
<file path=[Content_Types].xml><?xml version="1.0" encoding="utf-8"?>
<Types xmlns="http://schemas.openxmlformats.org/package/2006/content-types">
  <Default ContentType="application/x-fontdata" Extension="fntdata"/>
  <Default ContentType="application/xml" Extension="xml"/>
  <Default ContentType="application/vnd.openxmlformats-package.relationships+xml" Extension="rels"/>
  <Override ContentType="application/vnd.openxmlformats-officedocument.presentationml.notesSlide+xml" PartName="/ppt/notesSlides/notesSlide18.xml"/>
  <Override ContentType="application/vnd.openxmlformats-officedocument.presentationml.notesSlide+xml" PartName="/ppt/notesSlides/notesSlide6.xml"/>
  <Override ContentType="application/vnd.openxmlformats-officedocument.presentationml.notesSlide+xml" PartName="/ppt/notesSlides/notesSlide13.xml"/>
  <Override ContentType="application/vnd.openxmlformats-officedocument.presentationml.notesSlide+xml" PartName="/ppt/notesSlides/notesSlide1.xml"/>
  <Override ContentType="application/vnd.openxmlformats-officedocument.presentationml.notesSlide+xml" PartName="/ppt/notesSlides/notesSlide3.xml"/>
  <Override ContentType="application/vnd.openxmlformats-officedocument.presentationml.notesSlide+xml" PartName="/ppt/notesSlides/notesSlide9.xml"/>
  <Override ContentType="application/vnd.openxmlformats-officedocument.presentationml.notesSlide+xml" PartName="/ppt/notesSlides/notesSlide15.xml"/>
  <Override ContentType="application/vnd.openxmlformats-officedocument.presentationml.notesSlide+xml" PartName="/ppt/notesSlides/notesSlide7.xml"/>
  <Override ContentType="application/vnd.openxmlformats-officedocument.presentationml.notesSlide+xml" PartName="/ppt/notesSlides/notesSlide11.xml"/>
  <Override ContentType="application/vnd.openxmlformats-officedocument.presentationml.notesSlide+xml" PartName="/ppt/notesSlides/notesSlide5.xml"/>
  <Override ContentType="application/vnd.openxmlformats-officedocument.presentationml.notesSlide+xml" PartName="/ppt/notesSlides/notesSlide12.xml"/>
  <Override ContentType="application/vnd.openxmlformats-officedocument.presentationml.notesSlide+xml" PartName="/ppt/notesSlides/notesSlide20.xml"/>
  <Override ContentType="application/vnd.openxmlformats-officedocument.presentationml.notesSlide+xml" PartName="/ppt/notesSlides/notesSlide17.xml"/>
  <Override ContentType="application/vnd.openxmlformats-officedocument.presentationml.notesSlide+xml" PartName="/ppt/notesSlides/notesSlide19.xml"/>
  <Override ContentType="application/vnd.openxmlformats-officedocument.presentationml.notesSlide+xml" PartName="/ppt/notesSlides/notesSlide16.xml"/>
  <Override ContentType="application/vnd.openxmlformats-officedocument.presentationml.notesSlide+xml" PartName="/ppt/notesSlides/notesSlide21.xml"/>
  <Override ContentType="application/vnd.openxmlformats-officedocument.presentationml.notesSlide+xml" PartName="/ppt/notesSlides/notesSlide8.xml"/>
  <Override ContentType="application/vnd.openxmlformats-officedocument.presentationml.notesSlide+xml" PartName="/ppt/notesSlides/notesSlide14.xml"/>
  <Override ContentType="application/vnd.openxmlformats-officedocument.presentationml.notesSlide+xml" PartName="/ppt/notesSlides/notesSlide2.xml"/>
  <Override ContentType="application/vnd.openxmlformats-officedocument.presentationml.notesSlide+xml" PartName="/ppt/notesSlides/notesSlide4.xml"/>
  <Override ContentType="application/vnd.openxmlformats-officedocument.presentationml.notesSlide+xml" PartName="/ppt/notesSlides/notesSlide10.xml"/>
  <Override ContentType="application/vnd.openxmlformats-officedocument.presentationml.slideLayout+xml" PartName="/ppt/slideLayouts/slideLayout3.xml"/>
  <Override ContentType="application/vnd.openxmlformats-officedocument.presentationml.slideLayout+xml" PartName="/ppt/slideLayouts/slideLayout24.xml"/>
  <Override ContentType="application/vnd.openxmlformats-officedocument.presentationml.slideLayout+xml" PartName="/ppt/slideLayouts/slideLayout11.xml"/>
  <Override ContentType="application/vnd.openxmlformats-officedocument.presentationml.slideLayout+xml" PartName="/ppt/slideLayouts/slideLayout29.xml"/>
  <Override ContentType="application/vnd.openxmlformats-officedocument.presentationml.slideLayout+xml" PartName="/ppt/slideLayouts/slideLayout7.xml"/>
  <Override ContentType="application/vnd.openxmlformats-officedocument.presentationml.slideLayout+xml" PartName="/ppt/slideLayouts/slideLayout16.xml"/>
  <Override ContentType="application/vnd.openxmlformats-officedocument.presentationml.slideLayout+xml" PartName="/ppt/slideLayouts/slideLayout20.xml"/>
  <Override ContentType="application/vnd.openxmlformats-officedocument.presentationml.slideLayout+xml" PartName="/ppt/slideLayouts/slideLayout33.xml"/>
  <Override ContentType="application/vnd.openxmlformats-officedocument.presentationml.slideLayout+xml" PartName="/ppt/slideLayouts/slideLayout25.xml"/>
  <Override ContentType="application/vnd.openxmlformats-officedocument.presentationml.slideLayout+xml" PartName="/ppt/slideLayouts/slideLayout17.xml"/>
  <Override ContentType="application/vnd.openxmlformats-officedocument.presentationml.slideLayout+xml" PartName="/ppt/slideLayouts/slideLayout2.xml"/>
  <Override ContentType="application/vnd.openxmlformats-officedocument.presentationml.slideLayout+xml" PartName="/ppt/slideLayouts/slideLayout12.xml"/>
  <Override ContentType="application/vnd.openxmlformats-officedocument.presentationml.slideLayout+xml" PartName="/ppt/slideLayouts/slideLayout34.xml"/>
  <Override ContentType="application/vnd.openxmlformats-officedocument.presentationml.slideLayout+xml" PartName="/ppt/slideLayouts/slideLayout6.xml"/>
  <Override ContentType="application/vnd.openxmlformats-officedocument.presentationml.slideLayout+xml" PartName="/ppt/slideLayouts/slideLayout21.xml"/>
  <Override ContentType="application/vnd.openxmlformats-officedocument.presentationml.slideLayout+xml" PartName="/ppt/slideLayouts/slideLayout30.xml"/>
  <Override ContentType="application/vnd.openxmlformats-officedocument.presentationml.slideLayout+xml" PartName="/ppt/slideLayouts/slideLayout5.xml"/>
  <Override ContentType="application/vnd.openxmlformats-officedocument.presentationml.slideLayout+xml" PartName="/ppt/slideLayouts/slideLayout18.xml"/>
  <Override ContentType="application/vnd.openxmlformats-officedocument.presentationml.slideLayout+xml" PartName="/ppt/slideLayouts/slideLayout26.xml"/>
  <Override ContentType="application/vnd.openxmlformats-officedocument.presentationml.slideLayout+xml" PartName="/ppt/slideLayouts/slideLayout13.xml"/>
  <Override ContentType="application/vnd.openxmlformats-officedocument.presentationml.slideLayout+xml" PartName="/ppt/slideLayouts/slideLayout1.xml"/>
  <Override ContentType="application/vnd.openxmlformats-officedocument.presentationml.slideLayout+xml" PartName="/ppt/slideLayouts/slideLayout22.xml"/>
  <Override ContentType="application/vnd.openxmlformats-officedocument.presentationml.slideLayout+xml" PartName="/ppt/slideLayouts/slideLayout9.xml"/>
  <Override ContentType="application/vnd.openxmlformats-officedocument.presentationml.slideLayout+xml" PartName="/ppt/slideLayouts/slideLayout31.xml"/>
  <Override ContentType="application/vnd.openxmlformats-officedocument.presentationml.slideLayout+xml" PartName="/ppt/slideLayouts/slideLayout19.xml"/>
  <Override ContentType="application/vnd.openxmlformats-officedocument.presentationml.slideLayout+xml" PartName="/ppt/slideLayouts/slideLayout4.xml"/>
  <Override ContentType="application/vnd.openxmlformats-officedocument.presentationml.slideLayout+xml" PartName="/ppt/slideLayouts/slideLayout14.xml"/>
  <Override ContentType="application/vnd.openxmlformats-officedocument.presentationml.slideLayout+xml" PartName="/ppt/slideLayouts/slideLayout28.xml"/>
  <Override ContentType="application/vnd.openxmlformats-officedocument.presentationml.slideLayout+xml" PartName="/ppt/slideLayouts/slideLayout27.xml"/>
  <Override ContentType="application/vnd.openxmlformats-officedocument.presentationml.slideLayout+xml" PartName="/ppt/slideLayouts/slideLayout10.xml"/>
  <Override ContentType="application/vnd.openxmlformats-officedocument.presentationml.slideLayout+xml" PartName="/ppt/slideLayouts/slideLayout15.xml"/>
  <Override ContentType="application/vnd.openxmlformats-officedocument.presentationml.slideLayout+xml" PartName="/ppt/slideLayouts/slideLayout23.xml"/>
  <Override ContentType="application/vnd.openxmlformats-officedocument.presentationml.slideLayout+xml" PartName="/ppt/slideLayouts/slideLayout8.xml"/>
  <Override ContentType="application/vnd.openxmlformats-officedocument.presentationml.slideLayout+xml" PartName="/ppt/slideLayouts/slideLayout32.xml"/>
  <Override ContentType="application/vnd.openxmlformats-officedocument.presentationml.slideMaster+xml" PartName="/ppt/slideMasters/slideMaster2.xml"/>
  <Override ContentType="application/vnd.openxmlformats-officedocument.presentationml.slideMaster+xml" PartName="/ppt/slideMasters/slideMaster1.xml"/>
  <Override ContentType="application/vnd.openxmlformats-officedocument.presentationml.slide+xml" PartName="/ppt/slides/slide4.xml"/>
  <Override ContentType="application/vnd.openxmlformats-officedocument.presentationml.slide+xml" PartName="/ppt/slides/slide18.xml"/>
  <Override ContentType="application/vnd.openxmlformats-officedocument.presentationml.slide+xml" PartName="/ppt/slides/slide11.xml"/>
  <Override ContentType="application/vnd.openxmlformats-officedocument.presentationml.slide+xml" PartName="/ppt/slides/slide1.xml"/>
  <Override ContentType="application/vnd.openxmlformats-officedocument.presentationml.slide+xml" PartName="/ppt/slides/slide19.xml"/>
  <Override ContentType="application/vnd.openxmlformats-officedocument.presentationml.slide+xml" PartName="/ppt/slides/slide3.xml"/>
  <Override ContentType="application/vnd.openxmlformats-officedocument.presentationml.slide+xml" PartName="/ppt/slides/slide9.xml"/>
  <Override ContentType="application/vnd.openxmlformats-officedocument.presentationml.slide+xml" PartName="/ppt/slides/slide13.xml"/>
  <Override ContentType="application/vnd.openxmlformats-officedocument.presentationml.slide+xml" PartName="/ppt/slides/slide5.xml"/>
  <Override ContentType="application/vnd.openxmlformats-officedocument.presentationml.slide+xml" PartName="/ppt/slides/slide7.xml"/>
  <Override ContentType="application/vnd.openxmlformats-officedocument.presentationml.slide+xml" PartName="/ppt/slides/slide15.xml"/>
  <Override ContentType="application/vnd.openxmlformats-officedocument.presentationml.slide+xml" PartName="/ppt/slides/slide12.xml"/>
  <Override ContentType="application/vnd.openxmlformats-officedocument.presentationml.slide+xml" PartName="/ppt/slides/slide17.xml"/>
  <Override ContentType="application/vnd.openxmlformats-officedocument.presentationml.slide+xml" PartName="/ppt/slides/slide20.xml"/>
  <Override ContentType="application/vnd.openxmlformats-officedocument.presentationml.slide+xml" PartName="/ppt/slides/slide21.xml"/>
  <Override ContentType="application/vnd.openxmlformats-officedocument.presentationml.slide+xml" PartName="/ppt/slides/slide10.xml"/>
  <Override ContentType="application/vnd.openxmlformats-officedocument.presentationml.slide+xml" PartName="/ppt/slides/slide2.xml"/>
  <Override ContentType="application/vnd.openxmlformats-officedocument.presentationml.slide+xml" PartName="/ppt/slides/slide6.xml"/>
  <Override ContentType="application/vnd.openxmlformats-officedocument.presentationml.slide+xml" PartName="/ppt/slides/slide16.xml"/>
  <Override ContentType="application/vnd.openxmlformats-officedocument.presentationml.slide+xml" PartName="/ppt/slides/slide8.xml"/>
  <Override ContentType="application/vnd.openxmlformats-officedocument.presentationml.slide+xml" PartName="/ppt/slides/slide14.xml"/>
  <Override ContentType="application/vnd.openxmlformats-officedocument.presentationml.notesMaster+xml" PartName="/ppt/notesMasters/notesMaster1.xml"/>
  <Override ContentType="application/vnd.openxmlformats-officedocument.presentationml.presentation.main+xml" PartName="/ppt/presentation.xml"/>
  <Override ContentType="application/vnd.openxmlformats-officedocument.presentationml.presProps+xml" PartName="/ppt/presProps.xml"/>
  <Override ContentType="application/vnd.openxmlformats-officedocument.theme+xml" PartName="/ppt/theme/theme1.xml"/>
  <Override ContentType="application/vnd.openxmlformats-officedocument.theme+xml" PartName="/ppt/theme/theme2.xml"/>
  <Override ContentType="application/vnd.openxmlformats-officedocument.theme+xml" PartName="/ppt/theme/theme3.xml"/>
</Types>
</file>

<file path=_rels/.rels><?xml version="1.0" encoding="UTF-8" standalone="yes"?><Relationships xmlns="http://schemas.openxmlformats.org/package/2006/relationships"><Relationship Id="rId1" Type="http://schemas.openxmlformats.org/officeDocument/2006/relationships/officeDocument" Target="ppt/presentation.xml"/></Relationships>
</file>

<file path=ppt/presentation.xml><?xml version="1.0" encoding="utf-8"?>
<p:presentation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 autoCompressPictures="0" embedTrueTypeFonts="1" strictFirstAndLastChars="0" saveSubsetFonts="1">
  <p:sldMasterIdLst>
    <p:sldMasterId id="2147483682" r:id="rId3"/>
    <p:sldMasterId id="2147483683" r:id="rId4"/>
  </p:sldMasterIdLst>
  <p:notesMasterIdLst>
    <p:notesMasterId r:id="rId5"/>
  </p:notesMasterIdLst>
  <p:sldIdLst>
    <p:sldId id="256" r:id="rId6"/>
    <p:sldId id="257" r:id="rId7"/>
    <p:sldId id="258" r:id="rId8"/>
    <p:sldId id="259" r:id="rId9"/>
    <p:sldId id="260" r:id="rId10"/>
    <p:sldId id="261" r:id="rId11"/>
    <p:sldId id="262" r:id="rId12"/>
    <p:sldId id="263" r:id="rId13"/>
    <p:sldId id="264" r:id="rId14"/>
    <p:sldId id="265" r:id="rId15"/>
    <p:sldId id="266" r:id="rId16"/>
    <p:sldId id="267" r:id="rId17"/>
    <p:sldId id="268" r:id="rId18"/>
    <p:sldId id="269" r:id="rId19"/>
    <p:sldId id="270" r:id="rId20"/>
    <p:sldId id="271" r:id="rId21"/>
    <p:sldId id="272" r:id="rId22"/>
    <p:sldId id="273" r:id="rId23"/>
    <p:sldId id="274" r:id="rId24"/>
    <p:sldId id="275" r:id="rId25"/>
    <p:sldId id="276" r:id="rId26"/>
  </p:sldIdLst>
  <p:sldSz cy="5143500" cx="9144000"/>
  <p:notesSz cx="6858000" cy="9144000"/>
  <p:embeddedFontLst>
    <p:embeddedFont>
      <p:font typeface="Proxima Nova"/>
      <p:regular r:id="rId27"/>
      <p:bold r:id="rId28"/>
      <p:italic r:id="rId29"/>
      <p:boldItalic r:id="rId30"/>
    </p:embeddedFont>
    <p:embeddedFont>
      <p:font typeface="Bebas Neue"/>
      <p:regular r:id="rId31"/>
    </p:embeddedFont>
    <p:embeddedFont>
      <p:font typeface="DynaPuff"/>
      <p:regular r:id="rId32"/>
      <p:bold r:id="rId33"/>
    </p:embeddedFont>
    <p:embeddedFont>
      <p:font typeface="Gantari"/>
      <p:regular r:id="rId34"/>
      <p:bold r:id="rId35"/>
      <p:italic r:id="rId36"/>
      <p:boldItalic r:id="rId37"/>
    </p:embeddedFont>
    <p:embeddedFont>
      <p:font typeface="PT Sans"/>
      <p:regular r:id="rId38"/>
      <p:bold r:id="rId39"/>
      <p:italic r:id="rId40"/>
      <p:boldItalic r:id="rId41"/>
    </p:embeddedFont>
  </p:embeddedFontLst>
  <p:defaultTextStyle>
    <a:defPPr lvl="0" marR="0" rtl="0" algn="l">
      <a:lnSpc>
        <a:spcPct val="100000"/>
      </a:lnSpc>
      <a:spcBef>
        <a:spcPts val="0"/>
      </a:spcBef>
      <a:spcAft>
        <a:spcPts val="0"/>
      </a:spcAft>
    </a:defPPr>
    <a:lvl1pPr lvl="0" marR="0" rtl="0" algn="l">
      <a:lnSpc>
        <a:spcPct val="100000"/>
      </a:lnSpc>
      <a:spcBef>
        <a:spcPts val="0"/>
      </a:spcBef>
      <a:spcAft>
        <a:spcPts val="0"/>
      </a:spcAft>
      <a:buClr>
        <a:srgbClr val="000000"/>
      </a:buClr>
      <a:buFont typeface="Arial"/>
      <a:defRPr b="0" i="0" sz="1400" u="none" cap="none" strike="noStrike">
        <a:solidFill>
          <a:srgbClr val="000000"/>
        </a:solidFill>
        <a:latin typeface="Arial"/>
        <a:ea typeface="Arial"/>
        <a:cs typeface="Arial"/>
        <a:sym typeface="Arial"/>
      </a:defRPr>
    </a:lvl1pPr>
    <a:lvl2pPr lvl="1" marR="0" rtl="0" algn="l">
      <a:lnSpc>
        <a:spcPct val="100000"/>
      </a:lnSpc>
      <a:spcBef>
        <a:spcPts val="0"/>
      </a:spcBef>
      <a:spcAft>
        <a:spcPts val="0"/>
      </a:spcAft>
      <a:buClr>
        <a:srgbClr val="000000"/>
      </a:buClr>
      <a:buFont typeface="Arial"/>
      <a:defRPr b="0" i="0" sz="1400" u="none" cap="none" strike="noStrike">
        <a:solidFill>
          <a:srgbClr val="000000"/>
        </a:solidFill>
        <a:latin typeface="Arial"/>
        <a:ea typeface="Arial"/>
        <a:cs typeface="Arial"/>
        <a:sym typeface="Arial"/>
      </a:defRPr>
    </a:lvl2pPr>
    <a:lvl3pPr lvl="2" marR="0" rtl="0" algn="l">
      <a:lnSpc>
        <a:spcPct val="100000"/>
      </a:lnSpc>
      <a:spcBef>
        <a:spcPts val="0"/>
      </a:spcBef>
      <a:spcAft>
        <a:spcPts val="0"/>
      </a:spcAft>
      <a:buClr>
        <a:srgbClr val="000000"/>
      </a:buClr>
      <a:buFont typeface="Arial"/>
      <a:defRPr b="0" i="0" sz="1400" u="none" cap="none" strike="noStrike">
        <a:solidFill>
          <a:srgbClr val="000000"/>
        </a:solidFill>
        <a:latin typeface="Arial"/>
        <a:ea typeface="Arial"/>
        <a:cs typeface="Arial"/>
        <a:sym typeface="Arial"/>
      </a:defRPr>
    </a:lvl3pPr>
    <a:lvl4pPr lvl="3" marR="0" rtl="0" algn="l">
      <a:lnSpc>
        <a:spcPct val="100000"/>
      </a:lnSpc>
      <a:spcBef>
        <a:spcPts val="0"/>
      </a:spcBef>
      <a:spcAft>
        <a:spcPts val="0"/>
      </a:spcAft>
      <a:buClr>
        <a:srgbClr val="000000"/>
      </a:buClr>
      <a:buFont typeface="Arial"/>
      <a:defRPr b="0" i="0" sz="1400" u="none" cap="none" strike="noStrike">
        <a:solidFill>
          <a:srgbClr val="000000"/>
        </a:solidFill>
        <a:latin typeface="Arial"/>
        <a:ea typeface="Arial"/>
        <a:cs typeface="Arial"/>
        <a:sym typeface="Arial"/>
      </a:defRPr>
    </a:lvl4pPr>
    <a:lvl5pPr lvl="4" marR="0" rtl="0" algn="l">
      <a:lnSpc>
        <a:spcPct val="100000"/>
      </a:lnSpc>
      <a:spcBef>
        <a:spcPts val="0"/>
      </a:spcBef>
      <a:spcAft>
        <a:spcPts val="0"/>
      </a:spcAft>
      <a:buClr>
        <a:srgbClr val="000000"/>
      </a:buClr>
      <a:buFont typeface="Arial"/>
      <a:defRPr b="0" i="0" sz="1400" u="none" cap="none" strike="noStrike">
        <a:solidFill>
          <a:srgbClr val="000000"/>
        </a:solidFill>
        <a:latin typeface="Arial"/>
        <a:ea typeface="Arial"/>
        <a:cs typeface="Arial"/>
        <a:sym typeface="Arial"/>
      </a:defRPr>
    </a:lvl5pPr>
    <a:lvl6pPr lvl="5" marR="0" rtl="0" algn="l">
      <a:lnSpc>
        <a:spcPct val="100000"/>
      </a:lnSpc>
      <a:spcBef>
        <a:spcPts val="0"/>
      </a:spcBef>
      <a:spcAft>
        <a:spcPts val="0"/>
      </a:spcAft>
      <a:buClr>
        <a:srgbClr val="000000"/>
      </a:buClr>
      <a:buFont typeface="Arial"/>
      <a:defRPr b="0" i="0" sz="1400" u="none" cap="none" strike="noStrike">
        <a:solidFill>
          <a:srgbClr val="000000"/>
        </a:solidFill>
        <a:latin typeface="Arial"/>
        <a:ea typeface="Arial"/>
        <a:cs typeface="Arial"/>
        <a:sym typeface="Arial"/>
      </a:defRPr>
    </a:lvl6pPr>
    <a:lvl7pPr lvl="6" marR="0" rtl="0" algn="l">
      <a:lnSpc>
        <a:spcPct val="100000"/>
      </a:lnSpc>
      <a:spcBef>
        <a:spcPts val="0"/>
      </a:spcBef>
      <a:spcAft>
        <a:spcPts val="0"/>
      </a:spcAft>
      <a:buClr>
        <a:srgbClr val="000000"/>
      </a:buClr>
      <a:buFont typeface="Arial"/>
      <a:defRPr b="0" i="0" sz="1400" u="none" cap="none" strike="noStrike">
        <a:solidFill>
          <a:srgbClr val="000000"/>
        </a:solidFill>
        <a:latin typeface="Arial"/>
        <a:ea typeface="Arial"/>
        <a:cs typeface="Arial"/>
        <a:sym typeface="Arial"/>
      </a:defRPr>
    </a:lvl7pPr>
    <a:lvl8pPr lvl="7" marR="0" rtl="0" algn="l">
      <a:lnSpc>
        <a:spcPct val="100000"/>
      </a:lnSpc>
      <a:spcBef>
        <a:spcPts val="0"/>
      </a:spcBef>
      <a:spcAft>
        <a:spcPts val="0"/>
      </a:spcAft>
      <a:buClr>
        <a:srgbClr val="000000"/>
      </a:buClr>
      <a:buFont typeface="Arial"/>
      <a:defRPr b="0" i="0" sz="1400" u="none" cap="none" strike="noStrike">
        <a:solidFill>
          <a:srgbClr val="000000"/>
        </a:solidFill>
        <a:latin typeface="Arial"/>
        <a:ea typeface="Arial"/>
        <a:cs typeface="Arial"/>
        <a:sym typeface="Arial"/>
      </a:defRPr>
    </a:lvl8pPr>
    <a:lvl9pPr lvl="8" marR="0" rtl="0" algn="l">
      <a:lnSpc>
        <a:spcPct val="100000"/>
      </a:lnSpc>
      <a:spcBef>
        <a:spcPts val="0"/>
      </a:spcBef>
      <a:spcAft>
        <a:spcPts val="0"/>
      </a:spcAft>
      <a:buClr>
        <a:srgbClr val="000000"/>
      </a:buClr>
      <a:buFont typeface="Arial"/>
      <a:defRPr b="0" i="0" sz="1400" u="none" cap="none" strike="noStrike">
        <a:solidFill>
          <a:srgbClr val="000000"/>
        </a:solidFill>
        <a:latin typeface="Arial"/>
        <a:ea typeface="Arial"/>
        <a:cs typeface="Arial"/>
        <a:sym typeface="Arial"/>
      </a:defRPr>
    </a:lvl9pPr>
  </p:defaultTextStyle>
</p:presentation>
</file>

<file path=ppt/presProps.xml><?xml version="1.0" encoding="utf-8"?>
<p:presentationPr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/>
</file>

<file path=ppt/_rels/presentation.xml.rels><?xml version="1.0" encoding="UTF-8" standalone="yes"?><Relationships xmlns="http://schemas.openxmlformats.org/package/2006/relationships"><Relationship Id="rId40" Type="http://schemas.openxmlformats.org/officeDocument/2006/relationships/font" Target="fonts/PTSans-italic.fntdata"/><Relationship Id="rId20" Type="http://schemas.openxmlformats.org/officeDocument/2006/relationships/slide" Target="slides/slide15.xml"/><Relationship Id="rId41" Type="http://schemas.openxmlformats.org/officeDocument/2006/relationships/font" Target="fonts/PTSans-boldItalic.fntdata"/><Relationship Id="rId22" Type="http://schemas.openxmlformats.org/officeDocument/2006/relationships/slide" Target="slides/slide17.xml"/><Relationship Id="rId21" Type="http://schemas.openxmlformats.org/officeDocument/2006/relationships/slide" Target="slides/slide16.xml"/><Relationship Id="rId24" Type="http://schemas.openxmlformats.org/officeDocument/2006/relationships/slide" Target="slides/slide19.xml"/><Relationship Id="rId23" Type="http://schemas.openxmlformats.org/officeDocument/2006/relationships/slide" Target="slides/slide18.xml"/><Relationship Id="rId1" Type="http://schemas.openxmlformats.org/officeDocument/2006/relationships/theme" Target="theme/theme2.xml"/><Relationship Id="rId2" Type="http://schemas.openxmlformats.org/officeDocument/2006/relationships/presProps" Target="presProps.xml"/><Relationship Id="rId3" Type="http://schemas.openxmlformats.org/officeDocument/2006/relationships/slideMaster" Target="slideMasters/slideMaster1.xml"/><Relationship Id="rId4" Type="http://schemas.openxmlformats.org/officeDocument/2006/relationships/slideMaster" Target="slideMasters/slideMaster2.xml"/><Relationship Id="rId9" Type="http://schemas.openxmlformats.org/officeDocument/2006/relationships/slide" Target="slides/slide4.xml"/><Relationship Id="rId26" Type="http://schemas.openxmlformats.org/officeDocument/2006/relationships/slide" Target="slides/slide21.xml"/><Relationship Id="rId25" Type="http://schemas.openxmlformats.org/officeDocument/2006/relationships/slide" Target="slides/slide20.xml"/><Relationship Id="rId28" Type="http://schemas.openxmlformats.org/officeDocument/2006/relationships/font" Target="fonts/ProximaNova-bold.fntdata"/><Relationship Id="rId27" Type="http://schemas.openxmlformats.org/officeDocument/2006/relationships/font" Target="fonts/ProximaNova-regular.fntdata"/><Relationship Id="rId5" Type="http://schemas.openxmlformats.org/officeDocument/2006/relationships/notesMaster" Target="notesMasters/notesMaster1.xml"/><Relationship Id="rId6" Type="http://schemas.openxmlformats.org/officeDocument/2006/relationships/slide" Target="slides/slide1.xml"/><Relationship Id="rId29" Type="http://schemas.openxmlformats.org/officeDocument/2006/relationships/font" Target="fonts/ProximaNova-italic.fntdata"/><Relationship Id="rId7" Type="http://schemas.openxmlformats.org/officeDocument/2006/relationships/slide" Target="slides/slide2.xml"/><Relationship Id="rId8" Type="http://schemas.openxmlformats.org/officeDocument/2006/relationships/slide" Target="slides/slide3.xml"/><Relationship Id="rId31" Type="http://schemas.openxmlformats.org/officeDocument/2006/relationships/font" Target="fonts/BebasNeue-regular.fntdata"/><Relationship Id="rId30" Type="http://schemas.openxmlformats.org/officeDocument/2006/relationships/font" Target="fonts/ProximaNova-boldItalic.fntdata"/><Relationship Id="rId11" Type="http://schemas.openxmlformats.org/officeDocument/2006/relationships/slide" Target="slides/slide6.xml"/><Relationship Id="rId33" Type="http://schemas.openxmlformats.org/officeDocument/2006/relationships/font" Target="fonts/DynaPuff-bold.fntdata"/><Relationship Id="rId10" Type="http://schemas.openxmlformats.org/officeDocument/2006/relationships/slide" Target="slides/slide5.xml"/><Relationship Id="rId32" Type="http://schemas.openxmlformats.org/officeDocument/2006/relationships/font" Target="fonts/DynaPuff-regular.fntdata"/><Relationship Id="rId13" Type="http://schemas.openxmlformats.org/officeDocument/2006/relationships/slide" Target="slides/slide8.xml"/><Relationship Id="rId35" Type="http://schemas.openxmlformats.org/officeDocument/2006/relationships/font" Target="fonts/Gantari-bold.fntdata"/><Relationship Id="rId12" Type="http://schemas.openxmlformats.org/officeDocument/2006/relationships/slide" Target="slides/slide7.xml"/><Relationship Id="rId34" Type="http://schemas.openxmlformats.org/officeDocument/2006/relationships/font" Target="fonts/Gantari-regular.fntdata"/><Relationship Id="rId15" Type="http://schemas.openxmlformats.org/officeDocument/2006/relationships/slide" Target="slides/slide10.xml"/><Relationship Id="rId37" Type="http://schemas.openxmlformats.org/officeDocument/2006/relationships/font" Target="fonts/Gantari-boldItalic.fntdata"/><Relationship Id="rId14" Type="http://schemas.openxmlformats.org/officeDocument/2006/relationships/slide" Target="slides/slide9.xml"/><Relationship Id="rId36" Type="http://schemas.openxmlformats.org/officeDocument/2006/relationships/font" Target="fonts/Gantari-italic.fntdata"/><Relationship Id="rId17" Type="http://schemas.openxmlformats.org/officeDocument/2006/relationships/slide" Target="slides/slide12.xml"/><Relationship Id="rId39" Type="http://schemas.openxmlformats.org/officeDocument/2006/relationships/font" Target="fonts/PTSans-bold.fntdata"/><Relationship Id="rId16" Type="http://schemas.openxmlformats.org/officeDocument/2006/relationships/slide" Target="slides/slide11.xml"/><Relationship Id="rId38" Type="http://schemas.openxmlformats.org/officeDocument/2006/relationships/font" Target="fonts/PTSans-regular.fntdata"/><Relationship Id="rId19" Type="http://schemas.openxmlformats.org/officeDocument/2006/relationships/slide" Target="slides/slide14.xml"/><Relationship Id="rId18" Type="http://schemas.openxmlformats.org/officeDocument/2006/relationships/slide" Target="slides/slide13.xml"/></Relationships>
</file>

<file path=ppt/notesMasters/_rels/notesMaster1.xml.rels><?xml version="1.0" encoding="UTF-8" standalone="yes"?><Relationships xmlns="http://schemas.openxmlformats.org/package/2006/relationships"><Relationship Id="rId1" Type="http://schemas.openxmlformats.org/officeDocument/2006/relationships/theme" Target="../theme/theme3.xml"/></Relationships>
</file>

<file path=ppt/notesMasters/notesMaster1.xml><?xml version="1.0" encoding="utf-8"?>
<p:notesMaster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>
  <p:cSld>
    <p:spTree>
      <p:nvGrpSpPr>
        <p:cNvPr id="2" name="Shape 2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" name="Google Shape;3;n"/>
          <p:cNvSpPr/>
          <p:nvPr>
            <p:ph idx="2" type="sldImg"/>
          </p:nvPr>
        </p:nvSpPr>
        <p:spPr>
          <a:xfrm>
            <a:off x="381300" y="685800"/>
            <a:ext cx="6096075" cy="3429000"/>
          </a:xfrm>
          <a:custGeom>
            <a:rect b="b" l="l" r="r" t="t"/>
            <a:pathLst>
              <a:path extrusionOk="0" h="120000" w="12000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  <a:noFill/>
          <a:ln cap="flat" cmpd="sng" w="9525">
            <a:solidFill>
              <a:srgbClr val="000000"/>
            </a:solidFill>
            <a:prstDash val="solid"/>
            <a:round/>
            <a:headEnd len="sm" w="sm" type="none"/>
            <a:tailEnd len="sm" w="sm" type="none"/>
          </a:ln>
        </p:spPr>
      </p:sp>
      <p:sp>
        <p:nvSpPr>
          <p:cNvPr id="4" name="Google Shape;4;n"/>
          <p:cNvSpPr txBox="1"/>
          <p:nvPr>
            <p:ph idx="1" type="body"/>
          </p:nvPr>
        </p:nvSpPr>
        <p:spPr>
          <a:xfrm>
            <a:off x="685800" y="4343400"/>
            <a:ext cx="5486400" cy="4114800"/>
          </a:xfrm>
          <a:prstGeom prst="rect">
            <a:avLst/>
          </a:prstGeom>
          <a:noFill/>
          <a:ln>
            <a:noFill/>
          </a:ln>
        </p:spPr>
        <p:txBody>
          <a:bodyPr anchorCtr="0" anchor="t" bIns="91425" lIns="91425" spcFirstLastPara="1" rIns="91425" wrap="square" tIns="91425">
            <a:noAutofit/>
          </a:bodyPr>
          <a:lstStyle>
            <a:lvl1pPr indent="-298450" lvl="0" marL="457200">
              <a:spcBef>
                <a:spcPts val="0"/>
              </a:spcBef>
              <a:spcAft>
                <a:spcPts val="0"/>
              </a:spcAft>
              <a:buSzPts val="1100"/>
              <a:buChar char="●"/>
              <a:defRPr sz="1100"/>
            </a:lvl1pPr>
            <a:lvl2pPr indent="-298450" lvl="1" marL="914400">
              <a:spcBef>
                <a:spcPts val="0"/>
              </a:spcBef>
              <a:spcAft>
                <a:spcPts val="0"/>
              </a:spcAft>
              <a:buSzPts val="1100"/>
              <a:buChar char="○"/>
              <a:defRPr sz="1100"/>
            </a:lvl2pPr>
            <a:lvl3pPr indent="-298450" lvl="2" marL="1371600">
              <a:spcBef>
                <a:spcPts val="0"/>
              </a:spcBef>
              <a:spcAft>
                <a:spcPts val="0"/>
              </a:spcAft>
              <a:buSzPts val="1100"/>
              <a:buChar char="■"/>
              <a:defRPr sz="1100"/>
            </a:lvl3pPr>
            <a:lvl4pPr indent="-298450" lvl="3" marL="1828800">
              <a:spcBef>
                <a:spcPts val="0"/>
              </a:spcBef>
              <a:spcAft>
                <a:spcPts val="0"/>
              </a:spcAft>
              <a:buSzPts val="1100"/>
              <a:buChar char="●"/>
              <a:defRPr sz="1100"/>
            </a:lvl4pPr>
            <a:lvl5pPr indent="-298450" lvl="4" marL="2286000">
              <a:spcBef>
                <a:spcPts val="0"/>
              </a:spcBef>
              <a:spcAft>
                <a:spcPts val="0"/>
              </a:spcAft>
              <a:buSzPts val="1100"/>
              <a:buChar char="○"/>
              <a:defRPr sz="1100"/>
            </a:lvl5pPr>
            <a:lvl6pPr indent="-298450" lvl="5" marL="2743200">
              <a:spcBef>
                <a:spcPts val="0"/>
              </a:spcBef>
              <a:spcAft>
                <a:spcPts val="0"/>
              </a:spcAft>
              <a:buSzPts val="1100"/>
              <a:buChar char="■"/>
              <a:defRPr sz="1100"/>
            </a:lvl6pPr>
            <a:lvl7pPr indent="-298450" lvl="6" marL="3200400">
              <a:spcBef>
                <a:spcPts val="0"/>
              </a:spcBef>
              <a:spcAft>
                <a:spcPts val="0"/>
              </a:spcAft>
              <a:buSzPts val="1100"/>
              <a:buChar char="●"/>
              <a:defRPr sz="1100"/>
            </a:lvl7pPr>
            <a:lvl8pPr indent="-298450" lvl="7" marL="3657600">
              <a:spcBef>
                <a:spcPts val="0"/>
              </a:spcBef>
              <a:spcAft>
                <a:spcPts val="0"/>
              </a:spcAft>
              <a:buSzPts val="1100"/>
              <a:buChar char="○"/>
              <a:defRPr sz="1100"/>
            </a:lvl8pPr>
            <a:lvl9pPr indent="-298450" lvl="8" marL="4114800">
              <a:spcBef>
                <a:spcPts val="0"/>
              </a:spcBef>
              <a:spcAft>
                <a:spcPts val="0"/>
              </a:spcAft>
              <a:buSzPts val="1100"/>
              <a:buChar char="■"/>
              <a:defRPr sz="1100"/>
            </a:lvl9pPr>
          </a:lstStyle>
          <a:p/>
        </p:txBody>
      </p:sp>
    </p:spTree>
  </p:cSld>
  <p:clrMap accent1="accent1" accent2="accent2" accent3="accent3" accent4="accent4" accent5="accent5" accent6="accent6" bg1="lt1" bg2="dk2" tx1="dk1" tx2="lt2" folHlink="folHlink" hlink="hlink"/>
  <p:notesStyle>
    <a:defPPr lvl="0" marR="0" rtl="0" algn="l">
      <a:lnSpc>
        <a:spcPct val="100000"/>
      </a:lnSpc>
      <a:spcBef>
        <a:spcPts val="0"/>
      </a:spcBef>
      <a:spcAft>
        <a:spcPts val="0"/>
      </a:spcAft>
    </a:defPPr>
    <a:lvl1pPr lvl="0" marR="0" rtl="0" algn="l">
      <a:lnSpc>
        <a:spcPct val="100000"/>
      </a:lnSpc>
      <a:spcBef>
        <a:spcPts val="0"/>
      </a:spcBef>
      <a:spcAft>
        <a:spcPts val="0"/>
      </a:spcAft>
      <a:buClr>
        <a:srgbClr val="000000"/>
      </a:buClr>
      <a:buFont typeface="Arial"/>
      <a:defRPr b="0" i="0" sz="1400" u="none" cap="none" strike="noStrike">
        <a:solidFill>
          <a:srgbClr val="000000"/>
        </a:solidFill>
        <a:latin typeface="Arial"/>
        <a:ea typeface="Arial"/>
        <a:cs typeface="Arial"/>
        <a:sym typeface="Arial"/>
      </a:defRPr>
    </a:lvl1pPr>
    <a:lvl2pPr lvl="1" marR="0" rtl="0" algn="l">
      <a:lnSpc>
        <a:spcPct val="100000"/>
      </a:lnSpc>
      <a:spcBef>
        <a:spcPts val="0"/>
      </a:spcBef>
      <a:spcAft>
        <a:spcPts val="0"/>
      </a:spcAft>
      <a:buClr>
        <a:srgbClr val="000000"/>
      </a:buClr>
      <a:buFont typeface="Arial"/>
      <a:defRPr b="0" i="0" sz="1400" u="none" cap="none" strike="noStrike">
        <a:solidFill>
          <a:srgbClr val="000000"/>
        </a:solidFill>
        <a:latin typeface="Arial"/>
        <a:ea typeface="Arial"/>
        <a:cs typeface="Arial"/>
        <a:sym typeface="Arial"/>
      </a:defRPr>
    </a:lvl2pPr>
    <a:lvl3pPr lvl="2" marR="0" rtl="0" algn="l">
      <a:lnSpc>
        <a:spcPct val="100000"/>
      </a:lnSpc>
      <a:spcBef>
        <a:spcPts val="0"/>
      </a:spcBef>
      <a:spcAft>
        <a:spcPts val="0"/>
      </a:spcAft>
      <a:buClr>
        <a:srgbClr val="000000"/>
      </a:buClr>
      <a:buFont typeface="Arial"/>
      <a:defRPr b="0" i="0" sz="1400" u="none" cap="none" strike="noStrike">
        <a:solidFill>
          <a:srgbClr val="000000"/>
        </a:solidFill>
        <a:latin typeface="Arial"/>
        <a:ea typeface="Arial"/>
        <a:cs typeface="Arial"/>
        <a:sym typeface="Arial"/>
      </a:defRPr>
    </a:lvl3pPr>
    <a:lvl4pPr lvl="3" marR="0" rtl="0" algn="l">
      <a:lnSpc>
        <a:spcPct val="100000"/>
      </a:lnSpc>
      <a:spcBef>
        <a:spcPts val="0"/>
      </a:spcBef>
      <a:spcAft>
        <a:spcPts val="0"/>
      </a:spcAft>
      <a:buClr>
        <a:srgbClr val="000000"/>
      </a:buClr>
      <a:buFont typeface="Arial"/>
      <a:defRPr b="0" i="0" sz="1400" u="none" cap="none" strike="noStrike">
        <a:solidFill>
          <a:srgbClr val="000000"/>
        </a:solidFill>
        <a:latin typeface="Arial"/>
        <a:ea typeface="Arial"/>
        <a:cs typeface="Arial"/>
        <a:sym typeface="Arial"/>
      </a:defRPr>
    </a:lvl4pPr>
    <a:lvl5pPr lvl="4" marR="0" rtl="0" algn="l">
      <a:lnSpc>
        <a:spcPct val="100000"/>
      </a:lnSpc>
      <a:spcBef>
        <a:spcPts val="0"/>
      </a:spcBef>
      <a:spcAft>
        <a:spcPts val="0"/>
      </a:spcAft>
      <a:buClr>
        <a:srgbClr val="000000"/>
      </a:buClr>
      <a:buFont typeface="Arial"/>
      <a:defRPr b="0" i="0" sz="1400" u="none" cap="none" strike="noStrike">
        <a:solidFill>
          <a:srgbClr val="000000"/>
        </a:solidFill>
        <a:latin typeface="Arial"/>
        <a:ea typeface="Arial"/>
        <a:cs typeface="Arial"/>
        <a:sym typeface="Arial"/>
      </a:defRPr>
    </a:lvl5pPr>
    <a:lvl6pPr lvl="5" marR="0" rtl="0" algn="l">
      <a:lnSpc>
        <a:spcPct val="100000"/>
      </a:lnSpc>
      <a:spcBef>
        <a:spcPts val="0"/>
      </a:spcBef>
      <a:spcAft>
        <a:spcPts val="0"/>
      </a:spcAft>
      <a:buClr>
        <a:srgbClr val="000000"/>
      </a:buClr>
      <a:buFont typeface="Arial"/>
      <a:defRPr b="0" i="0" sz="1400" u="none" cap="none" strike="noStrike">
        <a:solidFill>
          <a:srgbClr val="000000"/>
        </a:solidFill>
        <a:latin typeface="Arial"/>
        <a:ea typeface="Arial"/>
        <a:cs typeface="Arial"/>
        <a:sym typeface="Arial"/>
      </a:defRPr>
    </a:lvl6pPr>
    <a:lvl7pPr lvl="6" marR="0" rtl="0" algn="l">
      <a:lnSpc>
        <a:spcPct val="100000"/>
      </a:lnSpc>
      <a:spcBef>
        <a:spcPts val="0"/>
      </a:spcBef>
      <a:spcAft>
        <a:spcPts val="0"/>
      </a:spcAft>
      <a:buClr>
        <a:srgbClr val="000000"/>
      </a:buClr>
      <a:buFont typeface="Arial"/>
      <a:defRPr b="0" i="0" sz="1400" u="none" cap="none" strike="noStrike">
        <a:solidFill>
          <a:srgbClr val="000000"/>
        </a:solidFill>
        <a:latin typeface="Arial"/>
        <a:ea typeface="Arial"/>
        <a:cs typeface="Arial"/>
        <a:sym typeface="Arial"/>
      </a:defRPr>
    </a:lvl7pPr>
    <a:lvl8pPr lvl="7" marR="0" rtl="0" algn="l">
      <a:lnSpc>
        <a:spcPct val="100000"/>
      </a:lnSpc>
      <a:spcBef>
        <a:spcPts val="0"/>
      </a:spcBef>
      <a:spcAft>
        <a:spcPts val="0"/>
      </a:spcAft>
      <a:buClr>
        <a:srgbClr val="000000"/>
      </a:buClr>
      <a:buFont typeface="Arial"/>
      <a:defRPr b="0" i="0" sz="1400" u="none" cap="none" strike="noStrike">
        <a:solidFill>
          <a:srgbClr val="000000"/>
        </a:solidFill>
        <a:latin typeface="Arial"/>
        <a:ea typeface="Arial"/>
        <a:cs typeface="Arial"/>
        <a:sym typeface="Arial"/>
      </a:defRPr>
    </a:lvl8pPr>
    <a:lvl9pPr lvl="8" marR="0" rtl="0" algn="l">
      <a:lnSpc>
        <a:spcPct val="100000"/>
      </a:lnSpc>
      <a:spcBef>
        <a:spcPts val="0"/>
      </a:spcBef>
      <a:spcAft>
        <a:spcPts val="0"/>
      </a:spcAft>
      <a:buClr>
        <a:srgbClr val="000000"/>
      </a:buClr>
      <a:buFont typeface="Arial"/>
      <a:defRPr b="0" i="0" sz="1400" u="none" cap="none" strike="noStrike">
        <a:solidFill>
          <a:srgbClr val="000000"/>
        </a:solidFill>
        <a:latin typeface="Arial"/>
        <a:ea typeface="Arial"/>
        <a:cs typeface="Arial"/>
        <a:sym typeface="Arial"/>
      </a:defRPr>
    </a:lvl9pPr>
  </p:notesStyle>
</p:notesMaster>
</file>

<file path=ppt/notesSlides/_rels/notesSlide1.xml.rels><?xml version="1.0" encoding="UTF-8" standalone="yes"?><Relationships xmlns="http://schemas.openxmlformats.org/package/2006/relationships"><Relationship Id="rId1" Type="http://schemas.openxmlformats.org/officeDocument/2006/relationships/notesMaster" Target="../notesMasters/notesMaster1.xml"/></Relationships>
</file>

<file path=ppt/notesSlides/_rels/notesSlide2.xml.rels><?xml version="1.0" encoding="UTF-8" standalone="yes"?><Relationships xmlns="http://schemas.openxmlformats.org/package/2006/relationships"><Relationship Id="rId1" Type="http://schemas.openxmlformats.org/officeDocument/2006/relationships/notesMaster" Target="../notesMasters/notesMaster1.xml"/></Relationships>
</file>

<file path=ppt/notesSlides/_rels/notesSlide3.xml.rels><?xml version="1.0" encoding="UTF-8" standalone="yes"?><Relationships xmlns="http://schemas.openxmlformats.org/package/2006/relationships"><Relationship Id="rId1" Type="http://schemas.openxmlformats.org/officeDocument/2006/relationships/notesMaster" Target="../notesMasters/notesMaster1.xml"/></Relationships>
</file>

<file path=ppt/notesSlides/_rels/notesSlide4.xml.rels><?xml version="1.0" encoding="UTF-8" standalone="yes"?><Relationships xmlns="http://schemas.openxmlformats.org/package/2006/relationships"><Relationship Id="rId1" Type="http://schemas.openxmlformats.org/officeDocument/2006/relationships/notesMaster" Target="../notesMasters/notesMaster1.xml"/></Relationships>
</file>

<file path=ppt/notesSlides/_rels/notesSlide5.xml.rels><?xml version="1.0" encoding="UTF-8" standalone="yes"?><Relationships xmlns="http://schemas.openxmlformats.org/package/2006/relationships"><Relationship Id="rId1" Type="http://schemas.openxmlformats.org/officeDocument/2006/relationships/notesMaster" Target="../notesMasters/notesMaster1.xml"/></Relationships>
</file>

<file path=ppt/notesSlides/_rels/notesSlide6.xml.rels><?xml version="1.0" encoding="UTF-8" standalone="yes"?><Relationships xmlns="http://schemas.openxmlformats.org/package/2006/relationships"><Relationship Id="rId1" Type="http://schemas.openxmlformats.org/officeDocument/2006/relationships/notesMaster" Target="../notesMasters/notesMaster1.xml"/></Relationships>
</file>

<file path=ppt/notesSlides/_rels/notesSlide7.xml.rels><?xml version="1.0" encoding="UTF-8" standalone="yes"?><Relationships xmlns="http://schemas.openxmlformats.org/package/2006/relationships"><Relationship Id="rId1" Type="http://schemas.openxmlformats.org/officeDocument/2006/relationships/notesMaster" Target="../notesMasters/notesMaster1.xml"/></Relationships>
</file>

<file path=ppt/notesSlides/_rels/notesSlide8.xml.rels><?xml version="1.0" encoding="UTF-8" standalone="yes"?><Relationships xmlns="http://schemas.openxmlformats.org/package/2006/relationships"><Relationship Id="rId1" Type="http://schemas.openxmlformats.org/officeDocument/2006/relationships/notesMaster" Target="../notesMasters/notesMaster1.xml"/></Relationships>
</file>

<file path=ppt/notesSlides/_rels/notesSlide9.xml.rels><?xml version="1.0" encoding="UTF-8" standalone="yes"?><Relationships xmlns="http://schemas.openxmlformats.org/package/2006/relationships"><Relationship Id="rId1" Type="http://schemas.openxmlformats.org/officeDocument/2006/relationships/notesMaster" Target="../notesMasters/notesMaster1.xml"/></Relationships>
</file>

<file path=ppt/notesSlides/_rels/notesSlide10.xml.rels><?xml version="1.0" encoding="UTF-8" standalone="yes"?><Relationships xmlns="http://schemas.openxmlformats.org/package/2006/relationships"><Relationship Id="rId1" Type="http://schemas.openxmlformats.org/officeDocument/2006/relationships/notesMaster" Target="../notesMasters/notesMaster1.xml"/></Relationships>
</file>

<file path=ppt/notesSlides/_rels/notesSlide11.xml.rels><?xml version="1.0" encoding="UTF-8" standalone="yes"?><Relationships xmlns="http://schemas.openxmlformats.org/package/2006/relationships"><Relationship Id="rId1" Type="http://schemas.openxmlformats.org/officeDocument/2006/relationships/notesMaster" Target="../notesMasters/notesMaster1.xml"/></Relationships>
</file>

<file path=ppt/notesSlides/_rels/notesSlide12.xml.rels><?xml version="1.0" encoding="UTF-8" standalone="yes"?><Relationships xmlns="http://schemas.openxmlformats.org/package/2006/relationships"><Relationship Id="rId1" Type="http://schemas.openxmlformats.org/officeDocument/2006/relationships/notesMaster" Target="../notesMasters/notesMaster1.xml"/></Relationships>
</file>

<file path=ppt/notesSlides/_rels/notesSlide13.xml.rels><?xml version="1.0" encoding="UTF-8" standalone="yes"?><Relationships xmlns="http://schemas.openxmlformats.org/package/2006/relationships"><Relationship Id="rId1" Type="http://schemas.openxmlformats.org/officeDocument/2006/relationships/notesMaster" Target="../notesMasters/notesMaster1.xml"/></Relationships>
</file>

<file path=ppt/notesSlides/_rels/notesSlide14.xml.rels><?xml version="1.0" encoding="UTF-8" standalone="yes"?><Relationships xmlns="http://schemas.openxmlformats.org/package/2006/relationships"><Relationship Id="rId1" Type="http://schemas.openxmlformats.org/officeDocument/2006/relationships/notesMaster" Target="../notesMasters/notesMaster1.xml"/></Relationships>
</file>

<file path=ppt/notesSlides/_rels/notesSlide15.xml.rels><?xml version="1.0" encoding="UTF-8" standalone="yes"?><Relationships xmlns="http://schemas.openxmlformats.org/package/2006/relationships"><Relationship Id="rId1" Type="http://schemas.openxmlformats.org/officeDocument/2006/relationships/notesMaster" Target="../notesMasters/notesMaster1.xml"/></Relationships>
</file>

<file path=ppt/notesSlides/_rels/notesSlide16.xml.rels><?xml version="1.0" encoding="UTF-8" standalone="yes"?><Relationships xmlns="http://schemas.openxmlformats.org/package/2006/relationships"><Relationship Id="rId1" Type="http://schemas.openxmlformats.org/officeDocument/2006/relationships/notesMaster" Target="../notesMasters/notesMaster1.xml"/></Relationships>
</file>

<file path=ppt/notesSlides/_rels/notesSlide17.xml.rels><?xml version="1.0" encoding="UTF-8" standalone="yes"?><Relationships xmlns="http://schemas.openxmlformats.org/package/2006/relationships"><Relationship Id="rId1" Type="http://schemas.openxmlformats.org/officeDocument/2006/relationships/notesMaster" Target="../notesMasters/notesMaster1.xml"/></Relationships>
</file>

<file path=ppt/notesSlides/_rels/notesSlide18.xml.rels><?xml version="1.0" encoding="UTF-8" standalone="yes"?><Relationships xmlns="http://schemas.openxmlformats.org/package/2006/relationships"><Relationship Id="rId1" Type="http://schemas.openxmlformats.org/officeDocument/2006/relationships/notesMaster" Target="../notesMasters/notesMaster1.xml"/></Relationships>
</file>

<file path=ppt/notesSlides/_rels/notesSlide19.xml.rels><?xml version="1.0" encoding="UTF-8" standalone="yes"?><Relationships xmlns="http://schemas.openxmlformats.org/package/2006/relationships"><Relationship Id="rId1" Type="http://schemas.openxmlformats.org/officeDocument/2006/relationships/notesMaster" Target="../notesMasters/notesMaster1.xml"/></Relationships>
</file>

<file path=ppt/notesSlides/_rels/notesSlide20.xml.rels><?xml version="1.0" encoding="UTF-8" standalone="yes"?><Relationships xmlns="http://schemas.openxmlformats.org/package/2006/relationships"><Relationship Id="rId1" Type="http://schemas.openxmlformats.org/officeDocument/2006/relationships/notesMaster" Target="../notesMasters/notesMaster1.xml"/></Relationships>
</file>

<file path=ppt/notesSlides/_rels/notesSlide21.xml.rels><?xml version="1.0" encoding="UTF-8" standalone="yes"?><Relationships xmlns="http://schemas.openxmlformats.org/package/2006/relationships"><Relationship Id="rId1" Type="http://schemas.openxmlformats.org/officeDocument/2006/relationships/notesMaster" Target="../notesMasters/notesMaster1.xml"/></Relationships>
</file>

<file path=ppt/notesSlides/notesSlide1.xml><?xml version="1.0" encoding="utf-8"?>
<p:notes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 showMasterPhAnim="0" showMasterSp="0">
  <p:cSld>
    <p:spTree>
      <p:nvGrpSpPr>
        <p:cNvPr id="5190" name="Shape 5190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191" name="Google Shape;5191;g2226bf8127f_0_84:notes"/>
          <p:cNvSpPr/>
          <p:nvPr>
            <p:ph idx="2" type="sldImg"/>
          </p:nvPr>
        </p:nvSpPr>
        <p:spPr>
          <a:xfrm>
            <a:off x="381300" y="685800"/>
            <a:ext cx="6096000" cy="3429000"/>
          </a:xfrm>
          <a:custGeom>
            <a:rect b="b" l="l" r="r" t="t"/>
            <a:pathLst>
              <a:path extrusionOk="0" h="120000" w="12000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</p:spPr>
      </p:sp>
      <p:sp>
        <p:nvSpPr>
          <p:cNvPr id="5192" name="Google Shape;5192;g2226bf8127f_0_84:notes"/>
          <p:cNvSpPr txBox="1"/>
          <p:nvPr>
            <p:ph idx="1" type="body"/>
          </p:nvPr>
        </p:nvSpPr>
        <p:spPr>
          <a:xfrm>
            <a:off x="685800" y="4343400"/>
            <a:ext cx="5486400" cy="41148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</p:spTree>
  </p:cSld>
  <p:clrMapOvr>
    <a:masterClrMapping/>
  </p:clrMapOvr>
</p:notes>
</file>

<file path=ppt/notesSlides/notesSlide2.xml><?xml version="1.0" encoding="utf-8"?>
<p:notes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 showMasterPhAnim="0" showMasterSp="0">
  <p:cSld>
    <p:spTree>
      <p:nvGrpSpPr>
        <p:cNvPr id="5282" name="Shape 5282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283" name="Google Shape;5283;g2226bf8127f_0_236:notes"/>
          <p:cNvSpPr/>
          <p:nvPr>
            <p:ph idx="2" type="sldImg"/>
          </p:nvPr>
        </p:nvSpPr>
        <p:spPr>
          <a:xfrm>
            <a:off x="381300" y="685800"/>
            <a:ext cx="6096000" cy="3429000"/>
          </a:xfrm>
          <a:custGeom>
            <a:rect b="b" l="l" r="r" t="t"/>
            <a:pathLst>
              <a:path extrusionOk="0" h="120000" w="12000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</p:spPr>
      </p:sp>
      <p:sp>
        <p:nvSpPr>
          <p:cNvPr id="5284" name="Google Shape;5284;g2226bf8127f_0_236:notes"/>
          <p:cNvSpPr txBox="1"/>
          <p:nvPr>
            <p:ph idx="1" type="body"/>
          </p:nvPr>
        </p:nvSpPr>
        <p:spPr>
          <a:xfrm>
            <a:off x="685800" y="4343400"/>
            <a:ext cx="5486400" cy="41148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</p:spTree>
  </p:cSld>
  <p:clrMapOvr>
    <a:masterClrMapping/>
  </p:clrMapOvr>
</p:notes>
</file>

<file path=ppt/notesSlides/notesSlide3.xml><?xml version="1.0" encoding="utf-8"?>
<p:notes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 showMasterPhAnim="0" showMasterSp="0">
  <p:cSld>
    <p:spTree>
      <p:nvGrpSpPr>
        <p:cNvPr id="5288" name="Shape 5288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289" name="Google Shape;5289;g54dda1946d_6_257:notes"/>
          <p:cNvSpPr/>
          <p:nvPr>
            <p:ph idx="2" type="sldImg"/>
          </p:nvPr>
        </p:nvSpPr>
        <p:spPr>
          <a:xfrm>
            <a:off x="381300" y="685800"/>
            <a:ext cx="6096000" cy="3429000"/>
          </a:xfrm>
          <a:custGeom>
            <a:rect b="b" l="l" r="r" t="t"/>
            <a:pathLst>
              <a:path extrusionOk="0" h="120000" w="12000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</p:spPr>
      </p:sp>
      <p:sp>
        <p:nvSpPr>
          <p:cNvPr id="5290" name="Google Shape;5290;g54dda1946d_6_257:notes"/>
          <p:cNvSpPr txBox="1"/>
          <p:nvPr>
            <p:ph idx="1" type="body"/>
          </p:nvPr>
        </p:nvSpPr>
        <p:spPr>
          <a:xfrm>
            <a:off x="685800" y="4343400"/>
            <a:ext cx="5486400" cy="41148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</p:spTree>
  </p:cSld>
  <p:clrMapOvr>
    <a:masterClrMapping/>
  </p:clrMapOvr>
</p:notes>
</file>

<file path=ppt/notesSlides/notesSlide4.xml><?xml version="1.0" encoding="utf-8"?>
<p:notes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 showMasterPhAnim="0" showMasterSp="0">
  <p:cSld>
    <p:spTree>
      <p:nvGrpSpPr>
        <p:cNvPr id="5293" name="Shape 5293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294" name="Google Shape;5294;g54dda1946d_6_308:notes"/>
          <p:cNvSpPr/>
          <p:nvPr>
            <p:ph idx="2" type="sldImg"/>
          </p:nvPr>
        </p:nvSpPr>
        <p:spPr>
          <a:xfrm>
            <a:off x="381300" y="685800"/>
            <a:ext cx="6096000" cy="3429000"/>
          </a:xfrm>
          <a:custGeom>
            <a:rect b="b" l="l" r="r" t="t"/>
            <a:pathLst>
              <a:path extrusionOk="0" h="120000" w="12000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</p:spPr>
      </p:sp>
      <p:sp>
        <p:nvSpPr>
          <p:cNvPr id="5295" name="Google Shape;5295;g54dda1946d_6_308:notes"/>
          <p:cNvSpPr txBox="1"/>
          <p:nvPr>
            <p:ph idx="1" type="body"/>
          </p:nvPr>
        </p:nvSpPr>
        <p:spPr>
          <a:xfrm>
            <a:off x="685800" y="4343400"/>
            <a:ext cx="5486400" cy="41148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</p:spTree>
  </p:cSld>
  <p:clrMapOvr>
    <a:masterClrMapping/>
  </p:clrMapOvr>
</p:notes>
</file>

<file path=ppt/notesSlides/notesSlide5.xml><?xml version="1.0" encoding="utf-8"?>
<p:notes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 showMasterPhAnim="0" showMasterSp="0">
  <p:cSld>
    <p:spTree>
      <p:nvGrpSpPr>
        <p:cNvPr id="5394" name="Shape 5394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395" name="Google Shape;5395;g14072739ea5_12_0:notes"/>
          <p:cNvSpPr/>
          <p:nvPr>
            <p:ph idx="2" type="sldImg"/>
          </p:nvPr>
        </p:nvSpPr>
        <p:spPr>
          <a:xfrm>
            <a:off x="381300" y="685800"/>
            <a:ext cx="6096000" cy="3429000"/>
          </a:xfrm>
          <a:custGeom>
            <a:rect b="b" l="l" r="r" t="t"/>
            <a:pathLst>
              <a:path extrusionOk="0" h="120000" w="12000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</p:spPr>
      </p:sp>
      <p:sp>
        <p:nvSpPr>
          <p:cNvPr id="5396" name="Google Shape;5396;g14072739ea5_12_0:notes"/>
          <p:cNvSpPr txBox="1"/>
          <p:nvPr>
            <p:ph idx="1" type="body"/>
          </p:nvPr>
        </p:nvSpPr>
        <p:spPr>
          <a:xfrm>
            <a:off x="685800" y="4343400"/>
            <a:ext cx="5486400" cy="41148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</p:spTree>
  </p:cSld>
  <p:clrMapOvr>
    <a:masterClrMapping/>
  </p:clrMapOvr>
</p:notes>
</file>

<file path=ppt/notesSlides/notesSlide6.xml><?xml version="1.0" encoding="utf-8"?>
<p:notes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 showMasterPhAnim="0" showMasterSp="0">
  <p:cSld>
    <p:spTree>
      <p:nvGrpSpPr>
        <p:cNvPr id="5428" name="Shape 5428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429" name="Google Shape;5429;g1dfd1555bc3_0_1853:notes"/>
          <p:cNvSpPr/>
          <p:nvPr>
            <p:ph idx="2" type="sldImg"/>
          </p:nvPr>
        </p:nvSpPr>
        <p:spPr>
          <a:xfrm>
            <a:off x="381300" y="685800"/>
            <a:ext cx="6096000" cy="3429000"/>
          </a:xfrm>
          <a:custGeom>
            <a:rect b="b" l="l" r="r" t="t"/>
            <a:pathLst>
              <a:path extrusionOk="0" h="120000" w="12000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</p:spPr>
      </p:sp>
      <p:sp>
        <p:nvSpPr>
          <p:cNvPr id="5430" name="Google Shape;5430;g1dfd1555bc3_0_1853:notes"/>
          <p:cNvSpPr txBox="1"/>
          <p:nvPr>
            <p:ph idx="1" type="body"/>
          </p:nvPr>
        </p:nvSpPr>
        <p:spPr>
          <a:xfrm>
            <a:off x="685800" y="4343400"/>
            <a:ext cx="5486400" cy="41148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</p:spTree>
  </p:cSld>
  <p:clrMapOvr>
    <a:masterClrMapping/>
  </p:clrMapOvr>
</p:notes>
</file>

<file path=ppt/notesSlides/notesSlide7.xml><?xml version="1.0" encoding="utf-8"?>
<p:notes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 showMasterPhAnim="0" showMasterSp="0">
  <p:cSld>
    <p:spTree>
      <p:nvGrpSpPr>
        <p:cNvPr id="5455" name="Shape 5455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456" name="Google Shape;5456;g24b8a7edb4d_0_6:notes"/>
          <p:cNvSpPr/>
          <p:nvPr>
            <p:ph idx="2" type="sldImg"/>
          </p:nvPr>
        </p:nvSpPr>
        <p:spPr>
          <a:xfrm>
            <a:off x="381300" y="685800"/>
            <a:ext cx="6096000" cy="3429000"/>
          </a:xfrm>
          <a:custGeom>
            <a:rect b="b" l="l" r="r" t="t"/>
            <a:pathLst>
              <a:path extrusionOk="0" h="120000" w="12000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</p:spPr>
      </p:sp>
      <p:sp>
        <p:nvSpPr>
          <p:cNvPr id="5457" name="Google Shape;5457;g24b8a7edb4d_0_6:notes"/>
          <p:cNvSpPr txBox="1"/>
          <p:nvPr>
            <p:ph idx="1" type="body"/>
          </p:nvPr>
        </p:nvSpPr>
        <p:spPr>
          <a:xfrm>
            <a:off x="685800" y="4343400"/>
            <a:ext cx="5486400" cy="41148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</p:spTree>
  </p:cSld>
  <p:clrMapOvr>
    <a:masterClrMapping/>
  </p:clrMapOvr>
</p:notes>
</file>

<file path=ppt/notesSlides/notesSlide8.xml><?xml version="1.0" encoding="utf-8"?>
<p:notes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 showMasterPhAnim="0" showMasterSp="0">
  <p:cSld>
    <p:spTree>
      <p:nvGrpSpPr>
        <p:cNvPr id="5485" name="Shape 5485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486" name="Google Shape;5486;g1dfd1555bc3_0_2112:notes"/>
          <p:cNvSpPr/>
          <p:nvPr>
            <p:ph idx="2" type="sldImg"/>
          </p:nvPr>
        </p:nvSpPr>
        <p:spPr>
          <a:xfrm>
            <a:off x="381300" y="685800"/>
            <a:ext cx="6096000" cy="3429000"/>
          </a:xfrm>
          <a:custGeom>
            <a:rect b="b" l="l" r="r" t="t"/>
            <a:pathLst>
              <a:path extrusionOk="0" h="120000" w="12000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</p:spPr>
      </p:sp>
      <p:sp>
        <p:nvSpPr>
          <p:cNvPr id="5487" name="Google Shape;5487;g1dfd1555bc3_0_2112:notes"/>
          <p:cNvSpPr txBox="1"/>
          <p:nvPr>
            <p:ph idx="1" type="body"/>
          </p:nvPr>
        </p:nvSpPr>
        <p:spPr>
          <a:xfrm>
            <a:off x="685800" y="4343400"/>
            <a:ext cx="5486400" cy="41148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</p:spTree>
  </p:cSld>
  <p:clrMapOvr>
    <a:masterClrMapping/>
  </p:clrMapOvr>
</p:notes>
</file>

<file path=ppt/notesSlides/notesSlide9.xml><?xml version="1.0" encoding="utf-8"?>
<p:notes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 showMasterPhAnim="0" showMasterSp="0">
  <p:cSld>
    <p:spTree>
      <p:nvGrpSpPr>
        <p:cNvPr id="5499" name="Shape 5499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500" name="Google Shape;5500;g24b8a7edb4d_0_13:notes"/>
          <p:cNvSpPr/>
          <p:nvPr>
            <p:ph idx="2" type="sldImg"/>
          </p:nvPr>
        </p:nvSpPr>
        <p:spPr>
          <a:xfrm>
            <a:off x="381300" y="685800"/>
            <a:ext cx="6096000" cy="3429000"/>
          </a:xfrm>
          <a:custGeom>
            <a:rect b="b" l="l" r="r" t="t"/>
            <a:pathLst>
              <a:path extrusionOk="0" h="120000" w="12000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</p:spPr>
      </p:sp>
      <p:sp>
        <p:nvSpPr>
          <p:cNvPr id="5501" name="Google Shape;5501;g24b8a7edb4d_0_13:notes"/>
          <p:cNvSpPr txBox="1"/>
          <p:nvPr>
            <p:ph idx="1" type="body"/>
          </p:nvPr>
        </p:nvSpPr>
        <p:spPr>
          <a:xfrm>
            <a:off x="685800" y="4343400"/>
            <a:ext cx="5486400" cy="41148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</p:spTree>
  </p:cSld>
  <p:clrMapOvr>
    <a:masterClrMapping/>
  </p:clrMapOvr>
</p:notes>
</file>

<file path=ppt/notesSlides/notesSlide10.xml><?xml version="1.0" encoding="utf-8"?>
<p:notes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 showMasterPhAnim="0" showMasterSp="0">
  <p:cSld>
    <p:spTree>
      <p:nvGrpSpPr>
        <p:cNvPr id="5532" name="Shape 5532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533" name="Google Shape;5533;g24a8a0ce85e_0_0:notes"/>
          <p:cNvSpPr/>
          <p:nvPr>
            <p:ph idx="2" type="sldImg"/>
          </p:nvPr>
        </p:nvSpPr>
        <p:spPr>
          <a:xfrm>
            <a:off x="381300" y="685800"/>
            <a:ext cx="6096000" cy="3429000"/>
          </a:xfrm>
          <a:custGeom>
            <a:rect b="b" l="l" r="r" t="t"/>
            <a:pathLst>
              <a:path extrusionOk="0" h="120000" w="12000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</p:spPr>
      </p:sp>
      <p:sp>
        <p:nvSpPr>
          <p:cNvPr id="5534" name="Google Shape;5534;g24a8a0ce85e_0_0:notes"/>
          <p:cNvSpPr txBox="1"/>
          <p:nvPr>
            <p:ph idx="1" type="body"/>
          </p:nvPr>
        </p:nvSpPr>
        <p:spPr>
          <a:xfrm>
            <a:off x="685800" y="4343400"/>
            <a:ext cx="5486400" cy="41148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</p:spTree>
  </p:cSld>
  <p:clrMapOvr>
    <a:masterClrMapping/>
  </p:clrMapOvr>
</p:notes>
</file>

<file path=ppt/notesSlides/notesSlide11.xml><?xml version="1.0" encoding="utf-8"?>
<p:notes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 showMasterPhAnim="0" showMasterSp="0">
  <p:cSld>
    <p:spTree>
      <p:nvGrpSpPr>
        <p:cNvPr id="5611" name="Shape 5611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612" name="Google Shape;5612;g24b8a7edb4d_0_96:notes"/>
          <p:cNvSpPr/>
          <p:nvPr>
            <p:ph idx="2" type="sldImg"/>
          </p:nvPr>
        </p:nvSpPr>
        <p:spPr>
          <a:xfrm>
            <a:off x="381300" y="685800"/>
            <a:ext cx="6096000" cy="3429000"/>
          </a:xfrm>
          <a:custGeom>
            <a:rect b="b" l="l" r="r" t="t"/>
            <a:pathLst>
              <a:path extrusionOk="0" h="120000" w="12000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</p:spPr>
      </p:sp>
      <p:sp>
        <p:nvSpPr>
          <p:cNvPr id="5613" name="Google Shape;5613;g24b8a7edb4d_0_96:notes"/>
          <p:cNvSpPr txBox="1"/>
          <p:nvPr>
            <p:ph idx="1" type="body"/>
          </p:nvPr>
        </p:nvSpPr>
        <p:spPr>
          <a:xfrm>
            <a:off x="685800" y="4343400"/>
            <a:ext cx="5486400" cy="41148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</p:spTree>
  </p:cSld>
  <p:clrMapOvr>
    <a:masterClrMapping/>
  </p:clrMapOvr>
</p:notes>
</file>

<file path=ppt/notesSlides/notesSlide12.xml><?xml version="1.0" encoding="utf-8"?>
<p:notes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 showMasterPhAnim="0" showMasterSp="0">
  <p:cSld>
    <p:spTree>
      <p:nvGrpSpPr>
        <p:cNvPr id="5814" name="Shape 5814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815" name="Google Shape;5815;g24a8a0ce85e_0_78:notes"/>
          <p:cNvSpPr/>
          <p:nvPr>
            <p:ph idx="2" type="sldImg"/>
          </p:nvPr>
        </p:nvSpPr>
        <p:spPr>
          <a:xfrm>
            <a:off x="381300" y="685800"/>
            <a:ext cx="6096000" cy="3429000"/>
          </a:xfrm>
          <a:custGeom>
            <a:rect b="b" l="l" r="r" t="t"/>
            <a:pathLst>
              <a:path extrusionOk="0" h="120000" w="12000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</p:spPr>
      </p:sp>
      <p:sp>
        <p:nvSpPr>
          <p:cNvPr id="5816" name="Google Shape;5816;g24a8a0ce85e_0_78:notes"/>
          <p:cNvSpPr txBox="1"/>
          <p:nvPr>
            <p:ph idx="1" type="body"/>
          </p:nvPr>
        </p:nvSpPr>
        <p:spPr>
          <a:xfrm>
            <a:off x="685800" y="4343400"/>
            <a:ext cx="5486400" cy="41148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</p:spTree>
  </p:cSld>
  <p:clrMapOvr>
    <a:masterClrMapping/>
  </p:clrMapOvr>
</p:notes>
</file>

<file path=ppt/notesSlides/notesSlide13.xml><?xml version="1.0" encoding="utf-8"?>
<p:notes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 showMasterPhAnim="0" showMasterSp="0">
  <p:cSld>
    <p:spTree>
      <p:nvGrpSpPr>
        <p:cNvPr id="5828" name="Shape 5828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829" name="Google Shape;5829;g24b8a7edb4d_0_107:notes"/>
          <p:cNvSpPr/>
          <p:nvPr>
            <p:ph idx="2" type="sldImg"/>
          </p:nvPr>
        </p:nvSpPr>
        <p:spPr>
          <a:xfrm>
            <a:off x="381300" y="685800"/>
            <a:ext cx="6096000" cy="3429000"/>
          </a:xfrm>
          <a:custGeom>
            <a:rect b="b" l="l" r="r" t="t"/>
            <a:pathLst>
              <a:path extrusionOk="0" h="120000" w="12000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</p:spPr>
      </p:sp>
      <p:sp>
        <p:nvSpPr>
          <p:cNvPr id="5830" name="Google Shape;5830;g24b8a7edb4d_0_107:notes"/>
          <p:cNvSpPr txBox="1"/>
          <p:nvPr>
            <p:ph idx="1" type="body"/>
          </p:nvPr>
        </p:nvSpPr>
        <p:spPr>
          <a:xfrm>
            <a:off x="685800" y="4343400"/>
            <a:ext cx="5486400" cy="41148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</p:spTree>
  </p:cSld>
  <p:clrMapOvr>
    <a:masterClrMapping/>
  </p:clrMapOvr>
</p:notes>
</file>

<file path=ppt/notesSlides/notesSlide14.xml><?xml version="1.0" encoding="utf-8"?>
<p:notes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 showMasterPhAnim="0" showMasterSp="0">
  <p:cSld>
    <p:spTree>
      <p:nvGrpSpPr>
        <p:cNvPr id="5850" name="Shape 5850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851" name="Google Shape;5851;g54ff9c4cb4_3_5:notes"/>
          <p:cNvSpPr/>
          <p:nvPr>
            <p:ph idx="2" type="sldImg"/>
          </p:nvPr>
        </p:nvSpPr>
        <p:spPr>
          <a:xfrm>
            <a:off x="381300" y="685800"/>
            <a:ext cx="6096000" cy="3429000"/>
          </a:xfrm>
          <a:custGeom>
            <a:rect b="b" l="l" r="r" t="t"/>
            <a:pathLst>
              <a:path extrusionOk="0" h="120000" w="12000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</p:spPr>
      </p:sp>
      <p:sp>
        <p:nvSpPr>
          <p:cNvPr id="5852" name="Google Shape;5852;g54ff9c4cb4_3_5:notes"/>
          <p:cNvSpPr txBox="1"/>
          <p:nvPr>
            <p:ph idx="1" type="body"/>
          </p:nvPr>
        </p:nvSpPr>
        <p:spPr>
          <a:xfrm>
            <a:off x="685800" y="4343400"/>
            <a:ext cx="5486400" cy="41148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</p:spTree>
  </p:cSld>
  <p:clrMapOvr>
    <a:masterClrMapping/>
  </p:clrMapOvr>
</p:notes>
</file>

<file path=ppt/notesSlides/notesSlide15.xml><?xml version="1.0" encoding="utf-8"?>
<p:notes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 showMasterPhAnim="0" showMasterSp="0">
  <p:cSld>
    <p:spTree>
      <p:nvGrpSpPr>
        <p:cNvPr id="5979" name="Shape 5979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980" name="Google Shape;5980;g135e18421cc_13_10:notes"/>
          <p:cNvSpPr/>
          <p:nvPr>
            <p:ph idx="2" type="sldImg"/>
          </p:nvPr>
        </p:nvSpPr>
        <p:spPr>
          <a:xfrm>
            <a:off x="381300" y="685800"/>
            <a:ext cx="6096000" cy="3429000"/>
          </a:xfrm>
          <a:custGeom>
            <a:rect b="b" l="l" r="r" t="t"/>
            <a:pathLst>
              <a:path extrusionOk="0" h="120000" w="12000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</p:spPr>
      </p:sp>
      <p:sp>
        <p:nvSpPr>
          <p:cNvPr id="5981" name="Google Shape;5981;g135e18421cc_13_10:notes"/>
          <p:cNvSpPr txBox="1"/>
          <p:nvPr>
            <p:ph idx="1" type="body"/>
          </p:nvPr>
        </p:nvSpPr>
        <p:spPr>
          <a:xfrm>
            <a:off x="685800" y="4343400"/>
            <a:ext cx="5486400" cy="41148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</p:spTree>
  </p:cSld>
  <p:clrMapOvr>
    <a:masterClrMapping/>
  </p:clrMapOvr>
</p:notes>
</file>

<file path=ppt/notesSlides/notesSlide16.xml><?xml version="1.0" encoding="utf-8"?>
<p:notes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 showMasterPhAnim="0" showMasterSp="0">
  <p:cSld>
    <p:spTree>
      <p:nvGrpSpPr>
        <p:cNvPr id="6148" name="Shape 6148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6149" name="Google Shape;6149;g24b8a7edb4d_0_416:notes"/>
          <p:cNvSpPr/>
          <p:nvPr>
            <p:ph idx="2" type="sldImg"/>
          </p:nvPr>
        </p:nvSpPr>
        <p:spPr>
          <a:xfrm>
            <a:off x="381300" y="685800"/>
            <a:ext cx="6096000" cy="3429000"/>
          </a:xfrm>
          <a:custGeom>
            <a:rect b="b" l="l" r="r" t="t"/>
            <a:pathLst>
              <a:path extrusionOk="0" h="120000" w="12000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</p:spPr>
      </p:sp>
      <p:sp>
        <p:nvSpPr>
          <p:cNvPr id="6150" name="Google Shape;6150;g24b8a7edb4d_0_416:notes"/>
          <p:cNvSpPr txBox="1"/>
          <p:nvPr>
            <p:ph idx="1" type="body"/>
          </p:nvPr>
        </p:nvSpPr>
        <p:spPr>
          <a:xfrm>
            <a:off x="685800" y="4343400"/>
            <a:ext cx="5486400" cy="41148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</p:spTree>
  </p:cSld>
  <p:clrMapOvr>
    <a:masterClrMapping/>
  </p:clrMapOvr>
</p:notes>
</file>

<file path=ppt/notesSlides/notesSlide17.xml><?xml version="1.0" encoding="utf-8"?>
<p:notes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 showMasterPhAnim="0" showMasterSp="0">
  <p:cSld>
    <p:spTree>
      <p:nvGrpSpPr>
        <p:cNvPr id="6155" name="Shape 6155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6156" name="Google Shape;6156;g24b8a7edb4d_0_462:notes"/>
          <p:cNvSpPr/>
          <p:nvPr>
            <p:ph idx="2" type="sldImg"/>
          </p:nvPr>
        </p:nvSpPr>
        <p:spPr>
          <a:xfrm>
            <a:off x="381300" y="685800"/>
            <a:ext cx="6096000" cy="3429000"/>
          </a:xfrm>
          <a:custGeom>
            <a:rect b="b" l="l" r="r" t="t"/>
            <a:pathLst>
              <a:path extrusionOk="0" h="120000" w="12000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</p:spPr>
      </p:sp>
      <p:sp>
        <p:nvSpPr>
          <p:cNvPr id="6157" name="Google Shape;6157;g24b8a7edb4d_0_462:notes"/>
          <p:cNvSpPr txBox="1"/>
          <p:nvPr>
            <p:ph idx="1" type="body"/>
          </p:nvPr>
        </p:nvSpPr>
        <p:spPr>
          <a:xfrm>
            <a:off x="685800" y="4343400"/>
            <a:ext cx="5486400" cy="41148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</p:spTree>
  </p:cSld>
  <p:clrMapOvr>
    <a:masterClrMapping/>
  </p:clrMapOvr>
</p:notes>
</file>

<file path=ppt/notesSlides/notesSlide18.xml><?xml version="1.0" encoding="utf-8"?>
<p:notes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 showMasterPhAnim="0" showMasterSp="0">
  <p:cSld>
    <p:spTree>
      <p:nvGrpSpPr>
        <p:cNvPr id="6172" name="Shape 6172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6173" name="Google Shape;6173;g24b8a7edb4d_0_403:notes"/>
          <p:cNvSpPr/>
          <p:nvPr>
            <p:ph idx="2" type="sldImg"/>
          </p:nvPr>
        </p:nvSpPr>
        <p:spPr>
          <a:xfrm>
            <a:off x="381300" y="685800"/>
            <a:ext cx="6096000" cy="3429000"/>
          </a:xfrm>
          <a:custGeom>
            <a:rect b="b" l="l" r="r" t="t"/>
            <a:pathLst>
              <a:path extrusionOk="0" h="120000" w="12000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</p:spPr>
      </p:sp>
      <p:sp>
        <p:nvSpPr>
          <p:cNvPr id="6174" name="Google Shape;6174;g24b8a7edb4d_0_403:notes"/>
          <p:cNvSpPr txBox="1"/>
          <p:nvPr>
            <p:ph idx="1" type="body"/>
          </p:nvPr>
        </p:nvSpPr>
        <p:spPr>
          <a:xfrm>
            <a:off x="685800" y="4343400"/>
            <a:ext cx="5486400" cy="41148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</p:spTree>
  </p:cSld>
  <p:clrMapOvr>
    <a:masterClrMapping/>
  </p:clrMapOvr>
</p:notes>
</file>

<file path=ppt/notesSlides/notesSlide19.xml><?xml version="1.0" encoding="utf-8"?>
<p:notes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 showMasterPhAnim="0" showMasterSp="0">
  <p:cSld>
    <p:spTree>
      <p:nvGrpSpPr>
        <p:cNvPr id="6186" name="Shape 6186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6187" name="Google Shape;6187;g1f9b8dcc2de_0_1223:notes"/>
          <p:cNvSpPr/>
          <p:nvPr>
            <p:ph idx="2" type="sldImg"/>
          </p:nvPr>
        </p:nvSpPr>
        <p:spPr>
          <a:xfrm>
            <a:off x="381300" y="685800"/>
            <a:ext cx="6096000" cy="3429000"/>
          </a:xfrm>
          <a:custGeom>
            <a:rect b="b" l="l" r="r" t="t"/>
            <a:pathLst>
              <a:path extrusionOk="0" h="120000" w="12000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</p:spPr>
      </p:sp>
      <p:sp>
        <p:nvSpPr>
          <p:cNvPr id="6188" name="Google Shape;6188;g1f9b8dcc2de_0_1223:notes"/>
          <p:cNvSpPr txBox="1"/>
          <p:nvPr>
            <p:ph idx="1" type="body"/>
          </p:nvPr>
        </p:nvSpPr>
        <p:spPr>
          <a:xfrm>
            <a:off x="685800" y="4343400"/>
            <a:ext cx="5486400" cy="41148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</p:spTree>
  </p:cSld>
  <p:clrMapOvr>
    <a:masterClrMapping/>
  </p:clrMapOvr>
</p:notes>
</file>

<file path=ppt/notesSlides/notesSlide20.xml><?xml version="1.0" encoding="utf-8"?>
<p:notes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 showMasterPhAnim="0" showMasterSp="0">
  <p:cSld>
    <p:spTree>
      <p:nvGrpSpPr>
        <p:cNvPr id="6743" name="Shape 6743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6744" name="Google Shape;6744;gd44c0c1fca_0_138:notes"/>
          <p:cNvSpPr/>
          <p:nvPr>
            <p:ph idx="2" type="sldImg"/>
          </p:nvPr>
        </p:nvSpPr>
        <p:spPr>
          <a:xfrm>
            <a:off x="381300" y="685800"/>
            <a:ext cx="6096000" cy="3429000"/>
          </a:xfrm>
          <a:custGeom>
            <a:rect b="b" l="l" r="r" t="t"/>
            <a:pathLst>
              <a:path extrusionOk="0" h="120000" w="12000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</p:spPr>
      </p:sp>
      <p:sp>
        <p:nvSpPr>
          <p:cNvPr id="6745" name="Google Shape;6745;gd44c0c1fca_0_138:notes"/>
          <p:cNvSpPr txBox="1"/>
          <p:nvPr>
            <p:ph idx="1" type="body"/>
          </p:nvPr>
        </p:nvSpPr>
        <p:spPr>
          <a:xfrm>
            <a:off x="685800" y="4343400"/>
            <a:ext cx="5486400" cy="41148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</p:spTree>
  </p:cSld>
  <p:clrMapOvr>
    <a:masterClrMapping/>
  </p:clrMapOvr>
</p:notes>
</file>

<file path=ppt/notesSlides/notesSlide21.xml><?xml version="1.0" encoding="utf-8"?>
<p:notes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 showMasterPhAnim="0" showMasterSp="0">
  <p:cSld>
    <p:spTree>
      <p:nvGrpSpPr>
        <p:cNvPr id="6874" name="Shape 6874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6875" name="Google Shape;6875;g1dfd1555bc3_0_27985:notes"/>
          <p:cNvSpPr/>
          <p:nvPr>
            <p:ph idx="2" type="sldImg"/>
          </p:nvPr>
        </p:nvSpPr>
        <p:spPr>
          <a:xfrm>
            <a:off x="381300" y="685800"/>
            <a:ext cx="6096000" cy="3429000"/>
          </a:xfrm>
          <a:custGeom>
            <a:rect b="b" l="l" r="r" t="t"/>
            <a:pathLst>
              <a:path extrusionOk="0" h="120000" w="12000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</p:spPr>
      </p:sp>
      <p:sp>
        <p:nvSpPr>
          <p:cNvPr id="6876" name="Google Shape;6876;g1dfd1555bc3_0_27985:notes"/>
          <p:cNvSpPr txBox="1"/>
          <p:nvPr>
            <p:ph idx="1" type="body"/>
          </p:nvPr>
        </p:nvSpPr>
        <p:spPr>
          <a:xfrm>
            <a:off x="685800" y="4343400"/>
            <a:ext cx="5486400" cy="41148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</p:spTree>
  </p:cSld>
  <p:clrMapOvr>
    <a:masterClrMapping/>
  </p:clrMapOvr>
</p:notes>
</file>

<file path=ppt/slideLayouts/_rels/slideLayout1.xml.rels><?xml version="1.0" encoding="UTF-8" standalone="yes"?>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2.xml.rels><?xml version="1.0" encoding="UTF-8" standalone="yes"?>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3.xml.rels><?xml version="1.0" encoding="UTF-8" standalone="yes"?>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4.xml.rels><?xml version="1.0" encoding="UTF-8" standalone="yes"?>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5.xml.rels><?xml version="1.0" encoding="UTF-8" standalone="yes"?>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6.xml.rels><?xml version="1.0" encoding="UTF-8" standalone="yes"?>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7.xml.rels><?xml version="1.0" encoding="UTF-8" standalone="yes"?>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8.xml.rels><?xml version="1.0" encoding="UTF-8" standalone="yes"?>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9.xml.rels><?xml version="1.0" encoding="UTF-8" standalone="yes"?>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10.xml.rels><?xml version="1.0" encoding="UTF-8" standalone="yes"?>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11.xml.rels><?xml version="1.0" encoding="UTF-8" standalone="yes"?>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12.xml.rels><?xml version="1.0" encoding="UTF-8" standalone="yes"?>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13.xml.rels><?xml version="1.0" encoding="UTF-8" standalone="yes"?>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14.xml.rels><?xml version="1.0" encoding="UTF-8" standalone="yes"?>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15.xml.rels><?xml version="1.0" encoding="UTF-8" standalone="yes"?>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16.xml.rels><?xml version="1.0" encoding="UTF-8" standalone="yes"?>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17.xml.rels><?xml version="1.0" encoding="UTF-8" standalone="yes"?>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18.xml.rels><?xml version="1.0" encoding="UTF-8" standalone="yes"?>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19.xml.rels><?xml version="1.0" encoding="UTF-8" standalone="yes"?>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20.xml.rels><?xml version="1.0" encoding="UTF-8" standalone="yes"?>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21.xml.rels><?xml version="1.0" encoding="UTF-8" standalone="yes"?>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22.xml.rels><?xml version="1.0" encoding="UTF-8" standalone="yes"?>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23.xml.rels><?xml version="1.0" encoding="UTF-8" standalone="yes"?>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24.xml.rels><?xml version="1.0" encoding="UTF-8" standalone="yes"?>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25.xml.rels><?xml version="1.0" encoding="UTF-8" standalone="yes"?>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26.xml.rels><?xml version="1.0" encoding="UTF-8" standalone="yes"?>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27.xml.rels><?xml version="1.0" encoding="UTF-8" standalone="yes"?>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28.xml.rels><?xml version="1.0" encoding="UTF-8" standalone="yes"?>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29.xml.rels><?xml version="1.0" encoding="UTF-8" standalone="yes"?>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30.xml.rels><?xml version="1.0" encoding="UTF-8" standalone="yes"?><Relationships xmlns="http://schemas.openxmlformats.org/package/2006/relationships"><Relationship Id="rId1" Type="http://schemas.openxmlformats.org/officeDocument/2006/relationships/slideMaster" Target="../slideMasters/slideMaster1.xml"/><Relationship Id="rId2" Type="http://schemas.openxmlformats.org/officeDocument/2006/relationships/hyperlink" Target="https://bit.ly/3A1uf1Q" TargetMode="External"/><Relationship Id="rId3" Type="http://schemas.openxmlformats.org/officeDocument/2006/relationships/hyperlink" Target="http://bit.ly/2TyoMsr" TargetMode="External"/><Relationship Id="rId4" Type="http://schemas.openxmlformats.org/officeDocument/2006/relationships/hyperlink" Target="http://bit.ly/2TtBDfr" TargetMode="External"/></Relationships>
</file>

<file path=ppt/slideLayouts/_rels/slideLayout31.xml.rels><?xml version="1.0" encoding="UTF-8" standalone="yes"?>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32.xml.rels><?xml version="1.0" encoding="UTF-8" standalone="yes"?>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33.xml.rels><?xml version="1.0" encoding="UTF-8" standalone="yes"?><Relationships xmlns="http://schemas.openxmlformats.org/package/2006/relationships"><Relationship Id="rId1" Type="http://schemas.openxmlformats.org/officeDocument/2006/relationships/slideMaster" Target="../slideMasters/slideMaster2.xml"/></Relationships>
</file>

<file path=ppt/slideLayouts/_rels/slideLayout34.xml.rels><?xml version="1.0" encoding="UTF-8" standalone="yes"?><Relationships xmlns="http://schemas.openxmlformats.org/package/2006/relationships"><Relationship Id="rId1" Type="http://schemas.openxmlformats.org/officeDocument/2006/relationships/slideMaster" Target="../slideMasters/slideMaster2.xml"/></Relationships>
</file>

<file path=ppt/slideLayouts/slideLayout1.xml><?xml version="1.0" encoding="utf-8"?>
<p:sldLayout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 matchingName="Title slide" type="title">
  <p:cSld name="TITLE">
    <p:spTree>
      <p:nvGrpSpPr>
        <p:cNvPr id="8" name="Shape 8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9" name="Google Shape;9;p2"/>
          <p:cNvSpPr txBox="1"/>
          <p:nvPr>
            <p:ph type="ctrTitle"/>
          </p:nvPr>
        </p:nvSpPr>
        <p:spPr>
          <a:xfrm>
            <a:off x="713225" y="1837225"/>
            <a:ext cx="4475700" cy="2291100"/>
          </a:xfrm>
          <a:prstGeom prst="rect">
            <a:avLst/>
          </a:prstGeom>
        </p:spPr>
        <p:txBody>
          <a:bodyPr anchorCtr="0" anchor="b" bIns="91425" lIns="91425" spcFirstLastPara="1" rIns="91425" wrap="square" tIns="91425">
            <a:noAutofit/>
          </a:bodyPr>
          <a:lstStyle>
            <a:lvl1pPr lvl="0">
              <a:lnSpc>
                <a:spcPct val="80000"/>
              </a:lnSpc>
              <a:spcBef>
                <a:spcPts val="0"/>
              </a:spcBef>
              <a:spcAft>
                <a:spcPts val="0"/>
              </a:spcAft>
              <a:buClr>
                <a:srgbClr val="191919"/>
              </a:buClr>
              <a:buSzPts val="5200"/>
              <a:buNone/>
              <a:defRPr sz="5600">
                <a:latin typeface="DynaPuff"/>
                <a:ea typeface="DynaPuff"/>
                <a:cs typeface="DynaPuff"/>
                <a:sym typeface="DynaPuff"/>
              </a:defRPr>
            </a:lvl1pPr>
            <a:lvl2pPr lvl="1" algn="ctr">
              <a:spcBef>
                <a:spcPts val="0"/>
              </a:spcBef>
              <a:spcAft>
                <a:spcPts val="0"/>
              </a:spcAft>
              <a:buClr>
                <a:srgbClr val="191919"/>
              </a:buClr>
              <a:buSzPts val="5200"/>
              <a:buNone/>
              <a:defRPr sz="5200">
                <a:solidFill>
                  <a:srgbClr val="191919"/>
                </a:solidFill>
              </a:defRPr>
            </a:lvl2pPr>
            <a:lvl3pPr lvl="2" algn="ctr">
              <a:spcBef>
                <a:spcPts val="0"/>
              </a:spcBef>
              <a:spcAft>
                <a:spcPts val="0"/>
              </a:spcAft>
              <a:buClr>
                <a:srgbClr val="191919"/>
              </a:buClr>
              <a:buSzPts val="5200"/>
              <a:buNone/>
              <a:defRPr sz="5200">
                <a:solidFill>
                  <a:srgbClr val="191919"/>
                </a:solidFill>
              </a:defRPr>
            </a:lvl3pPr>
            <a:lvl4pPr lvl="3" algn="ctr">
              <a:spcBef>
                <a:spcPts val="0"/>
              </a:spcBef>
              <a:spcAft>
                <a:spcPts val="0"/>
              </a:spcAft>
              <a:buClr>
                <a:srgbClr val="191919"/>
              </a:buClr>
              <a:buSzPts val="5200"/>
              <a:buNone/>
              <a:defRPr sz="5200">
                <a:solidFill>
                  <a:srgbClr val="191919"/>
                </a:solidFill>
              </a:defRPr>
            </a:lvl4pPr>
            <a:lvl5pPr lvl="4" algn="ctr">
              <a:spcBef>
                <a:spcPts val="0"/>
              </a:spcBef>
              <a:spcAft>
                <a:spcPts val="0"/>
              </a:spcAft>
              <a:buClr>
                <a:srgbClr val="191919"/>
              </a:buClr>
              <a:buSzPts val="5200"/>
              <a:buNone/>
              <a:defRPr sz="5200">
                <a:solidFill>
                  <a:srgbClr val="191919"/>
                </a:solidFill>
              </a:defRPr>
            </a:lvl5pPr>
            <a:lvl6pPr lvl="5" algn="ctr">
              <a:spcBef>
                <a:spcPts val="0"/>
              </a:spcBef>
              <a:spcAft>
                <a:spcPts val="0"/>
              </a:spcAft>
              <a:buClr>
                <a:srgbClr val="191919"/>
              </a:buClr>
              <a:buSzPts val="5200"/>
              <a:buNone/>
              <a:defRPr sz="5200">
                <a:solidFill>
                  <a:srgbClr val="191919"/>
                </a:solidFill>
              </a:defRPr>
            </a:lvl6pPr>
            <a:lvl7pPr lvl="6" algn="ctr">
              <a:spcBef>
                <a:spcPts val="0"/>
              </a:spcBef>
              <a:spcAft>
                <a:spcPts val="0"/>
              </a:spcAft>
              <a:buClr>
                <a:srgbClr val="191919"/>
              </a:buClr>
              <a:buSzPts val="5200"/>
              <a:buNone/>
              <a:defRPr sz="5200">
                <a:solidFill>
                  <a:srgbClr val="191919"/>
                </a:solidFill>
              </a:defRPr>
            </a:lvl7pPr>
            <a:lvl8pPr lvl="7" algn="ctr">
              <a:spcBef>
                <a:spcPts val="0"/>
              </a:spcBef>
              <a:spcAft>
                <a:spcPts val="0"/>
              </a:spcAft>
              <a:buClr>
                <a:srgbClr val="191919"/>
              </a:buClr>
              <a:buSzPts val="5200"/>
              <a:buNone/>
              <a:defRPr sz="5200">
                <a:solidFill>
                  <a:srgbClr val="191919"/>
                </a:solidFill>
              </a:defRPr>
            </a:lvl8pPr>
            <a:lvl9pPr lvl="8" algn="ctr">
              <a:spcBef>
                <a:spcPts val="0"/>
              </a:spcBef>
              <a:spcAft>
                <a:spcPts val="0"/>
              </a:spcAft>
              <a:buClr>
                <a:srgbClr val="191919"/>
              </a:buClr>
              <a:buSzPts val="5200"/>
              <a:buNone/>
              <a:defRPr sz="5200">
                <a:solidFill>
                  <a:srgbClr val="191919"/>
                </a:solidFill>
              </a:defRPr>
            </a:lvl9pPr>
          </a:lstStyle>
          <a:p/>
        </p:txBody>
      </p:sp>
      <p:sp>
        <p:nvSpPr>
          <p:cNvPr id="10" name="Google Shape;10;p2"/>
          <p:cNvSpPr txBox="1"/>
          <p:nvPr>
            <p:ph idx="1" type="subTitle"/>
          </p:nvPr>
        </p:nvSpPr>
        <p:spPr>
          <a:xfrm>
            <a:off x="713225" y="4128200"/>
            <a:ext cx="4475700" cy="4758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>
            <a:lvl1pPr lv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Font typeface="Gantari"/>
              <a:buNone/>
              <a:defRPr sz="1600">
                <a:solidFill>
                  <a:schemeClr val="dk1"/>
                </a:solidFill>
                <a:latin typeface="Gantari"/>
                <a:ea typeface="Gantari"/>
                <a:cs typeface="Gantari"/>
                <a:sym typeface="Gantari"/>
              </a:defRPr>
            </a:lvl1pPr>
            <a:lvl2pPr lvl="1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800"/>
              <a:buFont typeface="Gantari"/>
              <a:buNone/>
              <a:defRPr sz="1800">
                <a:latin typeface="Gantari"/>
                <a:ea typeface="Gantari"/>
                <a:cs typeface="Gantari"/>
                <a:sym typeface="Gantari"/>
              </a:defRPr>
            </a:lvl2pPr>
            <a:lvl3pPr lvl="2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800"/>
              <a:buFont typeface="Gantari"/>
              <a:buNone/>
              <a:defRPr sz="1800">
                <a:latin typeface="Gantari"/>
                <a:ea typeface="Gantari"/>
                <a:cs typeface="Gantari"/>
                <a:sym typeface="Gantari"/>
              </a:defRPr>
            </a:lvl3pPr>
            <a:lvl4pPr lvl="3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800"/>
              <a:buFont typeface="Gantari"/>
              <a:buNone/>
              <a:defRPr sz="1800">
                <a:latin typeface="Gantari"/>
                <a:ea typeface="Gantari"/>
                <a:cs typeface="Gantari"/>
                <a:sym typeface="Gantari"/>
              </a:defRPr>
            </a:lvl4pPr>
            <a:lvl5pPr lvl="4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800"/>
              <a:buFont typeface="Gantari"/>
              <a:buNone/>
              <a:defRPr sz="1800">
                <a:latin typeface="Gantari"/>
                <a:ea typeface="Gantari"/>
                <a:cs typeface="Gantari"/>
                <a:sym typeface="Gantari"/>
              </a:defRPr>
            </a:lvl5pPr>
            <a:lvl6pPr lvl="5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800"/>
              <a:buFont typeface="Gantari"/>
              <a:buNone/>
              <a:defRPr sz="1800">
                <a:latin typeface="Gantari"/>
                <a:ea typeface="Gantari"/>
                <a:cs typeface="Gantari"/>
                <a:sym typeface="Gantari"/>
              </a:defRPr>
            </a:lvl6pPr>
            <a:lvl7pPr lvl="6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800"/>
              <a:buFont typeface="Gantari"/>
              <a:buNone/>
              <a:defRPr sz="1800">
                <a:latin typeface="Gantari"/>
                <a:ea typeface="Gantari"/>
                <a:cs typeface="Gantari"/>
                <a:sym typeface="Gantari"/>
              </a:defRPr>
            </a:lvl7pPr>
            <a:lvl8pPr lvl="7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800"/>
              <a:buFont typeface="Gantari"/>
              <a:buNone/>
              <a:defRPr sz="1800">
                <a:latin typeface="Gantari"/>
                <a:ea typeface="Gantari"/>
                <a:cs typeface="Gantari"/>
                <a:sym typeface="Gantari"/>
              </a:defRPr>
            </a:lvl8pPr>
            <a:lvl9pPr lvl="8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800"/>
              <a:buFont typeface="Gantari"/>
              <a:buNone/>
              <a:defRPr sz="1800">
                <a:latin typeface="Gantari"/>
                <a:ea typeface="Gantari"/>
                <a:cs typeface="Gantari"/>
                <a:sym typeface="Gantari"/>
              </a:defRPr>
            </a:lvl9pPr>
          </a:lstStyle>
          <a:p/>
        </p:txBody>
      </p:sp>
      <p:grpSp>
        <p:nvGrpSpPr>
          <p:cNvPr id="11" name="Google Shape;11;p2"/>
          <p:cNvGrpSpPr/>
          <p:nvPr/>
        </p:nvGrpSpPr>
        <p:grpSpPr>
          <a:xfrm>
            <a:off x="3338610" y="-652422"/>
            <a:ext cx="8036476" cy="5196026"/>
            <a:chOff x="2018475" y="1708250"/>
            <a:chExt cx="5160850" cy="3336775"/>
          </a:xfrm>
        </p:grpSpPr>
        <p:sp>
          <p:nvSpPr>
            <p:cNvPr id="12" name="Google Shape;12;p2"/>
            <p:cNvSpPr/>
            <p:nvPr/>
          </p:nvSpPr>
          <p:spPr>
            <a:xfrm>
              <a:off x="2018475" y="2467950"/>
              <a:ext cx="1741025" cy="1490025"/>
            </a:xfrm>
            <a:custGeom>
              <a:rect b="b" l="l" r="r" t="t"/>
              <a:pathLst>
                <a:path extrusionOk="0" h="59601" w="69641">
                  <a:moveTo>
                    <a:pt x="44798" y="0"/>
                  </a:moveTo>
                  <a:cubicBezTo>
                    <a:pt x="42714" y="0"/>
                    <a:pt x="43403" y="4797"/>
                    <a:pt x="42753" y="6098"/>
                  </a:cubicBezTo>
                  <a:cubicBezTo>
                    <a:pt x="43483" y="7331"/>
                    <a:pt x="44716" y="9043"/>
                    <a:pt x="43734" y="10503"/>
                  </a:cubicBezTo>
                  <a:cubicBezTo>
                    <a:pt x="43004" y="9522"/>
                    <a:pt x="42753" y="8061"/>
                    <a:pt x="41543" y="7559"/>
                  </a:cubicBezTo>
                  <a:lnTo>
                    <a:pt x="41543" y="7559"/>
                  </a:lnTo>
                  <a:cubicBezTo>
                    <a:pt x="41292" y="8540"/>
                    <a:pt x="41543" y="9522"/>
                    <a:pt x="42273" y="10252"/>
                  </a:cubicBezTo>
                  <a:cubicBezTo>
                    <a:pt x="41927" y="10599"/>
                    <a:pt x="41339" y="10760"/>
                    <a:pt x="40702" y="10760"/>
                  </a:cubicBezTo>
                  <a:cubicBezTo>
                    <a:pt x="39532" y="10760"/>
                    <a:pt x="38193" y="10216"/>
                    <a:pt x="37868" y="9271"/>
                  </a:cubicBezTo>
                  <a:cubicBezTo>
                    <a:pt x="37389" y="9271"/>
                    <a:pt x="36658" y="9043"/>
                    <a:pt x="36156" y="9043"/>
                  </a:cubicBezTo>
                  <a:cubicBezTo>
                    <a:pt x="36156" y="9522"/>
                    <a:pt x="35928" y="10252"/>
                    <a:pt x="35928" y="10732"/>
                  </a:cubicBezTo>
                  <a:cubicBezTo>
                    <a:pt x="35745" y="10661"/>
                    <a:pt x="35573" y="10632"/>
                    <a:pt x="35408" y="10632"/>
                  </a:cubicBezTo>
                  <a:cubicBezTo>
                    <a:pt x="34755" y="10632"/>
                    <a:pt x="34211" y="11079"/>
                    <a:pt x="33528" y="11079"/>
                  </a:cubicBezTo>
                  <a:cubicBezTo>
                    <a:pt x="33222" y="11079"/>
                    <a:pt x="32888" y="10990"/>
                    <a:pt x="32504" y="10732"/>
                  </a:cubicBezTo>
                  <a:cubicBezTo>
                    <a:pt x="32504" y="10503"/>
                    <a:pt x="32504" y="10503"/>
                    <a:pt x="32732" y="10252"/>
                  </a:cubicBezTo>
                  <a:lnTo>
                    <a:pt x="32732" y="10252"/>
                  </a:lnTo>
                  <a:cubicBezTo>
                    <a:pt x="32568" y="10299"/>
                    <a:pt x="32412" y="10320"/>
                    <a:pt x="32263" y="10320"/>
                  </a:cubicBezTo>
                  <a:cubicBezTo>
                    <a:pt x="30890" y="10320"/>
                    <a:pt x="30148" y="8494"/>
                    <a:pt x="28829" y="8061"/>
                  </a:cubicBezTo>
                  <a:cubicBezTo>
                    <a:pt x="28241" y="7888"/>
                    <a:pt x="27712" y="7861"/>
                    <a:pt x="27211" y="7861"/>
                  </a:cubicBezTo>
                  <a:cubicBezTo>
                    <a:pt x="26984" y="7861"/>
                    <a:pt x="26762" y="7867"/>
                    <a:pt x="26544" y="7867"/>
                  </a:cubicBezTo>
                  <a:cubicBezTo>
                    <a:pt x="25845" y="7867"/>
                    <a:pt x="25177" y="7810"/>
                    <a:pt x="24447" y="7331"/>
                  </a:cubicBezTo>
                  <a:cubicBezTo>
                    <a:pt x="24196" y="7331"/>
                    <a:pt x="24196" y="7559"/>
                    <a:pt x="23945" y="7810"/>
                  </a:cubicBezTo>
                  <a:cubicBezTo>
                    <a:pt x="23694" y="7559"/>
                    <a:pt x="23694" y="7559"/>
                    <a:pt x="23214" y="7331"/>
                  </a:cubicBezTo>
                  <a:lnTo>
                    <a:pt x="22963" y="7810"/>
                  </a:lnTo>
                  <a:cubicBezTo>
                    <a:pt x="21502" y="8289"/>
                    <a:pt x="20042" y="8289"/>
                    <a:pt x="18809" y="9043"/>
                  </a:cubicBezTo>
                  <a:cubicBezTo>
                    <a:pt x="18581" y="8540"/>
                    <a:pt x="18330" y="8289"/>
                    <a:pt x="18079" y="8061"/>
                  </a:cubicBezTo>
                  <a:cubicBezTo>
                    <a:pt x="16869" y="7559"/>
                    <a:pt x="15157" y="7559"/>
                    <a:pt x="13924" y="7559"/>
                  </a:cubicBezTo>
                  <a:cubicBezTo>
                    <a:pt x="13696" y="7559"/>
                    <a:pt x="13445" y="7080"/>
                    <a:pt x="13194" y="7080"/>
                  </a:cubicBezTo>
                  <a:cubicBezTo>
                    <a:pt x="12966" y="7080"/>
                    <a:pt x="12966" y="7331"/>
                    <a:pt x="12715" y="7559"/>
                  </a:cubicBezTo>
                  <a:cubicBezTo>
                    <a:pt x="12522" y="6806"/>
                    <a:pt x="12047" y="6496"/>
                    <a:pt x="11393" y="6496"/>
                  </a:cubicBezTo>
                  <a:cubicBezTo>
                    <a:pt x="11194" y="6496"/>
                    <a:pt x="10980" y="6524"/>
                    <a:pt x="10752" y="6577"/>
                  </a:cubicBezTo>
                  <a:lnTo>
                    <a:pt x="10752" y="6098"/>
                  </a:lnTo>
                  <a:cubicBezTo>
                    <a:pt x="10523" y="6098"/>
                    <a:pt x="10523" y="6349"/>
                    <a:pt x="10272" y="6349"/>
                  </a:cubicBezTo>
                  <a:cubicBezTo>
                    <a:pt x="10272" y="6349"/>
                    <a:pt x="10272" y="6098"/>
                    <a:pt x="10021" y="6098"/>
                  </a:cubicBezTo>
                  <a:cubicBezTo>
                    <a:pt x="9770" y="6098"/>
                    <a:pt x="9542" y="6349"/>
                    <a:pt x="9291" y="6349"/>
                  </a:cubicBezTo>
                  <a:cubicBezTo>
                    <a:pt x="8812" y="5847"/>
                    <a:pt x="7830" y="5117"/>
                    <a:pt x="7830" y="4637"/>
                  </a:cubicBezTo>
                  <a:cubicBezTo>
                    <a:pt x="7830" y="4637"/>
                    <a:pt x="7718" y="4749"/>
                    <a:pt x="7570" y="4749"/>
                  </a:cubicBezTo>
                  <a:cubicBezTo>
                    <a:pt x="7495" y="4749"/>
                    <a:pt x="7412" y="4721"/>
                    <a:pt x="7328" y="4637"/>
                  </a:cubicBezTo>
                  <a:cubicBezTo>
                    <a:pt x="7328" y="5117"/>
                    <a:pt x="6849" y="5368"/>
                    <a:pt x="6849" y="6098"/>
                  </a:cubicBezTo>
                  <a:cubicBezTo>
                    <a:pt x="5616" y="6349"/>
                    <a:pt x="5137" y="7331"/>
                    <a:pt x="3927" y="7559"/>
                  </a:cubicBezTo>
                  <a:cubicBezTo>
                    <a:pt x="4155" y="8791"/>
                    <a:pt x="3676" y="9522"/>
                    <a:pt x="2443" y="9522"/>
                  </a:cubicBezTo>
                  <a:cubicBezTo>
                    <a:pt x="2694" y="10503"/>
                    <a:pt x="3676" y="11485"/>
                    <a:pt x="4657" y="11713"/>
                  </a:cubicBezTo>
                  <a:cubicBezTo>
                    <a:pt x="4324" y="12848"/>
                    <a:pt x="5075" y="14194"/>
                    <a:pt x="4761" y="14194"/>
                  </a:cubicBezTo>
                  <a:cubicBezTo>
                    <a:pt x="4601" y="14194"/>
                    <a:pt x="4166" y="13846"/>
                    <a:pt x="3174" y="12946"/>
                  </a:cubicBezTo>
                  <a:lnTo>
                    <a:pt x="3174" y="12946"/>
                  </a:lnTo>
                  <a:cubicBezTo>
                    <a:pt x="1" y="15388"/>
                    <a:pt x="4155" y="15388"/>
                    <a:pt x="4406" y="16849"/>
                  </a:cubicBezTo>
                  <a:cubicBezTo>
                    <a:pt x="4886" y="16369"/>
                    <a:pt x="5616" y="16369"/>
                    <a:pt x="5867" y="16369"/>
                  </a:cubicBezTo>
                  <a:cubicBezTo>
                    <a:pt x="5616" y="17328"/>
                    <a:pt x="4886" y="18081"/>
                    <a:pt x="3927" y="18081"/>
                  </a:cubicBezTo>
                  <a:cubicBezTo>
                    <a:pt x="3927" y="18812"/>
                    <a:pt x="3676" y="18561"/>
                    <a:pt x="4155" y="19291"/>
                  </a:cubicBezTo>
                  <a:cubicBezTo>
                    <a:pt x="3271" y="20608"/>
                    <a:pt x="5575" y="22536"/>
                    <a:pt x="6757" y="22536"/>
                  </a:cubicBezTo>
                  <a:cubicBezTo>
                    <a:pt x="6887" y="22536"/>
                    <a:pt x="7003" y="22513"/>
                    <a:pt x="7100" y="22464"/>
                  </a:cubicBezTo>
                  <a:lnTo>
                    <a:pt x="7100" y="22464"/>
                  </a:lnTo>
                  <a:cubicBezTo>
                    <a:pt x="8058" y="23696"/>
                    <a:pt x="5867" y="26367"/>
                    <a:pt x="4886" y="26869"/>
                  </a:cubicBezTo>
                  <a:cubicBezTo>
                    <a:pt x="5137" y="27120"/>
                    <a:pt x="5616" y="27120"/>
                    <a:pt x="6118" y="27348"/>
                  </a:cubicBezTo>
                  <a:cubicBezTo>
                    <a:pt x="6597" y="25637"/>
                    <a:pt x="8058" y="24906"/>
                    <a:pt x="9291" y="23445"/>
                  </a:cubicBezTo>
                  <a:cubicBezTo>
                    <a:pt x="10021" y="22464"/>
                    <a:pt x="10021" y="21003"/>
                    <a:pt x="11254" y="20022"/>
                  </a:cubicBezTo>
                  <a:cubicBezTo>
                    <a:pt x="11254" y="20752"/>
                    <a:pt x="11733" y="20273"/>
                    <a:pt x="11254" y="21254"/>
                  </a:cubicBezTo>
                  <a:cubicBezTo>
                    <a:pt x="11984" y="21254"/>
                    <a:pt x="12464" y="21254"/>
                    <a:pt x="13194" y="20752"/>
                  </a:cubicBezTo>
                  <a:cubicBezTo>
                    <a:pt x="13194" y="21003"/>
                    <a:pt x="13194" y="21003"/>
                    <a:pt x="13445" y="21254"/>
                  </a:cubicBezTo>
                  <a:cubicBezTo>
                    <a:pt x="13868" y="20568"/>
                    <a:pt x="14235" y="20362"/>
                    <a:pt x="14595" y="20362"/>
                  </a:cubicBezTo>
                  <a:cubicBezTo>
                    <a:pt x="15143" y="20362"/>
                    <a:pt x="15676" y="20837"/>
                    <a:pt x="16369" y="20837"/>
                  </a:cubicBezTo>
                  <a:cubicBezTo>
                    <a:pt x="16526" y="20837"/>
                    <a:pt x="16692" y="20813"/>
                    <a:pt x="16869" y="20752"/>
                  </a:cubicBezTo>
                  <a:cubicBezTo>
                    <a:pt x="16869" y="21254"/>
                    <a:pt x="17097" y="21733"/>
                    <a:pt x="17097" y="22213"/>
                  </a:cubicBezTo>
                  <a:cubicBezTo>
                    <a:pt x="17177" y="22203"/>
                    <a:pt x="17256" y="22199"/>
                    <a:pt x="17334" y="22199"/>
                  </a:cubicBezTo>
                  <a:cubicBezTo>
                    <a:pt x="19197" y="22199"/>
                    <a:pt x="20791" y="24715"/>
                    <a:pt x="21251" y="26139"/>
                  </a:cubicBezTo>
                  <a:cubicBezTo>
                    <a:pt x="21377" y="26013"/>
                    <a:pt x="21565" y="26013"/>
                    <a:pt x="21751" y="26013"/>
                  </a:cubicBezTo>
                  <a:cubicBezTo>
                    <a:pt x="21936" y="26013"/>
                    <a:pt x="22119" y="26013"/>
                    <a:pt x="22233" y="25888"/>
                  </a:cubicBezTo>
                  <a:cubicBezTo>
                    <a:pt x="22476" y="27080"/>
                    <a:pt x="24322" y="30304"/>
                    <a:pt x="25310" y="30304"/>
                  </a:cubicBezTo>
                  <a:cubicBezTo>
                    <a:pt x="25343" y="30304"/>
                    <a:pt x="25375" y="30300"/>
                    <a:pt x="25406" y="30293"/>
                  </a:cubicBezTo>
                  <a:cubicBezTo>
                    <a:pt x="26136" y="31503"/>
                    <a:pt x="25406" y="32735"/>
                    <a:pt x="26889" y="32735"/>
                  </a:cubicBezTo>
                  <a:cubicBezTo>
                    <a:pt x="26889" y="32735"/>
                    <a:pt x="27368" y="33466"/>
                    <a:pt x="27117" y="33466"/>
                  </a:cubicBezTo>
                  <a:cubicBezTo>
                    <a:pt x="26136" y="34196"/>
                    <a:pt x="26387" y="38601"/>
                    <a:pt x="27368" y="39332"/>
                  </a:cubicBezTo>
                  <a:cubicBezTo>
                    <a:pt x="27620" y="40062"/>
                    <a:pt x="28099" y="40541"/>
                    <a:pt x="28829" y="41044"/>
                  </a:cubicBezTo>
                  <a:cubicBezTo>
                    <a:pt x="28578" y="42733"/>
                    <a:pt x="30792" y="45426"/>
                    <a:pt x="31523" y="46659"/>
                  </a:cubicBezTo>
                  <a:cubicBezTo>
                    <a:pt x="32732" y="48599"/>
                    <a:pt x="33965" y="50082"/>
                    <a:pt x="35426" y="51543"/>
                  </a:cubicBezTo>
                  <a:cubicBezTo>
                    <a:pt x="35175" y="48850"/>
                    <a:pt x="32504" y="46887"/>
                    <a:pt x="32002" y="44445"/>
                  </a:cubicBezTo>
                  <a:lnTo>
                    <a:pt x="32002" y="44445"/>
                  </a:lnTo>
                  <a:cubicBezTo>
                    <a:pt x="33235" y="45175"/>
                    <a:pt x="36156" y="48850"/>
                    <a:pt x="36887" y="50082"/>
                  </a:cubicBezTo>
                  <a:cubicBezTo>
                    <a:pt x="37389" y="50813"/>
                    <a:pt x="37617" y="52023"/>
                    <a:pt x="38119" y="53004"/>
                  </a:cubicBezTo>
                  <a:cubicBezTo>
                    <a:pt x="38599" y="53255"/>
                    <a:pt x="40310" y="53986"/>
                    <a:pt x="41041" y="54465"/>
                  </a:cubicBezTo>
                  <a:cubicBezTo>
                    <a:pt x="41292" y="54237"/>
                    <a:pt x="41771" y="53986"/>
                    <a:pt x="42022" y="53734"/>
                  </a:cubicBezTo>
                  <a:cubicBezTo>
                    <a:pt x="42753" y="55195"/>
                    <a:pt x="43985" y="53986"/>
                    <a:pt x="44967" y="55195"/>
                  </a:cubicBezTo>
                  <a:cubicBezTo>
                    <a:pt x="45195" y="55195"/>
                    <a:pt x="45195" y="54967"/>
                    <a:pt x="45446" y="54716"/>
                  </a:cubicBezTo>
                  <a:cubicBezTo>
                    <a:pt x="45925" y="56177"/>
                    <a:pt x="47158" y="55926"/>
                    <a:pt x="47888" y="56907"/>
                  </a:cubicBezTo>
                  <a:lnTo>
                    <a:pt x="48368" y="56907"/>
                  </a:lnTo>
                  <a:cubicBezTo>
                    <a:pt x="49068" y="57819"/>
                    <a:pt x="49945" y="59145"/>
                    <a:pt x="51439" y="59145"/>
                  </a:cubicBezTo>
                  <a:cubicBezTo>
                    <a:pt x="51553" y="59145"/>
                    <a:pt x="51670" y="59137"/>
                    <a:pt x="51792" y="59121"/>
                  </a:cubicBezTo>
                  <a:cubicBezTo>
                    <a:pt x="51792" y="58368"/>
                    <a:pt x="52043" y="58619"/>
                    <a:pt x="52294" y="58140"/>
                  </a:cubicBezTo>
                  <a:cubicBezTo>
                    <a:pt x="52773" y="58870"/>
                    <a:pt x="53252" y="59121"/>
                    <a:pt x="53755" y="59601"/>
                  </a:cubicBezTo>
                  <a:cubicBezTo>
                    <a:pt x="54234" y="58368"/>
                    <a:pt x="53024" y="57889"/>
                    <a:pt x="52294" y="57158"/>
                  </a:cubicBezTo>
                  <a:cubicBezTo>
                    <a:pt x="52043" y="57409"/>
                    <a:pt x="51563" y="57638"/>
                    <a:pt x="51563" y="57889"/>
                  </a:cubicBezTo>
                  <a:cubicBezTo>
                    <a:pt x="50810" y="57158"/>
                    <a:pt x="50582" y="56177"/>
                    <a:pt x="50582" y="55195"/>
                  </a:cubicBezTo>
                  <a:cubicBezTo>
                    <a:pt x="50331" y="55446"/>
                    <a:pt x="50080" y="55697"/>
                    <a:pt x="49851" y="55697"/>
                  </a:cubicBezTo>
                  <a:cubicBezTo>
                    <a:pt x="49349" y="54967"/>
                    <a:pt x="48870" y="54237"/>
                    <a:pt x="47888" y="53986"/>
                  </a:cubicBezTo>
                  <a:cubicBezTo>
                    <a:pt x="48140" y="53255"/>
                    <a:pt x="47888" y="52274"/>
                    <a:pt x="48140" y="51771"/>
                  </a:cubicBezTo>
                  <a:lnTo>
                    <a:pt x="48140" y="51771"/>
                  </a:lnTo>
                  <a:cubicBezTo>
                    <a:pt x="47637" y="52023"/>
                    <a:pt x="47158" y="52023"/>
                    <a:pt x="46679" y="52753"/>
                  </a:cubicBezTo>
                  <a:cubicBezTo>
                    <a:pt x="46428" y="52525"/>
                    <a:pt x="46177" y="52274"/>
                    <a:pt x="45925" y="52023"/>
                  </a:cubicBezTo>
                  <a:cubicBezTo>
                    <a:pt x="45568" y="52607"/>
                    <a:pt x="45110" y="52853"/>
                    <a:pt x="44627" y="52853"/>
                  </a:cubicBezTo>
                  <a:cubicBezTo>
                    <a:pt x="42491" y="52853"/>
                    <a:pt x="39867" y="48055"/>
                    <a:pt x="43255" y="46659"/>
                  </a:cubicBezTo>
                  <a:lnTo>
                    <a:pt x="43255" y="46659"/>
                  </a:lnTo>
                  <a:cubicBezTo>
                    <a:pt x="43255" y="46887"/>
                    <a:pt x="43255" y="46887"/>
                    <a:pt x="43483" y="47138"/>
                  </a:cubicBezTo>
                  <a:cubicBezTo>
                    <a:pt x="43804" y="46606"/>
                    <a:pt x="44271" y="46493"/>
                    <a:pt x="44818" y="46493"/>
                  </a:cubicBezTo>
                  <a:cubicBezTo>
                    <a:pt x="45219" y="46493"/>
                    <a:pt x="45664" y="46554"/>
                    <a:pt x="46125" y="46554"/>
                  </a:cubicBezTo>
                  <a:cubicBezTo>
                    <a:pt x="46464" y="46554"/>
                    <a:pt x="46811" y="46521"/>
                    <a:pt x="47158" y="46408"/>
                  </a:cubicBezTo>
                  <a:cubicBezTo>
                    <a:pt x="47158" y="45426"/>
                    <a:pt x="47409" y="45175"/>
                    <a:pt x="48368" y="44947"/>
                  </a:cubicBezTo>
                  <a:cubicBezTo>
                    <a:pt x="48368" y="45426"/>
                    <a:pt x="48619" y="45677"/>
                    <a:pt x="48619" y="46156"/>
                  </a:cubicBezTo>
                  <a:cubicBezTo>
                    <a:pt x="48619" y="46156"/>
                    <a:pt x="48934" y="45855"/>
                    <a:pt x="49065" y="45855"/>
                  </a:cubicBezTo>
                  <a:cubicBezTo>
                    <a:pt x="49099" y="45855"/>
                    <a:pt x="49121" y="45876"/>
                    <a:pt x="49121" y="45928"/>
                  </a:cubicBezTo>
                  <a:cubicBezTo>
                    <a:pt x="50582" y="46659"/>
                    <a:pt x="49600" y="48370"/>
                    <a:pt x="51312" y="49329"/>
                  </a:cubicBezTo>
                  <a:cubicBezTo>
                    <a:pt x="53024" y="48370"/>
                    <a:pt x="50080" y="45426"/>
                    <a:pt x="52522" y="44216"/>
                  </a:cubicBezTo>
                  <a:cubicBezTo>
                    <a:pt x="53503" y="44216"/>
                    <a:pt x="54964" y="41774"/>
                    <a:pt x="54234" y="40793"/>
                  </a:cubicBezTo>
                  <a:cubicBezTo>
                    <a:pt x="54964" y="39560"/>
                    <a:pt x="55946" y="39332"/>
                    <a:pt x="56676" y="37848"/>
                  </a:cubicBezTo>
                  <a:cubicBezTo>
                    <a:pt x="57178" y="36889"/>
                    <a:pt x="56448" y="35406"/>
                    <a:pt x="58388" y="34926"/>
                  </a:cubicBezTo>
                  <a:cubicBezTo>
                    <a:pt x="58639" y="35406"/>
                    <a:pt x="59119" y="35657"/>
                    <a:pt x="59370" y="36159"/>
                  </a:cubicBezTo>
                  <a:cubicBezTo>
                    <a:pt x="60351" y="35908"/>
                    <a:pt x="60351" y="34675"/>
                    <a:pt x="59849" y="33694"/>
                  </a:cubicBezTo>
                  <a:lnTo>
                    <a:pt x="60830" y="33694"/>
                  </a:lnTo>
                  <a:cubicBezTo>
                    <a:pt x="60830" y="33945"/>
                    <a:pt x="60830" y="34196"/>
                    <a:pt x="61081" y="34447"/>
                  </a:cubicBezTo>
                  <a:cubicBezTo>
                    <a:pt x="61390" y="34505"/>
                    <a:pt x="61765" y="34549"/>
                    <a:pt x="62127" y="34549"/>
                  </a:cubicBezTo>
                  <a:cubicBezTo>
                    <a:pt x="63182" y="34549"/>
                    <a:pt x="64132" y="34180"/>
                    <a:pt x="63044" y="32735"/>
                  </a:cubicBezTo>
                  <a:lnTo>
                    <a:pt x="63044" y="32735"/>
                  </a:lnTo>
                  <a:cubicBezTo>
                    <a:pt x="62876" y="32899"/>
                    <a:pt x="62622" y="32964"/>
                    <a:pt x="62320" y="32964"/>
                  </a:cubicBezTo>
                  <a:cubicBezTo>
                    <a:pt x="61272" y="32964"/>
                    <a:pt x="59634" y="32182"/>
                    <a:pt x="58890" y="32005"/>
                  </a:cubicBezTo>
                  <a:cubicBezTo>
                    <a:pt x="59121" y="30937"/>
                    <a:pt x="59698" y="30554"/>
                    <a:pt x="60340" y="30554"/>
                  </a:cubicBezTo>
                  <a:cubicBezTo>
                    <a:pt x="61030" y="30554"/>
                    <a:pt x="61795" y="30995"/>
                    <a:pt x="62291" y="31503"/>
                  </a:cubicBezTo>
                  <a:cubicBezTo>
                    <a:pt x="63273" y="31023"/>
                    <a:pt x="63775" y="29791"/>
                    <a:pt x="64734" y="29311"/>
                  </a:cubicBezTo>
                  <a:lnTo>
                    <a:pt x="64734" y="29311"/>
                  </a:lnTo>
                  <a:cubicBezTo>
                    <a:pt x="64734" y="30298"/>
                    <a:pt x="63762" y="33243"/>
                    <a:pt x="65001" y="33243"/>
                  </a:cubicBezTo>
                  <a:cubicBezTo>
                    <a:pt x="65281" y="33243"/>
                    <a:pt x="65674" y="33093"/>
                    <a:pt x="66217" y="32735"/>
                  </a:cubicBezTo>
                  <a:cubicBezTo>
                    <a:pt x="66217" y="33215"/>
                    <a:pt x="66948" y="33694"/>
                    <a:pt x="66948" y="34196"/>
                  </a:cubicBezTo>
                  <a:cubicBezTo>
                    <a:pt x="69641" y="32963"/>
                    <a:pt x="66948" y="32735"/>
                    <a:pt x="66697" y="32005"/>
                  </a:cubicBezTo>
                  <a:cubicBezTo>
                    <a:pt x="65966" y="30521"/>
                    <a:pt x="65966" y="29311"/>
                    <a:pt x="65236" y="28079"/>
                  </a:cubicBezTo>
                  <a:cubicBezTo>
                    <a:pt x="65236" y="27965"/>
                    <a:pt x="65053" y="27965"/>
                    <a:pt x="64839" y="27965"/>
                  </a:cubicBezTo>
                  <a:cubicBezTo>
                    <a:pt x="64625" y="27965"/>
                    <a:pt x="64380" y="27965"/>
                    <a:pt x="64254" y="27851"/>
                  </a:cubicBezTo>
                  <a:cubicBezTo>
                    <a:pt x="64254" y="27600"/>
                    <a:pt x="64505" y="26618"/>
                    <a:pt x="64254" y="26367"/>
                  </a:cubicBezTo>
                  <a:cubicBezTo>
                    <a:pt x="64003" y="26139"/>
                    <a:pt x="62793" y="25408"/>
                    <a:pt x="62542" y="25157"/>
                  </a:cubicBezTo>
                  <a:cubicBezTo>
                    <a:pt x="61812" y="24176"/>
                    <a:pt x="61812" y="22715"/>
                    <a:pt x="60602" y="22464"/>
                  </a:cubicBezTo>
                  <a:cubicBezTo>
                    <a:pt x="60100" y="21733"/>
                    <a:pt x="59849" y="20752"/>
                    <a:pt x="60100" y="19770"/>
                  </a:cubicBezTo>
                  <a:cubicBezTo>
                    <a:pt x="60004" y="19759"/>
                    <a:pt x="59914" y="19754"/>
                    <a:pt x="59832" y="19754"/>
                  </a:cubicBezTo>
                  <a:cubicBezTo>
                    <a:pt x="58340" y="19754"/>
                    <a:pt x="58963" y="21502"/>
                    <a:pt x="57875" y="21502"/>
                  </a:cubicBezTo>
                  <a:cubicBezTo>
                    <a:pt x="57809" y="21502"/>
                    <a:pt x="57737" y="21496"/>
                    <a:pt x="57658" y="21482"/>
                  </a:cubicBezTo>
                  <a:cubicBezTo>
                    <a:pt x="56197" y="21254"/>
                    <a:pt x="56676" y="18081"/>
                    <a:pt x="54964" y="18081"/>
                  </a:cubicBezTo>
                  <a:cubicBezTo>
                    <a:pt x="54867" y="18063"/>
                    <a:pt x="54776" y="18054"/>
                    <a:pt x="54690" y="18054"/>
                  </a:cubicBezTo>
                  <a:cubicBezTo>
                    <a:pt x="52433" y="18054"/>
                    <a:pt x="54234" y="24247"/>
                    <a:pt x="54234" y="26139"/>
                  </a:cubicBezTo>
                  <a:lnTo>
                    <a:pt x="53252" y="26139"/>
                  </a:lnTo>
                  <a:cubicBezTo>
                    <a:pt x="53252" y="26869"/>
                    <a:pt x="53503" y="27600"/>
                    <a:pt x="53503" y="28330"/>
                  </a:cubicBezTo>
                  <a:cubicBezTo>
                    <a:pt x="53503" y="29060"/>
                    <a:pt x="53024" y="30042"/>
                    <a:pt x="53024" y="30521"/>
                  </a:cubicBezTo>
                  <a:cubicBezTo>
                    <a:pt x="52893" y="30544"/>
                    <a:pt x="52767" y="30554"/>
                    <a:pt x="52648" y="30554"/>
                  </a:cubicBezTo>
                  <a:cubicBezTo>
                    <a:pt x="51438" y="30554"/>
                    <a:pt x="50855" y="29452"/>
                    <a:pt x="51312" y="28330"/>
                  </a:cubicBezTo>
                  <a:cubicBezTo>
                    <a:pt x="49510" y="28099"/>
                    <a:pt x="50593" y="25830"/>
                    <a:pt x="48718" y="25830"/>
                  </a:cubicBezTo>
                  <a:cubicBezTo>
                    <a:pt x="48550" y="25830"/>
                    <a:pt x="48359" y="25848"/>
                    <a:pt x="48140" y="25888"/>
                  </a:cubicBezTo>
                  <a:cubicBezTo>
                    <a:pt x="47409" y="24427"/>
                    <a:pt x="44967" y="23445"/>
                    <a:pt x="43483" y="21984"/>
                  </a:cubicBezTo>
                  <a:cubicBezTo>
                    <a:pt x="43985" y="20524"/>
                    <a:pt x="43483" y="19040"/>
                    <a:pt x="44716" y="17328"/>
                  </a:cubicBezTo>
                  <a:cubicBezTo>
                    <a:pt x="46177" y="15867"/>
                    <a:pt x="47409" y="15867"/>
                    <a:pt x="47409" y="13425"/>
                  </a:cubicBezTo>
                  <a:cubicBezTo>
                    <a:pt x="47637" y="13425"/>
                    <a:pt x="48140" y="13676"/>
                    <a:pt x="48368" y="13927"/>
                  </a:cubicBezTo>
                  <a:cubicBezTo>
                    <a:pt x="48619" y="13425"/>
                    <a:pt x="48870" y="13425"/>
                    <a:pt x="49121" y="13174"/>
                  </a:cubicBezTo>
                  <a:cubicBezTo>
                    <a:pt x="49121" y="12215"/>
                    <a:pt x="49121" y="12444"/>
                    <a:pt x="49600" y="11713"/>
                  </a:cubicBezTo>
                  <a:cubicBezTo>
                    <a:pt x="49600" y="11964"/>
                    <a:pt x="49851" y="12444"/>
                    <a:pt x="49851" y="12695"/>
                  </a:cubicBezTo>
                  <a:cubicBezTo>
                    <a:pt x="50331" y="12444"/>
                    <a:pt x="50582" y="11964"/>
                    <a:pt x="50810" y="11485"/>
                  </a:cubicBezTo>
                  <a:cubicBezTo>
                    <a:pt x="50582" y="11234"/>
                    <a:pt x="50331" y="11234"/>
                    <a:pt x="50080" y="10983"/>
                  </a:cubicBezTo>
                  <a:cubicBezTo>
                    <a:pt x="51312" y="9773"/>
                    <a:pt x="50810" y="7331"/>
                    <a:pt x="49121" y="6829"/>
                  </a:cubicBezTo>
                  <a:lnTo>
                    <a:pt x="49121" y="6829"/>
                  </a:lnTo>
                  <a:cubicBezTo>
                    <a:pt x="49121" y="8540"/>
                    <a:pt x="49851" y="9773"/>
                    <a:pt x="48368" y="10732"/>
                  </a:cubicBezTo>
                  <a:cubicBezTo>
                    <a:pt x="47637" y="10252"/>
                    <a:pt x="47158" y="10001"/>
                    <a:pt x="46428" y="10001"/>
                  </a:cubicBezTo>
                  <a:cubicBezTo>
                    <a:pt x="46679" y="9271"/>
                    <a:pt x="46177" y="8540"/>
                    <a:pt x="46428" y="8061"/>
                  </a:cubicBezTo>
                  <a:cubicBezTo>
                    <a:pt x="45925" y="7810"/>
                    <a:pt x="45697" y="7810"/>
                    <a:pt x="45195" y="7810"/>
                  </a:cubicBezTo>
                  <a:cubicBezTo>
                    <a:pt x="44967" y="6829"/>
                    <a:pt x="44465" y="4135"/>
                    <a:pt x="43483" y="3907"/>
                  </a:cubicBezTo>
                  <a:cubicBezTo>
                    <a:pt x="43483" y="3176"/>
                    <a:pt x="43734" y="2446"/>
                    <a:pt x="43985" y="1944"/>
                  </a:cubicBezTo>
                  <a:cubicBezTo>
                    <a:pt x="44967" y="1944"/>
                    <a:pt x="45925" y="1465"/>
                    <a:pt x="45697" y="232"/>
                  </a:cubicBezTo>
                  <a:cubicBezTo>
                    <a:pt x="45351" y="72"/>
                    <a:pt x="45053" y="0"/>
                    <a:pt x="44798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" name="Google Shape;13;p2"/>
            <p:cNvSpPr/>
            <p:nvPr/>
          </p:nvSpPr>
          <p:spPr>
            <a:xfrm>
              <a:off x="2659875" y="2419975"/>
              <a:ext cx="158675" cy="188450"/>
            </a:xfrm>
            <a:custGeom>
              <a:rect b="b" l="l" r="r" t="t"/>
              <a:pathLst>
                <a:path extrusionOk="0" h="7538" w="6347">
                  <a:moveTo>
                    <a:pt x="1207" y="0"/>
                  </a:moveTo>
                  <a:cubicBezTo>
                    <a:pt x="885" y="0"/>
                    <a:pt x="569" y="305"/>
                    <a:pt x="252" y="1170"/>
                  </a:cubicBezTo>
                  <a:cubicBezTo>
                    <a:pt x="1233" y="1923"/>
                    <a:pt x="1461" y="3133"/>
                    <a:pt x="1712" y="4114"/>
                  </a:cubicBezTo>
                  <a:cubicBezTo>
                    <a:pt x="1233" y="4114"/>
                    <a:pt x="480" y="4593"/>
                    <a:pt x="252" y="4593"/>
                  </a:cubicBezTo>
                  <a:lnTo>
                    <a:pt x="1" y="4844"/>
                  </a:lnTo>
                  <a:lnTo>
                    <a:pt x="1" y="5575"/>
                  </a:lnTo>
                  <a:cubicBezTo>
                    <a:pt x="982" y="5826"/>
                    <a:pt x="1233" y="6556"/>
                    <a:pt x="1964" y="7538"/>
                  </a:cubicBezTo>
                  <a:cubicBezTo>
                    <a:pt x="2922" y="7036"/>
                    <a:pt x="2922" y="5095"/>
                    <a:pt x="3424" y="4365"/>
                  </a:cubicBezTo>
                  <a:cubicBezTo>
                    <a:pt x="4406" y="3133"/>
                    <a:pt x="5136" y="2881"/>
                    <a:pt x="6346" y="2402"/>
                  </a:cubicBezTo>
                  <a:cubicBezTo>
                    <a:pt x="6148" y="1592"/>
                    <a:pt x="5822" y="1369"/>
                    <a:pt x="5422" y="1369"/>
                  </a:cubicBezTo>
                  <a:cubicBezTo>
                    <a:pt x="4933" y="1369"/>
                    <a:pt x="4334" y="1701"/>
                    <a:pt x="3724" y="1701"/>
                  </a:cubicBezTo>
                  <a:cubicBezTo>
                    <a:pt x="3624" y="1701"/>
                    <a:pt x="3524" y="1692"/>
                    <a:pt x="3424" y="1672"/>
                  </a:cubicBezTo>
                  <a:cubicBezTo>
                    <a:pt x="2591" y="1332"/>
                    <a:pt x="1882" y="0"/>
                    <a:pt x="1207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" name="Google Shape;14;p2"/>
            <p:cNvSpPr/>
            <p:nvPr/>
          </p:nvSpPr>
          <p:spPr>
            <a:xfrm>
              <a:off x="2757450" y="2468025"/>
              <a:ext cx="256825" cy="237975"/>
            </a:xfrm>
            <a:custGeom>
              <a:rect b="b" l="l" r="r" t="t"/>
              <a:pathLst>
                <a:path extrusionOk="0" h="9519" w="10273">
                  <a:moveTo>
                    <a:pt x="7830" y="1"/>
                  </a:moveTo>
                  <a:lnTo>
                    <a:pt x="7830" y="1"/>
                  </a:lnTo>
                  <a:cubicBezTo>
                    <a:pt x="6118" y="480"/>
                    <a:pt x="7099" y="2671"/>
                    <a:pt x="6597" y="3904"/>
                  </a:cubicBezTo>
                  <a:cubicBezTo>
                    <a:pt x="5867" y="3173"/>
                    <a:pt x="6118" y="1690"/>
                    <a:pt x="4885" y="1211"/>
                  </a:cubicBezTo>
                  <a:cubicBezTo>
                    <a:pt x="4885" y="1941"/>
                    <a:pt x="4406" y="2192"/>
                    <a:pt x="4657" y="2922"/>
                  </a:cubicBezTo>
                  <a:cubicBezTo>
                    <a:pt x="3628" y="2416"/>
                    <a:pt x="2380" y="1668"/>
                    <a:pt x="1544" y="1668"/>
                  </a:cubicBezTo>
                  <a:cubicBezTo>
                    <a:pt x="1174" y="1668"/>
                    <a:pt x="885" y="1814"/>
                    <a:pt x="731" y="2192"/>
                  </a:cubicBezTo>
                  <a:lnTo>
                    <a:pt x="982" y="2443"/>
                  </a:lnTo>
                  <a:cubicBezTo>
                    <a:pt x="982" y="2922"/>
                    <a:pt x="503" y="3173"/>
                    <a:pt x="982" y="3653"/>
                  </a:cubicBezTo>
                  <a:cubicBezTo>
                    <a:pt x="503" y="3904"/>
                    <a:pt x="252" y="4132"/>
                    <a:pt x="1" y="4383"/>
                  </a:cubicBezTo>
                  <a:cubicBezTo>
                    <a:pt x="168" y="4383"/>
                    <a:pt x="437" y="4495"/>
                    <a:pt x="672" y="4495"/>
                  </a:cubicBezTo>
                  <a:cubicBezTo>
                    <a:pt x="789" y="4495"/>
                    <a:pt x="899" y="4467"/>
                    <a:pt x="982" y="4383"/>
                  </a:cubicBezTo>
                  <a:cubicBezTo>
                    <a:pt x="982" y="4885"/>
                    <a:pt x="1233" y="5844"/>
                    <a:pt x="982" y="6346"/>
                  </a:cubicBezTo>
                  <a:cubicBezTo>
                    <a:pt x="1543" y="6014"/>
                    <a:pt x="2203" y="5880"/>
                    <a:pt x="2846" y="5880"/>
                  </a:cubicBezTo>
                  <a:cubicBezTo>
                    <a:pt x="3616" y="5880"/>
                    <a:pt x="4363" y="6072"/>
                    <a:pt x="4885" y="6346"/>
                  </a:cubicBezTo>
                  <a:cubicBezTo>
                    <a:pt x="3927" y="7328"/>
                    <a:pt x="2443" y="7077"/>
                    <a:pt x="1233" y="7328"/>
                  </a:cubicBezTo>
                  <a:cubicBezTo>
                    <a:pt x="1713" y="7807"/>
                    <a:pt x="2694" y="8286"/>
                    <a:pt x="3676" y="8286"/>
                  </a:cubicBezTo>
                  <a:cubicBezTo>
                    <a:pt x="3425" y="8788"/>
                    <a:pt x="3927" y="9040"/>
                    <a:pt x="3927" y="9519"/>
                  </a:cubicBezTo>
                  <a:cubicBezTo>
                    <a:pt x="5387" y="9519"/>
                    <a:pt x="5867" y="8058"/>
                    <a:pt x="7099" y="8058"/>
                  </a:cubicBezTo>
                  <a:cubicBezTo>
                    <a:pt x="7269" y="8023"/>
                    <a:pt x="7434" y="8007"/>
                    <a:pt x="7595" y="8007"/>
                  </a:cubicBezTo>
                  <a:cubicBezTo>
                    <a:pt x="8584" y="8007"/>
                    <a:pt x="9428" y="8608"/>
                    <a:pt x="10272" y="9040"/>
                  </a:cubicBezTo>
                  <a:cubicBezTo>
                    <a:pt x="10021" y="8058"/>
                    <a:pt x="9542" y="7077"/>
                    <a:pt x="10272" y="6095"/>
                  </a:cubicBezTo>
                  <a:cubicBezTo>
                    <a:pt x="7579" y="5365"/>
                    <a:pt x="8811" y="1690"/>
                    <a:pt x="7830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" name="Google Shape;15;p2"/>
            <p:cNvSpPr/>
            <p:nvPr/>
          </p:nvSpPr>
          <p:spPr>
            <a:xfrm>
              <a:off x="2696400" y="2239900"/>
              <a:ext cx="144525" cy="136275"/>
            </a:xfrm>
            <a:custGeom>
              <a:rect b="b" l="l" r="r" t="t"/>
              <a:pathLst>
                <a:path extrusionOk="0" h="5451" w="5781">
                  <a:moveTo>
                    <a:pt x="4095" y="1"/>
                  </a:moveTo>
                  <a:cubicBezTo>
                    <a:pt x="3649" y="1"/>
                    <a:pt x="3196" y="293"/>
                    <a:pt x="2945" y="1046"/>
                  </a:cubicBezTo>
                  <a:cubicBezTo>
                    <a:pt x="2769" y="989"/>
                    <a:pt x="2607" y="963"/>
                    <a:pt x="2457" y="963"/>
                  </a:cubicBezTo>
                  <a:cubicBezTo>
                    <a:pt x="1344" y="963"/>
                    <a:pt x="895" y="2395"/>
                    <a:pt x="251" y="3260"/>
                  </a:cubicBezTo>
                  <a:cubicBezTo>
                    <a:pt x="251" y="3488"/>
                    <a:pt x="0" y="3990"/>
                    <a:pt x="0" y="4218"/>
                  </a:cubicBezTo>
                  <a:lnTo>
                    <a:pt x="503" y="3990"/>
                  </a:lnTo>
                  <a:cubicBezTo>
                    <a:pt x="731" y="4469"/>
                    <a:pt x="731" y="4972"/>
                    <a:pt x="982" y="5451"/>
                  </a:cubicBezTo>
                  <a:cubicBezTo>
                    <a:pt x="2214" y="4218"/>
                    <a:pt x="1963" y="3009"/>
                    <a:pt x="3675" y="2027"/>
                  </a:cubicBezTo>
                  <a:cubicBezTo>
                    <a:pt x="3424" y="1776"/>
                    <a:pt x="3424" y="1548"/>
                    <a:pt x="3173" y="1046"/>
                  </a:cubicBezTo>
                  <a:cubicBezTo>
                    <a:pt x="3424" y="1046"/>
                    <a:pt x="4155" y="817"/>
                    <a:pt x="4406" y="817"/>
                  </a:cubicBezTo>
                  <a:cubicBezTo>
                    <a:pt x="4406" y="1297"/>
                    <a:pt x="4885" y="1776"/>
                    <a:pt x="5136" y="2027"/>
                  </a:cubicBezTo>
                  <a:cubicBezTo>
                    <a:pt x="5780" y="1068"/>
                    <a:pt x="4949" y="1"/>
                    <a:pt x="4095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" name="Google Shape;16;p2"/>
            <p:cNvSpPr/>
            <p:nvPr/>
          </p:nvSpPr>
          <p:spPr>
            <a:xfrm>
              <a:off x="2745475" y="2295175"/>
              <a:ext cx="54800" cy="93000"/>
            </a:xfrm>
            <a:custGeom>
              <a:rect b="b" l="l" r="r" t="t"/>
              <a:pathLst>
                <a:path extrusionOk="0" h="3720" w="2192">
                  <a:moveTo>
                    <a:pt x="1856" y="0"/>
                  </a:moveTo>
                  <a:cubicBezTo>
                    <a:pt x="1453" y="0"/>
                    <a:pt x="1415" y="407"/>
                    <a:pt x="1210" y="798"/>
                  </a:cubicBezTo>
                  <a:lnTo>
                    <a:pt x="1210" y="1528"/>
                  </a:lnTo>
                  <a:cubicBezTo>
                    <a:pt x="1461" y="1049"/>
                    <a:pt x="1712" y="547"/>
                    <a:pt x="2192" y="67"/>
                  </a:cubicBezTo>
                  <a:cubicBezTo>
                    <a:pt x="2057" y="21"/>
                    <a:pt x="1947" y="0"/>
                    <a:pt x="1856" y="0"/>
                  </a:cubicBezTo>
                  <a:close/>
                  <a:moveTo>
                    <a:pt x="1210" y="1528"/>
                  </a:moveTo>
                  <a:lnTo>
                    <a:pt x="1210" y="1779"/>
                  </a:lnTo>
                  <a:cubicBezTo>
                    <a:pt x="480" y="2007"/>
                    <a:pt x="0" y="2761"/>
                    <a:pt x="0" y="3719"/>
                  </a:cubicBezTo>
                  <a:cubicBezTo>
                    <a:pt x="982" y="3240"/>
                    <a:pt x="1461" y="2761"/>
                    <a:pt x="1963" y="2007"/>
                  </a:cubicBezTo>
                  <a:cubicBezTo>
                    <a:pt x="1712" y="1779"/>
                    <a:pt x="1461" y="1779"/>
                    <a:pt x="1210" y="1528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" name="Google Shape;17;p2"/>
            <p:cNvSpPr/>
            <p:nvPr/>
          </p:nvSpPr>
          <p:spPr>
            <a:xfrm>
              <a:off x="2782000" y="2296850"/>
              <a:ext cx="207725" cy="138200"/>
            </a:xfrm>
            <a:custGeom>
              <a:rect b="b" l="l" r="r" t="t"/>
              <a:pathLst>
                <a:path extrusionOk="0" h="5528" w="8309">
                  <a:moveTo>
                    <a:pt x="4405" y="0"/>
                  </a:moveTo>
                  <a:cubicBezTo>
                    <a:pt x="3675" y="1210"/>
                    <a:pt x="4634" y="2191"/>
                    <a:pt x="4154" y="3173"/>
                  </a:cubicBezTo>
                  <a:cubicBezTo>
                    <a:pt x="3173" y="2694"/>
                    <a:pt x="2694" y="1712"/>
                    <a:pt x="1963" y="1210"/>
                  </a:cubicBezTo>
                  <a:lnTo>
                    <a:pt x="1712" y="1210"/>
                  </a:lnTo>
                  <a:cubicBezTo>
                    <a:pt x="1233" y="1461"/>
                    <a:pt x="982" y="1461"/>
                    <a:pt x="731" y="1940"/>
                  </a:cubicBezTo>
                  <a:cubicBezTo>
                    <a:pt x="982" y="1940"/>
                    <a:pt x="982" y="2191"/>
                    <a:pt x="1233" y="2442"/>
                  </a:cubicBezTo>
                  <a:cubicBezTo>
                    <a:pt x="731" y="2694"/>
                    <a:pt x="251" y="3652"/>
                    <a:pt x="0" y="3652"/>
                  </a:cubicBezTo>
                  <a:cubicBezTo>
                    <a:pt x="448" y="4100"/>
                    <a:pt x="943" y="4244"/>
                    <a:pt x="1467" y="4244"/>
                  </a:cubicBezTo>
                  <a:cubicBezTo>
                    <a:pt x="2091" y="4244"/>
                    <a:pt x="2754" y="4040"/>
                    <a:pt x="3424" y="3903"/>
                  </a:cubicBezTo>
                  <a:lnTo>
                    <a:pt x="3424" y="3903"/>
                  </a:lnTo>
                  <a:cubicBezTo>
                    <a:pt x="2694" y="4405"/>
                    <a:pt x="2694" y="5136"/>
                    <a:pt x="2191" y="5364"/>
                  </a:cubicBezTo>
                  <a:cubicBezTo>
                    <a:pt x="2467" y="5476"/>
                    <a:pt x="2730" y="5527"/>
                    <a:pt x="2978" y="5527"/>
                  </a:cubicBezTo>
                  <a:cubicBezTo>
                    <a:pt x="3838" y="5527"/>
                    <a:pt x="4513" y="4916"/>
                    <a:pt x="4885" y="4154"/>
                  </a:cubicBezTo>
                  <a:cubicBezTo>
                    <a:pt x="5472" y="4549"/>
                    <a:pt x="5941" y="4667"/>
                    <a:pt x="6372" y="4667"/>
                  </a:cubicBezTo>
                  <a:cubicBezTo>
                    <a:pt x="7014" y="4667"/>
                    <a:pt x="7571" y="4405"/>
                    <a:pt x="8309" y="4405"/>
                  </a:cubicBezTo>
                  <a:cubicBezTo>
                    <a:pt x="8103" y="3601"/>
                    <a:pt x="7406" y="2796"/>
                    <a:pt x="6634" y="2796"/>
                  </a:cubicBezTo>
                  <a:cubicBezTo>
                    <a:pt x="6478" y="2796"/>
                    <a:pt x="6319" y="2829"/>
                    <a:pt x="6160" y="2901"/>
                  </a:cubicBezTo>
                  <a:lnTo>
                    <a:pt x="6160" y="2901"/>
                  </a:lnTo>
                  <a:cubicBezTo>
                    <a:pt x="6238" y="2710"/>
                    <a:pt x="6411" y="2126"/>
                    <a:pt x="6597" y="1940"/>
                  </a:cubicBezTo>
                  <a:cubicBezTo>
                    <a:pt x="6117" y="1940"/>
                    <a:pt x="5615" y="1712"/>
                    <a:pt x="5136" y="1712"/>
                  </a:cubicBezTo>
                  <a:cubicBezTo>
                    <a:pt x="4885" y="982"/>
                    <a:pt x="4634" y="480"/>
                    <a:pt x="4405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" name="Google Shape;18;p2"/>
            <p:cNvSpPr/>
            <p:nvPr/>
          </p:nvSpPr>
          <p:spPr>
            <a:xfrm>
              <a:off x="2818525" y="2204775"/>
              <a:ext cx="85600" cy="67550"/>
            </a:xfrm>
            <a:custGeom>
              <a:rect b="b" l="l" r="r" t="t"/>
              <a:pathLst>
                <a:path extrusionOk="0" h="2702" w="3424">
                  <a:moveTo>
                    <a:pt x="0" y="739"/>
                  </a:moveTo>
                  <a:lnTo>
                    <a:pt x="0" y="739"/>
                  </a:lnTo>
                  <a:cubicBezTo>
                    <a:pt x="37" y="754"/>
                    <a:pt x="74" y="766"/>
                    <a:pt x="111" y="777"/>
                  </a:cubicBezTo>
                  <a:lnTo>
                    <a:pt x="111" y="777"/>
                  </a:lnTo>
                  <a:lnTo>
                    <a:pt x="0" y="739"/>
                  </a:lnTo>
                  <a:close/>
                  <a:moveTo>
                    <a:pt x="2623" y="0"/>
                  </a:moveTo>
                  <a:cubicBezTo>
                    <a:pt x="1933" y="0"/>
                    <a:pt x="1172" y="815"/>
                    <a:pt x="393" y="815"/>
                  </a:cubicBezTo>
                  <a:cubicBezTo>
                    <a:pt x="299" y="815"/>
                    <a:pt x="205" y="803"/>
                    <a:pt x="111" y="777"/>
                  </a:cubicBezTo>
                  <a:lnTo>
                    <a:pt x="111" y="777"/>
                  </a:lnTo>
                  <a:lnTo>
                    <a:pt x="730" y="990"/>
                  </a:lnTo>
                  <a:cubicBezTo>
                    <a:pt x="730" y="1492"/>
                    <a:pt x="1233" y="2222"/>
                    <a:pt x="1484" y="2702"/>
                  </a:cubicBezTo>
                  <a:cubicBezTo>
                    <a:pt x="2693" y="2451"/>
                    <a:pt x="2693" y="1241"/>
                    <a:pt x="3424" y="510"/>
                  </a:cubicBezTo>
                  <a:cubicBezTo>
                    <a:pt x="3171" y="134"/>
                    <a:pt x="2903" y="0"/>
                    <a:pt x="2623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" name="Google Shape;19;p2"/>
            <p:cNvSpPr/>
            <p:nvPr/>
          </p:nvSpPr>
          <p:spPr>
            <a:xfrm>
              <a:off x="2861300" y="2168425"/>
              <a:ext cx="55375" cy="30875"/>
            </a:xfrm>
            <a:custGeom>
              <a:rect b="b" l="l" r="r" t="t"/>
              <a:pathLst>
                <a:path extrusionOk="0" h="1235" w="2215">
                  <a:moveTo>
                    <a:pt x="1373" y="1"/>
                  </a:moveTo>
                  <a:cubicBezTo>
                    <a:pt x="944" y="1"/>
                    <a:pt x="634" y="271"/>
                    <a:pt x="343" y="806"/>
                  </a:cubicBezTo>
                  <a:lnTo>
                    <a:pt x="343" y="806"/>
                  </a:lnTo>
                  <a:cubicBezTo>
                    <a:pt x="239" y="788"/>
                    <a:pt x="126" y="764"/>
                    <a:pt x="1" y="732"/>
                  </a:cubicBezTo>
                  <a:lnTo>
                    <a:pt x="1" y="732"/>
                  </a:lnTo>
                  <a:lnTo>
                    <a:pt x="252" y="983"/>
                  </a:lnTo>
                  <a:cubicBezTo>
                    <a:pt x="282" y="921"/>
                    <a:pt x="313" y="862"/>
                    <a:pt x="343" y="806"/>
                  </a:cubicBezTo>
                  <a:lnTo>
                    <a:pt x="343" y="806"/>
                  </a:lnTo>
                  <a:cubicBezTo>
                    <a:pt x="1054" y="931"/>
                    <a:pt x="1327" y="796"/>
                    <a:pt x="1964" y="1234"/>
                  </a:cubicBezTo>
                  <a:cubicBezTo>
                    <a:pt x="1964" y="983"/>
                    <a:pt x="2215" y="504"/>
                    <a:pt x="2215" y="253"/>
                  </a:cubicBezTo>
                  <a:cubicBezTo>
                    <a:pt x="1886" y="84"/>
                    <a:pt x="1611" y="1"/>
                    <a:pt x="1373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" name="Google Shape;20;p2"/>
            <p:cNvSpPr/>
            <p:nvPr/>
          </p:nvSpPr>
          <p:spPr>
            <a:xfrm>
              <a:off x="2953175" y="2119375"/>
              <a:ext cx="109600" cy="142950"/>
            </a:xfrm>
            <a:custGeom>
              <a:rect b="b" l="l" r="r" t="t"/>
              <a:pathLst>
                <a:path extrusionOk="0" h="5718" w="4384">
                  <a:moveTo>
                    <a:pt x="229" y="1"/>
                  </a:moveTo>
                  <a:cubicBezTo>
                    <a:pt x="1" y="503"/>
                    <a:pt x="1" y="754"/>
                    <a:pt x="1" y="1233"/>
                  </a:cubicBezTo>
                  <a:lnTo>
                    <a:pt x="982" y="1233"/>
                  </a:lnTo>
                  <a:cubicBezTo>
                    <a:pt x="982" y="1484"/>
                    <a:pt x="1211" y="2215"/>
                    <a:pt x="1211" y="2466"/>
                  </a:cubicBezTo>
                  <a:cubicBezTo>
                    <a:pt x="982" y="2466"/>
                    <a:pt x="731" y="2945"/>
                    <a:pt x="229" y="3196"/>
                  </a:cubicBezTo>
                  <a:cubicBezTo>
                    <a:pt x="731" y="3196"/>
                    <a:pt x="1325" y="3298"/>
                    <a:pt x="1888" y="3298"/>
                  </a:cubicBezTo>
                  <a:cubicBezTo>
                    <a:pt x="2169" y="3298"/>
                    <a:pt x="2443" y="3272"/>
                    <a:pt x="2694" y="3196"/>
                  </a:cubicBezTo>
                  <a:cubicBezTo>
                    <a:pt x="3174" y="3926"/>
                    <a:pt x="3425" y="4406"/>
                    <a:pt x="3425" y="4908"/>
                  </a:cubicBezTo>
                  <a:lnTo>
                    <a:pt x="1941" y="4908"/>
                  </a:lnTo>
                  <a:cubicBezTo>
                    <a:pt x="2138" y="5482"/>
                    <a:pt x="2557" y="5717"/>
                    <a:pt x="2994" y="5717"/>
                  </a:cubicBezTo>
                  <a:cubicBezTo>
                    <a:pt x="3668" y="5717"/>
                    <a:pt x="4383" y="5154"/>
                    <a:pt x="4383" y="4406"/>
                  </a:cubicBezTo>
                  <a:cubicBezTo>
                    <a:pt x="4383" y="3196"/>
                    <a:pt x="2443" y="2694"/>
                    <a:pt x="2443" y="1484"/>
                  </a:cubicBezTo>
                  <a:cubicBezTo>
                    <a:pt x="2192" y="982"/>
                    <a:pt x="1211" y="252"/>
                    <a:pt x="982" y="252"/>
                  </a:cubicBezTo>
                  <a:lnTo>
                    <a:pt x="229" y="1"/>
                  </a:ln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" name="Google Shape;21;p2"/>
            <p:cNvSpPr/>
            <p:nvPr/>
          </p:nvSpPr>
          <p:spPr>
            <a:xfrm>
              <a:off x="2940625" y="2235775"/>
              <a:ext cx="49100" cy="54825"/>
            </a:xfrm>
            <a:custGeom>
              <a:rect b="b" l="l" r="r" t="t"/>
              <a:pathLst>
                <a:path extrusionOk="0" h="2193" w="1964">
                  <a:moveTo>
                    <a:pt x="1" y="1"/>
                  </a:moveTo>
                  <a:lnTo>
                    <a:pt x="1" y="982"/>
                  </a:lnTo>
                  <a:lnTo>
                    <a:pt x="503" y="982"/>
                  </a:lnTo>
                  <a:lnTo>
                    <a:pt x="503" y="2192"/>
                  </a:lnTo>
                  <a:cubicBezTo>
                    <a:pt x="1964" y="1713"/>
                    <a:pt x="1233" y="480"/>
                    <a:pt x="252" y="252"/>
                  </a:cubicBezTo>
                  <a:lnTo>
                    <a:pt x="1" y="1"/>
                  </a:ln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" name="Google Shape;22;p2"/>
            <p:cNvSpPr/>
            <p:nvPr/>
          </p:nvSpPr>
          <p:spPr>
            <a:xfrm>
              <a:off x="3020525" y="2058325"/>
              <a:ext cx="42250" cy="49100"/>
            </a:xfrm>
            <a:custGeom>
              <a:rect b="b" l="l" r="r" t="t"/>
              <a:pathLst>
                <a:path extrusionOk="0" h="1964" w="1690">
                  <a:moveTo>
                    <a:pt x="228" y="0"/>
                  </a:moveTo>
                  <a:cubicBezTo>
                    <a:pt x="228" y="251"/>
                    <a:pt x="0" y="251"/>
                    <a:pt x="0" y="753"/>
                  </a:cubicBezTo>
                  <a:cubicBezTo>
                    <a:pt x="0" y="982"/>
                    <a:pt x="480" y="1712"/>
                    <a:pt x="480" y="1963"/>
                  </a:cubicBezTo>
                  <a:cubicBezTo>
                    <a:pt x="1689" y="1484"/>
                    <a:pt x="1689" y="753"/>
                    <a:pt x="731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" name="Google Shape;23;p2"/>
            <p:cNvSpPr/>
            <p:nvPr/>
          </p:nvSpPr>
          <p:spPr>
            <a:xfrm>
              <a:off x="3050750" y="2168450"/>
              <a:ext cx="59575" cy="61075"/>
            </a:xfrm>
            <a:custGeom>
              <a:rect b="b" l="l" r="r" t="t"/>
              <a:pathLst>
                <a:path extrusionOk="0" h="2443" w="2383">
                  <a:moveTo>
                    <a:pt x="731" y="1"/>
                  </a:moveTo>
                  <a:lnTo>
                    <a:pt x="1" y="731"/>
                  </a:lnTo>
                  <a:cubicBezTo>
                    <a:pt x="706" y="973"/>
                    <a:pt x="1199" y="1429"/>
                    <a:pt x="1437" y="2344"/>
                  </a:cubicBezTo>
                  <a:lnTo>
                    <a:pt x="1437" y="2344"/>
                  </a:lnTo>
                  <a:cubicBezTo>
                    <a:pt x="2383" y="1788"/>
                    <a:pt x="1904" y="472"/>
                    <a:pt x="982" y="1"/>
                  </a:cubicBezTo>
                  <a:close/>
                  <a:moveTo>
                    <a:pt x="1437" y="2344"/>
                  </a:moveTo>
                  <a:cubicBezTo>
                    <a:pt x="1376" y="2380"/>
                    <a:pt x="1308" y="2413"/>
                    <a:pt x="1234" y="2443"/>
                  </a:cubicBezTo>
                  <a:lnTo>
                    <a:pt x="1462" y="2443"/>
                  </a:lnTo>
                  <a:cubicBezTo>
                    <a:pt x="1454" y="2409"/>
                    <a:pt x="1446" y="2376"/>
                    <a:pt x="1437" y="2344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" name="Google Shape;24;p2"/>
            <p:cNvSpPr/>
            <p:nvPr/>
          </p:nvSpPr>
          <p:spPr>
            <a:xfrm>
              <a:off x="3093550" y="2242050"/>
              <a:ext cx="24575" cy="24000"/>
            </a:xfrm>
            <a:custGeom>
              <a:rect b="b" l="l" r="r" t="t"/>
              <a:pathLst>
                <a:path extrusionOk="0" h="960" w="983">
                  <a:moveTo>
                    <a:pt x="982" y="1"/>
                  </a:moveTo>
                  <a:lnTo>
                    <a:pt x="731" y="229"/>
                  </a:lnTo>
                  <a:lnTo>
                    <a:pt x="1" y="229"/>
                  </a:lnTo>
                  <a:cubicBezTo>
                    <a:pt x="1" y="229"/>
                    <a:pt x="1" y="731"/>
                    <a:pt x="252" y="960"/>
                  </a:cubicBezTo>
                  <a:cubicBezTo>
                    <a:pt x="982" y="731"/>
                    <a:pt x="982" y="480"/>
                    <a:pt x="982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" name="Google Shape;25;p2"/>
            <p:cNvSpPr/>
            <p:nvPr/>
          </p:nvSpPr>
          <p:spPr>
            <a:xfrm>
              <a:off x="3154625" y="2254050"/>
              <a:ext cx="24550" cy="13050"/>
            </a:xfrm>
            <a:custGeom>
              <a:rect b="b" l="l" r="r" t="t"/>
              <a:pathLst>
                <a:path extrusionOk="0" h="522" w="982">
                  <a:moveTo>
                    <a:pt x="251" y="0"/>
                  </a:moveTo>
                  <a:cubicBezTo>
                    <a:pt x="251" y="0"/>
                    <a:pt x="0" y="251"/>
                    <a:pt x="0" y="480"/>
                  </a:cubicBezTo>
                  <a:cubicBezTo>
                    <a:pt x="400" y="480"/>
                    <a:pt x="554" y="521"/>
                    <a:pt x="629" y="521"/>
                  </a:cubicBezTo>
                  <a:cubicBezTo>
                    <a:pt x="739" y="521"/>
                    <a:pt x="684" y="433"/>
                    <a:pt x="982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" name="Google Shape;26;p2"/>
            <p:cNvSpPr/>
            <p:nvPr/>
          </p:nvSpPr>
          <p:spPr>
            <a:xfrm>
              <a:off x="2965175" y="2300425"/>
              <a:ext cx="116425" cy="106575"/>
            </a:xfrm>
            <a:custGeom>
              <a:rect b="b" l="l" r="r" t="t"/>
              <a:pathLst>
                <a:path extrusionOk="0" h="4263" w="4657">
                  <a:moveTo>
                    <a:pt x="2865" y="1"/>
                  </a:moveTo>
                  <a:cubicBezTo>
                    <a:pt x="2493" y="1"/>
                    <a:pt x="2214" y="375"/>
                    <a:pt x="2214" y="1318"/>
                  </a:cubicBezTo>
                  <a:lnTo>
                    <a:pt x="1461" y="839"/>
                  </a:lnTo>
                  <a:lnTo>
                    <a:pt x="1461" y="839"/>
                  </a:lnTo>
                  <a:cubicBezTo>
                    <a:pt x="1461" y="1067"/>
                    <a:pt x="1712" y="1318"/>
                    <a:pt x="1712" y="1569"/>
                  </a:cubicBezTo>
                  <a:cubicBezTo>
                    <a:pt x="1233" y="1067"/>
                    <a:pt x="982" y="1569"/>
                    <a:pt x="502" y="588"/>
                  </a:cubicBezTo>
                  <a:cubicBezTo>
                    <a:pt x="419" y="671"/>
                    <a:pt x="363" y="699"/>
                    <a:pt x="316" y="699"/>
                  </a:cubicBezTo>
                  <a:cubicBezTo>
                    <a:pt x="223" y="699"/>
                    <a:pt x="168" y="588"/>
                    <a:pt x="0" y="588"/>
                  </a:cubicBezTo>
                  <a:lnTo>
                    <a:pt x="251" y="839"/>
                  </a:lnTo>
                  <a:cubicBezTo>
                    <a:pt x="502" y="1569"/>
                    <a:pt x="982" y="2299"/>
                    <a:pt x="1233" y="2779"/>
                  </a:cubicBezTo>
                  <a:cubicBezTo>
                    <a:pt x="1472" y="2665"/>
                    <a:pt x="1718" y="2665"/>
                    <a:pt x="1932" y="2665"/>
                  </a:cubicBezTo>
                  <a:cubicBezTo>
                    <a:pt x="2146" y="2665"/>
                    <a:pt x="2328" y="2665"/>
                    <a:pt x="2442" y="2551"/>
                  </a:cubicBezTo>
                  <a:cubicBezTo>
                    <a:pt x="2442" y="3509"/>
                    <a:pt x="2945" y="4011"/>
                    <a:pt x="3675" y="4262"/>
                  </a:cubicBezTo>
                  <a:cubicBezTo>
                    <a:pt x="3675" y="3030"/>
                    <a:pt x="4657" y="2299"/>
                    <a:pt x="4154" y="1067"/>
                  </a:cubicBezTo>
                  <a:cubicBezTo>
                    <a:pt x="3775" y="438"/>
                    <a:pt x="3266" y="1"/>
                    <a:pt x="2865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" name="Google Shape;27;p2"/>
            <p:cNvSpPr/>
            <p:nvPr/>
          </p:nvSpPr>
          <p:spPr>
            <a:xfrm>
              <a:off x="3081575" y="2345350"/>
              <a:ext cx="53700" cy="82175"/>
            </a:xfrm>
            <a:custGeom>
              <a:rect b="b" l="l" r="r" t="t"/>
              <a:pathLst>
                <a:path extrusionOk="0" h="3287" w="2148">
                  <a:moveTo>
                    <a:pt x="1461" y="0"/>
                  </a:moveTo>
                  <a:lnTo>
                    <a:pt x="1461" y="0"/>
                  </a:lnTo>
                  <a:cubicBezTo>
                    <a:pt x="731" y="251"/>
                    <a:pt x="1210" y="502"/>
                    <a:pt x="959" y="982"/>
                  </a:cubicBezTo>
                  <a:lnTo>
                    <a:pt x="480" y="1233"/>
                  </a:lnTo>
                  <a:cubicBezTo>
                    <a:pt x="480" y="1484"/>
                    <a:pt x="229" y="1484"/>
                    <a:pt x="1" y="1712"/>
                  </a:cubicBezTo>
                  <a:cubicBezTo>
                    <a:pt x="1" y="2214"/>
                    <a:pt x="229" y="2465"/>
                    <a:pt x="1" y="2945"/>
                  </a:cubicBezTo>
                  <a:cubicBezTo>
                    <a:pt x="401" y="3184"/>
                    <a:pt x="709" y="3286"/>
                    <a:pt x="945" y="3286"/>
                  </a:cubicBezTo>
                  <a:cubicBezTo>
                    <a:pt x="2147" y="3286"/>
                    <a:pt x="1461" y="630"/>
                    <a:pt x="1461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" name="Google Shape;28;p2"/>
            <p:cNvSpPr/>
            <p:nvPr/>
          </p:nvSpPr>
          <p:spPr>
            <a:xfrm>
              <a:off x="2965175" y="2461750"/>
              <a:ext cx="128400" cy="128425"/>
            </a:xfrm>
            <a:custGeom>
              <a:rect b="b" l="l" r="r" t="t"/>
              <a:pathLst>
                <a:path extrusionOk="0" h="5137" w="5136">
                  <a:moveTo>
                    <a:pt x="2945" y="1"/>
                  </a:moveTo>
                  <a:cubicBezTo>
                    <a:pt x="502" y="252"/>
                    <a:pt x="2945" y="1941"/>
                    <a:pt x="1963" y="3173"/>
                  </a:cubicBezTo>
                  <a:cubicBezTo>
                    <a:pt x="1712" y="2443"/>
                    <a:pt x="1233" y="2192"/>
                    <a:pt x="982" y="1462"/>
                  </a:cubicBezTo>
                  <a:lnTo>
                    <a:pt x="982" y="1462"/>
                  </a:lnTo>
                  <a:cubicBezTo>
                    <a:pt x="0" y="2922"/>
                    <a:pt x="2442" y="4155"/>
                    <a:pt x="3675" y="5136"/>
                  </a:cubicBezTo>
                  <a:cubicBezTo>
                    <a:pt x="4405" y="4155"/>
                    <a:pt x="5136" y="2922"/>
                    <a:pt x="3903" y="1941"/>
                  </a:cubicBezTo>
                  <a:lnTo>
                    <a:pt x="3903" y="252"/>
                  </a:lnTo>
                  <a:cubicBezTo>
                    <a:pt x="3903" y="252"/>
                    <a:pt x="3424" y="480"/>
                    <a:pt x="3173" y="480"/>
                  </a:cubicBezTo>
                  <a:cubicBezTo>
                    <a:pt x="3173" y="252"/>
                    <a:pt x="3173" y="1"/>
                    <a:pt x="2945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" name="Google Shape;29;p2"/>
            <p:cNvSpPr/>
            <p:nvPr/>
          </p:nvSpPr>
          <p:spPr>
            <a:xfrm>
              <a:off x="3081575" y="1774000"/>
              <a:ext cx="537000" cy="659250"/>
            </a:xfrm>
            <a:custGeom>
              <a:rect b="b" l="l" r="r" t="t"/>
              <a:pathLst>
                <a:path extrusionOk="0" h="26370" w="21480">
                  <a:moveTo>
                    <a:pt x="17872" y="1"/>
                  </a:moveTo>
                  <a:cubicBezTo>
                    <a:pt x="17340" y="1"/>
                    <a:pt x="16689" y="482"/>
                    <a:pt x="15864" y="1604"/>
                  </a:cubicBezTo>
                  <a:cubicBezTo>
                    <a:pt x="15449" y="630"/>
                    <a:pt x="14399" y="56"/>
                    <a:pt x="13482" y="56"/>
                  </a:cubicBezTo>
                  <a:cubicBezTo>
                    <a:pt x="12786" y="56"/>
                    <a:pt x="12168" y="386"/>
                    <a:pt x="11961" y="1125"/>
                  </a:cubicBezTo>
                  <a:cubicBezTo>
                    <a:pt x="11710" y="874"/>
                    <a:pt x="11231" y="874"/>
                    <a:pt x="10979" y="645"/>
                  </a:cubicBezTo>
                  <a:lnTo>
                    <a:pt x="10979" y="645"/>
                  </a:lnTo>
                  <a:cubicBezTo>
                    <a:pt x="10979" y="1125"/>
                    <a:pt x="10728" y="1604"/>
                    <a:pt x="11231" y="2334"/>
                  </a:cubicBezTo>
                  <a:cubicBezTo>
                    <a:pt x="10955" y="2475"/>
                    <a:pt x="10680" y="2537"/>
                    <a:pt x="10411" y="2537"/>
                  </a:cubicBezTo>
                  <a:cubicBezTo>
                    <a:pt x="9718" y="2537"/>
                    <a:pt x="9063" y="2130"/>
                    <a:pt x="8537" y="1604"/>
                  </a:cubicBezTo>
                  <a:lnTo>
                    <a:pt x="8537" y="1604"/>
                  </a:lnTo>
                  <a:cubicBezTo>
                    <a:pt x="8286" y="2334"/>
                    <a:pt x="8286" y="3088"/>
                    <a:pt x="8788" y="3818"/>
                  </a:cubicBezTo>
                  <a:cubicBezTo>
                    <a:pt x="8537" y="3818"/>
                    <a:pt x="8286" y="3567"/>
                    <a:pt x="8058" y="3567"/>
                  </a:cubicBezTo>
                  <a:cubicBezTo>
                    <a:pt x="7761" y="3851"/>
                    <a:pt x="7727" y="3966"/>
                    <a:pt x="7598" y="3966"/>
                  </a:cubicBezTo>
                  <a:cubicBezTo>
                    <a:pt x="7509" y="3966"/>
                    <a:pt x="7375" y="3911"/>
                    <a:pt x="7076" y="3818"/>
                  </a:cubicBezTo>
                  <a:cubicBezTo>
                    <a:pt x="6597" y="4046"/>
                    <a:pt x="5844" y="4046"/>
                    <a:pt x="5616" y="4046"/>
                  </a:cubicBezTo>
                  <a:cubicBezTo>
                    <a:pt x="3401" y="5530"/>
                    <a:pt x="3653" y="6489"/>
                    <a:pt x="4155" y="8703"/>
                  </a:cubicBezTo>
                  <a:cubicBezTo>
                    <a:pt x="4642" y="8703"/>
                    <a:pt x="5017" y="8804"/>
                    <a:pt x="5355" y="8804"/>
                  </a:cubicBezTo>
                  <a:cubicBezTo>
                    <a:pt x="5524" y="8804"/>
                    <a:pt x="5684" y="8779"/>
                    <a:pt x="5844" y="8703"/>
                  </a:cubicBezTo>
                  <a:cubicBezTo>
                    <a:pt x="6419" y="9419"/>
                    <a:pt x="6995" y="9672"/>
                    <a:pt x="7570" y="9672"/>
                  </a:cubicBezTo>
                  <a:cubicBezTo>
                    <a:pt x="8956" y="9672"/>
                    <a:pt x="10338" y="8201"/>
                    <a:pt x="11710" y="8201"/>
                  </a:cubicBezTo>
                  <a:cubicBezTo>
                    <a:pt x="10763" y="9830"/>
                    <a:pt x="8774" y="10704"/>
                    <a:pt x="6936" y="10704"/>
                  </a:cubicBezTo>
                  <a:cubicBezTo>
                    <a:pt x="5451" y="10704"/>
                    <a:pt x="4064" y="10134"/>
                    <a:pt x="3401" y="8931"/>
                  </a:cubicBezTo>
                  <a:cubicBezTo>
                    <a:pt x="3162" y="9056"/>
                    <a:pt x="2979" y="9056"/>
                    <a:pt x="2828" y="9056"/>
                  </a:cubicBezTo>
                  <a:cubicBezTo>
                    <a:pt x="2677" y="9056"/>
                    <a:pt x="2557" y="9056"/>
                    <a:pt x="2443" y="9182"/>
                  </a:cubicBezTo>
                  <a:cubicBezTo>
                    <a:pt x="2443" y="8452"/>
                    <a:pt x="1941" y="7721"/>
                    <a:pt x="1941" y="7219"/>
                  </a:cubicBezTo>
                  <a:cubicBezTo>
                    <a:pt x="1461" y="7721"/>
                    <a:pt x="480" y="10163"/>
                    <a:pt x="480" y="10894"/>
                  </a:cubicBezTo>
                  <a:cubicBezTo>
                    <a:pt x="229" y="12355"/>
                    <a:pt x="1690" y="13085"/>
                    <a:pt x="1210" y="14569"/>
                  </a:cubicBezTo>
                  <a:cubicBezTo>
                    <a:pt x="2192" y="14318"/>
                    <a:pt x="2443" y="14569"/>
                    <a:pt x="2922" y="13816"/>
                  </a:cubicBezTo>
                  <a:lnTo>
                    <a:pt x="2922" y="13816"/>
                  </a:lnTo>
                  <a:cubicBezTo>
                    <a:pt x="3401" y="15779"/>
                    <a:pt x="1210" y="16030"/>
                    <a:pt x="3401" y="17741"/>
                  </a:cubicBezTo>
                  <a:cubicBezTo>
                    <a:pt x="4383" y="16760"/>
                    <a:pt x="5844" y="16281"/>
                    <a:pt x="5844" y="14569"/>
                  </a:cubicBezTo>
                  <a:cubicBezTo>
                    <a:pt x="6095" y="13336"/>
                    <a:pt x="4383" y="12126"/>
                    <a:pt x="5844" y="11145"/>
                  </a:cubicBezTo>
                  <a:lnTo>
                    <a:pt x="5844" y="11145"/>
                  </a:lnTo>
                  <a:cubicBezTo>
                    <a:pt x="6095" y="12126"/>
                    <a:pt x="6597" y="13085"/>
                    <a:pt x="6825" y="13816"/>
                  </a:cubicBezTo>
                  <a:cubicBezTo>
                    <a:pt x="9039" y="14569"/>
                    <a:pt x="5364" y="16281"/>
                    <a:pt x="5616" y="17741"/>
                  </a:cubicBezTo>
                  <a:cubicBezTo>
                    <a:pt x="5448" y="17741"/>
                    <a:pt x="5281" y="17630"/>
                    <a:pt x="5120" y="17630"/>
                  </a:cubicBezTo>
                  <a:cubicBezTo>
                    <a:pt x="5040" y="17630"/>
                    <a:pt x="4961" y="17658"/>
                    <a:pt x="4885" y="17741"/>
                  </a:cubicBezTo>
                  <a:cubicBezTo>
                    <a:pt x="6597" y="17741"/>
                    <a:pt x="7807" y="18723"/>
                    <a:pt x="7327" y="20412"/>
                  </a:cubicBezTo>
                  <a:cubicBezTo>
                    <a:pt x="6597" y="19682"/>
                    <a:pt x="6346" y="18951"/>
                    <a:pt x="5364" y="18472"/>
                  </a:cubicBezTo>
                  <a:lnTo>
                    <a:pt x="5364" y="18472"/>
                  </a:lnTo>
                  <a:cubicBezTo>
                    <a:pt x="5616" y="18723"/>
                    <a:pt x="5616" y="19682"/>
                    <a:pt x="5844" y="20184"/>
                  </a:cubicBezTo>
                  <a:cubicBezTo>
                    <a:pt x="5179" y="20691"/>
                    <a:pt x="4623" y="21428"/>
                    <a:pt x="4018" y="21428"/>
                  </a:cubicBezTo>
                  <a:cubicBezTo>
                    <a:pt x="3751" y="21428"/>
                    <a:pt x="3474" y="21285"/>
                    <a:pt x="3173" y="20914"/>
                  </a:cubicBezTo>
                  <a:cubicBezTo>
                    <a:pt x="3173" y="21165"/>
                    <a:pt x="2922" y="21394"/>
                    <a:pt x="2671" y="21896"/>
                  </a:cubicBezTo>
                  <a:cubicBezTo>
                    <a:pt x="2192" y="21165"/>
                    <a:pt x="1461" y="20914"/>
                    <a:pt x="480" y="20914"/>
                  </a:cubicBezTo>
                  <a:cubicBezTo>
                    <a:pt x="480" y="20663"/>
                    <a:pt x="731" y="20663"/>
                    <a:pt x="731" y="20412"/>
                  </a:cubicBezTo>
                  <a:lnTo>
                    <a:pt x="731" y="20412"/>
                  </a:lnTo>
                  <a:lnTo>
                    <a:pt x="480" y="20663"/>
                  </a:lnTo>
                  <a:cubicBezTo>
                    <a:pt x="229" y="20914"/>
                    <a:pt x="229" y="20663"/>
                    <a:pt x="1" y="21165"/>
                  </a:cubicBezTo>
                  <a:cubicBezTo>
                    <a:pt x="229" y="21394"/>
                    <a:pt x="731" y="21896"/>
                    <a:pt x="731" y="22124"/>
                  </a:cubicBezTo>
                  <a:cubicBezTo>
                    <a:pt x="923" y="22082"/>
                    <a:pt x="1092" y="22062"/>
                    <a:pt x="1242" y="22062"/>
                  </a:cubicBezTo>
                  <a:cubicBezTo>
                    <a:pt x="2806" y="22062"/>
                    <a:pt x="2256" y="24195"/>
                    <a:pt x="2922" y="25319"/>
                  </a:cubicBezTo>
                  <a:cubicBezTo>
                    <a:pt x="3478" y="26050"/>
                    <a:pt x="4750" y="26369"/>
                    <a:pt x="5859" y="26369"/>
                  </a:cubicBezTo>
                  <a:cubicBezTo>
                    <a:pt x="6206" y="26369"/>
                    <a:pt x="6537" y="26338"/>
                    <a:pt x="6825" y="26278"/>
                  </a:cubicBezTo>
                  <a:cubicBezTo>
                    <a:pt x="6825" y="25799"/>
                    <a:pt x="7076" y="25319"/>
                    <a:pt x="7076" y="25319"/>
                  </a:cubicBezTo>
                  <a:cubicBezTo>
                    <a:pt x="7620" y="25319"/>
                    <a:pt x="8568" y="25724"/>
                    <a:pt x="9224" y="25724"/>
                  </a:cubicBezTo>
                  <a:cubicBezTo>
                    <a:pt x="9450" y="25724"/>
                    <a:pt x="9641" y="25676"/>
                    <a:pt x="9770" y="25548"/>
                  </a:cubicBezTo>
                  <a:cubicBezTo>
                    <a:pt x="10728" y="24566"/>
                    <a:pt x="9039" y="23356"/>
                    <a:pt x="8058" y="23105"/>
                  </a:cubicBezTo>
                  <a:cubicBezTo>
                    <a:pt x="7327" y="23836"/>
                    <a:pt x="6346" y="24087"/>
                    <a:pt x="5364" y="24338"/>
                  </a:cubicBezTo>
                  <a:cubicBezTo>
                    <a:pt x="3303" y="22397"/>
                    <a:pt x="4170" y="21825"/>
                    <a:pt x="5734" y="21825"/>
                  </a:cubicBezTo>
                  <a:cubicBezTo>
                    <a:pt x="7131" y="21825"/>
                    <a:pt x="9083" y="22281"/>
                    <a:pt x="9998" y="22626"/>
                  </a:cubicBezTo>
                  <a:cubicBezTo>
                    <a:pt x="10249" y="22375"/>
                    <a:pt x="10500" y="22124"/>
                    <a:pt x="10500" y="21896"/>
                  </a:cubicBezTo>
                  <a:cubicBezTo>
                    <a:pt x="10500" y="21645"/>
                    <a:pt x="9998" y="21645"/>
                    <a:pt x="9998" y="21394"/>
                  </a:cubicBezTo>
                  <a:cubicBezTo>
                    <a:pt x="9770" y="21165"/>
                    <a:pt x="10249" y="20914"/>
                    <a:pt x="10249" y="20914"/>
                  </a:cubicBezTo>
                  <a:cubicBezTo>
                    <a:pt x="10249" y="20663"/>
                    <a:pt x="9770" y="20412"/>
                    <a:pt x="9519" y="20184"/>
                  </a:cubicBezTo>
                  <a:cubicBezTo>
                    <a:pt x="12691" y="19453"/>
                    <a:pt x="11482" y="16281"/>
                    <a:pt x="11231" y="14067"/>
                  </a:cubicBezTo>
                  <a:cubicBezTo>
                    <a:pt x="12440" y="14067"/>
                    <a:pt x="13673" y="14067"/>
                    <a:pt x="13171" y="12606"/>
                  </a:cubicBezTo>
                  <a:cubicBezTo>
                    <a:pt x="14152" y="11875"/>
                    <a:pt x="16115" y="11145"/>
                    <a:pt x="14883" y="9684"/>
                  </a:cubicBezTo>
                  <a:cubicBezTo>
                    <a:pt x="15385" y="9182"/>
                    <a:pt x="15864" y="8703"/>
                    <a:pt x="16366" y="8452"/>
                  </a:cubicBezTo>
                  <a:cubicBezTo>
                    <a:pt x="17097" y="8201"/>
                    <a:pt x="18078" y="6740"/>
                    <a:pt x="19037" y="6489"/>
                  </a:cubicBezTo>
                  <a:cubicBezTo>
                    <a:pt x="18771" y="6223"/>
                    <a:pt x="18472" y="6120"/>
                    <a:pt x="18154" y="6120"/>
                  </a:cubicBezTo>
                  <a:cubicBezTo>
                    <a:pt x="17596" y="6120"/>
                    <a:pt x="16976" y="6435"/>
                    <a:pt x="16366" y="6740"/>
                  </a:cubicBezTo>
                  <a:cubicBezTo>
                    <a:pt x="17325" y="5028"/>
                    <a:pt x="21479" y="4046"/>
                    <a:pt x="21000" y="2106"/>
                  </a:cubicBezTo>
                  <a:cubicBezTo>
                    <a:pt x="20520" y="2106"/>
                    <a:pt x="19767" y="2106"/>
                    <a:pt x="19539" y="2334"/>
                  </a:cubicBezTo>
                  <a:cubicBezTo>
                    <a:pt x="19115" y="918"/>
                    <a:pt x="18607" y="1"/>
                    <a:pt x="17872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0" name="Google Shape;30;p2"/>
            <p:cNvSpPr/>
            <p:nvPr/>
          </p:nvSpPr>
          <p:spPr>
            <a:xfrm>
              <a:off x="3160900" y="2465250"/>
              <a:ext cx="414875" cy="494400"/>
            </a:xfrm>
            <a:custGeom>
              <a:rect b="b" l="l" r="r" t="t"/>
              <a:pathLst>
                <a:path extrusionOk="0" h="19776" w="16595">
                  <a:moveTo>
                    <a:pt x="3427" y="0"/>
                  </a:moveTo>
                  <a:cubicBezTo>
                    <a:pt x="3285" y="0"/>
                    <a:pt x="3173" y="112"/>
                    <a:pt x="3173" y="112"/>
                  </a:cubicBezTo>
                  <a:lnTo>
                    <a:pt x="2443" y="340"/>
                  </a:lnTo>
                  <a:cubicBezTo>
                    <a:pt x="1712" y="842"/>
                    <a:pt x="1712" y="1573"/>
                    <a:pt x="1210" y="2303"/>
                  </a:cubicBezTo>
                  <a:cubicBezTo>
                    <a:pt x="0" y="4996"/>
                    <a:pt x="1461" y="4243"/>
                    <a:pt x="2443" y="6206"/>
                  </a:cubicBezTo>
                  <a:cubicBezTo>
                    <a:pt x="2191" y="6457"/>
                    <a:pt x="1712" y="6457"/>
                    <a:pt x="1461" y="6708"/>
                  </a:cubicBezTo>
                  <a:cubicBezTo>
                    <a:pt x="1783" y="6866"/>
                    <a:pt x="2105" y="6944"/>
                    <a:pt x="2418" y="6944"/>
                  </a:cubicBezTo>
                  <a:cubicBezTo>
                    <a:pt x="3060" y="6944"/>
                    <a:pt x="3664" y="6614"/>
                    <a:pt x="4154" y="5955"/>
                  </a:cubicBezTo>
                  <a:cubicBezTo>
                    <a:pt x="4288" y="6958"/>
                    <a:pt x="4853" y="7460"/>
                    <a:pt x="5491" y="7460"/>
                  </a:cubicBezTo>
                  <a:cubicBezTo>
                    <a:pt x="5941" y="7460"/>
                    <a:pt x="6428" y="7209"/>
                    <a:pt x="6825" y="6708"/>
                  </a:cubicBezTo>
                  <a:cubicBezTo>
                    <a:pt x="7076" y="7667"/>
                    <a:pt x="7327" y="7667"/>
                    <a:pt x="7327" y="8397"/>
                  </a:cubicBezTo>
                  <a:cubicBezTo>
                    <a:pt x="7490" y="8333"/>
                    <a:pt x="7645" y="8303"/>
                    <a:pt x="7787" y="8303"/>
                  </a:cubicBezTo>
                  <a:cubicBezTo>
                    <a:pt x="8699" y="8303"/>
                    <a:pt x="9104" y="9511"/>
                    <a:pt x="8058" y="10360"/>
                  </a:cubicBezTo>
                  <a:cubicBezTo>
                    <a:pt x="8537" y="10109"/>
                    <a:pt x="9039" y="10109"/>
                    <a:pt x="9518" y="9881"/>
                  </a:cubicBezTo>
                  <a:lnTo>
                    <a:pt x="9518" y="11091"/>
                  </a:lnTo>
                  <a:cubicBezTo>
                    <a:pt x="9769" y="10840"/>
                    <a:pt x="9998" y="10611"/>
                    <a:pt x="9998" y="10360"/>
                  </a:cubicBezTo>
                  <a:lnTo>
                    <a:pt x="9998" y="10360"/>
                  </a:lnTo>
                  <a:cubicBezTo>
                    <a:pt x="11710" y="13282"/>
                    <a:pt x="9518" y="12552"/>
                    <a:pt x="8058" y="14035"/>
                  </a:cubicBezTo>
                  <a:cubicBezTo>
                    <a:pt x="8309" y="14263"/>
                    <a:pt x="8788" y="14994"/>
                    <a:pt x="9518" y="15245"/>
                  </a:cubicBezTo>
                  <a:cubicBezTo>
                    <a:pt x="9267" y="15245"/>
                    <a:pt x="8788" y="15496"/>
                    <a:pt x="8537" y="15496"/>
                  </a:cubicBezTo>
                  <a:cubicBezTo>
                    <a:pt x="9267" y="15975"/>
                    <a:pt x="9998" y="16226"/>
                    <a:pt x="10979" y="16477"/>
                  </a:cubicBezTo>
                  <a:cubicBezTo>
                    <a:pt x="11173" y="17413"/>
                    <a:pt x="11655" y="18499"/>
                    <a:pt x="12433" y="18499"/>
                  </a:cubicBezTo>
                  <a:cubicBezTo>
                    <a:pt x="12661" y="18499"/>
                    <a:pt x="12914" y="18406"/>
                    <a:pt x="13193" y="18189"/>
                  </a:cubicBezTo>
                  <a:cubicBezTo>
                    <a:pt x="13586" y="18975"/>
                    <a:pt x="13979" y="19776"/>
                    <a:pt x="14786" y="19776"/>
                  </a:cubicBezTo>
                  <a:cubicBezTo>
                    <a:pt x="14964" y="19776"/>
                    <a:pt x="15162" y="19737"/>
                    <a:pt x="15384" y="19650"/>
                  </a:cubicBezTo>
                  <a:cubicBezTo>
                    <a:pt x="15133" y="18920"/>
                    <a:pt x="14403" y="17938"/>
                    <a:pt x="13924" y="17208"/>
                  </a:cubicBezTo>
                  <a:lnTo>
                    <a:pt x="13924" y="17208"/>
                  </a:lnTo>
                  <a:cubicBezTo>
                    <a:pt x="14403" y="17687"/>
                    <a:pt x="15133" y="17938"/>
                    <a:pt x="15636" y="18189"/>
                  </a:cubicBezTo>
                  <a:cubicBezTo>
                    <a:pt x="16366" y="16706"/>
                    <a:pt x="13673" y="13784"/>
                    <a:pt x="13673" y="12323"/>
                  </a:cubicBezTo>
                  <a:lnTo>
                    <a:pt x="13673" y="12323"/>
                  </a:lnTo>
                  <a:cubicBezTo>
                    <a:pt x="14403" y="12552"/>
                    <a:pt x="15133" y="13282"/>
                    <a:pt x="15636" y="14035"/>
                  </a:cubicBezTo>
                  <a:cubicBezTo>
                    <a:pt x="15864" y="13533"/>
                    <a:pt x="16366" y="12552"/>
                    <a:pt x="16594" y="12072"/>
                  </a:cubicBezTo>
                  <a:cubicBezTo>
                    <a:pt x="15133" y="11593"/>
                    <a:pt x="12212" y="8648"/>
                    <a:pt x="14905" y="8648"/>
                  </a:cubicBezTo>
                  <a:cubicBezTo>
                    <a:pt x="14689" y="7605"/>
                    <a:pt x="14115" y="6357"/>
                    <a:pt x="13023" y="6357"/>
                  </a:cubicBezTo>
                  <a:cubicBezTo>
                    <a:pt x="12850" y="6357"/>
                    <a:pt x="12663" y="6388"/>
                    <a:pt x="12463" y="6457"/>
                  </a:cubicBezTo>
                  <a:cubicBezTo>
                    <a:pt x="11983" y="5519"/>
                    <a:pt x="9501" y="3017"/>
                    <a:pt x="8446" y="3017"/>
                  </a:cubicBezTo>
                  <a:cubicBezTo>
                    <a:pt x="8397" y="3017"/>
                    <a:pt x="8351" y="3022"/>
                    <a:pt x="8309" y="3033"/>
                  </a:cubicBezTo>
                  <a:cubicBezTo>
                    <a:pt x="8655" y="2059"/>
                    <a:pt x="8495" y="1694"/>
                    <a:pt x="8136" y="1694"/>
                  </a:cubicBezTo>
                  <a:cubicBezTo>
                    <a:pt x="7503" y="1694"/>
                    <a:pt x="6255" y="2831"/>
                    <a:pt x="6095" y="3764"/>
                  </a:cubicBezTo>
                  <a:cubicBezTo>
                    <a:pt x="4154" y="1801"/>
                    <a:pt x="7076" y="2052"/>
                    <a:pt x="7555" y="842"/>
                  </a:cubicBezTo>
                  <a:cubicBezTo>
                    <a:pt x="7265" y="552"/>
                    <a:pt x="6938" y="413"/>
                    <a:pt x="6618" y="413"/>
                  </a:cubicBezTo>
                  <a:cubicBezTo>
                    <a:pt x="6134" y="413"/>
                    <a:pt x="5667" y="731"/>
                    <a:pt x="5364" y="1322"/>
                  </a:cubicBezTo>
                  <a:cubicBezTo>
                    <a:pt x="5113" y="1070"/>
                    <a:pt x="4885" y="842"/>
                    <a:pt x="4885" y="340"/>
                  </a:cubicBezTo>
                  <a:cubicBezTo>
                    <a:pt x="3424" y="1070"/>
                    <a:pt x="3173" y="3764"/>
                    <a:pt x="4154" y="4494"/>
                  </a:cubicBezTo>
                  <a:cubicBezTo>
                    <a:pt x="3731" y="4842"/>
                    <a:pt x="3423" y="4991"/>
                    <a:pt x="3205" y="4991"/>
                  </a:cubicBezTo>
                  <a:cubicBezTo>
                    <a:pt x="2035" y="4991"/>
                    <a:pt x="3460" y="727"/>
                    <a:pt x="3652" y="112"/>
                  </a:cubicBezTo>
                  <a:cubicBezTo>
                    <a:pt x="3576" y="28"/>
                    <a:pt x="3498" y="0"/>
                    <a:pt x="3427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" name="Google Shape;31;p2"/>
            <p:cNvSpPr/>
            <p:nvPr/>
          </p:nvSpPr>
          <p:spPr>
            <a:xfrm>
              <a:off x="3195725" y="2804475"/>
              <a:ext cx="135800" cy="99500"/>
            </a:xfrm>
            <a:custGeom>
              <a:rect b="b" l="l" r="r" t="t"/>
              <a:pathLst>
                <a:path extrusionOk="0" h="3980" w="5432">
                  <a:moveTo>
                    <a:pt x="2492" y="0"/>
                  </a:moveTo>
                  <a:cubicBezTo>
                    <a:pt x="2237" y="0"/>
                    <a:pt x="2188" y="293"/>
                    <a:pt x="2031" y="466"/>
                  </a:cubicBezTo>
                  <a:lnTo>
                    <a:pt x="1529" y="466"/>
                  </a:lnTo>
                  <a:cubicBezTo>
                    <a:pt x="1529" y="946"/>
                    <a:pt x="1529" y="1676"/>
                    <a:pt x="1278" y="2155"/>
                  </a:cubicBezTo>
                  <a:cubicBezTo>
                    <a:pt x="1278" y="2155"/>
                    <a:pt x="1529" y="2155"/>
                    <a:pt x="1780" y="2406"/>
                  </a:cubicBezTo>
                  <a:cubicBezTo>
                    <a:pt x="1" y="3151"/>
                    <a:pt x="638" y="3979"/>
                    <a:pt x="1316" y="3979"/>
                  </a:cubicBezTo>
                  <a:cubicBezTo>
                    <a:pt x="1760" y="3979"/>
                    <a:pt x="2221" y="3624"/>
                    <a:pt x="2031" y="2657"/>
                  </a:cubicBezTo>
                  <a:cubicBezTo>
                    <a:pt x="2279" y="2584"/>
                    <a:pt x="2501" y="2553"/>
                    <a:pt x="2703" y="2553"/>
                  </a:cubicBezTo>
                  <a:cubicBezTo>
                    <a:pt x="3773" y="2553"/>
                    <a:pt x="4298" y="3417"/>
                    <a:pt x="5157" y="3417"/>
                  </a:cubicBezTo>
                  <a:cubicBezTo>
                    <a:pt x="5245" y="3417"/>
                    <a:pt x="5336" y="3408"/>
                    <a:pt x="5432" y="3388"/>
                  </a:cubicBezTo>
                  <a:cubicBezTo>
                    <a:pt x="4473" y="2406"/>
                    <a:pt x="2761" y="1927"/>
                    <a:pt x="2990" y="215"/>
                  </a:cubicBezTo>
                  <a:cubicBezTo>
                    <a:pt x="2763" y="59"/>
                    <a:pt x="2607" y="0"/>
                    <a:pt x="2492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2" name="Google Shape;32;p2"/>
            <p:cNvSpPr/>
            <p:nvPr/>
          </p:nvSpPr>
          <p:spPr>
            <a:xfrm>
              <a:off x="3264750" y="2901150"/>
              <a:ext cx="18275" cy="24550"/>
            </a:xfrm>
            <a:custGeom>
              <a:rect b="b" l="l" r="r" t="t"/>
              <a:pathLst>
                <a:path extrusionOk="0" h="982" w="731">
                  <a:moveTo>
                    <a:pt x="0" y="0"/>
                  </a:moveTo>
                  <a:cubicBezTo>
                    <a:pt x="229" y="251"/>
                    <a:pt x="0" y="502"/>
                    <a:pt x="0" y="982"/>
                  </a:cubicBezTo>
                  <a:lnTo>
                    <a:pt x="0" y="982"/>
                  </a:lnTo>
                  <a:cubicBezTo>
                    <a:pt x="731" y="753"/>
                    <a:pt x="480" y="753"/>
                    <a:pt x="731" y="251"/>
                  </a:cubicBezTo>
                  <a:lnTo>
                    <a:pt x="229" y="0"/>
                  </a:ln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3" name="Google Shape;33;p2"/>
            <p:cNvSpPr/>
            <p:nvPr/>
          </p:nvSpPr>
          <p:spPr>
            <a:xfrm>
              <a:off x="3307550" y="2919975"/>
              <a:ext cx="36550" cy="24000"/>
            </a:xfrm>
            <a:custGeom>
              <a:rect b="b" l="l" r="r" t="t"/>
              <a:pathLst>
                <a:path extrusionOk="0" h="960" w="1462">
                  <a:moveTo>
                    <a:pt x="480" y="0"/>
                  </a:moveTo>
                  <a:cubicBezTo>
                    <a:pt x="480" y="229"/>
                    <a:pt x="0" y="480"/>
                    <a:pt x="229" y="959"/>
                  </a:cubicBezTo>
                  <a:cubicBezTo>
                    <a:pt x="1461" y="731"/>
                    <a:pt x="731" y="480"/>
                    <a:pt x="480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4" name="Google Shape;34;p2"/>
            <p:cNvSpPr/>
            <p:nvPr/>
          </p:nvSpPr>
          <p:spPr>
            <a:xfrm>
              <a:off x="3337800" y="3017550"/>
              <a:ext cx="18275" cy="24550"/>
            </a:xfrm>
            <a:custGeom>
              <a:rect b="b" l="l" r="r" t="t"/>
              <a:pathLst>
                <a:path extrusionOk="0" h="982" w="731">
                  <a:moveTo>
                    <a:pt x="251" y="0"/>
                  </a:moveTo>
                  <a:cubicBezTo>
                    <a:pt x="251" y="480"/>
                    <a:pt x="0" y="480"/>
                    <a:pt x="0" y="982"/>
                  </a:cubicBezTo>
                  <a:cubicBezTo>
                    <a:pt x="479" y="731"/>
                    <a:pt x="479" y="731"/>
                    <a:pt x="730" y="480"/>
                  </a:cubicBezTo>
                  <a:cubicBezTo>
                    <a:pt x="730" y="229"/>
                    <a:pt x="251" y="0"/>
                    <a:pt x="251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5" name="Google Shape;35;p2"/>
            <p:cNvSpPr/>
            <p:nvPr/>
          </p:nvSpPr>
          <p:spPr>
            <a:xfrm>
              <a:off x="3313250" y="3084325"/>
              <a:ext cx="30850" cy="30825"/>
            </a:xfrm>
            <a:custGeom>
              <a:rect b="b" l="l" r="r" t="t"/>
              <a:pathLst>
                <a:path extrusionOk="0" h="1233" w="1234">
                  <a:moveTo>
                    <a:pt x="503" y="0"/>
                  </a:moveTo>
                  <a:cubicBezTo>
                    <a:pt x="252" y="502"/>
                    <a:pt x="1" y="753"/>
                    <a:pt x="1" y="1233"/>
                  </a:cubicBezTo>
                  <a:cubicBezTo>
                    <a:pt x="731" y="982"/>
                    <a:pt x="731" y="982"/>
                    <a:pt x="1233" y="753"/>
                  </a:cubicBezTo>
                  <a:cubicBezTo>
                    <a:pt x="1233" y="0"/>
                    <a:pt x="731" y="251"/>
                    <a:pt x="503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6" name="Google Shape;36;p2"/>
            <p:cNvSpPr/>
            <p:nvPr/>
          </p:nvSpPr>
          <p:spPr>
            <a:xfrm>
              <a:off x="3341425" y="2828100"/>
              <a:ext cx="22550" cy="28350"/>
            </a:xfrm>
            <a:custGeom>
              <a:rect b="b" l="l" r="r" t="t"/>
              <a:pathLst>
                <a:path extrusionOk="0" h="1134" w="902">
                  <a:moveTo>
                    <a:pt x="106" y="1"/>
                  </a:moveTo>
                  <a:cubicBezTo>
                    <a:pt x="0" y="830"/>
                    <a:pt x="200" y="1134"/>
                    <a:pt x="392" y="1134"/>
                  </a:cubicBezTo>
                  <a:cubicBezTo>
                    <a:pt x="654" y="1134"/>
                    <a:pt x="901" y="567"/>
                    <a:pt x="334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7" name="Google Shape;37;p2"/>
            <p:cNvSpPr/>
            <p:nvPr/>
          </p:nvSpPr>
          <p:spPr>
            <a:xfrm>
              <a:off x="3337800" y="2889150"/>
              <a:ext cx="42800" cy="30850"/>
            </a:xfrm>
            <a:custGeom>
              <a:rect b="b" l="l" r="r" t="t"/>
              <a:pathLst>
                <a:path extrusionOk="0" h="1234" w="1712">
                  <a:moveTo>
                    <a:pt x="982" y="1"/>
                  </a:moveTo>
                  <a:lnTo>
                    <a:pt x="982" y="1"/>
                  </a:lnTo>
                  <a:cubicBezTo>
                    <a:pt x="730" y="252"/>
                    <a:pt x="0" y="252"/>
                    <a:pt x="730" y="1233"/>
                  </a:cubicBezTo>
                  <a:cubicBezTo>
                    <a:pt x="1712" y="731"/>
                    <a:pt x="982" y="480"/>
                    <a:pt x="982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8" name="Google Shape;38;p2"/>
            <p:cNvSpPr/>
            <p:nvPr/>
          </p:nvSpPr>
          <p:spPr>
            <a:xfrm>
              <a:off x="3349775" y="2717975"/>
              <a:ext cx="30825" cy="30825"/>
            </a:xfrm>
            <a:custGeom>
              <a:rect b="b" l="l" r="r" t="t"/>
              <a:pathLst>
                <a:path extrusionOk="0" h="1233" w="1233">
                  <a:moveTo>
                    <a:pt x="754" y="0"/>
                  </a:moveTo>
                  <a:lnTo>
                    <a:pt x="251" y="251"/>
                  </a:lnTo>
                  <a:cubicBezTo>
                    <a:pt x="503" y="731"/>
                    <a:pt x="0" y="1233"/>
                    <a:pt x="982" y="1233"/>
                  </a:cubicBezTo>
                  <a:cubicBezTo>
                    <a:pt x="1233" y="1233"/>
                    <a:pt x="1233" y="982"/>
                    <a:pt x="1233" y="982"/>
                  </a:cubicBezTo>
                  <a:cubicBezTo>
                    <a:pt x="982" y="731"/>
                    <a:pt x="982" y="251"/>
                    <a:pt x="754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9" name="Google Shape;39;p2"/>
            <p:cNvSpPr/>
            <p:nvPr/>
          </p:nvSpPr>
          <p:spPr>
            <a:xfrm>
              <a:off x="3325800" y="2694000"/>
              <a:ext cx="18300" cy="23225"/>
            </a:xfrm>
            <a:custGeom>
              <a:rect b="b" l="l" r="r" t="t"/>
              <a:pathLst>
                <a:path extrusionOk="0" h="929" w="732">
                  <a:moveTo>
                    <a:pt x="229" y="1"/>
                  </a:moveTo>
                  <a:lnTo>
                    <a:pt x="1" y="229"/>
                  </a:lnTo>
                  <a:cubicBezTo>
                    <a:pt x="162" y="585"/>
                    <a:pt x="95" y="929"/>
                    <a:pt x="302" y="929"/>
                  </a:cubicBezTo>
                  <a:cubicBezTo>
                    <a:pt x="387" y="929"/>
                    <a:pt x="518" y="871"/>
                    <a:pt x="731" y="731"/>
                  </a:cubicBezTo>
                  <a:cubicBezTo>
                    <a:pt x="731" y="229"/>
                    <a:pt x="229" y="229"/>
                    <a:pt x="229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0" name="Google Shape;40;p2"/>
            <p:cNvSpPr/>
            <p:nvPr/>
          </p:nvSpPr>
          <p:spPr>
            <a:xfrm>
              <a:off x="3246500" y="3713725"/>
              <a:ext cx="152375" cy="78975"/>
            </a:xfrm>
            <a:custGeom>
              <a:rect b="b" l="l" r="r" t="t"/>
              <a:pathLst>
                <a:path extrusionOk="0" h="3159" w="6095">
                  <a:moveTo>
                    <a:pt x="1940" y="0"/>
                  </a:moveTo>
                  <a:lnTo>
                    <a:pt x="959" y="251"/>
                  </a:lnTo>
                  <a:cubicBezTo>
                    <a:pt x="730" y="480"/>
                    <a:pt x="479" y="982"/>
                    <a:pt x="0" y="1210"/>
                  </a:cubicBezTo>
                  <a:cubicBezTo>
                    <a:pt x="959" y="1461"/>
                    <a:pt x="2442" y="1712"/>
                    <a:pt x="3401" y="1712"/>
                  </a:cubicBezTo>
                  <a:cubicBezTo>
                    <a:pt x="3575" y="2727"/>
                    <a:pt x="4224" y="3158"/>
                    <a:pt x="5009" y="3158"/>
                  </a:cubicBezTo>
                  <a:cubicBezTo>
                    <a:pt x="5354" y="3158"/>
                    <a:pt x="5725" y="3075"/>
                    <a:pt x="6094" y="2922"/>
                  </a:cubicBezTo>
                  <a:cubicBezTo>
                    <a:pt x="5615" y="2443"/>
                    <a:pt x="4382" y="480"/>
                    <a:pt x="3903" y="251"/>
                  </a:cubicBezTo>
                  <a:cubicBezTo>
                    <a:pt x="3784" y="192"/>
                    <a:pt x="3653" y="173"/>
                    <a:pt x="3511" y="173"/>
                  </a:cubicBezTo>
                  <a:cubicBezTo>
                    <a:pt x="3277" y="173"/>
                    <a:pt x="3017" y="224"/>
                    <a:pt x="2743" y="224"/>
                  </a:cubicBezTo>
                  <a:cubicBezTo>
                    <a:pt x="2483" y="224"/>
                    <a:pt x="2212" y="178"/>
                    <a:pt x="1940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1" name="Google Shape;41;p2"/>
            <p:cNvSpPr/>
            <p:nvPr/>
          </p:nvSpPr>
          <p:spPr>
            <a:xfrm>
              <a:off x="3398850" y="3768500"/>
              <a:ext cx="103875" cy="42825"/>
            </a:xfrm>
            <a:custGeom>
              <a:rect b="b" l="l" r="r" t="t"/>
              <a:pathLst>
                <a:path extrusionOk="0" h="1713" w="4155">
                  <a:moveTo>
                    <a:pt x="731" y="1"/>
                  </a:moveTo>
                  <a:lnTo>
                    <a:pt x="480" y="503"/>
                  </a:lnTo>
                  <a:cubicBezTo>
                    <a:pt x="251" y="731"/>
                    <a:pt x="0" y="982"/>
                    <a:pt x="0" y="1461"/>
                  </a:cubicBezTo>
                  <a:cubicBezTo>
                    <a:pt x="731" y="1461"/>
                    <a:pt x="982" y="1712"/>
                    <a:pt x="1461" y="1712"/>
                  </a:cubicBezTo>
                  <a:cubicBezTo>
                    <a:pt x="2192" y="1712"/>
                    <a:pt x="3424" y="1712"/>
                    <a:pt x="4155" y="982"/>
                  </a:cubicBezTo>
                  <a:cubicBezTo>
                    <a:pt x="3424" y="252"/>
                    <a:pt x="1712" y="1"/>
                    <a:pt x="731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2" name="Google Shape;42;p2"/>
            <p:cNvSpPr/>
            <p:nvPr/>
          </p:nvSpPr>
          <p:spPr>
            <a:xfrm>
              <a:off x="3405125" y="3743975"/>
              <a:ext cx="18275" cy="11400"/>
            </a:xfrm>
            <a:custGeom>
              <a:rect b="b" l="l" r="r" t="t"/>
              <a:pathLst>
                <a:path extrusionOk="0" h="456" w="731">
                  <a:moveTo>
                    <a:pt x="0" y="0"/>
                  </a:moveTo>
                  <a:cubicBezTo>
                    <a:pt x="158" y="174"/>
                    <a:pt x="98" y="456"/>
                    <a:pt x="286" y="456"/>
                  </a:cubicBezTo>
                  <a:cubicBezTo>
                    <a:pt x="371" y="456"/>
                    <a:pt x="505" y="399"/>
                    <a:pt x="731" y="251"/>
                  </a:cubicBezTo>
                  <a:cubicBezTo>
                    <a:pt x="731" y="73"/>
                    <a:pt x="696" y="27"/>
                    <a:pt x="640" y="27"/>
                  </a:cubicBezTo>
                  <a:cubicBezTo>
                    <a:pt x="580" y="27"/>
                    <a:pt x="496" y="78"/>
                    <a:pt x="404" y="78"/>
                  </a:cubicBezTo>
                  <a:cubicBezTo>
                    <a:pt x="348" y="78"/>
                    <a:pt x="288" y="59"/>
                    <a:pt x="229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3" name="Google Shape;43;p2"/>
            <p:cNvSpPr/>
            <p:nvPr/>
          </p:nvSpPr>
          <p:spPr>
            <a:xfrm>
              <a:off x="3374300" y="3707450"/>
              <a:ext cx="18300" cy="18275"/>
            </a:xfrm>
            <a:custGeom>
              <a:rect b="b" l="l" r="r" t="t"/>
              <a:pathLst>
                <a:path extrusionOk="0" h="731" w="732">
                  <a:moveTo>
                    <a:pt x="1" y="0"/>
                  </a:moveTo>
                  <a:lnTo>
                    <a:pt x="1" y="0"/>
                  </a:lnTo>
                  <a:cubicBezTo>
                    <a:pt x="252" y="502"/>
                    <a:pt x="1" y="502"/>
                    <a:pt x="252" y="731"/>
                  </a:cubicBezTo>
                  <a:lnTo>
                    <a:pt x="503" y="731"/>
                  </a:lnTo>
                  <a:cubicBezTo>
                    <a:pt x="731" y="251"/>
                    <a:pt x="252" y="251"/>
                    <a:pt x="1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4" name="Google Shape;44;p2"/>
            <p:cNvSpPr/>
            <p:nvPr/>
          </p:nvSpPr>
          <p:spPr>
            <a:xfrm>
              <a:off x="3349775" y="3689175"/>
              <a:ext cx="12575" cy="18300"/>
            </a:xfrm>
            <a:custGeom>
              <a:rect b="b" l="l" r="r" t="t"/>
              <a:pathLst>
                <a:path extrusionOk="0" h="732" w="503">
                  <a:moveTo>
                    <a:pt x="0" y="1"/>
                  </a:moveTo>
                  <a:lnTo>
                    <a:pt x="0" y="731"/>
                  </a:lnTo>
                  <a:cubicBezTo>
                    <a:pt x="503" y="480"/>
                    <a:pt x="0" y="252"/>
                    <a:pt x="0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5" name="Google Shape;45;p2"/>
            <p:cNvSpPr/>
            <p:nvPr/>
          </p:nvSpPr>
          <p:spPr>
            <a:xfrm>
              <a:off x="3325800" y="3658950"/>
              <a:ext cx="24000" cy="23975"/>
            </a:xfrm>
            <a:custGeom>
              <a:rect b="b" l="l" r="r" t="t"/>
              <a:pathLst>
                <a:path extrusionOk="0" h="959" w="960">
                  <a:moveTo>
                    <a:pt x="229" y="0"/>
                  </a:moveTo>
                  <a:cubicBezTo>
                    <a:pt x="229" y="479"/>
                    <a:pt x="1" y="730"/>
                    <a:pt x="1" y="959"/>
                  </a:cubicBezTo>
                  <a:cubicBezTo>
                    <a:pt x="480" y="730"/>
                    <a:pt x="731" y="730"/>
                    <a:pt x="959" y="228"/>
                  </a:cubicBezTo>
                  <a:cubicBezTo>
                    <a:pt x="959" y="0"/>
                    <a:pt x="480" y="0"/>
                    <a:pt x="480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6" name="Google Shape;46;p2"/>
            <p:cNvSpPr/>
            <p:nvPr/>
          </p:nvSpPr>
          <p:spPr>
            <a:xfrm>
              <a:off x="3496425" y="3811300"/>
              <a:ext cx="30850" cy="30825"/>
            </a:xfrm>
            <a:custGeom>
              <a:rect b="b" l="l" r="r" t="t"/>
              <a:pathLst>
                <a:path extrusionOk="0" h="1233" w="1234">
                  <a:moveTo>
                    <a:pt x="503" y="0"/>
                  </a:moveTo>
                  <a:lnTo>
                    <a:pt x="503" y="252"/>
                  </a:lnTo>
                  <a:cubicBezTo>
                    <a:pt x="503" y="731"/>
                    <a:pt x="1" y="731"/>
                    <a:pt x="503" y="1233"/>
                  </a:cubicBezTo>
                  <a:cubicBezTo>
                    <a:pt x="982" y="982"/>
                    <a:pt x="982" y="731"/>
                    <a:pt x="1233" y="503"/>
                  </a:cubicBezTo>
                  <a:cubicBezTo>
                    <a:pt x="982" y="252"/>
                    <a:pt x="503" y="252"/>
                    <a:pt x="503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7" name="Google Shape;47;p2"/>
            <p:cNvSpPr/>
            <p:nvPr/>
          </p:nvSpPr>
          <p:spPr>
            <a:xfrm>
              <a:off x="3319525" y="3890625"/>
              <a:ext cx="689925" cy="1154400"/>
            </a:xfrm>
            <a:custGeom>
              <a:rect b="b" l="l" r="r" t="t"/>
              <a:pathLst>
                <a:path extrusionOk="0" h="46176" w="27597">
                  <a:moveTo>
                    <a:pt x="3424" y="731"/>
                  </a:moveTo>
                  <a:cubicBezTo>
                    <a:pt x="3371" y="731"/>
                    <a:pt x="3362" y="754"/>
                    <a:pt x="3381" y="790"/>
                  </a:cubicBezTo>
                  <a:lnTo>
                    <a:pt x="3381" y="790"/>
                  </a:lnTo>
                  <a:cubicBezTo>
                    <a:pt x="3395" y="770"/>
                    <a:pt x="3410" y="750"/>
                    <a:pt x="3424" y="731"/>
                  </a:cubicBezTo>
                  <a:close/>
                  <a:moveTo>
                    <a:pt x="5867" y="0"/>
                  </a:moveTo>
                  <a:cubicBezTo>
                    <a:pt x="5867" y="251"/>
                    <a:pt x="5365" y="731"/>
                    <a:pt x="5365" y="731"/>
                  </a:cubicBezTo>
                  <a:lnTo>
                    <a:pt x="4155" y="502"/>
                  </a:lnTo>
                  <a:cubicBezTo>
                    <a:pt x="3904" y="731"/>
                    <a:pt x="3904" y="731"/>
                    <a:pt x="3904" y="1233"/>
                  </a:cubicBezTo>
                  <a:cubicBezTo>
                    <a:pt x="3904" y="1233"/>
                    <a:pt x="3452" y="922"/>
                    <a:pt x="3381" y="790"/>
                  </a:cubicBezTo>
                  <a:lnTo>
                    <a:pt x="3381" y="790"/>
                  </a:lnTo>
                  <a:cubicBezTo>
                    <a:pt x="2684" y="1761"/>
                    <a:pt x="2438" y="2969"/>
                    <a:pt x="2192" y="4154"/>
                  </a:cubicBezTo>
                  <a:lnTo>
                    <a:pt x="1210" y="4154"/>
                  </a:lnTo>
                  <a:cubicBezTo>
                    <a:pt x="1713" y="5387"/>
                    <a:pt x="1964" y="6368"/>
                    <a:pt x="1461" y="7099"/>
                  </a:cubicBezTo>
                  <a:cubicBezTo>
                    <a:pt x="1" y="7327"/>
                    <a:pt x="480" y="8560"/>
                    <a:pt x="1" y="9769"/>
                  </a:cubicBezTo>
                  <a:cubicBezTo>
                    <a:pt x="1210" y="11002"/>
                    <a:pt x="731" y="13193"/>
                    <a:pt x="1461" y="14654"/>
                  </a:cubicBezTo>
                  <a:cubicBezTo>
                    <a:pt x="1713" y="14905"/>
                    <a:pt x="2922" y="16138"/>
                    <a:pt x="3173" y="16366"/>
                  </a:cubicBezTo>
                  <a:cubicBezTo>
                    <a:pt x="3673" y="16709"/>
                    <a:pt x="3831" y="17500"/>
                    <a:pt x="4194" y="17500"/>
                  </a:cubicBezTo>
                  <a:cubicBezTo>
                    <a:pt x="4362" y="17500"/>
                    <a:pt x="4575" y="17330"/>
                    <a:pt x="4885" y="16868"/>
                  </a:cubicBezTo>
                  <a:cubicBezTo>
                    <a:pt x="5616" y="17849"/>
                    <a:pt x="6118" y="18808"/>
                    <a:pt x="5136" y="19539"/>
                  </a:cubicBezTo>
                  <a:cubicBezTo>
                    <a:pt x="8309" y="21502"/>
                    <a:pt x="2443" y="27847"/>
                    <a:pt x="5136" y="30791"/>
                  </a:cubicBezTo>
                  <a:lnTo>
                    <a:pt x="4634" y="30791"/>
                  </a:lnTo>
                  <a:cubicBezTo>
                    <a:pt x="3904" y="31773"/>
                    <a:pt x="3653" y="33713"/>
                    <a:pt x="3904" y="34946"/>
                  </a:cubicBezTo>
                  <a:cubicBezTo>
                    <a:pt x="3424" y="34946"/>
                    <a:pt x="2694" y="35425"/>
                    <a:pt x="2443" y="35425"/>
                  </a:cubicBezTo>
                  <a:cubicBezTo>
                    <a:pt x="3173" y="36886"/>
                    <a:pt x="2192" y="37867"/>
                    <a:pt x="2922" y="39100"/>
                  </a:cubicBezTo>
                  <a:cubicBezTo>
                    <a:pt x="2443" y="40310"/>
                    <a:pt x="2694" y="41770"/>
                    <a:pt x="3173" y="42752"/>
                  </a:cubicBezTo>
                  <a:cubicBezTo>
                    <a:pt x="3424" y="42752"/>
                    <a:pt x="3653" y="42501"/>
                    <a:pt x="3904" y="42501"/>
                  </a:cubicBezTo>
                  <a:cubicBezTo>
                    <a:pt x="4155" y="44464"/>
                    <a:pt x="6597" y="44943"/>
                    <a:pt x="7807" y="46176"/>
                  </a:cubicBezTo>
                  <a:cubicBezTo>
                    <a:pt x="8058" y="45925"/>
                    <a:pt x="8309" y="45696"/>
                    <a:pt x="8309" y="45696"/>
                  </a:cubicBezTo>
                  <a:cubicBezTo>
                    <a:pt x="7579" y="44943"/>
                    <a:pt x="7328" y="43984"/>
                    <a:pt x="7328" y="43003"/>
                  </a:cubicBezTo>
                  <a:cubicBezTo>
                    <a:pt x="7579" y="43003"/>
                    <a:pt x="7807" y="43003"/>
                    <a:pt x="8058" y="43254"/>
                  </a:cubicBezTo>
                  <a:cubicBezTo>
                    <a:pt x="6346" y="40812"/>
                    <a:pt x="6597" y="40310"/>
                    <a:pt x="8788" y="38118"/>
                  </a:cubicBezTo>
                  <a:cubicBezTo>
                    <a:pt x="7807" y="37137"/>
                    <a:pt x="8309" y="35676"/>
                    <a:pt x="7579" y="34443"/>
                  </a:cubicBezTo>
                  <a:cubicBezTo>
                    <a:pt x="8788" y="33964"/>
                    <a:pt x="10500" y="33485"/>
                    <a:pt x="8788" y="32001"/>
                  </a:cubicBezTo>
                  <a:cubicBezTo>
                    <a:pt x="9103" y="31815"/>
                    <a:pt x="9433" y="31756"/>
                    <a:pt x="9766" y="31756"/>
                  </a:cubicBezTo>
                  <a:cubicBezTo>
                    <a:pt x="10325" y="31756"/>
                    <a:pt x="10892" y="31921"/>
                    <a:pt x="11413" y="31921"/>
                  </a:cubicBezTo>
                  <a:cubicBezTo>
                    <a:pt x="11796" y="31921"/>
                    <a:pt x="12154" y="31832"/>
                    <a:pt x="12463" y="31522"/>
                  </a:cubicBezTo>
                  <a:cubicBezTo>
                    <a:pt x="13194" y="30791"/>
                    <a:pt x="12943" y="28349"/>
                    <a:pt x="12212" y="27619"/>
                  </a:cubicBezTo>
                  <a:cubicBezTo>
                    <a:pt x="12692" y="27619"/>
                    <a:pt x="13445" y="27368"/>
                    <a:pt x="13924" y="27368"/>
                  </a:cubicBezTo>
                  <a:cubicBezTo>
                    <a:pt x="14503" y="27946"/>
                    <a:pt x="14878" y="28168"/>
                    <a:pt x="15125" y="28168"/>
                  </a:cubicBezTo>
                  <a:cubicBezTo>
                    <a:pt x="15815" y="28168"/>
                    <a:pt x="15518" y="26444"/>
                    <a:pt x="15887" y="25907"/>
                  </a:cubicBezTo>
                  <a:cubicBezTo>
                    <a:pt x="16617" y="24925"/>
                    <a:pt x="18078" y="25405"/>
                    <a:pt x="18078" y="23693"/>
                  </a:cubicBezTo>
                  <a:cubicBezTo>
                    <a:pt x="19790" y="22734"/>
                    <a:pt x="16617" y="21250"/>
                    <a:pt x="19288" y="20292"/>
                  </a:cubicBezTo>
                  <a:lnTo>
                    <a:pt x="19288" y="20292"/>
                  </a:lnTo>
                  <a:cubicBezTo>
                    <a:pt x="20041" y="21250"/>
                    <a:pt x="21000" y="21022"/>
                    <a:pt x="21981" y="21250"/>
                  </a:cubicBezTo>
                  <a:cubicBezTo>
                    <a:pt x="21981" y="20771"/>
                    <a:pt x="22233" y="20041"/>
                    <a:pt x="21981" y="19539"/>
                  </a:cubicBezTo>
                  <a:cubicBezTo>
                    <a:pt x="24424" y="17849"/>
                    <a:pt x="22233" y="16617"/>
                    <a:pt x="22963" y="14654"/>
                  </a:cubicBezTo>
                  <a:cubicBezTo>
                    <a:pt x="23442" y="13444"/>
                    <a:pt x="27596" y="12714"/>
                    <a:pt x="25885" y="10272"/>
                  </a:cubicBezTo>
                  <a:cubicBezTo>
                    <a:pt x="25405" y="10272"/>
                    <a:pt x="25405" y="10500"/>
                    <a:pt x="25154" y="10751"/>
                  </a:cubicBezTo>
                  <a:lnTo>
                    <a:pt x="25154" y="9541"/>
                  </a:lnTo>
                  <a:cubicBezTo>
                    <a:pt x="24675" y="9541"/>
                    <a:pt x="24424" y="9769"/>
                    <a:pt x="24195" y="9769"/>
                  </a:cubicBezTo>
                  <a:lnTo>
                    <a:pt x="24195" y="9290"/>
                  </a:lnTo>
                  <a:cubicBezTo>
                    <a:pt x="23963" y="9350"/>
                    <a:pt x="23716" y="9381"/>
                    <a:pt x="23468" y="9381"/>
                  </a:cubicBezTo>
                  <a:cubicBezTo>
                    <a:pt x="22672" y="9381"/>
                    <a:pt x="21868" y="9057"/>
                    <a:pt x="21502" y="8309"/>
                  </a:cubicBezTo>
                  <a:cubicBezTo>
                    <a:pt x="21340" y="8350"/>
                    <a:pt x="21178" y="8365"/>
                    <a:pt x="21017" y="8365"/>
                  </a:cubicBezTo>
                  <a:cubicBezTo>
                    <a:pt x="20619" y="8365"/>
                    <a:pt x="20221" y="8276"/>
                    <a:pt x="19823" y="8276"/>
                  </a:cubicBezTo>
                  <a:cubicBezTo>
                    <a:pt x="19401" y="8276"/>
                    <a:pt x="18980" y="8376"/>
                    <a:pt x="18558" y="8788"/>
                  </a:cubicBezTo>
                  <a:lnTo>
                    <a:pt x="18558" y="7829"/>
                  </a:lnTo>
                  <a:cubicBezTo>
                    <a:pt x="18405" y="7829"/>
                    <a:pt x="18243" y="7931"/>
                    <a:pt x="18077" y="7931"/>
                  </a:cubicBezTo>
                  <a:cubicBezTo>
                    <a:pt x="17995" y="7931"/>
                    <a:pt x="17911" y="7905"/>
                    <a:pt x="17827" y="7829"/>
                  </a:cubicBezTo>
                  <a:cubicBezTo>
                    <a:pt x="16846" y="7327"/>
                    <a:pt x="16366" y="6368"/>
                    <a:pt x="16846" y="5136"/>
                  </a:cubicBezTo>
                  <a:lnTo>
                    <a:pt x="16846" y="5136"/>
                  </a:lnTo>
                  <a:cubicBezTo>
                    <a:pt x="16617" y="5387"/>
                    <a:pt x="16115" y="5387"/>
                    <a:pt x="16115" y="5615"/>
                  </a:cubicBezTo>
                  <a:cubicBezTo>
                    <a:pt x="16115" y="5387"/>
                    <a:pt x="16115" y="4656"/>
                    <a:pt x="15887" y="4405"/>
                  </a:cubicBezTo>
                  <a:cubicBezTo>
                    <a:pt x="15557" y="4490"/>
                    <a:pt x="15310" y="4546"/>
                    <a:pt x="15109" y="4546"/>
                  </a:cubicBezTo>
                  <a:cubicBezTo>
                    <a:pt x="14711" y="4546"/>
                    <a:pt x="14493" y="4327"/>
                    <a:pt x="14175" y="3675"/>
                  </a:cubicBezTo>
                  <a:cubicBezTo>
                    <a:pt x="13924" y="3903"/>
                    <a:pt x="13673" y="3903"/>
                    <a:pt x="13445" y="4154"/>
                  </a:cubicBezTo>
                  <a:cubicBezTo>
                    <a:pt x="13194" y="3903"/>
                    <a:pt x="13194" y="3675"/>
                    <a:pt x="13194" y="3675"/>
                  </a:cubicBezTo>
                  <a:cubicBezTo>
                    <a:pt x="12943" y="3675"/>
                    <a:pt x="12692" y="3903"/>
                    <a:pt x="12463" y="3903"/>
                  </a:cubicBezTo>
                  <a:cubicBezTo>
                    <a:pt x="11961" y="2945"/>
                    <a:pt x="11231" y="1963"/>
                    <a:pt x="10500" y="1233"/>
                  </a:cubicBezTo>
                  <a:cubicBezTo>
                    <a:pt x="10249" y="1461"/>
                    <a:pt x="9291" y="1712"/>
                    <a:pt x="9039" y="1712"/>
                  </a:cubicBezTo>
                  <a:cubicBezTo>
                    <a:pt x="9039" y="1461"/>
                    <a:pt x="8788" y="982"/>
                    <a:pt x="8788" y="731"/>
                  </a:cubicBezTo>
                  <a:cubicBezTo>
                    <a:pt x="8788" y="1233"/>
                    <a:pt x="8309" y="1712"/>
                    <a:pt x="8309" y="2214"/>
                  </a:cubicBezTo>
                  <a:cubicBezTo>
                    <a:pt x="7328" y="1963"/>
                    <a:pt x="6118" y="1233"/>
                    <a:pt x="5867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8" name="Google Shape;48;p2"/>
            <p:cNvSpPr/>
            <p:nvPr/>
          </p:nvSpPr>
          <p:spPr>
            <a:xfrm>
              <a:off x="3588300" y="4922900"/>
              <a:ext cx="48525" cy="36525"/>
            </a:xfrm>
            <a:custGeom>
              <a:rect b="b" l="l" r="r" t="t"/>
              <a:pathLst>
                <a:path extrusionOk="0" h="1461" w="1941">
                  <a:moveTo>
                    <a:pt x="1210" y="0"/>
                  </a:moveTo>
                  <a:lnTo>
                    <a:pt x="982" y="251"/>
                  </a:lnTo>
                  <a:cubicBezTo>
                    <a:pt x="982" y="251"/>
                    <a:pt x="759" y="353"/>
                    <a:pt x="542" y="353"/>
                  </a:cubicBezTo>
                  <a:cubicBezTo>
                    <a:pt x="434" y="353"/>
                    <a:pt x="328" y="327"/>
                    <a:pt x="251" y="251"/>
                  </a:cubicBezTo>
                  <a:lnTo>
                    <a:pt x="251" y="251"/>
                  </a:lnTo>
                  <a:cubicBezTo>
                    <a:pt x="0" y="982"/>
                    <a:pt x="0" y="982"/>
                    <a:pt x="480" y="1461"/>
                  </a:cubicBezTo>
                  <a:cubicBezTo>
                    <a:pt x="731" y="1461"/>
                    <a:pt x="1712" y="1210"/>
                    <a:pt x="1941" y="1210"/>
                  </a:cubicBezTo>
                  <a:cubicBezTo>
                    <a:pt x="1941" y="730"/>
                    <a:pt x="1461" y="251"/>
                    <a:pt x="1210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9" name="Google Shape;49;p2"/>
            <p:cNvSpPr/>
            <p:nvPr/>
          </p:nvSpPr>
          <p:spPr>
            <a:xfrm>
              <a:off x="4705600" y="2264950"/>
              <a:ext cx="2473725" cy="2321850"/>
            </a:xfrm>
            <a:custGeom>
              <a:rect b="b" l="l" r="r" t="t"/>
              <a:pathLst>
                <a:path extrusionOk="0" h="92874" w="98949">
                  <a:moveTo>
                    <a:pt x="33713" y="10064"/>
                  </a:moveTo>
                  <a:cubicBezTo>
                    <a:pt x="33721" y="10083"/>
                    <a:pt x="33728" y="10101"/>
                    <a:pt x="33735" y="10120"/>
                  </a:cubicBezTo>
                  <a:lnTo>
                    <a:pt x="33735" y="10120"/>
                  </a:lnTo>
                  <a:cubicBezTo>
                    <a:pt x="33728" y="10101"/>
                    <a:pt x="33721" y="10082"/>
                    <a:pt x="33713" y="10064"/>
                  </a:cubicBezTo>
                  <a:close/>
                  <a:moveTo>
                    <a:pt x="18522" y="54186"/>
                  </a:moveTo>
                  <a:cubicBezTo>
                    <a:pt x="18691" y="54186"/>
                    <a:pt x="18949" y="54355"/>
                    <a:pt x="19311" y="54779"/>
                  </a:cubicBezTo>
                  <a:cubicBezTo>
                    <a:pt x="19369" y="54764"/>
                    <a:pt x="19431" y="54757"/>
                    <a:pt x="19496" y="54757"/>
                  </a:cubicBezTo>
                  <a:cubicBezTo>
                    <a:pt x="20519" y="54757"/>
                    <a:pt x="22276" y="56519"/>
                    <a:pt x="22963" y="56970"/>
                  </a:cubicBezTo>
                  <a:cubicBezTo>
                    <a:pt x="22734" y="57449"/>
                    <a:pt x="22232" y="57700"/>
                    <a:pt x="22232" y="57951"/>
                  </a:cubicBezTo>
                  <a:cubicBezTo>
                    <a:pt x="21753" y="57700"/>
                    <a:pt x="19059" y="56719"/>
                    <a:pt x="19059" y="56490"/>
                  </a:cubicBezTo>
                  <a:cubicBezTo>
                    <a:pt x="18321" y="55752"/>
                    <a:pt x="18009" y="54186"/>
                    <a:pt x="18522" y="54186"/>
                  </a:cubicBezTo>
                  <a:close/>
                  <a:moveTo>
                    <a:pt x="10272" y="53797"/>
                  </a:moveTo>
                  <a:lnTo>
                    <a:pt x="10272" y="55258"/>
                  </a:lnTo>
                  <a:cubicBezTo>
                    <a:pt x="10272" y="55007"/>
                    <a:pt x="10021" y="54277"/>
                    <a:pt x="10021" y="54276"/>
                  </a:cubicBezTo>
                  <a:lnTo>
                    <a:pt x="10021" y="54276"/>
                  </a:lnTo>
                  <a:cubicBezTo>
                    <a:pt x="9575" y="55766"/>
                    <a:pt x="10852" y="58621"/>
                    <a:pt x="12419" y="60845"/>
                  </a:cubicBezTo>
                  <a:lnTo>
                    <a:pt x="12419" y="60845"/>
                  </a:lnTo>
                  <a:lnTo>
                    <a:pt x="13163" y="59059"/>
                  </a:lnTo>
                  <a:lnTo>
                    <a:pt x="13163" y="59059"/>
                  </a:lnTo>
                  <a:cubicBezTo>
                    <a:pt x="12913" y="57462"/>
                    <a:pt x="11181" y="54474"/>
                    <a:pt x="10272" y="53797"/>
                  </a:cubicBezTo>
                  <a:close/>
                  <a:moveTo>
                    <a:pt x="52521" y="61603"/>
                  </a:moveTo>
                  <a:lnTo>
                    <a:pt x="52521" y="61603"/>
                  </a:lnTo>
                  <a:cubicBezTo>
                    <a:pt x="52393" y="61692"/>
                    <a:pt x="52302" y="61856"/>
                    <a:pt x="52250" y="62061"/>
                  </a:cubicBezTo>
                  <a:lnTo>
                    <a:pt x="52250" y="62061"/>
                  </a:lnTo>
                  <a:cubicBezTo>
                    <a:pt x="52264" y="62076"/>
                    <a:pt x="52278" y="62091"/>
                    <a:pt x="52293" y="62106"/>
                  </a:cubicBezTo>
                  <a:cubicBezTo>
                    <a:pt x="52521" y="62106"/>
                    <a:pt x="52521" y="61854"/>
                    <a:pt x="52521" y="61603"/>
                  </a:cubicBezTo>
                  <a:close/>
                  <a:moveTo>
                    <a:pt x="50745" y="0"/>
                  </a:moveTo>
                  <a:cubicBezTo>
                    <a:pt x="49136" y="0"/>
                    <a:pt x="47502" y="3232"/>
                    <a:pt x="45446" y="3467"/>
                  </a:cubicBezTo>
                  <a:cubicBezTo>
                    <a:pt x="45697" y="3216"/>
                    <a:pt x="45697" y="2988"/>
                    <a:pt x="45948" y="2737"/>
                  </a:cubicBezTo>
                  <a:lnTo>
                    <a:pt x="45948" y="2737"/>
                  </a:lnTo>
                  <a:cubicBezTo>
                    <a:pt x="44464" y="3216"/>
                    <a:pt x="42752" y="4449"/>
                    <a:pt x="41291" y="5430"/>
                  </a:cubicBezTo>
                  <a:cubicBezTo>
                    <a:pt x="41291" y="5659"/>
                    <a:pt x="41542" y="5659"/>
                    <a:pt x="41793" y="5910"/>
                  </a:cubicBezTo>
                  <a:cubicBezTo>
                    <a:pt x="40812" y="6412"/>
                    <a:pt x="40812" y="6640"/>
                    <a:pt x="41291" y="7371"/>
                  </a:cubicBezTo>
                  <a:cubicBezTo>
                    <a:pt x="40310" y="7622"/>
                    <a:pt x="39830" y="8124"/>
                    <a:pt x="40082" y="8854"/>
                  </a:cubicBezTo>
                  <a:cubicBezTo>
                    <a:pt x="39761" y="8724"/>
                    <a:pt x="39442" y="8661"/>
                    <a:pt x="39137" y="8661"/>
                  </a:cubicBezTo>
                  <a:cubicBezTo>
                    <a:pt x="38268" y="8661"/>
                    <a:pt x="37509" y="9169"/>
                    <a:pt x="37137" y="10064"/>
                  </a:cubicBezTo>
                  <a:lnTo>
                    <a:pt x="37388" y="11045"/>
                  </a:lnTo>
                  <a:cubicBezTo>
                    <a:pt x="38370" y="11525"/>
                    <a:pt x="38370" y="11776"/>
                    <a:pt x="38370" y="12757"/>
                  </a:cubicBezTo>
                  <a:cubicBezTo>
                    <a:pt x="40310" y="13008"/>
                    <a:pt x="38370" y="14720"/>
                    <a:pt x="37868" y="15679"/>
                  </a:cubicBezTo>
                  <a:cubicBezTo>
                    <a:pt x="37388" y="14720"/>
                    <a:pt x="37868" y="13008"/>
                    <a:pt x="36909" y="11776"/>
                  </a:cubicBezTo>
                  <a:cubicBezTo>
                    <a:pt x="36658" y="12027"/>
                    <a:pt x="36407" y="12027"/>
                    <a:pt x="36407" y="12255"/>
                  </a:cubicBezTo>
                  <a:cubicBezTo>
                    <a:pt x="36156" y="11525"/>
                    <a:pt x="35676" y="11296"/>
                    <a:pt x="35425" y="10794"/>
                  </a:cubicBezTo>
                  <a:cubicBezTo>
                    <a:pt x="34695" y="11525"/>
                    <a:pt x="34695" y="12506"/>
                    <a:pt x="34695" y="13739"/>
                  </a:cubicBezTo>
                  <a:cubicBezTo>
                    <a:pt x="33728" y="12772"/>
                    <a:pt x="34201" y="11341"/>
                    <a:pt x="33735" y="10120"/>
                  </a:cubicBezTo>
                  <a:lnTo>
                    <a:pt x="33735" y="10120"/>
                  </a:lnTo>
                  <a:cubicBezTo>
                    <a:pt x="34361" y="11843"/>
                    <a:pt x="31453" y="16669"/>
                    <a:pt x="34462" y="16669"/>
                  </a:cubicBezTo>
                  <a:cubicBezTo>
                    <a:pt x="34536" y="16669"/>
                    <a:pt x="34613" y="16666"/>
                    <a:pt x="34695" y="16660"/>
                  </a:cubicBezTo>
                  <a:lnTo>
                    <a:pt x="34695" y="16660"/>
                  </a:lnTo>
                  <a:cubicBezTo>
                    <a:pt x="34946" y="17391"/>
                    <a:pt x="34946" y="17893"/>
                    <a:pt x="34444" y="18623"/>
                  </a:cubicBezTo>
                  <a:cubicBezTo>
                    <a:pt x="34215" y="17893"/>
                    <a:pt x="33964" y="17642"/>
                    <a:pt x="33485" y="17163"/>
                  </a:cubicBezTo>
                  <a:cubicBezTo>
                    <a:pt x="32852" y="18429"/>
                    <a:pt x="33317" y="21531"/>
                    <a:pt x="31533" y="21531"/>
                  </a:cubicBezTo>
                  <a:cubicBezTo>
                    <a:pt x="31259" y="21531"/>
                    <a:pt x="30932" y="21458"/>
                    <a:pt x="30541" y="21294"/>
                  </a:cubicBezTo>
                  <a:cubicBezTo>
                    <a:pt x="34444" y="21066"/>
                    <a:pt x="30541" y="15451"/>
                    <a:pt x="32252" y="14218"/>
                  </a:cubicBezTo>
                  <a:cubicBezTo>
                    <a:pt x="31773" y="13008"/>
                    <a:pt x="32983" y="12506"/>
                    <a:pt x="32983" y="11525"/>
                  </a:cubicBezTo>
                  <a:cubicBezTo>
                    <a:pt x="32983" y="10566"/>
                    <a:pt x="32001" y="10566"/>
                    <a:pt x="32504" y="9334"/>
                  </a:cubicBezTo>
                  <a:lnTo>
                    <a:pt x="32504" y="9334"/>
                  </a:lnTo>
                  <a:cubicBezTo>
                    <a:pt x="31773" y="9813"/>
                    <a:pt x="31522" y="9585"/>
                    <a:pt x="31043" y="10566"/>
                  </a:cubicBezTo>
                  <a:lnTo>
                    <a:pt x="31043" y="9334"/>
                  </a:lnTo>
                  <a:cubicBezTo>
                    <a:pt x="29559" y="10064"/>
                    <a:pt x="29080" y="15200"/>
                    <a:pt x="29559" y="16409"/>
                  </a:cubicBezTo>
                  <a:cubicBezTo>
                    <a:pt x="29810" y="16409"/>
                    <a:pt x="30061" y="16660"/>
                    <a:pt x="30312" y="16660"/>
                  </a:cubicBezTo>
                  <a:lnTo>
                    <a:pt x="30312" y="17893"/>
                  </a:lnTo>
                  <a:lnTo>
                    <a:pt x="13163" y="59059"/>
                  </a:lnTo>
                  <a:lnTo>
                    <a:pt x="13163" y="59059"/>
                  </a:lnTo>
                  <a:cubicBezTo>
                    <a:pt x="13183" y="59186"/>
                    <a:pt x="13193" y="59305"/>
                    <a:pt x="13193" y="59412"/>
                  </a:cubicBezTo>
                  <a:cubicBezTo>
                    <a:pt x="14175" y="59412"/>
                    <a:pt x="15636" y="62106"/>
                    <a:pt x="16138" y="63087"/>
                  </a:cubicBezTo>
                  <a:cubicBezTo>
                    <a:pt x="16164" y="63104"/>
                    <a:pt x="16189" y="63120"/>
                    <a:pt x="16213" y="63136"/>
                  </a:cubicBezTo>
                  <a:lnTo>
                    <a:pt x="16213" y="63136"/>
                  </a:lnTo>
                  <a:cubicBezTo>
                    <a:pt x="15882" y="63212"/>
                    <a:pt x="15590" y="63444"/>
                    <a:pt x="15407" y="63817"/>
                  </a:cubicBezTo>
                  <a:cubicBezTo>
                    <a:pt x="14543" y="63434"/>
                    <a:pt x="13422" y="62269"/>
                    <a:pt x="12419" y="60845"/>
                  </a:cubicBezTo>
                  <a:lnTo>
                    <a:pt x="12419" y="60845"/>
                  </a:lnTo>
                  <a:lnTo>
                    <a:pt x="502" y="89450"/>
                  </a:lnTo>
                  <a:cubicBezTo>
                    <a:pt x="0" y="90203"/>
                    <a:pt x="502" y="90934"/>
                    <a:pt x="1484" y="90934"/>
                  </a:cubicBezTo>
                  <a:cubicBezTo>
                    <a:pt x="1484" y="91413"/>
                    <a:pt x="1712" y="92144"/>
                    <a:pt x="1712" y="92646"/>
                  </a:cubicBezTo>
                  <a:cubicBezTo>
                    <a:pt x="1963" y="92646"/>
                    <a:pt x="2214" y="92395"/>
                    <a:pt x="2443" y="92395"/>
                  </a:cubicBezTo>
                  <a:cubicBezTo>
                    <a:pt x="2694" y="92395"/>
                    <a:pt x="2694" y="92874"/>
                    <a:pt x="3196" y="92874"/>
                  </a:cubicBezTo>
                  <a:cubicBezTo>
                    <a:pt x="3196" y="92646"/>
                    <a:pt x="3926" y="92144"/>
                    <a:pt x="4155" y="91413"/>
                  </a:cubicBezTo>
                  <a:cubicBezTo>
                    <a:pt x="4878" y="92062"/>
                    <a:pt x="5517" y="92327"/>
                    <a:pt x="6096" y="92327"/>
                  </a:cubicBezTo>
                  <a:cubicBezTo>
                    <a:pt x="7474" y="92327"/>
                    <a:pt x="8513" y="90832"/>
                    <a:pt x="9541" y="89450"/>
                  </a:cubicBezTo>
                  <a:cubicBezTo>
                    <a:pt x="9290" y="89222"/>
                    <a:pt x="9039" y="88492"/>
                    <a:pt x="8560" y="88492"/>
                  </a:cubicBezTo>
                  <a:cubicBezTo>
                    <a:pt x="9290" y="87761"/>
                    <a:pt x="10021" y="87008"/>
                    <a:pt x="11253" y="86780"/>
                  </a:cubicBezTo>
                  <a:cubicBezTo>
                    <a:pt x="10523" y="86049"/>
                    <a:pt x="10523" y="85068"/>
                    <a:pt x="10523" y="84086"/>
                  </a:cubicBezTo>
                  <a:cubicBezTo>
                    <a:pt x="11002" y="83356"/>
                    <a:pt x="10751" y="83607"/>
                    <a:pt x="11253" y="83105"/>
                  </a:cubicBezTo>
                  <a:lnTo>
                    <a:pt x="11481" y="83356"/>
                  </a:lnTo>
                  <a:cubicBezTo>
                    <a:pt x="11984" y="81393"/>
                    <a:pt x="15156" y="80914"/>
                    <a:pt x="13444" y="78722"/>
                  </a:cubicBezTo>
                  <a:cubicBezTo>
                    <a:pt x="13696" y="78722"/>
                    <a:pt x="13696" y="78471"/>
                    <a:pt x="13924" y="78220"/>
                  </a:cubicBezTo>
                  <a:cubicBezTo>
                    <a:pt x="12463" y="77490"/>
                    <a:pt x="13444" y="76029"/>
                    <a:pt x="12965" y="74568"/>
                  </a:cubicBezTo>
                  <a:lnTo>
                    <a:pt x="12965" y="74568"/>
                  </a:lnTo>
                  <a:lnTo>
                    <a:pt x="13444" y="75047"/>
                  </a:lnTo>
                  <a:cubicBezTo>
                    <a:pt x="13444" y="74796"/>
                    <a:pt x="13696" y="74317"/>
                    <a:pt x="13924" y="74066"/>
                  </a:cubicBezTo>
                  <a:cubicBezTo>
                    <a:pt x="13924" y="74317"/>
                    <a:pt x="14175" y="74317"/>
                    <a:pt x="14175" y="74568"/>
                  </a:cubicBezTo>
                  <a:cubicBezTo>
                    <a:pt x="14426" y="74317"/>
                    <a:pt x="14426" y="73815"/>
                    <a:pt x="14677" y="73815"/>
                  </a:cubicBezTo>
                  <a:cubicBezTo>
                    <a:pt x="14829" y="73815"/>
                    <a:pt x="14880" y="73926"/>
                    <a:pt x="15046" y="73926"/>
                  </a:cubicBezTo>
                  <a:cubicBezTo>
                    <a:pt x="15128" y="73926"/>
                    <a:pt x="15240" y="73899"/>
                    <a:pt x="15407" y="73815"/>
                  </a:cubicBezTo>
                  <a:cubicBezTo>
                    <a:pt x="16389" y="72354"/>
                    <a:pt x="14905" y="71144"/>
                    <a:pt x="17119" y="70163"/>
                  </a:cubicBezTo>
                  <a:cubicBezTo>
                    <a:pt x="17599" y="70414"/>
                    <a:pt x="17850" y="70414"/>
                    <a:pt x="18078" y="70414"/>
                  </a:cubicBezTo>
                  <a:lnTo>
                    <a:pt x="18078" y="69432"/>
                  </a:lnTo>
                  <a:cubicBezTo>
                    <a:pt x="19790" y="68200"/>
                    <a:pt x="19790" y="66990"/>
                    <a:pt x="20520" y="65278"/>
                  </a:cubicBezTo>
                  <a:cubicBezTo>
                    <a:pt x="20355" y="65235"/>
                    <a:pt x="20189" y="65214"/>
                    <a:pt x="20025" y="65214"/>
                  </a:cubicBezTo>
                  <a:cubicBezTo>
                    <a:pt x="19237" y="65214"/>
                    <a:pt x="18493" y="65695"/>
                    <a:pt x="18078" y="66488"/>
                  </a:cubicBezTo>
                  <a:cubicBezTo>
                    <a:pt x="17599" y="65758"/>
                    <a:pt x="16868" y="65278"/>
                    <a:pt x="16389" y="64799"/>
                  </a:cubicBezTo>
                  <a:cubicBezTo>
                    <a:pt x="15887" y="65027"/>
                    <a:pt x="15407" y="65027"/>
                    <a:pt x="14905" y="65027"/>
                  </a:cubicBezTo>
                  <a:cubicBezTo>
                    <a:pt x="15062" y="64414"/>
                    <a:pt x="15406" y="63899"/>
                    <a:pt x="15820" y="63899"/>
                  </a:cubicBezTo>
                  <a:cubicBezTo>
                    <a:pt x="16069" y="63899"/>
                    <a:pt x="16343" y="64085"/>
                    <a:pt x="16617" y="64548"/>
                  </a:cubicBezTo>
                  <a:cubicBezTo>
                    <a:pt x="16893" y="64410"/>
                    <a:pt x="17086" y="64272"/>
                    <a:pt x="17288" y="64176"/>
                  </a:cubicBezTo>
                  <a:lnTo>
                    <a:pt x="17288" y="64176"/>
                  </a:lnTo>
                  <a:cubicBezTo>
                    <a:pt x="17307" y="64214"/>
                    <a:pt x="17327" y="64254"/>
                    <a:pt x="17348" y="64297"/>
                  </a:cubicBezTo>
                  <a:cubicBezTo>
                    <a:pt x="18329" y="63817"/>
                    <a:pt x="19562" y="63566"/>
                    <a:pt x="20520" y="63315"/>
                  </a:cubicBezTo>
                  <a:cubicBezTo>
                    <a:pt x="21214" y="62977"/>
                    <a:pt x="21178" y="61897"/>
                    <a:pt x="21701" y="61897"/>
                  </a:cubicBezTo>
                  <a:cubicBezTo>
                    <a:pt x="21919" y="61897"/>
                    <a:pt x="22232" y="62083"/>
                    <a:pt x="22734" y="62585"/>
                  </a:cubicBezTo>
                  <a:cubicBezTo>
                    <a:pt x="23465" y="61854"/>
                    <a:pt x="23944" y="60873"/>
                    <a:pt x="23716" y="59891"/>
                  </a:cubicBezTo>
                  <a:cubicBezTo>
                    <a:pt x="23944" y="59663"/>
                    <a:pt x="24195" y="59663"/>
                    <a:pt x="24446" y="59161"/>
                  </a:cubicBezTo>
                  <a:cubicBezTo>
                    <a:pt x="24446" y="58431"/>
                    <a:pt x="24195" y="57449"/>
                    <a:pt x="22963" y="56970"/>
                  </a:cubicBezTo>
                  <a:lnTo>
                    <a:pt x="22963" y="56970"/>
                  </a:lnTo>
                  <a:cubicBezTo>
                    <a:pt x="23137" y="57014"/>
                    <a:pt x="23311" y="57035"/>
                    <a:pt x="23484" y="57035"/>
                  </a:cubicBezTo>
                  <a:cubicBezTo>
                    <a:pt x="24285" y="57035"/>
                    <a:pt x="25055" y="56589"/>
                    <a:pt x="25656" y="55988"/>
                  </a:cubicBezTo>
                  <a:cubicBezTo>
                    <a:pt x="25656" y="56490"/>
                    <a:pt x="26158" y="56719"/>
                    <a:pt x="26158" y="57449"/>
                  </a:cubicBezTo>
                  <a:cubicBezTo>
                    <a:pt x="27117" y="56970"/>
                    <a:pt x="27368" y="56970"/>
                    <a:pt x="27117" y="55988"/>
                  </a:cubicBezTo>
                  <a:lnTo>
                    <a:pt x="27117" y="55988"/>
                  </a:lnTo>
                  <a:cubicBezTo>
                    <a:pt x="27870" y="56239"/>
                    <a:pt x="28349" y="56970"/>
                    <a:pt x="28349" y="57951"/>
                  </a:cubicBezTo>
                  <a:cubicBezTo>
                    <a:pt x="28600" y="57700"/>
                    <a:pt x="29331" y="57700"/>
                    <a:pt x="29559" y="57449"/>
                  </a:cubicBezTo>
                  <a:cubicBezTo>
                    <a:pt x="29810" y="57951"/>
                    <a:pt x="29810" y="58202"/>
                    <a:pt x="29810" y="58431"/>
                  </a:cubicBezTo>
                  <a:cubicBezTo>
                    <a:pt x="30061" y="58431"/>
                    <a:pt x="30312" y="58431"/>
                    <a:pt x="30312" y="58202"/>
                  </a:cubicBezTo>
                  <a:cubicBezTo>
                    <a:pt x="30312" y="59057"/>
                    <a:pt x="30426" y="59923"/>
                    <a:pt x="31008" y="59923"/>
                  </a:cubicBezTo>
                  <a:cubicBezTo>
                    <a:pt x="31250" y="59923"/>
                    <a:pt x="31573" y="59774"/>
                    <a:pt x="32001" y="59412"/>
                  </a:cubicBezTo>
                  <a:lnTo>
                    <a:pt x="32001" y="59412"/>
                  </a:lnTo>
                  <a:cubicBezTo>
                    <a:pt x="32487" y="60605"/>
                    <a:pt x="31349" y="63828"/>
                    <a:pt x="33488" y="63828"/>
                  </a:cubicBezTo>
                  <a:cubicBezTo>
                    <a:pt x="33559" y="63828"/>
                    <a:pt x="33634" y="63825"/>
                    <a:pt x="33713" y="63817"/>
                  </a:cubicBezTo>
                  <a:cubicBezTo>
                    <a:pt x="33964" y="65529"/>
                    <a:pt x="34215" y="66488"/>
                    <a:pt x="34946" y="67469"/>
                  </a:cubicBezTo>
                  <a:cubicBezTo>
                    <a:pt x="35927" y="66009"/>
                    <a:pt x="36156" y="63315"/>
                    <a:pt x="37639" y="62585"/>
                  </a:cubicBezTo>
                  <a:cubicBezTo>
                    <a:pt x="37388" y="62357"/>
                    <a:pt x="37639" y="61603"/>
                    <a:pt x="37388" y="61375"/>
                  </a:cubicBezTo>
                  <a:cubicBezTo>
                    <a:pt x="39830" y="60873"/>
                    <a:pt x="40310" y="60645"/>
                    <a:pt x="42022" y="59161"/>
                  </a:cubicBezTo>
                  <a:lnTo>
                    <a:pt x="42022" y="59663"/>
                  </a:lnTo>
                  <a:cubicBezTo>
                    <a:pt x="42273" y="59412"/>
                    <a:pt x="42752" y="59161"/>
                    <a:pt x="43003" y="59161"/>
                  </a:cubicBezTo>
                  <a:cubicBezTo>
                    <a:pt x="43254" y="59161"/>
                    <a:pt x="43003" y="59663"/>
                    <a:pt x="43254" y="59663"/>
                  </a:cubicBezTo>
                  <a:cubicBezTo>
                    <a:pt x="43574" y="59663"/>
                    <a:pt x="43680" y="59552"/>
                    <a:pt x="43790" y="59552"/>
                  </a:cubicBezTo>
                  <a:cubicBezTo>
                    <a:pt x="43845" y="59552"/>
                    <a:pt x="43901" y="59580"/>
                    <a:pt x="43985" y="59663"/>
                  </a:cubicBezTo>
                  <a:cubicBezTo>
                    <a:pt x="43985" y="59891"/>
                    <a:pt x="43985" y="60394"/>
                    <a:pt x="43734" y="60645"/>
                  </a:cubicBezTo>
                  <a:cubicBezTo>
                    <a:pt x="44715" y="60873"/>
                    <a:pt x="44966" y="61854"/>
                    <a:pt x="45194" y="62836"/>
                  </a:cubicBezTo>
                  <a:cubicBezTo>
                    <a:pt x="45523" y="62630"/>
                    <a:pt x="45817" y="62540"/>
                    <a:pt x="46079" y="62540"/>
                  </a:cubicBezTo>
                  <a:cubicBezTo>
                    <a:pt x="47381" y="62540"/>
                    <a:pt x="47888" y="64750"/>
                    <a:pt x="47888" y="65758"/>
                  </a:cubicBezTo>
                  <a:cubicBezTo>
                    <a:pt x="48139" y="67972"/>
                    <a:pt x="47408" y="68930"/>
                    <a:pt x="50079" y="69912"/>
                  </a:cubicBezTo>
                  <a:cubicBezTo>
                    <a:pt x="49600" y="69181"/>
                    <a:pt x="48869" y="68930"/>
                    <a:pt x="48618" y="68200"/>
                  </a:cubicBezTo>
                  <a:cubicBezTo>
                    <a:pt x="48390" y="66990"/>
                    <a:pt x="48618" y="67241"/>
                    <a:pt x="48618" y="66260"/>
                  </a:cubicBezTo>
                  <a:cubicBezTo>
                    <a:pt x="48618" y="65529"/>
                    <a:pt x="47888" y="64297"/>
                    <a:pt x="48390" y="63817"/>
                  </a:cubicBezTo>
                  <a:cubicBezTo>
                    <a:pt x="48579" y="63574"/>
                    <a:pt x="48741" y="63474"/>
                    <a:pt x="48879" y="63474"/>
                  </a:cubicBezTo>
                  <a:cubicBezTo>
                    <a:pt x="49438" y="63474"/>
                    <a:pt x="49600" y="65126"/>
                    <a:pt x="49600" y="65529"/>
                  </a:cubicBezTo>
                  <a:cubicBezTo>
                    <a:pt x="49600" y="65278"/>
                    <a:pt x="49851" y="65278"/>
                    <a:pt x="50079" y="65278"/>
                  </a:cubicBezTo>
                  <a:cubicBezTo>
                    <a:pt x="50079" y="65529"/>
                    <a:pt x="50330" y="66009"/>
                    <a:pt x="50330" y="66009"/>
                  </a:cubicBezTo>
                  <a:cubicBezTo>
                    <a:pt x="50786" y="65573"/>
                    <a:pt x="51430" y="65119"/>
                    <a:pt x="51716" y="64492"/>
                  </a:cubicBezTo>
                  <a:lnTo>
                    <a:pt x="51716" y="64492"/>
                  </a:lnTo>
                  <a:cubicBezTo>
                    <a:pt x="51559" y="64976"/>
                    <a:pt x="51532" y="65589"/>
                    <a:pt x="51312" y="66009"/>
                  </a:cubicBezTo>
                  <a:cubicBezTo>
                    <a:pt x="51791" y="65529"/>
                    <a:pt x="52521" y="65278"/>
                    <a:pt x="53024" y="64799"/>
                  </a:cubicBezTo>
                  <a:cubicBezTo>
                    <a:pt x="53275" y="64799"/>
                    <a:pt x="53754" y="65027"/>
                    <a:pt x="53754" y="65027"/>
                  </a:cubicBezTo>
                  <a:cubicBezTo>
                    <a:pt x="53754" y="64799"/>
                    <a:pt x="54005" y="64297"/>
                    <a:pt x="54005" y="64297"/>
                  </a:cubicBezTo>
                  <a:lnTo>
                    <a:pt x="54005" y="64297"/>
                  </a:lnTo>
                  <a:cubicBezTo>
                    <a:pt x="53817" y="64377"/>
                    <a:pt x="53643" y="64413"/>
                    <a:pt x="53484" y="64413"/>
                  </a:cubicBezTo>
                  <a:cubicBezTo>
                    <a:pt x="52452" y="64413"/>
                    <a:pt x="52038" y="62894"/>
                    <a:pt x="52250" y="62061"/>
                  </a:cubicBezTo>
                  <a:lnTo>
                    <a:pt x="52250" y="62061"/>
                  </a:lnTo>
                  <a:cubicBezTo>
                    <a:pt x="51791" y="61575"/>
                    <a:pt x="51791" y="61117"/>
                    <a:pt x="51791" y="60873"/>
                  </a:cubicBezTo>
                  <a:cubicBezTo>
                    <a:pt x="52772" y="60873"/>
                    <a:pt x="54005" y="60394"/>
                    <a:pt x="53754" y="59161"/>
                  </a:cubicBezTo>
                  <a:lnTo>
                    <a:pt x="53754" y="59161"/>
                  </a:lnTo>
                  <a:cubicBezTo>
                    <a:pt x="53967" y="59215"/>
                    <a:pt x="54185" y="59241"/>
                    <a:pt x="54406" y="59241"/>
                  </a:cubicBezTo>
                  <a:cubicBezTo>
                    <a:pt x="56226" y="59241"/>
                    <a:pt x="58238" y="57515"/>
                    <a:pt x="58890" y="55988"/>
                  </a:cubicBezTo>
                  <a:cubicBezTo>
                    <a:pt x="59118" y="56239"/>
                    <a:pt x="59369" y="56719"/>
                    <a:pt x="59369" y="56970"/>
                  </a:cubicBezTo>
                  <a:cubicBezTo>
                    <a:pt x="59369" y="56490"/>
                    <a:pt x="59620" y="55988"/>
                    <a:pt x="59620" y="55509"/>
                  </a:cubicBezTo>
                  <a:cubicBezTo>
                    <a:pt x="60099" y="55007"/>
                    <a:pt x="60602" y="54276"/>
                    <a:pt x="60830" y="53546"/>
                  </a:cubicBezTo>
                  <a:cubicBezTo>
                    <a:pt x="59118" y="52336"/>
                    <a:pt x="58387" y="51355"/>
                    <a:pt x="60602" y="49894"/>
                  </a:cubicBezTo>
                  <a:cubicBezTo>
                    <a:pt x="60099" y="49392"/>
                    <a:pt x="60099" y="49392"/>
                    <a:pt x="59369" y="49164"/>
                  </a:cubicBezTo>
                  <a:cubicBezTo>
                    <a:pt x="59118" y="49392"/>
                    <a:pt x="59369" y="49643"/>
                    <a:pt x="59118" y="49894"/>
                  </a:cubicBezTo>
                  <a:cubicBezTo>
                    <a:pt x="58387" y="48913"/>
                    <a:pt x="58387" y="47931"/>
                    <a:pt x="59620" y="47680"/>
                  </a:cubicBezTo>
                  <a:lnTo>
                    <a:pt x="59620" y="48410"/>
                  </a:lnTo>
                  <a:cubicBezTo>
                    <a:pt x="59985" y="47805"/>
                    <a:pt x="60350" y="47503"/>
                    <a:pt x="60684" y="47503"/>
                  </a:cubicBezTo>
                  <a:cubicBezTo>
                    <a:pt x="61018" y="47503"/>
                    <a:pt x="61321" y="47805"/>
                    <a:pt x="61560" y="48410"/>
                  </a:cubicBezTo>
                  <a:cubicBezTo>
                    <a:pt x="61560" y="48182"/>
                    <a:pt x="62542" y="47680"/>
                    <a:pt x="62793" y="47452"/>
                  </a:cubicBezTo>
                  <a:lnTo>
                    <a:pt x="62793" y="47452"/>
                  </a:lnTo>
                  <a:cubicBezTo>
                    <a:pt x="62793" y="49164"/>
                    <a:pt x="62062" y="49894"/>
                    <a:pt x="62542" y="51834"/>
                  </a:cubicBezTo>
                  <a:cubicBezTo>
                    <a:pt x="63272" y="51606"/>
                    <a:pt x="63774" y="51355"/>
                    <a:pt x="64505" y="50624"/>
                  </a:cubicBezTo>
                  <a:lnTo>
                    <a:pt x="64505" y="50624"/>
                  </a:lnTo>
                  <a:cubicBezTo>
                    <a:pt x="64505" y="50853"/>
                    <a:pt x="64254" y="51104"/>
                    <a:pt x="64254" y="51355"/>
                  </a:cubicBezTo>
                  <a:cubicBezTo>
                    <a:pt x="66217" y="49643"/>
                    <a:pt x="64505" y="49392"/>
                    <a:pt x="64254" y="47680"/>
                  </a:cubicBezTo>
                  <a:cubicBezTo>
                    <a:pt x="64505" y="47452"/>
                    <a:pt x="64756" y="47452"/>
                    <a:pt x="64984" y="47452"/>
                  </a:cubicBezTo>
                  <a:cubicBezTo>
                    <a:pt x="64756" y="46950"/>
                    <a:pt x="64756" y="46219"/>
                    <a:pt x="64505" y="45740"/>
                  </a:cubicBezTo>
                  <a:cubicBezTo>
                    <a:pt x="64756" y="45740"/>
                    <a:pt x="65714" y="45489"/>
                    <a:pt x="65965" y="45489"/>
                  </a:cubicBezTo>
                  <a:cubicBezTo>
                    <a:pt x="66696" y="45968"/>
                    <a:pt x="66696" y="45740"/>
                    <a:pt x="67198" y="45968"/>
                  </a:cubicBezTo>
                  <a:cubicBezTo>
                    <a:pt x="67426" y="45740"/>
                    <a:pt x="67426" y="45489"/>
                    <a:pt x="67426" y="45009"/>
                  </a:cubicBezTo>
                  <a:cubicBezTo>
                    <a:pt x="71101" y="44279"/>
                    <a:pt x="69640" y="39143"/>
                    <a:pt x="71580" y="37180"/>
                  </a:cubicBezTo>
                  <a:cubicBezTo>
                    <a:pt x="72562" y="38162"/>
                    <a:pt x="72562" y="42065"/>
                    <a:pt x="71832" y="43046"/>
                  </a:cubicBezTo>
                  <a:cubicBezTo>
                    <a:pt x="72311" y="43046"/>
                    <a:pt x="72562" y="43046"/>
                    <a:pt x="73064" y="42795"/>
                  </a:cubicBezTo>
                  <a:cubicBezTo>
                    <a:pt x="72083" y="40604"/>
                    <a:pt x="74753" y="36450"/>
                    <a:pt x="72083" y="35468"/>
                  </a:cubicBezTo>
                  <a:cubicBezTo>
                    <a:pt x="72311" y="34738"/>
                    <a:pt x="72083" y="34259"/>
                    <a:pt x="72083" y="33528"/>
                  </a:cubicBezTo>
                  <a:cubicBezTo>
                    <a:pt x="71832" y="34487"/>
                    <a:pt x="71352" y="35240"/>
                    <a:pt x="70599" y="35468"/>
                  </a:cubicBezTo>
                  <a:cubicBezTo>
                    <a:pt x="69640" y="33757"/>
                    <a:pt x="67928" y="34008"/>
                    <a:pt x="69869" y="32045"/>
                  </a:cubicBezTo>
                  <a:cubicBezTo>
                    <a:pt x="70532" y="31381"/>
                    <a:pt x="73021" y="29307"/>
                    <a:pt x="74020" y="29307"/>
                  </a:cubicBezTo>
                  <a:cubicBezTo>
                    <a:pt x="74121" y="29307"/>
                    <a:pt x="74207" y="29328"/>
                    <a:pt x="74274" y="29374"/>
                  </a:cubicBezTo>
                  <a:cubicBezTo>
                    <a:pt x="74525" y="29123"/>
                    <a:pt x="74753" y="29123"/>
                    <a:pt x="75004" y="28872"/>
                  </a:cubicBezTo>
                  <a:cubicBezTo>
                    <a:pt x="75223" y="29895"/>
                    <a:pt x="75769" y="30286"/>
                    <a:pt x="76441" y="30286"/>
                  </a:cubicBezTo>
                  <a:cubicBezTo>
                    <a:pt x="78017" y="30286"/>
                    <a:pt x="80283" y="28132"/>
                    <a:pt x="80619" y="26932"/>
                  </a:cubicBezTo>
                  <a:cubicBezTo>
                    <a:pt x="81144" y="27322"/>
                    <a:pt x="81528" y="27468"/>
                    <a:pt x="81851" y="27468"/>
                  </a:cubicBezTo>
                  <a:cubicBezTo>
                    <a:pt x="82739" y="27468"/>
                    <a:pt x="83167" y="26369"/>
                    <a:pt x="84774" y="26201"/>
                  </a:cubicBezTo>
                  <a:lnTo>
                    <a:pt x="84774" y="26201"/>
                  </a:lnTo>
                  <a:cubicBezTo>
                    <a:pt x="83564" y="28872"/>
                    <a:pt x="80391" y="30835"/>
                    <a:pt x="79889" y="33757"/>
                  </a:cubicBezTo>
                  <a:cubicBezTo>
                    <a:pt x="79889" y="33757"/>
                    <a:pt x="80391" y="35240"/>
                    <a:pt x="80391" y="35720"/>
                  </a:cubicBezTo>
                  <a:cubicBezTo>
                    <a:pt x="80391" y="36199"/>
                    <a:pt x="80140" y="36929"/>
                    <a:pt x="79889" y="37682"/>
                  </a:cubicBezTo>
                  <a:cubicBezTo>
                    <a:pt x="79410" y="39143"/>
                    <a:pt x="78679" y="40125"/>
                    <a:pt x="77698" y="41586"/>
                  </a:cubicBezTo>
                  <a:cubicBezTo>
                    <a:pt x="81121" y="40125"/>
                    <a:pt x="81121" y="35971"/>
                    <a:pt x="84043" y="34008"/>
                  </a:cubicBezTo>
                  <a:cubicBezTo>
                    <a:pt x="83792" y="33757"/>
                    <a:pt x="83792" y="33026"/>
                    <a:pt x="83313" y="32775"/>
                  </a:cubicBezTo>
                  <a:cubicBezTo>
                    <a:pt x="84043" y="32045"/>
                    <a:pt x="84545" y="29853"/>
                    <a:pt x="84774" y="28644"/>
                  </a:cubicBezTo>
                  <a:cubicBezTo>
                    <a:pt x="85025" y="28872"/>
                    <a:pt x="85755" y="29123"/>
                    <a:pt x="86006" y="29374"/>
                  </a:cubicBezTo>
                  <a:cubicBezTo>
                    <a:pt x="86234" y="27890"/>
                    <a:pt x="87467" y="28393"/>
                    <a:pt x="88448" y="27890"/>
                  </a:cubicBezTo>
                  <a:cubicBezTo>
                    <a:pt x="89430" y="27411"/>
                    <a:pt x="90160" y="26430"/>
                    <a:pt x="91142" y="26201"/>
                  </a:cubicBezTo>
                  <a:lnTo>
                    <a:pt x="91142" y="26681"/>
                  </a:lnTo>
                  <a:cubicBezTo>
                    <a:pt x="91370" y="26201"/>
                    <a:pt x="92100" y="25699"/>
                    <a:pt x="92100" y="24969"/>
                  </a:cubicBezTo>
                  <a:lnTo>
                    <a:pt x="92352" y="24969"/>
                  </a:lnTo>
                  <a:cubicBezTo>
                    <a:pt x="92603" y="25220"/>
                    <a:pt x="92352" y="25448"/>
                    <a:pt x="92603" y="25448"/>
                  </a:cubicBezTo>
                  <a:cubicBezTo>
                    <a:pt x="93082" y="25220"/>
                    <a:pt x="93333" y="24969"/>
                    <a:pt x="93584" y="24238"/>
                  </a:cubicBezTo>
                  <a:cubicBezTo>
                    <a:pt x="92831" y="24238"/>
                    <a:pt x="92831" y="23736"/>
                    <a:pt x="92100" y="23508"/>
                  </a:cubicBezTo>
                  <a:lnTo>
                    <a:pt x="92100" y="22778"/>
                  </a:lnTo>
                  <a:cubicBezTo>
                    <a:pt x="92352" y="23006"/>
                    <a:pt x="92831" y="23006"/>
                    <a:pt x="93333" y="23257"/>
                  </a:cubicBezTo>
                  <a:cubicBezTo>
                    <a:pt x="93507" y="22577"/>
                    <a:pt x="93911" y="21547"/>
                    <a:pt x="94302" y="21547"/>
                  </a:cubicBezTo>
                  <a:cubicBezTo>
                    <a:pt x="94476" y="21547"/>
                    <a:pt x="94647" y="21749"/>
                    <a:pt x="94794" y="22275"/>
                  </a:cubicBezTo>
                  <a:cubicBezTo>
                    <a:pt x="95039" y="22275"/>
                    <a:pt x="95290" y="22341"/>
                    <a:pt x="95575" y="22341"/>
                  </a:cubicBezTo>
                  <a:cubicBezTo>
                    <a:pt x="95847" y="22341"/>
                    <a:pt x="96149" y="22281"/>
                    <a:pt x="96506" y="22047"/>
                  </a:cubicBezTo>
                  <a:lnTo>
                    <a:pt x="96506" y="22047"/>
                  </a:lnTo>
                  <a:cubicBezTo>
                    <a:pt x="96255" y="22275"/>
                    <a:pt x="96506" y="22778"/>
                    <a:pt x="96506" y="23257"/>
                  </a:cubicBezTo>
                  <a:cubicBezTo>
                    <a:pt x="96856" y="23607"/>
                    <a:pt x="97340" y="23835"/>
                    <a:pt x="97771" y="23835"/>
                  </a:cubicBezTo>
                  <a:cubicBezTo>
                    <a:pt x="97930" y="23835"/>
                    <a:pt x="98082" y="23804"/>
                    <a:pt x="98218" y="23736"/>
                  </a:cubicBezTo>
                  <a:cubicBezTo>
                    <a:pt x="98033" y="23568"/>
                    <a:pt x="97984" y="23251"/>
                    <a:pt x="97971" y="23004"/>
                  </a:cubicBezTo>
                  <a:lnTo>
                    <a:pt x="97971" y="23004"/>
                  </a:lnTo>
                  <a:cubicBezTo>
                    <a:pt x="98698" y="22775"/>
                    <a:pt x="98948" y="22046"/>
                    <a:pt x="98948" y="21294"/>
                  </a:cubicBezTo>
                  <a:lnTo>
                    <a:pt x="98948" y="21294"/>
                  </a:lnTo>
                  <a:cubicBezTo>
                    <a:pt x="98822" y="21419"/>
                    <a:pt x="98703" y="21419"/>
                    <a:pt x="98551" y="21419"/>
                  </a:cubicBezTo>
                  <a:cubicBezTo>
                    <a:pt x="98400" y="21419"/>
                    <a:pt x="98218" y="21419"/>
                    <a:pt x="97967" y="21545"/>
                  </a:cubicBezTo>
                  <a:cubicBezTo>
                    <a:pt x="97967" y="21066"/>
                    <a:pt x="97967" y="20564"/>
                    <a:pt x="98218" y="20335"/>
                  </a:cubicBezTo>
                  <a:cubicBezTo>
                    <a:pt x="97715" y="20335"/>
                    <a:pt x="97236" y="20335"/>
                    <a:pt x="96757" y="20815"/>
                  </a:cubicBezTo>
                  <a:cubicBezTo>
                    <a:pt x="96757" y="20335"/>
                    <a:pt x="96255" y="19605"/>
                    <a:pt x="96506" y="19103"/>
                  </a:cubicBezTo>
                  <a:lnTo>
                    <a:pt x="96506" y="19103"/>
                  </a:lnTo>
                  <a:cubicBezTo>
                    <a:pt x="96255" y="19354"/>
                    <a:pt x="95775" y="19354"/>
                    <a:pt x="95273" y="19605"/>
                  </a:cubicBezTo>
                  <a:cubicBezTo>
                    <a:pt x="95273" y="19354"/>
                    <a:pt x="95273" y="18852"/>
                    <a:pt x="95524" y="18623"/>
                  </a:cubicBezTo>
                  <a:cubicBezTo>
                    <a:pt x="94314" y="18121"/>
                    <a:pt x="91872" y="16409"/>
                    <a:pt x="90891" y="15451"/>
                  </a:cubicBezTo>
                  <a:cubicBezTo>
                    <a:pt x="90526" y="15878"/>
                    <a:pt x="90237" y="16031"/>
                    <a:pt x="89981" y="16031"/>
                  </a:cubicBezTo>
                  <a:cubicBezTo>
                    <a:pt x="89341" y="16031"/>
                    <a:pt x="88913" y="15071"/>
                    <a:pt x="88043" y="15071"/>
                  </a:cubicBezTo>
                  <a:cubicBezTo>
                    <a:pt x="87870" y="15071"/>
                    <a:pt x="87680" y="15109"/>
                    <a:pt x="87467" y="15200"/>
                  </a:cubicBezTo>
                  <a:lnTo>
                    <a:pt x="87946" y="15200"/>
                  </a:lnTo>
                  <a:cubicBezTo>
                    <a:pt x="87718" y="16181"/>
                    <a:pt x="87467" y="16409"/>
                    <a:pt x="88448" y="17163"/>
                  </a:cubicBezTo>
                  <a:cubicBezTo>
                    <a:pt x="88110" y="17363"/>
                    <a:pt x="87790" y="17454"/>
                    <a:pt x="87504" y="17454"/>
                  </a:cubicBezTo>
                  <a:cubicBezTo>
                    <a:pt x="86751" y="17454"/>
                    <a:pt x="86234" y="16824"/>
                    <a:pt x="86234" y="15930"/>
                  </a:cubicBezTo>
                  <a:cubicBezTo>
                    <a:pt x="85903" y="16095"/>
                    <a:pt x="85585" y="16148"/>
                    <a:pt x="85277" y="16148"/>
                  </a:cubicBezTo>
                  <a:cubicBezTo>
                    <a:pt x="84727" y="16148"/>
                    <a:pt x="84208" y="15980"/>
                    <a:pt x="83702" y="15980"/>
                  </a:cubicBezTo>
                  <a:cubicBezTo>
                    <a:pt x="83239" y="15980"/>
                    <a:pt x="82787" y="16121"/>
                    <a:pt x="82331" y="16660"/>
                  </a:cubicBezTo>
                  <a:cubicBezTo>
                    <a:pt x="82582" y="15930"/>
                    <a:pt x="82331" y="15200"/>
                    <a:pt x="82582" y="14720"/>
                  </a:cubicBezTo>
                  <a:cubicBezTo>
                    <a:pt x="82441" y="14646"/>
                    <a:pt x="82341" y="14616"/>
                    <a:pt x="82264" y="14616"/>
                  </a:cubicBezTo>
                  <a:cubicBezTo>
                    <a:pt x="82081" y="14616"/>
                    <a:pt x="82029" y="14788"/>
                    <a:pt x="81852" y="14949"/>
                  </a:cubicBezTo>
                  <a:cubicBezTo>
                    <a:pt x="81852" y="14469"/>
                    <a:pt x="81852" y="13967"/>
                    <a:pt x="82103" y="13488"/>
                  </a:cubicBezTo>
                  <a:cubicBezTo>
                    <a:pt x="81435" y="13488"/>
                    <a:pt x="79834" y="14259"/>
                    <a:pt x="79130" y="14259"/>
                  </a:cubicBezTo>
                  <a:cubicBezTo>
                    <a:pt x="79040" y="14259"/>
                    <a:pt x="78964" y="14247"/>
                    <a:pt x="78907" y="14218"/>
                  </a:cubicBezTo>
                  <a:cubicBezTo>
                    <a:pt x="77698" y="13967"/>
                    <a:pt x="77447" y="13008"/>
                    <a:pt x="76237" y="13008"/>
                  </a:cubicBezTo>
                  <a:cubicBezTo>
                    <a:pt x="76465" y="12506"/>
                    <a:pt x="76237" y="11776"/>
                    <a:pt x="76237" y="11525"/>
                  </a:cubicBezTo>
                  <a:cubicBezTo>
                    <a:pt x="76151" y="11537"/>
                    <a:pt x="76064" y="11543"/>
                    <a:pt x="75976" y="11543"/>
                  </a:cubicBezTo>
                  <a:cubicBezTo>
                    <a:pt x="74804" y="11543"/>
                    <a:pt x="73372" y="10527"/>
                    <a:pt x="72446" y="10527"/>
                  </a:cubicBezTo>
                  <a:cubicBezTo>
                    <a:pt x="72037" y="10527"/>
                    <a:pt x="71727" y="10725"/>
                    <a:pt x="71580" y="11296"/>
                  </a:cubicBezTo>
                  <a:cubicBezTo>
                    <a:pt x="70599" y="11776"/>
                    <a:pt x="70599" y="11525"/>
                    <a:pt x="70371" y="12506"/>
                  </a:cubicBezTo>
                  <a:cubicBezTo>
                    <a:pt x="69956" y="12714"/>
                    <a:pt x="69579" y="12765"/>
                    <a:pt x="69236" y="12765"/>
                  </a:cubicBezTo>
                  <a:cubicBezTo>
                    <a:pt x="68906" y="12765"/>
                    <a:pt x="68608" y="12718"/>
                    <a:pt x="68335" y="12718"/>
                  </a:cubicBezTo>
                  <a:cubicBezTo>
                    <a:pt x="67894" y="12718"/>
                    <a:pt x="67521" y="12841"/>
                    <a:pt x="67198" y="13488"/>
                  </a:cubicBezTo>
                  <a:cubicBezTo>
                    <a:pt x="67198" y="13237"/>
                    <a:pt x="66947" y="13008"/>
                    <a:pt x="66947" y="13008"/>
                  </a:cubicBezTo>
                  <a:cubicBezTo>
                    <a:pt x="66696" y="13237"/>
                    <a:pt x="66217" y="13739"/>
                    <a:pt x="65965" y="13739"/>
                  </a:cubicBezTo>
                  <a:cubicBezTo>
                    <a:pt x="63774" y="12757"/>
                    <a:pt x="65714" y="10064"/>
                    <a:pt x="63523" y="8854"/>
                  </a:cubicBezTo>
                  <a:cubicBezTo>
                    <a:pt x="63044" y="8854"/>
                    <a:pt x="62542" y="8603"/>
                    <a:pt x="62062" y="8352"/>
                  </a:cubicBezTo>
                  <a:cubicBezTo>
                    <a:pt x="61811" y="9082"/>
                    <a:pt x="61332" y="9334"/>
                    <a:pt x="61081" y="9813"/>
                  </a:cubicBezTo>
                  <a:cubicBezTo>
                    <a:pt x="60830" y="9813"/>
                    <a:pt x="60602" y="9585"/>
                    <a:pt x="60350" y="9334"/>
                  </a:cubicBezTo>
                  <a:cubicBezTo>
                    <a:pt x="60147" y="9467"/>
                    <a:pt x="59943" y="9526"/>
                    <a:pt x="59745" y="9526"/>
                  </a:cubicBezTo>
                  <a:cubicBezTo>
                    <a:pt x="59231" y="9526"/>
                    <a:pt x="58750" y="9130"/>
                    <a:pt x="58387" y="8603"/>
                  </a:cubicBezTo>
                  <a:cubicBezTo>
                    <a:pt x="58159" y="8854"/>
                    <a:pt x="57657" y="9082"/>
                    <a:pt x="57429" y="9334"/>
                  </a:cubicBezTo>
                  <a:cubicBezTo>
                    <a:pt x="57429" y="8854"/>
                    <a:pt x="56927" y="8603"/>
                    <a:pt x="56927" y="8124"/>
                  </a:cubicBezTo>
                  <a:cubicBezTo>
                    <a:pt x="56651" y="8304"/>
                    <a:pt x="56340" y="8381"/>
                    <a:pt x="56020" y="8381"/>
                  </a:cubicBezTo>
                  <a:cubicBezTo>
                    <a:pt x="55492" y="8381"/>
                    <a:pt x="54939" y="8171"/>
                    <a:pt x="54484" y="7873"/>
                  </a:cubicBezTo>
                  <a:cubicBezTo>
                    <a:pt x="53621" y="8294"/>
                    <a:pt x="52582" y="9668"/>
                    <a:pt x="51676" y="9668"/>
                  </a:cubicBezTo>
                  <a:cubicBezTo>
                    <a:pt x="51552" y="9668"/>
                    <a:pt x="51430" y="9642"/>
                    <a:pt x="51312" y="9585"/>
                  </a:cubicBezTo>
                  <a:cubicBezTo>
                    <a:pt x="52042" y="7622"/>
                    <a:pt x="54484" y="6640"/>
                    <a:pt x="55215" y="4700"/>
                  </a:cubicBezTo>
                  <a:cubicBezTo>
                    <a:pt x="54986" y="4700"/>
                    <a:pt x="54735" y="4449"/>
                    <a:pt x="54233" y="4198"/>
                  </a:cubicBezTo>
                  <a:cubicBezTo>
                    <a:pt x="55215" y="3467"/>
                    <a:pt x="55215" y="2737"/>
                    <a:pt x="54484" y="2007"/>
                  </a:cubicBezTo>
                  <a:cubicBezTo>
                    <a:pt x="54262" y="1784"/>
                    <a:pt x="54040" y="1697"/>
                    <a:pt x="53811" y="1697"/>
                  </a:cubicBezTo>
                  <a:cubicBezTo>
                    <a:pt x="53286" y="1697"/>
                    <a:pt x="52725" y="2152"/>
                    <a:pt x="52042" y="2486"/>
                  </a:cubicBezTo>
                  <a:cubicBezTo>
                    <a:pt x="52293" y="1276"/>
                    <a:pt x="51791" y="774"/>
                    <a:pt x="50832" y="546"/>
                  </a:cubicBezTo>
                  <a:cubicBezTo>
                    <a:pt x="50832" y="295"/>
                    <a:pt x="51061" y="295"/>
                    <a:pt x="51061" y="44"/>
                  </a:cubicBezTo>
                  <a:cubicBezTo>
                    <a:pt x="50955" y="14"/>
                    <a:pt x="50850" y="0"/>
                    <a:pt x="50745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0" name="Google Shape;50;p2"/>
            <p:cNvSpPr/>
            <p:nvPr/>
          </p:nvSpPr>
          <p:spPr>
            <a:xfrm>
              <a:off x="4242135" y="2595850"/>
              <a:ext cx="1228025" cy="1911650"/>
            </a:xfrm>
            <a:custGeom>
              <a:rect b="b" l="l" r="r" t="t"/>
              <a:pathLst>
                <a:path extrusionOk="0" h="76466" w="49121">
                  <a:moveTo>
                    <a:pt x="49120" y="4885"/>
                  </a:moveTo>
                  <a:lnTo>
                    <a:pt x="48963" y="5259"/>
                  </a:lnTo>
                  <a:lnTo>
                    <a:pt x="48963" y="5259"/>
                  </a:lnTo>
                  <a:cubicBezTo>
                    <a:pt x="49058" y="5136"/>
                    <a:pt x="49120" y="5011"/>
                    <a:pt x="49120" y="4885"/>
                  </a:cubicBezTo>
                  <a:close/>
                  <a:moveTo>
                    <a:pt x="23693" y="1"/>
                  </a:moveTo>
                  <a:lnTo>
                    <a:pt x="23693" y="982"/>
                  </a:lnTo>
                  <a:cubicBezTo>
                    <a:pt x="23309" y="982"/>
                    <a:pt x="23072" y="1303"/>
                    <a:pt x="22502" y="1303"/>
                  </a:cubicBezTo>
                  <a:cubicBezTo>
                    <a:pt x="22359" y="1303"/>
                    <a:pt x="22196" y="1283"/>
                    <a:pt x="22004" y="1233"/>
                  </a:cubicBezTo>
                  <a:lnTo>
                    <a:pt x="22004" y="1964"/>
                  </a:lnTo>
                  <a:cubicBezTo>
                    <a:pt x="21022" y="2443"/>
                    <a:pt x="21251" y="2443"/>
                    <a:pt x="20771" y="3173"/>
                  </a:cubicBezTo>
                  <a:cubicBezTo>
                    <a:pt x="19790" y="3173"/>
                    <a:pt x="18808" y="3675"/>
                    <a:pt x="18580" y="4657"/>
                  </a:cubicBezTo>
                  <a:lnTo>
                    <a:pt x="19310" y="4657"/>
                  </a:lnTo>
                  <a:cubicBezTo>
                    <a:pt x="17599" y="6369"/>
                    <a:pt x="17599" y="7579"/>
                    <a:pt x="16366" y="9542"/>
                  </a:cubicBezTo>
                  <a:cubicBezTo>
                    <a:pt x="15636" y="11002"/>
                    <a:pt x="14426" y="12212"/>
                    <a:pt x="13695" y="13445"/>
                  </a:cubicBezTo>
                  <a:cubicBezTo>
                    <a:pt x="11732" y="15636"/>
                    <a:pt x="13444" y="16366"/>
                    <a:pt x="13193" y="18580"/>
                  </a:cubicBezTo>
                  <a:cubicBezTo>
                    <a:pt x="14426" y="17850"/>
                    <a:pt x="14426" y="16617"/>
                    <a:pt x="15887" y="16366"/>
                  </a:cubicBezTo>
                  <a:cubicBezTo>
                    <a:pt x="16138" y="16868"/>
                    <a:pt x="16366" y="17348"/>
                    <a:pt x="16366" y="17850"/>
                  </a:cubicBezTo>
                  <a:cubicBezTo>
                    <a:pt x="16366" y="17850"/>
                    <a:pt x="16523" y="17693"/>
                    <a:pt x="16617" y="17555"/>
                  </a:cubicBezTo>
                  <a:lnTo>
                    <a:pt x="16617" y="17555"/>
                  </a:lnTo>
                  <a:cubicBezTo>
                    <a:pt x="16621" y="18434"/>
                    <a:pt x="16669" y="19112"/>
                    <a:pt x="17348" y="19790"/>
                  </a:cubicBezTo>
                  <a:cubicBezTo>
                    <a:pt x="17850" y="19060"/>
                    <a:pt x="18078" y="18580"/>
                    <a:pt x="18078" y="17599"/>
                  </a:cubicBezTo>
                  <a:cubicBezTo>
                    <a:pt x="18808" y="17599"/>
                    <a:pt x="19562" y="16868"/>
                    <a:pt x="20520" y="16617"/>
                  </a:cubicBezTo>
                  <a:cubicBezTo>
                    <a:pt x="20292" y="15887"/>
                    <a:pt x="20041" y="15157"/>
                    <a:pt x="19562" y="14906"/>
                  </a:cubicBezTo>
                  <a:cubicBezTo>
                    <a:pt x="19310" y="14426"/>
                    <a:pt x="19310" y="13696"/>
                    <a:pt x="19310" y="13194"/>
                  </a:cubicBezTo>
                  <a:cubicBezTo>
                    <a:pt x="20771" y="12714"/>
                    <a:pt x="22004" y="10500"/>
                    <a:pt x="21251" y="9291"/>
                  </a:cubicBezTo>
                  <a:cubicBezTo>
                    <a:pt x="21502" y="9039"/>
                    <a:pt x="22232" y="8309"/>
                    <a:pt x="22483" y="8309"/>
                  </a:cubicBezTo>
                  <a:cubicBezTo>
                    <a:pt x="22734" y="8309"/>
                    <a:pt x="23465" y="8058"/>
                    <a:pt x="23693" y="8058"/>
                  </a:cubicBezTo>
                  <a:cubicBezTo>
                    <a:pt x="24195" y="9039"/>
                    <a:pt x="24195" y="8811"/>
                    <a:pt x="24926" y="9770"/>
                  </a:cubicBezTo>
                  <a:cubicBezTo>
                    <a:pt x="24195" y="10021"/>
                    <a:pt x="23944" y="10500"/>
                    <a:pt x="23465" y="11253"/>
                  </a:cubicBezTo>
                  <a:cubicBezTo>
                    <a:pt x="23465" y="11253"/>
                    <a:pt x="22963" y="11002"/>
                    <a:pt x="22734" y="11002"/>
                  </a:cubicBezTo>
                  <a:cubicBezTo>
                    <a:pt x="22004" y="12714"/>
                    <a:pt x="22483" y="14426"/>
                    <a:pt x="22004" y="16138"/>
                  </a:cubicBezTo>
                  <a:cubicBezTo>
                    <a:pt x="22483" y="15408"/>
                    <a:pt x="23214" y="15157"/>
                    <a:pt x="23944" y="15157"/>
                  </a:cubicBezTo>
                  <a:cubicBezTo>
                    <a:pt x="24195" y="15157"/>
                    <a:pt x="24195" y="14654"/>
                    <a:pt x="24674" y="14426"/>
                  </a:cubicBezTo>
                  <a:cubicBezTo>
                    <a:pt x="24674" y="14654"/>
                    <a:pt x="24926" y="15157"/>
                    <a:pt x="25177" y="15408"/>
                  </a:cubicBezTo>
                  <a:cubicBezTo>
                    <a:pt x="25177" y="15157"/>
                    <a:pt x="25656" y="14906"/>
                    <a:pt x="25656" y="14906"/>
                  </a:cubicBezTo>
                  <a:lnTo>
                    <a:pt x="25656" y="14906"/>
                  </a:lnTo>
                  <a:cubicBezTo>
                    <a:pt x="26386" y="15887"/>
                    <a:pt x="25907" y="16366"/>
                    <a:pt x="24674" y="16366"/>
                  </a:cubicBezTo>
                  <a:lnTo>
                    <a:pt x="24674" y="17348"/>
                  </a:lnTo>
                  <a:cubicBezTo>
                    <a:pt x="24309" y="17108"/>
                    <a:pt x="24007" y="16988"/>
                    <a:pt x="23673" y="16988"/>
                  </a:cubicBezTo>
                  <a:cubicBezTo>
                    <a:pt x="23339" y="16988"/>
                    <a:pt x="22974" y="17108"/>
                    <a:pt x="22483" y="17348"/>
                  </a:cubicBezTo>
                  <a:cubicBezTo>
                    <a:pt x="22734" y="17348"/>
                    <a:pt x="23214" y="17348"/>
                    <a:pt x="23465" y="17599"/>
                  </a:cubicBezTo>
                  <a:cubicBezTo>
                    <a:pt x="23693" y="17850"/>
                    <a:pt x="23693" y="18078"/>
                    <a:pt x="24195" y="18329"/>
                  </a:cubicBezTo>
                  <a:cubicBezTo>
                    <a:pt x="23944" y="18580"/>
                    <a:pt x="23214" y="19060"/>
                    <a:pt x="23214" y="19311"/>
                  </a:cubicBezTo>
                  <a:cubicBezTo>
                    <a:pt x="22734" y="19311"/>
                    <a:pt x="22734" y="19060"/>
                    <a:pt x="22232" y="19060"/>
                  </a:cubicBezTo>
                  <a:cubicBezTo>
                    <a:pt x="22004" y="19060"/>
                    <a:pt x="22004" y="19311"/>
                    <a:pt x="22004" y="19539"/>
                  </a:cubicBezTo>
                  <a:lnTo>
                    <a:pt x="21502" y="19060"/>
                  </a:lnTo>
                  <a:cubicBezTo>
                    <a:pt x="21251" y="19790"/>
                    <a:pt x="21251" y="20772"/>
                    <a:pt x="21502" y="21502"/>
                  </a:cubicBezTo>
                  <a:cubicBezTo>
                    <a:pt x="20520" y="21753"/>
                    <a:pt x="19790" y="22232"/>
                    <a:pt x="19059" y="22735"/>
                  </a:cubicBezTo>
                  <a:cubicBezTo>
                    <a:pt x="18808" y="22484"/>
                    <a:pt x="18078" y="22004"/>
                    <a:pt x="17599" y="21502"/>
                  </a:cubicBezTo>
                  <a:lnTo>
                    <a:pt x="17599" y="22004"/>
                  </a:lnTo>
                  <a:cubicBezTo>
                    <a:pt x="17599" y="22004"/>
                    <a:pt x="17386" y="21893"/>
                    <a:pt x="17244" y="21893"/>
                  </a:cubicBezTo>
                  <a:cubicBezTo>
                    <a:pt x="17173" y="21893"/>
                    <a:pt x="17119" y="21920"/>
                    <a:pt x="17119" y="22004"/>
                  </a:cubicBezTo>
                  <a:cubicBezTo>
                    <a:pt x="17119" y="22232"/>
                    <a:pt x="16868" y="22735"/>
                    <a:pt x="16868" y="23214"/>
                  </a:cubicBezTo>
                  <a:cubicBezTo>
                    <a:pt x="15887" y="22963"/>
                    <a:pt x="15156" y="22484"/>
                    <a:pt x="15156" y="21251"/>
                  </a:cubicBezTo>
                  <a:cubicBezTo>
                    <a:pt x="15636" y="21251"/>
                    <a:pt x="15887" y="21023"/>
                    <a:pt x="16366" y="21023"/>
                  </a:cubicBezTo>
                  <a:cubicBezTo>
                    <a:pt x="16366" y="20772"/>
                    <a:pt x="16138" y="20521"/>
                    <a:pt x="16138" y="20041"/>
                  </a:cubicBezTo>
                  <a:lnTo>
                    <a:pt x="17119" y="20041"/>
                  </a:lnTo>
                  <a:cubicBezTo>
                    <a:pt x="16911" y="19367"/>
                    <a:pt x="16594" y="19102"/>
                    <a:pt x="16259" y="19102"/>
                  </a:cubicBezTo>
                  <a:cubicBezTo>
                    <a:pt x="15379" y="19102"/>
                    <a:pt x="14376" y="20930"/>
                    <a:pt x="14905" y="22004"/>
                  </a:cubicBezTo>
                  <a:cubicBezTo>
                    <a:pt x="12965" y="22735"/>
                    <a:pt x="11732" y="23693"/>
                    <a:pt x="11253" y="25907"/>
                  </a:cubicBezTo>
                  <a:cubicBezTo>
                    <a:pt x="10431" y="25907"/>
                    <a:pt x="9833" y="26232"/>
                    <a:pt x="9167" y="26232"/>
                  </a:cubicBezTo>
                  <a:cubicBezTo>
                    <a:pt x="8834" y="26232"/>
                    <a:pt x="8484" y="26151"/>
                    <a:pt x="8080" y="25907"/>
                  </a:cubicBezTo>
                  <a:cubicBezTo>
                    <a:pt x="7829" y="26136"/>
                    <a:pt x="8080" y="26387"/>
                    <a:pt x="8080" y="26638"/>
                  </a:cubicBezTo>
                  <a:cubicBezTo>
                    <a:pt x="7829" y="26387"/>
                    <a:pt x="7578" y="26136"/>
                    <a:pt x="7327" y="25907"/>
                  </a:cubicBezTo>
                  <a:lnTo>
                    <a:pt x="7327" y="25907"/>
                  </a:lnTo>
                  <a:cubicBezTo>
                    <a:pt x="6597" y="27619"/>
                    <a:pt x="8309" y="27619"/>
                    <a:pt x="8811" y="28601"/>
                  </a:cubicBezTo>
                  <a:cubicBezTo>
                    <a:pt x="9290" y="29559"/>
                    <a:pt x="7829" y="30061"/>
                    <a:pt x="9290" y="31043"/>
                  </a:cubicBezTo>
                  <a:cubicBezTo>
                    <a:pt x="9039" y="31271"/>
                    <a:pt x="8309" y="31773"/>
                    <a:pt x="7829" y="31773"/>
                  </a:cubicBezTo>
                  <a:cubicBezTo>
                    <a:pt x="7424" y="31229"/>
                    <a:pt x="7391" y="31064"/>
                    <a:pt x="7236" y="31064"/>
                  </a:cubicBezTo>
                  <a:cubicBezTo>
                    <a:pt x="7111" y="31064"/>
                    <a:pt x="6907" y="31170"/>
                    <a:pt x="6369" y="31271"/>
                  </a:cubicBezTo>
                  <a:cubicBezTo>
                    <a:pt x="6147" y="31050"/>
                    <a:pt x="5924" y="30963"/>
                    <a:pt x="5693" y="30963"/>
                  </a:cubicBezTo>
                  <a:cubicBezTo>
                    <a:pt x="5163" y="30963"/>
                    <a:pt x="4594" y="31423"/>
                    <a:pt x="3926" y="31773"/>
                  </a:cubicBezTo>
                  <a:cubicBezTo>
                    <a:pt x="3675" y="32253"/>
                    <a:pt x="3926" y="32983"/>
                    <a:pt x="4154" y="33485"/>
                  </a:cubicBezTo>
                  <a:cubicBezTo>
                    <a:pt x="5866" y="33714"/>
                    <a:pt x="4406" y="36156"/>
                    <a:pt x="6369" y="36658"/>
                  </a:cubicBezTo>
                  <a:cubicBezTo>
                    <a:pt x="6572" y="36708"/>
                    <a:pt x="6762" y="36732"/>
                    <a:pt x="6940" y="36732"/>
                  </a:cubicBezTo>
                  <a:cubicBezTo>
                    <a:pt x="8459" y="36732"/>
                    <a:pt x="9092" y="35021"/>
                    <a:pt x="9541" y="33714"/>
                  </a:cubicBezTo>
                  <a:cubicBezTo>
                    <a:pt x="10523" y="33485"/>
                    <a:pt x="11002" y="32504"/>
                    <a:pt x="11253" y="31773"/>
                  </a:cubicBezTo>
                  <a:cubicBezTo>
                    <a:pt x="11481" y="32253"/>
                    <a:pt x="12212" y="32983"/>
                    <a:pt x="12463" y="33485"/>
                  </a:cubicBezTo>
                  <a:cubicBezTo>
                    <a:pt x="12733" y="33300"/>
                    <a:pt x="12903" y="33251"/>
                    <a:pt x="13047" y="33251"/>
                  </a:cubicBezTo>
                  <a:cubicBezTo>
                    <a:pt x="13205" y="33251"/>
                    <a:pt x="13331" y="33309"/>
                    <a:pt x="13523" y="33309"/>
                  </a:cubicBezTo>
                  <a:cubicBezTo>
                    <a:pt x="13630" y="33309"/>
                    <a:pt x="13758" y="33291"/>
                    <a:pt x="13924" y="33234"/>
                  </a:cubicBezTo>
                  <a:lnTo>
                    <a:pt x="13924" y="34216"/>
                  </a:lnTo>
                  <a:cubicBezTo>
                    <a:pt x="14654" y="33234"/>
                    <a:pt x="14426" y="31773"/>
                    <a:pt x="13924" y="30792"/>
                  </a:cubicBezTo>
                  <a:cubicBezTo>
                    <a:pt x="14654" y="30792"/>
                    <a:pt x="14426" y="31043"/>
                    <a:pt x="14654" y="31271"/>
                  </a:cubicBezTo>
                  <a:cubicBezTo>
                    <a:pt x="14905" y="31043"/>
                    <a:pt x="15156" y="31043"/>
                    <a:pt x="15156" y="31043"/>
                  </a:cubicBezTo>
                  <a:cubicBezTo>
                    <a:pt x="15407" y="31271"/>
                    <a:pt x="15887" y="32002"/>
                    <a:pt x="15887" y="32253"/>
                  </a:cubicBezTo>
                  <a:lnTo>
                    <a:pt x="17119" y="32253"/>
                  </a:lnTo>
                  <a:cubicBezTo>
                    <a:pt x="16868" y="32983"/>
                    <a:pt x="17348" y="33714"/>
                    <a:pt x="18078" y="34216"/>
                  </a:cubicBezTo>
                  <a:cubicBezTo>
                    <a:pt x="19562" y="32253"/>
                    <a:pt x="16617" y="32002"/>
                    <a:pt x="17599" y="30061"/>
                  </a:cubicBezTo>
                  <a:lnTo>
                    <a:pt x="17599" y="30061"/>
                  </a:lnTo>
                  <a:cubicBezTo>
                    <a:pt x="17850" y="30290"/>
                    <a:pt x="18078" y="30792"/>
                    <a:pt x="18329" y="31043"/>
                  </a:cubicBezTo>
                  <a:cubicBezTo>
                    <a:pt x="18580" y="30792"/>
                    <a:pt x="18808" y="30541"/>
                    <a:pt x="19059" y="30290"/>
                  </a:cubicBezTo>
                  <a:cubicBezTo>
                    <a:pt x="19310" y="31271"/>
                    <a:pt x="19790" y="31522"/>
                    <a:pt x="20520" y="31522"/>
                  </a:cubicBezTo>
                  <a:cubicBezTo>
                    <a:pt x="19790" y="31773"/>
                    <a:pt x="19790" y="31773"/>
                    <a:pt x="20520" y="32732"/>
                  </a:cubicBezTo>
                  <a:cubicBezTo>
                    <a:pt x="20520" y="32732"/>
                    <a:pt x="20771" y="32504"/>
                    <a:pt x="21022" y="32504"/>
                  </a:cubicBezTo>
                  <a:cubicBezTo>
                    <a:pt x="21502" y="34695"/>
                    <a:pt x="21251" y="34444"/>
                    <a:pt x="20771" y="36407"/>
                  </a:cubicBezTo>
                  <a:cubicBezTo>
                    <a:pt x="21753" y="36407"/>
                    <a:pt x="22483" y="36886"/>
                    <a:pt x="22734" y="37617"/>
                  </a:cubicBezTo>
                  <a:cubicBezTo>
                    <a:pt x="23693" y="37137"/>
                    <a:pt x="23214" y="37137"/>
                    <a:pt x="24446" y="37137"/>
                  </a:cubicBezTo>
                  <a:cubicBezTo>
                    <a:pt x="24195" y="36886"/>
                    <a:pt x="24195" y="36156"/>
                    <a:pt x="23944" y="35928"/>
                  </a:cubicBezTo>
                  <a:cubicBezTo>
                    <a:pt x="23999" y="35873"/>
                    <a:pt x="24065" y="35853"/>
                    <a:pt x="24137" y="35853"/>
                  </a:cubicBezTo>
                  <a:cubicBezTo>
                    <a:pt x="24327" y="35853"/>
                    <a:pt x="24560" y="35991"/>
                    <a:pt x="24748" y="35991"/>
                  </a:cubicBezTo>
                  <a:cubicBezTo>
                    <a:pt x="24814" y="35991"/>
                    <a:pt x="24874" y="35974"/>
                    <a:pt x="24926" y="35928"/>
                  </a:cubicBezTo>
                  <a:cubicBezTo>
                    <a:pt x="24926" y="35677"/>
                    <a:pt x="24674" y="35425"/>
                    <a:pt x="25177" y="35425"/>
                  </a:cubicBezTo>
                  <a:cubicBezTo>
                    <a:pt x="25177" y="35425"/>
                    <a:pt x="25405" y="35928"/>
                    <a:pt x="25405" y="36156"/>
                  </a:cubicBezTo>
                  <a:cubicBezTo>
                    <a:pt x="25840" y="36301"/>
                    <a:pt x="26267" y="36446"/>
                    <a:pt x="26691" y="36446"/>
                  </a:cubicBezTo>
                  <a:cubicBezTo>
                    <a:pt x="27001" y="36446"/>
                    <a:pt x="27310" y="36368"/>
                    <a:pt x="27619" y="36156"/>
                  </a:cubicBezTo>
                  <a:cubicBezTo>
                    <a:pt x="27740" y="37062"/>
                    <a:pt x="28212" y="37354"/>
                    <a:pt x="28809" y="37354"/>
                  </a:cubicBezTo>
                  <a:cubicBezTo>
                    <a:pt x="29341" y="37354"/>
                    <a:pt x="29971" y="37123"/>
                    <a:pt x="30541" y="36886"/>
                  </a:cubicBezTo>
                  <a:lnTo>
                    <a:pt x="30541" y="36886"/>
                  </a:lnTo>
                  <a:cubicBezTo>
                    <a:pt x="30541" y="37868"/>
                    <a:pt x="30061" y="38370"/>
                    <a:pt x="29559" y="39100"/>
                  </a:cubicBezTo>
                  <a:lnTo>
                    <a:pt x="28600" y="39100"/>
                  </a:lnTo>
                  <a:cubicBezTo>
                    <a:pt x="28829" y="39329"/>
                    <a:pt x="28829" y="40059"/>
                    <a:pt x="28829" y="40310"/>
                  </a:cubicBezTo>
                  <a:cubicBezTo>
                    <a:pt x="28600" y="40561"/>
                    <a:pt x="27619" y="40812"/>
                    <a:pt x="27117" y="40812"/>
                  </a:cubicBezTo>
                  <a:cubicBezTo>
                    <a:pt x="27117" y="40561"/>
                    <a:pt x="26888" y="40310"/>
                    <a:pt x="26637" y="40059"/>
                  </a:cubicBezTo>
                  <a:cubicBezTo>
                    <a:pt x="25907" y="40310"/>
                    <a:pt x="25656" y="40310"/>
                    <a:pt x="25177" y="40310"/>
                  </a:cubicBezTo>
                  <a:cubicBezTo>
                    <a:pt x="24926" y="40561"/>
                    <a:pt x="24674" y="41040"/>
                    <a:pt x="24446" y="41040"/>
                  </a:cubicBezTo>
                  <a:cubicBezTo>
                    <a:pt x="23746" y="40698"/>
                    <a:pt x="22674" y="39102"/>
                    <a:pt x="22026" y="39102"/>
                  </a:cubicBezTo>
                  <a:cubicBezTo>
                    <a:pt x="21766" y="39102"/>
                    <a:pt x="21574" y="39359"/>
                    <a:pt x="21502" y="40059"/>
                  </a:cubicBezTo>
                  <a:cubicBezTo>
                    <a:pt x="21251" y="39831"/>
                    <a:pt x="21251" y="39580"/>
                    <a:pt x="21022" y="39580"/>
                  </a:cubicBezTo>
                  <a:cubicBezTo>
                    <a:pt x="21022" y="39831"/>
                    <a:pt x="20771" y="40561"/>
                    <a:pt x="20771" y="41040"/>
                  </a:cubicBezTo>
                  <a:cubicBezTo>
                    <a:pt x="19562" y="40310"/>
                    <a:pt x="17599" y="39329"/>
                    <a:pt x="16617" y="38598"/>
                  </a:cubicBezTo>
                  <a:lnTo>
                    <a:pt x="16617" y="39329"/>
                  </a:lnTo>
                  <a:cubicBezTo>
                    <a:pt x="16138" y="39100"/>
                    <a:pt x="15887" y="38598"/>
                    <a:pt x="15636" y="38370"/>
                  </a:cubicBezTo>
                  <a:cubicBezTo>
                    <a:pt x="15636" y="37868"/>
                    <a:pt x="15636" y="37617"/>
                    <a:pt x="15887" y="37137"/>
                  </a:cubicBezTo>
                  <a:cubicBezTo>
                    <a:pt x="15887" y="37137"/>
                    <a:pt x="15636" y="36156"/>
                    <a:pt x="15407" y="35928"/>
                  </a:cubicBezTo>
                  <a:cubicBezTo>
                    <a:pt x="14175" y="35928"/>
                    <a:pt x="13444" y="36658"/>
                    <a:pt x="13924" y="37617"/>
                  </a:cubicBezTo>
                  <a:cubicBezTo>
                    <a:pt x="12971" y="37468"/>
                    <a:pt x="11912" y="36377"/>
                    <a:pt x="11157" y="36377"/>
                  </a:cubicBezTo>
                  <a:cubicBezTo>
                    <a:pt x="10754" y="36377"/>
                    <a:pt x="10438" y="36688"/>
                    <a:pt x="10272" y="37617"/>
                  </a:cubicBezTo>
                  <a:cubicBezTo>
                    <a:pt x="9857" y="37211"/>
                    <a:pt x="9662" y="37063"/>
                    <a:pt x="9502" y="37063"/>
                  </a:cubicBezTo>
                  <a:cubicBezTo>
                    <a:pt x="9282" y="37063"/>
                    <a:pt x="9126" y="37340"/>
                    <a:pt x="8560" y="37617"/>
                  </a:cubicBezTo>
                  <a:cubicBezTo>
                    <a:pt x="8309" y="37617"/>
                    <a:pt x="8080" y="37388"/>
                    <a:pt x="7829" y="37137"/>
                  </a:cubicBezTo>
                  <a:lnTo>
                    <a:pt x="7327" y="37617"/>
                  </a:lnTo>
                  <a:cubicBezTo>
                    <a:pt x="7099" y="37388"/>
                    <a:pt x="6848" y="37388"/>
                    <a:pt x="6597" y="37137"/>
                  </a:cubicBezTo>
                  <a:cubicBezTo>
                    <a:pt x="6597" y="37617"/>
                    <a:pt x="6369" y="38119"/>
                    <a:pt x="6369" y="38598"/>
                  </a:cubicBezTo>
                  <a:cubicBezTo>
                    <a:pt x="6215" y="38496"/>
                    <a:pt x="6045" y="38450"/>
                    <a:pt x="5866" y="38450"/>
                  </a:cubicBezTo>
                  <a:cubicBezTo>
                    <a:pt x="4318" y="38450"/>
                    <a:pt x="2039" y="41925"/>
                    <a:pt x="2694" y="43254"/>
                  </a:cubicBezTo>
                  <a:cubicBezTo>
                    <a:pt x="1484" y="43483"/>
                    <a:pt x="502" y="44464"/>
                    <a:pt x="1484" y="45697"/>
                  </a:cubicBezTo>
                  <a:lnTo>
                    <a:pt x="731" y="45697"/>
                  </a:lnTo>
                  <a:cubicBezTo>
                    <a:pt x="0" y="46655"/>
                    <a:pt x="0" y="50581"/>
                    <a:pt x="502" y="52042"/>
                  </a:cubicBezTo>
                  <a:cubicBezTo>
                    <a:pt x="251" y="52773"/>
                    <a:pt x="731" y="53252"/>
                    <a:pt x="1712" y="53503"/>
                  </a:cubicBezTo>
                  <a:cubicBezTo>
                    <a:pt x="1963" y="53503"/>
                    <a:pt x="2214" y="53252"/>
                    <a:pt x="2443" y="53024"/>
                  </a:cubicBezTo>
                  <a:cubicBezTo>
                    <a:pt x="2443" y="54233"/>
                    <a:pt x="3424" y="55215"/>
                    <a:pt x="3926" y="55945"/>
                  </a:cubicBezTo>
                  <a:cubicBezTo>
                    <a:pt x="4406" y="55945"/>
                    <a:pt x="4406" y="55694"/>
                    <a:pt x="4885" y="55466"/>
                  </a:cubicBezTo>
                  <a:cubicBezTo>
                    <a:pt x="5078" y="56125"/>
                    <a:pt x="5376" y="56385"/>
                    <a:pt x="5699" y="56385"/>
                  </a:cubicBezTo>
                  <a:cubicBezTo>
                    <a:pt x="6214" y="56385"/>
                    <a:pt x="6790" y="55722"/>
                    <a:pt x="7099" y="54964"/>
                  </a:cubicBezTo>
                  <a:cubicBezTo>
                    <a:pt x="7578" y="55215"/>
                    <a:pt x="7327" y="55215"/>
                    <a:pt x="7578" y="55694"/>
                  </a:cubicBezTo>
                  <a:cubicBezTo>
                    <a:pt x="7829" y="55694"/>
                    <a:pt x="8080" y="55466"/>
                    <a:pt x="8309" y="55466"/>
                  </a:cubicBezTo>
                  <a:cubicBezTo>
                    <a:pt x="8560" y="55694"/>
                    <a:pt x="8560" y="55945"/>
                    <a:pt x="9039" y="56196"/>
                  </a:cubicBezTo>
                  <a:cubicBezTo>
                    <a:pt x="9290" y="55945"/>
                    <a:pt x="9541" y="55466"/>
                    <a:pt x="9541" y="55215"/>
                  </a:cubicBezTo>
                  <a:cubicBezTo>
                    <a:pt x="9892" y="55386"/>
                    <a:pt x="10210" y="55467"/>
                    <a:pt x="10497" y="55467"/>
                  </a:cubicBezTo>
                  <a:cubicBezTo>
                    <a:pt x="11013" y="55467"/>
                    <a:pt x="11424" y="55205"/>
                    <a:pt x="11732" y="54736"/>
                  </a:cubicBezTo>
                  <a:cubicBezTo>
                    <a:pt x="11984" y="55215"/>
                    <a:pt x="11984" y="55466"/>
                    <a:pt x="11984" y="55694"/>
                  </a:cubicBezTo>
                  <a:cubicBezTo>
                    <a:pt x="13444" y="55694"/>
                    <a:pt x="15407" y="56447"/>
                    <a:pt x="14654" y="58159"/>
                  </a:cubicBezTo>
                  <a:cubicBezTo>
                    <a:pt x="14905" y="58159"/>
                    <a:pt x="15407" y="58388"/>
                    <a:pt x="15636" y="58388"/>
                  </a:cubicBezTo>
                  <a:cubicBezTo>
                    <a:pt x="15887" y="58639"/>
                    <a:pt x="16138" y="59620"/>
                    <a:pt x="16138" y="60100"/>
                  </a:cubicBezTo>
                  <a:cubicBezTo>
                    <a:pt x="15636" y="60100"/>
                    <a:pt x="15407" y="60351"/>
                    <a:pt x="15156" y="60351"/>
                  </a:cubicBezTo>
                  <a:cubicBezTo>
                    <a:pt x="16617" y="62063"/>
                    <a:pt x="19310" y="66696"/>
                    <a:pt x="15887" y="68157"/>
                  </a:cubicBezTo>
                  <a:cubicBezTo>
                    <a:pt x="16617" y="68659"/>
                    <a:pt x="16617" y="69138"/>
                    <a:pt x="17119" y="69640"/>
                  </a:cubicBezTo>
                  <a:cubicBezTo>
                    <a:pt x="16617" y="70599"/>
                    <a:pt x="16868" y="72311"/>
                    <a:pt x="18078" y="72562"/>
                  </a:cubicBezTo>
                  <a:cubicBezTo>
                    <a:pt x="17850" y="73544"/>
                    <a:pt x="18078" y="73772"/>
                    <a:pt x="18078" y="74753"/>
                  </a:cubicBezTo>
                  <a:cubicBezTo>
                    <a:pt x="18078" y="74753"/>
                    <a:pt x="17850" y="74525"/>
                    <a:pt x="17599" y="74525"/>
                  </a:cubicBezTo>
                  <a:cubicBezTo>
                    <a:pt x="18078" y="75004"/>
                    <a:pt x="17850" y="75256"/>
                    <a:pt x="18808" y="75484"/>
                  </a:cubicBezTo>
                  <a:cubicBezTo>
                    <a:pt x="18808" y="75986"/>
                    <a:pt x="19059" y="76214"/>
                    <a:pt x="19059" y="76465"/>
                  </a:cubicBezTo>
                  <a:lnTo>
                    <a:pt x="48963" y="5259"/>
                  </a:lnTo>
                  <a:lnTo>
                    <a:pt x="48963" y="5259"/>
                  </a:lnTo>
                  <a:cubicBezTo>
                    <a:pt x="48869" y="5382"/>
                    <a:pt x="48744" y="5502"/>
                    <a:pt x="48618" y="5616"/>
                  </a:cubicBezTo>
                  <a:cubicBezTo>
                    <a:pt x="48618" y="5136"/>
                    <a:pt x="48139" y="4885"/>
                    <a:pt x="48139" y="4155"/>
                  </a:cubicBezTo>
                  <a:cubicBezTo>
                    <a:pt x="47637" y="4155"/>
                    <a:pt x="47408" y="4406"/>
                    <a:pt x="46906" y="4406"/>
                  </a:cubicBezTo>
                  <a:cubicBezTo>
                    <a:pt x="47157" y="4155"/>
                    <a:pt x="47157" y="3675"/>
                    <a:pt x="47157" y="3424"/>
                  </a:cubicBezTo>
                  <a:cubicBezTo>
                    <a:pt x="46956" y="3424"/>
                    <a:pt x="46770" y="3746"/>
                    <a:pt x="46575" y="3746"/>
                  </a:cubicBezTo>
                  <a:cubicBezTo>
                    <a:pt x="46526" y="3746"/>
                    <a:pt x="46477" y="3726"/>
                    <a:pt x="46427" y="3675"/>
                  </a:cubicBezTo>
                  <a:cubicBezTo>
                    <a:pt x="45925" y="2945"/>
                    <a:pt x="45194" y="2443"/>
                    <a:pt x="44464" y="2443"/>
                  </a:cubicBezTo>
                  <a:cubicBezTo>
                    <a:pt x="44236" y="1484"/>
                    <a:pt x="43985" y="1233"/>
                    <a:pt x="43003" y="1233"/>
                  </a:cubicBezTo>
                  <a:cubicBezTo>
                    <a:pt x="43402" y="1841"/>
                    <a:pt x="44496" y="3965"/>
                    <a:pt x="43577" y="3965"/>
                  </a:cubicBezTo>
                  <a:cubicBezTo>
                    <a:pt x="43392" y="3965"/>
                    <a:pt x="43124" y="3879"/>
                    <a:pt x="42752" y="3675"/>
                  </a:cubicBezTo>
                  <a:cubicBezTo>
                    <a:pt x="42022" y="4406"/>
                    <a:pt x="41771" y="4155"/>
                    <a:pt x="40812" y="4406"/>
                  </a:cubicBezTo>
                  <a:lnTo>
                    <a:pt x="40812" y="3675"/>
                  </a:lnTo>
                  <a:cubicBezTo>
                    <a:pt x="39830" y="4155"/>
                    <a:pt x="37137" y="6118"/>
                    <a:pt x="36886" y="7328"/>
                  </a:cubicBezTo>
                  <a:cubicBezTo>
                    <a:pt x="36156" y="7099"/>
                    <a:pt x="35676" y="6369"/>
                    <a:pt x="35197" y="5616"/>
                  </a:cubicBezTo>
                  <a:cubicBezTo>
                    <a:pt x="36407" y="4885"/>
                    <a:pt x="36407" y="4155"/>
                    <a:pt x="35197" y="3927"/>
                  </a:cubicBezTo>
                  <a:lnTo>
                    <a:pt x="35197" y="3927"/>
                  </a:lnTo>
                  <a:cubicBezTo>
                    <a:pt x="34259" y="5541"/>
                    <a:pt x="35782" y="7845"/>
                    <a:pt x="33784" y="7845"/>
                  </a:cubicBezTo>
                  <a:cubicBezTo>
                    <a:pt x="33692" y="7845"/>
                    <a:pt x="33592" y="7840"/>
                    <a:pt x="33485" y="7830"/>
                  </a:cubicBezTo>
                  <a:cubicBezTo>
                    <a:pt x="32983" y="8309"/>
                    <a:pt x="32504" y="9039"/>
                    <a:pt x="32252" y="9770"/>
                  </a:cubicBezTo>
                  <a:cubicBezTo>
                    <a:pt x="32001" y="9770"/>
                    <a:pt x="31773" y="9542"/>
                    <a:pt x="31271" y="9542"/>
                  </a:cubicBezTo>
                  <a:cubicBezTo>
                    <a:pt x="31271" y="10272"/>
                    <a:pt x="30792" y="10500"/>
                    <a:pt x="30541" y="10751"/>
                  </a:cubicBezTo>
                  <a:cubicBezTo>
                    <a:pt x="29080" y="9291"/>
                    <a:pt x="29331" y="7099"/>
                    <a:pt x="27368" y="5867"/>
                  </a:cubicBezTo>
                  <a:cubicBezTo>
                    <a:pt x="28829" y="5867"/>
                    <a:pt x="29559" y="7328"/>
                    <a:pt x="30289" y="7328"/>
                  </a:cubicBezTo>
                  <a:cubicBezTo>
                    <a:pt x="30424" y="7355"/>
                    <a:pt x="30570" y="7368"/>
                    <a:pt x="30720" y="7368"/>
                  </a:cubicBezTo>
                  <a:cubicBezTo>
                    <a:pt x="31951" y="7368"/>
                    <a:pt x="33502" y="6518"/>
                    <a:pt x="31773" y="5867"/>
                  </a:cubicBezTo>
                  <a:cubicBezTo>
                    <a:pt x="31537" y="4044"/>
                    <a:pt x="29790" y="2422"/>
                    <a:pt x="27762" y="2422"/>
                  </a:cubicBezTo>
                  <a:cubicBezTo>
                    <a:pt x="27632" y="2422"/>
                    <a:pt x="27500" y="2429"/>
                    <a:pt x="27368" y="2443"/>
                  </a:cubicBezTo>
                  <a:cubicBezTo>
                    <a:pt x="27619" y="2215"/>
                    <a:pt x="27619" y="1964"/>
                    <a:pt x="27847" y="1713"/>
                  </a:cubicBezTo>
                  <a:cubicBezTo>
                    <a:pt x="27508" y="1018"/>
                    <a:pt x="26917" y="335"/>
                    <a:pt x="26342" y="335"/>
                  </a:cubicBezTo>
                  <a:cubicBezTo>
                    <a:pt x="26104" y="335"/>
                    <a:pt x="25869" y="451"/>
                    <a:pt x="25656" y="731"/>
                  </a:cubicBezTo>
                  <a:cubicBezTo>
                    <a:pt x="24926" y="1"/>
                    <a:pt x="24674" y="252"/>
                    <a:pt x="23693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1" name="Google Shape;51;p2"/>
            <p:cNvSpPr/>
            <p:nvPr/>
          </p:nvSpPr>
          <p:spPr>
            <a:xfrm>
              <a:off x="4351800" y="2999300"/>
              <a:ext cx="166000" cy="231700"/>
            </a:xfrm>
            <a:custGeom>
              <a:rect b="b" l="l" r="r" t="t"/>
              <a:pathLst>
                <a:path extrusionOk="0" h="9268" w="6640">
                  <a:moveTo>
                    <a:pt x="3173" y="0"/>
                  </a:moveTo>
                  <a:lnTo>
                    <a:pt x="3173" y="0"/>
                  </a:lnTo>
                  <a:cubicBezTo>
                    <a:pt x="2776" y="958"/>
                    <a:pt x="2091" y="1931"/>
                    <a:pt x="1336" y="1931"/>
                  </a:cubicBezTo>
                  <a:cubicBezTo>
                    <a:pt x="1138" y="1931"/>
                    <a:pt x="935" y="1864"/>
                    <a:pt x="731" y="1712"/>
                  </a:cubicBezTo>
                  <a:cubicBezTo>
                    <a:pt x="229" y="1940"/>
                    <a:pt x="229" y="2191"/>
                    <a:pt x="1" y="2191"/>
                  </a:cubicBezTo>
                  <a:cubicBezTo>
                    <a:pt x="1210" y="3903"/>
                    <a:pt x="2192" y="4154"/>
                    <a:pt x="2443" y="6346"/>
                  </a:cubicBezTo>
                  <a:cubicBezTo>
                    <a:pt x="2192" y="6094"/>
                    <a:pt x="1941" y="5866"/>
                    <a:pt x="1713" y="5615"/>
                  </a:cubicBezTo>
                  <a:lnTo>
                    <a:pt x="1713" y="5615"/>
                  </a:lnTo>
                  <a:cubicBezTo>
                    <a:pt x="1713" y="6346"/>
                    <a:pt x="1941" y="7327"/>
                    <a:pt x="2192" y="8057"/>
                  </a:cubicBezTo>
                  <a:cubicBezTo>
                    <a:pt x="1713" y="8057"/>
                    <a:pt x="1713" y="8308"/>
                    <a:pt x="1461" y="8308"/>
                  </a:cubicBezTo>
                  <a:cubicBezTo>
                    <a:pt x="1461" y="8537"/>
                    <a:pt x="1713" y="9039"/>
                    <a:pt x="1713" y="9267"/>
                  </a:cubicBezTo>
                  <a:cubicBezTo>
                    <a:pt x="1941" y="9039"/>
                    <a:pt x="2671" y="8788"/>
                    <a:pt x="2922" y="8537"/>
                  </a:cubicBezTo>
                  <a:cubicBezTo>
                    <a:pt x="3472" y="8537"/>
                    <a:pt x="4356" y="8732"/>
                    <a:pt x="5081" y="8732"/>
                  </a:cubicBezTo>
                  <a:cubicBezTo>
                    <a:pt x="5984" y="8732"/>
                    <a:pt x="6639" y="8430"/>
                    <a:pt x="6095" y="7076"/>
                  </a:cubicBezTo>
                  <a:lnTo>
                    <a:pt x="6095" y="7076"/>
                  </a:lnTo>
                  <a:cubicBezTo>
                    <a:pt x="5990" y="7102"/>
                    <a:pt x="5887" y="7114"/>
                    <a:pt x="5787" y="7114"/>
                  </a:cubicBezTo>
                  <a:cubicBezTo>
                    <a:pt x="4027" y="7114"/>
                    <a:pt x="2949" y="3322"/>
                    <a:pt x="3424" y="1940"/>
                  </a:cubicBezTo>
                  <a:lnTo>
                    <a:pt x="2671" y="1940"/>
                  </a:lnTo>
                  <a:cubicBezTo>
                    <a:pt x="3173" y="1210"/>
                    <a:pt x="3173" y="479"/>
                    <a:pt x="3173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2" name="Google Shape;52;p2"/>
            <p:cNvSpPr/>
            <p:nvPr/>
          </p:nvSpPr>
          <p:spPr>
            <a:xfrm>
              <a:off x="4311025" y="3110725"/>
              <a:ext cx="89300" cy="91275"/>
            </a:xfrm>
            <a:custGeom>
              <a:rect b="b" l="l" r="r" t="t"/>
              <a:pathLst>
                <a:path extrusionOk="0" h="3651" w="3572">
                  <a:moveTo>
                    <a:pt x="2270" y="1"/>
                  </a:moveTo>
                  <a:cubicBezTo>
                    <a:pt x="1063" y="1"/>
                    <a:pt x="0" y="1435"/>
                    <a:pt x="901" y="2870"/>
                  </a:cubicBezTo>
                  <a:cubicBezTo>
                    <a:pt x="469" y="3066"/>
                    <a:pt x="595" y="3651"/>
                    <a:pt x="638" y="3651"/>
                  </a:cubicBezTo>
                  <a:cubicBezTo>
                    <a:pt x="645" y="3651"/>
                    <a:pt x="650" y="3636"/>
                    <a:pt x="650" y="3600"/>
                  </a:cubicBezTo>
                  <a:lnTo>
                    <a:pt x="901" y="3600"/>
                  </a:lnTo>
                  <a:cubicBezTo>
                    <a:pt x="1381" y="3600"/>
                    <a:pt x="1860" y="3600"/>
                    <a:pt x="2362" y="2870"/>
                  </a:cubicBezTo>
                  <a:cubicBezTo>
                    <a:pt x="2362" y="2870"/>
                    <a:pt x="2474" y="2971"/>
                    <a:pt x="2616" y="2971"/>
                  </a:cubicBezTo>
                  <a:cubicBezTo>
                    <a:pt x="2687" y="2971"/>
                    <a:pt x="2765" y="2946"/>
                    <a:pt x="2841" y="2870"/>
                  </a:cubicBezTo>
                  <a:cubicBezTo>
                    <a:pt x="2362" y="2140"/>
                    <a:pt x="2613" y="1158"/>
                    <a:pt x="3572" y="656"/>
                  </a:cubicBezTo>
                  <a:cubicBezTo>
                    <a:pt x="3179" y="195"/>
                    <a:pt x="2714" y="1"/>
                    <a:pt x="2270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3" name="Google Shape;53;p2"/>
            <p:cNvSpPr/>
            <p:nvPr/>
          </p:nvSpPr>
          <p:spPr>
            <a:xfrm>
              <a:off x="4119550" y="2773325"/>
              <a:ext cx="158675" cy="120575"/>
            </a:xfrm>
            <a:custGeom>
              <a:rect b="b" l="l" r="r" t="t"/>
              <a:pathLst>
                <a:path extrusionOk="0" h="4823" w="6347">
                  <a:moveTo>
                    <a:pt x="4155" y="0"/>
                  </a:moveTo>
                  <a:cubicBezTo>
                    <a:pt x="3425" y="731"/>
                    <a:pt x="2694" y="1461"/>
                    <a:pt x="1713" y="1712"/>
                  </a:cubicBezTo>
                  <a:cubicBezTo>
                    <a:pt x="1713" y="959"/>
                    <a:pt x="1462" y="731"/>
                    <a:pt x="1462" y="229"/>
                  </a:cubicBezTo>
                  <a:cubicBezTo>
                    <a:pt x="480" y="731"/>
                    <a:pt x="252" y="1461"/>
                    <a:pt x="1" y="2192"/>
                  </a:cubicBezTo>
                  <a:cubicBezTo>
                    <a:pt x="480" y="2443"/>
                    <a:pt x="982" y="2671"/>
                    <a:pt x="1462" y="2671"/>
                  </a:cubicBezTo>
                  <a:lnTo>
                    <a:pt x="982" y="3401"/>
                  </a:lnTo>
                  <a:cubicBezTo>
                    <a:pt x="982" y="3401"/>
                    <a:pt x="1210" y="3652"/>
                    <a:pt x="1210" y="4154"/>
                  </a:cubicBezTo>
                  <a:cubicBezTo>
                    <a:pt x="1462" y="3903"/>
                    <a:pt x="1964" y="3903"/>
                    <a:pt x="2443" y="3652"/>
                  </a:cubicBezTo>
                  <a:cubicBezTo>
                    <a:pt x="2443" y="3903"/>
                    <a:pt x="2694" y="4154"/>
                    <a:pt x="2694" y="4634"/>
                  </a:cubicBezTo>
                  <a:cubicBezTo>
                    <a:pt x="2934" y="4759"/>
                    <a:pt x="3179" y="4822"/>
                    <a:pt x="3425" y="4822"/>
                  </a:cubicBezTo>
                  <a:cubicBezTo>
                    <a:pt x="3670" y="4822"/>
                    <a:pt x="3915" y="4759"/>
                    <a:pt x="4155" y="4634"/>
                  </a:cubicBezTo>
                  <a:cubicBezTo>
                    <a:pt x="4155" y="4154"/>
                    <a:pt x="4634" y="3903"/>
                    <a:pt x="4406" y="3173"/>
                  </a:cubicBezTo>
                  <a:cubicBezTo>
                    <a:pt x="5365" y="3173"/>
                    <a:pt x="5616" y="2671"/>
                    <a:pt x="6346" y="1940"/>
                  </a:cubicBezTo>
                  <a:cubicBezTo>
                    <a:pt x="5867" y="1210"/>
                    <a:pt x="5616" y="731"/>
                    <a:pt x="4885" y="731"/>
                  </a:cubicBezTo>
                  <a:cubicBezTo>
                    <a:pt x="4885" y="480"/>
                    <a:pt x="4634" y="229"/>
                    <a:pt x="4155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4" name="Google Shape;54;p2"/>
            <p:cNvSpPr/>
            <p:nvPr/>
          </p:nvSpPr>
          <p:spPr>
            <a:xfrm>
              <a:off x="4596025" y="2058325"/>
              <a:ext cx="219725" cy="281350"/>
            </a:xfrm>
            <a:custGeom>
              <a:rect b="b" l="l" r="r" t="t"/>
              <a:pathLst>
                <a:path extrusionOk="0" h="11254" w="8789">
                  <a:moveTo>
                    <a:pt x="4155" y="0"/>
                  </a:moveTo>
                  <a:lnTo>
                    <a:pt x="4155" y="0"/>
                  </a:lnTo>
                  <a:cubicBezTo>
                    <a:pt x="3425" y="982"/>
                    <a:pt x="4383" y="2214"/>
                    <a:pt x="3653" y="3196"/>
                  </a:cubicBezTo>
                  <a:cubicBezTo>
                    <a:pt x="3653" y="2443"/>
                    <a:pt x="3174" y="1712"/>
                    <a:pt x="2923" y="982"/>
                  </a:cubicBezTo>
                  <a:cubicBezTo>
                    <a:pt x="2923" y="982"/>
                    <a:pt x="2923" y="1233"/>
                    <a:pt x="2694" y="1233"/>
                  </a:cubicBezTo>
                  <a:cubicBezTo>
                    <a:pt x="2694" y="753"/>
                    <a:pt x="2694" y="753"/>
                    <a:pt x="2192" y="502"/>
                  </a:cubicBezTo>
                  <a:cubicBezTo>
                    <a:pt x="1211" y="982"/>
                    <a:pt x="1" y="1712"/>
                    <a:pt x="982" y="2694"/>
                  </a:cubicBezTo>
                  <a:cubicBezTo>
                    <a:pt x="731" y="3675"/>
                    <a:pt x="731" y="4406"/>
                    <a:pt x="1713" y="4406"/>
                  </a:cubicBezTo>
                  <a:cubicBezTo>
                    <a:pt x="982" y="5387"/>
                    <a:pt x="1462" y="5387"/>
                    <a:pt x="2192" y="6117"/>
                  </a:cubicBezTo>
                  <a:cubicBezTo>
                    <a:pt x="2694" y="5638"/>
                    <a:pt x="3173" y="5136"/>
                    <a:pt x="3653" y="4406"/>
                  </a:cubicBezTo>
                  <a:lnTo>
                    <a:pt x="3653" y="4406"/>
                  </a:lnTo>
                  <a:lnTo>
                    <a:pt x="3174" y="5136"/>
                  </a:lnTo>
                  <a:cubicBezTo>
                    <a:pt x="3425" y="4908"/>
                    <a:pt x="3653" y="4657"/>
                    <a:pt x="3904" y="4406"/>
                  </a:cubicBezTo>
                  <a:cubicBezTo>
                    <a:pt x="3904" y="4908"/>
                    <a:pt x="4155" y="5136"/>
                    <a:pt x="3904" y="5866"/>
                  </a:cubicBezTo>
                  <a:cubicBezTo>
                    <a:pt x="4071" y="5866"/>
                    <a:pt x="4229" y="5653"/>
                    <a:pt x="4389" y="5653"/>
                  </a:cubicBezTo>
                  <a:cubicBezTo>
                    <a:pt x="4470" y="5653"/>
                    <a:pt x="4551" y="5707"/>
                    <a:pt x="4634" y="5866"/>
                  </a:cubicBezTo>
                  <a:cubicBezTo>
                    <a:pt x="4383" y="6848"/>
                    <a:pt x="2192" y="7350"/>
                    <a:pt x="3904" y="8080"/>
                  </a:cubicBezTo>
                  <a:cubicBezTo>
                    <a:pt x="3425" y="9290"/>
                    <a:pt x="3904" y="10272"/>
                    <a:pt x="4634" y="11253"/>
                  </a:cubicBezTo>
                  <a:cubicBezTo>
                    <a:pt x="6095" y="9541"/>
                    <a:pt x="5365" y="7099"/>
                    <a:pt x="5867" y="4908"/>
                  </a:cubicBezTo>
                  <a:lnTo>
                    <a:pt x="5867" y="4908"/>
                  </a:lnTo>
                  <a:cubicBezTo>
                    <a:pt x="6346" y="5638"/>
                    <a:pt x="7077" y="7099"/>
                    <a:pt x="7077" y="8309"/>
                  </a:cubicBezTo>
                  <a:cubicBezTo>
                    <a:pt x="7579" y="8309"/>
                    <a:pt x="8309" y="8309"/>
                    <a:pt x="8789" y="8080"/>
                  </a:cubicBezTo>
                  <a:cubicBezTo>
                    <a:pt x="7328" y="6597"/>
                    <a:pt x="8058" y="3196"/>
                    <a:pt x="5867" y="2694"/>
                  </a:cubicBezTo>
                  <a:cubicBezTo>
                    <a:pt x="5616" y="2443"/>
                    <a:pt x="6095" y="2214"/>
                    <a:pt x="5867" y="1963"/>
                  </a:cubicBezTo>
                  <a:lnTo>
                    <a:pt x="5867" y="1963"/>
                  </a:lnTo>
                  <a:cubicBezTo>
                    <a:pt x="5867" y="1963"/>
                    <a:pt x="5365" y="2214"/>
                    <a:pt x="5137" y="2214"/>
                  </a:cubicBezTo>
                  <a:cubicBezTo>
                    <a:pt x="5365" y="1233"/>
                    <a:pt x="5137" y="502"/>
                    <a:pt x="4155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5" name="Google Shape;55;p2"/>
            <p:cNvSpPr/>
            <p:nvPr/>
          </p:nvSpPr>
          <p:spPr>
            <a:xfrm>
              <a:off x="4724425" y="2034350"/>
              <a:ext cx="140400" cy="103875"/>
            </a:xfrm>
            <a:custGeom>
              <a:rect b="b" l="l" r="r" t="t"/>
              <a:pathLst>
                <a:path extrusionOk="0" h="4155" w="5616">
                  <a:moveTo>
                    <a:pt x="959" y="1"/>
                  </a:moveTo>
                  <a:lnTo>
                    <a:pt x="731" y="229"/>
                  </a:lnTo>
                  <a:lnTo>
                    <a:pt x="1" y="959"/>
                  </a:lnTo>
                  <a:cubicBezTo>
                    <a:pt x="229" y="1210"/>
                    <a:pt x="480" y="1210"/>
                    <a:pt x="731" y="1210"/>
                  </a:cubicBezTo>
                  <a:cubicBezTo>
                    <a:pt x="731" y="1712"/>
                    <a:pt x="731" y="2192"/>
                    <a:pt x="959" y="2443"/>
                  </a:cubicBezTo>
                  <a:cubicBezTo>
                    <a:pt x="1210" y="2192"/>
                    <a:pt x="2192" y="2192"/>
                    <a:pt x="2671" y="1941"/>
                  </a:cubicBezTo>
                  <a:lnTo>
                    <a:pt x="2671" y="1941"/>
                  </a:lnTo>
                  <a:cubicBezTo>
                    <a:pt x="2443" y="2671"/>
                    <a:pt x="2922" y="2443"/>
                    <a:pt x="1941" y="3173"/>
                  </a:cubicBezTo>
                  <a:cubicBezTo>
                    <a:pt x="2192" y="3402"/>
                    <a:pt x="2671" y="3904"/>
                    <a:pt x="2922" y="4155"/>
                  </a:cubicBezTo>
                  <a:cubicBezTo>
                    <a:pt x="3173" y="4155"/>
                    <a:pt x="3402" y="3653"/>
                    <a:pt x="3653" y="3653"/>
                  </a:cubicBezTo>
                  <a:cubicBezTo>
                    <a:pt x="3653" y="3653"/>
                    <a:pt x="3653" y="3904"/>
                    <a:pt x="4155" y="3904"/>
                  </a:cubicBezTo>
                  <a:cubicBezTo>
                    <a:pt x="4885" y="2922"/>
                    <a:pt x="4885" y="1941"/>
                    <a:pt x="5616" y="959"/>
                  </a:cubicBezTo>
                  <a:cubicBezTo>
                    <a:pt x="5113" y="480"/>
                    <a:pt x="4155" y="229"/>
                    <a:pt x="3653" y="1"/>
                  </a:cubicBezTo>
                  <a:cubicBezTo>
                    <a:pt x="3173" y="731"/>
                    <a:pt x="2671" y="480"/>
                    <a:pt x="2443" y="959"/>
                  </a:cubicBezTo>
                  <a:cubicBezTo>
                    <a:pt x="1941" y="731"/>
                    <a:pt x="1210" y="229"/>
                    <a:pt x="959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6" name="Google Shape;56;p2"/>
            <p:cNvSpPr/>
            <p:nvPr/>
          </p:nvSpPr>
          <p:spPr>
            <a:xfrm>
              <a:off x="5145550" y="1982425"/>
              <a:ext cx="73075" cy="82200"/>
            </a:xfrm>
            <a:custGeom>
              <a:rect b="b" l="l" r="r" t="t"/>
              <a:pathLst>
                <a:path extrusionOk="0" h="3288" w="2923">
                  <a:moveTo>
                    <a:pt x="705" y="2024"/>
                  </a:moveTo>
                  <a:cubicBezTo>
                    <a:pt x="633" y="2044"/>
                    <a:pt x="564" y="2063"/>
                    <a:pt x="498" y="2082"/>
                  </a:cubicBezTo>
                  <a:lnTo>
                    <a:pt x="498" y="2082"/>
                  </a:lnTo>
                  <a:cubicBezTo>
                    <a:pt x="583" y="2078"/>
                    <a:pt x="665" y="2078"/>
                    <a:pt x="731" y="2078"/>
                  </a:cubicBezTo>
                  <a:cubicBezTo>
                    <a:pt x="722" y="2059"/>
                    <a:pt x="713" y="2041"/>
                    <a:pt x="705" y="2024"/>
                  </a:cubicBezTo>
                  <a:close/>
                  <a:moveTo>
                    <a:pt x="498" y="2082"/>
                  </a:moveTo>
                  <a:cubicBezTo>
                    <a:pt x="260" y="2093"/>
                    <a:pt x="1" y="2138"/>
                    <a:pt x="1" y="2306"/>
                  </a:cubicBezTo>
                  <a:cubicBezTo>
                    <a:pt x="121" y="2196"/>
                    <a:pt x="295" y="2139"/>
                    <a:pt x="498" y="2082"/>
                  </a:cubicBezTo>
                  <a:close/>
                  <a:moveTo>
                    <a:pt x="2208" y="1"/>
                  </a:moveTo>
                  <a:cubicBezTo>
                    <a:pt x="1954" y="1"/>
                    <a:pt x="1633" y="194"/>
                    <a:pt x="1233" y="594"/>
                  </a:cubicBezTo>
                  <a:lnTo>
                    <a:pt x="982" y="845"/>
                  </a:lnTo>
                  <a:cubicBezTo>
                    <a:pt x="736" y="1091"/>
                    <a:pt x="270" y="1096"/>
                    <a:pt x="705" y="2024"/>
                  </a:cubicBezTo>
                  <a:lnTo>
                    <a:pt x="705" y="2024"/>
                  </a:lnTo>
                  <a:cubicBezTo>
                    <a:pt x="872" y="1976"/>
                    <a:pt x="1051" y="1918"/>
                    <a:pt x="1233" y="1826"/>
                  </a:cubicBezTo>
                  <a:lnTo>
                    <a:pt x="1233" y="1826"/>
                  </a:lnTo>
                  <a:cubicBezTo>
                    <a:pt x="982" y="2306"/>
                    <a:pt x="982" y="2808"/>
                    <a:pt x="731" y="3287"/>
                  </a:cubicBezTo>
                  <a:cubicBezTo>
                    <a:pt x="1792" y="2659"/>
                    <a:pt x="1568" y="949"/>
                    <a:pt x="2415" y="949"/>
                  </a:cubicBezTo>
                  <a:cubicBezTo>
                    <a:pt x="2553" y="949"/>
                    <a:pt x="2718" y="994"/>
                    <a:pt x="2922" y="1096"/>
                  </a:cubicBezTo>
                  <a:cubicBezTo>
                    <a:pt x="2789" y="378"/>
                    <a:pt x="2563" y="1"/>
                    <a:pt x="2208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7" name="Google Shape;57;p2"/>
            <p:cNvSpPr/>
            <p:nvPr/>
          </p:nvSpPr>
          <p:spPr>
            <a:xfrm>
              <a:off x="5237425" y="1917950"/>
              <a:ext cx="85050" cy="110150"/>
            </a:xfrm>
            <a:custGeom>
              <a:rect b="b" l="l" r="r" t="t"/>
              <a:pathLst>
                <a:path extrusionOk="0" h="4406" w="3402">
                  <a:moveTo>
                    <a:pt x="3173" y="0"/>
                  </a:moveTo>
                  <a:cubicBezTo>
                    <a:pt x="1690" y="0"/>
                    <a:pt x="480" y="1712"/>
                    <a:pt x="1" y="2443"/>
                  </a:cubicBezTo>
                  <a:lnTo>
                    <a:pt x="1" y="2694"/>
                  </a:lnTo>
                  <a:lnTo>
                    <a:pt x="1" y="3675"/>
                  </a:lnTo>
                  <a:cubicBezTo>
                    <a:pt x="229" y="3424"/>
                    <a:pt x="959" y="3424"/>
                    <a:pt x="1210" y="3173"/>
                  </a:cubicBezTo>
                  <a:cubicBezTo>
                    <a:pt x="1210" y="3675"/>
                    <a:pt x="1461" y="4154"/>
                    <a:pt x="1210" y="4405"/>
                  </a:cubicBezTo>
                  <a:cubicBezTo>
                    <a:pt x="1941" y="3926"/>
                    <a:pt x="2671" y="3675"/>
                    <a:pt x="3173" y="3424"/>
                  </a:cubicBezTo>
                  <a:cubicBezTo>
                    <a:pt x="3401" y="2694"/>
                    <a:pt x="3401" y="2694"/>
                    <a:pt x="2922" y="1963"/>
                  </a:cubicBezTo>
                  <a:cubicBezTo>
                    <a:pt x="2443" y="2214"/>
                    <a:pt x="1941" y="2443"/>
                    <a:pt x="1690" y="2694"/>
                  </a:cubicBezTo>
                  <a:cubicBezTo>
                    <a:pt x="1210" y="982"/>
                    <a:pt x="3173" y="1484"/>
                    <a:pt x="3173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8" name="Google Shape;58;p2"/>
            <p:cNvSpPr/>
            <p:nvPr/>
          </p:nvSpPr>
          <p:spPr>
            <a:xfrm>
              <a:off x="5224875" y="2034350"/>
              <a:ext cx="42825" cy="20625"/>
            </a:xfrm>
            <a:custGeom>
              <a:rect b="b" l="l" r="r" t="t"/>
              <a:pathLst>
                <a:path extrusionOk="0" h="825" w="1713">
                  <a:moveTo>
                    <a:pt x="1233" y="1"/>
                  </a:moveTo>
                  <a:lnTo>
                    <a:pt x="1233" y="229"/>
                  </a:lnTo>
                  <a:cubicBezTo>
                    <a:pt x="731" y="480"/>
                    <a:pt x="251" y="480"/>
                    <a:pt x="0" y="731"/>
                  </a:cubicBezTo>
                  <a:cubicBezTo>
                    <a:pt x="146" y="797"/>
                    <a:pt x="290" y="825"/>
                    <a:pt x="438" y="825"/>
                  </a:cubicBezTo>
                  <a:cubicBezTo>
                    <a:pt x="802" y="825"/>
                    <a:pt x="1194" y="658"/>
                    <a:pt x="1712" y="480"/>
                  </a:cubicBezTo>
                  <a:cubicBezTo>
                    <a:pt x="982" y="480"/>
                    <a:pt x="1461" y="1"/>
                    <a:pt x="1233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9" name="Google Shape;59;p2"/>
            <p:cNvSpPr/>
            <p:nvPr/>
          </p:nvSpPr>
          <p:spPr>
            <a:xfrm>
              <a:off x="5310475" y="2009825"/>
              <a:ext cx="30825" cy="30250"/>
            </a:xfrm>
            <a:custGeom>
              <a:rect b="b" l="l" r="r" t="t"/>
              <a:pathLst>
                <a:path extrusionOk="0" h="1210" w="1233">
                  <a:moveTo>
                    <a:pt x="731" y="0"/>
                  </a:moveTo>
                  <a:cubicBezTo>
                    <a:pt x="731" y="0"/>
                    <a:pt x="794" y="63"/>
                    <a:pt x="888" y="155"/>
                  </a:cubicBezTo>
                  <a:lnTo>
                    <a:pt x="888" y="155"/>
                  </a:lnTo>
                  <a:cubicBezTo>
                    <a:pt x="922" y="106"/>
                    <a:pt x="953" y="54"/>
                    <a:pt x="982" y="0"/>
                  </a:cubicBezTo>
                  <a:close/>
                  <a:moveTo>
                    <a:pt x="888" y="155"/>
                  </a:moveTo>
                  <a:cubicBezTo>
                    <a:pt x="625" y="539"/>
                    <a:pt x="223" y="785"/>
                    <a:pt x="0" y="1210"/>
                  </a:cubicBezTo>
                  <a:cubicBezTo>
                    <a:pt x="982" y="1210"/>
                    <a:pt x="982" y="1210"/>
                    <a:pt x="1233" y="479"/>
                  </a:cubicBezTo>
                  <a:cubicBezTo>
                    <a:pt x="1107" y="366"/>
                    <a:pt x="982" y="246"/>
                    <a:pt x="888" y="155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0" name="Google Shape;60;p2"/>
            <p:cNvSpPr/>
            <p:nvPr/>
          </p:nvSpPr>
          <p:spPr>
            <a:xfrm>
              <a:off x="5353275" y="1955025"/>
              <a:ext cx="73050" cy="66800"/>
            </a:xfrm>
            <a:custGeom>
              <a:rect b="b" l="l" r="r" t="t"/>
              <a:pathLst>
                <a:path extrusionOk="0" h="2672" w="2922">
                  <a:moveTo>
                    <a:pt x="479" y="1"/>
                  </a:moveTo>
                  <a:lnTo>
                    <a:pt x="479" y="731"/>
                  </a:lnTo>
                  <a:cubicBezTo>
                    <a:pt x="251" y="1211"/>
                    <a:pt x="0" y="1462"/>
                    <a:pt x="0" y="1941"/>
                  </a:cubicBezTo>
                  <a:cubicBezTo>
                    <a:pt x="251" y="1941"/>
                    <a:pt x="479" y="1690"/>
                    <a:pt x="730" y="1690"/>
                  </a:cubicBezTo>
                  <a:cubicBezTo>
                    <a:pt x="982" y="1941"/>
                    <a:pt x="730" y="2443"/>
                    <a:pt x="982" y="2671"/>
                  </a:cubicBezTo>
                  <a:cubicBezTo>
                    <a:pt x="1963" y="2443"/>
                    <a:pt x="2442" y="1211"/>
                    <a:pt x="2922" y="229"/>
                  </a:cubicBezTo>
                  <a:cubicBezTo>
                    <a:pt x="2714" y="180"/>
                    <a:pt x="2516" y="163"/>
                    <a:pt x="2326" y="163"/>
                  </a:cubicBezTo>
                  <a:cubicBezTo>
                    <a:pt x="1960" y="163"/>
                    <a:pt x="1624" y="224"/>
                    <a:pt x="1302" y="224"/>
                  </a:cubicBezTo>
                  <a:cubicBezTo>
                    <a:pt x="1019" y="224"/>
                    <a:pt x="748" y="177"/>
                    <a:pt x="479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1" name="Google Shape;61;p2"/>
            <p:cNvSpPr/>
            <p:nvPr/>
          </p:nvSpPr>
          <p:spPr>
            <a:xfrm>
              <a:off x="5359550" y="1912225"/>
              <a:ext cx="23975" cy="30275"/>
            </a:xfrm>
            <a:custGeom>
              <a:rect b="b" l="l" r="r" t="t"/>
              <a:pathLst>
                <a:path extrusionOk="0" h="1211" w="959">
                  <a:moveTo>
                    <a:pt x="731" y="1"/>
                  </a:moveTo>
                  <a:lnTo>
                    <a:pt x="479" y="229"/>
                  </a:lnTo>
                  <a:cubicBezTo>
                    <a:pt x="479" y="267"/>
                    <a:pt x="490" y="299"/>
                    <a:pt x="509" y="327"/>
                  </a:cubicBezTo>
                  <a:lnTo>
                    <a:pt x="509" y="327"/>
                  </a:lnTo>
                  <a:cubicBezTo>
                    <a:pt x="590" y="228"/>
                    <a:pt x="667" y="122"/>
                    <a:pt x="731" y="1"/>
                  </a:cubicBezTo>
                  <a:close/>
                  <a:moveTo>
                    <a:pt x="509" y="327"/>
                  </a:moveTo>
                  <a:cubicBezTo>
                    <a:pt x="268" y="621"/>
                    <a:pt x="0" y="852"/>
                    <a:pt x="0" y="1211"/>
                  </a:cubicBezTo>
                  <a:cubicBezTo>
                    <a:pt x="479" y="960"/>
                    <a:pt x="479" y="960"/>
                    <a:pt x="959" y="731"/>
                  </a:cubicBezTo>
                  <a:cubicBezTo>
                    <a:pt x="959" y="518"/>
                    <a:pt x="613" y="486"/>
                    <a:pt x="509" y="327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2" name="Google Shape;62;p2"/>
            <p:cNvSpPr/>
            <p:nvPr/>
          </p:nvSpPr>
          <p:spPr>
            <a:xfrm>
              <a:off x="5298475" y="2064600"/>
              <a:ext cx="30275" cy="14075"/>
            </a:xfrm>
            <a:custGeom>
              <a:rect b="b" l="l" r="r" t="t"/>
              <a:pathLst>
                <a:path extrusionOk="0" h="563" w="1211">
                  <a:moveTo>
                    <a:pt x="959" y="0"/>
                  </a:moveTo>
                  <a:cubicBezTo>
                    <a:pt x="840" y="63"/>
                    <a:pt x="734" y="79"/>
                    <a:pt x="640" y="79"/>
                  </a:cubicBezTo>
                  <a:cubicBezTo>
                    <a:pt x="545" y="79"/>
                    <a:pt x="462" y="63"/>
                    <a:pt x="386" y="63"/>
                  </a:cubicBezTo>
                  <a:cubicBezTo>
                    <a:pt x="235" y="63"/>
                    <a:pt x="115" y="126"/>
                    <a:pt x="1" y="502"/>
                  </a:cubicBezTo>
                  <a:cubicBezTo>
                    <a:pt x="89" y="544"/>
                    <a:pt x="177" y="562"/>
                    <a:pt x="263" y="562"/>
                  </a:cubicBezTo>
                  <a:cubicBezTo>
                    <a:pt x="648" y="562"/>
                    <a:pt x="1006" y="205"/>
                    <a:pt x="1211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3" name="Google Shape;63;p2"/>
            <p:cNvSpPr/>
            <p:nvPr/>
          </p:nvSpPr>
          <p:spPr>
            <a:xfrm>
              <a:off x="5267675" y="2028075"/>
              <a:ext cx="30825" cy="30275"/>
            </a:xfrm>
            <a:custGeom>
              <a:rect b="b" l="l" r="r" t="t"/>
              <a:pathLst>
                <a:path extrusionOk="0" h="1211" w="1233">
                  <a:moveTo>
                    <a:pt x="480" y="0"/>
                  </a:moveTo>
                  <a:lnTo>
                    <a:pt x="251" y="252"/>
                  </a:lnTo>
                  <a:cubicBezTo>
                    <a:pt x="251" y="480"/>
                    <a:pt x="0" y="731"/>
                    <a:pt x="0" y="1210"/>
                  </a:cubicBezTo>
                  <a:cubicBezTo>
                    <a:pt x="731" y="1210"/>
                    <a:pt x="731" y="1210"/>
                    <a:pt x="1233" y="731"/>
                  </a:cubicBezTo>
                  <a:lnTo>
                    <a:pt x="480" y="0"/>
                  </a:ln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4" name="Google Shape;64;p2"/>
            <p:cNvSpPr/>
            <p:nvPr/>
          </p:nvSpPr>
          <p:spPr>
            <a:xfrm>
              <a:off x="5542725" y="2089125"/>
              <a:ext cx="30250" cy="30275"/>
            </a:xfrm>
            <a:custGeom>
              <a:rect b="b" l="l" r="r" t="t"/>
              <a:pathLst>
                <a:path extrusionOk="0" h="1211" w="1210">
                  <a:moveTo>
                    <a:pt x="479" y="1"/>
                  </a:moveTo>
                  <a:lnTo>
                    <a:pt x="479" y="480"/>
                  </a:lnTo>
                  <a:cubicBezTo>
                    <a:pt x="479" y="731"/>
                    <a:pt x="0" y="982"/>
                    <a:pt x="0" y="1211"/>
                  </a:cubicBezTo>
                  <a:cubicBezTo>
                    <a:pt x="1210" y="982"/>
                    <a:pt x="730" y="982"/>
                    <a:pt x="1210" y="252"/>
                  </a:cubicBezTo>
                  <a:cubicBezTo>
                    <a:pt x="1084" y="126"/>
                    <a:pt x="964" y="126"/>
                    <a:pt x="845" y="126"/>
                  </a:cubicBezTo>
                  <a:cubicBezTo>
                    <a:pt x="725" y="126"/>
                    <a:pt x="605" y="126"/>
                    <a:pt x="479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5" name="Google Shape;65;p2"/>
            <p:cNvSpPr/>
            <p:nvPr/>
          </p:nvSpPr>
          <p:spPr>
            <a:xfrm>
              <a:off x="5597500" y="1973300"/>
              <a:ext cx="36550" cy="26600"/>
            </a:xfrm>
            <a:custGeom>
              <a:rect b="b" l="l" r="r" t="t"/>
              <a:pathLst>
                <a:path extrusionOk="0" h="1064" w="1462">
                  <a:moveTo>
                    <a:pt x="731" y="0"/>
                  </a:moveTo>
                  <a:cubicBezTo>
                    <a:pt x="480" y="480"/>
                    <a:pt x="251" y="731"/>
                    <a:pt x="0" y="959"/>
                  </a:cubicBezTo>
                  <a:cubicBezTo>
                    <a:pt x="216" y="1033"/>
                    <a:pt x="368" y="1064"/>
                    <a:pt x="494" y="1064"/>
                  </a:cubicBezTo>
                  <a:cubicBezTo>
                    <a:pt x="795" y="1064"/>
                    <a:pt x="947" y="891"/>
                    <a:pt x="1461" y="731"/>
                  </a:cubicBezTo>
                  <a:cubicBezTo>
                    <a:pt x="1461" y="229"/>
                    <a:pt x="1233" y="229"/>
                    <a:pt x="731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6" name="Google Shape;66;p2"/>
            <p:cNvSpPr/>
            <p:nvPr/>
          </p:nvSpPr>
          <p:spPr>
            <a:xfrm>
              <a:off x="5786950" y="1968300"/>
              <a:ext cx="124800" cy="195450"/>
            </a:xfrm>
            <a:custGeom>
              <a:rect b="b" l="l" r="r" t="t"/>
              <a:pathLst>
                <a:path extrusionOk="0" h="7818" w="4992">
                  <a:moveTo>
                    <a:pt x="1811" y="0"/>
                  </a:moveTo>
                  <a:cubicBezTo>
                    <a:pt x="1251" y="0"/>
                    <a:pt x="645" y="276"/>
                    <a:pt x="251" y="680"/>
                  </a:cubicBezTo>
                  <a:lnTo>
                    <a:pt x="251" y="1159"/>
                  </a:lnTo>
                  <a:cubicBezTo>
                    <a:pt x="365" y="1284"/>
                    <a:pt x="485" y="1284"/>
                    <a:pt x="608" y="1284"/>
                  </a:cubicBezTo>
                  <a:cubicBezTo>
                    <a:pt x="731" y="1284"/>
                    <a:pt x="856" y="1284"/>
                    <a:pt x="982" y="1410"/>
                  </a:cubicBezTo>
                  <a:cubicBezTo>
                    <a:pt x="731" y="1661"/>
                    <a:pt x="731" y="1661"/>
                    <a:pt x="731" y="1912"/>
                  </a:cubicBezTo>
                  <a:cubicBezTo>
                    <a:pt x="982" y="2140"/>
                    <a:pt x="1210" y="2140"/>
                    <a:pt x="1210" y="2391"/>
                  </a:cubicBezTo>
                  <a:cubicBezTo>
                    <a:pt x="251" y="2871"/>
                    <a:pt x="0" y="3373"/>
                    <a:pt x="0" y="4354"/>
                  </a:cubicBezTo>
                  <a:cubicBezTo>
                    <a:pt x="480" y="3852"/>
                    <a:pt x="982" y="3852"/>
                    <a:pt x="1210" y="3601"/>
                  </a:cubicBezTo>
                  <a:lnTo>
                    <a:pt x="1210" y="3601"/>
                  </a:lnTo>
                  <a:cubicBezTo>
                    <a:pt x="1461" y="4583"/>
                    <a:pt x="731" y="5085"/>
                    <a:pt x="982" y="6044"/>
                  </a:cubicBezTo>
                  <a:cubicBezTo>
                    <a:pt x="982" y="6031"/>
                    <a:pt x="988" y="6025"/>
                    <a:pt x="999" y="6025"/>
                  </a:cubicBezTo>
                  <a:cubicBezTo>
                    <a:pt x="1191" y="6025"/>
                    <a:pt x="2909" y="7755"/>
                    <a:pt x="2694" y="7755"/>
                  </a:cubicBezTo>
                  <a:cubicBezTo>
                    <a:pt x="2858" y="7798"/>
                    <a:pt x="3012" y="7818"/>
                    <a:pt x="3155" y="7818"/>
                  </a:cubicBezTo>
                  <a:cubicBezTo>
                    <a:pt x="4703" y="7818"/>
                    <a:pt x="4991" y="5524"/>
                    <a:pt x="3424" y="5085"/>
                  </a:cubicBezTo>
                  <a:cubicBezTo>
                    <a:pt x="3652" y="4103"/>
                    <a:pt x="3652" y="4354"/>
                    <a:pt x="2694" y="4103"/>
                  </a:cubicBezTo>
                  <a:cubicBezTo>
                    <a:pt x="2922" y="3373"/>
                    <a:pt x="3424" y="2643"/>
                    <a:pt x="3903" y="2140"/>
                  </a:cubicBezTo>
                  <a:lnTo>
                    <a:pt x="3173" y="2140"/>
                  </a:lnTo>
                  <a:cubicBezTo>
                    <a:pt x="3321" y="567"/>
                    <a:pt x="2613" y="0"/>
                    <a:pt x="1811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7" name="Google Shape;67;p2"/>
            <p:cNvSpPr/>
            <p:nvPr/>
          </p:nvSpPr>
          <p:spPr>
            <a:xfrm>
              <a:off x="5878250" y="2113675"/>
              <a:ext cx="128425" cy="109575"/>
            </a:xfrm>
            <a:custGeom>
              <a:rect b="b" l="l" r="r" t="t"/>
              <a:pathLst>
                <a:path extrusionOk="0" h="4383" w="5137">
                  <a:moveTo>
                    <a:pt x="2694" y="0"/>
                  </a:moveTo>
                  <a:lnTo>
                    <a:pt x="1963" y="229"/>
                  </a:lnTo>
                  <a:lnTo>
                    <a:pt x="1484" y="731"/>
                  </a:lnTo>
                  <a:cubicBezTo>
                    <a:pt x="2214" y="1712"/>
                    <a:pt x="502" y="2922"/>
                    <a:pt x="0" y="4154"/>
                  </a:cubicBezTo>
                  <a:cubicBezTo>
                    <a:pt x="251" y="4154"/>
                    <a:pt x="731" y="4383"/>
                    <a:pt x="731" y="4383"/>
                  </a:cubicBezTo>
                  <a:cubicBezTo>
                    <a:pt x="1712" y="3173"/>
                    <a:pt x="2945" y="3903"/>
                    <a:pt x="3675" y="2922"/>
                  </a:cubicBezTo>
                  <a:cubicBezTo>
                    <a:pt x="5136" y="1461"/>
                    <a:pt x="2945" y="1461"/>
                    <a:pt x="2694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8" name="Google Shape;68;p2"/>
            <p:cNvSpPr/>
            <p:nvPr/>
          </p:nvSpPr>
          <p:spPr>
            <a:xfrm>
              <a:off x="5182075" y="2278575"/>
              <a:ext cx="281350" cy="366650"/>
            </a:xfrm>
            <a:custGeom>
              <a:rect b="b" l="l" r="r" t="t"/>
              <a:pathLst>
                <a:path extrusionOk="0" h="14666" w="11254">
                  <a:moveTo>
                    <a:pt x="10751" y="1"/>
                  </a:moveTo>
                  <a:lnTo>
                    <a:pt x="10272" y="229"/>
                  </a:lnTo>
                  <a:cubicBezTo>
                    <a:pt x="9541" y="1713"/>
                    <a:pt x="7099" y="2671"/>
                    <a:pt x="5387" y="3173"/>
                  </a:cubicBezTo>
                  <a:cubicBezTo>
                    <a:pt x="4885" y="3904"/>
                    <a:pt x="4155" y="4383"/>
                    <a:pt x="4406" y="5136"/>
                  </a:cubicBezTo>
                  <a:cubicBezTo>
                    <a:pt x="3904" y="5867"/>
                    <a:pt x="3424" y="6597"/>
                    <a:pt x="2443" y="7328"/>
                  </a:cubicBezTo>
                  <a:cubicBezTo>
                    <a:pt x="2694" y="7579"/>
                    <a:pt x="2694" y="7807"/>
                    <a:pt x="2945" y="8058"/>
                  </a:cubicBezTo>
                  <a:cubicBezTo>
                    <a:pt x="1963" y="8537"/>
                    <a:pt x="0" y="11231"/>
                    <a:pt x="1712" y="11710"/>
                  </a:cubicBezTo>
                  <a:cubicBezTo>
                    <a:pt x="1461" y="12212"/>
                    <a:pt x="1461" y="12943"/>
                    <a:pt x="1461" y="13422"/>
                  </a:cubicBezTo>
                  <a:cubicBezTo>
                    <a:pt x="1712" y="13194"/>
                    <a:pt x="2215" y="13194"/>
                    <a:pt x="2443" y="12943"/>
                  </a:cubicBezTo>
                  <a:lnTo>
                    <a:pt x="2443" y="12943"/>
                  </a:lnTo>
                  <a:cubicBezTo>
                    <a:pt x="2443" y="13422"/>
                    <a:pt x="2215" y="13673"/>
                    <a:pt x="2215" y="13924"/>
                  </a:cubicBezTo>
                  <a:cubicBezTo>
                    <a:pt x="2685" y="14394"/>
                    <a:pt x="3249" y="14666"/>
                    <a:pt x="3793" y="14666"/>
                  </a:cubicBezTo>
                  <a:cubicBezTo>
                    <a:pt x="4094" y="14666"/>
                    <a:pt x="4388" y="14583"/>
                    <a:pt x="4657" y="14404"/>
                  </a:cubicBezTo>
                  <a:cubicBezTo>
                    <a:pt x="3904" y="13924"/>
                    <a:pt x="3675" y="12692"/>
                    <a:pt x="3675" y="11482"/>
                  </a:cubicBezTo>
                  <a:cubicBezTo>
                    <a:pt x="3675" y="10500"/>
                    <a:pt x="3904" y="8309"/>
                    <a:pt x="4155" y="7807"/>
                  </a:cubicBezTo>
                  <a:cubicBezTo>
                    <a:pt x="4406" y="7328"/>
                    <a:pt x="6597" y="4383"/>
                    <a:pt x="7099" y="3904"/>
                  </a:cubicBezTo>
                  <a:cubicBezTo>
                    <a:pt x="8309" y="3173"/>
                    <a:pt x="9290" y="4155"/>
                    <a:pt x="10272" y="2443"/>
                  </a:cubicBezTo>
                  <a:cubicBezTo>
                    <a:pt x="10021" y="2443"/>
                    <a:pt x="10021" y="2192"/>
                    <a:pt x="9770" y="2192"/>
                  </a:cubicBezTo>
                  <a:cubicBezTo>
                    <a:pt x="11002" y="1713"/>
                    <a:pt x="11253" y="982"/>
                    <a:pt x="10751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9" name="Google Shape;69;p2"/>
            <p:cNvSpPr/>
            <p:nvPr/>
          </p:nvSpPr>
          <p:spPr>
            <a:xfrm>
              <a:off x="6397525" y="2351625"/>
              <a:ext cx="164925" cy="83175"/>
            </a:xfrm>
            <a:custGeom>
              <a:rect b="b" l="l" r="r" t="t"/>
              <a:pathLst>
                <a:path extrusionOk="0" h="3327" w="6597">
                  <a:moveTo>
                    <a:pt x="2192" y="0"/>
                  </a:moveTo>
                  <a:cubicBezTo>
                    <a:pt x="1963" y="0"/>
                    <a:pt x="0" y="251"/>
                    <a:pt x="1963" y="1233"/>
                  </a:cubicBezTo>
                  <a:cubicBezTo>
                    <a:pt x="804" y="2222"/>
                    <a:pt x="1435" y="3327"/>
                    <a:pt x="2190" y="3327"/>
                  </a:cubicBezTo>
                  <a:cubicBezTo>
                    <a:pt x="2550" y="3327"/>
                    <a:pt x="2937" y="3076"/>
                    <a:pt x="3173" y="2443"/>
                  </a:cubicBezTo>
                  <a:cubicBezTo>
                    <a:pt x="3903" y="2694"/>
                    <a:pt x="4155" y="2443"/>
                    <a:pt x="4634" y="2945"/>
                  </a:cubicBezTo>
                  <a:cubicBezTo>
                    <a:pt x="4885" y="2945"/>
                    <a:pt x="5387" y="2694"/>
                    <a:pt x="5615" y="2694"/>
                  </a:cubicBezTo>
                  <a:cubicBezTo>
                    <a:pt x="5387" y="1461"/>
                    <a:pt x="5615" y="1963"/>
                    <a:pt x="6118" y="1233"/>
                  </a:cubicBezTo>
                  <a:cubicBezTo>
                    <a:pt x="6346" y="1461"/>
                    <a:pt x="6346" y="1712"/>
                    <a:pt x="6597" y="1963"/>
                  </a:cubicBezTo>
                  <a:cubicBezTo>
                    <a:pt x="6597" y="1018"/>
                    <a:pt x="5880" y="474"/>
                    <a:pt x="5108" y="474"/>
                  </a:cubicBezTo>
                  <a:cubicBezTo>
                    <a:pt x="4687" y="474"/>
                    <a:pt x="4250" y="636"/>
                    <a:pt x="3903" y="982"/>
                  </a:cubicBezTo>
                  <a:cubicBezTo>
                    <a:pt x="3903" y="731"/>
                    <a:pt x="3675" y="251"/>
                    <a:pt x="3675" y="0"/>
                  </a:cubicBezTo>
                  <a:cubicBezTo>
                    <a:pt x="3550" y="126"/>
                    <a:pt x="3361" y="189"/>
                    <a:pt x="3204" y="189"/>
                  </a:cubicBezTo>
                  <a:cubicBezTo>
                    <a:pt x="3048" y="189"/>
                    <a:pt x="2922" y="126"/>
                    <a:pt x="2922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0" name="Google Shape;70;p2"/>
            <p:cNvSpPr/>
            <p:nvPr/>
          </p:nvSpPr>
          <p:spPr>
            <a:xfrm>
              <a:off x="6574425" y="2388150"/>
              <a:ext cx="67350" cy="42825"/>
            </a:xfrm>
            <a:custGeom>
              <a:rect b="b" l="l" r="r" t="t"/>
              <a:pathLst>
                <a:path extrusionOk="0" h="1713" w="2694">
                  <a:moveTo>
                    <a:pt x="982" y="0"/>
                  </a:moveTo>
                  <a:lnTo>
                    <a:pt x="753" y="502"/>
                  </a:lnTo>
                  <a:cubicBezTo>
                    <a:pt x="680" y="569"/>
                    <a:pt x="607" y="575"/>
                    <a:pt x="534" y="575"/>
                  </a:cubicBezTo>
                  <a:cubicBezTo>
                    <a:pt x="516" y="575"/>
                    <a:pt x="499" y="575"/>
                    <a:pt x="481" y="575"/>
                  </a:cubicBezTo>
                  <a:cubicBezTo>
                    <a:pt x="321" y="575"/>
                    <a:pt x="161" y="606"/>
                    <a:pt x="0" y="1233"/>
                  </a:cubicBezTo>
                  <a:cubicBezTo>
                    <a:pt x="251" y="1233"/>
                    <a:pt x="1233" y="1712"/>
                    <a:pt x="1484" y="1712"/>
                  </a:cubicBezTo>
                  <a:cubicBezTo>
                    <a:pt x="1712" y="1712"/>
                    <a:pt x="2443" y="982"/>
                    <a:pt x="2694" y="982"/>
                  </a:cubicBezTo>
                  <a:cubicBezTo>
                    <a:pt x="2214" y="502"/>
                    <a:pt x="1484" y="251"/>
                    <a:pt x="982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1" name="Google Shape;71;p2"/>
            <p:cNvSpPr/>
            <p:nvPr/>
          </p:nvSpPr>
          <p:spPr>
            <a:xfrm>
              <a:off x="6483125" y="2449200"/>
              <a:ext cx="18275" cy="24575"/>
            </a:xfrm>
            <a:custGeom>
              <a:rect b="b" l="l" r="r" t="t"/>
              <a:pathLst>
                <a:path extrusionOk="0" h="983" w="731">
                  <a:moveTo>
                    <a:pt x="0" y="1"/>
                  </a:moveTo>
                  <a:cubicBezTo>
                    <a:pt x="0" y="503"/>
                    <a:pt x="0" y="503"/>
                    <a:pt x="479" y="982"/>
                  </a:cubicBezTo>
                  <a:cubicBezTo>
                    <a:pt x="731" y="754"/>
                    <a:pt x="480" y="252"/>
                    <a:pt x="730" y="1"/>
                  </a:cubicBezTo>
                  <a:lnTo>
                    <a:pt x="730" y="1"/>
                  </a:lnTo>
                  <a:lnTo>
                    <a:pt x="479" y="252"/>
                  </a:lnTo>
                  <a:cubicBezTo>
                    <a:pt x="251" y="252"/>
                    <a:pt x="0" y="1"/>
                    <a:pt x="0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2" name="Google Shape;72;p2"/>
            <p:cNvSpPr/>
            <p:nvPr/>
          </p:nvSpPr>
          <p:spPr>
            <a:xfrm>
              <a:off x="6490775" y="2480025"/>
              <a:ext cx="35175" cy="23400"/>
            </a:xfrm>
            <a:custGeom>
              <a:rect b="b" l="l" r="r" t="t"/>
              <a:pathLst>
                <a:path extrusionOk="0" h="936" w="1407">
                  <a:moveTo>
                    <a:pt x="904" y="0"/>
                  </a:moveTo>
                  <a:cubicBezTo>
                    <a:pt x="909" y="5"/>
                    <a:pt x="914" y="10"/>
                    <a:pt x="918" y="14"/>
                  </a:cubicBezTo>
                  <a:lnTo>
                    <a:pt x="918" y="14"/>
                  </a:lnTo>
                  <a:cubicBezTo>
                    <a:pt x="991" y="5"/>
                    <a:pt x="1070" y="0"/>
                    <a:pt x="1155" y="0"/>
                  </a:cubicBezTo>
                  <a:close/>
                  <a:moveTo>
                    <a:pt x="918" y="14"/>
                  </a:moveTo>
                  <a:cubicBezTo>
                    <a:pt x="0" y="132"/>
                    <a:pt x="111" y="935"/>
                    <a:pt x="766" y="935"/>
                  </a:cubicBezTo>
                  <a:cubicBezTo>
                    <a:pt x="943" y="935"/>
                    <a:pt x="1160" y="877"/>
                    <a:pt x="1406" y="731"/>
                  </a:cubicBezTo>
                  <a:cubicBezTo>
                    <a:pt x="1406" y="260"/>
                    <a:pt x="1165" y="251"/>
                    <a:pt x="918" y="14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3" name="Google Shape;73;p2"/>
            <p:cNvSpPr/>
            <p:nvPr/>
          </p:nvSpPr>
          <p:spPr>
            <a:xfrm>
              <a:off x="7032625" y="2577600"/>
              <a:ext cx="49100" cy="33550"/>
            </a:xfrm>
            <a:custGeom>
              <a:rect b="b" l="l" r="r" t="t"/>
              <a:pathLst>
                <a:path extrusionOk="0" h="1342" w="1964">
                  <a:moveTo>
                    <a:pt x="1233" y="0"/>
                  </a:moveTo>
                  <a:cubicBezTo>
                    <a:pt x="731" y="251"/>
                    <a:pt x="252" y="502"/>
                    <a:pt x="1" y="982"/>
                  </a:cubicBezTo>
                  <a:cubicBezTo>
                    <a:pt x="126" y="1221"/>
                    <a:pt x="372" y="1341"/>
                    <a:pt x="709" y="1341"/>
                  </a:cubicBezTo>
                  <a:cubicBezTo>
                    <a:pt x="1045" y="1341"/>
                    <a:pt x="1473" y="1221"/>
                    <a:pt x="1964" y="982"/>
                  </a:cubicBezTo>
                  <a:cubicBezTo>
                    <a:pt x="1964" y="502"/>
                    <a:pt x="1713" y="731"/>
                    <a:pt x="1462" y="502"/>
                  </a:cubicBezTo>
                  <a:lnTo>
                    <a:pt x="1233" y="0"/>
                  </a:ln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4" name="Google Shape;74;p2"/>
            <p:cNvSpPr/>
            <p:nvPr/>
          </p:nvSpPr>
          <p:spPr>
            <a:xfrm>
              <a:off x="6311925" y="3359350"/>
              <a:ext cx="262525" cy="323575"/>
            </a:xfrm>
            <a:custGeom>
              <a:rect b="b" l="l" r="r" t="t"/>
              <a:pathLst>
                <a:path extrusionOk="0" h="12943" w="10501">
                  <a:moveTo>
                    <a:pt x="7579" y="1"/>
                  </a:moveTo>
                  <a:cubicBezTo>
                    <a:pt x="7099" y="982"/>
                    <a:pt x="6118" y="1462"/>
                    <a:pt x="5867" y="2694"/>
                  </a:cubicBezTo>
                  <a:cubicBezTo>
                    <a:pt x="5867" y="2945"/>
                    <a:pt x="6118" y="4634"/>
                    <a:pt x="6118" y="5388"/>
                  </a:cubicBezTo>
                  <a:cubicBezTo>
                    <a:pt x="5616" y="5616"/>
                    <a:pt x="5136" y="6118"/>
                    <a:pt x="4885" y="6118"/>
                  </a:cubicBezTo>
                  <a:cubicBezTo>
                    <a:pt x="4657" y="6118"/>
                    <a:pt x="4406" y="5867"/>
                    <a:pt x="4406" y="5867"/>
                  </a:cubicBezTo>
                  <a:cubicBezTo>
                    <a:pt x="3904" y="5867"/>
                    <a:pt x="3675" y="6346"/>
                    <a:pt x="3173" y="6346"/>
                  </a:cubicBezTo>
                  <a:lnTo>
                    <a:pt x="3173" y="7328"/>
                  </a:lnTo>
                  <a:cubicBezTo>
                    <a:pt x="2945" y="7328"/>
                    <a:pt x="1461" y="7579"/>
                    <a:pt x="1233" y="7579"/>
                  </a:cubicBezTo>
                  <a:cubicBezTo>
                    <a:pt x="731" y="8309"/>
                    <a:pt x="1233" y="8789"/>
                    <a:pt x="982" y="9040"/>
                  </a:cubicBezTo>
                  <a:lnTo>
                    <a:pt x="731" y="10752"/>
                  </a:lnTo>
                  <a:cubicBezTo>
                    <a:pt x="503" y="11733"/>
                    <a:pt x="1" y="11984"/>
                    <a:pt x="1" y="12943"/>
                  </a:cubicBezTo>
                  <a:cubicBezTo>
                    <a:pt x="982" y="11733"/>
                    <a:pt x="1233" y="9291"/>
                    <a:pt x="2694" y="8309"/>
                  </a:cubicBezTo>
                  <a:cubicBezTo>
                    <a:pt x="3675" y="7830"/>
                    <a:pt x="8058" y="8058"/>
                    <a:pt x="6848" y="5616"/>
                  </a:cubicBezTo>
                  <a:cubicBezTo>
                    <a:pt x="8309" y="5388"/>
                    <a:pt x="8058" y="4155"/>
                    <a:pt x="7099" y="3174"/>
                  </a:cubicBezTo>
                  <a:cubicBezTo>
                    <a:pt x="7579" y="2945"/>
                    <a:pt x="7327" y="2945"/>
                    <a:pt x="8058" y="2694"/>
                  </a:cubicBezTo>
                  <a:cubicBezTo>
                    <a:pt x="8309" y="2443"/>
                    <a:pt x="8560" y="2192"/>
                    <a:pt x="9290" y="1964"/>
                  </a:cubicBezTo>
                  <a:cubicBezTo>
                    <a:pt x="9290" y="2192"/>
                    <a:pt x="9542" y="2192"/>
                    <a:pt x="9770" y="2443"/>
                  </a:cubicBezTo>
                  <a:cubicBezTo>
                    <a:pt x="10272" y="1713"/>
                    <a:pt x="10500" y="982"/>
                    <a:pt x="10272" y="252"/>
                  </a:cubicBezTo>
                  <a:lnTo>
                    <a:pt x="9542" y="252"/>
                  </a:lnTo>
                  <a:cubicBezTo>
                    <a:pt x="9181" y="376"/>
                    <a:pt x="8875" y="494"/>
                    <a:pt x="8571" y="494"/>
                  </a:cubicBezTo>
                  <a:cubicBezTo>
                    <a:pt x="8259" y="494"/>
                    <a:pt x="7948" y="370"/>
                    <a:pt x="7579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5" name="Google Shape;75;p2"/>
            <p:cNvSpPr/>
            <p:nvPr/>
          </p:nvSpPr>
          <p:spPr>
            <a:xfrm>
              <a:off x="6189800" y="3707450"/>
              <a:ext cx="42825" cy="36550"/>
            </a:xfrm>
            <a:custGeom>
              <a:rect b="b" l="l" r="r" t="t"/>
              <a:pathLst>
                <a:path extrusionOk="0" h="1462" w="1713">
                  <a:moveTo>
                    <a:pt x="731" y="0"/>
                  </a:moveTo>
                  <a:cubicBezTo>
                    <a:pt x="252" y="502"/>
                    <a:pt x="1" y="731"/>
                    <a:pt x="1" y="1461"/>
                  </a:cubicBezTo>
                  <a:cubicBezTo>
                    <a:pt x="982" y="1461"/>
                    <a:pt x="1713" y="0"/>
                    <a:pt x="731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6" name="Google Shape;76;p2"/>
            <p:cNvSpPr/>
            <p:nvPr/>
          </p:nvSpPr>
          <p:spPr>
            <a:xfrm>
              <a:off x="6171550" y="3786750"/>
              <a:ext cx="67350" cy="110175"/>
            </a:xfrm>
            <a:custGeom>
              <a:rect b="b" l="l" r="r" t="t"/>
              <a:pathLst>
                <a:path extrusionOk="0" h="4407" w="2694">
                  <a:moveTo>
                    <a:pt x="1712" y="1"/>
                  </a:moveTo>
                  <a:cubicBezTo>
                    <a:pt x="731" y="982"/>
                    <a:pt x="1" y="3676"/>
                    <a:pt x="1233" y="4406"/>
                  </a:cubicBezTo>
                  <a:cubicBezTo>
                    <a:pt x="1233" y="3425"/>
                    <a:pt x="1461" y="1713"/>
                    <a:pt x="2694" y="1234"/>
                  </a:cubicBezTo>
                  <a:cubicBezTo>
                    <a:pt x="2443" y="731"/>
                    <a:pt x="2192" y="252"/>
                    <a:pt x="1964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7" name="Google Shape;77;p2"/>
            <p:cNvSpPr/>
            <p:nvPr/>
          </p:nvSpPr>
          <p:spPr>
            <a:xfrm>
              <a:off x="6220625" y="3896900"/>
              <a:ext cx="29875" cy="36550"/>
            </a:xfrm>
            <a:custGeom>
              <a:rect b="b" l="l" r="r" t="t"/>
              <a:pathLst>
                <a:path extrusionOk="0" h="1462" w="1195">
                  <a:moveTo>
                    <a:pt x="731" y="0"/>
                  </a:moveTo>
                  <a:cubicBezTo>
                    <a:pt x="229" y="0"/>
                    <a:pt x="229" y="251"/>
                    <a:pt x="1" y="480"/>
                  </a:cubicBezTo>
                  <a:lnTo>
                    <a:pt x="480" y="480"/>
                  </a:lnTo>
                  <a:cubicBezTo>
                    <a:pt x="480" y="709"/>
                    <a:pt x="480" y="1130"/>
                    <a:pt x="672" y="1392"/>
                  </a:cubicBezTo>
                  <a:lnTo>
                    <a:pt x="672" y="1392"/>
                  </a:lnTo>
                  <a:cubicBezTo>
                    <a:pt x="1194" y="1194"/>
                    <a:pt x="1123" y="597"/>
                    <a:pt x="731" y="0"/>
                  </a:cubicBezTo>
                  <a:close/>
                  <a:moveTo>
                    <a:pt x="672" y="1392"/>
                  </a:moveTo>
                  <a:cubicBezTo>
                    <a:pt x="555" y="1437"/>
                    <a:pt x="408" y="1461"/>
                    <a:pt x="229" y="1461"/>
                  </a:cubicBezTo>
                  <a:lnTo>
                    <a:pt x="731" y="1461"/>
                  </a:lnTo>
                  <a:cubicBezTo>
                    <a:pt x="710" y="1440"/>
                    <a:pt x="690" y="1417"/>
                    <a:pt x="672" y="1392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8" name="Google Shape;78;p2"/>
            <p:cNvSpPr/>
            <p:nvPr/>
          </p:nvSpPr>
          <p:spPr>
            <a:xfrm>
              <a:off x="6238875" y="3939700"/>
              <a:ext cx="38975" cy="40250"/>
            </a:xfrm>
            <a:custGeom>
              <a:rect b="b" l="l" r="r" t="t"/>
              <a:pathLst>
                <a:path extrusionOk="0" h="1610" w="1559">
                  <a:moveTo>
                    <a:pt x="731" y="0"/>
                  </a:moveTo>
                  <a:cubicBezTo>
                    <a:pt x="480" y="479"/>
                    <a:pt x="229" y="1210"/>
                    <a:pt x="1" y="1461"/>
                  </a:cubicBezTo>
                  <a:cubicBezTo>
                    <a:pt x="209" y="1562"/>
                    <a:pt x="405" y="1610"/>
                    <a:pt x="579" y="1610"/>
                  </a:cubicBezTo>
                  <a:cubicBezTo>
                    <a:pt x="1226" y="1610"/>
                    <a:pt x="1558" y="954"/>
                    <a:pt x="982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9" name="Google Shape;79;p2"/>
            <p:cNvSpPr/>
            <p:nvPr/>
          </p:nvSpPr>
          <p:spPr>
            <a:xfrm>
              <a:off x="6012925" y="3945975"/>
              <a:ext cx="170625" cy="174575"/>
            </a:xfrm>
            <a:custGeom>
              <a:rect b="b" l="l" r="r" t="t"/>
              <a:pathLst>
                <a:path extrusionOk="0" h="6983" w="6825">
                  <a:moveTo>
                    <a:pt x="5136" y="0"/>
                  </a:moveTo>
                  <a:lnTo>
                    <a:pt x="5364" y="228"/>
                  </a:lnTo>
                  <a:cubicBezTo>
                    <a:pt x="4885" y="959"/>
                    <a:pt x="3173" y="1940"/>
                    <a:pt x="3652" y="3173"/>
                  </a:cubicBezTo>
                  <a:cubicBezTo>
                    <a:pt x="2922" y="3401"/>
                    <a:pt x="2442" y="3652"/>
                    <a:pt x="1940" y="4154"/>
                  </a:cubicBezTo>
                  <a:cubicBezTo>
                    <a:pt x="1210" y="3903"/>
                    <a:pt x="479" y="3903"/>
                    <a:pt x="0" y="3903"/>
                  </a:cubicBezTo>
                  <a:cubicBezTo>
                    <a:pt x="731" y="4634"/>
                    <a:pt x="1712" y="6346"/>
                    <a:pt x="2693" y="6597"/>
                  </a:cubicBezTo>
                  <a:cubicBezTo>
                    <a:pt x="3109" y="6847"/>
                    <a:pt x="3583" y="6983"/>
                    <a:pt x="3998" y="6983"/>
                  </a:cubicBezTo>
                  <a:cubicBezTo>
                    <a:pt x="4791" y="6983"/>
                    <a:pt x="5364" y="6488"/>
                    <a:pt x="4885" y="5364"/>
                  </a:cubicBezTo>
                  <a:cubicBezTo>
                    <a:pt x="5866" y="4634"/>
                    <a:pt x="5364" y="5113"/>
                    <a:pt x="6094" y="4154"/>
                  </a:cubicBezTo>
                  <a:cubicBezTo>
                    <a:pt x="6346" y="4383"/>
                    <a:pt x="6597" y="4634"/>
                    <a:pt x="6825" y="4634"/>
                  </a:cubicBezTo>
                  <a:cubicBezTo>
                    <a:pt x="6597" y="3401"/>
                    <a:pt x="5615" y="2671"/>
                    <a:pt x="6094" y="1689"/>
                  </a:cubicBezTo>
                  <a:cubicBezTo>
                    <a:pt x="6094" y="1461"/>
                    <a:pt x="6346" y="1461"/>
                    <a:pt x="6346" y="1210"/>
                  </a:cubicBezTo>
                  <a:cubicBezTo>
                    <a:pt x="6094" y="959"/>
                    <a:pt x="5615" y="228"/>
                    <a:pt x="5136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0" name="Google Shape;80;p2"/>
            <p:cNvSpPr/>
            <p:nvPr/>
          </p:nvSpPr>
          <p:spPr>
            <a:xfrm>
              <a:off x="5835450" y="3987500"/>
              <a:ext cx="164925" cy="164050"/>
            </a:xfrm>
            <a:custGeom>
              <a:rect b="b" l="l" r="r" t="t"/>
              <a:pathLst>
                <a:path extrusionOk="0" h="6562" w="6597">
                  <a:moveTo>
                    <a:pt x="6590" y="5852"/>
                  </a:moveTo>
                  <a:cubicBezTo>
                    <a:pt x="6592" y="5866"/>
                    <a:pt x="6595" y="5880"/>
                    <a:pt x="6597" y="5894"/>
                  </a:cubicBezTo>
                  <a:cubicBezTo>
                    <a:pt x="6597" y="5878"/>
                    <a:pt x="6595" y="5864"/>
                    <a:pt x="6590" y="5852"/>
                  </a:cubicBezTo>
                  <a:close/>
                  <a:moveTo>
                    <a:pt x="305" y="0"/>
                  </a:moveTo>
                  <a:cubicBezTo>
                    <a:pt x="204" y="0"/>
                    <a:pt x="102" y="9"/>
                    <a:pt x="0" y="28"/>
                  </a:cubicBezTo>
                  <a:cubicBezTo>
                    <a:pt x="252" y="1261"/>
                    <a:pt x="2214" y="3452"/>
                    <a:pt x="2945" y="4434"/>
                  </a:cubicBezTo>
                  <a:cubicBezTo>
                    <a:pt x="3307" y="4795"/>
                    <a:pt x="4787" y="6562"/>
                    <a:pt x="5599" y="6562"/>
                  </a:cubicBezTo>
                  <a:cubicBezTo>
                    <a:pt x="5863" y="6562"/>
                    <a:pt x="6056" y="6376"/>
                    <a:pt x="6118" y="5894"/>
                  </a:cubicBezTo>
                  <a:cubicBezTo>
                    <a:pt x="6118" y="5894"/>
                    <a:pt x="6331" y="5793"/>
                    <a:pt x="6473" y="5793"/>
                  </a:cubicBezTo>
                  <a:cubicBezTo>
                    <a:pt x="6529" y="5793"/>
                    <a:pt x="6573" y="5809"/>
                    <a:pt x="6590" y="5852"/>
                  </a:cubicBezTo>
                  <a:lnTo>
                    <a:pt x="6590" y="5852"/>
                  </a:lnTo>
                  <a:cubicBezTo>
                    <a:pt x="6340" y="4415"/>
                    <a:pt x="4890" y="3440"/>
                    <a:pt x="5387" y="2242"/>
                  </a:cubicBezTo>
                  <a:lnTo>
                    <a:pt x="4885" y="2242"/>
                  </a:lnTo>
                  <a:cubicBezTo>
                    <a:pt x="4885" y="2242"/>
                    <a:pt x="4134" y="2131"/>
                    <a:pt x="3485" y="2131"/>
                  </a:cubicBezTo>
                  <a:cubicBezTo>
                    <a:pt x="3160" y="2131"/>
                    <a:pt x="2861" y="2159"/>
                    <a:pt x="2694" y="2242"/>
                  </a:cubicBezTo>
                  <a:cubicBezTo>
                    <a:pt x="2464" y="1112"/>
                    <a:pt x="1427" y="0"/>
                    <a:pt x="305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1" name="Google Shape;81;p2"/>
            <p:cNvSpPr/>
            <p:nvPr/>
          </p:nvSpPr>
          <p:spPr>
            <a:xfrm>
              <a:off x="5988550" y="4147400"/>
              <a:ext cx="237800" cy="47400"/>
            </a:xfrm>
            <a:custGeom>
              <a:rect b="b" l="l" r="r" t="t"/>
              <a:pathLst>
                <a:path extrusionOk="0" h="1896" w="9512">
                  <a:moveTo>
                    <a:pt x="724" y="1"/>
                  </a:moveTo>
                  <a:cubicBezTo>
                    <a:pt x="800" y="7"/>
                    <a:pt x="876" y="14"/>
                    <a:pt x="953" y="22"/>
                  </a:cubicBezTo>
                  <a:lnTo>
                    <a:pt x="953" y="22"/>
                  </a:lnTo>
                  <a:cubicBezTo>
                    <a:pt x="960" y="15"/>
                    <a:pt x="968" y="8"/>
                    <a:pt x="975" y="1"/>
                  </a:cubicBezTo>
                  <a:close/>
                  <a:moveTo>
                    <a:pt x="953" y="22"/>
                  </a:moveTo>
                  <a:cubicBezTo>
                    <a:pt x="459" y="480"/>
                    <a:pt x="1" y="491"/>
                    <a:pt x="473" y="1210"/>
                  </a:cubicBezTo>
                  <a:cubicBezTo>
                    <a:pt x="1226" y="731"/>
                    <a:pt x="1454" y="982"/>
                    <a:pt x="2185" y="731"/>
                  </a:cubicBezTo>
                  <a:cubicBezTo>
                    <a:pt x="2586" y="1534"/>
                    <a:pt x="4318" y="1895"/>
                    <a:pt x="6039" y="1895"/>
                  </a:cubicBezTo>
                  <a:cubicBezTo>
                    <a:pt x="7450" y="1895"/>
                    <a:pt x="8854" y="1652"/>
                    <a:pt x="9512" y="1210"/>
                  </a:cubicBezTo>
                  <a:cubicBezTo>
                    <a:pt x="6672" y="1210"/>
                    <a:pt x="3596" y="283"/>
                    <a:pt x="953" y="22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2" name="Google Shape;82;p2"/>
            <p:cNvSpPr/>
            <p:nvPr/>
          </p:nvSpPr>
          <p:spPr>
            <a:xfrm>
              <a:off x="6183525" y="4037275"/>
              <a:ext cx="85625" cy="122125"/>
            </a:xfrm>
            <a:custGeom>
              <a:rect b="b" l="l" r="r" t="t"/>
              <a:pathLst>
                <a:path extrusionOk="0" h="4885" w="3425">
                  <a:moveTo>
                    <a:pt x="3425" y="0"/>
                  </a:moveTo>
                  <a:cubicBezTo>
                    <a:pt x="2443" y="502"/>
                    <a:pt x="1713" y="731"/>
                    <a:pt x="982" y="982"/>
                  </a:cubicBezTo>
                  <a:lnTo>
                    <a:pt x="754" y="1233"/>
                  </a:lnTo>
                  <a:cubicBezTo>
                    <a:pt x="703" y="1199"/>
                    <a:pt x="657" y="1183"/>
                    <a:pt x="614" y="1183"/>
                  </a:cubicBezTo>
                  <a:cubicBezTo>
                    <a:pt x="33" y="1183"/>
                    <a:pt x="235" y="4204"/>
                    <a:pt x="1" y="4885"/>
                  </a:cubicBezTo>
                  <a:cubicBezTo>
                    <a:pt x="891" y="4885"/>
                    <a:pt x="974" y="4078"/>
                    <a:pt x="811" y="3383"/>
                  </a:cubicBezTo>
                  <a:lnTo>
                    <a:pt x="811" y="3383"/>
                  </a:lnTo>
                  <a:cubicBezTo>
                    <a:pt x="1058" y="4159"/>
                    <a:pt x="1502" y="4211"/>
                    <a:pt x="1713" y="4885"/>
                  </a:cubicBezTo>
                  <a:cubicBezTo>
                    <a:pt x="2215" y="4154"/>
                    <a:pt x="1964" y="3173"/>
                    <a:pt x="1485" y="2443"/>
                  </a:cubicBezTo>
                  <a:lnTo>
                    <a:pt x="1485" y="2443"/>
                  </a:lnTo>
                  <a:cubicBezTo>
                    <a:pt x="1964" y="2694"/>
                    <a:pt x="2443" y="2922"/>
                    <a:pt x="2945" y="3173"/>
                  </a:cubicBezTo>
                  <a:cubicBezTo>
                    <a:pt x="3196" y="2191"/>
                    <a:pt x="2694" y="2443"/>
                    <a:pt x="1713" y="2191"/>
                  </a:cubicBezTo>
                  <a:cubicBezTo>
                    <a:pt x="1233" y="1712"/>
                    <a:pt x="1485" y="1712"/>
                    <a:pt x="1485" y="1233"/>
                  </a:cubicBezTo>
                  <a:lnTo>
                    <a:pt x="1485" y="1233"/>
                  </a:lnTo>
                  <a:cubicBezTo>
                    <a:pt x="1752" y="1283"/>
                    <a:pt x="1995" y="1311"/>
                    <a:pt x="2213" y="1311"/>
                  </a:cubicBezTo>
                  <a:cubicBezTo>
                    <a:pt x="2981" y="1311"/>
                    <a:pt x="3425" y="961"/>
                    <a:pt x="3425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3" name="Google Shape;83;p2"/>
            <p:cNvSpPr/>
            <p:nvPr/>
          </p:nvSpPr>
          <p:spPr>
            <a:xfrm>
              <a:off x="6269125" y="4031000"/>
              <a:ext cx="85625" cy="103875"/>
            </a:xfrm>
            <a:custGeom>
              <a:rect b="b" l="l" r="r" t="t"/>
              <a:pathLst>
                <a:path extrusionOk="0" h="4155" w="3425">
                  <a:moveTo>
                    <a:pt x="982" y="0"/>
                  </a:moveTo>
                  <a:lnTo>
                    <a:pt x="1233" y="251"/>
                  </a:lnTo>
                  <a:cubicBezTo>
                    <a:pt x="982" y="982"/>
                    <a:pt x="503" y="982"/>
                    <a:pt x="1233" y="1712"/>
                  </a:cubicBezTo>
                  <a:cubicBezTo>
                    <a:pt x="252" y="2442"/>
                    <a:pt x="1" y="3424"/>
                    <a:pt x="982" y="4154"/>
                  </a:cubicBezTo>
                  <a:cubicBezTo>
                    <a:pt x="1233" y="3926"/>
                    <a:pt x="1713" y="3675"/>
                    <a:pt x="1964" y="3675"/>
                  </a:cubicBezTo>
                  <a:cubicBezTo>
                    <a:pt x="2443" y="3926"/>
                    <a:pt x="2694" y="3926"/>
                    <a:pt x="3424" y="4154"/>
                  </a:cubicBezTo>
                  <a:cubicBezTo>
                    <a:pt x="2443" y="3424"/>
                    <a:pt x="1964" y="2945"/>
                    <a:pt x="1484" y="1963"/>
                  </a:cubicBezTo>
                  <a:cubicBezTo>
                    <a:pt x="982" y="1233"/>
                    <a:pt x="2443" y="753"/>
                    <a:pt x="982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4" name="Google Shape;84;p2"/>
            <p:cNvSpPr/>
            <p:nvPr/>
          </p:nvSpPr>
          <p:spPr>
            <a:xfrm>
              <a:off x="6220625" y="4061800"/>
              <a:ext cx="451975" cy="158675"/>
            </a:xfrm>
            <a:custGeom>
              <a:rect b="b" l="l" r="r" t="t"/>
              <a:pathLst>
                <a:path extrusionOk="0" h="6347" w="18079">
                  <a:moveTo>
                    <a:pt x="5113" y="1"/>
                  </a:moveTo>
                  <a:lnTo>
                    <a:pt x="4885" y="252"/>
                  </a:lnTo>
                  <a:cubicBezTo>
                    <a:pt x="4740" y="252"/>
                    <a:pt x="4679" y="83"/>
                    <a:pt x="4653" y="83"/>
                  </a:cubicBezTo>
                  <a:cubicBezTo>
                    <a:pt x="4634" y="83"/>
                    <a:pt x="4634" y="173"/>
                    <a:pt x="4634" y="480"/>
                  </a:cubicBezTo>
                  <a:cubicBezTo>
                    <a:pt x="5616" y="731"/>
                    <a:pt x="6346" y="1462"/>
                    <a:pt x="5616" y="2443"/>
                  </a:cubicBezTo>
                  <a:cubicBezTo>
                    <a:pt x="6071" y="2742"/>
                    <a:pt x="6526" y="2952"/>
                    <a:pt x="6981" y="2952"/>
                  </a:cubicBezTo>
                  <a:cubicBezTo>
                    <a:pt x="7251" y="2952"/>
                    <a:pt x="7521" y="2878"/>
                    <a:pt x="7792" y="2704"/>
                  </a:cubicBezTo>
                  <a:lnTo>
                    <a:pt x="7792" y="2704"/>
                  </a:lnTo>
                  <a:cubicBezTo>
                    <a:pt x="7843" y="2734"/>
                    <a:pt x="7896" y="2763"/>
                    <a:pt x="7951" y="2789"/>
                  </a:cubicBezTo>
                  <a:lnTo>
                    <a:pt x="7951" y="2789"/>
                  </a:lnTo>
                  <a:cubicBezTo>
                    <a:pt x="7903" y="2757"/>
                    <a:pt x="7855" y="2726"/>
                    <a:pt x="7807" y="2694"/>
                  </a:cubicBezTo>
                  <a:cubicBezTo>
                    <a:pt x="7802" y="2697"/>
                    <a:pt x="7797" y="2701"/>
                    <a:pt x="7792" y="2704"/>
                  </a:cubicBezTo>
                  <a:lnTo>
                    <a:pt x="7792" y="2704"/>
                  </a:lnTo>
                  <a:cubicBezTo>
                    <a:pt x="6624" y="2013"/>
                    <a:pt x="6629" y="425"/>
                    <a:pt x="5113" y="1"/>
                  </a:cubicBezTo>
                  <a:close/>
                  <a:moveTo>
                    <a:pt x="10500" y="1210"/>
                  </a:moveTo>
                  <a:cubicBezTo>
                    <a:pt x="9519" y="1462"/>
                    <a:pt x="9039" y="1210"/>
                    <a:pt x="8058" y="1941"/>
                  </a:cubicBezTo>
                  <a:cubicBezTo>
                    <a:pt x="8309" y="2192"/>
                    <a:pt x="8309" y="2694"/>
                    <a:pt x="8309" y="2922"/>
                  </a:cubicBezTo>
                  <a:cubicBezTo>
                    <a:pt x="8179" y="2886"/>
                    <a:pt x="8061" y="2841"/>
                    <a:pt x="7951" y="2789"/>
                  </a:cubicBezTo>
                  <a:lnTo>
                    <a:pt x="7951" y="2789"/>
                  </a:lnTo>
                  <a:cubicBezTo>
                    <a:pt x="8633" y="3237"/>
                    <a:pt x="9301" y="3686"/>
                    <a:pt x="9770" y="4155"/>
                  </a:cubicBezTo>
                  <a:cubicBezTo>
                    <a:pt x="9254" y="4671"/>
                    <a:pt x="8132" y="4979"/>
                    <a:pt x="7041" y="4979"/>
                  </a:cubicBezTo>
                  <a:cubicBezTo>
                    <a:pt x="6057" y="4979"/>
                    <a:pt x="5099" y="4729"/>
                    <a:pt x="4634" y="4155"/>
                  </a:cubicBezTo>
                  <a:cubicBezTo>
                    <a:pt x="4634" y="4406"/>
                    <a:pt x="4383" y="4885"/>
                    <a:pt x="4383" y="4885"/>
                  </a:cubicBezTo>
                  <a:cubicBezTo>
                    <a:pt x="4225" y="4862"/>
                    <a:pt x="4079" y="4852"/>
                    <a:pt x="3944" y="4852"/>
                  </a:cubicBezTo>
                  <a:cubicBezTo>
                    <a:pt x="2616" y="4852"/>
                    <a:pt x="2285" y="5867"/>
                    <a:pt x="731" y="5867"/>
                  </a:cubicBezTo>
                  <a:lnTo>
                    <a:pt x="229" y="5616"/>
                  </a:lnTo>
                  <a:cubicBezTo>
                    <a:pt x="1" y="5616"/>
                    <a:pt x="1" y="5867"/>
                    <a:pt x="1" y="6095"/>
                  </a:cubicBezTo>
                  <a:cubicBezTo>
                    <a:pt x="379" y="6174"/>
                    <a:pt x="782" y="6228"/>
                    <a:pt x="1173" y="6228"/>
                  </a:cubicBezTo>
                  <a:cubicBezTo>
                    <a:pt x="2031" y="6228"/>
                    <a:pt x="2828" y="5968"/>
                    <a:pt x="3173" y="5136"/>
                  </a:cubicBezTo>
                  <a:cubicBezTo>
                    <a:pt x="3778" y="5376"/>
                    <a:pt x="3961" y="5496"/>
                    <a:pt x="4115" y="5496"/>
                  </a:cubicBezTo>
                  <a:cubicBezTo>
                    <a:pt x="4269" y="5496"/>
                    <a:pt x="4394" y="5376"/>
                    <a:pt x="4885" y="5136"/>
                  </a:cubicBezTo>
                  <a:cubicBezTo>
                    <a:pt x="5364" y="5365"/>
                    <a:pt x="5867" y="5616"/>
                    <a:pt x="6095" y="6095"/>
                  </a:cubicBezTo>
                  <a:cubicBezTo>
                    <a:pt x="6436" y="6165"/>
                    <a:pt x="6926" y="6215"/>
                    <a:pt x="7462" y="6215"/>
                  </a:cubicBezTo>
                  <a:cubicBezTo>
                    <a:pt x="8861" y="6215"/>
                    <a:pt x="10570" y="5872"/>
                    <a:pt x="10751" y="4634"/>
                  </a:cubicBezTo>
                  <a:cubicBezTo>
                    <a:pt x="10979" y="5136"/>
                    <a:pt x="11482" y="5867"/>
                    <a:pt x="11710" y="6346"/>
                  </a:cubicBezTo>
                  <a:cubicBezTo>
                    <a:pt x="12463" y="6095"/>
                    <a:pt x="13194" y="5616"/>
                    <a:pt x="13924" y="5365"/>
                  </a:cubicBezTo>
                  <a:cubicBezTo>
                    <a:pt x="13924" y="4885"/>
                    <a:pt x="13924" y="4634"/>
                    <a:pt x="14152" y="4406"/>
                  </a:cubicBezTo>
                  <a:cubicBezTo>
                    <a:pt x="14152" y="4885"/>
                    <a:pt x="14905" y="5616"/>
                    <a:pt x="14905" y="6095"/>
                  </a:cubicBezTo>
                  <a:cubicBezTo>
                    <a:pt x="15636" y="5365"/>
                    <a:pt x="15864" y="5616"/>
                    <a:pt x="15385" y="4406"/>
                  </a:cubicBezTo>
                  <a:cubicBezTo>
                    <a:pt x="16366" y="4155"/>
                    <a:pt x="17576" y="3904"/>
                    <a:pt x="18078" y="2922"/>
                  </a:cubicBezTo>
                  <a:cubicBezTo>
                    <a:pt x="17827" y="2443"/>
                    <a:pt x="17097" y="1713"/>
                    <a:pt x="16595" y="1462"/>
                  </a:cubicBezTo>
                  <a:lnTo>
                    <a:pt x="16595" y="1462"/>
                  </a:lnTo>
                  <a:cubicBezTo>
                    <a:pt x="16846" y="1713"/>
                    <a:pt x="16595" y="2192"/>
                    <a:pt x="16846" y="2694"/>
                  </a:cubicBezTo>
                  <a:cubicBezTo>
                    <a:pt x="16505" y="3114"/>
                    <a:pt x="16107" y="3212"/>
                    <a:pt x="15682" y="3212"/>
                  </a:cubicBezTo>
                  <a:cubicBezTo>
                    <a:pt x="15306" y="3212"/>
                    <a:pt x="14909" y="3135"/>
                    <a:pt x="14512" y="3135"/>
                  </a:cubicBezTo>
                  <a:cubicBezTo>
                    <a:pt x="14063" y="3135"/>
                    <a:pt x="13613" y="3233"/>
                    <a:pt x="13194" y="3653"/>
                  </a:cubicBezTo>
                  <a:cubicBezTo>
                    <a:pt x="12463" y="2443"/>
                    <a:pt x="11231" y="2443"/>
                    <a:pt x="10500" y="121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5" name="Google Shape;85;p2"/>
            <p:cNvSpPr/>
            <p:nvPr/>
          </p:nvSpPr>
          <p:spPr>
            <a:xfrm>
              <a:off x="6061425" y="4208450"/>
              <a:ext cx="629425" cy="463950"/>
            </a:xfrm>
            <a:custGeom>
              <a:rect b="b" l="l" r="r" t="t"/>
              <a:pathLst>
                <a:path extrusionOk="0" h="18558" w="25177">
                  <a:moveTo>
                    <a:pt x="17599" y="1"/>
                  </a:moveTo>
                  <a:lnTo>
                    <a:pt x="17347" y="1211"/>
                  </a:lnTo>
                  <a:cubicBezTo>
                    <a:pt x="17119" y="2192"/>
                    <a:pt x="17119" y="3653"/>
                    <a:pt x="17119" y="4634"/>
                  </a:cubicBezTo>
                  <a:cubicBezTo>
                    <a:pt x="16366" y="4383"/>
                    <a:pt x="15407" y="3653"/>
                    <a:pt x="14426" y="3653"/>
                  </a:cubicBezTo>
                  <a:cubicBezTo>
                    <a:pt x="14677" y="3174"/>
                    <a:pt x="14677" y="2671"/>
                    <a:pt x="15156" y="2192"/>
                  </a:cubicBezTo>
                  <a:cubicBezTo>
                    <a:pt x="14791" y="2066"/>
                    <a:pt x="14608" y="2004"/>
                    <a:pt x="14454" y="2004"/>
                  </a:cubicBezTo>
                  <a:cubicBezTo>
                    <a:pt x="14300" y="2004"/>
                    <a:pt x="14175" y="2066"/>
                    <a:pt x="13924" y="2192"/>
                  </a:cubicBezTo>
                  <a:cubicBezTo>
                    <a:pt x="13558" y="1952"/>
                    <a:pt x="13439" y="1833"/>
                    <a:pt x="13287" y="1833"/>
                  </a:cubicBezTo>
                  <a:cubicBezTo>
                    <a:pt x="13136" y="1833"/>
                    <a:pt x="12954" y="1952"/>
                    <a:pt x="12463" y="2192"/>
                  </a:cubicBezTo>
                  <a:cubicBezTo>
                    <a:pt x="11732" y="1713"/>
                    <a:pt x="11002" y="1462"/>
                    <a:pt x="10272" y="982"/>
                  </a:cubicBezTo>
                  <a:lnTo>
                    <a:pt x="10272" y="982"/>
                  </a:lnTo>
                  <a:cubicBezTo>
                    <a:pt x="10523" y="1462"/>
                    <a:pt x="10523" y="2443"/>
                    <a:pt x="10751" y="2922"/>
                  </a:cubicBezTo>
                  <a:cubicBezTo>
                    <a:pt x="10021" y="2922"/>
                    <a:pt x="9290" y="2922"/>
                    <a:pt x="8811" y="2671"/>
                  </a:cubicBezTo>
                  <a:cubicBezTo>
                    <a:pt x="8560" y="2922"/>
                    <a:pt x="8560" y="3174"/>
                    <a:pt x="8560" y="3425"/>
                  </a:cubicBezTo>
                  <a:cubicBezTo>
                    <a:pt x="7327" y="3425"/>
                    <a:pt x="5866" y="5867"/>
                    <a:pt x="4657" y="6597"/>
                  </a:cubicBezTo>
                  <a:cubicBezTo>
                    <a:pt x="3424" y="7077"/>
                    <a:pt x="0" y="8058"/>
                    <a:pt x="1963" y="9519"/>
                  </a:cubicBezTo>
                  <a:cubicBezTo>
                    <a:pt x="2694" y="10752"/>
                    <a:pt x="1963" y="12212"/>
                    <a:pt x="2214" y="13422"/>
                  </a:cubicBezTo>
                  <a:cubicBezTo>
                    <a:pt x="3196" y="13924"/>
                    <a:pt x="3196" y="15134"/>
                    <a:pt x="2694" y="16115"/>
                  </a:cubicBezTo>
                  <a:cubicBezTo>
                    <a:pt x="3196" y="16115"/>
                    <a:pt x="3196" y="16115"/>
                    <a:pt x="3675" y="15864"/>
                  </a:cubicBezTo>
                  <a:cubicBezTo>
                    <a:pt x="4172" y="15991"/>
                    <a:pt x="4288" y="16118"/>
                    <a:pt x="4442" y="16118"/>
                  </a:cubicBezTo>
                  <a:cubicBezTo>
                    <a:pt x="4592" y="16118"/>
                    <a:pt x="4778" y="15997"/>
                    <a:pt x="5387" y="15636"/>
                  </a:cubicBezTo>
                  <a:cubicBezTo>
                    <a:pt x="5387" y="15864"/>
                    <a:pt x="5387" y="16115"/>
                    <a:pt x="5638" y="16367"/>
                  </a:cubicBezTo>
                  <a:cubicBezTo>
                    <a:pt x="5866" y="15864"/>
                    <a:pt x="6597" y="15385"/>
                    <a:pt x="6848" y="14906"/>
                  </a:cubicBezTo>
                  <a:cubicBezTo>
                    <a:pt x="6848" y="14906"/>
                    <a:pt x="7099" y="15134"/>
                    <a:pt x="7327" y="15134"/>
                  </a:cubicBezTo>
                  <a:cubicBezTo>
                    <a:pt x="7690" y="14442"/>
                    <a:pt x="8683" y="13357"/>
                    <a:pt x="9482" y="13357"/>
                  </a:cubicBezTo>
                  <a:cubicBezTo>
                    <a:pt x="9790" y="13357"/>
                    <a:pt x="10069" y="13518"/>
                    <a:pt x="10272" y="13924"/>
                  </a:cubicBezTo>
                  <a:cubicBezTo>
                    <a:pt x="10523" y="13924"/>
                    <a:pt x="10751" y="13673"/>
                    <a:pt x="11002" y="13422"/>
                  </a:cubicBezTo>
                  <a:lnTo>
                    <a:pt x="11002" y="13924"/>
                  </a:lnTo>
                  <a:cubicBezTo>
                    <a:pt x="11253" y="13673"/>
                    <a:pt x="11984" y="13422"/>
                    <a:pt x="12235" y="13194"/>
                  </a:cubicBezTo>
                  <a:cubicBezTo>
                    <a:pt x="12965" y="13673"/>
                    <a:pt x="13444" y="14175"/>
                    <a:pt x="13924" y="14906"/>
                  </a:cubicBezTo>
                  <a:cubicBezTo>
                    <a:pt x="14262" y="14577"/>
                    <a:pt x="14840" y="14346"/>
                    <a:pt x="15308" y="14346"/>
                  </a:cubicBezTo>
                  <a:cubicBezTo>
                    <a:pt x="15881" y="14346"/>
                    <a:pt x="16289" y="14694"/>
                    <a:pt x="15887" y="15636"/>
                  </a:cubicBezTo>
                  <a:cubicBezTo>
                    <a:pt x="16617" y="16367"/>
                    <a:pt x="17347" y="17097"/>
                    <a:pt x="18078" y="17827"/>
                  </a:cubicBezTo>
                  <a:cubicBezTo>
                    <a:pt x="17850" y="18078"/>
                    <a:pt x="17850" y="18307"/>
                    <a:pt x="17850" y="18558"/>
                  </a:cubicBezTo>
                  <a:cubicBezTo>
                    <a:pt x="18831" y="18307"/>
                    <a:pt x="18831" y="18558"/>
                    <a:pt x="19562" y="18078"/>
                  </a:cubicBezTo>
                  <a:cubicBezTo>
                    <a:pt x="19638" y="17995"/>
                    <a:pt x="19716" y="17967"/>
                    <a:pt x="19797" y="17967"/>
                  </a:cubicBezTo>
                  <a:cubicBezTo>
                    <a:pt x="19957" y="17967"/>
                    <a:pt x="20125" y="18078"/>
                    <a:pt x="20292" y="18078"/>
                  </a:cubicBezTo>
                  <a:cubicBezTo>
                    <a:pt x="20292" y="17827"/>
                    <a:pt x="20520" y="17348"/>
                    <a:pt x="20771" y="17097"/>
                  </a:cubicBezTo>
                  <a:cubicBezTo>
                    <a:pt x="21273" y="17348"/>
                    <a:pt x="21753" y="17348"/>
                    <a:pt x="22004" y="17576"/>
                  </a:cubicBezTo>
                  <a:cubicBezTo>
                    <a:pt x="22483" y="17348"/>
                    <a:pt x="22232" y="17348"/>
                    <a:pt x="22232" y="16846"/>
                  </a:cubicBezTo>
                  <a:cubicBezTo>
                    <a:pt x="22963" y="16618"/>
                    <a:pt x="23465" y="16115"/>
                    <a:pt x="23716" y="15385"/>
                  </a:cubicBezTo>
                  <a:cubicBezTo>
                    <a:pt x="22232" y="13422"/>
                    <a:pt x="24674" y="12943"/>
                    <a:pt x="25177" y="11482"/>
                  </a:cubicBezTo>
                  <a:cubicBezTo>
                    <a:pt x="24925" y="10980"/>
                    <a:pt x="24674" y="10980"/>
                    <a:pt x="24446" y="10752"/>
                  </a:cubicBezTo>
                  <a:cubicBezTo>
                    <a:pt x="24195" y="10500"/>
                    <a:pt x="24446" y="10249"/>
                    <a:pt x="24446" y="10021"/>
                  </a:cubicBezTo>
                  <a:cubicBezTo>
                    <a:pt x="24195" y="9770"/>
                    <a:pt x="23944" y="9770"/>
                    <a:pt x="23716" y="9519"/>
                  </a:cubicBezTo>
                  <a:cubicBezTo>
                    <a:pt x="23716" y="9268"/>
                    <a:pt x="23944" y="9040"/>
                    <a:pt x="23716" y="8789"/>
                  </a:cubicBezTo>
                  <a:cubicBezTo>
                    <a:pt x="22483" y="8058"/>
                    <a:pt x="20771" y="5867"/>
                    <a:pt x="19562" y="4634"/>
                  </a:cubicBezTo>
                  <a:cubicBezTo>
                    <a:pt x="18831" y="3653"/>
                    <a:pt x="17599" y="1462"/>
                    <a:pt x="17599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6" name="Google Shape;86;p2"/>
            <p:cNvSpPr/>
            <p:nvPr/>
          </p:nvSpPr>
          <p:spPr>
            <a:xfrm>
              <a:off x="6532200" y="4675825"/>
              <a:ext cx="69600" cy="113000"/>
            </a:xfrm>
            <a:custGeom>
              <a:rect b="b" l="l" r="r" t="t"/>
              <a:pathLst>
                <a:path extrusionOk="0" h="4520" w="2784">
                  <a:moveTo>
                    <a:pt x="2099" y="0"/>
                  </a:moveTo>
                  <a:cubicBezTo>
                    <a:pt x="1874" y="0"/>
                    <a:pt x="1571" y="170"/>
                    <a:pt x="1210" y="593"/>
                  </a:cubicBezTo>
                  <a:lnTo>
                    <a:pt x="959" y="1324"/>
                  </a:lnTo>
                  <a:cubicBezTo>
                    <a:pt x="228" y="1575"/>
                    <a:pt x="0" y="1324"/>
                    <a:pt x="0" y="2305"/>
                  </a:cubicBezTo>
                  <a:lnTo>
                    <a:pt x="731" y="2305"/>
                  </a:lnTo>
                  <a:lnTo>
                    <a:pt x="731" y="3766"/>
                  </a:lnTo>
                  <a:cubicBezTo>
                    <a:pt x="781" y="3821"/>
                    <a:pt x="832" y="3841"/>
                    <a:pt x="884" y="3841"/>
                  </a:cubicBezTo>
                  <a:cubicBezTo>
                    <a:pt x="1021" y="3841"/>
                    <a:pt x="1164" y="3702"/>
                    <a:pt x="1308" y="3702"/>
                  </a:cubicBezTo>
                  <a:cubicBezTo>
                    <a:pt x="1359" y="3702"/>
                    <a:pt x="1410" y="3719"/>
                    <a:pt x="1461" y="3766"/>
                  </a:cubicBezTo>
                  <a:cubicBezTo>
                    <a:pt x="1461" y="4017"/>
                    <a:pt x="959" y="4268"/>
                    <a:pt x="1210" y="4519"/>
                  </a:cubicBezTo>
                  <a:cubicBezTo>
                    <a:pt x="2191" y="4017"/>
                    <a:pt x="1940" y="3035"/>
                    <a:pt x="1461" y="2305"/>
                  </a:cubicBezTo>
                  <a:cubicBezTo>
                    <a:pt x="2749" y="1566"/>
                    <a:pt x="2784" y="0"/>
                    <a:pt x="2099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7" name="Google Shape;87;p2"/>
            <p:cNvSpPr/>
            <p:nvPr/>
          </p:nvSpPr>
          <p:spPr>
            <a:xfrm>
              <a:off x="6843175" y="4662325"/>
              <a:ext cx="159250" cy="236050"/>
            </a:xfrm>
            <a:custGeom>
              <a:rect b="b" l="l" r="r" t="t"/>
              <a:pathLst>
                <a:path extrusionOk="0" h="9442" w="6370">
                  <a:moveTo>
                    <a:pt x="5227" y="1"/>
                  </a:moveTo>
                  <a:cubicBezTo>
                    <a:pt x="5059" y="1"/>
                    <a:pt x="4870" y="48"/>
                    <a:pt x="4657" y="152"/>
                  </a:cubicBezTo>
                  <a:cubicBezTo>
                    <a:pt x="3676" y="654"/>
                    <a:pt x="4886" y="1133"/>
                    <a:pt x="4406" y="1864"/>
                  </a:cubicBezTo>
                  <a:cubicBezTo>
                    <a:pt x="3676" y="2845"/>
                    <a:pt x="2215" y="3347"/>
                    <a:pt x="1713" y="4557"/>
                  </a:cubicBezTo>
                  <a:lnTo>
                    <a:pt x="1713" y="4078"/>
                  </a:lnTo>
                  <a:cubicBezTo>
                    <a:pt x="1233" y="4808"/>
                    <a:pt x="731" y="5059"/>
                    <a:pt x="1" y="5538"/>
                  </a:cubicBezTo>
                  <a:cubicBezTo>
                    <a:pt x="252" y="6520"/>
                    <a:pt x="1233" y="6269"/>
                    <a:pt x="1233" y="6748"/>
                  </a:cubicBezTo>
                  <a:cubicBezTo>
                    <a:pt x="1233" y="7501"/>
                    <a:pt x="982" y="8460"/>
                    <a:pt x="982" y="9442"/>
                  </a:cubicBezTo>
                  <a:cubicBezTo>
                    <a:pt x="1964" y="8232"/>
                    <a:pt x="2443" y="6018"/>
                    <a:pt x="3425" y="5059"/>
                  </a:cubicBezTo>
                  <a:cubicBezTo>
                    <a:pt x="4406" y="4078"/>
                    <a:pt x="5639" y="4078"/>
                    <a:pt x="6118" y="2594"/>
                  </a:cubicBezTo>
                  <a:cubicBezTo>
                    <a:pt x="6118" y="1864"/>
                    <a:pt x="5867" y="2115"/>
                    <a:pt x="6369" y="1384"/>
                  </a:cubicBezTo>
                  <a:cubicBezTo>
                    <a:pt x="6173" y="615"/>
                    <a:pt x="5836" y="1"/>
                    <a:pt x="5227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8" name="Google Shape;88;p2"/>
            <p:cNvSpPr/>
            <p:nvPr/>
          </p:nvSpPr>
          <p:spPr>
            <a:xfrm>
              <a:off x="6977850" y="4611325"/>
              <a:ext cx="61075" cy="91900"/>
            </a:xfrm>
            <a:custGeom>
              <a:rect b="b" l="l" r="r" t="t"/>
              <a:pathLst>
                <a:path extrusionOk="0" h="3676" w="2443">
                  <a:moveTo>
                    <a:pt x="252" y="0"/>
                  </a:moveTo>
                  <a:lnTo>
                    <a:pt x="252" y="0"/>
                  </a:lnTo>
                  <a:cubicBezTo>
                    <a:pt x="1" y="731"/>
                    <a:pt x="480" y="2945"/>
                    <a:pt x="1210" y="3675"/>
                  </a:cubicBezTo>
                  <a:cubicBezTo>
                    <a:pt x="1210" y="3173"/>
                    <a:pt x="1462" y="2694"/>
                    <a:pt x="1462" y="2192"/>
                  </a:cubicBezTo>
                  <a:cubicBezTo>
                    <a:pt x="1781" y="2192"/>
                    <a:pt x="1888" y="2090"/>
                    <a:pt x="2072" y="2090"/>
                  </a:cubicBezTo>
                  <a:cubicBezTo>
                    <a:pt x="2164" y="2090"/>
                    <a:pt x="2276" y="2116"/>
                    <a:pt x="2443" y="2192"/>
                  </a:cubicBezTo>
                  <a:cubicBezTo>
                    <a:pt x="1941" y="731"/>
                    <a:pt x="731" y="1963"/>
                    <a:pt x="480" y="252"/>
                  </a:cubicBezTo>
                  <a:lnTo>
                    <a:pt x="252" y="0"/>
                  </a:ln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9" name="Google Shape;89;p2"/>
            <p:cNvSpPr/>
            <p:nvPr/>
          </p:nvSpPr>
          <p:spPr>
            <a:xfrm>
              <a:off x="3417100" y="2254050"/>
              <a:ext cx="42825" cy="30275"/>
            </a:xfrm>
            <a:custGeom>
              <a:rect b="b" l="l" r="r" t="t"/>
              <a:pathLst>
                <a:path extrusionOk="0" h="1211" w="1713">
                  <a:moveTo>
                    <a:pt x="1233" y="0"/>
                  </a:moveTo>
                  <a:cubicBezTo>
                    <a:pt x="503" y="251"/>
                    <a:pt x="252" y="251"/>
                    <a:pt x="1" y="1210"/>
                  </a:cubicBezTo>
                  <a:cubicBezTo>
                    <a:pt x="982" y="1210"/>
                    <a:pt x="1233" y="982"/>
                    <a:pt x="1713" y="251"/>
                  </a:cubicBezTo>
                  <a:lnTo>
                    <a:pt x="1713" y="251"/>
                  </a:lnTo>
                  <a:lnTo>
                    <a:pt x="1233" y="480"/>
                  </a:lnTo>
                  <a:cubicBezTo>
                    <a:pt x="1233" y="251"/>
                    <a:pt x="1713" y="251"/>
                    <a:pt x="1233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0" name="Google Shape;90;p2"/>
            <p:cNvSpPr/>
            <p:nvPr/>
          </p:nvSpPr>
          <p:spPr>
            <a:xfrm>
              <a:off x="3423375" y="1708250"/>
              <a:ext cx="879375" cy="1303050"/>
            </a:xfrm>
            <a:custGeom>
              <a:rect b="b" l="l" r="r" t="t"/>
              <a:pathLst>
                <a:path extrusionOk="0" h="52122" w="35175">
                  <a:moveTo>
                    <a:pt x="34926" y="10265"/>
                  </a:moveTo>
                  <a:cubicBezTo>
                    <a:pt x="34924" y="10293"/>
                    <a:pt x="34924" y="10322"/>
                    <a:pt x="34924" y="10351"/>
                  </a:cubicBezTo>
                  <a:cubicBezTo>
                    <a:pt x="34924" y="10351"/>
                    <a:pt x="34924" y="10316"/>
                    <a:pt x="34926" y="10265"/>
                  </a:cubicBezTo>
                  <a:close/>
                  <a:moveTo>
                    <a:pt x="31289" y="15539"/>
                  </a:moveTo>
                  <a:cubicBezTo>
                    <a:pt x="31315" y="15680"/>
                    <a:pt x="31376" y="15819"/>
                    <a:pt x="31523" y="15966"/>
                  </a:cubicBezTo>
                  <a:cubicBezTo>
                    <a:pt x="31430" y="15817"/>
                    <a:pt x="31352" y="15674"/>
                    <a:pt x="31289" y="15539"/>
                  </a:cubicBezTo>
                  <a:close/>
                  <a:moveTo>
                    <a:pt x="22919" y="0"/>
                  </a:moveTo>
                  <a:cubicBezTo>
                    <a:pt x="22407" y="0"/>
                    <a:pt x="21888" y="315"/>
                    <a:pt x="21502" y="833"/>
                  </a:cubicBezTo>
                  <a:cubicBezTo>
                    <a:pt x="21251" y="833"/>
                    <a:pt x="21251" y="582"/>
                    <a:pt x="21251" y="582"/>
                  </a:cubicBezTo>
                  <a:cubicBezTo>
                    <a:pt x="21000" y="582"/>
                    <a:pt x="21000" y="833"/>
                    <a:pt x="20772" y="1061"/>
                  </a:cubicBezTo>
                  <a:cubicBezTo>
                    <a:pt x="20521" y="833"/>
                    <a:pt x="20270" y="582"/>
                    <a:pt x="20041" y="582"/>
                  </a:cubicBezTo>
                  <a:lnTo>
                    <a:pt x="20041" y="1312"/>
                  </a:lnTo>
                  <a:cubicBezTo>
                    <a:pt x="19349" y="1651"/>
                    <a:pt x="18656" y="2000"/>
                    <a:pt x="17875" y="2000"/>
                  </a:cubicBezTo>
                  <a:cubicBezTo>
                    <a:pt x="17550" y="2000"/>
                    <a:pt x="17209" y="1939"/>
                    <a:pt x="16846" y="1792"/>
                  </a:cubicBezTo>
                  <a:lnTo>
                    <a:pt x="16846" y="1792"/>
                  </a:lnTo>
                  <a:cubicBezTo>
                    <a:pt x="16846" y="2043"/>
                    <a:pt x="16846" y="2522"/>
                    <a:pt x="17097" y="2773"/>
                  </a:cubicBezTo>
                  <a:cubicBezTo>
                    <a:pt x="16367" y="2773"/>
                    <a:pt x="16116" y="3024"/>
                    <a:pt x="15636" y="3024"/>
                  </a:cubicBezTo>
                  <a:cubicBezTo>
                    <a:pt x="15887" y="3024"/>
                    <a:pt x="15887" y="2773"/>
                    <a:pt x="15636" y="2773"/>
                  </a:cubicBezTo>
                  <a:cubicBezTo>
                    <a:pt x="13924" y="3755"/>
                    <a:pt x="16618" y="4964"/>
                    <a:pt x="16116" y="6676"/>
                  </a:cubicBezTo>
                  <a:cubicBezTo>
                    <a:pt x="15887" y="5718"/>
                    <a:pt x="15385" y="4485"/>
                    <a:pt x="14404" y="3755"/>
                  </a:cubicBezTo>
                  <a:lnTo>
                    <a:pt x="14404" y="3755"/>
                  </a:lnTo>
                  <a:cubicBezTo>
                    <a:pt x="14655" y="4736"/>
                    <a:pt x="15134" y="6448"/>
                    <a:pt x="14655" y="6676"/>
                  </a:cubicBezTo>
                  <a:cubicBezTo>
                    <a:pt x="14655" y="6927"/>
                    <a:pt x="14906" y="7178"/>
                    <a:pt x="14175" y="7658"/>
                  </a:cubicBezTo>
                  <a:cubicBezTo>
                    <a:pt x="13924" y="6676"/>
                    <a:pt x="13924" y="5467"/>
                    <a:pt x="13445" y="4485"/>
                  </a:cubicBezTo>
                  <a:cubicBezTo>
                    <a:pt x="13445" y="4736"/>
                    <a:pt x="13445" y="5216"/>
                    <a:pt x="13194" y="5467"/>
                  </a:cubicBezTo>
                  <a:cubicBezTo>
                    <a:pt x="13194" y="5467"/>
                    <a:pt x="13194" y="4964"/>
                    <a:pt x="12692" y="4964"/>
                  </a:cubicBezTo>
                  <a:lnTo>
                    <a:pt x="12692" y="6197"/>
                  </a:lnTo>
                  <a:cubicBezTo>
                    <a:pt x="12692" y="6151"/>
                    <a:pt x="12700" y="6130"/>
                    <a:pt x="12711" y="6130"/>
                  </a:cubicBezTo>
                  <a:cubicBezTo>
                    <a:pt x="12759" y="6130"/>
                    <a:pt x="12855" y="6536"/>
                    <a:pt x="12463" y="6927"/>
                  </a:cubicBezTo>
                  <a:cubicBezTo>
                    <a:pt x="11961" y="6197"/>
                    <a:pt x="11482" y="6197"/>
                    <a:pt x="10752" y="5718"/>
                  </a:cubicBezTo>
                  <a:cubicBezTo>
                    <a:pt x="10501" y="6197"/>
                    <a:pt x="10501" y="6448"/>
                    <a:pt x="10501" y="6676"/>
                  </a:cubicBezTo>
                  <a:cubicBezTo>
                    <a:pt x="10501" y="6448"/>
                    <a:pt x="10501" y="6448"/>
                    <a:pt x="10249" y="6448"/>
                  </a:cubicBezTo>
                  <a:cubicBezTo>
                    <a:pt x="10021" y="7178"/>
                    <a:pt x="9519" y="7430"/>
                    <a:pt x="9040" y="7909"/>
                  </a:cubicBezTo>
                  <a:cubicBezTo>
                    <a:pt x="8789" y="7909"/>
                    <a:pt x="8538" y="7658"/>
                    <a:pt x="8309" y="7430"/>
                  </a:cubicBezTo>
                  <a:cubicBezTo>
                    <a:pt x="7077" y="8890"/>
                    <a:pt x="7807" y="10100"/>
                    <a:pt x="6597" y="11333"/>
                  </a:cubicBezTo>
                  <a:cubicBezTo>
                    <a:pt x="6346" y="10831"/>
                    <a:pt x="5616" y="10351"/>
                    <a:pt x="5365" y="9872"/>
                  </a:cubicBezTo>
                  <a:lnTo>
                    <a:pt x="5365" y="9872"/>
                  </a:lnTo>
                  <a:cubicBezTo>
                    <a:pt x="5616" y="10351"/>
                    <a:pt x="5365" y="10831"/>
                    <a:pt x="5616" y="11333"/>
                  </a:cubicBezTo>
                  <a:cubicBezTo>
                    <a:pt x="4406" y="12314"/>
                    <a:pt x="3174" y="13273"/>
                    <a:pt x="2923" y="14756"/>
                  </a:cubicBezTo>
                  <a:cubicBezTo>
                    <a:pt x="3904" y="15487"/>
                    <a:pt x="4155" y="16217"/>
                    <a:pt x="3904" y="17427"/>
                  </a:cubicBezTo>
                  <a:cubicBezTo>
                    <a:pt x="3653" y="17199"/>
                    <a:pt x="2694" y="16948"/>
                    <a:pt x="2443" y="16697"/>
                  </a:cubicBezTo>
                  <a:cubicBezTo>
                    <a:pt x="2443" y="18660"/>
                    <a:pt x="252" y="18660"/>
                    <a:pt x="1" y="20600"/>
                  </a:cubicBezTo>
                  <a:cubicBezTo>
                    <a:pt x="161" y="20683"/>
                    <a:pt x="242" y="20711"/>
                    <a:pt x="297" y="20711"/>
                  </a:cubicBezTo>
                  <a:cubicBezTo>
                    <a:pt x="407" y="20711"/>
                    <a:pt x="412" y="20600"/>
                    <a:pt x="731" y="20600"/>
                  </a:cubicBezTo>
                  <a:cubicBezTo>
                    <a:pt x="1211" y="20851"/>
                    <a:pt x="1462" y="21102"/>
                    <a:pt x="2443" y="21102"/>
                  </a:cubicBezTo>
                  <a:cubicBezTo>
                    <a:pt x="2443" y="21353"/>
                    <a:pt x="2443" y="21832"/>
                    <a:pt x="2192" y="22083"/>
                  </a:cubicBezTo>
                  <a:cubicBezTo>
                    <a:pt x="2443" y="22083"/>
                    <a:pt x="2443" y="21832"/>
                    <a:pt x="2694" y="21832"/>
                  </a:cubicBezTo>
                  <a:cubicBezTo>
                    <a:pt x="2923" y="21832"/>
                    <a:pt x="2694" y="22312"/>
                    <a:pt x="2923" y="22563"/>
                  </a:cubicBezTo>
                  <a:cubicBezTo>
                    <a:pt x="3174" y="22563"/>
                    <a:pt x="3425" y="22312"/>
                    <a:pt x="3653" y="22312"/>
                  </a:cubicBezTo>
                  <a:cubicBezTo>
                    <a:pt x="3294" y="22858"/>
                    <a:pt x="2795" y="23137"/>
                    <a:pt x="2566" y="23137"/>
                  </a:cubicBezTo>
                  <a:cubicBezTo>
                    <a:pt x="2489" y="23137"/>
                    <a:pt x="2443" y="23105"/>
                    <a:pt x="2443" y="23042"/>
                  </a:cubicBezTo>
                  <a:lnTo>
                    <a:pt x="1713" y="23042"/>
                  </a:lnTo>
                  <a:cubicBezTo>
                    <a:pt x="1713" y="23293"/>
                    <a:pt x="982" y="24024"/>
                    <a:pt x="480" y="24275"/>
                  </a:cubicBezTo>
                  <a:cubicBezTo>
                    <a:pt x="731" y="24275"/>
                    <a:pt x="1211" y="24275"/>
                    <a:pt x="1713" y="24024"/>
                  </a:cubicBezTo>
                  <a:cubicBezTo>
                    <a:pt x="1713" y="24275"/>
                    <a:pt x="1964" y="24526"/>
                    <a:pt x="2192" y="24754"/>
                  </a:cubicBezTo>
                  <a:cubicBezTo>
                    <a:pt x="2192" y="25735"/>
                    <a:pt x="1964" y="25256"/>
                    <a:pt x="2694" y="25986"/>
                  </a:cubicBezTo>
                  <a:lnTo>
                    <a:pt x="2923" y="25986"/>
                  </a:lnTo>
                  <a:cubicBezTo>
                    <a:pt x="2923" y="25735"/>
                    <a:pt x="2923" y="25484"/>
                    <a:pt x="3174" y="25484"/>
                  </a:cubicBezTo>
                  <a:cubicBezTo>
                    <a:pt x="3438" y="25620"/>
                    <a:pt x="3703" y="25682"/>
                    <a:pt x="3953" y="25682"/>
                  </a:cubicBezTo>
                  <a:cubicBezTo>
                    <a:pt x="4630" y="25682"/>
                    <a:pt x="5198" y="25226"/>
                    <a:pt x="5365" y="24526"/>
                  </a:cubicBezTo>
                  <a:cubicBezTo>
                    <a:pt x="5616" y="24754"/>
                    <a:pt x="6095" y="25256"/>
                    <a:pt x="6095" y="25735"/>
                  </a:cubicBezTo>
                  <a:cubicBezTo>
                    <a:pt x="6346" y="25484"/>
                    <a:pt x="6848" y="25256"/>
                    <a:pt x="7077" y="25005"/>
                  </a:cubicBezTo>
                  <a:cubicBezTo>
                    <a:pt x="7328" y="25484"/>
                    <a:pt x="7807" y="25986"/>
                    <a:pt x="7807" y="26717"/>
                  </a:cubicBezTo>
                  <a:cubicBezTo>
                    <a:pt x="8058" y="26717"/>
                    <a:pt x="8309" y="26466"/>
                    <a:pt x="8789" y="26466"/>
                  </a:cubicBezTo>
                  <a:cubicBezTo>
                    <a:pt x="8789" y="27196"/>
                    <a:pt x="8789" y="27949"/>
                    <a:pt x="8309" y="28680"/>
                  </a:cubicBezTo>
                  <a:lnTo>
                    <a:pt x="9291" y="28680"/>
                  </a:lnTo>
                  <a:cubicBezTo>
                    <a:pt x="10752" y="30141"/>
                    <a:pt x="9519" y="32081"/>
                    <a:pt x="10501" y="33564"/>
                  </a:cubicBezTo>
                  <a:cubicBezTo>
                    <a:pt x="10021" y="34044"/>
                    <a:pt x="10249" y="34523"/>
                    <a:pt x="10501" y="35505"/>
                  </a:cubicBezTo>
                  <a:cubicBezTo>
                    <a:pt x="10692" y="35430"/>
                    <a:pt x="10884" y="35396"/>
                    <a:pt x="11067" y="35396"/>
                  </a:cubicBezTo>
                  <a:cubicBezTo>
                    <a:pt x="12063" y="35396"/>
                    <a:pt x="12829" y="36388"/>
                    <a:pt x="12212" y="37217"/>
                  </a:cubicBezTo>
                  <a:cubicBezTo>
                    <a:pt x="11733" y="36737"/>
                    <a:pt x="11482" y="36737"/>
                    <a:pt x="11003" y="36235"/>
                  </a:cubicBezTo>
                  <a:lnTo>
                    <a:pt x="11003" y="36235"/>
                  </a:lnTo>
                  <a:cubicBezTo>
                    <a:pt x="11003" y="36988"/>
                    <a:pt x="11003" y="37468"/>
                    <a:pt x="11231" y="37947"/>
                  </a:cubicBezTo>
                  <a:lnTo>
                    <a:pt x="11961" y="37947"/>
                  </a:lnTo>
                  <a:cubicBezTo>
                    <a:pt x="11482" y="38198"/>
                    <a:pt x="11231" y="38677"/>
                    <a:pt x="11003" y="38928"/>
                  </a:cubicBezTo>
                  <a:cubicBezTo>
                    <a:pt x="11231" y="38928"/>
                    <a:pt x="11733" y="38677"/>
                    <a:pt x="11961" y="38677"/>
                  </a:cubicBezTo>
                  <a:lnTo>
                    <a:pt x="11961" y="39910"/>
                  </a:lnTo>
                  <a:cubicBezTo>
                    <a:pt x="9040" y="41873"/>
                    <a:pt x="11733" y="46255"/>
                    <a:pt x="12463" y="48218"/>
                  </a:cubicBezTo>
                  <a:lnTo>
                    <a:pt x="12943" y="48218"/>
                  </a:lnTo>
                  <a:cubicBezTo>
                    <a:pt x="13194" y="48949"/>
                    <a:pt x="13673" y="49428"/>
                    <a:pt x="13924" y="50158"/>
                  </a:cubicBezTo>
                  <a:cubicBezTo>
                    <a:pt x="14175" y="49930"/>
                    <a:pt x="14404" y="49930"/>
                    <a:pt x="14404" y="49930"/>
                  </a:cubicBezTo>
                  <a:cubicBezTo>
                    <a:pt x="14655" y="51140"/>
                    <a:pt x="16116" y="51870"/>
                    <a:pt x="17097" y="52121"/>
                  </a:cubicBezTo>
                  <a:cubicBezTo>
                    <a:pt x="17097" y="51642"/>
                    <a:pt x="17097" y="50661"/>
                    <a:pt x="16846" y="49930"/>
                  </a:cubicBezTo>
                  <a:cubicBezTo>
                    <a:pt x="18330" y="48949"/>
                    <a:pt x="17348" y="46506"/>
                    <a:pt x="18079" y="45046"/>
                  </a:cubicBezTo>
                  <a:cubicBezTo>
                    <a:pt x="18330" y="45046"/>
                    <a:pt x="18330" y="45274"/>
                    <a:pt x="18330" y="45274"/>
                  </a:cubicBezTo>
                  <a:cubicBezTo>
                    <a:pt x="18809" y="45274"/>
                    <a:pt x="18809" y="45046"/>
                    <a:pt x="19288" y="45046"/>
                  </a:cubicBezTo>
                  <a:cubicBezTo>
                    <a:pt x="19288" y="44543"/>
                    <a:pt x="19790" y="44064"/>
                    <a:pt x="20041" y="43334"/>
                  </a:cubicBezTo>
                  <a:cubicBezTo>
                    <a:pt x="20270" y="43562"/>
                    <a:pt x="20041" y="43562"/>
                    <a:pt x="20521" y="43813"/>
                  </a:cubicBezTo>
                  <a:cubicBezTo>
                    <a:pt x="20772" y="43562"/>
                    <a:pt x="20772" y="43083"/>
                    <a:pt x="21000" y="42832"/>
                  </a:cubicBezTo>
                  <a:cubicBezTo>
                    <a:pt x="21251" y="43083"/>
                    <a:pt x="21502" y="43334"/>
                    <a:pt x="21731" y="43334"/>
                  </a:cubicBezTo>
                  <a:cubicBezTo>
                    <a:pt x="22484" y="43083"/>
                    <a:pt x="22963" y="42101"/>
                    <a:pt x="22712" y="41120"/>
                  </a:cubicBezTo>
                  <a:cubicBezTo>
                    <a:pt x="23214" y="40891"/>
                    <a:pt x="23442" y="40891"/>
                    <a:pt x="23694" y="40640"/>
                  </a:cubicBezTo>
                  <a:cubicBezTo>
                    <a:pt x="23945" y="40640"/>
                    <a:pt x="24173" y="40891"/>
                    <a:pt x="24424" y="41120"/>
                  </a:cubicBezTo>
                  <a:cubicBezTo>
                    <a:pt x="25657" y="40161"/>
                    <a:pt x="25405" y="38449"/>
                    <a:pt x="25885" y="37217"/>
                  </a:cubicBezTo>
                  <a:cubicBezTo>
                    <a:pt x="25885" y="37468"/>
                    <a:pt x="26387" y="37947"/>
                    <a:pt x="26387" y="38198"/>
                  </a:cubicBezTo>
                  <a:cubicBezTo>
                    <a:pt x="27848" y="37947"/>
                    <a:pt x="27848" y="36235"/>
                    <a:pt x="26866" y="35276"/>
                  </a:cubicBezTo>
                  <a:cubicBezTo>
                    <a:pt x="27117" y="35025"/>
                    <a:pt x="27368" y="35025"/>
                    <a:pt x="27597" y="34774"/>
                  </a:cubicBezTo>
                  <a:cubicBezTo>
                    <a:pt x="28099" y="35505"/>
                    <a:pt x="28578" y="36007"/>
                    <a:pt x="28327" y="36737"/>
                  </a:cubicBezTo>
                  <a:cubicBezTo>
                    <a:pt x="28829" y="36235"/>
                    <a:pt x="29057" y="36007"/>
                    <a:pt x="29309" y="35025"/>
                  </a:cubicBezTo>
                  <a:cubicBezTo>
                    <a:pt x="30039" y="34044"/>
                    <a:pt x="28099" y="32332"/>
                    <a:pt x="29057" y="30392"/>
                  </a:cubicBezTo>
                  <a:lnTo>
                    <a:pt x="29057" y="30392"/>
                  </a:lnTo>
                  <a:cubicBezTo>
                    <a:pt x="29309" y="30871"/>
                    <a:pt x="29811" y="31122"/>
                    <a:pt x="30039" y="31350"/>
                  </a:cubicBezTo>
                  <a:lnTo>
                    <a:pt x="30769" y="30620"/>
                  </a:lnTo>
                  <a:cubicBezTo>
                    <a:pt x="30541" y="30141"/>
                    <a:pt x="30541" y="29639"/>
                    <a:pt x="30290" y="29159"/>
                  </a:cubicBezTo>
                  <a:cubicBezTo>
                    <a:pt x="30039" y="29159"/>
                    <a:pt x="30039" y="29159"/>
                    <a:pt x="29811" y="29410"/>
                  </a:cubicBezTo>
                  <a:cubicBezTo>
                    <a:pt x="29811" y="28680"/>
                    <a:pt x="30039" y="28680"/>
                    <a:pt x="29560" y="27949"/>
                  </a:cubicBezTo>
                  <a:cubicBezTo>
                    <a:pt x="30769" y="27949"/>
                    <a:pt x="30769" y="27698"/>
                    <a:pt x="30769" y="26717"/>
                  </a:cubicBezTo>
                  <a:cubicBezTo>
                    <a:pt x="31523" y="26238"/>
                    <a:pt x="31523" y="25735"/>
                    <a:pt x="31751" y="25005"/>
                  </a:cubicBezTo>
                  <a:cubicBezTo>
                    <a:pt x="31020" y="24526"/>
                    <a:pt x="30769" y="23795"/>
                    <a:pt x="30541" y="23293"/>
                  </a:cubicBezTo>
                  <a:cubicBezTo>
                    <a:pt x="30769" y="23293"/>
                    <a:pt x="30769" y="23042"/>
                    <a:pt x="31020" y="23042"/>
                  </a:cubicBezTo>
                  <a:lnTo>
                    <a:pt x="31272" y="23293"/>
                  </a:lnTo>
                  <a:cubicBezTo>
                    <a:pt x="31523" y="23042"/>
                    <a:pt x="31751" y="22563"/>
                    <a:pt x="31751" y="22083"/>
                  </a:cubicBezTo>
                  <a:cubicBezTo>
                    <a:pt x="30769" y="21353"/>
                    <a:pt x="29560" y="20120"/>
                    <a:pt x="29560" y="18660"/>
                  </a:cubicBezTo>
                  <a:lnTo>
                    <a:pt x="30039" y="18660"/>
                  </a:lnTo>
                  <a:lnTo>
                    <a:pt x="30290" y="17929"/>
                  </a:lnTo>
                  <a:cubicBezTo>
                    <a:pt x="30541" y="17678"/>
                    <a:pt x="30541" y="17678"/>
                    <a:pt x="30541" y="17199"/>
                  </a:cubicBezTo>
                  <a:cubicBezTo>
                    <a:pt x="30754" y="16730"/>
                    <a:pt x="30987" y="16062"/>
                    <a:pt x="31222" y="15381"/>
                  </a:cubicBezTo>
                  <a:lnTo>
                    <a:pt x="31222" y="15381"/>
                  </a:lnTo>
                  <a:cubicBezTo>
                    <a:pt x="31242" y="15432"/>
                    <a:pt x="31264" y="15485"/>
                    <a:pt x="31289" y="15539"/>
                  </a:cubicBezTo>
                  <a:lnTo>
                    <a:pt x="31289" y="15539"/>
                  </a:lnTo>
                  <a:cubicBezTo>
                    <a:pt x="31272" y="15440"/>
                    <a:pt x="31272" y="15340"/>
                    <a:pt x="31272" y="15236"/>
                  </a:cubicBezTo>
                  <a:cubicBezTo>
                    <a:pt x="31255" y="15284"/>
                    <a:pt x="31238" y="15332"/>
                    <a:pt x="31222" y="15381"/>
                  </a:cubicBezTo>
                  <a:lnTo>
                    <a:pt x="31222" y="15381"/>
                  </a:lnTo>
                  <a:cubicBezTo>
                    <a:pt x="30886" y="14518"/>
                    <a:pt x="31234" y="14003"/>
                    <a:pt x="32253" y="14003"/>
                  </a:cubicBezTo>
                  <a:lnTo>
                    <a:pt x="32253" y="13524"/>
                  </a:lnTo>
                  <a:cubicBezTo>
                    <a:pt x="32481" y="13775"/>
                    <a:pt x="32983" y="14003"/>
                    <a:pt x="33212" y="14254"/>
                  </a:cubicBezTo>
                  <a:cubicBezTo>
                    <a:pt x="32983" y="13524"/>
                    <a:pt x="33463" y="13524"/>
                    <a:pt x="32983" y="12793"/>
                  </a:cubicBezTo>
                  <a:cubicBezTo>
                    <a:pt x="33463" y="12793"/>
                    <a:pt x="33714" y="12314"/>
                    <a:pt x="33965" y="12314"/>
                  </a:cubicBezTo>
                  <a:cubicBezTo>
                    <a:pt x="33309" y="11241"/>
                    <a:pt x="34349" y="10549"/>
                    <a:pt x="34945" y="10071"/>
                  </a:cubicBezTo>
                  <a:lnTo>
                    <a:pt x="34945" y="10071"/>
                  </a:lnTo>
                  <a:cubicBezTo>
                    <a:pt x="34934" y="10141"/>
                    <a:pt x="34929" y="10211"/>
                    <a:pt x="34926" y="10265"/>
                  </a:cubicBezTo>
                  <a:lnTo>
                    <a:pt x="34926" y="10265"/>
                  </a:lnTo>
                  <a:cubicBezTo>
                    <a:pt x="34930" y="10199"/>
                    <a:pt x="34938" y="10133"/>
                    <a:pt x="34949" y="10068"/>
                  </a:cubicBezTo>
                  <a:lnTo>
                    <a:pt x="34949" y="10068"/>
                  </a:lnTo>
                  <a:cubicBezTo>
                    <a:pt x="35036" y="9998"/>
                    <a:pt x="35113" y="9933"/>
                    <a:pt x="35175" y="9872"/>
                  </a:cubicBezTo>
                  <a:cubicBezTo>
                    <a:pt x="35138" y="9835"/>
                    <a:pt x="35106" y="9819"/>
                    <a:pt x="35080" y="9819"/>
                  </a:cubicBezTo>
                  <a:cubicBezTo>
                    <a:pt x="35028" y="9819"/>
                    <a:pt x="34993" y="9878"/>
                    <a:pt x="34970" y="9956"/>
                  </a:cubicBezTo>
                  <a:lnTo>
                    <a:pt x="34970" y="9956"/>
                  </a:lnTo>
                  <a:cubicBezTo>
                    <a:pt x="35043" y="9615"/>
                    <a:pt x="35175" y="9301"/>
                    <a:pt x="35175" y="9119"/>
                  </a:cubicBezTo>
                  <a:cubicBezTo>
                    <a:pt x="35102" y="9052"/>
                    <a:pt x="35050" y="9025"/>
                    <a:pt x="35008" y="9025"/>
                  </a:cubicBezTo>
                  <a:cubicBezTo>
                    <a:pt x="34928" y="9025"/>
                    <a:pt x="34882" y="9124"/>
                    <a:pt x="34791" y="9251"/>
                  </a:cubicBezTo>
                  <a:lnTo>
                    <a:pt x="34791" y="9251"/>
                  </a:lnTo>
                  <a:cubicBezTo>
                    <a:pt x="34853" y="9066"/>
                    <a:pt x="34924" y="8779"/>
                    <a:pt x="34924" y="8639"/>
                  </a:cubicBezTo>
                  <a:lnTo>
                    <a:pt x="34444" y="8639"/>
                  </a:lnTo>
                  <a:cubicBezTo>
                    <a:pt x="34193" y="8388"/>
                    <a:pt x="34193" y="7909"/>
                    <a:pt x="33965" y="7658"/>
                  </a:cubicBezTo>
                  <a:cubicBezTo>
                    <a:pt x="33798" y="7582"/>
                    <a:pt x="33686" y="7556"/>
                    <a:pt x="33602" y="7556"/>
                  </a:cubicBezTo>
                  <a:cubicBezTo>
                    <a:pt x="33435" y="7556"/>
                    <a:pt x="33379" y="7658"/>
                    <a:pt x="33212" y="7658"/>
                  </a:cubicBezTo>
                  <a:cubicBezTo>
                    <a:pt x="33212" y="7658"/>
                    <a:pt x="33212" y="7430"/>
                    <a:pt x="32983" y="7430"/>
                  </a:cubicBezTo>
                  <a:cubicBezTo>
                    <a:pt x="32732" y="7909"/>
                    <a:pt x="32253" y="8160"/>
                    <a:pt x="32002" y="8890"/>
                  </a:cubicBezTo>
                  <a:lnTo>
                    <a:pt x="32002" y="8388"/>
                  </a:lnTo>
                  <a:cubicBezTo>
                    <a:pt x="31751" y="8890"/>
                    <a:pt x="31272" y="9370"/>
                    <a:pt x="31020" y="9872"/>
                  </a:cubicBezTo>
                  <a:cubicBezTo>
                    <a:pt x="31020" y="9370"/>
                    <a:pt x="30769" y="8890"/>
                    <a:pt x="30541" y="8639"/>
                  </a:cubicBezTo>
                  <a:cubicBezTo>
                    <a:pt x="29811" y="9370"/>
                    <a:pt x="29560" y="10351"/>
                    <a:pt x="29057" y="11333"/>
                  </a:cubicBezTo>
                  <a:cubicBezTo>
                    <a:pt x="29309" y="10351"/>
                    <a:pt x="29560" y="9370"/>
                    <a:pt x="29811" y="8639"/>
                  </a:cubicBezTo>
                  <a:cubicBezTo>
                    <a:pt x="29560" y="8639"/>
                    <a:pt x="29309" y="8890"/>
                    <a:pt x="29057" y="8890"/>
                  </a:cubicBezTo>
                  <a:cubicBezTo>
                    <a:pt x="29309" y="8388"/>
                    <a:pt x="29309" y="7658"/>
                    <a:pt x="29560" y="6927"/>
                  </a:cubicBezTo>
                  <a:lnTo>
                    <a:pt x="29560" y="6927"/>
                  </a:lnTo>
                  <a:cubicBezTo>
                    <a:pt x="29309" y="7430"/>
                    <a:pt x="29309" y="7658"/>
                    <a:pt x="29057" y="7909"/>
                  </a:cubicBezTo>
                  <a:cubicBezTo>
                    <a:pt x="29057" y="7909"/>
                    <a:pt x="29057" y="7430"/>
                    <a:pt x="28829" y="7430"/>
                  </a:cubicBezTo>
                  <a:cubicBezTo>
                    <a:pt x="28578" y="8160"/>
                    <a:pt x="28099" y="8639"/>
                    <a:pt x="27368" y="9119"/>
                  </a:cubicBezTo>
                  <a:lnTo>
                    <a:pt x="26615" y="9119"/>
                  </a:lnTo>
                  <a:cubicBezTo>
                    <a:pt x="26866" y="8639"/>
                    <a:pt x="26866" y="8160"/>
                    <a:pt x="27368" y="7658"/>
                  </a:cubicBezTo>
                  <a:lnTo>
                    <a:pt x="27368" y="7658"/>
                  </a:lnTo>
                  <a:cubicBezTo>
                    <a:pt x="27117" y="7909"/>
                    <a:pt x="26387" y="8160"/>
                    <a:pt x="26136" y="8160"/>
                  </a:cubicBezTo>
                  <a:cubicBezTo>
                    <a:pt x="25885" y="7909"/>
                    <a:pt x="25885" y="7658"/>
                    <a:pt x="25885" y="7430"/>
                  </a:cubicBezTo>
                  <a:cubicBezTo>
                    <a:pt x="25641" y="7506"/>
                    <a:pt x="25398" y="7531"/>
                    <a:pt x="25164" y="7531"/>
                  </a:cubicBezTo>
                  <a:cubicBezTo>
                    <a:pt x="24695" y="7531"/>
                    <a:pt x="24264" y="7430"/>
                    <a:pt x="23945" y="7430"/>
                  </a:cubicBezTo>
                  <a:cubicBezTo>
                    <a:pt x="24095" y="6300"/>
                    <a:pt x="24891" y="5588"/>
                    <a:pt x="25770" y="5588"/>
                  </a:cubicBezTo>
                  <a:cubicBezTo>
                    <a:pt x="26223" y="5588"/>
                    <a:pt x="26698" y="5778"/>
                    <a:pt x="27117" y="6197"/>
                  </a:cubicBezTo>
                  <a:cubicBezTo>
                    <a:pt x="27368" y="5946"/>
                    <a:pt x="27597" y="5467"/>
                    <a:pt x="27848" y="5467"/>
                  </a:cubicBezTo>
                  <a:lnTo>
                    <a:pt x="28099" y="5718"/>
                  </a:lnTo>
                  <a:cubicBezTo>
                    <a:pt x="28327" y="5467"/>
                    <a:pt x="28578" y="5216"/>
                    <a:pt x="28829" y="4964"/>
                  </a:cubicBezTo>
                  <a:cubicBezTo>
                    <a:pt x="28578" y="4485"/>
                    <a:pt x="28578" y="4234"/>
                    <a:pt x="28327" y="3755"/>
                  </a:cubicBezTo>
                  <a:lnTo>
                    <a:pt x="27597" y="3755"/>
                  </a:lnTo>
                  <a:cubicBezTo>
                    <a:pt x="27597" y="3504"/>
                    <a:pt x="27848" y="3504"/>
                    <a:pt x="27848" y="3275"/>
                  </a:cubicBezTo>
                  <a:cubicBezTo>
                    <a:pt x="27848" y="2773"/>
                    <a:pt x="27368" y="2522"/>
                    <a:pt x="27117" y="2294"/>
                  </a:cubicBezTo>
                  <a:lnTo>
                    <a:pt x="27848" y="2294"/>
                  </a:lnTo>
                  <a:cubicBezTo>
                    <a:pt x="27630" y="2249"/>
                    <a:pt x="27428" y="2228"/>
                    <a:pt x="27241" y="2228"/>
                  </a:cubicBezTo>
                  <a:cubicBezTo>
                    <a:pt x="26373" y="2228"/>
                    <a:pt x="25844" y="2696"/>
                    <a:pt x="25657" y="3504"/>
                  </a:cubicBezTo>
                  <a:cubicBezTo>
                    <a:pt x="24926" y="3024"/>
                    <a:pt x="24173" y="2522"/>
                    <a:pt x="23694" y="1792"/>
                  </a:cubicBezTo>
                  <a:lnTo>
                    <a:pt x="23694" y="1792"/>
                  </a:lnTo>
                  <a:cubicBezTo>
                    <a:pt x="23828" y="1933"/>
                    <a:pt x="24002" y="1994"/>
                    <a:pt x="24199" y="1994"/>
                  </a:cubicBezTo>
                  <a:cubicBezTo>
                    <a:pt x="24703" y="1994"/>
                    <a:pt x="25359" y="1587"/>
                    <a:pt x="25885" y="1061"/>
                  </a:cubicBezTo>
                  <a:cubicBezTo>
                    <a:pt x="25370" y="901"/>
                    <a:pt x="25218" y="728"/>
                    <a:pt x="24830" y="728"/>
                  </a:cubicBezTo>
                  <a:cubicBezTo>
                    <a:pt x="24668" y="728"/>
                    <a:pt x="24463" y="759"/>
                    <a:pt x="24173" y="833"/>
                  </a:cubicBezTo>
                  <a:cubicBezTo>
                    <a:pt x="23828" y="251"/>
                    <a:pt x="23377" y="0"/>
                    <a:pt x="22919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1" name="Google Shape;91;p2"/>
            <p:cNvSpPr/>
            <p:nvPr/>
          </p:nvSpPr>
          <p:spPr>
            <a:xfrm>
              <a:off x="5072500" y="4244975"/>
              <a:ext cx="127850" cy="244250"/>
            </a:xfrm>
            <a:custGeom>
              <a:rect b="b" l="l" r="r" t="t"/>
              <a:pathLst>
                <a:path extrusionOk="0" h="9770" w="5114">
                  <a:moveTo>
                    <a:pt x="4635" y="1"/>
                  </a:moveTo>
                  <a:lnTo>
                    <a:pt x="4155" y="252"/>
                  </a:lnTo>
                  <a:cubicBezTo>
                    <a:pt x="3904" y="480"/>
                    <a:pt x="3402" y="731"/>
                    <a:pt x="3402" y="1461"/>
                  </a:cubicBezTo>
                  <a:cubicBezTo>
                    <a:pt x="2672" y="2443"/>
                    <a:pt x="1211" y="2922"/>
                    <a:pt x="229" y="3675"/>
                  </a:cubicBezTo>
                  <a:cubicBezTo>
                    <a:pt x="731" y="4155"/>
                    <a:pt x="731" y="4406"/>
                    <a:pt x="1211" y="4634"/>
                  </a:cubicBezTo>
                  <a:cubicBezTo>
                    <a:pt x="960" y="4885"/>
                    <a:pt x="731" y="5136"/>
                    <a:pt x="480" y="5365"/>
                  </a:cubicBezTo>
                  <a:cubicBezTo>
                    <a:pt x="731" y="5867"/>
                    <a:pt x="960" y="5616"/>
                    <a:pt x="960" y="6118"/>
                  </a:cubicBezTo>
                  <a:cubicBezTo>
                    <a:pt x="229" y="6597"/>
                    <a:pt x="229" y="7076"/>
                    <a:pt x="1" y="7807"/>
                  </a:cubicBezTo>
                  <a:lnTo>
                    <a:pt x="480" y="7807"/>
                  </a:lnTo>
                  <a:cubicBezTo>
                    <a:pt x="731" y="8788"/>
                    <a:pt x="731" y="9039"/>
                    <a:pt x="1713" y="9039"/>
                  </a:cubicBezTo>
                  <a:cubicBezTo>
                    <a:pt x="1941" y="9291"/>
                    <a:pt x="1462" y="9519"/>
                    <a:pt x="1941" y="9770"/>
                  </a:cubicBezTo>
                  <a:cubicBezTo>
                    <a:pt x="2443" y="8788"/>
                    <a:pt x="2923" y="9039"/>
                    <a:pt x="2923" y="8058"/>
                  </a:cubicBezTo>
                  <a:cubicBezTo>
                    <a:pt x="3090" y="8058"/>
                    <a:pt x="3034" y="8170"/>
                    <a:pt x="3120" y="8170"/>
                  </a:cubicBezTo>
                  <a:cubicBezTo>
                    <a:pt x="3164" y="8170"/>
                    <a:pt x="3242" y="8142"/>
                    <a:pt x="3402" y="8058"/>
                  </a:cubicBezTo>
                  <a:cubicBezTo>
                    <a:pt x="2923" y="7076"/>
                    <a:pt x="3174" y="6346"/>
                    <a:pt x="3904" y="5867"/>
                  </a:cubicBezTo>
                  <a:cubicBezTo>
                    <a:pt x="3653" y="5365"/>
                    <a:pt x="3653" y="4885"/>
                    <a:pt x="3402" y="4634"/>
                  </a:cubicBezTo>
                  <a:cubicBezTo>
                    <a:pt x="4383" y="4406"/>
                    <a:pt x="4635" y="3675"/>
                    <a:pt x="3904" y="2694"/>
                  </a:cubicBezTo>
                  <a:cubicBezTo>
                    <a:pt x="4383" y="2694"/>
                    <a:pt x="4635" y="2192"/>
                    <a:pt x="5114" y="2192"/>
                  </a:cubicBezTo>
                  <a:cubicBezTo>
                    <a:pt x="5114" y="2192"/>
                    <a:pt x="4635" y="1713"/>
                    <a:pt x="4635" y="1461"/>
                  </a:cubicBezTo>
                  <a:cubicBezTo>
                    <a:pt x="4886" y="1461"/>
                    <a:pt x="4886" y="1461"/>
                    <a:pt x="5114" y="1210"/>
                  </a:cubicBezTo>
                  <a:cubicBezTo>
                    <a:pt x="4635" y="731"/>
                    <a:pt x="4635" y="480"/>
                    <a:pt x="4635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92" name="Google Shape;92;p2"/>
          <p:cNvSpPr/>
          <p:nvPr/>
        </p:nvSpPr>
        <p:spPr>
          <a:xfrm rot="1307163">
            <a:off x="-129898" y="64879"/>
            <a:ext cx="1429824" cy="2191189"/>
          </a:xfrm>
          <a:custGeom>
            <a:rect b="b" l="l" r="r" t="t"/>
            <a:pathLst>
              <a:path extrusionOk="0" h="46839" w="30564">
                <a:moveTo>
                  <a:pt x="14905" y="7647"/>
                </a:moveTo>
                <a:lnTo>
                  <a:pt x="14905" y="7647"/>
                </a:lnTo>
                <a:cubicBezTo>
                  <a:pt x="15088" y="7762"/>
                  <a:pt x="15271" y="7853"/>
                  <a:pt x="15476" y="7944"/>
                </a:cubicBezTo>
                <a:cubicBezTo>
                  <a:pt x="15476" y="8035"/>
                  <a:pt x="15476" y="8127"/>
                  <a:pt x="15476" y="8241"/>
                </a:cubicBezTo>
                <a:cubicBezTo>
                  <a:pt x="15339" y="8195"/>
                  <a:pt x="15179" y="8127"/>
                  <a:pt x="15042" y="8035"/>
                </a:cubicBezTo>
                <a:cubicBezTo>
                  <a:pt x="14997" y="7899"/>
                  <a:pt x="14951" y="7784"/>
                  <a:pt x="14905" y="7647"/>
                </a:cubicBezTo>
                <a:close/>
                <a:moveTo>
                  <a:pt x="15681" y="8035"/>
                </a:moveTo>
                <a:cubicBezTo>
                  <a:pt x="15795" y="8081"/>
                  <a:pt x="15910" y="8127"/>
                  <a:pt x="16024" y="8172"/>
                </a:cubicBezTo>
                <a:cubicBezTo>
                  <a:pt x="16024" y="8218"/>
                  <a:pt x="16024" y="8287"/>
                  <a:pt x="16024" y="8378"/>
                </a:cubicBezTo>
                <a:cubicBezTo>
                  <a:pt x="15955" y="8355"/>
                  <a:pt x="15864" y="8355"/>
                  <a:pt x="15773" y="8332"/>
                </a:cubicBezTo>
                <a:cubicBezTo>
                  <a:pt x="15750" y="8218"/>
                  <a:pt x="15704" y="8127"/>
                  <a:pt x="15681" y="8035"/>
                </a:cubicBezTo>
                <a:close/>
                <a:moveTo>
                  <a:pt x="16069" y="8172"/>
                </a:moveTo>
                <a:lnTo>
                  <a:pt x="16069" y="8172"/>
                </a:lnTo>
                <a:cubicBezTo>
                  <a:pt x="16298" y="8264"/>
                  <a:pt x="16549" y="8332"/>
                  <a:pt x="16823" y="8401"/>
                </a:cubicBezTo>
                <a:cubicBezTo>
                  <a:pt x="16823" y="8401"/>
                  <a:pt x="16701" y="8421"/>
                  <a:pt x="16498" y="8421"/>
                </a:cubicBezTo>
                <a:cubicBezTo>
                  <a:pt x="16397" y="8421"/>
                  <a:pt x="16275" y="8416"/>
                  <a:pt x="16138" y="8401"/>
                </a:cubicBezTo>
                <a:cubicBezTo>
                  <a:pt x="16115" y="8332"/>
                  <a:pt x="16092" y="8241"/>
                  <a:pt x="16069" y="8172"/>
                </a:cubicBezTo>
                <a:close/>
                <a:moveTo>
                  <a:pt x="17074" y="8720"/>
                </a:moveTo>
                <a:cubicBezTo>
                  <a:pt x="17051" y="8812"/>
                  <a:pt x="17051" y="8880"/>
                  <a:pt x="17051" y="8971"/>
                </a:cubicBezTo>
                <a:cubicBezTo>
                  <a:pt x="17005" y="9085"/>
                  <a:pt x="16960" y="9222"/>
                  <a:pt x="16914" y="9337"/>
                </a:cubicBezTo>
                <a:cubicBezTo>
                  <a:pt x="16960" y="9131"/>
                  <a:pt x="17005" y="8926"/>
                  <a:pt x="17074" y="8720"/>
                </a:cubicBezTo>
                <a:close/>
                <a:moveTo>
                  <a:pt x="16206" y="8834"/>
                </a:moveTo>
                <a:cubicBezTo>
                  <a:pt x="16366" y="8834"/>
                  <a:pt x="16503" y="8857"/>
                  <a:pt x="16663" y="8880"/>
                </a:cubicBezTo>
                <a:cubicBezTo>
                  <a:pt x="16663" y="8880"/>
                  <a:pt x="16457" y="9063"/>
                  <a:pt x="16229" y="9382"/>
                </a:cubicBezTo>
                <a:cubicBezTo>
                  <a:pt x="16229" y="9200"/>
                  <a:pt x="16229" y="9017"/>
                  <a:pt x="16206" y="8834"/>
                </a:cubicBezTo>
                <a:close/>
                <a:moveTo>
                  <a:pt x="17644" y="9268"/>
                </a:moveTo>
                <a:lnTo>
                  <a:pt x="17644" y="9268"/>
                </a:lnTo>
                <a:cubicBezTo>
                  <a:pt x="17736" y="9337"/>
                  <a:pt x="17850" y="9405"/>
                  <a:pt x="17964" y="9473"/>
                </a:cubicBezTo>
                <a:lnTo>
                  <a:pt x="17713" y="9451"/>
                </a:lnTo>
                <a:cubicBezTo>
                  <a:pt x="17667" y="9337"/>
                  <a:pt x="17644" y="9268"/>
                  <a:pt x="17644" y="9268"/>
                </a:cubicBezTo>
                <a:close/>
                <a:moveTo>
                  <a:pt x="8172" y="8697"/>
                </a:moveTo>
                <a:cubicBezTo>
                  <a:pt x="8172" y="8697"/>
                  <a:pt x="8423" y="8720"/>
                  <a:pt x="8834" y="8812"/>
                </a:cubicBezTo>
                <a:lnTo>
                  <a:pt x="7784" y="10021"/>
                </a:lnTo>
                <a:cubicBezTo>
                  <a:pt x="7966" y="9633"/>
                  <a:pt x="8103" y="9222"/>
                  <a:pt x="8172" y="8697"/>
                </a:cubicBezTo>
                <a:close/>
                <a:moveTo>
                  <a:pt x="15841" y="8766"/>
                </a:moveTo>
                <a:cubicBezTo>
                  <a:pt x="15910" y="8766"/>
                  <a:pt x="15978" y="8789"/>
                  <a:pt x="16047" y="8789"/>
                </a:cubicBezTo>
                <a:cubicBezTo>
                  <a:pt x="16024" y="9108"/>
                  <a:pt x="16024" y="9473"/>
                  <a:pt x="15955" y="9839"/>
                </a:cubicBezTo>
                <a:cubicBezTo>
                  <a:pt x="15887" y="9976"/>
                  <a:pt x="15818" y="10113"/>
                  <a:pt x="15773" y="10272"/>
                </a:cubicBezTo>
                <a:cubicBezTo>
                  <a:pt x="15841" y="9839"/>
                  <a:pt x="15910" y="9291"/>
                  <a:pt x="15841" y="8766"/>
                </a:cubicBezTo>
                <a:close/>
                <a:moveTo>
                  <a:pt x="14175" y="8058"/>
                </a:moveTo>
                <a:cubicBezTo>
                  <a:pt x="14312" y="8172"/>
                  <a:pt x="14472" y="8264"/>
                  <a:pt x="14631" y="8355"/>
                </a:cubicBezTo>
                <a:cubicBezTo>
                  <a:pt x="14768" y="9177"/>
                  <a:pt x="14860" y="10090"/>
                  <a:pt x="14654" y="10592"/>
                </a:cubicBezTo>
                <a:cubicBezTo>
                  <a:pt x="14654" y="10592"/>
                  <a:pt x="14517" y="9291"/>
                  <a:pt x="14175" y="8058"/>
                </a:cubicBezTo>
                <a:close/>
                <a:moveTo>
                  <a:pt x="15156" y="8560"/>
                </a:moveTo>
                <a:cubicBezTo>
                  <a:pt x="15248" y="8606"/>
                  <a:pt x="15362" y="8652"/>
                  <a:pt x="15476" y="8675"/>
                </a:cubicBezTo>
                <a:cubicBezTo>
                  <a:pt x="15476" y="9519"/>
                  <a:pt x="15430" y="10615"/>
                  <a:pt x="15179" y="10911"/>
                </a:cubicBezTo>
                <a:cubicBezTo>
                  <a:pt x="15179" y="10911"/>
                  <a:pt x="15339" y="9747"/>
                  <a:pt x="15156" y="8560"/>
                </a:cubicBezTo>
                <a:close/>
                <a:moveTo>
                  <a:pt x="30427" y="10934"/>
                </a:moveTo>
                <a:cubicBezTo>
                  <a:pt x="30404" y="10934"/>
                  <a:pt x="30404" y="10934"/>
                  <a:pt x="30404" y="10957"/>
                </a:cubicBezTo>
                <a:cubicBezTo>
                  <a:pt x="30404" y="10934"/>
                  <a:pt x="30427" y="10934"/>
                  <a:pt x="30427" y="10934"/>
                </a:cubicBezTo>
                <a:close/>
                <a:moveTo>
                  <a:pt x="9564" y="8994"/>
                </a:moveTo>
                <a:cubicBezTo>
                  <a:pt x="9838" y="9085"/>
                  <a:pt x="10135" y="9177"/>
                  <a:pt x="10454" y="9314"/>
                </a:cubicBezTo>
                <a:lnTo>
                  <a:pt x="8446" y="11094"/>
                </a:lnTo>
                <a:cubicBezTo>
                  <a:pt x="8902" y="10478"/>
                  <a:pt x="9541" y="9747"/>
                  <a:pt x="9564" y="8994"/>
                </a:cubicBezTo>
                <a:close/>
                <a:moveTo>
                  <a:pt x="10477" y="9314"/>
                </a:moveTo>
                <a:cubicBezTo>
                  <a:pt x="10705" y="9405"/>
                  <a:pt x="10934" y="9496"/>
                  <a:pt x="11185" y="9588"/>
                </a:cubicBezTo>
                <a:lnTo>
                  <a:pt x="9039" y="11117"/>
                </a:lnTo>
                <a:cubicBezTo>
                  <a:pt x="9610" y="10638"/>
                  <a:pt x="10089" y="10044"/>
                  <a:pt x="10477" y="9314"/>
                </a:cubicBezTo>
                <a:close/>
                <a:moveTo>
                  <a:pt x="30404" y="10957"/>
                </a:moveTo>
                <a:cubicBezTo>
                  <a:pt x="30381" y="10980"/>
                  <a:pt x="30290" y="11071"/>
                  <a:pt x="30153" y="11185"/>
                </a:cubicBezTo>
                <a:cubicBezTo>
                  <a:pt x="30244" y="11117"/>
                  <a:pt x="30335" y="11048"/>
                  <a:pt x="30404" y="10957"/>
                </a:cubicBezTo>
                <a:close/>
                <a:moveTo>
                  <a:pt x="15567" y="11551"/>
                </a:moveTo>
                <a:cubicBezTo>
                  <a:pt x="15590" y="11756"/>
                  <a:pt x="15613" y="11961"/>
                  <a:pt x="15659" y="12167"/>
                </a:cubicBezTo>
                <a:cubicBezTo>
                  <a:pt x="15567" y="12121"/>
                  <a:pt x="15476" y="12098"/>
                  <a:pt x="15385" y="12053"/>
                </a:cubicBezTo>
                <a:cubicBezTo>
                  <a:pt x="15385" y="12007"/>
                  <a:pt x="15362" y="11961"/>
                  <a:pt x="15362" y="11916"/>
                </a:cubicBezTo>
                <a:cubicBezTo>
                  <a:pt x="15362" y="11893"/>
                  <a:pt x="15385" y="11870"/>
                  <a:pt x="15385" y="11824"/>
                </a:cubicBezTo>
                <a:cubicBezTo>
                  <a:pt x="15453" y="11733"/>
                  <a:pt x="15522" y="11642"/>
                  <a:pt x="15567" y="11551"/>
                </a:cubicBezTo>
                <a:close/>
                <a:moveTo>
                  <a:pt x="17713" y="12418"/>
                </a:moveTo>
                <a:lnTo>
                  <a:pt x="17713" y="12418"/>
                </a:lnTo>
                <a:cubicBezTo>
                  <a:pt x="17690" y="12486"/>
                  <a:pt x="17690" y="12555"/>
                  <a:pt x="17667" y="12601"/>
                </a:cubicBezTo>
                <a:cubicBezTo>
                  <a:pt x="17622" y="12601"/>
                  <a:pt x="17576" y="12578"/>
                  <a:pt x="17530" y="12555"/>
                </a:cubicBezTo>
                <a:cubicBezTo>
                  <a:pt x="17599" y="12509"/>
                  <a:pt x="17667" y="12464"/>
                  <a:pt x="17713" y="12418"/>
                </a:cubicBezTo>
                <a:close/>
                <a:moveTo>
                  <a:pt x="15407" y="12235"/>
                </a:moveTo>
                <a:lnTo>
                  <a:pt x="15750" y="12486"/>
                </a:lnTo>
                <a:cubicBezTo>
                  <a:pt x="15773" y="12532"/>
                  <a:pt x="15795" y="12578"/>
                  <a:pt x="15795" y="12623"/>
                </a:cubicBezTo>
                <a:cubicBezTo>
                  <a:pt x="15795" y="12623"/>
                  <a:pt x="15818" y="12601"/>
                  <a:pt x="15841" y="12555"/>
                </a:cubicBezTo>
                <a:lnTo>
                  <a:pt x="15864" y="12578"/>
                </a:lnTo>
                <a:cubicBezTo>
                  <a:pt x="15864" y="12601"/>
                  <a:pt x="15864" y="12623"/>
                  <a:pt x="15841" y="12646"/>
                </a:cubicBezTo>
                <a:cubicBezTo>
                  <a:pt x="15818" y="12669"/>
                  <a:pt x="15795" y="12692"/>
                  <a:pt x="15750" y="12715"/>
                </a:cubicBezTo>
                <a:cubicBezTo>
                  <a:pt x="15636" y="12623"/>
                  <a:pt x="15544" y="12532"/>
                  <a:pt x="15407" y="12441"/>
                </a:cubicBezTo>
                <a:cubicBezTo>
                  <a:pt x="15407" y="12372"/>
                  <a:pt x="15407" y="12304"/>
                  <a:pt x="15407" y="12235"/>
                </a:cubicBezTo>
                <a:close/>
                <a:moveTo>
                  <a:pt x="18124" y="12076"/>
                </a:moveTo>
                <a:lnTo>
                  <a:pt x="18124" y="12076"/>
                </a:lnTo>
                <a:cubicBezTo>
                  <a:pt x="18101" y="12304"/>
                  <a:pt x="18078" y="12509"/>
                  <a:pt x="18055" y="12715"/>
                </a:cubicBezTo>
                <a:cubicBezTo>
                  <a:pt x="17964" y="12692"/>
                  <a:pt x="17895" y="12669"/>
                  <a:pt x="17827" y="12646"/>
                </a:cubicBezTo>
                <a:lnTo>
                  <a:pt x="17804" y="12349"/>
                </a:lnTo>
                <a:cubicBezTo>
                  <a:pt x="18010" y="12190"/>
                  <a:pt x="18124" y="12076"/>
                  <a:pt x="18124" y="12076"/>
                </a:cubicBezTo>
                <a:close/>
                <a:moveTo>
                  <a:pt x="15430" y="12669"/>
                </a:moveTo>
                <a:lnTo>
                  <a:pt x="15544" y="12852"/>
                </a:lnTo>
                <a:cubicBezTo>
                  <a:pt x="15522" y="12874"/>
                  <a:pt x="15476" y="12897"/>
                  <a:pt x="15453" y="12920"/>
                </a:cubicBezTo>
                <a:cubicBezTo>
                  <a:pt x="15453" y="12829"/>
                  <a:pt x="15453" y="12737"/>
                  <a:pt x="15430" y="12669"/>
                </a:cubicBezTo>
                <a:close/>
                <a:moveTo>
                  <a:pt x="18877" y="11756"/>
                </a:moveTo>
                <a:lnTo>
                  <a:pt x="18877" y="11756"/>
                </a:lnTo>
                <a:cubicBezTo>
                  <a:pt x="18854" y="12190"/>
                  <a:pt x="18831" y="12601"/>
                  <a:pt x="18854" y="12966"/>
                </a:cubicBezTo>
                <a:cubicBezTo>
                  <a:pt x="18763" y="12943"/>
                  <a:pt x="18694" y="12920"/>
                  <a:pt x="18603" y="12897"/>
                </a:cubicBezTo>
                <a:cubicBezTo>
                  <a:pt x="18717" y="12213"/>
                  <a:pt x="18877" y="11756"/>
                  <a:pt x="18877" y="11756"/>
                </a:cubicBezTo>
                <a:close/>
                <a:moveTo>
                  <a:pt x="19425" y="11368"/>
                </a:moveTo>
                <a:cubicBezTo>
                  <a:pt x="19493" y="12144"/>
                  <a:pt x="19790" y="12852"/>
                  <a:pt x="20155" y="13445"/>
                </a:cubicBezTo>
                <a:cubicBezTo>
                  <a:pt x="19904" y="13354"/>
                  <a:pt x="19676" y="13262"/>
                  <a:pt x="19448" y="13171"/>
                </a:cubicBezTo>
                <a:cubicBezTo>
                  <a:pt x="19356" y="12144"/>
                  <a:pt x="19425" y="11368"/>
                  <a:pt x="19425" y="11368"/>
                </a:cubicBezTo>
                <a:close/>
                <a:moveTo>
                  <a:pt x="16891" y="13285"/>
                </a:moveTo>
                <a:lnTo>
                  <a:pt x="16937" y="13331"/>
                </a:lnTo>
                <a:cubicBezTo>
                  <a:pt x="16937" y="13536"/>
                  <a:pt x="16937" y="13742"/>
                  <a:pt x="16937" y="13947"/>
                </a:cubicBezTo>
                <a:cubicBezTo>
                  <a:pt x="16914" y="13924"/>
                  <a:pt x="16891" y="13902"/>
                  <a:pt x="16868" y="13856"/>
                </a:cubicBezTo>
                <a:cubicBezTo>
                  <a:pt x="16891" y="13696"/>
                  <a:pt x="16891" y="13491"/>
                  <a:pt x="16891" y="13285"/>
                </a:cubicBezTo>
                <a:close/>
                <a:moveTo>
                  <a:pt x="17895" y="13605"/>
                </a:moveTo>
                <a:lnTo>
                  <a:pt x="17895" y="13605"/>
                </a:lnTo>
                <a:cubicBezTo>
                  <a:pt x="17941" y="13628"/>
                  <a:pt x="17964" y="13628"/>
                  <a:pt x="18010" y="13650"/>
                </a:cubicBezTo>
                <a:cubicBezTo>
                  <a:pt x="18010" y="13765"/>
                  <a:pt x="18010" y="13902"/>
                  <a:pt x="18010" y="14016"/>
                </a:cubicBezTo>
                <a:cubicBezTo>
                  <a:pt x="17987" y="13947"/>
                  <a:pt x="17941" y="13902"/>
                  <a:pt x="17918" y="13833"/>
                </a:cubicBezTo>
                <a:lnTo>
                  <a:pt x="17895" y="13605"/>
                </a:lnTo>
                <a:close/>
                <a:moveTo>
                  <a:pt x="19539" y="13970"/>
                </a:moveTo>
                <a:cubicBezTo>
                  <a:pt x="20041" y="14039"/>
                  <a:pt x="20406" y="14061"/>
                  <a:pt x="20406" y="14061"/>
                </a:cubicBezTo>
                <a:cubicBezTo>
                  <a:pt x="20109" y="14061"/>
                  <a:pt x="19836" y="14061"/>
                  <a:pt x="19562" y="14084"/>
                </a:cubicBezTo>
                <a:cubicBezTo>
                  <a:pt x="19539" y="14039"/>
                  <a:pt x="19539" y="13993"/>
                  <a:pt x="19539" y="13970"/>
                </a:cubicBezTo>
                <a:close/>
                <a:moveTo>
                  <a:pt x="19995" y="11368"/>
                </a:moveTo>
                <a:lnTo>
                  <a:pt x="19995" y="11368"/>
                </a:lnTo>
                <a:cubicBezTo>
                  <a:pt x="20383" y="12486"/>
                  <a:pt x="21159" y="13445"/>
                  <a:pt x="21981" y="14175"/>
                </a:cubicBezTo>
                <a:cubicBezTo>
                  <a:pt x="21525" y="13993"/>
                  <a:pt x="21091" y="13810"/>
                  <a:pt x="20680" y="13650"/>
                </a:cubicBezTo>
                <a:cubicBezTo>
                  <a:pt x="20018" y="12418"/>
                  <a:pt x="19995" y="11368"/>
                  <a:pt x="19995" y="11368"/>
                </a:cubicBezTo>
                <a:close/>
                <a:moveTo>
                  <a:pt x="18512" y="13765"/>
                </a:moveTo>
                <a:cubicBezTo>
                  <a:pt x="18649" y="13810"/>
                  <a:pt x="18786" y="13833"/>
                  <a:pt x="18923" y="13856"/>
                </a:cubicBezTo>
                <a:cubicBezTo>
                  <a:pt x="18945" y="13970"/>
                  <a:pt x="18968" y="14061"/>
                  <a:pt x="18991" y="14175"/>
                </a:cubicBezTo>
                <a:cubicBezTo>
                  <a:pt x="18808" y="14198"/>
                  <a:pt x="18649" y="14221"/>
                  <a:pt x="18489" y="14267"/>
                </a:cubicBezTo>
                <a:cubicBezTo>
                  <a:pt x="18489" y="14107"/>
                  <a:pt x="18489" y="13924"/>
                  <a:pt x="18512" y="13765"/>
                </a:cubicBezTo>
                <a:close/>
                <a:moveTo>
                  <a:pt x="17918" y="14016"/>
                </a:moveTo>
                <a:lnTo>
                  <a:pt x="18010" y="14084"/>
                </a:lnTo>
                <a:cubicBezTo>
                  <a:pt x="18032" y="14198"/>
                  <a:pt x="18032" y="14290"/>
                  <a:pt x="18055" y="14381"/>
                </a:cubicBezTo>
                <a:cubicBezTo>
                  <a:pt x="18010" y="14404"/>
                  <a:pt x="17987" y="14404"/>
                  <a:pt x="17964" y="14427"/>
                </a:cubicBezTo>
                <a:lnTo>
                  <a:pt x="17918" y="14016"/>
                </a:lnTo>
                <a:close/>
                <a:moveTo>
                  <a:pt x="21251" y="14541"/>
                </a:moveTo>
                <a:lnTo>
                  <a:pt x="21251" y="14541"/>
                </a:lnTo>
                <a:cubicBezTo>
                  <a:pt x="21319" y="14563"/>
                  <a:pt x="21365" y="14563"/>
                  <a:pt x="21365" y="14563"/>
                </a:cubicBezTo>
                <a:lnTo>
                  <a:pt x="21274" y="14563"/>
                </a:lnTo>
                <a:cubicBezTo>
                  <a:pt x="21274" y="14563"/>
                  <a:pt x="21251" y="14563"/>
                  <a:pt x="21251" y="14541"/>
                </a:cubicBezTo>
                <a:close/>
                <a:moveTo>
                  <a:pt x="17051" y="13422"/>
                </a:moveTo>
                <a:lnTo>
                  <a:pt x="17553" y="13765"/>
                </a:lnTo>
                <a:cubicBezTo>
                  <a:pt x="17553" y="14016"/>
                  <a:pt x="17553" y="14290"/>
                  <a:pt x="17576" y="14541"/>
                </a:cubicBezTo>
                <a:cubicBezTo>
                  <a:pt x="17507" y="14586"/>
                  <a:pt x="17416" y="14609"/>
                  <a:pt x="17348" y="14655"/>
                </a:cubicBezTo>
                <a:cubicBezTo>
                  <a:pt x="17279" y="14518"/>
                  <a:pt x="17211" y="14404"/>
                  <a:pt x="17142" y="14267"/>
                </a:cubicBezTo>
                <a:lnTo>
                  <a:pt x="17051" y="13422"/>
                </a:lnTo>
                <a:close/>
                <a:moveTo>
                  <a:pt x="20605" y="14527"/>
                </a:moveTo>
                <a:cubicBezTo>
                  <a:pt x="20758" y="14527"/>
                  <a:pt x="20891" y="14532"/>
                  <a:pt x="21000" y="14541"/>
                </a:cubicBezTo>
                <a:cubicBezTo>
                  <a:pt x="21022" y="14563"/>
                  <a:pt x="21045" y="14563"/>
                  <a:pt x="21068" y="14586"/>
                </a:cubicBezTo>
                <a:cubicBezTo>
                  <a:pt x="20543" y="14655"/>
                  <a:pt x="20109" y="14769"/>
                  <a:pt x="19721" y="14883"/>
                </a:cubicBezTo>
                <a:cubicBezTo>
                  <a:pt x="19699" y="14792"/>
                  <a:pt x="19676" y="14678"/>
                  <a:pt x="19653" y="14586"/>
                </a:cubicBezTo>
                <a:cubicBezTo>
                  <a:pt x="20015" y="14543"/>
                  <a:pt x="20340" y="14527"/>
                  <a:pt x="20605" y="14527"/>
                </a:cubicBezTo>
                <a:close/>
                <a:moveTo>
                  <a:pt x="13764" y="14609"/>
                </a:moveTo>
                <a:cubicBezTo>
                  <a:pt x="13764" y="14609"/>
                  <a:pt x="13764" y="14678"/>
                  <a:pt x="13787" y="14769"/>
                </a:cubicBezTo>
                <a:cubicBezTo>
                  <a:pt x="13764" y="14837"/>
                  <a:pt x="13741" y="14906"/>
                  <a:pt x="13718" y="14974"/>
                </a:cubicBezTo>
                <a:cubicBezTo>
                  <a:pt x="13741" y="14860"/>
                  <a:pt x="13741" y="14746"/>
                  <a:pt x="13764" y="14609"/>
                </a:cubicBezTo>
                <a:close/>
                <a:moveTo>
                  <a:pt x="16686" y="14563"/>
                </a:moveTo>
                <a:lnTo>
                  <a:pt x="16891" y="14883"/>
                </a:lnTo>
                <a:cubicBezTo>
                  <a:pt x="16777" y="14929"/>
                  <a:pt x="16663" y="14997"/>
                  <a:pt x="16572" y="15066"/>
                </a:cubicBezTo>
                <a:cubicBezTo>
                  <a:pt x="16549" y="15020"/>
                  <a:pt x="16526" y="14952"/>
                  <a:pt x="16503" y="14906"/>
                </a:cubicBezTo>
                <a:cubicBezTo>
                  <a:pt x="16572" y="14792"/>
                  <a:pt x="16617" y="14678"/>
                  <a:pt x="16686" y="14563"/>
                </a:cubicBezTo>
                <a:close/>
                <a:moveTo>
                  <a:pt x="21639" y="15020"/>
                </a:moveTo>
                <a:lnTo>
                  <a:pt x="21639" y="15020"/>
                </a:lnTo>
                <a:cubicBezTo>
                  <a:pt x="22187" y="15043"/>
                  <a:pt x="22529" y="15157"/>
                  <a:pt x="22529" y="15157"/>
                </a:cubicBezTo>
                <a:cubicBezTo>
                  <a:pt x="22301" y="15180"/>
                  <a:pt x="22072" y="15203"/>
                  <a:pt x="21867" y="15225"/>
                </a:cubicBezTo>
                <a:cubicBezTo>
                  <a:pt x="21776" y="15157"/>
                  <a:pt x="21707" y="15088"/>
                  <a:pt x="21639" y="15020"/>
                </a:cubicBezTo>
                <a:close/>
                <a:moveTo>
                  <a:pt x="16275" y="15225"/>
                </a:moveTo>
                <a:lnTo>
                  <a:pt x="16298" y="15248"/>
                </a:lnTo>
                <a:cubicBezTo>
                  <a:pt x="16275" y="15271"/>
                  <a:pt x="16229" y="15294"/>
                  <a:pt x="16206" y="15317"/>
                </a:cubicBezTo>
                <a:cubicBezTo>
                  <a:pt x="16229" y="15294"/>
                  <a:pt x="16252" y="15271"/>
                  <a:pt x="16275" y="15225"/>
                </a:cubicBezTo>
                <a:close/>
                <a:moveTo>
                  <a:pt x="19105" y="14678"/>
                </a:moveTo>
                <a:cubicBezTo>
                  <a:pt x="19151" y="14792"/>
                  <a:pt x="19196" y="14929"/>
                  <a:pt x="19219" y="15066"/>
                </a:cubicBezTo>
                <a:cubicBezTo>
                  <a:pt x="18968" y="15157"/>
                  <a:pt x="18763" y="15271"/>
                  <a:pt x="18557" y="15385"/>
                </a:cubicBezTo>
                <a:cubicBezTo>
                  <a:pt x="18535" y="15180"/>
                  <a:pt x="18512" y="14997"/>
                  <a:pt x="18489" y="14792"/>
                </a:cubicBezTo>
                <a:cubicBezTo>
                  <a:pt x="18694" y="14746"/>
                  <a:pt x="18900" y="14700"/>
                  <a:pt x="19105" y="14678"/>
                </a:cubicBezTo>
                <a:close/>
                <a:moveTo>
                  <a:pt x="16457" y="15613"/>
                </a:moveTo>
                <a:lnTo>
                  <a:pt x="16526" y="15750"/>
                </a:lnTo>
                <a:lnTo>
                  <a:pt x="16252" y="15750"/>
                </a:lnTo>
                <a:cubicBezTo>
                  <a:pt x="16320" y="15705"/>
                  <a:pt x="16389" y="15659"/>
                  <a:pt x="16457" y="15613"/>
                </a:cubicBezTo>
                <a:close/>
                <a:moveTo>
                  <a:pt x="18124" y="14883"/>
                </a:moveTo>
                <a:cubicBezTo>
                  <a:pt x="18169" y="15134"/>
                  <a:pt x="18238" y="15362"/>
                  <a:pt x="18306" y="15568"/>
                </a:cubicBezTo>
                <a:cubicBezTo>
                  <a:pt x="18215" y="15613"/>
                  <a:pt x="18124" y="15682"/>
                  <a:pt x="18055" y="15750"/>
                </a:cubicBezTo>
                <a:lnTo>
                  <a:pt x="17987" y="14929"/>
                </a:lnTo>
                <a:cubicBezTo>
                  <a:pt x="18032" y="14929"/>
                  <a:pt x="18078" y="14906"/>
                  <a:pt x="18124" y="14883"/>
                </a:cubicBezTo>
                <a:close/>
                <a:moveTo>
                  <a:pt x="21502" y="14997"/>
                </a:moveTo>
                <a:cubicBezTo>
                  <a:pt x="21593" y="15088"/>
                  <a:pt x="21684" y="15180"/>
                  <a:pt x="21776" y="15248"/>
                </a:cubicBezTo>
                <a:cubicBezTo>
                  <a:pt x="21091" y="15362"/>
                  <a:pt x="20498" y="15568"/>
                  <a:pt x="20018" y="15796"/>
                </a:cubicBezTo>
                <a:cubicBezTo>
                  <a:pt x="19950" y="15613"/>
                  <a:pt x="19881" y="15431"/>
                  <a:pt x="19813" y="15248"/>
                </a:cubicBezTo>
                <a:cubicBezTo>
                  <a:pt x="20452" y="15043"/>
                  <a:pt x="21045" y="14997"/>
                  <a:pt x="21502" y="14997"/>
                </a:cubicBezTo>
                <a:close/>
                <a:moveTo>
                  <a:pt x="17142" y="15248"/>
                </a:moveTo>
                <a:lnTo>
                  <a:pt x="17553" y="15910"/>
                </a:lnTo>
                <a:cubicBezTo>
                  <a:pt x="17302" y="15842"/>
                  <a:pt x="17051" y="15796"/>
                  <a:pt x="16777" y="15773"/>
                </a:cubicBezTo>
                <a:cubicBezTo>
                  <a:pt x="16754" y="15682"/>
                  <a:pt x="16731" y="15568"/>
                  <a:pt x="16709" y="15477"/>
                </a:cubicBezTo>
                <a:cubicBezTo>
                  <a:pt x="16845" y="15408"/>
                  <a:pt x="16982" y="15317"/>
                  <a:pt x="17142" y="15248"/>
                </a:cubicBezTo>
                <a:close/>
                <a:moveTo>
                  <a:pt x="17644" y="15043"/>
                </a:moveTo>
                <a:cubicBezTo>
                  <a:pt x="17690" y="15362"/>
                  <a:pt x="17758" y="15682"/>
                  <a:pt x="17850" y="15933"/>
                </a:cubicBezTo>
                <a:cubicBezTo>
                  <a:pt x="17827" y="15956"/>
                  <a:pt x="17827" y="15956"/>
                  <a:pt x="17827" y="15956"/>
                </a:cubicBezTo>
                <a:lnTo>
                  <a:pt x="17758" y="15956"/>
                </a:lnTo>
                <a:cubicBezTo>
                  <a:pt x="17690" y="15636"/>
                  <a:pt x="17622" y="15362"/>
                  <a:pt x="17530" y="15088"/>
                </a:cubicBezTo>
                <a:cubicBezTo>
                  <a:pt x="17576" y="15088"/>
                  <a:pt x="17599" y="15066"/>
                  <a:pt x="17644" y="15043"/>
                </a:cubicBezTo>
                <a:close/>
                <a:moveTo>
                  <a:pt x="18443" y="15956"/>
                </a:moveTo>
                <a:cubicBezTo>
                  <a:pt x="18489" y="16047"/>
                  <a:pt x="18535" y="16161"/>
                  <a:pt x="18580" y="16253"/>
                </a:cubicBezTo>
                <a:cubicBezTo>
                  <a:pt x="18466" y="16184"/>
                  <a:pt x="18352" y="16138"/>
                  <a:pt x="18238" y="16093"/>
                </a:cubicBezTo>
                <a:cubicBezTo>
                  <a:pt x="18306" y="16047"/>
                  <a:pt x="18375" y="16001"/>
                  <a:pt x="18443" y="15956"/>
                </a:cubicBezTo>
                <a:close/>
                <a:moveTo>
                  <a:pt x="16543" y="16246"/>
                </a:moveTo>
                <a:cubicBezTo>
                  <a:pt x="16609" y="16246"/>
                  <a:pt x="16680" y="16248"/>
                  <a:pt x="16754" y="16253"/>
                </a:cubicBezTo>
                <a:lnTo>
                  <a:pt x="16845" y="16458"/>
                </a:lnTo>
                <a:cubicBezTo>
                  <a:pt x="16572" y="16390"/>
                  <a:pt x="16275" y="16344"/>
                  <a:pt x="15978" y="16298"/>
                </a:cubicBezTo>
                <a:cubicBezTo>
                  <a:pt x="16052" y="16280"/>
                  <a:pt x="16260" y="16246"/>
                  <a:pt x="16543" y="16246"/>
                </a:cubicBezTo>
                <a:close/>
                <a:moveTo>
                  <a:pt x="19379" y="15431"/>
                </a:moveTo>
                <a:cubicBezTo>
                  <a:pt x="19470" y="15636"/>
                  <a:pt x="19562" y="15819"/>
                  <a:pt x="19676" y="16001"/>
                </a:cubicBezTo>
                <a:cubicBezTo>
                  <a:pt x="19425" y="16161"/>
                  <a:pt x="19219" y="16298"/>
                  <a:pt x="19037" y="16481"/>
                </a:cubicBezTo>
                <a:cubicBezTo>
                  <a:pt x="18945" y="16435"/>
                  <a:pt x="18877" y="16390"/>
                  <a:pt x="18808" y="16344"/>
                </a:cubicBezTo>
                <a:cubicBezTo>
                  <a:pt x="18740" y="16161"/>
                  <a:pt x="18694" y="16001"/>
                  <a:pt x="18649" y="15819"/>
                </a:cubicBezTo>
                <a:cubicBezTo>
                  <a:pt x="18900" y="15659"/>
                  <a:pt x="19128" y="15522"/>
                  <a:pt x="19379" y="15431"/>
                </a:cubicBezTo>
                <a:close/>
                <a:moveTo>
                  <a:pt x="16868" y="16275"/>
                </a:moveTo>
                <a:cubicBezTo>
                  <a:pt x="17051" y="16275"/>
                  <a:pt x="17256" y="16321"/>
                  <a:pt x="17485" y="16367"/>
                </a:cubicBezTo>
                <a:cubicBezTo>
                  <a:pt x="17416" y="16435"/>
                  <a:pt x="17370" y="16504"/>
                  <a:pt x="17348" y="16572"/>
                </a:cubicBezTo>
                <a:cubicBezTo>
                  <a:pt x="17188" y="16526"/>
                  <a:pt x="17051" y="16504"/>
                  <a:pt x="16891" y="16458"/>
                </a:cubicBezTo>
                <a:cubicBezTo>
                  <a:pt x="16891" y="16390"/>
                  <a:pt x="16868" y="16344"/>
                  <a:pt x="16868" y="16275"/>
                </a:cubicBezTo>
                <a:close/>
                <a:moveTo>
                  <a:pt x="24880" y="16686"/>
                </a:moveTo>
                <a:lnTo>
                  <a:pt x="24880" y="16686"/>
                </a:lnTo>
                <a:cubicBezTo>
                  <a:pt x="24857" y="16732"/>
                  <a:pt x="24811" y="16800"/>
                  <a:pt x="24789" y="16846"/>
                </a:cubicBezTo>
                <a:lnTo>
                  <a:pt x="24834" y="16732"/>
                </a:lnTo>
                <a:cubicBezTo>
                  <a:pt x="24857" y="16709"/>
                  <a:pt x="24880" y="16686"/>
                  <a:pt x="24880" y="16686"/>
                </a:cubicBezTo>
                <a:close/>
                <a:moveTo>
                  <a:pt x="22923" y="15621"/>
                </a:moveTo>
                <a:cubicBezTo>
                  <a:pt x="23178" y="15621"/>
                  <a:pt x="23328" y="15636"/>
                  <a:pt x="23328" y="15636"/>
                </a:cubicBezTo>
                <a:cubicBezTo>
                  <a:pt x="22209" y="15910"/>
                  <a:pt x="21319" y="16367"/>
                  <a:pt x="20612" y="16914"/>
                </a:cubicBezTo>
                <a:cubicBezTo>
                  <a:pt x="20452" y="16686"/>
                  <a:pt x="20315" y="16435"/>
                  <a:pt x="20178" y="16184"/>
                </a:cubicBezTo>
                <a:cubicBezTo>
                  <a:pt x="21279" y="15697"/>
                  <a:pt x="22358" y="15621"/>
                  <a:pt x="22923" y="15621"/>
                </a:cubicBezTo>
                <a:close/>
                <a:moveTo>
                  <a:pt x="15750" y="16937"/>
                </a:moveTo>
                <a:lnTo>
                  <a:pt x="15750" y="16983"/>
                </a:lnTo>
                <a:lnTo>
                  <a:pt x="15613" y="16983"/>
                </a:lnTo>
                <a:cubicBezTo>
                  <a:pt x="15613" y="16983"/>
                  <a:pt x="15659" y="16960"/>
                  <a:pt x="15750" y="16937"/>
                </a:cubicBezTo>
                <a:close/>
                <a:moveTo>
                  <a:pt x="17827" y="16458"/>
                </a:moveTo>
                <a:cubicBezTo>
                  <a:pt x="18101" y="16549"/>
                  <a:pt x="18375" y="16663"/>
                  <a:pt x="18671" y="16823"/>
                </a:cubicBezTo>
                <a:cubicBezTo>
                  <a:pt x="18603" y="16892"/>
                  <a:pt x="18535" y="16983"/>
                  <a:pt x="18466" y="17051"/>
                </a:cubicBezTo>
                <a:cubicBezTo>
                  <a:pt x="18215" y="16914"/>
                  <a:pt x="17918" y="16778"/>
                  <a:pt x="17622" y="16663"/>
                </a:cubicBezTo>
                <a:cubicBezTo>
                  <a:pt x="17690" y="16595"/>
                  <a:pt x="17758" y="16526"/>
                  <a:pt x="17827" y="16458"/>
                </a:cubicBezTo>
                <a:close/>
                <a:moveTo>
                  <a:pt x="16869" y="16731"/>
                </a:moveTo>
                <a:cubicBezTo>
                  <a:pt x="16993" y="16731"/>
                  <a:pt x="17123" y="16738"/>
                  <a:pt x="17256" y="16755"/>
                </a:cubicBezTo>
                <a:cubicBezTo>
                  <a:pt x="17165" y="16914"/>
                  <a:pt x="17119" y="17051"/>
                  <a:pt x="17097" y="17143"/>
                </a:cubicBezTo>
                <a:cubicBezTo>
                  <a:pt x="16754" y="17051"/>
                  <a:pt x="16366" y="17006"/>
                  <a:pt x="15932" y="16983"/>
                </a:cubicBezTo>
                <a:cubicBezTo>
                  <a:pt x="15932" y="16937"/>
                  <a:pt x="15932" y="16914"/>
                  <a:pt x="15932" y="16869"/>
                </a:cubicBezTo>
                <a:cubicBezTo>
                  <a:pt x="16157" y="16800"/>
                  <a:pt x="16485" y="16731"/>
                  <a:pt x="16869" y="16731"/>
                </a:cubicBezTo>
                <a:close/>
                <a:moveTo>
                  <a:pt x="25907" y="17211"/>
                </a:moveTo>
                <a:lnTo>
                  <a:pt x="25907" y="17211"/>
                </a:lnTo>
                <a:cubicBezTo>
                  <a:pt x="25884" y="17257"/>
                  <a:pt x="25884" y="17303"/>
                  <a:pt x="25861" y="17325"/>
                </a:cubicBezTo>
                <a:lnTo>
                  <a:pt x="25861" y="17257"/>
                </a:lnTo>
                <a:cubicBezTo>
                  <a:pt x="25884" y="17211"/>
                  <a:pt x="25907" y="17211"/>
                  <a:pt x="25907" y="17211"/>
                </a:cubicBezTo>
                <a:close/>
                <a:moveTo>
                  <a:pt x="19881" y="16344"/>
                </a:moveTo>
                <a:cubicBezTo>
                  <a:pt x="20064" y="16618"/>
                  <a:pt x="20269" y="16846"/>
                  <a:pt x="20452" y="17029"/>
                </a:cubicBezTo>
                <a:cubicBezTo>
                  <a:pt x="20315" y="17143"/>
                  <a:pt x="20201" y="17257"/>
                  <a:pt x="20087" y="17348"/>
                </a:cubicBezTo>
                <a:cubicBezTo>
                  <a:pt x="19881" y="17120"/>
                  <a:pt x="19630" y="16869"/>
                  <a:pt x="19333" y="16663"/>
                </a:cubicBezTo>
                <a:cubicBezTo>
                  <a:pt x="19516" y="16549"/>
                  <a:pt x="19699" y="16435"/>
                  <a:pt x="19881" y="16344"/>
                </a:cubicBezTo>
                <a:close/>
                <a:moveTo>
                  <a:pt x="17507" y="16800"/>
                </a:moveTo>
                <a:cubicBezTo>
                  <a:pt x="17781" y="16846"/>
                  <a:pt x="18078" y="16960"/>
                  <a:pt x="18375" y="17166"/>
                </a:cubicBezTo>
                <a:cubicBezTo>
                  <a:pt x="18261" y="17303"/>
                  <a:pt x="18169" y="17439"/>
                  <a:pt x="18101" y="17576"/>
                </a:cubicBezTo>
                <a:cubicBezTo>
                  <a:pt x="17827" y="17417"/>
                  <a:pt x="17530" y="17280"/>
                  <a:pt x="17165" y="17166"/>
                </a:cubicBezTo>
                <a:cubicBezTo>
                  <a:pt x="17279" y="17029"/>
                  <a:pt x="17393" y="16914"/>
                  <a:pt x="17507" y="16800"/>
                </a:cubicBezTo>
                <a:close/>
                <a:moveTo>
                  <a:pt x="24013" y="16070"/>
                </a:moveTo>
                <a:cubicBezTo>
                  <a:pt x="23944" y="16116"/>
                  <a:pt x="23853" y="16161"/>
                  <a:pt x="23784" y="16207"/>
                </a:cubicBezTo>
                <a:cubicBezTo>
                  <a:pt x="22940" y="16458"/>
                  <a:pt x="21799" y="17234"/>
                  <a:pt x="21319" y="17691"/>
                </a:cubicBezTo>
                <a:cubicBezTo>
                  <a:pt x="21205" y="17599"/>
                  <a:pt x="21091" y="17508"/>
                  <a:pt x="21000" y="17394"/>
                </a:cubicBezTo>
                <a:cubicBezTo>
                  <a:pt x="22529" y="16390"/>
                  <a:pt x="24012" y="16070"/>
                  <a:pt x="24013" y="16070"/>
                </a:cubicBezTo>
                <a:close/>
                <a:moveTo>
                  <a:pt x="18923" y="16983"/>
                </a:moveTo>
                <a:cubicBezTo>
                  <a:pt x="19196" y="17166"/>
                  <a:pt x="19493" y="17394"/>
                  <a:pt x="19767" y="17691"/>
                </a:cubicBezTo>
                <a:cubicBezTo>
                  <a:pt x="19699" y="17759"/>
                  <a:pt x="19630" y="17828"/>
                  <a:pt x="19562" y="17919"/>
                </a:cubicBezTo>
                <a:cubicBezTo>
                  <a:pt x="19311" y="17645"/>
                  <a:pt x="19037" y="17394"/>
                  <a:pt x="18694" y="17188"/>
                </a:cubicBezTo>
                <a:cubicBezTo>
                  <a:pt x="18763" y="17120"/>
                  <a:pt x="18831" y="17051"/>
                  <a:pt x="18923" y="16983"/>
                </a:cubicBezTo>
                <a:close/>
                <a:moveTo>
                  <a:pt x="20931" y="17462"/>
                </a:moveTo>
                <a:cubicBezTo>
                  <a:pt x="21091" y="17576"/>
                  <a:pt x="21228" y="17645"/>
                  <a:pt x="21296" y="17691"/>
                </a:cubicBezTo>
                <a:cubicBezTo>
                  <a:pt x="21091" y="17873"/>
                  <a:pt x="20886" y="18056"/>
                  <a:pt x="20703" y="18284"/>
                </a:cubicBezTo>
                <a:cubicBezTo>
                  <a:pt x="20612" y="18124"/>
                  <a:pt x="20543" y="17964"/>
                  <a:pt x="20429" y="17805"/>
                </a:cubicBezTo>
                <a:cubicBezTo>
                  <a:pt x="20589" y="17691"/>
                  <a:pt x="20771" y="17576"/>
                  <a:pt x="20931" y="17462"/>
                </a:cubicBezTo>
                <a:close/>
                <a:moveTo>
                  <a:pt x="16167" y="17470"/>
                </a:moveTo>
                <a:cubicBezTo>
                  <a:pt x="16618" y="17470"/>
                  <a:pt x="17227" y="17575"/>
                  <a:pt x="17850" y="18033"/>
                </a:cubicBezTo>
                <a:cubicBezTo>
                  <a:pt x="17781" y="18216"/>
                  <a:pt x="17713" y="18352"/>
                  <a:pt x="17690" y="18421"/>
                </a:cubicBezTo>
                <a:cubicBezTo>
                  <a:pt x="17142" y="18056"/>
                  <a:pt x="16389" y="17782"/>
                  <a:pt x="15385" y="17622"/>
                </a:cubicBezTo>
                <a:cubicBezTo>
                  <a:pt x="15385" y="17622"/>
                  <a:pt x="15544" y="17554"/>
                  <a:pt x="15818" y="17508"/>
                </a:cubicBezTo>
                <a:lnTo>
                  <a:pt x="15841" y="17668"/>
                </a:lnTo>
                <a:cubicBezTo>
                  <a:pt x="15841" y="17622"/>
                  <a:pt x="15864" y="17554"/>
                  <a:pt x="15864" y="17485"/>
                </a:cubicBezTo>
                <a:cubicBezTo>
                  <a:pt x="15954" y="17476"/>
                  <a:pt x="16056" y="17470"/>
                  <a:pt x="16167" y="17470"/>
                </a:cubicBezTo>
                <a:close/>
                <a:moveTo>
                  <a:pt x="18580" y="17303"/>
                </a:moveTo>
                <a:cubicBezTo>
                  <a:pt x="18854" y="17508"/>
                  <a:pt x="19128" y="17782"/>
                  <a:pt x="19379" y="18147"/>
                </a:cubicBezTo>
                <a:cubicBezTo>
                  <a:pt x="19265" y="18284"/>
                  <a:pt x="19151" y="18444"/>
                  <a:pt x="19060" y="18581"/>
                </a:cubicBezTo>
                <a:cubicBezTo>
                  <a:pt x="18854" y="18261"/>
                  <a:pt x="18580" y="17942"/>
                  <a:pt x="18215" y="17668"/>
                </a:cubicBezTo>
                <a:cubicBezTo>
                  <a:pt x="18329" y="17531"/>
                  <a:pt x="18443" y="17417"/>
                  <a:pt x="18580" y="17303"/>
                </a:cubicBezTo>
                <a:close/>
                <a:moveTo>
                  <a:pt x="20109" y="18079"/>
                </a:moveTo>
                <a:cubicBezTo>
                  <a:pt x="20224" y="18216"/>
                  <a:pt x="20361" y="18375"/>
                  <a:pt x="20475" y="18558"/>
                </a:cubicBezTo>
                <a:cubicBezTo>
                  <a:pt x="20383" y="18649"/>
                  <a:pt x="20292" y="18763"/>
                  <a:pt x="20224" y="18855"/>
                </a:cubicBezTo>
                <a:cubicBezTo>
                  <a:pt x="20109" y="18672"/>
                  <a:pt x="19995" y="18467"/>
                  <a:pt x="19881" y="18284"/>
                </a:cubicBezTo>
                <a:cubicBezTo>
                  <a:pt x="19950" y="18216"/>
                  <a:pt x="20041" y="18147"/>
                  <a:pt x="20109" y="18079"/>
                </a:cubicBezTo>
                <a:close/>
                <a:moveTo>
                  <a:pt x="17918" y="18101"/>
                </a:moveTo>
                <a:cubicBezTo>
                  <a:pt x="18215" y="18330"/>
                  <a:pt x="18489" y="18649"/>
                  <a:pt x="18763" y="19060"/>
                </a:cubicBezTo>
                <a:cubicBezTo>
                  <a:pt x="18717" y="19151"/>
                  <a:pt x="18671" y="19243"/>
                  <a:pt x="18626" y="19311"/>
                </a:cubicBezTo>
                <a:cubicBezTo>
                  <a:pt x="18420" y="19014"/>
                  <a:pt x="18124" y="18695"/>
                  <a:pt x="17713" y="18444"/>
                </a:cubicBezTo>
                <a:cubicBezTo>
                  <a:pt x="17781" y="18330"/>
                  <a:pt x="17850" y="18216"/>
                  <a:pt x="17918" y="18101"/>
                </a:cubicBezTo>
                <a:close/>
                <a:moveTo>
                  <a:pt x="15065" y="18535"/>
                </a:moveTo>
                <a:lnTo>
                  <a:pt x="16069" y="19197"/>
                </a:lnTo>
                <a:cubicBezTo>
                  <a:pt x="15704" y="19060"/>
                  <a:pt x="15316" y="18946"/>
                  <a:pt x="14951" y="18946"/>
                </a:cubicBezTo>
                <a:lnTo>
                  <a:pt x="15681" y="19654"/>
                </a:lnTo>
                <a:cubicBezTo>
                  <a:pt x="15407" y="19585"/>
                  <a:pt x="15111" y="19539"/>
                  <a:pt x="14791" y="19517"/>
                </a:cubicBezTo>
                <a:lnTo>
                  <a:pt x="14951" y="18946"/>
                </a:lnTo>
                <a:lnTo>
                  <a:pt x="15065" y="18535"/>
                </a:lnTo>
                <a:close/>
                <a:moveTo>
                  <a:pt x="19607" y="18535"/>
                </a:moveTo>
                <a:cubicBezTo>
                  <a:pt x="19744" y="18763"/>
                  <a:pt x="19858" y="18992"/>
                  <a:pt x="19950" y="19265"/>
                </a:cubicBezTo>
                <a:cubicBezTo>
                  <a:pt x="19813" y="19494"/>
                  <a:pt x="19676" y="19745"/>
                  <a:pt x="19584" y="19996"/>
                </a:cubicBezTo>
                <a:cubicBezTo>
                  <a:pt x="19539" y="19676"/>
                  <a:pt x="19425" y="19311"/>
                  <a:pt x="19265" y="18946"/>
                </a:cubicBezTo>
                <a:cubicBezTo>
                  <a:pt x="19379" y="18809"/>
                  <a:pt x="19493" y="18672"/>
                  <a:pt x="19607" y="18535"/>
                </a:cubicBezTo>
                <a:close/>
                <a:moveTo>
                  <a:pt x="15429" y="18155"/>
                </a:moveTo>
                <a:cubicBezTo>
                  <a:pt x="15982" y="18155"/>
                  <a:pt x="17335" y="18335"/>
                  <a:pt x="18329" y="19950"/>
                </a:cubicBezTo>
                <a:cubicBezTo>
                  <a:pt x="18283" y="20087"/>
                  <a:pt x="18238" y="20201"/>
                  <a:pt x="18192" y="20315"/>
                </a:cubicBezTo>
                <a:cubicBezTo>
                  <a:pt x="17462" y="19288"/>
                  <a:pt x="16343" y="18626"/>
                  <a:pt x="15065" y="18512"/>
                </a:cubicBezTo>
                <a:lnTo>
                  <a:pt x="15179" y="18170"/>
                </a:lnTo>
                <a:cubicBezTo>
                  <a:pt x="15179" y="18170"/>
                  <a:pt x="15272" y="18155"/>
                  <a:pt x="15429" y="18155"/>
                </a:cubicBezTo>
                <a:close/>
                <a:moveTo>
                  <a:pt x="17873" y="20430"/>
                </a:moveTo>
                <a:lnTo>
                  <a:pt x="18101" y="20589"/>
                </a:lnTo>
                <a:cubicBezTo>
                  <a:pt x="18101" y="20612"/>
                  <a:pt x="18078" y="20635"/>
                  <a:pt x="18078" y="20658"/>
                </a:cubicBezTo>
                <a:cubicBezTo>
                  <a:pt x="18010" y="20589"/>
                  <a:pt x="17941" y="20521"/>
                  <a:pt x="17873" y="20430"/>
                </a:cubicBezTo>
                <a:close/>
                <a:moveTo>
                  <a:pt x="13901" y="16504"/>
                </a:moveTo>
                <a:lnTo>
                  <a:pt x="13901" y="16504"/>
                </a:lnTo>
                <a:cubicBezTo>
                  <a:pt x="13855" y="17850"/>
                  <a:pt x="13467" y="19745"/>
                  <a:pt x="12029" y="21548"/>
                </a:cubicBezTo>
                <a:cubicBezTo>
                  <a:pt x="12349" y="20795"/>
                  <a:pt x="12714" y="20064"/>
                  <a:pt x="13011" y="19288"/>
                </a:cubicBezTo>
                <a:cubicBezTo>
                  <a:pt x="13330" y="18444"/>
                  <a:pt x="13604" y="17576"/>
                  <a:pt x="13855" y="16686"/>
                </a:cubicBezTo>
                <a:cubicBezTo>
                  <a:pt x="13878" y="16641"/>
                  <a:pt x="13878" y="16572"/>
                  <a:pt x="13901" y="16504"/>
                </a:cubicBezTo>
                <a:close/>
                <a:moveTo>
                  <a:pt x="28760" y="21594"/>
                </a:moveTo>
                <a:cubicBezTo>
                  <a:pt x="29171" y="22119"/>
                  <a:pt x="29628" y="22644"/>
                  <a:pt x="30175" y="23054"/>
                </a:cubicBezTo>
                <a:cubicBezTo>
                  <a:pt x="30175" y="23054"/>
                  <a:pt x="29514" y="22438"/>
                  <a:pt x="28760" y="21594"/>
                </a:cubicBezTo>
                <a:close/>
                <a:moveTo>
                  <a:pt x="15864" y="1"/>
                </a:moveTo>
                <a:cubicBezTo>
                  <a:pt x="15864" y="1"/>
                  <a:pt x="17005" y="2900"/>
                  <a:pt x="17233" y="4155"/>
                </a:cubicBezTo>
                <a:cubicBezTo>
                  <a:pt x="17233" y="4155"/>
                  <a:pt x="16549" y="1165"/>
                  <a:pt x="15019" y="24"/>
                </a:cubicBezTo>
                <a:lnTo>
                  <a:pt x="15019" y="24"/>
                </a:lnTo>
                <a:cubicBezTo>
                  <a:pt x="15020" y="24"/>
                  <a:pt x="16572" y="2580"/>
                  <a:pt x="17005" y="5616"/>
                </a:cubicBezTo>
                <a:cubicBezTo>
                  <a:pt x="17005" y="5616"/>
                  <a:pt x="15156" y="2603"/>
                  <a:pt x="15042" y="1325"/>
                </a:cubicBezTo>
                <a:lnTo>
                  <a:pt x="15042" y="1325"/>
                </a:lnTo>
                <a:cubicBezTo>
                  <a:pt x="15042" y="1325"/>
                  <a:pt x="15065" y="3790"/>
                  <a:pt x="16572" y="5639"/>
                </a:cubicBezTo>
                <a:cubicBezTo>
                  <a:pt x="15978" y="4931"/>
                  <a:pt x="14974" y="3630"/>
                  <a:pt x="14746" y="2398"/>
                </a:cubicBezTo>
                <a:lnTo>
                  <a:pt x="14746" y="2398"/>
                </a:lnTo>
                <a:cubicBezTo>
                  <a:pt x="14746" y="2398"/>
                  <a:pt x="14905" y="5137"/>
                  <a:pt x="17119" y="6666"/>
                </a:cubicBezTo>
                <a:cubicBezTo>
                  <a:pt x="17119" y="6666"/>
                  <a:pt x="15248" y="5890"/>
                  <a:pt x="14472" y="3858"/>
                </a:cubicBezTo>
                <a:lnTo>
                  <a:pt x="14472" y="3858"/>
                </a:lnTo>
                <a:cubicBezTo>
                  <a:pt x="14472" y="3859"/>
                  <a:pt x="14266" y="5776"/>
                  <a:pt x="17165" y="7168"/>
                </a:cubicBezTo>
                <a:cubicBezTo>
                  <a:pt x="17165" y="7168"/>
                  <a:pt x="14631" y="6940"/>
                  <a:pt x="13559" y="3197"/>
                </a:cubicBezTo>
                <a:lnTo>
                  <a:pt x="13559" y="3197"/>
                </a:lnTo>
                <a:cubicBezTo>
                  <a:pt x="13559" y="3197"/>
                  <a:pt x="13239" y="6346"/>
                  <a:pt x="17005" y="7830"/>
                </a:cubicBezTo>
                <a:cubicBezTo>
                  <a:pt x="17005" y="7830"/>
                  <a:pt x="17003" y="7830"/>
                  <a:pt x="17000" y="7830"/>
                </a:cubicBezTo>
                <a:cubicBezTo>
                  <a:pt x="16876" y="7830"/>
                  <a:pt x="14701" y="7787"/>
                  <a:pt x="13193" y="4794"/>
                </a:cubicBezTo>
                <a:lnTo>
                  <a:pt x="13193" y="4794"/>
                </a:lnTo>
                <a:cubicBezTo>
                  <a:pt x="13193" y="4794"/>
                  <a:pt x="13102" y="6164"/>
                  <a:pt x="14403" y="7282"/>
                </a:cubicBezTo>
                <a:cubicBezTo>
                  <a:pt x="14449" y="7419"/>
                  <a:pt x="14472" y="7579"/>
                  <a:pt x="14517" y="7739"/>
                </a:cubicBezTo>
                <a:cubicBezTo>
                  <a:pt x="14312" y="7579"/>
                  <a:pt x="14084" y="7419"/>
                  <a:pt x="13878" y="7214"/>
                </a:cubicBezTo>
                <a:cubicBezTo>
                  <a:pt x="13696" y="6757"/>
                  <a:pt x="13467" y="6392"/>
                  <a:pt x="13193" y="6164"/>
                </a:cubicBezTo>
                <a:lnTo>
                  <a:pt x="13193" y="6164"/>
                </a:lnTo>
                <a:cubicBezTo>
                  <a:pt x="13193" y="6164"/>
                  <a:pt x="13285" y="6369"/>
                  <a:pt x="13399" y="6689"/>
                </a:cubicBezTo>
                <a:cubicBezTo>
                  <a:pt x="13125" y="6346"/>
                  <a:pt x="12851" y="5936"/>
                  <a:pt x="12577" y="5456"/>
                </a:cubicBezTo>
                <a:lnTo>
                  <a:pt x="12577" y="5456"/>
                </a:lnTo>
                <a:cubicBezTo>
                  <a:pt x="12577" y="5456"/>
                  <a:pt x="12714" y="6780"/>
                  <a:pt x="13810" y="7762"/>
                </a:cubicBezTo>
                <a:cubicBezTo>
                  <a:pt x="14129" y="8720"/>
                  <a:pt x="14403" y="9861"/>
                  <a:pt x="14152" y="10478"/>
                </a:cubicBezTo>
                <a:cubicBezTo>
                  <a:pt x="14152" y="10478"/>
                  <a:pt x="14084" y="10204"/>
                  <a:pt x="13969" y="9793"/>
                </a:cubicBezTo>
                <a:cubicBezTo>
                  <a:pt x="13718" y="8309"/>
                  <a:pt x="13193" y="6940"/>
                  <a:pt x="12235" y="5684"/>
                </a:cubicBezTo>
                <a:lnTo>
                  <a:pt x="12235" y="5684"/>
                </a:lnTo>
                <a:lnTo>
                  <a:pt x="12509" y="6483"/>
                </a:lnTo>
                <a:cubicBezTo>
                  <a:pt x="12303" y="6164"/>
                  <a:pt x="12052" y="5913"/>
                  <a:pt x="11801" y="5776"/>
                </a:cubicBezTo>
                <a:lnTo>
                  <a:pt x="11801" y="5776"/>
                </a:lnTo>
                <a:cubicBezTo>
                  <a:pt x="11801" y="5776"/>
                  <a:pt x="13536" y="9177"/>
                  <a:pt x="13559" y="10364"/>
                </a:cubicBezTo>
                <a:cubicBezTo>
                  <a:pt x="13559" y="10364"/>
                  <a:pt x="13422" y="10272"/>
                  <a:pt x="13193" y="10135"/>
                </a:cubicBezTo>
                <a:cubicBezTo>
                  <a:pt x="12965" y="8264"/>
                  <a:pt x="11687" y="6529"/>
                  <a:pt x="10500" y="5159"/>
                </a:cubicBezTo>
                <a:lnTo>
                  <a:pt x="10500" y="5159"/>
                </a:lnTo>
                <a:lnTo>
                  <a:pt x="13056" y="10067"/>
                </a:lnTo>
                <a:cubicBezTo>
                  <a:pt x="13034" y="10044"/>
                  <a:pt x="13011" y="10021"/>
                  <a:pt x="12965" y="9998"/>
                </a:cubicBezTo>
                <a:lnTo>
                  <a:pt x="10865" y="6278"/>
                </a:lnTo>
                <a:lnTo>
                  <a:pt x="10865" y="6278"/>
                </a:lnTo>
                <a:cubicBezTo>
                  <a:pt x="11185" y="7259"/>
                  <a:pt x="11961" y="8994"/>
                  <a:pt x="12737" y="9884"/>
                </a:cubicBezTo>
                <a:cubicBezTo>
                  <a:pt x="12486" y="9725"/>
                  <a:pt x="12143" y="9542"/>
                  <a:pt x="11801" y="9359"/>
                </a:cubicBezTo>
                <a:lnTo>
                  <a:pt x="10820" y="7122"/>
                </a:lnTo>
                <a:lnTo>
                  <a:pt x="10820" y="7122"/>
                </a:lnTo>
                <a:cubicBezTo>
                  <a:pt x="10751" y="7762"/>
                  <a:pt x="11208" y="8629"/>
                  <a:pt x="11641" y="9268"/>
                </a:cubicBezTo>
                <a:cubicBezTo>
                  <a:pt x="11208" y="9040"/>
                  <a:pt x="10728" y="8812"/>
                  <a:pt x="10226" y="8606"/>
                </a:cubicBezTo>
                <a:cubicBezTo>
                  <a:pt x="10454" y="7716"/>
                  <a:pt x="10546" y="6849"/>
                  <a:pt x="10477" y="5890"/>
                </a:cubicBezTo>
                <a:lnTo>
                  <a:pt x="10477" y="5890"/>
                </a:lnTo>
                <a:lnTo>
                  <a:pt x="10180" y="8583"/>
                </a:lnTo>
                <a:cubicBezTo>
                  <a:pt x="10089" y="8538"/>
                  <a:pt x="9975" y="8492"/>
                  <a:pt x="9861" y="8469"/>
                </a:cubicBezTo>
                <a:cubicBezTo>
                  <a:pt x="10135" y="7442"/>
                  <a:pt x="10249" y="6438"/>
                  <a:pt x="9861" y="5411"/>
                </a:cubicBezTo>
                <a:lnTo>
                  <a:pt x="9815" y="8423"/>
                </a:lnTo>
                <a:cubicBezTo>
                  <a:pt x="9747" y="8401"/>
                  <a:pt x="9701" y="8378"/>
                  <a:pt x="9633" y="8355"/>
                </a:cubicBezTo>
                <a:cubicBezTo>
                  <a:pt x="9929" y="7100"/>
                  <a:pt x="9519" y="6187"/>
                  <a:pt x="8925" y="5000"/>
                </a:cubicBezTo>
                <a:lnTo>
                  <a:pt x="8925" y="5000"/>
                </a:lnTo>
                <a:lnTo>
                  <a:pt x="9541" y="8332"/>
                </a:lnTo>
                <a:cubicBezTo>
                  <a:pt x="9450" y="8287"/>
                  <a:pt x="9382" y="8264"/>
                  <a:pt x="9313" y="8241"/>
                </a:cubicBezTo>
                <a:cubicBezTo>
                  <a:pt x="9473" y="6894"/>
                  <a:pt x="8606" y="6027"/>
                  <a:pt x="8217" y="4771"/>
                </a:cubicBezTo>
                <a:lnTo>
                  <a:pt x="8217" y="4771"/>
                </a:lnTo>
                <a:lnTo>
                  <a:pt x="9176" y="8195"/>
                </a:lnTo>
                <a:cubicBezTo>
                  <a:pt x="9131" y="8172"/>
                  <a:pt x="9085" y="8172"/>
                  <a:pt x="9039" y="8150"/>
                </a:cubicBezTo>
                <a:cubicBezTo>
                  <a:pt x="8925" y="6826"/>
                  <a:pt x="8240" y="5821"/>
                  <a:pt x="7236" y="4817"/>
                </a:cubicBezTo>
                <a:lnTo>
                  <a:pt x="7236" y="4817"/>
                </a:lnTo>
                <a:lnTo>
                  <a:pt x="8925" y="8104"/>
                </a:lnTo>
                <a:cubicBezTo>
                  <a:pt x="8765" y="8058"/>
                  <a:pt x="8628" y="8013"/>
                  <a:pt x="8491" y="7967"/>
                </a:cubicBezTo>
                <a:cubicBezTo>
                  <a:pt x="8377" y="6826"/>
                  <a:pt x="7396" y="5913"/>
                  <a:pt x="6643" y="5137"/>
                </a:cubicBezTo>
                <a:lnTo>
                  <a:pt x="6643" y="5137"/>
                </a:lnTo>
                <a:lnTo>
                  <a:pt x="8354" y="7944"/>
                </a:lnTo>
                <a:cubicBezTo>
                  <a:pt x="8081" y="7876"/>
                  <a:pt x="7829" y="7807"/>
                  <a:pt x="7578" y="7762"/>
                </a:cubicBezTo>
                <a:cubicBezTo>
                  <a:pt x="7373" y="6894"/>
                  <a:pt x="6916" y="6346"/>
                  <a:pt x="6255" y="5662"/>
                </a:cubicBezTo>
                <a:lnTo>
                  <a:pt x="6255" y="5662"/>
                </a:lnTo>
                <a:lnTo>
                  <a:pt x="7419" y="7739"/>
                </a:lnTo>
                <a:cubicBezTo>
                  <a:pt x="7282" y="7716"/>
                  <a:pt x="7168" y="7693"/>
                  <a:pt x="7053" y="7693"/>
                </a:cubicBezTo>
                <a:cubicBezTo>
                  <a:pt x="6871" y="6826"/>
                  <a:pt x="6277" y="6346"/>
                  <a:pt x="5593" y="5639"/>
                </a:cubicBezTo>
                <a:lnTo>
                  <a:pt x="5593" y="5639"/>
                </a:lnTo>
                <a:lnTo>
                  <a:pt x="6848" y="7670"/>
                </a:lnTo>
                <a:lnTo>
                  <a:pt x="6688" y="7670"/>
                </a:lnTo>
                <a:cubicBezTo>
                  <a:pt x="6688" y="7670"/>
                  <a:pt x="6391" y="6734"/>
                  <a:pt x="5707" y="6369"/>
                </a:cubicBezTo>
                <a:lnTo>
                  <a:pt x="5707" y="6369"/>
                </a:lnTo>
                <a:cubicBezTo>
                  <a:pt x="5707" y="6369"/>
                  <a:pt x="6528" y="7442"/>
                  <a:pt x="6414" y="7762"/>
                </a:cubicBezTo>
                <a:cubicBezTo>
                  <a:pt x="6414" y="7762"/>
                  <a:pt x="6072" y="6986"/>
                  <a:pt x="5478" y="6643"/>
                </a:cubicBezTo>
                <a:lnTo>
                  <a:pt x="5478" y="6643"/>
                </a:lnTo>
                <a:cubicBezTo>
                  <a:pt x="5479" y="6643"/>
                  <a:pt x="6118" y="7351"/>
                  <a:pt x="6049" y="7784"/>
                </a:cubicBezTo>
                <a:cubicBezTo>
                  <a:pt x="6049" y="7784"/>
                  <a:pt x="5593" y="6849"/>
                  <a:pt x="4771" y="6552"/>
                </a:cubicBezTo>
                <a:lnTo>
                  <a:pt x="4771" y="6552"/>
                </a:lnTo>
                <a:cubicBezTo>
                  <a:pt x="4771" y="6552"/>
                  <a:pt x="5661" y="7419"/>
                  <a:pt x="5730" y="7853"/>
                </a:cubicBezTo>
                <a:cubicBezTo>
                  <a:pt x="5730" y="7853"/>
                  <a:pt x="5536" y="7796"/>
                  <a:pt x="5225" y="7796"/>
                </a:cubicBezTo>
                <a:cubicBezTo>
                  <a:pt x="4914" y="7796"/>
                  <a:pt x="4486" y="7853"/>
                  <a:pt x="4018" y="8081"/>
                </a:cubicBezTo>
                <a:cubicBezTo>
                  <a:pt x="4018" y="8081"/>
                  <a:pt x="4090" y="8076"/>
                  <a:pt x="4219" y="8076"/>
                </a:cubicBezTo>
                <a:cubicBezTo>
                  <a:pt x="4539" y="8076"/>
                  <a:pt x="5208" y="8110"/>
                  <a:pt x="5958" y="8355"/>
                </a:cubicBezTo>
                <a:cubicBezTo>
                  <a:pt x="5958" y="8355"/>
                  <a:pt x="4617" y="8926"/>
                  <a:pt x="3467" y="8926"/>
                </a:cubicBezTo>
                <a:cubicBezTo>
                  <a:pt x="3445" y="8926"/>
                  <a:pt x="3423" y="8926"/>
                  <a:pt x="3401" y="8926"/>
                </a:cubicBezTo>
                <a:lnTo>
                  <a:pt x="3401" y="8926"/>
                </a:lnTo>
                <a:cubicBezTo>
                  <a:pt x="3401" y="8926"/>
                  <a:pt x="3778" y="9049"/>
                  <a:pt x="4349" y="9049"/>
                </a:cubicBezTo>
                <a:cubicBezTo>
                  <a:pt x="4980" y="9049"/>
                  <a:pt x="5849" y="8899"/>
                  <a:pt x="6711" y="8264"/>
                </a:cubicBezTo>
                <a:lnTo>
                  <a:pt x="6711" y="8264"/>
                </a:lnTo>
                <a:cubicBezTo>
                  <a:pt x="6711" y="8264"/>
                  <a:pt x="5645" y="9613"/>
                  <a:pt x="3215" y="9613"/>
                </a:cubicBezTo>
                <a:cubicBezTo>
                  <a:pt x="3156" y="9613"/>
                  <a:pt x="3097" y="9612"/>
                  <a:pt x="3036" y="9610"/>
                </a:cubicBezTo>
                <a:lnTo>
                  <a:pt x="3036" y="9610"/>
                </a:lnTo>
                <a:cubicBezTo>
                  <a:pt x="3036" y="9610"/>
                  <a:pt x="3504" y="9742"/>
                  <a:pt x="4166" y="9742"/>
                </a:cubicBezTo>
                <a:cubicBezTo>
                  <a:pt x="5066" y="9742"/>
                  <a:pt x="6325" y="9499"/>
                  <a:pt x="7259" y="8355"/>
                </a:cubicBezTo>
                <a:lnTo>
                  <a:pt x="7259" y="8355"/>
                </a:lnTo>
                <a:cubicBezTo>
                  <a:pt x="7259" y="8355"/>
                  <a:pt x="6140" y="10523"/>
                  <a:pt x="3013" y="10774"/>
                </a:cubicBezTo>
                <a:cubicBezTo>
                  <a:pt x="3013" y="10774"/>
                  <a:pt x="3333" y="10834"/>
                  <a:pt x="3813" y="10834"/>
                </a:cubicBezTo>
                <a:cubicBezTo>
                  <a:pt x="4910" y="10834"/>
                  <a:pt x="6849" y="10524"/>
                  <a:pt x="7738" y="8492"/>
                </a:cubicBezTo>
                <a:lnTo>
                  <a:pt x="7738" y="8492"/>
                </a:lnTo>
                <a:cubicBezTo>
                  <a:pt x="7738" y="8492"/>
                  <a:pt x="7624" y="11322"/>
                  <a:pt x="4132" y="12121"/>
                </a:cubicBezTo>
                <a:cubicBezTo>
                  <a:pt x="4132" y="12121"/>
                  <a:pt x="5501" y="12098"/>
                  <a:pt x="6665" y="11277"/>
                </a:cubicBezTo>
                <a:lnTo>
                  <a:pt x="6665" y="11277"/>
                </a:lnTo>
                <a:lnTo>
                  <a:pt x="5798" y="12281"/>
                </a:lnTo>
                <a:cubicBezTo>
                  <a:pt x="7487" y="11824"/>
                  <a:pt x="8583" y="10501"/>
                  <a:pt x="8925" y="8834"/>
                </a:cubicBezTo>
                <a:cubicBezTo>
                  <a:pt x="9108" y="8880"/>
                  <a:pt x="9313" y="8926"/>
                  <a:pt x="9541" y="8994"/>
                </a:cubicBezTo>
                <a:lnTo>
                  <a:pt x="8400" y="11140"/>
                </a:lnTo>
                <a:lnTo>
                  <a:pt x="7213" y="12190"/>
                </a:lnTo>
                <a:cubicBezTo>
                  <a:pt x="7578" y="12053"/>
                  <a:pt x="7921" y="11870"/>
                  <a:pt x="8240" y="11688"/>
                </a:cubicBezTo>
                <a:lnTo>
                  <a:pt x="8240" y="11688"/>
                </a:lnTo>
                <a:lnTo>
                  <a:pt x="6825" y="12692"/>
                </a:lnTo>
                <a:cubicBezTo>
                  <a:pt x="6894" y="12669"/>
                  <a:pt x="6985" y="12646"/>
                  <a:pt x="7053" y="12623"/>
                </a:cubicBezTo>
                <a:lnTo>
                  <a:pt x="7053" y="12623"/>
                </a:lnTo>
                <a:lnTo>
                  <a:pt x="6209" y="13080"/>
                </a:lnTo>
                <a:cubicBezTo>
                  <a:pt x="6227" y="13080"/>
                  <a:pt x="6245" y="13080"/>
                  <a:pt x="6264" y="13080"/>
                </a:cubicBezTo>
                <a:cubicBezTo>
                  <a:pt x="8439" y="13080"/>
                  <a:pt x="10716" y="11741"/>
                  <a:pt x="11961" y="9976"/>
                </a:cubicBezTo>
                <a:lnTo>
                  <a:pt x="11961" y="9976"/>
                </a:lnTo>
                <a:lnTo>
                  <a:pt x="10135" y="10957"/>
                </a:lnTo>
                <a:cubicBezTo>
                  <a:pt x="10614" y="10546"/>
                  <a:pt x="11002" y="10090"/>
                  <a:pt x="11185" y="9610"/>
                </a:cubicBezTo>
                <a:cubicBezTo>
                  <a:pt x="11550" y="9747"/>
                  <a:pt x="11915" y="9930"/>
                  <a:pt x="12303" y="10135"/>
                </a:cubicBezTo>
                <a:lnTo>
                  <a:pt x="8217" y="13285"/>
                </a:lnTo>
                <a:cubicBezTo>
                  <a:pt x="9815" y="12897"/>
                  <a:pt x="11618" y="11710"/>
                  <a:pt x="12395" y="10204"/>
                </a:cubicBezTo>
                <a:cubicBezTo>
                  <a:pt x="12600" y="10318"/>
                  <a:pt x="12828" y="10432"/>
                  <a:pt x="13056" y="10569"/>
                </a:cubicBezTo>
                <a:lnTo>
                  <a:pt x="9929" y="13011"/>
                </a:lnTo>
                <a:cubicBezTo>
                  <a:pt x="11185" y="12327"/>
                  <a:pt x="12143" y="11642"/>
                  <a:pt x="13079" y="10592"/>
                </a:cubicBezTo>
                <a:cubicBezTo>
                  <a:pt x="13308" y="10729"/>
                  <a:pt x="13536" y="10866"/>
                  <a:pt x="13787" y="11026"/>
                </a:cubicBezTo>
                <a:cubicBezTo>
                  <a:pt x="13787" y="11026"/>
                  <a:pt x="10750" y="13652"/>
                  <a:pt x="7030" y="13652"/>
                </a:cubicBezTo>
                <a:cubicBezTo>
                  <a:pt x="6827" y="13652"/>
                  <a:pt x="6621" y="13644"/>
                  <a:pt x="6414" y="13628"/>
                </a:cubicBezTo>
                <a:lnTo>
                  <a:pt x="6414" y="13628"/>
                </a:lnTo>
                <a:cubicBezTo>
                  <a:pt x="6414" y="13628"/>
                  <a:pt x="6991" y="13735"/>
                  <a:pt x="7867" y="13735"/>
                </a:cubicBezTo>
                <a:cubicBezTo>
                  <a:pt x="9482" y="13735"/>
                  <a:pt x="12115" y="13371"/>
                  <a:pt x="14038" y="11299"/>
                </a:cubicBezTo>
                <a:lnTo>
                  <a:pt x="14038" y="11299"/>
                </a:lnTo>
                <a:cubicBezTo>
                  <a:pt x="14038" y="11300"/>
                  <a:pt x="12096" y="14320"/>
                  <a:pt x="8087" y="14320"/>
                </a:cubicBezTo>
                <a:cubicBezTo>
                  <a:pt x="7972" y="14320"/>
                  <a:pt x="7856" y="14317"/>
                  <a:pt x="7738" y="14312"/>
                </a:cubicBezTo>
                <a:lnTo>
                  <a:pt x="7738" y="14312"/>
                </a:lnTo>
                <a:cubicBezTo>
                  <a:pt x="7738" y="14312"/>
                  <a:pt x="8159" y="14396"/>
                  <a:pt x="8806" y="14396"/>
                </a:cubicBezTo>
                <a:cubicBezTo>
                  <a:pt x="10213" y="14396"/>
                  <a:pt x="12688" y="14000"/>
                  <a:pt x="14221" y="11482"/>
                </a:cubicBezTo>
                <a:lnTo>
                  <a:pt x="14221" y="11482"/>
                </a:lnTo>
                <a:cubicBezTo>
                  <a:pt x="14220" y="11482"/>
                  <a:pt x="12577" y="14792"/>
                  <a:pt x="8925" y="14929"/>
                </a:cubicBezTo>
                <a:cubicBezTo>
                  <a:pt x="8925" y="14929"/>
                  <a:pt x="9131" y="14967"/>
                  <a:pt x="9475" y="14967"/>
                </a:cubicBezTo>
                <a:cubicBezTo>
                  <a:pt x="10536" y="14967"/>
                  <a:pt x="12908" y="14602"/>
                  <a:pt x="14563" y="11619"/>
                </a:cubicBezTo>
                <a:lnTo>
                  <a:pt x="14791" y="11733"/>
                </a:lnTo>
                <a:cubicBezTo>
                  <a:pt x="14791" y="11733"/>
                  <a:pt x="13009" y="15387"/>
                  <a:pt x="9598" y="15387"/>
                </a:cubicBezTo>
                <a:cubicBezTo>
                  <a:pt x="9557" y="15387"/>
                  <a:pt x="9515" y="15386"/>
                  <a:pt x="9473" y="15385"/>
                </a:cubicBezTo>
                <a:lnTo>
                  <a:pt x="9473" y="15385"/>
                </a:lnTo>
                <a:cubicBezTo>
                  <a:pt x="9473" y="15385"/>
                  <a:pt x="9587" y="15454"/>
                  <a:pt x="9815" y="15477"/>
                </a:cubicBezTo>
                <a:cubicBezTo>
                  <a:pt x="9701" y="15499"/>
                  <a:pt x="9587" y="15522"/>
                  <a:pt x="9450" y="15522"/>
                </a:cubicBezTo>
                <a:lnTo>
                  <a:pt x="6711" y="14723"/>
                </a:lnTo>
                <a:lnTo>
                  <a:pt x="6711" y="14723"/>
                </a:lnTo>
                <a:cubicBezTo>
                  <a:pt x="7053" y="15088"/>
                  <a:pt x="7738" y="15385"/>
                  <a:pt x="8446" y="15568"/>
                </a:cubicBezTo>
                <a:cubicBezTo>
                  <a:pt x="8240" y="15545"/>
                  <a:pt x="8035" y="15545"/>
                  <a:pt x="7829" y="15522"/>
                </a:cubicBezTo>
                <a:cubicBezTo>
                  <a:pt x="7829" y="15522"/>
                  <a:pt x="6401" y="15223"/>
                  <a:pt x="5141" y="15223"/>
                </a:cubicBezTo>
                <a:cubicBezTo>
                  <a:pt x="4769" y="15223"/>
                  <a:pt x="4411" y="15249"/>
                  <a:pt x="4109" y="15317"/>
                </a:cubicBezTo>
                <a:cubicBezTo>
                  <a:pt x="4109" y="15317"/>
                  <a:pt x="4120" y="15317"/>
                  <a:pt x="4142" y="15317"/>
                </a:cubicBezTo>
                <a:cubicBezTo>
                  <a:pt x="4426" y="15317"/>
                  <a:pt x="6470" y="15336"/>
                  <a:pt x="8081" y="15887"/>
                </a:cubicBezTo>
                <a:lnTo>
                  <a:pt x="2602" y="15408"/>
                </a:lnTo>
                <a:lnTo>
                  <a:pt x="2602" y="15408"/>
                </a:lnTo>
                <a:cubicBezTo>
                  <a:pt x="3969" y="15827"/>
                  <a:pt x="5408" y="15984"/>
                  <a:pt x="6815" y="15984"/>
                </a:cubicBezTo>
                <a:cubicBezTo>
                  <a:pt x="7171" y="15984"/>
                  <a:pt x="7525" y="15974"/>
                  <a:pt x="7875" y="15956"/>
                </a:cubicBezTo>
                <a:lnTo>
                  <a:pt x="7875" y="15956"/>
                </a:lnTo>
                <a:cubicBezTo>
                  <a:pt x="7346" y="16085"/>
                  <a:pt x="6066" y="16345"/>
                  <a:pt x="4736" y="16345"/>
                </a:cubicBezTo>
                <a:cubicBezTo>
                  <a:pt x="3712" y="16345"/>
                  <a:pt x="2659" y="16191"/>
                  <a:pt x="1895" y="15705"/>
                </a:cubicBezTo>
                <a:lnTo>
                  <a:pt x="1895" y="15705"/>
                </a:lnTo>
                <a:cubicBezTo>
                  <a:pt x="1895" y="15705"/>
                  <a:pt x="2554" y="16727"/>
                  <a:pt x="5122" y="16727"/>
                </a:cubicBezTo>
                <a:cubicBezTo>
                  <a:pt x="5899" y="16727"/>
                  <a:pt x="6851" y="16633"/>
                  <a:pt x="8012" y="16390"/>
                </a:cubicBezTo>
                <a:lnTo>
                  <a:pt x="8012" y="16390"/>
                </a:lnTo>
                <a:cubicBezTo>
                  <a:pt x="8012" y="16390"/>
                  <a:pt x="6522" y="17312"/>
                  <a:pt x="4631" y="17312"/>
                </a:cubicBezTo>
                <a:cubicBezTo>
                  <a:pt x="3416" y="17312"/>
                  <a:pt x="2035" y="16932"/>
                  <a:pt x="776" y="15682"/>
                </a:cubicBezTo>
                <a:lnTo>
                  <a:pt x="776" y="15682"/>
                </a:lnTo>
                <a:cubicBezTo>
                  <a:pt x="776" y="15682"/>
                  <a:pt x="1359" y="17593"/>
                  <a:pt x="4445" y="17593"/>
                </a:cubicBezTo>
                <a:cubicBezTo>
                  <a:pt x="5365" y="17593"/>
                  <a:pt x="6506" y="17423"/>
                  <a:pt x="7921" y="16983"/>
                </a:cubicBezTo>
                <a:lnTo>
                  <a:pt x="7921" y="16983"/>
                </a:lnTo>
                <a:cubicBezTo>
                  <a:pt x="7921" y="16983"/>
                  <a:pt x="6073" y="18012"/>
                  <a:pt x="3988" y="18012"/>
                </a:cubicBezTo>
                <a:cubicBezTo>
                  <a:pt x="2788" y="18012"/>
                  <a:pt x="1508" y="17671"/>
                  <a:pt x="457" y="16595"/>
                </a:cubicBezTo>
                <a:lnTo>
                  <a:pt x="457" y="16595"/>
                </a:lnTo>
                <a:cubicBezTo>
                  <a:pt x="457" y="16595"/>
                  <a:pt x="1140" y="18468"/>
                  <a:pt x="4456" y="18468"/>
                </a:cubicBezTo>
                <a:cubicBezTo>
                  <a:pt x="4514" y="18468"/>
                  <a:pt x="4574" y="18468"/>
                  <a:pt x="4634" y="18467"/>
                </a:cubicBezTo>
                <a:lnTo>
                  <a:pt x="4634" y="18467"/>
                </a:lnTo>
                <a:cubicBezTo>
                  <a:pt x="4634" y="18467"/>
                  <a:pt x="2846" y="18905"/>
                  <a:pt x="1013" y="18905"/>
                </a:cubicBezTo>
                <a:cubicBezTo>
                  <a:pt x="673" y="18905"/>
                  <a:pt x="332" y="18890"/>
                  <a:pt x="0" y="18855"/>
                </a:cubicBezTo>
                <a:lnTo>
                  <a:pt x="0" y="18855"/>
                </a:lnTo>
                <a:cubicBezTo>
                  <a:pt x="0" y="18855"/>
                  <a:pt x="1116" y="19164"/>
                  <a:pt x="2451" y="19164"/>
                </a:cubicBezTo>
                <a:cubicBezTo>
                  <a:pt x="3200" y="19164"/>
                  <a:pt x="4018" y="19067"/>
                  <a:pt x="4748" y="18763"/>
                </a:cubicBezTo>
                <a:lnTo>
                  <a:pt x="4748" y="18763"/>
                </a:lnTo>
                <a:cubicBezTo>
                  <a:pt x="4748" y="18763"/>
                  <a:pt x="3559" y="19677"/>
                  <a:pt x="1750" y="19677"/>
                </a:cubicBezTo>
                <a:cubicBezTo>
                  <a:pt x="1477" y="19677"/>
                  <a:pt x="1190" y="19656"/>
                  <a:pt x="891" y="19608"/>
                </a:cubicBezTo>
                <a:lnTo>
                  <a:pt x="891" y="19608"/>
                </a:lnTo>
                <a:cubicBezTo>
                  <a:pt x="891" y="19608"/>
                  <a:pt x="1563" y="19948"/>
                  <a:pt x="2517" y="19948"/>
                </a:cubicBezTo>
                <a:cubicBezTo>
                  <a:pt x="3164" y="19948"/>
                  <a:pt x="3941" y="19791"/>
                  <a:pt x="4725" y="19265"/>
                </a:cubicBezTo>
                <a:lnTo>
                  <a:pt x="4725" y="19265"/>
                </a:lnTo>
                <a:cubicBezTo>
                  <a:pt x="4725" y="19266"/>
                  <a:pt x="2899" y="20977"/>
                  <a:pt x="1963" y="22552"/>
                </a:cubicBezTo>
                <a:cubicBezTo>
                  <a:pt x="1963" y="22552"/>
                  <a:pt x="4018" y="20498"/>
                  <a:pt x="5935" y="18946"/>
                </a:cubicBezTo>
                <a:lnTo>
                  <a:pt x="5935" y="18946"/>
                </a:lnTo>
                <a:cubicBezTo>
                  <a:pt x="5935" y="18946"/>
                  <a:pt x="3242" y="21548"/>
                  <a:pt x="2739" y="24401"/>
                </a:cubicBezTo>
                <a:cubicBezTo>
                  <a:pt x="2739" y="24401"/>
                  <a:pt x="4497" y="20338"/>
                  <a:pt x="7989" y="17599"/>
                </a:cubicBezTo>
                <a:lnTo>
                  <a:pt x="7989" y="17599"/>
                </a:lnTo>
                <a:cubicBezTo>
                  <a:pt x="7989" y="17599"/>
                  <a:pt x="5068" y="20270"/>
                  <a:pt x="4451" y="23054"/>
                </a:cubicBezTo>
                <a:cubicBezTo>
                  <a:pt x="4451" y="23054"/>
                  <a:pt x="7464" y="17805"/>
                  <a:pt x="10409" y="16047"/>
                </a:cubicBezTo>
                <a:lnTo>
                  <a:pt x="10409" y="16047"/>
                </a:lnTo>
                <a:cubicBezTo>
                  <a:pt x="10409" y="16047"/>
                  <a:pt x="6620" y="19562"/>
                  <a:pt x="5958" y="22347"/>
                </a:cubicBezTo>
                <a:cubicBezTo>
                  <a:pt x="5958" y="22347"/>
                  <a:pt x="8423" y="18352"/>
                  <a:pt x="11550" y="15887"/>
                </a:cubicBezTo>
                <a:lnTo>
                  <a:pt x="11550" y="15887"/>
                </a:lnTo>
                <a:cubicBezTo>
                  <a:pt x="11550" y="15888"/>
                  <a:pt x="7076" y="20635"/>
                  <a:pt x="6939" y="22552"/>
                </a:cubicBezTo>
                <a:cubicBezTo>
                  <a:pt x="6939" y="22552"/>
                  <a:pt x="11002" y="17188"/>
                  <a:pt x="12440" y="15568"/>
                </a:cubicBezTo>
                <a:lnTo>
                  <a:pt x="12440" y="15568"/>
                </a:lnTo>
                <a:cubicBezTo>
                  <a:pt x="12440" y="15568"/>
                  <a:pt x="10820" y="20110"/>
                  <a:pt x="8674" y="21388"/>
                </a:cubicBezTo>
                <a:cubicBezTo>
                  <a:pt x="8674" y="21388"/>
                  <a:pt x="12417" y="19631"/>
                  <a:pt x="13171" y="15134"/>
                </a:cubicBezTo>
                <a:lnTo>
                  <a:pt x="13171" y="15134"/>
                </a:lnTo>
                <a:cubicBezTo>
                  <a:pt x="13170" y="15135"/>
                  <a:pt x="12531" y="19494"/>
                  <a:pt x="9929" y="21639"/>
                </a:cubicBezTo>
                <a:cubicBezTo>
                  <a:pt x="9929" y="21639"/>
                  <a:pt x="10842" y="21046"/>
                  <a:pt x="11778" y="19790"/>
                </a:cubicBezTo>
                <a:lnTo>
                  <a:pt x="11778" y="19790"/>
                </a:lnTo>
                <a:cubicBezTo>
                  <a:pt x="11230" y="21000"/>
                  <a:pt x="10637" y="22187"/>
                  <a:pt x="10089" y="23420"/>
                </a:cubicBezTo>
                <a:cubicBezTo>
                  <a:pt x="9336" y="25109"/>
                  <a:pt x="8606" y="26821"/>
                  <a:pt x="7966" y="28578"/>
                </a:cubicBezTo>
                <a:cubicBezTo>
                  <a:pt x="7350" y="30267"/>
                  <a:pt x="6802" y="32002"/>
                  <a:pt x="6232" y="33737"/>
                </a:cubicBezTo>
                <a:cubicBezTo>
                  <a:pt x="5159" y="37046"/>
                  <a:pt x="4155" y="40425"/>
                  <a:pt x="3652" y="43871"/>
                </a:cubicBezTo>
                <a:cubicBezTo>
                  <a:pt x="3630" y="44031"/>
                  <a:pt x="3607" y="44191"/>
                  <a:pt x="3584" y="44350"/>
                </a:cubicBezTo>
                <a:cubicBezTo>
                  <a:pt x="3858" y="45172"/>
                  <a:pt x="4155" y="45994"/>
                  <a:pt x="4474" y="46838"/>
                </a:cubicBezTo>
                <a:cubicBezTo>
                  <a:pt x="4565" y="45286"/>
                  <a:pt x="4771" y="43757"/>
                  <a:pt x="5068" y="42228"/>
                </a:cubicBezTo>
                <a:cubicBezTo>
                  <a:pt x="5730" y="38804"/>
                  <a:pt x="6802" y="35494"/>
                  <a:pt x="7875" y="32185"/>
                </a:cubicBezTo>
                <a:cubicBezTo>
                  <a:pt x="8469" y="30427"/>
                  <a:pt x="9062" y="28692"/>
                  <a:pt x="9724" y="26958"/>
                </a:cubicBezTo>
                <a:cubicBezTo>
                  <a:pt x="10386" y="25291"/>
                  <a:pt x="11093" y="23671"/>
                  <a:pt x="11824" y="22027"/>
                </a:cubicBezTo>
                <a:cubicBezTo>
                  <a:pt x="12463" y="21434"/>
                  <a:pt x="13330" y="20498"/>
                  <a:pt x="14038" y="19197"/>
                </a:cubicBezTo>
                <a:lnTo>
                  <a:pt x="14038" y="19197"/>
                </a:lnTo>
                <a:cubicBezTo>
                  <a:pt x="13833" y="20361"/>
                  <a:pt x="13810" y="21388"/>
                  <a:pt x="14129" y="21982"/>
                </a:cubicBezTo>
                <a:cubicBezTo>
                  <a:pt x="14129" y="21982"/>
                  <a:pt x="14129" y="18923"/>
                  <a:pt x="15179" y="16663"/>
                </a:cubicBezTo>
                <a:cubicBezTo>
                  <a:pt x="15179" y="16663"/>
                  <a:pt x="15179" y="16641"/>
                  <a:pt x="15202" y="16641"/>
                </a:cubicBezTo>
                <a:lnTo>
                  <a:pt x="15202" y="16800"/>
                </a:lnTo>
                <a:cubicBezTo>
                  <a:pt x="14746" y="18467"/>
                  <a:pt x="13376" y="24082"/>
                  <a:pt x="15019" y="26684"/>
                </a:cubicBezTo>
                <a:cubicBezTo>
                  <a:pt x="15019" y="26684"/>
                  <a:pt x="14357" y="23990"/>
                  <a:pt x="14631" y="22005"/>
                </a:cubicBezTo>
                <a:lnTo>
                  <a:pt x="14631" y="22005"/>
                </a:lnTo>
                <a:cubicBezTo>
                  <a:pt x="14631" y="22005"/>
                  <a:pt x="14700" y="23671"/>
                  <a:pt x="14951" y="25223"/>
                </a:cubicBezTo>
                <a:cubicBezTo>
                  <a:pt x="15111" y="26273"/>
                  <a:pt x="15362" y="27277"/>
                  <a:pt x="15704" y="27688"/>
                </a:cubicBezTo>
                <a:cubicBezTo>
                  <a:pt x="15704" y="27688"/>
                  <a:pt x="15271" y="25885"/>
                  <a:pt x="15362" y="24036"/>
                </a:cubicBezTo>
                <a:lnTo>
                  <a:pt x="15362" y="24036"/>
                </a:lnTo>
                <a:cubicBezTo>
                  <a:pt x="15362" y="24036"/>
                  <a:pt x="15590" y="27825"/>
                  <a:pt x="16937" y="28966"/>
                </a:cubicBezTo>
                <a:cubicBezTo>
                  <a:pt x="16937" y="28966"/>
                  <a:pt x="16754" y="25725"/>
                  <a:pt x="15727" y="23876"/>
                </a:cubicBezTo>
                <a:lnTo>
                  <a:pt x="15727" y="23876"/>
                </a:lnTo>
                <a:cubicBezTo>
                  <a:pt x="15727" y="23876"/>
                  <a:pt x="17211" y="25953"/>
                  <a:pt x="17279" y="27574"/>
                </a:cubicBezTo>
                <a:cubicBezTo>
                  <a:pt x="17279" y="26729"/>
                  <a:pt x="17097" y="24173"/>
                  <a:pt x="15362" y="22940"/>
                </a:cubicBezTo>
                <a:lnTo>
                  <a:pt x="15362" y="22940"/>
                </a:lnTo>
                <a:cubicBezTo>
                  <a:pt x="15362" y="22940"/>
                  <a:pt x="18101" y="23899"/>
                  <a:pt x="17781" y="28647"/>
                </a:cubicBezTo>
                <a:cubicBezTo>
                  <a:pt x="17781" y="28647"/>
                  <a:pt x="19060" y="24127"/>
                  <a:pt x="15156" y="21959"/>
                </a:cubicBezTo>
                <a:cubicBezTo>
                  <a:pt x="15156" y="21959"/>
                  <a:pt x="15167" y="21958"/>
                  <a:pt x="15188" y="21958"/>
                </a:cubicBezTo>
                <a:cubicBezTo>
                  <a:pt x="15509" y="21958"/>
                  <a:pt x="18160" y="22099"/>
                  <a:pt x="18375" y="26752"/>
                </a:cubicBezTo>
                <a:cubicBezTo>
                  <a:pt x="18375" y="26752"/>
                  <a:pt x="19448" y="22438"/>
                  <a:pt x="14928" y="21069"/>
                </a:cubicBezTo>
                <a:cubicBezTo>
                  <a:pt x="14928" y="21069"/>
                  <a:pt x="14938" y="21068"/>
                  <a:pt x="14956" y="21068"/>
                </a:cubicBezTo>
                <a:cubicBezTo>
                  <a:pt x="15271" y="21068"/>
                  <a:pt x="18213" y="21170"/>
                  <a:pt x="18968" y="24949"/>
                </a:cubicBezTo>
                <a:cubicBezTo>
                  <a:pt x="18968" y="24949"/>
                  <a:pt x="18808" y="21183"/>
                  <a:pt x="14882" y="20201"/>
                </a:cubicBezTo>
                <a:cubicBezTo>
                  <a:pt x="14882" y="20201"/>
                  <a:pt x="14991" y="20184"/>
                  <a:pt x="15175" y="20184"/>
                </a:cubicBezTo>
                <a:cubicBezTo>
                  <a:pt x="15471" y="20184"/>
                  <a:pt x="15964" y="20228"/>
                  <a:pt x="16526" y="20452"/>
                </a:cubicBezTo>
                <a:lnTo>
                  <a:pt x="17827" y="21685"/>
                </a:lnTo>
                <a:lnTo>
                  <a:pt x="18740" y="22530"/>
                </a:lnTo>
                <a:cubicBezTo>
                  <a:pt x="18854" y="22758"/>
                  <a:pt x="18968" y="23009"/>
                  <a:pt x="19082" y="23283"/>
                </a:cubicBezTo>
                <a:cubicBezTo>
                  <a:pt x="19082" y="23283"/>
                  <a:pt x="19082" y="23100"/>
                  <a:pt x="19014" y="22803"/>
                </a:cubicBezTo>
                <a:lnTo>
                  <a:pt x="19014" y="22803"/>
                </a:lnTo>
                <a:lnTo>
                  <a:pt x="19379" y="23146"/>
                </a:lnTo>
                <a:cubicBezTo>
                  <a:pt x="18968" y="22210"/>
                  <a:pt x="18694" y="21434"/>
                  <a:pt x="18147" y="20749"/>
                </a:cubicBezTo>
                <a:cubicBezTo>
                  <a:pt x="18169" y="20703"/>
                  <a:pt x="18169" y="20681"/>
                  <a:pt x="18192" y="20658"/>
                </a:cubicBezTo>
                <a:lnTo>
                  <a:pt x="18557" y="20886"/>
                </a:lnTo>
                <a:cubicBezTo>
                  <a:pt x="18466" y="20726"/>
                  <a:pt x="18375" y="20589"/>
                  <a:pt x="18283" y="20452"/>
                </a:cubicBezTo>
                <a:cubicBezTo>
                  <a:pt x="18329" y="20338"/>
                  <a:pt x="18398" y="20247"/>
                  <a:pt x="18443" y="20133"/>
                </a:cubicBezTo>
                <a:cubicBezTo>
                  <a:pt x="18717" y="20612"/>
                  <a:pt x="18945" y="21206"/>
                  <a:pt x="19128" y="21936"/>
                </a:cubicBezTo>
                <a:cubicBezTo>
                  <a:pt x="19128" y="21936"/>
                  <a:pt x="19448" y="20726"/>
                  <a:pt x="18786" y="19562"/>
                </a:cubicBezTo>
                <a:cubicBezTo>
                  <a:pt x="18831" y="19494"/>
                  <a:pt x="18900" y="19402"/>
                  <a:pt x="18945" y="19334"/>
                </a:cubicBezTo>
                <a:cubicBezTo>
                  <a:pt x="19128" y="19654"/>
                  <a:pt x="19311" y="20019"/>
                  <a:pt x="19470" y="20452"/>
                </a:cubicBezTo>
                <a:cubicBezTo>
                  <a:pt x="19448" y="20635"/>
                  <a:pt x="19425" y="20795"/>
                  <a:pt x="19425" y="20977"/>
                </a:cubicBezTo>
                <a:lnTo>
                  <a:pt x="19607" y="20818"/>
                </a:lnTo>
                <a:cubicBezTo>
                  <a:pt x="19630" y="20886"/>
                  <a:pt x="19653" y="20977"/>
                  <a:pt x="19676" y="21046"/>
                </a:cubicBezTo>
                <a:cubicBezTo>
                  <a:pt x="19676" y="21046"/>
                  <a:pt x="19676" y="20932"/>
                  <a:pt x="19676" y="20726"/>
                </a:cubicBezTo>
                <a:lnTo>
                  <a:pt x="20269" y="20156"/>
                </a:lnTo>
                <a:cubicBezTo>
                  <a:pt x="20269" y="20201"/>
                  <a:pt x="20292" y="20270"/>
                  <a:pt x="20315" y="20338"/>
                </a:cubicBezTo>
                <a:cubicBezTo>
                  <a:pt x="19950" y="21206"/>
                  <a:pt x="19836" y="21822"/>
                  <a:pt x="19836" y="21822"/>
                </a:cubicBezTo>
                <a:cubicBezTo>
                  <a:pt x="19927" y="21365"/>
                  <a:pt x="20109" y="20909"/>
                  <a:pt x="20338" y="20475"/>
                </a:cubicBezTo>
                <a:cubicBezTo>
                  <a:pt x="20520" y="21206"/>
                  <a:pt x="20657" y="22050"/>
                  <a:pt x="20749" y="23077"/>
                </a:cubicBezTo>
                <a:cubicBezTo>
                  <a:pt x="20749" y="23077"/>
                  <a:pt x="21068" y="21571"/>
                  <a:pt x="20657" y="19973"/>
                </a:cubicBezTo>
                <a:cubicBezTo>
                  <a:pt x="20749" y="19813"/>
                  <a:pt x="20863" y="19654"/>
                  <a:pt x="21000" y="19494"/>
                </a:cubicBezTo>
                <a:cubicBezTo>
                  <a:pt x="21068" y="19631"/>
                  <a:pt x="21137" y="19790"/>
                  <a:pt x="21205" y="19950"/>
                </a:cubicBezTo>
                <a:cubicBezTo>
                  <a:pt x="21205" y="19950"/>
                  <a:pt x="21182" y="19722"/>
                  <a:pt x="21091" y="19357"/>
                </a:cubicBezTo>
                <a:cubicBezTo>
                  <a:pt x="21159" y="19288"/>
                  <a:pt x="21205" y="19197"/>
                  <a:pt x="21274" y="19129"/>
                </a:cubicBezTo>
                <a:lnTo>
                  <a:pt x="22689" y="17713"/>
                </a:lnTo>
                <a:cubicBezTo>
                  <a:pt x="23670" y="16869"/>
                  <a:pt x="24515" y="16367"/>
                  <a:pt x="24515" y="16367"/>
                </a:cubicBezTo>
                <a:lnTo>
                  <a:pt x="24515" y="16367"/>
                </a:lnTo>
                <a:cubicBezTo>
                  <a:pt x="21274" y="19517"/>
                  <a:pt x="21570" y="22621"/>
                  <a:pt x="21570" y="22621"/>
                </a:cubicBezTo>
                <a:cubicBezTo>
                  <a:pt x="21639" y="20932"/>
                  <a:pt x="23008" y="18923"/>
                  <a:pt x="23967" y="17736"/>
                </a:cubicBezTo>
                <a:lnTo>
                  <a:pt x="23967" y="17736"/>
                </a:lnTo>
                <a:cubicBezTo>
                  <a:pt x="23784" y="18124"/>
                  <a:pt x="23625" y="18512"/>
                  <a:pt x="23465" y="18855"/>
                </a:cubicBezTo>
                <a:cubicBezTo>
                  <a:pt x="22871" y="19950"/>
                  <a:pt x="22575" y="20932"/>
                  <a:pt x="22301" y="22119"/>
                </a:cubicBezTo>
                <a:lnTo>
                  <a:pt x="23739" y="19083"/>
                </a:lnTo>
                <a:lnTo>
                  <a:pt x="23739" y="19083"/>
                </a:lnTo>
                <a:cubicBezTo>
                  <a:pt x="22849" y="21731"/>
                  <a:pt x="23373" y="23853"/>
                  <a:pt x="23373" y="23853"/>
                </a:cubicBezTo>
                <a:cubicBezTo>
                  <a:pt x="22940" y="20635"/>
                  <a:pt x="25519" y="16823"/>
                  <a:pt x="25519" y="16823"/>
                </a:cubicBezTo>
                <a:lnTo>
                  <a:pt x="25519" y="16823"/>
                </a:lnTo>
                <a:cubicBezTo>
                  <a:pt x="25473" y="16960"/>
                  <a:pt x="25428" y="17074"/>
                  <a:pt x="25382" y="17211"/>
                </a:cubicBezTo>
                <a:cubicBezTo>
                  <a:pt x="24629" y="18626"/>
                  <a:pt x="23716" y="21206"/>
                  <a:pt x="24264" y="22598"/>
                </a:cubicBezTo>
                <a:lnTo>
                  <a:pt x="24880" y="19745"/>
                </a:lnTo>
                <a:lnTo>
                  <a:pt x="24880" y="19745"/>
                </a:lnTo>
                <a:cubicBezTo>
                  <a:pt x="24834" y="21274"/>
                  <a:pt x="25177" y="22393"/>
                  <a:pt x="25177" y="22393"/>
                </a:cubicBezTo>
                <a:cubicBezTo>
                  <a:pt x="24652" y="19676"/>
                  <a:pt x="25588" y="17759"/>
                  <a:pt x="25839" y="17303"/>
                </a:cubicBezTo>
                <a:lnTo>
                  <a:pt x="25839" y="17303"/>
                </a:lnTo>
                <a:cubicBezTo>
                  <a:pt x="25382" y="18855"/>
                  <a:pt x="25063" y="21000"/>
                  <a:pt x="26135" y="22324"/>
                </a:cubicBezTo>
                <a:lnTo>
                  <a:pt x="26044" y="20795"/>
                </a:lnTo>
                <a:lnTo>
                  <a:pt x="26044" y="20795"/>
                </a:lnTo>
                <a:cubicBezTo>
                  <a:pt x="26432" y="21776"/>
                  <a:pt x="26980" y="22210"/>
                  <a:pt x="26980" y="22210"/>
                </a:cubicBezTo>
                <a:cubicBezTo>
                  <a:pt x="25496" y="20156"/>
                  <a:pt x="26272" y="17280"/>
                  <a:pt x="26272" y="17280"/>
                </a:cubicBezTo>
                <a:lnTo>
                  <a:pt x="26272" y="17280"/>
                </a:lnTo>
                <a:cubicBezTo>
                  <a:pt x="25884" y="20361"/>
                  <a:pt x="28715" y="22507"/>
                  <a:pt x="28715" y="22507"/>
                </a:cubicBezTo>
                <a:cubicBezTo>
                  <a:pt x="27436" y="21297"/>
                  <a:pt x="26957" y="19471"/>
                  <a:pt x="26797" y="18672"/>
                </a:cubicBezTo>
                <a:lnTo>
                  <a:pt x="26797" y="18672"/>
                </a:lnTo>
                <a:cubicBezTo>
                  <a:pt x="27048" y="19517"/>
                  <a:pt x="27961" y="20681"/>
                  <a:pt x="28760" y="21594"/>
                </a:cubicBezTo>
                <a:cubicBezTo>
                  <a:pt x="28098" y="20703"/>
                  <a:pt x="27665" y="19745"/>
                  <a:pt x="27391" y="19083"/>
                </a:cubicBezTo>
                <a:lnTo>
                  <a:pt x="27391" y="19083"/>
                </a:lnTo>
                <a:cubicBezTo>
                  <a:pt x="28212" y="20726"/>
                  <a:pt x="30175" y="21868"/>
                  <a:pt x="30175" y="21868"/>
                </a:cubicBezTo>
                <a:cubicBezTo>
                  <a:pt x="28532" y="20635"/>
                  <a:pt x="27687" y="18741"/>
                  <a:pt x="27687" y="18741"/>
                </a:cubicBezTo>
                <a:cubicBezTo>
                  <a:pt x="26957" y="17029"/>
                  <a:pt x="24903" y="15613"/>
                  <a:pt x="22757" y="14563"/>
                </a:cubicBezTo>
                <a:cubicBezTo>
                  <a:pt x="21342" y="13011"/>
                  <a:pt x="20361" y="11003"/>
                  <a:pt x="20361" y="11003"/>
                </a:cubicBezTo>
                <a:lnTo>
                  <a:pt x="20361" y="11003"/>
                </a:lnTo>
                <a:cubicBezTo>
                  <a:pt x="22438" y="13696"/>
                  <a:pt x="24309" y="14700"/>
                  <a:pt x="25245" y="15066"/>
                </a:cubicBezTo>
                <a:lnTo>
                  <a:pt x="26729" y="16504"/>
                </a:lnTo>
                <a:cubicBezTo>
                  <a:pt x="26435" y="16074"/>
                  <a:pt x="26119" y="15667"/>
                  <a:pt x="25780" y="15238"/>
                </a:cubicBezTo>
                <a:lnTo>
                  <a:pt x="25780" y="15238"/>
                </a:lnTo>
                <a:cubicBezTo>
                  <a:pt x="25815" y="15248"/>
                  <a:pt x="25850" y="15248"/>
                  <a:pt x="25884" y="15248"/>
                </a:cubicBezTo>
                <a:cubicBezTo>
                  <a:pt x="25884" y="15248"/>
                  <a:pt x="25839" y="15248"/>
                  <a:pt x="25770" y="15225"/>
                </a:cubicBezTo>
                <a:lnTo>
                  <a:pt x="25770" y="15225"/>
                </a:lnTo>
                <a:cubicBezTo>
                  <a:pt x="25774" y="15230"/>
                  <a:pt x="25777" y="15234"/>
                  <a:pt x="25780" y="15238"/>
                </a:cubicBezTo>
                <a:lnTo>
                  <a:pt x="25780" y="15238"/>
                </a:lnTo>
                <a:cubicBezTo>
                  <a:pt x="25769" y="15235"/>
                  <a:pt x="25758" y="15231"/>
                  <a:pt x="25747" y="15225"/>
                </a:cubicBezTo>
                <a:cubicBezTo>
                  <a:pt x="25017" y="14335"/>
                  <a:pt x="24172" y="13491"/>
                  <a:pt x="23259" y="12737"/>
                </a:cubicBezTo>
                <a:cubicBezTo>
                  <a:pt x="22803" y="12349"/>
                  <a:pt x="22187" y="11984"/>
                  <a:pt x="21616" y="11573"/>
                </a:cubicBezTo>
                <a:lnTo>
                  <a:pt x="21616" y="11573"/>
                </a:lnTo>
                <a:lnTo>
                  <a:pt x="25085" y="14929"/>
                </a:lnTo>
                <a:cubicBezTo>
                  <a:pt x="23716" y="14130"/>
                  <a:pt x="22118" y="12281"/>
                  <a:pt x="21365" y="11368"/>
                </a:cubicBezTo>
                <a:lnTo>
                  <a:pt x="21365" y="11368"/>
                </a:lnTo>
                <a:cubicBezTo>
                  <a:pt x="21433" y="11436"/>
                  <a:pt x="21525" y="11505"/>
                  <a:pt x="21616" y="11573"/>
                </a:cubicBezTo>
                <a:lnTo>
                  <a:pt x="21159" y="11140"/>
                </a:lnTo>
                <a:cubicBezTo>
                  <a:pt x="21000" y="10911"/>
                  <a:pt x="20908" y="10797"/>
                  <a:pt x="20908" y="10797"/>
                </a:cubicBezTo>
                <a:lnTo>
                  <a:pt x="20908" y="10797"/>
                </a:lnTo>
                <a:cubicBezTo>
                  <a:pt x="25839" y="12646"/>
                  <a:pt x="28737" y="19517"/>
                  <a:pt x="28737" y="19517"/>
                </a:cubicBezTo>
                <a:cubicBezTo>
                  <a:pt x="27505" y="13308"/>
                  <a:pt x="21890" y="10455"/>
                  <a:pt x="21890" y="10455"/>
                </a:cubicBezTo>
                <a:lnTo>
                  <a:pt x="21890" y="10455"/>
                </a:lnTo>
                <a:cubicBezTo>
                  <a:pt x="25063" y="11414"/>
                  <a:pt x="29240" y="17051"/>
                  <a:pt x="29240" y="17051"/>
                </a:cubicBezTo>
                <a:cubicBezTo>
                  <a:pt x="26820" y="12327"/>
                  <a:pt x="22598" y="10044"/>
                  <a:pt x="22597" y="10044"/>
                </a:cubicBezTo>
                <a:lnTo>
                  <a:pt x="22597" y="10044"/>
                </a:lnTo>
                <a:cubicBezTo>
                  <a:pt x="25291" y="10889"/>
                  <a:pt x="28806" y="15248"/>
                  <a:pt x="28806" y="15248"/>
                </a:cubicBezTo>
                <a:cubicBezTo>
                  <a:pt x="28053" y="12920"/>
                  <a:pt x="25839" y="11414"/>
                  <a:pt x="25839" y="11414"/>
                </a:cubicBezTo>
                <a:lnTo>
                  <a:pt x="25839" y="11414"/>
                </a:lnTo>
                <a:cubicBezTo>
                  <a:pt x="27619" y="12555"/>
                  <a:pt x="29445" y="13696"/>
                  <a:pt x="29445" y="13696"/>
                </a:cubicBezTo>
                <a:cubicBezTo>
                  <a:pt x="28669" y="12623"/>
                  <a:pt x="27140" y="11939"/>
                  <a:pt x="27140" y="11939"/>
                </a:cubicBezTo>
                <a:lnTo>
                  <a:pt x="27140" y="11939"/>
                </a:lnTo>
                <a:cubicBezTo>
                  <a:pt x="28372" y="12212"/>
                  <a:pt x="29673" y="12966"/>
                  <a:pt x="29673" y="12966"/>
                </a:cubicBezTo>
                <a:cubicBezTo>
                  <a:pt x="29399" y="12486"/>
                  <a:pt x="28874" y="12281"/>
                  <a:pt x="28486" y="12167"/>
                </a:cubicBezTo>
                <a:lnTo>
                  <a:pt x="28486" y="12167"/>
                </a:lnTo>
                <a:cubicBezTo>
                  <a:pt x="28660" y="12188"/>
                  <a:pt x="28840" y="12197"/>
                  <a:pt x="29019" y="12197"/>
                </a:cubicBezTo>
                <a:cubicBezTo>
                  <a:pt x="29806" y="12197"/>
                  <a:pt x="30563" y="12030"/>
                  <a:pt x="30563" y="12030"/>
                </a:cubicBezTo>
                <a:lnTo>
                  <a:pt x="28692" y="11870"/>
                </a:lnTo>
                <a:cubicBezTo>
                  <a:pt x="29331" y="11847"/>
                  <a:pt x="29879" y="11459"/>
                  <a:pt x="30153" y="11185"/>
                </a:cubicBezTo>
                <a:lnTo>
                  <a:pt x="30153" y="11185"/>
                </a:lnTo>
                <a:cubicBezTo>
                  <a:pt x="29762" y="11513"/>
                  <a:pt x="29254" y="11601"/>
                  <a:pt x="28821" y="11601"/>
                </a:cubicBezTo>
                <a:cubicBezTo>
                  <a:pt x="28318" y="11601"/>
                  <a:pt x="27916" y="11482"/>
                  <a:pt x="27916" y="11482"/>
                </a:cubicBezTo>
                <a:lnTo>
                  <a:pt x="27916" y="11482"/>
                </a:lnTo>
                <a:cubicBezTo>
                  <a:pt x="28042" y="11493"/>
                  <a:pt x="28161" y="11498"/>
                  <a:pt x="28273" y="11498"/>
                </a:cubicBezTo>
                <a:cubicBezTo>
                  <a:pt x="29843" y="11498"/>
                  <a:pt x="30061" y="10524"/>
                  <a:pt x="30061" y="10523"/>
                </a:cubicBezTo>
                <a:lnTo>
                  <a:pt x="30061" y="10523"/>
                </a:lnTo>
                <a:cubicBezTo>
                  <a:pt x="29649" y="11042"/>
                  <a:pt x="28812" y="11150"/>
                  <a:pt x="28184" y="11150"/>
                </a:cubicBezTo>
                <a:cubicBezTo>
                  <a:pt x="27734" y="11150"/>
                  <a:pt x="27391" y="11094"/>
                  <a:pt x="27391" y="11094"/>
                </a:cubicBezTo>
                <a:lnTo>
                  <a:pt x="27391" y="11094"/>
                </a:lnTo>
                <a:cubicBezTo>
                  <a:pt x="27454" y="11096"/>
                  <a:pt x="27515" y="11097"/>
                  <a:pt x="27575" y="11097"/>
                </a:cubicBezTo>
                <a:cubicBezTo>
                  <a:pt x="29490" y="11097"/>
                  <a:pt x="29833" y="10067"/>
                  <a:pt x="29833" y="10067"/>
                </a:cubicBezTo>
                <a:lnTo>
                  <a:pt x="29833" y="10067"/>
                </a:lnTo>
                <a:cubicBezTo>
                  <a:pt x="29196" y="10615"/>
                  <a:pt x="28295" y="10736"/>
                  <a:pt x="27624" y="10736"/>
                </a:cubicBezTo>
                <a:cubicBezTo>
                  <a:pt x="27093" y="10736"/>
                  <a:pt x="26706" y="10660"/>
                  <a:pt x="26706" y="10660"/>
                </a:cubicBezTo>
                <a:cubicBezTo>
                  <a:pt x="29810" y="10569"/>
                  <a:pt x="29993" y="9086"/>
                  <a:pt x="29993" y="9085"/>
                </a:cubicBezTo>
                <a:lnTo>
                  <a:pt x="29993" y="9085"/>
                </a:lnTo>
                <a:cubicBezTo>
                  <a:pt x="29081" y="10069"/>
                  <a:pt x="27848" y="10303"/>
                  <a:pt x="26882" y="10303"/>
                </a:cubicBezTo>
                <a:cubicBezTo>
                  <a:pt x="26012" y="10303"/>
                  <a:pt x="25359" y="10113"/>
                  <a:pt x="25359" y="10113"/>
                </a:cubicBezTo>
                <a:lnTo>
                  <a:pt x="25359" y="10113"/>
                </a:lnTo>
                <a:cubicBezTo>
                  <a:pt x="25682" y="10143"/>
                  <a:pt x="25983" y="10157"/>
                  <a:pt x="26263" y="10157"/>
                </a:cubicBezTo>
                <a:cubicBezTo>
                  <a:pt x="30014" y="10157"/>
                  <a:pt x="30153" y="7648"/>
                  <a:pt x="30153" y="7647"/>
                </a:cubicBezTo>
                <a:lnTo>
                  <a:pt x="30153" y="7647"/>
                </a:lnTo>
                <a:cubicBezTo>
                  <a:pt x="29292" y="9443"/>
                  <a:pt x="27764" y="9863"/>
                  <a:pt x="26525" y="9863"/>
                </a:cubicBezTo>
                <a:cubicBezTo>
                  <a:pt x="25496" y="9863"/>
                  <a:pt x="24666" y="9573"/>
                  <a:pt x="24583" y="9542"/>
                </a:cubicBezTo>
                <a:lnTo>
                  <a:pt x="24583" y="9542"/>
                </a:lnTo>
                <a:cubicBezTo>
                  <a:pt x="25112" y="9638"/>
                  <a:pt x="25572" y="9680"/>
                  <a:pt x="25972" y="9680"/>
                </a:cubicBezTo>
                <a:cubicBezTo>
                  <a:pt x="28317" y="9680"/>
                  <a:pt x="28600" y="8264"/>
                  <a:pt x="28600" y="8264"/>
                </a:cubicBezTo>
                <a:lnTo>
                  <a:pt x="28600" y="8264"/>
                </a:lnTo>
                <a:cubicBezTo>
                  <a:pt x="27815" y="9137"/>
                  <a:pt x="26737" y="9384"/>
                  <a:pt x="25866" y="9384"/>
                </a:cubicBezTo>
                <a:cubicBezTo>
                  <a:pt x="25826" y="9384"/>
                  <a:pt x="25786" y="9383"/>
                  <a:pt x="25747" y="9382"/>
                </a:cubicBezTo>
                <a:cubicBezTo>
                  <a:pt x="26592" y="9222"/>
                  <a:pt x="27368" y="8880"/>
                  <a:pt x="27756" y="8264"/>
                </a:cubicBezTo>
                <a:lnTo>
                  <a:pt x="27756" y="8264"/>
                </a:lnTo>
                <a:lnTo>
                  <a:pt x="26318" y="8697"/>
                </a:lnTo>
                <a:cubicBezTo>
                  <a:pt x="26546" y="8583"/>
                  <a:pt x="26752" y="8446"/>
                  <a:pt x="26911" y="8264"/>
                </a:cubicBezTo>
                <a:lnTo>
                  <a:pt x="26911" y="8264"/>
                </a:lnTo>
                <a:lnTo>
                  <a:pt x="23853" y="9222"/>
                </a:lnTo>
                <a:cubicBezTo>
                  <a:pt x="21867" y="9382"/>
                  <a:pt x="19379" y="10592"/>
                  <a:pt x="17530" y="11642"/>
                </a:cubicBezTo>
                <a:cubicBezTo>
                  <a:pt x="17736" y="11117"/>
                  <a:pt x="17804" y="10660"/>
                  <a:pt x="17804" y="10272"/>
                </a:cubicBezTo>
                <a:cubicBezTo>
                  <a:pt x="18095" y="10369"/>
                  <a:pt x="18463" y="10421"/>
                  <a:pt x="18810" y="10421"/>
                </a:cubicBezTo>
                <a:cubicBezTo>
                  <a:pt x="19115" y="10421"/>
                  <a:pt x="19404" y="10381"/>
                  <a:pt x="19607" y="10295"/>
                </a:cubicBezTo>
                <a:lnTo>
                  <a:pt x="17804" y="10135"/>
                </a:lnTo>
                <a:cubicBezTo>
                  <a:pt x="17804" y="9907"/>
                  <a:pt x="17758" y="9725"/>
                  <a:pt x="17736" y="9565"/>
                </a:cubicBezTo>
                <a:lnTo>
                  <a:pt x="17736" y="9565"/>
                </a:lnTo>
                <a:cubicBezTo>
                  <a:pt x="18348" y="9851"/>
                  <a:pt x="19101" y="9997"/>
                  <a:pt x="19821" y="9997"/>
                </a:cubicBezTo>
                <a:cubicBezTo>
                  <a:pt x="20364" y="9997"/>
                  <a:pt x="20888" y="9914"/>
                  <a:pt x="21319" y="9747"/>
                </a:cubicBezTo>
                <a:lnTo>
                  <a:pt x="20543" y="9679"/>
                </a:lnTo>
                <a:cubicBezTo>
                  <a:pt x="21388" y="9519"/>
                  <a:pt x="22164" y="9222"/>
                  <a:pt x="22666" y="8994"/>
                </a:cubicBezTo>
                <a:lnTo>
                  <a:pt x="22666" y="8994"/>
                </a:lnTo>
                <a:cubicBezTo>
                  <a:pt x="21800" y="9366"/>
                  <a:pt x="21054" y="9503"/>
                  <a:pt x="20428" y="9503"/>
                </a:cubicBezTo>
                <a:cubicBezTo>
                  <a:pt x="19057" y="9503"/>
                  <a:pt x="18253" y="8850"/>
                  <a:pt x="17987" y="8583"/>
                </a:cubicBezTo>
                <a:lnTo>
                  <a:pt x="17987" y="8583"/>
                </a:lnTo>
                <a:cubicBezTo>
                  <a:pt x="18686" y="9007"/>
                  <a:pt x="19514" y="9215"/>
                  <a:pt x="20343" y="9215"/>
                </a:cubicBezTo>
                <a:cubicBezTo>
                  <a:pt x="21301" y="9215"/>
                  <a:pt x="22261" y="8939"/>
                  <a:pt x="23031" y="8401"/>
                </a:cubicBezTo>
                <a:lnTo>
                  <a:pt x="22597" y="8401"/>
                </a:lnTo>
                <a:cubicBezTo>
                  <a:pt x="23145" y="8150"/>
                  <a:pt x="23442" y="7876"/>
                  <a:pt x="23442" y="7876"/>
                </a:cubicBezTo>
                <a:lnTo>
                  <a:pt x="23442" y="7876"/>
                </a:lnTo>
                <a:cubicBezTo>
                  <a:pt x="23077" y="8104"/>
                  <a:pt x="22734" y="8287"/>
                  <a:pt x="22369" y="8401"/>
                </a:cubicBezTo>
                <a:lnTo>
                  <a:pt x="19014" y="8446"/>
                </a:lnTo>
                <a:cubicBezTo>
                  <a:pt x="18306" y="8195"/>
                  <a:pt x="17895" y="7899"/>
                  <a:pt x="17895" y="7899"/>
                </a:cubicBezTo>
                <a:lnTo>
                  <a:pt x="17895" y="7899"/>
                </a:lnTo>
                <a:cubicBezTo>
                  <a:pt x="17987" y="7921"/>
                  <a:pt x="18055" y="7921"/>
                  <a:pt x="18147" y="7921"/>
                </a:cubicBezTo>
                <a:cubicBezTo>
                  <a:pt x="18853" y="8171"/>
                  <a:pt x="19762" y="8333"/>
                  <a:pt x="20643" y="8333"/>
                </a:cubicBezTo>
                <a:cubicBezTo>
                  <a:pt x="21612" y="8333"/>
                  <a:pt x="22548" y="8138"/>
                  <a:pt x="23145" y="7647"/>
                </a:cubicBezTo>
                <a:lnTo>
                  <a:pt x="23145" y="7647"/>
                </a:lnTo>
                <a:lnTo>
                  <a:pt x="20954" y="7693"/>
                </a:lnTo>
                <a:cubicBezTo>
                  <a:pt x="20224" y="7670"/>
                  <a:pt x="19584" y="7625"/>
                  <a:pt x="19082" y="7579"/>
                </a:cubicBezTo>
                <a:lnTo>
                  <a:pt x="19082" y="7579"/>
                </a:lnTo>
                <a:cubicBezTo>
                  <a:pt x="19164" y="7581"/>
                  <a:pt x="19245" y="7582"/>
                  <a:pt x="19324" y="7582"/>
                </a:cubicBezTo>
                <a:cubicBezTo>
                  <a:pt x="22322" y="7582"/>
                  <a:pt x="23145" y="5936"/>
                  <a:pt x="23145" y="5936"/>
                </a:cubicBezTo>
                <a:lnTo>
                  <a:pt x="23145" y="5936"/>
                </a:lnTo>
                <a:cubicBezTo>
                  <a:pt x="22125" y="6846"/>
                  <a:pt x="20834" y="7059"/>
                  <a:pt x="19849" y="7059"/>
                </a:cubicBezTo>
                <a:cubicBezTo>
                  <a:pt x="18982" y="7059"/>
                  <a:pt x="18352" y="6894"/>
                  <a:pt x="18352" y="6894"/>
                </a:cubicBezTo>
                <a:cubicBezTo>
                  <a:pt x="18466" y="6871"/>
                  <a:pt x="18580" y="6871"/>
                  <a:pt x="18694" y="6871"/>
                </a:cubicBezTo>
                <a:cubicBezTo>
                  <a:pt x="18812" y="6887"/>
                  <a:pt x="18932" y="6894"/>
                  <a:pt x="19053" y="6894"/>
                </a:cubicBezTo>
                <a:cubicBezTo>
                  <a:pt x="19636" y="6894"/>
                  <a:pt x="20246" y="6734"/>
                  <a:pt x="20794" y="6620"/>
                </a:cubicBezTo>
                <a:cubicBezTo>
                  <a:pt x="21821" y="6369"/>
                  <a:pt x="22392" y="5890"/>
                  <a:pt x="23145" y="5182"/>
                </a:cubicBezTo>
                <a:lnTo>
                  <a:pt x="23145" y="5182"/>
                </a:lnTo>
                <a:lnTo>
                  <a:pt x="22666" y="5342"/>
                </a:lnTo>
                <a:cubicBezTo>
                  <a:pt x="23373" y="4635"/>
                  <a:pt x="23488" y="3927"/>
                  <a:pt x="23488" y="3927"/>
                </a:cubicBezTo>
                <a:lnTo>
                  <a:pt x="23488" y="3927"/>
                </a:lnTo>
                <a:cubicBezTo>
                  <a:pt x="22917" y="4749"/>
                  <a:pt x="22324" y="5296"/>
                  <a:pt x="21730" y="5662"/>
                </a:cubicBezTo>
                <a:lnTo>
                  <a:pt x="19448" y="6461"/>
                </a:lnTo>
                <a:cubicBezTo>
                  <a:pt x="19333" y="6468"/>
                  <a:pt x="19229" y="6471"/>
                  <a:pt x="19136" y="6471"/>
                </a:cubicBezTo>
                <a:cubicBezTo>
                  <a:pt x="18950" y="6471"/>
                  <a:pt x="18808" y="6461"/>
                  <a:pt x="18717" y="6461"/>
                </a:cubicBezTo>
                <a:cubicBezTo>
                  <a:pt x="18649" y="6438"/>
                  <a:pt x="18626" y="6438"/>
                  <a:pt x="18626" y="6438"/>
                </a:cubicBezTo>
                <a:cubicBezTo>
                  <a:pt x="18694" y="6438"/>
                  <a:pt x="18740" y="6415"/>
                  <a:pt x="18808" y="6415"/>
                </a:cubicBezTo>
                <a:lnTo>
                  <a:pt x="18717" y="6461"/>
                </a:lnTo>
                <a:cubicBezTo>
                  <a:pt x="20315" y="6095"/>
                  <a:pt x="21844" y="5844"/>
                  <a:pt x="22757" y="4292"/>
                </a:cubicBezTo>
                <a:lnTo>
                  <a:pt x="22757" y="4292"/>
                </a:lnTo>
                <a:lnTo>
                  <a:pt x="22118" y="4635"/>
                </a:lnTo>
                <a:cubicBezTo>
                  <a:pt x="23168" y="3493"/>
                  <a:pt x="23305" y="2261"/>
                  <a:pt x="23305" y="2261"/>
                </a:cubicBezTo>
                <a:lnTo>
                  <a:pt x="23305" y="2261"/>
                </a:lnTo>
                <a:cubicBezTo>
                  <a:pt x="22255" y="5114"/>
                  <a:pt x="18900" y="5981"/>
                  <a:pt x="18900" y="5981"/>
                </a:cubicBezTo>
                <a:cubicBezTo>
                  <a:pt x="22871" y="4178"/>
                  <a:pt x="22620" y="1302"/>
                  <a:pt x="22620" y="1302"/>
                </a:cubicBezTo>
                <a:lnTo>
                  <a:pt x="22620" y="1302"/>
                </a:lnTo>
                <a:cubicBezTo>
                  <a:pt x="22004" y="3767"/>
                  <a:pt x="19311" y="5456"/>
                  <a:pt x="19311" y="5456"/>
                </a:cubicBezTo>
                <a:cubicBezTo>
                  <a:pt x="20338" y="4680"/>
                  <a:pt x="21798" y="1964"/>
                  <a:pt x="21799" y="1964"/>
                </a:cubicBezTo>
                <a:lnTo>
                  <a:pt x="21799" y="1964"/>
                </a:lnTo>
                <a:cubicBezTo>
                  <a:pt x="19995" y="3493"/>
                  <a:pt x="18671" y="5525"/>
                  <a:pt x="17713" y="7488"/>
                </a:cubicBezTo>
                <a:lnTo>
                  <a:pt x="17964" y="6483"/>
                </a:lnTo>
                <a:lnTo>
                  <a:pt x="17964" y="6483"/>
                </a:lnTo>
                <a:cubicBezTo>
                  <a:pt x="17781" y="6871"/>
                  <a:pt x="17622" y="7396"/>
                  <a:pt x="17530" y="7876"/>
                </a:cubicBezTo>
                <a:cubicBezTo>
                  <a:pt x="17462" y="8035"/>
                  <a:pt x="17370" y="8218"/>
                  <a:pt x="17302" y="8378"/>
                </a:cubicBezTo>
                <a:lnTo>
                  <a:pt x="17553" y="6597"/>
                </a:lnTo>
                <a:lnTo>
                  <a:pt x="17553" y="6597"/>
                </a:lnTo>
                <a:cubicBezTo>
                  <a:pt x="17485" y="6757"/>
                  <a:pt x="17416" y="6940"/>
                  <a:pt x="17370" y="7122"/>
                </a:cubicBezTo>
                <a:cubicBezTo>
                  <a:pt x="17462" y="6506"/>
                  <a:pt x="17530" y="5890"/>
                  <a:pt x="17530" y="5274"/>
                </a:cubicBezTo>
                <a:cubicBezTo>
                  <a:pt x="17599" y="3288"/>
                  <a:pt x="17211" y="1325"/>
                  <a:pt x="15864" y="1"/>
                </a:cubicBezTo>
                <a:close/>
              </a:path>
            </a:pathLst>
          </a:custGeom>
          <a:solidFill>
            <a:schemeClr val="accent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</p:spTree>
  </p:cSld>
  <p:clrMapOvr>
    <a:masterClrMapping/>
  </p:clrMapOvr>
</p:sldLayout>
</file>

<file path=ppt/slideLayouts/slideLayout2.xml><?xml version="1.0" encoding="utf-8"?>
<p:sldLayout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 matchingName="Section header" type="secHead">
  <p:cSld name="SECTION_HEADER">
    <p:spTree>
      <p:nvGrpSpPr>
        <p:cNvPr id="93" name="Shape 93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94" name="Google Shape;94;p3"/>
          <p:cNvSpPr txBox="1"/>
          <p:nvPr>
            <p:ph type="title"/>
          </p:nvPr>
        </p:nvSpPr>
        <p:spPr>
          <a:xfrm>
            <a:off x="1759950" y="2414400"/>
            <a:ext cx="5624100" cy="841800"/>
          </a:xfrm>
          <a:prstGeom prst="rect">
            <a:avLst/>
          </a:prstGeom>
        </p:spPr>
        <p:txBody>
          <a:bodyPr anchorCtr="0" anchor="ctr" bIns="91425" lIns="91425" spcFirstLastPara="1" rIns="91425" wrap="square" tIns="91425">
            <a:noAutofit/>
          </a:bodyPr>
          <a:lstStyle>
            <a:lvl1pPr lvl="0" algn="ctr">
              <a:spcBef>
                <a:spcPts val="0"/>
              </a:spcBef>
              <a:spcAft>
                <a:spcPts val="0"/>
              </a:spcAft>
              <a:buSzPts val="3600"/>
              <a:buNone/>
              <a:defRPr sz="4000"/>
            </a:lvl1pPr>
            <a:lvl2pPr lvl="1" algn="ctr">
              <a:spcBef>
                <a:spcPts val="0"/>
              </a:spcBef>
              <a:spcAft>
                <a:spcPts val="0"/>
              </a:spcAft>
              <a:buSzPts val="3600"/>
              <a:buNone/>
              <a:defRPr sz="3600"/>
            </a:lvl2pPr>
            <a:lvl3pPr lvl="2" algn="ctr">
              <a:spcBef>
                <a:spcPts val="0"/>
              </a:spcBef>
              <a:spcAft>
                <a:spcPts val="0"/>
              </a:spcAft>
              <a:buSzPts val="3600"/>
              <a:buNone/>
              <a:defRPr sz="3600"/>
            </a:lvl3pPr>
            <a:lvl4pPr lvl="3" algn="ctr">
              <a:spcBef>
                <a:spcPts val="0"/>
              </a:spcBef>
              <a:spcAft>
                <a:spcPts val="0"/>
              </a:spcAft>
              <a:buSzPts val="3600"/>
              <a:buNone/>
              <a:defRPr sz="3600"/>
            </a:lvl4pPr>
            <a:lvl5pPr lvl="4" algn="ctr">
              <a:spcBef>
                <a:spcPts val="0"/>
              </a:spcBef>
              <a:spcAft>
                <a:spcPts val="0"/>
              </a:spcAft>
              <a:buSzPts val="3600"/>
              <a:buNone/>
              <a:defRPr sz="3600"/>
            </a:lvl5pPr>
            <a:lvl6pPr lvl="5" algn="ctr">
              <a:spcBef>
                <a:spcPts val="0"/>
              </a:spcBef>
              <a:spcAft>
                <a:spcPts val="0"/>
              </a:spcAft>
              <a:buSzPts val="3600"/>
              <a:buNone/>
              <a:defRPr sz="3600"/>
            </a:lvl6pPr>
            <a:lvl7pPr lvl="6" algn="ctr">
              <a:spcBef>
                <a:spcPts val="0"/>
              </a:spcBef>
              <a:spcAft>
                <a:spcPts val="0"/>
              </a:spcAft>
              <a:buSzPts val="3600"/>
              <a:buNone/>
              <a:defRPr sz="3600"/>
            </a:lvl7pPr>
            <a:lvl8pPr lvl="7" algn="ctr">
              <a:spcBef>
                <a:spcPts val="0"/>
              </a:spcBef>
              <a:spcAft>
                <a:spcPts val="0"/>
              </a:spcAft>
              <a:buSzPts val="3600"/>
              <a:buNone/>
              <a:defRPr sz="3600"/>
            </a:lvl8pPr>
            <a:lvl9pPr lvl="8" algn="ctr">
              <a:spcBef>
                <a:spcPts val="0"/>
              </a:spcBef>
              <a:spcAft>
                <a:spcPts val="0"/>
              </a:spcAft>
              <a:buSzPts val="3600"/>
              <a:buNone/>
              <a:defRPr sz="3600"/>
            </a:lvl9pPr>
          </a:lstStyle>
          <a:p/>
        </p:txBody>
      </p:sp>
      <p:sp>
        <p:nvSpPr>
          <p:cNvPr id="95" name="Google Shape;95;p3"/>
          <p:cNvSpPr txBox="1"/>
          <p:nvPr>
            <p:ph hasCustomPrompt="1" idx="2" type="title"/>
          </p:nvPr>
        </p:nvSpPr>
        <p:spPr>
          <a:xfrm>
            <a:off x="3973500" y="1572600"/>
            <a:ext cx="1197000" cy="841800"/>
          </a:xfrm>
          <a:prstGeom prst="rect">
            <a:avLst/>
          </a:prstGeom>
          <a:noFill/>
        </p:spPr>
        <p:txBody>
          <a:bodyPr anchorCtr="0" anchor="ctr" bIns="91425" lIns="91425" spcFirstLastPara="1" rIns="91425" wrap="square" tIns="91425">
            <a:noAutofit/>
          </a:bodyPr>
          <a:lstStyle>
            <a:lvl1pPr lvl="0" rtl="0" algn="ctr"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6000"/>
              <a:buNone/>
              <a:defRPr sz="6000">
                <a:solidFill>
                  <a:schemeClr val="dk2"/>
                </a:solidFill>
              </a:defRPr>
            </a:lvl1pPr>
            <a:lvl2pPr lvl="1" rtl="0" algn="ctr"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6000"/>
              <a:buNone/>
              <a:defRPr sz="6000">
                <a:solidFill>
                  <a:schemeClr val="lt1"/>
                </a:solidFill>
              </a:defRPr>
            </a:lvl2pPr>
            <a:lvl3pPr lvl="2" rtl="0" algn="ctr"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6000"/>
              <a:buNone/>
              <a:defRPr sz="6000">
                <a:solidFill>
                  <a:schemeClr val="lt1"/>
                </a:solidFill>
              </a:defRPr>
            </a:lvl3pPr>
            <a:lvl4pPr lvl="3" rtl="0" algn="ctr"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6000"/>
              <a:buNone/>
              <a:defRPr sz="6000">
                <a:solidFill>
                  <a:schemeClr val="lt1"/>
                </a:solidFill>
              </a:defRPr>
            </a:lvl4pPr>
            <a:lvl5pPr lvl="4" rtl="0" algn="ctr"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6000"/>
              <a:buNone/>
              <a:defRPr sz="6000">
                <a:solidFill>
                  <a:schemeClr val="lt1"/>
                </a:solidFill>
              </a:defRPr>
            </a:lvl5pPr>
            <a:lvl6pPr lvl="5" rtl="0" algn="ctr"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6000"/>
              <a:buNone/>
              <a:defRPr sz="6000">
                <a:solidFill>
                  <a:schemeClr val="lt1"/>
                </a:solidFill>
              </a:defRPr>
            </a:lvl6pPr>
            <a:lvl7pPr lvl="6" rtl="0" algn="ctr"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6000"/>
              <a:buNone/>
              <a:defRPr sz="6000">
                <a:solidFill>
                  <a:schemeClr val="lt1"/>
                </a:solidFill>
              </a:defRPr>
            </a:lvl7pPr>
            <a:lvl8pPr lvl="7" rtl="0" algn="ctr"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6000"/>
              <a:buNone/>
              <a:defRPr sz="6000">
                <a:solidFill>
                  <a:schemeClr val="lt1"/>
                </a:solidFill>
              </a:defRPr>
            </a:lvl8pPr>
            <a:lvl9pPr lvl="8" rtl="0" algn="ctr"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6000"/>
              <a:buNone/>
              <a:defRPr sz="6000">
                <a:solidFill>
                  <a:schemeClr val="lt1"/>
                </a:solidFill>
              </a:defRPr>
            </a:lvl9pPr>
          </a:lstStyle>
          <a:p>
            <a:r>
              <a:t>xx%</a:t>
            </a:r>
          </a:p>
        </p:txBody>
      </p:sp>
      <p:sp>
        <p:nvSpPr>
          <p:cNvPr id="96" name="Google Shape;96;p3"/>
          <p:cNvSpPr txBox="1"/>
          <p:nvPr>
            <p:ph idx="1" type="subTitle"/>
          </p:nvPr>
        </p:nvSpPr>
        <p:spPr>
          <a:xfrm>
            <a:off x="1759950" y="3167125"/>
            <a:ext cx="5624100" cy="3750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>
            <a:lvl1pPr lvl="0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 sz="1600"/>
            </a:lvl1pPr>
            <a:lvl2pPr lvl="1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rtl="0" algn="ctr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SzPts val="1400"/>
              <a:buNone/>
              <a:defRPr/>
            </a:lvl3pPr>
            <a:lvl4pPr lvl="3" rtl="0" algn="ctr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SzPts val="1400"/>
              <a:buNone/>
              <a:defRPr/>
            </a:lvl4pPr>
            <a:lvl5pPr lvl="4" rtl="0" algn="ctr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SzPts val="1400"/>
              <a:buNone/>
              <a:defRPr/>
            </a:lvl5pPr>
            <a:lvl6pPr lvl="5" rtl="0" algn="ctr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SzPts val="1400"/>
              <a:buNone/>
              <a:defRPr/>
            </a:lvl6pPr>
            <a:lvl7pPr lvl="6" rtl="0" algn="ctr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SzPts val="1400"/>
              <a:buNone/>
              <a:defRPr/>
            </a:lvl7pPr>
            <a:lvl8pPr lvl="7" rtl="0" algn="ctr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SzPts val="1400"/>
              <a:buNone/>
              <a:defRPr/>
            </a:lvl8pPr>
            <a:lvl9pPr lvl="8" rtl="0" algn="ctr">
              <a:lnSpc>
                <a:spcPct val="100000"/>
              </a:lnSpc>
              <a:spcBef>
                <a:spcPts val="1600"/>
              </a:spcBef>
              <a:spcAft>
                <a:spcPts val="1600"/>
              </a:spcAft>
              <a:buSzPts val="1400"/>
              <a:buNone/>
              <a:defRPr/>
            </a:lvl9pPr>
          </a:lstStyle>
          <a:p/>
        </p:txBody>
      </p:sp>
      <p:grpSp>
        <p:nvGrpSpPr>
          <p:cNvPr id="97" name="Google Shape;97;p3"/>
          <p:cNvGrpSpPr/>
          <p:nvPr/>
        </p:nvGrpSpPr>
        <p:grpSpPr>
          <a:xfrm rot="438020">
            <a:off x="7281504" y="583456"/>
            <a:ext cx="6637322" cy="6747958"/>
            <a:chOff x="6801293" y="-334793"/>
            <a:chExt cx="4573793" cy="4650033"/>
          </a:xfrm>
        </p:grpSpPr>
        <p:sp>
          <p:nvSpPr>
            <p:cNvPr id="98" name="Google Shape;98;p3"/>
            <p:cNvSpPr/>
            <p:nvPr/>
          </p:nvSpPr>
          <p:spPr>
            <a:xfrm>
              <a:off x="7523001" y="214471"/>
              <a:ext cx="3852085" cy="3615585"/>
            </a:xfrm>
            <a:custGeom>
              <a:rect b="b" l="l" r="r" t="t"/>
              <a:pathLst>
                <a:path extrusionOk="0" h="92874" w="98949">
                  <a:moveTo>
                    <a:pt x="33713" y="10064"/>
                  </a:moveTo>
                  <a:cubicBezTo>
                    <a:pt x="33721" y="10083"/>
                    <a:pt x="33728" y="10101"/>
                    <a:pt x="33735" y="10120"/>
                  </a:cubicBezTo>
                  <a:lnTo>
                    <a:pt x="33735" y="10120"/>
                  </a:lnTo>
                  <a:cubicBezTo>
                    <a:pt x="33728" y="10101"/>
                    <a:pt x="33721" y="10082"/>
                    <a:pt x="33713" y="10064"/>
                  </a:cubicBezTo>
                  <a:close/>
                  <a:moveTo>
                    <a:pt x="18522" y="54186"/>
                  </a:moveTo>
                  <a:cubicBezTo>
                    <a:pt x="18691" y="54186"/>
                    <a:pt x="18949" y="54355"/>
                    <a:pt x="19311" y="54779"/>
                  </a:cubicBezTo>
                  <a:cubicBezTo>
                    <a:pt x="19369" y="54764"/>
                    <a:pt x="19431" y="54757"/>
                    <a:pt x="19496" y="54757"/>
                  </a:cubicBezTo>
                  <a:cubicBezTo>
                    <a:pt x="20519" y="54757"/>
                    <a:pt x="22276" y="56519"/>
                    <a:pt x="22963" y="56970"/>
                  </a:cubicBezTo>
                  <a:cubicBezTo>
                    <a:pt x="22734" y="57449"/>
                    <a:pt x="22232" y="57700"/>
                    <a:pt x="22232" y="57951"/>
                  </a:cubicBezTo>
                  <a:cubicBezTo>
                    <a:pt x="21753" y="57700"/>
                    <a:pt x="19059" y="56719"/>
                    <a:pt x="19059" y="56490"/>
                  </a:cubicBezTo>
                  <a:cubicBezTo>
                    <a:pt x="18321" y="55752"/>
                    <a:pt x="18009" y="54186"/>
                    <a:pt x="18522" y="54186"/>
                  </a:cubicBezTo>
                  <a:close/>
                  <a:moveTo>
                    <a:pt x="10272" y="53797"/>
                  </a:moveTo>
                  <a:lnTo>
                    <a:pt x="10272" y="55258"/>
                  </a:lnTo>
                  <a:cubicBezTo>
                    <a:pt x="10272" y="55007"/>
                    <a:pt x="10021" y="54277"/>
                    <a:pt x="10021" y="54276"/>
                  </a:cubicBezTo>
                  <a:lnTo>
                    <a:pt x="10021" y="54276"/>
                  </a:lnTo>
                  <a:cubicBezTo>
                    <a:pt x="9575" y="55766"/>
                    <a:pt x="10852" y="58621"/>
                    <a:pt x="12419" y="60845"/>
                  </a:cubicBezTo>
                  <a:lnTo>
                    <a:pt x="12419" y="60845"/>
                  </a:lnTo>
                  <a:lnTo>
                    <a:pt x="13163" y="59059"/>
                  </a:lnTo>
                  <a:lnTo>
                    <a:pt x="13163" y="59059"/>
                  </a:lnTo>
                  <a:cubicBezTo>
                    <a:pt x="12913" y="57462"/>
                    <a:pt x="11181" y="54474"/>
                    <a:pt x="10272" y="53797"/>
                  </a:cubicBezTo>
                  <a:close/>
                  <a:moveTo>
                    <a:pt x="52521" y="61603"/>
                  </a:moveTo>
                  <a:lnTo>
                    <a:pt x="52521" y="61603"/>
                  </a:lnTo>
                  <a:cubicBezTo>
                    <a:pt x="52393" y="61692"/>
                    <a:pt x="52302" y="61856"/>
                    <a:pt x="52250" y="62061"/>
                  </a:cubicBezTo>
                  <a:lnTo>
                    <a:pt x="52250" y="62061"/>
                  </a:lnTo>
                  <a:cubicBezTo>
                    <a:pt x="52264" y="62076"/>
                    <a:pt x="52278" y="62091"/>
                    <a:pt x="52293" y="62106"/>
                  </a:cubicBezTo>
                  <a:cubicBezTo>
                    <a:pt x="52521" y="62106"/>
                    <a:pt x="52521" y="61854"/>
                    <a:pt x="52521" y="61603"/>
                  </a:cubicBezTo>
                  <a:close/>
                  <a:moveTo>
                    <a:pt x="50745" y="0"/>
                  </a:moveTo>
                  <a:cubicBezTo>
                    <a:pt x="49136" y="0"/>
                    <a:pt x="47502" y="3232"/>
                    <a:pt x="45446" y="3467"/>
                  </a:cubicBezTo>
                  <a:cubicBezTo>
                    <a:pt x="45697" y="3216"/>
                    <a:pt x="45697" y="2988"/>
                    <a:pt x="45948" y="2737"/>
                  </a:cubicBezTo>
                  <a:lnTo>
                    <a:pt x="45948" y="2737"/>
                  </a:lnTo>
                  <a:cubicBezTo>
                    <a:pt x="44464" y="3216"/>
                    <a:pt x="42752" y="4449"/>
                    <a:pt x="41291" y="5430"/>
                  </a:cubicBezTo>
                  <a:cubicBezTo>
                    <a:pt x="41291" y="5659"/>
                    <a:pt x="41542" y="5659"/>
                    <a:pt x="41793" y="5910"/>
                  </a:cubicBezTo>
                  <a:cubicBezTo>
                    <a:pt x="40812" y="6412"/>
                    <a:pt x="40812" y="6640"/>
                    <a:pt x="41291" y="7371"/>
                  </a:cubicBezTo>
                  <a:cubicBezTo>
                    <a:pt x="40310" y="7622"/>
                    <a:pt x="39830" y="8124"/>
                    <a:pt x="40082" y="8854"/>
                  </a:cubicBezTo>
                  <a:cubicBezTo>
                    <a:pt x="39761" y="8724"/>
                    <a:pt x="39442" y="8661"/>
                    <a:pt x="39137" y="8661"/>
                  </a:cubicBezTo>
                  <a:cubicBezTo>
                    <a:pt x="38268" y="8661"/>
                    <a:pt x="37509" y="9169"/>
                    <a:pt x="37137" y="10064"/>
                  </a:cubicBezTo>
                  <a:lnTo>
                    <a:pt x="37388" y="11045"/>
                  </a:lnTo>
                  <a:cubicBezTo>
                    <a:pt x="38370" y="11525"/>
                    <a:pt x="38370" y="11776"/>
                    <a:pt x="38370" y="12757"/>
                  </a:cubicBezTo>
                  <a:cubicBezTo>
                    <a:pt x="40310" y="13008"/>
                    <a:pt x="38370" y="14720"/>
                    <a:pt x="37868" y="15679"/>
                  </a:cubicBezTo>
                  <a:cubicBezTo>
                    <a:pt x="37388" y="14720"/>
                    <a:pt x="37868" y="13008"/>
                    <a:pt x="36909" y="11776"/>
                  </a:cubicBezTo>
                  <a:cubicBezTo>
                    <a:pt x="36658" y="12027"/>
                    <a:pt x="36407" y="12027"/>
                    <a:pt x="36407" y="12255"/>
                  </a:cubicBezTo>
                  <a:cubicBezTo>
                    <a:pt x="36156" y="11525"/>
                    <a:pt x="35676" y="11296"/>
                    <a:pt x="35425" y="10794"/>
                  </a:cubicBezTo>
                  <a:cubicBezTo>
                    <a:pt x="34695" y="11525"/>
                    <a:pt x="34695" y="12506"/>
                    <a:pt x="34695" y="13739"/>
                  </a:cubicBezTo>
                  <a:cubicBezTo>
                    <a:pt x="33728" y="12772"/>
                    <a:pt x="34201" y="11341"/>
                    <a:pt x="33735" y="10120"/>
                  </a:cubicBezTo>
                  <a:lnTo>
                    <a:pt x="33735" y="10120"/>
                  </a:lnTo>
                  <a:cubicBezTo>
                    <a:pt x="34361" y="11843"/>
                    <a:pt x="31453" y="16669"/>
                    <a:pt x="34462" y="16669"/>
                  </a:cubicBezTo>
                  <a:cubicBezTo>
                    <a:pt x="34536" y="16669"/>
                    <a:pt x="34613" y="16666"/>
                    <a:pt x="34695" y="16660"/>
                  </a:cubicBezTo>
                  <a:lnTo>
                    <a:pt x="34695" y="16660"/>
                  </a:lnTo>
                  <a:cubicBezTo>
                    <a:pt x="34946" y="17391"/>
                    <a:pt x="34946" y="17893"/>
                    <a:pt x="34444" y="18623"/>
                  </a:cubicBezTo>
                  <a:cubicBezTo>
                    <a:pt x="34215" y="17893"/>
                    <a:pt x="33964" y="17642"/>
                    <a:pt x="33485" y="17163"/>
                  </a:cubicBezTo>
                  <a:cubicBezTo>
                    <a:pt x="32852" y="18429"/>
                    <a:pt x="33317" y="21531"/>
                    <a:pt x="31533" y="21531"/>
                  </a:cubicBezTo>
                  <a:cubicBezTo>
                    <a:pt x="31259" y="21531"/>
                    <a:pt x="30932" y="21458"/>
                    <a:pt x="30541" y="21294"/>
                  </a:cubicBezTo>
                  <a:cubicBezTo>
                    <a:pt x="34444" y="21066"/>
                    <a:pt x="30541" y="15451"/>
                    <a:pt x="32252" y="14218"/>
                  </a:cubicBezTo>
                  <a:cubicBezTo>
                    <a:pt x="31773" y="13008"/>
                    <a:pt x="32983" y="12506"/>
                    <a:pt x="32983" y="11525"/>
                  </a:cubicBezTo>
                  <a:cubicBezTo>
                    <a:pt x="32983" y="10566"/>
                    <a:pt x="32001" y="10566"/>
                    <a:pt x="32504" y="9334"/>
                  </a:cubicBezTo>
                  <a:lnTo>
                    <a:pt x="32504" y="9334"/>
                  </a:lnTo>
                  <a:cubicBezTo>
                    <a:pt x="31773" y="9813"/>
                    <a:pt x="31522" y="9585"/>
                    <a:pt x="31043" y="10566"/>
                  </a:cubicBezTo>
                  <a:lnTo>
                    <a:pt x="31043" y="9334"/>
                  </a:lnTo>
                  <a:cubicBezTo>
                    <a:pt x="29559" y="10064"/>
                    <a:pt x="29080" y="15200"/>
                    <a:pt x="29559" y="16409"/>
                  </a:cubicBezTo>
                  <a:cubicBezTo>
                    <a:pt x="29810" y="16409"/>
                    <a:pt x="30061" y="16660"/>
                    <a:pt x="30312" y="16660"/>
                  </a:cubicBezTo>
                  <a:lnTo>
                    <a:pt x="30312" y="17893"/>
                  </a:lnTo>
                  <a:lnTo>
                    <a:pt x="13163" y="59059"/>
                  </a:lnTo>
                  <a:lnTo>
                    <a:pt x="13163" y="59059"/>
                  </a:lnTo>
                  <a:cubicBezTo>
                    <a:pt x="13183" y="59186"/>
                    <a:pt x="13193" y="59305"/>
                    <a:pt x="13193" y="59412"/>
                  </a:cubicBezTo>
                  <a:cubicBezTo>
                    <a:pt x="14175" y="59412"/>
                    <a:pt x="15636" y="62106"/>
                    <a:pt x="16138" y="63087"/>
                  </a:cubicBezTo>
                  <a:cubicBezTo>
                    <a:pt x="16164" y="63104"/>
                    <a:pt x="16189" y="63120"/>
                    <a:pt x="16213" y="63136"/>
                  </a:cubicBezTo>
                  <a:lnTo>
                    <a:pt x="16213" y="63136"/>
                  </a:lnTo>
                  <a:cubicBezTo>
                    <a:pt x="15882" y="63212"/>
                    <a:pt x="15590" y="63444"/>
                    <a:pt x="15407" y="63817"/>
                  </a:cubicBezTo>
                  <a:cubicBezTo>
                    <a:pt x="14543" y="63434"/>
                    <a:pt x="13422" y="62269"/>
                    <a:pt x="12419" y="60845"/>
                  </a:cubicBezTo>
                  <a:lnTo>
                    <a:pt x="12419" y="60845"/>
                  </a:lnTo>
                  <a:lnTo>
                    <a:pt x="502" y="89450"/>
                  </a:lnTo>
                  <a:cubicBezTo>
                    <a:pt x="0" y="90203"/>
                    <a:pt x="502" y="90934"/>
                    <a:pt x="1484" y="90934"/>
                  </a:cubicBezTo>
                  <a:cubicBezTo>
                    <a:pt x="1484" y="91413"/>
                    <a:pt x="1712" y="92144"/>
                    <a:pt x="1712" y="92646"/>
                  </a:cubicBezTo>
                  <a:cubicBezTo>
                    <a:pt x="1963" y="92646"/>
                    <a:pt x="2214" y="92395"/>
                    <a:pt x="2443" y="92395"/>
                  </a:cubicBezTo>
                  <a:cubicBezTo>
                    <a:pt x="2694" y="92395"/>
                    <a:pt x="2694" y="92874"/>
                    <a:pt x="3196" y="92874"/>
                  </a:cubicBezTo>
                  <a:cubicBezTo>
                    <a:pt x="3196" y="92646"/>
                    <a:pt x="3926" y="92144"/>
                    <a:pt x="4155" y="91413"/>
                  </a:cubicBezTo>
                  <a:cubicBezTo>
                    <a:pt x="4878" y="92062"/>
                    <a:pt x="5517" y="92327"/>
                    <a:pt x="6096" y="92327"/>
                  </a:cubicBezTo>
                  <a:cubicBezTo>
                    <a:pt x="7474" y="92327"/>
                    <a:pt x="8513" y="90832"/>
                    <a:pt x="9541" y="89450"/>
                  </a:cubicBezTo>
                  <a:cubicBezTo>
                    <a:pt x="9290" y="89222"/>
                    <a:pt x="9039" y="88492"/>
                    <a:pt x="8560" y="88492"/>
                  </a:cubicBezTo>
                  <a:cubicBezTo>
                    <a:pt x="9290" y="87761"/>
                    <a:pt x="10021" y="87008"/>
                    <a:pt x="11253" y="86780"/>
                  </a:cubicBezTo>
                  <a:cubicBezTo>
                    <a:pt x="10523" y="86049"/>
                    <a:pt x="10523" y="85068"/>
                    <a:pt x="10523" y="84086"/>
                  </a:cubicBezTo>
                  <a:cubicBezTo>
                    <a:pt x="11002" y="83356"/>
                    <a:pt x="10751" y="83607"/>
                    <a:pt x="11253" y="83105"/>
                  </a:cubicBezTo>
                  <a:lnTo>
                    <a:pt x="11481" y="83356"/>
                  </a:lnTo>
                  <a:cubicBezTo>
                    <a:pt x="11984" y="81393"/>
                    <a:pt x="15156" y="80914"/>
                    <a:pt x="13444" y="78722"/>
                  </a:cubicBezTo>
                  <a:cubicBezTo>
                    <a:pt x="13696" y="78722"/>
                    <a:pt x="13696" y="78471"/>
                    <a:pt x="13924" y="78220"/>
                  </a:cubicBezTo>
                  <a:cubicBezTo>
                    <a:pt x="12463" y="77490"/>
                    <a:pt x="13444" y="76029"/>
                    <a:pt x="12965" y="74568"/>
                  </a:cubicBezTo>
                  <a:lnTo>
                    <a:pt x="12965" y="74568"/>
                  </a:lnTo>
                  <a:lnTo>
                    <a:pt x="13444" y="75047"/>
                  </a:lnTo>
                  <a:cubicBezTo>
                    <a:pt x="13444" y="74796"/>
                    <a:pt x="13696" y="74317"/>
                    <a:pt x="13924" y="74066"/>
                  </a:cubicBezTo>
                  <a:cubicBezTo>
                    <a:pt x="13924" y="74317"/>
                    <a:pt x="14175" y="74317"/>
                    <a:pt x="14175" y="74568"/>
                  </a:cubicBezTo>
                  <a:cubicBezTo>
                    <a:pt x="14426" y="74317"/>
                    <a:pt x="14426" y="73815"/>
                    <a:pt x="14677" y="73815"/>
                  </a:cubicBezTo>
                  <a:cubicBezTo>
                    <a:pt x="14829" y="73815"/>
                    <a:pt x="14880" y="73926"/>
                    <a:pt x="15046" y="73926"/>
                  </a:cubicBezTo>
                  <a:cubicBezTo>
                    <a:pt x="15128" y="73926"/>
                    <a:pt x="15240" y="73899"/>
                    <a:pt x="15407" y="73815"/>
                  </a:cubicBezTo>
                  <a:cubicBezTo>
                    <a:pt x="16389" y="72354"/>
                    <a:pt x="14905" y="71144"/>
                    <a:pt x="17119" y="70163"/>
                  </a:cubicBezTo>
                  <a:cubicBezTo>
                    <a:pt x="17599" y="70414"/>
                    <a:pt x="17850" y="70414"/>
                    <a:pt x="18078" y="70414"/>
                  </a:cubicBezTo>
                  <a:lnTo>
                    <a:pt x="18078" y="69432"/>
                  </a:lnTo>
                  <a:cubicBezTo>
                    <a:pt x="19790" y="68200"/>
                    <a:pt x="19790" y="66990"/>
                    <a:pt x="20520" y="65278"/>
                  </a:cubicBezTo>
                  <a:cubicBezTo>
                    <a:pt x="20355" y="65235"/>
                    <a:pt x="20189" y="65214"/>
                    <a:pt x="20025" y="65214"/>
                  </a:cubicBezTo>
                  <a:cubicBezTo>
                    <a:pt x="19237" y="65214"/>
                    <a:pt x="18493" y="65695"/>
                    <a:pt x="18078" y="66488"/>
                  </a:cubicBezTo>
                  <a:cubicBezTo>
                    <a:pt x="17599" y="65758"/>
                    <a:pt x="16868" y="65278"/>
                    <a:pt x="16389" y="64799"/>
                  </a:cubicBezTo>
                  <a:cubicBezTo>
                    <a:pt x="15887" y="65027"/>
                    <a:pt x="15407" y="65027"/>
                    <a:pt x="14905" y="65027"/>
                  </a:cubicBezTo>
                  <a:cubicBezTo>
                    <a:pt x="15062" y="64414"/>
                    <a:pt x="15406" y="63899"/>
                    <a:pt x="15820" y="63899"/>
                  </a:cubicBezTo>
                  <a:cubicBezTo>
                    <a:pt x="16069" y="63899"/>
                    <a:pt x="16343" y="64085"/>
                    <a:pt x="16617" y="64548"/>
                  </a:cubicBezTo>
                  <a:cubicBezTo>
                    <a:pt x="16893" y="64410"/>
                    <a:pt x="17086" y="64272"/>
                    <a:pt x="17288" y="64176"/>
                  </a:cubicBezTo>
                  <a:lnTo>
                    <a:pt x="17288" y="64176"/>
                  </a:lnTo>
                  <a:cubicBezTo>
                    <a:pt x="17307" y="64214"/>
                    <a:pt x="17327" y="64254"/>
                    <a:pt x="17348" y="64297"/>
                  </a:cubicBezTo>
                  <a:cubicBezTo>
                    <a:pt x="18329" y="63817"/>
                    <a:pt x="19562" y="63566"/>
                    <a:pt x="20520" y="63315"/>
                  </a:cubicBezTo>
                  <a:cubicBezTo>
                    <a:pt x="21214" y="62977"/>
                    <a:pt x="21178" y="61897"/>
                    <a:pt x="21701" y="61897"/>
                  </a:cubicBezTo>
                  <a:cubicBezTo>
                    <a:pt x="21919" y="61897"/>
                    <a:pt x="22232" y="62083"/>
                    <a:pt x="22734" y="62585"/>
                  </a:cubicBezTo>
                  <a:cubicBezTo>
                    <a:pt x="23465" y="61854"/>
                    <a:pt x="23944" y="60873"/>
                    <a:pt x="23716" y="59891"/>
                  </a:cubicBezTo>
                  <a:cubicBezTo>
                    <a:pt x="23944" y="59663"/>
                    <a:pt x="24195" y="59663"/>
                    <a:pt x="24446" y="59161"/>
                  </a:cubicBezTo>
                  <a:cubicBezTo>
                    <a:pt x="24446" y="58431"/>
                    <a:pt x="24195" y="57449"/>
                    <a:pt x="22963" y="56970"/>
                  </a:cubicBezTo>
                  <a:lnTo>
                    <a:pt x="22963" y="56970"/>
                  </a:lnTo>
                  <a:cubicBezTo>
                    <a:pt x="23137" y="57014"/>
                    <a:pt x="23311" y="57035"/>
                    <a:pt x="23484" y="57035"/>
                  </a:cubicBezTo>
                  <a:cubicBezTo>
                    <a:pt x="24285" y="57035"/>
                    <a:pt x="25055" y="56589"/>
                    <a:pt x="25656" y="55988"/>
                  </a:cubicBezTo>
                  <a:cubicBezTo>
                    <a:pt x="25656" y="56490"/>
                    <a:pt x="26158" y="56719"/>
                    <a:pt x="26158" y="57449"/>
                  </a:cubicBezTo>
                  <a:cubicBezTo>
                    <a:pt x="27117" y="56970"/>
                    <a:pt x="27368" y="56970"/>
                    <a:pt x="27117" y="55988"/>
                  </a:cubicBezTo>
                  <a:lnTo>
                    <a:pt x="27117" y="55988"/>
                  </a:lnTo>
                  <a:cubicBezTo>
                    <a:pt x="27870" y="56239"/>
                    <a:pt x="28349" y="56970"/>
                    <a:pt x="28349" y="57951"/>
                  </a:cubicBezTo>
                  <a:cubicBezTo>
                    <a:pt x="28600" y="57700"/>
                    <a:pt x="29331" y="57700"/>
                    <a:pt x="29559" y="57449"/>
                  </a:cubicBezTo>
                  <a:cubicBezTo>
                    <a:pt x="29810" y="57951"/>
                    <a:pt x="29810" y="58202"/>
                    <a:pt x="29810" y="58431"/>
                  </a:cubicBezTo>
                  <a:cubicBezTo>
                    <a:pt x="30061" y="58431"/>
                    <a:pt x="30312" y="58431"/>
                    <a:pt x="30312" y="58202"/>
                  </a:cubicBezTo>
                  <a:cubicBezTo>
                    <a:pt x="30312" y="59057"/>
                    <a:pt x="30426" y="59923"/>
                    <a:pt x="31008" y="59923"/>
                  </a:cubicBezTo>
                  <a:cubicBezTo>
                    <a:pt x="31250" y="59923"/>
                    <a:pt x="31573" y="59774"/>
                    <a:pt x="32001" y="59412"/>
                  </a:cubicBezTo>
                  <a:lnTo>
                    <a:pt x="32001" y="59412"/>
                  </a:lnTo>
                  <a:cubicBezTo>
                    <a:pt x="32487" y="60605"/>
                    <a:pt x="31349" y="63828"/>
                    <a:pt x="33488" y="63828"/>
                  </a:cubicBezTo>
                  <a:cubicBezTo>
                    <a:pt x="33559" y="63828"/>
                    <a:pt x="33634" y="63825"/>
                    <a:pt x="33713" y="63817"/>
                  </a:cubicBezTo>
                  <a:cubicBezTo>
                    <a:pt x="33964" y="65529"/>
                    <a:pt x="34215" y="66488"/>
                    <a:pt x="34946" y="67469"/>
                  </a:cubicBezTo>
                  <a:cubicBezTo>
                    <a:pt x="35927" y="66009"/>
                    <a:pt x="36156" y="63315"/>
                    <a:pt x="37639" y="62585"/>
                  </a:cubicBezTo>
                  <a:cubicBezTo>
                    <a:pt x="37388" y="62357"/>
                    <a:pt x="37639" y="61603"/>
                    <a:pt x="37388" y="61375"/>
                  </a:cubicBezTo>
                  <a:cubicBezTo>
                    <a:pt x="39830" y="60873"/>
                    <a:pt x="40310" y="60645"/>
                    <a:pt x="42022" y="59161"/>
                  </a:cubicBezTo>
                  <a:lnTo>
                    <a:pt x="42022" y="59663"/>
                  </a:lnTo>
                  <a:cubicBezTo>
                    <a:pt x="42273" y="59412"/>
                    <a:pt x="42752" y="59161"/>
                    <a:pt x="43003" y="59161"/>
                  </a:cubicBezTo>
                  <a:cubicBezTo>
                    <a:pt x="43254" y="59161"/>
                    <a:pt x="43003" y="59663"/>
                    <a:pt x="43254" y="59663"/>
                  </a:cubicBezTo>
                  <a:cubicBezTo>
                    <a:pt x="43574" y="59663"/>
                    <a:pt x="43680" y="59552"/>
                    <a:pt x="43790" y="59552"/>
                  </a:cubicBezTo>
                  <a:cubicBezTo>
                    <a:pt x="43845" y="59552"/>
                    <a:pt x="43901" y="59580"/>
                    <a:pt x="43985" y="59663"/>
                  </a:cubicBezTo>
                  <a:cubicBezTo>
                    <a:pt x="43985" y="59891"/>
                    <a:pt x="43985" y="60394"/>
                    <a:pt x="43734" y="60645"/>
                  </a:cubicBezTo>
                  <a:cubicBezTo>
                    <a:pt x="44715" y="60873"/>
                    <a:pt x="44966" y="61854"/>
                    <a:pt x="45194" y="62836"/>
                  </a:cubicBezTo>
                  <a:cubicBezTo>
                    <a:pt x="45523" y="62630"/>
                    <a:pt x="45817" y="62540"/>
                    <a:pt x="46079" y="62540"/>
                  </a:cubicBezTo>
                  <a:cubicBezTo>
                    <a:pt x="47381" y="62540"/>
                    <a:pt x="47888" y="64750"/>
                    <a:pt x="47888" y="65758"/>
                  </a:cubicBezTo>
                  <a:cubicBezTo>
                    <a:pt x="48139" y="67972"/>
                    <a:pt x="47408" y="68930"/>
                    <a:pt x="50079" y="69912"/>
                  </a:cubicBezTo>
                  <a:cubicBezTo>
                    <a:pt x="49600" y="69181"/>
                    <a:pt x="48869" y="68930"/>
                    <a:pt x="48618" y="68200"/>
                  </a:cubicBezTo>
                  <a:cubicBezTo>
                    <a:pt x="48390" y="66990"/>
                    <a:pt x="48618" y="67241"/>
                    <a:pt x="48618" y="66260"/>
                  </a:cubicBezTo>
                  <a:cubicBezTo>
                    <a:pt x="48618" y="65529"/>
                    <a:pt x="47888" y="64297"/>
                    <a:pt x="48390" y="63817"/>
                  </a:cubicBezTo>
                  <a:cubicBezTo>
                    <a:pt x="48579" y="63574"/>
                    <a:pt x="48741" y="63474"/>
                    <a:pt x="48879" y="63474"/>
                  </a:cubicBezTo>
                  <a:cubicBezTo>
                    <a:pt x="49438" y="63474"/>
                    <a:pt x="49600" y="65126"/>
                    <a:pt x="49600" y="65529"/>
                  </a:cubicBezTo>
                  <a:cubicBezTo>
                    <a:pt x="49600" y="65278"/>
                    <a:pt x="49851" y="65278"/>
                    <a:pt x="50079" y="65278"/>
                  </a:cubicBezTo>
                  <a:cubicBezTo>
                    <a:pt x="50079" y="65529"/>
                    <a:pt x="50330" y="66009"/>
                    <a:pt x="50330" y="66009"/>
                  </a:cubicBezTo>
                  <a:cubicBezTo>
                    <a:pt x="50786" y="65573"/>
                    <a:pt x="51430" y="65119"/>
                    <a:pt x="51716" y="64492"/>
                  </a:cubicBezTo>
                  <a:lnTo>
                    <a:pt x="51716" y="64492"/>
                  </a:lnTo>
                  <a:cubicBezTo>
                    <a:pt x="51559" y="64976"/>
                    <a:pt x="51532" y="65589"/>
                    <a:pt x="51312" y="66009"/>
                  </a:cubicBezTo>
                  <a:cubicBezTo>
                    <a:pt x="51791" y="65529"/>
                    <a:pt x="52521" y="65278"/>
                    <a:pt x="53024" y="64799"/>
                  </a:cubicBezTo>
                  <a:cubicBezTo>
                    <a:pt x="53275" y="64799"/>
                    <a:pt x="53754" y="65027"/>
                    <a:pt x="53754" y="65027"/>
                  </a:cubicBezTo>
                  <a:cubicBezTo>
                    <a:pt x="53754" y="64799"/>
                    <a:pt x="54005" y="64297"/>
                    <a:pt x="54005" y="64297"/>
                  </a:cubicBezTo>
                  <a:lnTo>
                    <a:pt x="54005" y="64297"/>
                  </a:lnTo>
                  <a:cubicBezTo>
                    <a:pt x="53817" y="64377"/>
                    <a:pt x="53643" y="64413"/>
                    <a:pt x="53484" y="64413"/>
                  </a:cubicBezTo>
                  <a:cubicBezTo>
                    <a:pt x="52452" y="64413"/>
                    <a:pt x="52038" y="62894"/>
                    <a:pt x="52250" y="62061"/>
                  </a:cubicBezTo>
                  <a:lnTo>
                    <a:pt x="52250" y="62061"/>
                  </a:lnTo>
                  <a:cubicBezTo>
                    <a:pt x="51791" y="61575"/>
                    <a:pt x="51791" y="61117"/>
                    <a:pt x="51791" y="60873"/>
                  </a:cubicBezTo>
                  <a:cubicBezTo>
                    <a:pt x="52772" y="60873"/>
                    <a:pt x="54005" y="60394"/>
                    <a:pt x="53754" y="59161"/>
                  </a:cubicBezTo>
                  <a:lnTo>
                    <a:pt x="53754" y="59161"/>
                  </a:lnTo>
                  <a:cubicBezTo>
                    <a:pt x="53967" y="59215"/>
                    <a:pt x="54185" y="59241"/>
                    <a:pt x="54406" y="59241"/>
                  </a:cubicBezTo>
                  <a:cubicBezTo>
                    <a:pt x="56226" y="59241"/>
                    <a:pt x="58238" y="57515"/>
                    <a:pt x="58890" y="55988"/>
                  </a:cubicBezTo>
                  <a:cubicBezTo>
                    <a:pt x="59118" y="56239"/>
                    <a:pt x="59369" y="56719"/>
                    <a:pt x="59369" y="56970"/>
                  </a:cubicBezTo>
                  <a:cubicBezTo>
                    <a:pt x="59369" y="56490"/>
                    <a:pt x="59620" y="55988"/>
                    <a:pt x="59620" y="55509"/>
                  </a:cubicBezTo>
                  <a:cubicBezTo>
                    <a:pt x="60099" y="55007"/>
                    <a:pt x="60602" y="54276"/>
                    <a:pt x="60830" y="53546"/>
                  </a:cubicBezTo>
                  <a:cubicBezTo>
                    <a:pt x="59118" y="52336"/>
                    <a:pt x="58387" y="51355"/>
                    <a:pt x="60602" y="49894"/>
                  </a:cubicBezTo>
                  <a:cubicBezTo>
                    <a:pt x="60099" y="49392"/>
                    <a:pt x="60099" y="49392"/>
                    <a:pt x="59369" y="49164"/>
                  </a:cubicBezTo>
                  <a:cubicBezTo>
                    <a:pt x="59118" y="49392"/>
                    <a:pt x="59369" y="49643"/>
                    <a:pt x="59118" y="49894"/>
                  </a:cubicBezTo>
                  <a:cubicBezTo>
                    <a:pt x="58387" y="48913"/>
                    <a:pt x="58387" y="47931"/>
                    <a:pt x="59620" y="47680"/>
                  </a:cubicBezTo>
                  <a:lnTo>
                    <a:pt x="59620" y="48410"/>
                  </a:lnTo>
                  <a:cubicBezTo>
                    <a:pt x="59985" y="47805"/>
                    <a:pt x="60350" y="47503"/>
                    <a:pt x="60684" y="47503"/>
                  </a:cubicBezTo>
                  <a:cubicBezTo>
                    <a:pt x="61018" y="47503"/>
                    <a:pt x="61321" y="47805"/>
                    <a:pt x="61560" y="48410"/>
                  </a:cubicBezTo>
                  <a:cubicBezTo>
                    <a:pt x="61560" y="48182"/>
                    <a:pt x="62542" y="47680"/>
                    <a:pt x="62793" y="47452"/>
                  </a:cubicBezTo>
                  <a:lnTo>
                    <a:pt x="62793" y="47452"/>
                  </a:lnTo>
                  <a:cubicBezTo>
                    <a:pt x="62793" y="49164"/>
                    <a:pt x="62062" y="49894"/>
                    <a:pt x="62542" y="51834"/>
                  </a:cubicBezTo>
                  <a:cubicBezTo>
                    <a:pt x="63272" y="51606"/>
                    <a:pt x="63774" y="51355"/>
                    <a:pt x="64505" y="50624"/>
                  </a:cubicBezTo>
                  <a:lnTo>
                    <a:pt x="64505" y="50624"/>
                  </a:lnTo>
                  <a:cubicBezTo>
                    <a:pt x="64505" y="50853"/>
                    <a:pt x="64254" y="51104"/>
                    <a:pt x="64254" y="51355"/>
                  </a:cubicBezTo>
                  <a:cubicBezTo>
                    <a:pt x="66217" y="49643"/>
                    <a:pt x="64505" y="49392"/>
                    <a:pt x="64254" y="47680"/>
                  </a:cubicBezTo>
                  <a:cubicBezTo>
                    <a:pt x="64505" y="47452"/>
                    <a:pt x="64756" y="47452"/>
                    <a:pt x="64984" y="47452"/>
                  </a:cubicBezTo>
                  <a:cubicBezTo>
                    <a:pt x="64756" y="46950"/>
                    <a:pt x="64756" y="46219"/>
                    <a:pt x="64505" y="45740"/>
                  </a:cubicBezTo>
                  <a:cubicBezTo>
                    <a:pt x="64756" y="45740"/>
                    <a:pt x="65714" y="45489"/>
                    <a:pt x="65965" y="45489"/>
                  </a:cubicBezTo>
                  <a:cubicBezTo>
                    <a:pt x="66696" y="45968"/>
                    <a:pt x="66696" y="45740"/>
                    <a:pt x="67198" y="45968"/>
                  </a:cubicBezTo>
                  <a:cubicBezTo>
                    <a:pt x="67426" y="45740"/>
                    <a:pt x="67426" y="45489"/>
                    <a:pt x="67426" y="45009"/>
                  </a:cubicBezTo>
                  <a:cubicBezTo>
                    <a:pt x="71101" y="44279"/>
                    <a:pt x="69640" y="39143"/>
                    <a:pt x="71580" y="37180"/>
                  </a:cubicBezTo>
                  <a:cubicBezTo>
                    <a:pt x="72562" y="38162"/>
                    <a:pt x="72562" y="42065"/>
                    <a:pt x="71832" y="43046"/>
                  </a:cubicBezTo>
                  <a:cubicBezTo>
                    <a:pt x="72311" y="43046"/>
                    <a:pt x="72562" y="43046"/>
                    <a:pt x="73064" y="42795"/>
                  </a:cubicBezTo>
                  <a:cubicBezTo>
                    <a:pt x="72083" y="40604"/>
                    <a:pt x="74753" y="36450"/>
                    <a:pt x="72083" y="35468"/>
                  </a:cubicBezTo>
                  <a:cubicBezTo>
                    <a:pt x="72311" y="34738"/>
                    <a:pt x="72083" y="34259"/>
                    <a:pt x="72083" y="33528"/>
                  </a:cubicBezTo>
                  <a:cubicBezTo>
                    <a:pt x="71832" y="34487"/>
                    <a:pt x="71352" y="35240"/>
                    <a:pt x="70599" y="35468"/>
                  </a:cubicBezTo>
                  <a:cubicBezTo>
                    <a:pt x="69640" y="33757"/>
                    <a:pt x="67928" y="34008"/>
                    <a:pt x="69869" y="32045"/>
                  </a:cubicBezTo>
                  <a:cubicBezTo>
                    <a:pt x="70532" y="31381"/>
                    <a:pt x="73021" y="29307"/>
                    <a:pt x="74020" y="29307"/>
                  </a:cubicBezTo>
                  <a:cubicBezTo>
                    <a:pt x="74121" y="29307"/>
                    <a:pt x="74207" y="29328"/>
                    <a:pt x="74274" y="29374"/>
                  </a:cubicBezTo>
                  <a:cubicBezTo>
                    <a:pt x="74525" y="29123"/>
                    <a:pt x="74753" y="29123"/>
                    <a:pt x="75004" y="28872"/>
                  </a:cubicBezTo>
                  <a:cubicBezTo>
                    <a:pt x="75223" y="29895"/>
                    <a:pt x="75769" y="30286"/>
                    <a:pt x="76441" y="30286"/>
                  </a:cubicBezTo>
                  <a:cubicBezTo>
                    <a:pt x="78017" y="30286"/>
                    <a:pt x="80283" y="28132"/>
                    <a:pt x="80619" y="26932"/>
                  </a:cubicBezTo>
                  <a:cubicBezTo>
                    <a:pt x="81144" y="27322"/>
                    <a:pt x="81528" y="27468"/>
                    <a:pt x="81851" y="27468"/>
                  </a:cubicBezTo>
                  <a:cubicBezTo>
                    <a:pt x="82739" y="27468"/>
                    <a:pt x="83167" y="26369"/>
                    <a:pt x="84774" y="26201"/>
                  </a:cubicBezTo>
                  <a:lnTo>
                    <a:pt x="84774" y="26201"/>
                  </a:lnTo>
                  <a:cubicBezTo>
                    <a:pt x="83564" y="28872"/>
                    <a:pt x="80391" y="30835"/>
                    <a:pt x="79889" y="33757"/>
                  </a:cubicBezTo>
                  <a:cubicBezTo>
                    <a:pt x="79889" y="33757"/>
                    <a:pt x="80391" y="35240"/>
                    <a:pt x="80391" y="35720"/>
                  </a:cubicBezTo>
                  <a:cubicBezTo>
                    <a:pt x="80391" y="36199"/>
                    <a:pt x="80140" y="36929"/>
                    <a:pt x="79889" y="37682"/>
                  </a:cubicBezTo>
                  <a:cubicBezTo>
                    <a:pt x="79410" y="39143"/>
                    <a:pt x="78679" y="40125"/>
                    <a:pt x="77698" y="41586"/>
                  </a:cubicBezTo>
                  <a:cubicBezTo>
                    <a:pt x="81121" y="40125"/>
                    <a:pt x="81121" y="35971"/>
                    <a:pt x="84043" y="34008"/>
                  </a:cubicBezTo>
                  <a:cubicBezTo>
                    <a:pt x="83792" y="33757"/>
                    <a:pt x="83792" y="33026"/>
                    <a:pt x="83313" y="32775"/>
                  </a:cubicBezTo>
                  <a:cubicBezTo>
                    <a:pt x="84043" y="32045"/>
                    <a:pt x="84545" y="29853"/>
                    <a:pt x="84774" y="28644"/>
                  </a:cubicBezTo>
                  <a:cubicBezTo>
                    <a:pt x="85025" y="28872"/>
                    <a:pt x="85755" y="29123"/>
                    <a:pt x="86006" y="29374"/>
                  </a:cubicBezTo>
                  <a:cubicBezTo>
                    <a:pt x="86234" y="27890"/>
                    <a:pt x="87467" y="28393"/>
                    <a:pt x="88448" y="27890"/>
                  </a:cubicBezTo>
                  <a:cubicBezTo>
                    <a:pt x="89430" y="27411"/>
                    <a:pt x="90160" y="26430"/>
                    <a:pt x="91142" y="26201"/>
                  </a:cubicBezTo>
                  <a:lnTo>
                    <a:pt x="91142" y="26681"/>
                  </a:lnTo>
                  <a:cubicBezTo>
                    <a:pt x="91370" y="26201"/>
                    <a:pt x="92100" y="25699"/>
                    <a:pt x="92100" y="24969"/>
                  </a:cubicBezTo>
                  <a:lnTo>
                    <a:pt x="92352" y="24969"/>
                  </a:lnTo>
                  <a:cubicBezTo>
                    <a:pt x="92603" y="25220"/>
                    <a:pt x="92352" y="25448"/>
                    <a:pt x="92603" y="25448"/>
                  </a:cubicBezTo>
                  <a:cubicBezTo>
                    <a:pt x="93082" y="25220"/>
                    <a:pt x="93333" y="24969"/>
                    <a:pt x="93584" y="24238"/>
                  </a:cubicBezTo>
                  <a:cubicBezTo>
                    <a:pt x="92831" y="24238"/>
                    <a:pt x="92831" y="23736"/>
                    <a:pt x="92100" y="23508"/>
                  </a:cubicBezTo>
                  <a:lnTo>
                    <a:pt x="92100" y="22778"/>
                  </a:lnTo>
                  <a:cubicBezTo>
                    <a:pt x="92352" y="23006"/>
                    <a:pt x="92831" y="23006"/>
                    <a:pt x="93333" y="23257"/>
                  </a:cubicBezTo>
                  <a:cubicBezTo>
                    <a:pt x="93507" y="22577"/>
                    <a:pt x="93911" y="21547"/>
                    <a:pt x="94302" y="21547"/>
                  </a:cubicBezTo>
                  <a:cubicBezTo>
                    <a:pt x="94476" y="21547"/>
                    <a:pt x="94647" y="21749"/>
                    <a:pt x="94794" y="22275"/>
                  </a:cubicBezTo>
                  <a:cubicBezTo>
                    <a:pt x="95039" y="22275"/>
                    <a:pt x="95290" y="22341"/>
                    <a:pt x="95575" y="22341"/>
                  </a:cubicBezTo>
                  <a:cubicBezTo>
                    <a:pt x="95847" y="22341"/>
                    <a:pt x="96149" y="22281"/>
                    <a:pt x="96506" y="22047"/>
                  </a:cubicBezTo>
                  <a:lnTo>
                    <a:pt x="96506" y="22047"/>
                  </a:lnTo>
                  <a:cubicBezTo>
                    <a:pt x="96255" y="22275"/>
                    <a:pt x="96506" y="22778"/>
                    <a:pt x="96506" y="23257"/>
                  </a:cubicBezTo>
                  <a:cubicBezTo>
                    <a:pt x="96856" y="23607"/>
                    <a:pt x="97340" y="23835"/>
                    <a:pt x="97771" y="23835"/>
                  </a:cubicBezTo>
                  <a:cubicBezTo>
                    <a:pt x="97930" y="23835"/>
                    <a:pt x="98082" y="23804"/>
                    <a:pt x="98218" y="23736"/>
                  </a:cubicBezTo>
                  <a:cubicBezTo>
                    <a:pt x="98033" y="23568"/>
                    <a:pt x="97984" y="23251"/>
                    <a:pt x="97971" y="23004"/>
                  </a:cubicBezTo>
                  <a:lnTo>
                    <a:pt x="97971" y="23004"/>
                  </a:lnTo>
                  <a:cubicBezTo>
                    <a:pt x="98698" y="22775"/>
                    <a:pt x="98948" y="22046"/>
                    <a:pt x="98948" y="21294"/>
                  </a:cubicBezTo>
                  <a:lnTo>
                    <a:pt x="98948" y="21294"/>
                  </a:lnTo>
                  <a:cubicBezTo>
                    <a:pt x="98822" y="21419"/>
                    <a:pt x="98703" y="21419"/>
                    <a:pt x="98551" y="21419"/>
                  </a:cubicBezTo>
                  <a:cubicBezTo>
                    <a:pt x="98400" y="21419"/>
                    <a:pt x="98218" y="21419"/>
                    <a:pt x="97967" y="21545"/>
                  </a:cubicBezTo>
                  <a:cubicBezTo>
                    <a:pt x="97967" y="21066"/>
                    <a:pt x="97967" y="20564"/>
                    <a:pt x="98218" y="20335"/>
                  </a:cubicBezTo>
                  <a:cubicBezTo>
                    <a:pt x="97715" y="20335"/>
                    <a:pt x="97236" y="20335"/>
                    <a:pt x="96757" y="20815"/>
                  </a:cubicBezTo>
                  <a:cubicBezTo>
                    <a:pt x="96757" y="20335"/>
                    <a:pt x="96255" y="19605"/>
                    <a:pt x="96506" y="19103"/>
                  </a:cubicBezTo>
                  <a:lnTo>
                    <a:pt x="96506" y="19103"/>
                  </a:lnTo>
                  <a:cubicBezTo>
                    <a:pt x="96255" y="19354"/>
                    <a:pt x="95775" y="19354"/>
                    <a:pt x="95273" y="19605"/>
                  </a:cubicBezTo>
                  <a:cubicBezTo>
                    <a:pt x="95273" y="19354"/>
                    <a:pt x="95273" y="18852"/>
                    <a:pt x="95524" y="18623"/>
                  </a:cubicBezTo>
                  <a:cubicBezTo>
                    <a:pt x="94314" y="18121"/>
                    <a:pt x="91872" y="16409"/>
                    <a:pt x="90891" y="15451"/>
                  </a:cubicBezTo>
                  <a:cubicBezTo>
                    <a:pt x="90526" y="15878"/>
                    <a:pt x="90237" y="16031"/>
                    <a:pt x="89981" y="16031"/>
                  </a:cubicBezTo>
                  <a:cubicBezTo>
                    <a:pt x="89341" y="16031"/>
                    <a:pt x="88913" y="15071"/>
                    <a:pt x="88043" y="15071"/>
                  </a:cubicBezTo>
                  <a:cubicBezTo>
                    <a:pt x="87870" y="15071"/>
                    <a:pt x="87680" y="15109"/>
                    <a:pt x="87467" y="15200"/>
                  </a:cubicBezTo>
                  <a:lnTo>
                    <a:pt x="87946" y="15200"/>
                  </a:lnTo>
                  <a:cubicBezTo>
                    <a:pt x="87718" y="16181"/>
                    <a:pt x="87467" y="16409"/>
                    <a:pt x="88448" y="17163"/>
                  </a:cubicBezTo>
                  <a:cubicBezTo>
                    <a:pt x="88110" y="17363"/>
                    <a:pt x="87790" y="17454"/>
                    <a:pt x="87504" y="17454"/>
                  </a:cubicBezTo>
                  <a:cubicBezTo>
                    <a:pt x="86751" y="17454"/>
                    <a:pt x="86234" y="16824"/>
                    <a:pt x="86234" y="15930"/>
                  </a:cubicBezTo>
                  <a:cubicBezTo>
                    <a:pt x="85903" y="16095"/>
                    <a:pt x="85585" y="16148"/>
                    <a:pt x="85277" y="16148"/>
                  </a:cubicBezTo>
                  <a:cubicBezTo>
                    <a:pt x="84727" y="16148"/>
                    <a:pt x="84208" y="15980"/>
                    <a:pt x="83702" y="15980"/>
                  </a:cubicBezTo>
                  <a:cubicBezTo>
                    <a:pt x="83239" y="15980"/>
                    <a:pt x="82787" y="16121"/>
                    <a:pt x="82331" y="16660"/>
                  </a:cubicBezTo>
                  <a:cubicBezTo>
                    <a:pt x="82582" y="15930"/>
                    <a:pt x="82331" y="15200"/>
                    <a:pt x="82582" y="14720"/>
                  </a:cubicBezTo>
                  <a:cubicBezTo>
                    <a:pt x="82441" y="14646"/>
                    <a:pt x="82341" y="14616"/>
                    <a:pt x="82264" y="14616"/>
                  </a:cubicBezTo>
                  <a:cubicBezTo>
                    <a:pt x="82081" y="14616"/>
                    <a:pt x="82029" y="14788"/>
                    <a:pt x="81852" y="14949"/>
                  </a:cubicBezTo>
                  <a:cubicBezTo>
                    <a:pt x="81852" y="14469"/>
                    <a:pt x="81852" y="13967"/>
                    <a:pt x="82103" y="13488"/>
                  </a:cubicBezTo>
                  <a:cubicBezTo>
                    <a:pt x="81435" y="13488"/>
                    <a:pt x="79834" y="14259"/>
                    <a:pt x="79130" y="14259"/>
                  </a:cubicBezTo>
                  <a:cubicBezTo>
                    <a:pt x="79040" y="14259"/>
                    <a:pt x="78964" y="14247"/>
                    <a:pt x="78907" y="14218"/>
                  </a:cubicBezTo>
                  <a:cubicBezTo>
                    <a:pt x="77698" y="13967"/>
                    <a:pt x="77447" y="13008"/>
                    <a:pt x="76237" y="13008"/>
                  </a:cubicBezTo>
                  <a:cubicBezTo>
                    <a:pt x="76465" y="12506"/>
                    <a:pt x="76237" y="11776"/>
                    <a:pt x="76237" y="11525"/>
                  </a:cubicBezTo>
                  <a:cubicBezTo>
                    <a:pt x="76151" y="11537"/>
                    <a:pt x="76064" y="11543"/>
                    <a:pt x="75976" y="11543"/>
                  </a:cubicBezTo>
                  <a:cubicBezTo>
                    <a:pt x="74804" y="11543"/>
                    <a:pt x="73372" y="10527"/>
                    <a:pt x="72446" y="10527"/>
                  </a:cubicBezTo>
                  <a:cubicBezTo>
                    <a:pt x="72037" y="10527"/>
                    <a:pt x="71727" y="10725"/>
                    <a:pt x="71580" y="11296"/>
                  </a:cubicBezTo>
                  <a:cubicBezTo>
                    <a:pt x="70599" y="11776"/>
                    <a:pt x="70599" y="11525"/>
                    <a:pt x="70371" y="12506"/>
                  </a:cubicBezTo>
                  <a:cubicBezTo>
                    <a:pt x="69956" y="12714"/>
                    <a:pt x="69579" y="12765"/>
                    <a:pt x="69236" y="12765"/>
                  </a:cubicBezTo>
                  <a:cubicBezTo>
                    <a:pt x="68906" y="12765"/>
                    <a:pt x="68608" y="12718"/>
                    <a:pt x="68335" y="12718"/>
                  </a:cubicBezTo>
                  <a:cubicBezTo>
                    <a:pt x="67894" y="12718"/>
                    <a:pt x="67521" y="12841"/>
                    <a:pt x="67198" y="13488"/>
                  </a:cubicBezTo>
                  <a:cubicBezTo>
                    <a:pt x="67198" y="13237"/>
                    <a:pt x="66947" y="13008"/>
                    <a:pt x="66947" y="13008"/>
                  </a:cubicBezTo>
                  <a:cubicBezTo>
                    <a:pt x="66696" y="13237"/>
                    <a:pt x="66217" y="13739"/>
                    <a:pt x="65965" y="13739"/>
                  </a:cubicBezTo>
                  <a:cubicBezTo>
                    <a:pt x="63774" y="12757"/>
                    <a:pt x="65714" y="10064"/>
                    <a:pt x="63523" y="8854"/>
                  </a:cubicBezTo>
                  <a:cubicBezTo>
                    <a:pt x="63044" y="8854"/>
                    <a:pt x="62542" y="8603"/>
                    <a:pt x="62062" y="8352"/>
                  </a:cubicBezTo>
                  <a:cubicBezTo>
                    <a:pt x="61811" y="9082"/>
                    <a:pt x="61332" y="9334"/>
                    <a:pt x="61081" y="9813"/>
                  </a:cubicBezTo>
                  <a:cubicBezTo>
                    <a:pt x="60830" y="9813"/>
                    <a:pt x="60602" y="9585"/>
                    <a:pt x="60350" y="9334"/>
                  </a:cubicBezTo>
                  <a:cubicBezTo>
                    <a:pt x="60147" y="9467"/>
                    <a:pt x="59943" y="9526"/>
                    <a:pt x="59745" y="9526"/>
                  </a:cubicBezTo>
                  <a:cubicBezTo>
                    <a:pt x="59231" y="9526"/>
                    <a:pt x="58750" y="9130"/>
                    <a:pt x="58387" y="8603"/>
                  </a:cubicBezTo>
                  <a:cubicBezTo>
                    <a:pt x="58159" y="8854"/>
                    <a:pt x="57657" y="9082"/>
                    <a:pt x="57429" y="9334"/>
                  </a:cubicBezTo>
                  <a:cubicBezTo>
                    <a:pt x="57429" y="8854"/>
                    <a:pt x="56927" y="8603"/>
                    <a:pt x="56927" y="8124"/>
                  </a:cubicBezTo>
                  <a:cubicBezTo>
                    <a:pt x="56651" y="8304"/>
                    <a:pt x="56340" y="8381"/>
                    <a:pt x="56020" y="8381"/>
                  </a:cubicBezTo>
                  <a:cubicBezTo>
                    <a:pt x="55492" y="8381"/>
                    <a:pt x="54939" y="8171"/>
                    <a:pt x="54484" y="7873"/>
                  </a:cubicBezTo>
                  <a:cubicBezTo>
                    <a:pt x="53621" y="8294"/>
                    <a:pt x="52582" y="9668"/>
                    <a:pt x="51676" y="9668"/>
                  </a:cubicBezTo>
                  <a:cubicBezTo>
                    <a:pt x="51552" y="9668"/>
                    <a:pt x="51430" y="9642"/>
                    <a:pt x="51312" y="9585"/>
                  </a:cubicBezTo>
                  <a:cubicBezTo>
                    <a:pt x="52042" y="7622"/>
                    <a:pt x="54484" y="6640"/>
                    <a:pt x="55215" y="4700"/>
                  </a:cubicBezTo>
                  <a:cubicBezTo>
                    <a:pt x="54986" y="4700"/>
                    <a:pt x="54735" y="4449"/>
                    <a:pt x="54233" y="4198"/>
                  </a:cubicBezTo>
                  <a:cubicBezTo>
                    <a:pt x="55215" y="3467"/>
                    <a:pt x="55215" y="2737"/>
                    <a:pt x="54484" y="2007"/>
                  </a:cubicBezTo>
                  <a:cubicBezTo>
                    <a:pt x="54262" y="1784"/>
                    <a:pt x="54040" y="1697"/>
                    <a:pt x="53811" y="1697"/>
                  </a:cubicBezTo>
                  <a:cubicBezTo>
                    <a:pt x="53286" y="1697"/>
                    <a:pt x="52725" y="2152"/>
                    <a:pt x="52042" y="2486"/>
                  </a:cubicBezTo>
                  <a:cubicBezTo>
                    <a:pt x="52293" y="1276"/>
                    <a:pt x="51791" y="774"/>
                    <a:pt x="50832" y="546"/>
                  </a:cubicBezTo>
                  <a:cubicBezTo>
                    <a:pt x="50832" y="295"/>
                    <a:pt x="51061" y="295"/>
                    <a:pt x="51061" y="44"/>
                  </a:cubicBezTo>
                  <a:cubicBezTo>
                    <a:pt x="50955" y="14"/>
                    <a:pt x="50850" y="0"/>
                    <a:pt x="50745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9" name="Google Shape;99;p3"/>
            <p:cNvSpPr/>
            <p:nvPr/>
          </p:nvSpPr>
          <p:spPr>
            <a:xfrm>
              <a:off x="6801293" y="729748"/>
              <a:ext cx="1912281" cy="2976821"/>
            </a:xfrm>
            <a:custGeom>
              <a:rect b="b" l="l" r="r" t="t"/>
              <a:pathLst>
                <a:path extrusionOk="0" h="76466" w="49121">
                  <a:moveTo>
                    <a:pt x="49120" y="4885"/>
                  </a:moveTo>
                  <a:lnTo>
                    <a:pt x="48963" y="5259"/>
                  </a:lnTo>
                  <a:lnTo>
                    <a:pt x="48963" y="5259"/>
                  </a:lnTo>
                  <a:cubicBezTo>
                    <a:pt x="49058" y="5136"/>
                    <a:pt x="49120" y="5011"/>
                    <a:pt x="49120" y="4885"/>
                  </a:cubicBezTo>
                  <a:close/>
                  <a:moveTo>
                    <a:pt x="23693" y="1"/>
                  </a:moveTo>
                  <a:lnTo>
                    <a:pt x="23693" y="982"/>
                  </a:lnTo>
                  <a:cubicBezTo>
                    <a:pt x="23309" y="982"/>
                    <a:pt x="23072" y="1303"/>
                    <a:pt x="22502" y="1303"/>
                  </a:cubicBezTo>
                  <a:cubicBezTo>
                    <a:pt x="22359" y="1303"/>
                    <a:pt x="22196" y="1283"/>
                    <a:pt x="22004" y="1233"/>
                  </a:cubicBezTo>
                  <a:lnTo>
                    <a:pt x="22004" y="1964"/>
                  </a:lnTo>
                  <a:cubicBezTo>
                    <a:pt x="21022" y="2443"/>
                    <a:pt x="21251" y="2443"/>
                    <a:pt x="20771" y="3173"/>
                  </a:cubicBezTo>
                  <a:cubicBezTo>
                    <a:pt x="19790" y="3173"/>
                    <a:pt x="18808" y="3675"/>
                    <a:pt x="18580" y="4657"/>
                  </a:cubicBezTo>
                  <a:lnTo>
                    <a:pt x="19310" y="4657"/>
                  </a:lnTo>
                  <a:cubicBezTo>
                    <a:pt x="17599" y="6369"/>
                    <a:pt x="17599" y="7579"/>
                    <a:pt x="16366" y="9542"/>
                  </a:cubicBezTo>
                  <a:cubicBezTo>
                    <a:pt x="15636" y="11002"/>
                    <a:pt x="14426" y="12212"/>
                    <a:pt x="13695" y="13445"/>
                  </a:cubicBezTo>
                  <a:cubicBezTo>
                    <a:pt x="11732" y="15636"/>
                    <a:pt x="13444" y="16366"/>
                    <a:pt x="13193" y="18580"/>
                  </a:cubicBezTo>
                  <a:cubicBezTo>
                    <a:pt x="14426" y="17850"/>
                    <a:pt x="14426" y="16617"/>
                    <a:pt x="15887" y="16366"/>
                  </a:cubicBezTo>
                  <a:cubicBezTo>
                    <a:pt x="16138" y="16868"/>
                    <a:pt x="16366" y="17348"/>
                    <a:pt x="16366" y="17850"/>
                  </a:cubicBezTo>
                  <a:cubicBezTo>
                    <a:pt x="16366" y="17850"/>
                    <a:pt x="16523" y="17693"/>
                    <a:pt x="16617" y="17555"/>
                  </a:cubicBezTo>
                  <a:lnTo>
                    <a:pt x="16617" y="17555"/>
                  </a:lnTo>
                  <a:cubicBezTo>
                    <a:pt x="16621" y="18434"/>
                    <a:pt x="16669" y="19112"/>
                    <a:pt x="17348" y="19790"/>
                  </a:cubicBezTo>
                  <a:cubicBezTo>
                    <a:pt x="17850" y="19060"/>
                    <a:pt x="18078" y="18580"/>
                    <a:pt x="18078" y="17599"/>
                  </a:cubicBezTo>
                  <a:cubicBezTo>
                    <a:pt x="18808" y="17599"/>
                    <a:pt x="19562" y="16868"/>
                    <a:pt x="20520" y="16617"/>
                  </a:cubicBezTo>
                  <a:cubicBezTo>
                    <a:pt x="20292" y="15887"/>
                    <a:pt x="20041" y="15157"/>
                    <a:pt x="19562" y="14906"/>
                  </a:cubicBezTo>
                  <a:cubicBezTo>
                    <a:pt x="19310" y="14426"/>
                    <a:pt x="19310" y="13696"/>
                    <a:pt x="19310" y="13194"/>
                  </a:cubicBezTo>
                  <a:cubicBezTo>
                    <a:pt x="20771" y="12714"/>
                    <a:pt x="22004" y="10500"/>
                    <a:pt x="21251" y="9291"/>
                  </a:cubicBezTo>
                  <a:cubicBezTo>
                    <a:pt x="21502" y="9039"/>
                    <a:pt x="22232" y="8309"/>
                    <a:pt x="22483" y="8309"/>
                  </a:cubicBezTo>
                  <a:cubicBezTo>
                    <a:pt x="22734" y="8309"/>
                    <a:pt x="23465" y="8058"/>
                    <a:pt x="23693" y="8058"/>
                  </a:cubicBezTo>
                  <a:cubicBezTo>
                    <a:pt x="24195" y="9039"/>
                    <a:pt x="24195" y="8811"/>
                    <a:pt x="24926" y="9770"/>
                  </a:cubicBezTo>
                  <a:cubicBezTo>
                    <a:pt x="24195" y="10021"/>
                    <a:pt x="23944" y="10500"/>
                    <a:pt x="23465" y="11253"/>
                  </a:cubicBezTo>
                  <a:cubicBezTo>
                    <a:pt x="23465" y="11253"/>
                    <a:pt x="22963" y="11002"/>
                    <a:pt x="22734" y="11002"/>
                  </a:cubicBezTo>
                  <a:cubicBezTo>
                    <a:pt x="22004" y="12714"/>
                    <a:pt x="22483" y="14426"/>
                    <a:pt x="22004" y="16138"/>
                  </a:cubicBezTo>
                  <a:cubicBezTo>
                    <a:pt x="22483" y="15408"/>
                    <a:pt x="23214" y="15157"/>
                    <a:pt x="23944" y="15157"/>
                  </a:cubicBezTo>
                  <a:cubicBezTo>
                    <a:pt x="24195" y="15157"/>
                    <a:pt x="24195" y="14654"/>
                    <a:pt x="24674" y="14426"/>
                  </a:cubicBezTo>
                  <a:cubicBezTo>
                    <a:pt x="24674" y="14654"/>
                    <a:pt x="24926" y="15157"/>
                    <a:pt x="25177" y="15408"/>
                  </a:cubicBezTo>
                  <a:cubicBezTo>
                    <a:pt x="25177" y="15157"/>
                    <a:pt x="25656" y="14906"/>
                    <a:pt x="25656" y="14906"/>
                  </a:cubicBezTo>
                  <a:lnTo>
                    <a:pt x="25656" y="14906"/>
                  </a:lnTo>
                  <a:cubicBezTo>
                    <a:pt x="26386" y="15887"/>
                    <a:pt x="25907" y="16366"/>
                    <a:pt x="24674" y="16366"/>
                  </a:cubicBezTo>
                  <a:lnTo>
                    <a:pt x="24674" y="17348"/>
                  </a:lnTo>
                  <a:cubicBezTo>
                    <a:pt x="24309" y="17108"/>
                    <a:pt x="24007" y="16988"/>
                    <a:pt x="23673" y="16988"/>
                  </a:cubicBezTo>
                  <a:cubicBezTo>
                    <a:pt x="23339" y="16988"/>
                    <a:pt x="22974" y="17108"/>
                    <a:pt x="22483" y="17348"/>
                  </a:cubicBezTo>
                  <a:cubicBezTo>
                    <a:pt x="22734" y="17348"/>
                    <a:pt x="23214" y="17348"/>
                    <a:pt x="23465" y="17599"/>
                  </a:cubicBezTo>
                  <a:cubicBezTo>
                    <a:pt x="23693" y="17850"/>
                    <a:pt x="23693" y="18078"/>
                    <a:pt x="24195" y="18329"/>
                  </a:cubicBezTo>
                  <a:cubicBezTo>
                    <a:pt x="23944" y="18580"/>
                    <a:pt x="23214" y="19060"/>
                    <a:pt x="23214" y="19311"/>
                  </a:cubicBezTo>
                  <a:cubicBezTo>
                    <a:pt x="22734" y="19311"/>
                    <a:pt x="22734" y="19060"/>
                    <a:pt x="22232" y="19060"/>
                  </a:cubicBezTo>
                  <a:cubicBezTo>
                    <a:pt x="22004" y="19060"/>
                    <a:pt x="22004" y="19311"/>
                    <a:pt x="22004" y="19539"/>
                  </a:cubicBezTo>
                  <a:lnTo>
                    <a:pt x="21502" y="19060"/>
                  </a:lnTo>
                  <a:cubicBezTo>
                    <a:pt x="21251" y="19790"/>
                    <a:pt x="21251" y="20772"/>
                    <a:pt x="21502" y="21502"/>
                  </a:cubicBezTo>
                  <a:cubicBezTo>
                    <a:pt x="20520" y="21753"/>
                    <a:pt x="19790" y="22232"/>
                    <a:pt x="19059" y="22735"/>
                  </a:cubicBezTo>
                  <a:cubicBezTo>
                    <a:pt x="18808" y="22484"/>
                    <a:pt x="18078" y="22004"/>
                    <a:pt x="17599" y="21502"/>
                  </a:cubicBezTo>
                  <a:lnTo>
                    <a:pt x="17599" y="22004"/>
                  </a:lnTo>
                  <a:cubicBezTo>
                    <a:pt x="17599" y="22004"/>
                    <a:pt x="17386" y="21893"/>
                    <a:pt x="17244" y="21893"/>
                  </a:cubicBezTo>
                  <a:cubicBezTo>
                    <a:pt x="17173" y="21893"/>
                    <a:pt x="17119" y="21920"/>
                    <a:pt x="17119" y="22004"/>
                  </a:cubicBezTo>
                  <a:cubicBezTo>
                    <a:pt x="17119" y="22232"/>
                    <a:pt x="16868" y="22735"/>
                    <a:pt x="16868" y="23214"/>
                  </a:cubicBezTo>
                  <a:cubicBezTo>
                    <a:pt x="15887" y="22963"/>
                    <a:pt x="15156" y="22484"/>
                    <a:pt x="15156" y="21251"/>
                  </a:cubicBezTo>
                  <a:cubicBezTo>
                    <a:pt x="15636" y="21251"/>
                    <a:pt x="15887" y="21023"/>
                    <a:pt x="16366" y="21023"/>
                  </a:cubicBezTo>
                  <a:cubicBezTo>
                    <a:pt x="16366" y="20772"/>
                    <a:pt x="16138" y="20521"/>
                    <a:pt x="16138" y="20041"/>
                  </a:cubicBezTo>
                  <a:lnTo>
                    <a:pt x="17119" y="20041"/>
                  </a:lnTo>
                  <a:cubicBezTo>
                    <a:pt x="16911" y="19367"/>
                    <a:pt x="16594" y="19102"/>
                    <a:pt x="16259" y="19102"/>
                  </a:cubicBezTo>
                  <a:cubicBezTo>
                    <a:pt x="15379" y="19102"/>
                    <a:pt x="14376" y="20930"/>
                    <a:pt x="14905" y="22004"/>
                  </a:cubicBezTo>
                  <a:cubicBezTo>
                    <a:pt x="12965" y="22735"/>
                    <a:pt x="11732" y="23693"/>
                    <a:pt x="11253" y="25907"/>
                  </a:cubicBezTo>
                  <a:cubicBezTo>
                    <a:pt x="10431" y="25907"/>
                    <a:pt x="9833" y="26232"/>
                    <a:pt x="9167" y="26232"/>
                  </a:cubicBezTo>
                  <a:cubicBezTo>
                    <a:pt x="8834" y="26232"/>
                    <a:pt x="8484" y="26151"/>
                    <a:pt x="8080" y="25907"/>
                  </a:cubicBezTo>
                  <a:cubicBezTo>
                    <a:pt x="7829" y="26136"/>
                    <a:pt x="8080" y="26387"/>
                    <a:pt x="8080" y="26638"/>
                  </a:cubicBezTo>
                  <a:cubicBezTo>
                    <a:pt x="7829" y="26387"/>
                    <a:pt x="7578" y="26136"/>
                    <a:pt x="7327" y="25907"/>
                  </a:cubicBezTo>
                  <a:lnTo>
                    <a:pt x="7327" y="25907"/>
                  </a:lnTo>
                  <a:cubicBezTo>
                    <a:pt x="6597" y="27619"/>
                    <a:pt x="8309" y="27619"/>
                    <a:pt x="8811" y="28601"/>
                  </a:cubicBezTo>
                  <a:cubicBezTo>
                    <a:pt x="9290" y="29559"/>
                    <a:pt x="7829" y="30061"/>
                    <a:pt x="9290" y="31043"/>
                  </a:cubicBezTo>
                  <a:cubicBezTo>
                    <a:pt x="9039" y="31271"/>
                    <a:pt x="8309" y="31773"/>
                    <a:pt x="7829" y="31773"/>
                  </a:cubicBezTo>
                  <a:cubicBezTo>
                    <a:pt x="7424" y="31229"/>
                    <a:pt x="7391" y="31064"/>
                    <a:pt x="7236" y="31064"/>
                  </a:cubicBezTo>
                  <a:cubicBezTo>
                    <a:pt x="7111" y="31064"/>
                    <a:pt x="6907" y="31170"/>
                    <a:pt x="6369" y="31271"/>
                  </a:cubicBezTo>
                  <a:cubicBezTo>
                    <a:pt x="6147" y="31050"/>
                    <a:pt x="5924" y="30963"/>
                    <a:pt x="5693" y="30963"/>
                  </a:cubicBezTo>
                  <a:cubicBezTo>
                    <a:pt x="5163" y="30963"/>
                    <a:pt x="4594" y="31423"/>
                    <a:pt x="3926" y="31773"/>
                  </a:cubicBezTo>
                  <a:cubicBezTo>
                    <a:pt x="3675" y="32253"/>
                    <a:pt x="3926" y="32983"/>
                    <a:pt x="4154" y="33485"/>
                  </a:cubicBezTo>
                  <a:cubicBezTo>
                    <a:pt x="5866" y="33714"/>
                    <a:pt x="4406" y="36156"/>
                    <a:pt x="6369" y="36658"/>
                  </a:cubicBezTo>
                  <a:cubicBezTo>
                    <a:pt x="6572" y="36708"/>
                    <a:pt x="6762" y="36732"/>
                    <a:pt x="6940" y="36732"/>
                  </a:cubicBezTo>
                  <a:cubicBezTo>
                    <a:pt x="8459" y="36732"/>
                    <a:pt x="9092" y="35021"/>
                    <a:pt x="9541" y="33714"/>
                  </a:cubicBezTo>
                  <a:cubicBezTo>
                    <a:pt x="10523" y="33485"/>
                    <a:pt x="11002" y="32504"/>
                    <a:pt x="11253" y="31773"/>
                  </a:cubicBezTo>
                  <a:cubicBezTo>
                    <a:pt x="11481" y="32253"/>
                    <a:pt x="12212" y="32983"/>
                    <a:pt x="12463" y="33485"/>
                  </a:cubicBezTo>
                  <a:cubicBezTo>
                    <a:pt x="12733" y="33300"/>
                    <a:pt x="12903" y="33251"/>
                    <a:pt x="13047" y="33251"/>
                  </a:cubicBezTo>
                  <a:cubicBezTo>
                    <a:pt x="13205" y="33251"/>
                    <a:pt x="13331" y="33309"/>
                    <a:pt x="13523" y="33309"/>
                  </a:cubicBezTo>
                  <a:cubicBezTo>
                    <a:pt x="13630" y="33309"/>
                    <a:pt x="13758" y="33291"/>
                    <a:pt x="13924" y="33234"/>
                  </a:cubicBezTo>
                  <a:lnTo>
                    <a:pt x="13924" y="34216"/>
                  </a:lnTo>
                  <a:cubicBezTo>
                    <a:pt x="14654" y="33234"/>
                    <a:pt x="14426" y="31773"/>
                    <a:pt x="13924" y="30792"/>
                  </a:cubicBezTo>
                  <a:cubicBezTo>
                    <a:pt x="14654" y="30792"/>
                    <a:pt x="14426" y="31043"/>
                    <a:pt x="14654" y="31271"/>
                  </a:cubicBezTo>
                  <a:cubicBezTo>
                    <a:pt x="14905" y="31043"/>
                    <a:pt x="15156" y="31043"/>
                    <a:pt x="15156" y="31043"/>
                  </a:cubicBezTo>
                  <a:cubicBezTo>
                    <a:pt x="15407" y="31271"/>
                    <a:pt x="15887" y="32002"/>
                    <a:pt x="15887" y="32253"/>
                  </a:cubicBezTo>
                  <a:lnTo>
                    <a:pt x="17119" y="32253"/>
                  </a:lnTo>
                  <a:cubicBezTo>
                    <a:pt x="16868" y="32983"/>
                    <a:pt x="17348" y="33714"/>
                    <a:pt x="18078" y="34216"/>
                  </a:cubicBezTo>
                  <a:cubicBezTo>
                    <a:pt x="19562" y="32253"/>
                    <a:pt x="16617" y="32002"/>
                    <a:pt x="17599" y="30061"/>
                  </a:cubicBezTo>
                  <a:lnTo>
                    <a:pt x="17599" y="30061"/>
                  </a:lnTo>
                  <a:cubicBezTo>
                    <a:pt x="17850" y="30290"/>
                    <a:pt x="18078" y="30792"/>
                    <a:pt x="18329" y="31043"/>
                  </a:cubicBezTo>
                  <a:cubicBezTo>
                    <a:pt x="18580" y="30792"/>
                    <a:pt x="18808" y="30541"/>
                    <a:pt x="19059" y="30290"/>
                  </a:cubicBezTo>
                  <a:cubicBezTo>
                    <a:pt x="19310" y="31271"/>
                    <a:pt x="19790" y="31522"/>
                    <a:pt x="20520" y="31522"/>
                  </a:cubicBezTo>
                  <a:cubicBezTo>
                    <a:pt x="19790" y="31773"/>
                    <a:pt x="19790" y="31773"/>
                    <a:pt x="20520" y="32732"/>
                  </a:cubicBezTo>
                  <a:cubicBezTo>
                    <a:pt x="20520" y="32732"/>
                    <a:pt x="20771" y="32504"/>
                    <a:pt x="21022" y="32504"/>
                  </a:cubicBezTo>
                  <a:cubicBezTo>
                    <a:pt x="21502" y="34695"/>
                    <a:pt x="21251" y="34444"/>
                    <a:pt x="20771" y="36407"/>
                  </a:cubicBezTo>
                  <a:cubicBezTo>
                    <a:pt x="21753" y="36407"/>
                    <a:pt x="22483" y="36886"/>
                    <a:pt x="22734" y="37617"/>
                  </a:cubicBezTo>
                  <a:cubicBezTo>
                    <a:pt x="23693" y="37137"/>
                    <a:pt x="23214" y="37137"/>
                    <a:pt x="24446" y="37137"/>
                  </a:cubicBezTo>
                  <a:cubicBezTo>
                    <a:pt x="24195" y="36886"/>
                    <a:pt x="24195" y="36156"/>
                    <a:pt x="23944" y="35928"/>
                  </a:cubicBezTo>
                  <a:cubicBezTo>
                    <a:pt x="23999" y="35873"/>
                    <a:pt x="24065" y="35853"/>
                    <a:pt x="24137" y="35853"/>
                  </a:cubicBezTo>
                  <a:cubicBezTo>
                    <a:pt x="24327" y="35853"/>
                    <a:pt x="24560" y="35991"/>
                    <a:pt x="24748" y="35991"/>
                  </a:cubicBezTo>
                  <a:cubicBezTo>
                    <a:pt x="24814" y="35991"/>
                    <a:pt x="24874" y="35974"/>
                    <a:pt x="24926" y="35928"/>
                  </a:cubicBezTo>
                  <a:cubicBezTo>
                    <a:pt x="24926" y="35677"/>
                    <a:pt x="24674" y="35425"/>
                    <a:pt x="25177" y="35425"/>
                  </a:cubicBezTo>
                  <a:cubicBezTo>
                    <a:pt x="25177" y="35425"/>
                    <a:pt x="25405" y="35928"/>
                    <a:pt x="25405" y="36156"/>
                  </a:cubicBezTo>
                  <a:cubicBezTo>
                    <a:pt x="25840" y="36301"/>
                    <a:pt x="26267" y="36446"/>
                    <a:pt x="26691" y="36446"/>
                  </a:cubicBezTo>
                  <a:cubicBezTo>
                    <a:pt x="27001" y="36446"/>
                    <a:pt x="27310" y="36368"/>
                    <a:pt x="27619" y="36156"/>
                  </a:cubicBezTo>
                  <a:cubicBezTo>
                    <a:pt x="27740" y="37062"/>
                    <a:pt x="28212" y="37354"/>
                    <a:pt x="28809" y="37354"/>
                  </a:cubicBezTo>
                  <a:cubicBezTo>
                    <a:pt x="29341" y="37354"/>
                    <a:pt x="29971" y="37123"/>
                    <a:pt x="30541" y="36886"/>
                  </a:cubicBezTo>
                  <a:lnTo>
                    <a:pt x="30541" y="36886"/>
                  </a:lnTo>
                  <a:cubicBezTo>
                    <a:pt x="30541" y="37868"/>
                    <a:pt x="30061" y="38370"/>
                    <a:pt x="29559" y="39100"/>
                  </a:cubicBezTo>
                  <a:lnTo>
                    <a:pt x="28600" y="39100"/>
                  </a:lnTo>
                  <a:cubicBezTo>
                    <a:pt x="28829" y="39329"/>
                    <a:pt x="28829" y="40059"/>
                    <a:pt x="28829" y="40310"/>
                  </a:cubicBezTo>
                  <a:cubicBezTo>
                    <a:pt x="28600" y="40561"/>
                    <a:pt x="27619" y="40812"/>
                    <a:pt x="27117" y="40812"/>
                  </a:cubicBezTo>
                  <a:cubicBezTo>
                    <a:pt x="27117" y="40561"/>
                    <a:pt x="26888" y="40310"/>
                    <a:pt x="26637" y="40059"/>
                  </a:cubicBezTo>
                  <a:cubicBezTo>
                    <a:pt x="25907" y="40310"/>
                    <a:pt x="25656" y="40310"/>
                    <a:pt x="25177" y="40310"/>
                  </a:cubicBezTo>
                  <a:cubicBezTo>
                    <a:pt x="24926" y="40561"/>
                    <a:pt x="24674" y="41040"/>
                    <a:pt x="24446" y="41040"/>
                  </a:cubicBezTo>
                  <a:cubicBezTo>
                    <a:pt x="23746" y="40698"/>
                    <a:pt x="22674" y="39102"/>
                    <a:pt x="22026" y="39102"/>
                  </a:cubicBezTo>
                  <a:cubicBezTo>
                    <a:pt x="21766" y="39102"/>
                    <a:pt x="21574" y="39359"/>
                    <a:pt x="21502" y="40059"/>
                  </a:cubicBezTo>
                  <a:cubicBezTo>
                    <a:pt x="21251" y="39831"/>
                    <a:pt x="21251" y="39580"/>
                    <a:pt x="21022" y="39580"/>
                  </a:cubicBezTo>
                  <a:cubicBezTo>
                    <a:pt x="21022" y="39831"/>
                    <a:pt x="20771" y="40561"/>
                    <a:pt x="20771" y="41040"/>
                  </a:cubicBezTo>
                  <a:cubicBezTo>
                    <a:pt x="19562" y="40310"/>
                    <a:pt x="17599" y="39329"/>
                    <a:pt x="16617" y="38598"/>
                  </a:cubicBezTo>
                  <a:lnTo>
                    <a:pt x="16617" y="39329"/>
                  </a:lnTo>
                  <a:cubicBezTo>
                    <a:pt x="16138" y="39100"/>
                    <a:pt x="15887" y="38598"/>
                    <a:pt x="15636" y="38370"/>
                  </a:cubicBezTo>
                  <a:cubicBezTo>
                    <a:pt x="15636" y="37868"/>
                    <a:pt x="15636" y="37617"/>
                    <a:pt x="15887" y="37137"/>
                  </a:cubicBezTo>
                  <a:cubicBezTo>
                    <a:pt x="15887" y="37137"/>
                    <a:pt x="15636" y="36156"/>
                    <a:pt x="15407" y="35928"/>
                  </a:cubicBezTo>
                  <a:cubicBezTo>
                    <a:pt x="14175" y="35928"/>
                    <a:pt x="13444" y="36658"/>
                    <a:pt x="13924" y="37617"/>
                  </a:cubicBezTo>
                  <a:cubicBezTo>
                    <a:pt x="12971" y="37468"/>
                    <a:pt x="11912" y="36377"/>
                    <a:pt x="11157" y="36377"/>
                  </a:cubicBezTo>
                  <a:cubicBezTo>
                    <a:pt x="10754" y="36377"/>
                    <a:pt x="10438" y="36688"/>
                    <a:pt x="10272" y="37617"/>
                  </a:cubicBezTo>
                  <a:cubicBezTo>
                    <a:pt x="9857" y="37211"/>
                    <a:pt x="9662" y="37063"/>
                    <a:pt x="9502" y="37063"/>
                  </a:cubicBezTo>
                  <a:cubicBezTo>
                    <a:pt x="9282" y="37063"/>
                    <a:pt x="9126" y="37340"/>
                    <a:pt x="8560" y="37617"/>
                  </a:cubicBezTo>
                  <a:cubicBezTo>
                    <a:pt x="8309" y="37617"/>
                    <a:pt x="8080" y="37388"/>
                    <a:pt x="7829" y="37137"/>
                  </a:cubicBezTo>
                  <a:lnTo>
                    <a:pt x="7327" y="37617"/>
                  </a:lnTo>
                  <a:cubicBezTo>
                    <a:pt x="7099" y="37388"/>
                    <a:pt x="6848" y="37388"/>
                    <a:pt x="6597" y="37137"/>
                  </a:cubicBezTo>
                  <a:cubicBezTo>
                    <a:pt x="6597" y="37617"/>
                    <a:pt x="6369" y="38119"/>
                    <a:pt x="6369" y="38598"/>
                  </a:cubicBezTo>
                  <a:cubicBezTo>
                    <a:pt x="6215" y="38496"/>
                    <a:pt x="6045" y="38450"/>
                    <a:pt x="5866" y="38450"/>
                  </a:cubicBezTo>
                  <a:cubicBezTo>
                    <a:pt x="4318" y="38450"/>
                    <a:pt x="2039" y="41925"/>
                    <a:pt x="2694" y="43254"/>
                  </a:cubicBezTo>
                  <a:cubicBezTo>
                    <a:pt x="1484" y="43483"/>
                    <a:pt x="502" y="44464"/>
                    <a:pt x="1484" y="45697"/>
                  </a:cubicBezTo>
                  <a:lnTo>
                    <a:pt x="731" y="45697"/>
                  </a:lnTo>
                  <a:cubicBezTo>
                    <a:pt x="0" y="46655"/>
                    <a:pt x="0" y="50581"/>
                    <a:pt x="502" y="52042"/>
                  </a:cubicBezTo>
                  <a:cubicBezTo>
                    <a:pt x="251" y="52773"/>
                    <a:pt x="731" y="53252"/>
                    <a:pt x="1712" y="53503"/>
                  </a:cubicBezTo>
                  <a:cubicBezTo>
                    <a:pt x="1963" y="53503"/>
                    <a:pt x="2214" y="53252"/>
                    <a:pt x="2443" y="53024"/>
                  </a:cubicBezTo>
                  <a:cubicBezTo>
                    <a:pt x="2443" y="54233"/>
                    <a:pt x="3424" y="55215"/>
                    <a:pt x="3926" y="55945"/>
                  </a:cubicBezTo>
                  <a:cubicBezTo>
                    <a:pt x="4406" y="55945"/>
                    <a:pt x="4406" y="55694"/>
                    <a:pt x="4885" y="55466"/>
                  </a:cubicBezTo>
                  <a:cubicBezTo>
                    <a:pt x="5078" y="56125"/>
                    <a:pt x="5376" y="56385"/>
                    <a:pt x="5699" y="56385"/>
                  </a:cubicBezTo>
                  <a:cubicBezTo>
                    <a:pt x="6214" y="56385"/>
                    <a:pt x="6790" y="55722"/>
                    <a:pt x="7099" y="54964"/>
                  </a:cubicBezTo>
                  <a:cubicBezTo>
                    <a:pt x="7578" y="55215"/>
                    <a:pt x="7327" y="55215"/>
                    <a:pt x="7578" y="55694"/>
                  </a:cubicBezTo>
                  <a:cubicBezTo>
                    <a:pt x="7829" y="55694"/>
                    <a:pt x="8080" y="55466"/>
                    <a:pt x="8309" y="55466"/>
                  </a:cubicBezTo>
                  <a:cubicBezTo>
                    <a:pt x="8560" y="55694"/>
                    <a:pt x="8560" y="55945"/>
                    <a:pt x="9039" y="56196"/>
                  </a:cubicBezTo>
                  <a:cubicBezTo>
                    <a:pt x="9290" y="55945"/>
                    <a:pt x="9541" y="55466"/>
                    <a:pt x="9541" y="55215"/>
                  </a:cubicBezTo>
                  <a:cubicBezTo>
                    <a:pt x="9892" y="55386"/>
                    <a:pt x="10210" y="55467"/>
                    <a:pt x="10497" y="55467"/>
                  </a:cubicBezTo>
                  <a:cubicBezTo>
                    <a:pt x="11013" y="55467"/>
                    <a:pt x="11424" y="55205"/>
                    <a:pt x="11732" y="54736"/>
                  </a:cubicBezTo>
                  <a:cubicBezTo>
                    <a:pt x="11984" y="55215"/>
                    <a:pt x="11984" y="55466"/>
                    <a:pt x="11984" y="55694"/>
                  </a:cubicBezTo>
                  <a:cubicBezTo>
                    <a:pt x="13444" y="55694"/>
                    <a:pt x="15407" y="56447"/>
                    <a:pt x="14654" y="58159"/>
                  </a:cubicBezTo>
                  <a:cubicBezTo>
                    <a:pt x="14905" y="58159"/>
                    <a:pt x="15407" y="58388"/>
                    <a:pt x="15636" y="58388"/>
                  </a:cubicBezTo>
                  <a:cubicBezTo>
                    <a:pt x="15887" y="58639"/>
                    <a:pt x="16138" y="59620"/>
                    <a:pt x="16138" y="60100"/>
                  </a:cubicBezTo>
                  <a:cubicBezTo>
                    <a:pt x="15636" y="60100"/>
                    <a:pt x="15407" y="60351"/>
                    <a:pt x="15156" y="60351"/>
                  </a:cubicBezTo>
                  <a:cubicBezTo>
                    <a:pt x="16617" y="62063"/>
                    <a:pt x="19310" y="66696"/>
                    <a:pt x="15887" y="68157"/>
                  </a:cubicBezTo>
                  <a:cubicBezTo>
                    <a:pt x="16617" y="68659"/>
                    <a:pt x="16617" y="69138"/>
                    <a:pt x="17119" y="69640"/>
                  </a:cubicBezTo>
                  <a:cubicBezTo>
                    <a:pt x="16617" y="70599"/>
                    <a:pt x="16868" y="72311"/>
                    <a:pt x="18078" y="72562"/>
                  </a:cubicBezTo>
                  <a:cubicBezTo>
                    <a:pt x="17850" y="73544"/>
                    <a:pt x="18078" y="73772"/>
                    <a:pt x="18078" y="74753"/>
                  </a:cubicBezTo>
                  <a:cubicBezTo>
                    <a:pt x="18078" y="74753"/>
                    <a:pt x="17850" y="74525"/>
                    <a:pt x="17599" y="74525"/>
                  </a:cubicBezTo>
                  <a:cubicBezTo>
                    <a:pt x="18078" y="75004"/>
                    <a:pt x="17850" y="75256"/>
                    <a:pt x="18808" y="75484"/>
                  </a:cubicBezTo>
                  <a:cubicBezTo>
                    <a:pt x="18808" y="75986"/>
                    <a:pt x="19059" y="76214"/>
                    <a:pt x="19059" y="76465"/>
                  </a:cubicBezTo>
                  <a:lnTo>
                    <a:pt x="48963" y="5259"/>
                  </a:lnTo>
                  <a:lnTo>
                    <a:pt x="48963" y="5259"/>
                  </a:lnTo>
                  <a:cubicBezTo>
                    <a:pt x="48869" y="5382"/>
                    <a:pt x="48744" y="5502"/>
                    <a:pt x="48618" y="5616"/>
                  </a:cubicBezTo>
                  <a:cubicBezTo>
                    <a:pt x="48618" y="5136"/>
                    <a:pt x="48139" y="4885"/>
                    <a:pt x="48139" y="4155"/>
                  </a:cubicBezTo>
                  <a:cubicBezTo>
                    <a:pt x="47637" y="4155"/>
                    <a:pt x="47408" y="4406"/>
                    <a:pt x="46906" y="4406"/>
                  </a:cubicBezTo>
                  <a:cubicBezTo>
                    <a:pt x="47157" y="4155"/>
                    <a:pt x="47157" y="3675"/>
                    <a:pt x="47157" y="3424"/>
                  </a:cubicBezTo>
                  <a:cubicBezTo>
                    <a:pt x="46956" y="3424"/>
                    <a:pt x="46770" y="3746"/>
                    <a:pt x="46575" y="3746"/>
                  </a:cubicBezTo>
                  <a:cubicBezTo>
                    <a:pt x="46526" y="3746"/>
                    <a:pt x="46477" y="3726"/>
                    <a:pt x="46427" y="3675"/>
                  </a:cubicBezTo>
                  <a:cubicBezTo>
                    <a:pt x="45925" y="2945"/>
                    <a:pt x="45194" y="2443"/>
                    <a:pt x="44464" y="2443"/>
                  </a:cubicBezTo>
                  <a:cubicBezTo>
                    <a:pt x="44236" y="1484"/>
                    <a:pt x="43985" y="1233"/>
                    <a:pt x="43003" y="1233"/>
                  </a:cubicBezTo>
                  <a:cubicBezTo>
                    <a:pt x="43402" y="1841"/>
                    <a:pt x="44496" y="3965"/>
                    <a:pt x="43577" y="3965"/>
                  </a:cubicBezTo>
                  <a:cubicBezTo>
                    <a:pt x="43392" y="3965"/>
                    <a:pt x="43124" y="3879"/>
                    <a:pt x="42752" y="3675"/>
                  </a:cubicBezTo>
                  <a:cubicBezTo>
                    <a:pt x="42022" y="4406"/>
                    <a:pt x="41771" y="4155"/>
                    <a:pt x="40812" y="4406"/>
                  </a:cubicBezTo>
                  <a:lnTo>
                    <a:pt x="40812" y="3675"/>
                  </a:lnTo>
                  <a:cubicBezTo>
                    <a:pt x="39830" y="4155"/>
                    <a:pt x="37137" y="6118"/>
                    <a:pt x="36886" y="7328"/>
                  </a:cubicBezTo>
                  <a:cubicBezTo>
                    <a:pt x="36156" y="7099"/>
                    <a:pt x="35676" y="6369"/>
                    <a:pt x="35197" y="5616"/>
                  </a:cubicBezTo>
                  <a:cubicBezTo>
                    <a:pt x="36407" y="4885"/>
                    <a:pt x="36407" y="4155"/>
                    <a:pt x="35197" y="3927"/>
                  </a:cubicBezTo>
                  <a:lnTo>
                    <a:pt x="35197" y="3927"/>
                  </a:lnTo>
                  <a:cubicBezTo>
                    <a:pt x="34259" y="5541"/>
                    <a:pt x="35782" y="7845"/>
                    <a:pt x="33784" y="7845"/>
                  </a:cubicBezTo>
                  <a:cubicBezTo>
                    <a:pt x="33692" y="7845"/>
                    <a:pt x="33592" y="7840"/>
                    <a:pt x="33485" y="7830"/>
                  </a:cubicBezTo>
                  <a:cubicBezTo>
                    <a:pt x="32983" y="8309"/>
                    <a:pt x="32504" y="9039"/>
                    <a:pt x="32252" y="9770"/>
                  </a:cubicBezTo>
                  <a:cubicBezTo>
                    <a:pt x="32001" y="9770"/>
                    <a:pt x="31773" y="9542"/>
                    <a:pt x="31271" y="9542"/>
                  </a:cubicBezTo>
                  <a:cubicBezTo>
                    <a:pt x="31271" y="10272"/>
                    <a:pt x="30792" y="10500"/>
                    <a:pt x="30541" y="10751"/>
                  </a:cubicBezTo>
                  <a:cubicBezTo>
                    <a:pt x="29080" y="9291"/>
                    <a:pt x="29331" y="7099"/>
                    <a:pt x="27368" y="5867"/>
                  </a:cubicBezTo>
                  <a:cubicBezTo>
                    <a:pt x="28829" y="5867"/>
                    <a:pt x="29559" y="7328"/>
                    <a:pt x="30289" y="7328"/>
                  </a:cubicBezTo>
                  <a:cubicBezTo>
                    <a:pt x="30424" y="7355"/>
                    <a:pt x="30570" y="7368"/>
                    <a:pt x="30720" y="7368"/>
                  </a:cubicBezTo>
                  <a:cubicBezTo>
                    <a:pt x="31951" y="7368"/>
                    <a:pt x="33502" y="6518"/>
                    <a:pt x="31773" y="5867"/>
                  </a:cubicBezTo>
                  <a:cubicBezTo>
                    <a:pt x="31537" y="4044"/>
                    <a:pt x="29790" y="2422"/>
                    <a:pt x="27762" y="2422"/>
                  </a:cubicBezTo>
                  <a:cubicBezTo>
                    <a:pt x="27632" y="2422"/>
                    <a:pt x="27500" y="2429"/>
                    <a:pt x="27368" y="2443"/>
                  </a:cubicBezTo>
                  <a:cubicBezTo>
                    <a:pt x="27619" y="2215"/>
                    <a:pt x="27619" y="1964"/>
                    <a:pt x="27847" y="1713"/>
                  </a:cubicBezTo>
                  <a:cubicBezTo>
                    <a:pt x="27508" y="1018"/>
                    <a:pt x="26917" y="335"/>
                    <a:pt x="26342" y="335"/>
                  </a:cubicBezTo>
                  <a:cubicBezTo>
                    <a:pt x="26104" y="335"/>
                    <a:pt x="25869" y="451"/>
                    <a:pt x="25656" y="731"/>
                  </a:cubicBezTo>
                  <a:cubicBezTo>
                    <a:pt x="24926" y="1"/>
                    <a:pt x="24674" y="252"/>
                    <a:pt x="23693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0" name="Google Shape;100;p3"/>
            <p:cNvSpPr/>
            <p:nvPr/>
          </p:nvSpPr>
          <p:spPr>
            <a:xfrm>
              <a:off x="6972064" y="1358001"/>
              <a:ext cx="258495" cy="360803"/>
            </a:xfrm>
            <a:custGeom>
              <a:rect b="b" l="l" r="r" t="t"/>
              <a:pathLst>
                <a:path extrusionOk="0" h="9268" w="6640">
                  <a:moveTo>
                    <a:pt x="3173" y="0"/>
                  </a:moveTo>
                  <a:lnTo>
                    <a:pt x="3173" y="0"/>
                  </a:lnTo>
                  <a:cubicBezTo>
                    <a:pt x="2776" y="958"/>
                    <a:pt x="2091" y="1931"/>
                    <a:pt x="1336" y="1931"/>
                  </a:cubicBezTo>
                  <a:cubicBezTo>
                    <a:pt x="1138" y="1931"/>
                    <a:pt x="935" y="1864"/>
                    <a:pt x="731" y="1712"/>
                  </a:cubicBezTo>
                  <a:cubicBezTo>
                    <a:pt x="229" y="1940"/>
                    <a:pt x="229" y="2191"/>
                    <a:pt x="1" y="2191"/>
                  </a:cubicBezTo>
                  <a:cubicBezTo>
                    <a:pt x="1210" y="3903"/>
                    <a:pt x="2192" y="4154"/>
                    <a:pt x="2443" y="6346"/>
                  </a:cubicBezTo>
                  <a:cubicBezTo>
                    <a:pt x="2192" y="6094"/>
                    <a:pt x="1941" y="5866"/>
                    <a:pt x="1713" y="5615"/>
                  </a:cubicBezTo>
                  <a:lnTo>
                    <a:pt x="1713" y="5615"/>
                  </a:lnTo>
                  <a:cubicBezTo>
                    <a:pt x="1713" y="6346"/>
                    <a:pt x="1941" y="7327"/>
                    <a:pt x="2192" y="8057"/>
                  </a:cubicBezTo>
                  <a:cubicBezTo>
                    <a:pt x="1713" y="8057"/>
                    <a:pt x="1713" y="8308"/>
                    <a:pt x="1461" y="8308"/>
                  </a:cubicBezTo>
                  <a:cubicBezTo>
                    <a:pt x="1461" y="8537"/>
                    <a:pt x="1713" y="9039"/>
                    <a:pt x="1713" y="9267"/>
                  </a:cubicBezTo>
                  <a:cubicBezTo>
                    <a:pt x="1941" y="9039"/>
                    <a:pt x="2671" y="8788"/>
                    <a:pt x="2922" y="8537"/>
                  </a:cubicBezTo>
                  <a:cubicBezTo>
                    <a:pt x="3472" y="8537"/>
                    <a:pt x="4356" y="8732"/>
                    <a:pt x="5081" y="8732"/>
                  </a:cubicBezTo>
                  <a:cubicBezTo>
                    <a:pt x="5984" y="8732"/>
                    <a:pt x="6639" y="8430"/>
                    <a:pt x="6095" y="7076"/>
                  </a:cubicBezTo>
                  <a:lnTo>
                    <a:pt x="6095" y="7076"/>
                  </a:lnTo>
                  <a:cubicBezTo>
                    <a:pt x="5990" y="7102"/>
                    <a:pt x="5887" y="7114"/>
                    <a:pt x="5787" y="7114"/>
                  </a:cubicBezTo>
                  <a:cubicBezTo>
                    <a:pt x="4027" y="7114"/>
                    <a:pt x="2949" y="3322"/>
                    <a:pt x="3424" y="1940"/>
                  </a:cubicBezTo>
                  <a:lnTo>
                    <a:pt x="2671" y="1940"/>
                  </a:lnTo>
                  <a:cubicBezTo>
                    <a:pt x="3173" y="1210"/>
                    <a:pt x="3173" y="479"/>
                    <a:pt x="3173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1" name="Google Shape;101;p3"/>
            <p:cNvSpPr/>
            <p:nvPr/>
          </p:nvSpPr>
          <p:spPr>
            <a:xfrm>
              <a:off x="6908569" y="1531512"/>
              <a:ext cx="139058" cy="142133"/>
            </a:xfrm>
            <a:custGeom>
              <a:rect b="b" l="l" r="r" t="t"/>
              <a:pathLst>
                <a:path extrusionOk="0" h="3651" w="3572">
                  <a:moveTo>
                    <a:pt x="2270" y="1"/>
                  </a:moveTo>
                  <a:cubicBezTo>
                    <a:pt x="1063" y="1"/>
                    <a:pt x="0" y="1435"/>
                    <a:pt x="901" y="2870"/>
                  </a:cubicBezTo>
                  <a:cubicBezTo>
                    <a:pt x="469" y="3066"/>
                    <a:pt x="595" y="3651"/>
                    <a:pt x="638" y="3651"/>
                  </a:cubicBezTo>
                  <a:cubicBezTo>
                    <a:pt x="645" y="3651"/>
                    <a:pt x="650" y="3636"/>
                    <a:pt x="650" y="3600"/>
                  </a:cubicBezTo>
                  <a:lnTo>
                    <a:pt x="901" y="3600"/>
                  </a:lnTo>
                  <a:cubicBezTo>
                    <a:pt x="1381" y="3600"/>
                    <a:pt x="1860" y="3600"/>
                    <a:pt x="2362" y="2870"/>
                  </a:cubicBezTo>
                  <a:cubicBezTo>
                    <a:pt x="2362" y="2870"/>
                    <a:pt x="2474" y="2971"/>
                    <a:pt x="2616" y="2971"/>
                  </a:cubicBezTo>
                  <a:cubicBezTo>
                    <a:pt x="2687" y="2971"/>
                    <a:pt x="2765" y="2946"/>
                    <a:pt x="2841" y="2870"/>
                  </a:cubicBezTo>
                  <a:cubicBezTo>
                    <a:pt x="2362" y="2140"/>
                    <a:pt x="2613" y="1158"/>
                    <a:pt x="3572" y="656"/>
                  </a:cubicBezTo>
                  <a:cubicBezTo>
                    <a:pt x="3179" y="195"/>
                    <a:pt x="2714" y="1"/>
                    <a:pt x="2270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2" name="Google Shape;102;p3"/>
            <p:cNvSpPr/>
            <p:nvPr/>
          </p:nvSpPr>
          <p:spPr>
            <a:xfrm>
              <a:off x="8208092" y="-225477"/>
              <a:ext cx="113792" cy="128002"/>
            </a:xfrm>
            <a:custGeom>
              <a:rect b="b" l="l" r="r" t="t"/>
              <a:pathLst>
                <a:path extrusionOk="0" h="3288" w="2923">
                  <a:moveTo>
                    <a:pt x="705" y="2024"/>
                  </a:moveTo>
                  <a:cubicBezTo>
                    <a:pt x="633" y="2044"/>
                    <a:pt x="564" y="2063"/>
                    <a:pt x="498" y="2082"/>
                  </a:cubicBezTo>
                  <a:lnTo>
                    <a:pt x="498" y="2082"/>
                  </a:lnTo>
                  <a:cubicBezTo>
                    <a:pt x="583" y="2078"/>
                    <a:pt x="665" y="2078"/>
                    <a:pt x="731" y="2078"/>
                  </a:cubicBezTo>
                  <a:cubicBezTo>
                    <a:pt x="722" y="2059"/>
                    <a:pt x="713" y="2041"/>
                    <a:pt x="705" y="2024"/>
                  </a:cubicBezTo>
                  <a:close/>
                  <a:moveTo>
                    <a:pt x="498" y="2082"/>
                  </a:moveTo>
                  <a:cubicBezTo>
                    <a:pt x="260" y="2093"/>
                    <a:pt x="1" y="2138"/>
                    <a:pt x="1" y="2306"/>
                  </a:cubicBezTo>
                  <a:cubicBezTo>
                    <a:pt x="121" y="2196"/>
                    <a:pt x="295" y="2139"/>
                    <a:pt x="498" y="2082"/>
                  </a:cubicBezTo>
                  <a:close/>
                  <a:moveTo>
                    <a:pt x="2208" y="1"/>
                  </a:moveTo>
                  <a:cubicBezTo>
                    <a:pt x="1954" y="1"/>
                    <a:pt x="1633" y="194"/>
                    <a:pt x="1233" y="594"/>
                  </a:cubicBezTo>
                  <a:lnTo>
                    <a:pt x="982" y="845"/>
                  </a:lnTo>
                  <a:cubicBezTo>
                    <a:pt x="736" y="1091"/>
                    <a:pt x="270" y="1096"/>
                    <a:pt x="705" y="2024"/>
                  </a:cubicBezTo>
                  <a:lnTo>
                    <a:pt x="705" y="2024"/>
                  </a:lnTo>
                  <a:cubicBezTo>
                    <a:pt x="872" y="1976"/>
                    <a:pt x="1051" y="1918"/>
                    <a:pt x="1233" y="1826"/>
                  </a:cubicBezTo>
                  <a:lnTo>
                    <a:pt x="1233" y="1826"/>
                  </a:lnTo>
                  <a:cubicBezTo>
                    <a:pt x="982" y="2306"/>
                    <a:pt x="982" y="2808"/>
                    <a:pt x="731" y="3287"/>
                  </a:cubicBezTo>
                  <a:cubicBezTo>
                    <a:pt x="1792" y="2659"/>
                    <a:pt x="1568" y="949"/>
                    <a:pt x="2415" y="949"/>
                  </a:cubicBezTo>
                  <a:cubicBezTo>
                    <a:pt x="2553" y="949"/>
                    <a:pt x="2718" y="994"/>
                    <a:pt x="2922" y="1096"/>
                  </a:cubicBezTo>
                  <a:cubicBezTo>
                    <a:pt x="2789" y="378"/>
                    <a:pt x="2563" y="1"/>
                    <a:pt x="2208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3" name="Google Shape;103;p3"/>
            <p:cNvSpPr/>
            <p:nvPr/>
          </p:nvSpPr>
          <p:spPr>
            <a:xfrm>
              <a:off x="8351159" y="-325878"/>
              <a:ext cx="132440" cy="171526"/>
            </a:xfrm>
            <a:custGeom>
              <a:rect b="b" l="l" r="r" t="t"/>
              <a:pathLst>
                <a:path extrusionOk="0" h="4406" w="3402">
                  <a:moveTo>
                    <a:pt x="3173" y="0"/>
                  </a:moveTo>
                  <a:cubicBezTo>
                    <a:pt x="1690" y="0"/>
                    <a:pt x="480" y="1712"/>
                    <a:pt x="1" y="2443"/>
                  </a:cubicBezTo>
                  <a:lnTo>
                    <a:pt x="1" y="2694"/>
                  </a:lnTo>
                  <a:lnTo>
                    <a:pt x="1" y="3675"/>
                  </a:lnTo>
                  <a:cubicBezTo>
                    <a:pt x="229" y="3424"/>
                    <a:pt x="959" y="3424"/>
                    <a:pt x="1210" y="3173"/>
                  </a:cubicBezTo>
                  <a:cubicBezTo>
                    <a:pt x="1210" y="3675"/>
                    <a:pt x="1461" y="4154"/>
                    <a:pt x="1210" y="4405"/>
                  </a:cubicBezTo>
                  <a:cubicBezTo>
                    <a:pt x="1941" y="3926"/>
                    <a:pt x="2671" y="3675"/>
                    <a:pt x="3173" y="3424"/>
                  </a:cubicBezTo>
                  <a:cubicBezTo>
                    <a:pt x="3401" y="2694"/>
                    <a:pt x="3401" y="2694"/>
                    <a:pt x="2922" y="1963"/>
                  </a:cubicBezTo>
                  <a:cubicBezTo>
                    <a:pt x="2443" y="2214"/>
                    <a:pt x="1941" y="2443"/>
                    <a:pt x="1690" y="2694"/>
                  </a:cubicBezTo>
                  <a:cubicBezTo>
                    <a:pt x="1210" y="982"/>
                    <a:pt x="3173" y="1484"/>
                    <a:pt x="3173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4" name="Google Shape;104;p3"/>
            <p:cNvSpPr/>
            <p:nvPr/>
          </p:nvSpPr>
          <p:spPr>
            <a:xfrm>
              <a:off x="8331616" y="-144619"/>
              <a:ext cx="66687" cy="32117"/>
            </a:xfrm>
            <a:custGeom>
              <a:rect b="b" l="l" r="r" t="t"/>
              <a:pathLst>
                <a:path extrusionOk="0" h="825" w="1713">
                  <a:moveTo>
                    <a:pt x="1233" y="1"/>
                  </a:moveTo>
                  <a:lnTo>
                    <a:pt x="1233" y="229"/>
                  </a:lnTo>
                  <a:cubicBezTo>
                    <a:pt x="731" y="480"/>
                    <a:pt x="251" y="480"/>
                    <a:pt x="0" y="731"/>
                  </a:cubicBezTo>
                  <a:cubicBezTo>
                    <a:pt x="146" y="797"/>
                    <a:pt x="290" y="825"/>
                    <a:pt x="438" y="825"/>
                  </a:cubicBezTo>
                  <a:cubicBezTo>
                    <a:pt x="802" y="825"/>
                    <a:pt x="1194" y="658"/>
                    <a:pt x="1712" y="480"/>
                  </a:cubicBezTo>
                  <a:cubicBezTo>
                    <a:pt x="982" y="480"/>
                    <a:pt x="1461" y="1"/>
                    <a:pt x="1233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5" name="Google Shape;105;p3"/>
            <p:cNvSpPr/>
            <p:nvPr/>
          </p:nvSpPr>
          <p:spPr>
            <a:xfrm>
              <a:off x="8464913" y="-182810"/>
              <a:ext cx="48001" cy="47105"/>
            </a:xfrm>
            <a:custGeom>
              <a:rect b="b" l="l" r="r" t="t"/>
              <a:pathLst>
                <a:path extrusionOk="0" h="1210" w="1233">
                  <a:moveTo>
                    <a:pt x="731" y="0"/>
                  </a:moveTo>
                  <a:cubicBezTo>
                    <a:pt x="731" y="0"/>
                    <a:pt x="794" y="63"/>
                    <a:pt x="888" y="155"/>
                  </a:cubicBezTo>
                  <a:lnTo>
                    <a:pt x="888" y="155"/>
                  </a:lnTo>
                  <a:cubicBezTo>
                    <a:pt x="922" y="106"/>
                    <a:pt x="953" y="54"/>
                    <a:pt x="982" y="0"/>
                  </a:cubicBezTo>
                  <a:close/>
                  <a:moveTo>
                    <a:pt x="888" y="155"/>
                  </a:moveTo>
                  <a:cubicBezTo>
                    <a:pt x="625" y="539"/>
                    <a:pt x="223" y="785"/>
                    <a:pt x="0" y="1210"/>
                  </a:cubicBezTo>
                  <a:cubicBezTo>
                    <a:pt x="982" y="1210"/>
                    <a:pt x="982" y="1210"/>
                    <a:pt x="1233" y="479"/>
                  </a:cubicBezTo>
                  <a:cubicBezTo>
                    <a:pt x="1107" y="366"/>
                    <a:pt x="982" y="246"/>
                    <a:pt x="888" y="155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6" name="Google Shape;106;p3"/>
            <p:cNvSpPr/>
            <p:nvPr/>
          </p:nvSpPr>
          <p:spPr>
            <a:xfrm>
              <a:off x="8531561" y="-268144"/>
              <a:ext cx="113753" cy="104021"/>
            </a:xfrm>
            <a:custGeom>
              <a:rect b="b" l="l" r="r" t="t"/>
              <a:pathLst>
                <a:path extrusionOk="0" h="2672" w="2922">
                  <a:moveTo>
                    <a:pt x="479" y="1"/>
                  </a:moveTo>
                  <a:lnTo>
                    <a:pt x="479" y="731"/>
                  </a:lnTo>
                  <a:cubicBezTo>
                    <a:pt x="251" y="1211"/>
                    <a:pt x="0" y="1462"/>
                    <a:pt x="0" y="1941"/>
                  </a:cubicBezTo>
                  <a:cubicBezTo>
                    <a:pt x="251" y="1941"/>
                    <a:pt x="479" y="1690"/>
                    <a:pt x="730" y="1690"/>
                  </a:cubicBezTo>
                  <a:cubicBezTo>
                    <a:pt x="982" y="1941"/>
                    <a:pt x="730" y="2443"/>
                    <a:pt x="982" y="2671"/>
                  </a:cubicBezTo>
                  <a:cubicBezTo>
                    <a:pt x="1963" y="2443"/>
                    <a:pt x="2442" y="1211"/>
                    <a:pt x="2922" y="229"/>
                  </a:cubicBezTo>
                  <a:cubicBezTo>
                    <a:pt x="2714" y="180"/>
                    <a:pt x="2516" y="163"/>
                    <a:pt x="2326" y="163"/>
                  </a:cubicBezTo>
                  <a:cubicBezTo>
                    <a:pt x="1960" y="163"/>
                    <a:pt x="1624" y="224"/>
                    <a:pt x="1302" y="224"/>
                  </a:cubicBezTo>
                  <a:cubicBezTo>
                    <a:pt x="1019" y="224"/>
                    <a:pt x="748" y="177"/>
                    <a:pt x="479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7" name="Google Shape;107;p3"/>
            <p:cNvSpPr/>
            <p:nvPr/>
          </p:nvSpPr>
          <p:spPr>
            <a:xfrm>
              <a:off x="8541332" y="-334793"/>
              <a:ext cx="37334" cy="47144"/>
            </a:xfrm>
            <a:custGeom>
              <a:rect b="b" l="l" r="r" t="t"/>
              <a:pathLst>
                <a:path extrusionOk="0" h="1211" w="959">
                  <a:moveTo>
                    <a:pt x="731" y="1"/>
                  </a:moveTo>
                  <a:lnTo>
                    <a:pt x="479" y="229"/>
                  </a:lnTo>
                  <a:cubicBezTo>
                    <a:pt x="479" y="267"/>
                    <a:pt x="490" y="299"/>
                    <a:pt x="509" y="327"/>
                  </a:cubicBezTo>
                  <a:lnTo>
                    <a:pt x="509" y="327"/>
                  </a:lnTo>
                  <a:cubicBezTo>
                    <a:pt x="590" y="228"/>
                    <a:pt x="667" y="122"/>
                    <a:pt x="731" y="1"/>
                  </a:cubicBezTo>
                  <a:close/>
                  <a:moveTo>
                    <a:pt x="509" y="327"/>
                  </a:moveTo>
                  <a:cubicBezTo>
                    <a:pt x="268" y="621"/>
                    <a:pt x="0" y="852"/>
                    <a:pt x="0" y="1211"/>
                  </a:cubicBezTo>
                  <a:cubicBezTo>
                    <a:pt x="479" y="960"/>
                    <a:pt x="479" y="960"/>
                    <a:pt x="959" y="731"/>
                  </a:cubicBezTo>
                  <a:cubicBezTo>
                    <a:pt x="959" y="518"/>
                    <a:pt x="613" y="486"/>
                    <a:pt x="509" y="327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8" name="Google Shape;108;p3"/>
            <p:cNvSpPr/>
            <p:nvPr/>
          </p:nvSpPr>
          <p:spPr>
            <a:xfrm>
              <a:off x="8446226" y="-97514"/>
              <a:ext cx="47144" cy="21918"/>
            </a:xfrm>
            <a:custGeom>
              <a:rect b="b" l="l" r="r" t="t"/>
              <a:pathLst>
                <a:path extrusionOk="0" h="563" w="1211">
                  <a:moveTo>
                    <a:pt x="959" y="0"/>
                  </a:moveTo>
                  <a:cubicBezTo>
                    <a:pt x="840" y="63"/>
                    <a:pt x="734" y="79"/>
                    <a:pt x="640" y="79"/>
                  </a:cubicBezTo>
                  <a:cubicBezTo>
                    <a:pt x="545" y="79"/>
                    <a:pt x="462" y="63"/>
                    <a:pt x="386" y="63"/>
                  </a:cubicBezTo>
                  <a:cubicBezTo>
                    <a:pt x="235" y="63"/>
                    <a:pt x="115" y="126"/>
                    <a:pt x="1" y="502"/>
                  </a:cubicBezTo>
                  <a:cubicBezTo>
                    <a:pt x="89" y="544"/>
                    <a:pt x="177" y="562"/>
                    <a:pt x="263" y="562"/>
                  </a:cubicBezTo>
                  <a:cubicBezTo>
                    <a:pt x="648" y="562"/>
                    <a:pt x="1006" y="205"/>
                    <a:pt x="1211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9" name="Google Shape;109;p3"/>
            <p:cNvSpPr/>
            <p:nvPr/>
          </p:nvSpPr>
          <p:spPr>
            <a:xfrm>
              <a:off x="8398265" y="-154391"/>
              <a:ext cx="48001" cy="47144"/>
            </a:xfrm>
            <a:custGeom>
              <a:rect b="b" l="l" r="r" t="t"/>
              <a:pathLst>
                <a:path extrusionOk="0" h="1211" w="1233">
                  <a:moveTo>
                    <a:pt x="480" y="0"/>
                  </a:moveTo>
                  <a:lnTo>
                    <a:pt x="251" y="252"/>
                  </a:lnTo>
                  <a:cubicBezTo>
                    <a:pt x="251" y="480"/>
                    <a:pt x="0" y="731"/>
                    <a:pt x="0" y="1210"/>
                  </a:cubicBezTo>
                  <a:cubicBezTo>
                    <a:pt x="731" y="1210"/>
                    <a:pt x="731" y="1210"/>
                    <a:pt x="1233" y="731"/>
                  </a:cubicBezTo>
                  <a:lnTo>
                    <a:pt x="480" y="0"/>
                  </a:ln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0" name="Google Shape;110;p3"/>
            <p:cNvSpPr/>
            <p:nvPr/>
          </p:nvSpPr>
          <p:spPr>
            <a:xfrm>
              <a:off x="8826572" y="-59324"/>
              <a:ext cx="47105" cy="47144"/>
            </a:xfrm>
            <a:custGeom>
              <a:rect b="b" l="l" r="r" t="t"/>
              <a:pathLst>
                <a:path extrusionOk="0" h="1211" w="1210">
                  <a:moveTo>
                    <a:pt x="479" y="1"/>
                  </a:moveTo>
                  <a:lnTo>
                    <a:pt x="479" y="480"/>
                  </a:lnTo>
                  <a:cubicBezTo>
                    <a:pt x="479" y="731"/>
                    <a:pt x="0" y="982"/>
                    <a:pt x="0" y="1211"/>
                  </a:cubicBezTo>
                  <a:cubicBezTo>
                    <a:pt x="1210" y="982"/>
                    <a:pt x="730" y="982"/>
                    <a:pt x="1210" y="252"/>
                  </a:cubicBezTo>
                  <a:cubicBezTo>
                    <a:pt x="1084" y="126"/>
                    <a:pt x="964" y="126"/>
                    <a:pt x="845" y="126"/>
                  </a:cubicBezTo>
                  <a:cubicBezTo>
                    <a:pt x="725" y="126"/>
                    <a:pt x="605" y="126"/>
                    <a:pt x="479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1" name="Google Shape;111;p3"/>
            <p:cNvSpPr/>
            <p:nvPr/>
          </p:nvSpPr>
          <p:spPr>
            <a:xfrm>
              <a:off x="8911868" y="-239687"/>
              <a:ext cx="56916" cy="41422"/>
            </a:xfrm>
            <a:custGeom>
              <a:rect b="b" l="l" r="r" t="t"/>
              <a:pathLst>
                <a:path extrusionOk="0" h="1064" w="1462">
                  <a:moveTo>
                    <a:pt x="731" y="0"/>
                  </a:moveTo>
                  <a:cubicBezTo>
                    <a:pt x="480" y="480"/>
                    <a:pt x="251" y="731"/>
                    <a:pt x="0" y="959"/>
                  </a:cubicBezTo>
                  <a:cubicBezTo>
                    <a:pt x="216" y="1033"/>
                    <a:pt x="368" y="1064"/>
                    <a:pt x="494" y="1064"/>
                  </a:cubicBezTo>
                  <a:cubicBezTo>
                    <a:pt x="795" y="1064"/>
                    <a:pt x="947" y="891"/>
                    <a:pt x="1461" y="731"/>
                  </a:cubicBezTo>
                  <a:cubicBezTo>
                    <a:pt x="1461" y="229"/>
                    <a:pt x="1233" y="229"/>
                    <a:pt x="731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2" name="Google Shape;112;p3"/>
            <p:cNvSpPr/>
            <p:nvPr/>
          </p:nvSpPr>
          <p:spPr>
            <a:xfrm>
              <a:off x="9206880" y="-247473"/>
              <a:ext cx="194339" cy="304355"/>
            </a:xfrm>
            <a:custGeom>
              <a:rect b="b" l="l" r="r" t="t"/>
              <a:pathLst>
                <a:path extrusionOk="0" h="7818" w="4992">
                  <a:moveTo>
                    <a:pt x="1811" y="0"/>
                  </a:moveTo>
                  <a:cubicBezTo>
                    <a:pt x="1251" y="0"/>
                    <a:pt x="645" y="276"/>
                    <a:pt x="251" y="680"/>
                  </a:cubicBezTo>
                  <a:lnTo>
                    <a:pt x="251" y="1159"/>
                  </a:lnTo>
                  <a:cubicBezTo>
                    <a:pt x="365" y="1284"/>
                    <a:pt x="485" y="1284"/>
                    <a:pt x="608" y="1284"/>
                  </a:cubicBezTo>
                  <a:cubicBezTo>
                    <a:pt x="731" y="1284"/>
                    <a:pt x="856" y="1284"/>
                    <a:pt x="982" y="1410"/>
                  </a:cubicBezTo>
                  <a:cubicBezTo>
                    <a:pt x="731" y="1661"/>
                    <a:pt x="731" y="1661"/>
                    <a:pt x="731" y="1912"/>
                  </a:cubicBezTo>
                  <a:cubicBezTo>
                    <a:pt x="982" y="2140"/>
                    <a:pt x="1210" y="2140"/>
                    <a:pt x="1210" y="2391"/>
                  </a:cubicBezTo>
                  <a:cubicBezTo>
                    <a:pt x="251" y="2871"/>
                    <a:pt x="0" y="3373"/>
                    <a:pt x="0" y="4354"/>
                  </a:cubicBezTo>
                  <a:cubicBezTo>
                    <a:pt x="480" y="3852"/>
                    <a:pt x="982" y="3852"/>
                    <a:pt x="1210" y="3601"/>
                  </a:cubicBezTo>
                  <a:lnTo>
                    <a:pt x="1210" y="3601"/>
                  </a:lnTo>
                  <a:cubicBezTo>
                    <a:pt x="1461" y="4583"/>
                    <a:pt x="731" y="5085"/>
                    <a:pt x="982" y="6044"/>
                  </a:cubicBezTo>
                  <a:cubicBezTo>
                    <a:pt x="982" y="6031"/>
                    <a:pt x="988" y="6025"/>
                    <a:pt x="999" y="6025"/>
                  </a:cubicBezTo>
                  <a:cubicBezTo>
                    <a:pt x="1191" y="6025"/>
                    <a:pt x="2909" y="7755"/>
                    <a:pt x="2694" y="7755"/>
                  </a:cubicBezTo>
                  <a:cubicBezTo>
                    <a:pt x="2858" y="7798"/>
                    <a:pt x="3012" y="7818"/>
                    <a:pt x="3155" y="7818"/>
                  </a:cubicBezTo>
                  <a:cubicBezTo>
                    <a:pt x="4703" y="7818"/>
                    <a:pt x="4991" y="5524"/>
                    <a:pt x="3424" y="5085"/>
                  </a:cubicBezTo>
                  <a:cubicBezTo>
                    <a:pt x="3652" y="4103"/>
                    <a:pt x="3652" y="4354"/>
                    <a:pt x="2694" y="4103"/>
                  </a:cubicBezTo>
                  <a:cubicBezTo>
                    <a:pt x="2922" y="3373"/>
                    <a:pt x="3424" y="2643"/>
                    <a:pt x="3903" y="2140"/>
                  </a:cubicBezTo>
                  <a:lnTo>
                    <a:pt x="3173" y="2140"/>
                  </a:lnTo>
                  <a:cubicBezTo>
                    <a:pt x="3321" y="567"/>
                    <a:pt x="2613" y="0"/>
                    <a:pt x="1811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3" name="Google Shape;113;p3"/>
            <p:cNvSpPr/>
            <p:nvPr/>
          </p:nvSpPr>
          <p:spPr>
            <a:xfrm>
              <a:off x="9349052" y="-21095"/>
              <a:ext cx="199983" cy="170630"/>
            </a:xfrm>
            <a:custGeom>
              <a:rect b="b" l="l" r="r" t="t"/>
              <a:pathLst>
                <a:path extrusionOk="0" h="4383" w="5137">
                  <a:moveTo>
                    <a:pt x="2694" y="0"/>
                  </a:moveTo>
                  <a:lnTo>
                    <a:pt x="1963" y="229"/>
                  </a:lnTo>
                  <a:lnTo>
                    <a:pt x="1484" y="731"/>
                  </a:lnTo>
                  <a:cubicBezTo>
                    <a:pt x="2214" y="1712"/>
                    <a:pt x="502" y="2922"/>
                    <a:pt x="0" y="4154"/>
                  </a:cubicBezTo>
                  <a:cubicBezTo>
                    <a:pt x="251" y="4154"/>
                    <a:pt x="731" y="4383"/>
                    <a:pt x="731" y="4383"/>
                  </a:cubicBezTo>
                  <a:cubicBezTo>
                    <a:pt x="1712" y="3173"/>
                    <a:pt x="2945" y="3903"/>
                    <a:pt x="3675" y="2922"/>
                  </a:cubicBezTo>
                  <a:cubicBezTo>
                    <a:pt x="5136" y="1461"/>
                    <a:pt x="2945" y="1461"/>
                    <a:pt x="2694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4" name="Google Shape;114;p3"/>
            <p:cNvSpPr/>
            <p:nvPr/>
          </p:nvSpPr>
          <p:spPr>
            <a:xfrm>
              <a:off x="8264968" y="235688"/>
              <a:ext cx="438118" cy="570947"/>
            </a:xfrm>
            <a:custGeom>
              <a:rect b="b" l="l" r="r" t="t"/>
              <a:pathLst>
                <a:path extrusionOk="0" h="14666" w="11254">
                  <a:moveTo>
                    <a:pt x="10751" y="1"/>
                  </a:moveTo>
                  <a:lnTo>
                    <a:pt x="10272" y="229"/>
                  </a:lnTo>
                  <a:cubicBezTo>
                    <a:pt x="9541" y="1713"/>
                    <a:pt x="7099" y="2671"/>
                    <a:pt x="5387" y="3173"/>
                  </a:cubicBezTo>
                  <a:cubicBezTo>
                    <a:pt x="4885" y="3904"/>
                    <a:pt x="4155" y="4383"/>
                    <a:pt x="4406" y="5136"/>
                  </a:cubicBezTo>
                  <a:cubicBezTo>
                    <a:pt x="3904" y="5867"/>
                    <a:pt x="3424" y="6597"/>
                    <a:pt x="2443" y="7328"/>
                  </a:cubicBezTo>
                  <a:cubicBezTo>
                    <a:pt x="2694" y="7579"/>
                    <a:pt x="2694" y="7807"/>
                    <a:pt x="2945" y="8058"/>
                  </a:cubicBezTo>
                  <a:cubicBezTo>
                    <a:pt x="1963" y="8537"/>
                    <a:pt x="0" y="11231"/>
                    <a:pt x="1712" y="11710"/>
                  </a:cubicBezTo>
                  <a:cubicBezTo>
                    <a:pt x="1461" y="12212"/>
                    <a:pt x="1461" y="12943"/>
                    <a:pt x="1461" y="13422"/>
                  </a:cubicBezTo>
                  <a:cubicBezTo>
                    <a:pt x="1712" y="13194"/>
                    <a:pt x="2215" y="13194"/>
                    <a:pt x="2443" y="12943"/>
                  </a:cubicBezTo>
                  <a:lnTo>
                    <a:pt x="2443" y="12943"/>
                  </a:lnTo>
                  <a:cubicBezTo>
                    <a:pt x="2443" y="13422"/>
                    <a:pt x="2215" y="13673"/>
                    <a:pt x="2215" y="13924"/>
                  </a:cubicBezTo>
                  <a:cubicBezTo>
                    <a:pt x="2685" y="14394"/>
                    <a:pt x="3249" y="14666"/>
                    <a:pt x="3793" y="14666"/>
                  </a:cubicBezTo>
                  <a:cubicBezTo>
                    <a:pt x="4094" y="14666"/>
                    <a:pt x="4388" y="14583"/>
                    <a:pt x="4657" y="14404"/>
                  </a:cubicBezTo>
                  <a:cubicBezTo>
                    <a:pt x="3904" y="13924"/>
                    <a:pt x="3675" y="12692"/>
                    <a:pt x="3675" y="11482"/>
                  </a:cubicBezTo>
                  <a:cubicBezTo>
                    <a:pt x="3675" y="10500"/>
                    <a:pt x="3904" y="8309"/>
                    <a:pt x="4155" y="7807"/>
                  </a:cubicBezTo>
                  <a:cubicBezTo>
                    <a:pt x="4406" y="7328"/>
                    <a:pt x="6597" y="4383"/>
                    <a:pt x="7099" y="3904"/>
                  </a:cubicBezTo>
                  <a:cubicBezTo>
                    <a:pt x="8309" y="3173"/>
                    <a:pt x="9290" y="4155"/>
                    <a:pt x="10272" y="2443"/>
                  </a:cubicBezTo>
                  <a:cubicBezTo>
                    <a:pt x="10021" y="2443"/>
                    <a:pt x="10021" y="2192"/>
                    <a:pt x="9770" y="2192"/>
                  </a:cubicBezTo>
                  <a:cubicBezTo>
                    <a:pt x="11002" y="1713"/>
                    <a:pt x="11253" y="982"/>
                    <a:pt x="10751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5" name="Google Shape;115;p3"/>
            <p:cNvSpPr/>
            <p:nvPr/>
          </p:nvSpPr>
          <p:spPr>
            <a:xfrm>
              <a:off x="10157667" y="349441"/>
              <a:ext cx="256821" cy="129520"/>
            </a:xfrm>
            <a:custGeom>
              <a:rect b="b" l="l" r="r" t="t"/>
              <a:pathLst>
                <a:path extrusionOk="0" h="3327" w="6597">
                  <a:moveTo>
                    <a:pt x="2192" y="0"/>
                  </a:moveTo>
                  <a:cubicBezTo>
                    <a:pt x="1963" y="0"/>
                    <a:pt x="0" y="251"/>
                    <a:pt x="1963" y="1233"/>
                  </a:cubicBezTo>
                  <a:cubicBezTo>
                    <a:pt x="804" y="2222"/>
                    <a:pt x="1435" y="3327"/>
                    <a:pt x="2190" y="3327"/>
                  </a:cubicBezTo>
                  <a:cubicBezTo>
                    <a:pt x="2550" y="3327"/>
                    <a:pt x="2937" y="3076"/>
                    <a:pt x="3173" y="2443"/>
                  </a:cubicBezTo>
                  <a:cubicBezTo>
                    <a:pt x="3903" y="2694"/>
                    <a:pt x="4155" y="2443"/>
                    <a:pt x="4634" y="2945"/>
                  </a:cubicBezTo>
                  <a:cubicBezTo>
                    <a:pt x="4885" y="2945"/>
                    <a:pt x="5387" y="2694"/>
                    <a:pt x="5615" y="2694"/>
                  </a:cubicBezTo>
                  <a:cubicBezTo>
                    <a:pt x="5387" y="1461"/>
                    <a:pt x="5615" y="1963"/>
                    <a:pt x="6118" y="1233"/>
                  </a:cubicBezTo>
                  <a:cubicBezTo>
                    <a:pt x="6346" y="1461"/>
                    <a:pt x="6346" y="1712"/>
                    <a:pt x="6597" y="1963"/>
                  </a:cubicBezTo>
                  <a:cubicBezTo>
                    <a:pt x="6597" y="1018"/>
                    <a:pt x="5880" y="474"/>
                    <a:pt x="5108" y="474"/>
                  </a:cubicBezTo>
                  <a:cubicBezTo>
                    <a:pt x="4687" y="474"/>
                    <a:pt x="4250" y="636"/>
                    <a:pt x="3903" y="982"/>
                  </a:cubicBezTo>
                  <a:cubicBezTo>
                    <a:pt x="3903" y="731"/>
                    <a:pt x="3675" y="251"/>
                    <a:pt x="3675" y="0"/>
                  </a:cubicBezTo>
                  <a:cubicBezTo>
                    <a:pt x="3550" y="126"/>
                    <a:pt x="3361" y="189"/>
                    <a:pt x="3204" y="189"/>
                  </a:cubicBezTo>
                  <a:cubicBezTo>
                    <a:pt x="3048" y="189"/>
                    <a:pt x="2922" y="126"/>
                    <a:pt x="2922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6" name="Google Shape;116;p3"/>
            <p:cNvSpPr/>
            <p:nvPr/>
          </p:nvSpPr>
          <p:spPr>
            <a:xfrm>
              <a:off x="10433136" y="406318"/>
              <a:ext cx="104877" cy="66687"/>
            </a:xfrm>
            <a:custGeom>
              <a:rect b="b" l="l" r="r" t="t"/>
              <a:pathLst>
                <a:path extrusionOk="0" h="1713" w="2694">
                  <a:moveTo>
                    <a:pt x="982" y="0"/>
                  </a:moveTo>
                  <a:lnTo>
                    <a:pt x="753" y="502"/>
                  </a:lnTo>
                  <a:cubicBezTo>
                    <a:pt x="680" y="569"/>
                    <a:pt x="607" y="575"/>
                    <a:pt x="534" y="575"/>
                  </a:cubicBezTo>
                  <a:cubicBezTo>
                    <a:pt x="516" y="575"/>
                    <a:pt x="499" y="575"/>
                    <a:pt x="481" y="575"/>
                  </a:cubicBezTo>
                  <a:cubicBezTo>
                    <a:pt x="321" y="575"/>
                    <a:pt x="161" y="606"/>
                    <a:pt x="0" y="1233"/>
                  </a:cubicBezTo>
                  <a:cubicBezTo>
                    <a:pt x="251" y="1233"/>
                    <a:pt x="1233" y="1712"/>
                    <a:pt x="1484" y="1712"/>
                  </a:cubicBezTo>
                  <a:cubicBezTo>
                    <a:pt x="1712" y="1712"/>
                    <a:pt x="2443" y="982"/>
                    <a:pt x="2694" y="982"/>
                  </a:cubicBezTo>
                  <a:cubicBezTo>
                    <a:pt x="2214" y="502"/>
                    <a:pt x="1484" y="251"/>
                    <a:pt x="982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7" name="Google Shape;117;p3"/>
            <p:cNvSpPr/>
            <p:nvPr/>
          </p:nvSpPr>
          <p:spPr>
            <a:xfrm>
              <a:off x="10290963" y="501385"/>
              <a:ext cx="28458" cy="38268"/>
            </a:xfrm>
            <a:custGeom>
              <a:rect b="b" l="l" r="r" t="t"/>
              <a:pathLst>
                <a:path extrusionOk="0" h="983" w="731">
                  <a:moveTo>
                    <a:pt x="0" y="1"/>
                  </a:moveTo>
                  <a:cubicBezTo>
                    <a:pt x="0" y="503"/>
                    <a:pt x="0" y="503"/>
                    <a:pt x="479" y="982"/>
                  </a:cubicBezTo>
                  <a:cubicBezTo>
                    <a:pt x="731" y="754"/>
                    <a:pt x="480" y="252"/>
                    <a:pt x="730" y="1"/>
                  </a:cubicBezTo>
                  <a:lnTo>
                    <a:pt x="730" y="1"/>
                  </a:lnTo>
                  <a:lnTo>
                    <a:pt x="479" y="252"/>
                  </a:lnTo>
                  <a:cubicBezTo>
                    <a:pt x="251" y="252"/>
                    <a:pt x="0" y="1"/>
                    <a:pt x="0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8" name="Google Shape;118;p3"/>
            <p:cNvSpPr/>
            <p:nvPr/>
          </p:nvSpPr>
          <p:spPr>
            <a:xfrm>
              <a:off x="10302876" y="549386"/>
              <a:ext cx="54775" cy="36438"/>
            </a:xfrm>
            <a:custGeom>
              <a:rect b="b" l="l" r="r" t="t"/>
              <a:pathLst>
                <a:path extrusionOk="0" h="936" w="1407">
                  <a:moveTo>
                    <a:pt x="904" y="0"/>
                  </a:moveTo>
                  <a:cubicBezTo>
                    <a:pt x="909" y="5"/>
                    <a:pt x="914" y="10"/>
                    <a:pt x="918" y="14"/>
                  </a:cubicBezTo>
                  <a:lnTo>
                    <a:pt x="918" y="14"/>
                  </a:lnTo>
                  <a:cubicBezTo>
                    <a:pt x="991" y="5"/>
                    <a:pt x="1070" y="0"/>
                    <a:pt x="1155" y="0"/>
                  </a:cubicBezTo>
                  <a:close/>
                  <a:moveTo>
                    <a:pt x="918" y="14"/>
                  </a:moveTo>
                  <a:cubicBezTo>
                    <a:pt x="0" y="132"/>
                    <a:pt x="111" y="935"/>
                    <a:pt x="766" y="935"/>
                  </a:cubicBezTo>
                  <a:cubicBezTo>
                    <a:pt x="943" y="935"/>
                    <a:pt x="1160" y="877"/>
                    <a:pt x="1406" y="731"/>
                  </a:cubicBezTo>
                  <a:cubicBezTo>
                    <a:pt x="1406" y="260"/>
                    <a:pt x="1165" y="251"/>
                    <a:pt x="918" y="14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9" name="Google Shape;119;p3"/>
            <p:cNvSpPr/>
            <p:nvPr/>
          </p:nvSpPr>
          <p:spPr>
            <a:xfrm>
              <a:off x="11146645" y="701329"/>
              <a:ext cx="76459" cy="52244"/>
            </a:xfrm>
            <a:custGeom>
              <a:rect b="b" l="l" r="r" t="t"/>
              <a:pathLst>
                <a:path extrusionOk="0" h="1342" w="1964">
                  <a:moveTo>
                    <a:pt x="1233" y="0"/>
                  </a:moveTo>
                  <a:cubicBezTo>
                    <a:pt x="731" y="251"/>
                    <a:pt x="252" y="502"/>
                    <a:pt x="1" y="982"/>
                  </a:cubicBezTo>
                  <a:cubicBezTo>
                    <a:pt x="126" y="1221"/>
                    <a:pt x="372" y="1341"/>
                    <a:pt x="709" y="1341"/>
                  </a:cubicBezTo>
                  <a:cubicBezTo>
                    <a:pt x="1045" y="1341"/>
                    <a:pt x="1473" y="1221"/>
                    <a:pt x="1964" y="982"/>
                  </a:cubicBezTo>
                  <a:cubicBezTo>
                    <a:pt x="1964" y="502"/>
                    <a:pt x="1713" y="731"/>
                    <a:pt x="1462" y="502"/>
                  </a:cubicBezTo>
                  <a:lnTo>
                    <a:pt x="1233" y="0"/>
                  </a:ln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0" name="Google Shape;120;p3"/>
            <p:cNvSpPr/>
            <p:nvPr/>
          </p:nvSpPr>
          <p:spPr>
            <a:xfrm>
              <a:off x="10024371" y="1918671"/>
              <a:ext cx="408804" cy="503871"/>
            </a:xfrm>
            <a:custGeom>
              <a:rect b="b" l="l" r="r" t="t"/>
              <a:pathLst>
                <a:path extrusionOk="0" h="12943" w="10501">
                  <a:moveTo>
                    <a:pt x="7579" y="1"/>
                  </a:moveTo>
                  <a:cubicBezTo>
                    <a:pt x="7099" y="982"/>
                    <a:pt x="6118" y="1462"/>
                    <a:pt x="5867" y="2694"/>
                  </a:cubicBezTo>
                  <a:cubicBezTo>
                    <a:pt x="5867" y="2945"/>
                    <a:pt x="6118" y="4634"/>
                    <a:pt x="6118" y="5388"/>
                  </a:cubicBezTo>
                  <a:cubicBezTo>
                    <a:pt x="5616" y="5616"/>
                    <a:pt x="5136" y="6118"/>
                    <a:pt x="4885" y="6118"/>
                  </a:cubicBezTo>
                  <a:cubicBezTo>
                    <a:pt x="4657" y="6118"/>
                    <a:pt x="4406" y="5867"/>
                    <a:pt x="4406" y="5867"/>
                  </a:cubicBezTo>
                  <a:cubicBezTo>
                    <a:pt x="3904" y="5867"/>
                    <a:pt x="3675" y="6346"/>
                    <a:pt x="3173" y="6346"/>
                  </a:cubicBezTo>
                  <a:lnTo>
                    <a:pt x="3173" y="7328"/>
                  </a:lnTo>
                  <a:cubicBezTo>
                    <a:pt x="2945" y="7328"/>
                    <a:pt x="1461" y="7579"/>
                    <a:pt x="1233" y="7579"/>
                  </a:cubicBezTo>
                  <a:cubicBezTo>
                    <a:pt x="731" y="8309"/>
                    <a:pt x="1233" y="8789"/>
                    <a:pt x="982" y="9040"/>
                  </a:cubicBezTo>
                  <a:lnTo>
                    <a:pt x="731" y="10752"/>
                  </a:lnTo>
                  <a:cubicBezTo>
                    <a:pt x="503" y="11733"/>
                    <a:pt x="1" y="11984"/>
                    <a:pt x="1" y="12943"/>
                  </a:cubicBezTo>
                  <a:cubicBezTo>
                    <a:pt x="982" y="11733"/>
                    <a:pt x="1233" y="9291"/>
                    <a:pt x="2694" y="8309"/>
                  </a:cubicBezTo>
                  <a:cubicBezTo>
                    <a:pt x="3675" y="7830"/>
                    <a:pt x="8058" y="8058"/>
                    <a:pt x="6848" y="5616"/>
                  </a:cubicBezTo>
                  <a:cubicBezTo>
                    <a:pt x="8309" y="5388"/>
                    <a:pt x="8058" y="4155"/>
                    <a:pt x="7099" y="3174"/>
                  </a:cubicBezTo>
                  <a:cubicBezTo>
                    <a:pt x="7579" y="2945"/>
                    <a:pt x="7327" y="2945"/>
                    <a:pt x="8058" y="2694"/>
                  </a:cubicBezTo>
                  <a:cubicBezTo>
                    <a:pt x="8309" y="2443"/>
                    <a:pt x="8560" y="2192"/>
                    <a:pt x="9290" y="1964"/>
                  </a:cubicBezTo>
                  <a:cubicBezTo>
                    <a:pt x="9290" y="2192"/>
                    <a:pt x="9542" y="2192"/>
                    <a:pt x="9770" y="2443"/>
                  </a:cubicBezTo>
                  <a:cubicBezTo>
                    <a:pt x="10272" y="1713"/>
                    <a:pt x="10500" y="982"/>
                    <a:pt x="10272" y="252"/>
                  </a:cubicBezTo>
                  <a:lnTo>
                    <a:pt x="9542" y="252"/>
                  </a:lnTo>
                  <a:cubicBezTo>
                    <a:pt x="9181" y="376"/>
                    <a:pt x="8875" y="494"/>
                    <a:pt x="8571" y="494"/>
                  </a:cubicBezTo>
                  <a:cubicBezTo>
                    <a:pt x="8259" y="494"/>
                    <a:pt x="7948" y="370"/>
                    <a:pt x="7579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1" name="Google Shape;121;p3"/>
            <p:cNvSpPr/>
            <p:nvPr/>
          </p:nvSpPr>
          <p:spPr>
            <a:xfrm>
              <a:off x="9834198" y="2460732"/>
              <a:ext cx="66687" cy="56916"/>
            </a:xfrm>
            <a:custGeom>
              <a:rect b="b" l="l" r="r" t="t"/>
              <a:pathLst>
                <a:path extrusionOk="0" h="1462" w="1713">
                  <a:moveTo>
                    <a:pt x="731" y="0"/>
                  </a:moveTo>
                  <a:cubicBezTo>
                    <a:pt x="252" y="502"/>
                    <a:pt x="1" y="731"/>
                    <a:pt x="1" y="1461"/>
                  </a:cubicBezTo>
                  <a:cubicBezTo>
                    <a:pt x="982" y="1461"/>
                    <a:pt x="1713" y="0"/>
                    <a:pt x="731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2" name="Google Shape;122;p3"/>
            <p:cNvSpPr/>
            <p:nvPr/>
          </p:nvSpPr>
          <p:spPr>
            <a:xfrm>
              <a:off x="9805779" y="2584218"/>
              <a:ext cx="104877" cy="171565"/>
            </a:xfrm>
            <a:custGeom>
              <a:rect b="b" l="l" r="r" t="t"/>
              <a:pathLst>
                <a:path extrusionOk="0" h="4407" w="2694">
                  <a:moveTo>
                    <a:pt x="1712" y="1"/>
                  </a:moveTo>
                  <a:cubicBezTo>
                    <a:pt x="731" y="982"/>
                    <a:pt x="1" y="3676"/>
                    <a:pt x="1233" y="4406"/>
                  </a:cubicBezTo>
                  <a:cubicBezTo>
                    <a:pt x="1233" y="3425"/>
                    <a:pt x="1461" y="1713"/>
                    <a:pt x="2694" y="1234"/>
                  </a:cubicBezTo>
                  <a:cubicBezTo>
                    <a:pt x="2443" y="731"/>
                    <a:pt x="2192" y="252"/>
                    <a:pt x="1964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3" name="Google Shape;123;p3"/>
            <p:cNvSpPr/>
            <p:nvPr/>
          </p:nvSpPr>
          <p:spPr>
            <a:xfrm>
              <a:off x="9882198" y="2755743"/>
              <a:ext cx="46521" cy="56916"/>
            </a:xfrm>
            <a:custGeom>
              <a:rect b="b" l="l" r="r" t="t"/>
              <a:pathLst>
                <a:path extrusionOk="0" h="1462" w="1195">
                  <a:moveTo>
                    <a:pt x="731" y="0"/>
                  </a:moveTo>
                  <a:cubicBezTo>
                    <a:pt x="229" y="0"/>
                    <a:pt x="229" y="251"/>
                    <a:pt x="1" y="480"/>
                  </a:cubicBezTo>
                  <a:lnTo>
                    <a:pt x="480" y="480"/>
                  </a:lnTo>
                  <a:cubicBezTo>
                    <a:pt x="480" y="709"/>
                    <a:pt x="480" y="1130"/>
                    <a:pt x="672" y="1392"/>
                  </a:cubicBezTo>
                  <a:lnTo>
                    <a:pt x="672" y="1392"/>
                  </a:lnTo>
                  <a:cubicBezTo>
                    <a:pt x="1194" y="1194"/>
                    <a:pt x="1123" y="597"/>
                    <a:pt x="731" y="0"/>
                  </a:cubicBezTo>
                  <a:close/>
                  <a:moveTo>
                    <a:pt x="672" y="1392"/>
                  </a:moveTo>
                  <a:cubicBezTo>
                    <a:pt x="555" y="1437"/>
                    <a:pt x="408" y="1461"/>
                    <a:pt x="229" y="1461"/>
                  </a:cubicBezTo>
                  <a:lnTo>
                    <a:pt x="731" y="1461"/>
                  </a:lnTo>
                  <a:cubicBezTo>
                    <a:pt x="710" y="1440"/>
                    <a:pt x="690" y="1417"/>
                    <a:pt x="672" y="1392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4" name="Google Shape;124;p3"/>
            <p:cNvSpPr/>
            <p:nvPr/>
          </p:nvSpPr>
          <p:spPr>
            <a:xfrm>
              <a:off x="9910617" y="2822392"/>
              <a:ext cx="60692" cy="62677"/>
            </a:xfrm>
            <a:custGeom>
              <a:rect b="b" l="l" r="r" t="t"/>
              <a:pathLst>
                <a:path extrusionOk="0" h="1610" w="1559">
                  <a:moveTo>
                    <a:pt x="731" y="0"/>
                  </a:moveTo>
                  <a:cubicBezTo>
                    <a:pt x="480" y="479"/>
                    <a:pt x="229" y="1210"/>
                    <a:pt x="1" y="1461"/>
                  </a:cubicBezTo>
                  <a:cubicBezTo>
                    <a:pt x="209" y="1562"/>
                    <a:pt x="405" y="1610"/>
                    <a:pt x="579" y="1610"/>
                  </a:cubicBezTo>
                  <a:cubicBezTo>
                    <a:pt x="1226" y="1610"/>
                    <a:pt x="1558" y="954"/>
                    <a:pt x="982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5" name="Google Shape;125;p3"/>
            <p:cNvSpPr/>
            <p:nvPr/>
          </p:nvSpPr>
          <p:spPr>
            <a:xfrm>
              <a:off x="9558768" y="2832163"/>
              <a:ext cx="265697" cy="271848"/>
            </a:xfrm>
            <a:custGeom>
              <a:rect b="b" l="l" r="r" t="t"/>
              <a:pathLst>
                <a:path extrusionOk="0" h="6983" w="6825">
                  <a:moveTo>
                    <a:pt x="5136" y="0"/>
                  </a:moveTo>
                  <a:lnTo>
                    <a:pt x="5364" y="228"/>
                  </a:lnTo>
                  <a:cubicBezTo>
                    <a:pt x="4885" y="959"/>
                    <a:pt x="3173" y="1940"/>
                    <a:pt x="3652" y="3173"/>
                  </a:cubicBezTo>
                  <a:cubicBezTo>
                    <a:pt x="2922" y="3401"/>
                    <a:pt x="2442" y="3652"/>
                    <a:pt x="1940" y="4154"/>
                  </a:cubicBezTo>
                  <a:cubicBezTo>
                    <a:pt x="1210" y="3903"/>
                    <a:pt x="479" y="3903"/>
                    <a:pt x="0" y="3903"/>
                  </a:cubicBezTo>
                  <a:cubicBezTo>
                    <a:pt x="731" y="4634"/>
                    <a:pt x="1712" y="6346"/>
                    <a:pt x="2693" y="6597"/>
                  </a:cubicBezTo>
                  <a:cubicBezTo>
                    <a:pt x="3109" y="6847"/>
                    <a:pt x="3583" y="6983"/>
                    <a:pt x="3998" y="6983"/>
                  </a:cubicBezTo>
                  <a:cubicBezTo>
                    <a:pt x="4791" y="6983"/>
                    <a:pt x="5364" y="6488"/>
                    <a:pt x="4885" y="5364"/>
                  </a:cubicBezTo>
                  <a:cubicBezTo>
                    <a:pt x="5866" y="4634"/>
                    <a:pt x="5364" y="5113"/>
                    <a:pt x="6094" y="4154"/>
                  </a:cubicBezTo>
                  <a:cubicBezTo>
                    <a:pt x="6346" y="4383"/>
                    <a:pt x="6597" y="4634"/>
                    <a:pt x="6825" y="4634"/>
                  </a:cubicBezTo>
                  <a:cubicBezTo>
                    <a:pt x="6597" y="3401"/>
                    <a:pt x="5615" y="2671"/>
                    <a:pt x="6094" y="1689"/>
                  </a:cubicBezTo>
                  <a:cubicBezTo>
                    <a:pt x="6094" y="1461"/>
                    <a:pt x="6346" y="1461"/>
                    <a:pt x="6346" y="1210"/>
                  </a:cubicBezTo>
                  <a:cubicBezTo>
                    <a:pt x="6094" y="959"/>
                    <a:pt x="5615" y="228"/>
                    <a:pt x="5136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6" name="Google Shape;126;p3"/>
            <p:cNvSpPr/>
            <p:nvPr/>
          </p:nvSpPr>
          <p:spPr>
            <a:xfrm>
              <a:off x="9282404" y="2896826"/>
              <a:ext cx="256821" cy="255459"/>
            </a:xfrm>
            <a:custGeom>
              <a:rect b="b" l="l" r="r" t="t"/>
              <a:pathLst>
                <a:path extrusionOk="0" h="6562" w="6597">
                  <a:moveTo>
                    <a:pt x="6590" y="5852"/>
                  </a:moveTo>
                  <a:cubicBezTo>
                    <a:pt x="6592" y="5866"/>
                    <a:pt x="6595" y="5880"/>
                    <a:pt x="6597" y="5894"/>
                  </a:cubicBezTo>
                  <a:cubicBezTo>
                    <a:pt x="6597" y="5878"/>
                    <a:pt x="6595" y="5864"/>
                    <a:pt x="6590" y="5852"/>
                  </a:cubicBezTo>
                  <a:close/>
                  <a:moveTo>
                    <a:pt x="305" y="0"/>
                  </a:moveTo>
                  <a:cubicBezTo>
                    <a:pt x="204" y="0"/>
                    <a:pt x="102" y="9"/>
                    <a:pt x="0" y="28"/>
                  </a:cubicBezTo>
                  <a:cubicBezTo>
                    <a:pt x="252" y="1261"/>
                    <a:pt x="2214" y="3452"/>
                    <a:pt x="2945" y="4434"/>
                  </a:cubicBezTo>
                  <a:cubicBezTo>
                    <a:pt x="3307" y="4795"/>
                    <a:pt x="4787" y="6562"/>
                    <a:pt x="5599" y="6562"/>
                  </a:cubicBezTo>
                  <a:cubicBezTo>
                    <a:pt x="5863" y="6562"/>
                    <a:pt x="6056" y="6376"/>
                    <a:pt x="6118" y="5894"/>
                  </a:cubicBezTo>
                  <a:cubicBezTo>
                    <a:pt x="6118" y="5894"/>
                    <a:pt x="6331" y="5793"/>
                    <a:pt x="6473" y="5793"/>
                  </a:cubicBezTo>
                  <a:cubicBezTo>
                    <a:pt x="6529" y="5793"/>
                    <a:pt x="6573" y="5809"/>
                    <a:pt x="6590" y="5852"/>
                  </a:cubicBezTo>
                  <a:lnTo>
                    <a:pt x="6590" y="5852"/>
                  </a:lnTo>
                  <a:cubicBezTo>
                    <a:pt x="6340" y="4415"/>
                    <a:pt x="4890" y="3440"/>
                    <a:pt x="5387" y="2242"/>
                  </a:cubicBezTo>
                  <a:lnTo>
                    <a:pt x="4885" y="2242"/>
                  </a:lnTo>
                  <a:cubicBezTo>
                    <a:pt x="4885" y="2242"/>
                    <a:pt x="4134" y="2131"/>
                    <a:pt x="3485" y="2131"/>
                  </a:cubicBezTo>
                  <a:cubicBezTo>
                    <a:pt x="3160" y="2131"/>
                    <a:pt x="2861" y="2159"/>
                    <a:pt x="2694" y="2242"/>
                  </a:cubicBezTo>
                  <a:cubicBezTo>
                    <a:pt x="2464" y="1112"/>
                    <a:pt x="1427" y="0"/>
                    <a:pt x="305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7" name="Google Shape;127;p3"/>
            <p:cNvSpPr/>
            <p:nvPr/>
          </p:nvSpPr>
          <p:spPr>
            <a:xfrm>
              <a:off x="9520811" y="3145822"/>
              <a:ext cx="370302" cy="73811"/>
            </a:xfrm>
            <a:custGeom>
              <a:rect b="b" l="l" r="r" t="t"/>
              <a:pathLst>
                <a:path extrusionOk="0" h="1896" w="9512">
                  <a:moveTo>
                    <a:pt x="724" y="1"/>
                  </a:moveTo>
                  <a:cubicBezTo>
                    <a:pt x="800" y="7"/>
                    <a:pt x="876" y="14"/>
                    <a:pt x="953" y="22"/>
                  </a:cubicBezTo>
                  <a:lnTo>
                    <a:pt x="953" y="22"/>
                  </a:lnTo>
                  <a:cubicBezTo>
                    <a:pt x="960" y="15"/>
                    <a:pt x="968" y="8"/>
                    <a:pt x="975" y="1"/>
                  </a:cubicBezTo>
                  <a:close/>
                  <a:moveTo>
                    <a:pt x="953" y="22"/>
                  </a:moveTo>
                  <a:cubicBezTo>
                    <a:pt x="459" y="480"/>
                    <a:pt x="1" y="491"/>
                    <a:pt x="473" y="1210"/>
                  </a:cubicBezTo>
                  <a:cubicBezTo>
                    <a:pt x="1226" y="731"/>
                    <a:pt x="1454" y="982"/>
                    <a:pt x="2185" y="731"/>
                  </a:cubicBezTo>
                  <a:cubicBezTo>
                    <a:pt x="2586" y="1534"/>
                    <a:pt x="4318" y="1895"/>
                    <a:pt x="6039" y="1895"/>
                  </a:cubicBezTo>
                  <a:cubicBezTo>
                    <a:pt x="7450" y="1895"/>
                    <a:pt x="8854" y="1652"/>
                    <a:pt x="9512" y="1210"/>
                  </a:cubicBezTo>
                  <a:cubicBezTo>
                    <a:pt x="6672" y="1210"/>
                    <a:pt x="3596" y="283"/>
                    <a:pt x="953" y="22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8" name="Google Shape;128;p3"/>
            <p:cNvSpPr/>
            <p:nvPr/>
          </p:nvSpPr>
          <p:spPr>
            <a:xfrm>
              <a:off x="9824426" y="2974335"/>
              <a:ext cx="133335" cy="190173"/>
            </a:xfrm>
            <a:custGeom>
              <a:rect b="b" l="l" r="r" t="t"/>
              <a:pathLst>
                <a:path extrusionOk="0" h="4885" w="3425">
                  <a:moveTo>
                    <a:pt x="3425" y="0"/>
                  </a:moveTo>
                  <a:cubicBezTo>
                    <a:pt x="2443" y="502"/>
                    <a:pt x="1713" y="731"/>
                    <a:pt x="982" y="982"/>
                  </a:cubicBezTo>
                  <a:lnTo>
                    <a:pt x="754" y="1233"/>
                  </a:lnTo>
                  <a:cubicBezTo>
                    <a:pt x="703" y="1199"/>
                    <a:pt x="657" y="1183"/>
                    <a:pt x="614" y="1183"/>
                  </a:cubicBezTo>
                  <a:cubicBezTo>
                    <a:pt x="33" y="1183"/>
                    <a:pt x="235" y="4204"/>
                    <a:pt x="1" y="4885"/>
                  </a:cubicBezTo>
                  <a:cubicBezTo>
                    <a:pt x="891" y="4885"/>
                    <a:pt x="974" y="4078"/>
                    <a:pt x="811" y="3383"/>
                  </a:cubicBezTo>
                  <a:lnTo>
                    <a:pt x="811" y="3383"/>
                  </a:lnTo>
                  <a:cubicBezTo>
                    <a:pt x="1058" y="4159"/>
                    <a:pt x="1502" y="4211"/>
                    <a:pt x="1713" y="4885"/>
                  </a:cubicBezTo>
                  <a:cubicBezTo>
                    <a:pt x="2215" y="4154"/>
                    <a:pt x="1964" y="3173"/>
                    <a:pt x="1485" y="2443"/>
                  </a:cubicBezTo>
                  <a:lnTo>
                    <a:pt x="1485" y="2443"/>
                  </a:lnTo>
                  <a:cubicBezTo>
                    <a:pt x="1964" y="2694"/>
                    <a:pt x="2443" y="2922"/>
                    <a:pt x="2945" y="3173"/>
                  </a:cubicBezTo>
                  <a:cubicBezTo>
                    <a:pt x="3196" y="2191"/>
                    <a:pt x="2694" y="2443"/>
                    <a:pt x="1713" y="2191"/>
                  </a:cubicBezTo>
                  <a:cubicBezTo>
                    <a:pt x="1233" y="1712"/>
                    <a:pt x="1485" y="1712"/>
                    <a:pt x="1485" y="1233"/>
                  </a:cubicBezTo>
                  <a:lnTo>
                    <a:pt x="1485" y="1233"/>
                  </a:lnTo>
                  <a:cubicBezTo>
                    <a:pt x="1752" y="1283"/>
                    <a:pt x="1995" y="1311"/>
                    <a:pt x="2213" y="1311"/>
                  </a:cubicBezTo>
                  <a:cubicBezTo>
                    <a:pt x="2981" y="1311"/>
                    <a:pt x="3425" y="961"/>
                    <a:pt x="3425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9" name="Google Shape;129;p3"/>
            <p:cNvSpPr/>
            <p:nvPr/>
          </p:nvSpPr>
          <p:spPr>
            <a:xfrm>
              <a:off x="9957723" y="2964564"/>
              <a:ext cx="133335" cy="161754"/>
            </a:xfrm>
            <a:custGeom>
              <a:rect b="b" l="l" r="r" t="t"/>
              <a:pathLst>
                <a:path extrusionOk="0" h="4155" w="3425">
                  <a:moveTo>
                    <a:pt x="982" y="0"/>
                  </a:moveTo>
                  <a:lnTo>
                    <a:pt x="1233" y="251"/>
                  </a:lnTo>
                  <a:cubicBezTo>
                    <a:pt x="982" y="982"/>
                    <a:pt x="503" y="982"/>
                    <a:pt x="1233" y="1712"/>
                  </a:cubicBezTo>
                  <a:cubicBezTo>
                    <a:pt x="252" y="2442"/>
                    <a:pt x="1" y="3424"/>
                    <a:pt x="982" y="4154"/>
                  </a:cubicBezTo>
                  <a:cubicBezTo>
                    <a:pt x="1233" y="3926"/>
                    <a:pt x="1713" y="3675"/>
                    <a:pt x="1964" y="3675"/>
                  </a:cubicBezTo>
                  <a:cubicBezTo>
                    <a:pt x="2443" y="3926"/>
                    <a:pt x="2694" y="3926"/>
                    <a:pt x="3424" y="4154"/>
                  </a:cubicBezTo>
                  <a:cubicBezTo>
                    <a:pt x="2443" y="3424"/>
                    <a:pt x="1964" y="2945"/>
                    <a:pt x="1484" y="1963"/>
                  </a:cubicBezTo>
                  <a:cubicBezTo>
                    <a:pt x="982" y="1233"/>
                    <a:pt x="2443" y="753"/>
                    <a:pt x="982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0" name="Google Shape;130;p3"/>
            <p:cNvSpPr/>
            <p:nvPr/>
          </p:nvSpPr>
          <p:spPr>
            <a:xfrm>
              <a:off x="9882198" y="3012526"/>
              <a:ext cx="703815" cy="247089"/>
            </a:xfrm>
            <a:custGeom>
              <a:rect b="b" l="l" r="r" t="t"/>
              <a:pathLst>
                <a:path extrusionOk="0" h="6347" w="18079">
                  <a:moveTo>
                    <a:pt x="5113" y="1"/>
                  </a:moveTo>
                  <a:lnTo>
                    <a:pt x="4885" y="252"/>
                  </a:lnTo>
                  <a:cubicBezTo>
                    <a:pt x="4740" y="252"/>
                    <a:pt x="4679" y="83"/>
                    <a:pt x="4653" y="83"/>
                  </a:cubicBezTo>
                  <a:cubicBezTo>
                    <a:pt x="4634" y="83"/>
                    <a:pt x="4634" y="173"/>
                    <a:pt x="4634" y="480"/>
                  </a:cubicBezTo>
                  <a:cubicBezTo>
                    <a:pt x="5616" y="731"/>
                    <a:pt x="6346" y="1462"/>
                    <a:pt x="5616" y="2443"/>
                  </a:cubicBezTo>
                  <a:cubicBezTo>
                    <a:pt x="6071" y="2742"/>
                    <a:pt x="6526" y="2952"/>
                    <a:pt x="6981" y="2952"/>
                  </a:cubicBezTo>
                  <a:cubicBezTo>
                    <a:pt x="7251" y="2952"/>
                    <a:pt x="7521" y="2878"/>
                    <a:pt x="7792" y="2704"/>
                  </a:cubicBezTo>
                  <a:lnTo>
                    <a:pt x="7792" y="2704"/>
                  </a:lnTo>
                  <a:cubicBezTo>
                    <a:pt x="7843" y="2734"/>
                    <a:pt x="7896" y="2763"/>
                    <a:pt x="7951" y="2789"/>
                  </a:cubicBezTo>
                  <a:lnTo>
                    <a:pt x="7951" y="2789"/>
                  </a:lnTo>
                  <a:cubicBezTo>
                    <a:pt x="7903" y="2757"/>
                    <a:pt x="7855" y="2726"/>
                    <a:pt x="7807" y="2694"/>
                  </a:cubicBezTo>
                  <a:cubicBezTo>
                    <a:pt x="7802" y="2697"/>
                    <a:pt x="7797" y="2701"/>
                    <a:pt x="7792" y="2704"/>
                  </a:cubicBezTo>
                  <a:lnTo>
                    <a:pt x="7792" y="2704"/>
                  </a:lnTo>
                  <a:cubicBezTo>
                    <a:pt x="6624" y="2013"/>
                    <a:pt x="6629" y="425"/>
                    <a:pt x="5113" y="1"/>
                  </a:cubicBezTo>
                  <a:close/>
                  <a:moveTo>
                    <a:pt x="10500" y="1210"/>
                  </a:moveTo>
                  <a:cubicBezTo>
                    <a:pt x="9519" y="1462"/>
                    <a:pt x="9039" y="1210"/>
                    <a:pt x="8058" y="1941"/>
                  </a:cubicBezTo>
                  <a:cubicBezTo>
                    <a:pt x="8309" y="2192"/>
                    <a:pt x="8309" y="2694"/>
                    <a:pt x="8309" y="2922"/>
                  </a:cubicBezTo>
                  <a:cubicBezTo>
                    <a:pt x="8179" y="2886"/>
                    <a:pt x="8061" y="2841"/>
                    <a:pt x="7951" y="2789"/>
                  </a:cubicBezTo>
                  <a:lnTo>
                    <a:pt x="7951" y="2789"/>
                  </a:lnTo>
                  <a:cubicBezTo>
                    <a:pt x="8633" y="3237"/>
                    <a:pt x="9301" y="3686"/>
                    <a:pt x="9770" y="4155"/>
                  </a:cubicBezTo>
                  <a:cubicBezTo>
                    <a:pt x="9254" y="4671"/>
                    <a:pt x="8132" y="4979"/>
                    <a:pt x="7041" y="4979"/>
                  </a:cubicBezTo>
                  <a:cubicBezTo>
                    <a:pt x="6057" y="4979"/>
                    <a:pt x="5099" y="4729"/>
                    <a:pt x="4634" y="4155"/>
                  </a:cubicBezTo>
                  <a:cubicBezTo>
                    <a:pt x="4634" y="4406"/>
                    <a:pt x="4383" y="4885"/>
                    <a:pt x="4383" y="4885"/>
                  </a:cubicBezTo>
                  <a:cubicBezTo>
                    <a:pt x="4225" y="4862"/>
                    <a:pt x="4079" y="4852"/>
                    <a:pt x="3944" y="4852"/>
                  </a:cubicBezTo>
                  <a:cubicBezTo>
                    <a:pt x="2616" y="4852"/>
                    <a:pt x="2285" y="5867"/>
                    <a:pt x="731" y="5867"/>
                  </a:cubicBezTo>
                  <a:lnTo>
                    <a:pt x="229" y="5616"/>
                  </a:lnTo>
                  <a:cubicBezTo>
                    <a:pt x="1" y="5616"/>
                    <a:pt x="1" y="5867"/>
                    <a:pt x="1" y="6095"/>
                  </a:cubicBezTo>
                  <a:cubicBezTo>
                    <a:pt x="379" y="6174"/>
                    <a:pt x="782" y="6228"/>
                    <a:pt x="1173" y="6228"/>
                  </a:cubicBezTo>
                  <a:cubicBezTo>
                    <a:pt x="2031" y="6228"/>
                    <a:pt x="2828" y="5968"/>
                    <a:pt x="3173" y="5136"/>
                  </a:cubicBezTo>
                  <a:cubicBezTo>
                    <a:pt x="3778" y="5376"/>
                    <a:pt x="3961" y="5496"/>
                    <a:pt x="4115" y="5496"/>
                  </a:cubicBezTo>
                  <a:cubicBezTo>
                    <a:pt x="4269" y="5496"/>
                    <a:pt x="4394" y="5376"/>
                    <a:pt x="4885" y="5136"/>
                  </a:cubicBezTo>
                  <a:cubicBezTo>
                    <a:pt x="5364" y="5365"/>
                    <a:pt x="5867" y="5616"/>
                    <a:pt x="6095" y="6095"/>
                  </a:cubicBezTo>
                  <a:cubicBezTo>
                    <a:pt x="6436" y="6165"/>
                    <a:pt x="6926" y="6215"/>
                    <a:pt x="7462" y="6215"/>
                  </a:cubicBezTo>
                  <a:cubicBezTo>
                    <a:pt x="8861" y="6215"/>
                    <a:pt x="10570" y="5872"/>
                    <a:pt x="10751" y="4634"/>
                  </a:cubicBezTo>
                  <a:cubicBezTo>
                    <a:pt x="10979" y="5136"/>
                    <a:pt x="11482" y="5867"/>
                    <a:pt x="11710" y="6346"/>
                  </a:cubicBezTo>
                  <a:cubicBezTo>
                    <a:pt x="12463" y="6095"/>
                    <a:pt x="13194" y="5616"/>
                    <a:pt x="13924" y="5365"/>
                  </a:cubicBezTo>
                  <a:cubicBezTo>
                    <a:pt x="13924" y="4885"/>
                    <a:pt x="13924" y="4634"/>
                    <a:pt x="14152" y="4406"/>
                  </a:cubicBezTo>
                  <a:cubicBezTo>
                    <a:pt x="14152" y="4885"/>
                    <a:pt x="14905" y="5616"/>
                    <a:pt x="14905" y="6095"/>
                  </a:cubicBezTo>
                  <a:cubicBezTo>
                    <a:pt x="15636" y="5365"/>
                    <a:pt x="15864" y="5616"/>
                    <a:pt x="15385" y="4406"/>
                  </a:cubicBezTo>
                  <a:cubicBezTo>
                    <a:pt x="16366" y="4155"/>
                    <a:pt x="17576" y="3904"/>
                    <a:pt x="18078" y="2922"/>
                  </a:cubicBezTo>
                  <a:cubicBezTo>
                    <a:pt x="17827" y="2443"/>
                    <a:pt x="17097" y="1713"/>
                    <a:pt x="16595" y="1462"/>
                  </a:cubicBezTo>
                  <a:lnTo>
                    <a:pt x="16595" y="1462"/>
                  </a:lnTo>
                  <a:cubicBezTo>
                    <a:pt x="16846" y="1713"/>
                    <a:pt x="16595" y="2192"/>
                    <a:pt x="16846" y="2694"/>
                  </a:cubicBezTo>
                  <a:cubicBezTo>
                    <a:pt x="16505" y="3114"/>
                    <a:pt x="16107" y="3212"/>
                    <a:pt x="15682" y="3212"/>
                  </a:cubicBezTo>
                  <a:cubicBezTo>
                    <a:pt x="15306" y="3212"/>
                    <a:pt x="14909" y="3135"/>
                    <a:pt x="14512" y="3135"/>
                  </a:cubicBezTo>
                  <a:cubicBezTo>
                    <a:pt x="14063" y="3135"/>
                    <a:pt x="13613" y="3233"/>
                    <a:pt x="13194" y="3653"/>
                  </a:cubicBezTo>
                  <a:cubicBezTo>
                    <a:pt x="12463" y="2443"/>
                    <a:pt x="11231" y="2443"/>
                    <a:pt x="10500" y="121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1" name="Google Shape;131;p3"/>
            <p:cNvSpPr/>
            <p:nvPr/>
          </p:nvSpPr>
          <p:spPr>
            <a:xfrm>
              <a:off x="9634292" y="3240889"/>
              <a:ext cx="980141" cy="722463"/>
            </a:xfrm>
            <a:custGeom>
              <a:rect b="b" l="l" r="r" t="t"/>
              <a:pathLst>
                <a:path extrusionOk="0" h="18558" w="25177">
                  <a:moveTo>
                    <a:pt x="17599" y="1"/>
                  </a:moveTo>
                  <a:lnTo>
                    <a:pt x="17347" y="1211"/>
                  </a:lnTo>
                  <a:cubicBezTo>
                    <a:pt x="17119" y="2192"/>
                    <a:pt x="17119" y="3653"/>
                    <a:pt x="17119" y="4634"/>
                  </a:cubicBezTo>
                  <a:cubicBezTo>
                    <a:pt x="16366" y="4383"/>
                    <a:pt x="15407" y="3653"/>
                    <a:pt x="14426" y="3653"/>
                  </a:cubicBezTo>
                  <a:cubicBezTo>
                    <a:pt x="14677" y="3174"/>
                    <a:pt x="14677" y="2671"/>
                    <a:pt x="15156" y="2192"/>
                  </a:cubicBezTo>
                  <a:cubicBezTo>
                    <a:pt x="14791" y="2066"/>
                    <a:pt x="14608" y="2004"/>
                    <a:pt x="14454" y="2004"/>
                  </a:cubicBezTo>
                  <a:cubicBezTo>
                    <a:pt x="14300" y="2004"/>
                    <a:pt x="14175" y="2066"/>
                    <a:pt x="13924" y="2192"/>
                  </a:cubicBezTo>
                  <a:cubicBezTo>
                    <a:pt x="13558" y="1952"/>
                    <a:pt x="13439" y="1833"/>
                    <a:pt x="13287" y="1833"/>
                  </a:cubicBezTo>
                  <a:cubicBezTo>
                    <a:pt x="13136" y="1833"/>
                    <a:pt x="12954" y="1952"/>
                    <a:pt x="12463" y="2192"/>
                  </a:cubicBezTo>
                  <a:cubicBezTo>
                    <a:pt x="11732" y="1713"/>
                    <a:pt x="11002" y="1462"/>
                    <a:pt x="10272" y="982"/>
                  </a:cubicBezTo>
                  <a:lnTo>
                    <a:pt x="10272" y="982"/>
                  </a:lnTo>
                  <a:cubicBezTo>
                    <a:pt x="10523" y="1462"/>
                    <a:pt x="10523" y="2443"/>
                    <a:pt x="10751" y="2922"/>
                  </a:cubicBezTo>
                  <a:cubicBezTo>
                    <a:pt x="10021" y="2922"/>
                    <a:pt x="9290" y="2922"/>
                    <a:pt x="8811" y="2671"/>
                  </a:cubicBezTo>
                  <a:cubicBezTo>
                    <a:pt x="8560" y="2922"/>
                    <a:pt x="8560" y="3174"/>
                    <a:pt x="8560" y="3425"/>
                  </a:cubicBezTo>
                  <a:cubicBezTo>
                    <a:pt x="7327" y="3425"/>
                    <a:pt x="5866" y="5867"/>
                    <a:pt x="4657" y="6597"/>
                  </a:cubicBezTo>
                  <a:cubicBezTo>
                    <a:pt x="3424" y="7077"/>
                    <a:pt x="0" y="8058"/>
                    <a:pt x="1963" y="9519"/>
                  </a:cubicBezTo>
                  <a:cubicBezTo>
                    <a:pt x="2694" y="10752"/>
                    <a:pt x="1963" y="12212"/>
                    <a:pt x="2214" y="13422"/>
                  </a:cubicBezTo>
                  <a:cubicBezTo>
                    <a:pt x="3196" y="13924"/>
                    <a:pt x="3196" y="15134"/>
                    <a:pt x="2694" y="16115"/>
                  </a:cubicBezTo>
                  <a:cubicBezTo>
                    <a:pt x="3196" y="16115"/>
                    <a:pt x="3196" y="16115"/>
                    <a:pt x="3675" y="15864"/>
                  </a:cubicBezTo>
                  <a:cubicBezTo>
                    <a:pt x="4172" y="15991"/>
                    <a:pt x="4288" y="16118"/>
                    <a:pt x="4442" y="16118"/>
                  </a:cubicBezTo>
                  <a:cubicBezTo>
                    <a:pt x="4592" y="16118"/>
                    <a:pt x="4778" y="15997"/>
                    <a:pt x="5387" y="15636"/>
                  </a:cubicBezTo>
                  <a:cubicBezTo>
                    <a:pt x="5387" y="15864"/>
                    <a:pt x="5387" y="16115"/>
                    <a:pt x="5638" y="16367"/>
                  </a:cubicBezTo>
                  <a:cubicBezTo>
                    <a:pt x="5866" y="15864"/>
                    <a:pt x="6597" y="15385"/>
                    <a:pt x="6848" y="14906"/>
                  </a:cubicBezTo>
                  <a:cubicBezTo>
                    <a:pt x="6848" y="14906"/>
                    <a:pt x="7099" y="15134"/>
                    <a:pt x="7327" y="15134"/>
                  </a:cubicBezTo>
                  <a:cubicBezTo>
                    <a:pt x="7690" y="14442"/>
                    <a:pt x="8683" y="13357"/>
                    <a:pt x="9482" y="13357"/>
                  </a:cubicBezTo>
                  <a:cubicBezTo>
                    <a:pt x="9790" y="13357"/>
                    <a:pt x="10069" y="13518"/>
                    <a:pt x="10272" y="13924"/>
                  </a:cubicBezTo>
                  <a:cubicBezTo>
                    <a:pt x="10523" y="13924"/>
                    <a:pt x="10751" y="13673"/>
                    <a:pt x="11002" y="13422"/>
                  </a:cubicBezTo>
                  <a:lnTo>
                    <a:pt x="11002" y="13924"/>
                  </a:lnTo>
                  <a:cubicBezTo>
                    <a:pt x="11253" y="13673"/>
                    <a:pt x="11984" y="13422"/>
                    <a:pt x="12235" y="13194"/>
                  </a:cubicBezTo>
                  <a:cubicBezTo>
                    <a:pt x="12965" y="13673"/>
                    <a:pt x="13444" y="14175"/>
                    <a:pt x="13924" y="14906"/>
                  </a:cubicBezTo>
                  <a:cubicBezTo>
                    <a:pt x="14262" y="14577"/>
                    <a:pt x="14840" y="14346"/>
                    <a:pt x="15308" y="14346"/>
                  </a:cubicBezTo>
                  <a:cubicBezTo>
                    <a:pt x="15881" y="14346"/>
                    <a:pt x="16289" y="14694"/>
                    <a:pt x="15887" y="15636"/>
                  </a:cubicBezTo>
                  <a:cubicBezTo>
                    <a:pt x="16617" y="16367"/>
                    <a:pt x="17347" y="17097"/>
                    <a:pt x="18078" y="17827"/>
                  </a:cubicBezTo>
                  <a:cubicBezTo>
                    <a:pt x="17850" y="18078"/>
                    <a:pt x="17850" y="18307"/>
                    <a:pt x="17850" y="18558"/>
                  </a:cubicBezTo>
                  <a:cubicBezTo>
                    <a:pt x="18831" y="18307"/>
                    <a:pt x="18831" y="18558"/>
                    <a:pt x="19562" y="18078"/>
                  </a:cubicBezTo>
                  <a:cubicBezTo>
                    <a:pt x="19638" y="17995"/>
                    <a:pt x="19716" y="17967"/>
                    <a:pt x="19797" y="17967"/>
                  </a:cubicBezTo>
                  <a:cubicBezTo>
                    <a:pt x="19957" y="17967"/>
                    <a:pt x="20125" y="18078"/>
                    <a:pt x="20292" y="18078"/>
                  </a:cubicBezTo>
                  <a:cubicBezTo>
                    <a:pt x="20292" y="17827"/>
                    <a:pt x="20520" y="17348"/>
                    <a:pt x="20771" y="17097"/>
                  </a:cubicBezTo>
                  <a:cubicBezTo>
                    <a:pt x="21273" y="17348"/>
                    <a:pt x="21753" y="17348"/>
                    <a:pt x="22004" y="17576"/>
                  </a:cubicBezTo>
                  <a:cubicBezTo>
                    <a:pt x="22483" y="17348"/>
                    <a:pt x="22232" y="17348"/>
                    <a:pt x="22232" y="16846"/>
                  </a:cubicBezTo>
                  <a:cubicBezTo>
                    <a:pt x="22963" y="16618"/>
                    <a:pt x="23465" y="16115"/>
                    <a:pt x="23716" y="15385"/>
                  </a:cubicBezTo>
                  <a:cubicBezTo>
                    <a:pt x="22232" y="13422"/>
                    <a:pt x="24674" y="12943"/>
                    <a:pt x="25177" y="11482"/>
                  </a:cubicBezTo>
                  <a:cubicBezTo>
                    <a:pt x="24925" y="10980"/>
                    <a:pt x="24674" y="10980"/>
                    <a:pt x="24446" y="10752"/>
                  </a:cubicBezTo>
                  <a:cubicBezTo>
                    <a:pt x="24195" y="10500"/>
                    <a:pt x="24446" y="10249"/>
                    <a:pt x="24446" y="10021"/>
                  </a:cubicBezTo>
                  <a:cubicBezTo>
                    <a:pt x="24195" y="9770"/>
                    <a:pt x="23944" y="9770"/>
                    <a:pt x="23716" y="9519"/>
                  </a:cubicBezTo>
                  <a:cubicBezTo>
                    <a:pt x="23716" y="9268"/>
                    <a:pt x="23944" y="9040"/>
                    <a:pt x="23716" y="8789"/>
                  </a:cubicBezTo>
                  <a:cubicBezTo>
                    <a:pt x="22483" y="8058"/>
                    <a:pt x="20771" y="5867"/>
                    <a:pt x="19562" y="4634"/>
                  </a:cubicBezTo>
                  <a:cubicBezTo>
                    <a:pt x="18831" y="3653"/>
                    <a:pt x="17599" y="1462"/>
                    <a:pt x="17599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2" name="Google Shape;132;p3"/>
            <p:cNvSpPr/>
            <p:nvPr/>
          </p:nvSpPr>
          <p:spPr>
            <a:xfrm>
              <a:off x="10367383" y="3968685"/>
              <a:ext cx="108381" cy="175964"/>
            </a:xfrm>
            <a:custGeom>
              <a:rect b="b" l="l" r="r" t="t"/>
              <a:pathLst>
                <a:path extrusionOk="0" h="4520" w="2784">
                  <a:moveTo>
                    <a:pt x="2099" y="0"/>
                  </a:moveTo>
                  <a:cubicBezTo>
                    <a:pt x="1874" y="0"/>
                    <a:pt x="1571" y="170"/>
                    <a:pt x="1210" y="593"/>
                  </a:cubicBezTo>
                  <a:lnTo>
                    <a:pt x="959" y="1324"/>
                  </a:lnTo>
                  <a:cubicBezTo>
                    <a:pt x="228" y="1575"/>
                    <a:pt x="0" y="1324"/>
                    <a:pt x="0" y="2305"/>
                  </a:cubicBezTo>
                  <a:lnTo>
                    <a:pt x="731" y="2305"/>
                  </a:lnTo>
                  <a:lnTo>
                    <a:pt x="731" y="3766"/>
                  </a:lnTo>
                  <a:cubicBezTo>
                    <a:pt x="781" y="3821"/>
                    <a:pt x="832" y="3841"/>
                    <a:pt x="884" y="3841"/>
                  </a:cubicBezTo>
                  <a:cubicBezTo>
                    <a:pt x="1021" y="3841"/>
                    <a:pt x="1164" y="3702"/>
                    <a:pt x="1308" y="3702"/>
                  </a:cubicBezTo>
                  <a:cubicBezTo>
                    <a:pt x="1359" y="3702"/>
                    <a:pt x="1410" y="3719"/>
                    <a:pt x="1461" y="3766"/>
                  </a:cubicBezTo>
                  <a:cubicBezTo>
                    <a:pt x="1461" y="4017"/>
                    <a:pt x="959" y="4268"/>
                    <a:pt x="1210" y="4519"/>
                  </a:cubicBezTo>
                  <a:cubicBezTo>
                    <a:pt x="2191" y="4017"/>
                    <a:pt x="1940" y="3035"/>
                    <a:pt x="1461" y="2305"/>
                  </a:cubicBezTo>
                  <a:cubicBezTo>
                    <a:pt x="2749" y="1566"/>
                    <a:pt x="2784" y="0"/>
                    <a:pt x="2099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3" name="Google Shape;133;p3"/>
            <p:cNvSpPr/>
            <p:nvPr/>
          </p:nvSpPr>
          <p:spPr>
            <a:xfrm>
              <a:off x="10851633" y="3947663"/>
              <a:ext cx="247984" cy="367577"/>
            </a:xfrm>
            <a:custGeom>
              <a:rect b="b" l="l" r="r" t="t"/>
              <a:pathLst>
                <a:path extrusionOk="0" h="9442" w="6370">
                  <a:moveTo>
                    <a:pt x="5227" y="1"/>
                  </a:moveTo>
                  <a:cubicBezTo>
                    <a:pt x="5059" y="1"/>
                    <a:pt x="4870" y="48"/>
                    <a:pt x="4657" y="152"/>
                  </a:cubicBezTo>
                  <a:cubicBezTo>
                    <a:pt x="3676" y="654"/>
                    <a:pt x="4886" y="1133"/>
                    <a:pt x="4406" y="1864"/>
                  </a:cubicBezTo>
                  <a:cubicBezTo>
                    <a:pt x="3676" y="2845"/>
                    <a:pt x="2215" y="3347"/>
                    <a:pt x="1713" y="4557"/>
                  </a:cubicBezTo>
                  <a:lnTo>
                    <a:pt x="1713" y="4078"/>
                  </a:lnTo>
                  <a:cubicBezTo>
                    <a:pt x="1233" y="4808"/>
                    <a:pt x="731" y="5059"/>
                    <a:pt x="1" y="5538"/>
                  </a:cubicBezTo>
                  <a:cubicBezTo>
                    <a:pt x="252" y="6520"/>
                    <a:pt x="1233" y="6269"/>
                    <a:pt x="1233" y="6748"/>
                  </a:cubicBezTo>
                  <a:cubicBezTo>
                    <a:pt x="1233" y="7501"/>
                    <a:pt x="982" y="8460"/>
                    <a:pt x="982" y="9442"/>
                  </a:cubicBezTo>
                  <a:cubicBezTo>
                    <a:pt x="1964" y="8232"/>
                    <a:pt x="2443" y="6018"/>
                    <a:pt x="3425" y="5059"/>
                  </a:cubicBezTo>
                  <a:cubicBezTo>
                    <a:pt x="4406" y="4078"/>
                    <a:pt x="5639" y="4078"/>
                    <a:pt x="6118" y="2594"/>
                  </a:cubicBezTo>
                  <a:cubicBezTo>
                    <a:pt x="6118" y="1864"/>
                    <a:pt x="5867" y="2115"/>
                    <a:pt x="6369" y="1384"/>
                  </a:cubicBezTo>
                  <a:cubicBezTo>
                    <a:pt x="6173" y="615"/>
                    <a:pt x="5836" y="1"/>
                    <a:pt x="5227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4" name="Google Shape;134;p3"/>
            <p:cNvSpPr/>
            <p:nvPr/>
          </p:nvSpPr>
          <p:spPr>
            <a:xfrm>
              <a:off x="11061349" y="3868246"/>
              <a:ext cx="95106" cy="143107"/>
            </a:xfrm>
            <a:custGeom>
              <a:rect b="b" l="l" r="r" t="t"/>
              <a:pathLst>
                <a:path extrusionOk="0" h="3676" w="2443">
                  <a:moveTo>
                    <a:pt x="252" y="0"/>
                  </a:moveTo>
                  <a:lnTo>
                    <a:pt x="252" y="0"/>
                  </a:lnTo>
                  <a:cubicBezTo>
                    <a:pt x="1" y="731"/>
                    <a:pt x="480" y="2945"/>
                    <a:pt x="1210" y="3675"/>
                  </a:cubicBezTo>
                  <a:cubicBezTo>
                    <a:pt x="1210" y="3173"/>
                    <a:pt x="1462" y="2694"/>
                    <a:pt x="1462" y="2192"/>
                  </a:cubicBezTo>
                  <a:cubicBezTo>
                    <a:pt x="1781" y="2192"/>
                    <a:pt x="1888" y="2090"/>
                    <a:pt x="2072" y="2090"/>
                  </a:cubicBezTo>
                  <a:cubicBezTo>
                    <a:pt x="2164" y="2090"/>
                    <a:pt x="2276" y="2116"/>
                    <a:pt x="2443" y="2192"/>
                  </a:cubicBezTo>
                  <a:cubicBezTo>
                    <a:pt x="1941" y="731"/>
                    <a:pt x="731" y="1963"/>
                    <a:pt x="480" y="252"/>
                  </a:cubicBezTo>
                  <a:lnTo>
                    <a:pt x="252" y="0"/>
                  </a:ln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5" name="Google Shape;135;p3"/>
            <p:cNvSpPr/>
            <p:nvPr/>
          </p:nvSpPr>
          <p:spPr>
            <a:xfrm>
              <a:off x="8094338" y="3297766"/>
              <a:ext cx="199088" cy="380346"/>
            </a:xfrm>
            <a:custGeom>
              <a:rect b="b" l="l" r="r" t="t"/>
              <a:pathLst>
                <a:path extrusionOk="0" h="9770" w="5114">
                  <a:moveTo>
                    <a:pt x="4635" y="1"/>
                  </a:moveTo>
                  <a:lnTo>
                    <a:pt x="4155" y="252"/>
                  </a:lnTo>
                  <a:cubicBezTo>
                    <a:pt x="3904" y="480"/>
                    <a:pt x="3402" y="731"/>
                    <a:pt x="3402" y="1461"/>
                  </a:cubicBezTo>
                  <a:cubicBezTo>
                    <a:pt x="2672" y="2443"/>
                    <a:pt x="1211" y="2922"/>
                    <a:pt x="229" y="3675"/>
                  </a:cubicBezTo>
                  <a:cubicBezTo>
                    <a:pt x="731" y="4155"/>
                    <a:pt x="731" y="4406"/>
                    <a:pt x="1211" y="4634"/>
                  </a:cubicBezTo>
                  <a:cubicBezTo>
                    <a:pt x="960" y="4885"/>
                    <a:pt x="731" y="5136"/>
                    <a:pt x="480" y="5365"/>
                  </a:cubicBezTo>
                  <a:cubicBezTo>
                    <a:pt x="731" y="5867"/>
                    <a:pt x="960" y="5616"/>
                    <a:pt x="960" y="6118"/>
                  </a:cubicBezTo>
                  <a:cubicBezTo>
                    <a:pt x="229" y="6597"/>
                    <a:pt x="229" y="7076"/>
                    <a:pt x="1" y="7807"/>
                  </a:cubicBezTo>
                  <a:lnTo>
                    <a:pt x="480" y="7807"/>
                  </a:lnTo>
                  <a:cubicBezTo>
                    <a:pt x="731" y="8788"/>
                    <a:pt x="731" y="9039"/>
                    <a:pt x="1713" y="9039"/>
                  </a:cubicBezTo>
                  <a:cubicBezTo>
                    <a:pt x="1941" y="9291"/>
                    <a:pt x="1462" y="9519"/>
                    <a:pt x="1941" y="9770"/>
                  </a:cubicBezTo>
                  <a:cubicBezTo>
                    <a:pt x="2443" y="8788"/>
                    <a:pt x="2923" y="9039"/>
                    <a:pt x="2923" y="8058"/>
                  </a:cubicBezTo>
                  <a:cubicBezTo>
                    <a:pt x="3090" y="8058"/>
                    <a:pt x="3034" y="8170"/>
                    <a:pt x="3120" y="8170"/>
                  </a:cubicBezTo>
                  <a:cubicBezTo>
                    <a:pt x="3164" y="8170"/>
                    <a:pt x="3242" y="8142"/>
                    <a:pt x="3402" y="8058"/>
                  </a:cubicBezTo>
                  <a:cubicBezTo>
                    <a:pt x="2923" y="7076"/>
                    <a:pt x="3174" y="6346"/>
                    <a:pt x="3904" y="5867"/>
                  </a:cubicBezTo>
                  <a:cubicBezTo>
                    <a:pt x="3653" y="5365"/>
                    <a:pt x="3653" y="4885"/>
                    <a:pt x="3402" y="4634"/>
                  </a:cubicBezTo>
                  <a:cubicBezTo>
                    <a:pt x="4383" y="4406"/>
                    <a:pt x="4635" y="3675"/>
                    <a:pt x="3904" y="2694"/>
                  </a:cubicBezTo>
                  <a:cubicBezTo>
                    <a:pt x="4383" y="2694"/>
                    <a:pt x="4635" y="2192"/>
                    <a:pt x="5114" y="2192"/>
                  </a:cubicBezTo>
                  <a:cubicBezTo>
                    <a:pt x="5114" y="2192"/>
                    <a:pt x="4635" y="1713"/>
                    <a:pt x="4635" y="1461"/>
                  </a:cubicBezTo>
                  <a:cubicBezTo>
                    <a:pt x="4886" y="1461"/>
                    <a:pt x="4886" y="1461"/>
                    <a:pt x="5114" y="1210"/>
                  </a:cubicBezTo>
                  <a:cubicBezTo>
                    <a:pt x="4635" y="731"/>
                    <a:pt x="4635" y="480"/>
                    <a:pt x="4635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</p:spTree>
  </p:cSld>
  <p:clrMapOvr>
    <a:masterClrMapping/>
  </p:clrMapOvr>
</p:sldLayout>
</file>

<file path=ppt/slideLayouts/slideLayout3.xml><?xml version="1.0" encoding="utf-8"?>
<p:sldLayout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 matchingName="Title and body" type="tx">
  <p:cSld name="TITLE_AND_BODY">
    <p:spTree>
      <p:nvGrpSpPr>
        <p:cNvPr id="136" name="Shape 136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37" name="Google Shape;137;p4"/>
          <p:cNvSpPr txBox="1"/>
          <p:nvPr>
            <p:ph type="title"/>
          </p:nvPr>
        </p:nvSpPr>
        <p:spPr>
          <a:xfrm>
            <a:off x="720000" y="445025"/>
            <a:ext cx="7704000" cy="5727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>
            <a:lvl1pPr lvl="0" rtl="0">
              <a:spcBef>
                <a:spcPts val="0"/>
              </a:spcBef>
              <a:spcAft>
                <a:spcPts val="0"/>
              </a:spcAft>
              <a:buSzPts val="3200"/>
              <a:buNone/>
              <a:defRPr/>
            </a:lvl1pPr>
            <a:lvl2pPr lvl="1" rtl="0">
              <a:spcBef>
                <a:spcPts val="0"/>
              </a:spcBef>
              <a:spcAft>
                <a:spcPts val="0"/>
              </a:spcAft>
              <a:buSzPts val="3200"/>
              <a:buNone/>
              <a:defRPr/>
            </a:lvl2pPr>
            <a:lvl3pPr lvl="2" rtl="0">
              <a:spcBef>
                <a:spcPts val="0"/>
              </a:spcBef>
              <a:spcAft>
                <a:spcPts val="0"/>
              </a:spcAft>
              <a:buSzPts val="3200"/>
              <a:buNone/>
              <a:defRPr/>
            </a:lvl3pPr>
            <a:lvl4pPr lvl="3" rtl="0">
              <a:spcBef>
                <a:spcPts val="0"/>
              </a:spcBef>
              <a:spcAft>
                <a:spcPts val="0"/>
              </a:spcAft>
              <a:buSzPts val="3200"/>
              <a:buNone/>
              <a:defRPr/>
            </a:lvl4pPr>
            <a:lvl5pPr lvl="4" rtl="0">
              <a:spcBef>
                <a:spcPts val="0"/>
              </a:spcBef>
              <a:spcAft>
                <a:spcPts val="0"/>
              </a:spcAft>
              <a:buSzPts val="3200"/>
              <a:buNone/>
              <a:defRPr/>
            </a:lvl5pPr>
            <a:lvl6pPr lvl="5" rtl="0">
              <a:spcBef>
                <a:spcPts val="0"/>
              </a:spcBef>
              <a:spcAft>
                <a:spcPts val="0"/>
              </a:spcAft>
              <a:buSzPts val="3200"/>
              <a:buNone/>
              <a:defRPr/>
            </a:lvl6pPr>
            <a:lvl7pPr lvl="6" rtl="0">
              <a:spcBef>
                <a:spcPts val="0"/>
              </a:spcBef>
              <a:spcAft>
                <a:spcPts val="0"/>
              </a:spcAft>
              <a:buSzPts val="3200"/>
              <a:buNone/>
              <a:defRPr/>
            </a:lvl7pPr>
            <a:lvl8pPr lvl="7" rtl="0">
              <a:spcBef>
                <a:spcPts val="0"/>
              </a:spcBef>
              <a:spcAft>
                <a:spcPts val="0"/>
              </a:spcAft>
              <a:buSzPts val="3200"/>
              <a:buNone/>
              <a:defRPr/>
            </a:lvl8pPr>
            <a:lvl9pPr lvl="8" rtl="0">
              <a:spcBef>
                <a:spcPts val="0"/>
              </a:spcBef>
              <a:spcAft>
                <a:spcPts val="0"/>
              </a:spcAft>
              <a:buSzPts val="3200"/>
              <a:buNone/>
              <a:defRPr/>
            </a:lvl9pPr>
          </a:lstStyle>
          <a:p/>
        </p:txBody>
      </p:sp>
      <p:sp>
        <p:nvSpPr>
          <p:cNvPr id="138" name="Google Shape;138;p4"/>
          <p:cNvSpPr txBox="1"/>
          <p:nvPr>
            <p:ph idx="1" type="body"/>
          </p:nvPr>
        </p:nvSpPr>
        <p:spPr>
          <a:xfrm>
            <a:off x="720000" y="1215752"/>
            <a:ext cx="7704000" cy="34164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>
            <a:lvl1pPr indent="-317500" lvl="0" marL="457200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Font typeface="Nunito Light"/>
              <a:buChar char="●"/>
              <a:defRPr/>
            </a:lvl1pPr>
            <a:lvl2pPr indent="-317500" lvl="1" marL="914400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Font typeface="Nunito Light"/>
              <a:buChar char="○"/>
              <a:defRPr/>
            </a:lvl2pPr>
            <a:lvl3pPr indent="-317500" lvl="2" marL="1371600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Font typeface="Nunito Light"/>
              <a:buChar char="■"/>
              <a:defRPr/>
            </a:lvl3pPr>
            <a:lvl4pPr indent="-317500" lvl="3" marL="1828800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Font typeface="Nunito Light"/>
              <a:buChar char="●"/>
              <a:defRPr/>
            </a:lvl4pPr>
            <a:lvl5pPr indent="-317500" lvl="4" marL="2286000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Font typeface="Nunito Light"/>
              <a:buChar char="○"/>
              <a:defRPr/>
            </a:lvl5pPr>
            <a:lvl6pPr indent="-317500" lvl="5" marL="2743200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Font typeface="Nunito Light"/>
              <a:buChar char="■"/>
              <a:defRPr/>
            </a:lvl6pPr>
            <a:lvl7pPr indent="-317500" lvl="6" marL="3200400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Font typeface="Nunito Light"/>
              <a:buChar char="●"/>
              <a:defRPr/>
            </a:lvl7pPr>
            <a:lvl8pPr indent="-317500" lvl="7" marL="3657600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Font typeface="Nunito Light"/>
              <a:buChar char="○"/>
              <a:defRPr/>
            </a:lvl8pPr>
            <a:lvl9pPr indent="-317500" lvl="8" marL="4114800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Font typeface="Nunito Light"/>
              <a:buChar char="■"/>
              <a:defRPr/>
            </a:lvl9pPr>
          </a:lstStyle>
          <a:p/>
        </p:txBody>
      </p:sp>
      <p:sp>
        <p:nvSpPr>
          <p:cNvPr id="139" name="Google Shape;139;p4"/>
          <p:cNvSpPr/>
          <p:nvPr/>
        </p:nvSpPr>
        <p:spPr>
          <a:xfrm rot="-2533714">
            <a:off x="-537230" y="190932"/>
            <a:ext cx="1378312" cy="959026"/>
          </a:xfrm>
          <a:custGeom>
            <a:rect b="b" l="l" r="r" t="t"/>
            <a:pathLst>
              <a:path extrusionOk="0" fill="none" h="24538" w="35266">
                <a:moveTo>
                  <a:pt x="1" y="18899"/>
                </a:moveTo>
                <a:cubicBezTo>
                  <a:pt x="8606" y="24400"/>
                  <a:pt x="27756" y="24537"/>
                  <a:pt x="32983" y="15978"/>
                </a:cubicBezTo>
                <a:cubicBezTo>
                  <a:pt x="35266" y="12212"/>
                  <a:pt x="33896" y="5889"/>
                  <a:pt x="29491" y="3150"/>
                </a:cubicBezTo>
                <a:cubicBezTo>
                  <a:pt x="24446" y="0"/>
                  <a:pt x="19402" y="1141"/>
                  <a:pt x="19402" y="1141"/>
                </a:cubicBezTo>
              </a:path>
            </a:pathLst>
          </a:custGeom>
          <a:noFill/>
          <a:ln cap="flat" cmpd="sng" w="18825">
            <a:solidFill>
              <a:schemeClr val="dk1"/>
            </a:solidFill>
            <a:prstDash val="dash"/>
            <a:miter lim="22825"/>
            <a:headEnd len="sm" w="sm" type="none"/>
            <a:tailEnd len="sm" w="sm" type="none"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140" name="Google Shape;140;p4"/>
          <p:cNvGrpSpPr/>
          <p:nvPr/>
        </p:nvGrpSpPr>
        <p:grpSpPr>
          <a:xfrm>
            <a:off x="7965152" y="4127653"/>
            <a:ext cx="1090470" cy="952702"/>
            <a:chOff x="3745442" y="3459102"/>
            <a:chExt cx="2006754" cy="1753224"/>
          </a:xfrm>
        </p:grpSpPr>
        <p:sp>
          <p:nvSpPr>
            <p:cNvPr id="141" name="Google Shape;141;p4"/>
            <p:cNvSpPr/>
            <p:nvPr/>
          </p:nvSpPr>
          <p:spPr>
            <a:xfrm>
              <a:off x="3745442" y="3459102"/>
              <a:ext cx="2006754" cy="1753224"/>
            </a:xfrm>
            <a:custGeom>
              <a:rect b="b" l="l" r="r" t="t"/>
              <a:pathLst>
                <a:path extrusionOk="0" h="75570" w="86498">
                  <a:moveTo>
                    <a:pt x="18233" y="0"/>
                  </a:moveTo>
                  <a:cubicBezTo>
                    <a:pt x="15064" y="0"/>
                    <a:pt x="0" y="51297"/>
                    <a:pt x="1450" y="53502"/>
                  </a:cubicBezTo>
                  <a:cubicBezTo>
                    <a:pt x="2879" y="55691"/>
                    <a:pt x="67227" y="75569"/>
                    <a:pt x="67227" y="75569"/>
                  </a:cubicBezTo>
                  <a:cubicBezTo>
                    <a:pt x="67227" y="75569"/>
                    <a:pt x="86498" y="25508"/>
                    <a:pt x="84704" y="22316"/>
                  </a:cubicBezTo>
                  <a:cubicBezTo>
                    <a:pt x="83367" y="20037"/>
                    <a:pt x="21967" y="766"/>
                    <a:pt x="18290" y="6"/>
                  </a:cubicBezTo>
                  <a:cubicBezTo>
                    <a:pt x="18271" y="2"/>
                    <a:pt x="18252" y="0"/>
                    <a:pt x="18233" y="0"/>
                  </a:cubicBezTo>
                  <a:close/>
                </a:path>
              </a:pathLst>
            </a:custGeom>
            <a:solidFill>
              <a:schemeClr val="accent3"/>
            </a:solidFill>
            <a:ln cap="flat" cmpd="sng" w="26600">
              <a:solidFill>
                <a:schemeClr val="dk1"/>
              </a:solidFill>
              <a:prstDash val="solid"/>
              <a:miter lim="30395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2" name="Google Shape;142;p4"/>
            <p:cNvSpPr/>
            <p:nvPr/>
          </p:nvSpPr>
          <p:spPr>
            <a:xfrm>
              <a:off x="3871465" y="3552320"/>
              <a:ext cx="1720651" cy="1556349"/>
            </a:xfrm>
            <a:custGeom>
              <a:rect b="b" l="l" r="r" t="t"/>
              <a:pathLst>
                <a:path extrusionOk="0" h="67084" w="74166">
                  <a:moveTo>
                    <a:pt x="58178" y="67083"/>
                  </a:moveTo>
                  <a:lnTo>
                    <a:pt x="0" y="47508"/>
                  </a:lnTo>
                  <a:lnTo>
                    <a:pt x="15988" y="0"/>
                  </a:lnTo>
                  <a:lnTo>
                    <a:pt x="74166" y="19575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3" name="Google Shape;143;p4"/>
            <p:cNvSpPr/>
            <p:nvPr/>
          </p:nvSpPr>
          <p:spPr>
            <a:xfrm>
              <a:off x="3996977" y="3569233"/>
              <a:ext cx="835664" cy="951200"/>
            </a:xfrm>
            <a:custGeom>
              <a:rect b="b" l="l" r="r" t="t"/>
              <a:pathLst>
                <a:path extrusionOk="0" h="41000" w="36020">
                  <a:moveTo>
                    <a:pt x="10335" y="1"/>
                  </a:moveTo>
                  <a:lnTo>
                    <a:pt x="1" y="30244"/>
                  </a:lnTo>
                  <a:cubicBezTo>
                    <a:pt x="244" y="31612"/>
                    <a:pt x="2523" y="31764"/>
                    <a:pt x="2523" y="31764"/>
                  </a:cubicBezTo>
                  <a:cubicBezTo>
                    <a:pt x="2794" y="33660"/>
                    <a:pt x="3951" y="34004"/>
                    <a:pt x="4757" y="34004"/>
                  </a:cubicBezTo>
                  <a:cubicBezTo>
                    <a:pt x="5217" y="34004"/>
                    <a:pt x="5563" y="33892"/>
                    <a:pt x="5563" y="33892"/>
                  </a:cubicBezTo>
                  <a:lnTo>
                    <a:pt x="5563" y="33892"/>
                  </a:lnTo>
                  <a:cubicBezTo>
                    <a:pt x="4889" y="37290"/>
                    <a:pt x="7972" y="37481"/>
                    <a:pt x="8675" y="37481"/>
                  </a:cubicBezTo>
                  <a:cubicBezTo>
                    <a:pt x="8764" y="37481"/>
                    <a:pt x="8815" y="37478"/>
                    <a:pt x="8815" y="37478"/>
                  </a:cubicBezTo>
                  <a:lnTo>
                    <a:pt x="8815" y="37478"/>
                  </a:lnTo>
                  <a:cubicBezTo>
                    <a:pt x="8671" y="39154"/>
                    <a:pt x="9864" y="39422"/>
                    <a:pt x="10640" y="39422"/>
                  </a:cubicBezTo>
                  <a:cubicBezTo>
                    <a:pt x="11005" y="39422"/>
                    <a:pt x="11277" y="39363"/>
                    <a:pt x="11277" y="39363"/>
                  </a:cubicBezTo>
                  <a:cubicBezTo>
                    <a:pt x="12245" y="40600"/>
                    <a:pt x="13331" y="40999"/>
                    <a:pt x="14331" y="40999"/>
                  </a:cubicBezTo>
                  <a:cubicBezTo>
                    <a:pt x="16155" y="40999"/>
                    <a:pt x="17691" y="39667"/>
                    <a:pt x="17691" y="39667"/>
                  </a:cubicBezTo>
                  <a:cubicBezTo>
                    <a:pt x="18367" y="39960"/>
                    <a:pt x="18949" y="40078"/>
                    <a:pt x="19447" y="40078"/>
                  </a:cubicBezTo>
                  <a:cubicBezTo>
                    <a:pt x="21482" y="40078"/>
                    <a:pt x="22129" y="38117"/>
                    <a:pt x="22129" y="38117"/>
                  </a:cubicBezTo>
                  <a:cubicBezTo>
                    <a:pt x="22609" y="38521"/>
                    <a:pt x="22933" y="38650"/>
                    <a:pt x="23150" y="38650"/>
                  </a:cubicBezTo>
                  <a:cubicBezTo>
                    <a:pt x="23538" y="38650"/>
                    <a:pt x="23588" y="38238"/>
                    <a:pt x="23588" y="38238"/>
                  </a:cubicBezTo>
                  <a:cubicBezTo>
                    <a:pt x="23886" y="38823"/>
                    <a:pt x="24262" y="39032"/>
                    <a:pt x="24617" y="39032"/>
                  </a:cubicBezTo>
                  <a:cubicBezTo>
                    <a:pt x="25201" y="39032"/>
                    <a:pt x="25727" y="38465"/>
                    <a:pt x="25746" y="38086"/>
                  </a:cubicBezTo>
                  <a:cubicBezTo>
                    <a:pt x="25776" y="37478"/>
                    <a:pt x="25320" y="37478"/>
                    <a:pt x="25320" y="37478"/>
                  </a:cubicBezTo>
                  <a:cubicBezTo>
                    <a:pt x="25624" y="37174"/>
                    <a:pt x="25533" y="36658"/>
                    <a:pt x="25533" y="36658"/>
                  </a:cubicBezTo>
                  <a:lnTo>
                    <a:pt x="25533" y="36658"/>
                  </a:lnTo>
                  <a:cubicBezTo>
                    <a:pt x="25533" y="36658"/>
                    <a:pt x="26688" y="37326"/>
                    <a:pt x="27570" y="37357"/>
                  </a:cubicBezTo>
                  <a:cubicBezTo>
                    <a:pt x="27584" y="37357"/>
                    <a:pt x="27599" y="37358"/>
                    <a:pt x="27613" y="37358"/>
                  </a:cubicBezTo>
                  <a:cubicBezTo>
                    <a:pt x="28435" y="37358"/>
                    <a:pt x="27965" y="36506"/>
                    <a:pt x="27965" y="36506"/>
                  </a:cubicBezTo>
                  <a:lnTo>
                    <a:pt x="27965" y="36506"/>
                  </a:lnTo>
                  <a:cubicBezTo>
                    <a:pt x="28471" y="36914"/>
                    <a:pt x="28881" y="37064"/>
                    <a:pt x="29210" y="37064"/>
                  </a:cubicBezTo>
                  <a:cubicBezTo>
                    <a:pt x="30104" y="37064"/>
                    <a:pt x="30396" y="35959"/>
                    <a:pt x="30396" y="35959"/>
                  </a:cubicBezTo>
                  <a:cubicBezTo>
                    <a:pt x="30828" y="36327"/>
                    <a:pt x="31488" y="36526"/>
                    <a:pt x="31998" y="36526"/>
                  </a:cubicBezTo>
                  <a:cubicBezTo>
                    <a:pt x="32457" y="36526"/>
                    <a:pt x="32794" y="36365"/>
                    <a:pt x="32737" y="36019"/>
                  </a:cubicBezTo>
                  <a:cubicBezTo>
                    <a:pt x="32660" y="35559"/>
                    <a:pt x="32232" y="35474"/>
                    <a:pt x="31926" y="35474"/>
                  </a:cubicBezTo>
                  <a:cubicBezTo>
                    <a:pt x="31748" y="35474"/>
                    <a:pt x="31612" y="35503"/>
                    <a:pt x="31612" y="35503"/>
                  </a:cubicBezTo>
                  <a:cubicBezTo>
                    <a:pt x="31703" y="34682"/>
                    <a:pt x="30153" y="34348"/>
                    <a:pt x="30153" y="34348"/>
                  </a:cubicBezTo>
                  <a:cubicBezTo>
                    <a:pt x="33132" y="34226"/>
                    <a:pt x="32159" y="32007"/>
                    <a:pt x="32159" y="32007"/>
                  </a:cubicBezTo>
                  <a:cubicBezTo>
                    <a:pt x="33953" y="31946"/>
                    <a:pt x="34713" y="31004"/>
                    <a:pt x="34682" y="30487"/>
                  </a:cubicBezTo>
                  <a:cubicBezTo>
                    <a:pt x="34591" y="29940"/>
                    <a:pt x="33649" y="29910"/>
                    <a:pt x="33649" y="29910"/>
                  </a:cubicBezTo>
                  <a:cubicBezTo>
                    <a:pt x="33649" y="29910"/>
                    <a:pt x="34864" y="29758"/>
                    <a:pt x="34956" y="29120"/>
                  </a:cubicBezTo>
                  <a:cubicBezTo>
                    <a:pt x="35016" y="28451"/>
                    <a:pt x="34378" y="28299"/>
                    <a:pt x="34378" y="28299"/>
                  </a:cubicBezTo>
                  <a:cubicBezTo>
                    <a:pt x="34378" y="28299"/>
                    <a:pt x="35320" y="28299"/>
                    <a:pt x="35047" y="27539"/>
                  </a:cubicBezTo>
                  <a:cubicBezTo>
                    <a:pt x="34912" y="27117"/>
                    <a:pt x="34645" y="27023"/>
                    <a:pt x="34435" y="27023"/>
                  </a:cubicBezTo>
                  <a:cubicBezTo>
                    <a:pt x="34267" y="27023"/>
                    <a:pt x="34135" y="27083"/>
                    <a:pt x="34135" y="27083"/>
                  </a:cubicBezTo>
                  <a:cubicBezTo>
                    <a:pt x="34135" y="27083"/>
                    <a:pt x="34743" y="26749"/>
                    <a:pt x="34530" y="26019"/>
                  </a:cubicBezTo>
                  <a:cubicBezTo>
                    <a:pt x="34390" y="25662"/>
                    <a:pt x="34084" y="25575"/>
                    <a:pt x="33817" y="25575"/>
                  </a:cubicBezTo>
                  <a:cubicBezTo>
                    <a:pt x="33563" y="25575"/>
                    <a:pt x="33345" y="25655"/>
                    <a:pt x="33345" y="25655"/>
                  </a:cubicBezTo>
                  <a:cubicBezTo>
                    <a:pt x="33345" y="25168"/>
                    <a:pt x="32980" y="24621"/>
                    <a:pt x="32980" y="24621"/>
                  </a:cubicBezTo>
                  <a:cubicBezTo>
                    <a:pt x="36020" y="22980"/>
                    <a:pt x="34804" y="19940"/>
                    <a:pt x="33892" y="19302"/>
                  </a:cubicBezTo>
                  <a:cubicBezTo>
                    <a:pt x="33692" y="19166"/>
                    <a:pt x="33496" y="19113"/>
                    <a:pt x="33312" y="19113"/>
                  </a:cubicBezTo>
                  <a:cubicBezTo>
                    <a:pt x="32627" y="19113"/>
                    <a:pt x="32098" y="19849"/>
                    <a:pt x="32098" y="19849"/>
                  </a:cubicBezTo>
                  <a:cubicBezTo>
                    <a:pt x="32007" y="18816"/>
                    <a:pt x="31065" y="18724"/>
                    <a:pt x="31065" y="18724"/>
                  </a:cubicBezTo>
                  <a:cubicBezTo>
                    <a:pt x="31065" y="18724"/>
                    <a:pt x="31551" y="15776"/>
                    <a:pt x="29515" y="14743"/>
                  </a:cubicBezTo>
                  <a:cubicBezTo>
                    <a:pt x="29006" y="14488"/>
                    <a:pt x="28565" y="14392"/>
                    <a:pt x="28189" y="14392"/>
                  </a:cubicBezTo>
                  <a:cubicBezTo>
                    <a:pt x="27041" y="14392"/>
                    <a:pt x="26506" y="15290"/>
                    <a:pt x="26506" y="15290"/>
                  </a:cubicBezTo>
                  <a:cubicBezTo>
                    <a:pt x="26506" y="15290"/>
                    <a:pt x="26718" y="14925"/>
                    <a:pt x="26171" y="14530"/>
                  </a:cubicBezTo>
                  <a:cubicBezTo>
                    <a:pt x="26003" y="14406"/>
                    <a:pt x="25868" y="14362"/>
                    <a:pt x="25762" y="14362"/>
                  </a:cubicBezTo>
                  <a:cubicBezTo>
                    <a:pt x="25503" y="14362"/>
                    <a:pt x="25411" y="14621"/>
                    <a:pt x="25411" y="14621"/>
                  </a:cubicBezTo>
                  <a:cubicBezTo>
                    <a:pt x="25411" y="14621"/>
                    <a:pt x="24991" y="14103"/>
                    <a:pt x="24426" y="14103"/>
                  </a:cubicBezTo>
                  <a:cubicBezTo>
                    <a:pt x="24159" y="14103"/>
                    <a:pt x="23860" y="14219"/>
                    <a:pt x="23557" y="14560"/>
                  </a:cubicBezTo>
                  <a:cubicBezTo>
                    <a:pt x="22645" y="15594"/>
                    <a:pt x="23892" y="15837"/>
                    <a:pt x="23892" y="15837"/>
                  </a:cubicBezTo>
                  <a:cubicBezTo>
                    <a:pt x="23405" y="16657"/>
                    <a:pt x="24530" y="16961"/>
                    <a:pt x="24530" y="16961"/>
                  </a:cubicBezTo>
                  <a:cubicBezTo>
                    <a:pt x="23983" y="16992"/>
                    <a:pt x="24074" y="17509"/>
                    <a:pt x="24074" y="17509"/>
                  </a:cubicBezTo>
                  <a:cubicBezTo>
                    <a:pt x="23907" y="17357"/>
                    <a:pt x="23762" y="17319"/>
                    <a:pt x="23660" y="17319"/>
                  </a:cubicBezTo>
                  <a:cubicBezTo>
                    <a:pt x="23557" y="17319"/>
                    <a:pt x="23497" y="17357"/>
                    <a:pt x="23497" y="17357"/>
                  </a:cubicBezTo>
                  <a:cubicBezTo>
                    <a:pt x="23497" y="17357"/>
                    <a:pt x="23922" y="16566"/>
                    <a:pt x="23466" y="16262"/>
                  </a:cubicBezTo>
                  <a:cubicBezTo>
                    <a:pt x="23346" y="16168"/>
                    <a:pt x="23233" y="16134"/>
                    <a:pt x="23133" y="16134"/>
                  </a:cubicBezTo>
                  <a:cubicBezTo>
                    <a:pt x="22879" y="16134"/>
                    <a:pt x="22706" y="16353"/>
                    <a:pt x="22706" y="16353"/>
                  </a:cubicBezTo>
                  <a:cubicBezTo>
                    <a:pt x="22706" y="16353"/>
                    <a:pt x="23071" y="14925"/>
                    <a:pt x="21703" y="14591"/>
                  </a:cubicBezTo>
                  <a:cubicBezTo>
                    <a:pt x="21583" y="14561"/>
                    <a:pt x="21473" y="14548"/>
                    <a:pt x="21372" y="14548"/>
                  </a:cubicBezTo>
                  <a:cubicBezTo>
                    <a:pt x="20330" y="14548"/>
                    <a:pt x="20305" y="15989"/>
                    <a:pt x="20305" y="15989"/>
                  </a:cubicBezTo>
                  <a:cubicBezTo>
                    <a:pt x="20267" y="15987"/>
                    <a:pt x="20231" y="15985"/>
                    <a:pt x="20196" y="15985"/>
                  </a:cubicBezTo>
                  <a:cubicBezTo>
                    <a:pt x="18815" y="15985"/>
                    <a:pt x="20001" y="17721"/>
                    <a:pt x="20001" y="17721"/>
                  </a:cubicBezTo>
                  <a:cubicBezTo>
                    <a:pt x="19575" y="17782"/>
                    <a:pt x="19484" y="18086"/>
                    <a:pt x="19484" y="18086"/>
                  </a:cubicBezTo>
                  <a:cubicBezTo>
                    <a:pt x="18932" y="17369"/>
                    <a:pt x="18354" y="17124"/>
                    <a:pt x="17824" y="17124"/>
                  </a:cubicBezTo>
                  <a:cubicBezTo>
                    <a:pt x="16692" y="17124"/>
                    <a:pt x="15776" y="18238"/>
                    <a:pt x="15776" y="18238"/>
                  </a:cubicBezTo>
                  <a:cubicBezTo>
                    <a:pt x="15411" y="16688"/>
                    <a:pt x="13922" y="15290"/>
                    <a:pt x="13922" y="15290"/>
                  </a:cubicBezTo>
                  <a:cubicBezTo>
                    <a:pt x="14864" y="12128"/>
                    <a:pt x="12645" y="11490"/>
                    <a:pt x="12645" y="11490"/>
                  </a:cubicBezTo>
                  <a:cubicBezTo>
                    <a:pt x="12645" y="11490"/>
                    <a:pt x="13618" y="9727"/>
                    <a:pt x="13040" y="7235"/>
                  </a:cubicBezTo>
                  <a:cubicBezTo>
                    <a:pt x="12493" y="4712"/>
                    <a:pt x="10214" y="3800"/>
                    <a:pt x="10214" y="3800"/>
                  </a:cubicBezTo>
                  <a:cubicBezTo>
                    <a:pt x="10214" y="3800"/>
                    <a:pt x="11277" y="3770"/>
                    <a:pt x="11247" y="1551"/>
                  </a:cubicBezTo>
                  <a:cubicBezTo>
                    <a:pt x="11247" y="335"/>
                    <a:pt x="10730" y="31"/>
                    <a:pt x="10335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4" name="Google Shape;144;p4"/>
            <p:cNvSpPr/>
            <p:nvPr/>
          </p:nvSpPr>
          <p:spPr>
            <a:xfrm>
              <a:off x="3997696" y="3866123"/>
              <a:ext cx="686859" cy="655006"/>
            </a:xfrm>
            <a:custGeom>
              <a:rect b="b" l="l" r="r" t="t"/>
              <a:pathLst>
                <a:path extrusionOk="0" h="28233" w="29606">
                  <a:moveTo>
                    <a:pt x="5897" y="0"/>
                  </a:moveTo>
                  <a:lnTo>
                    <a:pt x="0" y="17478"/>
                  </a:lnTo>
                  <a:cubicBezTo>
                    <a:pt x="274" y="18845"/>
                    <a:pt x="2553" y="18997"/>
                    <a:pt x="2553" y="18997"/>
                  </a:cubicBezTo>
                  <a:cubicBezTo>
                    <a:pt x="2805" y="20893"/>
                    <a:pt x="3967" y="21238"/>
                    <a:pt x="4779" y="21238"/>
                  </a:cubicBezTo>
                  <a:cubicBezTo>
                    <a:pt x="5243" y="21238"/>
                    <a:pt x="5593" y="21125"/>
                    <a:pt x="5593" y="21125"/>
                  </a:cubicBezTo>
                  <a:lnTo>
                    <a:pt x="5593" y="21125"/>
                  </a:lnTo>
                  <a:cubicBezTo>
                    <a:pt x="4927" y="24506"/>
                    <a:pt x="7899" y="24716"/>
                    <a:pt x="8647" y="24716"/>
                  </a:cubicBezTo>
                  <a:cubicBezTo>
                    <a:pt x="8753" y="24716"/>
                    <a:pt x="8815" y="24712"/>
                    <a:pt x="8815" y="24712"/>
                  </a:cubicBezTo>
                  <a:lnTo>
                    <a:pt x="8815" y="24712"/>
                  </a:lnTo>
                  <a:cubicBezTo>
                    <a:pt x="8691" y="26388"/>
                    <a:pt x="9876" y="26655"/>
                    <a:pt x="10646" y="26655"/>
                  </a:cubicBezTo>
                  <a:cubicBezTo>
                    <a:pt x="11007" y="26655"/>
                    <a:pt x="11277" y="26596"/>
                    <a:pt x="11277" y="26596"/>
                  </a:cubicBezTo>
                  <a:cubicBezTo>
                    <a:pt x="12245" y="27833"/>
                    <a:pt x="13331" y="28233"/>
                    <a:pt x="14330" y="28233"/>
                  </a:cubicBezTo>
                  <a:cubicBezTo>
                    <a:pt x="16155" y="28233"/>
                    <a:pt x="17690" y="26900"/>
                    <a:pt x="17690" y="26900"/>
                  </a:cubicBezTo>
                  <a:cubicBezTo>
                    <a:pt x="18366" y="27193"/>
                    <a:pt x="18949" y="27311"/>
                    <a:pt x="19450" y="27311"/>
                  </a:cubicBezTo>
                  <a:cubicBezTo>
                    <a:pt x="21492" y="27311"/>
                    <a:pt x="22158" y="25350"/>
                    <a:pt x="22158" y="25350"/>
                  </a:cubicBezTo>
                  <a:cubicBezTo>
                    <a:pt x="22627" y="25764"/>
                    <a:pt x="22943" y="25897"/>
                    <a:pt x="23156" y="25897"/>
                  </a:cubicBezTo>
                  <a:cubicBezTo>
                    <a:pt x="23537" y="25897"/>
                    <a:pt x="23587" y="25472"/>
                    <a:pt x="23587" y="25472"/>
                  </a:cubicBezTo>
                  <a:cubicBezTo>
                    <a:pt x="23885" y="26057"/>
                    <a:pt x="24262" y="26265"/>
                    <a:pt x="24616" y="26265"/>
                  </a:cubicBezTo>
                  <a:cubicBezTo>
                    <a:pt x="25201" y="26265"/>
                    <a:pt x="25726" y="25698"/>
                    <a:pt x="25745" y="25320"/>
                  </a:cubicBezTo>
                  <a:cubicBezTo>
                    <a:pt x="25806" y="24712"/>
                    <a:pt x="25350" y="24712"/>
                    <a:pt x="25350" y="24712"/>
                  </a:cubicBezTo>
                  <a:cubicBezTo>
                    <a:pt x="25654" y="24408"/>
                    <a:pt x="25532" y="23922"/>
                    <a:pt x="25532" y="23922"/>
                  </a:cubicBezTo>
                  <a:lnTo>
                    <a:pt x="25532" y="23922"/>
                  </a:lnTo>
                  <a:cubicBezTo>
                    <a:pt x="25533" y="23922"/>
                    <a:pt x="26718" y="24560"/>
                    <a:pt x="27569" y="24590"/>
                  </a:cubicBezTo>
                  <a:cubicBezTo>
                    <a:pt x="27612" y="24596"/>
                    <a:pt x="27652" y="24598"/>
                    <a:pt x="27690" y="24598"/>
                  </a:cubicBezTo>
                  <a:cubicBezTo>
                    <a:pt x="27863" y="24598"/>
                    <a:pt x="27975" y="24544"/>
                    <a:pt x="28025" y="24469"/>
                  </a:cubicBezTo>
                  <a:cubicBezTo>
                    <a:pt x="27782" y="24225"/>
                    <a:pt x="27204" y="24225"/>
                    <a:pt x="27204" y="24225"/>
                  </a:cubicBezTo>
                  <a:cubicBezTo>
                    <a:pt x="27204" y="24225"/>
                    <a:pt x="27691" y="24134"/>
                    <a:pt x="28086" y="23952"/>
                  </a:cubicBezTo>
                  <a:cubicBezTo>
                    <a:pt x="28025" y="23830"/>
                    <a:pt x="27994" y="23770"/>
                    <a:pt x="27994" y="23770"/>
                  </a:cubicBezTo>
                  <a:lnTo>
                    <a:pt x="27994" y="23770"/>
                  </a:lnTo>
                  <a:cubicBezTo>
                    <a:pt x="28086" y="23800"/>
                    <a:pt x="28146" y="23830"/>
                    <a:pt x="28177" y="23861"/>
                  </a:cubicBezTo>
                  <a:cubicBezTo>
                    <a:pt x="28390" y="23709"/>
                    <a:pt x="28481" y="23557"/>
                    <a:pt x="28542" y="23374"/>
                  </a:cubicBezTo>
                  <a:cubicBezTo>
                    <a:pt x="28602" y="22736"/>
                    <a:pt x="27964" y="22584"/>
                    <a:pt x="27964" y="22584"/>
                  </a:cubicBezTo>
                  <a:cubicBezTo>
                    <a:pt x="27964" y="22584"/>
                    <a:pt x="28906" y="22584"/>
                    <a:pt x="28633" y="21824"/>
                  </a:cubicBezTo>
                  <a:cubicBezTo>
                    <a:pt x="28498" y="21402"/>
                    <a:pt x="28231" y="21308"/>
                    <a:pt x="28021" y="21308"/>
                  </a:cubicBezTo>
                  <a:cubicBezTo>
                    <a:pt x="27853" y="21308"/>
                    <a:pt x="27721" y="21368"/>
                    <a:pt x="27721" y="21368"/>
                  </a:cubicBezTo>
                  <a:cubicBezTo>
                    <a:pt x="27721" y="21368"/>
                    <a:pt x="28329" y="21034"/>
                    <a:pt x="28116" y="20304"/>
                  </a:cubicBezTo>
                  <a:cubicBezTo>
                    <a:pt x="27973" y="19924"/>
                    <a:pt x="27657" y="19833"/>
                    <a:pt x="27387" y="19833"/>
                  </a:cubicBezTo>
                  <a:cubicBezTo>
                    <a:pt x="27139" y="19833"/>
                    <a:pt x="26931" y="19909"/>
                    <a:pt x="26931" y="19909"/>
                  </a:cubicBezTo>
                  <a:cubicBezTo>
                    <a:pt x="26931" y="19423"/>
                    <a:pt x="26566" y="18906"/>
                    <a:pt x="26566" y="18906"/>
                  </a:cubicBezTo>
                  <a:cubicBezTo>
                    <a:pt x="29605" y="17265"/>
                    <a:pt x="28390" y="14225"/>
                    <a:pt x="27478" y="13587"/>
                  </a:cubicBezTo>
                  <a:cubicBezTo>
                    <a:pt x="27277" y="13440"/>
                    <a:pt x="27078" y="13383"/>
                    <a:pt x="26889" y="13383"/>
                  </a:cubicBezTo>
                  <a:cubicBezTo>
                    <a:pt x="26221" y="13383"/>
                    <a:pt x="25684" y="14104"/>
                    <a:pt x="25684" y="14104"/>
                  </a:cubicBezTo>
                  <a:cubicBezTo>
                    <a:pt x="25593" y="13070"/>
                    <a:pt x="24651" y="13010"/>
                    <a:pt x="24651" y="13010"/>
                  </a:cubicBezTo>
                  <a:cubicBezTo>
                    <a:pt x="24651" y="13010"/>
                    <a:pt x="25137" y="10031"/>
                    <a:pt x="23101" y="9028"/>
                  </a:cubicBezTo>
                  <a:cubicBezTo>
                    <a:pt x="22584" y="8769"/>
                    <a:pt x="22138" y="8672"/>
                    <a:pt x="21759" y="8672"/>
                  </a:cubicBezTo>
                  <a:cubicBezTo>
                    <a:pt x="20693" y="8672"/>
                    <a:pt x="20160" y="9438"/>
                    <a:pt x="20098" y="9535"/>
                  </a:cubicBezTo>
                  <a:lnTo>
                    <a:pt x="20098" y="9535"/>
                  </a:lnTo>
                  <a:cubicBezTo>
                    <a:pt x="20132" y="9476"/>
                    <a:pt x="20277" y="9167"/>
                    <a:pt x="19757" y="8785"/>
                  </a:cubicBezTo>
                  <a:cubicBezTo>
                    <a:pt x="19596" y="8665"/>
                    <a:pt x="19465" y="8622"/>
                    <a:pt x="19360" y="8622"/>
                  </a:cubicBezTo>
                  <a:cubicBezTo>
                    <a:pt x="19092" y="8622"/>
                    <a:pt x="18997" y="8906"/>
                    <a:pt x="18997" y="8906"/>
                  </a:cubicBezTo>
                  <a:cubicBezTo>
                    <a:pt x="18997" y="8906"/>
                    <a:pt x="18570" y="8365"/>
                    <a:pt x="17998" y="8365"/>
                  </a:cubicBezTo>
                  <a:cubicBezTo>
                    <a:pt x="17734" y="8365"/>
                    <a:pt x="17440" y="8479"/>
                    <a:pt x="17143" y="8815"/>
                  </a:cubicBezTo>
                  <a:cubicBezTo>
                    <a:pt x="16231" y="9848"/>
                    <a:pt x="17478" y="10122"/>
                    <a:pt x="17478" y="10122"/>
                  </a:cubicBezTo>
                  <a:cubicBezTo>
                    <a:pt x="16991" y="10912"/>
                    <a:pt x="18116" y="11216"/>
                    <a:pt x="18116" y="11216"/>
                  </a:cubicBezTo>
                  <a:cubicBezTo>
                    <a:pt x="17569" y="11247"/>
                    <a:pt x="17660" y="11794"/>
                    <a:pt x="17660" y="11794"/>
                  </a:cubicBezTo>
                  <a:cubicBezTo>
                    <a:pt x="17493" y="11642"/>
                    <a:pt x="17348" y="11604"/>
                    <a:pt x="17246" y="11604"/>
                  </a:cubicBezTo>
                  <a:cubicBezTo>
                    <a:pt x="17143" y="11604"/>
                    <a:pt x="17082" y="11642"/>
                    <a:pt x="17082" y="11642"/>
                  </a:cubicBezTo>
                  <a:cubicBezTo>
                    <a:pt x="17082" y="11642"/>
                    <a:pt x="17478" y="10882"/>
                    <a:pt x="17052" y="10547"/>
                  </a:cubicBezTo>
                  <a:cubicBezTo>
                    <a:pt x="16924" y="10438"/>
                    <a:pt x="16805" y="10400"/>
                    <a:pt x="16700" y="10400"/>
                  </a:cubicBezTo>
                  <a:cubicBezTo>
                    <a:pt x="16456" y="10400"/>
                    <a:pt x="16292" y="10608"/>
                    <a:pt x="16292" y="10608"/>
                  </a:cubicBezTo>
                  <a:cubicBezTo>
                    <a:pt x="16292" y="10608"/>
                    <a:pt x="16687" y="9210"/>
                    <a:pt x="15289" y="8876"/>
                  </a:cubicBezTo>
                  <a:cubicBezTo>
                    <a:pt x="15161" y="8842"/>
                    <a:pt x="15044" y="8826"/>
                    <a:pt x="14939" y="8826"/>
                  </a:cubicBezTo>
                  <a:cubicBezTo>
                    <a:pt x="13916" y="8826"/>
                    <a:pt x="13891" y="10274"/>
                    <a:pt x="13891" y="10274"/>
                  </a:cubicBezTo>
                  <a:cubicBezTo>
                    <a:pt x="13841" y="10270"/>
                    <a:pt x="13794" y="10268"/>
                    <a:pt x="13749" y="10268"/>
                  </a:cubicBezTo>
                  <a:cubicBezTo>
                    <a:pt x="12420" y="10268"/>
                    <a:pt x="13587" y="11976"/>
                    <a:pt x="13587" y="11976"/>
                  </a:cubicBezTo>
                  <a:cubicBezTo>
                    <a:pt x="13161" y="12067"/>
                    <a:pt x="13070" y="12371"/>
                    <a:pt x="13070" y="12371"/>
                  </a:cubicBezTo>
                  <a:cubicBezTo>
                    <a:pt x="12527" y="11654"/>
                    <a:pt x="11953" y="11409"/>
                    <a:pt x="11424" y="11409"/>
                  </a:cubicBezTo>
                  <a:cubicBezTo>
                    <a:pt x="10292" y="11409"/>
                    <a:pt x="9362" y="12523"/>
                    <a:pt x="9362" y="12523"/>
                  </a:cubicBezTo>
                  <a:cubicBezTo>
                    <a:pt x="8997" y="10943"/>
                    <a:pt x="7508" y="9544"/>
                    <a:pt x="7508" y="9544"/>
                  </a:cubicBezTo>
                  <a:cubicBezTo>
                    <a:pt x="8450" y="6383"/>
                    <a:pt x="6231" y="5745"/>
                    <a:pt x="6231" y="5745"/>
                  </a:cubicBezTo>
                  <a:cubicBezTo>
                    <a:pt x="6231" y="5745"/>
                    <a:pt x="7204" y="4012"/>
                    <a:pt x="6657" y="1490"/>
                  </a:cubicBezTo>
                  <a:cubicBezTo>
                    <a:pt x="6505" y="912"/>
                    <a:pt x="6262" y="426"/>
                    <a:pt x="5897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5" name="Google Shape;145;p4"/>
            <p:cNvSpPr/>
            <p:nvPr/>
          </p:nvSpPr>
          <p:spPr>
            <a:xfrm>
              <a:off x="3872161" y="4101649"/>
              <a:ext cx="1532383" cy="1003493"/>
            </a:xfrm>
            <a:custGeom>
              <a:rect b="b" l="l" r="r" t="t"/>
              <a:pathLst>
                <a:path extrusionOk="0" h="43254" w="66051">
                  <a:moveTo>
                    <a:pt x="58056" y="43253"/>
                  </a:moveTo>
                  <a:lnTo>
                    <a:pt x="1" y="23739"/>
                  </a:lnTo>
                  <a:lnTo>
                    <a:pt x="7995" y="0"/>
                  </a:lnTo>
                  <a:lnTo>
                    <a:pt x="66050" y="19484"/>
                  </a:ln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6" name="Google Shape;146;p4"/>
            <p:cNvSpPr/>
            <p:nvPr/>
          </p:nvSpPr>
          <p:spPr>
            <a:xfrm>
              <a:off x="5013137" y="4720556"/>
              <a:ext cx="52223" cy="18026"/>
            </a:xfrm>
            <a:custGeom>
              <a:rect b="b" l="l" r="r" t="t"/>
              <a:pathLst>
                <a:path extrusionOk="0" h="777" w="2251">
                  <a:moveTo>
                    <a:pt x="54" y="0"/>
                  </a:moveTo>
                  <a:cubicBezTo>
                    <a:pt x="39" y="0"/>
                    <a:pt x="31" y="3"/>
                    <a:pt x="31" y="11"/>
                  </a:cubicBezTo>
                  <a:cubicBezTo>
                    <a:pt x="1" y="41"/>
                    <a:pt x="487" y="345"/>
                    <a:pt x="1095" y="527"/>
                  </a:cubicBezTo>
                  <a:cubicBezTo>
                    <a:pt x="1626" y="687"/>
                    <a:pt x="2110" y="776"/>
                    <a:pt x="2225" y="776"/>
                  </a:cubicBezTo>
                  <a:cubicBezTo>
                    <a:pt x="2241" y="776"/>
                    <a:pt x="2250" y="774"/>
                    <a:pt x="2250" y="771"/>
                  </a:cubicBezTo>
                  <a:cubicBezTo>
                    <a:pt x="2250" y="710"/>
                    <a:pt x="1733" y="619"/>
                    <a:pt x="1186" y="345"/>
                  </a:cubicBezTo>
                  <a:cubicBezTo>
                    <a:pt x="651" y="184"/>
                    <a:pt x="162" y="0"/>
                    <a:pt x="54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7" name="Google Shape;147;p4"/>
            <p:cNvSpPr/>
            <p:nvPr/>
          </p:nvSpPr>
          <p:spPr>
            <a:xfrm>
              <a:off x="5032184" y="4749625"/>
              <a:ext cx="48674" cy="16147"/>
            </a:xfrm>
            <a:custGeom>
              <a:rect b="b" l="l" r="r" t="t"/>
              <a:pathLst>
                <a:path extrusionOk="0" h="696" w="2098">
                  <a:moveTo>
                    <a:pt x="39" y="1"/>
                  </a:moveTo>
                  <a:cubicBezTo>
                    <a:pt x="34" y="1"/>
                    <a:pt x="31" y="2"/>
                    <a:pt x="31" y="4"/>
                  </a:cubicBezTo>
                  <a:cubicBezTo>
                    <a:pt x="1" y="34"/>
                    <a:pt x="456" y="308"/>
                    <a:pt x="1034" y="490"/>
                  </a:cubicBezTo>
                  <a:cubicBezTo>
                    <a:pt x="1444" y="627"/>
                    <a:pt x="1820" y="695"/>
                    <a:pt x="1983" y="695"/>
                  </a:cubicBezTo>
                  <a:cubicBezTo>
                    <a:pt x="2037" y="695"/>
                    <a:pt x="2067" y="688"/>
                    <a:pt x="2067" y="673"/>
                  </a:cubicBezTo>
                  <a:cubicBezTo>
                    <a:pt x="2098" y="642"/>
                    <a:pt x="1642" y="521"/>
                    <a:pt x="1064" y="338"/>
                  </a:cubicBezTo>
                  <a:cubicBezTo>
                    <a:pt x="586" y="169"/>
                    <a:pt x="108" y="1"/>
                    <a:pt x="39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8" name="Google Shape;148;p4"/>
            <p:cNvSpPr/>
            <p:nvPr/>
          </p:nvSpPr>
          <p:spPr>
            <a:xfrm>
              <a:off x="5075916" y="4750994"/>
              <a:ext cx="25404" cy="10022"/>
            </a:xfrm>
            <a:custGeom>
              <a:rect b="b" l="l" r="r" t="t"/>
              <a:pathLst>
                <a:path extrusionOk="0" h="432" w="1095">
                  <a:moveTo>
                    <a:pt x="8" y="1"/>
                  </a:moveTo>
                  <a:cubicBezTo>
                    <a:pt x="3" y="1"/>
                    <a:pt x="0" y="2"/>
                    <a:pt x="0" y="6"/>
                  </a:cubicBezTo>
                  <a:cubicBezTo>
                    <a:pt x="0" y="36"/>
                    <a:pt x="213" y="249"/>
                    <a:pt x="517" y="370"/>
                  </a:cubicBezTo>
                  <a:cubicBezTo>
                    <a:pt x="669" y="416"/>
                    <a:pt x="813" y="431"/>
                    <a:pt x="920" y="431"/>
                  </a:cubicBezTo>
                  <a:cubicBezTo>
                    <a:pt x="1026" y="431"/>
                    <a:pt x="1094" y="416"/>
                    <a:pt x="1094" y="401"/>
                  </a:cubicBezTo>
                  <a:cubicBezTo>
                    <a:pt x="1094" y="370"/>
                    <a:pt x="821" y="310"/>
                    <a:pt x="547" y="158"/>
                  </a:cubicBezTo>
                  <a:cubicBezTo>
                    <a:pt x="276" y="103"/>
                    <a:pt x="53" y="1"/>
                    <a:pt x="8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9" name="Google Shape;149;p4"/>
            <p:cNvSpPr/>
            <p:nvPr/>
          </p:nvSpPr>
          <p:spPr>
            <a:xfrm>
              <a:off x="5073086" y="4719280"/>
              <a:ext cx="38814" cy="13758"/>
            </a:xfrm>
            <a:custGeom>
              <a:rect b="b" l="l" r="r" t="t"/>
              <a:pathLst>
                <a:path extrusionOk="0" h="593" w="1673">
                  <a:moveTo>
                    <a:pt x="9" y="1"/>
                  </a:moveTo>
                  <a:cubicBezTo>
                    <a:pt x="3" y="1"/>
                    <a:pt x="0" y="2"/>
                    <a:pt x="0" y="5"/>
                  </a:cubicBezTo>
                  <a:cubicBezTo>
                    <a:pt x="0" y="66"/>
                    <a:pt x="335" y="278"/>
                    <a:pt x="791" y="430"/>
                  </a:cubicBezTo>
                  <a:cubicBezTo>
                    <a:pt x="1144" y="548"/>
                    <a:pt x="1479" y="593"/>
                    <a:pt x="1612" y="593"/>
                  </a:cubicBezTo>
                  <a:cubicBezTo>
                    <a:pt x="1651" y="593"/>
                    <a:pt x="1672" y="589"/>
                    <a:pt x="1672" y="582"/>
                  </a:cubicBezTo>
                  <a:cubicBezTo>
                    <a:pt x="1672" y="552"/>
                    <a:pt x="1277" y="430"/>
                    <a:pt x="821" y="278"/>
                  </a:cubicBezTo>
                  <a:cubicBezTo>
                    <a:pt x="405" y="140"/>
                    <a:pt x="65" y="1"/>
                    <a:pt x="9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0" name="Google Shape;150;p4"/>
            <p:cNvSpPr/>
            <p:nvPr/>
          </p:nvSpPr>
          <p:spPr>
            <a:xfrm>
              <a:off x="5017382" y="4706357"/>
              <a:ext cx="38094" cy="12714"/>
            </a:xfrm>
            <a:custGeom>
              <a:rect b="b" l="l" r="r" t="t"/>
              <a:pathLst>
                <a:path extrusionOk="0" h="548" w="1642">
                  <a:moveTo>
                    <a:pt x="26" y="1"/>
                  </a:moveTo>
                  <a:cubicBezTo>
                    <a:pt x="9" y="1"/>
                    <a:pt x="0" y="5"/>
                    <a:pt x="0" y="15"/>
                  </a:cubicBezTo>
                  <a:cubicBezTo>
                    <a:pt x="0" y="45"/>
                    <a:pt x="335" y="258"/>
                    <a:pt x="790" y="410"/>
                  </a:cubicBezTo>
                  <a:cubicBezTo>
                    <a:pt x="1106" y="515"/>
                    <a:pt x="1392" y="547"/>
                    <a:pt x="1538" y="547"/>
                  </a:cubicBezTo>
                  <a:cubicBezTo>
                    <a:pt x="1604" y="547"/>
                    <a:pt x="1642" y="541"/>
                    <a:pt x="1642" y="531"/>
                  </a:cubicBezTo>
                  <a:cubicBezTo>
                    <a:pt x="1642" y="501"/>
                    <a:pt x="1307" y="410"/>
                    <a:pt x="851" y="258"/>
                  </a:cubicBezTo>
                  <a:cubicBezTo>
                    <a:pt x="440" y="129"/>
                    <a:pt x="116" y="1"/>
                    <a:pt x="26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1" name="Google Shape;151;p4"/>
            <p:cNvSpPr/>
            <p:nvPr/>
          </p:nvSpPr>
          <p:spPr>
            <a:xfrm>
              <a:off x="4974370" y="4732689"/>
              <a:ext cx="34568" cy="12273"/>
            </a:xfrm>
            <a:custGeom>
              <a:rect b="b" l="l" r="r" t="t"/>
              <a:pathLst>
                <a:path extrusionOk="0" h="529" w="1490">
                  <a:moveTo>
                    <a:pt x="8" y="0"/>
                  </a:moveTo>
                  <a:cubicBezTo>
                    <a:pt x="3" y="0"/>
                    <a:pt x="0" y="2"/>
                    <a:pt x="0" y="4"/>
                  </a:cubicBezTo>
                  <a:cubicBezTo>
                    <a:pt x="0" y="35"/>
                    <a:pt x="304" y="248"/>
                    <a:pt x="730" y="400"/>
                  </a:cubicBezTo>
                  <a:cubicBezTo>
                    <a:pt x="953" y="493"/>
                    <a:pt x="1188" y="529"/>
                    <a:pt x="1336" y="529"/>
                  </a:cubicBezTo>
                  <a:cubicBezTo>
                    <a:pt x="1430" y="529"/>
                    <a:pt x="1489" y="514"/>
                    <a:pt x="1489" y="491"/>
                  </a:cubicBezTo>
                  <a:cubicBezTo>
                    <a:pt x="1489" y="460"/>
                    <a:pt x="1125" y="400"/>
                    <a:pt x="760" y="248"/>
                  </a:cubicBezTo>
                  <a:cubicBezTo>
                    <a:pt x="372" y="137"/>
                    <a:pt x="60" y="0"/>
                    <a:pt x="8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2" name="Google Shape;152;p4"/>
            <p:cNvSpPr/>
            <p:nvPr/>
          </p:nvSpPr>
          <p:spPr>
            <a:xfrm>
              <a:off x="4979288" y="4717795"/>
              <a:ext cx="20486" cy="7354"/>
            </a:xfrm>
            <a:custGeom>
              <a:rect b="b" l="l" r="r" t="t"/>
              <a:pathLst>
                <a:path extrusionOk="0" h="317" w="883">
                  <a:moveTo>
                    <a:pt x="22" y="0"/>
                  </a:moveTo>
                  <a:cubicBezTo>
                    <a:pt x="8" y="0"/>
                    <a:pt x="1" y="3"/>
                    <a:pt x="1" y="8"/>
                  </a:cubicBezTo>
                  <a:cubicBezTo>
                    <a:pt x="1" y="38"/>
                    <a:pt x="214" y="190"/>
                    <a:pt x="426" y="282"/>
                  </a:cubicBezTo>
                  <a:cubicBezTo>
                    <a:pt x="529" y="307"/>
                    <a:pt x="626" y="317"/>
                    <a:pt x="705" y="317"/>
                  </a:cubicBezTo>
                  <a:cubicBezTo>
                    <a:pt x="811" y="317"/>
                    <a:pt x="882" y="299"/>
                    <a:pt x="882" y="282"/>
                  </a:cubicBezTo>
                  <a:cubicBezTo>
                    <a:pt x="882" y="221"/>
                    <a:pt x="700" y="190"/>
                    <a:pt x="457" y="130"/>
                  </a:cubicBezTo>
                  <a:cubicBezTo>
                    <a:pt x="282" y="55"/>
                    <a:pt x="86" y="0"/>
                    <a:pt x="22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3" name="Google Shape;153;p4"/>
            <p:cNvSpPr/>
            <p:nvPr/>
          </p:nvSpPr>
          <p:spPr>
            <a:xfrm>
              <a:off x="4943328" y="4740415"/>
              <a:ext cx="28234" cy="10440"/>
            </a:xfrm>
            <a:custGeom>
              <a:rect b="b" l="l" r="r" t="t"/>
              <a:pathLst>
                <a:path extrusionOk="0" h="450" w="1217">
                  <a:moveTo>
                    <a:pt x="10" y="1"/>
                  </a:moveTo>
                  <a:cubicBezTo>
                    <a:pt x="4" y="1"/>
                    <a:pt x="1" y="3"/>
                    <a:pt x="1" y="6"/>
                  </a:cubicBezTo>
                  <a:cubicBezTo>
                    <a:pt x="1" y="67"/>
                    <a:pt x="244" y="249"/>
                    <a:pt x="578" y="370"/>
                  </a:cubicBezTo>
                  <a:cubicBezTo>
                    <a:pt x="790" y="428"/>
                    <a:pt x="990" y="449"/>
                    <a:pt x="1108" y="449"/>
                  </a:cubicBezTo>
                  <a:cubicBezTo>
                    <a:pt x="1176" y="449"/>
                    <a:pt x="1216" y="442"/>
                    <a:pt x="1216" y="431"/>
                  </a:cubicBezTo>
                  <a:cubicBezTo>
                    <a:pt x="1216" y="370"/>
                    <a:pt x="943" y="310"/>
                    <a:pt x="609" y="218"/>
                  </a:cubicBezTo>
                  <a:cubicBezTo>
                    <a:pt x="310" y="110"/>
                    <a:pt x="59" y="1"/>
                    <a:pt x="10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4" name="Google Shape;154;p4"/>
            <p:cNvSpPr/>
            <p:nvPr/>
          </p:nvSpPr>
          <p:spPr>
            <a:xfrm>
              <a:off x="5006803" y="4761597"/>
              <a:ext cx="43036" cy="14755"/>
            </a:xfrm>
            <a:custGeom>
              <a:rect b="b" l="l" r="r" t="t"/>
              <a:pathLst>
                <a:path extrusionOk="0" h="636" w="1855">
                  <a:moveTo>
                    <a:pt x="10" y="1"/>
                  </a:moveTo>
                  <a:cubicBezTo>
                    <a:pt x="3" y="1"/>
                    <a:pt x="0" y="2"/>
                    <a:pt x="0" y="5"/>
                  </a:cubicBezTo>
                  <a:cubicBezTo>
                    <a:pt x="0" y="65"/>
                    <a:pt x="426" y="278"/>
                    <a:pt x="912" y="461"/>
                  </a:cubicBezTo>
                  <a:cubicBezTo>
                    <a:pt x="1273" y="573"/>
                    <a:pt x="1617" y="636"/>
                    <a:pt x="1770" y="636"/>
                  </a:cubicBezTo>
                  <a:cubicBezTo>
                    <a:pt x="1824" y="636"/>
                    <a:pt x="1854" y="628"/>
                    <a:pt x="1854" y="612"/>
                  </a:cubicBezTo>
                  <a:cubicBezTo>
                    <a:pt x="1854" y="582"/>
                    <a:pt x="1490" y="461"/>
                    <a:pt x="943" y="309"/>
                  </a:cubicBezTo>
                  <a:cubicBezTo>
                    <a:pt x="470" y="142"/>
                    <a:pt x="75" y="1"/>
                    <a:pt x="10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5" name="Google Shape;155;p4"/>
            <p:cNvSpPr/>
            <p:nvPr/>
          </p:nvSpPr>
          <p:spPr>
            <a:xfrm>
              <a:off x="4992698" y="4776839"/>
              <a:ext cx="33872" cy="11368"/>
            </a:xfrm>
            <a:custGeom>
              <a:rect b="b" l="l" r="r" t="t"/>
              <a:pathLst>
                <a:path extrusionOk="0" h="490" w="1460">
                  <a:moveTo>
                    <a:pt x="64" y="0"/>
                  </a:moveTo>
                  <a:cubicBezTo>
                    <a:pt x="43" y="0"/>
                    <a:pt x="31" y="5"/>
                    <a:pt x="31" y="16"/>
                  </a:cubicBezTo>
                  <a:cubicBezTo>
                    <a:pt x="0" y="47"/>
                    <a:pt x="304" y="259"/>
                    <a:pt x="699" y="381"/>
                  </a:cubicBezTo>
                  <a:cubicBezTo>
                    <a:pt x="943" y="462"/>
                    <a:pt x="1172" y="489"/>
                    <a:pt x="1298" y="489"/>
                  </a:cubicBezTo>
                  <a:cubicBezTo>
                    <a:pt x="1361" y="489"/>
                    <a:pt x="1399" y="482"/>
                    <a:pt x="1399" y="472"/>
                  </a:cubicBezTo>
                  <a:cubicBezTo>
                    <a:pt x="1459" y="411"/>
                    <a:pt x="1155" y="351"/>
                    <a:pt x="760" y="229"/>
                  </a:cubicBezTo>
                  <a:cubicBezTo>
                    <a:pt x="461" y="104"/>
                    <a:pt x="162" y="0"/>
                    <a:pt x="64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6" name="Google Shape;156;p4"/>
            <p:cNvSpPr/>
            <p:nvPr/>
          </p:nvSpPr>
          <p:spPr>
            <a:xfrm>
              <a:off x="4967317" y="4784820"/>
              <a:ext cx="28930" cy="10440"/>
            </a:xfrm>
            <a:custGeom>
              <a:rect b="b" l="l" r="r" t="t"/>
              <a:pathLst>
                <a:path extrusionOk="0" h="450" w="1247">
                  <a:moveTo>
                    <a:pt x="14" y="1"/>
                  </a:moveTo>
                  <a:cubicBezTo>
                    <a:pt x="5" y="1"/>
                    <a:pt x="0" y="3"/>
                    <a:pt x="0" y="7"/>
                  </a:cubicBezTo>
                  <a:cubicBezTo>
                    <a:pt x="0" y="37"/>
                    <a:pt x="213" y="219"/>
                    <a:pt x="578" y="341"/>
                  </a:cubicBezTo>
                  <a:cubicBezTo>
                    <a:pt x="801" y="422"/>
                    <a:pt x="1010" y="449"/>
                    <a:pt x="1125" y="449"/>
                  </a:cubicBezTo>
                  <a:cubicBezTo>
                    <a:pt x="1182" y="449"/>
                    <a:pt x="1216" y="442"/>
                    <a:pt x="1216" y="432"/>
                  </a:cubicBezTo>
                  <a:cubicBezTo>
                    <a:pt x="1246" y="371"/>
                    <a:pt x="973" y="311"/>
                    <a:pt x="608" y="189"/>
                  </a:cubicBezTo>
                  <a:cubicBezTo>
                    <a:pt x="318" y="83"/>
                    <a:pt x="73" y="1"/>
                    <a:pt x="14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7" name="Google Shape;157;p4"/>
            <p:cNvSpPr/>
            <p:nvPr/>
          </p:nvSpPr>
          <p:spPr>
            <a:xfrm>
              <a:off x="5016663" y="4813077"/>
              <a:ext cx="38118" cy="12992"/>
            </a:xfrm>
            <a:custGeom>
              <a:rect b="b" l="l" r="r" t="t"/>
              <a:pathLst>
                <a:path extrusionOk="0" h="560" w="1643">
                  <a:moveTo>
                    <a:pt x="9" y="1"/>
                  </a:moveTo>
                  <a:cubicBezTo>
                    <a:pt x="4" y="1"/>
                    <a:pt x="1" y="2"/>
                    <a:pt x="1" y="4"/>
                  </a:cubicBezTo>
                  <a:cubicBezTo>
                    <a:pt x="1" y="35"/>
                    <a:pt x="335" y="278"/>
                    <a:pt x="791" y="430"/>
                  </a:cubicBezTo>
                  <a:cubicBezTo>
                    <a:pt x="1070" y="523"/>
                    <a:pt x="1327" y="559"/>
                    <a:pt x="1484" y="559"/>
                  </a:cubicBezTo>
                  <a:cubicBezTo>
                    <a:pt x="1583" y="559"/>
                    <a:pt x="1642" y="545"/>
                    <a:pt x="1642" y="521"/>
                  </a:cubicBezTo>
                  <a:cubicBezTo>
                    <a:pt x="1642" y="491"/>
                    <a:pt x="1277" y="369"/>
                    <a:pt x="821" y="278"/>
                  </a:cubicBezTo>
                  <a:cubicBezTo>
                    <a:pt x="405" y="139"/>
                    <a:pt x="65" y="1"/>
                    <a:pt x="9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8" name="Google Shape;158;p4"/>
            <p:cNvSpPr/>
            <p:nvPr/>
          </p:nvSpPr>
          <p:spPr>
            <a:xfrm>
              <a:off x="4936994" y="4781247"/>
              <a:ext cx="19766" cy="7378"/>
            </a:xfrm>
            <a:custGeom>
              <a:rect b="b" l="l" r="r" t="t"/>
              <a:pathLst>
                <a:path extrusionOk="0" h="318" w="852">
                  <a:moveTo>
                    <a:pt x="17" y="1"/>
                  </a:moveTo>
                  <a:cubicBezTo>
                    <a:pt x="6" y="1"/>
                    <a:pt x="0" y="3"/>
                    <a:pt x="0" y="9"/>
                  </a:cubicBezTo>
                  <a:cubicBezTo>
                    <a:pt x="0" y="39"/>
                    <a:pt x="152" y="191"/>
                    <a:pt x="395" y="282"/>
                  </a:cubicBezTo>
                  <a:cubicBezTo>
                    <a:pt x="485" y="308"/>
                    <a:pt x="581" y="317"/>
                    <a:pt x="661" y="317"/>
                  </a:cubicBezTo>
                  <a:cubicBezTo>
                    <a:pt x="770" y="317"/>
                    <a:pt x="851" y="300"/>
                    <a:pt x="851" y="282"/>
                  </a:cubicBezTo>
                  <a:cubicBezTo>
                    <a:pt x="851" y="221"/>
                    <a:pt x="638" y="191"/>
                    <a:pt x="426" y="130"/>
                  </a:cubicBezTo>
                  <a:cubicBezTo>
                    <a:pt x="226" y="55"/>
                    <a:pt x="67" y="1"/>
                    <a:pt x="17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9" name="Google Shape;159;p4"/>
            <p:cNvSpPr/>
            <p:nvPr/>
          </p:nvSpPr>
          <p:spPr>
            <a:xfrm>
              <a:off x="4948966" y="4767141"/>
              <a:ext cx="16240" cy="6844"/>
            </a:xfrm>
            <a:custGeom>
              <a:rect b="b" l="l" r="r" t="t"/>
              <a:pathLst>
                <a:path extrusionOk="0" h="295" w="700">
                  <a:moveTo>
                    <a:pt x="14" y="1"/>
                  </a:moveTo>
                  <a:cubicBezTo>
                    <a:pt x="6" y="1"/>
                    <a:pt x="1" y="3"/>
                    <a:pt x="1" y="9"/>
                  </a:cubicBezTo>
                  <a:cubicBezTo>
                    <a:pt x="1" y="39"/>
                    <a:pt x="92" y="191"/>
                    <a:pt x="305" y="282"/>
                  </a:cubicBezTo>
                  <a:cubicBezTo>
                    <a:pt x="354" y="290"/>
                    <a:pt x="403" y="294"/>
                    <a:pt x="448" y="294"/>
                  </a:cubicBezTo>
                  <a:cubicBezTo>
                    <a:pt x="572" y="294"/>
                    <a:pt x="670" y="266"/>
                    <a:pt x="670" y="222"/>
                  </a:cubicBezTo>
                  <a:cubicBezTo>
                    <a:pt x="700" y="191"/>
                    <a:pt x="548" y="161"/>
                    <a:pt x="335" y="130"/>
                  </a:cubicBezTo>
                  <a:cubicBezTo>
                    <a:pt x="185" y="55"/>
                    <a:pt x="56" y="1"/>
                    <a:pt x="14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0" name="Google Shape;160;p4"/>
            <p:cNvSpPr/>
            <p:nvPr/>
          </p:nvSpPr>
          <p:spPr>
            <a:xfrm>
              <a:off x="4953907" y="4810781"/>
              <a:ext cx="12714" cy="6125"/>
            </a:xfrm>
            <a:custGeom>
              <a:rect b="b" l="l" r="r" t="t"/>
              <a:pathLst>
                <a:path extrusionOk="0" h="264" w="548">
                  <a:moveTo>
                    <a:pt x="52" y="1"/>
                  </a:moveTo>
                  <a:cubicBezTo>
                    <a:pt x="39" y="1"/>
                    <a:pt x="31" y="5"/>
                    <a:pt x="31" y="12"/>
                  </a:cubicBezTo>
                  <a:cubicBezTo>
                    <a:pt x="1" y="73"/>
                    <a:pt x="92" y="195"/>
                    <a:pt x="244" y="255"/>
                  </a:cubicBezTo>
                  <a:cubicBezTo>
                    <a:pt x="272" y="261"/>
                    <a:pt x="300" y="264"/>
                    <a:pt x="326" y="264"/>
                  </a:cubicBezTo>
                  <a:cubicBezTo>
                    <a:pt x="446" y="264"/>
                    <a:pt x="548" y="214"/>
                    <a:pt x="548" y="164"/>
                  </a:cubicBezTo>
                  <a:cubicBezTo>
                    <a:pt x="548" y="134"/>
                    <a:pt x="426" y="134"/>
                    <a:pt x="305" y="103"/>
                  </a:cubicBezTo>
                  <a:cubicBezTo>
                    <a:pt x="191" y="35"/>
                    <a:pt x="94" y="1"/>
                    <a:pt x="52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1" name="Google Shape;161;p4"/>
            <p:cNvSpPr/>
            <p:nvPr/>
          </p:nvSpPr>
          <p:spPr>
            <a:xfrm>
              <a:off x="4988452" y="4815513"/>
              <a:ext cx="14848" cy="5730"/>
            </a:xfrm>
            <a:custGeom>
              <a:rect b="b" l="l" r="r" t="t"/>
              <a:pathLst>
                <a:path extrusionOk="0" h="247" w="640">
                  <a:moveTo>
                    <a:pt x="25" y="1"/>
                  </a:moveTo>
                  <a:cubicBezTo>
                    <a:pt x="10" y="1"/>
                    <a:pt x="1" y="6"/>
                    <a:pt x="1" y="21"/>
                  </a:cubicBezTo>
                  <a:cubicBezTo>
                    <a:pt x="1" y="51"/>
                    <a:pt x="123" y="173"/>
                    <a:pt x="275" y="234"/>
                  </a:cubicBezTo>
                  <a:cubicBezTo>
                    <a:pt x="319" y="243"/>
                    <a:pt x="366" y="246"/>
                    <a:pt x="411" y="246"/>
                  </a:cubicBezTo>
                  <a:cubicBezTo>
                    <a:pt x="518" y="246"/>
                    <a:pt x="609" y="225"/>
                    <a:pt x="609" y="203"/>
                  </a:cubicBezTo>
                  <a:cubicBezTo>
                    <a:pt x="639" y="173"/>
                    <a:pt x="487" y="173"/>
                    <a:pt x="305" y="82"/>
                  </a:cubicBezTo>
                  <a:cubicBezTo>
                    <a:pt x="190" y="59"/>
                    <a:pt x="74" y="1"/>
                    <a:pt x="25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2" name="Google Shape;162;p4"/>
            <p:cNvSpPr/>
            <p:nvPr/>
          </p:nvSpPr>
          <p:spPr>
            <a:xfrm>
              <a:off x="5044178" y="4795445"/>
              <a:ext cx="39510" cy="13758"/>
            </a:xfrm>
            <a:custGeom>
              <a:rect b="b" l="l" r="r" t="t"/>
              <a:pathLst>
                <a:path extrusionOk="0" h="593" w="1703">
                  <a:moveTo>
                    <a:pt x="39" y="1"/>
                  </a:moveTo>
                  <a:cubicBezTo>
                    <a:pt x="33" y="1"/>
                    <a:pt x="31" y="2"/>
                    <a:pt x="31" y="5"/>
                  </a:cubicBezTo>
                  <a:cubicBezTo>
                    <a:pt x="0" y="35"/>
                    <a:pt x="365" y="278"/>
                    <a:pt x="821" y="430"/>
                  </a:cubicBezTo>
                  <a:cubicBezTo>
                    <a:pt x="1174" y="548"/>
                    <a:pt x="1510" y="593"/>
                    <a:pt x="1642" y="593"/>
                  </a:cubicBezTo>
                  <a:cubicBezTo>
                    <a:pt x="1681" y="593"/>
                    <a:pt x="1702" y="589"/>
                    <a:pt x="1702" y="582"/>
                  </a:cubicBezTo>
                  <a:cubicBezTo>
                    <a:pt x="1702" y="521"/>
                    <a:pt x="1338" y="430"/>
                    <a:pt x="912" y="278"/>
                  </a:cubicBezTo>
                  <a:cubicBezTo>
                    <a:pt x="440" y="139"/>
                    <a:pt x="95" y="1"/>
                    <a:pt x="39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3" name="Google Shape;163;p4"/>
            <p:cNvSpPr/>
            <p:nvPr/>
          </p:nvSpPr>
          <p:spPr>
            <a:xfrm>
              <a:off x="4780441" y="4365132"/>
              <a:ext cx="47258" cy="14036"/>
            </a:xfrm>
            <a:custGeom>
              <a:rect b="b" l="l" r="r" t="t"/>
              <a:pathLst>
                <a:path extrusionOk="0" h="605" w="2037">
                  <a:moveTo>
                    <a:pt x="19" y="1"/>
                  </a:moveTo>
                  <a:cubicBezTo>
                    <a:pt x="7" y="1"/>
                    <a:pt x="0" y="4"/>
                    <a:pt x="0" y="11"/>
                  </a:cubicBezTo>
                  <a:cubicBezTo>
                    <a:pt x="0" y="42"/>
                    <a:pt x="426" y="315"/>
                    <a:pt x="973" y="467"/>
                  </a:cubicBezTo>
                  <a:cubicBezTo>
                    <a:pt x="1372" y="572"/>
                    <a:pt x="1713" y="605"/>
                    <a:pt x="1886" y="605"/>
                  </a:cubicBezTo>
                  <a:cubicBezTo>
                    <a:pt x="1963" y="605"/>
                    <a:pt x="2006" y="598"/>
                    <a:pt x="2006" y="589"/>
                  </a:cubicBezTo>
                  <a:cubicBezTo>
                    <a:pt x="2037" y="528"/>
                    <a:pt x="1581" y="467"/>
                    <a:pt x="1034" y="315"/>
                  </a:cubicBezTo>
                  <a:cubicBezTo>
                    <a:pt x="525" y="181"/>
                    <a:pt x="111" y="1"/>
                    <a:pt x="19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4" name="Google Shape;164;p4"/>
            <p:cNvSpPr/>
            <p:nvPr/>
          </p:nvSpPr>
          <p:spPr>
            <a:xfrm>
              <a:off x="4543499" y="4288409"/>
              <a:ext cx="16240" cy="6658"/>
            </a:xfrm>
            <a:custGeom>
              <a:rect b="b" l="l" r="r" t="t"/>
              <a:pathLst>
                <a:path extrusionOk="0" h="287" w="700">
                  <a:moveTo>
                    <a:pt x="44" y="0"/>
                  </a:moveTo>
                  <a:cubicBezTo>
                    <a:pt x="38" y="0"/>
                    <a:pt x="34" y="2"/>
                    <a:pt x="31" y="5"/>
                  </a:cubicBezTo>
                  <a:cubicBezTo>
                    <a:pt x="0" y="36"/>
                    <a:pt x="91" y="188"/>
                    <a:pt x="304" y="279"/>
                  </a:cubicBezTo>
                  <a:cubicBezTo>
                    <a:pt x="338" y="284"/>
                    <a:pt x="371" y="287"/>
                    <a:pt x="404" y="287"/>
                  </a:cubicBezTo>
                  <a:cubicBezTo>
                    <a:pt x="547" y="287"/>
                    <a:pt x="669" y="237"/>
                    <a:pt x="669" y="188"/>
                  </a:cubicBezTo>
                  <a:cubicBezTo>
                    <a:pt x="699" y="157"/>
                    <a:pt x="547" y="157"/>
                    <a:pt x="335" y="127"/>
                  </a:cubicBezTo>
                  <a:cubicBezTo>
                    <a:pt x="199" y="100"/>
                    <a:pt x="88" y="0"/>
                    <a:pt x="44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5" name="Google Shape;165;p4"/>
            <p:cNvSpPr/>
            <p:nvPr/>
          </p:nvSpPr>
          <p:spPr>
            <a:xfrm>
              <a:off x="4533616" y="4267251"/>
              <a:ext cx="16959" cy="6774"/>
            </a:xfrm>
            <a:custGeom>
              <a:rect b="b" l="l" r="r" t="t"/>
              <a:pathLst>
                <a:path extrusionOk="0" h="292" w="731">
                  <a:moveTo>
                    <a:pt x="14" y="0"/>
                  </a:moveTo>
                  <a:cubicBezTo>
                    <a:pt x="9" y="0"/>
                    <a:pt x="4" y="2"/>
                    <a:pt x="1" y="5"/>
                  </a:cubicBezTo>
                  <a:cubicBezTo>
                    <a:pt x="1" y="5"/>
                    <a:pt x="122" y="188"/>
                    <a:pt x="305" y="279"/>
                  </a:cubicBezTo>
                  <a:cubicBezTo>
                    <a:pt x="358" y="288"/>
                    <a:pt x="412" y="291"/>
                    <a:pt x="460" y="291"/>
                  </a:cubicBezTo>
                  <a:cubicBezTo>
                    <a:pt x="578" y="291"/>
                    <a:pt x="669" y="270"/>
                    <a:pt x="669" y="248"/>
                  </a:cubicBezTo>
                  <a:cubicBezTo>
                    <a:pt x="730" y="188"/>
                    <a:pt x="517" y="157"/>
                    <a:pt x="335" y="127"/>
                  </a:cubicBezTo>
                  <a:cubicBezTo>
                    <a:pt x="173" y="100"/>
                    <a:pt x="59" y="0"/>
                    <a:pt x="14" y="0"/>
                  </a:cubicBezTo>
                  <a:close/>
                </a:path>
              </a:pathLst>
            </a:custGeom>
            <a:solidFill>
              <a:srgbClr val="E2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6" name="Google Shape;166;p4"/>
            <p:cNvSpPr/>
            <p:nvPr/>
          </p:nvSpPr>
          <p:spPr>
            <a:xfrm>
              <a:off x="4492714" y="4291217"/>
              <a:ext cx="122728" cy="40786"/>
            </a:xfrm>
            <a:custGeom>
              <a:rect b="b" l="l" r="r" t="t"/>
              <a:pathLst>
                <a:path extrusionOk="0" h="1758" w="5290">
                  <a:moveTo>
                    <a:pt x="15" y="0"/>
                  </a:moveTo>
                  <a:cubicBezTo>
                    <a:pt x="6" y="0"/>
                    <a:pt x="1" y="2"/>
                    <a:pt x="1" y="6"/>
                  </a:cubicBezTo>
                  <a:cubicBezTo>
                    <a:pt x="1" y="36"/>
                    <a:pt x="274" y="188"/>
                    <a:pt x="761" y="370"/>
                  </a:cubicBezTo>
                  <a:cubicBezTo>
                    <a:pt x="1277" y="614"/>
                    <a:pt x="1946" y="826"/>
                    <a:pt x="2676" y="1070"/>
                  </a:cubicBezTo>
                  <a:cubicBezTo>
                    <a:pt x="3405" y="1282"/>
                    <a:pt x="4043" y="1495"/>
                    <a:pt x="4530" y="1586"/>
                  </a:cubicBezTo>
                  <a:cubicBezTo>
                    <a:pt x="4886" y="1681"/>
                    <a:pt x="5149" y="1758"/>
                    <a:pt x="5247" y="1758"/>
                  </a:cubicBezTo>
                  <a:cubicBezTo>
                    <a:pt x="5275" y="1758"/>
                    <a:pt x="5290" y="1752"/>
                    <a:pt x="5290" y="1738"/>
                  </a:cubicBezTo>
                  <a:cubicBezTo>
                    <a:pt x="5290" y="1738"/>
                    <a:pt x="4986" y="1647"/>
                    <a:pt x="4560" y="1434"/>
                  </a:cubicBezTo>
                  <a:cubicBezTo>
                    <a:pt x="4104" y="1282"/>
                    <a:pt x="3436" y="1100"/>
                    <a:pt x="2706" y="887"/>
                  </a:cubicBezTo>
                  <a:cubicBezTo>
                    <a:pt x="1977" y="644"/>
                    <a:pt x="1308" y="431"/>
                    <a:pt x="821" y="279"/>
                  </a:cubicBezTo>
                  <a:cubicBezTo>
                    <a:pt x="369" y="93"/>
                    <a:pt x="80" y="0"/>
                    <a:pt x="15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7" name="Google Shape;167;p4"/>
            <p:cNvSpPr/>
            <p:nvPr/>
          </p:nvSpPr>
          <p:spPr>
            <a:xfrm>
              <a:off x="4025188" y="4107983"/>
              <a:ext cx="404098" cy="165996"/>
            </a:xfrm>
            <a:custGeom>
              <a:rect b="b" l="l" r="r" t="t"/>
              <a:pathLst>
                <a:path extrusionOk="0" h="7155" w="17418">
                  <a:moveTo>
                    <a:pt x="1307" y="1"/>
                  </a:moveTo>
                  <a:lnTo>
                    <a:pt x="0" y="3983"/>
                  </a:lnTo>
                  <a:cubicBezTo>
                    <a:pt x="0" y="3983"/>
                    <a:pt x="8420" y="5928"/>
                    <a:pt x="12341" y="6840"/>
                  </a:cubicBezTo>
                  <a:cubicBezTo>
                    <a:pt x="13302" y="7049"/>
                    <a:pt x="13964" y="7155"/>
                    <a:pt x="14308" y="7155"/>
                  </a:cubicBezTo>
                  <a:cubicBezTo>
                    <a:pt x="15366" y="7155"/>
                    <a:pt x="13410" y="6147"/>
                    <a:pt x="7903" y="4013"/>
                  </a:cubicBezTo>
                  <a:cubicBezTo>
                    <a:pt x="6400" y="3437"/>
                    <a:pt x="5879" y="3210"/>
                    <a:pt x="6004" y="3210"/>
                  </a:cubicBezTo>
                  <a:cubicBezTo>
                    <a:pt x="6461" y="3210"/>
                    <a:pt x="15603" y="6256"/>
                    <a:pt x="16811" y="6256"/>
                  </a:cubicBezTo>
                  <a:cubicBezTo>
                    <a:pt x="16872" y="6256"/>
                    <a:pt x="16912" y="6248"/>
                    <a:pt x="16931" y="6232"/>
                  </a:cubicBezTo>
                  <a:cubicBezTo>
                    <a:pt x="17417" y="5806"/>
                    <a:pt x="3374" y="1733"/>
                    <a:pt x="2918" y="1399"/>
                  </a:cubicBezTo>
                  <a:cubicBezTo>
                    <a:pt x="2901" y="1386"/>
                    <a:pt x="2902" y="1380"/>
                    <a:pt x="2921" y="1380"/>
                  </a:cubicBezTo>
                  <a:cubicBezTo>
                    <a:pt x="3379" y="1380"/>
                    <a:pt x="13910" y="4914"/>
                    <a:pt x="14911" y="4914"/>
                  </a:cubicBezTo>
                  <a:cubicBezTo>
                    <a:pt x="14953" y="4914"/>
                    <a:pt x="14978" y="4907"/>
                    <a:pt x="14986" y="4895"/>
                  </a:cubicBezTo>
                  <a:cubicBezTo>
                    <a:pt x="15441" y="4135"/>
                    <a:pt x="1307" y="1"/>
                    <a:pt x="1307" y="1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8" name="Google Shape;168;p4"/>
            <p:cNvSpPr/>
            <p:nvPr/>
          </p:nvSpPr>
          <p:spPr>
            <a:xfrm>
              <a:off x="4058341" y="4100930"/>
              <a:ext cx="479544" cy="161518"/>
            </a:xfrm>
            <a:custGeom>
              <a:rect b="b" l="l" r="r" t="t"/>
              <a:pathLst>
                <a:path extrusionOk="0" h="6962" w="20670">
                  <a:moveTo>
                    <a:pt x="0" y="1"/>
                  </a:moveTo>
                  <a:cubicBezTo>
                    <a:pt x="1" y="1"/>
                    <a:pt x="62" y="32"/>
                    <a:pt x="182" y="92"/>
                  </a:cubicBezTo>
                  <a:cubicBezTo>
                    <a:pt x="334" y="183"/>
                    <a:pt x="517" y="305"/>
                    <a:pt x="790" y="396"/>
                  </a:cubicBezTo>
                  <a:cubicBezTo>
                    <a:pt x="1277" y="670"/>
                    <a:pt x="2097" y="943"/>
                    <a:pt x="3070" y="1217"/>
                  </a:cubicBezTo>
                  <a:cubicBezTo>
                    <a:pt x="4073" y="1490"/>
                    <a:pt x="5228" y="1794"/>
                    <a:pt x="6505" y="2189"/>
                  </a:cubicBezTo>
                  <a:cubicBezTo>
                    <a:pt x="7751" y="2615"/>
                    <a:pt x="9119" y="3162"/>
                    <a:pt x="10517" y="3648"/>
                  </a:cubicBezTo>
                  <a:cubicBezTo>
                    <a:pt x="11976" y="4165"/>
                    <a:pt x="13313" y="4621"/>
                    <a:pt x="14560" y="4925"/>
                  </a:cubicBezTo>
                  <a:cubicBezTo>
                    <a:pt x="15806" y="5229"/>
                    <a:pt x="16870" y="5624"/>
                    <a:pt x="17782" y="5958"/>
                  </a:cubicBezTo>
                  <a:cubicBezTo>
                    <a:pt x="18693" y="6262"/>
                    <a:pt x="19423" y="6536"/>
                    <a:pt x="19909" y="6718"/>
                  </a:cubicBezTo>
                  <a:lnTo>
                    <a:pt x="20487" y="6901"/>
                  </a:lnTo>
                  <a:cubicBezTo>
                    <a:pt x="20578" y="6962"/>
                    <a:pt x="20669" y="6962"/>
                    <a:pt x="20669" y="6962"/>
                  </a:cubicBezTo>
                  <a:cubicBezTo>
                    <a:pt x="20669" y="6962"/>
                    <a:pt x="20639" y="6901"/>
                    <a:pt x="20426" y="6840"/>
                  </a:cubicBezTo>
                  <a:cubicBezTo>
                    <a:pt x="20274" y="6749"/>
                    <a:pt x="20092" y="6688"/>
                    <a:pt x="19879" y="6597"/>
                  </a:cubicBezTo>
                  <a:cubicBezTo>
                    <a:pt x="19332" y="6414"/>
                    <a:pt x="18663" y="6110"/>
                    <a:pt x="17751" y="5776"/>
                  </a:cubicBezTo>
                  <a:cubicBezTo>
                    <a:pt x="16870" y="5411"/>
                    <a:pt x="15775" y="5016"/>
                    <a:pt x="14499" y="4712"/>
                  </a:cubicBezTo>
                  <a:cubicBezTo>
                    <a:pt x="13283" y="4408"/>
                    <a:pt x="11915" y="3892"/>
                    <a:pt x="10517" y="3405"/>
                  </a:cubicBezTo>
                  <a:cubicBezTo>
                    <a:pt x="9119" y="2889"/>
                    <a:pt x="7751" y="2372"/>
                    <a:pt x="6505" y="1977"/>
                  </a:cubicBezTo>
                  <a:cubicBezTo>
                    <a:pt x="5228" y="1551"/>
                    <a:pt x="4073" y="1308"/>
                    <a:pt x="3070" y="1065"/>
                  </a:cubicBezTo>
                  <a:cubicBezTo>
                    <a:pt x="2097" y="791"/>
                    <a:pt x="1337" y="548"/>
                    <a:pt x="790" y="335"/>
                  </a:cubicBezTo>
                  <a:cubicBezTo>
                    <a:pt x="517" y="214"/>
                    <a:pt x="304" y="153"/>
                    <a:pt x="182" y="62"/>
                  </a:cubicBezTo>
                  <a:cubicBezTo>
                    <a:pt x="62" y="32"/>
                    <a:pt x="1" y="1"/>
                    <a:pt x="0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9" name="Google Shape;169;p4"/>
            <p:cNvSpPr/>
            <p:nvPr/>
          </p:nvSpPr>
          <p:spPr>
            <a:xfrm>
              <a:off x="4446175" y="4244585"/>
              <a:ext cx="48674" cy="16982"/>
            </a:xfrm>
            <a:custGeom>
              <a:rect b="b" l="l" r="r" t="t"/>
              <a:pathLst>
                <a:path extrusionOk="0" h="732" w="2098">
                  <a:moveTo>
                    <a:pt x="16" y="0"/>
                  </a:moveTo>
                  <a:cubicBezTo>
                    <a:pt x="6" y="0"/>
                    <a:pt x="1" y="3"/>
                    <a:pt x="1" y="10"/>
                  </a:cubicBezTo>
                  <a:cubicBezTo>
                    <a:pt x="1" y="40"/>
                    <a:pt x="426" y="344"/>
                    <a:pt x="1004" y="526"/>
                  </a:cubicBezTo>
                  <a:cubicBezTo>
                    <a:pt x="1414" y="663"/>
                    <a:pt x="1790" y="732"/>
                    <a:pt x="1953" y="732"/>
                  </a:cubicBezTo>
                  <a:cubicBezTo>
                    <a:pt x="2007" y="732"/>
                    <a:pt x="2037" y="724"/>
                    <a:pt x="2037" y="709"/>
                  </a:cubicBezTo>
                  <a:cubicBezTo>
                    <a:pt x="2098" y="678"/>
                    <a:pt x="1642" y="557"/>
                    <a:pt x="1034" y="374"/>
                  </a:cubicBezTo>
                  <a:cubicBezTo>
                    <a:pt x="518" y="211"/>
                    <a:pt x="100" y="0"/>
                    <a:pt x="16" y="0"/>
                  </a:cubicBezTo>
                  <a:close/>
                </a:path>
              </a:pathLst>
            </a:custGeom>
            <a:solidFill>
              <a:srgbClr val="E2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0" name="Google Shape;170;p4"/>
            <p:cNvSpPr/>
            <p:nvPr/>
          </p:nvSpPr>
          <p:spPr>
            <a:xfrm>
              <a:off x="4418683" y="4232660"/>
              <a:ext cx="14129" cy="6426"/>
            </a:xfrm>
            <a:custGeom>
              <a:rect b="b" l="l" r="r" t="t"/>
              <a:pathLst>
                <a:path extrusionOk="0" h="277" w="609">
                  <a:moveTo>
                    <a:pt x="9" y="1"/>
                  </a:moveTo>
                  <a:cubicBezTo>
                    <a:pt x="3" y="1"/>
                    <a:pt x="0" y="3"/>
                    <a:pt x="0" y="7"/>
                  </a:cubicBezTo>
                  <a:cubicBezTo>
                    <a:pt x="0" y="68"/>
                    <a:pt x="122" y="220"/>
                    <a:pt x="274" y="250"/>
                  </a:cubicBezTo>
                  <a:cubicBezTo>
                    <a:pt x="330" y="269"/>
                    <a:pt x="384" y="276"/>
                    <a:pt x="431" y="276"/>
                  </a:cubicBezTo>
                  <a:cubicBezTo>
                    <a:pt x="536" y="276"/>
                    <a:pt x="608" y="241"/>
                    <a:pt x="608" y="220"/>
                  </a:cubicBezTo>
                  <a:cubicBezTo>
                    <a:pt x="608" y="159"/>
                    <a:pt x="517" y="159"/>
                    <a:pt x="304" y="98"/>
                  </a:cubicBezTo>
                  <a:cubicBezTo>
                    <a:pt x="173" y="72"/>
                    <a:pt x="43" y="1"/>
                    <a:pt x="9" y="1"/>
                  </a:cubicBezTo>
                  <a:close/>
                </a:path>
              </a:pathLst>
            </a:custGeom>
            <a:solidFill>
              <a:srgbClr val="E2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1" name="Google Shape;171;p4"/>
            <p:cNvSpPr/>
            <p:nvPr/>
          </p:nvSpPr>
          <p:spPr>
            <a:xfrm>
              <a:off x="4427847" y="4244909"/>
              <a:ext cx="12018" cy="6032"/>
            </a:xfrm>
            <a:custGeom>
              <a:rect b="b" l="l" r="r" t="t"/>
              <a:pathLst>
                <a:path extrusionOk="0" h="260" w="518">
                  <a:moveTo>
                    <a:pt x="33" y="0"/>
                  </a:moveTo>
                  <a:cubicBezTo>
                    <a:pt x="12" y="0"/>
                    <a:pt x="0" y="7"/>
                    <a:pt x="0" y="26"/>
                  </a:cubicBezTo>
                  <a:cubicBezTo>
                    <a:pt x="0" y="56"/>
                    <a:pt x="61" y="208"/>
                    <a:pt x="213" y="239"/>
                  </a:cubicBezTo>
                  <a:cubicBezTo>
                    <a:pt x="250" y="253"/>
                    <a:pt x="286" y="259"/>
                    <a:pt x="321" y="259"/>
                  </a:cubicBezTo>
                  <a:cubicBezTo>
                    <a:pt x="429" y="259"/>
                    <a:pt x="517" y="201"/>
                    <a:pt x="517" y="178"/>
                  </a:cubicBezTo>
                  <a:cubicBezTo>
                    <a:pt x="517" y="148"/>
                    <a:pt x="426" y="87"/>
                    <a:pt x="274" y="56"/>
                  </a:cubicBezTo>
                  <a:cubicBezTo>
                    <a:pt x="169" y="35"/>
                    <a:pt x="79" y="0"/>
                    <a:pt x="33" y="0"/>
                  </a:cubicBezTo>
                  <a:close/>
                </a:path>
              </a:pathLst>
            </a:custGeom>
            <a:solidFill>
              <a:srgbClr val="E2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2" name="Google Shape;172;p4"/>
            <p:cNvSpPr/>
            <p:nvPr/>
          </p:nvSpPr>
          <p:spPr>
            <a:xfrm>
              <a:off x="4511066" y="4271589"/>
              <a:ext cx="28930" cy="9790"/>
            </a:xfrm>
            <a:custGeom>
              <a:rect b="b" l="l" r="r" t="t"/>
              <a:pathLst>
                <a:path extrusionOk="0" h="422" w="1247">
                  <a:moveTo>
                    <a:pt x="0" y="1"/>
                  </a:moveTo>
                  <a:cubicBezTo>
                    <a:pt x="0" y="61"/>
                    <a:pt x="0" y="122"/>
                    <a:pt x="122" y="213"/>
                  </a:cubicBezTo>
                  <a:cubicBezTo>
                    <a:pt x="243" y="274"/>
                    <a:pt x="395" y="365"/>
                    <a:pt x="578" y="396"/>
                  </a:cubicBezTo>
                  <a:cubicBezTo>
                    <a:pt x="691" y="415"/>
                    <a:pt x="798" y="422"/>
                    <a:pt x="892" y="422"/>
                  </a:cubicBezTo>
                  <a:cubicBezTo>
                    <a:pt x="1102" y="422"/>
                    <a:pt x="1246" y="386"/>
                    <a:pt x="1246" y="365"/>
                  </a:cubicBezTo>
                  <a:cubicBezTo>
                    <a:pt x="1246" y="305"/>
                    <a:pt x="942" y="305"/>
                    <a:pt x="578" y="244"/>
                  </a:cubicBezTo>
                  <a:cubicBezTo>
                    <a:pt x="426" y="213"/>
                    <a:pt x="274" y="122"/>
                    <a:pt x="152" y="92"/>
                  </a:cubicBezTo>
                  <a:lnTo>
                    <a:pt x="0" y="1"/>
                  </a:lnTo>
                  <a:close/>
                </a:path>
              </a:pathLst>
            </a:custGeom>
            <a:solidFill>
              <a:srgbClr val="E2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3" name="Google Shape;173;p4"/>
            <p:cNvSpPr/>
            <p:nvPr/>
          </p:nvSpPr>
          <p:spPr>
            <a:xfrm>
              <a:off x="4480024" y="4276137"/>
              <a:ext cx="21878" cy="6542"/>
            </a:xfrm>
            <a:custGeom>
              <a:rect b="b" l="l" r="r" t="t"/>
              <a:pathLst>
                <a:path extrusionOk="0" h="282" w="943">
                  <a:moveTo>
                    <a:pt x="21" y="1"/>
                  </a:moveTo>
                  <a:cubicBezTo>
                    <a:pt x="8" y="1"/>
                    <a:pt x="1" y="6"/>
                    <a:pt x="1" y="17"/>
                  </a:cubicBezTo>
                  <a:cubicBezTo>
                    <a:pt x="1" y="48"/>
                    <a:pt x="183" y="230"/>
                    <a:pt x="457" y="261"/>
                  </a:cubicBezTo>
                  <a:cubicBezTo>
                    <a:pt x="515" y="275"/>
                    <a:pt x="574" y="281"/>
                    <a:pt x="629" y="281"/>
                  </a:cubicBezTo>
                  <a:cubicBezTo>
                    <a:pt x="803" y="281"/>
                    <a:pt x="943" y="223"/>
                    <a:pt x="943" y="200"/>
                  </a:cubicBezTo>
                  <a:cubicBezTo>
                    <a:pt x="943" y="169"/>
                    <a:pt x="700" y="169"/>
                    <a:pt x="457" y="109"/>
                  </a:cubicBezTo>
                  <a:cubicBezTo>
                    <a:pt x="236" y="84"/>
                    <a:pt x="75" y="1"/>
                    <a:pt x="21" y="1"/>
                  </a:cubicBezTo>
                  <a:close/>
                </a:path>
              </a:pathLst>
            </a:custGeom>
            <a:solidFill>
              <a:srgbClr val="E2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4" name="Google Shape;174;p4"/>
            <p:cNvSpPr/>
            <p:nvPr/>
          </p:nvSpPr>
          <p:spPr>
            <a:xfrm>
              <a:off x="4436315" y="4265557"/>
              <a:ext cx="16240" cy="8050"/>
            </a:xfrm>
            <a:custGeom>
              <a:rect b="b" l="l" r="r" t="t"/>
              <a:pathLst>
                <a:path extrusionOk="0" h="347" w="700">
                  <a:moveTo>
                    <a:pt x="83" y="1"/>
                  </a:moveTo>
                  <a:cubicBezTo>
                    <a:pt x="74" y="1"/>
                    <a:pt x="67" y="6"/>
                    <a:pt x="61" y="17"/>
                  </a:cubicBezTo>
                  <a:cubicBezTo>
                    <a:pt x="0" y="48"/>
                    <a:pt x="122" y="230"/>
                    <a:pt x="304" y="321"/>
                  </a:cubicBezTo>
                  <a:cubicBezTo>
                    <a:pt x="366" y="339"/>
                    <a:pt x="426" y="347"/>
                    <a:pt x="479" y="347"/>
                  </a:cubicBezTo>
                  <a:cubicBezTo>
                    <a:pt x="608" y="347"/>
                    <a:pt x="699" y="304"/>
                    <a:pt x="699" y="261"/>
                  </a:cubicBezTo>
                  <a:cubicBezTo>
                    <a:pt x="699" y="230"/>
                    <a:pt x="547" y="230"/>
                    <a:pt x="335" y="109"/>
                  </a:cubicBezTo>
                  <a:cubicBezTo>
                    <a:pt x="188" y="84"/>
                    <a:pt x="120" y="1"/>
                    <a:pt x="83" y="1"/>
                  </a:cubicBezTo>
                  <a:close/>
                </a:path>
              </a:pathLst>
            </a:custGeom>
            <a:solidFill>
              <a:srgbClr val="E2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5" name="Google Shape;175;p4"/>
            <p:cNvSpPr/>
            <p:nvPr/>
          </p:nvSpPr>
          <p:spPr>
            <a:xfrm>
              <a:off x="4524452" y="4290033"/>
              <a:ext cx="12018" cy="4965"/>
            </a:xfrm>
            <a:custGeom>
              <a:rect b="b" l="l" r="r" t="t"/>
              <a:pathLst>
                <a:path extrusionOk="0" h="214" w="518">
                  <a:moveTo>
                    <a:pt x="32" y="0"/>
                  </a:moveTo>
                  <a:cubicBezTo>
                    <a:pt x="12" y="0"/>
                    <a:pt x="1" y="7"/>
                    <a:pt x="1" y="26"/>
                  </a:cubicBezTo>
                  <a:cubicBezTo>
                    <a:pt x="1" y="57"/>
                    <a:pt x="92" y="178"/>
                    <a:pt x="244" y="209"/>
                  </a:cubicBezTo>
                  <a:cubicBezTo>
                    <a:pt x="260" y="212"/>
                    <a:pt x="277" y="214"/>
                    <a:pt x="293" y="214"/>
                  </a:cubicBezTo>
                  <a:cubicBezTo>
                    <a:pt x="421" y="214"/>
                    <a:pt x="517" y="114"/>
                    <a:pt x="517" y="87"/>
                  </a:cubicBezTo>
                  <a:cubicBezTo>
                    <a:pt x="517" y="57"/>
                    <a:pt x="487" y="49"/>
                    <a:pt x="438" y="49"/>
                  </a:cubicBezTo>
                  <a:cubicBezTo>
                    <a:pt x="388" y="49"/>
                    <a:pt x="320" y="57"/>
                    <a:pt x="244" y="57"/>
                  </a:cubicBezTo>
                  <a:cubicBezTo>
                    <a:pt x="160" y="36"/>
                    <a:pt x="76" y="0"/>
                    <a:pt x="32" y="0"/>
                  </a:cubicBezTo>
                  <a:close/>
                </a:path>
              </a:pathLst>
            </a:custGeom>
            <a:solidFill>
              <a:srgbClr val="E2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6" name="Google Shape;176;p4"/>
            <p:cNvSpPr/>
            <p:nvPr/>
          </p:nvSpPr>
          <p:spPr>
            <a:xfrm>
              <a:off x="4316464" y="4306714"/>
              <a:ext cx="238473" cy="79576"/>
            </a:xfrm>
            <a:custGeom>
              <a:rect b="b" l="l" r="r" t="t"/>
              <a:pathLst>
                <a:path extrusionOk="0" h="3430" w="10279">
                  <a:moveTo>
                    <a:pt x="179" y="1"/>
                  </a:moveTo>
                  <a:cubicBezTo>
                    <a:pt x="0" y="1"/>
                    <a:pt x="34" y="124"/>
                    <a:pt x="698" y="554"/>
                  </a:cubicBezTo>
                  <a:cubicBezTo>
                    <a:pt x="1955" y="1342"/>
                    <a:pt x="7588" y="3430"/>
                    <a:pt x="9205" y="3430"/>
                  </a:cubicBezTo>
                  <a:cubicBezTo>
                    <a:pt x="9582" y="3430"/>
                    <a:pt x="9740" y="3316"/>
                    <a:pt x="9574" y="3046"/>
                  </a:cubicBezTo>
                  <a:lnTo>
                    <a:pt x="9574" y="3046"/>
                  </a:lnTo>
                  <a:cubicBezTo>
                    <a:pt x="9574" y="3046"/>
                    <a:pt x="9674" y="3054"/>
                    <a:pt x="9795" y="3054"/>
                  </a:cubicBezTo>
                  <a:cubicBezTo>
                    <a:pt x="10006" y="3054"/>
                    <a:pt x="10278" y="3029"/>
                    <a:pt x="10181" y="2894"/>
                  </a:cubicBezTo>
                  <a:cubicBezTo>
                    <a:pt x="10029" y="2712"/>
                    <a:pt x="2309" y="98"/>
                    <a:pt x="2309" y="98"/>
                  </a:cubicBezTo>
                  <a:lnTo>
                    <a:pt x="2218" y="98"/>
                  </a:lnTo>
                  <a:cubicBezTo>
                    <a:pt x="2012" y="82"/>
                    <a:pt x="1615" y="33"/>
                    <a:pt x="1326" y="33"/>
                  </a:cubicBezTo>
                  <a:cubicBezTo>
                    <a:pt x="1061" y="33"/>
                    <a:pt x="887" y="74"/>
                    <a:pt x="1032" y="219"/>
                  </a:cubicBezTo>
                  <a:cubicBezTo>
                    <a:pt x="1032" y="219"/>
                    <a:pt x="417" y="1"/>
                    <a:pt x="179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7" name="Google Shape;177;p4"/>
            <p:cNvSpPr/>
            <p:nvPr/>
          </p:nvSpPr>
          <p:spPr>
            <a:xfrm>
              <a:off x="4341427" y="4066733"/>
              <a:ext cx="241582" cy="309766"/>
            </a:xfrm>
            <a:custGeom>
              <a:rect b="b" l="l" r="r" t="t"/>
              <a:pathLst>
                <a:path extrusionOk="0" h="13352" w="10413">
                  <a:moveTo>
                    <a:pt x="5946" y="0"/>
                  </a:moveTo>
                  <a:cubicBezTo>
                    <a:pt x="5695" y="0"/>
                    <a:pt x="5494" y="78"/>
                    <a:pt x="5367" y="259"/>
                  </a:cubicBezTo>
                  <a:cubicBezTo>
                    <a:pt x="4485" y="1475"/>
                    <a:pt x="2966" y="7129"/>
                    <a:pt x="2206" y="7402"/>
                  </a:cubicBezTo>
                  <a:cubicBezTo>
                    <a:pt x="1446" y="7676"/>
                    <a:pt x="503" y="9894"/>
                    <a:pt x="230" y="10594"/>
                  </a:cubicBezTo>
                  <a:cubicBezTo>
                    <a:pt x="0" y="11282"/>
                    <a:pt x="5458" y="13352"/>
                    <a:pt x="7170" y="13352"/>
                  </a:cubicBezTo>
                  <a:cubicBezTo>
                    <a:pt x="7272" y="13352"/>
                    <a:pt x="7360" y="13345"/>
                    <a:pt x="7434" y="13329"/>
                  </a:cubicBezTo>
                  <a:cubicBezTo>
                    <a:pt x="7434" y="13329"/>
                    <a:pt x="8133" y="12782"/>
                    <a:pt x="8589" y="11202"/>
                  </a:cubicBezTo>
                  <a:cubicBezTo>
                    <a:pt x="9045" y="9560"/>
                    <a:pt x="10078" y="7888"/>
                    <a:pt x="9774" y="7524"/>
                  </a:cubicBezTo>
                  <a:cubicBezTo>
                    <a:pt x="9470" y="7159"/>
                    <a:pt x="9075" y="6612"/>
                    <a:pt x="9318" y="6095"/>
                  </a:cubicBezTo>
                  <a:cubicBezTo>
                    <a:pt x="9531" y="5609"/>
                    <a:pt x="10412" y="2508"/>
                    <a:pt x="10412" y="2508"/>
                  </a:cubicBezTo>
                  <a:cubicBezTo>
                    <a:pt x="10412" y="2508"/>
                    <a:pt x="7377" y="0"/>
                    <a:pt x="594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8" name="Google Shape;178;p4"/>
            <p:cNvSpPr/>
            <p:nvPr/>
          </p:nvSpPr>
          <p:spPr>
            <a:xfrm>
              <a:off x="4456754" y="4238344"/>
              <a:ext cx="110734" cy="136138"/>
            </a:xfrm>
            <a:custGeom>
              <a:rect b="b" l="l" r="r" t="t"/>
              <a:pathLst>
                <a:path extrusionOk="0" h="5868" w="4773">
                  <a:moveTo>
                    <a:pt x="3965" y="1"/>
                  </a:moveTo>
                  <a:cubicBezTo>
                    <a:pt x="3560" y="1"/>
                    <a:pt x="1" y="5324"/>
                    <a:pt x="1" y="5324"/>
                  </a:cubicBezTo>
                  <a:cubicBezTo>
                    <a:pt x="176" y="5675"/>
                    <a:pt x="1144" y="5868"/>
                    <a:pt x="1817" y="5868"/>
                  </a:cubicBezTo>
                  <a:cubicBezTo>
                    <a:pt x="2076" y="5868"/>
                    <a:pt x="2292" y="5839"/>
                    <a:pt x="2402" y="5780"/>
                  </a:cubicBezTo>
                  <a:cubicBezTo>
                    <a:pt x="2767" y="5598"/>
                    <a:pt x="4773" y="583"/>
                    <a:pt x="4682" y="309"/>
                  </a:cubicBezTo>
                  <a:cubicBezTo>
                    <a:pt x="4672" y="292"/>
                    <a:pt x="4659" y="284"/>
                    <a:pt x="4644" y="284"/>
                  </a:cubicBezTo>
                  <a:cubicBezTo>
                    <a:pt x="4409" y="284"/>
                    <a:pt x="3527" y="2102"/>
                    <a:pt x="3527" y="2102"/>
                  </a:cubicBezTo>
                  <a:cubicBezTo>
                    <a:pt x="3527" y="2102"/>
                    <a:pt x="4347" y="157"/>
                    <a:pt x="3982" y="5"/>
                  </a:cubicBezTo>
                  <a:cubicBezTo>
                    <a:pt x="3978" y="2"/>
                    <a:pt x="3972" y="1"/>
                    <a:pt x="3965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9" name="Google Shape;179;p4"/>
            <p:cNvSpPr/>
            <p:nvPr/>
          </p:nvSpPr>
          <p:spPr>
            <a:xfrm>
              <a:off x="4352401" y="4072858"/>
              <a:ext cx="178431" cy="272368"/>
            </a:xfrm>
            <a:custGeom>
              <a:rect b="b" l="l" r="r" t="t"/>
              <a:pathLst>
                <a:path extrusionOk="0" h="11740" w="7691">
                  <a:moveTo>
                    <a:pt x="5388" y="1"/>
                  </a:moveTo>
                  <a:cubicBezTo>
                    <a:pt x="5287" y="1"/>
                    <a:pt x="5200" y="17"/>
                    <a:pt x="5137" y="56"/>
                  </a:cubicBezTo>
                  <a:cubicBezTo>
                    <a:pt x="5137" y="56"/>
                    <a:pt x="4316" y="1059"/>
                    <a:pt x="4103" y="2275"/>
                  </a:cubicBezTo>
                  <a:cubicBezTo>
                    <a:pt x="3921" y="3491"/>
                    <a:pt x="2341" y="6530"/>
                    <a:pt x="2097" y="7138"/>
                  </a:cubicBezTo>
                  <a:cubicBezTo>
                    <a:pt x="1824" y="7746"/>
                    <a:pt x="61" y="8354"/>
                    <a:pt x="0" y="10451"/>
                  </a:cubicBezTo>
                  <a:cubicBezTo>
                    <a:pt x="0" y="10451"/>
                    <a:pt x="2028" y="11739"/>
                    <a:pt x="3117" y="11739"/>
                  </a:cubicBezTo>
                  <a:cubicBezTo>
                    <a:pt x="3175" y="11739"/>
                    <a:pt x="3231" y="11735"/>
                    <a:pt x="3283" y="11728"/>
                  </a:cubicBezTo>
                  <a:cubicBezTo>
                    <a:pt x="4316" y="11576"/>
                    <a:pt x="7052" y="6348"/>
                    <a:pt x="6474" y="5375"/>
                  </a:cubicBezTo>
                  <a:cubicBezTo>
                    <a:pt x="6474" y="5375"/>
                    <a:pt x="6306" y="5295"/>
                    <a:pt x="6073" y="5295"/>
                  </a:cubicBezTo>
                  <a:cubicBezTo>
                    <a:pt x="5852" y="5295"/>
                    <a:pt x="5571" y="5367"/>
                    <a:pt x="5319" y="5649"/>
                  </a:cubicBezTo>
                  <a:cubicBezTo>
                    <a:pt x="4837" y="6222"/>
                    <a:pt x="4683" y="8233"/>
                    <a:pt x="4443" y="8233"/>
                  </a:cubicBezTo>
                  <a:cubicBezTo>
                    <a:pt x="4441" y="8233"/>
                    <a:pt x="4440" y="8233"/>
                    <a:pt x="4438" y="8232"/>
                  </a:cubicBezTo>
                  <a:cubicBezTo>
                    <a:pt x="4164" y="8202"/>
                    <a:pt x="4438" y="6530"/>
                    <a:pt x="5380" y="5132"/>
                  </a:cubicBezTo>
                  <a:cubicBezTo>
                    <a:pt x="6322" y="3703"/>
                    <a:pt x="7690" y="1576"/>
                    <a:pt x="7417" y="1120"/>
                  </a:cubicBezTo>
                  <a:cubicBezTo>
                    <a:pt x="7417" y="1120"/>
                    <a:pt x="7168" y="965"/>
                    <a:pt x="6993" y="965"/>
                  </a:cubicBezTo>
                  <a:cubicBezTo>
                    <a:pt x="6923" y="965"/>
                    <a:pt x="6865" y="989"/>
                    <a:pt x="6839" y="1059"/>
                  </a:cubicBezTo>
                  <a:cubicBezTo>
                    <a:pt x="6778" y="1272"/>
                    <a:pt x="5562" y="4281"/>
                    <a:pt x="5228" y="4433"/>
                  </a:cubicBezTo>
                  <a:cubicBezTo>
                    <a:pt x="5228" y="4433"/>
                    <a:pt x="6444" y="1241"/>
                    <a:pt x="6839" y="451"/>
                  </a:cubicBezTo>
                  <a:cubicBezTo>
                    <a:pt x="6839" y="451"/>
                    <a:pt x="5917" y="1"/>
                    <a:pt x="5388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0" name="Google Shape;180;p4"/>
            <p:cNvSpPr/>
            <p:nvPr/>
          </p:nvSpPr>
          <p:spPr>
            <a:xfrm>
              <a:off x="3945496" y="4426728"/>
              <a:ext cx="134722" cy="53615"/>
            </a:xfrm>
            <a:custGeom>
              <a:rect b="b" l="l" r="r" t="t"/>
              <a:pathLst>
                <a:path extrusionOk="0" h="2311" w="5807">
                  <a:moveTo>
                    <a:pt x="761" y="1"/>
                  </a:moveTo>
                  <a:cubicBezTo>
                    <a:pt x="457" y="1"/>
                    <a:pt x="1" y="153"/>
                    <a:pt x="122" y="548"/>
                  </a:cubicBezTo>
                  <a:cubicBezTo>
                    <a:pt x="244" y="913"/>
                    <a:pt x="791" y="1004"/>
                    <a:pt x="1095" y="1065"/>
                  </a:cubicBezTo>
                  <a:lnTo>
                    <a:pt x="3375" y="1764"/>
                  </a:lnTo>
                  <a:cubicBezTo>
                    <a:pt x="4135" y="1946"/>
                    <a:pt x="4955" y="2128"/>
                    <a:pt x="5746" y="2311"/>
                  </a:cubicBezTo>
                  <a:cubicBezTo>
                    <a:pt x="5776" y="2311"/>
                    <a:pt x="5806" y="2280"/>
                    <a:pt x="5746" y="2250"/>
                  </a:cubicBezTo>
                  <a:cubicBezTo>
                    <a:pt x="4560" y="1916"/>
                    <a:pt x="3375" y="1551"/>
                    <a:pt x="2250" y="1217"/>
                  </a:cubicBezTo>
                  <a:cubicBezTo>
                    <a:pt x="1794" y="1065"/>
                    <a:pt x="1308" y="913"/>
                    <a:pt x="852" y="761"/>
                  </a:cubicBezTo>
                  <a:cubicBezTo>
                    <a:pt x="700" y="730"/>
                    <a:pt x="426" y="669"/>
                    <a:pt x="305" y="517"/>
                  </a:cubicBezTo>
                  <a:cubicBezTo>
                    <a:pt x="153" y="244"/>
                    <a:pt x="578" y="92"/>
                    <a:pt x="761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1" name="Google Shape;181;p4"/>
            <p:cNvSpPr/>
            <p:nvPr/>
          </p:nvSpPr>
          <p:spPr>
            <a:xfrm>
              <a:off x="4252246" y="4536023"/>
              <a:ext cx="145302" cy="32573"/>
            </a:xfrm>
            <a:custGeom>
              <a:rect b="b" l="l" r="r" t="t"/>
              <a:pathLst>
                <a:path extrusionOk="0" h="1404" w="6263">
                  <a:moveTo>
                    <a:pt x="4287" y="1"/>
                  </a:moveTo>
                  <a:cubicBezTo>
                    <a:pt x="4226" y="1"/>
                    <a:pt x="4226" y="92"/>
                    <a:pt x="4256" y="92"/>
                  </a:cubicBezTo>
                  <a:cubicBezTo>
                    <a:pt x="4682" y="214"/>
                    <a:pt x="5107" y="396"/>
                    <a:pt x="5472" y="579"/>
                  </a:cubicBezTo>
                  <a:cubicBezTo>
                    <a:pt x="5624" y="670"/>
                    <a:pt x="5928" y="761"/>
                    <a:pt x="6019" y="913"/>
                  </a:cubicBezTo>
                  <a:cubicBezTo>
                    <a:pt x="6110" y="1126"/>
                    <a:pt x="5624" y="1156"/>
                    <a:pt x="5502" y="1156"/>
                  </a:cubicBezTo>
                  <a:cubicBezTo>
                    <a:pt x="5465" y="1157"/>
                    <a:pt x="5428" y="1158"/>
                    <a:pt x="5391" y="1158"/>
                  </a:cubicBezTo>
                  <a:cubicBezTo>
                    <a:pt x="4638" y="1158"/>
                    <a:pt x="3886" y="874"/>
                    <a:pt x="3162" y="700"/>
                  </a:cubicBezTo>
                  <a:cubicBezTo>
                    <a:pt x="2098" y="457"/>
                    <a:pt x="1034" y="305"/>
                    <a:pt x="1" y="1"/>
                  </a:cubicBezTo>
                  <a:lnTo>
                    <a:pt x="1" y="1"/>
                  </a:lnTo>
                  <a:cubicBezTo>
                    <a:pt x="943" y="366"/>
                    <a:pt x="1946" y="670"/>
                    <a:pt x="2919" y="882"/>
                  </a:cubicBezTo>
                  <a:cubicBezTo>
                    <a:pt x="3648" y="1034"/>
                    <a:pt x="4378" y="1308"/>
                    <a:pt x="5107" y="1369"/>
                  </a:cubicBezTo>
                  <a:cubicBezTo>
                    <a:pt x="5184" y="1388"/>
                    <a:pt x="5319" y="1404"/>
                    <a:pt x="5471" y="1404"/>
                  </a:cubicBezTo>
                  <a:cubicBezTo>
                    <a:pt x="5803" y="1404"/>
                    <a:pt x="6211" y="1327"/>
                    <a:pt x="6232" y="1034"/>
                  </a:cubicBezTo>
                  <a:cubicBezTo>
                    <a:pt x="6262" y="730"/>
                    <a:pt x="5746" y="518"/>
                    <a:pt x="5563" y="427"/>
                  </a:cubicBezTo>
                  <a:cubicBezTo>
                    <a:pt x="5168" y="244"/>
                    <a:pt x="4712" y="92"/>
                    <a:pt x="4287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2" name="Google Shape;182;p4"/>
            <p:cNvSpPr/>
            <p:nvPr/>
          </p:nvSpPr>
          <p:spPr>
            <a:xfrm>
              <a:off x="4257907" y="4546602"/>
              <a:ext cx="188291" cy="34266"/>
            </a:xfrm>
            <a:custGeom>
              <a:rect b="b" l="l" r="r" t="t"/>
              <a:pathLst>
                <a:path extrusionOk="0" h="1477" w="8116">
                  <a:moveTo>
                    <a:pt x="0" y="1"/>
                  </a:moveTo>
                  <a:lnTo>
                    <a:pt x="0" y="1"/>
                  </a:lnTo>
                  <a:cubicBezTo>
                    <a:pt x="1611" y="852"/>
                    <a:pt x="3435" y="1156"/>
                    <a:pt x="5228" y="1369"/>
                  </a:cubicBezTo>
                  <a:cubicBezTo>
                    <a:pt x="5622" y="1418"/>
                    <a:pt x="6069" y="1476"/>
                    <a:pt x="6512" y="1476"/>
                  </a:cubicBezTo>
                  <a:cubicBezTo>
                    <a:pt x="6889" y="1476"/>
                    <a:pt x="7263" y="1434"/>
                    <a:pt x="7599" y="1308"/>
                  </a:cubicBezTo>
                  <a:cubicBezTo>
                    <a:pt x="8116" y="1126"/>
                    <a:pt x="7873" y="730"/>
                    <a:pt x="7508" y="518"/>
                  </a:cubicBezTo>
                  <a:cubicBezTo>
                    <a:pt x="7484" y="500"/>
                    <a:pt x="7463" y="493"/>
                    <a:pt x="7445" y="493"/>
                  </a:cubicBezTo>
                  <a:cubicBezTo>
                    <a:pt x="7368" y="493"/>
                    <a:pt x="7343" y="621"/>
                    <a:pt x="7417" y="670"/>
                  </a:cubicBezTo>
                  <a:cubicBezTo>
                    <a:pt x="7569" y="761"/>
                    <a:pt x="7842" y="913"/>
                    <a:pt x="7629" y="1126"/>
                  </a:cubicBezTo>
                  <a:cubicBezTo>
                    <a:pt x="7538" y="1186"/>
                    <a:pt x="7356" y="1186"/>
                    <a:pt x="7265" y="1217"/>
                  </a:cubicBezTo>
                  <a:cubicBezTo>
                    <a:pt x="6991" y="1278"/>
                    <a:pt x="6626" y="1278"/>
                    <a:pt x="6292" y="1278"/>
                  </a:cubicBezTo>
                  <a:cubicBezTo>
                    <a:pt x="5532" y="1278"/>
                    <a:pt x="4803" y="1156"/>
                    <a:pt x="4073" y="1034"/>
                  </a:cubicBezTo>
                  <a:cubicBezTo>
                    <a:pt x="2675" y="822"/>
                    <a:pt x="1277" y="548"/>
                    <a:pt x="0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3" name="Google Shape;183;p4"/>
            <p:cNvSpPr/>
            <p:nvPr/>
          </p:nvSpPr>
          <p:spPr>
            <a:xfrm>
              <a:off x="3953964" y="4423132"/>
              <a:ext cx="419595" cy="130500"/>
            </a:xfrm>
            <a:custGeom>
              <a:rect b="b" l="l" r="r" t="t"/>
              <a:pathLst>
                <a:path extrusionOk="0" h="5625" w="18086">
                  <a:moveTo>
                    <a:pt x="1084" y="0"/>
                  </a:moveTo>
                  <a:cubicBezTo>
                    <a:pt x="720" y="0"/>
                    <a:pt x="487" y="51"/>
                    <a:pt x="700" y="216"/>
                  </a:cubicBezTo>
                  <a:lnTo>
                    <a:pt x="1368" y="399"/>
                  </a:lnTo>
                  <a:cubicBezTo>
                    <a:pt x="1368" y="399"/>
                    <a:pt x="973" y="361"/>
                    <a:pt x="631" y="361"/>
                  </a:cubicBezTo>
                  <a:cubicBezTo>
                    <a:pt x="289" y="361"/>
                    <a:pt x="0" y="399"/>
                    <a:pt x="213" y="551"/>
                  </a:cubicBezTo>
                  <a:cubicBezTo>
                    <a:pt x="580" y="833"/>
                    <a:pt x="15209" y="5625"/>
                    <a:pt x="17658" y="5625"/>
                  </a:cubicBezTo>
                  <a:cubicBezTo>
                    <a:pt x="17846" y="5625"/>
                    <a:pt x="17962" y="5596"/>
                    <a:pt x="17995" y="5536"/>
                  </a:cubicBezTo>
                  <a:cubicBezTo>
                    <a:pt x="18086" y="5293"/>
                    <a:pt x="15472" y="4502"/>
                    <a:pt x="15472" y="4502"/>
                  </a:cubicBezTo>
                  <a:lnTo>
                    <a:pt x="15472" y="4502"/>
                  </a:lnTo>
                  <a:cubicBezTo>
                    <a:pt x="15472" y="4502"/>
                    <a:pt x="16805" y="4701"/>
                    <a:pt x="17407" y="4701"/>
                  </a:cubicBezTo>
                  <a:cubicBezTo>
                    <a:pt x="17687" y="4701"/>
                    <a:pt x="17810" y="4658"/>
                    <a:pt x="17569" y="4533"/>
                  </a:cubicBezTo>
                  <a:cubicBezTo>
                    <a:pt x="16809" y="4107"/>
                    <a:pt x="2554" y="125"/>
                    <a:pt x="2554" y="125"/>
                  </a:cubicBezTo>
                  <a:cubicBezTo>
                    <a:pt x="2554" y="125"/>
                    <a:pt x="1657" y="0"/>
                    <a:pt x="1084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4" name="Google Shape;184;p4"/>
            <p:cNvSpPr/>
            <p:nvPr/>
          </p:nvSpPr>
          <p:spPr>
            <a:xfrm>
              <a:off x="4167636" y="4183337"/>
              <a:ext cx="106511" cy="31436"/>
            </a:xfrm>
            <a:custGeom>
              <a:rect b="b" l="l" r="r" t="t"/>
              <a:pathLst>
                <a:path extrusionOk="0" h="1355" w="4591">
                  <a:moveTo>
                    <a:pt x="9" y="1"/>
                  </a:moveTo>
                  <a:cubicBezTo>
                    <a:pt x="3" y="1"/>
                    <a:pt x="0" y="2"/>
                    <a:pt x="0" y="5"/>
                  </a:cubicBezTo>
                  <a:cubicBezTo>
                    <a:pt x="0" y="5"/>
                    <a:pt x="244" y="157"/>
                    <a:pt x="639" y="370"/>
                  </a:cubicBezTo>
                  <a:cubicBezTo>
                    <a:pt x="1064" y="552"/>
                    <a:pt x="1642" y="765"/>
                    <a:pt x="2280" y="917"/>
                  </a:cubicBezTo>
                  <a:cubicBezTo>
                    <a:pt x="2918" y="1069"/>
                    <a:pt x="3496" y="1191"/>
                    <a:pt x="3921" y="1282"/>
                  </a:cubicBezTo>
                  <a:cubicBezTo>
                    <a:pt x="4211" y="1326"/>
                    <a:pt x="4435" y="1355"/>
                    <a:pt x="4534" y="1355"/>
                  </a:cubicBezTo>
                  <a:cubicBezTo>
                    <a:pt x="4570" y="1355"/>
                    <a:pt x="4590" y="1351"/>
                    <a:pt x="4590" y="1343"/>
                  </a:cubicBezTo>
                  <a:cubicBezTo>
                    <a:pt x="4590" y="1343"/>
                    <a:pt x="4377" y="1282"/>
                    <a:pt x="3952" y="1160"/>
                  </a:cubicBezTo>
                  <a:cubicBezTo>
                    <a:pt x="3526" y="1039"/>
                    <a:pt x="2979" y="887"/>
                    <a:pt x="2310" y="735"/>
                  </a:cubicBezTo>
                  <a:cubicBezTo>
                    <a:pt x="1672" y="583"/>
                    <a:pt x="1095" y="400"/>
                    <a:pt x="699" y="248"/>
                  </a:cubicBezTo>
                  <a:cubicBezTo>
                    <a:pt x="318" y="112"/>
                    <a:pt x="59" y="1"/>
                    <a:pt x="9" y="1"/>
                  </a:cubicBezTo>
                  <a:close/>
                </a:path>
              </a:pathLst>
            </a:custGeom>
            <a:solidFill>
              <a:srgbClr val="E2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5" name="Google Shape;185;p4"/>
            <p:cNvSpPr/>
            <p:nvPr/>
          </p:nvSpPr>
          <p:spPr>
            <a:xfrm>
              <a:off x="4267767" y="4191596"/>
              <a:ext cx="37398" cy="13572"/>
            </a:xfrm>
            <a:custGeom>
              <a:rect b="b" l="l" r="r" t="t"/>
              <a:pathLst>
                <a:path extrusionOk="0" h="585" w="1612">
                  <a:moveTo>
                    <a:pt x="28" y="0"/>
                  </a:moveTo>
                  <a:cubicBezTo>
                    <a:pt x="10" y="0"/>
                    <a:pt x="1" y="5"/>
                    <a:pt x="1" y="14"/>
                  </a:cubicBezTo>
                  <a:cubicBezTo>
                    <a:pt x="1" y="44"/>
                    <a:pt x="365" y="257"/>
                    <a:pt x="760" y="409"/>
                  </a:cubicBezTo>
                  <a:cubicBezTo>
                    <a:pt x="1121" y="522"/>
                    <a:pt x="1415" y="584"/>
                    <a:pt x="1543" y="584"/>
                  </a:cubicBezTo>
                  <a:cubicBezTo>
                    <a:pt x="1587" y="584"/>
                    <a:pt x="1612" y="577"/>
                    <a:pt x="1612" y="561"/>
                  </a:cubicBezTo>
                  <a:cubicBezTo>
                    <a:pt x="1612" y="531"/>
                    <a:pt x="1277" y="470"/>
                    <a:pt x="821" y="257"/>
                  </a:cubicBezTo>
                  <a:cubicBezTo>
                    <a:pt x="462" y="129"/>
                    <a:pt x="124" y="0"/>
                    <a:pt x="28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6" name="Google Shape;186;p4"/>
            <p:cNvSpPr/>
            <p:nvPr/>
          </p:nvSpPr>
          <p:spPr>
            <a:xfrm>
              <a:off x="4079476" y="4180947"/>
              <a:ext cx="38118" cy="7610"/>
            </a:xfrm>
            <a:custGeom>
              <a:rect b="b" l="l" r="r" t="t"/>
              <a:pathLst>
                <a:path extrusionOk="0" h="328" w="1643">
                  <a:moveTo>
                    <a:pt x="65" y="1"/>
                  </a:moveTo>
                  <a:cubicBezTo>
                    <a:pt x="43" y="1"/>
                    <a:pt x="31" y="6"/>
                    <a:pt x="31" y="17"/>
                  </a:cubicBezTo>
                  <a:cubicBezTo>
                    <a:pt x="1" y="47"/>
                    <a:pt x="335" y="260"/>
                    <a:pt x="791" y="321"/>
                  </a:cubicBezTo>
                  <a:cubicBezTo>
                    <a:pt x="855" y="325"/>
                    <a:pt x="917" y="327"/>
                    <a:pt x="976" y="327"/>
                  </a:cubicBezTo>
                  <a:cubicBezTo>
                    <a:pt x="1342" y="327"/>
                    <a:pt x="1612" y="256"/>
                    <a:pt x="1612" y="230"/>
                  </a:cubicBezTo>
                  <a:cubicBezTo>
                    <a:pt x="1642" y="199"/>
                    <a:pt x="1308" y="199"/>
                    <a:pt x="791" y="169"/>
                  </a:cubicBezTo>
                  <a:cubicBezTo>
                    <a:pt x="445" y="95"/>
                    <a:pt x="160" y="1"/>
                    <a:pt x="65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7" name="Google Shape;187;p4"/>
            <p:cNvSpPr/>
            <p:nvPr/>
          </p:nvSpPr>
          <p:spPr>
            <a:xfrm>
              <a:off x="4103465" y="4171992"/>
              <a:ext cx="21182" cy="8352"/>
            </a:xfrm>
            <a:custGeom>
              <a:rect b="b" l="l" r="r" t="t"/>
              <a:pathLst>
                <a:path extrusionOk="0" h="360" w="913">
                  <a:moveTo>
                    <a:pt x="18" y="0"/>
                  </a:moveTo>
                  <a:cubicBezTo>
                    <a:pt x="7" y="0"/>
                    <a:pt x="0" y="3"/>
                    <a:pt x="0" y="8"/>
                  </a:cubicBezTo>
                  <a:cubicBezTo>
                    <a:pt x="0" y="38"/>
                    <a:pt x="152" y="251"/>
                    <a:pt x="426" y="312"/>
                  </a:cubicBezTo>
                  <a:cubicBezTo>
                    <a:pt x="521" y="348"/>
                    <a:pt x="617" y="360"/>
                    <a:pt x="697" y="360"/>
                  </a:cubicBezTo>
                  <a:cubicBezTo>
                    <a:pt x="822" y="360"/>
                    <a:pt x="912" y="330"/>
                    <a:pt x="912" y="312"/>
                  </a:cubicBezTo>
                  <a:cubicBezTo>
                    <a:pt x="912" y="281"/>
                    <a:pt x="669" y="281"/>
                    <a:pt x="456" y="160"/>
                  </a:cubicBezTo>
                  <a:cubicBezTo>
                    <a:pt x="255" y="59"/>
                    <a:pt x="74" y="0"/>
                    <a:pt x="18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8" name="Google Shape;188;p4"/>
            <p:cNvSpPr/>
            <p:nvPr/>
          </p:nvSpPr>
          <p:spPr>
            <a:xfrm>
              <a:off x="4060452" y="4156193"/>
              <a:ext cx="17655" cy="7447"/>
            </a:xfrm>
            <a:custGeom>
              <a:rect b="b" l="l" r="r" t="t"/>
              <a:pathLst>
                <a:path extrusionOk="0" h="321" w="761">
                  <a:moveTo>
                    <a:pt x="28" y="0"/>
                  </a:moveTo>
                  <a:cubicBezTo>
                    <a:pt x="10" y="0"/>
                    <a:pt x="0" y="6"/>
                    <a:pt x="0" y="20"/>
                  </a:cubicBezTo>
                  <a:cubicBezTo>
                    <a:pt x="0" y="20"/>
                    <a:pt x="91" y="203"/>
                    <a:pt x="335" y="263"/>
                  </a:cubicBezTo>
                  <a:cubicBezTo>
                    <a:pt x="431" y="305"/>
                    <a:pt x="527" y="321"/>
                    <a:pt x="603" y="321"/>
                  </a:cubicBezTo>
                  <a:cubicBezTo>
                    <a:pt x="696" y="321"/>
                    <a:pt x="760" y="297"/>
                    <a:pt x="760" y="263"/>
                  </a:cubicBezTo>
                  <a:cubicBezTo>
                    <a:pt x="760" y="233"/>
                    <a:pt x="547" y="172"/>
                    <a:pt x="365" y="111"/>
                  </a:cubicBezTo>
                  <a:cubicBezTo>
                    <a:pt x="225" y="65"/>
                    <a:pt x="85" y="0"/>
                    <a:pt x="28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9" name="Google Shape;189;p4"/>
            <p:cNvSpPr/>
            <p:nvPr/>
          </p:nvSpPr>
          <p:spPr>
            <a:xfrm>
              <a:off x="4128846" y="4181666"/>
              <a:ext cx="23293" cy="7633"/>
            </a:xfrm>
            <a:custGeom>
              <a:rect b="b" l="l" r="r" t="t"/>
              <a:pathLst>
                <a:path extrusionOk="0" h="329" w="1004">
                  <a:moveTo>
                    <a:pt x="30" y="0"/>
                  </a:moveTo>
                  <a:cubicBezTo>
                    <a:pt x="16" y="0"/>
                    <a:pt x="6" y="5"/>
                    <a:pt x="1" y="16"/>
                  </a:cubicBezTo>
                  <a:cubicBezTo>
                    <a:pt x="1" y="47"/>
                    <a:pt x="153" y="260"/>
                    <a:pt x="457" y="320"/>
                  </a:cubicBezTo>
                  <a:cubicBezTo>
                    <a:pt x="512" y="326"/>
                    <a:pt x="566" y="328"/>
                    <a:pt x="617" y="328"/>
                  </a:cubicBezTo>
                  <a:cubicBezTo>
                    <a:pt x="842" y="328"/>
                    <a:pt x="1004" y="279"/>
                    <a:pt x="1004" y="229"/>
                  </a:cubicBezTo>
                  <a:cubicBezTo>
                    <a:pt x="1004" y="199"/>
                    <a:pt x="761" y="168"/>
                    <a:pt x="457" y="168"/>
                  </a:cubicBezTo>
                  <a:cubicBezTo>
                    <a:pt x="234" y="94"/>
                    <a:pt x="92" y="0"/>
                    <a:pt x="30" y="0"/>
                  </a:cubicBezTo>
                  <a:close/>
                </a:path>
              </a:pathLst>
            </a:custGeom>
            <a:solidFill>
              <a:srgbClr val="E2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0" name="Google Shape;190;p4"/>
            <p:cNvSpPr/>
            <p:nvPr/>
          </p:nvSpPr>
          <p:spPr>
            <a:xfrm>
              <a:off x="4094301" y="4140347"/>
              <a:ext cx="137530" cy="41899"/>
            </a:xfrm>
            <a:custGeom>
              <a:rect b="b" l="l" r="r" t="t"/>
              <a:pathLst>
                <a:path extrusionOk="0" h="1806" w="5928">
                  <a:moveTo>
                    <a:pt x="5" y="1"/>
                  </a:moveTo>
                  <a:cubicBezTo>
                    <a:pt x="2" y="1"/>
                    <a:pt x="0" y="2"/>
                    <a:pt x="0" y="4"/>
                  </a:cubicBezTo>
                  <a:cubicBezTo>
                    <a:pt x="0" y="4"/>
                    <a:pt x="91" y="95"/>
                    <a:pt x="243" y="156"/>
                  </a:cubicBezTo>
                  <a:cubicBezTo>
                    <a:pt x="365" y="247"/>
                    <a:pt x="578" y="308"/>
                    <a:pt x="851" y="430"/>
                  </a:cubicBezTo>
                  <a:cubicBezTo>
                    <a:pt x="1368" y="642"/>
                    <a:pt x="2189" y="855"/>
                    <a:pt x="2979" y="1068"/>
                  </a:cubicBezTo>
                  <a:cubicBezTo>
                    <a:pt x="3800" y="1341"/>
                    <a:pt x="4529" y="1524"/>
                    <a:pt x="5076" y="1645"/>
                  </a:cubicBezTo>
                  <a:cubicBezTo>
                    <a:pt x="5504" y="1746"/>
                    <a:pt x="5807" y="1805"/>
                    <a:pt x="5899" y="1805"/>
                  </a:cubicBezTo>
                  <a:cubicBezTo>
                    <a:pt x="5918" y="1805"/>
                    <a:pt x="5927" y="1803"/>
                    <a:pt x="5927" y="1797"/>
                  </a:cubicBezTo>
                  <a:cubicBezTo>
                    <a:pt x="5927" y="1767"/>
                    <a:pt x="5623" y="1676"/>
                    <a:pt x="5046" y="1524"/>
                  </a:cubicBezTo>
                  <a:cubicBezTo>
                    <a:pt x="4560" y="1372"/>
                    <a:pt x="3860" y="1190"/>
                    <a:pt x="3009" y="916"/>
                  </a:cubicBezTo>
                  <a:cubicBezTo>
                    <a:pt x="2158" y="642"/>
                    <a:pt x="1398" y="490"/>
                    <a:pt x="882" y="308"/>
                  </a:cubicBezTo>
                  <a:cubicBezTo>
                    <a:pt x="347" y="167"/>
                    <a:pt x="47" y="1"/>
                    <a:pt x="5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1" name="Google Shape;191;p4"/>
            <p:cNvSpPr/>
            <p:nvPr/>
          </p:nvSpPr>
          <p:spPr>
            <a:xfrm>
              <a:off x="3981456" y="4158002"/>
              <a:ext cx="389992" cy="369599"/>
            </a:xfrm>
            <a:custGeom>
              <a:rect b="b" l="l" r="r" t="t"/>
              <a:pathLst>
                <a:path extrusionOk="0" h="15931" w="16810">
                  <a:moveTo>
                    <a:pt x="9406" y="1"/>
                  </a:moveTo>
                  <a:cubicBezTo>
                    <a:pt x="6836" y="1"/>
                    <a:pt x="2458" y="1739"/>
                    <a:pt x="1612" y="3346"/>
                  </a:cubicBezTo>
                  <a:cubicBezTo>
                    <a:pt x="700" y="5049"/>
                    <a:pt x="1" y="12009"/>
                    <a:pt x="1" y="12009"/>
                  </a:cubicBezTo>
                  <a:lnTo>
                    <a:pt x="13679" y="15930"/>
                  </a:lnTo>
                  <a:cubicBezTo>
                    <a:pt x="13679" y="15930"/>
                    <a:pt x="16506" y="13103"/>
                    <a:pt x="16658" y="10672"/>
                  </a:cubicBezTo>
                  <a:cubicBezTo>
                    <a:pt x="16810" y="8240"/>
                    <a:pt x="15108" y="6477"/>
                    <a:pt x="15108" y="6477"/>
                  </a:cubicBezTo>
                  <a:lnTo>
                    <a:pt x="15320" y="5018"/>
                  </a:lnTo>
                  <a:cubicBezTo>
                    <a:pt x="15320" y="5018"/>
                    <a:pt x="12402" y="337"/>
                    <a:pt x="9971" y="33"/>
                  </a:cubicBezTo>
                  <a:cubicBezTo>
                    <a:pt x="9795" y="11"/>
                    <a:pt x="9606" y="1"/>
                    <a:pt x="940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2" name="Google Shape;192;p4"/>
            <p:cNvSpPr/>
            <p:nvPr/>
          </p:nvSpPr>
          <p:spPr>
            <a:xfrm>
              <a:off x="4277674" y="4357105"/>
              <a:ext cx="89552" cy="167226"/>
            </a:xfrm>
            <a:custGeom>
              <a:rect b="b" l="l" r="r" t="t"/>
              <a:pathLst>
                <a:path extrusionOk="0" h="7208" w="3860">
                  <a:moveTo>
                    <a:pt x="2547" y="1"/>
                  </a:moveTo>
                  <a:cubicBezTo>
                    <a:pt x="2148" y="1"/>
                    <a:pt x="1792" y="236"/>
                    <a:pt x="1792" y="236"/>
                  </a:cubicBezTo>
                  <a:cubicBezTo>
                    <a:pt x="1141" y="2396"/>
                    <a:pt x="1" y="7207"/>
                    <a:pt x="558" y="7207"/>
                  </a:cubicBezTo>
                  <a:cubicBezTo>
                    <a:pt x="573" y="7207"/>
                    <a:pt x="589" y="7203"/>
                    <a:pt x="607" y="7196"/>
                  </a:cubicBezTo>
                  <a:cubicBezTo>
                    <a:pt x="1337" y="6953"/>
                    <a:pt x="3859" y="3974"/>
                    <a:pt x="3616" y="1573"/>
                  </a:cubicBezTo>
                  <a:cubicBezTo>
                    <a:pt x="3503" y="300"/>
                    <a:pt x="2998" y="1"/>
                    <a:pt x="2547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3" name="Google Shape;193;p4"/>
            <p:cNvSpPr/>
            <p:nvPr/>
          </p:nvSpPr>
          <p:spPr>
            <a:xfrm>
              <a:off x="4303379" y="4366083"/>
              <a:ext cx="86420" cy="126138"/>
            </a:xfrm>
            <a:custGeom>
              <a:rect b="b" l="l" r="r" t="t"/>
              <a:pathLst>
                <a:path extrusionOk="0" h="5437" w="3725">
                  <a:moveTo>
                    <a:pt x="958" y="1"/>
                  </a:moveTo>
                  <a:cubicBezTo>
                    <a:pt x="958" y="1"/>
                    <a:pt x="0" y="5436"/>
                    <a:pt x="471" y="5436"/>
                  </a:cubicBezTo>
                  <a:cubicBezTo>
                    <a:pt x="489" y="5436"/>
                    <a:pt x="510" y="5428"/>
                    <a:pt x="532" y="5411"/>
                  </a:cubicBezTo>
                  <a:cubicBezTo>
                    <a:pt x="1110" y="4894"/>
                    <a:pt x="3724" y="92"/>
                    <a:pt x="95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4" name="Google Shape;194;p4"/>
            <p:cNvSpPr/>
            <p:nvPr/>
          </p:nvSpPr>
          <p:spPr>
            <a:xfrm>
              <a:off x="4227005" y="4243378"/>
              <a:ext cx="104957" cy="263807"/>
            </a:xfrm>
            <a:custGeom>
              <a:rect b="b" l="l" r="r" t="t"/>
              <a:pathLst>
                <a:path extrusionOk="0" h="11371" w="4524">
                  <a:moveTo>
                    <a:pt x="420" y="1"/>
                  </a:moveTo>
                  <a:cubicBezTo>
                    <a:pt x="420" y="1"/>
                    <a:pt x="0" y="11370"/>
                    <a:pt x="889" y="11370"/>
                  </a:cubicBezTo>
                  <a:cubicBezTo>
                    <a:pt x="895" y="11370"/>
                    <a:pt x="901" y="11370"/>
                    <a:pt x="906" y="11369"/>
                  </a:cubicBezTo>
                  <a:cubicBezTo>
                    <a:pt x="1818" y="11186"/>
                    <a:pt x="4523" y="1583"/>
                    <a:pt x="4524" y="1581"/>
                  </a:cubicBezTo>
                  <a:lnTo>
                    <a:pt x="4524" y="1581"/>
                  </a:lnTo>
                  <a:cubicBezTo>
                    <a:pt x="4473" y="1688"/>
                    <a:pt x="4356" y="1733"/>
                    <a:pt x="4193" y="1733"/>
                  </a:cubicBezTo>
                  <a:cubicBezTo>
                    <a:pt x="3187" y="1733"/>
                    <a:pt x="420" y="1"/>
                    <a:pt x="420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5" name="Google Shape;195;p4"/>
            <p:cNvSpPr/>
            <p:nvPr/>
          </p:nvSpPr>
          <p:spPr>
            <a:xfrm>
              <a:off x="3994170" y="4165612"/>
              <a:ext cx="274317" cy="306982"/>
            </a:xfrm>
            <a:custGeom>
              <a:rect b="b" l="l" r="r" t="t"/>
              <a:pathLst>
                <a:path extrusionOk="0" h="13232" w="11824">
                  <a:moveTo>
                    <a:pt x="9132" y="0"/>
                  </a:moveTo>
                  <a:cubicBezTo>
                    <a:pt x="7399" y="0"/>
                    <a:pt x="2171" y="2122"/>
                    <a:pt x="1398" y="2867"/>
                  </a:cubicBezTo>
                  <a:cubicBezTo>
                    <a:pt x="578" y="3718"/>
                    <a:pt x="0" y="11256"/>
                    <a:pt x="0" y="11256"/>
                  </a:cubicBezTo>
                  <a:cubicBezTo>
                    <a:pt x="1246" y="12137"/>
                    <a:pt x="6231" y="13231"/>
                    <a:pt x="6231" y="13231"/>
                  </a:cubicBezTo>
                  <a:cubicBezTo>
                    <a:pt x="6231" y="13231"/>
                    <a:pt x="7660" y="11924"/>
                    <a:pt x="9119" y="8915"/>
                  </a:cubicBezTo>
                  <a:cubicBezTo>
                    <a:pt x="10547" y="5906"/>
                    <a:pt x="9848" y="2927"/>
                    <a:pt x="9757" y="2593"/>
                  </a:cubicBezTo>
                  <a:cubicBezTo>
                    <a:pt x="9696" y="2228"/>
                    <a:pt x="11824" y="2228"/>
                    <a:pt x="11824" y="2228"/>
                  </a:cubicBezTo>
                  <a:cubicBezTo>
                    <a:pt x="11824" y="2228"/>
                    <a:pt x="10608" y="556"/>
                    <a:pt x="9544" y="70"/>
                  </a:cubicBezTo>
                  <a:cubicBezTo>
                    <a:pt x="9449" y="22"/>
                    <a:pt x="9308" y="0"/>
                    <a:pt x="9132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6" name="Google Shape;196;p4"/>
            <p:cNvSpPr/>
            <p:nvPr/>
          </p:nvSpPr>
          <p:spPr>
            <a:xfrm>
              <a:off x="4009667" y="4171133"/>
              <a:ext cx="211584" cy="300046"/>
            </a:xfrm>
            <a:custGeom>
              <a:rect b="b" l="l" r="r" t="t"/>
              <a:pathLst>
                <a:path extrusionOk="0" h="12933" w="9120">
                  <a:moveTo>
                    <a:pt x="7856" y="1"/>
                  </a:moveTo>
                  <a:cubicBezTo>
                    <a:pt x="7482" y="1"/>
                    <a:pt x="6627" y="318"/>
                    <a:pt x="6627" y="318"/>
                  </a:cubicBezTo>
                  <a:cubicBezTo>
                    <a:pt x="6627" y="318"/>
                    <a:pt x="6475" y="3236"/>
                    <a:pt x="6293" y="3358"/>
                  </a:cubicBezTo>
                  <a:cubicBezTo>
                    <a:pt x="6289" y="3362"/>
                    <a:pt x="6285" y="3363"/>
                    <a:pt x="6282" y="3363"/>
                  </a:cubicBezTo>
                  <a:cubicBezTo>
                    <a:pt x="6145" y="3363"/>
                    <a:pt x="6232" y="440"/>
                    <a:pt x="6232" y="440"/>
                  </a:cubicBezTo>
                  <a:lnTo>
                    <a:pt x="6232" y="440"/>
                  </a:lnTo>
                  <a:cubicBezTo>
                    <a:pt x="6232" y="440"/>
                    <a:pt x="5624" y="531"/>
                    <a:pt x="5411" y="805"/>
                  </a:cubicBezTo>
                  <a:cubicBezTo>
                    <a:pt x="5170" y="1077"/>
                    <a:pt x="3637" y="10867"/>
                    <a:pt x="3349" y="10867"/>
                  </a:cubicBezTo>
                  <a:cubicBezTo>
                    <a:pt x="3348" y="10867"/>
                    <a:pt x="3346" y="10866"/>
                    <a:pt x="3344" y="10866"/>
                  </a:cubicBezTo>
                  <a:cubicBezTo>
                    <a:pt x="3101" y="10775"/>
                    <a:pt x="5107" y="1656"/>
                    <a:pt x="4925" y="1230"/>
                  </a:cubicBezTo>
                  <a:cubicBezTo>
                    <a:pt x="4818" y="1018"/>
                    <a:pt x="4704" y="835"/>
                    <a:pt x="4549" y="835"/>
                  </a:cubicBezTo>
                  <a:cubicBezTo>
                    <a:pt x="4393" y="835"/>
                    <a:pt x="4195" y="1018"/>
                    <a:pt x="3922" y="1534"/>
                  </a:cubicBezTo>
                  <a:cubicBezTo>
                    <a:pt x="3455" y="2413"/>
                    <a:pt x="2592" y="4655"/>
                    <a:pt x="2272" y="4655"/>
                  </a:cubicBezTo>
                  <a:cubicBezTo>
                    <a:pt x="2238" y="4655"/>
                    <a:pt x="2210" y="4630"/>
                    <a:pt x="2189" y="4574"/>
                  </a:cubicBezTo>
                  <a:cubicBezTo>
                    <a:pt x="1946" y="3996"/>
                    <a:pt x="3922" y="1838"/>
                    <a:pt x="3618" y="1534"/>
                  </a:cubicBezTo>
                  <a:cubicBezTo>
                    <a:pt x="3585" y="1501"/>
                    <a:pt x="3533" y="1486"/>
                    <a:pt x="3466" y="1486"/>
                  </a:cubicBezTo>
                  <a:cubicBezTo>
                    <a:pt x="2922" y="1486"/>
                    <a:pt x="1383" y="2486"/>
                    <a:pt x="761" y="2811"/>
                  </a:cubicBezTo>
                  <a:cubicBezTo>
                    <a:pt x="244" y="3115"/>
                    <a:pt x="1" y="9012"/>
                    <a:pt x="821" y="11990"/>
                  </a:cubicBezTo>
                  <a:lnTo>
                    <a:pt x="4043" y="12933"/>
                  </a:lnTo>
                  <a:cubicBezTo>
                    <a:pt x="5928" y="11686"/>
                    <a:pt x="8025" y="9042"/>
                    <a:pt x="8481" y="7461"/>
                  </a:cubicBezTo>
                  <a:cubicBezTo>
                    <a:pt x="9119" y="5212"/>
                    <a:pt x="8208" y="75"/>
                    <a:pt x="7964" y="14"/>
                  </a:cubicBezTo>
                  <a:cubicBezTo>
                    <a:pt x="7936" y="5"/>
                    <a:pt x="7899" y="1"/>
                    <a:pt x="785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7" name="Google Shape;197;p4"/>
            <p:cNvSpPr/>
            <p:nvPr/>
          </p:nvSpPr>
          <p:spPr>
            <a:xfrm>
              <a:off x="4016024" y="4331492"/>
              <a:ext cx="27910" cy="51249"/>
            </a:xfrm>
            <a:custGeom>
              <a:rect b="b" l="l" r="r" t="t"/>
              <a:pathLst>
                <a:path extrusionOk="0" h="2209" w="1203">
                  <a:moveTo>
                    <a:pt x="602" y="0"/>
                  </a:moveTo>
                  <a:cubicBezTo>
                    <a:pt x="594" y="0"/>
                    <a:pt x="586" y="1"/>
                    <a:pt x="578" y="2"/>
                  </a:cubicBezTo>
                  <a:cubicBezTo>
                    <a:pt x="0" y="124"/>
                    <a:pt x="304" y="2130"/>
                    <a:pt x="304" y="2130"/>
                  </a:cubicBezTo>
                  <a:cubicBezTo>
                    <a:pt x="393" y="2184"/>
                    <a:pt x="471" y="2209"/>
                    <a:pt x="541" y="2209"/>
                  </a:cubicBezTo>
                  <a:cubicBezTo>
                    <a:pt x="1203" y="2209"/>
                    <a:pt x="1052" y="0"/>
                    <a:pt x="602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8" name="Google Shape;198;p4"/>
            <p:cNvSpPr/>
            <p:nvPr/>
          </p:nvSpPr>
          <p:spPr>
            <a:xfrm>
              <a:off x="4021662" y="4305717"/>
              <a:ext cx="25381" cy="22620"/>
            </a:xfrm>
            <a:custGeom>
              <a:rect b="b" l="l" r="r" t="t"/>
              <a:pathLst>
                <a:path extrusionOk="0" h="975" w="1094">
                  <a:moveTo>
                    <a:pt x="341" y="1"/>
                  </a:moveTo>
                  <a:cubicBezTo>
                    <a:pt x="173" y="1"/>
                    <a:pt x="31" y="165"/>
                    <a:pt x="0" y="627"/>
                  </a:cubicBezTo>
                  <a:cubicBezTo>
                    <a:pt x="0" y="627"/>
                    <a:pt x="476" y="974"/>
                    <a:pt x="774" y="974"/>
                  </a:cubicBezTo>
                  <a:cubicBezTo>
                    <a:pt x="861" y="974"/>
                    <a:pt x="932" y="945"/>
                    <a:pt x="973" y="870"/>
                  </a:cubicBezTo>
                  <a:cubicBezTo>
                    <a:pt x="1094" y="629"/>
                    <a:pt x="668" y="1"/>
                    <a:pt x="341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9" name="Google Shape;199;p4"/>
            <p:cNvSpPr/>
            <p:nvPr/>
          </p:nvSpPr>
          <p:spPr>
            <a:xfrm>
              <a:off x="4020246" y="4237555"/>
              <a:ext cx="26425" cy="53499"/>
            </a:xfrm>
            <a:custGeom>
              <a:rect b="b" l="l" r="r" t="t"/>
              <a:pathLst>
                <a:path extrusionOk="0" h="2306" w="1139">
                  <a:moveTo>
                    <a:pt x="912" y="1"/>
                  </a:moveTo>
                  <a:cubicBezTo>
                    <a:pt x="759" y="1"/>
                    <a:pt x="538" y="127"/>
                    <a:pt x="365" y="221"/>
                  </a:cubicBezTo>
                  <a:cubicBezTo>
                    <a:pt x="1" y="404"/>
                    <a:pt x="92" y="2076"/>
                    <a:pt x="274" y="2288"/>
                  </a:cubicBezTo>
                  <a:cubicBezTo>
                    <a:pt x="286" y="2300"/>
                    <a:pt x="299" y="2306"/>
                    <a:pt x="313" y="2306"/>
                  </a:cubicBezTo>
                  <a:cubicBezTo>
                    <a:pt x="514" y="2306"/>
                    <a:pt x="922" y="1119"/>
                    <a:pt x="1065" y="465"/>
                  </a:cubicBezTo>
                  <a:cubicBezTo>
                    <a:pt x="1138" y="112"/>
                    <a:pt x="1055" y="1"/>
                    <a:pt x="912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0" name="Google Shape;200;p4"/>
            <p:cNvSpPr/>
            <p:nvPr/>
          </p:nvSpPr>
          <p:spPr>
            <a:xfrm>
              <a:off x="4228977" y="4230688"/>
              <a:ext cx="103054" cy="46957"/>
            </a:xfrm>
            <a:custGeom>
              <a:rect b="b" l="l" r="r" t="t"/>
              <a:pathLst>
                <a:path extrusionOk="0" h="2024" w="4442">
                  <a:moveTo>
                    <a:pt x="1" y="1"/>
                  </a:moveTo>
                  <a:cubicBezTo>
                    <a:pt x="2" y="1"/>
                    <a:pt x="3451" y="2024"/>
                    <a:pt x="4236" y="2024"/>
                  </a:cubicBezTo>
                  <a:cubicBezTo>
                    <a:pt x="4389" y="2024"/>
                    <a:pt x="4442" y="1947"/>
                    <a:pt x="4347" y="1764"/>
                  </a:cubicBezTo>
                  <a:cubicBezTo>
                    <a:pt x="3922" y="943"/>
                    <a:pt x="3162" y="366"/>
                    <a:pt x="3162" y="365"/>
                  </a:cubicBezTo>
                  <a:lnTo>
                    <a:pt x="3162" y="365"/>
                  </a:lnTo>
                  <a:cubicBezTo>
                    <a:pt x="3162" y="366"/>
                    <a:pt x="3917" y="1279"/>
                    <a:pt x="3192" y="1279"/>
                  </a:cubicBezTo>
                  <a:cubicBezTo>
                    <a:pt x="2771" y="1279"/>
                    <a:pt x="1853" y="971"/>
                    <a:pt x="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1" name="Google Shape;201;p4"/>
            <p:cNvSpPr/>
            <p:nvPr/>
          </p:nvSpPr>
          <p:spPr>
            <a:xfrm>
              <a:off x="4138010" y="4355504"/>
              <a:ext cx="158688" cy="352617"/>
            </a:xfrm>
            <a:custGeom>
              <a:rect b="b" l="l" r="r" t="t"/>
              <a:pathLst>
                <a:path extrusionOk="0" h="15199" w="6840">
                  <a:moveTo>
                    <a:pt x="6840" y="1"/>
                  </a:moveTo>
                  <a:lnTo>
                    <a:pt x="4165" y="274"/>
                  </a:lnTo>
                  <a:cubicBezTo>
                    <a:pt x="4165" y="274"/>
                    <a:pt x="3861" y="1034"/>
                    <a:pt x="3587" y="1672"/>
                  </a:cubicBezTo>
                  <a:cubicBezTo>
                    <a:pt x="1581" y="6657"/>
                    <a:pt x="1" y="15199"/>
                    <a:pt x="1" y="15199"/>
                  </a:cubicBezTo>
                  <a:lnTo>
                    <a:pt x="3101" y="14560"/>
                  </a:lnTo>
                  <a:cubicBezTo>
                    <a:pt x="2888" y="12098"/>
                    <a:pt x="6840" y="1"/>
                    <a:pt x="684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2" name="Google Shape;202;p4"/>
            <p:cNvSpPr/>
            <p:nvPr/>
          </p:nvSpPr>
          <p:spPr>
            <a:xfrm>
              <a:off x="4360846" y="4335065"/>
              <a:ext cx="145998" cy="332850"/>
            </a:xfrm>
            <a:custGeom>
              <a:rect b="b" l="l" r="r" t="t"/>
              <a:pathLst>
                <a:path extrusionOk="0" h="14347" w="6293">
                  <a:moveTo>
                    <a:pt x="3557" y="0"/>
                  </a:moveTo>
                  <a:cubicBezTo>
                    <a:pt x="791" y="6140"/>
                    <a:pt x="1" y="14347"/>
                    <a:pt x="1" y="14347"/>
                  </a:cubicBezTo>
                  <a:lnTo>
                    <a:pt x="1794" y="13222"/>
                  </a:lnTo>
                  <a:lnTo>
                    <a:pt x="3527" y="13678"/>
                  </a:lnTo>
                  <a:cubicBezTo>
                    <a:pt x="3314" y="10487"/>
                    <a:pt x="6293" y="365"/>
                    <a:pt x="6293" y="365"/>
                  </a:cubicBezTo>
                  <a:cubicBezTo>
                    <a:pt x="4743" y="91"/>
                    <a:pt x="3557" y="0"/>
                    <a:pt x="355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3" name="Google Shape;203;p4"/>
            <p:cNvSpPr/>
            <p:nvPr/>
          </p:nvSpPr>
          <p:spPr>
            <a:xfrm>
              <a:off x="4389776" y="4456354"/>
              <a:ext cx="31738" cy="169986"/>
            </a:xfrm>
            <a:custGeom>
              <a:rect b="b" l="l" r="r" t="t"/>
              <a:pathLst>
                <a:path extrusionOk="0" h="7327" w="1368">
                  <a:moveTo>
                    <a:pt x="638" y="0"/>
                  </a:moveTo>
                  <a:lnTo>
                    <a:pt x="638" y="0"/>
                  </a:lnTo>
                  <a:cubicBezTo>
                    <a:pt x="490" y="622"/>
                    <a:pt x="284" y="1215"/>
                    <a:pt x="415" y="1864"/>
                  </a:cubicBezTo>
                  <a:lnTo>
                    <a:pt x="415" y="1864"/>
                  </a:lnTo>
                  <a:cubicBezTo>
                    <a:pt x="399" y="1882"/>
                    <a:pt x="382" y="1899"/>
                    <a:pt x="365" y="1915"/>
                  </a:cubicBezTo>
                  <a:cubicBezTo>
                    <a:pt x="390" y="1915"/>
                    <a:pt x="409" y="1920"/>
                    <a:pt x="426" y="1926"/>
                  </a:cubicBezTo>
                  <a:lnTo>
                    <a:pt x="426" y="1926"/>
                  </a:lnTo>
                  <a:cubicBezTo>
                    <a:pt x="431" y="1964"/>
                    <a:pt x="462" y="1988"/>
                    <a:pt x="499" y="1988"/>
                  </a:cubicBezTo>
                  <a:cubicBezTo>
                    <a:pt x="515" y="1988"/>
                    <a:pt x="531" y="1984"/>
                    <a:pt x="547" y="1976"/>
                  </a:cubicBezTo>
                  <a:cubicBezTo>
                    <a:pt x="968" y="1611"/>
                    <a:pt x="767" y="884"/>
                    <a:pt x="1117" y="487"/>
                  </a:cubicBezTo>
                  <a:lnTo>
                    <a:pt x="1117" y="487"/>
                  </a:lnTo>
                  <a:cubicBezTo>
                    <a:pt x="1189" y="993"/>
                    <a:pt x="1022" y="1498"/>
                    <a:pt x="882" y="1976"/>
                  </a:cubicBezTo>
                  <a:cubicBezTo>
                    <a:pt x="730" y="2462"/>
                    <a:pt x="578" y="2949"/>
                    <a:pt x="456" y="3435"/>
                  </a:cubicBezTo>
                  <a:cubicBezTo>
                    <a:pt x="274" y="4712"/>
                    <a:pt x="213" y="5988"/>
                    <a:pt x="0" y="7234"/>
                  </a:cubicBezTo>
                  <a:cubicBezTo>
                    <a:pt x="0" y="7293"/>
                    <a:pt x="51" y="7327"/>
                    <a:pt x="87" y="7327"/>
                  </a:cubicBezTo>
                  <a:cubicBezTo>
                    <a:pt x="106" y="7327"/>
                    <a:pt x="122" y="7317"/>
                    <a:pt x="122" y="7295"/>
                  </a:cubicBezTo>
                  <a:cubicBezTo>
                    <a:pt x="365" y="5958"/>
                    <a:pt x="334" y="4590"/>
                    <a:pt x="608" y="3253"/>
                  </a:cubicBezTo>
                  <a:cubicBezTo>
                    <a:pt x="790" y="2310"/>
                    <a:pt x="1368" y="1338"/>
                    <a:pt x="1216" y="365"/>
                  </a:cubicBezTo>
                  <a:cubicBezTo>
                    <a:pt x="1216" y="344"/>
                    <a:pt x="1172" y="309"/>
                    <a:pt x="1136" y="309"/>
                  </a:cubicBezTo>
                  <a:cubicBezTo>
                    <a:pt x="1119" y="309"/>
                    <a:pt x="1104" y="316"/>
                    <a:pt x="1094" y="335"/>
                  </a:cubicBezTo>
                  <a:cubicBezTo>
                    <a:pt x="569" y="611"/>
                    <a:pt x="773" y="1341"/>
                    <a:pt x="470" y="1791"/>
                  </a:cubicBezTo>
                  <a:lnTo>
                    <a:pt x="470" y="1791"/>
                  </a:lnTo>
                  <a:cubicBezTo>
                    <a:pt x="427" y="1178"/>
                    <a:pt x="610" y="589"/>
                    <a:pt x="638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4" name="Google Shape;204;p4"/>
            <p:cNvSpPr/>
            <p:nvPr/>
          </p:nvSpPr>
          <p:spPr>
            <a:xfrm>
              <a:off x="4428543" y="4351281"/>
              <a:ext cx="63498" cy="253599"/>
            </a:xfrm>
            <a:custGeom>
              <a:rect b="b" l="l" r="r" t="t"/>
              <a:pathLst>
                <a:path extrusionOk="0" h="10931" w="2737">
                  <a:moveTo>
                    <a:pt x="2736" y="0"/>
                  </a:moveTo>
                  <a:cubicBezTo>
                    <a:pt x="2615" y="213"/>
                    <a:pt x="2584" y="487"/>
                    <a:pt x="2524" y="730"/>
                  </a:cubicBezTo>
                  <a:cubicBezTo>
                    <a:pt x="2463" y="821"/>
                    <a:pt x="2372" y="1247"/>
                    <a:pt x="2250" y="1277"/>
                  </a:cubicBezTo>
                  <a:cubicBezTo>
                    <a:pt x="2225" y="1288"/>
                    <a:pt x="2204" y="1293"/>
                    <a:pt x="2188" y="1293"/>
                  </a:cubicBezTo>
                  <a:cubicBezTo>
                    <a:pt x="2065" y="1293"/>
                    <a:pt x="2162" y="1023"/>
                    <a:pt x="2189" y="943"/>
                  </a:cubicBezTo>
                  <a:cubicBezTo>
                    <a:pt x="2250" y="760"/>
                    <a:pt x="2463" y="213"/>
                    <a:pt x="2250" y="61"/>
                  </a:cubicBezTo>
                  <a:cubicBezTo>
                    <a:pt x="2208" y="35"/>
                    <a:pt x="2167" y="22"/>
                    <a:pt x="2128" y="22"/>
                  </a:cubicBezTo>
                  <a:cubicBezTo>
                    <a:pt x="1723" y="22"/>
                    <a:pt x="1521" y="1354"/>
                    <a:pt x="1521" y="1520"/>
                  </a:cubicBezTo>
                  <a:cubicBezTo>
                    <a:pt x="1277" y="2736"/>
                    <a:pt x="1156" y="3982"/>
                    <a:pt x="913" y="5198"/>
                  </a:cubicBezTo>
                  <a:cubicBezTo>
                    <a:pt x="578" y="7113"/>
                    <a:pt x="335" y="8997"/>
                    <a:pt x="1" y="10852"/>
                  </a:cubicBezTo>
                  <a:cubicBezTo>
                    <a:pt x="1" y="10909"/>
                    <a:pt x="37" y="10931"/>
                    <a:pt x="64" y="10931"/>
                  </a:cubicBezTo>
                  <a:cubicBezTo>
                    <a:pt x="80" y="10931"/>
                    <a:pt x="92" y="10923"/>
                    <a:pt x="92" y="10912"/>
                  </a:cubicBezTo>
                  <a:cubicBezTo>
                    <a:pt x="396" y="9484"/>
                    <a:pt x="548" y="8025"/>
                    <a:pt x="761" y="6596"/>
                  </a:cubicBezTo>
                  <a:cubicBezTo>
                    <a:pt x="1004" y="5289"/>
                    <a:pt x="1277" y="3952"/>
                    <a:pt x="1490" y="2614"/>
                  </a:cubicBezTo>
                  <a:cubicBezTo>
                    <a:pt x="1551" y="1976"/>
                    <a:pt x="1581" y="1338"/>
                    <a:pt x="1825" y="669"/>
                  </a:cubicBezTo>
                  <a:cubicBezTo>
                    <a:pt x="1855" y="517"/>
                    <a:pt x="1916" y="335"/>
                    <a:pt x="2007" y="244"/>
                  </a:cubicBezTo>
                  <a:cubicBezTo>
                    <a:pt x="2067" y="177"/>
                    <a:pt x="2112" y="150"/>
                    <a:pt x="2146" y="150"/>
                  </a:cubicBezTo>
                  <a:cubicBezTo>
                    <a:pt x="2266" y="150"/>
                    <a:pt x="2237" y="496"/>
                    <a:pt x="2189" y="639"/>
                  </a:cubicBezTo>
                  <a:cubicBezTo>
                    <a:pt x="2159" y="882"/>
                    <a:pt x="2007" y="1216"/>
                    <a:pt x="2128" y="1429"/>
                  </a:cubicBezTo>
                  <a:cubicBezTo>
                    <a:pt x="2128" y="1459"/>
                    <a:pt x="2136" y="1475"/>
                    <a:pt x="2147" y="1475"/>
                  </a:cubicBezTo>
                  <a:cubicBezTo>
                    <a:pt x="2159" y="1475"/>
                    <a:pt x="2174" y="1459"/>
                    <a:pt x="2189" y="1429"/>
                  </a:cubicBezTo>
                  <a:cubicBezTo>
                    <a:pt x="2584" y="1186"/>
                    <a:pt x="2584" y="487"/>
                    <a:pt x="2736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5" name="Google Shape;205;p4"/>
            <p:cNvSpPr/>
            <p:nvPr/>
          </p:nvSpPr>
          <p:spPr>
            <a:xfrm>
              <a:off x="4401051" y="4391464"/>
              <a:ext cx="88160" cy="61457"/>
            </a:xfrm>
            <a:custGeom>
              <a:rect b="b" l="l" r="r" t="t"/>
              <a:pathLst>
                <a:path extrusionOk="0" h="2649" w="3800">
                  <a:moveTo>
                    <a:pt x="3800" y="1"/>
                  </a:moveTo>
                  <a:lnTo>
                    <a:pt x="1034" y="62"/>
                  </a:lnTo>
                  <a:cubicBezTo>
                    <a:pt x="578" y="1217"/>
                    <a:pt x="365" y="1460"/>
                    <a:pt x="0" y="2645"/>
                  </a:cubicBezTo>
                  <a:cubicBezTo>
                    <a:pt x="49" y="2648"/>
                    <a:pt x="104" y="2649"/>
                    <a:pt x="164" y="2649"/>
                  </a:cubicBezTo>
                  <a:cubicBezTo>
                    <a:pt x="926" y="2649"/>
                    <a:pt x="2527" y="2473"/>
                    <a:pt x="3344" y="2220"/>
                  </a:cubicBezTo>
                  <a:cubicBezTo>
                    <a:pt x="3648" y="1156"/>
                    <a:pt x="3617" y="761"/>
                    <a:pt x="3800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6" name="Google Shape;206;p4"/>
            <p:cNvSpPr/>
            <p:nvPr/>
          </p:nvSpPr>
          <p:spPr>
            <a:xfrm>
              <a:off x="4552663" y="4355504"/>
              <a:ext cx="146694" cy="332178"/>
            </a:xfrm>
            <a:custGeom>
              <a:rect b="b" l="l" r="r" t="t"/>
              <a:pathLst>
                <a:path extrusionOk="0" h="14318" w="6323">
                  <a:moveTo>
                    <a:pt x="3587" y="1"/>
                  </a:moveTo>
                  <a:cubicBezTo>
                    <a:pt x="821" y="6110"/>
                    <a:pt x="0" y="14317"/>
                    <a:pt x="0" y="14317"/>
                  </a:cubicBezTo>
                  <a:lnTo>
                    <a:pt x="1794" y="13223"/>
                  </a:lnTo>
                  <a:lnTo>
                    <a:pt x="3557" y="13679"/>
                  </a:lnTo>
                  <a:cubicBezTo>
                    <a:pt x="3314" y="10487"/>
                    <a:pt x="6323" y="335"/>
                    <a:pt x="6323" y="335"/>
                  </a:cubicBezTo>
                  <a:cubicBezTo>
                    <a:pt x="4773" y="92"/>
                    <a:pt x="3587" y="1"/>
                    <a:pt x="358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7" name="Google Shape;207;p4"/>
            <p:cNvSpPr/>
            <p:nvPr/>
          </p:nvSpPr>
          <p:spPr>
            <a:xfrm>
              <a:off x="4584401" y="4367498"/>
              <a:ext cx="69832" cy="203394"/>
            </a:xfrm>
            <a:custGeom>
              <a:rect b="b" l="l" r="r" t="t"/>
              <a:pathLst>
                <a:path extrusionOk="0" h="8767" w="3010">
                  <a:moveTo>
                    <a:pt x="2661" y="266"/>
                  </a:moveTo>
                  <a:lnTo>
                    <a:pt x="2661" y="266"/>
                  </a:lnTo>
                  <a:cubicBezTo>
                    <a:pt x="2639" y="287"/>
                    <a:pt x="2613" y="319"/>
                    <a:pt x="2584" y="365"/>
                  </a:cubicBezTo>
                  <a:lnTo>
                    <a:pt x="2493" y="578"/>
                  </a:lnTo>
                  <a:cubicBezTo>
                    <a:pt x="2418" y="728"/>
                    <a:pt x="2354" y="867"/>
                    <a:pt x="2266" y="973"/>
                  </a:cubicBezTo>
                  <a:lnTo>
                    <a:pt x="2266" y="973"/>
                  </a:lnTo>
                  <a:cubicBezTo>
                    <a:pt x="2342" y="950"/>
                    <a:pt x="2422" y="770"/>
                    <a:pt x="2462" y="669"/>
                  </a:cubicBezTo>
                  <a:cubicBezTo>
                    <a:pt x="2529" y="535"/>
                    <a:pt x="2587" y="393"/>
                    <a:pt x="2661" y="266"/>
                  </a:cubicBezTo>
                  <a:close/>
                  <a:moveTo>
                    <a:pt x="2158" y="92"/>
                  </a:moveTo>
                  <a:cubicBezTo>
                    <a:pt x="2067" y="396"/>
                    <a:pt x="1946" y="730"/>
                    <a:pt x="2037" y="1095"/>
                  </a:cubicBezTo>
                  <a:lnTo>
                    <a:pt x="2067" y="1125"/>
                  </a:lnTo>
                  <a:cubicBezTo>
                    <a:pt x="2148" y="1090"/>
                    <a:pt x="2212" y="1038"/>
                    <a:pt x="2266" y="973"/>
                  </a:cubicBezTo>
                  <a:lnTo>
                    <a:pt x="2266" y="973"/>
                  </a:lnTo>
                  <a:cubicBezTo>
                    <a:pt x="2261" y="974"/>
                    <a:pt x="2256" y="975"/>
                    <a:pt x="2250" y="975"/>
                  </a:cubicBezTo>
                  <a:cubicBezTo>
                    <a:pt x="2217" y="975"/>
                    <a:pt x="2185" y="941"/>
                    <a:pt x="2158" y="852"/>
                  </a:cubicBezTo>
                  <a:cubicBezTo>
                    <a:pt x="1976" y="639"/>
                    <a:pt x="2098" y="335"/>
                    <a:pt x="2158" y="92"/>
                  </a:cubicBezTo>
                  <a:close/>
                  <a:moveTo>
                    <a:pt x="2888" y="0"/>
                  </a:moveTo>
                  <a:cubicBezTo>
                    <a:pt x="2792" y="69"/>
                    <a:pt x="2721" y="162"/>
                    <a:pt x="2661" y="266"/>
                  </a:cubicBezTo>
                  <a:lnTo>
                    <a:pt x="2661" y="266"/>
                  </a:lnTo>
                  <a:cubicBezTo>
                    <a:pt x="2683" y="244"/>
                    <a:pt x="2702" y="235"/>
                    <a:pt x="2718" y="235"/>
                  </a:cubicBezTo>
                  <a:cubicBezTo>
                    <a:pt x="2797" y="235"/>
                    <a:pt x="2797" y="469"/>
                    <a:pt x="2797" y="578"/>
                  </a:cubicBezTo>
                  <a:cubicBezTo>
                    <a:pt x="2736" y="821"/>
                    <a:pt x="2675" y="1034"/>
                    <a:pt x="2584" y="1277"/>
                  </a:cubicBezTo>
                  <a:cubicBezTo>
                    <a:pt x="2250" y="2311"/>
                    <a:pt x="1915" y="3283"/>
                    <a:pt x="1763" y="4377"/>
                  </a:cubicBezTo>
                  <a:cubicBezTo>
                    <a:pt x="1672" y="4833"/>
                    <a:pt x="1642" y="5350"/>
                    <a:pt x="1520" y="5806"/>
                  </a:cubicBezTo>
                  <a:cubicBezTo>
                    <a:pt x="1490" y="5958"/>
                    <a:pt x="1459" y="6414"/>
                    <a:pt x="1307" y="6505"/>
                  </a:cubicBezTo>
                  <a:cubicBezTo>
                    <a:pt x="1284" y="6522"/>
                    <a:pt x="1267" y="6530"/>
                    <a:pt x="1254" y="6530"/>
                  </a:cubicBezTo>
                  <a:cubicBezTo>
                    <a:pt x="1196" y="6530"/>
                    <a:pt x="1216" y="6391"/>
                    <a:pt x="1216" y="6292"/>
                  </a:cubicBezTo>
                  <a:cubicBezTo>
                    <a:pt x="1216" y="6171"/>
                    <a:pt x="1246" y="6019"/>
                    <a:pt x="1246" y="5897"/>
                  </a:cubicBezTo>
                  <a:cubicBezTo>
                    <a:pt x="1368" y="5198"/>
                    <a:pt x="1642" y="4347"/>
                    <a:pt x="1398" y="3618"/>
                  </a:cubicBezTo>
                  <a:cubicBezTo>
                    <a:pt x="1398" y="3602"/>
                    <a:pt x="1383" y="3595"/>
                    <a:pt x="1368" y="3595"/>
                  </a:cubicBezTo>
                  <a:cubicBezTo>
                    <a:pt x="1353" y="3595"/>
                    <a:pt x="1338" y="3602"/>
                    <a:pt x="1338" y="3618"/>
                  </a:cubicBezTo>
                  <a:cubicBezTo>
                    <a:pt x="426" y="5137"/>
                    <a:pt x="395" y="7022"/>
                    <a:pt x="0" y="8724"/>
                  </a:cubicBezTo>
                  <a:cubicBezTo>
                    <a:pt x="0" y="8745"/>
                    <a:pt x="46" y="8767"/>
                    <a:pt x="73" y="8767"/>
                  </a:cubicBezTo>
                  <a:cubicBezTo>
                    <a:pt x="84" y="8767"/>
                    <a:pt x="91" y="8763"/>
                    <a:pt x="91" y="8754"/>
                  </a:cubicBezTo>
                  <a:cubicBezTo>
                    <a:pt x="426" y="7235"/>
                    <a:pt x="456" y="5654"/>
                    <a:pt x="1155" y="4225"/>
                  </a:cubicBezTo>
                  <a:cubicBezTo>
                    <a:pt x="1186" y="4165"/>
                    <a:pt x="1307" y="3830"/>
                    <a:pt x="1368" y="3830"/>
                  </a:cubicBezTo>
                  <a:cubicBezTo>
                    <a:pt x="1459" y="3830"/>
                    <a:pt x="1459" y="4286"/>
                    <a:pt x="1459" y="4347"/>
                  </a:cubicBezTo>
                  <a:cubicBezTo>
                    <a:pt x="1459" y="4681"/>
                    <a:pt x="1368" y="5046"/>
                    <a:pt x="1338" y="5380"/>
                  </a:cubicBezTo>
                  <a:cubicBezTo>
                    <a:pt x="1246" y="5806"/>
                    <a:pt x="1064" y="6353"/>
                    <a:pt x="1307" y="6779"/>
                  </a:cubicBezTo>
                  <a:cubicBezTo>
                    <a:pt x="1307" y="6794"/>
                    <a:pt x="1322" y="6801"/>
                    <a:pt x="1338" y="6801"/>
                  </a:cubicBezTo>
                  <a:cubicBezTo>
                    <a:pt x="1353" y="6801"/>
                    <a:pt x="1368" y="6794"/>
                    <a:pt x="1368" y="6779"/>
                  </a:cubicBezTo>
                  <a:cubicBezTo>
                    <a:pt x="1824" y="5745"/>
                    <a:pt x="1824" y="4560"/>
                    <a:pt x="2067" y="3466"/>
                  </a:cubicBezTo>
                  <a:cubicBezTo>
                    <a:pt x="2219" y="2827"/>
                    <a:pt x="2402" y="2250"/>
                    <a:pt x="2614" y="1611"/>
                  </a:cubicBezTo>
                  <a:cubicBezTo>
                    <a:pt x="2766" y="1125"/>
                    <a:pt x="3009" y="578"/>
                    <a:pt x="2918" y="61"/>
                  </a:cubicBezTo>
                  <a:cubicBezTo>
                    <a:pt x="2918" y="0"/>
                    <a:pt x="2888" y="0"/>
                    <a:pt x="2888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8" name="Google Shape;208;p4"/>
            <p:cNvSpPr/>
            <p:nvPr/>
          </p:nvSpPr>
          <p:spPr>
            <a:xfrm>
              <a:off x="4631636" y="4375270"/>
              <a:ext cx="57838" cy="188755"/>
            </a:xfrm>
            <a:custGeom>
              <a:rect b="b" l="l" r="r" t="t"/>
              <a:pathLst>
                <a:path extrusionOk="0" h="8136" w="2493">
                  <a:moveTo>
                    <a:pt x="2493" y="1"/>
                  </a:moveTo>
                  <a:lnTo>
                    <a:pt x="2493" y="1"/>
                  </a:lnTo>
                  <a:cubicBezTo>
                    <a:pt x="2311" y="548"/>
                    <a:pt x="2068" y="1125"/>
                    <a:pt x="1885" y="1702"/>
                  </a:cubicBezTo>
                  <a:cubicBezTo>
                    <a:pt x="1733" y="2188"/>
                    <a:pt x="1642" y="2675"/>
                    <a:pt x="1551" y="3191"/>
                  </a:cubicBezTo>
                  <a:cubicBezTo>
                    <a:pt x="1521" y="3435"/>
                    <a:pt x="1429" y="3678"/>
                    <a:pt x="1308" y="3890"/>
                  </a:cubicBezTo>
                  <a:cubicBezTo>
                    <a:pt x="1265" y="3996"/>
                    <a:pt x="1179" y="4250"/>
                    <a:pt x="1130" y="4250"/>
                  </a:cubicBezTo>
                  <a:cubicBezTo>
                    <a:pt x="1109" y="4250"/>
                    <a:pt x="1095" y="4202"/>
                    <a:pt x="1095" y="4073"/>
                  </a:cubicBezTo>
                  <a:cubicBezTo>
                    <a:pt x="1095" y="3678"/>
                    <a:pt x="1277" y="3313"/>
                    <a:pt x="1125" y="2918"/>
                  </a:cubicBezTo>
                  <a:cubicBezTo>
                    <a:pt x="1125" y="2887"/>
                    <a:pt x="1118" y="2872"/>
                    <a:pt x="1103" y="2872"/>
                  </a:cubicBezTo>
                  <a:cubicBezTo>
                    <a:pt x="1087" y="2872"/>
                    <a:pt x="1065" y="2887"/>
                    <a:pt x="1034" y="2918"/>
                  </a:cubicBezTo>
                  <a:cubicBezTo>
                    <a:pt x="669" y="3435"/>
                    <a:pt x="791" y="4194"/>
                    <a:pt x="548" y="4802"/>
                  </a:cubicBezTo>
                  <a:cubicBezTo>
                    <a:pt x="366" y="5349"/>
                    <a:pt x="1" y="5988"/>
                    <a:pt x="183" y="6565"/>
                  </a:cubicBezTo>
                  <a:cubicBezTo>
                    <a:pt x="183" y="6580"/>
                    <a:pt x="198" y="6588"/>
                    <a:pt x="214" y="6588"/>
                  </a:cubicBezTo>
                  <a:cubicBezTo>
                    <a:pt x="229" y="6588"/>
                    <a:pt x="244" y="6580"/>
                    <a:pt x="244" y="6565"/>
                  </a:cubicBezTo>
                  <a:cubicBezTo>
                    <a:pt x="366" y="6352"/>
                    <a:pt x="457" y="6170"/>
                    <a:pt x="517" y="5988"/>
                  </a:cubicBezTo>
                  <a:cubicBezTo>
                    <a:pt x="548" y="5866"/>
                    <a:pt x="609" y="5805"/>
                    <a:pt x="639" y="5714"/>
                  </a:cubicBezTo>
                  <a:cubicBezTo>
                    <a:pt x="662" y="5668"/>
                    <a:pt x="677" y="5648"/>
                    <a:pt x="686" y="5648"/>
                  </a:cubicBezTo>
                  <a:cubicBezTo>
                    <a:pt x="700" y="5648"/>
                    <a:pt x="700" y="5700"/>
                    <a:pt x="700" y="5775"/>
                  </a:cubicBezTo>
                  <a:cubicBezTo>
                    <a:pt x="761" y="5866"/>
                    <a:pt x="700" y="6079"/>
                    <a:pt x="700" y="6170"/>
                  </a:cubicBezTo>
                  <a:cubicBezTo>
                    <a:pt x="669" y="6839"/>
                    <a:pt x="517" y="7477"/>
                    <a:pt x="335" y="8085"/>
                  </a:cubicBezTo>
                  <a:cubicBezTo>
                    <a:pt x="335" y="8121"/>
                    <a:pt x="356" y="8135"/>
                    <a:pt x="385" y="8135"/>
                  </a:cubicBezTo>
                  <a:cubicBezTo>
                    <a:pt x="406" y="8135"/>
                    <a:pt x="432" y="8128"/>
                    <a:pt x="457" y="8115"/>
                  </a:cubicBezTo>
                  <a:cubicBezTo>
                    <a:pt x="700" y="7295"/>
                    <a:pt x="821" y="6413"/>
                    <a:pt x="791" y="5532"/>
                  </a:cubicBezTo>
                  <a:cubicBezTo>
                    <a:pt x="791" y="5510"/>
                    <a:pt x="776" y="5489"/>
                    <a:pt x="745" y="5489"/>
                  </a:cubicBezTo>
                  <a:cubicBezTo>
                    <a:pt x="733" y="5489"/>
                    <a:pt x="718" y="5492"/>
                    <a:pt x="700" y="5501"/>
                  </a:cubicBezTo>
                  <a:cubicBezTo>
                    <a:pt x="609" y="5653"/>
                    <a:pt x="517" y="5805"/>
                    <a:pt x="426" y="5957"/>
                  </a:cubicBezTo>
                  <a:cubicBezTo>
                    <a:pt x="396" y="6018"/>
                    <a:pt x="244" y="6413"/>
                    <a:pt x="244" y="6413"/>
                  </a:cubicBezTo>
                  <a:cubicBezTo>
                    <a:pt x="183" y="6352"/>
                    <a:pt x="244" y="5988"/>
                    <a:pt x="244" y="5957"/>
                  </a:cubicBezTo>
                  <a:cubicBezTo>
                    <a:pt x="335" y="5471"/>
                    <a:pt x="578" y="5015"/>
                    <a:pt x="700" y="4498"/>
                  </a:cubicBezTo>
                  <a:lnTo>
                    <a:pt x="821" y="3708"/>
                  </a:lnTo>
                  <a:cubicBezTo>
                    <a:pt x="852" y="3586"/>
                    <a:pt x="852" y="3465"/>
                    <a:pt x="882" y="3374"/>
                  </a:cubicBezTo>
                  <a:cubicBezTo>
                    <a:pt x="925" y="3288"/>
                    <a:pt x="983" y="3020"/>
                    <a:pt x="1035" y="3020"/>
                  </a:cubicBezTo>
                  <a:cubicBezTo>
                    <a:pt x="1057" y="3020"/>
                    <a:pt x="1077" y="3066"/>
                    <a:pt x="1095" y="3191"/>
                  </a:cubicBezTo>
                  <a:cubicBezTo>
                    <a:pt x="1125" y="3586"/>
                    <a:pt x="852" y="3982"/>
                    <a:pt x="1034" y="4407"/>
                  </a:cubicBezTo>
                  <a:cubicBezTo>
                    <a:pt x="1034" y="4422"/>
                    <a:pt x="1057" y="4430"/>
                    <a:pt x="1080" y="4430"/>
                  </a:cubicBezTo>
                  <a:cubicBezTo>
                    <a:pt x="1103" y="4430"/>
                    <a:pt x="1125" y="4422"/>
                    <a:pt x="1125" y="4407"/>
                  </a:cubicBezTo>
                  <a:cubicBezTo>
                    <a:pt x="1551" y="3830"/>
                    <a:pt x="1612" y="3100"/>
                    <a:pt x="1733" y="2462"/>
                  </a:cubicBezTo>
                  <a:cubicBezTo>
                    <a:pt x="1885" y="1611"/>
                    <a:pt x="2219" y="821"/>
                    <a:pt x="2493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9" name="Google Shape;209;p4"/>
            <p:cNvSpPr/>
            <p:nvPr/>
          </p:nvSpPr>
          <p:spPr>
            <a:xfrm>
              <a:off x="4602033" y="4376662"/>
              <a:ext cx="90271" cy="68950"/>
            </a:xfrm>
            <a:custGeom>
              <a:rect b="b" l="l" r="r" t="t"/>
              <a:pathLst>
                <a:path extrusionOk="0" h="2972" w="3891">
                  <a:moveTo>
                    <a:pt x="1034" y="1"/>
                  </a:moveTo>
                  <a:cubicBezTo>
                    <a:pt x="638" y="943"/>
                    <a:pt x="304" y="1946"/>
                    <a:pt x="0" y="2888"/>
                  </a:cubicBezTo>
                  <a:cubicBezTo>
                    <a:pt x="243" y="2934"/>
                    <a:pt x="851" y="2972"/>
                    <a:pt x="1497" y="2972"/>
                  </a:cubicBezTo>
                  <a:cubicBezTo>
                    <a:pt x="2143" y="2972"/>
                    <a:pt x="2827" y="2934"/>
                    <a:pt x="3222" y="2827"/>
                  </a:cubicBezTo>
                  <a:cubicBezTo>
                    <a:pt x="3496" y="1855"/>
                    <a:pt x="3739" y="1004"/>
                    <a:pt x="3891" y="396"/>
                  </a:cubicBezTo>
                  <a:lnTo>
                    <a:pt x="1034" y="1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0" name="Google Shape;210;p4"/>
            <p:cNvSpPr/>
            <p:nvPr/>
          </p:nvSpPr>
          <p:spPr>
            <a:xfrm>
              <a:off x="4713439" y="4366083"/>
              <a:ext cx="159407" cy="322990"/>
            </a:xfrm>
            <a:custGeom>
              <a:rect b="b" l="l" r="r" t="t"/>
              <a:pathLst>
                <a:path extrusionOk="0" h="13922" w="6871">
                  <a:moveTo>
                    <a:pt x="4742" y="1"/>
                  </a:moveTo>
                  <a:cubicBezTo>
                    <a:pt x="1733" y="5958"/>
                    <a:pt x="1" y="13922"/>
                    <a:pt x="1" y="13922"/>
                  </a:cubicBezTo>
                  <a:lnTo>
                    <a:pt x="1551" y="12797"/>
                  </a:lnTo>
                  <a:lnTo>
                    <a:pt x="2888" y="13192"/>
                  </a:lnTo>
                  <a:cubicBezTo>
                    <a:pt x="3162" y="10122"/>
                    <a:pt x="6870" y="244"/>
                    <a:pt x="6870" y="244"/>
                  </a:cubicBezTo>
                  <a:cubicBezTo>
                    <a:pt x="5654" y="1"/>
                    <a:pt x="4742" y="1"/>
                    <a:pt x="4742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1" name="Google Shape;211;p4"/>
            <p:cNvSpPr/>
            <p:nvPr/>
          </p:nvSpPr>
          <p:spPr>
            <a:xfrm>
              <a:off x="4788909" y="4389353"/>
              <a:ext cx="73358" cy="56562"/>
            </a:xfrm>
            <a:custGeom>
              <a:rect b="b" l="l" r="r" t="t"/>
              <a:pathLst>
                <a:path extrusionOk="0" h="2438" w="3162">
                  <a:moveTo>
                    <a:pt x="1003" y="1"/>
                  </a:moveTo>
                  <a:cubicBezTo>
                    <a:pt x="669" y="761"/>
                    <a:pt x="304" y="1551"/>
                    <a:pt x="0" y="2311"/>
                  </a:cubicBezTo>
                  <a:cubicBezTo>
                    <a:pt x="338" y="2386"/>
                    <a:pt x="967" y="2438"/>
                    <a:pt x="1534" y="2438"/>
                  </a:cubicBezTo>
                  <a:cubicBezTo>
                    <a:pt x="1884" y="2438"/>
                    <a:pt x="2211" y="2418"/>
                    <a:pt x="2432" y="2372"/>
                  </a:cubicBezTo>
                  <a:cubicBezTo>
                    <a:pt x="2705" y="1612"/>
                    <a:pt x="2918" y="943"/>
                    <a:pt x="3161" y="396"/>
                  </a:cubicBezTo>
                  <a:lnTo>
                    <a:pt x="1003" y="1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2" name="Google Shape;212;p4"/>
            <p:cNvSpPr/>
            <p:nvPr/>
          </p:nvSpPr>
          <p:spPr>
            <a:xfrm>
              <a:off x="4857998" y="4380142"/>
              <a:ext cx="156577" cy="320230"/>
            </a:xfrm>
            <a:custGeom>
              <a:rect b="b" l="l" r="r" t="t"/>
              <a:pathLst>
                <a:path extrusionOk="0" h="13803" w="6749">
                  <a:moveTo>
                    <a:pt x="5009" y="1"/>
                  </a:moveTo>
                  <a:cubicBezTo>
                    <a:pt x="4915" y="1"/>
                    <a:pt x="4864" y="3"/>
                    <a:pt x="4864" y="3"/>
                  </a:cubicBezTo>
                  <a:cubicBezTo>
                    <a:pt x="1885" y="5930"/>
                    <a:pt x="1" y="13802"/>
                    <a:pt x="1" y="13802"/>
                  </a:cubicBezTo>
                  <a:lnTo>
                    <a:pt x="1429" y="12678"/>
                  </a:lnTo>
                  <a:lnTo>
                    <a:pt x="2615" y="12981"/>
                  </a:lnTo>
                  <a:cubicBezTo>
                    <a:pt x="2949" y="10003"/>
                    <a:pt x="6749" y="155"/>
                    <a:pt x="6749" y="155"/>
                  </a:cubicBezTo>
                  <a:cubicBezTo>
                    <a:pt x="5951" y="18"/>
                    <a:pt x="5290" y="1"/>
                    <a:pt x="5009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3" name="Google Shape;213;p4"/>
            <p:cNvSpPr/>
            <p:nvPr/>
          </p:nvSpPr>
          <p:spPr>
            <a:xfrm>
              <a:off x="5003277" y="4392809"/>
              <a:ext cx="123424" cy="227174"/>
            </a:xfrm>
            <a:custGeom>
              <a:rect b="b" l="l" r="r" t="t"/>
              <a:pathLst>
                <a:path extrusionOk="0" h="9792" w="5320">
                  <a:moveTo>
                    <a:pt x="4687" y="0"/>
                  </a:moveTo>
                  <a:cubicBezTo>
                    <a:pt x="4170" y="0"/>
                    <a:pt x="3800" y="64"/>
                    <a:pt x="3800" y="64"/>
                  </a:cubicBezTo>
                  <a:cubicBezTo>
                    <a:pt x="882" y="6083"/>
                    <a:pt x="0" y="9791"/>
                    <a:pt x="0" y="9791"/>
                  </a:cubicBezTo>
                  <a:lnTo>
                    <a:pt x="1247" y="8545"/>
                  </a:lnTo>
                  <a:lnTo>
                    <a:pt x="2158" y="8727"/>
                  </a:lnTo>
                  <a:cubicBezTo>
                    <a:pt x="2736" y="5840"/>
                    <a:pt x="5320" y="34"/>
                    <a:pt x="5320" y="34"/>
                  </a:cubicBezTo>
                  <a:cubicBezTo>
                    <a:pt x="5096" y="9"/>
                    <a:pt x="4881" y="0"/>
                    <a:pt x="468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4" name="Google Shape;214;p4"/>
            <p:cNvSpPr/>
            <p:nvPr/>
          </p:nvSpPr>
          <p:spPr>
            <a:xfrm>
              <a:off x="5118210" y="4424129"/>
              <a:ext cx="103681" cy="192328"/>
            </a:xfrm>
            <a:custGeom>
              <a:rect b="b" l="l" r="r" t="t"/>
              <a:pathLst>
                <a:path extrusionOk="0" h="8290" w="4469">
                  <a:moveTo>
                    <a:pt x="3992" y="1"/>
                  </a:moveTo>
                  <a:cubicBezTo>
                    <a:pt x="3548" y="1"/>
                    <a:pt x="3223" y="52"/>
                    <a:pt x="3223" y="52"/>
                  </a:cubicBezTo>
                  <a:cubicBezTo>
                    <a:pt x="761" y="5128"/>
                    <a:pt x="1" y="8289"/>
                    <a:pt x="1" y="8289"/>
                  </a:cubicBezTo>
                  <a:lnTo>
                    <a:pt x="1004" y="7225"/>
                  </a:lnTo>
                  <a:lnTo>
                    <a:pt x="1764" y="7377"/>
                  </a:lnTo>
                  <a:cubicBezTo>
                    <a:pt x="2280" y="4946"/>
                    <a:pt x="4469" y="21"/>
                    <a:pt x="4469" y="21"/>
                  </a:cubicBezTo>
                  <a:cubicBezTo>
                    <a:pt x="4302" y="6"/>
                    <a:pt x="4140" y="1"/>
                    <a:pt x="3992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5" name="Google Shape;215;p4"/>
            <p:cNvSpPr/>
            <p:nvPr/>
          </p:nvSpPr>
          <p:spPr>
            <a:xfrm>
              <a:off x="4092886" y="4538575"/>
              <a:ext cx="1294722" cy="465717"/>
            </a:xfrm>
            <a:custGeom>
              <a:rect b="b" l="l" r="r" t="t"/>
              <a:pathLst>
                <a:path extrusionOk="0" h="20074" w="55807">
                  <a:moveTo>
                    <a:pt x="34616" y="1"/>
                  </a:moveTo>
                  <a:cubicBezTo>
                    <a:pt x="16998" y="1"/>
                    <a:pt x="6000" y="4527"/>
                    <a:pt x="0" y="8189"/>
                  </a:cubicBezTo>
                  <a:lnTo>
                    <a:pt x="35290" y="20074"/>
                  </a:lnTo>
                  <a:cubicBezTo>
                    <a:pt x="26396" y="3025"/>
                    <a:pt x="48415" y="1902"/>
                    <a:pt x="54370" y="1902"/>
                  </a:cubicBezTo>
                  <a:cubicBezTo>
                    <a:pt x="55273" y="1902"/>
                    <a:pt x="55807" y="1927"/>
                    <a:pt x="55807" y="1927"/>
                  </a:cubicBezTo>
                  <a:cubicBezTo>
                    <a:pt x="47872" y="564"/>
                    <a:pt x="40832" y="1"/>
                    <a:pt x="3461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6" name="Google Shape;216;p4"/>
            <p:cNvSpPr/>
            <p:nvPr/>
          </p:nvSpPr>
          <p:spPr>
            <a:xfrm>
              <a:off x="4897485" y="4538853"/>
              <a:ext cx="246848" cy="86768"/>
            </a:xfrm>
            <a:custGeom>
              <a:rect b="b" l="l" r="r" t="t"/>
              <a:pathLst>
                <a:path extrusionOk="0" h="3740" w="10640">
                  <a:moveTo>
                    <a:pt x="1" y="1"/>
                  </a:moveTo>
                  <a:lnTo>
                    <a:pt x="396" y="1308"/>
                  </a:lnTo>
                  <a:lnTo>
                    <a:pt x="6688" y="3739"/>
                  </a:lnTo>
                  <a:lnTo>
                    <a:pt x="7387" y="3496"/>
                  </a:lnTo>
                  <a:lnTo>
                    <a:pt x="7417" y="3496"/>
                  </a:lnTo>
                  <a:cubicBezTo>
                    <a:pt x="7630" y="3435"/>
                    <a:pt x="7843" y="3374"/>
                    <a:pt x="8056" y="3314"/>
                  </a:cubicBezTo>
                  <a:lnTo>
                    <a:pt x="8147" y="3314"/>
                  </a:lnTo>
                  <a:cubicBezTo>
                    <a:pt x="8360" y="3223"/>
                    <a:pt x="8542" y="3192"/>
                    <a:pt x="8785" y="3162"/>
                  </a:cubicBezTo>
                  <a:lnTo>
                    <a:pt x="8816" y="3162"/>
                  </a:lnTo>
                  <a:cubicBezTo>
                    <a:pt x="9059" y="3101"/>
                    <a:pt x="9272" y="3040"/>
                    <a:pt x="9515" y="3010"/>
                  </a:cubicBezTo>
                  <a:lnTo>
                    <a:pt x="10639" y="2311"/>
                  </a:lnTo>
                  <a:lnTo>
                    <a:pt x="4135" y="92"/>
                  </a:lnTo>
                  <a:cubicBezTo>
                    <a:pt x="2737" y="31"/>
                    <a:pt x="1369" y="1"/>
                    <a:pt x="1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7" name="Google Shape;217;p4"/>
            <p:cNvSpPr/>
            <p:nvPr/>
          </p:nvSpPr>
          <p:spPr>
            <a:xfrm>
              <a:off x="4755756" y="4538853"/>
              <a:ext cx="346260" cy="122728"/>
            </a:xfrm>
            <a:custGeom>
              <a:rect b="b" l="l" r="r" t="t"/>
              <a:pathLst>
                <a:path extrusionOk="0" h="5290" w="14925">
                  <a:moveTo>
                    <a:pt x="6171" y="1"/>
                  </a:moveTo>
                  <a:cubicBezTo>
                    <a:pt x="4013" y="1"/>
                    <a:pt x="1976" y="92"/>
                    <a:pt x="0" y="183"/>
                  </a:cubicBezTo>
                  <a:lnTo>
                    <a:pt x="2341" y="2554"/>
                  </a:lnTo>
                  <a:lnTo>
                    <a:pt x="9089" y="5289"/>
                  </a:lnTo>
                  <a:lnTo>
                    <a:pt x="10183" y="4864"/>
                  </a:lnTo>
                  <a:cubicBezTo>
                    <a:pt x="11247" y="4347"/>
                    <a:pt x="12371" y="3861"/>
                    <a:pt x="13587" y="3496"/>
                  </a:cubicBezTo>
                  <a:lnTo>
                    <a:pt x="14925" y="2979"/>
                  </a:lnTo>
                  <a:lnTo>
                    <a:pt x="6171" y="1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8" name="Google Shape;218;p4"/>
            <p:cNvSpPr/>
            <p:nvPr/>
          </p:nvSpPr>
          <p:spPr>
            <a:xfrm>
              <a:off x="4822038" y="4541173"/>
              <a:ext cx="248240" cy="70458"/>
            </a:xfrm>
            <a:custGeom>
              <a:rect b="b" l="l" r="r" t="t"/>
              <a:pathLst>
                <a:path extrusionOk="0" h="3037" w="10700">
                  <a:moveTo>
                    <a:pt x="3019" y="0"/>
                  </a:moveTo>
                  <a:cubicBezTo>
                    <a:pt x="2452" y="0"/>
                    <a:pt x="2219" y="326"/>
                    <a:pt x="2219" y="326"/>
                  </a:cubicBezTo>
                  <a:cubicBezTo>
                    <a:pt x="1826" y="177"/>
                    <a:pt x="1436" y="129"/>
                    <a:pt x="1095" y="129"/>
                  </a:cubicBezTo>
                  <a:cubicBezTo>
                    <a:pt x="463" y="129"/>
                    <a:pt x="1" y="296"/>
                    <a:pt x="1" y="296"/>
                  </a:cubicBezTo>
                  <a:cubicBezTo>
                    <a:pt x="1" y="296"/>
                    <a:pt x="7873" y="2971"/>
                    <a:pt x="8299" y="3031"/>
                  </a:cubicBezTo>
                  <a:cubicBezTo>
                    <a:pt x="8324" y="3035"/>
                    <a:pt x="8347" y="3037"/>
                    <a:pt x="8368" y="3037"/>
                  </a:cubicBezTo>
                  <a:cubicBezTo>
                    <a:pt x="8714" y="3037"/>
                    <a:pt x="8633" y="2606"/>
                    <a:pt x="8633" y="2606"/>
                  </a:cubicBezTo>
                  <a:lnTo>
                    <a:pt x="8633" y="2606"/>
                  </a:lnTo>
                  <a:cubicBezTo>
                    <a:pt x="8633" y="2606"/>
                    <a:pt x="8766" y="2614"/>
                    <a:pt x="8959" y="2614"/>
                  </a:cubicBezTo>
                  <a:cubicBezTo>
                    <a:pt x="9298" y="2614"/>
                    <a:pt x="9824" y="2589"/>
                    <a:pt x="10153" y="2454"/>
                  </a:cubicBezTo>
                  <a:cubicBezTo>
                    <a:pt x="10700" y="2271"/>
                    <a:pt x="4043" y="144"/>
                    <a:pt x="3283" y="22"/>
                  </a:cubicBezTo>
                  <a:cubicBezTo>
                    <a:pt x="3188" y="7"/>
                    <a:pt x="3100" y="0"/>
                    <a:pt x="3019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9" name="Google Shape;219;p4"/>
            <p:cNvSpPr/>
            <p:nvPr/>
          </p:nvSpPr>
          <p:spPr>
            <a:xfrm>
              <a:off x="4633051" y="4541684"/>
              <a:ext cx="411150" cy="135418"/>
            </a:xfrm>
            <a:custGeom>
              <a:rect b="b" l="l" r="r" t="t"/>
              <a:pathLst>
                <a:path extrusionOk="0" h="5837" w="17722">
                  <a:moveTo>
                    <a:pt x="6688" y="0"/>
                  </a:moveTo>
                  <a:cubicBezTo>
                    <a:pt x="4347" y="122"/>
                    <a:pt x="2098" y="304"/>
                    <a:pt x="1" y="578"/>
                  </a:cubicBezTo>
                  <a:lnTo>
                    <a:pt x="12949" y="5836"/>
                  </a:lnTo>
                  <a:lnTo>
                    <a:pt x="17721" y="3617"/>
                  </a:lnTo>
                  <a:lnTo>
                    <a:pt x="6688" y="0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0" name="Google Shape;220;p4"/>
            <p:cNvSpPr/>
            <p:nvPr/>
          </p:nvSpPr>
          <p:spPr>
            <a:xfrm>
              <a:off x="4460977" y="4552263"/>
              <a:ext cx="508474" cy="184069"/>
            </a:xfrm>
            <a:custGeom>
              <a:rect b="b" l="l" r="r" t="t"/>
              <a:pathLst>
                <a:path extrusionOk="0" h="7934" w="21917">
                  <a:moveTo>
                    <a:pt x="8360" y="0"/>
                  </a:moveTo>
                  <a:cubicBezTo>
                    <a:pt x="5320" y="334"/>
                    <a:pt x="2554" y="821"/>
                    <a:pt x="1" y="1398"/>
                  </a:cubicBezTo>
                  <a:lnTo>
                    <a:pt x="1" y="2705"/>
                  </a:lnTo>
                  <a:lnTo>
                    <a:pt x="17782" y="7933"/>
                  </a:lnTo>
                  <a:lnTo>
                    <a:pt x="21916" y="4286"/>
                  </a:lnTo>
                  <a:lnTo>
                    <a:pt x="8360" y="0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1" name="Google Shape;221;p4"/>
            <p:cNvSpPr/>
            <p:nvPr/>
          </p:nvSpPr>
          <p:spPr>
            <a:xfrm>
              <a:off x="4226170" y="4574117"/>
              <a:ext cx="689690" cy="263761"/>
            </a:xfrm>
            <a:custGeom>
              <a:rect b="b" l="l" r="r" t="t"/>
              <a:pathLst>
                <a:path extrusionOk="0" h="11369" w="29728">
                  <a:moveTo>
                    <a:pt x="12371" y="0"/>
                  </a:moveTo>
                  <a:cubicBezTo>
                    <a:pt x="7386" y="1003"/>
                    <a:pt x="3283" y="2310"/>
                    <a:pt x="0" y="3769"/>
                  </a:cubicBezTo>
                  <a:lnTo>
                    <a:pt x="26718" y="11368"/>
                  </a:lnTo>
                  <a:lnTo>
                    <a:pt x="27569" y="10000"/>
                  </a:lnTo>
                  <a:cubicBezTo>
                    <a:pt x="27843" y="8298"/>
                    <a:pt x="28603" y="6870"/>
                    <a:pt x="29727" y="5715"/>
                  </a:cubicBezTo>
                  <a:lnTo>
                    <a:pt x="12371" y="0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2" name="Google Shape;222;p4"/>
            <p:cNvSpPr/>
            <p:nvPr/>
          </p:nvSpPr>
          <p:spPr>
            <a:xfrm>
              <a:off x="4099242" y="4610077"/>
              <a:ext cx="741866" cy="291253"/>
            </a:xfrm>
            <a:custGeom>
              <a:rect b="b" l="l" r="r" t="t"/>
              <a:pathLst>
                <a:path extrusionOk="0" h="12554" w="31977">
                  <a:moveTo>
                    <a:pt x="11307" y="1"/>
                  </a:moveTo>
                  <a:cubicBezTo>
                    <a:pt x="6474" y="1520"/>
                    <a:pt x="2766" y="3314"/>
                    <a:pt x="0" y="4955"/>
                  </a:cubicBezTo>
                  <a:cubicBezTo>
                    <a:pt x="0" y="5016"/>
                    <a:pt x="30" y="5137"/>
                    <a:pt x="30" y="5229"/>
                  </a:cubicBezTo>
                  <a:lnTo>
                    <a:pt x="19788" y="11855"/>
                  </a:lnTo>
                  <a:lnTo>
                    <a:pt x="31976" y="12554"/>
                  </a:lnTo>
                  <a:lnTo>
                    <a:pt x="31976" y="12554"/>
                  </a:lnTo>
                  <a:lnTo>
                    <a:pt x="30730" y="6688"/>
                  </a:lnTo>
                  <a:lnTo>
                    <a:pt x="11307" y="1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3" name="Google Shape;223;p4"/>
            <p:cNvSpPr/>
            <p:nvPr/>
          </p:nvSpPr>
          <p:spPr>
            <a:xfrm>
              <a:off x="4227585" y="4619937"/>
              <a:ext cx="547242" cy="218660"/>
            </a:xfrm>
            <a:custGeom>
              <a:rect b="b" l="l" r="r" t="t"/>
              <a:pathLst>
                <a:path extrusionOk="0" h="9425" w="23588">
                  <a:moveTo>
                    <a:pt x="4962" y="1"/>
                  </a:moveTo>
                  <a:cubicBezTo>
                    <a:pt x="4959" y="1"/>
                    <a:pt x="4957" y="1"/>
                    <a:pt x="4955" y="1"/>
                  </a:cubicBezTo>
                  <a:cubicBezTo>
                    <a:pt x="4550" y="117"/>
                    <a:pt x="6864" y="1550"/>
                    <a:pt x="7094" y="1692"/>
                  </a:cubicBezTo>
                  <a:lnTo>
                    <a:pt x="7094" y="1692"/>
                  </a:lnTo>
                  <a:cubicBezTo>
                    <a:pt x="6928" y="1591"/>
                    <a:pt x="5666" y="836"/>
                    <a:pt x="4914" y="836"/>
                  </a:cubicBezTo>
                  <a:cubicBezTo>
                    <a:pt x="4853" y="836"/>
                    <a:pt x="4795" y="841"/>
                    <a:pt x="4742" y="852"/>
                  </a:cubicBezTo>
                  <a:cubicBezTo>
                    <a:pt x="3982" y="1004"/>
                    <a:pt x="7265" y="2706"/>
                    <a:pt x="7265" y="2706"/>
                  </a:cubicBezTo>
                  <a:cubicBezTo>
                    <a:pt x="7265" y="2706"/>
                    <a:pt x="4167" y="1385"/>
                    <a:pt x="2309" y="1385"/>
                  </a:cubicBezTo>
                  <a:cubicBezTo>
                    <a:pt x="2021" y="1385"/>
                    <a:pt x="1763" y="1417"/>
                    <a:pt x="1550" y="1490"/>
                  </a:cubicBezTo>
                  <a:cubicBezTo>
                    <a:pt x="0" y="2068"/>
                    <a:pt x="5350" y="3770"/>
                    <a:pt x="5350" y="3770"/>
                  </a:cubicBezTo>
                  <a:cubicBezTo>
                    <a:pt x="5350" y="3770"/>
                    <a:pt x="21108" y="9424"/>
                    <a:pt x="23026" y="9424"/>
                  </a:cubicBezTo>
                  <a:cubicBezTo>
                    <a:pt x="23106" y="9424"/>
                    <a:pt x="23162" y="9414"/>
                    <a:pt x="23192" y="9393"/>
                  </a:cubicBezTo>
                  <a:cubicBezTo>
                    <a:pt x="23587" y="9089"/>
                    <a:pt x="20912" y="7266"/>
                    <a:pt x="20912" y="7266"/>
                  </a:cubicBezTo>
                  <a:lnTo>
                    <a:pt x="20912" y="7266"/>
                  </a:lnTo>
                  <a:cubicBezTo>
                    <a:pt x="20912" y="7266"/>
                    <a:pt x="22060" y="7484"/>
                    <a:pt x="22677" y="7484"/>
                  </a:cubicBezTo>
                  <a:cubicBezTo>
                    <a:pt x="22857" y="7484"/>
                    <a:pt x="22992" y="7466"/>
                    <a:pt x="23040" y="7418"/>
                  </a:cubicBezTo>
                  <a:cubicBezTo>
                    <a:pt x="23222" y="7174"/>
                    <a:pt x="21368" y="6415"/>
                    <a:pt x="21368" y="6415"/>
                  </a:cubicBezTo>
                  <a:lnTo>
                    <a:pt x="21368" y="6415"/>
                  </a:lnTo>
                  <a:cubicBezTo>
                    <a:pt x="21368" y="6415"/>
                    <a:pt x="21712" y="6472"/>
                    <a:pt x="22101" y="6472"/>
                  </a:cubicBezTo>
                  <a:cubicBezTo>
                    <a:pt x="22463" y="6472"/>
                    <a:pt x="22865" y="6422"/>
                    <a:pt x="23070" y="6232"/>
                  </a:cubicBezTo>
                  <a:cubicBezTo>
                    <a:pt x="23494" y="5869"/>
                    <a:pt x="5534" y="1"/>
                    <a:pt x="4962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4" name="Google Shape;224;p4"/>
            <p:cNvSpPr/>
            <p:nvPr/>
          </p:nvSpPr>
          <p:spPr>
            <a:xfrm>
              <a:off x="4092886" y="4668611"/>
              <a:ext cx="818728" cy="335681"/>
            </a:xfrm>
            <a:custGeom>
              <a:rect b="b" l="l" r="r" t="t"/>
              <a:pathLst>
                <a:path extrusionOk="0" h="14469" w="35290">
                  <a:moveTo>
                    <a:pt x="4985" y="0"/>
                  </a:moveTo>
                  <a:cubicBezTo>
                    <a:pt x="3040" y="882"/>
                    <a:pt x="1399" y="1733"/>
                    <a:pt x="0" y="2584"/>
                  </a:cubicBezTo>
                  <a:lnTo>
                    <a:pt x="35290" y="14469"/>
                  </a:lnTo>
                  <a:cubicBezTo>
                    <a:pt x="34348" y="12645"/>
                    <a:pt x="33770" y="11004"/>
                    <a:pt x="33466" y="9545"/>
                  </a:cubicBezTo>
                  <a:lnTo>
                    <a:pt x="4985" y="0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5" name="Google Shape;225;p4"/>
            <p:cNvSpPr/>
            <p:nvPr/>
          </p:nvSpPr>
          <p:spPr>
            <a:xfrm>
              <a:off x="3871465" y="4379609"/>
              <a:ext cx="1546466" cy="288306"/>
            </a:xfrm>
            <a:custGeom>
              <a:rect b="b" l="l" r="r" t="t"/>
              <a:pathLst>
                <a:path extrusionOk="0" h="12427" w="66658">
                  <a:moveTo>
                    <a:pt x="29276" y="0"/>
                  </a:moveTo>
                  <a:cubicBezTo>
                    <a:pt x="28065" y="0"/>
                    <a:pt x="26857" y="19"/>
                    <a:pt x="25654" y="56"/>
                  </a:cubicBezTo>
                  <a:cubicBezTo>
                    <a:pt x="21064" y="208"/>
                    <a:pt x="16383" y="512"/>
                    <a:pt x="12006" y="1576"/>
                  </a:cubicBezTo>
                  <a:cubicBezTo>
                    <a:pt x="9757" y="2153"/>
                    <a:pt x="7599" y="2852"/>
                    <a:pt x="5654" y="3855"/>
                  </a:cubicBezTo>
                  <a:cubicBezTo>
                    <a:pt x="4195" y="4615"/>
                    <a:pt x="2888" y="5588"/>
                    <a:pt x="1763" y="6652"/>
                  </a:cubicBezTo>
                  <a:lnTo>
                    <a:pt x="0" y="11819"/>
                  </a:lnTo>
                  <a:lnTo>
                    <a:pt x="1824" y="12427"/>
                  </a:lnTo>
                  <a:cubicBezTo>
                    <a:pt x="1946" y="12214"/>
                    <a:pt x="2067" y="12032"/>
                    <a:pt x="2158" y="11819"/>
                  </a:cubicBezTo>
                  <a:cubicBezTo>
                    <a:pt x="2705" y="10907"/>
                    <a:pt x="3344" y="10026"/>
                    <a:pt x="4012" y="9175"/>
                  </a:cubicBezTo>
                  <a:cubicBezTo>
                    <a:pt x="4164" y="8992"/>
                    <a:pt x="4377" y="8810"/>
                    <a:pt x="4560" y="8628"/>
                  </a:cubicBezTo>
                  <a:lnTo>
                    <a:pt x="4712" y="8476"/>
                  </a:lnTo>
                  <a:lnTo>
                    <a:pt x="4894" y="8263"/>
                  </a:lnTo>
                  <a:cubicBezTo>
                    <a:pt x="5319" y="7898"/>
                    <a:pt x="5745" y="7503"/>
                    <a:pt x="6201" y="7169"/>
                  </a:cubicBezTo>
                  <a:cubicBezTo>
                    <a:pt x="6596" y="6865"/>
                    <a:pt x="7022" y="6591"/>
                    <a:pt x="7478" y="6348"/>
                  </a:cubicBezTo>
                  <a:lnTo>
                    <a:pt x="7721" y="6226"/>
                  </a:lnTo>
                  <a:cubicBezTo>
                    <a:pt x="7751" y="6196"/>
                    <a:pt x="7903" y="6105"/>
                    <a:pt x="7933" y="6105"/>
                  </a:cubicBezTo>
                  <a:cubicBezTo>
                    <a:pt x="8207" y="5953"/>
                    <a:pt x="8481" y="5831"/>
                    <a:pt x="8724" y="5679"/>
                  </a:cubicBezTo>
                  <a:cubicBezTo>
                    <a:pt x="9696" y="5223"/>
                    <a:pt x="10730" y="4828"/>
                    <a:pt x="11733" y="4463"/>
                  </a:cubicBezTo>
                  <a:cubicBezTo>
                    <a:pt x="12219" y="4311"/>
                    <a:pt x="12736" y="4159"/>
                    <a:pt x="13253" y="4007"/>
                  </a:cubicBezTo>
                  <a:cubicBezTo>
                    <a:pt x="13253" y="4007"/>
                    <a:pt x="13435" y="3977"/>
                    <a:pt x="13526" y="3947"/>
                  </a:cubicBezTo>
                  <a:cubicBezTo>
                    <a:pt x="13648" y="3916"/>
                    <a:pt x="13709" y="3916"/>
                    <a:pt x="13830" y="3855"/>
                  </a:cubicBezTo>
                  <a:lnTo>
                    <a:pt x="14742" y="3643"/>
                  </a:lnTo>
                  <a:cubicBezTo>
                    <a:pt x="19149" y="2640"/>
                    <a:pt x="23861" y="2275"/>
                    <a:pt x="28481" y="2123"/>
                  </a:cubicBezTo>
                  <a:cubicBezTo>
                    <a:pt x="29663" y="2078"/>
                    <a:pt x="30858" y="2057"/>
                    <a:pt x="32061" y="2057"/>
                  </a:cubicBezTo>
                  <a:cubicBezTo>
                    <a:pt x="35777" y="2057"/>
                    <a:pt x="39571" y="2257"/>
                    <a:pt x="43314" y="2579"/>
                  </a:cubicBezTo>
                  <a:cubicBezTo>
                    <a:pt x="47843" y="2944"/>
                    <a:pt x="52402" y="3643"/>
                    <a:pt x="56901" y="4524"/>
                  </a:cubicBezTo>
                  <a:cubicBezTo>
                    <a:pt x="59150" y="4919"/>
                    <a:pt x="61369" y="5466"/>
                    <a:pt x="63558" y="5983"/>
                  </a:cubicBezTo>
                  <a:cubicBezTo>
                    <a:pt x="64561" y="6226"/>
                    <a:pt x="65533" y="6439"/>
                    <a:pt x="66506" y="6682"/>
                  </a:cubicBezTo>
                  <a:lnTo>
                    <a:pt x="66658" y="6226"/>
                  </a:lnTo>
                  <a:cubicBezTo>
                    <a:pt x="65503" y="5801"/>
                    <a:pt x="64378" y="5406"/>
                    <a:pt x="63223" y="5071"/>
                  </a:cubicBezTo>
                  <a:cubicBezTo>
                    <a:pt x="60822" y="4311"/>
                    <a:pt x="58360" y="3703"/>
                    <a:pt x="55898" y="3187"/>
                  </a:cubicBezTo>
                  <a:cubicBezTo>
                    <a:pt x="50883" y="2032"/>
                    <a:pt x="45837" y="1181"/>
                    <a:pt x="40730" y="603"/>
                  </a:cubicBezTo>
                  <a:cubicBezTo>
                    <a:pt x="36925" y="188"/>
                    <a:pt x="33085" y="0"/>
                    <a:pt x="2927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6" name="Google Shape;226;p4"/>
            <p:cNvSpPr/>
            <p:nvPr/>
          </p:nvSpPr>
          <p:spPr>
            <a:xfrm>
              <a:off x="4263545" y="4388262"/>
              <a:ext cx="710778" cy="37329"/>
            </a:xfrm>
            <a:custGeom>
              <a:rect b="b" l="l" r="r" t="t"/>
              <a:pathLst>
                <a:path extrusionOk="0" h="1609" w="30637">
                  <a:moveTo>
                    <a:pt x="13942" y="1"/>
                  </a:moveTo>
                  <a:cubicBezTo>
                    <a:pt x="7225" y="1"/>
                    <a:pt x="1211" y="422"/>
                    <a:pt x="152" y="504"/>
                  </a:cubicBezTo>
                  <a:lnTo>
                    <a:pt x="0" y="504"/>
                  </a:lnTo>
                  <a:cubicBezTo>
                    <a:pt x="6022" y="768"/>
                    <a:pt x="14523" y="1221"/>
                    <a:pt x="18691" y="1221"/>
                  </a:cubicBezTo>
                  <a:cubicBezTo>
                    <a:pt x="19804" y="1221"/>
                    <a:pt x="20608" y="1188"/>
                    <a:pt x="20973" y="1112"/>
                  </a:cubicBezTo>
                  <a:cubicBezTo>
                    <a:pt x="21399" y="1020"/>
                    <a:pt x="18664" y="504"/>
                    <a:pt x="18663" y="504"/>
                  </a:cubicBezTo>
                  <a:lnTo>
                    <a:pt x="18663" y="504"/>
                  </a:lnTo>
                  <a:cubicBezTo>
                    <a:pt x="18664" y="504"/>
                    <a:pt x="28273" y="1608"/>
                    <a:pt x="30178" y="1608"/>
                  </a:cubicBezTo>
                  <a:cubicBezTo>
                    <a:pt x="30573" y="1608"/>
                    <a:pt x="30637" y="1561"/>
                    <a:pt x="30214" y="1446"/>
                  </a:cubicBezTo>
                  <a:cubicBezTo>
                    <a:pt x="26107" y="317"/>
                    <a:pt x="19761" y="1"/>
                    <a:pt x="13942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7" name="Google Shape;227;p4"/>
            <p:cNvSpPr/>
            <p:nvPr/>
          </p:nvSpPr>
          <p:spPr>
            <a:xfrm>
              <a:off x="3908701" y="4412599"/>
              <a:ext cx="342177" cy="152958"/>
            </a:xfrm>
            <a:custGeom>
              <a:rect b="b" l="l" r="r" t="t"/>
              <a:pathLst>
                <a:path extrusionOk="0" h="6593" w="14749">
                  <a:moveTo>
                    <a:pt x="341" y="5290"/>
                  </a:moveTo>
                  <a:cubicBezTo>
                    <a:pt x="341" y="5290"/>
                    <a:pt x="341" y="5291"/>
                    <a:pt x="341" y="5291"/>
                  </a:cubicBezTo>
                  <a:cubicBezTo>
                    <a:pt x="341" y="5291"/>
                    <a:pt x="341" y="5290"/>
                    <a:pt x="341" y="5290"/>
                  </a:cubicBezTo>
                  <a:close/>
                  <a:moveTo>
                    <a:pt x="14594" y="0"/>
                  </a:moveTo>
                  <a:cubicBezTo>
                    <a:pt x="13444" y="0"/>
                    <a:pt x="6096" y="206"/>
                    <a:pt x="341" y="5290"/>
                  </a:cubicBezTo>
                  <a:lnTo>
                    <a:pt x="341" y="5290"/>
                  </a:lnTo>
                  <a:cubicBezTo>
                    <a:pt x="341" y="5290"/>
                    <a:pt x="341" y="5290"/>
                    <a:pt x="341" y="5290"/>
                  </a:cubicBezTo>
                  <a:lnTo>
                    <a:pt x="341" y="5290"/>
                  </a:lnTo>
                  <a:cubicBezTo>
                    <a:pt x="360" y="5290"/>
                    <a:pt x="1" y="6593"/>
                    <a:pt x="397" y="6593"/>
                  </a:cubicBezTo>
                  <a:cubicBezTo>
                    <a:pt x="453" y="6593"/>
                    <a:pt x="524" y="6566"/>
                    <a:pt x="614" y="6506"/>
                  </a:cubicBezTo>
                  <a:cubicBezTo>
                    <a:pt x="1404" y="5990"/>
                    <a:pt x="5113" y="2099"/>
                    <a:pt x="14748" y="2"/>
                  </a:cubicBezTo>
                  <a:cubicBezTo>
                    <a:pt x="14748" y="2"/>
                    <a:pt x="14695" y="0"/>
                    <a:pt x="14594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8" name="Google Shape;228;p4"/>
            <p:cNvSpPr/>
            <p:nvPr/>
          </p:nvSpPr>
          <p:spPr>
            <a:xfrm>
              <a:off x="3875687" y="4404572"/>
              <a:ext cx="1521804" cy="264062"/>
            </a:xfrm>
            <a:custGeom>
              <a:rect b="b" l="l" r="r" t="t"/>
              <a:pathLst>
                <a:path extrusionOk="0" h="11382" w="65595">
                  <a:moveTo>
                    <a:pt x="25556" y="0"/>
                  </a:moveTo>
                  <a:cubicBezTo>
                    <a:pt x="24528" y="0"/>
                    <a:pt x="23506" y="14"/>
                    <a:pt x="22493" y="44"/>
                  </a:cubicBezTo>
                  <a:cubicBezTo>
                    <a:pt x="7296" y="561"/>
                    <a:pt x="1764" y="7612"/>
                    <a:pt x="1" y="10804"/>
                  </a:cubicBezTo>
                  <a:lnTo>
                    <a:pt x="1672" y="11381"/>
                  </a:lnTo>
                  <a:cubicBezTo>
                    <a:pt x="1794" y="11199"/>
                    <a:pt x="1915" y="10986"/>
                    <a:pt x="2007" y="10773"/>
                  </a:cubicBezTo>
                  <a:cubicBezTo>
                    <a:pt x="2554" y="9862"/>
                    <a:pt x="3192" y="8980"/>
                    <a:pt x="3891" y="8159"/>
                  </a:cubicBezTo>
                  <a:cubicBezTo>
                    <a:pt x="4043" y="7947"/>
                    <a:pt x="4226" y="7764"/>
                    <a:pt x="4408" y="7582"/>
                  </a:cubicBezTo>
                  <a:lnTo>
                    <a:pt x="4560" y="7430"/>
                  </a:lnTo>
                  <a:lnTo>
                    <a:pt x="4742" y="7248"/>
                  </a:lnTo>
                  <a:cubicBezTo>
                    <a:pt x="5168" y="6852"/>
                    <a:pt x="5593" y="6488"/>
                    <a:pt x="6049" y="6123"/>
                  </a:cubicBezTo>
                  <a:cubicBezTo>
                    <a:pt x="6475" y="5819"/>
                    <a:pt x="6870" y="5576"/>
                    <a:pt x="7326" y="5302"/>
                  </a:cubicBezTo>
                  <a:lnTo>
                    <a:pt x="7569" y="5181"/>
                  </a:lnTo>
                  <a:cubicBezTo>
                    <a:pt x="7599" y="5150"/>
                    <a:pt x="7751" y="5059"/>
                    <a:pt x="7782" y="5059"/>
                  </a:cubicBezTo>
                  <a:cubicBezTo>
                    <a:pt x="8055" y="4907"/>
                    <a:pt x="8329" y="4816"/>
                    <a:pt x="8603" y="4664"/>
                  </a:cubicBezTo>
                  <a:cubicBezTo>
                    <a:pt x="9545" y="4208"/>
                    <a:pt x="10578" y="3782"/>
                    <a:pt x="11581" y="3448"/>
                  </a:cubicBezTo>
                  <a:cubicBezTo>
                    <a:pt x="12098" y="3296"/>
                    <a:pt x="12584" y="3144"/>
                    <a:pt x="13101" y="2992"/>
                  </a:cubicBezTo>
                  <a:cubicBezTo>
                    <a:pt x="13101" y="2992"/>
                    <a:pt x="13314" y="2931"/>
                    <a:pt x="13375" y="2901"/>
                  </a:cubicBezTo>
                  <a:cubicBezTo>
                    <a:pt x="13496" y="2871"/>
                    <a:pt x="13557" y="2871"/>
                    <a:pt x="13679" y="2840"/>
                  </a:cubicBezTo>
                  <a:lnTo>
                    <a:pt x="14591" y="2597"/>
                  </a:lnTo>
                  <a:cubicBezTo>
                    <a:pt x="18998" y="1624"/>
                    <a:pt x="23709" y="1229"/>
                    <a:pt x="28360" y="1077"/>
                  </a:cubicBezTo>
                  <a:cubicBezTo>
                    <a:pt x="29534" y="1033"/>
                    <a:pt x="30725" y="1012"/>
                    <a:pt x="31926" y="1012"/>
                  </a:cubicBezTo>
                  <a:cubicBezTo>
                    <a:pt x="35636" y="1012"/>
                    <a:pt x="39443" y="1212"/>
                    <a:pt x="43162" y="1533"/>
                  </a:cubicBezTo>
                  <a:cubicBezTo>
                    <a:pt x="47691" y="1928"/>
                    <a:pt x="52251" y="2597"/>
                    <a:pt x="56780" y="3479"/>
                  </a:cubicBezTo>
                  <a:cubicBezTo>
                    <a:pt x="58999" y="3904"/>
                    <a:pt x="61218" y="4421"/>
                    <a:pt x="63406" y="4968"/>
                  </a:cubicBezTo>
                  <a:cubicBezTo>
                    <a:pt x="63619" y="4998"/>
                    <a:pt x="63801" y="5029"/>
                    <a:pt x="64014" y="5120"/>
                  </a:cubicBezTo>
                  <a:lnTo>
                    <a:pt x="65595" y="4816"/>
                  </a:lnTo>
                  <a:cubicBezTo>
                    <a:pt x="65473" y="4816"/>
                    <a:pt x="65443" y="4755"/>
                    <a:pt x="65412" y="4755"/>
                  </a:cubicBezTo>
                  <a:cubicBezTo>
                    <a:pt x="63399" y="4295"/>
                    <a:pt x="43545" y="0"/>
                    <a:pt x="2555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9" name="Google Shape;229;p4"/>
            <p:cNvSpPr/>
            <p:nvPr/>
          </p:nvSpPr>
          <p:spPr>
            <a:xfrm>
              <a:off x="4944743" y="4451413"/>
              <a:ext cx="498591" cy="653730"/>
            </a:xfrm>
            <a:custGeom>
              <a:rect b="b" l="l" r="r" t="t"/>
              <a:pathLst>
                <a:path extrusionOk="0" h="28178" w="21491">
                  <a:moveTo>
                    <a:pt x="2338" y="18100"/>
                  </a:moveTo>
                  <a:cubicBezTo>
                    <a:pt x="2355" y="18144"/>
                    <a:pt x="2371" y="18177"/>
                    <a:pt x="2371" y="18177"/>
                  </a:cubicBezTo>
                  <a:lnTo>
                    <a:pt x="2341" y="18207"/>
                  </a:lnTo>
                  <a:cubicBezTo>
                    <a:pt x="2341" y="18207"/>
                    <a:pt x="2344" y="18162"/>
                    <a:pt x="2338" y="18100"/>
                  </a:cubicBezTo>
                  <a:close/>
                  <a:moveTo>
                    <a:pt x="1277" y="21855"/>
                  </a:moveTo>
                  <a:cubicBezTo>
                    <a:pt x="1277" y="21855"/>
                    <a:pt x="1297" y="21894"/>
                    <a:pt x="1351" y="21894"/>
                  </a:cubicBezTo>
                  <a:cubicBezTo>
                    <a:pt x="1365" y="21894"/>
                    <a:pt x="1380" y="21891"/>
                    <a:pt x="1399" y="21885"/>
                  </a:cubicBezTo>
                  <a:cubicBezTo>
                    <a:pt x="1399" y="21885"/>
                    <a:pt x="1338" y="21855"/>
                    <a:pt x="1277" y="21855"/>
                  </a:cubicBezTo>
                  <a:close/>
                  <a:moveTo>
                    <a:pt x="1277" y="21977"/>
                  </a:moveTo>
                  <a:cubicBezTo>
                    <a:pt x="1277" y="21977"/>
                    <a:pt x="1277" y="22007"/>
                    <a:pt x="1338" y="22007"/>
                  </a:cubicBezTo>
                  <a:cubicBezTo>
                    <a:pt x="1338" y="22007"/>
                    <a:pt x="1338" y="21977"/>
                    <a:pt x="1277" y="21977"/>
                  </a:cubicBezTo>
                  <a:close/>
                  <a:moveTo>
                    <a:pt x="1095" y="22129"/>
                  </a:moveTo>
                  <a:cubicBezTo>
                    <a:pt x="1095" y="22129"/>
                    <a:pt x="1034" y="22159"/>
                    <a:pt x="1095" y="22189"/>
                  </a:cubicBezTo>
                  <a:lnTo>
                    <a:pt x="1095" y="22129"/>
                  </a:lnTo>
                  <a:close/>
                  <a:moveTo>
                    <a:pt x="882" y="22189"/>
                  </a:moveTo>
                  <a:cubicBezTo>
                    <a:pt x="882" y="22189"/>
                    <a:pt x="852" y="22220"/>
                    <a:pt x="943" y="22311"/>
                  </a:cubicBezTo>
                  <a:cubicBezTo>
                    <a:pt x="943" y="22311"/>
                    <a:pt x="973" y="22220"/>
                    <a:pt x="882" y="22189"/>
                  </a:cubicBezTo>
                  <a:close/>
                  <a:moveTo>
                    <a:pt x="852" y="22280"/>
                  </a:moveTo>
                  <a:cubicBezTo>
                    <a:pt x="852" y="22281"/>
                    <a:pt x="821" y="22311"/>
                    <a:pt x="882" y="22341"/>
                  </a:cubicBezTo>
                  <a:cubicBezTo>
                    <a:pt x="882" y="22341"/>
                    <a:pt x="882" y="22311"/>
                    <a:pt x="852" y="22280"/>
                  </a:cubicBezTo>
                  <a:close/>
                  <a:moveTo>
                    <a:pt x="730" y="22311"/>
                  </a:moveTo>
                  <a:cubicBezTo>
                    <a:pt x="730" y="22311"/>
                    <a:pt x="700" y="22341"/>
                    <a:pt x="730" y="22432"/>
                  </a:cubicBezTo>
                  <a:cubicBezTo>
                    <a:pt x="730" y="22432"/>
                    <a:pt x="791" y="22341"/>
                    <a:pt x="730" y="22311"/>
                  </a:cubicBezTo>
                  <a:close/>
                  <a:moveTo>
                    <a:pt x="639" y="22372"/>
                  </a:moveTo>
                  <a:cubicBezTo>
                    <a:pt x="639" y="22372"/>
                    <a:pt x="639" y="22432"/>
                    <a:pt x="669" y="22463"/>
                  </a:cubicBezTo>
                  <a:cubicBezTo>
                    <a:pt x="669" y="22463"/>
                    <a:pt x="669" y="22432"/>
                    <a:pt x="639" y="22372"/>
                  </a:cubicBezTo>
                  <a:close/>
                  <a:moveTo>
                    <a:pt x="669" y="22341"/>
                  </a:moveTo>
                  <a:lnTo>
                    <a:pt x="669" y="22341"/>
                  </a:lnTo>
                  <a:cubicBezTo>
                    <a:pt x="669" y="22341"/>
                    <a:pt x="639" y="22372"/>
                    <a:pt x="700" y="22463"/>
                  </a:cubicBezTo>
                  <a:cubicBezTo>
                    <a:pt x="700" y="22463"/>
                    <a:pt x="700" y="22372"/>
                    <a:pt x="669" y="22341"/>
                  </a:cubicBezTo>
                  <a:close/>
                  <a:moveTo>
                    <a:pt x="426" y="22706"/>
                  </a:moveTo>
                  <a:cubicBezTo>
                    <a:pt x="426" y="22706"/>
                    <a:pt x="426" y="22736"/>
                    <a:pt x="456" y="22736"/>
                  </a:cubicBezTo>
                  <a:lnTo>
                    <a:pt x="426" y="22706"/>
                  </a:lnTo>
                  <a:close/>
                  <a:moveTo>
                    <a:pt x="365" y="22706"/>
                  </a:moveTo>
                  <a:cubicBezTo>
                    <a:pt x="365" y="22706"/>
                    <a:pt x="365" y="22767"/>
                    <a:pt x="456" y="22767"/>
                  </a:cubicBezTo>
                  <a:cubicBezTo>
                    <a:pt x="456" y="22767"/>
                    <a:pt x="426" y="22736"/>
                    <a:pt x="365" y="22706"/>
                  </a:cubicBezTo>
                  <a:close/>
                  <a:moveTo>
                    <a:pt x="152" y="23344"/>
                  </a:moveTo>
                  <a:cubicBezTo>
                    <a:pt x="122" y="23375"/>
                    <a:pt x="274" y="23375"/>
                    <a:pt x="274" y="23375"/>
                  </a:cubicBezTo>
                  <a:cubicBezTo>
                    <a:pt x="274" y="23375"/>
                    <a:pt x="213" y="23344"/>
                    <a:pt x="152" y="23344"/>
                  </a:cubicBezTo>
                  <a:close/>
                  <a:moveTo>
                    <a:pt x="365" y="23922"/>
                  </a:moveTo>
                  <a:cubicBezTo>
                    <a:pt x="365" y="23922"/>
                    <a:pt x="244" y="23922"/>
                    <a:pt x="244" y="23952"/>
                  </a:cubicBezTo>
                  <a:cubicBezTo>
                    <a:pt x="244" y="23967"/>
                    <a:pt x="251" y="23973"/>
                    <a:pt x="263" y="23973"/>
                  </a:cubicBezTo>
                  <a:cubicBezTo>
                    <a:pt x="297" y="23973"/>
                    <a:pt x="365" y="23922"/>
                    <a:pt x="365" y="23922"/>
                  </a:cubicBezTo>
                  <a:close/>
                  <a:moveTo>
                    <a:pt x="21490" y="1"/>
                  </a:moveTo>
                  <a:lnTo>
                    <a:pt x="21490" y="1"/>
                  </a:lnTo>
                  <a:cubicBezTo>
                    <a:pt x="21490" y="1"/>
                    <a:pt x="20639" y="441"/>
                    <a:pt x="20638" y="1322"/>
                  </a:cubicBezTo>
                  <a:lnTo>
                    <a:pt x="20638" y="1322"/>
                  </a:lnTo>
                  <a:cubicBezTo>
                    <a:pt x="20632" y="1095"/>
                    <a:pt x="20581" y="106"/>
                    <a:pt x="20134" y="106"/>
                  </a:cubicBezTo>
                  <a:cubicBezTo>
                    <a:pt x="20102" y="106"/>
                    <a:pt x="20068" y="111"/>
                    <a:pt x="20031" y="122"/>
                  </a:cubicBezTo>
                  <a:cubicBezTo>
                    <a:pt x="20031" y="122"/>
                    <a:pt x="19423" y="730"/>
                    <a:pt x="19970" y="1611"/>
                  </a:cubicBezTo>
                  <a:cubicBezTo>
                    <a:pt x="19970" y="1611"/>
                    <a:pt x="19564" y="1003"/>
                    <a:pt x="19092" y="1003"/>
                  </a:cubicBezTo>
                  <a:cubicBezTo>
                    <a:pt x="19081" y="1003"/>
                    <a:pt x="19070" y="1003"/>
                    <a:pt x="19059" y="1004"/>
                  </a:cubicBezTo>
                  <a:cubicBezTo>
                    <a:pt x="19059" y="1004"/>
                    <a:pt x="18663" y="1368"/>
                    <a:pt x="19332" y="1946"/>
                  </a:cubicBezTo>
                  <a:cubicBezTo>
                    <a:pt x="19332" y="1946"/>
                    <a:pt x="19008" y="1676"/>
                    <a:pt x="18693" y="1676"/>
                  </a:cubicBezTo>
                  <a:cubicBezTo>
                    <a:pt x="18598" y="1676"/>
                    <a:pt x="18504" y="1700"/>
                    <a:pt x="18420" y="1763"/>
                  </a:cubicBezTo>
                  <a:cubicBezTo>
                    <a:pt x="18420" y="1763"/>
                    <a:pt x="18299" y="2098"/>
                    <a:pt x="18876" y="2463"/>
                  </a:cubicBezTo>
                  <a:cubicBezTo>
                    <a:pt x="18876" y="2463"/>
                    <a:pt x="18800" y="2425"/>
                    <a:pt x="18694" y="2425"/>
                  </a:cubicBezTo>
                  <a:cubicBezTo>
                    <a:pt x="18587" y="2425"/>
                    <a:pt x="18451" y="2463"/>
                    <a:pt x="18329" y="2615"/>
                  </a:cubicBezTo>
                  <a:cubicBezTo>
                    <a:pt x="18329" y="2615"/>
                    <a:pt x="18127" y="2780"/>
                    <a:pt x="18280" y="3069"/>
                  </a:cubicBezTo>
                  <a:lnTo>
                    <a:pt x="18280" y="3069"/>
                  </a:lnTo>
                  <a:cubicBezTo>
                    <a:pt x="18027" y="2789"/>
                    <a:pt x="17614" y="2396"/>
                    <a:pt x="17288" y="2396"/>
                  </a:cubicBezTo>
                  <a:cubicBezTo>
                    <a:pt x="17214" y="2396"/>
                    <a:pt x="17145" y="2416"/>
                    <a:pt x="17083" y="2463"/>
                  </a:cubicBezTo>
                  <a:cubicBezTo>
                    <a:pt x="17083" y="2463"/>
                    <a:pt x="16934" y="2809"/>
                    <a:pt x="17576" y="3458"/>
                  </a:cubicBezTo>
                  <a:lnTo>
                    <a:pt x="17576" y="3458"/>
                  </a:lnTo>
                  <a:cubicBezTo>
                    <a:pt x="17458" y="3386"/>
                    <a:pt x="17291" y="3323"/>
                    <a:pt x="17069" y="3323"/>
                  </a:cubicBezTo>
                  <a:cubicBezTo>
                    <a:pt x="16998" y="3323"/>
                    <a:pt x="16922" y="3330"/>
                    <a:pt x="16840" y="3344"/>
                  </a:cubicBezTo>
                  <a:cubicBezTo>
                    <a:pt x="16840" y="3344"/>
                    <a:pt x="16597" y="3830"/>
                    <a:pt x="17508" y="4226"/>
                  </a:cubicBezTo>
                  <a:lnTo>
                    <a:pt x="17508" y="4226"/>
                  </a:lnTo>
                  <a:cubicBezTo>
                    <a:pt x="17508" y="4226"/>
                    <a:pt x="17406" y="4204"/>
                    <a:pt x="17253" y="4204"/>
                  </a:cubicBezTo>
                  <a:cubicBezTo>
                    <a:pt x="17044" y="4204"/>
                    <a:pt x="16739" y="4245"/>
                    <a:pt x="16475" y="4438"/>
                  </a:cubicBezTo>
                  <a:cubicBezTo>
                    <a:pt x="16475" y="4438"/>
                    <a:pt x="16353" y="4955"/>
                    <a:pt x="17356" y="4955"/>
                  </a:cubicBezTo>
                  <a:cubicBezTo>
                    <a:pt x="17356" y="4955"/>
                    <a:pt x="17204" y="5137"/>
                    <a:pt x="17204" y="5411"/>
                  </a:cubicBezTo>
                  <a:cubicBezTo>
                    <a:pt x="17204" y="5411"/>
                    <a:pt x="16791" y="4860"/>
                    <a:pt x="16384" y="4860"/>
                  </a:cubicBezTo>
                  <a:cubicBezTo>
                    <a:pt x="16364" y="4860"/>
                    <a:pt x="16343" y="4861"/>
                    <a:pt x="16323" y="4864"/>
                  </a:cubicBezTo>
                  <a:cubicBezTo>
                    <a:pt x="16323" y="4864"/>
                    <a:pt x="16085" y="4996"/>
                    <a:pt x="16643" y="5628"/>
                  </a:cubicBezTo>
                  <a:lnTo>
                    <a:pt x="16643" y="5628"/>
                  </a:lnTo>
                  <a:cubicBezTo>
                    <a:pt x="16496" y="5481"/>
                    <a:pt x="16254" y="5278"/>
                    <a:pt x="16045" y="5278"/>
                  </a:cubicBezTo>
                  <a:cubicBezTo>
                    <a:pt x="15993" y="5278"/>
                    <a:pt x="15943" y="5291"/>
                    <a:pt x="15897" y="5320"/>
                  </a:cubicBezTo>
                  <a:cubicBezTo>
                    <a:pt x="15897" y="5320"/>
                    <a:pt x="15897" y="5867"/>
                    <a:pt x="16384" y="6110"/>
                  </a:cubicBezTo>
                  <a:cubicBezTo>
                    <a:pt x="16384" y="6110"/>
                    <a:pt x="16213" y="6195"/>
                    <a:pt x="16092" y="6531"/>
                  </a:cubicBezTo>
                  <a:lnTo>
                    <a:pt x="16092" y="6531"/>
                  </a:lnTo>
                  <a:cubicBezTo>
                    <a:pt x="16124" y="6418"/>
                    <a:pt x="16166" y="6055"/>
                    <a:pt x="15533" y="5776"/>
                  </a:cubicBezTo>
                  <a:lnTo>
                    <a:pt x="15533" y="5776"/>
                  </a:lnTo>
                  <a:cubicBezTo>
                    <a:pt x="15533" y="5776"/>
                    <a:pt x="15259" y="6262"/>
                    <a:pt x="15776" y="6688"/>
                  </a:cubicBezTo>
                  <a:cubicBezTo>
                    <a:pt x="15776" y="6688"/>
                    <a:pt x="15715" y="6718"/>
                    <a:pt x="15624" y="6870"/>
                  </a:cubicBezTo>
                  <a:cubicBezTo>
                    <a:pt x="15624" y="6870"/>
                    <a:pt x="15745" y="6505"/>
                    <a:pt x="15168" y="6171"/>
                  </a:cubicBezTo>
                  <a:lnTo>
                    <a:pt x="15168" y="6171"/>
                  </a:lnTo>
                  <a:cubicBezTo>
                    <a:pt x="15168" y="6171"/>
                    <a:pt x="14986" y="6201"/>
                    <a:pt x="15289" y="6931"/>
                  </a:cubicBezTo>
                  <a:cubicBezTo>
                    <a:pt x="15289" y="6931"/>
                    <a:pt x="15198" y="6916"/>
                    <a:pt x="15077" y="6916"/>
                  </a:cubicBezTo>
                  <a:cubicBezTo>
                    <a:pt x="14955" y="6916"/>
                    <a:pt x="14803" y="6931"/>
                    <a:pt x="14682" y="6992"/>
                  </a:cubicBezTo>
                  <a:cubicBezTo>
                    <a:pt x="14682" y="6992"/>
                    <a:pt x="15138" y="6171"/>
                    <a:pt x="14864" y="5715"/>
                  </a:cubicBezTo>
                  <a:lnTo>
                    <a:pt x="14864" y="5715"/>
                  </a:lnTo>
                  <a:cubicBezTo>
                    <a:pt x="14864" y="5715"/>
                    <a:pt x="14454" y="5988"/>
                    <a:pt x="14360" y="6870"/>
                  </a:cubicBezTo>
                  <a:lnTo>
                    <a:pt x="14360" y="6870"/>
                  </a:lnTo>
                  <a:cubicBezTo>
                    <a:pt x="14376" y="6590"/>
                    <a:pt x="14371" y="6004"/>
                    <a:pt x="14074" y="5867"/>
                  </a:cubicBezTo>
                  <a:cubicBezTo>
                    <a:pt x="14074" y="5867"/>
                    <a:pt x="13618" y="6171"/>
                    <a:pt x="13800" y="6992"/>
                  </a:cubicBezTo>
                  <a:cubicBezTo>
                    <a:pt x="13800" y="6992"/>
                    <a:pt x="13781" y="6990"/>
                    <a:pt x="13750" y="6990"/>
                  </a:cubicBezTo>
                  <a:cubicBezTo>
                    <a:pt x="13658" y="6990"/>
                    <a:pt x="13458" y="7007"/>
                    <a:pt x="13344" y="7143"/>
                  </a:cubicBezTo>
                  <a:cubicBezTo>
                    <a:pt x="13344" y="7143"/>
                    <a:pt x="13800" y="6384"/>
                    <a:pt x="13557" y="5745"/>
                  </a:cubicBezTo>
                  <a:lnTo>
                    <a:pt x="13557" y="5745"/>
                  </a:lnTo>
                  <a:cubicBezTo>
                    <a:pt x="13557" y="5745"/>
                    <a:pt x="12979" y="5867"/>
                    <a:pt x="13010" y="7265"/>
                  </a:cubicBezTo>
                  <a:cubicBezTo>
                    <a:pt x="13010" y="7265"/>
                    <a:pt x="12966" y="7232"/>
                    <a:pt x="12892" y="7232"/>
                  </a:cubicBezTo>
                  <a:cubicBezTo>
                    <a:pt x="12842" y="7232"/>
                    <a:pt x="12779" y="7247"/>
                    <a:pt x="12706" y="7295"/>
                  </a:cubicBezTo>
                  <a:cubicBezTo>
                    <a:pt x="12706" y="7295"/>
                    <a:pt x="13162" y="6171"/>
                    <a:pt x="12706" y="5654"/>
                  </a:cubicBezTo>
                  <a:cubicBezTo>
                    <a:pt x="12706" y="5654"/>
                    <a:pt x="12220" y="6384"/>
                    <a:pt x="12432" y="7295"/>
                  </a:cubicBezTo>
                  <a:cubicBezTo>
                    <a:pt x="12432" y="7295"/>
                    <a:pt x="12426" y="7292"/>
                    <a:pt x="12408" y="7292"/>
                  </a:cubicBezTo>
                  <a:cubicBezTo>
                    <a:pt x="12372" y="7292"/>
                    <a:pt x="12290" y="7306"/>
                    <a:pt x="12128" y="7387"/>
                  </a:cubicBezTo>
                  <a:cubicBezTo>
                    <a:pt x="12128" y="7387"/>
                    <a:pt x="12502" y="5598"/>
                    <a:pt x="11924" y="5598"/>
                  </a:cubicBezTo>
                  <a:cubicBezTo>
                    <a:pt x="11885" y="5598"/>
                    <a:pt x="11842" y="5606"/>
                    <a:pt x="11794" y="5624"/>
                  </a:cubicBezTo>
                  <a:cubicBezTo>
                    <a:pt x="11540" y="5708"/>
                    <a:pt x="11130" y="6419"/>
                    <a:pt x="11555" y="7273"/>
                  </a:cubicBezTo>
                  <a:lnTo>
                    <a:pt x="11555" y="7273"/>
                  </a:lnTo>
                  <a:cubicBezTo>
                    <a:pt x="11471" y="7172"/>
                    <a:pt x="11336" y="7071"/>
                    <a:pt x="11129" y="7071"/>
                  </a:cubicBezTo>
                  <a:cubicBezTo>
                    <a:pt x="11090" y="7071"/>
                    <a:pt x="11048" y="7075"/>
                    <a:pt x="11004" y="7083"/>
                  </a:cubicBezTo>
                  <a:cubicBezTo>
                    <a:pt x="11004" y="7083"/>
                    <a:pt x="10832" y="7211"/>
                    <a:pt x="11047" y="7505"/>
                  </a:cubicBezTo>
                  <a:lnTo>
                    <a:pt x="11047" y="7505"/>
                  </a:lnTo>
                  <a:cubicBezTo>
                    <a:pt x="10826" y="7284"/>
                    <a:pt x="10394" y="6920"/>
                    <a:pt x="9788" y="6718"/>
                  </a:cubicBezTo>
                  <a:lnTo>
                    <a:pt x="9788" y="6718"/>
                  </a:lnTo>
                  <a:cubicBezTo>
                    <a:pt x="9788" y="6718"/>
                    <a:pt x="9769" y="7250"/>
                    <a:pt x="10256" y="7698"/>
                  </a:cubicBezTo>
                  <a:lnTo>
                    <a:pt x="10256" y="7698"/>
                  </a:lnTo>
                  <a:cubicBezTo>
                    <a:pt x="9973" y="7542"/>
                    <a:pt x="9612" y="7390"/>
                    <a:pt x="9284" y="7390"/>
                  </a:cubicBezTo>
                  <a:cubicBezTo>
                    <a:pt x="9206" y="7390"/>
                    <a:pt x="9131" y="7398"/>
                    <a:pt x="9058" y="7417"/>
                  </a:cubicBezTo>
                  <a:cubicBezTo>
                    <a:pt x="9058" y="7417"/>
                    <a:pt x="9028" y="8086"/>
                    <a:pt x="10244" y="8450"/>
                  </a:cubicBezTo>
                  <a:cubicBezTo>
                    <a:pt x="10244" y="8450"/>
                    <a:pt x="10122" y="8602"/>
                    <a:pt x="10061" y="8785"/>
                  </a:cubicBezTo>
                  <a:cubicBezTo>
                    <a:pt x="10061" y="8785"/>
                    <a:pt x="10061" y="8542"/>
                    <a:pt x="9605" y="8481"/>
                  </a:cubicBezTo>
                  <a:lnTo>
                    <a:pt x="9605" y="8481"/>
                  </a:lnTo>
                  <a:cubicBezTo>
                    <a:pt x="9605" y="8481"/>
                    <a:pt x="9362" y="8785"/>
                    <a:pt x="9818" y="9089"/>
                  </a:cubicBezTo>
                  <a:cubicBezTo>
                    <a:pt x="9818" y="9089"/>
                    <a:pt x="9666" y="9271"/>
                    <a:pt x="9605" y="9423"/>
                  </a:cubicBezTo>
                  <a:cubicBezTo>
                    <a:pt x="9605" y="9423"/>
                    <a:pt x="9393" y="8785"/>
                    <a:pt x="8846" y="8238"/>
                  </a:cubicBezTo>
                  <a:lnTo>
                    <a:pt x="8846" y="8238"/>
                  </a:lnTo>
                  <a:cubicBezTo>
                    <a:pt x="8846" y="8238"/>
                    <a:pt x="8691" y="8899"/>
                    <a:pt x="8984" y="9358"/>
                  </a:cubicBezTo>
                  <a:lnTo>
                    <a:pt x="8984" y="9358"/>
                  </a:lnTo>
                  <a:cubicBezTo>
                    <a:pt x="8826" y="9232"/>
                    <a:pt x="8562" y="9090"/>
                    <a:pt x="8146" y="9058"/>
                  </a:cubicBezTo>
                  <a:cubicBezTo>
                    <a:pt x="8102" y="9053"/>
                    <a:pt x="8062" y="9051"/>
                    <a:pt x="8026" y="9051"/>
                  </a:cubicBezTo>
                  <a:cubicBezTo>
                    <a:pt x="7425" y="9051"/>
                    <a:pt x="8010" y="9734"/>
                    <a:pt x="8785" y="9849"/>
                  </a:cubicBezTo>
                  <a:cubicBezTo>
                    <a:pt x="8785" y="9849"/>
                    <a:pt x="8694" y="10001"/>
                    <a:pt x="8633" y="10213"/>
                  </a:cubicBezTo>
                  <a:cubicBezTo>
                    <a:pt x="8633" y="10213"/>
                    <a:pt x="8044" y="9890"/>
                    <a:pt x="7722" y="9890"/>
                  </a:cubicBezTo>
                  <a:cubicBezTo>
                    <a:pt x="7637" y="9890"/>
                    <a:pt x="7570" y="9913"/>
                    <a:pt x="7539" y="9970"/>
                  </a:cubicBezTo>
                  <a:cubicBezTo>
                    <a:pt x="7356" y="10213"/>
                    <a:pt x="8086" y="10487"/>
                    <a:pt x="8542" y="10609"/>
                  </a:cubicBezTo>
                  <a:cubicBezTo>
                    <a:pt x="8542" y="10609"/>
                    <a:pt x="8390" y="10943"/>
                    <a:pt x="8390" y="11034"/>
                  </a:cubicBezTo>
                  <a:cubicBezTo>
                    <a:pt x="8390" y="11034"/>
                    <a:pt x="8260" y="10723"/>
                    <a:pt x="7953" y="10723"/>
                  </a:cubicBezTo>
                  <a:cubicBezTo>
                    <a:pt x="7928" y="10723"/>
                    <a:pt x="7901" y="10725"/>
                    <a:pt x="7873" y="10730"/>
                  </a:cubicBezTo>
                  <a:cubicBezTo>
                    <a:pt x="7539" y="10761"/>
                    <a:pt x="7873" y="11095"/>
                    <a:pt x="8268" y="11186"/>
                  </a:cubicBezTo>
                  <a:cubicBezTo>
                    <a:pt x="8268" y="11186"/>
                    <a:pt x="8238" y="11277"/>
                    <a:pt x="8238" y="11338"/>
                  </a:cubicBezTo>
                  <a:cubicBezTo>
                    <a:pt x="8238" y="11338"/>
                    <a:pt x="7873" y="10913"/>
                    <a:pt x="7387" y="10821"/>
                  </a:cubicBezTo>
                  <a:cubicBezTo>
                    <a:pt x="7367" y="10819"/>
                    <a:pt x="7349" y="10817"/>
                    <a:pt x="7334" y="10817"/>
                  </a:cubicBezTo>
                  <a:cubicBezTo>
                    <a:pt x="6993" y="10817"/>
                    <a:pt x="7680" y="11433"/>
                    <a:pt x="8116" y="11520"/>
                  </a:cubicBezTo>
                  <a:cubicBezTo>
                    <a:pt x="8116" y="11520"/>
                    <a:pt x="8116" y="11642"/>
                    <a:pt x="8086" y="11703"/>
                  </a:cubicBezTo>
                  <a:cubicBezTo>
                    <a:pt x="8086" y="11703"/>
                    <a:pt x="7855" y="11587"/>
                    <a:pt x="7697" y="11587"/>
                  </a:cubicBezTo>
                  <a:cubicBezTo>
                    <a:pt x="7640" y="11587"/>
                    <a:pt x="7593" y="11602"/>
                    <a:pt x="7569" y="11642"/>
                  </a:cubicBezTo>
                  <a:cubicBezTo>
                    <a:pt x="7508" y="11794"/>
                    <a:pt x="8086" y="11946"/>
                    <a:pt x="8086" y="11946"/>
                  </a:cubicBezTo>
                  <a:cubicBezTo>
                    <a:pt x="8086" y="11946"/>
                    <a:pt x="7934" y="12159"/>
                    <a:pt x="7995" y="12432"/>
                  </a:cubicBezTo>
                  <a:cubicBezTo>
                    <a:pt x="7995" y="12432"/>
                    <a:pt x="7226" y="11821"/>
                    <a:pt x="6800" y="11821"/>
                  </a:cubicBezTo>
                  <a:cubicBezTo>
                    <a:pt x="6696" y="11821"/>
                    <a:pt x="6613" y="11857"/>
                    <a:pt x="6566" y="11946"/>
                  </a:cubicBezTo>
                  <a:cubicBezTo>
                    <a:pt x="6262" y="12402"/>
                    <a:pt x="7508" y="12736"/>
                    <a:pt x="7934" y="12767"/>
                  </a:cubicBezTo>
                  <a:cubicBezTo>
                    <a:pt x="7934" y="12767"/>
                    <a:pt x="7873" y="13101"/>
                    <a:pt x="7843" y="13314"/>
                  </a:cubicBezTo>
                  <a:cubicBezTo>
                    <a:pt x="7843" y="13314"/>
                    <a:pt x="6988" y="12764"/>
                    <a:pt x="6627" y="12764"/>
                  </a:cubicBezTo>
                  <a:cubicBezTo>
                    <a:pt x="6547" y="12764"/>
                    <a:pt x="6491" y="12792"/>
                    <a:pt x="6475" y="12858"/>
                  </a:cubicBezTo>
                  <a:cubicBezTo>
                    <a:pt x="6414" y="13223"/>
                    <a:pt x="7812" y="13618"/>
                    <a:pt x="7812" y="13618"/>
                  </a:cubicBezTo>
                  <a:lnTo>
                    <a:pt x="7721" y="13952"/>
                  </a:lnTo>
                  <a:cubicBezTo>
                    <a:pt x="7721" y="13952"/>
                    <a:pt x="7536" y="13734"/>
                    <a:pt x="7429" y="13734"/>
                  </a:cubicBezTo>
                  <a:cubicBezTo>
                    <a:pt x="7392" y="13734"/>
                    <a:pt x="7364" y="13760"/>
                    <a:pt x="7356" y="13831"/>
                  </a:cubicBezTo>
                  <a:cubicBezTo>
                    <a:pt x="7326" y="14074"/>
                    <a:pt x="7660" y="14165"/>
                    <a:pt x="7660" y="14165"/>
                  </a:cubicBezTo>
                  <a:lnTo>
                    <a:pt x="7569" y="14560"/>
                  </a:lnTo>
                  <a:cubicBezTo>
                    <a:pt x="7569" y="14560"/>
                    <a:pt x="7212" y="13890"/>
                    <a:pt x="6995" y="13890"/>
                  </a:cubicBezTo>
                  <a:cubicBezTo>
                    <a:pt x="6959" y="13890"/>
                    <a:pt x="6926" y="13909"/>
                    <a:pt x="6900" y="13952"/>
                  </a:cubicBezTo>
                  <a:cubicBezTo>
                    <a:pt x="6718" y="14256"/>
                    <a:pt x="7387" y="14773"/>
                    <a:pt x="7387" y="14773"/>
                  </a:cubicBezTo>
                  <a:lnTo>
                    <a:pt x="7265" y="14925"/>
                  </a:lnTo>
                  <a:cubicBezTo>
                    <a:pt x="7265" y="14925"/>
                    <a:pt x="7086" y="14363"/>
                    <a:pt x="6846" y="14363"/>
                  </a:cubicBezTo>
                  <a:cubicBezTo>
                    <a:pt x="6824" y="14363"/>
                    <a:pt x="6801" y="14367"/>
                    <a:pt x="6779" y="14378"/>
                  </a:cubicBezTo>
                  <a:cubicBezTo>
                    <a:pt x="6505" y="14469"/>
                    <a:pt x="7083" y="15138"/>
                    <a:pt x="7083" y="15138"/>
                  </a:cubicBezTo>
                  <a:lnTo>
                    <a:pt x="6779" y="15320"/>
                  </a:lnTo>
                  <a:cubicBezTo>
                    <a:pt x="6779" y="15320"/>
                    <a:pt x="6608" y="14069"/>
                    <a:pt x="5910" y="14069"/>
                  </a:cubicBezTo>
                  <a:cubicBezTo>
                    <a:pt x="5886" y="14069"/>
                    <a:pt x="5861" y="14071"/>
                    <a:pt x="5836" y="14074"/>
                  </a:cubicBezTo>
                  <a:cubicBezTo>
                    <a:pt x="5836" y="14074"/>
                    <a:pt x="5441" y="14834"/>
                    <a:pt x="6444" y="15593"/>
                  </a:cubicBezTo>
                  <a:lnTo>
                    <a:pt x="6292" y="15745"/>
                  </a:lnTo>
                  <a:cubicBezTo>
                    <a:pt x="6292" y="15745"/>
                    <a:pt x="6171" y="15381"/>
                    <a:pt x="5867" y="15320"/>
                  </a:cubicBezTo>
                  <a:lnTo>
                    <a:pt x="5867" y="15320"/>
                  </a:lnTo>
                  <a:cubicBezTo>
                    <a:pt x="5867" y="15320"/>
                    <a:pt x="5654" y="15502"/>
                    <a:pt x="6140" y="15837"/>
                  </a:cubicBezTo>
                  <a:lnTo>
                    <a:pt x="5958" y="16049"/>
                  </a:lnTo>
                  <a:cubicBezTo>
                    <a:pt x="5958" y="16049"/>
                    <a:pt x="5897" y="15654"/>
                    <a:pt x="5745" y="15654"/>
                  </a:cubicBezTo>
                  <a:cubicBezTo>
                    <a:pt x="5745" y="15654"/>
                    <a:pt x="5532" y="15745"/>
                    <a:pt x="5806" y="16080"/>
                  </a:cubicBezTo>
                  <a:cubicBezTo>
                    <a:pt x="5806" y="16080"/>
                    <a:pt x="5684" y="16110"/>
                    <a:pt x="5593" y="16262"/>
                  </a:cubicBezTo>
                  <a:cubicBezTo>
                    <a:pt x="5593" y="16262"/>
                    <a:pt x="5745" y="15654"/>
                    <a:pt x="5380" y="15472"/>
                  </a:cubicBezTo>
                  <a:lnTo>
                    <a:pt x="5380" y="15472"/>
                  </a:lnTo>
                  <a:cubicBezTo>
                    <a:pt x="5380" y="15472"/>
                    <a:pt x="5046" y="15533"/>
                    <a:pt x="5411" y="16384"/>
                  </a:cubicBezTo>
                  <a:cubicBezTo>
                    <a:pt x="5411" y="16384"/>
                    <a:pt x="5289" y="16414"/>
                    <a:pt x="5198" y="16536"/>
                  </a:cubicBezTo>
                  <a:cubicBezTo>
                    <a:pt x="5198" y="16536"/>
                    <a:pt x="5259" y="15928"/>
                    <a:pt x="4955" y="15928"/>
                  </a:cubicBezTo>
                  <a:cubicBezTo>
                    <a:pt x="4651" y="15928"/>
                    <a:pt x="5137" y="16657"/>
                    <a:pt x="5137" y="16657"/>
                  </a:cubicBezTo>
                  <a:cubicBezTo>
                    <a:pt x="5137" y="16657"/>
                    <a:pt x="5092" y="16642"/>
                    <a:pt x="5039" y="16642"/>
                  </a:cubicBezTo>
                  <a:cubicBezTo>
                    <a:pt x="4985" y="16642"/>
                    <a:pt x="4925" y="16657"/>
                    <a:pt x="4894" y="16718"/>
                  </a:cubicBezTo>
                  <a:cubicBezTo>
                    <a:pt x="4894" y="16718"/>
                    <a:pt x="4985" y="16141"/>
                    <a:pt x="4651" y="16049"/>
                  </a:cubicBezTo>
                  <a:lnTo>
                    <a:pt x="4651" y="16049"/>
                  </a:lnTo>
                  <a:cubicBezTo>
                    <a:pt x="4651" y="16049"/>
                    <a:pt x="4377" y="16293"/>
                    <a:pt x="4742" y="16748"/>
                  </a:cubicBezTo>
                  <a:lnTo>
                    <a:pt x="4621" y="16809"/>
                  </a:lnTo>
                  <a:cubicBezTo>
                    <a:pt x="4621" y="16809"/>
                    <a:pt x="4681" y="16505"/>
                    <a:pt x="4377" y="16384"/>
                  </a:cubicBezTo>
                  <a:lnTo>
                    <a:pt x="4377" y="16384"/>
                  </a:lnTo>
                  <a:cubicBezTo>
                    <a:pt x="4377" y="16384"/>
                    <a:pt x="4195" y="16566"/>
                    <a:pt x="4469" y="16870"/>
                  </a:cubicBezTo>
                  <a:lnTo>
                    <a:pt x="4347" y="16961"/>
                  </a:lnTo>
                  <a:cubicBezTo>
                    <a:pt x="4347" y="16961"/>
                    <a:pt x="4377" y="16566"/>
                    <a:pt x="4043" y="16232"/>
                  </a:cubicBezTo>
                  <a:lnTo>
                    <a:pt x="4043" y="16232"/>
                  </a:lnTo>
                  <a:cubicBezTo>
                    <a:pt x="4043" y="16232"/>
                    <a:pt x="3739" y="16262"/>
                    <a:pt x="4165" y="16992"/>
                  </a:cubicBezTo>
                  <a:lnTo>
                    <a:pt x="4013" y="17113"/>
                  </a:lnTo>
                  <a:cubicBezTo>
                    <a:pt x="4013" y="17113"/>
                    <a:pt x="4043" y="16870"/>
                    <a:pt x="3891" y="16870"/>
                  </a:cubicBezTo>
                  <a:cubicBezTo>
                    <a:pt x="3885" y="16869"/>
                    <a:pt x="3879" y="16868"/>
                    <a:pt x="3874" y="16868"/>
                  </a:cubicBezTo>
                  <a:cubicBezTo>
                    <a:pt x="3753" y="16868"/>
                    <a:pt x="3921" y="17204"/>
                    <a:pt x="3921" y="17204"/>
                  </a:cubicBezTo>
                  <a:lnTo>
                    <a:pt x="3739" y="17356"/>
                  </a:lnTo>
                  <a:cubicBezTo>
                    <a:pt x="3739" y="17356"/>
                    <a:pt x="3982" y="16870"/>
                    <a:pt x="3526" y="16688"/>
                  </a:cubicBezTo>
                  <a:lnTo>
                    <a:pt x="3526" y="16688"/>
                  </a:lnTo>
                  <a:cubicBezTo>
                    <a:pt x="3526" y="16688"/>
                    <a:pt x="3222" y="17113"/>
                    <a:pt x="3587" y="17448"/>
                  </a:cubicBezTo>
                  <a:lnTo>
                    <a:pt x="3405" y="17569"/>
                  </a:lnTo>
                  <a:cubicBezTo>
                    <a:pt x="3405" y="17569"/>
                    <a:pt x="3374" y="17144"/>
                    <a:pt x="3222" y="17144"/>
                  </a:cubicBezTo>
                  <a:cubicBezTo>
                    <a:pt x="3222" y="17144"/>
                    <a:pt x="2979" y="17296"/>
                    <a:pt x="3253" y="17600"/>
                  </a:cubicBezTo>
                  <a:lnTo>
                    <a:pt x="3070" y="17782"/>
                  </a:lnTo>
                  <a:cubicBezTo>
                    <a:pt x="3070" y="17782"/>
                    <a:pt x="3222" y="17508"/>
                    <a:pt x="2949" y="17296"/>
                  </a:cubicBezTo>
                  <a:cubicBezTo>
                    <a:pt x="2949" y="17296"/>
                    <a:pt x="2675" y="17478"/>
                    <a:pt x="2918" y="17812"/>
                  </a:cubicBezTo>
                  <a:lnTo>
                    <a:pt x="2766" y="18025"/>
                  </a:lnTo>
                  <a:cubicBezTo>
                    <a:pt x="2766" y="18025"/>
                    <a:pt x="2858" y="17812"/>
                    <a:pt x="2554" y="17721"/>
                  </a:cubicBezTo>
                  <a:cubicBezTo>
                    <a:pt x="2518" y="17707"/>
                    <a:pt x="2492" y="17701"/>
                    <a:pt x="2474" y="17701"/>
                  </a:cubicBezTo>
                  <a:cubicBezTo>
                    <a:pt x="2337" y="17701"/>
                    <a:pt x="2645" y="18055"/>
                    <a:pt x="2645" y="18055"/>
                  </a:cubicBezTo>
                  <a:lnTo>
                    <a:pt x="2463" y="18116"/>
                  </a:lnTo>
                  <a:cubicBezTo>
                    <a:pt x="2463" y="18116"/>
                    <a:pt x="2523" y="17934"/>
                    <a:pt x="2371" y="17904"/>
                  </a:cubicBezTo>
                  <a:cubicBezTo>
                    <a:pt x="2364" y="17902"/>
                    <a:pt x="2358" y="17901"/>
                    <a:pt x="2352" y="17901"/>
                  </a:cubicBezTo>
                  <a:cubicBezTo>
                    <a:pt x="2319" y="17901"/>
                    <a:pt x="2306" y="17922"/>
                    <a:pt x="2304" y="17953"/>
                  </a:cubicBezTo>
                  <a:lnTo>
                    <a:pt x="2304" y="17953"/>
                  </a:lnTo>
                  <a:cubicBezTo>
                    <a:pt x="2268" y="17862"/>
                    <a:pt x="2199" y="17782"/>
                    <a:pt x="2067" y="17782"/>
                  </a:cubicBezTo>
                  <a:cubicBezTo>
                    <a:pt x="2067" y="17782"/>
                    <a:pt x="1855" y="18086"/>
                    <a:pt x="2250" y="18238"/>
                  </a:cubicBezTo>
                  <a:lnTo>
                    <a:pt x="2219" y="18268"/>
                  </a:lnTo>
                  <a:cubicBezTo>
                    <a:pt x="2219" y="18268"/>
                    <a:pt x="2130" y="18201"/>
                    <a:pt x="2104" y="18201"/>
                  </a:cubicBezTo>
                  <a:cubicBezTo>
                    <a:pt x="2100" y="18201"/>
                    <a:pt x="2098" y="18203"/>
                    <a:pt x="2098" y="18207"/>
                  </a:cubicBezTo>
                  <a:cubicBezTo>
                    <a:pt x="2098" y="18207"/>
                    <a:pt x="2067" y="18268"/>
                    <a:pt x="2189" y="18329"/>
                  </a:cubicBezTo>
                  <a:lnTo>
                    <a:pt x="2159" y="18390"/>
                  </a:lnTo>
                  <a:cubicBezTo>
                    <a:pt x="2159" y="18390"/>
                    <a:pt x="2159" y="18268"/>
                    <a:pt x="2067" y="18268"/>
                  </a:cubicBezTo>
                  <a:cubicBezTo>
                    <a:pt x="2067" y="18268"/>
                    <a:pt x="2037" y="18329"/>
                    <a:pt x="2098" y="18420"/>
                  </a:cubicBezTo>
                  <a:cubicBezTo>
                    <a:pt x="2098" y="18420"/>
                    <a:pt x="2067" y="18481"/>
                    <a:pt x="2067" y="18542"/>
                  </a:cubicBezTo>
                  <a:cubicBezTo>
                    <a:pt x="2067" y="18542"/>
                    <a:pt x="2037" y="18390"/>
                    <a:pt x="1915" y="18390"/>
                  </a:cubicBezTo>
                  <a:cubicBezTo>
                    <a:pt x="1915" y="18390"/>
                    <a:pt x="1885" y="18511"/>
                    <a:pt x="2037" y="18572"/>
                  </a:cubicBezTo>
                  <a:lnTo>
                    <a:pt x="2007" y="18663"/>
                  </a:lnTo>
                  <a:cubicBezTo>
                    <a:pt x="2007" y="18663"/>
                    <a:pt x="2007" y="18612"/>
                    <a:pt x="1968" y="18612"/>
                  </a:cubicBezTo>
                  <a:cubicBezTo>
                    <a:pt x="1955" y="18612"/>
                    <a:pt x="1938" y="18618"/>
                    <a:pt x="1915" y="18633"/>
                  </a:cubicBezTo>
                  <a:cubicBezTo>
                    <a:pt x="1915" y="18633"/>
                    <a:pt x="1915" y="18694"/>
                    <a:pt x="2007" y="18694"/>
                  </a:cubicBezTo>
                  <a:lnTo>
                    <a:pt x="1946" y="18785"/>
                  </a:lnTo>
                  <a:cubicBezTo>
                    <a:pt x="1946" y="18785"/>
                    <a:pt x="1915" y="18694"/>
                    <a:pt x="1763" y="18694"/>
                  </a:cubicBezTo>
                  <a:cubicBezTo>
                    <a:pt x="1763" y="18694"/>
                    <a:pt x="1763" y="18773"/>
                    <a:pt x="1843" y="18803"/>
                  </a:cubicBezTo>
                  <a:lnTo>
                    <a:pt x="1843" y="18803"/>
                  </a:lnTo>
                  <a:cubicBezTo>
                    <a:pt x="1829" y="18805"/>
                    <a:pt x="1813" y="18809"/>
                    <a:pt x="1794" y="18815"/>
                  </a:cubicBezTo>
                  <a:cubicBezTo>
                    <a:pt x="1751" y="18837"/>
                    <a:pt x="1799" y="18858"/>
                    <a:pt x="1852" y="18858"/>
                  </a:cubicBezTo>
                  <a:cubicBezTo>
                    <a:pt x="1875" y="18858"/>
                    <a:pt x="1898" y="18855"/>
                    <a:pt x="1915" y="18846"/>
                  </a:cubicBezTo>
                  <a:lnTo>
                    <a:pt x="1915" y="18876"/>
                  </a:lnTo>
                  <a:cubicBezTo>
                    <a:pt x="1915" y="18876"/>
                    <a:pt x="1902" y="18863"/>
                    <a:pt x="1884" y="18863"/>
                  </a:cubicBezTo>
                  <a:cubicBezTo>
                    <a:pt x="1875" y="18863"/>
                    <a:pt x="1865" y="18866"/>
                    <a:pt x="1855" y="18876"/>
                  </a:cubicBezTo>
                  <a:cubicBezTo>
                    <a:pt x="1855" y="18937"/>
                    <a:pt x="1885" y="18937"/>
                    <a:pt x="1915" y="18937"/>
                  </a:cubicBezTo>
                  <a:lnTo>
                    <a:pt x="1915" y="18967"/>
                  </a:lnTo>
                  <a:cubicBezTo>
                    <a:pt x="1915" y="18967"/>
                    <a:pt x="1885" y="18937"/>
                    <a:pt x="1794" y="18937"/>
                  </a:cubicBezTo>
                  <a:cubicBezTo>
                    <a:pt x="1738" y="18937"/>
                    <a:pt x="1784" y="18988"/>
                    <a:pt x="1885" y="18996"/>
                  </a:cubicBezTo>
                  <a:lnTo>
                    <a:pt x="1885" y="18996"/>
                  </a:lnTo>
                  <a:cubicBezTo>
                    <a:pt x="1885" y="18997"/>
                    <a:pt x="1885" y="18997"/>
                    <a:pt x="1885" y="18998"/>
                  </a:cubicBezTo>
                  <a:cubicBezTo>
                    <a:pt x="1875" y="19008"/>
                    <a:pt x="1875" y="19011"/>
                    <a:pt x="1879" y="19011"/>
                  </a:cubicBezTo>
                  <a:cubicBezTo>
                    <a:pt x="1888" y="19011"/>
                    <a:pt x="1915" y="18998"/>
                    <a:pt x="1915" y="18998"/>
                  </a:cubicBezTo>
                  <a:lnTo>
                    <a:pt x="1915" y="19028"/>
                  </a:lnTo>
                  <a:cubicBezTo>
                    <a:pt x="1915" y="19028"/>
                    <a:pt x="1848" y="19001"/>
                    <a:pt x="1803" y="19001"/>
                  </a:cubicBezTo>
                  <a:cubicBezTo>
                    <a:pt x="1780" y="19001"/>
                    <a:pt x="1763" y="19008"/>
                    <a:pt x="1763" y="19028"/>
                  </a:cubicBezTo>
                  <a:cubicBezTo>
                    <a:pt x="1763" y="19089"/>
                    <a:pt x="1915" y="19089"/>
                    <a:pt x="1915" y="19089"/>
                  </a:cubicBezTo>
                  <a:lnTo>
                    <a:pt x="1915" y="19119"/>
                  </a:lnTo>
                  <a:lnTo>
                    <a:pt x="1855" y="19119"/>
                  </a:lnTo>
                  <a:cubicBezTo>
                    <a:pt x="1855" y="19150"/>
                    <a:pt x="1915" y="19150"/>
                    <a:pt x="1915" y="19150"/>
                  </a:cubicBezTo>
                  <a:lnTo>
                    <a:pt x="1915" y="19180"/>
                  </a:lnTo>
                  <a:cubicBezTo>
                    <a:pt x="1915" y="19180"/>
                    <a:pt x="1888" y="19167"/>
                    <a:pt x="1870" y="19167"/>
                  </a:cubicBezTo>
                  <a:cubicBezTo>
                    <a:pt x="1861" y="19167"/>
                    <a:pt x="1855" y="19170"/>
                    <a:pt x="1855" y="19180"/>
                  </a:cubicBezTo>
                  <a:cubicBezTo>
                    <a:pt x="1855" y="19241"/>
                    <a:pt x="1915" y="19241"/>
                    <a:pt x="1915" y="19241"/>
                  </a:cubicBezTo>
                  <a:lnTo>
                    <a:pt x="1915" y="19271"/>
                  </a:lnTo>
                  <a:cubicBezTo>
                    <a:pt x="1915" y="19271"/>
                    <a:pt x="1821" y="19231"/>
                    <a:pt x="1758" y="19231"/>
                  </a:cubicBezTo>
                  <a:cubicBezTo>
                    <a:pt x="1726" y="19231"/>
                    <a:pt x="1703" y="19241"/>
                    <a:pt x="1703" y="19271"/>
                  </a:cubicBezTo>
                  <a:cubicBezTo>
                    <a:pt x="1703" y="19302"/>
                    <a:pt x="1756" y="19309"/>
                    <a:pt x="1809" y="19309"/>
                  </a:cubicBezTo>
                  <a:cubicBezTo>
                    <a:pt x="1862" y="19309"/>
                    <a:pt x="1915" y="19302"/>
                    <a:pt x="1915" y="19302"/>
                  </a:cubicBezTo>
                  <a:lnTo>
                    <a:pt x="1915" y="19393"/>
                  </a:lnTo>
                  <a:cubicBezTo>
                    <a:pt x="1915" y="19393"/>
                    <a:pt x="1821" y="19339"/>
                    <a:pt x="1722" y="19339"/>
                  </a:cubicBezTo>
                  <a:cubicBezTo>
                    <a:pt x="1672" y="19339"/>
                    <a:pt x="1622" y="19352"/>
                    <a:pt x="1581" y="19393"/>
                  </a:cubicBezTo>
                  <a:cubicBezTo>
                    <a:pt x="1581" y="19393"/>
                    <a:pt x="1617" y="19483"/>
                    <a:pt x="1744" y="19483"/>
                  </a:cubicBezTo>
                  <a:cubicBezTo>
                    <a:pt x="1782" y="19483"/>
                    <a:pt x="1829" y="19475"/>
                    <a:pt x="1885" y="19454"/>
                  </a:cubicBezTo>
                  <a:lnTo>
                    <a:pt x="1885" y="19545"/>
                  </a:lnTo>
                  <a:cubicBezTo>
                    <a:pt x="1885" y="19545"/>
                    <a:pt x="1797" y="19512"/>
                    <a:pt x="1695" y="19512"/>
                  </a:cubicBezTo>
                  <a:cubicBezTo>
                    <a:pt x="1626" y="19512"/>
                    <a:pt x="1551" y="19527"/>
                    <a:pt x="1490" y="19575"/>
                  </a:cubicBezTo>
                  <a:cubicBezTo>
                    <a:pt x="1490" y="19575"/>
                    <a:pt x="1552" y="19653"/>
                    <a:pt x="1687" y="19653"/>
                  </a:cubicBezTo>
                  <a:cubicBezTo>
                    <a:pt x="1741" y="19653"/>
                    <a:pt x="1807" y="19640"/>
                    <a:pt x="1885" y="19606"/>
                  </a:cubicBezTo>
                  <a:lnTo>
                    <a:pt x="1885" y="19636"/>
                  </a:lnTo>
                  <a:cubicBezTo>
                    <a:pt x="1885" y="19636"/>
                    <a:pt x="1763" y="19636"/>
                    <a:pt x="1733" y="19697"/>
                  </a:cubicBezTo>
                  <a:cubicBezTo>
                    <a:pt x="1733" y="19697"/>
                    <a:pt x="1760" y="19724"/>
                    <a:pt x="1805" y="19724"/>
                  </a:cubicBezTo>
                  <a:cubicBezTo>
                    <a:pt x="1828" y="19724"/>
                    <a:pt x="1855" y="19717"/>
                    <a:pt x="1885" y="19697"/>
                  </a:cubicBezTo>
                  <a:cubicBezTo>
                    <a:pt x="1885" y="19697"/>
                    <a:pt x="1885" y="19727"/>
                    <a:pt x="1915" y="19758"/>
                  </a:cubicBezTo>
                  <a:cubicBezTo>
                    <a:pt x="1915" y="19758"/>
                    <a:pt x="1895" y="19754"/>
                    <a:pt x="1867" y="19754"/>
                  </a:cubicBezTo>
                  <a:cubicBezTo>
                    <a:pt x="1811" y="19754"/>
                    <a:pt x="1723" y="19768"/>
                    <a:pt x="1703" y="19849"/>
                  </a:cubicBezTo>
                  <a:cubicBezTo>
                    <a:pt x="1689" y="19870"/>
                    <a:pt x="1694" y="19878"/>
                    <a:pt x="1711" y="19878"/>
                  </a:cubicBezTo>
                  <a:cubicBezTo>
                    <a:pt x="1766" y="19878"/>
                    <a:pt x="1946" y="19788"/>
                    <a:pt x="1946" y="19788"/>
                  </a:cubicBezTo>
                  <a:lnTo>
                    <a:pt x="2007" y="19849"/>
                  </a:lnTo>
                  <a:cubicBezTo>
                    <a:pt x="2007" y="19849"/>
                    <a:pt x="1763" y="19879"/>
                    <a:pt x="1794" y="20001"/>
                  </a:cubicBezTo>
                  <a:cubicBezTo>
                    <a:pt x="1794" y="20017"/>
                    <a:pt x="1801" y="20024"/>
                    <a:pt x="1814" y="20024"/>
                  </a:cubicBezTo>
                  <a:cubicBezTo>
                    <a:pt x="1872" y="20024"/>
                    <a:pt x="2037" y="19879"/>
                    <a:pt x="2037" y="19879"/>
                  </a:cubicBezTo>
                  <a:lnTo>
                    <a:pt x="2067" y="19910"/>
                  </a:lnTo>
                  <a:cubicBezTo>
                    <a:pt x="2067" y="19910"/>
                    <a:pt x="2007" y="20001"/>
                    <a:pt x="2037" y="20001"/>
                  </a:cubicBezTo>
                  <a:cubicBezTo>
                    <a:pt x="2041" y="20005"/>
                    <a:pt x="2046" y="20007"/>
                    <a:pt x="2050" y="20007"/>
                  </a:cubicBezTo>
                  <a:cubicBezTo>
                    <a:pt x="2075" y="20007"/>
                    <a:pt x="2098" y="19940"/>
                    <a:pt x="2098" y="19940"/>
                  </a:cubicBezTo>
                  <a:lnTo>
                    <a:pt x="2159" y="19940"/>
                  </a:lnTo>
                  <a:cubicBezTo>
                    <a:pt x="2159" y="19940"/>
                    <a:pt x="2067" y="20062"/>
                    <a:pt x="2067" y="20153"/>
                  </a:cubicBezTo>
                  <a:cubicBezTo>
                    <a:pt x="2067" y="20153"/>
                    <a:pt x="2054" y="20126"/>
                    <a:pt x="2036" y="20126"/>
                  </a:cubicBezTo>
                  <a:cubicBezTo>
                    <a:pt x="2027" y="20126"/>
                    <a:pt x="2017" y="20133"/>
                    <a:pt x="2007" y="20153"/>
                  </a:cubicBezTo>
                  <a:cubicBezTo>
                    <a:pt x="2007" y="20153"/>
                    <a:pt x="2007" y="20031"/>
                    <a:pt x="1946" y="20031"/>
                  </a:cubicBezTo>
                  <a:cubicBezTo>
                    <a:pt x="1934" y="20043"/>
                    <a:pt x="1927" y="20054"/>
                    <a:pt x="1924" y="20067"/>
                  </a:cubicBezTo>
                  <a:lnTo>
                    <a:pt x="1924" y="20067"/>
                  </a:lnTo>
                  <a:cubicBezTo>
                    <a:pt x="1919" y="20061"/>
                    <a:pt x="1912" y="20057"/>
                    <a:pt x="1903" y="20057"/>
                  </a:cubicBezTo>
                  <a:cubicBezTo>
                    <a:pt x="1898" y="20057"/>
                    <a:pt x="1892" y="20058"/>
                    <a:pt x="1885" y="20062"/>
                  </a:cubicBezTo>
                  <a:cubicBezTo>
                    <a:pt x="1855" y="20092"/>
                    <a:pt x="1915" y="20183"/>
                    <a:pt x="1915" y="20183"/>
                  </a:cubicBezTo>
                  <a:cubicBezTo>
                    <a:pt x="1915" y="20183"/>
                    <a:pt x="1855" y="20244"/>
                    <a:pt x="1855" y="20335"/>
                  </a:cubicBezTo>
                  <a:cubicBezTo>
                    <a:pt x="1855" y="20335"/>
                    <a:pt x="1794" y="20183"/>
                    <a:pt x="1733" y="20183"/>
                  </a:cubicBezTo>
                  <a:cubicBezTo>
                    <a:pt x="1733" y="20183"/>
                    <a:pt x="1642" y="20305"/>
                    <a:pt x="1794" y="20335"/>
                  </a:cubicBezTo>
                  <a:lnTo>
                    <a:pt x="1794" y="20366"/>
                  </a:lnTo>
                  <a:cubicBezTo>
                    <a:pt x="1794" y="20366"/>
                    <a:pt x="1774" y="20327"/>
                    <a:pt x="1704" y="20327"/>
                  </a:cubicBezTo>
                  <a:cubicBezTo>
                    <a:pt x="1687" y="20327"/>
                    <a:pt x="1666" y="20329"/>
                    <a:pt x="1642" y="20335"/>
                  </a:cubicBezTo>
                  <a:cubicBezTo>
                    <a:pt x="1642" y="20335"/>
                    <a:pt x="1642" y="20396"/>
                    <a:pt x="1794" y="20396"/>
                  </a:cubicBezTo>
                  <a:lnTo>
                    <a:pt x="1794" y="20457"/>
                  </a:lnTo>
                  <a:cubicBezTo>
                    <a:pt x="1794" y="20457"/>
                    <a:pt x="1749" y="20390"/>
                    <a:pt x="1660" y="20390"/>
                  </a:cubicBezTo>
                  <a:cubicBezTo>
                    <a:pt x="1645" y="20390"/>
                    <a:pt x="1629" y="20392"/>
                    <a:pt x="1611" y="20396"/>
                  </a:cubicBezTo>
                  <a:cubicBezTo>
                    <a:pt x="1611" y="20396"/>
                    <a:pt x="1683" y="20492"/>
                    <a:pt x="1764" y="20492"/>
                  </a:cubicBezTo>
                  <a:cubicBezTo>
                    <a:pt x="1774" y="20492"/>
                    <a:pt x="1784" y="20491"/>
                    <a:pt x="1794" y="20487"/>
                  </a:cubicBezTo>
                  <a:lnTo>
                    <a:pt x="1794" y="20518"/>
                  </a:lnTo>
                  <a:cubicBezTo>
                    <a:pt x="1794" y="20518"/>
                    <a:pt x="1767" y="20504"/>
                    <a:pt x="1722" y="20504"/>
                  </a:cubicBezTo>
                  <a:cubicBezTo>
                    <a:pt x="1699" y="20504"/>
                    <a:pt x="1672" y="20507"/>
                    <a:pt x="1642" y="20518"/>
                  </a:cubicBezTo>
                  <a:cubicBezTo>
                    <a:pt x="1642" y="20518"/>
                    <a:pt x="1693" y="20569"/>
                    <a:pt x="1744" y="20569"/>
                  </a:cubicBezTo>
                  <a:cubicBezTo>
                    <a:pt x="1762" y="20569"/>
                    <a:pt x="1779" y="20563"/>
                    <a:pt x="1794" y="20548"/>
                  </a:cubicBezTo>
                  <a:lnTo>
                    <a:pt x="1794" y="20548"/>
                  </a:lnTo>
                  <a:cubicBezTo>
                    <a:pt x="1794" y="20548"/>
                    <a:pt x="1763" y="20670"/>
                    <a:pt x="1794" y="20761"/>
                  </a:cubicBezTo>
                  <a:cubicBezTo>
                    <a:pt x="1794" y="20761"/>
                    <a:pt x="1761" y="20728"/>
                    <a:pt x="1715" y="20728"/>
                  </a:cubicBezTo>
                  <a:cubicBezTo>
                    <a:pt x="1684" y="20728"/>
                    <a:pt x="1648" y="20742"/>
                    <a:pt x="1611" y="20791"/>
                  </a:cubicBezTo>
                  <a:cubicBezTo>
                    <a:pt x="1611" y="20791"/>
                    <a:pt x="1665" y="20818"/>
                    <a:pt x="1719" y="20818"/>
                  </a:cubicBezTo>
                  <a:cubicBezTo>
                    <a:pt x="1747" y="20818"/>
                    <a:pt x="1774" y="20811"/>
                    <a:pt x="1794" y="20791"/>
                  </a:cubicBezTo>
                  <a:cubicBezTo>
                    <a:pt x="1794" y="20791"/>
                    <a:pt x="1794" y="20973"/>
                    <a:pt x="1885" y="21065"/>
                  </a:cubicBezTo>
                  <a:cubicBezTo>
                    <a:pt x="1885" y="21065"/>
                    <a:pt x="1763" y="21095"/>
                    <a:pt x="1703" y="21156"/>
                  </a:cubicBezTo>
                  <a:cubicBezTo>
                    <a:pt x="1703" y="21156"/>
                    <a:pt x="1733" y="20973"/>
                    <a:pt x="1611" y="20973"/>
                  </a:cubicBezTo>
                  <a:cubicBezTo>
                    <a:pt x="1490" y="20973"/>
                    <a:pt x="1642" y="21217"/>
                    <a:pt x="1642" y="21217"/>
                  </a:cubicBezTo>
                  <a:lnTo>
                    <a:pt x="1611" y="21247"/>
                  </a:lnTo>
                  <a:cubicBezTo>
                    <a:pt x="1611" y="21247"/>
                    <a:pt x="1611" y="21156"/>
                    <a:pt x="1581" y="21156"/>
                  </a:cubicBezTo>
                  <a:cubicBezTo>
                    <a:pt x="1490" y="21156"/>
                    <a:pt x="1611" y="21277"/>
                    <a:pt x="1611" y="21277"/>
                  </a:cubicBezTo>
                  <a:lnTo>
                    <a:pt x="1581" y="21369"/>
                  </a:lnTo>
                  <a:cubicBezTo>
                    <a:pt x="1581" y="21369"/>
                    <a:pt x="1556" y="21243"/>
                    <a:pt x="1460" y="21243"/>
                  </a:cubicBezTo>
                  <a:cubicBezTo>
                    <a:pt x="1450" y="21243"/>
                    <a:pt x="1440" y="21244"/>
                    <a:pt x="1429" y="21247"/>
                  </a:cubicBezTo>
                  <a:cubicBezTo>
                    <a:pt x="1338" y="21277"/>
                    <a:pt x="1551" y="21399"/>
                    <a:pt x="1551" y="21399"/>
                  </a:cubicBezTo>
                  <a:cubicBezTo>
                    <a:pt x="1551" y="21399"/>
                    <a:pt x="1490" y="21429"/>
                    <a:pt x="1490" y="21460"/>
                  </a:cubicBezTo>
                  <a:cubicBezTo>
                    <a:pt x="1490" y="21460"/>
                    <a:pt x="1373" y="21297"/>
                    <a:pt x="1304" y="21297"/>
                  </a:cubicBezTo>
                  <a:cubicBezTo>
                    <a:pt x="1294" y="21297"/>
                    <a:pt x="1285" y="21300"/>
                    <a:pt x="1277" y="21308"/>
                  </a:cubicBezTo>
                  <a:cubicBezTo>
                    <a:pt x="1186" y="21399"/>
                    <a:pt x="1429" y="21460"/>
                    <a:pt x="1490" y="21521"/>
                  </a:cubicBezTo>
                  <a:lnTo>
                    <a:pt x="1459" y="21581"/>
                  </a:lnTo>
                  <a:cubicBezTo>
                    <a:pt x="1459" y="21581"/>
                    <a:pt x="1388" y="21491"/>
                    <a:pt x="1313" y="21491"/>
                  </a:cubicBezTo>
                  <a:cubicBezTo>
                    <a:pt x="1290" y="21491"/>
                    <a:pt x="1268" y="21500"/>
                    <a:pt x="1247" y="21521"/>
                  </a:cubicBezTo>
                  <a:cubicBezTo>
                    <a:pt x="1125" y="21551"/>
                    <a:pt x="1429" y="21612"/>
                    <a:pt x="1429" y="21612"/>
                  </a:cubicBezTo>
                  <a:lnTo>
                    <a:pt x="1429" y="21703"/>
                  </a:lnTo>
                  <a:cubicBezTo>
                    <a:pt x="1429" y="21703"/>
                    <a:pt x="1405" y="21607"/>
                    <a:pt x="1336" y="21607"/>
                  </a:cubicBezTo>
                  <a:cubicBezTo>
                    <a:pt x="1327" y="21607"/>
                    <a:pt x="1318" y="21608"/>
                    <a:pt x="1307" y="21612"/>
                  </a:cubicBezTo>
                  <a:cubicBezTo>
                    <a:pt x="1247" y="21673"/>
                    <a:pt x="1399" y="21733"/>
                    <a:pt x="1399" y="21733"/>
                  </a:cubicBezTo>
                  <a:lnTo>
                    <a:pt x="1399" y="21764"/>
                  </a:lnTo>
                  <a:cubicBezTo>
                    <a:pt x="1399" y="21764"/>
                    <a:pt x="1321" y="21686"/>
                    <a:pt x="1244" y="21686"/>
                  </a:cubicBezTo>
                  <a:cubicBezTo>
                    <a:pt x="1213" y="21686"/>
                    <a:pt x="1182" y="21699"/>
                    <a:pt x="1155" y="21733"/>
                  </a:cubicBezTo>
                  <a:cubicBezTo>
                    <a:pt x="1115" y="21814"/>
                    <a:pt x="1237" y="21828"/>
                    <a:pt x="1322" y="21828"/>
                  </a:cubicBezTo>
                  <a:cubicBezTo>
                    <a:pt x="1365" y="21828"/>
                    <a:pt x="1399" y="21825"/>
                    <a:pt x="1399" y="21825"/>
                  </a:cubicBezTo>
                  <a:lnTo>
                    <a:pt x="1399" y="21885"/>
                  </a:lnTo>
                  <a:lnTo>
                    <a:pt x="1399" y="21916"/>
                  </a:lnTo>
                  <a:cubicBezTo>
                    <a:pt x="1399" y="21916"/>
                    <a:pt x="1372" y="21902"/>
                    <a:pt x="1336" y="21902"/>
                  </a:cubicBezTo>
                  <a:cubicBezTo>
                    <a:pt x="1318" y="21902"/>
                    <a:pt x="1297" y="21906"/>
                    <a:pt x="1277" y="21916"/>
                  </a:cubicBezTo>
                  <a:cubicBezTo>
                    <a:pt x="1277" y="21916"/>
                    <a:pt x="1277" y="21977"/>
                    <a:pt x="1338" y="21977"/>
                  </a:cubicBezTo>
                  <a:lnTo>
                    <a:pt x="1338" y="22007"/>
                  </a:lnTo>
                  <a:lnTo>
                    <a:pt x="1338" y="22037"/>
                  </a:lnTo>
                  <a:cubicBezTo>
                    <a:pt x="1338" y="22037"/>
                    <a:pt x="1338" y="22007"/>
                    <a:pt x="1277" y="22007"/>
                  </a:cubicBezTo>
                  <a:cubicBezTo>
                    <a:pt x="1277" y="22007"/>
                    <a:pt x="1277" y="22037"/>
                    <a:pt x="1307" y="22037"/>
                  </a:cubicBezTo>
                  <a:cubicBezTo>
                    <a:pt x="1307" y="22037"/>
                    <a:pt x="1266" y="22058"/>
                    <a:pt x="1252" y="22117"/>
                  </a:cubicBezTo>
                  <a:lnTo>
                    <a:pt x="1252" y="22117"/>
                  </a:lnTo>
                  <a:cubicBezTo>
                    <a:pt x="1252" y="22079"/>
                    <a:pt x="1242" y="22026"/>
                    <a:pt x="1186" y="22007"/>
                  </a:cubicBezTo>
                  <a:cubicBezTo>
                    <a:pt x="1186" y="22007"/>
                    <a:pt x="1125" y="22068"/>
                    <a:pt x="1186" y="22159"/>
                  </a:cubicBezTo>
                  <a:lnTo>
                    <a:pt x="1155" y="22159"/>
                  </a:lnTo>
                  <a:cubicBezTo>
                    <a:pt x="1155" y="22159"/>
                    <a:pt x="1155" y="22129"/>
                    <a:pt x="1125" y="22068"/>
                  </a:cubicBezTo>
                  <a:cubicBezTo>
                    <a:pt x="1125" y="22068"/>
                    <a:pt x="1095" y="22129"/>
                    <a:pt x="1125" y="22159"/>
                  </a:cubicBezTo>
                  <a:lnTo>
                    <a:pt x="1095" y="22189"/>
                  </a:lnTo>
                  <a:lnTo>
                    <a:pt x="1034" y="22220"/>
                  </a:lnTo>
                  <a:cubicBezTo>
                    <a:pt x="1034" y="22220"/>
                    <a:pt x="1095" y="22159"/>
                    <a:pt x="1004" y="22159"/>
                  </a:cubicBezTo>
                  <a:cubicBezTo>
                    <a:pt x="1004" y="22159"/>
                    <a:pt x="973" y="22189"/>
                    <a:pt x="1004" y="22280"/>
                  </a:cubicBezTo>
                  <a:lnTo>
                    <a:pt x="943" y="22311"/>
                  </a:lnTo>
                  <a:lnTo>
                    <a:pt x="882" y="22341"/>
                  </a:lnTo>
                  <a:lnTo>
                    <a:pt x="852" y="22372"/>
                  </a:lnTo>
                  <a:cubicBezTo>
                    <a:pt x="852" y="22372"/>
                    <a:pt x="852" y="22311"/>
                    <a:pt x="821" y="22280"/>
                  </a:cubicBezTo>
                  <a:cubicBezTo>
                    <a:pt x="821" y="22280"/>
                    <a:pt x="791" y="22311"/>
                    <a:pt x="821" y="22372"/>
                  </a:cubicBezTo>
                  <a:lnTo>
                    <a:pt x="730" y="22432"/>
                  </a:lnTo>
                  <a:cubicBezTo>
                    <a:pt x="730" y="22432"/>
                    <a:pt x="730" y="22463"/>
                    <a:pt x="700" y="22463"/>
                  </a:cubicBezTo>
                  <a:lnTo>
                    <a:pt x="669" y="22463"/>
                  </a:lnTo>
                  <a:lnTo>
                    <a:pt x="639" y="22493"/>
                  </a:lnTo>
                  <a:cubicBezTo>
                    <a:pt x="639" y="22493"/>
                    <a:pt x="639" y="22463"/>
                    <a:pt x="578" y="22432"/>
                  </a:cubicBezTo>
                  <a:cubicBezTo>
                    <a:pt x="578" y="22432"/>
                    <a:pt x="548" y="22463"/>
                    <a:pt x="578" y="22524"/>
                  </a:cubicBezTo>
                  <a:lnTo>
                    <a:pt x="548" y="22584"/>
                  </a:lnTo>
                  <a:cubicBezTo>
                    <a:pt x="548" y="22584"/>
                    <a:pt x="578" y="22493"/>
                    <a:pt x="517" y="22463"/>
                  </a:cubicBezTo>
                  <a:cubicBezTo>
                    <a:pt x="517" y="22463"/>
                    <a:pt x="426" y="22493"/>
                    <a:pt x="517" y="22584"/>
                  </a:cubicBezTo>
                  <a:lnTo>
                    <a:pt x="456" y="22615"/>
                  </a:lnTo>
                  <a:cubicBezTo>
                    <a:pt x="456" y="22615"/>
                    <a:pt x="456" y="22584"/>
                    <a:pt x="396" y="22524"/>
                  </a:cubicBezTo>
                  <a:lnTo>
                    <a:pt x="396" y="22524"/>
                  </a:lnTo>
                  <a:cubicBezTo>
                    <a:pt x="396" y="22524"/>
                    <a:pt x="373" y="22569"/>
                    <a:pt x="426" y="22601"/>
                  </a:cubicBezTo>
                  <a:lnTo>
                    <a:pt x="426" y="22601"/>
                  </a:lnTo>
                  <a:cubicBezTo>
                    <a:pt x="426" y="22601"/>
                    <a:pt x="425" y="22601"/>
                    <a:pt x="425" y="22601"/>
                  </a:cubicBezTo>
                  <a:cubicBezTo>
                    <a:pt x="416" y="22601"/>
                    <a:pt x="406" y="22605"/>
                    <a:pt x="396" y="22615"/>
                  </a:cubicBezTo>
                  <a:cubicBezTo>
                    <a:pt x="396" y="22615"/>
                    <a:pt x="396" y="22645"/>
                    <a:pt x="456" y="22645"/>
                  </a:cubicBezTo>
                  <a:lnTo>
                    <a:pt x="396" y="22645"/>
                  </a:lnTo>
                  <a:cubicBezTo>
                    <a:pt x="396" y="22645"/>
                    <a:pt x="396" y="22706"/>
                    <a:pt x="456" y="22706"/>
                  </a:cubicBezTo>
                  <a:lnTo>
                    <a:pt x="456" y="22736"/>
                  </a:lnTo>
                  <a:lnTo>
                    <a:pt x="456" y="22767"/>
                  </a:lnTo>
                  <a:lnTo>
                    <a:pt x="456" y="22797"/>
                  </a:lnTo>
                  <a:cubicBezTo>
                    <a:pt x="456" y="22797"/>
                    <a:pt x="426" y="22767"/>
                    <a:pt x="396" y="22767"/>
                  </a:cubicBezTo>
                  <a:cubicBezTo>
                    <a:pt x="396" y="22767"/>
                    <a:pt x="396" y="22797"/>
                    <a:pt x="456" y="22858"/>
                  </a:cubicBezTo>
                  <a:lnTo>
                    <a:pt x="426" y="22888"/>
                  </a:lnTo>
                  <a:cubicBezTo>
                    <a:pt x="426" y="22888"/>
                    <a:pt x="426" y="22858"/>
                    <a:pt x="365" y="22797"/>
                  </a:cubicBezTo>
                  <a:lnTo>
                    <a:pt x="365" y="22797"/>
                  </a:lnTo>
                  <a:cubicBezTo>
                    <a:pt x="365" y="22797"/>
                    <a:pt x="304" y="22858"/>
                    <a:pt x="396" y="22888"/>
                  </a:cubicBezTo>
                  <a:lnTo>
                    <a:pt x="396" y="22919"/>
                  </a:lnTo>
                  <a:cubicBezTo>
                    <a:pt x="396" y="22919"/>
                    <a:pt x="396" y="22888"/>
                    <a:pt x="304" y="22888"/>
                  </a:cubicBezTo>
                  <a:cubicBezTo>
                    <a:pt x="304" y="22888"/>
                    <a:pt x="274" y="22919"/>
                    <a:pt x="365" y="22949"/>
                  </a:cubicBezTo>
                  <a:lnTo>
                    <a:pt x="304" y="23040"/>
                  </a:lnTo>
                  <a:cubicBezTo>
                    <a:pt x="304" y="23040"/>
                    <a:pt x="365" y="22949"/>
                    <a:pt x="274" y="22919"/>
                  </a:cubicBezTo>
                  <a:cubicBezTo>
                    <a:pt x="274" y="22919"/>
                    <a:pt x="244" y="22949"/>
                    <a:pt x="274" y="23040"/>
                  </a:cubicBezTo>
                  <a:cubicBezTo>
                    <a:pt x="274" y="23040"/>
                    <a:pt x="244" y="23010"/>
                    <a:pt x="213" y="23010"/>
                  </a:cubicBezTo>
                  <a:cubicBezTo>
                    <a:pt x="213" y="23010"/>
                    <a:pt x="213" y="23033"/>
                    <a:pt x="253" y="23059"/>
                  </a:cubicBezTo>
                  <a:lnTo>
                    <a:pt x="253" y="23059"/>
                  </a:lnTo>
                  <a:cubicBezTo>
                    <a:pt x="250" y="23058"/>
                    <a:pt x="246" y="23057"/>
                    <a:pt x="242" y="23057"/>
                  </a:cubicBezTo>
                  <a:cubicBezTo>
                    <a:pt x="233" y="23057"/>
                    <a:pt x="223" y="23061"/>
                    <a:pt x="213" y="23071"/>
                  </a:cubicBezTo>
                  <a:cubicBezTo>
                    <a:pt x="213" y="23071"/>
                    <a:pt x="213" y="23093"/>
                    <a:pt x="251" y="23137"/>
                  </a:cubicBezTo>
                  <a:lnTo>
                    <a:pt x="251" y="23137"/>
                  </a:lnTo>
                  <a:cubicBezTo>
                    <a:pt x="248" y="23136"/>
                    <a:pt x="245" y="23135"/>
                    <a:pt x="242" y="23135"/>
                  </a:cubicBezTo>
                  <a:cubicBezTo>
                    <a:pt x="233" y="23135"/>
                    <a:pt x="223" y="23142"/>
                    <a:pt x="213" y="23162"/>
                  </a:cubicBezTo>
                  <a:cubicBezTo>
                    <a:pt x="213" y="23162"/>
                    <a:pt x="213" y="23192"/>
                    <a:pt x="274" y="23192"/>
                  </a:cubicBezTo>
                  <a:lnTo>
                    <a:pt x="274" y="23223"/>
                  </a:lnTo>
                  <a:cubicBezTo>
                    <a:pt x="274" y="23223"/>
                    <a:pt x="210" y="23158"/>
                    <a:pt x="151" y="23158"/>
                  </a:cubicBezTo>
                  <a:cubicBezTo>
                    <a:pt x="129" y="23158"/>
                    <a:pt x="108" y="23167"/>
                    <a:pt x="92" y="23192"/>
                  </a:cubicBezTo>
                  <a:cubicBezTo>
                    <a:pt x="0" y="23253"/>
                    <a:pt x="274" y="23253"/>
                    <a:pt x="274" y="23253"/>
                  </a:cubicBezTo>
                  <a:lnTo>
                    <a:pt x="274" y="23314"/>
                  </a:lnTo>
                  <a:cubicBezTo>
                    <a:pt x="274" y="23314"/>
                    <a:pt x="247" y="23287"/>
                    <a:pt x="229" y="23287"/>
                  </a:cubicBezTo>
                  <a:cubicBezTo>
                    <a:pt x="220" y="23287"/>
                    <a:pt x="213" y="23294"/>
                    <a:pt x="213" y="23314"/>
                  </a:cubicBezTo>
                  <a:cubicBezTo>
                    <a:pt x="213" y="23344"/>
                    <a:pt x="274" y="23344"/>
                    <a:pt x="274" y="23344"/>
                  </a:cubicBezTo>
                  <a:lnTo>
                    <a:pt x="274" y="23375"/>
                  </a:lnTo>
                  <a:lnTo>
                    <a:pt x="274" y="23405"/>
                  </a:lnTo>
                  <a:cubicBezTo>
                    <a:pt x="274" y="23405"/>
                    <a:pt x="264" y="23400"/>
                    <a:pt x="247" y="23400"/>
                  </a:cubicBezTo>
                  <a:cubicBezTo>
                    <a:pt x="221" y="23400"/>
                    <a:pt x="177" y="23411"/>
                    <a:pt x="122" y="23466"/>
                  </a:cubicBezTo>
                  <a:cubicBezTo>
                    <a:pt x="122" y="23466"/>
                    <a:pt x="163" y="23493"/>
                    <a:pt x="208" y="23493"/>
                  </a:cubicBezTo>
                  <a:cubicBezTo>
                    <a:pt x="230" y="23493"/>
                    <a:pt x="254" y="23486"/>
                    <a:pt x="274" y="23466"/>
                  </a:cubicBezTo>
                  <a:lnTo>
                    <a:pt x="274" y="23527"/>
                  </a:lnTo>
                  <a:cubicBezTo>
                    <a:pt x="274" y="23527"/>
                    <a:pt x="247" y="23513"/>
                    <a:pt x="211" y="23513"/>
                  </a:cubicBezTo>
                  <a:cubicBezTo>
                    <a:pt x="193" y="23513"/>
                    <a:pt x="173" y="23517"/>
                    <a:pt x="152" y="23527"/>
                  </a:cubicBezTo>
                  <a:cubicBezTo>
                    <a:pt x="152" y="23527"/>
                    <a:pt x="204" y="23578"/>
                    <a:pt x="255" y="23578"/>
                  </a:cubicBezTo>
                  <a:cubicBezTo>
                    <a:pt x="272" y="23578"/>
                    <a:pt x="289" y="23572"/>
                    <a:pt x="304" y="23557"/>
                  </a:cubicBezTo>
                  <a:lnTo>
                    <a:pt x="304" y="23618"/>
                  </a:lnTo>
                  <a:cubicBezTo>
                    <a:pt x="304" y="23618"/>
                    <a:pt x="294" y="23598"/>
                    <a:pt x="275" y="23598"/>
                  </a:cubicBezTo>
                  <a:cubicBezTo>
                    <a:pt x="260" y="23598"/>
                    <a:pt x="239" y="23609"/>
                    <a:pt x="213" y="23648"/>
                  </a:cubicBezTo>
                  <a:cubicBezTo>
                    <a:pt x="213" y="23648"/>
                    <a:pt x="227" y="23675"/>
                    <a:pt x="272" y="23675"/>
                  </a:cubicBezTo>
                  <a:cubicBezTo>
                    <a:pt x="294" y="23675"/>
                    <a:pt x="325" y="23669"/>
                    <a:pt x="365" y="23648"/>
                  </a:cubicBezTo>
                  <a:lnTo>
                    <a:pt x="365" y="23709"/>
                  </a:lnTo>
                  <a:cubicBezTo>
                    <a:pt x="365" y="23709"/>
                    <a:pt x="338" y="23682"/>
                    <a:pt x="275" y="23682"/>
                  </a:cubicBezTo>
                  <a:cubicBezTo>
                    <a:pt x="244" y="23682"/>
                    <a:pt x="203" y="23689"/>
                    <a:pt x="152" y="23709"/>
                  </a:cubicBezTo>
                  <a:cubicBezTo>
                    <a:pt x="152" y="23709"/>
                    <a:pt x="191" y="23787"/>
                    <a:pt x="285" y="23787"/>
                  </a:cubicBezTo>
                  <a:cubicBezTo>
                    <a:pt x="308" y="23787"/>
                    <a:pt x="335" y="23782"/>
                    <a:pt x="365" y="23770"/>
                  </a:cubicBezTo>
                  <a:lnTo>
                    <a:pt x="365" y="23831"/>
                  </a:lnTo>
                  <a:cubicBezTo>
                    <a:pt x="365" y="23831"/>
                    <a:pt x="325" y="23804"/>
                    <a:pt x="262" y="23804"/>
                  </a:cubicBezTo>
                  <a:cubicBezTo>
                    <a:pt x="230" y="23804"/>
                    <a:pt x="193" y="23810"/>
                    <a:pt x="152" y="23831"/>
                  </a:cubicBezTo>
                  <a:cubicBezTo>
                    <a:pt x="113" y="23870"/>
                    <a:pt x="147" y="23881"/>
                    <a:pt x="198" y="23881"/>
                  </a:cubicBezTo>
                  <a:cubicBezTo>
                    <a:pt x="266" y="23881"/>
                    <a:pt x="365" y="23861"/>
                    <a:pt x="365" y="23861"/>
                  </a:cubicBezTo>
                  <a:lnTo>
                    <a:pt x="365" y="23922"/>
                  </a:lnTo>
                  <a:lnTo>
                    <a:pt x="365" y="23983"/>
                  </a:lnTo>
                  <a:cubicBezTo>
                    <a:pt x="365" y="23983"/>
                    <a:pt x="342" y="23975"/>
                    <a:pt x="316" y="23975"/>
                  </a:cubicBezTo>
                  <a:cubicBezTo>
                    <a:pt x="289" y="23975"/>
                    <a:pt x="259" y="23983"/>
                    <a:pt x="244" y="24013"/>
                  </a:cubicBezTo>
                  <a:cubicBezTo>
                    <a:pt x="244" y="24013"/>
                    <a:pt x="257" y="24054"/>
                    <a:pt x="293" y="24054"/>
                  </a:cubicBezTo>
                  <a:cubicBezTo>
                    <a:pt x="311" y="24054"/>
                    <a:pt x="335" y="24043"/>
                    <a:pt x="365" y="24013"/>
                  </a:cubicBezTo>
                  <a:lnTo>
                    <a:pt x="365" y="24074"/>
                  </a:lnTo>
                  <a:cubicBezTo>
                    <a:pt x="365" y="24074"/>
                    <a:pt x="244" y="24104"/>
                    <a:pt x="244" y="24165"/>
                  </a:cubicBezTo>
                  <a:lnTo>
                    <a:pt x="12098" y="28177"/>
                  </a:lnTo>
                  <a:lnTo>
                    <a:pt x="21490" y="1"/>
                  </a:ln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0" name="Google Shape;230;p4"/>
            <p:cNvSpPr/>
            <p:nvPr/>
          </p:nvSpPr>
          <p:spPr>
            <a:xfrm>
              <a:off x="5035710" y="4625691"/>
              <a:ext cx="350506" cy="486504"/>
            </a:xfrm>
            <a:custGeom>
              <a:rect b="b" l="l" r="r" t="t"/>
              <a:pathLst>
                <a:path extrusionOk="0" h="20970" w="15108">
                  <a:moveTo>
                    <a:pt x="14681" y="0"/>
                  </a:moveTo>
                  <a:cubicBezTo>
                    <a:pt x="14634" y="0"/>
                    <a:pt x="14584" y="9"/>
                    <a:pt x="14530" y="27"/>
                  </a:cubicBezTo>
                  <a:cubicBezTo>
                    <a:pt x="14530" y="27"/>
                    <a:pt x="13922" y="787"/>
                    <a:pt x="14590" y="1698"/>
                  </a:cubicBezTo>
                  <a:cubicBezTo>
                    <a:pt x="14590" y="1698"/>
                    <a:pt x="14135" y="1082"/>
                    <a:pt x="13601" y="1082"/>
                  </a:cubicBezTo>
                  <a:cubicBezTo>
                    <a:pt x="13567" y="1082"/>
                    <a:pt x="13532" y="1085"/>
                    <a:pt x="13496" y="1090"/>
                  </a:cubicBezTo>
                  <a:cubicBezTo>
                    <a:pt x="13496" y="1090"/>
                    <a:pt x="13131" y="1546"/>
                    <a:pt x="13891" y="2154"/>
                  </a:cubicBezTo>
                  <a:cubicBezTo>
                    <a:pt x="13891" y="2154"/>
                    <a:pt x="13533" y="1910"/>
                    <a:pt x="13186" y="1910"/>
                  </a:cubicBezTo>
                  <a:cubicBezTo>
                    <a:pt x="13059" y="1910"/>
                    <a:pt x="12934" y="1943"/>
                    <a:pt x="12827" y="2033"/>
                  </a:cubicBezTo>
                  <a:cubicBezTo>
                    <a:pt x="12827" y="2033"/>
                    <a:pt x="12706" y="2458"/>
                    <a:pt x="13435" y="2793"/>
                  </a:cubicBezTo>
                  <a:cubicBezTo>
                    <a:pt x="13435" y="2793"/>
                    <a:pt x="13363" y="2769"/>
                    <a:pt x="13265" y="2769"/>
                  </a:cubicBezTo>
                  <a:cubicBezTo>
                    <a:pt x="13141" y="2769"/>
                    <a:pt x="12976" y="2806"/>
                    <a:pt x="12858" y="2975"/>
                  </a:cubicBezTo>
                  <a:cubicBezTo>
                    <a:pt x="12858" y="2975"/>
                    <a:pt x="12676" y="3218"/>
                    <a:pt x="12858" y="3522"/>
                  </a:cubicBezTo>
                  <a:lnTo>
                    <a:pt x="12858" y="3522"/>
                  </a:lnTo>
                  <a:cubicBezTo>
                    <a:pt x="12552" y="3216"/>
                    <a:pt x="12082" y="2837"/>
                    <a:pt x="11730" y="2837"/>
                  </a:cubicBezTo>
                  <a:cubicBezTo>
                    <a:pt x="11627" y="2837"/>
                    <a:pt x="11535" y="2869"/>
                    <a:pt x="11460" y="2945"/>
                  </a:cubicBezTo>
                  <a:cubicBezTo>
                    <a:pt x="11460" y="2945"/>
                    <a:pt x="11308" y="3370"/>
                    <a:pt x="12128" y="4039"/>
                  </a:cubicBezTo>
                  <a:cubicBezTo>
                    <a:pt x="11995" y="3950"/>
                    <a:pt x="11813" y="3893"/>
                    <a:pt x="11581" y="3893"/>
                  </a:cubicBezTo>
                  <a:cubicBezTo>
                    <a:pt x="11497" y="3893"/>
                    <a:pt x="11405" y="3901"/>
                    <a:pt x="11308" y="3917"/>
                  </a:cubicBezTo>
                  <a:cubicBezTo>
                    <a:pt x="11308" y="3917"/>
                    <a:pt x="11065" y="4525"/>
                    <a:pt x="12098" y="4890"/>
                  </a:cubicBezTo>
                  <a:cubicBezTo>
                    <a:pt x="12098" y="4890"/>
                    <a:pt x="12041" y="4882"/>
                    <a:pt x="11949" y="4882"/>
                  </a:cubicBezTo>
                  <a:cubicBezTo>
                    <a:pt x="11718" y="4882"/>
                    <a:pt x="11269" y="4929"/>
                    <a:pt x="10943" y="5255"/>
                  </a:cubicBezTo>
                  <a:cubicBezTo>
                    <a:pt x="10943" y="5255"/>
                    <a:pt x="10891" y="5751"/>
                    <a:pt x="11778" y="5751"/>
                  </a:cubicBezTo>
                  <a:cubicBezTo>
                    <a:pt x="11849" y="5751"/>
                    <a:pt x="11925" y="5748"/>
                    <a:pt x="12007" y="5741"/>
                  </a:cubicBezTo>
                  <a:lnTo>
                    <a:pt x="12007" y="5741"/>
                  </a:lnTo>
                  <a:cubicBezTo>
                    <a:pt x="12007" y="5741"/>
                    <a:pt x="11916" y="5984"/>
                    <a:pt x="11916" y="6288"/>
                  </a:cubicBezTo>
                  <a:cubicBezTo>
                    <a:pt x="11916" y="6288"/>
                    <a:pt x="11413" y="5732"/>
                    <a:pt x="10975" y="5732"/>
                  </a:cubicBezTo>
                  <a:cubicBezTo>
                    <a:pt x="10943" y="5732"/>
                    <a:pt x="10913" y="5735"/>
                    <a:pt x="10882" y="5741"/>
                  </a:cubicBezTo>
                  <a:cubicBezTo>
                    <a:pt x="10882" y="5741"/>
                    <a:pt x="10639" y="5954"/>
                    <a:pt x="11308" y="6562"/>
                  </a:cubicBezTo>
                  <a:cubicBezTo>
                    <a:pt x="11127" y="6404"/>
                    <a:pt x="10896" y="6262"/>
                    <a:pt x="10690" y="6262"/>
                  </a:cubicBezTo>
                  <a:cubicBezTo>
                    <a:pt x="10618" y="6262"/>
                    <a:pt x="10550" y="6279"/>
                    <a:pt x="10487" y="6319"/>
                  </a:cubicBezTo>
                  <a:cubicBezTo>
                    <a:pt x="10487" y="6319"/>
                    <a:pt x="10578" y="6926"/>
                    <a:pt x="11156" y="7200"/>
                  </a:cubicBezTo>
                  <a:cubicBezTo>
                    <a:pt x="11156" y="7200"/>
                    <a:pt x="10943" y="7261"/>
                    <a:pt x="10852" y="7686"/>
                  </a:cubicBezTo>
                  <a:cubicBezTo>
                    <a:pt x="10852" y="7534"/>
                    <a:pt x="10852" y="7170"/>
                    <a:pt x="10122" y="6896"/>
                  </a:cubicBezTo>
                  <a:lnTo>
                    <a:pt x="10122" y="6896"/>
                  </a:lnTo>
                  <a:cubicBezTo>
                    <a:pt x="10122" y="6896"/>
                    <a:pt x="9849" y="7504"/>
                    <a:pt x="10487" y="7929"/>
                  </a:cubicBezTo>
                  <a:cubicBezTo>
                    <a:pt x="10487" y="7929"/>
                    <a:pt x="10426" y="7960"/>
                    <a:pt x="10335" y="8142"/>
                  </a:cubicBezTo>
                  <a:cubicBezTo>
                    <a:pt x="10335" y="8142"/>
                    <a:pt x="10426" y="7686"/>
                    <a:pt x="9727" y="7382"/>
                  </a:cubicBezTo>
                  <a:lnTo>
                    <a:pt x="9727" y="7382"/>
                  </a:lnTo>
                  <a:cubicBezTo>
                    <a:pt x="9727" y="7382"/>
                    <a:pt x="9514" y="7474"/>
                    <a:pt x="9940" y="8264"/>
                  </a:cubicBezTo>
                  <a:cubicBezTo>
                    <a:pt x="9940" y="8264"/>
                    <a:pt x="9911" y="8262"/>
                    <a:pt x="9864" y="8262"/>
                  </a:cubicBezTo>
                  <a:cubicBezTo>
                    <a:pt x="9723" y="8262"/>
                    <a:pt x="9416" y="8279"/>
                    <a:pt x="9210" y="8416"/>
                  </a:cubicBezTo>
                  <a:cubicBezTo>
                    <a:pt x="9210" y="8416"/>
                    <a:pt x="9636" y="7413"/>
                    <a:pt x="9332" y="6926"/>
                  </a:cubicBezTo>
                  <a:lnTo>
                    <a:pt x="9332" y="6926"/>
                  </a:lnTo>
                  <a:cubicBezTo>
                    <a:pt x="9332" y="6927"/>
                    <a:pt x="8876" y="7322"/>
                    <a:pt x="8815" y="8385"/>
                  </a:cubicBezTo>
                  <a:cubicBezTo>
                    <a:pt x="8815" y="8081"/>
                    <a:pt x="8785" y="7322"/>
                    <a:pt x="8420" y="7200"/>
                  </a:cubicBezTo>
                  <a:cubicBezTo>
                    <a:pt x="8420" y="7200"/>
                    <a:pt x="7903" y="7626"/>
                    <a:pt x="8177" y="8537"/>
                  </a:cubicBezTo>
                  <a:cubicBezTo>
                    <a:pt x="8177" y="8537"/>
                    <a:pt x="7843" y="8537"/>
                    <a:pt x="7660" y="8750"/>
                  </a:cubicBezTo>
                  <a:cubicBezTo>
                    <a:pt x="7660" y="8750"/>
                    <a:pt x="8116" y="7838"/>
                    <a:pt x="7721" y="7109"/>
                  </a:cubicBezTo>
                  <a:lnTo>
                    <a:pt x="7721" y="7109"/>
                  </a:lnTo>
                  <a:cubicBezTo>
                    <a:pt x="7721" y="7109"/>
                    <a:pt x="7083" y="7322"/>
                    <a:pt x="7265" y="8902"/>
                  </a:cubicBezTo>
                  <a:cubicBezTo>
                    <a:pt x="7265" y="8902"/>
                    <a:pt x="7235" y="8890"/>
                    <a:pt x="7188" y="8890"/>
                  </a:cubicBezTo>
                  <a:cubicBezTo>
                    <a:pt x="7130" y="8890"/>
                    <a:pt x="7046" y="8909"/>
                    <a:pt x="6961" y="8993"/>
                  </a:cubicBezTo>
                  <a:cubicBezTo>
                    <a:pt x="6961" y="8993"/>
                    <a:pt x="7387" y="7656"/>
                    <a:pt x="6779" y="7109"/>
                  </a:cubicBezTo>
                  <a:cubicBezTo>
                    <a:pt x="6779" y="7109"/>
                    <a:pt x="6249" y="7932"/>
                    <a:pt x="6608" y="8972"/>
                  </a:cubicBezTo>
                  <a:lnTo>
                    <a:pt x="6608" y="8972"/>
                  </a:lnTo>
                  <a:cubicBezTo>
                    <a:pt x="6559" y="8846"/>
                    <a:pt x="6507" y="8794"/>
                    <a:pt x="6430" y="8794"/>
                  </a:cubicBezTo>
                  <a:cubicBezTo>
                    <a:pt x="6371" y="8794"/>
                    <a:pt x="6298" y="8823"/>
                    <a:pt x="6201" y="8872"/>
                  </a:cubicBezTo>
                  <a:cubicBezTo>
                    <a:pt x="6201" y="8872"/>
                    <a:pt x="6436" y="6887"/>
                    <a:pt x="5793" y="6887"/>
                  </a:cubicBezTo>
                  <a:cubicBezTo>
                    <a:pt x="5742" y="6887"/>
                    <a:pt x="5686" y="6900"/>
                    <a:pt x="5624" y="6926"/>
                  </a:cubicBezTo>
                  <a:cubicBezTo>
                    <a:pt x="5381" y="7048"/>
                    <a:pt x="4955" y="7929"/>
                    <a:pt x="5533" y="8841"/>
                  </a:cubicBezTo>
                  <a:cubicBezTo>
                    <a:pt x="5437" y="8746"/>
                    <a:pt x="5266" y="8631"/>
                    <a:pt x="5034" y="8631"/>
                  </a:cubicBezTo>
                  <a:cubicBezTo>
                    <a:pt x="4972" y="8631"/>
                    <a:pt x="4905" y="8640"/>
                    <a:pt x="4833" y="8659"/>
                  </a:cubicBezTo>
                  <a:cubicBezTo>
                    <a:pt x="4833" y="8659"/>
                    <a:pt x="4651" y="8841"/>
                    <a:pt x="5016" y="9206"/>
                  </a:cubicBezTo>
                  <a:cubicBezTo>
                    <a:pt x="4803" y="9024"/>
                    <a:pt x="4195" y="8568"/>
                    <a:pt x="3405" y="8385"/>
                  </a:cubicBezTo>
                  <a:lnTo>
                    <a:pt x="3405" y="8385"/>
                  </a:lnTo>
                  <a:cubicBezTo>
                    <a:pt x="3405" y="8385"/>
                    <a:pt x="3435" y="8963"/>
                    <a:pt x="4013" y="9419"/>
                  </a:cubicBezTo>
                  <a:cubicBezTo>
                    <a:pt x="3698" y="9262"/>
                    <a:pt x="3318" y="9171"/>
                    <a:pt x="2993" y="9171"/>
                  </a:cubicBezTo>
                  <a:cubicBezTo>
                    <a:pt x="2878" y="9171"/>
                    <a:pt x="2771" y="9182"/>
                    <a:pt x="2675" y="9206"/>
                  </a:cubicBezTo>
                  <a:cubicBezTo>
                    <a:pt x="2675" y="9206"/>
                    <a:pt x="2675" y="10027"/>
                    <a:pt x="4104" y="10270"/>
                  </a:cubicBezTo>
                  <a:cubicBezTo>
                    <a:pt x="4104" y="10270"/>
                    <a:pt x="4013" y="10483"/>
                    <a:pt x="3952" y="10695"/>
                  </a:cubicBezTo>
                  <a:cubicBezTo>
                    <a:pt x="3952" y="10695"/>
                    <a:pt x="3922" y="10422"/>
                    <a:pt x="3435" y="10392"/>
                  </a:cubicBezTo>
                  <a:lnTo>
                    <a:pt x="3435" y="10392"/>
                  </a:lnTo>
                  <a:cubicBezTo>
                    <a:pt x="3435" y="10392"/>
                    <a:pt x="3192" y="10787"/>
                    <a:pt x="3770" y="11091"/>
                  </a:cubicBezTo>
                  <a:cubicBezTo>
                    <a:pt x="3770" y="11091"/>
                    <a:pt x="3618" y="11303"/>
                    <a:pt x="3557" y="11486"/>
                  </a:cubicBezTo>
                  <a:cubicBezTo>
                    <a:pt x="3557" y="11486"/>
                    <a:pt x="3283" y="10787"/>
                    <a:pt x="2554" y="10240"/>
                  </a:cubicBezTo>
                  <a:lnTo>
                    <a:pt x="2554" y="10240"/>
                  </a:lnTo>
                  <a:cubicBezTo>
                    <a:pt x="2554" y="10240"/>
                    <a:pt x="2432" y="10969"/>
                    <a:pt x="2827" y="11455"/>
                  </a:cubicBezTo>
                  <a:cubicBezTo>
                    <a:pt x="2645" y="11334"/>
                    <a:pt x="2341" y="11182"/>
                    <a:pt x="1885" y="11182"/>
                  </a:cubicBezTo>
                  <a:cubicBezTo>
                    <a:pt x="1869" y="11181"/>
                    <a:pt x="1854" y="11181"/>
                    <a:pt x="1839" y="11181"/>
                  </a:cubicBezTo>
                  <a:cubicBezTo>
                    <a:pt x="1000" y="11181"/>
                    <a:pt x="1750" y="12004"/>
                    <a:pt x="2675" y="12063"/>
                  </a:cubicBezTo>
                  <a:cubicBezTo>
                    <a:pt x="2675" y="12063"/>
                    <a:pt x="2554" y="12246"/>
                    <a:pt x="2523" y="12519"/>
                  </a:cubicBezTo>
                  <a:cubicBezTo>
                    <a:pt x="2523" y="12519"/>
                    <a:pt x="1899" y="12224"/>
                    <a:pt x="1502" y="12224"/>
                  </a:cubicBezTo>
                  <a:cubicBezTo>
                    <a:pt x="1373" y="12224"/>
                    <a:pt x="1268" y="12255"/>
                    <a:pt x="1216" y="12337"/>
                  </a:cubicBezTo>
                  <a:cubicBezTo>
                    <a:pt x="1064" y="12671"/>
                    <a:pt x="1885" y="12914"/>
                    <a:pt x="2402" y="12975"/>
                  </a:cubicBezTo>
                  <a:cubicBezTo>
                    <a:pt x="2402" y="12975"/>
                    <a:pt x="2280" y="13401"/>
                    <a:pt x="2250" y="13461"/>
                  </a:cubicBezTo>
                  <a:cubicBezTo>
                    <a:pt x="2250" y="13461"/>
                    <a:pt x="2094" y="13151"/>
                    <a:pt x="1760" y="13151"/>
                  </a:cubicBezTo>
                  <a:cubicBezTo>
                    <a:pt x="1732" y="13151"/>
                    <a:pt x="1703" y="13153"/>
                    <a:pt x="1672" y="13158"/>
                  </a:cubicBezTo>
                  <a:cubicBezTo>
                    <a:pt x="1308" y="13249"/>
                    <a:pt x="1733" y="13583"/>
                    <a:pt x="2189" y="13674"/>
                  </a:cubicBezTo>
                  <a:cubicBezTo>
                    <a:pt x="2189" y="13674"/>
                    <a:pt x="2128" y="13765"/>
                    <a:pt x="2128" y="13857"/>
                  </a:cubicBezTo>
                  <a:cubicBezTo>
                    <a:pt x="2128" y="13857"/>
                    <a:pt x="1672" y="13431"/>
                    <a:pt x="1156" y="13401"/>
                  </a:cubicBezTo>
                  <a:cubicBezTo>
                    <a:pt x="1144" y="13400"/>
                    <a:pt x="1133" y="13400"/>
                    <a:pt x="1123" y="13400"/>
                  </a:cubicBezTo>
                  <a:cubicBezTo>
                    <a:pt x="646" y="13400"/>
                    <a:pt x="1502" y="14071"/>
                    <a:pt x="2067" y="14130"/>
                  </a:cubicBezTo>
                  <a:lnTo>
                    <a:pt x="2067" y="14343"/>
                  </a:lnTo>
                  <a:cubicBezTo>
                    <a:pt x="2067" y="14343"/>
                    <a:pt x="1851" y="14248"/>
                    <a:pt x="1680" y="14248"/>
                  </a:cubicBezTo>
                  <a:cubicBezTo>
                    <a:pt x="1595" y="14248"/>
                    <a:pt x="1520" y="14272"/>
                    <a:pt x="1490" y="14343"/>
                  </a:cubicBezTo>
                  <a:cubicBezTo>
                    <a:pt x="1429" y="14525"/>
                    <a:pt x="2067" y="14647"/>
                    <a:pt x="2067" y="14647"/>
                  </a:cubicBezTo>
                  <a:cubicBezTo>
                    <a:pt x="2067" y="14647"/>
                    <a:pt x="1915" y="14920"/>
                    <a:pt x="2037" y="15224"/>
                  </a:cubicBezTo>
                  <a:cubicBezTo>
                    <a:pt x="2037" y="15224"/>
                    <a:pt x="1157" y="14644"/>
                    <a:pt x="631" y="14644"/>
                  </a:cubicBezTo>
                  <a:cubicBezTo>
                    <a:pt x="487" y="14644"/>
                    <a:pt x="370" y="14688"/>
                    <a:pt x="304" y="14799"/>
                  </a:cubicBezTo>
                  <a:cubicBezTo>
                    <a:pt x="0" y="15346"/>
                    <a:pt x="1490" y="15589"/>
                    <a:pt x="1946" y="15650"/>
                  </a:cubicBezTo>
                  <a:cubicBezTo>
                    <a:pt x="1946" y="15650"/>
                    <a:pt x="1915" y="16015"/>
                    <a:pt x="1915" y="16258"/>
                  </a:cubicBezTo>
                  <a:cubicBezTo>
                    <a:pt x="1915" y="16258"/>
                    <a:pt x="957" y="15740"/>
                    <a:pt x="517" y="15740"/>
                  </a:cubicBezTo>
                  <a:cubicBezTo>
                    <a:pt x="403" y="15740"/>
                    <a:pt x="323" y="15775"/>
                    <a:pt x="304" y="15863"/>
                  </a:cubicBezTo>
                  <a:cubicBezTo>
                    <a:pt x="244" y="16288"/>
                    <a:pt x="1915" y="16623"/>
                    <a:pt x="1915" y="16623"/>
                  </a:cubicBezTo>
                  <a:lnTo>
                    <a:pt x="1885" y="17048"/>
                  </a:lnTo>
                  <a:cubicBezTo>
                    <a:pt x="1885" y="17048"/>
                    <a:pt x="1650" y="16830"/>
                    <a:pt x="1517" y="16830"/>
                  </a:cubicBezTo>
                  <a:cubicBezTo>
                    <a:pt x="1471" y="16830"/>
                    <a:pt x="1437" y="16856"/>
                    <a:pt x="1429" y="16927"/>
                  </a:cubicBezTo>
                  <a:cubicBezTo>
                    <a:pt x="1368" y="17200"/>
                    <a:pt x="1794" y="17261"/>
                    <a:pt x="1794" y="17261"/>
                  </a:cubicBezTo>
                  <a:lnTo>
                    <a:pt x="1703" y="17717"/>
                  </a:lnTo>
                  <a:cubicBezTo>
                    <a:pt x="1703" y="17717"/>
                    <a:pt x="1250" y="17027"/>
                    <a:pt x="998" y="17027"/>
                  </a:cubicBezTo>
                  <a:cubicBezTo>
                    <a:pt x="951" y="17027"/>
                    <a:pt x="911" y="17051"/>
                    <a:pt x="882" y="17109"/>
                  </a:cubicBezTo>
                  <a:cubicBezTo>
                    <a:pt x="700" y="17504"/>
                    <a:pt x="1490" y="18021"/>
                    <a:pt x="1490" y="18021"/>
                  </a:cubicBezTo>
                  <a:lnTo>
                    <a:pt x="1368" y="18234"/>
                  </a:lnTo>
                  <a:cubicBezTo>
                    <a:pt x="1368" y="18234"/>
                    <a:pt x="1082" y="17582"/>
                    <a:pt x="822" y="17582"/>
                  </a:cubicBezTo>
                  <a:cubicBezTo>
                    <a:pt x="801" y="17582"/>
                    <a:pt x="781" y="17586"/>
                    <a:pt x="760" y="17595"/>
                  </a:cubicBezTo>
                  <a:cubicBezTo>
                    <a:pt x="487" y="17747"/>
                    <a:pt x="1186" y="18446"/>
                    <a:pt x="1186" y="18446"/>
                  </a:cubicBezTo>
                  <a:lnTo>
                    <a:pt x="1034" y="18568"/>
                  </a:lnTo>
                  <a:lnTo>
                    <a:pt x="8177" y="20969"/>
                  </a:lnTo>
                  <a:lnTo>
                    <a:pt x="15107" y="361"/>
                  </a:lnTo>
                  <a:cubicBezTo>
                    <a:pt x="15010" y="141"/>
                    <a:pt x="14873" y="0"/>
                    <a:pt x="14681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1" name="Google Shape;231;p4"/>
            <p:cNvSpPr/>
            <p:nvPr/>
          </p:nvSpPr>
          <p:spPr>
            <a:xfrm>
              <a:off x="5021605" y="5025149"/>
              <a:ext cx="30346" cy="27098"/>
            </a:xfrm>
            <a:custGeom>
              <a:rect b="b" l="l" r="r" t="t"/>
              <a:pathLst>
                <a:path extrusionOk="0" h="1168" w="1308">
                  <a:moveTo>
                    <a:pt x="275" y="1"/>
                  </a:moveTo>
                  <a:cubicBezTo>
                    <a:pt x="235" y="1"/>
                    <a:pt x="194" y="5"/>
                    <a:pt x="153" y="13"/>
                  </a:cubicBezTo>
                  <a:cubicBezTo>
                    <a:pt x="153" y="13"/>
                    <a:pt x="1" y="347"/>
                    <a:pt x="153" y="772"/>
                  </a:cubicBezTo>
                  <a:lnTo>
                    <a:pt x="1308" y="1168"/>
                  </a:lnTo>
                  <a:cubicBezTo>
                    <a:pt x="1194" y="770"/>
                    <a:pt x="842" y="1"/>
                    <a:pt x="275" y="1"/>
                  </a:cubicBezTo>
                  <a:close/>
                </a:path>
              </a:pathLst>
            </a:custGeom>
            <a:solidFill>
              <a:srgbClr val="02415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2" name="Google Shape;232;p4"/>
            <p:cNvSpPr/>
            <p:nvPr/>
          </p:nvSpPr>
          <p:spPr>
            <a:xfrm>
              <a:off x="5222586" y="4586112"/>
              <a:ext cx="13410" cy="39510"/>
            </a:xfrm>
            <a:custGeom>
              <a:rect b="b" l="l" r="r" t="t"/>
              <a:pathLst>
                <a:path extrusionOk="0" h="1703" w="578">
                  <a:moveTo>
                    <a:pt x="274" y="0"/>
                  </a:moveTo>
                  <a:cubicBezTo>
                    <a:pt x="0" y="304"/>
                    <a:pt x="0" y="730"/>
                    <a:pt x="92" y="1064"/>
                  </a:cubicBezTo>
                  <a:cubicBezTo>
                    <a:pt x="152" y="1429"/>
                    <a:pt x="274" y="1702"/>
                    <a:pt x="274" y="1702"/>
                  </a:cubicBezTo>
                  <a:cubicBezTo>
                    <a:pt x="547" y="1155"/>
                    <a:pt x="578" y="730"/>
                    <a:pt x="517" y="426"/>
                  </a:cubicBezTo>
                  <a:cubicBezTo>
                    <a:pt x="426" y="152"/>
                    <a:pt x="274" y="0"/>
                    <a:pt x="274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3" name="Google Shape;233;p4"/>
            <p:cNvSpPr/>
            <p:nvPr/>
          </p:nvSpPr>
          <p:spPr>
            <a:xfrm>
              <a:off x="5232446" y="4604857"/>
              <a:ext cx="19766" cy="21460"/>
            </a:xfrm>
            <a:custGeom>
              <a:rect b="b" l="l" r="r" t="t"/>
              <a:pathLst>
                <a:path extrusionOk="0" h="925" w="852">
                  <a:moveTo>
                    <a:pt x="694" y="1"/>
                  </a:moveTo>
                  <a:cubicBezTo>
                    <a:pt x="562" y="1"/>
                    <a:pt x="463" y="29"/>
                    <a:pt x="396" y="74"/>
                  </a:cubicBezTo>
                  <a:cubicBezTo>
                    <a:pt x="274" y="195"/>
                    <a:pt x="153" y="317"/>
                    <a:pt x="122" y="438"/>
                  </a:cubicBezTo>
                  <a:cubicBezTo>
                    <a:pt x="1" y="651"/>
                    <a:pt x="1" y="925"/>
                    <a:pt x="1" y="925"/>
                  </a:cubicBezTo>
                  <a:cubicBezTo>
                    <a:pt x="62" y="894"/>
                    <a:pt x="183" y="833"/>
                    <a:pt x="335" y="803"/>
                  </a:cubicBezTo>
                  <a:cubicBezTo>
                    <a:pt x="426" y="773"/>
                    <a:pt x="487" y="742"/>
                    <a:pt x="548" y="681"/>
                  </a:cubicBezTo>
                  <a:cubicBezTo>
                    <a:pt x="609" y="590"/>
                    <a:pt x="730" y="499"/>
                    <a:pt x="761" y="378"/>
                  </a:cubicBezTo>
                  <a:cubicBezTo>
                    <a:pt x="791" y="286"/>
                    <a:pt x="852" y="195"/>
                    <a:pt x="852" y="134"/>
                  </a:cubicBezTo>
                  <a:lnTo>
                    <a:pt x="852" y="13"/>
                  </a:lnTo>
                  <a:cubicBezTo>
                    <a:pt x="795" y="5"/>
                    <a:pt x="742" y="1"/>
                    <a:pt x="694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4" name="Google Shape;234;p4"/>
            <p:cNvSpPr/>
            <p:nvPr/>
          </p:nvSpPr>
          <p:spPr>
            <a:xfrm>
              <a:off x="5207066" y="4604718"/>
              <a:ext cx="20486" cy="21599"/>
            </a:xfrm>
            <a:custGeom>
              <a:rect b="b" l="l" r="r" t="t"/>
              <a:pathLst>
                <a:path extrusionOk="0" h="931" w="883">
                  <a:moveTo>
                    <a:pt x="161" y="1"/>
                  </a:moveTo>
                  <a:cubicBezTo>
                    <a:pt x="120" y="1"/>
                    <a:pt x="76" y="6"/>
                    <a:pt x="31" y="19"/>
                  </a:cubicBezTo>
                  <a:cubicBezTo>
                    <a:pt x="31" y="19"/>
                    <a:pt x="1" y="201"/>
                    <a:pt x="122" y="384"/>
                  </a:cubicBezTo>
                  <a:cubicBezTo>
                    <a:pt x="153" y="505"/>
                    <a:pt x="213" y="627"/>
                    <a:pt x="335" y="687"/>
                  </a:cubicBezTo>
                  <a:lnTo>
                    <a:pt x="578" y="809"/>
                  </a:lnTo>
                  <a:cubicBezTo>
                    <a:pt x="669" y="839"/>
                    <a:pt x="761" y="900"/>
                    <a:pt x="882" y="931"/>
                  </a:cubicBezTo>
                  <a:cubicBezTo>
                    <a:pt x="882" y="931"/>
                    <a:pt x="821" y="657"/>
                    <a:pt x="730" y="444"/>
                  </a:cubicBezTo>
                  <a:cubicBezTo>
                    <a:pt x="625" y="234"/>
                    <a:pt x="429" y="1"/>
                    <a:pt x="161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5" name="Google Shape;235;p4"/>
            <p:cNvSpPr/>
            <p:nvPr/>
          </p:nvSpPr>
          <p:spPr>
            <a:xfrm>
              <a:off x="5315665" y="4538853"/>
              <a:ext cx="25404" cy="28930"/>
            </a:xfrm>
            <a:custGeom>
              <a:rect b="b" l="l" r="r" t="t"/>
              <a:pathLst>
                <a:path extrusionOk="0" h="1247" w="1095">
                  <a:moveTo>
                    <a:pt x="92" y="1"/>
                  </a:moveTo>
                  <a:lnTo>
                    <a:pt x="92" y="1"/>
                  </a:lnTo>
                  <a:cubicBezTo>
                    <a:pt x="1" y="426"/>
                    <a:pt x="244" y="760"/>
                    <a:pt x="517" y="943"/>
                  </a:cubicBezTo>
                  <a:cubicBezTo>
                    <a:pt x="791" y="1156"/>
                    <a:pt x="1095" y="1247"/>
                    <a:pt x="1095" y="1247"/>
                  </a:cubicBezTo>
                  <a:cubicBezTo>
                    <a:pt x="1004" y="608"/>
                    <a:pt x="760" y="305"/>
                    <a:pt x="548" y="153"/>
                  </a:cubicBezTo>
                  <a:cubicBezTo>
                    <a:pt x="335" y="1"/>
                    <a:pt x="92" y="1"/>
                    <a:pt x="92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6" name="Google Shape;236;p4"/>
            <p:cNvSpPr/>
            <p:nvPr/>
          </p:nvSpPr>
          <p:spPr>
            <a:xfrm>
              <a:off x="5338934" y="4533912"/>
              <a:ext cx="15544" cy="32457"/>
            </a:xfrm>
            <a:custGeom>
              <a:rect b="b" l="l" r="r" t="t"/>
              <a:pathLst>
                <a:path extrusionOk="0" h="1399" w="670">
                  <a:moveTo>
                    <a:pt x="305" y="1"/>
                  </a:moveTo>
                  <a:cubicBezTo>
                    <a:pt x="61" y="274"/>
                    <a:pt x="1" y="639"/>
                    <a:pt x="61" y="913"/>
                  </a:cubicBezTo>
                  <a:cubicBezTo>
                    <a:pt x="92" y="1156"/>
                    <a:pt x="244" y="1399"/>
                    <a:pt x="244" y="1399"/>
                  </a:cubicBezTo>
                  <a:cubicBezTo>
                    <a:pt x="457" y="1125"/>
                    <a:pt x="578" y="913"/>
                    <a:pt x="578" y="761"/>
                  </a:cubicBezTo>
                  <a:cubicBezTo>
                    <a:pt x="669" y="548"/>
                    <a:pt x="609" y="396"/>
                    <a:pt x="578" y="305"/>
                  </a:cubicBezTo>
                  <a:cubicBezTo>
                    <a:pt x="548" y="183"/>
                    <a:pt x="457" y="92"/>
                    <a:pt x="426" y="62"/>
                  </a:cubicBezTo>
                  <a:cubicBezTo>
                    <a:pt x="365" y="31"/>
                    <a:pt x="305" y="1"/>
                    <a:pt x="305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7" name="Google Shape;237;p4"/>
            <p:cNvSpPr/>
            <p:nvPr/>
          </p:nvSpPr>
          <p:spPr>
            <a:xfrm>
              <a:off x="5307197" y="4562680"/>
              <a:ext cx="31761" cy="13850"/>
            </a:xfrm>
            <a:custGeom>
              <a:rect b="b" l="l" r="r" t="t"/>
              <a:pathLst>
                <a:path extrusionOk="0" h="597" w="1369">
                  <a:moveTo>
                    <a:pt x="577" y="0"/>
                  </a:moveTo>
                  <a:cubicBezTo>
                    <a:pt x="390" y="0"/>
                    <a:pt x="184" y="73"/>
                    <a:pt x="1" y="311"/>
                  </a:cubicBezTo>
                  <a:lnTo>
                    <a:pt x="92" y="372"/>
                  </a:lnTo>
                  <a:cubicBezTo>
                    <a:pt x="122" y="433"/>
                    <a:pt x="214" y="493"/>
                    <a:pt x="305" y="524"/>
                  </a:cubicBezTo>
                  <a:cubicBezTo>
                    <a:pt x="394" y="568"/>
                    <a:pt x="483" y="596"/>
                    <a:pt x="596" y="596"/>
                  </a:cubicBezTo>
                  <a:cubicBezTo>
                    <a:pt x="637" y="596"/>
                    <a:pt x="681" y="593"/>
                    <a:pt x="730" y="585"/>
                  </a:cubicBezTo>
                  <a:cubicBezTo>
                    <a:pt x="913" y="524"/>
                    <a:pt x="1125" y="493"/>
                    <a:pt x="1369" y="341"/>
                  </a:cubicBezTo>
                  <a:cubicBezTo>
                    <a:pt x="1369" y="341"/>
                    <a:pt x="1186" y="159"/>
                    <a:pt x="913" y="68"/>
                  </a:cubicBezTo>
                  <a:cubicBezTo>
                    <a:pt x="816" y="32"/>
                    <a:pt x="701" y="0"/>
                    <a:pt x="577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8" name="Google Shape;238;p4"/>
            <p:cNvSpPr/>
            <p:nvPr/>
          </p:nvSpPr>
          <p:spPr>
            <a:xfrm>
              <a:off x="5346706" y="4479624"/>
              <a:ext cx="20462" cy="34568"/>
            </a:xfrm>
            <a:custGeom>
              <a:rect b="b" l="l" r="r" t="t"/>
              <a:pathLst>
                <a:path extrusionOk="0" h="1490" w="882">
                  <a:moveTo>
                    <a:pt x="213" y="0"/>
                  </a:moveTo>
                  <a:lnTo>
                    <a:pt x="213" y="0"/>
                  </a:lnTo>
                  <a:cubicBezTo>
                    <a:pt x="0" y="426"/>
                    <a:pt x="213" y="760"/>
                    <a:pt x="426" y="1034"/>
                  </a:cubicBezTo>
                  <a:cubicBezTo>
                    <a:pt x="669" y="1307"/>
                    <a:pt x="881" y="1490"/>
                    <a:pt x="881" y="1490"/>
                  </a:cubicBezTo>
                  <a:cubicBezTo>
                    <a:pt x="881" y="1186"/>
                    <a:pt x="881" y="973"/>
                    <a:pt x="851" y="730"/>
                  </a:cubicBezTo>
                  <a:cubicBezTo>
                    <a:pt x="821" y="547"/>
                    <a:pt x="699" y="395"/>
                    <a:pt x="638" y="274"/>
                  </a:cubicBezTo>
                  <a:cubicBezTo>
                    <a:pt x="426" y="61"/>
                    <a:pt x="213" y="0"/>
                    <a:pt x="213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9" name="Google Shape;239;p4"/>
            <p:cNvSpPr/>
            <p:nvPr/>
          </p:nvSpPr>
          <p:spPr>
            <a:xfrm>
              <a:off x="5369257" y="4485261"/>
              <a:ext cx="14825" cy="28930"/>
            </a:xfrm>
            <a:custGeom>
              <a:rect b="b" l="l" r="r" t="t"/>
              <a:pathLst>
                <a:path extrusionOk="0" h="1247" w="639">
                  <a:moveTo>
                    <a:pt x="487" y="1"/>
                  </a:moveTo>
                  <a:cubicBezTo>
                    <a:pt x="92" y="152"/>
                    <a:pt x="1" y="456"/>
                    <a:pt x="1" y="730"/>
                  </a:cubicBezTo>
                  <a:cubicBezTo>
                    <a:pt x="1" y="1034"/>
                    <a:pt x="61" y="1247"/>
                    <a:pt x="61" y="1247"/>
                  </a:cubicBezTo>
                  <a:cubicBezTo>
                    <a:pt x="305" y="1064"/>
                    <a:pt x="457" y="912"/>
                    <a:pt x="517" y="791"/>
                  </a:cubicBezTo>
                  <a:cubicBezTo>
                    <a:pt x="609" y="639"/>
                    <a:pt x="639" y="487"/>
                    <a:pt x="639" y="365"/>
                  </a:cubicBezTo>
                  <a:cubicBezTo>
                    <a:pt x="609" y="152"/>
                    <a:pt x="487" y="1"/>
                    <a:pt x="487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0" name="Google Shape;240;p4"/>
            <p:cNvSpPr/>
            <p:nvPr/>
          </p:nvSpPr>
          <p:spPr>
            <a:xfrm>
              <a:off x="5338238" y="4503589"/>
              <a:ext cx="27515" cy="13897"/>
            </a:xfrm>
            <a:custGeom>
              <a:rect b="b" l="l" r="r" t="t"/>
              <a:pathLst>
                <a:path extrusionOk="0" h="599" w="1186">
                  <a:moveTo>
                    <a:pt x="456" y="1"/>
                  </a:moveTo>
                  <a:cubicBezTo>
                    <a:pt x="395" y="1"/>
                    <a:pt x="304" y="1"/>
                    <a:pt x="243" y="31"/>
                  </a:cubicBezTo>
                  <a:cubicBezTo>
                    <a:pt x="152" y="92"/>
                    <a:pt x="91" y="122"/>
                    <a:pt x="0" y="183"/>
                  </a:cubicBezTo>
                  <a:lnTo>
                    <a:pt x="91" y="274"/>
                  </a:lnTo>
                  <a:cubicBezTo>
                    <a:pt x="122" y="305"/>
                    <a:pt x="183" y="396"/>
                    <a:pt x="304" y="457"/>
                  </a:cubicBezTo>
                  <a:cubicBezTo>
                    <a:pt x="426" y="487"/>
                    <a:pt x="547" y="548"/>
                    <a:pt x="699" y="578"/>
                  </a:cubicBezTo>
                  <a:cubicBezTo>
                    <a:pt x="737" y="591"/>
                    <a:pt x="785" y="598"/>
                    <a:pt x="846" y="598"/>
                  </a:cubicBezTo>
                  <a:cubicBezTo>
                    <a:pt x="932" y="598"/>
                    <a:pt x="1043" y="584"/>
                    <a:pt x="1186" y="548"/>
                  </a:cubicBezTo>
                  <a:cubicBezTo>
                    <a:pt x="1186" y="548"/>
                    <a:pt x="1034" y="305"/>
                    <a:pt x="851" y="153"/>
                  </a:cubicBezTo>
                  <a:cubicBezTo>
                    <a:pt x="730" y="92"/>
                    <a:pt x="608" y="1"/>
                    <a:pt x="456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1" name="Google Shape;241;p4"/>
            <p:cNvSpPr/>
            <p:nvPr/>
          </p:nvSpPr>
          <p:spPr>
            <a:xfrm>
              <a:off x="5401690" y="4445775"/>
              <a:ext cx="18374" cy="32457"/>
            </a:xfrm>
            <a:custGeom>
              <a:rect b="b" l="l" r="r" t="t"/>
              <a:pathLst>
                <a:path extrusionOk="0" h="1399" w="792">
                  <a:moveTo>
                    <a:pt x="183" y="0"/>
                  </a:moveTo>
                  <a:lnTo>
                    <a:pt x="183" y="0"/>
                  </a:lnTo>
                  <a:cubicBezTo>
                    <a:pt x="1" y="335"/>
                    <a:pt x="122" y="669"/>
                    <a:pt x="274" y="943"/>
                  </a:cubicBezTo>
                  <a:cubicBezTo>
                    <a:pt x="426" y="1216"/>
                    <a:pt x="639" y="1399"/>
                    <a:pt x="639" y="1399"/>
                  </a:cubicBezTo>
                  <a:cubicBezTo>
                    <a:pt x="791" y="851"/>
                    <a:pt x="700" y="487"/>
                    <a:pt x="548" y="244"/>
                  </a:cubicBezTo>
                  <a:cubicBezTo>
                    <a:pt x="396" y="61"/>
                    <a:pt x="183" y="0"/>
                    <a:pt x="183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2" name="Google Shape;242;p4"/>
            <p:cNvSpPr/>
            <p:nvPr/>
          </p:nvSpPr>
          <p:spPr>
            <a:xfrm>
              <a:off x="5419322" y="4453524"/>
              <a:ext cx="16240" cy="24708"/>
            </a:xfrm>
            <a:custGeom>
              <a:rect b="b" l="l" r="r" t="t"/>
              <a:pathLst>
                <a:path extrusionOk="0" h="1065" w="700">
                  <a:moveTo>
                    <a:pt x="609" y="1"/>
                  </a:moveTo>
                  <a:cubicBezTo>
                    <a:pt x="426" y="31"/>
                    <a:pt x="274" y="122"/>
                    <a:pt x="183" y="213"/>
                  </a:cubicBezTo>
                  <a:cubicBezTo>
                    <a:pt x="122" y="335"/>
                    <a:pt x="92" y="487"/>
                    <a:pt x="31" y="609"/>
                  </a:cubicBezTo>
                  <a:cubicBezTo>
                    <a:pt x="1" y="821"/>
                    <a:pt x="31" y="1065"/>
                    <a:pt x="31" y="1065"/>
                  </a:cubicBezTo>
                  <a:cubicBezTo>
                    <a:pt x="153" y="973"/>
                    <a:pt x="274" y="913"/>
                    <a:pt x="335" y="913"/>
                  </a:cubicBezTo>
                  <a:cubicBezTo>
                    <a:pt x="396" y="821"/>
                    <a:pt x="457" y="791"/>
                    <a:pt x="487" y="700"/>
                  </a:cubicBezTo>
                  <a:cubicBezTo>
                    <a:pt x="578" y="609"/>
                    <a:pt x="639" y="487"/>
                    <a:pt x="639" y="365"/>
                  </a:cubicBezTo>
                  <a:cubicBezTo>
                    <a:pt x="700" y="274"/>
                    <a:pt x="639" y="183"/>
                    <a:pt x="639" y="122"/>
                  </a:cubicBezTo>
                  <a:cubicBezTo>
                    <a:pt x="639" y="31"/>
                    <a:pt x="609" y="1"/>
                    <a:pt x="609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3" name="Google Shape;243;p4"/>
            <p:cNvSpPr/>
            <p:nvPr/>
          </p:nvSpPr>
          <p:spPr>
            <a:xfrm>
              <a:off x="5389719" y="4465866"/>
              <a:ext cx="25404" cy="14407"/>
            </a:xfrm>
            <a:custGeom>
              <a:rect b="b" l="l" r="r" t="t"/>
              <a:pathLst>
                <a:path extrusionOk="0" h="621" w="1095">
                  <a:moveTo>
                    <a:pt x="228" y="1"/>
                  </a:moveTo>
                  <a:cubicBezTo>
                    <a:pt x="152" y="1"/>
                    <a:pt x="76" y="16"/>
                    <a:pt x="0" y="46"/>
                  </a:cubicBezTo>
                  <a:lnTo>
                    <a:pt x="0" y="137"/>
                  </a:lnTo>
                  <a:cubicBezTo>
                    <a:pt x="0" y="229"/>
                    <a:pt x="31" y="289"/>
                    <a:pt x="91" y="381"/>
                  </a:cubicBezTo>
                  <a:cubicBezTo>
                    <a:pt x="183" y="441"/>
                    <a:pt x="243" y="533"/>
                    <a:pt x="426" y="563"/>
                  </a:cubicBezTo>
                  <a:cubicBezTo>
                    <a:pt x="517" y="593"/>
                    <a:pt x="638" y="593"/>
                    <a:pt x="730" y="593"/>
                  </a:cubicBezTo>
                  <a:cubicBezTo>
                    <a:pt x="760" y="614"/>
                    <a:pt x="794" y="620"/>
                    <a:pt x="831" y="620"/>
                  </a:cubicBezTo>
                  <a:cubicBezTo>
                    <a:pt x="905" y="620"/>
                    <a:pt x="993" y="593"/>
                    <a:pt x="1094" y="593"/>
                  </a:cubicBezTo>
                  <a:cubicBezTo>
                    <a:pt x="1094" y="593"/>
                    <a:pt x="973" y="411"/>
                    <a:pt x="790" y="229"/>
                  </a:cubicBezTo>
                  <a:cubicBezTo>
                    <a:pt x="699" y="137"/>
                    <a:pt x="547" y="77"/>
                    <a:pt x="456" y="46"/>
                  </a:cubicBezTo>
                  <a:cubicBezTo>
                    <a:pt x="380" y="16"/>
                    <a:pt x="304" y="1"/>
                    <a:pt x="228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4" name="Google Shape;244;p4"/>
            <p:cNvSpPr/>
            <p:nvPr/>
          </p:nvSpPr>
          <p:spPr>
            <a:xfrm>
              <a:off x="5159111" y="4626294"/>
              <a:ext cx="26123" cy="28930"/>
            </a:xfrm>
            <a:custGeom>
              <a:rect b="b" l="l" r="r" t="t"/>
              <a:pathLst>
                <a:path extrusionOk="0" h="1247" w="1126">
                  <a:moveTo>
                    <a:pt x="62" y="1"/>
                  </a:moveTo>
                  <a:cubicBezTo>
                    <a:pt x="1" y="213"/>
                    <a:pt x="62" y="426"/>
                    <a:pt x="153" y="578"/>
                  </a:cubicBezTo>
                  <a:cubicBezTo>
                    <a:pt x="274" y="730"/>
                    <a:pt x="426" y="821"/>
                    <a:pt x="578" y="943"/>
                  </a:cubicBezTo>
                  <a:cubicBezTo>
                    <a:pt x="730" y="1034"/>
                    <a:pt x="852" y="1095"/>
                    <a:pt x="973" y="1186"/>
                  </a:cubicBezTo>
                  <a:lnTo>
                    <a:pt x="1125" y="1247"/>
                  </a:lnTo>
                  <a:cubicBezTo>
                    <a:pt x="1034" y="973"/>
                    <a:pt x="943" y="730"/>
                    <a:pt x="852" y="578"/>
                  </a:cubicBezTo>
                  <a:cubicBezTo>
                    <a:pt x="730" y="365"/>
                    <a:pt x="609" y="213"/>
                    <a:pt x="517" y="153"/>
                  </a:cubicBezTo>
                  <a:cubicBezTo>
                    <a:pt x="396" y="61"/>
                    <a:pt x="274" y="1"/>
                    <a:pt x="214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5" name="Google Shape;245;p4"/>
            <p:cNvSpPr/>
            <p:nvPr/>
          </p:nvSpPr>
          <p:spPr>
            <a:xfrm>
              <a:off x="5180989" y="4624183"/>
              <a:ext cx="15521" cy="30346"/>
            </a:xfrm>
            <a:custGeom>
              <a:rect b="b" l="l" r="r" t="t"/>
              <a:pathLst>
                <a:path extrusionOk="0" h="1308" w="669">
                  <a:moveTo>
                    <a:pt x="395" y="0"/>
                  </a:moveTo>
                  <a:cubicBezTo>
                    <a:pt x="91" y="183"/>
                    <a:pt x="0" y="548"/>
                    <a:pt x="91" y="821"/>
                  </a:cubicBezTo>
                  <a:cubicBezTo>
                    <a:pt x="122" y="1064"/>
                    <a:pt x="274" y="1307"/>
                    <a:pt x="274" y="1307"/>
                  </a:cubicBezTo>
                  <a:cubicBezTo>
                    <a:pt x="426" y="1125"/>
                    <a:pt x="547" y="912"/>
                    <a:pt x="638" y="760"/>
                  </a:cubicBezTo>
                  <a:cubicBezTo>
                    <a:pt x="669" y="608"/>
                    <a:pt x="669" y="456"/>
                    <a:pt x="638" y="335"/>
                  </a:cubicBezTo>
                  <a:cubicBezTo>
                    <a:pt x="578" y="244"/>
                    <a:pt x="517" y="122"/>
                    <a:pt x="486" y="92"/>
                  </a:cubicBezTo>
                  <a:lnTo>
                    <a:pt x="395" y="0"/>
                  </a:ln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6" name="Google Shape;246;p4"/>
            <p:cNvSpPr/>
            <p:nvPr/>
          </p:nvSpPr>
          <p:spPr>
            <a:xfrm>
              <a:off x="5157000" y="4648589"/>
              <a:ext cx="26819" cy="10881"/>
            </a:xfrm>
            <a:custGeom>
              <a:rect b="b" l="l" r="r" t="t"/>
              <a:pathLst>
                <a:path extrusionOk="0" h="469" w="1156">
                  <a:moveTo>
                    <a:pt x="456" y="0"/>
                  </a:moveTo>
                  <a:cubicBezTo>
                    <a:pt x="416" y="0"/>
                    <a:pt x="376" y="4"/>
                    <a:pt x="335" y="12"/>
                  </a:cubicBezTo>
                  <a:cubicBezTo>
                    <a:pt x="183" y="73"/>
                    <a:pt x="61" y="164"/>
                    <a:pt x="1" y="407"/>
                  </a:cubicBezTo>
                  <a:cubicBezTo>
                    <a:pt x="1" y="407"/>
                    <a:pt x="31" y="438"/>
                    <a:pt x="92" y="438"/>
                  </a:cubicBezTo>
                  <a:cubicBezTo>
                    <a:pt x="183" y="468"/>
                    <a:pt x="244" y="468"/>
                    <a:pt x="365" y="468"/>
                  </a:cubicBezTo>
                  <a:lnTo>
                    <a:pt x="700" y="468"/>
                  </a:lnTo>
                  <a:cubicBezTo>
                    <a:pt x="852" y="468"/>
                    <a:pt x="1004" y="438"/>
                    <a:pt x="1156" y="377"/>
                  </a:cubicBezTo>
                  <a:lnTo>
                    <a:pt x="1064" y="255"/>
                  </a:lnTo>
                  <a:cubicBezTo>
                    <a:pt x="973" y="164"/>
                    <a:pt x="852" y="134"/>
                    <a:pt x="760" y="73"/>
                  </a:cubicBezTo>
                  <a:cubicBezTo>
                    <a:pt x="671" y="29"/>
                    <a:pt x="566" y="0"/>
                    <a:pt x="456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7" name="Google Shape;247;p4"/>
            <p:cNvSpPr/>
            <p:nvPr/>
          </p:nvSpPr>
          <p:spPr>
            <a:xfrm>
              <a:off x="5110461" y="4665734"/>
              <a:ext cx="44451" cy="30392"/>
            </a:xfrm>
            <a:custGeom>
              <a:rect b="b" l="l" r="r" t="t"/>
              <a:pathLst>
                <a:path extrusionOk="0" h="1310" w="1916">
                  <a:moveTo>
                    <a:pt x="64" y="0"/>
                  </a:moveTo>
                  <a:cubicBezTo>
                    <a:pt x="23" y="0"/>
                    <a:pt x="0" y="3"/>
                    <a:pt x="0" y="3"/>
                  </a:cubicBezTo>
                  <a:cubicBezTo>
                    <a:pt x="122" y="550"/>
                    <a:pt x="608" y="854"/>
                    <a:pt x="1064" y="1036"/>
                  </a:cubicBezTo>
                  <a:cubicBezTo>
                    <a:pt x="1490" y="1219"/>
                    <a:pt x="1915" y="1310"/>
                    <a:pt x="1915" y="1310"/>
                  </a:cubicBezTo>
                  <a:cubicBezTo>
                    <a:pt x="1459" y="580"/>
                    <a:pt x="1003" y="276"/>
                    <a:pt x="669" y="124"/>
                  </a:cubicBezTo>
                  <a:cubicBezTo>
                    <a:pt x="387" y="16"/>
                    <a:pt x="167" y="0"/>
                    <a:pt x="64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8" name="Google Shape;248;p4"/>
            <p:cNvSpPr/>
            <p:nvPr/>
          </p:nvSpPr>
          <p:spPr>
            <a:xfrm>
              <a:off x="5139368" y="4655921"/>
              <a:ext cx="21878" cy="36679"/>
            </a:xfrm>
            <a:custGeom>
              <a:rect b="b" l="l" r="r" t="t"/>
              <a:pathLst>
                <a:path extrusionOk="0" h="1581" w="943">
                  <a:moveTo>
                    <a:pt x="183" y="0"/>
                  </a:moveTo>
                  <a:cubicBezTo>
                    <a:pt x="1" y="365"/>
                    <a:pt x="92" y="730"/>
                    <a:pt x="335" y="1034"/>
                  </a:cubicBezTo>
                  <a:cubicBezTo>
                    <a:pt x="548" y="1338"/>
                    <a:pt x="821" y="1581"/>
                    <a:pt x="821" y="1581"/>
                  </a:cubicBezTo>
                  <a:cubicBezTo>
                    <a:pt x="913" y="1277"/>
                    <a:pt x="943" y="1003"/>
                    <a:pt x="943" y="760"/>
                  </a:cubicBezTo>
                  <a:cubicBezTo>
                    <a:pt x="913" y="547"/>
                    <a:pt x="791" y="395"/>
                    <a:pt x="669" y="274"/>
                  </a:cubicBezTo>
                  <a:cubicBezTo>
                    <a:pt x="548" y="152"/>
                    <a:pt x="396" y="91"/>
                    <a:pt x="335" y="61"/>
                  </a:cubicBezTo>
                  <a:cubicBezTo>
                    <a:pt x="244" y="0"/>
                    <a:pt x="183" y="0"/>
                    <a:pt x="183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9" name="Google Shape;249;p4"/>
            <p:cNvSpPr/>
            <p:nvPr/>
          </p:nvSpPr>
          <p:spPr>
            <a:xfrm>
              <a:off x="5116818" y="4692229"/>
              <a:ext cx="37375" cy="13781"/>
            </a:xfrm>
            <a:custGeom>
              <a:rect b="b" l="l" r="r" t="t"/>
              <a:pathLst>
                <a:path extrusionOk="0" h="594" w="1611">
                  <a:moveTo>
                    <a:pt x="642" y="1"/>
                  </a:moveTo>
                  <a:cubicBezTo>
                    <a:pt x="555" y="1"/>
                    <a:pt x="471" y="16"/>
                    <a:pt x="395" y="46"/>
                  </a:cubicBezTo>
                  <a:cubicBezTo>
                    <a:pt x="304" y="77"/>
                    <a:pt x="243" y="107"/>
                    <a:pt x="152" y="198"/>
                  </a:cubicBezTo>
                  <a:cubicBezTo>
                    <a:pt x="91" y="259"/>
                    <a:pt x="61" y="350"/>
                    <a:pt x="0" y="441"/>
                  </a:cubicBezTo>
                  <a:cubicBezTo>
                    <a:pt x="0" y="441"/>
                    <a:pt x="61" y="502"/>
                    <a:pt x="152" y="533"/>
                  </a:cubicBezTo>
                  <a:cubicBezTo>
                    <a:pt x="243" y="563"/>
                    <a:pt x="395" y="593"/>
                    <a:pt x="547" y="593"/>
                  </a:cubicBezTo>
                  <a:cubicBezTo>
                    <a:pt x="699" y="593"/>
                    <a:pt x="851" y="593"/>
                    <a:pt x="1033" y="563"/>
                  </a:cubicBezTo>
                  <a:cubicBezTo>
                    <a:pt x="1216" y="533"/>
                    <a:pt x="1429" y="472"/>
                    <a:pt x="1611" y="259"/>
                  </a:cubicBezTo>
                  <a:cubicBezTo>
                    <a:pt x="1611" y="259"/>
                    <a:pt x="1307" y="107"/>
                    <a:pt x="912" y="46"/>
                  </a:cubicBezTo>
                  <a:cubicBezTo>
                    <a:pt x="821" y="16"/>
                    <a:pt x="729" y="1"/>
                    <a:pt x="642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0" name="Google Shape;250;p4"/>
            <p:cNvSpPr/>
            <p:nvPr/>
          </p:nvSpPr>
          <p:spPr>
            <a:xfrm>
              <a:off x="5139368" y="4799065"/>
              <a:ext cx="24012" cy="50089"/>
            </a:xfrm>
            <a:custGeom>
              <a:rect b="b" l="l" r="r" t="t"/>
              <a:pathLst>
                <a:path extrusionOk="0" h="2159" w="1035">
                  <a:moveTo>
                    <a:pt x="183" y="1"/>
                  </a:moveTo>
                  <a:lnTo>
                    <a:pt x="183" y="1"/>
                  </a:lnTo>
                  <a:cubicBezTo>
                    <a:pt x="1" y="487"/>
                    <a:pt x="183" y="1034"/>
                    <a:pt x="457" y="1429"/>
                  </a:cubicBezTo>
                  <a:cubicBezTo>
                    <a:pt x="700" y="1855"/>
                    <a:pt x="973" y="2159"/>
                    <a:pt x="973" y="2159"/>
                  </a:cubicBezTo>
                  <a:cubicBezTo>
                    <a:pt x="1034" y="1368"/>
                    <a:pt x="852" y="791"/>
                    <a:pt x="639" y="456"/>
                  </a:cubicBezTo>
                  <a:cubicBezTo>
                    <a:pt x="396" y="122"/>
                    <a:pt x="183" y="1"/>
                    <a:pt x="183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1" name="Google Shape;251;p4"/>
            <p:cNvSpPr/>
            <p:nvPr/>
          </p:nvSpPr>
          <p:spPr>
            <a:xfrm>
              <a:off x="5164053" y="4811059"/>
              <a:ext cx="18351" cy="38094"/>
            </a:xfrm>
            <a:custGeom>
              <a:rect b="b" l="l" r="r" t="t"/>
              <a:pathLst>
                <a:path extrusionOk="0" h="1642" w="791">
                  <a:moveTo>
                    <a:pt x="517" y="0"/>
                  </a:moveTo>
                  <a:cubicBezTo>
                    <a:pt x="122" y="152"/>
                    <a:pt x="31" y="547"/>
                    <a:pt x="31" y="912"/>
                  </a:cubicBezTo>
                  <a:cubicBezTo>
                    <a:pt x="1" y="1307"/>
                    <a:pt x="92" y="1642"/>
                    <a:pt x="92" y="1642"/>
                  </a:cubicBezTo>
                  <a:cubicBezTo>
                    <a:pt x="365" y="1459"/>
                    <a:pt x="548" y="1277"/>
                    <a:pt x="669" y="1064"/>
                  </a:cubicBezTo>
                  <a:cubicBezTo>
                    <a:pt x="730" y="882"/>
                    <a:pt x="791" y="699"/>
                    <a:pt x="730" y="547"/>
                  </a:cubicBezTo>
                  <a:cubicBezTo>
                    <a:pt x="700" y="395"/>
                    <a:pt x="639" y="243"/>
                    <a:pt x="608" y="152"/>
                  </a:cubicBezTo>
                  <a:cubicBezTo>
                    <a:pt x="548" y="61"/>
                    <a:pt x="517" y="0"/>
                    <a:pt x="517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2" name="Google Shape;252;p4"/>
            <p:cNvSpPr/>
            <p:nvPr/>
          </p:nvSpPr>
          <p:spPr>
            <a:xfrm>
              <a:off x="5127374" y="4830083"/>
              <a:ext cx="33176" cy="21901"/>
            </a:xfrm>
            <a:custGeom>
              <a:rect b="b" l="l" r="r" t="t"/>
              <a:pathLst>
                <a:path extrusionOk="0" h="944" w="1430">
                  <a:moveTo>
                    <a:pt x="274" y="1"/>
                  </a:moveTo>
                  <a:cubicBezTo>
                    <a:pt x="183" y="1"/>
                    <a:pt x="92" y="62"/>
                    <a:pt x="1" y="92"/>
                  </a:cubicBezTo>
                  <a:lnTo>
                    <a:pt x="92" y="244"/>
                  </a:lnTo>
                  <a:cubicBezTo>
                    <a:pt x="123" y="335"/>
                    <a:pt x="244" y="426"/>
                    <a:pt x="335" y="548"/>
                  </a:cubicBezTo>
                  <a:cubicBezTo>
                    <a:pt x="457" y="670"/>
                    <a:pt x="609" y="761"/>
                    <a:pt x="761" y="822"/>
                  </a:cubicBezTo>
                  <a:cubicBezTo>
                    <a:pt x="974" y="913"/>
                    <a:pt x="1156" y="943"/>
                    <a:pt x="1430" y="943"/>
                  </a:cubicBezTo>
                  <a:cubicBezTo>
                    <a:pt x="1430" y="943"/>
                    <a:pt x="1278" y="609"/>
                    <a:pt x="1004" y="335"/>
                  </a:cubicBezTo>
                  <a:cubicBezTo>
                    <a:pt x="882" y="183"/>
                    <a:pt x="730" y="62"/>
                    <a:pt x="548" y="31"/>
                  </a:cubicBezTo>
                  <a:cubicBezTo>
                    <a:pt x="457" y="1"/>
                    <a:pt x="335" y="1"/>
                    <a:pt x="274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3" name="Google Shape;253;p4"/>
            <p:cNvSpPr/>
            <p:nvPr/>
          </p:nvSpPr>
          <p:spPr>
            <a:xfrm>
              <a:off x="5249382" y="4777210"/>
              <a:ext cx="15544" cy="40925"/>
            </a:xfrm>
            <a:custGeom>
              <a:rect b="b" l="l" r="r" t="t"/>
              <a:pathLst>
                <a:path extrusionOk="0" h="1764" w="670">
                  <a:moveTo>
                    <a:pt x="335" y="0"/>
                  </a:moveTo>
                  <a:cubicBezTo>
                    <a:pt x="0" y="335"/>
                    <a:pt x="0" y="760"/>
                    <a:pt x="61" y="1125"/>
                  </a:cubicBezTo>
                  <a:cubicBezTo>
                    <a:pt x="152" y="1520"/>
                    <a:pt x="304" y="1763"/>
                    <a:pt x="304" y="1763"/>
                  </a:cubicBezTo>
                  <a:cubicBezTo>
                    <a:pt x="639" y="1155"/>
                    <a:pt x="669" y="699"/>
                    <a:pt x="578" y="456"/>
                  </a:cubicBezTo>
                  <a:cubicBezTo>
                    <a:pt x="487" y="152"/>
                    <a:pt x="335" y="0"/>
                    <a:pt x="335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4" name="Google Shape;254;p4"/>
            <p:cNvSpPr/>
            <p:nvPr/>
          </p:nvSpPr>
          <p:spPr>
            <a:xfrm>
              <a:off x="5260658" y="4792012"/>
              <a:ext cx="21878" cy="27515"/>
            </a:xfrm>
            <a:custGeom>
              <a:rect b="b" l="l" r="r" t="t"/>
              <a:pathLst>
                <a:path extrusionOk="0" h="1186" w="943">
                  <a:moveTo>
                    <a:pt x="882" y="1"/>
                  </a:moveTo>
                  <a:cubicBezTo>
                    <a:pt x="548" y="61"/>
                    <a:pt x="305" y="335"/>
                    <a:pt x="153" y="608"/>
                  </a:cubicBezTo>
                  <a:cubicBezTo>
                    <a:pt x="31" y="912"/>
                    <a:pt x="1" y="1186"/>
                    <a:pt x="1" y="1186"/>
                  </a:cubicBezTo>
                  <a:cubicBezTo>
                    <a:pt x="274" y="1095"/>
                    <a:pt x="487" y="973"/>
                    <a:pt x="639" y="791"/>
                  </a:cubicBezTo>
                  <a:cubicBezTo>
                    <a:pt x="791" y="669"/>
                    <a:pt x="882" y="517"/>
                    <a:pt x="913" y="426"/>
                  </a:cubicBezTo>
                  <a:cubicBezTo>
                    <a:pt x="943" y="305"/>
                    <a:pt x="913" y="183"/>
                    <a:pt x="913" y="122"/>
                  </a:cubicBezTo>
                  <a:cubicBezTo>
                    <a:pt x="913" y="31"/>
                    <a:pt x="882" y="1"/>
                    <a:pt x="882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5" name="Google Shape;255;p4"/>
            <p:cNvSpPr/>
            <p:nvPr/>
          </p:nvSpPr>
          <p:spPr>
            <a:xfrm>
              <a:off x="5233166" y="4796953"/>
              <a:ext cx="21182" cy="22574"/>
            </a:xfrm>
            <a:custGeom>
              <a:rect b="b" l="l" r="r" t="t"/>
              <a:pathLst>
                <a:path extrusionOk="0" h="973" w="913">
                  <a:moveTo>
                    <a:pt x="274" y="0"/>
                  </a:moveTo>
                  <a:cubicBezTo>
                    <a:pt x="183" y="0"/>
                    <a:pt x="91" y="0"/>
                    <a:pt x="0" y="61"/>
                  </a:cubicBezTo>
                  <a:lnTo>
                    <a:pt x="0" y="152"/>
                  </a:lnTo>
                  <a:cubicBezTo>
                    <a:pt x="0" y="244"/>
                    <a:pt x="31" y="365"/>
                    <a:pt x="122" y="426"/>
                  </a:cubicBezTo>
                  <a:cubicBezTo>
                    <a:pt x="183" y="547"/>
                    <a:pt x="274" y="608"/>
                    <a:pt x="395" y="730"/>
                  </a:cubicBezTo>
                  <a:cubicBezTo>
                    <a:pt x="517" y="851"/>
                    <a:pt x="669" y="912"/>
                    <a:pt x="912" y="973"/>
                  </a:cubicBezTo>
                  <a:cubicBezTo>
                    <a:pt x="912" y="973"/>
                    <a:pt x="912" y="699"/>
                    <a:pt x="760" y="426"/>
                  </a:cubicBezTo>
                  <a:cubicBezTo>
                    <a:pt x="699" y="304"/>
                    <a:pt x="608" y="152"/>
                    <a:pt x="517" y="92"/>
                  </a:cubicBezTo>
                  <a:cubicBezTo>
                    <a:pt x="426" y="61"/>
                    <a:pt x="365" y="0"/>
                    <a:pt x="274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6" name="Google Shape;256;p4"/>
            <p:cNvSpPr/>
            <p:nvPr/>
          </p:nvSpPr>
          <p:spPr>
            <a:xfrm>
              <a:off x="5320606" y="4666500"/>
              <a:ext cx="19766" cy="31042"/>
            </a:xfrm>
            <a:custGeom>
              <a:rect b="b" l="l" r="r" t="t"/>
              <a:pathLst>
                <a:path extrusionOk="0" h="1338" w="852">
                  <a:moveTo>
                    <a:pt x="122" y="0"/>
                  </a:moveTo>
                  <a:cubicBezTo>
                    <a:pt x="0" y="426"/>
                    <a:pt x="244" y="730"/>
                    <a:pt x="426" y="973"/>
                  </a:cubicBezTo>
                  <a:cubicBezTo>
                    <a:pt x="608" y="1186"/>
                    <a:pt x="851" y="1338"/>
                    <a:pt x="851" y="1338"/>
                  </a:cubicBezTo>
                  <a:cubicBezTo>
                    <a:pt x="791" y="730"/>
                    <a:pt x="639" y="426"/>
                    <a:pt x="456" y="243"/>
                  </a:cubicBezTo>
                  <a:cubicBezTo>
                    <a:pt x="304" y="61"/>
                    <a:pt x="122" y="0"/>
                    <a:pt x="122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7" name="Google Shape;257;p4"/>
            <p:cNvSpPr/>
            <p:nvPr/>
          </p:nvSpPr>
          <p:spPr>
            <a:xfrm>
              <a:off x="5338934" y="4667892"/>
              <a:ext cx="12714" cy="28234"/>
            </a:xfrm>
            <a:custGeom>
              <a:rect b="b" l="l" r="r" t="t"/>
              <a:pathLst>
                <a:path extrusionOk="0" h="1217" w="548">
                  <a:moveTo>
                    <a:pt x="305" y="1"/>
                  </a:moveTo>
                  <a:cubicBezTo>
                    <a:pt x="92" y="214"/>
                    <a:pt x="1" y="487"/>
                    <a:pt x="61" y="761"/>
                  </a:cubicBezTo>
                  <a:cubicBezTo>
                    <a:pt x="61" y="974"/>
                    <a:pt x="153" y="1217"/>
                    <a:pt x="153" y="1217"/>
                  </a:cubicBezTo>
                  <a:cubicBezTo>
                    <a:pt x="365" y="1065"/>
                    <a:pt x="457" y="852"/>
                    <a:pt x="457" y="670"/>
                  </a:cubicBezTo>
                  <a:cubicBezTo>
                    <a:pt x="548" y="518"/>
                    <a:pt x="548" y="396"/>
                    <a:pt x="517" y="305"/>
                  </a:cubicBezTo>
                  <a:cubicBezTo>
                    <a:pt x="517" y="183"/>
                    <a:pt x="426" y="92"/>
                    <a:pt x="396" y="62"/>
                  </a:cubicBezTo>
                  <a:lnTo>
                    <a:pt x="305" y="1"/>
                  </a:ln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8" name="Google Shape;258;p4"/>
            <p:cNvSpPr/>
            <p:nvPr/>
          </p:nvSpPr>
          <p:spPr>
            <a:xfrm>
              <a:off x="5313554" y="4689769"/>
              <a:ext cx="24708" cy="11994"/>
            </a:xfrm>
            <a:custGeom>
              <a:rect b="b" l="l" r="r" t="t"/>
              <a:pathLst>
                <a:path extrusionOk="0" h="517" w="1065">
                  <a:moveTo>
                    <a:pt x="396" y="0"/>
                  </a:moveTo>
                  <a:cubicBezTo>
                    <a:pt x="304" y="0"/>
                    <a:pt x="274" y="0"/>
                    <a:pt x="183" y="31"/>
                  </a:cubicBezTo>
                  <a:cubicBezTo>
                    <a:pt x="122" y="61"/>
                    <a:pt x="92" y="122"/>
                    <a:pt x="0" y="183"/>
                  </a:cubicBezTo>
                  <a:lnTo>
                    <a:pt x="92" y="274"/>
                  </a:lnTo>
                  <a:cubicBezTo>
                    <a:pt x="122" y="304"/>
                    <a:pt x="183" y="365"/>
                    <a:pt x="274" y="395"/>
                  </a:cubicBezTo>
                  <a:cubicBezTo>
                    <a:pt x="335" y="456"/>
                    <a:pt x="456" y="487"/>
                    <a:pt x="578" y="517"/>
                  </a:cubicBezTo>
                  <a:cubicBezTo>
                    <a:pt x="730" y="487"/>
                    <a:pt x="882" y="487"/>
                    <a:pt x="1064" y="426"/>
                  </a:cubicBezTo>
                  <a:cubicBezTo>
                    <a:pt x="1064" y="426"/>
                    <a:pt x="943" y="213"/>
                    <a:pt x="730" y="122"/>
                  </a:cubicBezTo>
                  <a:cubicBezTo>
                    <a:pt x="608" y="31"/>
                    <a:pt x="487" y="0"/>
                    <a:pt x="396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9" name="Google Shape;259;p4"/>
            <p:cNvSpPr/>
            <p:nvPr/>
          </p:nvSpPr>
          <p:spPr>
            <a:xfrm>
              <a:off x="5051231" y="4990163"/>
              <a:ext cx="30346" cy="48697"/>
            </a:xfrm>
            <a:custGeom>
              <a:rect b="b" l="l" r="r" t="t"/>
              <a:pathLst>
                <a:path extrusionOk="0" h="2099" w="1308">
                  <a:moveTo>
                    <a:pt x="183" y="1"/>
                  </a:moveTo>
                  <a:cubicBezTo>
                    <a:pt x="0" y="609"/>
                    <a:pt x="304" y="1095"/>
                    <a:pt x="639" y="1490"/>
                  </a:cubicBezTo>
                  <a:cubicBezTo>
                    <a:pt x="973" y="1855"/>
                    <a:pt x="1307" y="2098"/>
                    <a:pt x="1307" y="2098"/>
                  </a:cubicBezTo>
                  <a:cubicBezTo>
                    <a:pt x="1307" y="1186"/>
                    <a:pt x="1003" y="639"/>
                    <a:pt x="760" y="335"/>
                  </a:cubicBezTo>
                  <a:cubicBezTo>
                    <a:pt x="456" y="92"/>
                    <a:pt x="183" y="1"/>
                    <a:pt x="183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0" name="Google Shape;260;p4"/>
            <p:cNvSpPr/>
            <p:nvPr/>
          </p:nvSpPr>
          <p:spPr>
            <a:xfrm>
              <a:off x="5081554" y="4992274"/>
              <a:ext cx="19766" cy="44451"/>
            </a:xfrm>
            <a:custGeom>
              <a:rect b="b" l="l" r="r" t="t"/>
              <a:pathLst>
                <a:path extrusionOk="0" h="1916" w="852">
                  <a:moveTo>
                    <a:pt x="517" y="1"/>
                  </a:moveTo>
                  <a:cubicBezTo>
                    <a:pt x="91" y="305"/>
                    <a:pt x="0" y="761"/>
                    <a:pt x="61" y="1156"/>
                  </a:cubicBezTo>
                  <a:cubicBezTo>
                    <a:pt x="91" y="1582"/>
                    <a:pt x="243" y="1916"/>
                    <a:pt x="243" y="1916"/>
                  </a:cubicBezTo>
                  <a:cubicBezTo>
                    <a:pt x="487" y="1612"/>
                    <a:pt x="699" y="1369"/>
                    <a:pt x="760" y="1065"/>
                  </a:cubicBezTo>
                  <a:cubicBezTo>
                    <a:pt x="851" y="822"/>
                    <a:pt x="851" y="609"/>
                    <a:pt x="821" y="457"/>
                  </a:cubicBezTo>
                  <a:cubicBezTo>
                    <a:pt x="760" y="305"/>
                    <a:pt x="699" y="183"/>
                    <a:pt x="608" y="92"/>
                  </a:cubicBezTo>
                  <a:lnTo>
                    <a:pt x="517" y="1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1" name="Google Shape;261;p4"/>
            <p:cNvSpPr/>
            <p:nvPr/>
          </p:nvSpPr>
          <p:spPr>
            <a:xfrm>
              <a:off x="5042067" y="5025427"/>
              <a:ext cx="38790" cy="19233"/>
            </a:xfrm>
            <a:custGeom>
              <a:rect b="b" l="l" r="r" t="t"/>
              <a:pathLst>
                <a:path extrusionOk="0" h="829" w="1672">
                  <a:moveTo>
                    <a:pt x="608" y="1"/>
                  </a:moveTo>
                  <a:cubicBezTo>
                    <a:pt x="486" y="1"/>
                    <a:pt x="426" y="31"/>
                    <a:pt x="304" y="92"/>
                  </a:cubicBezTo>
                  <a:cubicBezTo>
                    <a:pt x="182" y="122"/>
                    <a:pt x="122" y="183"/>
                    <a:pt x="0" y="304"/>
                  </a:cubicBezTo>
                  <a:cubicBezTo>
                    <a:pt x="0" y="304"/>
                    <a:pt x="30" y="396"/>
                    <a:pt x="122" y="426"/>
                  </a:cubicBezTo>
                  <a:cubicBezTo>
                    <a:pt x="182" y="487"/>
                    <a:pt x="304" y="578"/>
                    <a:pt x="456" y="639"/>
                  </a:cubicBezTo>
                  <a:cubicBezTo>
                    <a:pt x="608" y="730"/>
                    <a:pt x="760" y="791"/>
                    <a:pt x="942" y="791"/>
                  </a:cubicBezTo>
                  <a:cubicBezTo>
                    <a:pt x="1001" y="814"/>
                    <a:pt x="1074" y="829"/>
                    <a:pt x="1160" y="829"/>
                  </a:cubicBezTo>
                  <a:cubicBezTo>
                    <a:pt x="1296" y="829"/>
                    <a:pt x="1467" y="793"/>
                    <a:pt x="1672" y="700"/>
                  </a:cubicBezTo>
                  <a:cubicBezTo>
                    <a:pt x="1672" y="700"/>
                    <a:pt x="1429" y="396"/>
                    <a:pt x="1155" y="183"/>
                  </a:cubicBezTo>
                  <a:cubicBezTo>
                    <a:pt x="1003" y="92"/>
                    <a:pt x="790" y="1"/>
                    <a:pt x="608" y="1"/>
                  </a:cubicBezTo>
                  <a:close/>
                </a:path>
              </a:pathLst>
            </a:custGeom>
            <a:solidFill>
              <a:srgbClr val="02415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2" name="Google Shape;262;p4"/>
            <p:cNvSpPr/>
            <p:nvPr/>
          </p:nvSpPr>
          <p:spPr>
            <a:xfrm>
              <a:off x="5085080" y="4855487"/>
              <a:ext cx="34568" cy="32457"/>
            </a:xfrm>
            <a:custGeom>
              <a:rect b="b" l="l" r="r" t="t"/>
              <a:pathLst>
                <a:path extrusionOk="0" h="1399" w="1490">
                  <a:moveTo>
                    <a:pt x="0" y="0"/>
                  </a:moveTo>
                  <a:lnTo>
                    <a:pt x="0" y="0"/>
                  </a:lnTo>
                  <a:cubicBezTo>
                    <a:pt x="61" y="517"/>
                    <a:pt x="426" y="851"/>
                    <a:pt x="760" y="1094"/>
                  </a:cubicBezTo>
                  <a:cubicBezTo>
                    <a:pt x="1155" y="1277"/>
                    <a:pt x="1490" y="1398"/>
                    <a:pt x="1490" y="1398"/>
                  </a:cubicBezTo>
                  <a:cubicBezTo>
                    <a:pt x="1277" y="638"/>
                    <a:pt x="882" y="304"/>
                    <a:pt x="547" y="152"/>
                  </a:cubicBezTo>
                  <a:cubicBezTo>
                    <a:pt x="243" y="0"/>
                    <a:pt x="0" y="0"/>
                    <a:pt x="0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3" name="Google Shape;263;p4"/>
            <p:cNvSpPr/>
            <p:nvPr/>
          </p:nvSpPr>
          <p:spPr>
            <a:xfrm>
              <a:off x="5111157" y="4847715"/>
              <a:ext cx="18374" cy="37398"/>
            </a:xfrm>
            <a:custGeom>
              <a:rect b="b" l="l" r="r" t="t"/>
              <a:pathLst>
                <a:path extrusionOk="0" h="1612" w="792">
                  <a:moveTo>
                    <a:pt x="244" y="1"/>
                  </a:moveTo>
                  <a:cubicBezTo>
                    <a:pt x="1" y="335"/>
                    <a:pt x="62" y="700"/>
                    <a:pt x="183" y="1065"/>
                  </a:cubicBezTo>
                  <a:cubicBezTo>
                    <a:pt x="335" y="1399"/>
                    <a:pt x="518" y="1612"/>
                    <a:pt x="518" y="1612"/>
                  </a:cubicBezTo>
                  <a:cubicBezTo>
                    <a:pt x="670" y="1308"/>
                    <a:pt x="730" y="1004"/>
                    <a:pt x="761" y="822"/>
                  </a:cubicBezTo>
                  <a:cubicBezTo>
                    <a:pt x="791" y="609"/>
                    <a:pt x="700" y="396"/>
                    <a:pt x="639" y="305"/>
                  </a:cubicBezTo>
                  <a:cubicBezTo>
                    <a:pt x="548" y="183"/>
                    <a:pt x="457" y="92"/>
                    <a:pt x="366" y="62"/>
                  </a:cubicBezTo>
                  <a:cubicBezTo>
                    <a:pt x="305" y="1"/>
                    <a:pt x="244" y="1"/>
                    <a:pt x="244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4" name="Google Shape;264;p4"/>
            <p:cNvSpPr/>
            <p:nvPr/>
          </p:nvSpPr>
          <p:spPr>
            <a:xfrm>
              <a:off x="5084361" y="4882376"/>
              <a:ext cx="34591" cy="14384"/>
            </a:xfrm>
            <a:custGeom>
              <a:rect b="b" l="l" r="r" t="t"/>
              <a:pathLst>
                <a:path extrusionOk="0" h="620" w="1491">
                  <a:moveTo>
                    <a:pt x="575" y="1"/>
                  </a:moveTo>
                  <a:cubicBezTo>
                    <a:pt x="524" y="1"/>
                    <a:pt x="473" y="8"/>
                    <a:pt x="426" y="27"/>
                  </a:cubicBezTo>
                  <a:lnTo>
                    <a:pt x="183" y="118"/>
                  </a:lnTo>
                  <a:cubicBezTo>
                    <a:pt x="122" y="209"/>
                    <a:pt x="31" y="270"/>
                    <a:pt x="1" y="391"/>
                  </a:cubicBezTo>
                  <a:cubicBezTo>
                    <a:pt x="1" y="391"/>
                    <a:pt x="31" y="422"/>
                    <a:pt x="122" y="452"/>
                  </a:cubicBezTo>
                  <a:cubicBezTo>
                    <a:pt x="183" y="513"/>
                    <a:pt x="305" y="543"/>
                    <a:pt x="457" y="574"/>
                  </a:cubicBezTo>
                  <a:cubicBezTo>
                    <a:pt x="533" y="604"/>
                    <a:pt x="601" y="619"/>
                    <a:pt x="673" y="619"/>
                  </a:cubicBezTo>
                  <a:cubicBezTo>
                    <a:pt x="745" y="619"/>
                    <a:pt x="821" y="604"/>
                    <a:pt x="913" y="574"/>
                  </a:cubicBezTo>
                  <a:cubicBezTo>
                    <a:pt x="1095" y="574"/>
                    <a:pt x="1247" y="543"/>
                    <a:pt x="1490" y="361"/>
                  </a:cubicBezTo>
                  <a:cubicBezTo>
                    <a:pt x="1490" y="361"/>
                    <a:pt x="1217" y="179"/>
                    <a:pt x="913" y="57"/>
                  </a:cubicBezTo>
                  <a:cubicBezTo>
                    <a:pt x="808" y="36"/>
                    <a:pt x="689" y="1"/>
                    <a:pt x="575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5" name="Google Shape;265;p4"/>
            <p:cNvSpPr/>
            <p:nvPr/>
          </p:nvSpPr>
          <p:spPr>
            <a:xfrm>
              <a:off x="5345987" y="4577644"/>
              <a:ext cx="30346" cy="38094"/>
            </a:xfrm>
            <a:custGeom>
              <a:rect b="b" l="l" r="r" t="t"/>
              <a:pathLst>
                <a:path extrusionOk="0" h="1642" w="1308">
                  <a:moveTo>
                    <a:pt x="92" y="0"/>
                  </a:moveTo>
                  <a:lnTo>
                    <a:pt x="92" y="0"/>
                  </a:lnTo>
                  <a:cubicBezTo>
                    <a:pt x="1" y="547"/>
                    <a:pt x="365" y="943"/>
                    <a:pt x="669" y="1216"/>
                  </a:cubicBezTo>
                  <a:cubicBezTo>
                    <a:pt x="1004" y="1490"/>
                    <a:pt x="1308" y="1642"/>
                    <a:pt x="1308" y="1642"/>
                  </a:cubicBezTo>
                  <a:cubicBezTo>
                    <a:pt x="1186" y="851"/>
                    <a:pt x="882" y="456"/>
                    <a:pt x="578" y="243"/>
                  </a:cubicBezTo>
                  <a:cubicBezTo>
                    <a:pt x="305" y="31"/>
                    <a:pt x="92" y="0"/>
                    <a:pt x="92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6" name="Google Shape;266;p4"/>
            <p:cNvSpPr/>
            <p:nvPr/>
          </p:nvSpPr>
          <p:spPr>
            <a:xfrm>
              <a:off x="5373502" y="4574813"/>
              <a:ext cx="16240" cy="38118"/>
            </a:xfrm>
            <a:custGeom>
              <a:rect b="b" l="l" r="r" t="t"/>
              <a:pathLst>
                <a:path extrusionOk="0" h="1643" w="700">
                  <a:moveTo>
                    <a:pt x="304" y="1"/>
                  </a:moveTo>
                  <a:cubicBezTo>
                    <a:pt x="0" y="305"/>
                    <a:pt x="0" y="700"/>
                    <a:pt x="91" y="1034"/>
                  </a:cubicBezTo>
                  <a:cubicBezTo>
                    <a:pt x="152" y="1369"/>
                    <a:pt x="304" y="1642"/>
                    <a:pt x="304" y="1642"/>
                  </a:cubicBezTo>
                  <a:cubicBezTo>
                    <a:pt x="486" y="1369"/>
                    <a:pt x="608" y="1125"/>
                    <a:pt x="638" y="882"/>
                  </a:cubicBezTo>
                  <a:cubicBezTo>
                    <a:pt x="699" y="669"/>
                    <a:pt x="699" y="457"/>
                    <a:pt x="608" y="365"/>
                  </a:cubicBezTo>
                  <a:cubicBezTo>
                    <a:pt x="578" y="244"/>
                    <a:pt x="486" y="122"/>
                    <a:pt x="426" y="92"/>
                  </a:cubicBezTo>
                  <a:cubicBezTo>
                    <a:pt x="334" y="62"/>
                    <a:pt x="304" y="1"/>
                    <a:pt x="304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7" name="Google Shape;267;p4"/>
            <p:cNvSpPr/>
            <p:nvPr/>
          </p:nvSpPr>
          <p:spPr>
            <a:xfrm>
              <a:off x="5341046" y="4606551"/>
              <a:ext cx="34591" cy="15544"/>
            </a:xfrm>
            <a:custGeom>
              <a:rect b="b" l="l" r="r" t="t"/>
              <a:pathLst>
                <a:path extrusionOk="0" h="670" w="1491">
                  <a:moveTo>
                    <a:pt x="487" y="1"/>
                  </a:moveTo>
                  <a:cubicBezTo>
                    <a:pt x="426" y="1"/>
                    <a:pt x="335" y="61"/>
                    <a:pt x="214" y="92"/>
                  </a:cubicBezTo>
                  <a:cubicBezTo>
                    <a:pt x="153" y="122"/>
                    <a:pt x="62" y="213"/>
                    <a:pt x="1" y="305"/>
                  </a:cubicBezTo>
                  <a:lnTo>
                    <a:pt x="122" y="426"/>
                  </a:lnTo>
                  <a:cubicBezTo>
                    <a:pt x="183" y="456"/>
                    <a:pt x="305" y="548"/>
                    <a:pt x="396" y="578"/>
                  </a:cubicBezTo>
                  <a:cubicBezTo>
                    <a:pt x="518" y="608"/>
                    <a:pt x="670" y="669"/>
                    <a:pt x="882" y="669"/>
                  </a:cubicBezTo>
                  <a:cubicBezTo>
                    <a:pt x="1034" y="669"/>
                    <a:pt x="1217" y="608"/>
                    <a:pt x="1490" y="517"/>
                  </a:cubicBezTo>
                  <a:cubicBezTo>
                    <a:pt x="1490" y="517"/>
                    <a:pt x="1247" y="274"/>
                    <a:pt x="974" y="122"/>
                  </a:cubicBezTo>
                  <a:cubicBezTo>
                    <a:pt x="822" y="61"/>
                    <a:pt x="670" y="1"/>
                    <a:pt x="487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8" name="Google Shape;268;p4"/>
            <p:cNvSpPr/>
            <p:nvPr/>
          </p:nvSpPr>
          <p:spPr>
            <a:xfrm>
              <a:off x="5109765" y="4749509"/>
              <a:ext cx="23293" cy="11507"/>
            </a:xfrm>
            <a:custGeom>
              <a:rect b="b" l="l" r="r" t="t"/>
              <a:pathLst>
                <a:path extrusionOk="0" h="496" w="1004">
                  <a:moveTo>
                    <a:pt x="202" y="0"/>
                  </a:moveTo>
                  <a:cubicBezTo>
                    <a:pt x="78" y="0"/>
                    <a:pt x="0" y="39"/>
                    <a:pt x="0" y="39"/>
                  </a:cubicBezTo>
                  <a:cubicBezTo>
                    <a:pt x="122" y="313"/>
                    <a:pt x="334" y="434"/>
                    <a:pt x="578" y="465"/>
                  </a:cubicBezTo>
                  <a:cubicBezTo>
                    <a:pt x="790" y="495"/>
                    <a:pt x="1003" y="495"/>
                    <a:pt x="1003" y="495"/>
                  </a:cubicBezTo>
                  <a:cubicBezTo>
                    <a:pt x="760" y="161"/>
                    <a:pt x="547" y="39"/>
                    <a:pt x="304" y="9"/>
                  </a:cubicBezTo>
                  <a:cubicBezTo>
                    <a:pt x="268" y="3"/>
                    <a:pt x="233" y="0"/>
                    <a:pt x="202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9" name="Google Shape;269;p4"/>
            <p:cNvSpPr/>
            <p:nvPr/>
          </p:nvSpPr>
          <p:spPr>
            <a:xfrm>
              <a:off x="5125982" y="4740531"/>
              <a:ext cx="9883" cy="19070"/>
            </a:xfrm>
            <a:custGeom>
              <a:rect b="b" l="l" r="r" t="t"/>
              <a:pathLst>
                <a:path extrusionOk="0" h="822" w="426">
                  <a:moveTo>
                    <a:pt x="61" y="1"/>
                  </a:moveTo>
                  <a:cubicBezTo>
                    <a:pt x="0" y="122"/>
                    <a:pt x="0" y="244"/>
                    <a:pt x="0" y="305"/>
                  </a:cubicBezTo>
                  <a:cubicBezTo>
                    <a:pt x="0" y="426"/>
                    <a:pt x="61" y="517"/>
                    <a:pt x="91" y="578"/>
                  </a:cubicBezTo>
                  <a:cubicBezTo>
                    <a:pt x="213" y="730"/>
                    <a:pt x="365" y="821"/>
                    <a:pt x="365" y="821"/>
                  </a:cubicBezTo>
                  <a:cubicBezTo>
                    <a:pt x="426" y="609"/>
                    <a:pt x="426" y="517"/>
                    <a:pt x="426" y="396"/>
                  </a:cubicBezTo>
                  <a:cubicBezTo>
                    <a:pt x="365" y="305"/>
                    <a:pt x="334" y="213"/>
                    <a:pt x="304" y="153"/>
                  </a:cubicBezTo>
                  <a:cubicBezTo>
                    <a:pt x="183" y="62"/>
                    <a:pt x="61" y="1"/>
                    <a:pt x="61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0" name="Google Shape;270;p4"/>
            <p:cNvSpPr/>
            <p:nvPr/>
          </p:nvSpPr>
          <p:spPr>
            <a:xfrm>
              <a:off x="5113987" y="4760993"/>
              <a:ext cx="19070" cy="8955"/>
            </a:xfrm>
            <a:custGeom>
              <a:rect b="b" l="l" r="r" t="t"/>
              <a:pathLst>
                <a:path extrusionOk="0" h="386" w="822">
                  <a:moveTo>
                    <a:pt x="487" y="0"/>
                  </a:moveTo>
                  <a:cubicBezTo>
                    <a:pt x="396" y="0"/>
                    <a:pt x="274" y="31"/>
                    <a:pt x="213" y="61"/>
                  </a:cubicBezTo>
                  <a:cubicBezTo>
                    <a:pt x="122" y="122"/>
                    <a:pt x="61" y="213"/>
                    <a:pt x="0" y="335"/>
                  </a:cubicBezTo>
                  <a:cubicBezTo>
                    <a:pt x="0" y="335"/>
                    <a:pt x="69" y="386"/>
                    <a:pt x="167" y="386"/>
                  </a:cubicBezTo>
                  <a:cubicBezTo>
                    <a:pt x="200" y="386"/>
                    <a:pt x="236" y="380"/>
                    <a:pt x="274" y="365"/>
                  </a:cubicBezTo>
                  <a:cubicBezTo>
                    <a:pt x="365" y="365"/>
                    <a:pt x="426" y="335"/>
                    <a:pt x="548" y="304"/>
                  </a:cubicBezTo>
                  <a:cubicBezTo>
                    <a:pt x="578" y="274"/>
                    <a:pt x="639" y="243"/>
                    <a:pt x="700" y="183"/>
                  </a:cubicBezTo>
                  <a:cubicBezTo>
                    <a:pt x="700" y="183"/>
                    <a:pt x="791" y="122"/>
                    <a:pt x="821" y="31"/>
                  </a:cubicBezTo>
                  <a:cubicBezTo>
                    <a:pt x="821" y="31"/>
                    <a:pt x="669" y="0"/>
                    <a:pt x="487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1" name="Google Shape;271;p4"/>
            <p:cNvSpPr/>
            <p:nvPr/>
          </p:nvSpPr>
          <p:spPr>
            <a:xfrm>
              <a:off x="5073086" y="4803287"/>
              <a:ext cx="15544" cy="21182"/>
            </a:xfrm>
            <a:custGeom>
              <a:rect b="b" l="l" r="r" t="t"/>
              <a:pathLst>
                <a:path extrusionOk="0" h="913" w="670">
                  <a:moveTo>
                    <a:pt x="92" y="1"/>
                  </a:moveTo>
                  <a:lnTo>
                    <a:pt x="92" y="1"/>
                  </a:lnTo>
                  <a:cubicBezTo>
                    <a:pt x="0" y="274"/>
                    <a:pt x="183" y="487"/>
                    <a:pt x="335" y="639"/>
                  </a:cubicBezTo>
                  <a:cubicBezTo>
                    <a:pt x="426" y="730"/>
                    <a:pt x="487" y="791"/>
                    <a:pt x="578" y="852"/>
                  </a:cubicBezTo>
                  <a:cubicBezTo>
                    <a:pt x="639" y="882"/>
                    <a:pt x="669" y="913"/>
                    <a:pt x="669" y="913"/>
                  </a:cubicBezTo>
                  <a:cubicBezTo>
                    <a:pt x="639" y="730"/>
                    <a:pt x="608" y="548"/>
                    <a:pt x="608" y="426"/>
                  </a:cubicBezTo>
                  <a:cubicBezTo>
                    <a:pt x="548" y="305"/>
                    <a:pt x="487" y="244"/>
                    <a:pt x="396" y="153"/>
                  </a:cubicBezTo>
                  <a:cubicBezTo>
                    <a:pt x="244" y="1"/>
                    <a:pt x="92" y="1"/>
                    <a:pt x="92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2" name="Google Shape;272;p4"/>
            <p:cNvSpPr/>
            <p:nvPr/>
          </p:nvSpPr>
          <p:spPr>
            <a:xfrm>
              <a:off x="5088606" y="4804006"/>
              <a:ext cx="9187" cy="19766"/>
            </a:xfrm>
            <a:custGeom>
              <a:rect b="b" l="l" r="r" t="t"/>
              <a:pathLst>
                <a:path extrusionOk="0" h="852" w="396">
                  <a:moveTo>
                    <a:pt x="304" y="0"/>
                  </a:moveTo>
                  <a:cubicBezTo>
                    <a:pt x="61" y="122"/>
                    <a:pt x="0" y="304"/>
                    <a:pt x="0" y="487"/>
                  </a:cubicBezTo>
                  <a:cubicBezTo>
                    <a:pt x="0" y="578"/>
                    <a:pt x="0" y="669"/>
                    <a:pt x="61" y="730"/>
                  </a:cubicBezTo>
                  <a:cubicBezTo>
                    <a:pt x="61" y="791"/>
                    <a:pt x="91" y="851"/>
                    <a:pt x="91" y="851"/>
                  </a:cubicBezTo>
                  <a:cubicBezTo>
                    <a:pt x="183" y="730"/>
                    <a:pt x="274" y="669"/>
                    <a:pt x="335" y="487"/>
                  </a:cubicBezTo>
                  <a:cubicBezTo>
                    <a:pt x="395" y="395"/>
                    <a:pt x="395" y="304"/>
                    <a:pt x="395" y="243"/>
                  </a:cubicBezTo>
                  <a:cubicBezTo>
                    <a:pt x="395" y="122"/>
                    <a:pt x="304" y="0"/>
                    <a:pt x="304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3" name="Google Shape;273;p4"/>
            <p:cNvSpPr/>
            <p:nvPr/>
          </p:nvSpPr>
          <p:spPr>
            <a:xfrm>
              <a:off x="5069559" y="4818112"/>
              <a:ext cx="18351" cy="8398"/>
            </a:xfrm>
            <a:custGeom>
              <a:rect b="b" l="l" r="r" t="t"/>
              <a:pathLst>
                <a:path extrusionOk="0" h="362" w="791">
                  <a:moveTo>
                    <a:pt x="244" y="0"/>
                  </a:moveTo>
                  <a:cubicBezTo>
                    <a:pt x="213" y="0"/>
                    <a:pt x="152" y="0"/>
                    <a:pt x="122" y="61"/>
                  </a:cubicBezTo>
                  <a:lnTo>
                    <a:pt x="0" y="152"/>
                  </a:lnTo>
                  <a:cubicBezTo>
                    <a:pt x="0" y="152"/>
                    <a:pt x="0" y="213"/>
                    <a:pt x="31" y="213"/>
                  </a:cubicBezTo>
                  <a:cubicBezTo>
                    <a:pt x="61" y="213"/>
                    <a:pt x="122" y="274"/>
                    <a:pt x="183" y="274"/>
                  </a:cubicBezTo>
                  <a:cubicBezTo>
                    <a:pt x="274" y="304"/>
                    <a:pt x="335" y="304"/>
                    <a:pt x="456" y="304"/>
                  </a:cubicBezTo>
                  <a:cubicBezTo>
                    <a:pt x="484" y="345"/>
                    <a:pt x="524" y="362"/>
                    <a:pt x="573" y="362"/>
                  </a:cubicBezTo>
                  <a:cubicBezTo>
                    <a:pt x="633" y="362"/>
                    <a:pt x="707" y="338"/>
                    <a:pt x="791" y="304"/>
                  </a:cubicBezTo>
                  <a:lnTo>
                    <a:pt x="730" y="243"/>
                  </a:lnTo>
                  <a:cubicBezTo>
                    <a:pt x="669" y="213"/>
                    <a:pt x="608" y="122"/>
                    <a:pt x="517" y="91"/>
                  </a:cubicBezTo>
                  <a:cubicBezTo>
                    <a:pt x="456" y="61"/>
                    <a:pt x="365" y="0"/>
                    <a:pt x="244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4" name="Google Shape;274;p4"/>
            <p:cNvSpPr/>
            <p:nvPr/>
          </p:nvSpPr>
          <p:spPr>
            <a:xfrm>
              <a:off x="5043459" y="4820919"/>
              <a:ext cx="11322" cy="24012"/>
            </a:xfrm>
            <a:custGeom>
              <a:rect b="b" l="l" r="r" t="t"/>
              <a:pathLst>
                <a:path extrusionOk="0" h="1035" w="488">
                  <a:moveTo>
                    <a:pt x="122" y="1"/>
                  </a:moveTo>
                  <a:lnTo>
                    <a:pt x="122" y="1"/>
                  </a:lnTo>
                  <a:cubicBezTo>
                    <a:pt x="1" y="274"/>
                    <a:pt x="122" y="487"/>
                    <a:pt x="244" y="700"/>
                  </a:cubicBezTo>
                  <a:cubicBezTo>
                    <a:pt x="274" y="761"/>
                    <a:pt x="366" y="852"/>
                    <a:pt x="396" y="913"/>
                  </a:cubicBezTo>
                  <a:cubicBezTo>
                    <a:pt x="426" y="1004"/>
                    <a:pt x="487" y="1034"/>
                    <a:pt x="487" y="1034"/>
                  </a:cubicBezTo>
                  <a:lnTo>
                    <a:pt x="487" y="548"/>
                  </a:lnTo>
                  <a:cubicBezTo>
                    <a:pt x="426" y="426"/>
                    <a:pt x="396" y="305"/>
                    <a:pt x="366" y="244"/>
                  </a:cubicBezTo>
                  <a:cubicBezTo>
                    <a:pt x="244" y="31"/>
                    <a:pt x="122" y="1"/>
                    <a:pt x="122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5" name="Google Shape;275;p4"/>
            <p:cNvSpPr/>
            <p:nvPr/>
          </p:nvSpPr>
          <p:spPr>
            <a:xfrm>
              <a:off x="5054758" y="4828691"/>
              <a:ext cx="8468" cy="16240"/>
            </a:xfrm>
            <a:custGeom>
              <a:rect b="b" l="l" r="r" t="t"/>
              <a:pathLst>
                <a:path extrusionOk="0" h="700" w="365">
                  <a:moveTo>
                    <a:pt x="365" y="0"/>
                  </a:moveTo>
                  <a:cubicBezTo>
                    <a:pt x="304" y="0"/>
                    <a:pt x="243" y="0"/>
                    <a:pt x="213" y="61"/>
                  </a:cubicBezTo>
                  <a:cubicBezTo>
                    <a:pt x="152" y="61"/>
                    <a:pt x="152" y="91"/>
                    <a:pt x="91" y="122"/>
                  </a:cubicBezTo>
                  <a:cubicBezTo>
                    <a:pt x="61" y="152"/>
                    <a:pt x="31" y="274"/>
                    <a:pt x="31" y="365"/>
                  </a:cubicBezTo>
                  <a:cubicBezTo>
                    <a:pt x="0" y="426"/>
                    <a:pt x="31" y="517"/>
                    <a:pt x="31" y="578"/>
                  </a:cubicBezTo>
                  <a:cubicBezTo>
                    <a:pt x="61" y="669"/>
                    <a:pt x="61" y="699"/>
                    <a:pt x="61" y="699"/>
                  </a:cubicBezTo>
                  <a:cubicBezTo>
                    <a:pt x="243" y="547"/>
                    <a:pt x="335" y="395"/>
                    <a:pt x="365" y="274"/>
                  </a:cubicBezTo>
                  <a:lnTo>
                    <a:pt x="365" y="91"/>
                  </a:lnTo>
                  <a:lnTo>
                    <a:pt x="365" y="0"/>
                  </a:ln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6" name="Google Shape;276;p4"/>
            <p:cNvSpPr/>
            <p:nvPr/>
          </p:nvSpPr>
          <p:spPr>
            <a:xfrm>
              <a:off x="5039237" y="4835744"/>
              <a:ext cx="15544" cy="9883"/>
            </a:xfrm>
            <a:custGeom>
              <a:rect b="b" l="l" r="r" t="t"/>
              <a:pathLst>
                <a:path extrusionOk="0" h="426" w="670">
                  <a:moveTo>
                    <a:pt x="122" y="0"/>
                  </a:moveTo>
                  <a:cubicBezTo>
                    <a:pt x="92" y="0"/>
                    <a:pt x="31" y="61"/>
                    <a:pt x="0" y="91"/>
                  </a:cubicBezTo>
                  <a:cubicBezTo>
                    <a:pt x="0" y="91"/>
                    <a:pt x="0" y="122"/>
                    <a:pt x="61" y="152"/>
                  </a:cubicBezTo>
                  <a:cubicBezTo>
                    <a:pt x="92" y="213"/>
                    <a:pt x="122" y="243"/>
                    <a:pt x="152" y="304"/>
                  </a:cubicBezTo>
                  <a:cubicBezTo>
                    <a:pt x="274" y="395"/>
                    <a:pt x="426" y="426"/>
                    <a:pt x="669" y="426"/>
                  </a:cubicBezTo>
                  <a:cubicBezTo>
                    <a:pt x="669" y="426"/>
                    <a:pt x="669" y="395"/>
                    <a:pt x="608" y="365"/>
                  </a:cubicBezTo>
                  <a:cubicBezTo>
                    <a:pt x="578" y="304"/>
                    <a:pt x="548" y="243"/>
                    <a:pt x="456" y="152"/>
                  </a:cubicBezTo>
                  <a:cubicBezTo>
                    <a:pt x="396" y="91"/>
                    <a:pt x="365" y="61"/>
                    <a:pt x="244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7" name="Google Shape;277;p4"/>
            <p:cNvSpPr/>
            <p:nvPr/>
          </p:nvSpPr>
          <p:spPr>
            <a:xfrm>
              <a:off x="5000446" y="4839966"/>
              <a:ext cx="17655" cy="27515"/>
            </a:xfrm>
            <a:custGeom>
              <a:rect b="b" l="l" r="r" t="t"/>
              <a:pathLst>
                <a:path extrusionOk="0" h="1186" w="761">
                  <a:moveTo>
                    <a:pt x="122" y="0"/>
                  </a:moveTo>
                  <a:lnTo>
                    <a:pt x="122" y="0"/>
                  </a:lnTo>
                  <a:cubicBezTo>
                    <a:pt x="1" y="335"/>
                    <a:pt x="183" y="578"/>
                    <a:pt x="396" y="821"/>
                  </a:cubicBezTo>
                  <a:lnTo>
                    <a:pt x="669" y="1095"/>
                  </a:lnTo>
                  <a:lnTo>
                    <a:pt x="761" y="1186"/>
                  </a:lnTo>
                  <a:cubicBezTo>
                    <a:pt x="761" y="1004"/>
                    <a:pt x="730" y="821"/>
                    <a:pt x="609" y="639"/>
                  </a:cubicBezTo>
                  <a:cubicBezTo>
                    <a:pt x="578" y="487"/>
                    <a:pt x="487" y="335"/>
                    <a:pt x="426" y="244"/>
                  </a:cubicBezTo>
                  <a:cubicBezTo>
                    <a:pt x="305" y="61"/>
                    <a:pt x="122" y="1"/>
                    <a:pt x="122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8" name="Google Shape;278;p4"/>
            <p:cNvSpPr/>
            <p:nvPr/>
          </p:nvSpPr>
          <p:spPr>
            <a:xfrm>
              <a:off x="5019494" y="4848434"/>
              <a:ext cx="9187" cy="19047"/>
            </a:xfrm>
            <a:custGeom>
              <a:rect b="b" l="l" r="r" t="t"/>
              <a:pathLst>
                <a:path extrusionOk="0" h="821" w="396">
                  <a:moveTo>
                    <a:pt x="335" y="0"/>
                  </a:moveTo>
                  <a:cubicBezTo>
                    <a:pt x="274" y="0"/>
                    <a:pt x="213" y="0"/>
                    <a:pt x="183" y="31"/>
                  </a:cubicBezTo>
                  <a:lnTo>
                    <a:pt x="61" y="152"/>
                  </a:lnTo>
                  <a:cubicBezTo>
                    <a:pt x="0" y="274"/>
                    <a:pt x="0" y="335"/>
                    <a:pt x="0" y="456"/>
                  </a:cubicBezTo>
                  <a:cubicBezTo>
                    <a:pt x="0" y="517"/>
                    <a:pt x="0" y="639"/>
                    <a:pt x="31" y="730"/>
                  </a:cubicBezTo>
                  <a:cubicBezTo>
                    <a:pt x="31" y="791"/>
                    <a:pt x="61" y="821"/>
                    <a:pt x="61" y="821"/>
                  </a:cubicBezTo>
                  <a:cubicBezTo>
                    <a:pt x="244" y="669"/>
                    <a:pt x="335" y="487"/>
                    <a:pt x="365" y="304"/>
                  </a:cubicBezTo>
                  <a:cubicBezTo>
                    <a:pt x="396" y="213"/>
                    <a:pt x="365" y="91"/>
                    <a:pt x="365" y="61"/>
                  </a:cubicBezTo>
                  <a:cubicBezTo>
                    <a:pt x="335" y="31"/>
                    <a:pt x="335" y="0"/>
                    <a:pt x="335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9" name="Google Shape;279;p4"/>
            <p:cNvSpPr/>
            <p:nvPr/>
          </p:nvSpPr>
          <p:spPr>
            <a:xfrm>
              <a:off x="4998335" y="4858294"/>
              <a:ext cx="19766" cy="11322"/>
            </a:xfrm>
            <a:custGeom>
              <a:rect b="b" l="l" r="r" t="t"/>
              <a:pathLst>
                <a:path extrusionOk="0" h="488" w="852">
                  <a:moveTo>
                    <a:pt x="153" y="1"/>
                  </a:moveTo>
                  <a:cubicBezTo>
                    <a:pt x="92" y="1"/>
                    <a:pt x="31" y="31"/>
                    <a:pt x="1" y="92"/>
                  </a:cubicBezTo>
                  <a:lnTo>
                    <a:pt x="61" y="183"/>
                  </a:lnTo>
                  <a:cubicBezTo>
                    <a:pt x="92" y="214"/>
                    <a:pt x="183" y="244"/>
                    <a:pt x="244" y="335"/>
                  </a:cubicBezTo>
                  <a:cubicBezTo>
                    <a:pt x="335" y="366"/>
                    <a:pt x="456" y="396"/>
                    <a:pt x="517" y="457"/>
                  </a:cubicBezTo>
                  <a:cubicBezTo>
                    <a:pt x="639" y="487"/>
                    <a:pt x="700" y="487"/>
                    <a:pt x="852" y="487"/>
                  </a:cubicBezTo>
                  <a:cubicBezTo>
                    <a:pt x="852" y="487"/>
                    <a:pt x="821" y="457"/>
                    <a:pt x="791" y="366"/>
                  </a:cubicBezTo>
                  <a:cubicBezTo>
                    <a:pt x="730" y="305"/>
                    <a:pt x="669" y="214"/>
                    <a:pt x="578" y="153"/>
                  </a:cubicBezTo>
                  <a:cubicBezTo>
                    <a:pt x="517" y="62"/>
                    <a:pt x="396" y="31"/>
                    <a:pt x="274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0" name="Google Shape;280;p4"/>
            <p:cNvSpPr/>
            <p:nvPr/>
          </p:nvSpPr>
          <p:spPr>
            <a:xfrm>
              <a:off x="4966598" y="4930237"/>
              <a:ext cx="22597" cy="14825"/>
            </a:xfrm>
            <a:custGeom>
              <a:rect b="b" l="l" r="r" t="t"/>
              <a:pathLst>
                <a:path extrusionOk="0" h="639" w="974">
                  <a:moveTo>
                    <a:pt x="1" y="0"/>
                  </a:moveTo>
                  <a:cubicBezTo>
                    <a:pt x="62" y="274"/>
                    <a:pt x="335" y="426"/>
                    <a:pt x="548" y="486"/>
                  </a:cubicBezTo>
                  <a:cubicBezTo>
                    <a:pt x="791" y="608"/>
                    <a:pt x="973" y="638"/>
                    <a:pt x="973" y="638"/>
                  </a:cubicBezTo>
                  <a:cubicBezTo>
                    <a:pt x="700" y="304"/>
                    <a:pt x="487" y="122"/>
                    <a:pt x="305" y="91"/>
                  </a:cubicBezTo>
                  <a:cubicBezTo>
                    <a:pt x="213" y="31"/>
                    <a:pt x="153" y="0"/>
                    <a:pt x="62" y="0"/>
                  </a:cubicBezTo>
                  <a:close/>
                </a:path>
              </a:pathLst>
            </a:custGeom>
            <a:solidFill>
              <a:srgbClr val="80A86C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1" name="Google Shape;281;p4"/>
            <p:cNvSpPr/>
            <p:nvPr/>
          </p:nvSpPr>
          <p:spPr>
            <a:xfrm>
              <a:off x="4979288" y="4925992"/>
              <a:ext cx="12018" cy="17655"/>
            </a:xfrm>
            <a:custGeom>
              <a:rect b="b" l="l" r="r" t="t"/>
              <a:pathLst>
                <a:path extrusionOk="0" h="761" w="518">
                  <a:moveTo>
                    <a:pt x="122" y="1"/>
                  </a:moveTo>
                  <a:cubicBezTo>
                    <a:pt x="1" y="153"/>
                    <a:pt x="92" y="335"/>
                    <a:pt x="214" y="487"/>
                  </a:cubicBezTo>
                  <a:cubicBezTo>
                    <a:pt x="305" y="639"/>
                    <a:pt x="457" y="761"/>
                    <a:pt x="457" y="761"/>
                  </a:cubicBezTo>
                  <a:cubicBezTo>
                    <a:pt x="518" y="730"/>
                    <a:pt x="518" y="639"/>
                    <a:pt x="457" y="578"/>
                  </a:cubicBezTo>
                  <a:lnTo>
                    <a:pt x="457" y="365"/>
                  </a:lnTo>
                  <a:cubicBezTo>
                    <a:pt x="457" y="305"/>
                    <a:pt x="396" y="214"/>
                    <a:pt x="335" y="153"/>
                  </a:cubicBezTo>
                  <a:cubicBezTo>
                    <a:pt x="244" y="31"/>
                    <a:pt x="122" y="1"/>
                    <a:pt x="122" y="1"/>
                  </a:cubicBezTo>
                  <a:close/>
                </a:path>
              </a:pathLst>
            </a:custGeom>
            <a:solidFill>
              <a:srgbClr val="80A86C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2" name="Google Shape;282;p4"/>
            <p:cNvSpPr/>
            <p:nvPr/>
          </p:nvSpPr>
          <p:spPr>
            <a:xfrm>
              <a:off x="4970843" y="4943322"/>
              <a:ext cx="18351" cy="6682"/>
            </a:xfrm>
            <a:custGeom>
              <a:rect b="b" l="l" r="r" t="t"/>
              <a:pathLst>
                <a:path extrusionOk="0" h="288" w="791">
                  <a:moveTo>
                    <a:pt x="274" y="0"/>
                  </a:moveTo>
                  <a:cubicBezTo>
                    <a:pt x="243" y="0"/>
                    <a:pt x="213" y="4"/>
                    <a:pt x="182" y="14"/>
                  </a:cubicBezTo>
                  <a:cubicBezTo>
                    <a:pt x="91" y="44"/>
                    <a:pt x="30" y="74"/>
                    <a:pt x="0" y="196"/>
                  </a:cubicBezTo>
                  <a:cubicBezTo>
                    <a:pt x="0" y="196"/>
                    <a:pt x="30" y="196"/>
                    <a:pt x="61" y="226"/>
                  </a:cubicBezTo>
                  <a:cubicBezTo>
                    <a:pt x="122" y="226"/>
                    <a:pt x="182" y="287"/>
                    <a:pt x="274" y="287"/>
                  </a:cubicBezTo>
                  <a:lnTo>
                    <a:pt x="517" y="287"/>
                  </a:lnTo>
                  <a:cubicBezTo>
                    <a:pt x="578" y="287"/>
                    <a:pt x="608" y="226"/>
                    <a:pt x="638" y="226"/>
                  </a:cubicBezTo>
                  <a:cubicBezTo>
                    <a:pt x="669" y="196"/>
                    <a:pt x="760" y="166"/>
                    <a:pt x="790" y="135"/>
                  </a:cubicBezTo>
                  <a:cubicBezTo>
                    <a:pt x="790" y="135"/>
                    <a:pt x="638" y="44"/>
                    <a:pt x="456" y="14"/>
                  </a:cubicBezTo>
                  <a:cubicBezTo>
                    <a:pt x="395" y="14"/>
                    <a:pt x="334" y="0"/>
                    <a:pt x="274" y="0"/>
                  </a:cubicBezTo>
                  <a:close/>
                </a:path>
              </a:pathLst>
            </a:custGeom>
            <a:solidFill>
              <a:srgbClr val="80A86C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3" name="Google Shape;283;p4"/>
            <p:cNvSpPr/>
            <p:nvPr/>
          </p:nvSpPr>
          <p:spPr>
            <a:xfrm>
              <a:off x="4974370" y="4879847"/>
              <a:ext cx="21878" cy="11623"/>
            </a:xfrm>
            <a:custGeom>
              <a:rect b="b" l="l" r="r" t="t"/>
              <a:pathLst>
                <a:path extrusionOk="0" h="501" w="943">
                  <a:moveTo>
                    <a:pt x="131" y="1"/>
                  </a:moveTo>
                  <a:cubicBezTo>
                    <a:pt x="41" y="1"/>
                    <a:pt x="0" y="14"/>
                    <a:pt x="0" y="14"/>
                  </a:cubicBezTo>
                  <a:cubicBezTo>
                    <a:pt x="91" y="288"/>
                    <a:pt x="334" y="348"/>
                    <a:pt x="547" y="440"/>
                  </a:cubicBezTo>
                  <a:lnTo>
                    <a:pt x="942" y="500"/>
                  </a:lnTo>
                  <a:cubicBezTo>
                    <a:pt x="669" y="196"/>
                    <a:pt x="456" y="44"/>
                    <a:pt x="304" y="14"/>
                  </a:cubicBezTo>
                  <a:cubicBezTo>
                    <a:pt x="233" y="4"/>
                    <a:pt x="176" y="1"/>
                    <a:pt x="131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4" name="Google Shape;284;p4"/>
            <p:cNvSpPr/>
            <p:nvPr/>
          </p:nvSpPr>
          <p:spPr>
            <a:xfrm>
              <a:off x="4986341" y="4873119"/>
              <a:ext cx="10602" cy="17632"/>
            </a:xfrm>
            <a:custGeom>
              <a:rect b="b" l="l" r="r" t="t"/>
              <a:pathLst>
                <a:path extrusionOk="0" h="760" w="457">
                  <a:moveTo>
                    <a:pt x="92" y="0"/>
                  </a:moveTo>
                  <a:cubicBezTo>
                    <a:pt x="1" y="182"/>
                    <a:pt x="92" y="365"/>
                    <a:pt x="183" y="517"/>
                  </a:cubicBezTo>
                  <a:cubicBezTo>
                    <a:pt x="305" y="669"/>
                    <a:pt x="457" y="760"/>
                    <a:pt x="457" y="760"/>
                  </a:cubicBezTo>
                  <a:lnTo>
                    <a:pt x="457" y="517"/>
                  </a:lnTo>
                  <a:cubicBezTo>
                    <a:pt x="457" y="486"/>
                    <a:pt x="426" y="426"/>
                    <a:pt x="426" y="365"/>
                  </a:cubicBezTo>
                  <a:lnTo>
                    <a:pt x="305" y="152"/>
                  </a:lnTo>
                  <a:cubicBezTo>
                    <a:pt x="183" y="31"/>
                    <a:pt x="92" y="0"/>
                    <a:pt x="92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5" name="Google Shape;285;p4"/>
            <p:cNvSpPr/>
            <p:nvPr/>
          </p:nvSpPr>
          <p:spPr>
            <a:xfrm>
              <a:off x="4979288" y="4891447"/>
              <a:ext cx="16959" cy="6357"/>
            </a:xfrm>
            <a:custGeom>
              <a:rect b="b" l="l" r="r" t="t"/>
              <a:pathLst>
                <a:path extrusionOk="0" h="274" w="731">
                  <a:moveTo>
                    <a:pt x="426" y="0"/>
                  </a:moveTo>
                  <a:cubicBezTo>
                    <a:pt x="335" y="0"/>
                    <a:pt x="244" y="0"/>
                    <a:pt x="153" y="31"/>
                  </a:cubicBezTo>
                  <a:cubicBezTo>
                    <a:pt x="92" y="92"/>
                    <a:pt x="62" y="152"/>
                    <a:pt x="1" y="274"/>
                  </a:cubicBezTo>
                  <a:lnTo>
                    <a:pt x="274" y="274"/>
                  </a:lnTo>
                  <a:cubicBezTo>
                    <a:pt x="366" y="274"/>
                    <a:pt x="426" y="244"/>
                    <a:pt x="518" y="183"/>
                  </a:cubicBezTo>
                  <a:cubicBezTo>
                    <a:pt x="548" y="183"/>
                    <a:pt x="578" y="152"/>
                    <a:pt x="609" y="122"/>
                  </a:cubicBezTo>
                  <a:cubicBezTo>
                    <a:pt x="627" y="131"/>
                    <a:pt x="642" y="135"/>
                    <a:pt x="655" y="135"/>
                  </a:cubicBezTo>
                  <a:cubicBezTo>
                    <a:pt x="687" y="135"/>
                    <a:pt x="709" y="113"/>
                    <a:pt x="730" y="92"/>
                  </a:cubicBezTo>
                  <a:cubicBezTo>
                    <a:pt x="730" y="92"/>
                    <a:pt x="578" y="0"/>
                    <a:pt x="426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6" name="Google Shape;286;p4"/>
            <p:cNvSpPr/>
            <p:nvPr/>
          </p:nvSpPr>
          <p:spPr>
            <a:xfrm>
              <a:off x="4932749" y="4996868"/>
              <a:ext cx="25404" cy="7076"/>
            </a:xfrm>
            <a:custGeom>
              <a:rect b="b" l="l" r="r" t="t"/>
              <a:pathLst>
                <a:path extrusionOk="0" h="305" w="1095">
                  <a:moveTo>
                    <a:pt x="486" y="1"/>
                  </a:moveTo>
                  <a:cubicBezTo>
                    <a:pt x="418" y="1"/>
                    <a:pt x="358" y="7"/>
                    <a:pt x="305" y="16"/>
                  </a:cubicBezTo>
                  <a:cubicBezTo>
                    <a:pt x="122" y="46"/>
                    <a:pt x="1" y="137"/>
                    <a:pt x="1" y="137"/>
                  </a:cubicBezTo>
                  <a:cubicBezTo>
                    <a:pt x="109" y="267"/>
                    <a:pt x="293" y="304"/>
                    <a:pt x="478" y="304"/>
                  </a:cubicBezTo>
                  <a:cubicBezTo>
                    <a:pt x="554" y="304"/>
                    <a:pt x="629" y="298"/>
                    <a:pt x="700" y="289"/>
                  </a:cubicBezTo>
                  <a:cubicBezTo>
                    <a:pt x="913" y="259"/>
                    <a:pt x="1095" y="168"/>
                    <a:pt x="1095" y="168"/>
                  </a:cubicBezTo>
                  <a:cubicBezTo>
                    <a:pt x="858" y="38"/>
                    <a:pt x="651" y="1"/>
                    <a:pt x="486" y="1"/>
                  </a:cubicBezTo>
                  <a:close/>
                </a:path>
              </a:pathLst>
            </a:custGeom>
            <a:solidFill>
              <a:srgbClr val="80A86C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7" name="Google Shape;287;p4"/>
            <p:cNvSpPr/>
            <p:nvPr/>
          </p:nvSpPr>
          <p:spPr>
            <a:xfrm>
              <a:off x="4946158" y="4987356"/>
              <a:ext cx="13410" cy="11994"/>
            </a:xfrm>
            <a:custGeom>
              <a:rect b="b" l="l" r="r" t="t"/>
              <a:pathLst>
                <a:path extrusionOk="0" h="517" w="578">
                  <a:moveTo>
                    <a:pt x="61" y="0"/>
                  </a:moveTo>
                  <a:lnTo>
                    <a:pt x="61" y="0"/>
                  </a:lnTo>
                  <a:cubicBezTo>
                    <a:pt x="0" y="213"/>
                    <a:pt x="122" y="365"/>
                    <a:pt x="274" y="426"/>
                  </a:cubicBezTo>
                  <a:cubicBezTo>
                    <a:pt x="426" y="517"/>
                    <a:pt x="578" y="517"/>
                    <a:pt x="578" y="517"/>
                  </a:cubicBezTo>
                  <a:cubicBezTo>
                    <a:pt x="578" y="365"/>
                    <a:pt x="517" y="274"/>
                    <a:pt x="517" y="213"/>
                  </a:cubicBezTo>
                  <a:cubicBezTo>
                    <a:pt x="456" y="122"/>
                    <a:pt x="426" y="91"/>
                    <a:pt x="335" y="61"/>
                  </a:cubicBezTo>
                  <a:cubicBezTo>
                    <a:pt x="183" y="0"/>
                    <a:pt x="61" y="0"/>
                    <a:pt x="61" y="0"/>
                  </a:cubicBezTo>
                  <a:close/>
                </a:path>
              </a:pathLst>
            </a:custGeom>
            <a:solidFill>
              <a:srgbClr val="80A86C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8" name="Google Shape;288;p4"/>
            <p:cNvSpPr/>
            <p:nvPr/>
          </p:nvSpPr>
          <p:spPr>
            <a:xfrm>
              <a:off x="4941913" y="5001461"/>
              <a:ext cx="16240" cy="11994"/>
            </a:xfrm>
            <a:custGeom>
              <a:rect b="b" l="l" r="r" t="t"/>
              <a:pathLst>
                <a:path extrusionOk="0" h="517" w="700">
                  <a:moveTo>
                    <a:pt x="700" y="0"/>
                  </a:moveTo>
                  <a:cubicBezTo>
                    <a:pt x="700" y="0"/>
                    <a:pt x="518" y="0"/>
                    <a:pt x="366" y="91"/>
                  </a:cubicBezTo>
                  <a:cubicBezTo>
                    <a:pt x="305" y="122"/>
                    <a:pt x="183" y="152"/>
                    <a:pt x="92" y="243"/>
                  </a:cubicBezTo>
                  <a:cubicBezTo>
                    <a:pt x="31" y="304"/>
                    <a:pt x="1" y="395"/>
                    <a:pt x="1" y="517"/>
                  </a:cubicBezTo>
                  <a:cubicBezTo>
                    <a:pt x="1" y="517"/>
                    <a:pt x="92" y="517"/>
                    <a:pt x="244" y="426"/>
                  </a:cubicBezTo>
                  <a:cubicBezTo>
                    <a:pt x="335" y="395"/>
                    <a:pt x="396" y="365"/>
                    <a:pt x="487" y="274"/>
                  </a:cubicBezTo>
                  <a:lnTo>
                    <a:pt x="609" y="152"/>
                  </a:lnTo>
                  <a:cubicBezTo>
                    <a:pt x="639" y="122"/>
                    <a:pt x="670" y="91"/>
                    <a:pt x="700" y="0"/>
                  </a:cubicBezTo>
                  <a:close/>
                </a:path>
              </a:pathLst>
            </a:custGeom>
            <a:solidFill>
              <a:srgbClr val="80A86C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9" name="Google Shape;289;p4"/>
            <p:cNvSpPr/>
            <p:nvPr/>
          </p:nvSpPr>
          <p:spPr>
            <a:xfrm>
              <a:off x="4944047" y="4961952"/>
              <a:ext cx="20462" cy="16959"/>
            </a:xfrm>
            <a:custGeom>
              <a:rect b="b" l="l" r="r" t="t"/>
              <a:pathLst>
                <a:path extrusionOk="0" h="731" w="882">
                  <a:moveTo>
                    <a:pt x="0" y="1"/>
                  </a:moveTo>
                  <a:cubicBezTo>
                    <a:pt x="91" y="274"/>
                    <a:pt x="304" y="457"/>
                    <a:pt x="517" y="578"/>
                  </a:cubicBezTo>
                  <a:cubicBezTo>
                    <a:pt x="699" y="700"/>
                    <a:pt x="882" y="730"/>
                    <a:pt x="882" y="730"/>
                  </a:cubicBezTo>
                  <a:cubicBezTo>
                    <a:pt x="699" y="305"/>
                    <a:pt x="456" y="123"/>
                    <a:pt x="274" y="92"/>
                  </a:cubicBezTo>
                  <a:cubicBezTo>
                    <a:pt x="122" y="1"/>
                    <a:pt x="0" y="1"/>
                    <a:pt x="0" y="1"/>
                  </a:cubicBezTo>
                  <a:close/>
                </a:path>
              </a:pathLst>
            </a:custGeom>
            <a:solidFill>
              <a:srgbClr val="80A86C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0" name="Google Shape;290;p4"/>
            <p:cNvSpPr/>
            <p:nvPr/>
          </p:nvSpPr>
          <p:spPr>
            <a:xfrm>
              <a:off x="4955322" y="4957729"/>
              <a:ext cx="12714" cy="19070"/>
            </a:xfrm>
            <a:custGeom>
              <a:rect b="b" l="l" r="r" t="t"/>
              <a:pathLst>
                <a:path extrusionOk="0" h="822" w="548">
                  <a:moveTo>
                    <a:pt x="122" y="1"/>
                  </a:moveTo>
                  <a:cubicBezTo>
                    <a:pt x="0" y="153"/>
                    <a:pt x="92" y="365"/>
                    <a:pt x="213" y="517"/>
                  </a:cubicBezTo>
                  <a:cubicBezTo>
                    <a:pt x="335" y="730"/>
                    <a:pt x="426" y="821"/>
                    <a:pt x="426" y="821"/>
                  </a:cubicBezTo>
                  <a:cubicBezTo>
                    <a:pt x="548" y="456"/>
                    <a:pt x="487" y="274"/>
                    <a:pt x="365" y="153"/>
                  </a:cubicBezTo>
                  <a:cubicBezTo>
                    <a:pt x="244" y="31"/>
                    <a:pt x="122" y="1"/>
                    <a:pt x="122" y="1"/>
                  </a:cubicBezTo>
                  <a:close/>
                </a:path>
              </a:pathLst>
            </a:custGeom>
            <a:solidFill>
              <a:srgbClr val="80A86C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1" name="Google Shape;291;p4"/>
            <p:cNvSpPr/>
            <p:nvPr/>
          </p:nvSpPr>
          <p:spPr>
            <a:xfrm>
              <a:off x="4947574" y="4975570"/>
              <a:ext cx="16936" cy="9048"/>
            </a:xfrm>
            <a:custGeom>
              <a:rect b="b" l="l" r="r" t="t"/>
              <a:pathLst>
                <a:path extrusionOk="0" h="390" w="730">
                  <a:moveTo>
                    <a:pt x="258" y="0"/>
                  </a:moveTo>
                  <a:cubicBezTo>
                    <a:pt x="156" y="0"/>
                    <a:pt x="59" y="36"/>
                    <a:pt x="0" y="174"/>
                  </a:cubicBezTo>
                  <a:cubicBezTo>
                    <a:pt x="0" y="174"/>
                    <a:pt x="91" y="295"/>
                    <a:pt x="213" y="356"/>
                  </a:cubicBezTo>
                  <a:cubicBezTo>
                    <a:pt x="263" y="376"/>
                    <a:pt x="314" y="390"/>
                    <a:pt x="367" y="390"/>
                  </a:cubicBezTo>
                  <a:cubicBezTo>
                    <a:pt x="473" y="390"/>
                    <a:pt x="588" y="336"/>
                    <a:pt x="730" y="174"/>
                  </a:cubicBezTo>
                  <a:cubicBezTo>
                    <a:pt x="730" y="174"/>
                    <a:pt x="578" y="52"/>
                    <a:pt x="426" y="22"/>
                  </a:cubicBezTo>
                  <a:cubicBezTo>
                    <a:pt x="372" y="11"/>
                    <a:pt x="314" y="0"/>
                    <a:pt x="258" y="0"/>
                  </a:cubicBezTo>
                  <a:close/>
                </a:path>
              </a:pathLst>
            </a:custGeom>
            <a:solidFill>
              <a:srgbClr val="80A86C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2" name="Google Shape;292;p4"/>
            <p:cNvSpPr/>
            <p:nvPr/>
          </p:nvSpPr>
          <p:spPr>
            <a:xfrm>
              <a:off x="5089998" y="4767327"/>
              <a:ext cx="28954" cy="29650"/>
            </a:xfrm>
            <a:custGeom>
              <a:rect b="b" l="l" r="r" t="t"/>
              <a:pathLst>
                <a:path extrusionOk="0" h="1278" w="1248">
                  <a:moveTo>
                    <a:pt x="31" y="1"/>
                  </a:moveTo>
                  <a:cubicBezTo>
                    <a:pt x="1" y="487"/>
                    <a:pt x="335" y="791"/>
                    <a:pt x="639" y="973"/>
                  </a:cubicBezTo>
                  <a:cubicBezTo>
                    <a:pt x="943" y="1186"/>
                    <a:pt x="1247" y="1277"/>
                    <a:pt x="1247" y="1277"/>
                  </a:cubicBezTo>
                  <a:cubicBezTo>
                    <a:pt x="1065" y="609"/>
                    <a:pt x="761" y="305"/>
                    <a:pt x="487" y="153"/>
                  </a:cubicBezTo>
                  <a:cubicBezTo>
                    <a:pt x="214" y="1"/>
                    <a:pt x="31" y="1"/>
                    <a:pt x="31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3" name="Google Shape;293;p4"/>
            <p:cNvSpPr/>
            <p:nvPr/>
          </p:nvSpPr>
          <p:spPr>
            <a:xfrm>
              <a:off x="5112572" y="4760993"/>
              <a:ext cx="15544" cy="33872"/>
            </a:xfrm>
            <a:custGeom>
              <a:rect b="b" l="l" r="r" t="t"/>
              <a:pathLst>
                <a:path extrusionOk="0" h="1460" w="670">
                  <a:moveTo>
                    <a:pt x="244" y="0"/>
                  </a:moveTo>
                  <a:cubicBezTo>
                    <a:pt x="1" y="304"/>
                    <a:pt x="31" y="638"/>
                    <a:pt x="153" y="942"/>
                  </a:cubicBezTo>
                  <a:cubicBezTo>
                    <a:pt x="244" y="1216"/>
                    <a:pt x="426" y="1459"/>
                    <a:pt x="426" y="1459"/>
                  </a:cubicBezTo>
                  <a:cubicBezTo>
                    <a:pt x="578" y="1186"/>
                    <a:pt x="639" y="942"/>
                    <a:pt x="669" y="760"/>
                  </a:cubicBezTo>
                  <a:cubicBezTo>
                    <a:pt x="669" y="578"/>
                    <a:pt x="639" y="426"/>
                    <a:pt x="578" y="304"/>
                  </a:cubicBezTo>
                  <a:cubicBezTo>
                    <a:pt x="487" y="183"/>
                    <a:pt x="426" y="122"/>
                    <a:pt x="335" y="91"/>
                  </a:cubicBezTo>
                  <a:cubicBezTo>
                    <a:pt x="274" y="0"/>
                    <a:pt x="244" y="0"/>
                    <a:pt x="244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4" name="Google Shape;294;p4"/>
            <p:cNvSpPr/>
            <p:nvPr/>
          </p:nvSpPr>
          <p:spPr>
            <a:xfrm>
              <a:off x="5087887" y="4791710"/>
              <a:ext cx="31065" cy="13363"/>
            </a:xfrm>
            <a:custGeom>
              <a:rect b="b" l="l" r="r" t="t"/>
              <a:pathLst>
                <a:path extrusionOk="0" h="576" w="1339">
                  <a:moveTo>
                    <a:pt x="559" y="1"/>
                  </a:moveTo>
                  <a:cubicBezTo>
                    <a:pt x="515" y="1"/>
                    <a:pt x="471" y="5"/>
                    <a:pt x="426" y="14"/>
                  </a:cubicBezTo>
                  <a:cubicBezTo>
                    <a:pt x="335" y="14"/>
                    <a:pt x="274" y="44"/>
                    <a:pt x="183" y="135"/>
                  </a:cubicBezTo>
                  <a:cubicBezTo>
                    <a:pt x="122" y="166"/>
                    <a:pt x="92" y="287"/>
                    <a:pt x="1" y="348"/>
                  </a:cubicBezTo>
                  <a:cubicBezTo>
                    <a:pt x="1" y="348"/>
                    <a:pt x="31" y="378"/>
                    <a:pt x="122" y="439"/>
                  </a:cubicBezTo>
                  <a:cubicBezTo>
                    <a:pt x="183" y="470"/>
                    <a:pt x="274" y="500"/>
                    <a:pt x="396" y="530"/>
                  </a:cubicBezTo>
                  <a:cubicBezTo>
                    <a:pt x="442" y="561"/>
                    <a:pt x="502" y="576"/>
                    <a:pt x="567" y="576"/>
                  </a:cubicBezTo>
                  <a:cubicBezTo>
                    <a:pt x="631" y="576"/>
                    <a:pt x="700" y="561"/>
                    <a:pt x="761" y="530"/>
                  </a:cubicBezTo>
                  <a:cubicBezTo>
                    <a:pt x="943" y="530"/>
                    <a:pt x="1095" y="500"/>
                    <a:pt x="1338" y="318"/>
                  </a:cubicBezTo>
                  <a:cubicBezTo>
                    <a:pt x="1338" y="318"/>
                    <a:pt x="1095" y="135"/>
                    <a:pt x="852" y="44"/>
                  </a:cubicBezTo>
                  <a:cubicBezTo>
                    <a:pt x="766" y="22"/>
                    <a:pt x="665" y="1"/>
                    <a:pt x="559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5" name="Google Shape;295;p4"/>
            <p:cNvSpPr/>
            <p:nvPr/>
          </p:nvSpPr>
          <p:spPr>
            <a:xfrm>
              <a:off x="4674927" y="4582446"/>
              <a:ext cx="613965" cy="421846"/>
            </a:xfrm>
            <a:custGeom>
              <a:rect b="b" l="l" r="r" t="t"/>
              <a:pathLst>
                <a:path extrusionOk="0" h="18183" w="26464">
                  <a:moveTo>
                    <a:pt x="22517" y="1"/>
                  </a:moveTo>
                  <a:cubicBezTo>
                    <a:pt x="0" y="1"/>
                    <a:pt x="412" y="10262"/>
                    <a:pt x="2025" y="15447"/>
                  </a:cubicBezTo>
                  <a:lnTo>
                    <a:pt x="10202" y="18183"/>
                  </a:lnTo>
                  <a:cubicBezTo>
                    <a:pt x="2421" y="3228"/>
                    <a:pt x="18409" y="523"/>
                    <a:pt x="26464" y="97"/>
                  </a:cubicBezTo>
                  <a:cubicBezTo>
                    <a:pt x="25076" y="32"/>
                    <a:pt x="23761" y="1"/>
                    <a:pt x="2251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6" name="Google Shape;296;p4"/>
            <p:cNvSpPr/>
            <p:nvPr/>
          </p:nvSpPr>
          <p:spPr>
            <a:xfrm>
              <a:off x="4725434" y="4638289"/>
              <a:ext cx="151473" cy="51620"/>
            </a:xfrm>
            <a:custGeom>
              <a:rect b="b" l="l" r="r" t="t"/>
              <a:pathLst>
                <a:path extrusionOk="0" h="2225" w="6529">
                  <a:moveTo>
                    <a:pt x="0" y="0"/>
                  </a:moveTo>
                  <a:lnTo>
                    <a:pt x="0" y="0"/>
                  </a:lnTo>
                  <a:cubicBezTo>
                    <a:pt x="2128" y="760"/>
                    <a:pt x="4256" y="1490"/>
                    <a:pt x="6444" y="2219"/>
                  </a:cubicBezTo>
                  <a:cubicBezTo>
                    <a:pt x="6451" y="2223"/>
                    <a:pt x="6457" y="2224"/>
                    <a:pt x="6463" y="2224"/>
                  </a:cubicBezTo>
                  <a:cubicBezTo>
                    <a:pt x="6511" y="2224"/>
                    <a:pt x="6529" y="2125"/>
                    <a:pt x="6475" y="2098"/>
                  </a:cubicBezTo>
                  <a:cubicBezTo>
                    <a:pt x="4317" y="1368"/>
                    <a:pt x="2128" y="699"/>
                    <a:pt x="0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7" name="Google Shape;297;p4"/>
            <p:cNvSpPr/>
            <p:nvPr/>
          </p:nvSpPr>
          <p:spPr>
            <a:xfrm>
              <a:off x="4758563" y="4573909"/>
              <a:ext cx="605079" cy="519935"/>
            </a:xfrm>
            <a:custGeom>
              <a:rect b="b" l="l" r="r" t="t"/>
              <a:pathLst>
                <a:path extrusionOk="0" h="22411" w="26081">
                  <a:moveTo>
                    <a:pt x="21977" y="1"/>
                  </a:moveTo>
                  <a:cubicBezTo>
                    <a:pt x="21027" y="1"/>
                    <a:pt x="20078" y="42"/>
                    <a:pt x="19150" y="131"/>
                  </a:cubicBezTo>
                  <a:cubicBezTo>
                    <a:pt x="16263" y="374"/>
                    <a:pt x="11582" y="1377"/>
                    <a:pt x="8877" y="2441"/>
                  </a:cubicBezTo>
                  <a:cubicBezTo>
                    <a:pt x="6475" y="3383"/>
                    <a:pt x="1703" y="6696"/>
                    <a:pt x="609" y="9128"/>
                  </a:cubicBezTo>
                  <a:cubicBezTo>
                    <a:pt x="62" y="10313"/>
                    <a:pt x="1" y="11772"/>
                    <a:pt x="305" y="12988"/>
                  </a:cubicBezTo>
                  <a:cubicBezTo>
                    <a:pt x="700" y="14630"/>
                    <a:pt x="1703" y="16028"/>
                    <a:pt x="2828" y="17244"/>
                  </a:cubicBezTo>
                  <a:lnTo>
                    <a:pt x="18238" y="22411"/>
                  </a:lnTo>
                  <a:lnTo>
                    <a:pt x="18755" y="20952"/>
                  </a:lnTo>
                  <a:cubicBezTo>
                    <a:pt x="17053" y="19645"/>
                    <a:pt x="15442" y="18247"/>
                    <a:pt x="13831" y="16909"/>
                  </a:cubicBezTo>
                  <a:cubicBezTo>
                    <a:pt x="13223" y="16453"/>
                    <a:pt x="12646" y="15997"/>
                    <a:pt x="12038" y="15541"/>
                  </a:cubicBezTo>
                  <a:cubicBezTo>
                    <a:pt x="11734" y="15329"/>
                    <a:pt x="11430" y="15055"/>
                    <a:pt x="11126" y="14842"/>
                  </a:cubicBezTo>
                  <a:cubicBezTo>
                    <a:pt x="10974" y="14721"/>
                    <a:pt x="10822" y="14569"/>
                    <a:pt x="10670" y="14447"/>
                  </a:cubicBezTo>
                  <a:cubicBezTo>
                    <a:pt x="10579" y="14386"/>
                    <a:pt x="10518" y="14326"/>
                    <a:pt x="10427" y="14265"/>
                  </a:cubicBezTo>
                  <a:lnTo>
                    <a:pt x="10244" y="14083"/>
                  </a:lnTo>
                  <a:cubicBezTo>
                    <a:pt x="9667" y="13535"/>
                    <a:pt x="9089" y="12988"/>
                    <a:pt x="8603" y="12411"/>
                  </a:cubicBezTo>
                  <a:cubicBezTo>
                    <a:pt x="8390" y="12137"/>
                    <a:pt x="8208" y="11864"/>
                    <a:pt x="7995" y="11560"/>
                  </a:cubicBezTo>
                  <a:cubicBezTo>
                    <a:pt x="7965" y="11529"/>
                    <a:pt x="7965" y="11499"/>
                    <a:pt x="7934" y="11438"/>
                  </a:cubicBezTo>
                  <a:cubicBezTo>
                    <a:pt x="7873" y="11377"/>
                    <a:pt x="7843" y="11286"/>
                    <a:pt x="7782" y="11225"/>
                  </a:cubicBezTo>
                  <a:cubicBezTo>
                    <a:pt x="7661" y="11043"/>
                    <a:pt x="7570" y="10830"/>
                    <a:pt x="7478" y="10648"/>
                  </a:cubicBezTo>
                  <a:cubicBezTo>
                    <a:pt x="7387" y="10496"/>
                    <a:pt x="7326" y="10313"/>
                    <a:pt x="7296" y="10161"/>
                  </a:cubicBezTo>
                  <a:lnTo>
                    <a:pt x="7296" y="10101"/>
                  </a:lnTo>
                  <a:cubicBezTo>
                    <a:pt x="7235" y="10040"/>
                    <a:pt x="7235" y="9949"/>
                    <a:pt x="7205" y="9888"/>
                  </a:cubicBezTo>
                  <a:cubicBezTo>
                    <a:pt x="7174" y="9736"/>
                    <a:pt x="7114" y="9584"/>
                    <a:pt x="7083" y="9402"/>
                  </a:cubicBezTo>
                  <a:lnTo>
                    <a:pt x="7083" y="9250"/>
                  </a:lnTo>
                  <a:lnTo>
                    <a:pt x="7083" y="9189"/>
                  </a:lnTo>
                  <a:cubicBezTo>
                    <a:pt x="7083" y="8946"/>
                    <a:pt x="7083" y="8672"/>
                    <a:pt x="7144" y="8399"/>
                  </a:cubicBezTo>
                  <a:lnTo>
                    <a:pt x="7144" y="8277"/>
                  </a:lnTo>
                  <a:cubicBezTo>
                    <a:pt x="7174" y="8125"/>
                    <a:pt x="7205" y="8034"/>
                    <a:pt x="7235" y="7882"/>
                  </a:cubicBezTo>
                  <a:lnTo>
                    <a:pt x="7357" y="7517"/>
                  </a:lnTo>
                  <a:cubicBezTo>
                    <a:pt x="7357" y="7487"/>
                    <a:pt x="7387" y="7456"/>
                    <a:pt x="7387" y="7426"/>
                  </a:cubicBezTo>
                  <a:cubicBezTo>
                    <a:pt x="7509" y="7183"/>
                    <a:pt x="7661" y="6970"/>
                    <a:pt x="7813" y="6757"/>
                  </a:cubicBezTo>
                  <a:cubicBezTo>
                    <a:pt x="7904" y="6666"/>
                    <a:pt x="7965" y="6575"/>
                    <a:pt x="8056" y="6453"/>
                  </a:cubicBezTo>
                  <a:lnTo>
                    <a:pt x="8056" y="6423"/>
                  </a:lnTo>
                  <a:lnTo>
                    <a:pt x="8117" y="6362"/>
                  </a:lnTo>
                  <a:cubicBezTo>
                    <a:pt x="8299" y="6119"/>
                    <a:pt x="8542" y="5936"/>
                    <a:pt x="8755" y="5754"/>
                  </a:cubicBezTo>
                  <a:cubicBezTo>
                    <a:pt x="8998" y="5541"/>
                    <a:pt x="9211" y="5389"/>
                    <a:pt x="9454" y="5207"/>
                  </a:cubicBezTo>
                  <a:cubicBezTo>
                    <a:pt x="9484" y="5177"/>
                    <a:pt x="9667" y="5055"/>
                    <a:pt x="9728" y="5025"/>
                  </a:cubicBezTo>
                  <a:lnTo>
                    <a:pt x="10062" y="4781"/>
                  </a:lnTo>
                  <a:cubicBezTo>
                    <a:pt x="10639" y="4447"/>
                    <a:pt x="11187" y="4143"/>
                    <a:pt x="11795" y="3870"/>
                  </a:cubicBezTo>
                  <a:cubicBezTo>
                    <a:pt x="12402" y="3626"/>
                    <a:pt x="13010" y="3353"/>
                    <a:pt x="13618" y="3110"/>
                  </a:cubicBezTo>
                  <a:lnTo>
                    <a:pt x="13709" y="3110"/>
                  </a:lnTo>
                  <a:cubicBezTo>
                    <a:pt x="13770" y="3079"/>
                    <a:pt x="13861" y="3079"/>
                    <a:pt x="13922" y="3049"/>
                  </a:cubicBezTo>
                  <a:cubicBezTo>
                    <a:pt x="14074" y="3019"/>
                    <a:pt x="14287" y="2927"/>
                    <a:pt x="14439" y="2897"/>
                  </a:cubicBezTo>
                  <a:cubicBezTo>
                    <a:pt x="14773" y="2775"/>
                    <a:pt x="15077" y="2654"/>
                    <a:pt x="15412" y="2593"/>
                  </a:cubicBezTo>
                  <a:cubicBezTo>
                    <a:pt x="16749" y="2167"/>
                    <a:pt x="18086" y="1833"/>
                    <a:pt x="19454" y="1560"/>
                  </a:cubicBezTo>
                  <a:cubicBezTo>
                    <a:pt x="21582" y="1104"/>
                    <a:pt x="23740" y="648"/>
                    <a:pt x="25898" y="465"/>
                  </a:cubicBezTo>
                  <a:cubicBezTo>
                    <a:pt x="26050" y="465"/>
                    <a:pt x="26081" y="222"/>
                    <a:pt x="25898" y="222"/>
                  </a:cubicBezTo>
                  <a:cubicBezTo>
                    <a:pt x="24624" y="81"/>
                    <a:pt x="23299" y="1"/>
                    <a:pt x="2197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8" name="Google Shape;298;p4"/>
            <p:cNvSpPr/>
            <p:nvPr/>
          </p:nvSpPr>
          <p:spPr>
            <a:xfrm>
              <a:off x="4899828" y="4574558"/>
              <a:ext cx="364379" cy="132426"/>
            </a:xfrm>
            <a:custGeom>
              <a:rect b="b" l="l" r="r" t="t"/>
              <a:pathLst>
                <a:path extrusionOk="0" h="5708" w="15706">
                  <a:moveTo>
                    <a:pt x="14239" y="1"/>
                  </a:moveTo>
                  <a:cubicBezTo>
                    <a:pt x="10846" y="1"/>
                    <a:pt x="2645" y="3014"/>
                    <a:pt x="1268" y="3872"/>
                  </a:cubicBezTo>
                  <a:cubicBezTo>
                    <a:pt x="93" y="4632"/>
                    <a:pt x="0" y="5655"/>
                    <a:pt x="554" y="5655"/>
                  </a:cubicBezTo>
                  <a:cubicBezTo>
                    <a:pt x="731" y="5655"/>
                    <a:pt x="974" y="5551"/>
                    <a:pt x="1268" y="5301"/>
                  </a:cubicBezTo>
                  <a:cubicBezTo>
                    <a:pt x="2048" y="4637"/>
                    <a:pt x="2653" y="4250"/>
                    <a:pt x="2802" y="4250"/>
                  </a:cubicBezTo>
                  <a:cubicBezTo>
                    <a:pt x="2885" y="4250"/>
                    <a:pt x="2825" y="4371"/>
                    <a:pt x="2575" y="4632"/>
                  </a:cubicBezTo>
                  <a:cubicBezTo>
                    <a:pt x="1845" y="5331"/>
                    <a:pt x="2423" y="5696"/>
                    <a:pt x="2423" y="5696"/>
                  </a:cubicBezTo>
                  <a:cubicBezTo>
                    <a:pt x="2431" y="5704"/>
                    <a:pt x="2443" y="5708"/>
                    <a:pt x="2458" y="5708"/>
                  </a:cubicBezTo>
                  <a:cubicBezTo>
                    <a:pt x="2554" y="5708"/>
                    <a:pt x="2773" y="5550"/>
                    <a:pt x="2879" y="5392"/>
                  </a:cubicBezTo>
                  <a:cubicBezTo>
                    <a:pt x="5189" y="3142"/>
                    <a:pt x="10022" y="2261"/>
                    <a:pt x="10265" y="1957"/>
                  </a:cubicBezTo>
                  <a:cubicBezTo>
                    <a:pt x="10291" y="1931"/>
                    <a:pt x="10282" y="1919"/>
                    <a:pt x="10242" y="1919"/>
                  </a:cubicBezTo>
                  <a:cubicBezTo>
                    <a:pt x="9859" y="1919"/>
                    <a:pt x="6688" y="3022"/>
                    <a:pt x="5847" y="3022"/>
                  </a:cubicBezTo>
                  <a:cubicBezTo>
                    <a:pt x="5767" y="3022"/>
                    <a:pt x="5709" y="3012"/>
                    <a:pt x="5675" y="2991"/>
                  </a:cubicBezTo>
                  <a:cubicBezTo>
                    <a:pt x="4763" y="2413"/>
                    <a:pt x="15706" y="468"/>
                    <a:pt x="15493" y="285"/>
                  </a:cubicBezTo>
                  <a:cubicBezTo>
                    <a:pt x="15251" y="87"/>
                    <a:pt x="14814" y="1"/>
                    <a:pt x="14239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9" name="Google Shape;299;p4"/>
            <p:cNvSpPr/>
            <p:nvPr/>
          </p:nvSpPr>
          <p:spPr>
            <a:xfrm>
              <a:off x="4784663" y="4703945"/>
              <a:ext cx="356839" cy="359113"/>
            </a:xfrm>
            <a:custGeom>
              <a:rect b="b" l="l" r="r" t="t"/>
              <a:pathLst>
                <a:path extrusionOk="0" h="15479" w="15381">
                  <a:moveTo>
                    <a:pt x="4829" y="1"/>
                  </a:moveTo>
                  <a:cubicBezTo>
                    <a:pt x="4578" y="1"/>
                    <a:pt x="4139" y="252"/>
                    <a:pt x="3648" y="757"/>
                  </a:cubicBezTo>
                  <a:cubicBezTo>
                    <a:pt x="3648" y="757"/>
                    <a:pt x="1" y="4253"/>
                    <a:pt x="2767" y="8082"/>
                  </a:cubicBezTo>
                  <a:cubicBezTo>
                    <a:pt x="5124" y="11311"/>
                    <a:pt x="7460" y="13654"/>
                    <a:pt x="8208" y="13654"/>
                  </a:cubicBezTo>
                  <a:cubicBezTo>
                    <a:pt x="8347" y="13654"/>
                    <a:pt x="8432" y="13573"/>
                    <a:pt x="8451" y="13402"/>
                  </a:cubicBezTo>
                  <a:cubicBezTo>
                    <a:pt x="8537" y="12364"/>
                    <a:pt x="4960" y="8319"/>
                    <a:pt x="5343" y="8319"/>
                  </a:cubicBezTo>
                  <a:cubicBezTo>
                    <a:pt x="5363" y="8319"/>
                    <a:pt x="5396" y="8331"/>
                    <a:pt x="5441" y="8356"/>
                  </a:cubicBezTo>
                  <a:cubicBezTo>
                    <a:pt x="6334" y="8802"/>
                    <a:pt x="11593" y="15478"/>
                    <a:pt x="13498" y="15478"/>
                  </a:cubicBezTo>
                  <a:cubicBezTo>
                    <a:pt x="13540" y="15478"/>
                    <a:pt x="13580" y="15475"/>
                    <a:pt x="13618" y="15468"/>
                  </a:cubicBezTo>
                  <a:cubicBezTo>
                    <a:pt x="15381" y="15104"/>
                    <a:pt x="1703" y="6441"/>
                    <a:pt x="6840" y="635"/>
                  </a:cubicBezTo>
                  <a:cubicBezTo>
                    <a:pt x="6840" y="635"/>
                    <a:pt x="6942" y="8"/>
                    <a:pt x="6582" y="8"/>
                  </a:cubicBezTo>
                  <a:cubicBezTo>
                    <a:pt x="6387" y="8"/>
                    <a:pt x="6057" y="192"/>
                    <a:pt x="5502" y="757"/>
                  </a:cubicBezTo>
                  <a:cubicBezTo>
                    <a:pt x="4825" y="1448"/>
                    <a:pt x="4507" y="1703"/>
                    <a:pt x="4410" y="1703"/>
                  </a:cubicBezTo>
                  <a:cubicBezTo>
                    <a:pt x="4285" y="1703"/>
                    <a:pt x="4526" y="1280"/>
                    <a:pt x="4834" y="818"/>
                  </a:cubicBezTo>
                  <a:cubicBezTo>
                    <a:pt x="5144" y="274"/>
                    <a:pt x="5090" y="1"/>
                    <a:pt x="4829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00" name="Google Shape;300;p4"/>
            <p:cNvSpPr/>
            <p:nvPr/>
          </p:nvSpPr>
          <p:spPr>
            <a:xfrm>
              <a:off x="4769862" y="4590334"/>
              <a:ext cx="408320" cy="434420"/>
            </a:xfrm>
            <a:custGeom>
              <a:rect b="b" l="l" r="r" t="t"/>
              <a:pathLst>
                <a:path extrusionOk="0" h="18725" w="17600">
                  <a:moveTo>
                    <a:pt x="2542" y="7281"/>
                  </a:moveTo>
                  <a:lnTo>
                    <a:pt x="2542" y="7281"/>
                  </a:lnTo>
                  <a:cubicBezTo>
                    <a:pt x="2559" y="7329"/>
                    <a:pt x="2573" y="7377"/>
                    <a:pt x="2585" y="7426"/>
                  </a:cubicBezTo>
                  <a:lnTo>
                    <a:pt x="2585" y="7426"/>
                  </a:lnTo>
                  <a:cubicBezTo>
                    <a:pt x="2586" y="7349"/>
                    <a:pt x="2580" y="7289"/>
                    <a:pt x="2542" y="7281"/>
                  </a:cubicBezTo>
                  <a:close/>
                  <a:moveTo>
                    <a:pt x="17599" y="0"/>
                  </a:moveTo>
                  <a:lnTo>
                    <a:pt x="17599" y="0"/>
                  </a:lnTo>
                  <a:cubicBezTo>
                    <a:pt x="15958" y="700"/>
                    <a:pt x="14134" y="973"/>
                    <a:pt x="12371" y="1307"/>
                  </a:cubicBezTo>
                  <a:cubicBezTo>
                    <a:pt x="10578" y="1703"/>
                    <a:pt x="8997" y="2311"/>
                    <a:pt x="7356" y="3131"/>
                  </a:cubicBezTo>
                  <a:cubicBezTo>
                    <a:pt x="5532" y="4104"/>
                    <a:pt x="3526" y="5107"/>
                    <a:pt x="2128" y="6687"/>
                  </a:cubicBezTo>
                  <a:cubicBezTo>
                    <a:pt x="1801" y="7058"/>
                    <a:pt x="1428" y="7553"/>
                    <a:pt x="1444" y="8038"/>
                  </a:cubicBezTo>
                  <a:lnTo>
                    <a:pt x="1444" y="8038"/>
                  </a:lnTo>
                  <a:cubicBezTo>
                    <a:pt x="1493" y="7769"/>
                    <a:pt x="1644" y="7485"/>
                    <a:pt x="1733" y="7326"/>
                  </a:cubicBezTo>
                  <a:cubicBezTo>
                    <a:pt x="2341" y="6414"/>
                    <a:pt x="3344" y="5715"/>
                    <a:pt x="4195" y="5168"/>
                  </a:cubicBezTo>
                  <a:cubicBezTo>
                    <a:pt x="6566" y="3587"/>
                    <a:pt x="9180" y="2219"/>
                    <a:pt x="11946" y="1611"/>
                  </a:cubicBezTo>
                  <a:cubicBezTo>
                    <a:pt x="13922" y="1064"/>
                    <a:pt x="15836" y="791"/>
                    <a:pt x="17599" y="0"/>
                  </a:cubicBezTo>
                  <a:close/>
                  <a:moveTo>
                    <a:pt x="2501" y="7221"/>
                  </a:moveTo>
                  <a:cubicBezTo>
                    <a:pt x="2496" y="7221"/>
                    <a:pt x="2493" y="7224"/>
                    <a:pt x="2493" y="7235"/>
                  </a:cubicBezTo>
                  <a:cubicBezTo>
                    <a:pt x="2280" y="7387"/>
                    <a:pt x="2128" y="7599"/>
                    <a:pt x="1976" y="7843"/>
                  </a:cubicBezTo>
                  <a:cubicBezTo>
                    <a:pt x="1885" y="7964"/>
                    <a:pt x="1854" y="8116"/>
                    <a:pt x="1824" y="8238"/>
                  </a:cubicBezTo>
                  <a:cubicBezTo>
                    <a:pt x="1755" y="8353"/>
                    <a:pt x="1738" y="8557"/>
                    <a:pt x="1654" y="8581"/>
                  </a:cubicBezTo>
                  <a:lnTo>
                    <a:pt x="1654" y="8581"/>
                  </a:lnTo>
                  <a:cubicBezTo>
                    <a:pt x="1512" y="8406"/>
                    <a:pt x="1450" y="8223"/>
                    <a:pt x="1444" y="8038"/>
                  </a:cubicBezTo>
                  <a:lnTo>
                    <a:pt x="1444" y="8038"/>
                  </a:lnTo>
                  <a:cubicBezTo>
                    <a:pt x="1408" y="8230"/>
                    <a:pt x="1424" y="8415"/>
                    <a:pt x="1550" y="8542"/>
                  </a:cubicBezTo>
                  <a:cubicBezTo>
                    <a:pt x="1585" y="8571"/>
                    <a:pt x="1614" y="8583"/>
                    <a:pt x="1637" y="8583"/>
                  </a:cubicBezTo>
                  <a:cubicBezTo>
                    <a:pt x="1643" y="8583"/>
                    <a:pt x="1649" y="8582"/>
                    <a:pt x="1654" y="8581"/>
                  </a:cubicBezTo>
                  <a:lnTo>
                    <a:pt x="1654" y="8581"/>
                  </a:lnTo>
                  <a:cubicBezTo>
                    <a:pt x="1660" y="8588"/>
                    <a:pt x="1666" y="8595"/>
                    <a:pt x="1672" y="8602"/>
                  </a:cubicBezTo>
                  <a:lnTo>
                    <a:pt x="1733" y="8602"/>
                  </a:lnTo>
                  <a:cubicBezTo>
                    <a:pt x="1915" y="8238"/>
                    <a:pt x="2037" y="7630"/>
                    <a:pt x="2402" y="7356"/>
                  </a:cubicBezTo>
                  <a:cubicBezTo>
                    <a:pt x="2464" y="7303"/>
                    <a:pt x="2505" y="7281"/>
                    <a:pt x="2533" y="7281"/>
                  </a:cubicBezTo>
                  <a:cubicBezTo>
                    <a:pt x="2536" y="7281"/>
                    <a:pt x="2539" y="7281"/>
                    <a:pt x="2542" y="7281"/>
                  </a:cubicBezTo>
                  <a:lnTo>
                    <a:pt x="2542" y="7281"/>
                  </a:lnTo>
                  <a:cubicBezTo>
                    <a:pt x="2536" y="7266"/>
                    <a:pt x="2530" y="7250"/>
                    <a:pt x="2523" y="7235"/>
                  </a:cubicBezTo>
                  <a:cubicBezTo>
                    <a:pt x="2523" y="7235"/>
                    <a:pt x="2510" y="7221"/>
                    <a:pt x="2501" y="7221"/>
                  </a:cubicBezTo>
                  <a:close/>
                  <a:moveTo>
                    <a:pt x="2585" y="7426"/>
                  </a:moveTo>
                  <a:cubicBezTo>
                    <a:pt x="2585" y="7461"/>
                    <a:pt x="2584" y="7500"/>
                    <a:pt x="2584" y="7539"/>
                  </a:cubicBezTo>
                  <a:lnTo>
                    <a:pt x="2584" y="7994"/>
                  </a:lnTo>
                  <a:cubicBezTo>
                    <a:pt x="2523" y="8694"/>
                    <a:pt x="2462" y="9423"/>
                    <a:pt x="2310" y="10092"/>
                  </a:cubicBezTo>
                  <a:cubicBezTo>
                    <a:pt x="2219" y="10365"/>
                    <a:pt x="2158" y="10639"/>
                    <a:pt x="2006" y="10852"/>
                  </a:cubicBezTo>
                  <a:cubicBezTo>
                    <a:pt x="1911" y="10985"/>
                    <a:pt x="1831" y="11038"/>
                    <a:pt x="1760" y="11038"/>
                  </a:cubicBezTo>
                  <a:cubicBezTo>
                    <a:pt x="1607" y="11038"/>
                    <a:pt x="1503" y="10787"/>
                    <a:pt x="1399" y="10578"/>
                  </a:cubicBezTo>
                  <a:cubicBezTo>
                    <a:pt x="1247" y="10183"/>
                    <a:pt x="1125" y="9605"/>
                    <a:pt x="791" y="9301"/>
                  </a:cubicBezTo>
                  <a:lnTo>
                    <a:pt x="699" y="9301"/>
                  </a:lnTo>
                  <a:cubicBezTo>
                    <a:pt x="0" y="9940"/>
                    <a:pt x="395" y="11095"/>
                    <a:pt x="821" y="11794"/>
                  </a:cubicBezTo>
                  <a:cubicBezTo>
                    <a:pt x="1247" y="12554"/>
                    <a:pt x="2006" y="13618"/>
                    <a:pt x="2918" y="13770"/>
                  </a:cubicBezTo>
                  <a:cubicBezTo>
                    <a:pt x="2978" y="13782"/>
                    <a:pt x="3034" y="13788"/>
                    <a:pt x="3087" y="13788"/>
                  </a:cubicBezTo>
                  <a:cubicBezTo>
                    <a:pt x="3303" y="13788"/>
                    <a:pt x="3465" y="13686"/>
                    <a:pt x="3587" y="13466"/>
                  </a:cubicBezTo>
                  <a:cubicBezTo>
                    <a:pt x="3861" y="13071"/>
                    <a:pt x="3648" y="12706"/>
                    <a:pt x="3557" y="12250"/>
                  </a:cubicBezTo>
                  <a:cubicBezTo>
                    <a:pt x="3527" y="12104"/>
                    <a:pt x="3442" y="11762"/>
                    <a:pt x="3705" y="11762"/>
                  </a:cubicBezTo>
                  <a:cubicBezTo>
                    <a:pt x="3715" y="11762"/>
                    <a:pt x="3727" y="11762"/>
                    <a:pt x="3739" y="11764"/>
                  </a:cubicBezTo>
                  <a:cubicBezTo>
                    <a:pt x="3952" y="11794"/>
                    <a:pt x="4013" y="12098"/>
                    <a:pt x="4043" y="12250"/>
                  </a:cubicBezTo>
                  <a:cubicBezTo>
                    <a:pt x="4165" y="12615"/>
                    <a:pt x="4165" y="12979"/>
                    <a:pt x="4256" y="13314"/>
                  </a:cubicBezTo>
                  <a:cubicBezTo>
                    <a:pt x="4408" y="13982"/>
                    <a:pt x="4712" y="14621"/>
                    <a:pt x="4955" y="15229"/>
                  </a:cubicBezTo>
                  <a:cubicBezTo>
                    <a:pt x="5654" y="16627"/>
                    <a:pt x="6839" y="18481"/>
                    <a:pt x="8542" y="18724"/>
                  </a:cubicBezTo>
                  <a:cubicBezTo>
                    <a:pt x="8572" y="18724"/>
                    <a:pt x="8602" y="18633"/>
                    <a:pt x="8542" y="18633"/>
                  </a:cubicBezTo>
                  <a:cubicBezTo>
                    <a:pt x="7356" y="18481"/>
                    <a:pt x="6444" y="17508"/>
                    <a:pt x="5806" y="16566"/>
                  </a:cubicBezTo>
                  <a:cubicBezTo>
                    <a:pt x="5198" y="15654"/>
                    <a:pt x="4712" y="14621"/>
                    <a:pt x="4347" y="13557"/>
                  </a:cubicBezTo>
                  <a:cubicBezTo>
                    <a:pt x="4195" y="13101"/>
                    <a:pt x="4286" y="11885"/>
                    <a:pt x="3739" y="11733"/>
                  </a:cubicBezTo>
                  <a:cubicBezTo>
                    <a:pt x="3701" y="11724"/>
                    <a:pt x="3666" y="11720"/>
                    <a:pt x="3636" y="11720"/>
                  </a:cubicBezTo>
                  <a:cubicBezTo>
                    <a:pt x="3154" y="11720"/>
                    <a:pt x="3558" y="12779"/>
                    <a:pt x="3587" y="12979"/>
                  </a:cubicBezTo>
                  <a:cubicBezTo>
                    <a:pt x="3648" y="13283"/>
                    <a:pt x="3496" y="13678"/>
                    <a:pt x="3192" y="13739"/>
                  </a:cubicBezTo>
                  <a:cubicBezTo>
                    <a:pt x="3130" y="13758"/>
                    <a:pt x="3068" y="13766"/>
                    <a:pt x="3007" y="13766"/>
                  </a:cubicBezTo>
                  <a:cubicBezTo>
                    <a:pt x="2767" y="13766"/>
                    <a:pt x="2535" y="13635"/>
                    <a:pt x="2341" y="13466"/>
                  </a:cubicBezTo>
                  <a:cubicBezTo>
                    <a:pt x="1702" y="13071"/>
                    <a:pt x="1155" y="12371"/>
                    <a:pt x="821" y="11703"/>
                  </a:cubicBezTo>
                  <a:cubicBezTo>
                    <a:pt x="547" y="11186"/>
                    <a:pt x="61" y="10031"/>
                    <a:pt x="639" y="9575"/>
                  </a:cubicBezTo>
                  <a:cubicBezTo>
                    <a:pt x="682" y="9540"/>
                    <a:pt x="716" y="9525"/>
                    <a:pt x="743" y="9525"/>
                  </a:cubicBezTo>
                  <a:cubicBezTo>
                    <a:pt x="813" y="9525"/>
                    <a:pt x="847" y="9618"/>
                    <a:pt x="912" y="9727"/>
                  </a:cubicBezTo>
                  <a:cubicBezTo>
                    <a:pt x="1003" y="9909"/>
                    <a:pt x="1095" y="10122"/>
                    <a:pt x="1155" y="10365"/>
                  </a:cubicBezTo>
                  <a:cubicBezTo>
                    <a:pt x="1247" y="10578"/>
                    <a:pt x="1307" y="10973"/>
                    <a:pt x="1550" y="11156"/>
                  </a:cubicBezTo>
                  <a:cubicBezTo>
                    <a:pt x="1615" y="11212"/>
                    <a:pt x="1677" y="11237"/>
                    <a:pt x="1736" y="11237"/>
                  </a:cubicBezTo>
                  <a:cubicBezTo>
                    <a:pt x="2121" y="11237"/>
                    <a:pt x="2379" y="10177"/>
                    <a:pt x="2432" y="9940"/>
                  </a:cubicBezTo>
                  <a:cubicBezTo>
                    <a:pt x="2523" y="9453"/>
                    <a:pt x="2584" y="8906"/>
                    <a:pt x="2614" y="8390"/>
                  </a:cubicBezTo>
                  <a:cubicBezTo>
                    <a:pt x="2640" y="8112"/>
                    <a:pt x="2665" y="7750"/>
                    <a:pt x="2585" y="7426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01" name="Google Shape;301;p4"/>
            <p:cNvSpPr/>
            <p:nvPr/>
          </p:nvSpPr>
          <p:spPr>
            <a:xfrm>
              <a:off x="4855887" y="4622768"/>
              <a:ext cx="295359" cy="455764"/>
            </a:xfrm>
            <a:custGeom>
              <a:rect b="b" l="l" r="r" t="t"/>
              <a:pathLst>
                <a:path extrusionOk="0" h="19645" w="12731">
                  <a:moveTo>
                    <a:pt x="11369" y="1"/>
                  </a:moveTo>
                  <a:lnTo>
                    <a:pt x="11369" y="1"/>
                  </a:lnTo>
                  <a:cubicBezTo>
                    <a:pt x="9940" y="517"/>
                    <a:pt x="8451" y="943"/>
                    <a:pt x="7052" y="1551"/>
                  </a:cubicBezTo>
                  <a:cubicBezTo>
                    <a:pt x="5593" y="2159"/>
                    <a:pt x="4074" y="2919"/>
                    <a:pt x="2979" y="4104"/>
                  </a:cubicBezTo>
                  <a:cubicBezTo>
                    <a:pt x="1" y="7326"/>
                    <a:pt x="3952" y="11521"/>
                    <a:pt x="6019" y="14043"/>
                  </a:cubicBezTo>
                  <a:cubicBezTo>
                    <a:pt x="7843" y="16293"/>
                    <a:pt x="10001" y="18420"/>
                    <a:pt x="12645" y="19636"/>
                  </a:cubicBezTo>
                  <a:cubicBezTo>
                    <a:pt x="12657" y="19642"/>
                    <a:pt x="12667" y="19644"/>
                    <a:pt x="12676" y="19644"/>
                  </a:cubicBezTo>
                  <a:cubicBezTo>
                    <a:pt x="12715" y="19644"/>
                    <a:pt x="12731" y="19600"/>
                    <a:pt x="12706" y="19575"/>
                  </a:cubicBezTo>
                  <a:cubicBezTo>
                    <a:pt x="10366" y="18451"/>
                    <a:pt x="8451" y="16718"/>
                    <a:pt x="6779" y="14803"/>
                  </a:cubicBezTo>
                  <a:cubicBezTo>
                    <a:pt x="5198" y="13040"/>
                    <a:pt x="3496" y="11095"/>
                    <a:pt x="2554" y="8937"/>
                  </a:cubicBezTo>
                  <a:cubicBezTo>
                    <a:pt x="2159" y="8086"/>
                    <a:pt x="1855" y="7144"/>
                    <a:pt x="1976" y="6201"/>
                  </a:cubicBezTo>
                  <a:cubicBezTo>
                    <a:pt x="2098" y="5472"/>
                    <a:pt x="2432" y="4834"/>
                    <a:pt x="2888" y="4286"/>
                  </a:cubicBezTo>
                  <a:cubicBezTo>
                    <a:pt x="3922" y="3101"/>
                    <a:pt x="5350" y="2341"/>
                    <a:pt x="6779" y="1733"/>
                  </a:cubicBezTo>
                  <a:cubicBezTo>
                    <a:pt x="8268" y="1064"/>
                    <a:pt x="9849" y="609"/>
                    <a:pt x="11369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02" name="Google Shape;302;p4"/>
            <p:cNvSpPr/>
            <p:nvPr/>
          </p:nvSpPr>
          <p:spPr>
            <a:xfrm>
              <a:off x="4898204" y="4682717"/>
              <a:ext cx="279769" cy="380944"/>
            </a:xfrm>
            <a:custGeom>
              <a:rect b="b" l="l" r="r" t="t"/>
              <a:pathLst>
                <a:path extrusionOk="0" h="16420" w="12059">
                  <a:moveTo>
                    <a:pt x="3648" y="0"/>
                  </a:moveTo>
                  <a:cubicBezTo>
                    <a:pt x="3668" y="10"/>
                    <a:pt x="3682" y="14"/>
                    <a:pt x="3688" y="14"/>
                  </a:cubicBezTo>
                  <a:cubicBezTo>
                    <a:pt x="3702" y="14"/>
                    <a:pt x="3688" y="0"/>
                    <a:pt x="3648" y="0"/>
                  </a:cubicBezTo>
                  <a:close/>
                  <a:moveTo>
                    <a:pt x="3648" y="0"/>
                  </a:moveTo>
                  <a:cubicBezTo>
                    <a:pt x="2554" y="639"/>
                    <a:pt x="1338" y="1459"/>
                    <a:pt x="699" y="2584"/>
                  </a:cubicBezTo>
                  <a:cubicBezTo>
                    <a:pt x="0" y="3709"/>
                    <a:pt x="547" y="5016"/>
                    <a:pt x="1064" y="6110"/>
                  </a:cubicBezTo>
                  <a:cubicBezTo>
                    <a:pt x="1763" y="7508"/>
                    <a:pt x="2645" y="8724"/>
                    <a:pt x="3739" y="9788"/>
                  </a:cubicBezTo>
                  <a:cubicBezTo>
                    <a:pt x="4924" y="10973"/>
                    <a:pt x="6171" y="12007"/>
                    <a:pt x="7417" y="13101"/>
                  </a:cubicBezTo>
                  <a:cubicBezTo>
                    <a:pt x="8815" y="14347"/>
                    <a:pt x="10274" y="15624"/>
                    <a:pt x="11976" y="16414"/>
                  </a:cubicBezTo>
                  <a:cubicBezTo>
                    <a:pt x="11980" y="16418"/>
                    <a:pt x="11985" y="16420"/>
                    <a:pt x="11990" y="16420"/>
                  </a:cubicBezTo>
                  <a:cubicBezTo>
                    <a:pt x="12021" y="16420"/>
                    <a:pt x="12059" y="16349"/>
                    <a:pt x="12007" y="16323"/>
                  </a:cubicBezTo>
                  <a:cubicBezTo>
                    <a:pt x="10578" y="15654"/>
                    <a:pt x="9362" y="14651"/>
                    <a:pt x="8146" y="13587"/>
                  </a:cubicBezTo>
                  <a:cubicBezTo>
                    <a:pt x="6991" y="12614"/>
                    <a:pt x="5867" y="11611"/>
                    <a:pt x="4772" y="10639"/>
                  </a:cubicBezTo>
                  <a:cubicBezTo>
                    <a:pt x="3648" y="9605"/>
                    <a:pt x="2554" y="8541"/>
                    <a:pt x="1794" y="7204"/>
                  </a:cubicBezTo>
                  <a:cubicBezTo>
                    <a:pt x="1155" y="6110"/>
                    <a:pt x="213" y="4560"/>
                    <a:pt x="517" y="3222"/>
                  </a:cubicBezTo>
                  <a:cubicBezTo>
                    <a:pt x="669" y="2462"/>
                    <a:pt x="1277" y="1824"/>
                    <a:pt x="1824" y="1338"/>
                  </a:cubicBezTo>
                  <a:cubicBezTo>
                    <a:pt x="2402" y="882"/>
                    <a:pt x="3010" y="426"/>
                    <a:pt x="364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03" name="Google Shape;303;p4"/>
            <p:cNvSpPr/>
            <p:nvPr/>
          </p:nvSpPr>
          <p:spPr>
            <a:xfrm>
              <a:off x="4783967" y="4576553"/>
              <a:ext cx="504925" cy="229123"/>
            </a:xfrm>
            <a:custGeom>
              <a:rect b="b" l="l" r="r" t="t"/>
              <a:pathLst>
                <a:path extrusionOk="0" h="9876" w="21764">
                  <a:moveTo>
                    <a:pt x="1814" y="8970"/>
                  </a:moveTo>
                  <a:cubicBezTo>
                    <a:pt x="1810" y="8970"/>
                    <a:pt x="1804" y="8973"/>
                    <a:pt x="1794" y="8984"/>
                  </a:cubicBezTo>
                  <a:cubicBezTo>
                    <a:pt x="1814" y="8984"/>
                    <a:pt x="1821" y="8970"/>
                    <a:pt x="1814" y="8970"/>
                  </a:cubicBezTo>
                  <a:close/>
                  <a:moveTo>
                    <a:pt x="19562" y="0"/>
                  </a:moveTo>
                  <a:cubicBezTo>
                    <a:pt x="18123" y="0"/>
                    <a:pt x="16698" y="108"/>
                    <a:pt x="15259" y="351"/>
                  </a:cubicBezTo>
                  <a:cubicBezTo>
                    <a:pt x="13283" y="746"/>
                    <a:pt x="11338" y="1233"/>
                    <a:pt x="9453" y="1901"/>
                  </a:cubicBezTo>
                  <a:cubicBezTo>
                    <a:pt x="7630" y="2601"/>
                    <a:pt x="5836" y="3482"/>
                    <a:pt x="4256" y="4576"/>
                  </a:cubicBezTo>
                  <a:cubicBezTo>
                    <a:pt x="2766" y="5610"/>
                    <a:pt x="1064" y="6765"/>
                    <a:pt x="243" y="8406"/>
                  </a:cubicBezTo>
                  <a:cubicBezTo>
                    <a:pt x="31" y="8862"/>
                    <a:pt x="0" y="9713"/>
                    <a:pt x="639" y="9865"/>
                  </a:cubicBezTo>
                  <a:cubicBezTo>
                    <a:pt x="682" y="9872"/>
                    <a:pt x="724" y="9875"/>
                    <a:pt x="765" y="9875"/>
                  </a:cubicBezTo>
                  <a:cubicBezTo>
                    <a:pt x="1278" y="9875"/>
                    <a:pt x="1653" y="9377"/>
                    <a:pt x="1794" y="8984"/>
                  </a:cubicBezTo>
                  <a:lnTo>
                    <a:pt x="1794" y="8984"/>
                  </a:lnTo>
                  <a:cubicBezTo>
                    <a:pt x="1672" y="9257"/>
                    <a:pt x="1429" y="9500"/>
                    <a:pt x="1155" y="9652"/>
                  </a:cubicBezTo>
                  <a:cubicBezTo>
                    <a:pt x="1027" y="9728"/>
                    <a:pt x="902" y="9762"/>
                    <a:pt x="788" y="9762"/>
                  </a:cubicBezTo>
                  <a:cubicBezTo>
                    <a:pt x="440" y="9762"/>
                    <a:pt x="183" y="9448"/>
                    <a:pt x="183" y="9014"/>
                  </a:cubicBezTo>
                  <a:cubicBezTo>
                    <a:pt x="183" y="8558"/>
                    <a:pt x="456" y="8193"/>
                    <a:pt x="699" y="7829"/>
                  </a:cubicBezTo>
                  <a:cubicBezTo>
                    <a:pt x="973" y="7464"/>
                    <a:pt x="1277" y="7130"/>
                    <a:pt x="1611" y="6765"/>
                  </a:cubicBezTo>
                  <a:cubicBezTo>
                    <a:pt x="2827" y="5610"/>
                    <a:pt x="4286" y="4576"/>
                    <a:pt x="5775" y="3725"/>
                  </a:cubicBezTo>
                  <a:cubicBezTo>
                    <a:pt x="8693" y="2023"/>
                    <a:pt x="12007" y="1050"/>
                    <a:pt x="15289" y="442"/>
                  </a:cubicBezTo>
                  <a:cubicBezTo>
                    <a:pt x="16664" y="187"/>
                    <a:pt x="18038" y="84"/>
                    <a:pt x="19429" y="84"/>
                  </a:cubicBezTo>
                  <a:cubicBezTo>
                    <a:pt x="20191" y="84"/>
                    <a:pt x="20958" y="115"/>
                    <a:pt x="21733" y="169"/>
                  </a:cubicBezTo>
                  <a:cubicBezTo>
                    <a:pt x="21764" y="169"/>
                    <a:pt x="21764" y="78"/>
                    <a:pt x="21733" y="78"/>
                  </a:cubicBezTo>
                  <a:cubicBezTo>
                    <a:pt x="21004" y="27"/>
                    <a:pt x="20281" y="0"/>
                    <a:pt x="1956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04" name="Google Shape;304;p4"/>
            <p:cNvSpPr/>
            <p:nvPr/>
          </p:nvSpPr>
          <p:spPr>
            <a:xfrm>
              <a:off x="5026546" y="4585393"/>
              <a:ext cx="290557" cy="61387"/>
            </a:xfrm>
            <a:custGeom>
              <a:rect b="b" l="l" r="r" t="t"/>
              <a:pathLst>
                <a:path extrusionOk="0" h="2646" w="12524">
                  <a:moveTo>
                    <a:pt x="12493" y="1"/>
                  </a:moveTo>
                  <a:cubicBezTo>
                    <a:pt x="8177" y="274"/>
                    <a:pt x="4043" y="1338"/>
                    <a:pt x="0" y="2645"/>
                  </a:cubicBezTo>
                  <a:cubicBezTo>
                    <a:pt x="4043" y="1429"/>
                    <a:pt x="8207" y="365"/>
                    <a:pt x="12493" y="92"/>
                  </a:cubicBezTo>
                  <a:cubicBezTo>
                    <a:pt x="12523" y="92"/>
                    <a:pt x="12523" y="1"/>
                    <a:pt x="12493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05" name="Google Shape;305;p4"/>
            <p:cNvSpPr/>
            <p:nvPr/>
          </p:nvSpPr>
          <p:spPr>
            <a:xfrm>
              <a:off x="4770558" y="4836092"/>
              <a:ext cx="115675" cy="144420"/>
            </a:xfrm>
            <a:custGeom>
              <a:rect b="b" l="l" r="r" t="t"/>
              <a:pathLst>
                <a:path extrusionOk="0" h="6225" w="4986">
                  <a:moveTo>
                    <a:pt x="12" y="0"/>
                  </a:moveTo>
                  <a:cubicBezTo>
                    <a:pt x="8" y="0"/>
                    <a:pt x="1" y="16"/>
                    <a:pt x="1" y="46"/>
                  </a:cubicBezTo>
                  <a:cubicBezTo>
                    <a:pt x="16" y="16"/>
                    <a:pt x="16" y="0"/>
                    <a:pt x="12" y="0"/>
                  </a:cubicBezTo>
                  <a:close/>
                  <a:moveTo>
                    <a:pt x="2570" y="4717"/>
                  </a:moveTo>
                  <a:cubicBezTo>
                    <a:pt x="2673" y="4746"/>
                    <a:pt x="2786" y="4799"/>
                    <a:pt x="2854" y="4817"/>
                  </a:cubicBezTo>
                  <a:lnTo>
                    <a:pt x="2854" y="4817"/>
                  </a:lnTo>
                  <a:cubicBezTo>
                    <a:pt x="2779" y="4782"/>
                    <a:pt x="2661" y="4732"/>
                    <a:pt x="2570" y="4717"/>
                  </a:cubicBezTo>
                  <a:close/>
                  <a:moveTo>
                    <a:pt x="1" y="46"/>
                  </a:moveTo>
                  <a:cubicBezTo>
                    <a:pt x="305" y="1262"/>
                    <a:pt x="1095" y="2234"/>
                    <a:pt x="1976" y="3085"/>
                  </a:cubicBezTo>
                  <a:cubicBezTo>
                    <a:pt x="2706" y="3754"/>
                    <a:pt x="3587" y="4301"/>
                    <a:pt x="4287" y="4970"/>
                  </a:cubicBezTo>
                  <a:cubicBezTo>
                    <a:pt x="4438" y="5122"/>
                    <a:pt x="4590" y="5304"/>
                    <a:pt x="4712" y="5487"/>
                  </a:cubicBezTo>
                  <a:cubicBezTo>
                    <a:pt x="4803" y="5578"/>
                    <a:pt x="4834" y="5699"/>
                    <a:pt x="4864" y="5821"/>
                  </a:cubicBezTo>
                  <a:cubicBezTo>
                    <a:pt x="4864" y="5851"/>
                    <a:pt x="4894" y="5912"/>
                    <a:pt x="4894" y="5943"/>
                  </a:cubicBezTo>
                  <a:lnTo>
                    <a:pt x="4864" y="5943"/>
                  </a:lnTo>
                  <a:cubicBezTo>
                    <a:pt x="4742" y="5943"/>
                    <a:pt x="4590" y="5821"/>
                    <a:pt x="4499" y="5760"/>
                  </a:cubicBezTo>
                  <a:lnTo>
                    <a:pt x="3922" y="5426"/>
                  </a:lnTo>
                  <a:cubicBezTo>
                    <a:pt x="3587" y="5183"/>
                    <a:pt x="3223" y="4970"/>
                    <a:pt x="2858" y="4818"/>
                  </a:cubicBezTo>
                  <a:cubicBezTo>
                    <a:pt x="2857" y="4818"/>
                    <a:pt x="2855" y="4817"/>
                    <a:pt x="2854" y="4817"/>
                  </a:cubicBezTo>
                  <a:lnTo>
                    <a:pt x="2854" y="4817"/>
                  </a:lnTo>
                  <a:cubicBezTo>
                    <a:pt x="2883" y="4831"/>
                    <a:pt x="2906" y="4842"/>
                    <a:pt x="2919" y="4848"/>
                  </a:cubicBezTo>
                  <a:cubicBezTo>
                    <a:pt x="3344" y="5031"/>
                    <a:pt x="3679" y="5304"/>
                    <a:pt x="4074" y="5548"/>
                  </a:cubicBezTo>
                  <a:cubicBezTo>
                    <a:pt x="4347" y="5699"/>
                    <a:pt x="4651" y="5912"/>
                    <a:pt x="4955" y="6034"/>
                  </a:cubicBezTo>
                  <a:cubicBezTo>
                    <a:pt x="4986" y="6034"/>
                    <a:pt x="4986" y="6034"/>
                    <a:pt x="4986" y="6003"/>
                  </a:cubicBezTo>
                  <a:cubicBezTo>
                    <a:pt x="4986" y="5548"/>
                    <a:pt x="4590" y="5152"/>
                    <a:pt x="4287" y="4848"/>
                  </a:cubicBezTo>
                  <a:cubicBezTo>
                    <a:pt x="3831" y="4423"/>
                    <a:pt x="3344" y="4089"/>
                    <a:pt x="2858" y="3724"/>
                  </a:cubicBezTo>
                  <a:cubicBezTo>
                    <a:pt x="1642" y="2812"/>
                    <a:pt x="457" y="1566"/>
                    <a:pt x="1" y="46"/>
                  </a:cubicBezTo>
                  <a:close/>
                  <a:moveTo>
                    <a:pt x="2457" y="4698"/>
                  </a:moveTo>
                  <a:cubicBezTo>
                    <a:pt x="2422" y="4698"/>
                    <a:pt x="2392" y="4706"/>
                    <a:pt x="2372" y="4727"/>
                  </a:cubicBezTo>
                  <a:cubicBezTo>
                    <a:pt x="1976" y="5092"/>
                    <a:pt x="3283" y="6064"/>
                    <a:pt x="3496" y="6216"/>
                  </a:cubicBezTo>
                  <a:cubicBezTo>
                    <a:pt x="3502" y="6222"/>
                    <a:pt x="3510" y="6224"/>
                    <a:pt x="3519" y="6224"/>
                  </a:cubicBezTo>
                  <a:cubicBezTo>
                    <a:pt x="3557" y="6224"/>
                    <a:pt x="3612" y="6180"/>
                    <a:pt x="3587" y="6155"/>
                  </a:cubicBezTo>
                  <a:cubicBezTo>
                    <a:pt x="3283" y="5882"/>
                    <a:pt x="3010" y="5639"/>
                    <a:pt x="2736" y="5335"/>
                  </a:cubicBezTo>
                  <a:cubicBezTo>
                    <a:pt x="2676" y="5274"/>
                    <a:pt x="2311" y="4879"/>
                    <a:pt x="2463" y="4727"/>
                  </a:cubicBezTo>
                  <a:cubicBezTo>
                    <a:pt x="2478" y="4717"/>
                    <a:pt x="2498" y="4713"/>
                    <a:pt x="2523" y="4713"/>
                  </a:cubicBezTo>
                  <a:cubicBezTo>
                    <a:pt x="2537" y="4713"/>
                    <a:pt x="2553" y="4714"/>
                    <a:pt x="2570" y="4717"/>
                  </a:cubicBezTo>
                  <a:lnTo>
                    <a:pt x="2570" y="4717"/>
                  </a:lnTo>
                  <a:cubicBezTo>
                    <a:pt x="2530" y="4706"/>
                    <a:pt x="2491" y="4698"/>
                    <a:pt x="2457" y="4698"/>
                  </a:cubicBezTo>
                  <a:close/>
                </a:path>
              </a:pathLst>
            </a:custGeom>
            <a:solidFill>
              <a:srgbClr val="B3B5B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06" name="Google Shape;306;p4"/>
            <p:cNvSpPr/>
            <p:nvPr/>
          </p:nvSpPr>
          <p:spPr>
            <a:xfrm>
              <a:off x="4769862" y="4851241"/>
              <a:ext cx="57002" cy="117995"/>
            </a:xfrm>
            <a:custGeom>
              <a:rect b="b" l="l" r="r" t="t"/>
              <a:pathLst>
                <a:path extrusionOk="0" h="5086" w="2457">
                  <a:moveTo>
                    <a:pt x="0" y="1"/>
                  </a:moveTo>
                  <a:cubicBezTo>
                    <a:pt x="122" y="1125"/>
                    <a:pt x="1338" y="1703"/>
                    <a:pt x="1946" y="2584"/>
                  </a:cubicBezTo>
                  <a:cubicBezTo>
                    <a:pt x="2006" y="2676"/>
                    <a:pt x="2037" y="2767"/>
                    <a:pt x="2128" y="2888"/>
                  </a:cubicBezTo>
                  <a:cubicBezTo>
                    <a:pt x="2158" y="2980"/>
                    <a:pt x="2280" y="3253"/>
                    <a:pt x="2250" y="3375"/>
                  </a:cubicBezTo>
                  <a:cubicBezTo>
                    <a:pt x="2214" y="3410"/>
                    <a:pt x="2199" y="3425"/>
                    <a:pt x="2181" y="3425"/>
                  </a:cubicBezTo>
                  <a:cubicBezTo>
                    <a:pt x="2168" y="3425"/>
                    <a:pt x="2153" y="3418"/>
                    <a:pt x="2128" y="3405"/>
                  </a:cubicBezTo>
                  <a:cubicBezTo>
                    <a:pt x="2037" y="3405"/>
                    <a:pt x="1976" y="3344"/>
                    <a:pt x="1885" y="3344"/>
                  </a:cubicBezTo>
                  <a:cubicBezTo>
                    <a:pt x="1794" y="3284"/>
                    <a:pt x="1672" y="3223"/>
                    <a:pt x="1550" y="3192"/>
                  </a:cubicBezTo>
                  <a:cubicBezTo>
                    <a:pt x="1504" y="3180"/>
                    <a:pt x="1462" y="3174"/>
                    <a:pt x="1425" y="3174"/>
                  </a:cubicBezTo>
                  <a:cubicBezTo>
                    <a:pt x="1102" y="3174"/>
                    <a:pt x="1141" y="3616"/>
                    <a:pt x="1277" y="3861"/>
                  </a:cubicBezTo>
                  <a:cubicBezTo>
                    <a:pt x="1520" y="4317"/>
                    <a:pt x="1976" y="4773"/>
                    <a:pt x="2402" y="5077"/>
                  </a:cubicBezTo>
                  <a:cubicBezTo>
                    <a:pt x="2407" y="5083"/>
                    <a:pt x="2413" y="5085"/>
                    <a:pt x="2419" y="5085"/>
                  </a:cubicBezTo>
                  <a:cubicBezTo>
                    <a:pt x="2441" y="5085"/>
                    <a:pt x="2457" y="5041"/>
                    <a:pt x="2432" y="5016"/>
                  </a:cubicBezTo>
                  <a:cubicBezTo>
                    <a:pt x="2006" y="4712"/>
                    <a:pt x="1581" y="4287"/>
                    <a:pt x="1368" y="3861"/>
                  </a:cubicBezTo>
                  <a:cubicBezTo>
                    <a:pt x="1234" y="3674"/>
                    <a:pt x="1148" y="3227"/>
                    <a:pt x="1440" y="3227"/>
                  </a:cubicBezTo>
                  <a:cubicBezTo>
                    <a:pt x="1480" y="3227"/>
                    <a:pt x="1527" y="3235"/>
                    <a:pt x="1581" y="3253"/>
                  </a:cubicBezTo>
                  <a:cubicBezTo>
                    <a:pt x="1824" y="3344"/>
                    <a:pt x="2006" y="3496"/>
                    <a:pt x="2280" y="3527"/>
                  </a:cubicBezTo>
                  <a:cubicBezTo>
                    <a:pt x="2310" y="3527"/>
                    <a:pt x="2310" y="3527"/>
                    <a:pt x="2310" y="3496"/>
                  </a:cubicBezTo>
                  <a:cubicBezTo>
                    <a:pt x="2310" y="2797"/>
                    <a:pt x="1824" y="2280"/>
                    <a:pt x="1368" y="1855"/>
                  </a:cubicBezTo>
                  <a:cubicBezTo>
                    <a:pt x="791" y="1277"/>
                    <a:pt x="122" y="761"/>
                    <a:pt x="0" y="1"/>
                  </a:cubicBezTo>
                  <a:close/>
                </a:path>
              </a:pathLst>
            </a:custGeom>
            <a:solidFill>
              <a:srgbClr val="B3B5B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07" name="Google Shape;307;p4"/>
            <p:cNvSpPr/>
            <p:nvPr/>
          </p:nvSpPr>
          <p:spPr>
            <a:xfrm>
              <a:off x="4886210" y="4745473"/>
              <a:ext cx="174116" cy="289281"/>
            </a:xfrm>
            <a:custGeom>
              <a:rect b="b" l="l" r="r" t="t"/>
              <a:pathLst>
                <a:path extrusionOk="0" h="12469" w="7505">
                  <a:moveTo>
                    <a:pt x="335" y="0"/>
                  </a:moveTo>
                  <a:cubicBezTo>
                    <a:pt x="1" y="2523"/>
                    <a:pt x="730" y="4864"/>
                    <a:pt x="2189" y="6900"/>
                  </a:cubicBezTo>
                  <a:cubicBezTo>
                    <a:pt x="3678" y="8967"/>
                    <a:pt x="5654" y="10639"/>
                    <a:pt x="7417" y="12463"/>
                  </a:cubicBezTo>
                  <a:cubicBezTo>
                    <a:pt x="7421" y="12467"/>
                    <a:pt x="7426" y="12469"/>
                    <a:pt x="7431" y="12469"/>
                  </a:cubicBezTo>
                  <a:cubicBezTo>
                    <a:pt x="7463" y="12469"/>
                    <a:pt x="7504" y="12398"/>
                    <a:pt x="7478" y="12371"/>
                  </a:cubicBezTo>
                  <a:cubicBezTo>
                    <a:pt x="5776" y="10578"/>
                    <a:pt x="3922" y="8998"/>
                    <a:pt x="2432" y="6991"/>
                  </a:cubicBezTo>
                  <a:cubicBezTo>
                    <a:pt x="821" y="4925"/>
                    <a:pt x="1" y="2584"/>
                    <a:pt x="33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08" name="Google Shape;308;p4"/>
            <p:cNvSpPr/>
            <p:nvPr/>
          </p:nvSpPr>
          <p:spPr>
            <a:xfrm>
              <a:off x="5193679" y="4592445"/>
              <a:ext cx="16936" cy="41621"/>
            </a:xfrm>
            <a:custGeom>
              <a:rect b="b" l="l" r="r" t="t"/>
              <a:pathLst>
                <a:path extrusionOk="0" h="1794" w="730">
                  <a:moveTo>
                    <a:pt x="304" y="1"/>
                  </a:moveTo>
                  <a:cubicBezTo>
                    <a:pt x="0" y="396"/>
                    <a:pt x="91" y="852"/>
                    <a:pt x="183" y="1186"/>
                  </a:cubicBezTo>
                  <a:cubicBezTo>
                    <a:pt x="304" y="1520"/>
                    <a:pt x="486" y="1794"/>
                    <a:pt x="486" y="1794"/>
                  </a:cubicBezTo>
                  <a:cubicBezTo>
                    <a:pt x="730" y="1156"/>
                    <a:pt x="699" y="700"/>
                    <a:pt x="578" y="426"/>
                  </a:cubicBezTo>
                  <a:cubicBezTo>
                    <a:pt x="456" y="122"/>
                    <a:pt x="304" y="1"/>
                    <a:pt x="304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09" name="Google Shape;309;p4"/>
            <p:cNvSpPr/>
            <p:nvPr/>
          </p:nvSpPr>
          <p:spPr>
            <a:xfrm>
              <a:off x="5208481" y="4605136"/>
              <a:ext cx="19070" cy="28930"/>
            </a:xfrm>
            <a:custGeom>
              <a:rect b="b" l="l" r="r" t="t"/>
              <a:pathLst>
                <a:path extrusionOk="0" h="1247" w="822">
                  <a:moveTo>
                    <a:pt x="730" y="1"/>
                  </a:moveTo>
                  <a:cubicBezTo>
                    <a:pt x="365" y="62"/>
                    <a:pt x="152" y="366"/>
                    <a:pt x="92" y="669"/>
                  </a:cubicBezTo>
                  <a:cubicBezTo>
                    <a:pt x="0" y="973"/>
                    <a:pt x="0" y="1247"/>
                    <a:pt x="0" y="1247"/>
                  </a:cubicBezTo>
                  <a:cubicBezTo>
                    <a:pt x="274" y="1125"/>
                    <a:pt x="517" y="973"/>
                    <a:pt x="608" y="821"/>
                  </a:cubicBezTo>
                  <a:cubicBezTo>
                    <a:pt x="730" y="669"/>
                    <a:pt x="821" y="517"/>
                    <a:pt x="821" y="426"/>
                  </a:cubicBezTo>
                  <a:cubicBezTo>
                    <a:pt x="821" y="305"/>
                    <a:pt x="760" y="183"/>
                    <a:pt x="760" y="122"/>
                  </a:cubicBezTo>
                  <a:cubicBezTo>
                    <a:pt x="760" y="31"/>
                    <a:pt x="730" y="1"/>
                    <a:pt x="730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0" name="Google Shape;310;p4"/>
            <p:cNvSpPr/>
            <p:nvPr/>
          </p:nvSpPr>
          <p:spPr>
            <a:xfrm>
              <a:off x="5178854" y="4616434"/>
              <a:ext cx="24012" cy="18351"/>
            </a:xfrm>
            <a:custGeom>
              <a:rect b="b" l="l" r="r" t="t"/>
              <a:pathLst>
                <a:path extrusionOk="0" h="791" w="1035">
                  <a:moveTo>
                    <a:pt x="274" y="0"/>
                  </a:moveTo>
                  <a:cubicBezTo>
                    <a:pt x="183" y="0"/>
                    <a:pt x="62" y="30"/>
                    <a:pt x="1" y="91"/>
                  </a:cubicBezTo>
                  <a:cubicBezTo>
                    <a:pt x="1" y="91"/>
                    <a:pt x="1" y="122"/>
                    <a:pt x="31" y="182"/>
                  </a:cubicBezTo>
                  <a:cubicBezTo>
                    <a:pt x="62" y="274"/>
                    <a:pt x="122" y="334"/>
                    <a:pt x="183" y="456"/>
                  </a:cubicBezTo>
                  <a:cubicBezTo>
                    <a:pt x="274" y="517"/>
                    <a:pt x="366" y="638"/>
                    <a:pt x="487" y="730"/>
                  </a:cubicBezTo>
                  <a:cubicBezTo>
                    <a:pt x="639" y="760"/>
                    <a:pt x="791" y="790"/>
                    <a:pt x="1034" y="790"/>
                  </a:cubicBezTo>
                  <a:cubicBezTo>
                    <a:pt x="1034" y="790"/>
                    <a:pt x="943" y="547"/>
                    <a:pt x="791" y="304"/>
                  </a:cubicBezTo>
                  <a:cubicBezTo>
                    <a:pt x="730" y="182"/>
                    <a:pt x="609" y="91"/>
                    <a:pt x="487" y="30"/>
                  </a:cubicBezTo>
                  <a:cubicBezTo>
                    <a:pt x="426" y="0"/>
                    <a:pt x="335" y="0"/>
                    <a:pt x="274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1" name="Google Shape;311;p4"/>
            <p:cNvSpPr/>
            <p:nvPr/>
          </p:nvSpPr>
          <p:spPr>
            <a:xfrm>
              <a:off x="5281120" y="4574813"/>
              <a:ext cx="15521" cy="38118"/>
            </a:xfrm>
            <a:custGeom>
              <a:rect b="b" l="l" r="r" t="t"/>
              <a:pathLst>
                <a:path extrusionOk="0" h="1643" w="669">
                  <a:moveTo>
                    <a:pt x="304" y="1"/>
                  </a:moveTo>
                  <a:cubicBezTo>
                    <a:pt x="0" y="305"/>
                    <a:pt x="31" y="730"/>
                    <a:pt x="152" y="1065"/>
                  </a:cubicBezTo>
                  <a:cubicBezTo>
                    <a:pt x="274" y="1369"/>
                    <a:pt x="426" y="1642"/>
                    <a:pt x="426" y="1642"/>
                  </a:cubicBezTo>
                  <a:cubicBezTo>
                    <a:pt x="669" y="1065"/>
                    <a:pt x="669" y="669"/>
                    <a:pt x="578" y="426"/>
                  </a:cubicBezTo>
                  <a:cubicBezTo>
                    <a:pt x="456" y="153"/>
                    <a:pt x="304" y="1"/>
                    <a:pt x="304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2" name="Google Shape;312;p4"/>
            <p:cNvSpPr/>
            <p:nvPr/>
          </p:nvSpPr>
          <p:spPr>
            <a:xfrm>
              <a:off x="5294506" y="4590334"/>
              <a:ext cx="19070" cy="22597"/>
            </a:xfrm>
            <a:custGeom>
              <a:rect b="b" l="l" r="r" t="t"/>
              <a:pathLst>
                <a:path extrusionOk="0" h="974" w="822">
                  <a:moveTo>
                    <a:pt x="791" y="0"/>
                  </a:moveTo>
                  <a:cubicBezTo>
                    <a:pt x="396" y="0"/>
                    <a:pt x="213" y="213"/>
                    <a:pt x="92" y="487"/>
                  </a:cubicBezTo>
                  <a:cubicBezTo>
                    <a:pt x="1" y="700"/>
                    <a:pt x="1" y="973"/>
                    <a:pt x="1" y="973"/>
                  </a:cubicBezTo>
                  <a:cubicBezTo>
                    <a:pt x="244" y="943"/>
                    <a:pt x="396" y="821"/>
                    <a:pt x="548" y="700"/>
                  </a:cubicBezTo>
                  <a:cubicBezTo>
                    <a:pt x="669" y="608"/>
                    <a:pt x="730" y="487"/>
                    <a:pt x="791" y="365"/>
                  </a:cubicBezTo>
                  <a:cubicBezTo>
                    <a:pt x="821" y="183"/>
                    <a:pt x="791" y="0"/>
                    <a:pt x="791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3" name="Google Shape;313;p4"/>
            <p:cNvSpPr/>
            <p:nvPr/>
          </p:nvSpPr>
          <p:spPr>
            <a:xfrm>
              <a:off x="5267014" y="4593281"/>
              <a:ext cx="21878" cy="20346"/>
            </a:xfrm>
            <a:custGeom>
              <a:rect b="b" l="l" r="r" t="t"/>
              <a:pathLst>
                <a:path extrusionOk="0" h="877" w="943">
                  <a:moveTo>
                    <a:pt x="153" y="0"/>
                  </a:moveTo>
                  <a:cubicBezTo>
                    <a:pt x="105" y="0"/>
                    <a:pt x="54" y="8"/>
                    <a:pt x="0" y="25"/>
                  </a:cubicBezTo>
                  <a:cubicBezTo>
                    <a:pt x="0" y="25"/>
                    <a:pt x="0" y="208"/>
                    <a:pt x="122" y="390"/>
                  </a:cubicBezTo>
                  <a:cubicBezTo>
                    <a:pt x="183" y="512"/>
                    <a:pt x="274" y="573"/>
                    <a:pt x="365" y="664"/>
                  </a:cubicBezTo>
                  <a:lnTo>
                    <a:pt x="608" y="785"/>
                  </a:lnTo>
                  <a:cubicBezTo>
                    <a:pt x="730" y="846"/>
                    <a:pt x="821" y="877"/>
                    <a:pt x="943" y="877"/>
                  </a:cubicBezTo>
                  <a:cubicBezTo>
                    <a:pt x="943" y="877"/>
                    <a:pt x="912" y="633"/>
                    <a:pt x="760" y="390"/>
                  </a:cubicBezTo>
                  <a:cubicBezTo>
                    <a:pt x="669" y="269"/>
                    <a:pt x="608" y="177"/>
                    <a:pt x="456" y="86"/>
                  </a:cubicBezTo>
                  <a:cubicBezTo>
                    <a:pt x="370" y="43"/>
                    <a:pt x="269" y="0"/>
                    <a:pt x="153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4" name="Google Shape;314;p4"/>
            <p:cNvSpPr/>
            <p:nvPr/>
          </p:nvSpPr>
          <p:spPr>
            <a:xfrm>
              <a:off x="5328355" y="4556485"/>
              <a:ext cx="23293" cy="33872"/>
            </a:xfrm>
            <a:custGeom>
              <a:rect b="b" l="l" r="r" t="t"/>
              <a:pathLst>
                <a:path extrusionOk="0" h="1460" w="1004">
                  <a:moveTo>
                    <a:pt x="213" y="0"/>
                  </a:moveTo>
                  <a:cubicBezTo>
                    <a:pt x="1" y="396"/>
                    <a:pt x="153" y="760"/>
                    <a:pt x="396" y="1034"/>
                  </a:cubicBezTo>
                  <a:cubicBezTo>
                    <a:pt x="609" y="1307"/>
                    <a:pt x="882" y="1459"/>
                    <a:pt x="882" y="1459"/>
                  </a:cubicBezTo>
                  <a:cubicBezTo>
                    <a:pt x="1004" y="791"/>
                    <a:pt x="821" y="456"/>
                    <a:pt x="609" y="274"/>
                  </a:cubicBezTo>
                  <a:cubicBezTo>
                    <a:pt x="396" y="31"/>
                    <a:pt x="214" y="0"/>
                    <a:pt x="213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5" name="Google Shape;315;p4"/>
            <p:cNvSpPr/>
            <p:nvPr/>
          </p:nvSpPr>
          <p:spPr>
            <a:xfrm>
              <a:off x="5351625" y="4558597"/>
              <a:ext cx="15544" cy="30346"/>
            </a:xfrm>
            <a:custGeom>
              <a:rect b="b" l="l" r="r" t="t"/>
              <a:pathLst>
                <a:path extrusionOk="0" h="1308" w="670">
                  <a:moveTo>
                    <a:pt x="487" y="1"/>
                  </a:moveTo>
                  <a:cubicBezTo>
                    <a:pt x="92" y="183"/>
                    <a:pt x="1" y="487"/>
                    <a:pt x="1" y="791"/>
                  </a:cubicBezTo>
                  <a:cubicBezTo>
                    <a:pt x="1" y="1095"/>
                    <a:pt x="62" y="1308"/>
                    <a:pt x="62" y="1308"/>
                  </a:cubicBezTo>
                  <a:cubicBezTo>
                    <a:pt x="335" y="1125"/>
                    <a:pt x="487" y="943"/>
                    <a:pt x="609" y="791"/>
                  </a:cubicBezTo>
                  <a:cubicBezTo>
                    <a:pt x="669" y="609"/>
                    <a:pt x="669" y="457"/>
                    <a:pt x="669" y="335"/>
                  </a:cubicBezTo>
                  <a:cubicBezTo>
                    <a:pt x="639" y="213"/>
                    <a:pt x="609" y="92"/>
                    <a:pt x="548" y="61"/>
                  </a:cubicBezTo>
                  <a:lnTo>
                    <a:pt x="487" y="1"/>
                  </a:ln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6" name="Google Shape;316;p4"/>
            <p:cNvSpPr/>
            <p:nvPr/>
          </p:nvSpPr>
          <p:spPr>
            <a:xfrm>
              <a:off x="5317080" y="4579500"/>
              <a:ext cx="30346" cy="14384"/>
            </a:xfrm>
            <a:custGeom>
              <a:rect b="b" l="l" r="r" t="t"/>
              <a:pathLst>
                <a:path extrusionOk="0" h="620" w="1308">
                  <a:moveTo>
                    <a:pt x="436" y="1"/>
                  </a:moveTo>
                  <a:cubicBezTo>
                    <a:pt x="295" y="1"/>
                    <a:pt x="145" y="45"/>
                    <a:pt x="0" y="163"/>
                  </a:cubicBezTo>
                  <a:cubicBezTo>
                    <a:pt x="0" y="163"/>
                    <a:pt x="0" y="194"/>
                    <a:pt x="31" y="255"/>
                  </a:cubicBezTo>
                  <a:cubicBezTo>
                    <a:pt x="92" y="346"/>
                    <a:pt x="152" y="407"/>
                    <a:pt x="244" y="467"/>
                  </a:cubicBezTo>
                  <a:cubicBezTo>
                    <a:pt x="335" y="528"/>
                    <a:pt x="456" y="559"/>
                    <a:pt x="608" y="619"/>
                  </a:cubicBezTo>
                  <a:cubicBezTo>
                    <a:pt x="791" y="619"/>
                    <a:pt x="1003" y="619"/>
                    <a:pt x="1307" y="528"/>
                  </a:cubicBezTo>
                  <a:cubicBezTo>
                    <a:pt x="1307" y="528"/>
                    <a:pt x="1155" y="315"/>
                    <a:pt x="912" y="163"/>
                  </a:cubicBezTo>
                  <a:cubicBezTo>
                    <a:pt x="792" y="77"/>
                    <a:pt x="622" y="1"/>
                    <a:pt x="436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7" name="Google Shape;317;p4"/>
            <p:cNvSpPr/>
            <p:nvPr/>
          </p:nvSpPr>
          <p:spPr>
            <a:xfrm>
              <a:off x="5305086" y="4548737"/>
              <a:ext cx="16240" cy="38094"/>
            </a:xfrm>
            <a:custGeom>
              <a:rect b="b" l="l" r="r" t="t"/>
              <a:pathLst>
                <a:path extrusionOk="0" h="1642" w="700">
                  <a:moveTo>
                    <a:pt x="335" y="0"/>
                  </a:moveTo>
                  <a:cubicBezTo>
                    <a:pt x="1" y="304"/>
                    <a:pt x="31" y="669"/>
                    <a:pt x="92" y="1034"/>
                  </a:cubicBezTo>
                  <a:cubicBezTo>
                    <a:pt x="183" y="1368"/>
                    <a:pt x="365" y="1641"/>
                    <a:pt x="365" y="1641"/>
                  </a:cubicBezTo>
                  <a:cubicBezTo>
                    <a:pt x="700" y="1094"/>
                    <a:pt x="669" y="669"/>
                    <a:pt x="609" y="426"/>
                  </a:cubicBezTo>
                  <a:cubicBezTo>
                    <a:pt x="487" y="152"/>
                    <a:pt x="335" y="0"/>
                    <a:pt x="335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8" name="Google Shape;318;p4"/>
            <p:cNvSpPr/>
            <p:nvPr/>
          </p:nvSpPr>
          <p:spPr>
            <a:xfrm>
              <a:off x="5317776" y="4562842"/>
              <a:ext cx="23293" cy="24685"/>
            </a:xfrm>
            <a:custGeom>
              <a:rect b="b" l="l" r="r" t="t"/>
              <a:pathLst>
                <a:path extrusionOk="0" h="1064" w="1004">
                  <a:moveTo>
                    <a:pt x="913" y="0"/>
                  </a:moveTo>
                  <a:cubicBezTo>
                    <a:pt x="487" y="61"/>
                    <a:pt x="274" y="304"/>
                    <a:pt x="153" y="578"/>
                  </a:cubicBezTo>
                  <a:cubicBezTo>
                    <a:pt x="1" y="790"/>
                    <a:pt x="1" y="1064"/>
                    <a:pt x="1" y="1064"/>
                  </a:cubicBezTo>
                  <a:lnTo>
                    <a:pt x="1" y="1064"/>
                  </a:lnTo>
                  <a:cubicBezTo>
                    <a:pt x="305" y="973"/>
                    <a:pt x="548" y="881"/>
                    <a:pt x="700" y="760"/>
                  </a:cubicBezTo>
                  <a:cubicBezTo>
                    <a:pt x="852" y="608"/>
                    <a:pt x="913" y="486"/>
                    <a:pt x="973" y="365"/>
                  </a:cubicBezTo>
                  <a:cubicBezTo>
                    <a:pt x="1004" y="274"/>
                    <a:pt x="973" y="182"/>
                    <a:pt x="973" y="122"/>
                  </a:cubicBezTo>
                  <a:cubicBezTo>
                    <a:pt x="973" y="30"/>
                    <a:pt x="913" y="0"/>
                    <a:pt x="913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9" name="Google Shape;319;p4"/>
            <p:cNvSpPr/>
            <p:nvPr/>
          </p:nvSpPr>
          <p:spPr>
            <a:xfrm>
              <a:off x="5287454" y="4566809"/>
              <a:ext cx="23293" cy="20718"/>
            </a:xfrm>
            <a:custGeom>
              <a:rect b="b" l="l" r="r" t="t"/>
              <a:pathLst>
                <a:path extrusionOk="0" h="893" w="1004">
                  <a:moveTo>
                    <a:pt x="135" y="1"/>
                  </a:moveTo>
                  <a:cubicBezTo>
                    <a:pt x="92" y="1"/>
                    <a:pt x="47" y="4"/>
                    <a:pt x="1" y="11"/>
                  </a:cubicBezTo>
                  <a:lnTo>
                    <a:pt x="1" y="133"/>
                  </a:lnTo>
                  <a:cubicBezTo>
                    <a:pt x="1" y="194"/>
                    <a:pt x="31" y="285"/>
                    <a:pt x="92" y="407"/>
                  </a:cubicBezTo>
                  <a:cubicBezTo>
                    <a:pt x="183" y="498"/>
                    <a:pt x="244" y="589"/>
                    <a:pt x="396" y="650"/>
                  </a:cubicBezTo>
                  <a:cubicBezTo>
                    <a:pt x="517" y="771"/>
                    <a:pt x="700" y="862"/>
                    <a:pt x="1004" y="893"/>
                  </a:cubicBezTo>
                  <a:cubicBezTo>
                    <a:pt x="1004" y="893"/>
                    <a:pt x="973" y="619"/>
                    <a:pt x="821" y="407"/>
                  </a:cubicBezTo>
                  <a:cubicBezTo>
                    <a:pt x="687" y="192"/>
                    <a:pt x="458" y="1"/>
                    <a:pt x="135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20" name="Google Shape;320;p4"/>
            <p:cNvSpPr/>
            <p:nvPr/>
          </p:nvSpPr>
          <p:spPr>
            <a:xfrm>
              <a:off x="5235973" y="4569872"/>
              <a:ext cx="16959" cy="38118"/>
            </a:xfrm>
            <a:custGeom>
              <a:rect b="b" l="l" r="r" t="t"/>
              <a:pathLst>
                <a:path extrusionOk="0" h="1643" w="731">
                  <a:moveTo>
                    <a:pt x="335" y="1"/>
                  </a:moveTo>
                  <a:cubicBezTo>
                    <a:pt x="1" y="305"/>
                    <a:pt x="31" y="670"/>
                    <a:pt x="122" y="1004"/>
                  </a:cubicBezTo>
                  <a:cubicBezTo>
                    <a:pt x="183" y="1369"/>
                    <a:pt x="396" y="1642"/>
                    <a:pt x="396" y="1642"/>
                  </a:cubicBezTo>
                  <a:cubicBezTo>
                    <a:pt x="730" y="1095"/>
                    <a:pt x="730" y="670"/>
                    <a:pt x="609" y="427"/>
                  </a:cubicBezTo>
                  <a:cubicBezTo>
                    <a:pt x="487" y="153"/>
                    <a:pt x="335" y="1"/>
                    <a:pt x="335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21" name="Google Shape;321;p4"/>
            <p:cNvSpPr/>
            <p:nvPr/>
          </p:nvSpPr>
          <p:spPr>
            <a:xfrm>
              <a:off x="5249382" y="4583977"/>
              <a:ext cx="22597" cy="24708"/>
            </a:xfrm>
            <a:custGeom>
              <a:rect b="b" l="l" r="r" t="t"/>
              <a:pathLst>
                <a:path extrusionOk="0" h="1065" w="974">
                  <a:moveTo>
                    <a:pt x="912" y="1"/>
                  </a:moveTo>
                  <a:cubicBezTo>
                    <a:pt x="487" y="62"/>
                    <a:pt x="274" y="305"/>
                    <a:pt x="152" y="578"/>
                  </a:cubicBezTo>
                  <a:cubicBezTo>
                    <a:pt x="0" y="791"/>
                    <a:pt x="0" y="1065"/>
                    <a:pt x="0" y="1065"/>
                  </a:cubicBezTo>
                  <a:cubicBezTo>
                    <a:pt x="304" y="974"/>
                    <a:pt x="578" y="882"/>
                    <a:pt x="669" y="761"/>
                  </a:cubicBezTo>
                  <a:cubicBezTo>
                    <a:pt x="821" y="609"/>
                    <a:pt x="912" y="487"/>
                    <a:pt x="943" y="366"/>
                  </a:cubicBezTo>
                  <a:cubicBezTo>
                    <a:pt x="973" y="274"/>
                    <a:pt x="943" y="183"/>
                    <a:pt x="943" y="122"/>
                  </a:cubicBezTo>
                  <a:cubicBezTo>
                    <a:pt x="943" y="31"/>
                    <a:pt x="912" y="1"/>
                    <a:pt x="912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22" name="Google Shape;322;p4"/>
            <p:cNvSpPr/>
            <p:nvPr/>
          </p:nvSpPr>
          <p:spPr>
            <a:xfrm>
              <a:off x="5218341" y="4587968"/>
              <a:ext cx="24012" cy="20718"/>
            </a:xfrm>
            <a:custGeom>
              <a:rect b="b" l="l" r="r" t="t"/>
              <a:pathLst>
                <a:path extrusionOk="0" h="893" w="1035">
                  <a:moveTo>
                    <a:pt x="144" y="1"/>
                  </a:moveTo>
                  <a:cubicBezTo>
                    <a:pt x="99" y="1"/>
                    <a:pt x="51" y="4"/>
                    <a:pt x="1" y="11"/>
                  </a:cubicBezTo>
                  <a:lnTo>
                    <a:pt x="1" y="133"/>
                  </a:lnTo>
                  <a:cubicBezTo>
                    <a:pt x="1" y="194"/>
                    <a:pt x="31" y="285"/>
                    <a:pt x="123" y="406"/>
                  </a:cubicBezTo>
                  <a:cubicBezTo>
                    <a:pt x="183" y="498"/>
                    <a:pt x="275" y="589"/>
                    <a:pt x="427" y="650"/>
                  </a:cubicBezTo>
                  <a:cubicBezTo>
                    <a:pt x="579" y="771"/>
                    <a:pt x="761" y="862"/>
                    <a:pt x="1034" y="893"/>
                  </a:cubicBezTo>
                  <a:cubicBezTo>
                    <a:pt x="1034" y="893"/>
                    <a:pt x="1004" y="619"/>
                    <a:pt x="852" y="406"/>
                  </a:cubicBezTo>
                  <a:cubicBezTo>
                    <a:pt x="718" y="192"/>
                    <a:pt x="489" y="1"/>
                    <a:pt x="144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23" name="Google Shape;323;p4"/>
            <p:cNvSpPr/>
            <p:nvPr/>
          </p:nvSpPr>
          <p:spPr>
            <a:xfrm>
              <a:off x="5231054" y="4588223"/>
              <a:ext cx="15521" cy="37398"/>
            </a:xfrm>
            <a:custGeom>
              <a:rect b="b" l="l" r="r" t="t"/>
              <a:pathLst>
                <a:path extrusionOk="0" h="1612" w="669">
                  <a:moveTo>
                    <a:pt x="486" y="0"/>
                  </a:moveTo>
                  <a:cubicBezTo>
                    <a:pt x="61" y="183"/>
                    <a:pt x="0" y="608"/>
                    <a:pt x="0" y="943"/>
                  </a:cubicBezTo>
                  <a:cubicBezTo>
                    <a:pt x="0" y="1307"/>
                    <a:pt x="91" y="1611"/>
                    <a:pt x="91" y="1611"/>
                  </a:cubicBezTo>
                  <a:cubicBezTo>
                    <a:pt x="608" y="1155"/>
                    <a:pt x="669" y="760"/>
                    <a:pt x="638" y="456"/>
                  </a:cubicBezTo>
                  <a:cubicBezTo>
                    <a:pt x="608" y="183"/>
                    <a:pt x="486" y="0"/>
                    <a:pt x="486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24" name="Google Shape;324;p4"/>
            <p:cNvSpPr/>
            <p:nvPr/>
          </p:nvSpPr>
          <p:spPr>
            <a:xfrm>
              <a:off x="5238107" y="4608569"/>
              <a:ext cx="26100" cy="18467"/>
            </a:xfrm>
            <a:custGeom>
              <a:rect b="b" l="l" r="r" t="t"/>
              <a:pathLst>
                <a:path extrusionOk="0" h="796" w="1125">
                  <a:moveTo>
                    <a:pt x="1019" y="1"/>
                  </a:moveTo>
                  <a:cubicBezTo>
                    <a:pt x="658" y="1"/>
                    <a:pt x="438" y="145"/>
                    <a:pt x="243" y="339"/>
                  </a:cubicBezTo>
                  <a:cubicBezTo>
                    <a:pt x="61" y="582"/>
                    <a:pt x="0" y="795"/>
                    <a:pt x="0" y="795"/>
                  </a:cubicBezTo>
                  <a:cubicBezTo>
                    <a:pt x="304" y="795"/>
                    <a:pt x="547" y="765"/>
                    <a:pt x="699" y="673"/>
                  </a:cubicBezTo>
                  <a:cubicBezTo>
                    <a:pt x="912" y="613"/>
                    <a:pt x="1003" y="491"/>
                    <a:pt x="1064" y="369"/>
                  </a:cubicBezTo>
                  <a:cubicBezTo>
                    <a:pt x="1125" y="278"/>
                    <a:pt x="1125" y="187"/>
                    <a:pt x="1125" y="126"/>
                  </a:cubicBezTo>
                  <a:lnTo>
                    <a:pt x="1125" y="5"/>
                  </a:lnTo>
                  <a:cubicBezTo>
                    <a:pt x="1088" y="2"/>
                    <a:pt x="1053" y="1"/>
                    <a:pt x="1019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25" name="Google Shape;325;p4"/>
            <p:cNvSpPr/>
            <p:nvPr/>
          </p:nvSpPr>
          <p:spPr>
            <a:xfrm>
              <a:off x="5211311" y="4599498"/>
              <a:ext cx="20462" cy="26123"/>
            </a:xfrm>
            <a:custGeom>
              <a:rect b="b" l="l" r="r" t="t"/>
              <a:pathLst>
                <a:path extrusionOk="0" h="1126" w="882">
                  <a:moveTo>
                    <a:pt x="30" y="1"/>
                  </a:moveTo>
                  <a:cubicBezTo>
                    <a:pt x="30" y="1"/>
                    <a:pt x="30" y="61"/>
                    <a:pt x="0" y="122"/>
                  </a:cubicBezTo>
                  <a:cubicBezTo>
                    <a:pt x="0" y="213"/>
                    <a:pt x="0" y="274"/>
                    <a:pt x="30" y="396"/>
                  </a:cubicBezTo>
                  <a:cubicBezTo>
                    <a:pt x="91" y="517"/>
                    <a:pt x="152" y="609"/>
                    <a:pt x="274" y="730"/>
                  </a:cubicBezTo>
                  <a:cubicBezTo>
                    <a:pt x="426" y="882"/>
                    <a:pt x="578" y="1004"/>
                    <a:pt x="851" y="1125"/>
                  </a:cubicBezTo>
                  <a:cubicBezTo>
                    <a:pt x="851" y="1125"/>
                    <a:pt x="882" y="852"/>
                    <a:pt x="760" y="578"/>
                  </a:cubicBezTo>
                  <a:cubicBezTo>
                    <a:pt x="669" y="305"/>
                    <a:pt x="486" y="1"/>
                    <a:pt x="30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26" name="Google Shape;326;p4"/>
            <p:cNvSpPr/>
            <p:nvPr/>
          </p:nvSpPr>
          <p:spPr>
            <a:xfrm>
              <a:off x="5312858" y="4572702"/>
              <a:ext cx="15521" cy="36702"/>
            </a:xfrm>
            <a:custGeom>
              <a:rect b="b" l="l" r="r" t="t"/>
              <a:pathLst>
                <a:path extrusionOk="0" h="1582" w="669">
                  <a:moveTo>
                    <a:pt x="486" y="1"/>
                  </a:moveTo>
                  <a:cubicBezTo>
                    <a:pt x="61" y="183"/>
                    <a:pt x="0" y="608"/>
                    <a:pt x="0" y="943"/>
                  </a:cubicBezTo>
                  <a:cubicBezTo>
                    <a:pt x="0" y="1277"/>
                    <a:pt x="122" y="1581"/>
                    <a:pt x="122" y="1581"/>
                  </a:cubicBezTo>
                  <a:cubicBezTo>
                    <a:pt x="608" y="1125"/>
                    <a:pt x="669" y="760"/>
                    <a:pt x="638" y="456"/>
                  </a:cubicBezTo>
                  <a:cubicBezTo>
                    <a:pt x="608" y="183"/>
                    <a:pt x="486" y="1"/>
                    <a:pt x="486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27" name="Google Shape;327;p4"/>
            <p:cNvSpPr/>
            <p:nvPr/>
          </p:nvSpPr>
          <p:spPr>
            <a:xfrm>
              <a:off x="5319887" y="4592353"/>
              <a:ext cx="26123" cy="19163"/>
            </a:xfrm>
            <a:custGeom>
              <a:rect b="b" l="l" r="r" t="t"/>
              <a:pathLst>
                <a:path extrusionOk="0" h="826" w="1126">
                  <a:moveTo>
                    <a:pt x="1027" y="1"/>
                  </a:moveTo>
                  <a:cubicBezTo>
                    <a:pt x="685" y="1"/>
                    <a:pt x="441" y="147"/>
                    <a:pt x="275" y="369"/>
                  </a:cubicBezTo>
                  <a:cubicBezTo>
                    <a:pt x="62" y="582"/>
                    <a:pt x="1" y="825"/>
                    <a:pt x="1" y="825"/>
                  </a:cubicBezTo>
                  <a:cubicBezTo>
                    <a:pt x="305" y="825"/>
                    <a:pt x="578" y="765"/>
                    <a:pt x="730" y="704"/>
                  </a:cubicBezTo>
                  <a:cubicBezTo>
                    <a:pt x="913" y="613"/>
                    <a:pt x="1034" y="521"/>
                    <a:pt x="1065" y="400"/>
                  </a:cubicBezTo>
                  <a:cubicBezTo>
                    <a:pt x="1126" y="278"/>
                    <a:pt x="1126" y="217"/>
                    <a:pt x="1126" y="126"/>
                  </a:cubicBezTo>
                  <a:lnTo>
                    <a:pt x="1126" y="5"/>
                  </a:lnTo>
                  <a:cubicBezTo>
                    <a:pt x="1092" y="2"/>
                    <a:pt x="1059" y="1"/>
                    <a:pt x="1027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28" name="Google Shape;328;p4"/>
            <p:cNvSpPr/>
            <p:nvPr/>
          </p:nvSpPr>
          <p:spPr>
            <a:xfrm>
              <a:off x="5293091" y="4583977"/>
              <a:ext cx="20486" cy="25427"/>
            </a:xfrm>
            <a:custGeom>
              <a:rect b="b" l="l" r="r" t="t"/>
              <a:pathLst>
                <a:path extrusionOk="0" h="1096" w="883">
                  <a:moveTo>
                    <a:pt x="62" y="1"/>
                  </a:moveTo>
                  <a:cubicBezTo>
                    <a:pt x="62" y="1"/>
                    <a:pt x="62" y="31"/>
                    <a:pt x="1" y="122"/>
                  </a:cubicBezTo>
                  <a:cubicBezTo>
                    <a:pt x="1" y="183"/>
                    <a:pt x="1" y="274"/>
                    <a:pt x="62" y="366"/>
                  </a:cubicBezTo>
                  <a:cubicBezTo>
                    <a:pt x="92" y="487"/>
                    <a:pt x="153" y="609"/>
                    <a:pt x="274" y="730"/>
                  </a:cubicBezTo>
                  <a:cubicBezTo>
                    <a:pt x="426" y="882"/>
                    <a:pt x="578" y="974"/>
                    <a:pt x="852" y="1095"/>
                  </a:cubicBezTo>
                  <a:cubicBezTo>
                    <a:pt x="852" y="1095"/>
                    <a:pt x="882" y="822"/>
                    <a:pt x="761" y="578"/>
                  </a:cubicBezTo>
                  <a:cubicBezTo>
                    <a:pt x="700" y="305"/>
                    <a:pt x="518" y="1"/>
                    <a:pt x="62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29" name="Google Shape;329;p4"/>
            <p:cNvSpPr/>
            <p:nvPr/>
          </p:nvSpPr>
          <p:spPr>
            <a:xfrm>
              <a:off x="4973650" y="4868873"/>
              <a:ext cx="9187" cy="24708"/>
            </a:xfrm>
            <a:custGeom>
              <a:rect b="b" l="l" r="r" t="t"/>
              <a:pathLst>
                <a:path extrusionOk="0" h="1065" w="396">
                  <a:moveTo>
                    <a:pt x="183" y="1"/>
                  </a:moveTo>
                  <a:cubicBezTo>
                    <a:pt x="1" y="183"/>
                    <a:pt x="31" y="457"/>
                    <a:pt x="92" y="669"/>
                  </a:cubicBezTo>
                  <a:cubicBezTo>
                    <a:pt x="122" y="791"/>
                    <a:pt x="183" y="852"/>
                    <a:pt x="213" y="943"/>
                  </a:cubicBezTo>
                  <a:cubicBezTo>
                    <a:pt x="244" y="1004"/>
                    <a:pt x="305" y="1065"/>
                    <a:pt x="305" y="1065"/>
                  </a:cubicBezTo>
                  <a:cubicBezTo>
                    <a:pt x="365" y="852"/>
                    <a:pt x="396" y="700"/>
                    <a:pt x="396" y="609"/>
                  </a:cubicBezTo>
                  <a:cubicBezTo>
                    <a:pt x="396" y="457"/>
                    <a:pt x="396" y="335"/>
                    <a:pt x="365" y="244"/>
                  </a:cubicBezTo>
                  <a:cubicBezTo>
                    <a:pt x="305" y="61"/>
                    <a:pt x="183" y="1"/>
                    <a:pt x="183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30" name="Google Shape;330;p4"/>
            <p:cNvSpPr/>
            <p:nvPr/>
          </p:nvSpPr>
          <p:spPr>
            <a:xfrm>
              <a:off x="4982814" y="4877968"/>
              <a:ext cx="14129" cy="15614"/>
            </a:xfrm>
            <a:custGeom>
              <a:rect b="b" l="l" r="r" t="t"/>
              <a:pathLst>
                <a:path extrusionOk="0" h="673" w="609">
                  <a:moveTo>
                    <a:pt x="519" y="0"/>
                  </a:moveTo>
                  <a:cubicBezTo>
                    <a:pt x="283" y="0"/>
                    <a:pt x="148" y="167"/>
                    <a:pt x="92" y="308"/>
                  </a:cubicBezTo>
                  <a:cubicBezTo>
                    <a:pt x="62" y="399"/>
                    <a:pt x="1" y="460"/>
                    <a:pt x="1" y="551"/>
                  </a:cubicBezTo>
                  <a:lnTo>
                    <a:pt x="1" y="673"/>
                  </a:lnTo>
                  <a:cubicBezTo>
                    <a:pt x="153" y="612"/>
                    <a:pt x="244" y="551"/>
                    <a:pt x="396" y="460"/>
                  </a:cubicBezTo>
                  <a:cubicBezTo>
                    <a:pt x="457" y="429"/>
                    <a:pt x="487" y="338"/>
                    <a:pt x="548" y="277"/>
                  </a:cubicBezTo>
                  <a:cubicBezTo>
                    <a:pt x="609" y="125"/>
                    <a:pt x="578" y="4"/>
                    <a:pt x="578" y="4"/>
                  </a:cubicBezTo>
                  <a:cubicBezTo>
                    <a:pt x="558" y="2"/>
                    <a:pt x="538" y="0"/>
                    <a:pt x="519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31" name="Google Shape;331;p4"/>
            <p:cNvSpPr/>
            <p:nvPr/>
          </p:nvSpPr>
          <p:spPr>
            <a:xfrm>
              <a:off x="4963790" y="4880172"/>
              <a:ext cx="15521" cy="13410"/>
            </a:xfrm>
            <a:custGeom>
              <a:rect b="b" l="l" r="r" t="t"/>
              <a:pathLst>
                <a:path extrusionOk="0" h="578" w="669">
                  <a:moveTo>
                    <a:pt x="183" y="0"/>
                  </a:moveTo>
                  <a:cubicBezTo>
                    <a:pt x="152" y="0"/>
                    <a:pt x="61" y="0"/>
                    <a:pt x="0" y="30"/>
                  </a:cubicBezTo>
                  <a:cubicBezTo>
                    <a:pt x="0" y="30"/>
                    <a:pt x="0" y="61"/>
                    <a:pt x="31" y="122"/>
                  </a:cubicBezTo>
                  <a:cubicBezTo>
                    <a:pt x="31" y="152"/>
                    <a:pt x="61" y="213"/>
                    <a:pt x="122" y="243"/>
                  </a:cubicBezTo>
                  <a:cubicBezTo>
                    <a:pt x="152" y="304"/>
                    <a:pt x="213" y="365"/>
                    <a:pt x="304" y="395"/>
                  </a:cubicBezTo>
                  <a:cubicBezTo>
                    <a:pt x="456" y="517"/>
                    <a:pt x="517" y="578"/>
                    <a:pt x="669" y="578"/>
                  </a:cubicBezTo>
                  <a:cubicBezTo>
                    <a:pt x="669" y="578"/>
                    <a:pt x="669" y="517"/>
                    <a:pt x="638" y="456"/>
                  </a:cubicBezTo>
                  <a:cubicBezTo>
                    <a:pt x="608" y="365"/>
                    <a:pt x="608" y="304"/>
                    <a:pt x="517" y="213"/>
                  </a:cubicBezTo>
                  <a:cubicBezTo>
                    <a:pt x="486" y="152"/>
                    <a:pt x="426" y="61"/>
                    <a:pt x="334" y="30"/>
                  </a:cubicBezTo>
                  <a:cubicBezTo>
                    <a:pt x="304" y="30"/>
                    <a:pt x="243" y="0"/>
                    <a:pt x="183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32" name="Google Shape;332;p4"/>
            <p:cNvSpPr/>
            <p:nvPr/>
          </p:nvSpPr>
          <p:spPr>
            <a:xfrm>
              <a:off x="4989867" y="4899080"/>
              <a:ext cx="20486" cy="14245"/>
            </a:xfrm>
            <a:custGeom>
              <a:rect b="b" l="l" r="r" t="t"/>
              <a:pathLst>
                <a:path extrusionOk="0" h="614" w="883">
                  <a:moveTo>
                    <a:pt x="64" y="1"/>
                  </a:moveTo>
                  <a:cubicBezTo>
                    <a:pt x="25" y="1"/>
                    <a:pt x="1" y="6"/>
                    <a:pt x="1" y="6"/>
                  </a:cubicBezTo>
                  <a:cubicBezTo>
                    <a:pt x="31" y="310"/>
                    <a:pt x="274" y="431"/>
                    <a:pt x="518" y="522"/>
                  </a:cubicBezTo>
                  <a:cubicBezTo>
                    <a:pt x="578" y="553"/>
                    <a:pt x="700" y="583"/>
                    <a:pt x="761" y="583"/>
                  </a:cubicBezTo>
                  <a:cubicBezTo>
                    <a:pt x="852" y="614"/>
                    <a:pt x="882" y="614"/>
                    <a:pt x="882" y="614"/>
                  </a:cubicBezTo>
                  <a:cubicBezTo>
                    <a:pt x="821" y="431"/>
                    <a:pt x="700" y="310"/>
                    <a:pt x="578" y="249"/>
                  </a:cubicBezTo>
                  <a:cubicBezTo>
                    <a:pt x="518" y="127"/>
                    <a:pt x="396" y="97"/>
                    <a:pt x="305" y="67"/>
                  </a:cubicBezTo>
                  <a:cubicBezTo>
                    <a:pt x="214" y="12"/>
                    <a:pt x="122" y="1"/>
                    <a:pt x="64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33" name="Google Shape;333;p4"/>
            <p:cNvSpPr/>
            <p:nvPr/>
          </p:nvSpPr>
          <p:spPr>
            <a:xfrm>
              <a:off x="5003973" y="4892143"/>
              <a:ext cx="9906" cy="19766"/>
            </a:xfrm>
            <a:custGeom>
              <a:rect b="b" l="l" r="r" t="t"/>
              <a:pathLst>
                <a:path extrusionOk="0" h="852" w="427">
                  <a:moveTo>
                    <a:pt x="213" y="1"/>
                  </a:moveTo>
                  <a:cubicBezTo>
                    <a:pt x="1" y="214"/>
                    <a:pt x="31" y="426"/>
                    <a:pt x="122" y="578"/>
                  </a:cubicBezTo>
                  <a:cubicBezTo>
                    <a:pt x="153" y="669"/>
                    <a:pt x="244" y="730"/>
                    <a:pt x="274" y="761"/>
                  </a:cubicBezTo>
                  <a:lnTo>
                    <a:pt x="365" y="852"/>
                  </a:lnTo>
                  <a:cubicBezTo>
                    <a:pt x="396" y="700"/>
                    <a:pt x="426" y="578"/>
                    <a:pt x="396" y="457"/>
                  </a:cubicBezTo>
                  <a:cubicBezTo>
                    <a:pt x="396" y="366"/>
                    <a:pt x="396" y="274"/>
                    <a:pt x="365" y="214"/>
                  </a:cubicBezTo>
                  <a:cubicBezTo>
                    <a:pt x="305" y="92"/>
                    <a:pt x="213" y="1"/>
                    <a:pt x="213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34" name="Google Shape;334;p4"/>
            <p:cNvSpPr/>
            <p:nvPr/>
          </p:nvSpPr>
          <p:spPr>
            <a:xfrm>
              <a:off x="4991978" y="4912605"/>
              <a:ext cx="18374" cy="9187"/>
            </a:xfrm>
            <a:custGeom>
              <a:rect b="b" l="l" r="r" t="t"/>
              <a:pathLst>
                <a:path extrusionOk="0" h="396" w="792">
                  <a:moveTo>
                    <a:pt x="457" y="0"/>
                  </a:moveTo>
                  <a:cubicBezTo>
                    <a:pt x="366" y="0"/>
                    <a:pt x="275" y="0"/>
                    <a:pt x="183" y="31"/>
                  </a:cubicBezTo>
                  <a:cubicBezTo>
                    <a:pt x="153" y="91"/>
                    <a:pt x="92" y="91"/>
                    <a:pt x="62" y="152"/>
                  </a:cubicBezTo>
                  <a:cubicBezTo>
                    <a:pt x="31" y="183"/>
                    <a:pt x="1" y="274"/>
                    <a:pt x="1" y="304"/>
                  </a:cubicBezTo>
                  <a:cubicBezTo>
                    <a:pt x="1" y="304"/>
                    <a:pt x="31" y="304"/>
                    <a:pt x="62" y="335"/>
                  </a:cubicBezTo>
                  <a:cubicBezTo>
                    <a:pt x="123" y="335"/>
                    <a:pt x="183" y="395"/>
                    <a:pt x="275" y="395"/>
                  </a:cubicBezTo>
                  <a:cubicBezTo>
                    <a:pt x="335" y="395"/>
                    <a:pt x="427" y="335"/>
                    <a:pt x="487" y="304"/>
                  </a:cubicBezTo>
                  <a:cubicBezTo>
                    <a:pt x="609" y="243"/>
                    <a:pt x="670" y="183"/>
                    <a:pt x="791" y="91"/>
                  </a:cubicBezTo>
                  <a:cubicBezTo>
                    <a:pt x="791" y="91"/>
                    <a:pt x="761" y="31"/>
                    <a:pt x="670" y="31"/>
                  </a:cubicBezTo>
                  <a:cubicBezTo>
                    <a:pt x="609" y="0"/>
                    <a:pt x="518" y="0"/>
                    <a:pt x="457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35" name="Google Shape;335;p4"/>
            <p:cNvSpPr/>
            <p:nvPr/>
          </p:nvSpPr>
          <p:spPr>
            <a:xfrm>
              <a:off x="4965182" y="4881564"/>
              <a:ext cx="29650" cy="30346"/>
            </a:xfrm>
            <a:custGeom>
              <a:rect b="b" l="l" r="r" t="t"/>
              <a:pathLst>
                <a:path extrusionOk="0" h="1308" w="1278">
                  <a:moveTo>
                    <a:pt x="62" y="1"/>
                  </a:moveTo>
                  <a:cubicBezTo>
                    <a:pt x="1" y="487"/>
                    <a:pt x="366" y="822"/>
                    <a:pt x="670" y="1004"/>
                  </a:cubicBezTo>
                  <a:cubicBezTo>
                    <a:pt x="974" y="1217"/>
                    <a:pt x="1278" y="1308"/>
                    <a:pt x="1278" y="1308"/>
                  </a:cubicBezTo>
                  <a:cubicBezTo>
                    <a:pt x="1065" y="609"/>
                    <a:pt x="730" y="305"/>
                    <a:pt x="518" y="153"/>
                  </a:cubicBezTo>
                  <a:cubicBezTo>
                    <a:pt x="244" y="1"/>
                    <a:pt x="62" y="1"/>
                    <a:pt x="62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36" name="Google Shape;336;p4"/>
            <p:cNvSpPr/>
            <p:nvPr/>
          </p:nvSpPr>
          <p:spPr>
            <a:xfrm>
              <a:off x="4987060" y="4875926"/>
              <a:ext cx="16240" cy="33176"/>
            </a:xfrm>
            <a:custGeom>
              <a:rect b="b" l="l" r="r" t="t"/>
              <a:pathLst>
                <a:path extrusionOk="0" h="1430" w="700">
                  <a:moveTo>
                    <a:pt x="243" y="1"/>
                  </a:moveTo>
                  <a:cubicBezTo>
                    <a:pt x="0" y="305"/>
                    <a:pt x="61" y="639"/>
                    <a:pt x="152" y="943"/>
                  </a:cubicBezTo>
                  <a:cubicBezTo>
                    <a:pt x="243" y="1216"/>
                    <a:pt x="426" y="1429"/>
                    <a:pt x="426" y="1429"/>
                  </a:cubicBezTo>
                  <a:cubicBezTo>
                    <a:pt x="578" y="1216"/>
                    <a:pt x="669" y="943"/>
                    <a:pt x="699" y="761"/>
                  </a:cubicBezTo>
                  <a:cubicBezTo>
                    <a:pt x="699" y="548"/>
                    <a:pt x="669" y="396"/>
                    <a:pt x="578" y="305"/>
                  </a:cubicBezTo>
                  <a:cubicBezTo>
                    <a:pt x="517" y="183"/>
                    <a:pt x="426" y="92"/>
                    <a:pt x="365" y="61"/>
                  </a:cubicBezTo>
                  <a:cubicBezTo>
                    <a:pt x="274" y="1"/>
                    <a:pt x="243" y="1"/>
                    <a:pt x="243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37" name="Google Shape;337;p4"/>
            <p:cNvSpPr/>
            <p:nvPr/>
          </p:nvSpPr>
          <p:spPr>
            <a:xfrm>
              <a:off x="4963071" y="4907061"/>
              <a:ext cx="30346" cy="13131"/>
            </a:xfrm>
            <a:custGeom>
              <a:rect b="b" l="l" r="r" t="t"/>
              <a:pathLst>
                <a:path extrusionOk="0" h="566" w="1308">
                  <a:moveTo>
                    <a:pt x="536" y="0"/>
                  </a:moveTo>
                  <a:cubicBezTo>
                    <a:pt x="490" y="0"/>
                    <a:pt x="443" y="8"/>
                    <a:pt x="396" y="26"/>
                  </a:cubicBezTo>
                  <a:cubicBezTo>
                    <a:pt x="335" y="26"/>
                    <a:pt x="244" y="57"/>
                    <a:pt x="183" y="118"/>
                  </a:cubicBezTo>
                  <a:cubicBezTo>
                    <a:pt x="92" y="178"/>
                    <a:pt x="62" y="239"/>
                    <a:pt x="1" y="361"/>
                  </a:cubicBezTo>
                  <a:cubicBezTo>
                    <a:pt x="1" y="361"/>
                    <a:pt x="31" y="391"/>
                    <a:pt x="92" y="422"/>
                  </a:cubicBezTo>
                  <a:cubicBezTo>
                    <a:pt x="183" y="482"/>
                    <a:pt x="244" y="513"/>
                    <a:pt x="365" y="543"/>
                  </a:cubicBezTo>
                  <a:cubicBezTo>
                    <a:pt x="426" y="558"/>
                    <a:pt x="495" y="566"/>
                    <a:pt x="563" y="566"/>
                  </a:cubicBezTo>
                  <a:cubicBezTo>
                    <a:pt x="631" y="566"/>
                    <a:pt x="700" y="558"/>
                    <a:pt x="761" y="543"/>
                  </a:cubicBezTo>
                  <a:cubicBezTo>
                    <a:pt x="943" y="513"/>
                    <a:pt x="1095" y="482"/>
                    <a:pt x="1308" y="330"/>
                  </a:cubicBezTo>
                  <a:cubicBezTo>
                    <a:pt x="1308" y="330"/>
                    <a:pt x="1095" y="118"/>
                    <a:pt x="821" y="57"/>
                  </a:cubicBezTo>
                  <a:cubicBezTo>
                    <a:pt x="738" y="36"/>
                    <a:pt x="639" y="0"/>
                    <a:pt x="536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38" name="Google Shape;338;p4"/>
            <p:cNvSpPr/>
            <p:nvPr/>
          </p:nvSpPr>
          <p:spPr>
            <a:xfrm>
              <a:off x="5044874" y="4969631"/>
              <a:ext cx="59253" cy="20555"/>
            </a:xfrm>
            <a:custGeom>
              <a:rect b="b" l="l" r="r" t="t"/>
              <a:pathLst>
                <a:path extrusionOk="0" h="886" w="2554">
                  <a:moveTo>
                    <a:pt x="797" y="0"/>
                  </a:moveTo>
                  <a:cubicBezTo>
                    <a:pt x="753" y="0"/>
                    <a:pt x="710" y="2"/>
                    <a:pt x="669" y="4"/>
                  </a:cubicBezTo>
                  <a:cubicBezTo>
                    <a:pt x="274" y="4"/>
                    <a:pt x="1" y="217"/>
                    <a:pt x="1" y="217"/>
                  </a:cubicBezTo>
                  <a:cubicBezTo>
                    <a:pt x="365" y="764"/>
                    <a:pt x="1034" y="886"/>
                    <a:pt x="1551" y="886"/>
                  </a:cubicBezTo>
                  <a:cubicBezTo>
                    <a:pt x="2068" y="886"/>
                    <a:pt x="2554" y="764"/>
                    <a:pt x="2554" y="764"/>
                  </a:cubicBezTo>
                  <a:cubicBezTo>
                    <a:pt x="1862" y="155"/>
                    <a:pt x="1246" y="0"/>
                    <a:pt x="797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39" name="Google Shape;339;p4"/>
            <p:cNvSpPr/>
            <p:nvPr/>
          </p:nvSpPr>
          <p:spPr>
            <a:xfrm>
              <a:off x="5073086" y="4944343"/>
              <a:ext cx="33176" cy="37375"/>
            </a:xfrm>
            <a:custGeom>
              <a:rect b="b" l="l" r="r" t="t"/>
              <a:pathLst>
                <a:path extrusionOk="0" h="1611" w="1430">
                  <a:moveTo>
                    <a:pt x="31" y="0"/>
                  </a:moveTo>
                  <a:cubicBezTo>
                    <a:pt x="0" y="578"/>
                    <a:pt x="304" y="942"/>
                    <a:pt x="669" y="1216"/>
                  </a:cubicBezTo>
                  <a:cubicBezTo>
                    <a:pt x="1064" y="1489"/>
                    <a:pt x="1429" y="1611"/>
                    <a:pt x="1429" y="1611"/>
                  </a:cubicBezTo>
                  <a:cubicBezTo>
                    <a:pt x="1399" y="1185"/>
                    <a:pt x="1277" y="790"/>
                    <a:pt x="1125" y="578"/>
                  </a:cubicBezTo>
                  <a:cubicBezTo>
                    <a:pt x="973" y="304"/>
                    <a:pt x="791" y="152"/>
                    <a:pt x="639" y="91"/>
                  </a:cubicBezTo>
                  <a:cubicBezTo>
                    <a:pt x="487" y="0"/>
                    <a:pt x="335" y="0"/>
                    <a:pt x="213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40" name="Google Shape;340;p4"/>
            <p:cNvSpPr/>
            <p:nvPr/>
          </p:nvSpPr>
          <p:spPr>
            <a:xfrm>
              <a:off x="5070255" y="4990789"/>
              <a:ext cx="35287" cy="26193"/>
            </a:xfrm>
            <a:custGeom>
              <a:rect b="b" l="l" r="r" t="t"/>
              <a:pathLst>
                <a:path extrusionOk="0" h="1129" w="1521">
                  <a:moveTo>
                    <a:pt x="1410" y="1"/>
                  </a:moveTo>
                  <a:cubicBezTo>
                    <a:pt x="1271" y="1"/>
                    <a:pt x="1014" y="14"/>
                    <a:pt x="730" y="95"/>
                  </a:cubicBezTo>
                  <a:cubicBezTo>
                    <a:pt x="548" y="126"/>
                    <a:pt x="305" y="247"/>
                    <a:pt x="183" y="399"/>
                  </a:cubicBezTo>
                  <a:cubicBezTo>
                    <a:pt x="122" y="460"/>
                    <a:pt x="92" y="582"/>
                    <a:pt x="31" y="703"/>
                  </a:cubicBezTo>
                  <a:cubicBezTo>
                    <a:pt x="1" y="825"/>
                    <a:pt x="1" y="977"/>
                    <a:pt x="1" y="1129"/>
                  </a:cubicBezTo>
                  <a:lnTo>
                    <a:pt x="183" y="1129"/>
                  </a:lnTo>
                  <a:cubicBezTo>
                    <a:pt x="305" y="1129"/>
                    <a:pt x="457" y="1068"/>
                    <a:pt x="609" y="1007"/>
                  </a:cubicBezTo>
                  <a:cubicBezTo>
                    <a:pt x="761" y="916"/>
                    <a:pt x="943" y="855"/>
                    <a:pt x="1095" y="703"/>
                  </a:cubicBezTo>
                  <a:cubicBezTo>
                    <a:pt x="1217" y="551"/>
                    <a:pt x="1369" y="369"/>
                    <a:pt x="1521" y="4"/>
                  </a:cubicBezTo>
                  <a:cubicBezTo>
                    <a:pt x="1521" y="4"/>
                    <a:pt x="1480" y="1"/>
                    <a:pt x="1410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41" name="Google Shape;341;p4"/>
            <p:cNvSpPr/>
            <p:nvPr/>
          </p:nvSpPr>
          <p:spPr>
            <a:xfrm>
              <a:off x="5156304" y="5045773"/>
              <a:ext cx="43732" cy="32573"/>
            </a:xfrm>
            <a:custGeom>
              <a:rect b="b" l="l" r="r" t="t"/>
              <a:pathLst>
                <a:path extrusionOk="0" h="1404" w="1885">
                  <a:moveTo>
                    <a:pt x="122" y="0"/>
                  </a:moveTo>
                  <a:cubicBezTo>
                    <a:pt x="44" y="0"/>
                    <a:pt x="0" y="5"/>
                    <a:pt x="0" y="5"/>
                  </a:cubicBezTo>
                  <a:cubicBezTo>
                    <a:pt x="122" y="613"/>
                    <a:pt x="578" y="947"/>
                    <a:pt x="1034" y="1130"/>
                  </a:cubicBezTo>
                  <a:cubicBezTo>
                    <a:pt x="1459" y="1342"/>
                    <a:pt x="1885" y="1403"/>
                    <a:pt x="1885" y="1403"/>
                  </a:cubicBezTo>
                  <a:cubicBezTo>
                    <a:pt x="1490" y="583"/>
                    <a:pt x="1003" y="218"/>
                    <a:pt x="669" y="66"/>
                  </a:cubicBezTo>
                  <a:cubicBezTo>
                    <a:pt x="432" y="11"/>
                    <a:pt x="238" y="0"/>
                    <a:pt x="122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42" name="Google Shape;342;p4"/>
            <p:cNvSpPr/>
            <p:nvPr/>
          </p:nvSpPr>
          <p:spPr>
            <a:xfrm>
              <a:off x="5185907" y="5031784"/>
              <a:ext cx="21901" cy="43036"/>
            </a:xfrm>
            <a:custGeom>
              <a:rect b="b" l="l" r="r" t="t"/>
              <a:pathLst>
                <a:path extrusionOk="0" h="1855" w="944">
                  <a:moveTo>
                    <a:pt x="214" y="0"/>
                  </a:moveTo>
                  <a:lnTo>
                    <a:pt x="214" y="0"/>
                  </a:lnTo>
                  <a:cubicBezTo>
                    <a:pt x="1" y="456"/>
                    <a:pt x="122" y="912"/>
                    <a:pt x="305" y="1246"/>
                  </a:cubicBezTo>
                  <a:cubicBezTo>
                    <a:pt x="518" y="1611"/>
                    <a:pt x="791" y="1854"/>
                    <a:pt x="791" y="1854"/>
                  </a:cubicBezTo>
                  <a:cubicBezTo>
                    <a:pt x="913" y="1489"/>
                    <a:pt x="943" y="1125"/>
                    <a:pt x="913" y="821"/>
                  </a:cubicBezTo>
                  <a:cubicBezTo>
                    <a:pt x="852" y="578"/>
                    <a:pt x="791" y="365"/>
                    <a:pt x="669" y="274"/>
                  </a:cubicBezTo>
                  <a:cubicBezTo>
                    <a:pt x="609" y="152"/>
                    <a:pt x="457" y="61"/>
                    <a:pt x="366" y="30"/>
                  </a:cubicBezTo>
                  <a:cubicBezTo>
                    <a:pt x="305" y="0"/>
                    <a:pt x="214" y="0"/>
                    <a:pt x="214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43" name="Google Shape;343;p4"/>
            <p:cNvSpPr/>
            <p:nvPr/>
          </p:nvSpPr>
          <p:spPr>
            <a:xfrm>
              <a:off x="5160526" y="5075933"/>
              <a:ext cx="39510" cy="17214"/>
            </a:xfrm>
            <a:custGeom>
              <a:rect b="b" l="l" r="r" t="t"/>
              <a:pathLst>
                <a:path extrusionOk="0" h="742" w="1703">
                  <a:moveTo>
                    <a:pt x="758" y="0"/>
                  </a:moveTo>
                  <a:cubicBezTo>
                    <a:pt x="657" y="0"/>
                    <a:pt x="557" y="23"/>
                    <a:pt x="456" y="73"/>
                  </a:cubicBezTo>
                  <a:cubicBezTo>
                    <a:pt x="365" y="103"/>
                    <a:pt x="244" y="194"/>
                    <a:pt x="183" y="255"/>
                  </a:cubicBezTo>
                  <a:cubicBezTo>
                    <a:pt x="92" y="346"/>
                    <a:pt x="61" y="438"/>
                    <a:pt x="1" y="590"/>
                  </a:cubicBezTo>
                  <a:cubicBezTo>
                    <a:pt x="1" y="590"/>
                    <a:pt x="31" y="650"/>
                    <a:pt x="122" y="681"/>
                  </a:cubicBezTo>
                  <a:cubicBezTo>
                    <a:pt x="213" y="711"/>
                    <a:pt x="365" y="741"/>
                    <a:pt x="517" y="741"/>
                  </a:cubicBezTo>
                  <a:cubicBezTo>
                    <a:pt x="669" y="741"/>
                    <a:pt x="852" y="741"/>
                    <a:pt x="1034" y="681"/>
                  </a:cubicBezTo>
                  <a:cubicBezTo>
                    <a:pt x="1277" y="590"/>
                    <a:pt x="1460" y="498"/>
                    <a:pt x="1703" y="255"/>
                  </a:cubicBezTo>
                  <a:cubicBezTo>
                    <a:pt x="1703" y="255"/>
                    <a:pt x="1399" y="73"/>
                    <a:pt x="1004" y="42"/>
                  </a:cubicBezTo>
                  <a:cubicBezTo>
                    <a:pt x="922" y="15"/>
                    <a:pt x="840" y="0"/>
                    <a:pt x="758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44" name="Google Shape;344;p4"/>
            <p:cNvSpPr/>
            <p:nvPr/>
          </p:nvSpPr>
          <p:spPr>
            <a:xfrm>
              <a:off x="5105519" y="5011321"/>
              <a:ext cx="57142" cy="21182"/>
            </a:xfrm>
            <a:custGeom>
              <a:rect b="b" l="l" r="r" t="t"/>
              <a:pathLst>
                <a:path extrusionOk="0" h="913" w="2463">
                  <a:moveTo>
                    <a:pt x="700" y="1"/>
                  </a:moveTo>
                  <a:cubicBezTo>
                    <a:pt x="274" y="31"/>
                    <a:pt x="1" y="183"/>
                    <a:pt x="1" y="183"/>
                  </a:cubicBezTo>
                  <a:cubicBezTo>
                    <a:pt x="396" y="761"/>
                    <a:pt x="1004" y="912"/>
                    <a:pt x="1520" y="912"/>
                  </a:cubicBezTo>
                  <a:cubicBezTo>
                    <a:pt x="2068" y="912"/>
                    <a:pt x="2463" y="791"/>
                    <a:pt x="2463" y="791"/>
                  </a:cubicBezTo>
                  <a:cubicBezTo>
                    <a:pt x="1733" y="153"/>
                    <a:pt x="1095" y="1"/>
                    <a:pt x="700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45" name="Google Shape;345;p4"/>
            <p:cNvSpPr/>
            <p:nvPr/>
          </p:nvSpPr>
          <p:spPr>
            <a:xfrm>
              <a:off x="5133730" y="4987356"/>
              <a:ext cx="31761" cy="37398"/>
            </a:xfrm>
            <a:custGeom>
              <a:rect b="b" l="l" r="r" t="t"/>
              <a:pathLst>
                <a:path extrusionOk="0" h="1612" w="1369">
                  <a:moveTo>
                    <a:pt x="31" y="0"/>
                  </a:moveTo>
                  <a:cubicBezTo>
                    <a:pt x="0" y="578"/>
                    <a:pt x="304" y="973"/>
                    <a:pt x="639" y="1216"/>
                  </a:cubicBezTo>
                  <a:cubicBezTo>
                    <a:pt x="1004" y="1490"/>
                    <a:pt x="1368" y="1611"/>
                    <a:pt x="1368" y="1611"/>
                  </a:cubicBezTo>
                  <a:cubicBezTo>
                    <a:pt x="1338" y="1186"/>
                    <a:pt x="1216" y="851"/>
                    <a:pt x="1095" y="608"/>
                  </a:cubicBezTo>
                  <a:cubicBezTo>
                    <a:pt x="1004" y="365"/>
                    <a:pt x="791" y="213"/>
                    <a:pt x="639" y="122"/>
                  </a:cubicBezTo>
                  <a:cubicBezTo>
                    <a:pt x="487" y="0"/>
                    <a:pt x="335" y="0"/>
                    <a:pt x="244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46" name="Google Shape;346;p4"/>
            <p:cNvSpPr/>
            <p:nvPr/>
          </p:nvSpPr>
          <p:spPr>
            <a:xfrm>
              <a:off x="5127374" y="5033083"/>
              <a:ext cx="36006" cy="24801"/>
            </a:xfrm>
            <a:custGeom>
              <a:rect b="b" l="l" r="r" t="t"/>
              <a:pathLst>
                <a:path extrusionOk="0" h="1069" w="1552">
                  <a:moveTo>
                    <a:pt x="1395" y="0"/>
                  </a:moveTo>
                  <a:cubicBezTo>
                    <a:pt x="1250" y="0"/>
                    <a:pt x="1016" y="11"/>
                    <a:pt x="761" y="66"/>
                  </a:cubicBezTo>
                  <a:cubicBezTo>
                    <a:pt x="578" y="96"/>
                    <a:pt x="396" y="157"/>
                    <a:pt x="244" y="370"/>
                  </a:cubicBezTo>
                  <a:cubicBezTo>
                    <a:pt x="153" y="430"/>
                    <a:pt x="123" y="552"/>
                    <a:pt x="31" y="674"/>
                  </a:cubicBezTo>
                  <a:cubicBezTo>
                    <a:pt x="1" y="765"/>
                    <a:pt x="1" y="917"/>
                    <a:pt x="1" y="1069"/>
                  </a:cubicBezTo>
                  <a:lnTo>
                    <a:pt x="183" y="1069"/>
                  </a:lnTo>
                  <a:cubicBezTo>
                    <a:pt x="305" y="1069"/>
                    <a:pt x="457" y="1038"/>
                    <a:pt x="609" y="1008"/>
                  </a:cubicBezTo>
                  <a:cubicBezTo>
                    <a:pt x="761" y="917"/>
                    <a:pt x="943" y="856"/>
                    <a:pt x="1095" y="734"/>
                  </a:cubicBezTo>
                  <a:cubicBezTo>
                    <a:pt x="1308" y="552"/>
                    <a:pt x="1460" y="370"/>
                    <a:pt x="1551" y="5"/>
                  </a:cubicBezTo>
                  <a:cubicBezTo>
                    <a:pt x="1551" y="5"/>
                    <a:pt x="1493" y="0"/>
                    <a:pt x="1395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47" name="Google Shape;347;p4"/>
            <p:cNvSpPr/>
            <p:nvPr/>
          </p:nvSpPr>
          <p:spPr>
            <a:xfrm>
              <a:off x="3913758" y="4460414"/>
              <a:ext cx="314894" cy="270976"/>
            </a:xfrm>
            <a:custGeom>
              <a:rect b="b" l="l" r="r" t="t"/>
              <a:pathLst>
                <a:path extrusionOk="0" h="11680" w="13573">
                  <a:moveTo>
                    <a:pt x="11786" y="1"/>
                  </a:moveTo>
                  <a:cubicBezTo>
                    <a:pt x="11567" y="1"/>
                    <a:pt x="11318" y="166"/>
                    <a:pt x="11095" y="585"/>
                  </a:cubicBezTo>
                  <a:cubicBezTo>
                    <a:pt x="10955" y="445"/>
                    <a:pt x="10808" y="389"/>
                    <a:pt x="10660" y="389"/>
                  </a:cubicBezTo>
                  <a:cubicBezTo>
                    <a:pt x="10164" y="389"/>
                    <a:pt x="9646" y="1013"/>
                    <a:pt x="9272" y="1223"/>
                  </a:cubicBezTo>
                  <a:cubicBezTo>
                    <a:pt x="8603" y="1558"/>
                    <a:pt x="7752" y="1649"/>
                    <a:pt x="7022" y="1983"/>
                  </a:cubicBezTo>
                  <a:cubicBezTo>
                    <a:pt x="5746" y="2591"/>
                    <a:pt x="3588" y="3534"/>
                    <a:pt x="2980" y="4932"/>
                  </a:cubicBezTo>
                  <a:cubicBezTo>
                    <a:pt x="2846" y="4877"/>
                    <a:pt x="2715" y="4853"/>
                    <a:pt x="2593" y="4853"/>
                  </a:cubicBezTo>
                  <a:cubicBezTo>
                    <a:pt x="1967" y="4853"/>
                    <a:pt x="1569" y="5502"/>
                    <a:pt x="2129" y="6087"/>
                  </a:cubicBezTo>
                  <a:cubicBezTo>
                    <a:pt x="791" y="6695"/>
                    <a:pt x="457" y="7667"/>
                    <a:pt x="1" y="8974"/>
                  </a:cubicBezTo>
                  <a:lnTo>
                    <a:pt x="8025" y="11680"/>
                  </a:lnTo>
                  <a:cubicBezTo>
                    <a:pt x="8451" y="11467"/>
                    <a:pt x="8816" y="11284"/>
                    <a:pt x="9150" y="10980"/>
                  </a:cubicBezTo>
                  <a:cubicBezTo>
                    <a:pt x="9302" y="10828"/>
                    <a:pt x="9545" y="10464"/>
                    <a:pt x="9728" y="10342"/>
                  </a:cubicBezTo>
                  <a:cubicBezTo>
                    <a:pt x="9750" y="10325"/>
                    <a:pt x="9777" y="10319"/>
                    <a:pt x="9808" y="10319"/>
                  </a:cubicBezTo>
                  <a:cubicBezTo>
                    <a:pt x="9916" y="10319"/>
                    <a:pt x="10065" y="10396"/>
                    <a:pt x="10197" y="10396"/>
                  </a:cubicBezTo>
                  <a:cubicBezTo>
                    <a:pt x="10235" y="10396"/>
                    <a:pt x="10272" y="10389"/>
                    <a:pt x="10305" y="10373"/>
                  </a:cubicBezTo>
                  <a:cubicBezTo>
                    <a:pt x="10791" y="10099"/>
                    <a:pt x="11126" y="9886"/>
                    <a:pt x="10974" y="9248"/>
                  </a:cubicBezTo>
                  <a:cubicBezTo>
                    <a:pt x="12352" y="9189"/>
                    <a:pt x="12429" y="6868"/>
                    <a:pt x="11259" y="6868"/>
                  </a:cubicBezTo>
                  <a:cubicBezTo>
                    <a:pt x="11216" y="6868"/>
                    <a:pt x="11172" y="6871"/>
                    <a:pt x="11126" y="6877"/>
                  </a:cubicBezTo>
                  <a:cubicBezTo>
                    <a:pt x="11430" y="6604"/>
                    <a:pt x="11673" y="6087"/>
                    <a:pt x="11430" y="5661"/>
                  </a:cubicBezTo>
                  <a:cubicBezTo>
                    <a:pt x="11764" y="5509"/>
                    <a:pt x="12585" y="5023"/>
                    <a:pt x="12159" y="4628"/>
                  </a:cubicBezTo>
                  <a:cubicBezTo>
                    <a:pt x="12676" y="4567"/>
                    <a:pt x="13345" y="4567"/>
                    <a:pt x="13436" y="3868"/>
                  </a:cubicBezTo>
                  <a:cubicBezTo>
                    <a:pt x="13573" y="3157"/>
                    <a:pt x="12971" y="2790"/>
                    <a:pt x="12384" y="2790"/>
                  </a:cubicBezTo>
                  <a:cubicBezTo>
                    <a:pt x="12319" y="2790"/>
                    <a:pt x="12254" y="2795"/>
                    <a:pt x="12190" y="2804"/>
                  </a:cubicBezTo>
                  <a:cubicBezTo>
                    <a:pt x="12767" y="2561"/>
                    <a:pt x="12950" y="1679"/>
                    <a:pt x="12068" y="1649"/>
                  </a:cubicBezTo>
                  <a:cubicBezTo>
                    <a:pt x="12670" y="962"/>
                    <a:pt x="12315" y="1"/>
                    <a:pt x="11786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48" name="Google Shape;348;p4"/>
            <p:cNvSpPr/>
            <p:nvPr/>
          </p:nvSpPr>
          <p:spPr>
            <a:xfrm>
              <a:off x="3946215" y="4584697"/>
              <a:ext cx="181238" cy="143863"/>
            </a:xfrm>
            <a:custGeom>
              <a:rect b="b" l="l" r="r" t="t"/>
              <a:pathLst>
                <a:path extrusionOk="0" h="6201" w="7812">
                  <a:moveTo>
                    <a:pt x="6322" y="0"/>
                  </a:moveTo>
                  <a:cubicBezTo>
                    <a:pt x="5988" y="122"/>
                    <a:pt x="5836" y="760"/>
                    <a:pt x="5897" y="1155"/>
                  </a:cubicBezTo>
                  <a:cubicBezTo>
                    <a:pt x="5764" y="1022"/>
                    <a:pt x="5580" y="954"/>
                    <a:pt x="5395" y="954"/>
                  </a:cubicBezTo>
                  <a:cubicBezTo>
                    <a:pt x="5200" y="954"/>
                    <a:pt x="5004" y="1030"/>
                    <a:pt x="4863" y="1186"/>
                  </a:cubicBezTo>
                  <a:cubicBezTo>
                    <a:pt x="4803" y="882"/>
                    <a:pt x="5046" y="487"/>
                    <a:pt x="4711" y="335"/>
                  </a:cubicBezTo>
                  <a:cubicBezTo>
                    <a:pt x="4377" y="426"/>
                    <a:pt x="4073" y="1064"/>
                    <a:pt x="4256" y="1490"/>
                  </a:cubicBezTo>
                  <a:cubicBezTo>
                    <a:pt x="4171" y="1480"/>
                    <a:pt x="4092" y="1474"/>
                    <a:pt x="4017" y="1474"/>
                  </a:cubicBezTo>
                  <a:cubicBezTo>
                    <a:pt x="3848" y="1474"/>
                    <a:pt x="3694" y="1506"/>
                    <a:pt x="3526" y="1611"/>
                  </a:cubicBezTo>
                  <a:cubicBezTo>
                    <a:pt x="3583" y="1382"/>
                    <a:pt x="3451" y="692"/>
                    <a:pt x="3181" y="692"/>
                  </a:cubicBezTo>
                  <a:cubicBezTo>
                    <a:pt x="3165" y="692"/>
                    <a:pt x="3148" y="694"/>
                    <a:pt x="3131" y="699"/>
                  </a:cubicBezTo>
                  <a:cubicBezTo>
                    <a:pt x="2705" y="760"/>
                    <a:pt x="2827" y="1672"/>
                    <a:pt x="2979" y="1854"/>
                  </a:cubicBezTo>
                  <a:cubicBezTo>
                    <a:pt x="2856" y="1786"/>
                    <a:pt x="2733" y="1742"/>
                    <a:pt x="2633" y="1742"/>
                  </a:cubicBezTo>
                  <a:cubicBezTo>
                    <a:pt x="2509" y="1742"/>
                    <a:pt x="2418" y="1808"/>
                    <a:pt x="2401" y="1976"/>
                  </a:cubicBezTo>
                  <a:cubicBezTo>
                    <a:pt x="2346" y="1956"/>
                    <a:pt x="2292" y="1947"/>
                    <a:pt x="2239" y="1947"/>
                  </a:cubicBezTo>
                  <a:cubicBezTo>
                    <a:pt x="1973" y="1947"/>
                    <a:pt x="1753" y="2183"/>
                    <a:pt x="1702" y="2462"/>
                  </a:cubicBezTo>
                  <a:cubicBezTo>
                    <a:pt x="1549" y="2349"/>
                    <a:pt x="1404" y="2302"/>
                    <a:pt x="1275" y="2302"/>
                  </a:cubicBezTo>
                  <a:cubicBezTo>
                    <a:pt x="710" y="2302"/>
                    <a:pt x="435" y="3190"/>
                    <a:pt x="1003" y="3313"/>
                  </a:cubicBezTo>
                  <a:cubicBezTo>
                    <a:pt x="578" y="3374"/>
                    <a:pt x="243" y="3648"/>
                    <a:pt x="0" y="4043"/>
                  </a:cubicBezTo>
                  <a:lnTo>
                    <a:pt x="6414" y="6201"/>
                  </a:lnTo>
                  <a:cubicBezTo>
                    <a:pt x="6474" y="6079"/>
                    <a:pt x="6535" y="6019"/>
                    <a:pt x="6566" y="5897"/>
                  </a:cubicBezTo>
                  <a:cubicBezTo>
                    <a:pt x="6718" y="5654"/>
                    <a:pt x="7265" y="4803"/>
                    <a:pt x="6687" y="4803"/>
                  </a:cubicBezTo>
                  <a:cubicBezTo>
                    <a:pt x="6930" y="4499"/>
                    <a:pt x="7113" y="4043"/>
                    <a:pt x="6809" y="3678"/>
                  </a:cubicBezTo>
                  <a:cubicBezTo>
                    <a:pt x="6961" y="3678"/>
                    <a:pt x="7812" y="3435"/>
                    <a:pt x="7812" y="3040"/>
                  </a:cubicBezTo>
                  <a:cubicBezTo>
                    <a:pt x="7812" y="2826"/>
                    <a:pt x="7436" y="2687"/>
                    <a:pt x="7139" y="2687"/>
                  </a:cubicBezTo>
                  <a:cubicBezTo>
                    <a:pt x="7014" y="2687"/>
                    <a:pt x="6902" y="2712"/>
                    <a:pt x="6839" y="2766"/>
                  </a:cubicBezTo>
                  <a:cubicBezTo>
                    <a:pt x="6930" y="2523"/>
                    <a:pt x="6900" y="2128"/>
                    <a:pt x="6961" y="1915"/>
                  </a:cubicBezTo>
                  <a:cubicBezTo>
                    <a:pt x="7082" y="1642"/>
                    <a:pt x="7538" y="1216"/>
                    <a:pt x="7447" y="912"/>
                  </a:cubicBezTo>
                  <a:cubicBezTo>
                    <a:pt x="7358" y="859"/>
                    <a:pt x="7264" y="834"/>
                    <a:pt x="7170" y="834"/>
                  </a:cubicBezTo>
                  <a:cubicBezTo>
                    <a:pt x="6940" y="834"/>
                    <a:pt x="6707" y="979"/>
                    <a:pt x="6535" y="1216"/>
                  </a:cubicBezTo>
                  <a:cubicBezTo>
                    <a:pt x="6505" y="851"/>
                    <a:pt x="6687" y="122"/>
                    <a:pt x="6322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49" name="Google Shape;349;p4"/>
            <p:cNvSpPr/>
            <p:nvPr/>
          </p:nvSpPr>
          <p:spPr>
            <a:xfrm>
              <a:off x="4166917" y="4464822"/>
              <a:ext cx="13433" cy="24685"/>
            </a:xfrm>
            <a:custGeom>
              <a:rect b="b" l="l" r="r" t="t"/>
              <a:pathLst>
                <a:path extrusionOk="0" h="1064" w="579">
                  <a:moveTo>
                    <a:pt x="366" y="0"/>
                  </a:moveTo>
                  <a:cubicBezTo>
                    <a:pt x="31" y="152"/>
                    <a:pt x="1" y="426"/>
                    <a:pt x="31" y="638"/>
                  </a:cubicBezTo>
                  <a:cubicBezTo>
                    <a:pt x="31" y="882"/>
                    <a:pt x="153" y="1064"/>
                    <a:pt x="153" y="1064"/>
                  </a:cubicBezTo>
                  <a:cubicBezTo>
                    <a:pt x="487" y="790"/>
                    <a:pt x="579" y="547"/>
                    <a:pt x="579" y="304"/>
                  </a:cubicBezTo>
                  <a:cubicBezTo>
                    <a:pt x="518" y="213"/>
                    <a:pt x="487" y="122"/>
                    <a:pt x="457" y="91"/>
                  </a:cubicBezTo>
                  <a:lnTo>
                    <a:pt x="366" y="0"/>
                  </a:ln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50" name="Google Shape;350;p4"/>
            <p:cNvSpPr/>
            <p:nvPr/>
          </p:nvSpPr>
          <p:spPr>
            <a:xfrm>
              <a:off x="4173274" y="4481039"/>
              <a:ext cx="20486" cy="10602"/>
            </a:xfrm>
            <a:custGeom>
              <a:rect b="b" l="l" r="r" t="t"/>
              <a:pathLst>
                <a:path extrusionOk="0" h="457" w="883">
                  <a:moveTo>
                    <a:pt x="487" y="0"/>
                  </a:moveTo>
                  <a:cubicBezTo>
                    <a:pt x="335" y="31"/>
                    <a:pt x="244" y="61"/>
                    <a:pt x="183" y="152"/>
                  </a:cubicBezTo>
                  <a:cubicBezTo>
                    <a:pt x="31" y="304"/>
                    <a:pt x="1" y="456"/>
                    <a:pt x="1" y="456"/>
                  </a:cubicBezTo>
                  <a:cubicBezTo>
                    <a:pt x="213" y="456"/>
                    <a:pt x="365" y="395"/>
                    <a:pt x="487" y="395"/>
                  </a:cubicBezTo>
                  <a:cubicBezTo>
                    <a:pt x="608" y="365"/>
                    <a:pt x="669" y="334"/>
                    <a:pt x="760" y="274"/>
                  </a:cubicBezTo>
                  <a:cubicBezTo>
                    <a:pt x="791" y="243"/>
                    <a:pt x="821" y="183"/>
                    <a:pt x="852" y="152"/>
                  </a:cubicBezTo>
                  <a:cubicBezTo>
                    <a:pt x="882" y="91"/>
                    <a:pt x="882" y="61"/>
                    <a:pt x="882" y="61"/>
                  </a:cubicBezTo>
                  <a:cubicBezTo>
                    <a:pt x="821" y="31"/>
                    <a:pt x="760" y="0"/>
                    <a:pt x="669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51" name="Google Shape;351;p4"/>
            <p:cNvSpPr/>
            <p:nvPr/>
          </p:nvSpPr>
          <p:spPr>
            <a:xfrm>
              <a:off x="4150004" y="4472571"/>
              <a:ext cx="17655" cy="17655"/>
            </a:xfrm>
            <a:custGeom>
              <a:rect b="b" l="l" r="r" t="t"/>
              <a:pathLst>
                <a:path extrusionOk="0" h="761" w="761">
                  <a:moveTo>
                    <a:pt x="61" y="0"/>
                  </a:moveTo>
                  <a:cubicBezTo>
                    <a:pt x="61" y="0"/>
                    <a:pt x="0" y="122"/>
                    <a:pt x="61" y="274"/>
                  </a:cubicBezTo>
                  <a:cubicBezTo>
                    <a:pt x="122" y="365"/>
                    <a:pt x="152" y="426"/>
                    <a:pt x="274" y="548"/>
                  </a:cubicBezTo>
                  <a:cubicBezTo>
                    <a:pt x="365" y="578"/>
                    <a:pt x="548" y="699"/>
                    <a:pt x="760" y="760"/>
                  </a:cubicBezTo>
                  <a:cubicBezTo>
                    <a:pt x="760" y="760"/>
                    <a:pt x="760" y="608"/>
                    <a:pt x="669" y="426"/>
                  </a:cubicBezTo>
                  <a:cubicBezTo>
                    <a:pt x="608" y="244"/>
                    <a:pt x="426" y="92"/>
                    <a:pt x="61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52" name="Google Shape;352;p4"/>
            <p:cNvSpPr/>
            <p:nvPr/>
          </p:nvSpPr>
          <p:spPr>
            <a:xfrm>
              <a:off x="4209234" y="4524748"/>
              <a:ext cx="14848" cy="20486"/>
            </a:xfrm>
            <a:custGeom>
              <a:rect b="b" l="l" r="r" t="t"/>
              <a:pathLst>
                <a:path extrusionOk="0" h="883" w="640">
                  <a:moveTo>
                    <a:pt x="609" y="1"/>
                  </a:moveTo>
                  <a:cubicBezTo>
                    <a:pt x="305" y="31"/>
                    <a:pt x="153" y="244"/>
                    <a:pt x="62" y="457"/>
                  </a:cubicBezTo>
                  <a:cubicBezTo>
                    <a:pt x="1" y="639"/>
                    <a:pt x="1" y="882"/>
                    <a:pt x="1" y="882"/>
                  </a:cubicBezTo>
                  <a:cubicBezTo>
                    <a:pt x="365" y="730"/>
                    <a:pt x="517" y="487"/>
                    <a:pt x="609" y="335"/>
                  </a:cubicBezTo>
                  <a:cubicBezTo>
                    <a:pt x="639" y="153"/>
                    <a:pt x="609" y="1"/>
                    <a:pt x="609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53" name="Google Shape;353;p4"/>
            <p:cNvSpPr/>
            <p:nvPr/>
          </p:nvSpPr>
          <p:spPr>
            <a:xfrm>
              <a:off x="4210649" y="4540965"/>
              <a:ext cx="22597" cy="8491"/>
            </a:xfrm>
            <a:custGeom>
              <a:rect b="b" l="l" r="r" t="t"/>
              <a:pathLst>
                <a:path extrusionOk="0" h="366" w="974">
                  <a:moveTo>
                    <a:pt x="578" y="1"/>
                  </a:moveTo>
                  <a:cubicBezTo>
                    <a:pt x="456" y="1"/>
                    <a:pt x="365" y="31"/>
                    <a:pt x="274" y="62"/>
                  </a:cubicBezTo>
                  <a:cubicBezTo>
                    <a:pt x="122" y="183"/>
                    <a:pt x="1" y="305"/>
                    <a:pt x="1" y="305"/>
                  </a:cubicBezTo>
                  <a:cubicBezTo>
                    <a:pt x="122" y="335"/>
                    <a:pt x="213" y="335"/>
                    <a:pt x="304" y="335"/>
                  </a:cubicBezTo>
                  <a:cubicBezTo>
                    <a:pt x="396" y="366"/>
                    <a:pt x="426" y="366"/>
                    <a:pt x="517" y="366"/>
                  </a:cubicBezTo>
                  <a:cubicBezTo>
                    <a:pt x="608" y="366"/>
                    <a:pt x="700" y="366"/>
                    <a:pt x="760" y="335"/>
                  </a:cubicBezTo>
                  <a:cubicBezTo>
                    <a:pt x="852" y="305"/>
                    <a:pt x="882" y="244"/>
                    <a:pt x="912" y="214"/>
                  </a:cubicBezTo>
                  <a:cubicBezTo>
                    <a:pt x="973" y="183"/>
                    <a:pt x="973" y="153"/>
                    <a:pt x="973" y="153"/>
                  </a:cubicBezTo>
                  <a:cubicBezTo>
                    <a:pt x="882" y="92"/>
                    <a:pt x="852" y="62"/>
                    <a:pt x="760" y="31"/>
                  </a:cubicBezTo>
                  <a:cubicBezTo>
                    <a:pt x="700" y="1"/>
                    <a:pt x="608" y="1"/>
                    <a:pt x="578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54" name="Google Shape;354;p4"/>
            <p:cNvSpPr/>
            <p:nvPr/>
          </p:nvSpPr>
          <p:spPr>
            <a:xfrm>
              <a:off x="4197958" y="4523333"/>
              <a:ext cx="10602" cy="21901"/>
            </a:xfrm>
            <a:custGeom>
              <a:rect b="b" l="l" r="r" t="t"/>
              <a:pathLst>
                <a:path extrusionOk="0" h="944" w="457">
                  <a:moveTo>
                    <a:pt x="152" y="1"/>
                  </a:moveTo>
                  <a:cubicBezTo>
                    <a:pt x="152" y="1"/>
                    <a:pt x="92" y="1"/>
                    <a:pt x="61" y="31"/>
                  </a:cubicBezTo>
                  <a:cubicBezTo>
                    <a:pt x="31" y="62"/>
                    <a:pt x="0" y="92"/>
                    <a:pt x="0" y="183"/>
                  </a:cubicBezTo>
                  <a:cubicBezTo>
                    <a:pt x="0" y="244"/>
                    <a:pt x="0" y="366"/>
                    <a:pt x="31" y="487"/>
                  </a:cubicBezTo>
                  <a:cubicBezTo>
                    <a:pt x="92" y="639"/>
                    <a:pt x="213" y="791"/>
                    <a:pt x="365" y="943"/>
                  </a:cubicBezTo>
                  <a:cubicBezTo>
                    <a:pt x="365" y="943"/>
                    <a:pt x="456" y="791"/>
                    <a:pt x="456" y="609"/>
                  </a:cubicBezTo>
                  <a:cubicBezTo>
                    <a:pt x="456" y="396"/>
                    <a:pt x="365" y="183"/>
                    <a:pt x="152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55" name="Google Shape;355;p4"/>
            <p:cNvSpPr/>
            <p:nvPr/>
          </p:nvSpPr>
          <p:spPr>
            <a:xfrm>
              <a:off x="4167636" y="4607317"/>
              <a:ext cx="20462" cy="13363"/>
            </a:xfrm>
            <a:custGeom>
              <a:rect b="b" l="l" r="r" t="t"/>
              <a:pathLst>
                <a:path extrusionOk="0" h="576" w="882">
                  <a:moveTo>
                    <a:pt x="715" y="1"/>
                  </a:moveTo>
                  <a:cubicBezTo>
                    <a:pt x="512" y="1"/>
                    <a:pt x="340" y="121"/>
                    <a:pt x="244" y="241"/>
                  </a:cubicBezTo>
                  <a:cubicBezTo>
                    <a:pt x="92" y="393"/>
                    <a:pt x="0" y="575"/>
                    <a:pt x="0" y="575"/>
                  </a:cubicBezTo>
                  <a:cubicBezTo>
                    <a:pt x="426" y="545"/>
                    <a:pt x="639" y="423"/>
                    <a:pt x="760" y="332"/>
                  </a:cubicBezTo>
                  <a:cubicBezTo>
                    <a:pt x="851" y="241"/>
                    <a:pt x="882" y="180"/>
                    <a:pt x="882" y="120"/>
                  </a:cubicBezTo>
                  <a:lnTo>
                    <a:pt x="882" y="59"/>
                  </a:lnTo>
                  <a:lnTo>
                    <a:pt x="882" y="28"/>
                  </a:lnTo>
                  <a:cubicBezTo>
                    <a:pt x="825" y="9"/>
                    <a:pt x="769" y="1"/>
                    <a:pt x="715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56" name="Google Shape;356;p4"/>
            <p:cNvSpPr/>
            <p:nvPr/>
          </p:nvSpPr>
          <p:spPr>
            <a:xfrm>
              <a:off x="4168332" y="4620657"/>
              <a:ext cx="19070" cy="9883"/>
            </a:xfrm>
            <a:custGeom>
              <a:rect b="b" l="l" r="r" t="t"/>
              <a:pathLst>
                <a:path extrusionOk="0" h="426" w="822">
                  <a:moveTo>
                    <a:pt x="335" y="0"/>
                  </a:moveTo>
                  <a:cubicBezTo>
                    <a:pt x="153" y="61"/>
                    <a:pt x="1" y="122"/>
                    <a:pt x="1" y="122"/>
                  </a:cubicBezTo>
                  <a:cubicBezTo>
                    <a:pt x="92" y="152"/>
                    <a:pt x="122" y="213"/>
                    <a:pt x="122" y="274"/>
                  </a:cubicBezTo>
                  <a:cubicBezTo>
                    <a:pt x="183" y="304"/>
                    <a:pt x="244" y="304"/>
                    <a:pt x="274" y="365"/>
                  </a:cubicBezTo>
                  <a:cubicBezTo>
                    <a:pt x="396" y="396"/>
                    <a:pt x="457" y="426"/>
                    <a:pt x="548" y="426"/>
                  </a:cubicBezTo>
                  <a:cubicBezTo>
                    <a:pt x="609" y="426"/>
                    <a:pt x="700" y="396"/>
                    <a:pt x="730" y="396"/>
                  </a:cubicBezTo>
                  <a:cubicBezTo>
                    <a:pt x="761" y="365"/>
                    <a:pt x="821" y="365"/>
                    <a:pt x="821" y="365"/>
                  </a:cubicBezTo>
                  <a:cubicBezTo>
                    <a:pt x="821" y="274"/>
                    <a:pt x="761" y="213"/>
                    <a:pt x="730" y="152"/>
                  </a:cubicBezTo>
                  <a:lnTo>
                    <a:pt x="609" y="61"/>
                  </a:lnTo>
                  <a:cubicBezTo>
                    <a:pt x="548" y="0"/>
                    <a:pt x="426" y="0"/>
                    <a:pt x="335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57" name="Google Shape;357;p4"/>
            <p:cNvSpPr/>
            <p:nvPr/>
          </p:nvSpPr>
          <p:spPr>
            <a:xfrm>
              <a:off x="4164110" y="4598802"/>
              <a:ext cx="9187" cy="20462"/>
            </a:xfrm>
            <a:custGeom>
              <a:rect b="b" l="l" r="r" t="t"/>
              <a:pathLst>
                <a:path extrusionOk="0" h="882" w="396">
                  <a:moveTo>
                    <a:pt x="274" y="0"/>
                  </a:moveTo>
                  <a:cubicBezTo>
                    <a:pt x="244" y="0"/>
                    <a:pt x="152" y="31"/>
                    <a:pt x="122" y="122"/>
                  </a:cubicBezTo>
                  <a:cubicBezTo>
                    <a:pt x="92" y="152"/>
                    <a:pt x="92" y="183"/>
                    <a:pt x="31" y="243"/>
                  </a:cubicBezTo>
                  <a:cubicBezTo>
                    <a:pt x="31" y="274"/>
                    <a:pt x="0" y="335"/>
                    <a:pt x="0" y="395"/>
                  </a:cubicBezTo>
                  <a:lnTo>
                    <a:pt x="0" y="608"/>
                  </a:lnTo>
                  <a:cubicBezTo>
                    <a:pt x="0" y="699"/>
                    <a:pt x="31" y="790"/>
                    <a:pt x="92" y="882"/>
                  </a:cubicBezTo>
                  <a:cubicBezTo>
                    <a:pt x="92" y="882"/>
                    <a:pt x="183" y="760"/>
                    <a:pt x="304" y="608"/>
                  </a:cubicBezTo>
                  <a:cubicBezTo>
                    <a:pt x="335" y="547"/>
                    <a:pt x="396" y="426"/>
                    <a:pt x="396" y="335"/>
                  </a:cubicBezTo>
                  <a:lnTo>
                    <a:pt x="396" y="183"/>
                  </a:lnTo>
                  <a:cubicBezTo>
                    <a:pt x="396" y="152"/>
                    <a:pt x="335" y="91"/>
                    <a:pt x="335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58" name="Google Shape;358;p4"/>
            <p:cNvSpPr/>
            <p:nvPr/>
          </p:nvSpPr>
          <p:spPr>
            <a:xfrm>
              <a:off x="4162694" y="4666500"/>
              <a:ext cx="15544" cy="19766"/>
            </a:xfrm>
            <a:custGeom>
              <a:rect b="b" l="l" r="r" t="t"/>
              <a:pathLst>
                <a:path extrusionOk="0" h="852" w="670">
                  <a:moveTo>
                    <a:pt x="669" y="0"/>
                  </a:moveTo>
                  <a:cubicBezTo>
                    <a:pt x="517" y="0"/>
                    <a:pt x="396" y="91"/>
                    <a:pt x="335" y="152"/>
                  </a:cubicBezTo>
                  <a:cubicBezTo>
                    <a:pt x="244" y="274"/>
                    <a:pt x="183" y="365"/>
                    <a:pt x="153" y="456"/>
                  </a:cubicBezTo>
                  <a:cubicBezTo>
                    <a:pt x="92" y="578"/>
                    <a:pt x="61" y="669"/>
                    <a:pt x="31" y="730"/>
                  </a:cubicBezTo>
                  <a:cubicBezTo>
                    <a:pt x="1" y="821"/>
                    <a:pt x="1" y="851"/>
                    <a:pt x="1" y="851"/>
                  </a:cubicBezTo>
                  <a:cubicBezTo>
                    <a:pt x="153" y="730"/>
                    <a:pt x="244" y="669"/>
                    <a:pt x="365" y="578"/>
                  </a:cubicBezTo>
                  <a:cubicBezTo>
                    <a:pt x="487" y="456"/>
                    <a:pt x="548" y="395"/>
                    <a:pt x="578" y="304"/>
                  </a:cubicBezTo>
                  <a:cubicBezTo>
                    <a:pt x="639" y="243"/>
                    <a:pt x="669" y="122"/>
                    <a:pt x="669" y="91"/>
                  </a:cubicBezTo>
                  <a:lnTo>
                    <a:pt x="669" y="0"/>
                  </a:ln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59" name="Google Shape;359;p4"/>
            <p:cNvSpPr/>
            <p:nvPr/>
          </p:nvSpPr>
          <p:spPr>
            <a:xfrm>
              <a:off x="4163414" y="4682415"/>
              <a:ext cx="16936" cy="6658"/>
            </a:xfrm>
            <a:custGeom>
              <a:rect b="b" l="l" r="r" t="t"/>
              <a:pathLst>
                <a:path extrusionOk="0" h="287" w="730">
                  <a:moveTo>
                    <a:pt x="437" y="1"/>
                  </a:moveTo>
                  <a:cubicBezTo>
                    <a:pt x="375" y="1"/>
                    <a:pt x="317" y="22"/>
                    <a:pt x="274" y="44"/>
                  </a:cubicBezTo>
                  <a:cubicBezTo>
                    <a:pt x="182" y="74"/>
                    <a:pt x="122" y="135"/>
                    <a:pt x="61" y="165"/>
                  </a:cubicBezTo>
                  <a:lnTo>
                    <a:pt x="0" y="226"/>
                  </a:lnTo>
                  <a:cubicBezTo>
                    <a:pt x="61" y="226"/>
                    <a:pt x="152" y="226"/>
                    <a:pt x="213" y="287"/>
                  </a:cubicBezTo>
                  <a:lnTo>
                    <a:pt x="456" y="287"/>
                  </a:lnTo>
                  <a:cubicBezTo>
                    <a:pt x="517" y="226"/>
                    <a:pt x="608" y="226"/>
                    <a:pt x="638" y="226"/>
                  </a:cubicBezTo>
                  <a:cubicBezTo>
                    <a:pt x="669" y="196"/>
                    <a:pt x="730" y="196"/>
                    <a:pt x="730" y="196"/>
                  </a:cubicBezTo>
                  <a:cubicBezTo>
                    <a:pt x="669" y="74"/>
                    <a:pt x="608" y="13"/>
                    <a:pt x="517" y="13"/>
                  </a:cubicBezTo>
                  <a:cubicBezTo>
                    <a:pt x="490" y="4"/>
                    <a:pt x="463" y="1"/>
                    <a:pt x="437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60" name="Google Shape;360;p4"/>
            <p:cNvSpPr/>
            <p:nvPr/>
          </p:nvSpPr>
          <p:spPr>
            <a:xfrm>
              <a:off x="4155642" y="4668611"/>
              <a:ext cx="8491" cy="17655"/>
            </a:xfrm>
            <a:custGeom>
              <a:rect b="b" l="l" r="r" t="t"/>
              <a:pathLst>
                <a:path extrusionOk="0" h="761" w="366">
                  <a:moveTo>
                    <a:pt x="183" y="0"/>
                  </a:moveTo>
                  <a:cubicBezTo>
                    <a:pt x="183" y="0"/>
                    <a:pt x="92" y="61"/>
                    <a:pt x="31" y="213"/>
                  </a:cubicBezTo>
                  <a:cubicBezTo>
                    <a:pt x="1" y="304"/>
                    <a:pt x="1" y="365"/>
                    <a:pt x="31" y="487"/>
                  </a:cubicBezTo>
                  <a:cubicBezTo>
                    <a:pt x="92" y="578"/>
                    <a:pt x="183" y="639"/>
                    <a:pt x="213" y="760"/>
                  </a:cubicBezTo>
                  <a:cubicBezTo>
                    <a:pt x="213" y="760"/>
                    <a:pt x="244" y="730"/>
                    <a:pt x="244" y="669"/>
                  </a:cubicBezTo>
                  <a:cubicBezTo>
                    <a:pt x="305" y="639"/>
                    <a:pt x="335" y="578"/>
                    <a:pt x="335" y="456"/>
                  </a:cubicBezTo>
                  <a:cubicBezTo>
                    <a:pt x="365" y="304"/>
                    <a:pt x="365" y="61"/>
                    <a:pt x="183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61" name="Google Shape;361;p4"/>
            <p:cNvSpPr/>
            <p:nvPr/>
          </p:nvSpPr>
          <p:spPr>
            <a:xfrm>
              <a:off x="4143647" y="4691185"/>
              <a:ext cx="14129" cy="21158"/>
            </a:xfrm>
            <a:custGeom>
              <a:rect b="b" l="l" r="r" t="t"/>
              <a:pathLst>
                <a:path extrusionOk="0" h="912" w="609">
                  <a:moveTo>
                    <a:pt x="609" y="0"/>
                  </a:moveTo>
                  <a:cubicBezTo>
                    <a:pt x="366" y="91"/>
                    <a:pt x="214" y="274"/>
                    <a:pt x="123" y="517"/>
                  </a:cubicBezTo>
                  <a:cubicBezTo>
                    <a:pt x="1" y="730"/>
                    <a:pt x="1" y="912"/>
                    <a:pt x="1" y="912"/>
                  </a:cubicBezTo>
                  <a:cubicBezTo>
                    <a:pt x="366" y="730"/>
                    <a:pt x="548" y="547"/>
                    <a:pt x="578" y="304"/>
                  </a:cubicBezTo>
                  <a:cubicBezTo>
                    <a:pt x="609" y="243"/>
                    <a:pt x="609" y="122"/>
                    <a:pt x="609" y="91"/>
                  </a:cubicBezTo>
                  <a:lnTo>
                    <a:pt x="609" y="0"/>
                  </a:ln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62" name="Google Shape;362;p4"/>
            <p:cNvSpPr/>
            <p:nvPr/>
          </p:nvSpPr>
          <p:spPr>
            <a:xfrm>
              <a:off x="4145782" y="4707401"/>
              <a:ext cx="18351" cy="8468"/>
            </a:xfrm>
            <a:custGeom>
              <a:rect b="b" l="l" r="r" t="t"/>
              <a:pathLst>
                <a:path extrusionOk="0" h="365" w="791">
                  <a:moveTo>
                    <a:pt x="517" y="0"/>
                  </a:moveTo>
                  <a:cubicBezTo>
                    <a:pt x="426" y="0"/>
                    <a:pt x="334" y="31"/>
                    <a:pt x="274" y="61"/>
                  </a:cubicBezTo>
                  <a:cubicBezTo>
                    <a:pt x="91" y="182"/>
                    <a:pt x="0" y="304"/>
                    <a:pt x="0" y="304"/>
                  </a:cubicBezTo>
                  <a:cubicBezTo>
                    <a:pt x="61" y="334"/>
                    <a:pt x="152" y="334"/>
                    <a:pt x="213" y="365"/>
                  </a:cubicBezTo>
                  <a:lnTo>
                    <a:pt x="365" y="365"/>
                  </a:lnTo>
                  <a:cubicBezTo>
                    <a:pt x="456" y="365"/>
                    <a:pt x="517" y="334"/>
                    <a:pt x="608" y="304"/>
                  </a:cubicBezTo>
                  <a:cubicBezTo>
                    <a:pt x="669" y="274"/>
                    <a:pt x="730" y="213"/>
                    <a:pt x="760" y="182"/>
                  </a:cubicBezTo>
                  <a:cubicBezTo>
                    <a:pt x="790" y="152"/>
                    <a:pt x="790" y="122"/>
                    <a:pt x="790" y="122"/>
                  </a:cubicBezTo>
                  <a:cubicBezTo>
                    <a:pt x="730" y="31"/>
                    <a:pt x="608" y="0"/>
                    <a:pt x="517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63" name="Google Shape;363;p4"/>
            <p:cNvSpPr/>
            <p:nvPr/>
          </p:nvSpPr>
          <p:spPr>
            <a:xfrm>
              <a:off x="4138010" y="4693296"/>
              <a:ext cx="8491" cy="19047"/>
            </a:xfrm>
            <a:custGeom>
              <a:rect b="b" l="l" r="r" t="t"/>
              <a:pathLst>
                <a:path extrusionOk="0" h="821" w="366">
                  <a:moveTo>
                    <a:pt x="92" y="0"/>
                  </a:moveTo>
                  <a:cubicBezTo>
                    <a:pt x="92" y="0"/>
                    <a:pt x="31" y="61"/>
                    <a:pt x="1" y="213"/>
                  </a:cubicBezTo>
                  <a:cubicBezTo>
                    <a:pt x="1" y="304"/>
                    <a:pt x="1" y="365"/>
                    <a:pt x="31" y="487"/>
                  </a:cubicBezTo>
                  <a:cubicBezTo>
                    <a:pt x="31" y="517"/>
                    <a:pt x="62" y="608"/>
                    <a:pt x="92" y="639"/>
                  </a:cubicBezTo>
                  <a:cubicBezTo>
                    <a:pt x="92" y="730"/>
                    <a:pt x="122" y="760"/>
                    <a:pt x="214" y="821"/>
                  </a:cubicBezTo>
                  <a:cubicBezTo>
                    <a:pt x="214" y="821"/>
                    <a:pt x="305" y="669"/>
                    <a:pt x="335" y="487"/>
                  </a:cubicBezTo>
                  <a:cubicBezTo>
                    <a:pt x="366" y="304"/>
                    <a:pt x="335" y="122"/>
                    <a:pt x="92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64" name="Google Shape;364;p4"/>
            <p:cNvSpPr/>
            <p:nvPr/>
          </p:nvSpPr>
          <p:spPr>
            <a:xfrm>
              <a:off x="4117570" y="4706682"/>
              <a:ext cx="14129" cy="21182"/>
            </a:xfrm>
            <a:custGeom>
              <a:rect b="b" l="l" r="r" t="t"/>
              <a:pathLst>
                <a:path extrusionOk="0" h="913" w="609">
                  <a:moveTo>
                    <a:pt x="608" y="1"/>
                  </a:moveTo>
                  <a:cubicBezTo>
                    <a:pt x="304" y="31"/>
                    <a:pt x="183" y="244"/>
                    <a:pt x="122" y="487"/>
                  </a:cubicBezTo>
                  <a:cubicBezTo>
                    <a:pt x="31" y="700"/>
                    <a:pt x="0" y="913"/>
                    <a:pt x="0" y="913"/>
                  </a:cubicBezTo>
                  <a:cubicBezTo>
                    <a:pt x="152" y="791"/>
                    <a:pt x="243" y="669"/>
                    <a:pt x="365" y="548"/>
                  </a:cubicBezTo>
                  <a:cubicBezTo>
                    <a:pt x="487" y="487"/>
                    <a:pt x="517" y="365"/>
                    <a:pt x="547" y="305"/>
                  </a:cubicBezTo>
                  <a:cubicBezTo>
                    <a:pt x="608" y="213"/>
                    <a:pt x="608" y="92"/>
                    <a:pt x="608" y="62"/>
                  </a:cubicBezTo>
                  <a:lnTo>
                    <a:pt x="608" y="1"/>
                  </a:ln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65" name="Google Shape;365;p4"/>
            <p:cNvSpPr/>
            <p:nvPr/>
          </p:nvSpPr>
          <p:spPr>
            <a:xfrm>
              <a:off x="4118266" y="4721507"/>
              <a:ext cx="18351" cy="8468"/>
            </a:xfrm>
            <a:custGeom>
              <a:rect b="b" l="l" r="r" t="t"/>
              <a:pathLst>
                <a:path extrusionOk="0" h="365" w="791">
                  <a:moveTo>
                    <a:pt x="548" y="0"/>
                  </a:moveTo>
                  <a:cubicBezTo>
                    <a:pt x="426" y="0"/>
                    <a:pt x="335" y="30"/>
                    <a:pt x="274" y="61"/>
                  </a:cubicBezTo>
                  <a:cubicBezTo>
                    <a:pt x="122" y="182"/>
                    <a:pt x="1" y="304"/>
                    <a:pt x="1" y="304"/>
                  </a:cubicBezTo>
                  <a:cubicBezTo>
                    <a:pt x="92" y="334"/>
                    <a:pt x="153" y="334"/>
                    <a:pt x="244" y="365"/>
                  </a:cubicBezTo>
                  <a:lnTo>
                    <a:pt x="396" y="365"/>
                  </a:lnTo>
                  <a:cubicBezTo>
                    <a:pt x="457" y="365"/>
                    <a:pt x="548" y="334"/>
                    <a:pt x="609" y="304"/>
                  </a:cubicBezTo>
                  <a:cubicBezTo>
                    <a:pt x="730" y="213"/>
                    <a:pt x="791" y="122"/>
                    <a:pt x="791" y="122"/>
                  </a:cubicBezTo>
                  <a:cubicBezTo>
                    <a:pt x="730" y="30"/>
                    <a:pt x="609" y="0"/>
                    <a:pt x="548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66" name="Google Shape;366;p4"/>
            <p:cNvSpPr/>
            <p:nvPr/>
          </p:nvSpPr>
          <p:spPr>
            <a:xfrm>
              <a:off x="4110518" y="4708793"/>
              <a:ext cx="7772" cy="17655"/>
            </a:xfrm>
            <a:custGeom>
              <a:rect b="b" l="l" r="r" t="t"/>
              <a:pathLst>
                <a:path extrusionOk="0" h="761" w="335">
                  <a:moveTo>
                    <a:pt x="61" y="1"/>
                  </a:moveTo>
                  <a:cubicBezTo>
                    <a:pt x="61" y="1"/>
                    <a:pt x="0" y="122"/>
                    <a:pt x="0" y="274"/>
                  </a:cubicBezTo>
                  <a:cubicBezTo>
                    <a:pt x="0" y="335"/>
                    <a:pt x="0" y="426"/>
                    <a:pt x="31" y="548"/>
                  </a:cubicBezTo>
                  <a:cubicBezTo>
                    <a:pt x="31" y="578"/>
                    <a:pt x="61" y="609"/>
                    <a:pt x="92" y="700"/>
                  </a:cubicBezTo>
                  <a:cubicBezTo>
                    <a:pt x="152" y="700"/>
                    <a:pt x="183" y="730"/>
                    <a:pt x="213" y="761"/>
                  </a:cubicBezTo>
                  <a:cubicBezTo>
                    <a:pt x="213" y="761"/>
                    <a:pt x="304" y="609"/>
                    <a:pt x="335" y="457"/>
                  </a:cubicBezTo>
                  <a:cubicBezTo>
                    <a:pt x="335" y="396"/>
                    <a:pt x="335" y="274"/>
                    <a:pt x="304" y="214"/>
                  </a:cubicBezTo>
                  <a:cubicBezTo>
                    <a:pt x="244" y="122"/>
                    <a:pt x="183" y="62"/>
                    <a:pt x="61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67" name="Google Shape;367;p4"/>
            <p:cNvSpPr/>
            <p:nvPr/>
          </p:nvSpPr>
          <p:spPr>
            <a:xfrm>
              <a:off x="3965958" y="4569872"/>
              <a:ext cx="14129" cy="22597"/>
            </a:xfrm>
            <a:custGeom>
              <a:rect b="b" l="l" r="r" t="t"/>
              <a:pathLst>
                <a:path extrusionOk="0" h="974" w="609">
                  <a:moveTo>
                    <a:pt x="517" y="1"/>
                  </a:moveTo>
                  <a:cubicBezTo>
                    <a:pt x="152" y="31"/>
                    <a:pt x="61" y="305"/>
                    <a:pt x="31" y="518"/>
                  </a:cubicBezTo>
                  <a:cubicBezTo>
                    <a:pt x="0" y="761"/>
                    <a:pt x="31" y="974"/>
                    <a:pt x="31" y="974"/>
                  </a:cubicBezTo>
                  <a:cubicBezTo>
                    <a:pt x="426" y="791"/>
                    <a:pt x="517" y="578"/>
                    <a:pt x="608" y="335"/>
                  </a:cubicBezTo>
                  <a:cubicBezTo>
                    <a:pt x="608" y="153"/>
                    <a:pt x="517" y="1"/>
                    <a:pt x="517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68" name="Google Shape;368;p4"/>
            <p:cNvSpPr/>
            <p:nvPr/>
          </p:nvSpPr>
          <p:spPr>
            <a:xfrm>
              <a:off x="3969485" y="4586529"/>
              <a:ext cx="22574" cy="10881"/>
            </a:xfrm>
            <a:custGeom>
              <a:rect b="b" l="l" r="r" t="t"/>
              <a:pathLst>
                <a:path extrusionOk="0" h="469" w="973">
                  <a:moveTo>
                    <a:pt x="586" y="1"/>
                  </a:moveTo>
                  <a:cubicBezTo>
                    <a:pt x="459" y="1"/>
                    <a:pt x="354" y="40"/>
                    <a:pt x="274" y="104"/>
                  </a:cubicBezTo>
                  <a:cubicBezTo>
                    <a:pt x="61" y="195"/>
                    <a:pt x="0" y="347"/>
                    <a:pt x="0" y="347"/>
                  </a:cubicBezTo>
                  <a:cubicBezTo>
                    <a:pt x="183" y="408"/>
                    <a:pt x="365" y="468"/>
                    <a:pt x="517" y="468"/>
                  </a:cubicBezTo>
                  <a:cubicBezTo>
                    <a:pt x="669" y="408"/>
                    <a:pt x="760" y="377"/>
                    <a:pt x="821" y="347"/>
                  </a:cubicBezTo>
                  <a:cubicBezTo>
                    <a:pt x="973" y="225"/>
                    <a:pt x="973" y="104"/>
                    <a:pt x="973" y="104"/>
                  </a:cubicBezTo>
                  <a:cubicBezTo>
                    <a:pt x="829" y="32"/>
                    <a:pt x="699" y="1"/>
                    <a:pt x="586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69" name="Google Shape;369;p4"/>
            <p:cNvSpPr/>
            <p:nvPr/>
          </p:nvSpPr>
          <p:spPr>
            <a:xfrm>
              <a:off x="3951134" y="4574117"/>
              <a:ext cx="14129" cy="18351"/>
            </a:xfrm>
            <a:custGeom>
              <a:rect b="b" l="l" r="r" t="t"/>
              <a:pathLst>
                <a:path extrusionOk="0" h="791" w="609">
                  <a:moveTo>
                    <a:pt x="31" y="0"/>
                  </a:moveTo>
                  <a:cubicBezTo>
                    <a:pt x="31" y="0"/>
                    <a:pt x="31" y="31"/>
                    <a:pt x="1" y="92"/>
                  </a:cubicBezTo>
                  <a:lnTo>
                    <a:pt x="1" y="274"/>
                  </a:lnTo>
                  <a:cubicBezTo>
                    <a:pt x="31" y="335"/>
                    <a:pt x="62" y="426"/>
                    <a:pt x="153" y="547"/>
                  </a:cubicBezTo>
                  <a:cubicBezTo>
                    <a:pt x="244" y="578"/>
                    <a:pt x="366" y="699"/>
                    <a:pt x="548" y="791"/>
                  </a:cubicBezTo>
                  <a:cubicBezTo>
                    <a:pt x="548" y="791"/>
                    <a:pt x="609" y="639"/>
                    <a:pt x="548" y="456"/>
                  </a:cubicBezTo>
                  <a:cubicBezTo>
                    <a:pt x="548" y="395"/>
                    <a:pt x="487" y="274"/>
                    <a:pt x="396" y="183"/>
                  </a:cubicBezTo>
                  <a:cubicBezTo>
                    <a:pt x="366" y="152"/>
                    <a:pt x="335" y="122"/>
                    <a:pt x="244" y="92"/>
                  </a:cubicBezTo>
                  <a:cubicBezTo>
                    <a:pt x="183" y="31"/>
                    <a:pt x="92" y="31"/>
                    <a:pt x="31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70" name="Google Shape;370;p4"/>
            <p:cNvSpPr/>
            <p:nvPr/>
          </p:nvSpPr>
          <p:spPr>
            <a:xfrm>
              <a:off x="3994866" y="4537438"/>
              <a:ext cx="14129" cy="24708"/>
            </a:xfrm>
            <a:custGeom>
              <a:rect b="b" l="l" r="r" t="t"/>
              <a:pathLst>
                <a:path extrusionOk="0" h="1065" w="609">
                  <a:moveTo>
                    <a:pt x="396" y="1"/>
                  </a:moveTo>
                  <a:cubicBezTo>
                    <a:pt x="31" y="122"/>
                    <a:pt x="0" y="396"/>
                    <a:pt x="31" y="639"/>
                  </a:cubicBezTo>
                  <a:cubicBezTo>
                    <a:pt x="92" y="852"/>
                    <a:pt x="183" y="1065"/>
                    <a:pt x="183" y="1065"/>
                  </a:cubicBezTo>
                  <a:cubicBezTo>
                    <a:pt x="578" y="761"/>
                    <a:pt x="608" y="457"/>
                    <a:pt x="578" y="305"/>
                  </a:cubicBezTo>
                  <a:cubicBezTo>
                    <a:pt x="548" y="92"/>
                    <a:pt x="396" y="1"/>
                    <a:pt x="396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71" name="Google Shape;371;p4"/>
            <p:cNvSpPr/>
            <p:nvPr/>
          </p:nvSpPr>
          <p:spPr>
            <a:xfrm>
              <a:off x="4004030" y="4549850"/>
              <a:ext cx="22597" cy="13015"/>
            </a:xfrm>
            <a:custGeom>
              <a:rect b="b" l="l" r="r" t="t"/>
              <a:pathLst>
                <a:path extrusionOk="0" h="561" w="974">
                  <a:moveTo>
                    <a:pt x="798" y="1"/>
                  </a:moveTo>
                  <a:cubicBezTo>
                    <a:pt x="669" y="1"/>
                    <a:pt x="554" y="29"/>
                    <a:pt x="487" y="74"/>
                  </a:cubicBezTo>
                  <a:cubicBezTo>
                    <a:pt x="335" y="104"/>
                    <a:pt x="244" y="165"/>
                    <a:pt x="183" y="256"/>
                  </a:cubicBezTo>
                  <a:cubicBezTo>
                    <a:pt x="31" y="408"/>
                    <a:pt x="1" y="560"/>
                    <a:pt x="1" y="560"/>
                  </a:cubicBezTo>
                  <a:cubicBezTo>
                    <a:pt x="61" y="560"/>
                    <a:pt x="136" y="547"/>
                    <a:pt x="214" y="547"/>
                  </a:cubicBezTo>
                  <a:cubicBezTo>
                    <a:pt x="254" y="547"/>
                    <a:pt x="294" y="550"/>
                    <a:pt x="335" y="560"/>
                  </a:cubicBezTo>
                  <a:cubicBezTo>
                    <a:pt x="457" y="530"/>
                    <a:pt x="517" y="530"/>
                    <a:pt x="578" y="469"/>
                  </a:cubicBezTo>
                  <a:cubicBezTo>
                    <a:pt x="760" y="438"/>
                    <a:pt x="821" y="347"/>
                    <a:pt x="852" y="286"/>
                  </a:cubicBezTo>
                  <a:cubicBezTo>
                    <a:pt x="973" y="134"/>
                    <a:pt x="943" y="13"/>
                    <a:pt x="943" y="13"/>
                  </a:cubicBezTo>
                  <a:cubicBezTo>
                    <a:pt x="894" y="5"/>
                    <a:pt x="845" y="1"/>
                    <a:pt x="798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72" name="Google Shape;372;p4"/>
            <p:cNvSpPr/>
            <p:nvPr/>
          </p:nvSpPr>
          <p:spPr>
            <a:xfrm>
              <a:off x="3976538" y="4544491"/>
              <a:ext cx="20462" cy="17655"/>
            </a:xfrm>
            <a:custGeom>
              <a:rect b="b" l="l" r="r" t="t"/>
              <a:pathLst>
                <a:path extrusionOk="0" h="761" w="882">
                  <a:moveTo>
                    <a:pt x="61" y="1"/>
                  </a:moveTo>
                  <a:cubicBezTo>
                    <a:pt x="61" y="1"/>
                    <a:pt x="0" y="92"/>
                    <a:pt x="61" y="244"/>
                  </a:cubicBezTo>
                  <a:cubicBezTo>
                    <a:pt x="122" y="335"/>
                    <a:pt x="152" y="396"/>
                    <a:pt x="304" y="517"/>
                  </a:cubicBezTo>
                  <a:cubicBezTo>
                    <a:pt x="365" y="548"/>
                    <a:pt x="456" y="609"/>
                    <a:pt x="517" y="669"/>
                  </a:cubicBezTo>
                  <a:cubicBezTo>
                    <a:pt x="638" y="669"/>
                    <a:pt x="760" y="700"/>
                    <a:pt x="882" y="761"/>
                  </a:cubicBezTo>
                  <a:cubicBezTo>
                    <a:pt x="882" y="761"/>
                    <a:pt x="882" y="609"/>
                    <a:pt x="760" y="396"/>
                  </a:cubicBezTo>
                  <a:cubicBezTo>
                    <a:pt x="730" y="335"/>
                    <a:pt x="638" y="214"/>
                    <a:pt x="517" y="153"/>
                  </a:cubicBezTo>
                  <a:cubicBezTo>
                    <a:pt x="426" y="62"/>
                    <a:pt x="274" y="1"/>
                    <a:pt x="61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73" name="Google Shape;373;p4"/>
            <p:cNvSpPr/>
            <p:nvPr/>
          </p:nvSpPr>
          <p:spPr>
            <a:xfrm>
              <a:off x="4047042" y="4503589"/>
              <a:ext cx="14848" cy="24708"/>
            </a:xfrm>
            <a:custGeom>
              <a:rect b="b" l="l" r="r" t="t"/>
              <a:pathLst>
                <a:path extrusionOk="0" h="1065" w="640">
                  <a:moveTo>
                    <a:pt x="244" y="1"/>
                  </a:moveTo>
                  <a:cubicBezTo>
                    <a:pt x="1" y="183"/>
                    <a:pt x="31" y="457"/>
                    <a:pt x="122" y="700"/>
                  </a:cubicBezTo>
                  <a:cubicBezTo>
                    <a:pt x="183" y="913"/>
                    <a:pt x="365" y="1065"/>
                    <a:pt x="365" y="1065"/>
                  </a:cubicBezTo>
                  <a:cubicBezTo>
                    <a:pt x="639" y="700"/>
                    <a:pt x="609" y="426"/>
                    <a:pt x="517" y="244"/>
                  </a:cubicBezTo>
                  <a:cubicBezTo>
                    <a:pt x="396" y="62"/>
                    <a:pt x="244" y="1"/>
                    <a:pt x="244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74" name="Google Shape;374;p4"/>
            <p:cNvSpPr/>
            <p:nvPr/>
          </p:nvSpPr>
          <p:spPr>
            <a:xfrm>
              <a:off x="4059037" y="4511361"/>
              <a:ext cx="19070" cy="16936"/>
            </a:xfrm>
            <a:custGeom>
              <a:rect b="b" l="l" r="r" t="t"/>
              <a:pathLst>
                <a:path extrusionOk="0" h="730" w="822">
                  <a:moveTo>
                    <a:pt x="821" y="0"/>
                  </a:moveTo>
                  <a:cubicBezTo>
                    <a:pt x="700" y="0"/>
                    <a:pt x="608" y="0"/>
                    <a:pt x="548" y="61"/>
                  </a:cubicBezTo>
                  <a:cubicBezTo>
                    <a:pt x="456" y="61"/>
                    <a:pt x="396" y="91"/>
                    <a:pt x="365" y="122"/>
                  </a:cubicBezTo>
                  <a:cubicBezTo>
                    <a:pt x="244" y="213"/>
                    <a:pt x="152" y="304"/>
                    <a:pt x="122" y="395"/>
                  </a:cubicBezTo>
                  <a:cubicBezTo>
                    <a:pt x="0" y="578"/>
                    <a:pt x="0" y="730"/>
                    <a:pt x="0" y="730"/>
                  </a:cubicBezTo>
                  <a:cubicBezTo>
                    <a:pt x="274" y="699"/>
                    <a:pt x="426" y="608"/>
                    <a:pt x="548" y="517"/>
                  </a:cubicBezTo>
                  <a:cubicBezTo>
                    <a:pt x="669" y="426"/>
                    <a:pt x="730" y="365"/>
                    <a:pt x="760" y="274"/>
                  </a:cubicBezTo>
                  <a:cubicBezTo>
                    <a:pt x="821" y="213"/>
                    <a:pt x="821" y="122"/>
                    <a:pt x="821" y="91"/>
                  </a:cubicBezTo>
                  <a:lnTo>
                    <a:pt x="821" y="0"/>
                  </a:ln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75" name="Google Shape;375;p4"/>
            <p:cNvSpPr/>
            <p:nvPr/>
          </p:nvSpPr>
          <p:spPr>
            <a:xfrm>
              <a:off x="4030826" y="4514888"/>
              <a:ext cx="21878" cy="14129"/>
            </a:xfrm>
            <a:custGeom>
              <a:rect b="b" l="l" r="r" t="t"/>
              <a:pathLst>
                <a:path extrusionOk="0" h="609" w="943">
                  <a:moveTo>
                    <a:pt x="61" y="0"/>
                  </a:moveTo>
                  <a:cubicBezTo>
                    <a:pt x="61" y="0"/>
                    <a:pt x="61" y="61"/>
                    <a:pt x="1" y="91"/>
                  </a:cubicBezTo>
                  <a:cubicBezTo>
                    <a:pt x="1" y="122"/>
                    <a:pt x="1" y="213"/>
                    <a:pt x="61" y="274"/>
                  </a:cubicBezTo>
                  <a:cubicBezTo>
                    <a:pt x="92" y="304"/>
                    <a:pt x="92" y="334"/>
                    <a:pt x="122" y="395"/>
                  </a:cubicBezTo>
                  <a:cubicBezTo>
                    <a:pt x="153" y="426"/>
                    <a:pt x="244" y="456"/>
                    <a:pt x="305" y="517"/>
                  </a:cubicBezTo>
                  <a:cubicBezTo>
                    <a:pt x="457" y="578"/>
                    <a:pt x="700" y="608"/>
                    <a:pt x="943" y="608"/>
                  </a:cubicBezTo>
                  <a:cubicBezTo>
                    <a:pt x="943" y="608"/>
                    <a:pt x="912" y="456"/>
                    <a:pt x="761" y="304"/>
                  </a:cubicBezTo>
                  <a:cubicBezTo>
                    <a:pt x="609" y="152"/>
                    <a:pt x="396" y="61"/>
                    <a:pt x="61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76" name="Google Shape;376;p4"/>
            <p:cNvSpPr/>
            <p:nvPr/>
          </p:nvSpPr>
          <p:spPr>
            <a:xfrm>
              <a:off x="4015305" y="4510642"/>
              <a:ext cx="17655" cy="33872"/>
            </a:xfrm>
            <a:custGeom>
              <a:rect b="b" l="l" r="r" t="t"/>
              <a:pathLst>
                <a:path extrusionOk="0" h="1460" w="761">
                  <a:moveTo>
                    <a:pt x="305" y="1"/>
                  </a:moveTo>
                  <a:cubicBezTo>
                    <a:pt x="1" y="335"/>
                    <a:pt x="1" y="730"/>
                    <a:pt x="122" y="1004"/>
                  </a:cubicBezTo>
                  <a:cubicBezTo>
                    <a:pt x="214" y="1247"/>
                    <a:pt x="426" y="1460"/>
                    <a:pt x="426" y="1460"/>
                  </a:cubicBezTo>
                  <a:cubicBezTo>
                    <a:pt x="761" y="882"/>
                    <a:pt x="730" y="548"/>
                    <a:pt x="578" y="305"/>
                  </a:cubicBezTo>
                  <a:cubicBezTo>
                    <a:pt x="487" y="92"/>
                    <a:pt x="305" y="1"/>
                    <a:pt x="305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77" name="Google Shape;377;p4"/>
            <p:cNvSpPr/>
            <p:nvPr/>
          </p:nvSpPr>
          <p:spPr>
            <a:xfrm>
              <a:off x="4029410" y="4518414"/>
              <a:ext cx="21182" cy="26100"/>
            </a:xfrm>
            <a:custGeom>
              <a:rect b="b" l="l" r="r" t="t"/>
              <a:pathLst>
                <a:path extrusionOk="0" h="1125" w="913">
                  <a:moveTo>
                    <a:pt x="913" y="0"/>
                  </a:moveTo>
                  <a:cubicBezTo>
                    <a:pt x="791" y="0"/>
                    <a:pt x="670" y="61"/>
                    <a:pt x="609" y="91"/>
                  </a:cubicBezTo>
                  <a:cubicBezTo>
                    <a:pt x="518" y="122"/>
                    <a:pt x="457" y="182"/>
                    <a:pt x="366" y="243"/>
                  </a:cubicBezTo>
                  <a:cubicBezTo>
                    <a:pt x="244" y="365"/>
                    <a:pt x="183" y="517"/>
                    <a:pt x="122" y="608"/>
                  </a:cubicBezTo>
                  <a:cubicBezTo>
                    <a:pt x="1" y="882"/>
                    <a:pt x="1" y="1125"/>
                    <a:pt x="1" y="1125"/>
                  </a:cubicBezTo>
                  <a:cubicBezTo>
                    <a:pt x="305" y="973"/>
                    <a:pt x="487" y="851"/>
                    <a:pt x="548" y="730"/>
                  </a:cubicBezTo>
                  <a:cubicBezTo>
                    <a:pt x="730" y="608"/>
                    <a:pt x="791" y="517"/>
                    <a:pt x="822" y="395"/>
                  </a:cubicBezTo>
                  <a:cubicBezTo>
                    <a:pt x="913" y="274"/>
                    <a:pt x="913" y="213"/>
                    <a:pt x="913" y="122"/>
                  </a:cubicBezTo>
                  <a:lnTo>
                    <a:pt x="913" y="0"/>
                  </a:ln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78" name="Google Shape;378;p4"/>
            <p:cNvSpPr/>
            <p:nvPr/>
          </p:nvSpPr>
          <p:spPr>
            <a:xfrm>
              <a:off x="3997696" y="4530385"/>
              <a:ext cx="24685" cy="15846"/>
            </a:xfrm>
            <a:custGeom>
              <a:rect b="b" l="l" r="r" t="t"/>
              <a:pathLst>
                <a:path extrusionOk="0" h="683" w="1064">
                  <a:moveTo>
                    <a:pt x="30" y="1"/>
                  </a:moveTo>
                  <a:cubicBezTo>
                    <a:pt x="30" y="1"/>
                    <a:pt x="30" y="31"/>
                    <a:pt x="0" y="92"/>
                  </a:cubicBezTo>
                  <a:cubicBezTo>
                    <a:pt x="0" y="183"/>
                    <a:pt x="0" y="244"/>
                    <a:pt x="30" y="366"/>
                  </a:cubicBezTo>
                  <a:cubicBezTo>
                    <a:pt x="61" y="396"/>
                    <a:pt x="61" y="426"/>
                    <a:pt x="152" y="518"/>
                  </a:cubicBezTo>
                  <a:cubicBezTo>
                    <a:pt x="182" y="548"/>
                    <a:pt x="243" y="639"/>
                    <a:pt x="334" y="639"/>
                  </a:cubicBezTo>
                  <a:cubicBezTo>
                    <a:pt x="463" y="661"/>
                    <a:pt x="623" y="682"/>
                    <a:pt x="812" y="682"/>
                  </a:cubicBezTo>
                  <a:cubicBezTo>
                    <a:pt x="891" y="682"/>
                    <a:pt x="975" y="678"/>
                    <a:pt x="1064" y="670"/>
                  </a:cubicBezTo>
                  <a:cubicBezTo>
                    <a:pt x="1064" y="670"/>
                    <a:pt x="1003" y="426"/>
                    <a:pt x="851" y="305"/>
                  </a:cubicBezTo>
                  <a:cubicBezTo>
                    <a:pt x="730" y="92"/>
                    <a:pt x="456" y="1"/>
                    <a:pt x="30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79" name="Google Shape;379;p4"/>
            <p:cNvSpPr/>
            <p:nvPr/>
          </p:nvSpPr>
          <p:spPr>
            <a:xfrm>
              <a:off x="4101354" y="4488092"/>
              <a:ext cx="10602" cy="23293"/>
            </a:xfrm>
            <a:custGeom>
              <a:rect b="b" l="l" r="r" t="t"/>
              <a:pathLst>
                <a:path extrusionOk="0" h="1004" w="457">
                  <a:moveTo>
                    <a:pt x="365" y="0"/>
                  </a:moveTo>
                  <a:cubicBezTo>
                    <a:pt x="243" y="61"/>
                    <a:pt x="122" y="152"/>
                    <a:pt x="91" y="243"/>
                  </a:cubicBezTo>
                  <a:cubicBezTo>
                    <a:pt x="0" y="365"/>
                    <a:pt x="0" y="486"/>
                    <a:pt x="0" y="608"/>
                  </a:cubicBezTo>
                  <a:cubicBezTo>
                    <a:pt x="0" y="821"/>
                    <a:pt x="122" y="1003"/>
                    <a:pt x="122" y="1003"/>
                  </a:cubicBezTo>
                  <a:cubicBezTo>
                    <a:pt x="304" y="851"/>
                    <a:pt x="395" y="699"/>
                    <a:pt x="426" y="638"/>
                  </a:cubicBezTo>
                  <a:cubicBezTo>
                    <a:pt x="456" y="486"/>
                    <a:pt x="456" y="365"/>
                    <a:pt x="456" y="304"/>
                  </a:cubicBezTo>
                  <a:cubicBezTo>
                    <a:pt x="456" y="182"/>
                    <a:pt x="426" y="91"/>
                    <a:pt x="395" y="61"/>
                  </a:cubicBezTo>
                  <a:cubicBezTo>
                    <a:pt x="395" y="30"/>
                    <a:pt x="365" y="0"/>
                    <a:pt x="365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80" name="Google Shape;380;p4"/>
            <p:cNvSpPr/>
            <p:nvPr/>
          </p:nvSpPr>
          <p:spPr>
            <a:xfrm>
              <a:off x="4107687" y="4500249"/>
              <a:ext cx="20486" cy="12528"/>
            </a:xfrm>
            <a:custGeom>
              <a:rect b="b" l="l" r="r" t="t"/>
              <a:pathLst>
                <a:path extrusionOk="0" h="540" w="883">
                  <a:moveTo>
                    <a:pt x="647" y="0"/>
                  </a:moveTo>
                  <a:cubicBezTo>
                    <a:pt x="578" y="0"/>
                    <a:pt x="517" y="8"/>
                    <a:pt x="457" y="23"/>
                  </a:cubicBezTo>
                  <a:cubicBezTo>
                    <a:pt x="335" y="84"/>
                    <a:pt x="274" y="145"/>
                    <a:pt x="183" y="236"/>
                  </a:cubicBezTo>
                  <a:cubicBezTo>
                    <a:pt x="31" y="388"/>
                    <a:pt x="1" y="540"/>
                    <a:pt x="1" y="540"/>
                  </a:cubicBezTo>
                  <a:cubicBezTo>
                    <a:pt x="244" y="540"/>
                    <a:pt x="396" y="479"/>
                    <a:pt x="548" y="418"/>
                  </a:cubicBezTo>
                  <a:cubicBezTo>
                    <a:pt x="639" y="388"/>
                    <a:pt x="730" y="297"/>
                    <a:pt x="761" y="266"/>
                  </a:cubicBezTo>
                  <a:cubicBezTo>
                    <a:pt x="852" y="236"/>
                    <a:pt x="882" y="145"/>
                    <a:pt x="882" y="114"/>
                  </a:cubicBezTo>
                  <a:lnTo>
                    <a:pt x="882" y="23"/>
                  </a:lnTo>
                  <a:cubicBezTo>
                    <a:pt x="791" y="8"/>
                    <a:pt x="715" y="0"/>
                    <a:pt x="647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81" name="Google Shape;381;p4"/>
            <p:cNvSpPr/>
            <p:nvPr/>
          </p:nvSpPr>
          <p:spPr>
            <a:xfrm>
              <a:off x="4086529" y="4490203"/>
              <a:ext cx="16240" cy="21182"/>
            </a:xfrm>
            <a:custGeom>
              <a:rect b="b" l="l" r="r" t="t"/>
              <a:pathLst>
                <a:path extrusionOk="0" h="913" w="700">
                  <a:moveTo>
                    <a:pt x="153" y="0"/>
                  </a:moveTo>
                  <a:cubicBezTo>
                    <a:pt x="153" y="0"/>
                    <a:pt x="122" y="0"/>
                    <a:pt x="62" y="61"/>
                  </a:cubicBezTo>
                  <a:cubicBezTo>
                    <a:pt x="31" y="91"/>
                    <a:pt x="1" y="122"/>
                    <a:pt x="1" y="213"/>
                  </a:cubicBezTo>
                  <a:lnTo>
                    <a:pt x="1" y="274"/>
                  </a:lnTo>
                  <a:cubicBezTo>
                    <a:pt x="1" y="304"/>
                    <a:pt x="1" y="304"/>
                    <a:pt x="31" y="365"/>
                  </a:cubicBezTo>
                  <a:cubicBezTo>
                    <a:pt x="31" y="395"/>
                    <a:pt x="62" y="426"/>
                    <a:pt x="62" y="426"/>
                  </a:cubicBezTo>
                  <a:cubicBezTo>
                    <a:pt x="62" y="456"/>
                    <a:pt x="122" y="517"/>
                    <a:pt x="153" y="517"/>
                  </a:cubicBezTo>
                  <a:cubicBezTo>
                    <a:pt x="274" y="730"/>
                    <a:pt x="426" y="851"/>
                    <a:pt x="700" y="912"/>
                  </a:cubicBezTo>
                  <a:cubicBezTo>
                    <a:pt x="700" y="912"/>
                    <a:pt x="700" y="760"/>
                    <a:pt x="609" y="578"/>
                  </a:cubicBezTo>
                  <a:cubicBezTo>
                    <a:pt x="609" y="547"/>
                    <a:pt x="578" y="517"/>
                    <a:pt x="518" y="426"/>
                  </a:cubicBezTo>
                  <a:cubicBezTo>
                    <a:pt x="487" y="395"/>
                    <a:pt x="457" y="365"/>
                    <a:pt x="426" y="274"/>
                  </a:cubicBezTo>
                  <a:cubicBezTo>
                    <a:pt x="335" y="213"/>
                    <a:pt x="214" y="122"/>
                    <a:pt x="153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82" name="Google Shape;382;p4"/>
            <p:cNvSpPr/>
            <p:nvPr/>
          </p:nvSpPr>
          <p:spPr>
            <a:xfrm>
              <a:off x="4130957" y="4478209"/>
              <a:ext cx="15544" cy="20486"/>
            </a:xfrm>
            <a:custGeom>
              <a:rect b="b" l="l" r="r" t="t"/>
              <a:pathLst>
                <a:path extrusionOk="0" h="883" w="670">
                  <a:moveTo>
                    <a:pt x="609" y="1"/>
                  </a:moveTo>
                  <a:cubicBezTo>
                    <a:pt x="214" y="1"/>
                    <a:pt x="92" y="213"/>
                    <a:pt x="31" y="456"/>
                  </a:cubicBezTo>
                  <a:cubicBezTo>
                    <a:pt x="1" y="639"/>
                    <a:pt x="1" y="882"/>
                    <a:pt x="1" y="882"/>
                  </a:cubicBezTo>
                  <a:cubicBezTo>
                    <a:pt x="396" y="730"/>
                    <a:pt x="548" y="487"/>
                    <a:pt x="639" y="335"/>
                  </a:cubicBezTo>
                  <a:cubicBezTo>
                    <a:pt x="670" y="153"/>
                    <a:pt x="609" y="1"/>
                    <a:pt x="609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83" name="Google Shape;383;p4"/>
            <p:cNvSpPr/>
            <p:nvPr/>
          </p:nvSpPr>
          <p:spPr>
            <a:xfrm>
              <a:off x="4132372" y="4495284"/>
              <a:ext cx="24012" cy="9651"/>
            </a:xfrm>
            <a:custGeom>
              <a:rect b="b" l="l" r="r" t="t"/>
              <a:pathLst>
                <a:path extrusionOk="0" h="416" w="1035">
                  <a:moveTo>
                    <a:pt x="586" y="0"/>
                  </a:moveTo>
                  <a:cubicBezTo>
                    <a:pt x="480" y="0"/>
                    <a:pt x="386" y="28"/>
                    <a:pt x="305" y="55"/>
                  </a:cubicBezTo>
                  <a:cubicBezTo>
                    <a:pt x="122" y="146"/>
                    <a:pt x="1" y="237"/>
                    <a:pt x="1" y="237"/>
                  </a:cubicBezTo>
                  <a:cubicBezTo>
                    <a:pt x="122" y="298"/>
                    <a:pt x="244" y="328"/>
                    <a:pt x="305" y="359"/>
                  </a:cubicBezTo>
                  <a:cubicBezTo>
                    <a:pt x="365" y="359"/>
                    <a:pt x="457" y="389"/>
                    <a:pt x="517" y="389"/>
                  </a:cubicBezTo>
                  <a:cubicBezTo>
                    <a:pt x="564" y="408"/>
                    <a:pt x="606" y="415"/>
                    <a:pt x="642" y="415"/>
                  </a:cubicBezTo>
                  <a:cubicBezTo>
                    <a:pt x="723" y="415"/>
                    <a:pt x="779" y="380"/>
                    <a:pt x="821" y="359"/>
                  </a:cubicBezTo>
                  <a:cubicBezTo>
                    <a:pt x="973" y="298"/>
                    <a:pt x="1034" y="176"/>
                    <a:pt x="1034" y="176"/>
                  </a:cubicBezTo>
                  <a:cubicBezTo>
                    <a:pt x="866" y="42"/>
                    <a:pt x="717" y="0"/>
                    <a:pt x="586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84" name="Google Shape;384;p4"/>
            <p:cNvSpPr/>
            <p:nvPr/>
          </p:nvSpPr>
          <p:spPr>
            <a:xfrm>
              <a:off x="4118266" y="4476097"/>
              <a:ext cx="11322" cy="21182"/>
            </a:xfrm>
            <a:custGeom>
              <a:rect b="b" l="l" r="r" t="t"/>
              <a:pathLst>
                <a:path extrusionOk="0" h="913" w="488">
                  <a:moveTo>
                    <a:pt x="92" y="0"/>
                  </a:moveTo>
                  <a:cubicBezTo>
                    <a:pt x="92" y="0"/>
                    <a:pt x="1" y="92"/>
                    <a:pt x="1" y="274"/>
                  </a:cubicBezTo>
                  <a:cubicBezTo>
                    <a:pt x="1" y="365"/>
                    <a:pt x="31" y="456"/>
                    <a:pt x="92" y="578"/>
                  </a:cubicBezTo>
                  <a:cubicBezTo>
                    <a:pt x="122" y="608"/>
                    <a:pt x="153" y="699"/>
                    <a:pt x="213" y="760"/>
                  </a:cubicBezTo>
                  <a:cubicBezTo>
                    <a:pt x="274" y="821"/>
                    <a:pt x="335" y="851"/>
                    <a:pt x="426" y="912"/>
                  </a:cubicBezTo>
                  <a:cubicBezTo>
                    <a:pt x="426" y="912"/>
                    <a:pt x="487" y="760"/>
                    <a:pt x="487" y="578"/>
                  </a:cubicBezTo>
                  <a:cubicBezTo>
                    <a:pt x="487" y="456"/>
                    <a:pt x="457" y="396"/>
                    <a:pt x="426" y="274"/>
                  </a:cubicBezTo>
                  <a:cubicBezTo>
                    <a:pt x="335" y="152"/>
                    <a:pt x="213" y="92"/>
                    <a:pt x="92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85" name="Google Shape;385;p4"/>
            <p:cNvSpPr/>
            <p:nvPr/>
          </p:nvSpPr>
          <p:spPr>
            <a:xfrm>
              <a:off x="3954660" y="4634043"/>
              <a:ext cx="24708" cy="24012"/>
            </a:xfrm>
            <a:custGeom>
              <a:rect b="b" l="l" r="r" t="t"/>
              <a:pathLst>
                <a:path extrusionOk="0" h="1035" w="1065">
                  <a:moveTo>
                    <a:pt x="518" y="1"/>
                  </a:moveTo>
                  <a:lnTo>
                    <a:pt x="518" y="1"/>
                  </a:lnTo>
                  <a:cubicBezTo>
                    <a:pt x="1" y="578"/>
                    <a:pt x="822" y="1034"/>
                    <a:pt x="822" y="1034"/>
                  </a:cubicBezTo>
                  <a:cubicBezTo>
                    <a:pt x="1065" y="578"/>
                    <a:pt x="974" y="305"/>
                    <a:pt x="852" y="183"/>
                  </a:cubicBezTo>
                  <a:cubicBezTo>
                    <a:pt x="700" y="31"/>
                    <a:pt x="518" y="1"/>
                    <a:pt x="518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86" name="Google Shape;386;p4"/>
            <p:cNvSpPr/>
            <p:nvPr/>
          </p:nvSpPr>
          <p:spPr>
            <a:xfrm>
              <a:off x="3977234" y="4636873"/>
              <a:ext cx="19766" cy="20486"/>
            </a:xfrm>
            <a:custGeom>
              <a:rect b="b" l="l" r="r" t="t"/>
              <a:pathLst>
                <a:path extrusionOk="0" h="883" w="852">
                  <a:moveTo>
                    <a:pt x="760" y="1"/>
                  </a:moveTo>
                  <a:cubicBezTo>
                    <a:pt x="335" y="122"/>
                    <a:pt x="153" y="335"/>
                    <a:pt x="92" y="517"/>
                  </a:cubicBezTo>
                  <a:cubicBezTo>
                    <a:pt x="1" y="730"/>
                    <a:pt x="31" y="882"/>
                    <a:pt x="31" y="882"/>
                  </a:cubicBezTo>
                  <a:cubicBezTo>
                    <a:pt x="548" y="639"/>
                    <a:pt x="730" y="426"/>
                    <a:pt x="791" y="274"/>
                  </a:cubicBezTo>
                  <a:cubicBezTo>
                    <a:pt x="852" y="122"/>
                    <a:pt x="760" y="1"/>
                    <a:pt x="760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87" name="Google Shape;387;p4"/>
            <p:cNvSpPr/>
            <p:nvPr/>
          </p:nvSpPr>
          <p:spPr>
            <a:xfrm>
              <a:off x="3945751" y="4649703"/>
              <a:ext cx="26564" cy="10556"/>
            </a:xfrm>
            <a:custGeom>
              <a:rect b="b" l="l" r="r" t="t"/>
              <a:pathLst>
                <a:path extrusionOk="0" h="455" w="1145">
                  <a:moveTo>
                    <a:pt x="452" y="1"/>
                  </a:moveTo>
                  <a:cubicBezTo>
                    <a:pt x="328" y="1"/>
                    <a:pt x="184" y="25"/>
                    <a:pt x="20" y="86"/>
                  </a:cubicBezTo>
                  <a:cubicBezTo>
                    <a:pt x="20" y="111"/>
                    <a:pt x="0" y="455"/>
                    <a:pt x="608" y="455"/>
                  </a:cubicBezTo>
                  <a:cubicBezTo>
                    <a:pt x="750" y="455"/>
                    <a:pt x="926" y="436"/>
                    <a:pt x="1145" y="390"/>
                  </a:cubicBezTo>
                  <a:cubicBezTo>
                    <a:pt x="1145" y="390"/>
                    <a:pt x="950" y="1"/>
                    <a:pt x="452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88" name="Google Shape;388;p4"/>
            <p:cNvSpPr/>
            <p:nvPr/>
          </p:nvSpPr>
          <p:spPr>
            <a:xfrm>
              <a:off x="3980760" y="4612189"/>
              <a:ext cx="23989" cy="24012"/>
            </a:xfrm>
            <a:custGeom>
              <a:rect b="b" l="l" r="r" t="t"/>
              <a:pathLst>
                <a:path extrusionOk="0" h="1035" w="1034">
                  <a:moveTo>
                    <a:pt x="548" y="1"/>
                  </a:moveTo>
                  <a:cubicBezTo>
                    <a:pt x="1" y="578"/>
                    <a:pt x="821" y="1034"/>
                    <a:pt x="821" y="1034"/>
                  </a:cubicBezTo>
                  <a:cubicBezTo>
                    <a:pt x="1034" y="578"/>
                    <a:pt x="943" y="305"/>
                    <a:pt x="882" y="183"/>
                  </a:cubicBezTo>
                  <a:cubicBezTo>
                    <a:pt x="730" y="31"/>
                    <a:pt x="548" y="1"/>
                    <a:pt x="548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89" name="Google Shape;389;p4"/>
            <p:cNvSpPr/>
            <p:nvPr/>
          </p:nvSpPr>
          <p:spPr>
            <a:xfrm>
              <a:off x="4002614" y="4615019"/>
              <a:ext cx="19766" cy="19766"/>
            </a:xfrm>
            <a:custGeom>
              <a:rect b="b" l="l" r="r" t="t"/>
              <a:pathLst>
                <a:path extrusionOk="0" h="852" w="852">
                  <a:moveTo>
                    <a:pt x="761" y="0"/>
                  </a:moveTo>
                  <a:cubicBezTo>
                    <a:pt x="366" y="91"/>
                    <a:pt x="153" y="335"/>
                    <a:pt x="92" y="517"/>
                  </a:cubicBezTo>
                  <a:cubicBezTo>
                    <a:pt x="1" y="699"/>
                    <a:pt x="62" y="851"/>
                    <a:pt x="62" y="851"/>
                  </a:cubicBezTo>
                  <a:cubicBezTo>
                    <a:pt x="578" y="639"/>
                    <a:pt x="730" y="395"/>
                    <a:pt x="821" y="243"/>
                  </a:cubicBezTo>
                  <a:cubicBezTo>
                    <a:pt x="852" y="91"/>
                    <a:pt x="761" y="0"/>
                    <a:pt x="761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90" name="Google Shape;390;p4"/>
            <p:cNvSpPr/>
            <p:nvPr/>
          </p:nvSpPr>
          <p:spPr>
            <a:xfrm>
              <a:off x="3972292" y="4627849"/>
              <a:ext cx="25427" cy="10301"/>
            </a:xfrm>
            <a:custGeom>
              <a:rect b="b" l="l" r="r" t="t"/>
              <a:pathLst>
                <a:path extrusionOk="0" h="444" w="1096">
                  <a:moveTo>
                    <a:pt x="418" y="0"/>
                  </a:moveTo>
                  <a:cubicBezTo>
                    <a:pt x="297" y="0"/>
                    <a:pt x="159" y="25"/>
                    <a:pt x="1" y="86"/>
                  </a:cubicBezTo>
                  <a:cubicBezTo>
                    <a:pt x="1" y="111"/>
                    <a:pt x="1" y="443"/>
                    <a:pt x="607" y="443"/>
                  </a:cubicBezTo>
                  <a:cubicBezTo>
                    <a:pt x="739" y="443"/>
                    <a:pt x="900" y="428"/>
                    <a:pt x="1095" y="390"/>
                  </a:cubicBezTo>
                  <a:cubicBezTo>
                    <a:pt x="1095" y="390"/>
                    <a:pt x="900" y="0"/>
                    <a:pt x="418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91" name="Google Shape;391;p4"/>
            <p:cNvSpPr/>
            <p:nvPr/>
          </p:nvSpPr>
          <p:spPr>
            <a:xfrm>
              <a:off x="4104161" y="4625645"/>
              <a:ext cx="23293" cy="15521"/>
            </a:xfrm>
            <a:custGeom>
              <a:rect b="b" l="l" r="r" t="t"/>
              <a:pathLst>
                <a:path extrusionOk="0" h="669" w="1004">
                  <a:moveTo>
                    <a:pt x="666" y="1"/>
                  </a:moveTo>
                  <a:cubicBezTo>
                    <a:pt x="254" y="1"/>
                    <a:pt x="1" y="545"/>
                    <a:pt x="1" y="545"/>
                  </a:cubicBezTo>
                  <a:cubicBezTo>
                    <a:pt x="187" y="632"/>
                    <a:pt x="338" y="668"/>
                    <a:pt x="461" y="668"/>
                  </a:cubicBezTo>
                  <a:cubicBezTo>
                    <a:pt x="640" y="668"/>
                    <a:pt x="762" y="592"/>
                    <a:pt x="852" y="485"/>
                  </a:cubicBezTo>
                  <a:cubicBezTo>
                    <a:pt x="943" y="333"/>
                    <a:pt x="1004" y="120"/>
                    <a:pt x="1004" y="120"/>
                  </a:cubicBezTo>
                  <a:cubicBezTo>
                    <a:pt x="882" y="35"/>
                    <a:pt x="769" y="1"/>
                    <a:pt x="666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92" name="Google Shape;392;p4"/>
            <p:cNvSpPr/>
            <p:nvPr/>
          </p:nvSpPr>
          <p:spPr>
            <a:xfrm>
              <a:off x="4104880" y="4642604"/>
              <a:ext cx="21182" cy="15637"/>
            </a:xfrm>
            <a:custGeom>
              <a:rect b="b" l="l" r="r" t="t"/>
              <a:pathLst>
                <a:path extrusionOk="0" h="674" w="913">
                  <a:moveTo>
                    <a:pt x="176" y="0"/>
                  </a:moveTo>
                  <a:cubicBezTo>
                    <a:pt x="68" y="0"/>
                    <a:pt x="0" y="27"/>
                    <a:pt x="0" y="27"/>
                  </a:cubicBezTo>
                  <a:cubicBezTo>
                    <a:pt x="274" y="513"/>
                    <a:pt x="517" y="665"/>
                    <a:pt x="669" y="665"/>
                  </a:cubicBezTo>
                  <a:cubicBezTo>
                    <a:pt x="705" y="672"/>
                    <a:pt x="737" y="674"/>
                    <a:pt x="764" y="674"/>
                  </a:cubicBezTo>
                  <a:cubicBezTo>
                    <a:pt x="873" y="674"/>
                    <a:pt x="912" y="635"/>
                    <a:pt x="912" y="635"/>
                  </a:cubicBezTo>
                  <a:cubicBezTo>
                    <a:pt x="760" y="240"/>
                    <a:pt x="547" y="88"/>
                    <a:pt x="365" y="27"/>
                  </a:cubicBezTo>
                  <a:cubicBezTo>
                    <a:pt x="294" y="7"/>
                    <a:pt x="230" y="0"/>
                    <a:pt x="176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93" name="Google Shape;393;p4"/>
            <p:cNvSpPr/>
            <p:nvPr/>
          </p:nvSpPr>
          <p:spPr>
            <a:xfrm>
              <a:off x="4094301" y="4611493"/>
              <a:ext cx="21182" cy="25404"/>
            </a:xfrm>
            <a:custGeom>
              <a:rect b="b" l="l" r="r" t="t"/>
              <a:pathLst>
                <a:path extrusionOk="0" h="1095" w="913">
                  <a:moveTo>
                    <a:pt x="547" y="0"/>
                  </a:moveTo>
                  <a:cubicBezTo>
                    <a:pt x="547" y="0"/>
                    <a:pt x="0" y="0"/>
                    <a:pt x="365" y="1095"/>
                  </a:cubicBezTo>
                  <a:cubicBezTo>
                    <a:pt x="365" y="1095"/>
                    <a:pt x="912" y="699"/>
                    <a:pt x="547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94" name="Google Shape;394;p4"/>
            <p:cNvSpPr/>
            <p:nvPr/>
          </p:nvSpPr>
          <p:spPr>
            <a:xfrm>
              <a:off x="4097108" y="4690025"/>
              <a:ext cx="24708" cy="10788"/>
            </a:xfrm>
            <a:custGeom>
              <a:rect b="b" l="l" r="r" t="t"/>
              <a:pathLst>
                <a:path extrusionOk="0" h="465" w="1065">
                  <a:moveTo>
                    <a:pt x="609" y="1"/>
                  </a:moveTo>
                  <a:cubicBezTo>
                    <a:pt x="278" y="1"/>
                    <a:pt x="1" y="263"/>
                    <a:pt x="1" y="263"/>
                  </a:cubicBezTo>
                  <a:cubicBezTo>
                    <a:pt x="250" y="405"/>
                    <a:pt x="447" y="464"/>
                    <a:pt x="592" y="464"/>
                  </a:cubicBezTo>
                  <a:cubicBezTo>
                    <a:pt x="695" y="464"/>
                    <a:pt x="771" y="435"/>
                    <a:pt x="822" y="384"/>
                  </a:cubicBezTo>
                  <a:cubicBezTo>
                    <a:pt x="973" y="354"/>
                    <a:pt x="1065" y="202"/>
                    <a:pt x="1065" y="202"/>
                  </a:cubicBezTo>
                  <a:cubicBezTo>
                    <a:pt x="915" y="52"/>
                    <a:pt x="757" y="1"/>
                    <a:pt x="609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95" name="Google Shape;395;p4"/>
            <p:cNvSpPr/>
            <p:nvPr/>
          </p:nvSpPr>
          <p:spPr>
            <a:xfrm>
              <a:off x="4097108" y="4699629"/>
              <a:ext cx="17655" cy="16704"/>
            </a:xfrm>
            <a:custGeom>
              <a:rect b="b" l="l" r="r" t="t"/>
              <a:pathLst>
                <a:path extrusionOk="0" h="720" w="761">
                  <a:moveTo>
                    <a:pt x="1" y="1"/>
                  </a:moveTo>
                  <a:cubicBezTo>
                    <a:pt x="153" y="396"/>
                    <a:pt x="335" y="609"/>
                    <a:pt x="487" y="669"/>
                  </a:cubicBezTo>
                  <a:cubicBezTo>
                    <a:pt x="552" y="709"/>
                    <a:pt x="612" y="720"/>
                    <a:pt x="659" y="720"/>
                  </a:cubicBezTo>
                  <a:cubicBezTo>
                    <a:pt x="721" y="720"/>
                    <a:pt x="761" y="700"/>
                    <a:pt x="761" y="700"/>
                  </a:cubicBezTo>
                  <a:cubicBezTo>
                    <a:pt x="730" y="366"/>
                    <a:pt x="518" y="214"/>
                    <a:pt x="335" y="92"/>
                  </a:cubicBezTo>
                  <a:cubicBezTo>
                    <a:pt x="153" y="1"/>
                    <a:pt x="1" y="1"/>
                    <a:pt x="1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96" name="Google Shape;396;p4"/>
            <p:cNvSpPr/>
            <p:nvPr/>
          </p:nvSpPr>
          <p:spPr>
            <a:xfrm>
              <a:off x="4095855" y="4675525"/>
              <a:ext cx="15382" cy="18490"/>
            </a:xfrm>
            <a:custGeom>
              <a:rect b="b" l="l" r="r" t="t"/>
              <a:pathLst>
                <a:path extrusionOk="0" h="797" w="663">
                  <a:moveTo>
                    <a:pt x="425" y="1"/>
                  </a:moveTo>
                  <a:cubicBezTo>
                    <a:pt x="298" y="1"/>
                    <a:pt x="0" y="77"/>
                    <a:pt x="24" y="797"/>
                  </a:cubicBezTo>
                  <a:cubicBezTo>
                    <a:pt x="24" y="797"/>
                    <a:pt x="663" y="675"/>
                    <a:pt x="480" y="6"/>
                  </a:cubicBezTo>
                  <a:cubicBezTo>
                    <a:pt x="480" y="6"/>
                    <a:pt x="459" y="1"/>
                    <a:pt x="425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97" name="Google Shape;397;p4"/>
            <p:cNvSpPr/>
            <p:nvPr/>
          </p:nvSpPr>
          <p:spPr>
            <a:xfrm>
              <a:off x="4026603" y="4602329"/>
              <a:ext cx="16240" cy="20462"/>
            </a:xfrm>
            <a:custGeom>
              <a:rect b="b" l="l" r="r" t="t"/>
              <a:pathLst>
                <a:path extrusionOk="0" h="882" w="700">
                  <a:moveTo>
                    <a:pt x="456" y="0"/>
                  </a:moveTo>
                  <a:cubicBezTo>
                    <a:pt x="0" y="395"/>
                    <a:pt x="456" y="882"/>
                    <a:pt x="456" y="882"/>
                  </a:cubicBezTo>
                  <a:cubicBezTo>
                    <a:pt x="699" y="578"/>
                    <a:pt x="699" y="335"/>
                    <a:pt x="639" y="183"/>
                  </a:cubicBezTo>
                  <a:cubicBezTo>
                    <a:pt x="578" y="91"/>
                    <a:pt x="456" y="0"/>
                    <a:pt x="456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98" name="Google Shape;398;p4"/>
            <p:cNvSpPr/>
            <p:nvPr/>
          </p:nvSpPr>
          <p:spPr>
            <a:xfrm>
              <a:off x="4039990" y="4609381"/>
              <a:ext cx="15544" cy="13410"/>
            </a:xfrm>
            <a:custGeom>
              <a:rect b="b" l="l" r="r" t="t"/>
              <a:pathLst>
                <a:path extrusionOk="0" h="578" w="670">
                  <a:moveTo>
                    <a:pt x="639" y="0"/>
                  </a:moveTo>
                  <a:cubicBezTo>
                    <a:pt x="366" y="0"/>
                    <a:pt x="183" y="152"/>
                    <a:pt x="92" y="304"/>
                  </a:cubicBezTo>
                  <a:cubicBezTo>
                    <a:pt x="1" y="426"/>
                    <a:pt x="1" y="578"/>
                    <a:pt x="1" y="578"/>
                  </a:cubicBezTo>
                  <a:cubicBezTo>
                    <a:pt x="366" y="486"/>
                    <a:pt x="517" y="334"/>
                    <a:pt x="609" y="243"/>
                  </a:cubicBezTo>
                  <a:cubicBezTo>
                    <a:pt x="669" y="91"/>
                    <a:pt x="639" y="0"/>
                    <a:pt x="639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99" name="Google Shape;399;p4"/>
            <p:cNvSpPr/>
            <p:nvPr/>
          </p:nvSpPr>
          <p:spPr>
            <a:xfrm>
              <a:off x="4016720" y="4613349"/>
              <a:ext cx="18351" cy="10162"/>
            </a:xfrm>
            <a:custGeom>
              <a:rect b="b" l="l" r="r" t="t"/>
              <a:pathLst>
                <a:path extrusionOk="0" h="438" w="791">
                  <a:moveTo>
                    <a:pt x="283" y="1"/>
                  </a:moveTo>
                  <a:cubicBezTo>
                    <a:pt x="243" y="1"/>
                    <a:pt x="200" y="4"/>
                    <a:pt x="153" y="12"/>
                  </a:cubicBezTo>
                  <a:cubicBezTo>
                    <a:pt x="122" y="72"/>
                    <a:pt x="1" y="437"/>
                    <a:pt x="791" y="437"/>
                  </a:cubicBezTo>
                  <a:cubicBezTo>
                    <a:pt x="791" y="437"/>
                    <a:pt x="740" y="1"/>
                    <a:pt x="283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00" name="Google Shape;400;p4"/>
            <p:cNvSpPr/>
            <p:nvPr/>
          </p:nvSpPr>
          <p:spPr>
            <a:xfrm>
              <a:off x="3937747" y="4647453"/>
              <a:ext cx="19070" cy="22597"/>
            </a:xfrm>
            <a:custGeom>
              <a:rect b="b" l="l" r="r" t="t"/>
              <a:pathLst>
                <a:path extrusionOk="0" h="974" w="822">
                  <a:moveTo>
                    <a:pt x="365" y="0"/>
                  </a:moveTo>
                  <a:lnTo>
                    <a:pt x="365" y="0"/>
                  </a:lnTo>
                  <a:cubicBezTo>
                    <a:pt x="0" y="608"/>
                    <a:pt x="730" y="973"/>
                    <a:pt x="730" y="973"/>
                  </a:cubicBezTo>
                  <a:cubicBezTo>
                    <a:pt x="821" y="517"/>
                    <a:pt x="760" y="304"/>
                    <a:pt x="639" y="152"/>
                  </a:cubicBezTo>
                  <a:cubicBezTo>
                    <a:pt x="517" y="31"/>
                    <a:pt x="365" y="1"/>
                    <a:pt x="365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01" name="Google Shape;401;p4"/>
            <p:cNvSpPr/>
            <p:nvPr/>
          </p:nvSpPr>
          <p:spPr>
            <a:xfrm>
              <a:off x="3956075" y="4648149"/>
              <a:ext cx="14129" cy="21182"/>
            </a:xfrm>
            <a:custGeom>
              <a:rect b="b" l="l" r="r" t="t"/>
              <a:pathLst>
                <a:path extrusionOk="0" h="913" w="609">
                  <a:moveTo>
                    <a:pt x="548" y="1"/>
                  </a:moveTo>
                  <a:cubicBezTo>
                    <a:pt x="244" y="153"/>
                    <a:pt x="92" y="396"/>
                    <a:pt x="31" y="578"/>
                  </a:cubicBezTo>
                  <a:cubicBezTo>
                    <a:pt x="1" y="761"/>
                    <a:pt x="31" y="913"/>
                    <a:pt x="31" y="913"/>
                  </a:cubicBezTo>
                  <a:cubicBezTo>
                    <a:pt x="457" y="639"/>
                    <a:pt x="578" y="426"/>
                    <a:pt x="578" y="274"/>
                  </a:cubicBezTo>
                  <a:cubicBezTo>
                    <a:pt x="609" y="92"/>
                    <a:pt x="548" y="1"/>
                    <a:pt x="548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02" name="Google Shape;402;p4"/>
            <p:cNvSpPr/>
            <p:nvPr/>
          </p:nvSpPr>
          <p:spPr>
            <a:xfrm>
              <a:off x="3931390" y="4664690"/>
              <a:ext cx="21182" cy="9605"/>
            </a:xfrm>
            <a:custGeom>
              <a:rect b="b" l="l" r="r" t="t"/>
              <a:pathLst>
                <a:path extrusionOk="0" h="414" w="913">
                  <a:moveTo>
                    <a:pt x="406" y="1"/>
                  </a:moveTo>
                  <a:cubicBezTo>
                    <a:pt x="291" y="1"/>
                    <a:pt x="156" y="38"/>
                    <a:pt x="2" y="138"/>
                  </a:cubicBezTo>
                  <a:lnTo>
                    <a:pt x="2" y="138"/>
                  </a:lnTo>
                  <a:cubicBezTo>
                    <a:pt x="1" y="136"/>
                    <a:pt x="1" y="134"/>
                    <a:pt x="1" y="134"/>
                  </a:cubicBezTo>
                  <a:cubicBezTo>
                    <a:pt x="1" y="134"/>
                    <a:pt x="1" y="136"/>
                    <a:pt x="1" y="139"/>
                  </a:cubicBezTo>
                  <a:cubicBezTo>
                    <a:pt x="1" y="139"/>
                    <a:pt x="2" y="139"/>
                    <a:pt x="2" y="138"/>
                  </a:cubicBezTo>
                  <a:lnTo>
                    <a:pt x="2" y="138"/>
                  </a:lnTo>
                  <a:cubicBezTo>
                    <a:pt x="9" y="173"/>
                    <a:pt x="59" y="414"/>
                    <a:pt x="433" y="414"/>
                  </a:cubicBezTo>
                  <a:cubicBezTo>
                    <a:pt x="555" y="414"/>
                    <a:pt x="712" y="388"/>
                    <a:pt x="913" y="321"/>
                  </a:cubicBezTo>
                  <a:cubicBezTo>
                    <a:pt x="913" y="321"/>
                    <a:pt x="744" y="1"/>
                    <a:pt x="406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03" name="Google Shape;403;p4"/>
            <p:cNvSpPr/>
            <p:nvPr/>
          </p:nvSpPr>
          <p:spPr>
            <a:xfrm>
              <a:off x="3935636" y="4601609"/>
              <a:ext cx="11994" cy="24708"/>
            </a:xfrm>
            <a:custGeom>
              <a:rect b="b" l="l" r="r" t="t"/>
              <a:pathLst>
                <a:path extrusionOk="0" h="1065" w="517">
                  <a:moveTo>
                    <a:pt x="304" y="1"/>
                  </a:moveTo>
                  <a:cubicBezTo>
                    <a:pt x="61" y="153"/>
                    <a:pt x="0" y="396"/>
                    <a:pt x="61" y="639"/>
                  </a:cubicBezTo>
                  <a:cubicBezTo>
                    <a:pt x="91" y="882"/>
                    <a:pt x="152" y="1065"/>
                    <a:pt x="152" y="1065"/>
                  </a:cubicBezTo>
                  <a:cubicBezTo>
                    <a:pt x="426" y="730"/>
                    <a:pt x="517" y="487"/>
                    <a:pt x="426" y="305"/>
                  </a:cubicBezTo>
                  <a:cubicBezTo>
                    <a:pt x="426" y="183"/>
                    <a:pt x="395" y="122"/>
                    <a:pt x="365" y="62"/>
                  </a:cubicBezTo>
                  <a:cubicBezTo>
                    <a:pt x="365" y="31"/>
                    <a:pt x="304" y="1"/>
                    <a:pt x="304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04" name="Google Shape;404;p4"/>
            <p:cNvSpPr/>
            <p:nvPr/>
          </p:nvSpPr>
          <p:spPr>
            <a:xfrm>
              <a:off x="3941970" y="4614648"/>
              <a:ext cx="17655" cy="12389"/>
            </a:xfrm>
            <a:custGeom>
              <a:rect b="b" l="l" r="r" t="t"/>
              <a:pathLst>
                <a:path extrusionOk="0" h="534" w="761">
                  <a:moveTo>
                    <a:pt x="591" y="0"/>
                  </a:moveTo>
                  <a:cubicBezTo>
                    <a:pt x="393" y="0"/>
                    <a:pt x="252" y="104"/>
                    <a:pt x="153" y="229"/>
                  </a:cubicBezTo>
                  <a:cubicBezTo>
                    <a:pt x="31" y="381"/>
                    <a:pt x="1" y="533"/>
                    <a:pt x="1" y="533"/>
                  </a:cubicBezTo>
                  <a:cubicBezTo>
                    <a:pt x="183" y="533"/>
                    <a:pt x="335" y="503"/>
                    <a:pt x="426" y="472"/>
                  </a:cubicBezTo>
                  <a:cubicBezTo>
                    <a:pt x="548" y="381"/>
                    <a:pt x="609" y="351"/>
                    <a:pt x="639" y="259"/>
                  </a:cubicBezTo>
                  <a:cubicBezTo>
                    <a:pt x="761" y="107"/>
                    <a:pt x="730" y="16"/>
                    <a:pt x="730" y="16"/>
                  </a:cubicBezTo>
                  <a:cubicBezTo>
                    <a:pt x="681" y="5"/>
                    <a:pt x="635" y="0"/>
                    <a:pt x="591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05" name="Google Shape;405;p4"/>
            <p:cNvSpPr/>
            <p:nvPr/>
          </p:nvSpPr>
          <p:spPr>
            <a:xfrm>
              <a:off x="3923642" y="4610866"/>
              <a:ext cx="14129" cy="15451"/>
            </a:xfrm>
            <a:custGeom>
              <a:rect b="b" l="l" r="r" t="t"/>
              <a:pathLst>
                <a:path extrusionOk="0" h="666" w="609">
                  <a:moveTo>
                    <a:pt x="61" y="0"/>
                  </a:moveTo>
                  <a:cubicBezTo>
                    <a:pt x="41" y="0"/>
                    <a:pt x="21" y="7"/>
                    <a:pt x="0" y="27"/>
                  </a:cubicBezTo>
                  <a:lnTo>
                    <a:pt x="0" y="88"/>
                  </a:lnTo>
                  <a:cubicBezTo>
                    <a:pt x="0" y="119"/>
                    <a:pt x="0" y="210"/>
                    <a:pt x="31" y="270"/>
                  </a:cubicBezTo>
                  <a:cubicBezTo>
                    <a:pt x="61" y="362"/>
                    <a:pt x="122" y="422"/>
                    <a:pt x="183" y="483"/>
                  </a:cubicBezTo>
                  <a:cubicBezTo>
                    <a:pt x="304" y="544"/>
                    <a:pt x="426" y="635"/>
                    <a:pt x="608" y="666"/>
                  </a:cubicBezTo>
                  <a:cubicBezTo>
                    <a:pt x="608" y="666"/>
                    <a:pt x="608" y="514"/>
                    <a:pt x="517" y="331"/>
                  </a:cubicBezTo>
                  <a:cubicBezTo>
                    <a:pt x="487" y="240"/>
                    <a:pt x="456" y="119"/>
                    <a:pt x="335" y="88"/>
                  </a:cubicBezTo>
                  <a:cubicBezTo>
                    <a:pt x="304" y="58"/>
                    <a:pt x="274" y="58"/>
                    <a:pt x="183" y="27"/>
                  </a:cubicBezTo>
                  <a:cubicBezTo>
                    <a:pt x="142" y="27"/>
                    <a:pt x="102" y="0"/>
                    <a:pt x="61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06" name="Google Shape;406;p4"/>
            <p:cNvSpPr/>
            <p:nvPr/>
          </p:nvSpPr>
          <p:spPr>
            <a:xfrm>
              <a:off x="4181742" y="4637569"/>
              <a:ext cx="14825" cy="21901"/>
            </a:xfrm>
            <a:custGeom>
              <a:rect b="b" l="l" r="r" t="t"/>
              <a:pathLst>
                <a:path extrusionOk="0" h="944" w="639">
                  <a:moveTo>
                    <a:pt x="578" y="1"/>
                  </a:moveTo>
                  <a:cubicBezTo>
                    <a:pt x="183" y="31"/>
                    <a:pt x="91" y="275"/>
                    <a:pt x="31" y="487"/>
                  </a:cubicBezTo>
                  <a:cubicBezTo>
                    <a:pt x="0" y="730"/>
                    <a:pt x="31" y="943"/>
                    <a:pt x="31" y="943"/>
                  </a:cubicBezTo>
                  <a:cubicBezTo>
                    <a:pt x="487" y="791"/>
                    <a:pt x="608" y="548"/>
                    <a:pt x="639" y="335"/>
                  </a:cubicBezTo>
                  <a:cubicBezTo>
                    <a:pt x="639" y="153"/>
                    <a:pt x="578" y="1"/>
                    <a:pt x="578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07" name="Google Shape;407;p4"/>
            <p:cNvSpPr/>
            <p:nvPr/>
          </p:nvSpPr>
          <p:spPr>
            <a:xfrm>
              <a:off x="4185268" y="4654505"/>
              <a:ext cx="23989" cy="9187"/>
            </a:xfrm>
            <a:custGeom>
              <a:rect b="b" l="l" r="r" t="t"/>
              <a:pathLst>
                <a:path extrusionOk="0" h="396" w="1034">
                  <a:moveTo>
                    <a:pt x="608" y="0"/>
                  </a:moveTo>
                  <a:cubicBezTo>
                    <a:pt x="456" y="0"/>
                    <a:pt x="335" y="31"/>
                    <a:pt x="274" y="61"/>
                  </a:cubicBezTo>
                  <a:cubicBezTo>
                    <a:pt x="122" y="152"/>
                    <a:pt x="0" y="304"/>
                    <a:pt x="0" y="304"/>
                  </a:cubicBezTo>
                  <a:cubicBezTo>
                    <a:pt x="152" y="365"/>
                    <a:pt x="274" y="365"/>
                    <a:pt x="335" y="396"/>
                  </a:cubicBezTo>
                  <a:lnTo>
                    <a:pt x="608" y="396"/>
                  </a:lnTo>
                  <a:cubicBezTo>
                    <a:pt x="760" y="396"/>
                    <a:pt x="851" y="335"/>
                    <a:pt x="912" y="304"/>
                  </a:cubicBezTo>
                  <a:cubicBezTo>
                    <a:pt x="1003" y="274"/>
                    <a:pt x="1034" y="183"/>
                    <a:pt x="1034" y="152"/>
                  </a:cubicBezTo>
                  <a:lnTo>
                    <a:pt x="1034" y="61"/>
                  </a:lnTo>
                  <a:cubicBezTo>
                    <a:pt x="943" y="31"/>
                    <a:pt x="882" y="0"/>
                    <a:pt x="791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08" name="Google Shape;408;p4"/>
            <p:cNvSpPr/>
            <p:nvPr/>
          </p:nvSpPr>
          <p:spPr>
            <a:xfrm>
              <a:off x="4167636" y="4637569"/>
              <a:ext cx="13410" cy="21182"/>
            </a:xfrm>
            <a:custGeom>
              <a:rect b="b" l="l" r="r" t="t"/>
              <a:pathLst>
                <a:path extrusionOk="0" h="913" w="578">
                  <a:moveTo>
                    <a:pt x="92" y="1"/>
                  </a:moveTo>
                  <a:cubicBezTo>
                    <a:pt x="92" y="1"/>
                    <a:pt x="92" y="31"/>
                    <a:pt x="31" y="92"/>
                  </a:cubicBezTo>
                  <a:cubicBezTo>
                    <a:pt x="31" y="123"/>
                    <a:pt x="0" y="183"/>
                    <a:pt x="31" y="275"/>
                  </a:cubicBezTo>
                  <a:cubicBezTo>
                    <a:pt x="31" y="335"/>
                    <a:pt x="92" y="426"/>
                    <a:pt x="183" y="548"/>
                  </a:cubicBezTo>
                  <a:cubicBezTo>
                    <a:pt x="244" y="578"/>
                    <a:pt x="274" y="639"/>
                    <a:pt x="335" y="700"/>
                  </a:cubicBezTo>
                  <a:cubicBezTo>
                    <a:pt x="365" y="791"/>
                    <a:pt x="456" y="852"/>
                    <a:pt x="548" y="913"/>
                  </a:cubicBezTo>
                  <a:cubicBezTo>
                    <a:pt x="548" y="913"/>
                    <a:pt x="578" y="761"/>
                    <a:pt x="578" y="578"/>
                  </a:cubicBezTo>
                  <a:cubicBezTo>
                    <a:pt x="578" y="457"/>
                    <a:pt x="548" y="396"/>
                    <a:pt x="456" y="275"/>
                  </a:cubicBezTo>
                  <a:cubicBezTo>
                    <a:pt x="426" y="244"/>
                    <a:pt x="396" y="153"/>
                    <a:pt x="304" y="123"/>
                  </a:cubicBezTo>
                  <a:lnTo>
                    <a:pt x="92" y="1"/>
                  </a:ln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09" name="Google Shape;409;p4"/>
            <p:cNvSpPr/>
            <p:nvPr/>
          </p:nvSpPr>
          <p:spPr>
            <a:xfrm>
              <a:off x="4188794" y="4573329"/>
              <a:ext cx="16936" cy="19140"/>
            </a:xfrm>
            <a:custGeom>
              <a:rect b="b" l="l" r="r" t="t"/>
              <a:pathLst>
                <a:path extrusionOk="0" h="825" w="730">
                  <a:moveTo>
                    <a:pt x="622" y="1"/>
                  </a:moveTo>
                  <a:cubicBezTo>
                    <a:pt x="308" y="1"/>
                    <a:pt x="148" y="172"/>
                    <a:pt x="91" y="369"/>
                  </a:cubicBezTo>
                  <a:cubicBezTo>
                    <a:pt x="0" y="612"/>
                    <a:pt x="0" y="825"/>
                    <a:pt x="0" y="825"/>
                  </a:cubicBezTo>
                  <a:cubicBezTo>
                    <a:pt x="456" y="764"/>
                    <a:pt x="608" y="521"/>
                    <a:pt x="699" y="338"/>
                  </a:cubicBezTo>
                  <a:cubicBezTo>
                    <a:pt x="730" y="156"/>
                    <a:pt x="699" y="4"/>
                    <a:pt x="699" y="4"/>
                  </a:cubicBezTo>
                  <a:cubicBezTo>
                    <a:pt x="672" y="2"/>
                    <a:pt x="647" y="1"/>
                    <a:pt x="622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10" name="Google Shape;410;p4"/>
            <p:cNvSpPr/>
            <p:nvPr/>
          </p:nvSpPr>
          <p:spPr>
            <a:xfrm>
              <a:off x="4191602" y="4589731"/>
              <a:ext cx="23293" cy="10579"/>
            </a:xfrm>
            <a:custGeom>
              <a:rect b="b" l="l" r="r" t="t"/>
              <a:pathLst>
                <a:path extrusionOk="0" h="456" w="1004">
                  <a:moveTo>
                    <a:pt x="537" y="1"/>
                  </a:moveTo>
                  <a:cubicBezTo>
                    <a:pt x="452" y="1"/>
                    <a:pt x="374" y="22"/>
                    <a:pt x="305" y="57"/>
                  </a:cubicBezTo>
                  <a:cubicBezTo>
                    <a:pt x="92" y="118"/>
                    <a:pt x="1" y="239"/>
                    <a:pt x="1" y="239"/>
                  </a:cubicBezTo>
                  <a:cubicBezTo>
                    <a:pt x="269" y="400"/>
                    <a:pt x="453" y="456"/>
                    <a:pt x="590" y="456"/>
                  </a:cubicBezTo>
                  <a:cubicBezTo>
                    <a:pt x="686" y="456"/>
                    <a:pt x="759" y="429"/>
                    <a:pt x="822" y="391"/>
                  </a:cubicBezTo>
                  <a:cubicBezTo>
                    <a:pt x="974" y="330"/>
                    <a:pt x="1004" y="209"/>
                    <a:pt x="1004" y="209"/>
                  </a:cubicBezTo>
                  <a:cubicBezTo>
                    <a:pt x="834" y="58"/>
                    <a:pt x="676" y="1"/>
                    <a:pt x="537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11" name="Google Shape;411;p4"/>
            <p:cNvSpPr/>
            <p:nvPr/>
          </p:nvSpPr>
          <p:spPr>
            <a:xfrm>
              <a:off x="4178215" y="4567761"/>
              <a:ext cx="11298" cy="24012"/>
            </a:xfrm>
            <a:custGeom>
              <a:rect b="b" l="l" r="r" t="t"/>
              <a:pathLst>
                <a:path extrusionOk="0" h="1035" w="487">
                  <a:moveTo>
                    <a:pt x="213" y="1"/>
                  </a:moveTo>
                  <a:cubicBezTo>
                    <a:pt x="213" y="1"/>
                    <a:pt x="183" y="1"/>
                    <a:pt x="152" y="62"/>
                  </a:cubicBezTo>
                  <a:cubicBezTo>
                    <a:pt x="122" y="92"/>
                    <a:pt x="61" y="122"/>
                    <a:pt x="31" y="214"/>
                  </a:cubicBezTo>
                  <a:cubicBezTo>
                    <a:pt x="0" y="396"/>
                    <a:pt x="31" y="700"/>
                    <a:pt x="395" y="1034"/>
                  </a:cubicBezTo>
                  <a:cubicBezTo>
                    <a:pt x="395" y="1034"/>
                    <a:pt x="456" y="882"/>
                    <a:pt x="487" y="700"/>
                  </a:cubicBezTo>
                  <a:cubicBezTo>
                    <a:pt x="487" y="518"/>
                    <a:pt x="456" y="274"/>
                    <a:pt x="213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12" name="Google Shape;412;p4"/>
            <p:cNvSpPr/>
            <p:nvPr/>
          </p:nvSpPr>
          <p:spPr>
            <a:xfrm>
              <a:off x="4205011" y="4556485"/>
              <a:ext cx="12714" cy="21182"/>
            </a:xfrm>
            <a:custGeom>
              <a:rect b="b" l="l" r="r" t="t"/>
              <a:pathLst>
                <a:path extrusionOk="0" h="913" w="548">
                  <a:moveTo>
                    <a:pt x="547" y="0"/>
                  </a:moveTo>
                  <a:cubicBezTo>
                    <a:pt x="365" y="61"/>
                    <a:pt x="183" y="304"/>
                    <a:pt x="92" y="487"/>
                  </a:cubicBezTo>
                  <a:cubicBezTo>
                    <a:pt x="0" y="730"/>
                    <a:pt x="0" y="912"/>
                    <a:pt x="0" y="912"/>
                  </a:cubicBezTo>
                  <a:cubicBezTo>
                    <a:pt x="183" y="852"/>
                    <a:pt x="274" y="730"/>
                    <a:pt x="365" y="608"/>
                  </a:cubicBezTo>
                  <a:cubicBezTo>
                    <a:pt x="426" y="487"/>
                    <a:pt x="487" y="396"/>
                    <a:pt x="517" y="304"/>
                  </a:cubicBezTo>
                  <a:cubicBezTo>
                    <a:pt x="547" y="122"/>
                    <a:pt x="547" y="0"/>
                    <a:pt x="547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13" name="Google Shape;413;p4"/>
            <p:cNvSpPr/>
            <p:nvPr/>
          </p:nvSpPr>
          <p:spPr>
            <a:xfrm>
              <a:off x="4206426" y="4570869"/>
              <a:ext cx="16936" cy="9930"/>
            </a:xfrm>
            <a:custGeom>
              <a:rect b="b" l="l" r="r" t="t"/>
              <a:pathLst>
                <a:path extrusionOk="0" h="428" w="730">
                  <a:moveTo>
                    <a:pt x="548" y="1"/>
                  </a:moveTo>
                  <a:cubicBezTo>
                    <a:pt x="519" y="1"/>
                    <a:pt x="489" y="8"/>
                    <a:pt x="456" y="19"/>
                  </a:cubicBezTo>
                  <a:cubicBezTo>
                    <a:pt x="395" y="19"/>
                    <a:pt x="304" y="110"/>
                    <a:pt x="243" y="140"/>
                  </a:cubicBezTo>
                  <a:cubicBezTo>
                    <a:pt x="122" y="232"/>
                    <a:pt x="0" y="384"/>
                    <a:pt x="0" y="384"/>
                  </a:cubicBezTo>
                  <a:cubicBezTo>
                    <a:pt x="91" y="414"/>
                    <a:pt x="152" y="414"/>
                    <a:pt x="243" y="414"/>
                  </a:cubicBezTo>
                  <a:cubicBezTo>
                    <a:pt x="253" y="424"/>
                    <a:pt x="267" y="427"/>
                    <a:pt x="283" y="427"/>
                  </a:cubicBezTo>
                  <a:cubicBezTo>
                    <a:pt x="314" y="427"/>
                    <a:pt x="355" y="414"/>
                    <a:pt x="395" y="414"/>
                  </a:cubicBezTo>
                  <a:cubicBezTo>
                    <a:pt x="486" y="414"/>
                    <a:pt x="578" y="323"/>
                    <a:pt x="608" y="292"/>
                  </a:cubicBezTo>
                  <a:cubicBezTo>
                    <a:pt x="699" y="171"/>
                    <a:pt x="730" y="80"/>
                    <a:pt x="730" y="80"/>
                  </a:cubicBezTo>
                  <a:cubicBezTo>
                    <a:pt x="653" y="22"/>
                    <a:pt x="600" y="1"/>
                    <a:pt x="548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14" name="Google Shape;414;p4"/>
            <p:cNvSpPr/>
            <p:nvPr/>
          </p:nvSpPr>
          <p:spPr>
            <a:xfrm>
              <a:off x="4198654" y="4559316"/>
              <a:ext cx="8491" cy="18351"/>
            </a:xfrm>
            <a:custGeom>
              <a:rect b="b" l="l" r="r" t="t"/>
              <a:pathLst>
                <a:path extrusionOk="0" h="791" w="366">
                  <a:moveTo>
                    <a:pt x="183" y="0"/>
                  </a:moveTo>
                  <a:cubicBezTo>
                    <a:pt x="183" y="0"/>
                    <a:pt x="153" y="0"/>
                    <a:pt x="153" y="30"/>
                  </a:cubicBezTo>
                  <a:cubicBezTo>
                    <a:pt x="92" y="61"/>
                    <a:pt x="62" y="122"/>
                    <a:pt x="31" y="182"/>
                  </a:cubicBezTo>
                  <a:cubicBezTo>
                    <a:pt x="1" y="274"/>
                    <a:pt x="1" y="334"/>
                    <a:pt x="1" y="456"/>
                  </a:cubicBezTo>
                  <a:cubicBezTo>
                    <a:pt x="1" y="486"/>
                    <a:pt x="31" y="578"/>
                    <a:pt x="62" y="608"/>
                  </a:cubicBezTo>
                  <a:cubicBezTo>
                    <a:pt x="122" y="669"/>
                    <a:pt x="153" y="730"/>
                    <a:pt x="214" y="790"/>
                  </a:cubicBezTo>
                  <a:cubicBezTo>
                    <a:pt x="214" y="790"/>
                    <a:pt x="305" y="638"/>
                    <a:pt x="335" y="486"/>
                  </a:cubicBezTo>
                  <a:cubicBezTo>
                    <a:pt x="335" y="426"/>
                    <a:pt x="366" y="304"/>
                    <a:pt x="335" y="213"/>
                  </a:cubicBezTo>
                  <a:cubicBezTo>
                    <a:pt x="335" y="152"/>
                    <a:pt x="305" y="61"/>
                    <a:pt x="183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15" name="Google Shape;415;p4"/>
            <p:cNvSpPr/>
            <p:nvPr/>
          </p:nvSpPr>
          <p:spPr>
            <a:xfrm>
              <a:off x="4190906" y="4495841"/>
              <a:ext cx="17655" cy="17655"/>
            </a:xfrm>
            <a:custGeom>
              <a:rect b="b" l="l" r="r" t="t"/>
              <a:pathLst>
                <a:path extrusionOk="0" h="761" w="761">
                  <a:moveTo>
                    <a:pt x="760" y="0"/>
                  </a:moveTo>
                  <a:cubicBezTo>
                    <a:pt x="487" y="0"/>
                    <a:pt x="274" y="183"/>
                    <a:pt x="183" y="365"/>
                  </a:cubicBezTo>
                  <a:cubicBezTo>
                    <a:pt x="61" y="578"/>
                    <a:pt x="0" y="760"/>
                    <a:pt x="0" y="760"/>
                  </a:cubicBezTo>
                  <a:cubicBezTo>
                    <a:pt x="365" y="639"/>
                    <a:pt x="548" y="456"/>
                    <a:pt x="669" y="274"/>
                  </a:cubicBezTo>
                  <a:cubicBezTo>
                    <a:pt x="700" y="183"/>
                    <a:pt x="760" y="122"/>
                    <a:pt x="760" y="61"/>
                  </a:cubicBezTo>
                  <a:lnTo>
                    <a:pt x="760" y="0"/>
                  </a:ln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16" name="Google Shape;416;p4"/>
            <p:cNvSpPr/>
            <p:nvPr/>
          </p:nvSpPr>
          <p:spPr>
            <a:xfrm>
              <a:off x="4192321" y="4510271"/>
              <a:ext cx="18351" cy="8329"/>
            </a:xfrm>
            <a:custGeom>
              <a:rect b="b" l="l" r="r" t="t"/>
              <a:pathLst>
                <a:path extrusionOk="0" h="359" w="791">
                  <a:moveTo>
                    <a:pt x="514" y="0"/>
                  </a:moveTo>
                  <a:cubicBezTo>
                    <a:pt x="442" y="0"/>
                    <a:pt x="370" y="21"/>
                    <a:pt x="304" y="47"/>
                  </a:cubicBezTo>
                  <a:cubicBezTo>
                    <a:pt x="122" y="138"/>
                    <a:pt x="0" y="260"/>
                    <a:pt x="0" y="260"/>
                  </a:cubicBezTo>
                  <a:cubicBezTo>
                    <a:pt x="137" y="336"/>
                    <a:pt x="251" y="359"/>
                    <a:pt x="350" y="359"/>
                  </a:cubicBezTo>
                  <a:cubicBezTo>
                    <a:pt x="449" y="359"/>
                    <a:pt x="532" y="336"/>
                    <a:pt x="608" y="321"/>
                  </a:cubicBezTo>
                  <a:cubicBezTo>
                    <a:pt x="730" y="260"/>
                    <a:pt x="791" y="138"/>
                    <a:pt x="791" y="138"/>
                  </a:cubicBezTo>
                  <a:cubicBezTo>
                    <a:pt x="705" y="35"/>
                    <a:pt x="609" y="0"/>
                    <a:pt x="514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17" name="Google Shape;417;p4"/>
            <p:cNvSpPr/>
            <p:nvPr/>
          </p:nvSpPr>
          <p:spPr>
            <a:xfrm>
              <a:off x="4185964" y="4495145"/>
              <a:ext cx="9187" cy="18351"/>
            </a:xfrm>
            <a:custGeom>
              <a:rect b="b" l="l" r="r" t="t"/>
              <a:pathLst>
                <a:path extrusionOk="0" h="791" w="396">
                  <a:moveTo>
                    <a:pt x="213" y="0"/>
                  </a:moveTo>
                  <a:cubicBezTo>
                    <a:pt x="213" y="0"/>
                    <a:pt x="92" y="61"/>
                    <a:pt x="61" y="213"/>
                  </a:cubicBezTo>
                  <a:cubicBezTo>
                    <a:pt x="1" y="334"/>
                    <a:pt x="1" y="547"/>
                    <a:pt x="153" y="790"/>
                  </a:cubicBezTo>
                  <a:cubicBezTo>
                    <a:pt x="153" y="790"/>
                    <a:pt x="274" y="669"/>
                    <a:pt x="305" y="486"/>
                  </a:cubicBezTo>
                  <a:cubicBezTo>
                    <a:pt x="396" y="334"/>
                    <a:pt x="396" y="91"/>
                    <a:pt x="213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18" name="Google Shape;418;p4"/>
            <p:cNvSpPr/>
            <p:nvPr/>
          </p:nvSpPr>
          <p:spPr>
            <a:xfrm>
              <a:off x="4056926" y="4597387"/>
              <a:ext cx="19766" cy="24708"/>
            </a:xfrm>
            <a:custGeom>
              <a:rect b="b" l="l" r="r" t="t"/>
              <a:pathLst>
                <a:path extrusionOk="0" h="1065" w="852">
                  <a:moveTo>
                    <a:pt x="608" y="0"/>
                  </a:moveTo>
                  <a:cubicBezTo>
                    <a:pt x="0" y="396"/>
                    <a:pt x="517" y="1064"/>
                    <a:pt x="517" y="1064"/>
                  </a:cubicBezTo>
                  <a:cubicBezTo>
                    <a:pt x="851" y="669"/>
                    <a:pt x="851" y="456"/>
                    <a:pt x="791" y="244"/>
                  </a:cubicBezTo>
                  <a:cubicBezTo>
                    <a:pt x="760" y="61"/>
                    <a:pt x="608" y="0"/>
                    <a:pt x="608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19" name="Google Shape;419;p4"/>
            <p:cNvSpPr/>
            <p:nvPr/>
          </p:nvSpPr>
          <p:spPr>
            <a:xfrm>
              <a:off x="4072423" y="4606481"/>
              <a:ext cx="21182" cy="15614"/>
            </a:xfrm>
            <a:custGeom>
              <a:rect b="b" l="l" r="r" t="t"/>
              <a:pathLst>
                <a:path extrusionOk="0" h="673" w="913">
                  <a:moveTo>
                    <a:pt x="797" y="0"/>
                  </a:moveTo>
                  <a:cubicBezTo>
                    <a:pt x="456" y="0"/>
                    <a:pt x="265" y="167"/>
                    <a:pt x="153" y="308"/>
                  </a:cubicBezTo>
                  <a:cubicBezTo>
                    <a:pt x="31" y="520"/>
                    <a:pt x="1" y="672"/>
                    <a:pt x="1" y="672"/>
                  </a:cubicBezTo>
                  <a:cubicBezTo>
                    <a:pt x="487" y="581"/>
                    <a:pt x="730" y="429"/>
                    <a:pt x="791" y="277"/>
                  </a:cubicBezTo>
                  <a:cubicBezTo>
                    <a:pt x="913" y="125"/>
                    <a:pt x="882" y="4"/>
                    <a:pt x="882" y="4"/>
                  </a:cubicBezTo>
                  <a:cubicBezTo>
                    <a:pt x="853" y="1"/>
                    <a:pt x="824" y="0"/>
                    <a:pt x="797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20" name="Google Shape;420;p4"/>
            <p:cNvSpPr/>
            <p:nvPr/>
          </p:nvSpPr>
          <p:spPr>
            <a:xfrm>
              <a:off x="4044235" y="4609289"/>
              <a:ext cx="23293" cy="13502"/>
            </a:xfrm>
            <a:custGeom>
              <a:rect b="b" l="l" r="r" t="t"/>
              <a:pathLst>
                <a:path extrusionOk="0" h="582" w="1004">
                  <a:moveTo>
                    <a:pt x="278" y="0"/>
                  </a:moveTo>
                  <a:cubicBezTo>
                    <a:pt x="248" y="0"/>
                    <a:pt x="216" y="1"/>
                    <a:pt x="183" y="4"/>
                  </a:cubicBezTo>
                  <a:cubicBezTo>
                    <a:pt x="183" y="4"/>
                    <a:pt x="0" y="460"/>
                    <a:pt x="1003" y="582"/>
                  </a:cubicBezTo>
                  <a:cubicBezTo>
                    <a:pt x="1003" y="582"/>
                    <a:pt x="920" y="0"/>
                    <a:pt x="278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21" name="Google Shape;421;p4"/>
            <p:cNvSpPr/>
            <p:nvPr/>
          </p:nvSpPr>
          <p:spPr>
            <a:xfrm>
              <a:off x="4061867" y="4489484"/>
              <a:ext cx="24685" cy="30346"/>
            </a:xfrm>
            <a:custGeom>
              <a:rect b="b" l="l" r="r" t="t"/>
              <a:pathLst>
                <a:path extrusionOk="0" h="1308" w="1064">
                  <a:moveTo>
                    <a:pt x="638" y="1"/>
                  </a:moveTo>
                  <a:lnTo>
                    <a:pt x="638" y="1"/>
                  </a:lnTo>
                  <a:cubicBezTo>
                    <a:pt x="0" y="609"/>
                    <a:pt x="760" y="1308"/>
                    <a:pt x="760" y="1308"/>
                  </a:cubicBezTo>
                  <a:cubicBezTo>
                    <a:pt x="1064" y="791"/>
                    <a:pt x="1064" y="487"/>
                    <a:pt x="942" y="274"/>
                  </a:cubicBezTo>
                  <a:cubicBezTo>
                    <a:pt x="851" y="92"/>
                    <a:pt x="638" y="1"/>
                    <a:pt x="638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22" name="Google Shape;422;p4"/>
            <p:cNvSpPr/>
            <p:nvPr/>
          </p:nvSpPr>
          <p:spPr>
            <a:xfrm>
              <a:off x="4083722" y="4497256"/>
              <a:ext cx="23293" cy="22574"/>
            </a:xfrm>
            <a:custGeom>
              <a:rect b="b" l="l" r="r" t="t"/>
              <a:pathLst>
                <a:path extrusionOk="0" h="973" w="1004">
                  <a:moveTo>
                    <a:pt x="912" y="0"/>
                  </a:moveTo>
                  <a:cubicBezTo>
                    <a:pt x="456" y="91"/>
                    <a:pt x="243" y="304"/>
                    <a:pt x="122" y="547"/>
                  </a:cubicBezTo>
                  <a:cubicBezTo>
                    <a:pt x="0" y="760"/>
                    <a:pt x="0" y="973"/>
                    <a:pt x="0" y="973"/>
                  </a:cubicBezTo>
                  <a:cubicBezTo>
                    <a:pt x="578" y="760"/>
                    <a:pt x="821" y="517"/>
                    <a:pt x="882" y="304"/>
                  </a:cubicBezTo>
                  <a:cubicBezTo>
                    <a:pt x="1003" y="122"/>
                    <a:pt x="912" y="0"/>
                    <a:pt x="912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23" name="Google Shape;423;p4"/>
            <p:cNvSpPr/>
            <p:nvPr/>
          </p:nvSpPr>
          <p:spPr>
            <a:xfrm>
              <a:off x="4050754" y="4508554"/>
              <a:ext cx="27353" cy="12922"/>
            </a:xfrm>
            <a:custGeom>
              <a:rect b="b" l="l" r="r" t="t"/>
              <a:pathLst>
                <a:path extrusionOk="0" h="557" w="1179">
                  <a:moveTo>
                    <a:pt x="451" y="1"/>
                  </a:moveTo>
                  <a:cubicBezTo>
                    <a:pt x="351" y="1"/>
                    <a:pt x="239" y="19"/>
                    <a:pt x="114" y="60"/>
                  </a:cubicBezTo>
                  <a:cubicBezTo>
                    <a:pt x="113" y="60"/>
                    <a:pt x="111" y="59"/>
                    <a:pt x="110" y="59"/>
                  </a:cubicBezTo>
                  <a:cubicBezTo>
                    <a:pt x="54" y="59"/>
                    <a:pt x="0" y="556"/>
                    <a:pt x="942" y="556"/>
                  </a:cubicBezTo>
                  <a:cubicBezTo>
                    <a:pt x="1015" y="556"/>
                    <a:pt x="1093" y="553"/>
                    <a:pt x="1178" y="547"/>
                  </a:cubicBezTo>
                  <a:cubicBezTo>
                    <a:pt x="1178" y="547"/>
                    <a:pt x="1003" y="1"/>
                    <a:pt x="451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24" name="Google Shape;424;p4"/>
            <p:cNvSpPr/>
            <p:nvPr/>
          </p:nvSpPr>
          <p:spPr>
            <a:xfrm>
              <a:off x="4013194" y="4616434"/>
              <a:ext cx="15544" cy="17632"/>
            </a:xfrm>
            <a:custGeom>
              <a:rect b="b" l="l" r="r" t="t"/>
              <a:pathLst>
                <a:path extrusionOk="0" h="760" w="670">
                  <a:moveTo>
                    <a:pt x="396" y="0"/>
                  </a:moveTo>
                  <a:lnTo>
                    <a:pt x="396" y="0"/>
                  </a:lnTo>
                  <a:cubicBezTo>
                    <a:pt x="1" y="395"/>
                    <a:pt x="457" y="760"/>
                    <a:pt x="457" y="760"/>
                  </a:cubicBezTo>
                  <a:cubicBezTo>
                    <a:pt x="669" y="456"/>
                    <a:pt x="669" y="274"/>
                    <a:pt x="578" y="152"/>
                  </a:cubicBezTo>
                  <a:cubicBezTo>
                    <a:pt x="487" y="31"/>
                    <a:pt x="396" y="0"/>
                    <a:pt x="396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25" name="Google Shape;425;p4"/>
            <p:cNvSpPr/>
            <p:nvPr/>
          </p:nvSpPr>
          <p:spPr>
            <a:xfrm>
              <a:off x="4026603" y="4621353"/>
              <a:ext cx="13410" cy="12714"/>
            </a:xfrm>
            <a:custGeom>
              <a:rect b="b" l="l" r="r" t="t"/>
              <a:pathLst>
                <a:path extrusionOk="0" h="548" w="578">
                  <a:moveTo>
                    <a:pt x="547" y="1"/>
                  </a:moveTo>
                  <a:cubicBezTo>
                    <a:pt x="274" y="62"/>
                    <a:pt x="152" y="214"/>
                    <a:pt x="91" y="305"/>
                  </a:cubicBezTo>
                  <a:cubicBezTo>
                    <a:pt x="0" y="426"/>
                    <a:pt x="0" y="548"/>
                    <a:pt x="0" y="548"/>
                  </a:cubicBezTo>
                  <a:cubicBezTo>
                    <a:pt x="335" y="396"/>
                    <a:pt x="456" y="274"/>
                    <a:pt x="547" y="214"/>
                  </a:cubicBezTo>
                  <a:cubicBezTo>
                    <a:pt x="578" y="92"/>
                    <a:pt x="547" y="1"/>
                    <a:pt x="547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26" name="Google Shape;426;p4"/>
            <p:cNvSpPr/>
            <p:nvPr/>
          </p:nvSpPr>
          <p:spPr>
            <a:xfrm>
              <a:off x="4006466" y="4626990"/>
              <a:ext cx="16634" cy="7958"/>
            </a:xfrm>
            <a:custGeom>
              <a:rect b="b" l="l" r="r" t="t"/>
              <a:pathLst>
                <a:path extrusionOk="0" h="343" w="717">
                  <a:moveTo>
                    <a:pt x="276" y="0"/>
                  </a:moveTo>
                  <a:cubicBezTo>
                    <a:pt x="218" y="0"/>
                    <a:pt x="152" y="10"/>
                    <a:pt x="78" y="31"/>
                  </a:cubicBezTo>
                  <a:cubicBezTo>
                    <a:pt x="78" y="31"/>
                    <a:pt x="0" y="342"/>
                    <a:pt x="562" y="342"/>
                  </a:cubicBezTo>
                  <a:cubicBezTo>
                    <a:pt x="609" y="342"/>
                    <a:pt x="660" y="340"/>
                    <a:pt x="716" y="335"/>
                  </a:cubicBezTo>
                  <a:cubicBezTo>
                    <a:pt x="716" y="335"/>
                    <a:pt x="627" y="0"/>
                    <a:pt x="276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27" name="Google Shape;427;p4"/>
            <p:cNvSpPr/>
            <p:nvPr/>
          </p:nvSpPr>
          <p:spPr>
            <a:xfrm>
              <a:off x="4090774" y="4645411"/>
              <a:ext cx="17655" cy="9466"/>
            </a:xfrm>
            <a:custGeom>
              <a:rect b="b" l="l" r="r" t="t"/>
              <a:pathLst>
                <a:path extrusionOk="0" h="408" w="761">
                  <a:moveTo>
                    <a:pt x="496" y="0"/>
                  </a:moveTo>
                  <a:cubicBezTo>
                    <a:pt x="191" y="0"/>
                    <a:pt x="0" y="362"/>
                    <a:pt x="0" y="362"/>
                  </a:cubicBezTo>
                  <a:cubicBezTo>
                    <a:pt x="127" y="394"/>
                    <a:pt x="232" y="407"/>
                    <a:pt x="320" y="407"/>
                  </a:cubicBezTo>
                  <a:cubicBezTo>
                    <a:pt x="485" y="407"/>
                    <a:pt x="590" y="361"/>
                    <a:pt x="669" y="301"/>
                  </a:cubicBezTo>
                  <a:cubicBezTo>
                    <a:pt x="760" y="210"/>
                    <a:pt x="760" y="88"/>
                    <a:pt x="760" y="88"/>
                  </a:cubicBezTo>
                  <a:cubicBezTo>
                    <a:pt x="665" y="25"/>
                    <a:pt x="577" y="0"/>
                    <a:pt x="496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28" name="Google Shape;428;p4"/>
            <p:cNvSpPr/>
            <p:nvPr/>
          </p:nvSpPr>
          <p:spPr>
            <a:xfrm>
              <a:off x="4092190" y="4655596"/>
              <a:ext cx="15521" cy="10927"/>
            </a:xfrm>
            <a:custGeom>
              <a:rect b="b" l="l" r="r" t="t"/>
              <a:pathLst>
                <a:path extrusionOk="0" h="471" w="669">
                  <a:moveTo>
                    <a:pt x="113" y="1"/>
                  </a:moveTo>
                  <a:cubicBezTo>
                    <a:pt x="41" y="1"/>
                    <a:pt x="0" y="14"/>
                    <a:pt x="0" y="14"/>
                  </a:cubicBezTo>
                  <a:cubicBezTo>
                    <a:pt x="182" y="318"/>
                    <a:pt x="365" y="440"/>
                    <a:pt x="486" y="470"/>
                  </a:cubicBezTo>
                  <a:cubicBezTo>
                    <a:pt x="608" y="470"/>
                    <a:pt x="669" y="440"/>
                    <a:pt x="669" y="440"/>
                  </a:cubicBezTo>
                  <a:cubicBezTo>
                    <a:pt x="608" y="166"/>
                    <a:pt x="395" y="75"/>
                    <a:pt x="243" y="14"/>
                  </a:cubicBezTo>
                  <a:cubicBezTo>
                    <a:pt x="193" y="4"/>
                    <a:pt x="149" y="1"/>
                    <a:pt x="113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29" name="Google Shape;429;p4"/>
            <p:cNvSpPr/>
            <p:nvPr/>
          </p:nvSpPr>
          <p:spPr>
            <a:xfrm>
              <a:off x="4084116" y="4634762"/>
              <a:ext cx="15126" cy="16936"/>
            </a:xfrm>
            <a:custGeom>
              <a:rect b="b" l="l" r="r" t="t"/>
              <a:pathLst>
                <a:path extrusionOk="0" h="730" w="652">
                  <a:moveTo>
                    <a:pt x="378" y="0"/>
                  </a:moveTo>
                  <a:cubicBezTo>
                    <a:pt x="378" y="0"/>
                    <a:pt x="379" y="1"/>
                    <a:pt x="379" y="1"/>
                  </a:cubicBezTo>
                  <a:lnTo>
                    <a:pt x="379" y="1"/>
                  </a:lnTo>
                  <a:cubicBezTo>
                    <a:pt x="380" y="0"/>
                    <a:pt x="381" y="0"/>
                    <a:pt x="378" y="0"/>
                  </a:cubicBezTo>
                  <a:close/>
                  <a:moveTo>
                    <a:pt x="379" y="1"/>
                  </a:moveTo>
                  <a:lnTo>
                    <a:pt x="379" y="1"/>
                  </a:lnTo>
                  <a:cubicBezTo>
                    <a:pt x="353" y="4"/>
                    <a:pt x="0" y="51"/>
                    <a:pt x="226" y="730"/>
                  </a:cubicBezTo>
                  <a:cubicBezTo>
                    <a:pt x="226" y="730"/>
                    <a:pt x="652" y="487"/>
                    <a:pt x="379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30" name="Google Shape;430;p4"/>
            <p:cNvSpPr/>
            <p:nvPr/>
          </p:nvSpPr>
          <p:spPr>
            <a:xfrm>
              <a:off x="4788422" y="4731367"/>
              <a:ext cx="273922" cy="321738"/>
            </a:xfrm>
            <a:custGeom>
              <a:rect b="b" l="l" r="r" t="t"/>
              <a:pathLst>
                <a:path extrusionOk="0" h="13868" w="11807">
                  <a:moveTo>
                    <a:pt x="3456" y="1"/>
                  </a:moveTo>
                  <a:cubicBezTo>
                    <a:pt x="3119" y="692"/>
                    <a:pt x="2909" y="1407"/>
                    <a:pt x="2769" y="2138"/>
                  </a:cubicBezTo>
                  <a:lnTo>
                    <a:pt x="2769" y="2138"/>
                  </a:lnTo>
                  <a:cubicBezTo>
                    <a:pt x="2942" y="1349"/>
                    <a:pt x="3164" y="663"/>
                    <a:pt x="3456" y="1"/>
                  </a:cubicBezTo>
                  <a:close/>
                  <a:moveTo>
                    <a:pt x="2769" y="2138"/>
                  </a:moveTo>
                  <a:cubicBezTo>
                    <a:pt x="2744" y="2254"/>
                    <a:pt x="2719" y="2372"/>
                    <a:pt x="2696" y="2493"/>
                  </a:cubicBezTo>
                  <a:cubicBezTo>
                    <a:pt x="2669" y="2660"/>
                    <a:pt x="2651" y="2826"/>
                    <a:pt x="2635" y="2992"/>
                  </a:cubicBezTo>
                  <a:lnTo>
                    <a:pt x="2635" y="2992"/>
                  </a:lnTo>
                  <a:cubicBezTo>
                    <a:pt x="2671" y="2706"/>
                    <a:pt x="2715" y="2421"/>
                    <a:pt x="2769" y="2138"/>
                  </a:cubicBezTo>
                  <a:close/>
                  <a:moveTo>
                    <a:pt x="2635" y="2992"/>
                  </a:moveTo>
                  <a:cubicBezTo>
                    <a:pt x="2612" y="3170"/>
                    <a:pt x="2592" y="3348"/>
                    <a:pt x="2574" y="3526"/>
                  </a:cubicBezTo>
                  <a:cubicBezTo>
                    <a:pt x="2567" y="3648"/>
                    <a:pt x="2555" y="3769"/>
                    <a:pt x="2539" y="3889"/>
                  </a:cubicBezTo>
                  <a:lnTo>
                    <a:pt x="2539" y="3889"/>
                  </a:lnTo>
                  <a:cubicBezTo>
                    <a:pt x="2584" y="3596"/>
                    <a:pt x="2605" y="3295"/>
                    <a:pt x="2635" y="2992"/>
                  </a:cubicBezTo>
                  <a:close/>
                  <a:moveTo>
                    <a:pt x="2539" y="3889"/>
                  </a:moveTo>
                  <a:cubicBezTo>
                    <a:pt x="2524" y="3992"/>
                    <a:pt x="2505" y="4094"/>
                    <a:pt x="2483" y="4195"/>
                  </a:cubicBezTo>
                  <a:cubicBezTo>
                    <a:pt x="2480" y="4217"/>
                    <a:pt x="2477" y="4238"/>
                    <a:pt x="2474" y="4260"/>
                  </a:cubicBezTo>
                  <a:lnTo>
                    <a:pt x="2474" y="4260"/>
                  </a:lnTo>
                  <a:cubicBezTo>
                    <a:pt x="2501" y="4137"/>
                    <a:pt x="2523" y="4014"/>
                    <a:pt x="2539" y="3889"/>
                  </a:cubicBezTo>
                  <a:close/>
                  <a:moveTo>
                    <a:pt x="2474" y="4260"/>
                  </a:moveTo>
                  <a:cubicBezTo>
                    <a:pt x="2421" y="4497"/>
                    <a:pt x="2345" y="4730"/>
                    <a:pt x="2240" y="4955"/>
                  </a:cubicBezTo>
                  <a:cubicBezTo>
                    <a:pt x="2088" y="5198"/>
                    <a:pt x="1906" y="5381"/>
                    <a:pt x="1632" y="5472"/>
                  </a:cubicBezTo>
                  <a:cubicBezTo>
                    <a:pt x="1569" y="5485"/>
                    <a:pt x="1510" y="5491"/>
                    <a:pt x="1453" y="5491"/>
                  </a:cubicBezTo>
                  <a:cubicBezTo>
                    <a:pt x="1125" y="5491"/>
                    <a:pt x="884" y="5284"/>
                    <a:pt x="599" y="5077"/>
                  </a:cubicBezTo>
                  <a:cubicBezTo>
                    <a:pt x="507" y="5031"/>
                    <a:pt x="293" y="4863"/>
                    <a:pt x="142" y="4863"/>
                  </a:cubicBezTo>
                  <a:cubicBezTo>
                    <a:pt x="93" y="4863"/>
                    <a:pt x="51" y="4880"/>
                    <a:pt x="21" y="4925"/>
                  </a:cubicBezTo>
                  <a:cubicBezTo>
                    <a:pt x="0" y="4976"/>
                    <a:pt x="29" y="5046"/>
                    <a:pt x="77" y="5119"/>
                  </a:cubicBezTo>
                  <a:lnTo>
                    <a:pt x="77" y="5119"/>
                  </a:lnTo>
                  <a:cubicBezTo>
                    <a:pt x="53" y="5067"/>
                    <a:pt x="68" y="5046"/>
                    <a:pt x="107" y="5046"/>
                  </a:cubicBezTo>
                  <a:cubicBezTo>
                    <a:pt x="178" y="5046"/>
                    <a:pt x="332" y="5118"/>
                    <a:pt x="477" y="5198"/>
                  </a:cubicBezTo>
                  <a:cubicBezTo>
                    <a:pt x="659" y="5320"/>
                    <a:pt x="811" y="5502"/>
                    <a:pt x="1024" y="5563"/>
                  </a:cubicBezTo>
                  <a:cubicBezTo>
                    <a:pt x="1155" y="5615"/>
                    <a:pt x="1276" y="5639"/>
                    <a:pt x="1388" y="5639"/>
                  </a:cubicBezTo>
                  <a:cubicBezTo>
                    <a:pt x="2035" y="5639"/>
                    <a:pt x="2380" y="4853"/>
                    <a:pt x="2474" y="4260"/>
                  </a:cubicBezTo>
                  <a:close/>
                  <a:moveTo>
                    <a:pt x="3255" y="4895"/>
                  </a:moveTo>
                  <a:cubicBezTo>
                    <a:pt x="3524" y="5029"/>
                    <a:pt x="3680" y="5398"/>
                    <a:pt x="3760" y="5715"/>
                  </a:cubicBezTo>
                  <a:cubicBezTo>
                    <a:pt x="3774" y="5800"/>
                    <a:pt x="3790" y="5886"/>
                    <a:pt x="3807" y="5971"/>
                  </a:cubicBezTo>
                  <a:lnTo>
                    <a:pt x="3807" y="5971"/>
                  </a:lnTo>
                  <a:cubicBezTo>
                    <a:pt x="3761" y="5657"/>
                    <a:pt x="3698" y="5357"/>
                    <a:pt x="3517" y="5107"/>
                  </a:cubicBezTo>
                  <a:cubicBezTo>
                    <a:pt x="3443" y="5009"/>
                    <a:pt x="3355" y="4936"/>
                    <a:pt x="3255" y="4895"/>
                  </a:cubicBezTo>
                  <a:close/>
                  <a:moveTo>
                    <a:pt x="77" y="5119"/>
                  </a:moveTo>
                  <a:lnTo>
                    <a:pt x="77" y="5119"/>
                  </a:lnTo>
                  <a:cubicBezTo>
                    <a:pt x="92" y="5152"/>
                    <a:pt x="123" y="5198"/>
                    <a:pt x="173" y="5259"/>
                  </a:cubicBezTo>
                  <a:cubicBezTo>
                    <a:pt x="416" y="5563"/>
                    <a:pt x="659" y="5928"/>
                    <a:pt x="963" y="6171"/>
                  </a:cubicBezTo>
                  <a:cubicBezTo>
                    <a:pt x="1057" y="6264"/>
                    <a:pt x="1182" y="6376"/>
                    <a:pt x="1319" y="6465"/>
                  </a:cubicBezTo>
                  <a:lnTo>
                    <a:pt x="1319" y="6465"/>
                  </a:lnTo>
                  <a:cubicBezTo>
                    <a:pt x="937" y="6194"/>
                    <a:pt x="582" y="5698"/>
                    <a:pt x="355" y="5472"/>
                  </a:cubicBezTo>
                  <a:cubicBezTo>
                    <a:pt x="335" y="5412"/>
                    <a:pt x="170" y="5259"/>
                    <a:pt x="77" y="5119"/>
                  </a:cubicBezTo>
                  <a:close/>
                  <a:moveTo>
                    <a:pt x="3035" y="4843"/>
                  </a:moveTo>
                  <a:cubicBezTo>
                    <a:pt x="2942" y="4843"/>
                    <a:pt x="2839" y="4868"/>
                    <a:pt x="2726" y="4925"/>
                  </a:cubicBezTo>
                  <a:cubicBezTo>
                    <a:pt x="2392" y="5077"/>
                    <a:pt x="2270" y="5472"/>
                    <a:pt x="2240" y="5806"/>
                  </a:cubicBezTo>
                  <a:cubicBezTo>
                    <a:pt x="2179" y="5988"/>
                    <a:pt x="2179" y="6262"/>
                    <a:pt x="2088" y="6444"/>
                  </a:cubicBezTo>
                  <a:cubicBezTo>
                    <a:pt x="1995" y="6574"/>
                    <a:pt x="1880" y="6625"/>
                    <a:pt x="1757" y="6625"/>
                  </a:cubicBezTo>
                  <a:cubicBezTo>
                    <a:pt x="1614" y="6625"/>
                    <a:pt x="1461" y="6557"/>
                    <a:pt x="1319" y="6465"/>
                  </a:cubicBezTo>
                  <a:lnTo>
                    <a:pt x="1319" y="6465"/>
                  </a:lnTo>
                  <a:cubicBezTo>
                    <a:pt x="1478" y="6577"/>
                    <a:pt x="1640" y="6650"/>
                    <a:pt x="1801" y="6650"/>
                  </a:cubicBezTo>
                  <a:cubicBezTo>
                    <a:pt x="1877" y="6650"/>
                    <a:pt x="1953" y="6634"/>
                    <a:pt x="2027" y="6596"/>
                  </a:cubicBezTo>
                  <a:cubicBezTo>
                    <a:pt x="2301" y="6444"/>
                    <a:pt x="2331" y="6080"/>
                    <a:pt x="2392" y="5806"/>
                  </a:cubicBezTo>
                  <a:cubicBezTo>
                    <a:pt x="2422" y="5502"/>
                    <a:pt x="2483" y="5168"/>
                    <a:pt x="2757" y="4955"/>
                  </a:cubicBezTo>
                  <a:cubicBezTo>
                    <a:pt x="2867" y="4889"/>
                    <a:pt x="2973" y="4859"/>
                    <a:pt x="3072" y="4859"/>
                  </a:cubicBezTo>
                  <a:cubicBezTo>
                    <a:pt x="3136" y="4859"/>
                    <a:pt x="3198" y="4871"/>
                    <a:pt x="3255" y="4895"/>
                  </a:cubicBezTo>
                  <a:lnTo>
                    <a:pt x="3255" y="4895"/>
                  </a:lnTo>
                  <a:cubicBezTo>
                    <a:pt x="3189" y="4862"/>
                    <a:pt x="3116" y="4843"/>
                    <a:pt x="3035" y="4843"/>
                  </a:cubicBezTo>
                  <a:close/>
                  <a:moveTo>
                    <a:pt x="3807" y="5971"/>
                  </a:moveTo>
                  <a:cubicBezTo>
                    <a:pt x="3822" y="6077"/>
                    <a:pt x="3835" y="6185"/>
                    <a:pt x="3851" y="6292"/>
                  </a:cubicBezTo>
                  <a:cubicBezTo>
                    <a:pt x="3972" y="6870"/>
                    <a:pt x="4094" y="7387"/>
                    <a:pt x="4246" y="7964"/>
                  </a:cubicBezTo>
                  <a:cubicBezTo>
                    <a:pt x="4256" y="8016"/>
                    <a:pt x="4329" y="8189"/>
                    <a:pt x="4433" y="8379"/>
                  </a:cubicBezTo>
                  <a:lnTo>
                    <a:pt x="4433" y="8379"/>
                  </a:lnTo>
                  <a:cubicBezTo>
                    <a:pt x="4183" y="7891"/>
                    <a:pt x="4098" y="7283"/>
                    <a:pt x="3972" y="6779"/>
                  </a:cubicBezTo>
                  <a:cubicBezTo>
                    <a:pt x="3926" y="6523"/>
                    <a:pt x="3861" y="6249"/>
                    <a:pt x="3807" y="5971"/>
                  </a:cubicBezTo>
                  <a:close/>
                  <a:moveTo>
                    <a:pt x="4433" y="8379"/>
                  </a:moveTo>
                  <a:lnTo>
                    <a:pt x="4433" y="8379"/>
                  </a:lnTo>
                  <a:cubicBezTo>
                    <a:pt x="4472" y="8455"/>
                    <a:pt x="4514" y="8527"/>
                    <a:pt x="4562" y="8596"/>
                  </a:cubicBezTo>
                  <a:lnTo>
                    <a:pt x="4562" y="8596"/>
                  </a:lnTo>
                  <a:cubicBezTo>
                    <a:pt x="4516" y="8525"/>
                    <a:pt x="4472" y="8451"/>
                    <a:pt x="4433" y="8379"/>
                  </a:cubicBezTo>
                  <a:close/>
                  <a:moveTo>
                    <a:pt x="4821" y="6597"/>
                  </a:moveTo>
                  <a:cubicBezTo>
                    <a:pt x="4717" y="6597"/>
                    <a:pt x="4614" y="6650"/>
                    <a:pt x="4520" y="6779"/>
                  </a:cubicBezTo>
                  <a:cubicBezTo>
                    <a:pt x="4276" y="7083"/>
                    <a:pt x="4398" y="7539"/>
                    <a:pt x="4550" y="7843"/>
                  </a:cubicBezTo>
                  <a:cubicBezTo>
                    <a:pt x="4672" y="8086"/>
                    <a:pt x="4854" y="8238"/>
                    <a:pt x="4915" y="8511"/>
                  </a:cubicBezTo>
                  <a:cubicBezTo>
                    <a:pt x="4972" y="8655"/>
                    <a:pt x="5029" y="8879"/>
                    <a:pt x="4883" y="8879"/>
                  </a:cubicBezTo>
                  <a:cubicBezTo>
                    <a:pt x="4874" y="8879"/>
                    <a:pt x="4864" y="8878"/>
                    <a:pt x="4854" y="8876"/>
                  </a:cubicBezTo>
                  <a:cubicBezTo>
                    <a:pt x="4763" y="8846"/>
                    <a:pt x="4672" y="8724"/>
                    <a:pt x="4611" y="8663"/>
                  </a:cubicBezTo>
                  <a:cubicBezTo>
                    <a:pt x="4594" y="8641"/>
                    <a:pt x="4578" y="8619"/>
                    <a:pt x="4562" y="8596"/>
                  </a:cubicBezTo>
                  <a:lnTo>
                    <a:pt x="4562" y="8596"/>
                  </a:lnTo>
                  <a:cubicBezTo>
                    <a:pt x="4702" y="8811"/>
                    <a:pt x="4866" y="8996"/>
                    <a:pt x="5008" y="8996"/>
                  </a:cubicBezTo>
                  <a:cubicBezTo>
                    <a:pt x="5062" y="8996"/>
                    <a:pt x="5113" y="8969"/>
                    <a:pt x="5158" y="8906"/>
                  </a:cubicBezTo>
                  <a:cubicBezTo>
                    <a:pt x="5340" y="8694"/>
                    <a:pt x="4976" y="8147"/>
                    <a:pt x="4824" y="7995"/>
                  </a:cubicBezTo>
                  <a:cubicBezTo>
                    <a:pt x="4611" y="7751"/>
                    <a:pt x="4428" y="7356"/>
                    <a:pt x="4580" y="7022"/>
                  </a:cubicBezTo>
                  <a:cubicBezTo>
                    <a:pt x="4580" y="6961"/>
                    <a:pt x="4611" y="6900"/>
                    <a:pt x="4611" y="6870"/>
                  </a:cubicBezTo>
                  <a:cubicBezTo>
                    <a:pt x="4824" y="6870"/>
                    <a:pt x="5006" y="6840"/>
                    <a:pt x="5158" y="6840"/>
                  </a:cubicBezTo>
                  <a:cubicBezTo>
                    <a:pt x="5279" y="6870"/>
                    <a:pt x="5371" y="7052"/>
                    <a:pt x="5462" y="7144"/>
                  </a:cubicBezTo>
                  <a:cubicBezTo>
                    <a:pt x="5523" y="7235"/>
                    <a:pt x="5614" y="7387"/>
                    <a:pt x="5675" y="7508"/>
                  </a:cubicBezTo>
                  <a:cubicBezTo>
                    <a:pt x="6343" y="8846"/>
                    <a:pt x="7103" y="10092"/>
                    <a:pt x="8167" y="11125"/>
                  </a:cubicBezTo>
                  <a:cubicBezTo>
                    <a:pt x="8653" y="11612"/>
                    <a:pt x="9231" y="12037"/>
                    <a:pt x="9778" y="12402"/>
                  </a:cubicBezTo>
                  <a:cubicBezTo>
                    <a:pt x="10477" y="12828"/>
                    <a:pt x="11085" y="13375"/>
                    <a:pt x="11723" y="13861"/>
                  </a:cubicBezTo>
                  <a:cubicBezTo>
                    <a:pt x="11728" y="13865"/>
                    <a:pt x="11732" y="13867"/>
                    <a:pt x="11737" y="13867"/>
                  </a:cubicBezTo>
                  <a:cubicBezTo>
                    <a:pt x="11768" y="13867"/>
                    <a:pt x="11806" y="13796"/>
                    <a:pt x="11754" y="13770"/>
                  </a:cubicBezTo>
                  <a:cubicBezTo>
                    <a:pt x="11207" y="13375"/>
                    <a:pt x="10690" y="12858"/>
                    <a:pt x="10082" y="12493"/>
                  </a:cubicBezTo>
                  <a:cubicBezTo>
                    <a:pt x="9474" y="12098"/>
                    <a:pt x="8957" y="11733"/>
                    <a:pt x="8410" y="11277"/>
                  </a:cubicBezTo>
                  <a:cubicBezTo>
                    <a:pt x="7438" y="10365"/>
                    <a:pt x="6495" y="9150"/>
                    <a:pt x="5918" y="7903"/>
                  </a:cubicBezTo>
                  <a:cubicBezTo>
                    <a:pt x="5794" y="7655"/>
                    <a:pt x="5285" y="6597"/>
                    <a:pt x="4821" y="6597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31" name="Google Shape;431;p4"/>
            <p:cNvSpPr/>
            <p:nvPr/>
          </p:nvSpPr>
          <p:spPr>
            <a:xfrm>
              <a:off x="3896150" y="4391394"/>
              <a:ext cx="1399099" cy="263134"/>
            </a:xfrm>
            <a:custGeom>
              <a:rect b="b" l="l" r="r" t="t"/>
              <a:pathLst>
                <a:path extrusionOk="0" h="11342" w="60306">
                  <a:moveTo>
                    <a:pt x="36075" y="1"/>
                  </a:moveTo>
                  <a:cubicBezTo>
                    <a:pt x="35995" y="1"/>
                    <a:pt x="35916" y="2"/>
                    <a:pt x="35837" y="4"/>
                  </a:cubicBezTo>
                  <a:cubicBezTo>
                    <a:pt x="35563" y="4"/>
                    <a:pt x="34651" y="217"/>
                    <a:pt x="35229" y="551"/>
                  </a:cubicBezTo>
                  <a:cubicBezTo>
                    <a:pt x="35649" y="811"/>
                    <a:pt x="36150" y="884"/>
                    <a:pt x="36672" y="884"/>
                  </a:cubicBezTo>
                  <a:cubicBezTo>
                    <a:pt x="37354" y="884"/>
                    <a:pt x="38073" y="758"/>
                    <a:pt x="38695" y="758"/>
                  </a:cubicBezTo>
                  <a:cubicBezTo>
                    <a:pt x="38767" y="758"/>
                    <a:pt x="38838" y="760"/>
                    <a:pt x="38907" y="764"/>
                  </a:cubicBezTo>
                  <a:cubicBezTo>
                    <a:pt x="39302" y="825"/>
                    <a:pt x="39666" y="885"/>
                    <a:pt x="40001" y="1129"/>
                  </a:cubicBezTo>
                  <a:lnTo>
                    <a:pt x="40153" y="1220"/>
                  </a:lnTo>
                  <a:cubicBezTo>
                    <a:pt x="40153" y="1281"/>
                    <a:pt x="39879" y="1311"/>
                    <a:pt x="39849" y="1311"/>
                  </a:cubicBezTo>
                  <a:cubicBezTo>
                    <a:pt x="39430" y="1357"/>
                    <a:pt x="39005" y="1375"/>
                    <a:pt x="38578" y="1375"/>
                  </a:cubicBezTo>
                  <a:cubicBezTo>
                    <a:pt x="37612" y="1375"/>
                    <a:pt x="36633" y="1283"/>
                    <a:pt x="35685" y="1220"/>
                  </a:cubicBezTo>
                  <a:cubicBezTo>
                    <a:pt x="33314" y="1129"/>
                    <a:pt x="30973" y="1007"/>
                    <a:pt x="28602" y="977"/>
                  </a:cubicBezTo>
                  <a:cubicBezTo>
                    <a:pt x="27011" y="927"/>
                    <a:pt x="25420" y="884"/>
                    <a:pt x="23831" y="884"/>
                  </a:cubicBezTo>
                  <a:cubicBezTo>
                    <a:pt x="20533" y="884"/>
                    <a:pt x="17244" y="1069"/>
                    <a:pt x="13982" y="1767"/>
                  </a:cubicBezTo>
                  <a:cubicBezTo>
                    <a:pt x="8967" y="2831"/>
                    <a:pt x="3344" y="4958"/>
                    <a:pt x="730" y="9670"/>
                  </a:cubicBezTo>
                  <a:cubicBezTo>
                    <a:pt x="426" y="10156"/>
                    <a:pt x="182" y="10764"/>
                    <a:pt x="0" y="11341"/>
                  </a:cubicBezTo>
                  <a:cubicBezTo>
                    <a:pt x="2067" y="5931"/>
                    <a:pt x="7599" y="3347"/>
                    <a:pt x="12827" y="2071"/>
                  </a:cubicBezTo>
                  <a:cubicBezTo>
                    <a:pt x="16534" y="1156"/>
                    <a:pt x="20277" y="929"/>
                    <a:pt x="24042" y="929"/>
                  </a:cubicBezTo>
                  <a:cubicBezTo>
                    <a:pt x="25155" y="929"/>
                    <a:pt x="26270" y="949"/>
                    <a:pt x="27387" y="977"/>
                  </a:cubicBezTo>
                  <a:cubicBezTo>
                    <a:pt x="29788" y="1007"/>
                    <a:pt x="32219" y="1129"/>
                    <a:pt x="34621" y="1220"/>
                  </a:cubicBezTo>
                  <a:cubicBezTo>
                    <a:pt x="35906" y="1294"/>
                    <a:pt x="37211" y="1388"/>
                    <a:pt x="38503" y="1388"/>
                  </a:cubicBezTo>
                  <a:cubicBezTo>
                    <a:pt x="38800" y="1388"/>
                    <a:pt x="39097" y="1383"/>
                    <a:pt x="39393" y="1372"/>
                  </a:cubicBezTo>
                  <a:cubicBezTo>
                    <a:pt x="39460" y="1372"/>
                    <a:pt x="39606" y="1384"/>
                    <a:pt x="39755" y="1384"/>
                  </a:cubicBezTo>
                  <a:cubicBezTo>
                    <a:pt x="39941" y="1384"/>
                    <a:pt x="40133" y="1365"/>
                    <a:pt x="40183" y="1281"/>
                  </a:cubicBezTo>
                  <a:cubicBezTo>
                    <a:pt x="40396" y="977"/>
                    <a:pt x="39393" y="764"/>
                    <a:pt x="39302" y="733"/>
                  </a:cubicBezTo>
                  <a:cubicBezTo>
                    <a:pt x="39061" y="688"/>
                    <a:pt x="38820" y="672"/>
                    <a:pt x="38579" y="672"/>
                  </a:cubicBezTo>
                  <a:cubicBezTo>
                    <a:pt x="38182" y="672"/>
                    <a:pt x="37784" y="714"/>
                    <a:pt x="37387" y="733"/>
                  </a:cubicBezTo>
                  <a:cubicBezTo>
                    <a:pt x="37116" y="746"/>
                    <a:pt x="36821" y="768"/>
                    <a:pt x="36525" y="768"/>
                  </a:cubicBezTo>
                  <a:cubicBezTo>
                    <a:pt x="36089" y="768"/>
                    <a:pt x="35651" y="720"/>
                    <a:pt x="35289" y="521"/>
                  </a:cubicBezTo>
                  <a:cubicBezTo>
                    <a:pt x="34742" y="217"/>
                    <a:pt x="35685" y="95"/>
                    <a:pt x="35867" y="95"/>
                  </a:cubicBezTo>
                  <a:cubicBezTo>
                    <a:pt x="36353" y="95"/>
                    <a:pt x="36900" y="125"/>
                    <a:pt x="37387" y="217"/>
                  </a:cubicBezTo>
                  <a:cubicBezTo>
                    <a:pt x="40396" y="551"/>
                    <a:pt x="43284" y="1281"/>
                    <a:pt x="46232" y="1736"/>
                  </a:cubicBezTo>
                  <a:cubicBezTo>
                    <a:pt x="48086" y="1980"/>
                    <a:pt x="50001" y="2101"/>
                    <a:pt x="51855" y="2344"/>
                  </a:cubicBezTo>
                  <a:cubicBezTo>
                    <a:pt x="53800" y="2557"/>
                    <a:pt x="55655" y="3104"/>
                    <a:pt x="57509" y="3712"/>
                  </a:cubicBezTo>
                  <a:cubicBezTo>
                    <a:pt x="58390" y="4016"/>
                    <a:pt x="59302" y="4259"/>
                    <a:pt x="60214" y="4502"/>
                  </a:cubicBezTo>
                  <a:cubicBezTo>
                    <a:pt x="60244" y="4502"/>
                    <a:pt x="60305" y="4411"/>
                    <a:pt x="60244" y="4411"/>
                  </a:cubicBezTo>
                  <a:cubicBezTo>
                    <a:pt x="58390" y="3955"/>
                    <a:pt x="56566" y="3256"/>
                    <a:pt x="54712" y="2800"/>
                  </a:cubicBezTo>
                  <a:cubicBezTo>
                    <a:pt x="52889" y="2344"/>
                    <a:pt x="51034" y="2192"/>
                    <a:pt x="49150" y="1980"/>
                  </a:cubicBezTo>
                  <a:cubicBezTo>
                    <a:pt x="45715" y="1645"/>
                    <a:pt x="42372" y="855"/>
                    <a:pt x="38967" y="308"/>
                  </a:cubicBezTo>
                  <a:cubicBezTo>
                    <a:pt x="38039" y="167"/>
                    <a:pt x="37059" y="1"/>
                    <a:pt x="36075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32" name="Google Shape;432;p4"/>
            <p:cNvSpPr/>
            <p:nvPr/>
          </p:nvSpPr>
          <p:spPr>
            <a:xfrm>
              <a:off x="3889097" y="4393598"/>
              <a:ext cx="478825" cy="230608"/>
            </a:xfrm>
            <a:custGeom>
              <a:rect b="b" l="l" r="r" t="t"/>
              <a:pathLst>
                <a:path extrusionOk="0" h="9940" w="20639">
                  <a:moveTo>
                    <a:pt x="20608" y="0"/>
                  </a:moveTo>
                  <a:cubicBezTo>
                    <a:pt x="17903" y="334"/>
                    <a:pt x="15228" y="882"/>
                    <a:pt x="12614" y="1520"/>
                  </a:cubicBezTo>
                  <a:cubicBezTo>
                    <a:pt x="11277" y="1854"/>
                    <a:pt x="10000" y="2189"/>
                    <a:pt x="8663" y="2553"/>
                  </a:cubicBezTo>
                  <a:cubicBezTo>
                    <a:pt x="7477" y="2888"/>
                    <a:pt x="6262" y="3161"/>
                    <a:pt x="5167" y="3648"/>
                  </a:cubicBezTo>
                  <a:cubicBezTo>
                    <a:pt x="4347" y="4012"/>
                    <a:pt x="3465" y="4468"/>
                    <a:pt x="2736" y="5046"/>
                  </a:cubicBezTo>
                  <a:cubicBezTo>
                    <a:pt x="2553" y="5198"/>
                    <a:pt x="1641" y="5927"/>
                    <a:pt x="2006" y="6262"/>
                  </a:cubicBezTo>
                  <a:cubicBezTo>
                    <a:pt x="2055" y="6306"/>
                    <a:pt x="2112" y="6324"/>
                    <a:pt x="2174" y="6324"/>
                  </a:cubicBezTo>
                  <a:cubicBezTo>
                    <a:pt x="2496" y="6324"/>
                    <a:pt x="2957" y="5812"/>
                    <a:pt x="3161" y="5684"/>
                  </a:cubicBezTo>
                  <a:lnTo>
                    <a:pt x="4286" y="4772"/>
                  </a:lnTo>
                  <a:cubicBezTo>
                    <a:pt x="4559" y="4590"/>
                    <a:pt x="4863" y="4316"/>
                    <a:pt x="5198" y="4255"/>
                  </a:cubicBezTo>
                  <a:lnTo>
                    <a:pt x="5350" y="4225"/>
                  </a:lnTo>
                  <a:lnTo>
                    <a:pt x="5350" y="4225"/>
                  </a:lnTo>
                  <a:cubicBezTo>
                    <a:pt x="5350" y="4286"/>
                    <a:pt x="5046" y="4529"/>
                    <a:pt x="4985" y="4559"/>
                  </a:cubicBezTo>
                  <a:cubicBezTo>
                    <a:pt x="4073" y="5319"/>
                    <a:pt x="3009" y="5745"/>
                    <a:pt x="2158" y="6596"/>
                  </a:cubicBezTo>
                  <a:cubicBezTo>
                    <a:pt x="1307" y="7599"/>
                    <a:pt x="547" y="8693"/>
                    <a:pt x="0" y="9939"/>
                  </a:cubicBezTo>
                  <a:cubicBezTo>
                    <a:pt x="608" y="8572"/>
                    <a:pt x="1550" y="7295"/>
                    <a:pt x="2675" y="6262"/>
                  </a:cubicBezTo>
                  <a:cubicBezTo>
                    <a:pt x="3526" y="5471"/>
                    <a:pt x="4742" y="5076"/>
                    <a:pt x="5502" y="4164"/>
                  </a:cubicBezTo>
                  <a:cubicBezTo>
                    <a:pt x="5562" y="4134"/>
                    <a:pt x="5502" y="4103"/>
                    <a:pt x="5471" y="4103"/>
                  </a:cubicBezTo>
                  <a:cubicBezTo>
                    <a:pt x="4286" y="4377"/>
                    <a:pt x="3526" y="5441"/>
                    <a:pt x="2553" y="6079"/>
                  </a:cubicBezTo>
                  <a:cubicBezTo>
                    <a:pt x="2459" y="6154"/>
                    <a:pt x="2389" y="6206"/>
                    <a:pt x="2312" y="6206"/>
                  </a:cubicBezTo>
                  <a:cubicBezTo>
                    <a:pt x="2265" y="6206"/>
                    <a:pt x="2216" y="6186"/>
                    <a:pt x="2158" y="6140"/>
                  </a:cubicBezTo>
                  <a:cubicBezTo>
                    <a:pt x="2006" y="5988"/>
                    <a:pt x="2097" y="5897"/>
                    <a:pt x="2219" y="5745"/>
                  </a:cubicBezTo>
                  <a:cubicBezTo>
                    <a:pt x="2401" y="5471"/>
                    <a:pt x="2705" y="5228"/>
                    <a:pt x="2918" y="5046"/>
                  </a:cubicBezTo>
                  <a:cubicBezTo>
                    <a:pt x="3374" y="4711"/>
                    <a:pt x="3830" y="4438"/>
                    <a:pt x="4347" y="4164"/>
                  </a:cubicBezTo>
                  <a:cubicBezTo>
                    <a:pt x="5866" y="3374"/>
                    <a:pt x="7569" y="2948"/>
                    <a:pt x="9240" y="2493"/>
                  </a:cubicBezTo>
                  <a:cubicBezTo>
                    <a:pt x="10943" y="2006"/>
                    <a:pt x="12705" y="1581"/>
                    <a:pt x="14438" y="1186"/>
                  </a:cubicBezTo>
                  <a:cubicBezTo>
                    <a:pt x="16505" y="730"/>
                    <a:pt x="18541" y="334"/>
                    <a:pt x="20608" y="61"/>
                  </a:cubicBezTo>
                  <a:cubicBezTo>
                    <a:pt x="20639" y="61"/>
                    <a:pt x="20639" y="0"/>
                    <a:pt x="20608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33" name="Google Shape;433;p4"/>
            <p:cNvSpPr/>
            <p:nvPr/>
          </p:nvSpPr>
          <p:spPr>
            <a:xfrm>
              <a:off x="4181022" y="4417564"/>
              <a:ext cx="324406" cy="44498"/>
            </a:xfrm>
            <a:custGeom>
              <a:rect b="b" l="l" r="r" t="t"/>
              <a:pathLst>
                <a:path extrusionOk="0" h="1918" w="13983">
                  <a:moveTo>
                    <a:pt x="2034" y="1038"/>
                  </a:moveTo>
                  <a:cubicBezTo>
                    <a:pt x="1329" y="1038"/>
                    <a:pt x="638" y="1352"/>
                    <a:pt x="1" y="1612"/>
                  </a:cubicBezTo>
                  <a:cubicBezTo>
                    <a:pt x="639" y="1368"/>
                    <a:pt x="1278" y="1095"/>
                    <a:pt x="1977" y="1064"/>
                  </a:cubicBezTo>
                  <a:cubicBezTo>
                    <a:pt x="2035" y="1064"/>
                    <a:pt x="2126" y="1051"/>
                    <a:pt x="2211" y="1045"/>
                  </a:cubicBezTo>
                  <a:lnTo>
                    <a:pt x="2211" y="1045"/>
                  </a:lnTo>
                  <a:cubicBezTo>
                    <a:pt x="2280" y="1050"/>
                    <a:pt x="2349" y="1059"/>
                    <a:pt x="2418" y="1071"/>
                  </a:cubicBezTo>
                  <a:lnTo>
                    <a:pt x="2418" y="1071"/>
                  </a:lnTo>
                  <a:cubicBezTo>
                    <a:pt x="2391" y="1049"/>
                    <a:pt x="2342" y="1042"/>
                    <a:pt x="2284" y="1042"/>
                  </a:cubicBezTo>
                  <a:cubicBezTo>
                    <a:pt x="2261" y="1042"/>
                    <a:pt x="2236" y="1043"/>
                    <a:pt x="2211" y="1045"/>
                  </a:cubicBezTo>
                  <a:lnTo>
                    <a:pt x="2211" y="1045"/>
                  </a:lnTo>
                  <a:cubicBezTo>
                    <a:pt x="2152" y="1040"/>
                    <a:pt x="2093" y="1038"/>
                    <a:pt x="2034" y="1038"/>
                  </a:cubicBezTo>
                  <a:close/>
                  <a:moveTo>
                    <a:pt x="13953" y="1"/>
                  </a:moveTo>
                  <a:cubicBezTo>
                    <a:pt x="11247" y="153"/>
                    <a:pt x="8572" y="213"/>
                    <a:pt x="5958" y="700"/>
                  </a:cubicBezTo>
                  <a:cubicBezTo>
                    <a:pt x="4864" y="912"/>
                    <a:pt x="3800" y="1125"/>
                    <a:pt x="2767" y="1551"/>
                  </a:cubicBezTo>
                  <a:cubicBezTo>
                    <a:pt x="2641" y="1601"/>
                    <a:pt x="1915" y="1900"/>
                    <a:pt x="1614" y="1900"/>
                  </a:cubicBezTo>
                  <a:cubicBezTo>
                    <a:pt x="1551" y="1900"/>
                    <a:pt x="1506" y="1886"/>
                    <a:pt x="1490" y="1855"/>
                  </a:cubicBezTo>
                  <a:cubicBezTo>
                    <a:pt x="1490" y="1855"/>
                    <a:pt x="2493" y="1277"/>
                    <a:pt x="2645" y="1156"/>
                  </a:cubicBezTo>
                  <a:lnTo>
                    <a:pt x="2645" y="1125"/>
                  </a:lnTo>
                  <a:cubicBezTo>
                    <a:pt x="2569" y="1102"/>
                    <a:pt x="2493" y="1084"/>
                    <a:pt x="2418" y="1071"/>
                  </a:cubicBezTo>
                  <a:lnTo>
                    <a:pt x="2418" y="1071"/>
                  </a:lnTo>
                  <a:cubicBezTo>
                    <a:pt x="2439" y="1088"/>
                    <a:pt x="2446" y="1115"/>
                    <a:pt x="2433" y="1156"/>
                  </a:cubicBezTo>
                  <a:cubicBezTo>
                    <a:pt x="2341" y="1308"/>
                    <a:pt x="2189" y="1368"/>
                    <a:pt x="2098" y="1399"/>
                  </a:cubicBezTo>
                  <a:cubicBezTo>
                    <a:pt x="1825" y="1520"/>
                    <a:pt x="1551" y="1612"/>
                    <a:pt x="1278" y="1824"/>
                  </a:cubicBezTo>
                  <a:cubicBezTo>
                    <a:pt x="1247" y="1824"/>
                    <a:pt x="1247" y="1885"/>
                    <a:pt x="1278" y="1885"/>
                  </a:cubicBezTo>
                  <a:cubicBezTo>
                    <a:pt x="1375" y="1907"/>
                    <a:pt x="1475" y="1917"/>
                    <a:pt x="1576" y="1917"/>
                  </a:cubicBezTo>
                  <a:cubicBezTo>
                    <a:pt x="2165" y="1917"/>
                    <a:pt x="2795" y="1580"/>
                    <a:pt x="3314" y="1399"/>
                  </a:cubicBezTo>
                  <a:cubicBezTo>
                    <a:pt x="4287" y="1004"/>
                    <a:pt x="5381" y="852"/>
                    <a:pt x="6414" y="700"/>
                  </a:cubicBezTo>
                  <a:cubicBezTo>
                    <a:pt x="8937" y="304"/>
                    <a:pt x="11399" y="213"/>
                    <a:pt x="13953" y="61"/>
                  </a:cubicBezTo>
                  <a:cubicBezTo>
                    <a:pt x="13983" y="61"/>
                    <a:pt x="13983" y="1"/>
                    <a:pt x="13953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34" name="Google Shape;434;p4"/>
            <p:cNvSpPr/>
            <p:nvPr/>
          </p:nvSpPr>
          <p:spPr>
            <a:xfrm>
              <a:off x="4432789" y="4390768"/>
              <a:ext cx="375886" cy="30786"/>
            </a:xfrm>
            <a:custGeom>
              <a:rect b="b" l="l" r="r" t="t"/>
              <a:pathLst>
                <a:path extrusionOk="0" h="1327" w="16202">
                  <a:moveTo>
                    <a:pt x="11854" y="1"/>
                  </a:moveTo>
                  <a:cubicBezTo>
                    <a:pt x="11703" y="122"/>
                    <a:pt x="11368" y="304"/>
                    <a:pt x="11459" y="578"/>
                  </a:cubicBezTo>
                  <a:cubicBezTo>
                    <a:pt x="11520" y="791"/>
                    <a:pt x="11854" y="882"/>
                    <a:pt x="12006" y="912"/>
                  </a:cubicBezTo>
                  <a:cubicBezTo>
                    <a:pt x="12402" y="1004"/>
                    <a:pt x="12827" y="1004"/>
                    <a:pt x="13192" y="1034"/>
                  </a:cubicBezTo>
                  <a:cubicBezTo>
                    <a:pt x="13686" y="1055"/>
                    <a:pt x="14165" y="1077"/>
                    <a:pt x="14651" y="1077"/>
                  </a:cubicBezTo>
                  <a:cubicBezTo>
                    <a:pt x="14852" y="1077"/>
                    <a:pt x="15054" y="1073"/>
                    <a:pt x="15259" y="1064"/>
                  </a:cubicBezTo>
                  <a:cubicBezTo>
                    <a:pt x="15285" y="1064"/>
                    <a:pt x="15363" y="1062"/>
                    <a:pt x="15458" y="1062"/>
                  </a:cubicBezTo>
                  <a:cubicBezTo>
                    <a:pt x="15695" y="1062"/>
                    <a:pt x="16036" y="1077"/>
                    <a:pt x="15928" y="1186"/>
                  </a:cubicBezTo>
                  <a:cubicBezTo>
                    <a:pt x="15887" y="1237"/>
                    <a:pt x="15779" y="1253"/>
                    <a:pt x="15645" y="1253"/>
                  </a:cubicBezTo>
                  <a:cubicBezTo>
                    <a:pt x="15377" y="1253"/>
                    <a:pt x="15006" y="1186"/>
                    <a:pt x="14864" y="1186"/>
                  </a:cubicBezTo>
                  <a:cubicBezTo>
                    <a:pt x="14013" y="1186"/>
                    <a:pt x="13192" y="1156"/>
                    <a:pt x="12310" y="1095"/>
                  </a:cubicBezTo>
                  <a:cubicBezTo>
                    <a:pt x="11794" y="1095"/>
                    <a:pt x="11247" y="1095"/>
                    <a:pt x="10699" y="1064"/>
                  </a:cubicBezTo>
                  <a:cubicBezTo>
                    <a:pt x="10396" y="1034"/>
                    <a:pt x="9240" y="943"/>
                    <a:pt x="9727" y="426"/>
                  </a:cubicBezTo>
                  <a:lnTo>
                    <a:pt x="9727" y="396"/>
                  </a:lnTo>
                  <a:cubicBezTo>
                    <a:pt x="9578" y="230"/>
                    <a:pt x="9357" y="182"/>
                    <a:pt x="9128" y="182"/>
                  </a:cubicBezTo>
                  <a:cubicBezTo>
                    <a:pt x="8936" y="182"/>
                    <a:pt x="8738" y="216"/>
                    <a:pt x="8572" y="244"/>
                  </a:cubicBezTo>
                  <a:cubicBezTo>
                    <a:pt x="7915" y="309"/>
                    <a:pt x="7226" y="359"/>
                    <a:pt x="6551" y="359"/>
                  </a:cubicBezTo>
                  <a:cubicBezTo>
                    <a:pt x="6289" y="359"/>
                    <a:pt x="6030" y="352"/>
                    <a:pt x="5775" y="335"/>
                  </a:cubicBezTo>
                  <a:cubicBezTo>
                    <a:pt x="4476" y="335"/>
                    <a:pt x="3147" y="190"/>
                    <a:pt x="1829" y="190"/>
                  </a:cubicBezTo>
                  <a:cubicBezTo>
                    <a:pt x="1237" y="190"/>
                    <a:pt x="646" y="220"/>
                    <a:pt x="61" y="304"/>
                  </a:cubicBezTo>
                  <a:cubicBezTo>
                    <a:pt x="0" y="304"/>
                    <a:pt x="0" y="396"/>
                    <a:pt x="61" y="396"/>
                  </a:cubicBezTo>
                  <a:cubicBezTo>
                    <a:pt x="712" y="312"/>
                    <a:pt x="1364" y="282"/>
                    <a:pt x="2018" y="282"/>
                  </a:cubicBezTo>
                  <a:cubicBezTo>
                    <a:pt x="3509" y="282"/>
                    <a:pt x="5006" y="434"/>
                    <a:pt x="6505" y="434"/>
                  </a:cubicBezTo>
                  <a:cubicBezTo>
                    <a:pt x="7203" y="434"/>
                    <a:pt x="7903" y="401"/>
                    <a:pt x="8602" y="304"/>
                  </a:cubicBezTo>
                  <a:cubicBezTo>
                    <a:pt x="8789" y="284"/>
                    <a:pt x="8990" y="235"/>
                    <a:pt x="9176" y="235"/>
                  </a:cubicBezTo>
                  <a:cubicBezTo>
                    <a:pt x="9263" y="235"/>
                    <a:pt x="9346" y="245"/>
                    <a:pt x="9423" y="274"/>
                  </a:cubicBezTo>
                  <a:cubicBezTo>
                    <a:pt x="9727" y="335"/>
                    <a:pt x="9575" y="426"/>
                    <a:pt x="9544" y="608"/>
                  </a:cubicBezTo>
                  <a:cubicBezTo>
                    <a:pt x="9514" y="791"/>
                    <a:pt x="9636" y="882"/>
                    <a:pt x="9788" y="1004"/>
                  </a:cubicBezTo>
                  <a:cubicBezTo>
                    <a:pt x="10130" y="1194"/>
                    <a:pt x="10614" y="1229"/>
                    <a:pt x="11078" y="1229"/>
                  </a:cubicBezTo>
                  <a:cubicBezTo>
                    <a:pt x="11356" y="1229"/>
                    <a:pt x="11627" y="1216"/>
                    <a:pt x="11854" y="1216"/>
                  </a:cubicBezTo>
                  <a:cubicBezTo>
                    <a:pt x="12706" y="1247"/>
                    <a:pt x="13587" y="1308"/>
                    <a:pt x="14408" y="1308"/>
                  </a:cubicBezTo>
                  <a:cubicBezTo>
                    <a:pt x="14660" y="1308"/>
                    <a:pt x="14945" y="1327"/>
                    <a:pt x="15230" y="1327"/>
                  </a:cubicBezTo>
                  <a:cubicBezTo>
                    <a:pt x="15561" y="1327"/>
                    <a:pt x="15892" y="1301"/>
                    <a:pt x="16171" y="1186"/>
                  </a:cubicBezTo>
                  <a:cubicBezTo>
                    <a:pt x="16201" y="1186"/>
                    <a:pt x="16201" y="1125"/>
                    <a:pt x="16171" y="1095"/>
                  </a:cubicBezTo>
                  <a:cubicBezTo>
                    <a:pt x="16002" y="1010"/>
                    <a:pt x="15795" y="992"/>
                    <a:pt x="15588" y="992"/>
                  </a:cubicBezTo>
                  <a:cubicBezTo>
                    <a:pt x="15422" y="992"/>
                    <a:pt x="15255" y="1004"/>
                    <a:pt x="15107" y="1004"/>
                  </a:cubicBezTo>
                  <a:cubicBezTo>
                    <a:pt x="14529" y="1004"/>
                    <a:pt x="13921" y="943"/>
                    <a:pt x="13344" y="943"/>
                  </a:cubicBezTo>
                  <a:cubicBezTo>
                    <a:pt x="12979" y="943"/>
                    <a:pt x="12554" y="943"/>
                    <a:pt x="12158" y="882"/>
                  </a:cubicBezTo>
                  <a:cubicBezTo>
                    <a:pt x="12006" y="821"/>
                    <a:pt x="11794" y="821"/>
                    <a:pt x="11642" y="730"/>
                  </a:cubicBezTo>
                  <a:cubicBezTo>
                    <a:pt x="11307" y="456"/>
                    <a:pt x="11642" y="183"/>
                    <a:pt x="11854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35" name="Google Shape;435;p4"/>
            <p:cNvSpPr/>
            <p:nvPr/>
          </p:nvSpPr>
          <p:spPr>
            <a:xfrm>
              <a:off x="4513873" y="4418979"/>
              <a:ext cx="124839" cy="6357"/>
            </a:xfrm>
            <a:custGeom>
              <a:rect b="b" l="l" r="r" t="t"/>
              <a:pathLst>
                <a:path extrusionOk="0" h="274" w="5381">
                  <a:moveTo>
                    <a:pt x="5320" y="0"/>
                  </a:moveTo>
                  <a:cubicBezTo>
                    <a:pt x="4469" y="31"/>
                    <a:pt x="3587" y="31"/>
                    <a:pt x="2675" y="31"/>
                  </a:cubicBezTo>
                  <a:cubicBezTo>
                    <a:pt x="1794" y="31"/>
                    <a:pt x="913" y="183"/>
                    <a:pt x="1" y="274"/>
                  </a:cubicBezTo>
                  <a:cubicBezTo>
                    <a:pt x="882" y="243"/>
                    <a:pt x="1794" y="122"/>
                    <a:pt x="2675" y="122"/>
                  </a:cubicBezTo>
                  <a:cubicBezTo>
                    <a:pt x="3041" y="135"/>
                    <a:pt x="3401" y="142"/>
                    <a:pt x="3762" y="142"/>
                  </a:cubicBezTo>
                  <a:cubicBezTo>
                    <a:pt x="4272" y="142"/>
                    <a:pt x="4786" y="127"/>
                    <a:pt x="5320" y="92"/>
                  </a:cubicBezTo>
                  <a:cubicBezTo>
                    <a:pt x="5381" y="92"/>
                    <a:pt x="5381" y="0"/>
                    <a:pt x="5320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36" name="Google Shape;436;p4"/>
            <p:cNvSpPr/>
            <p:nvPr/>
          </p:nvSpPr>
          <p:spPr>
            <a:xfrm>
              <a:off x="4858718" y="4428793"/>
              <a:ext cx="322990" cy="43082"/>
            </a:xfrm>
            <a:custGeom>
              <a:rect b="b" l="l" r="r" t="t"/>
              <a:pathLst>
                <a:path extrusionOk="0" h="1857" w="13922">
                  <a:moveTo>
                    <a:pt x="557" y="0"/>
                  </a:moveTo>
                  <a:cubicBezTo>
                    <a:pt x="370" y="0"/>
                    <a:pt x="184" y="10"/>
                    <a:pt x="0" y="33"/>
                  </a:cubicBezTo>
                  <a:cubicBezTo>
                    <a:pt x="66" y="31"/>
                    <a:pt x="132" y="30"/>
                    <a:pt x="198" y="30"/>
                  </a:cubicBezTo>
                  <a:cubicBezTo>
                    <a:pt x="1005" y="30"/>
                    <a:pt x="1766" y="194"/>
                    <a:pt x="2553" y="307"/>
                  </a:cubicBezTo>
                  <a:cubicBezTo>
                    <a:pt x="3465" y="428"/>
                    <a:pt x="4377" y="489"/>
                    <a:pt x="5289" y="641"/>
                  </a:cubicBezTo>
                  <a:cubicBezTo>
                    <a:pt x="6171" y="763"/>
                    <a:pt x="7022" y="884"/>
                    <a:pt x="7873" y="1067"/>
                  </a:cubicBezTo>
                  <a:cubicBezTo>
                    <a:pt x="8626" y="1241"/>
                    <a:pt x="9324" y="1525"/>
                    <a:pt x="10098" y="1525"/>
                  </a:cubicBezTo>
                  <a:cubicBezTo>
                    <a:pt x="10136" y="1525"/>
                    <a:pt x="10175" y="1524"/>
                    <a:pt x="10213" y="1523"/>
                  </a:cubicBezTo>
                  <a:cubicBezTo>
                    <a:pt x="10274" y="1523"/>
                    <a:pt x="10274" y="1462"/>
                    <a:pt x="10274" y="1431"/>
                  </a:cubicBezTo>
                  <a:cubicBezTo>
                    <a:pt x="10152" y="1401"/>
                    <a:pt x="9970" y="1371"/>
                    <a:pt x="9848" y="1279"/>
                  </a:cubicBezTo>
                  <a:cubicBezTo>
                    <a:pt x="9727" y="1219"/>
                    <a:pt x="9605" y="1097"/>
                    <a:pt x="9757" y="1036"/>
                  </a:cubicBezTo>
                  <a:cubicBezTo>
                    <a:pt x="9788" y="1016"/>
                    <a:pt x="9821" y="1009"/>
                    <a:pt x="9854" y="1009"/>
                  </a:cubicBezTo>
                  <a:cubicBezTo>
                    <a:pt x="9919" y="1009"/>
                    <a:pt x="9980" y="1036"/>
                    <a:pt x="10000" y="1036"/>
                  </a:cubicBezTo>
                  <a:cubicBezTo>
                    <a:pt x="10365" y="1067"/>
                    <a:pt x="10760" y="1188"/>
                    <a:pt x="11095" y="1249"/>
                  </a:cubicBezTo>
                  <a:cubicBezTo>
                    <a:pt x="12006" y="1492"/>
                    <a:pt x="12949" y="1644"/>
                    <a:pt x="13861" y="1857"/>
                  </a:cubicBezTo>
                  <a:cubicBezTo>
                    <a:pt x="13921" y="1857"/>
                    <a:pt x="13921" y="1827"/>
                    <a:pt x="13861" y="1827"/>
                  </a:cubicBezTo>
                  <a:cubicBezTo>
                    <a:pt x="12949" y="1553"/>
                    <a:pt x="12006" y="1401"/>
                    <a:pt x="11064" y="1188"/>
                  </a:cubicBezTo>
                  <a:cubicBezTo>
                    <a:pt x="10740" y="1102"/>
                    <a:pt x="10324" y="939"/>
                    <a:pt x="9925" y="939"/>
                  </a:cubicBezTo>
                  <a:cubicBezTo>
                    <a:pt x="9763" y="939"/>
                    <a:pt x="9603" y="966"/>
                    <a:pt x="9453" y="1036"/>
                  </a:cubicBezTo>
                  <a:cubicBezTo>
                    <a:pt x="9453" y="1036"/>
                    <a:pt x="9423" y="1067"/>
                    <a:pt x="9453" y="1067"/>
                  </a:cubicBezTo>
                  <a:cubicBezTo>
                    <a:pt x="9575" y="1249"/>
                    <a:pt x="9757" y="1279"/>
                    <a:pt x="9970" y="1401"/>
                  </a:cubicBezTo>
                  <a:cubicBezTo>
                    <a:pt x="10000" y="1416"/>
                    <a:pt x="10031" y="1416"/>
                    <a:pt x="10038" y="1416"/>
                  </a:cubicBezTo>
                  <a:cubicBezTo>
                    <a:pt x="10046" y="1416"/>
                    <a:pt x="10031" y="1416"/>
                    <a:pt x="9970" y="1431"/>
                  </a:cubicBezTo>
                  <a:cubicBezTo>
                    <a:pt x="9940" y="1447"/>
                    <a:pt x="9905" y="1452"/>
                    <a:pt x="9869" y="1452"/>
                  </a:cubicBezTo>
                  <a:cubicBezTo>
                    <a:pt x="9761" y="1452"/>
                    <a:pt x="9636" y="1401"/>
                    <a:pt x="9544" y="1401"/>
                  </a:cubicBezTo>
                  <a:cubicBezTo>
                    <a:pt x="9271" y="1371"/>
                    <a:pt x="8967" y="1279"/>
                    <a:pt x="8693" y="1219"/>
                  </a:cubicBezTo>
                  <a:cubicBezTo>
                    <a:pt x="7721" y="945"/>
                    <a:pt x="6718" y="793"/>
                    <a:pt x="5684" y="641"/>
                  </a:cubicBezTo>
                  <a:cubicBezTo>
                    <a:pt x="4772" y="489"/>
                    <a:pt x="3830" y="368"/>
                    <a:pt x="2918" y="307"/>
                  </a:cubicBezTo>
                  <a:cubicBezTo>
                    <a:pt x="2179" y="184"/>
                    <a:pt x="1359" y="0"/>
                    <a:pt x="557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37" name="Google Shape;437;p4"/>
            <p:cNvSpPr/>
            <p:nvPr/>
          </p:nvSpPr>
          <p:spPr>
            <a:xfrm>
              <a:off x="4565354" y="4283120"/>
              <a:ext cx="20486" cy="7470"/>
            </a:xfrm>
            <a:custGeom>
              <a:rect b="b" l="l" r="r" t="t"/>
              <a:pathLst>
                <a:path extrusionOk="0" h="322" w="883">
                  <a:moveTo>
                    <a:pt x="29" y="0"/>
                  </a:moveTo>
                  <a:cubicBezTo>
                    <a:pt x="10" y="0"/>
                    <a:pt x="1" y="6"/>
                    <a:pt x="1" y="20"/>
                  </a:cubicBezTo>
                  <a:cubicBezTo>
                    <a:pt x="1" y="51"/>
                    <a:pt x="153" y="203"/>
                    <a:pt x="365" y="264"/>
                  </a:cubicBezTo>
                  <a:cubicBezTo>
                    <a:pt x="475" y="305"/>
                    <a:pt x="579" y="321"/>
                    <a:pt x="659" y="321"/>
                  </a:cubicBezTo>
                  <a:cubicBezTo>
                    <a:pt x="757" y="321"/>
                    <a:pt x="821" y="297"/>
                    <a:pt x="821" y="264"/>
                  </a:cubicBezTo>
                  <a:cubicBezTo>
                    <a:pt x="882" y="233"/>
                    <a:pt x="639" y="203"/>
                    <a:pt x="426" y="112"/>
                  </a:cubicBezTo>
                  <a:cubicBezTo>
                    <a:pt x="239" y="65"/>
                    <a:pt x="89" y="0"/>
                    <a:pt x="29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38" name="Google Shape;438;p4"/>
            <p:cNvSpPr/>
            <p:nvPr/>
          </p:nvSpPr>
          <p:spPr>
            <a:xfrm>
              <a:off x="4577348" y="4296135"/>
              <a:ext cx="10602" cy="5800"/>
            </a:xfrm>
            <a:custGeom>
              <a:rect b="b" l="l" r="r" t="t"/>
              <a:pathLst>
                <a:path extrusionOk="0" h="250" w="457">
                  <a:moveTo>
                    <a:pt x="25" y="0"/>
                  </a:moveTo>
                  <a:cubicBezTo>
                    <a:pt x="17" y="0"/>
                    <a:pt x="9" y="2"/>
                    <a:pt x="0" y="6"/>
                  </a:cubicBezTo>
                  <a:cubicBezTo>
                    <a:pt x="0" y="67"/>
                    <a:pt x="61" y="219"/>
                    <a:pt x="183" y="250"/>
                  </a:cubicBezTo>
                  <a:cubicBezTo>
                    <a:pt x="365" y="250"/>
                    <a:pt x="456" y="158"/>
                    <a:pt x="456" y="128"/>
                  </a:cubicBezTo>
                  <a:cubicBezTo>
                    <a:pt x="456" y="98"/>
                    <a:pt x="365" y="98"/>
                    <a:pt x="243" y="67"/>
                  </a:cubicBezTo>
                  <a:cubicBezTo>
                    <a:pt x="113" y="67"/>
                    <a:pt x="72" y="0"/>
                    <a:pt x="25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39" name="Google Shape;439;p4"/>
            <p:cNvSpPr/>
            <p:nvPr/>
          </p:nvSpPr>
          <p:spPr>
            <a:xfrm>
              <a:off x="4611893" y="4298200"/>
              <a:ext cx="16959" cy="6055"/>
            </a:xfrm>
            <a:custGeom>
              <a:rect b="b" l="l" r="r" t="t"/>
              <a:pathLst>
                <a:path extrusionOk="0" h="261" w="731">
                  <a:moveTo>
                    <a:pt x="47" y="0"/>
                  </a:moveTo>
                  <a:cubicBezTo>
                    <a:pt x="37" y="0"/>
                    <a:pt x="31" y="3"/>
                    <a:pt x="31" y="9"/>
                  </a:cubicBezTo>
                  <a:cubicBezTo>
                    <a:pt x="1" y="39"/>
                    <a:pt x="153" y="161"/>
                    <a:pt x="335" y="221"/>
                  </a:cubicBezTo>
                  <a:cubicBezTo>
                    <a:pt x="402" y="250"/>
                    <a:pt x="467" y="261"/>
                    <a:pt x="523" y="261"/>
                  </a:cubicBezTo>
                  <a:cubicBezTo>
                    <a:pt x="645" y="261"/>
                    <a:pt x="730" y="212"/>
                    <a:pt x="730" y="191"/>
                  </a:cubicBezTo>
                  <a:cubicBezTo>
                    <a:pt x="730" y="161"/>
                    <a:pt x="578" y="130"/>
                    <a:pt x="396" y="69"/>
                  </a:cubicBezTo>
                  <a:cubicBezTo>
                    <a:pt x="224" y="45"/>
                    <a:pt x="91" y="0"/>
                    <a:pt x="47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40" name="Google Shape;440;p4"/>
            <p:cNvSpPr/>
            <p:nvPr/>
          </p:nvSpPr>
          <p:spPr>
            <a:xfrm>
              <a:off x="4642215" y="4309382"/>
              <a:ext cx="7076" cy="4942"/>
            </a:xfrm>
            <a:custGeom>
              <a:rect b="b" l="l" r="r" t="t"/>
              <a:pathLst>
                <a:path extrusionOk="0" h="213" w="305">
                  <a:moveTo>
                    <a:pt x="59" y="0"/>
                  </a:moveTo>
                  <a:cubicBezTo>
                    <a:pt x="49" y="0"/>
                    <a:pt x="40" y="4"/>
                    <a:pt x="31" y="13"/>
                  </a:cubicBezTo>
                  <a:cubicBezTo>
                    <a:pt x="1" y="43"/>
                    <a:pt x="1" y="165"/>
                    <a:pt x="92" y="195"/>
                  </a:cubicBezTo>
                  <a:cubicBezTo>
                    <a:pt x="116" y="207"/>
                    <a:pt x="138" y="212"/>
                    <a:pt x="159" y="212"/>
                  </a:cubicBezTo>
                  <a:cubicBezTo>
                    <a:pt x="246" y="212"/>
                    <a:pt x="305" y="129"/>
                    <a:pt x="305" y="104"/>
                  </a:cubicBezTo>
                  <a:cubicBezTo>
                    <a:pt x="305" y="43"/>
                    <a:pt x="213" y="43"/>
                    <a:pt x="183" y="43"/>
                  </a:cubicBezTo>
                  <a:cubicBezTo>
                    <a:pt x="119" y="22"/>
                    <a:pt x="85" y="0"/>
                    <a:pt x="59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41" name="Google Shape;441;p4"/>
            <p:cNvSpPr/>
            <p:nvPr/>
          </p:nvSpPr>
          <p:spPr>
            <a:xfrm>
              <a:off x="4614004" y="4308501"/>
              <a:ext cx="11322" cy="5893"/>
            </a:xfrm>
            <a:custGeom>
              <a:rect b="b" l="l" r="r" t="t"/>
              <a:pathLst>
                <a:path extrusionOk="0" h="254" w="488">
                  <a:moveTo>
                    <a:pt x="59" y="0"/>
                  </a:moveTo>
                  <a:cubicBezTo>
                    <a:pt x="48" y="0"/>
                    <a:pt x="39" y="6"/>
                    <a:pt x="31" y="21"/>
                  </a:cubicBezTo>
                  <a:cubicBezTo>
                    <a:pt x="1" y="51"/>
                    <a:pt x="31" y="203"/>
                    <a:pt x="183" y="233"/>
                  </a:cubicBezTo>
                  <a:cubicBezTo>
                    <a:pt x="220" y="248"/>
                    <a:pt x="255" y="254"/>
                    <a:pt x="286" y="254"/>
                  </a:cubicBezTo>
                  <a:cubicBezTo>
                    <a:pt x="387" y="254"/>
                    <a:pt x="457" y="196"/>
                    <a:pt x="457" y="173"/>
                  </a:cubicBezTo>
                  <a:cubicBezTo>
                    <a:pt x="487" y="142"/>
                    <a:pt x="366" y="142"/>
                    <a:pt x="244" y="81"/>
                  </a:cubicBezTo>
                  <a:cubicBezTo>
                    <a:pt x="152" y="58"/>
                    <a:pt x="94" y="0"/>
                    <a:pt x="59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42" name="Google Shape;442;p4"/>
            <p:cNvSpPr/>
            <p:nvPr/>
          </p:nvSpPr>
          <p:spPr>
            <a:xfrm>
              <a:off x="4666900" y="4315553"/>
              <a:ext cx="8491" cy="6194"/>
            </a:xfrm>
            <a:custGeom>
              <a:rect b="b" l="l" r="r" t="t"/>
              <a:pathLst>
                <a:path extrusionOk="0" h="267" w="366">
                  <a:moveTo>
                    <a:pt x="24" y="0"/>
                  </a:moveTo>
                  <a:cubicBezTo>
                    <a:pt x="15" y="0"/>
                    <a:pt x="8" y="6"/>
                    <a:pt x="1" y="21"/>
                  </a:cubicBezTo>
                  <a:cubicBezTo>
                    <a:pt x="1" y="51"/>
                    <a:pt x="31" y="203"/>
                    <a:pt x="122" y="233"/>
                  </a:cubicBezTo>
                  <a:cubicBezTo>
                    <a:pt x="154" y="257"/>
                    <a:pt x="186" y="267"/>
                    <a:pt x="216" y="267"/>
                  </a:cubicBezTo>
                  <a:cubicBezTo>
                    <a:pt x="299" y="267"/>
                    <a:pt x="365" y="195"/>
                    <a:pt x="365" y="173"/>
                  </a:cubicBezTo>
                  <a:cubicBezTo>
                    <a:pt x="365" y="142"/>
                    <a:pt x="305" y="142"/>
                    <a:pt x="183" y="81"/>
                  </a:cubicBezTo>
                  <a:cubicBezTo>
                    <a:pt x="91" y="58"/>
                    <a:pt x="51" y="0"/>
                    <a:pt x="24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43" name="Google Shape;443;p4"/>
            <p:cNvSpPr/>
            <p:nvPr/>
          </p:nvSpPr>
          <p:spPr>
            <a:xfrm>
              <a:off x="4691585" y="4327873"/>
              <a:ext cx="21182" cy="8538"/>
            </a:xfrm>
            <a:custGeom>
              <a:rect b="b" l="l" r="r" t="t"/>
              <a:pathLst>
                <a:path extrusionOk="0" h="368" w="913">
                  <a:moveTo>
                    <a:pt x="12" y="0"/>
                  </a:moveTo>
                  <a:cubicBezTo>
                    <a:pt x="4" y="0"/>
                    <a:pt x="0" y="2"/>
                    <a:pt x="0" y="6"/>
                  </a:cubicBezTo>
                  <a:cubicBezTo>
                    <a:pt x="0" y="67"/>
                    <a:pt x="183" y="249"/>
                    <a:pt x="396" y="310"/>
                  </a:cubicBezTo>
                  <a:cubicBezTo>
                    <a:pt x="519" y="351"/>
                    <a:pt x="636" y="368"/>
                    <a:pt x="728" y="368"/>
                  </a:cubicBezTo>
                  <a:cubicBezTo>
                    <a:pt x="839" y="368"/>
                    <a:pt x="912" y="344"/>
                    <a:pt x="912" y="310"/>
                  </a:cubicBezTo>
                  <a:cubicBezTo>
                    <a:pt x="912" y="280"/>
                    <a:pt x="669" y="219"/>
                    <a:pt x="456" y="128"/>
                  </a:cubicBezTo>
                  <a:cubicBezTo>
                    <a:pt x="246" y="75"/>
                    <a:pt x="59" y="0"/>
                    <a:pt x="12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44" name="Google Shape;444;p4"/>
            <p:cNvSpPr/>
            <p:nvPr/>
          </p:nvSpPr>
          <p:spPr>
            <a:xfrm>
              <a:off x="4736013" y="4340563"/>
              <a:ext cx="26100" cy="7818"/>
            </a:xfrm>
            <a:custGeom>
              <a:rect b="b" l="l" r="r" t="t"/>
              <a:pathLst>
                <a:path extrusionOk="0" h="337" w="1125">
                  <a:moveTo>
                    <a:pt x="14" y="0"/>
                  </a:moveTo>
                  <a:cubicBezTo>
                    <a:pt x="5" y="0"/>
                    <a:pt x="0" y="2"/>
                    <a:pt x="0" y="6"/>
                  </a:cubicBezTo>
                  <a:cubicBezTo>
                    <a:pt x="0" y="37"/>
                    <a:pt x="243" y="219"/>
                    <a:pt x="547" y="310"/>
                  </a:cubicBezTo>
                  <a:cubicBezTo>
                    <a:pt x="642" y="329"/>
                    <a:pt x="733" y="336"/>
                    <a:pt x="814" y="336"/>
                  </a:cubicBezTo>
                  <a:cubicBezTo>
                    <a:pt x="995" y="336"/>
                    <a:pt x="1125" y="301"/>
                    <a:pt x="1125" y="280"/>
                  </a:cubicBezTo>
                  <a:cubicBezTo>
                    <a:pt x="1125" y="219"/>
                    <a:pt x="851" y="219"/>
                    <a:pt x="578" y="158"/>
                  </a:cubicBezTo>
                  <a:cubicBezTo>
                    <a:pt x="315" y="79"/>
                    <a:pt x="74" y="0"/>
                    <a:pt x="14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45" name="Google Shape;445;p4"/>
            <p:cNvSpPr/>
            <p:nvPr/>
          </p:nvSpPr>
          <p:spPr>
            <a:xfrm>
              <a:off x="4777610" y="4353625"/>
              <a:ext cx="19766" cy="7470"/>
            </a:xfrm>
            <a:custGeom>
              <a:rect b="b" l="l" r="r" t="t"/>
              <a:pathLst>
                <a:path extrusionOk="0" h="322" w="852">
                  <a:moveTo>
                    <a:pt x="88" y="1"/>
                  </a:moveTo>
                  <a:cubicBezTo>
                    <a:pt x="64" y="1"/>
                    <a:pt x="45" y="7"/>
                    <a:pt x="31" y="21"/>
                  </a:cubicBezTo>
                  <a:cubicBezTo>
                    <a:pt x="1" y="51"/>
                    <a:pt x="153" y="203"/>
                    <a:pt x="396" y="264"/>
                  </a:cubicBezTo>
                  <a:cubicBezTo>
                    <a:pt x="478" y="305"/>
                    <a:pt x="567" y="322"/>
                    <a:pt x="639" y="322"/>
                  </a:cubicBezTo>
                  <a:cubicBezTo>
                    <a:pt x="727" y="322"/>
                    <a:pt x="791" y="297"/>
                    <a:pt x="791" y="264"/>
                  </a:cubicBezTo>
                  <a:cubicBezTo>
                    <a:pt x="852" y="234"/>
                    <a:pt x="700" y="203"/>
                    <a:pt x="457" y="112"/>
                  </a:cubicBezTo>
                  <a:cubicBezTo>
                    <a:pt x="293" y="65"/>
                    <a:pt x="166" y="1"/>
                    <a:pt x="88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46" name="Google Shape;446;p4"/>
            <p:cNvSpPr/>
            <p:nvPr/>
          </p:nvSpPr>
          <p:spPr>
            <a:xfrm>
              <a:off x="4755060" y="4352557"/>
              <a:ext cx="21878" cy="7610"/>
            </a:xfrm>
            <a:custGeom>
              <a:rect b="b" l="l" r="r" t="t"/>
              <a:pathLst>
                <a:path extrusionOk="0" h="328" w="943">
                  <a:moveTo>
                    <a:pt x="42" y="0"/>
                  </a:moveTo>
                  <a:cubicBezTo>
                    <a:pt x="34" y="0"/>
                    <a:pt x="30" y="2"/>
                    <a:pt x="30" y="6"/>
                  </a:cubicBezTo>
                  <a:cubicBezTo>
                    <a:pt x="0" y="67"/>
                    <a:pt x="182" y="219"/>
                    <a:pt x="456" y="280"/>
                  </a:cubicBezTo>
                  <a:cubicBezTo>
                    <a:pt x="551" y="315"/>
                    <a:pt x="647" y="328"/>
                    <a:pt x="727" y="328"/>
                  </a:cubicBezTo>
                  <a:cubicBezTo>
                    <a:pt x="852" y="328"/>
                    <a:pt x="942" y="298"/>
                    <a:pt x="942" y="280"/>
                  </a:cubicBezTo>
                  <a:cubicBezTo>
                    <a:pt x="942" y="249"/>
                    <a:pt x="760" y="219"/>
                    <a:pt x="486" y="128"/>
                  </a:cubicBezTo>
                  <a:cubicBezTo>
                    <a:pt x="276" y="75"/>
                    <a:pt x="89" y="0"/>
                    <a:pt x="42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47" name="Google Shape;447;p4"/>
            <p:cNvSpPr/>
            <p:nvPr/>
          </p:nvSpPr>
          <p:spPr>
            <a:xfrm>
              <a:off x="4721211" y="4347291"/>
              <a:ext cx="23989" cy="8352"/>
            </a:xfrm>
            <a:custGeom>
              <a:rect b="b" l="l" r="r" t="t"/>
              <a:pathLst>
                <a:path extrusionOk="0" h="360" w="1034">
                  <a:moveTo>
                    <a:pt x="77" y="1"/>
                  </a:moveTo>
                  <a:cubicBezTo>
                    <a:pt x="53" y="1"/>
                    <a:pt x="37" y="7"/>
                    <a:pt x="30" y="20"/>
                  </a:cubicBezTo>
                  <a:cubicBezTo>
                    <a:pt x="0" y="51"/>
                    <a:pt x="213" y="233"/>
                    <a:pt x="486" y="324"/>
                  </a:cubicBezTo>
                  <a:cubicBezTo>
                    <a:pt x="602" y="350"/>
                    <a:pt x="718" y="359"/>
                    <a:pt x="813" y="359"/>
                  </a:cubicBezTo>
                  <a:cubicBezTo>
                    <a:pt x="942" y="359"/>
                    <a:pt x="1033" y="342"/>
                    <a:pt x="1033" y="324"/>
                  </a:cubicBezTo>
                  <a:cubicBezTo>
                    <a:pt x="1033" y="294"/>
                    <a:pt x="790" y="233"/>
                    <a:pt x="517" y="142"/>
                  </a:cubicBezTo>
                  <a:cubicBezTo>
                    <a:pt x="328" y="71"/>
                    <a:pt x="158" y="1"/>
                    <a:pt x="77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48" name="Google Shape;448;p4"/>
            <p:cNvSpPr/>
            <p:nvPr/>
          </p:nvSpPr>
          <p:spPr>
            <a:xfrm>
              <a:off x="4886210" y="4391325"/>
              <a:ext cx="19070" cy="9257"/>
            </a:xfrm>
            <a:custGeom>
              <a:rect b="b" l="l" r="r" t="t"/>
              <a:pathLst>
                <a:path extrusionOk="0" h="399" w="822">
                  <a:moveTo>
                    <a:pt x="10" y="1"/>
                  </a:moveTo>
                  <a:cubicBezTo>
                    <a:pt x="4" y="1"/>
                    <a:pt x="1" y="3"/>
                    <a:pt x="1" y="7"/>
                  </a:cubicBezTo>
                  <a:cubicBezTo>
                    <a:pt x="1" y="68"/>
                    <a:pt x="153" y="250"/>
                    <a:pt x="365" y="311"/>
                  </a:cubicBezTo>
                  <a:cubicBezTo>
                    <a:pt x="500" y="378"/>
                    <a:pt x="625" y="399"/>
                    <a:pt x="710" y="399"/>
                  </a:cubicBezTo>
                  <a:cubicBezTo>
                    <a:pt x="779" y="399"/>
                    <a:pt x="821" y="385"/>
                    <a:pt x="821" y="372"/>
                  </a:cubicBezTo>
                  <a:cubicBezTo>
                    <a:pt x="821" y="311"/>
                    <a:pt x="639" y="280"/>
                    <a:pt x="426" y="159"/>
                  </a:cubicBezTo>
                  <a:cubicBezTo>
                    <a:pt x="216" y="80"/>
                    <a:pt x="51" y="1"/>
                    <a:pt x="10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49" name="Google Shape;449;p4"/>
            <p:cNvSpPr/>
            <p:nvPr/>
          </p:nvSpPr>
          <p:spPr>
            <a:xfrm>
              <a:off x="4921474" y="4400187"/>
              <a:ext cx="14129" cy="6960"/>
            </a:xfrm>
            <a:custGeom>
              <a:rect b="b" l="l" r="r" t="t"/>
              <a:pathLst>
                <a:path extrusionOk="0" h="300" w="609">
                  <a:moveTo>
                    <a:pt x="34" y="0"/>
                  </a:moveTo>
                  <a:cubicBezTo>
                    <a:pt x="19" y="0"/>
                    <a:pt x="7" y="6"/>
                    <a:pt x="0" y="20"/>
                  </a:cubicBezTo>
                  <a:cubicBezTo>
                    <a:pt x="0" y="50"/>
                    <a:pt x="61" y="202"/>
                    <a:pt x="274" y="294"/>
                  </a:cubicBezTo>
                  <a:cubicBezTo>
                    <a:pt x="299" y="298"/>
                    <a:pt x="324" y="300"/>
                    <a:pt x="348" y="300"/>
                  </a:cubicBezTo>
                  <a:cubicBezTo>
                    <a:pt x="496" y="300"/>
                    <a:pt x="608" y="229"/>
                    <a:pt x="608" y="202"/>
                  </a:cubicBezTo>
                  <a:cubicBezTo>
                    <a:pt x="608" y="142"/>
                    <a:pt x="456" y="142"/>
                    <a:pt x="304" y="142"/>
                  </a:cubicBezTo>
                  <a:cubicBezTo>
                    <a:pt x="187" y="71"/>
                    <a:pt x="87" y="0"/>
                    <a:pt x="34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50" name="Google Shape;450;p4"/>
            <p:cNvSpPr/>
            <p:nvPr/>
          </p:nvSpPr>
          <p:spPr>
            <a:xfrm>
              <a:off x="4614723" y="4333649"/>
              <a:ext cx="23" cy="23"/>
            </a:xfrm>
            <a:custGeom>
              <a:rect b="b" l="l" r="r" t="t"/>
              <a:pathLst>
                <a:path extrusionOk="0" fill="none" h="1" w="1">
                  <a:moveTo>
                    <a:pt x="0" y="0"/>
                  </a:moveTo>
                  <a:close/>
                </a:path>
              </a:pathLst>
            </a:custGeom>
            <a:noFill/>
            <a:ln cap="flat" cmpd="sng" w="750">
              <a:solidFill>
                <a:srgbClr val="E2FFFF"/>
              </a:solidFill>
              <a:prstDash val="solid"/>
              <a:miter lim="30395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51" name="Google Shape;451;p4"/>
            <p:cNvSpPr/>
            <p:nvPr/>
          </p:nvSpPr>
          <p:spPr>
            <a:xfrm>
              <a:off x="4491322" y="4294163"/>
              <a:ext cx="0" cy="23"/>
            </a:xfrm>
            <a:custGeom>
              <a:rect b="b" l="l" r="r" t="t"/>
              <a:pathLst>
                <a:path extrusionOk="0" fill="none" h="1" w="0">
                  <a:moveTo>
                    <a:pt x="0" y="0"/>
                  </a:moveTo>
                  <a:close/>
                </a:path>
              </a:pathLst>
            </a:custGeom>
            <a:noFill/>
            <a:ln cap="flat" cmpd="sng" w="750">
              <a:solidFill>
                <a:srgbClr val="E2FFFF"/>
              </a:solidFill>
              <a:prstDash val="solid"/>
              <a:miter lim="30395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52" name="Google Shape;452;p4"/>
            <p:cNvSpPr/>
            <p:nvPr/>
          </p:nvSpPr>
          <p:spPr>
            <a:xfrm>
              <a:off x="4572406" y="4308825"/>
              <a:ext cx="21878" cy="7818"/>
            </a:xfrm>
            <a:custGeom>
              <a:rect b="b" l="l" r="r" t="t"/>
              <a:pathLst>
                <a:path extrusionOk="0" h="337" w="943">
                  <a:moveTo>
                    <a:pt x="50" y="1"/>
                  </a:moveTo>
                  <a:cubicBezTo>
                    <a:pt x="41" y="1"/>
                    <a:pt x="35" y="3"/>
                    <a:pt x="31" y="7"/>
                  </a:cubicBezTo>
                  <a:cubicBezTo>
                    <a:pt x="1" y="7"/>
                    <a:pt x="152" y="219"/>
                    <a:pt x="426" y="311"/>
                  </a:cubicBezTo>
                  <a:cubicBezTo>
                    <a:pt x="501" y="329"/>
                    <a:pt x="577" y="337"/>
                    <a:pt x="645" y="337"/>
                  </a:cubicBezTo>
                  <a:cubicBezTo>
                    <a:pt x="797" y="337"/>
                    <a:pt x="912" y="301"/>
                    <a:pt x="912" y="280"/>
                  </a:cubicBezTo>
                  <a:cubicBezTo>
                    <a:pt x="943" y="219"/>
                    <a:pt x="730" y="189"/>
                    <a:pt x="456" y="159"/>
                  </a:cubicBezTo>
                  <a:cubicBezTo>
                    <a:pt x="246" y="80"/>
                    <a:pt x="104" y="1"/>
                    <a:pt x="50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53" name="Google Shape;453;p4"/>
            <p:cNvSpPr/>
            <p:nvPr/>
          </p:nvSpPr>
          <p:spPr>
            <a:xfrm>
              <a:off x="4623887" y="4323697"/>
              <a:ext cx="55030" cy="16449"/>
            </a:xfrm>
            <a:custGeom>
              <a:rect b="b" l="l" r="r" t="t"/>
              <a:pathLst>
                <a:path extrusionOk="0" h="709" w="2372">
                  <a:moveTo>
                    <a:pt x="70" y="1"/>
                  </a:moveTo>
                  <a:cubicBezTo>
                    <a:pt x="64" y="1"/>
                    <a:pt x="61" y="2"/>
                    <a:pt x="61" y="4"/>
                  </a:cubicBezTo>
                  <a:cubicBezTo>
                    <a:pt x="0" y="34"/>
                    <a:pt x="548" y="308"/>
                    <a:pt x="1186" y="490"/>
                  </a:cubicBezTo>
                  <a:cubicBezTo>
                    <a:pt x="1768" y="623"/>
                    <a:pt x="2235" y="709"/>
                    <a:pt x="2346" y="709"/>
                  </a:cubicBezTo>
                  <a:cubicBezTo>
                    <a:pt x="2363" y="709"/>
                    <a:pt x="2371" y="707"/>
                    <a:pt x="2371" y="703"/>
                  </a:cubicBezTo>
                  <a:cubicBezTo>
                    <a:pt x="2371" y="642"/>
                    <a:pt x="1885" y="490"/>
                    <a:pt x="1216" y="338"/>
                  </a:cubicBezTo>
                  <a:cubicBezTo>
                    <a:pt x="625" y="169"/>
                    <a:pt x="139" y="1"/>
                    <a:pt x="70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54" name="Google Shape;454;p4"/>
            <p:cNvSpPr/>
            <p:nvPr/>
          </p:nvSpPr>
          <p:spPr>
            <a:xfrm>
              <a:off x="4640104" y="4338475"/>
              <a:ext cx="16936" cy="7401"/>
            </a:xfrm>
            <a:custGeom>
              <a:rect b="b" l="l" r="r" t="t"/>
              <a:pathLst>
                <a:path extrusionOk="0" h="319" w="730">
                  <a:moveTo>
                    <a:pt x="6" y="0"/>
                  </a:moveTo>
                  <a:cubicBezTo>
                    <a:pt x="2" y="0"/>
                    <a:pt x="1" y="2"/>
                    <a:pt x="1" y="5"/>
                  </a:cubicBezTo>
                  <a:cubicBezTo>
                    <a:pt x="1" y="66"/>
                    <a:pt x="122" y="218"/>
                    <a:pt x="304" y="279"/>
                  </a:cubicBezTo>
                  <a:cubicBezTo>
                    <a:pt x="362" y="308"/>
                    <a:pt x="423" y="318"/>
                    <a:pt x="479" y="318"/>
                  </a:cubicBezTo>
                  <a:cubicBezTo>
                    <a:pt x="600" y="318"/>
                    <a:pt x="700" y="269"/>
                    <a:pt x="700" y="248"/>
                  </a:cubicBezTo>
                  <a:cubicBezTo>
                    <a:pt x="730" y="218"/>
                    <a:pt x="517" y="218"/>
                    <a:pt x="335" y="127"/>
                  </a:cubicBezTo>
                  <a:cubicBezTo>
                    <a:pt x="172" y="100"/>
                    <a:pt x="34" y="0"/>
                    <a:pt x="6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55" name="Google Shape;455;p4"/>
            <p:cNvSpPr/>
            <p:nvPr/>
          </p:nvSpPr>
          <p:spPr>
            <a:xfrm>
              <a:off x="4688058" y="4348265"/>
              <a:ext cx="15544" cy="6844"/>
            </a:xfrm>
            <a:custGeom>
              <a:rect b="b" l="l" r="r" t="t"/>
              <a:pathLst>
                <a:path extrusionOk="0" h="295" w="670">
                  <a:moveTo>
                    <a:pt x="15" y="1"/>
                  </a:moveTo>
                  <a:cubicBezTo>
                    <a:pt x="6" y="1"/>
                    <a:pt x="0" y="3"/>
                    <a:pt x="0" y="9"/>
                  </a:cubicBezTo>
                  <a:cubicBezTo>
                    <a:pt x="0" y="39"/>
                    <a:pt x="92" y="252"/>
                    <a:pt x="304" y="282"/>
                  </a:cubicBezTo>
                  <a:cubicBezTo>
                    <a:pt x="358" y="291"/>
                    <a:pt x="411" y="295"/>
                    <a:pt x="460" y="295"/>
                  </a:cubicBezTo>
                  <a:cubicBezTo>
                    <a:pt x="578" y="295"/>
                    <a:pt x="669" y="273"/>
                    <a:pt x="669" y="252"/>
                  </a:cubicBezTo>
                  <a:cubicBezTo>
                    <a:pt x="669" y="191"/>
                    <a:pt x="517" y="130"/>
                    <a:pt x="335" y="100"/>
                  </a:cubicBezTo>
                  <a:cubicBezTo>
                    <a:pt x="186" y="50"/>
                    <a:pt x="57" y="1"/>
                    <a:pt x="15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56" name="Google Shape;456;p4"/>
            <p:cNvSpPr/>
            <p:nvPr/>
          </p:nvSpPr>
          <p:spPr>
            <a:xfrm>
              <a:off x="4540669" y="4334925"/>
              <a:ext cx="31065" cy="9257"/>
            </a:xfrm>
            <a:custGeom>
              <a:rect b="b" l="l" r="r" t="t"/>
              <a:pathLst>
                <a:path extrusionOk="0" h="399" w="1339">
                  <a:moveTo>
                    <a:pt x="47" y="0"/>
                  </a:moveTo>
                  <a:cubicBezTo>
                    <a:pt x="37" y="0"/>
                    <a:pt x="31" y="2"/>
                    <a:pt x="31" y="6"/>
                  </a:cubicBezTo>
                  <a:cubicBezTo>
                    <a:pt x="1" y="67"/>
                    <a:pt x="274" y="249"/>
                    <a:pt x="639" y="310"/>
                  </a:cubicBezTo>
                  <a:cubicBezTo>
                    <a:pt x="857" y="377"/>
                    <a:pt x="1048" y="398"/>
                    <a:pt x="1175" y="398"/>
                  </a:cubicBezTo>
                  <a:cubicBezTo>
                    <a:pt x="1277" y="398"/>
                    <a:pt x="1338" y="385"/>
                    <a:pt x="1338" y="371"/>
                  </a:cubicBezTo>
                  <a:cubicBezTo>
                    <a:pt x="1338" y="310"/>
                    <a:pt x="1065" y="280"/>
                    <a:pt x="669" y="158"/>
                  </a:cubicBezTo>
                  <a:cubicBezTo>
                    <a:pt x="380" y="79"/>
                    <a:pt x="113" y="0"/>
                    <a:pt x="47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57" name="Google Shape;457;p4"/>
            <p:cNvSpPr/>
            <p:nvPr/>
          </p:nvSpPr>
          <p:spPr>
            <a:xfrm>
              <a:off x="4721211" y="4369493"/>
              <a:ext cx="27515" cy="9141"/>
            </a:xfrm>
            <a:custGeom>
              <a:rect b="b" l="l" r="r" t="t"/>
              <a:pathLst>
                <a:path extrusionOk="0" h="394" w="1186">
                  <a:moveTo>
                    <a:pt x="9" y="1"/>
                  </a:moveTo>
                  <a:cubicBezTo>
                    <a:pt x="3" y="1"/>
                    <a:pt x="0" y="2"/>
                    <a:pt x="0" y="6"/>
                  </a:cubicBezTo>
                  <a:cubicBezTo>
                    <a:pt x="0" y="36"/>
                    <a:pt x="243" y="188"/>
                    <a:pt x="578" y="310"/>
                  </a:cubicBezTo>
                  <a:cubicBezTo>
                    <a:pt x="730" y="370"/>
                    <a:pt x="881" y="393"/>
                    <a:pt x="995" y="393"/>
                  </a:cubicBezTo>
                  <a:cubicBezTo>
                    <a:pt x="1109" y="393"/>
                    <a:pt x="1185" y="370"/>
                    <a:pt x="1185" y="340"/>
                  </a:cubicBezTo>
                  <a:cubicBezTo>
                    <a:pt x="1185" y="310"/>
                    <a:pt x="942" y="279"/>
                    <a:pt x="608" y="158"/>
                  </a:cubicBezTo>
                  <a:cubicBezTo>
                    <a:pt x="310" y="103"/>
                    <a:pt x="60" y="1"/>
                    <a:pt x="9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58" name="Google Shape;458;p4"/>
            <p:cNvSpPr/>
            <p:nvPr/>
          </p:nvSpPr>
          <p:spPr>
            <a:xfrm>
              <a:off x="4759282" y="4368774"/>
              <a:ext cx="21182" cy="9860"/>
            </a:xfrm>
            <a:custGeom>
              <a:rect b="b" l="l" r="r" t="t"/>
              <a:pathLst>
                <a:path extrusionOk="0" h="425" w="913">
                  <a:moveTo>
                    <a:pt x="10" y="0"/>
                  </a:moveTo>
                  <a:cubicBezTo>
                    <a:pt x="4" y="0"/>
                    <a:pt x="0" y="2"/>
                    <a:pt x="0" y="6"/>
                  </a:cubicBezTo>
                  <a:cubicBezTo>
                    <a:pt x="0" y="37"/>
                    <a:pt x="152" y="219"/>
                    <a:pt x="426" y="341"/>
                  </a:cubicBezTo>
                  <a:cubicBezTo>
                    <a:pt x="548" y="401"/>
                    <a:pt x="669" y="424"/>
                    <a:pt x="760" y="424"/>
                  </a:cubicBezTo>
                  <a:cubicBezTo>
                    <a:pt x="851" y="424"/>
                    <a:pt x="912" y="401"/>
                    <a:pt x="912" y="371"/>
                  </a:cubicBezTo>
                  <a:cubicBezTo>
                    <a:pt x="912" y="341"/>
                    <a:pt x="699" y="280"/>
                    <a:pt x="456" y="189"/>
                  </a:cubicBezTo>
                  <a:cubicBezTo>
                    <a:pt x="219" y="83"/>
                    <a:pt x="50" y="0"/>
                    <a:pt x="10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59" name="Google Shape;459;p4"/>
            <p:cNvSpPr/>
            <p:nvPr/>
          </p:nvSpPr>
          <p:spPr>
            <a:xfrm>
              <a:off x="4212760" y="4577574"/>
              <a:ext cx="89598" cy="88949"/>
            </a:xfrm>
            <a:custGeom>
              <a:rect b="b" l="l" r="r" t="t"/>
              <a:pathLst>
                <a:path extrusionOk="0" h="3834" w="3862">
                  <a:moveTo>
                    <a:pt x="1362" y="0"/>
                  </a:moveTo>
                  <a:cubicBezTo>
                    <a:pt x="1355" y="0"/>
                    <a:pt x="1347" y="1"/>
                    <a:pt x="1338" y="3"/>
                  </a:cubicBezTo>
                  <a:cubicBezTo>
                    <a:pt x="1065" y="34"/>
                    <a:pt x="943" y="550"/>
                    <a:pt x="943" y="550"/>
                  </a:cubicBezTo>
                  <a:cubicBezTo>
                    <a:pt x="881" y="280"/>
                    <a:pt x="818" y="237"/>
                    <a:pt x="785" y="237"/>
                  </a:cubicBezTo>
                  <a:cubicBezTo>
                    <a:pt x="770" y="237"/>
                    <a:pt x="761" y="246"/>
                    <a:pt x="761" y="246"/>
                  </a:cubicBezTo>
                  <a:cubicBezTo>
                    <a:pt x="517" y="702"/>
                    <a:pt x="1" y="3833"/>
                    <a:pt x="1" y="3833"/>
                  </a:cubicBezTo>
                  <a:lnTo>
                    <a:pt x="1034" y="3377"/>
                  </a:lnTo>
                  <a:cubicBezTo>
                    <a:pt x="1034" y="3377"/>
                    <a:pt x="1103" y="3674"/>
                    <a:pt x="1279" y="3674"/>
                  </a:cubicBezTo>
                  <a:cubicBezTo>
                    <a:pt x="1306" y="3674"/>
                    <a:pt x="1336" y="3667"/>
                    <a:pt x="1369" y="3651"/>
                  </a:cubicBezTo>
                  <a:cubicBezTo>
                    <a:pt x="1491" y="3581"/>
                    <a:pt x="1432" y="3440"/>
                    <a:pt x="1360" y="3334"/>
                  </a:cubicBezTo>
                  <a:lnTo>
                    <a:pt x="1360" y="3334"/>
                  </a:lnTo>
                  <a:cubicBezTo>
                    <a:pt x="1496" y="3488"/>
                    <a:pt x="1732" y="3717"/>
                    <a:pt x="1934" y="3717"/>
                  </a:cubicBezTo>
                  <a:cubicBezTo>
                    <a:pt x="2005" y="3717"/>
                    <a:pt x="2071" y="3689"/>
                    <a:pt x="2128" y="3620"/>
                  </a:cubicBezTo>
                  <a:cubicBezTo>
                    <a:pt x="2289" y="3412"/>
                    <a:pt x="2280" y="3229"/>
                    <a:pt x="2236" y="3103"/>
                  </a:cubicBezTo>
                  <a:lnTo>
                    <a:pt x="2236" y="3103"/>
                  </a:lnTo>
                  <a:cubicBezTo>
                    <a:pt x="2345" y="3270"/>
                    <a:pt x="2521" y="3493"/>
                    <a:pt x="2682" y="3493"/>
                  </a:cubicBezTo>
                  <a:cubicBezTo>
                    <a:pt x="2745" y="3493"/>
                    <a:pt x="2805" y="3460"/>
                    <a:pt x="2858" y="3377"/>
                  </a:cubicBezTo>
                  <a:cubicBezTo>
                    <a:pt x="3040" y="3043"/>
                    <a:pt x="2615" y="2830"/>
                    <a:pt x="2615" y="2830"/>
                  </a:cubicBezTo>
                  <a:lnTo>
                    <a:pt x="2615" y="2830"/>
                  </a:lnTo>
                  <a:cubicBezTo>
                    <a:pt x="2615" y="2830"/>
                    <a:pt x="3240" y="3043"/>
                    <a:pt x="3576" y="3043"/>
                  </a:cubicBezTo>
                  <a:cubicBezTo>
                    <a:pt x="3764" y="3043"/>
                    <a:pt x="3862" y="2976"/>
                    <a:pt x="3709" y="2769"/>
                  </a:cubicBezTo>
                  <a:cubicBezTo>
                    <a:pt x="3557" y="2587"/>
                    <a:pt x="3253" y="2526"/>
                    <a:pt x="3253" y="2526"/>
                  </a:cubicBezTo>
                  <a:cubicBezTo>
                    <a:pt x="3253" y="2526"/>
                    <a:pt x="3648" y="1554"/>
                    <a:pt x="3192" y="1493"/>
                  </a:cubicBezTo>
                  <a:cubicBezTo>
                    <a:pt x="3169" y="1488"/>
                    <a:pt x="3147" y="1486"/>
                    <a:pt x="3125" y="1486"/>
                  </a:cubicBezTo>
                  <a:cubicBezTo>
                    <a:pt x="2724" y="1486"/>
                    <a:pt x="2615" y="2253"/>
                    <a:pt x="2615" y="2253"/>
                  </a:cubicBezTo>
                  <a:lnTo>
                    <a:pt x="2341" y="1979"/>
                  </a:lnTo>
                  <a:cubicBezTo>
                    <a:pt x="2341" y="1979"/>
                    <a:pt x="3131" y="1371"/>
                    <a:pt x="2736" y="1250"/>
                  </a:cubicBezTo>
                  <a:cubicBezTo>
                    <a:pt x="2702" y="1242"/>
                    <a:pt x="2668" y="1239"/>
                    <a:pt x="2636" y="1239"/>
                  </a:cubicBezTo>
                  <a:cubicBezTo>
                    <a:pt x="2441" y="1239"/>
                    <a:pt x="2284" y="1362"/>
                    <a:pt x="2180" y="1477"/>
                  </a:cubicBezTo>
                  <a:lnTo>
                    <a:pt x="2180" y="1477"/>
                  </a:lnTo>
                  <a:cubicBezTo>
                    <a:pt x="2367" y="1205"/>
                    <a:pt x="2641" y="748"/>
                    <a:pt x="2378" y="748"/>
                  </a:cubicBezTo>
                  <a:cubicBezTo>
                    <a:pt x="2351" y="748"/>
                    <a:pt x="2319" y="753"/>
                    <a:pt x="2280" y="763"/>
                  </a:cubicBezTo>
                  <a:cubicBezTo>
                    <a:pt x="1703" y="915"/>
                    <a:pt x="1824" y="1462"/>
                    <a:pt x="1824" y="1462"/>
                  </a:cubicBezTo>
                  <a:cubicBezTo>
                    <a:pt x="1723" y="1209"/>
                    <a:pt x="1495" y="1188"/>
                    <a:pt x="1422" y="1188"/>
                  </a:cubicBezTo>
                  <a:cubicBezTo>
                    <a:pt x="1407" y="1188"/>
                    <a:pt x="1399" y="1189"/>
                    <a:pt x="1399" y="1189"/>
                  </a:cubicBezTo>
                  <a:cubicBezTo>
                    <a:pt x="1399" y="1189"/>
                    <a:pt x="2098" y="733"/>
                    <a:pt x="1824" y="581"/>
                  </a:cubicBezTo>
                  <a:cubicBezTo>
                    <a:pt x="1774" y="553"/>
                    <a:pt x="1722" y="541"/>
                    <a:pt x="1671" y="541"/>
                  </a:cubicBezTo>
                  <a:cubicBezTo>
                    <a:pt x="1449" y="541"/>
                    <a:pt x="1247" y="763"/>
                    <a:pt x="1247" y="763"/>
                  </a:cubicBezTo>
                  <a:cubicBezTo>
                    <a:pt x="1247" y="763"/>
                    <a:pt x="1558" y="0"/>
                    <a:pt x="1362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60" name="Google Shape;460;p4"/>
            <p:cNvSpPr/>
            <p:nvPr/>
          </p:nvSpPr>
          <p:spPr>
            <a:xfrm>
              <a:off x="4212760" y="4598083"/>
              <a:ext cx="33872" cy="69136"/>
            </a:xfrm>
            <a:custGeom>
              <a:rect b="b" l="l" r="r" t="t"/>
              <a:pathLst>
                <a:path extrusionOk="0" h="2980" w="1460">
                  <a:moveTo>
                    <a:pt x="548" y="1"/>
                  </a:moveTo>
                  <a:cubicBezTo>
                    <a:pt x="305" y="1065"/>
                    <a:pt x="1" y="2980"/>
                    <a:pt x="1" y="2980"/>
                  </a:cubicBezTo>
                  <a:lnTo>
                    <a:pt x="1095" y="2493"/>
                  </a:lnTo>
                  <a:lnTo>
                    <a:pt x="1095" y="2524"/>
                  </a:lnTo>
                  <a:cubicBezTo>
                    <a:pt x="1217" y="2250"/>
                    <a:pt x="1338" y="1825"/>
                    <a:pt x="1186" y="1794"/>
                  </a:cubicBezTo>
                  <a:cubicBezTo>
                    <a:pt x="943" y="1794"/>
                    <a:pt x="913" y="2128"/>
                    <a:pt x="913" y="2128"/>
                  </a:cubicBezTo>
                  <a:lnTo>
                    <a:pt x="700" y="1703"/>
                  </a:lnTo>
                  <a:cubicBezTo>
                    <a:pt x="700" y="1703"/>
                    <a:pt x="1460" y="1581"/>
                    <a:pt x="1217" y="1399"/>
                  </a:cubicBezTo>
                  <a:cubicBezTo>
                    <a:pt x="1052" y="1290"/>
                    <a:pt x="844" y="1268"/>
                    <a:pt x="704" y="1268"/>
                  </a:cubicBezTo>
                  <a:cubicBezTo>
                    <a:pt x="611" y="1268"/>
                    <a:pt x="548" y="1277"/>
                    <a:pt x="548" y="1277"/>
                  </a:cubicBezTo>
                  <a:cubicBezTo>
                    <a:pt x="548" y="1277"/>
                    <a:pt x="1460" y="913"/>
                    <a:pt x="1095" y="791"/>
                  </a:cubicBezTo>
                  <a:cubicBezTo>
                    <a:pt x="1012" y="763"/>
                    <a:pt x="943" y="753"/>
                    <a:pt x="885" y="753"/>
                  </a:cubicBezTo>
                  <a:cubicBezTo>
                    <a:pt x="753" y="753"/>
                    <a:pt x="681" y="810"/>
                    <a:pt x="639" y="852"/>
                  </a:cubicBezTo>
                  <a:cubicBezTo>
                    <a:pt x="757" y="704"/>
                    <a:pt x="1135" y="182"/>
                    <a:pt x="959" y="182"/>
                  </a:cubicBezTo>
                  <a:cubicBezTo>
                    <a:pt x="954" y="182"/>
                    <a:pt x="949" y="182"/>
                    <a:pt x="943" y="183"/>
                  </a:cubicBezTo>
                  <a:cubicBezTo>
                    <a:pt x="700" y="214"/>
                    <a:pt x="700" y="335"/>
                    <a:pt x="700" y="366"/>
                  </a:cubicBezTo>
                  <a:cubicBezTo>
                    <a:pt x="700" y="92"/>
                    <a:pt x="639" y="31"/>
                    <a:pt x="548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61" name="Google Shape;461;p4"/>
            <p:cNvSpPr/>
            <p:nvPr/>
          </p:nvSpPr>
          <p:spPr>
            <a:xfrm>
              <a:off x="4120378" y="4690373"/>
              <a:ext cx="683542" cy="249702"/>
            </a:xfrm>
            <a:custGeom>
              <a:rect b="b" l="l" r="r" t="t"/>
              <a:pathLst>
                <a:path extrusionOk="0" h="10763" w="29463">
                  <a:moveTo>
                    <a:pt x="4146" y="1"/>
                  </a:moveTo>
                  <a:cubicBezTo>
                    <a:pt x="309" y="1"/>
                    <a:pt x="6688" y="2710"/>
                    <a:pt x="6688" y="2710"/>
                  </a:cubicBezTo>
                  <a:cubicBezTo>
                    <a:pt x="6688" y="2710"/>
                    <a:pt x="3698" y="1743"/>
                    <a:pt x="2010" y="1743"/>
                  </a:cubicBezTo>
                  <a:cubicBezTo>
                    <a:pt x="1735" y="1743"/>
                    <a:pt x="1495" y="1769"/>
                    <a:pt x="1308" y="1828"/>
                  </a:cubicBezTo>
                  <a:cubicBezTo>
                    <a:pt x="1" y="2254"/>
                    <a:pt x="26476" y="10370"/>
                    <a:pt x="28208" y="10734"/>
                  </a:cubicBezTo>
                  <a:cubicBezTo>
                    <a:pt x="28310" y="10753"/>
                    <a:pt x="28391" y="10762"/>
                    <a:pt x="28452" y="10762"/>
                  </a:cubicBezTo>
                  <a:cubicBezTo>
                    <a:pt x="29463" y="10762"/>
                    <a:pt x="25138" y="8303"/>
                    <a:pt x="25138" y="8303"/>
                  </a:cubicBezTo>
                  <a:lnTo>
                    <a:pt x="25138" y="8303"/>
                  </a:lnTo>
                  <a:cubicBezTo>
                    <a:pt x="25138" y="8303"/>
                    <a:pt x="25905" y="8500"/>
                    <a:pt x="26447" y="8500"/>
                  </a:cubicBezTo>
                  <a:cubicBezTo>
                    <a:pt x="26782" y="8500"/>
                    <a:pt x="27031" y="8425"/>
                    <a:pt x="26962" y="8181"/>
                  </a:cubicBezTo>
                  <a:cubicBezTo>
                    <a:pt x="26628" y="6996"/>
                    <a:pt x="13679" y="2831"/>
                    <a:pt x="7053" y="582"/>
                  </a:cubicBezTo>
                  <a:cubicBezTo>
                    <a:pt x="5442" y="35"/>
                    <a:pt x="4408" y="5"/>
                    <a:pt x="4408" y="5"/>
                  </a:cubicBezTo>
                  <a:cubicBezTo>
                    <a:pt x="4316" y="2"/>
                    <a:pt x="4229" y="1"/>
                    <a:pt x="4146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62" name="Google Shape;462;p4"/>
            <p:cNvSpPr/>
            <p:nvPr/>
          </p:nvSpPr>
          <p:spPr>
            <a:xfrm>
              <a:off x="4198747" y="4704037"/>
              <a:ext cx="534574" cy="208545"/>
            </a:xfrm>
            <a:custGeom>
              <a:rect b="b" l="l" r="r" t="t"/>
              <a:pathLst>
                <a:path extrusionOk="0" h="8989" w="23042">
                  <a:moveTo>
                    <a:pt x="1507" y="1"/>
                  </a:moveTo>
                  <a:cubicBezTo>
                    <a:pt x="227" y="1"/>
                    <a:pt x="1424" y="1189"/>
                    <a:pt x="4222" y="2394"/>
                  </a:cubicBezTo>
                  <a:cubicBezTo>
                    <a:pt x="4222" y="2394"/>
                    <a:pt x="1262" y="1740"/>
                    <a:pt x="366" y="1740"/>
                  </a:cubicBezTo>
                  <a:cubicBezTo>
                    <a:pt x="71" y="1740"/>
                    <a:pt x="0" y="1811"/>
                    <a:pt x="331" y="1999"/>
                  </a:cubicBezTo>
                  <a:cubicBezTo>
                    <a:pt x="1619" y="2731"/>
                    <a:pt x="21315" y="8988"/>
                    <a:pt x="22227" y="8988"/>
                  </a:cubicBezTo>
                  <a:cubicBezTo>
                    <a:pt x="22262" y="8988"/>
                    <a:pt x="22269" y="8979"/>
                    <a:pt x="22246" y="8960"/>
                  </a:cubicBezTo>
                  <a:cubicBezTo>
                    <a:pt x="21608" y="8382"/>
                    <a:pt x="20180" y="7288"/>
                    <a:pt x="20180" y="7288"/>
                  </a:cubicBezTo>
                  <a:lnTo>
                    <a:pt x="20180" y="7288"/>
                  </a:lnTo>
                  <a:cubicBezTo>
                    <a:pt x="20180" y="7288"/>
                    <a:pt x="21780" y="7631"/>
                    <a:pt x="22532" y="7631"/>
                  </a:cubicBezTo>
                  <a:cubicBezTo>
                    <a:pt x="22876" y="7631"/>
                    <a:pt x="23042" y="7559"/>
                    <a:pt x="22794" y="7349"/>
                  </a:cubicBezTo>
                  <a:cubicBezTo>
                    <a:pt x="22125" y="6832"/>
                    <a:pt x="8447" y="1847"/>
                    <a:pt x="3675" y="449"/>
                  </a:cubicBezTo>
                  <a:cubicBezTo>
                    <a:pt x="2649" y="135"/>
                    <a:pt x="1938" y="1"/>
                    <a:pt x="150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63" name="Google Shape;463;p4"/>
            <p:cNvSpPr/>
            <p:nvPr/>
          </p:nvSpPr>
          <p:spPr>
            <a:xfrm>
              <a:off x="4299389" y="4637825"/>
              <a:ext cx="442285" cy="184510"/>
            </a:xfrm>
            <a:custGeom>
              <a:rect b="b" l="l" r="r" t="t"/>
              <a:pathLst>
                <a:path extrusionOk="0" h="7953" w="19064">
                  <a:moveTo>
                    <a:pt x="3577" y="1"/>
                  </a:moveTo>
                  <a:cubicBezTo>
                    <a:pt x="3553" y="1"/>
                    <a:pt x="3548" y="7"/>
                    <a:pt x="3562" y="20"/>
                  </a:cubicBezTo>
                  <a:cubicBezTo>
                    <a:pt x="3926" y="415"/>
                    <a:pt x="5051" y="1054"/>
                    <a:pt x="5051" y="1054"/>
                  </a:cubicBezTo>
                  <a:cubicBezTo>
                    <a:pt x="5051" y="1054"/>
                    <a:pt x="3737" y="692"/>
                    <a:pt x="3234" y="692"/>
                  </a:cubicBezTo>
                  <a:cubicBezTo>
                    <a:pt x="3102" y="692"/>
                    <a:pt x="3026" y="717"/>
                    <a:pt x="3045" y="780"/>
                  </a:cubicBezTo>
                  <a:cubicBezTo>
                    <a:pt x="3167" y="1084"/>
                    <a:pt x="5233" y="2513"/>
                    <a:pt x="5233" y="2513"/>
                  </a:cubicBezTo>
                  <a:cubicBezTo>
                    <a:pt x="5233" y="2513"/>
                    <a:pt x="1357" y="1496"/>
                    <a:pt x="306" y="1496"/>
                  </a:cubicBezTo>
                  <a:cubicBezTo>
                    <a:pt x="98" y="1496"/>
                    <a:pt x="1" y="1536"/>
                    <a:pt x="66" y="1631"/>
                  </a:cubicBezTo>
                  <a:cubicBezTo>
                    <a:pt x="460" y="2193"/>
                    <a:pt x="16627" y="7953"/>
                    <a:pt x="18389" y="7953"/>
                  </a:cubicBezTo>
                  <a:cubicBezTo>
                    <a:pt x="18533" y="7953"/>
                    <a:pt x="18581" y="7914"/>
                    <a:pt x="18516" y="7832"/>
                  </a:cubicBezTo>
                  <a:cubicBezTo>
                    <a:pt x="17665" y="6768"/>
                    <a:pt x="16146" y="6069"/>
                    <a:pt x="16146" y="6069"/>
                  </a:cubicBezTo>
                  <a:lnTo>
                    <a:pt x="16146" y="6069"/>
                  </a:lnTo>
                  <a:cubicBezTo>
                    <a:pt x="16146" y="6069"/>
                    <a:pt x="17961" y="6416"/>
                    <a:pt x="18685" y="6416"/>
                  </a:cubicBezTo>
                  <a:cubicBezTo>
                    <a:pt x="18944" y="6416"/>
                    <a:pt x="19063" y="6371"/>
                    <a:pt x="18912" y="6251"/>
                  </a:cubicBezTo>
                  <a:cubicBezTo>
                    <a:pt x="18334" y="5765"/>
                    <a:pt x="16024" y="5188"/>
                    <a:pt x="16024" y="5188"/>
                  </a:cubicBezTo>
                  <a:lnTo>
                    <a:pt x="16024" y="5188"/>
                  </a:lnTo>
                  <a:cubicBezTo>
                    <a:pt x="16024" y="5188"/>
                    <a:pt x="17287" y="5373"/>
                    <a:pt x="18059" y="5373"/>
                  </a:cubicBezTo>
                  <a:cubicBezTo>
                    <a:pt x="18496" y="5373"/>
                    <a:pt x="18775" y="5314"/>
                    <a:pt x="18577" y="5127"/>
                  </a:cubicBezTo>
                  <a:cubicBezTo>
                    <a:pt x="18020" y="4570"/>
                    <a:pt x="4212" y="1"/>
                    <a:pt x="357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64" name="Google Shape;464;p4"/>
            <p:cNvSpPr/>
            <p:nvPr/>
          </p:nvSpPr>
          <p:spPr>
            <a:xfrm>
              <a:off x="4378895" y="4703063"/>
              <a:ext cx="298770" cy="96744"/>
            </a:xfrm>
            <a:custGeom>
              <a:rect b="b" l="l" r="r" t="t"/>
              <a:pathLst>
                <a:path extrusionOk="0" h="4170" w="12878">
                  <a:moveTo>
                    <a:pt x="1573" y="1"/>
                  </a:moveTo>
                  <a:cubicBezTo>
                    <a:pt x="1555" y="1"/>
                    <a:pt x="1542" y="2"/>
                    <a:pt x="1533" y="5"/>
                  </a:cubicBezTo>
                  <a:cubicBezTo>
                    <a:pt x="0" y="327"/>
                    <a:pt x="10643" y="4169"/>
                    <a:pt x="12533" y="4169"/>
                  </a:cubicBezTo>
                  <a:cubicBezTo>
                    <a:pt x="12780" y="4169"/>
                    <a:pt x="12878" y="4104"/>
                    <a:pt x="12779" y="3956"/>
                  </a:cubicBezTo>
                  <a:cubicBezTo>
                    <a:pt x="11946" y="2677"/>
                    <a:pt x="2381" y="1"/>
                    <a:pt x="1573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65" name="Google Shape;465;p4"/>
            <p:cNvSpPr/>
            <p:nvPr/>
          </p:nvSpPr>
          <p:spPr>
            <a:xfrm>
              <a:off x="4405297" y="4582539"/>
              <a:ext cx="434861" cy="158781"/>
            </a:xfrm>
            <a:custGeom>
              <a:rect b="b" l="l" r="r" t="t"/>
              <a:pathLst>
                <a:path extrusionOk="0" h="6844" w="18744">
                  <a:moveTo>
                    <a:pt x="4221" y="0"/>
                  </a:moveTo>
                  <a:cubicBezTo>
                    <a:pt x="4138" y="0"/>
                    <a:pt x="4135" y="30"/>
                    <a:pt x="4225" y="93"/>
                  </a:cubicBezTo>
                  <a:cubicBezTo>
                    <a:pt x="5380" y="975"/>
                    <a:pt x="9027" y="2251"/>
                    <a:pt x="9027" y="2251"/>
                  </a:cubicBezTo>
                  <a:cubicBezTo>
                    <a:pt x="9027" y="2251"/>
                    <a:pt x="3135" y="533"/>
                    <a:pt x="2411" y="533"/>
                  </a:cubicBezTo>
                  <a:cubicBezTo>
                    <a:pt x="2371" y="533"/>
                    <a:pt x="2347" y="538"/>
                    <a:pt x="2340" y="549"/>
                  </a:cubicBezTo>
                  <a:cubicBezTo>
                    <a:pt x="2219" y="792"/>
                    <a:pt x="6596" y="2495"/>
                    <a:pt x="6596" y="2495"/>
                  </a:cubicBezTo>
                  <a:cubicBezTo>
                    <a:pt x="6596" y="2495"/>
                    <a:pt x="1324" y="1059"/>
                    <a:pt x="243" y="1059"/>
                  </a:cubicBezTo>
                  <a:cubicBezTo>
                    <a:pt x="66" y="1059"/>
                    <a:pt x="1" y="1098"/>
                    <a:pt x="91" y="1188"/>
                  </a:cubicBezTo>
                  <a:cubicBezTo>
                    <a:pt x="91" y="1188"/>
                    <a:pt x="15050" y="6843"/>
                    <a:pt x="16577" y="6843"/>
                  </a:cubicBezTo>
                  <a:cubicBezTo>
                    <a:pt x="16688" y="6843"/>
                    <a:pt x="16728" y="6814"/>
                    <a:pt x="16687" y="6750"/>
                  </a:cubicBezTo>
                  <a:cubicBezTo>
                    <a:pt x="16079" y="5808"/>
                    <a:pt x="13253" y="4835"/>
                    <a:pt x="13252" y="4835"/>
                  </a:cubicBezTo>
                  <a:lnTo>
                    <a:pt x="13252" y="4835"/>
                  </a:lnTo>
                  <a:cubicBezTo>
                    <a:pt x="13253" y="4835"/>
                    <a:pt x="16732" y="5929"/>
                    <a:pt x="17580" y="5929"/>
                  </a:cubicBezTo>
                  <a:cubicBezTo>
                    <a:pt x="17781" y="5929"/>
                    <a:pt x="17834" y="5868"/>
                    <a:pt x="17660" y="5716"/>
                  </a:cubicBezTo>
                  <a:cubicBezTo>
                    <a:pt x="16865" y="5028"/>
                    <a:pt x="14016" y="4270"/>
                    <a:pt x="13297" y="4086"/>
                  </a:cubicBezTo>
                  <a:lnTo>
                    <a:pt x="13297" y="4086"/>
                  </a:lnTo>
                  <a:cubicBezTo>
                    <a:pt x="14098" y="4286"/>
                    <a:pt x="17564" y="5138"/>
                    <a:pt x="18452" y="5138"/>
                  </a:cubicBezTo>
                  <a:cubicBezTo>
                    <a:pt x="18690" y="5138"/>
                    <a:pt x="18743" y="5077"/>
                    <a:pt x="18511" y="4926"/>
                  </a:cubicBezTo>
                  <a:cubicBezTo>
                    <a:pt x="17445" y="4197"/>
                    <a:pt x="5200" y="0"/>
                    <a:pt x="4221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66" name="Google Shape;466;p4"/>
            <p:cNvSpPr/>
            <p:nvPr/>
          </p:nvSpPr>
          <p:spPr>
            <a:xfrm>
              <a:off x="4749399" y="4578340"/>
              <a:ext cx="440058" cy="439362"/>
            </a:xfrm>
            <a:custGeom>
              <a:rect b="b" l="l" r="r" t="t"/>
              <a:pathLst>
                <a:path extrusionOk="0" h="18938" w="18968">
                  <a:moveTo>
                    <a:pt x="18968" y="1"/>
                  </a:moveTo>
                  <a:cubicBezTo>
                    <a:pt x="16080" y="365"/>
                    <a:pt x="11855" y="1308"/>
                    <a:pt x="9302" y="2280"/>
                  </a:cubicBezTo>
                  <a:cubicBezTo>
                    <a:pt x="6931" y="3253"/>
                    <a:pt x="2129" y="6536"/>
                    <a:pt x="1034" y="8967"/>
                  </a:cubicBezTo>
                  <a:cubicBezTo>
                    <a:pt x="487" y="10153"/>
                    <a:pt x="426" y="11642"/>
                    <a:pt x="730" y="12858"/>
                  </a:cubicBezTo>
                  <a:cubicBezTo>
                    <a:pt x="1156" y="14499"/>
                    <a:pt x="2129" y="15898"/>
                    <a:pt x="3284" y="17113"/>
                  </a:cubicBezTo>
                  <a:lnTo>
                    <a:pt x="8694" y="18937"/>
                  </a:lnTo>
                  <a:cubicBezTo>
                    <a:pt x="6627" y="17417"/>
                    <a:pt x="4378" y="15259"/>
                    <a:pt x="3284" y="12433"/>
                  </a:cubicBezTo>
                  <a:cubicBezTo>
                    <a:pt x="1" y="4104"/>
                    <a:pt x="14317" y="852"/>
                    <a:pt x="1896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67" name="Google Shape;467;p4"/>
            <p:cNvSpPr/>
            <p:nvPr/>
          </p:nvSpPr>
          <p:spPr>
            <a:xfrm>
              <a:off x="4515984" y="4629380"/>
              <a:ext cx="233021" cy="88253"/>
            </a:xfrm>
            <a:custGeom>
              <a:rect b="b" l="l" r="r" t="t"/>
              <a:pathLst>
                <a:path extrusionOk="0" h="3804" w="10044">
                  <a:moveTo>
                    <a:pt x="1960" y="1"/>
                  </a:moveTo>
                  <a:cubicBezTo>
                    <a:pt x="1826" y="1"/>
                    <a:pt x="1818" y="53"/>
                    <a:pt x="1977" y="172"/>
                  </a:cubicBezTo>
                  <a:cubicBezTo>
                    <a:pt x="2841" y="820"/>
                    <a:pt x="3414" y="1084"/>
                    <a:pt x="3672" y="1183"/>
                  </a:cubicBezTo>
                  <a:lnTo>
                    <a:pt x="3672" y="1183"/>
                  </a:lnTo>
                  <a:cubicBezTo>
                    <a:pt x="3120" y="1001"/>
                    <a:pt x="1273" y="415"/>
                    <a:pt x="471" y="415"/>
                  </a:cubicBezTo>
                  <a:cubicBezTo>
                    <a:pt x="155" y="415"/>
                    <a:pt x="1" y="506"/>
                    <a:pt x="153" y="749"/>
                  </a:cubicBezTo>
                  <a:cubicBezTo>
                    <a:pt x="153" y="749"/>
                    <a:pt x="8077" y="3804"/>
                    <a:pt x="9070" y="3804"/>
                  </a:cubicBezTo>
                  <a:cubicBezTo>
                    <a:pt x="9220" y="3804"/>
                    <a:pt x="9213" y="3735"/>
                    <a:pt x="8998" y="3576"/>
                  </a:cubicBezTo>
                  <a:cubicBezTo>
                    <a:pt x="8033" y="2861"/>
                    <a:pt x="7425" y="2567"/>
                    <a:pt x="7088" y="2445"/>
                  </a:cubicBezTo>
                  <a:lnTo>
                    <a:pt x="7088" y="2445"/>
                  </a:lnTo>
                  <a:cubicBezTo>
                    <a:pt x="7755" y="2609"/>
                    <a:pt x="9216" y="2953"/>
                    <a:pt x="9764" y="2953"/>
                  </a:cubicBezTo>
                  <a:cubicBezTo>
                    <a:pt x="9966" y="2953"/>
                    <a:pt x="10043" y="2906"/>
                    <a:pt x="9910" y="2786"/>
                  </a:cubicBezTo>
                  <a:cubicBezTo>
                    <a:pt x="9407" y="2336"/>
                    <a:pt x="2856" y="1"/>
                    <a:pt x="196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68" name="Google Shape;468;p4"/>
            <p:cNvSpPr/>
            <p:nvPr/>
          </p:nvSpPr>
          <p:spPr>
            <a:xfrm>
              <a:off x="4564797" y="4558550"/>
              <a:ext cx="331064" cy="122426"/>
            </a:xfrm>
            <a:custGeom>
              <a:rect b="b" l="l" r="r" t="t"/>
              <a:pathLst>
                <a:path extrusionOk="0" h="5277" w="14270">
                  <a:moveTo>
                    <a:pt x="3791" y="1"/>
                  </a:moveTo>
                  <a:cubicBezTo>
                    <a:pt x="3742" y="1"/>
                    <a:pt x="3721" y="11"/>
                    <a:pt x="3733" y="33"/>
                  </a:cubicBezTo>
                  <a:cubicBezTo>
                    <a:pt x="3976" y="398"/>
                    <a:pt x="5709" y="975"/>
                    <a:pt x="5709" y="975"/>
                  </a:cubicBezTo>
                  <a:cubicBezTo>
                    <a:pt x="5709" y="975"/>
                    <a:pt x="3447" y="229"/>
                    <a:pt x="2824" y="229"/>
                  </a:cubicBezTo>
                  <a:cubicBezTo>
                    <a:pt x="2714" y="229"/>
                    <a:pt x="2655" y="252"/>
                    <a:pt x="2669" y="307"/>
                  </a:cubicBezTo>
                  <a:cubicBezTo>
                    <a:pt x="2760" y="641"/>
                    <a:pt x="4280" y="1553"/>
                    <a:pt x="4280" y="1553"/>
                  </a:cubicBezTo>
                  <a:cubicBezTo>
                    <a:pt x="4280" y="1553"/>
                    <a:pt x="1458" y="629"/>
                    <a:pt x="471" y="629"/>
                  </a:cubicBezTo>
                  <a:cubicBezTo>
                    <a:pt x="119" y="629"/>
                    <a:pt x="1" y="747"/>
                    <a:pt x="329" y="1066"/>
                  </a:cubicBezTo>
                  <a:cubicBezTo>
                    <a:pt x="329" y="1066"/>
                    <a:pt x="12048" y="5277"/>
                    <a:pt x="13084" y="5277"/>
                  </a:cubicBezTo>
                  <a:cubicBezTo>
                    <a:pt x="13200" y="5277"/>
                    <a:pt x="13183" y="5225"/>
                    <a:pt x="13004" y="5109"/>
                  </a:cubicBezTo>
                  <a:cubicBezTo>
                    <a:pt x="11811" y="4375"/>
                    <a:pt x="10566" y="3953"/>
                    <a:pt x="10027" y="3790"/>
                  </a:cubicBezTo>
                  <a:lnTo>
                    <a:pt x="10027" y="3790"/>
                  </a:lnTo>
                  <a:cubicBezTo>
                    <a:pt x="10760" y="3996"/>
                    <a:pt x="12749" y="4537"/>
                    <a:pt x="13445" y="4537"/>
                  </a:cubicBezTo>
                  <a:cubicBezTo>
                    <a:pt x="13680" y="4537"/>
                    <a:pt x="13768" y="4475"/>
                    <a:pt x="13611" y="4319"/>
                  </a:cubicBezTo>
                  <a:cubicBezTo>
                    <a:pt x="12984" y="3637"/>
                    <a:pt x="9762" y="2612"/>
                    <a:pt x="9107" y="2409"/>
                  </a:cubicBezTo>
                  <a:lnTo>
                    <a:pt x="9107" y="2409"/>
                  </a:lnTo>
                  <a:cubicBezTo>
                    <a:pt x="9787" y="2617"/>
                    <a:pt x="13252" y="3666"/>
                    <a:pt x="14066" y="3666"/>
                  </a:cubicBezTo>
                  <a:cubicBezTo>
                    <a:pt x="14208" y="3666"/>
                    <a:pt x="14269" y="3634"/>
                    <a:pt x="14219" y="3559"/>
                  </a:cubicBezTo>
                  <a:cubicBezTo>
                    <a:pt x="13875" y="3013"/>
                    <a:pt x="4637" y="1"/>
                    <a:pt x="3791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69" name="Google Shape;469;p4"/>
            <p:cNvSpPr/>
            <p:nvPr/>
          </p:nvSpPr>
          <p:spPr>
            <a:xfrm>
              <a:off x="4612055" y="4580497"/>
              <a:ext cx="212187" cy="84541"/>
            </a:xfrm>
            <a:custGeom>
              <a:rect b="b" l="l" r="r" t="t"/>
              <a:pathLst>
                <a:path extrusionOk="0" h="3644" w="9146">
                  <a:moveTo>
                    <a:pt x="2938" y="1"/>
                  </a:moveTo>
                  <a:cubicBezTo>
                    <a:pt x="2897" y="1"/>
                    <a:pt x="2877" y="10"/>
                    <a:pt x="2881" y="29"/>
                  </a:cubicBezTo>
                  <a:cubicBezTo>
                    <a:pt x="2972" y="303"/>
                    <a:pt x="4675" y="1184"/>
                    <a:pt x="4675" y="1184"/>
                  </a:cubicBezTo>
                  <a:cubicBezTo>
                    <a:pt x="4675" y="1184"/>
                    <a:pt x="1107" y="387"/>
                    <a:pt x="262" y="387"/>
                  </a:cubicBezTo>
                  <a:cubicBezTo>
                    <a:pt x="12" y="387"/>
                    <a:pt x="1" y="457"/>
                    <a:pt x="389" y="637"/>
                  </a:cubicBezTo>
                  <a:cubicBezTo>
                    <a:pt x="389" y="637"/>
                    <a:pt x="8233" y="3644"/>
                    <a:pt x="8915" y="3644"/>
                  </a:cubicBezTo>
                  <a:cubicBezTo>
                    <a:pt x="8952" y="3644"/>
                    <a:pt x="8968" y="3635"/>
                    <a:pt x="8960" y="3616"/>
                  </a:cubicBezTo>
                  <a:cubicBezTo>
                    <a:pt x="8808" y="3190"/>
                    <a:pt x="5313" y="1975"/>
                    <a:pt x="5313" y="1975"/>
                  </a:cubicBezTo>
                  <a:lnTo>
                    <a:pt x="5313" y="1975"/>
                  </a:lnTo>
                  <a:cubicBezTo>
                    <a:pt x="5313" y="1975"/>
                    <a:pt x="7775" y="2451"/>
                    <a:pt x="8680" y="2451"/>
                  </a:cubicBezTo>
                  <a:cubicBezTo>
                    <a:pt x="9027" y="2451"/>
                    <a:pt x="9145" y="2381"/>
                    <a:pt x="8808" y="2187"/>
                  </a:cubicBezTo>
                  <a:cubicBezTo>
                    <a:pt x="7679" y="1566"/>
                    <a:pt x="3481" y="1"/>
                    <a:pt x="293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70" name="Google Shape;470;p4"/>
            <p:cNvSpPr/>
            <p:nvPr/>
          </p:nvSpPr>
          <p:spPr>
            <a:xfrm>
              <a:off x="4684230" y="4545187"/>
              <a:ext cx="341620" cy="90689"/>
            </a:xfrm>
            <a:custGeom>
              <a:rect b="b" l="l" r="r" t="t"/>
              <a:pathLst>
                <a:path extrusionOk="0" h="3909" w="14725">
                  <a:moveTo>
                    <a:pt x="4307" y="1"/>
                  </a:moveTo>
                  <a:cubicBezTo>
                    <a:pt x="4304" y="1"/>
                    <a:pt x="4302" y="1"/>
                    <a:pt x="4299" y="1"/>
                  </a:cubicBezTo>
                  <a:cubicBezTo>
                    <a:pt x="3266" y="184"/>
                    <a:pt x="4755" y="913"/>
                    <a:pt x="4755" y="913"/>
                  </a:cubicBezTo>
                  <a:cubicBezTo>
                    <a:pt x="4755" y="913"/>
                    <a:pt x="1595" y="246"/>
                    <a:pt x="492" y="246"/>
                  </a:cubicBezTo>
                  <a:cubicBezTo>
                    <a:pt x="143" y="246"/>
                    <a:pt x="0" y="312"/>
                    <a:pt x="226" y="487"/>
                  </a:cubicBezTo>
                  <a:cubicBezTo>
                    <a:pt x="226" y="487"/>
                    <a:pt x="9020" y="3909"/>
                    <a:pt x="11193" y="3909"/>
                  </a:cubicBezTo>
                  <a:cubicBezTo>
                    <a:pt x="11337" y="3909"/>
                    <a:pt x="11452" y="3894"/>
                    <a:pt x="11533" y="3861"/>
                  </a:cubicBezTo>
                  <a:cubicBezTo>
                    <a:pt x="11777" y="3801"/>
                    <a:pt x="11351" y="3527"/>
                    <a:pt x="11533" y="3497"/>
                  </a:cubicBezTo>
                  <a:cubicBezTo>
                    <a:pt x="12658" y="3193"/>
                    <a:pt x="14725" y="3466"/>
                    <a:pt x="12445" y="2737"/>
                  </a:cubicBezTo>
                  <a:cubicBezTo>
                    <a:pt x="9432" y="1742"/>
                    <a:pt x="4655" y="1"/>
                    <a:pt x="4307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71" name="Google Shape;471;p4"/>
            <p:cNvSpPr/>
            <p:nvPr/>
          </p:nvSpPr>
          <p:spPr>
            <a:xfrm>
              <a:off x="4740653" y="4555789"/>
              <a:ext cx="220980" cy="75423"/>
            </a:xfrm>
            <a:custGeom>
              <a:rect b="b" l="l" r="r" t="t"/>
              <a:pathLst>
                <a:path extrusionOk="0" h="3251" w="9525">
                  <a:moveTo>
                    <a:pt x="2696" y="1"/>
                  </a:moveTo>
                  <a:cubicBezTo>
                    <a:pt x="2635" y="1"/>
                    <a:pt x="2619" y="20"/>
                    <a:pt x="2658" y="61"/>
                  </a:cubicBezTo>
                  <a:cubicBezTo>
                    <a:pt x="3083" y="578"/>
                    <a:pt x="3995" y="882"/>
                    <a:pt x="3995" y="882"/>
                  </a:cubicBezTo>
                  <a:cubicBezTo>
                    <a:pt x="3995" y="882"/>
                    <a:pt x="987" y="297"/>
                    <a:pt x="211" y="297"/>
                  </a:cubicBezTo>
                  <a:cubicBezTo>
                    <a:pt x="68" y="297"/>
                    <a:pt x="1" y="317"/>
                    <a:pt x="43" y="365"/>
                  </a:cubicBezTo>
                  <a:cubicBezTo>
                    <a:pt x="296" y="645"/>
                    <a:pt x="6981" y="3251"/>
                    <a:pt x="8333" y="3251"/>
                  </a:cubicBezTo>
                  <a:cubicBezTo>
                    <a:pt x="8447" y="3251"/>
                    <a:pt x="8523" y="3232"/>
                    <a:pt x="8554" y="3192"/>
                  </a:cubicBezTo>
                  <a:cubicBezTo>
                    <a:pt x="8873" y="2713"/>
                    <a:pt x="6822" y="2119"/>
                    <a:pt x="6301" y="1977"/>
                  </a:cubicBezTo>
                  <a:lnTo>
                    <a:pt x="6301" y="1977"/>
                  </a:lnTo>
                  <a:cubicBezTo>
                    <a:pt x="6807" y="2110"/>
                    <a:pt x="8789" y="2625"/>
                    <a:pt x="9353" y="2625"/>
                  </a:cubicBezTo>
                  <a:cubicBezTo>
                    <a:pt x="9468" y="2625"/>
                    <a:pt x="9524" y="2604"/>
                    <a:pt x="9497" y="2553"/>
                  </a:cubicBezTo>
                  <a:cubicBezTo>
                    <a:pt x="9330" y="2219"/>
                    <a:pt x="3356" y="1"/>
                    <a:pt x="269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72" name="Google Shape;472;p4"/>
            <p:cNvSpPr/>
            <p:nvPr/>
          </p:nvSpPr>
          <p:spPr>
            <a:xfrm>
              <a:off x="4226866" y="4655201"/>
              <a:ext cx="15544" cy="16356"/>
            </a:xfrm>
            <a:custGeom>
              <a:rect b="b" l="l" r="r" t="t"/>
              <a:pathLst>
                <a:path extrusionOk="0" h="705" w="670">
                  <a:moveTo>
                    <a:pt x="1" y="1"/>
                  </a:moveTo>
                  <a:lnTo>
                    <a:pt x="1" y="1"/>
                  </a:lnTo>
                  <a:cubicBezTo>
                    <a:pt x="61" y="426"/>
                    <a:pt x="213" y="609"/>
                    <a:pt x="365" y="639"/>
                  </a:cubicBezTo>
                  <a:cubicBezTo>
                    <a:pt x="457" y="694"/>
                    <a:pt x="537" y="705"/>
                    <a:pt x="586" y="705"/>
                  </a:cubicBezTo>
                  <a:cubicBezTo>
                    <a:pt x="619" y="705"/>
                    <a:pt x="639" y="700"/>
                    <a:pt x="639" y="700"/>
                  </a:cubicBezTo>
                  <a:cubicBezTo>
                    <a:pt x="669" y="92"/>
                    <a:pt x="1" y="1"/>
                    <a:pt x="1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73" name="Google Shape;473;p4"/>
            <p:cNvSpPr/>
            <p:nvPr/>
          </p:nvSpPr>
          <p:spPr>
            <a:xfrm>
              <a:off x="4220532" y="4658032"/>
              <a:ext cx="8468" cy="21182"/>
            </a:xfrm>
            <a:custGeom>
              <a:rect b="b" l="l" r="r" t="t"/>
              <a:pathLst>
                <a:path extrusionOk="0" h="913" w="365">
                  <a:moveTo>
                    <a:pt x="182" y="0"/>
                  </a:moveTo>
                  <a:cubicBezTo>
                    <a:pt x="0" y="335"/>
                    <a:pt x="0" y="578"/>
                    <a:pt x="91" y="730"/>
                  </a:cubicBezTo>
                  <a:cubicBezTo>
                    <a:pt x="122" y="882"/>
                    <a:pt x="182" y="912"/>
                    <a:pt x="182" y="912"/>
                  </a:cubicBezTo>
                  <a:cubicBezTo>
                    <a:pt x="365" y="730"/>
                    <a:pt x="365" y="487"/>
                    <a:pt x="334" y="304"/>
                  </a:cubicBezTo>
                  <a:cubicBezTo>
                    <a:pt x="274" y="122"/>
                    <a:pt x="182" y="0"/>
                    <a:pt x="182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74" name="Google Shape;474;p4"/>
            <p:cNvSpPr/>
            <p:nvPr/>
          </p:nvSpPr>
          <p:spPr>
            <a:xfrm>
              <a:off x="4227585" y="4647476"/>
              <a:ext cx="16936" cy="9651"/>
            </a:xfrm>
            <a:custGeom>
              <a:rect b="b" l="l" r="r" t="t"/>
              <a:pathLst>
                <a:path extrusionOk="0" h="416" w="730">
                  <a:moveTo>
                    <a:pt x="471" y="0"/>
                  </a:moveTo>
                  <a:cubicBezTo>
                    <a:pt x="353" y="0"/>
                    <a:pt x="197" y="70"/>
                    <a:pt x="0" y="303"/>
                  </a:cubicBezTo>
                  <a:cubicBezTo>
                    <a:pt x="0" y="303"/>
                    <a:pt x="153" y="416"/>
                    <a:pt x="335" y="416"/>
                  </a:cubicBezTo>
                  <a:cubicBezTo>
                    <a:pt x="467" y="416"/>
                    <a:pt x="614" y="356"/>
                    <a:pt x="730" y="151"/>
                  </a:cubicBezTo>
                  <a:cubicBezTo>
                    <a:pt x="730" y="151"/>
                    <a:pt x="643" y="0"/>
                    <a:pt x="471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75" name="Google Shape;475;p4"/>
            <p:cNvSpPr/>
            <p:nvPr/>
          </p:nvSpPr>
          <p:spPr>
            <a:xfrm>
              <a:off x="4246609" y="4590334"/>
              <a:ext cx="15544" cy="19766"/>
            </a:xfrm>
            <a:custGeom>
              <a:rect b="b" l="l" r="r" t="t"/>
              <a:pathLst>
                <a:path extrusionOk="0" h="852" w="670">
                  <a:moveTo>
                    <a:pt x="639" y="0"/>
                  </a:moveTo>
                  <a:cubicBezTo>
                    <a:pt x="335" y="31"/>
                    <a:pt x="183" y="213"/>
                    <a:pt x="92" y="456"/>
                  </a:cubicBezTo>
                  <a:cubicBezTo>
                    <a:pt x="1" y="639"/>
                    <a:pt x="1" y="852"/>
                    <a:pt x="1" y="852"/>
                  </a:cubicBezTo>
                  <a:cubicBezTo>
                    <a:pt x="396" y="669"/>
                    <a:pt x="548" y="487"/>
                    <a:pt x="639" y="335"/>
                  </a:cubicBezTo>
                  <a:cubicBezTo>
                    <a:pt x="669" y="122"/>
                    <a:pt x="639" y="0"/>
                    <a:pt x="639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76" name="Google Shape;476;p4"/>
            <p:cNvSpPr/>
            <p:nvPr/>
          </p:nvSpPr>
          <p:spPr>
            <a:xfrm>
              <a:off x="4248720" y="4605136"/>
              <a:ext cx="21901" cy="8491"/>
            </a:xfrm>
            <a:custGeom>
              <a:rect b="b" l="l" r="r" t="t"/>
              <a:pathLst>
                <a:path extrusionOk="0" h="366" w="944">
                  <a:moveTo>
                    <a:pt x="578" y="1"/>
                  </a:moveTo>
                  <a:cubicBezTo>
                    <a:pt x="457" y="1"/>
                    <a:pt x="335" y="31"/>
                    <a:pt x="274" y="62"/>
                  </a:cubicBezTo>
                  <a:cubicBezTo>
                    <a:pt x="122" y="183"/>
                    <a:pt x="1" y="305"/>
                    <a:pt x="1" y="305"/>
                  </a:cubicBezTo>
                  <a:cubicBezTo>
                    <a:pt x="87" y="326"/>
                    <a:pt x="142" y="348"/>
                    <a:pt x="211" y="348"/>
                  </a:cubicBezTo>
                  <a:cubicBezTo>
                    <a:pt x="239" y="348"/>
                    <a:pt x="269" y="344"/>
                    <a:pt x="305" y="335"/>
                  </a:cubicBezTo>
                  <a:cubicBezTo>
                    <a:pt x="396" y="366"/>
                    <a:pt x="426" y="366"/>
                    <a:pt x="487" y="366"/>
                  </a:cubicBezTo>
                  <a:cubicBezTo>
                    <a:pt x="609" y="366"/>
                    <a:pt x="670" y="366"/>
                    <a:pt x="761" y="335"/>
                  </a:cubicBezTo>
                  <a:cubicBezTo>
                    <a:pt x="822" y="305"/>
                    <a:pt x="882" y="274"/>
                    <a:pt x="913" y="214"/>
                  </a:cubicBezTo>
                  <a:cubicBezTo>
                    <a:pt x="943" y="183"/>
                    <a:pt x="943" y="153"/>
                    <a:pt x="943" y="153"/>
                  </a:cubicBezTo>
                  <a:cubicBezTo>
                    <a:pt x="882" y="122"/>
                    <a:pt x="852" y="62"/>
                    <a:pt x="761" y="31"/>
                  </a:cubicBezTo>
                  <a:cubicBezTo>
                    <a:pt x="670" y="1"/>
                    <a:pt x="609" y="1"/>
                    <a:pt x="578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77" name="Google Shape;477;p4"/>
            <p:cNvSpPr/>
            <p:nvPr/>
          </p:nvSpPr>
          <p:spPr>
            <a:xfrm>
              <a:off x="4236749" y="4587504"/>
              <a:ext cx="10602" cy="21901"/>
            </a:xfrm>
            <a:custGeom>
              <a:rect b="b" l="l" r="r" t="t"/>
              <a:pathLst>
                <a:path extrusionOk="0" h="944" w="457">
                  <a:moveTo>
                    <a:pt x="152" y="1"/>
                  </a:moveTo>
                  <a:cubicBezTo>
                    <a:pt x="152" y="1"/>
                    <a:pt x="91" y="1"/>
                    <a:pt x="61" y="31"/>
                  </a:cubicBezTo>
                  <a:cubicBezTo>
                    <a:pt x="31" y="62"/>
                    <a:pt x="0" y="122"/>
                    <a:pt x="0" y="183"/>
                  </a:cubicBezTo>
                  <a:cubicBezTo>
                    <a:pt x="0" y="274"/>
                    <a:pt x="0" y="366"/>
                    <a:pt x="31" y="487"/>
                  </a:cubicBezTo>
                  <a:cubicBezTo>
                    <a:pt x="91" y="639"/>
                    <a:pt x="183" y="791"/>
                    <a:pt x="365" y="943"/>
                  </a:cubicBezTo>
                  <a:cubicBezTo>
                    <a:pt x="365" y="943"/>
                    <a:pt x="456" y="791"/>
                    <a:pt x="456" y="609"/>
                  </a:cubicBezTo>
                  <a:cubicBezTo>
                    <a:pt x="456" y="426"/>
                    <a:pt x="365" y="183"/>
                    <a:pt x="152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78" name="Google Shape;478;p4"/>
            <p:cNvSpPr/>
            <p:nvPr/>
          </p:nvSpPr>
          <p:spPr>
            <a:xfrm>
              <a:off x="4269878" y="4617130"/>
              <a:ext cx="10602" cy="15544"/>
            </a:xfrm>
            <a:custGeom>
              <a:rect b="b" l="l" r="r" t="t"/>
              <a:pathLst>
                <a:path extrusionOk="0" h="670" w="457">
                  <a:moveTo>
                    <a:pt x="426" y="0"/>
                  </a:moveTo>
                  <a:cubicBezTo>
                    <a:pt x="183" y="61"/>
                    <a:pt x="92" y="213"/>
                    <a:pt x="31" y="365"/>
                  </a:cubicBezTo>
                  <a:cubicBezTo>
                    <a:pt x="1" y="517"/>
                    <a:pt x="1" y="669"/>
                    <a:pt x="1" y="669"/>
                  </a:cubicBezTo>
                  <a:cubicBezTo>
                    <a:pt x="305" y="548"/>
                    <a:pt x="426" y="396"/>
                    <a:pt x="426" y="244"/>
                  </a:cubicBezTo>
                  <a:cubicBezTo>
                    <a:pt x="457" y="122"/>
                    <a:pt x="426" y="0"/>
                    <a:pt x="426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79" name="Google Shape;479;p4"/>
            <p:cNvSpPr/>
            <p:nvPr/>
          </p:nvSpPr>
          <p:spPr>
            <a:xfrm>
              <a:off x="4271990" y="4629821"/>
              <a:ext cx="14848" cy="6380"/>
            </a:xfrm>
            <a:custGeom>
              <a:rect b="b" l="l" r="r" t="t"/>
              <a:pathLst>
                <a:path extrusionOk="0" h="275" w="640">
                  <a:moveTo>
                    <a:pt x="396" y="1"/>
                  </a:moveTo>
                  <a:cubicBezTo>
                    <a:pt x="335" y="1"/>
                    <a:pt x="244" y="1"/>
                    <a:pt x="183" y="31"/>
                  </a:cubicBezTo>
                  <a:cubicBezTo>
                    <a:pt x="62" y="122"/>
                    <a:pt x="1" y="183"/>
                    <a:pt x="1" y="183"/>
                  </a:cubicBezTo>
                  <a:cubicBezTo>
                    <a:pt x="62" y="213"/>
                    <a:pt x="92" y="213"/>
                    <a:pt x="153" y="213"/>
                  </a:cubicBezTo>
                  <a:cubicBezTo>
                    <a:pt x="214" y="274"/>
                    <a:pt x="244" y="274"/>
                    <a:pt x="305" y="274"/>
                  </a:cubicBezTo>
                  <a:cubicBezTo>
                    <a:pt x="366" y="274"/>
                    <a:pt x="426" y="274"/>
                    <a:pt x="487" y="213"/>
                  </a:cubicBezTo>
                  <a:cubicBezTo>
                    <a:pt x="518" y="213"/>
                    <a:pt x="548" y="183"/>
                    <a:pt x="578" y="153"/>
                  </a:cubicBezTo>
                  <a:cubicBezTo>
                    <a:pt x="639" y="153"/>
                    <a:pt x="639" y="122"/>
                    <a:pt x="639" y="122"/>
                  </a:cubicBezTo>
                  <a:cubicBezTo>
                    <a:pt x="609" y="61"/>
                    <a:pt x="548" y="61"/>
                    <a:pt x="518" y="31"/>
                  </a:cubicBezTo>
                  <a:cubicBezTo>
                    <a:pt x="487" y="1"/>
                    <a:pt x="457" y="1"/>
                    <a:pt x="396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80" name="Google Shape;480;p4"/>
            <p:cNvSpPr/>
            <p:nvPr/>
          </p:nvSpPr>
          <p:spPr>
            <a:xfrm>
              <a:off x="4261434" y="4616434"/>
              <a:ext cx="7772" cy="16240"/>
            </a:xfrm>
            <a:custGeom>
              <a:rect b="b" l="l" r="r" t="t"/>
              <a:pathLst>
                <a:path extrusionOk="0" h="700" w="335">
                  <a:moveTo>
                    <a:pt x="91" y="0"/>
                  </a:moveTo>
                  <a:lnTo>
                    <a:pt x="61" y="30"/>
                  </a:lnTo>
                  <a:cubicBezTo>
                    <a:pt x="30" y="91"/>
                    <a:pt x="30" y="122"/>
                    <a:pt x="0" y="152"/>
                  </a:cubicBezTo>
                  <a:cubicBezTo>
                    <a:pt x="0" y="182"/>
                    <a:pt x="0" y="274"/>
                    <a:pt x="30" y="395"/>
                  </a:cubicBezTo>
                  <a:cubicBezTo>
                    <a:pt x="91" y="456"/>
                    <a:pt x="182" y="578"/>
                    <a:pt x="304" y="699"/>
                  </a:cubicBezTo>
                  <a:cubicBezTo>
                    <a:pt x="304" y="699"/>
                    <a:pt x="334" y="578"/>
                    <a:pt x="334" y="426"/>
                  </a:cubicBezTo>
                  <a:cubicBezTo>
                    <a:pt x="334" y="274"/>
                    <a:pt x="304" y="122"/>
                    <a:pt x="91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81" name="Google Shape;481;p4"/>
            <p:cNvSpPr/>
            <p:nvPr/>
          </p:nvSpPr>
          <p:spPr>
            <a:xfrm>
              <a:off x="4846909" y="4544630"/>
              <a:ext cx="202026" cy="64055"/>
            </a:xfrm>
            <a:custGeom>
              <a:rect b="b" l="l" r="r" t="t"/>
              <a:pathLst>
                <a:path extrusionOk="0" h="2761" w="8708">
                  <a:moveTo>
                    <a:pt x="1967" y="1"/>
                  </a:moveTo>
                  <a:cubicBezTo>
                    <a:pt x="1908" y="1"/>
                    <a:pt x="1867" y="9"/>
                    <a:pt x="1847" y="25"/>
                  </a:cubicBezTo>
                  <a:cubicBezTo>
                    <a:pt x="1573" y="238"/>
                    <a:pt x="2211" y="603"/>
                    <a:pt x="2211" y="603"/>
                  </a:cubicBezTo>
                  <a:cubicBezTo>
                    <a:pt x="2211" y="603"/>
                    <a:pt x="682" y="120"/>
                    <a:pt x="178" y="120"/>
                  </a:cubicBezTo>
                  <a:cubicBezTo>
                    <a:pt x="62" y="120"/>
                    <a:pt x="0" y="145"/>
                    <a:pt x="23" y="208"/>
                  </a:cubicBezTo>
                  <a:cubicBezTo>
                    <a:pt x="80" y="521"/>
                    <a:pt x="6370" y="2761"/>
                    <a:pt x="7148" y="2761"/>
                  </a:cubicBezTo>
                  <a:cubicBezTo>
                    <a:pt x="7199" y="2761"/>
                    <a:pt x="7227" y="2751"/>
                    <a:pt x="7227" y="2730"/>
                  </a:cubicBezTo>
                  <a:cubicBezTo>
                    <a:pt x="7227" y="2426"/>
                    <a:pt x="6436" y="2001"/>
                    <a:pt x="6436" y="2001"/>
                  </a:cubicBezTo>
                  <a:lnTo>
                    <a:pt x="6436" y="2001"/>
                  </a:lnTo>
                  <a:cubicBezTo>
                    <a:pt x="6437" y="2001"/>
                    <a:pt x="7961" y="2309"/>
                    <a:pt x="8486" y="2309"/>
                  </a:cubicBezTo>
                  <a:cubicBezTo>
                    <a:pt x="8640" y="2309"/>
                    <a:pt x="8708" y="2283"/>
                    <a:pt x="8625" y="2214"/>
                  </a:cubicBezTo>
                  <a:cubicBezTo>
                    <a:pt x="8311" y="1899"/>
                    <a:pt x="2895" y="1"/>
                    <a:pt x="196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82" name="Google Shape;482;p4"/>
            <p:cNvSpPr/>
            <p:nvPr/>
          </p:nvSpPr>
          <p:spPr>
            <a:xfrm>
              <a:off x="4924420" y="4540060"/>
              <a:ext cx="190866" cy="54775"/>
            </a:xfrm>
            <a:custGeom>
              <a:rect b="b" l="l" r="r" t="t"/>
              <a:pathLst>
                <a:path extrusionOk="0" h="2361" w="8227">
                  <a:moveTo>
                    <a:pt x="157" y="0"/>
                  </a:moveTo>
                  <a:cubicBezTo>
                    <a:pt x="0" y="0"/>
                    <a:pt x="21" y="61"/>
                    <a:pt x="360" y="222"/>
                  </a:cubicBezTo>
                  <a:cubicBezTo>
                    <a:pt x="360" y="222"/>
                    <a:pt x="6098" y="2360"/>
                    <a:pt x="6588" y="2360"/>
                  </a:cubicBezTo>
                  <a:cubicBezTo>
                    <a:pt x="6608" y="2360"/>
                    <a:pt x="6619" y="2357"/>
                    <a:pt x="6621" y="2350"/>
                  </a:cubicBezTo>
                  <a:cubicBezTo>
                    <a:pt x="6712" y="2167"/>
                    <a:pt x="4919" y="1620"/>
                    <a:pt x="4919" y="1620"/>
                  </a:cubicBezTo>
                  <a:lnTo>
                    <a:pt x="4919" y="1620"/>
                  </a:lnTo>
                  <a:cubicBezTo>
                    <a:pt x="4920" y="1620"/>
                    <a:pt x="7331" y="2165"/>
                    <a:pt x="8000" y="2165"/>
                  </a:cubicBezTo>
                  <a:cubicBezTo>
                    <a:pt x="8168" y="2165"/>
                    <a:pt x="8226" y="2131"/>
                    <a:pt x="8111" y="2046"/>
                  </a:cubicBezTo>
                  <a:cubicBezTo>
                    <a:pt x="7563" y="1613"/>
                    <a:pt x="2994" y="87"/>
                    <a:pt x="2344" y="87"/>
                  </a:cubicBezTo>
                  <a:cubicBezTo>
                    <a:pt x="2309" y="87"/>
                    <a:pt x="2286" y="91"/>
                    <a:pt x="2275" y="101"/>
                  </a:cubicBezTo>
                  <a:cubicBezTo>
                    <a:pt x="2001" y="283"/>
                    <a:pt x="2639" y="526"/>
                    <a:pt x="2639" y="526"/>
                  </a:cubicBezTo>
                  <a:cubicBezTo>
                    <a:pt x="2639" y="526"/>
                    <a:pt x="621" y="0"/>
                    <a:pt x="15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83" name="Google Shape;483;p4"/>
            <p:cNvSpPr/>
            <p:nvPr/>
          </p:nvSpPr>
          <p:spPr>
            <a:xfrm>
              <a:off x="4986341" y="4546602"/>
              <a:ext cx="119202" cy="38118"/>
            </a:xfrm>
            <a:custGeom>
              <a:rect b="b" l="l" r="r" t="t"/>
              <a:pathLst>
                <a:path extrusionOk="0" h="1643" w="5138">
                  <a:moveTo>
                    <a:pt x="1" y="1"/>
                  </a:moveTo>
                  <a:cubicBezTo>
                    <a:pt x="1" y="1"/>
                    <a:pt x="3557" y="1642"/>
                    <a:pt x="4347" y="1642"/>
                  </a:cubicBezTo>
                  <a:cubicBezTo>
                    <a:pt x="5138" y="1642"/>
                    <a:pt x="2676" y="578"/>
                    <a:pt x="1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84" name="Google Shape;484;p4"/>
            <p:cNvSpPr/>
            <p:nvPr/>
          </p:nvSpPr>
          <p:spPr>
            <a:xfrm>
              <a:off x="5016594" y="4543285"/>
              <a:ext cx="138875" cy="38419"/>
            </a:xfrm>
            <a:custGeom>
              <a:rect b="b" l="l" r="r" t="t"/>
              <a:pathLst>
                <a:path extrusionOk="0" h="1656" w="5986">
                  <a:moveTo>
                    <a:pt x="187" y="1"/>
                  </a:moveTo>
                  <a:cubicBezTo>
                    <a:pt x="55" y="1"/>
                    <a:pt x="1" y="25"/>
                    <a:pt x="65" y="83"/>
                  </a:cubicBezTo>
                  <a:cubicBezTo>
                    <a:pt x="65" y="83"/>
                    <a:pt x="4303" y="1656"/>
                    <a:pt x="4941" y="1656"/>
                  </a:cubicBezTo>
                  <a:cubicBezTo>
                    <a:pt x="4985" y="1656"/>
                    <a:pt x="5011" y="1649"/>
                    <a:pt x="5019" y="1633"/>
                  </a:cubicBezTo>
                  <a:cubicBezTo>
                    <a:pt x="5110" y="1421"/>
                    <a:pt x="3593" y="874"/>
                    <a:pt x="3591" y="873"/>
                  </a:cubicBezTo>
                  <a:lnTo>
                    <a:pt x="3591" y="873"/>
                  </a:lnTo>
                  <a:cubicBezTo>
                    <a:pt x="3593" y="874"/>
                    <a:pt x="5521" y="1563"/>
                    <a:pt x="5905" y="1563"/>
                  </a:cubicBezTo>
                  <a:cubicBezTo>
                    <a:pt x="5962" y="1563"/>
                    <a:pt x="5985" y="1547"/>
                    <a:pt x="5961" y="1512"/>
                  </a:cubicBezTo>
                  <a:cubicBezTo>
                    <a:pt x="5790" y="1283"/>
                    <a:pt x="2914" y="252"/>
                    <a:pt x="2763" y="252"/>
                  </a:cubicBezTo>
                  <a:cubicBezTo>
                    <a:pt x="2753" y="252"/>
                    <a:pt x="2755" y="256"/>
                    <a:pt x="2770" y="266"/>
                  </a:cubicBezTo>
                  <a:cubicBezTo>
                    <a:pt x="3013" y="417"/>
                    <a:pt x="3195" y="539"/>
                    <a:pt x="3195" y="539"/>
                  </a:cubicBezTo>
                  <a:cubicBezTo>
                    <a:pt x="3195" y="539"/>
                    <a:pt x="814" y="1"/>
                    <a:pt x="187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85" name="Google Shape;485;p4"/>
            <p:cNvSpPr/>
            <p:nvPr/>
          </p:nvSpPr>
          <p:spPr>
            <a:xfrm>
              <a:off x="5098466" y="4549433"/>
              <a:ext cx="82522" cy="26866"/>
            </a:xfrm>
            <a:custGeom>
              <a:rect b="b" l="l" r="r" t="t"/>
              <a:pathLst>
                <a:path extrusionOk="0" h="1158" w="3557">
                  <a:moveTo>
                    <a:pt x="1" y="1"/>
                  </a:moveTo>
                  <a:lnTo>
                    <a:pt x="1" y="1"/>
                  </a:lnTo>
                  <a:cubicBezTo>
                    <a:pt x="1" y="1"/>
                    <a:pt x="2431" y="1158"/>
                    <a:pt x="3001" y="1158"/>
                  </a:cubicBezTo>
                  <a:cubicBezTo>
                    <a:pt x="3015" y="1158"/>
                    <a:pt x="3028" y="1157"/>
                    <a:pt x="3040" y="1156"/>
                  </a:cubicBezTo>
                  <a:cubicBezTo>
                    <a:pt x="3557" y="1095"/>
                    <a:pt x="2098" y="122"/>
                    <a:pt x="1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86" name="Google Shape;486;p4"/>
            <p:cNvSpPr/>
            <p:nvPr/>
          </p:nvSpPr>
          <p:spPr>
            <a:xfrm>
              <a:off x="5150852" y="4554212"/>
              <a:ext cx="62710" cy="20532"/>
            </a:xfrm>
            <a:custGeom>
              <a:rect b="b" l="l" r="r" t="t"/>
              <a:pathLst>
                <a:path extrusionOk="0" h="885" w="2703">
                  <a:moveTo>
                    <a:pt x="1111" y="1"/>
                  </a:moveTo>
                  <a:cubicBezTo>
                    <a:pt x="1072" y="1"/>
                    <a:pt x="1052" y="12"/>
                    <a:pt x="1056" y="38"/>
                  </a:cubicBezTo>
                  <a:cubicBezTo>
                    <a:pt x="1056" y="220"/>
                    <a:pt x="1846" y="494"/>
                    <a:pt x="1846" y="494"/>
                  </a:cubicBezTo>
                  <a:cubicBezTo>
                    <a:pt x="1846" y="494"/>
                    <a:pt x="410" y="15"/>
                    <a:pt x="91" y="15"/>
                  </a:cubicBezTo>
                  <a:cubicBezTo>
                    <a:pt x="8" y="15"/>
                    <a:pt x="1" y="47"/>
                    <a:pt x="114" y="129"/>
                  </a:cubicBezTo>
                  <a:cubicBezTo>
                    <a:pt x="114" y="129"/>
                    <a:pt x="1196" y="805"/>
                    <a:pt x="1599" y="805"/>
                  </a:cubicBezTo>
                  <a:cubicBezTo>
                    <a:pt x="1623" y="805"/>
                    <a:pt x="1645" y="803"/>
                    <a:pt x="1664" y="798"/>
                  </a:cubicBezTo>
                  <a:cubicBezTo>
                    <a:pt x="1816" y="737"/>
                    <a:pt x="1694" y="585"/>
                    <a:pt x="1694" y="585"/>
                  </a:cubicBezTo>
                  <a:lnTo>
                    <a:pt x="1694" y="585"/>
                  </a:lnTo>
                  <a:cubicBezTo>
                    <a:pt x="1694" y="585"/>
                    <a:pt x="2374" y="885"/>
                    <a:pt x="2614" y="885"/>
                  </a:cubicBezTo>
                  <a:cubicBezTo>
                    <a:pt x="2671" y="885"/>
                    <a:pt x="2703" y="868"/>
                    <a:pt x="2697" y="828"/>
                  </a:cubicBezTo>
                  <a:cubicBezTo>
                    <a:pt x="2644" y="614"/>
                    <a:pt x="1391" y="1"/>
                    <a:pt x="1111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87" name="Google Shape;487;p4"/>
            <p:cNvSpPr/>
            <p:nvPr/>
          </p:nvSpPr>
          <p:spPr>
            <a:xfrm>
              <a:off x="4330523" y="4511361"/>
              <a:ext cx="47978" cy="24685"/>
            </a:xfrm>
            <a:custGeom>
              <a:rect b="b" l="l" r="r" t="t"/>
              <a:pathLst>
                <a:path extrusionOk="0" h="1064" w="2068">
                  <a:moveTo>
                    <a:pt x="1" y="0"/>
                  </a:moveTo>
                  <a:cubicBezTo>
                    <a:pt x="335" y="152"/>
                    <a:pt x="730" y="243"/>
                    <a:pt x="1095" y="365"/>
                  </a:cubicBezTo>
                  <a:cubicBezTo>
                    <a:pt x="1387" y="453"/>
                    <a:pt x="1904" y="596"/>
                    <a:pt x="1944" y="958"/>
                  </a:cubicBezTo>
                  <a:lnTo>
                    <a:pt x="1944" y="958"/>
                  </a:lnTo>
                  <a:cubicBezTo>
                    <a:pt x="1919" y="976"/>
                    <a:pt x="1885" y="1003"/>
                    <a:pt x="1825" y="1003"/>
                  </a:cubicBezTo>
                  <a:cubicBezTo>
                    <a:pt x="1794" y="1003"/>
                    <a:pt x="1794" y="1064"/>
                    <a:pt x="1885" y="1064"/>
                  </a:cubicBezTo>
                  <a:cubicBezTo>
                    <a:pt x="1916" y="1064"/>
                    <a:pt x="1977" y="1064"/>
                    <a:pt x="2037" y="1034"/>
                  </a:cubicBezTo>
                  <a:lnTo>
                    <a:pt x="2068" y="1003"/>
                  </a:lnTo>
                  <a:cubicBezTo>
                    <a:pt x="2068" y="699"/>
                    <a:pt x="1794" y="486"/>
                    <a:pt x="1581" y="395"/>
                  </a:cubicBezTo>
                  <a:cubicBezTo>
                    <a:pt x="1217" y="243"/>
                    <a:pt x="882" y="122"/>
                    <a:pt x="548" y="91"/>
                  </a:cubicBezTo>
                  <a:cubicBezTo>
                    <a:pt x="305" y="61"/>
                    <a:pt x="153" y="0"/>
                    <a:pt x="1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88" name="Google Shape;488;p4"/>
            <p:cNvSpPr/>
            <p:nvPr/>
          </p:nvSpPr>
          <p:spPr>
            <a:xfrm>
              <a:off x="5319191" y="3977529"/>
              <a:ext cx="69136" cy="43709"/>
            </a:xfrm>
            <a:custGeom>
              <a:rect b="b" l="l" r="r" t="t"/>
              <a:pathLst>
                <a:path extrusionOk="0" h="1884" w="2980">
                  <a:moveTo>
                    <a:pt x="1287" y="0"/>
                  </a:moveTo>
                  <a:cubicBezTo>
                    <a:pt x="1280" y="0"/>
                    <a:pt x="1277" y="1"/>
                    <a:pt x="1277" y="1"/>
                  </a:cubicBezTo>
                  <a:cubicBezTo>
                    <a:pt x="1277" y="1"/>
                    <a:pt x="1399" y="61"/>
                    <a:pt x="1308" y="213"/>
                  </a:cubicBezTo>
                  <a:cubicBezTo>
                    <a:pt x="1247" y="365"/>
                    <a:pt x="1399" y="548"/>
                    <a:pt x="1368" y="669"/>
                  </a:cubicBezTo>
                  <a:cubicBezTo>
                    <a:pt x="1308" y="791"/>
                    <a:pt x="973" y="761"/>
                    <a:pt x="791" y="852"/>
                  </a:cubicBezTo>
                  <a:cubicBezTo>
                    <a:pt x="608" y="973"/>
                    <a:pt x="1" y="1156"/>
                    <a:pt x="1" y="1156"/>
                  </a:cubicBezTo>
                  <a:cubicBezTo>
                    <a:pt x="259" y="1341"/>
                    <a:pt x="573" y="1396"/>
                    <a:pt x="855" y="1396"/>
                  </a:cubicBezTo>
                  <a:cubicBezTo>
                    <a:pt x="1268" y="1396"/>
                    <a:pt x="1611" y="1277"/>
                    <a:pt x="1612" y="1277"/>
                  </a:cubicBezTo>
                  <a:lnTo>
                    <a:pt x="1612" y="1277"/>
                  </a:lnTo>
                  <a:lnTo>
                    <a:pt x="1368" y="1855"/>
                  </a:lnTo>
                  <a:cubicBezTo>
                    <a:pt x="1419" y="1875"/>
                    <a:pt x="1479" y="1884"/>
                    <a:pt x="1544" y="1884"/>
                  </a:cubicBezTo>
                  <a:cubicBezTo>
                    <a:pt x="1867" y="1884"/>
                    <a:pt x="2311" y="1672"/>
                    <a:pt x="2311" y="1672"/>
                  </a:cubicBezTo>
                  <a:lnTo>
                    <a:pt x="1916" y="1095"/>
                  </a:lnTo>
                  <a:lnTo>
                    <a:pt x="1916" y="1095"/>
                  </a:lnTo>
                  <a:cubicBezTo>
                    <a:pt x="2011" y="1124"/>
                    <a:pt x="2099" y="1137"/>
                    <a:pt x="2181" y="1137"/>
                  </a:cubicBezTo>
                  <a:cubicBezTo>
                    <a:pt x="2768" y="1137"/>
                    <a:pt x="2979" y="457"/>
                    <a:pt x="2979" y="457"/>
                  </a:cubicBezTo>
                  <a:lnTo>
                    <a:pt x="2979" y="457"/>
                  </a:lnTo>
                  <a:cubicBezTo>
                    <a:pt x="2645" y="609"/>
                    <a:pt x="2311" y="669"/>
                    <a:pt x="2311" y="669"/>
                  </a:cubicBezTo>
                  <a:cubicBezTo>
                    <a:pt x="2243" y="585"/>
                    <a:pt x="2110" y="566"/>
                    <a:pt x="2005" y="566"/>
                  </a:cubicBezTo>
                  <a:cubicBezTo>
                    <a:pt x="1921" y="566"/>
                    <a:pt x="1855" y="578"/>
                    <a:pt x="1855" y="578"/>
                  </a:cubicBezTo>
                  <a:cubicBezTo>
                    <a:pt x="1689" y="26"/>
                    <a:pt x="1347" y="0"/>
                    <a:pt x="128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89" name="Google Shape;489;p4"/>
            <p:cNvSpPr/>
            <p:nvPr/>
          </p:nvSpPr>
          <p:spPr>
            <a:xfrm>
              <a:off x="5435539" y="4055806"/>
              <a:ext cx="32480" cy="35287"/>
            </a:xfrm>
            <a:custGeom>
              <a:rect b="b" l="l" r="r" t="t"/>
              <a:pathLst>
                <a:path extrusionOk="0" h="1521" w="1400">
                  <a:moveTo>
                    <a:pt x="1247" y="1"/>
                  </a:moveTo>
                  <a:cubicBezTo>
                    <a:pt x="1247" y="1"/>
                    <a:pt x="1065" y="244"/>
                    <a:pt x="700" y="274"/>
                  </a:cubicBezTo>
                  <a:cubicBezTo>
                    <a:pt x="366" y="335"/>
                    <a:pt x="396" y="609"/>
                    <a:pt x="396" y="609"/>
                  </a:cubicBezTo>
                  <a:cubicBezTo>
                    <a:pt x="396" y="609"/>
                    <a:pt x="276" y="416"/>
                    <a:pt x="185" y="416"/>
                  </a:cubicBezTo>
                  <a:cubicBezTo>
                    <a:pt x="174" y="416"/>
                    <a:pt x="163" y="419"/>
                    <a:pt x="153" y="426"/>
                  </a:cubicBezTo>
                  <a:lnTo>
                    <a:pt x="1" y="305"/>
                  </a:lnTo>
                  <a:lnTo>
                    <a:pt x="92" y="578"/>
                  </a:lnTo>
                  <a:cubicBezTo>
                    <a:pt x="92" y="578"/>
                    <a:pt x="153" y="943"/>
                    <a:pt x="305" y="1095"/>
                  </a:cubicBezTo>
                  <a:cubicBezTo>
                    <a:pt x="457" y="1247"/>
                    <a:pt x="518" y="1216"/>
                    <a:pt x="518" y="1429"/>
                  </a:cubicBezTo>
                  <a:lnTo>
                    <a:pt x="852" y="1520"/>
                  </a:lnTo>
                  <a:cubicBezTo>
                    <a:pt x="852" y="1520"/>
                    <a:pt x="396" y="973"/>
                    <a:pt x="487" y="943"/>
                  </a:cubicBezTo>
                  <a:lnTo>
                    <a:pt x="487" y="943"/>
                  </a:lnTo>
                  <a:cubicBezTo>
                    <a:pt x="487" y="943"/>
                    <a:pt x="494" y="944"/>
                    <a:pt x="507" y="944"/>
                  </a:cubicBezTo>
                  <a:cubicBezTo>
                    <a:pt x="577" y="944"/>
                    <a:pt x="815" y="922"/>
                    <a:pt x="943" y="639"/>
                  </a:cubicBezTo>
                  <a:cubicBezTo>
                    <a:pt x="943" y="578"/>
                    <a:pt x="1399" y="274"/>
                    <a:pt x="124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90" name="Google Shape;490;p4"/>
            <p:cNvSpPr/>
            <p:nvPr/>
          </p:nvSpPr>
          <p:spPr>
            <a:xfrm>
              <a:off x="5323414" y="4063555"/>
              <a:ext cx="44451" cy="37398"/>
            </a:xfrm>
            <a:custGeom>
              <a:rect b="b" l="l" r="r" t="t"/>
              <a:pathLst>
                <a:path extrusionOk="0" h="1612" w="1916">
                  <a:moveTo>
                    <a:pt x="1825" y="1"/>
                  </a:moveTo>
                  <a:lnTo>
                    <a:pt x="1825" y="1"/>
                  </a:lnTo>
                  <a:cubicBezTo>
                    <a:pt x="1825" y="1"/>
                    <a:pt x="1764" y="305"/>
                    <a:pt x="1399" y="396"/>
                  </a:cubicBezTo>
                  <a:cubicBezTo>
                    <a:pt x="1004" y="457"/>
                    <a:pt x="1095" y="670"/>
                    <a:pt x="1095" y="670"/>
                  </a:cubicBezTo>
                  <a:cubicBezTo>
                    <a:pt x="1017" y="539"/>
                    <a:pt x="938" y="504"/>
                    <a:pt x="870" y="504"/>
                  </a:cubicBezTo>
                  <a:cubicBezTo>
                    <a:pt x="790" y="504"/>
                    <a:pt x="723" y="551"/>
                    <a:pt x="684" y="551"/>
                  </a:cubicBezTo>
                  <a:cubicBezTo>
                    <a:pt x="679" y="551"/>
                    <a:pt x="674" y="550"/>
                    <a:pt x="670" y="548"/>
                  </a:cubicBezTo>
                  <a:lnTo>
                    <a:pt x="578" y="548"/>
                  </a:lnTo>
                  <a:cubicBezTo>
                    <a:pt x="761" y="670"/>
                    <a:pt x="882" y="761"/>
                    <a:pt x="882" y="761"/>
                  </a:cubicBezTo>
                  <a:cubicBezTo>
                    <a:pt x="882" y="761"/>
                    <a:pt x="609" y="761"/>
                    <a:pt x="487" y="974"/>
                  </a:cubicBezTo>
                  <a:cubicBezTo>
                    <a:pt x="366" y="1156"/>
                    <a:pt x="1" y="1278"/>
                    <a:pt x="1" y="1278"/>
                  </a:cubicBezTo>
                  <a:cubicBezTo>
                    <a:pt x="118" y="1347"/>
                    <a:pt x="239" y="1373"/>
                    <a:pt x="355" y="1373"/>
                  </a:cubicBezTo>
                  <a:cubicBezTo>
                    <a:pt x="750" y="1373"/>
                    <a:pt x="1095" y="1065"/>
                    <a:pt x="1095" y="1065"/>
                  </a:cubicBezTo>
                  <a:lnTo>
                    <a:pt x="1095" y="1065"/>
                  </a:lnTo>
                  <a:cubicBezTo>
                    <a:pt x="1217" y="1186"/>
                    <a:pt x="1004" y="1612"/>
                    <a:pt x="1004" y="1612"/>
                  </a:cubicBezTo>
                  <a:cubicBezTo>
                    <a:pt x="1247" y="1612"/>
                    <a:pt x="1642" y="1369"/>
                    <a:pt x="1642" y="1369"/>
                  </a:cubicBezTo>
                  <a:cubicBezTo>
                    <a:pt x="1490" y="1278"/>
                    <a:pt x="1278" y="1004"/>
                    <a:pt x="1278" y="1004"/>
                  </a:cubicBezTo>
                  <a:cubicBezTo>
                    <a:pt x="1642" y="1004"/>
                    <a:pt x="1642" y="761"/>
                    <a:pt x="1642" y="761"/>
                  </a:cubicBezTo>
                  <a:cubicBezTo>
                    <a:pt x="1916" y="670"/>
                    <a:pt x="1825" y="1"/>
                    <a:pt x="182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91" name="Google Shape;491;p4"/>
            <p:cNvSpPr/>
            <p:nvPr/>
          </p:nvSpPr>
          <p:spPr>
            <a:xfrm>
              <a:off x="5398164" y="4124919"/>
              <a:ext cx="69832" cy="49416"/>
            </a:xfrm>
            <a:custGeom>
              <a:rect b="b" l="l" r="r" t="t"/>
              <a:pathLst>
                <a:path extrusionOk="0" h="2130" w="3010">
                  <a:moveTo>
                    <a:pt x="2888" y="0"/>
                  </a:moveTo>
                  <a:cubicBezTo>
                    <a:pt x="2888" y="1"/>
                    <a:pt x="2767" y="487"/>
                    <a:pt x="2402" y="487"/>
                  </a:cubicBezTo>
                  <a:cubicBezTo>
                    <a:pt x="2007" y="487"/>
                    <a:pt x="1551" y="1003"/>
                    <a:pt x="1551" y="1003"/>
                  </a:cubicBezTo>
                  <a:cubicBezTo>
                    <a:pt x="1673" y="669"/>
                    <a:pt x="1338" y="639"/>
                    <a:pt x="1308" y="608"/>
                  </a:cubicBezTo>
                  <a:lnTo>
                    <a:pt x="943" y="365"/>
                  </a:lnTo>
                  <a:lnTo>
                    <a:pt x="943" y="365"/>
                  </a:lnTo>
                  <a:lnTo>
                    <a:pt x="1156" y="669"/>
                  </a:lnTo>
                  <a:cubicBezTo>
                    <a:pt x="1034" y="760"/>
                    <a:pt x="1217" y="1003"/>
                    <a:pt x="1217" y="1003"/>
                  </a:cubicBezTo>
                  <a:cubicBezTo>
                    <a:pt x="1203" y="1001"/>
                    <a:pt x="1187" y="1000"/>
                    <a:pt x="1170" y="1000"/>
                  </a:cubicBezTo>
                  <a:cubicBezTo>
                    <a:pt x="966" y="1000"/>
                    <a:pt x="564" y="1155"/>
                    <a:pt x="396" y="1155"/>
                  </a:cubicBezTo>
                  <a:cubicBezTo>
                    <a:pt x="379" y="1162"/>
                    <a:pt x="361" y="1165"/>
                    <a:pt x="342" y="1165"/>
                  </a:cubicBezTo>
                  <a:cubicBezTo>
                    <a:pt x="193" y="1165"/>
                    <a:pt x="1" y="973"/>
                    <a:pt x="1" y="973"/>
                  </a:cubicBezTo>
                  <a:lnTo>
                    <a:pt x="1" y="973"/>
                  </a:lnTo>
                  <a:cubicBezTo>
                    <a:pt x="278" y="1556"/>
                    <a:pt x="1316" y="1581"/>
                    <a:pt x="1494" y="1581"/>
                  </a:cubicBezTo>
                  <a:cubicBezTo>
                    <a:pt x="1511" y="1581"/>
                    <a:pt x="1521" y="1581"/>
                    <a:pt x="1521" y="1581"/>
                  </a:cubicBezTo>
                  <a:lnTo>
                    <a:pt x="1521" y="1581"/>
                  </a:lnTo>
                  <a:cubicBezTo>
                    <a:pt x="1521" y="1581"/>
                    <a:pt x="1399" y="1885"/>
                    <a:pt x="1369" y="2037"/>
                  </a:cubicBezTo>
                  <a:cubicBezTo>
                    <a:pt x="1355" y="2104"/>
                    <a:pt x="1477" y="2129"/>
                    <a:pt x="1631" y="2129"/>
                  </a:cubicBezTo>
                  <a:cubicBezTo>
                    <a:pt x="1827" y="2129"/>
                    <a:pt x="2074" y="2088"/>
                    <a:pt x="2159" y="2037"/>
                  </a:cubicBezTo>
                  <a:cubicBezTo>
                    <a:pt x="2311" y="1976"/>
                    <a:pt x="1764" y="1459"/>
                    <a:pt x="1764" y="1459"/>
                  </a:cubicBezTo>
                  <a:cubicBezTo>
                    <a:pt x="3010" y="1368"/>
                    <a:pt x="2889" y="1"/>
                    <a:pt x="288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92" name="Google Shape;492;p4"/>
            <p:cNvSpPr/>
            <p:nvPr/>
          </p:nvSpPr>
          <p:spPr>
            <a:xfrm>
              <a:off x="4426432" y="4077661"/>
              <a:ext cx="74008" cy="110919"/>
            </a:xfrm>
            <a:custGeom>
              <a:rect b="b" l="l" r="r" t="t"/>
              <a:pathLst>
                <a:path extrusionOk="0" h="4781" w="3190">
                  <a:moveTo>
                    <a:pt x="2128" y="1"/>
                  </a:moveTo>
                  <a:cubicBezTo>
                    <a:pt x="2128" y="1"/>
                    <a:pt x="1520" y="609"/>
                    <a:pt x="1368" y="1065"/>
                  </a:cubicBezTo>
                  <a:cubicBezTo>
                    <a:pt x="1247" y="1521"/>
                    <a:pt x="1" y="4530"/>
                    <a:pt x="365" y="4773"/>
                  </a:cubicBezTo>
                  <a:cubicBezTo>
                    <a:pt x="373" y="4778"/>
                    <a:pt x="383" y="4781"/>
                    <a:pt x="393" y="4781"/>
                  </a:cubicBezTo>
                  <a:cubicBezTo>
                    <a:pt x="819" y="4781"/>
                    <a:pt x="3190" y="693"/>
                    <a:pt x="3101" y="396"/>
                  </a:cubicBezTo>
                  <a:cubicBezTo>
                    <a:pt x="3010" y="122"/>
                    <a:pt x="2128" y="1"/>
                    <a:pt x="212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93" name="Google Shape;493;p4"/>
            <p:cNvSpPr/>
            <p:nvPr/>
          </p:nvSpPr>
          <p:spPr>
            <a:xfrm>
              <a:off x="4450421" y="4080236"/>
              <a:ext cx="46029" cy="64450"/>
            </a:xfrm>
            <a:custGeom>
              <a:rect b="b" l="l" r="r" t="t"/>
              <a:pathLst>
                <a:path extrusionOk="0" h="2778" w="1984">
                  <a:moveTo>
                    <a:pt x="1327" y="1"/>
                  </a:moveTo>
                  <a:cubicBezTo>
                    <a:pt x="1304" y="1"/>
                    <a:pt x="1277" y="4"/>
                    <a:pt x="1246" y="11"/>
                  </a:cubicBezTo>
                  <a:cubicBezTo>
                    <a:pt x="426" y="255"/>
                    <a:pt x="0" y="2777"/>
                    <a:pt x="0" y="2777"/>
                  </a:cubicBezTo>
                  <a:cubicBezTo>
                    <a:pt x="0" y="2777"/>
                    <a:pt x="1984" y="1"/>
                    <a:pt x="1327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94" name="Google Shape;494;p4"/>
            <p:cNvSpPr/>
            <p:nvPr/>
          </p:nvSpPr>
          <p:spPr>
            <a:xfrm>
              <a:off x="4350986" y="4241870"/>
              <a:ext cx="83682" cy="91501"/>
            </a:xfrm>
            <a:custGeom>
              <a:rect b="b" l="l" r="r" t="t"/>
              <a:pathLst>
                <a:path extrusionOk="0" h="3944" w="3607">
                  <a:moveTo>
                    <a:pt x="2706" y="1"/>
                  </a:moveTo>
                  <a:cubicBezTo>
                    <a:pt x="2570" y="1"/>
                    <a:pt x="2372" y="66"/>
                    <a:pt x="2098" y="218"/>
                  </a:cubicBezTo>
                  <a:cubicBezTo>
                    <a:pt x="0" y="1403"/>
                    <a:pt x="243" y="3075"/>
                    <a:pt x="243" y="3075"/>
                  </a:cubicBezTo>
                  <a:cubicBezTo>
                    <a:pt x="1094" y="3707"/>
                    <a:pt x="1713" y="3944"/>
                    <a:pt x="2159" y="3944"/>
                  </a:cubicBezTo>
                  <a:cubicBezTo>
                    <a:pt x="3385" y="3944"/>
                    <a:pt x="3293" y="2149"/>
                    <a:pt x="3070" y="1859"/>
                  </a:cubicBezTo>
                  <a:cubicBezTo>
                    <a:pt x="3042" y="1817"/>
                    <a:pt x="3004" y="1798"/>
                    <a:pt x="2957" y="1798"/>
                  </a:cubicBezTo>
                  <a:cubicBezTo>
                    <a:pt x="2602" y="1798"/>
                    <a:pt x="1794" y="2893"/>
                    <a:pt x="1794" y="2893"/>
                  </a:cubicBezTo>
                  <a:cubicBezTo>
                    <a:pt x="1794" y="2893"/>
                    <a:pt x="3607" y="1"/>
                    <a:pt x="270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95" name="Google Shape;495;p4"/>
            <p:cNvSpPr/>
            <p:nvPr/>
          </p:nvSpPr>
          <p:spPr>
            <a:xfrm>
              <a:off x="4363676" y="4245907"/>
              <a:ext cx="62292" cy="53221"/>
            </a:xfrm>
            <a:custGeom>
              <a:rect b="b" l="l" r="r" t="t"/>
              <a:pathLst>
                <a:path extrusionOk="0" h="2294" w="2685">
                  <a:moveTo>
                    <a:pt x="2207" y="1"/>
                  </a:moveTo>
                  <a:cubicBezTo>
                    <a:pt x="2187" y="1"/>
                    <a:pt x="2160" y="5"/>
                    <a:pt x="2128" y="13"/>
                  </a:cubicBezTo>
                  <a:cubicBezTo>
                    <a:pt x="61" y="591"/>
                    <a:pt x="0" y="2293"/>
                    <a:pt x="0" y="2293"/>
                  </a:cubicBezTo>
                  <a:cubicBezTo>
                    <a:pt x="0" y="2293"/>
                    <a:pt x="2684" y="1"/>
                    <a:pt x="2207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96" name="Google Shape;496;p4"/>
            <p:cNvSpPr/>
            <p:nvPr/>
          </p:nvSpPr>
          <p:spPr>
            <a:xfrm>
              <a:off x="4243871" y="4680281"/>
              <a:ext cx="100618" cy="34962"/>
            </a:xfrm>
            <a:custGeom>
              <a:rect b="b" l="l" r="r" t="t"/>
              <a:pathLst>
                <a:path extrusionOk="0" h="1507" w="4337">
                  <a:moveTo>
                    <a:pt x="7" y="1"/>
                  </a:moveTo>
                  <a:cubicBezTo>
                    <a:pt x="1" y="1"/>
                    <a:pt x="7" y="14"/>
                    <a:pt x="28" y="14"/>
                  </a:cubicBezTo>
                  <a:cubicBezTo>
                    <a:pt x="17" y="4"/>
                    <a:pt x="11" y="1"/>
                    <a:pt x="7" y="1"/>
                  </a:cubicBezTo>
                  <a:close/>
                  <a:moveTo>
                    <a:pt x="28" y="14"/>
                  </a:moveTo>
                  <a:lnTo>
                    <a:pt x="28" y="14"/>
                  </a:lnTo>
                  <a:cubicBezTo>
                    <a:pt x="696" y="288"/>
                    <a:pt x="1426" y="561"/>
                    <a:pt x="2125" y="774"/>
                  </a:cubicBezTo>
                  <a:cubicBezTo>
                    <a:pt x="2794" y="1017"/>
                    <a:pt x="3523" y="1291"/>
                    <a:pt x="4192" y="1503"/>
                  </a:cubicBezTo>
                  <a:cubicBezTo>
                    <a:pt x="4201" y="1506"/>
                    <a:pt x="4210" y="1507"/>
                    <a:pt x="4218" y="1507"/>
                  </a:cubicBezTo>
                  <a:cubicBezTo>
                    <a:pt x="4317" y="1507"/>
                    <a:pt x="4337" y="1349"/>
                    <a:pt x="4253" y="1321"/>
                  </a:cubicBezTo>
                  <a:cubicBezTo>
                    <a:pt x="3553" y="1048"/>
                    <a:pt x="2824" y="865"/>
                    <a:pt x="2125" y="622"/>
                  </a:cubicBezTo>
                  <a:cubicBezTo>
                    <a:pt x="1426" y="409"/>
                    <a:pt x="757" y="227"/>
                    <a:pt x="28" y="14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97" name="Google Shape;497;p4"/>
            <p:cNvSpPr/>
            <p:nvPr/>
          </p:nvSpPr>
          <p:spPr>
            <a:xfrm>
              <a:off x="4395414" y="4732782"/>
              <a:ext cx="338511" cy="113564"/>
            </a:xfrm>
            <a:custGeom>
              <a:rect b="b" l="l" r="r" t="t"/>
              <a:pathLst>
                <a:path extrusionOk="0" h="4895" w="14591">
                  <a:moveTo>
                    <a:pt x="0" y="0"/>
                  </a:moveTo>
                  <a:lnTo>
                    <a:pt x="0" y="0"/>
                  </a:lnTo>
                  <a:cubicBezTo>
                    <a:pt x="4772" y="1763"/>
                    <a:pt x="9636" y="3344"/>
                    <a:pt x="14499" y="4894"/>
                  </a:cubicBezTo>
                  <a:cubicBezTo>
                    <a:pt x="14529" y="4894"/>
                    <a:pt x="14590" y="4864"/>
                    <a:pt x="14529" y="4833"/>
                  </a:cubicBezTo>
                  <a:cubicBezTo>
                    <a:pt x="9727" y="3161"/>
                    <a:pt x="4894" y="1459"/>
                    <a:pt x="0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98" name="Google Shape;498;p4"/>
            <p:cNvSpPr/>
            <p:nvPr/>
          </p:nvSpPr>
          <p:spPr>
            <a:xfrm>
              <a:off x="4372144" y="4615715"/>
              <a:ext cx="199334" cy="67814"/>
            </a:xfrm>
            <a:custGeom>
              <a:rect b="b" l="l" r="r" t="t"/>
              <a:pathLst>
                <a:path extrusionOk="0" h="2923" w="8592">
                  <a:moveTo>
                    <a:pt x="0" y="1"/>
                  </a:moveTo>
                  <a:cubicBezTo>
                    <a:pt x="2827" y="973"/>
                    <a:pt x="5623" y="1976"/>
                    <a:pt x="8450" y="2919"/>
                  </a:cubicBezTo>
                  <a:cubicBezTo>
                    <a:pt x="8456" y="2921"/>
                    <a:pt x="8461" y="2923"/>
                    <a:pt x="8467" y="2923"/>
                  </a:cubicBezTo>
                  <a:cubicBezTo>
                    <a:pt x="8526" y="2923"/>
                    <a:pt x="8591" y="2794"/>
                    <a:pt x="8481" y="2767"/>
                  </a:cubicBezTo>
                  <a:cubicBezTo>
                    <a:pt x="5654" y="1824"/>
                    <a:pt x="2857" y="882"/>
                    <a:pt x="0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99" name="Google Shape;499;p4"/>
            <p:cNvSpPr/>
            <p:nvPr/>
          </p:nvSpPr>
          <p:spPr>
            <a:xfrm>
              <a:off x="4623191" y="4701045"/>
              <a:ext cx="141056" cy="47978"/>
            </a:xfrm>
            <a:custGeom>
              <a:rect b="b" l="l" r="r" t="t"/>
              <a:pathLst>
                <a:path extrusionOk="0" h="2068" w="6080">
                  <a:moveTo>
                    <a:pt x="0" y="1"/>
                  </a:moveTo>
                  <a:lnTo>
                    <a:pt x="0" y="1"/>
                  </a:lnTo>
                  <a:cubicBezTo>
                    <a:pt x="1976" y="730"/>
                    <a:pt x="4012" y="1368"/>
                    <a:pt x="6018" y="2067"/>
                  </a:cubicBezTo>
                  <a:cubicBezTo>
                    <a:pt x="6049" y="2067"/>
                    <a:pt x="6079" y="1976"/>
                    <a:pt x="6049" y="1976"/>
                  </a:cubicBezTo>
                  <a:cubicBezTo>
                    <a:pt x="4043" y="1338"/>
                    <a:pt x="2006" y="639"/>
                    <a:pt x="0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00" name="Google Shape;500;p4"/>
            <p:cNvSpPr/>
            <p:nvPr/>
          </p:nvSpPr>
          <p:spPr>
            <a:xfrm>
              <a:off x="4524452" y="4574813"/>
              <a:ext cx="138922" cy="47398"/>
            </a:xfrm>
            <a:custGeom>
              <a:rect b="b" l="l" r="r" t="t"/>
              <a:pathLst>
                <a:path extrusionOk="0" h="2043" w="5988">
                  <a:moveTo>
                    <a:pt x="1" y="1"/>
                  </a:moveTo>
                  <a:lnTo>
                    <a:pt x="1" y="1"/>
                  </a:lnTo>
                  <a:cubicBezTo>
                    <a:pt x="1946" y="730"/>
                    <a:pt x="3922" y="1369"/>
                    <a:pt x="5897" y="2037"/>
                  </a:cubicBezTo>
                  <a:cubicBezTo>
                    <a:pt x="5907" y="2041"/>
                    <a:pt x="5916" y="2042"/>
                    <a:pt x="5924" y="2042"/>
                  </a:cubicBezTo>
                  <a:cubicBezTo>
                    <a:pt x="5988" y="2042"/>
                    <a:pt x="5982" y="1943"/>
                    <a:pt x="5928" y="1916"/>
                  </a:cubicBezTo>
                  <a:cubicBezTo>
                    <a:pt x="3952" y="1277"/>
                    <a:pt x="1976" y="609"/>
                    <a:pt x="1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01" name="Google Shape;501;p4"/>
            <p:cNvSpPr/>
            <p:nvPr/>
          </p:nvSpPr>
          <p:spPr>
            <a:xfrm>
              <a:off x="4719796" y="4644622"/>
              <a:ext cx="132426" cy="45286"/>
            </a:xfrm>
            <a:custGeom>
              <a:rect b="b" l="l" r="r" t="t"/>
              <a:pathLst>
                <a:path extrusionOk="0" h="1952" w="5708">
                  <a:moveTo>
                    <a:pt x="0" y="1"/>
                  </a:moveTo>
                  <a:lnTo>
                    <a:pt x="0" y="1"/>
                  </a:lnTo>
                  <a:cubicBezTo>
                    <a:pt x="1854" y="700"/>
                    <a:pt x="3739" y="1308"/>
                    <a:pt x="5593" y="1946"/>
                  </a:cubicBezTo>
                  <a:cubicBezTo>
                    <a:pt x="5603" y="1950"/>
                    <a:pt x="5612" y="1951"/>
                    <a:pt x="5621" y="1951"/>
                  </a:cubicBezTo>
                  <a:cubicBezTo>
                    <a:pt x="5690" y="1951"/>
                    <a:pt x="5708" y="1852"/>
                    <a:pt x="5654" y="1825"/>
                  </a:cubicBezTo>
                  <a:cubicBezTo>
                    <a:pt x="3800" y="1217"/>
                    <a:pt x="1885" y="609"/>
                    <a:pt x="0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02" name="Google Shape;502;p4"/>
            <p:cNvSpPr/>
            <p:nvPr/>
          </p:nvSpPr>
          <p:spPr>
            <a:xfrm>
              <a:off x="4673953" y="4553655"/>
              <a:ext cx="132588" cy="45170"/>
            </a:xfrm>
            <a:custGeom>
              <a:rect b="b" l="l" r="r" t="t"/>
              <a:pathLst>
                <a:path extrusionOk="0" h="1947" w="5715">
                  <a:moveTo>
                    <a:pt x="1" y="1"/>
                  </a:moveTo>
                  <a:lnTo>
                    <a:pt x="1" y="1"/>
                  </a:lnTo>
                  <a:cubicBezTo>
                    <a:pt x="1855" y="670"/>
                    <a:pt x="3739" y="1308"/>
                    <a:pt x="5654" y="1946"/>
                  </a:cubicBezTo>
                  <a:cubicBezTo>
                    <a:pt x="5684" y="1946"/>
                    <a:pt x="5715" y="1885"/>
                    <a:pt x="5684" y="1885"/>
                  </a:cubicBezTo>
                  <a:cubicBezTo>
                    <a:pt x="3800" y="1217"/>
                    <a:pt x="1885" y="609"/>
                    <a:pt x="1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03" name="Google Shape;503;p4"/>
            <p:cNvSpPr/>
            <p:nvPr/>
          </p:nvSpPr>
          <p:spPr>
            <a:xfrm>
              <a:off x="4838255" y="4611493"/>
              <a:ext cx="102266" cy="35380"/>
            </a:xfrm>
            <a:custGeom>
              <a:rect b="b" l="l" r="r" t="t"/>
              <a:pathLst>
                <a:path extrusionOk="0" h="1525" w="4408">
                  <a:moveTo>
                    <a:pt x="1" y="0"/>
                  </a:moveTo>
                  <a:cubicBezTo>
                    <a:pt x="1460" y="517"/>
                    <a:pt x="2888" y="1064"/>
                    <a:pt x="4347" y="1520"/>
                  </a:cubicBezTo>
                  <a:cubicBezTo>
                    <a:pt x="4354" y="1523"/>
                    <a:pt x="4360" y="1525"/>
                    <a:pt x="4365" y="1525"/>
                  </a:cubicBezTo>
                  <a:cubicBezTo>
                    <a:pt x="4408" y="1525"/>
                    <a:pt x="4405" y="1426"/>
                    <a:pt x="4378" y="1399"/>
                  </a:cubicBezTo>
                  <a:cubicBezTo>
                    <a:pt x="2979" y="912"/>
                    <a:pt x="1490" y="456"/>
                    <a:pt x="1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04" name="Google Shape;504;p4"/>
            <p:cNvSpPr/>
            <p:nvPr/>
          </p:nvSpPr>
          <p:spPr>
            <a:xfrm>
              <a:off x="4812178" y="4545906"/>
              <a:ext cx="183350" cy="62083"/>
            </a:xfrm>
            <a:custGeom>
              <a:rect b="b" l="l" r="r" t="t"/>
              <a:pathLst>
                <a:path extrusionOk="0" h="2676" w="7903">
                  <a:moveTo>
                    <a:pt x="0" y="1"/>
                  </a:moveTo>
                  <a:cubicBezTo>
                    <a:pt x="2614" y="912"/>
                    <a:pt x="5198" y="1824"/>
                    <a:pt x="7812" y="2675"/>
                  </a:cubicBezTo>
                  <a:cubicBezTo>
                    <a:pt x="7873" y="2675"/>
                    <a:pt x="7903" y="2584"/>
                    <a:pt x="7873" y="2584"/>
                  </a:cubicBezTo>
                  <a:cubicBezTo>
                    <a:pt x="5228" y="1672"/>
                    <a:pt x="2614" y="852"/>
                    <a:pt x="0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05" name="Google Shape;505;p4"/>
            <p:cNvSpPr/>
            <p:nvPr/>
          </p:nvSpPr>
          <p:spPr>
            <a:xfrm>
              <a:off x="4922170" y="4543076"/>
              <a:ext cx="137530" cy="47398"/>
            </a:xfrm>
            <a:custGeom>
              <a:rect b="b" l="l" r="r" t="t"/>
              <a:pathLst>
                <a:path extrusionOk="0" h="2043" w="5928">
                  <a:moveTo>
                    <a:pt x="1" y="1"/>
                  </a:moveTo>
                  <a:cubicBezTo>
                    <a:pt x="1946" y="700"/>
                    <a:pt x="3891" y="1369"/>
                    <a:pt x="5837" y="2037"/>
                  </a:cubicBezTo>
                  <a:cubicBezTo>
                    <a:pt x="5847" y="2041"/>
                    <a:pt x="5856" y="2042"/>
                    <a:pt x="5864" y="2042"/>
                  </a:cubicBezTo>
                  <a:cubicBezTo>
                    <a:pt x="5928" y="2042"/>
                    <a:pt x="5925" y="1943"/>
                    <a:pt x="5898" y="1916"/>
                  </a:cubicBezTo>
                  <a:cubicBezTo>
                    <a:pt x="3952" y="1278"/>
                    <a:pt x="1977" y="609"/>
                    <a:pt x="1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06" name="Google Shape;506;p4"/>
            <p:cNvSpPr/>
            <p:nvPr/>
          </p:nvSpPr>
          <p:spPr>
            <a:xfrm>
              <a:off x="5019494" y="4550129"/>
              <a:ext cx="105560" cy="36818"/>
            </a:xfrm>
            <a:custGeom>
              <a:rect b="b" l="l" r="r" t="t"/>
              <a:pathLst>
                <a:path extrusionOk="0" h="1587" w="4550">
                  <a:moveTo>
                    <a:pt x="0" y="1"/>
                  </a:moveTo>
                  <a:cubicBezTo>
                    <a:pt x="1459" y="548"/>
                    <a:pt x="2949" y="1034"/>
                    <a:pt x="4438" y="1581"/>
                  </a:cubicBezTo>
                  <a:cubicBezTo>
                    <a:pt x="4445" y="1585"/>
                    <a:pt x="4451" y="1586"/>
                    <a:pt x="4458" y="1586"/>
                  </a:cubicBezTo>
                  <a:cubicBezTo>
                    <a:pt x="4510" y="1586"/>
                    <a:pt x="4550" y="1487"/>
                    <a:pt x="4469" y="1460"/>
                  </a:cubicBezTo>
                  <a:cubicBezTo>
                    <a:pt x="2979" y="974"/>
                    <a:pt x="1459" y="457"/>
                    <a:pt x="0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07" name="Google Shape;507;p4"/>
            <p:cNvSpPr/>
            <p:nvPr/>
          </p:nvSpPr>
          <p:spPr>
            <a:xfrm>
              <a:off x="5083665" y="4549433"/>
              <a:ext cx="75191" cy="25798"/>
            </a:xfrm>
            <a:custGeom>
              <a:rect b="b" l="l" r="r" t="t"/>
              <a:pathLst>
                <a:path extrusionOk="0" h="1112" w="3241">
                  <a:moveTo>
                    <a:pt x="0" y="1"/>
                  </a:moveTo>
                  <a:lnTo>
                    <a:pt x="0" y="1"/>
                  </a:lnTo>
                  <a:cubicBezTo>
                    <a:pt x="1034" y="396"/>
                    <a:pt x="2098" y="760"/>
                    <a:pt x="3162" y="1095"/>
                  </a:cubicBezTo>
                  <a:cubicBezTo>
                    <a:pt x="3173" y="1107"/>
                    <a:pt x="3184" y="1112"/>
                    <a:pt x="3193" y="1112"/>
                  </a:cubicBezTo>
                  <a:cubicBezTo>
                    <a:pt x="3231" y="1112"/>
                    <a:pt x="3241" y="1028"/>
                    <a:pt x="3192" y="1004"/>
                  </a:cubicBezTo>
                  <a:cubicBezTo>
                    <a:pt x="2128" y="639"/>
                    <a:pt x="1064" y="304"/>
                    <a:pt x="0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08" name="Google Shape;508;p4"/>
            <p:cNvSpPr/>
            <p:nvPr/>
          </p:nvSpPr>
          <p:spPr>
            <a:xfrm>
              <a:off x="4597091" y="4689050"/>
              <a:ext cx="181262" cy="61387"/>
            </a:xfrm>
            <a:custGeom>
              <a:rect b="b" l="l" r="r" t="t"/>
              <a:pathLst>
                <a:path extrusionOk="0" h="2646" w="7813">
                  <a:moveTo>
                    <a:pt x="0" y="1"/>
                  </a:moveTo>
                  <a:lnTo>
                    <a:pt x="0" y="1"/>
                  </a:lnTo>
                  <a:cubicBezTo>
                    <a:pt x="2554" y="943"/>
                    <a:pt x="5168" y="1825"/>
                    <a:pt x="7751" y="2645"/>
                  </a:cubicBezTo>
                  <a:cubicBezTo>
                    <a:pt x="7782" y="2645"/>
                    <a:pt x="7812" y="2584"/>
                    <a:pt x="7782" y="2584"/>
                  </a:cubicBezTo>
                  <a:cubicBezTo>
                    <a:pt x="5198" y="1673"/>
                    <a:pt x="2614" y="761"/>
                    <a:pt x="0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09" name="Google Shape;509;p4"/>
            <p:cNvSpPr/>
            <p:nvPr/>
          </p:nvSpPr>
          <p:spPr>
            <a:xfrm>
              <a:off x="4682421" y="4552959"/>
              <a:ext cx="238357" cy="80411"/>
            </a:xfrm>
            <a:custGeom>
              <a:rect b="b" l="l" r="r" t="t"/>
              <a:pathLst>
                <a:path extrusionOk="0" h="3466" w="10274">
                  <a:moveTo>
                    <a:pt x="0" y="0"/>
                  </a:moveTo>
                  <a:cubicBezTo>
                    <a:pt x="3374" y="1216"/>
                    <a:pt x="6778" y="2371"/>
                    <a:pt x="10183" y="3466"/>
                  </a:cubicBezTo>
                  <a:cubicBezTo>
                    <a:pt x="10213" y="3466"/>
                    <a:pt x="10274" y="3435"/>
                    <a:pt x="10183" y="3374"/>
                  </a:cubicBezTo>
                  <a:cubicBezTo>
                    <a:pt x="6809" y="2219"/>
                    <a:pt x="3435" y="1064"/>
                    <a:pt x="0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10" name="Google Shape;510;p4"/>
            <p:cNvSpPr/>
            <p:nvPr/>
          </p:nvSpPr>
          <p:spPr>
            <a:xfrm>
              <a:off x="4152115" y="4739835"/>
              <a:ext cx="229912" cy="77720"/>
            </a:xfrm>
            <a:custGeom>
              <a:rect b="b" l="l" r="r" t="t"/>
              <a:pathLst>
                <a:path extrusionOk="0" h="3350" w="9910">
                  <a:moveTo>
                    <a:pt x="1" y="0"/>
                  </a:moveTo>
                  <a:lnTo>
                    <a:pt x="1" y="0"/>
                  </a:lnTo>
                  <a:cubicBezTo>
                    <a:pt x="3253" y="1186"/>
                    <a:pt x="6566" y="2280"/>
                    <a:pt x="9818" y="3344"/>
                  </a:cubicBezTo>
                  <a:cubicBezTo>
                    <a:pt x="9831" y="3348"/>
                    <a:pt x="9842" y="3350"/>
                    <a:pt x="9851" y="3350"/>
                  </a:cubicBezTo>
                  <a:cubicBezTo>
                    <a:pt x="9909" y="3350"/>
                    <a:pt x="9906" y="3275"/>
                    <a:pt x="9879" y="3222"/>
                  </a:cubicBezTo>
                  <a:cubicBezTo>
                    <a:pt x="6597" y="2098"/>
                    <a:pt x="3283" y="1003"/>
                    <a:pt x="1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11" name="Google Shape;511;p4"/>
            <p:cNvSpPr/>
            <p:nvPr/>
          </p:nvSpPr>
          <p:spPr>
            <a:xfrm>
              <a:off x="4448379" y="4838249"/>
              <a:ext cx="307400" cy="103286"/>
            </a:xfrm>
            <a:custGeom>
              <a:rect b="b" l="l" r="r" t="t"/>
              <a:pathLst>
                <a:path extrusionOk="0" h="4452" w="13250">
                  <a:moveTo>
                    <a:pt x="7" y="0"/>
                  </a:moveTo>
                  <a:cubicBezTo>
                    <a:pt x="0" y="0"/>
                    <a:pt x="7" y="14"/>
                    <a:pt x="27" y="14"/>
                  </a:cubicBezTo>
                  <a:cubicBezTo>
                    <a:pt x="17" y="4"/>
                    <a:pt x="10" y="0"/>
                    <a:pt x="7" y="0"/>
                  </a:cubicBezTo>
                  <a:close/>
                  <a:moveTo>
                    <a:pt x="27" y="14"/>
                  </a:moveTo>
                  <a:cubicBezTo>
                    <a:pt x="4343" y="1564"/>
                    <a:pt x="8751" y="2992"/>
                    <a:pt x="13158" y="4451"/>
                  </a:cubicBezTo>
                  <a:cubicBezTo>
                    <a:pt x="13219" y="4451"/>
                    <a:pt x="13249" y="4421"/>
                    <a:pt x="13219" y="4391"/>
                  </a:cubicBezTo>
                  <a:cubicBezTo>
                    <a:pt x="8781" y="2901"/>
                    <a:pt x="4435" y="1351"/>
                    <a:pt x="27" y="14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12" name="Google Shape;512;p4"/>
            <p:cNvSpPr/>
            <p:nvPr/>
          </p:nvSpPr>
          <p:spPr>
            <a:xfrm>
              <a:off x="3872161" y="3532577"/>
              <a:ext cx="1719955" cy="1574677"/>
            </a:xfrm>
            <a:custGeom>
              <a:rect b="b" l="l" r="r" t="t"/>
              <a:pathLst>
                <a:path extrusionOk="0" fill="none" h="67874" w="74136">
                  <a:moveTo>
                    <a:pt x="16505" y="912"/>
                  </a:moveTo>
                  <a:cubicBezTo>
                    <a:pt x="14104" y="0"/>
                    <a:pt x="1" y="48238"/>
                    <a:pt x="1" y="48238"/>
                  </a:cubicBezTo>
                  <a:cubicBezTo>
                    <a:pt x="6992" y="51247"/>
                    <a:pt x="58148" y="67873"/>
                    <a:pt x="58148" y="67873"/>
                  </a:cubicBezTo>
                  <a:cubicBezTo>
                    <a:pt x="58148" y="67873"/>
                    <a:pt x="74105" y="23010"/>
                    <a:pt x="74105" y="20031"/>
                  </a:cubicBezTo>
                  <a:cubicBezTo>
                    <a:pt x="74136" y="19484"/>
                    <a:pt x="56293" y="15806"/>
                    <a:pt x="16505" y="912"/>
                  </a:cubicBezTo>
                  <a:close/>
                </a:path>
              </a:pathLst>
            </a:custGeom>
            <a:noFill/>
            <a:ln cap="flat" cmpd="sng" w="18225">
              <a:solidFill>
                <a:schemeClr val="dk1"/>
              </a:solidFill>
              <a:prstDash val="solid"/>
              <a:miter lim="30395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513" name="Google Shape;513;p4"/>
          <p:cNvSpPr/>
          <p:nvPr/>
        </p:nvSpPr>
        <p:spPr>
          <a:xfrm flipH="1" rot="5862720">
            <a:off x="8208724" y="4792730"/>
            <a:ext cx="1462357" cy="1461704"/>
          </a:xfrm>
          <a:custGeom>
            <a:rect b="b" l="l" r="r" t="t"/>
            <a:pathLst>
              <a:path extrusionOk="0" h="53777" w="53801">
                <a:moveTo>
                  <a:pt x="26592" y="0"/>
                </a:moveTo>
                <a:cubicBezTo>
                  <a:pt x="26022" y="0"/>
                  <a:pt x="25451" y="0"/>
                  <a:pt x="24903" y="46"/>
                </a:cubicBezTo>
                <a:lnTo>
                  <a:pt x="24926" y="365"/>
                </a:lnTo>
                <a:cubicBezTo>
                  <a:pt x="25474" y="343"/>
                  <a:pt x="26022" y="320"/>
                  <a:pt x="26592" y="320"/>
                </a:cubicBezTo>
                <a:lnTo>
                  <a:pt x="26729" y="320"/>
                </a:lnTo>
                <a:lnTo>
                  <a:pt x="26729" y="0"/>
                </a:lnTo>
                <a:close/>
                <a:moveTo>
                  <a:pt x="28578" y="69"/>
                </a:moveTo>
                <a:lnTo>
                  <a:pt x="28555" y="388"/>
                </a:lnTo>
                <a:cubicBezTo>
                  <a:pt x="29172" y="411"/>
                  <a:pt x="29765" y="480"/>
                  <a:pt x="30358" y="548"/>
                </a:cubicBezTo>
                <a:lnTo>
                  <a:pt x="30404" y="229"/>
                </a:lnTo>
                <a:cubicBezTo>
                  <a:pt x="29811" y="160"/>
                  <a:pt x="29194" y="92"/>
                  <a:pt x="28578" y="69"/>
                </a:cubicBezTo>
                <a:close/>
                <a:moveTo>
                  <a:pt x="23054" y="229"/>
                </a:moveTo>
                <a:cubicBezTo>
                  <a:pt x="22461" y="320"/>
                  <a:pt x="21845" y="411"/>
                  <a:pt x="21251" y="548"/>
                </a:cubicBezTo>
                <a:lnTo>
                  <a:pt x="21320" y="845"/>
                </a:lnTo>
                <a:cubicBezTo>
                  <a:pt x="21913" y="731"/>
                  <a:pt x="22507" y="639"/>
                  <a:pt x="23100" y="548"/>
                </a:cubicBezTo>
                <a:lnTo>
                  <a:pt x="23054" y="229"/>
                </a:lnTo>
                <a:close/>
                <a:moveTo>
                  <a:pt x="32230" y="525"/>
                </a:moveTo>
                <a:lnTo>
                  <a:pt x="32162" y="845"/>
                </a:lnTo>
                <a:cubicBezTo>
                  <a:pt x="32755" y="959"/>
                  <a:pt x="33349" y="1096"/>
                  <a:pt x="33942" y="1256"/>
                </a:cubicBezTo>
                <a:lnTo>
                  <a:pt x="34011" y="936"/>
                </a:lnTo>
                <a:cubicBezTo>
                  <a:pt x="33440" y="776"/>
                  <a:pt x="32824" y="639"/>
                  <a:pt x="32230" y="525"/>
                </a:cubicBezTo>
                <a:close/>
                <a:moveTo>
                  <a:pt x="19471" y="982"/>
                </a:moveTo>
                <a:cubicBezTo>
                  <a:pt x="18877" y="1142"/>
                  <a:pt x="18284" y="1347"/>
                  <a:pt x="17713" y="1552"/>
                </a:cubicBezTo>
                <a:lnTo>
                  <a:pt x="17827" y="1849"/>
                </a:lnTo>
                <a:cubicBezTo>
                  <a:pt x="18398" y="1644"/>
                  <a:pt x="18969" y="1461"/>
                  <a:pt x="19562" y="1301"/>
                </a:cubicBezTo>
                <a:lnTo>
                  <a:pt x="19471" y="982"/>
                </a:lnTo>
                <a:close/>
                <a:moveTo>
                  <a:pt x="35791" y="1461"/>
                </a:moveTo>
                <a:lnTo>
                  <a:pt x="35677" y="1781"/>
                </a:lnTo>
                <a:cubicBezTo>
                  <a:pt x="36247" y="1963"/>
                  <a:pt x="36818" y="2191"/>
                  <a:pt x="37389" y="2420"/>
                </a:cubicBezTo>
                <a:lnTo>
                  <a:pt x="37503" y="2123"/>
                </a:lnTo>
                <a:cubicBezTo>
                  <a:pt x="36955" y="1872"/>
                  <a:pt x="36362" y="1667"/>
                  <a:pt x="35791" y="1461"/>
                </a:cubicBezTo>
                <a:close/>
                <a:moveTo>
                  <a:pt x="16001" y="2237"/>
                </a:moveTo>
                <a:cubicBezTo>
                  <a:pt x="15454" y="2488"/>
                  <a:pt x="14906" y="2762"/>
                  <a:pt x="14358" y="3059"/>
                </a:cubicBezTo>
                <a:lnTo>
                  <a:pt x="14518" y="3333"/>
                </a:lnTo>
                <a:cubicBezTo>
                  <a:pt x="15043" y="3059"/>
                  <a:pt x="15591" y="2785"/>
                  <a:pt x="16138" y="2534"/>
                </a:cubicBezTo>
                <a:lnTo>
                  <a:pt x="16001" y="2237"/>
                </a:lnTo>
                <a:close/>
                <a:moveTo>
                  <a:pt x="39169" y="2876"/>
                </a:moveTo>
                <a:lnTo>
                  <a:pt x="39032" y="3173"/>
                </a:lnTo>
                <a:cubicBezTo>
                  <a:pt x="39580" y="3447"/>
                  <a:pt x="40105" y="3744"/>
                  <a:pt x="40630" y="4040"/>
                </a:cubicBezTo>
                <a:lnTo>
                  <a:pt x="40790" y="3766"/>
                </a:lnTo>
                <a:cubicBezTo>
                  <a:pt x="40265" y="3470"/>
                  <a:pt x="39717" y="3173"/>
                  <a:pt x="39169" y="2876"/>
                </a:cubicBezTo>
                <a:close/>
                <a:moveTo>
                  <a:pt x="12760" y="3995"/>
                </a:moveTo>
                <a:cubicBezTo>
                  <a:pt x="12258" y="4314"/>
                  <a:pt x="11733" y="4657"/>
                  <a:pt x="11254" y="5022"/>
                </a:cubicBezTo>
                <a:lnTo>
                  <a:pt x="11436" y="5273"/>
                </a:lnTo>
                <a:cubicBezTo>
                  <a:pt x="11916" y="4931"/>
                  <a:pt x="12441" y="4588"/>
                  <a:pt x="12943" y="4269"/>
                </a:cubicBezTo>
                <a:lnTo>
                  <a:pt x="12760" y="3995"/>
                </a:lnTo>
                <a:close/>
                <a:moveTo>
                  <a:pt x="42342" y="4771"/>
                </a:moveTo>
                <a:lnTo>
                  <a:pt x="42159" y="5045"/>
                </a:lnTo>
                <a:cubicBezTo>
                  <a:pt x="42661" y="5387"/>
                  <a:pt x="43141" y="5752"/>
                  <a:pt x="43620" y="6140"/>
                </a:cubicBezTo>
                <a:lnTo>
                  <a:pt x="43803" y="5889"/>
                </a:lnTo>
                <a:cubicBezTo>
                  <a:pt x="43346" y="5501"/>
                  <a:pt x="42844" y="5136"/>
                  <a:pt x="42342" y="4771"/>
                </a:cubicBezTo>
                <a:close/>
                <a:moveTo>
                  <a:pt x="9793" y="6163"/>
                </a:moveTo>
                <a:cubicBezTo>
                  <a:pt x="9336" y="6551"/>
                  <a:pt x="8880" y="6985"/>
                  <a:pt x="8446" y="7396"/>
                </a:cubicBezTo>
                <a:lnTo>
                  <a:pt x="8652" y="7624"/>
                </a:lnTo>
                <a:cubicBezTo>
                  <a:pt x="9085" y="7213"/>
                  <a:pt x="9542" y="6802"/>
                  <a:pt x="10021" y="6414"/>
                </a:cubicBezTo>
                <a:lnTo>
                  <a:pt x="9793" y="6163"/>
                </a:lnTo>
                <a:close/>
                <a:moveTo>
                  <a:pt x="45195" y="7099"/>
                </a:moveTo>
                <a:lnTo>
                  <a:pt x="44967" y="7327"/>
                </a:lnTo>
                <a:cubicBezTo>
                  <a:pt x="45423" y="7738"/>
                  <a:pt x="45857" y="8195"/>
                  <a:pt x="46245" y="8628"/>
                </a:cubicBezTo>
                <a:lnTo>
                  <a:pt x="46496" y="8400"/>
                </a:lnTo>
                <a:cubicBezTo>
                  <a:pt x="46085" y="7966"/>
                  <a:pt x="45651" y="7510"/>
                  <a:pt x="45195" y="7099"/>
                </a:cubicBezTo>
                <a:close/>
                <a:moveTo>
                  <a:pt x="7168" y="8742"/>
                </a:moveTo>
                <a:cubicBezTo>
                  <a:pt x="6757" y="9176"/>
                  <a:pt x="6346" y="9655"/>
                  <a:pt x="5981" y="10135"/>
                </a:cubicBezTo>
                <a:lnTo>
                  <a:pt x="6232" y="10340"/>
                </a:lnTo>
                <a:cubicBezTo>
                  <a:pt x="6597" y="9861"/>
                  <a:pt x="7008" y="9404"/>
                  <a:pt x="7396" y="8948"/>
                </a:cubicBezTo>
                <a:lnTo>
                  <a:pt x="7168" y="8742"/>
                </a:lnTo>
                <a:close/>
                <a:moveTo>
                  <a:pt x="47683" y="9815"/>
                </a:moveTo>
                <a:lnTo>
                  <a:pt x="47432" y="10021"/>
                </a:lnTo>
                <a:cubicBezTo>
                  <a:pt x="47820" y="10477"/>
                  <a:pt x="48185" y="10979"/>
                  <a:pt x="48527" y="11459"/>
                </a:cubicBezTo>
                <a:lnTo>
                  <a:pt x="48778" y="11276"/>
                </a:lnTo>
                <a:cubicBezTo>
                  <a:pt x="48436" y="10774"/>
                  <a:pt x="48071" y="10294"/>
                  <a:pt x="47683" y="9815"/>
                </a:cubicBezTo>
                <a:close/>
                <a:moveTo>
                  <a:pt x="49783" y="12828"/>
                </a:moveTo>
                <a:lnTo>
                  <a:pt x="49509" y="13011"/>
                </a:lnTo>
                <a:cubicBezTo>
                  <a:pt x="49806" y="13513"/>
                  <a:pt x="50102" y="14061"/>
                  <a:pt x="50376" y="14586"/>
                </a:cubicBezTo>
                <a:lnTo>
                  <a:pt x="50673" y="14449"/>
                </a:lnTo>
                <a:cubicBezTo>
                  <a:pt x="50399" y="13901"/>
                  <a:pt x="50080" y="13353"/>
                  <a:pt x="49783" y="12828"/>
                </a:cubicBezTo>
                <a:close/>
                <a:moveTo>
                  <a:pt x="51449" y="16115"/>
                </a:moveTo>
                <a:lnTo>
                  <a:pt x="51152" y="16252"/>
                </a:lnTo>
                <a:cubicBezTo>
                  <a:pt x="51381" y="16800"/>
                  <a:pt x="51609" y="17370"/>
                  <a:pt x="51791" y="17941"/>
                </a:cubicBezTo>
                <a:lnTo>
                  <a:pt x="52111" y="17827"/>
                </a:lnTo>
                <a:cubicBezTo>
                  <a:pt x="51906" y="17256"/>
                  <a:pt x="51677" y="16686"/>
                  <a:pt x="51449" y="16115"/>
                </a:cubicBezTo>
                <a:close/>
                <a:moveTo>
                  <a:pt x="1599" y="18192"/>
                </a:moveTo>
                <a:cubicBezTo>
                  <a:pt x="1393" y="18785"/>
                  <a:pt x="1211" y="19379"/>
                  <a:pt x="1028" y="19950"/>
                </a:cubicBezTo>
                <a:lnTo>
                  <a:pt x="1348" y="20041"/>
                </a:lnTo>
                <a:cubicBezTo>
                  <a:pt x="1507" y="19470"/>
                  <a:pt x="1690" y="18877"/>
                  <a:pt x="1895" y="18306"/>
                </a:cubicBezTo>
                <a:lnTo>
                  <a:pt x="1599" y="18192"/>
                </a:lnTo>
                <a:close/>
                <a:moveTo>
                  <a:pt x="52659" y="19584"/>
                </a:moveTo>
                <a:lnTo>
                  <a:pt x="52339" y="19676"/>
                </a:lnTo>
                <a:cubicBezTo>
                  <a:pt x="52522" y="20246"/>
                  <a:pt x="52659" y="20840"/>
                  <a:pt x="52796" y="21433"/>
                </a:cubicBezTo>
                <a:lnTo>
                  <a:pt x="53115" y="21365"/>
                </a:lnTo>
                <a:cubicBezTo>
                  <a:pt x="52978" y="20771"/>
                  <a:pt x="52819" y="20178"/>
                  <a:pt x="52659" y="19584"/>
                </a:cubicBezTo>
                <a:close/>
                <a:moveTo>
                  <a:pt x="594" y="21753"/>
                </a:moveTo>
                <a:cubicBezTo>
                  <a:pt x="480" y="22346"/>
                  <a:pt x="366" y="22962"/>
                  <a:pt x="275" y="23556"/>
                </a:cubicBezTo>
                <a:lnTo>
                  <a:pt x="594" y="23602"/>
                </a:lnTo>
                <a:cubicBezTo>
                  <a:pt x="686" y="23008"/>
                  <a:pt x="800" y="22415"/>
                  <a:pt x="914" y="21821"/>
                </a:cubicBezTo>
                <a:lnTo>
                  <a:pt x="594" y="21753"/>
                </a:lnTo>
                <a:close/>
                <a:moveTo>
                  <a:pt x="53435" y="23191"/>
                </a:moveTo>
                <a:lnTo>
                  <a:pt x="53115" y="23236"/>
                </a:lnTo>
                <a:cubicBezTo>
                  <a:pt x="53207" y="23830"/>
                  <a:pt x="53298" y="24446"/>
                  <a:pt x="53344" y="25040"/>
                </a:cubicBezTo>
                <a:lnTo>
                  <a:pt x="53663" y="25017"/>
                </a:lnTo>
                <a:cubicBezTo>
                  <a:pt x="53617" y="24400"/>
                  <a:pt x="53526" y="23784"/>
                  <a:pt x="53435" y="23191"/>
                </a:cubicBezTo>
                <a:close/>
                <a:moveTo>
                  <a:pt x="92" y="25382"/>
                </a:moveTo>
                <a:cubicBezTo>
                  <a:pt x="46" y="25884"/>
                  <a:pt x="24" y="26386"/>
                  <a:pt x="1" y="26888"/>
                </a:cubicBezTo>
                <a:cubicBezTo>
                  <a:pt x="1" y="27003"/>
                  <a:pt x="1" y="27117"/>
                  <a:pt x="1" y="27231"/>
                </a:cubicBezTo>
                <a:lnTo>
                  <a:pt x="320" y="27231"/>
                </a:lnTo>
                <a:cubicBezTo>
                  <a:pt x="320" y="27117"/>
                  <a:pt x="320" y="27003"/>
                  <a:pt x="320" y="26888"/>
                </a:cubicBezTo>
                <a:cubicBezTo>
                  <a:pt x="343" y="26409"/>
                  <a:pt x="366" y="25907"/>
                  <a:pt x="412" y="25405"/>
                </a:cubicBezTo>
                <a:lnTo>
                  <a:pt x="92" y="25382"/>
                </a:lnTo>
                <a:close/>
                <a:moveTo>
                  <a:pt x="53777" y="26843"/>
                </a:moveTo>
                <a:lnTo>
                  <a:pt x="53458" y="26866"/>
                </a:lnTo>
                <a:lnTo>
                  <a:pt x="53458" y="26888"/>
                </a:lnTo>
                <a:cubicBezTo>
                  <a:pt x="53481" y="27276"/>
                  <a:pt x="53481" y="27664"/>
                  <a:pt x="53481" y="28053"/>
                </a:cubicBezTo>
                <a:cubicBezTo>
                  <a:pt x="53481" y="28281"/>
                  <a:pt x="53481" y="28509"/>
                  <a:pt x="53481" y="28714"/>
                </a:cubicBezTo>
                <a:lnTo>
                  <a:pt x="53800" y="28714"/>
                </a:lnTo>
                <a:cubicBezTo>
                  <a:pt x="53800" y="28509"/>
                  <a:pt x="53800" y="28281"/>
                  <a:pt x="53800" y="28053"/>
                </a:cubicBezTo>
                <a:cubicBezTo>
                  <a:pt x="53800" y="27664"/>
                  <a:pt x="53800" y="27276"/>
                  <a:pt x="53777" y="26888"/>
                </a:cubicBezTo>
                <a:lnTo>
                  <a:pt x="53777" y="26843"/>
                </a:lnTo>
                <a:close/>
                <a:moveTo>
                  <a:pt x="366" y="29057"/>
                </a:moveTo>
                <a:lnTo>
                  <a:pt x="46" y="29080"/>
                </a:lnTo>
                <a:cubicBezTo>
                  <a:pt x="92" y="29673"/>
                  <a:pt x="161" y="30289"/>
                  <a:pt x="252" y="30906"/>
                </a:cubicBezTo>
                <a:lnTo>
                  <a:pt x="571" y="30860"/>
                </a:lnTo>
                <a:cubicBezTo>
                  <a:pt x="480" y="30244"/>
                  <a:pt x="412" y="29650"/>
                  <a:pt x="366" y="29057"/>
                </a:cubicBezTo>
                <a:close/>
                <a:moveTo>
                  <a:pt x="914" y="32640"/>
                </a:moveTo>
                <a:lnTo>
                  <a:pt x="617" y="32709"/>
                </a:lnTo>
                <a:cubicBezTo>
                  <a:pt x="754" y="33302"/>
                  <a:pt x="914" y="33896"/>
                  <a:pt x="1096" y="34489"/>
                </a:cubicBezTo>
                <a:lnTo>
                  <a:pt x="1393" y="34398"/>
                </a:lnTo>
                <a:cubicBezTo>
                  <a:pt x="1211" y="33827"/>
                  <a:pt x="1051" y="33234"/>
                  <a:pt x="914" y="32640"/>
                </a:cubicBezTo>
                <a:close/>
                <a:moveTo>
                  <a:pt x="2009" y="36110"/>
                </a:moveTo>
                <a:lnTo>
                  <a:pt x="1713" y="36247"/>
                </a:lnTo>
                <a:cubicBezTo>
                  <a:pt x="1918" y="36795"/>
                  <a:pt x="2169" y="37365"/>
                  <a:pt x="2420" y="37936"/>
                </a:cubicBezTo>
                <a:lnTo>
                  <a:pt x="2717" y="37799"/>
                </a:lnTo>
                <a:cubicBezTo>
                  <a:pt x="2466" y="37251"/>
                  <a:pt x="2215" y="36680"/>
                  <a:pt x="2009" y="36110"/>
                </a:cubicBezTo>
                <a:close/>
                <a:moveTo>
                  <a:pt x="3562" y="39419"/>
                </a:moveTo>
                <a:lnTo>
                  <a:pt x="3265" y="39579"/>
                </a:lnTo>
                <a:cubicBezTo>
                  <a:pt x="3562" y="40104"/>
                  <a:pt x="3881" y="40629"/>
                  <a:pt x="4223" y="41154"/>
                </a:cubicBezTo>
                <a:lnTo>
                  <a:pt x="4497" y="40972"/>
                </a:lnTo>
                <a:cubicBezTo>
                  <a:pt x="4155" y="40469"/>
                  <a:pt x="3858" y="39944"/>
                  <a:pt x="3562" y="39419"/>
                </a:cubicBezTo>
                <a:close/>
                <a:moveTo>
                  <a:pt x="5525" y="42478"/>
                </a:moveTo>
                <a:lnTo>
                  <a:pt x="5273" y="42661"/>
                </a:lnTo>
                <a:cubicBezTo>
                  <a:pt x="5639" y="43163"/>
                  <a:pt x="6004" y="43642"/>
                  <a:pt x="6415" y="44122"/>
                </a:cubicBezTo>
                <a:lnTo>
                  <a:pt x="6643" y="43916"/>
                </a:lnTo>
                <a:cubicBezTo>
                  <a:pt x="6255" y="43437"/>
                  <a:pt x="5890" y="42957"/>
                  <a:pt x="5525" y="42478"/>
                </a:cubicBezTo>
                <a:close/>
                <a:moveTo>
                  <a:pt x="7876" y="45263"/>
                </a:moveTo>
                <a:lnTo>
                  <a:pt x="7624" y="45491"/>
                </a:lnTo>
                <a:cubicBezTo>
                  <a:pt x="8058" y="45925"/>
                  <a:pt x="8492" y="46358"/>
                  <a:pt x="8948" y="46769"/>
                </a:cubicBezTo>
                <a:lnTo>
                  <a:pt x="9177" y="46541"/>
                </a:lnTo>
                <a:cubicBezTo>
                  <a:pt x="8720" y="46130"/>
                  <a:pt x="8286" y="45696"/>
                  <a:pt x="7876" y="45263"/>
                </a:cubicBezTo>
                <a:close/>
                <a:moveTo>
                  <a:pt x="10546" y="47728"/>
                </a:moveTo>
                <a:lnTo>
                  <a:pt x="10341" y="47979"/>
                </a:lnTo>
                <a:cubicBezTo>
                  <a:pt x="10820" y="48367"/>
                  <a:pt x="11322" y="48732"/>
                  <a:pt x="11801" y="49097"/>
                </a:cubicBezTo>
                <a:lnTo>
                  <a:pt x="12007" y="48824"/>
                </a:lnTo>
                <a:cubicBezTo>
                  <a:pt x="11505" y="48481"/>
                  <a:pt x="11025" y="48116"/>
                  <a:pt x="10546" y="47728"/>
                </a:cubicBezTo>
                <a:close/>
                <a:moveTo>
                  <a:pt x="42890" y="48778"/>
                </a:moveTo>
                <a:cubicBezTo>
                  <a:pt x="42387" y="49097"/>
                  <a:pt x="41885" y="49417"/>
                  <a:pt x="41337" y="49714"/>
                </a:cubicBezTo>
                <a:lnTo>
                  <a:pt x="41497" y="49988"/>
                </a:lnTo>
                <a:cubicBezTo>
                  <a:pt x="42045" y="49691"/>
                  <a:pt x="42570" y="49371"/>
                  <a:pt x="43072" y="49052"/>
                </a:cubicBezTo>
                <a:lnTo>
                  <a:pt x="42890" y="48778"/>
                </a:lnTo>
                <a:close/>
                <a:moveTo>
                  <a:pt x="13513" y="49828"/>
                </a:moveTo>
                <a:lnTo>
                  <a:pt x="13354" y="50102"/>
                </a:lnTo>
                <a:cubicBezTo>
                  <a:pt x="13879" y="50421"/>
                  <a:pt x="14404" y="50718"/>
                  <a:pt x="14951" y="51015"/>
                </a:cubicBezTo>
                <a:lnTo>
                  <a:pt x="15111" y="50718"/>
                </a:lnTo>
                <a:cubicBezTo>
                  <a:pt x="14563" y="50444"/>
                  <a:pt x="14038" y="50147"/>
                  <a:pt x="13513" y="49828"/>
                </a:cubicBezTo>
                <a:close/>
                <a:moveTo>
                  <a:pt x="39717" y="50535"/>
                </a:moveTo>
                <a:cubicBezTo>
                  <a:pt x="39192" y="50809"/>
                  <a:pt x="38621" y="51038"/>
                  <a:pt x="38051" y="51266"/>
                </a:cubicBezTo>
                <a:lnTo>
                  <a:pt x="38165" y="51563"/>
                </a:lnTo>
                <a:cubicBezTo>
                  <a:pt x="38735" y="51334"/>
                  <a:pt x="39306" y="51106"/>
                  <a:pt x="39854" y="50832"/>
                </a:cubicBezTo>
                <a:lnTo>
                  <a:pt x="39717" y="50535"/>
                </a:lnTo>
                <a:close/>
                <a:moveTo>
                  <a:pt x="16755" y="51494"/>
                </a:moveTo>
                <a:lnTo>
                  <a:pt x="16618" y="51791"/>
                </a:lnTo>
                <a:cubicBezTo>
                  <a:pt x="17188" y="52042"/>
                  <a:pt x="17759" y="52270"/>
                  <a:pt x="18330" y="52476"/>
                </a:cubicBezTo>
                <a:lnTo>
                  <a:pt x="18444" y="52156"/>
                </a:lnTo>
                <a:cubicBezTo>
                  <a:pt x="17873" y="51973"/>
                  <a:pt x="17302" y="51745"/>
                  <a:pt x="16755" y="51494"/>
                </a:cubicBezTo>
                <a:close/>
                <a:moveTo>
                  <a:pt x="36339" y="51882"/>
                </a:moveTo>
                <a:cubicBezTo>
                  <a:pt x="35768" y="52065"/>
                  <a:pt x="35175" y="52224"/>
                  <a:pt x="34581" y="52384"/>
                </a:cubicBezTo>
                <a:lnTo>
                  <a:pt x="34672" y="52704"/>
                </a:lnTo>
                <a:cubicBezTo>
                  <a:pt x="35266" y="52544"/>
                  <a:pt x="35859" y="52361"/>
                  <a:pt x="36430" y="52179"/>
                </a:cubicBezTo>
                <a:lnTo>
                  <a:pt x="36339" y="51882"/>
                </a:lnTo>
                <a:close/>
                <a:moveTo>
                  <a:pt x="20178" y="52704"/>
                </a:moveTo>
                <a:lnTo>
                  <a:pt x="20110" y="53001"/>
                </a:lnTo>
                <a:cubicBezTo>
                  <a:pt x="20703" y="53160"/>
                  <a:pt x="21297" y="53297"/>
                  <a:pt x="21890" y="53411"/>
                </a:cubicBezTo>
                <a:lnTo>
                  <a:pt x="21959" y="53092"/>
                </a:lnTo>
                <a:cubicBezTo>
                  <a:pt x="21365" y="52978"/>
                  <a:pt x="20772" y="52841"/>
                  <a:pt x="20178" y="52704"/>
                </a:cubicBezTo>
                <a:close/>
                <a:moveTo>
                  <a:pt x="32824" y="52795"/>
                </a:moveTo>
                <a:cubicBezTo>
                  <a:pt x="32230" y="52909"/>
                  <a:pt x="31614" y="53001"/>
                  <a:pt x="31020" y="53092"/>
                </a:cubicBezTo>
                <a:lnTo>
                  <a:pt x="31066" y="53411"/>
                </a:lnTo>
                <a:cubicBezTo>
                  <a:pt x="31682" y="53320"/>
                  <a:pt x="32276" y="53229"/>
                  <a:pt x="32869" y="53115"/>
                </a:cubicBezTo>
                <a:lnTo>
                  <a:pt x="32824" y="52795"/>
                </a:lnTo>
                <a:close/>
                <a:moveTo>
                  <a:pt x="29217" y="53320"/>
                </a:moveTo>
                <a:cubicBezTo>
                  <a:pt x="28624" y="53366"/>
                  <a:pt x="28007" y="53411"/>
                  <a:pt x="27391" y="53434"/>
                </a:cubicBezTo>
                <a:lnTo>
                  <a:pt x="27414" y="53754"/>
                </a:lnTo>
                <a:cubicBezTo>
                  <a:pt x="28030" y="53731"/>
                  <a:pt x="28647" y="53685"/>
                  <a:pt x="29240" y="53640"/>
                </a:cubicBezTo>
                <a:lnTo>
                  <a:pt x="29217" y="53320"/>
                </a:lnTo>
                <a:close/>
                <a:moveTo>
                  <a:pt x="23762" y="53343"/>
                </a:moveTo>
                <a:lnTo>
                  <a:pt x="23716" y="53662"/>
                </a:lnTo>
                <a:cubicBezTo>
                  <a:pt x="24333" y="53731"/>
                  <a:pt x="24949" y="53777"/>
                  <a:pt x="25565" y="53777"/>
                </a:cubicBezTo>
                <a:lnTo>
                  <a:pt x="25565" y="53457"/>
                </a:lnTo>
                <a:cubicBezTo>
                  <a:pt x="24972" y="53457"/>
                  <a:pt x="24355" y="53411"/>
                  <a:pt x="23762" y="53343"/>
                </a:cubicBezTo>
                <a:close/>
              </a:path>
            </a:pathLst>
          </a:custGeom>
          <a:solidFill>
            <a:schemeClr val="dk1"/>
          </a:solidFill>
          <a:ln cap="flat" cmpd="sng" w="9525">
            <a:solidFill>
              <a:schemeClr val="accent6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</p:spTree>
  </p:cSld>
  <p:clrMapOvr>
    <a:masterClrMapping/>
  </p:clrMapOvr>
</p:sldLayout>
</file>

<file path=ppt/slideLayouts/slideLayout4.xml><?xml version="1.0" encoding="utf-8"?>
<p:sldLayout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 matchingName="Title and two columns" type="twoColTx">
  <p:cSld name="TITLE_AND_TWO_COLUMNS">
    <p:spTree>
      <p:nvGrpSpPr>
        <p:cNvPr id="514" name="Shape 514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15" name="Google Shape;515;p5"/>
          <p:cNvSpPr txBox="1"/>
          <p:nvPr>
            <p:ph type="title"/>
          </p:nvPr>
        </p:nvSpPr>
        <p:spPr>
          <a:xfrm>
            <a:off x="720000" y="445025"/>
            <a:ext cx="7704000" cy="5727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>
            <a:lvl1pPr lvl="0" rtl="0">
              <a:spcBef>
                <a:spcPts val="0"/>
              </a:spcBef>
              <a:spcAft>
                <a:spcPts val="0"/>
              </a:spcAft>
              <a:buSzPts val="3200"/>
              <a:buNone/>
              <a:defRPr/>
            </a:lvl1pPr>
            <a:lvl2pPr lvl="1" rtl="0">
              <a:spcBef>
                <a:spcPts val="0"/>
              </a:spcBef>
              <a:spcAft>
                <a:spcPts val="0"/>
              </a:spcAft>
              <a:buSzPts val="3200"/>
              <a:buNone/>
              <a:defRPr/>
            </a:lvl2pPr>
            <a:lvl3pPr lvl="2" rtl="0">
              <a:spcBef>
                <a:spcPts val="0"/>
              </a:spcBef>
              <a:spcAft>
                <a:spcPts val="0"/>
              </a:spcAft>
              <a:buSzPts val="3200"/>
              <a:buNone/>
              <a:defRPr/>
            </a:lvl3pPr>
            <a:lvl4pPr lvl="3" rtl="0">
              <a:spcBef>
                <a:spcPts val="0"/>
              </a:spcBef>
              <a:spcAft>
                <a:spcPts val="0"/>
              </a:spcAft>
              <a:buSzPts val="3200"/>
              <a:buNone/>
              <a:defRPr/>
            </a:lvl4pPr>
            <a:lvl5pPr lvl="4" rtl="0">
              <a:spcBef>
                <a:spcPts val="0"/>
              </a:spcBef>
              <a:spcAft>
                <a:spcPts val="0"/>
              </a:spcAft>
              <a:buSzPts val="3200"/>
              <a:buNone/>
              <a:defRPr/>
            </a:lvl5pPr>
            <a:lvl6pPr lvl="5" rtl="0">
              <a:spcBef>
                <a:spcPts val="0"/>
              </a:spcBef>
              <a:spcAft>
                <a:spcPts val="0"/>
              </a:spcAft>
              <a:buSzPts val="3200"/>
              <a:buNone/>
              <a:defRPr/>
            </a:lvl6pPr>
            <a:lvl7pPr lvl="6" rtl="0">
              <a:spcBef>
                <a:spcPts val="0"/>
              </a:spcBef>
              <a:spcAft>
                <a:spcPts val="0"/>
              </a:spcAft>
              <a:buSzPts val="3200"/>
              <a:buNone/>
              <a:defRPr/>
            </a:lvl7pPr>
            <a:lvl8pPr lvl="7" rtl="0">
              <a:spcBef>
                <a:spcPts val="0"/>
              </a:spcBef>
              <a:spcAft>
                <a:spcPts val="0"/>
              </a:spcAft>
              <a:buSzPts val="3200"/>
              <a:buNone/>
              <a:defRPr/>
            </a:lvl8pPr>
            <a:lvl9pPr lvl="8" rtl="0">
              <a:spcBef>
                <a:spcPts val="0"/>
              </a:spcBef>
              <a:spcAft>
                <a:spcPts val="0"/>
              </a:spcAft>
              <a:buSzPts val="3200"/>
              <a:buNone/>
              <a:defRPr/>
            </a:lvl9pPr>
          </a:lstStyle>
          <a:p/>
        </p:txBody>
      </p:sp>
      <p:sp>
        <p:nvSpPr>
          <p:cNvPr id="516" name="Google Shape;516;p5"/>
          <p:cNvSpPr txBox="1"/>
          <p:nvPr>
            <p:ph idx="1" type="subTitle"/>
          </p:nvPr>
        </p:nvSpPr>
        <p:spPr>
          <a:xfrm>
            <a:off x="5055305" y="3608749"/>
            <a:ext cx="2505600" cy="5727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>
            <a:lvl1pPr lvl="0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800"/>
              <a:buNone/>
              <a:defRPr b="0" sz="1400"/>
            </a:lvl1pPr>
            <a:lvl2pPr lvl="1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800"/>
              <a:buNone/>
              <a:defRPr sz="2800"/>
            </a:lvl2pPr>
            <a:lvl3pPr lvl="2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800"/>
              <a:buNone/>
              <a:defRPr sz="2800"/>
            </a:lvl3pPr>
            <a:lvl4pPr lvl="3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800"/>
              <a:buNone/>
              <a:defRPr sz="2800"/>
            </a:lvl4pPr>
            <a:lvl5pPr lvl="4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800"/>
              <a:buNone/>
              <a:defRPr sz="2800"/>
            </a:lvl5pPr>
            <a:lvl6pPr lvl="5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800"/>
              <a:buNone/>
              <a:defRPr sz="2800"/>
            </a:lvl6pPr>
            <a:lvl7pPr lvl="6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800"/>
              <a:buNone/>
              <a:defRPr sz="2800"/>
            </a:lvl7pPr>
            <a:lvl8pPr lvl="7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800"/>
              <a:buNone/>
              <a:defRPr sz="2800"/>
            </a:lvl8pPr>
            <a:lvl9pPr lvl="8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800"/>
              <a:buNone/>
              <a:defRPr sz="2800"/>
            </a:lvl9pPr>
          </a:lstStyle>
          <a:p/>
        </p:txBody>
      </p:sp>
      <p:sp>
        <p:nvSpPr>
          <p:cNvPr id="517" name="Google Shape;517;p5"/>
          <p:cNvSpPr txBox="1"/>
          <p:nvPr>
            <p:ph idx="2" type="subTitle"/>
          </p:nvPr>
        </p:nvSpPr>
        <p:spPr>
          <a:xfrm>
            <a:off x="1583320" y="3608749"/>
            <a:ext cx="2505600" cy="5727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>
            <a:lvl1pPr lvl="0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800"/>
              <a:buNone/>
              <a:defRPr b="0" sz="1400"/>
            </a:lvl1pPr>
            <a:lvl2pPr lvl="1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800"/>
              <a:buNone/>
              <a:defRPr sz="2800"/>
            </a:lvl2pPr>
            <a:lvl3pPr lvl="2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800"/>
              <a:buNone/>
              <a:defRPr sz="2800"/>
            </a:lvl3pPr>
            <a:lvl4pPr lvl="3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800"/>
              <a:buNone/>
              <a:defRPr sz="2800"/>
            </a:lvl4pPr>
            <a:lvl5pPr lvl="4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800"/>
              <a:buNone/>
              <a:defRPr sz="2800"/>
            </a:lvl5pPr>
            <a:lvl6pPr lvl="5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800"/>
              <a:buNone/>
              <a:defRPr sz="2800"/>
            </a:lvl6pPr>
            <a:lvl7pPr lvl="6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800"/>
              <a:buNone/>
              <a:defRPr sz="2800"/>
            </a:lvl7pPr>
            <a:lvl8pPr lvl="7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800"/>
              <a:buNone/>
              <a:defRPr sz="2800"/>
            </a:lvl8pPr>
            <a:lvl9pPr lvl="8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800"/>
              <a:buNone/>
              <a:defRPr sz="2800"/>
            </a:lvl9pPr>
          </a:lstStyle>
          <a:p/>
        </p:txBody>
      </p:sp>
      <p:sp>
        <p:nvSpPr>
          <p:cNvPr id="518" name="Google Shape;518;p5"/>
          <p:cNvSpPr txBox="1"/>
          <p:nvPr>
            <p:ph idx="3" type="subTitle"/>
          </p:nvPr>
        </p:nvSpPr>
        <p:spPr>
          <a:xfrm>
            <a:off x="5055296" y="3300725"/>
            <a:ext cx="2505600" cy="394500"/>
          </a:xfrm>
          <a:prstGeom prst="rect">
            <a:avLst/>
          </a:prstGeom>
        </p:spPr>
        <p:txBody>
          <a:bodyPr anchorCtr="0" anchor="b" bIns="91425" lIns="91425" spcFirstLastPara="1" rIns="91425" wrap="square" tIns="91425">
            <a:noAutofit/>
          </a:bodyPr>
          <a:lstStyle>
            <a:lvl1pPr lvl="0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400"/>
              <a:buFont typeface="Bebas Neue"/>
              <a:buNone/>
              <a:defRPr b="1" sz="2200">
                <a:solidFill>
                  <a:schemeClr val="lt2"/>
                </a:solidFill>
              </a:defRPr>
            </a:lvl1pPr>
            <a:lvl2pPr lvl="1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400"/>
              <a:buFont typeface="Bebas Neue"/>
              <a:buNone/>
              <a:defRPr sz="2400">
                <a:latin typeface="Bebas Neue"/>
                <a:ea typeface="Bebas Neue"/>
                <a:cs typeface="Bebas Neue"/>
                <a:sym typeface="Bebas Neue"/>
              </a:defRPr>
            </a:lvl2pPr>
            <a:lvl3pPr lvl="2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400"/>
              <a:buFont typeface="Bebas Neue"/>
              <a:buNone/>
              <a:defRPr sz="2400">
                <a:latin typeface="Bebas Neue"/>
                <a:ea typeface="Bebas Neue"/>
                <a:cs typeface="Bebas Neue"/>
                <a:sym typeface="Bebas Neue"/>
              </a:defRPr>
            </a:lvl3pPr>
            <a:lvl4pPr lvl="3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400"/>
              <a:buFont typeface="Bebas Neue"/>
              <a:buNone/>
              <a:defRPr sz="2400">
                <a:latin typeface="Bebas Neue"/>
                <a:ea typeface="Bebas Neue"/>
                <a:cs typeface="Bebas Neue"/>
                <a:sym typeface="Bebas Neue"/>
              </a:defRPr>
            </a:lvl4pPr>
            <a:lvl5pPr lvl="4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400"/>
              <a:buFont typeface="Bebas Neue"/>
              <a:buNone/>
              <a:defRPr sz="2400">
                <a:latin typeface="Bebas Neue"/>
                <a:ea typeface="Bebas Neue"/>
                <a:cs typeface="Bebas Neue"/>
                <a:sym typeface="Bebas Neue"/>
              </a:defRPr>
            </a:lvl5pPr>
            <a:lvl6pPr lvl="5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400"/>
              <a:buFont typeface="Bebas Neue"/>
              <a:buNone/>
              <a:defRPr sz="2400">
                <a:latin typeface="Bebas Neue"/>
                <a:ea typeface="Bebas Neue"/>
                <a:cs typeface="Bebas Neue"/>
                <a:sym typeface="Bebas Neue"/>
              </a:defRPr>
            </a:lvl6pPr>
            <a:lvl7pPr lvl="6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400"/>
              <a:buFont typeface="Bebas Neue"/>
              <a:buNone/>
              <a:defRPr sz="2400">
                <a:latin typeface="Bebas Neue"/>
                <a:ea typeface="Bebas Neue"/>
                <a:cs typeface="Bebas Neue"/>
                <a:sym typeface="Bebas Neue"/>
              </a:defRPr>
            </a:lvl7pPr>
            <a:lvl8pPr lvl="7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400"/>
              <a:buFont typeface="Bebas Neue"/>
              <a:buNone/>
              <a:defRPr sz="2400">
                <a:latin typeface="Bebas Neue"/>
                <a:ea typeface="Bebas Neue"/>
                <a:cs typeface="Bebas Neue"/>
                <a:sym typeface="Bebas Neue"/>
              </a:defRPr>
            </a:lvl8pPr>
            <a:lvl9pPr lvl="8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400"/>
              <a:buFont typeface="Bebas Neue"/>
              <a:buNone/>
              <a:defRPr sz="2400">
                <a:latin typeface="Bebas Neue"/>
                <a:ea typeface="Bebas Neue"/>
                <a:cs typeface="Bebas Neue"/>
                <a:sym typeface="Bebas Neue"/>
              </a:defRPr>
            </a:lvl9pPr>
          </a:lstStyle>
          <a:p/>
        </p:txBody>
      </p:sp>
      <p:sp>
        <p:nvSpPr>
          <p:cNvPr id="519" name="Google Shape;519;p5"/>
          <p:cNvSpPr txBox="1"/>
          <p:nvPr>
            <p:ph idx="4" type="subTitle"/>
          </p:nvPr>
        </p:nvSpPr>
        <p:spPr>
          <a:xfrm>
            <a:off x="1583095" y="3300725"/>
            <a:ext cx="2505600" cy="394500"/>
          </a:xfrm>
          <a:prstGeom prst="rect">
            <a:avLst/>
          </a:prstGeom>
        </p:spPr>
        <p:txBody>
          <a:bodyPr anchorCtr="0" anchor="b" bIns="91425" lIns="91425" spcFirstLastPara="1" rIns="91425" wrap="square" tIns="91425">
            <a:noAutofit/>
          </a:bodyPr>
          <a:lstStyle>
            <a:lvl1pPr lvl="0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400"/>
              <a:buFont typeface="Bebas Neue"/>
              <a:buNone/>
              <a:defRPr b="1" sz="2200">
                <a:solidFill>
                  <a:schemeClr val="lt2"/>
                </a:solidFill>
              </a:defRPr>
            </a:lvl1pPr>
            <a:lvl2pPr lvl="1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400"/>
              <a:buFont typeface="Bebas Neue"/>
              <a:buNone/>
              <a:defRPr sz="2400">
                <a:latin typeface="Bebas Neue"/>
                <a:ea typeface="Bebas Neue"/>
                <a:cs typeface="Bebas Neue"/>
                <a:sym typeface="Bebas Neue"/>
              </a:defRPr>
            </a:lvl2pPr>
            <a:lvl3pPr lvl="2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400"/>
              <a:buFont typeface="Bebas Neue"/>
              <a:buNone/>
              <a:defRPr sz="2400">
                <a:latin typeface="Bebas Neue"/>
                <a:ea typeface="Bebas Neue"/>
                <a:cs typeface="Bebas Neue"/>
                <a:sym typeface="Bebas Neue"/>
              </a:defRPr>
            </a:lvl3pPr>
            <a:lvl4pPr lvl="3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400"/>
              <a:buFont typeface="Bebas Neue"/>
              <a:buNone/>
              <a:defRPr sz="2400">
                <a:latin typeface="Bebas Neue"/>
                <a:ea typeface="Bebas Neue"/>
                <a:cs typeface="Bebas Neue"/>
                <a:sym typeface="Bebas Neue"/>
              </a:defRPr>
            </a:lvl4pPr>
            <a:lvl5pPr lvl="4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400"/>
              <a:buFont typeface="Bebas Neue"/>
              <a:buNone/>
              <a:defRPr sz="2400">
                <a:latin typeface="Bebas Neue"/>
                <a:ea typeface="Bebas Neue"/>
                <a:cs typeface="Bebas Neue"/>
                <a:sym typeface="Bebas Neue"/>
              </a:defRPr>
            </a:lvl5pPr>
            <a:lvl6pPr lvl="5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400"/>
              <a:buFont typeface="Bebas Neue"/>
              <a:buNone/>
              <a:defRPr sz="2400">
                <a:latin typeface="Bebas Neue"/>
                <a:ea typeface="Bebas Neue"/>
                <a:cs typeface="Bebas Neue"/>
                <a:sym typeface="Bebas Neue"/>
              </a:defRPr>
            </a:lvl6pPr>
            <a:lvl7pPr lvl="6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400"/>
              <a:buFont typeface="Bebas Neue"/>
              <a:buNone/>
              <a:defRPr sz="2400">
                <a:latin typeface="Bebas Neue"/>
                <a:ea typeface="Bebas Neue"/>
                <a:cs typeface="Bebas Neue"/>
                <a:sym typeface="Bebas Neue"/>
              </a:defRPr>
            </a:lvl7pPr>
            <a:lvl8pPr lvl="7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400"/>
              <a:buFont typeface="Bebas Neue"/>
              <a:buNone/>
              <a:defRPr sz="2400">
                <a:latin typeface="Bebas Neue"/>
                <a:ea typeface="Bebas Neue"/>
                <a:cs typeface="Bebas Neue"/>
                <a:sym typeface="Bebas Neue"/>
              </a:defRPr>
            </a:lvl8pPr>
            <a:lvl9pPr lvl="8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400"/>
              <a:buFont typeface="Bebas Neue"/>
              <a:buNone/>
              <a:defRPr sz="2400">
                <a:latin typeface="Bebas Neue"/>
                <a:ea typeface="Bebas Neue"/>
                <a:cs typeface="Bebas Neue"/>
                <a:sym typeface="Bebas Neue"/>
              </a:defRPr>
            </a:lvl9pPr>
          </a:lstStyle>
          <a:p/>
        </p:txBody>
      </p:sp>
      <p:sp>
        <p:nvSpPr>
          <p:cNvPr id="520" name="Google Shape;520;p5"/>
          <p:cNvSpPr/>
          <p:nvPr/>
        </p:nvSpPr>
        <p:spPr>
          <a:xfrm rot="-2533714">
            <a:off x="-537230" y="190932"/>
            <a:ext cx="1378312" cy="959026"/>
          </a:xfrm>
          <a:custGeom>
            <a:rect b="b" l="l" r="r" t="t"/>
            <a:pathLst>
              <a:path extrusionOk="0" fill="none" h="24538" w="35266">
                <a:moveTo>
                  <a:pt x="1" y="18899"/>
                </a:moveTo>
                <a:cubicBezTo>
                  <a:pt x="8606" y="24400"/>
                  <a:pt x="27756" y="24537"/>
                  <a:pt x="32983" y="15978"/>
                </a:cubicBezTo>
                <a:cubicBezTo>
                  <a:pt x="35266" y="12212"/>
                  <a:pt x="33896" y="5889"/>
                  <a:pt x="29491" y="3150"/>
                </a:cubicBezTo>
                <a:cubicBezTo>
                  <a:pt x="24446" y="0"/>
                  <a:pt x="19402" y="1141"/>
                  <a:pt x="19402" y="1141"/>
                </a:cubicBezTo>
              </a:path>
            </a:pathLst>
          </a:custGeom>
          <a:noFill/>
          <a:ln cap="flat" cmpd="sng" w="18825">
            <a:solidFill>
              <a:schemeClr val="dk1"/>
            </a:solidFill>
            <a:prstDash val="dash"/>
            <a:miter lim="22825"/>
            <a:headEnd len="sm" w="sm" type="none"/>
            <a:tailEnd len="sm" w="sm" type="none"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521" name="Google Shape;521;p5"/>
          <p:cNvGrpSpPr/>
          <p:nvPr/>
        </p:nvGrpSpPr>
        <p:grpSpPr>
          <a:xfrm>
            <a:off x="7965152" y="4127653"/>
            <a:ext cx="1090470" cy="952702"/>
            <a:chOff x="3745442" y="3459102"/>
            <a:chExt cx="2006754" cy="1753224"/>
          </a:xfrm>
        </p:grpSpPr>
        <p:sp>
          <p:nvSpPr>
            <p:cNvPr id="522" name="Google Shape;522;p5"/>
            <p:cNvSpPr/>
            <p:nvPr/>
          </p:nvSpPr>
          <p:spPr>
            <a:xfrm>
              <a:off x="3745442" y="3459102"/>
              <a:ext cx="2006754" cy="1753224"/>
            </a:xfrm>
            <a:custGeom>
              <a:rect b="b" l="l" r="r" t="t"/>
              <a:pathLst>
                <a:path extrusionOk="0" h="75570" w="86498">
                  <a:moveTo>
                    <a:pt x="18233" y="0"/>
                  </a:moveTo>
                  <a:cubicBezTo>
                    <a:pt x="15064" y="0"/>
                    <a:pt x="0" y="51297"/>
                    <a:pt x="1450" y="53502"/>
                  </a:cubicBezTo>
                  <a:cubicBezTo>
                    <a:pt x="2879" y="55691"/>
                    <a:pt x="67227" y="75569"/>
                    <a:pt x="67227" y="75569"/>
                  </a:cubicBezTo>
                  <a:cubicBezTo>
                    <a:pt x="67227" y="75569"/>
                    <a:pt x="86498" y="25508"/>
                    <a:pt x="84704" y="22316"/>
                  </a:cubicBezTo>
                  <a:cubicBezTo>
                    <a:pt x="83367" y="20037"/>
                    <a:pt x="21967" y="766"/>
                    <a:pt x="18290" y="6"/>
                  </a:cubicBezTo>
                  <a:cubicBezTo>
                    <a:pt x="18271" y="2"/>
                    <a:pt x="18252" y="0"/>
                    <a:pt x="18233" y="0"/>
                  </a:cubicBezTo>
                  <a:close/>
                </a:path>
              </a:pathLst>
            </a:custGeom>
            <a:solidFill>
              <a:schemeClr val="accent3"/>
            </a:solidFill>
            <a:ln cap="flat" cmpd="sng" w="26600">
              <a:solidFill>
                <a:schemeClr val="dk1"/>
              </a:solidFill>
              <a:prstDash val="solid"/>
              <a:miter lim="30395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23" name="Google Shape;523;p5"/>
            <p:cNvSpPr/>
            <p:nvPr/>
          </p:nvSpPr>
          <p:spPr>
            <a:xfrm>
              <a:off x="3871465" y="3552320"/>
              <a:ext cx="1720651" cy="1556349"/>
            </a:xfrm>
            <a:custGeom>
              <a:rect b="b" l="l" r="r" t="t"/>
              <a:pathLst>
                <a:path extrusionOk="0" h="67084" w="74166">
                  <a:moveTo>
                    <a:pt x="58178" y="67083"/>
                  </a:moveTo>
                  <a:lnTo>
                    <a:pt x="0" y="47508"/>
                  </a:lnTo>
                  <a:lnTo>
                    <a:pt x="15988" y="0"/>
                  </a:lnTo>
                  <a:lnTo>
                    <a:pt x="74166" y="19575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24" name="Google Shape;524;p5"/>
            <p:cNvSpPr/>
            <p:nvPr/>
          </p:nvSpPr>
          <p:spPr>
            <a:xfrm>
              <a:off x="3996977" y="3569233"/>
              <a:ext cx="835664" cy="951200"/>
            </a:xfrm>
            <a:custGeom>
              <a:rect b="b" l="l" r="r" t="t"/>
              <a:pathLst>
                <a:path extrusionOk="0" h="41000" w="36020">
                  <a:moveTo>
                    <a:pt x="10335" y="1"/>
                  </a:moveTo>
                  <a:lnTo>
                    <a:pt x="1" y="30244"/>
                  </a:lnTo>
                  <a:cubicBezTo>
                    <a:pt x="244" y="31612"/>
                    <a:pt x="2523" y="31764"/>
                    <a:pt x="2523" y="31764"/>
                  </a:cubicBezTo>
                  <a:cubicBezTo>
                    <a:pt x="2794" y="33660"/>
                    <a:pt x="3951" y="34004"/>
                    <a:pt x="4757" y="34004"/>
                  </a:cubicBezTo>
                  <a:cubicBezTo>
                    <a:pt x="5217" y="34004"/>
                    <a:pt x="5563" y="33892"/>
                    <a:pt x="5563" y="33892"/>
                  </a:cubicBezTo>
                  <a:lnTo>
                    <a:pt x="5563" y="33892"/>
                  </a:lnTo>
                  <a:cubicBezTo>
                    <a:pt x="4889" y="37290"/>
                    <a:pt x="7972" y="37481"/>
                    <a:pt x="8675" y="37481"/>
                  </a:cubicBezTo>
                  <a:cubicBezTo>
                    <a:pt x="8764" y="37481"/>
                    <a:pt x="8815" y="37478"/>
                    <a:pt x="8815" y="37478"/>
                  </a:cubicBezTo>
                  <a:lnTo>
                    <a:pt x="8815" y="37478"/>
                  </a:lnTo>
                  <a:cubicBezTo>
                    <a:pt x="8671" y="39154"/>
                    <a:pt x="9864" y="39422"/>
                    <a:pt x="10640" y="39422"/>
                  </a:cubicBezTo>
                  <a:cubicBezTo>
                    <a:pt x="11005" y="39422"/>
                    <a:pt x="11277" y="39363"/>
                    <a:pt x="11277" y="39363"/>
                  </a:cubicBezTo>
                  <a:cubicBezTo>
                    <a:pt x="12245" y="40600"/>
                    <a:pt x="13331" y="40999"/>
                    <a:pt x="14331" y="40999"/>
                  </a:cubicBezTo>
                  <a:cubicBezTo>
                    <a:pt x="16155" y="40999"/>
                    <a:pt x="17691" y="39667"/>
                    <a:pt x="17691" y="39667"/>
                  </a:cubicBezTo>
                  <a:cubicBezTo>
                    <a:pt x="18367" y="39960"/>
                    <a:pt x="18949" y="40078"/>
                    <a:pt x="19447" y="40078"/>
                  </a:cubicBezTo>
                  <a:cubicBezTo>
                    <a:pt x="21482" y="40078"/>
                    <a:pt x="22129" y="38117"/>
                    <a:pt x="22129" y="38117"/>
                  </a:cubicBezTo>
                  <a:cubicBezTo>
                    <a:pt x="22609" y="38521"/>
                    <a:pt x="22933" y="38650"/>
                    <a:pt x="23150" y="38650"/>
                  </a:cubicBezTo>
                  <a:cubicBezTo>
                    <a:pt x="23538" y="38650"/>
                    <a:pt x="23588" y="38238"/>
                    <a:pt x="23588" y="38238"/>
                  </a:cubicBezTo>
                  <a:cubicBezTo>
                    <a:pt x="23886" y="38823"/>
                    <a:pt x="24262" y="39032"/>
                    <a:pt x="24617" y="39032"/>
                  </a:cubicBezTo>
                  <a:cubicBezTo>
                    <a:pt x="25201" y="39032"/>
                    <a:pt x="25727" y="38465"/>
                    <a:pt x="25746" y="38086"/>
                  </a:cubicBezTo>
                  <a:cubicBezTo>
                    <a:pt x="25776" y="37478"/>
                    <a:pt x="25320" y="37478"/>
                    <a:pt x="25320" y="37478"/>
                  </a:cubicBezTo>
                  <a:cubicBezTo>
                    <a:pt x="25624" y="37174"/>
                    <a:pt x="25533" y="36658"/>
                    <a:pt x="25533" y="36658"/>
                  </a:cubicBezTo>
                  <a:lnTo>
                    <a:pt x="25533" y="36658"/>
                  </a:lnTo>
                  <a:cubicBezTo>
                    <a:pt x="25533" y="36658"/>
                    <a:pt x="26688" y="37326"/>
                    <a:pt x="27570" y="37357"/>
                  </a:cubicBezTo>
                  <a:cubicBezTo>
                    <a:pt x="27584" y="37357"/>
                    <a:pt x="27599" y="37358"/>
                    <a:pt x="27613" y="37358"/>
                  </a:cubicBezTo>
                  <a:cubicBezTo>
                    <a:pt x="28435" y="37358"/>
                    <a:pt x="27965" y="36506"/>
                    <a:pt x="27965" y="36506"/>
                  </a:cubicBezTo>
                  <a:lnTo>
                    <a:pt x="27965" y="36506"/>
                  </a:lnTo>
                  <a:cubicBezTo>
                    <a:pt x="28471" y="36914"/>
                    <a:pt x="28881" y="37064"/>
                    <a:pt x="29210" y="37064"/>
                  </a:cubicBezTo>
                  <a:cubicBezTo>
                    <a:pt x="30104" y="37064"/>
                    <a:pt x="30396" y="35959"/>
                    <a:pt x="30396" y="35959"/>
                  </a:cubicBezTo>
                  <a:cubicBezTo>
                    <a:pt x="30828" y="36327"/>
                    <a:pt x="31488" y="36526"/>
                    <a:pt x="31998" y="36526"/>
                  </a:cubicBezTo>
                  <a:cubicBezTo>
                    <a:pt x="32457" y="36526"/>
                    <a:pt x="32794" y="36365"/>
                    <a:pt x="32737" y="36019"/>
                  </a:cubicBezTo>
                  <a:cubicBezTo>
                    <a:pt x="32660" y="35559"/>
                    <a:pt x="32232" y="35474"/>
                    <a:pt x="31926" y="35474"/>
                  </a:cubicBezTo>
                  <a:cubicBezTo>
                    <a:pt x="31748" y="35474"/>
                    <a:pt x="31612" y="35503"/>
                    <a:pt x="31612" y="35503"/>
                  </a:cubicBezTo>
                  <a:cubicBezTo>
                    <a:pt x="31703" y="34682"/>
                    <a:pt x="30153" y="34348"/>
                    <a:pt x="30153" y="34348"/>
                  </a:cubicBezTo>
                  <a:cubicBezTo>
                    <a:pt x="33132" y="34226"/>
                    <a:pt x="32159" y="32007"/>
                    <a:pt x="32159" y="32007"/>
                  </a:cubicBezTo>
                  <a:cubicBezTo>
                    <a:pt x="33953" y="31946"/>
                    <a:pt x="34713" y="31004"/>
                    <a:pt x="34682" y="30487"/>
                  </a:cubicBezTo>
                  <a:cubicBezTo>
                    <a:pt x="34591" y="29940"/>
                    <a:pt x="33649" y="29910"/>
                    <a:pt x="33649" y="29910"/>
                  </a:cubicBezTo>
                  <a:cubicBezTo>
                    <a:pt x="33649" y="29910"/>
                    <a:pt x="34864" y="29758"/>
                    <a:pt x="34956" y="29120"/>
                  </a:cubicBezTo>
                  <a:cubicBezTo>
                    <a:pt x="35016" y="28451"/>
                    <a:pt x="34378" y="28299"/>
                    <a:pt x="34378" y="28299"/>
                  </a:cubicBezTo>
                  <a:cubicBezTo>
                    <a:pt x="34378" y="28299"/>
                    <a:pt x="35320" y="28299"/>
                    <a:pt x="35047" y="27539"/>
                  </a:cubicBezTo>
                  <a:cubicBezTo>
                    <a:pt x="34912" y="27117"/>
                    <a:pt x="34645" y="27023"/>
                    <a:pt x="34435" y="27023"/>
                  </a:cubicBezTo>
                  <a:cubicBezTo>
                    <a:pt x="34267" y="27023"/>
                    <a:pt x="34135" y="27083"/>
                    <a:pt x="34135" y="27083"/>
                  </a:cubicBezTo>
                  <a:cubicBezTo>
                    <a:pt x="34135" y="27083"/>
                    <a:pt x="34743" y="26749"/>
                    <a:pt x="34530" y="26019"/>
                  </a:cubicBezTo>
                  <a:cubicBezTo>
                    <a:pt x="34390" y="25662"/>
                    <a:pt x="34084" y="25575"/>
                    <a:pt x="33817" y="25575"/>
                  </a:cubicBezTo>
                  <a:cubicBezTo>
                    <a:pt x="33563" y="25575"/>
                    <a:pt x="33345" y="25655"/>
                    <a:pt x="33345" y="25655"/>
                  </a:cubicBezTo>
                  <a:cubicBezTo>
                    <a:pt x="33345" y="25168"/>
                    <a:pt x="32980" y="24621"/>
                    <a:pt x="32980" y="24621"/>
                  </a:cubicBezTo>
                  <a:cubicBezTo>
                    <a:pt x="36020" y="22980"/>
                    <a:pt x="34804" y="19940"/>
                    <a:pt x="33892" y="19302"/>
                  </a:cubicBezTo>
                  <a:cubicBezTo>
                    <a:pt x="33692" y="19166"/>
                    <a:pt x="33496" y="19113"/>
                    <a:pt x="33312" y="19113"/>
                  </a:cubicBezTo>
                  <a:cubicBezTo>
                    <a:pt x="32627" y="19113"/>
                    <a:pt x="32098" y="19849"/>
                    <a:pt x="32098" y="19849"/>
                  </a:cubicBezTo>
                  <a:cubicBezTo>
                    <a:pt x="32007" y="18816"/>
                    <a:pt x="31065" y="18724"/>
                    <a:pt x="31065" y="18724"/>
                  </a:cubicBezTo>
                  <a:cubicBezTo>
                    <a:pt x="31065" y="18724"/>
                    <a:pt x="31551" y="15776"/>
                    <a:pt x="29515" y="14743"/>
                  </a:cubicBezTo>
                  <a:cubicBezTo>
                    <a:pt x="29006" y="14488"/>
                    <a:pt x="28565" y="14392"/>
                    <a:pt x="28189" y="14392"/>
                  </a:cubicBezTo>
                  <a:cubicBezTo>
                    <a:pt x="27041" y="14392"/>
                    <a:pt x="26506" y="15290"/>
                    <a:pt x="26506" y="15290"/>
                  </a:cubicBezTo>
                  <a:cubicBezTo>
                    <a:pt x="26506" y="15290"/>
                    <a:pt x="26718" y="14925"/>
                    <a:pt x="26171" y="14530"/>
                  </a:cubicBezTo>
                  <a:cubicBezTo>
                    <a:pt x="26003" y="14406"/>
                    <a:pt x="25868" y="14362"/>
                    <a:pt x="25762" y="14362"/>
                  </a:cubicBezTo>
                  <a:cubicBezTo>
                    <a:pt x="25503" y="14362"/>
                    <a:pt x="25411" y="14621"/>
                    <a:pt x="25411" y="14621"/>
                  </a:cubicBezTo>
                  <a:cubicBezTo>
                    <a:pt x="25411" y="14621"/>
                    <a:pt x="24991" y="14103"/>
                    <a:pt x="24426" y="14103"/>
                  </a:cubicBezTo>
                  <a:cubicBezTo>
                    <a:pt x="24159" y="14103"/>
                    <a:pt x="23860" y="14219"/>
                    <a:pt x="23557" y="14560"/>
                  </a:cubicBezTo>
                  <a:cubicBezTo>
                    <a:pt x="22645" y="15594"/>
                    <a:pt x="23892" y="15837"/>
                    <a:pt x="23892" y="15837"/>
                  </a:cubicBezTo>
                  <a:cubicBezTo>
                    <a:pt x="23405" y="16657"/>
                    <a:pt x="24530" y="16961"/>
                    <a:pt x="24530" y="16961"/>
                  </a:cubicBezTo>
                  <a:cubicBezTo>
                    <a:pt x="23983" y="16992"/>
                    <a:pt x="24074" y="17509"/>
                    <a:pt x="24074" y="17509"/>
                  </a:cubicBezTo>
                  <a:cubicBezTo>
                    <a:pt x="23907" y="17357"/>
                    <a:pt x="23762" y="17319"/>
                    <a:pt x="23660" y="17319"/>
                  </a:cubicBezTo>
                  <a:cubicBezTo>
                    <a:pt x="23557" y="17319"/>
                    <a:pt x="23497" y="17357"/>
                    <a:pt x="23497" y="17357"/>
                  </a:cubicBezTo>
                  <a:cubicBezTo>
                    <a:pt x="23497" y="17357"/>
                    <a:pt x="23922" y="16566"/>
                    <a:pt x="23466" y="16262"/>
                  </a:cubicBezTo>
                  <a:cubicBezTo>
                    <a:pt x="23346" y="16168"/>
                    <a:pt x="23233" y="16134"/>
                    <a:pt x="23133" y="16134"/>
                  </a:cubicBezTo>
                  <a:cubicBezTo>
                    <a:pt x="22879" y="16134"/>
                    <a:pt x="22706" y="16353"/>
                    <a:pt x="22706" y="16353"/>
                  </a:cubicBezTo>
                  <a:cubicBezTo>
                    <a:pt x="22706" y="16353"/>
                    <a:pt x="23071" y="14925"/>
                    <a:pt x="21703" y="14591"/>
                  </a:cubicBezTo>
                  <a:cubicBezTo>
                    <a:pt x="21583" y="14561"/>
                    <a:pt x="21473" y="14548"/>
                    <a:pt x="21372" y="14548"/>
                  </a:cubicBezTo>
                  <a:cubicBezTo>
                    <a:pt x="20330" y="14548"/>
                    <a:pt x="20305" y="15989"/>
                    <a:pt x="20305" y="15989"/>
                  </a:cubicBezTo>
                  <a:cubicBezTo>
                    <a:pt x="20267" y="15987"/>
                    <a:pt x="20231" y="15985"/>
                    <a:pt x="20196" y="15985"/>
                  </a:cubicBezTo>
                  <a:cubicBezTo>
                    <a:pt x="18815" y="15985"/>
                    <a:pt x="20001" y="17721"/>
                    <a:pt x="20001" y="17721"/>
                  </a:cubicBezTo>
                  <a:cubicBezTo>
                    <a:pt x="19575" y="17782"/>
                    <a:pt x="19484" y="18086"/>
                    <a:pt x="19484" y="18086"/>
                  </a:cubicBezTo>
                  <a:cubicBezTo>
                    <a:pt x="18932" y="17369"/>
                    <a:pt x="18354" y="17124"/>
                    <a:pt x="17824" y="17124"/>
                  </a:cubicBezTo>
                  <a:cubicBezTo>
                    <a:pt x="16692" y="17124"/>
                    <a:pt x="15776" y="18238"/>
                    <a:pt x="15776" y="18238"/>
                  </a:cubicBezTo>
                  <a:cubicBezTo>
                    <a:pt x="15411" y="16688"/>
                    <a:pt x="13922" y="15290"/>
                    <a:pt x="13922" y="15290"/>
                  </a:cubicBezTo>
                  <a:cubicBezTo>
                    <a:pt x="14864" y="12128"/>
                    <a:pt x="12645" y="11490"/>
                    <a:pt x="12645" y="11490"/>
                  </a:cubicBezTo>
                  <a:cubicBezTo>
                    <a:pt x="12645" y="11490"/>
                    <a:pt x="13618" y="9727"/>
                    <a:pt x="13040" y="7235"/>
                  </a:cubicBezTo>
                  <a:cubicBezTo>
                    <a:pt x="12493" y="4712"/>
                    <a:pt x="10214" y="3800"/>
                    <a:pt x="10214" y="3800"/>
                  </a:cubicBezTo>
                  <a:cubicBezTo>
                    <a:pt x="10214" y="3800"/>
                    <a:pt x="11277" y="3770"/>
                    <a:pt x="11247" y="1551"/>
                  </a:cubicBezTo>
                  <a:cubicBezTo>
                    <a:pt x="11247" y="335"/>
                    <a:pt x="10730" y="31"/>
                    <a:pt x="10335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25" name="Google Shape;525;p5"/>
            <p:cNvSpPr/>
            <p:nvPr/>
          </p:nvSpPr>
          <p:spPr>
            <a:xfrm>
              <a:off x="3997696" y="3866123"/>
              <a:ext cx="686859" cy="655006"/>
            </a:xfrm>
            <a:custGeom>
              <a:rect b="b" l="l" r="r" t="t"/>
              <a:pathLst>
                <a:path extrusionOk="0" h="28233" w="29606">
                  <a:moveTo>
                    <a:pt x="5897" y="0"/>
                  </a:moveTo>
                  <a:lnTo>
                    <a:pt x="0" y="17478"/>
                  </a:lnTo>
                  <a:cubicBezTo>
                    <a:pt x="274" y="18845"/>
                    <a:pt x="2553" y="18997"/>
                    <a:pt x="2553" y="18997"/>
                  </a:cubicBezTo>
                  <a:cubicBezTo>
                    <a:pt x="2805" y="20893"/>
                    <a:pt x="3967" y="21238"/>
                    <a:pt x="4779" y="21238"/>
                  </a:cubicBezTo>
                  <a:cubicBezTo>
                    <a:pt x="5243" y="21238"/>
                    <a:pt x="5593" y="21125"/>
                    <a:pt x="5593" y="21125"/>
                  </a:cubicBezTo>
                  <a:lnTo>
                    <a:pt x="5593" y="21125"/>
                  </a:lnTo>
                  <a:cubicBezTo>
                    <a:pt x="4927" y="24506"/>
                    <a:pt x="7899" y="24716"/>
                    <a:pt x="8647" y="24716"/>
                  </a:cubicBezTo>
                  <a:cubicBezTo>
                    <a:pt x="8753" y="24716"/>
                    <a:pt x="8815" y="24712"/>
                    <a:pt x="8815" y="24712"/>
                  </a:cubicBezTo>
                  <a:lnTo>
                    <a:pt x="8815" y="24712"/>
                  </a:lnTo>
                  <a:cubicBezTo>
                    <a:pt x="8691" y="26388"/>
                    <a:pt x="9876" y="26655"/>
                    <a:pt x="10646" y="26655"/>
                  </a:cubicBezTo>
                  <a:cubicBezTo>
                    <a:pt x="11007" y="26655"/>
                    <a:pt x="11277" y="26596"/>
                    <a:pt x="11277" y="26596"/>
                  </a:cubicBezTo>
                  <a:cubicBezTo>
                    <a:pt x="12245" y="27833"/>
                    <a:pt x="13331" y="28233"/>
                    <a:pt x="14330" y="28233"/>
                  </a:cubicBezTo>
                  <a:cubicBezTo>
                    <a:pt x="16155" y="28233"/>
                    <a:pt x="17690" y="26900"/>
                    <a:pt x="17690" y="26900"/>
                  </a:cubicBezTo>
                  <a:cubicBezTo>
                    <a:pt x="18366" y="27193"/>
                    <a:pt x="18949" y="27311"/>
                    <a:pt x="19450" y="27311"/>
                  </a:cubicBezTo>
                  <a:cubicBezTo>
                    <a:pt x="21492" y="27311"/>
                    <a:pt x="22158" y="25350"/>
                    <a:pt x="22158" y="25350"/>
                  </a:cubicBezTo>
                  <a:cubicBezTo>
                    <a:pt x="22627" y="25764"/>
                    <a:pt x="22943" y="25897"/>
                    <a:pt x="23156" y="25897"/>
                  </a:cubicBezTo>
                  <a:cubicBezTo>
                    <a:pt x="23537" y="25897"/>
                    <a:pt x="23587" y="25472"/>
                    <a:pt x="23587" y="25472"/>
                  </a:cubicBezTo>
                  <a:cubicBezTo>
                    <a:pt x="23885" y="26057"/>
                    <a:pt x="24262" y="26265"/>
                    <a:pt x="24616" y="26265"/>
                  </a:cubicBezTo>
                  <a:cubicBezTo>
                    <a:pt x="25201" y="26265"/>
                    <a:pt x="25726" y="25698"/>
                    <a:pt x="25745" y="25320"/>
                  </a:cubicBezTo>
                  <a:cubicBezTo>
                    <a:pt x="25806" y="24712"/>
                    <a:pt x="25350" y="24712"/>
                    <a:pt x="25350" y="24712"/>
                  </a:cubicBezTo>
                  <a:cubicBezTo>
                    <a:pt x="25654" y="24408"/>
                    <a:pt x="25532" y="23922"/>
                    <a:pt x="25532" y="23922"/>
                  </a:cubicBezTo>
                  <a:lnTo>
                    <a:pt x="25532" y="23922"/>
                  </a:lnTo>
                  <a:cubicBezTo>
                    <a:pt x="25533" y="23922"/>
                    <a:pt x="26718" y="24560"/>
                    <a:pt x="27569" y="24590"/>
                  </a:cubicBezTo>
                  <a:cubicBezTo>
                    <a:pt x="27612" y="24596"/>
                    <a:pt x="27652" y="24598"/>
                    <a:pt x="27690" y="24598"/>
                  </a:cubicBezTo>
                  <a:cubicBezTo>
                    <a:pt x="27863" y="24598"/>
                    <a:pt x="27975" y="24544"/>
                    <a:pt x="28025" y="24469"/>
                  </a:cubicBezTo>
                  <a:cubicBezTo>
                    <a:pt x="27782" y="24225"/>
                    <a:pt x="27204" y="24225"/>
                    <a:pt x="27204" y="24225"/>
                  </a:cubicBezTo>
                  <a:cubicBezTo>
                    <a:pt x="27204" y="24225"/>
                    <a:pt x="27691" y="24134"/>
                    <a:pt x="28086" y="23952"/>
                  </a:cubicBezTo>
                  <a:cubicBezTo>
                    <a:pt x="28025" y="23830"/>
                    <a:pt x="27994" y="23770"/>
                    <a:pt x="27994" y="23770"/>
                  </a:cubicBezTo>
                  <a:lnTo>
                    <a:pt x="27994" y="23770"/>
                  </a:lnTo>
                  <a:cubicBezTo>
                    <a:pt x="28086" y="23800"/>
                    <a:pt x="28146" y="23830"/>
                    <a:pt x="28177" y="23861"/>
                  </a:cubicBezTo>
                  <a:cubicBezTo>
                    <a:pt x="28390" y="23709"/>
                    <a:pt x="28481" y="23557"/>
                    <a:pt x="28542" y="23374"/>
                  </a:cubicBezTo>
                  <a:cubicBezTo>
                    <a:pt x="28602" y="22736"/>
                    <a:pt x="27964" y="22584"/>
                    <a:pt x="27964" y="22584"/>
                  </a:cubicBezTo>
                  <a:cubicBezTo>
                    <a:pt x="27964" y="22584"/>
                    <a:pt x="28906" y="22584"/>
                    <a:pt x="28633" y="21824"/>
                  </a:cubicBezTo>
                  <a:cubicBezTo>
                    <a:pt x="28498" y="21402"/>
                    <a:pt x="28231" y="21308"/>
                    <a:pt x="28021" y="21308"/>
                  </a:cubicBezTo>
                  <a:cubicBezTo>
                    <a:pt x="27853" y="21308"/>
                    <a:pt x="27721" y="21368"/>
                    <a:pt x="27721" y="21368"/>
                  </a:cubicBezTo>
                  <a:cubicBezTo>
                    <a:pt x="27721" y="21368"/>
                    <a:pt x="28329" y="21034"/>
                    <a:pt x="28116" y="20304"/>
                  </a:cubicBezTo>
                  <a:cubicBezTo>
                    <a:pt x="27973" y="19924"/>
                    <a:pt x="27657" y="19833"/>
                    <a:pt x="27387" y="19833"/>
                  </a:cubicBezTo>
                  <a:cubicBezTo>
                    <a:pt x="27139" y="19833"/>
                    <a:pt x="26931" y="19909"/>
                    <a:pt x="26931" y="19909"/>
                  </a:cubicBezTo>
                  <a:cubicBezTo>
                    <a:pt x="26931" y="19423"/>
                    <a:pt x="26566" y="18906"/>
                    <a:pt x="26566" y="18906"/>
                  </a:cubicBezTo>
                  <a:cubicBezTo>
                    <a:pt x="29605" y="17265"/>
                    <a:pt x="28390" y="14225"/>
                    <a:pt x="27478" y="13587"/>
                  </a:cubicBezTo>
                  <a:cubicBezTo>
                    <a:pt x="27277" y="13440"/>
                    <a:pt x="27078" y="13383"/>
                    <a:pt x="26889" y="13383"/>
                  </a:cubicBezTo>
                  <a:cubicBezTo>
                    <a:pt x="26221" y="13383"/>
                    <a:pt x="25684" y="14104"/>
                    <a:pt x="25684" y="14104"/>
                  </a:cubicBezTo>
                  <a:cubicBezTo>
                    <a:pt x="25593" y="13070"/>
                    <a:pt x="24651" y="13010"/>
                    <a:pt x="24651" y="13010"/>
                  </a:cubicBezTo>
                  <a:cubicBezTo>
                    <a:pt x="24651" y="13010"/>
                    <a:pt x="25137" y="10031"/>
                    <a:pt x="23101" y="9028"/>
                  </a:cubicBezTo>
                  <a:cubicBezTo>
                    <a:pt x="22584" y="8769"/>
                    <a:pt x="22138" y="8672"/>
                    <a:pt x="21759" y="8672"/>
                  </a:cubicBezTo>
                  <a:cubicBezTo>
                    <a:pt x="20693" y="8672"/>
                    <a:pt x="20160" y="9438"/>
                    <a:pt x="20098" y="9535"/>
                  </a:cubicBezTo>
                  <a:lnTo>
                    <a:pt x="20098" y="9535"/>
                  </a:lnTo>
                  <a:cubicBezTo>
                    <a:pt x="20132" y="9476"/>
                    <a:pt x="20277" y="9167"/>
                    <a:pt x="19757" y="8785"/>
                  </a:cubicBezTo>
                  <a:cubicBezTo>
                    <a:pt x="19596" y="8665"/>
                    <a:pt x="19465" y="8622"/>
                    <a:pt x="19360" y="8622"/>
                  </a:cubicBezTo>
                  <a:cubicBezTo>
                    <a:pt x="19092" y="8622"/>
                    <a:pt x="18997" y="8906"/>
                    <a:pt x="18997" y="8906"/>
                  </a:cubicBezTo>
                  <a:cubicBezTo>
                    <a:pt x="18997" y="8906"/>
                    <a:pt x="18570" y="8365"/>
                    <a:pt x="17998" y="8365"/>
                  </a:cubicBezTo>
                  <a:cubicBezTo>
                    <a:pt x="17734" y="8365"/>
                    <a:pt x="17440" y="8479"/>
                    <a:pt x="17143" y="8815"/>
                  </a:cubicBezTo>
                  <a:cubicBezTo>
                    <a:pt x="16231" y="9848"/>
                    <a:pt x="17478" y="10122"/>
                    <a:pt x="17478" y="10122"/>
                  </a:cubicBezTo>
                  <a:cubicBezTo>
                    <a:pt x="16991" y="10912"/>
                    <a:pt x="18116" y="11216"/>
                    <a:pt x="18116" y="11216"/>
                  </a:cubicBezTo>
                  <a:cubicBezTo>
                    <a:pt x="17569" y="11247"/>
                    <a:pt x="17660" y="11794"/>
                    <a:pt x="17660" y="11794"/>
                  </a:cubicBezTo>
                  <a:cubicBezTo>
                    <a:pt x="17493" y="11642"/>
                    <a:pt x="17348" y="11604"/>
                    <a:pt x="17246" y="11604"/>
                  </a:cubicBezTo>
                  <a:cubicBezTo>
                    <a:pt x="17143" y="11604"/>
                    <a:pt x="17082" y="11642"/>
                    <a:pt x="17082" y="11642"/>
                  </a:cubicBezTo>
                  <a:cubicBezTo>
                    <a:pt x="17082" y="11642"/>
                    <a:pt x="17478" y="10882"/>
                    <a:pt x="17052" y="10547"/>
                  </a:cubicBezTo>
                  <a:cubicBezTo>
                    <a:pt x="16924" y="10438"/>
                    <a:pt x="16805" y="10400"/>
                    <a:pt x="16700" y="10400"/>
                  </a:cubicBezTo>
                  <a:cubicBezTo>
                    <a:pt x="16456" y="10400"/>
                    <a:pt x="16292" y="10608"/>
                    <a:pt x="16292" y="10608"/>
                  </a:cubicBezTo>
                  <a:cubicBezTo>
                    <a:pt x="16292" y="10608"/>
                    <a:pt x="16687" y="9210"/>
                    <a:pt x="15289" y="8876"/>
                  </a:cubicBezTo>
                  <a:cubicBezTo>
                    <a:pt x="15161" y="8842"/>
                    <a:pt x="15044" y="8826"/>
                    <a:pt x="14939" y="8826"/>
                  </a:cubicBezTo>
                  <a:cubicBezTo>
                    <a:pt x="13916" y="8826"/>
                    <a:pt x="13891" y="10274"/>
                    <a:pt x="13891" y="10274"/>
                  </a:cubicBezTo>
                  <a:cubicBezTo>
                    <a:pt x="13841" y="10270"/>
                    <a:pt x="13794" y="10268"/>
                    <a:pt x="13749" y="10268"/>
                  </a:cubicBezTo>
                  <a:cubicBezTo>
                    <a:pt x="12420" y="10268"/>
                    <a:pt x="13587" y="11976"/>
                    <a:pt x="13587" y="11976"/>
                  </a:cubicBezTo>
                  <a:cubicBezTo>
                    <a:pt x="13161" y="12067"/>
                    <a:pt x="13070" y="12371"/>
                    <a:pt x="13070" y="12371"/>
                  </a:cubicBezTo>
                  <a:cubicBezTo>
                    <a:pt x="12527" y="11654"/>
                    <a:pt x="11953" y="11409"/>
                    <a:pt x="11424" y="11409"/>
                  </a:cubicBezTo>
                  <a:cubicBezTo>
                    <a:pt x="10292" y="11409"/>
                    <a:pt x="9362" y="12523"/>
                    <a:pt x="9362" y="12523"/>
                  </a:cubicBezTo>
                  <a:cubicBezTo>
                    <a:pt x="8997" y="10943"/>
                    <a:pt x="7508" y="9544"/>
                    <a:pt x="7508" y="9544"/>
                  </a:cubicBezTo>
                  <a:cubicBezTo>
                    <a:pt x="8450" y="6383"/>
                    <a:pt x="6231" y="5745"/>
                    <a:pt x="6231" y="5745"/>
                  </a:cubicBezTo>
                  <a:cubicBezTo>
                    <a:pt x="6231" y="5745"/>
                    <a:pt x="7204" y="4012"/>
                    <a:pt x="6657" y="1490"/>
                  </a:cubicBezTo>
                  <a:cubicBezTo>
                    <a:pt x="6505" y="912"/>
                    <a:pt x="6262" y="426"/>
                    <a:pt x="5897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26" name="Google Shape;526;p5"/>
            <p:cNvSpPr/>
            <p:nvPr/>
          </p:nvSpPr>
          <p:spPr>
            <a:xfrm>
              <a:off x="3872161" y="4101649"/>
              <a:ext cx="1532383" cy="1003493"/>
            </a:xfrm>
            <a:custGeom>
              <a:rect b="b" l="l" r="r" t="t"/>
              <a:pathLst>
                <a:path extrusionOk="0" h="43254" w="66051">
                  <a:moveTo>
                    <a:pt x="58056" y="43253"/>
                  </a:moveTo>
                  <a:lnTo>
                    <a:pt x="1" y="23739"/>
                  </a:lnTo>
                  <a:lnTo>
                    <a:pt x="7995" y="0"/>
                  </a:lnTo>
                  <a:lnTo>
                    <a:pt x="66050" y="19484"/>
                  </a:ln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27" name="Google Shape;527;p5"/>
            <p:cNvSpPr/>
            <p:nvPr/>
          </p:nvSpPr>
          <p:spPr>
            <a:xfrm>
              <a:off x="5013137" y="4720556"/>
              <a:ext cx="52223" cy="18026"/>
            </a:xfrm>
            <a:custGeom>
              <a:rect b="b" l="l" r="r" t="t"/>
              <a:pathLst>
                <a:path extrusionOk="0" h="777" w="2251">
                  <a:moveTo>
                    <a:pt x="54" y="0"/>
                  </a:moveTo>
                  <a:cubicBezTo>
                    <a:pt x="39" y="0"/>
                    <a:pt x="31" y="3"/>
                    <a:pt x="31" y="11"/>
                  </a:cubicBezTo>
                  <a:cubicBezTo>
                    <a:pt x="1" y="41"/>
                    <a:pt x="487" y="345"/>
                    <a:pt x="1095" y="527"/>
                  </a:cubicBezTo>
                  <a:cubicBezTo>
                    <a:pt x="1626" y="687"/>
                    <a:pt x="2110" y="776"/>
                    <a:pt x="2225" y="776"/>
                  </a:cubicBezTo>
                  <a:cubicBezTo>
                    <a:pt x="2241" y="776"/>
                    <a:pt x="2250" y="774"/>
                    <a:pt x="2250" y="771"/>
                  </a:cubicBezTo>
                  <a:cubicBezTo>
                    <a:pt x="2250" y="710"/>
                    <a:pt x="1733" y="619"/>
                    <a:pt x="1186" y="345"/>
                  </a:cubicBezTo>
                  <a:cubicBezTo>
                    <a:pt x="651" y="184"/>
                    <a:pt x="162" y="0"/>
                    <a:pt x="54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28" name="Google Shape;528;p5"/>
            <p:cNvSpPr/>
            <p:nvPr/>
          </p:nvSpPr>
          <p:spPr>
            <a:xfrm>
              <a:off x="5032184" y="4749625"/>
              <a:ext cx="48674" cy="16147"/>
            </a:xfrm>
            <a:custGeom>
              <a:rect b="b" l="l" r="r" t="t"/>
              <a:pathLst>
                <a:path extrusionOk="0" h="696" w="2098">
                  <a:moveTo>
                    <a:pt x="39" y="1"/>
                  </a:moveTo>
                  <a:cubicBezTo>
                    <a:pt x="34" y="1"/>
                    <a:pt x="31" y="2"/>
                    <a:pt x="31" y="4"/>
                  </a:cubicBezTo>
                  <a:cubicBezTo>
                    <a:pt x="1" y="34"/>
                    <a:pt x="456" y="308"/>
                    <a:pt x="1034" y="490"/>
                  </a:cubicBezTo>
                  <a:cubicBezTo>
                    <a:pt x="1444" y="627"/>
                    <a:pt x="1820" y="695"/>
                    <a:pt x="1983" y="695"/>
                  </a:cubicBezTo>
                  <a:cubicBezTo>
                    <a:pt x="2037" y="695"/>
                    <a:pt x="2067" y="688"/>
                    <a:pt x="2067" y="673"/>
                  </a:cubicBezTo>
                  <a:cubicBezTo>
                    <a:pt x="2098" y="642"/>
                    <a:pt x="1642" y="521"/>
                    <a:pt x="1064" y="338"/>
                  </a:cubicBezTo>
                  <a:cubicBezTo>
                    <a:pt x="586" y="169"/>
                    <a:pt x="108" y="1"/>
                    <a:pt x="39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29" name="Google Shape;529;p5"/>
            <p:cNvSpPr/>
            <p:nvPr/>
          </p:nvSpPr>
          <p:spPr>
            <a:xfrm>
              <a:off x="5075916" y="4750994"/>
              <a:ext cx="25404" cy="10022"/>
            </a:xfrm>
            <a:custGeom>
              <a:rect b="b" l="l" r="r" t="t"/>
              <a:pathLst>
                <a:path extrusionOk="0" h="432" w="1095">
                  <a:moveTo>
                    <a:pt x="8" y="1"/>
                  </a:moveTo>
                  <a:cubicBezTo>
                    <a:pt x="3" y="1"/>
                    <a:pt x="0" y="2"/>
                    <a:pt x="0" y="6"/>
                  </a:cubicBezTo>
                  <a:cubicBezTo>
                    <a:pt x="0" y="36"/>
                    <a:pt x="213" y="249"/>
                    <a:pt x="517" y="370"/>
                  </a:cubicBezTo>
                  <a:cubicBezTo>
                    <a:pt x="669" y="416"/>
                    <a:pt x="813" y="431"/>
                    <a:pt x="920" y="431"/>
                  </a:cubicBezTo>
                  <a:cubicBezTo>
                    <a:pt x="1026" y="431"/>
                    <a:pt x="1094" y="416"/>
                    <a:pt x="1094" y="401"/>
                  </a:cubicBezTo>
                  <a:cubicBezTo>
                    <a:pt x="1094" y="370"/>
                    <a:pt x="821" y="310"/>
                    <a:pt x="547" y="158"/>
                  </a:cubicBezTo>
                  <a:cubicBezTo>
                    <a:pt x="276" y="103"/>
                    <a:pt x="53" y="1"/>
                    <a:pt x="8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30" name="Google Shape;530;p5"/>
            <p:cNvSpPr/>
            <p:nvPr/>
          </p:nvSpPr>
          <p:spPr>
            <a:xfrm>
              <a:off x="5073086" y="4719280"/>
              <a:ext cx="38814" cy="13758"/>
            </a:xfrm>
            <a:custGeom>
              <a:rect b="b" l="l" r="r" t="t"/>
              <a:pathLst>
                <a:path extrusionOk="0" h="593" w="1673">
                  <a:moveTo>
                    <a:pt x="9" y="1"/>
                  </a:moveTo>
                  <a:cubicBezTo>
                    <a:pt x="3" y="1"/>
                    <a:pt x="0" y="2"/>
                    <a:pt x="0" y="5"/>
                  </a:cubicBezTo>
                  <a:cubicBezTo>
                    <a:pt x="0" y="66"/>
                    <a:pt x="335" y="278"/>
                    <a:pt x="791" y="430"/>
                  </a:cubicBezTo>
                  <a:cubicBezTo>
                    <a:pt x="1144" y="548"/>
                    <a:pt x="1479" y="593"/>
                    <a:pt x="1612" y="593"/>
                  </a:cubicBezTo>
                  <a:cubicBezTo>
                    <a:pt x="1651" y="593"/>
                    <a:pt x="1672" y="589"/>
                    <a:pt x="1672" y="582"/>
                  </a:cubicBezTo>
                  <a:cubicBezTo>
                    <a:pt x="1672" y="552"/>
                    <a:pt x="1277" y="430"/>
                    <a:pt x="821" y="278"/>
                  </a:cubicBezTo>
                  <a:cubicBezTo>
                    <a:pt x="405" y="140"/>
                    <a:pt x="65" y="1"/>
                    <a:pt x="9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31" name="Google Shape;531;p5"/>
            <p:cNvSpPr/>
            <p:nvPr/>
          </p:nvSpPr>
          <p:spPr>
            <a:xfrm>
              <a:off x="5017382" y="4706357"/>
              <a:ext cx="38094" cy="12714"/>
            </a:xfrm>
            <a:custGeom>
              <a:rect b="b" l="l" r="r" t="t"/>
              <a:pathLst>
                <a:path extrusionOk="0" h="548" w="1642">
                  <a:moveTo>
                    <a:pt x="26" y="1"/>
                  </a:moveTo>
                  <a:cubicBezTo>
                    <a:pt x="9" y="1"/>
                    <a:pt x="0" y="5"/>
                    <a:pt x="0" y="15"/>
                  </a:cubicBezTo>
                  <a:cubicBezTo>
                    <a:pt x="0" y="45"/>
                    <a:pt x="335" y="258"/>
                    <a:pt x="790" y="410"/>
                  </a:cubicBezTo>
                  <a:cubicBezTo>
                    <a:pt x="1106" y="515"/>
                    <a:pt x="1392" y="547"/>
                    <a:pt x="1538" y="547"/>
                  </a:cubicBezTo>
                  <a:cubicBezTo>
                    <a:pt x="1604" y="547"/>
                    <a:pt x="1642" y="541"/>
                    <a:pt x="1642" y="531"/>
                  </a:cubicBezTo>
                  <a:cubicBezTo>
                    <a:pt x="1642" y="501"/>
                    <a:pt x="1307" y="410"/>
                    <a:pt x="851" y="258"/>
                  </a:cubicBezTo>
                  <a:cubicBezTo>
                    <a:pt x="440" y="129"/>
                    <a:pt x="116" y="1"/>
                    <a:pt x="26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32" name="Google Shape;532;p5"/>
            <p:cNvSpPr/>
            <p:nvPr/>
          </p:nvSpPr>
          <p:spPr>
            <a:xfrm>
              <a:off x="4974370" y="4732689"/>
              <a:ext cx="34568" cy="12273"/>
            </a:xfrm>
            <a:custGeom>
              <a:rect b="b" l="l" r="r" t="t"/>
              <a:pathLst>
                <a:path extrusionOk="0" h="529" w="1490">
                  <a:moveTo>
                    <a:pt x="8" y="0"/>
                  </a:moveTo>
                  <a:cubicBezTo>
                    <a:pt x="3" y="0"/>
                    <a:pt x="0" y="2"/>
                    <a:pt x="0" y="4"/>
                  </a:cubicBezTo>
                  <a:cubicBezTo>
                    <a:pt x="0" y="35"/>
                    <a:pt x="304" y="248"/>
                    <a:pt x="730" y="400"/>
                  </a:cubicBezTo>
                  <a:cubicBezTo>
                    <a:pt x="953" y="493"/>
                    <a:pt x="1188" y="529"/>
                    <a:pt x="1336" y="529"/>
                  </a:cubicBezTo>
                  <a:cubicBezTo>
                    <a:pt x="1430" y="529"/>
                    <a:pt x="1489" y="514"/>
                    <a:pt x="1489" y="491"/>
                  </a:cubicBezTo>
                  <a:cubicBezTo>
                    <a:pt x="1489" y="460"/>
                    <a:pt x="1125" y="400"/>
                    <a:pt x="760" y="248"/>
                  </a:cubicBezTo>
                  <a:cubicBezTo>
                    <a:pt x="372" y="137"/>
                    <a:pt x="60" y="0"/>
                    <a:pt x="8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33" name="Google Shape;533;p5"/>
            <p:cNvSpPr/>
            <p:nvPr/>
          </p:nvSpPr>
          <p:spPr>
            <a:xfrm>
              <a:off x="4979288" y="4717795"/>
              <a:ext cx="20486" cy="7354"/>
            </a:xfrm>
            <a:custGeom>
              <a:rect b="b" l="l" r="r" t="t"/>
              <a:pathLst>
                <a:path extrusionOk="0" h="317" w="883">
                  <a:moveTo>
                    <a:pt x="22" y="0"/>
                  </a:moveTo>
                  <a:cubicBezTo>
                    <a:pt x="8" y="0"/>
                    <a:pt x="1" y="3"/>
                    <a:pt x="1" y="8"/>
                  </a:cubicBezTo>
                  <a:cubicBezTo>
                    <a:pt x="1" y="38"/>
                    <a:pt x="214" y="190"/>
                    <a:pt x="426" y="282"/>
                  </a:cubicBezTo>
                  <a:cubicBezTo>
                    <a:pt x="529" y="307"/>
                    <a:pt x="626" y="317"/>
                    <a:pt x="705" y="317"/>
                  </a:cubicBezTo>
                  <a:cubicBezTo>
                    <a:pt x="811" y="317"/>
                    <a:pt x="882" y="299"/>
                    <a:pt x="882" y="282"/>
                  </a:cubicBezTo>
                  <a:cubicBezTo>
                    <a:pt x="882" y="221"/>
                    <a:pt x="700" y="190"/>
                    <a:pt x="457" y="130"/>
                  </a:cubicBezTo>
                  <a:cubicBezTo>
                    <a:pt x="282" y="55"/>
                    <a:pt x="86" y="0"/>
                    <a:pt x="22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34" name="Google Shape;534;p5"/>
            <p:cNvSpPr/>
            <p:nvPr/>
          </p:nvSpPr>
          <p:spPr>
            <a:xfrm>
              <a:off x="4943328" y="4740415"/>
              <a:ext cx="28234" cy="10440"/>
            </a:xfrm>
            <a:custGeom>
              <a:rect b="b" l="l" r="r" t="t"/>
              <a:pathLst>
                <a:path extrusionOk="0" h="450" w="1217">
                  <a:moveTo>
                    <a:pt x="10" y="1"/>
                  </a:moveTo>
                  <a:cubicBezTo>
                    <a:pt x="4" y="1"/>
                    <a:pt x="1" y="3"/>
                    <a:pt x="1" y="6"/>
                  </a:cubicBezTo>
                  <a:cubicBezTo>
                    <a:pt x="1" y="67"/>
                    <a:pt x="244" y="249"/>
                    <a:pt x="578" y="370"/>
                  </a:cubicBezTo>
                  <a:cubicBezTo>
                    <a:pt x="790" y="428"/>
                    <a:pt x="990" y="449"/>
                    <a:pt x="1108" y="449"/>
                  </a:cubicBezTo>
                  <a:cubicBezTo>
                    <a:pt x="1176" y="449"/>
                    <a:pt x="1216" y="442"/>
                    <a:pt x="1216" y="431"/>
                  </a:cubicBezTo>
                  <a:cubicBezTo>
                    <a:pt x="1216" y="370"/>
                    <a:pt x="943" y="310"/>
                    <a:pt x="609" y="218"/>
                  </a:cubicBezTo>
                  <a:cubicBezTo>
                    <a:pt x="310" y="110"/>
                    <a:pt x="59" y="1"/>
                    <a:pt x="10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35" name="Google Shape;535;p5"/>
            <p:cNvSpPr/>
            <p:nvPr/>
          </p:nvSpPr>
          <p:spPr>
            <a:xfrm>
              <a:off x="5006803" y="4761597"/>
              <a:ext cx="43036" cy="14755"/>
            </a:xfrm>
            <a:custGeom>
              <a:rect b="b" l="l" r="r" t="t"/>
              <a:pathLst>
                <a:path extrusionOk="0" h="636" w="1855">
                  <a:moveTo>
                    <a:pt x="10" y="1"/>
                  </a:moveTo>
                  <a:cubicBezTo>
                    <a:pt x="3" y="1"/>
                    <a:pt x="0" y="2"/>
                    <a:pt x="0" y="5"/>
                  </a:cubicBezTo>
                  <a:cubicBezTo>
                    <a:pt x="0" y="65"/>
                    <a:pt x="426" y="278"/>
                    <a:pt x="912" y="461"/>
                  </a:cubicBezTo>
                  <a:cubicBezTo>
                    <a:pt x="1273" y="573"/>
                    <a:pt x="1617" y="636"/>
                    <a:pt x="1770" y="636"/>
                  </a:cubicBezTo>
                  <a:cubicBezTo>
                    <a:pt x="1824" y="636"/>
                    <a:pt x="1854" y="628"/>
                    <a:pt x="1854" y="612"/>
                  </a:cubicBezTo>
                  <a:cubicBezTo>
                    <a:pt x="1854" y="582"/>
                    <a:pt x="1490" y="461"/>
                    <a:pt x="943" y="309"/>
                  </a:cubicBezTo>
                  <a:cubicBezTo>
                    <a:pt x="470" y="142"/>
                    <a:pt x="75" y="1"/>
                    <a:pt x="10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36" name="Google Shape;536;p5"/>
            <p:cNvSpPr/>
            <p:nvPr/>
          </p:nvSpPr>
          <p:spPr>
            <a:xfrm>
              <a:off x="4992698" y="4776839"/>
              <a:ext cx="33872" cy="11368"/>
            </a:xfrm>
            <a:custGeom>
              <a:rect b="b" l="l" r="r" t="t"/>
              <a:pathLst>
                <a:path extrusionOk="0" h="490" w="1460">
                  <a:moveTo>
                    <a:pt x="64" y="0"/>
                  </a:moveTo>
                  <a:cubicBezTo>
                    <a:pt x="43" y="0"/>
                    <a:pt x="31" y="5"/>
                    <a:pt x="31" y="16"/>
                  </a:cubicBezTo>
                  <a:cubicBezTo>
                    <a:pt x="0" y="47"/>
                    <a:pt x="304" y="259"/>
                    <a:pt x="699" y="381"/>
                  </a:cubicBezTo>
                  <a:cubicBezTo>
                    <a:pt x="943" y="462"/>
                    <a:pt x="1172" y="489"/>
                    <a:pt x="1298" y="489"/>
                  </a:cubicBezTo>
                  <a:cubicBezTo>
                    <a:pt x="1361" y="489"/>
                    <a:pt x="1399" y="482"/>
                    <a:pt x="1399" y="472"/>
                  </a:cubicBezTo>
                  <a:cubicBezTo>
                    <a:pt x="1459" y="411"/>
                    <a:pt x="1155" y="351"/>
                    <a:pt x="760" y="229"/>
                  </a:cubicBezTo>
                  <a:cubicBezTo>
                    <a:pt x="461" y="104"/>
                    <a:pt x="162" y="0"/>
                    <a:pt x="64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37" name="Google Shape;537;p5"/>
            <p:cNvSpPr/>
            <p:nvPr/>
          </p:nvSpPr>
          <p:spPr>
            <a:xfrm>
              <a:off x="4967317" y="4784820"/>
              <a:ext cx="28930" cy="10440"/>
            </a:xfrm>
            <a:custGeom>
              <a:rect b="b" l="l" r="r" t="t"/>
              <a:pathLst>
                <a:path extrusionOk="0" h="450" w="1247">
                  <a:moveTo>
                    <a:pt x="14" y="1"/>
                  </a:moveTo>
                  <a:cubicBezTo>
                    <a:pt x="5" y="1"/>
                    <a:pt x="0" y="3"/>
                    <a:pt x="0" y="7"/>
                  </a:cubicBezTo>
                  <a:cubicBezTo>
                    <a:pt x="0" y="37"/>
                    <a:pt x="213" y="219"/>
                    <a:pt x="578" y="341"/>
                  </a:cubicBezTo>
                  <a:cubicBezTo>
                    <a:pt x="801" y="422"/>
                    <a:pt x="1010" y="449"/>
                    <a:pt x="1125" y="449"/>
                  </a:cubicBezTo>
                  <a:cubicBezTo>
                    <a:pt x="1182" y="449"/>
                    <a:pt x="1216" y="442"/>
                    <a:pt x="1216" y="432"/>
                  </a:cubicBezTo>
                  <a:cubicBezTo>
                    <a:pt x="1246" y="371"/>
                    <a:pt x="973" y="311"/>
                    <a:pt x="608" y="189"/>
                  </a:cubicBezTo>
                  <a:cubicBezTo>
                    <a:pt x="318" y="83"/>
                    <a:pt x="73" y="1"/>
                    <a:pt x="14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38" name="Google Shape;538;p5"/>
            <p:cNvSpPr/>
            <p:nvPr/>
          </p:nvSpPr>
          <p:spPr>
            <a:xfrm>
              <a:off x="5016663" y="4813077"/>
              <a:ext cx="38118" cy="12992"/>
            </a:xfrm>
            <a:custGeom>
              <a:rect b="b" l="l" r="r" t="t"/>
              <a:pathLst>
                <a:path extrusionOk="0" h="560" w="1643">
                  <a:moveTo>
                    <a:pt x="9" y="1"/>
                  </a:moveTo>
                  <a:cubicBezTo>
                    <a:pt x="4" y="1"/>
                    <a:pt x="1" y="2"/>
                    <a:pt x="1" y="4"/>
                  </a:cubicBezTo>
                  <a:cubicBezTo>
                    <a:pt x="1" y="35"/>
                    <a:pt x="335" y="278"/>
                    <a:pt x="791" y="430"/>
                  </a:cubicBezTo>
                  <a:cubicBezTo>
                    <a:pt x="1070" y="523"/>
                    <a:pt x="1327" y="559"/>
                    <a:pt x="1484" y="559"/>
                  </a:cubicBezTo>
                  <a:cubicBezTo>
                    <a:pt x="1583" y="559"/>
                    <a:pt x="1642" y="545"/>
                    <a:pt x="1642" y="521"/>
                  </a:cubicBezTo>
                  <a:cubicBezTo>
                    <a:pt x="1642" y="491"/>
                    <a:pt x="1277" y="369"/>
                    <a:pt x="821" y="278"/>
                  </a:cubicBezTo>
                  <a:cubicBezTo>
                    <a:pt x="405" y="139"/>
                    <a:pt x="65" y="1"/>
                    <a:pt x="9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39" name="Google Shape;539;p5"/>
            <p:cNvSpPr/>
            <p:nvPr/>
          </p:nvSpPr>
          <p:spPr>
            <a:xfrm>
              <a:off x="4936994" y="4781247"/>
              <a:ext cx="19766" cy="7378"/>
            </a:xfrm>
            <a:custGeom>
              <a:rect b="b" l="l" r="r" t="t"/>
              <a:pathLst>
                <a:path extrusionOk="0" h="318" w="852">
                  <a:moveTo>
                    <a:pt x="17" y="1"/>
                  </a:moveTo>
                  <a:cubicBezTo>
                    <a:pt x="6" y="1"/>
                    <a:pt x="0" y="3"/>
                    <a:pt x="0" y="9"/>
                  </a:cubicBezTo>
                  <a:cubicBezTo>
                    <a:pt x="0" y="39"/>
                    <a:pt x="152" y="191"/>
                    <a:pt x="395" y="282"/>
                  </a:cubicBezTo>
                  <a:cubicBezTo>
                    <a:pt x="485" y="308"/>
                    <a:pt x="581" y="317"/>
                    <a:pt x="661" y="317"/>
                  </a:cubicBezTo>
                  <a:cubicBezTo>
                    <a:pt x="770" y="317"/>
                    <a:pt x="851" y="300"/>
                    <a:pt x="851" y="282"/>
                  </a:cubicBezTo>
                  <a:cubicBezTo>
                    <a:pt x="851" y="221"/>
                    <a:pt x="638" y="191"/>
                    <a:pt x="426" y="130"/>
                  </a:cubicBezTo>
                  <a:cubicBezTo>
                    <a:pt x="226" y="55"/>
                    <a:pt x="67" y="1"/>
                    <a:pt x="17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40" name="Google Shape;540;p5"/>
            <p:cNvSpPr/>
            <p:nvPr/>
          </p:nvSpPr>
          <p:spPr>
            <a:xfrm>
              <a:off x="4948966" y="4767141"/>
              <a:ext cx="16240" cy="6844"/>
            </a:xfrm>
            <a:custGeom>
              <a:rect b="b" l="l" r="r" t="t"/>
              <a:pathLst>
                <a:path extrusionOk="0" h="295" w="700">
                  <a:moveTo>
                    <a:pt x="14" y="1"/>
                  </a:moveTo>
                  <a:cubicBezTo>
                    <a:pt x="6" y="1"/>
                    <a:pt x="1" y="3"/>
                    <a:pt x="1" y="9"/>
                  </a:cubicBezTo>
                  <a:cubicBezTo>
                    <a:pt x="1" y="39"/>
                    <a:pt x="92" y="191"/>
                    <a:pt x="305" y="282"/>
                  </a:cubicBezTo>
                  <a:cubicBezTo>
                    <a:pt x="354" y="290"/>
                    <a:pt x="403" y="294"/>
                    <a:pt x="448" y="294"/>
                  </a:cubicBezTo>
                  <a:cubicBezTo>
                    <a:pt x="572" y="294"/>
                    <a:pt x="670" y="266"/>
                    <a:pt x="670" y="222"/>
                  </a:cubicBezTo>
                  <a:cubicBezTo>
                    <a:pt x="700" y="191"/>
                    <a:pt x="548" y="161"/>
                    <a:pt x="335" y="130"/>
                  </a:cubicBezTo>
                  <a:cubicBezTo>
                    <a:pt x="185" y="55"/>
                    <a:pt x="56" y="1"/>
                    <a:pt x="14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41" name="Google Shape;541;p5"/>
            <p:cNvSpPr/>
            <p:nvPr/>
          </p:nvSpPr>
          <p:spPr>
            <a:xfrm>
              <a:off x="4953907" y="4810781"/>
              <a:ext cx="12714" cy="6125"/>
            </a:xfrm>
            <a:custGeom>
              <a:rect b="b" l="l" r="r" t="t"/>
              <a:pathLst>
                <a:path extrusionOk="0" h="264" w="548">
                  <a:moveTo>
                    <a:pt x="52" y="1"/>
                  </a:moveTo>
                  <a:cubicBezTo>
                    <a:pt x="39" y="1"/>
                    <a:pt x="31" y="5"/>
                    <a:pt x="31" y="12"/>
                  </a:cubicBezTo>
                  <a:cubicBezTo>
                    <a:pt x="1" y="73"/>
                    <a:pt x="92" y="195"/>
                    <a:pt x="244" y="255"/>
                  </a:cubicBezTo>
                  <a:cubicBezTo>
                    <a:pt x="272" y="261"/>
                    <a:pt x="300" y="264"/>
                    <a:pt x="326" y="264"/>
                  </a:cubicBezTo>
                  <a:cubicBezTo>
                    <a:pt x="446" y="264"/>
                    <a:pt x="548" y="214"/>
                    <a:pt x="548" y="164"/>
                  </a:cubicBezTo>
                  <a:cubicBezTo>
                    <a:pt x="548" y="134"/>
                    <a:pt x="426" y="134"/>
                    <a:pt x="305" y="103"/>
                  </a:cubicBezTo>
                  <a:cubicBezTo>
                    <a:pt x="191" y="35"/>
                    <a:pt x="94" y="1"/>
                    <a:pt x="52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42" name="Google Shape;542;p5"/>
            <p:cNvSpPr/>
            <p:nvPr/>
          </p:nvSpPr>
          <p:spPr>
            <a:xfrm>
              <a:off x="4988452" y="4815513"/>
              <a:ext cx="14848" cy="5730"/>
            </a:xfrm>
            <a:custGeom>
              <a:rect b="b" l="l" r="r" t="t"/>
              <a:pathLst>
                <a:path extrusionOk="0" h="247" w="640">
                  <a:moveTo>
                    <a:pt x="25" y="1"/>
                  </a:moveTo>
                  <a:cubicBezTo>
                    <a:pt x="10" y="1"/>
                    <a:pt x="1" y="6"/>
                    <a:pt x="1" y="21"/>
                  </a:cubicBezTo>
                  <a:cubicBezTo>
                    <a:pt x="1" y="51"/>
                    <a:pt x="123" y="173"/>
                    <a:pt x="275" y="234"/>
                  </a:cubicBezTo>
                  <a:cubicBezTo>
                    <a:pt x="319" y="243"/>
                    <a:pt x="366" y="246"/>
                    <a:pt x="411" y="246"/>
                  </a:cubicBezTo>
                  <a:cubicBezTo>
                    <a:pt x="518" y="246"/>
                    <a:pt x="609" y="225"/>
                    <a:pt x="609" y="203"/>
                  </a:cubicBezTo>
                  <a:cubicBezTo>
                    <a:pt x="639" y="173"/>
                    <a:pt x="487" y="173"/>
                    <a:pt x="305" y="82"/>
                  </a:cubicBezTo>
                  <a:cubicBezTo>
                    <a:pt x="190" y="59"/>
                    <a:pt x="74" y="1"/>
                    <a:pt x="25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43" name="Google Shape;543;p5"/>
            <p:cNvSpPr/>
            <p:nvPr/>
          </p:nvSpPr>
          <p:spPr>
            <a:xfrm>
              <a:off x="5044178" y="4795445"/>
              <a:ext cx="39510" cy="13758"/>
            </a:xfrm>
            <a:custGeom>
              <a:rect b="b" l="l" r="r" t="t"/>
              <a:pathLst>
                <a:path extrusionOk="0" h="593" w="1703">
                  <a:moveTo>
                    <a:pt x="39" y="1"/>
                  </a:moveTo>
                  <a:cubicBezTo>
                    <a:pt x="33" y="1"/>
                    <a:pt x="31" y="2"/>
                    <a:pt x="31" y="5"/>
                  </a:cubicBezTo>
                  <a:cubicBezTo>
                    <a:pt x="0" y="35"/>
                    <a:pt x="365" y="278"/>
                    <a:pt x="821" y="430"/>
                  </a:cubicBezTo>
                  <a:cubicBezTo>
                    <a:pt x="1174" y="548"/>
                    <a:pt x="1510" y="593"/>
                    <a:pt x="1642" y="593"/>
                  </a:cubicBezTo>
                  <a:cubicBezTo>
                    <a:pt x="1681" y="593"/>
                    <a:pt x="1702" y="589"/>
                    <a:pt x="1702" y="582"/>
                  </a:cubicBezTo>
                  <a:cubicBezTo>
                    <a:pt x="1702" y="521"/>
                    <a:pt x="1338" y="430"/>
                    <a:pt x="912" y="278"/>
                  </a:cubicBezTo>
                  <a:cubicBezTo>
                    <a:pt x="440" y="139"/>
                    <a:pt x="95" y="1"/>
                    <a:pt x="39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44" name="Google Shape;544;p5"/>
            <p:cNvSpPr/>
            <p:nvPr/>
          </p:nvSpPr>
          <p:spPr>
            <a:xfrm>
              <a:off x="4780441" y="4365132"/>
              <a:ext cx="47258" cy="14036"/>
            </a:xfrm>
            <a:custGeom>
              <a:rect b="b" l="l" r="r" t="t"/>
              <a:pathLst>
                <a:path extrusionOk="0" h="605" w="2037">
                  <a:moveTo>
                    <a:pt x="19" y="1"/>
                  </a:moveTo>
                  <a:cubicBezTo>
                    <a:pt x="7" y="1"/>
                    <a:pt x="0" y="4"/>
                    <a:pt x="0" y="11"/>
                  </a:cubicBezTo>
                  <a:cubicBezTo>
                    <a:pt x="0" y="42"/>
                    <a:pt x="426" y="315"/>
                    <a:pt x="973" y="467"/>
                  </a:cubicBezTo>
                  <a:cubicBezTo>
                    <a:pt x="1372" y="572"/>
                    <a:pt x="1713" y="605"/>
                    <a:pt x="1886" y="605"/>
                  </a:cubicBezTo>
                  <a:cubicBezTo>
                    <a:pt x="1963" y="605"/>
                    <a:pt x="2006" y="598"/>
                    <a:pt x="2006" y="589"/>
                  </a:cubicBezTo>
                  <a:cubicBezTo>
                    <a:pt x="2037" y="528"/>
                    <a:pt x="1581" y="467"/>
                    <a:pt x="1034" y="315"/>
                  </a:cubicBezTo>
                  <a:cubicBezTo>
                    <a:pt x="525" y="181"/>
                    <a:pt x="111" y="1"/>
                    <a:pt x="19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45" name="Google Shape;545;p5"/>
            <p:cNvSpPr/>
            <p:nvPr/>
          </p:nvSpPr>
          <p:spPr>
            <a:xfrm>
              <a:off x="4543499" y="4288409"/>
              <a:ext cx="16240" cy="6658"/>
            </a:xfrm>
            <a:custGeom>
              <a:rect b="b" l="l" r="r" t="t"/>
              <a:pathLst>
                <a:path extrusionOk="0" h="287" w="700">
                  <a:moveTo>
                    <a:pt x="44" y="0"/>
                  </a:moveTo>
                  <a:cubicBezTo>
                    <a:pt x="38" y="0"/>
                    <a:pt x="34" y="2"/>
                    <a:pt x="31" y="5"/>
                  </a:cubicBezTo>
                  <a:cubicBezTo>
                    <a:pt x="0" y="36"/>
                    <a:pt x="91" y="188"/>
                    <a:pt x="304" y="279"/>
                  </a:cubicBezTo>
                  <a:cubicBezTo>
                    <a:pt x="338" y="284"/>
                    <a:pt x="371" y="287"/>
                    <a:pt x="404" y="287"/>
                  </a:cubicBezTo>
                  <a:cubicBezTo>
                    <a:pt x="547" y="287"/>
                    <a:pt x="669" y="237"/>
                    <a:pt x="669" y="188"/>
                  </a:cubicBezTo>
                  <a:cubicBezTo>
                    <a:pt x="699" y="157"/>
                    <a:pt x="547" y="157"/>
                    <a:pt x="335" y="127"/>
                  </a:cubicBezTo>
                  <a:cubicBezTo>
                    <a:pt x="199" y="100"/>
                    <a:pt x="88" y="0"/>
                    <a:pt x="44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46" name="Google Shape;546;p5"/>
            <p:cNvSpPr/>
            <p:nvPr/>
          </p:nvSpPr>
          <p:spPr>
            <a:xfrm>
              <a:off x="4533616" y="4267251"/>
              <a:ext cx="16959" cy="6774"/>
            </a:xfrm>
            <a:custGeom>
              <a:rect b="b" l="l" r="r" t="t"/>
              <a:pathLst>
                <a:path extrusionOk="0" h="292" w="731">
                  <a:moveTo>
                    <a:pt x="14" y="0"/>
                  </a:moveTo>
                  <a:cubicBezTo>
                    <a:pt x="9" y="0"/>
                    <a:pt x="4" y="2"/>
                    <a:pt x="1" y="5"/>
                  </a:cubicBezTo>
                  <a:cubicBezTo>
                    <a:pt x="1" y="5"/>
                    <a:pt x="122" y="188"/>
                    <a:pt x="305" y="279"/>
                  </a:cubicBezTo>
                  <a:cubicBezTo>
                    <a:pt x="358" y="288"/>
                    <a:pt x="412" y="291"/>
                    <a:pt x="460" y="291"/>
                  </a:cubicBezTo>
                  <a:cubicBezTo>
                    <a:pt x="578" y="291"/>
                    <a:pt x="669" y="270"/>
                    <a:pt x="669" y="248"/>
                  </a:cubicBezTo>
                  <a:cubicBezTo>
                    <a:pt x="730" y="188"/>
                    <a:pt x="517" y="157"/>
                    <a:pt x="335" y="127"/>
                  </a:cubicBezTo>
                  <a:cubicBezTo>
                    <a:pt x="173" y="100"/>
                    <a:pt x="59" y="0"/>
                    <a:pt x="14" y="0"/>
                  </a:cubicBezTo>
                  <a:close/>
                </a:path>
              </a:pathLst>
            </a:custGeom>
            <a:solidFill>
              <a:srgbClr val="E2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47" name="Google Shape;547;p5"/>
            <p:cNvSpPr/>
            <p:nvPr/>
          </p:nvSpPr>
          <p:spPr>
            <a:xfrm>
              <a:off x="4492714" y="4291217"/>
              <a:ext cx="122728" cy="40786"/>
            </a:xfrm>
            <a:custGeom>
              <a:rect b="b" l="l" r="r" t="t"/>
              <a:pathLst>
                <a:path extrusionOk="0" h="1758" w="5290">
                  <a:moveTo>
                    <a:pt x="15" y="0"/>
                  </a:moveTo>
                  <a:cubicBezTo>
                    <a:pt x="6" y="0"/>
                    <a:pt x="1" y="2"/>
                    <a:pt x="1" y="6"/>
                  </a:cubicBezTo>
                  <a:cubicBezTo>
                    <a:pt x="1" y="36"/>
                    <a:pt x="274" y="188"/>
                    <a:pt x="761" y="370"/>
                  </a:cubicBezTo>
                  <a:cubicBezTo>
                    <a:pt x="1277" y="614"/>
                    <a:pt x="1946" y="826"/>
                    <a:pt x="2676" y="1070"/>
                  </a:cubicBezTo>
                  <a:cubicBezTo>
                    <a:pt x="3405" y="1282"/>
                    <a:pt x="4043" y="1495"/>
                    <a:pt x="4530" y="1586"/>
                  </a:cubicBezTo>
                  <a:cubicBezTo>
                    <a:pt x="4886" y="1681"/>
                    <a:pt x="5149" y="1758"/>
                    <a:pt x="5247" y="1758"/>
                  </a:cubicBezTo>
                  <a:cubicBezTo>
                    <a:pt x="5275" y="1758"/>
                    <a:pt x="5290" y="1752"/>
                    <a:pt x="5290" y="1738"/>
                  </a:cubicBezTo>
                  <a:cubicBezTo>
                    <a:pt x="5290" y="1738"/>
                    <a:pt x="4986" y="1647"/>
                    <a:pt x="4560" y="1434"/>
                  </a:cubicBezTo>
                  <a:cubicBezTo>
                    <a:pt x="4104" y="1282"/>
                    <a:pt x="3436" y="1100"/>
                    <a:pt x="2706" y="887"/>
                  </a:cubicBezTo>
                  <a:cubicBezTo>
                    <a:pt x="1977" y="644"/>
                    <a:pt x="1308" y="431"/>
                    <a:pt x="821" y="279"/>
                  </a:cubicBezTo>
                  <a:cubicBezTo>
                    <a:pt x="369" y="93"/>
                    <a:pt x="80" y="0"/>
                    <a:pt x="15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48" name="Google Shape;548;p5"/>
            <p:cNvSpPr/>
            <p:nvPr/>
          </p:nvSpPr>
          <p:spPr>
            <a:xfrm>
              <a:off x="4025188" y="4107983"/>
              <a:ext cx="404098" cy="165996"/>
            </a:xfrm>
            <a:custGeom>
              <a:rect b="b" l="l" r="r" t="t"/>
              <a:pathLst>
                <a:path extrusionOk="0" h="7155" w="17418">
                  <a:moveTo>
                    <a:pt x="1307" y="1"/>
                  </a:moveTo>
                  <a:lnTo>
                    <a:pt x="0" y="3983"/>
                  </a:lnTo>
                  <a:cubicBezTo>
                    <a:pt x="0" y="3983"/>
                    <a:pt x="8420" y="5928"/>
                    <a:pt x="12341" y="6840"/>
                  </a:cubicBezTo>
                  <a:cubicBezTo>
                    <a:pt x="13302" y="7049"/>
                    <a:pt x="13964" y="7155"/>
                    <a:pt x="14308" y="7155"/>
                  </a:cubicBezTo>
                  <a:cubicBezTo>
                    <a:pt x="15366" y="7155"/>
                    <a:pt x="13410" y="6147"/>
                    <a:pt x="7903" y="4013"/>
                  </a:cubicBezTo>
                  <a:cubicBezTo>
                    <a:pt x="6400" y="3437"/>
                    <a:pt x="5879" y="3210"/>
                    <a:pt x="6004" y="3210"/>
                  </a:cubicBezTo>
                  <a:cubicBezTo>
                    <a:pt x="6461" y="3210"/>
                    <a:pt x="15603" y="6256"/>
                    <a:pt x="16811" y="6256"/>
                  </a:cubicBezTo>
                  <a:cubicBezTo>
                    <a:pt x="16872" y="6256"/>
                    <a:pt x="16912" y="6248"/>
                    <a:pt x="16931" y="6232"/>
                  </a:cubicBezTo>
                  <a:cubicBezTo>
                    <a:pt x="17417" y="5806"/>
                    <a:pt x="3374" y="1733"/>
                    <a:pt x="2918" y="1399"/>
                  </a:cubicBezTo>
                  <a:cubicBezTo>
                    <a:pt x="2901" y="1386"/>
                    <a:pt x="2902" y="1380"/>
                    <a:pt x="2921" y="1380"/>
                  </a:cubicBezTo>
                  <a:cubicBezTo>
                    <a:pt x="3379" y="1380"/>
                    <a:pt x="13910" y="4914"/>
                    <a:pt x="14911" y="4914"/>
                  </a:cubicBezTo>
                  <a:cubicBezTo>
                    <a:pt x="14953" y="4914"/>
                    <a:pt x="14978" y="4907"/>
                    <a:pt x="14986" y="4895"/>
                  </a:cubicBezTo>
                  <a:cubicBezTo>
                    <a:pt x="15441" y="4135"/>
                    <a:pt x="1307" y="1"/>
                    <a:pt x="1307" y="1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49" name="Google Shape;549;p5"/>
            <p:cNvSpPr/>
            <p:nvPr/>
          </p:nvSpPr>
          <p:spPr>
            <a:xfrm>
              <a:off x="4058341" y="4100930"/>
              <a:ext cx="479544" cy="161518"/>
            </a:xfrm>
            <a:custGeom>
              <a:rect b="b" l="l" r="r" t="t"/>
              <a:pathLst>
                <a:path extrusionOk="0" h="6962" w="20670">
                  <a:moveTo>
                    <a:pt x="0" y="1"/>
                  </a:moveTo>
                  <a:cubicBezTo>
                    <a:pt x="1" y="1"/>
                    <a:pt x="62" y="32"/>
                    <a:pt x="182" y="92"/>
                  </a:cubicBezTo>
                  <a:cubicBezTo>
                    <a:pt x="334" y="183"/>
                    <a:pt x="517" y="305"/>
                    <a:pt x="790" y="396"/>
                  </a:cubicBezTo>
                  <a:cubicBezTo>
                    <a:pt x="1277" y="670"/>
                    <a:pt x="2097" y="943"/>
                    <a:pt x="3070" y="1217"/>
                  </a:cubicBezTo>
                  <a:cubicBezTo>
                    <a:pt x="4073" y="1490"/>
                    <a:pt x="5228" y="1794"/>
                    <a:pt x="6505" y="2189"/>
                  </a:cubicBezTo>
                  <a:cubicBezTo>
                    <a:pt x="7751" y="2615"/>
                    <a:pt x="9119" y="3162"/>
                    <a:pt x="10517" y="3648"/>
                  </a:cubicBezTo>
                  <a:cubicBezTo>
                    <a:pt x="11976" y="4165"/>
                    <a:pt x="13313" y="4621"/>
                    <a:pt x="14560" y="4925"/>
                  </a:cubicBezTo>
                  <a:cubicBezTo>
                    <a:pt x="15806" y="5229"/>
                    <a:pt x="16870" y="5624"/>
                    <a:pt x="17782" y="5958"/>
                  </a:cubicBezTo>
                  <a:cubicBezTo>
                    <a:pt x="18693" y="6262"/>
                    <a:pt x="19423" y="6536"/>
                    <a:pt x="19909" y="6718"/>
                  </a:cubicBezTo>
                  <a:lnTo>
                    <a:pt x="20487" y="6901"/>
                  </a:lnTo>
                  <a:cubicBezTo>
                    <a:pt x="20578" y="6962"/>
                    <a:pt x="20669" y="6962"/>
                    <a:pt x="20669" y="6962"/>
                  </a:cubicBezTo>
                  <a:cubicBezTo>
                    <a:pt x="20669" y="6962"/>
                    <a:pt x="20639" y="6901"/>
                    <a:pt x="20426" y="6840"/>
                  </a:cubicBezTo>
                  <a:cubicBezTo>
                    <a:pt x="20274" y="6749"/>
                    <a:pt x="20092" y="6688"/>
                    <a:pt x="19879" y="6597"/>
                  </a:cubicBezTo>
                  <a:cubicBezTo>
                    <a:pt x="19332" y="6414"/>
                    <a:pt x="18663" y="6110"/>
                    <a:pt x="17751" y="5776"/>
                  </a:cubicBezTo>
                  <a:cubicBezTo>
                    <a:pt x="16870" y="5411"/>
                    <a:pt x="15775" y="5016"/>
                    <a:pt x="14499" y="4712"/>
                  </a:cubicBezTo>
                  <a:cubicBezTo>
                    <a:pt x="13283" y="4408"/>
                    <a:pt x="11915" y="3892"/>
                    <a:pt x="10517" y="3405"/>
                  </a:cubicBezTo>
                  <a:cubicBezTo>
                    <a:pt x="9119" y="2889"/>
                    <a:pt x="7751" y="2372"/>
                    <a:pt x="6505" y="1977"/>
                  </a:cubicBezTo>
                  <a:cubicBezTo>
                    <a:pt x="5228" y="1551"/>
                    <a:pt x="4073" y="1308"/>
                    <a:pt x="3070" y="1065"/>
                  </a:cubicBezTo>
                  <a:cubicBezTo>
                    <a:pt x="2097" y="791"/>
                    <a:pt x="1337" y="548"/>
                    <a:pt x="790" y="335"/>
                  </a:cubicBezTo>
                  <a:cubicBezTo>
                    <a:pt x="517" y="214"/>
                    <a:pt x="304" y="153"/>
                    <a:pt x="182" y="62"/>
                  </a:cubicBezTo>
                  <a:cubicBezTo>
                    <a:pt x="62" y="32"/>
                    <a:pt x="1" y="1"/>
                    <a:pt x="0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50" name="Google Shape;550;p5"/>
            <p:cNvSpPr/>
            <p:nvPr/>
          </p:nvSpPr>
          <p:spPr>
            <a:xfrm>
              <a:off x="4446175" y="4244585"/>
              <a:ext cx="48674" cy="16982"/>
            </a:xfrm>
            <a:custGeom>
              <a:rect b="b" l="l" r="r" t="t"/>
              <a:pathLst>
                <a:path extrusionOk="0" h="732" w="2098">
                  <a:moveTo>
                    <a:pt x="16" y="0"/>
                  </a:moveTo>
                  <a:cubicBezTo>
                    <a:pt x="6" y="0"/>
                    <a:pt x="1" y="3"/>
                    <a:pt x="1" y="10"/>
                  </a:cubicBezTo>
                  <a:cubicBezTo>
                    <a:pt x="1" y="40"/>
                    <a:pt x="426" y="344"/>
                    <a:pt x="1004" y="526"/>
                  </a:cubicBezTo>
                  <a:cubicBezTo>
                    <a:pt x="1414" y="663"/>
                    <a:pt x="1790" y="732"/>
                    <a:pt x="1953" y="732"/>
                  </a:cubicBezTo>
                  <a:cubicBezTo>
                    <a:pt x="2007" y="732"/>
                    <a:pt x="2037" y="724"/>
                    <a:pt x="2037" y="709"/>
                  </a:cubicBezTo>
                  <a:cubicBezTo>
                    <a:pt x="2098" y="678"/>
                    <a:pt x="1642" y="557"/>
                    <a:pt x="1034" y="374"/>
                  </a:cubicBezTo>
                  <a:cubicBezTo>
                    <a:pt x="518" y="211"/>
                    <a:pt x="100" y="0"/>
                    <a:pt x="16" y="0"/>
                  </a:cubicBezTo>
                  <a:close/>
                </a:path>
              </a:pathLst>
            </a:custGeom>
            <a:solidFill>
              <a:srgbClr val="E2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51" name="Google Shape;551;p5"/>
            <p:cNvSpPr/>
            <p:nvPr/>
          </p:nvSpPr>
          <p:spPr>
            <a:xfrm>
              <a:off x="4418683" y="4232660"/>
              <a:ext cx="14129" cy="6426"/>
            </a:xfrm>
            <a:custGeom>
              <a:rect b="b" l="l" r="r" t="t"/>
              <a:pathLst>
                <a:path extrusionOk="0" h="277" w="609">
                  <a:moveTo>
                    <a:pt x="9" y="1"/>
                  </a:moveTo>
                  <a:cubicBezTo>
                    <a:pt x="3" y="1"/>
                    <a:pt x="0" y="3"/>
                    <a:pt x="0" y="7"/>
                  </a:cubicBezTo>
                  <a:cubicBezTo>
                    <a:pt x="0" y="68"/>
                    <a:pt x="122" y="220"/>
                    <a:pt x="274" y="250"/>
                  </a:cubicBezTo>
                  <a:cubicBezTo>
                    <a:pt x="330" y="269"/>
                    <a:pt x="384" y="276"/>
                    <a:pt x="431" y="276"/>
                  </a:cubicBezTo>
                  <a:cubicBezTo>
                    <a:pt x="536" y="276"/>
                    <a:pt x="608" y="241"/>
                    <a:pt x="608" y="220"/>
                  </a:cubicBezTo>
                  <a:cubicBezTo>
                    <a:pt x="608" y="159"/>
                    <a:pt x="517" y="159"/>
                    <a:pt x="304" y="98"/>
                  </a:cubicBezTo>
                  <a:cubicBezTo>
                    <a:pt x="173" y="72"/>
                    <a:pt x="43" y="1"/>
                    <a:pt x="9" y="1"/>
                  </a:cubicBezTo>
                  <a:close/>
                </a:path>
              </a:pathLst>
            </a:custGeom>
            <a:solidFill>
              <a:srgbClr val="E2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52" name="Google Shape;552;p5"/>
            <p:cNvSpPr/>
            <p:nvPr/>
          </p:nvSpPr>
          <p:spPr>
            <a:xfrm>
              <a:off x="4427847" y="4244909"/>
              <a:ext cx="12018" cy="6032"/>
            </a:xfrm>
            <a:custGeom>
              <a:rect b="b" l="l" r="r" t="t"/>
              <a:pathLst>
                <a:path extrusionOk="0" h="260" w="518">
                  <a:moveTo>
                    <a:pt x="33" y="0"/>
                  </a:moveTo>
                  <a:cubicBezTo>
                    <a:pt x="12" y="0"/>
                    <a:pt x="0" y="7"/>
                    <a:pt x="0" y="26"/>
                  </a:cubicBezTo>
                  <a:cubicBezTo>
                    <a:pt x="0" y="56"/>
                    <a:pt x="61" y="208"/>
                    <a:pt x="213" y="239"/>
                  </a:cubicBezTo>
                  <a:cubicBezTo>
                    <a:pt x="250" y="253"/>
                    <a:pt x="286" y="259"/>
                    <a:pt x="321" y="259"/>
                  </a:cubicBezTo>
                  <a:cubicBezTo>
                    <a:pt x="429" y="259"/>
                    <a:pt x="517" y="201"/>
                    <a:pt x="517" y="178"/>
                  </a:cubicBezTo>
                  <a:cubicBezTo>
                    <a:pt x="517" y="148"/>
                    <a:pt x="426" y="87"/>
                    <a:pt x="274" y="56"/>
                  </a:cubicBezTo>
                  <a:cubicBezTo>
                    <a:pt x="169" y="35"/>
                    <a:pt x="79" y="0"/>
                    <a:pt x="33" y="0"/>
                  </a:cubicBezTo>
                  <a:close/>
                </a:path>
              </a:pathLst>
            </a:custGeom>
            <a:solidFill>
              <a:srgbClr val="E2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53" name="Google Shape;553;p5"/>
            <p:cNvSpPr/>
            <p:nvPr/>
          </p:nvSpPr>
          <p:spPr>
            <a:xfrm>
              <a:off x="4511066" y="4271589"/>
              <a:ext cx="28930" cy="9790"/>
            </a:xfrm>
            <a:custGeom>
              <a:rect b="b" l="l" r="r" t="t"/>
              <a:pathLst>
                <a:path extrusionOk="0" h="422" w="1247">
                  <a:moveTo>
                    <a:pt x="0" y="1"/>
                  </a:moveTo>
                  <a:cubicBezTo>
                    <a:pt x="0" y="61"/>
                    <a:pt x="0" y="122"/>
                    <a:pt x="122" y="213"/>
                  </a:cubicBezTo>
                  <a:cubicBezTo>
                    <a:pt x="243" y="274"/>
                    <a:pt x="395" y="365"/>
                    <a:pt x="578" y="396"/>
                  </a:cubicBezTo>
                  <a:cubicBezTo>
                    <a:pt x="691" y="415"/>
                    <a:pt x="798" y="422"/>
                    <a:pt x="892" y="422"/>
                  </a:cubicBezTo>
                  <a:cubicBezTo>
                    <a:pt x="1102" y="422"/>
                    <a:pt x="1246" y="386"/>
                    <a:pt x="1246" y="365"/>
                  </a:cubicBezTo>
                  <a:cubicBezTo>
                    <a:pt x="1246" y="305"/>
                    <a:pt x="942" y="305"/>
                    <a:pt x="578" y="244"/>
                  </a:cubicBezTo>
                  <a:cubicBezTo>
                    <a:pt x="426" y="213"/>
                    <a:pt x="274" y="122"/>
                    <a:pt x="152" y="92"/>
                  </a:cubicBezTo>
                  <a:lnTo>
                    <a:pt x="0" y="1"/>
                  </a:lnTo>
                  <a:close/>
                </a:path>
              </a:pathLst>
            </a:custGeom>
            <a:solidFill>
              <a:srgbClr val="E2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54" name="Google Shape;554;p5"/>
            <p:cNvSpPr/>
            <p:nvPr/>
          </p:nvSpPr>
          <p:spPr>
            <a:xfrm>
              <a:off x="4480024" y="4276137"/>
              <a:ext cx="21878" cy="6542"/>
            </a:xfrm>
            <a:custGeom>
              <a:rect b="b" l="l" r="r" t="t"/>
              <a:pathLst>
                <a:path extrusionOk="0" h="282" w="943">
                  <a:moveTo>
                    <a:pt x="21" y="1"/>
                  </a:moveTo>
                  <a:cubicBezTo>
                    <a:pt x="8" y="1"/>
                    <a:pt x="1" y="6"/>
                    <a:pt x="1" y="17"/>
                  </a:cubicBezTo>
                  <a:cubicBezTo>
                    <a:pt x="1" y="48"/>
                    <a:pt x="183" y="230"/>
                    <a:pt x="457" y="261"/>
                  </a:cubicBezTo>
                  <a:cubicBezTo>
                    <a:pt x="515" y="275"/>
                    <a:pt x="574" y="281"/>
                    <a:pt x="629" y="281"/>
                  </a:cubicBezTo>
                  <a:cubicBezTo>
                    <a:pt x="803" y="281"/>
                    <a:pt x="943" y="223"/>
                    <a:pt x="943" y="200"/>
                  </a:cubicBezTo>
                  <a:cubicBezTo>
                    <a:pt x="943" y="169"/>
                    <a:pt x="700" y="169"/>
                    <a:pt x="457" y="109"/>
                  </a:cubicBezTo>
                  <a:cubicBezTo>
                    <a:pt x="236" y="84"/>
                    <a:pt x="75" y="1"/>
                    <a:pt x="21" y="1"/>
                  </a:cubicBezTo>
                  <a:close/>
                </a:path>
              </a:pathLst>
            </a:custGeom>
            <a:solidFill>
              <a:srgbClr val="E2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55" name="Google Shape;555;p5"/>
            <p:cNvSpPr/>
            <p:nvPr/>
          </p:nvSpPr>
          <p:spPr>
            <a:xfrm>
              <a:off x="4436315" y="4265557"/>
              <a:ext cx="16240" cy="8050"/>
            </a:xfrm>
            <a:custGeom>
              <a:rect b="b" l="l" r="r" t="t"/>
              <a:pathLst>
                <a:path extrusionOk="0" h="347" w="700">
                  <a:moveTo>
                    <a:pt x="83" y="1"/>
                  </a:moveTo>
                  <a:cubicBezTo>
                    <a:pt x="74" y="1"/>
                    <a:pt x="67" y="6"/>
                    <a:pt x="61" y="17"/>
                  </a:cubicBezTo>
                  <a:cubicBezTo>
                    <a:pt x="0" y="48"/>
                    <a:pt x="122" y="230"/>
                    <a:pt x="304" y="321"/>
                  </a:cubicBezTo>
                  <a:cubicBezTo>
                    <a:pt x="366" y="339"/>
                    <a:pt x="426" y="347"/>
                    <a:pt x="479" y="347"/>
                  </a:cubicBezTo>
                  <a:cubicBezTo>
                    <a:pt x="608" y="347"/>
                    <a:pt x="699" y="304"/>
                    <a:pt x="699" y="261"/>
                  </a:cubicBezTo>
                  <a:cubicBezTo>
                    <a:pt x="699" y="230"/>
                    <a:pt x="547" y="230"/>
                    <a:pt x="335" y="109"/>
                  </a:cubicBezTo>
                  <a:cubicBezTo>
                    <a:pt x="188" y="84"/>
                    <a:pt x="120" y="1"/>
                    <a:pt x="83" y="1"/>
                  </a:cubicBezTo>
                  <a:close/>
                </a:path>
              </a:pathLst>
            </a:custGeom>
            <a:solidFill>
              <a:srgbClr val="E2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56" name="Google Shape;556;p5"/>
            <p:cNvSpPr/>
            <p:nvPr/>
          </p:nvSpPr>
          <p:spPr>
            <a:xfrm>
              <a:off x="4524452" y="4290033"/>
              <a:ext cx="12018" cy="4965"/>
            </a:xfrm>
            <a:custGeom>
              <a:rect b="b" l="l" r="r" t="t"/>
              <a:pathLst>
                <a:path extrusionOk="0" h="214" w="518">
                  <a:moveTo>
                    <a:pt x="32" y="0"/>
                  </a:moveTo>
                  <a:cubicBezTo>
                    <a:pt x="12" y="0"/>
                    <a:pt x="1" y="7"/>
                    <a:pt x="1" y="26"/>
                  </a:cubicBezTo>
                  <a:cubicBezTo>
                    <a:pt x="1" y="57"/>
                    <a:pt x="92" y="178"/>
                    <a:pt x="244" y="209"/>
                  </a:cubicBezTo>
                  <a:cubicBezTo>
                    <a:pt x="260" y="212"/>
                    <a:pt x="277" y="214"/>
                    <a:pt x="293" y="214"/>
                  </a:cubicBezTo>
                  <a:cubicBezTo>
                    <a:pt x="421" y="214"/>
                    <a:pt x="517" y="114"/>
                    <a:pt x="517" y="87"/>
                  </a:cubicBezTo>
                  <a:cubicBezTo>
                    <a:pt x="517" y="57"/>
                    <a:pt x="487" y="49"/>
                    <a:pt x="438" y="49"/>
                  </a:cubicBezTo>
                  <a:cubicBezTo>
                    <a:pt x="388" y="49"/>
                    <a:pt x="320" y="57"/>
                    <a:pt x="244" y="57"/>
                  </a:cubicBezTo>
                  <a:cubicBezTo>
                    <a:pt x="160" y="36"/>
                    <a:pt x="76" y="0"/>
                    <a:pt x="32" y="0"/>
                  </a:cubicBezTo>
                  <a:close/>
                </a:path>
              </a:pathLst>
            </a:custGeom>
            <a:solidFill>
              <a:srgbClr val="E2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57" name="Google Shape;557;p5"/>
            <p:cNvSpPr/>
            <p:nvPr/>
          </p:nvSpPr>
          <p:spPr>
            <a:xfrm>
              <a:off x="4316464" y="4306714"/>
              <a:ext cx="238473" cy="79576"/>
            </a:xfrm>
            <a:custGeom>
              <a:rect b="b" l="l" r="r" t="t"/>
              <a:pathLst>
                <a:path extrusionOk="0" h="3430" w="10279">
                  <a:moveTo>
                    <a:pt x="179" y="1"/>
                  </a:moveTo>
                  <a:cubicBezTo>
                    <a:pt x="0" y="1"/>
                    <a:pt x="34" y="124"/>
                    <a:pt x="698" y="554"/>
                  </a:cubicBezTo>
                  <a:cubicBezTo>
                    <a:pt x="1955" y="1342"/>
                    <a:pt x="7588" y="3430"/>
                    <a:pt x="9205" y="3430"/>
                  </a:cubicBezTo>
                  <a:cubicBezTo>
                    <a:pt x="9582" y="3430"/>
                    <a:pt x="9740" y="3316"/>
                    <a:pt x="9574" y="3046"/>
                  </a:cubicBezTo>
                  <a:lnTo>
                    <a:pt x="9574" y="3046"/>
                  </a:lnTo>
                  <a:cubicBezTo>
                    <a:pt x="9574" y="3046"/>
                    <a:pt x="9674" y="3054"/>
                    <a:pt x="9795" y="3054"/>
                  </a:cubicBezTo>
                  <a:cubicBezTo>
                    <a:pt x="10006" y="3054"/>
                    <a:pt x="10278" y="3029"/>
                    <a:pt x="10181" y="2894"/>
                  </a:cubicBezTo>
                  <a:cubicBezTo>
                    <a:pt x="10029" y="2712"/>
                    <a:pt x="2309" y="98"/>
                    <a:pt x="2309" y="98"/>
                  </a:cubicBezTo>
                  <a:lnTo>
                    <a:pt x="2218" y="98"/>
                  </a:lnTo>
                  <a:cubicBezTo>
                    <a:pt x="2012" y="82"/>
                    <a:pt x="1615" y="33"/>
                    <a:pt x="1326" y="33"/>
                  </a:cubicBezTo>
                  <a:cubicBezTo>
                    <a:pt x="1061" y="33"/>
                    <a:pt x="887" y="74"/>
                    <a:pt x="1032" y="219"/>
                  </a:cubicBezTo>
                  <a:cubicBezTo>
                    <a:pt x="1032" y="219"/>
                    <a:pt x="417" y="1"/>
                    <a:pt x="179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58" name="Google Shape;558;p5"/>
            <p:cNvSpPr/>
            <p:nvPr/>
          </p:nvSpPr>
          <p:spPr>
            <a:xfrm>
              <a:off x="4341427" y="4066733"/>
              <a:ext cx="241582" cy="309766"/>
            </a:xfrm>
            <a:custGeom>
              <a:rect b="b" l="l" r="r" t="t"/>
              <a:pathLst>
                <a:path extrusionOk="0" h="13352" w="10413">
                  <a:moveTo>
                    <a:pt x="5946" y="0"/>
                  </a:moveTo>
                  <a:cubicBezTo>
                    <a:pt x="5695" y="0"/>
                    <a:pt x="5494" y="78"/>
                    <a:pt x="5367" y="259"/>
                  </a:cubicBezTo>
                  <a:cubicBezTo>
                    <a:pt x="4485" y="1475"/>
                    <a:pt x="2966" y="7129"/>
                    <a:pt x="2206" y="7402"/>
                  </a:cubicBezTo>
                  <a:cubicBezTo>
                    <a:pt x="1446" y="7676"/>
                    <a:pt x="503" y="9894"/>
                    <a:pt x="230" y="10594"/>
                  </a:cubicBezTo>
                  <a:cubicBezTo>
                    <a:pt x="0" y="11282"/>
                    <a:pt x="5458" y="13352"/>
                    <a:pt x="7170" y="13352"/>
                  </a:cubicBezTo>
                  <a:cubicBezTo>
                    <a:pt x="7272" y="13352"/>
                    <a:pt x="7360" y="13345"/>
                    <a:pt x="7434" y="13329"/>
                  </a:cubicBezTo>
                  <a:cubicBezTo>
                    <a:pt x="7434" y="13329"/>
                    <a:pt x="8133" y="12782"/>
                    <a:pt x="8589" y="11202"/>
                  </a:cubicBezTo>
                  <a:cubicBezTo>
                    <a:pt x="9045" y="9560"/>
                    <a:pt x="10078" y="7888"/>
                    <a:pt x="9774" y="7524"/>
                  </a:cubicBezTo>
                  <a:cubicBezTo>
                    <a:pt x="9470" y="7159"/>
                    <a:pt x="9075" y="6612"/>
                    <a:pt x="9318" y="6095"/>
                  </a:cubicBezTo>
                  <a:cubicBezTo>
                    <a:pt x="9531" y="5609"/>
                    <a:pt x="10412" y="2508"/>
                    <a:pt x="10412" y="2508"/>
                  </a:cubicBezTo>
                  <a:cubicBezTo>
                    <a:pt x="10412" y="2508"/>
                    <a:pt x="7377" y="0"/>
                    <a:pt x="594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59" name="Google Shape;559;p5"/>
            <p:cNvSpPr/>
            <p:nvPr/>
          </p:nvSpPr>
          <p:spPr>
            <a:xfrm>
              <a:off x="4456754" y="4238344"/>
              <a:ext cx="110734" cy="136138"/>
            </a:xfrm>
            <a:custGeom>
              <a:rect b="b" l="l" r="r" t="t"/>
              <a:pathLst>
                <a:path extrusionOk="0" h="5868" w="4773">
                  <a:moveTo>
                    <a:pt x="3965" y="1"/>
                  </a:moveTo>
                  <a:cubicBezTo>
                    <a:pt x="3560" y="1"/>
                    <a:pt x="1" y="5324"/>
                    <a:pt x="1" y="5324"/>
                  </a:cubicBezTo>
                  <a:cubicBezTo>
                    <a:pt x="176" y="5675"/>
                    <a:pt x="1144" y="5868"/>
                    <a:pt x="1817" y="5868"/>
                  </a:cubicBezTo>
                  <a:cubicBezTo>
                    <a:pt x="2076" y="5868"/>
                    <a:pt x="2292" y="5839"/>
                    <a:pt x="2402" y="5780"/>
                  </a:cubicBezTo>
                  <a:cubicBezTo>
                    <a:pt x="2767" y="5598"/>
                    <a:pt x="4773" y="583"/>
                    <a:pt x="4682" y="309"/>
                  </a:cubicBezTo>
                  <a:cubicBezTo>
                    <a:pt x="4672" y="292"/>
                    <a:pt x="4659" y="284"/>
                    <a:pt x="4644" y="284"/>
                  </a:cubicBezTo>
                  <a:cubicBezTo>
                    <a:pt x="4409" y="284"/>
                    <a:pt x="3527" y="2102"/>
                    <a:pt x="3527" y="2102"/>
                  </a:cubicBezTo>
                  <a:cubicBezTo>
                    <a:pt x="3527" y="2102"/>
                    <a:pt x="4347" y="157"/>
                    <a:pt x="3982" y="5"/>
                  </a:cubicBezTo>
                  <a:cubicBezTo>
                    <a:pt x="3978" y="2"/>
                    <a:pt x="3972" y="1"/>
                    <a:pt x="3965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60" name="Google Shape;560;p5"/>
            <p:cNvSpPr/>
            <p:nvPr/>
          </p:nvSpPr>
          <p:spPr>
            <a:xfrm>
              <a:off x="4352401" y="4072858"/>
              <a:ext cx="178431" cy="272368"/>
            </a:xfrm>
            <a:custGeom>
              <a:rect b="b" l="l" r="r" t="t"/>
              <a:pathLst>
                <a:path extrusionOk="0" h="11740" w="7691">
                  <a:moveTo>
                    <a:pt x="5388" y="1"/>
                  </a:moveTo>
                  <a:cubicBezTo>
                    <a:pt x="5287" y="1"/>
                    <a:pt x="5200" y="17"/>
                    <a:pt x="5137" y="56"/>
                  </a:cubicBezTo>
                  <a:cubicBezTo>
                    <a:pt x="5137" y="56"/>
                    <a:pt x="4316" y="1059"/>
                    <a:pt x="4103" y="2275"/>
                  </a:cubicBezTo>
                  <a:cubicBezTo>
                    <a:pt x="3921" y="3491"/>
                    <a:pt x="2341" y="6530"/>
                    <a:pt x="2097" y="7138"/>
                  </a:cubicBezTo>
                  <a:cubicBezTo>
                    <a:pt x="1824" y="7746"/>
                    <a:pt x="61" y="8354"/>
                    <a:pt x="0" y="10451"/>
                  </a:cubicBezTo>
                  <a:cubicBezTo>
                    <a:pt x="0" y="10451"/>
                    <a:pt x="2028" y="11739"/>
                    <a:pt x="3117" y="11739"/>
                  </a:cubicBezTo>
                  <a:cubicBezTo>
                    <a:pt x="3175" y="11739"/>
                    <a:pt x="3231" y="11735"/>
                    <a:pt x="3283" y="11728"/>
                  </a:cubicBezTo>
                  <a:cubicBezTo>
                    <a:pt x="4316" y="11576"/>
                    <a:pt x="7052" y="6348"/>
                    <a:pt x="6474" y="5375"/>
                  </a:cubicBezTo>
                  <a:cubicBezTo>
                    <a:pt x="6474" y="5375"/>
                    <a:pt x="6306" y="5295"/>
                    <a:pt x="6073" y="5295"/>
                  </a:cubicBezTo>
                  <a:cubicBezTo>
                    <a:pt x="5852" y="5295"/>
                    <a:pt x="5571" y="5367"/>
                    <a:pt x="5319" y="5649"/>
                  </a:cubicBezTo>
                  <a:cubicBezTo>
                    <a:pt x="4837" y="6222"/>
                    <a:pt x="4683" y="8233"/>
                    <a:pt x="4443" y="8233"/>
                  </a:cubicBezTo>
                  <a:cubicBezTo>
                    <a:pt x="4441" y="8233"/>
                    <a:pt x="4440" y="8233"/>
                    <a:pt x="4438" y="8232"/>
                  </a:cubicBezTo>
                  <a:cubicBezTo>
                    <a:pt x="4164" y="8202"/>
                    <a:pt x="4438" y="6530"/>
                    <a:pt x="5380" y="5132"/>
                  </a:cubicBezTo>
                  <a:cubicBezTo>
                    <a:pt x="6322" y="3703"/>
                    <a:pt x="7690" y="1576"/>
                    <a:pt x="7417" y="1120"/>
                  </a:cubicBezTo>
                  <a:cubicBezTo>
                    <a:pt x="7417" y="1120"/>
                    <a:pt x="7168" y="965"/>
                    <a:pt x="6993" y="965"/>
                  </a:cubicBezTo>
                  <a:cubicBezTo>
                    <a:pt x="6923" y="965"/>
                    <a:pt x="6865" y="989"/>
                    <a:pt x="6839" y="1059"/>
                  </a:cubicBezTo>
                  <a:cubicBezTo>
                    <a:pt x="6778" y="1272"/>
                    <a:pt x="5562" y="4281"/>
                    <a:pt x="5228" y="4433"/>
                  </a:cubicBezTo>
                  <a:cubicBezTo>
                    <a:pt x="5228" y="4433"/>
                    <a:pt x="6444" y="1241"/>
                    <a:pt x="6839" y="451"/>
                  </a:cubicBezTo>
                  <a:cubicBezTo>
                    <a:pt x="6839" y="451"/>
                    <a:pt x="5917" y="1"/>
                    <a:pt x="5388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61" name="Google Shape;561;p5"/>
            <p:cNvSpPr/>
            <p:nvPr/>
          </p:nvSpPr>
          <p:spPr>
            <a:xfrm>
              <a:off x="3945496" y="4426728"/>
              <a:ext cx="134722" cy="53615"/>
            </a:xfrm>
            <a:custGeom>
              <a:rect b="b" l="l" r="r" t="t"/>
              <a:pathLst>
                <a:path extrusionOk="0" h="2311" w="5807">
                  <a:moveTo>
                    <a:pt x="761" y="1"/>
                  </a:moveTo>
                  <a:cubicBezTo>
                    <a:pt x="457" y="1"/>
                    <a:pt x="1" y="153"/>
                    <a:pt x="122" y="548"/>
                  </a:cubicBezTo>
                  <a:cubicBezTo>
                    <a:pt x="244" y="913"/>
                    <a:pt x="791" y="1004"/>
                    <a:pt x="1095" y="1065"/>
                  </a:cubicBezTo>
                  <a:lnTo>
                    <a:pt x="3375" y="1764"/>
                  </a:lnTo>
                  <a:cubicBezTo>
                    <a:pt x="4135" y="1946"/>
                    <a:pt x="4955" y="2128"/>
                    <a:pt x="5746" y="2311"/>
                  </a:cubicBezTo>
                  <a:cubicBezTo>
                    <a:pt x="5776" y="2311"/>
                    <a:pt x="5806" y="2280"/>
                    <a:pt x="5746" y="2250"/>
                  </a:cubicBezTo>
                  <a:cubicBezTo>
                    <a:pt x="4560" y="1916"/>
                    <a:pt x="3375" y="1551"/>
                    <a:pt x="2250" y="1217"/>
                  </a:cubicBezTo>
                  <a:cubicBezTo>
                    <a:pt x="1794" y="1065"/>
                    <a:pt x="1308" y="913"/>
                    <a:pt x="852" y="761"/>
                  </a:cubicBezTo>
                  <a:cubicBezTo>
                    <a:pt x="700" y="730"/>
                    <a:pt x="426" y="669"/>
                    <a:pt x="305" y="517"/>
                  </a:cubicBezTo>
                  <a:cubicBezTo>
                    <a:pt x="153" y="244"/>
                    <a:pt x="578" y="92"/>
                    <a:pt x="761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62" name="Google Shape;562;p5"/>
            <p:cNvSpPr/>
            <p:nvPr/>
          </p:nvSpPr>
          <p:spPr>
            <a:xfrm>
              <a:off x="4252246" y="4536023"/>
              <a:ext cx="145302" cy="32573"/>
            </a:xfrm>
            <a:custGeom>
              <a:rect b="b" l="l" r="r" t="t"/>
              <a:pathLst>
                <a:path extrusionOk="0" h="1404" w="6263">
                  <a:moveTo>
                    <a:pt x="4287" y="1"/>
                  </a:moveTo>
                  <a:cubicBezTo>
                    <a:pt x="4226" y="1"/>
                    <a:pt x="4226" y="92"/>
                    <a:pt x="4256" y="92"/>
                  </a:cubicBezTo>
                  <a:cubicBezTo>
                    <a:pt x="4682" y="214"/>
                    <a:pt x="5107" y="396"/>
                    <a:pt x="5472" y="579"/>
                  </a:cubicBezTo>
                  <a:cubicBezTo>
                    <a:pt x="5624" y="670"/>
                    <a:pt x="5928" y="761"/>
                    <a:pt x="6019" y="913"/>
                  </a:cubicBezTo>
                  <a:cubicBezTo>
                    <a:pt x="6110" y="1126"/>
                    <a:pt x="5624" y="1156"/>
                    <a:pt x="5502" y="1156"/>
                  </a:cubicBezTo>
                  <a:cubicBezTo>
                    <a:pt x="5465" y="1157"/>
                    <a:pt x="5428" y="1158"/>
                    <a:pt x="5391" y="1158"/>
                  </a:cubicBezTo>
                  <a:cubicBezTo>
                    <a:pt x="4638" y="1158"/>
                    <a:pt x="3886" y="874"/>
                    <a:pt x="3162" y="700"/>
                  </a:cubicBezTo>
                  <a:cubicBezTo>
                    <a:pt x="2098" y="457"/>
                    <a:pt x="1034" y="305"/>
                    <a:pt x="1" y="1"/>
                  </a:cubicBezTo>
                  <a:lnTo>
                    <a:pt x="1" y="1"/>
                  </a:lnTo>
                  <a:cubicBezTo>
                    <a:pt x="943" y="366"/>
                    <a:pt x="1946" y="670"/>
                    <a:pt x="2919" y="882"/>
                  </a:cubicBezTo>
                  <a:cubicBezTo>
                    <a:pt x="3648" y="1034"/>
                    <a:pt x="4378" y="1308"/>
                    <a:pt x="5107" y="1369"/>
                  </a:cubicBezTo>
                  <a:cubicBezTo>
                    <a:pt x="5184" y="1388"/>
                    <a:pt x="5319" y="1404"/>
                    <a:pt x="5471" y="1404"/>
                  </a:cubicBezTo>
                  <a:cubicBezTo>
                    <a:pt x="5803" y="1404"/>
                    <a:pt x="6211" y="1327"/>
                    <a:pt x="6232" y="1034"/>
                  </a:cubicBezTo>
                  <a:cubicBezTo>
                    <a:pt x="6262" y="730"/>
                    <a:pt x="5746" y="518"/>
                    <a:pt x="5563" y="427"/>
                  </a:cubicBezTo>
                  <a:cubicBezTo>
                    <a:pt x="5168" y="244"/>
                    <a:pt x="4712" y="92"/>
                    <a:pt x="4287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63" name="Google Shape;563;p5"/>
            <p:cNvSpPr/>
            <p:nvPr/>
          </p:nvSpPr>
          <p:spPr>
            <a:xfrm>
              <a:off x="4257907" y="4546602"/>
              <a:ext cx="188291" cy="34266"/>
            </a:xfrm>
            <a:custGeom>
              <a:rect b="b" l="l" r="r" t="t"/>
              <a:pathLst>
                <a:path extrusionOk="0" h="1477" w="8116">
                  <a:moveTo>
                    <a:pt x="0" y="1"/>
                  </a:moveTo>
                  <a:lnTo>
                    <a:pt x="0" y="1"/>
                  </a:lnTo>
                  <a:cubicBezTo>
                    <a:pt x="1611" y="852"/>
                    <a:pt x="3435" y="1156"/>
                    <a:pt x="5228" y="1369"/>
                  </a:cubicBezTo>
                  <a:cubicBezTo>
                    <a:pt x="5622" y="1418"/>
                    <a:pt x="6069" y="1476"/>
                    <a:pt x="6512" y="1476"/>
                  </a:cubicBezTo>
                  <a:cubicBezTo>
                    <a:pt x="6889" y="1476"/>
                    <a:pt x="7263" y="1434"/>
                    <a:pt x="7599" y="1308"/>
                  </a:cubicBezTo>
                  <a:cubicBezTo>
                    <a:pt x="8116" y="1126"/>
                    <a:pt x="7873" y="730"/>
                    <a:pt x="7508" y="518"/>
                  </a:cubicBezTo>
                  <a:cubicBezTo>
                    <a:pt x="7484" y="500"/>
                    <a:pt x="7463" y="493"/>
                    <a:pt x="7445" y="493"/>
                  </a:cubicBezTo>
                  <a:cubicBezTo>
                    <a:pt x="7368" y="493"/>
                    <a:pt x="7343" y="621"/>
                    <a:pt x="7417" y="670"/>
                  </a:cubicBezTo>
                  <a:cubicBezTo>
                    <a:pt x="7569" y="761"/>
                    <a:pt x="7842" y="913"/>
                    <a:pt x="7629" y="1126"/>
                  </a:cubicBezTo>
                  <a:cubicBezTo>
                    <a:pt x="7538" y="1186"/>
                    <a:pt x="7356" y="1186"/>
                    <a:pt x="7265" y="1217"/>
                  </a:cubicBezTo>
                  <a:cubicBezTo>
                    <a:pt x="6991" y="1278"/>
                    <a:pt x="6626" y="1278"/>
                    <a:pt x="6292" y="1278"/>
                  </a:cubicBezTo>
                  <a:cubicBezTo>
                    <a:pt x="5532" y="1278"/>
                    <a:pt x="4803" y="1156"/>
                    <a:pt x="4073" y="1034"/>
                  </a:cubicBezTo>
                  <a:cubicBezTo>
                    <a:pt x="2675" y="822"/>
                    <a:pt x="1277" y="548"/>
                    <a:pt x="0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64" name="Google Shape;564;p5"/>
            <p:cNvSpPr/>
            <p:nvPr/>
          </p:nvSpPr>
          <p:spPr>
            <a:xfrm>
              <a:off x="3953964" y="4423132"/>
              <a:ext cx="419595" cy="130500"/>
            </a:xfrm>
            <a:custGeom>
              <a:rect b="b" l="l" r="r" t="t"/>
              <a:pathLst>
                <a:path extrusionOk="0" h="5625" w="18086">
                  <a:moveTo>
                    <a:pt x="1084" y="0"/>
                  </a:moveTo>
                  <a:cubicBezTo>
                    <a:pt x="720" y="0"/>
                    <a:pt x="487" y="51"/>
                    <a:pt x="700" y="216"/>
                  </a:cubicBezTo>
                  <a:lnTo>
                    <a:pt x="1368" y="399"/>
                  </a:lnTo>
                  <a:cubicBezTo>
                    <a:pt x="1368" y="399"/>
                    <a:pt x="973" y="361"/>
                    <a:pt x="631" y="361"/>
                  </a:cubicBezTo>
                  <a:cubicBezTo>
                    <a:pt x="289" y="361"/>
                    <a:pt x="0" y="399"/>
                    <a:pt x="213" y="551"/>
                  </a:cubicBezTo>
                  <a:cubicBezTo>
                    <a:pt x="580" y="833"/>
                    <a:pt x="15209" y="5625"/>
                    <a:pt x="17658" y="5625"/>
                  </a:cubicBezTo>
                  <a:cubicBezTo>
                    <a:pt x="17846" y="5625"/>
                    <a:pt x="17962" y="5596"/>
                    <a:pt x="17995" y="5536"/>
                  </a:cubicBezTo>
                  <a:cubicBezTo>
                    <a:pt x="18086" y="5293"/>
                    <a:pt x="15472" y="4502"/>
                    <a:pt x="15472" y="4502"/>
                  </a:cubicBezTo>
                  <a:lnTo>
                    <a:pt x="15472" y="4502"/>
                  </a:lnTo>
                  <a:cubicBezTo>
                    <a:pt x="15472" y="4502"/>
                    <a:pt x="16805" y="4701"/>
                    <a:pt x="17407" y="4701"/>
                  </a:cubicBezTo>
                  <a:cubicBezTo>
                    <a:pt x="17687" y="4701"/>
                    <a:pt x="17810" y="4658"/>
                    <a:pt x="17569" y="4533"/>
                  </a:cubicBezTo>
                  <a:cubicBezTo>
                    <a:pt x="16809" y="4107"/>
                    <a:pt x="2554" y="125"/>
                    <a:pt x="2554" y="125"/>
                  </a:cubicBezTo>
                  <a:cubicBezTo>
                    <a:pt x="2554" y="125"/>
                    <a:pt x="1657" y="0"/>
                    <a:pt x="1084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65" name="Google Shape;565;p5"/>
            <p:cNvSpPr/>
            <p:nvPr/>
          </p:nvSpPr>
          <p:spPr>
            <a:xfrm>
              <a:off x="4167636" y="4183337"/>
              <a:ext cx="106511" cy="31436"/>
            </a:xfrm>
            <a:custGeom>
              <a:rect b="b" l="l" r="r" t="t"/>
              <a:pathLst>
                <a:path extrusionOk="0" h="1355" w="4591">
                  <a:moveTo>
                    <a:pt x="9" y="1"/>
                  </a:moveTo>
                  <a:cubicBezTo>
                    <a:pt x="3" y="1"/>
                    <a:pt x="0" y="2"/>
                    <a:pt x="0" y="5"/>
                  </a:cubicBezTo>
                  <a:cubicBezTo>
                    <a:pt x="0" y="5"/>
                    <a:pt x="244" y="157"/>
                    <a:pt x="639" y="370"/>
                  </a:cubicBezTo>
                  <a:cubicBezTo>
                    <a:pt x="1064" y="552"/>
                    <a:pt x="1642" y="765"/>
                    <a:pt x="2280" y="917"/>
                  </a:cubicBezTo>
                  <a:cubicBezTo>
                    <a:pt x="2918" y="1069"/>
                    <a:pt x="3496" y="1191"/>
                    <a:pt x="3921" y="1282"/>
                  </a:cubicBezTo>
                  <a:cubicBezTo>
                    <a:pt x="4211" y="1326"/>
                    <a:pt x="4435" y="1355"/>
                    <a:pt x="4534" y="1355"/>
                  </a:cubicBezTo>
                  <a:cubicBezTo>
                    <a:pt x="4570" y="1355"/>
                    <a:pt x="4590" y="1351"/>
                    <a:pt x="4590" y="1343"/>
                  </a:cubicBezTo>
                  <a:cubicBezTo>
                    <a:pt x="4590" y="1343"/>
                    <a:pt x="4377" y="1282"/>
                    <a:pt x="3952" y="1160"/>
                  </a:cubicBezTo>
                  <a:cubicBezTo>
                    <a:pt x="3526" y="1039"/>
                    <a:pt x="2979" y="887"/>
                    <a:pt x="2310" y="735"/>
                  </a:cubicBezTo>
                  <a:cubicBezTo>
                    <a:pt x="1672" y="583"/>
                    <a:pt x="1095" y="400"/>
                    <a:pt x="699" y="248"/>
                  </a:cubicBezTo>
                  <a:cubicBezTo>
                    <a:pt x="318" y="112"/>
                    <a:pt x="59" y="1"/>
                    <a:pt x="9" y="1"/>
                  </a:cubicBezTo>
                  <a:close/>
                </a:path>
              </a:pathLst>
            </a:custGeom>
            <a:solidFill>
              <a:srgbClr val="E2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66" name="Google Shape;566;p5"/>
            <p:cNvSpPr/>
            <p:nvPr/>
          </p:nvSpPr>
          <p:spPr>
            <a:xfrm>
              <a:off x="4267767" y="4191596"/>
              <a:ext cx="37398" cy="13572"/>
            </a:xfrm>
            <a:custGeom>
              <a:rect b="b" l="l" r="r" t="t"/>
              <a:pathLst>
                <a:path extrusionOk="0" h="585" w="1612">
                  <a:moveTo>
                    <a:pt x="28" y="0"/>
                  </a:moveTo>
                  <a:cubicBezTo>
                    <a:pt x="10" y="0"/>
                    <a:pt x="1" y="5"/>
                    <a:pt x="1" y="14"/>
                  </a:cubicBezTo>
                  <a:cubicBezTo>
                    <a:pt x="1" y="44"/>
                    <a:pt x="365" y="257"/>
                    <a:pt x="760" y="409"/>
                  </a:cubicBezTo>
                  <a:cubicBezTo>
                    <a:pt x="1121" y="522"/>
                    <a:pt x="1415" y="584"/>
                    <a:pt x="1543" y="584"/>
                  </a:cubicBezTo>
                  <a:cubicBezTo>
                    <a:pt x="1587" y="584"/>
                    <a:pt x="1612" y="577"/>
                    <a:pt x="1612" y="561"/>
                  </a:cubicBezTo>
                  <a:cubicBezTo>
                    <a:pt x="1612" y="531"/>
                    <a:pt x="1277" y="470"/>
                    <a:pt x="821" y="257"/>
                  </a:cubicBezTo>
                  <a:cubicBezTo>
                    <a:pt x="462" y="129"/>
                    <a:pt x="124" y="0"/>
                    <a:pt x="28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67" name="Google Shape;567;p5"/>
            <p:cNvSpPr/>
            <p:nvPr/>
          </p:nvSpPr>
          <p:spPr>
            <a:xfrm>
              <a:off x="4079476" y="4180947"/>
              <a:ext cx="38118" cy="7610"/>
            </a:xfrm>
            <a:custGeom>
              <a:rect b="b" l="l" r="r" t="t"/>
              <a:pathLst>
                <a:path extrusionOk="0" h="328" w="1643">
                  <a:moveTo>
                    <a:pt x="65" y="1"/>
                  </a:moveTo>
                  <a:cubicBezTo>
                    <a:pt x="43" y="1"/>
                    <a:pt x="31" y="6"/>
                    <a:pt x="31" y="17"/>
                  </a:cubicBezTo>
                  <a:cubicBezTo>
                    <a:pt x="1" y="47"/>
                    <a:pt x="335" y="260"/>
                    <a:pt x="791" y="321"/>
                  </a:cubicBezTo>
                  <a:cubicBezTo>
                    <a:pt x="855" y="325"/>
                    <a:pt x="917" y="327"/>
                    <a:pt x="976" y="327"/>
                  </a:cubicBezTo>
                  <a:cubicBezTo>
                    <a:pt x="1342" y="327"/>
                    <a:pt x="1612" y="256"/>
                    <a:pt x="1612" y="230"/>
                  </a:cubicBezTo>
                  <a:cubicBezTo>
                    <a:pt x="1642" y="199"/>
                    <a:pt x="1308" y="199"/>
                    <a:pt x="791" y="169"/>
                  </a:cubicBezTo>
                  <a:cubicBezTo>
                    <a:pt x="445" y="95"/>
                    <a:pt x="160" y="1"/>
                    <a:pt x="65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68" name="Google Shape;568;p5"/>
            <p:cNvSpPr/>
            <p:nvPr/>
          </p:nvSpPr>
          <p:spPr>
            <a:xfrm>
              <a:off x="4103465" y="4171992"/>
              <a:ext cx="21182" cy="8352"/>
            </a:xfrm>
            <a:custGeom>
              <a:rect b="b" l="l" r="r" t="t"/>
              <a:pathLst>
                <a:path extrusionOk="0" h="360" w="913">
                  <a:moveTo>
                    <a:pt x="18" y="0"/>
                  </a:moveTo>
                  <a:cubicBezTo>
                    <a:pt x="7" y="0"/>
                    <a:pt x="0" y="3"/>
                    <a:pt x="0" y="8"/>
                  </a:cubicBezTo>
                  <a:cubicBezTo>
                    <a:pt x="0" y="38"/>
                    <a:pt x="152" y="251"/>
                    <a:pt x="426" y="312"/>
                  </a:cubicBezTo>
                  <a:cubicBezTo>
                    <a:pt x="521" y="348"/>
                    <a:pt x="617" y="360"/>
                    <a:pt x="697" y="360"/>
                  </a:cubicBezTo>
                  <a:cubicBezTo>
                    <a:pt x="822" y="360"/>
                    <a:pt x="912" y="330"/>
                    <a:pt x="912" y="312"/>
                  </a:cubicBezTo>
                  <a:cubicBezTo>
                    <a:pt x="912" y="281"/>
                    <a:pt x="669" y="281"/>
                    <a:pt x="456" y="160"/>
                  </a:cubicBezTo>
                  <a:cubicBezTo>
                    <a:pt x="255" y="59"/>
                    <a:pt x="74" y="0"/>
                    <a:pt x="18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69" name="Google Shape;569;p5"/>
            <p:cNvSpPr/>
            <p:nvPr/>
          </p:nvSpPr>
          <p:spPr>
            <a:xfrm>
              <a:off x="4060452" y="4156193"/>
              <a:ext cx="17655" cy="7447"/>
            </a:xfrm>
            <a:custGeom>
              <a:rect b="b" l="l" r="r" t="t"/>
              <a:pathLst>
                <a:path extrusionOk="0" h="321" w="761">
                  <a:moveTo>
                    <a:pt x="28" y="0"/>
                  </a:moveTo>
                  <a:cubicBezTo>
                    <a:pt x="10" y="0"/>
                    <a:pt x="0" y="6"/>
                    <a:pt x="0" y="20"/>
                  </a:cubicBezTo>
                  <a:cubicBezTo>
                    <a:pt x="0" y="20"/>
                    <a:pt x="91" y="203"/>
                    <a:pt x="335" y="263"/>
                  </a:cubicBezTo>
                  <a:cubicBezTo>
                    <a:pt x="431" y="305"/>
                    <a:pt x="527" y="321"/>
                    <a:pt x="603" y="321"/>
                  </a:cubicBezTo>
                  <a:cubicBezTo>
                    <a:pt x="696" y="321"/>
                    <a:pt x="760" y="297"/>
                    <a:pt x="760" y="263"/>
                  </a:cubicBezTo>
                  <a:cubicBezTo>
                    <a:pt x="760" y="233"/>
                    <a:pt x="547" y="172"/>
                    <a:pt x="365" y="111"/>
                  </a:cubicBezTo>
                  <a:cubicBezTo>
                    <a:pt x="225" y="65"/>
                    <a:pt x="85" y="0"/>
                    <a:pt x="28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70" name="Google Shape;570;p5"/>
            <p:cNvSpPr/>
            <p:nvPr/>
          </p:nvSpPr>
          <p:spPr>
            <a:xfrm>
              <a:off x="4128846" y="4181666"/>
              <a:ext cx="23293" cy="7633"/>
            </a:xfrm>
            <a:custGeom>
              <a:rect b="b" l="l" r="r" t="t"/>
              <a:pathLst>
                <a:path extrusionOk="0" h="329" w="1004">
                  <a:moveTo>
                    <a:pt x="30" y="0"/>
                  </a:moveTo>
                  <a:cubicBezTo>
                    <a:pt x="16" y="0"/>
                    <a:pt x="6" y="5"/>
                    <a:pt x="1" y="16"/>
                  </a:cubicBezTo>
                  <a:cubicBezTo>
                    <a:pt x="1" y="47"/>
                    <a:pt x="153" y="260"/>
                    <a:pt x="457" y="320"/>
                  </a:cubicBezTo>
                  <a:cubicBezTo>
                    <a:pt x="512" y="326"/>
                    <a:pt x="566" y="328"/>
                    <a:pt x="617" y="328"/>
                  </a:cubicBezTo>
                  <a:cubicBezTo>
                    <a:pt x="842" y="328"/>
                    <a:pt x="1004" y="279"/>
                    <a:pt x="1004" y="229"/>
                  </a:cubicBezTo>
                  <a:cubicBezTo>
                    <a:pt x="1004" y="199"/>
                    <a:pt x="761" y="168"/>
                    <a:pt x="457" y="168"/>
                  </a:cubicBezTo>
                  <a:cubicBezTo>
                    <a:pt x="234" y="94"/>
                    <a:pt x="92" y="0"/>
                    <a:pt x="30" y="0"/>
                  </a:cubicBezTo>
                  <a:close/>
                </a:path>
              </a:pathLst>
            </a:custGeom>
            <a:solidFill>
              <a:srgbClr val="E2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71" name="Google Shape;571;p5"/>
            <p:cNvSpPr/>
            <p:nvPr/>
          </p:nvSpPr>
          <p:spPr>
            <a:xfrm>
              <a:off x="4094301" y="4140347"/>
              <a:ext cx="137530" cy="41899"/>
            </a:xfrm>
            <a:custGeom>
              <a:rect b="b" l="l" r="r" t="t"/>
              <a:pathLst>
                <a:path extrusionOk="0" h="1806" w="5928">
                  <a:moveTo>
                    <a:pt x="5" y="1"/>
                  </a:moveTo>
                  <a:cubicBezTo>
                    <a:pt x="2" y="1"/>
                    <a:pt x="0" y="2"/>
                    <a:pt x="0" y="4"/>
                  </a:cubicBezTo>
                  <a:cubicBezTo>
                    <a:pt x="0" y="4"/>
                    <a:pt x="91" y="95"/>
                    <a:pt x="243" y="156"/>
                  </a:cubicBezTo>
                  <a:cubicBezTo>
                    <a:pt x="365" y="247"/>
                    <a:pt x="578" y="308"/>
                    <a:pt x="851" y="430"/>
                  </a:cubicBezTo>
                  <a:cubicBezTo>
                    <a:pt x="1368" y="642"/>
                    <a:pt x="2189" y="855"/>
                    <a:pt x="2979" y="1068"/>
                  </a:cubicBezTo>
                  <a:cubicBezTo>
                    <a:pt x="3800" y="1341"/>
                    <a:pt x="4529" y="1524"/>
                    <a:pt x="5076" y="1645"/>
                  </a:cubicBezTo>
                  <a:cubicBezTo>
                    <a:pt x="5504" y="1746"/>
                    <a:pt x="5807" y="1805"/>
                    <a:pt x="5899" y="1805"/>
                  </a:cubicBezTo>
                  <a:cubicBezTo>
                    <a:pt x="5918" y="1805"/>
                    <a:pt x="5927" y="1803"/>
                    <a:pt x="5927" y="1797"/>
                  </a:cubicBezTo>
                  <a:cubicBezTo>
                    <a:pt x="5927" y="1767"/>
                    <a:pt x="5623" y="1676"/>
                    <a:pt x="5046" y="1524"/>
                  </a:cubicBezTo>
                  <a:cubicBezTo>
                    <a:pt x="4560" y="1372"/>
                    <a:pt x="3860" y="1190"/>
                    <a:pt x="3009" y="916"/>
                  </a:cubicBezTo>
                  <a:cubicBezTo>
                    <a:pt x="2158" y="642"/>
                    <a:pt x="1398" y="490"/>
                    <a:pt x="882" y="308"/>
                  </a:cubicBezTo>
                  <a:cubicBezTo>
                    <a:pt x="347" y="167"/>
                    <a:pt x="47" y="1"/>
                    <a:pt x="5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72" name="Google Shape;572;p5"/>
            <p:cNvSpPr/>
            <p:nvPr/>
          </p:nvSpPr>
          <p:spPr>
            <a:xfrm>
              <a:off x="3981456" y="4158002"/>
              <a:ext cx="389992" cy="369599"/>
            </a:xfrm>
            <a:custGeom>
              <a:rect b="b" l="l" r="r" t="t"/>
              <a:pathLst>
                <a:path extrusionOk="0" h="15931" w="16810">
                  <a:moveTo>
                    <a:pt x="9406" y="1"/>
                  </a:moveTo>
                  <a:cubicBezTo>
                    <a:pt x="6836" y="1"/>
                    <a:pt x="2458" y="1739"/>
                    <a:pt x="1612" y="3346"/>
                  </a:cubicBezTo>
                  <a:cubicBezTo>
                    <a:pt x="700" y="5049"/>
                    <a:pt x="1" y="12009"/>
                    <a:pt x="1" y="12009"/>
                  </a:cubicBezTo>
                  <a:lnTo>
                    <a:pt x="13679" y="15930"/>
                  </a:lnTo>
                  <a:cubicBezTo>
                    <a:pt x="13679" y="15930"/>
                    <a:pt x="16506" y="13103"/>
                    <a:pt x="16658" y="10672"/>
                  </a:cubicBezTo>
                  <a:cubicBezTo>
                    <a:pt x="16810" y="8240"/>
                    <a:pt x="15108" y="6477"/>
                    <a:pt x="15108" y="6477"/>
                  </a:cubicBezTo>
                  <a:lnTo>
                    <a:pt x="15320" y="5018"/>
                  </a:lnTo>
                  <a:cubicBezTo>
                    <a:pt x="15320" y="5018"/>
                    <a:pt x="12402" y="337"/>
                    <a:pt x="9971" y="33"/>
                  </a:cubicBezTo>
                  <a:cubicBezTo>
                    <a:pt x="9795" y="11"/>
                    <a:pt x="9606" y="1"/>
                    <a:pt x="940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73" name="Google Shape;573;p5"/>
            <p:cNvSpPr/>
            <p:nvPr/>
          </p:nvSpPr>
          <p:spPr>
            <a:xfrm>
              <a:off x="4277674" y="4357105"/>
              <a:ext cx="89552" cy="167226"/>
            </a:xfrm>
            <a:custGeom>
              <a:rect b="b" l="l" r="r" t="t"/>
              <a:pathLst>
                <a:path extrusionOk="0" h="7208" w="3860">
                  <a:moveTo>
                    <a:pt x="2547" y="1"/>
                  </a:moveTo>
                  <a:cubicBezTo>
                    <a:pt x="2148" y="1"/>
                    <a:pt x="1792" y="236"/>
                    <a:pt x="1792" y="236"/>
                  </a:cubicBezTo>
                  <a:cubicBezTo>
                    <a:pt x="1141" y="2396"/>
                    <a:pt x="1" y="7207"/>
                    <a:pt x="558" y="7207"/>
                  </a:cubicBezTo>
                  <a:cubicBezTo>
                    <a:pt x="573" y="7207"/>
                    <a:pt x="589" y="7203"/>
                    <a:pt x="607" y="7196"/>
                  </a:cubicBezTo>
                  <a:cubicBezTo>
                    <a:pt x="1337" y="6953"/>
                    <a:pt x="3859" y="3974"/>
                    <a:pt x="3616" y="1573"/>
                  </a:cubicBezTo>
                  <a:cubicBezTo>
                    <a:pt x="3503" y="300"/>
                    <a:pt x="2998" y="1"/>
                    <a:pt x="2547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74" name="Google Shape;574;p5"/>
            <p:cNvSpPr/>
            <p:nvPr/>
          </p:nvSpPr>
          <p:spPr>
            <a:xfrm>
              <a:off x="4303379" y="4366083"/>
              <a:ext cx="86420" cy="126138"/>
            </a:xfrm>
            <a:custGeom>
              <a:rect b="b" l="l" r="r" t="t"/>
              <a:pathLst>
                <a:path extrusionOk="0" h="5437" w="3725">
                  <a:moveTo>
                    <a:pt x="958" y="1"/>
                  </a:moveTo>
                  <a:cubicBezTo>
                    <a:pt x="958" y="1"/>
                    <a:pt x="0" y="5436"/>
                    <a:pt x="471" y="5436"/>
                  </a:cubicBezTo>
                  <a:cubicBezTo>
                    <a:pt x="489" y="5436"/>
                    <a:pt x="510" y="5428"/>
                    <a:pt x="532" y="5411"/>
                  </a:cubicBezTo>
                  <a:cubicBezTo>
                    <a:pt x="1110" y="4894"/>
                    <a:pt x="3724" y="92"/>
                    <a:pt x="95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75" name="Google Shape;575;p5"/>
            <p:cNvSpPr/>
            <p:nvPr/>
          </p:nvSpPr>
          <p:spPr>
            <a:xfrm>
              <a:off x="4227005" y="4243378"/>
              <a:ext cx="104957" cy="263807"/>
            </a:xfrm>
            <a:custGeom>
              <a:rect b="b" l="l" r="r" t="t"/>
              <a:pathLst>
                <a:path extrusionOk="0" h="11371" w="4524">
                  <a:moveTo>
                    <a:pt x="420" y="1"/>
                  </a:moveTo>
                  <a:cubicBezTo>
                    <a:pt x="420" y="1"/>
                    <a:pt x="0" y="11370"/>
                    <a:pt x="889" y="11370"/>
                  </a:cubicBezTo>
                  <a:cubicBezTo>
                    <a:pt x="895" y="11370"/>
                    <a:pt x="901" y="11370"/>
                    <a:pt x="906" y="11369"/>
                  </a:cubicBezTo>
                  <a:cubicBezTo>
                    <a:pt x="1818" y="11186"/>
                    <a:pt x="4523" y="1583"/>
                    <a:pt x="4524" y="1581"/>
                  </a:cubicBezTo>
                  <a:lnTo>
                    <a:pt x="4524" y="1581"/>
                  </a:lnTo>
                  <a:cubicBezTo>
                    <a:pt x="4473" y="1688"/>
                    <a:pt x="4356" y="1733"/>
                    <a:pt x="4193" y="1733"/>
                  </a:cubicBezTo>
                  <a:cubicBezTo>
                    <a:pt x="3187" y="1733"/>
                    <a:pt x="420" y="1"/>
                    <a:pt x="420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76" name="Google Shape;576;p5"/>
            <p:cNvSpPr/>
            <p:nvPr/>
          </p:nvSpPr>
          <p:spPr>
            <a:xfrm>
              <a:off x="3994170" y="4165612"/>
              <a:ext cx="274317" cy="306982"/>
            </a:xfrm>
            <a:custGeom>
              <a:rect b="b" l="l" r="r" t="t"/>
              <a:pathLst>
                <a:path extrusionOk="0" h="13232" w="11824">
                  <a:moveTo>
                    <a:pt x="9132" y="0"/>
                  </a:moveTo>
                  <a:cubicBezTo>
                    <a:pt x="7399" y="0"/>
                    <a:pt x="2171" y="2122"/>
                    <a:pt x="1398" y="2867"/>
                  </a:cubicBezTo>
                  <a:cubicBezTo>
                    <a:pt x="578" y="3718"/>
                    <a:pt x="0" y="11256"/>
                    <a:pt x="0" y="11256"/>
                  </a:cubicBezTo>
                  <a:cubicBezTo>
                    <a:pt x="1246" y="12137"/>
                    <a:pt x="6231" y="13231"/>
                    <a:pt x="6231" y="13231"/>
                  </a:cubicBezTo>
                  <a:cubicBezTo>
                    <a:pt x="6231" y="13231"/>
                    <a:pt x="7660" y="11924"/>
                    <a:pt x="9119" y="8915"/>
                  </a:cubicBezTo>
                  <a:cubicBezTo>
                    <a:pt x="10547" y="5906"/>
                    <a:pt x="9848" y="2927"/>
                    <a:pt x="9757" y="2593"/>
                  </a:cubicBezTo>
                  <a:cubicBezTo>
                    <a:pt x="9696" y="2228"/>
                    <a:pt x="11824" y="2228"/>
                    <a:pt x="11824" y="2228"/>
                  </a:cubicBezTo>
                  <a:cubicBezTo>
                    <a:pt x="11824" y="2228"/>
                    <a:pt x="10608" y="556"/>
                    <a:pt x="9544" y="70"/>
                  </a:cubicBezTo>
                  <a:cubicBezTo>
                    <a:pt x="9449" y="22"/>
                    <a:pt x="9308" y="0"/>
                    <a:pt x="9132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77" name="Google Shape;577;p5"/>
            <p:cNvSpPr/>
            <p:nvPr/>
          </p:nvSpPr>
          <p:spPr>
            <a:xfrm>
              <a:off x="4009667" y="4171133"/>
              <a:ext cx="211584" cy="300046"/>
            </a:xfrm>
            <a:custGeom>
              <a:rect b="b" l="l" r="r" t="t"/>
              <a:pathLst>
                <a:path extrusionOk="0" h="12933" w="9120">
                  <a:moveTo>
                    <a:pt x="7856" y="1"/>
                  </a:moveTo>
                  <a:cubicBezTo>
                    <a:pt x="7482" y="1"/>
                    <a:pt x="6627" y="318"/>
                    <a:pt x="6627" y="318"/>
                  </a:cubicBezTo>
                  <a:cubicBezTo>
                    <a:pt x="6627" y="318"/>
                    <a:pt x="6475" y="3236"/>
                    <a:pt x="6293" y="3358"/>
                  </a:cubicBezTo>
                  <a:cubicBezTo>
                    <a:pt x="6289" y="3362"/>
                    <a:pt x="6285" y="3363"/>
                    <a:pt x="6282" y="3363"/>
                  </a:cubicBezTo>
                  <a:cubicBezTo>
                    <a:pt x="6145" y="3363"/>
                    <a:pt x="6232" y="440"/>
                    <a:pt x="6232" y="440"/>
                  </a:cubicBezTo>
                  <a:lnTo>
                    <a:pt x="6232" y="440"/>
                  </a:lnTo>
                  <a:cubicBezTo>
                    <a:pt x="6232" y="440"/>
                    <a:pt x="5624" y="531"/>
                    <a:pt x="5411" y="805"/>
                  </a:cubicBezTo>
                  <a:cubicBezTo>
                    <a:pt x="5170" y="1077"/>
                    <a:pt x="3637" y="10867"/>
                    <a:pt x="3349" y="10867"/>
                  </a:cubicBezTo>
                  <a:cubicBezTo>
                    <a:pt x="3348" y="10867"/>
                    <a:pt x="3346" y="10866"/>
                    <a:pt x="3344" y="10866"/>
                  </a:cubicBezTo>
                  <a:cubicBezTo>
                    <a:pt x="3101" y="10775"/>
                    <a:pt x="5107" y="1656"/>
                    <a:pt x="4925" y="1230"/>
                  </a:cubicBezTo>
                  <a:cubicBezTo>
                    <a:pt x="4818" y="1018"/>
                    <a:pt x="4704" y="835"/>
                    <a:pt x="4549" y="835"/>
                  </a:cubicBezTo>
                  <a:cubicBezTo>
                    <a:pt x="4393" y="835"/>
                    <a:pt x="4195" y="1018"/>
                    <a:pt x="3922" y="1534"/>
                  </a:cubicBezTo>
                  <a:cubicBezTo>
                    <a:pt x="3455" y="2413"/>
                    <a:pt x="2592" y="4655"/>
                    <a:pt x="2272" y="4655"/>
                  </a:cubicBezTo>
                  <a:cubicBezTo>
                    <a:pt x="2238" y="4655"/>
                    <a:pt x="2210" y="4630"/>
                    <a:pt x="2189" y="4574"/>
                  </a:cubicBezTo>
                  <a:cubicBezTo>
                    <a:pt x="1946" y="3996"/>
                    <a:pt x="3922" y="1838"/>
                    <a:pt x="3618" y="1534"/>
                  </a:cubicBezTo>
                  <a:cubicBezTo>
                    <a:pt x="3585" y="1501"/>
                    <a:pt x="3533" y="1486"/>
                    <a:pt x="3466" y="1486"/>
                  </a:cubicBezTo>
                  <a:cubicBezTo>
                    <a:pt x="2922" y="1486"/>
                    <a:pt x="1383" y="2486"/>
                    <a:pt x="761" y="2811"/>
                  </a:cubicBezTo>
                  <a:cubicBezTo>
                    <a:pt x="244" y="3115"/>
                    <a:pt x="1" y="9012"/>
                    <a:pt x="821" y="11990"/>
                  </a:cubicBezTo>
                  <a:lnTo>
                    <a:pt x="4043" y="12933"/>
                  </a:lnTo>
                  <a:cubicBezTo>
                    <a:pt x="5928" y="11686"/>
                    <a:pt x="8025" y="9042"/>
                    <a:pt x="8481" y="7461"/>
                  </a:cubicBezTo>
                  <a:cubicBezTo>
                    <a:pt x="9119" y="5212"/>
                    <a:pt x="8208" y="75"/>
                    <a:pt x="7964" y="14"/>
                  </a:cubicBezTo>
                  <a:cubicBezTo>
                    <a:pt x="7936" y="5"/>
                    <a:pt x="7899" y="1"/>
                    <a:pt x="785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78" name="Google Shape;578;p5"/>
            <p:cNvSpPr/>
            <p:nvPr/>
          </p:nvSpPr>
          <p:spPr>
            <a:xfrm>
              <a:off x="4016024" y="4331492"/>
              <a:ext cx="27910" cy="51249"/>
            </a:xfrm>
            <a:custGeom>
              <a:rect b="b" l="l" r="r" t="t"/>
              <a:pathLst>
                <a:path extrusionOk="0" h="2209" w="1203">
                  <a:moveTo>
                    <a:pt x="602" y="0"/>
                  </a:moveTo>
                  <a:cubicBezTo>
                    <a:pt x="594" y="0"/>
                    <a:pt x="586" y="1"/>
                    <a:pt x="578" y="2"/>
                  </a:cubicBezTo>
                  <a:cubicBezTo>
                    <a:pt x="0" y="124"/>
                    <a:pt x="304" y="2130"/>
                    <a:pt x="304" y="2130"/>
                  </a:cubicBezTo>
                  <a:cubicBezTo>
                    <a:pt x="393" y="2184"/>
                    <a:pt x="471" y="2209"/>
                    <a:pt x="541" y="2209"/>
                  </a:cubicBezTo>
                  <a:cubicBezTo>
                    <a:pt x="1203" y="2209"/>
                    <a:pt x="1052" y="0"/>
                    <a:pt x="602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79" name="Google Shape;579;p5"/>
            <p:cNvSpPr/>
            <p:nvPr/>
          </p:nvSpPr>
          <p:spPr>
            <a:xfrm>
              <a:off x="4021662" y="4305717"/>
              <a:ext cx="25381" cy="22620"/>
            </a:xfrm>
            <a:custGeom>
              <a:rect b="b" l="l" r="r" t="t"/>
              <a:pathLst>
                <a:path extrusionOk="0" h="975" w="1094">
                  <a:moveTo>
                    <a:pt x="341" y="1"/>
                  </a:moveTo>
                  <a:cubicBezTo>
                    <a:pt x="173" y="1"/>
                    <a:pt x="31" y="165"/>
                    <a:pt x="0" y="627"/>
                  </a:cubicBezTo>
                  <a:cubicBezTo>
                    <a:pt x="0" y="627"/>
                    <a:pt x="476" y="974"/>
                    <a:pt x="774" y="974"/>
                  </a:cubicBezTo>
                  <a:cubicBezTo>
                    <a:pt x="861" y="974"/>
                    <a:pt x="932" y="945"/>
                    <a:pt x="973" y="870"/>
                  </a:cubicBezTo>
                  <a:cubicBezTo>
                    <a:pt x="1094" y="629"/>
                    <a:pt x="668" y="1"/>
                    <a:pt x="341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80" name="Google Shape;580;p5"/>
            <p:cNvSpPr/>
            <p:nvPr/>
          </p:nvSpPr>
          <p:spPr>
            <a:xfrm>
              <a:off x="4020246" y="4237555"/>
              <a:ext cx="26425" cy="53499"/>
            </a:xfrm>
            <a:custGeom>
              <a:rect b="b" l="l" r="r" t="t"/>
              <a:pathLst>
                <a:path extrusionOk="0" h="2306" w="1139">
                  <a:moveTo>
                    <a:pt x="912" y="1"/>
                  </a:moveTo>
                  <a:cubicBezTo>
                    <a:pt x="759" y="1"/>
                    <a:pt x="538" y="127"/>
                    <a:pt x="365" y="221"/>
                  </a:cubicBezTo>
                  <a:cubicBezTo>
                    <a:pt x="1" y="404"/>
                    <a:pt x="92" y="2076"/>
                    <a:pt x="274" y="2288"/>
                  </a:cubicBezTo>
                  <a:cubicBezTo>
                    <a:pt x="286" y="2300"/>
                    <a:pt x="299" y="2306"/>
                    <a:pt x="313" y="2306"/>
                  </a:cubicBezTo>
                  <a:cubicBezTo>
                    <a:pt x="514" y="2306"/>
                    <a:pt x="922" y="1119"/>
                    <a:pt x="1065" y="465"/>
                  </a:cubicBezTo>
                  <a:cubicBezTo>
                    <a:pt x="1138" y="112"/>
                    <a:pt x="1055" y="1"/>
                    <a:pt x="912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81" name="Google Shape;581;p5"/>
            <p:cNvSpPr/>
            <p:nvPr/>
          </p:nvSpPr>
          <p:spPr>
            <a:xfrm>
              <a:off x="4228977" y="4230688"/>
              <a:ext cx="103054" cy="46957"/>
            </a:xfrm>
            <a:custGeom>
              <a:rect b="b" l="l" r="r" t="t"/>
              <a:pathLst>
                <a:path extrusionOk="0" h="2024" w="4442">
                  <a:moveTo>
                    <a:pt x="1" y="1"/>
                  </a:moveTo>
                  <a:cubicBezTo>
                    <a:pt x="2" y="1"/>
                    <a:pt x="3451" y="2024"/>
                    <a:pt x="4236" y="2024"/>
                  </a:cubicBezTo>
                  <a:cubicBezTo>
                    <a:pt x="4389" y="2024"/>
                    <a:pt x="4442" y="1947"/>
                    <a:pt x="4347" y="1764"/>
                  </a:cubicBezTo>
                  <a:cubicBezTo>
                    <a:pt x="3922" y="943"/>
                    <a:pt x="3162" y="366"/>
                    <a:pt x="3162" y="365"/>
                  </a:cubicBezTo>
                  <a:lnTo>
                    <a:pt x="3162" y="365"/>
                  </a:lnTo>
                  <a:cubicBezTo>
                    <a:pt x="3162" y="366"/>
                    <a:pt x="3917" y="1279"/>
                    <a:pt x="3192" y="1279"/>
                  </a:cubicBezTo>
                  <a:cubicBezTo>
                    <a:pt x="2771" y="1279"/>
                    <a:pt x="1853" y="971"/>
                    <a:pt x="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82" name="Google Shape;582;p5"/>
            <p:cNvSpPr/>
            <p:nvPr/>
          </p:nvSpPr>
          <p:spPr>
            <a:xfrm>
              <a:off x="4138010" y="4355504"/>
              <a:ext cx="158688" cy="352617"/>
            </a:xfrm>
            <a:custGeom>
              <a:rect b="b" l="l" r="r" t="t"/>
              <a:pathLst>
                <a:path extrusionOk="0" h="15199" w="6840">
                  <a:moveTo>
                    <a:pt x="6840" y="1"/>
                  </a:moveTo>
                  <a:lnTo>
                    <a:pt x="4165" y="274"/>
                  </a:lnTo>
                  <a:cubicBezTo>
                    <a:pt x="4165" y="274"/>
                    <a:pt x="3861" y="1034"/>
                    <a:pt x="3587" y="1672"/>
                  </a:cubicBezTo>
                  <a:cubicBezTo>
                    <a:pt x="1581" y="6657"/>
                    <a:pt x="1" y="15199"/>
                    <a:pt x="1" y="15199"/>
                  </a:cubicBezTo>
                  <a:lnTo>
                    <a:pt x="3101" y="14560"/>
                  </a:lnTo>
                  <a:cubicBezTo>
                    <a:pt x="2888" y="12098"/>
                    <a:pt x="6840" y="1"/>
                    <a:pt x="684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83" name="Google Shape;583;p5"/>
            <p:cNvSpPr/>
            <p:nvPr/>
          </p:nvSpPr>
          <p:spPr>
            <a:xfrm>
              <a:off x="4360846" y="4335065"/>
              <a:ext cx="145998" cy="332850"/>
            </a:xfrm>
            <a:custGeom>
              <a:rect b="b" l="l" r="r" t="t"/>
              <a:pathLst>
                <a:path extrusionOk="0" h="14347" w="6293">
                  <a:moveTo>
                    <a:pt x="3557" y="0"/>
                  </a:moveTo>
                  <a:cubicBezTo>
                    <a:pt x="791" y="6140"/>
                    <a:pt x="1" y="14347"/>
                    <a:pt x="1" y="14347"/>
                  </a:cubicBezTo>
                  <a:lnTo>
                    <a:pt x="1794" y="13222"/>
                  </a:lnTo>
                  <a:lnTo>
                    <a:pt x="3527" y="13678"/>
                  </a:lnTo>
                  <a:cubicBezTo>
                    <a:pt x="3314" y="10487"/>
                    <a:pt x="6293" y="365"/>
                    <a:pt x="6293" y="365"/>
                  </a:cubicBezTo>
                  <a:cubicBezTo>
                    <a:pt x="4743" y="91"/>
                    <a:pt x="3557" y="0"/>
                    <a:pt x="355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84" name="Google Shape;584;p5"/>
            <p:cNvSpPr/>
            <p:nvPr/>
          </p:nvSpPr>
          <p:spPr>
            <a:xfrm>
              <a:off x="4389776" y="4456354"/>
              <a:ext cx="31738" cy="169986"/>
            </a:xfrm>
            <a:custGeom>
              <a:rect b="b" l="l" r="r" t="t"/>
              <a:pathLst>
                <a:path extrusionOk="0" h="7327" w="1368">
                  <a:moveTo>
                    <a:pt x="638" y="0"/>
                  </a:moveTo>
                  <a:lnTo>
                    <a:pt x="638" y="0"/>
                  </a:lnTo>
                  <a:cubicBezTo>
                    <a:pt x="490" y="622"/>
                    <a:pt x="284" y="1215"/>
                    <a:pt x="415" y="1864"/>
                  </a:cubicBezTo>
                  <a:lnTo>
                    <a:pt x="415" y="1864"/>
                  </a:lnTo>
                  <a:cubicBezTo>
                    <a:pt x="399" y="1882"/>
                    <a:pt x="382" y="1899"/>
                    <a:pt x="365" y="1915"/>
                  </a:cubicBezTo>
                  <a:cubicBezTo>
                    <a:pt x="390" y="1915"/>
                    <a:pt x="409" y="1920"/>
                    <a:pt x="426" y="1926"/>
                  </a:cubicBezTo>
                  <a:lnTo>
                    <a:pt x="426" y="1926"/>
                  </a:lnTo>
                  <a:cubicBezTo>
                    <a:pt x="431" y="1964"/>
                    <a:pt x="462" y="1988"/>
                    <a:pt x="499" y="1988"/>
                  </a:cubicBezTo>
                  <a:cubicBezTo>
                    <a:pt x="515" y="1988"/>
                    <a:pt x="531" y="1984"/>
                    <a:pt x="547" y="1976"/>
                  </a:cubicBezTo>
                  <a:cubicBezTo>
                    <a:pt x="968" y="1611"/>
                    <a:pt x="767" y="884"/>
                    <a:pt x="1117" y="487"/>
                  </a:cubicBezTo>
                  <a:lnTo>
                    <a:pt x="1117" y="487"/>
                  </a:lnTo>
                  <a:cubicBezTo>
                    <a:pt x="1189" y="993"/>
                    <a:pt x="1022" y="1498"/>
                    <a:pt x="882" y="1976"/>
                  </a:cubicBezTo>
                  <a:cubicBezTo>
                    <a:pt x="730" y="2462"/>
                    <a:pt x="578" y="2949"/>
                    <a:pt x="456" y="3435"/>
                  </a:cubicBezTo>
                  <a:cubicBezTo>
                    <a:pt x="274" y="4712"/>
                    <a:pt x="213" y="5988"/>
                    <a:pt x="0" y="7234"/>
                  </a:cubicBezTo>
                  <a:cubicBezTo>
                    <a:pt x="0" y="7293"/>
                    <a:pt x="51" y="7327"/>
                    <a:pt x="87" y="7327"/>
                  </a:cubicBezTo>
                  <a:cubicBezTo>
                    <a:pt x="106" y="7327"/>
                    <a:pt x="122" y="7317"/>
                    <a:pt x="122" y="7295"/>
                  </a:cubicBezTo>
                  <a:cubicBezTo>
                    <a:pt x="365" y="5958"/>
                    <a:pt x="334" y="4590"/>
                    <a:pt x="608" y="3253"/>
                  </a:cubicBezTo>
                  <a:cubicBezTo>
                    <a:pt x="790" y="2310"/>
                    <a:pt x="1368" y="1338"/>
                    <a:pt x="1216" y="365"/>
                  </a:cubicBezTo>
                  <a:cubicBezTo>
                    <a:pt x="1216" y="344"/>
                    <a:pt x="1172" y="309"/>
                    <a:pt x="1136" y="309"/>
                  </a:cubicBezTo>
                  <a:cubicBezTo>
                    <a:pt x="1119" y="309"/>
                    <a:pt x="1104" y="316"/>
                    <a:pt x="1094" y="335"/>
                  </a:cubicBezTo>
                  <a:cubicBezTo>
                    <a:pt x="569" y="611"/>
                    <a:pt x="773" y="1341"/>
                    <a:pt x="470" y="1791"/>
                  </a:cubicBezTo>
                  <a:lnTo>
                    <a:pt x="470" y="1791"/>
                  </a:lnTo>
                  <a:cubicBezTo>
                    <a:pt x="427" y="1178"/>
                    <a:pt x="610" y="589"/>
                    <a:pt x="638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85" name="Google Shape;585;p5"/>
            <p:cNvSpPr/>
            <p:nvPr/>
          </p:nvSpPr>
          <p:spPr>
            <a:xfrm>
              <a:off x="4428543" y="4351281"/>
              <a:ext cx="63498" cy="253599"/>
            </a:xfrm>
            <a:custGeom>
              <a:rect b="b" l="l" r="r" t="t"/>
              <a:pathLst>
                <a:path extrusionOk="0" h="10931" w="2737">
                  <a:moveTo>
                    <a:pt x="2736" y="0"/>
                  </a:moveTo>
                  <a:cubicBezTo>
                    <a:pt x="2615" y="213"/>
                    <a:pt x="2584" y="487"/>
                    <a:pt x="2524" y="730"/>
                  </a:cubicBezTo>
                  <a:cubicBezTo>
                    <a:pt x="2463" y="821"/>
                    <a:pt x="2372" y="1247"/>
                    <a:pt x="2250" y="1277"/>
                  </a:cubicBezTo>
                  <a:cubicBezTo>
                    <a:pt x="2225" y="1288"/>
                    <a:pt x="2204" y="1293"/>
                    <a:pt x="2188" y="1293"/>
                  </a:cubicBezTo>
                  <a:cubicBezTo>
                    <a:pt x="2065" y="1293"/>
                    <a:pt x="2162" y="1023"/>
                    <a:pt x="2189" y="943"/>
                  </a:cubicBezTo>
                  <a:cubicBezTo>
                    <a:pt x="2250" y="760"/>
                    <a:pt x="2463" y="213"/>
                    <a:pt x="2250" y="61"/>
                  </a:cubicBezTo>
                  <a:cubicBezTo>
                    <a:pt x="2208" y="35"/>
                    <a:pt x="2167" y="22"/>
                    <a:pt x="2128" y="22"/>
                  </a:cubicBezTo>
                  <a:cubicBezTo>
                    <a:pt x="1723" y="22"/>
                    <a:pt x="1521" y="1354"/>
                    <a:pt x="1521" y="1520"/>
                  </a:cubicBezTo>
                  <a:cubicBezTo>
                    <a:pt x="1277" y="2736"/>
                    <a:pt x="1156" y="3982"/>
                    <a:pt x="913" y="5198"/>
                  </a:cubicBezTo>
                  <a:cubicBezTo>
                    <a:pt x="578" y="7113"/>
                    <a:pt x="335" y="8997"/>
                    <a:pt x="1" y="10852"/>
                  </a:cubicBezTo>
                  <a:cubicBezTo>
                    <a:pt x="1" y="10909"/>
                    <a:pt x="37" y="10931"/>
                    <a:pt x="64" y="10931"/>
                  </a:cubicBezTo>
                  <a:cubicBezTo>
                    <a:pt x="80" y="10931"/>
                    <a:pt x="92" y="10923"/>
                    <a:pt x="92" y="10912"/>
                  </a:cubicBezTo>
                  <a:cubicBezTo>
                    <a:pt x="396" y="9484"/>
                    <a:pt x="548" y="8025"/>
                    <a:pt x="761" y="6596"/>
                  </a:cubicBezTo>
                  <a:cubicBezTo>
                    <a:pt x="1004" y="5289"/>
                    <a:pt x="1277" y="3952"/>
                    <a:pt x="1490" y="2614"/>
                  </a:cubicBezTo>
                  <a:cubicBezTo>
                    <a:pt x="1551" y="1976"/>
                    <a:pt x="1581" y="1338"/>
                    <a:pt x="1825" y="669"/>
                  </a:cubicBezTo>
                  <a:cubicBezTo>
                    <a:pt x="1855" y="517"/>
                    <a:pt x="1916" y="335"/>
                    <a:pt x="2007" y="244"/>
                  </a:cubicBezTo>
                  <a:cubicBezTo>
                    <a:pt x="2067" y="177"/>
                    <a:pt x="2112" y="150"/>
                    <a:pt x="2146" y="150"/>
                  </a:cubicBezTo>
                  <a:cubicBezTo>
                    <a:pt x="2266" y="150"/>
                    <a:pt x="2237" y="496"/>
                    <a:pt x="2189" y="639"/>
                  </a:cubicBezTo>
                  <a:cubicBezTo>
                    <a:pt x="2159" y="882"/>
                    <a:pt x="2007" y="1216"/>
                    <a:pt x="2128" y="1429"/>
                  </a:cubicBezTo>
                  <a:cubicBezTo>
                    <a:pt x="2128" y="1459"/>
                    <a:pt x="2136" y="1475"/>
                    <a:pt x="2147" y="1475"/>
                  </a:cubicBezTo>
                  <a:cubicBezTo>
                    <a:pt x="2159" y="1475"/>
                    <a:pt x="2174" y="1459"/>
                    <a:pt x="2189" y="1429"/>
                  </a:cubicBezTo>
                  <a:cubicBezTo>
                    <a:pt x="2584" y="1186"/>
                    <a:pt x="2584" y="487"/>
                    <a:pt x="2736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86" name="Google Shape;586;p5"/>
            <p:cNvSpPr/>
            <p:nvPr/>
          </p:nvSpPr>
          <p:spPr>
            <a:xfrm>
              <a:off x="4401051" y="4391464"/>
              <a:ext cx="88160" cy="61457"/>
            </a:xfrm>
            <a:custGeom>
              <a:rect b="b" l="l" r="r" t="t"/>
              <a:pathLst>
                <a:path extrusionOk="0" h="2649" w="3800">
                  <a:moveTo>
                    <a:pt x="3800" y="1"/>
                  </a:moveTo>
                  <a:lnTo>
                    <a:pt x="1034" y="62"/>
                  </a:lnTo>
                  <a:cubicBezTo>
                    <a:pt x="578" y="1217"/>
                    <a:pt x="365" y="1460"/>
                    <a:pt x="0" y="2645"/>
                  </a:cubicBezTo>
                  <a:cubicBezTo>
                    <a:pt x="49" y="2648"/>
                    <a:pt x="104" y="2649"/>
                    <a:pt x="164" y="2649"/>
                  </a:cubicBezTo>
                  <a:cubicBezTo>
                    <a:pt x="926" y="2649"/>
                    <a:pt x="2527" y="2473"/>
                    <a:pt x="3344" y="2220"/>
                  </a:cubicBezTo>
                  <a:cubicBezTo>
                    <a:pt x="3648" y="1156"/>
                    <a:pt x="3617" y="761"/>
                    <a:pt x="3800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87" name="Google Shape;587;p5"/>
            <p:cNvSpPr/>
            <p:nvPr/>
          </p:nvSpPr>
          <p:spPr>
            <a:xfrm>
              <a:off x="4552663" y="4355504"/>
              <a:ext cx="146694" cy="332178"/>
            </a:xfrm>
            <a:custGeom>
              <a:rect b="b" l="l" r="r" t="t"/>
              <a:pathLst>
                <a:path extrusionOk="0" h="14318" w="6323">
                  <a:moveTo>
                    <a:pt x="3587" y="1"/>
                  </a:moveTo>
                  <a:cubicBezTo>
                    <a:pt x="821" y="6110"/>
                    <a:pt x="0" y="14317"/>
                    <a:pt x="0" y="14317"/>
                  </a:cubicBezTo>
                  <a:lnTo>
                    <a:pt x="1794" y="13223"/>
                  </a:lnTo>
                  <a:lnTo>
                    <a:pt x="3557" y="13679"/>
                  </a:lnTo>
                  <a:cubicBezTo>
                    <a:pt x="3314" y="10487"/>
                    <a:pt x="6323" y="335"/>
                    <a:pt x="6323" y="335"/>
                  </a:cubicBezTo>
                  <a:cubicBezTo>
                    <a:pt x="4773" y="92"/>
                    <a:pt x="3587" y="1"/>
                    <a:pt x="358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88" name="Google Shape;588;p5"/>
            <p:cNvSpPr/>
            <p:nvPr/>
          </p:nvSpPr>
          <p:spPr>
            <a:xfrm>
              <a:off x="4584401" y="4367498"/>
              <a:ext cx="69832" cy="203394"/>
            </a:xfrm>
            <a:custGeom>
              <a:rect b="b" l="l" r="r" t="t"/>
              <a:pathLst>
                <a:path extrusionOk="0" h="8767" w="3010">
                  <a:moveTo>
                    <a:pt x="2661" y="266"/>
                  </a:moveTo>
                  <a:lnTo>
                    <a:pt x="2661" y="266"/>
                  </a:lnTo>
                  <a:cubicBezTo>
                    <a:pt x="2639" y="287"/>
                    <a:pt x="2613" y="319"/>
                    <a:pt x="2584" y="365"/>
                  </a:cubicBezTo>
                  <a:lnTo>
                    <a:pt x="2493" y="578"/>
                  </a:lnTo>
                  <a:cubicBezTo>
                    <a:pt x="2418" y="728"/>
                    <a:pt x="2354" y="867"/>
                    <a:pt x="2266" y="973"/>
                  </a:cubicBezTo>
                  <a:lnTo>
                    <a:pt x="2266" y="973"/>
                  </a:lnTo>
                  <a:cubicBezTo>
                    <a:pt x="2342" y="950"/>
                    <a:pt x="2422" y="770"/>
                    <a:pt x="2462" y="669"/>
                  </a:cubicBezTo>
                  <a:cubicBezTo>
                    <a:pt x="2529" y="535"/>
                    <a:pt x="2587" y="393"/>
                    <a:pt x="2661" y="266"/>
                  </a:cubicBezTo>
                  <a:close/>
                  <a:moveTo>
                    <a:pt x="2158" y="92"/>
                  </a:moveTo>
                  <a:cubicBezTo>
                    <a:pt x="2067" y="396"/>
                    <a:pt x="1946" y="730"/>
                    <a:pt x="2037" y="1095"/>
                  </a:cubicBezTo>
                  <a:lnTo>
                    <a:pt x="2067" y="1125"/>
                  </a:lnTo>
                  <a:cubicBezTo>
                    <a:pt x="2148" y="1090"/>
                    <a:pt x="2212" y="1038"/>
                    <a:pt x="2266" y="973"/>
                  </a:cubicBezTo>
                  <a:lnTo>
                    <a:pt x="2266" y="973"/>
                  </a:lnTo>
                  <a:cubicBezTo>
                    <a:pt x="2261" y="974"/>
                    <a:pt x="2256" y="975"/>
                    <a:pt x="2250" y="975"/>
                  </a:cubicBezTo>
                  <a:cubicBezTo>
                    <a:pt x="2217" y="975"/>
                    <a:pt x="2185" y="941"/>
                    <a:pt x="2158" y="852"/>
                  </a:cubicBezTo>
                  <a:cubicBezTo>
                    <a:pt x="1976" y="639"/>
                    <a:pt x="2098" y="335"/>
                    <a:pt x="2158" y="92"/>
                  </a:cubicBezTo>
                  <a:close/>
                  <a:moveTo>
                    <a:pt x="2888" y="0"/>
                  </a:moveTo>
                  <a:cubicBezTo>
                    <a:pt x="2792" y="69"/>
                    <a:pt x="2721" y="162"/>
                    <a:pt x="2661" y="266"/>
                  </a:cubicBezTo>
                  <a:lnTo>
                    <a:pt x="2661" y="266"/>
                  </a:lnTo>
                  <a:cubicBezTo>
                    <a:pt x="2683" y="244"/>
                    <a:pt x="2702" y="235"/>
                    <a:pt x="2718" y="235"/>
                  </a:cubicBezTo>
                  <a:cubicBezTo>
                    <a:pt x="2797" y="235"/>
                    <a:pt x="2797" y="469"/>
                    <a:pt x="2797" y="578"/>
                  </a:cubicBezTo>
                  <a:cubicBezTo>
                    <a:pt x="2736" y="821"/>
                    <a:pt x="2675" y="1034"/>
                    <a:pt x="2584" y="1277"/>
                  </a:cubicBezTo>
                  <a:cubicBezTo>
                    <a:pt x="2250" y="2311"/>
                    <a:pt x="1915" y="3283"/>
                    <a:pt x="1763" y="4377"/>
                  </a:cubicBezTo>
                  <a:cubicBezTo>
                    <a:pt x="1672" y="4833"/>
                    <a:pt x="1642" y="5350"/>
                    <a:pt x="1520" y="5806"/>
                  </a:cubicBezTo>
                  <a:cubicBezTo>
                    <a:pt x="1490" y="5958"/>
                    <a:pt x="1459" y="6414"/>
                    <a:pt x="1307" y="6505"/>
                  </a:cubicBezTo>
                  <a:cubicBezTo>
                    <a:pt x="1284" y="6522"/>
                    <a:pt x="1267" y="6530"/>
                    <a:pt x="1254" y="6530"/>
                  </a:cubicBezTo>
                  <a:cubicBezTo>
                    <a:pt x="1196" y="6530"/>
                    <a:pt x="1216" y="6391"/>
                    <a:pt x="1216" y="6292"/>
                  </a:cubicBezTo>
                  <a:cubicBezTo>
                    <a:pt x="1216" y="6171"/>
                    <a:pt x="1246" y="6019"/>
                    <a:pt x="1246" y="5897"/>
                  </a:cubicBezTo>
                  <a:cubicBezTo>
                    <a:pt x="1368" y="5198"/>
                    <a:pt x="1642" y="4347"/>
                    <a:pt x="1398" y="3618"/>
                  </a:cubicBezTo>
                  <a:cubicBezTo>
                    <a:pt x="1398" y="3602"/>
                    <a:pt x="1383" y="3595"/>
                    <a:pt x="1368" y="3595"/>
                  </a:cubicBezTo>
                  <a:cubicBezTo>
                    <a:pt x="1353" y="3595"/>
                    <a:pt x="1338" y="3602"/>
                    <a:pt x="1338" y="3618"/>
                  </a:cubicBezTo>
                  <a:cubicBezTo>
                    <a:pt x="426" y="5137"/>
                    <a:pt x="395" y="7022"/>
                    <a:pt x="0" y="8724"/>
                  </a:cubicBezTo>
                  <a:cubicBezTo>
                    <a:pt x="0" y="8745"/>
                    <a:pt x="46" y="8767"/>
                    <a:pt x="73" y="8767"/>
                  </a:cubicBezTo>
                  <a:cubicBezTo>
                    <a:pt x="84" y="8767"/>
                    <a:pt x="91" y="8763"/>
                    <a:pt x="91" y="8754"/>
                  </a:cubicBezTo>
                  <a:cubicBezTo>
                    <a:pt x="426" y="7235"/>
                    <a:pt x="456" y="5654"/>
                    <a:pt x="1155" y="4225"/>
                  </a:cubicBezTo>
                  <a:cubicBezTo>
                    <a:pt x="1186" y="4165"/>
                    <a:pt x="1307" y="3830"/>
                    <a:pt x="1368" y="3830"/>
                  </a:cubicBezTo>
                  <a:cubicBezTo>
                    <a:pt x="1459" y="3830"/>
                    <a:pt x="1459" y="4286"/>
                    <a:pt x="1459" y="4347"/>
                  </a:cubicBezTo>
                  <a:cubicBezTo>
                    <a:pt x="1459" y="4681"/>
                    <a:pt x="1368" y="5046"/>
                    <a:pt x="1338" y="5380"/>
                  </a:cubicBezTo>
                  <a:cubicBezTo>
                    <a:pt x="1246" y="5806"/>
                    <a:pt x="1064" y="6353"/>
                    <a:pt x="1307" y="6779"/>
                  </a:cubicBezTo>
                  <a:cubicBezTo>
                    <a:pt x="1307" y="6794"/>
                    <a:pt x="1322" y="6801"/>
                    <a:pt x="1338" y="6801"/>
                  </a:cubicBezTo>
                  <a:cubicBezTo>
                    <a:pt x="1353" y="6801"/>
                    <a:pt x="1368" y="6794"/>
                    <a:pt x="1368" y="6779"/>
                  </a:cubicBezTo>
                  <a:cubicBezTo>
                    <a:pt x="1824" y="5745"/>
                    <a:pt x="1824" y="4560"/>
                    <a:pt x="2067" y="3466"/>
                  </a:cubicBezTo>
                  <a:cubicBezTo>
                    <a:pt x="2219" y="2827"/>
                    <a:pt x="2402" y="2250"/>
                    <a:pt x="2614" y="1611"/>
                  </a:cubicBezTo>
                  <a:cubicBezTo>
                    <a:pt x="2766" y="1125"/>
                    <a:pt x="3009" y="578"/>
                    <a:pt x="2918" y="61"/>
                  </a:cubicBezTo>
                  <a:cubicBezTo>
                    <a:pt x="2918" y="0"/>
                    <a:pt x="2888" y="0"/>
                    <a:pt x="2888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89" name="Google Shape;589;p5"/>
            <p:cNvSpPr/>
            <p:nvPr/>
          </p:nvSpPr>
          <p:spPr>
            <a:xfrm>
              <a:off x="4631636" y="4375270"/>
              <a:ext cx="57838" cy="188755"/>
            </a:xfrm>
            <a:custGeom>
              <a:rect b="b" l="l" r="r" t="t"/>
              <a:pathLst>
                <a:path extrusionOk="0" h="8136" w="2493">
                  <a:moveTo>
                    <a:pt x="2493" y="1"/>
                  </a:moveTo>
                  <a:lnTo>
                    <a:pt x="2493" y="1"/>
                  </a:lnTo>
                  <a:cubicBezTo>
                    <a:pt x="2311" y="548"/>
                    <a:pt x="2068" y="1125"/>
                    <a:pt x="1885" y="1702"/>
                  </a:cubicBezTo>
                  <a:cubicBezTo>
                    <a:pt x="1733" y="2188"/>
                    <a:pt x="1642" y="2675"/>
                    <a:pt x="1551" y="3191"/>
                  </a:cubicBezTo>
                  <a:cubicBezTo>
                    <a:pt x="1521" y="3435"/>
                    <a:pt x="1429" y="3678"/>
                    <a:pt x="1308" y="3890"/>
                  </a:cubicBezTo>
                  <a:cubicBezTo>
                    <a:pt x="1265" y="3996"/>
                    <a:pt x="1179" y="4250"/>
                    <a:pt x="1130" y="4250"/>
                  </a:cubicBezTo>
                  <a:cubicBezTo>
                    <a:pt x="1109" y="4250"/>
                    <a:pt x="1095" y="4202"/>
                    <a:pt x="1095" y="4073"/>
                  </a:cubicBezTo>
                  <a:cubicBezTo>
                    <a:pt x="1095" y="3678"/>
                    <a:pt x="1277" y="3313"/>
                    <a:pt x="1125" y="2918"/>
                  </a:cubicBezTo>
                  <a:cubicBezTo>
                    <a:pt x="1125" y="2887"/>
                    <a:pt x="1118" y="2872"/>
                    <a:pt x="1103" y="2872"/>
                  </a:cubicBezTo>
                  <a:cubicBezTo>
                    <a:pt x="1087" y="2872"/>
                    <a:pt x="1065" y="2887"/>
                    <a:pt x="1034" y="2918"/>
                  </a:cubicBezTo>
                  <a:cubicBezTo>
                    <a:pt x="669" y="3435"/>
                    <a:pt x="791" y="4194"/>
                    <a:pt x="548" y="4802"/>
                  </a:cubicBezTo>
                  <a:cubicBezTo>
                    <a:pt x="366" y="5349"/>
                    <a:pt x="1" y="5988"/>
                    <a:pt x="183" y="6565"/>
                  </a:cubicBezTo>
                  <a:cubicBezTo>
                    <a:pt x="183" y="6580"/>
                    <a:pt x="198" y="6588"/>
                    <a:pt x="214" y="6588"/>
                  </a:cubicBezTo>
                  <a:cubicBezTo>
                    <a:pt x="229" y="6588"/>
                    <a:pt x="244" y="6580"/>
                    <a:pt x="244" y="6565"/>
                  </a:cubicBezTo>
                  <a:cubicBezTo>
                    <a:pt x="366" y="6352"/>
                    <a:pt x="457" y="6170"/>
                    <a:pt x="517" y="5988"/>
                  </a:cubicBezTo>
                  <a:cubicBezTo>
                    <a:pt x="548" y="5866"/>
                    <a:pt x="609" y="5805"/>
                    <a:pt x="639" y="5714"/>
                  </a:cubicBezTo>
                  <a:cubicBezTo>
                    <a:pt x="662" y="5668"/>
                    <a:pt x="677" y="5648"/>
                    <a:pt x="686" y="5648"/>
                  </a:cubicBezTo>
                  <a:cubicBezTo>
                    <a:pt x="700" y="5648"/>
                    <a:pt x="700" y="5700"/>
                    <a:pt x="700" y="5775"/>
                  </a:cubicBezTo>
                  <a:cubicBezTo>
                    <a:pt x="761" y="5866"/>
                    <a:pt x="700" y="6079"/>
                    <a:pt x="700" y="6170"/>
                  </a:cubicBezTo>
                  <a:cubicBezTo>
                    <a:pt x="669" y="6839"/>
                    <a:pt x="517" y="7477"/>
                    <a:pt x="335" y="8085"/>
                  </a:cubicBezTo>
                  <a:cubicBezTo>
                    <a:pt x="335" y="8121"/>
                    <a:pt x="356" y="8135"/>
                    <a:pt x="385" y="8135"/>
                  </a:cubicBezTo>
                  <a:cubicBezTo>
                    <a:pt x="406" y="8135"/>
                    <a:pt x="432" y="8128"/>
                    <a:pt x="457" y="8115"/>
                  </a:cubicBezTo>
                  <a:cubicBezTo>
                    <a:pt x="700" y="7295"/>
                    <a:pt x="821" y="6413"/>
                    <a:pt x="791" y="5532"/>
                  </a:cubicBezTo>
                  <a:cubicBezTo>
                    <a:pt x="791" y="5510"/>
                    <a:pt x="776" y="5489"/>
                    <a:pt x="745" y="5489"/>
                  </a:cubicBezTo>
                  <a:cubicBezTo>
                    <a:pt x="733" y="5489"/>
                    <a:pt x="718" y="5492"/>
                    <a:pt x="700" y="5501"/>
                  </a:cubicBezTo>
                  <a:cubicBezTo>
                    <a:pt x="609" y="5653"/>
                    <a:pt x="517" y="5805"/>
                    <a:pt x="426" y="5957"/>
                  </a:cubicBezTo>
                  <a:cubicBezTo>
                    <a:pt x="396" y="6018"/>
                    <a:pt x="244" y="6413"/>
                    <a:pt x="244" y="6413"/>
                  </a:cubicBezTo>
                  <a:cubicBezTo>
                    <a:pt x="183" y="6352"/>
                    <a:pt x="244" y="5988"/>
                    <a:pt x="244" y="5957"/>
                  </a:cubicBezTo>
                  <a:cubicBezTo>
                    <a:pt x="335" y="5471"/>
                    <a:pt x="578" y="5015"/>
                    <a:pt x="700" y="4498"/>
                  </a:cubicBezTo>
                  <a:lnTo>
                    <a:pt x="821" y="3708"/>
                  </a:lnTo>
                  <a:cubicBezTo>
                    <a:pt x="852" y="3586"/>
                    <a:pt x="852" y="3465"/>
                    <a:pt x="882" y="3374"/>
                  </a:cubicBezTo>
                  <a:cubicBezTo>
                    <a:pt x="925" y="3288"/>
                    <a:pt x="983" y="3020"/>
                    <a:pt x="1035" y="3020"/>
                  </a:cubicBezTo>
                  <a:cubicBezTo>
                    <a:pt x="1057" y="3020"/>
                    <a:pt x="1077" y="3066"/>
                    <a:pt x="1095" y="3191"/>
                  </a:cubicBezTo>
                  <a:cubicBezTo>
                    <a:pt x="1125" y="3586"/>
                    <a:pt x="852" y="3982"/>
                    <a:pt x="1034" y="4407"/>
                  </a:cubicBezTo>
                  <a:cubicBezTo>
                    <a:pt x="1034" y="4422"/>
                    <a:pt x="1057" y="4430"/>
                    <a:pt x="1080" y="4430"/>
                  </a:cubicBezTo>
                  <a:cubicBezTo>
                    <a:pt x="1103" y="4430"/>
                    <a:pt x="1125" y="4422"/>
                    <a:pt x="1125" y="4407"/>
                  </a:cubicBezTo>
                  <a:cubicBezTo>
                    <a:pt x="1551" y="3830"/>
                    <a:pt x="1612" y="3100"/>
                    <a:pt x="1733" y="2462"/>
                  </a:cubicBezTo>
                  <a:cubicBezTo>
                    <a:pt x="1885" y="1611"/>
                    <a:pt x="2219" y="821"/>
                    <a:pt x="2493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90" name="Google Shape;590;p5"/>
            <p:cNvSpPr/>
            <p:nvPr/>
          </p:nvSpPr>
          <p:spPr>
            <a:xfrm>
              <a:off x="4602033" y="4376662"/>
              <a:ext cx="90271" cy="68950"/>
            </a:xfrm>
            <a:custGeom>
              <a:rect b="b" l="l" r="r" t="t"/>
              <a:pathLst>
                <a:path extrusionOk="0" h="2972" w="3891">
                  <a:moveTo>
                    <a:pt x="1034" y="1"/>
                  </a:moveTo>
                  <a:cubicBezTo>
                    <a:pt x="638" y="943"/>
                    <a:pt x="304" y="1946"/>
                    <a:pt x="0" y="2888"/>
                  </a:cubicBezTo>
                  <a:cubicBezTo>
                    <a:pt x="243" y="2934"/>
                    <a:pt x="851" y="2972"/>
                    <a:pt x="1497" y="2972"/>
                  </a:cubicBezTo>
                  <a:cubicBezTo>
                    <a:pt x="2143" y="2972"/>
                    <a:pt x="2827" y="2934"/>
                    <a:pt x="3222" y="2827"/>
                  </a:cubicBezTo>
                  <a:cubicBezTo>
                    <a:pt x="3496" y="1855"/>
                    <a:pt x="3739" y="1004"/>
                    <a:pt x="3891" y="396"/>
                  </a:cubicBezTo>
                  <a:lnTo>
                    <a:pt x="1034" y="1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91" name="Google Shape;591;p5"/>
            <p:cNvSpPr/>
            <p:nvPr/>
          </p:nvSpPr>
          <p:spPr>
            <a:xfrm>
              <a:off x="4713439" y="4366083"/>
              <a:ext cx="159407" cy="322990"/>
            </a:xfrm>
            <a:custGeom>
              <a:rect b="b" l="l" r="r" t="t"/>
              <a:pathLst>
                <a:path extrusionOk="0" h="13922" w="6871">
                  <a:moveTo>
                    <a:pt x="4742" y="1"/>
                  </a:moveTo>
                  <a:cubicBezTo>
                    <a:pt x="1733" y="5958"/>
                    <a:pt x="1" y="13922"/>
                    <a:pt x="1" y="13922"/>
                  </a:cubicBezTo>
                  <a:lnTo>
                    <a:pt x="1551" y="12797"/>
                  </a:lnTo>
                  <a:lnTo>
                    <a:pt x="2888" y="13192"/>
                  </a:lnTo>
                  <a:cubicBezTo>
                    <a:pt x="3162" y="10122"/>
                    <a:pt x="6870" y="244"/>
                    <a:pt x="6870" y="244"/>
                  </a:cubicBezTo>
                  <a:cubicBezTo>
                    <a:pt x="5654" y="1"/>
                    <a:pt x="4742" y="1"/>
                    <a:pt x="4742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92" name="Google Shape;592;p5"/>
            <p:cNvSpPr/>
            <p:nvPr/>
          </p:nvSpPr>
          <p:spPr>
            <a:xfrm>
              <a:off x="4788909" y="4389353"/>
              <a:ext cx="73358" cy="56562"/>
            </a:xfrm>
            <a:custGeom>
              <a:rect b="b" l="l" r="r" t="t"/>
              <a:pathLst>
                <a:path extrusionOk="0" h="2438" w="3162">
                  <a:moveTo>
                    <a:pt x="1003" y="1"/>
                  </a:moveTo>
                  <a:cubicBezTo>
                    <a:pt x="669" y="761"/>
                    <a:pt x="304" y="1551"/>
                    <a:pt x="0" y="2311"/>
                  </a:cubicBezTo>
                  <a:cubicBezTo>
                    <a:pt x="338" y="2386"/>
                    <a:pt x="967" y="2438"/>
                    <a:pt x="1534" y="2438"/>
                  </a:cubicBezTo>
                  <a:cubicBezTo>
                    <a:pt x="1884" y="2438"/>
                    <a:pt x="2211" y="2418"/>
                    <a:pt x="2432" y="2372"/>
                  </a:cubicBezTo>
                  <a:cubicBezTo>
                    <a:pt x="2705" y="1612"/>
                    <a:pt x="2918" y="943"/>
                    <a:pt x="3161" y="396"/>
                  </a:cubicBezTo>
                  <a:lnTo>
                    <a:pt x="1003" y="1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93" name="Google Shape;593;p5"/>
            <p:cNvSpPr/>
            <p:nvPr/>
          </p:nvSpPr>
          <p:spPr>
            <a:xfrm>
              <a:off x="4857998" y="4380142"/>
              <a:ext cx="156577" cy="320230"/>
            </a:xfrm>
            <a:custGeom>
              <a:rect b="b" l="l" r="r" t="t"/>
              <a:pathLst>
                <a:path extrusionOk="0" h="13803" w="6749">
                  <a:moveTo>
                    <a:pt x="5009" y="1"/>
                  </a:moveTo>
                  <a:cubicBezTo>
                    <a:pt x="4915" y="1"/>
                    <a:pt x="4864" y="3"/>
                    <a:pt x="4864" y="3"/>
                  </a:cubicBezTo>
                  <a:cubicBezTo>
                    <a:pt x="1885" y="5930"/>
                    <a:pt x="1" y="13802"/>
                    <a:pt x="1" y="13802"/>
                  </a:cubicBezTo>
                  <a:lnTo>
                    <a:pt x="1429" y="12678"/>
                  </a:lnTo>
                  <a:lnTo>
                    <a:pt x="2615" y="12981"/>
                  </a:lnTo>
                  <a:cubicBezTo>
                    <a:pt x="2949" y="10003"/>
                    <a:pt x="6749" y="155"/>
                    <a:pt x="6749" y="155"/>
                  </a:cubicBezTo>
                  <a:cubicBezTo>
                    <a:pt x="5951" y="18"/>
                    <a:pt x="5290" y="1"/>
                    <a:pt x="5009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94" name="Google Shape;594;p5"/>
            <p:cNvSpPr/>
            <p:nvPr/>
          </p:nvSpPr>
          <p:spPr>
            <a:xfrm>
              <a:off x="5003277" y="4392809"/>
              <a:ext cx="123424" cy="227174"/>
            </a:xfrm>
            <a:custGeom>
              <a:rect b="b" l="l" r="r" t="t"/>
              <a:pathLst>
                <a:path extrusionOk="0" h="9792" w="5320">
                  <a:moveTo>
                    <a:pt x="4687" y="0"/>
                  </a:moveTo>
                  <a:cubicBezTo>
                    <a:pt x="4170" y="0"/>
                    <a:pt x="3800" y="64"/>
                    <a:pt x="3800" y="64"/>
                  </a:cubicBezTo>
                  <a:cubicBezTo>
                    <a:pt x="882" y="6083"/>
                    <a:pt x="0" y="9791"/>
                    <a:pt x="0" y="9791"/>
                  </a:cubicBezTo>
                  <a:lnTo>
                    <a:pt x="1247" y="8545"/>
                  </a:lnTo>
                  <a:lnTo>
                    <a:pt x="2158" y="8727"/>
                  </a:lnTo>
                  <a:cubicBezTo>
                    <a:pt x="2736" y="5840"/>
                    <a:pt x="5320" y="34"/>
                    <a:pt x="5320" y="34"/>
                  </a:cubicBezTo>
                  <a:cubicBezTo>
                    <a:pt x="5096" y="9"/>
                    <a:pt x="4881" y="0"/>
                    <a:pt x="468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95" name="Google Shape;595;p5"/>
            <p:cNvSpPr/>
            <p:nvPr/>
          </p:nvSpPr>
          <p:spPr>
            <a:xfrm>
              <a:off x="5118210" y="4424129"/>
              <a:ext cx="103681" cy="192328"/>
            </a:xfrm>
            <a:custGeom>
              <a:rect b="b" l="l" r="r" t="t"/>
              <a:pathLst>
                <a:path extrusionOk="0" h="8290" w="4469">
                  <a:moveTo>
                    <a:pt x="3992" y="1"/>
                  </a:moveTo>
                  <a:cubicBezTo>
                    <a:pt x="3548" y="1"/>
                    <a:pt x="3223" y="52"/>
                    <a:pt x="3223" y="52"/>
                  </a:cubicBezTo>
                  <a:cubicBezTo>
                    <a:pt x="761" y="5128"/>
                    <a:pt x="1" y="8289"/>
                    <a:pt x="1" y="8289"/>
                  </a:cubicBezTo>
                  <a:lnTo>
                    <a:pt x="1004" y="7225"/>
                  </a:lnTo>
                  <a:lnTo>
                    <a:pt x="1764" y="7377"/>
                  </a:lnTo>
                  <a:cubicBezTo>
                    <a:pt x="2280" y="4946"/>
                    <a:pt x="4469" y="21"/>
                    <a:pt x="4469" y="21"/>
                  </a:cubicBezTo>
                  <a:cubicBezTo>
                    <a:pt x="4302" y="6"/>
                    <a:pt x="4140" y="1"/>
                    <a:pt x="3992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96" name="Google Shape;596;p5"/>
            <p:cNvSpPr/>
            <p:nvPr/>
          </p:nvSpPr>
          <p:spPr>
            <a:xfrm>
              <a:off x="4092886" y="4538575"/>
              <a:ext cx="1294722" cy="465717"/>
            </a:xfrm>
            <a:custGeom>
              <a:rect b="b" l="l" r="r" t="t"/>
              <a:pathLst>
                <a:path extrusionOk="0" h="20074" w="55807">
                  <a:moveTo>
                    <a:pt x="34616" y="1"/>
                  </a:moveTo>
                  <a:cubicBezTo>
                    <a:pt x="16998" y="1"/>
                    <a:pt x="6000" y="4527"/>
                    <a:pt x="0" y="8189"/>
                  </a:cubicBezTo>
                  <a:lnTo>
                    <a:pt x="35290" y="20074"/>
                  </a:lnTo>
                  <a:cubicBezTo>
                    <a:pt x="26396" y="3025"/>
                    <a:pt x="48415" y="1902"/>
                    <a:pt x="54370" y="1902"/>
                  </a:cubicBezTo>
                  <a:cubicBezTo>
                    <a:pt x="55273" y="1902"/>
                    <a:pt x="55807" y="1927"/>
                    <a:pt x="55807" y="1927"/>
                  </a:cubicBezTo>
                  <a:cubicBezTo>
                    <a:pt x="47872" y="564"/>
                    <a:pt x="40832" y="1"/>
                    <a:pt x="3461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97" name="Google Shape;597;p5"/>
            <p:cNvSpPr/>
            <p:nvPr/>
          </p:nvSpPr>
          <p:spPr>
            <a:xfrm>
              <a:off x="4897485" y="4538853"/>
              <a:ext cx="246848" cy="86768"/>
            </a:xfrm>
            <a:custGeom>
              <a:rect b="b" l="l" r="r" t="t"/>
              <a:pathLst>
                <a:path extrusionOk="0" h="3740" w="10640">
                  <a:moveTo>
                    <a:pt x="1" y="1"/>
                  </a:moveTo>
                  <a:lnTo>
                    <a:pt x="396" y="1308"/>
                  </a:lnTo>
                  <a:lnTo>
                    <a:pt x="6688" y="3739"/>
                  </a:lnTo>
                  <a:lnTo>
                    <a:pt x="7387" y="3496"/>
                  </a:lnTo>
                  <a:lnTo>
                    <a:pt x="7417" y="3496"/>
                  </a:lnTo>
                  <a:cubicBezTo>
                    <a:pt x="7630" y="3435"/>
                    <a:pt x="7843" y="3374"/>
                    <a:pt x="8056" y="3314"/>
                  </a:cubicBezTo>
                  <a:lnTo>
                    <a:pt x="8147" y="3314"/>
                  </a:lnTo>
                  <a:cubicBezTo>
                    <a:pt x="8360" y="3223"/>
                    <a:pt x="8542" y="3192"/>
                    <a:pt x="8785" y="3162"/>
                  </a:cubicBezTo>
                  <a:lnTo>
                    <a:pt x="8816" y="3162"/>
                  </a:lnTo>
                  <a:cubicBezTo>
                    <a:pt x="9059" y="3101"/>
                    <a:pt x="9272" y="3040"/>
                    <a:pt x="9515" y="3010"/>
                  </a:cubicBezTo>
                  <a:lnTo>
                    <a:pt x="10639" y="2311"/>
                  </a:lnTo>
                  <a:lnTo>
                    <a:pt x="4135" y="92"/>
                  </a:lnTo>
                  <a:cubicBezTo>
                    <a:pt x="2737" y="31"/>
                    <a:pt x="1369" y="1"/>
                    <a:pt x="1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98" name="Google Shape;598;p5"/>
            <p:cNvSpPr/>
            <p:nvPr/>
          </p:nvSpPr>
          <p:spPr>
            <a:xfrm>
              <a:off x="4755756" y="4538853"/>
              <a:ext cx="346260" cy="122728"/>
            </a:xfrm>
            <a:custGeom>
              <a:rect b="b" l="l" r="r" t="t"/>
              <a:pathLst>
                <a:path extrusionOk="0" h="5290" w="14925">
                  <a:moveTo>
                    <a:pt x="6171" y="1"/>
                  </a:moveTo>
                  <a:cubicBezTo>
                    <a:pt x="4013" y="1"/>
                    <a:pt x="1976" y="92"/>
                    <a:pt x="0" y="183"/>
                  </a:cubicBezTo>
                  <a:lnTo>
                    <a:pt x="2341" y="2554"/>
                  </a:lnTo>
                  <a:lnTo>
                    <a:pt x="9089" y="5289"/>
                  </a:lnTo>
                  <a:lnTo>
                    <a:pt x="10183" y="4864"/>
                  </a:lnTo>
                  <a:cubicBezTo>
                    <a:pt x="11247" y="4347"/>
                    <a:pt x="12371" y="3861"/>
                    <a:pt x="13587" y="3496"/>
                  </a:cubicBezTo>
                  <a:lnTo>
                    <a:pt x="14925" y="2979"/>
                  </a:lnTo>
                  <a:lnTo>
                    <a:pt x="6171" y="1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99" name="Google Shape;599;p5"/>
            <p:cNvSpPr/>
            <p:nvPr/>
          </p:nvSpPr>
          <p:spPr>
            <a:xfrm>
              <a:off x="4822038" y="4541173"/>
              <a:ext cx="248240" cy="70458"/>
            </a:xfrm>
            <a:custGeom>
              <a:rect b="b" l="l" r="r" t="t"/>
              <a:pathLst>
                <a:path extrusionOk="0" h="3037" w="10700">
                  <a:moveTo>
                    <a:pt x="3019" y="0"/>
                  </a:moveTo>
                  <a:cubicBezTo>
                    <a:pt x="2452" y="0"/>
                    <a:pt x="2219" y="326"/>
                    <a:pt x="2219" y="326"/>
                  </a:cubicBezTo>
                  <a:cubicBezTo>
                    <a:pt x="1826" y="177"/>
                    <a:pt x="1436" y="129"/>
                    <a:pt x="1095" y="129"/>
                  </a:cubicBezTo>
                  <a:cubicBezTo>
                    <a:pt x="463" y="129"/>
                    <a:pt x="1" y="296"/>
                    <a:pt x="1" y="296"/>
                  </a:cubicBezTo>
                  <a:cubicBezTo>
                    <a:pt x="1" y="296"/>
                    <a:pt x="7873" y="2971"/>
                    <a:pt x="8299" y="3031"/>
                  </a:cubicBezTo>
                  <a:cubicBezTo>
                    <a:pt x="8324" y="3035"/>
                    <a:pt x="8347" y="3037"/>
                    <a:pt x="8368" y="3037"/>
                  </a:cubicBezTo>
                  <a:cubicBezTo>
                    <a:pt x="8714" y="3037"/>
                    <a:pt x="8633" y="2606"/>
                    <a:pt x="8633" y="2606"/>
                  </a:cubicBezTo>
                  <a:lnTo>
                    <a:pt x="8633" y="2606"/>
                  </a:lnTo>
                  <a:cubicBezTo>
                    <a:pt x="8633" y="2606"/>
                    <a:pt x="8766" y="2614"/>
                    <a:pt x="8959" y="2614"/>
                  </a:cubicBezTo>
                  <a:cubicBezTo>
                    <a:pt x="9298" y="2614"/>
                    <a:pt x="9824" y="2589"/>
                    <a:pt x="10153" y="2454"/>
                  </a:cubicBezTo>
                  <a:cubicBezTo>
                    <a:pt x="10700" y="2271"/>
                    <a:pt x="4043" y="144"/>
                    <a:pt x="3283" y="22"/>
                  </a:cubicBezTo>
                  <a:cubicBezTo>
                    <a:pt x="3188" y="7"/>
                    <a:pt x="3100" y="0"/>
                    <a:pt x="3019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00" name="Google Shape;600;p5"/>
            <p:cNvSpPr/>
            <p:nvPr/>
          </p:nvSpPr>
          <p:spPr>
            <a:xfrm>
              <a:off x="4633051" y="4541684"/>
              <a:ext cx="411150" cy="135418"/>
            </a:xfrm>
            <a:custGeom>
              <a:rect b="b" l="l" r="r" t="t"/>
              <a:pathLst>
                <a:path extrusionOk="0" h="5837" w="17722">
                  <a:moveTo>
                    <a:pt x="6688" y="0"/>
                  </a:moveTo>
                  <a:cubicBezTo>
                    <a:pt x="4347" y="122"/>
                    <a:pt x="2098" y="304"/>
                    <a:pt x="1" y="578"/>
                  </a:cubicBezTo>
                  <a:lnTo>
                    <a:pt x="12949" y="5836"/>
                  </a:lnTo>
                  <a:lnTo>
                    <a:pt x="17721" y="3617"/>
                  </a:lnTo>
                  <a:lnTo>
                    <a:pt x="6688" y="0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01" name="Google Shape;601;p5"/>
            <p:cNvSpPr/>
            <p:nvPr/>
          </p:nvSpPr>
          <p:spPr>
            <a:xfrm>
              <a:off x="4460977" y="4552263"/>
              <a:ext cx="508474" cy="184069"/>
            </a:xfrm>
            <a:custGeom>
              <a:rect b="b" l="l" r="r" t="t"/>
              <a:pathLst>
                <a:path extrusionOk="0" h="7934" w="21917">
                  <a:moveTo>
                    <a:pt x="8360" y="0"/>
                  </a:moveTo>
                  <a:cubicBezTo>
                    <a:pt x="5320" y="334"/>
                    <a:pt x="2554" y="821"/>
                    <a:pt x="1" y="1398"/>
                  </a:cubicBezTo>
                  <a:lnTo>
                    <a:pt x="1" y="2705"/>
                  </a:lnTo>
                  <a:lnTo>
                    <a:pt x="17782" y="7933"/>
                  </a:lnTo>
                  <a:lnTo>
                    <a:pt x="21916" y="4286"/>
                  </a:lnTo>
                  <a:lnTo>
                    <a:pt x="8360" y="0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02" name="Google Shape;602;p5"/>
            <p:cNvSpPr/>
            <p:nvPr/>
          </p:nvSpPr>
          <p:spPr>
            <a:xfrm>
              <a:off x="4226170" y="4574117"/>
              <a:ext cx="689690" cy="263761"/>
            </a:xfrm>
            <a:custGeom>
              <a:rect b="b" l="l" r="r" t="t"/>
              <a:pathLst>
                <a:path extrusionOk="0" h="11369" w="29728">
                  <a:moveTo>
                    <a:pt x="12371" y="0"/>
                  </a:moveTo>
                  <a:cubicBezTo>
                    <a:pt x="7386" y="1003"/>
                    <a:pt x="3283" y="2310"/>
                    <a:pt x="0" y="3769"/>
                  </a:cubicBezTo>
                  <a:lnTo>
                    <a:pt x="26718" y="11368"/>
                  </a:lnTo>
                  <a:lnTo>
                    <a:pt x="27569" y="10000"/>
                  </a:lnTo>
                  <a:cubicBezTo>
                    <a:pt x="27843" y="8298"/>
                    <a:pt x="28603" y="6870"/>
                    <a:pt x="29727" y="5715"/>
                  </a:cubicBezTo>
                  <a:lnTo>
                    <a:pt x="12371" y="0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03" name="Google Shape;603;p5"/>
            <p:cNvSpPr/>
            <p:nvPr/>
          </p:nvSpPr>
          <p:spPr>
            <a:xfrm>
              <a:off x="4099242" y="4610077"/>
              <a:ext cx="741866" cy="291253"/>
            </a:xfrm>
            <a:custGeom>
              <a:rect b="b" l="l" r="r" t="t"/>
              <a:pathLst>
                <a:path extrusionOk="0" h="12554" w="31977">
                  <a:moveTo>
                    <a:pt x="11307" y="1"/>
                  </a:moveTo>
                  <a:cubicBezTo>
                    <a:pt x="6474" y="1520"/>
                    <a:pt x="2766" y="3314"/>
                    <a:pt x="0" y="4955"/>
                  </a:cubicBezTo>
                  <a:cubicBezTo>
                    <a:pt x="0" y="5016"/>
                    <a:pt x="30" y="5137"/>
                    <a:pt x="30" y="5229"/>
                  </a:cubicBezTo>
                  <a:lnTo>
                    <a:pt x="19788" y="11855"/>
                  </a:lnTo>
                  <a:lnTo>
                    <a:pt x="31976" y="12554"/>
                  </a:lnTo>
                  <a:lnTo>
                    <a:pt x="31976" y="12554"/>
                  </a:lnTo>
                  <a:lnTo>
                    <a:pt x="30730" y="6688"/>
                  </a:lnTo>
                  <a:lnTo>
                    <a:pt x="11307" y="1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04" name="Google Shape;604;p5"/>
            <p:cNvSpPr/>
            <p:nvPr/>
          </p:nvSpPr>
          <p:spPr>
            <a:xfrm>
              <a:off x="4227585" y="4619937"/>
              <a:ext cx="547242" cy="218660"/>
            </a:xfrm>
            <a:custGeom>
              <a:rect b="b" l="l" r="r" t="t"/>
              <a:pathLst>
                <a:path extrusionOk="0" h="9425" w="23588">
                  <a:moveTo>
                    <a:pt x="4962" y="1"/>
                  </a:moveTo>
                  <a:cubicBezTo>
                    <a:pt x="4959" y="1"/>
                    <a:pt x="4957" y="1"/>
                    <a:pt x="4955" y="1"/>
                  </a:cubicBezTo>
                  <a:cubicBezTo>
                    <a:pt x="4550" y="117"/>
                    <a:pt x="6864" y="1550"/>
                    <a:pt x="7094" y="1692"/>
                  </a:cubicBezTo>
                  <a:lnTo>
                    <a:pt x="7094" y="1692"/>
                  </a:lnTo>
                  <a:cubicBezTo>
                    <a:pt x="6928" y="1591"/>
                    <a:pt x="5666" y="836"/>
                    <a:pt x="4914" y="836"/>
                  </a:cubicBezTo>
                  <a:cubicBezTo>
                    <a:pt x="4853" y="836"/>
                    <a:pt x="4795" y="841"/>
                    <a:pt x="4742" y="852"/>
                  </a:cubicBezTo>
                  <a:cubicBezTo>
                    <a:pt x="3982" y="1004"/>
                    <a:pt x="7265" y="2706"/>
                    <a:pt x="7265" y="2706"/>
                  </a:cubicBezTo>
                  <a:cubicBezTo>
                    <a:pt x="7265" y="2706"/>
                    <a:pt x="4167" y="1385"/>
                    <a:pt x="2309" y="1385"/>
                  </a:cubicBezTo>
                  <a:cubicBezTo>
                    <a:pt x="2021" y="1385"/>
                    <a:pt x="1763" y="1417"/>
                    <a:pt x="1550" y="1490"/>
                  </a:cubicBezTo>
                  <a:cubicBezTo>
                    <a:pt x="0" y="2068"/>
                    <a:pt x="5350" y="3770"/>
                    <a:pt x="5350" y="3770"/>
                  </a:cubicBezTo>
                  <a:cubicBezTo>
                    <a:pt x="5350" y="3770"/>
                    <a:pt x="21108" y="9424"/>
                    <a:pt x="23026" y="9424"/>
                  </a:cubicBezTo>
                  <a:cubicBezTo>
                    <a:pt x="23106" y="9424"/>
                    <a:pt x="23162" y="9414"/>
                    <a:pt x="23192" y="9393"/>
                  </a:cubicBezTo>
                  <a:cubicBezTo>
                    <a:pt x="23587" y="9089"/>
                    <a:pt x="20912" y="7266"/>
                    <a:pt x="20912" y="7266"/>
                  </a:cubicBezTo>
                  <a:lnTo>
                    <a:pt x="20912" y="7266"/>
                  </a:lnTo>
                  <a:cubicBezTo>
                    <a:pt x="20912" y="7266"/>
                    <a:pt x="22060" y="7484"/>
                    <a:pt x="22677" y="7484"/>
                  </a:cubicBezTo>
                  <a:cubicBezTo>
                    <a:pt x="22857" y="7484"/>
                    <a:pt x="22992" y="7466"/>
                    <a:pt x="23040" y="7418"/>
                  </a:cubicBezTo>
                  <a:cubicBezTo>
                    <a:pt x="23222" y="7174"/>
                    <a:pt x="21368" y="6415"/>
                    <a:pt x="21368" y="6415"/>
                  </a:cubicBezTo>
                  <a:lnTo>
                    <a:pt x="21368" y="6415"/>
                  </a:lnTo>
                  <a:cubicBezTo>
                    <a:pt x="21368" y="6415"/>
                    <a:pt x="21712" y="6472"/>
                    <a:pt x="22101" y="6472"/>
                  </a:cubicBezTo>
                  <a:cubicBezTo>
                    <a:pt x="22463" y="6472"/>
                    <a:pt x="22865" y="6422"/>
                    <a:pt x="23070" y="6232"/>
                  </a:cubicBezTo>
                  <a:cubicBezTo>
                    <a:pt x="23494" y="5869"/>
                    <a:pt x="5534" y="1"/>
                    <a:pt x="4962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05" name="Google Shape;605;p5"/>
            <p:cNvSpPr/>
            <p:nvPr/>
          </p:nvSpPr>
          <p:spPr>
            <a:xfrm>
              <a:off x="4092886" y="4668611"/>
              <a:ext cx="818728" cy="335681"/>
            </a:xfrm>
            <a:custGeom>
              <a:rect b="b" l="l" r="r" t="t"/>
              <a:pathLst>
                <a:path extrusionOk="0" h="14469" w="35290">
                  <a:moveTo>
                    <a:pt x="4985" y="0"/>
                  </a:moveTo>
                  <a:cubicBezTo>
                    <a:pt x="3040" y="882"/>
                    <a:pt x="1399" y="1733"/>
                    <a:pt x="0" y="2584"/>
                  </a:cubicBezTo>
                  <a:lnTo>
                    <a:pt x="35290" y="14469"/>
                  </a:lnTo>
                  <a:cubicBezTo>
                    <a:pt x="34348" y="12645"/>
                    <a:pt x="33770" y="11004"/>
                    <a:pt x="33466" y="9545"/>
                  </a:cubicBezTo>
                  <a:lnTo>
                    <a:pt x="4985" y="0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06" name="Google Shape;606;p5"/>
            <p:cNvSpPr/>
            <p:nvPr/>
          </p:nvSpPr>
          <p:spPr>
            <a:xfrm>
              <a:off x="3871465" y="4379609"/>
              <a:ext cx="1546466" cy="288306"/>
            </a:xfrm>
            <a:custGeom>
              <a:rect b="b" l="l" r="r" t="t"/>
              <a:pathLst>
                <a:path extrusionOk="0" h="12427" w="66658">
                  <a:moveTo>
                    <a:pt x="29276" y="0"/>
                  </a:moveTo>
                  <a:cubicBezTo>
                    <a:pt x="28065" y="0"/>
                    <a:pt x="26857" y="19"/>
                    <a:pt x="25654" y="56"/>
                  </a:cubicBezTo>
                  <a:cubicBezTo>
                    <a:pt x="21064" y="208"/>
                    <a:pt x="16383" y="512"/>
                    <a:pt x="12006" y="1576"/>
                  </a:cubicBezTo>
                  <a:cubicBezTo>
                    <a:pt x="9757" y="2153"/>
                    <a:pt x="7599" y="2852"/>
                    <a:pt x="5654" y="3855"/>
                  </a:cubicBezTo>
                  <a:cubicBezTo>
                    <a:pt x="4195" y="4615"/>
                    <a:pt x="2888" y="5588"/>
                    <a:pt x="1763" y="6652"/>
                  </a:cubicBezTo>
                  <a:lnTo>
                    <a:pt x="0" y="11819"/>
                  </a:lnTo>
                  <a:lnTo>
                    <a:pt x="1824" y="12427"/>
                  </a:lnTo>
                  <a:cubicBezTo>
                    <a:pt x="1946" y="12214"/>
                    <a:pt x="2067" y="12032"/>
                    <a:pt x="2158" y="11819"/>
                  </a:cubicBezTo>
                  <a:cubicBezTo>
                    <a:pt x="2705" y="10907"/>
                    <a:pt x="3344" y="10026"/>
                    <a:pt x="4012" y="9175"/>
                  </a:cubicBezTo>
                  <a:cubicBezTo>
                    <a:pt x="4164" y="8992"/>
                    <a:pt x="4377" y="8810"/>
                    <a:pt x="4560" y="8628"/>
                  </a:cubicBezTo>
                  <a:lnTo>
                    <a:pt x="4712" y="8476"/>
                  </a:lnTo>
                  <a:lnTo>
                    <a:pt x="4894" y="8263"/>
                  </a:lnTo>
                  <a:cubicBezTo>
                    <a:pt x="5319" y="7898"/>
                    <a:pt x="5745" y="7503"/>
                    <a:pt x="6201" y="7169"/>
                  </a:cubicBezTo>
                  <a:cubicBezTo>
                    <a:pt x="6596" y="6865"/>
                    <a:pt x="7022" y="6591"/>
                    <a:pt x="7478" y="6348"/>
                  </a:cubicBezTo>
                  <a:lnTo>
                    <a:pt x="7721" y="6226"/>
                  </a:lnTo>
                  <a:cubicBezTo>
                    <a:pt x="7751" y="6196"/>
                    <a:pt x="7903" y="6105"/>
                    <a:pt x="7933" y="6105"/>
                  </a:cubicBezTo>
                  <a:cubicBezTo>
                    <a:pt x="8207" y="5953"/>
                    <a:pt x="8481" y="5831"/>
                    <a:pt x="8724" y="5679"/>
                  </a:cubicBezTo>
                  <a:cubicBezTo>
                    <a:pt x="9696" y="5223"/>
                    <a:pt x="10730" y="4828"/>
                    <a:pt x="11733" y="4463"/>
                  </a:cubicBezTo>
                  <a:cubicBezTo>
                    <a:pt x="12219" y="4311"/>
                    <a:pt x="12736" y="4159"/>
                    <a:pt x="13253" y="4007"/>
                  </a:cubicBezTo>
                  <a:cubicBezTo>
                    <a:pt x="13253" y="4007"/>
                    <a:pt x="13435" y="3977"/>
                    <a:pt x="13526" y="3947"/>
                  </a:cubicBezTo>
                  <a:cubicBezTo>
                    <a:pt x="13648" y="3916"/>
                    <a:pt x="13709" y="3916"/>
                    <a:pt x="13830" y="3855"/>
                  </a:cubicBezTo>
                  <a:lnTo>
                    <a:pt x="14742" y="3643"/>
                  </a:lnTo>
                  <a:cubicBezTo>
                    <a:pt x="19149" y="2640"/>
                    <a:pt x="23861" y="2275"/>
                    <a:pt x="28481" y="2123"/>
                  </a:cubicBezTo>
                  <a:cubicBezTo>
                    <a:pt x="29663" y="2078"/>
                    <a:pt x="30858" y="2057"/>
                    <a:pt x="32061" y="2057"/>
                  </a:cubicBezTo>
                  <a:cubicBezTo>
                    <a:pt x="35777" y="2057"/>
                    <a:pt x="39571" y="2257"/>
                    <a:pt x="43314" y="2579"/>
                  </a:cubicBezTo>
                  <a:cubicBezTo>
                    <a:pt x="47843" y="2944"/>
                    <a:pt x="52402" y="3643"/>
                    <a:pt x="56901" y="4524"/>
                  </a:cubicBezTo>
                  <a:cubicBezTo>
                    <a:pt x="59150" y="4919"/>
                    <a:pt x="61369" y="5466"/>
                    <a:pt x="63558" y="5983"/>
                  </a:cubicBezTo>
                  <a:cubicBezTo>
                    <a:pt x="64561" y="6226"/>
                    <a:pt x="65533" y="6439"/>
                    <a:pt x="66506" y="6682"/>
                  </a:cubicBezTo>
                  <a:lnTo>
                    <a:pt x="66658" y="6226"/>
                  </a:lnTo>
                  <a:cubicBezTo>
                    <a:pt x="65503" y="5801"/>
                    <a:pt x="64378" y="5406"/>
                    <a:pt x="63223" y="5071"/>
                  </a:cubicBezTo>
                  <a:cubicBezTo>
                    <a:pt x="60822" y="4311"/>
                    <a:pt x="58360" y="3703"/>
                    <a:pt x="55898" y="3187"/>
                  </a:cubicBezTo>
                  <a:cubicBezTo>
                    <a:pt x="50883" y="2032"/>
                    <a:pt x="45837" y="1181"/>
                    <a:pt x="40730" y="603"/>
                  </a:cubicBezTo>
                  <a:cubicBezTo>
                    <a:pt x="36925" y="188"/>
                    <a:pt x="33085" y="0"/>
                    <a:pt x="2927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07" name="Google Shape;607;p5"/>
            <p:cNvSpPr/>
            <p:nvPr/>
          </p:nvSpPr>
          <p:spPr>
            <a:xfrm>
              <a:off x="4263545" y="4388262"/>
              <a:ext cx="710778" cy="37329"/>
            </a:xfrm>
            <a:custGeom>
              <a:rect b="b" l="l" r="r" t="t"/>
              <a:pathLst>
                <a:path extrusionOk="0" h="1609" w="30637">
                  <a:moveTo>
                    <a:pt x="13942" y="1"/>
                  </a:moveTo>
                  <a:cubicBezTo>
                    <a:pt x="7225" y="1"/>
                    <a:pt x="1211" y="422"/>
                    <a:pt x="152" y="504"/>
                  </a:cubicBezTo>
                  <a:lnTo>
                    <a:pt x="0" y="504"/>
                  </a:lnTo>
                  <a:cubicBezTo>
                    <a:pt x="6022" y="768"/>
                    <a:pt x="14523" y="1221"/>
                    <a:pt x="18691" y="1221"/>
                  </a:cubicBezTo>
                  <a:cubicBezTo>
                    <a:pt x="19804" y="1221"/>
                    <a:pt x="20608" y="1188"/>
                    <a:pt x="20973" y="1112"/>
                  </a:cubicBezTo>
                  <a:cubicBezTo>
                    <a:pt x="21399" y="1020"/>
                    <a:pt x="18664" y="504"/>
                    <a:pt x="18663" y="504"/>
                  </a:cubicBezTo>
                  <a:lnTo>
                    <a:pt x="18663" y="504"/>
                  </a:lnTo>
                  <a:cubicBezTo>
                    <a:pt x="18664" y="504"/>
                    <a:pt x="28273" y="1608"/>
                    <a:pt x="30178" y="1608"/>
                  </a:cubicBezTo>
                  <a:cubicBezTo>
                    <a:pt x="30573" y="1608"/>
                    <a:pt x="30637" y="1561"/>
                    <a:pt x="30214" y="1446"/>
                  </a:cubicBezTo>
                  <a:cubicBezTo>
                    <a:pt x="26107" y="317"/>
                    <a:pt x="19761" y="1"/>
                    <a:pt x="13942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08" name="Google Shape;608;p5"/>
            <p:cNvSpPr/>
            <p:nvPr/>
          </p:nvSpPr>
          <p:spPr>
            <a:xfrm>
              <a:off x="3908701" y="4412599"/>
              <a:ext cx="342177" cy="152958"/>
            </a:xfrm>
            <a:custGeom>
              <a:rect b="b" l="l" r="r" t="t"/>
              <a:pathLst>
                <a:path extrusionOk="0" h="6593" w="14749">
                  <a:moveTo>
                    <a:pt x="341" y="5290"/>
                  </a:moveTo>
                  <a:cubicBezTo>
                    <a:pt x="341" y="5290"/>
                    <a:pt x="341" y="5291"/>
                    <a:pt x="341" y="5291"/>
                  </a:cubicBezTo>
                  <a:cubicBezTo>
                    <a:pt x="341" y="5291"/>
                    <a:pt x="341" y="5290"/>
                    <a:pt x="341" y="5290"/>
                  </a:cubicBezTo>
                  <a:close/>
                  <a:moveTo>
                    <a:pt x="14594" y="0"/>
                  </a:moveTo>
                  <a:cubicBezTo>
                    <a:pt x="13444" y="0"/>
                    <a:pt x="6096" y="206"/>
                    <a:pt x="341" y="5290"/>
                  </a:cubicBezTo>
                  <a:lnTo>
                    <a:pt x="341" y="5290"/>
                  </a:lnTo>
                  <a:cubicBezTo>
                    <a:pt x="341" y="5290"/>
                    <a:pt x="341" y="5290"/>
                    <a:pt x="341" y="5290"/>
                  </a:cubicBezTo>
                  <a:lnTo>
                    <a:pt x="341" y="5290"/>
                  </a:lnTo>
                  <a:cubicBezTo>
                    <a:pt x="360" y="5290"/>
                    <a:pt x="1" y="6593"/>
                    <a:pt x="397" y="6593"/>
                  </a:cubicBezTo>
                  <a:cubicBezTo>
                    <a:pt x="453" y="6593"/>
                    <a:pt x="524" y="6566"/>
                    <a:pt x="614" y="6506"/>
                  </a:cubicBezTo>
                  <a:cubicBezTo>
                    <a:pt x="1404" y="5990"/>
                    <a:pt x="5113" y="2099"/>
                    <a:pt x="14748" y="2"/>
                  </a:cubicBezTo>
                  <a:cubicBezTo>
                    <a:pt x="14748" y="2"/>
                    <a:pt x="14695" y="0"/>
                    <a:pt x="14594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09" name="Google Shape;609;p5"/>
            <p:cNvSpPr/>
            <p:nvPr/>
          </p:nvSpPr>
          <p:spPr>
            <a:xfrm>
              <a:off x="3875687" y="4404572"/>
              <a:ext cx="1521804" cy="264062"/>
            </a:xfrm>
            <a:custGeom>
              <a:rect b="b" l="l" r="r" t="t"/>
              <a:pathLst>
                <a:path extrusionOk="0" h="11382" w="65595">
                  <a:moveTo>
                    <a:pt x="25556" y="0"/>
                  </a:moveTo>
                  <a:cubicBezTo>
                    <a:pt x="24528" y="0"/>
                    <a:pt x="23506" y="14"/>
                    <a:pt x="22493" y="44"/>
                  </a:cubicBezTo>
                  <a:cubicBezTo>
                    <a:pt x="7296" y="561"/>
                    <a:pt x="1764" y="7612"/>
                    <a:pt x="1" y="10804"/>
                  </a:cubicBezTo>
                  <a:lnTo>
                    <a:pt x="1672" y="11381"/>
                  </a:lnTo>
                  <a:cubicBezTo>
                    <a:pt x="1794" y="11199"/>
                    <a:pt x="1915" y="10986"/>
                    <a:pt x="2007" y="10773"/>
                  </a:cubicBezTo>
                  <a:cubicBezTo>
                    <a:pt x="2554" y="9862"/>
                    <a:pt x="3192" y="8980"/>
                    <a:pt x="3891" y="8159"/>
                  </a:cubicBezTo>
                  <a:cubicBezTo>
                    <a:pt x="4043" y="7947"/>
                    <a:pt x="4226" y="7764"/>
                    <a:pt x="4408" y="7582"/>
                  </a:cubicBezTo>
                  <a:lnTo>
                    <a:pt x="4560" y="7430"/>
                  </a:lnTo>
                  <a:lnTo>
                    <a:pt x="4742" y="7248"/>
                  </a:lnTo>
                  <a:cubicBezTo>
                    <a:pt x="5168" y="6852"/>
                    <a:pt x="5593" y="6488"/>
                    <a:pt x="6049" y="6123"/>
                  </a:cubicBezTo>
                  <a:cubicBezTo>
                    <a:pt x="6475" y="5819"/>
                    <a:pt x="6870" y="5576"/>
                    <a:pt x="7326" y="5302"/>
                  </a:cubicBezTo>
                  <a:lnTo>
                    <a:pt x="7569" y="5181"/>
                  </a:lnTo>
                  <a:cubicBezTo>
                    <a:pt x="7599" y="5150"/>
                    <a:pt x="7751" y="5059"/>
                    <a:pt x="7782" y="5059"/>
                  </a:cubicBezTo>
                  <a:cubicBezTo>
                    <a:pt x="8055" y="4907"/>
                    <a:pt x="8329" y="4816"/>
                    <a:pt x="8603" y="4664"/>
                  </a:cubicBezTo>
                  <a:cubicBezTo>
                    <a:pt x="9545" y="4208"/>
                    <a:pt x="10578" y="3782"/>
                    <a:pt x="11581" y="3448"/>
                  </a:cubicBezTo>
                  <a:cubicBezTo>
                    <a:pt x="12098" y="3296"/>
                    <a:pt x="12584" y="3144"/>
                    <a:pt x="13101" y="2992"/>
                  </a:cubicBezTo>
                  <a:cubicBezTo>
                    <a:pt x="13101" y="2992"/>
                    <a:pt x="13314" y="2931"/>
                    <a:pt x="13375" y="2901"/>
                  </a:cubicBezTo>
                  <a:cubicBezTo>
                    <a:pt x="13496" y="2871"/>
                    <a:pt x="13557" y="2871"/>
                    <a:pt x="13679" y="2840"/>
                  </a:cubicBezTo>
                  <a:lnTo>
                    <a:pt x="14591" y="2597"/>
                  </a:lnTo>
                  <a:cubicBezTo>
                    <a:pt x="18998" y="1624"/>
                    <a:pt x="23709" y="1229"/>
                    <a:pt x="28360" y="1077"/>
                  </a:cubicBezTo>
                  <a:cubicBezTo>
                    <a:pt x="29534" y="1033"/>
                    <a:pt x="30725" y="1012"/>
                    <a:pt x="31926" y="1012"/>
                  </a:cubicBezTo>
                  <a:cubicBezTo>
                    <a:pt x="35636" y="1012"/>
                    <a:pt x="39443" y="1212"/>
                    <a:pt x="43162" y="1533"/>
                  </a:cubicBezTo>
                  <a:cubicBezTo>
                    <a:pt x="47691" y="1928"/>
                    <a:pt x="52251" y="2597"/>
                    <a:pt x="56780" y="3479"/>
                  </a:cubicBezTo>
                  <a:cubicBezTo>
                    <a:pt x="58999" y="3904"/>
                    <a:pt x="61218" y="4421"/>
                    <a:pt x="63406" y="4968"/>
                  </a:cubicBezTo>
                  <a:cubicBezTo>
                    <a:pt x="63619" y="4998"/>
                    <a:pt x="63801" y="5029"/>
                    <a:pt x="64014" y="5120"/>
                  </a:cubicBezTo>
                  <a:lnTo>
                    <a:pt x="65595" y="4816"/>
                  </a:lnTo>
                  <a:cubicBezTo>
                    <a:pt x="65473" y="4816"/>
                    <a:pt x="65443" y="4755"/>
                    <a:pt x="65412" y="4755"/>
                  </a:cubicBezTo>
                  <a:cubicBezTo>
                    <a:pt x="63399" y="4295"/>
                    <a:pt x="43545" y="0"/>
                    <a:pt x="2555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10" name="Google Shape;610;p5"/>
            <p:cNvSpPr/>
            <p:nvPr/>
          </p:nvSpPr>
          <p:spPr>
            <a:xfrm>
              <a:off x="4944743" y="4451413"/>
              <a:ext cx="498591" cy="653730"/>
            </a:xfrm>
            <a:custGeom>
              <a:rect b="b" l="l" r="r" t="t"/>
              <a:pathLst>
                <a:path extrusionOk="0" h="28178" w="21491">
                  <a:moveTo>
                    <a:pt x="2338" y="18100"/>
                  </a:moveTo>
                  <a:cubicBezTo>
                    <a:pt x="2355" y="18144"/>
                    <a:pt x="2371" y="18177"/>
                    <a:pt x="2371" y="18177"/>
                  </a:cubicBezTo>
                  <a:lnTo>
                    <a:pt x="2341" y="18207"/>
                  </a:lnTo>
                  <a:cubicBezTo>
                    <a:pt x="2341" y="18207"/>
                    <a:pt x="2344" y="18162"/>
                    <a:pt x="2338" y="18100"/>
                  </a:cubicBezTo>
                  <a:close/>
                  <a:moveTo>
                    <a:pt x="1277" y="21855"/>
                  </a:moveTo>
                  <a:cubicBezTo>
                    <a:pt x="1277" y="21855"/>
                    <a:pt x="1297" y="21894"/>
                    <a:pt x="1351" y="21894"/>
                  </a:cubicBezTo>
                  <a:cubicBezTo>
                    <a:pt x="1365" y="21894"/>
                    <a:pt x="1380" y="21891"/>
                    <a:pt x="1399" y="21885"/>
                  </a:cubicBezTo>
                  <a:cubicBezTo>
                    <a:pt x="1399" y="21885"/>
                    <a:pt x="1338" y="21855"/>
                    <a:pt x="1277" y="21855"/>
                  </a:cubicBezTo>
                  <a:close/>
                  <a:moveTo>
                    <a:pt x="1277" y="21977"/>
                  </a:moveTo>
                  <a:cubicBezTo>
                    <a:pt x="1277" y="21977"/>
                    <a:pt x="1277" y="22007"/>
                    <a:pt x="1338" y="22007"/>
                  </a:cubicBezTo>
                  <a:cubicBezTo>
                    <a:pt x="1338" y="22007"/>
                    <a:pt x="1338" y="21977"/>
                    <a:pt x="1277" y="21977"/>
                  </a:cubicBezTo>
                  <a:close/>
                  <a:moveTo>
                    <a:pt x="1095" y="22129"/>
                  </a:moveTo>
                  <a:cubicBezTo>
                    <a:pt x="1095" y="22129"/>
                    <a:pt x="1034" y="22159"/>
                    <a:pt x="1095" y="22189"/>
                  </a:cubicBezTo>
                  <a:lnTo>
                    <a:pt x="1095" y="22129"/>
                  </a:lnTo>
                  <a:close/>
                  <a:moveTo>
                    <a:pt x="882" y="22189"/>
                  </a:moveTo>
                  <a:cubicBezTo>
                    <a:pt x="882" y="22189"/>
                    <a:pt x="852" y="22220"/>
                    <a:pt x="943" y="22311"/>
                  </a:cubicBezTo>
                  <a:cubicBezTo>
                    <a:pt x="943" y="22311"/>
                    <a:pt x="973" y="22220"/>
                    <a:pt x="882" y="22189"/>
                  </a:cubicBezTo>
                  <a:close/>
                  <a:moveTo>
                    <a:pt x="852" y="22280"/>
                  </a:moveTo>
                  <a:cubicBezTo>
                    <a:pt x="852" y="22281"/>
                    <a:pt x="821" y="22311"/>
                    <a:pt x="882" y="22341"/>
                  </a:cubicBezTo>
                  <a:cubicBezTo>
                    <a:pt x="882" y="22341"/>
                    <a:pt x="882" y="22311"/>
                    <a:pt x="852" y="22280"/>
                  </a:cubicBezTo>
                  <a:close/>
                  <a:moveTo>
                    <a:pt x="730" y="22311"/>
                  </a:moveTo>
                  <a:cubicBezTo>
                    <a:pt x="730" y="22311"/>
                    <a:pt x="700" y="22341"/>
                    <a:pt x="730" y="22432"/>
                  </a:cubicBezTo>
                  <a:cubicBezTo>
                    <a:pt x="730" y="22432"/>
                    <a:pt x="791" y="22341"/>
                    <a:pt x="730" y="22311"/>
                  </a:cubicBezTo>
                  <a:close/>
                  <a:moveTo>
                    <a:pt x="639" y="22372"/>
                  </a:moveTo>
                  <a:cubicBezTo>
                    <a:pt x="639" y="22372"/>
                    <a:pt x="639" y="22432"/>
                    <a:pt x="669" y="22463"/>
                  </a:cubicBezTo>
                  <a:cubicBezTo>
                    <a:pt x="669" y="22463"/>
                    <a:pt x="669" y="22432"/>
                    <a:pt x="639" y="22372"/>
                  </a:cubicBezTo>
                  <a:close/>
                  <a:moveTo>
                    <a:pt x="669" y="22341"/>
                  </a:moveTo>
                  <a:lnTo>
                    <a:pt x="669" y="22341"/>
                  </a:lnTo>
                  <a:cubicBezTo>
                    <a:pt x="669" y="22341"/>
                    <a:pt x="639" y="22372"/>
                    <a:pt x="700" y="22463"/>
                  </a:cubicBezTo>
                  <a:cubicBezTo>
                    <a:pt x="700" y="22463"/>
                    <a:pt x="700" y="22372"/>
                    <a:pt x="669" y="22341"/>
                  </a:cubicBezTo>
                  <a:close/>
                  <a:moveTo>
                    <a:pt x="426" y="22706"/>
                  </a:moveTo>
                  <a:cubicBezTo>
                    <a:pt x="426" y="22706"/>
                    <a:pt x="426" y="22736"/>
                    <a:pt x="456" y="22736"/>
                  </a:cubicBezTo>
                  <a:lnTo>
                    <a:pt x="426" y="22706"/>
                  </a:lnTo>
                  <a:close/>
                  <a:moveTo>
                    <a:pt x="365" y="22706"/>
                  </a:moveTo>
                  <a:cubicBezTo>
                    <a:pt x="365" y="22706"/>
                    <a:pt x="365" y="22767"/>
                    <a:pt x="456" y="22767"/>
                  </a:cubicBezTo>
                  <a:cubicBezTo>
                    <a:pt x="456" y="22767"/>
                    <a:pt x="426" y="22736"/>
                    <a:pt x="365" y="22706"/>
                  </a:cubicBezTo>
                  <a:close/>
                  <a:moveTo>
                    <a:pt x="152" y="23344"/>
                  </a:moveTo>
                  <a:cubicBezTo>
                    <a:pt x="122" y="23375"/>
                    <a:pt x="274" y="23375"/>
                    <a:pt x="274" y="23375"/>
                  </a:cubicBezTo>
                  <a:cubicBezTo>
                    <a:pt x="274" y="23375"/>
                    <a:pt x="213" y="23344"/>
                    <a:pt x="152" y="23344"/>
                  </a:cubicBezTo>
                  <a:close/>
                  <a:moveTo>
                    <a:pt x="365" y="23922"/>
                  </a:moveTo>
                  <a:cubicBezTo>
                    <a:pt x="365" y="23922"/>
                    <a:pt x="244" y="23922"/>
                    <a:pt x="244" y="23952"/>
                  </a:cubicBezTo>
                  <a:cubicBezTo>
                    <a:pt x="244" y="23967"/>
                    <a:pt x="251" y="23973"/>
                    <a:pt x="263" y="23973"/>
                  </a:cubicBezTo>
                  <a:cubicBezTo>
                    <a:pt x="297" y="23973"/>
                    <a:pt x="365" y="23922"/>
                    <a:pt x="365" y="23922"/>
                  </a:cubicBezTo>
                  <a:close/>
                  <a:moveTo>
                    <a:pt x="21490" y="1"/>
                  </a:moveTo>
                  <a:lnTo>
                    <a:pt x="21490" y="1"/>
                  </a:lnTo>
                  <a:cubicBezTo>
                    <a:pt x="21490" y="1"/>
                    <a:pt x="20639" y="441"/>
                    <a:pt x="20638" y="1322"/>
                  </a:cubicBezTo>
                  <a:lnTo>
                    <a:pt x="20638" y="1322"/>
                  </a:lnTo>
                  <a:cubicBezTo>
                    <a:pt x="20632" y="1095"/>
                    <a:pt x="20581" y="106"/>
                    <a:pt x="20134" y="106"/>
                  </a:cubicBezTo>
                  <a:cubicBezTo>
                    <a:pt x="20102" y="106"/>
                    <a:pt x="20068" y="111"/>
                    <a:pt x="20031" y="122"/>
                  </a:cubicBezTo>
                  <a:cubicBezTo>
                    <a:pt x="20031" y="122"/>
                    <a:pt x="19423" y="730"/>
                    <a:pt x="19970" y="1611"/>
                  </a:cubicBezTo>
                  <a:cubicBezTo>
                    <a:pt x="19970" y="1611"/>
                    <a:pt x="19564" y="1003"/>
                    <a:pt x="19092" y="1003"/>
                  </a:cubicBezTo>
                  <a:cubicBezTo>
                    <a:pt x="19081" y="1003"/>
                    <a:pt x="19070" y="1003"/>
                    <a:pt x="19059" y="1004"/>
                  </a:cubicBezTo>
                  <a:cubicBezTo>
                    <a:pt x="19059" y="1004"/>
                    <a:pt x="18663" y="1368"/>
                    <a:pt x="19332" y="1946"/>
                  </a:cubicBezTo>
                  <a:cubicBezTo>
                    <a:pt x="19332" y="1946"/>
                    <a:pt x="19008" y="1676"/>
                    <a:pt x="18693" y="1676"/>
                  </a:cubicBezTo>
                  <a:cubicBezTo>
                    <a:pt x="18598" y="1676"/>
                    <a:pt x="18504" y="1700"/>
                    <a:pt x="18420" y="1763"/>
                  </a:cubicBezTo>
                  <a:cubicBezTo>
                    <a:pt x="18420" y="1763"/>
                    <a:pt x="18299" y="2098"/>
                    <a:pt x="18876" y="2463"/>
                  </a:cubicBezTo>
                  <a:cubicBezTo>
                    <a:pt x="18876" y="2463"/>
                    <a:pt x="18800" y="2425"/>
                    <a:pt x="18694" y="2425"/>
                  </a:cubicBezTo>
                  <a:cubicBezTo>
                    <a:pt x="18587" y="2425"/>
                    <a:pt x="18451" y="2463"/>
                    <a:pt x="18329" y="2615"/>
                  </a:cubicBezTo>
                  <a:cubicBezTo>
                    <a:pt x="18329" y="2615"/>
                    <a:pt x="18127" y="2780"/>
                    <a:pt x="18280" y="3069"/>
                  </a:cubicBezTo>
                  <a:lnTo>
                    <a:pt x="18280" y="3069"/>
                  </a:lnTo>
                  <a:cubicBezTo>
                    <a:pt x="18027" y="2789"/>
                    <a:pt x="17614" y="2396"/>
                    <a:pt x="17288" y="2396"/>
                  </a:cubicBezTo>
                  <a:cubicBezTo>
                    <a:pt x="17214" y="2396"/>
                    <a:pt x="17145" y="2416"/>
                    <a:pt x="17083" y="2463"/>
                  </a:cubicBezTo>
                  <a:cubicBezTo>
                    <a:pt x="17083" y="2463"/>
                    <a:pt x="16934" y="2809"/>
                    <a:pt x="17576" y="3458"/>
                  </a:cubicBezTo>
                  <a:lnTo>
                    <a:pt x="17576" y="3458"/>
                  </a:lnTo>
                  <a:cubicBezTo>
                    <a:pt x="17458" y="3386"/>
                    <a:pt x="17291" y="3323"/>
                    <a:pt x="17069" y="3323"/>
                  </a:cubicBezTo>
                  <a:cubicBezTo>
                    <a:pt x="16998" y="3323"/>
                    <a:pt x="16922" y="3330"/>
                    <a:pt x="16840" y="3344"/>
                  </a:cubicBezTo>
                  <a:cubicBezTo>
                    <a:pt x="16840" y="3344"/>
                    <a:pt x="16597" y="3830"/>
                    <a:pt x="17508" y="4226"/>
                  </a:cubicBezTo>
                  <a:lnTo>
                    <a:pt x="17508" y="4226"/>
                  </a:lnTo>
                  <a:cubicBezTo>
                    <a:pt x="17508" y="4226"/>
                    <a:pt x="17406" y="4204"/>
                    <a:pt x="17253" y="4204"/>
                  </a:cubicBezTo>
                  <a:cubicBezTo>
                    <a:pt x="17044" y="4204"/>
                    <a:pt x="16739" y="4245"/>
                    <a:pt x="16475" y="4438"/>
                  </a:cubicBezTo>
                  <a:cubicBezTo>
                    <a:pt x="16475" y="4438"/>
                    <a:pt x="16353" y="4955"/>
                    <a:pt x="17356" y="4955"/>
                  </a:cubicBezTo>
                  <a:cubicBezTo>
                    <a:pt x="17356" y="4955"/>
                    <a:pt x="17204" y="5137"/>
                    <a:pt x="17204" y="5411"/>
                  </a:cubicBezTo>
                  <a:cubicBezTo>
                    <a:pt x="17204" y="5411"/>
                    <a:pt x="16791" y="4860"/>
                    <a:pt x="16384" y="4860"/>
                  </a:cubicBezTo>
                  <a:cubicBezTo>
                    <a:pt x="16364" y="4860"/>
                    <a:pt x="16343" y="4861"/>
                    <a:pt x="16323" y="4864"/>
                  </a:cubicBezTo>
                  <a:cubicBezTo>
                    <a:pt x="16323" y="4864"/>
                    <a:pt x="16085" y="4996"/>
                    <a:pt x="16643" y="5628"/>
                  </a:cubicBezTo>
                  <a:lnTo>
                    <a:pt x="16643" y="5628"/>
                  </a:lnTo>
                  <a:cubicBezTo>
                    <a:pt x="16496" y="5481"/>
                    <a:pt x="16254" y="5278"/>
                    <a:pt x="16045" y="5278"/>
                  </a:cubicBezTo>
                  <a:cubicBezTo>
                    <a:pt x="15993" y="5278"/>
                    <a:pt x="15943" y="5291"/>
                    <a:pt x="15897" y="5320"/>
                  </a:cubicBezTo>
                  <a:cubicBezTo>
                    <a:pt x="15897" y="5320"/>
                    <a:pt x="15897" y="5867"/>
                    <a:pt x="16384" y="6110"/>
                  </a:cubicBezTo>
                  <a:cubicBezTo>
                    <a:pt x="16384" y="6110"/>
                    <a:pt x="16213" y="6195"/>
                    <a:pt x="16092" y="6531"/>
                  </a:cubicBezTo>
                  <a:lnTo>
                    <a:pt x="16092" y="6531"/>
                  </a:lnTo>
                  <a:cubicBezTo>
                    <a:pt x="16124" y="6418"/>
                    <a:pt x="16166" y="6055"/>
                    <a:pt x="15533" y="5776"/>
                  </a:cubicBezTo>
                  <a:lnTo>
                    <a:pt x="15533" y="5776"/>
                  </a:lnTo>
                  <a:cubicBezTo>
                    <a:pt x="15533" y="5776"/>
                    <a:pt x="15259" y="6262"/>
                    <a:pt x="15776" y="6688"/>
                  </a:cubicBezTo>
                  <a:cubicBezTo>
                    <a:pt x="15776" y="6688"/>
                    <a:pt x="15715" y="6718"/>
                    <a:pt x="15624" y="6870"/>
                  </a:cubicBezTo>
                  <a:cubicBezTo>
                    <a:pt x="15624" y="6870"/>
                    <a:pt x="15745" y="6505"/>
                    <a:pt x="15168" y="6171"/>
                  </a:cubicBezTo>
                  <a:lnTo>
                    <a:pt x="15168" y="6171"/>
                  </a:lnTo>
                  <a:cubicBezTo>
                    <a:pt x="15168" y="6171"/>
                    <a:pt x="14986" y="6201"/>
                    <a:pt x="15289" y="6931"/>
                  </a:cubicBezTo>
                  <a:cubicBezTo>
                    <a:pt x="15289" y="6931"/>
                    <a:pt x="15198" y="6916"/>
                    <a:pt x="15077" y="6916"/>
                  </a:cubicBezTo>
                  <a:cubicBezTo>
                    <a:pt x="14955" y="6916"/>
                    <a:pt x="14803" y="6931"/>
                    <a:pt x="14682" y="6992"/>
                  </a:cubicBezTo>
                  <a:cubicBezTo>
                    <a:pt x="14682" y="6992"/>
                    <a:pt x="15138" y="6171"/>
                    <a:pt x="14864" y="5715"/>
                  </a:cubicBezTo>
                  <a:lnTo>
                    <a:pt x="14864" y="5715"/>
                  </a:lnTo>
                  <a:cubicBezTo>
                    <a:pt x="14864" y="5715"/>
                    <a:pt x="14454" y="5988"/>
                    <a:pt x="14360" y="6870"/>
                  </a:cubicBezTo>
                  <a:lnTo>
                    <a:pt x="14360" y="6870"/>
                  </a:lnTo>
                  <a:cubicBezTo>
                    <a:pt x="14376" y="6590"/>
                    <a:pt x="14371" y="6004"/>
                    <a:pt x="14074" y="5867"/>
                  </a:cubicBezTo>
                  <a:cubicBezTo>
                    <a:pt x="14074" y="5867"/>
                    <a:pt x="13618" y="6171"/>
                    <a:pt x="13800" y="6992"/>
                  </a:cubicBezTo>
                  <a:cubicBezTo>
                    <a:pt x="13800" y="6992"/>
                    <a:pt x="13781" y="6990"/>
                    <a:pt x="13750" y="6990"/>
                  </a:cubicBezTo>
                  <a:cubicBezTo>
                    <a:pt x="13658" y="6990"/>
                    <a:pt x="13458" y="7007"/>
                    <a:pt x="13344" y="7143"/>
                  </a:cubicBezTo>
                  <a:cubicBezTo>
                    <a:pt x="13344" y="7143"/>
                    <a:pt x="13800" y="6384"/>
                    <a:pt x="13557" y="5745"/>
                  </a:cubicBezTo>
                  <a:lnTo>
                    <a:pt x="13557" y="5745"/>
                  </a:lnTo>
                  <a:cubicBezTo>
                    <a:pt x="13557" y="5745"/>
                    <a:pt x="12979" y="5867"/>
                    <a:pt x="13010" y="7265"/>
                  </a:cubicBezTo>
                  <a:cubicBezTo>
                    <a:pt x="13010" y="7265"/>
                    <a:pt x="12966" y="7232"/>
                    <a:pt x="12892" y="7232"/>
                  </a:cubicBezTo>
                  <a:cubicBezTo>
                    <a:pt x="12842" y="7232"/>
                    <a:pt x="12779" y="7247"/>
                    <a:pt x="12706" y="7295"/>
                  </a:cubicBezTo>
                  <a:cubicBezTo>
                    <a:pt x="12706" y="7295"/>
                    <a:pt x="13162" y="6171"/>
                    <a:pt x="12706" y="5654"/>
                  </a:cubicBezTo>
                  <a:cubicBezTo>
                    <a:pt x="12706" y="5654"/>
                    <a:pt x="12220" y="6384"/>
                    <a:pt x="12432" y="7295"/>
                  </a:cubicBezTo>
                  <a:cubicBezTo>
                    <a:pt x="12432" y="7295"/>
                    <a:pt x="12426" y="7292"/>
                    <a:pt x="12408" y="7292"/>
                  </a:cubicBezTo>
                  <a:cubicBezTo>
                    <a:pt x="12372" y="7292"/>
                    <a:pt x="12290" y="7306"/>
                    <a:pt x="12128" y="7387"/>
                  </a:cubicBezTo>
                  <a:cubicBezTo>
                    <a:pt x="12128" y="7387"/>
                    <a:pt x="12502" y="5598"/>
                    <a:pt x="11924" y="5598"/>
                  </a:cubicBezTo>
                  <a:cubicBezTo>
                    <a:pt x="11885" y="5598"/>
                    <a:pt x="11842" y="5606"/>
                    <a:pt x="11794" y="5624"/>
                  </a:cubicBezTo>
                  <a:cubicBezTo>
                    <a:pt x="11540" y="5708"/>
                    <a:pt x="11130" y="6419"/>
                    <a:pt x="11555" y="7273"/>
                  </a:cubicBezTo>
                  <a:lnTo>
                    <a:pt x="11555" y="7273"/>
                  </a:lnTo>
                  <a:cubicBezTo>
                    <a:pt x="11471" y="7172"/>
                    <a:pt x="11336" y="7071"/>
                    <a:pt x="11129" y="7071"/>
                  </a:cubicBezTo>
                  <a:cubicBezTo>
                    <a:pt x="11090" y="7071"/>
                    <a:pt x="11048" y="7075"/>
                    <a:pt x="11004" y="7083"/>
                  </a:cubicBezTo>
                  <a:cubicBezTo>
                    <a:pt x="11004" y="7083"/>
                    <a:pt x="10832" y="7211"/>
                    <a:pt x="11047" y="7505"/>
                  </a:cubicBezTo>
                  <a:lnTo>
                    <a:pt x="11047" y="7505"/>
                  </a:lnTo>
                  <a:cubicBezTo>
                    <a:pt x="10826" y="7284"/>
                    <a:pt x="10394" y="6920"/>
                    <a:pt x="9788" y="6718"/>
                  </a:cubicBezTo>
                  <a:lnTo>
                    <a:pt x="9788" y="6718"/>
                  </a:lnTo>
                  <a:cubicBezTo>
                    <a:pt x="9788" y="6718"/>
                    <a:pt x="9769" y="7250"/>
                    <a:pt x="10256" y="7698"/>
                  </a:cubicBezTo>
                  <a:lnTo>
                    <a:pt x="10256" y="7698"/>
                  </a:lnTo>
                  <a:cubicBezTo>
                    <a:pt x="9973" y="7542"/>
                    <a:pt x="9612" y="7390"/>
                    <a:pt x="9284" y="7390"/>
                  </a:cubicBezTo>
                  <a:cubicBezTo>
                    <a:pt x="9206" y="7390"/>
                    <a:pt x="9131" y="7398"/>
                    <a:pt x="9058" y="7417"/>
                  </a:cubicBezTo>
                  <a:cubicBezTo>
                    <a:pt x="9058" y="7417"/>
                    <a:pt x="9028" y="8086"/>
                    <a:pt x="10244" y="8450"/>
                  </a:cubicBezTo>
                  <a:cubicBezTo>
                    <a:pt x="10244" y="8450"/>
                    <a:pt x="10122" y="8602"/>
                    <a:pt x="10061" y="8785"/>
                  </a:cubicBezTo>
                  <a:cubicBezTo>
                    <a:pt x="10061" y="8785"/>
                    <a:pt x="10061" y="8542"/>
                    <a:pt x="9605" y="8481"/>
                  </a:cubicBezTo>
                  <a:lnTo>
                    <a:pt x="9605" y="8481"/>
                  </a:lnTo>
                  <a:cubicBezTo>
                    <a:pt x="9605" y="8481"/>
                    <a:pt x="9362" y="8785"/>
                    <a:pt x="9818" y="9089"/>
                  </a:cubicBezTo>
                  <a:cubicBezTo>
                    <a:pt x="9818" y="9089"/>
                    <a:pt x="9666" y="9271"/>
                    <a:pt x="9605" y="9423"/>
                  </a:cubicBezTo>
                  <a:cubicBezTo>
                    <a:pt x="9605" y="9423"/>
                    <a:pt x="9393" y="8785"/>
                    <a:pt x="8846" y="8238"/>
                  </a:cubicBezTo>
                  <a:lnTo>
                    <a:pt x="8846" y="8238"/>
                  </a:lnTo>
                  <a:cubicBezTo>
                    <a:pt x="8846" y="8238"/>
                    <a:pt x="8691" y="8899"/>
                    <a:pt x="8984" y="9358"/>
                  </a:cubicBezTo>
                  <a:lnTo>
                    <a:pt x="8984" y="9358"/>
                  </a:lnTo>
                  <a:cubicBezTo>
                    <a:pt x="8826" y="9232"/>
                    <a:pt x="8562" y="9090"/>
                    <a:pt x="8146" y="9058"/>
                  </a:cubicBezTo>
                  <a:cubicBezTo>
                    <a:pt x="8102" y="9053"/>
                    <a:pt x="8062" y="9051"/>
                    <a:pt x="8026" y="9051"/>
                  </a:cubicBezTo>
                  <a:cubicBezTo>
                    <a:pt x="7425" y="9051"/>
                    <a:pt x="8010" y="9734"/>
                    <a:pt x="8785" y="9849"/>
                  </a:cubicBezTo>
                  <a:cubicBezTo>
                    <a:pt x="8785" y="9849"/>
                    <a:pt x="8694" y="10001"/>
                    <a:pt x="8633" y="10213"/>
                  </a:cubicBezTo>
                  <a:cubicBezTo>
                    <a:pt x="8633" y="10213"/>
                    <a:pt x="8044" y="9890"/>
                    <a:pt x="7722" y="9890"/>
                  </a:cubicBezTo>
                  <a:cubicBezTo>
                    <a:pt x="7637" y="9890"/>
                    <a:pt x="7570" y="9913"/>
                    <a:pt x="7539" y="9970"/>
                  </a:cubicBezTo>
                  <a:cubicBezTo>
                    <a:pt x="7356" y="10213"/>
                    <a:pt x="8086" y="10487"/>
                    <a:pt x="8542" y="10609"/>
                  </a:cubicBezTo>
                  <a:cubicBezTo>
                    <a:pt x="8542" y="10609"/>
                    <a:pt x="8390" y="10943"/>
                    <a:pt x="8390" y="11034"/>
                  </a:cubicBezTo>
                  <a:cubicBezTo>
                    <a:pt x="8390" y="11034"/>
                    <a:pt x="8260" y="10723"/>
                    <a:pt x="7953" y="10723"/>
                  </a:cubicBezTo>
                  <a:cubicBezTo>
                    <a:pt x="7928" y="10723"/>
                    <a:pt x="7901" y="10725"/>
                    <a:pt x="7873" y="10730"/>
                  </a:cubicBezTo>
                  <a:cubicBezTo>
                    <a:pt x="7539" y="10761"/>
                    <a:pt x="7873" y="11095"/>
                    <a:pt x="8268" y="11186"/>
                  </a:cubicBezTo>
                  <a:cubicBezTo>
                    <a:pt x="8268" y="11186"/>
                    <a:pt x="8238" y="11277"/>
                    <a:pt x="8238" y="11338"/>
                  </a:cubicBezTo>
                  <a:cubicBezTo>
                    <a:pt x="8238" y="11338"/>
                    <a:pt x="7873" y="10913"/>
                    <a:pt x="7387" y="10821"/>
                  </a:cubicBezTo>
                  <a:cubicBezTo>
                    <a:pt x="7367" y="10819"/>
                    <a:pt x="7349" y="10817"/>
                    <a:pt x="7334" y="10817"/>
                  </a:cubicBezTo>
                  <a:cubicBezTo>
                    <a:pt x="6993" y="10817"/>
                    <a:pt x="7680" y="11433"/>
                    <a:pt x="8116" y="11520"/>
                  </a:cubicBezTo>
                  <a:cubicBezTo>
                    <a:pt x="8116" y="11520"/>
                    <a:pt x="8116" y="11642"/>
                    <a:pt x="8086" y="11703"/>
                  </a:cubicBezTo>
                  <a:cubicBezTo>
                    <a:pt x="8086" y="11703"/>
                    <a:pt x="7855" y="11587"/>
                    <a:pt x="7697" y="11587"/>
                  </a:cubicBezTo>
                  <a:cubicBezTo>
                    <a:pt x="7640" y="11587"/>
                    <a:pt x="7593" y="11602"/>
                    <a:pt x="7569" y="11642"/>
                  </a:cubicBezTo>
                  <a:cubicBezTo>
                    <a:pt x="7508" y="11794"/>
                    <a:pt x="8086" y="11946"/>
                    <a:pt x="8086" y="11946"/>
                  </a:cubicBezTo>
                  <a:cubicBezTo>
                    <a:pt x="8086" y="11946"/>
                    <a:pt x="7934" y="12159"/>
                    <a:pt x="7995" y="12432"/>
                  </a:cubicBezTo>
                  <a:cubicBezTo>
                    <a:pt x="7995" y="12432"/>
                    <a:pt x="7226" y="11821"/>
                    <a:pt x="6800" y="11821"/>
                  </a:cubicBezTo>
                  <a:cubicBezTo>
                    <a:pt x="6696" y="11821"/>
                    <a:pt x="6613" y="11857"/>
                    <a:pt x="6566" y="11946"/>
                  </a:cubicBezTo>
                  <a:cubicBezTo>
                    <a:pt x="6262" y="12402"/>
                    <a:pt x="7508" y="12736"/>
                    <a:pt x="7934" y="12767"/>
                  </a:cubicBezTo>
                  <a:cubicBezTo>
                    <a:pt x="7934" y="12767"/>
                    <a:pt x="7873" y="13101"/>
                    <a:pt x="7843" y="13314"/>
                  </a:cubicBezTo>
                  <a:cubicBezTo>
                    <a:pt x="7843" y="13314"/>
                    <a:pt x="6988" y="12764"/>
                    <a:pt x="6627" y="12764"/>
                  </a:cubicBezTo>
                  <a:cubicBezTo>
                    <a:pt x="6547" y="12764"/>
                    <a:pt x="6491" y="12792"/>
                    <a:pt x="6475" y="12858"/>
                  </a:cubicBezTo>
                  <a:cubicBezTo>
                    <a:pt x="6414" y="13223"/>
                    <a:pt x="7812" y="13618"/>
                    <a:pt x="7812" y="13618"/>
                  </a:cubicBezTo>
                  <a:lnTo>
                    <a:pt x="7721" y="13952"/>
                  </a:lnTo>
                  <a:cubicBezTo>
                    <a:pt x="7721" y="13952"/>
                    <a:pt x="7536" y="13734"/>
                    <a:pt x="7429" y="13734"/>
                  </a:cubicBezTo>
                  <a:cubicBezTo>
                    <a:pt x="7392" y="13734"/>
                    <a:pt x="7364" y="13760"/>
                    <a:pt x="7356" y="13831"/>
                  </a:cubicBezTo>
                  <a:cubicBezTo>
                    <a:pt x="7326" y="14074"/>
                    <a:pt x="7660" y="14165"/>
                    <a:pt x="7660" y="14165"/>
                  </a:cubicBezTo>
                  <a:lnTo>
                    <a:pt x="7569" y="14560"/>
                  </a:lnTo>
                  <a:cubicBezTo>
                    <a:pt x="7569" y="14560"/>
                    <a:pt x="7212" y="13890"/>
                    <a:pt x="6995" y="13890"/>
                  </a:cubicBezTo>
                  <a:cubicBezTo>
                    <a:pt x="6959" y="13890"/>
                    <a:pt x="6926" y="13909"/>
                    <a:pt x="6900" y="13952"/>
                  </a:cubicBezTo>
                  <a:cubicBezTo>
                    <a:pt x="6718" y="14256"/>
                    <a:pt x="7387" y="14773"/>
                    <a:pt x="7387" y="14773"/>
                  </a:cubicBezTo>
                  <a:lnTo>
                    <a:pt x="7265" y="14925"/>
                  </a:lnTo>
                  <a:cubicBezTo>
                    <a:pt x="7265" y="14925"/>
                    <a:pt x="7086" y="14363"/>
                    <a:pt x="6846" y="14363"/>
                  </a:cubicBezTo>
                  <a:cubicBezTo>
                    <a:pt x="6824" y="14363"/>
                    <a:pt x="6801" y="14367"/>
                    <a:pt x="6779" y="14378"/>
                  </a:cubicBezTo>
                  <a:cubicBezTo>
                    <a:pt x="6505" y="14469"/>
                    <a:pt x="7083" y="15138"/>
                    <a:pt x="7083" y="15138"/>
                  </a:cubicBezTo>
                  <a:lnTo>
                    <a:pt x="6779" y="15320"/>
                  </a:lnTo>
                  <a:cubicBezTo>
                    <a:pt x="6779" y="15320"/>
                    <a:pt x="6608" y="14069"/>
                    <a:pt x="5910" y="14069"/>
                  </a:cubicBezTo>
                  <a:cubicBezTo>
                    <a:pt x="5886" y="14069"/>
                    <a:pt x="5861" y="14071"/>
                    <a:pt x="5836" y="14074"/>
                  </a:cubicBezTo>
                  <a:cubicBezTo>
                    <a:pt x="5836" y="14074"/>
                    <a:pt x="5441" y="14834"/>
                    <a:pt x="6444" y="15593"/>
                  </a:cubicBezTo>
                  <a:lnTo>
                    <a:pt x="6292" y="15745"/>
                  </a:lnTo>
                  <a:cubicBezTo>
                    <a:pt x="6292" y="15745"/>
                    <a:pt x="6171" y="15381"/>
                    <a:pt x="5867" y="15320"/>
                  </a:cubicBezTo>
                  <a:lnTo>
                    <a:pt x="5867" y="15320"/>
                  </a:lnTo>
                  <a:cubicBezTo>
                    <a:pt x="5867" y="15320"/>
                    <a:pt x="5654" y="15502"/>
                    <a:pt x="6140" y="15837"/>
                  </a:cubicBezTo>
                  <a:lnTo>
                    <a:pt x="5958" y="16049"/>
                  </a:lnTo>
                  <a:cubicBezTo>
                    <a:pt x="5958" y="16049"/>
                    <a:pt x="5897" y="15654"/>
                    <a:pt x="5745" y="15654"/>
                  </a:cubicBezTo>
                  <a:cubicBezTo>
                    <a:pt x="5745" y="15654"/>
                    <a:pt x="5532" y="15745"/>
                    <a:pt x="5806" y="16080"/>
                  </a:cubicBezTo>
                  <a:cubicBezTo>
                    <a:pt x="5806" y="16080"/>
                    <a:pt x="5684" y="16110"/>
                    <a:pt x="5593" y="16262"/>
                  </a:cubicBezTo>
                  <a:cubicBezTo>
                    <a:pt x="5593" y="16262"/>
                    <a:pt x="5745" y="15654"/>
                    <a:pt x="5380" y="15472"/>
                  </a:cubicBezTo>
                  <a:lnTo>
                    <a:pt x="5380" y="15472"/>
                  </a:lnTo>
                  <a:cubicBezTo>
                    <a:pt x="5380" y="15472"/>
                    <a:pt x="5046" y="15533"/>
                    <a:pt x="5411" y="16384"/>
                  </a:cubicBezTo>
                  <a:cubicBezTo>
                    <a:pt x="5411" y="16384"/>
                    <a:pt x="5289" y="16414"/>
                    <a:pt x="5198" y="16536"/>
                  </a:cubicBezTo>
                  <a:cubicBezTo>
                    <a:pt x="5198" y="16536"/>
                    <a:pt x="5259" y="15928"/>
                    <a:pt x="4955" y="15928"/>
                  </a:cubicBezTo>
                  <a:cubicBezTo>
                    <a:pt x="4651" y="15928"/>
                    <a:pt x="5137" y="16657"/>
                    <a:pt x="5137" y="16657"/>
                  </a:cubicBezTo>
                  <a:cubicBezTo>
                    <a:pt x="5137" y="16657"/>
                    <a:pt x="5092" y="16642"/>
                    <a:pt x="5039" y="16642"/>
                  </a:cubicBezTo>
                  <a:cubicBezTo>
                    <a:pt x="4985" y="16642"/>
                    <a:pt x="4925" y="16657"/>
                    <a:pt x="4894" y="16718"/>
                  </a:cubicBezTo>
                  <a:cubicBezTo>
                    <a:pt x="4894" y="16718"/>
                    <a:pt x="4985" y="16141"/>
                    <a:pt x="4651" y="16049"/>
                  </a:cubicBezTo>
                  <a:lnTo>
                    <a:pt x="4651" y="16049"/>
                  </a:lnTo>
                  <a:cubicBezTo>
                    <a:pt x="4651" y="16049"/>
                    <a:pt x="4377" y="16293"/>
                    <a:pt x="4742" y="16748"/>
                  </a:cubicBezTo>
                  <a:lnTo>
                    <a:pt x="4621" y="16809"/>
                  </a:lnTo>
                  <a:cubicBezTo>
                    <a:pt x="4621" y="16809"/>
                    <a:pt x="4681" y="16505"/>
                    <a:pt x="4377" y="16384"/>
                  </a:cubicBezTo>
                  <a:lnTo>
                    <a:pt x="4377" y="16384"/>
                  </a:lnTo>
                  <a:cubicBezTo>
                    <a:pt x="4377" y="16384"/>
                    <a:pt x="4195" y="16566"/>
                    <a:pt x="4469" y="16870"/>
                  </a:cubicBezTo>
                  <a:lnTo>
                    <a:pt x="4347" y="16961"/>
                  </a:lnTo>
                  <a:cubicBezTo>
                    <a:pt x="4347" y="16961"/>
                    <a:pt x="4377" y="16566"/>
                    <a:pt x="4043" y="16232"/>
                  </a:cubicBezTo>
                  <a:lnTo>
                    <a:pt x="4043" y="16232"/>
                  </a:lnTo>
                  <a:cubicBezTo>
                    <a:pt x="4043" y="16232"/>
                    <a:pt x="3739" y="16262"/>
                    <a:pt x="4165" y="16992"/>
                  </a:cubicBezTo>
                  <a:lnTo>
                    <a:pt x="4013" y="17113"/>
                  </a:lnTo>
                  <a:cubicBezTo>
                    <a:pt x="4013" y="17113"/>
                    <a:pt x="4043" y="16870"/>
                    <a:pt x="3891" y="16870"/>
                  </a:cubicBezTo>
                  <a:cubicBezTo>
                    <a:pt x="3885" y="16869"/>
                    <a:pt x="3879" y="16868"/>
                    <a:pt x="3874" y="16868"/>
                  </a:cubicBezTo>
                  <a:cubicBezTo>
                    <a:pt x="3753" y="16868"/>
                    <a:pt x="3921" y="17204"/>
                    <a:pt x="3921" y="17204"/>
                  </a:cubicBezTo>
                  <a:lnTo>
                    <a:pt x="3739" y="17356"/>
                  </a:lnTo>
                  <a:cubicBezTo>
                    <a:pt x="3739" y="17356"/>
                    <a:pt x="3982" y="16870"/>
                    <a:pt x="3526" y="16688"/>
                  </a:cubicBezTo>
                  <a:lnTo>
                    <a:pt x="3526" y="16688"/>
                  </a:lnTo>
                  <a:cubicBezTo>
                    <a:pt x="3526" y="16688"/>
                    <a:pt x="3222" y="17113"/>
                    <a:pt x="3587" y="17448"/>
                  </a:cubicBezTo>
                  <a:lnTo>
                    <a:pt x="3405" y="17569"/>
                  </a:lnTo>
                  <a:cubicBezTo>
                    <a:pt x="3405" y="17569"/>
                    <a:pt x="3374" y="17144"/>
                    <a:pt x="3222" y="17144"/>
                  </a:cubicBezTo>
                  <a:cubicBezTo>
                    <a:pt x="3222" y="17144"/>
                    <a:pt x="2979" y="17296"/>
                    <a:pt x="3253" y="17600"/>
                  </a:cubicBezTo>
                  <a:lnTo>
                    <a:pt x="3070" y="17782"/>
                  </a:lnTo>
                  <a:cubicBezTo>
                    <a:pt x="3070" y="17782"/>
                    <a:pt x="3222" y="17508"/>
                    <a:pt x="2949" y="17296"/>
                  </a:cubicBezTo>
                  <a:cubicBezTo>
                    <a:pt x="2949" y="17296"/>
                    <a:pt x="2675" y="17478"/>
                    <a:pt x="2918" y="17812"/>
                  </a:cubicBezTo>
                  <a:lnTo>
                    <a:pt x="2766" y="18025"/>
                  </a:lnTo>
                  <a:cubicBezTo>
                    <a:pt x="2766" y="18025"/>
                    <a:pt x="2858" y="17812"/>
                    <a:pt x="2554" y="17721"/>
                  </a:cubicBezTo>
                  <a:cubicBezTo>
                    <a:pt x="2518" y="17707"/>
                    <a:pt x="2492" y="17701"/>
                    <a:pt x="2474" y="17701"/>
                  </a:cubicBezTo>
                  <a:cubicBezTo>
                    <a:pt x="2337" y="17701"/>
                    <a:pt x="2645" y="18055"/>
                    <a:pt x="2645" y="18055"/>
                  </a:cubicBezTo>
                  <a:lnTo>
                    <a:pt x="2463" y="18116"/>
                  </a:lnTo>
                  <a:cubicBezTo>
                    <a:pt x="2463" y="18116"/>
                    <a:pt x="2523" y="17934"/>
                    <a:pt x="2371" y="17904"/>
                  </a:cubicBezTo>
                  <a:cubicBezTo>
                    <a:pt x="2364" y="17902"/>
                    <a:pt x="2358" y="17901"/>
                    <a:pt x="2352" y="17901"/>
                  </a:cubicBezTo>
                  <a:cubicBezTo>
                    <a:pt x="2319" y="17901"/>
                    <a:pt x="2306" y="17922"/>
                    <a:pt x="2304" y="17953"/>
                  </a:cubicBezTo>
                  <a:lnTo>
                    <a:pt x="2304" y="17953"/>
                  </a:lnTo>
                  <a:cubicBezTo>
                    <a:pt x="2268" y="17862"/>
                    <a:pt x="2199" y="17782"/>
                    <a:pt x="2067" y="17782"/>
                  </a:cubicBezTo>
                  <a:cubicBezTo>
                    <a:pt x="2067" y="17782"/>
                    <a:pt x="1855" y="18086"/>
                    <a:pt x="2250" y="18238"/>
                  </a:cubicBezTo>
                  <a:lnTo>
                    <a:pt x="2219" y="18268"/>
                  </a:lnTo>
                  <a:cubicBezTo>
                    <a:pt x="2219" y="18268"/>
                    <a:pt x="2130" y="18201"/>
                    <a:pt x="2104" y="18201"/>
                  </a:cubicBezTo>
                  <a:cubicBezTo>
                    <a:pt x="2100" y="18201"/>
                    <a:pt x="2098" y="18203"/>
                    <a:pt x="2098" y="18207"/>
                  </a:cubicBezTo>
                  <a:cubicBezTo>
                    <a:pt x="2098" y="18207"/>
                    <a:pt x="2067" y="18268"/>
                    <a:pt x="2189" y="18329"/>
                  </a:cubicBezTo>
                  <a:lnTo>
                    <a:pt x="2159" y="18390"/>
                  </a:lnTo>
                  <a:cubicBezTo>
                    <a:pt x="2159" y="18390"/>
                    <a:pt x="2159" y="18268"/>
                    <a:pt x="2067" y="18268"/>
                  </a:cubicBezTo>
                  <a:cubicBezTo>
                    <a:pt x="2067" y="18268"/>
                    <a:pt x="2037" y="18329"/>
                    <a:pt x="2098" y="18420"/>
                  </a:cubicBezTo>
                  <a:cubicBezTo>
                    <a:pt x="2098" y="18420"/>
                    <a:pt x="2067" y="18481"/>
                    <a:pt x="2067" y="18542"/>
                  </a:cubicBezTo>
                  <a:cubicBezTo>
                    <a:pt x="2067" y="18542"/>
                    <a:pt x="2037" y="18390"/>
                    <a:pt x="1915" y="18390"/>
                  </a:cubicBezTo>
                  <a:cubicBezTo>
                    <a:pt x="1915" y="18390"/>
                    <a:pt x="1885" y="18511"/>
                    <a:pt x="2037" y="18572"/>
                  </a:cubicBezTo>
                  <a:lnTo>
                    <a:pt x="2007" y="18663"/>
                  </a:lnTo>
                  <a:cubicBezTo>
                    <a:pt x="2007" y="18663"/>
                    <a:pt x="2007" y="18612"/>
                    <a:pt x="1968" y="18612"/>
                  </a:cubicBezTo>
                  <a:cubicBezTo>
                    <a:pt x="1955" y="18612"/>
                    <a:pt x="1938" y="18618"/>
                    <a:pt x="1915" y="18633"/>
                  </a:cubicBezTo>
                  <a:cubicBezTo>
                    <a:pt x="1915" y="18633"/>
                    <a:pt x="1915" y="18694"/>
                    <a:pt x="2007" y="18694"/>
                  </a:cubicBezTo>
                  <a:lnTo>
                    <a:pt x="1946" y="18785"/>
                  </a:lnTo>
                  <a:cubicBezTo>
                    <a:pt x="1946" y="18785"/>
                    <a:pt x="1915" y="18694"/>
                    <a:pt x="1763" y="18694"/>
                  </a:cubicBezTo>
                  <a:cubicBezTo>
                    <a:pt x="1763" y="18694"/>
                    <a:pt x="1763" y="18773"/>
                    <a:pt x="1843" y="18803"/>
                  </a:cubicBezTo>
                  <a:lnTo>
                    <a:pt x="1843" y="18803"/>
                  </a:lnTo>
                  <a:cubicBezTo>
                    <a:pt x="1829" y="18805"/>
                    <a:pt x="1813" y="18809"/>
                    <a:pt x="1794" y="18815"/>
                  </a:cubicBezTo>
                  <a:cubicBezTo>
                    <a:pt x="1751" y="18837"/>
                    <a:pt x="1799" y="18858"/>
                    <a:pt x="1852" y="18858"/>
                  </a:cubicBezTo>
                  <a:cubicBezTo>
                    <a:pt x="1875" y="18858"/>
                    <a:pt x="1898" y="18855"/>
                    <a:pt x="1915" y="18846"/>
                  </a:cubicBezTo>
                  <a:lnTo>
                    <a:pt x="1915" y="18876"/>
                  </a:lnTo>
                  <a:cubicBezTo>
                    <a:pt x="1915" y="18876"/>
                    <a:pt x="1902" y="18863"/>
                    <a:pt x="1884" y="18863"/>
                  </a:cubicBezTo>
                  <a:cubicBezTo>
                    <a:pt x="1875" y="18863"/>
                    <a:pt x="1865" y="18866"/>
                    <a:pt x="1855" y="18876"/>
                  </a:cubicBezTo>
                  <a:cubicBezTo>
                    <a:pt x="1855" y="18937"/>
                    <a:pt x="1885" y="18937"/>
                    <a:pt x="1915" y="18937"/>
                  </a:cubicBezTo>
                  <a:lnTo>
                    <a:pt x="1915" y="18967"/>
                  </a:lnTo>
                  <a:cubicBezTo>
                    <a:pt x="1915" y="18967"/>
                    <a:pt x="1885" y="18937"/>
                    <a:pt x="1794" y="18937"/>
                  </a:cubicBezTo>
                  <a:cubicBezTo>
                    <a:pt x="1738" y="18937"/>
                    <a:pt x="1784" y="18988"/>
                    <a:pt x="1885" y="18996"/>
                  </a:cubicBezTo>
                  <a:lnTo>
                    <a:pt x="1885" y="18996"/>
                  </a:lnTo>
                  <a:cubicBezTo>
                    <a:pt x="1885" y="18997"/>
                    <a:pt x="1885" y="18997"/>
                    <a:pt x="1885" y="18998"/>
                  </a:cubicBezTo>
                  <a:cubicBezTo>
                    <a:pt x="1875" y="19008"/>
                    <a:pt x="1875" y="19011"/>
                    <a:pt x="1879" y="19011"/>
                  </a:cubicBezTo>
                  <a:cubicBezTo>
                    <a:pt x="1888" y="19011"/>
                    <a:pt x="1915" y="18998"/>
                    <a:pt x="1915" y="18998"/>
                  </a:cubicBezTo>
                  <a:lnTo>
                    <a:pt x="1915" y="19028"/>
                  </a:lnTo>
                  <a:cubicBezTo>
                    <a:pt x="1915" y="19028"/>
                    <a:pt x="1848" y="19001"/>
                    <a:pt x="1803" y="19001"/>
                  </a:cubicBezTo>
                  <a:cubicBezTo>
                    <a:pt x="1780" y="19001"/>
                    <a:pt x="1763" y="19008"/>
                    <a:pt x="1763" y="19028"/>
                  </a:cubicBezTo>
                  <a:cubicBezTo>
                    <a:pt x="1763" y="19089"/>
                    <a:pt x="1915" y="19089"/>
                    <a:pt x="1915" y="19089"/>
                  </a:cubicBezTo>
                  <a:lnTo>
                    <a:pt x="1915" y="19119"/>
                  </a:lnTo>
                  <a:lnTo>
                    <a:pt x="1855" y="19119"/>
                  </a:lnTo>
                  <a:cubicBezTo>
                    <a:pt x="1855" y="19150"/>
                    <a:pt x="1915" y="19150"/>
                    <a:pt x="1915" y="19150"/>
                  </a:cubicBezTo>
                  <a:lnTo>
                    <a:pt x="1915" y="19180"/>
                  </a:lnTo>
                  <a:cubicBezTo>
                    <a:pt x="1915" y="19180"/>
                    <a:pt x="1888" y="19167"/>
                    <a:pt x="1870" y="19167"/>
                  </a:cubicBezTo>
                  <a:cubicBezTo>
                    <a:pt x="1861" y="19167"/>
                    <a:pt x="1855" y="19170"/>
                    <a:pt x="1855" y="19180"/>
                  </a:cubicBezTo>
                  <a:cubicBezTo>
                    <a:pt x="1855" y="19241"/>
                    <a:pt x="1915" y="19241"/>
                    <a:pt x="1915" y="19241"/>
                  </a:cubicBezTo>
                  <a:lnTo>
                    <a:pt x="1915" y="19271"/>
                  </a:lnTo>
                  <a:cubicBezTo>
                    <a:pt x="1915" y="19271"/>
                    <a:pt x="1821" y="19231"/>
                    <a:pt x="1758" y="19231"/>
                  </a:cubicBezTo>
                  <a:cubicBezTo>
                    <a:pt x="1726" y="19231"/>
                    <a:pt x="1703" y="19241"/>
                    <a:pt x="1703" y="19271"/>
                  </a:cubicBezTo>
                  <a:cubicBezTo>
                    <a:pt x="1703" y="19302"/>
                    <a:pt x="1756" y="19309"/>
                    <a:pt x="1809" y="19309"/>
                  </a:cubicBezTo>
                  <a:cubicBezTo>
                    <a:pt x="1862" y="19309"/>
                    <a:pt x="1915" y="19302"/>
                    <a:pt x="1915" y="19302"/>
                  </a:cubicBezTo>
                  <a:lnTo>
                    <a:pt x="1915" y="19393"/>
                  </a:lnTo>
                  <a:cubicBezTo>
                    <a:pt x="1915" y="19393"/>
                    <a:pt x="1821" y="19339"/>
                    <a:pt x="1722" y="19339"/>
                  </a:cubicBezTo>
                  <a:cubicBezTo>
                    <a:pt x="1672" y="19339"/>
                    <a:pt x="1622" y="19352"/>
                    <a:pt x="1581" y="19393"/>
                  </a:cubicBezTo>
                  <a:cubicBezTo>
                    <a:pt x="1581" y="19393"/>
                    <a:pt x="1617" y="19483"/>
                    <a:pt x="1744" y="19483"/>
                  </a:cubicBezTo>
                  <a:cubicBezTo>
                    <a:pt x="1782" y="19483"/>
                    <a:pt x="1829" y="19475"/>
                    <a:pt x="1885" y="19454"/>
                  </a:cubicBezTo>
                  <a:lnTo>
                    <a:pt x="1885" y="19545"/>
                  </a:lnTo>
                  <a:cubicBezTo>
                    <a:pt x="1885" y="19545"/>
                    <a:pt x="1797" y="19512"/>
                    <a:pt x="1695" y="19512"/>
                  </a:cubicBezTo>
                  <a:cubicBezTo>
                    <a:pt x="1626" y="19512"/>
                    <a:pt x="1551" y="19527"/>
                    <a:pt x="1490" y="19575"/>
                  </a:cubicBezTo>
                  <a:cubicBezTo>
                    <a:pt x="1490" y="19575"/>
                    <a:pt x="1552" y="19653"/>
                    <a:pt x="1687" y="19653"/>
                  </a:cubicBezTo>
                  <a:cubicBezTo>
                    <a:pt x="1741" y="19653"/>
                    <a:pt x="1807" y="19640"/>
                    <a:pt x="1885" y="19606"/>
                  </a:cubicBezTo>
                  <a:lnTo>
                    <a:pt x="1885" y="19636"/>
                  </a:lnTo>
                  <a:cubicBezTo>
                    <a:pt x="1885" y="19636"/>
                    <a:pt x="1763" y="19636"/>
                    <a:pt x="1733" y="19697"/>
                  </a:cubicBezTo>
                  <a:cubicBezTo>
                    <a:pt x="1733" y="19697"/>
                    <a:pt x="1760" y="19724"/>
                    <a:pt x="1805" y="19724"/>
                  </a:cubicBezTo>
                  <a:cubicBezTo>
                    <a:pt x="1828" y="19724"/>
                    <a:pt x="1855" y="19717"/>
                    <a:pt x="1885" y="19697"/>
                  </a:cubicBezTo>
                  <a:cubicBezTo>
                    <a:pt x="1885" y="19697"/>
                    <a:pt x="1885" y="19727"/>
                    <a:pt x="1915" y="19758"/>
                  </a:cubicBezTo>
                  <a:cubicBezTo>
                    <a:pt x="1915" y="19758"/>
                    <a:pt x="1895" y="19754"/>
                    <a:pt x="1867" y="19754"/>
                  </a:cubicBezTo>
                  <a:cubicBezTo>
                    <a:pt x="1811" y="19754"/>
                    <a:pt x="1723" y="19768"/>
                    <a:pt x="1703" y="19849"/>
                  </a:cubicBezTo>
                  <a:cubicBezTo>
                    <a:pt x="1689" y="19870"/>
                    <a:pt x="1694" y="19878"/>
                    <a:pt x="1711" y="19878"/>
                  </a:cubicBezTo>
                  <a:cubicBezTo>
                    <a:pt x="1766" y="19878"/>
                    <a:pt x="1946" y="19788"/>
                    <a:pt x="1946" y="19788"/>
                  </a:cubicBezTo>
                  <a:lnTo>
                    <a:pt x="2007" y="19849"/>
                  </a:lnTo>
                  <a:cubicBezTo>
                    <a:pt x="2007" y="19849"/>
                    <a:pt x="1763" y="19879"/>
                    <a:pt x="1794" y="20001"/>
                  </a:cubicBezTo>
                  <a:cubicBezTo>
                    <a:pt x="1794" y="20017"/>
                    <a:pt x="1801" y="20024"/>
                    <a:pt x="1814" y="20024"/>
                  </a:cubicBezTo>
                  <a:cubicBezTo>
                    <a:pt x="1872" y="20024"/>
                    <a:pt x="2037" y="19879"/>
                    <a:pt x="2037" y="19879"/>
                  </a:cubicBezTo>
                  <a:lnTo>
                    <a:pt x="2067" y="19910"/>
                  </a:lnTo>
                  <a:cubicBezTo>
                    <a:pt x="2067" y="19910"/>
                    <a:pt x="2007" y="20001"/>
                    <a:pt x="2037" y="20001"/>
                  </a:cubicBezTo>
                  <a:cubicBezTo>
                    <a:pt x="2041" y="20005"/>
                    <a:pt x="2046" y="20007"/>
                    <a:pt x="2050" y="20007"/>
                  </a:cubicBezTo>
                  <a:cubicBezTo>
                    <a:pt x="2075" y="20007"/>
                    <a:pt x="2098" y="19940"/>
                    <a:pt x="2098" y="19940"/>
                  </a:cubicBezTo>
                  <a:lnTo>
                    <a:pt x="2159" y="19940"/>
                  </a:lnTo>
                  <a:cubicBezTo>
                    <a:pt x="2159" y="19940"/>
                    <a:pt x="2067" y="20062"/>
                    <a:pt x="2067" y="20153"/>
                  </a:cubicBezTo>
                  <a:cubicBezTo>
                    <a:pt x="2067" y="20153"/>
                    <a:pt x="2054" y="20126"/>
                    <a:pt x="2036" y="20126"/>
                  </a:cubicBezTo>
                  <a:cubicBezTo>
                    <a:pt x="2027" y="20126"/>
                    <a:pt x="2017" y="20133"/>
                    <a:pt x="2007" y="20153"/>
                  </a:cubicBezTo>
                  <a:cubicBezTo>
                    <a:pt x="2007" y="20153"/>
                    <a:pt x="2007" y="20031"/>
                    <a:pt x="1946" y="20031"/>
                  </a:cubicBezTo>
                  <a:cubicBezTo>
                    <a:pt x="1934" y="20043"/>
                    <a:pt x="1927" y="20054"/>
                    <a:pt x="1924" y="20067"/>
                  </a:cubicBezTo>
                  <a:lnTo>
                    <a:pt x="1924" y="20067"/>
                  </a:lnTo>
                  <a:cubicBezTo>
                    <a:pt x="1919" y="20061"/>
                    <a:pt x="1912" y="20057"/>
                    <a:pt x="1903" y="20057"/>
                  </a:cubicBezTo>
                  <a:cubicBezTo>
                    <a:pt x="1898" y="20057"/>
                    <a:pt x="1892" y="20058"/>
                    <a:pt x="1885" y="20062"/>
                  </a:cubicBezTo>
                  <a:cubicBezTo>
                    <a:pt x="1855" y="20092"/>
                    <a:pt x="1915" y="20183"/>
                    <a:pt x="1915" y="20183"/>
                  </a:cubicBezTo>
                  <a:cubicBezTo>
                    <a:pt x="1915" y="20183"/>
                    <a:pt x="1855" y="20244"/>
                    <a:pt x="1855" y="20335"/>
                  </a:cubicBezTo>
                  <a:cubicBezTo>
                    <a:pt x="1855" y="20335"/>
                    <a:pt x="1794" y="20183"/>
                    <a:pt x="1733" y="20183"/>
                  </a:cubicBezTo>
                  <a:cubicBezTo>
                    <a:pt x="1733" y="20183"/>
                    <a:pt x="1642" y="20305"/>
                    <a:pt x="1794" y="20335"/>
                  </a:cubicBezTo>
                  <a:lnTo>
                    <a:pt x="1794" y="20366"/>
                  </a:lnTo>
                  <a:cubicBezTo>
                    <a:pt x="1794" y="20366"/>
                    <a:pt x="1774" y="20327"/>
                    <a:pt x="1704" y="20327"/>
                  </a:cubicBezTo>
                  <a:cubicBezTo>
                    <a:pt x="1687" y="20327"/>
                    <a:pt x="1666" y="20329"/>
                    <a:pt x="1642" y="20335"/>
                  </a:cubicBezTo>
                  <a:cubicBezTo>
                    <a:pt x="1642" y="20335"/>
                    <a:pt x="1642" y="20396"/>
                    <a:pt x="1794" y="20396"/>
                  </a:cubicBezTo>
                  <a:lnTo>
                    <a:pt x="1794" y="20457"/>
                  </a:lnTo>
                  <a:cubicBezTo>
                    <a:pt x="1794" y="20457"/>
                    <a:pt x="1749" y="20390"/>
                    <a:pt x="1660" y="20390"/>
                  </a:cubicBezTo>
                  <a:cubicBezTo>
                    <a:pt x="1645" y="20390"/>
                    <a:pt x="1629" y="20392"/>
                    <a:pt x="1611" y="20396"/>
                  </a:cubicBezTo>
                  <a:cubicBezTo>
                    <a:pt x="1611" y="20396"/>
                    <a:pt x="1683" y="20492"/>
                    <a:pt x="1764" y="20492"/>
                  </a:cubicBezTo>
                  <a:cubicBezTo>
                    <a:pt x="1774" y="20492"/>
                    <a:pt x="1784" y="20491"/>
                    <a:pt x="1794" y="20487"/>
                  </a:cubicBezTo>
                  <a:lnTo>
                    <a:pt x="1794" y="20518"/>
                  </a:lnTo>
                  <a:cubicBezTo>
                    <a:pt x="1794" y="20518"/>
                    <a:pt x="1767" y="20504"/>
                    <a:pt x="1722" y="20504"/>
                  </a:cubicBezTo>
                  <a:cubicBezTo>
                    <a:pt x="1699" y="20504"/>
                    <a:pt x="1672" y="20507"/>
                    <a:pt x="1642" y="20518"/>
                  </a:cubicBezTo>
                  <a:cubicBezTo>
                    <a:pt x="1642" y="20518"/>
                    <a:pt x="1693" y="20569"/>
                    <a:pt x="1744" y="20569"/>
                  </a:cubicBezTo>
                  <a:cubicBezTo>
                    <a:pt x="1762" y="20569"/>
                    <a:pt x="1779" y="20563"/>
                    <a:pt x="1794" y="20548"/>
                  </a:cubicBezTo>
                  <a:lnTo>
                    <a:pt x="1794" y="20548"/>
                  </a:lnTo>
                  <a:cubicBezTo>
                    <a:pt x="1794" y="20548"/>
                    <a:pt x="1763" y="20670"/>
                    <a:pt x="1794" y="20761"/>
                  </a:cubicBezTo>
                  <a:cubicBezTo>
                    <a:pt x="1794" y="20761"/>
                    <a:pt x="1761" y="20728"/>
                    <a:pt x="1715" y="20728"/>
                  </a:cubicBezTo>
                  <a:cubicBezTo>
                    <a:pt x="1684" y="20728"/>
                    <a:pt x="1648" y="20742"/>
                    <a:pt x="1611" y="20791"/>
                  </a:cubicBezTo>
                  <a:cubicBezTo>
                    <a:pt x="1611" y="20791"/>
                    <a:pt x="1665" y="20818"/>
                    <a:pt x="1719" y="20818"/>
                  </a:cubicBezTo>
                  <a:cubicBezTo>
                    <a:pt x="1747" y="20818"/>
                    <a:pt x="1774" y="20811"/>
                    <a:pt x="1794" y="20791"/>
                  </a:cubicBezTo>
                  <a:cubicBezTo>
                    <a:pt x="1794" y="20791"/>
                    <a:pt x="1794" y="20973"/>
                    <a:pt x="1885" y="21065"/>
                  </a:cubicBezTo>
                  <a:cubicBezTo>
                    <a:pt x="1885" y="21065"/>
                    <a:pt x="1763" y="21095"/>
                    <a:pt x="1703" y="21156"/>
                  </a:cubicBezTo>
                  <a:cubicBezTo>
                    <a:pt x="1703" y="21156"/>
                    <a:pt x="1733" y="20973"/>
                    <a:pt x="1611" y="20973"/>
                  </a:cubicBezTo>
                  <a:cubicBezTo>
                    <a:pt x="1490" y="20973"/>
                    <a:pt x="1642" y="21217"/>
                    <a:pt x="1642" y="21217"/>
                  </a:cubicBezTo>
                  <a:lnTo>
                    <a:pt x="1611" y="21247"/>
                  </a:lnTo>
                  <a:cubicBezTo>
                    <a:pt x="1611" y="21247"/>
                    <a:pt x="1611" y="21156"/>
                    <a:pt x="1581" y="21156"/>
                  </a:cubicBezTo>
                  <a:cubicBezTo>
                    <a:pt x="1490" y="21156"/>
                    <a:pt x="1611" y="21277"/>
                    <a:pt x="1611" y="21277"/>
                  </a:cubicBezTo>
                  <a:lnTo>
                    <a:pt x="1581" y="21369"/>
                  </a:lnTo>
                  <a:cubicBezTo>
                    <a:pt x="1581" y="21369"/>
                    <a:pt x="1556" y="21243"/>
                    <a:pt x="1460" y="21243"/>
                  </a:cubicBezTo>
                  <a:cubicBezTo>
                    <a:pt x="1450" y="21243"/>
                    <a:pt x="1440" y="21244"/>
                    <a:pt x="1429" y="21247"/>
                  </a:cubicBezTo>
                  <a:cubicBezTo>
                    <a:pt x="1338" y="21277"/>
                    <a:pt x="1551" y="21399"/>
                    <a:pt x="1551" y="21399"/>
                  </a:cubicBezTo>
                  <a:cubicBezTo>
                    <a:pt x="1551" y="21399"/>
                    <a:pt x="1490" y="21429"/>
                    <a:pt x="1490" y="21460"/>
                  </a:cubicBezTo>
                  <a:cubicBezTo>
                    <a:pt x="1490" y="21460"/>
                    <a:pt x="1373" y="21297"/>
                    <a:pt x="1304" y="21297"/>
                  </a:cubicBezTo>
                  <a:cubicBezTo>
                    <a:pt x="1294" y="21297"/>
                    <a:pt x="1285" y="21300"/>
                    <a:pt x="1277" y="21308"/>
                  </a:cubicBezTo>
                  <a:cubicBezTo>
                    <a:pt x="1186" y="21399"/>
                    <a:pt x="1429" y="21460"/>
                    <a:pt x="1490" y="21521"/>
                  </a:cubicBezTo>
                  <a:lnTo>
                    <a:pt x="1459" y="21581"/>
                  </a:lnTo>
                  <a:cubicBezTo>
                    <a:pt x="1459" y="21581"/>
                    <a:pt x="1388" y="21491"/>
                    <a:pt x="1313" y="21491"/>
                  </a:cubicBezTo>
                  <a:cubicBezTo>
                    <a:pt x="1290" y="21491"/>
                    <a:pt x="1268" y="21500"/>
                    <a:pt x="1247" y="21521"/>
                  </a:cubicBezTo>
                  <a:cubicBezTo>
                    <a:pt x="1125" y="21551"/>
                    <a:pt x="1429" y="21612"/>
                    <a:pt x="1429" y="21612"/>
                  </a:cubicBezTo>
                  <a:lnTo>
                    <a:pt x="1429" y="21703"/>
                  </a:lnTo>
                  <a:cubicBezTo>
                    <a:pt x="1429" y="21703"/>
                    <a:pt x="1405" y="21607"/>
                    <a:pt x="1336" y="21607"/>
                  </a:cubicBezTo>
                  <a:cubicBezTo>
                    <a:pt x="1327" y="21607"/>
                    <a:pt x="1318" y="21608"/>
                    <a:pt x="1307" y="21612"/>
                  </a:cubicBezTo>
                  <a:cubicBezTo>
                    <a:pt x="1247" y="21673"/>
                    <a:pt x="1399" y="21733"/>
                    <a:pt x="1399" y="21733"/>
                  </a:cubicBezTo>
                  <a:lnTo>
                    <a:pt x="1399" y="21764"/>
                  </a:lnTo>
                  <a:cubicBezTo>
                    <a:pt x="1399" y="21764"/>
                    <a:pt x="1321" y="21686"/>
                    <a:pt x="1244" y="21686"/>
                  </a:cubicBezTo>
                  <a:cubicBezTo>
                    <a:pt x="1213" y="21686"/>
                    <a:pt x="1182" y="21699"/>
                    <a:pt x="1155" y="21733"/>
                  </a:cubicBezTo>
                  <a:cubicBezTo>
                    <a:pt x="1115" y="21814"/>
                    <a:pt x="1237" y="21828"/>
                    <a:pt x="1322" y="21828"/>
                  </a:cubicBezTo>
                  <a:cubicBezTo>
                    <a:pt x="1365" y="21828"/>
                    <a:pt x="1399" y="21825"/>
                    <a:pt x="1399" y="21825"/>
                  </a:cubicBezTo>
                  <a:lnTo>
                    <a:pt x="1399" y="21885"/>
                  </a:lnTo>
                  <a:lnTo>
                    <a:pt x="1399" y="21916"/>
                  </a:lnTo>
                  <a:cubicBezTo>
                    <a:pt x="1399" y="21916"/>
                    <a:pt x="1372" y="21902"/>
                    <a:pt x="1336" y="21902"/>
                  </a:cubicBezTo>
                  <a:cubicBezTo>
                    <a:pt x="1318" y="21902"/>
                    <a:pt x="1297" y="21906"/>
                    <a:pt x="1277" y="21916"/>
                  </a:cubicBezTo>
                  <a:cubicBezTo>
                    <a:pt x="1277" y="21916"/>
                    <a:pt x="1277" y="21977"/>
                    <a:pt x="1338" y="21977"/>
                  </a:cubicBezTo>
                  <a:lnTo>
                    <a:pt x="1338" y="22007"/>
                  </a:lnTo>
                  <a:lnTo>
                    <a:pt x="1338" y="22037"/>
                  </a:lnTo>
                  <a:cubicBezTo>
                    <a:pt x="1338" y="22037"/>
                    <a:pt x="1338" y="22007"/>
                    <a:pt x="1277" y="22007"/>
                  </a:cubicBezTo>
                  <a:cubicBezTo>
                    <a:pt x="1277" y="22007"/>
                    <a:pt x="1277" y="22037"/>
                    <a:pt x="1307" y="22037"/>
                  </a:cubicBezTo>
                  <a:cubicBezTo>
                    <a:pt x="1307" y="22037"/>
                    <a:pt x="1266" y="22058"/>
                    <a:pt x="1252" y="22117"/>
                  </a:cubicBezTo>
                  <a:lnTo>
                    <a:pt x="1252" y="22117"/>
                  </a:lnTo>
                  <a:cubicBezTo>
                    <a:pt x="1252" y="22079"/>
                    <a:pt x="1242" y="22026"/>
                    <a:pt x="1186" y="22007"/>
                  </a:cubicBezTo>
                  <a:cubicBezTo>
                    <a:pt x="1186" y="22007"/>
                    <a:pt x="1125" y="22068"/>
                    <a:pt x="1186" y="22159"/>
                  </a:cubicBezTo>
                  <a:lnTo>
                    <a:pt x="1155" y="22159"/>
                  </a:lnTo>
                  <a:cubicBezTo>
                    <a:pt x="1155" y="22159"/>
                    <a:pt x="1155" y="22129"/>
                    <a:pt x="1125" y="22068"/>
                  </a:cubicBezTo>
                  <a:cubicBezTo>
                    <a:pt x="1125" y="22068"/>
                    <a:pt x="1095" y="22129"/>
                    <a:pt x="1125" y="22159"/>
                  </a:cubicBezTo>
                  <a:lnTo>
                    <a:pt x="1095" y="22189"/>
                  </a:lnTo>
                  <a:lnTo>
                    <a:pt x="1034" y="22220"/>
                  </a:lnTo>
                  <a:cubicBezTo>
                    <a:pt x="1034" y="22220"/>
                    <a:pt x="1095" y="22159"/>
                    <a:pt x="1004" y="22159"/>
                  </a:cubicBezTo>
                  <a:cubicBezTo>
                    <a:pt x="1004" y="22159"/>
                    <a:pt x="973" y="22189"/>
                    <a:pt x="1004" y="22280"/>
                  </a:cubicBezTo>
                  <a:lnTo>
                    <a:pt x="943" y="22311"/>
                  </a:lnTo>
                  <a:lnTo>
                    <a:pt x="882" y="22341"/>
                  </a:lnTo>
                  <a:lnTo>
                    <a:pt x="852" y="22372"/>
                  </a:lnTo>
                  <a:cubicBezTo>
                    <a:pt x="852" y="22372"/>
                    <a:pt x="852" y="22311"/>
                    <a:pt x="821" y="22280"/>
                  </a:cubicBezTo>
                  <a:cubicBezTo>
                    <a:pt x="821" y="22280"/>
                    <a:pt x="791" y="22311"/>
                    <a:pt x="821" y="22372"/>
                  </a:cubicBezTo>
                  <a:lnTo>
                    <a:pt x="730" y="22432"/>
                  </a:lnTo>
                  <a:cubicBezTo>
                    <a:pt x="730" y="22432"/>
                    <a:pt x="730" y="22463"/>
                    <a:pt x="700" y="22463"/>
                  </a:cubicBezTo>
                  <a:lnTo>
                    <a:pt x="669" y="22463"/>
                  </a:lnTo>
                  <a:lnTo>
                    <a:pt x="639" y="22493"/>
                  </a:lnTo>
                  <a:cubicBezTo>
                    <a:pt x="639" y="22493"/>
                    <a:pt x="639" y="22463"/>
                    <a:pt x="578" y="22432"/>
                  </a:cubicBezTo>
                  <a:cubicBezTo>
                    <a:pt x="578" y="22432"/>
                    <a:pt x="548" y="22463"/>
                    <a:pt x="578" y="22524"/>
                  </a:cubicBezTo>
                  <a:lnTo>
                    <a:pt x="548" y="22584"/>
                  </a:lnTo>
                  <a:cubicBezTo>
                    <a:pt x="548" y="22584"/>
                    <a:pt x="578" y="22493"/>
                    <a:pt x="517" y="22463"/>
                  </a:cubicBezTo>
                  <a:cubicBezTo>
                    <a:pt x="517" y="22463"/>
                    <a:pt x="426" y="22493"/>
                    <a:pt x="517" y="22584"/>
                  </a:cubicBezTo>
                  <a:lnTo>
                    <a:pt x="456" y="22615"/>
                  </a:lnTo>
                  <a:cubicBezTo>
                    <a:pt x="456" y="22615"/>
                    <a:pt x="456" y="22584"/>
                    <a:pt x="396" y="22524"/>
                  </a:cubicBezTo>
                  <a:lnTo>
                    <a:pt x="396" y="22524"/>
                  </a:lnTo>
                  <a:cubicBezTo>
                    <a:pt x="396" y="22524"/>
                    <a:pt x="373" y="22569"/>
                    <a:pt x="426" y="22601"/>
                  </a:cubicBezTo>
                  <a:lnTo>
                    <a:pt x="426" y="22601"/>
                  </a:lnTo>
                  <a:cubicBezTo>
                    <a:pt x="426" y="22601"/>
                    <a:pt x="425" y="22601"/>
                    <a:pt x="425" y="22601"/>
                  </a:cubicBezTo>
                  <a:cubicBezTo>
                    <a:pt x="416" y="22601"/>
                    <a:pt x="406" y="22605"/>
                    <a:pt x="396" y="22615"/>
                  </a:cubicBezTo>
                  <a:cubicBezTo>
                    <a:pt x="396" y="22615"/>
                    <a:pt x="396" y="22645"/>
                    <a:pt x="456" y="22645"/>
                  </a:cubicBezTo>
                  <a:lnTo>
                    <a:pt x="396" y="22645"/>
                  </a:lnTo>
                  <a:cubicBezTo>
                    <a:pt x="396" y="22645"/>
                    <a:pt x="396" y="22706"/>
                    <a:pt x="456" y="22706"/>
                  </a:cubicBezTo>
                  <a:lnTo>
                    <a:pt x="456" y="22736"/>
                  </a:lnTo>
                  <a:lnTo>
                    <a:pt x="456" y="22767"/>
                  </a:lnTo>
                  <a:lnTo>
                    <a:pt x="456" y="22797"/>
                  </a:lnTo>
                  <a:cubicBezTo>
                    <a:pt x="456" y="22797"/>
                    <a:pt x="426" y="22767"/>
                    <a:pt x="396" y="22767"/>
                  </a:cubicBezTo>
                  <a:cubicBezTo>
                    <a:pt x="396" y="22767"/>
                    <a:pt x="396" y="22797"/>
                    <a:pt x="456" y="22858"/>
                  </a:cubicBezTo>
                  <a:lnTo>
                    <a:pt x="426" y="22888"/>
                  </a:lnTo>
                  <a:cubicBezTo>
                    <a:pt x="426" y="22888"/>
                    <a:pt x="426" y="22858"/>
                    <a:pt x="365" y="22797"/>
                  </a:cubicBezTo>
                  <a:lnTo>
                    <a:pt x="365" y="22797"/>
                  </a:lnTo>
                  <a:cubicBezTo>
                    <a:pt x="365" y="22797"/>
                    <a:pt x="304" y="22858"/>
                    <a:pt x="396" y="22888"/>
                  </a:cubicBezTo>
                  <a:lnTo>
                    <a:pt x="396" y="22919"/>
                  </a:lnTo>
                  <a:cubicBezTo>
                    <a:pt x="396" y="22919"/>
                    <a:pt x="396" y="22888"/>
                    <a:pt x="304" y="22888"/>
                  </a:cubicBezTo>
                  <a:cubicBezTo>
                    <a:pt x="304" y="22888"/>
                    <a:pt x="274" y="22919"/>
                    <a:pt x="365" y="22949"/>
                  </a:cubicBezTo>
                  <a:lnTo>
                    <a:pt x="304" y="23040"/>
                  </a:lnTo>
                  <a:cubicBezTo>
                    <a:pt x="304" y="23040"/>
                    <a:pt x="365" y="22949"/>
                    <a:pt x="274" y="22919"/>
                  </a:cubicBezTo>
                  <a:cubicBezTo>
                    <a:pt x="274" y="22919"/>
                    <a:pt x="244" y="22949"/>
                    <a:pt x="274" y="23040"/>
                  </a:cubicBezTo>
                  <a:cubicBezTo>
                    <a:pt x="274" y="23040"/>
                    <a:pt x="244" y="23010"/>
                    <a:pt x="213" y="23010"/>
                  </a:cubicBezTo>
                  <a:cubicBezTo>
                    <a:pt x="213" y="23010"/>
                    <a:pt x="213" y="23033"/>
                    <a:pt x="253" y="23059"/>
                  </a:cubicBezTo>
                  <a:lnTo>
                    <a:pt x="253" y="23059"/>
                  </a:lnTo>
                  <a:cubicBezTo>
                    <a:pt x="250" y="23058"/>
                    <a:pt x="246" y="23057"/>
                    <a:pt x="242" y="23057"/>
                  </a:cubicBezTo>
                  <a:cubicBezTo>
                    <a:pt x="233" y="23057"/>
                    <a:pt x="223" y="23061"/>
                    <a:pt x="213" y="23071"/>
                  </a:cubicBezTo>
                  <a:cubicBezTo>
                    <a:pt x="213" y="23071"/>
                    <a:pt x="213" y="23093"/>
                    <a:pt x="251" y="23137"/>
                  </a:cubicBezTo>
                  <a:lnTo>
                    <a:pt x="251" y="23137"/>
                  </a:lnTo>
                  <a:cubicBezTo>
                    <a:pt x="248" y="23136"/>
                    <a:pt x="245" y="23135"/>
                    <a:pt x="242" y="23135"/>
                  </a:cubicBezTo>
                  <a:cubicBezTo>
                    <a:pt x="233" y="23135"/>
                    <a:pt x="223" y="23142"/>
                    <a:pt x="213" y="23162"/>
                  </a:cubicBezTo>
                  <a:cubicBezTo>
                    <a:pt x="213" y="23162"/>
                    <a:pt x="213" y="23192"/>
                    <a:pt x="274" y="23192"/>
                  </a:cubicBezTo>
                  <a:lnTo>
                    <a:pt x="274" y="23223"/>
                  </a:lnTo>
                  <a:cubicBezTo>
                    <a:pt x="274" y="23223"/>
                    <a:pt x="210" y="23158"/>
                    <a:pt x="151" y="23158"/>
                  </a:cubicBezTo>
                  <a:cubicBezTo>
                    <a:pt x="129" y="23158"/>
                    <a:pt x="108" y="23167"/>
                    <a:pt x="92" y="23192"/>
                  </a:cubicBezTo>
                  <a:cubicBezTo>
                    <a:pt x="0" y="23253"/>
                    <a:pt x="274" y="23253"/>
                    <a:pt x="274" y="23253"/>
                  </a:cubicBezTo>
                  <a:lnTo>
                    <a:pt x="274" y="23314"/>
                  </a:lnTo>
                  <a:cubicBezTo>
                    <a:pt x="274" y="23314"/>
                    <a:pt x="247" y="23287"/>
                    <a:pt x="229" y="23287"/>
                  </a:cubicBezTo>
                  <a:cubicBezTo>
                    <a:pt x="220" y="23287"/>
                    <a:pt x="213" y="23294"/>
                    <a:pt x="213" y="23314"/>
                  </a:cubicBezTo>
                  <a:cubicBezTo>
                    <a:pt x="213" y="23344"/>
                    <a:pt x="274" y="23344"/>
                    <a:pt x="274" y="23344"/>
                  </a:cubicBezTo>
                  <a:lnTo>
                    <a:pt x="274" y="23375"/>
                  </a:lnTo>
                  <a:lnTo>
                    <a:pt x="274" y="23405"/>
                  </a:lnTo>
                  <a:cubicBezTo>
                    <a:pt x="274" y="23405"/>
                    <a:pt x="264" y="23400"/>
                    <a:pt x="247" y="23400"/>
                  </a:cubicBezTo>
                  <a:cubicBezTo>
                    <a:pt x="221" y="23400"/>
                    <a:pt x="177" y="23411"/>
                    <a:pt x="122" y="23466"/>
                  </a:cubicBezTo>
                  <a:cubicBezTo>
                    <a:pt x="122" y="23466"/>
                    <a:pt x="163" y="23493"/>
                    <a:pt x="208" y="23493"/>
                  </a:cubicBezTo>
                  <a:cubicBezTo>
                    <a:pt x="230" y="23493"/>
                    <a:pt x="254" y="23486"/>
                    <a:pt x="274" y="23466"/>
                  </a:cubicBezTo>
                  <a:lnTo>
                    <a:pt x="274" y="23527"/>
                  </a:lnTo>
                  <a:cubicBezTo>
                    <a:pt x="274" y="23527"/>
                    <a:pt x="247" y="23513"/>
                    <a:pt x="211" y="23513"/>
                  </a:cubicBezTo>
                  <a:cubicBezTo>
                    <a:pt x="193" y="23513"/>
                    <a:pt x="173" y="23517"/>
                    <a:pt x="152" y="23527"/>
                  </a:cubicBezTo>
                  <a:cubicBezTo>
                    <a:pt x="152" y="23527"/>
                    <a:pt x="204" y="23578"/>
                    <a:pt x="255" y="23578"/>
                  </a:cubicBezTo>
                  <a:cubicBezTo>
                    <a:pt x="272" y="23578"/>
                    <a:pt x="289" y="23572"/>
                    <a:pt x="304" y="23557"/>
                  </a:cubicBezTo>
                  <a:lnTo>
                    <a:pt x="304" y="23618"/>
                  </a:lnTo>
                  <a:cubicBezTo>
                    <a:pt x="304" y="23618"/>
                    <a:pt x="294" y="23598"/>
                    <a:pt x="275" y="23598"/>
                  </a:cubicBezTo>
                  <a:cubicBezTo>
                    <a:pt x="260" y="23598"/>
                    <a:pt x="239" y="23609"/>
                    <a:pt x="213" y="23648"/>
                  </a:cubicBezTo>
                  <a:cubicBezTo>
                    <a:pt x="213" y="23648"/>
                    <a:pt x="227" y="23675"/>
                    <a:pt x="272" y="23675"/>
                  </a:cubicBezTo>
                  <a:cubicBezTo>
                    <a:pt x="294" y="23675"/>
                    <a:pt x="325" y="23669"/>
                    <a:pt x="365" y="23648"/>
                  </a:cubicBezTo>
                  <a:lnTo>
                    <a:pt x="365" y="23709"/>
                  </a:lnTo>
                  <a:cubicBezTo>
                    <a:pt x="365" y="23709"/>
                    <a:pt x="338" y="23682"/>
                    <a:pt x="275" y="23682"/>
                  </a:cubicBezTo>
                  <a:cubicBezTo>
                    <a:pt x="244" y="23682"/>
                    <a:pt x="203" y="23689"/>
                    <a:pt x="152" y="23709"/>
                  </a:cubicBezTo>
                  <a:cubicBezTo>
                    <a:pt x="152" y="23709"/>
                    <a:pt x="191" y="23787"/>
                    <a:pt x="285" y="23787"/>
                  </a:cubicBezTo>
                  <a:cubicBezTo>
                    <a:pt x="308" y="23787"/>
                    <a:pt x="335" y="23782"/>
                    <a:pt x="365" y="23770"/>
                  </a:cubicBezTo>
                  <a:lnTo>
                    <a:pt x="365" y="23831"/>
                  </a:lnTo>
                  <a:cubicBezTo>
                    <a:pt x="365" y="23831"/>
                    <a:pt x="325" y="23804"/>
                    <a:pt x="262" y="23804"/>
                  </a:cubicBezTo>
                  <a:cubicBezTo>
                    <a:pt x="230" y="23804"/>
                    <a:pt x="193" y="23810"/>
                    <a:pt x="152" y="23831"/>
                  </a:cubicBezTo>
                  <a:cubicBezTo>
                    <a:pt x="113" y="23870"/>
                    <a:pt x="147" y="23881"/>
                    <a:pt x="198" y="23881"/>
                  </a:cubicBezTo>
                  <a:cubicBezTo>
                    <a:pt x="266" y="23881"/>
                    <a:pt x="365" y="23861"/>
                    <a:pt x="365" y="23861"/>
                  </a:cubicBezTo>
                  <a:lnTo>
                    <a:pt x="365" y="23922"/>
                  </a:lnTo>
                  <a:lnTo>
                    <a:pt x="365" y="23983"/>
                  </a:lnTo>
                  <a:cubicBezTo>
                    <a:pt x="365" y="23983"/>
                    <a:pt x="342" y="23975"/>
                    <a:pt x="316" y="23975"/>
                  </a:cubicBezTo>
                  <a:cubicBezTo>
                    <a:pt x="289" y="23975"/>
                    <a:pt x="259" y="23983"/>
                    <a:pt x="244" y="24013"/>
                  </a:cubicBezTo>
                  <a:cubicBezTo>
                    <a:pt x="244" y="24013"/>
                    <a:pt x="257" y="24054"/>
                    <a:pt x="293" y="24054"/>
                  </a:cubicBezTo>
                  <a:cubicBezTo>
                    <a:pt x="311" y="24054"/>
                    <a:pt x="335" y="24043"/>
                    <a:pt x="365" y="24013"/>
                  </a:cubicBezTo>
                  <a:lnTo>
                    <a:pt x="365" y="24074"/>
                  </a:lnTo>
                  <a:cubicBezTo>
                    <a:pt x="365" y="24074"/>
                    <a:pt x="244" y="24104"/>
                    <a:pt x="244" y="24165"/>
                  </a:cubicBezTo>
                  <a:lnTo>
                    <a:pt x="12098" y="28177"/>
                  </a:lnTo>
                  <a:lnTo>
                    <a:pt x="21490" y="1"/>
                  </a:ln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11" name="Google Shape;611;p5"/>
            <p:cNvSpPr/>
            <p:nvPr/>
          </p:nvSpPr>
          <p:spPr>
            <a:xfrm>
              <a:off x="5035710" y="4625691"/>
              <a:ext cx="350506" cy="486504"/>
            </a:xfrm>
            <a:custGeom>
              <a:rect b="b" l="l" r="r" t="t"/>
              <a:pathLst>
                <a:path extrusionOk="0" h="20970" w="15108">
                  <a:moveTo>
                    <a:pt x="14681" y="0"/>
                  </a:moveTo>
                  <a:cubicBezTo>
                    <a:pt x="14634" y="0"/>
                    <a:pt x="14584" y="9"/>
                    <a:pt x="14530" y="27"/>
                  </a:cubicBezTo>
                  <a:cubicBezTo>
                    <a:pt x="14530" y="27"/>
                    <a:pt x="13922" y="787"/>
                    <a:pt x="14590" y="1698"/>
                  </a:cubicBezTo>
                  <a:cubicBezTo>
                    <a:pt x="14590" y="1698"/>
                    <a:pt x="14135" y="1082"/>
                    <a:pt x="13601" y="1082"/>
                  </a:cubicBezTo>
                  <a:cubicBezTo>
                    <a:pt x="13567" y="1082"/>
                    <a:pt x="13532" y="1085"/>
                    <a:pt x="13496" y="1090"/>
                  </a:cubicBezTo>
                  <a:cubicBezTo>
                    <a:pt x="13496" y="1090"/>
                    <a:pt x="13131" y="1546"/>
                    <a:pt x="13891" y="2154"/>
                  </a:cubicBezTo>
                  <a:cubicBezTo>
                    <a:pt x="13891" y="2154"/>
                    <a:pt x="13533" y="1910"/>
                    <a:pt x="13186" y="1910"/>
                  </a:cubicBezTo>
                  <a:cubicBezTo>
                    <a:pt x="13059" y="1910"/>
                    <a:pt x="12934" y="1943"/>
                    <a:pt x="12827" y="2033"/>
                  </a:cubicBezTo>
                  <a:cubicBezTo>
                    <a:pt x="12827" y="2033"/>
                    <a:pt x="12706" y="2458"/>
                    <a:pt x="13435" y="2793"/>
                  </a:cubicBezTo>
                  <a:cubicBezTo>
                    <a:pt x="13435" y="2793"/>
                    <a:pt x="13363" y="2769"/>
                    <a:pt x="13265" y="2769"/>
                  </a:cubicBezTo>
                  <a:cubicBezTo>
                    <a:pt x="13141" y="2769"/>
                    <a:pt x="12976" y="2806"/>
                    <a:pt x="12858" y="2975"/>
                  </a:cubicBezTo>
                  <a:cubicBezTo>
                    <a:pt x="12858" y="2975"/>
                    <a:pt x="12676" y="3218"/>
                    <a:pt x="12858" y="3522"/>
                  </a:cubicBezTo>
                  <a:lnTo>
                    <a:pt x="12858" y="3522"/>
                  </a:lnTo>
                  <a:cubicBezTo>
                    <a:pt x="12552" y="3216"/>
                    <a:pt x="12082" y="2837"/>
                    <a:pt x="11730" y="2837"/>
                  </a:cubicBezTo>
                  <a:cubicBezTo>
                    <a:pt x="11627" y="2837"/>
                    <a:pt x="11535" y="2869"/>
                    <a:pt x="11460" y="2945"/>
                  </a:cubicBezTo>
                  <a:cubicBezTo>
                    <a:pt x="11460" y="2945"/>
                    <a:pt x="11308" y="3370"/>
                    <a:pt x="12128" y="4039"/>
                  </a:cubicBezTo>
                  <a:cubicBezTo>
                    <a:pt x="11995" y="3950"/>
                    <a:pt x="11813" y="3893"/>
                    <a:pt x="11581" y="3893"/>
                  </a:cubicBezTo>
                  <a:cubicBezTo>
                    <a:pt x="11497" y="3893"/>
                    <a:pt x="11405" y="3901"/>
                    <a:pt x="11308" y="3917"/>
                  </a:cubicBezTo>
                  <a:cubicBezTo>
                    <a:pt x="11308" y="3917"/>
                    <a:pt x="11065" y="4525"/>
                    <a:pt x="12098" y="4890"/>
                  </a:cubicBezTo>
                  <a:cubicBezTo>
                    <a:pt x="12098" y="4890"/>
                    <a:pt x="12041" y="4882"/>
                    <a:pt x="11949" y="4882"/>
                  </a:cubicBezTo>
                  <a:cubicBezTo>
                    <a:pt x="11718" y="4882"/>
                    <a:pt x="11269" y="4929"/>
                    <a:pt x="10943" y="5255"/>
                  </a:cubicBezTo>
                  <a:cubicBezTo>
                    <a:pt x="10943" y="5255"/>
                    <a:pt x="10891" y="5751"/>
                    <a:pt x="11778" y="5751"/>
                  </a:cubicBezTo>
                  <a:cubicBezTo>
                    <a:pt x="11849" y="5751"/>
                    <a:pt x="11925" y="5748"/>
                    <a:pt x="12007" y="5741"/>
                  </a:cubicBezTo>
                  <a:lnTo>
                    <a:pt x="12007" y="5741"/>
                  </a:lnTo>
                  <a:cubicBezTo>
                    <a:pt x="12007" y="5741"/>
                    <a:pt x="11916" y="5984"/>
                    <a:pt x="11916" y="6288"/>
                  </a:cubicBezTo>
                  <a:cubicBezTo>
                    <a:pt x="11916" y="6288"/>
                    <a:pt x="11413" y="5732"/>
                    <a:pt x="10975" y="5732"/>
                  </a:cubicBezTo>
                  <a:cubicBezTo>
                    <a:pt x="10943" y="5732"/>
                    <a:pt x="10913" y="5735"/>
                    <a:pt x="10882" y="5741"/>
                  </a:cubicBezTo>
                  <a:cubicBezTo>
                    <a:pt x="10882" y="5741"/>
                    <a:pt x="10639" y="5954"/>
                    <a:pt x="11308" y="6562"/>
                  </a:cubicBezTo>
                  <a:cubicBezTo>
                    <a:pt x="11127" y="6404"/>
                    <a:pt x="10896" y="6262"/>
                    <a:pt x="10690" y="6262"/>
                  </a:cubicBezTo>
                  <a:cubicBezTo>
                    <a:pt x="10618" y="6262"/>
                    <a:pt x="10550" y="6279"/>
                    <a:pt x="10487" y="6319"/>
                  </a:cubicBezTo>
                  <a:cubicBezTo>
                    <a:pt x="10487" y="6319"/>
                    <a:pt x="10578" y="6926"/>
                    <a:pt x="11156" y="7200"/>
                  </a:cubicBezTo>
                  <a:cubicBezTo>
                    <a:pt x="11156" y="7200"/>
                    <a:pt x="10943" y="7261"/>
                    <a:pt x="10852" y="7686"/>
                  </a:cubicBezTo>
                  <a:cubicBezTo>
                    <a:pt x="10852" y="7534"/>
                    <a:pt x="10852" y="7170"/>
                    <a:pt x="10122" y="6896"/>
                  </a:cubicBezTo>
                  <a:lnTo>
                    <a:pt x="10122" y="6896"/>
                  </a:lnTo>
                  <a:cubicBezTo>
                    <a:pt x="10122" y="6896"/>
                    <a:pt x="9849" y="7504"/>
                    <a:pt x="10487" y="7929"/>
                  </a:cubicBezTo>
                  <a:cubicBezTo>
                    <a:pt x="10487" y="7929"/>
                    <a:pt x="10426" y="7960"/>
                    <a:pt x="10335" y="8142"/>
                  </a:cubicBezTo>
                  <a:cubicBezTo>
                    <a:pt x="10335" y="8142"/>
                    <a:pt x="10426" y="7686"/>
                    <a:pt x="9727" y="7382"/>
                  </a:cubicBezTo>
                  <a:lnTo>
                    <a:pt x="9727" y="7382"/>
                  </a:lnTo>
                  <a:cubicBezTo>
                    <a:pt x="9727" y="7382"/>
                    <a:pt x="9514" y="7474"/>
                    <a:pt x="9940" y="8264"/>
                  </a:cubicBezTo>
                  <a:cubicBezTo>
                    <a:pt x="9940" y="8264"/>
                    <a:pt x="9911" y="8262"/>
                    <a:pt x="9864" y="8262"/>
                  </a:cubicBezTo>
                  <a:cubicBezTo>
                    <a:pt x="9723" y="8262"/>
                    <a:pt x="9416" y="8279"/>
                    <a:pt x="9210" y="8416"/>
                  </a:cubicBezTo>
                  <a:cubicBezTo>
                    <a:pt x="9210" y="8416"/>
                    <a:pt x="9636" y="7413"/>
                    <a:pt x="9332" y="6926"/>
                  </a:cubicBezTo>
                  <a:lnTo>
                    <a:pt x="9332" y="6926"/>
                  </a:lnTo>
                  <a:cubicBezTo>
                    <a:pt x="9332" y="6927"/>
                    <a:pt x="8876" y="7322"/>
                    <a:pt x="8815" y="8385"/>
                  </a:cubicBezTo>
                  <a:cubicBezTo>
                    <a:pt x="8815" y="8081"/>
                    <a:pt x="8785" y="7322"/>
                    <a:pt x="8420" y="7200"/>
                  </a:cubicBezTo>
                  <a:cubicBezTo>
                    <a:pt x="8420" y="7200"/>
                    <a:pt x="7903" y="7626"/>
                    <a:pt x="8177" y="8537"/>
                  </a:cubicBezTo>
                  <a:cubicBezTo>
                    <a:pt x="8177" y="8537"/>
                    <a:pt x="7843" y="8537"/>
                    <a:pt x="7660" y="8750"/>
                  </a:cubicBezTo>
                  <a:cubicBezTo>
                    <a:pt x="7660" y="8750"/>
                    <a:pt x="8116" y="7838"/>
                    <a:pt x="7721" y="7109"/>
                  </a:cubicBezTo>
                  <a:lnTo>
                    <a:pt x="7721" y="7109"/>
                  </a:lnTo>
                  <a:cubicBezTo>
                    <a:pt x="7721" y="7109"/>
                    <a:pt x="7083" y="7322"/>
                    <a:pt x="7265" y="8902"/>
                  </a:cubicBezTo>
                  <a:cubicBezTo>
                    <a:pt x="7265" y="8902"/>
                    <a:pt x="7235" y="8890"/>
                    <a:pt x="7188" y="8890"/>
                  </a:cubicBezTo>
                  <a:cubicBezTo>
                    <a:pt x="7130" y="8890"/>
                    <a:pt x="7046" y="8909"/>
                    <a:pt x="6961" y="8993"/>
                  </a:cubicBezTo>
                  <a:cubicBezTo>
                    <a:pt x="6961" y="8993"/>
                    <a:pt x="7387" y="7656"/>
                    <a:pt x="6779" y="7109"/>
                  </a:cubicBezTo>
                  <a:cubicBezTo>
                    <a:pt x="6779" y="7109"/>
                    <a:pt x="6249" y="7932"/>
                    <a:pt x="6608" y="8972"/>
                  </a:cubicBezTo>
                  <a:lnTo>
                    <a:pt x="6608" y="8972"/>
                  </a:lnTo>
                  <a:cubicBezTo>
                    <a:pt x="6559" y="8846"/>
                    <a:pt x="6507" y="8794"/>
                    <a:pt x="6430" y="8794"/>
                  </a:cubicBezTo>
                  <a:cubicBezTo>
                    <a:pt x="6371" y="8794"/>
                    <a:pt x="6298" y="8823"/>
                    <a:pt x="6201" y="8872"/>
                  </a:cubicBezTo>
                  <a:cubicBezTo>
                    <a:pt x="6201" y="8872"/>
                    <a:pt x="6436" y="6887"/>
                    <a:pt x="5793" y="6887"/>
                  </a:cubicBezTo>
                  <a:cubicBezTo>
                    <a:pt x="5742" y="6887"/>
                    <a:pt x="5686" y="6900"/>
                    <a:pt x="5624" y="6926"/>
                  </a:cubicBezTo>
                  <a:cubicBezTo>
                    <a:pt x="5381" y="7048"/>
                    <a:pt x="4955" y="7929"/>
                    <a:pt x="5533" y="8841"/>
                  </a:cubicBezTo>
                  <a:cubicBezTo>
                    <a:pt x="5437" y="8746"/>
                    <a:pt x="5266" y="8631"/>
                    <a:pt x="5034" y="8631"/>
                  </a:cubicBezTo>
                  <a:cubicBezTo>
                    <a:pt x="4972" y="8631"/>
                    <a:pt x="4905" y="8640"/>
                    <a:pt x="4833" y="8659"/>
                  </a:cubicBezTo>
                  <a:cubicBezTo>
                    <a:pt x="4833" y="8659"/>
                    <a:pt x="4651" y="8841"/>
                    <a:pt x="5016" y="9206"/>
                  </a:cubicBezTo>
                  <a:cubicBezTo>
                    <a:pt x="4803" y="9024"/>
                    <a:pt x="4195" y="8568"/>
                    <a:pt x="3405" y="8385"/>
                  </a:cubicBezTo>
                  <a:lnTo>
                    <a:pt x="3405" y="8385"/>
                  </a:lnTo>
                  <a:cubicBezTo>
                    <a:pt x="3405" y="8385"/>
                    <a:pt x="3435" y="8963"/>
                    <a:pt x="4013" y="9419"/>
                  </a:cubicBezTo>
                  <a:cubicBezTo>
                    <a:pt x="3698" y="9262"/>
                    <a:pt x="3318" y="9171"/>
                    <a:pt x="2993" y="9171"/>
                  </a:cubicBezTo>
                  <a:cubicBezTo>
                    <a:pt x="2878" y="9171"/>
                    <a:pt x="2771" y="9182"/>
                    <a:pt x="2675" y="9206"/>
                  </a:cubicBezTo>
                  <a:cubicBezTo>
                    <a:pt x="2675" y="9206"/>
                    <a:pt x="2675" y="10027"/>
                    <a:pt x="4104" y="10270"/>
                  </a:cubicBezTo>
                  <a:cubicBezTo>
                    <a:pt x="4104" y="10270"/>
                    <a:pt x="4013" y="10483"/>
                    <a:pt x="3952" y="10695"/>
                  </a:cubicBezTo>
                  <a:cubicBezTo>
                    <a:pt x="3952" y="10695"/>
                    <a:pt x="3922" y="10422"/>
                    <a:pt x="3435" y="10392"/>
                  </a:cubicBezTo>
                  <a:lnTo>
                    <a:pt x="3435" y="10392"/>
                  </a:lnTo>
                  <a:cubicBezTo>
                    <a:pt x="3435" y="10392"/>
                    <a:pt x="3192" y="10787"/>
                    <a:pt x="3770" y="11091"/>
                  </a:cubicBezTo>
                  <a:cubicBezTo>
                    <a:pt x="3770" y="11091"/>
                    <a:pt x="3618" y="11303"/>
                    <a:pt x="3557" y="11486"/>
                  </a:cubicBezTo>
                  <a:cubicBezTo>
                    <a:pt x="3557" y="11486"/>
                    <a:pt x="3283" y="10787"/>
                    <a:pt x="2554" y="10240"/>
                  </a:cubicBezTo>
                  <a:lnTo>
                    <a:pt x="2554" y="10240"/>
                  </a:lnTo>
                  <a:cubicBezTo>
                    <a:pt x="2554" y="10240"/>
                    <a:pt x="2432" y="10969"/>
                    <a:pt x="2827" y="11455"/>
                  </a:cubicBezTo>
                  <a:cubicBezTo>
                    <a:pt x="2645" y="11334"/>
                    <a:pt x="2341" y="11182"/>
                    <a:pt x="1885" y="11182"/>
                  </a:cubicBezTo>
                  <a:cubicBezTo>
                    <a:pt x="1869" y="11181"/>
                    <a:pt x="1854" y="11181"/>
                    <a:pt x="1839" y="11181"/>
                  </a:cubicBezTo>
                  <a:cubicBezTo>
                    <a:pt x="1000" y="11181"/>
                    <a:pt x="1750" y="12004"/>
                    <a:pt x="2675" y="12063"/>
                  </a:cubicBezTo>
                  <a:cubicBezTo>
                    <a:pt x="2675" y="12063"/>
                    <a:pt x="2554" y="12246"/>
                    <a:pt x="2523" y="12519"/>
                  </a:cubicBezTo>
                  <a:cubicBezTo>
                    <a:pt x="2523" y="12519"/>
                    <a:pt x="1899" y="12224"/>
                    <a:pt x="1502" y="12224"/>
                  </a:cubicBezTo>
                  <a:cubicBezTo>
                    <a:pt x="1373" y="12224"/>
                    <a:pt x="1268" y="12255"/>
                    <a:pt x="1216" y="12337"/>
                  </a:cubicBezTo>
                  <a:cubicBezTo>
                    <a:pt x="1064" y="12671"/>
                    <a:pt x="1885" y="12914"/>
                    <a:pt x="2402" y="12975"/>
                  </a:cubicBezTo>
                  <a:cubicBezTo>
                    <a:pt x="2402" y="12975"/>
                    <a:pt x="2280" y="13401"/>
                    <a:pt x="2250" y="13461"/>
                  </a:cubicBezTo>
                  <a:cubicBezTo>
                    <a:pt x="2250" y="13461"/>
                    <a:pt x="2094" y="13151"/>
                    <a:pt x="1760" y="13151"/>
                  </a:cubicBezTo>
                  <a:cubicBezTo>
                    <a:pt x="1732" y="13151"/>
                    <a:pt x="1703" y="13153"/>
                    <a:pt x="1672" y="13158"/>
                  </a:cubicBezTo>
                  <a:cubicBezTo>
                    <a:pt x="1308" y="13249"/>
                    <a:pt x="1733" y="13583"/>
                    <a:pt x="2189" y="13674"/>
                  </a:cubicBezTo>
                  <a:cubicBezTo>
                    <a:pt x="2189" y="13674"/>
                    <a:pt x="2128" y="13765"/>
                    <a:pt x="2128" y="13857"/>
                  </a:cubicBezTo>
                  <a:cubicBezTo>
                    <a:pt x="2128" y="13857"/>
                    <a:pt x="1672" y="13431"/>
                    <a:pt x="1156" y="13401"/>
                  </a:cubicBezTo>
                  <a:cubicBezTo>
                    <a:pt x="1144" y="13400"/>
                    <a:pt x="1133" y="13400"/>
                    <a:pt x="1123" y="13400"/>
                  </a:cubicBezTo>
                  <a:cubicBezTo>
                    <a:pt x="646" y="13400"/>
                    <a:pt x="1502" y="14071"/>
                    <a:pt x="2067" y="14130"/>
                  </a:cubicBezTo>
                  <a:lnTo>
                    <a:pt x="2067" y="14343"/>
                  </a:lnTo>
                  <a:cubicBezTo>
                    <a:pt x="2067" y="14343"/>
                    <a:pt x="1851" y="14248"/>
                    <a:pt x="1680" y="14248"/>
                  </a:cubicBezTo>
                  <a:cubicBezTo>
                    <a:pt x="1595" y="14248"/>
                    <a:pt x="1520" y="14272"/>
                    <a:pt x="1490" y="14343"/>
                  </a:cubicBezTo>
                  <a:cubicBezTo>
                    <a:pt x="1429" y="14525"/>
                    <a:pt x="2067" y="14647"/>
                    <a:pt x="2067" y="14647"/>
                  </a:cubicBezTo>
                  <a:cubicBezTo>
                    <a:pt x="2067" y="14647"/>
                    <a:pt x="1915" y="14920"/>
                    <a:pt x="2037" y="15224"/>
                  </a:cubicBezTo>
                  <a:cubicBezTo>
                    <a:pt x="2037" y="15224"/>
                    <a:pt x="1157" y="14644"/>
                    <a:pt x="631" y="14644"/>
                  </a:cubicBezTo>
                  <a:cubicBezTo>
                    <a:pt x="487" y="14644"/>
                    <a:pt x="370" y="14688"/>
                    <a:pt x="304" y="14799"/>
                  </a:cubicBezTo>
                  <a:cubicBezTo>
                    <a:pt x="0" y="15346"/>
                    <a:pt x="1490" y="15589"/>
                    <a:pt x="1946" y="15650"/>
                  </a:cubicBezTo>
                  <a:cubicBezTo>
                    <a:pt x="1946" y="15650"/>
                    <a:pt x="1915" y="16015"/>
                    <a:pt x="1915" y="16258"/>
                  </a:cubicBezTo>
                  <a:cubicBezTo>
                    <a:pt x="1915" y="16258"/>
                    <a:pt x="957" y="15740"/>
                    <a:pt x="517" y="15740"/>
                  </a:cubicBezTo>
                  <a:cubicBezTo>
                    <a:pt x="403" y="15740"/>
                    <a:pt x="323" y="15775"/>
                    <a:pt x="304" y="15863"/>
                  </a:cubicBezTo>
                  <a:cubicBezTo>
                    <a:pt x="244" y="16288"/>
                    <a:pt x="1915" y="16623"/>
                    <a:pt x="1915" y="16623"/>
                  </a:cubicBezTo>
                  <a:lnTo>
                    <a:pt x="1885" y="17048"/>
                  </a:lnTo>
                  <a:cubicBezTo>
                    <a:pt x="1885" y="17048"/>
                    <a:pt x="1650" y="16830"/>
                    <a:pt x="1517" y="16830"/>
                  </a:cubicBezTo>
                  <a:cubicBezTo>
                    <a:pt x="1471" y="16830"/>
                    <a:pt x="1437" y="16856"/>
                    <a:pt x="1429" y="16927"/>
                  </a:cubicBezTo>
                  <a:cubicBezTo>
                    <a:pt x="1368" y="17200"/>
                    <a:pt x="1794" y="17261"/>
                    <a:pt x="1794" y="17261"/>
                  </a:cubicBezTo>
                  <a:lnTo>
                    <a:pt x="1703" y="17717"/>
                  </a:lnTo>
                  <a:cubicBezTo>
                    <a:pt x="1703" y="17717"/>
                    <a:pt x="1250" y="17027"/>
                    <a:pt x="998" y="17027"/>
                  </a:cubicBezTo>
                  <a:cubicBezTo>
                    <a:pt x="951" y="17027"/>
                    <a:pt x="911" y="17051"/>
                    <a:pt x="882" y="17109"/>
                  </a:cubicBezTo>
                  <a:cubicBezTo>
                    <a:pt x="700" y="17504"/>
                    <a:pt x="1490" y="18021"/>
                    <a:pt x="1490" y="18021"/>
                  </a:cubicBezTo>
                  <a:lnTo>
                    <a:pt x="1368" y="18234"/>
                  </a:lnTo>
                  <a:cubicBezTo>
                    <a:pt x="1368" y="18234"/>
                    <a:pt x="1082" y="17582"/>
                    <a:pt x="822" y="17582"/>
                  </a:cubicBezTo>
                  <a:cubicBezTo>
                    <a:pt x="801" y="17582"/>
                    <a:pt x="781" y="17586"/>
                    <a:pt x="760" y="17595"/>
                  </a:cubicBezTo>
                  <a:cubicBezTo>
                    <a:pt x="487" y="17747"/>
                    <a:pt x="1186" y="18446"/>
                    <a:pt x="1186" y="18446"/>
                  </a:cubicBezTo>
                  <a:lnTo>
                    <a:pt x="1034" y="18568"/>
                  </a:lnTo>
                  <a:lnTo>
                    <a:pt x="8177" y="20969"/>
                  </a:lnTo>
                  <a:lnTo>
                    <a:pt x="15107" y="361"/>
                  </a:lnTo>
                  <a:cubicBezTo>
                    <a:pt x="15010" y="141"/>
                    <a:pt x="14873" y="0"/>
                    <a:pt x="14681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12" name="Google Shape;612;p5"/>
            <p:cNvSpPr/>
            <p:nvPr/>
          </p:nvSpPr>
          <p:spPr>
            <a:xfrm>
              <a:off x="5021605" y="5025149"/>
              <a:ext cx="30346" cy="27098"/>
            </a:xfrm>
            <a:custGeom>
              <a:rect b="b" l="l" r="r" t="t"/>
              <a:pathLst>
                <a:path extrusionOk="0" h="1168" w="1308">
                  <a:moveTo>
                    <a:pt x="275" y="1"/>
                  </a:moveTo>
                  <a:cubicBezTo>
                    <a:pt x="235" y="1"/>
                    <a:pt x="194" y="5"/>
                    <a:pt x="153" y="13"/>
                  </a:cubicBezTo>
                  <a:cubicBezTo>
                    <a:pt x="153" y="13"/>
                    <a:pt x="1" y="347"/>
                    <a:pt x="153" y="772"/>
                  </a:cubicBezTo>
                  <a:lnTo>
                    <a:pt x="1308" y="1168"/>
                  </a:lnTo>
                  <a:cubicBezTo>
                    <a:pt x="1194" y="770"/>
                    <a:pt x="842" y="1"/>
                    <a:pt x="275" y="1"/>
                  </a:cubicBezTo>
                  <a:close/>
                </a:path>
              </a:pathLst>
            </a:custGeom>
            <a:solidFill>
              <a:srgbClr val="02415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13" name="Google Shape;613;p5"/>
            <p:cNvSpPr/>
            <p:nvPr/>
          </p:nvSpPr>
          <p:spPr>
            <a:xfrm>
              <a:off x="5222586" y="4586112"/>
              <a:ext cx="13410" cy="39510"/>
            </a:xfrm>
            <a:custGeom>
              <a:rect b="b" l="l" r="r" t="t"/>
              <a:pathLst>
                <a:path extrusionOk="0" h="1703" w="578">
                  <a:moveTo>
                    <a:pt x="274" y="0"/>
                  </a:moveTo>
                  <a:cubicBezTo>
                    <a:pt x="0" y="304"/>
                    <a:pt x="0" y="730"/>
                    <a:pt x="92" y="1064"/>
                  </a:cubicBezTo>
                  <a:cubicBezTo>
                    <a:pt x="152" y="1429"/>
                    <a:pt x="274" y="1702"/>
                    <a:pt x="274" y="1702"/>
                  </a:cubicBezTo>
                  <a:cubicBezTo>
                    <a:pt x="547" y="1155"/>
                    <a:pt x="578" y="730"/>
                    <a:pt x="517" y="426"/>
                  </a:cubicBezTo>
                  <a:cubicBezTo>
                    <a:pt x="426" y="152"/>
                    <a:pt x="274" y="0"/>
                    <a:pt x="274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14" name="Google Shape;614;p5"/>
            <p:cNvSpPr/>
            <p:nvPr/>
          </p:nvSpPr>
          <p:spPr>
            <a:xfrm>
              <a:off x="5232446" y="4604857"/>
              <a:ext cx="19766" cy="21460"/>
            </a:xfrm>
            <a:custGeom>
              <a:rect b="b" l="l" r="r" t="t"/>
              <a:pathLst>
                <a:path extrusionOk="0" h="925" w="852">
                  <a:moveTo>
                    <a:pt x="694" y="1"/>
                  </a:moveTo>
                  <a:cubicBezTo>
                    <a:pt x="562" y="1"/>
                    <a:pt x="463" y="29"/>
                    <a:pt x="396" y="74"/>
                  </a:cubicBezTo>
                  <a:cubicBezTo>
                    <a:pt x="274" y="195"/>
                    <a:pt x="153" y="317"/>
                    <a:pt x="122" y="438"/>
                  </a:cubicBezTo>
                  <a:cubicBezTo>
                    <a:pt x="1" y="651"/>
                    <a:pt x="1" y="925"/>
                    <a:pt x="1" y="925"/>
                  </a:cubicBezTo>
                  <a:cubicBezTo>
                    <a:pt x="62" y="894"/>
                    <a:pt x="183" y="833"/>
                    <a:pt x="335" y="803"/>
                  </a:cubicBezTo>
                  <a:cubicBezTo>
                    <a:pt x="426" y="773"/>
                    <a:pt x="487" y="742"/>
                    <a:pt x="548" y="681"/>
                  </a:cubicBezTo>
                  <a:cubicBezTo>
                    <a:pt x="609" y="590"/>
                    <a:pt x="730" y="499"/>
                    <a:pt x="761" y="378"/>
                  </a:cubicBezTo>
                  <a:cubicBezTo>
                    <a:pt x="791" y="286"/>
                    <a:pt x="852" y="195"/>
                    <a:pt x="852" y="134"/>
                  </a:cubicBezTo>
                  <a:lnTo>
                    <a:pt x="852" y="13"/>
                  </a:lnTo>
                  <a:cubicBezTo>
                    <a:pt x="795" y="5"/>
                    <a:pt x="742" y="1"/>
                    <a:pt x="694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15" name="Google Shape;615;p5"/>
            <p:cNvSpPr/>
            <p:nvPr/>
          </p:nvSpPr>
          <p:spPr>
            <a:xfrm>
              <a:off x="5207066" y="4604718"/>
              <a:ext cx="20486" cy="21599"/>
            </a:xfrm>
            <a:custGeom>
              <a:rect b="b" l="l" r="r" t="t"/>
              <a:pathLst>
                <a:path extrusionOk="0" h="931" w="883">
                  <a:moveTo>
                    <a:pt x="161" y="1"/>
                  </a:moveTo>
                  <a:cubicBezTo>
                    <a:pt x="120" y="1"/>
                    <a:pt x="76" y="6"/>
                    <a:pt x="31" y="19"/>
                  </a:cubicBezTo>
                  <a:cubicBezTo>
                    <a:pt x="31" y="19"/>
                    <a:pt x="1" y="201"/>
                    <a:pt x="122" y="384"/>
                  </a:cubicBezTo>
                  <a:cubicBezTo>
                    <a:pt x="153" y="505"/>
                    <a:pt x="213" y="627"/>
                    <a:pt x="335" y="687"/>
                  </a:cubicBezTo>
                  <a:lnTo>
                    <a:pt x="578" y="809"/>
                  </a:lnTo>
                  <a:cubicBezTo>
                    <a:pt x="669" y="839"/>
                    <a:pt x="761" y="900"/>
                    <a:pt x="882" y="931"/>
                  </a:cubicBezTo>
                  <a:cubicBezTo>
                    <a:pt x="882" y="931"/>
                    <a:pt x="821" y="657"/>
                    <a:pt x="730" y="444"/>
                  </a:cubicBezTo>
                  <a:cubicBezTo>
                    <a:pt x="625" y="234"/>
                    <a:pt x="429" y="1"/>
                    <a:pt x="161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16" name="Google Shape;616;p5"/>
            <p:cNvSpPr/>
            <p:nvPr/>
          </p:nvSpPr>
          <p:spPr>
            <a:xfrm>
              <a:off x="5315665" y="4538853"/>
              <a:ext cx="25404" cy="28930"/>
            </a:xfrm>
            <a:custGeom>
              <a:rect b="b" l="l" r="r" t="t"/>
              <a:pathLst>
                <a:path extrusionOk="0" h="1247" w="1095">
                  <a:moveTo>
                    <a:pt x="92" y="1"/>
                  </a:moveTo>
                  <a:lnTo>
                    <a:pt x="92" y="1"/>
                  </a:lnTo>
                  <a:cubicBezTo>
                    <a:pt x="1" y="426"/>
                    <a:pt x="244" y="760"/>
                    <a:pt x="517" y="943"/>
                  </a:cubicBezTo>
                  <a:cubicBezTo>
                    <a:pt x="791" y="1156"/>
                    <a:pt x="1095" y="1247"/>
                    <a:pt x="1095" y="1247"/>
                  </a:cubicBezTo>
                  <a:cubicBezTo>
                    <a:pt x="1004" y="608"/>
                    <a:pt x="760" y="305"/>
                    <a:pt x="548" y="153"/>
                  </a:cubicBezTo>
                  <a:cubicBezTo>
                    <a:pt x="335" y="1"/>
                    <a:pt x="92" y="1"/>
                    <a:pt x="92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17" name="Google Shape;617;p5"/>
            <p:cNvSpPr/>
            <p:nvPr/>
          </p:nvSpPr>
          <p:spPr>
            <a:xfrm>
              <a:off x="5338934" y="4533912"/>
              <a:ext cx="15544" cy="32457"/>
            </a:xfrm>
            <a:custGeom>
              <a:rect b="b" l="l" r="r" t="t"/>
              <a:pathLst>
                <a:path extrusionOk="0" h="1399" w="670">
                  <a:moveTo>
                    <a:pt x="305" y="1"/>
                  </a:moveTo>
                  <a:cubicBezTo>
                    <a:pt x="61" y="274"/>
                    <a:pt x="1" y="639"/>
                    <a:pt x="61" y="913"/>
                  </a:cubicBezTo>
                  <a:cubicBezTo>
                    <a:pt x="92" y="1156"/>
                    <a:pt x="244" y="1399"/>
                    <a:pt x="244" y="1399"/>
                  </a:cubicBezTo>
                  <a:cubicBezTo>
                    <a:pt x="457" y="1125"/>
                    <a:pt x="578" y="913"/>
                    <a:pt x="578" y="761"/>
                  </a:cubicBezTo>
                  <a:cubicBezTo>
                    <a:pt x="669" y="548"/>
                    <a:pt x="609" y="396"/>
                    <a:pt x="578" y="305"/>
                  </a:cubicBezTo>
                  <a:cubicBezTo>
                    <a:pt x="548" y="183"/>
                    <a:pt x="457" y="92"/>
                    <a:pt x="426" y="62"/>
                  </a:cubicBezTo>
                  <a:cubicBezTo>
                    <a:pt x="365" y="31"/>
                    <a:pt x="305" y="1"/>
                    <a:pt x="305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18" name="Google Shape;618;p5"/>
            <p:cNvSpPr/>
            <p:nvPr/>
          </p:nvSpPr>
          <p:spPr>
            <a:xfrm>
              <a:off x="5307197" y="4562680"/>
              <a:ext cx="31761" cy="13850"/>
            </a:xfrm>
            <a:custGeom>
              <a:rect b="b" l="l" r="r" t="t"/>
              <a:pathLst>
                <a:path extrusionOk="0" h="597" w="1369">
                  <a:moveTo>
                    <a:pt x="577" y="0"/>
                  </a:moveTo>
                  <a:cubicBezTo>
                    <a:pt x="390" y="0"/>
                    <a:pt x="184" y="73"/>
                    <a:pt x="1" y="311"/>
                  </a:cubicBezTo>
                  <a:lnTo>
                    <a:pt x="92" y="372"/>
                  </a:lnTo>
                  <a:cubicBezTo>
                    <a:pt x="122" y="433"/>
                    <a:pt x="214" y="493"/>
                    <a:pt x="305" y="524"/>
                  </a:cubicBezTo>
                  <a:cubicBezTo>
                    <a:pt x="394" y="568"/>
                    <a:pt x="483" y="596"/>
                    <a:pt x="596" y="596"/>
                  </a:cubicBezTo>
                  <a:cubicBezTo>
                    <a:pt x="637" y="596"/>
                    <a:pt x="681" y="593"/>
                    <a:pt x="730" y="585"/>
                  </a:cubicBezTo>
                  <a:cubicBezTo>
                    <a:pt x="913" y="524"/>
                    <a:pt x="1125" y="493"/>
                    <a:pt x="1369" y="341"/>
                  </a:cubicBezTo>
                  <a:cubicBezTo>
                    <a:pt x="1369" y="341"/>
                    <a:pt x="1186" y="159"/>
                    <a:pt x="913" y="68"/>
                  </a:cubicBezTo>
                  <a:cubicBezTo>
                    <a:pt x="816" y="32"/>
                    <a:pt x="701" y="0"/>
                    <a:pt x="577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19" name="Google Shape;619;p5"/>
            <p:cNvSpPr/>
            <p:nvPr/>
          </p:nvSpPr>
          <p:spPr>
            <a:xfrm>
              <a:off x="5346706" y="4479624"/>
              <a:ext cx="20462" cy="34568"/>
            </a:xfrm>
            <a:custGeom>
              <a:rect b="b" l="l" r="r" t="t"/>
              <a:pathLst>
                <a:path extrusionOk="0" h="1490" w="882">
                  <a:moveTo>
                    <a:pt x="213" y="0"/>
                  </a:moveTo>
                  <a:lnTo>
                    <a:pt x="213" y="0"/>
                  </a:lnTo>
                  <a:cubicBezTo>
                    <a:pt x="0" y="426"/>
                    <a:pt x="213" y="760"/>
                    <a:pt x="426" y="1034"/>
                  </a:cubicBezTo>
                  <a:cubicBezTo>
                    <a:pt x="669" y="1307"/>
                    <a:pt x="881" y="1490"/>
                    <a:pt x="881" y="1490"/>
                  </a:cubicBezTo>
                  <a:cubicBezTo>
                    <a:pt x="881" y="1186"/>
                    <a:pt x="881" y="973"/>
                    <a:pt x="851" y="730"/>
                  </a:cubicBezTo>
                  <a:cubicBezTo>
                    <a:pt x="821" y="547"/>
                    <a:pt x="699" y="395"/>
                    <a:pt x="638" y="274"/>
                  </a:cubicBezTo>
                  <a:cubicBezTo>
                    <a:pt x="426" y="61"/>
                    <a:pt x="213" y="0"/>
                    <a:pt x="213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20" name="Google Shape;620;p5"/>
            <p:cNvSpPr/>
            <p:nvPr/>
          </p:nvSpPr>
          <p:spPr>
            <a:xfrm>
              <a:off x="5369257" y="4485261"/>
              <a:ext cx="14825" cy="28930"/>
            </a:xfrm>
            <a:custGeom>
              <a:rect b="b" l="l" r="r" t="t"/>
              <a:pathLst>
                <a:path extrusionOk="0" h="1247" w="639">
                  <a:moveTo>
                    <a:pt x="487" y="1"/>
                  </a:moveTo>
                  <a:cubicBezTo>
                    <a:pt x="92" y="152"/>
                    <a:pt x="1" y="456"/>
                    <a:pt x="1" y="730"/>
                  </a:cubicBezTo>
                  <a:cubicBezTo>
                    <a:pt x="1" y="1034"/>
                    <a:pt x="61" y="1247"/>
                    <a:pt x="61" y="1247"/>
                  </a:cubicBezTo>
                  <a:cubicBezTo>
                    <a:pt x="305" y="1064"/>
                    <a:pt x="457" y="912"/>
                    <a:pt x="517" y="791"/>
                  </a:cubicBezTo>
                  <a:cubicBezTo>
                    <a:pt x="609" y="639"/>
                    <a:pt x="639" y="487"/>
                    <a:pt x="639" y="365"/>
                  </a:cubicBezTo>
                  <a:cubicBezTo>
                    <a:pt x="609" y="152"/>
                    <a:pt x="487" y="1"/>
                    <a:pt x="487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21" name="Google Shape;621;p5"/>
            <p:cNvSpPr/>
            <p:nvPr/>
          </p:nvSpPr>
          <p:spPr>
            <a:xfrm>
              <a:off x="5338238" y="4503589"/>
              <a:ext cx="27515" cy="13897"/>
            </a:xfrm>
            <a:custGeom>
              <a:rect b="b" l="l" r="r" t="t"/>
              <a:pathLst>
                <a:path extrusionOk="0" h="599" w="1186">
                  <a:moveTo>
                    <a:pt x="456" y="1"/>
                  </a:moveTo>
                  <a:cubicBezTo>
                    <a:pt x="395" y="1"/>
                    <a:pt x="304" y="1"/>
                    <a:pt x="243" y="31"/>
                  </a:cubicBezTo>
                  <a:cubicBezTo>
                    <a:pt x="152" y="92"/>
                    <a:pt x="91" y="122"/>
                    <a:pt x="0" y="183"/>
                  </a:cubicBezTo>
                  <a:lnTo>
                    <a:pt x="91" y="274"/>
                  </a:lnTo>
                  <a:cubicBezTo>
                    <a:pt x="122" y="305"/>
                    <a:pt x="183" y="396"/>
                    <a:pt x="304" y="457"/>
                  </a:cubicBezTo>
                  <a:cubicBezTo>
                    <a:pt x="426" y="487"/>
                    <a:pt x="547" y="548"/>
                    <a:pt x="699" y="578"/>
                  </a:cubicBezTo>
                  <a:cubicBezTo>
                    <a:pt x="737" y="591"/>
                    <a:pt x="785" y="598"/>
                    <a:pt x="846" y="598"/>
                  </a:cubicBezTo>
                  <a:cubicBezTo>
                    <a:pt x="932" y="598"/>
                    <a:pt x="1043" y="584"/>
                    <a:pt x="1186" y="548"/>
                  </a:cubicBezTo>
                  <a:cubicBezTo>
                    <a:pt x="1186" y="548"/>
                    <a:pt x="1034" y="305"/>
                    <a:pt x="851" y="153"/>
                  </a:cubicBezTo>
                  <a:cubicBezTo>
                    <a:pt x="730" y="92"/>
                    <a:pt x="608" y="1"/>
                    <a:pt x="456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22" name="Google Shape;622;p5"/>
            <p:cNvSpPr/>
            <p:nvPr/>
          </p:nvSpPr>
          <p:spPr>
            <a:xfrm>
              <a:off x="5401690" y="4445775"/>
              <a:ext cx="18374" cy="32457"/>
            </a:xfrm>
            <a:custGeom>
              <a:rect b="b" l="l" r="r" t="t"/>
              <a:pathLst>
                <a:path extrusionOk="0" h="1399" w="792">
                  <a:moveTo>
                    <a:pt x="183" y="0"/>
                  </a:moveTo>
                  <a:lnTo>
                    <a:pt x="183" y="0"/>
                  </a:lnTo>
                  <a:cubicBezTo>
                    <a:pt x="1" y="335"/>
                    <a:pt x="122" y="669"/>
                    <a:pt x="274" y="943"/>
                  </a:cubicBezTo>
                  <a:cubicBezTo>
                    <a:pt x="426" y="1216"/>
                    <a:pt x="639" y="1399"/>
                    <a:pt x="639" y="1399"/>
                  </a:cubicBezTo>
                  <a:cubicBezTo>
                    <a:pt x="791" y="851"/>
                    <a:pt x="700" y="487"/>
                    <a:pt x="548" y="244"/>
                  </a:cubicBezTo>
                  <a:cubicBezTo>
                    <a:pt x="396" y="61"/>
                    <a:pt x="183" y="0"/>
                    <a:pt x="183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23" name="Google Shape;623;p5"/>
            <p:cNvSpPr/>
            <p:nvPr/>
          </p:nvSpPr>
          <p:spPr>
            <a:xfrm>
              <a:off x="5419322" y="4453524"/>
              <a:ext cx="16240" cy="24708"/>
            </a:xfrm>
            <a:custGeom>
              <a:rect b="b" l="l" r="r" t="t"/>
              <a:pathLst>
                <a:path extrusionOk="0" h="1065" w="700">
                  <a:moveTo>
                    <a:pt x="609" y="1"/>
                  </a:moveTo>
                  <a:cubicBezTo>
                    <a:pt x="426" y="31"/>
                    <a:pt x="274" y="122"/>
                    <a:pt x="183" y="213"/>
                  </a:cubicBezTo>
                  <a:cubicBezTo>
                    <a:pt x="122" y="335"/>
                    <a:pt x="92" y="487"/>
                    <a:pt x="31" y="609"/>
                  </a:cubicBezTo>
                  <a:cubicBezTo>
                    <a:pt x="1" y="821"/>
                    <a:pt x="31" y="1065"/>
                    <a:pt x="31" y="1065"/>
                  </a:cubicBezTo>
                  <a:cubicBezTo>
                    <a:pt x="153" y="973"/>
                    <a:pt x="274" y="913"/>
                    <a:pt x="335" y="913"/>
                  </a:cubicBezTo>
                  <a:cubicBezTo>
                    <a:pt x="396" y="821"/>
                    <a:pt x="457" y="791"/>
                    <a:pt x="487" y="700"/>
                  </a:cubicBezTo>
                  <a:cubicBezTo>
                    <a:pt x="578" y="609"/>
                    <a:pt x="639" y="487"/>
                    <a:pt x="639" y="365"/>
                  </a:cubicBezTo>
                  <a:cubicBezTo>
                    <a:pt x="700" y="274"/>
                    <a:pt x="639" y="183"/>
                    <a:pt x="639" y="122"/>
                  </a:cubicBezTo>
                  <a:cubicBezTo>
                    <a:pt x="639" y="31"/>
                    <a:pt x="609" y="1"/>
                    <a:pt x="609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24" name="Google Shape;624;p5"/>
            <p:cNvSpPr/>
            <p:nvPr/>
          </p:nvSpPr>
          <p:spPr>
            <a:xfrm>
              <a:off x="5389719" y="4465866"/>
              <a:ext cx="25404" cy="14407"/>
            </a:xfrm>
            <a:custGeom>
              <a:rect b="b" l="l" r="r" t="t"/>
              <a:pathLst>
                <a:path extrusionOk="0" h="621" w="1095">
                  <a:moveTo>
                    <a:pt x="228" y="1"/>
                  </a:moveTo>
                  <a:cubicBezTo>
                    <a:pt x="152" y="1"/>
                    <a:pt x="76" y="16"/>
                    <a:pt x="0" y="46"/>
                  </a:cubicBezTo>
                  <a:lnTo>
                    <a:pt x="0" y="137"/>
                  </a:lnTo>
                  <a:cubicBezTo>
                    <a:pt x="0" y="229"/>
                    <a:pt x="31" y="289"/>
                    <a:pt x="91" y="381"/>
                  </a:cubicBezTo>
                  <a:cubicBezTo>
                    <a:pt x="183" y="441"/>
                    <a:pt x="243" y="533"/>
                    <a:pt x="426" y="563"/>
                  </a:cubicBezTo>
                  <a:cubicBezTo>
                    <a:pt x="517" y="593"/>
                    <a:pt x="638" y="593"/>
                    <a:pt x="730" y="593"/>
                  </a:cubicBezTo>
                  <a:cubicBezTo>
                    <a:pt x="760" y="614"/>
                    <a:pt x="794" y="620"/>
                    <a:pt x="831" y="620"/>
                  </a:cubicBezTo>
                  <a:cubicBezTo>
                    <a:pt x="905" y="620"/>
                    <a:pt x="993" y="593"/>
                    <a:pt x="1094" y="593"/>
                  </a:cubicBezTo>
                  <a:cubicBezTo>
                    <a:pt x="1094" y="593"/>
                    <a:pt x="973" y="411"/>
                    <a:pt x="790" y="229"/>
                  </a:cubicBezTo>
                  <a:cubicBezTo>
                    <a:pt x="699" y="137"/>
                    <a:pt x="547" y="77"/>
                    <a:pt x="456" y="46"/>
                  </a:cubicBezTo>
                  <a:cubicBezTo>
                    <a:pt x="380" y="16"/>
                    <a:pt x="304" y="1"/>
                    <a:pt x="228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25" name="Google Shape;625;p5"/>
            <p:cNvSpPr/>
            <p:nvPr/>
          </p:nvSpPr>
          <p:spPr>
            <a:xfrm>
              <a:off x="5159111" y="4626294"/>
              <a:ext cx="26123" cy="28930"/>
            </a:xfrm>
            <a:custGeom>
              <a:rect b="b" l="l" r="r" t="t"/>
              <a:pathLst>
                <a:path extrusionOk="0" h="1247" w="1126">
                  <a:moveTo>
                    <a:pt x="62" y="1"/>
                  </a:moveTo>
                  <a:cubicBezTo>
                    <a:pt x="1" y="213"/>
                    <a:pt x="62" y="426"/>
                    <a:pt x="153" y="578"/>
                  </a:cubicBezTo>
                  <a:cubicBezTo>
                    <a:pt x="274" y="730"/>
                    <a:pt x="426" y="821"/>
                    <a:pt x="578" y="943"/>
                  </a:cubicBezTo>
                  <a:cubicBezTo>
                    <a:pt x="730" y="1034"/>
                    <a:pt x="852" y="1095"/>
                    <a:pt x="973" y="1186"/>
                  </a:cubicBezTo>
                  <a:lnTo>
                    <a:pt x="1125" y="1247"/>
                  </a:lnTo>
                  <a:cubicBezTo>
                    <a:pt x="1034" y="973"/>
                    <a:pt x="943" y="730"/>
                    <a:pt x="852" y="578"/>
                  </a:cubicBezTo>
                  <a:cubicBezTo>
                    <a:pt x="730" y="365"/>
                    <a:pt x="609" y="213"/>
                    <a:pt x="517" y="153"/>
                  </a:cubicBezTo>
                  <a:cubicBezTo>
                    <a:pt x="396" y="61"/>
                    <a:pt x="274" y="1"/>
                    <a:pt x="214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26" name="Google Shape;626;p5"/>
            <p:cNvSpPr/>
            <p:nvPr/>
          </p:nvSpPr>
          <p:spPr>
            <a:xfrm>
              <a:off x="5180989" y="4624183"/>
              <a:ext cx="15521" cy="30346"/>
            </a:xfrm>
            <a:custGeom>
              <a:rect b="b" l="l" r="r" t="t"/>
              <a:pathLst>
                <a:path extrusionOk="0" h="1308" w="669">
                  <a:moveTo>
                    <a:pt x="395" y="0"/>
                  </a:moveTo>
                  <a:cubicBezTo>
                    <a:pt x="91" y="183"/>
                    <a:pt x="0" y="548"/>
                    <a:pt x="91" y="821"/>
                  </a:cubicBezTo>
                  <a:cubicBezTo>
                    <a:pt x="122" y="1064"/>
                    <a:pt x="274" y="1307"/>
                    <a:pt x="274" y="1307"/>
                  </a:cubicBezTo>
                  <a:cubicBezTo>
                    <a:pt x="426" y="1125"/>
                    <a:pt x="547" y="912"/>
                    <a:pt x="638" y="760"/>
                  </a:cubicBezTo>
                  <a:cubicBezTo>
                    <a:pt x="669" y="608"/>
                    <a:pt x="669" y="456"/>
                    <a:pt x="638" y="335"/>
                  </a:cubicBezTo>
                  <a:cubicBezTo>
                    <a:pt x="578" y="244"/>
                    <a:pt x="517" y="122"/>
                    <a:pt x="486" y="92"/>
                  </a:cubicBezTo>
                  <a:lnTo>
                    <a:pt x="395" y="0"/>
                  </a:ln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27" name="Google Shape;627;p5"/>
            <p:cNvSpPr/>
            <p:nvPr/>
          </p:nvSpPr>
          <p:spPr>
            <a:xfrm>
              <a:off x="5157000" y="4648589"/>
              <a:ext cx="26819" cy="10881"/>
            </a:xfrm>
            <a:custGeom>
              <a:rect b="b" l="l" r="r" t="t"/>
              <a:pathLst>
                <a:path extrusionOk="0" h="469" w="1156">
                  <a:moveTo>
                    <a:pt x="456" y="0"/>
                  </a:moveTo>
                  <a:cubicBezTo>
                    <a:pt x="416" y="0"/>
                    <a:pt x="376" y="4"/>
                    <a:pt x="335" y="12"/>
                  </a:cubicBezTo>
                  <a:cubicBezTo>
                    <a:pt x="183" y="73"/>
                    <a:pt x="61" y="164"/>
                    <a:pt x="1" y="407"/>
                  </a:cubicBezTo>
                  <a:cubicBezTo>
                    <a:pt x="1" y="407"/>
                    <a:pt x="31" y="438"/>
                    <a:pt x="92" y="438"/>
                  </a:cubicBezTo>
                  <a:cubicBezTo>
                    <a:pt x="183" y="468"/>
                    <a:pt x="244" y="468"/>
                    <a:pt x="365" y="468"/>
                  </a:cubicBezTo>
                  <a:lnTo>
                    <a:pt x="700" y="468"/>
                  </a:lnTo>
                  <a:cubicBezTo>
                    <a:pt x="852" y="468"/>
                    <a:pt x="1004" y="438"/>
                    <a:pt x="1156" y="377"/>
                  </a:cubicBezTo>
                  <a:lnTo>
                    <a:pt x="1064" y="255"/>
                  </a:lnTo>
                  <a:cubicBezTo>
                    <a:pt x="973" y="164"/>
                    <a:pt x="852" y="134"/>
                    <a:pt x="760" y="73"/>
                  </a:cubicBezTo>
                  <a:cubicBezTo>
                    <a:pt x="671" y="29"/>
                    <a:pt x="566" y="0"/>
                    <a:pt x="456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28" name="Google Shape;628;p5"/>
            <p:cNvSpPr/>
            <p:nvPr/>
          </p:nvSpPr>
          <p:spPr>
            <a:xfrm>
              <a:off x="5110461" y="4665734"/>
              <a:ext cx="44451" cy="30392"/>
            </a:xfrm>
            <a:custGeom>
              <a:rect b="b" l="l" r="r" t="t"/>
              <a:pathLst>
                <a:path extrusionOk="0" h="1310" w="1916">
                  <a:moveTo>
                    <a:pt x="64" y="0"/>
                  </a:moveTo>
                  <a:cubicBezTo>
                    <a:pt x="23" y="0"/>
                    <a:pt x="0" y="3"/>
                    <a:pt x="0" y="3"/>
                  </a:cubicBezTo>
                  <a:cubicBezTo>
                    <a:pt x="122" y="550"/>
                    <a:pt x="608" y="854"/>
                    <a:pt x="1064" y="1036"/>
                  </a:cubicBezTo>
                  <a:cubicBezTo>
                    <a:pt x="1490" y="1219"/>
                    <a:pt x="1915" y="1310"/>
                    <a:pt x="1915" y="1310"/>
                  </a:cubicBezTo>
                  <a:cubicBezTo>
                    <a:pt x="1459" y="580"/>
                    <a:pt x="1003" y="276"/>
                    <a:pt x="669" y="124"/>
                  </a:cubicBezTo>
                  <a:cubicBezTo>
                    <a:pt x="387" y="16"/>
                    <a:pt x="167" y="0"/>
                    <a:pt x="64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29" name="Google Shape;629;p5"/>
            <p:cNvSpPr/>
            <p:nvPr/>
          </p:nvSpPr>
          <p:spPr>
            <a:xfrm>
              <a:off x="5139368" y="4655921"/>
              <a:ext cx="21878" cy="36679"/>
            </a:xfrm>
            <a:custGeom>
              <a:rect b="b" l="l" r="r" t="t"/>
              <a:pathLst>
                <a:path extrusionOk="0" h="1581" w="943">
                  <a:moveTo>
                    <a:pt x="183" y="0"/>
                  </a:moveTo>
                  <a:cubicBezTo>
                    <a:pt x="1" y="365"/>
                    <a:pt x="92" y="730"/>
                    <a:pt x="335" y="1034"/>
                  </a:cubicBezTo>
                  <a:cubicBezTo>
                    <a:pt x="548" y="1338"/>
                    <a:pt x="821" y="1581"/>
                    <a:pt x="821" y="1581"/>
                  </a:cubicBezTo>
                  <a:cubicBezTo>
                    <a:pt x="913" y="1277"/>
                    <a:pt x="943" y="1003"/>
                    <a:pt x="943" y="760"/>
                  </a:cubicBezTo>
                  <a:cubicBezTo>
                    <a:pt x="913" y="547"/>
                    <a:pt x="791" y="395"/>
                    <a:pt x="669" y="274"/>
                  </a:cubicBezTo>
                  <a:cubicBezTo>
                    <a:pt x="548" y="152"/>
                    <a:pt x="396" y="91"/>
                    <a:pt x="335" y="61"/>
                  </a:cubicBezTo>
                  <a:cubicBezTo>
                    <a:pt x="244" y="0"/>
                    <a:pt x="183" y="0"/>
                    <a:pt x="183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30" name="Google Shape;630;p5"/>
            <p:cNvSpPr/>
            <p:nvPr/>
          </p:nvSpPr>
          <p:spPr>
            <a:xfrm>
              <a:off x="5116818" y="4692229"/>
              <a:ext cx="37375" cy="13781"/>
            </a:xfrm>
            <a:custGeom>
              <a:rect b="b" l="l" r="r" t="t"/>
              <a:pathLst>
                <a:path extrusionOk="0" h="594" w="1611">
                  <a:moveTo>
                    <a:pt x="642" y="1"/>
                  </a:moveTo>
                  <a:cubicBezTo>
                    <a:pt x="555" y="1"/>
                    <a:pt x="471" y="16"/>
                    <a:pt x="395" y="46"/>
                  </a:cubicBezTo>
                  <a:cubicBezTo>
                    <a:pt x="304" y="77"/>
                    <a:pt x="243" y="107"/>
                    <a:pt x="152" y="198"/>
                  </a:cubicBezTo>
                  <a:cubicBezTo>
                    <a:pt x="91" y="259"/>
                    <a:pt x="61" y="350"/>
                    <a:pt x="0" y="441"/>
                  </a:cubicBezTo>
                  <a:cubicBezTo>
                    <a:pt x="0" y="441"/>
                    <a:pt x="61" y="502"/>
                    <a:pt x="152" y="533"/>
                  </a:cubicBezTo>
                  <a:cubicBezTo>
                    <a:pt x="243" y="563"/>
                    <a:pt x="395" y="593"/>
                    <a:pt x="547" y="593"/>
                  </a:cubicBezTo>
                  <a:cubicBezTo>
                    <a:pt x="699" y="593"/>
                    <a:pt x="851" y="593"/>
                    <a:pt x="1033" y="563"/>
                  </a:cubicBezTo>
                  <a:cubicBezTo>
                    <a:pt x="1216" y="533"/>
                    <a:pt x="1429" y="472"/>
                    <a:pt x="1611" y="259"/>
                  </a:cubicBezTo>
                  <a:cubicBezTo>
                    <a:pt x="1611" y="259"/>
                    <a:pt x="1307" y="107"/>
                    <a:pt x="912" y="46"/>
                  </a:cubicBezTo>
                  <a:cubicBezTo>
                    <a:pt x="821" y="16"/>
                    <a:pt x="729" y="1"/>
                    <a:pt x="642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31" name="Google Shape;631;p5"/>
            <p:cNvSpPr/>
            <p:nvPr/>
          </p:nvSpPr>
          <p:spPr>
            <a:xfrm>
              <a:off x="5139368" y="4799065"/>
              <a:ext cx="24012" cy="50089"/>
            </a:xfrm>
            <a:custGeom>
              <a:rect b="b" l="l" r="r" t="t"/>
              <a:pathLst>
                <a:path extrusionOk="0" h="2159" w="1035">
                  <a:moveTo>
                    <a:pt x="183" y="1"/>
                  </a:moveTo>
                  <a:lnTo>
                    <a:pt x="183" y="1"/>
                  </a:lnTo>
                  <a:cubicBezTo>
                    <a:pt x="1" y="487"/>
                    <a:pt x="183" y="1034"/>
                    <a:pt x="457" y="1429"/>
                  </a:cubicBezTo>
                  <a:cubicBezTo>
                    <a:pt x="700" y="1855"/>
                    <a:pt x="973" y="2159"/>
                    <a:pt x="973" y="2159"/>
                  </a:cubicBezTo>
                  <a:cubicBezTo>
                    <a:pt x="1034" y="1368"/>
                    <a:pt x="852" y="791"/>
                    <a:pt x="639" y="456"/>
                  </a:cubicBezTo>
                  <a:cubicBezTo>
                    <a:pt x="396" y="122"/>
                    <a:pt x="183" y="1"/>
                    <a:pt x="183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32" name="Google Shape;632;p5"/>
            <p:cNvSpPr/>
            <p:nvPr/>
          </p:nvSpPr>
          <p:spPr>
            <a:xfrm>
              <a:off x="5164053" y="4811059"/>
              <a:ext cx="18351" cy="38094"/>
            </a:xfrm>
            <a:custGeom>
              <a:rect b="b" l="l" r="r" t="t"/>
              <a:pathLst>
                <a:path extrusionOk="0" h="1642" w="791">
                  <a:moveTo>
                    <a:pt x="517" y="0"/>
                  </a:moveTo>
                  <a:cubicBezTo>
                    <a:pt x="122" y="152"/>
                    <a:pt x="31" y="547"/>
                    <a:pt x="31" y="912"/>
                  </a:cubicBezTo>
                  <a:cubicBezTo>
                    <a:pt x="1" y="1307"/>
                    <a:pt x="92" y="1642"/>
                    <a:pt x="92" y="1642"/>
                  </a:cubicBezTo>
                  <a:cubicBezTo>
                    <a:pt x="365" y="1459"/>
                    <a:pt x="548" y="1277"/>
                    <a:pt x="669" y="1064"/>
                  </a:cubicBezTo>
                  <a:cubicBezTo>
                    <a:pt x="730" y="882"/>
                    <a:pt x="791" y="699"/>
                    <a:pt x="730" y="547"/>
                  </a:cubicBezTo>
                  <a:cubicBezTo>
                    <a:pt x="700" y="395"/>
                    <a:pt x="639" y="243"/>
                    <a:pt x="608" y="152"/>
                  </a:cubicBezTo>
                  <a:cubicBezTo>
                    <a:pt x="548" y="61"/>
                    <a:pt x="517" y="0"/>
                    <a:pt x="517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33" name="Google Shape;633;p5"/>
            <p:cNvSpPr/>
            <p:nvPr/>
          </p:nvSpPr>
          <p:spPr>
            <a:xfrm>
              <a:off x="5127374" y="4830083"/>
              <a:ext cx="33176" cy="21901"/>
            </a:xfrm>
            <a:custGeom>
              <a:rect b="b" l="l" r="r" t="t"/>
              <a:pathLst>
                <a:path extrusionOk="0" h="944" w="1430">
                  <a:moveTo>
                    <a:pt x="274" y="1"/>
                  </a:moveTo>
                  <a:cubicBezTo>
                    <a:pt x="183" y="1"/>
                    <a:pt x="92" y="62"/>
                    <a:pt x="1" y="92"/>
                  </a:cubicBezTo>
                  <a:lnTo>
                    <a:pt x="92" y="244"/>
                  </a:lnTo>
                  <a:cubicBezTo>
                    <a:pt x="123" y="335"/>
                    <a:pt x="244" y="426"/>
                    <a:pt x="335" y="548"/>
                  </a:cubicBezTo>
                  <a:cubicBezTo>
                    <a:pt x="457" y="670"/>
                    <a:pt x="609" y="761"/>
                    <a:pt x="761" y="822"/>
                  </a:cubicBezTo>
                  <a:cubicBezTo>
                    <a:pt x="974" y="913"/>
                    <a:pt x="1156" y="943"/>
                    <a:pt x="1430" y="943"/>
                  </a:cubicBezTo>
                  <a:cubicBezTo>
                    <a:pt x="1430" y="943"/>
                    <a:pt x="1278" y="609"/>
                    <a:pt x="1004" y="335"/>
                  </a:cubicBezTo>
                  <a:cubicBezTo>
                    <a:pt x="882" y="183"/>
                    <a:pt x="730" y="62"/>
                    <a:pt x="548" y="31"/>
                  </a:cubicBezTo>
                  <a:cubicBezTo>
                    <a:pt x="457" y="1"/>
                    <a:pt x="335" y="1"/>
                    <a:pt x="274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34" name="Google Shape;634;p5"/>
            <p:cNvSpPr/>
            <p:nvPr/>
          </p:nvSpPr>
          <p:spPr>
            <a:xfrm>
              <a:off x="5249382" y="4777210"/>
              <a:ext cx="15544" cy="40925"/>
            </a:xfrm>
            <a:custGeom>
              <a:rect b="b" l="l" r="r" t="t"/>
              <a:pathLst>
                <a:path extrusionOk="0" h="1764" w="670">
                  <a:moveTo>
                    <a:pt x="335" y="0"/>
                  </a:moveTo>
                  <a:cubicBezTo>
                    <a:pt x="0" y="335"/>
                    <a:pt x="0" y="760"/>
                    <a:pt x="61" y="1125"/>
                  </a:cubicBezTo>
                  <a:cubicBezTo>
                    <a:pt x="152" y="1520"/>
                    <a:pt x="304" y="1763"/>
                    <a:pt x="304" y="1763"/>
                  </a:cubicBezTo>
                  <a:cubicBezTo>
                    <a:pt x="639" y="1155"/>
                    <a:pt x="669" y="699"/>
                    <a:pt x="578" y="456"/>
                  </a:cubicBezTo>
                  <a:cubicBezTo>
                    <a:pt x="487" y="152"/>
                    <a:pt x="335" y="0"/>
                    <a:pt x="335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35" name="Google Shape;635;p5"/>
            <p:cNvSpPr/>
            <p:nvPr/>
          </p:nvSpPr>
          <p:spPr>
            <a:xfrm>
              <a:off x="5260658" y="4792012"/>
              <a:ext cx="21878" cy="27515"/>
            </a:xfrm>
            <a:custGeom>
              <a:rect b="b" l="l" r="r" t="t"/>
              <a:pathLst>
                <a:path extrusionOk="0" h="1186" w="943">
                  <a:moveTo>
                    <a:pt x="882" y="1"/>
                  </a:moveTo>
                  <a:cubicBezTo>
                    <a:pt x="548" y="61"/>
                    <a:pt x="305" y="335"/>
                    <a:pt x="153" y="608"/>
                  </a:cubicBezTo>
                  <a:cubicBezTo>
                    <a:pt x="31" y="912"/>
                    <a:pt x="1" y="1186"/>
                    <a:pt x="1" y="1186"/>
                  </a:cubicBezTo>
                  <a:cubicBezTo>
                    <a:pt x="274" y="1095"/>
                    <a:pt x="487" y="973"/>
                    <a:pt x="639" y="791"/>
                  </a:cubicBezTo>
                  <a:cubicBezTo>
                    <a:pt x="791" y="669"/>
                    <a:pt x="882" y="517"/>
                    <a:pt x="913" y="426"/>
                  </a:cubicBezTo>
                  <a:cubicBezTo>
                    <a:pt x="943" y="305"/>
                    <a:pt x="913" y="183"/>
                    <a:pt x="913" y="122"/>
                  </a:cubicBezTo>
                  <a:cubicBezTo>
                    <a:pt x="913" y="31"/>
                    <a:pt x="882" y="1"/>
                    <a:pt x="882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36" name="Google Shape;636;p5"/>
            <p:cNvSpPr/>
            <p:nvPr/>
          </p:nvSpPr>
          <p:spPr>
            <a:xfrm>
              <a:off x="5233166" y="4796953"/>
              <a:ext cx="21182" cy="22574"/>
            </a:xfrm>
            <a:custGeom>
              <a:rect b="b" l="l" r="r" t="t"/>
              <a:pathLst>
                <a:path extrusionOk="0" h="973" w="913">
                  <a:moveTo>
                    <a:pt x="274" y="0"/>
                  </a:moveTo>
                  <a:cubicBezTo>
                    <a:pt x="183" y="0"/>
                    <a:pt x="91" y="0"/>
                    <a:pt x="0" y="61"/>
                  </a:cubicBezTo>
                  <a:lnTo>
                    <a:pt x="0" y="152"/>
                  </a:lnTo>
                  <a:cubicBezTo>
                    <a:pt x="0" y="244"/>
                    <a:pt x="31" y="365"/>
                    <a:pt x="122" y="426"/>
                  </a:cubicBezTo>
                  <a:cubicBezTo>
                    <a:pt x="183" y="547"/>
                    <a:pt x="274" y="608"/>
                    <a:pt x="395" y="730"/>
                  </a:cubicBezTo>
                  <a:cubicBezTo>
                    <a:pt x="517" y="851"/>
                    <a:pt x="669" y="912"/>
                    <a:pt x="912" y="973"/>
                  </a:cubicBezTo>
                  <a:cubicBezTo>
                    <a:pt x="912" y="973"/>
                    <a:pt x="912" y="699"/>
                    <a:pt x="760" y="426"/>
                  </a:cubicBezTo>
                  <a:cubicBezTo>
                    <a:pt x="699" y="304"/>
                    <a:pt x="608" y="152"/>
                    <a:pt x="517" y="92"/>
                  </a:cubicBezTo>
                  <a:cubicBezTo>
                    <a:pt x="426" y="61"/>
                    <a:pt x="365" y="0"/>
                    <a:pt x="274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37" name="Google Shape;637;p5"/>
            <p:cNvSpPr/>
            <p:nvPr/>
          </p:nvSpPr>
          <p:spPr>
            <a:xfrm>
              <a:off x="5320606" y="4666500"/>
              <a:ext cx="19766" cy="31042"/>
            </a:xfrm>
            <a:custGeom>
              <a:rect b="b" l="l" r="r" t="t"/>
              <a:pathLst>
                <a:path extrusionOk="0" h="1338" w="852">
                  <a:moveTo>
                    <a:pt x="122" y="0"/>
                  </a:moveTo>
                  <a:cubicBezTo>
                    <a:pt x="0" y="426"/>
                    <a:pt x="244" y="730"/>
                    <a:pt x="426" y="973"/>
                  </a:cubicBezTo>
                  <a:cubicBezTo>
                    <a:pt x="608" y="1186"/>
                    <a:pt x="851" y="1338"/>
                    <a:pt x="851" y="1338"/>
                  </a:cubicBezTo>
                  <a:cubicBezTo>
                    <a:pt x="791" y="730"/>
                    <a:pt x="639" y="426"/>
                    <a:pt x="456" y="243"/>
                  </a:cubicBezTo>
                  <a:cubicBezTo>
                    <a:pt x="304" y="61"/>
                    <a:pt x="122" y="0"/>
                    <a:pt x="122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38" name="Google Shape;638;p5"/>
            <p:cNvSpPr/>
            <p:nvPr/>
          </p:nvSpPr>
          <p:spPr>
            <a:xfrm>
              <a:off x="5338934" y="4667892"/>
              <a:ext cx="12714" cy="28234"/>
            </a:xfrm>
            <a:custGeom>
              <a:rect b="b" l="l" r="r" t="t"/>
              <a:pathLst>
                <a:path extrusionOk="0" h="1217" w="548">
                  <a:moveTo>
                    <a:pt x="305" y="1"/>
                  </a:moveTo>
                  <a:cubicBezTo>
                    <a:pt x="92" y="214"/>
                    <a:pt x="1" y="487"/>
                    <a:pt x="61" y="761"/>
                  </a:cubicBezTo>
                  <a:cubicBezTo>
                    <a:pt x="61" y="974"/>
                    <a:pt x="153" y="1217"/>
                    <a:pt x="153" y="1217"/>
                  </a:cubicBezTo>
                  <a:cubicBezTo>
                    <a:pt x="365" y="1065"/>
                    <a:pt x="457" y="852"/>
                    <a:pt x="457" y="670"/>
                  </a:cubicBezTo>
                  <a:cubicBezTo>
                    <a:pt x="548" y="518"/>
                    <a:pt x="548" y="396"/>
                    <a:pt x="517" y="305"/>
                  </a:cubicBezTo>
                  <a:cubicBezTo>
                    <a:pt x="517" y="183"/>
                    <a:pt x="426" y="92"/>
                    <a:pt x="396" y="62"/>
                  </a:cubicBezTo>
                  <a:lnTo>
                    <a:pt x="305" y="1"/>
                  </a:ln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39" name="Google Shape;639;p5"/>
            <p:cNvSpPr/>
            <p:nvPr/>
          </p:nvSpPr>
          <p:spPr>
            <a:xfrm>
              <a:off x="5313554" y="4689769"/>
              <a:ext cx="24708" cy="11994"/>
            </a:xfrm>
            <a:custGeom>
              <a:rect b="b" l="l" r="r" t="t"/>
              <a:pathLst>
                <a:path extrusionOk="0" h="517" w="1065">
                  <a:moveTo>
                    <a:pt x="396" y="0"/>
                  </a:moveTo>
                  <a:cubicBezTo>
                    <a:pt x="304" y="0"/>
                    <a:pt x="274" y="0"/>
                    <a:pt x="183" y="31"/>
                  </a:cubicBezTo>
                  <a:cubicBezTo>
                    <a:pt x="122" y="61"/>
                    <a:pt x="92" y="122"/>
                    <a:pt x="0" y="183"/>
                  </a:cubicBezTo>
                  <a:lnTo>
                    <a:pt x="92" y="274"/>
                  </a:lnTo>
                  <a:cubicBezTo>
                    <a:pt x="122" y="304"/>
                    <a:pt x="183" y="365"/>
                    <a:pt x="274" y="395"/>
                  </a:cubicBezTo>
                  <a:cubicBezTo>
                    <a:pt x="335" y="456"/>
                    <a:pt x="456" y="487"/>
                    <a:pt x="578" y="517"/>
                  </a:cubicBezTo>
                  <a:cubicBezTo>
                    <a:pt x="730" y="487"/>
                    <a:pt x="882" y="487"/>
                    <a:pt x="1064" y="426"/>
                  </a:cubicBezTo>
                  <a:cubicBezTo>
                    <a:pt x="1064" y="426"/>
                    <a:pt x="943" y="213"/>
                    <a:pt x="730" y="122"/>
                  </a:cubicBezTo>
                  <a:cubicBezTo>
                    <a:pt x="608" y="31"/>
                    <a:pt x="487" y="0"/>
                    <a:pt x="396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40" name="Google Shape;640;p5"/>
            <p:cNvSpPr/>
            <p:nvPr/>
          </p:nvSpPr>
          <p:spPr>
            <a:xfrm>
              <a:off x="5051231" y="4990163"/>
              <a:ext cx="30346" cy="48697"/>
            </a:xfrm>
            <a:custGeom>
              <a:rect b="b" l="l" r="r" t="t"/>
              <a:pathLst>
                <a:path extrusionOk="0" h="2099" w="1308">
                  <a:moveTo>
                    <a:pt x="183" y="1"/>
                  </a:moveTo>
                  <a:cubicBezTo>
                    <a:pt x="0" y="609"/>
                    <a:pt x="304" y="1095"/>
                    <a:pt x="639" y="1490"/>
                  </a:cubicBezTo>
                  <a:cubicBezTo>
                    <a:pt x="973" y="1855"/>
                    <a:pt x="1307" y="2098"/>
                    <a:pt x="1307" y="2098"/>
                  </a:cubicBezTo>
                  <a:cubicBezTo>
                    <a:pt x="1307" y="1186"/>
                    <a:pt x="1003" y="639"/>
                    <a:pt x="760" y="335"/>
                  </a:cubicBezTo>
                  <a:cubicBezTo>
                    <a:pt x="456" y="92"/>
                    <a:pt x="183" y="1"/>
                    <a:pt x="183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41" name="Google Shape;641;p5"/>
            <p:cNvSpPr/>
            <p:nvPr/>
          </p:nvSpPr>
          <p:spPr>
            <a:xfrm>
              <a:off x="5081554" y="4992274"/>
              <a:ext cx="19766" cy="44451"/>
            </a:xfrm>
            <a:custGeom>
              <a:rect b="b" l="l" r="r" t="t"/>
              <a:pathLst>
                <a:path extrusionOk="0" h="1916" w="852">
                  <a:moveTo>
                    <a:pt x="517" y="1"/>
                  </a:moveTo>
                  <a:cubicBezTo>
                    <a:pt x="91" y="305"/>
                    <a:pt x="0" y="761"/>
                    <a:pt x="61" y="1156"/>
                  </a:cubicBezTo>
                  <a:cubicBezTo>
                    <a:pt x="91" y="1582"/>
                    <a:pt x="243" y="1916"/>
                    <a:pt x="243" y="1916"/>
                  </a:cubicBezTo>
                  <a:cubicBezTo>
                    <a:pt x="487" y="1612"/>
                    <a:pt x="699" y="1369"/>
                    <a:pt x="760" y="1065"/>
                  </a:cubicBezTo>
                  <a:cubicBezTo>
                    <a:pt x="851" y="822"/>
                    <a:pt x="851" y="609"/>
                    <a:pt x="821" y="457"/>
                  </a:cubicBezTo>
                  <a:cubicBezTo>
                    <a:pt x="760" y="305"/>
                    <a:pt x="699" y="183"/>
                    <a:pt x="608" y="92"/>
                  </a:cubicBezTo>
                  <a:lnTo>
                    <a:pt x="517" y="1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42" name="Google Shape;642;p5"/>
            <p:cNvSpPr/>
            <p:nvPr/>
          </p:nvSpPr>
          <p:spPr>
            <a:xfrm>
              <a:off x="5042067" y="5025427"/>
              <a:ext cx="38790" cy="19233"/>
            </a:xfrm>
            <a:custGeom>
              <a:rect b="b" l="l" r="r" t="t"/>
              <a:pathLst>
                <a:path extrusionOk="0" h="829" w="1672">
                  <a:moveTo>
                    <a:pt x="608" y="1"/>
                  </a:moveTo>
                  <a:cubicBezTo>
                    <a:pt x="486" y="1"/>
                    <a:pt x="426" y="31"/>
                    <a:pt x="304" y="92"/>
                  </a:cubicBezTo>
                  <a:cubicBezTo>
                    <a:pt x="182" y="122"/>
                    <a:pt x="122" y="183"/>
                    <a:pt x="0" y="304"/>
                  </a:cubicBezTo>
                  <a:cubicBezTo>
                    <a:pt x="0" y="304"/>
                    <a:pt x="30" y="396"/>
                    <a:pt x="122" y="426"/>
                  </a:cubicBezTo>
                  <a:cubicBezTo>
                    <a:pt x="182" y="487"/>
                    <a:pt x="304" y="578"/>
                    <a:pt x="456" y="639"/>
                  </a:cubicBezTo>
                  <a:cubicBezTo>
                    <a:pt x="608" y="730"/>
                    <a:pt x="760" y="791"/>
                    <a:pt x="942" y="791"/>
                  </a:cubicBezTo>
                  <a:cubicBezTo>
                    <a:pt x="1001" y="814"/>
                    <a:pt x="1074" y="829"/>
                    <a:pt x="1160" y="829"/>
                  </a:cubicBezTo>
                  <a:cubicBezTo>
                    <a:pt x="1296" y="829"/>
                    <a:pt x="1467" y="793"/>
                    <a:pt x="1672" y="700"/>
                  </a:cubicBezTo>
                  <a:cubicBezTo>
                    <a:pt x="1672" y="700"/>
                    <a:pt x="1429" y="396"/>
                    <a:pt x="1155" y="183"/>
                  </a:cubicBezTo>
                  <a:cubicBezTo>
                    <a:pt x="1003" y="92"/>
                    <a:pt x="790" y="1"/>
                    <a:pt x="608" y="1"/>
                  </a:cubicBezTo>
                  <a:close/>
                </a:path>
              </a:pathLst>
            </a:custGeom>
            <a:solidFill>
              <a:srgbClr val="02415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43" name="Google Shape;643;p5"/>
            <p:cNvSpPr/>
            <p:nvPr/>
          </p:nvSpPr>
          <p:spPr>
            <a:xfrm>
              <a:off x="5085080" y="4855487"/>
              <a:ext cx="34568" cy="32457"/>
            </a:xfrm>
            <a:custGeom>
              <a:rect b="b" l="l" r="r" t="t"/>
              <a:pathLst>
                <a:path extrusionOk="0" h="1399" w="1490">
                  <a:moveTo>
                    <a:pt x="0" y="0"/>
                  </a:moveTo>
                  <a:lnTo>
                    <a:pt x="0" y="0"/>
                  </a:lnTo>
                  <a:cubicBezTo>
                    <a:pt x="61" y="517"/>
                    <a:pt x="426" y="851"/>
                    <a:pt x="760" y="1094"/>
                  </a:cubicBezTo>
                  <a:cubicBezTo>
                    <a:pt x="1155" y="1277"/>
                    <a:pt x="1490" y="1398"/>
                    <a:pt x="1490" y="1398"/>
                  </a:cubicBezTo>
                  <a:cubicBezTo>
                    <a:pt x="1277" y="638"/>
                    <a:pt x="882" y="304"/>
                    <a:pt x="547" y="152"/>
                  </a:cubicBezTo>
                  <a:cubicBezTo>
                    <a:pt x="243" y="0"/>
                    <a:pt x="0" y="0"/>
                    <a:pt x="0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44" name="Google Shape;644;p5"/>
            <p:cNvSpPr/>
            <p:nvPr/>
          </p:nvSpPr>
          <p:spPr>
            <a:xfrm>
              <a:off x="5111157" y="4847715"/>
              <a:ext cx="18374" cy="37398"/>
            </a:xfrm>
            <a:custGeom>
              <a:rect b="b" l="l" r="r" t="t"/>
              <a:pathLst>
                <a:path extrusionOk="0" h="1612" w="792">
                  <a:moveTo>
                    <a:pt x="244" y="1"/>
                  </a:moveTo>
                  <a:cubicBezTo>
                    <a:pt x="1" y="335"/>
                    <a:pt x="62" y="700"/>
                    <a:pt x="183" y="1065"/>
                  </a:cubicBezTo>
                  <a:cubicBezTo>
                    <a:pt x="335" y="1399"/>
                    <a:pt x="518" y="1612"/>
                    <a:pt x="518" y="1612"/>
                  </a:cubicBezTo>
                  <a:cubicBezTo>
                    <a:pt x="670" y="1308"/>
                    <a:pt x="730" y="1004"/>
                    <a:pt x="761" y="822"/>
                  </a:cubicBezTo>
                  <a:cubicBezTo>
                    <a:pt x="791" y="609"/>
                    <a:pt x="700" y="396"/>
                    <a:pt x="639" y="305"/>
                  </a:cubicBezTo>
                  <a:cubicBezTo>
                    <a:pt x="548" y="183"/>
                    <a:pt x="457" y="92"/>
                    <a:pt x="366" y="62"/>
                  </a:cubicBezTo>
                  <a:cubicBezTo>
                    <a:pt x="305" y="1"/>
                    <a:pt x="244" y="1"/>
                    <a:pt x="244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45" name="Google Shape;645;p5"/>
            <p:cNvSpPr/>
            <p:nvPr/>
          </p:nvSpPr>
          <p:spPr>
            <a:xfrm>
              <a:off x="5084361" y="4882376"/>
              <a:ext cx="34591" cy="14384"/>
            </a:xfrm>
            <a:custGeom>
              <a:rect b="b" l="l" r="r" t="t"/>
              <a:pathLst>
                <a:path extrusionOk="0" h="620" w="1491">
                  <a:moveTo>
                    <a:pt x="575" y="1"/>
                  </a:moveTo>
                  <a:cubicBezTo>
                    <a:pt x="524" y="1"/>
                    <a:pt x="473" y="8"/>
                    <a:pt x="426" y="27"/>
                  </a:cubicBezTo>
                  <a:lnTo>
                    <a:pt x="183" y="118"/>
                  </a:lnTo>
                  <a:cubicBezTo>
                    <a:pt x="122" y="209"/>
                    <a:pt x="31" y="270"/>
                    <a:pt x="1" y="391"/>
                  </a:cubicBezTo>
                  <a:cubicBezTo>
                    <a:pt x="1" y="391"/>
                    <a:pt x="31" y="422"/>
                    <a:pt x="122" y="452"/>
                  </a:cubicBezTo>
                  <a:cubicBezTo>
                    <a:pt x="183" y="513"/>
                    <a:pt x="305" y="543"/>
                    <a:pt x="457" y="574"/>
                  </a:cubicBezTo>
                  <a:cubicBezTo>
                    <a:pt x="533" y="604"/>
                    <a:pt x="601" y="619"/>
                    <a:pt x="673" y="619"/>
                  </a:cubicBezTo>
                  <a:cubicBezTo>
                    <a:pt x="745" y="619"/>
                    <a:pt x="821" y="604"/>
                    <a:pt x="913" y="574"/>
                  </a:cubicBezTo>
                  <a:cubicBezTo>
                    <a:pt x="1095" y="574"/>
                    <a:pt x="1247" y="543"/>
                    <a:pt x="1490" y="361"/>
                  </a:cubicBezTo>
                  <a:cubicBezTo>
                    <a:pt x="1490" y="361"/>
                    <a:pt x="1217" y="179"/>
                    <a:pt x="913" y="57"/>
                  </a:cubicBezTo>
                  <a:cubicBezTo>
                    <a:pt x="808" y="36"/>
                    <a:pt x="689" y="1"/>
                    <a:pt x="575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46" name="Google Shape;646;p5"/>
            <p:cNvSpPr/>
            <p:nvPr/>
          </p:nvSpPr>
          <p:spPr>
            <a:xfrm>
              <a:off x="5345987" y="4577644"/>
              <a:ext cx="30346" cy="38094"/>
            </a:xfrm>
            <a:custGeom>
              <a:rect b="b" l="l" r="r" t="t"/>
              <a:pathLst>
                <a:path extrusionOk="0" h="1642" w="1308">
                  <a:moveTo>
                    <a:pt x="92" y="0"/>
                  </a:moveTo>
                  <a:lnTo>
                    <a:pt x="92" y="0"/>
                  </a:lnTo>
                  <a:cubicBezTo>
                    <a:pt x="1" y="547"/>
                    <a:pt x="365" y="943"/>
                    <a:pt x="669" y="1216"/>
                  </a:cubicBezTo>
                  <a:cubicBezTo>
                    <a:pt x="1004" y="1490"/>
                    <a:pt x="1308" y="1642"/>
                    <a:pt x="1308" y="1642"/>
                  </a:cubicBezTo>
                  <a:cubicBezTo>
                    <a:pt x="1186" y="851"/>
                    <a:pt x="882" y="456"/>
                    <a:pt x="578" y="243"/>
                  </a:cubicBezTo>
                  <a:cubicBezTo>
                    <a:pt x="305" y="31"/>
                    <a:pt x="92" y="0"/>
                    <a:pt x="92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47" name="Google Shape;647;p5"/>
            <p:cNvSpPr/>
            <p:nvPr/>
          </p:nvSpPr>
          <p:spPr>
            <a:xfrm>
              <a:off x="5373502" y="4574813"/>
              <a:ext cx="16240" cy="38118"/>
            </a:xfrm>
            <a:custGeom>
              <a:rect b="b" l="l" r="r" t="t"/>
              <a:pathLst>
                <a:path extrusionOk="0" h="1643" w="700">
                  <a:moveTo>
                    <a:pt x="304" y="1"/>
                  </a:moveTo>
                  <a:cubicBezTo>
                    <a:pt x="0" y="305"/>
                    <a:pt x="0" y="700"/>
                    <a:pt x="91" y="1034"/>
                  </a:cubicBezTo>
                  <a:cubicBezTo>
                    <a:pt x="152" y="1369"/>
                    <a:pt x="304" y="1642"/>
                    <a:pt x="304" y="1642"/>
                  </a:cubicBezTo>
                  <a:cubicBezTo>
                    <a:pt x="486" y="1369"/>
                    <a:pt x="608" y="1125"/>
                    <a:pt x="638" y="882"/>
                  </a:cubicBezTo>
                  <a:cubicBezTo>
                    <a:pt x="699" y="669"/>
                    <a:pt x="699" y="457"/>
                    <a:pt x="608" y="365"/>
                  </a:cubicBezTo>
                  <a:cubicBezTo>
                    <a:pt x="578" y="244"/>
                    <a:pt x="486" y="122"/>
                    <a:pt x="426" y="92"/>
                  </a:cubicBezTo>
                  <a:cubicBezTo>
                    <a:pt x="334" y="62"/>
                    <a:pt x="304" y="1"/>
                    <a:pt x="304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48" name="Google Shape;648;p5"/>
            <p:cNvSpPr/>
            <p:nvPr/>
          </p:nvSpPr>
          <p:spPr>
            <a:xfrm>
              <a:off x="5341046" y="4606551"/>
              <a:ext cx="34591" cy="15544"/>
            </a:xfrm>
            <a:custGeom>
              <a:rect b="b" l="l" r="r" t="t"/>
              <a:pathLst>
                <a:path extrusionOk="0" h="670" w="1491">
                  <a:moveTo>
                    <a:pt x="487" y="1"/>
                  </a:moveTo>
                  <a:cubicBezTo>
                    <a:pt x="426" y="1"/>
                    <a:pt x="335" y="61"/>
                    <a:pt x="214" y="92"/>
                  </a:cubicBezTo>
                  <a:cubicBezTo>
                    <a:pt x="153" y="122"/>
                    <a:pt x="62" y="213"/>
                    <a:pt x="1" y="305"/>
                  </a:cubicBezTo>
                  <a:lnTo>
                    <a:pt x="122" y="426"/>
                  </a:lnTo>
                  <a:cubicBezTo>
                    <a:pt x="183" y="456"/>
                    <a:pt x="305" y="548"/>
                    <a:pt x="396" y="578"/>
                  </a:cubicBezTo>
                  <a:cubicBezTo>
                    <a:pt x="518" y="608"/>
                    <a:pt x="670" y="669"/>
                    <a:pt x="882" y="669"/>
                  </a:cubicBezTo>
                  <a:cubicBezTo>
                    <a:pt x="1034" y="669"/>
                    <a:pt x="1217" y="608"/>
                    <a:pt x="1490" y="517"/>
                  </a:cubicBezTo>
                  <a:cubicBezTo>
                    <a:pt x="1490" y="517"/>
                    <a:pt x="1247" y="274"/>
                    <a:pt x="974" y="122"/>
                  </a:cubicBezTo>
                  <a:cubicBezTo>
                    <a:pt x="822" y="61"/>
                    <a:pt x="670" y="1"/>
                    <a:pt x="487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49" name="Google Shape;649;p5"/>
            <p:cNvSpPr/>
            <p:nvPr/>
          </p:nvSpPr>
          <p:spPr>
            <a:xfrm>
              <a:off x="5109765" y="4749509"/>
              <a:ext cx="23293" cy="11507"/>
            </a:xfrm>
            <a:custGeom>
              <a:rect b="b" l="l" r="r" t="t"/>
              <a:pathLst>
                <a:path extrusionOk="0" h="496" w="1004">
                  <a:moveTo>
                    <a:pt x="202" y="0"/>
                  </a:moveTo>
                  <a:cubicBezTo>
                    <a:pt x="78" y="0"/>
                    <a:pt x="0" y="39"/>
                    <a:pt x="0" y="39"/>
                  </a:cubicBezTo>
                  <a:cubicBezTo>
                    <a:pt x="122" y="313"/>
                    <a:pt x="334" y="434"/>
                    <a:pt x="578" y="465"/>
                  </a:cubicBezTo>
                  <a:cubicBezTo>
                    <a:pt x="790" y="495"/>
                    <a:pt x="1003" y="495"/>
                    <a:pt x="1003" y="495"/>
                  </a:cubicBezTo>
                  <a:cubicBezTo>
                    <a:pt x="760" y="161"/>
                    <a:pt x="547" y="39"/>
                    <a:pt x="304" y="9"/>
                  </a:cubicBezTo>
                  <a:cubicBezTo>
                    <a:pt x="268" y="3"/>
                    <a:pt x="233" y="0"/>
                    <a:pt x="202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50" name="Google Shape;650;p5"/>
            <p:cNvSpPr/>
            <p:nvPr/>
          </p:nvSpPr>
          <p:spPr>
            <a:xfrm>
              <a:off x="5125982" y="4740531"/>
              <a:ext cx="9883" cy="19070"/>
            </a:xfrm>
            <a:custGeom>
              <a:rect b="b" l="l" r="r" t="t"/>
              <a:pathLst>
                <a:path extrusionOk="0" h="822" w="426">
                  <a:moveTo>
                    <a:pt x="61" y="1"/>
                  </a:moveTo>
                  <a:cubicBezTo>
                    <a:pt x="0" y="122"/>
                    <a:pt x="0" y="244"/>
                    <a:pt x="0" y="305"/>
                  </a:cubicBezTo>
                  <a:cubicBezTo>
                    <a:pt x="0" y="426"/>
                    <a:pt x="61" y="517"/>
                    <a:pt x="91" y="578"/>
                  </a:cubicBezTo>
                  <a:cubicBezTo>
                    <a:pt x="213" y="730"/>
                    <a:pt x="365" y="821"/>
                    <a:pt x="365" y="821"/>
                  </a:cubicBezTo>
                  <a:cubicBezTo>
                    <a:pt x="426" y="609"/>
                    <a:pt x="426" y="517"/>
                    <a:pt x="426" y="396"/>
                  </a:cubicBezTo>
                  <a:cubicBezTo>
                    <a:pt x="365" y="305"/>
                    <a:pt x="334" y="213"/>
                    <a:pt x="304" y="153"/>
                  </a:cubicBezTo>
                  <a:cubicBezTo>
                    <a:pt x="183" y="62"/>
                    <a:pt x="61" y="1"/>
                    <a:pt x="61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51" name="Google Shape;651;p5"/>
            <p:cNvSpPr/>
            <p:nvPr/>
          </p:nvSpPr>
          <p:spPr>
            <a:xfrm>
              <a:off x="5113987" y="4760993"/>
              <a:ext cx="19070" cy="8955"/>
            </a:xfrm>
            <a:custGeom>
              <a:rect b="b" l="l" r="r" t="t"/>
              <a:pathLst>
                <a:path extrusionOk="0" h="386" w="822">
                  <a:moveTo>
                    <a:pt x="487" y="0"/>
                  </a:moveTo>
                  <a:cubicBezTo>
                    <a:pt x="396" y="0"/>
                    <a:pt x="274" y="31"/>
                    <a:pt x="213" y="61"/>
                  </a:cubicBezTo>
                  <a:cubicBezTo>
                    <a:pt x="122" y="122"/>
                    <a:pt x="61" y="213"/>
                    <a:pt x="0" y="335"/>
                  </a:cubicBezTo>
                  <a:cubicBezTo>
                    <a:pt x="0" y="335"/>
                    <a:pt x="69" y="386"/>
                    <a:pt x="167" y="386"/>
                  </a:cubicBezTo>
                  <a:cubicBezTo>
                    <a:pt x="200" y="386"/>
                    <a:pt x="236" y="380"/>
                    <a:pt x="274" y="365"/>
                  </a:cubicBezTo>
                  <a:cubicBezTo>
                    <a:pt x="365" y="365"/>
                    <a:pt x="426" y="335"/>
                    <a:pt x="548" y="304"/>
                  </a:cubicBezTo>
                  <a:cubicBezTo>
                    <a:pt x="578" y="274"/>
                    <a:pt x="639" y="243"/>
                    <a:pt x="700" y="183"/>
                  </a:cubicBezTo>
                  <a:cubicBezTo>
                    <a:pt x="700" y="183"/>
                    <a:pt x="791" y="122"/>
                    <a:pt x="821" y="31"/>
                  </a:cubicBezTo>
                  <a:cubicBezTo>
                    <a:pt x="821" y="31"/>
                    <a:pt x="669" y="0"/>
                    <a:pt x="487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52" name="Google Shape;652;p5"/>
            <p:cNvSpPr/>
            <p:nvPr/>
          </p:nvSpPr>
          <p:spPr>
            <a:xfrm>
              <a:off x="5073086" y="4803287"/>
              <a:ext cx="15544" cy="21182"/>
            </a:xfrm>
            <a:custGeom>
              <a:rect b="b" l="l" r="r" t="t"/>
              <a:pathLst>
                <a:path extrusionOk="0" h="913" w="670">
                  <a:moveTo>
                    <a:pt x="92" y="1"/>
                  </a:moveTo>
                  <a:lnTo>
                    <a:pt x="92" y="1"/>
                  </a:lnTo>
                  <a:cubicBezTo>
                    <a:pt x="0" y="274"/>
                    <a:pt x="183" y="487"/>
                    <a:pt x="335" y="639"/>
                  </a:cubicBezTo>
                  <a:cubicBezTo>
                    <a:pt x="426" y="730"/>
                    <a:pt x="487" y="791"/>
                    <a:pt x="578" y="852"/>
                  </a:cubicBezTo>
                  <a:cubicBezTo>
                    <a:pt x="639" y="882"/>
                    <a:pt x="669" y="913"/>
                    <a:pt x="669" y="913"/>
                  </a:cubicBezTo>
                  <a:cubicBezTo>
                    <a:pt x="639" y="730"/>
                    <a:pt x="608" y="548"/>
                    <a:pt x="608" y="426"/>
                  </a:cubicBezTo>
                  <a:cubicBezTo>
                    <a:pt x="548" y="305"/>
                    <a:pt x="487" y="244"/>
                    <a:pt x="396" y="153"/>
                  </a:cubicBezTo>
                  <a:cubicBezTo>
                    <a:pt x="244" y="1"/>
                    <a:pt x="92" y="1"/>
                    <a:pt x="92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53" name="Google Shape;653;p5"/>
            <p:cNvSpPr/>
            <p:nvPr/>
          </p:nvSpPr>
          <p:spPr>
            <a:xfrm>
              <a:off x="5088606" y="4804006"/>
              <a:ext cx="9187" cy="19766"/>
            </a:xfrm>
            <a:custGeom>
              <a:rect b="b" l="l" r="r" t="t"/>
              <a:pathLst>
                <a:path extrusionOk="0" h="852" w="396">
                  <a:moveTo>
                    <a:pt x="304" y="0"/>
                  </a:moveTo>
                  <a:cubicBezTo>
                    <a:pt x="61" y="122"/>
                    <a:pt x="0" y="304"/>
                    <a:pt x="0" y="487"/>
                  </a:cubicBezTo>
                  <a:cubicBezTo>
                    <a:pt x="0" y="578"/>
                    <a:pt x="0" y="669"/>
                    <a:pt x="61" y="730"/>
                  </a:cubicBezTo>
                  <a:cubicBezTo>
                    <a:pt x="61" y="791"/>
                    <a:pt x="91" y="851"/>
                    <a:pt x="91" y="851"/>
                  </a:cubicBezTo>
                  <a:cubicBezTo>
                    <a:pt x="183" y="730"/>
                    <a:pt x="274" y="669"/>
                    <a:pt x="335" y="487"/>
                  </a:cubicBezTo>
                  <a:cubicBezTo>
                    <a:pt x="395" y="395"/>
                    <a:pt x="395" y="304"/>
                    <a:pt x="395" y="243"/>
                  </a:cubicBezTo>
                  <a:cubicBezTo>
                    <a:pt x="395" y="122"/>
                    <a:pt x="304" y="0"/>
                    <a:pt x="304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54" name="Google Shape;654;p5"/>
            <p:cNvSpPr/>
            <p:nvPr/>
          </p:nvSpPr>
          <p:spPr>
            <a:xfrm>
              <a:off x="5069559" y="4818112"/>
              <a:ext cx="18351" cy="8398"/>
            </a:xfrm>
            <a:custGeom>
              <a:rect b="b" l="l" r="r" t="t"/>
              <a:pathLst>
                <a:path extrusionOk="0" h="362" w="791">
                  <a:moveTo>
                    <a:pt x="244" y="0"/>
                  </a:moveTo>
                  <a:cubicBezTo>
                    <a:pt x="213" y="0"/>
                    <a:pt x="152" y="0"/>
                    <a:pt x="122" y="61"/>
                  </a:cubicBezTo>
                  <a:lnTo>
                    <a:pt x="0" y="152"/>
                  </a:lnTo>
                  <a:cubicBezTo>
                    <a:pt x="0" y="152"/>
                    <a:pt x="0" y="213"/>
                    <a:pt x="31" y="213"/>
                  </a:cubicBezTo>
                  <a:cubicBezTo>
                    <a:pt x="61" y="213"/>
                    <a:pt x="122" y="274"/>
                    <a:pt x="183" y="274"/>
                  </a:cubicBezTo>
                  <a:cubicBezTo>
                    <a:pt x="274" y="304"/>
                    <a:pt x="335" y="304"/>
                    <a:pt x="456" y="304"/>
                  </a:cubicBezTo>
                  <a:cubicBezTo>
                    <a:pt x="484" y="345"/>
                    <a:pt x="524" y="362"/>
                    <a:pt x="573" y="362"/>
                  </a:cubicBezTo>
                  <a:cubicBezTo>
                    <a:pt x="633" y="362"/>
                    <a:pt x="707" y="338"/>
                    <a:pt x="791" y="304"/>
                  </a:cubicBezTo>
                  <a:lnTo>
                    <a:pt x="730" y="243"/>
                  </a:lnTo>
                  <a:cubicBezTo>
                    <a:pt x="669" y="213"/>
                    <a:pt x="608" y="122"/>
                    <a:pt x="517" y="91"/>
                  </a:cubicBezTo>
                  <a:cubicBezTo>
                    <a:pt x="456" y="61"/>
                    <a:pt x="365" y="0"/>
                    <a:pt x="244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55" name="Google Shape;655;p5"/>
            <p:cNvSpPr/>
            <p:nvPr/>
          </p:nvSpPr>
          <p:spPr>
            <a:xfrm>
              <a:off x="5043459" y="4820919"/>
              <a:ext cx="11322" cy="24012"/>
            </a:xfrm>
            <a:custGeom>
              <a:rect b="b" l="l" r="r" t="t"/>
              <a:pathLst>
                <a:path extrusionOk="0" h="1035" w="488">
                  <a:moveTo>
                    <a:pt x="122" y="1"/>
                  </a:moveTo>
                  <a:lnTo>
                    <a:pt x="122" y="1"/>
                  </a:lnTo>
                  <a:cubicBezTo>
                    <a:pt x="1" y="274"/>
                    <a:pt x="122" y="487"/>
                    <a:pt x="244" y="700"/>
                  </a:cubicBezTo>
                  <a:cubicBezTo>
                    <a:pt x="274" y="761"/>
                    <a:pt x="366" y="852"/>
                    <a:pt x="396" y="913"/>
                  </a:cubicBezTo>
                  <a:cubicBezTo>
                    <a:pt x="426" y="1004"/>
                    <a:pt x="487" y="1034"/>
                    <a:pt x="487" y="1034"/>
                  </a:cubicBezTo>
                  <a:lnTo>
                    <a:pt x="487" y="548"/>
                  </a:lnTo>
                  <a:cubicBezTo>
                    <a:pt x="426" y="426"/>
                    <a:pt x="396" y="305"/>
                    <a:pt x="366" y="244"/>
                  </a:cubicBezTo>
                  <a:cubicBezTo>
                    <a:pt x="244" y="31"/>
                    <a:pt x="122" y="1"/>
                    <a:pt x="122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56" name="Google Shape;656;p5"/>
            <p:cNvSpPr/>
            <p:nvPr/>
          </p:nvSpPr>
          <p:spPr>
            <a:xfrm>
              <a:off x="5054758" y="4828691"/>
              <a:ext cx="8468" cy="16240"/>
            </a:xfrm>
            <a:custGeom>
              <a:rect b="b" l="l" r="r" t="t"/>
              <a:pathLst>
                <a:path extrusionOk="0" h="700" w="365">
                  <a:moveTo>
                    <a:pt x="365" y="0"/>
                  </a:moveTo>
                  <a:cubicBezTo>
                    <a:pt x="304" y="0"/>
                    <a:pt x="243" y="0"/>
                    <a:pt x="213" y="61"/>
                  </a:cubicBezTo>
                  <a:cubicBezTo>
                    <a:pt x="152" y="61"/>
                    <a:pt x="152" y="91"/>
                    <a:pt x="91" y="122"/>
                  </a:cubicBezTo>
                  <a:cubicBezTo>
                    <a:pt x="61" y="152"/>
                    <a:pt x="31" y="274"/>
                    <a:pt x="31" y="365"/>
                  </a:cubicBezTo>
                  <a:cubicBezTo>
                    <a:pt x="0" y="426"/>
                    <a:pt x="31" y="517"/>
                    <a:pt x="31" y="578"/>
                  </a:cubicBezTo>
                  <a:cubicBezTo>
                    <a:pt x="61" y="669"/>
                    <a:pt x="61" y="699"/>
                    <a:pt x="61" y="699"/>
                  </a:cubicBezTo>
                  <a:cubicBezTo>
                    <a:pt x="243" y="547"/>
                    <a:pt x="335" y="395"/>
                    <a:pt x="365" y="274"/>
                  </a:cubicBezTo>
                  <a:lnTo>
                    <a:pt x="365" y="91"/>
                  </a:lnTo>
                  <a:lnTo>
                    <a:pt x="365" y="0"/>
                  </a:ln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57" name="Google Shape;657;p5"/>
            <p:cNvSpPr/>
            <p:nvPr/>
          </p:nvSpPr>
          <p:spPr>
            <a:xfrm>
              <a:off x="5039237" y="4835744"/>
              <a:ext cx="15544" cy="9883"/>
            </a:xfrm>
            <a:custGeom>
              <a:rect b="b" l="l" r="r" t="t"/>
              <a:pathLst>
                <a:path extrusionOk="0" h="426" w="670">
                  <a:moveTo>
                    <a:pt x="122" y="0"/>
                  </a:moveTo>
                  <a:cubicBezTo>
                    <a:pt x="92" y="0"/>
                    <a:pt x="31" y="61"/>
                    <a:pt x="0" y="91"/>
                  </a:cubicBezTo>
                  <a:cubicBezTo>
                    <a:pt x="0" y="91"/>
                    <a:pt x="0" y="122"/>
                    <a:pt x="61" y="152"/>
                  </a:cubicBezTo>
                  <a:cubicBezTo>
                    <a:pt x="92" y="213"/>
                    <a:pt x="122" y="243"/>
                    <a:pt x="152" y="304"/>
                  </a:cubicBezTo>
                  <a:cubicBezTo>
                    <a:pt x="274" y="395"/>
                    <a:pt x="426" y="426"/>
                    <a:pt x="669" y="426"/>
                  </a:cubicBezTo>
                  <a:cubicBezTo>
                    <a:pt x="669" y="426"/>
                    <a:pt x="669" y="395"/>
                    <a:pt x="608" y="365"/>
                  </a:cubicBezTo>
                  <a:cubicBezTo>
                    <a:pt x="578" y="304"/>
                    <a:pt x="548" y="243"/>
                    <a:pt x="456" y="152"/>
                  </a:cubicBezTo>
                  <a:cubicBezTo>
                    <a:pt x="396" y="91"/>
                    <a:pt x="365" y="61"/>
                    <a:pt x="244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58" name="Google Shape;658;p5"/>
            <p:cNvSpPr/>
            <p:nvPr/>
          </p:nvSpPr>
          <p:spPr>
            <a:xfrm>
              <a:off x="5000446" y="4839966"/>
              <a:ext cx="17655" cy="27515"/>
            </a:xfrm>
            <a:custGeom>
              <a:rect b="b" l="l" r="r" t="t"/>
              <a:pathLst>
                <a:path extrusionOk="0" h="1186" w="761">
                  <a:moveTo>
                    <a:pt x="122" y="0"/>
                  </a:moveTo>
                  <a:lnTo>
                    <a:pt x="122" y="0"/>
                  </a:lnTo>
                  <a:cubicBezTo>
                    <a:pt x="1" y="335"/>
                    <a:pt x="183" y="578"/>
                    <a:pt x="396" y="821"/>
                  </a:cubicBezTo>
                  <a:lnTo>
                    <a:pt x="669" y="1095"/>
                  </a:lnTo>
                  <a:lnTo>
                    <a:pt x="761" y="1186"/>
                  </a:lnTo>
                  <a:cubicBezTo>
                    <a:pt x="761" y="1004"/>
                    <a:pt x="730" y="821"/>
                    <a:pt x="609" y="639"/>
                  </a:cubicBezTo>
                  <a:cubicBezTo>
                    <a:pt x="578" y="487"/>
                    <a:pt x="487" y="335"/>
                    <a:pt x="426" y="244"/>
                  </a:cubicBezTo>
                  <a:cubicBezTo>
                    <a:pt x="305" y="61"/>
                    <a:pt x="122" y="1"/>
                    <a:pt x="122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59" name="Google Shape;659;p5"/>
            <p:cNvSpPr/>
            <p:nvPr/>
          </p:nvSpPr>
          <p:spPr>
            <a:xfrm>
              <a:off x="5019494" y="4848434"/>
              <a:ext cx="9187" cy="19047"/>
            </a:xfrm>
            <a:custGeom>
              <a:rect b="b" l="l" r="r" t="t"/>
              <a:pathLst>
                <a:path extrusionOk="0" h="821" w="396">
                  <a:moveTo>
                    <a:pt x="335" y="0"/>
                  </a:moveTo>
                  <a:cubicBezTo>
                    <a:pt x="274" y="0"/>
                    <a:pt x="213" y="0"/>
                    <a:pt x="183" y="31"/>
                  </a:cubicBezTo>
                  <a:lnTo>
                    <a:pt x="61" y="152"/>
                  </a:lnTo>
                  <a:cubicBezTo>
                    <a:pt x="0" y="274"/>
                    <a:pt x="0" y="335"/>
                    <a:pt x="0" y="456"/>
                  </a:cubicBezTo>
                  <a:cubicBezTo>
                    <a:pt x="0" y="517"/>
                    <a:pt x="0" y="639"/>
                    <a:pt x="31" y="730"/>
                  </a:cubicBezTo>
                  <a:cubicBezTo>
                    <a:pt x="31" y="791"/>
                    <a:pt x="61" y="821"/>
                    <a:pt x="61" y="821"/>
                  </a:cubicBezTo>
                  <a:cubicBezTo>
                    <a:pt x="244" y="669"/>
                    <a:pt x="335" y="487"/>
                    <a:pt x="365" y="304"/>
                  </a:cubicBezTo>
                  <a:cubicBezTo>
                    <a:pt x="396" y="213"/>
                    <a:pt x="365" y="91"/>
                    <a:pt x="365" y="61"/>
                  </a:cubicBezTo>
                  <a:cubicBezTo>
                    <a:pt x="335" y="31"/>
                    <a:pt x="335" y="0"/>
                    <a:pt x="335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60" name="Google Shape;660;p5"/>
            <p:cNvSpPr/>
            <p:nvPr/>
          </p:nvSpPr>
          <p:spPr>
            <a:xfrm>
              <a:off x="4998335" y="4858294"/>
              <a:ext cx="19766" cy="11322"/>
            </a:xfrm>
            <a:custGeom>
              <a:rect b="b" l="l" r="r" t="t"/>
              <a:pathLst>
                <a:path extrusionOk="0" h="488" w="852">
                  <a:moveTo>
                    <a:pt x="153" y="1"/>
                  </a:moveTo>
                  <a:cubicBezTo>
                    <a:pt x="92" y="1"/>
                    <a:pt x="31" y="31"/>
                    <a:pt x="1" y="92"/>
                  </a:cubicBezTo>
                  <a:lnTo>
                    <a:pt x="61" y="183"/>
                  </a:lnTo>
                  <a:cubicBezTo>
                    <a:pt x="92" y="214"/>
                    <a:pt x="183" y="244"/>
                    <a:pt x="244" y="335"/>
                  </a:cubicBezTo>
                  <a:cubicBezTo>
                    <a:pt x="335" y="366"/>
                    <a:pt x="456" y="396"/>
                    <a:pt x="517" y="457"/>
                  </a:cubicBezTo>
                  <a:cubicBezTo>
                    <a:pt x="639" y="487"/>
                    <a:pt x="700" y="487"/>
                    <a:pt x="852" y="487"/>
                  </a:cubicBezTo>
                  <a:cubicBezTo>
                    <a:pt x="852" y="487"/>
                    <a:pt x="821" y="457"/>
                    <a:pt x="791" y="366"/>
                  </a:cubicBezTo>
                  <a:cubicBezTo>
                    <a:pt x="730" y="305"/>
                    <a:pt x="669" y="214"/>
                    <a:pt x="578" y="153"/>
                  </a:cubicBezTo>
                  <a:cubicBezTo>
                    <a:pt x="517" y="62"/>
                    <a:pt x="396" y="31"/>
                    <a:pt x="274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61" name="Google Shape;661;p5"/>
            <p:cNvSpPr/>
            <p:nvPr/>
          </p:nvSpPr>
          <p:spPr>
            <a:xfrm>
              <a:off x="4966598" y="4930237"/>
              <a:ext cx="22597" cy="14825"/>
            </a:xfrm>
            <a:custGeom>
              <a:rect b="b" l="l" r="r" t="t"/>
              <a:pathLst>
                <a:path extrusionOk="0" h="639" w="974">
                  <a:moveTo>
                    <a:pt x="1" y="0"/>
                  </a:moveTo>
                  <a:cubicBezTo>
                    <a:pt x="62" y="274"/>
                    <a:pt x="335" y="426"/>
                    <a:pt x="548" y="486"/>
                  </a:cubicBezTo>
                  <a:cubicBezTo>
                    <a:pt x="791" y="608"/>
                    <a:pt x="973" y="638"/>
                    <a:pt x="973" y="638"/>
                  </a:cubicBezTo>
                  <a:cubicBezTo>
                    <a:pt x="700" y="304"/>
                    <a:pt x="487" y="122"/>
                    <a:pt x="305" y="91"/>
                  </a:cubicBezTo>
                  <a:cubicBezTo>
                    <a:pt x="213" y="31"/>
                    <a:pt x="153" y="0"/>
                    <a:pt x="62" y="0"/>
                  </a:cubicBezTo>
                  <a:close/>
                </a:path>
              </a:pathLst>
            </a:custGeom>
            <a:solidFill>
              <a:srgbClr val="80A86C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62" name="Google Shape;662;p5"/>
            <p:cNvSpPr/>
            <p:nvPr/>
          </p:nvSpPr>
          <p:spPr>
            <a:xfrm>
              <a:off x="4979288" y="4925992"/>
              <a:ext cx="12018" cy="17655"/>
            </a:xfrm>
            <a:custGeom>
              <a:rect b="b" l="l" r="r" t="t"/>
              <a:pathLst>
                <a:path extrusionOk="0" h="761" w="518">
                  <a:moveTo>
                    <a:pt x="122" y="1"/>
                  </a:moveTo>
                  <a:cubicBezTo>
                    <a:pt x="1" y="153"/>
                    <a:pt x="92" y="335"/>
                    <a:pt x="214" y="487"/>
                  </a:cubicBezTo>
                  <a:cubicBezTo>
                    <a:pt x="305" y="639"/>
                    <a:pt x="457" y="761"/>
                    <a:pt x="457" y="761"/>
                  </a:cubicBezTo>
                  <a:cubicBezTo>
                    <a:pt x="518" y="730"/>
                    <a:pt x="518" y="639"/>
                    <a:pt x="457" y="578"/>
                  </a:cubicBezTo>
                  <a:lnTo>
                    <a:pt x="457" y="365"/>
                  </a:lnTo>
                  <a:cubicBezTo>
                    <a:pt x="457" y="305"/>
                    <a:pt x="396" y="214"/>
                    <a:pt x="335" y="153"/>
                  </a:cubicBezTo>
                  <a:cubicBezTo>
                    <a:pt x="244" y="31"/>
                    <a:pt x="122" y="1"/>
                    <a:pt x="122" y="1"/>
                  </a:cubicBezTo>
                  <a:close/>
                </a:path>
              </a:pathLst>
            </a:custGeom>
            <a:solidFill>
              <a:srgbClr val="80A86C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63" name="Google Shape;663;p5"/>
            <p:cNvSpPr/>
            <p:nvPr/>
          </p:nvSpPr>
          <p:spPr>
            <a:xfrm>
              <a:off x="4970843" y="4943322"/>
              <a:ext cx="18351" cy="6682"/>
            </a:xfrm>
            <a:custGeom>
              <a:rect b="b" l="l" r="r" t="t"/>
              <a:pathLst>
                <a:path extrusionOk="0" h="288" w="791">
                  <a:moveTo>
                    <a:pt x="274" y="0"/>
                  </a:moveTo>
                  <a:cubicBezTo>
                    <a:pt x="243" y="0"/>
                    <a:pt x="213" y="4"/>
                    <a:pt x="182" y="14"/>
                  </a:cubicBezTo>
                  <a:cubicBezTo>
                    <a:pt x="91" y="44"/>
                    <a:pt x="30" y="74"/>
                    <a:pt x="0" y="196"/>
                  </a:cubicBezTo>
                  <a:cubicBezTo>
                    <a:pt x="0" y="196"/>
                    <a:pt x="30" y="196"/>
                    <a:pt x="61" y="226"/>
                  </a:cubicBezTo>
                  <a:cubicBezTo>
                    <a:pt x="122" y="226"/>
                    <a:pt x="182" y="287"/>
                    <a:pt x="274" y="287"/>
                  </a:cubicBezTo>
                  <a:lnTo>
                    <a:pt x="517" y="287"/>
                  </a:lnTo>
                  <a:cubicBezTo>
                    <a:pt x="578" y="287"/>
                    <a:pt x="608" y="226"/>
                    <a:pt x="638" y="226"/>
                  </a:cubicBezTo>
                  <a:cubicBezTo>
                    <a:pt x="669" y="196"/>
                    <a:pt x="760" y="166"/>
                    <a:pt x="790" y="135"/>
                  </a:cubicBezTo>
                  <a:cubicBezTo>
                    <a:pt x="790" y="135"/>
                    <a:pt x="638" y="44"/>
                    <a:pt x="456" y="14"/>
                  </a:cubicBezTo>
                  <a:cubicBezTo>
                    <a:pt x="395" y="14"/>
                    <a:pt x="334" y="0"/>
                    <a:pt x="274" y="0"/>
                  </a:cubicBezTo>
                  <a:close/>
                </a:path>
              </a:pathLst>
            </a:custGeom>
            <a:solidFill>
              <a:srgbClr val="80A86C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64" name="Google Shape;664;p5"/>
            <p:cNvSpPr/>
            <p:nvPr/>
          </p:nvSpPr>
          <p:spPr>
            <a:xfrm>
              <a:off x="4974370" y="4879847"/>
              <a:ext cx="21878" cy="11623"/>
            </a:xfrm>
            <a:custGeom>
              <a:rect b="b" l="l" r="r" t="t"/>
              <a:pathLst>
                <a:path extrusionOk="0" h="501" w="943">
                  <a:moveTo>
                    <a:pt x="131" y="1"/>
                  </a:moveTo>
                  <a:cubicBezTo>
                    <a:pt x="41" y="1"/>
                    <a:pt x="0" y="14"/>
                    <a:pt x="0" y="14"/>
                  </a:cubicBezTo>
                  <a:cubicBezTo>
                    <a:pt x="91" y="288"/>
                    <a:pt x="334" y="348"/>
                    <a:pt x="547" y="440"/>
                  </a:cubicBezTo>
                  <a:lnTo>
                    <a:pt x="942" y="500"/>
                  </a:lnTo>
                  <a:cubicBezTo>
                    <a:pt x="669" y="196"/>
                    <a:pt x="456" y="44"/>
                    <a:pt x="304" y="14"/>
                  </a:cubicBezTo>
                  <a:cubicBezTo>
                    <a:pt x="233" y="4"/>
                    <a:pt x="176" y="1"/>
                    <a:pt x="131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65" name="Google Shape;665;p5"/>
            <p:cNvSpPr/>
            <p:nvPr/>
          </p:nvSpPr>
          <p:spPr>
            <a:xfrm>
              <a:off x="4986341" y="4873119"/>
              <a:ext cx="10602" cy="17632"/>
            </a:xfrm>
            <a:custGeom>
              <a:rect b="b" l="l" r="r" t="t"/>
              <a:pathLst>
                <a:path extrusionOk="0" h="760" w="457">
                  <a:moveTo>
                    <a:pt x="92" y="0"/>
                  </a:moveTo>
                  <a:cubicBezTo>
                    <a:pt x="1" y="182"/>
                    <a:pt x="92" y="365"/>
                    <a:pt x="183" y="517"/>
                  </a:cubicBezTo>
                  <a:cubicBezTo>
                    <a:pt x="305" y="669"/>
                    <a:pt x="457" y="760"/>
                    <a:pt x="457" y="760"/>
                  </a:cubicBezTo>
                  <a:lnTo>
                    <a:pt x="457" y="517"/>
                  </a:lnTo>
                  <a:cubicBezTo>
                    <a:pt x="457" y="486"/>
                    <a:pt x="426" y="426"/>
                    <a:pt x="426" y="365"/>
                  </a:cubicBezTo>
                  <a:lnTo>
                    <a:pt x="305" y="152"/>
                  </a:lnTo>
                  <a:cubicBezTo>
                    <a:pt x="183" y="31"/>
                    <a:pt x="92" y="0"/>
                    <a:pt x="92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66" name="Google Shape;666;p5"/>
            <p:cNvSpPr/>
            <p:nvPr/>
          </p:nvSpPr>
          <p:spPr>
            <a:xfrm>
              <a:off x="4979288" y="4891447"/>
              <a:ext cx="16959" cy="6357"/>
            </a:xfrm>
            <a:custGeom>
              <a:rect b="b" l="l" r="r" t="t"/>
              <a:pathLst>
                <a:path extrusionOk="0" h="274" w="731">
                  <a:moveTo>
                    <a:pt x="426" y="0"/>
                  </a:moveTo>
                  <a:cubicBezTo>
                    <a:pt x="335" y="0"/>
                    <a:pt x="244" y="0"/>
                    <a:pt x="153" y="31"/>
                  </a:cubicBezTo>
                  <a:cubicBezTo>
                    <a:pt x="92" y="92"/>
                    <a:pt x="62" y="152"/>
                    <a:pt x="1" y="274"/>
                  </a:cubicBezTo>
                  <a:lnTo>
                    <a:pt x="274" y="274"/>
                  </a:lnTo>
                  <a:cubicBezTo>
                    <a:pt x="366" y="274"/>
                    <a:pt x="426" y="244"/>
                    <a:pt x="518" y="183"/>
                  </a:cubicBezTo>
                  <a:cubicBezTo>
                    <a:pt x="548" y="183"/>
                    <a:pt x="578" y="152"/>
                    <a:pt x="609" y="122"/>
                  </a:cubicBezTo>
                  <a:cubicBezTo>
                    <a:pt x="627" y="131"/>
                    <a:pt x="642" y="135"/>
                    <a:pt x="655" y="135"/>
                  </a:cubicBezTo>
                  <a:cubicBezTo>
                    <a:pt x="687" y="135"/>
                    <a:pt x="709" y="113"/>
                    <a:pt x="730" y="92"/>
                  </a:cubicBezTo>
                  <a:cubicBezTo>
                    <a:pt x="730" y="92"/>
                    <a:pt x="578" y="0"/>
                    <a:pt x="426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67" name="Google Shape;667;p5"/>
            <p:cNvSpPr/>
            <p:nvPr/>
          </p:nvSpPr>
          <p:spPr>
            <a:xfrm>
              <a:off x="4932749" y="4996868"/>
              <a:ext cx="25404" cy="7076"/>
            </a:xfrm>
            <a:custGeom>
              <a:rect b="b" l="l" r="r" t="t"/>
              <a:pathLst>
                <a:path extrusionOk="0" h="305" w="1095">
                  <a:moveTo>
                    <a:pt x="486" y="1"/>
                  </a:moveTo>
                  <a:cubicBezTo>
                    <a:pt x="418" y="1"/>
                    <a:pt x="358" y="7"/>
                    <a:pt x="305" y="16"/>
                  </a:cubicBezTo>
                  <a:cubicBezTo>
                    <a:pt x="122" y="46"/>
                    <a:pt x="1" y="137"/>
                    <a:pt x="1" y="137"/>
                  </a:cubicBezTo>
                  <a:cubicBezTo>
                    <a:pt x="109" y="267"/>
                    <a:pt x="293" y="304"/>
                    <a:pt x="478" y="304"/>
                  </a:cubicBezTo>
                  <a:cubicBezTo>
                    <a:pt x="554" y="304"/>
                    <a:pt x="629" y="298"/>
                    <a:pt x="700" y="289"/>
                  </a:cubicBezTo>
                  <a:cubicBezTo>
                    <a:pt x="913" y="259"/>
                    <a:pt x="1095" y="168"/>
                    <a:pt x="1095" y="168"/>
                  </a:cubicBezTo>
                  <a:cubicBezTo>
                    <a:pt x="858" y="38"/>
                    <a:pt x="651" y="1"/>
                    <a:pt x="486" y="1"/>
                  </a:cubicBezTo>
                  <a:close/>
                </a:path>
              </a:pathLst>
            </a:custGeom>
            <a:solidFill>
              <a:srgbClr val="80A86C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68" name="Google Shape;668;p5"/>
            <p:cNvSpPr/>
            <p:nvPr/>
          </p:nvSpPr>
          <p:spPr>
            <a:xfrm>
              <a:off x="4946158" y="4987356"/>
              <a:ext cx="13410" cy="11994"/>
            </a:xfrm>
            <a:custGeom>
              <a:rect b="b" l="l" r="r" t="t"/>
              <a:pathLst>
                <a:path extrusionOk="0" h="517" w="578">
                  <a:moveTo>
                    <a:pt x="61" y="0"/>
                  </a:moveTo>
                  <a:lnTo>
                    <a:pt x="61" y="0"/>
                  </a:lnTo>
                  <a:cubicBezTo>
                    <a:pt x="0" y="213"/>
                    <a:pt x="122" y="365"/>
                    <a:pt x="274" y="426"/>
                  </a:cubicBezTo>
                  <a:cubicBezTo>
                    <a:pt x="426" y="517"/>
                    <a:pt x="578" y="517"/>
                    <a:pt x="578" y="517"/>
                  </a:cubicBezTo>
                  <a:cubicBezTo>
                    <a:pt x="578" y="365"/>
                    <a:pt x="517" y="274"/>
                    <a:pt x="517" y="213"/>
                  </a:cubicBezTo>
                  <a:cubicBezTo>
                    <a:pt x="456" y="122"/>
                    <a:pt x="426" y="91"/>
                    <a:pt x="335" y="61"/>
                  </a:cubicBezTo>
                  <a:cubicBezTo>
                    <a:pt x="183" y="0"/>
                    <a:pt x="61" y="0"/>
                    <a:pt x="61" y="0"/>
                  </a:cubicBezTo>
                  <a:close/>
                </a:path>
              </a:pathLst>
            </a:custGeom>
            <a:solidFill>
              <a:srgbClr val="80A86C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69" name="Google Shape;669;p5"/>
            <p:cNvSpPr/>
            <p:nvPr/>
          </p:nvSpPr>
          <p:spPr>
            <a:xfrm>
              <a:off x="4941913" y="5001461"/>
              <a:ext cx="16240" cy="11994"/>
            </a:xfrm>
            <a:custGeom>
              <a:rect b="b" l="l" r="r" t="t"/>
              <a:pathLst>
                <a:path extrusionOk="0" h="517" w="700">
                  <a:moveTo>
                    <a:pt x="700" y="0"/>
                  </a:moveTo>
                  <a:cubicBezTo>
                    <a:pt x="700" y="0"/>
                    <a:pt x="518" y="0"/>
                    <a:pt x="366" y="91"/>
                  </a:cubicBezTo>
                  <a:cubicBezTo>
                    <a:pt x="305" y="122"/>
                    <a:pt x="183" y="152"/>
                    <a:pt x="92" y="243"/>
                  </a:cubicBezTo>
                  <a:cubicBezTo>
                    <a:pt x="31" y="304"/>
                    <a:pt x="1" y="395"/>
                    <a:pt x="1" y="517"/>
                  </a:cubicBezTo>
                  <a:cubicBezTo>
                    <a:pt x="1" y="517"/>
                    <a:pt x="92" y="517"/>
                    <a:pt x="244" y="426"/>
                  </a:cubicBezTo>
                  <a:cubicBezTo>
                    <a:pt x="335" y="395"/>
                    <a:pt x="396" y="365"/>
                    <a:pt x="487" y="274"/>
                  </a:cubicBezTo>
                  <a:lnTo>
                    <a:pt x="609" y="152"/>
                  </a:lnTo>
                  <a:cubicBezTo>
                    <a:pt x="639" y="122"/>
                    <a:pt x="670" y="91"/>
                    <a:pt x="700" y="0"/>
                  </a:cubicBezTo>
                  <a:close/>
                </a:path>
              </a:pathLst>
            </a:custGeom>
            <a:solidFill>
              <a:srgbClr val="80A86C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70" name="Google Shape;670;p5"/>
            <p:cNvSpPr/>
            <p:nvPr/>
          </p:nvSpPr>
          <p:spPr>
            <a:xfrm>
              <a:off x="4944047" y="4961952"/>
              <a:ext cx="20462" cy="16959"/>
            </a:xfrm>
            <a:custGeom>
              <a:rect b="b" l="l" r="r" t="t"/>
              <a:pathLst>
                <a:path extrusionOk="0" h="731" w="882">
                  <a:moveTo>
                    <a:pt x="0" y="1"/>
                  </a:moveTo>
                  <a:cubicBezTo>
                    <a:pt x="91" y="274"/>
                    <a:pt x="304" y="457"/>
                    <a:pt x="517" y="578"/>
                  </a:cubicBezTo>
                  <a:cubicBezTo>
                    <a:pt x="699" y="700"/>
                    <a:pt x="882" y="730"/>
                    <a:pt x="882" y="730"/>
                  </a:cubicBezTo>
                  <a:cubicBezTo>
                    <a:pt x="699" y="305"/>
                    <a:pt x="456" y="123"/>
                    <a:pt x="274" y="92"/>
                  </a:cubicBezTo>
                  <a:cubicBezTo>
                    <a:pt x="122" y="1"/>
                    <a:pt x="0" y="1"/>
                    <a:pt x="0" y="1"/>
                  </a:cubicBezTo>
                  <a:close/>
                </a:path>
              </a:pathLst>
            </a:custGeom>
            <a:solidFill>
              <a:srgbClr val="80A86C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71" name="Google Shape;671;p5"/>
            <p:cNvSpPr/>
            <p:nvPr/>
          </p:nvSpPr>
          <p:spPr>
            <a:xfrm>
              <a:off x="4955322" y="4957729"/>
              <a:ext cx="12714" cy="19070"/>
            </a:xfrm>
            <a:custGeom>
              <a:rect b="b" l="l" r="r" t="t"/>
              <a:pathLst>
                <a:path extrusionOk="0" h="822" w="548">
                  <a:moveTo>
                    <a:pt x="122" y="1"/>
                  </a:moveTo>
                  <a:cubicBezTo>
                    <a:pt x="0" y="153"/>
                    <a:pt x="92" y="365"/>
                    <a:pt x="213" y="517"/>
                  </a:cubicBezTo>
                  <a:cubicBezTo>
                    <a:pt x="335" y="730"/>
                    <a:pt x="426" y="821"/>
                    <a:pt x="426" y="821"/>
                  </a:cubicBezTo>
                  <a:cubicBezTo>
                    <a:pt x="548" y="456"/>
                    <a:pt x="487" y="274"/>
                    <a:pt x="365" y="153"/>
                  </a:cubicBezTo>
                  <a:cubicBezTo>
                    <a:pt x="244" y="31"/>
                    <a:pt x="122" y="1"/>
                    <a:pt x="122" y="1"/>
                  </a:cubicBezTo>
                  <a:close/>
                </a:path>
              </a:pathLst>
            </a:custGeom>
            <a:solidFill>
              <a:srgbClr val="80A86C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72" name="Google Shape;672;p5"/>
            <p:cNvSpPr/>
            <p:nvPr/>
          </p:nvSpPr>
          <p:spPr>
            <a:xfrm>
              <a:off x="4947574" y="4975570"/>
              <a:ext cx="16936" cy="9048"/>
            </a:xfrm>
            <a:custGeom>
              <a:rect b="b" l="l" r="r" t="t"/>
              <a:pathLst>
                <a:path extrusionOk="0" h="390" w="730">
                  <a:moveTo>
                    <a:pt x="258" y="0"/>
                  </a:moveTo>
                  <a:cubicBezTo>
                    <a:pt x="156" y="0"/>
                    <a:pt x="59" y="36"/>
                    <a:pt x="0" y="174"/>
                  </a:cubicBezTo>
                  <a:cubicBezTo>
                    <a:pt x="0" y="174"/>
                    <a:pt x="91" y="295"/>
                    <a:pt x="213" y="356"/>
                  </a:cubicBezTo>
                  <a:cubicBezTo>
                    <a:pt x="263" y="376"/>
                    <a:pt x="314" y="390"/>
                    <a:pt x="367" y="390"/>
                  </a:cubicBezTo>
                  <a:cubicBezTo>
                    <a:pt x="473" y="390"/>
                    <a:pt x="588" y="336"/>
                    <a:pt x="730" y="174"/>
                  </a:cubicBezTo>
                  <a:cubicBezTo>
                    <a:pt x="730" y="174"/>
                    <a:pt x="578" y="52"/>
                    <a:pt x="426" y="22"/>
                  </a:cubicBezTo>
                  <a:cubicBezTo>
                    <a:pt x="372" y="11"/>
                    <a:pt x="314" y="0"/>
                    <a:pt x="258" y="0"/>
                  </a:cubicBezTo>
                  <a:close/>
                </a:path>
              </a:pathLst>
            </a:custGeom>
            <a:solidFill>
              <a:srgbClr val="80A86C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73" name="Google Shape;673;p5"/>
            <p:cNvSpPr/>
            <p:nvPr/>
          </p:nvSpPr>
          <p:spPr>
            <a:xfrm>
              <a:off x="5089998" y="4767327"/>
              <a:ext cx="28954" cy="29650"/>
            </a:xfrm>
            <a:custGeom>
              <a:rect b="b" l="l" r="r" t="t"/>
              <a:pathLst>
                <a:path extrusionOk="0" h="1278" w="1248">
                  <a:moveTo>
                    <a:pt x="31" y="1"/>
                  </a:moveTo>
                  <a:cubicBezTo>
                    <a:pt x="1" y="487"/>
                    <a:pt x="335" y="791"/>
                    <a:pt x="639" y="973"/>
                  </a:cubicBezTo>
                  <a:cubicBezTo>
                    <a:pt x="943" y="1186"/>
                    <a:pt x="1247" y="1277"/>
                    <a:pt x="1247" y="1277"/>
                  </a:cubicBezTo>
                  <a:cubicBezTo>
                    <a:pt x="1065" y="609"/>
                    <a:pt x="761" y="305"/>
                    <a:pt x="487" y="153"/>
                  </a:cubicBezTo>
                  <a:cubicBezTo>
                    <a:pt x="214" y="1"/>
                    <a:pt x="31" y="1"/>
                    <a:pt x="31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74" name="Google Shape;674;p5"/>
            <p:cNvSpPr/>
            <p:nvPr/>
          </p:nvSpPr>
          <p:spPr>
            <a:xfrm>
              <a:off x="5112572" y="4760993"/>
              <a:ext cx="15544" cy="33872"/>
            </a:xfrm>
            <a:custGeom>
              <a:rect b="b" l="l" r="r" t="t"/>
              <a:pathLst>
                <a:path extrusionOk="0" h="1460" w="670">
                  <a:moveTo>
                    <a:pt x="244" y="0"/>
                  </a:moveTo>
                  <a:cubicBezTo>
                    <a:pt x="1" y="304"/>
                    <a:pt x="31" y="638"/>
                    <a:pt x="153" y="942"/>
                  </a:cubicBezTo>
                  <a:cubicBezTo>
                    <a:pt x="244" y="1216"/>
                    <a:pt x="426" y="1459"/>
                    <a:pt x="426" y="1459"/>
                  </a:cubicBezTo>
                  <a:cubicBezTo>
                    <a:pt x="578" y="1186"/>
                    <a:pt x="639" y="942"/>
                    <a:pt x="669" y="760"/>
                  </a:cubicBezTo>
                  <a:cubicBezTo>
                    <a:pt x="669" y="578"/>
                    <a:pt x="639" y="426"/>
                    <a:pt x="578" y="304"/>
                  </a:cubicBezTo>
                  <a:cubicBezTo>
                    <a:pt x="487" y="183"/>
                    <a:pt x="426" y="122"/>
                    <a:pt x="335" y="91"/>
                  </a:cubicBezTo>
                  <a:cubicBezTo>
                    <a:pt x="274" y="0"/>
                    <a:pt x="244" y="0"/>
                    <a:pt x="244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75" name="Google Shape;675;p5"/>
            <p:cNvSpPr/>
            <p:nvPr/>
          </p:nvSpPr>
          <p:spPr>
            <a:xfrm>
              <a:off x="5087887" y="4791710"/>
              <a:ext cx="31065" cy="13363"/>
            </a:xfrm>
            <a:custGeom>
              <a:rect b="b" l="l" r="r" t="t"/>
              <a:pathLst>
                <a:path extrusionOk="0" h="576" w="1339">
                  <a:moveTo>
                    <a:pt x="559" y="1"/>
                  </a:moveTo>
                  <a:cubicBezTo>
                    <a:pt x="515" y="1"/>
                    <a:pt x="471" y="5"/>
                    <a:pt x="426" y="14"/>
                  </a:cubicBezTo>
                  <a:cubicBezTo>
                    <a:pt x="335" y="14"/>
                    <a:pt x="274" y="44"/>
                    <a:pt x="183" y="135"/>
                  </a:cubicBezTo>
                  <a:cubicBezTo>
                    <a:pt x="122" y="166"/>
                    <a:pt x="92" y="287"/>
                    <a:pt x="1" y="348"/>
                  </a:cubicBezTo>
                  <a:cubicBezTo>
                    <a:pt x="1" y="348"/>
                    <a:pt x="31" y="378"/>
                    <a:pt x="122" y="439"/>
                  </a:cubicBezTo>
                  <a:cubicBezTo>
                    <a:pt x="183" y="470"/>
                    <a:pt x="274" y="500"/>
                    <a:pt x="396" y="530"/>
                  </a:cubicBezTo>
                  <a:cubicBezTo>
                    <a:pt x="442" y="561"/>
                    <a:pt x="502" y="576"/>
                    <a:pt x="567" y="576"/>
                  </a:cubicBezTo>
                  <a:cubicBezTo>
                    <a:pt x="631" y="576"/>
                    <a:pt x="700" y="561"/>
                    <a:pt x="761" y="530"/>
                  </a:cubicBezTo>
                  <a:cubicBezTo>
                    <a:pt x="943" y="530"/>
                    <a:pt x="1095" y="500"/>
                    <a:pt x="1338" y="318"/>
                  </a:cubicBezTo>
                  <a:cubicBezTo>
                    <a:pt x="1338" y="318"/>
                    <a:pt x="1095" y="135"/>
                    <a:pt x="852" y="44"/>
                  </a:cubicBezTo>
                  <a:cubicBezTo>
                    <a:pt x="766" y="22"/>
                    <a:pt x="665" y="1"/>
                    <a:pt x="559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76" name="Google Shape;676;p5"/>
            <p:cNvSpPr/>
            <p:nvPr/>
          </p:nvSpPr>
          <p:spPr>
            <a:xfrm>
              <a:off x="4674927" y="4582446"/>
              <a:ext cx="613965" cy="421846"/>
            </a:xfrm>
            <a:custGeom>
              <a:rect b="b" l="l" r="r" t="t"/>
              <a:pathLst>
                <a:path extrusionOk="0" h="18183" w="26464">
                  <a:moveTo>
                    <a:pt x="22517" y="1"/>
                  </a:moveTo>
                  <a:cubicBezTo>
                    <a:pt x="0" y="1"/>
                    <a:pt x="412" y="10262"/>
                    <a:pt x="2025" y="15447"/>
                  </a:cubicBezTo>
                  <a:lnTo>
                    <a:pt x="10202" y="18183"/>
                  </a:lnTo>
                  <a:cubicBezTo>
                    <a:pt x="2421" y="3228"/>
                    <a:pt x="18409" y="523"/>
                    <a:pt x="26464" y="97"/>
                  </a:cubicBezTo>
                  <a:cubicBezTo>
                    <a:pt x="25076" y="32"/>
                    <a:pt x="23761" y="1"/>
                    <a:pt x="2251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77" name="Google Shape;677;p5"/>
            <p:cNvSpPr/>
            <p:nvPr/>
          </p:nvSpPr>
          <p:spPr>
            <a:xfrm>
              <a:off x="4725434" y="4638289"/>
              <a:ext cx="151473" cy="51620"/>
            </a:xfrm>
            <a:custGeom>
              <a:rect b="b" l="l" r="r" t="t"/>
              <a:pathLst>
                <a:path extrusionOk="0" h="2225" w="6529">
                  <a:moveTo>
                    <a:pt x="0" y="0"/>
                  </a:moveTo>
                  <a:lnTo>
                    <a:pt x="0" y="0"/>
                  </a:lnTo>
                  <a:cubicBezTo>
                    <a:pt x="2128" y="760"/>
                    <a:pt x="4256" y="1490"/>
                    <a:pt x="6444" y="2219"/>
                  </a:cubicBezTo>
                  <a:cubicBezTo>
                    <a:pt x="6451" y="2223"/>
                    <a:pt x="6457" y="2224"/>
                    <a:pt x="6463" y="2224"/>
                  </a:cubicBezTo>
                  <a:cubicBezTo>
                    <a:pt x="6511" y="2224"/>
                    <a:pt x="6529" y="2125"/>
                    <a:pt x="6475" y="2098"/>
                  </a:cubicBezTo>
                  <a:cubicBezTo>
                    <a:pt x="4317" y="1368"/>
                    <a:pt x="2128" y="699"/>
                    <a:pt x="0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78" name="Google Shape;678;p5"/>
            <p:cNvSpPr/>
            <p:nvPr/>
          </p:nvSpPr>
          <p:spPr>
            <a:xfrm>
              <a:off x="4758563" y="4573909"/>
              <a:ext cx="605079" cy="519935"/>
            </a:xfrm>
            <a:custGeom>
              <a:rect b="b" l="l" r="r" t="t"/>
              <a:pathLst>
                <a:path extrusionOk="0" h="22411" w="26081">
                  <a:moveTo>
                    <a:pt x="21977" y="1"/>
                  </a:moveTo>
                  <a:cubicBezTo>
                    <a:pt x="21027" y="1"/>
                    <a:pt x="20078" y="42"/>
                    <a:pt x="19150" y="131"/>
                  </a:cubicBezTo>
                  <a:cubicBezTo>
                    <a:pt x="16263" y="374"/>
                    <a:pt x="11582" y="1377"/>
                    <a:pt x="8877" y="2441"/>
                  </a:cubicBezTo>
                  <a:cubicBezTo>
                    <a:pt x="6475" y="3383"/>
                    <a:pt x="1703" y="6696"/>
                    <a:pt x="609" y="9128"/>
                  </a:cubicBezTo>
                  <a:cubicBezTo>
                    <a:pt x="62" y="10313"/>
                    <a:pt x="1" y="11772"/>
                    <a:pt x="305" y="12988"/>
                  </a:cubicBezTo>
                  <a:cubicBezTo>
                    <a:pt x="700" y="14630"/>
                    <a:pt x="1703" y="16028"/>
                    <a:pt x="2828" y="17244"/>
                  </a:cubicBezTo>
                  <a:lnTo>
                    <a:pt x="18238" y="22411"/>
                  </a:lnTo>
                  <a:lnTo>
                    <a:pt x="18755" y="20952"/>
                  </a:lnTo>
                  <a:cubicBezTo>
                    <a:pt x="17053" y="19645"/>
                    <a:pt x="15442" y="18247"/>
                    <a:pt x="13831" y="16909"/>
                  </a:cubicBezTo>
                  <a:cubicBezTo>
                    <a:pt x="13223" y="16453"/>
                    <a:pt x="12646" y="15997"/>
                    <a:pt x="12038" y="15541"/>
                  </a:cubicBezTo>
                  <a:cubicBezTo>
                    <a:pt x="11734" y="15329"/>
                    <a:pt x="11430" y="15055"/>
                    <a:pt x="11126" y="14842"/>
                  </a:cubicBezTo>
                  <a:cubicBezTo>
                    <a:pt x="10974" y="14721"/>
                    <a:pt x="10822" y="14569"/>
                    <a:pt x="10670" y="14447"/>
                  </a:cubicBezTo>
                  <a:cubicBezTo>
                    <a:pt x="10579" y="14386"/>
                    <a:pt x="10518" y="14326"/>
                    <a:pt x="10427" y="14265"/>
                  </a:cubicBezTo>
                  <a:lnTo>
                    <a:pt x="10244" y="14083"/>
                  </a:lnTo>
                  <a:cubicBezTo>
                    <a:pt x="9667" y="13535"/>
                    <a:pt x="9089" y="12988"/>
                    <a:pt x="8603" y="12411"/>
                  </a:cubicBezTo>
                  <a:cubicBezTo>
                    <a:pt x="8390" y="12137"/>
                    <a:pt x="8208" y="11864"/>
                    <a:pt x="7995" y="11560"/>
                  </a:cubicBezTo>
                  <a:cubicBezTo>
                    <a:pt x="7965" y="11529"/>
                    <a:pt x="7965" y="11499"/>
                    <a:pt x="7934" y="11438"/>
                  </a:cubicBezTo>
                  <a:cubicBezTo>
                    <a:pt x="7873" y="11377"/>
                    <a:pt x="7843" y="11286"/>
                    <a:pt x="7782" y="11225"/>
                  </a:cubicBezTo>
                  <a:cubicBezTo>
                    <a:pt x="7661" y="11043"/>
                    <a:pt x="7570" y="10830"/>
                    <a:pt x="7478" y="10648"/>
                  </a:cubicBezTo>
                  <a:cubicBezTo>
                    <a:pt x="7387" y="10496"/>
                    <a:pt x="7326" y="10313"/>
                    <a:pt x="7296" y="10161"/>
                  </a:cubicBezTo>
                  <a:lnTo>
                    <a:pt x="7296" y="10101"/>
                  </a:lnTo>
                  <a:cubicBezTo>
                    <a:pt x="7235" y="10040"/>
                    <a:pt x="7235" y="9949"/>
                    <a:pt x="7205" y="9888"/>
                  </a:cubicBezTo>
                  <a:cubicBezTo>
                    <a:pt x="7174" y="9736"/>
                    <a:pt x="7114" y="9584"/>
                    <a:pt x="7083" y="9402"/>
                  </a:cubicBezTo>
                  <a:lnTo>
                    <a:pt x="7083" y="9250"/>
                  </a:lnTo>
                  <a:lnTo>
                    <a:pt x="7083" y="9189"/>
                  </a:lnTo>
                  <a:cubicBezTo>
                    <a:pt x="7083" y="8946"/>
                    <a:pt x="7083" y="8672"/>
                    <a:pt x="7144" y="8399"/>
                  </a:cubicBezTo>
                  <a:lnTo>
                    <a:pt x="7144" y="8277"/>
                  </a:lnTo>
                  <a:cubicBezTo>
                    <a:pt x="7174" y="8125"/>
                    <a:pt x="7205" y="8034"/>
                    <a:pt x="7235" y="7882"/>
                  </a:cubicBezTo>
                  <a:lnTo>
                    <a:pt x="7357" y="7517"/>
                  </a:lnTo>
                  <a:cubicBezTo>
                    <a:pt x="7357" y="7487"/>
                    <a:pt x="7387" y="7456"/>
                    <a:pt x="7387" y="7426"/>
                  </a:cubicBezTo>
                  <a:cubicBezTo>
                    <a:pt x="7509" y="7183"/>
                    <a:pt x="7661" y="6970"/>
                    <a:pt x="7813" y="6757"/>
                  </a:cubicBezTo>
                  <a:cubicBezTo>
                    <a:pt x="7904" y="6666"/>
                    <a:pt x="7965" y="6575"/>
                    <a:pt x="8056" y="6453"/>
                  </a:cubicBezTo>
                  <a:lnTo>
                    <a:pt x="8056" y="6423"/>
                  </a:lnTo>
                  <a:lnTo>
                    <a:pt x="8117" y="6362"/>
                  </a:lnTo>
                  <a:cubicBezTo>
                    <a:pt x="8299" y="6119"/>
                    <a:pt x="8542" y="5936"/>
                    <a:pt x="8755" y="5754"/>
                  </a:cubicBezTo>
                  <a:cubicBezTo>
                    <a:pt x="8998" y="5541"/>
                    <a:pt x="9211" y="5389"/>
                    <a:pt x="9454" y="5207"/>
                  </a:cubicBezTo>
                  <a:cubicBezTo>
                    <a:pt x="9484" y="5177"/>
                    <a:pt x="9667" y="5055"/>
                    <a:pt x="9728" y="5025"/>
                  </a:cubicBezTo>
                  <a:lnTo>
                    <a:pt x="10062" y="4781"/>
                  </a:lnTo>
                  <a:cubicBezTo>
                    <a:pt x="10639" y="4447"/>
                    <a:pt x="11187" y="4143"/>
                    <a:pt x="11795" y="3870"/>
                  </a:cubicBezTo>
                  <a:cubicBezTo>
                    <a:pt x="12402" y="3626"/>
                    <a:pt x="13010" y="3353"/>
                    <a:pt x="13618" y="3110"/>
                  </a:cubicBezTo>
                  <a:lnTo>
                    <a:pt x="13709" y="3110"/>
                  </a:lnTo>
                  <a:cubicBezTo>
                    <a:pt x="13770" y="3079"/>
                    <a:pt x="13861" y="3079"/>
                    <a:pt x="13922" y="3049"/>
                  </a:cubicBezTo>
                  <a:cubicBezTo>
                    <a:pt x="14074" y="3019"/>
                    <a:pt x="14287" y="2927"/>
                    <a:pt x="14439" y="2897"/>
                  </a:cubicBezTo>
                  <a:cubicBezTo>
                    <a:pt x="14773" y="2775"/>
                    <a:pt x="15077" y="2654"/>
                    <a:pt x="15412" y="2593"/>
                  </a:cubicBezTo>
                  <a:cubicBezTo>
                    <a:pt x="16749" y="2167"/>
                    <a:pt x="18086" y="1833"/>
                    <a:pt x="19454" y="1560"/>
                  </a:cubicBezTo>
                  <a:cubicBezTo>
                    <a:pt x="21582" y="1104"/>
                    <a:pt x="23740" y="648"/>
                    <a:pt x="25898" y="465"/>
                  </a:cubicBezTo>
                  <a:cubicBezTo>
                    <a:pt x="26050" y="465"/>
                    <a:pt x="26081" y="222"/>
                    <a:pt x="25898" y="222"/>
                  </a:cubicBezTo>
                  <a:cubicBezTo>
                    <a:pt x="24624" y="81"/>
                    <a:pt x="23299" y="1"/>
                    <a:pt x="2197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79" name="Google Shape;679;p5"/>
            <p:cNvSpPr/>
            <p:nvPr/>
          </p:nvSpPr>
          <p:spPr>
            <a:xfrm>
              <a:off x="4899828" y="4574558"/>
              <a:ext cx="364379" cy="132426"/>
            </a:xfrm>
            <a:custGeom>
              <a:rect b="b" l="l" r="r" t="t"/>
              <a:pathLst>
                <a:path extrusionOk="0" h="5708" w="15706">
                  <a:moveTo>
                    <a:pt x="14239" y="1"/>
                  </a:moveTo>
                  <a:cubicBezTo>
                    <a:pt x="10846" y="1"/>
                    <a:pt x="2645" y="3014"/>
                    <a:pt x="1268" y="3872"/>
                  </a:cubicBezTo>
                  <a:cubicBezTo>
                    <a:pt x="93" y="4632"/>
                    <a:pt x="0" y="5655"/>
                    <a:pt x="554" y="5655"/>
                  </a:cubicBezTo>
                  <a:cubicBezTo>
                    <a:pt x="731" y="5655"/>
                    <a:pt x="974" y="5551"/>
                    <a:pt x="1268" y="5301"/>
                  </a:cubicBezTo>
                  <a:cubicBezTo>
                    <a:pt x="2048" y="4637"/>
                    <a:pt x="2653" y="4250"/>
                    <a:pt x="2802" y="4250"/>
                  </a:cubicBezTo>
                  <a:cubicBezTo>
                    <a:pt x="2885" y="4250"/>
                    <a:pt x="2825" y="4371"/>
                    <a:pt x="2575" y="4632"/>
                  </a:cubicBezTo>
                  <a:cubicBezTo>
                    <a:pt x="1845" y="5331"/>
                    <a:pt x="2423" y="5696"/>
                    <a:pt x="2423" y="5696"/>
                  </a:cubicBezTo>
                  <a:cubicBezTo>
                    <a:pt x="2431" y="5704"/>
                    <a:pt x="2443" y="5708"/>
                    <a:pt x="2458" y="5708"/>
                  </a:cubicBezTo>
                  <a:cubicBezTo>
                    <a:pt x="2554" y="5708"/>
                    <a:pt x="2773" y="5550"/>
                    <a:pt x="2879" y="5392"/>
                  </a:cubicBezTo>
                  <a:cubicBezTo>
                    <a:pt x="5189" y="3142"/>
                    <a:pt x="10022" y="2261"/>
                    <a:pt x="10265" y="1957"/>
                  </a:cubicBezTo>
                  <a:cubicBezTo>
                    <a:pt x="10291" y="1931"/>
                    <a:pt x="10282" y="1919"/>
                    <a:pt x="10242" y="1919"/>
                  </a:cubicBezTo>
                  <a:cubicBezTo>
                    <a:pt x="9859" y="1919"/>
                    <a:pt x="6688" y="3022"/>
                    <a:pt x="5847" y="3022"/>
                  </a:cubicBezTo>
                  <a:cubicBezTo>
                    <a:pt x="5767" y="3022"/>
                    <a:pt x="5709" y="3012"/>
                    <a:pt x="5675" y="2991"/>
                  </a:cubicBezTo>
                  <a:cubicBezTo>
                    <a:pt x="4763" y="2413"/>
                    <a:pt x="15706" y="468"/>
                    <a:pt x="15493" y="285"/>
                  </a:cubicBezTo>
                  <a:cubicBezTo>
                    <a:pt x="15251" y="87"/>
                    <a:pt x="14814" y="1"/>
                    <a:pt x="14239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80" name="Google Shape;680;p5"/>
            <p:cNvSpPr/>
            <p:nvPr/>
          </p:nvSpPr>
          <p:spPr>
            <a:xfrm>
              <a:off x="4784663" y="4703945"/>
              <a:ext cx="356839" cy="359113"/>
            </a:xfrm>
            <a:custGeom>
              <a:rect b="b" l="l" r="r" t="t"/>
              <a:pathLst>
                <a:path extrusionOk="0" h="15479" w="15381">
                  <a:moveTo>
                    <a:pt x="4829" y="1"/>
                  </a:moveTo>
                  <a:cubicBezTo>
                    <a:pt x="4578" y="1"/>
                    <a:pt x="4139" y="252"/>
                    <a:pt x="3648" y="757"/>
                  </a:cubicBezTo>
                  <a:cubicBezTo>
                    <a:pt x="3648" y="757"/>
                    <a:pt x="1" y="4253"/>
                    <a:pt x="2767" y="8082"/>
                  </a:cubicBezTo>
                  <a:cubicBezTo>
                    <a:pt x="5124" y="11311"/>
                    <a:pt x="7460" y="13654"/>
                    <a:pt x="8208" y="13654"/>
                  </a:cubicBezTo>
                  <a:cubicBezTo>
                    <a:pt x="8347" y="13654"/>
                    <a:pt x="8432" y="13573"/>
                    <a:pt x="8451" y="13402"/>
                  </a:cubicBezTo>
                  <a:cubicBezTo>
                    <a:pt x="8537" y="12364"/>
                    <a:pt x="4960" y="8319"/>
                    <a:pt x="5343" y="8319"/>
                  </a:cubicBezTo>
                  <a:cubicBezTo>
                    <a:pt x="5363" y="8319"/>
                    <a:pt x="5396" y="8331"/>
                    <a:pt x="5441" y="8356"/>
                  </a:cubicBezTo>
                  <a:cubicBezTo>
                    <a:pt x="6334" y="8802"/>
                    <a:pt x="11593" y="15478"/>
                    <a:pt x="13498" y="15478"/>
                  </a:cubicBezTo>
                  <a:cubicBezTo>
                    <a:pt x="13540" y="15478"/>
                    <a:pt x="13580" y="15475"/>
                    <a:pt x="13618" y="15468"/>
                  </a:cubicBezTo>
                  <a:cubicBezTo>
                    <a:pt x="15381" y="15104"/>
                    <a:pt x="1703" y="6441"/>
                    <a:pt x="6840" y="635"/>
                  </a:cubicBezTo>
                  <a:cubicBezTo>
                    <a:pt x="6840" y="635"/>
                    <a:pt x="6942" y="8"/>
                    <a:pt x="6582" y="8"/>
                  </a:cubicBezTo>
                  <a:cubicBezTo>
                    <a:pt x="6387" y="8"/>
                    <a:pt x="6057" y="192"/>
                    <a:pt x="5502" y="757"/>
                  </a:cubicBezTo>
                  <a:cubicBezTo>
                    <a:pt x="4825" y="1448"/>
                    <a:pt x="4507" y="1703"/>
                    <a:pt x="4410" y="1703"/>
                  </a:cubicBezTo>
                  <a:cubicBezTo>
                    <a:pt x="4285" y="1703"/>
                    <a:pt x="4526" y="1280"/>
                    <a:pt x="4834" y="818"/>
                  </a:cubicBezTo>
                  <a:cubicBezTo>
                    <a:pt x="5144" y="274"/>
                    <a:pt x="5090" y="1"/>
                    <a:pt x="4829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81" name="Google Shape;681;p5"/>
            <p:cNvSpPr/>
            <p:nvPr/>
          </p:nvSpPr>
          <p:spPr>
            <a:xfrm>
              <a:off x="4769862" y="4590334"/>
              <a:ext cx="408320" cy="434420"/>
            </a:xfrm>
            <a:custGeom>
              <a:rect b="b" l="l" r="r" t="t"/>
              <a:pathLst>
                <a:path extrusionOk="0" h="18725" w="17600">
                  <a:moveTo>
                    <a:pt x="2542" y="7281"/>
                  </a:moveTo>
                  <a:lnTo>
                    <a:pt x="2542" y="7281"/>
                  </a:lnTo>
                  <a:cubicBezTo>
                    <a:pt x="2559" y="7329"/>
                    <a:pt x="2573" y="7377"/>
                    <a:pt x="2585" y="7426"/>
                  </a:cubicBezTo>
                  <a:lnTo>
                    <a:pt x="2585" y="7426"/>
                  </a:lnTo>
                  <a:cubicBezTo>
                    <a:pt x="2586" y="7349"/>
                    <a:pt x="2580" y="7289"/>
                    <a:pt x="2542" y="7281"/>
                  </a:cubicBezTo>
                  <a:close/>
                  <a:moveTo>
                    <a:pt x="17599" y="0"/>
                  </a:moveTo>
                  <a:lnTo>
                    <a:pt x="17599" y="0"/>
                  </a:lnTo>
                  <a:cubicBezTo>
                    <a:pt x="15958" y="700"/>
                    <a:pt x="14134" y="973"/>
                    <a:pt x="12371" y="1307"/>
                  </a:cubicBezTo>
                  <a:cubicBezTo>
                    <a:pt x="10578" y="1703"/>
                    <a:pt x="8997" y="2311"/>
                    <a:pt x="7356" y="3131"/>
                  </a:cubicBezTo>
                  <a:cubicBezTo>
                    <a:pt x="5532" y="4104"/>
                    <a:pt x="3526" y="5107"/>
                    <a:pt x="2128" y="6687"/>
                  </a:cubicBezTo>
                  <a:cubicBezTo>
                    <a:pt x="1801" y="7058"/>
                    <a:pt x="1428" y="7553"/>
                    <a:pt x="1444" y="8038"/>
                  </a:cubicBezTo>
                  <a:lnTo>
                    <a:pt x="1444" y="8038"/>
                  </a:lnTo>
                  <a:cubicBezTo>
                    <a:pt x="1493" y="7769"/>
                    <a:pt x="1644" y="7485"/>
                    <a:pt x="1733" y="7326"/>
                  </a:cubicBezTo>
                  <a:cubicBezTo>
                    <a:pt x="2341" y="6414"/>
                    <a:pt x="3344" y="5715"/>
                    <a:pt x="4195" y="5168"/>
                  </a:cubicBezTo>
                  <a:cubicBezTo>
                    <a:pt x="6566" y="3587"/>
                    <a:pt x="9180" y="2219"/>
                    <a:pt x="11946" y="1611"/>
                  </a:cubicBezTo>
                  <a:cubicBezTo>
                    <a:pt x="13922" y="1064"/>
                    <a:pt x="15836" y="791"/>
                    <a:pt x="17599" y="0"/>
                  </a:cubicBezTo>
                  <a:close/>
                  <a:moveTo>
                    <a:pt x="2501" y="7221"/>
                  </a:moveTo>
                  <a:cubicBezTo>
                    <a:pt x="2496" y="7221"/>
                    <a:pt x="2493" y="7224"/>
                    <a:pt x="2493" y="7235"/>
                  </a:cubicBezTo>
                  <a:cubicBezTo>
                    <a:pt x="2280" y="7387"/>
                    <a:pt x="2128" y="7599"/>
                    <a:pt x="1976" y="7843"/>
                  </a:cubicBezTo>
                  <a:cubicBezTo>
                    <a:pt x="1885" y="7964"/>
                    <a:pt x="1854" y="8116"/>
                    <a:pt x="1824" y="8238"/>
                  </a:cubicBezTo>
                  <a:cubicBezTo>
                    <a:pt x="1755" y="8353"/>
                    <a:pt x="1738" y="8557"/>
                    <a:pt x="1654" y="8581"/>
                  </a:cubicBezTo>
                  <a:lnTo>
                    <a:pt x="1654" y="8581"/>
                  </a:lnTo>
                  <a:cubicBezTo>
                    <a:pt x="1512" y="8406"/>
                    <a:pt x="1450" y="8223"/>
                    <a:pt x="1444" y="8038"/>
                  </a:cubicBezTo>
                  <a:lnTo>
                    <a:pt x="1444" y="8038"/>
                  </a:lnTo>
                  <a:cubicBezTo>
                    <a:pt x="1408" y="8230"/>
                    <a:pt x="1424" y="8415"/>
                    <a:pt x="1550" y="8542"/>
                  </a:cubicBezTo>
                  <a:cubicBezTo>
                    <a:pt x="1585" y="8571"/>
                    <a:pt x="1614" y="8583"/>
                    <a:pt x="1637" y="8583"/>
                  </a:cubicBezTo>
                  <a:cubicBezTo>
                    <a:pt x="1643" y="8583"/>
                    <a:pt x="1649" y="8582"/>
                    <a:pt x="1654" y="8581"/>
                  </a:cubicBezTo>
                  <a:lnTo>
                    <a:pt x="1654" y="8581"/>
                  </a:lnTo>
                  <a:cubicBezTo>
                    <a:pt x="1660" y="8588"/>
                    <a:pt x="1666" y="8595"/>
                    <a:pt x="1672" y="8602"/>
                  </a:cubicBezTo>
                  <a:lnTo>
                    <a:pt x="1733" y="8602"/>
                  </a:lnTo>
                  <a:cubicBezTo>
                    <a:pt x="1915" y="8238"/>
                    <a:pt x="2037" y="7630"/>
                    <a:pt x="2402" y="7356"/>
                  </a:cubicBezTo>
                  <a:cubicBezTo>
                    <a:pt x="2464" y="7303"/>
                    <a:pt x="2505" y="7281"/>
                    <a:pt x="2533" y="7281"/>
                  </a:cubicBezTo>
                  <a:cubicBezTo>
                    <a:pt x="2536" y="7281"/>
                    <a:pt x="2539" y="7281"/>
                    <a:pt x="2542" y="7281"/>
                  </a:cubicBezTo>
                  <a:lnTo>
                    <a:pt x="2542" y="7281"/>
                  </a:lnTo>
                  <a:cubicBezTo>
                    <a:pt x="2536" y="7266"/>
                    <a:pt x="2530" y="7250"/>
                    <a:pt x="2523" y="7235"/>
                  </a:cubicBezTo>
                  <a:cubicBezTo>
                    <a:pt x="2523" y="7235"/>
                    <a:pt x="2510" y="7221"/>
                    <a:pt x="2501" y="7221"/>
                  </a:cubicBezTo>
                  <a:close/>
                  <a:moveTo>
                    <a:pt x="2585" y="7426"/>
                  </a:moveTo>
                  <a:cubicBezTo>
                    <a:pt x="2585" y="7461"/>
                    <a:pt x="2584" y="7500"/>
                    <a:pt x="2584" y="7539"/>
                  </a:cubicBezTo>
                  <a:lnTo>
                    <a:pt x="2584" y="7994"/>
                  </a:lnTo>
                  <a:cubicBezTo>
                    <a:pt x="2523" y="8694"/>
                    <a:pt x="2462" y="9423"/>
                    <a:pt x="2310" y="10092"/>
                  </a:cubicBezTo>
                  <a:cubicBezTo>
                    <a:pt x="2219" y="10365"/>
                    <a:pt x="2158" y="10639"/>
                    <a:pt x="2006" y="10852"/>
                  </a:cubicBezTo>
                  <a:cubicBezTo>
                    <a:pt x="1911" y="10985"/>
                    <a:pt x="1831" y="11038"/>
                    <a:pt x="1760" y="11038"/>
                  </a:cubicBezTo>
                  <a:cubicBezTo>
                    <a:pt x="1607" y="11038"/>
                    <a:pt x="1503" y="10787"/>
                    <a:pt x="1399" y="10578"/>
                  </a:cubicBezTo>
                  <a:cubicBezTo>
                    <a:pt x="1247" y="10183"/>
                    <a:pt x="1125" y="9605"/>
                    <a:pt x="791" y="9301"/>
                  </a:cubicBezTo>
                  <a:lnTo>
                    <a:pt x="699" y="9301"/>
                  </a:lnTo>
                  <a:cubicBezTo>
                    <a:pt x="0" y="9940"/>
                    <a:pt x="395" y="11095"/>
                    <a:pt x="821" y="11794"/>
                  </a:cubicBezTo>
                  <a:cubicBezTo>
                    <a:pt x="1247" y="12554"/>
                    <a:pt x="2006" y="13618"/>
                    <a:pt x="2918" y="13770"/>
                  </a:cubicBezTo>
                  <a:cubicBezTo>
                    <a:pt x="2978" y="13782"/>
                    <a:pt x="3034" y="13788"/>
                    <a:pt x="3087" y="13788"/>
                  </a:cubicBezTo>
                  <a:cubicBezTo>
                    <a:pt x="3303" y="13788"/>
                    <a:pt x="3465" y="13686"/>
                    <a:pt x="3587" y="13466"/>
                  </a:cubicBezTo>
                  <a:cubicBezTo>
                    <a:pt x="3861" y="13071"/>
                    <a:pt x="3648" y="12706"/>
                    <a:pt x="3557" y="12250"/>
                  </a:cubicBezTo>
                  <a:cubicBezTo>
                    <a:pt x="3527" y="12104"/>
                    <a:pt x="3442" y="11762"/>
                    <a:pt x="3705" y="11762"/>
                  </a:cubicBezTo>
                  <a:cubicBezTo>
                    <a:pt x="3715" y="11762"/>
                    <a:pt x="3727" y="11762"/>
                    <a:pt x="3739" y="11764"/>
                  </a:cubicBezTo>
                  <a:cubicBezTo>
                    <a:pt x="3952" y="11794"/>
                    <a:pt x="4013" y="12098"/>
                    <a:pt x="4043" y="12250"/>
                  </a:cubicBezTo>
                  <a:cubicBezTo>
                    <a:pt x="4165" y="12615"/>
                    <a:pt x="4165" y="12979"/>
                    <a:pt x="4256" y="13314"/>
                  </a:cubicBezTo>
                  <a:cubicBezTo>
                    <a:pt x="4408" y="13982"/>
                    <a:pt x="4712" y="14621"/>
                    <a:pt x="4955" y="15229"/>
                  </a:cubicBezTo>
                  <a:cubicBezTo>
                    <a:pt x="5654" y="16627"/>
                    <a:pt x="6839" y="18481"/>
                    <a:pt x="8542" y="18724"/>
                  </a:cubicBezTo>
                  <a:cubicBezTo>
                    <a:pt x="8572" y="18724"/>
                    <a:pt x="8602" y="18633"/>
                    <a:pt x="8542" y="18633"/>
                  </a:cubicBezTo>
                  <a:cubicBezTo>
                    <a:pt x="7356" y="18481"/>
                    <a:pt x="6444" y="17508"/>
                    <a:pt x="5806" y="16566"/>
                  </a:cubicBezTo>
                  <a:cubicBezTo>
                    <a:pt x="5198" y="15654"/>
                    <a:pt x="4712" y="14621"/>
                    <a:pt x="4347" y="13557"/>
                  </a:cubicBezTo>
                  <a:cubicBezTo>
                    <a:pt x="4195" y="13101"/>
                    <a:pt x="4286" y="11885"/>
                    <a:pt x="3739" y="11733"/>
                  </a:cubicBezTo>
                  <a:cubicBezTo>
                    <a:pt x="3701" y="11724"/>
                    <a:pt x="3666" y="11720"/>
                    <a:pt x="3636" y="11720"/>
                  </a:cubicBezTo>
                  <a:cubicBezTo>
                    <a:pt x="3154" y="11720"/>
                    <a:pt x="3558" y="12779"/>
                    <a:pt x="3587" y="12979"/>
                  </a:cubicBezTo>
                  <a:cubicBezTo>
                    <a:pt x="3648" y="13283"/>
                    <a:pt x="3496" y="13678"/>
                    <a:pt x="3192" y="13739"/>
                  </a:cubicBezTo>
                  <a:cubicBezTo>
                    <a:pt x="3130" y="13758"/>
                    <a:pt x="3068" y="13766"/>
                    <a:pt x="3007" y="13766"/>
                  </a:cubicBezTo>
                  <a:cubicBezTo>
                    <a:pt x="2767" y="13766"/>
                    <a:pt x="2535" y="13635"/>
                    <a:pt x="2341" y="13466"/>
                  </a:cubicBezTo>
                  <a:cubicBezTo>
                    <a:pt x="1702" y="13071"/>
                    <a:pt x="1155" y="12371"/>
                    <a:pt x="821" y="11703"/>
                  </a:cubicBezTo>
                  <a:cubicBezTo>
                    <a:pt x="547" y="11186"/>
                    <a:pt x="61" y="10031"/>
                    <a:pt x="639" y="9575"/>
                  </a:cubicBezTo>
                  <a:cubicBezTo>
                    <a:pt x="682" y="9540"/>
                    <a:pt x="716" y="9525"/>
                    <a:pt x="743" y="9525"/>
                  </a:cubicBezTo>
                  <a:cubicBezTo>
                    <a:pt x="813" y="9525"/>
                    <a:pt x="847" y="9618"/>
                    <a:pt x="912" y="9727"/>
                  </a:cubicBezTo>
                  <a:cubicBezTo>
                    <a:pt x="1003" y="9909"/>
                    <a:pt x="1095" y="10122"/>
                    <a:pt x="1155" y="10365"/>
                  </a:cubicBezTo>
                  <a:cubicBezTo>
                    <a:pt x="1247" y="10578"/>
                    <a:pt x="1307" y="10973"/>
                    <a:pt x="1550" y="11156"/>
                  </a:cubicBezTo>
                  <a:cubicBezTo>
                    <a:pt x="1615" y="11212"/>
                    <a:pt x="1677" y="11237"/>
                    <a:pt x="1736" y="11237"/>
                  </a:cubicBezTo>
                  <a:cubicBezTo>
                    <a:pt x="2121" y="11237"/>
                    <a:pt x="2379" y="10177"/>
                    <a:pt x="2432" y="9940"/>
                  </a:cubicBezTo>
                  <a:cubicBezTo>
                    <a:pt x="2523" y="9453"/>
                    <a:pt x="2584" y="8906"/>
                    <a:pt x="2614" y="8390"/>
                  </a:cubicBezTo>
                  <a:cubicBezTo>
                    <a:pt x="2640" y="8112"/>
                    <a:pt x="2665" y="7750"/>
                    <a:pt x="2585" y="7426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82" name="Google Shape;682;p5"/>
            <p:cNvSpPr/>
            <p:nvPr/>
          </p:nvSpPr>
          <p:spPr>
            <a:xfrm>
              <a:off x="4855887" y="4622768"/>
              <a:ext cx="295359" cy="455764"/>
            </a:xfrm>
            <a:custGeom>
              <a:rect b="b" l="l" r="r" t="t"/>
              <a:pathLst>
                <a:path extrusionOk="0" h="19645" w="12731">
                  <a:moveTo>
                    <a:pt x="11369" y="1"/>
                  </a:moveTo>
                  <a:lnTo>
                    <a:pt x="11369" y="1"/>
                  </a:lnTo>
                  <a:cubicBezTo>
                    <a:pt x="9940" y="517"/>
                    <a:pt x="8451" y="943"/>
                    <a:pt x="7052" y="1551"/>
                  </a:cubicBezTo>
                  <a:cubicBezTo>
                    <a:pt x="5593" y="2159"/>
                    <a:pt x="4074" y="2919"/>
                    <a:pt x="2979" y="4104"/>
                  </a:cubicBezTo>
                  <a:cubicBezTo>
                    <a:pt x="1" y="7326"/>
                    <a:pt x="3952" y="11521"/>
                    <a:pt x="6019" y="14043"/>
                  </a:cubicBezTo>
                  <a:cubicBezTo>
                    <a:pt x="7843" y="16293"/>
                    <a:pt x="10001" y="18420"/>
                    <a:pt x="12645" y="19636"/>
                  </a:cubicBezTo>
                  <a:cubicBezTo>
                    <a:pt x="12657" y="19642"/>
                    <a:pt x="12667" y="19644"/>
                    <a:pt x="12676" y="19644"/>
                  </a:cubicBezTo>
                  <a:cubicBezTo>
                    <a:pt x="12715" y="19644"/>
                    <a:pt x="12731" y="19600"/>
                    <a:pt x="12706" y="19575"/>
                  </a:cubicBezTo>
                  <a:cubicBezTo>
                    <a:pt x="10366" y="18451"/>
                    <a:pt x="8451" y="16718"/>
                    <a:pt x="6779" y="14803"/>
                  </a:cubicBezTo>
                  <a:cubicBezTo>
                    <a:pt x="5198" y="13040"/>
                    <a:pt x="3496" y="11095"/>
                    <a:pt x="2554" y="8937"/>
                  </a:cubicBezTo>
                  <a:cubicBezTo>
                    <a:pt x="2159" y="8086"/>
                    <a:pt x="1855" y="7144"/>
                    <a:pt x="1976" y="6201"/>
                  </a:cubicBezTo>
                  <a:cubicBezTo>
                    <a:pt x="2098" y="5472"/>
                    <a:pt x="2432" y="4834"/>
                    <a:pt x="2888" y="4286"/>
                  </a:cubicBezTo>
                  <a:cubicBezTo>
                    <a:pt x="3922" y="3101"/>
                    <a:pt x="5350" y="2341"/>
                    <a:pt x="6779" y="1733"/>
                  </a:cubicBezTo>
                  <a:cubicBezTo>
                    <a:pt x="8268" y="1064"/>
                    <a:pt x="9849" y="609"/>
                    <a:pt x="11369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83" name="Google Shape;683;p5"/>
            <p:cNvSpPr/>
            <p:nvPr/>
          </p:nvSpPr>
          <p:spPr>
            <a:xfrm>
              <a:off x="4898204" y="4682717"/>
              <a:ext cx="279769" cy="380944"/>
            </a:xfrm>
            <a:custGeom>
              <a:rect b="b" l="l" r="r" t="t"/>
              <a:pathLst>
                <a:path extrusionOk="0" h="16420" w="12059">
                  <a:moveTo>
                    <a:pt x="3648" y="0"/>
                  </a:moveTo>
                  <a:cubicBezTo>
                    <a:pt x="3668" y="10"/>
                    <a:pt x="3682" y="14"/>
                    <a:pt x="3688" y="14"/>
                  </a:cubicBezTo>
                  <a:cubicBezTo>
                    <a:pt x="3702" y="14"/>
                    <a:pt x="3688" y="0"/>
                    <a:pt x="3648" y="0"/>
                  </a:cubicBezTo>
                  <a:close/>
                  <a:moveTo>
                    <a:pt x="3648" y="0"/>
                  </a:moveTo>
                  <a:cubicBezTo>
                    <a:pt x="2554" y="639"/>
                    <a:pt x="1338" y="1459"/>
                    <a:pt x="699" y="2584"/>
                  </a:cubicBezTo>
                  <a:cubicBezTo>
                    <a:pt x="0" y="3709"/>
                    <a:pt x="547" y="5016"/>
                    <a:pt x="1064" y="6110"/>
                  </a:cubicBezTo>
                  <a:cubicBezTo>
                    <a:pt x="1763" y="7508"/>
                    <a:pt x="2645" y="8724"/>
                    <a:pt x="3739" y="9788"/>
                  </a:cubicBezTo>
                  <a:cubicBezTo>
                    <a:pt x="4924" y="10973"/>
                    <a:pt x="6171" y="12007"/>
                    <a:pt x="7417" y="13101"/>
                  </a:cubicBezTo>
                  <a:cubicBezTo>
                    <a:pt x="8815" y="14347"/>
                    <a:pt x="10274" y="15624"/>
                    <a:pt x="11976" y="16414"/>
                  </a:cubicBezTo>
                  <a:cubicBezTo>
                    <a:pt x="11980" y="16418"/>
                    <a:pt x="11985" y="16420"/>
                    <a:pt x="11990" y="16420"/>
                  </a:cubicBezTo>
                  <a:cubicBezTo>
                    <a:pt x="12021" y="16420"/>
                    <a:pt x="12059" y="16349"/>
                    <a:pt x="12007" y="16323"/>
                  </a:cubicBezTo>
                  <a:cubicBezTo>
                    <a:pt x="10578" y="15654"/>
                    <a:pt x="9362" y="14651"/>
                    <a:pt x="8146" y="13587"/>
                  </a:cubicBezTo>
                  <a:cubicBezTo>
                    <a:pt x="6991" y="12614"/>
                    <a:pt x="5867" y="11611"/>
                    <a:pt x="4772" y="10639"/>
                  </a:cubicBezTo>
                  <a:cubicBezTo>
                    <a:pt x="3648" y="9605"/>
                    <a:pt x="2554" y="8541"/>
                    <a:pt x="1794" y="7204"/>
                  </a:cubicBezTo>
                  <a:cubicBezTo>
                    <a:pt x="1155" y="6110"/>
                    <a:pt x="213" y="4560"/>
                    <a:pt x="517" y="3222"/>
                  </a:cubicBezTo>
                  <a:cubicBezTo>
                    <a:pt x="669" y="2462"/>
                    <a:pt x="1277" y="1824"/>
                    <a:pt x="1824" y="1338"/>
                  </a:cubicBezTo>
                  <a:cubicBezTo>
                    <a:pt x="2402" y="882"/>
                    <a:pt x="3010" y="426"/>
                    <a:pt x="364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84" name="Google Shape;684;p5"/>
            <p:cNvSpPr/>
            <p:nvPr/>
          </p:nvSpPr>
          <p:spPr>
            <a:xfrm>
              <a:off x="4783967" y="4576553"/>
              <a:ext cx="504925" cy="229123"/>
            </a:xfrm>
            <a:custGeom>
              <a:rect b="b" l="l" r="r" t="t"/>
              <a:pathLst>
                <a:path extrusionOk="0" h="9876" w="21764">
                  <a:moveTo>
                    <a:pt x="1814" y="8970"/>
                  </a:moveTo>
                  <a:cubicBezTo>
                    <a:pt x="1810" y="8970"/>
                    <a:pt x="1804" y="8973"/>
                    <a:pt x="1794" y="8984"/>
                  </a:cubicBezTo>
                  <a:cubicBezTo>
                    <a:pt x="1814" y="8984"/>
                    <a:pt x="1821" y="8970"/>
                    <a:pt x="1814" y="8970"/>
                  </a:cubicBezTo>
                  <a:close/>
                  <a:moveTo>
                    <a:pt x="19562" y="0"/>
                  </a:moveTo>
                  <a:cubicBezTo>
                    <a:pt x="18123" y="0"/>
                    <a:pt x="16698" y="108"/>
                    <a:pt x="15259" y="351"/>
                  </a:cubicBezTo>
                  <a:cubicBezTo>
                    <a:pt x="13283" y="746"/>
                    <a:pt x="11338" y="1233"/>
                    <a:pt x="9453" y="1901"/>
                  </a:cubicBezTo>
                  <a:cubicBezTo>
                    <a:pt x="7630" y="2601"/>
                    <a:pt x="5836" y="3482"/>
                    <a:pt x="4256" y="4576"/>
                  </a:cubicBezTo>
                  <a:cubicBezTo>
                    <a:pt x="2766" y="5610"/>
                    <a:pt x="1064" y="6765"/>
                    <a:pt x="243" y="8406"/>
                  </a:cubicBezTo>
                  <a:cubicBezTo>
                    <a:pt x="31" y="8862"/>
                    <a:pt x="0" y="9713"/>
                    <a:pt x="639" y="9865"/>
                  </a:cubicBezTo>
                  <a:cubicBezTo>
                    <a:pt x="682" y="9872"/>
                    <a:pt x="724" y="9875"/>
                    <a:pt x="765" y="9875"/>
                  </a:cubicBezTo>
                  <a:cubicBezTo>
                    <a:pt x="1278" y="9875"/>
                    <a:pt x="1653" y="9377"/>
                    <a:pt x="1794" y="8984"/>
                  </a:cubicBezTo>
                  <a:lnTo>
                    <a:pt x="1794" y="8984"/>
                  </a:lnTo>
                  <a:cubicBezTo>
                    <a:pt x="1672" y="9257"/>
                    <a:pt x="1429" y="9500"/>
                    <a:pt x="1155" y="9652"/>
                  </a:cubicBezTo>
                  <a:cubicBezTo>
                    <a:pt x="1027" y="9728"/>
                    <a:pt x="902" y="9762"/>
                    <a:pt x="788" y="9762"/>
                  </a:cubicBezTo>
                  <a:cubicBezTo>
                    <a:pt x="440" y="9762"/>
                    <a:pt x="183" y="9448"/>
                    <a:pt x="183" y="9014"/>
                  </a:cubicBezTo>
                  <a:cubicBezTo>
                    <a:pt x="183" y="8558"/>
                    <a:pt x="456" y="8193"/>
                    <a:pt x="699" y="7829"/>
                  </a:cubicBezTo>
                  <a:cubicBezTo>
                    <a:pt x="973" y="7464"/>
                    <a:pt x="1277" y="7130"/>
                    <a:pt x="1611" y="6765"/>
                  </a:cubicBezTo>
                  <a:cubicBezTo>
                    <a:pt x="2827" y="5610"/>
                    <a:pt x="4286" y="4576"/>
                    <a:pt x="5775" y="3725"/>
                  </a:cubicBezTo>
                  <a:cubicBezTo>
                    <a:pt x="8693" y="2023"/>
                    <a:pt x="12007" y="1050"/>
                    <a:pt x="15289" y="442"/>
                  </a:cubicBezTo>
                  <a:cubicBezTo>
                    <a:pt x="16664" y="187"/>
                    <a:pt x="18038" y="84"/>
                    <a:pt x="19429" y="84"/>
                  </a:cubicBezTo>
                  <a:cubicBezTo>
                    <a:pt x="20191" y="84"/>
                    <a:pt x="20958" y="115"/>
                    <a:pt x="21733" y="169"/>
                  </a:cubicBezTo>
                  <a:cubicBezTo>
                    <a:pt x="21764" y="169"/>
                    <a:pt x="21764" y="78"/>
                    <a:pt x="21733" y="78"/>
                  </a:cubicBezTo>
                  <a:cubicBezTo>
                    <a:pt x="21004" y="27"/>
                    <a:pt x="20281" y="0"/>
                    <a:pt x="1956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85" name="Google Shape;685;p5"/>
            <p:cNvSpPr/>
            <p:nvPr/>
          </p:nvSpPr>
          <p:spPr>
            <a:xfrm>
              <a:off x="5026546" y="4585393"/>
              <a:ext cx="290557" cy="61387"/>
            </a:xfrm>
            <a:custGeom>
              <a:rect b="b" l="l" r="r" t="t"/>
              <a:pathLst>
                <a:path extrusionOk="0" h="2646" w="12524">
                  <a:moveTo>
                    <a:pt x="12493" y="1"/>
                  </a:moveTo>
                  <a:cubicBezTo>
                    <a:pt x="8177" y="274"/>
                    <a:pt x="4043" y="1338"/>
                    <a:pt x="0" y="2645"/>
                  </a:cubicBezTo>
                  <a:cubicBezTo>
                    <a:pt x="4043" y="1429"/>
                    <a:pt x="8207" y="365"/>
                    <a:pt x="12493" y="92"/>
                  </a:cubicBezTo>
                  <a:cubicBezTo>
                    <a:pt x="12523" y="92"/>
                    <a:pt x="12523" y="1"/>
                    <a:pt x="12493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86" name="Google Shape;686;p5"/>
            <p:cNvSpPr/>
            <p:nvPr/>
          </p:nvSpPr>
          <p:spPr>
            <a:xfrm>
              <a:off x="4770558" y="4836092"/>
              <a:ext cx="115675" cy="144420"/>
            </a:xfrm>
            <a:custGeom>
              <a:rect b="b" l="l" r="r" t="t"/>
              <a:pathLst>
                <a:path extrusionOk="0" h="6225" w="4986">
                  <a:moveTo>
                    <a:pt x="12" y="0"/>
                  </a:moveTo>
                  <a:cubicBezTo>
                    <a:pt x="8" y="0"/>
                    <a:pt x="1" y="16"/>
                    <a:pt x="1" y="46"/>
                  </a:cubicBezTo>
                  <a:cubicBezTo>
                    <a:pt x="16" y="16"/>
                    <a:pt x="16" y="0"/>
                    <a:pt x="12" y="0"/>
                  </a:cubicBezTo>
                  <a:close/>
                  <a:moveTo>
                    <a:pt x="2570" y="4717"/>
                  </a:moveTo>
                  <a:cubicBezTo>
                    <a:pt x="2673" y="4746"/>
                    <a:pt x="2786" y="4799"/>
                    <a:pt x="2854" y="4817"/>
                  </a:cubicBezTo>
                  <a:lnTo>
                    <a:pt x="2854" y="4817"/>
                  </a:lnTo>
                  <a:cubicBezTo>
                    <a:pt x="2779" y="4782"/>
                    <a:pt x="2661" y="4732"/>
                    <a:pt x="2570" y="4717"/>
                  </a:cubicBezTo>
                  <a:close/>
                  <a:moveTo>
                    <a:pt x="1" y="46"/>
                  </a:moveTo>
                  <a:cubicBezTo>
                    <a:pt x="305" y="1262"/>
                    <a:pt x="1095" y="2234"/>
                    <a:pt x="1976" y="3085"/>
                  </a:cubicBezTo>
                  <a:cubicBezTo>
                    <a:pt x="2706" y="3754"/>
                    <a:pt x="3587" y="4301"/>
                    <a:pt x="4287" y="4970"/>
                  </a:cubicBezTo>
                  <a:cubicBezTo>
                    <a:pt x="4438" y="5122"/>
                    <a:pt x="4590" y="5304"/>
                    <a:pt x="4712" y="5487"/>
                  </a:cubicBezTo>
                  <a:cubicBezTo>
                    <a:pt x="4803" y="5578"/>
                    <a:pt x="4834" y="5699"/>
                    <a:pt x="4864" y="5821"/>
                  </a:cubicBezTo>
                  <a:cubicBezTo>
                    <a:pt x="4864" y="5851"/>
                    <a:pt x="4894" y="5912"/>
                    <a:pt x="4894" y="5943"/>
                  </a:cubicBezTo>
                  <a:lnTo>
                    <a:pt x="4864" y="5943"/>
                  </a:lnTo>
                  <a:cubicBezTo>
                    <a:pt x="4742" y="5943"/>
                    <a:pt x="4590" y="5821"/>
                    <a:pt x="4499" y="5760"/>
                  </a:cubicBezTo>
                  <a:lnTo>
                    <a:pt x="3922" y="5426"/>
                  </a:lnTo>
                  <a:cubicBezTo>
                    <a:pt x="3587" y="5183"/>
                    <a:pt x="3223" y="4970"/>
                    <a:pt x="2858" y="4818"/>
                  </a:cubicBezTo>
                  <a:cubicBezTo>
                    <a:pt x="2857" y="4818"/>
                    <a:pt x="2855" y="4817"/>
                    <a:pt x="2854" y="4817"/>
                  </a:cubicBezTo>
                  <a:lnTo>
                    <a:pt x="2854" y="4817"/>
                  </a:lnTo>
                  <a:cubicBezTo>
                    <a:pt x="2883" y="4831"/>
                    <a:pt x="2906" y="4842"/>
                    <a:pt x="2919" y="4848"/>
                  </a:cubicBezTo>
                  <a:cubicBezTo>
                    <a:pt x="3344" y="5031"/>
                    <a:pt x="3679" y="5304"/>
                    <a:pt x="4074" y="5548"/>
                  </a:cubicBezTo>
                  <a:cubicBezTo>
                    <a:pt x="4347" y="5699"/>
                    <a:pt x="4651" y="5912"/>
                    <a:pt x="4955" y="6034"/>
                  </a:cubicBezTo>
                  <a:cubicBezTo>
                    <a:pt x="4986" y="6034"/>
                    <a:pt x="4986" y="6034"/>
                    <a:pt x="4986" y="6003"/>
                  </a:cubicBezTo>
                  <a:cubicBezTo>
                    <a:pt x="4986" y="5548"/>
                    <a:pt x="4590" y="5152"/>
                    <a:pt x="4287" y="4848"/>
                  </a:cubicBezTo>
                  <a:cubicBezTo>
                    <a:pt x="3831" y="4423"/>
                    <a:pt x="3344" y="4089"/>
                    <a:pt x="2858" y="3724"/>
                  </a:cubicBezTo>
                  <a:cubicBezTo>
                    <a:pt x="1642" y="2812"/>
                    <a:pt x="457" y="1566"/>
                    <a:pt x="1" y="46"/>
                  </a:cubicBezTo>
                  <a:close/>
                  <a:moveTo>
                    <a:pt x="2457" y="4698"/>
                  </a:moveTo>
                  <a:cubicBezTo>
                    <a:pt x="2422" y="4698"/>
                    <a:pt x="2392" y="4706"/>
                    <a:pt x="2372" y="4727"/>
                  </a:cubicBezTo>
                  <a:cubicBezTo>
                    <a:pt x="1976" y="5092"/>
                    <a:pt x="3283" y="6064"/>
                    <a:pt x="3496" y="6216"/>
                  </a:cubicBezTo>
                  <a:cubicBezTo>
                    <a:pt x="3502" y="6222"/>
                    <a:pt x="3510" y="6224"/>
                    <a:pt x="3519" y="6224"/>
                  </a:cubicBezTo>
                  <a:cubicBezTo>
                    <a:pt x="3557" y="6224"/>
                    <a:pt x="3612" y="6180"/>
                    <a:pt x="3587" y="6155"/>
                  </a:cubicBezTo>
                  <a:cubicBezTo>
                    <a:pt x="3283" y="5882"/>
                    <a:pt x="3010" y="5639"/>
                    <a:pt x="2736" y="5335"/>
                  </a:cubicBezTo>
                  <a:cubicBezTo>
                    <a:pt x="2676" y="5274"/>
                    <a:pt x="2311" y="4879"/>
                    <a:pt x="2463" y="4727"/>
                  </a:cubicBezTo>
                  <a:cubicBezTo>
                    <a:pt x="2478" y="4717"/>
                    <a:pt x="2498" y="4713"/>
                    <a:pt x="2523" y="4713"/>
                  </a:cubicBezTo>
                  <a:cubicBezTo>
                    <a:pt x="2537" y="4713"/>
                    <a:pt x="2553" y="4714"/>
                    <a:pt x="2570" y="4717"/>
                  </a:cubicBezTo>
                  <a:lnTo>
                    <a:pt x="2570" y="4717"/>
                  </a:lnTo>
                  <a:cubicBezTo>
                    <a:pt x="2530" y="4706"/>
                    <a:pt x="2491" y="4698"/>
                    <a:pt x="2457" y="4698"/>
                  </a:cubicBezTo>
                  <a:close/>
                </a:path>
              </a:pathLst>
            </a:custGeom>
            <a:solidFill>
              <a:srgbClr val="B3B5B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87" name="Google Shape;687;p5"/>
            <p:cNvSpPr/>
            <p:nvPr/>
          </p:nvSpPr>
          <p:spPr>
            <a:xfrm>
              <a:off x="4769862" y="4851241"/>
              <a:ext cx="57002" cy="117995"/>
            </a:xfrm>
            <a:custGeom>
              <a:rect b="b" l="l" r="r" t="t"/>
              <a:pathLst>
                <a:path extrusionOk="0" h="5086" w="2457">
                  <a:moveTo>
                    <a:pt x="0" y="1"/>
                  </a:moveTo>
                  <a:cubicBezTo>
                    <a:pt x="122" y="1125"/>
                    <a:pt x="1338" y="1703"/>
                    <a:pt x="1946" y="2584"/>
                  </a:cubicBezTo>
                  <a:cubicBezTo>
                    <a:pt x="2006" y="2676"/>
                    <a:pt x="2037" y="2767"/>
                    <a:pt x="2128" y="2888"/>
                  </a:cubicBezTo>
                  <a:cubicBezTo>
                    <a:pt x="2158" y="2980"/>
                    <a:pt x="2280" y="3253"/>
                    <a:pt x="2250" y="3375"/>
                  </a:cubicBezTo>
                  <a:cubicBezTo>
                    <a:pt x="2214" y="3410"/>
                    <a:pt x="2199" y="3425"/>
                    <a:pt x="2181" y="3425"/>
                  </a:cubicBezTo>
                  <a:cubicBezTo>
                    <a:pt x="2168" y="3425"/>
                    <a:pt x="2153" y="3418"/>
                    <a:pt x="2128" y="3405"/>
                  </a:cubicBezTo>
                  <a:cubicBezTo>
                    <a:pt x="2037" y="3405"/>
                    <a:pt x="1976" y="3344"/>
                    <a:pt x="1885" y="3344"/>
                  </a:cubicBezTo>
                  <a:cubicBezTo>
                    <a:pt x="1794" y="3284"/>
                    <a:pt x="1672" y="3223"/>
                    <a:pt x="1550" y="3192"/>
                  </a:cubicBezTo>
                  <a:cubicBezTo>
                    <a:pt x="1504" y="3180"/>
                    <a:pt x="1462" y="3174"/>
                    <a:pt x="1425" y="3174"/>
                  </a:cubicBezTo>
                  <a:cubicBezTo>
                    <a:pt x="1102" y="3174"/>
                    <a:pt x="1141" y="3616"/>
                    <a:pt x="1277" y="3861"/>
                  </a:cubicBezTo>
                  <a:cubicBezTo>
                    <a:pt x="1520" y="4317"/>
                    <a:pt x="1976" y="4773"/>
                    <a:pt x="2402" y="5077"/>
                  </a:cubicBezTo>
                  <a:cubicBezTo>
                    <a:pt x="2407" y="5083"/>
                    <a:pt x="2413" y="5085"/>
                    <a:pt x="2419" y="5085"/>
                  </a:cubicBezTo>
                  <a:cubicBezTo>
                    <a:pt x="2441" y="5085"/>
                    <a:pt x="2457" y="5041"/>
                    <a:pt x="2432" y="5016"/>
                  </a:cubicBezTo>
                  <a:cubicBezTo>
                    <a:pt x="2006" y="4712"/>
                    <a:pt x="1581" y="4287"/>
                    <a:pt x="1368" y="3861"/>
                  </a:cubicBezTo>
                  <a:cubicBezTo>
                    <a:pt x="1234" y="3674"/>
                    <a:pt x="1148" y="3227"/>
                    <a:pt x="1440" y="3227"/>
                  </a:cubicBezTo>
                  <a:cubicBezTo>
                    <a:pt x="1480" y="3227"/>
                    <a:pt x="1527" y="3235"/>
                    <a:pt x="1581" y="3253"/>
                  </a:cubicBezTo>
                  <a:cubicBezTo>
                    <a:pt x="1824" y="3344"/>
                    <a:pt x="2006" y="3496"/>
                    <a:pt x="2280" y="3527"/>
                  </a:cubicBezTo>
                  <a:cubicBezTo>
                    <a:pt x="2310" y="3527"/>
                    <a:pt x="2310" y="3527"/>
                    <a:pt x="2310" y="3496"/>
                  </a:cubicBezTo>
                  <a:cubicBezTo>
                    <a:pt x="2310" y="2797"/>
                    <a:pt x="1824" y="2280"/>
                    <a:pt x="1368" y="1855"/>
                  </a:cubicBezTo>
                  <a:cubicBezTo>
                    <a:pt x="791" y="1277"/>
                    <a:pt x="122" y="761"/>
                    <a:pt x="0" y="1"/>
                  </a:cubicBezTo>
                  <a:close/>
                </a:path>
              </a:pathLst>
            </a:custGeom>
            <a:solidFill>
              <a:srgbClr val="B3B5B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88" name="Google Shape;688;p5"/>
            <p:cNvSpPr/>
            <p:nvPr/>
          </p:nvSpPr>
          <p:spPr>
            <a:xfrm>
              <a:off x="4886210" y="4745473"/>
              <a:ext cx="174116" cy="289281"/>
            </a:xfrm>
            <a:custGeom>
              <a:rect b="b" l="l" r="r" t="t"/>
              <a:pathLst>
                <a:path extrusionOk="0" h="12469" w="7505">
                  <a:moveTo>
                    <a:pt x="335" y="0"/>
                  </a:moveTo>
                  <a:cubicBezTo>
                    <a:pt x="1" y="2523"/>
                    <a:pt x="730" y="4864"/>
                    <a:pt x="2189" y="6900"/>
                  </a:cubicBezTo>
                  <a:cubicBezTo>
                    <a:pt x="3678" y="8967"/>
                    <a:pt x="5654" y="10639"/>
                    <a:pt x="7417" y="12463"/>
                  </a:cubicBezTo>
                  <a:cubicBezTo>
                    <a:pt x="7421" y="12467"/>
                    <a:pt x="7426" y="12469"/>
                    <a:pt x="7431" y="12469"/>
                  </a:cubicBezTo>
                  <a:cubicBezTo>
                    <a:pt x="7463" y="12469"/>
                    <a:pt x="7504" y="12398"/>
                    <a:pt x="7478" y="12371"/>
                  </a:cubicBezTo>
                  <a:cubicBezTo>
                    <a:pt x="5776" y="10578"/>
                    <a:pt x="3922" y="8998"/>
                    <a:pt x="2432" y="6991"/>
                  </a:cubicBezTo>
                  <a:cubicBezTo>
                    <a:pt x="821" y="4925"/>
                    <a:pt x="1" y="2584"/>
                    <a:pt x="33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89" name="Google Shape;689;p5"/>
            <p:cNvSpPr/>
            <p:nvPr/>
          </p:nvSpPr>
          <p:spPr>
            <a:xfrm>
              <a:off x="5193679" y="4592445"/>
              <a:ext cx="16936" cy="41621"/>
            </a:xfrm>
            <a:custGeom>
              <a:rect b="b" l="l" r="r" t="t"/>
              <a:pathLst>
                <a:path extrusionOk="0" h="1794" w="730">
                  <a:moveTo>
                    <a:pt x="304" y="1"/>
                  </a:moveTo>
                  <a:cubicBezTo>
                    <a:pt x="0" y="396"/>
                    <a:pt x="91" y="852"/>
                    <a:pt x="183" y="1186"/>
                  </a:cubicBezTo>
                  <a:cubicBezTo>
                    <a:pt x="304" y="1520"/>
                    <a:pt x="486" y="1794"/>
                    <a:pt x="486" y="1794"/>
                  </a:cubicBezTo>
                  <a:cubicBezTo>
                    <a:pt x="730" y="1156"/>
                    <a:pt x="699" y="700"/>
                    <a:pt x="578" y="426"/>
                  </a:cubicBezTo>
                  <a:cubicBezTo>
                    <a:pt x="456" y="122"/>
                    <a:pt x="304" y="1"/>
                    <a:pt x="304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90" name="Google Shape;690;p5"/>
            <p:cNvSpPr/>
            <p:nvPr/>
          </p:nvSpPr>
          <p:spPr>
            <a:xfrm>
              <a:off x="5208481" y="4605136"/>
              <a:ext cx="19070" cy="28930"/>
            </a:xfrm>
            <a:custGeom>
              <a:rect b="b" l="l" r="r" t="t"/>
              <a:pathLst>
                <a:path extrusionOk="0" h="1247" w="822">
                  <a:moveTo>
                    <a:pt x="730" y="1"/>
                  </a:moveTo>
                  <a:cubicBezTo>
                    <a:pt x="365" y="62"/>
                    <a:pt x="152" y="366"/>
                    <a:pt x="92" y="669"/>
                  </a:cubicBezTo>
                  <a:cubicBezTo>
                    <a:pt x="0" y="973"/>
                    <a:pt x="0" y="1247"/>
                    <a:pt x="0" y="1247"/>
                  </a:cubicBezTo>
                  <a:cubicBezTo>
                    <a:pt x="274" y="1125"/>
                    <a:pt x="517" y="973"/>
                    <a:pt x="608" y="821"/>
                  </a:cubicBezTo>
                  <a:cubicBezTo>
                    <a:pt x="730" y="669"/>
                    <a:pt x="821" y="517"/>
                    <a:pt x="821" y="426"/>
                  </a:cubicBezTo>
                  <a:cubicBezTo>
                    <a:pt x="821" y="305"/>
                    <a:pt x="760" y="183"/>
                    <a:pt x="760" y="122"/>
                  </a:cubicBezTo>
                  <a:cubicBezTo>
                    <a:pt x="760" y="31"/>
                    <a:pt x="730" y="1"/>
                    <a:pt x="730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91" name="Google Shape;691;p5"/>
            <p:cNvSpPr/>
            <p:nvPr/>
          </p:nvSpPr>
          <p:spPr>
            <a:xfrm>
              <a:off x="5178854" y="4616434"/>
              <a:ext cx="24012" cy="18351"/>
            </a:xfrm>
            <a:custGeom>
              <a:rect b="b" l="l" r="r" t="t"/>
              <a:pathLst>
                <a:path extrusionOk="0" h="791" w="1035">
                  <a:moveTo>
                    <a:pt x="274" y="0"/>
                  </a:moveTo>
                  <a:cubicBezTo>
                    <a:pt x="183" y="0"/>
                    <a:pt x="62" y="30"/>
                    <a:pt x="1" y="91"/>
                  </a:cubicBezTo>
                  <a:cubicBezTo>
                    <a:pt x="1" y="91"/>
                    <a:pt x="1" y="122"/>
                    <a:pt x="31" y="182"/>
                  </a:cubicBezTo>
                  <a:cubicBezTo>
                    <a:pt x="62" y="274"/>
                    <a:pt x="122" y="334"/>
                    <a:pt x="183" y="456"/>
                  </a:cubicBezTo>
                  <a:cubicBezTo>
                    <a:pt x="274" y="517"/>
                    <a:pt x="366" y="638"/>
                    <a:pt x="487" y="730"/>
                  </a:cubicBezTo>
                  <a:cubicBezTo>
                    <a:pt x="639" y="760"/>
                    <a:pt x="791" y="790"/>
                    <a:pt x="1034" y="790"/>
                  </a:cubicBezTo>
                  <a:cubicBezTo>
                    <a:pt x="1034" y="790"/>
                    <a:pt x="943" y="547"/>
                    <a:pt x="791" y="304"/>
                  </a:cubicBezTo>
                  <a:cubicBezTo>
                    <a:pt x="730" y="182"/>
                    <a:pt x="609" y="91"/>
                    <a:pt x="487" y="30"/>
                  </a:cubicBezTo>
                  <a:cubicBezTo>
                    <a:pt x="426" y="0"/>
                    <a:pt x="335" y="0"/>
                    <a:pt x="274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92" name="Google Shape;692;p5"/>
            <p:cNvSpPr/>
            <p:nvPr/>
          </p:nvSpPr>
          <p:spPr>
            <a:xfrm>
              <a:off x="5281120" y="4574813"/>
              <a:ext cx="15521" cy="38118"/>
            </a:xfrm>
            <a:custGeom>
              <a:rect b="b" l="l" r="r" t="t"/>
              <a:pathLst>
                <a:path extrusionOk="0" h="1643" w="669">
                  <a:moveTo>
                    <a:pt x="304" y="1"/>
                  </a:moveTo>
                  <a:cubicBezTo>
                    <a:pt x="0" y="305"/>
                    <a:pt x="31" y="730"/>
                    <a:pt x="152" y="1065"/>
                  </a:cubicBezTo>
                  <a:cubicBezTo>
                    <a:pt x="274" y="1369"/>
                    <a:pt x="426" y="1642"/>
                    <a:pt x="426" y="1642"/>
                  </a:cubicBezTo>
                  <a:cubicBezTo>
                    <a:pt x="669" y="1065"/>
                    <a:pt x="669" y="669"/>
                    <a:pt x="578" y="426"/>
                  </a:cubicBezTo>
                  <a:cubicBezTo>
                    <a:pt x="456" y="153"/>
                    <a:pt x="304" y="1"/>
                    <a:pt x="304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93" name="Google Shape;693;p5"/>
            <p:cNvSpPr/>
            <p:nvPr/>
          </p:nvSpPr>
          <p:spPr>
            <a:xfrm>
              <a:off x="5294506" y="4590334"/>
              <a:ext cx="19070" cy="22597"/>
            </a:xfrm>
            <a:custGeom>
              <a:rect b="b" l="l" r="r" t="t"/>
              <a:pathLst>
                <a:path extrusionOk="0" h="974" w="822">
                  <a:moveTo>
                    <a:pt x="791" y="0"/>
                  </a:moveTo>
                  <a:cubicBezTo>
                    <a:pt x="396" y="0"/>
                    <a:pt x="213" y="213"/>
                    <a:pt x="92" y="487"/>
                  </a:cubicBezTo>
                  <a:cubicBezTo>
                    <a:pt x="1" y="700"/>
                    <a:pt x="1" y="973"/>
                    <a:pt x="1" y="973"/>
                  </a:cubicBezTo>
                  <a:cubicBezTo>
                    <a:pt x="244" y="943"/>
                    <a:pt x="396" y="821"/>
                    <a:pt x="548" y="700"/>
                  </a:cubicBezTo>
                  <a:cubicBezTo>
                    <a:pt x="669" y="608"/>
                    <a:pt x="730" y="487"/>
                    <a:pt x="791" y="365"/>
                  </a:cubicBezTo>
                  <a:cubicBezTo>
                    <a:pt x="821" y="183"/>
                    <a:pt x="791" y="0"/>
                    <a:pt x="791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94" name="Google Shape;694;p5"/>
            <p:cNvSpPr/>
            <p:nvPr/>
          </p:nvSpPr>
          <p:spPr>
            <a:xfrm>
              <a:off x="5267014" y="4593281"/>
              <a:ext cx="21878" cy="20346"/>
            </a:xfrm>
            <a:custGeom>
              <a:rect b="b" l="l" r="r" t="t"/>
              <a:pathLst>
                <a:path extrusionOk="0" h="877" w="943">
                  <a:moveTo>
                    <a:pt x="153" y="0"/>
                  </a:moveTo>
                  <a:cubicBezTo>
                    <a:pt x="105" y="0"/>
                    <a:pt x="54" y="8"/>
                    <a:pt x="0" y="25"/>
                  </a:cubicBezTo>
                  <a:cubicBezTo>
                    <a:pt x="0" y="25"/>
                    <a:pt x="0" y="208"/>
                    <a:pt x="122" y="390"/>
                  </a:cubicBezTo>
                  <a:cubicBezTo>
                    <a:pt x="183" y="512"/>
                    <a:pt x="274" y="573"/>
                    <a:pt x="365" y="664"/>
                  </a:cubicBezTo>
                  <a:lnTo>
                    <a:pt x="608" y="785"/>
                  </a:lnTo>
                  <a:cubicBezTo>
                    <a:pt x="730" y="846"/>
                    <a:pt x="821" y="877"/>
                    <a:pt x="943" y="877"/>
                  </a:cubicBezTo>
                  <a:cubicBezTo>
                    <a:pt x="943" y="877"/>
                    <a:pt x="912" y="633"/>
                    <a:pt x="760" y="390"/>
                  </a:cubicBezTo>
                  <a:cubicBezTo>
                    <a:pt x="669" y="269"/>
                    <a:pt x="608" y="177"/>
                    <a:pt x="456" y="86"/>
                  </a:cubicBezTo>
                  <a:cubicBezTo>
                    <a:pt x="370" y="43"/>
                    <a:pt x="269" y="0"/>
                    <a:pt x="153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95" name="Google Shape;695;p5"/>
            <p:cNvSpPr/>
            <p:nvPr/>
          </p:nvSpPr>
          <p:spPr>
            <a:xfrm>
              <a:off x="5328355" y="4556485"/>
              <a:ext cx="23293" cy="33872"/>
            </a:xfrm>
            <a:custGeom>
              <a:rect b="b" l="l" r="r" t="t"/>
              <a:pathLst>
                <a:path extrusionOk="0" h="1460" w="1004">
                  <a:moveTo>
                    <a:pt x="213" y="0"/>
                  </a:moveTo>
                  <a:cubicBezTo>
                    <a:pt x="1" y="396"/>
                    <a:pt x="153" y="760"/>
                    <a:pt x="396" y="1034"/>
                  </a:cubicBezTo>
                  <a:cubicBezTo>
                    <a:pt x="609" y="1307"/>
                    <a:pt x="882" y="1459"/>
                    <a:pt x="882" y="1459"/>
                  </a:cubicBezTo>
                  <a:cubicBezTo>
                    <a:pt x="1004" y="791"/>
                    <a:pt x="821" y="456"/>
                    <a:pt x="609" y="274"/>
                  </a:cubicBezTo>
                  <a:cubicBezTo>
                    <a:pt x="396" y="31"/>
                    <a:pt x="214" y="0"/>
                    <a:pt x="213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96" name="Google Shape;696;p5"/>
            <p:cNvSpPr/>
            <p:nvPr/>
          </p:nvSpPr>
          <p:spPr>
            <a:xfrm>
              <a:off x="5351625" y="4558597"/>
              <a:ext cx="15544" cy="30346"/>
            </a:xfrm>
            <a:custGeom>
              <a:rect b="b" l="l" r="r" t="t"/>
              <a:pathLst>
                <a:path extrusionOk="0" h="1308" w="670">
                  <a:moveTo>
                    <a:pt x="487" y="1"/>
                  </a:moveTo>
                  <a:cubicBezTo>
                    <a:pt x="92" y="183"/>
                    <a:pt x="1" y="487"/>
                    <a:pt x="1" y="791"/>
                  </a:cubicBezTo>
                  <a:cubicBezTo>
                    <a:pt x="1" y="1095"/>
                    <a:pt x="62" y="1308"/>
                    <a:pt x="62" y="1308"/>
                  </a:cubicBezTo>
                  <a:cubicBezTo>
                    <a:pt x="335" y="1125"/>
                    <a:pt x="487" y="943"/>
                    <a:pt x="609" y="791"/>
                  </a:cubicBezTo>
                  <a:cubicBezTo>
                    <a:pt x="669" y="609"/>
                    <a:pt x="669" y="457"/>
                    <a:pt x="669" y="335"/>
                  </a:cubicBezTo>
                  <a:cubicBezTo>
                    <a:pt x="639" y="213"/>
                    <a:pt x="609" y="92"/>
                    <a:pt x="548" y="61"/>
                  </a:cubicBezTo>
                  <a:lnTo>
                    <a:pt x="487" y="1"/>
                  </a:ln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97" name="Google Shape;697;p5"/>
            <p:cNvSpPr/>
            <p:nvPr/>
          </p:nvSpPr>
          <p:spPr>
            <a:xfrm>
              <a:off x="5317080" y="4579500"/>
              <a:ext cx="30346" cy="14384"/>
            </a:xfrm>
            <a:custGeom>
              <a:rect b="b" l="l" r="r" t="t"/>
              <a:pathLst>
                <a:path extrusionOk="0" h="620" w="1308">
                  <a:moveTo>
                    <a:pt x="436" y="1"/>
                  </a:moveTo>
                  <a:cubicBezTo>
                    <a:pt x="295" y="1"/>
                    <a:pt x="145" y="45"/>
                    <a:pt x="0" y="163"/>
                  </a:cubicBezTo>
                  <a:cubicBezTo>
                    <a:pt x="0" y="163"/>
                    <a:pt x="0" y="194"/>
                    <a:pt x="31" y="255"/>
                  </a:cubicBezTo>
                  <a:cubicBezTo>
                    <a:pt x="92" y="346"/>
                    <a:pt x="152" y="407"/>
                    <a:pt x="244" y="467"/>
                  </a:cubicBezTo>
                  <a:cubicBezTo>
                    <a:pt x="335" y="528"/>
                    <a:pt x="456" y="559"/>
                    <a:pt x="608" y="619"/>
                  </a:cubicBezTo>
                  <a:cubicBezTo>
                    <a:pt x="791" y="619"/>
                    <a:pt x="1003" y="619"/>
                    <a:pt x="1307" y="528"/>
                  </a:cubicBezTo>
                  <a:cubicBezTo>
                    <a:pt x="1307" y="528"/>
                    <a:pt x="1155" y="315"/>
                    <a:pt x="912" y="163"/>
                  </a:cubicBezTo>
                  <a:cubicBezTo>
                    <a:pt x="792" y="77"/>
                    <a:pt x="622" y="1"/>
                    <a:pt x="436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98" name="Google Shape;698;p5"/>
            <p:cNvSpPr/>
            <p:nvPr/>
          </p:nvSpPr>
          <p:spPr>
            <a:xfrm>
              <a:off x="5305086" y="4548737"/>
              <a:ext cx="16240" cy="38094"/>
            </a:xfrm>
            <a:custGeom>
              <a:rect b="b" l="l" r="r" t="t"/>
              <a:pathLst>
                <a:path extrusionOk="0" h="1642" w="700">
                  <a:moveTo>
                    <a:pt x="335" y="0"/>
                  </a:moveTo>
                  <a:cubicBezTo>
                    <a:pt x="1" y="304"/>
                    <a:pt x="31" y="669"/>
                    <a:pt x="92" y="1034"/>
                  </a:cubicBezTo>
                  <a:cubicBezTo>
                    <a:pt x="183" y="1368"/>
                    <a:pt x="365" y="1641"/>
                    <a:pt x="365" y="1641"/>
                  </a:cubicBezTo>
                  <a:cubicBezTo>
                    <a:pt x="700" y="1094"/>
                    <a:pt x="669" y="669"/>
                    <a:pt x="609" y="426"/>
                  </a:cubicBezTo>
                  <a:cubicBezTo>
                    <a:pt x="487" y="152"/>
                    <a:pt x="335" y="0"/>
                    <a:pt x="335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99" name="Google Shape;699;p5"/>
            <p:cNvSpPr/>
            <p:nvPr/>
          </p:nvSpPr>
          <p:spPr>
            <a:xfrm>
              <a:off x="5317776" y="4562842"/>
              <a:ext cx="23293" cy="24685"/>
            </a:xfrm>
            <a:custGeom>
              <a:rect b="b" l="l" r="r" t="t"/>
              <a:pathLst>
                <a:path extrusionOk="0" h="1064" w="1004">
                  <a:moveTo>
                    <a:pt x="913" y="0"/>
                  </a:moveTo>
                  <a:cubicBezTo>
                    <a:pt x="487" y="61"/>
                    <a:pt x="274" y="304"/>
                    <a:pt x="153" y="578"/>
                  </a:cubicBezTo>
                  <a:cubicBezTo>
                    <a:pt x="1" y="790"/>
                    <a:pt x="1" y="1064"/>
                    <a:pt x="1" y="1064"/>
                  </a:cubicBezTo>
                  <a:lnTo>
                    <a:pt x="1" y="1064"/>
                  </a:lnTo>
                  <a:cubicBezTo>
                    <a:pt x="305" y="973"/>
                    <a:pt x="548" y="881"/>
                    <a:pt x="700" y="760"/>
                  </a:cubicBezTo>
                  <a:cubicBezTo>
                    <a:pt x="852" y="608"/>
                    <a:pt x="913" y="486"/>
                    <a:pt x="973" y="365"/>
                  </a:cubicBezTo>
                  <a:cubicBezTo>
                    <a:pt x="1004" y="274"/>
                    <a:pt x="973" y="182"/>
                    <a:pt x="973" y="122"/>
                  </a:cubicBezTo>
                  <a:cubicBezTo>
                    <a:pt x="973" y="30"/>
                    <a:pt x="913" y="0"/>
                    <a:pt x="913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00" name="Google Shape;700;p5"/>
            <p:cNvSpPr/>
            <p:nvPr/>
          </p:nvSpPr>
          <p:spPr>
            <a:xfrm>
              <a:off x="5287454" y="4566809"/>
              <a:ext cx="23293" cy="20718"/>
            </a:xfrm>
            <a:custGeom>
              <a:rect b="b" l="l" r="r" t="t"/>
              <a:pathLst>
                <a:path extrusionOk="0" h="893" w="1004">
                  <a:moveTo>
                    <a:pt x="135" y="1"/>
                  </a:moveTo>
                  <a:cubicBezTo>
                    <a:pt x="92" y="1"/>
                    <a:pt x="47" y="4"/>
                    <a:pt x="1" y="11"/>
                  </a:cubicBezTo>
                  <a:lnTo>
                    <a:pt x="1" y="133"/>
                  </a:lnTo>
                  <a:cubicBezTo>
                    <a:pt x="1" y="194"/>
                    <a:pt x="31" y="285"/>
                    <a:pt x="92" y="407"/>
                  </a:cubicBezTo>
                  <a:cubicBezTo>
                    <a:pt x="183" y="498"/>
                    <a:pt x="244" y="589"/>
                    <a:pt x="396" y="650"/>
                  </a:cubicBezTo>
                  <a:cubicBezTo>
                    <a:pt x="517" y="771"/>
                    <a:pt x="700" y="862"/>
                    <a:pt x="1004" y="893"/>
                  </a:cubicBezTo>
                  <a:cubicBezTo>
                    <a:pt x="1004" y="893"/>
                    <a:pt x="973" y="619"/>
                    <a:pt x="821" y="407"/>
                  </a:cubicBezTo>
                  <a:cubicBezTo>
                    <a:pt x="687" y="192"/>
                    <a:pt x="458" y="1"/>
                    <a:pt x="135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01" name="Google Shape;701;p5"/>
            <p:cNvSpPr/>
            <p:nvPr/>
          </p:nvSpPr>
          <p:spPr>
            <a:xfrm>
              <a:off x="5235973" y="4569872"/>
              <a:ext cx="16959" cy="38118"/>
            </a:xfrm>
            <a:custGeom>
              <a:rect b="b" l="l" r="r" t="t"/>
              <a:pathLst>
                <a:path extrusionOk="0" h="1643" w="731">
                  <a:moveTo>
                    <a:pt x="335" y="1"/>
                  </a:moveTo>
                  <a:cubicBezTo>
                    <a:pt x="1" y="305"/>
                    <a:pt x="31" y="670"/>
                    <a:pt x="122" y="1004"/>
                  </a:cubicBezTo>
                  <a:cubicBezTo>
                    <a:pt x="183" y="1369"/>
                    <a:pt x="396" y="1642"/>
                    <a:pt x="396" y="1642"/>
                  </a:cubicBezTo>
                  <a:cubicBezTo>
                    <a:pt x="730" y="1095"/>
                    <a:pt x="730" y="670"/>
                    <a:pt x="609" y="427"/>
                  </a:cubicBezTo>
                  <a:cubicBezTo>
                    <a:pt x="487" y="153"/>
                    <a:pt x="335" y="1"/>
                    <a:pt x="335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02" name="Google Shape;702;p5"/>
            <p:cNvSpPr/>
            <p:nvPr/>
          </p:nvSpPr>
          <p:spPr>
            <a:xfrm>
              <a:off x="5249382" y="4583977"/>
              <a:ext cx="22597" cy="24708"/>
            </a:xfrm>
            <a:custGeom>
              <a:rect b="b" l="l" r="r" t="t"/>
              <a:pathLst>
                <a:path extrusionOk="0" h="1065" w="974">
                  <a:moveTo>
                    <a:pt x="912" y="1"/>
                  </a:moveTo>
                  <a:cubicBezTo>
                    <a:pt x="487" y="62"/>
                    <a:pt x="274" y="305"/>
                    <a:pt x="152" y="578"/>
                  </a:cubicBezTo>
                  <a:cubicBezTo>
                    <a:pt x="0" y="791"/>
                    <a:pt x="0" y="1065"/>
                    <a:pt x="0" y="1065"/>
                  </a:cubicBezTo>
                  <a:cubicBezTo>
                    <a:pt x="304" y="974"/>
                    <a:pt x="578" y="882"/>
                    <a:pt x="669" y="761"/>
                  </a:cubicBezTo>
                  <a:cubicBezTo>
                    <a:pt x="821" y="609"/>
                    <a:pt x="912" y="487"/>
                    <a:pt x="943" y="366"/>
                  </a:cubicBezTo>
                  <a:cubicBezTo>
                    <a:pt x="973" y="274"/>
                    <a:pt x="943" y="183"/>
                    <a:pt x="943" y="122"/>
                  </a:cubicBezTo>
                  <a:cubicBezTo>
                    <a:pt x="943" y="31"/>
                    <a:pt x="912" y="1"/>
                    <a:pt x="912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03" name="Google Shape;703;p5"/>
            <p:cNvSpPr/>
            <p:nvPr/>
          </p:nvSpPr>
          <p:spPr>
            <a:xfrm>
              <a:off x="5218341" y="4587968"/>
              <a:ext cx="24012" cy="20718"/>
            </a:xfrm>
            <a:custGeom>
              <a:rect b="b" l="l" r="r" t="t"/>
              <a:pathLst>
                <a:path extrusionOk="0" h="893" w="1035">
                  <a:moveTo>
                    <a:pt x="144" y="1"/>
                  </a:moveTo>
                  <a:cubicBezTo>
                    <a:pt x="99" y="1"/>
                    <a:pt x="51" y="4"/>
                    <a:pt x="1" y="11"/>
                  </a:cubicBezTo>
                  <a:lnTo>
                    <a:pt x="1" y="133"/>
                  </a:lnTo>
                  <a:cubicBezTo>
                    <a:pt x="1" y="194"/>
                    <a:pt x="31" y="285"/>
                    <a:pt x="123" y="406"/>
                  </a:cubicBezTo>
                  <a:cubicBezTo>
                    <a:pt x="183" y="498"/>
                    <a:pt x="275" y="589"/>
                    <a:pt x="427" y="650"/>
                  </a:cubicBezTo>
                  <a:cubicBezTo>
                    <a:pt x="579" y="771"/>
                    <a:pt x="761" y="862"/>
                    <a:pt x="1034" y="893"/>
                  </a:cubicBezTo>
                  <a:cubicBezTo>
                    <a:pt x="1034" y="893"/>
                    <a:pt x="1004" y="619"/>
                    <a:pt x="852" y="406"/>
                  </a:cubicBezTo>
                  <a:cubicBezTo>
                    <a:pt x="718" y="192"/>
                    <a:pt x="489" y="1"/>
                    <a:pt x="144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04" name="Google Shape;704;p5"/>
            <p:cNvSpPr/>
            <p:nvPr/>
          </p:nvSpPr>
          <p:spPr>
            <a:xfrm>
              <a:off x="5231054" y="4588223"/>
              <a:ext cx="15521" cy="37398"/>
            </a:xfrm>
            <a:custGeom>
              <a:rect b="b" l="l" r="r" t="t"/>
              <a:pathLst>
                <a:path extrusionOk="0" h="1612" w="669">
                  <a:moveTo>
                    <a:pt x="486" y="0"/>
                  </a:moveTo>
                  <a:cubicBezTo>
                    <a:pt x="61" y="183"/>
                    <a:pt x="0" y="608"/>
                    <a:pt x="0" y="943"/>
                  </a:cubicBezTo>
                  <a:cubicBezTo>
                    <a:pt x="0" y="1307"/>
                    <a:pt x="91" y="1611"/>
                    <a:pt x="91" y="1611"/>
                  </a:cubicBezTo>
                  <a:cubicBezTo>
                    <a:pt x="608" y="1155"/>
                    <a:pt x="669" y="760"/>
                    <a:pt x="638" y="456"/>
                  </a:cubicBezTo>
                  <a:cubicBezTo>
                    <a:pt x="608" y="183"/>
                    <a:pt x="486" y="0"/>
                    <a:pt x="486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05" name="Google Shape;705;p5"/>
            <p:cNvSpPr/>
            <p:nvPr/>
          </p:nvSpPr>
          <p:spPr>
            <a:xfrm>
              <a:off x="5238107" y="4608569"/>
              <a:ext cx="26100" cy="18467"/>
            </a:xfrm>
            <a:custGeom>
              <a:rect b="b" l="l" r="r" t="t"/>
              <a:pathLst>
                <a:path extrusionOk="0" h="796" w="1125">
                  <a:moveTo>
                    <a:pt x="1019" y="1"/>
                  </a:moveTo>
                  <a:cubicBezTo>
                    <a:pt x="658" y="1"/>
                    <a:pt x="438" y="145"/>
                    <a:pt x="243" y="339"/>
                  </a:cubicBezTo>
                  <a:cubicBezTo>
                    <a:pt x="61" y="582"/>
                    <a:pt x="0" y="795"/>
                    <a:pt x="0" y="795"/>
                  </a:cubicBezTo>
                  <a:cubicBezTo>
                    <a:pt x="304" y="795"/>
                    <a:pt x="547" y="765"/>
                    <a:pt x="699" y="673"/>
                  </a:cubicBezTo>
                  <a:cubicBezTo>
                    <a:pt x="912" y="613"/>
                    <a:pt x="1003" y="491"/>
                    <a:pt x="1064" y="369"/>
                  </a:cubicBezTo>
                  <a:cubicBezTo>
                    <a:pt x="1125" y="278"/>
                    <a:pt x="1125" y="187"/>
                    <a:pt x="1125" y="126"/>
                  </a:cubicBezTo>
                  <a:lnTo>
                    <a:pt x="1125" y="5"/>
                  </a:lnTo>
                  <a:cubicBezTo>
                    <a:pt x="1088" y="2"/>
                    <a:pt x="1053" y="1"/>
                    <a:pt x="1019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06" name="Google Shape;706;p5"/>
            <p:cNvSpPr/>
            <p:nvPr/>
          </p:nvSpPr>
          <p:spPr>
            <a:xfrm>
              <a:off x="5211311" y="4599498"/>
              <a:ext cx="20462" cy="26123"/>
            </a:xfrm>
            <a:custGeom>
              <a:rect b="b" l="l" r="r" t="t"/>
              <a:pathLst>
                <a:path extrusionOk="0" h="1126" w="882">
                  <a:moveTo>
                    <a:pt x="30" y="1"/>
                  </a:moveTo>
                  <a:cubicBezTo>
                    <a:pt x="30" y="1"/>
                    <a:pt x="30" y="61"/>
                    <a:pt x="0" y="122"/>
                  </a:cubicBezTo>
                  <a:cubicBezTo>
                    <a:pt x="0" y="213"/>
                    <a:pt x="0" y="274"/>
                    <a:pt x="30" y="396"/>
                  </a:cubicBezTo>
                  <a:cubicBezTo>
                    <a:pt x="91" y="517"/>
                    <a:pt x="152" y="609"/>
                    <a:pt x="274" y="730"/>
                  </a:cubicBezTo>
                  <a:cubicBezTo>
                    <a:pt x="426" y="882"/>
                    <a:pt x="578" y="1004"/>
                    <a:pt x="851" y="1125"/>
                  </a:cubicBezTo>
                  <a:cubicBezTo>
                    <a:pt x="851" y="1125"/>
                    <a:pt x="882" y="852"/>
                    <a:pt x="760" y="578"/>
                  </a:cubicBezTo>
                  <a:cubicBezTo>
                    <a:pt x="669" y="305"/>
                    <a:pt x="486" y="1"/>
                    <a:pt x="30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07" name="Google Shape;707;p5"/>
            <p:cNvSpPr/>
            <p:nvPr/>
          </p:nvSpPr>
          <p:spPr>
            <a:xfrm>
              <a:off x="5312858" y="4572702"/>
              <a:ext cx="15521" cy="36702"/>
            </a:xfrm>
            <a:custGeom>
              <a:rect b="b" l="l" r="r" t="t"/>
              <a:pathLst>
                <a:path extrusionOk="0" h="1582" w="669">
                  <a:moveTo>
                    <a:pt x="486" y="1"/>
                  </a:moveTo>
                  <a:cubicBezTo>
                    <a:pt x="61" y="183"/>
                    <a:pt x="0" y="608"/>
                    <a:pt x="0" y="943"/>
                  </a:cubicBezTo>
                  <a:cubicBezTo>
                    <a:pt x="0" y="1277"/>
                    <a:pt x="122" y="1581"/>
                    <a:pt x="122" y="1581"/>
                  </a:cubicBezTo>
                  <a:cubicBezTo>
                    <a:pt x="608" y="1125"/>
                    <a:pt x="669" y="760"/>
                    <a:pt x="638" y="456"/>
                  </a:cubicBezTo>
                  <a:cubicBezTo>
                    <a:pt x="608" y="183"/>
                    <a:pt x="486" y="1"/>
                    <a:pt x="486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08" name="Google Shape;708;p5"/>
            <p:cNvSpPr/>
            <p:nvPr/>
          </p:nvSpPr>
          <p:spPr>
            <a:xfrm>
              <a:off x="5319887" y="4592353"/>
              <a:ext cx="26123" cy="19163"/>
            </a:xfrm>
            <a:custGeom>
              <a:rect b="b" l="l" r="r" t="t"/>
              <a:pathLst>
                <a:path extrusionOk="0" h="826" w="1126">
                  <a:moveTo>
                    <a:pt x="1027" y="1"/>
                  </a:moveTo>
                  <a:cubicBezTo>
                    <a:pt x="685" y="1"/>
                    <a:pt x="441" y="147"/>
                    <a:pt x="275" y="369"/>
                  </a:cubicBezTo>
                  <a:cubicBezTo>
                    <a:pt x="62" y="582"/>
                    <a:pt x="1" y="825"/>
                    <a:pt x="1" y="825"/>
                  </a:cubicBezTo>
                  <a:cubicBezTo>
                    <a:pt x="305" y="825"/>
                    <a:pt x="578" y="765"/>
                    <a:pt x="730" y="704"/>
                  </a:cubicBezTo>
                  <a:cubicBezTo>
                    <a:pt x="913" y="613"/>
                    <a:pt x="1034" y="521"/>
                    <a:pt x="1065" y="400"/>
                  </a:cubicBezTo>
                  <a:cubicBezTo>
                    <a:pt x="1126" y="278"/>
                    <a:pt x="1126" y="217"/>
                    <a:pt x="1126" y="126"/>
                  </a:cubicBezTo>
                  <a:lnTo>
                    <a:pt x="1126" y="5"/>
                  </a:lnTo>
                  <a:cubicBezTo>
                    <a:pt x="1092" y="2"/>
                    <a:pt x="1059" y="1"/>
                    <a:pt x="1027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09" name="Google Shape;709;p5"/>
            <p:cNvSpPr/>
            <p:nvPr/>
          </p:nvSpPr>
          <p:spPr>
            <a:xfrm>
              <a:off x="5293091" y="4583977"/>
              <a:ext cx="20486" cy="25427"/>
            </a:xfrm>
            <a:custGeom>
              <a:rect b="b" l="l" r="r" t="t"/>
              <a:pathLst>
                <a:path extrusionOk="0" h="1096" w="883">
                  <a:moveTo>
                    <a:pt x="62" y="1"/>
                  </a:moveTo>
                  <a:cubicBezTo>
                    <a:pt x="62" y="1"/>
                    <a:pt x="62" y="31"/>
                    <a:pt x="1" y="122"/>
                  </a:cubicBezTo>
                  <a:cubicBezTo>
                    <a:pt x="1" y="183"/>
                    <a:pt x="1" y="274"/>
                    <a:pt x="62" y="366"/>
                  </a:cubicBezTo>
                  <a:cubicBezTo>
                    <a:pt x="92" y="487"/>
                    <a:pt x="153" y="609"/>
                    <a:pt x="274" y="730"/>
                  </a:cubicBezTo>
                  <a:cubicBezTo>
                    <a:pt x="426" y="882"/>
                    <a:pt x="578" y="974"/>
                    <a:pt x="852" y="1095"/>
                  </a:cubicBezTo>
                  <a:cubicBezTo>
                    <a:pt x="852" y="1095"/>
                    <a:pt x="882" y="822"/>
                    <a:pt x="761" y="578"/>
                  </a:cubicBezTo>
                  <a:cubicBezTo>
                    <a:pt x="700" y="305"/>
                    <a:pt x="518" y="1"/>
                    <a:pt x="62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10" name="Google Shape;710;p5"/>
            <p:cNvSpPr/>
            <p:nvPr/>
          </p:nvSpPr>
          <p:spPr>
            <a:xfrm>
              <a:off x="4973650" y="4868873"/>
              <a:ext cx="9187" cy="24708"/>
            </a:xfrm>
            <a:custGeom>
              <a:rect b="b" l="l" r="r" t="t"/>
              <a:pathLst>
                <a:path extrusionOk="0" h="1065" w="396">
                  <a:moveTo>
                    <a:pt x="183" y="1"/>
                  </a:moveTo>
                  <a:cubicBezTo>
                    <a:pt x="1" y="183"/>
                    <a:pt x="31" y="457"/>
                    <a:pt x="92" y="669"/>
                  </a:cubicBezTo>
                  <a:cubicBezTo>
                    <a:pt x="122" y="791"/>
                    <a:pt x="183" y="852"/>
                    <a:pt x="213" y="943"/>
                  </a:cubicBezTo>
                  <a:cubicBezTo>
                    <a:pt x="244" y="1004"/>
                    <a:pt x="305" y="1065"/>
                    <a:pt x="305" y="1065"/>
                  </a:cubicBezTo>
                  <a:cubicBezTo>
                    <a:pt x="365" y="852"/>
                    <a:pt x="396" y="700"/>
                    <a:pt x="396" y="609"/>
                  </a:cubicBezTo>
                  <a:cubicBezTo>
                    <a:pt x="396" y="457"/>
                    <a:pt x="396" y="335"/>
                    <a:pt x="365" y="244"/>
                  </a:cubicBezTo>
                  <a:cubicBezTo>
                    <a:pt x="305" y="61"/>
                    <a:pt x="183" y="1"/>
                    <a:pt x="183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11" name="Google Shape;711;p5"/>
            <p:cNvSpPr/>
            <p:nvPr/>
          </p:nvSpPr>
          <p:spPr>
            <a:xfrm>
              <a:off x="4982814" y="4877968"/>
              <a:ext cx="14129" cy="15614"/>
            </a:xfrm>
            <a:custGeom>
              <a:rect b="b" l="l" r="r" t="t"/>
              <a:pathLst>
                <a:path extrusionOk="0" h="673" w="609">
                  <a:moveTo>
                    <a:pt x="519" y="0"/>
                  </a:moveTo>
                  <a:cubicBezTo>
                    <a:pt x="283" y="0"/>
                    <a:pt x="148" y="167"/>
                    <a:pt x="92" y="308"/>
                  </a:cubicBezTo>
                  <a:cubicBezTo>
                    <a:pt x="62" y="399"/>
                    <a:pt x="1" y="460"/>
                    <a:pt x="1" y="551"/>
                  </a:cubicBezTo>
                  <a:lnTo>
                    <a:pt x="1" y="673"/>
                  </a:lnTo>
                  <a:cubicBezTo>
                    <a:pt x="153" y="612"/>
                    <a:pt x="244" y="551"/>
                    <a:pt x="396" y="460"/>
                  </a:cubicBezTo>
                  <a:cubicBezTo>
                    <a:pt x="457" y="429"/>
                    <a:pt x="487" y="338"/>
                    <a:pt x="548" y="277"/>
                  </a:cubicBezTo>
                  <a:cubicBezTo>
                    <a:pt x="609" y="125"/>
                    <a:pt x="578" y="4"/>
                    <a:pt x="578" y="4"/>
                  </a:cubicBezTo>
                  <a:cubicBezTo>
                    <a:pt x="558" y="2"/>
                    <a:pt x="538" y="0"/>
                    <a:pt x="519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12" name="Google Shape;712;p5"/>
            <p:cNvSpPr/>
            <p:nvPr/>
          </p:nvSpPr>
          <p:spPr>
            <a:xfrm>
              <a:off x="4963790" y="4880172"/>
              <a:ext cx="15521" cy="13410"/>
            </a:xfrm>
            <a:custGeom>
              <a:rect b="b" l="l" r="r" t="t"/>
              <a:pathLst>
                <a:path extrusionOk="0" h="578" w="669">
                  <a:moveTo>
                    <a:pt x="183" y="0"/>
                  </a:moveTo>
                  <a:cubicBezTo>
                    <a:pt x="152" y="0"/>
                    <a:pt x="61" y="0"/>
                    <a:pt x="0" y="30"/>
                  </a:cubicBezTo>
                  <a:cubicBezTo>
                    <a:pt x="0" y="30"/>
                    <a:pt x="0" y="61"/>
                    <a:pt x="31" y="122"/>
                  </a:cubicBezTo>
                  <a:cubicBezTo>
                    <a:pt x="31" y="152"/>
                    <a:pt x="61" y="213"/>
                    <a:pt x="122" y="243"/>
                  </a:cubicBezTo>
                  <a:cubicBezTo>
                    <a:pt x="152" y="304"/>
                    <a:pt x="213" y="365"/>
                    <a:pt x="304" y="395"/>
                  </a:cubicBezTo>
                  <a:cubicBezTo>
                    <a:pt x="456" y="517"/>
                    <a:pt x="517" y="578"/>
                    <a:pt x="669" y="578"/>
                  </a:cubicBezTo>
                  <a:cubicBezTo>
                    <a:pt x="669" y="578"/>
                    <a:pt x="669" y="517"/>
                    <a:pt x="638" y="456"/>
                  </a:cubicBezTo>
                  <a:cubicBezTo>
                    <a:pt x="608" y="365"/>
                    <a:pt x="608" y="304"/>
                    <a:pt x="517" y="213"/>
                  </a:cubicBezTo>
                  <a:cubicBezTo>
                    <a:pt x="486" y="152"/>
                    <a:pt x="426" y="61"/>
                    <a:pt x="334" y="30"/>
                  </a:cubicBezTo>
                  <a:cubicBezTo>
                    <a:pt x="304" y="30"/>
                    <a:pt x="243" y="0"/>
                    <a:pt x="183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13" name="Google Shape;713;p5"/>
            <p:cNvSpPr/>
            <p:nvPr/>
          </p:nvSpPr>
          <p:spPr>
            <a:xfrm>
              <a:off x="4989867" y="4899080"/>
              <a:ext cx="20486" cy="14245"/>
            </a:xfrm>
            <a:custGeom>
              <a:rect b="b" l="l" r="r" t="t"/>
              <a:pathLst>
                <a:path extrusionOk="0" h="614" w="883">
                  <a:moveTo>
                    <a:pt x="64" y="1"/>
                  </a:moveTo>
                  <a:cubicBezTo>
                    <a:pt x="25" y="1"/>
                    <a:pt x="1" y="6"/>
                    <a:pt x="1" y="6"/>
                  </a:cubicBezTo>
                  <a:cubicBezTo>
                    <a:pt x="31" y="310"/>
                    <a:pt x="274" y="431"/>
                    <a:pt x="518" y="522"/>
                  </a:cubicBezTo>
                  <a:cubicBezTo>
                    <a:pt x="578" y="553"/>
                    <a:pt x="700" y="583"/>
                    <a:pt x="761" y="583"/>
                  </a:cubicBezTo>
                  <a:cubicBezTo>
                    <a:pt x="852" y="614"/>
                    <a:pt x="882" y="614"/>
                    <a:pt x="882" y="614"/>
                  </a:cubicBezTo>
                  <a:cubicBezTo>
                    <a:pt x="821" y="431"/>
                    <a:pt x="700" y="310"/>
                    <a:pt x="578" y="249"/>
                  </a:cubicBezTo>
                  <a:cubicBezTo>
                    <a:pt x="518" y="127"/>
                    <a:pt x="396" y="97"/>
                    <a:pt x="305" y="67"/>
                  </a:cubicBezTo>
                  <a:cubicBezTo>
                    <a:pt x="214" y="12"/>
                    <a:pt x="122" y="1"/>
                    <a:pt x="64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14" name="Google Shape;714;p5"/>
            <p:cNvSpPr/>
            <p:nvPr/>
          </p:nvSpPr>
          <p:spPr>
            <a:xfrm>
              <a:off x="5003973" y="4892143"/>
              <a:ext cx="9906" cy="19766"/>
            </a:xfrm>
            <a:custGeom>
              <a:rect b="b" l="l" r="r" t="t"/>
              <a:pathLst>
                <a:path extrusionOk="0" h="852" w="427">
                  <a:moveTo>
                    <a:pt x="213" y="1"/>
                  </a:moveTo>
                  <a:cubicBezTo>
                    <a:pt x="1" y="214"/>
                    <a:pt x="31" y="426"/>
                    <a:pt x="122" y="578"/>
                  </a:cubicBezTo>
                  <a:cubicBezTo>
                    <a:pt x="153" y="669"/>
                    <a:pt x="244" y="730"/>
                    <a:pt x="274" y="761"/>
                  </a:cubicBezTo>
                  <a:lnTo>
                    <a:pt x="365" y="852"/>
                  </a:lnTo>
                  <a:cubicBezTo>
                    <a:pt x="396" y="700"/>
                    <a:pt x="426" y="578"/>
                    <a:pt x="396" y="457"/>
                  </a:cubicBezTo>
                  <a:cubicBezTo>
                    <a:pt x="396" y="366"/>
                    <a:pt x="396" y="274"/>
                    <a:pt x="365" y="214"/>
                  </a:cubicBezTo>
                  <a:cubicBezTo>
                    <a:pt x="305" y="92"/>
                    <a:pt x="213" y="1"/>
                    <a:pt x="213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15" name="Google Shape;715;p5"/>
            <p:cNvSpPr/>
            <p:nvPr/>
          </p:nvSpPr>
          <p:spPr>
            <a:xfrm>
              <a:off x="4991978" y="4912605"/>
              <a:ext cx="18374" cy="9187"/>
            </a:xfrm>
            <a:custGeom>
              <a:rect b="b" l="l" r="r" t="t"/>
              <a:pathLst>
                <a:path extrusionOk="0" h="396" w="792">
                  <a:moveTo>
                    <a:pt x="457" y="0"/>
                  </a:moveTo>
                  <a:cubicBezTo>
                    <a:pt x="366" y="0"/>
                    <a:pt x="275" y="0"/>
                    <a:pt x="183" y="31"/>
                  </a:cubicBezTo>
                  <a:cubicBezTo>
                    <a:pt x="153" y="91"/>
                    <a:pt x="92" y="91"/>
                    <a:pt x="62" y="152"/>
                  </a:cubicBezTo>
                  <a:cubicBezTo>
                    <a:pt x="31" y="183"/>
                    <a:pt x="1" y="274"/>
                    <a:pt x="1" y="304"/>
                  </a:cubicBezTo>
                  <a:cubicBezTo>
                    <a:pt x="1" y="304"/>
                    <a:pt x="31" y="304"/>
                    <a:pt x="62" y="335"/>
                  </a:cubicBezTo>
                  <a:cubicBezTo>
                    <a:pt x="123" y="335"/>
                    <a:pt x="183" y="395"/>
                    <a:pt x="275" y="395"/>
                  </a:cubicBezTo>
                  <a:cubicBezTo>
                    <a:pt x="335" y="395"/>
                    <a:pt x="427" y="335"/>
                    <a:pt x="487" y="304"/>
                  </a:cubicBezTo>
                  <a:cubicBezTo>
                    <a:pt x="609" y="243"/>
                    <a:pt x="670" y="183"/>
                    <a:pt x="791" y="91"/>
                  </a:cubicBezTo>
                  <a:cubicBezTo>
                    <a:pt x="791" y="91"/>
                    <a:pt x="761" y="31"/>
                    <a:pt x="670" y="31"/>
                  </a:cubicBezTo>
                  <a:cubicBezTo>
                    <a:pt x="609" y="0"/>
                    <a:pt x="518" y="0"/>
                    <a:pt x="457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16" name="Google Shape;716;p5"/>
            <p:cNvSpPr/>
            <p:nvPr/>
          </p:nvSpPr>
          <p:spPr>
            <a:xfrm>
              <a:off x="4965182" y="4881564"/>
              <a:ext cx="29650" cy="30346"/>
            </a:xfrm>
            <a:custGeom>
              <a:rect b="b" l="l" r="r" t="t"/>
              <a:pathLst>
                <a:path extrusionOk="0" h="1308" w="1278">
                  <a:moveTo>
                    <a:pt x="62" y="1"/>
                  </a:moveTo>
                  <a:cubicBezTo>
                    <a:pt x="1" y="487"/>
                    <a:pt x="366" y="822"/>
                    <a:pt x="670" y="1004"/>
                  </a:cubicBezTo>
                  <a:cubicBezTo>
                    <a:pt x="974" y="1217"/>
                    <a:pt x="1278" y="1308"/>
                    <a:pt x="1278" y="1308"/>
                  </a:cubicBezTo>
                  <a:cubicBezTo>
                    <a:pt x="1065" y="609"/>
                    <a:pt x="730" y="305"/>
                    <a:pt x="518" y="153"/>
                  </a:cubicBezTo>
                  <a:cubicBezTo>
                    <a:pt x="244" y="1"/>
                    <a:pt x="62" y="1"/>
                    <a:pt x="62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17" name="Google Shape;717;p5"/>
            <p:cNvSpPr/>
            <p:nvPr/>
          </p:nvSpPr>
          <p:spPr>
            <a:xfrm>
              <a:off x="4987060" y="4875926"/>
              <a:ext cx="16240" cy="33176"/>
            </a:xfrm>
            <a:custGeom>
              <a:rect b="b" l="l" r="r" t="t"/>
              <a:pathLst>
                <a:path extrusionOk="0" h="1430" w="700">
                  <a:moveTo>
                    <a:pt x="243" y="1"/>
                  </a:moveTo>
                  <a:cubicBezTo>
                    <a:pt x="0" y="305"/>
                    <a:pt x="61" y="639"/>
                    <a:pt x="152" y="943"/>
                  </a:cubicBezTo>
                  <a:cubicBezTo>
                    <a:pt x="243" y="1216"/>
                    <a:pt x="426" y="1429"/>
                    <a:pt x="426" y="1429"/>
                  </a:cubicBezTo>
                  <a:cubicBezTo>
                    <a:pt x="578" y="1216"/>
                    <a:pt x="669" y="943"/>
                    <a:pt x="699" y="761"/>
                  </a:cubicBezTo>
                  <a:cubicBezTo>
                    <a:pt x="699" y="548"/>
                    <a:pt x="669" y="396"/>
                    <a:pt x="578" y="305"/>
                  </a:cubicBezTo>
                  <a:cubicBezTo>
                    <a:pt x="517" y="183"/>
                    <a:pt x="426" y="92"/>
                    <a:pt x="365" y="61"/>
                  </a:cubicBezTo>
                  <a:cubicBezTo>
                    <a:pt x="274" y="1"/>
                    <a:pt x="243" y="1"/>
                    <a:pt x="243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18" name="Google Shape;718;p5"/>
            <p:cNvSpPr/>
            <p:nvPr/>
          </p:nvSpPr>
          <p:spPr>
            <a:xfrm>
              <a:off x="4963071" y="4907061"/>
              <a:ext cx="30346" cy="13131"/>
            </a:xfrm>
            <a:custGeom>
              <a:rect b="b" l="l" r="r" t="t"/>
              <a:pathLst>
                <a:path extrusionOk="0" h="566" w="1308">
                  <a:moveTo>
                    <a:pt x="536" y="0"/>
                  </a:moveTo>
                  <a:cubicBezTo>
                    <a:pt x="490" y="0"/>
                    <a:pt x="443" y="8"/>
                    <a:pt x="396" y="26"/>
                  </a:cubicBezTo>
                  <a:cubicBezTo>
                    <a:pt x="335" y="26"/>
                    <a:pt x="244" y="57"/>
                    <a:pt x="183" y="118"/>
                  </a:cubicBezTo>
                  <a:cubicBezTo>
                    <a:pt x="92" y="178"/>
                    <a:pt x="62" y="239"/>
                    <a:pt x="1" y="361"/>
                  </a:cubicBezTo>
                  <a:cubicBezTo>
                    <a:pt x="1" y="361"/>
                    <a:pt x="31" y="391"/>
                    <a:pt x="92" y="422"/>
                  </a:cubicBezTo>
                  <a:cubicBezTo>
                    <a:pt x="183" y="482"/>
                    <a:pt x="244" y="513"/>
                    <a:pt x="365" y="543"/>
                  </a:cubicBezTo>
                  <a:cubicBezTo>
                    <a:pt x="426" y="558"/>
                    <a:pt x="495" y="566"/>
                    <a:pt x="563" y="566"/>
                  </a:cubicBezTo>
                  <a:cubicBezTo>
                    <a:pt x="631" y="566"/>
                    <a:pt x="700" y="558"/>
                    <a:pt x="761" y="543"/>
                  </a:cubicBezTo>
                  <a:cubicBezTo>
                    <a:pt x="943" y="513"/>
                    <a:pt x="1095" y="482"/>
                    <a:pt x="1308" y="330"/>
                  </a:cubicBezTo>
                  <a:cubicBezTo>
                    <a:pt x="1308" y="330"/>
                    <a:pt x="1095" y="118"/>
                    <a:pt x="821" y="57"/>
                  </a:cubicBezTo>
                  <a:cubicBezTo>
                    <a:pt x="738" y="36"/>
                    <a:pt x="639" y="0"/>
                    <a:pt x="536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19" name="Google Shape;719;p5"/>
            <p:cNvSpPr/>
            <p:nvPr/>
          </p:nvSpPr>
          <p:spPr>
            <a:xfrm>
              <a:off x="5044874" y="4969631"/>
              <a:ext cx="59253" cy="20555"/>
            </a:xfrm>
            <a:custGeom>
              <a:rect b="b" l="l" r="r" t="t"/>
              <a:pathLst>
                <a:path extrusionOk="0" h="886" w="2554">
                  <a:moveTo>
                    <a:pt x="797" y="0"/>
                  </a:moveTo>
                  <a:cubicBezTo>
                    <a:pt x="753" y="0"/>
                    <a:pt x="710" y="2"/>
                    <a:pt x="669" y="4"/>
                  </a:cubicBezTo>
                  <a:cubicBezTo>
                    <a:pt x="274" y="4"/>
                    <a:pt x="1" y="217"/>
                    <a:pt x="1" y="217"/>
                  </a:cubicBezTo>
                  <a:cubicBezTo>
                    <a:pt x="365" y="764"/>
                    <a:pt x="1034" y="886"/>
                    <a:pt x="1551" y="886"/>
                  </a:cubicBezTo>
                  <a:cubicBezTo>
                    <a:pt x="2068" y="886"/>
                    <a:pt x="2554" y="764"/>
                    <a:pt x="2554" y="764"/>
                  </a:cubicBezTo>
                  <a:cubicBezTo>
                    <a:pt x="1862" y="155"/>
                    <a:pt x="1246" y="0"/>
                    <a:pt x="797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20" name="Google Shape;720;p5"/>
            <p:cNvSpPr/>
            <p:nvPr/>
          </p:nvSpPr>
          <p:spPr>
            <a:xfrm>
              <a:off x="5073086" y="4944343"/>
              <a:ext cx="33176" cy="37375"/>
            </a:xfrm>
            <a:custGeom>
              <a:rect b="b" l="l" r="r" t="t"/>
              <a:pathLst>
                <a:path extrusionOk="0" h="1611" w="1430">
                  <a:moveTo>
                    <a:pt x="31" y="0"/>
                  </a:moveTo>
                  <a:cubicBezTo>
                    <a:pt x="0" y="578"/>
                    <a:pt x="304" y="942"/>
                    <a:pt x="669" y="1216"/>
                  </a:cubicBezTo>
                  <a:cubicBezTo>
                    <a:pt x="1064" y="1489"/>
                    <a:pt x="1429" y="1611"/>
                    <a:pt x="1429" y="1611"/>
                  </a:cubicBezTo>
                  <a:cubicBezTo>
                    <a:pt x="1399" y="1185"/>
                    <a:pt x="1277" y="790"/>
                    <a:pt x="1125" y="578"/>
                  </a:cubicBezTo>
                  <a:cubicBezTo>
                    <a:pt x="973" y="304"/>
                    <a:pt x="791" y="152"/>
                    <a:pt x="639" y="91"/>
                  </a:cubicBezTo>
                  <a:cubicBezTo>
                    <a:pt x="487" y="0"/>
                    <a:pt x="335" y="0"/>
                    <a:pt x="213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21" name="Google Shape;721;p5"/>
            <p:cNvSpPr/>
            <p:nvPr/>
          </p:nvSpPr>
          <p:spPr>
            <a:xfrm>
              <a:off x="5070255" y="4990789"/>
              <a:ext cx="35287" cy="26193"/>
            </a:xfrm>
            <a:custGeom>
              <a:rect b="b" l="l" r="r" t="t"/>
              <a:pathLst>
                <a:path extrusionOk="0" h="1129" w="1521">
                  <a:moveTo>
                    <a:pt x="1410" y="1"/>
                  </a:moveTo>
                  <a:cubicBezTo>
                    <a:pt x="1271" y="1"/>
                    <a:pt x="1014" y="14"/>
                    <a:pt x="730" y="95"/>
                  </a:cubicBezTo>
                  <a:cubicBezTo>
                    <a:pt x="548" y="126"/>
                    <a:pt x="305" y="247"/>
                    <a:pt x="183" y="399"/>
                  </a:cubicBezTo>
                  <a:cubicBezTo>
                    <a:pt x="122" y="460"/>
                    <a:pt x="92" y="582"/>
                    <a:pt x="31" y="703"/>
                  </a:cubicBezTo>
                  <a:cubicBezTo>
                    <a:pt x="1" y="825"/>
                    <a:pt x="1" y="977"/>
                    <a:pt x="1" y="1129"/>
                  </a:cubicBezTo>
                  <a:lnTo>
                    <a:pt x="183" y="1129"/>
                  </a:lnTo>
                  <a:cubicBezTo>
                    <a:pt x="305" y="1129"/>
                    <a:pt x="457" y="1068"/>
                    <a:pt x="609" y="1007"/>
                  </a:cubicBezTo>
                  <a:cubicBezTo>
                    <a:pt x="761" y="916"/>
                    <a:pt x="943" y="855"/>
                    <a:pt x="1095" y="703"/>
                  </a:cubicBezTo>
                  <a:cubicBezTo>
                    <a:pt x="1217" y="551"/>
                    <a:pt x="1369" y="369"/>
                    <a:pt x="1521" y="4"/>
                  </a:cubicBezTo>
                  <a:cubicBezTo>
                    <a:pt x="1521" y="4"/>
                    <a:pt x="1480" y="1"/>
                    <a:pt x="1410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22" name="Google Shape;722;p5"/>
            <p:cNvSpPr/>
            <p:nvPr/>
          </p:nvSpPr>
          <p:spPr>
            <a:xfrm>
              <a:off x="5156304" y="5045773"/>
              <a:ext cx="43732" cy="32573"/>
            </a:xfrm>
            <a:custGeom>
              <a:rect b="b" l="l" r="r" t="t"/>
              <a:pathLst>
                <a:path extrusionOk="0" h="1404" w="1885">
                  <a:moveTo>
                    <a:pt x="122" y="0"/>
                  </a:moveTo>
                  <a:cubicBezTo>
                    <a:pt x="44" y="0"/>
                    <a:pt x="0" y="5"/>
                    <a:pt x="0" y="5"/>
                  </a:cubicBezTo>
                  <a:cubicBezTo>
                    <a:pt x="122" y="613"/>
                    <a:pt x="578" y="947"/>
                    <a:pt x="1034" y="1130"/>
                  </a:cubicBezTo>
                  <a:cubicBezTo>
                    <a:pt x="1459" y="1342"/>
                    <a:pt x="1885" y="1403"/>
                    <a:pt x="1885" y="1403"/>
                  </a:cubicBezTo>
                  <a:cubicBezTo>
                    <a:pt x="1490" y="583"/>
                    <a:pt x="1003" y="218"/>
                    <a:pt x="669" y="66"/>
                  </a:cubicBezTo>
                  <a:cubicBezTo>
                    <a:pt x="432" y="11"/>
                    <a:pt x="238" y="0"/>
                    <a:pt x="122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23" name="Google Shape;723;p5"/>
            <p:cNvSpPr/>
            <p:nvPr/>
          </p:nvSpPr>
          <p:spPr>
            <a:xfrm>
              <a:off x="5185907" y="5031784"/>
              <a:ext cx="21901" cy="43036"/>
            </a:xfrm>
            <a:custGeom>
              <a:rect b="b" l="l" r="r" t="t"/>
              <a:pathLst>
                <a:path extrusionOk="0" h="1855" w="944">
                  <a:moveTo>
                    <a:pt x="214" y="0"/>
                  </a:moveTo>
                  <a:lnTo>
                    <a:pt x="214" y="0"/>
                  </a:lnTo>
                  <a:cubicBezTo>
                    <a:pt x="1" y="456"/>
                    <a:pt x="122" y="912"/>
                    <a:pt x="305" y="1246"/>
                  </a:cubicBezTo>
                  <a:cubicBezTo>
                    <a:pt x="518" y="1611"/>
                    <a:pt x="791" y="1854"/>
                    <a:pt x="791" y="1854"/>
                  </a:cubicBezTo>
                  <a:cubicBezTo>
                    <a:pt x="913" y="1489"/>
                    <a:pt x="943" y="1125"/>
                    <a:pt x="913" y="821"/>
                  </a:cubicBezTo>
                  <a:cubicBezTo>
                    <a:pt x="852" y="578"/>
                    <a:pt x="791" y="365"/>
                    <a:pt x="669" y="274"/>
                  </a:cubicBezTo>
                  <a:cubicBezTo>
                    <a:pt x="609" y="152"/>
                    <a:pt x="457" y="61"/>
                    <a:pt x="366" y="30"/>
                  </a:cubicBezTo>
                  <a:cubicBezTo>
                    <a:pt x="305" y="0"/>
                    <a:pt x="214" y="0"/>
                    <a:pt x="214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24" name="Google Shape;724;p5"/>
            <p:cNvSpPr/>
            <p:nvPr/>
          </p:nvSpPr>
          <p:spPr>
            <a:xfrm>
              <a:off x="5160526" y="5075933"/>
              <a:ext cx="39510" cy="17214"/>
            </a:xfrm>
            <a:custGeom>
              <a:rect b="b" l="l" r="r" t="t"/>
              <a:pathLst>
                <a:path extrusionOk="0" h="742" w="1703">
                  <a:moveTo>
                    <a:pt x="758" y="0"/>
                  </a:moveTo>
                  <a:cubicBezTo>
                    <a:pt x="657" y="0"/>
                    <a:pt x="557" y="23"/>
                    <a:pt x="456" y="73"/>
                  </a:cubicBezTo>
                  <a:cubicBezTo>
                    <a:pt x="365" y="103"/>
                    <a:pt x="244" y="194"/>
                    <a:pt x="183" y="255"/>
                  </a:cubicBezTo>
                  <a:cubicBezTo>
                    <a:pt x="92" y="346"/>
                    <a:pt x="61" y="438"/>
                    <a:pt x="1" y="590"/>
                  </a:cubicBezTo>
                  <a:cubicBezTo>
                    <a:pt x="1" y="590"/>
                    <a:pt x="31" y="650"/>
                    <a:pt x="122" y="681"/>
                  </a:cubicBezTo>
                  <a:cubicBezTo>
                    <a:pt x="213" y="711"/>
                    <a:pt x="365" y="741"/>
                    <a:pt x="517" y="741"/>
                  </a:cubicBezTo>
                  <a:cubicBezTo>
                    <a:pt x="669" y="741"/>
                    <a:pt x="852" y="741"/>
                    <a:pt x="1034" y="681"/>
                  </a:cubicBezTo>
                  <a:cubicBezTo>
                    <a:pt x="1277" y="590"/>
                    <a:pt x="1460" y="498"/>
                    <a:pt x="1703" y="255"/>
                  </a:cubicBezTo>
                  <a:cubicBezTo>
                    <a:pt x="1703" y="255"/>
                    <a:pt x="1399" y="73"/>
                    <a:pt x="1004" y="42"/>
                  </a:cubicBezTo>
                  <a:cubicBezTo>
                    <a:pt x="922" y="15"/>
                    <a:pt x="840" y="0"/>
                    <a:pt x="758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25" name="Google Shape;725;p5"/>
            <p:cNvSpPr/>
            <p:nvPr/>
          </p:nvSpPr>
          <p:spPr>
            <a:xfrm>
              <a:off x="5105519" y="5011321"/>
              <a:ext cx="57142" cy="21182"/>
            </a:xfrm>
            <a:custGeom>
              <a:rect b="b" l="l" r="r" t="t"/>
              <a:pathLst>
                <a:path extrusionOk="0" h="913" w="2463">
                  <a:moveTo>
                    <a:pt x="700" y="1"/>
                  </a:moveTo>
                  <a:cubicBezTo>
                    <a:pt x="274" y="31"/>
                    <a:pt x="1" y="183"/>
                    <a:pt x="1" y="183"/>
                  </a:cubicBezTo>
                  <a:cubicBezTo>
                    <a:pt x="396" y="761"/>
                    <a:pt x="1004" y="912"/>
                    <a:pt x="1520" y="912"/>
                  </a:cubicBezTo>
                  <a:cubicBezTo>
                    <a:pt x="2068" y="912"/>
                    <a:pt x="2463" y="791"/>
                    <a:pt x="2463" y="791"/>
                  </a:cubicBezTo>
                  <a:cubicBezTo>
                    <a:pt x="1733" y="153"/>
                    <a:pt x="1095" y="1"/>
                    <a:pt x="700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26" name="Google Shape;726;p5"/>
            <p:cNvSpPr/>
            <p:nvPr/>
          </p:nvSpPr>
          <p:spPr>
            <a:xfrm>
              <a:off x="5133730" y="4987356"/>
              <a:ext cx="31761" cy="37398"/>
            </a:xfrm>
            <a:custGeom>
              <a:rect b="b" l="l" r="r" t="t"/>
              <a:pathLst>
                <a:path extrusionOk="0" h="1612" w="1369">
                  <a:moveTo>
                    <a:pt x="31" y="0"/>
                  </a:moveTo>
                  <a:cubicBezTo>
                    <a:pt x="0" y="578"/>
                    <a:pt x="304" y="973"/>
                    <a:pt x="639" y="1216"/>
                  </a:cubicBezTo>
                  <a:cubicBezTo>
                    <a:pt x="1004" y="1490"/>
                    <a:pt x="1368" y="1611"/>
                    <a:pt x="1368" y="1611"/>
                  </a:cubicBezTo>
                  <a:cubicBezTo>
                    <a:pt x="1338" y="1186"/>
                    <a:pt x="1216" y="851"/>
                    <a:pt x="1095" y="608"/>
                  </a:cubicBezTo>
                  <a:cubicBezTo>
                    <a:pt x="1004" y="365"/>
                    <a:pt x="791" y="213"/>
                    <a:pt x="639" y="122"/>
                  </a:cubicBezTo>
                  <a:cubicBezTo>
                    <a:pt x="487" y="0"/>
                    <a:pt x="335" y="0"/>
                    <a:pt x="244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27" name="Google Shape;727;p5"/>
            <p:cNvSpPr/>
            <p:nvPr/>
          </p:nvSpPr>
          <p:spPr>
            <a:xfrm>
              <a:off x="5127374" y="5033083"/>
              <a:ext cx="36006" cy="24801"/>
            </a:xfrm>
            <a:custGeom>
              <a:rect b="b" l="l" r="r" t="t"/>
              <a:pathLst>
                <a:path extrusionOk="0" h="1069" w="1552">
                  <a:moveTo>
                    <a:pt x="1395" y="0"/>
                  </a:moveTo>
                  <a:cubicBezTo>
                    <a:pt x="1250" y="0"/>
                    <a:pt x="1016" y="11"/>
                    <a:pt x="761" y="66"/>
                  </a:cubicBezTo>
                  <a:cubicBezTo>
                    <a:pt x="578" y="96"/>
                    <a:pt x="396" y="157"/>
                    <a:pt x="244" y="370"/>
                  </a:cubicBezTo>
                  <a:cubicBezTo>
                    <a:pt x="153" y="430"/>
                    <a:pt x="123" y="552"/>
                    <a:pt x="31" y="674"/>
                  </a:cubicBezTo>
                  <a:cubicBezTo>
                    <a:pt x="1" y="765"/>
                    <a:pt x="1" y="917"/>
                    <a:pt x="1" y="1069"/>
                  </a:cubicBezTo>
                  <a:lnTo>
                    <a:pt x="183" y="1069"/>
                  </a:lnTo>
                  <a:cubicBezTo>
                    <a:pt x="305" y="1069"/>
                    <a:pt x="457" y="1038"/>
                    <a:pt x="609" y="1008"/>
                  </a:cubicBezTo>
                  <a:cubicBezTo>
                    <a:pt x="761" y="917"/>
                    <a:pt x="943" y="856"/>
                    <a:pt x="1095" y="734"/>
                  </a:cubicBezTo>
                  <a:cubicBezTo>
                    <a:pt x="1308" y="552"/>
                    <a:pt x="1460" y="370"/>
                    <a:pt x="1551" y="5"/>
                  </a:cubicBezTo>
                  <a:cubicBezTo>
                    <a:pt x="1551" y="5"/>
                    <a:pt x="1493" y="0"/>
                    <a:pt x="1395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28" name="Google Shape;728;p5"/>
            <p:cNvSpPr/>
            <p:nvPr/>
          </p:nvSpPr>
          <p:spPr>
            <a:xfrm>
              <a:off x="3913758" y="4460414"/>
              <a:ext cx="314894" cy="270976"/>
            </a:xfrm>
            <a:custGeom>
              <a:rect b="b" l="l" r="r" t="t"/>
              <a:pathLst>
                <a:path extrusionOk="0" h="11680" w="13573">
                  <a:moveTo>
                    <a:pt x="11786" y="1"/>
                  </a:moveTo>
                  <a:cubicBezTo>
                    <a:pt x="11567" y="1"/>
                    <a:pt x="11318" y="166"/>
                    <a:pt x="11095" y="585"/>
                  </a:cubicBezTo>
                  <a:cubicBezTo>
                    <a:pt x="10955" y="445"/>
                    <a:pt x="10808" y="389"/>
                    <a:pt x="10660" y="389"/>
                  </a:cubicBezTo>
                  <a:cubicBezTo>
                    <a:pt x="10164" y="389"/>
                    <a:pt x="9646" y="1013"/>
                    <a:pt x="9272" y="1223"/>
                  </a:cubicBezTo>
                  <a:cubicBezTo>
                    <a:pt x="8603" y="1558"/>
                    <a:pt x="7752" y="1649"/>
                    <a:pt x="7022" y="1983"/>
                  </a:cubicBezTo>
                  <a:cubicBezTo>
                    <a:pt x="5746" y="2591"/>
                    <a:pt x="3588" y="3534"/>
                    <a:pt x="2980" y="4932"/>
                  </a:cubicBezTo>
                  <a:cubicBezTo>
                    <a:pt x="2846" y="4877"/>
                    <a:pt x="2715" y="4853"/>
                    <a:pt x="2593" y="4853"/>
                  </a:cubicBezTo>
                  <a:cubicBezTo>
                    <a:pt x="1967" y="4853"/>
                    <a:pt x="1569" y="5502"/>
                    <a:pt x="2129" y="6087"/>
                  </a:cubicBezTo>
                  <a:cubicBezTo>
                    <a:pt x="791" y="6695"/>
                    <a:pt x="457" y="7667"/>
                    <a:pt x="1" y="8974"/>
                  </a:cubicBezTo>
                  <a:lnTo>
                    <a:pt x="8025" y="11680"/>
                  </a:lnTo>
                  <a:cubicBezTo>
                    <a:pt x="8451" y="11467"/>
                    <a:pt x="8816" y="11284"/>
                    <a:pt x="9150" y="10980"/>
                  </a:cubicBezTo>
                  <a:cubicBezTo>
                    <a:pt x="9302" y="10828"/>
                    <a:pt x="9545" y="10464"/>
                    <a:pt x="9728" y="10342"/>
                  </a:cubicBezTo>
                  <a:cubicBezTo>
                    <a:pt x="9750" y="10325"/>
                    <a:pt x="9777" y="10319"/>
                    <a:pt x="9808" y="10319"/>
                  </a:cubicBezTo>
                  <a:cubicBezTo>
                    <a:pt x="9916" y="10319"/>
                    <a:pt x="10065" y="10396"/>
                    <a:pt x="10197" y="10396"/>
                  </a:cubicBezTo>
                  <a:cubicBezTo>
                    <a:pt x="10235" y="10396"/>
                    <a:pt x="10272" y="10389"/>
                    <a:pt x="10305" y="10373"/>
                  </a:cubicBezTo>
                  <a:cubicBezTo>
                    <a:pt x="10791" y="10099"/>
                    <a:pt x="11126" y="9886"/>
                    <a:pt x="10974" y="9248"/>
                  </a:cubicBezTo>
                  <a:cubicBezTo>
                    <a:pt x="12352" y="9189"/>
                    <a:pt x="12429" y="6868"/>
                    <a:pt x="11259" y="6868"/>
                  </a:cubicBezTo>
                  <a:cubicBezTo>
                    <a:pt x="11216" y="6868"/>
                    <a:pt x="11172" y="6871"/>
                    <a:pt x="11126" y="6877"/>
                  </a:cubicBezTo>
                  <a:cubicBezTo>
                    <a:pt x="11430" y="6604"/>
                    <a:pt x="11673" y="6087"/>
                    <a:pt x="11430" y="5661"/>
                  </a:cubicBezTo>
                  <a:cubicBezTo>
                    <a:pt x="11764" y="5509"/>
                    <a:pt x="12585" y="5023"/>
                    <a:pt x="12159" y="4628"/>
                  </a:cubicBezTo>
                  <a:cubicBezTo>
                    <a:pt x="12676" y="4567"/>
                    <a:pt x="13345" y="4567"/>
                    <a:pt x="13436" y="3868"/>
                  </a:cubicBezTo>
                  <a:cubicBezTo>
                    <a:pt x="13573" y="3157"/>
                    <a:pt x="12971" y="2790"/>
                    <a:pt x="12384" y="2790"/>
                  </a:cubicBezTo>
                  <a:cubicBezTo>
                    <a:pt x="12319" y="2790"/>
                    <a:pt x="12254" y="2795"/>
                    <a:pt x="12190" y="2804"/>
                  </a:cubicBezTo>
                  <a:cubicBezTo>
                    <a:pt x="12767" y="2561"/>
                    <a:pt x="12950" y="1679"/>
                    <a:pt x="12068" y="1649"/>
                  </a:cubicBezTo>
                  <a:cubicBezTo>
                    <a:pt x="12670" y="962"/>
                    <a:pt x="12315" y="1"/>
                    <a:pt x="11786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29" name="Google Shape;729;p5"/>
            <p:cNvSpPr/>
            <p:nvPr/>
          </p:nvSpPr>
          <p:spPr>
            <a:xfrm>
              <a:off x="3946215" y="4584697"/>
              <a:ext cx="181238" cy="143863"/>
            </a:xfrm>
            <a:custGeom>
              <a:rect b="b" l="l" r="r" t="t"/>
              <a:pathLst>
                <a:path extrusionOk="0" h="6201" w="7812">
                  <a:moveTo>
                    <a:pt x="6322" y="0"/>
                  </a:moveTo>
                  <a:cubicBezTo>
                    <a:pt x="5988" y="122"/>
                    <a:pt x="5836" y="760"/>
                    <a:pt x="5897" y="1155"/>
                  </a:cubicBezTo>
                  <a:cubicBezTo>
                    <a:pt x="5764" y="1022"/>
                    <a:pt x="5580" y="954"/>
                    <a:pt x="5395" y="954"/>
                  </a:cubicBezTo>
                  <a:cubicBezTo>
                    <a:pt x="5200" y="954"/>
                    <a:pt x="5004" y="1030"/>
                    <a:pt x="4863" y="1186"/>
                  </a:cubicBezTo>
                  <a:cubicBezTo>
                    <a:pt x="4803" y="882"/>
                    <a:pt x="5046" y="487"/>
                    <a:pt x="4711" y="335"/>
                  </a:cubicBezTo>
                  <a:cubicBezTo>
                    <a:pt x="4377" y="426"/>
                    <a:pt x="4073" y="1064"/>
                    <a:pt x="4256" y="1490"/>
                  </a:cubicBezTo>
                  <a:cubicBezTo>
                    <a:pt x="4171" y="1480"/>
                    <a:pt x="4092" y="1474"/>
                    <a:pt x="4017" y="1474"/>
                  </a:cubicBezTo>
                  <a:cubicBezTo>
                    <a:pt x="3848" y="1474"/>
                    <a:pt x="3694" y="1506"/>
                    <a:pt x="3526" y="1611"/>
                  </a:cubicBezTo>
                  <a:cubicBezTo>
                    <a:pt x="3583" y="1382"/>
                    <a:pt x="3451" y="692"/>
                    <a:pt x="3181" y="692"/>
                  </a:cubicBezTo>
                  <a:cubicBezTo>
                    <a:pt x="3165" y="692"/>
                    <a:pt x="3148" y="694"/>
                    <a:pt x="3131" y="699"/>
                  </a:cubicBezTo>
                  <a:cubicBezTo>
                    <a:pt x="2705" y="760"/>
                    <a:pt x="2827" y="1672"/>
                    <a:pt x="2979" y="1854"/>
                  </a:cubicBezTo>
                  <a:cubicBezTo>
                    <a:pt x="2856" y="1786"/>
                    <a:pt x="2733" y="1742"/>
                    <a:pt x="2633" y="1742"/>
                  </a:cubicBezTo>
                  <a:cubicBezTo>
                    <a:pt x="2509" y="1742"/>
                    <a:pt x="2418" y="1808"/>
                    <a:pt x="2401" y="1976"/>
                  </a:cubicBezTo>
                  <a:cubicBezTo>
                    <a:pt x="2346" y="1956"/>
                    <a:pt x="2292" y="1947"/>
                    <a:pt x="2239" y="1947"/>
                  </a:cubicBezTo>
                  <a:cubicBezTo>
                    <a:pt x="1973" y="1947"/>
                    <a:pt x="1753" y="2183"/>
                    <a:pt x="1702" y="2462"/>
                  </a:cubicBezTo>
                  <a:cubicBezTo>
                    <a:pt x="1549" y="2349"/>
                    <a:pt x="1404" y="2302"/>
                    <a:pt x="1275" y="2302"/>
                  </a:cubicBezTo>
                  <a:cubicBezTo>
                    <a:pt x="710" y="2302"/>
                    <a:pt x="435" y="3190"/>
                    <a:pt x="1003" y="3313"/>
                  </a:cubicBezTo>
                  <a:cubicBezTo>
                    <a:pt x="578" y="3374"/>
                    <a:pt x="243" y="3648"/>
                    <a:pt x="0" y="4043"/>
                  </a:cubicBezTo>
                  <a:lnTo>
                    <a:pt x="6414" y="6201"/>
                  </a:lnTo>
                  <a:cubicBezTo>
                    <a:pt x="6474" y="6079"/>
                    <a:pt x="6535" y="6019"/>
                    <a:pt x="6566" y="5897"/>
                  </a:cubicBezTo>
                  <a:cubicBezTo>
                    <a:pt x="6718" y="5654"/>
                    <a:pt x="7265" y="4803"/>
                    <a:pt x="6687" y="4803"/>
                  </a:cubicBezTo>
                  <a:cubicBezTo>
                    <a:pt x="6930" y="4499"/>
                    <a:pt x="7113" y="4043"/>
                    <a:pt x="6809" y="3678"/>
                  </a:cubicBezTo>
                  <a:cubicBezTo>
                    <a:pt x="6961" y="3678"/>
                    <a:pt x="7812" y="3435"/>
                    <a:pt x="7812" y="3040"/>
                  </a:cubicBezTo>
                  <a:cubicBezTo>
                    <a:pt x="7812" y="2826"/>
                    <a:pt x="7436" y="2687"/>
                    <a:pt x="7139" y="2687"/>
                  </a:cubicBezTo>
                  <a:cubicBezTo>
                    <a:pt x="7014" y="2687"/>
                    <a:pt x="6902" y="2712"/>
                    <a:pt x="6839" y="2766"/>
                  </a:cubicBezTo>
                  <a:cubicBezTo>
                    <a:pt x="6930" y="2523"/>
                    <a:pt x="6900" y="2128"/>
                    <a:pt x="6961" y="1915"/>
                  </a:cubicBezTo>
                  <a:cubicBezTo>
                    <a:pt x="7082" y="1642"/>
                    <a:pt x="7538" y="1216"/>
                    <a:pt x="7447" y="912"/>
                  </a:cubicBezTo>
                  <a:cubicBezTo>
                    <a:pt x="7358" y="859"/>
                    <a:pt x="7264" y="834"/>
                    <a:pt x="7170" y="834"/>
                  </a:cubicBezTo>
                  <a:cubicBezTo>
                    <a:pt x="6940" y="834"/>
                    <a:pt x="6707" y="979"/>
                    <a:pt x="6535" y="1216"/>
                  </a:cubicBezTo>
                  <a:cubicBezTo>
                    <a:pt x="6505" y="851"/>
                    <a:pt x="6687" y="122"/>
                    <a:pt x="6322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30" name="Google Shape;730;p5"/>
            <p:cNvSpPr/>
            <p:nvPr/>
          </p:nvSpPr>
          <p:spPr>
            <a:xfrm>
              <a:off x="4166917" y="4464822"/>
              <a:ext cx="13433" cy="24685"/>
            </a:xfrm>
            <a:custGeom>
              <a:rect b="b" l="l" r="r" t="t"/>
              <a:pathLst>
                <a:path extrusionOk="0" h="1064" w="579">
                  <a:moveTo>
                    <a:pt x="366" y="0"/>
                  </a:moveTo>
                  <a:cubicBezTo>
                    <a:pt x="31" y="152"/>
                    <a:pt x="1" y="426"/>
                    <a:pt x="31" y="638"/>
                  </a:cubicBezTo>
                  <a:cubicBezTo>
                    <a:pt x="31" y="882"/>
                    <a:pt x="153" y="1064"/>
                    <a:pt x="153" y="1064"/>
                  </a:cubicBezTo>
                  <a:cubicBezTo>
                    <a:pt x="487" y="790"/>
                    <a:pt x="579" y="547"/>
                    <a:pt x="579" y="304"/>
                  </a:cubicBezTo>
                  <a:cubicBezTo>
                    <a:pt x="518" y="213"/>
                    <a:pt x="487" y="122"/>
                    <a:pt x="457" y="91"/>
                  </a:cubicBezTo>
                  <a:lnTo>
                    <a:pt x="366" y="0"/>
                  </a:ln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31" name="Google Shape;731;p5"/>
            <p:cNvSpPr/>
            <p:nvPr/>
          </p:nvSpPr>
          <p:spPr>
            <a:xfrm>
              <a:off x="4173274" y="4481039"/>
              <a:ext cx="20486" cy="10602"/>
            </a:xfrm>
            <a:custGeom>
              <a:rect b="b" l="l" r="r" t="t"/>
              <a:pathLst>
                <a:path extrusionOk="0" h="457" w="883">
                  <a:moveTo>
                    <a:pt x="487" y="0"/>
                  </a:moveTo>
                  <a:cubicBezTo>
                    <a:pt x="335" y="31"/>
                    <a:pt x="244" y="61"/>
                    <a:pt x="183" y="152"/>
                  </a:cubicBezTo>
                  <a:cubicBezTo>
                    <a:pt x="31" y="304"/>
                    <a:pt x="1" y="456"/>
                    <a:pt x="1" y="456"/>
                  </a:cubicBezTo>
                  <a:cubicBezTo>
                    <a:pt x="213" y="456"/>
                    <a:pt x="365" y="395"/>
                    <a:pt x="487" y="395"/>
                  </a:cubicBezTo>
                  <a:cubicBezTo>
                    <a:pt x="608" y="365"/>
                    <a:pt x="669" y="334"/>
                    <a:pt x="760" y="274"/>
                  </a:cubicBezTo>
                  <a:cubicBezTo>
                    <a:pt x="791" y="243"/>
                    <a:pt x="821" y="183"/>
                    <a:pt x="852" y="152"/>
                  </a:cubicBezTo>
                  <a:cubicBezTo>
                    <a:pt x="882" y="91"/>
                    <a:pt x="882" y="61"/>
                    <a:pt x="882" y="61"/>
                  </a:cubicBezTo>
                  <a:cubicBezTo>
                    <a:pt x="821" y="31"/>
                    <a:pt x="760" y="0"/>
                    <a:pt x="669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32" name="Google Shape;732;p5"/>
            <p:cNvSpPr/>
            <p:nvPr/>
          </p:nvSpPr>
          <p:spPr>
            <a:xfrm>
              <a:off x="4150004" y="4472571"/>
              <a:ext cx="17655" cy="17655"/>
            </a:xfrm>
            <a:custGeom>
              <a:rect b="b" l="l" r="r" t="t"/>
              <a:pathLst>
                <a:path extrusionOk="0" h="761" w="761">
                  <a:moveTo>
                    <a:pt x="61" y="0"/>
                  </a:moveTo>
                  <a:cubicBezTo>
                    <a:pt x="61" y="0"/>
                    <a:pt x="0" y="122"/>
                    <a:pt x="61" y="274"/>
                  </a:cubicBezTo>
                  <a:cubicBezTo>
                    <a:pt x="122" y="365"/>
                    <a:pt x="152" y="426"/>
                    <a:pt x="274" y="548"/>
                  </a:cubicBezTo>
                  <a:cubicBezTo>
                    <a:pt x="365" y="578"/>
                    <a:pt x="548" y="699"/>
                    <a:pt x="760" y="760"/>
                  </a:cubicBezTo>
                  <a:cubicBezTo>
                    <a:pt x="760" y="760"/>
                    <a:pt x="760" y="608"/>
                    <a:pt x="669" y="426"/>
                  </a:cubicBezTo>
                  <a:cubicBezTo>
                    <a:pt x="608" y="244"/>
                    <a:pt x="426" y="92"/>
                    <a:pt x="61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33" name="Google Shape;733;p5"/>
            <p:cNvSpPr/>
            <p:nvPr/>
          </p:nvSpPr>
          <p:spPr>
            <a:xfrm>
              <a:off x="4209234" y="4524748"/>
              <a:ext cx="14848" cy="20486"/>
            </a:xfrm>
            <a:custGeom>
              <a:rect b="b" l="l" r="r" t="t"/>
              <a:pathLst>
                <a:path extrusionOk="0" h="883" w="640">
                  <a:moveTo>
                    <a:pt x="609" y="1"/>
                  </a:moveTo>
                  <a:cubicBezTo>
                    <a:pt x="305" y="31"/>
                    <a:pt x="153" y="244"/>
                    <a:pt x="62" y="457"/>
                  </a:cubicBezTo>
                  <a:cubicBezTo>
                    <a:pt x="1" y="639"/>
                    <a:pt x="1" y="882"/>
                    <a:pt x="1" y="882"/>
                  </a:cubicBezTo>
                  <a:cubicBezTo>
                    <a:pt x="365" y="730"/>
                    <a:pt x="517" y="487"/>
                    <a:pt x="609" y="335"/>
                  </a:cubicBezTo>
                  <a:cubicBezTo>
                    <a:pt x="639" y="153"/>
                    <a:pt x="609" y="1"/>
                    <a:pt x="609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34" name="Google Shape;734;p5"/>
            <p:cNvSpPr/>
            <p:nvPr/>
          </p:nvSpPr>
          <p:spPr>
            <a:xfrm>
              <a:off x="4210649" y="4540965"/>
              <a:ext cx="22597" cy="8491"/>
            </a:xfrm>
            <a:custGeom>
              <a:rect b="b" l="l" r="r" t="t"/>
              <a:pathLst>
                <a:path extrusionOk="0" h="366" w="974">
                  <a:moveTo>
                    <a:pt x="578" y="1"/>
                  </a:moveTo>
                  <a:cubicBezTo>
                    <a:pt x="456" y="1"/>
                    <a:pt x="365" y="31"/>
                    <a:pt x="274" y="62"/>
                  </a:cubicBezTo>
                  <a:cubicBezTo>
                    <a:pt x="122" y="183"/>
                    <a:pt x="1" y="305"/>
                    <a:pt x="1" y="305"/>
                  </a:cubicBezTo>
                  <a:cubicBezTo>
                    <a:pt x="122" y="335"/>
                    <a:pt x="213" y="335"/>
                    <a:pt x="304" y="335"/>
                  </a:cubicBezTo>
                  <a:cubicBezTo>
                    <a:pt x="396" y="366"/>
                    <a:pt x="426" y="366"/>
                    <a:pt x="517" y="366"/>
                  </a:cubicBezTo>
                  <a:cubicBezTo>
                    <a:pt x="608" y="366"/>
                    <a:pt x="700" y="366"/>
                    <a:pt x="760" y="335"/>
                  </a:cubicBezTo>
                  <a:cubicBezTo>
                    <a:pt x="852" y="305"/>
                    <a:pt x="882" y="244"/>
                    <a:pt x="912" y="214"/>
                  </a:cubicBezTo>
                  <a:cubicBezTo>
                    <a:pt x="973" y="183"/>
                    <a:pt x="973" y="153"/>
                    <a:pt x="973" y="153"/>
                  </a:cubicBezTo>
                  <a:cubicBezTo>
                    <a:pt x="882" y="92"/>
                    <a:pt x="852" y="62"/>
                    <a:pt x="760" y="31"/>
                  </a:cubicBezTo>
                  <a:cubicBezTo>
                    <a:pt x="700" y="1"/>
                    <a:pt x="608" y="1"/>
                    <a:pt x="578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35" name="Google Shape;735;p5"/>
            <p:cNvSpPr/>
            <p:nvPr/>
          </p:nvSpPr>
          <p:spPr>
            <a:xfrm>
              <a:off x="4197958" y="4523333"/>
              <a:ext cx="10602" cy="21901"/>
            </a:xfrm>
            <a:custGeom>
              <a:rect b="b" l="l" r="r" t="t"/>
              <a:pathLst>
                <a:path extrusionOk="0" h="944" w="457">
                  <a:moveTo>
                    <a:pt x="152" y="1"/>
                  </a:moveTo>
                  <a:cubicBezTo>
                    <a:pt x="152" y="1"/>
                    <a:pt x="92" y="1"/>
                    <a:pt x="61" y="31"/>
                  </a:cubicBezTo>
                  <a:cubicBezTo>
                    <a:pt x="31" y="62"/>
                    <a:pt x="0" y="92"/>
                    <a:pt x="0" y="183"/>
                  </a:cubicBezTo>
                  <a:cubicBezTo>
                    <a:pt x="0" y="244"/>
                    <a:pt x="0" y="366"/>
                    <a:pt x="31" y="487"/>
                  </a:cubicBezTo>
                  <a:cubicBezTo>
                    <a:pt x="92" y="639"/>
                    <a:pt x="213" y="791"/>
                    <a:pt x="365" y="943"/>
                  </a:cubicBezTo>
                  <a:cubicBezTo>
                    <a:pt x="365" y="943"/>
                    <a:pt x="456" y="791"/>
                    <a:pt x="456" y="609"/>
                  </a:cubicBezTo>
                  <a:cubicBezTo>
                    <a:pt x="456" y="396"/>
                    <a:pt x="365" y="183"/>
                    <a:pt x="152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36" name="Google Shape;736;p5"/>
            <p:cNvSpPr/>
            <p:nvPr/>
          </p:nvSpPr>
          <p:spPr>
            <a:xfrm>
              <a:off x="4167636" y="4607317"/>
              <a:ext cx="20462" cy="13363"/>
            </a:xfrm>
            <a:custGeom>
              <a:rect b="b" l="l" r="r" t="t"/>
              <a:pathLst>
                <a:path extrusionOk="0" h="576" w="882">
                  <a:moveTo>
                    <a:pt x="715" y="1"/>
                  </a:moveTo>
                  <a:cubicBezTo>
                    <a:pt x="512" y="1"/>
                    <a:pt x="340" y="121"/>
                    <a:pt x="244" y="241"/>
                  </a:cubicBezTo>
                  <a:cubicBezTo>
                    <a:pt x="92" y="393"/>
                    <a:pt x="0" y="575"/>
                    <a:pt x="0" y="575"/>
                  </a:cubicBezTo>
                  <a:cubicBezTo>
                    <a:pt x="426" y="545"/>
                    <a:pt x="639" y="423"/>
                    <a:pt x="760" y="332"/>
                  </a:cubicBezTo>
                  <a:cubicBezTo>
                    <a:pt x="851" y="241"/>
                    <a:pt x="882" y="180"/>
                    <a:pt x="882" y="120"/>
                  </a:cubicBezTo>
                  <a:lnTo>
                    <a:pt x="882" y="59"/>
                  </a:lnTo>
                  <a:lnTo>
                    <a:pt x="882" y="28"/>
                  </a:lnTo>
                  <a:cubicBezTo>
                    <a:pt x="825" y="9"/>
                    <a:pt x="769" y="1"/>
                    <a:pt x="715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37" name="Google Shape;737;p5"/>
            <p:cNvSpPr/>
            <p:nvPr/>
          </p:nvSpPr>
          <p:spPr>
            <a:xfrm>
              <a:off x="4168332" y="4620657"/>
              <a:ext cx="19070" cy="9883"/>
            </a:xfrm>
            <a:custGeom>
              <a:rect b="b" l="l" r="r" t="t"/>
              <a:pathLst>
                <a:path extrusionOk="0" h="426" w="822">
                  <a:moveTo>
                    <a:pt x="335" y="0"/>
                  </a:moveTo>
                  <a:cubicBezTo>
                    <a:pt x="153" y="61"/>
                    <a:pt x="1" y="122"/>
                    <a:pt x="1" y="122"/>
                  </a:cubicBezTo>
                  <a:cubicBezTo>
                    <a:pt x="92" y="152"/>
                    <a:pt x="122" y="213"/>
                    <a:pt x="122" y="274"/>
                  </a:cubicBezTo>
                  <a:cubicBezTo>
                    <a:pt x="183" y="304"/>
                    <a:pt x="244" y="304"/>
                    <a:pt x="274" y="365"/>
                  </a:cubicBezTo>
                  <a:cubicBezTo>
                    <a:pt x="396" y="396"/>
                    <a:pt x="457" y="426"/>
                    <a:pt x="548" y="426"/>
                  </a:cubicBezTo>
                  <a:cubicBezTo>
                    <a:pt x="609" y="426"/>
                    <a:pt x="700" y="396"/>
                    <a:pt x="730" y="396"/>
                  </a:cubicBezTo>
                  <a:cubicBezTo>
                    <a:pt x="761" y="365"/>
                    <a:pt x="821" y="365"/>
                    <a:pt x="821" y="365"/>
                  </a:cubicBezTo>
                  <a:cubicBezTo>
                    <a:pt x="821" y="274"/>
                    <a:pt x="761" y="213"/>
                    <a:pt x="730" y="152"/>
                  </a:cubicBezTo>
                  <a:lnTo>
                    <a:pt x="609" y="61"/>
                  </a:lnTo>
                  <a:cubicBezTo>
                    <a:pt x="548" y="0"/>
                    <a:pt x="426" y="0"/>
                    <a:pt x="335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38" name="Google Shape;738;p5"/>
            <p:cNvSpPr/>
            <p:nvPr/>
          </p:nvSpPr>
          <p:spPr>
            <a:xfrm>
              <a:off x="4164110" y="4598802"/>
              <a:ext cx="9187" cy="20462"/>
            </a:xfrm>
            <a:custGeom>
              <a:rect b="b" l="l" r="r" t="t"/>
              <a:pathLst>
                <a:path extrusionOk="0" h="882" w="396">
                  <a:moveTo>
                    <a:pt x="274" y="0"/>
                  </a:moveTo>
                  <a:cubicBezTo>
                    <a:pt x="244" y="0"/>
                    <a:pt x="152" y="31"/>
                    <a:pt x="122" y="122"/>
                  </a:cubicBezTo>
                  <a:cubicBezTo>
                    <a:pt x="92" y="152"/>
                    <a:pt x="92" y="183"/>
                    <a:pt x="31" y="243"/>
                  </a:cubicBezTo>
                  <a:cubicBezTo>
                    <a:pt x="31" y="274"/>
                    <a:pt x="0" y="335"/>
                    <a:pt x="0" y="395"/>
                  </a:cubicBezTo>
                  <a:lnTo>
                    <a:pt x="0" y="608"/>
                  </a:lnTo>
                  <a:cubicBezTo>
                    <a:pt x="0" y="699"/>
                    <a:pt x="31" y="790"/>
                    <a:pt x="92" y="882"/>
                  </a:cubicBezTo>
                  <a:cubicBezTo>
                    <a:pt x="92" y="882"/>
                    <a:pt x="183" y="760"/>
                    <a:pt x="304" y="608"/>
                  </a:cubicBezTo>
                  <a:cubicBezTo>
                    <a:pt x="335" y="547"/>
                    <a:pt x="396" y="426"/>
                    <a:pt x="396" y="335"/>
                  </a:cubicBezTo>
                  <a:lnTo>
                    <a:pt x="396" y="183"/>
                  </a:lnTo>
                  <a:cubicBezTo>
                    <a:pt x="396" y="152"/>
                    <a:pt x="335" y="91"/>
                    <a:pt x="335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39" name="Google Shape;739;p5"/>
            <p:cNvSpPr/>
            <p:nvPr/>
          </p:nvSpPr>
          <p:spPr>
            <a:xfrm>
              <a:off x="4162694" y="4666500"/>
              <a:ext cx="15544" cy="19766"/>
            </a:xfrm>
            <a:custGeom>
              <a:rect b="b" l="l" r="r" t="t"/>
              <a:pathLst>
                <a:path extrusionOk="0" h="852" w="670">
                  <a:moveTo>
                    <a:pt x="669" y="0"/>
                  </a:moveTo>
                  <a:cubicBezTo>
                    <a:pt x="517" y="0"/>
                    <a:pt x="396" y="91"/>
                    <a:pt x="335" y="152"/>
                  </a:cubicBezTo>
                  <a:cubicBezTo>
                    <a:pt x="244" y="274"/>
                    <a:pt x="183" y="365"/>
                    <a:pt x="153" y="456"/>
                  </a:cubicBezTo>
                  <a:cubicBezTo>
                    <a:pt x="92" y="578"/>
                    <a:pt x="61" y="669"/>
                    <a:pt x="31" y="730"/>
                  </a:cubicBezTo>
                  <a:cubicBezTo>
                    <a:pt x="1" y="821"/>
                    <a:pt x="1" y="851"/>
                    <a:pt x="1" y="851"/>
                  </a:cubicBezTo>
                  <a:cubicBezTo>
                    <a:pt x="153" y="730"/>
                    <a:pt x="244" y="669"/>
                    <a:pt x="365" y="578"/>
                  </a:cubicBezTo>
                  <a:cubicBezTo>
                    <a:pt x="487" y="456"/>
                    <a:pt x="548" y="395"/>
                    <a:pt x="578" y="304"/>
                  </a:cubicBezTo>
                  <a:cubicBezTo>
                    <a:pt x="639" y="243"/>
                    <a:pt x="669" y="122"/>
                    <a:pt x="669" y="91"/>
                  </a:cubicBezTo>
                  <a:lnTo>
                    <a:pt x="669" y="0"/>
                  </a:ln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40" name="Google Shape;740;p5"/>
            <p:cNvSpPr/>
            <p:nvPr/>
          </p:nvSpPr>
          <p:spPr>
            <a:xfrm>
              <a:off x="4163414" y="4682415"/>
              <a:ext cx="16936" cy="6658"/>
            </a:xfrm>
            <a:custGeom>
              <a:rect b="b" l="l" r="r" t="t"/>
              <a:pathLst>
                <a:path extrusionOk="0" h="287" w="730">
                  <a:moveTo>
                    <a:pt x="437" y="1"/>
                  </a:moveTo>
                  <a:cubicBezTo>
                    <a:pt x="375" y="1"/>
                    <a:pt x="317" y="22"/>
                    <a:pt x="274" y="44"/>
                  </a:cubicBezTo>
                  <a:cubicBezTo>
                    <a:pt x="182" y="74"/>
                    <a:pt x="122" y="135"/>
                    <a:pt x="61" y="165"/>
                  </a:cubicBezTo>
                  <a:lnTo>
                    <a:pt x="0" y="226"/>
                  </a:lnTo>
                  <a:cubicBezTo>
                    <a:pt x="61" y="226"/>
                    <a:pt x="152" y="226"/>
                    <a:pt x="213" y="287"/>
                  </a:cubicBezTo>
                  <a:lnTo>
                    <a:pt x="456" y="287"/>
                  </a:lnTo>
                  <a:cubicBezTo>
                    <a:pt x="517" y="226"/>
                    <a:pt x="608" y="226"/>
                    <a:pt x="638" y="226"/>
                  </a:cubicBezTo>
                  <a:cubicBezTo>
                    <a:pt x="669" y="196"/>
                    <a:pt x="730" y="196"/>
                    <a:pt x="730" y="196"/>
                  </a:cubicBezTo>
                  <a:cubicBezTo>
                    <a:pt x="669" y="74"/>
                    <a:pt x="608" y="13"/>
                    <a:pt x="517" y="13"/>
                  </a:cubicBezTo>
                  <a:cubicBezTo>
                    <a:pt x="490" y="4"/>
                    <a:pt x="463" y="1"/>
                    <a:pt x="437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41" name="Google Shape;741;p5"/>
            <p:cNvSpPr/>
            <p:nvPr/>
          </p:nvSpPr>
          <p:spPr>
            <a:xfrm>
              <a:off x="4155642" y="4668611"/>
              <a:ext cx="8491" cy="17655"/>
            </a:xfrm>
            <a:custGeom>
              <a:rect b="b" l="l" r="r" t="t"/>
              <a:pathLst>
                <a:path extrusionOk="0" h="761" w="366">
                  <a:moveTo>
                    <a:pt x="183" y="0"/>
                  </a:moveTo>
                  <a:cubicBezTo>
                    <a:pt x="183" y="0"/>
                    <a:pt x="92" y="61"/>
                    <a:pt x="31" y="213"/>
                  </a:cubicBezTo>
                  <a:cubicBezTo>
                    <a:pt x="1" y="304"/>
                    <a:pt x="1" y="365"/>
                    <a:pt x="31" y="487"/>
                  </a:cubicBezTo>
                  <a:cubicBezTo>
                    <a:pt x="92" y="578"/>
                    <a:pt x="183" y="639"/>
                    <a:pt x="213" y="760"/>
                  </a:cubicBezTo>
                  <a:cubicBezTo>
                    <a:pt x="213" y="760"/>
                    <a:pt x="244" y="730"/>
                    <a:pt x="244" y="669"/>
                  </a:cubicBezTo>
                  <a:cubicBezTo>
                    <a:pt x="305" y="639"/>
                    <a:pt x="335" y="578"/>
                    <a:pt x="335" y="456"/>
                  </a:cubicBezTo>
                  <a:cubicBezTo>
                    <a:pt x="365" y="304"/>
                    <a:pt x="365" y="61"/>
                    <a:pt x="183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42" name="Google Shape;742;p5"/>
            <p:cNvSpPr/>
            <p:nvPr/>
          </p:nvSpPr>
          <p:spPr>
            <a:xfrm>
              <a:off x="4143647" y="4691185"/>
              <a:ext cx="14129" cy="21158"/>
            </a:xfrm>
            <a:custGeom>
              <a:rect b="b" l="l" r="r" t="t"/>
              <a:pathLst>
                <a:path extrusionOk="0" h="912" w="609">
                  <a:moveTo>
                    <a:pt x="609" y="0"/>
                  </a:moveTo>
                  <a:cubicBezTo>
                    <a:pt x="366" y="91"/>
                    <a:pt x="214" y="274"/>
                    <a:pt x="123" y="517"/>
                  </a:cubicBezTo>
                  <a:cubicBezTo>
                    <a:pt x="1" y="730"/>
                    <a:pt x="1" y="912"/>
                    <a:pt x="1" y="912"/>
                  </a:cubicBezTo>
                  <a:cubicBezTo>
                    <a:pt x="366" y="730"/>
                    <a:pt x="548" y="547"/>
                    <a:pt x="578" y="304"/>
                  </a:cubicBezTo>
                  <a:cubicBezTo>
                    <a:pt x="609" y="243"/>
                    <a:pt x="609" y="122"/>
                    <a:pt x="609" y="91"/>
                  </a:cubicBezTo>
                  <a:lnTo>
                    <a:pt x="609" y="0"/>
                  </a:ln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43" name="Google Shape;743;p5"/>
            <p:cNvSpPr/>
            <p:nvPr/>
          </p:nvSpPr>
          <p:spPr>
            <a:xfrm>
              <a:off x="4145782" y="4707401"/>
              <a:ext cx="18351" cy="8468"/>
            </a:xfrm>
            <a:custGeom>
              <a:rect b="b" l="l" r="r" t="t"/>
              <a:pathLst>
                <a:path extrusionOk="0" h="365" w="791">
                  <a:moveTo>
                    <a:pt x="517" y="0"/>
                  </a:moveTo>
                  <a:cubicBezTo>
                    <a:pt x="426" y="0"/>
                    <a:pt x="334" y="31"/>
                    <a:pt x="274" y="61"/>
                  </a:cubicBezTo>
                  <a:cubicBezTo>
                    <a:pt x="91" y="182"/>
                    <a:pt x="0" y="304"/>
                    <a:pt x="0" y="304"/>
                  </a:cubicBezTo>
                  <a:cubicBezTo>
                    <a:pt x="61" y="334"/>
                    <a:pt x="152" y="334"/>
                    <a:pt x="213" y="365"/>
                  </a:cubicBezTo>
                  <a:lnTo>
                    <a:pt x="365" y="365"/>
                  </a:lnTo>
                  <a:cubicBezTo>
                    <a:pt x="456" y="365"/>
                    <a:pt x="517" y="334"/>
                    <a:pt x="608" y="304"/>
                  </a:cubicBezTo>
                  <a:cubicBezTo>
                    <a:pt x="669" y="274"/>
                    <a:pt x="730" y="213"/>
                    <a:pt x="760" y="182"/>
                  </a:cubicBezTo>
                  <a:cubicBezTo>
                    <a:pt x="790" y="152"/>
                    <a:pt x="790" y="122"/>
                    <a:pt x="790" y="122"/>
                  </a:cubicBezTo>
                  <a:cubicBezTo>
                    <a:pt x="730" y="31"/>
                    <a:pt x="608" y="0"/>
                    <a:pt x="517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44" name="Google Shape;744;p5"/>
            <p:cNvSpPr/>
            <p:nvPr/>
          </p:nvSpPr>
          <p:spPr>
            <a:xfrm>
              <a:off x="4138010" y="4693296"/>
              <a:ext cx="8491" cy="19047"/>
            </a:xfrm>
            <a:custGeom>
              <a:rect b="b" l="l" r="r" t="t"/>
              <a:pathLst>
                <a:path extrusionOk="0" h="821" w="366">
                  <a:moveTo>
                    <a:pt x="92" y="0"/>
                  </a:moveTo>
                  <a:cubicBezTo>
                    <a:pt x="92" y="0"/>
                    <a:pt x="31" y="61"/>
                    <a:pt x="1" y="213"/>
                  </a:cubicBezTo>
                  <a:cubicBezTo>
                    <a:pt x="1" y="304"/>
                    <a:pt x="1" y="365"/>
                    <a:pt x="31" y="487"/>
                  </a:cubicBezTo>
                  <a:cubicBezTo>
                    <a:pt x="31" y="517"/>
                    <a:pt x="62" y="608"/>
                    <a:pt x="92" y="639"/>
                  </a:cubicBezTo>
                  <a:cubicBezTo>
                    <a:pt x="92" y="730"/>
                    <a:pt x="122" y="760"/>
                    <a:pt x="214" y="821"/>
                  </a:cubicBezTo>
                  <a:cubicBezTo>
                    <a:pt x="214" y="821"/>
                    <a:pt x="305" y="669"/>
                    <a:pt x="335" y="487"/>
                  </a:cubicBezTo>
                  <a:cubicBezTo>
                    <a:pt x="366" y="304"/>
                    <a:pt x="335" y="122"/>
                    <a:pt x="92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45" name="Google Shape;745;p5"/>
            <p:cNvSpPr/>
            <p:nvPr/>
          </p:nvSpPr>
          <p:spPr>
            <a:xfrm>
              <a:off x="4117570" y="4706682"/>
              <a:ext cx="14129" cy="21182"/>
            </a:xfrm>
            <a:custGeom>
              <a:rect b="b" l="l" r="r" t="t"/>
              <a:pathLst>
                <a:path extrusionOk="0" h="913" w="609">
                  <a:moveTo>
                    <a:pt x="608" y="1"/>
                  </a:moveTo>
                  <a:cubicBezTo>
                    <a:pt x="304" y="31"/>
                    <a:pt x="183" y="244"/>
                    <a:pt x="122" y="487"/>
                  </a:cubicBezTo>
                  <a:cubicBezTo>
                    <a:pt x="31" y="700"/>
                    <a:pt x="0" y="913"/>
                    <a:pt x="0" y="913"/>
                  </a:cubicBezTo>
                  <a:cubicBezTo>
                    <a:pt x="152" y="791"/>
                    <a:pt x="243" y="669"/>
                    <a:pt x="365" y="548"/>
                  </a:cubicBezTo>
                  <a:cubicBezTo>
                    <a:pt x="487" y="487"/>
                    <a:pt x="517" y="365"/>
                    <a:pt x="547" y="305"/>
                  </a:cubicBezTo>
                  <a:cubicBezTo>
                    <a:pt x="608" y="213"/>
                    <a:pt x="608" y="92"/>
                    <a:pt x="608" y="62"/>
                  </a:cubicBezTo>
                  <a:lnTo>
                    <a:pt x="608" y="1"/>
                  </a:ln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46" name="Google Shape;746;p5"/>
            <p:cNvSpPr/>
            <p:nvPr/>
          </p:nvSpPr>
          <p:spPr>
            <a:xfrm>
              <a:off x="4118266" y="4721507"/>
              <a:ext cx="18351" cy="8468"/>
            </a:xfrm>
            <a:custGeom>
              <a:rect b="b" l="l" r="r" t="t"/>
              <a:pathLst>
                <a:path extrusionOk="0" h="365" w="791">
                  <a:moveTo>
                    <a:pt x="548" y="0"/>
                  </a:moveTo>
                  <a:cubicBezTo>
                    <a:pt x="426" y="0"/>
                    <a:pt x="335" y="30"/>
                    <a:pt x="274" y="61"/>
                  </a:cubicBezTo>
                  <a:cubicBezTo>
                    <a:pt x="122" y="182"/>
                    <a:pt x="1" y="304"/>
                    <a:pt x="1" y="304"/>
                  </a:cubicBezTo>
                  <a:cubicBezTo>
                    <a:pt x="92" y="334"/>
                    <a:pt x="153" y="334"/>
                    <a:pt x="244" y="365"/>
                  </a:cubicBezTo>
                  <a:lnTo>
                    <a:pt x="396" y="365"/>
                  </a:lnTo>
                  <a:cubicBezTo>
                    <a:pt x="457" y="365"/>
                    <a:pt x="548" y="334"/>
                    <a:pt x="609" y="304"/>
                  </a:cubicBezTo>
                  <a:cubicBezTo>
                    <a:pt x="730" y="213"/>
                    <a:pt x="791" y="122"/>
                    <a:pt x="791" y="122"/>
                  </a:cubicBezTo>
                  <a:cubicBezTo>
                    <a:pt x="730" y="30"/>
                    <a:pt x="609" y="0"/>
                    <a:pt x="548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47" name="Google Shape;747;p5"/>
            <p:cNvSpPr/>
            <p:nvPr/>
          </p:nvSpPr>
          <p:spPr>
            <a:xfrm>
              <a:off x="4110518" y="4708793"/>
              <a:ext cx="7772" cy="17655"/>
            </a:xfrm>
            <a:custGeom>
              <a:rect b="b" l="l" r="r" t="t"/>
              <a:pathLst>
                <a:path extrusionOk="0" h="761" w="335">
                  <a:moveTo>
                    <a:pt x="61" y="1"/>
                  </a:moveTo>
                  <a:cubicBezTo>
                    <a:pt x="61" y="1"/>
                    <a:pt x="0" y="122"/>
                    <a:pt x="0" y="274"/>
                  </a:cubicBezTo>
                  <a:cubicBezTo>
                    <a:pt x="0" y="335"/>
                    <a:pt x="0" y="426"/>
                    <a:pt x="31" y="548"/>
                  </a:cubicBezTo>
                  <a:cubicBezTo>
                    <a:pt x="31" y="578"/>
                    <a:pt x="61" y="609"/>
                    <a:pt x="92" y="700"/>
                  </a:cubicBezTo>
                  <a:cubicBezTo>
                    <a:pt x="152" y="700"/>
                    <a:pt x="183" y="730"/>
                    <a:pt x="213" y="761"/>
                  </a:cubicBezTo>
                  <a:cubicBezTo>
                    <a:pt x="213" y="761"/>
                    <a:pt x="304" y="609"/>
                    <a:pt x="335" y="457"/>
                  </a:cubicBezTo>
                  <a:cubicBezTo>
                    <a:pt x="335" y="396"/>
                    <a:pt x="335" y="274"/>
                    <a:pt x="304" y="214"/>
                  </a:cubicBezTo>
                  <a:cubicBezTo>
                    <a:pt x="244" y="122"/>
                    <a:pt x="183" y="62"/>
                    <a:pt x="61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48" name="Google Shape;748;p5"/>
            <p:cNvSpPr/>
            <p:nvPr/>
          </p:nvSpPr>
          <p:spPr>
            <a:xfrm>
              <a:off x="3965958" y="4569872"/>
              <a:ext cx="14129" cy="22597"/>
            </a:xfrm>
            <a:custGeom>
              <a:rect b="b" l="l" r="r" t="t"/>
              <a:pathLst>
                <a:path extrusionOk="0" h="974" w="609">
                  <a:moveTo>
                    <a:pt x="517" y="1"/>
                  </a:moveTo>
                  <a:cubicBezTo>
                    <a:pt x="152" y="31"/>
                    <a:pt x="61" y="305"/>
                    <a:pt x="31" y="518"/>
                  </a:cubicBezTo>
                  <a:cubicBezTo>
                    <a:pt x="0" y="761"/>
                    <a:pt x="31" y="974"/>
                    <a:pt x="31" y="974"/>
                  </a:cubicBezTo>
                  <a:cubicBezTo>
                    <a:pt x="426" y="791"/>
                    <a:pt x="517" y="578"/>
                    <a:pt x="608" y="335"/>
                  </a:cubicBezTo>
                  <a:cubicBezTo>
                    <a:pt x="608" y="153"/>
                    <a:pt x="517" y="1"/>
                    <a:pt x="517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49" name="Google Shape;749;p5"/>
            <p:cNvSpPr/>
            <p:nvPr/>
          </p:nvSpPr>
          <p:spPr>
            <a:xfrm>
              <a:off x="3969485" y="4586529"/>
              <a:ext cx="22574" cy="10881"/>
            </a:xfrm>
            <a:custGeom>
              <a:rect b="b" l="l" r="r" t="t"/>
              <a:pathLst>
                <a:path extrusionOk="0" h="469" w="973">
                  <a:moveTo>
                    <a:pt x="586" y="1"/>
                  </a:moveTo>
                  <a:cubicBezTo>
                    <a:pt x="459" y="1"/>
                    <a:pt x="354" y="40"/>
                    <a:pt x="274" y="104"/>
                  </a:cubicBezTo>
                  <a:cubicBezTo>
                    <a:pt x="61" y="195"/>
                    <a:pt x="0" y="347"/>
                    <a:pt x="0" y="347"/>
                  </a:cubicBezTo>
                  <a:cubicBezTo>
                    <a:pt x="183" y="408"/>
                    <a:pt x="365" y="468"/>
                    <a:pt x="517" y="468"/>
                  </a:cubicBezTo>
                  <a:cubicBezTo>
                    <a:pt x="669" y="408"/>
                    <a:pt x="760" y="377"/>
                    <a:pt x="821" y="347"/>
                  </a:cubicBezTo>
                  <a:cubicBezTo>
                    <a:pt x="973" y="225"/>
                    <a:pt x="973" y="104"/>
                    <a:pt x="973" y="104"/>
                  </a:cubicBezTo>
                  <a:cubicBezTo>
                    <a:pt x="829" y="32"/>
                    <a:pt x="699" y="1"/>
                    <a:pt x="586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50" name="Google Shape;750;p5"/>
            <p:cNvSpPr/>
            <p:nvPr/>
          </p:nvSpPr>
          <p:spPr>
            <a:xfrm>
              <a:off x="3951134" y="4574117"/>
              <a:ext cx="14129" cy="18351"/>
            </a:xfrm>
            <a:custGeom>
              <a:rect b="b" l="l" r="r" t="t"/>
              <a:pathLst>
                <a:path extrusionOk="0" h="791" w="609">
                  <a:moveTo>
                    <a:pt x="31" y="0"/>
                  </a:moveTo>
                  <a:cubicBezTo>
                    <a:pt x="31" y="0"/>
                    <a:pt x="31" y="31"/>
                    <a:pt x="1" y="92"/>
                  </a:cubicBezTo>
                  <a:lnTo>
                    <a:pt x="1" y="274"/>
                  </a:lnTo>
                  <a:cubicBezTo>
                    <a:pt x="31" y="335"/>
                    <a:pt x="62" y="426"/>
                    <a:pt x="153" y="547"/>
                  </a:cubicBezTo>
                  <a:cubicBezTo>
                    <a:pt x="244" y="578"/>
                    <a:pt x="366" y="699"/>
                    <a:pt x="548" y="791"/>
                  </a:cubicBezTo>
                  <a:cubicBezTo>
                    <a:pt x="548" y="791"/>
                    <a:pt x="609" y="639"/>
                    <a:pt x="548" y="456"/>
                  </a:cubicBezTo>
                  <a:cubicBezTo>
                    <a:pt x="548" y="395"/>
                    <a:pt x="487" y="274"/>
                    <a:pt x="396" y="183"/>
                  </a:cubicBezTo>
                  <a:cubicBezTo>
                    <a:pt x="366" y="152"/>
                    <a:pt x="335" y="122"/>
                    <a:pt x="244" y="92"/>
                  </a:cubicBezTo>
                  <a:cubicBezTo>
                    <a:pt x="183" y="31"/>
                    <a:pt x="92" y="31"/>
                    <a:pt x="31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51" name="Google Shape;751;p5"/>
            <p:cNvSpPr/>
            <p:nvPr/>
          </p:nvSpPr>
          <p:spPr>
            <a:xfrm>
              <a:off x="3994866" y="4537438"/>
              <a:ext cx="14129" cy="24708"/>
            </a:xfrm>
            <a:custGeom>
              <a:rect b="b" l="l" r="r" t="t"/>
              <a:pathLst>
                <a:path extrusionOk="0" h="1065" w="609">
                  <a:moveTo>
                    <a:pt x="396" y="1"/>
                  </a:moveTo>
                  <a:cubicBezTo>
                    <a:pt x="31" y="122"/>
                    <a:pt x="0" y="396"/>
                    <a:pt x="31" y="639"/>
                  </a:cubicBezTo>
                  <a:cubicBezTo>
                    <a:pt x="92" y="852"/>
                    <a:pt x="183" y="1065"/>
                    <a:pt x="183" y="1065"/>
                  </a:cubicBezTo>
                  <a:cubicBezTo>
                    <a:pt x="578" y="761"/>
                    <a:pt x="608" y="457"/>
                    <a:pt x="578" y="305"/>
                  </a:cubicBezTo>
                  <a:cubicBezTo>
                    <a:pt x="548" y="92"/>
                    <a:pt x="396" y="1"/>
                    <a:pt x="396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52" name="Google Shape;752;p5"/>
            <p:cNvSpPr/>
            <p:nvPr/>
          </p:nvSpPr>
          <p:spPr>
            <a:xfrm>
              <a:off x="4004030" y="4549850"/>
              <a:ext cx="22597" cy="13015"/>
            </a:xfrm>
            <a:custGeom>
              <a:rect b="b" l="l" r="r" t="t"/>
              <a:pathLst>
                <a:path extrusionOk="0" h="561" w="974">
                  <a:moveTo>
                    <a:pt x="798" y="1"/>
                  </a:moveTo>
                  <a:cubicBezTo>
                    <a:pt x="669" y="1"/>
                    <a:pt x="554" y="29"/>
                    <a:pt x="487" y="74"/>
                  </a:cubicBezTo>
                  <a:cubicBezTo>
                    <a:pt x="335" y="104"/>
                    <a:pt x="244" y="165"/>
                    <a:pt x="183" y="256"/>
                  </a:cubicBezTo>
                  <a:cubicBezTo>
                    <a:pt x="31" y="408"/>
                    <a:pt x="1" y="560"/>
                    <a:pt x="1" y="560"/>
                  </a:cubicBezTo>
                  <a:cubicBezTo>
                    <a:pt x="61" y="560"/>
                    <a:pt x="136" y="547"/>
                    <a:pt x="214" y="547"/>
                  </a:cubicBezTo>
                  <a:cubicBezTo>
                    <a:pt x="254" y="547"/>
                    <a:pt x="294" y="550"/>
                    <a:pt x="335" y="560"/>
                  </a:cubicBezTo>
                  <a:cubicBezTo>
                    <a:pt x="457" y="530"/>
                    <a:pt x="517" y="530"/>
                    <a:pt x="578" y="469"/>
                  </a:cubicBezTo>
                  <a:cubicBezTo>
                    <a:pt x="760" y="438"/>
                    <a:pt x="821" y="347"/>
                    <a:pt x="852" y="286"/>
                  </a:cubicBezTo>
                  <a:cubicBezTo>
                    <a:pt x="973" y="134"/>
                    <a:pt x="943" y="13"/>
                    <a:pt x="943" y="13"/>
                  </a:cubicBezTo>
                  <a:cubicBezTo>
                    <a:pt x="894" y="5"/>
                    <a:pt x="845" y="1"/>
                    <a:pt x="798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53" name="Google Shape;753;p5"/>
            <p:cNvSpPr/>
            <p:nvPr/>
          </p:nvSpPr>
          <p:spPr>
            <a:xfrm>
              <a:off x="3976538" y="4544491"/>
              <a:ext cx="20462" cy="17655"/>
            </a:xfrm>
            <a:custGeom>
              <a:rect b="b" l="l" r="r" t="t"/>
              <a:pathLst>
                <a:path extrusionOk="0" h="761" w="882">
                  <a:moveTo>
                    <a:pt x="61" y="1"/>
                  </a:moveTo>
                  <a:cubicBezTo>
                    <a:pt x="61" y="1"/>
                    <a:pt x="0" y="92"/>
                    <a:pt x="61" y="244"/>
                  </a:cubicBezTo>
                  <a:cubicBezTo>
                    <a:pt x="122" y="335"/>
                    <a:pt x="152" y="396"/>
                    <a:pt x="304" y="517"/>
                  </a:cubicBezTo>
                  <a:cubicBezTo>
                    <a:pt x="365" y="548"/>
                    <a:pt x="456" y="609"/>
                    <a:pt x="517" y="669"/>
                  </a:cubicBezTo>
                  <a:cubicBezTo>
                    <a:pt x="638" y="669"/>
                    <a:pt x="760" y="700"/>
                    <a:pt x="882" y="761"/>
                  </a:cubicBezTo>
                  <a:cubicBezTo>
                    <a:pt x="882" y="761"/>
                    <a:pt x="882" y="609"/>
                    <a:pt x="760" y="396"/>
                  </a:cubicBezTo>
                  <a:cubicBezTo>
                    <a:pt x="730" y="335"/>
                    <a:pt x="638" y="214"/>
                    <a:pt x="517" y="153"/>
                  </a:cubicBezTo>
                  <a:cubicBezTo>
                    <a:pt x="426" y="62"/>
                    <a:pt x="274" y="1"/>
                    <a:pt x="61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54" name="Google Shape;754;p5"/>
            <p:cNvSpPr/>
            <p:nvPr/>
          </p:nvSpPr>
          <p:spPr>
            <a:xfrm>
              <a:off x="4047042" y="4503589"/>
              <a:ext cx="14848" cy="24708"/>
            </a:xfrm>
            <a:custGeom>
              <a:rect b="b" l="l" r="r" t="t"/>
              <a:pathLst>
                <a:path extrusionOk="0" h="1065" w="640">
                  <a:moveTo>
                    <a:pt x="244" y="1"/>
                  </a:moveTo>
                  <a:cubicBezTo>
                    <a:pt x="1" y="183"/>
                    <a:pt x="31" y="457"/>
                    <a:pt x="122" y="700"/>
                  </a:cubicBezTo>
                  <a:cubicBezTo>
                    <a:pt x="183" y="913"/>
                    <a:pt x="365" y="1065"/>
                    <a:pt x="365" y="1065"/>
                  </a:cubicBezTo>
                  <a:cubicBezTo>
                    <a:pt x="639" y="700"/>
                    <a:pt x="609" y="426"/>
                    <a:pt x="517" y="244"/>
                  </a:cubicBezTo>
                  <a:cubicBezTo>
                    <a:pt x="396" y="62"/>
                    <a:pt x="244" y="1"/>
                    <a:pt x="244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55" name="Google Shape;755;p5"/>
            <p:cNvSpPr/>
            <p:nvPr/>
          </p:nvSpPr>
          <p:spPr>
            <a:xfrm>
              <a:off x="4059037" y="4511361"/>
              <a:ext cx="19070" cy="16936"/>
            </a:xfrm>
            <a:custGeom>
              <a:rect b="b" l="l" r="r" t="t"/>
              <a:pathLst>
                <a:path extrusionOk="0" h="730" w="822">
                  <a:moveTo>
                    <a:pt x="821" y="0"/>
                  </a:moveTo>
                  <a:cubicBezTo>
                    <a:pt x="700" y="0"/>
                    <a:pt x="608" y="0"/>
                    <a:pt x="548" y="61"/>
                  </a:cubicBezTo>
                  <a:cubicBezTo>
                    <a:pt x="456" y="61"/>
                    <a:pt x="396" y="91"/>
                    <a:pt x="365" y="122"/>
                  </a:cubicBezTo>
                  <a:cubicBezTo>
                    <a:pt x="244" y="213"/>
                    <a:pt x="152" y="304"/>
                    <a:pt x="122" y="395"/>
                  </a:cubicBezTo>
                  <a:cubicBezTo>
                    <a:pt x="0" y="578"/>
                    <a:pt x="0" y="730"/>
                    <a:pt x="0" y="730"/>
                  </a:cubicBezTo>
                  <a:cubicBezTo>
                    <a:pt x="274" y="699"/>
                    <a:pt x="426" y="608"/>
                    <a:pt x="548" y="517"/>
                  </a:cubicBezTo>
                  <a:cubicBezTo>
                    <a:pt x="669" y="426"/>
                    <a:pt x="730" y="365"/>
                    <a:pt x="760" y="274"/>
                  </a:cubicBezTo>
                  <a:cubicBezTo>
                    <a:pt x="821" y="213"/>
                    <a:pt x="821" y="122"/>
                    <a:pt x="821" y="91"/>
                  </a:cubicBezTo>
                  <a:lnTo>
                    <a:pt x="821" y="0"/>
                  </a:ln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56" name="Google Shape;756;p5"/>
            <p:cNvSpPr/>
            <p:nvPr/>
          </p:nvSpPr>
          <p:spPr>
            <a:xfrm>
              <a:off x="4030826" y="4514888"/>
              <a:ext cx="21878" cy="14129"/>
            </a:xfrm>
            <a:custGeom>
              <a:rect b="b" l="l" r="r" t="t"/>
              <a:pathLst>
                <a:path extrusionOk="0" h="609" w="943">
                  <a:moveTo>
                    <a:pt x="61" y="0"/>
                  </a:moveTo>
                  <a:cubicBezTo>
                    <a:pt x="61" y="0"/>
                    <a:pt x="61" y="61"/>
                    <a:pt x="1" y="91"/>
                  </a:cubicBezTo>
                  <a:cubicBezTo>
                    <a:pt x="1" y="122"/>
                    <a:pt x="1" y="213"/>
                    <a:pt x="61" y="274"/>
                  </a:cubicBezTo>
                  <a:cubicBezTo>
                    <a:pt x="92" y="304"/>
                    <a:pt x="92" y="334"/>
                    <a:pt x="122" y="395"/>
                  </a:cubicBezTo>
                  <a:cubicBezTo>
                    <a:pt x="153" y="426"/>
                    <a:pt x="244" y="456"/>
                    <a:pt x="305" y="517"/>
                  </a:cubicBezTo>
                  <a:cubicBezTo>
                    <a:pt x="457" y="578"/>
                    <a:pt x="700" y="608"/>
                    <a:pt x="943" y="608"/>
                  </a:cubicBezTo>
                  <a:cubicBezTo>
                    <a:pt x="943" y="608"/>
                    <a:pt x="912" y="456"/>
                    <a:pt x="761" y="304"/>
                  </a:cubicBezTo>
                  <a:cubicBezTo>
                    <a:pt x="609" y="152"/>
                    <a:pt x="396" y="61"/>
                    <a:pt x="61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57" name="Google Shape;757;p5"/>
            <p:cNvSpPr/>
            <p:nvPr/>
          </p:nvSpPr>
          <p:spPr>
            <a:xfrm>
              <a:off x="4015305" y="4510642"/>
              <a:ext cx="17655" cy="33872"/>
            </a:xfrm>
            <a:custGeom>
              <a:rect b="b" l="l" r="r" t="t"/>
              <a:pathLst>
                <a:path extrusionOk="0" h="1460" w="761">
                  <a:moveTo>
                    <a:pt x="305" y="1"/>
                  </a:moveTo>
                  <a:cubicBezTo>
                    <a:pt x="1" y="335"/>
                    <a:pt x="1" y="730"/>
                    <a:pt x="122" y="1004"/>
                  </a:cubicBezTo>
                  <a:cubicBezTo>
                    <a:pt x="214" y="1247"/>
                    <a:pt x="426" y="1460"/>
                    <a:pt x="426" y="1460"/>
                  </a:cubicBezTo>
                  <a:cubicBezTo>
                    <a:pt x="761" y="882"/>
                    <a:pt x="730" y="548"/>
                    <a:pt x="578" y="305"/>
                  </a:cubicBezTo>
                  <a:cubicBezTo>
                    <a:pt x="487" y="92"/>
                    <a:pt x="305" y="1"/>
                    <a:pt x="305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58" name="Google Shape;758;p5"/>
            <p:cNvSpPr/>
            <p:nvPr/>
          </p:nvSpPr>
          <p:spPr>
            <a:xfrm>
              <a:off x="4029410" y="4518414"/>
              <a:ext cx="21182" cy="26100"/>
            </a:xfrm>
            <a:custGeom>
              <a:rect b="b" l="l" r="r" t="t"/>
              <a:pathLst>
                <a:path extrusionOk="0" h="1125" w="913">
                  <a:moveTo>
                    <a:pt x="913" y="0"/>
                  </a:moveTo>
                  <a:cubicBezTo>
                    <a:pt x="791" y="0"/>
                    <a:pt x="670" y="61"/>
                    <a:pt x="609" y="91"/>
                  </a:cubicBezTo>
                  <a:cubicBezTo>
                    <a:pt x="518" y="122"/>
                    <a:pt x="457" y="182"/>
                    <a:pt x="366" y="243"/>
                  </a:cubicBezTo>
                  <a:cubicBezTo>
                    <a:pt x="244" y="365"/>
                    <a:pt x="183" y="517"/>
                    <a:pt x="122" y="608"/>
                  </a:cubicBezTo>
                  <a:cubicBezTo>
                    <a:pt x="1" y="882"/>
                    <a:pt x="1" y="1125"/>
                    <a:pt x="1" y="1125"/>
                  </a:cubicBezTo>
                  <a:cubicBezTo>
                    <a:pt x="305" y="973"/>
                    <a:pt x="487" y="851"/>
                    <a:pt x="548" y="730"/>
                  </a:cubicBezTo>
                  <a:cubicBezTo>
                    <a:pt x="730" y="608"/>
                    <a:pt x="791" y="517"/>
                    <a:pt x="822" y="395"/>
                  </a:cubicBezTo>
                  <a:cubicBezTo>
                    <a:pt x="913" y="274"/>
                    <a:pt x="913" y="213"/>
                    <a:pt x="913" y="122"/>
                  </a:cubicBezTo>
                  <a:lnTo>
                    <a:pt x="913" y="0"/>
                  </a:ln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59" name="Google Shape;759;p5"/>
            <p:cNvSpPr/>
            <p:nvPr/>
          </p:nvSpPr>
          <p:spPr>
            <a:xfrm>
              <a:off x="3997696" y="4530385"/>
              <a:ext cx="24685" cy="15846"/>
            </a:xfrm>
            <a:custGeom>
              <a:rect b="b" l="l" r="r" t="t"/>
              <a:pathLst>
                <a:path extrusionOk="0" h="683" w="1064">
                  <a:moveTo>
                    <a:pt x="30" y="1"/>
                  </a:moveTo>
                  <a:cubicBezTo>
                    <a:pt x="30" y="1"/>
                    <a:pt x="30" y="31"/>
                    <a:pt x="0" y="92"/>
                  </a:cubicBezTo>
                  <a:cubicBezTo>
                    <a:pt x="0" y="183"/>
                    <a:pt x="0" y="244"/>
                    <a:pt x="30" y="366"/>
                  </a:cubicBezTo>
                  <a:cubicBezTo>
                    <a:pt x="61" y="396"/>
                    <a:pt x="61" y="426"/>
                    <a:pt x="152" y="518"/>
                  </a:cubicBezTo>
                  <a:cubicBezTo>
                    <a:pt x="182" y="548"/>
                    <a:pt x="243" y="639"/>
                    <a:pt x="334" y="639"/>
                  </a:cubicBezTo>
                  <a:cubicBezTo>
                    <a:pt x="463" y="661"/>
                    <a:pt x="623" y="682"/>
                    <a:pt x="812" y="682"/>
                  </a:cubicBezTo>
                  <a:cubicBezTo>
                    <a:pt x="891" y="682"/>
                    <a:pt x="975" y="678"/>
                    <a:pt x="1064" y="670"/>
                  </a:cubicBezTo>
                  <a:cubicBezTo>
                    <a:pt x="1064" y="670"/>
                    <a:pt x="1003" y="426"/>
                    <a:pt x="851" y="305"/>
                  </a:cubicBezTo>
                  <a:cubicBezTo>
                    <a:pt x="730" y="92"/>
                    <a:pt x="456" y="1"/>
                    <a:pt x="30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60" name="Google Shape;760;p5"/>
            <p:cNvSpPr/>
            <p:nvPr/>
          </p:nvSpPr>
          <p:spPr>
            <a:xfrm>
              <a:off x="4101354" y="4488092"/>
              <a:ext cx="10602" cy="23293"/>
            </a:xfrm>
            <a:custGeom>
              <a:rect b="b" l="l" r="r" t="t"/>
              <a:pathLst>
                <a:path extrusionOk="0" h="1004" w="457">
                  <a:moveTo>
                    <a:pt x="365" y="0"/>
                  </a:moveTo>
                  <a:cubicBezTo>
                    <a:pt x="243" y="61"/>
                    <a:pt x="122" y="152"/>
                    <a:pt x="91" y="243"/>
                  </a:cubicBezTo>
                  <a:cubicBezTo>
                    <a:pt x="0" y="365"/>
                    <a:pt x="0" y="486"/>
                    <a:pt x="0" y="608"/>
                  </a:cubicBezTo>
                  <a:cubicBezTo>
                    <a:pt x="0" y="821"/>
                    <a:pt x="122" y="1003"/>
                    <a:pt x="122" y="1003"/>
                  </a:cubicBezTo>
                  <a:cubicBezTo>
                    <a:pt x="304" y="851"/>
                    <a:pt x="395" y="699"/>
                    <a:pt x="426" y="638"/>
                  </a:cubicBezTo>
                  <a:cubicBezTo>
                    <a:pt x="456" y="486"/>
                    <a:pt x="456" y="365"/>
                    <a:pt x="456" y="304"/>
                  </a:cubicBezTo>
                  <a:cubicBezTo>
                    <a:pt x="456" y="182"/>
                    <a:pt x="426" y="91"/>
                    <a:pt x="395" y="61"/>
                  </a:cubicBezTo>
                  <a:cubicBezTo>
                    <a:pt x="395" y="30"/>
                    <a:pt x="365" y="0"/>
                    <a:pt x="365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61" name="Google Shape;761;p5"/>
            <p:cNvSpPr/>
            <p:nvPr/>
          </p:nvSpPr>
          <p:spPr>
            <a:xfrm>
              <a:off x="4107687" y="4500249"/>
              <a:ext cx="20486" cy="12528"/>
            </a:xfrm>
            <a:custGeom>
              <a:rect b="b" l="l" r="r" t="t"/>
              <a:pathLst>
                <a:path extrusionOk="0" h="540" w="883">
                  <a:moveTo>
                    <a:pt x="647" y="0"/>
                  </a:moveTo>
                  <a:cubicBezTo>
                    <a:pt x="578" y="0"/>
                    <a:pt x="517" y="8"/>
                    <a:pt x="457" y="23"/>
                  </a:cubicBezTo>
                  <a:cubicBezTo>
                    <a:pt x="335" y="84"/>
                    <a:pt x="274" y="145"/>
                    <a:pt x="183" y="236"/>
                  </a:cubicBezTo>
                  <a:cubicBezTo>
                    <a:pt x="31" y="388"/>
                    <a:pt x="1" y="540"/>
                    <a:pt x="1" y="540"/>
                  </a:cubicBezTo>
                  <a:cubicBezTo>
                    <a:pt x="244" y="540"/>
                    <a:pt x="396" y="479"/>
                    <a:pt x="548" y="418"/>
                  </a:cubicBezTo>
                  <a:cubicBezTo>
                    <a:pt x="639" y="388"/>
                    <a:pt x="730" y="297"/>
                    <a:pt x="761" y="266"/>
                  </a:cubicBezTo>
                  <a:cubicBezTo>
                    <a:pt x="852" y="236"/>
                    <a:pt x="882" y="145"/>
                    <a:pt x="882" y="114"/>
                  </a:cubicBezTo>
                  <a:lnTo>
                    <a:pt x="882" y="23"/>
                  </a:lnTo>
                  <a:cubicBezTo>
                    <a:pt x="791" y="8"/>
                    <a:pt x="715" y="0"/>
                    <a:pt x="647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62" name="Google Shape;762;p5"/>
            <p:cNvSpPr/>
            <p:nvPr/>
          </p:nvSpPr>
          <p:spPr>
            <a:xfrm>
              <a:off x="4086529" y="4490203"/>
              <a:ext cx="16240" cy="21182"/>
            </a:xfrm>
            <a:custGeom>
              <a:rect b="b" l="l" r="r" t="t"/>
              <a:pathLst>
                <a:path extrusionOk="0" h="913" w="700">
                  <a:moveTo>
                    <a:pt x="153" y="0"/>
                  </a:moveTo>
                  <a:cubicBezTo>
                    <a:pt x="153" y="0"/>
                    <a:pt x="122" y="0"/>
                    <a:pt x="62" y="61"/>
                  </a:cubicBezTo>
                  <a:cubicBezTo>
                    <a:pt x="31" y="91"/>
                    <a:pt x="1" y="122"/>
                    <a:pt x="1" y="213"/>
                  </a:cubicBezTo>
                  <a:lnTo>
                    <a:pt x="1" y="274"/>
                  </a:lnTo>
                  <a:cubicBezTo>
                    <a:pt x="1" y="304"/>
                    <a:pt x="1" y="304"/>
                    <a:pt x="31" y="365"/>
                  </a:cubicBezTo>
                  <a:cubicBezTo>
                    <a:pt x="31" y="395"/>
                    <a:pt x="62" y="426"/>
                    <a:pt x="62" y="426"/>
                  </a:cubicBezTo>
                  <a:cubicBezTo>
                    <a:pt x="62" y="456"/>
                    <a:pt x="122" y="517"/>
                    <a:pt x="153" y="517"/>
                  </a:cubicBezTo>
                  <a:cubicBezTo>
                    <a:pt x="274" y="730"/>
                    <a:pt x="426" y="851"/>
                    <a:pt x="700" y="912"/>
                  </a:cubicBezTo>
                  <a:cubicBezTo>
                    <a:pt x="700" y="912"/>
                    <a:pt x="700" y="760"/>
                    <a:pt x="609" y="578"/>
                  </a:cubicBezTo>
                  <a:cubicBezTo>
                    <a:pt x="609" y="547"/>
                    <a:pt x="578" y="517"/>
                    <a:pt x="518" y="426"/>
                  </a:cubicBezTo>
                  <a:cubicBezTo>
                    <a:pt x="487" y="395"/>
                    <a:pt x="457" y="365"/>
                    <a:pt x="426" y="274"/>
                  </a:cubicBezTo>
                  <a:cubicBezTo>
                    <a:pt x="335" y="213"/>
                    <a:pt x="214" y="122"/>
                    <a:pt x="153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63" name="Google Shape;763;p5"/>
            <p:cNvSpPr/>
            <p:nvPr/>
          </p:nvSpPr>
          <p:spPr>
            <a:xfrm>
              <a:off x="4130957" y="4478209"/>
              <a:ext cx="15544" cy="20486"/>
            </a:xfrm>
            <a:custGeom>
              <a:rect b="b" l="l" r="r" t="t"/>
              <a:pathLst>
                <a:path extrusionOk="0" h="883" w="670">
                  <a:moveTo>
                    <a:pt x="609" y="1"/>
                  </a:moveTo>
                  <a:cubicBezTo>
                    <a:pt x="214" y="1"/>
                    <a:pt x="92" y="213"/>
                    <a:pt x="31" y="456"/>
                  </a:cubicBezTo>
                  <a:cubicBezTo>
                    <a:pt x="1" y="639"/>
                    <a:pt x="1" y="882"/>
                    <a:pt x="1" y="882"/>
                  </a:cubicBezTo>
                  <a:cubicBezTo>
                    <a:pt x="396" y="730"/>
                    <a:pt x="548" y="487"/>
                    <a:pt x="639" y="335"/>
                  </a:cubicBezTo>
                  <a:cubicBezTo>
                    <a:pt x="670" y="153"/>
                    <a:pt x="609" y="1"/>
                    <a:pt x="609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64" name="Google Shape;764;p5"/>
            <p:cNvSpPr/>
            <p:nvPr/>
          </p:nvSpPr>
          <p:spPr>
            <a:xfrm>
              <a:off x="4132372" y="4495284"/>
              <a:ext cx="24012" cy="9651"/>
            </a:xfrm>
            <a:custGeom>
              <a:rect b="b" l="l" r="r" t="t"/>
              <a:pathLst>
                <a:path extrusionOk="0" h="416" w="1035">
                  <a:moveTo>
                    <a:pt x="586" y="0"/>
                  </a:moveTo>
                  <a:cubicBezTo>
                    <a:pt x="480" y="0"/>
                    <a:pt x="386" y="28"/>
                    <a:pt x="305" y="55"/>
                  </a:cubicBezTo>
                  <a:cubicBezTo>
                    <a:pt x="122" y="146"/>
                    <a:pt x="1" y="237"/>
                    <a:pt x="1" y="237"/>
                  </a:cubicBezTo>
                  <a:cubicBezTo>
                    <a:pt x="122" y="298"/>
                    <a:pt x="244" y="328"/>
                    <a:pt x="305" y="359"/>
                  </a:cubicBezTo>
                  <a:cubicBezTo>
                    <a:pt x="365" y="359"/>
                    <a:pt x="457" y="389"/>
                    <a:pt x="517" y="389"/>
                  </a:cubicBezTo>
                  <a:cubicBezTo>
                    <a:pt x="564" y="408"/>
                    <a:pt x="606" y="415"/>
                    <a:pt x="642" y="415"/>
                  </a:cubicBezTo>
                  <a:cubicBezTo>
                    <a:pt x="723" y="415"/>
                    <a:pt x="779" y="380"/>
                    <a:pt x="821" y="359"/>
                  </a:cubicBezTo>
                  <a:cubicBezTo>
                    <a:pt x="973" y="298"/>
                    <a:pt x="1034" y="176"/>
                    <a:pt x="1034" y="176"/>
                  </a:cubicBezTo>
                  <a:cubicBezTo>
                    <a:pt x="866" y="42"/>
                    <a:pt x="717" y="0"/>
                    <a:pt x="586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65" name="Google Shape;765;p5"/>
            <p:cNvSpPr/>
            <p:nvPr/>
          </p:nvSpPr>
          <p:spPr>
            <a:xfrm>
              <a:off x="4118266" y="4476097"/>
              <a:ext cx="11322" cy="21182"/>
            </a:xfrm>
            <a:custGeom>
              <a:rect b="b" l="l" r="r" t="t"/>
              <a:pathLst>
                <a:path extrusionOk="0" h="913" w="488">
                  <a:moveTo>
                    <a:pt x="92" y="0"/>
                  </a:moveTo>
                  <a:cubicBezTo>
                    <a:pt x="92" y="0"/>
                    <a:pt x="1" y="92"/>
                    <a:pt x="1" y="274"/>
                  </a:cubicBezTo>
                  <a:cubicBezTo>
                    <a:pt x="1" y="365"/>
                    <a:pt x="31" y="456"/>
                    <a:pt x="92" y="578"/>
                  </a:cubicBezTo>
                  <a:cubicBezTo>
                    <a:pt x="122" y="608"/>
                    <a:pt x="153" y="699"/>
                    <a:pt x="213" y="760"/>
                  </a:cubicBezTo>
                  <a:cubicBezTo>
                    <a:pt x="274" y="821"/>
                    <a:pt x="335" y="851"/>
                    <a:pt x="426" y="912"/>
                  </a:cubicBezTo>
                  <a:cubicBezTo>
                    <a:pt x="426" y="912"/>
                    <a:pt x="487" y="760"/>
                    <a:pt x="487" y="578"/>
                  </a:cubicBezTo>
                  <a:cubicBezTo>
                    <a:pt x="487" y="456"/>
                    <a:pt x="457" y="396"/>
                    <a:pt x="426" y="274"/>
                  </a:cubicBezTo>
                  <a:cubicBezTo>
                    <a:pt x="335" y="152"/>
                    <a:pt x="213" y="92"/>
                    <a:pt x="92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66" name="Google Shape;766;p5"/>
            <p:cNvSpPr/>
            <p:nvPr/>
          </p:nvSpPr>
          <p:spPr>
            <a:xfrm>
              <a:off x="3954660" y="4634043"/>
              <a:ext cx="24708" cy="24012"/>
            </a:xfrm>
            <a:custGeom>
              <a:rect b="b" l="l" r="r" t="t"/>
              <a:pathLst>
                <a:path extrusionOk="0" h="1035" w="1065">
                  <a:moveTo>
                    <a:pt x="518" y="1"/>
                  </a:moveTo>
                  <a:lnTo>
                    <a:pt x="518" y="1"/>
                  </a:lnTo>
                  <a:cubicBezTo>
                    <a:pt x="1" y="578"/>
                    <a:pt x="822" y="1034"/>
                    <a:pt x="822" y="1034"/>
                  </a:cubicBezTo>
                  <a:cubicBezTo>
                    <a:pt x="1065" y="578"/>
                    <a:pt x="974" y="305"/>
                    <a:pt x="852" y="183"/>
                  </a:cubicBezTo>
                  <a:cubicBezTo>
                    <a:pt x="700" y="31"/>
                    <a:pt x="518" y="1"/>
                    <a:pt x="518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67" name="Google Shape;767;p5"/>
            <p:cNvSpPr/>
            <p:nvPr/>
          </p:nvSpPr>
          <p:spPr>
            <a:xfrm>
              <a:off x="3977234" y="4636873"/>
              <a:ext cx="19766" cy="20486"/>
            </a:xfrm>
            <a:custGeom>
              <a:rect b="b" l="l" r="r" t="t"/>
              <a:pathLst>
                <a:path extrusionOk="0" h="883" w="852">
                  <a:moveTo>
                    <a:pt x="760" y="1"/>
                  </a:moveTo>
                  <a:cubicBezTo>
                    <a:pt x="335" y="122"/>
                    <a:pt x="153" y="335"/>
                    <a:pt x="92" y="517"/>
                  </a:cubicBezTo>
                  <a:cubicBezTo>
                    <a:pt x="1" y="730"/>
                    <a:pt x="31" y="882"/>
                    <a:pt x="31" y="882"/>
                  </a:cubicBezTo>
                  <a:cubicBezTo>
                    <a:pt x="548" y="639"/>
                    <a:pt x="730" y="426"/>
                    <a:pt x="791" y="274"/>
                  </a:cubicBezTo>
                  <a:cubicBezTo>
                    <a:pt x="852" y="122"/>
                    <a:pt x="760" y="1"/>
                    <a:pt x="760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68" name="Google Shape;768;p5"/>
            <p:cNvSpPr/>
            <p:nvPr/>
          </p:nvSpPr>
          <p:spPr>
            <a:xfrm>
              <a:off x="3945751" y="4649703"/>
              <a:ext cx="26564" cy="10556"/>
            </a:xfrm>
            <a:custGeom>
              <a:rect b="b" l="l" r="r" t="t"/>
              <a:pathLst>
                <a:path extrusionOk="0" h="455" w="1145">
                  <a:moveTo>
                    <a:pt x="452" y="1"/>
                  </a:moveTo>
                  <a:cubicBezTo>
                    <a:pt x="328" y="1"/>
                    <a:pt x="184" y="25"/>
                    <a:pt x="20" y="86"/>
                  </a:cubicBezTo>
                  <a:cubicBezTo>
                    <a:pt x="20" y="111"/>
                    <a:pt x="0" y="455"/>
                    <a:pt x="608" y="455"/>
                  </a:cubicBezTo>
                  <a:cubicBezTo>
                    <a:pt x="750" y="455"/>
                    <a:pt x="926" y="436"/>
                    <a:pt x="1145" y="390"/>
                  </a:cubicBezTo>
                  <a:cubicBezTo>
                    <a:pt x="1145" y="390"/>
                    <a:pt x="950" y="1"/>
                    <a:pt x="452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69" name="Google Shape;769;p5"/>
            <p:cNvSpPr/>
            <p:nvPr/>
          </p:nvSpPr>
          <p:spPr>
            <a:xfrm>
              <a:off x="3980760" y="4612189"/>
              <a:ext cx="23989" cy="24012"/>
            </a:xfrm>
            <a:custGeom>
              <a:rect b="b" l="l" r="r" t="t"/>
              <a:pathLst>
                <a:path extrusionOk="0" h="1035" w="1034">
                  <a:moveTo>
                    <a:pt x="548" y="1"/>
                  </a:moveTo>
                  <a:cubicBezTo>
                    <a:pt x="1" y="578"/>
                    <a:pt x="821" y="1034"/>
                    <a:pt x="821" y="1034"/>
                  </a:cubicBezTo>
                  <a:cubicBezTo>
                    <a:pt x="1034" y="578"/>
                    <a:pt x="943" y="305"/>
                    <a:pt x="882" y="183"/>
                  </a:cubicBezTo>
                  <a:cubicBezTo>
                    <a:pt x="730" y="31"/>
                    <a:pt x="548" y="1"/>
                    <a:pt x="548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70" name="Google Shape;770;p5"/>
            <p:cNvSpPr/>
            <p:nvPr/>
          </p:nvSpPr>
          <p:spPr>
            <a:xfrm>
              <a:off x="4002614" y="4615019"/>
              <a:ext cx="19766" cy="19766"/>
            </a:xfrm>
            <a:custGeom>
              <a:rect b="b" l="l" r="r" t="t"/>
              <a:pathLst>
                <a:path extrusionOk="0" h="852" w="852">
                  <a:moveTo>
                    <a:pt x="761" y="0"/>
                  </a:moveTo>
                  <a:cubicBezTo>
                    <a:pt x="366" y="91"/>
                    <a:pt x="153" y="335"/>
                    <a:pt x="92" y="517"/>
                  </a:cubicBezTo>
                  <a:cubicBezTo>
                    <a:pt x="1" y="699"/>
                    <a:pt x="62" y="851"/>
                    <a:pt x="62" y="851"/>
                  </a:cubicBezTo>
                  <a:cubicBezTo>
                    <a:pt x="578" y="639"/>
                    <a:pt x="730" y="395"/>
                    <a:pt x="821" y="243"/>
                  </a:cubicBezTo>
                  <a:cubicBezTo>
                    <a:pt x="852" y="91"/>
                    <a:pt x="761" y="0"/>
                    <a:pt x="761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71" name="Google Shape;771;p5"/>
            <p:cNvSpPr/>
            <p:nvPr/>
          </p:nvSpPr>
          <p:spPr>
            <a:xfrm>
              <a:off x="3972292" y="4627849"/>
              <a:ext cx="25427" cy="10301"/>
            </a:xfrm>
            <a:custGeom>
              <a:rect b="b" l="l" r="r" t="t"/>
              <a:pathLst>
                <a:path extrusionOk="0" h="444" w="1096">
                  <a:moveTo>
                    <a:pt x="418" y="0"/>
                  </a:moveTo>
                  <a:cubicBezTo>
                    <a:pt x="297" y="0"/>
                    <a:pt x="159" y="25"/>
                    <a:pt x="1" y="86"/>
                  </a:cubicBezTo>
                  <a:cubicBezTo>
                    <a:pt x="1" y="111"/>
                    <a:pt x="1" y="443"/>
                    <a:pt x="607" y="443"/>
                  </a:cubicBezTo>
                  <a:cubicBezTo>
                    <a:pt x="739" y="443"/>
                    <a:pt x="900" y="428"/>
                    <a:pt x="1095" y="390"/>
                  </a:cubicBezTo>
                  <a:cubicBezTo>
                    <a:pt x="1095" y="390"/>
                    <a:pt x="900" y="0"/>
                    <a:pt x="418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72" name="Google Shape;772;p5"/>
            <p:cNvSpPr/>
            <p:nvPr/>
          </p:nvSpPr>
          <p:spPr>
            <a:xfrm>
              <a:off x="4104161" y="4625645"/>
              <a:ext cx="23293" cy="15521"/>
            </a:xfrm>
            <a:custGeom>
              <a:rect b="b" l="l" r="r" t="t"/>
              <a:pathLst>
                <a:path extrusionOk="0" h="669" w="1004">
                  <a:moveTo>
                    <a:pt x="666" y="1"/>
                  </a:moveTo>
                  <a:cubicBezTo>
                    <a:pt x="254" y="1"/>
                    <a:pt x="1" y="545"/>
                    <a:pt x="1" y="545"/>
                  </a:cubicBezTo>
                  <a:cubicBezTo>
                    <a:pt x="187" y="632"/>
                    <a:pt x="338" y="668"/>
                    <a:pt x="461" y="668"/>
                  </a:cubicBezTo>
                  <a:cubicBezTo>
                    <a:pt x="640" y="668"/>
                    <a:pt x="762" y="592"/>
                    <a:pt x="852" y="485"/>
                  </a:cubicBezTo>
                  <a:cubicBezTo>
                    <a:pt x="943" y="333"/>
                    <a:pt x="1004" y="120"/>
                    <a:pt x="1004" y="120"/>
                  </a:cubicBezTo>
                  <a:cubicBezTo>
                    <a:pt x="882" y="35"/>
                    <a:pt x="769" y="1"/>
                    <a:pt x="666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73" name="Google Shape;773;p5"/>
            <p:cNvSpPr/>
            <p:nvPr/>
          </p:nvSpPr>
          <p:spPr>
            <a:xfrm>
              <a:off x="4104880" y="4642604"/>
              <a:ext cx="21182" cy="15637"/>
            </a:xfrm>
            <a:custGeom>
              <a:rect b="b" l="l" r="r" t="t"/>
              <a:pathLst>
                <a:path extrusionOk="0" h="674" w="913">
                  <a:moveTo>
                    <a:pt x="176" y="0"/>
                  </a:moveTo>
                  <a:cubicBezTo>
                    <a:pt x="68" y="0"/>
                    <a:pt x="0" y="27"/>
                    <a:pt x="0" y="27"/>
                  </a:cubicBezTo>
                  <a:cubicBezTo>
                    <a:pt x="274" y="513"/>
                    <a:pt x="517" y="665"/>
                    <a:pt x="669" y="665"/>
                  </a:cubicBezTo>
                  <a:cubicBezTo>
                    <a:pt x="705" y="672"/>
                    <a:pt x="737" y="674"/>
                    <a:pt x="764" y="674"/>
                  </a:cubicBezTo>
                  <a:cubicBezTo>
                    <a:pt x="873" y="674"/>
                    <a:pt x="912" y="635"/>
                    <a:pt x="912" y="635"/>
                  </a:cubicBezTo>
                  <a:cubicBezTo>
                    <a:pt x="760" y="240"/>
                    <a:pt x="547" y="88"/>
                    <a:pt x="365" y="27"/>
                  </a:cubicBezTo>
                  <a:cubicBezTo>
                    <a:pt x="294" y="7"/>
                    <a:pt x="230" y="0"/>
                    <a:pt x="176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74" name="Google Shape;774;p5"/>
            <p:cNvSpPr/>
            <p:nvPr/>
          </p:nvSpPr>
          <p:spPr>
            <a:xfrm>
              <a:off x="4094301" y="4611493"/>
              <a:ext cx="21182" cy="25404"/>
            </a:xfrm>
            <a:custGeom>
              <a:rect b="b" l="l" r="r" t="t"/>
              <a:pathLst>
                <a:path extrusionOk="0" h="1095" w="913">
                  <a:moveTo>
                    <a:pt x="547" y="0"/>
                  </a:moveTo>
                  <a:cubicBezTo>
                    <a:pt x="547" y="0"/>
                    <a:pt x="0" y="0"/>
                    <a:pt x="365" y="1095"/>
                  </a:cubicBezTo>
                  <a:cubicBezTo>
                    <a:pt x="365" y="1095"/>
                    <a:pt x="912" y="699"/>
                    <a:pt x="547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75" name="Google Shape;775;p5"/>
            <p:cNvSpPr/>
            <p:nvPr/>
          </p:nvSpPr>
          <p:spPr>
            <a:xfrm>
              <a:off x="4097108" y="4690025"/>
              <a:ext cx="24708" cy="10788"/>
            </a:xfrm>
            <a:custGeom>
              <a:rect b="b" l="l" r="r" t="t"/>
              <a:pathLst>
                <a:path extrusionOk="0" h="465" w="1065">
                  <a:moveTo>
                    <a:pt x="609" y="1"/>
                  </a:moveTo>
                  <a:cubicBezTo>
                    <a:pt x="278" y="1"/>
                    <a:pt x="1" y="263"/>
                    <a:pt x="1" y="263"/>
                  </a:cubicBezTo>
                  <a:cubicBezTo>
                    <a:pt x="250" y="405"/>
                    <a:pt x="447" y="464"/>
                    <a:pt x="592" y="464"/>
                  </a:cubicBezTo>
                  <a:cubicBezTo>
                    <a:pt x="695" y="464"/>
                    <a:pt x="771" y="435"/>
                    <a:pt x="822" y="384"/>
                  </a:cubicBezTo>
                  <a:cubicBezTo>
                    <a:pt x="973" y="354"/>
                    <a:pt x="1065" y="202"/>
                    <a:pt x="1065" y="202"/>
                  </a:cubicBezTo>
                  <a:cubicBezTo>
                    <a:pt x="915" y="52"/>
                    <a:pt x="757" y="1"/>
                    <a:pt x="609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76" name="Google Shape;776;p5"/>
            <p:cNvSpPr/>
            <p:nvPr/>
          </p:nvSpPr>
          <p:spPr>
            <a:xfrm>
              <a:off x="4097108" y="4699629"/>
              <a:ext cx="17655" cy="16704"/>
            </a:xfrm>
            <a:custGeom>
              <a:rect b="b" l="l" r="r" t="t"/>
              <a:pathLst>
                <a:path extrusionOk="0" h="720" w="761">
                  <a:moveTo>
                    <a:pt x="1" y="1"/>
                  </a:moveTo>
                  <a:cubicBezTo>
                    <a:pt x="153" y="396"/>
                    <a:pt x="335" y="609"/>
                    <a:pt x="487" y="669"/>
                  </a:cubicBezTo>
                  <a:cubicBezTo>
                    <a:pt x="552" y="709"/>
                    <a:pt x="612" y="720"/>
                    <a:pt x="659" y="720"/>
                  </a:cubicBezTo>
                  <a:cubicBezTo>
                    <a:pt x="721" y="720"/>
                    <a:pt x="761" y="700"/>
                    <a:pt x="761" y="700"/>
                  </a:cubicBezTo>
                  <a:cubicBezTo>
                    <a:pt x="730" y="366"/>
                    <a:pt x="518" y="214"/>
                    <a:pt x="335" y="92"/>
                  </a:cubicBezTo>
                  <a:cubicBezTo>
                    <a:pt x="153" y="1"/>
                    <a:pt x="1" y="1"/>
                    <a:pt x="1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77" name="Google Shape;777;p5"/>
            <p:cNvSpPr/>
            <p:nvPr/>
          </p:nvSpPr>
          <p:spPr>
            <a:xfrm>
              <a:off x="4095855" y="4675525"/>
              <a:ext cx="15382" cy="18490"/>
            </a:xfrm>
            <a:custGeom>
              <a:rect b="b" l="l" r="r" t="t"/>
              <a:pathLst>
                <a:path extrusionOk="0" h="797" w="663">
                  <a:moveTo>
                    <a:pt x="425" y="1"/>
                  </a:moveTo>
                  <a:cubicBezTo>
                    <a:pt x="298" y="1"/>
                    <a:pt x="0" y="77"/>
                    <a:pt x="24" y="797"/>
                  </a:cubicBezTo>
                  <a:cubicBezTo>
                    <a:pt x="24" y="797"/>
                    <a:pt x="663" y="675"/>
                    <a:pt x="480" y="6"/>
                  </a:cubicBezTo>
                  <a:cubicBezTo>
                    <a:pt x="480" y="6"/>
                    <a:pt x="459" y="1"/>
                    <a:pt x="425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78" name="Google Shape;778;p5"/>
            <p:cNvSpPr/>
            <p:nvPr/>
          </p:nvSpPr>
          <p:spPr>
            <a:xfrm>
              <a:off x="4026603" y="4602329"/>
              <a:ext cx="16240" cy="20462"/>
            </a:xfrm>
            <a:custGeom>
              <a:rect b="b" l="l" r="r" t="t"/>
              <a:pathLst>
                <a:path extrusionOk="0" h="882" w="700">
                  <a:moveTo>
                    <a:pt x="456" y="0"/>
                  </a:moveTo>
                  <a:cubicBezTo>
                    <a:pt x="0" y="395"/>
                    <a:pt x="456" y="882"/>
                    <a:pt x="456" y="882"/>
                  </a:cubicBezTo>
                  <a:cubicBezTo>
                    <a:pt x="699" y="578"/>
                    <a:pt x="699" y="335"/>
                    <a:pt x="639" y="183"/>
                  </a:cubicBezTo>
                  <a:cubicBezTo>
                    <a:pt x="578" y="91"/>
                    <a:pt x="456" y="0"/>
                    <a:pt x="456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79" name="Google Shape;779;p5"/>
            <p:cNvSpPr/>
            <p:nvPr/>
          </p:nvSpPr>
          <p:spPr>
            <a:xfrm>
              <a:off x="4039990" y="4609381"/>
              <a:ext cx="15544" cy="13410"/>
            </a:xfrm>
            <a:custGeom>
              <a:rect b="b" l="l" r="r" t="t"/>
              <a:pathLst>
                <a:path extrusionOk="0" h="578" w="670">
                  <a:moveTo>
                    <a:pt x="639" y="0"/>
                  </a:moveTo>
                  <a:cubicBezTo>
                    <a:pt x="366" y="0"/>
                    <a:pt x="183" y="152"/>
                    <a:pt x="92" y="304"/>
                  </a:cubicBezTo>
                  <a:cubicBezTo>
                    <a:pt x="1" y="426"/>
                    <a:pt x="1" y="578"/>
                    <a:pt x="1" y="578"/>
                  </a:cubicBezTo>
                  <a:cubicBezTo>
                    <a:pt x="366" y="486"/>
                    <a:pt x="517" y="334"/>
                    <a:pt x="609" y="243"/>
                  </a:cubicBezTo>
                  <a:cubicBezTo>
                    <a:pt x="669" y="91"/>
                    <a:pt x="639" y="0"/>
                    <a:pt x="639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80" name="Google Shape;780;p5"/>
            <p:cNvSpPr/>
            <p:nvPr/>
          </p:nvSpPr>
          <p:spPr>
            <a:xfrm>
              <a:off x="4016720" y="4613349"/>
              <a:ext cx="18351" cy="10162"/>
            </a:xfrm>
            <a:custGeom>
              <a:rect b="b" l="l" r="r" t="t"/>
              <a:pathLst>
                <a:path extrusionOk="0" h="438" w="791">
                  <a:moveTo>
                    <a:pt x="283" y="1"/>
                  </a:moveTo>
                  <a:cubicBezTo>
                    <a:pt x="243" y="1"/>
                    <a:pt x="200" y="4"/>
                    <a:pt x="153" y="12"/>
                  </a:cubicBezTo>
                  <a:cubicBezTo>
                    <a:pt x="122" y="72"/>
                    <a:pt x="1" y="437"/>
                    <a:pt x="791" y="437"/>
                  </a:cubicBezTo>
                  <a:cubicBezTo>
                    <a:pt x="791" y="437"/>
                    <a:pt x="740" y="1"/>
                    <a:pt x="283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81" name="Google Shape;781;p5"/>
            <p:cNvSpPr/>
            <p:nvPr/>
          </p:nvSpPr>
          <p:spPr>
            <a:xfrm>
              <a:off x="3937747" y="4647453"/>
              <a:ext cx="19070" cy="22597"/>
            </a:xfrm>
            <a:custGeom>
              <a:rect b="b" l="l" r="r" t="t"/>
              <a:pathLst>
                <a:path extrusionOk="0" h="974" w="822">
                  <a:moveTo>
                    <a:pt x="365" y="0"/>
                  </a:moveTo>
                  <a:lnTo>
                    <a:pt x="365" y="0"/>
                  </a:lnTo>
                  <a:cubicBezTo>
                    <a:pt x="0" y="608"/>
                    <a:pt x="730" y="973"/>
                    <a:pt x="730" y="973"/>
                  </a:cubicBezTo>
                  <a:cubicBezTo>
                    <a:pt x="821" y="517"/>
                    <a:pt x="760" y="304"/>
                    <a:pt x="639" y="152"/>
                  </a:cubicBezTo>
                  <a:cubicBezTo>
                    <a:pt x="517" y="31"/>
                    <a:pt x="365" y="1"/>
                    <a:pt x="365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82" name="Google Shape;782;p5"/>
            <p:cNvSpPr/>
            <p:nvPr/>
          </p:nvSpPr>
          <p:spPr>
            <a:xfrm>
              <a:off x="3956075" y="4648149"/>
              <a:ext cx="14129" cy="21182"/>
            </a:xfrm>
            <a:custGeom>
              <a:rect b="b" l="l" r="r" t="t"/>
              <a:pathLst>
                <a:path extrusionOk="0" h="913" w="609">
                  <a:moveTo>
                    <a:pt x="548" y="1"/>
                  </a:moveTo>
                  <a:cubicBezTo>
                    <a:pt x="244" y="153"/>
                    <a:pt x="92" y="396"/>
                    <a:pt x="31" y="578"/>
                  </a:cubicBezTo>
                  <a:cubicBezTo>
                    <a:pt x="1" y="761"/>
                    <a:pt x="31" y="913"/>
                    <a:pt x="31" y="913"/>
                  </a:cubicBezTo>
                  <a:cubicBezTo>
                    <a:pt x="457" y="639"/>
                    <a:pt x="578" y="426"/>
                    <a:pt x="578" y="274"/>
                  </a:cubicBezTo>
                  <a:cubicBezTo>
                    <a:pt x="609" y="92"/>
                    <a:pt x="548" y="1"/>
                    <a:pt x="548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83" name="Google Shape;783;p5"/>
            <p:cNvSpPr/>
            <p:nvPr/>
          </p:nvSpPr>
          <p:spPr>
            <a:xfrm>
              <a:off x="3931390" y="4664690"/>
              <a:ext cx="21182" cy="9605"/>
            </a:xfrm>
            <a:custGeom>
              <a:rect b="b" l="l" r="r" t="t"/>
              <a:pathLst>
                <a:path extrusionOk="0" h="414" w="913">
                  <a:moveTo>
                    <a:pt x="406" y="1"/>
                  </a:moveTo>
                  <a:cubicBezTo>
                    <a:pt x="291" y="1"/>
                    <a:pt x="156" y="38"/>
                    <a:pt x="2" y="138"/>
                  </a:cubicBezTo>
                  <a:lnTo>
                    <a:pt x="2" y="138"/>
                  </a:lnTo>
                  <a:cubicBezTo>
                    <a:pt x="1" y="136"/>
                    <a:pt x="1" y="134"/>
                    <a:pt x="1" y="134"/>
                  </a:cubicBezTo>
                  <a:cubicBezTo>
                    <a:pt x="1" y="134"/>
                    <a:pt x="1" y="136"/>
                    <a:pt x="1" y="139"/>
                  </a:cubicBezTo>
                  <a:cubicBezTo>
                    <a:pt x="1" y="139"/>
                    <a:pt x="2" y="139"/>
                    <a:pt x="2" y="138"/>
                  </a:cubicBezTo>
                  <a:lnTo>
                    <a:pt x="2" y="138"/>
                  </a:lnTo>
                  <a:cubicBezTo>
                    <a:pt x="9" y="173"/>
                    <a:pt x="59" y="414"/>
                    <a:pt x="433" y="414"/>
                  </a:cubicBezTo>
                  <a:cubicBezTo>
                    <a:pt x="555" y="414"/>
                    <a:pt x="712" y="388"/>
                    <a:pt x="913" y="321"/>
                  </a:cubicBezTo>
                  <a:cubicBezTo>
                    <a:pt x="913" y="321"/>
                    <a:pt x="744" y="1"/>
                    <a:pt x="406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84" name="Google Shape;784;p5"/>
            <p:cNvSpPr/>
            <p:nvPr/>
          </p:nvSpPr>
          <p:spPr>
            <a:xfrm>
              <a:off x="3935636" y="4601609"/>
              <a:ext cx="11994" cy="24708"/>
            </a:xfrm>
            <a:custGeom>
              <a:rect b="b" l="l" r="r" t="t"/>
              <a:pathLst>
                <a:path extrusionOk="0" h="1065" w="517">
                  <a:moveTo>
                    <a:pt x="304" y="1"/>
                  </a:moveTo>
                  <a:cubicBezTo>
                    <a:pt x="61" y="153"/>
                    <a:pt x="0" y="396"/>
                    <a:pt x="61" y="639"/>
                  </a:cubicBezTo>
                  <a:cubicBezTo>
                    <a:pt x="91" y="882"/>
                    <a:pt x="152" y="1065"/>
                    <a:pt x="152" y="1065"/>
                  </a:cubicBezTo>
                  <a:cubicBezTo>
                    <a:pt x="426" y="730"/>
                    <a:pt x="517" y="487"/>
                    <a:pt x="426" y="305"/>
                  </a:cubicBezTo>
                  <a:cubicBezTo>
                    <a:pt x="426" y="183"/>
                    <a:pt x="395" y="122"/>
                    <a:pt x="365" y="62"/>
                  </a:cubicBezTo>
                  <a:cubicBezTo>
                    <a:pt x="365" y="31"/>
                    <a:pt x="304" y="1"/>
                    <a:pt x="304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85" name="Google Shape;785;p5"/>
            <p:cNvSpPr/>
            <p:nvPr/>
          </p:nvSpPr>
          <p:spPr>
            <a:xfrm>
              <a:off x="3941970" y="4614648"/>
              <a:ext cx="17655" cy="12389"/>
            </a:xfrm>
            <a:custGeom>
              <a:rect b="b" l="l" r="r" t="t"/>
              <a:pathLst>
                <a:path extrusionOk="0" h="534" w="761">
                  <a:moveTo>
                    <a:pt x="591" y="0"/>
                  </a:moveTo>
                  <a:cubicBezTo>
                    <a:pt x="393" y="0"/>
                    <a:pt x="252" y="104"/>
                    <a:pt x="153" y="229"/>
                  </a:cubicBezTo>
                  <a:cubicBezTo>
                    <a:pt x="31" y="381"/>
                    <a:pt x="1" y="533"/>
                    <a:pt x="1" y="533"/>
                  </a:cubicBezTo>
                  <a:cubicBezTo>
                    <a:pt x="183" y="533"/>
                    <a:pt x="335" y="503"/>
                    <a:pt x="426" y="472"/>
                  </a:cubicBezTo>
                  <a:cubicBezTo>
                    <a:pt x="548" y="381"/>
                    <a:pt x="609" y="351"/>
                    <a:pt x="639" y="259"/>
                  </a:cubicBezTo>
                  <a:cubicBezTo>
                    <a:pt x="761" y="107"/>
                    <a:pt x="730" y="16"/>
                    <a:pt x="730" y="16"/>
                  </a:cubicBezTo>
                  <a:cubicBezTo>
                    <a:pt x="681" y="5"/>
                    <a:pt x="635" y="0"/>
                    <a:pt x="591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86" name="Google Shape;786;p5"/>
            <p:cNvSpPr/>
            <p:nvPr/>
          </p:nvSpPr>
          <p:spPr>
            <a:xfrm>
              <a:off x="3923642" y="4610866"/>
              <a:ext cx="14129" cy="15451"/>
            </a:xfrm>
            <a:custGeom>
              <a:rect b="b" l="l" r="r" t="t"/>
              <a:pathLst>
                <a:path extrusionOk="0" h="666" w="609">
                  <a:moveTo>
                    <a:pt x="61" y="0"/>
                  </a:moveTo>
                  <a:cubicBezTo>
                    <a:pt x="41" y="0"/>
                    <a:pt x="21" y="7"/>
                    <a:pt x="0" y="27"/>
                  </a:cubicBezTo>
                  <a:lnTo>
                    <a:pt x="0" y="88"/>
                  </a:lnTo>
                  <a:cubicBezTo>
                    <a:pt x="0" y="119"/>
                    <a:pt x="0" y="210"/>
                    <a:pt x="31" y="270"/>
                  </a:cubicBezTo>
                  <a:cubicBezTo>
                    <a:pt x="61" y="362"/>
                    <a:pt x="122" y="422"/>
                    <a:pt x="183" y="483"/>
                  </a:cubicBezTo>
                  <a:cubicBezTo>
                    <a:pt x="304" y="544"/>
                    <a:pt x="426" y="635"/>
                    <a:pt x="608" y="666"/>
                  </a:cubicBezTo>
                  <a:cubicBezTo>
                    <a:pt x="608" y="666"/>
                    <a:pt x="608" y="514"/>
                    <a:pt x="517" y="331"/>
                  </a:cubicBezTo>
                  <a:cubicBezTo>
                    <a:pt x="487" y="240"/>
                    <a:pt x="456" y="119"/>
                    <a:pt x="335" y="88"/>
                  </a:cubicBezTo>
                  <a:cubicBezTo>
                    <a:pt x="304" y="58"/>
                    <a:pt x="274" y="58"/>
                    <a:pt x="183" y="27"/>
                  </a:cubicBezTo>
                  <a:cubicBezTo>
                    <a:pt x="142" y="27"/>
                    <a:pt x="102" y="0"/>
                    <a:pt x="61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87" name="Google Shape;787;p5"/>
            <p:cNvSpPr/>
            <p:nvPr/>
          </p:nvSpPr>
          <p:spPr>
            <a:xfrm>
              <a:off x="4181742" y="4637569"/>
              <a:ext cx="14825" cy="21901"/>
            </a:xfrm>
            <a:custGeom>
              <a:rect b="b" l="l" r="r" t="t"/>
              <a:pathLst>
                <a:path extrusionOk="0" h="944" w="639">
                  <a:moveTo>
                    <a:pt x="578" y="1"/>
                  </a:moveTo>
                  <a:cubicBezTo>
                    <a:pt x="183" y="31"/>
                    <a:pt x="91" y="275"/>
                    <a:pt x="31" y="487"/>
                  </a:cubicBezTo>
                  <a:cubicBezTo>
                    <a:pt x="0" y="730"/>
                    <a:pt x="31" y="943"/>
                    <a:pt x="31" y="943"/>
                  </a:cubicBezTo>
                  <a:cubicBezTo>
                    <a:pt x="487" y="791"/>
                    <a:pt x="608" y="548"/>
                    <a:pt x="639" y="335"/>
                  </a:cubicBezTo>
                  <a:cubicBezTo>
                    <a:pt x="639" y="153"/>
                    <a:pt x="578" y="1"/>
                    <a:pt x="578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88" name="Google Shape;788;p5"/>
            <p:cNvSpPr/>
            <p:nvPr/>
          </p:nvSpPr>
          <p:spPr>
            <a:xfrm>
              <a:off x="4185268" y="4654505"/>
              <a:ext cx="23989" cy="9187"/>
            </a:xfrm>
            <a:custGeom>
              <a:rect b="b" l="l" r="r" t="t"/>
              <a:pathLst>
                <a:path extrusionOk="0" h="396" w="1034">
                  <a:moveTo>
                    <a:pt x="608" y="0"/>
                  </a:moveTo>
                  <a:cubicBezTo>
                    <a:pt x="456" y="0"/>
                    <a:pt x="335" y="31"/>
                    <a:pt x="274" y="61"/>
                  </a:cubicBezTo>
                  <a:cubicBezTo>
                    <a:pt x="122" y="152"/>
                    <a:pt x="0" y="304"/>
                    <a:pt x="0" y="304"/>
                  </a:cubicBezTo>
                  <a:cubicBezTo>
                    <a:pt x="152" y="365"/>
                    <a:pt x="274" y="365"/>
                    <a:pt x="335" y="396"/>
                  </a:cubicBezTo>
                  <a:lnTo>
                    <a:pt x="608" y="396"/>
                  </a:lnTo>
                  <a:cubicBezTo>
                    <a:pt x="760" y="396"/>
                    <a:pt x="851" y="335"/>
                    <a:pt x="912" y="304"/>
                  </a:cubicBezTo>
                  <a:cubicBezTo>
                    <a:pt x="1003" y="274"/>
                    <a:pt x="1034" y="183"/>
                    <a:pt x="1034" y="152"/>
                  </a:cubicBezTo>
                  <a:lnTo>
                    <a:pt x="1034" y="61"/>
                  </a:lnTo>
                  <a:cubicBezTo>
                    <a:pt x="943" y="31"/>
                    <a:pt x="882" y="0"/>
                    <a:pt x="791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89" name="Google Shape;789;p5"/>
            <p:cNvSpPr/>
            <p:nvPr/>
          </p:nvSpPr>
          <p:spPr>
            <a:xfrm>
              <a:off x="4167636" y="4637569"/>
              <a:ext cx="13410" cy="21182"/>
            </a:xfrm>
            <a:custGeom>
              <a:rect b="b" l="l" r="r" t="t"/>
              <a:pathLst>
                <a:path extrusionOk="0" h="913" w="578">
                  <a:moveTo>
                    <a:pt x="92" y="1"/>
                  </a:moveTo>
                  <a:cubicBezTo>
                    <a:pt x="92" y="1"/>
                    <a:pt x="92" y="31"/>
                    <a:pt x="31" y="92"/>
                  </a:cubicBezTo>
                  <a:cubicBezTo>
                    <a:pt x="31" y="123"/>
                    <a:pt x="0" y="183"/>
                    <a:pt x="31" y="275"/>
                  </a:cubicBezTo>
                  <a:cubicBezTo>
                    <a:pt x="31" y="335"/>
                    <a:pt x="92" y="426"/>
                    <a:pt x="183" y="548"/>
                  </a:cubicBezTo>
                  <a:cubicBezTo>
                    <a:pt x="244" y="578"/>
                    <a:pt x="274" y="639"/>
                    <a:pt x="335" y="700"/>
                  </a:cubicBezTo>
                  <a:cubicBezTo>
                    <a:pt x="365" y="791"/>
                    <a:pt x="456" y="852"/>
                    <a:pt x="548" y="913"/>
                  </a:cubicBezTo>
                  <a:cubicBezTo>
                    <a:pt x="548" y="913"/>
                    <a:pt x="578" y="761"/>
                    <a:pt x="578" y="578"/>
                  </a:cubicBezTo>
                  <a:cubicBezTo>
                    <a:pt x="578" y="457"/>
                    <a:pt x="548" y="396"/>
                    <a:pt x="456" y="275"/>
                  </a:cubicBezTo>
                  <a:cubicBezTo>
                    <a:pt x="426" y="244"/>
                    <a:pt x="396" y="153"/>
                    <a:pt x="304" y="123"/>
                  </a:cubicBezTo>
                  <a:lnTo>
                    <a:pt x="92" y="1"/>
                  </a:ln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90" name="Google Shape;790;p5"/>
            <p:cNvSpPr/>
            <p:nvPr/>
          </p:nvSpPr>
          <p:spPr>
            <a:xfrm>
              <a:off x="4188794" y="4573329"/>
              <a:ext cx="16936" cy="19140"/>
            </a:xfrm>
            <a:custGeom>
              <a:rect b="b" l="l" r="r" t="t"/>
              <a:pathLst>
                <a:path extrusionOk="0" h="825" w="730">
                  <a:moveTo>
                    <a:pt x="622" y="1"/>
                  </a:moveTo>
                  <a:cubicBezTo>
                    <a:pt x="308" y="1"/>
                    <a:pt x="148" y="172"/>
                    <a:pt x="91" y="369"/>
                  </a:cubicBezTo>
                  <a:cubicBezTo>
                    <a:pt x="0" y="612"/>
                    <a:pt x="0" y="825"/>
                    <a:pt x="0" y="825"/>
                  </a:cubicBezTo>
                  <a:cubicBezTo>
                    <a:pt x="456" y="764"/>
                    <a:pt x="608" y="521"/>
                    <a:pt x="699" y="338"/>
                  </a:cubicBezTo>
                  <a:cubicBezTo>
                    <a:pt x="730" y="156"/>
                    <a:pt x="699" y="4"/>
                    <a:pt x="699" y="4"/>
                  </a:cubicBezTo>
                  <a:cubicBezTo>
                    <a:pt x="672" y="2"/>
                    <a:pt x="647" y="1"/>
                    <a:pt x="622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91" name="Google Shape;791;p5"/>
            <p:cNvSpPr/>
            <p:nvPr/>
          </p:nvSpPr>
          <p:spPr>
            <a:xfrm>
              <a:off x="4191602" y="4589731"/>
              <a:ext cx="23293" cy="10579"/>
            </a:xfrm>
            <a:custGeom>
              <a:rect b="b" l="l" r="r" t="t"/>
              <a:pathLst>
                <a:path extrusionOk="0" h="456" w="1004">
                  <a:moveTo>
                    <a:pt x="537" y="1"/>
                  </a:moveTo>
                  <a:cubicBezTo>
                    <a:pt x="452" y="1"/>
                    <a:pt x="374" y="22"/>
                    <a:pt x="305" y="57"/>
                  </a:cubicBezTo>
                  <a:cubicBezTo>
                    <a:pt x="92" y="118"/>
                    <a:pt x="1" y="239"/>
                    <a:pt x="1" y="239"/>
                  </a:cubicBezTo>
                  <a:cubicBezTo>
                    <a:pt x="269" y="400"/>
                    <a:pt x="453" y="456"/>
                    <a:pt x="590" y="456"/>
                  </a:cubicBezTo>
                  <a:cubicBezTo>
                    <a:pt x="686" y="456"/>
                    <a:pt x="759" y="429"/>
                    <a:pt x="822" y="391"/>
                  </a:cubicBezTo>
                  <a:cubicBezTo>
                    <a:pt x="974" y="330"/>
                    <a:pt x="1004" y="209"/>
                    <a:pt x="1004" y="209"/>
                  </a:cubicBezTo>
                  <a:cubicBezTo>
                    <a:pt x="834" y="58"/>
                    <a:pt x="676" y="1"/>
                    <a:pt x="537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92" name="Google Shape;792;p5"/>
            <p:cNvSpPr/>
            <p:nvPr/>
          </p:nvSpPr>
          <p:spPr>
            <a:xfrm>
              <a:off x="4178215" y="4567761"/>
              <a:ext cx="11298" cy="24012"/>
            </a:xfrm>
            <a:custGeom>
              <a:rect b="b" l="l" r="r" t="t"/>
              <a:pathLst>
                <a:path extrusionOk="0" h="1035" w="487">
                  <a:moveTo>
                    <a:pt x="213" y="1"/>
                  </a:moveTo>
                  <a:cubicBezTo>
                    <a:pt x="213" y="1"/>
                    <a:pt x="183" y="1"/>
                    <a:pt x="152" y="62"/>
                  </a:cubicBezTo>
                  <a:cubicBezTo>
                    <a:pt x="122" y="92"/>
                    <a:pt x="61" y="122"/>
                    <a:pt x="31" y="214"/>
                  </a:cubicBezTo>
                  <a:cubicBezTo>
                    <a:pt x="0" y="396"/>
                    <a:pt x="31" y="700"/>
                    <a:pt x="395" y="1034"/>
                  </a:cubicBezTo>
                  <a:cubicBezTo>
                    <a:pt x="395" y="1034"/>
                    <a:pt x="456" y="882"/>
                    <a:pt x="487" y="700"/>
                  </a:cubicBezTo>
                  <a:cubicBezTo>
                    <a:pt x="487" y="518"/>
                    <a:pt x="456" y="274"/>
                    <a:pt x="213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93" name="Google Shape;793;p5"/>
            <p:cNvSpPr/>
            <p:nvPr/>
          </p:nvSpPr>
          <p:spPr>
            <a:xfrm>
              <a:off x="4205011" y="4556485"/>
              <a:ext cx="12714" cy="21182"/>
            </a:xfrm>
            <a:custGeom>
              <a:rect b="b" l="l" r="r" t="t"/>
              <a:pathLst>
                <a:path extrusionOk="0" h="913" w="548">
                  <a:moveTo>
                    <a:pt x="547" y="0"/>
                  </a:moveTo>
                  <a:cubicBezTo>
                    <a:pt x="365" y="61"/>
                    <a:pt x="183" y="304"/>
                    <a:pt x="92" y="487"/>
                  </a:cubicBezTo>
                  <a:cubicBezTo>
                    <a:pt x="0" y="730"/>
                    <a:pt x="0" y="912"/>
                    <a:pt x="0" y="912"/>
                  </a:cubicBezTo>
                  <a:cubicBezTo>
                    <a:pt x="183" y="852"/>
                    <a:pt x="274" y="730"/>
                    <a:pt x="365" y="608"/>
                  </a:cubicBezTo>
                  <a:cubicBezTo>
                    <a:pt x="426" y="487"/>
                    <a:pt x="487" y="396"/>
                    <a:pt x="517" y="304"/>
                  </a:cubicBezTo>
                  <a:cubicBezTo>
                    <a:pt x="547" y="122"/>
                    <a:pt x="547" y="0"/>
                    <a:pt x="547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94" name="Google Shape;794;p5"/>
            <p:cNvSpPr/>
            <p:nvPr/>
          </p:nvSpPr>
          <p:spPr>
            <a:xfrm>
              <a:off x="4206426" y="4570869"/>
              <a:ext cx="16936" cy="9930"/>
            </a:xfrm>
            <a:custGeom>
              <a:rect b="b" l="l" r="r" t="t"/>
              <a:pathLst>
                <a:path extrusionOk="0" h="428" w="730">
                  <a:moveTo>
                    <a:pt x="548" y="1"/>
                  </a:moveTo>
                  <a:cubicBezTo>
                    <a:pt x="519" y="1"/>
                    <a:pt x="489" y="8"/>
                    <a:pt x="456" y="19"/>
                  </a:cubicBezTo>
                  <a:cubicBezTo>
                    <a:pt x="395" y="19"/>
                    <a:pt x="304" y="110"/>
                    <a:pt x="243" y="140"/>
                  </a:cubicBezTo>
                  <a:cubicBezTo>
                    <a:pt x="122" y="232"/>
                    <a:pt x="0" y="384"/>
                    <a:pt x="0" y="384"/>
                  </a:cubicBezTo>
                  <a:cubicBezTo>
                    <a:pt x="91" y="414"/>
                    <a:pt x="152" y="414"/>
                    <a:pt x="243" y="414"/>
                  </a:cubicBezTo>
                  <a:cubicBezTo>
                    <a:pt x="253" y="424"/>
                    <a:pt x="267" y="427"/>
                    <a:pt x="283" y="427"/>
                  </a:cubicBezTo>
                  <a:cubicBezTo>
                    <a:pt x="314" y="427"/>
                    <a:pt x="355" y="414"/>
                    <a:pt x="395" y="414"/>
                  </a:cubicBezTo>
                  <a:cubicBezTo>
                    <a:pt x="486" y="414"/>
                    <a:pt x="578" y="323"/>
                    <a:pt x="608" y="292"/>
                  </a:cubicBezTo>
                  <a:cubicBezTo>
                    <a:pt x="699" y="171"/>
                    <a:pt x="730" y="80"/>
                    <a:pt x="730" y="80"/>
                  </a:cubicBezTo>
                  <a:cubicBezTo>
                    <a:pt x="653" y="22"/>
                    <a:pt x="600" y="1"/>
                    <a:pt x="548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95" name="Google Shape;795;p5"/>
            <p:cNvSpPr/>
            <p:nvPr/>
          </p:nvSpPr>
          <p:spPr>
            <a:xfrm>
              <a:off x="4198654" y="4559316"/>
              <a:ext cx="8491" cy="18351"/>
            </a:xfrm>
            <a:custGeom>
              <a:rect b="b" l="l" r="r" t="t"/>
              <a:pathLst>
                <a:path extrusionOk="0" h="791" w="366">
                  <a:moveTo>
                    <a:pt x="183" y="0"/>
                  </a:moveTo>
                  <a:cubicBezTo>
                    <a:pt x="183" y="0"/>
                    <a:pt x="153" y="0"/>
                    <a:pt x="153" y="30"/>
                  </a:cubicBezTo>
                  <a:cubicBezTo>
                    <a:pt x="92" y="61"/>
                    <a:pt x="62" y="122"/>
                    <a:pt x="31" y="182"/>
                  </a:cubicBezTo>
                  <a:cubicBezTo>
                    <a:pt x="1" y="274"/>
                    <a:pt x="1" y="334"/>
                    <a:pt x="1" y="456"/>
                  </a:cubicBezTo>
                  <a:cubicBezTo>
                    <a:pt x="1" y="486"/>
                    <a:pt x="31" y="578"/>
                    <a:pt x="62" y="608"/>
                  </a:cubicBezTo>
                  <a:cubicBezTo>
                    <a:pt x="122" y="669"/>
                    <a:pt x="153" y="730"/>
                    <a:pt x="214" y="790"/>
                  </a:cubicBezTo>
                  <a:cubicBezTo>
                    <a:pt x="214" y="790"/>
                    <a:pt x="305" y="638"/>
                    <a:pt x="335" y="486"/>
                  </a:cubicBezTo>
                  <a:cubicBezTo>
                    <a:pt x="335" y="426"/>
                    <a:pt x="366" y="304"/>
                    <a:pt x="335" y="213"/>
                  </a:cubicBezTo>
                  <a:cubicBezTo>
                    <a:pt x="335" y="152"/>
                    <a:pt x="305" y="61"/>
                    <a:pt x="183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96" name="Google Shape;796;p5"/>
            <p:cNvSpPr/>
            <p:nvPr/>
          </p:nvSpPr>
          <p:spPr>
            <a:xfrm>
              <a:off x="4190906" y="4495841"/>
              <a:ext cx="17655" cy="17655"/>
            </a:xfrm>
            <a:custGeom>
              <a:rect b="b" l="l" r="r" t="t"/>
              <a:pathLst>
                <a:path extrusionOk="0" h="761" w="761">
                  <a:moveTo>
                    <a:pt x="760" y="0"/>
                  </a:moveTo>
                  <a:cubicBezTo>
                    <a:pt x="487" y="0"/>
                    <a:pt x="274" y="183"/>
                    <a:pt x="183" y="365"/>
                  </a:cubicBezTo>
                  <a:cubicBezTo>
                    <a:pt x="61" y="578"/>
                    <a:pt x="0" y="760"/>
                    <a:pt x="0" y="760"/>
                  </a:cubicBezTo>
                  <a:cubicBezTo>
                    <a:pt x="365" y="639"/>
                    <a:pt x="548" y="456"/>
                    <a:pt x="669" y="274"/>
                  </a:cubicBezTo>
                  <a:cubicBezTo>
                    <a:pt x="700" y="183"/>
                    <a:pt x="760" y="122"/>
                    <a:pt x="760" y="61"/>
                  </a:cubicBezTo>
                  <a:lnTo>
                    <a:pt x="760" y="0"/>
                  </a:ln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97" name="Google Shape;797;p5"/>
            <p:cNvSpPr/>
            <p:nvPr/>
          </p:nvSpPr>
          <p:spPr>
            <a:xfrm>
              <a:off x="4192321" y="4510271"/>
              <a:ext cx="18351" cy="8329"/>
            </a:xfrm>
            <a:custGeom>
              <a:rect b="b" l="l" r="r" t="t"/>
              <a:pathLst>
                <a:path extrusionOk="0" h="359" w="791">
                  <a:moveTo>
                    <a:pt x="514" y="0"/>
                  </a:moveTo>
                  <a:cubicBezTo>
                    <a:pt x="442" y="0"/>
                    <a:pt x="370" y="21"/>
                    <a:pt x="304" y="47"/>
                  </a:cubicBezTo>
                  <a:cubicBezTo>
                    <a:pt x="122" y="138"/>
                    <a:pt x="0" y="260"/>
                    <a:pt x="0" y="260"/>
                  </a:cubicBezTo>
                  <a:cubicBezTo>
                    <a:pt x="137" y="336"/>
                    <a:pt x="251" y="359"/>
                    <a:pt x="350" y="359"/>
                  </a:cubicBezTo>
                  <a:cubicBezTo>
                    <a:pt x="449" y="359"/>
                    <a:pt x="532" y="336"/>
                    <a:pt x="608" y="321"/>
                  </a:cubicBezTo>
                  <a:cubicBezTo>
                    <a:pt x="730" y="260"/>
                    <a:pt x="791" y="138"/>
                    <a:pt x="791" y="138"/>
                  </a:cubicBezTo>
                  <a:cubicBezTo>
                    <a:pt x="705" y="35"/>
                    <a:pt x="609" y="0"/>
                    <a:pt x="514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98" name="Google Shape;798;p5"/>
            <p:cNvSpPr/>
            <p:nvPr/>
          </p:nvSpPr>
          <p:spPr>
            <a:xfrm>
              <a:off x="4185964" y="4495145"/>
              <a:ext cx="9187" cy="18351"/>
            </a:xfrm>
            <a:custGeom>
              <a:rect b="b" l="l" r="r" t="t"/>
              <a:pathLst>
                <a:path extrusionOk="0" h="791" w="396">
                  <a:moveTo>
                    <a:pt x="213" y="0"/>
                  </a:moveTo>
                  <a:cubicBezTo>
                    <a:pt x="213" y="0"/>
                    <a:pt x="92" y="61"/>
                    <a:pt x="61" y="213"/>
                  </a:cubicBezTo>
                  <a:cubicBezTo>
                    <a:pt x="1" y="334"/>
                    <a:pt x="1" y="547"/>
                    <a:pt x="153" y="790"/>
                  </a:cubicBezTo>
                  <a:cubicBezTo>
                    <a:pt x="153" y="790"/>
                    <a:pt x="274" y="669"/>
                    <a:pt x="305" y="486"/>
                  </a:cubicBezTo>
                  <a:cubicBezTo>
                    <a:pt x="396" y="334"/>
                    <a:pt x="396" y="91"/>
                    <a:pt x="213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99" name="Google Shape;799;p5"/>
            <p:cNvSpPr/>
            <p:nvPr/>
          </p:nvSpPr>
          <p:spPr>
            <a:xfrm>
              <a:off x="4056926" y="4597387"/>
              <a:ext cx="19766" cy="24708"/>
            </a:xfrm>
            <a:custGeom>
              <a:rect b="b" l="l" r="r" t="t"/>
              <a:pathLst>
                <a:path extrusionOk="0" h="1065" w="852">
                  <a:moveTo>
                    <a:pt x="608" y="0"/>
                  </a:moveTo>
                  <a:cubicBezTo>
                    <a:pt x="0" y="396"/>
                    <a:pt x="517" y="1064"/>
                    <a:pt x="517" y="1064"/>
                  </a:cubicBezTo>
                  <a:cubicBezTo>
                    <a:pt x="851" y="669"/>
                    <a:pt x="851" y="456"/>
                    <a:pt x="791" y="244"/>
                  </a:cubicBezTo>
                  <a:cubicBezTo>
                    <a:pt x="760" y="61"/>
                    <a:pt x="608" y="0"/>
                    <a:pt x="608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00" name="Google Shape;800;p5"/>
            <p:cNvSpPr/>
            <p:nvPr/>
          </p:nvSpPr>
          <p:spPr>
            <a:xfrm>
              <a:off x="4072423" y="4606481"/>
              <a:ext cx="21182" cy="15614"/>
            </a:xfrm>
            <a:custGeom>
              <a:rect b="b" l="l" r="r" t="t"/>
              <a:pathLst>
                <a:path extrusionOk="0" h="673" w="913">
                  <a:moveTo>
                    <a:pt x="797" y="0"/>
                  </a:moveTo>
                  <a:cubicBezTo>
                    <a:pt x="456" y="0"/>
                    <a:pt x="265" y="167"/>
                    <a:pt x="153" y="308"/>
                  </a:cubicBezTo>
                  <a:cubicBezTo>
                    <a:pt x="31" y="520"/>
                    <a:pt x="1" y="672"/>
                    <a:pt x="1" y="672"/>
                  </a:cubicBezTo>
                  <a:cubicBezTo>
                    <a:pt x="487" y="581"/>
                    <a:pt x="730" y="429"/>
                    <a:pt x="791" y="277"/>
                  </a:cubicBezTo>
                  <a:cubicBezTo>
                    <a:pt x="913" y="125"/>
                    <a:pt x="882" y="4"/>
                    <a:pt x="882" y="4"/>
                  </a:cubicBezTo>
                  <a:cubicBezTo>
                    <a:pt x="853" y="1"/>
                    <a:pt x="824" y="0"/>
                    <a:pt x="797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01" name="Google Shape;801;p5"/>
            <p:cNvSpPr/>
            <p:nvPr/>
          </p:nvSpPr>
          <p:spPr>
            <a:xfrm>
              <a:off x="4044235" y="4609289"/>
              <a:ext cx="23293" cy="13502"/>
            </a:xfrm>
            <a:custGeom>
              <a:rect b="b" l="l" r="r" t="t"/>
              <a:pathLst>
                <a:path extrusionOk="0" h="582" w="1004">
                  <a:moveTo>
                    <a:pt x="278" y="0"/>
                  </a:moveTo>
                  <a:cubicBezTo>
                    <a:pt x="248" y="0"/>
                    <a:pt x="216" y="1"/>
                    <a:pt x="183" y="4"/>
                  </a:cubicBezTo>
                  <a:cubicBezTo>
                    <a:pt x="183" y="4"/>
                    <a:pt x="0" y="460"/>
                    <a:pt x="1003" y="582"/>
                  </a:cubicBezTo>
                  <a:cubicBezTo>
                    <a:pt x="1003" y="582"/>
                    <a:pt x="920" y="0"/>
                    <a:pt x="278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02" name="Google Shape;802;p5"/>
            <p:cNvSpPr/>
            <p:nvPr/>
          </p:nvSpPr>
          <p:spPr>
            <a:xfrm>
              <a:off x="4061867" y="4489484"/>
              <a:ext cx="24685" cy="30346"/>
            </a:xfrm>
            <a:custGeom>
              <a:rect b="b" l="l" r="r" t="t"/>
              <a:pathLst>
                <a:path extrusionOk="0" h="1308" w="1064">
                  <a:moveTo>
                    <a:pt x="638" y="1"/>
                  </a:moveTo>
                  <a:lnTo>
                    <a:pt x="638" y="1"/>
                  </a:lnTo>
                  <a:cubicBezTo>
                    <a:pt x="0" y="609"/>
                    <a:pt x="760" y="1308"/>
                    <a:pt x="760" y="1308"/>
                  </a:cubicBezTo>
                  <a:cubicBezTo>
                    <a:pt x="1064" y="791"/>
                    <a:pt x="1064" y="487"/>
                    <a:pt x="942" y="274"/>
                  </a:cubicBezTo>
                  <a:cubicBezTo>
                    <a:pt x="851" y="92"/>
                    <a:pt x="638" y="1"/>
                    <a:pt x="638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03" name="Google Shape;803;p5"/>
            <p:cNvSpPr/>
            <p:nvPr/>
          </p:nvSpPr>
          <p:spPr>
            <a:xfrm>
              <a:off x="4083722" y="4497256"/>
              <a:ext cx="23293" cy="22574"/>
            </a:xfrm>
            <a:custGeom>
              <a:rect b="b" l="l" r="r" t="t"/>
              <a:pathLst>
                <a:path extrusionOk="0" h="973" w="1004">
                  <a:moveTo>
                    <a:pt x="912" y="0"/>
                  </a:moveTo>
                  <a:cubicBezTo>
                    <a:pt x="456" y="91"/>
                    <a:pt x="243" y="304"/>
                    <a:pt x="122" y="547"/>
                  </a:cubicBezTo>
                  <a:cubicBezTo>
                    <a:pt x="0" y="760"/>
                    <a:pt x="0" y="973"/>
                    <a:pt x="0" y="973"/>
                  </a:cubicBezTo>
                  <a:cubicBezTo>
                    <a:pt x="578" y="760"/>
                    <a:pt x="821" y="517"/>
                    <a:pt x="882" y="304"/>
                  </a:cubicBezTo>
                  <a:cubicBezTo>
                    <a:pt x="1003" y="122"/>
                    <a:pt x="912" y="0"/>
                    <a:pt x="912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04" name="Google Shape;804;p5"/>
            <p:cNvSpPr/>
            <p:nvPr/>
          </p:nvSpPr>
          <p:spPr>
            <a:xfrm>
              <a:off x="4050754" y="4508554"/>
              <a:ext cx="27353" cy="12922"/>
            </a:xfrm>
            <a:custGeom>
              <a:rect b="b" l="l" r="r" t="t"/>
              <a:pathLst>
                <a:path extrusionOk="0" h="557" w="1179">
                  <a:moveTo>
                    <a:pt x="451" y="1"/>
                  </a:moveTo>
                  <a:cubicBezTo>
                    <a:pt x="351" y="1"/>
                    <a:pt x="239" y="19"/>
                    <a:pt x="114" y="60"/>
                  </a:cubicBezTo>
                  <a:cubicBezTo>
                    <a:pt x="113" y="60"/>
                    <a:pt x="111" y="59"/>
                    <a:pt x="110" y="59"/>
                  </a:cubicBezTo>
                  <a:cubicBezTo>
                    <a:pt x="54" y="59"/>
                    <a:pt x="0" y="556"/>
                    <a:pt x="942" y="556"/>
                  </a:cubicBezTo>
                  <a:cubicBezTo>
                    <a:pt x="1015" y="556"/>
                    <a:pt x="1093" y="553"/>
                    <a:pt x="1178" y="547"/>
                  </a:cubicBezTo>
                  <a:cubicBezTo>
                    <a:pt x="1178" y="547"/>
                    <a:pt x="1003" y="1"/>
                    <a:pt x="451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05" name="Google Shape;805;p5"/>
            <p:cNvSpPr/>
            <p:nvPr/>
          </p:nvSpPr>
          <p:spPr>
            <a:xfrm>
              <a:off x="4013194" y="4616434"/>
              <a:ext cx="15544" cy="17632"/>
            </a:xfrm>
            <a:custGeom>
              <a:rect b="b" l="l" r="r" t="t"/>
              <a:pathLst>
                <a:path extrusionOk="0" h="760" w="670">
                  <a:moveTo>
                    <a:pt x="396" y="0"/>
                  </a:moveTo>
                  <a:lnTo>
                    <a:pt x="396" y="0"/>
                  </a:lnTo>
                  <a:cubicBezTo>
                    <a:pt x="1" y="395"/>
                    <a:pt x="457" y="760"/>
                    <a:pt x="457" y="760"/>
                  </a:cubicBezTo>
                  <a:cubicBezTo>
                    <a:pt x="669" y="456"/>
                    <a:pt x="669" y="274"/>
                    <a:pt x="578" y="152"/>
                  </a:cubicBezTo>
                  <a:cubicBezTo>
                    <a:pt x="487" y="31"/>
                    <a:pt x="396" y="0"/>
                    <a:pt x="396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06" name="Google Shape;806;p5"/>
            <p:cNvSpPr/>
            <p:nvPr/>
          </p:nvSpPr>
          <p:spPr>
            <a:xfrm>
              <a:off x="4026603" y="4621353"/>
              <a:ext cx="13410" cy="12714"/>
            </a:xfrm>
            <a:custGeom>
              <a:rect b="b" l="l" r="r" t="t"/>
              <a:pathLst>
                <a:path extrusionOk="0" h="548" w="578">
                  <a:moveTo>
                    <a:pt x="547" y="1"/>
                  </a:moveTo>
                  <a:cubicBezTo>
                    <a:pt x="274" y="62"/>
                    <a:pt x="152" y="214"/>
                    <a:pt x="91" y="305"/>
                  </a:cubicBezTo>
                  <a:cubicBezTo>
                    <a:pt x="0" y="426"/>
                    <a:pt x="0" y="548"/>
                    <a:pt x="0" y="548"/>
                  </a:cubicBezTo>
                  <a:cubicBezTo>
                    <a:pt x="335" y="396"/>
                    <a:pt x="456" y="274"/>
                    <a:pt x="547" y="214"/>
                  </a:cubicBezTo>
                  <a:cubicBezTo>
                    <a:pt x="578" y="92"/>
                    <a:pt x="547" y="1"/>
                    <a:pt x="547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07" name="Google Shape;807;p5"/>
            <p:cNvSpPr/>
            <p:nvPr/>
          </p:nvSpPr>
          <p:spPr>
            <a:xfrm>
              <a:off x="4006466" y="4626990"/>
              <a:ext cx="16634" cy="7958"/>
            </a:xfrm>
            <a:custGeom>
              <a:rect b="b" l="l" r="r" t="t"/>
              <a:pathLst>
                <a:path extrusionOk="0" h="343" w="717">
                  <a:moveTo>
                    <a:pt x="276" y="0"/>
                  </a:moveTo>
                  <a:cubicBezTo>
                    <a:pt x="218" y="0"/>
                    <a:pt x="152" y="10"/>
                    <a:pt x="78" y="31"/>
                  </a:cubicBezTo>
                  <a:cubicBezTo>
                    <a:pt x="78" y="31"/>
                    <a:pt x="0" y="342"/>
                    <a:pt x="562" y="342"/>
                  </a:cubicBezTo>
                  <a:cubicBezTo>
                    <a:pt x="609" y="342"/>
                    <a:pt x="660" y="340"/>
                    <a:pt x="716" y="335"/>
                  </a:cubicBezTo>
                  <a:cubicBezTo>
                    <a:pt x="716" y="335"/>
                    <a:pt x="627" y="0"/>
                    <a:pt x="276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08" name="Google Shape;808;p5"/>
            <p:cNvSpPr/>
            <p:nvPr/>
          </p:nvSpPr>
          <p:spPr>
            <a:xfrm>
              <a:off x="4090774" y="4645411"/>
              <a:ext cx="17655" cy="9466"/>
            </a:xfrm>
            <a:custGeom>
              <a:rect b="b" l="l" r="r" t="t"/>
              <a:pathLst>
                <a:path extrusionOk="0" h="408" w="761">
                  <a:moveTo>
                    <a:pt x="496" y="0"/>
                  </a:moveTo>
                  <a:cubicBezTo>
                    <a:pt x="191" y="0"/>
                    <a:pt x="0" y="362"/>
                    <a:pt x="0" y="362"/>
                  </a:cubicBezTo>
                  <a:cubicBezTo>
                    <a:pt x="127" y="394"/>
                    <a:pt x="232" y="407"/>
                    <a:pt x="320" y="407"/>
                  </a:cubicBezTo>
                  <a:cubicBezTo>
                    <a:pt x="485" y="407"/>
                    <a:pt x="590" y="361"/>
                    <a:pt x="669" y="301"/>
                  </a:cubicBezTo>
                  <a:cubicBezTo>
                    <a:pt x="760" y="210"/>
                    <a:pt x="760" y="88"/>
                    <a:pt x="760" y="88"/>
                  </a:cubicBezTo>
                  <a:cubicBezTo>
                    <a:pt x="665" y="25"/>
                    <a:pt x="577" y="0"/>
                    <a:pt x="496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09" name="Google Shape;809;p5"/>
            <p:cNvSpPr/>
            <p:nvPr/>
          </p:nvSpPr>
          <p:spPr>
            <a:xfrm>
              <a:off x="4092190" y="4655596"/>
              <a:ext cx="15521" cy="10927"/>
            </a:xfrm>
            <a:custGeom>
              <a:rect b="b" l="l" r="r" t="t"/>
              <a:pathLst>
                <a:path extrusionOk="0" h="471" w="669">
                  <a:moveTo>
                    <a:pt x="113" y="1"/>
                  </a:moveTo>
                  <a:cubicBezTo>
                    <a:pt x="41" y="1"/>
                    <a:pt x="0" y="14"/>
                    <a:pt x="0" y="14"/>
                  </a:cubicBezTo>
                  <a:cubicBezTo>
                    <a:pt x="182" y="318"/>
                    <a:pt x="365" y="440"/>
                    <a:pt x="486" y="470"/>
                  </a:cubicBezTo>
                  <a:cubicBezTo>
                    <a:pt x="608" y="470"/>
                    <a:pt x="669" y="440"/>
                    <a:pt x="669" y="440"/>
                  </a:cubicBezTo>
                  <a:cubicBezTo>
                    <a:pt x="608" y="166"/>
                    <a:pt x="395" y="75"/>
                    <a:pt x="243" y="14"/>
                  </a:cubicBezTo>
                  <a:cubicBezTo>
                    <a:pt x="193" y="4"/>
                    <a:pt x="149" y="1"/>
                    <a:pt x="113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10" name="Google Shape;810;p5"/>
            <p:cNvSpPr/>
            <p:nvPr/>
          </p:nvSpPr>
          <p:spPr>
            <a:xfrm>
              <a:off x="4084116" y="4634762"/>
              <a:ext cx="15126" cy="16936"/>
            </a:xfrm>
            <a:custGeom>
              <a:rect b="b" l="l" r="r" t="t"/>
              <a:pathLst>
                <a:path extrusionOk="0" h="730" w="652">
                  <a:moveTo>
                    <a:pt x="378" y="0"/>
                  </a:moveTo>
                  <a:cubicBezTo>
                    <a:pt x="378" y="0"/>
                    <a:pt x="379" y="1"/>
                    <a:pt x="379" y="1"/>
                  </a:cubicBezTo>
                  <a:lnTo>
                    <a:pt x="379" y="1"/>
                  </a:lnTo>
                  <a:cubicBezTo>
                    <a:pt x="380" y="0"/>
                    <a:pt x="381" y="0"/>
                    <a:pt x="378" y="0"/>
                  </a:cubicBezTo>
                  <a:close/>
                  <a:moveTo>
                    <a:pt x="379" y="1"/>
                  </a:moveTo>
                  <a:lnTo>
                    <a:pt x="379" y="1"/>
                  </a:lnTo>
                  <a:cubicBezTo>
                    <a:pt x="353" y="4"/>
                    <a:pt x="0" y="51"/>
                    <a:pt x="226" y="730"/>
                  </a:cubicBezTo>
                  <a:cubicBezTo>
                    <a:pt x="226" y="730"/>
                    <a:pt x="652" y="487"/>
                    <a:pt x="379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11" name="Google Shape;811;p5"/>
            <p:cNvSpPr/>
            <p:nvPr/>
          </p:nvSpPr>
          <p:spPr>
            <a:xfrm>
              <a:off x="4788422" y="4731367"/>
              <a:ext cx="273922" cy="321738"/>
            </a:xfrm>
            <a:custGeom>
              <a:rect b="b" l="l" r="r" t="t"/>
              <a:pathLst>
                <a:path extrusionOk="0" h="13868" w="11807">
                  <a:moveTo>
                    <a:pt x="3456" y="1"/>
                  </a:moveTo>
                  <a:cubicBezTo>
                    <a:pt x="3119" y="692"/>
                    <a:pt x="2909" y="1407"/>
                    <a:pt x="2769" y="2138"/>
                  </a:cubicBezTo>
                  <a:lnTo>
                    <a:pt x="2769" y="2138"/>
                  </a:lnTo>
                  <a:cubicBezTo>
                    <a:pt x="2942" y="1349"/>
                    <a:pt x="3164" y="663"/>
                    <a:pt x="3456" y="1"/>
                  </a:cubicBezTo>
                  <a:close/>
                  <a:moveTo>
                    <a:pt x="2769" y="2138"/>
                  </a:moveTo>
                  <a:cubicBezTo>
                    <a:pt x="2744" y="2254"/>
                    <a:pt x="2719" y="2372"/>
                    <a:pt x="2696" y="2493"/>
                  </a:cubicBezTo>
                  <a:cubicBezTo>
                    <a:pt x="2669" y="2660"/>
                    <a:pt x="2651" y="2826"/>
                    <a:pt x="2635" y="2992"/>
                  </a:cubicBezTo>
                  <a:lnTo>
                    <a:pt x="2635" y="2992"/>
                  </a:lnTo>
                  <a:cubicBezTo>
                    <a:pt x="2671" y="2706"/>
                    <a:pt x="2715" y="2421"/>
                    <a:pt x="2769" y="2138"/>
                  </a:cubicBezTo>
                  <a:close/>
                  <a:moveTo>
                    <a:pt x="2635" y="2992"/>
                  </a:moveTo>
                  <a:cubicBezTo>
                    <a:pt x="2612" y="3170"/>
                    <a:pt x="2592" y="3348"/>
                    <a:pt x="2574" y="3526"/>
                  </a:cubicBezTo>
                  <a:cubicBezTo>
                    <a:pt x="2567" y="3648"/>
                    <a:pt x="2555" y="3769"/>
                    <a:pt x="2539" y="3889"/>
                  </a:cubicBezTo>
                  <a:lnTo>
                    <a:pt x="2539" y="3889"/>
                  </a:lnTo>
                  <a:cubicBezTo>
                    <a:pt x="2584" y="3596"/>
                    <a:pt x="2605" y="3295"/>
                    <a:pt x="2635" y="2992"/>
                  </a:cubicBezTo>
                  <a:close/>
                  <a:moveTo>
                    <a:pt x="2539" y="3889"/>
                  </a:moveTo>
                  <a:cubicBezTo>
                    <a:pt x="2524" y="3992"/>
                    <a:pt x="2505" y="4094"/>
                    <a:pt x="2483" y="4195"/>
                  </a:cubicBezTo>
                  <a:cubicBezTo>
                    <a:pt x="2480" y="4217"/>
                    <a:pt x="2477" y="4238"/>
                    <a:pt x="2474" y="4260"/>
                  </a:cubicBezTo>
                  <a:lnTo>
                    <a:pt x="2474" y="4260"/>
                  </a:lnTo>
                  <a:cubicBezTo>
                    <a:pt x="2501" y="4137"/>
                    <a:pt x="2523" y="4014"/>
                    <a:pt x="2539" y="3889"/>
                  </a:cubicBezTo>
                  <a:close/>
                  <a:moveTo>
                    <a:pt x="2474" y="4260"/>
                  </a:moveTo>
                  <a:cubicBezTo>
                    <a:pt x="2421" y="4497"/>
                    <a:pt x="2345" y="4730"/>
                    <a:pt x="2240" y="4955"/>
                  </a:cubicBezTo>
                  <a:cubicBezTo>
                    <a:pt x="2088" y="5198"/>
                    <a:pt x="1906" y="5381"/>
                    <a:pt x="1632" y="5472"/>
                  </a:cubicBezTo>
                  <a:cubicBezTo>
                    <a:pt x="1569" y="5485"/>
                    <a:pt x="1510" y="5491"/>
                    <a:pt x="1453" y="5491"/>
                  </a:cubicBezTo>
                  <a:cubicBezTo>
                    <a:pt x="1125" y="5491"/>
                    <a:pt x="884" y="5284"/>
                    <a:pt x="599" y="5077"/>
                  </a:cubicBezTo>
                  <a:cubicBezTo>
                    <a:pt x="507" y="5031"/>
                    <a:pt x="293" y="4863"/>
                    <a:pt x="142" y="4863"/>
                  </a:cubicBezTo>
                  <a:cubicBezTo>
                    <a:pt x="93" y="4863"/>
                    <a:pt x="51" y="4880"/>
                    <a:pt x="21" y="4925"/>
                  </a:cubicBezTo>
                  <a:cubicBezTo>
                    <a:pt x="0" y="4976"/>
                    <a:pt x="29" y="5046"/>
                    <a:pt x="77" y="5119"/>
                  </a:cubicBezTo>
                  <a:lnTo>
                    <a:pt x="77" y="5119"/>
                  </a:lnTo>
                  <a:cubicBezTo>
                    <a:pt x="53" y="5067"/>
                    <a:pt x="68" y="5046"/>
                    <a:pt x="107" y="5046"/>
                  </a:cubicBezTo>
                  <a:cubicBezTo>
                    <a:pt x="178" y="5046"/>
                    <a:pt x="332" y="5118"/>
                    <a:pt x="477" y="5198"/>
                  </a:cubicBezTo>
                  <a:cubicBezTo>
                    <a:pt x="659" y="5320"/>
                    <a:pt x="811" y="5502"/>
                    <a:pt x="1024" y="5563"/>
                  </a:cubicBezTo>
                  <a:cubicBezTo>
                    <a:pt x="1155" y="5615"/>
                    <a:pt x="1276" y="5639"/>
                    <a:pt x="1388" y="5639"/>
                  </a:cubicBezTo>
                  <a:cubicBezTo>
                    <a:pt x="2035" y="5639"/>
                    <a:pt x="2380" y="4853"/>
                    <a:pt x="2474" y="4260"/>
                  </a:cubicBezTo>
                  <a:close/>
                  <a:moveTo>
                    <a:pt x="3255" y="4895"/>
                  </a:moveTo>
                  <a:cubicBezTo>
                    <a:pt x="3524" y="5029"/>
                    <a:pt x="3680" y="5398"/>
                    <a:pt x="3760" y="5715"/>
                  </a:cubicBezTo>
                  <a:cubicBezTo>
                    <a:pt x="3774" y="5800"/>
                    <a:pt x="3790" y="5886"/>
                    <a:pt x="3807" y="5971"/>
                  </a:cubicBezTo>
                  <a:lnTo>
                    <a:pt x="3807" y="5971"/>
                  </a:lnTo>
                  <a:cubicBezTo>
                    <a:pt x="3761" y="5657"/>
                    <a:pt x="3698" y="5357"/>
                    <a:pt x="3517" y="5107"/>
                  </a:cubicBezTo>
                  <a:cubicBezTo>
                    <a:pt x="3443" y="5009"/>
                    <a:pt x="3355" y="4936"/>
                    <a:pt x="3255" y="4895"/>
                  </a:cubicBezTo>
                  <a:close/>
                  <a:moveTo>
                    <a:pt x="77" y="5119"/>
                  </a:moveTo>
                  <a:lnTo>
                    <a:pt x="77" y="5119"/>
                  </a:lnTo>
                  <a:cubicBezTo>
                    <a:pt x="92" y="5152"/>
                    <a:pt x="123" y="5198"/>
                    <a:pt x="173" y="5259"/>
                  </a:cubicBezTo>
                  <a:cubicBezTo>
                    <a:pt x="416" y="5563"/>
                    <a:pt x="659" y="5928"/>
                    <a:pt x="963" y="6171"/>
                  </a:cubicBezTo>
                  <a:cubicBezTo>
                    <a:pt x="1057" y="6264"/>
                    <a:pt x="1182" y="6376"/>
                    <a:pt x="1319" y="6465"/>
                  </a:cubicBezTo>
                  <a:lnTo>
                    <a:pt x="1319" y="6465"/>
                  </a:lnTo>
                  <a:cubicBezTo>
                    <a:pt x="937" y="6194"/>
                    <a:pt x="582" y="5698"/>
                    <a:pt x="355" y="5472"/>
                  </a:cubicBezTo>
                  <a:cubicBezTo>
                    <a:pt x="335" y="5412"/>
                    <a:pt x="170" y="5259"/>
                    <a:pt x="77" y="5119"/>
                  </a:cubicBezTo>
                  <a:close/>
                  <a:moveTo>
                    <a:pt x="3035" y="4843"/>
                  </a:moveTo>
                  <a:cubicBezTo>
                    <a:pt x="2942" y="4843"/>
                    <a:pt x="2839" y="4868"/>
                    <a:pt x="2726" y="4925"/>
                  </a:cubicBezTo>
                  <a:cubicBezTo>
                    <a:pt x="2392" y="5077"/>
                    <a:pt x="2270" y="5472"/>
                    <a:pt x="2240" y="5806"/>
                  </a:cubicBezTo>
                  <a:cubicBezTo>
                    <a:pt x="2179" y="5988"/>
                    <a:pt x="2179" y="6262"/>
                    <a:pt x="2088" y="6444"/>
                  </a:cubicBezTo>
                  <a:cubicBezTo>
                    <a:pt x="1995" y="6574"/>
                    <a:pt x="1880" y="6625"/>
                    <a:pt x="1757" y="6625"/>
                  </a:cubicBezTo>
                  <a:cubicBezTo>
                    <a:pt x="1614" y="6625"/>
                    <a:pt x="1461" y="6557"/>
                    <a:pt x="1319" y="6465"/>
                  </a:cubicBezTo>
                  <a:lnTo>
                    <a:pt x="1319" y="6465"/>
                  </a:lnTo>
                  <a:cubicBezTo>
                    <a:pt x="1478" y="6577"/>
                    <a:pt x="1640" y="6650"/>
                    <a:pt x="1801" y="6650"/>
                  </a:cubicBezTo>
                  <a:cubicBezTo>
                    <a:pt x="1877" y="6650"/>
                    <a:pt x="1953" y="6634"/>
                    <a:pt x="2027" y="6596"/>
                  </a:cubicBezTo>
                  <a:cubicBezTo>
                    <a:pt x="2301" y="6444"/>
                    <a:pt x="2331" y="6080"/>
                    <a:pt x="2392" y="5806"/>
                  </a:cubicBezTo>
                  <a:cubicBezTo>
                    <a:pt x="2422" y="5502"/>
                    <a:pt x="2483" y="5168"/>
                    <a:pt x="2757" y="4955"/>
                  </a:cubicBezTo>
                  <a:cubicBezTo>
                    <a:pt x="2867" y="4889"/>
                    <a:pt x="2973" y="4859"/>
                    <a:pt x="3072" y="4859"/>
                  </a:cubicBezTo>
                  <a:cubicBezTo>
                    <a:pt x="3136" y="4859"/>
                    <a:pt x="3198" y="4871"/>
                    <a:pt x="3255" y="4895"/>
                  </a:cubicBezTo>
                  <a:lnTo>
                    <a:pt x="3255" y="4895"/>
                  </a:lnTo>
                  <a:cubicBezTo>
                    <a:pt x="3189" y="4862"/>
                    <a:pt x="3116" y="4843"/>
                    <a:pt x="3035" y="4843"/>
                  </a:cubicBezTo>
                  <a:close/>
                  <a:moveTo>
                    <a:pt x="3807" y="5971"/>
                  </a:moveTo>
                  <a:cubicBezTo>
                    <a:pt x="3822" y="6077"/>
                    <a:pt x="3835" y="6185"/>
                    <a:pt x="3851" y="6292"/>
                  </a:cubicBezTo>
                  <a:cubicBezTo>
                    <a:pt x="3972" y="6870"/>
                    <a:pt x="4094" y="7387"/>
                    <a:pt x="4246" y="7964"/>
                  </a:cubicBezTo>
                  <a:cubicBezTo>
                    <a:pt x="4256" y="8016"/>
                    <a:pt x="4329" y="8189"/>
                    <a:pt x="4433" y="8379"/>
                  </a:cubicBezTo>
                  <a:lnTo>
                    <a:pt x="4433" y="8379"/>
                  </a:lnTo>
                  <a:cubicBezTo>
                    <a:pt x="4183" y="7891"/>
                    <a:pt x="4098" y="7283"/>
                    <a:pt x="3972" y="6779"/>
                  </a:cubicBezTo>
                  <a:cubicBezTo>
                    <a:pt x="3926" y="6523"/>
                    <a:pt x="3861" y="6249"/>
                    <a:pt x="3807" y="5971"/>
                  </a:cubicBezTo>
                  <a:close/>
                  <a:moveTo>
                    <a:pt x="4433" y="8379"/>
                  </a:moveTo>
                  <a:lnTo>
                    <a:pt x="4433" y="8379"/>
                  </a:lnTo>
                  <a:cubicBezTo>
                    <a:pt x="4472" y="8455"/>
                    <a:pt x="4514" y="8527"/>
                    <a:pt x="4562" y="8596"/>
                  </a:cubicBezTo>
                  <a:lnTo>
                    <a:pt x="4562" y="8596"/>
                  </a:lnTo>
                  <a:cubicBezTo>
                    <a:pt x="4516" y="8525"/>
                    <a:pt x="4472" y="8451"/>
                    <a:pt x="4433" y="8379"/>
                  </a:cubicBezTo>
                  <a:close/>
                  <a:moveTo>
                    <a:pt x="4821" y="6597"/>
                  </a:moveTo>
                  <a:cubicBezTo>
                    <a:pt x="4717" y="6597"/>
                    <a:pt x="4614" y="6650"/>
                    <a:pt x="4520" y="6779"/>
                  </a:cubicBezTo>
                  <a:cubicBezTo>
                    <a:pt x="4276" y="7083"/>
                    <a:pt x="4398" y="7539"/>
                    <a:pt x="4550" y="7843"/>
                  </a:cubicBezTo>
                  <a:cubicBezTo>
                    <a:pt x="4672" y="8086"/>
                    <a:pt x="4854" y="8238"/>
                    <a:pt x="4915" y="8511"/>
                  </a:cubicBezTo>
                  <a:cubicBezTo>
                    <a:pt x="4972" y="8655"/>
                    <a:pt x="5029" y="8879"/>
                    <a:pt x="4883" y="8879"/>
                  </a:cubicBezTo>
                  <a:cubicBezTo>
                    <a:pt x="4874" y="8879"/>
                    <a:pt x="4864" y="8878"/>
                    <a:pt x="4854" y="8876"/>
                  </a:cubicBezTo>
                  <a:cubicBezTo>
                    <a:pt x="4763" y="8846"/>
                    <a:pt x="4672" y="8724"/>
                    <a:pt x="4611" y="8663"/>
                  </a:cubicBezTo>
                  <a:cubicBezTo>
                    <a:pt x="4594" y="8641"/>
                    <a:pt x="4578" y="8619"/>
                    <a:pt x="4562" y="8596"/>
                  </a:cubicBezTo>
                  <a:lnTo>
                    <a:pt x="4562" y="8596"/>
                  </a:lnTo>
                  <a:cubicBezTo>
                    <a:pt x="4702" y="8811"/>
                    <a:pt x="4866" y="8996"/>
                    <a:pt x="5008" y="8996"/>
                  </a:cubicBezTo>
                  <a:cubicBezTo>
                    <a:pt x="5062" y="8996"/>
                    <a:pt x="5113" y="8969"/>
                    <a:pt x="5158" y="8906"/>
                  </a:cubicBezTo>
                  <a:cubicBezTo>
                    <a:pt x="5340" y="8694"/>
                    <a:pt x="4976" y="8147"/>
                    <a:pt x="4824" y="7995"/>
                  </a:cubicBezTo>
                  <a:cubicBezTo>
                    <a:pt x="4611" y="7751"/>
                    <a:pt x="4428" y="7356"/>
                    <a:pt x="4580" y="7022"/>
                  </a:cubicBezTo>
                  <a:cubicBezTo>
                    <a:pt x="4580" y="6961"/>
                    <a:pt x="4611" y="6900"/>
                    <a:pt x="4611" y="6870"/>
                  </a:cubicBezTo>
                  <a:cubicBezTo>
                    <a:pt x="4824" y="6870"/>
                    <a:pt x="5006" y="6840"/>
                    <a:pt x="5158" y="6840"/>
                  </a:cubicBezTo>
                  <a:cubicBezTo>
                    <a:pt x="5279" y="6870"/>
                    <a:pt x="5371" y="7052"/>
                    <a:pt x="5462" y="7144"/>
                  </a:cubicBezTo>
                  <a:cubicBezTo>
                    <a:pt x="5523" y="7235"/>
                    <a:pt x="5614" y="7387"/>
                    <a:pt x="5675" y="7508"/>
                  </a:cubicBezTo>
                  <a:cubicBezTo>
                    <a:pt x="6343" y="8846"/>
                    <a:pt x="7103" y="10092"/>
                    <a:pt x="8167" y="11125"/>
                  </a:cubicBezTo>
                  <a:cubicBezTo>
                    <a:pt x="8653" y="11612"/>
                    <a:pt x="9231" y="12037"/>
                    <a:pt x="9778" y="12402"/>
                  </a:cubicBezTo>
                  <a:cubicBezTo>
                    <a:pt x="10477" y="12828"/>
                    <a:pt x="11085" y="13375"/>
                    <a:pt x="11723" y="13861"/>
                  </a:cubicBezTo>
                  <a:cubicBezTo>
                    <a:pt x="11728" y="13865"/>
                    <a:pt x="11732" y="13867"/>
                    <a:pt x="11737" y="13867"/>
                  </a:cubicBezTo>
                  <a:cubicBezTo>
                    <a:pt x="11768" y="13867"/>
                    <a:pt x="11806" y="13796"/>
                    <a:pt x="11754" y="13770"/>
                  </a:cubicBezTo>
                  <a:cubicBezTo>
                    <a:pt x="11207" y="13375"/>
                    <a:pt x="10690" y="12858"/>
                    <a:pt x="10082" y="12493"/>
                  </a:cubicBezTo>
                  <a:cubicBezTo>
                    <a:pt x="9474" y="12098"/>
                    <a:pt x="8957" y="11733"/>
                    <a:pt x="8410" y="11277"/>
                  </a:cubicBezTo>
                  <a:cubicBezTo>
                    <a:pt x="7438" y="10365"/>
                    <a:pt x="6495" y="9150"/>
                    <a:pt x="5918" y="7903"/>
                  </a:cubicBezTo>
                  <a:cubicBezTo>
                    <a:pt x="5794" y="7655"/>
                    <a:pt x="5285" y="6597"/>
                    <a:pt x="4821" y="6597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12" name="Google Shape;812;p5"/>
            <p:cNvSpPr/>
            <p:nvPr/>
          </p:nvSpPr>
          <p:spPr>
            <a:xfrm>
              <a:off x="3896150" y="4391394"/>
              <a:ext cx="1399099" cy="263134"/>
            </a:xfrm>
            <a:custGeom>
              <a:rect b="b" l="l" r="r" t="t"/>
              <a:pathLst>
                <a:path extrusionOk="0" h="11342" w="60306">
                  <a:moveTo>
                    <a:pt x="36075" y="1"/>
                  </a:moveTo>
                  <a:cubicBezTo>
                    <a:pt x="35995" y="1"/>
                    <a:pt x="35916" y="2"/>
                    <a:pt x="35837" y="4"/>
                  </a:cubicBezTo>
                  <a:cubicBezTo>
                    <a:pt x="35563" y="4"/>
                    <a:pt x="34651" y="217"/>
                    <a:pt x="35229" y="551"/>
                  </a:cubicBezTo>
                  <a:cubicBezTo>
                    <a:pt x="35649" y="811"/>
                    <a:pt x="36150" y="884"/>
                    <a:pt x="36672" y="884"/>
                  </a:cubicBezTo>
                  <a:cubicBezTo>
                    <a:pt x="37354" y="884"/>
                    <a:pt x="38073" y="758"/>
                    <a:pt x="38695" y="758"/>
                  </a:cubicBezTo>
                  <a:cubicBezTo>
                    <a:pt x="38767" y="758"/>
                    <a:pt x="38838" y="760"/>
                    <a:pt x="38907" y="764"/>
                  </a:cubicBezTo>
                  <a:cubicBezTo>
                    <a:pt x="39302" y="825"/>
                    <a:pt x="39666" y="885"/>
                    <a:pt x="40001" y="1129"/>
                  </a:cubicBezTo>
                  <a:lnTo>
                    <a:pt x="40153" y="1220"/>
                  </a:lnTo>
                  <a:cubicBezTo>
                    <a:pt x="40153" y="1281"/>
                    <a:pt x="39879" y="1311"/>
                    <a:pt x="39849" y="1311"/>
                  </a:cubicBezTo>
                  <a:cubicBezTo>
                    <a:pt x="39430" y="1357"/>
                    <a:pt x="39005" y="1375"/>
                    <a:pt x="38578" y="1375"/>
                  </a:cubicBezTo>
                  <a:cubicBezTo>
                    <a:pt x="37612" y="1375"/>
                    <a:pt x="36633" y="1283"/>
                    <a:pt x="35685" y="1220"/>
                  </a:cubicBezTo>
                  <a:cubicBezTo>
                    <a:pt x="33314" y="1129"/>
                    <a:pt x="30973" y="1007"/>
                    <a:pt x="28602" y="977"/>
                  </a:cubicBezTo>
                  <a:cubicBezTo>
                    <a:pt x="27011" y="927"/>
                    <a:pt x="25420" y="884"/>
                    <a:pt x="23831" y="884"/>
                  </a:cubicBezTo>
                  <a:cubicBezTo>
                    <a:pt x="20533" y="884"/>
                    <a:pt x="17244" y="1069"/>
                    <a:pt x="13982" y="1767"/>
                  </a:cubicBezTo>
                  <a:cubicBezTo>
                    <a:pt x="8967" y="2831"/>
                    <a:pt x="3344" y="4958"/>
                    <a:pt x="730" y="9670"/>
                  </a:cubicBezTo>
                  <a:cubicBezTo>
                    <a:pt x="426" y="10156"/>
                    <a:pt x="182" y="10764"/>
                    <a:pt x="0" y="11341"/>
                  </a:cubicBezTo>
                  <a:cubicBezTo>
                    <a:pt x="2067" y="5931"/>
                    <a:pt x="7599" y="3347"/>
                    <a:pt x="12827" y="2071"/>
                  </a:cubicBezTo>
                  <a:cubicBezTo>
                    <a:pt x="16534" y="1156"/>
                    <a:pt x="20277" y="929"/>
                    <a:pt x="24042" y="929"/>
                  </a:cubicBezTo>
                  <a:cubicBezTo>
                    <a:pt x="25155" y="929"/>
                    <a:pt x="26270" y="949"/>
                    <a:pt x="27387" y="977"/>
                  </a:cubicBezTo>
                  <a:cubicBezTo>
                    <a:pt x="29788" y="1007"/>
                    <a:pt x="32219" y="1129"/>
                    <a:pt x="34621" y="1220"/>
                  </a:cubicBezTo>
                  <a:cubicBezTo>
                    <a:pt x="35906" y="1294"/>
                    <a:pt x="37211" y="1388"/>
                    <a:pt x="38503" y="1388"/>
                  </a:cubicBezTo>
                  <a:cubicBezTo>
                    <a:pt x="38800" y="1388"/>
                    <a:pt x="39097" y="1383"/>
                    <a:pt x="39393" y="1372"/>
                  </a:cubicBezTo>
                  <a:cubicBezTo>
                    <a:pt x="39460" y="1372"/>
                    <a:pt x="39606" y="1384"/>
                    <a:pt x="39755" y="1384"/>
                  </a:cubicBezTo>
                  <a:cubicBezTo>
                    <a:pt x="39941" y="1384"/>
                    <a:pt x="40133" y="1365"/>
                    <a:pt x="40183" y="1281"/>
                  </a:cubicBezTo>
                  <a:cubicBezTo>
                    <a:pt x="40396" y="977"/>
                    <a:pt x="39393" y="764"/>
                    <a:pt x="39302" y="733"/>
                  </a:cubicBezTo>
                  <a:cubicBezTo>
                    <a:pt x="39061" y="688"/>
                    <a:pt x="38820" y="672"/>
                    <a:pt x="38579" y="672"/>
                  </a:cubicBezTo>
                  <a:cubicBezTo>
                    <a:pt x="38182" y="672"/>
                    <a:pt x="37784" y="714"/>
                    <a:pt x="37387" y="733"/>
                  </a:cubicBezTo>
                  <a:cubicBezTo>
                    <a:pt x="37116" y="746"/>
                    <a:pt x="36821" y="768"/>
                    <a:pt x="36525" y="768"/>
                  </a:cubicBezTo>
                  <a:cubicBezTo>
                    <a:pt x="36089" y="768"/>
                    <a:pt x="35651" y="720"/>
                    <a:pt x="35289" y="521"/>
                  </a:cubicBezTo>
                  <a:cubicBezTo>
                    <a:pt x="34742" y="217"/>
                    <a:pt x="35685" y="95"/>
                    <a:pt x="35867" y="95"/>
                  </a:cubicBezTo>
                  <a:cubicBezTo>
                    <a:pt x="36353" y="95"/>
                    <a:pt x="36900" y="125"/>
                    <a:pt x="37387" y="217"/>
                  </a:cubicBezTo>
                  <a:cubicBezTo>
                    <a:pt x="40396" y="551"/>
                    <a:pt x="43284" y="1281"/>
                    <a:pt x="46232" y="1736"/>
                  </a:cubicBezTo>
                  <a:cubicBezTo>
                    <a:pt x="48086" y="1980"/>
                    <a:pt x="50001" y="2101"/>
                    <a:pt x="51855" y="2344"/>
                  </a:cubicBezTo>
                  <a:cubicBezTo>
                    <a:pt x="53800" y="2557"/>
                    <a:pt x="55655" y="3104"/>
                    <a:pt x="57509" y="3712"/>
                  </a:cubicBezTo>
                  <a:cubicBezTo>
                    <a:pt x="58390" y="4016"/>
                    <a:pt x="59302" y="4259"/>
                    <a:pt x="60214" y="4502"/>
                  </a:cubicBezTo>
                  <a:cubicBezTo>
                    <a:pt x="60244" y="4502"/>
                    <a:pt x="60305" y="4411"/>
                    <a:pt x="60244" y="4411"/>
                  </a:cubicBezTo>
                  <a:cubicBezTo>
                    <a:pt x="58390" y="3955"/>
                    <a:pt x="56566" y="3256"/>
                    <a:pt x="54712" y="2800"/>
                  </a:cubicBezTo>
                  <a:cubicBezTo>
                    <a:pt x="52889" y="2344"/>
                    <a:pt x="51034" y="2192"/>
                    <a:pt x="49150" y="1980"/>
                  </a:cubicBezTo>
                  <a:cubicBezTo>
                    <a:pt x="45715" y="1645"/>
                    <a:pt x="42372" y="855"/>
                    <a:pt x="38967" y="308"/>
                  </a:cubicBezTo>
                  <a:cubicBezTo>
                    <a:pt x="38039" y="167"/>
                    <a:pt x="37059" y="1"/>
                    <a:pt x="36075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13" name="Google Shape;813;p5"/>
            <p:cNvSpPr/>
            <p:nvPr/>
          </p:nvSpPr>
          <p:spPr>
            <a:xfrm>
              <a:off x="3889097" y="4393598"/>
              <a:ext cx="478825" cy="230608"/>
            </a:xfrm>
            <a:custGeom>
              <a:rect b="b" l="l" r="r" t="t"/>
              <a:pathLst>
                <a:path extrusionOk="0" h="9940" w="20639">
                  <a:moveTo>
                    <a:pt x="20608" y="0"/>
                  </a:moveTo>
                  <a:cubicBezTo>
                    <a:pt x="17903" y="334"/>
                    <a:pt x="15228" y="882"/>
                    <a:pt x="12614" y="1520"/>
                  </a:cubicBezTo>
                  <a:cubicBezTo>
                    <a:pt x="11277" y="1854"/>
                    <a:pt x="10000" y="2189"/>
                    <a:pt x="8663" y="2553"/>
                  </a:cubicBezTo>
                  <a:cubicBezTo>
                    <a:pt x="7477" y="2888"/>
                    <a:pt x="6262" y="3161"/>
                    <a:pt x="5167" y="3648"/>
                  </a:cubicBezTo>
                  <a:cubicBezTo>
                    <a:pt x="4347" y="4012"/>
                    <a:pt x="3465" y="4468"/>
                    <a:pt x="2736" y="5046"/>
                  </a:cubicBezTo>
                  <a:cubicBezTo>
                    <a:pt x="2553" y="5198"/>
                    <a:pt x="1641" y="5927"/>
                    <a:pt x="2006" y="6262"/>
                  </a:cubicBezTo>
                  <a:cubicBezTo>
                    <a:pt x="2055" y="6306"/>
                    <a:pt x="2112" y="6324"/>
                    <a:pt x="2174" y="6324"/>
                  </a:cubicBezTo>
                  <a:cubicBezTo>
                    <a:pt x="2496" y="6324"/>
                    <a:pt x="2957" y="5812"/>
                    <a:pt x="3161" y="5684"/>
                  </a:cubicBezTo>
                  <a:lnTo>
                    <a:pt x="4286" y="4772"/>
                  </a:lnTo>
                  <a:cubicBezTo>
                    <a:pt x="4559" y="4590"/>
                    <a:pt x="4863" y="4316"/>
                    <a:pt x="5198" y="4255"/>
                  </a:cubicBezTo>
                  <a:lnTo>
                    <a:pt x="5350" y="4225"/>
                  </a:lnTo>
                  <a:lnTo>
                    <a:pt x="5350" y="4225"/>
                  </a:lnTo>
                  <a:cubicBezTo>
                    <a:pt x="5350" y="4286"/>
                    <a:pt x="5046" y="4529"/>
                    <a:pt x="4985" y="4559"/>
                  </a:cubicBezTo>
                  <a:cubicBezTo>
                    <a:pt x="4073" y="5319"/>
                    <a:pt x="3009" y="5745"/>
                    <a:pt x="2158" y="6596"/>
                  </a:cubicBezTo>
                  <a:cubicBezTo>
                    <a:pt x="1307" y="7599"/>
                    <a:pt x="547" y="8693"/>
                    <a:pt x="0" y="9939"/>
                  </a:cubicBezTo>
                  <a:cubicBezTo>
                    <a:pt x="608" y="8572"/>
                    <a:pt x="1550" y="7295"/>
                    <a:pt x="2675" y="6262"/>
                  </a:cubicBezTo>
                  <a:cubicBezTo>
                    <a:pt x="3526" y="5471"/>
                    <a:pt x="4742" y="5076"/>
                    <a:pt x="5502" y="4164"/>
                  </a:cubicBezTo>
                  <a:cubicBezTo>
                    <a:pt x="5562" y="4134"/>
                    <a:pt x="5502" y="4103"/>
                    <a:pt x="5471" y="4103"/>
                  </a:cubicBezTo>
                  <a:cubicBezTo>
                    <a:pt x="4286" y="4377"/>
                    <a:pt x="3526" y="5441"/>
                    <a:pt x="2553" y="6079"/>
                  </a:cubicBezTo>
                  <a:cubicBezTo>
                    <a:pt x="2459" y="6154"/>
                    <a:pt x="2389" y="6206"/>
                    <a:pt x="2312" y="6206"/>
                  </a:cubicBezTo>
                  <a:cubicBezTo>
                    <a:pt x="2265" y="6206"/>
                    <a:pt x="2216" y="6186"/>
                    <a:pt x="2158" y="6140"/>
                  </a:cubicBezTo>
                  <a:cubicBezTo>
                    <a:pt x="2006" y="5988"/>
                    <a:pt x="2097" y="5897"/>
                    <a:pt x="2219" y="5745"/>
                  </a:cubicBezTo>
                  <a:cubicBezTo>
                    <a:pt x="2401" y="5471"/>
                    <a:pt x="2705" y="5228"/>
                    <a:pt x="2918" y="5046"/>
                  </a:cubicBezTo>
                  <a:cubicBezTo>
                    <a:pt x="3374" y="4711"/>
                    <a:pt x="3830" y="4438"/>
                    <a:pt x="4347" y="4164"/>
                  </a:cubicBezTo>
                  <a:cubicBezTo>
                    <a:pt x="5866" y="3374"/>
                    <a:pt x="7569" y="2948"/>
                    <a:pt x="9240" y="2493"/>
                  </a:cubicBezTo>
                  <a:cubicBezTo>
                    <a:pt x="10943" y="2006"/>
                    <a:pt x="12705" y="1581"/>
                    <a:pt x="14438" y="1186"/>
                  </a:cubicBezTo>
                  <a:cubicBezTo>
                    <a:pt x="16505" y="730"/>
                    <a:pt x="18541" y="334"/>
                    <a:pt x="20608" y="61"/>
                  </a:cubicBezTo>
                  <a:cubicBezTo>
                    <a:pt x="20639" y="61"/>
                    <a:pt x="20639" y="0"/>
                    <a:pt x="20608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14" name="Google Shape;814;p5"/>
            <p:cNvSpPr/>
            <p:nvPr/>
          </p:nvSpPr>
          <p:spPr>
            <a:xfrm>
              <a:off x="4181022" y="4417564"/>
              <a:ext cx="324406" cy="44498"/>
            </a:xfrm>
            <a:custGeom>
              <a:rect b="b" l="l" r="r" t="t"/>
              <a:pathLst>
                <a:path extrusionOk="0" h="1918" w="13983">
                  <a:moveTo>
                    <a:pt x="2034" y="1038"/>
                  </a:moveTo>
                  <a:cubicBezTo>
                    <a:pt x="1329" y="1038"/>
                    <a:pt x="638" y="1352"/>
                    <a:pt x="1" y="1612"/>
                  </a:cubicBezTo>
                  <a:cubicBezTo>
                    <a:pt x="639" y="1368"/>
                    <a:pt x="1278" y="1095"/>
                    <a:pt x="1977" y="1064"/>
                  </a:cubicBezTo>
                  <a:cubicBezTo>
                    <a:pt x="2035" y="1064"/>
                    <a:pt x="2126" y="1051"/>
                    <a:pt x="2211" y="1045"/>
                  </a:cubicBezTo>
                  <a:lnTo>
                    <a:pt x="2211" y="1045"/>
                  </a:lnTo>
                  <a:cubicBezTo>
                    <a:pt x="2280" y="1050"/>
                    <a:pt x="2349" y="1059"/>
                    <a:pt x="2418" y="1071"/>
                  </a:cubicBezTo>
                  <a:lnTo>
                    <a:pt x="2418" y="1071"/>
                  </a:lnTo>
                  <a:cubicBezTo>
                    <a:pt x="2391" y="1049"/>
                    <a:pt x="2342" y="1042"/>
                    <a:pt x="2284" y="1042"/>
                  </a:cubicBezTo>
                  <a:cubicBezTo>
                    <a:pt x="2261" y="1042"/>
                    <a:pt x="2236" y="1043"/>
                    <a:pt x="2211" y="1045"/>
                  </a:cubicBezTo>
                  <a:lnTo>
                    <a:pt x="2211" y="1045"/>
                  </a:lnTo>
                  <a:cubicBezTo>
                    <a:pt x="2152" y="1040"/>
                    <a:pt x="2093" y="1038"/>
                    <a:pt x="2034" y="1038"/>
                  </a:cubicBezTo>
                  <a:close/>
                  <a:moveTo>
                    <a:pt x="13953" y="1"/>
                  </a:moveTo>
                  <a:cubicBezTo>
                    <a:pt x="11247" y="153"/>
                    <a:pt x="8572" y="213"/>
                    <a:pt x="5958" y="700"/>
                  </a:cubicBezTo>
                  <a:cubicBezTo>
                    <a:pt x="4864" y="912"/>
                    <a:pt x="3800" y="1125"/>
                    <a:pt x="2767" y="1551"/>
                  </a:cubicBezTo>
                  <a:cubicBezTo>
                    <a:pt x="2641" y="1601"/>
                    <a:pt x="1915" y="1900"/>
                    <a:pt x="1614" y="1900"/>
                  </a:cubicBezTo>
                  <a:cubicBezTo>
                    <a:pt x="1551" y="1900"/>
                    <a:pt x="1506" y="1886"/>
                    <a:pt x="1490" y="1855"/>
                  </a:cubicBezTo>
                  <a:cubicBezTo>
                    <a:pt x="1490" y="1855"/>
                    <a:pt x="2493" y="1277"/>
                    <a:pt x="2645" y="1156"/>
                  </a:cubicBezTo>
                  <a:lnTo>
                    <a:pt x="2645" y="1125"/>
                  </a:lnTo>
                  <a:cubicBezTo>
                    <a:pt x="2569" y="1102"/>
                    <a:pt x="2493" y="1084"/>
                    <a:pt x="2418" y="1071"/>
                  </a:cubicBezTo>
                  <a:lnTo>
                    <a:pt x="2418" y="1071"/>
                  </a:lnTo>
                  <a:cubicBezTo>
                    <a:pt x="2439" y="1088"/>
                    <a:pt x="2446" y="1115"/>
                    <a:pt x="2433" y="1156"/>
                  </a:cubicBezTo>
                  <a:cubicBezTo>
                    <a:pt x="2341" y="1308"/>
                    <a:pt x="2189" y="1368"/>
                    <a:pt x="2098" y="1399"/>
                  </a:cubicBezTo>
                  <a:cubicBezTo>
                    <a:pt x="1825" y="1520"/>
                    <a:pt x="1551" y="1612"/>
                    <a:pt x="1278" y="1824"/>
                  </a:cubicBezTo>
                  <a:cubicBezTo>
                    <a:pt x="1247" y="1824"/>
                    <a:pt x="1247" y="1885"/>
                    <a:pt x="1278" y="1885"/>
                  </a:cubicBezTo>
                  <a:cubicBezTo>
                    <a:pt x="1375" y="1907"/>
                    <a:pt x="1475" y="1917"/>
                    <a:pt x="1576" y="1917"/>
                  </a:cubicBezTo>
                  <a:cubicBezTo>
                    <a:pt x="2165" y="1917"/>
                    <a:pt x="2795" y="1580"/>
                    <a:pt x="3314" y="1399"/>
                  </a:cubicBezTo>
                  <a:cubicBezTo>
                    <a:pt x="4287" y="1004"/>
                    <a:pt x="5381" y="852"/>
                    <a:pt x="6414" y="700"/>
                  </a:cubicBezTo>
                  <a:cubicBezTo>
                    <a:pt x="8937" y="304"/>
                    <a:pt x="11399" y="213"/>
                    <a:pt x="13953" y="61"/>
                  </a:cubicBezTo>
                  <a:cubicBezTo>
                    <a:pt x="13983" y="61"/>
                    <a:pt x="13983" y="1"/>
                    <a:pt x="13953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15" name="Google Shape;815;p5"/>
            <p:cNvSpPr/>
            <p:nvPr/>
          </p:nvSpPr>
          <p:spPr>
            <a:xfrm>
              <a:off x="4432789" y="4390768"/>
              <a:ext cx="375886" cy="30786"/>
            </a:xfrm>
            <a:custGeom>
              <a:rect b="b" l="l" r="r" t="t"/>
              <a:pathLst>
                <a:path extrusionOk="0" h="1327" w="16202">
                  <a:moveTo>
                    <a:pt x="11854" y="1"/>
                  </a:moveTo>
                  <a:cubicBezTo>
                    <a:pt x="11703" y="122"/>
                    <a:pt x="11368" y="304"/>
                    <a:pt x="11459" y="578"/>
                  </a:cubicBezTo>
                  <a:cubicBezTo>
                    <a:pt x="11520" y="791"/>
                    <a:pt x="11854" y="882"/>
                    <a:pt x="12006" y="912"/>
                  </a:cubicBezTo>
                  <a:cubicBezTo>
                    <a:pt x="12402" y="1004"/>
                    <a:pt x="12827" y="1004"/>
                    <a:pt x="13192" y="1034"/>
                  </a:cubicBezTo>
                  <a:cubicBezTo>
                    <a:pt x="13686" y="1055"/>
                    <a:pt x="14165" y="1077"/>
                    <a:pt x="14651" y="1077"/>
                  </a:cubicBezTo>
                  <a:cubicBezTo>
                    <a:pt x="14852" y="1077"/>
                    <a:pt x="15054" y="1073"/>
                    <a:pt x="15259" y="1064"/>
                  </a:cubicBezTo>
                  <a:cubicBezTo>
                    <a:pt x="15285" y="1064"/>
                    <a:pt x="15363" y="1062"/>
                    <a:pt x="15458" y="1062"/>
                  </a:cubicBezTo>
                  <a:cubicBezTo>
                    <a:pt x="15695" y="1062"/>
                    <a:pt x="16036" y="1077"/>
                    <a:pt x="15928" y="1186"/>
                  </a:cubicBezTo>
                  <a:cubicBezTo>
                    <a:pt x="15887" y="1237"/>
                    <a:pt x="15779" y="1253"/>
                    <a:pt x="15645" y="1253"/>
                  </a:cubicBezTo>
                  <a:cubicBezTo>
                    <a:pt x="15377" y="1253"/>
                    <a:pt x="15006" y="1186"/>
                    <a:pt x="14864" y="1186"/>
                  </a:cubicBezTo>
                  <a:cubicBezTo>
                    <a:pt x="14013" y="1186"/>
                    <a:pt x="13192" y="1156"/>
                    <a:pt x="12310" y="1095"/>
                  </a:cubicBezTo>
                  <a:cubicBezTo>
                    <a:pt x="11794" y="1095"/>
                    <a:pt x="11247" y="1095"/>
                    <a:pt x="10699" y="1064"/>
                  </a:cubicBezTo>
                  <a:cubicBezTo>
                    <a:pt x="10396" y="1034"/>
                    <a:pt x="9240" y="943"/>
                    <a:pt x="9727" y="426"/>
                  </a:cubicBezTo>
                  <a:lnTo>
                    <a:pt x="9727" y="396"/>
                  </a:lnTo>
                  <a:cubicBezTo>
                    <a:pt x="9578" y="230"/>
                    <a:pt x="9357" y="182"/>
                    <a:pt x="9128" y="182"/>
                  </a:cubicBezTo>
                  <a:cubicBezTo>
                    <a:pt x="8936" y="182"/>
                    <a:pt x="8738" y="216"/>
                    <a:pt x="8572" y="244"/>
                  </a:cubicBezTo>
                  <a:cubicBezTo>
                    <a:pt x="7915" y="309"/>
                    <a:pt x="7226" y="359"/>
                    <a:pt x="6551" y="359"/>
                  </a:cubicBezTo>
                  <a:cubicBezTo>
                    <a:pt x="6289" y="359"/>
                    <a:pt x="6030" y="352"/>
                    <a:pt x="5775" y="335"/>
                  </a:cubicBezTo>
                  <a:cubicBezTo>
                    <a:pt x="4476" y="335"/>
                    <a:pt x="3147" y="190"/>
                    <a:pt x="1829" y="190"/>
                  </a:cubicBezTo>
                  <a:cubicBezTo>
                    <a:pt x="1237" y="190"/>
                    <a:pt x="646" y="220"/>
                    <a:pt x="61" y="304"/>
                  </a:cubicBezTo>
                  <a:cubicBezTo>
                    <a:pt x="0" y="304"/>
                    <a:pt x="0" y="396"/>
                    <a:pt x="61" y="396"/>
                  </a:cubicBezTo>
                  <a:cubicBezTo>
                    <a:pt x="712" y="312"/>
                    <a:pt x="1364" y="282"/>
                    <a:pt x="2018" y="282"/>
                  </a:cubicBezTo>
                  <a:cubicBezTo>
                    <a:pt x="3509" y="282"/>
                    <a:pt x="5006" y="434"/>
                    <a:pt x="6505" y="434"/>
                  </a:cubicBezTo>
                  <a:cubicBezTo>
                    <a:pt x="7203" y="434"/>
                    <a:pt x="7903" y="401"/>
                    <a:pt x="8602" y="304"/>
                  </a:cubicBezTo>
                  <a:cubicBezTo>
                    <a:pt x="8789" y="284"/>
                    <a:pt x="8990" y="235"/>
                    <a:pt x="9176" y="235"/>
                  </a:cubicBezTo>
                  <a:cubicBezTo>
                    <a:pt x="9263" y="235"/>
                    <a:pt x="9346" y="245"/>
                    <a:pt x="9423" y="274"/>
                  </a:cubicBezTo>
                  <a:cubicBezTo>
                    <a:pt x="9727" y="335"/>
                    <a:pt x="9575" y="426"/>
                    <a:pt x="9544" y="608"/>
                  </a:cubicBezTo>
                  <a:cubicBezTo>
                    <a:pt x="9514" y="791"/>
                    <a:pt x="9636" y="882"/>
                    <a:pt x="9788" y="1004"/>
                  </a:cubicBezTo>
                  <a:cubicBezTo>
                    <a:pt x="10130" y="1194"/>
                    <a:pt x="10614" y="1229"/>
                    <a:pt x="11078" y="1229"/>
                  </a:cubicBezTo>
                  <a:cubicBezTo>
                    <a:pt x="11356" y="1229"/>
                    <a:pt x="11627" y="1216"/>
                    <a:pt x="11854" y="1216"/>
                  </a:cubicBezTo>
                  <a:cubicBezTo>
                    <a:pt x="12706" y="1247"/>
                    <a:pt x="13587" y="1308"/>
                    <a:pt x="14408" y="1308"/>
                  </a:cubicBezTo>
                  <a:cubicBezTo>
                    <a:pt x="14660" y="1308"/>
                    <a:pt x="14945" y="1327"/>
                    <a:pt x="15230" y="1327"/>
                  </a:cubicBezTo>
                  <a:cubicBezTo>
                    <a:pt x="15561" y="1327"/>
                    <a:pt x="15892" y="1301"/>
                    <a:pt x="16171" y="1186"/>
                  </a:cubicBezTo>
                  <a:cubicBezTo>
                    <a:pt x="16201" y="1186"/>
                    <a:pt x="16201" y="1125"/>
                    <a:pt x="16171" y="1095"/>
                  </a:cubicBezTo>
                  <a:cubicBezTo>
                    <a:pt x="16002" y="1010"/>
                    <a:pt x="15795" y="992"/>
                    <a:pt x="15588" y="992"/>
                  </a:cubicBezTo>
                  <a:cubicBezTo>
                    <a:pt x="15422" y="992"/>
                    <a:pt x="15255" y="1004"/>
                    <a:pt x="15107" y="1004"/>
                  </a:cubicBezTo>
                  <a:cubicBezTo>
                    <a:pt x="14529" y="1004"/>
                    <a:pt x="13921" y="943"/>
                    <a:pt x="13344" y="943"/>
                  </a:cubicBezTo>
                  <a:cubicBezTo>
                    <a:pt x="12979" y="943"/>
                    <a:pt x="12554" y="943"/>
                    <a:pt x="12158" y="882"/>
                  </a:cubicBezTo>
                  <a:cubicBezTo>
                    <a:pt x="12006" y="821"/>
                    <a:pt x="11794" y="821"/>
                    <a:pt x="11642" y="730"/>
                  </a:cubicBezTo>
                  <a:cubicBezTo>
                    <a:pt x="11307" y="456"/>
                    <a:pt x="11642" y="183"/>
                    <a:pt x="11854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16" name="Google Shape;816;p5"/>
            <p:cNvSpPr/>
            <p:nvPr/>
          </p:nvSpPr>
          <p:spPr>
            <a:xfrm>
              <a:off x="4513873" y="4418979"/>
              <a:ext cx="124839" cy="6357"/>
            </a:xfrm>
            <a:custGeom>
              <a:rect b="b" l="l" r="r" t="t"/>
              <a:pathLst>
                <a:path extrusionOk="0" h="274" w="5381">
                  <a:moveTo>
                    <a:pt x="5320" y="0"/>
                  </a:moveTo>
                  <a:cubicBezTo>
                    <a:pt x="4469" y="31"/>
                    <a:pt x="3587" y="31"/>
                    <a:pt x="2675" y="31"/>
                  </a:cubicBezTo>
                  <a:cubicBezTo>
                    <a:pt x="1794" y="31"/>
                    <a:pt x="913" y="183"/>
                    <a:pt x="1" y="274"/>
                  </a:cubicBezTo>
                  <a:cubicBezTo>
                    <a:pt x="882" y="243"/>
                    <a:pt x="1794" y="122"/>
                    <a:pt x="2675" y="122"/>
                  </a:cubicBezTo>
                  <a:cubicBezTo>
                    <a:pt x="3041" y="135"/>
                    <a:pt x="3401" y="142"/>
                    <a:pt x="3762" y="142"/>
                  </a:cubicBezTo>
                  <a:cubicBezTo>
                    <a:pt x="4272" y="142"/>
                    <a:pt x="4786" y="127"/>
                    <a:pt x="5320" y="92"/>
                  </a:cubicBezTo>
                  <a:cubicBezTo>
                    <a:pt x="5381" y="92"/>
                    <a:pt x="5381" y="0"/>
                    <a:pt x="5320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17" name="Google Shape;817;p5"/>
            <p:cNvSpPr/>
            <p:nvPr/>
          </p:nvSpPr>
          <p:spPr>
            <a:xfrm>
              <a:off x="4858718" y="4428793"/>
              <a:ext cx="322990" cy="43082"/>
            </a:xfrm>
            <a:custGeom>
              <a:rect b="b" l="l" r="r" t="t"/>
              <a:pathLst>
                <a:path extrusionOk="0" h="1857" w="13922">
                  <a:moveTo>
                    <a:pt x="557" y="0"/>
                  </a:moveTo>
                  <a:cubicBezTo>
                    <a:pt x="370" y="0"/>
                    <a:pt x="184" y="10"/>
                    <a:pt x="0" y="33"/>
                  </a:cubicBezTo>
                  <a:cubicBezTo>
                    <a:pt x="66" y="31"/>
                    <a:pt x="132" y="30"/>
                    <a:pt x="198" y="30"/>
                  </a:cubicBezTo>
                  <a:cubicBezTo>
                    <a:pt x="1005" y="30"/>
                    <a:pt x="1766" y="194"/>
                    <a:pt x="2553" y="307"/>
                  </a:cubicBezTo>
                  <a:cubicBezTo>
                    <a:pt x="3465" y="428"/>
                    <a:pt x="4377" y="489"/>
                    <a:pt x="5289" y="641"/>
                  </a:cubicBezTo>
                  <a:cubicBezTo>
                    <a:pt x="6171" y="763"/>
                    <a:pt x="7022" y="884"/>
                    <a:pt x="7873" y="1067"/>
                  </a:cubicBezTo>
                  <a:cubicBezTo>
                    <a:pt x="8626" y="1241"/>
                    <a:pt x="9324" y="1525"/>
                    <a:pt x="10098" y="1525"/>
                  </a:cubicBezTo>
                  <a:cubicBezTo>
                    <a:pt x="10136" y="1525"/>
                    <a:pt x="10175" y="1524"/>
                    <a:pt x="10213" y="1523"/>
                  </a:cubicBezTo>
                  <a:cubicBezTo>
                    <a:pt x="10274" y="1523"/>
                    <a:pt x="10274" y="1462"/>
                    <a:pt x="10274" y="1431"/>
                  </a:cubicBezTo>
                  <a:cubicBezTo>
                    <a:pt x="10152" y="1401"/>
                    <a:pt x="9970" y="1371"/>
                    <a:pt x="9848" y="1279"/>
                  </a:cubicBezTo>
                  <a:cubicBezTo>
                    <a:pt x="9727" y="1219"/>
                    <a:pt x="9605" y="1097"/>
                    <a:pt x="9757" y="1036"/>
                  </a:cubicBezTo>
                  <a:cubicBezTo>
                    <a:pt x="9788" y="1016"/>
                    <a:pt x="9821" y="1009"/>
                    <a:pt x="9854" y="1009"/>
                  </a:cubicBezTo>
                  <a:cubicBezTo>
                    <a:pt x="9919" y="1009"/>
                    <a:pt x="9980" y="1036"/>
                    <a:pt x="10000" y="1036"/>
                  </a:cubicBezTo>
                  <a:cubicBezTo>
                    <a:pt x="10365" y="1067"/>
                    <a:pt x="10760" y="1188"/>
                    <a:pt x="11095" y="1249"/>
                  </a:cubicBezTo>
                  <a:cubicBezTo>
                    <a:pt x="12006" y="1492"/>
                    <a:pt x="12949" y="1644"/>
                    <a:pt x="13861" y="1857"/>
                  </a:cubicBezTo>
                  <a:cubicBezTo>
                    <a:pt x="13921" y="1857"/>
                    <a:pt x="13921" y="1827"/>
                    <a:pt x="13861" y="1827"/>
                  </a:cubicBezTo>
                  <a:cubicBezTo>
                    <a:pt x="12949" y="1553"/>
                    <a:pt x="12006" y="1401"/>
                    <a:pt x="11064" y="1188"/>
                  </a:cubicBezTo>
                  <a:cubicBezTo>
                    <a:pt x="10740" y="1102"/>
                    <a:pt x="10324" y="939"/>
                    <a:pt x="9925" y="939"/>
                  </a:cubicBezTo>
                  <a:cubicBezTo>
                    <a:pt x="9763" y="939"/>
                    <a:pt x="9603" y="966"/>
                    <a:pt x="9453" y="1036"/>
                  </a:cubicBezTo>
                  <a:cubicBezTo>
                    <a:pt x="9453" y="1036"/>
                    <a:pt x="9423" y="1067"/>
                    <a:pt x="9453" y="1067"/>
                  </a:cubicBezTo>
                  <a:cubicBezTo>
                    <a:pt x="9575" y="1249"/>
                    <a:pt x="9757" y="1279"/>
                    <a:pt x="9970" y="1401"/>
                  </a:cubicBezTo>
                  <a:cubicBezTo>
                    <a:pt x="10000" y="1416"/>
                    <a:pt x="10031" y="1416"/>
                    <a:pt x="10038" y="1416"/>
                  </a:cubicBezTo>
                  <a:cubicBezTo>
                    <a:pt x="10046" y="1416"/>
                    <a:pt x="10031" y="1416"/>
                    <a:pt x="9970" y="1431"/>
                  </a:cubicBezTo>
                  <a:cubicBezTo>
                    <a:pt x="9940" y="1447"/>
                    <a:pt x="9905" y="1452"/>
                    <a:pt x="9869" y="1452"/>
                  </a:cubicBezTo>
                  <a:cubicBezTo>
                    <a:pt x="9761" y="1452"/>
                    <a:pt x="9636" y="1401"/>
                    <a:pt x="9544" y="1401"/>
                  </a:cubicBezTo>
                  <a:cubicBezTo>
                    <a:pt x="9271" y="1371"/>
                    <a:pt x="8967" y="1279"/>
                    <a:pt x="8693" y="1219"/>
                  </a:cubicBezTo>
                  <a:cubicBezTo>
                    <a:pt x="7721" y="945"/>
                    <a:pt x="6718" y="793"/>
                    <a:pt x="5684" y="641"/>
                  </a:cubicBezTo>
                  <a:cubicBezTo>
                    <a:pt x="4772" y="489"/>
                    <a:pt x="3830" y="368"/>
                    <a:pt x="2918" y="307"/>
                  </a:cubicBezTo>
                  <a:cubicBezTo>
                    <a:pt x="2179" y="184"/>
                    <a:pt x="1359" y="0"/>
                    <a:pt x="557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18" name="Google Shape;818;p5"/>
            <p:cNvSpPr/>
            <p:nvPr/>
          </p:nvSpPr>
          <p:spPr>
            <a:xfrm>
              <a:off x="4565354" y="4283120"/>
              <a:ext cx="20486" cy="7470"/>
            </a:xfrm>
            <a:custGeom>
              <a:rect b="b" l="l" r="r" t="t"/>
              <a:pathLst>
                <a:path extrusionOk="0" h="322" w="883">
                  <a:moveTo>
                    <a:pt x="29" y="0"/>
                  </a:moveTo>
                  <a:cubicBezTo>
                    <a:pt x="10" y="0"/>
                    <a:pt x="1" y="6"/>
                    <a:pt x="1" y="20"/>
                  </a:cubicBezTo>
                  <a:cubicBezTo>
                    <a:pt x="1" y="51"/>
                    <a:pt x="153" y="203"/>
                    <a:pt x="365" y="264"/>
                  </a:cubicBezTo>
                  <a:cubicBezTo>
                    <a:pt x="475" y="305"/>
                    <a:pt x="579" y="321"/>
                    <a:pt x="659" y="321"/>
                  </a:cubicBezTo>
                  <a:cubicBezTo>
                    <a:pt x="757" y="321"/>
                    <a:pt x="821" y="297"/>
                    <a:pt x="821" y="264"/>
                  </a:cubicBezTo>
                  <a:cubicBezTo>
                    <a:pt x="882" y="233"/>
                    <a:pt x="639" y="203"/>
                    <a:pt x="426" y="112"/>
                  </a:cubicBezTo>
                  <a:cubicBezTo>
                    <a:pt x="239" y="65"/>
                    <a:pt x="89" y="0"/>
                    <a:pt x="29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19" name="Google Shape;819;p5"/>
            <p:cNvSpPr/>
            <p:nvPr/>
          </p:nvSpPr>
          <p:spPr>
            <a:xfrm>
              <a:off x="4577348" y="4296135"/>
              <a:ext cx="10602" cy="5800"/>
            </a:xfrm>
            <a:custGeom>
              <a:rect b="b" l="l" r="r" t="t"/>
              <a:pathLst>
                <a:path extrusionOk="0" h="250" w="457">
                  <a:moveTo>
                    <a:pt x="25" y="0"/>
                  </a:moveTo>
                  <a:cubicBezTo>
                    <a:pt x="17" y="0"/>
                    <a:pt x="9" y="2"/>
                    <a:pt x="0" y="6"/>
                  </a:cubicBezTo>
                  <a:cubicBezTo>
                    <a:pt x="0" y="67"/>
                    <a:pt x="61" y="219"/>
                    <a:pt x="183" y="250"/>
                  </a:cubicBezTo>
                  <a:cubicBezTo>
                    <a:pt x="365" y="250"/>
                    <a:pt x="456" y="158"/>
                    <a:pt x="456" y="128"/>
                  </a:cubicBezTo>
                  <a:cubicBezTo>
                    <a:pt x="456" y="98"/>
                    <a:pt x="365" y="98"/>
                    <a:pt x="243" y="67"/>
                  </a:cubicBezTo>
                  <a:cubicBezTo>
                    <a:pt x="113" y="67"/>
                    <a:pt x="72" y="0"/>
                    <a:pt x="25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20" name="Google Shape;820;p5"/>
            <p:cNvSpPr/>
            <p:nvPr/>
          </p:nvSpPr>
          <p:spPr>
            <a:xfrm>
              <a:off x="4611893" y="4298200"/>
              <a:ext cx="16959" cy="6055"/>
            </a:xfrm>
            <a:custGeom>
              <a:rect b="b" l="l" r="r" t="t"/>
              <a:pathLst>
                <a:path extrusionOk="0" h="261" w="731">
                  <a:moveTo>
                    <a:pt x="47" y="0"/>
                  </a:moveTo>
                  <a:cubicBezTo>
                    <a:pt x="37" y="0"/>
                    <a:pt x="31" y="3"/>
                    <a:pt x="31" y="9"/>
                  </a:cubicBezTo>
                  <a:cubicBezTo>
                    <a:pt x="1" y="39"/>
                    <a:pt x="153" y="161"/>
                    <a:pt x="335" y="221"/>
                  </a:cubicBezTo>
                  <a:cubicBezTo>
                    <a:pt x="402" y="250"/>
                    <a:pt x="467" y="261"/>
                    <a:pt x="523" y="261"/>
                  </a:cubicBezTo>
                  <a:cubicBezTo>
                    <a:pt x="645" y="261"/>
                    <a:pt x="730" y="212"/>
                    <a:pt x="730" y="191"/>
                  </a:cubicBezTo>
                  <a:cubicBezTo>
                    <a:pt x="730" y="161"/>
                    <a:pt x="578" y="130"/>
                    <a:pt x="396" y="69"/>
                  </a:cubicBezTo>
                  <a:cubicBezTo>
                    <a:pt x="224" y="45"/>
                    <a:pt x="91" y="0"/>
                    <a:pt x="47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21" name="Google Shape;821;p5"/>
            <p:cNvSpPr/>
            <p:nvPr/>
          </p:nvSpPr>
          <p:spPr>
            <a:xfrm>
              <a:off x="4642215" y="4309382"/>
              <a:ext cx="7076" cy="4942"/>
            </a:xfrm>
            <a:custGeom>
              <a:rect b="b" l="l" r="r" t="t"/>
              <a:pathLst>
                <a:path extrusionOk="0" h="213" w="305">
                  <a:moveTo>
                    <a:pt x="59" y="0"/>
                  </a:moveTo>
                  <a:cubicBezTo>
                    <a:pt x="49" y="0"/>
                    <a:pt x="40" y="4"/>
                    <a:pt x="31" y="13"/>
                  </a:cubicBezTo>
                  <a:cubicBezTo>
                    <a:pt x="1" y="43"/>
                    <a:pt x="1" y="165"/>
                    <a:pt x="92" y="195"/>
                  </a:cubicBezTo>
                  <a:cubicBezTo>
                    <a:pt x="116" y="207"/>
                    <a:pt x="138" y="212"/>
                    <a:pt x="159" y="212"/>
                  </a:cubicBezTo>
                  <a:cubicBezTo>
                    <a:pt x="246" y="212"/>
                    <a:pt x="305" y="129"/>
                    <a:pt x="305" y="104"/>
                  </a:cubicBezTo>
                  <a:cubicBezTo>
                    <a:pt x="305" y="43"/>
                    <a:pt x="213" y="43"/>
                    <a:pt x="183" y="43"/>
                  </a:cubicBezTo>
                  <a:cubicBezTo>
                    <a:pt x="119" y="22"/>
                    <a:pt x="85" y="0"/>
                    <a:pt x="59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22" name="Google Shape;822;p5"/>
            <p:cNvSpPr/>
            <p:nvPr/>
          </p:nvSpPr>
          <p:spPr>
            <a:xfrm>
              <a:off x="4614004" y="4308501"/>
              <a:ext cx="11322" cy="5893"/>
            </a:xfrm>
            <a:custGeom>
              <a:rect b="b" l="l" r="r" t="t"/>
              <a:pathLst>
                <a:path extrusionOk="0" h="254" w="488">
                  <a:moveTo>
                    <a:pt x="59" y="0"/>
                  </a:moveTo>
                  <a:cubicBezTo>
                    <a:pt x="48" y="0"/>
                    <a:pt x="39" y="6"/>
                    <a:pt x="31" y="21"/>
                  </a:cubicBezTo>
                  <a:cubicBezTo>
                    <a:pt x="1" y="51"/>
                    <a:pt x="31" y="203"/>
                    <a:pt x="183" y="233"/>
                  </a:cubicBezTo>
                  <a:cubicBezTo>
                    <a:pt x="220" y="248"/>
                    <a:pt x="255" y="254"/>
                    <a:pt x="286" y="254"/>
                  </a:cubicBezTo>
                  <a:cubicBezTo>
                    <a:pt x="387" y="254"/>
                    <a:pt x="457" y="196"/>
                    <a:pt x="457" y="173"/>
                  </a:cubicBezTo>
                  <a:cubicBezTo>
                    <a:pt x="487" y="142"/>
                    <a:pt x="366" y="142"/>
                    <a:pt x="244" y="81"/>
                  </a:cubicBezTo>
                  <a:cubicBezTo>
                    <a:pt x="152" y="58"/>
                    <a:pt x="94" y="0"/>
                    <a:pt x="59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23" name="Google Shape;823;p5"/>
            <p:cNvSpPr/>
            <p:nvPr/>
          </p:nvSpPr>
          <p:spPr>
            <a:xfrm>
              <a:off x="4666900" y="4315553"/>
              <a:ext cx="8491" cy="6194"/>
            </a:xfrm>
            <a:custGeom>
              <a:rect b="b" l="l" r="r" t="t"/>
              <a:pathLst>
                <a:path extrusionOk="0" h="267" w="366">
                  <a:moveTo>
                    <a:pt x="24" y="0"/>
                  </a:moveTo>
                  <a:cubicBezTo>
                    <a:pt x="15" y="0"/>
                    <a:pt x="8" y="6"/>
                    <a:pt x="1" y="21"/>
                  </a:cubicBezTo>
                  <a:cubicBezTo>
                    <a:pt x="1" y="51"/>
                    <a:pt x="31" y="203"/>
                    <a:pt x="122" y="233"/>
                  </a:cubicBezTo>
                  <a:cubicBezTo>
                    <a:pt x="154" y="257"/>
                    <a:pt x="186" y="267"/>
                    <a:pt x="216" y="267"/>
                  </a:cubicBezTo>
                  <a:cubicBezTo>
                    <a:pt x="299" y="267"/>
                    <a:pt x="365" y="195"/>
                    <a:pt x="365" y="173"/>
                  </a:cubicBezTo>
                  <a:cubicBezTo>
                    <a:pt x="365" y="142"/>
                    <a:pt x="305" y="142"/>
                    <a:pt x="183" y="81"/>
                  </a:cubicBezTo>
                  <a:cubicBezTo>
                    <a:pt x="91" y="58"/>
                    <a:pt x="51" y="0"/>
                    <a:pt x="24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24" name="Google Shape;824;p5"/>
            <p:cNvSpPr/>
            <p:nvPr/>
          </p:nvSpPr>
          <p:spPr>
            <a:xfrm>
              <a:off x="4691585" y="4327873"/>
              <a:ext cx="21182" cy="8538"/>
            </a:xfrm>
            <a:custGeom>
              <a:rect b="b" l="l" r="r" t="t"/>
              <a:pathLst>
                <a:path extrusionOk="0" h="368" w="913">
                  <a:moveTo>
                    <a:pt x="12" y="0"/>
                  </a:moveTo>
                  <a:cubicBezTo>
                    <a:pt x="4" y="0"/>
                    <a:pt x="0" y="2"/>
                    <a:pt x="0" y="6"/>
                  </a:cubicBezTo>
                  <a:cubicBezTo>
                    <a:pt x="0" y="67"/>
                    <a:pt x="183" y="249"/>
                    <a:pt x="396" y="310"/>
                  </a:cubicBezTo>
                  <a:cubicBezTo>
                    <a:pt x="519" y="351"/>
                    <a:pt x="636" y="368"/>
                    <a:pt x="728" y="368"/>
                  </a:cubicBezTo>
                  <a:cubicBezTo>
                    <a:pt x="839" y="368"/>
                    <a:pt x="912" y="344"/>
                    <a:pt x="912" y="310"/>
                  </a:cubicBezTo>
                  <a:cubicBezTo>
                    <a:pt x="912" y="280"/>
                    <a:pt x="669" y="219"/>
                    <a:pt x="456" y="128"/>
                  </a:cubicBezTo>
                  <a:cubicBezTo>
                    <a:pt x="246" y="75"/>
                    <a:pt x="59" y="0"/>
                    <a:pt x="12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25" name="Google Shape;825;p5"/>
            <p:cNvSpPr/>
            <p:nvPr/>
          </p:nvSpPr>
          <p:spPr>
            <a:xfrm>
              <a:off x="4736013" y="4340563"/>
              <a:ext cx="26100" cy="7818"/>
            </a:xfrm>
            <a:custGeom>
              <a:rect b="b" l="l" r="r" t="t"/>
              <a:pathLst>
                <a:path extrusionOk="0" h="337" w="1125">
                  <a:moveTo>
                    <a:pt x="14" y="0"/>
                  </a:moveTo>
                  <a:cubicBezTo>
                    <a:pt x="5" y="0"/>
                    <a:pt x="0" y="2"/>
                    <a:pt x="0" y="6"/>
                  </a:cubicBezTo>
                  <a:cubicBezTo>
                    <a:pt x="0" y="37"/>
                    <a:pt x="243" y="219"/>
                    <a:pt x="547" y="310"/>
                  </a:cubicBezTo>
                  <a:cubicBezTo>
                    <a:pt x="642" y="329"/>
                    <a:pt x="733" y="336"/>
                    <a:pt x="814" y="336"/>
                  </a:cubicBezTo>
                  <a:cubicBezTo>
                    <a:pt x="995" y="336"/>
                    <a:pt x="1125" y="301"/>
                    <a:pt x="1125" y="280"/>
                  </a:cubicBezTo>
                  <a:cubicBezTo>
                    <a:pt x="1125" y="219"/>
                    <a:pt x="851" y="219"/>
                    <a:pt x="578" y="158"/>
                  </a:cubicBezTo>
                  <a:cubicBezTo>
                    <a:pt x="315" y="79"/>
                    <a:pt x="74" y="0"/>
                    <a:pt x="14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26" name="Google Shape;826;p5"/>
            <p:cNvSpPr/>
            <p:nvPr/>
          </p:nvSpPr>
          <p:spPr>
            <a:xfrm>
              <a:off x="4777610" y="4353625"/>
              <a:ext cx="19766" cy="7470"/>
            </a:xfrm>
            <a:custGeom>
              <a:rect b="b" l="l" r="r" t="t"/>
              <a:pathLst>
                <a:path extrusionOk="0" h="322" w="852">
                  <a:moveTo>
                    <a:pt x="88" y="1"/>
                  </a:moveTo>
                  <a:cubicBezTo>
                    <a:pt x="64" y="1"/>
                    <a:pt x="45" y="7"/>
                    <a:pt x="31" y="21"/>
                  </a:cubicBezTo>
                  <a:cubicBezTo>
                    <a:pt x="1" y="51"/>
                    <a:pt x="153" y="203"/>
                    <a:pt x="396" y="264"/>
                  </a:cubicBezTo>
                  <a:cubicBezTo>
                    <a:pt x="478" y="305"/>
                    <a:pt x="567" y="322"/>
                    <a:pt x="639" y="322"/>
                  </a:cubicBezTo>
                  <a:cubicBezTo>
                    <a:pt x="727" y="322"/>
                    <a:pt x="791" y="297"/>
                    <a:pt x="791" y="264"/>
                  </a:cubicBezTo>
                  <a:cubicBezTo>
                    <a:pt x="852" y="234"/>
                    <a:pt x="700" y="203"/>
                    <a:pt x="457" y="112"/>
                  </a:cubicBezTo>
                  <a:cubicBezTo>
                    <a:pt x="293" y="65"/>
                    <a:pt x="166" y="1"/>
                    <a:pt x="88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27" name="Google Shape;827;p5"/>
            <p:cNvSpPr/>
            <p:nvPr/>
          </p:nvSpPr>
          <p:spPr>
            <a:xfrm>
              <a:off x="4755060" y="4352557"/>
              <a:ext cx="21878" cy="7610"/>
            </a:xfrm>
            <a:custGeom>
              <a:rect b="b" l="l" r="r" t="t"/>
              <a:pathLst>
                <a:path extrusionOk="0" h="328" w="943">
                  <a:moveTo>
                    <a:pt x="42" y="0"/>
                  </a:moveTo>
                  <a:cubicBezTo>
                    <a:pt x="34" y="0"/>
                    <a:pt x="30" y="2"/>
                    <a:pt x="30" y="6"/>
                  </a:cubicBezTo>
                  <a:cubicBezTo>
                    <a:pt x="0" y="67"/>
                    <a:pt x="182" y="219"/>
                    <a:pt x="456" y="280"/>
                  </a:cubicBezTo>
                  <a:cubicBezTo>
                    <a:pt x="551" y="315"/>
                    <a:pt x="647" y="328"/>
                    <a:pt x="727" y="328"/>
                  </a:cubicBezTo>
                  <a:cubicBezTo>
                    <a:pt x="852" y="328"/>
                    <a:pt x="942" y="298"/>
                    <a:pt x="942" y="280"/>
                  </a:cubicBezTo>
                  <a:cubicBezTo>
                    <a:pt x="942" y="249"/>
                    <a:pt x="760" y="219"/>
                    <a:pt x="486" y="128"/>
                  </a:cubicBezTo>
                  <a:cubicBezTo>
                    <a:pt x="276" y="75"/>
                    <a:pt x="89" y="0"/>
                    <a:pt x="42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28" name="Google Shape;828;p5"/>
            <p:cNvSpPr/>
            <p:nvPr/>
          </p:nvSpPr>
          <p:spPr>
            <a:xfrm>
              <a:off x="4721211" y="4347291"/>
              <a:ext cx="23989" cy="8352"/>
            </a:xfrm>
            <a:custGeom>
              <a:rect b="b" l="l" r="r" t="t"/>
              <a:pathLst>
                <a:path extrusionOk="0" h="360" w="1034">
                  <a:moveTo>
                    <a:pt x="77" y="1"/>
                  </a:moveTo>
                  <a:cubicBezTo>
                    <a:pt x="53" y="1"/>
                    <a:pt x="37" y="7"/>
                    <a:pt x="30" y="20"/>
                  </a:cubicBezTo>
                  <a:cubicBezTo>
                    <a:pt x="0" y="51"/>
                    <a:pt x="213" y="233"/>
                    <a:pt x="486" y="324"/>
                  </a:cubicBezTo>
                  <a:cubicBezTo>
                    <a:pt x="602" y="350"/>
                    <a:pt x="718" y="359"/>
                    <a:pt x="813" y="359"/>
                  </a:cubicBezTo>
                  <a:cubicBezTo>
                    <a:pt x="942" y="359"/>
                    <a:pt x="1033" y="342"/>
                    <a:pt x="1033" y="324"/>
                  </a:cubicBezTo>
                  <a:cubicBezTo>
                    <a:pt x="1033" y="294"/>
                    <a:pt x="790" y="233"/>
                    <a:pt x="517" y="142"/>
                  </a:cubicBezTo>
                  <a:cubicBezTo>
                    <a:pt x="328" y="71"/>
                    <a:pt x="158" y="1"/>
                    <a:pt x="77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29" name="Google Shape;829;p5"/>
            <p:cNvSpPr/>
            <p:nvPr/>
          </p:nvSpPr>
          <p:spPr>
            <a:xfrm>
              <a:off x="4886210" y="4391325"/>
              <a:ext cx="19070" cy="9257"/>
            </a:xfrm>
            <a:custGeom>
              <a:rect b="b" l="l" r="r" t="t"/>
              <a:pathLst>
                <a:path extrusionOk="0" h="399" w="822">
                  <a:moveTo>
                    <a:pt x="10" y="1"/>
                  </a:moveTo>
                  <a:cubicBezTo>
                    <a:pt x="4" y="1"/>
                    <a:pt x="1" y="3"/>
                    <a:pt x="1" y="7"/>
                  </a:cubicBezTo>
                  <a:cubicBezTo>
                    <a:pt x="1" y="68"/>
                    <a:pt x="153" y="250"/>
                    <a:pt x="365" y="311"/>
                  </a:cubicBezTo>
                  <a:cubicBezTo>
                    <a:pt x="500" y="378"/>
                    <a:pt x="625" y="399"/>
                    <a:pt x="710" y="399"/>
                  </a:cubicBezTo>
                  <a:cubicBezTo>
                    <a:pt x="779" y="399"/>
                    <a:pt x="821" y="385"/>
                    <a:pt x="821" y="372"/>
                  </a:cubicBezTo>
                  <a:cubicBezTo>
                    <a:pt x="821" y="311"/>
                    <a:pt x="639" y="280"/>
                    <a:pt x="426" y="159"/>
                  </a:cubicBezTo>
                  <a:cubicBezTo>
                    <a:pt x="216" y="80"/>
                    <a:pt x="51" y="1"/>
                    <a:pt x="10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30" name="Google Shape;830;p5"/>
            <p:cNvSpPr/>
            <p:nvPr/>
          </p:nvSpPr>
          <p:spPr>
            <a:xfrm>
              <a:off x="4921474" y="4400187"/>
              <a:ext cx="14129" cy="6960"/>
            </a:xfrm>
            <a:custGeom>
              <a:rect b="b" l="l" r="r" t="t"/>
              <a:pathLst>
                <a:path extrusionOk="0" h="300" w="609">
                  <a:moveTo>
                    <a:pt x="34" y="0"/>
                  </a:moveTo>
                  <a:cubicBezTo>
                    <a:pt x="19" y="0"/>
                    <a:pt x="7" y="6"/>
                    <a:pt x="0" y="20"/>
                  </a:cubicBezTo>
                  <a:cubicBezTo>
                    <a:pt x="0" y="50"/>
                    <a:pt x="61" y="202"/>
                    <a:pt x="274" y="294"/>
                  </a:cubicBezTo>
                  <a:cubicBezTo>
                    <a:pt x="299" y="298"/>
                    <a:pt x="324" y="300"/>
                    <a:pt x="348" y="300"/>
                  </a:cubicBezTo>
                  <a:cubicBezTo>
                    <a:pt x="496" y="300"/>
                    <a:pt x="608" y="229"/>
                    <a:pt x="608" y="202"/>
                  </a:cubicBezTo>
                  <a:cubicBezTo>
                    <a:pt x="608" y="142"/>
                    <a:pt x="456" y="142"/>
                    <a:pt x="304" y="142"/>
                  </a:cubicBezTo>
                  <a:cubicBezTo>
                    <a:pt x="187" y="71"/>
                    <a:pt x="87" y="0"/>
                    <a:pt x="34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31" name="Google Shape;831;p5"/>
            <p:cNvSpPr/>
            <p:nvPr/>
          </p:nvSpPr>
          <p:spPr>
            <a:xfrm>
              <a:off x="4614723" y="4333649"/>
              <a:ext cx="23" cy="23"/>
            </a:xfrm>
            <a:custGeom>
              <a:rect b="b" l="l" r="r" t="t"/>
              <a:pathLst>
                <a:path extrusionOk="0" fill="none" h="1" w="1">
                  <a:moveTo>
                    <a:pt x="0" y="0"/>
                  </a:moveTo>
                  <a:close/>
                </a:path>
              </a:pathLst>
            </a:custGeom>
            <a:noFill/>
            <a:ln cap="flat" cmpd="sng" w="750">
              <a:solidFill>
                <a:srgbClr val="E2FFFF"/>
              </a:solidFill>
              <a:prstDash val="solid"/>
              <a:miter lim="30395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32" name="Google Shape;832;p5"/>
            <p:cNvSpPr/>
            <p:nvPr/>
          </p:nvSpPr>
          <p:spPr>
            <a:xfrm>
              <a:off x="4491322" y="4294163"/>
              <a:ext cx="0" cy="23"/>
            </a:xfrm>
            <a:custGeom>
              <a:rect b="b" l="l" r="r" t="t"/>
              <a:pathLst>
                <a:path extrusionOk="0" fill="none" h="1" w="0">
                  <a:moveTo>
                    <a:pt x="0" y="0"/>
                  </a:moveTo>
                  <a:close/>
                </a:path>
              </a:pathLst>
            </a:custGeom>
            <a:noFill/>
            <a:ln cap="flat" cmpd="sng" w="750">
              <a:solidFill>
                <a:srgbClr val="E2FFFF"/>
              </a:solidFill>
              <a:prstDash val="solid"/>
              <a:miter lim="30395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33" name="Google Shape;833;p5"/>
            <p:cNvSpPr/>
            <p:nvPr/>
          </p:nvSpPr>
          <p:spPr>
            <a:xfrm>
              <a:off x="4572406" y="4308825"/>
              <a:ext cx="21878" cy="7818"/>
            </a:xfrm>
            <a:custGeom>
              <a:rect b="b" l="l" r="r" t="t"/>
              <a:pathLst>
                <a:path extrusionOk="0" h="337" w="943">
                  <a:moveTo>
                    <a:pt x="50" y="1"/>
                  </a:moveTo>
                  <a:cubicBezTo>
                    <a:pt x="41" y="1"/>
                    <a:pt x="35" y="3"/>
                    <a:pt x="31" y="7"/>
                  </a:cubicBezTo>
                  <a:cubicBezTo>
                    <a:pt x="1" y="7"/>
                    <a:pt x="152" y="219"/>
                    <a:pt x="426" y="311"/>
                  </a:cubicBezTo>
                  <a:cubicBezTo>
                    <a:pt x="501" y="329"/>
                    <a:pt x="577" y="337"/>
                    <a:pt x="645" y="337"/>
                  </a:cubicBezTo>
                  <a:cubicBezTo>
                    <a:pt x="797" y="337"/>
                    <a:pt x="912" y="301"/>
                    <a:pt x="912" y="280"/>
                  </a:cubicBezTo>
                  <a:cubicBezTo>
                    <a:pt x="943" y="219"/>
                    <a:pt x="730" y="189"/>
                    <a:pt x="456" y="159"/>
                  </a:cubicBezTo>
                  <a:cubicBezTo>
                    <a:pt x="246" y="80"/>
                    <a:pt x="104" y="1"/>
                    <a:pt x="50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34" name="Google Shape;834;p5"/>
            <p:cNvSpPr/>
            <p:nvPr/>
          </p:nvSpPr>
          <p:spPr>
            <a:xfrm>
              <a:off x="4623887" y="4323697"/>
              <a:ext cx="55030" cy="16449"/>
            </a:xfrm>
            <a:custGeom>
              <a:rect b="b" l="l" r="r" t="t"/>
              <a:pathLst>
                <a:path extrusionOk="0" h="709" w="2372">
                  <a:moveTo>
                    <a:pt x="70" y="1"/>
                  </a:moveTo>
                  <a:cubicBezTo>
                    <a:pt x="64" y="1"/>
                    <a:pt x="61" y="2"/>
                    <a:pt x="61" y="4"/>
                  </a:cubicBezTo>
                  <a:cubicBezTo>
                    <a:pt x="0" y="34"/>
                    <a:pt x="548" y="308"/>
                    <a:pt x="1186" y="490"/>
                  </a:cubicBezTo>
                  <a:cubicBezTo>
                    <a:pt x="1768" y="623"/>
                    <a:pt x="2235" y="709"/>
                    <a:pt x="2346" y="709"/>
                  </a:cubicBezTo>
                  <a:cubicBezTo>
                    <a:pt x="2363" y="709"/>
                    <a:pt x="2371" y="707"/>
                    <a:pt x="2371" y="703"/>
                  </a:cubicBezTo>
                  <a:cubicBezTo>
                    <a:pt x="2371" y="642"/>
                    <a:pt x="1885" y="490"/>
                    <a:pt x="1216" y="338"/>
                  </a:cubicBezTo>
                  <a:cubicBezTo>
                    <a:pt x="625" y="169"/>
                    <a:pt x="139" y="1"/>
                    <a:pt x="70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35" name="Google Shape;835;p5"/>
            <p:cNvSpPr/>
            <p:nvPr/>
          </p:nvSpPr>
          <p:spPr>
            <a:xfrm>
              <a:off x="4640104" y="4338475"/>
              <a:ext cx="16936" cy="7401"/>
            </a:xfrm>
            <a:custGeom>
              <a:rect b="b" l="l" r="r" t="t"/>
              <a:pathLst>
                <a:path extrusionOk="0" h="319" w="730">
                  <a:moveTo>
                    <a:pt x="6" y="0"/>
                  </a:moveTo>
                  <a:cubicBezTo>
                    <a:pt x="2" y="0"/>
                    <a:pt x="1" y="2"/>
                    <a:pt x="1" y="5"/>
                  </a:cubicBezTo>
                  <a:cubicBezTo>
                    <a:pt x="1" y="66"/>
                    <a:pt x="122" y="218"/>
                    <a:pt x="304" y="279"/>
                  </a:cubicBezTo>
                  <a:cubicBezTo>
                    <a:pt x="362" y="308"/>
                    <a:pt x="423" y="318"/>
                    <a:pt x="479" y="318"/>
                  </a:cubicBezTo>
                  <a:cubicBezTo>
                    <a:pt x="600" y="318"/>
                    <a:pt x="700" y="269"/>
                    <a:pt x="700" y="248"/>
                  </a:cubicBezTo>
                  <a:cubicBezTo>
                    <a:pt x="730" y="218"/>
                    <a:pt x="517" y="218"/>
                    <a:pt x="335" y="127"/>
                  </a:cubicBezTo>
                  <a:cubicBezTo>
                    <a:pt x="172" y="100"/>
                    <a:pt x="34" y="0"/>
                    <a:pt x="6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36" name="Google Shape;836;p5"/>
            <p:cNvSpPr/>
            <p:nvPr/>
          </p:nvSpPr>
          <p:spPr>
            <a:xfrm>
              <a:off x="4688058" y="4348265"/>
              <a:ext cx="15544" cy="6844"/>
            </a:xfrm>
            <a:custGeom>
              <a:rect b="b" l="l" r="r" t="t"/>
              <a:pathLst>
                <a:path extrusionOk="0" h="295" w="670">
                  <a:moveTo>
                    <a:pt x="15" y="1"/>
                  </a:moveTo>
                  <a:cubicBezTo>
                    <a:pt x="6" y="1"/>
                    <a:pt x="0" y="3"/>
                    <a:pt x="0" y="9"/>
                  </a:cubicBezTo>
                  <a:cubicBezTo>
                    <a:pt x="0" y="39"/>
                    <a:pt x="92" y="252"/>
                    <a:pt x="304" y="282"/>
                  </a:cubicBezTo>
                  <a:cubicBezTo>
                    <a:pt x="358" y="291"/>
                    <a:pt x="411" y="295"/>
                    <a:pt x="460" y="295"/>
                  </a:cubicBezTo>
                  <a:cubicBezTo>
                    <a:pt x="578" y="295"/>
                    <a:pt x="669" y="273"/>
                    <a:pt x="669" y="252"/>
                  </a:cubicBezTo>
                  <a:cubicBezTo>
                    <a:pt x="669" y="191"/>
                    <a:pt x="517" y="130"/>
                    <a:pt x="335" y="100"/>
                  </a:cubicBezTo>
                  <a:cubicBezTo>
                    <a:pt x="186" y="50"/>
                    <a:pt x="57" y="1"/>
                    <a:pt x="15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37" name="Google Shape;837;p5"/>
            <p:cNvSpPr/>
            <p:nvPr/>
          </p:nvSpPr>
          <p:spPr>
            <a:xfrm>
              <a:off x="4540669" y="4334925"/>
              <a:ext cx="31065" cy="9257"/>
            </a:xfrm>
            <a:custGeom>
              <a:rect b="b" l="l" r="r" t="t"/>
              <a:pathLst>
                <a:path extrusionOk="0" h="399" w="1339">
                  <a:moveTo>
                    <a:pt x="47" y="0"/>
                  </a:moveTo>
                  <a:cubicBezTo>
                    <a:pt x="37" y="0"/>
                    <a:pt x="31" y="2"/>
                    <a:pt x="31" y="6"/>
                  </a:cubicBezTo>
                  <a:cubicBezTo>
                    <a:pt x="1" y="67"/>
                    <a:pt x="274" y="249"/>
                    <a:pt x="639" y="310"/>
                  </a:cubicBezTo>
                  <a:cubicBezTo>
                    <a:pt x="857" y="377"/>
                    <a:pt x="1048" y="398"/>
                    <a:pt x="1175" y="398"/>
                  </a:cubicBezTo>
                  <a:cubicBezTo>
                    <a:pt x="1277" y="398"/>
                    <a:pt x="1338" y="385"/>
                    <a:pt x="1338" y="371"/>
                  </a:cubicBezTo>
                  <a:cubicBezTo>
                    <a:pt x="1338" y="310"/>
                    <a:pt x="1065" y="280"/>
                    <a:pt x="669" y="158"/>
                  </a:cubicBezTo>
                  <a:cubicBezTo>
                    <a:pt x="380" y="79"/>
                    <a:pt x="113" y="0"/>
                    <a:pt x="47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38" name="Google Shape;838;p5"/>
            <p:cNvSpPr/>
            <p:nvPr/>
          </p:nvSpPr>
          <p:spPr>
            <a:xfrm>
              <a:off x="4721211" y="4369493"/>
              <a:ext cx="27515" cy="9141"/>
            </a:xfrm>
            <a:custGeom>
              <a:rect b="b" l="l" r="r" t="t"/>
              <a:pathLst>
                <a:path extrusionOk="0" h="394" w="1186">
                  <a:moveTo>
                    <a:pt x="9" y="1"/>
                  </a:moveTo>
                  <a:cubicBezTo>
                    <a:pt x="3" y="1"/>
                    <a:pt x="0" y="2"/>
                    <a:pt x="0" y="6"/>
                  </a:cubicBezTo>
                  <a:cubicBezTo>
                    <a:pt x="0" y="36"/>
                    <a:pt x="243" y="188"/>
                    <a:pt x="578" y="310"/>
                  </a:cubicBezTo>
                  <a:cubicBezTo>
                    <a:pt x="730" y="370"/>
                    <a:pt x="881" y="393"/>
                    <a:pt x="995" y="393"/>
                  </a:cubicBezTo>
                  <a:cubicBezTo>
                    <a:pt x="1109" y="393"/>
                    <a:pt x="1185" y="370"/>
                    <a:pt x="1185" y="340"/>
                  </a:cubicBezTo>
                  <a:cubicBezTo>
                    <a:pt x="1185" y="310"/>
                    <a:pt x="942" y="279"/>
                    <a:pt x="608" y="158"/>
                  </a:cubicBezTo>
                  <a:cubicBezTo>
                    <a:pt x="310" y="103"/>
                    <a:pt x="60" y="1"/>
                    <a:pt x="9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39" name="Google Shape;839;p5"/>
            <p:cNvSpPr/>
            <p:nvPr/>
          </p:nvSpPr>
          <p:spPr>
            <a:xfrm>
              <a:off x="4759282" y="4368774"/>
              <a:ext cx="21182" cy="9860"/>
            </a:xfrm>
            <a:custGeom>
              <a:rect b="b" l="l" r="r" t="t"/>
              <a:pathLst>
                <a:path extrusionOk="0" h="425" w="913">
                  <a:moveTo>
                    <a:pt x="10" y="0"/>
                  </a:moveTo>
                  <a:cubicBezTo>
                    <a:pt x="4" y="0"/>
                    <a:pt x="0" y="2"/>
                    <a:pt x="0" y="6"/>
                  </a:cubicBezTo>
                  <a:cubicBezTo>
                    <a:pt x="0" y="37"/>
                    <a:pt x="152" y="219"/>
                    <a:pt x="426" y="341"/>
                  </a:cubicBezTo>
                  <a:cubicBezTo>
                    <a:pt x="548" y="401"/>
                    <a:pt x="669" y="424"/>
                    <a:pt x="760" y="424"/>
                  </a:cubicBezTo>
                  <a:cubicBezTo>
                    <a:pt x="851" y="424"/>
                    <a:pt x="912" y="401"/>
                    <a:pt x="912" y="371"/>
                  </a:cubicBezTo>
                  <a:cubicBezTo>
                    <a:pt x="912" y="341"/>
                    <a:pt x="699" y="280"/>
                    <a:pt x="456" y="189"/>
                  </a:cubicBezTo>
                  <a:cubicBezTo>
                    <a:pt x="219" y="83"/>
                    <a:pt x="50" y="0"/>
                    <a:pt x="10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40" name="Google Shape;840;p5"/>
            <p:cNvSpPr/>
            <p:nvPr/>
          </p:nvSpPr>
          <p:spPr>
            <a:xfrm>
              <a:off x="4212760" y="4577574"/>
              <a:ext cx="89598" cy="88949"/>
            </a:xfrm>
            <a:custGeom>
              <a:rect b="b" l="l" r="r" t="t"/>
              <a:pathLst>
                <a:path extrusionOk="0" h="3834" w="3862">
                  <a:moveTo>
                    <a:pt x="1362" y="0"/>
                  </a:moveTo>
                  <a:cubicBezTo>
                    <a:pt x="1355" y="0"/>
                    <a:pt x="1347" y="1"/>
                    <a:pt x="1338" y="3"/>
                  </a:cubicBezTo>
                  <a:cubicBezTo>
                    <a:pt x="1065" y="34"/>
                    <a:pt x="943" y="550"/>
                    <a:pt x="943" y="550"/>
                  </a:cubicBezTo>
                  <a:cubicBezTo>
                    <a:pt x="881" y="280"/>
                    <a:pt x="818" y="237"/>
                    <a:pt x="785" y="237"/>
                  </a:cubicBezTo>
                  <a:cubicBezTo>
                    <a:pt x="770" y="237"/>
                    <a:pt x="761" y="246"/>
                    <a:pt x="761" y="246"/>
                  </a:cubicBezTo>
                  <a:cubicBezTo>
                    <a:pt x="517" y="702"/>
                    <a:pt x="1" y="3833"/>
                    <a:pt x="1" y="3833"/>
                  </a:cubicBezTo>
                  <a:lnTo>
                    <a:pt x="1034" y="3377"/>
                  </a:lnTo>
                  <a:cubicBezTo>
                    <a:pt x="1034" y="3377"/>
                    <a:pt x="1103" y="3674"/>
                    <a:pt x="1279" y="3674"/>
                  </a:cubicBezTo>
                  <a:cubicBezTo>
                    <a:pt x="1306" y="3674"/>
                    <a:pt x="1336" y="3667"/>
                    <a:pt x="1369" y="3651"/>
                  </a:cubicBezTo>
                  <a:cubicBezTo>
                    <a:pt x="1491" y="3581"/>
                    <a:pt x="1432" y="3440"/>
                    <a:pt x="1360" y="3334"/>
                  </a:cubicBezTo>
                  <a:lnTo>
                    <a:pt x="1360" y="3334"/>
                  </a:lnTo>
                  <a:cubicBezTo>
                    <a:pt x="1496" y="3488"/>
                    <a:pt x="1732" y="3717"/>
                    <a:pt x="1934" y="3717"/>
                  </a:cubicBezTo>
                  <a:cubicBezTo>
                    <a:pt x="2005" y="3717"/>
                    <a:pt x="2071" y="3689"/>
                    <a:pt x="2128" y="3620"/>
                  </a:cubicBezTo>
                  <a:cubicBezTo>
                    <a:pt x="2289" y="3412"/>
                    <a:pt x="2280" y="3229"/>
                    <a:pt x="2236" y="3103"/>
                  </a:cubicBezTo>
                  <a:lnTo>
                    <a:pt x="2236" y="3103"/>
                  </a:lnTo>
                  <a:cubicBezTo>
                    <a:pt x="2345" y="3270"/>
                    <a:pt x="2521" y="3493"/>
                    <a:pt x="2682" y="3493"/>
                  </a:cubicBezTo>
                  <a:cubicBezTo>
                    <a:pt x="2745" y="3493"/>
                    <a:pt x="2805" y="3460"/>
                    <a:pt x="2858" y="3377"/>
                  </a:cubicBezTo>
                  <a:cubicBezTo>
                    <a:pt x="3040" y="3043"/>
                    <a:pt x="2615" y="2830"/>
                    <a:pt x="2615" y="2830"/>
                  </a:cubicBezTo>
                  <a:lnTo>
                    <a:pt x="2615" y="2830"/>
                  </a:lnTo>
                  <a:cubicBezTo>
                    <a:pt x="2615" y="2830"/>
                    <a:pt x="3240" y="3043"/>
                    <a:pt x="3576" y="3043"/>
                  </a:cubicBezTo>
                  <a:cubicBezTo>
                    <a:pt x="3764" y="3043"/>
                    <a:pt x="3862" y="2976"/>
                    <a:pt x="3709" y="2769"/>
                  </a:cubicBezTo>
                  <a:cubicBezTo>
                    <a:pt x="3557" y="2587"/>
                    <a:pt x="3253" y="2526"/>
                    <a:pt x="3253" y="2526"/>
                  </a:cubicBezTo>
                  <a:cubicBezTo>
                    <a:pt x="3253" y="2526"/>
                    <a:pt x="3648" y="1554"/>
                    <a:pt x="3192" y="1493"/>
                  </a:cubicBezTo>
                  <a:cubicBezTo>
                    <a:pt x="3169" y="1488"/>
                    <a:pt x="3147" y="1486"/>
                    <a:pt x="3125" y="1486"/>
                  </a:cubicBezTo>
                  <a:cubicBezTo>
                    <a:pt x="2724" y="1486"/>
                    <a:pt x="2615" y="2253"/>
                    <a:pt x="2615" y="2253"/>
                  </a:cubicBezTo>
                  <a:lnTo>
                    <a:pt x="2341" y="1979"/>
                  </a:lnTo>
                  <a:cubicBezTo>
                    <a:pt x="2341" y="1979"/>
                    <a:pt x="3131" y="1371"/>
                    <a:pt x="2736" y="1250"/>
                  </a:cubicBezTo>
                  <a:cubicBezTo>
                    <a:pt x="2702" y="1242"/>
                    <a:pt x="2668" y="1239"/>
                    <a:pt x="2636" y="1239"/>
                  </a:cubicBezTo>
                  <a:cubicBezTo>
                    <a:pt x="2441" y="1239"/>
                    <a:pt x="2284" y="1362"/>
                    <a:pt x="2180" y="1477"/>
                  </a:cubicBezTo>
                  <a:lnTo>
                    <a:pt x="2180" y="1477"/>
                  </a:lnTo>
                  <a:cubicBezTo>
                    <a:pt x="2367" y="1205"/>
                    <a:pt x="2641" y="748"/>
                    <a:pt x="2378" y="748"/>
                  </a:cubicBezTo>
                  <a:cubicBezTo>
                    <a:pt x="2351" y="748"/>
                    <a:pt x="2319" y="753"/>
                    <a:pt x="2280" y="763"/>
                  </a:cubicBezTo>
                  <a:cubicBezTo>
                    <a:pt x="1703" y="915"/>
                    <a:pt x="1824" y="1462"/>
                    <a:pt x="1824" y="1462"/>
                  </a:cubicBezTo>
                  <a:cubicBezTo>
                    <a:pt x="1723" y="1209"/>
                    <a:pt x="1495" y="1188"/>
                    <a:pt x="1422" y="1188"/>
                  </a:cubicBezTo>
                  <a:cubicBezTo>
                    <a:pt x="1407" y="1188"/>
                    <a:pt x="1399" y="1189"/>
                    <a:pt x="1399" y="1189"/>
                  </a:cubicBezTo>
                  <a:cubicBezTo>
                    <a:pt x="1399" y="1189"/>
                    <a:pt x="2098" y="733"/>
                    <a:pt x="1824" y="581"/>
                  </a:cubicBezTo>
                  <a:cubicBezTo>
                    <a:pt x="1774" y="553"/>
                    <a:pt x="1722" y="541"/>
                    <a:pt x="1671" y="541"/>
                  </a:cubicBezTo>
                  <a:cubicBezTo>
                    <a:pt x="1449" y="541"/>
                    <a:pt x="1247" y="763"/>
                    <a:pt x="1247" y="763"/>
                  </a:cubicBezTo>
                  <a:cubicBezTo>
                    <a:pt x="1247" y="763"/>
                    <a:pt x="1558" y="0"/>
                    <a:pt x="1362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41" name="Google Shape;841;p5"/>
            <p:cNvSpPr/>
            <p:nvPr/>
          </p:nvSpPr>
          <p:spPr>
            <a:xfrm>
              <a:off x="4212760" y="4598083"/>
              <a:ext cx="33872" cy="69136"/>
            </a:xfrm>
            <a:custGeom>
              <a:rect b="b" l="l" r="r" t="t"/>
              <a:pathLst>
                <a:path extrusionOk="0" h="2980" w="1460">
                  <a:moveTo>
                    <a:pt x="548" y="1"/>
                  </a:moveTo>
                  <a:cubicBezTo>
                    <a:pt x="305" y="1065"/>
                    <a:pt x="1" y="2980"/>
                    <a:pt x="1" y="2980"/>
                  </a:cubicBezTo>
                  <a:lnTo>
                    <a:pt x="1095" y="2493"/>
                  </a:lnTo>
                  <a:lnTo>
                    <a:pt x="1095" y="2524"/>
                  </a:lnTo>
                  <a:cubicBezTo>
                    <a:pt x="1217" y="2250"/>
                    <a:pt x="1338" y="1825"/>
                    <a:pt x="1186" y="1794"/>
                  </a:cubicBezTo>
                  <a:cubicBezTo>
                    <a:pt x="943" y="1794"/>
                    <a:pt x="913" y="2128"/>
                    <a:pt x="913" y="2128"/>
                  </a:cubicBezTo>
                  <a:lnTo>
                    <a:pt x="700" y="1703"/>
                  </a:lnTo>
                  <a:cubicBezTo>
                    <a:pt x="700" y="1703"/>
                    <a:pt x="1460" y="1581"/>
                    <a:pt x="1217" y="1399"/>
                  </a:cubicBezTo>
                  <a:cubicBezTo>
                    <a:pt x="1052" y="1290"/>
                    <a:pt x="844" y="1268"/>
                    <a:pt x="704" y="1268"/>
                  </a:cubicBezTo>
                  <a:cubicBezTo>
                    <a:pt x="611" y="1268"/>
                    <a:pt x="548" y="1277"/>
                    <a:pt x="548" y="1277"/>
                  </a:cubicBezTo>
                  <a:cubicBezTo>
                    <a:pt x="548" y="1277"/>
                    <a:pt x="1460" y="913"/>
                    <a:pt x="1095" y="791"/>
                  </a:cubicBezTo>
                  <a:cubicBezTo>
                    <a:pt x="1012" y="763"/>
                    <a:pt x="943" y="753"/>
                    <a:pt x="885" y="753"/>
                  </a:cubicBezTo>
                  <a:cubicBezTo>
                    <a:pt x="753" y="753"/>
                    <a:pt x="681" y="810"/>
                    <a:pt x="639" y="852"/>
                  </a:cubicBezTo>
                  <a:cubicBezTo>
                    <a:pt x="757" y="704"/>
                    <a:pt x="1135" y="182"/>
                    <a:pt x="959" y="182"/>
                  </a:cubicBezTo>
                  <a:cubicBezTo>
                    <a:pt x="954" y="182"/>
                    <a:pt x="949" y="182"/>
                    <a:pt x="943" y="183"/>
                  </a:cubicBezTo>
                  <a:cubicBezTo>
                    <a:pt x="700" y="214"/>
                    <a:pt x="700" y="335"/>
                    <a:pt x="700" y="366"/>
                  </a:cubicBezTo>
                  <a:cubicBezTo>
                    <a:pt x="700" y="92"/>
                    <a:pt x="639" y="31"/>
                    <a:pt x="548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42" name="Google Shape;842;p5"/>
            <p:cNvSpPr/>
            <p:nvPr/>
          </p:nvSpPr>
          <p:spPr>
            <a:xfrm>
              <a:off x="4120378" y="4690373"/>
              <a:ext cx="683542" cy="249702"/>
            </a:xfrm>
            <a:custGeom>
              <a:rect b="b" l="l" r="r" t="t"/>
              <a:pathLst>
                <a:path extrusionOk="0" h="10763" w="29463">
                  <a:moveTo>
                    <a:pt x="4146" y="1"/>
                  </a:moveTo>
                  <a:cubicBezTo>
                    <a:pt x="309" y="1"/>
                    <a:pt x="6688" y="2710"/>
                    <a:pt x="6688" y="2710"/>
                  </a:cubicBezTo>
                  <a:cubicBezTo>
                    <a:pt x="6688" y="2710"/>
                    <a:pt x="3698" y="1743"/>
                    <a:pt x="2010" y="1743"/>
                  </a:cubicBezTo>
                  <a:cubicBezTo>
                    <a:pt x="1735" y="1743"/>
                    <a:pt x="1495" y="1769"/>
                    <a:pt x="1308" y="1828"/>
                  </a:cubicBezTo>
                  <a:cubicBezTo>
                    <a:pt x="1" y="2254"/>
                    <a:pt x="26476" y="10370"/>
                    <a:pt x="28208" y="10734"/>
                  </a:cubicBezTo>
                  <a:cubicBezTo>
                    <a:pt x="28310" y="10753"/>
                    <a:pt x="28391" y="10762"/>
                    <a:pt x="28452" y="10762"/>
                  </a:cubicBezTo>
                  <a:cubicBezTo>
                    <a:pt x="29463" y="10762"/>
                    <a:pt x="25138" y="8303"/>
                    <a:pt x="25138" y="8303"/>
                  </a:cubicBezTo>
                  <a:lnTo>
                    <a:pt x="25138" y="8303"/>
                  </a:lnTo>
                  <a:cubicBezTo>
                    <a:pt x="25138" y="8303"/>
                    <a:pt x="25905" y="8500"/>
                    <a:pt x="26447" y="8500"/>
                  </a:cubicBezTo>
                  <a:cubicBezTo>
                    <a:pt x="26782" y="8500"/>
                    <a:pt x="27031" y="8425"/>
                    <a:pt x="26962" y="8181"/>
                  </a:cubicBezTo>
                  <a:cubicBezTo>
                    <a:pt x="26628" y="6996"/>
                    <a:pt x="13679" y="2831"/>
                    <a:pt x="7053" y="582"/>
                  </a:cubicBezTo>
                  <a:cubicBezTo>
                    <a:pt x="5442" y="35"/>
                    <a:pt x="4408" y="5"/>
                    <a:pt x="4408" y="5"/>
                  </a:cubicBezTo>
                  <a:cubicBezTo>
                    <a:pt x="4316" y="2"/>
                    <a:pt x="4229" y="1"/>
                    <a:pt x="4146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43" name="Google Shape;843;p5"/>
            <p:cNvSpPr/>
            <p:nvPr/>
          </p:nvSpPr>
          <p:spPr>
            <a:xfrm>
              <a:off x="4198747" y="4704037"/>
              <a:ext cx="534574" cy="208545"/>
            </a:xfrm>
            <a:custGeom>
              <a:rect b="b" l="l" r="r" t="t"/>
              <a:pathLst>
                <a:path extrusionOk="0" h="8989" w="23042">
                  <a:moveTo>
                    <a:pt x="1507" y="1"/>
                  </a:moveTo>
                  <a:cubicBezTo>
                    <a:pt x="227" y="1"/>
                    <a:pt x="1424" y="1189"/>
                    <a:pt x="4222" y="2394"/>
                  </a:cubicBezTo>
                  <a:cubicBezTo>
                    <a:pt x="4222" y="2394"/>
                    <a:pt x="1262" y="1740"/>
                    <a:pt x="366" y="1740"/>
                  </a:cubicBezTo>
                  <a:cubicBezTo>
                    <a:pt x="71" y="1740"/>
                    <a:pt x="0" y="1811"/>
                    <a:pt x="331" y="1999"/>
                  </a:cubicBezTo>
                  <a:cubicBezTo>
                    <a:pt x="1619" y="2731"/>
                    <a:pt x="21315" y="8988"/>
                    <a:pt x="22227" y="8988"/>
                  </a:cubicBezTo>
                  <a:cubicBezTo>
                    <a:pt x="22262" y="8988"/>
                    <a:pt x="22269" y="8979"/>
                    <a:pt x="22246" y="8960"/>
                  </a:cubicBezTo>
                  <a:cubicBezTo>
                    <a:pt x="21608" y="8382"/>
                    <a:pt x="20180" y="7288"/>
                    <a:pt x="20180" y="7288"/>
                  </a:cubicBezTo>
                  <a:lnTo>
                    <a:pt x="20180" y="7288"/>
                  </a:lnTo>
                  <a:cubicBezTo>
                    <a:pt x="20180" y="7288"/>
                    <a:pt x="21780" y="7631"/>
                    <a:pt x="22532" y="7631"/>
                  </a:cubicBezTo>
                  <a:cubicBezTo>
                    <a:pt x="22876" y="7631"/>
                    <a:pt x="23042" y="7559"/>
                    <a:pt x="22794" y="7349"/>
                  </a:cubicBezTo>
                  <a:cubicBezTo>
                    <a:pt x="22125" y="6832"/>
                    <a:pt x="8447" y="1847"/>
                    <a:pt x="3675" y="449"/>
                  </a:cubicBezTo>
                  <a:cubicBezTo>
                    <a:pt x="2649" y="135"/>
                    <a:pt x="1938" y="1"/>
                    <a:pt x="150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44" name="Google Shape;844;p5"/>
            <p:cNvSpPr/>
            <p:nvPr/>
          </p:nvSpPr>
          <p:spPr>
            <a:xfrm>
              <a:off x="4299389" y="4637825"/>
              <a:ext cx="442285" cy="184510"/>
            </a:xfrm>
            <a:custGeom>
              <a:rect b="b" l="l" r="r" t="t"/>
              <a:pathLst>
                <a:path extrusionOk="0" h="7953" w="19064">
                  <a:moveTo>
                    <a:pt x="3577" y="1"/>
                  </a:moveTo>
                  <a:cubicBezTo>
                    <a:pt x="3553" y="1"/>
                    <a:pt x="3548" y="7"/>
                    <a:pt x="3562" y="20"/>
                  </a:cubicBezTo>
                  <a:cubicBezTo>
                    <a:pt x="3926" y="415"/>
                    <a:pt x="5051" y="1054"/>
                    <a:pt x="5051" y="1054"/>
                  </a:cubicBezTo>
                  <a:cubicBezTo>
                    <a:pt x="5051" y="1054"/>
                    <a:pt x="3737" y="692"/>
                    <a:pt x="3234" y="692"/>
                  </a:cubicBezTo>
                  <a:cubicBezTo>
                    <a:pt x="3102" y="692"/>
                    <a:pt x="3026" y="717"/>
                    <a:pt x="3045" y="780"/>
                  </a:cubicBezTo>
                  <a:cubicBezTo>
                    <a:pt x="3167" y="1084"/>
                    <a:pt x="5233" y="2513"/>
                    <a:pt x="5233" y="2513"/>
                  </a:cubicBezTo>
                  <a:cubicBezTo>
                    <a:pt x="5233" y="2513"/>
                    <a:pt x="1357" y="1496"/>
                    <a:pt x="306" y="1496"/>
                  </a:cubicBezTo>
                  <a:cubicBezTo>
                    <a:pt x="98" y="1496"/>
                    <a:pt x="1" y="1536"/>
                    <a:pt x="66" y="1631"/>
                  </a:cubicBezTo>
                  <a:cubicBezTo>
                    <a:pt x="460" y="2193"/>
                    <a:pt x="16627" y="7953"/>
                    <a:pt x="18389" y="7953"/>
                  </a:cubicBezTo>
                  <a:cubicBezTo>
                    <a:pt x="18533" y="7953"/>
                    <a:pt x="18581" y="7914"/>
                    <a:pt x="18516" y="7832"/>
                  </a:cubicBezTo>
                  <a:cubicBezTo>
                    <a:pt x="17665" y="6768"/>
                    <a:pt x="16146" y="6069"/>
                    <a:pt x="16146" y="6069"/>
                  </a:cubicBezTo>
                  <a:lnTo>
                    <a:pt x="16146" y="6069"/>
                  </a:lnTo>
                  <a:cubicBezTo>
                    <a:pt x="16146" y="6069"/>
                    <a:pt x="17961" y="6416"/>
                    <a:pt x="18685" y="6416"/>
                  </a:cubicBezTo>
                  <a:cubicBezTo>
                    <a:pt x="18944" y="6416"/>
                    <a:pt x="19063" y="6371"/>
                    <a:pt x="18912" y="6251"/>
                  </a:cubicBezTo>
                  <a:cubicBezTo>
                    <a:pt x="18334" y="5765"/>
                    <a:pt x="16024" y="5188"/>
                    <a:pt x="16024" y="5188"/>
                  </a:cubicBezTo>
                  <a:lnTo>
                    <a:pt x="16024" y="5188"/>
                  </a:lnTo>
                  <a:cubicBezTo>
                    <a:pt x="16024" y="5188"/>
                    <a:pt x="17287" y="5373"/>
                    <a:pt x="18059" y="5373"/>
                  </a:cubicBezTo>
                  <a:cubicBezTo>
                    <a:pt x="18496" y="5373"/>
                    <a:pt x="18775" y="5314"/>
                    <a:pt x="18577" y="5127"/>
                  </a:cubicBezTo>
                  <a:cubicBezTo>
                    <a:pt x="18020" y="4570"/>
                    <a:pt x="4212" y="1"/>
                    <a:pt x="357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45" name="Google Shape;845;p5"/>
            <p:cNvSpPr/>
            <p:nvPr/>
          </p:nvSpPr>
          <p:spPr>
            <a:xfrm>
              <a:off x="4378895" y="4703063"/>
              <a:ext cx="298770" cy="96744"/>
            </a:xfrm>
            <a:custGeom>
              <a:rect b="b" l="l" r="r" t="t"/>
              <a:pathLst>
                <a:path extrusionOk="0" h="4170" w="12878">
                  <a:moveTo>
                    <a:pt x="1573" y="1"/>
                  </a:moveTo>
                  <a:cubicBezTo>
                    <a:pt x="1555" y="1"/>
                    <a:pt x="1542" y="2"/>
                    <a:pt x="1533" y="5"/>
                  </a:cubicBezTo>
                  <a:cubicBezTo>
                    <a:pt x="0" y="327"/>
                    <a:pt x="10643" y="4169"/>
                    <a:pt x="12533" y="4169"/>
                  </a:cubicBezTo>
                  <a:cubicBezTo>
                    <a:pt x="12780" y="4169"/>
                    <a:pt x="12878" y="4104"/>
                    <a:pt x="12779" y="3956"/>
                  </a:cubicBezTo>
                  <a:cubicBezTo>
                    <a:pt x="11946" y="2677"/>
                    <a:pt x="2381" y="1"/>
                    <a:pt x="1573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46" name="Google Shape;846;p5"/>
            <p:cNvSpPr/>
            <p:nvPr/>
          </p:nvSpPr>
          <p:spPr>
            <a:xfrm>
              <a:off x="4405297" y="4582539"/>
              <a:ext cx="434861" cy="158781"/>
            </a:xfrm>
            <a:custGeom>
              <a:rect b="b" l="l" r="r" t="t"/>
              <a:pathLst>
                <a:path extrusionOk="0" h="6844" w="18744">
                  <a:moveTo>
                    <a:pt x="4221" y="0"/>
                  </a:moveTo>
                  <a:cubicBezTo>
                    <a:pt x="4138" y="0"/>
                    <a:pt x="4135" y="30"/>
                    <a:pt x="4225" y="93"/>
                  </a:cubicBezTo>
                  <a:cubicBezTo>
                    <a:pt x="5380" y="975"/>
                    <a:pt x="9027" y="2251"/>
                    <a:pt x="9027" y="2251"/>
                  </a:cubicBezTo>
                  <a:cubicBezTo>
                    <a:pt x="9027" y="2251"/>
                    <a:pt x="3135" y="533"/>
                    <a:pt x="2411" y="533"/>
                  </a:cubicBezTo>
                  <a:cubicBezTo>
                    <a:pt x="2371" y="533"/>
                    <a:pt x="2347" y="538"/>
                    <a:pt x="2340" y="549"/>
                  </a:cubicBezTo>
                  <a:cubicBezTo>
                    <a:pt x="2219" y="792"/>
                    <a:pt x="6596" y="2495"/>
                    <a:pt x="6596" y="2495"/>
                  </a:cubicBezTo>
                  <a:cubicBezTo>
                    <a:pt x="6596" y="2495"/>
                    <a:pt x="1324" y="1059"/>
                    <a:pt x="243" y="1059"/>
                  </a:cubicBezTo>
                  <a:cubicBezTo>
                    <a:pt x="66" y="1059"/>
                    <a:pt x="1" y="1098"/>
                    <a:pt x="91" y="1188"/>
                  </a:cubicBezTo>
                  <a:cubicBezTo>
                    <a:pt x="91" y="1188"/>
                    <a:pt x="15050" y="6843"/>
                    <a:pt x="16577" y="6843"/>
                  </a:cubicBezTo>
                  <a:cubicBezTo>
                    <a:pt x="16688" y="6843"/>
                    <a:pt x="16728" y="6814"/>
                    <a:pt x="16687" y="6750"/>
                  </a:cubicBezTo>
                  <a:cubicBezTo>
                    <a:pt x="16079" y="5808"/>
                    <a:pt x="13253" y="4835"/>
                    <a:pt x="13252" y="4835"/>
                  </a:cubicBezTo>
                  <a:lnTo>
                    <a:pt x="13252" y="4835"/>
                  </a:lnTo>
                  <a:cubicBezTo>
                    <a:pt x="13253" y="4835"/>
                    <a:pt x="16732" y="5929"/>
                    <a:pt x="17580" y="5929"/>
                  </a:cubicBezTo>
                  <a:cubicBezTo>
                    <a:pt x="17781" y="5929"/>
                    <a:pt x="17834" y="5868"/>
                    <a:pt x="17660" y="5716"/>
                  </a:cubicBezTo>
                  <a:cubicBezTo>
                    <a:pt x="16865" y="5028"/>
                    <a:pt x="14016" y="4270"/>
                    <a:pt x="13297" y="4086"/>
                  </a:cubicBezTo>
                  <a:lnTo>
                    <a:pt x="13297" y="4086"/>
                  </a:lnTo>
                  <a:cubicBezTo>
                    <a:pt x="14098" y="4286"/>
                    <a:pt x="17564" y="5138"/>
                    <a:pt x="18452" y="5138"/>
                  </a:cubicBezTo>
                  <a:cubicBezTo>
                    <a:pt x="18690" y="5138"/>
                    <a:pt x="18743" y="5077"/>
                    <a:pt x="18511" y="4926"/>
                  </a:cubicBezTo>
                  <a:cubicBezTo>
                    <a:pt x="17445" y="4197"/>
                    <a:pt x="5200" y="0"/>
                    <a:pt x="4221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47" name="Google Shape;847;p5"/>
            <p:cNvSpPr/>
            <p:nvPr/>
          </p:nvSpPr>
          <p:spPr>
            <a:xfrm>
              <a:off x="4749399" y="4578340"/>
              <a:ext cx="440058" cy="439362"/>
            </a:xfrm>
            <a:custGeom>
              <a:rect b="b" l="l" r="r" t="t"/>
              <a:pathLst>
                <a:path extrusionOk="0" h="18938" w="18968">
                  <a:moveTo>
                    <a:pt x="18968" y="1"/>
                  </a:moveTo>
                  <a:cubicBezTo>
                    <a:pt x="16080" y="365"/>
                    <a:pt x="11855" y="1308"/>
                    <a:pt x="9302" y="2280"/>
                  </a:cubicBezTo>
                  <a:cubicBezTo>
                    <a:pt x="6931" y="3253"/>
                    <a:pt x="2129" y="6536"/>
                    <a:pt x="1034" y="8967"/>
                  </a:cubicBezTo>
                  <a:cubicBezTo>
                    <a:pt x="487" y="10153"/>
                    <a:pt x="426" y="11642"/>
                    <a:pt x="730" y="12858"/>
                  </a:cubicBezTo>
                  <a:cubicBezTo>
                    <a:pt x="1156" y="14499"/>
                    <a:pt x="2129" y="15898"/>
                    <a:pt x="3284" y="17113"/>
                  </a:cubicBezTo>
                  <a:lnTo>
                    <a:pt x="8694" y="18937"/>
                  </a:lnTo>
                  <a:cubicBezTo>
                    <a:pt x="6627" y="17417"/>
                    <a:pt x="4378" y="15259"/>
                    <a:pt x="3284" y="12433"/>
                  </a:cubicBezTo>
                  <a:cubicBezTo>
                    <a:pt x="1" y="4104"/>
                    <a:pt x="14317" y="852"/>
                    <a:pt x="1896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48" name="Google Shape;848;p5"/>
            <p:cNvSpPr/>
            <p:nvPr/>
          </p:nvSpPr>
          <p:spPr>
            <a:xfrm>
              <a:off x="4515984" y="4629380"/>
              <a:ext cx="233021" cy="88253"/>
            </a:xfrm>
            <a:custGeom>
              <a:rect b="b" l="l" r="r" t="t"/>
              <a:pathLst>
                <a:path extrusionOk="0" h="3804" w="10044">
                  <a:moveTo>
                    <a:pt x="1960" y="1"/>
                  </a:moveTo>
                  <a:cubicBezTo>
                    <a:pt x="1826" y="1"/>
                    <a:pt x="1818" y="53"/>
                    <a:pt x="1977" y="172"/>
                  </a:cubicBezTo>
                  <a:cubicBezTo>
                    <a:pt x="2841" y="820"/>
                    <a:pt x="3414" y="1084"/>
                    <a:pt x="3672" y="1183"/>
                  </a:cubicBezTo>
                  <a:lnTo>
                    <a:pt x="3672" y="1183"/>
                  </a:lnTo>
                  <a:cubicBezTo>
                    <a:pt x="3120" y="1001"/>
                    <a:pt x="1273" y="415"/>
                    <a:pt x="471" y="415"/>
                  </a:cubicBezTo>
                  <a:cubicBezTo>
                    <a:pt x="155" y="415"/>
                    <a:pt x="1" y="506"/>
                    <a:pt x="153" y="749"/>
                  </a:cubicBezTo>
                  <a:cubicBezTo>
                    <a:pt x="153" y="749"/>
                    <a:pt x="8077" y="3804"/>
                    <a:pt x="9070" y="3804"/>
                  </a:cubicBezTo>
                  <a:cubicBezTo>
                    <a:pt x="9220" y="3804"/>
                    <a:pt x="9213" y="3735"/>
                    <a:pt x="8998" y="3576"/>
                  </a:cubicBezTo>
                  <a:cubicBezTo>
                    <a:pt x="8033" y="2861"/>
                    <a:pt x="7425" y="2567"/>
                    <a:pt x="7088" y="2445"/>
                  </a:cubicBezTo>
                  <a:lnTo>
                    <a:pt x="7088" y="2445"/>
                  </a:lnTo>
                  <a:cubicBezTo>
                    <a:pt x="7755" y="2609"/>
                    <a:pt x="9216" y="2953"/>
                    <a:pt x="9764" y="2953"/>
                  </a:cubicBezTo>
                  <a:cubicBezTo>
                    <a:pt x="9966" y="2953"/>
                    <a:pt x="10043" y="2906"/>
                    <a:pt x="9910" y="2786"/>
                  </a:cubicBezTo>
                  <a:cubicBezTo>
                    <a:pt x="9407" y="2336"/>
                    <a:pt x="2856" y="1"/>
                    <a:pt x="196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49" name="Google Shape;849;p5"/>
            <p:cNvSpPr/>
            <p:nvPr/>
          </p:nvSpPr>
          <p:spPr>
            <a:xfrm>
              <a:off x="4564797" y="4558550"/>
              <a:ext cx="331064" cy="122426"/>
            </a:xfrm>
            <a:custGeom>
              <a:rect b="b" l="l" r="r" t="t"/>
              <a:pathLst>
                <a:path extrusionOk="0" h="5277" w="14270">
                  <a:moveTo>
                    <a:pt x="3791" y="1"/>
                  </a:moveTo>
                  <a:cubicBezTo>
                    <a:pt x="3742" y="1"/>
                    <a:pt x="3721" y="11"/>
                    <a:pt x="3733" y="33"/>
                  </a:cubicBezTo>
                  <a:cubicBezTo>
                    <a:pt x="3976" y="398"/>
                    <a:pt x="5709" y="975"/>
                    <a:pt x="5709" y="975"/>
                  </a:cubicBezTo>
                  <a:cubicBezTo>
                    <a:pt x="5709" y="975"/>
                    <a:pt x="3447" y="229"/>
                    <a:pt x="2824" y="229"/>
                  </a:cubicBezTo>
                  <a:cubicBezTo>
                    <a:pt x="2714" y="229"/>
                    <a:pt x="2655" y="252"/>
                    <a:pt x="2669" y="307"/>
                  </a:cubicBezTo>
                  <a:cubicBezTo>
                    <a:pt x="2760" y="641"/>
                    <a:pt x="4280" y="1553"/>
                    <a:pt x="4280" y="1553"/>
                  </a:cubicBezTo>
                  <a:cubicBezTo>
                    <a:pt x="4280" y="1553"/>
                    <a:pt x="1458" y="629"/>
                    <a:pt x="471" y="629"/>
                  </a:cubicBezTo>
                  <a:cubicBezTo>
                    <a:pt x="119" y="629"/>
                    <a:pt x="1" y="747"/>
                    <a:pt x="329" y="1066"/>
                  </a:cubicBezTo>
                  <a:cubicBezTo>
                    <a:pt x="329" y="1066"/>
                    <a:pt x="12048" y="5277"/>
                    <a:pt x="13084" y="5277"/>
                  </a:cubicBezTo>
                  <a:cubicBezTo>
                    <a:pt x="13200" y="5277"/>
                    <a:pt x="13183" y="5225"/>
                    <a:pt x="13004" y="5109"/>
                  </a:cubicBezTo>
                  <a:cubicBezTo>
                    <a:pt x="11811" y="4375"/>
                    <a:pt x="10566" y="3953"/>
                    <a:pt x="10027" y="3790"/>
                  </a:cubicBezTo>
                  <a:lnTo>
                    <a:pt x="10027" y="3790"/>
                  </a:lnTo>
                  <a:cubicBezTo>
                    <a:pt x="10760" y="3996"/>
                    <a:pt x="12749" y="4537"/>
                    <a:pt x="13445" y="4537"/>
                  </a:cubicBezTo>
                  <a:cubicBezTo>
                    <a:pt x="13680" y="4537"/>
                    <a:pt x="13768" y="4475"/>
                    <a:pt x="13611" y="4319"/>
                  </a:cubicBezTo>
                  <a:cubicBezTo>
                    <a:pt x="12984" y="3637"/>
                    <a:pt x="9762" y="2612"/>
                    <a:pt x="9107" y="2409"/>
                  </a:cubicBezTo>
                  <a:lnTo>
                    <a:pt x="9107" y="2409"/>
                  </a:lnTo>
                  <a:cubicBezTo>
                    <a:pt x="9787" y="2617"/>
                    <a:pt x="13252" y="3666"/>
                    <a:pt x="14066" y="3666"/>
                  </a:cubicBezTo>
                  <a:cubicBezTo>
                    <a:pt x="14208" y="3666"/>
                    <a:pt x="14269" y="3634"/>
                    <a:pt x="14219" y="3559"/>
                  </a:cubicBezTo>
                  <a:cubicBezTo>
                    <a:pt x="13875" y="3013"/>
                    <a:pt x="4637" y="1"/>
                    <a:pt x="3791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50" name="Google Shape;850;p5"/>
            <p:cNvSpPr/>
            <p:nvPr/>
          </p:nvSpPr>
          <p:spPr>
            <a:xfrm>
              <a:off x="4612055" y="4580497"/>
              <a:ext cx="212187" cy="84541"/>
            </a:xfrm>
            <a:custGeom>
              <a:rect b="b" l="l" r="r" t="t"/>
              <a:pathLst>
                <a:path extrusionOk="0" h="3644" w="9146">
                  <a:moveTo>
                    <a:pt x="2938" y="1"/>
                  </a:moveTo>
                  <a:cubicBezTo>
                    <a:pt x="2897" y="1"/>
                    <a:pt x="2877" y="10"/>
                    <a:pt x="2881" y="29"/>
                  </a:cubicBezTo>
                  <a:cubicBezTo>
                    <a:pt x="2972" y="303"/>
                    <a:pt x="4675" y="1184"/>
                    <a:pt x="4675" y="1184"/>
                  </a:cubicBezTo>
                  <a:cubicBezTo>
                    <a:pt x="4675" y="1184"/>
                    <a:pt x="1107" y="387"/>
                    <a:pt x="262" y="387"/>
                  </a:cubicBezTo>
                  <a:cubicBezTo>
                    <a:pt x="12" y="387"/>
                    <a:pt x="1" y="457"/>
                    <a:pt x="389" y="637"/>
                  </a:cubicBezTo>
                  <a:cubicBezTo>
                    <a:pt x="389" y="637"/>
                    <a:pt x="8233" y="3644"/>
                    <a:pt x="8915" y="3644"/>
                  </a:cubicBezTo>
                  <a:cubicBezTo>
                    <a:pt x="8952" y="3644"/>
                    <a:pt x="8968" y="3635"/>
                    <a:pt x="8960" y="3616"/>
                  </a:cubicBezTo>
                  <a:cubicBezTo>
                    <a:pt x="8808" y="3190"/>
                    <a:pt x="5313" y="1975"/>
                    <a:pt x="5313" y="1975"/>
                  </a:cubicBezTo>
                  <a:lnTo>
                    <a:pt x="5313" y="1975"/>
                  </a:lnTo>
                  <a:cubicBezTo>
                    <a:pt x="5313" y="1975"/>
                    <a:pt x="7775" y="2451"/>
                    <a:pt x="8680" y="2451"/>
                  </a:cubicBezTo>
                  <a:cubicBezTo>
                    <a:pt x="9027" y="2451"/>
                    <a:pt x="9145" y="2381"/>
                    <a:pt x="8808" y="2187"/>
                  </a:cubicBezTo>
                  <a:cubicBezTo>
                    <a:pt x="7679" y="1566"/>
                    <a:pt x="3481" y="1"/>
                    <a:pt x="293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51" name="Google Shape;851;p5"/>
            <p:cNvSpPr/>
            <p:nvPr/>
          </p:nvSpPr>
          <p:spPr>
            <a:xfrm>
              <a:off x="4684230" y="4545187"/>
              <a:ext cx="341620" cy="90689"/>
            </a:xfrm>
            <a:custGeom>
              <a:rect b="b" l="l" r="r" t="t"/>
              <a:pathLst>
                <a:path extrusionOk="0" h="3909" w="14725">
                  <a:moveTo>
                    <a:pt x="4307" y="1"/>
                  </a:moveTo>
                  <a:cubicBezTo>
                    <a:pt x="4304" y="1"/>
                    <a:pt x="4302" y="1"/>
                    <a:pt x="4299" y="1"/>
                  </a:cubicBezTo>
                  <a:cubicBezTo>
                    <a:pt x="3266" y="184"/>
                    <a:pt x="4755" y="913"/>
                    <a:pt x="4755" y="913"/>
                  </a:cubicBezTo>
                  <a:cubicBezTo>
                    <a:pt x="4755" y="913"/>
                    <a:pt x="1595" y="246"/>
                    <a:pt x="492" y="246"/>
                  </a:cubicBezTo>
                  <a:cubicBezTo>
                    <a:pt x="143" y="246"/>
                    <a:pt x="0" y="312"/>
                    <a:pt x="226" y="487"/>
                  </a:cubicBezTo>
                  <a:cubicBezTo>
                    <a:pt x="226" y="487"/>
                    <a:pt x="9020" y="3909"/>
                    <a:pt x="11193" y="3909"/>
                  </a:cubicBezTo>
                  <a:cubicBezTo>
                    <a:pt x="11337" y="3909"/>
                    <a:pt x="11452" y="3894"/>
                    <a:pt x="11533" y="3861"/>
                  </a:cubicBezTo>
                  <a:cubicBezTo>
                    <a:pt x="11777" y="3801"/>
                    <a:pt x="11351" y="3527"/>
                    <a:pt x="11533" y="3497"/>
                  </a:cubicBezTo>
                  <a:cubicBezTo>
                    <a:pt x="12658" y="3193"/>
                    <a:pt x="14725" y="3466"/>
                    <a:pt x="12445" y="2737"/>
                  </a:cubicBezTo>
                  <a:cubicBezTo>
                    <a:pt x="9432" y="1742"/>
                    <a:pt x="4655" y="1"/>
                    <a:pt x="4307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52" name="Google Shape;852;p5"/>
            <p:cNvSpPr/>
            <p:nvPr/>
          </p:nvSpPr>
          <p:spPr>
            <a:xfrm>
              <a:off x="4740653" y="4555789"/>
              <a:ext cx="220980" cy="75423"/>
            </a:xfrm>
            <a:custGeom>
              <a:rect b="b" l="l" r="r" t="t"/>
              <a:pathLst>
                <a:path extrusionOk="0" h="3251" w="9525">
                  <a:moveTo>
                    <a:pt x="2696" y="1"/>
                  </a:moveTo>
                  <a:cubicBezTo>
                    <a:pt x="2635" y="1"/>
                    <a:pt x="2619" y="20"/>
                    <a:pt x="2658" y="61"/>
                  </a:cubicBezTo>
                  <a:cubicBezTo>
                    <a:pt x="3083" y="578"/>
                    <a:pt x="3995" y="882"/>
                    <a:pt x="3995" y="882"/>
                  </a:cubicBezTo>
                  <a:cubicBezTo>
                    <a:pt x="3995" y="882"/>
                    <a:pt x="987" y="297"/>
                    <a:pt x="211" y="297"/>
                  </a:cubicBezTo>
                  <a:cubicBezTo>
                    <a:pt x="68" y="297"/>
                    <a:pt x="1" y="317"/>
                    <a:pt x="43" y="365"/>
                  </a:cubicBezTo>
                  <a:cubicBezTo>
                    <a:pt x="296" y="645"/>
                    <a:pt x="6981" y="3251"/>
                    <a:pt x="8333" y="3251"/>
                  </a:cubicBezTo>
                  <a:cubicBezTo>
                    <a:pt x="8447" y="3251"/>
                    <a:pt x="8523" y="3232"/>
                    <a:pt x="8554" y="3192"/>
                  </a:cubicBezTo>
                  <a:cubicBezTo>
                    <a:pt x="8873" y="2713"/>
                    <a:pt x="6822" y="2119"/>
                    <a:pt x="6301" y="1977"/>
                  </a:cubicBezTo>
                  <a:lnTo>
                    <a:pt x="6301" y="1977"/>
                  </a:lnTo>
                  <a:cubicBezTo>
                    <a:pt x="6807" y="2110"/>
                    <a:pt x="8789" y="2625"/>
                    <a:pt x="9353" y="2625"/>
                  </a:cubicBezTo>
                  <a:cubicBezTo>
                    <a:pt x="9468" y="2625"/>
                    <a:pt x="9524" y="2604"/>
                    <a:pt x="9497" y="2553"/>
                  </a:cubicBezTo>
                  <a:cubicBezTo>
                    <a:pt x="9330" y="2219"/>
                    <a:pt x="3356" y="1"/>
                    <a:pt x="269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53" name="Google Shape;853;p5"/>
            <p:cNvSpPr/>
            <p:nvPr/>
          </p:nvSpPr>
          <p:spPr>
            <a:xfrm>
              <a:off x="4226866" y="4655201"/>
              <a:ext cx="15544" cy="16356"/>
            </a:xfrm>
            <a:custGeom>
              <a:rect b="b" l="l" r="r" t="t"/>
              <a:pathLst>
                <a:path extrusionOk="0" h="705" w="670">
                  <a:moveTo>
                    <a:pt x="1" y="1"/>
                  </a:moveTo>
                  <a:lnTo>
                    <a:pt x="1" y="1"/>
                  </a:lnTo>
                  <a:cubicBezTo>
                    <a:pt x="61" y="426"/>
                    <a:pt x="213" y="609"/>
                    <a:pt x="365" y="639"/>
                  </a:cubicBezTo>
                  <a:cubicBezTo>
                    <a:pt x="457" y="694"/>
                    <a:pt x="537" y="705"/>
                    <a:pt x="586" y="705"/>
                  </a:cubicBezTo>
                  <a:cubicBezTo>
                    <a:pt x="619" y="705"/>
                    <a:pt x="639" y="700"/>
                    <a:pt x="639" y="700"/>
                  </a:cubicBezTo>
                  <a:cubicBezTo>
                    <a:pt x="669" y="92"/>
                    <a:pt x="1" y="1"/>
                    <a:pt x="1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54" name="Google Shape;854;p5"/>
            <p:cNvSpPr/>
            <p:nvPr/>
          </p:nvSpPr>
          <p:spPr>
            <a:xfrm>
              <a:off x="4220532" y="4658032"/>
              <a:ext cx="8468" cy="21182"/>
            </a:xfrm>
            <a:custGeom>
              <a:rect b="b" l="l" r="r" t="t"/>
              <a:pathLst>
                <a:path extrusionOk="0" h="913" w="365">
                  <a:moveTo>
                    <a:pt x="182" y="0"/>
                  </a:moveTo>
                  <a:cubicBezTo>
                    <a:pt x="0" y="335"/>
                    <a:pt x="0" y="578"/>
                    <a:pt x="91" y="730"/>
                  </a:cubicBezTo>
                  <a:cubicBezTo>
                    <a:pt x="122" y="882"/>
                    <a:pt x="182" y="912"/>
                    <a:pt x="182" y="912"/>
                  </a:cubicBezTo>
                  <a:cubicBezTo>
                    <a:pt x="365" y="730"/>
                    <a:pt x="365" y="487"/>
                    <a:pt x="334" y="304"/>
                  </a:cubicBezTo>
                  <a:cubicBezTo>
                    <a:pt x="274" y="122"/>
                    <a:pt x="182" y="0"/>
                    <a:pt x="182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55" name="Google Shape;855;p5"/>
            <p:cNvSpPr/>
            <p:nvPr/>
          </p:nvSpPr>
          <p:spPr>
            <a:xfrm>
              <a:off x="4227585" y="4647476"/>
              <a:ext cx="16936" cy="9651"/>
            </a:xfrm>
            <a:custGeom>
              <a:rect b="b" l="l" r="r" t="t"/>
              <a:pathLst>
                <a:path extrusionOk="0" h="416" w="730">
                  <a:moveTo>
                    <a:pt x="471" y="0"/>
                  </a:moveTo>
                  <a:cubicBezTo>
                    <a:pt x="353" y="0"/>
                    <a:pt x="197" y="70"/>
                    <a:pt x="0" y="303"/>
                  </a:cubicBezTo>
                  <a:cubicBezTo>
                    <a:pt x="0" y="303"/>
                    <a:pt x="153" y="416"/>
                    <a:pt x="335" y="416"/>
                  </a:cubicBezTo>
                  <a:cubicBezTo>
                    <a:pt x="467" y="416"/>
                    <a:pt x="614" y="356"/>
                    <a:pt x="730" y="151"/>
                  </a:cubicBezTo>
                  <a:cubicBezTo>
                    <a:pt x="730" y="151"/>
                    <a:pt x="643" y="0"/>
                    <a:pt x="471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56" name="Google Shape;856;p5"/>
            <p:cNvSpPr/>
            <p:nvPr/>
          </p:nvSpPr>
          <p:spPr>
            <a:xfrm>
              <a:off x="4246609" y="4590334"/>
              <a:ext cx="15544" cy="19766"/>
            </a:xfrm>
            <a:custGeom>
              <a:rect b="b" l="l" r="r" t="t"/>
              <a:pathLst>
                <a:path extrusionOk="0" h="852" w="670">
                  <a:moveTo>
                    <a:pt x="639" y="0"/>
                  </a:moveTo>
                  <a:cubicBezTo>
                    <a:pt x="335" y="31"/>
                    <a:pt x="183" y="213"/>
                    <a:pt x="92" y="456"/>
                  </a:cubicBezTo>
                  <a:cubicBezTo>
                    <a:pt x="1" y="639"/>
                    <a:pt x="1" y="852"/>
                    <a:pt x="1" y="852"/>
                  </a:cubicBezTo>
                  <a:cubicBezTo>
                    <a:pt x="396" y="669"/>
                    <a:pt x="548" y="487"/>
                    <a:pt x="639" y="335"/>
                  </a:cubicBezTo>
                  <a:cubicBezTo>
                    <a:pt x="669" y="122"/>
                    <a:pt x="639" y="0"/>
                    <a:pt x="639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57" name="Google Shape;857;p5"/>
            <p:cNvSpPr/>
            <p:nvPr/>
          </p:nvSpPr>
          <p:spPr>
            <a:xfrm>
              <a:off x="4248720" y="4605136"/>
              <a:ext cx="21901" cy="8491"/>
            </a:xfrm>
            <a:custGeom>
              <a:rect b="b" l="l" r="r" t="t"/>
              <a:pathLst>
                <a:path extrusionOk="0" h="366" w="944">
                  <a:moveTo>
                    <a:pt x="578" y="1"/>
                  </a:moveTo>
                  <a:cubicBezTo>
                    <a:pt x="457" y="1"/>
                    <a:pt x="335" y="31"/>
                    <a:pt x="274" y="62"/>
                  </a:cubicBezTo>
                  <a:cubicBezTo>
                    <a:pt x="122" y="183"/>
                    <a:pt x="1" y="305"/>
                    <a:pt x="1" y="305"/>
                  </a:cubicBezTo>
                  <a:cubicBezTo>
                    <a:pt x="87" y="326"/>
                    <a:pt x="142" y="348"/>
                    <a:pt x="211" y="348"/>
                  </a:cubicBezTo>
                  <a:cubicBezTo>
                    <a:pt x="239" y="348"/>
                    <a:pt x="269" y="344"/>
                    <a:pt x="305" y="335"/>
                  </a:cubicBezTo>
                  <a:cubicBezTo>
                    <a:pt x="396" y="366"/>
                    <a:pt x="426" y="366"/>
                    <a:pt x="487" y="366"/>
                  </a:cubicBezTo>
                  <a:cubicBezTo>
                    <a:pt x="609" y="366"/>
                    <a:pt x="670" y="366"/>
                    <a:pt x="761" y="335"/>
                  </a:cubicBezTo>
                  <a:cubicBezTo>
                    <a:pt x="822" y="305"/>
                    <a:pt x="882" y="274"/>
                    <a:pt x="913" y="214"/>
                  </a:cubicBezTo>
                  <a:cubicBezTo>
                    <a:pt x="943" y="183"/>
                    <a:pt x="943" y="153"/>
                    <a:pt x="943" y="153"/>
                  </a:cubicBezTo>
                  <a:cubicBezTo>
                    <a:pt x="882" y="122"/>
                    <a:pt x="852" y="62"/>
                    <a:pt x="761" y="31"/>
                  </a:cubicBezTo>
                  <a:cubicBezTo>
                    <a:pt x="670" y="1"/>
                    <a:pt x="609" y="1"/>
                    <a:pt x="578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58" name="Google Shape;858;p5"/>
            <p:cNvSpPr/>
            <p:nvPr/>
          </p:nvSpPr>
          <p:spPr>
            <a:xfrm>
              <a:off x="4236749" y="4587504"/>
              <a:ext cx="10602" cy="21901"/>
            </a:xfrm>
            <a:custGeom>
              <a:rect b="b" l="l" r="r" t="t"/>
              <a:pathLst>
                <a:path extrusionOk="0" h="944" w="457">
                  <a:moveTo>
                    <a:pt x="152" y="1"/>
                  </a:moveTo>
                  <a:cubicBezTo>
                    <a:pt x="152" y="1"/>
                    <a:pt x="91" y="1"/>
                    <a:pt x="61" y="31"/>
                  </a:cubicBezTo>
                  <a:cubicBezTo>
                    <a:pt x="31" y="62"/>
                    <a:pt x="0" y="122"/>
                    <a:pt x="0" y="183"/>
                  </a:cubicBezTo>
                  <a:cubicBezTo>
                    <a:pt x="0" y="274"/>
                    <a:pt x="0" y="366"/>
                    <a:pt x="31" y="487"/>
                  </a:cubicBezTo>
                  <a:cubicBezTo>
                    <a:pt x="91" y="639"/>
                    <a:pt x="183" y="791"/>
                    <a:pt x="365" y="943"/>
                  </a:cubicBezTo>
                  <a:cubicBezTo>
                    <a:pt x="365" y="943"/>
                    <a:pt x="456" y="791"/>
                    <a:pt x="456" y="609"/>
                  </a:cubicBezTo>
                  <a:cubicBezTo>
                    <a:pt x="456" y="426"/>
                    <a:pt x="365" y="183"/>
                    <a:pt x="152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59" name="Google Shape;859;p5"/>
            <p:cNvSpPr/>
            <p:nvPr/>
          </p:nvSpPr>
          <p:spPr>
            <a:xfrm>
              <a:off x="4269878" y="4617130"/>
              <a:ext cx="10602" cy="15544"/>
            </a:xfrm>
            <a:custGeom>
              <a:rect b="b" l="l" r="r" t="t"/>
              <a:pathLst>
                <a:path extrusionOk="0" h="670" w="457">
                  <a:moveTo>
                    <a:pt x="426" y="0"/>
                  </a:moveTo>
                  <a:cubicBezTo>
                    <a:pt x="183" y="61"/>
                    <a:pt x="92" y="213"/>
                    <a:pt x="31" y="365"/>
                  </a:cubicBezTo>
                  <a:cubicBezTo>
                    <a:pt x="1" y="517"/>
                    <a:pt x="1" y="669"/>
                    <a:pt x="1" y="669"/>
                  </a:cubicBezTo>
                  <a:cubicBezTo>
                    <a:pt x="305" y="548"/>
                    <a:pt x="426" y="396"/>
                    <a:pt x="426" y="244"/>
                  </a:cubicBezTo>
                  <a:cubicBezTo>
                    <a:pt x="457" y="122"/>
                    <a:pt x="426" y="0"/>
                    <a:pt x="426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60" name="Google Shape;860;p5"/>
            <p:cNvSpPr/>
            <p:nvPr/>
          </p:nvSpPr>
          <p:spPr>
            <a:xfrm>
              <a:off x="4271990" y="4629821"/>
              <a:ext cx="14848" cy="6380"/>
            </a:xfrm>
            <a:custGeom>
              <a:rect b="b" l="l" r="r" t="t"/>
              <a:pathLst>
                <a:path extrusionOk="0" h="275" w="640">
                  <a:moveTo>
                    <a:pt x="396" y="1"/>
                  </a:moveTo>
                  <a:cubicBezTo>
                    <a:pt x="335" y="1"/>
                    <a:pt x="244" y="1"/>
                    <a:pt x="183" y="31"/>
                  </a:cubicBezTo>
                  <a:cubicBezTo>
                    <a:pt x="62" y="122"/>
                    <a:pt x="1" y="183"/>
                    <a:pt x="1" y="183"/>
                  </a:cubicBezTo>
                  <a:cubicBezTo>
                    <a:pt x="62" y="213"/>
                    <a:pt x="92" y="213"/>
                    <a:pt x="153" y="213"/>
                  </a:cubicBezTo>
                  <a:cubicBezTo>
                    <a:pt x="214" y="274"/>
                    <a:pt x="244" y="274"/>
                    <a:pt x="305" y="274"/>
                  </a:cubicBezTo>
                  <a:cubicBezTo>
                    <a:pt x="366" y="274"/>
                    <a:pt x="426" y="274"/>
                    <a:pt x="487" y="213"/>
                  </a:cubicBezTo>
                  <a:cubicBezTo>
                    <a:pt x="518" y="213"/>
                    <a:pt x="548" y="183"/>
                    <a:pt x="578" y="153"/>
                  </a:cubicBezTo>
                  <a:cubicBezTo>
                    <a:pt x="639" y="153"/>
                    <a:pt x="639" y="122"/>
                    <a:pt x="639" y="122"/>
                  </a:cubicBezTo>
                  <a:cubicBezTo>
                    <a:pt x="609" y="61"/>
                    <a:pt x="548" y="61"/>
                    <a:pt x="518" y="31"/>
                  </a:cubicBezTo>
                  <a:cubicBezTo>
                    <a:pt x="487" y="1"/>
                    <a:pt x="457" y="1"/>
                    <a:pt x="396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61" name="Google Shape;861;p5"/>
            <p:cNvSpPr/>
            <p:nvPr/>
          </p:nvSpPr>
          <p:spPr>
            <a:xfrm>
              <a:off x="4261434" y="4616434"/>
              <a:ext cx="7772" cy="16240"/>
            </a:xfrm>
            <a:custGeom>
              <a:rect b="b" l="l" r="r" t="t"/>
              <a:pathLst>
                <a:path extrusionOk="0" h="700" w="335">
                  <a:moveTo>
                    <a:pt x="91" y="0"/>
                  </a:moveTo>
                  <a:lnTo>
                    <a:pt x="61" y="30"/>
                  </a:lnTo>
                  <a:cubicBezTo>
                    <a:pt x="30" y="91"/>
                    <a:pt x="30" y="122"/>
                    <a:pt x="0" y="152"/>
                  </a:cubicBezTo>
                  <a:cubicBezTo>
                    <a:pt x="0" y="182"/>
                    <a:pt x="0" y="274"/>
                    <a:pt x="30" y="395"/>
                  </a:cubicBezTo>
                  <a:cubicBezTo>
                    <a:pt x="91" y="456"/>
                    <a:pt x="182" y="578"/>
                    <a:pt x="304" y="699"/>
                  </a:cubicBezTo>
                  <a:cubicBezTo>
                    <a:pt x="304" y="699"/>
                    <a:pt x="334" y="578"/>
                    <a:pt x="334" y="426"/>
                  </a:cubicBezTo>
                  <a:cubicBezTo>
                    <a:pt x="334" y="274"/>
                    <a:pt x="304" y="122"/>
                    <a:pt x="91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62" name="Google Shape;862;p5"/>
            <p:cNvSpPr/>
            <p:nvPr/>
          </p:nvSpPr>
          <p:spPr>
            <a:xfrm>
              <a:off x="4846909" y="4544630"/>
              <a:ext cx="202026" cy="64055"/>
            </a:xfrm>
            <a:custGeom>
              <a:rect b="b" l="l" r="r" t="t"/>
              <a:pathLst>
                <a:path extrusionOk="0" h="2761" w="8708">
                  <a:moveTo>
                    <a:pt x="1967" y="1"/>
                  </a:moveTo>
                  <a:cubicBezTo>
                    <a:pt x="1908" y="1"/>
                    <a:pt x="1867" y="9"/>
                    <a:pt x="1847" y="25"/>
                  </a:cubicBezTo>
                  <a:cubicBezTo>
                    <a:pt x="1573" y="238"/>
                    <a:pt x="2211" y="603"/>
                    <a:pt x="2211" y="603"/>
                  </a:cubicBezTo>
                  <a:cubicBezTo>
                    <a:pt x="2211" y="603"/>
                    <a:pt x="682" y="120"/>
                    <a:pt x="178" y="120"/>
                  </a:cubicBezTo>
                  <a:cubicBezTo>
                    <a:pt x="62" y="120"/>
                    <a:pt x="0" y="145"/>
                    <a:pt x="23" y="208"/>
                  </a:cubicBezTo>
                  <a:cubicBezTo>
                    <a:pt x="80" y="521"/>
                    <a:pt x="6370" y="2761"/>
                    <a:pt x="7148" y="2761"/>
                  </a:cubicBezTo>
                  <a:cubicBezTo>
                    <a:pt x="7199" y="2761"/>
                    <a:pt x="7227" y="2751"/>
                    <a:pt x="7227" y="2730"/>
                  </a:cubicBezTo>
                  <a:cubicBezTo>
                    <a:pt x="7227" y="2426"/>
                    <a:pt x="6436" y="2001"/>
                    <a:pt x="6436" y="2001"/>
                  </a:cubicBezTo>
                  <a:lnTo>
                    <a:pt x="6436" y="2001"/>
                  </a:lnTo>
                  <a:cubicBezTo>
                    <a:pt x="6437" y="2001"/>
                    <a:pt x="7961" y="2309"/>
                    <a:pt x="8486" y="2309"/>
                  </a:cubicBezTo>
                  <a:cubicBezTo>
                    <a:pt x="8640" y="2309"/>
                    <a:pt x="8708" y="2283"/>
                    <a:pt x="8625" y="2214"/>
                  </a:cubicBezTo>
                  <a:cubicBezTo>
                    <a:pt x="8311" y="1899"/>
                    <a:pt x="2895" y="1"/>
                    <a:pt x="196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63" name="Google Shape;863;p5"/>
            <p:cNvSpPr/>
            <p:nvPr/>
          </p:nvSpPr>
          <p:spPr>
            <a:xfrm>
              <a:off x="4924420" y="4540060"/>
              <a:ext cx="190866" cy="54775"/>
            </a:xfrm>
            <a:custGeom>
              <a:rect b="b" l="l" r="r" t="t"/>
              <a:pathLst>
                <a:path extrusionOk="0" h="2361" w="8227">
                  <a:moveTo>
                    <a:pt x="157" y="0"/>
                  </a:moveTo>
                  <a:cubicBezTo>
                    <a:pt x="0" y="0"/>
                    <a:pt x="21" y="61"/>
                    <a:pt x="360" y="222"/>
                  </a:cubicBezTo>
                  <a:cubicBezTo>
                    <a:pt x="360" y="222"/>
                    <a:pt x="6098" y="2360"/>
                    <a:pt x="6588" y="2360"/>
                  </a:cubicBezTo>
                  <a:cubicBezTo>
                    <a:pt x="6608" y="2360"/>
                    <a:pt x="6619" y="2357"/>
                    <a:pt x="6621" y="2350"/>
                  </a:cubicBezTo>
                  <a:cubicBezTo>
                    <a:pt x="6712" y="2167"/>
                    <a:pt x="4919" y="1620"/>
                    <a:pt x="4919" y="1620"/>
                  </a:cubicBezTo>
                  <a:lnTo>
                    <a:pt x="4919" y="1620"/>
                  </a:lnTo>
                  <a:cubicBezTo>
                    <a:pt x="4920" y="1620"/>
                    <a:pt x="7331" y="2165"/>
                    <a:pt x="8000" y="2165"/>
                  </a:cubicBezTo>
                  <a:cubicBezTo>
                    <a:pt x="8168" y="2165"/>
                    <a:pt x="8226" y="2131"/>
                    <a:pt x="8111" y="2046"/>
                  </a:cubicBezTo>
                  <a:cubicBezTo>
                    <a:pt x="7563" y="1613"/>
                    <a:pt x="2994" y="87"/>
                    <a:pt x="2344" y="87"/>
                  </a:cubicBezTo>
                  <a:cubicBezTo>
                    <a:pt x="2309" y="87"/>
                    <a:pt x="2286" y="91"/>
                    <a:pt x="2275" y="101"/>
                  </a:cubicBezTo>
                  <a:cubicBezTo>
                    <a:pt x="2001" y="283"/>
                    <a:pt x="2639" y="526"/>
                    <a:pt x="2639" y="526"/>
                  </a:cubicBezTo>
                  <a:cubicBezTo>
                    <a:pt x="2639" y="526"/>
                    <a:pt x="621" y="0"/>
                    <a:pt x="15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64" name="Google Shape;864;p5"/>
            <p:cNvSpPr/>
            <p:nvPr/>
          </p:nvSpPr>
          <p:spPr>
            <a:xfrm>
              <a:off x="4986341" y="4546602"/>
              <a:ext cx="119202" cy="38118"/>
            </a:xfrm>
            <a:custGeom>
              <a:rect b="b" l="l" r="r" t="t"/>
              <a:pathLst>
                <a:path extrusionOk="0" h="1643" w="5138">
                  <a:moveTo>
                    <a:pt x="1" y="1"/>
                  </a:moveTo>
                  <a:cubicBezTo>
                    <a:pt x="1" y="1"/>
                    <a:pt x="3557" y="1642"/>
                    <a:pt x="4347" y="1642"/>
                  </a:cubicBezTo>
                  <a:cubicBezTo>
                    <a:pt x="5138" y="1642"/>
                    <a:pt x="2676" y="578"/>
                    <a:pt x="1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65" name="Google Shape;865;p5"/>
            <p:cNvSpPr/>
            <p:nvPr/>
          </p:nvSpPr>
          <p:spPr>
            <a:xfrm>
              <a:off x="5016594" y="4543285"/>
              <a:ext cx="138875" cy="38419"/>
            </a:xfrm>
            <a:custGeom>
              <a:rect b="b" l="l" r="r" t="t"/>
              <a:pathLst>
                <a:path extrusionOk="0" h="1656" w="5986">
                  <a:moveTo>
                    <a:pt x="187" y="1"/>
                  </a:moveTo>
                  <a:cubicBezTo>
                    <a:pt x="55" y="1"/>
                    <a:pt x="1" y="25"/>
                    <a:pt x="65" y="83"/>
                  </a:cubicBezTo>
                  <a:cubicBezTo>
                    <a:pt x="65" y="83"/>
                    <a:pt x="4303" y="1656"/>
                    <a:pt x="4941" y="1656"/>
                  </a:cubicBezTo>
                  <a:cubicBezTo>
                    <a:pt x="4985" y="1656"/>
                    <a:pt x="5011" y="1649"/>
                    <a:pt x="5019" y="1633"/>
                  </a:cubicBezTo>
                  <a:cubicBezTo>
                    <a:pt x="5110" y="1421"/>
                    <a:pt x="3593" y="874"/>
                    <a:pt x="3591" y="873"/>
                  </a:cubicBezTo>
                  <a:lnTo>
                    <a:pt x="3591" y="873"/>
                  </a:lnTo>
                  <a:cubicBezTo>
                    <a:pt x="3593" y="874"/>
                    <a:pt x="5521" y="1563"/>
                    <a:pt x="5905" y="1563"/>
                  </a:cubicBezTo>
                  <a:cubicBezTo>
                    <a:pt x="5962" y="1563"/>
                    <a:pt x="5985" y="1547"/>
                    <a:pt x="5961" y="1512"/>
                  </a:cubicBezTo>
                  <a:cubicBezTo>
                    <a:pt x="5790" y="1283"/>
                    <a:pt x="2914" y="252"/>
                    <a:pt x="2763" y="252"/>
                  </a:cubicBezTo>
                  <a:cubicBezTo>
                    <a:pt x="2753" y="252"/>
                    <a:pt x="2755" y="256"/>
                    <a:pt x="2770" y="266"/>
                  </a:cubicBezTo>
                  <a:cubicBezTo>
                    <a:pt x="3013" y="417"/>
                    <a:pt x="3195" y="539"/>
                    <a:pt x="3195" y="539"/>
                  </a:cubicBezTo>
                  <a:cubicBezTo>
                    <a:pt x="3195" y="539"/>
                    <a:pt x="814" y="1"/>
                    <a:pt x="187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66" name="Google Shape;866;p5"/>
            <p:cNvSpPr/>
            <p:nvPr/>
          </p:nvSpPr>
          <p:spPr>
            <a:xfrm>
              <a:off x="5098466" y="4549433"/>
              <a:ext cx="82522" cy="26866"/>
            </a:xfrm>
            <a:custGeom>
              <a:rect b="b" l="l" r="r" t="t"/>
              <a:pathLst>
                <a:path extrusionOk="0" h="1158" w="3557">
                  <a:moveTo>
                    <a:pt x="1" y="1"/>
                  </a:moveTo>
                  <a:lnTo>
                    <a:pt x="1" y="1"/>
                  </a:lnTo>
                  <a:cubicBezTo>
                    <a:pt x="1" y="1"/>
                    <a:pt x="2431" y="1158"/>
                    <a:pt x="3001" y="1158"/>
                  </a:cubicBezTo>
                  <a:cubicBezTo>
                    <a:pt x="3015" y="1158"/>
                    <a:pt x="3028" y="1157"/>
                    <a:pt x="3040" y="1156"/>
                  </a:cubicBezTo>
                  <a:cubicBezTo>
                    <a:pt x="3557" y="1095"/>
                    <a:pt x="2098" y="122"/>
                    <a:pt x="1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67" name="Google Shape;867;p5"/>
            <p:cNvSpPr/>
            <p:nvPr/>
          </p:nvSpPr>
          <p:spPr>
            <a:xfrm>
              <a:off x="5150852" y="4554212"/>
              <a:ext cx="62710" cy="20532"/>
            </a:xfrm>
            <a:custGeom>
              <a:rect b="b" l="l" r="r" t="t"/>
              <a:pathLst>
                <a:path extrusionOk="0" h="885" w="2703">
                  <a:moveTo>
                    <a:pt x="1111" y="1"/>
                  </a:moveTo>
                  <a:cubicBezTo>
                    <a:pt x="1072" y="1"/>
                    <a:pt x="1052" y="12"/>
                    <a:pt x="1056" y="38"/>
                  </a:cubicBezTo>
                  <a:cubicBezTo>
                    <a:pt x="1056" y="220"/>
                    <a:pt x="1846" y="494"/>
                    <a:pt x="1846" y="494"/>
                  </a:cubicBezTo>
                  <a:cubicBezTo>
                    <a:pt x="1846" y="494"/>
                    <a:pt x="410" y="15"/>
                    <a:pt x="91" y="15"/>
                  </a:cubicBezTo>
                  <a:cubicBezTo>
                    <a:pt x="8" y="15"/>
                    <a:pt x="1" y="47"/>
                    <a:pt x="114" y="129"/>
                  </a:cubicBezTo>
                  <a:cubicBezTo>
                    <a:pt x="114" y="129"/>
                    <a:pt x="1196" y="805"/>
                    <a:pt x="1599" y="805"/>
                  </a:cubicBezTo>
                  <a:cubicBezTo>
                    <a:pt x="1623" y="805"/>
                    <a:pt x="1645" y="803"/>
                    <a:pt x="1664" y="798"/>
                  </a:cubicBezTo>
                  <a:cubicBezTo>
                    <a:pt x="1816" y="737"/>
                    <a:pt x="1694" y="585"/>
                    <a:pt x="1694" y="585"/>
                  </a:cubicBezTo>
                  <a:lnTo>
                    <a:pt x="1694" y="585"/>
                  </a:lnTo>
                  <a:cubicBezTo>
                    <a:pt x="1694" y="585"/>
                    <a:pt x="2374" y="885"/>
                    <a:pt x="2614" y="885"/>
                  </a:cubicBezTo>
                  <a:cubicBezTo>
                    <a:pt x="2671" y="885"/>
                    <a:pt x="2703" y="868"/>
                    <a:pt x="2697" y="828"/>
                  </a:cubicBezTo>
                  <a:cubicBezTo>
                    <a:pt x="2644" y="614"/>
                    <a:pt x="1391" y="1"/>
                    <a:pt x="1111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68" name="Google Shape;868;p5"/>
            <p:cNvSpPr/>
            <p:nvPr/>
          </p:nvSpPr>
          <p:spPr>
            <a:xfrm>
              <a:off x="4330523" y="4511361"/>
              <a:ext cx="47978" cy="24685"/>
            </a:xfrm>
            <a:custGeom>
              <a:rect b="b" l="l" r="r" t="t"/>
              <a:pathLst>
                <a:path extrusionOk="0" h="1064" w="2068">
                  <a:moveTo>
                    <a:pt x="1" y="0"/>
                  </a:moveTo>
                  <a:cubicBezTo>
                    <a:pt x="335" y="152"/>
                    <a:pt x="730" y="243"/>
                    <a:pt x="1095" y="365"/>
                  </a:cubicBezTo>
                  <a:cubicBezTo>
                    <a:pt x="1387" y="453"/>
                    <a:pt x="1904" y="596"/>
                    <a:pt x="1944" y="958"/>
                  </a:cubicBezTo>
                  <a:lnTo>
                    <a:pt x="1944" y="958"/>
                  </a:lnTo>
                  <a:cubicBezTo>
                    <a:pt x="1919" y="976"/>
                    <a:pt x="1885" y="1003"/>
                    <a:pt x="1825" y="1003"/>
                  </a:cubicBezTo>
                  <a:cubicBezTo>
                    <a:pt x="1794" y="1003"/>
                    <a:pt x="1794" y="1064"/>
                    <a:pt x="1885" y="1064"/>
                  </a:cubicBezTo>
                  <a:cubicBezTo>
                    <a:pt x="1916" y="1064"/>
                    <a:pt x="1977" y="1064"/>
                    <a:pt x="2037" y="1034"/>
                  </a:cubicBezTo>
                  <a:lnTo>
                    <a:pt x="2068" y="1003"/>
                  </a:lnTo>
                  <a:cubicBezTo>
                    <a:pt x="2068" y="699"/>
                    <a:pt x="1794" y="486"/>
                    <a:pt x="1581" y="395"/>
                  </a:cubicBezTo>
                  <a:cubicBezTo>
                    <a:pt x="1217" y="243"/>
                    <a:pt x="882" y="122"/>
                    <a:pt x="548" y="91"/>
                  </a:cubicBezTo>
                  <a:cubicBezTo>
                    <a:pt x="305" y="61"/>
                    <a:pt x="153" y="0"/>
                    <a:pt x="1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69" name="Google Shape;869;p5"/>
            <p:cNvSpPr/>
            <p:nvPr/>
          </p:nvSpPr>
          <p:spPr>
            <a:xfrm>
              <a:off x="5319191" y="3977529"/>
              <a:ext cx="69136" cy="43709"/>
            </a:xfrm>
            <a:custGeom>
              <a:rect b="b" l="l" r="r" t="t"/>
              <a:pathLst>
                <a:path extrusionOk="0" h="1884" w="2980">
                  <a:moveTo>
                    <a:pt x="1287" y="0"/>
                  </a:moveTo>
                  <a:cubicBezTo>
                    <a:pt x="1280" y="0"/>
                    <a:pt x="1277" y="1"/>
                    <a:pt x="1277" y="1"/>
                  </a:cubicBezTo>
                  <a:cubicBezTo>
                    <a:pt x="1277" y="1"/>
                    <a:pt x="1399" y="61"/>
                    <a:pt x="1308" y="213"/>
                  </a:cubicBezTo>
                  <a:cubicBezTo>
                    <a:pt x="1247" y="365"/>
                    <a:pt x="1399" y="548"/>
                    <a:pt x="1368" y="669"/>
                  </a:cubicBezTo>
                  <a:cubicBezTo>
                    <a:pt x="1308" y="791"/>
                    <a:pt x="973" y="761"/>
                    <a:pt x="791" y="852"/>
                  </a:cubicBezTo>
                  <a:cubicBezTo>
                    <a:pt x="608" y="973"/>
                    <a:pt x="1" y="1156"/>
                    <a:pt x="1" y="1156"/>
                  </a:cubicBezTo>
                  <a:cubicBezTo>
                    <a:pt x="259" y="1341"/>
                    <a:pt x="573" y="1396"/>
                    <a:pt x="855" y="1396"/>
                  </a:cubicBezTo>
                  <a:cubicBezTo>
                    <a:pt x="1268" y="1396"/>
                    <a:pt x="1611" y="1277"/>
                    <a:pt x="1612" y="1277"/>
                  </a:cubicBezTo>
                  <a:lnTo>
                    <a:pt x="1612" y="1277"/>
                  </a:lnTo>
                  <a:lnTo>
                    <a:pt x="1368" y="1855"/>
                  </a:lnTo>
                  <a:cubicBezTo>
                    <a:pt x="1419" y="1875"/>
                    <a:pt x="1479" y="1884"/>
                    <a:pt x="1544" y="1884"/>
                  </a:cubicBezTo>
                  <a:cubicBezTo>
                    <a:pt x="1867" y="1884"/>
                    <a:pt x="2311" y="1672"/>
                    <a:pt x="2311" y="1672"/>
                  </a:cubicBezTo>
                  <a:lnTo>
                    <a:pt x="1916" y="1095"/>
                  </a:lnTo>
                  <a:lnTo>
                    <a:pt x="1916" y="1095"/>
                  </a:lnTo>
                  <a:cubicBezTo>
                    <a:pt x="2011" y="1124"/>
                    <a:pt x="2099" y="1137"/>
                    <a:pt x="2181" y="1137"/>
                  </a:cubicBezTo>
                  <a:cubicBezTo>
                    <a:pt x="2768" y="1137"/>
                    <a:pt x="2979" y="457"/>
                    <a:pt x="2979" y="457"/>
                  </a:cubicBezTo>
                  <a:lnTo>
                    <a:pt x="2979" y="457"/>
                  </a:lnTo>
                  <a:cubicBezTo>
                    <a:pt x="2645" y="609"/>
                    <a:pt x="2311" y="669"/>
                    <a:pt x="2311" y="669"/>
                  </a:cubicBezTo>
                  <a:cubicBezTo>
                    <a:pt x="2243" y="585"/>
                    <a:pt x="2110" y="566"/>
                    <a:pt x="2005" y="566"/>
                  </a:cubicBezTo>
                  <a:cubicBezTo>
                    <a:pt x="1921" y="566"/>
                    <a:pt x="1855" y="578"/>
                    <a:pt x="1855" y="578"/>
                  </a:cubicBezTo>
                  <a:cubicBezTo>
                    <a:pt x="1689" y="26"/>
                    <a:pt x="1347" y="0"/>
                    <a:pt x="128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70" name="Google Shape;870;p5"/>
            <p:cNvSpPr/>
            <p:nvPr/>
          </p:nvSpPr>
          <p:spPr>
            <a:xfrm>
              <a:off x="5435539" y="4055806"/>
              <a:ext cx="32480" cy="35287"/>
            </a:xfrm>
            <a:custGeom>
              <a:rect b="b" l="l" r="r" t="t"/>
              <a:pathLst>
                <a:path extrusionOk="0" h="1521" w="1400">
                  <a:moveTo>
                    <a:pt x="1247" y="1"/>
                  </a:moveTo>
                  <a:cubicBezTo>
                    <a:pt x="1247" y="1"/>
                    <a:pt x="1065" y="244"/>
                    <a:pt x="700" y="274"/>
                  </a:cubicBezTo>
                  <a:cubicBezTo>
                    <a:pt x="366" y="335"/>
                    <a:pt x="396" y="609"/>
                    <a:pt x="396" y="609"/>
                  </a:cubicBezTo>
                  <a:cubicBezTo>
                    <a:pt x="396" y="609"/>
                    <a:pt x="276" y="416"/>
                    <a:pt x="185" y="416"/>
                  </a:cubicBezTo>
                  <a:cubicBezTo>
                    <a:pt x="174" y="416"/>
                    <a:pt x="163" y="419"/>
                    <a:pt x="153" y="426"/>
                  </a:cubicBezTo>
                  <a:lnTo>
                    <a:pt x="1" y="305"/>
                  </a:lnTo>
                  <a:lnTo>
                    <a:pt x="92" y="578"/>
                  </a:lnTo>
                  <a:cubicBezTo>
                    <a:pt x="92" y="578"/>
                    <a:pt x="153" y="943"/>
                    <a:pt x="305" y="1095"/>
                  </a:cubicBezTo>
                  <a:cubicBezTo>
                    <a:pt x="457" y="1247"/>
                    <a:pt x="518" y="1216"/>
                    <a:pt x="518" y="1429"/>
                  </a:cubicBezTo>
                  <a:lnTo>
                    <a:pt x="852" y="1520"/>
                  </a:lnTo>
                  <a:cubicBezTo>
                    <a:pt x="852" y="1520"/>
                    <a:pt x="396" y="973"/>
                    <a:pt x="487" y="943"/>
                  </a:cubicBezTo>
                  <a:lnTo>
                    <a:pt x="487" y="943"/>
                  </a:lnTo>
                  <a:cubicBezTo>
                    <a:pt x="487" y="943"/>
                    <a:pt x="494" y="944"/>
                    <a:pt x="507" y="944"/>
                  </a:cubicBezTo>
                  <a:cubicBezTo>
                    <a:pt x="577" y="944"/>
                    <a:pt x="815" y="922"/>
                    <a:pt x="943" y="639"/>
                  </a:cubicBezTo>
                  <a:cubicBezTo>
                    <a:pt x="943" y="578"/>
                    <a:pt x="1399" y="274"/>
                    <a:pt x="124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71" name="Google Shape;871;p5"/>
            <p:cNvSpPr/>
            <p:nvPr/>
          </p:nvSpPr>
          <p:spPr>
            <a:xfrm>
              <a:off x="5323414" y="4063555"/>
              <a:ext cx="44451" cy="37398"/>
            </a:xfrm>
            <a:custGeom>
              <a:rect b="b" l="l" r="r" t="t"/>
              <a:pathLst>
                <a:path extrusionOk="0" h="1612" w="1916">
                  <a:moveTo>
                    <a:pt x="1825" y="1"/>
                  </a:moveTo>
                  <a:lnTo>
                    <a:pt x="1825" y="1"/>
                  </a:lnTo>
                  <a:cubicBezTo>
                    <a:pt x="1825" y="1"/>
                    <a:pt x="1764" y="305"/>
                    <a:pt x="1399" y="396"/>
                  </a:cubicBezTo>
                  <a:cubicBezTo>
                    <a:pt x="1004" y="457"/>
                    <a:pt x="1095" y="670"/>
                    <a:pt x="1095" y="670"/>
                  </a:cubicBezTo>
                  <a:cubicBezTo>
                    <a:pt x="1017" y="539"/>
                    <a:pt x="938" y="504"/>
                    <a:pt x="870" y="504"/>
                  </a:cubicBezTo>
                  <a:cubicBezTo>
                    <a:pt x="790" y="504"/>
                    <a:pt x="723" y="551"/>
                    <a:pt x="684" y="551"/>
                  </a:cubicBezTo>
                  <a:cubicBezTo>
                    <a:pt x="679" y="551"/>
                    <a:pt x="674" y="550"/>
                    <a:pt x="670" y="548"/>
                  </a:cubicBezTo>
                  <a:lnTo>
                    <a:pt x="578" y="548"/>
                  </a:lnTo>
                  <a:cubicBezTo>
                    <a:pt x="761" y="670"/>
                    <a:pt x="882" y="761"/>
                    <a:pt x="882" y="761"/>
                  </a:cubicBezTo>
                  <a:cubicBezTo>
                    <a:pt x="882" y="761"/>
                    <a:pt x="609" y="761"/>
                    <a:pt x="487" y="974"/>
                  </a:cubicBezTo>
                  <a:cubicBezTo>
                    <a:pt x="366" y="1156"/>
                    <a:pt x="1" y="1278"/>
                    <a:pt x="1" y="1278"/>
                  </a:cubicBezTo>
                  <a:cubicBezTo>
                    <a:pt x="118" y="1347"/>
                    <a:pt x="239" y="1373"/>
                    <a:pt x="355" y="1373"/>
                  </a:cubicBezTo>
                  <a:cubicBezTo>
                    <a:pt x="750" y="1373"/>
                    <a:pt x="1095" y="1065"/>
                    <a:pt x="1095" y="1065"/>
                  </a:cubicBezTo>
                  <a:lnTo>
                    <a:pt x="1095" y="1065"/>
                  </a:lnTo>
                  <a:cubicBezTo>
                    <a:pt x="1217" y="1186"/>
                    <a:pt x="1004" y="1612"/>
                    <a:pt x="1004" y="1612"/>
                  </a:cubicBezTo>
                  <a:cubicBezTo>
                    <a:pt x="1247" y="1612"/>
                    <a:pt x="1642" y="1369"/>
                    <a:pt x="1642" y="1369"/>
                  </a:cubicBezTo>
                  <a:cubicBezTo>
                    <a:pt x="1490" y="1278"/>
                    <a:pt x="1278" y="1004"/>
                    <a:pt x="1278" y="1004"/>
                  </a:cubicBezTo>
                  <a:cubicBezTo>
                    <a:pt x="1642" y="1004"/>
                    <a:pt x="1642" y="761"/>
                    <a:pt x="1642" y="761"/>
                  </a:cubicBezTo>
                  <a:cubicBezTo>
                    <a:pt x="1916" y="670"/>
                    <a:pt x="1825" y="1"/>
                    <a:pt x="182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72" name="Google Shape;872;p5"/>
            <p:cNvSpPr/>
            <p:nvPr/>
          </p:nvSpPr>
          <p:spPr>
            <a:xfrm>
              <a:off x="5398164" y="4124919"/>
              <a:ext cx="69832" cy="49416"/>
            </a:xfrm>
            <a:custGeom>
              <a:rect b="b" l="l" r="r" t="t"/>
              <a:pathLst>
                <a:path extrusionOk="0" h="2130" w="3010">
                  <a:moveTo>
                    <a:pt x="2888" y="0"/>
                  </a:moveTo>
                  <a:cubicBezTo>
                    <a:pt x="2888" y="1"/>
                    <a:pt x="2767" y="487"/>
                    <a:pt x="2402" y="487"/>
                  </a:cubicBezTo>
                  <a:cubicBezTo>
                    <a:pt x="2007" y="487"/>
                    <a:pt x="1551" y="1003"/>
                    <a:pt x="1551" y="1003"/>
                  </a:cubicBezTo>
                  <a:cubicBezTo>
                    <a:pt x="1673" y="669"/>
                    <a:pt x="1338" y="639"/>
                    <a:pt x="1308" y="608"/>
                  </a:cubicBezTo>
                  <a:lnTo>
                    <a:pt x="943" y="365"/>
                  </a:lnTo>
                  <a:lnTo>
                    <a:pt x="943" y="365"/>
                  </a:lnTo>
                  <a:lnTo>
                    <a:pt x="1156" y="669"/>
                  </a:lnTo>
                  <a:cubicBezTo>
                    <a:pt x="1034" y="760"/>
                    <a:pt x="1217" y="1003"/>
                    <a:pt x="1217" y="1003"/>
                  </a:cubicBezTo>
                  <a:cubicBezTo>
                    <a:pt x="1203" y="1001"/>
                    <a:pt x="1187" y="1000"/>
                    <a:pt x="1170" y="1000"/>
                  </a:cubicBezTo>
                  <a:cubicBezTo>
                    <a:pt x="966" y="1000"/>
                    <a:pt x="564" y="1155"/>
                    <a:pt x="396" y="1155"/>
                  </a:cubicBezTo>
                  <a:cubicBezTo>
                    <a:pt x="379" y="1162"/>
                    <a:pt x="361" y="1165"/>
                    <a:pt x="342" y="1165"/>
                  </a:cubicBezTo>
                  <a:cubicBezTo>
                    <a:pt x="193" y="1165"/>
                    <a:pt x="1" y="973"/>
                    <a:pt x="1" y="973"/>
                  </a:cubicBezTo>
                  <a:lnTo>
                    <a:pt x="1" y="973"/>
                  </a:lnTo>
                  <a:cubicBezTo>
                    <a:pt x="278" y="1556"/>
                    <a:pt x="1316" y="1581"/>
                    <a:pt x="1494" y="1581"/>
                  </a:cubicBezTo>
                  <a:cubicBezTo>
                    <a:pt x="1511" y="1581"/>
                    <a:pt x="1521" y="1581"/>
                    <a:pt x="1521" y="1581"/>
                  </a:cubicBezTo>
                  <a:lnTo>
                    <a:pt x="1521" y="1581"/>
                  </a:lnTo>
                  <a:cubicBezTo>
                    <a:pt x="1521" y="1581"/>
                    <a:pt x="1399" y="1885"/>
                    <a:pt x="1369" y="2037"/>
                  </a:cubicBezTo>
                  <a:cubicBezTo>
                    <a:pt x="1355" y="2104"/>
                    <a:pt x="1477" y="2129"/>
                    <a:pt x="1631" y="2129"/>
                  </a:cubicBezTo>
                  <a:cubicBezTo>
                    <a:pt x="1827" y="2129"/>
                    <a:pt x="2074" y="2088"/>
                    <a:pt x="2159" y="2037"/>
                  </a:cubicBezTo>
                  <a:cubicBezTo>
                    <a:pt x="2311" y="1976"/>
                    <a:pt x="1764" y="1459"/>
                    <a:pt x="1764" y="1459"/>
                  </a:cubicBezTo>
                  <a:cubicBezTo>
                    <a:pt x="3010" y="1368"/>
                    <a:pt x="2889" y="1"/>
                    <a:pt x="288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73" name="Google Shape;873;p5"/>
            <p:cNvSpPr/>
            <p:nvPr/>
          </p:nvSpPr>
          <p:spPr>
            <a:xfrm>
              <a:off x="4426432" y="4077661"/>
              <a:ext cx="74008" cy="110919"/>
            </a:xfrm>
            <a:custGeom>
              <a:rect b="b" l="l" r="r" t="t"/>
              <a:pathLst>
                <a:path extrusionOk="0" h="4781" w="3190">
                  <a:moveTo>
                    <a:pt x="2128" y="1"/>
                  </a:moveTo>
                  <a:cubicBezTo>
                    <a:pt x="2128" y="1"/>
                    <a:pt x="1520" y="609"/>
                    <a:pt x="1368" y="1065"/>
                  </a:cubicBezTo>
                  <a:cubicBezTo>
                    <a:pt x="1247" y="1521"/>
                    <a:pt x="1" y="4530"/>
                    <a:pt x="365" y="4773"/>
                  </a:cubicBezTo>
                  <a:cubicBezTo>
                    <a:pt x="373" y="4778"/>
                    <a:pt x="383" y="4781"/>
                    <a:pt x="393" y="4781"/>
                  </a:cubicBezTo>
                  <a:cubicBezTo>
                    <a:pt x="819" y="4781"/>
                    <a:pt x="3190" y="693"/>
                    <a:pt x="3101" y="396"/>
                  </a:cubicBezTo>
                  <a:cubicBezTo>
                    <a:pt x="3010" y="122"/>
                    <a:pt x="2128" y="1"/>
                    <a:pt x="212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74" name="Google Shape;874;p5"/>
            <p:cNvSpPr/>
            <p:nvPr/>
          </p:nvSpPr>
          <p:spPr>
            <a:xfrm>
              <a:off x="4450421" y="4080236"/>
              <a:ext cx="46029" cy="64450"/>
            </a:xfrm>
            <a:custGeom>
              <a:rect b="b" l="l" r="r" t="t"/>
              <a:pathLst>
                <a:path extrusionOk="0" h="2778" w="1984">
                  <a:moveTo>
                    <a:pt x="1327" y="1"/>
                  </a:moveTo>
                  <a:cubicBezTo>
                    <a:pt x="1304" y="1"/>
                    <a:pt x="1277" y="4"/>
                    <a:pt x="1246" y="11"/>
                  </a:cubicBezTo>
                  <a:cubicBezTo>
                    <a:pt x="426" y="255"/>
                    <a:pt x="0" y="2777"/>
                    <a:pt x="0" y="2777"/>
                  </a:cubicBezTo>
                  <a:cubicBezTo>
                    <a:pt x="0" y="2777"/>
                    <a:pt x="1984" y="1"/>
                    <a:pt x="1327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75" name="Google Shape;875;p5"/>
            <p:cNvSpPr/>
            <p:nvPr/>
          </p:nvSpPr>
          <p:spPr>
            <a:xfrm>
              <a:off x="4350986" y="4241870"/>
              <a:ext cx="83682" cy="91501"/>
            </a:xfrm>
            <a:custGeom>
              <a:rect b="b" l="l" r="r" t="t"/>
              <a:pathLst>
                <a:path extrusionOk="0" h="3944" w="3607">
                  <a:moveTo>
                    <a:pt x="2706" y="1"/>
                  </a:moveTo>
                  <a:cubicBezTo>
                    <a:pt x="2570" y="1"/>
                    <a:pt x="2372" y="66"/>
                    <a:pt x="2098" y="218"/>
                  </a:cubicBezTo>
                  <a:cubicBezTo>
                    <a:pt x="0" y="1403"/>
                    <a:pt x="243" y="3075"/>
                    <a:pt x="243" y="3075"/>
                  </a:cubicBezTo>
                  <a:cubicBezTo>
                    <a:pt x="1094" y="3707"/>
                    <a:pt x="1713" y="3944"/>
                    <a:pt x="2159" y="3944"/>
                  </a:cubicBezTo>
                  <a:cubicBezTo>
                    <a:pt x="3385" y="3944"/>
                    <a:pt x="3293" y="2149"/>
                    <a:pt x="3070" y="1859"/>
                  </a:cubicBezTo>
                  <a:cubicBezTo>
                    <a:pt x="3042" y="1817"/>
                    <a:pt x="3004" y="1798"/>
                    <a:pt x="2957" y="1798"/>
                  </a:cubicBezTo>
                  <a:cubicBezTo>
                    <a:pt x="2602" y="1798"/>
                    <a:pt x="1794" y="2893"/>
                    <a:pt x="1794" y="2893"/>
                  </a:cubicBezTo>
                  <a:cubicBezTo>
                    <a:pt x="1794" y="2893"/>
                    <a:pt x="3607" y="1"/>
                    <a:pt x="270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76" name="Google Shape;876;p5"/>
            <p:cNvSpPr/>
            <p:nvPr/>
          </p:nvSpPr>
          <p:spPr>
            <a:xfrm>
              <a:off x="4363676" y="4245907"/>
              <a:ext cx="62292" cy="53221"/>
            </a:xfrm>
            <a:custGeom>
              <a:rect b="b" l="l" r="r" t="t"/>
              <a:pathLst>
                <a:path extrusionOk="0" h="2294" w="2685">
                  <a:moveTo>
                    <a:pt x="2207" y="1"/>
                  </a:moveTo>
                  <a:cubicBezTo>
                    <a:pt x="2187" y="1"/>
                    <a:pt x="2160" y="5"/>
                    <a:pt x="2128" y="13"/>
                  </a:cubicBezTo>
                  <a:cubicBezTo>
                    <a:pt x="61" y="591"/>
                    <a:pt x="0" y="2293"/>
                    <a:pt x="0" y="2293"/>
                  </a:cubicBezTo>
                  <a:cubicBezTo>
                    <a:pt x="0" y="2293"/>
                    <a:pt x="2684" y="1"/>
                    <a:pt x="2207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77" name="Google Shape;877;p5"/>
            <p:cNvSpPr/>
            <p:nvPr/>
          </p:nvSpPr>
          <p:spPr>
            <a:xfrm>
              <a:off x="4243871" y="4680281"/>
              <a:ext cx="100618" cy="34962"/>
            </a:xfrm>
            <a:custGeom>
              <a:rect b="b" l="l" r="r" t="t"/>
              <a:pathLst>
                <a:path extrusionOk="0" h="1507" w="4337">
                  <a:moveTo>
                    <a:pt x="7" y="1"/>
                  </a:moveTo>
                  <a:cubicBezTo>
                    <a:pt x="1" y="1"/>
                    <a:pt x="7" y="14"/>
                    <a:pt x="28" y="14"/>
                  </a:cubicBezTo>
                  <a:cubicBezTo>
                    <a:pt x="17" y="4"/>
                    <a:pt x="11" y="1"/>
                    <a:pt x="7" y="1"/>
                  </a:cubicBezTo>
                  <a:close/>
                  <a:moveTo>
                    <a:pt x="28" y="14"/>
                  </a:moveTo>
                  <a:lnTo>
                    <a:pt x="28" y="14"/>
                  </a:lnTo>
                  <a:cubicBezTo>
                    <a:pt x="696" y="288"/>
                    <a:pt x="1426" y="561"/>
                    <a:pt x="2125" y="774"/>
                  </a:cubicBezTo>
                  <a:cubicBezTo>
                    <a:pt x="2794" y="1017"/>
                    <a:pt x="3523" y="1291"/>
                    <a:pt x="4192" y="1503"/>
                  </a:cubicBezTo>
                  <a:cubicBezTo>
                    <a:pt x="4201" y="1506"/>
                    <a:pt x="4210" y="1507"/>
                    <a:pt x="4218" y="1507"/>
                  </a:cubicBezTo>
                  <a:cubicBezTo>
                    <a:pt x="4317" y="1507"/>
                    <a:pt x="4337" y="1349"/>
                    <a:pt x="4253" y="1321"/>
                  </a:cubicBezTo>
                  <a:cubicBezTo>
                    <a:pt x="3553" y="1048"/>
                    <a:pt x="2824" y="865"/>
                    <a:pt x="2125" y="622"/>
                  </a:cubicBezTo>
                  <a:cubicBezTo>
                    <a:pt x="1426" y="409"/>
                    <a:pt x="757" y="227"/>
                    <a:pt x="28" y="14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78" name="Google Shape;878;p5"/>
            <p:cNvSpPr/>
            <p:nvPr/>
          </p:nvSpPr>
          <p:spPr>
            <a:xfrm>
              <a:off x="4395414" y="4732782"/>
              <a:ext cx="338511" cy="113564"/>
            </a:xfrm>
            <a:custGeom>
              <a:rect b="b" l="l" r="r" t="t"/>
              <a:pathLst>
                <a:path extrusionOk="0" h="4895" w="14591">
                  <a:moveTo>
                    <a:pt x="0" y="0"/>
                  </a:moveTo>
                  <a:lnTo>
                    <a:pt x="0" y="0"/>
                  </a:lnTo>
                  <a:cubicBezTo>
                    <a:pt x="4772" y="1763"/>
                    <a:pt x="9636" y="3344"/>
                    <a:pt x="14499" y="4894"/>
                  </a:cubicBezTo>
                  <a:cubicBezTo>
                    <a:pt x="14529" y="4894"/>
                    <a:pt x="14590" y="4864"/>
                    <a:pt x="14529" y="4833"/>
                  </a:cubicBezTo>
                  <a:cubicBezTo>
                    <a:pt x="9727" y="3161"/>
                    <a:pt x="4894" y="1459"/>
                    <a:pt x="0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79" name="Google Shape;879;p5"/>
            <p:cNvSpPr/>
            <p:nvPr/>
          </p:nvSpPr>
          <p:spPr>
            <a:xfrm>
              <a:off x="4372144" y="4615715"/>
              <a:ext cx="199334" cy="67814"/>
            </a:xfrm>
            <a:custGeom>
              <a:rect b="b" l="l" r="r" t="t"/>
              <a:pathLst>
                <a:path extrusionOk="0" h="2923" w="8592">
                  <a:moveTo>
                    <a:pt x="0" y="1"/>
                  </a:moveTo>
                  <a:cubicBezTo>
                    <a:pt x="2827" y="973"/>
                    <a:pt x="5623" y="1976"/>
                    <a:pt x="8450" y="2919"/>
                  </a:cubicBezTo>
                  <a:cubicBezTo>
                    <a:pt x="8456" y="2921"/>
                    <a:pt x="8461" y="2923"/>
                    <a:pt x="8467" y="2923"/>
                  </a:cubicBezTo>
                  <a:cubicBezTo>
                    <a:pt x="8526" y="2923"/>
                    <a:pt x="8591" y="2794"/>
                    <a:pt x="8481" y="2767"/>
                  </a:cubicBezTo>
                  <a:cubicBezTo>
                    <a:pt x="5654" y="1824"/>
                    <a:pt x="2857" y="882"/>
                    <a:pt x="0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80" name="Google Shape;880;p5"/>
            <p:cNvSpPr/>
            <p:nvPr/>
          </p:nvSpPr>
          <p:spPr>
            <a:xfrm>
              <a:off x="4623191" y="4701045"/>
              <a:ext cx="141056" cy="47978"/>
            </a:xfrm>
            <a:custGeom>
              <a:rect b="b" l="l" r="r" t="t"/>
              <a:pathLst>
                <a:path extrusionOk="0" h="2068" w="6080">
                  <a:moveTo>
                    <a:pt x="0" y="1"/>
                  </a:moveTo>
                  <a:lnTo>
                    <a:pt x="0" y="1"/>
                  </a:lnTo>
                  <a:cubicBezTo>
                    <a:pt x="1976" y="730"/>
                    <a:pt x="4012" y="1368"/>
                    <a:pt x="6018" y="2067"/>
                  </a:cubicBezTo>
                  <a:cubicBezTo>
                    <a:pt x="6049" y="2067"/>
                    <a:pt x="6079" y="1976"/>
                    <a:pt x="6049" y="1976"/>
                  </a:cubicBezTo>
                  <a:cubicBezTo>
                    <a:pt x="4043" y="1338"/>
                    <a:pt x="2006" y="639"/>
                    <a:pt x="0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81" name="Google Shape;881;p5"/>
            <p:cNvSpPr/>
            <p:nvPr/>
          </p:nvSpPr>
          <p:spPr>
            <a:xfrm>
              <a:off x="4524452" y="4574813"/>
              <a:ext cx="138922" cy="47398"/>
            </a:xfrm>
            <a:custGeom>
              <a:rect b="b" l="l" r="r" t="t"/>
              <a:pathLst>
                <a:path extrusionOk="0" h="2043" w="5988">
                  <a:moveTo>
                    <a:pt x="1" y="1"/>
                  </a:moveTo>
                  <a:lnTo>
                    <a:pt x="1" y="1"/>
                  </a:lnTo>
                  <a:cubicBezTo>
                    <a:pt x="1946" y="730"/>
                    <a:pt x="3922" y="1369"/>
                    <a:pt x="5897" y="2037"/>
                  </a:cubicBezTo>
                  <a:cubicBezTo>
                    <a:pt x="5907" y="2041"/>
                    <a:pt x="5916" y="2042"/>
                    <a:pt x="5924" y="2042"/>
                  </a:cubicBezTo>
                  <a:cubicBezTo>
                    <a:pt x="5988" y="2042"/>
                    <a:pt x="5982" y="1943"/>
                    <a:pt x="5928" y="1916"/>
                  </a:cubicBezTo>
                  <a:cubicBezTo>
                    <a:pt x="3952" y="1277"/>
                    <a:pt x="1976" y="609"/>
                    <a:pt x="1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82" name="Google Shape;882;p5"/>
            <p:cNvSpPr/>
            <p:nvPr/>
          </p:nvSpPr>
          <p:spPr>
            <a:xfrm>
              <a:off x="4719796" y="4644622"/>
              <a:ext cx="132426" cy="45286"/>
            </a:xfrm>
            <a:custGeom>
              <a:rect b="b" l="l" r="r" t="t"/>
              <a:pathLst>
                <a:path extrusionOk="0" h="1952" w="5708">
                  <a:moveTo>
                    <a:pt x="0" y="1"/>
                  </a:moveTo>
                  <a:lnTo>
                    <a:pt x="0" y="1"/>
                  </a:lnTo>
                  <a:cubicBezTo>
                    <a:pt x="1854" y="700"/>
                    <a:pt x="3739" y="1308"/>
                    <a:pt x="5593" y="1946"/>
                  </a:cubicBezTo>
                  <a:cubicBezTo>
                    <a:pt x="5603" y="1950"/>
                    <a:pt x="5612" y="1951"/>
                    <a:pt x="5621" y="1951"/>
                  </a:cubicBezTo>
                  <a:cubicBezTo>
                    <a:pt x="5690" y="1951"/>
                    <a:pt x="5708" y="1852"/>
                    <a:pt x="5654" y="1825"/>
                  </a:cubicBezTo>
                  <a:cubicBezTo>
                    <a:pt x="3800" y="1217"/>
                    <a:pt x="1885" y="609"/>
                    <a:pt x="0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83" name="Google Shape;883;p5"/>
            <p:cNvSpPr/>
            <p:nvPr/>
          </p:nvSpPr>
          <p:spPr>
            <a:xfrm>
              <a:off x="4673953" y="4553655"/>
              <a:ext cx="132588" cy="45170"/>
            </a:xfrm>
            <a:custGeom>
              <a:rect b="b" l="l" r="r" t="t"/>
              <a:pathLst>
                <a:path extrusionOk="0" h="1947" w="5715">
                  <a:moveTo>
                    <a:pt x="1" y="1"/>
                  </a:moveTo>
                  <a:lnTo>
                    <a:pt x="1" y="1"/>
                  </a:lnTo>
                  <a:cubicBezTo>
                    <a:pt x="1855" y="670"/>
                    <a:pt x="3739" y="1308"/>
                    <a:pt x="5654" y="1946"/>
                  </a:cubicBezTo>
                  <a:cubicBezTo>
                    <a:pt x="5684" y="1946"/>
                    <a:pt x="5715" y="1885"/>
                    <a:pt x="5684" y="1885"/>
                  </a:cubicBezTo>
                  <a:cubicBezTo>
                    <a:pt x="3800" y="1217"/>
                    <a:pt x="1885" y="609"/>
                    <a:pt x="1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84" name="Google Shape;884;p5"/>
            <p:cNvSpPr/>
            <p:nvPr/>
          </p:nvSpPr>
          <p:spPr>
            <a:xfrm>
              <a:off x="4838255" y="4611493"/>
              <a:ext cx="102266" cy="35380"/>
            </a:xfrm>
            <a:custGeom>
              <a:rect b="b" l="l" r="r" t="t"/>
              <a:pathLst>
                <a:path extrusionOk="0" h="1525" w="4408">
                  <a:moveTo>
                    <a:pt x="1" y="0"/>
                  </a:moveTo>
                  <a:cubicBezTo>
                    <a:pt x="1460" y="517"/>
                    <a:pt x="2888" y="1064"/>
                    <a:pt x="4347" y="1520"/>
                  </a:cubicBezTo>
                  <a:cubicBezTo>
                    <a:pt x="4354" y="1523"/>
                    <a:pt x="4360" y="1525"/>
                    <a:pt x="4365" y="1525"/>
                  </a:cubicBezTo>
                  <a:cubicBezTo>
                    <a:pt x="4408" y="1525"/>
                    <a:pt x="4405" y="1426"/>
                    <a:pt x="4378" y="1399"/>
                  </a:cubicBezTo>
                  <a:cubicBezTo>
                    <a:pt x="2979" y="912"/>
                    <a:pt x="1490" y="456"/>
                    <a:pt x="1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85" name="Google Shape;885;p5"/>
            <p:cNvSpPr/>
            <p:nvPr/>
          </p:nvSpPr>
          <p:spPr>
            <a:xfrm>
              <a:off x="4812178" y="4545906"/>
              <a:ext cx="183350" cy="62083"/>
            </a:xfrm>
            <a:custGeom>
              <a:rect b="b" l="l" r="r" t="t"/>
              <a:pathLst>
                <a:path extrusionOk="0" h="2676" w="7903">
                  <a:moveTo>
                    <a:pt x="0" y="1"/>
                  </a:moveTo>
                  <a:cubicBezTo>
                    <a:pt x="2614" y="912"/>
                    <a:pt x="5198" y="1824"/>
                    <a:pt x="7812" y="2675"/>
                  </a:cubicBezTo>
                  <a:cubicBezTo>
                    <a:pt x="7873" y="2675"/>
                    <a:pt x="7903" y="2584"/>
                    <a:pt x="7873" y="2584"/>
                  </a:cubicBezTo>
                  <a:cubicBezTo>
                    <a:pt x="5228" y="1672"/>
                    <a:pt x="2614" y="852"/>
                    <a:pt x="0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86" name="Google Shape;886;p5"/>
            <p:cNvSpPr/>
            <p:nvPr/>
          </p:nvSpPr>
          <p:spPr>
            <a:xfrm>
              <a:off x="4922170" y="4543076"/>
              <a:ext cx="137530" cy="47398"/>
            </a:xfrm>
            <a:custGeom>
              <a:rect b="b" l="l" r="r" t="t"/>
              <a:pathLst>
                <a:path extrusionOk="0" h="2043" w="5928">
                  <a:moveTo>
                    <a:pt x="1" y="1"/>
                  </a:moveTo>
                  <a:cubicBezTo>
                    <a:pt x="1946" y="700"/>
                    <a:pt x="3891" y="1369"/>
                    <a:pt x="5837" y="2037"/>
                  </a:cubicBezTo>
                  <a:cubicBezTo>
                    <a:pt x="5847" y="2041"/>
                    <a:pt x="5856" y="2042"/>
                    <a:pt x="5864" y="2042"/>
                  </a:cubicBezTo>
                  <a:cubicBezTo>
                    <a:pt x="5928" y="2042"/>
                    <a:pt x="5925" y="1943"/>
                    <a:pt x="5898" y="1916"/>
                  </a:cubicBezTo>
                  <a:cubicBezTo>
                    <a:pt x="3952" y="1278"/>
                    <a:pt x="1977" y="609"/>
                    <a:pt x="1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87" name="Google Shape;887;p5"/>
            <p:cNvSpPr/>
            <p:nvPr/>
          </p:nvSpPr>
          <p:spPr>
            <a:xfrm>
              <a:off x="5019494" y="4550129"/>
              <a:ext cx="105560" cy="36818"/>
            </a:xfrm>
            <a:custGeom>
              <a:rect b="b" l="l" r="r" t="t"/>
              <a:pathLst>
                <a:path extrusionOk="0" h="1587" w="4550">
                  <a:moveTo>
                    <a:pt x="0" y="1"/>
                  </a:moveTo>
                  <a:cubicBezTo>
                    <a:pt x="1459" y="548"/>
                    <a:pt x="2949" y="1034"/>
                    <a:pt x="4438" y="1581"/>
                  </a:cubicBezTo>
                  <a:cubicBezTo>
                    <a:pt x="4445" y="1585"/>
                    <a:pt x="4451" y="1586"/>
                    <a:pt x="4458" y="1586"/>
                  </a:cubicBezTo>
                  <a:cubicBezTo>
                    <a:pt x="4510" y="1586"/>
                    <a:pt x="4550" y="1487"/>
                    <a:pt x="4469" y="1460"/>
                  </a:cubicBezTo>
                  <a:cubicBezTo>
                    <a:pt x="2979" y="974"/>
                    <a:pt x="1459" y="457"/>
                    <a:pt x="0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88" name="Google Shape;888;p5"/>
            <p:cNvSpPr/>
            <p:nvPr/>
          </p:nvSpPr>
          <p:spPr>
            <a:xfrm>
              <a:off x="5083665" y="4549433"/>
              <a:ext cx="75191" cy="25798"/>
            </a:xfrm>
            <a:custGeom>
              <a:rect b="b" l="l" r="r" t="t"/>
              <a:pathLst>
                <a:path extrusionOk="0" h="1112" w="3241">
                  <a:moveTo>
                    <a:pt x="0" y="1"/>
                  </a:moveTo>
                  <a:lnTo>
                    <a:pt x="0" y="1"/>
                  </a:lnTo>
                  <a:cubicBezTo>
                    <a:pt x="1034" y="396"/>
                    <a:pt x="2098" y="760"/>
                    <a:pt x="3162" y="1095"/>
                  </a:cubicBezTo>
                  <a:cubicBezTo>
                    <a:pt x="3173" y="1107"/>
                    <a:pt x="3184" y="1112"/>
                    <a:pt x="3193" y="1112"/>
                  </a:cubicBezTo>
                  <a:cubicBezTo>
                    <a:pt x="3231" y="1112"/>
                    <a:pt x="3241" y="1028"/>
                    <a:pt x="3192" y="1004"/>
                  </a:cubicBezTo>
                  <a:cubicBezTo>
                    <a:pt x="2128" y="639"/>
                    <a:pt x="1064" y="304"/>
                    <a:pt x="0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89" name="Google Shape;889;p5"/>
            <p:cNvSpPr/>
            <p:nvPr/>
          </p:nvSpPr>
          <p:spPr>
            <a:xfrm>
              <a:off x="4597091" y="4689050"/>
              <a:ext cx="181262" cy="61387"/>
            </a:xfrm>
            <a:custGeom>
              <a:rect b="b" l="l" r="r" t="t"/>
              <a:pathLst>
                <a:path extrusionOk="0" h="2646" w="7813">
                  <a:moveTo>
                    <a:pt x="0" y="1"/>
                  </a:moveTo>
                  <a:lnTo>
                    <a:pt x="0" y="1"/>
                  </a:lnTo>
                  <a:cubicBezTo>
                    <a:pt x="2554" y="943"/>
                    <a:pt x="5168" y="1825"/>
                    <a:pt x="7751" y="2645"/>
                  </a:cubicBezTo>
                  <a:cubicBezTo>
                    <a:pt x="7782" y="2645"/>
                    <a:pt x="7812" y="2584"/>
                    <a:pt x="7782" y="2584"/>
                  </a:cubicBezTo>
                  <a:cubicBezTo>
                    <a:pt x="5198" y="1673"/>
                    <a:pt x="2614" y="761"/>
                    <a:pt x="0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90" name="Google Shape;890;p5"/>
            <p:cNvSpPr/>
            <p:nvPr/>
          </p:nvSpPr>
          <p:spPr>
            <a:xfrm>
              <a:off x="4682421" y="4552959"/>
              <a:ext cx="238357" cy="80411"/>
            </a:xfrm>
            <a:custGeom>
              <a:rect b="b" l="l" r="r" t="t"/>
              <a:pathLst>
                <a:path extrusionOk="0" h="3466" w="10274">
                  <a:moveTo>
                    <a:pt x="0" y="0"/>
                  </a:moveTo>
                  <a:cubicBezTo>
                    <a:pt x="3374" y="1216"/>
                    <a:pt x="6778" y="2371"/>
                    <a:pt x="10183" y="3466"/>
                  </a:cubicBezTo>
                  <a:cubicBezTo>
                    <a:pt x="10213" y="3466"/>
                    <a:pt x="10274" y="3435"/>
                    <a:pt x="10183" y="3374"/>
                  </a:cubicBezTo>
                  <a:cubicBezTo>
                    <a:pt x="6809" y="2219"/>
                    <a:pt x="3435" y="1064"/>
                    <a:pt x="0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91" name="Google Shape;891;p5"/>
            <p:cNvSpPr/>
            <p:nvPr/>
          </p:nvSpPr>
          <p:spPr>
            <a:xfrm>
              <a:off x="4152115" y="4739835"/>
              <a:ext cx="229912" cy="77720"/>
            </a:xfrm>
            <a:custGeom>
              <a:rect b="b" l="l" r="r" t="t"/>
              <a:pathLst>
                <a:path extrusionOk="0" h="3350" w="9910">
                  <a:moveTo>
                    <a:pt x="1" y="0"/>
                  </a:moveTo>
                  <a:lnTo>
                    <a:pt x="1" y="0"/>
                  </a:lnTo>
                  <a:cubicBezTo>
                    <a:pt x="3253" y="1186"/>
                    <a:pt x="6566" y="2280"/>
                    <a:pt x="9818" y="3344"/>
                  </a:cubicBezTo>
                  <a:cubicBezTo>
                    <a:pt x="9831" y="3348"/>
                    <a:pt x="9842" y="3350"/>
                    <a:pt x="9851" y="3350"/>
                  </a:cubicBezTo>
                  <a:cubicBezTo>
                    <a:pt x="9909" y="3350"/>
                    <a:pt x="9906" y="3275"/>
                    <a:pt x="9879" y="3222"/>
                  </a:cubicBezTo>
                  <a:cubicBezTo>
                    <a:pt x="6597" y="2098"/>
                    <a:pt x="3283" y="1003"/>
                    <a:pt x="1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92" name="Google Shape;892;p5"/>
            <p:cNvSpPr/>
            <p:nvPr/>
          </p:nvSpPr>
          <p:spPr>
            <a:xfrm>
              <a:off x="4448379" y="4838249"/>
              <a:ext cx="307400" cy="103286"/>
            </a:xfrm>
            <a:custGeom>
              <a:rect b="b" l="l" r="r" t="t"/>
              <a:pathLst>
                <a:path extrusionOk="0" h="4452" w="13250">
                  <a:moveTo>
                    <a:pt x="7" y="0"/>
                  </a:moveTo>
                  <a:cubicBezTo>
                    <a:pt x="0" y="0"/>
                    <a:pt x="7" y="14"/>
                    <a:pt x="27" y="14"/>
                  </a:cubicBezTo>
                  <a:cubicBezTo>
                    <a:pt x="17" y="4"/>
                    <a:pt x="10" y="0"/>
                    <a:pt x="7" y="0"/>
                  </a:cubicBezTo>
                  <a:close/>
                  <a:moveTo>
                    <a:pt x="27" y="14"/>
                  </a:moveTo>
                  <a:cubicBezTo>
                    <a:pt x="4343" y="1564"/>
                    <a:pt x="8751" y="2992"/>
                    <a:pt x="13158" y="4451"/>
                  </a:cubicBezTo>
                  <a:cubicBezTo>
                    <a:pt x="13219" y="4451"/>
                    <a:pt x="13249" y="4421"/>
                    <a:pt x="13219" y="4391"/>
                  </a:cubicBezTo>
                  <a:cubicBezTo>
                    <a:pt x="8781" y="2901"/>
                    <a:pt x="4435" y="1351"/>
                    <a:pt x="27" y="14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93" name="Google Shape;893;p5"/>
            <p:cNvSpPr/>
            <p:nvPr/>
          </p:nvSpPr>
          <p:spPr>
            <a:xfrm>
              <a:off x="3872161" y="3532577"/>
              <a:ext cx="1719955" cy="1574677"/>
            </a:xfrm>
            <a:custGeom>
              <a:rect b="b" l="l" r="r" t="t"/>
              <a:pathLst>
                <a:path extrusionOk="0" fill="none" h="67874" w="74136">
                  <a:moveTo>
                    <a:pt x="16505" y="912"/>
                  </a:moveTo>
                  <a:cubicBezTo>
                    <a:pt x="14104" y="0"/>
                    <a:pt x="1" y="48238"/>
                    <a:pt x="1" y="48238"/>
                  </a:cubicBezTo>
                  <a:cubicBezTo>
                    <a:pt x="6992" y="51247"/>
                    <a:pt x="58148" y="67873"/>
                    <a:pt x="58148" y="67873"/>
                  </a:cubicBezTo>
                  <a:cubicBezTo>
                    <a:pt x="58148" y="67873"/>
                    <a:pt x="74105" y="23010"/>
                    <a:pt x="74105" y="20031"/>
                  </a:cubicBezTo>
                  <a:cubicBezTo>
                    <a:pt x="74136" y="19484"/>
                    <a:pt x="56293" y="15806"/>
                    <a:pt x="16505" y="912"/>
                  </a:cubicBezTo>
                  <a:close/>
                </a:path>
              </a:pathLst>
            </a:custGeom>
            <a:noFill/>
            <a:ln cap="flat" cmpd="sng" w="18225">
              <a:solidFill>
                <a:schemeClr val="dk1"/>
              </a:solidFill>
              <a:prstDash val="solid"/>
              <a:miter lim="30395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894" name="Google Shape;894;p5"/>
          <p:cNvSpPr/>
          <p:nvPr/>
        </p:nvSpPr>
        <p:spPr>
          <a:xfrm flipH="1" rot="5862720">
            <a:off x="8208724" y="4792730"/>
            <a:ext cx="1462357" cy="1461704"/>
          </a:xfrm>
          <a:custGeom>
            <a:rect b="b" l="l" r="r" t="t"/>
            <a:pathLst>
              <a:path extrusionOk="0" h="53777" w="53801">
                <a:moveTo>
                  <a:pt x="26592" y="0"/>
                </a:moveTo>
                <a:cubicBezTo>
                  <a:pt x="26022" y="0"/>
                  <a:pt x="25451" y="0"/>
                  <a:pt x="24903" y="46"/>
                </a:cubicBezTo>
                <a:lnTo>
                  <a:pt x="24926" y="365"/>
                </a:lnTo>
                <a:cubicBezTo>
                  <a:pt x="25474" y="343"/>
                  <a:pt x="26022" y="320"/>
                  <a:pt x="26592" y="320"/>
                </a:cubicBezTo>
                <a:lnTo>
                  <a:pt x="26729" y="320"/>
                </a:lnTo>
                <a:lnTo>
                  <a:pt x="26729" y="0"/>
                </a:lnTo>
                <a:close/>
                <a:moveTo>
                  <a:pt x="28578" y="69"/>
                </a:moveTo>
                <a:lnTo>
                  <a:pt x="28555" y="388"/>
                </a:lnTo>
                <a:cubicBezTo>
                  <a:pt x="29172" y="411"/>
                  <a:pt x="29765" y="480"/>
                  <a:pt x="30358" y="548"/>
                </a:cubicBezTo>
                <a:lnTo>
                  <a:pt x="30404" y="229"/>
                </a:lnTo>
                <a:cubicBezTo>
                  <a:pt x="29811" y="160"/>
                  <a:pt x="29194" y="92"/>
                  <a:pt x="28578" y="69"/>
                </a:cubicBezTo>
                <a:close/>
                <a:moveTo>
                  <a:pt x="23054" y="229"/>
                </a:moveTo>
                <a:cubicBezTo>
                  <a:pt x="22461" y="320"/>
                  <a:pt x="21845" y="411"/>
                  <a:pt x="21251" y="548"/>
                </a:cubicBezTo>
                <a:lnTo>
                  <a:pt x="21320" y="845"/>
                </a:lnTo>
                <a:cubicBezTo>
                  <a:pt x="21913" y="731"/>
                  <a:pt x="22507" y="639"/>
                  <a:pt x="23100" y="548"/>
                </a:cubicBezTo>
                <a:lnTo>
                  <a:pt x="23054" y="229"/>
                </a:lnTo>
                <a:close/>
                <a:moveTo>
                  <a:pt x="32230" y="525"/>
                </a:moveTo>
                <a:lnTo>
                  <a:pt x="32162" y="845"/>
                </a:lnTo>
                <a:cubicBezTo>
                  <a:pt x="32755" y="959"/>
                  <a:pt x="33349" y="1096"/>
                  <a:pt x="33942" y="1256"/>
                </a:cubicBezTo>
                <a:lnTo>
                  <a:pt x="34011" y="936"/>
                </a:lnTo>
                <a:cubicBezTo>
                  <a:pt x="33440" y="776"/>
                  <a:pt x="32824" y="639"/>
                  <a:pt x="32230" y="525"/>
                </a:cubicBezTo>
                <a:close/>
                <a:moveTo>
                  <a:pt x="19471" y="982"/>
                </a:moveTo>
                <a:cubicBezTo>
                  <a:pt x="18877" y="1142"/>
                  <a:pt x="18284" y="1347"/>
                  <a:pt x="17713" y="1552"/>
                </a:cubicBezTo>
                <a:lnTo>
                  <a:pt x="17827" y="1849"/>
                </a:lnTo>
                <a:cubicBezTo>
                  <a:pt x="18398" y="1644"/>
                  <a:pt x="18969" y="1461"/>
                  <a:pt x="19562" y="1301"/>
                </a:cubicBezTo>
                <a:lnTo>
                  <a:pt x="19471" y="982"/>
                </a:lnTo>
                <a:close/>
                <a:moveTo>
                  <a:pt x="35791" y="1461"/>
                </a:moveTo>
                <a:lnTo>
                  <a:pt x="35677" y="1781"/>
                </a:lnTo>
                <a:cubicBezTo>
                  <a:pt x="36247" y="1963"/>
                  <a:pt x="36818" y="2191"/>
                  <a:pt x="37389" y="2420"/>
                </a:cubicBezTo>
                <a:lnTo>
                  <a:pt x="37503" y="2123"/>
                </a:lnTo>
                <a:cubicBezTo>
                  <a:pt x="36955" y="1872"/>
                  <a:pt x="36362" y="1667"/>
                  <a:pt x="35791" y="1461"/>
                </a:cubicBezTo>
                <a:close/>
                <a:moveTo>
                  <a:pt x="16001" y="2237"/>
                </a:moveTo>
                <a:cubicBezTo>
                  <a:pt x="15454" y="2488"/>
                  <a:pt x="14906" y="2762"/>
                  <a:pt x="14358" y="3059"/>
                </a:cubicBezTo>
                <a:lnTo>
                  <a:pt x="14518" y="3333"/>
                </a:lnTo>
                <a:cubicBezTo>
                  <a:pt x="15043" y="3059"/>
                  <a:pt x="15591" y="2785"/>
                  <a:pt x="16138" y="2534"/>
                </a:cubicBezTo>
                <a:lnTo>
                  <a:pt x="16001" y="2237"/>
                </a:lnTo>
                <a:close/>
                <a:moveTo>
                  <a:pt x="39169" y="2876"/>
                </a:moveTo>
                <a:lnTo>
                  <a:pt x="39032" y="3173"/>
                </a:lnTo>
                <a:cubicBezTo>
                  <a:pt x="39580" y="3447"/>
                  <a:pt x="40105" y="3744"/>
                  <a:pt x="40630" y="4040"/>
                </a:cubicBezTo>
                <a:lnTo>
                  <a:pt x="40790" y="3766"/>
                </a:lnTo>
                <a:cubicBezTo>
                  <a:pt x="40265" y="3470"/>
                  <a:pt x="39717" y="3173"/>
                  <a:pt x="39169" y="2876"/>
                </a:cubicBezTo>
                <a:close/>
                <a:moveTo>
                  <a:pt x="12760" y="3995"/>
                </a:moveTo>
                <a:cubicBezTo>
                  <a:pt x="12258" y="4314"/>
                  <a:pt x="11733" y="4657"/>
                  <a:pt x="11254" y="5022"/>
                </a:cubicBezTo>
                <a:lnTo>
                  <a:pt x="11436" y="5273"/>
                </a:lnTo>
                <a:cubicBezTo>
                  <a:pt x="11916" y="4931"/>
                  <a:pt x="12441" y="4588"/>
                  <a:pt x="12943" y="4269"/>
                </a:cubicBezTo>
                <a:lnTo>
                  <a:pt x="12760" y="3995"/>
                </a:lnTo>
                <a:close/>
                <a:moveTo>
                  <a:pt x="42342" y="4771"/>
                </a:moveTo>
                <a:lnTo>
                  <a:pt x="42159" y="5045"/>
                </a:lnTo>
                <a:cubicBezTo>
                  <a:pt x="42661" y="5387"/>
                  <a:pt x="43141" y="5752"/>
                  <a:pt x="43620" y="6140"/>
                </a:cubicBezTo>
                <a:lnTo>
                  <a:pt x="43803" y="5889"/>
                </a:lnTo>
                <a:cubicBezTo>
                  <a:pt x="43346" y="5501"/>
                  <a:pt x="42844" y="5136"/>
                  <a:pt x="42342" y="4771"/>
                </a:cubicBezTo>
                <a:close/>
                <a:moveTo>
                  <a:pt x="9793" y="6163"/>
                </a:moveTo>
                <a:cubicBezTo>
                  <a:pt x="9336" y="6551"/>
                  <a:pt x="8880" y="6985"/>
                  <a:pt x="8446" y="7396"/>
                </a:cubicBezTo>
                <a:lnTo>
                  <a:pt x="8652" y="7624"/>
                </a:lnTo>
                <a:cubicBezTo>
                  <a:pt x="9085" y="7213"/>
                  <a:pt x="9542" y="6802"/>
                  <a:pt x="10021" y="6414"/>
                </a:cubicBezTo>
                <a:lnTo>
                  <a:pt x="9793" y="6163"/>
                </a:lnTo>
                <a:close/>
                <a:moveTo>
                  <a:pt x="45195" y="7099"/>
                </a:moveTo>
                <a:lnTo>
                  <a:pt x="44967" y="7327"/>
                </a:lnTo>
                <a:cubicBezTo>
                  <a:pt x="45423" y="7738"/>
                  <a:pt x="45857" y="8195"/>
                  <a:pt x="46245" y="8628"/>
                </a:cubicBezTo>
                <a:lnTo>
                  <a:pt x="46496" y="8400"/>
                </a:lnTo>
                <a:cubicBezTo>
                  <a:pt x="46085" y="7966"/>
                  <a:pt x="45651" y="7510"/>
                  <a:pt x="45195" y="7099"/>
                </a:cubicBezTo>
                <a:close/>
                <a:moveTo>
                  <a:pt x="7168" y="8742"/>
                </a:moveTo>
                <a:cubicBezTo>
                  <a:pt x="6757" y="9176"/>
                  <a:pt x="6346" y="9655"/>
                  <a:pt x="5981" y="10135"/>
                </a:cubicBezTo>
                <a:lnTo>
                  <a:pt x="6232" y="10340"/>
                </a:lnTo>
                <a:cubicBezTo>
                  <a:pt x="6597" y="9861"/>
                  <a:pt x="7008" y="9404"/>
                  <a:pt x="7396" y="8948"/>
                </a:cubicBezTo>
                <a:lnTo>
                  <a:pt x="7168" y="8742"/>
                </a:lnTo>
                <a:close/>
                <a:moveTo>
                  <a:pt x="47683" y="9815"/>
                </a:moveTo>
                <a:lnTo>
                  <a:pt x="47432" y="10021"/>
                </a:lnTo>
                <a:cubicBezTo>
                  <a:pt x="47820" y="10477"/>
                  <a:pt x="48185" y="10979"/>
                  <a:pt x="48527" y="11459"/>
                </a:cubicBezTo>
                <a:lnTo>
                  <a:pt x="48778" y="11276"/>
                </a:lnTo>
                <a:cubicBezTo>
                  <a:pt x="48436" y="10774"/>
                  <a:pt x="48071" y="10294"/>
                  <a:pt x="47683" y="9815"/>
                </a:cubicBezTo>
                <a:close/>
                <a:moveTo>
                  <a:pt x="49783" y="12828"/>
                </a:moveTo>
                <a:lnTo>
                  <a:pt x="49509" y="13011"/>
                </a:lnTo>
                <a:cubicBezTo>
                  <a:pt x="49806" y="13513"/>
                  <a:pt x="50102" y="14061"/>
                  <a:pt x="50376" y="14586"/>
                </a:cubicBezTo>
                <a:lnTo>
                  <a:pt x="50673" y="14449"/>
                </a:lnTo>
                <a:cubicBezTo>
                  <a:pt x="50399" y="13901"/>
                  <a:pt x="50080" y="13353"/>
                  <a:pt x="49783" y="12828"/>
                </a:cubicBezTo>
                <a:close/>
                <a:moveTo>
                  <a:pt x="51449" y="16115"/>
                </a:moveTo>
                <a:lnTo>
                  <a:pt x="51152" y="16252"/>
                </a:lnTo>
                <a:cubicBezTo>
                  <a:pt x="51381" y="16800"/>
                  <a:pt x="51609" y="17370"/>
                  <a:pt x="51791" y="17941"/>
                </a:cubicBezTo>
                <a:lnTo>
                  <a:pt x="52111" y="17827"/>
                </a:lnTo>
                <a:cubicBezTo>
                  <a:pt x="51906" y="17256"/>
                  <a:pt x="51677" y="16686"/>
                  <a:pt x="51449" y="16115"/>
                </a:cubicBezTo>
                <a:close/>
                <a:moveTo>
                  <a:pt x="1599" y="18192"/>
                </a:moveTo>
                <a:cubicBezTo>
                  <a:pt x="1393" y="18785"/>
                  <a:pt x="1211" y="19379"/>
                  <a:pt x="1028" y="19950"/>
                </a:cubicBezTo>
                <a:lnTo>
                  <a:pt x="1348" y="20041"/>
                </a:lnTo>
                <a:cubicBezTo>
                  <a:pt x="1507" y="19470"/>
                  <a:pt x="1690" y="18877"/>
                  <a:pt x="1895" y="18306"/>
                </a:cubicBezTo>
                <a:lnTo>
                  <a:pt x="1599" y="18192"/>
                </a:lnTo>
                <a:close/>
                <a:moveTo>
                  <a:pt x="52659" y="19584"/>
                </a:moveTo>
                <a:lnTo>
                  <a:pt x="52339" y="19676"/>
                </a:lnTo>
                <a:cubicBezTo>
                  <a:pt x="52522" y="20246"/>
                  <a:pt x="52659" y="20840"/>
                  <a:pt x="52796" y="21433"/>
                </a:cubicBezTo>
                <a:lnTo>
                  <a:pt x="53115" y="21365"/>
                </a:lnTo>
                <a:cubicBezTo>
                  <a:pt x="52978" y="20771"/>
                  <a:pt x="52819" y="20178"/>
                  <a:pt x="52659" y="19584"/>
                </a:cubicBezTo>
                <a:close/>
                <a:moveTo>
                  <a:pt x="594" y="21753"/>
                </a:moveTo>
                <a:cubicBezTo>
                  <a:pt x="480" y="22346"/>
                  <a:pt x="366" y="22962"/>
                  <a:pt x="275" y="23556"/>
                </a:cubicBezTo>
                <a:lnTo>
                  <a:pt x="594" y="23602"/>
                </a:lnTo>
                <a:cubicBezTo>
                  <a:pt x="686" y="23008"/>
                  <a:pt x="800" y="22415"/>
                  <a:pt x="914" y="21821"/>
                </a:cubicBezTo>
                <a:lnTo>
                  <a:pt x="594" y="21753"/>
                </a:lnTo>
                <a:close/>
                <a:moveTo>
                  <a:pt x="53435" y="23191"/>
                </a:moveTo>
                <a:lnTo>
                  <a:pt x="53115" y="23236"/>
                </a:lnTo>
                <a:cubicBezTo>
                  <a:pt x="53207" y="23830"/>
                  <a:pt x="53298" y="24446"/>
                  <a:pt x="53344" y="25040"/>
                </a:cubicBezTo>
                <a:lnTo>
                  <a:pt x="53663" y="25017"/>
                </a:lnTo>
                <a:cubicBezTo>
                  <a:pt x="53617" y="24400"/>
                  <a:pt x="53526" y="23784"/>
                  <a:pt x="53435" y="23191"/>
                </a:cubicBezTo>
                <a:close/>
                <a:moveTo>
                  <a:pt x="92" y="25382"/>
                </a:moveTo>
                <a:cubicBezTo>
                  <a:pt x="46" y="25884"/>
                  <a:pt x="24" y="26386"/>
                  <a:pt x="1" y="26888"/>
                </a:cubicBezTo>
                <a:cubicBezTo>
                  <a:pt x="1" y="27003"/>
                  <a:pt x="1" y="27117"/>
                  <a:pt x="1" y="27231"/>
                </a:cubicBezTo>
                <a:lnTo>
                  <a:pt x="320" y="27231"/>
                </a:lnTo>
                <a:cubicBezTo>
                  <a:pt x="320" y="27117"/>
                  <a:pt x="320" y="27003"/>
                  <a:pt x="320" y="26888"/>
                </a:cubicBezTo>
                <a:cubicBezTo>
                  <a:pt x="343" y="26409"/>
                  <a:pt x="366" y="25907"/>
                  <a:pt x="412" y="25405"/>
                </a:cubicBezTo>
                <a:lnTo>
                  <a:pt x="92" y="25382"/>
                </a:lnTo>
                <a:close/>
                <a:moveTo>
                  <a:pt x="53777" y="26843"/>
                </a:moveTo>
                <a:lnTo>
                  <a:pt x="53458" y="26866"/>
                </a:lnTo>
                <a:lnTo>
                  <a:pt x="53458" y="26888"/>
                </a:lnTo>
                <a:cubicBezTo>
                  <a:pt x="53481" y="27276"/>
                  <a:pt x="53481" y="27664"/>
                  <a:pt x="53481" y="28053"/>
                </a:cubicBezTo>
                <a:cubicBezTo>
                  <a:pt x="53481" y="28281"/>
                  <a:pt x="53481" y="28509"/>
                  <a:pt x="53481" y="28714"/>
                </a:cubicBezTo>
                <a:lnTo>
                  <a:pt x="53800" y="28714"/>
                </a:lnTo>
                <a:cubicBezTo>
                  <a:pt x="53800" y="28509"/>
                  <a:pt x="53800" y="28281"/>
                  <a:pt x="53800" y="28053"/>
                </a:cubicBezTo>
                <a:cubicBezTo>
                  <a:pt x="53800" y="27664"/>
                  <a:pt x="53800" y="27276"/>
                  <a:pt x="53777" y="26888"/>
                </a:cubicBezTo>
                <a:lnTo>
                  <a:pt x="53777" y="26843"/>
                </a:lnTo>
                <a:close/>
                <a:moveTo>
                  <a:pt x="366" y="29057"/>
                </a:moveTo>
                <a:lnTo>
                  <a:pt x="46" y="29080"/>
                </a:lnTo>
                <a:cubicBezTo>
                  <a:pt x="92" y="29673"/>
                  <a:pt x="161" y="30289"/>
                  <a:pt x="252" y="30906"/>
                </a:cubicBezTo>
                <a:lnTo>
                  <a:pt x="571" y="30860"/>
                </a:lnTo>
                <a:cubicBezTo>
                  <a:pt x="480" y="30244"/>
                  <a:pt x="412" y="29650"/>
                  <a:pt x="366" y="29057"/>
                </a:cubicBezTo>
                <a:close/>
                <a:moveTo>
                  <a:pt x="914" y="32640"/>
                </a:moveTo>
                <a:lnTo>
                  <a:pt x="617" y="32709"/>
                </a:lnTo>
                <a:cubicBezTo>
                  <a:pt x="754" y="33302"/>
                  <a:pt x="914" y="33896"/>
                  <a:pt x="1096" y="34489"/>
                </a:cubicBezTo>
                <a:lnTo>
                  <a:pt x="1393" y="34398"/>
                </a:lnTo>
                <a:cubicBezTo>
                  <a:pt x="1211" y="33827"/>
                  <a:pt x="1051" y="33234"/>
                  <a:pt x="914" y="32640"/>
                </a:cubicBezTo>
                <a:close/>
                <a:moveTo>
                  <a:pt x="2009" y="36110"/>
                </a:moveTo>
                <a:lnTo>
                  <a:pt x="1713" y="36247"/>
                </a:lnTo>
                <a:cubicBezTo>
                  <a:pt x="1918" y="36795"/>
                  <a:pt x="2169" y="37365"/>
                  <a:pt x="2420" y="37936"/>
                </a:cubicBezTo>
                <a:lnTo>
                  <a:pt x="2717" y="37799"/>
                </a:lnTo>
                <a:cubicBezTo>
                  <a:pt x="2466" y="37251"/>
                  <a:pt x="2215" y="36680"/>
                  <a:pt x="2009" y="36110"/>
                </a:cubicBezTo>
                <a:close/>
                <a:moveTo>
                  <a:pt x="3562" y="39419"/>
                </a:moveTo>
                <a:lnTo>
                  <a:pt x="3265" y="39579"/>
                </a:lnTo>
                <a:cubicBezTo>
                  <a:pt x="3562" y="40104"/>
                  <a:pt x="3881" y="40629"/>
                  <a:pt x="4223" y="41154"/>
                </a:cubicBezTo>
                <a:lnTo>
                  <a:pt x="4497" y="40972"/>
                </a:lnTo>
                <a:cubicBezTo>
                  <a:pt x="4155" y="40469"/>
                  <a:pt x="3858" y="39944"/>
                  <a:pt x="3562" y="39419"/>
                </a:cubicBezTo>
                <a:close/>
                <a:moveTo>
                  <a:pt x="5525" y="42478"/>
                </a:moveTo>
                <a:lnTo>
                  <a:pt x="5273" y="42661"/>
                </a:lnTo>
                <a:cubicBezTo>
                  <a:pt x="5639" y="43163"/>
                  <a:pt x="6004" y="43642"/>
                  <a:pt x="6415" y="44122"/>
                </a:cubicBezTo>
                <a:lnTo>
                  <a:pt x="6643" y="43916"/>
                </a:lnTo>
                <a:cubicBezTo>
                  <a:pt x="6255" y="43437"/>
                  <a:pt x="5890" y="42957"/>
                  <a:pt x="5525" y="42478"/>
                </a:cubicBezTo>
                <a:close/>
                <a:moveTo>
                  <a:pt x="7876" y="45263"/>
                </a:moveTo>
                <a:lnTo>
                  <a:pt x="7624" y="45491"/>
                </a:lnTo>
                <a:cubicBezTo>
                  <a:pt x="8058" y="45925"/>
                  <a:pt x="8492" y="46358"/>
                  <a:pt x="8948" y="46769"/>
                </a:cubicBezTo>
                <a:lnTo>
                  <a:pt x="9177" y="46541"/>
                </a:lnTo>
                <a:cubicBezTo>
                  <a:pt x="8720" y="46130"/>
                  <a:pt x="8286" y="45696"/>
                  <a:pt x="7876" y="45263"/>
                </a:cubicBezTo>
                <a:close/>
                <a:moveTo>
                  <a:pt x="10546" y="47728"/>
                </a:moveTo>
                <a:lnTo>
                  <a:pt x="10341" y="47979"/>
                </a:lnTo>
                <a:cubicBezTo>
                  <a:pt x="10820" y="48367"/>
                  <a:pt x="11322" y="48732"/>
                  <a:pt x="11801" y="49097"/>
                </a:cubicBezTo>
                <a:lnTo>
                  <a:pt x="12007" y="48824"/>
                </a:lnTo>
                <a:cubicBezTo>
                  <a:pt x="11505" y="48481"/>
                  <a:pt x="11025" y="48116"/>
                  <a:pt x="10546" y="47728"/>
                </a:cubicBezTo>
                <a:close/>
                <a:moveTo>
                  <a:pt x="42890" y="48778"/>
                </a:moveTo>
                <a:cubicBezTo>
                  <a:pt x="42387" y="49097"/>
                  <a:pt x="41885" y="49417"/>
                  <a:pt x="41337" y="49714"/>
                </a:cubicBezTo>
                <a:lnTo>
                  <a:pt x="41497" y="49988"/>
                </a:lnTo>
                <a:cubicBezTo>
                  <a:pt x="42045" y="49691"/>
                  <a:pt x="42570" y="49371"/>
                  <a:pt x="43072" y="49052"/>
                </a:cubicBezTo>
                <a:lnTo>
                  <a:pt x="42890" y="48778"/>
                </a:lnTo>
                <a:close/>
                <a:moveTo>
                  <a:pt x="13513" y="49828"/>
                </a:moveTo>
                <a:lnTo>
                  <a:pt x="13354" y="50102"/>
                </a:lnTo>
                <a:cubicBezTo>
                  <a:pt x="13879" y="50421"/>
                  <a:pt x="14404" y="50718"/>
                  <a:pt x="14951" y="51015"/>
                </a:cubicBezTo>
                <a:lnTo>
                  <a:pt x="15111" y="50718"/>
                </a:lnTo>
                <a:cubicBezTo>
                  <a:pt x="14563" y="50444"/>
                  <a:pt x="14038" y="50147"/>
                  <a:pt x="13513" y="49828"/>
                </a:cubicBezTo>
                <a:close/>
                <a:moveTo>
                  <a:pt x="39717" y="50535"/>
                </a:moveTo>
                <a:cubicBezTo>
                  <a:pt x="39192" y="50809"/>
                  <a:pt x="38621" y="51038"/>
                  <a:pt x="38051" y="51266"/>
                </a:cubicBezTo>
                <a:lnTo>
                  <a:pt x="38165" y="51563"/>
                </a:lnTo>
                <a:cubicBezTo>
                  <a:pt x="38735" y="51334"/>
                  <a:pt x="39306" y="51106"/>
                  <a:pt x="39854" y="50832"/>
                </a:cubicBezTo>
                <a:lnTo>
                  <a:pt x="39717" y="50535"/>
                </a:lnTo>
                <a:close/>
                <a:moveTo>
                  <a:pt x="16755" y="51494"/>
                </a:moveTo>
                <a:lnTo>
                  <a:pt x="16618" y="51791"/>
                </a:lnTo>
                <a:cubicBezTo>
                  <a:pt x="17188" y="52042"/>
                  <a:pt x="17759" y="52270"/>
                  <a:pt x="18330" y="52476"/>
                </a:cubicBezTo>
                <a:lnTo>
                  <a:pt x="18444" y="52156"/>
                </a:lnTo>
                <a:cubicBezTo>
                  <a:pt x="17873" y="51973"/>
                  <a:pt x="17302" y="51745"/>
                  <a:pt x="16755" y="51494"/>
                </a:cubicBezTo>
                <a:close/>
                <a:moveTo>
                  <a:pt x="36339" y="51882"/>
                </a:moveTo>
                <a:cubicBezTo>
                  <a:pt x="35768" y="52065"/>
                  <a:pt x="35175" y="52224"/>
                  <a:pt x="34581" y="52384"/>
                </a:cubicBezTo>
                <a:lnTo>
                  <a:pt x="34672" y="52704"/>
                </a:lnTo>
                <a:cubicBezTo>
                  <a:pt x="35266" y="52544"/>
                  <a:pt x="35859" y="52361"/>
                  <a:pt x="36430" y="52179"/>
                </a:cubicBezTo>
                <a:lnTo>
                  <a:pt x="36339" y="51882"/>
                </a:lnTo>
                <a:close/>
                <a:moveTo>
                  <a:pt x="20178" y="52704"/>
                </a:moveTo>
                <a:lnTo>
                  <a:pt x="20110" y="53001"/>
                </a:lnTo>
                <a:cubicBezTo>
                  <a:pt x="20703" y="53160"/>
                  <a:pt x="21297" y="53297"/>
                  <a:pt x="21890" y="53411"/>
                </a:cubicBezTo>
                <a:lnTo>
                  <a:pt x="21959" y="53092"/>
                </a:lnTo>
                <a:cubicBezTo>
                  <a:pt x="21365" y="52978"/>
                  <a:pt x="20772" y="52841"/>
                  <a:pt x="20178" y="52704"/>
                </a:cubicBezTo>
                <a:close/>
                <a:moveTo>
                  <a:pt x="32824" y="52795"/>
                </a:moveTo>
                <a:cubicBezTo>
                  <a:pt x="32230" y="52909"/>
                  <a:pt x="31614" y="53001"/>
                  <a:pt x="31020" y="53092"/>
                </a:cubicBezTo>
                <a:lnTo>
                  <a:pt x="31066" y="53411"/>
                </a:lnTo>
                <a:cubicBezTo>
                  <a:pt x="31682" y="53320"/>
                  <a:pt x="32276" y="53229"/>
                  <a:pt x="32869" y="53115"/>
                </a:cubicBezTo>
                <a:lnTo>
                  <a:pt x="32824" y="52795"/>
                </a:lnTo>
                <a:close/>
                <a:moveTo>
                  <a:pt x="29217" y="53320"/>
                </a:moveTo>
                <a:cubicBezTo>
                  <a:pt x="28624" y="53366"/>
                  <a:pt x="28007" y="53411"/>
                  <a:pt x="27391" y="53434"/>
                </a:cubicBezTo>
                <a:lnTo>
                  <a:pt x="27414" y="53754"/>
                </a:lnTo>
                <a:cubicBezTo>
                  <a:pt x="28030" y="53731"/>
                  <a:pt x="28647" y="53685"/>
                  <a:pt x="29240" y="53640"/>
                </a:cubicBezTo>
                <a:lnTo>
                  <a:pt x="29217" y="53320"/>
                </a:lnTo>
                <a:close/>
                <a:moveTo>
                  <a:pt x="23762" y="53343"/>
                </a:moveTo>
                <a:lnTo>
                  <a:pt x="23716" y="53662"/>
                </a:lnTo>
                <a:cubicBezTo>
                  <a:pt x="24333" y="53731"/>
                  <a:pt x="24949" y="53777"/>
                  <a:pt x="25565" y="53777"/>
                </a:cubicBezTo>
                <a:lnTo>
                  <a:pt x="25565" y="53457"/>
                </a:lnTo>
                <a:cubicBezTo>
                  <a:pt x="24972" y="53457"/>
                  <a:pt x="24355" y="53411"/>
                  <a:pt x="23762" y="53343"/>
                </a:cubicBezTo>
                <a:close/>
              </a:path>
            </a:pathLst>
          </a:custGeom>
          <a:solidFill>
            <a:schemeClr val="dk1"/>
          </a:solidFill>
          <a:ln cap="flat" cmpd="sng" w="9525">
            <a:solidFill>
              <a:schemeClr val="accent6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</p:spTree>
  </p:cSld>
  <p:clrMapOvr>
    <a:masterClrMapping/>
  </p:clrMapOvr>
</p:sldLayout>
</file>

<file path=ppt/slideLayouts/slideLayout5.xml><?xml version="1.0" encoding="utf-8"?>
<p:sldLayout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 matchingName="Title only" type="titleOnly">
  <p:cSld name="TITLE_ONLY">
    <p:spTree>
      <p:nvGrpSpPr>
        <p:cNvPr id="895" name="Shape 895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896" name="Google Shape;896;p6"/>
          <p:cNvSpPr txBox="1"/>
          <p:nvPr>
            <p:ph type="title"/>
          </p:nvPr>
        </p:nvSpPr>
        <p:spPr>
          <a:xfrm>
            <a:off x="720000" y="445025"/>
            <a:ext cx="7704000" cy="5727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>
            <a:lvl1pPr lvl="0" rtl="0">
              <a:spcBef>
                <a:spcPts val="0"/>
              </a:spcBef>
              <a:spcAft>
                <a:spcPts val="0"/>
              </a:spcAft>
              <a:buSzPts val="3200"/>
              <a:buNone/>
              <a:defRPr/>
            </a:lvl1pPr>
            <a:lvl2pPr lvl="1" rtl="0">
              <a:spcBef>
                <a:spcPts val="0"/>
              </a:spcBef>
              <a:spcAft>
                <a:spcPts val="0"/>
              </a:spcAft>
              <a:buSzPts val="3200"/>
              <a:buNone/>
              <a:defRPr/>
            </a:lvl2pPr>
            <a:lvl3pPr lvl="2" rtl="0">
              <a:spcBef>
                <a:spcPts val="0"/>
              </a:spcBef>
              <a:spcAft>
                <a:spcPts val="0"/>
              </a:spcAft>
              <a:buSzPts val="3200"/>
              <a:buNone/>
              <a:defRPr/>
            </a:lvl3pPr>
            <a:lvl4pPr lvl="3" rtl="0">
              <a:spcBef>
                <a:spcPts val="0"/>
              </a:spcBef>
              <a:spcAft>
                <a:spcPts val="0"/>
              </a:spcAft>
              <a:buSzPts val="3200"/>
              <a:buNone/>
              <a:defRPr/>
            </a:lvl4pPr>
            <a:lvl5pPr lvl="4" rtl="0">
              <a:spcBef>
                <a:spcPts val="0"/>
              </a:spcBef>
              <a:spcAft>
                <a:spcPts val="0"/>
              </a:spcAft>
              <a:buSzPts val="3200"/>
              <a:buNone/>
              <a:defRPr/>
            </a:lvl5pPr>
            <a:lvl6pPr lvl="5" rtl="0">
              <a:spcBef>
                <a:spcPts val="0"/>
              </a:spcBef>
              <a:spcAft>
                <a:spcPts val="0"/>
              </a:spcAft>
              <a:buSzPts val="3200"/>
              <a:buNone/>
              <a:defRPr/>
            </a:lvl6pPr>
            <a:lvl7pPr lvl="6" rtl="0">
              <a:spcBef>
                <a:spcPts val="0"/>
              </a:spcBef>
              <a:spcAft>
                <a:spcPts val="0"/>
              </a:spcAft>
              <a:buSzPts val="3200"/>
              <a:buNone/>
              <a:defRPr/>
            </a:lvl7pPr>
            <a:lvl8pPr lvl="7" rtl="0">
              <a:spcBef>
                <a:spcPts val="0"/>
              </a:spcBef>
              <a:spcAft>
                <a:spcPts val="0"/>
              </a:spcAft>
              <a:buSzPts val="3200"/>
              <a:buNone/>
              <a:defRPr/>
            </a:lvl8pPr>
            <a:lvl9pPr lvl="8" rtl="0">
              <a:spcBef>
                <a:spcPts val="0"/>
              </a:spcBef>
              <a:spcAft>
                <a:spcPts val="0"/>
              </a:spcAft>
              <a:buSzPts val="3200"/>
              <a:buNone/>
              <a:defRPr/>
            </a:lvl9pPr>
          </a:lstStyle>
          <a:p/>
        </p:txBody>
      </p:sp>
      <p:sp>
        <p:nvSpPr>
          <p:cNvPr id="897" name="Google Shape;897;p6"/>
          <p:cNvSpPr/>
          <p:nvPr/>
        </p:nvSpPr>
        <p:spPr>
          <a:xfrm>
            <a:off x="7779150" y="-1080875"/>
            <a:ext cx="1703340" cy="1702580"/>
          </a:xfrm>
          <a:custGeom>
            <a:rect b="b" l="l" r="r" t="t"/>
            <a:pathLst>
              <a:path extrusionOk="0" h="53777" w="53801">
                <a:moveTo>
                  <a:pt x="26592" y="0"/>
                </a:moveTo>
                <a:cubicBezTo>
                  <a:pt x="26022" y="0"/>
                  <a:pt x="25451" y="0"/>
                  <a:pt x="24903" y="46"/>
                </a:cubicBezTo>
                <a:lnTo>
                  <a:pt x="24926" y="365"/>
                </a:lnTo>
                <a:cubicBezTo>
                  <a:pt x="25474" y="343"/>
                  <a:pt x="26022" y="320"/>
                  <a:pt x="26592" y="320"/>
                </a:cubicBezTo>
                <a:lnTo>
                  <a:pt x="26729" y="320"/>
                </a:lnTo>
                <a:lnTo>
                  <a:pt x="26729" y="0"/>
                </a:lnTo>
                <a:close/>
                <a:moveTo>
                  <a:pt x="28578" y="69"/>
                </a:moveTo>
                <a:lnTo>
                  <a:pt x="28555" y="388"/>
                </a:lnTo>
                <a:cubicBezTo>
                  <a:pt x="29172" y="411"/>
                  <a:pt x="29765" y="480"/>
                  <a:pt x="30358" y="548"/>
                </a:cubicBezTo>
                <a:lnTo>
                  <a:pt x="30404" y="229"/>
                </a:lnTo>
                <a:cubicBezTo>
                  <a:pt x="29811" y="160"/>
                  <a:pt x="29194" y="92"/>
                  <a:pt x="28578" y="69"/>
                </a:cubicBezTo>
                <a:close/>
                <a:moveTo>
                  <a:pt x="23054" y="229"/>
                </a:moveTo>
                <a:cubicBezTo>
                  <a:pt x="22461" y="320"/>
                  <a:pt x="21845" y="411"/>
                  <a:pt x="21251" y="548"/>
                </a:cubicBezTo>
                <a:lnTo>
                  <a:pt x="21320" y="845"/>
                </a:lnTo>
                <a:cubicBezTo>
                  <a:pt x="21913" y="731"/>
                  <a:pt x="22507" y="639"/>
                  <a:pt x="23100" y="548"/>
                </a:cubicBezTo>
                <a:lnTo>
                  <a:pt x="23054" y="229"/>
                </a:lnTo>
                <a:close/>
                <a:moveTo>
                  <a:pt x="32230" y="525"/>
                </a:moveTo>
                <a:lnTo>
                  <a:pt x="32162" y="845"/>
                </a:lnTo>
                <a:cubicBezTo>
                  <a:pt x="32755" y="959"/>
                  <a:pt x="33349" y="1096"/>
                  <a:pt x="33942" y="1256"/>
                </a:cubicBezTo>
                <a:lnTo>
                  <a:pt x="34011" y="936"/>
                </a:lnTo>
                <a:cubicBezTo>
                  <a:pt x="33440" y="776"/>
                  <a:pt x="32824" y="639"/>
                  <a:pt x="32230" y="525"/>
                </a:cubicBezTo>
                <a:close/>
                <a:moveTo>
                  <a:pt x="19471" y="982"/>
                </a:moveTo>
                <a:cubicBezTo>
                  <a:pt x="18877" y="1142"/>
                  <a:pt x="18284" y="1347"/>
                  <a:pt x="17713" y="1552"/>
                </a:cubicBezTo>
                <a:lnTo>
                  <a:pt x="17827" y="1849"/>
                </a:lnTo>
                <a:cubicBezTo>
                  <a:pt x="18398" y="1644"/>
                  <a:pt x="18969" y="1461"/>
                  <a:pt x="19562" y="1301"/>
                </a:cubicBezTo>
                <a:lnTo>
                  <a:pt x="19471" y="982"/>
                </a:lnTo>
                <a:close/>
                <a:moveTo>
                  <a:pt x="35791" y="1461"/>
                </a:moveTo>
                <a:lnTo>
                  <a:pt x="35677" y="1781"/>
                </a:lnTo>
                <a:cubicBezTo>
                  <a:pt x="36247" y="1963"/>
                  <a:pt x="36818" y="2191"/>
                  <a:pt x="37389" y="2420"/>
                </a:cubicBezTo>
                <a:lnTo>
                  <a:pt x="37503" y="2123"/>
                </a:lnTo>
                <a:cubicBezTo>
                  <a:pt x="36955" y="1872"/>
                  <a:pt x="36362" y="1667"/>
                  <a:pt x="35791" y="1461"/>
                </a:cubicBezTo>
                <a:close/>
                <a:moveTo>
                  <a:pt x="16001" y="2237"/>
                </a:moveTo>
                <a:cubicBezTo>
                  <a:pt x="15454" y="2488"/>
                  <a:pt x="14906" y="2762"/>
                  <a:pt x="14358" y="3059"/>
                </a:cubicBezTo>
                <a:lnTo>
                  <a:pt x="14518" y="3333"/>
                </a:lnTo>
                <a:cubicBezTo>
                  <a:pt x="15043" y="3059"/>
                  <a:pt x="15591" y="2785"/>
                  <a:pt x="16138" y="2534"/>
                </a:cubicBezTo>
                <a:lnTo>
                  <a:pt x="16001" y="2237"/>
                </a:lnTo>
                <a:close/>
                <a:moveTo>
                  <a:pt x="39169" y="2876"/>
                </a:moveTo>
                <a:lnTo>
                  <a:pt x="39032" y="3173"/>
                </a:lnTo>
                <a:cubicBezTo>
                  <a:pt x="39580" y="3447"/>
                  <a:pt x="40105" y="3744"/>
                  <a:pt x="40630" y="4040"/>
                </a:cubicBezTo>
                <a:lnTo>
                  <a:pt x="40790" y="3766"/>
                </a:lnTo>
                <a:cubicBezTo>
                  <a:pt x="40265" y="3470"/>
                  <a:pt x="39717" y="3173"/>
                  <a:pt x="39169" y="2876"/>
                </a:cubicBezTo>
                <a:close/>
                <a:moveTo>
                  <a:pt x="12760" y="3995"/>
                </a:moveTo>
                <a:cubicBezTo>
                  <a:pt x="12258" y="4314"/>
                  <a:pt x="11733" y="4657"/>
                  <a:pt x="11254" y="5022"/>
                </a:cubicBezTo>
                <a:lnTo>
                  <a:pt x="11436" y="5273"/>
                </a:lnTo>
                <a:cubicBezTo>
                  <a:pt x="11916" y="4931"/>
                  <a:pt x="12441" y="4588"/>
                  <a:pt x="12943" y="4269"/>
                </a:cubicBezTo>
                <a:lnTo>
                  <a:pt x="12760" y="3995"/>
                </a:lnTo>
                <a:close/>
                <a:moveTo>
                  <a:pt x="42342" y="4771"/>
                </a:moveTo>
                <a:lnTo>
                  <a:pt x="42159" y="5045"/>
                </a:lnTo>
                <a:cubicBezTo>
                  <a:pt x="42661" y="5387"/>
                  <a:pt x="43141" y="5752"/>
                  <a:pt x="43620" y="6140"/>
                </a:cubicBezTo>
                <a:lnTo>
                  <a:pt x="43803" y="5889"/>
                </a:lnTo>
                <a:cubicBezTo>
                  <a:pt x="43346" y="5501"/>
                  <a:pt x="42844" y="5136"/>
                  <a:pt x="42342" y="4771"/>
                </a:cubicBezTo>
                <a:close/>
                <a:moveTo>
                  <a:pt x="9793" y="6163"/>
                </a:moveTo>
                <a:cubicBezTo>
                  <a:pt x="9336" y="6551"/>
                  <a:pt x="8880" y="6985"/>
                  <a:pt x="8446" y="7396"/>
                </a:cubicBezTo>
                <a:lnTo>
                  <a:pt x="8652" y="7624"/>
                </a:lnTo>
                <a:cubicBezTo>
                  <a:pt x="9085" y="7213"/>
                  <a:pt x="9542" y="6802"/>
                  <a:pt x="10021" y="6414"/>
                </a:cubicBezTo>
                <a:lnTo>
                  <a:pt x="9793" y="6163"/>
                </a:lnTo>
                <a:close/>
                <a:moveTo>
                  <a:pt x="45195" y="7099"/>
                </a:moveTo>
                <a:lnTo>
                  <a:pt x="44967" y="7327"/>
                </a:lnTo>
                <a:cubicBezTo>
                  <a:pt x="45423" y="7738"/>
                  <a:pt x="45857" y="8195"/>
                  <a:pt x="46245" y="8628"/>
                </a:cubicBezTo>
                <a:lnTo>
                  <a:pt x="46496" y="8400"/>
                </a:lnTo>
                <a:cubicBezTo>
                  <a:pt x="46085" y="7966"/>
                  <a:pt x="45651" y="7510"/>
                  <a:pt x="45195" y="7099"/>
                </a:cubicBezTo>
                <a:close/>
                <a:moveTo>
                  <a:pt x="7168" y="8742"/>
                </a:moveTo>
                <a:cubicBezTo>
                  <a:pt x="6757" y="9176"/>
                  <a:pt x="6346" y="9655"/>
                  <a:pt x="5981" y="10135"/>
                </a:cubicBezTo>
                <a:lnTo>
                  <a:pt x="6232" y="10340"/>
                </a:lnTo>
                <a:cubicBezTo>
                  <a:pt x="6597" y="9861"/>
                  <a:pt x="7008" y="9404"/>
                  <a:pt x="7396" y="8948"/>
                </a:cubicBezTo>
                <a:lnTo>
                  <a:pt x="7168" y="8742"/>
                </a:lnTo>
                <a:close/>
                <a:moveTo>
                  <a:pt x="47683" y="9815"/>
                </a:moveTo>
                <a:lnTo>
                  <a:pt x="47432" y="10021"/>
                </a:lnTo>
                <a:cubicBezTo>
                  <a:pt x="47820" y="10477"/>
                  <a:pt x="48185" y="10979"/>
                  <a:pt x="48527" y="11459"/>
                </a:cubicBezTo>
                <a:lnTo>
                  <a:pt x="48778" y="11276"/>
                </a:lnTo>
                <a:cubicBezTo>
                  <a:pt x="48436" y="10774"/>
                  <a:pt x="48071" y="10294"/>
                  <a:pt x="47683" y="9815"/>
                </a:cubicBezTo>
                <a:close/>
                <a:moveTo>
                  <a:pt x="49783" y="12828"/>
                </a:moveTo>
                <a:lnTo>
                  <a:pt x="49509" y="13011"/>
                </a:lnTo>
                <a:cubicBezTo>
                  <a:pt x="49806" y="13513"/>
                  <a:pt x="50102" y="14061"/>
                  <a:pt x="50376" y="14586"/>
                </a:cubicBezTo>
                <a:lnTo>
                  <a:pt x="50673" y="14449"/>
                </a:lnTo>
                <a:cubicBezTo>
                  <a:pt x="50399" y="13901"/>
                  <a:pt x="50080" y="13353"/>
                  <a:pt x="49783" y="12828"/>
                </a:cubicBezTo>
                <a:close/>
                <a:moveTo>
                  <a:pt x="51449" y="16115"/>
                </a:moveTo>
                <a:lnTo>
                  <a:pt x="51152" y="16252"/>
                </a:lnTo>
                <a:cubicBezTo>
                  <a:pt x="51381" y="16800"/>
                  <a:pt x="51609" y="17370"/>
                  <a:pt x="51791" y="17941"/>
                </a:cubicBezTo>
                <a:lnTo>
                  <a:pt x="52111" y="17827"/>
                </a:lnTo>
                <a:cubicBezTo>
                  <a:pt x="51906" y="17256"/>
                  <a:pt x="51677" y="16686"/>
                  <a:pt x="51449" y="16115"/>
                </a:cubicBezTo>
                <a:close/>
                <a:moveTo>
                  <a:pt x="1599" y="18192"/>
                </a:moveTo>
                <a:cubicBezTo>
                  <a:pt x="1393" y="18785"/>
                  <a:pt x="1211" y="19379"/>
                  <a:pt x="1028" y="19950"/>
                </a:cubicBezTo>
                <a:lnTo>
                  <a:pt x="1348" y="20041"/>
                </a:lnTo>
                <a:cubicBezTo>
                  <a:pt x="1507" y="19470"/>
                  <a:pt x="1690" y="18877"/>
                  <a:pt x="1895" y="18306"/>
                </a:cubicBezTo>
                <a:lnTo>
                  <a:pt x="1599" y="18192"/>
                </a:lnTo>
                <a:close/>
                <a:moveTo>
                  <a:pt x="52659" y="19584"/>
                </a:moveTo>
                <a:lnTo>
                  <a:pt x="52339" y="19676"/>
                </a:lnTo>
                <a:cubicBezTo>
                  <a:pt x="52522" y="20246"/>
                  <a:pt x="52659" y="20840"/>
                  <a:pt x="52796" y="21433"/>
                </a:cubicBezTo>
                <a:lnTo>
                  <a:pt x="53115" y="21365"/>
                </a:lnTo>
                <a:cubicBezTo>
                  <a:pt x="52978" y="20771"/>
                  <a:pt x="52819" y="20178"/>
                  <a:pt x="52659" y="19584"/>
                </a:cubicBezTo>
                <a:close/>
                <a:moveTo>
                  <a:pt x="594" y="21753"/>
                </a:moveTo>
                <a:cubicBezTo>
                  <a:pt x="480" y="22346"/>
                  <a:pt x="366" y="22962"/>
                  <a:pt x="275" y="23556"/>
                </a:cubicBezTo>
                <a:lnTo>
                  <a:pt x="594" y="23602"/>
                </a:lnTo>
                <a:cubicBezTo>
                  <a:pt x="686" y="23008"/>
                  <a:pt x="800" y="22415"/>
                  <a:pt x="914" y="21821"/>
                </a:cubicBezTo>
                <a:lnTo>
                  <a:pt x="594" y="21753"/>
                </a:lnTo>
                <a:close/>
                <a:moveTo>
                  <a:pt x="53435" y="23191"/>
                </a:moveTo>
                <a:lnTo>
                  <a:pt x="53115" y="23236"/>
                </a:lnTo>
                <a:cubicBezTo>
                  <a:pt x="53207" y="23830"/>
                  <a:pt x="53298" y="24446"/>
                  <a:pt x="53344" y="25040"/>
                </a:cubicBezTo>
                <a:lnTo>
                  <a:pt x="53663" y="25017"/>
                </a:lnTo>
                <a:cubicBezTo>
                  <a:pt x="53617" y="24400"/>
                  <a:pt x="53526" y="23784"/>
                  <a:pt x="53435" y="23191"/>
                </a:cubicBezTo>
                <a:close/>
                <a:moveTo>
                  <a:pt x="92" y="25382"/>
                </a:moveTo>
                <a:cubicBezTo>
                  <a:pt x="46" y="25884"/>
                  <a:pt x="24" y="26386"/>
                  <a:pt x="1" y="26888"/>
                </a:cubicBezTo>
                <a:cubicBezTo>
                  <a:pt x="1" y="27003"/>
                  <a:pt x="1" y="27117"/>
                  <a:pt x="1" y="27231"/>
                </a:cubicBezTo>
                <a:lnTo>
                  <a:pt x="320" y="27231"/>
                </a:lnTo>
                <a:cubicBezTo>
                  <a:pt x="320" y="27117"/>
                  <a:pt x="320" y="27003"/>
                  <a:pt x="320" y="26888"/>
                </a:cubicBezTo>
                <a:cubicBezTo>
                  <a:pt x="343" y="26409"/>
                  <a:pt x="366" y="25907"/>
                  <a:pt x="412" y="25405"/>
                </a:cubicBezTo>
                <a:lnTo>
                  <a:pt x="92" y="25382"/>
                </a:lnTo>
                <a:close/>
                <a:moveTo>
                  <a:pt x="53777" y="26843"/>
                </a:moveTo>
                <a:lnTo>
                  <a:pt x="53458" y="26866"/>
                </a:lnTo>
                <a:lnTo>
                  <a:pt x="53458" y="26888"/>
                </a:lnTo>
                <a:cubicBezTo>
                  <a:pt x="53481" y="27276"/>
                  <a:pt x="53481" y="27664"/>
                  <a:pt x="53481" y="28053"/>
                </a:cubicBezTo>
                <a:cubicBezTo>
                  <a:pt x="53481" y="28281"/>
                  <a:pt x="53481" y="28509"/>
                  <a:pt x="53481" y="28714"/>
                </a:cubicBezTo>
                <a:lnTo>
                  <a:pt x="53800" y="28714"/>
                </a:lnTo>
                <a:cubicBezTo>
                  <a:pt x="53800" y="28509"/>
                  <a:pt x="53800" y="28281"/>
                  <a:pt x="53800" y="28053"/>
                </a:cubicBezTo>
                <a:cubicBezTo>
                  <a:pt x="53800" y="27664"/>
                  <a:pt x="53800" y="27276"/>
                  <a:pt x="53777" y="26888"/>
                </a:cubicBezTo>
                <a:lnTo>
                  <a:pt x="53777" y="26843"/>
                </a:lnTo>
                <a:close/>
                <a:moveTo>
                  <a:pt x="366" y="29057"/>
                </a:moveTo>
                <a:lnTo>
                  <a:pt x="46" y="29080"/>
                </a:lnTo>
                <a:cubicBezTo>
                  <a:pt x="92" y="29673"/>
                  <a:pt x="161" y="30289"/>
                  <a:pt x="252" y="30906"/>
                </a:cubicBezTo>
                <a:lnTo>
                  <a:pt x="571" y="30860"/>
                </a:lnTo>
                <a:cubicBezTo>
                  <a:pt x="480" y="30244"/>
                  <a:pt x="412" y="29650"/>
                  <a:pt x="366" y="29057"/>
                </a:cubicBezTo>
                <a:close/>
                <a:moveTo>
                  <a:pt x="914" y="32640"/>
                </a:moveTo>
                <a:lnTo>
                  <a:pt x="617" y="32709"/>
                </a:lnTo>
                <a:cubicBezTo>
                  <a:pt x="754" y="33302"/>
                  <a:pt x="914" y="33896"/>
                  <a:pt x="1096" y="34489"/>
                </a:cubicBezTo>
                <a:lnTo>
                  <a:pt x="1393" y="34398"/>
                </a:lnTo>
                <a:cubicBezTo>
                  <a:pt x="1211" y="33827"/>
                  <a:pt x="1051" y="33234"/>
                  <a:pt x="914" y="32640"/>
                </a:cubicBezTo>
                <a:close/>
                <a:moveTo>
                  <a:pt x="2009" y="36110"/>
                </a:moveTo>
                <a:lnTo>
                  <a:pt x="1713" y="36247"/>
                </a:lnTo>
                <a:cubicBezTo>
                  <a:pt x="1918" y="36795"/>
                  <a:pt x="2169" y="37365"/>
                  <a:pt x="2420" y="37936"/>
                </a:cubicBezTo>
                <a:lnTo>
                  <a:pt x="2717" y="37799"/>
                </a:lnTo>
                <a:cubicBezTo>
                  <a:pt x="2466" y="37251"/>
                  <a:pt x="2215" y="36680"/>
                  <a:pt x="2009" y="36110"/>
                </a:cubicBezTo>
                <a:close/>
                <a:moveTo>
                  <a:pt x="3562" y="39419"/>
                </a:moveTo>
                <a:lnTo>
                  <a:pt x="3265" y="39579"/>
                </a:lnTo>
                <a:cubicBezTo>
                  <a:pt x="3562" y="40104"/>
                  <a:pt x="3881" y="40629"/>
                  <a:pt x="4223" y="41154"/>
                </a:cubicBezTo>
                <a:lnTo>
                  <a:pt x="4497" y="40972"/>
                </a:lnTo>
                <a:cubicBezTo>
                  <a:pt x="4155" y="40469"/>
                  <a:pt x="3858" y="39944"/>
                  <a:pt x="3562" y="39419"/>
                </a:cubicBezTo>
                <a:close/>
                <a:moveTo>
                  <a:pt x="5525" y="42478"/>
                </a:moveTo>
                <a:lnTo>
                  <a:pt x="5273" y="42661"/>
                </a:lnTo>
                <a:cubicBezTo>
                  <a:pt x="5639" y="43163"/>
                  <a:pt x="6004" y="43642"/>
                  <a:pt x="6415" y="44122"/>
                </a:cubicBezTo>
                <a:lnTo>
                  <a:pt x="6643" y="43916"/>
                </a:lnTo>
                <a:cubicBezTo>
                  <a:pt x="6255" y="43437"/>
                  <a:pt x="5890" y="42957"/>
                  <a:pt x="5525" y="42478"/>
                </a:cubicBezTo>
                <a:close/>
                <a:moveTo>
                  <a:pt x="7876" y="45263"/>
                </a:moveTo>
                <a:lnTo>
                  <a:pt x="7624" y="45491"/>
                </a:lnTo>
                <a:cubicBezTo>
                  <a:pt x="8058" y="45925"/>
                  <a:pt x="8492" y="46358"/>
                  <a:pt x="8948" y="46769"/>
                </a:cubicBezTo>
                <a:lnTo>
                  <a:pt x="9177" y="46541"/>
                </a:lnTo>
                <a:cubicBezTo>
                  <a:pt x="8720" y="46130"/>
                  <a:pt x="8286" y="45696"/>
                  <a:pt x="7876" y="45263"/>
                </a:cubicBezTo>
                <a:close/>
                <a:moveTo>
                  <a:pt x="10546" y="47728"/>
                </a:moveTo>
                <a:lnTo>
                  <a:pt x="10341" y="47979"/>
                </a:lnTo>
                <a:cubicBezTo>
                  <a:pt x="10820" y="48367"/>
                  <a:pt x="11322" y="48732"/>
                  <a:pt x="11801" y="49097"/>
                </a:cubicBezTo>
                <a:lnTo>
                  <a:pt x="12007" y="48824"/>
                </a:lnTo>
                <a:cubicBezTo>
                  <a:pt x="11505" y="48481"/>
                  <a:pt x="11025" y="48116"/>
                  <a:pt x="10546" y="47728"/>
                </a:cubicBezTo>
                <a:close/>
                <a:moveTo>
                  <a:pt x="42890" y="48778"/>
                </a:moveTo>
                <a:cubicBezTo>
                  <a:pt x="42387" y="49097"/>
                  <a:pt x="41885" y="49417"/>
                  <a:pt x="41337" y="49714"/>
                </a:cubicBezTo>
                <a:lnTo>
                  <a:pt x="41497" y="49988"/>
                </a:lnTo>
                <a:cubicBezTo>
                  <a:pt x="42045" y="49691"/>
                  <a:pt x="42570" y="49371"/>
                  <a:pt x="43072" y="49052"/>
                </a:cubicBezTo>
                <a:lnTo>
                  <a:pt x="42890" y="48778"/>
                </a:lnTo>
                <a:close/>
                <a:moveTo>
                  <a:pt x="13513" y="49828"/>
                </a:moveTo>
                <a:lnTo>
                  <a:pt x="13354" y="50102"/>
                </a:lnTo>
                <a:cubicBezTo>
                  <a:pt x="13879" y="50421"/>
                  <a:pt x="14404" y="50718"/>
                  <a:pt x="14951" y="51015"/>
                </a:cubicBezTo>
                <a:lnTo>
                  <a:pt x="15111" y="50718"/>
                </a:lnTo>
                <a:cubicBezTo>
                  <a:pt x="14563" y="50444"/>
                  <a:pt x="14038" y="50147"/>
                  <a:pt x="13513" y="49828"/>
                </a:cubicBezTo>
                <a:close/>
                <a:moveTo>
                  <a:pt x="39717" y="50535"/>
                </a:moveTo>
                <a:cubicBezTo>
                  <a:pt x="39192" y="50809"/>
                  <a:pt x="38621" y="51038"/>
                  <a:pt x="38051" y="51266"/>
                </a:cubicBezTo>
                <a:lnTo>
                  <a:pt x="38165" y="51563"/>
                </a:lnTo>
                <a:cubicBezTo>
                  <a:pt x="38735" y="51334"/>
                  <a:pt x="39306" y="51106"/>
                  <a:pt x="39854" y="50832"/>
                </a:cubicBezTo>
                <a:lnTo>
                  <a:pt x="39717" y="50535"/>
                </a:lnTo>
                <a:close/>
                <a:moveTo>
                  <a:pt x="16755" y="51494"/>
                </a:moveTo>
                <a:lnTo>
                  <a:pt x="16618" y="51791"/>
                </a:lnTo>
                <a:cubicBezTo>
                  <a:pt x="17188" y="52042"/>
                  <a:pt x="17759" y="52270"/>
                  <a:pt x="18330" y="52476"/>
                </a:cubicBezTo>
                <a:lnTo>
                  <a:pt x="18444" y="52156"/>
                </a:lnTo>
                <a:cubicBezTo>
                  <a:pt x="17873" y="51973"/>
                  <a:pt x="17302" y="51745"/>
                  <a:pt x="16755" y="51494"/>
                </a:cubicBezTo>
                <a:close/>
                <a:moveTo>
                  <a:pt x="36339" y="51882"/>
                </a:moveTo>
                <a:cubicBezTo>
                  <a:pt x="35768" y="52065"/>
                  <a:pt x="35175" y="52224"/>
                  <a:pt x="34581" y="52384"/>
                </a:cubicBezTo>
                <a:lnTo>
                  <a:pt x="34672" y="52704"/>
                </a:lnTo>
                <a:cubicBezTo>
                  <a:pt x="35266" y="52544"/>
                  <a:pt x="35859" y="52361"/>
                  <a:pt x="36430" y="52179"/>
                </a:cubicBezTo>
                <a:lnTo>
                  <a:pt x="36339" y="51882"/>
                </a:lnTo>
                <a:close/>
                <a:moveTo>
                  <a:pt x="20178" y="52704"/>
                </a:moveTo>
                <a:lnTo>
                  <a:pt x="20110" y="53001"/>
                </a:lnTo>
                <a:cubicBezTo>
                  <a:pt x="20703" y="53160"/>
                  <a:pt x="21297" y="53297"/>
                  <a:pt x="21890" y="53411"/>
                </a:cubicBezTo>
                <a:lnTo>
                  <a:pt x="21959" y="53092"/>
                </a:lnTo>
                <a:cubicBezTo>
                  <a:pt x="21365" y="52978"/>
                  <a:pt x="20772" y="52841"/>
                  <a:pt x="20178" y="52704"/>
                </a:cubicBezTo>
                <a:close/>
                <a:moveTo>
                  <a:pt x="32824" y="52795"/>
                </a:moveTo>
                <a:cubicBezTo>
                  <a:pt x="32230" y="52909"/>
                  <a:pt x="31614" y="53001"/>
                  <a:pt x="31020" y="53092"/>
                </a:cubicBezTo>
                <a:lnTo>
                  <a:pt x="31066" y="53411"/>
                </a:lnTo>
                <a:cubicBezTo>
                  <a:pt x="31682" y="53320"/>
                  <a:pt x="32276" y="53229"/>
                  <a:pt x="32869" y="53115"/>
                </a:cubicBezTo>
                <a:lnTo>
                  <a:pt x="32824" y="52795"/>
                </a:lnTo>
                <a:close/>
                <a:moveTo>
                  <a:pt x="29217" y="53320"/>
                </a:moveTo>
                <a:cubicBezTo>
                  <a:pt x="28624" y="53366"/>
                  <a:pt x="28007" y="53411"/>
                  <a:pt x="27391" y="53434"/>
                </a:cubicBezTo>
                <a:lnTo>
                  <a:pt x="27414" y="53754"/>
                </a:lnTo>
                <a:cubicBezTo>
                  <a:pt x="28030" y="53731"/>
                  <a:pt x="28647" y="53685"/>
                  <a:pt x="29240" y="53640"/>
                </a:cubicBezTo>
                <a:lnTo>
                  <a:pt x="29217" y="53320"/>
                </a:lnTo>
                <a:close/>
                <a:moveTo>
                  <a:pt x="23762" y="53343"/>
                </a:moveTo>
                <a:lnTo>
                  <a:pt x="23716" y="53662"/>
                </a:lnTo>
                <a:cubicBezTo>
                  <a:pt x="24333" y="53731"/>
                  <a:pt x="24949" y="53777"/>
                  <a:pt x="25565" y="53777"/>
                </a:cubicBezTo>
                <a:lnTo>
                  <a:pt x="25565" y="53457"/>
                </a:lnTo>
                <a:cubicBezTo>
                  <a:pt x="24972" y="53457"/>
                  <a:pt x="24355" y="53411"/>
                  <a:pt x="23762" y="53343"/>
                </a:cubicBezTo>
                <a:close/>
              </a:path>
            </a:pathLst>
          </a:custGeom>
          <a:solidFill>
            <a:schemeClr val="dk1"/>
          </a:solidFill>
          <a:ln cap="flat" cmpd="sng" w="9525">
            <a:solidFill>
              <a:schemeClr val="dk1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898" name="Google Shape;898;p6"/>
          <p:cNvSpPr/>
          <p:nvPr/>
        </p:nvSpPr>
        <p:spPr>
          <a:xfrm flipH="1" rot="-9654135">
            <a:off x="-412860" y="4454058"/>
            <a:ext cx="1637997" cy="799652"/>
          </a:xfrm>
          <a:custGeom>
            <a:rect b="b" l="l" r="r" t="t"/>
            <a:pathLst>
              <a:path extrusionOk="0" fill="none" h="29697" w="60831">
                <a:moveTo>
                  <a:pt x="4474" y="1"/>
                </a:moveTo>
                <a:cubicBezTo>
                  <a:pt x="4474" y="1"/>
                  <a:pt x="1096" y="1576"/>
                  <a:pt x="731" y="5844"/>
                </a:cubicBezTo>
                <a:cubicBezTo>
                  <a:pt x="1" y="14175"/>
                  <a:pt x="16549" y="24721"/>
                  <a:pt x="24812" y="26821"/>
                </a:cubicBezTo>
                <a:cubicBezTo>
                  <a:pt x="36202" y="29697"/>
                  <a:pt x="53709" y="28578"/>
                  <a:pt x="58251" y="19060"/>
                </a:cubicBezTo>
                <a:cubicBezTo>
                  <a:pt x="60830" y="13605"/>
                  <a:pt x="58251" y="8378"/>
                  <a:pt x="58251" y="8378"/>
                </a:cubicBezTo>
              </a:path>
            </a:pathLst>
          </a:custGeom>
          <a:noFill/>
          <a:ln cap="flat" cmpd="sng" w="18825">
            <a:solidFill>
              <a:schemeClr val="dk1"/>
            </a:solidFill>
            <a:prstDash val="dash"/>
            <a:miter lim="22825"/>
            <a:headEnd len="sm" w="sm" type="none"/>
            <a:tailEnd len="sm" w="sm" type="none"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899" name="Google Shape;899;p6"/>
          <p:cNvSpPr/>
          <p:nvPr/>
        </p:nvSpPr>
        <p:spPr>
          <a:xfrm flipH="1" rot="-9654135">
            <a:off x="-287612" y="4347087"/>
            <a:ext cx="1506459" cy="1199760"/>
          </a:xfrm>
          <a:custGeom>
            <a:rect b="b" l="l" r="r" t="t"/>
            <a:pathLst>
              <a:path extrusionOk="0" fill="none" h="44556" w="55946">
                <a:moveTo>
                  <a:pt x="936" y="32093"/>
                </a:moveTo>
                <a:cubicBezTo>
                  <a:pt x="936" y="32093"/>
                  <a:pt x="0" y="34877"/>
                  <a:pt x="2762" y="38141"/>
                </a:cubicBezTo>
                <a:cubicBezTo>
                  <a:pt x="8149" y="44555"/>
                  <a:pt x="26386" y="42364"/>
                  <a:pt x="34284" y="37593"/>
                </a:cubicBezTo>
                <a:cubicBezTo>
                  <a:pt x="44327" y="31522"/>
                  <a:pt x="55945" y="17484"/>
                  <a:pt x="52407" y="7555"/>
                </a:cubicBezTo>
                <a:cubicBezTo>
                  <a:pt x="50399" y="1872"/>
                  <a:pt x="44875" y="0"/>
                  <a:pt x="44875" y="0"/>
                </a:cubicBezTo>
              </a:path>
            </a:pathLst>
          </a:custGeom>
          <a:noFill/>
          <a:ln cap="flat" cmpd="sng" w="18825">
            <a:solidFill>
              <a:schemeClr val="accent5"/>
            </a:solidFill>
            <a:prstDash val="dash"/>
            <a:miter lim="22825"/>
            <a:headEnd len="sm" w="sm" type="none"/>
            <a:tailEnd len="sm" w="sm" type="none"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900" name="Google Shape;900;p6"/>
          <p:cNvGrpSpPr/>
          <p:nvPr/>
        </p:nvGrpSpPr>
        <p:grpSpPr>
          <a:xfrm rot="6796897">
            <a:off x="62141" y="294763"/>
            <a:ext cx="687992" cy="489470"/>
            <a:chOff x="376594" y="3672194"/>
            <a:chExt cx="1765775" cy="1256257"/>
          </a:xfrm>
        </p:grpSpPr>
        <p:sp>
          <p:nvSpPr>
            <p:cNvPr id="901" name="Google Shape;901;p6"/>
            <p:cNvSpPr/>
            <p:nvPr/>
          </p:nvSpPr>
          <p:spPr>
            <a:xfrm>
              <a:off x="376594" y="3672194"/>
              <a:ext cx="1765775" cy="1256257"/>
            </a:xfrm>
            <a:custGeom>
              <a:rect b="b" l="l" r="r" t="t"/>
              <a:pathLst>
                <a:path extrusionOk="0" h="54149" w="76111">
                  <a:moveTo>
                    <a:pt x="72372" y="0"/>
                  </a:moveTo>
                  <a:cubicBezTo>
                    <a:pt x="72372" y="0"/>
                    <a:pt x="3921" y="1429"/>
                    <a:pt x="1641" y="4104"/>
                  </a:cubicBezTo>
                  <a:cubicBezTo>
                    <a:pt x="0" y="6049"/>
                    <a:pt x="2037" y="49332"/>
                    <a:pt x="2584" y="52889"/>
                  </a:cubicBezTo>
                  <a:cubicBezTo>
                    <a:pt x="2713" y="53793"/>
                    <a:pt x="9261" y="54148"/>
                    <a:pt x="18362" y="54148"/>
                  </a:cubicBezTo>
                  <a:cubicBezTo>
                    <a:pt x="39235" y="54148"/>
                    <a:pt x="73533" y="52280"/>
                    <a:pt x="74591" y="50883"/>
                  </a:cubicBezTo>
                  <a:cubicBezTo>
                    <a:pt x="76111" y="48846"/>
                    <a:pt x="72372" y="0"/>
                    <a:pt x="72372" y="0"/>
                  </a:cubicBezTo>
                  <a:close/>
                </a:path>
              </a:pathLst>
            </a:custGeom>
            <a:solidFill>
              <a:schemeClr val="lt1"/>
            </a:solidFill>
            <a:ln cap="flat" cmpd="sng" w="25825">
              <a:solidFill>
                <a:schemeClr val="dk1"/>
              </a:solidFill>
              <a:prstDash val="solid"/>
              <a:miter lim="30395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02" name="Google Shape;902;p6"/>
            <p:cNvSpPr/>
            <p:nvPr/>
          </p:nvSpPr>
          <p:spPr>
            <a:xfrm>
              <a:off x="473894" y="3738477"/>
              <a:ext cx="1545793" cy="1118426"/>
            </a:xfrm>
            <a:custGeom>
              <a:rect b="b" l="l" r="r" t="t"/>
              <a:pathLst>
                <a:path extrusionOk="0" h="48208" w="66629">
                  <a:moveTo>
                    <a:pt x="64561" y="1"/>
                  </a:moveTo>
                  <a:lnTo>
                    <a:pt x="1" y="2949"/>
                  </a:lnTo>
                  <a:lnTo>
                    <a:pt x="2068" y="48208"/>
                  </a:lnTo>
                  <a:lnTo>
                    <a:pt x="66628" y="45229"/>
                  </a:lnTo>
                  <a:lnTo>
                    <a:pt x="64561" y="1"/>
                  </a:ln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03" name="Google Shape;903;p6"/>
            <p:cNvSpPr/>
            <p:nvPr/>
          </p:nvSpPr>
          <p:spPr>
            <a:xfrm>
              <a:off x="990094" y="3737781"/>
              <a:ext cx="1030289" cy="1094460"/>
            </a:xfrm>
            <a:custGeom>
              <a:rect b="b" l="l" r="r" t="t"/>
              <a:pathLst>
                <a:path extrusionOk="0" h="47175" w="44409">
                  <a:moveTo>
                    <a:pt x="0" y="1946"/>
                  </a:moveTo>
                  <a:lnTo>
                    <a:pt x="42311" y="0"/>
                  </a:lnTo>
                  <a:lnTo>
                    <a:pt x="44408" y="45290"/>
                  </a:lnTo>
                  <a:lnTo>
                    <a:pt x="2949" y="47174"/>
                  </a:lnTo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04" name="Google Shape;904;p6"/>
            <p:cNvSpPr/>
            <p:nvPr/>
          </p:nvSpPr>
          <p:spPr>
            <a:xfrm>
              <a:off x="1335728" y="3749056"/>
              <a:ext cx="394818" cy="192235"/>
            </a:xfrm>
            <a:custGeom>
              <a:rect b="b" l="l" r="r" t="t"/>
              <a:pathLst>
                <a:path extrusionOk="0" h="8286" w="17018">
                  <a:moveTo>
                    <a:pt x="16835" y="1"/>
                  </a:moveTo>
                  <a:lnTo>
                    <a:pt x="1121" y="730"/>
                  </a:lnTo>
                  <a:cubicBezTo>
                    <a:pt x="1212" y="1156"/>
                    <a:pt x="1334" y="1611"/>
                    <a:pt x="1546" y="2007"/>
                  </a:cubicBezTo>
                  <a:cubicBezTo>
                    <a:pt x="1481" y="1999"/>
                    <a:pt x="1419" y="1995"/>
                    <a:pt x="1360" y="1995"/>
                  </a:cubicBezTo>
                  <a:cubicBezTo>
                    <a:pt x="288" y="1995"/>
                    <a:pt x="210" y="3237"/>
                    <a:pt x="1334" y="3496"/>
                  </a:cubicBezTo>
                  <a:cubicBezTo>
                    <a:pt x="574" y="3709"/>
                    <a:pt x="574" y="4226"/>
                    <a:pt x="1090" y="4773"/>
                  </a:cubicBezTo>
                  <a:cubicBezTo>
                    <a:pt x="100" y="4823"/>
                    <a:pt x="1" y="5639"/>
                    <a:pt x="723" y="5639"/>
                  </a:cubicBezTo>
                  <a:cubicBezTo>
                    <a:pt x="865" y="5639"/>
                    <a:pt x="1038" y="5607"/>
                    <a:pt x="1242" y="5533"/>
                  </a:cubicBezTo>
                  <a:lnTo>
                    <a:pt x="1242" y="5533"/>
                  </a:lnTo>
                  <a:cubicBezTo>
                    <a:pt x="277" y="7104"/>
                    <a:pt x="1752" y="8286"/>
                    <a:pt x="2900" y="8286"/>
                  </a:cubicBezTo>
                  <a:cubicBezTo>
                    <a:pt x="3594" y="8286"/>
                    <a:pt x="4169" y="7852"/>
                    <a:pt x="4008" y="6809"/>
                  </a:cubicBezTo>
                  <a:lnTo>
                    <a:pt x="4008" y="6809"/>
                  </a:lnTo>
                  <a:cubicBezTo>
                    <a:pt x="4158" y="6854"/>
                    <a:pt x="4304" y="6874"/>
                    <a:pt x="4443" y="6874"/>
                  </a:cubicBezTo>
                  <a:cubicBezTo>
                    <a:pt x="5353" y="6874"/>
                    <a:pt x="5974" y="5987"/>
                    <a:pt x="5315" y="4985"/>
                  </a:cubicBezTo>
                  <a:lnTo>
                    <a:pt x="5315" y="4985"/>
                  </a:lnTo>
                  <a:cubicBezTo>
                    <a:pt x="5584" y="5151"/>
                    <a:pt x="5863" y="5242"/>
                    <a:pt x="6155" y="5242"/>
                  </a:cubicBezTo>
                  <a:cubicBezTo>
                    <a:pt x="6557" y="5242"/>
                    <a:pt x="6985" y="5069"/>
                    <a:pt x="7443" y="4681"/>
                  </a:cubicBezTo>
                  <a:lnTo>
                    <a:pt x="7443" y="4681"/>
                  </a:lnTo>
                  <a:cubicBezTo>
                    <a:pt x="7324" y="5443"/>
                    <a:pt x="7745" y="6130"/>
                    <a:pt x="8386" y="6130"/>
                  </a:cubicBezTo>
                  <a:cubicBezTo>
                    <a:pt x="8564" y="6130"/>
                    <a:pt x="8758" y="6077"/>
                    <a:pt x="8963" y="5958"/>
                  </a:cubicBezTo>
                  <a:lnTo>
                    <a:pt x="8963" y="5958"/>
                  </a:lnTo>
                  <a:cubicBezTo>
                    <a:pt x="8416" y="7223"/>
                    <a:pt x="9547" y="7878"/>
                    <a:pt x="10717" y="7878"/>
                  </a:cubicBezTo>
                  <a:cubicBezTo>
                    <a:pt x="11825" y="7878"/>
                    <a:pt x="12969" y="7291"/>
                    <a:pt x="12762" y="6080"/>
                  </a:cubicBezTo>
                  <a:cubicBezTo>
                    <a:pt x="14708" y="6080"/>
                    <a:pt x="14313" y="4134"/>
                    <a:pt x="13218" y="3405"/>
                  </a:cubicBezTo>
                  <a:lnTo>
                    <a:pt x="13218" y="3405"/>
                  </a:lnTo>
                  <a:cubicBezTo>
                    <a:pt x="13304" y="3420"/>
                    <a:pt x="13385" y="3427"/>
                    <a:pt x="13463" y="3427"/>
                  </a:cubicBezTo>
                  <a:cubicBezTo>
                    <a:pt x="14186" y="3427"/>
                    <a:pt x="14579" y="2817"/>
                    <a:pt x="14799" y="2159"/>
                  </a:cubicBezTo>
                  <a:cubicBezTo>
                    <a:pt x="15003" y="2847"/>
                    <a:pt x="15299" y="3109"/>
                    <a:pt x="15607" y="3109"/>
                  </a:cubicBezTo>
                  <a:cubicBezTo>
                    <a:pt x="16168" y="3109"/>
                    <a:pt x="16770" y="2236"/>
                    <a:pt x="16927" y="1490"/>
                  </a:cubicBezTo>
                  <a:cubicBezTo>
                    <a:pt x="17018" y="943"/>
                    <a:pt x="16987" y="456"/>
                    <a:pt x="16835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05" name="Google Shape;905;p6"/>
            <p:cNvSpPr/>
            <p:nvPr/>
          </p:nvSpPr>
          <p:spPr>
            <a:xfrm>
              <a:off x="1366166" y="3749056"/>
              <a:ext cx="363683" cy="192282"/>
            </a:xfrm>
            <a:custGeom>
              <a:rect b="b" l="l" r="r" t="t"/>
              <a:pathLst>
                <a:path extrusionOk="0" h="8288" w="15676">
                  <a:moveTo>
                    <a:pt x="15463" y="1"/>
                  </a:moveTo>
                  <a:lnTo>
                    <a:pt x="6952" y="396"/>
                  </a:lnTo>
                  <a:cubicBezTo>
                    <a:pt x="7154" y="1030"/>
                    <a:pt x="7629" y="1555"/>
                    <a:pt x="8379" y="1555"/>
                  </a:cubicBezTo>
                  <a:cubicBezTo>
                    <a:pt x="8419" y="1555"/>
                    <a:pt x="8460" y="1554"/>
                    <a:pt x="8502" y="1551"/>
                  </a:cubicBezTo>
                  <a:lnTo>
                    <a:pt x="8502" y="1551"/>
                  </a:lnTo>
                  <a:cubicBezTo>
                    <a:pt x="8411" y="1703"/>
                    <a:pt x="8289" y="1915"/>
                    <a:pt x="8137" y="2007"/>
                  </a:cubicBezTo>
                  <a:cubicBezTo>
                    <a:pt x="8198" y="2007"/>
                    <a:pt x="8411" y="2128"/>
                    <a:pt x="8411" y="2219"/>
                  </a:cubicBezTo>
                  <a:cubicBezTo>
                    <a:pt x="7955" y="2371"/>
                    <a:pt x="7499" y="2584"/>
                    <a:pt x="7408" y="3040"/>
                  </a:cubicBezTo>
                  <a:cubicBezTo>
                    <a:pt x="6754" y="2590"/>
                    <a:pt x="5852" y="2333"/>
                    <a:pt x="4962" y="2333"/>
                  </a:cubicBezTo>
                  <a:cubicBezTo>
                    <a:pt x="4528" y="2333"/>
                    <a:pt x="4098" y="2394"/>
                    <a:pt x="3700" y="2523"/>
                  </a:cubicBezTo>
                  <a:cubicBezTo>
                    <a:pt x="2940" y="2675"/>
                    <a:pt x="1298" y="3830"/>
                    <a:pt x="2636" y="4529"/>
                  </a:cubicBezTo>
                  <a:cubicBezTo>
                    <a:pt x="1478" y="4559"/>
                    <a:pt x="1" y="6387"/>
                    <a:pt x="1632" y="6387"/>
                  </a:cubicBezTo>
                  <a:cubicBezTo>
                    <a:pt x="1671" y="6387"/>
                    <a:pt x="1712" y="6386"/>
                    <a:pt x="1754" y="6384"/>
                  </a:cubicBezTo>
                  <a:lnTo>
                    <a:pt x="1754" y="6384"/>
                  </a:lnTo>
                  <a:cubicBezTo>
                    <a:pt x="1116" y="6627"/>
                    <a:pt x="751" y="7539"/>
                    <a:pt x="1663" y="7569"/>
                  </a:cubicBezTo>
                  <a:cubicBezTo>
                    <a:pt x="1329" y="7721"/>
                    <a:pt x="964" y="7843"/>
                    <a:pt x="660" y="8055"/>
                  </a:cubicBezTo>
                  <a:cubicBezTo>
                    <a:pt x="958" y="8205"/>
                    <a:pt x="1288" y="8288"/>
                    <a:pt x="1595" y="8288"/>
                  </a:cubicBezTo>
                  <a:cubicBezTo>
                    <a:pt x="2289" y="8288"/>
                    <a:pt x="2865" y="7863"/>
                    <a:pt x="2696" y="6809"/>
                  </a:cubicBezTo>
                  <a:lnTo>
                    <a:pt x="2696" y="6809"/>
                  </a:lnTo>
                  <a:cubicBezTo>
                    <a:pt x="2845" y="6854"/>
                    <a:pt x="2991" y="6876"/>
                    <a:pt x="3131" y="6876"/>
                  </a:cubicBezTo>
                  <a:cubicBezTo>
                    <a:pt x="4023" y="6876"/>
                    <a:pt x="4660" y="6010"/>
                    <a:pt x="4003" y="4985"/>
                  </a:cubicBezTo>
                  <a:lnTo>
                    <a:pt x="4003" y="4985"/>
                  </a:lnTo>
                  <a:cubicBezTo>
                    <a:pt x="4269" y="5162"/>
                    <a:pt x="4540" y="5255"/>
                    <a:pt x="4824" y="5255"/>
                  </a:cubicBezTo>
                  <a:cubicBezTo>
                    <a:pt x="5224" y="5255"/>
                    <a:pt x="5652" y="5072"/>
                    <a:pt x="6131" y="4681"/>
                  </a:cubicBezTo>
                  <a:lnTo>
                    <a:pt x="6131" y="4681"/>
                  </a:lnTo>
                  <a:cubicBezTo>
                    <a:pt x="6012" y="5443"/>
                    <a:pt x="6415" y="6130"/>
                    <a:pt x="7062" y="6130"/>
                  </a:cubicBezTo>
                  <a:cubicBezTo>
                    <a:pt x="7241" y="6130"/>
                    <a:pt x="7440" y="6077"/>
                    <a:pt x="7651" y="5958"/>
                  </a:cubicBezTo>
                  <a:lnTo>
                    <a:pt x="7651" y="5958"/>
                  </a:lnTo>
                  <a:cubicBezTo>
                    <a:pt x="7105" y="7238"/>
                    <a:pt x="8226" y="7901"/>
                    <a:pt x="9393" y="7901"/>
                  </a:cubicBezTo>
                  <a:cubicBezTo>
                    <a:pt x="10497" y="7901"/>
                    <a:pt x="11643" y="7307"/>
                    <a:pt x="11450" y="6080"/>
                  </a:cubicBezTo>
                  <a:cubicBezTo>
                    <a:pt x="13365" y="6080"/>
                    <a:pt x="13001" y="4134"/>
                    <a:pt x="11906" y="3435"/>
                  </a:cubicBezTo>
                  <a:lnTo>
                    <a:pt x="11906" y="3435"/>
                  </a:lnTo>
                  <a:cubicBezTo>
                    <a:pt x="11986" y="3449"/>
                    <a:pt x="12062" y="3456"/>
                    <a:pt x="12135" y="3456"/>
                  </a:cubicBezTo>
                  <a:cubicBezTo>
                    <a:pt x="12841" y="3456"/>
                    <a:pt x="13239" y="2820"/>
                    <a:pt x="13487" y="2159"/>
                  </a:cubicBezTo>
                  <a:cubicBezTo>
                    <a:pt x="13693" y="2852"/>
                    <a:pt x="13991" y="3117"/>
                    <a:pt x="14300" y="3117"/>
                  </a:cubicBezTo>
                  <a:cubicBezTo>
                    <a:pt x="14857" y="3117"/>
                    <a:pt x="15447" y="2253"/>
                    <a:pt x="15584" y="1490"/>
                  </a:cubicBezTo>
                  <a:cubicBezTo>
                    <a:pt x="15675" y="943"/>
                    <a:pt x="15615" y="456"/>
                    <a:pt x="15463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06" name="Google Shape;906;p6"/>
            <p:cNvSpPr/>
            <p:nvPr/>
          </p:nvSpPr>
          <p:spPr>
            <a:xfrm>
              <a:off x="1551674" y="4217069"/>
              <a:ext cx="431334" cy="435046"/>
            </a:xfrm>
            <a:custGeom>
              <a:rect b="b" l="l" r="r" t="t"/>
              <a:pathLst>
                <a:path extrusionOk="0" h="18752" w="18592">
                  <a:moveTo>
                    <a:pt x="15257" y="1"/>
                  </a:moveTo>
                  <a:cubicBezTo>
                    <a:pt x="14446" y="1"/>
                    <a:pt x="13644" y="504"/>
                    <a:pt x="13759" y="1864"/>
                  </a:cubicBezTo>
                  <a:cubicBezTo>
                    <a:pt x="13667" y="1743"/>
                    <a:pt x="13546" y="1560"/>
                    <a:pt x="13455" y="1469"/>
                  </a:cubicBezTo>
                  <a:cubicBezTo>
                    <a:pt x="12482" y="1986"/>
                    <a:pt x="12938" y="2624"/>
                    <a:pt x="12482" y="3232"/>
                  </a:cubicBezTo>
                  <a:cubicBezTo>
                    <a:pt x="12239" y="3566"/>
                    <a:pt x="11783" y="3810"/>
                    <a:pt x="11509" y="4114"/>
                  </a:cubicBezTo>
                  <a:cubicBezTo>
                    <a:pt x="11556" y="3241"/>
                    <a:pt x="11072" y="2916"/>
                    <a:pt x="10551" y="2916"/>
                  </a:cubicBezTo>
                  <a:cubicBezTo>
                    <a:pt x="9711" y="2916"/>
                    <a:pt x="8776" y="3759"/>
                    <a:pt x="9807" y="4509"/>
                  </a:cubicBezTo>
                  <a:cubicBezTo>
                    <a:pt x="8956" y="4965"/>
                    <a:pt x="8652" y="5816"/>
                    <a:pt x="9199" y="6545"/>
                  </a:cubicBezTo>
                  <a:cubicBezTo>
                    <a:pt x="8531" y="6788"/>
                    <a:pt x="7710" y="7244"/>
                    <a:pt x="8044" y="7913"/>
                  </a:cubicBezTo>
                  <a:cubicBezTo>
                    <a:pt x="7406" y="7943"/>
                    <a:pt x="7102" y="7974"/>
                    <a:pt x="6768" y="8582"/>
                  </a:cubicBezTo>
                  <a:cubicBezTo>
                    <a:pt x="6903" y="6988"/>
                    <a:pt x="6230" y="6392"/>
                    <a:pt x="5350" y="6392"/>
                  </a:cubicBezTo>
                  <a:cubicBezTo>
                    <a:pt x="3259" y="6392"/>
                    <a:pt x="0" y="9757"/>
                    <a:pt x="3637" y="11105"/>
                  </a:cubicBezTo>
                  <a:cubicBezTo>
                    <a:pt x="3120" y="11712"/>
                    <a:pt x="3272" y="12077"/>
                    <a:pt x="3941" y="12229"/>
                  </a:cubicBezTo>
                  <a:cubicBezTo>
                    <a:pt x="3485" y="12655"/>
                    <a:pt x="3515" y="13141"/>
                    <a:pt x="3941" y="13597"/>
                  </a:cubicBezTo>
                  <a:cubicBezTo>
                    <a:pt x="2543" y="13901"/>
                    <a:pt x="749" y="15026"/>
                    <a:pt x="992" y="16576"/>
                  </a:cubicBezTo>
                  <a:lnTo>
                    <a:pt x="901" y="16728"/>
                  </a:lnTo>
                  <a:cubicBezTo>
                    <a:pt x="1360" y="17835"/>
                    <a:pt x="2502" y="18751"/>
                    <a:pt x="3582" y="18751"/>
                  </a:cubicBezTo>
                  <a:cubicBezTo>
                    <a:pt x="4220" y="18751"/>
                    <a:pt x="4838" y="18431"/>
                    <a:pt x="5278" y="17640"/>
                  </a:cubicBezTo>
                  <a:cubicBezTo>
                    <a:pt x="5400" y="17822"/>
                    <a:pt x="5582" y="17883"/>
                    <a:pt x="5704" y="18096"/>
                  </a:cubicBezTo>
                  <a:cubicBezTo>
                    <a:pt x="5765" y="17792"/>
                    <a:pt x="6220" y="17548"/>
                    <a:pt x="6312" y="17244"/>
                  </a:cubicBezTo>
                  <a:cubicBezTo>
                    <a:pt x="6525" y="17535"/>
                    <a:pt x="6781" y="17653"/>
                    <a:pt x="7045" y="17653"/>
                  </a:cubicBezTo>
                  <a:cubicBezTo>
                    <a:pt x="7610" y="17653"/>
                    <a:pt x="8210" y="17114"/>
                    <a:pt x="8500" y="16576"/>
                  </a:cubicBezTo>
                  <a:cubicBezTo>
                    <a:pt x="9530" y="17523"/>
                    <a:pt x="10652" y="17921"/>
                    <a:pt x="11730" y="17921"/>
                  </a:cubicBezTo>
                  <a:cubicBezTo>
                    <a:pt x="15425" y="17921"/>
                    <a:pt x="18591" y="13237"/>
                    <a:pt x="15674" y="9919"/>
                  </a:cubicBezTo>
                  <a:cubicBezTo>
                    <a:pt x="16433" y="8886"/>
                    <a:pt x="15825" y="7761"/>
                    <a:pt x="15370" y="7609"/>
                  </a:cubicBezTo>
                  <a:cubicBezTo>
                    <a:pt x="14731" y="7366"/>
                    <a:pt x="15917" y="6880"/>
                    <a:pt x="16251" y="6150"/>
                  </a:cubicBezTo>
                  <a:cubicBezTo>
                    <a:pt x="17436" y="3688"/>
                    <a:pt x="15795" y="3536"/>
                    <a:pt x="16737" y="1408"/>
                  </a:cubicBezTo>
                  <a:cubicBezTo>
                    <a:pt x="17091" y="636"/>
                    <a:pt x="16169" y="1"/>
                    <a:pt x="15257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07" name="Google Shape;907;p6"/>
            <p:cNvSpPr/>
            <p:nvPr/>
          </p:nvSpPr>
          <p:spPr>
            <a:xfrm>
              <a:off x="1659298" y="4314602"/>
              <a:ext cx="318698" cy="319464"/>
            </a:xfrm>
            <a:custGeom>
              <a:rect b="b" l="l" r="r" t="t"/>
              <a:pathLst>
                <a:path extrusionOk="0" h="13770" w="13737">
                  <a:moveTo>
                    <a:pt x="8937" y="1"/>
                  </a:moveTo>
                  <a:lnTo>
                    <a:pt x="8937" y="1"/>
                  </a:lnTo>
                  <a:cubicBezTo>
                    <a:pt x="8147" y="183"/>
                    <a:pt x="7265" y="943"/>
                    <a:pt x="7691" y="1855"/>
                  </a:cubicBezTo>
                  <a:cubicBezTo>
                    <a:pt x="7639" y="1850"/>
                    <a:pt x="7586" y="1847"/>
                    <a:pt x="7533" y="1847"/>
                  </a:cubicBezTo>
                  <a:cubicBezTo>
                    <a:pt x="6936" y="1847"/>
                    <a:pt x="6318" y="2168"/>
                    <a:pt x="6597" y="2949"/>
                  </a:cubicBezTo>
                  <a:cubicBezTo>
                    <a:pt x="6473" y="2921"/>
                    <a:pt x="6349" y="2907"/>
                    <a:pt x="6228" y="2907"/>
                  </a:cubicBezTo>
                  <a:cubicBezTo>
                    <a:pt x="5311" y="2907"/>
                    <a:pt x="4568" y="3681"/>
                    <a:pt x="5320" y="4621"/>
                  </a:cubicBezTo>
                  <a:cubicBezTo>
                    <a:pt x="5138" y="4549"/>
                    <a:pt x="4951" y="4517"/>
                    <a:pt x="4769" y="4517"/>
                  </a:cubicBezTo>
                  <a:cubicBezTo>
                    <a:pt x="3792" y="4517"/>
                    <a:pt x="2946" y="5452"/>
                    <a:pt x="3740" y="6323"/>
                  </a:cubicBezTo>
                  <a:cubicBezTo>
                    <a:pt x="3499" y="6094"/>
                    <a:pt x="3110" y="5970"/>
                    <a:pt x="2772" y="5970"/>
                  </a:cubicBezTo>
                  <a:cubicBezTo>
                    <a:pt x="2256" y="5970"/>
                    <a:pt x="1858" y="6258"/>
                    <a:pt x="2281" y="6901"/>
                  </a:cubicBezTo>
                  <a:cubicBezTo>
                    <a:pt x="2036" y="6699"/>
                    <a:pt x="1804" y="6618"/>
                    <a:pt x="1602" y="6618"/>
                  </a:cubicBezTo>
                  <a:cubicBezTo>
                    <a:pt x="799" y="6618"/>
                    <a:pt x="470" y="7904"/>
                    <a:pt x="1733" y="8025"/>
                  </a:cubicBezTo>
                  <a:cubicBezTo>
                    <a:pt x="728" y="8084"/>
                    <a:pt x="845" y="9122"/>
                    <a:pt x="1692" y="9122"/>
                  </a:cubicBezTo>
                  <a:cubicBezTo>
                    <a:pt x="1715" y="9122"/>
                    <a:pt x="1739" y="9121"/>
                    <a:pt x="1764" y="9119"/>
                  </a:cubicBezTo>
                  <a:lnTo>
                    <a:pt x="1764" y="9119"/>
                  </a:lnTo>
                  <a:cubicBezTo>
                    <a:pt x="852" y="9241"/>
                    <a:pt x="1" y="10031"/>
                    <a:pt x="31" y="11034"/>
                  </a:cubicBezTo>
                  <a:lnTo>
                    <a:pt x="92" y="11095"/>
                  </a:lnTo>
                  <a:cubicBezTo>
                    <a:pt x="31" y="12311"/>
                    <a:pt x="396" y="13162"/>
                    <a:pt x="1126" y="13770"/>
                  </a:cubicBezTo>
                  <a:cubicBezTo>
                    <a:pt x="1277" y="13527"/>
                    <a:pt x="1612" y="13314"/>
                    <a:pt x="1703" y="13040"/>
                  </a:cubicBezTo>
                  <a:cubicBezTo>
                    <a:pt x="1909" y="13335"/>
                    <a:pt x="2166" y="13455"/>
                    <a:pt x="2434" y="13455"/>
                  </a:cubicBezTo>
                  <a:cubicBezTo>
                    <a:pt x="2995" y="13455"/>
                    <a:pt x="3603" y="12927"/>
                    <a:pt x="3892" y="12372"/>
                  </a:cubicBezTo>
                  <a:cubicBezTo>
                    <a:pt x="4921" y="13316"/>
                    <a:pt x="6044" y="13713"/>
                    <a:pt x="7123" y="13713"/>
                  </a:cubicBezTo>
                  <a:cubicBezTo>
                    <a:pt x="10667" y="13713"/>
                    <a:pt x="13736" y="9433"/>
                    <a:pt x="11430" y="6171"/>
                  </a:cubicBezTo>
                  <a:lnTo>
                    <a:pt x="11430" y="6171"/>
                  </a:lnTo>
                  <a:cubicBezTo>
                    <a:pt x="10883" y="6597"/>
                    <a:pt x="11247" y="7448"/>
                    <a:pt x="10822" y="8056"/>
                  </a:cubicBezTo>
                  <a:cubicBezTo>
                    <a:pt x="10579" y="8481"/>
                    <a:pt x="9636" y="8299"/>
                    <a:pt x="9606" y="8876"/>
                  </a:cubicBezTo>
                  <a:cubicBezTo>
                    <a:pt x="8572" y="7600"/>
                    <a:pt x="9272" y="6657"/>
                    <a:pt x="9363" y="5168"/>
                  </a:cubicBezTo>
                  <a:cubicBezTo>
                    <a:pt x="9484" y="4469"/>
                    <a:pt x="8177" y="3527"/>
                    <a:pt x="10001" y="2037"/>
                  </a:cubicBezTo>
                  <a:cubicBezTo>
                    <a:pt x="9393" y="1521"/>
                    <a:pt x="8633" y="761"/>
                    <a:pt x="8937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08" name="Google Shape;908;p6"/>
            <p:cNvSpPr/>
            <p:nvPr/>
          </p:nvSpPr>
          <p:spPr>
            <a:xfrm>
              <a:off x="476006" y="3778682"/>
              <a:ext cx="1051447" cy="1078239"/>
            </a:xfrm>
            <a:custGeom>
              <a:rect b="b" l="l" r="r" t="t"/>
              <a:pathLst>
                <a:path extrusionOk="0" h="46536" w="45321">
                  <a:moveTo>
                    <a:pt x="16080" y="2462"/>
                  </a:moveTo>
                  <a:cubicBezTo>
                    <a:pt x="16080" y="2614"/>
                    <a:pt x="16019" y="2766"/>
                    <a:pt x="15989" y="2827"/>
                  </a:cubicBezTo>
                  <a:cubicBezTo>
                    <a:pt x="15989" y="2705"/>
                    <a:pt x="16019" y="2553"/>
                    <a:pt x="16080" y="2462"/>
                  </a:cubicBezTo>
                  <a:close/>
                  <a:moveTo>
                    <a:pt x="22919" y="15867"/>
                  </a:moveTo>
                  <a:cubicBezTo>
                    <a:pt x="22963" y="16126"/>
                    <a:pt x="23052" y="16278"/>
                    <a:pt x="23287" y="16278"/>
                  </a:cubicBezTo>
                  <a:cubicBezTo>
                    <a:pt x="23382" y="16278"/>
                    <a:pt x="23500" y="16253"/>
                    <a:pt x="23649" y="16201"/>
                  </a:cubicBezTo>
                  <a:lnTo>
                    <a:pt x="23649" y="16201"/>
                  </a:lnTo>
                  <a:cubicBezTo>
                    <a:pt x="22798" y="17082"/>
                    <a:pt x="23831" y="17265"/>
                    <a:pt x="24196" y="17660"/>
                  </a:cubicBezTo>
                  <a:cubicBezTo>
                    <a:pt x="24041" y="17620"/>
                    <a:pt x="23907" y="17603"/>
                    <a:pt x="23793" y="17603"/>
                  </a:cubicBezTo>
                  <a:cubicBezTo>
                    <a:pt x="22856" y="17603"/>
                    <a:pt x="23261" y="18798"/>
                    <a:pt x="24317" y="18906"/>
                  </a:cubicBezTo>
                  <a:cubicBezTo>
                    <a:pt x="24257" y="18906"/>
                    <a:pt x="22615" y="18967"/>
                    <a:pt x="23649" y="20274"/>
                  </a:cubicBezTo>
                  <a:cubicBezTo>
                    <a:pt x="22798" y="20304"/>
                    <a:pt x="23406" y="21247"/>
                    <a:pt x="23558" y="21763"/>
                  </a:cubicBezTo>
                  <a:cubicBezTo>
                    <a:pt x="23440" y="21695"/>
                    <a:pt x="23313" y="21664"/>
                    <a:pt x="23185" y="21664"/>
                  </a:cubicBezTo>
                  <a:cubicBezTo>
                    <a:pt x="22915" y="21664"/>
                    <a:pt x="22639" y="21800"/>
                    <a:pt x="22433" y="22007"/>
                  </a:cubicBezTo>
                  <a:cubicBezTo>
                    <a:pt x="22842" y="21161"/>
                    <a:pt x="22541" y="20364"/>
                    <a:pt x="21793" y="20364"/>
                  </a:cubicBezTo>
                  <a:cubicBezTo>
                    <a:pt x="21708" y="20364"/>
                    <a:pt x="21617" y="20374"/>
                    <a:pt x="21521" y="20396"/>
                  </a:cubicBezTo>
                  <a:lnTo>
                    <a:pt x="21430" y="20396"/>
                  </a:lnTo>
                  <a:cubicBezTo>
                    <a:pt x="21916" y="20122"/>
                    <a:pt x="22038" y="19241"/>
                    <a:pt x="21308" y="19089"/>
                  </a:cubicBezTo>
                  <a:cubicBezTo>
                    <a:pt x="21369" y="18906"/>
                    <a:pt x="21369" y="18754"/>
                    <a:pt x="21369" y="18633"/>
                  </a:cubicBezTo>
                  <a:cubicBezTo>
                    <a:pt x="22220" y="18602"/>
                    <a:pt x="22068" y="17660"/>
                    <a:pt x="21369" y="17599"/>
                  </a:cubicBezTo>
                  <a:cubicBezTo>
                    <a:pt x="22129" y="17356"/>
                    <a:pt x="22007" y="16900"/>
                    <a:pt x="21612" y="16353"/>
                  </a:cubicBezTo>
                  <a:lnTo>
                    <a:pt x="21612" y="16353"/>
                  </a:lnTo>
                  <a:cubicBezTo>
                    <a:pt x="21743" y="16426"/>
                    <a:pt x="21865" y="16457"/>
                    <a:pt x="21981" y="16457"/>
                  </a:cubicBezTo>
                  <a:cubicBezTo>
                    <a:pt x="22347" y="16457"/>
                    <a:pt x="22642" y="16144"/>
                    <a:pt x="22919" y="15867"/>
                  </a:cubicBezTo>
                  <a:close/>
                  <a:moveTo>
                    <a:pt x="23983" y="0"/>
                  </a:moveTo>
                  <a:lnTo>
                    <a:pt x="22767" y="61"/>
                  </a:lnTo>
                  <a:lnTo>
                    <a:pt x="13132" y="517"/>
                  </a:lnTo>
                  <a:cubicBezTo>
                    <a:pt x="13298" y="1015"/>
                    <a:pt x="13677" y="1400"/>
                    <a:pt x="14065" y="1400"/>
                  </a:cubicBezTo>
                  <a:cubicBezTo>
                    <a:pt x="14245" y="1400"/>
                    <a:pt x="14427" y="1317"/>
                    <a:pt x="14591" y="1125"/>
                  </a:cubicBezTo>
                  <a:lnTo>
                    <a:pt x="14591" y="1125"/>
                  </a:lnTo>
                  <a:cubicBezTo>
                    <a:pt x="14560" y="1581"/>
                    <a:pt x="14743" y="2037"/>
                    <a:pt x="15229" y="2067"/>
                  </a:cubicBezTo>
                  <a:cubicBezTo>
                    <a:pt x="14565" y="2690"/>
                    <a:pt x="14992" y="3185"/>
                    <a:pt x="15446" y="3185"/>
                  </a:cubicBezTo>
                  <a:cubicBezTo>
                    <a:pt x="15657" y="3185"/>
                    <a:pt x="15873" y="3078"/>
                    <a:pt x="15989" y="2827"/>
                  </a:cubicBezTo>
                  <a:lnTo>
                    <a:pt x="15989" y="2827"/>
                  </a:lnTo>
                  <a:cubicBezTo>
                    <a:pt x="15928" y="3465"/>
                    <a:pt x="16263" y="3982"/>
                    <a:pt x="16840" y="4438"/>
                  </a:cubicBezTo>
                  <a:cubicBezTo>
                    <a:pt x="16787" y="4432"/>
                    <a:pt x="16736" y="4429"/>
                    <a:pt x="16689" y="4429"/>
                  </a:cubicBezTo>
                  <a:cubicBezTo>
                    <a:pt x="16002" y="4429"/>
                    <a:pt x="15901" y="5019"/>
                    <a:pt x="16384" y="5502"/>
                  </a:cubicBezTo>
                  <a:cubicBezTo>
                    <a:pt x="15911" y="5193"/>
                    <a:pt x="15080" y="4710"/>
                    <a:pt x="14429" y="4710"/>
                  </a:cubicBezTo>
                  <a:cubicBezTo>
                    <a:pt x="13992" y="4710"/>
                    <a:pt x="13637" y="4927"/>
                    <a:pt x="13527" y="5563"/>
                  </a:cubicBezTo>
                  <a:cubicBezTo>
                    <a:pt x="13223" y="4985"/>
                    <a:pt x="13041" y="4438"/>
                    <a:pt x="12494" y="4043"/>
                  </a:cubicBezTo>
                  <a:cubicBezTo>
                    <a:pt x="13010" y="3617"/>
                    <a:pt x="13223" y="2797"/>
                    <a:pt x="12402" y="2675"/>
                  </a:cubicBezTo>
                  <a:cubicBezTo>
                    <a:pt x="12433" y="2310"/>
                    <a:pt x="12342" y="1854"/>
                    <a:pt x="12068" y="1581"/>
                  </a:cubicBezTo>
                  <a:cubicBezTo>
                    <a:pt x="12311" y="1307"/>
                    <a:pt x="12342" y="942"/>
                    <a:pt x="12220" y="669"/>
                  </a:cubicBezTo>
                  <a:lnTo>
                    <a:pt x="12220" y="669"/>
                  </a:lnTo>
                  <a:lnTo>
                    <a:pt x="1" y="1246"/>
                  </a:lnTo>
                  <a:lnTo>
                    <a:pt x="122" y="3374"/>
                  </a:lnTo>
                  <a:lnTo>
                    <a:pt x="183" y="3374"/>
                  </a:lnTo>
                  <a:cubicBezTo>
                    <a:pt x="1034" y="3404"/>
                    <a:pt x="2098" y="3678"/>
                    <a:pt x="1855" y="4742"/>
                  </a:cubicBezTo>
                  <a:cubicBezTo>
                    <a:pt x="2046" y="4522"/>
                    <a:pt x="2406" y="4373"/>
                    <a:pt x="2704" y="4373"/>
                  </a:cubicBezTo>
                  <a:cubicBezTo>
                    <a:pt x="3024" y="4373"/>
                    <a:pt x="3272" y="4544"/>
                    <a:pt x="3162" y="4985"/>
                  </a:cubicBezTo>
                  <a:cubicBezTo>
                    <a:pt x="3290" y="4925"/>
                    <a:pt x="3404" y="4897"/>
                    <a:pt x="3499" y="4897"/>
                  </a:cubicBezTo>
                  <a:cubicBezTo>
                    <a:pt x="3741" y="4897"/>
                    <a:pt x="3857" y="5083"/>
                    <a:pt x="3770" y="5411"/>
                  </a:cubicBezTo>
                  <a:cubicBezTo>
                    <a:pt x="3941" y="5109"/>
                    <a:pt x="4119" y="4993"/>
                    <a:pt x="4266" y="4993"/>
                  </a:cubicBezTo>
                  <a:cubicBezTo>
                    <a:pt x="4664" y="4993"/>
                    <a:pt x="4828" y="5851"/>
                    <a:pt x="3983" y="6140"/>
                  </a:cubicBezTo>
                  <a:cubicBezTo>
                    <a:pt x="4408" y="6505"/>
                    <a:pt x="4226" y="6961"/>
                    <a:pt x="3709" y="7204"/>
                  </a:cubicBezTo>
                  <a:cubicBezTo>
                    <a:pt x="3800" y="7569"/>
                    <a:pt x="3557" y="7994"/>
                    <a:pt x="3192" y="8146"/>
                  </a:cubicBezTo>
                  <a:cubicBezTo>
                    <a:pt x="3443" y="8820"/>
                    <a:pt x="3088" y="9146"/>
                    <a:pt x="2760" y="9146"/>
                  </a:cubicBezTo>
                  <a:cubicBezTo>
                    <a:pt x="2452" y="9146"/>
                    <a:pt x="2167" y="8858"/>
                    <a:pt x="2433" y="8298"/>
                  </a:cubicBezTo>
                  <a:lnTo>
                    <a:pt x="2433" y="8298"/>
                  </a:lnTo>
                  <a:cubicBezTo>
                    <a:pt x="2327" y="8333"/>
                    <a:pt x="2239" y="8351"/>
                    <a:pt x="2167" y="8351"/>
                  </a:cubicBezTo>
                  <a:cubicBezTo>
                    <a:pt x="1928" y="8351"/>
                    <a:pt x="1862" y="8162"/>
                    <a:pt x="1885" y="7812"/>
                  </a:cubicBezTo>
                  <a:cubicBezTo>
                    <a:pt x="1551" y="7690"/>
                    <a:pt x="1521" y="7629"/>
                    <a:pt x="1247" y="7569"/>
                  </a:cubicBezTo>
                  <a:cubicBezTo>
                    <a:pt x="1126" y="7994"/>
                    <a:pt x="791" y="8268"/>
                    <a:pt x="366" y="8329"/>
                  </a:cubicBezTo>
                  <a:lnTo>
                    <a:pt x="1065" y="23192"/>
                  </a:lnTo>
                  <a:cubicBezTo>
                    <a:pt x="1247" y="23162"/>
                    <a:pt x="1445" y="23146"/>
                    <a:pt x="1650" y="23146"/>
                  </a:cubicBezTo>
                  <a:cubicBezTo>
                    <a:pt x="1855" y="23146"/>
                    <a:pt x="2068" y="23162"/>
                    <a:pt x="2281" y="23192"/>
                  </a:cubicBezTo>
                  <a:cubicBezTo>
                    <a:pt x="3071" y="23283"/>
                    <a:pt x="3648" y="23526"/>
                    <a:pt x="3466" y="24438"/>
                  </a:cubicBezTo>
                  <a:cubicBezTo>
                    <a:pt x="3517" y="24430"/>
                    <a:pt x="3569" y="24425"/>
                    <a:pt x="3622" y="24425"/>
                  </a:cubicBezTo>
                  <a:cubicBezTo>
                    <a:pt x="3943" y="24425"/>
                    <a:pt x="4265" y="24589"/>
                    <a:pt x="4317" y="24955"/>
                  </a:cubicBezTo>
                  <a:cubicBezTo>
                    <a:pt x="4604" y="24693"/>
                    <a:pt x="4818" y="24585"/>
                    <a:pt x="4969" y="24585"/>
                  </a:cubicBezTo>
                  <a:cubicBezTo>
                    <a:pt x="5378" y="24585"/>
                    <a:pt x="5327" y="25375"/>
                    <a:pt x="5016" y="26019"/>
                  </a:cubicBezTo>
                  <a:cubicBezTo>
                    <a:pt x="5685" y="26353"/>
                    <a:pt x="5047" y="27113"/>
                    <a:pt x="4712" y="27569"/>
                  </a:cubicBezTo>
                  <a:cubicBezTo>
                    <a:pt x="5229" y="27721"/>
                    <a:pt x="5320" y="28238"/>
                    <a:pt x="5077" y="28694"/>
                  </a:cubicBezTo>
                  <a:cubicBezTo>
                    <a:pt x="5168" y="28675"/>
                    <a:pt x="5247" y="28666"/>
                    <a:pt x="5313" y="28666"/>
                  </a:cubicBezTo>
                  <a:cubicBezTo>
                    <a:pt x="5996" y="28666"/>
                    <a:pt x="5402" y="29578"/>
                    <a:pt x="4682" y="29605"/>
                  </a:cubicBezTo>
                  <a:cubicBezTo>
                    <a:pt x="5252" y="30046"/>
                    <a:pt x="4872" y="30398"/>
                    <a:pt x="4352" y="30398"/>
                  </a:cubicBezTo>
                  <a:cubicBezTo>
                    <a:pt x="4262" y="30398"/>
                    <a:pt x="4168" y="30388"/>
                    <a:pt x="4074" y="30365"/>
                  </a:cubicBezTo>
                  <a:lnTo>
                    <a:pt x="4074" y="30365"/>
                  </a:lnTo>
                  <a:cubicBezTo>
                    <a:pt x="4170" y="30730"/>
                    <a:pt x="4084" y="30901"/>
                    <a:pt x="3878" y="30901"/>
                  </a:cubicBezTo>
                  <a:cubicBezTo>
                    <a:pt x="3757" y="30901"/>
                    <a:pt x="3596" y="30842"/>
                    <a:pt x="3405" y="30730"/>
                  </a:cubicBezTo>
                  <a:lnTo>
                    <a:pt x="3405" y="30730"/>
                  </a:lnTo>
                  <a:cubicBezTo>
                    <a:pt x="3812" y="31397"/>
                    <a:pt x="3469" y="31768"/>
                    <a:pt x="3147" y="31768"/>
                  </a:cubicBezTo>
                  <a:cubicBezTo>
                    <a:pt x="2868" y="31768"/>
                    <a:pt x="2604" y="31489"/>
                    <a:pt x="2858" y="30882"/>
                  </a:cubicBezTo>
                  <a:cubicBezTo>
                    <a:pt x="2767" y="30882"/>
                    <a:pt x="2311" y="30639"/>
                    <a:pt x="2250" y="30639"/>
                  </a:cubicBezTo>
                  <a:cubicBezTo>
                    <a:pt x="2189" y="31125"/>
                    <a:pt x="1855" y="31368"/>
                    <a:pt x="1429" y="31429"/>
                  </a:cubicBezTo>
                  <a:lnTo>
                    <a:pt x="2129" y="46536"/>
                  </a:lnTo>
                  <a:lnTo>
                    <a:pt x="26810" y="45381"/>
                  </a:lnTo>
                  <a:cubicBezTo>
                    <a:pt x="26871" y="45229"/>
                    <a:pt x="26901" y="45077"/>
                    <a:pt x="26931" y="44894"/>
                  </a:cubicBezTo>
                  <a:cubicBezTo>
                    <a:pt x="27160" y="45044"/>
                    <a:pt x="27370" y="45108"/>
                    <a:pt x="27550" y="45108"/>
                  </a:cubicBezTo>
                  <a:cubicBezTo>
                    <a:pt x="28067" y="45108"/>
                    <a:pt x="28342" y="44584"/>
                    <a:pt x="28117" y="44043"/>
                  </a:cubicBezTo>
                  <a:lnTo>
                    <a:pt x="28117" y="44043"/>
                  </a:lnTo>
                  <a:cubicBezTo>
                    <a:pt x="28257" y="44113"/>
                    <a:pt x="28383" y="44150"/>
                    <a:pt x="28496" y="44150"/>
                  </a:cubicBezTo>
                  <a:cubicBezTo>
                    <a:pt x="28726" y="44150"/>
                    <a:pt x="28896" y="43995"/>
                    <a:pt x="28998" y="43648"/>
                  </a:cubicBezTo>
                  <a:lnTo>
                    <a:pt x="29029" y="43648"/>
                  </a:lnTo>
                  <a:cubicBezTo>
                    <a:pt x="29127" y="43885"/>
                    <a:pt x="29392" y="44045"/>
                    <a:pt x="29658" y="44045"/>
                  </a:cubicBezTo>
                  <a:cubicBezTo>
                    <a:pt x="29801" y="44045"/>
                    <a:pt x="29945" y="43998"/>
                    <a:pt x="30062" y="43891"/>
                  </a:cubicBezTo>
                  <a:lnTo>
                    <a:pt x="30062" y="43952"/>
                  </a:lnTo>
                  <a:cubicBezTo>
                    <a:pt x="29941" y="44286"/>
                    <a:pt x="29941" y="44864"/>
                    <a:pt x="30305" y="44955"/>
                  </a:cubicBezTo>
                  <a:cubicBezTo>
                    <a:pt x="30360" y="44976"/>
                    <a:pt x="30408" y="44986"/>
                    <a:pt x="30450" y="44986"/>
                  </a:cubicBezTo>
                  <a:cubicBezTo>
                    <a:pt x="30714" y="44986"/>
                    <a:pt x="30749" y="44618"/>
                    <a:pt x="30670" y="44408"/>
                  </a:cubicBezTo>
                  <a:lnTo>
                    <a:pt x="30670" y="44408"/>
                  </a:lnTo>
                  <a:cubicBezTo>
                    <a:pt x="30808" y="44526"/>
                    <a:pt x="31124" y="44746"/>
                    <a:pt x="31371" y="44746"/>
                  </a:cubicBezTo>
                  <a:cubicBezTo>
                    <a:pt x="31506" y="44746"/>
                    <a:pt x="31620" y="44681"/>
                    <a:pt x="31673" y="44499"/>
                  </a:cubicBezTo>
                  <a:cubicBezTo>
                    <a:pt x="31764" y="44256"/>
                    <a:pt x="31612" y="43983"/>
                    <a:pt x="31369" y="43739"/>
                  </a:cubicBezTo>
                  <a:lnTo>
                    <a:pt x="31187" y="43557"/>
                  </a:lnTo>
                  <a:lnTo>
                    <a:pt x="31187" y="43557"/>
                  </a:lnTo>
                  <a:cubicBezTo>
                    <a:pt x="31308" y="43606"/>
                    <a:pt x="31459" y="43640"/>
                    <a:pt x="31596" y="43640"/>
                  </a:cubicBezTo>
                  <a:cubicBezTo>
                    <a:pt x="31802" y="43640"/>
                    <a:pt x="31977" y="43563"/>
                    <a:pt x="31977" y="43344"/>
                  </a:cubicBezTo>
                  <a:cubicBezTo>
                    <a:pt x="31977" y="42979"/>
                    <a:pt x="31521" y="42828"/>
                    <a:pt x="31308" y="42767"/>
                  </a:cubicBezTo>
                  <a:cubicBezTo>
                    <a:pt x="31582" y="42767"/>
                    <a:pt x="31795" y="42645"/>
                    <a:pt x="31825" y="42341"/>
                  </a:cubicBezTo>
                  <a:cubicBezTo>
                    <a:pt x="31886" y="41916"/>
                    <a:pt x="31521" y="41703"/>
                    <a:pt x="31187" y="41551"/>
                  </a:cubicBezTo>
                  <a:cubicBezTo>
                    <a:pt x="31217" y="41247"/>
                    <a:pt x="31369" y="40791"/>
                    <a:pt x="31369" y="40578"/>
                  </a:cubicBezTo>
                  <a:cubicBezTo>
                    <a:pt x="31579" y="41234"/>
                    <a:pt x="31970" y="41776"/>
                    <a:pt x="32639" y="41776"/>
                  </a:cubicBezTo>
                  <a:cubicBezTo>
                    <a:pt x="32746" y="41776"/>
                    <a:pt x="32859" y="41762"/>
                    <a:pt x="32980" y="41733"/>
                  </a:cubicBezTo>
                  <a:lnTo>
                    <a:pt x="32980" y="41733"/>
                  </a:lnTo>
                  <a:cubicBezTo>
                    <a:pt x="32868" y="41987"/>
                    <a:pt x="33094" y="42162"/>
                    <a:pt x="33346" y="42162"/>
                  </a:cubicBezTo>
                  <a:cubicBezTo>
                    <a:pt x="33366" y="42162"/>
                    <a:pt x="33386" y="42161"/>
                    <a:pt x="33406" y="42159"/>
                  </a:cubicBezTo>
                  <a:lnTo>
                    <a:pt x="33406" y="42159"/>
                  </a:lnTo>
                  <a:cubicBezTo>
                    <a:pt x="33145" y="42478"/>
                    <a:pt x="33437" y="42769"/>
                    <a:pt x="33754" y="42769"/>
                  </a:cubicBezTo>
                  <a:cubicBezTo>
                    <a:pt x="33770" y="42769"/>
                    <a:pt x="33785" y="42768"/>
                    <a:pt x="33801" y="42767"/>
                  </a:cubicBezTo>
                  <a:lnTo>
                    <a:pt x="33801" y="42767"/>
                  </a:lnTo>
                  <a:cubicBezTo>
                    <a:pt x="33317" y="43158"/>
                    <a:pt x="33757" y="43595"/>
                    <a:pt x="34121" y="43595"/>
                  </a:cubicBezTo>
                  <a:cubicBezTo>
                    <a:pt x="34352" y="43595"/>
                    <a:pt x="34552" y="43420"/>
                    <a:pt x="34470" y="42949"/>
                  </a:cubicBezTo>
                  <a:cubicBezTo>
                    <a:pt x="34682" y="42949"/>
                    <a:pt x="34865" y="42949"/>
                    <a:pt x="35108" y="42828"/>
                  </a:cubicBezTo>
                  <a:cubicBezTo>
                    <a:pt x="35108" y="43162"/>
                    <a:pt x="35442" y="43253"/>
                    <a:pt x="35746" y="43283"/>
                  </a:cubicBezTo>
                  <a:cubicBezTo>
                    <a:pt x="35443" y="43711"/>
                    <a:pt x="35789" y="43993"/>
                    <a:pt x="36095" y="43993"/>
                  </a:cubicBezTo>
                  <a:cubicBezTo>
                    <a:pt x="36311" y="43993"/>
                    <a:pt x="36508" y="43853"/>
                    <a:pt x="36445" y="43527"/>
                  </a:cubicBezTo>
                  <a:cubicBezTo>
                    <a:pt x="36810" y="43527"/>
                    <a:pt x="37114" y="43375"/>
                    <a:pt x="37357" y="43101"/>
                  </a:cubicBezTo>
                  <a:cubicBezTo>
                    <a:pt x="37388" y="43375"/>
                    <a:pt x="37600" y="43435"/>
                    <a:pt x="37844" y="43435"/>
                  </a:cubicBezTo>
                  <a:cubicBezTo>
                    <a:pt x="37665" y="43776"/>
                    <a:pt x="38023" y="44004"/>
                    <a:pt x="38327" y="44004"/>
                  </a:cubicBezTo>
                  <a:cubicBezTo>
                    <a:pt x="38592" y="44004"/>
                    <a:pt x="38816" y="43830"/>
                    <a:pt x="38603" y="43405"/>
                  </a:cubicBezTo>
                  <a:lnTo>
                    <a:pt x="38603" y="43405"/>
                  </a:lnTo>
                  <a:cubicBezTo>
                    <a:pt x="38629" y="43408"/>
                    <a:pt x="38655" y="43409"/>
                    <a:pt x="38680" y="43409"/>
                  </a:cubicBezTo>
                  <a:cubicBezTo>
                    <a:pt x="38943" y="43409"/>
                    <a:pt x="39133" y="43265"/>
                    <a:pt x="39272" y="43071"/>
                  </a:cubicBezTo>
                  <a:cubicBezTo>
                    <a:pt x="39371" y="43130"/>
                    <a:pt x="39509" y="43177"/>
                    <a:pt x="39643" y="43177"/>
                  </a:cubicBezTo>
                  <a:cubicBezTo>
                    <a:pt x="39715" y="43177"/>
                    <a:pt x="39786" y="43163"/>
                    <a:pt x="39850" y="43131"/>
                  </a:cubicBezTo>
                  <a:cubicBezTo>
                    <a:pt x="39850" y="43529"/>
                    <a:pt x="40062" y="43689"/>
                    <a:pt x="40281" y="43689"/>
                  </a:cubicBezTo>
                  <a:cubicBezTo>
                    <a:pt x="40650" y="43689"/>
                    <a:pt x="41040" y="43239"/>
                    <a:pt x="40488" y="42706"/>
                  </a:cubicBezTo>
                  <a:cubicBezTo>
                    <a:pt x="41309" y="42706"/>
                    <a:pt x="40792" y="41885"/>
                    <a:pt x="40397" y="41733"/>
                  </a:cubicBezTo>
                  <a:cubicBezTo>
                    <a:pt x="40792" y="41581"/>
                    <a:pt x="40913" y="41004"/>
                    <a:pt x="40458" y="40791"/>
                  </a:cubicBezTo>
                  <a:cubicBezTo>
                    <a:pt x="41065" y="40426"/>
                    <a:pt x="41187" y="39666"/>
                    <a:pt x="41035" y="38998"/>
                  </a:cubicBezTo>
                  <a:cubicBezTo>
                    <a:pt x="41309" y="38906"/>
                    <a:pt x="41248" y="38755"/>
                    <a:pt x="41339" y="38238"/>
                  </a:cubicBezTo>
                  <a:cubicBezTo>
                    <a:pt x="42099" y="37934"/>
                    <a:pt x="42312" y="37296"/>
                    <a:pt x="41795" y="36536"/>
                  </a:cubicBezTo>
                  <a:cubicBezTo>
                    <a:pt x="42008" y="35867"/>
                    <a:pt x="42160" y="36110"/>
                    <a:pt x="41856" y="35229"/>
                  </a:cubicBezTo>
                  <a:cubicBezTo>
                    <a:pt x="42312" y="35077"/>
                    <a:pt x="42524" y="34955"/>
                    <a:pt x="42555" y="34773"/>
                  </a:cubicBezTo>
                  <a:cubicBezTo>
                    <a:pt x="42859" y="34651"/>
                    <a:pt x="43132" y="34499"/>
                    <a:pt x="43345" y="34317"/>
                  </a:cubicBezTo>
                  <a:cubicBezTo>
                    <a:pt x="43953" y="33800"/>
                    <a:pt x="44439" y="32523"/>
                    <a:pt x="43983" y="31824"/>
                  </a:cubicBezTo>
                  <a:cubicBezTo>
                    <a:pt x="44439" y="31703"/>
                    <a:pt x="44865" y="31368"/>
                    <a:pt x="44500" y="30912"/>
                  </a:cubicBezTo>
                  <a:cubicBezTo>
                    <a:pt x="45021" y="30652"/>
                    <a:pt x="44909" y="29842"/>
                    <a:pt x="44347" y="29842"/>
                  </a:cubicBezTo>
                  <a:cubicBezTo>
                    <a:pt x="44318" y="29842"/>
                    <a:pt x="44288" y="29844"/>
                    <a:pt x="44257" y="29849"/>
                  </a:cubicBezTo>
                  <a:cubicBezTo>
                    <a:pt x="44652" y="29605"/>
                    <a:pt x="44591" y="29089"/>
                    <a:pt x="44287" y="28846"/>
                  </a:cubicBezTo>
                  <a:cubicBezTo>
                    <a:pt x="44804" y="28633"/>
                    <a:pt x="44591" y="28025"/>
                    <a:pt x="44105" y="27903"/>
                  </a:cubicBezTo>
                  <a:cubicBezTo>
                    <a:pt x="44500" y="27569"/>
                    <a:pt x="44105" y="27143"/>
                    <a:pt x="43740" y="27113"/>
                  </a:cubicBezTo>
                  <a:cubicBezTo>
                    <a:pt x="43771" y="26900"/>
                    <a:pt x="43680" y="26687"/>
                    <a:pt x="43467" y="26596"/>
                  </a:cubicBezTo>
                  <a:cubicBezTo>
                    <a:pt x="44251" y="26151"/>
                    <a:pt x="43906" y="25799"/>
                    <a:pt x="43499" y="25799"/>
                  </a:cubicBezTo>
                  <a:cubicBezTo>
                    <a:pt x="43212" y="25799"/>
                    <a:pt x="42894" y="25974"/>
                    <a:pt x="42920" y="26414"/>
                  </a:cubicBezTo>
                  <a:cubicBezTo>
                    <a:pt x="42782" y="26285"/>
                    <a:pt x="42630" y="26230"/>
                    <a:pt x="42491" y="26230"/>
                  </a:cubicBezTo>
                  <a:cubicBezTo>
                    <a:pt x="42109" y="26230"/>
                    <a:pt x="41835" y="26643"/>
                    <a:pt x="42281" y="27022"/>
                  </a:cubicBezTo>
                  <a:cubicBezTo>
                    <a:pt x="42260" y="27019"/>
                    <a:pt x="42238" y="27017"/>
                    <a:pt x="42216" y="27017"/>
                  </a:cubicBezTo>
                  <a:cubicBezTo>
                    <a:pt x="42027" y="27017"/>
                    <a:pt x="41853" y="27135"/>
                    <a:pt x="41825" y="27326"/>
                  </a:cubicBezTo>
                  <a:cubicBezTo>
                    <a:pt x="41687" y="27207"/>
                    <a:pt x="41511" y="27127"/>
                    <a:pt x="41321" y="27127"/>
                  </a:cubicBezTo>
                  <a:cubicBezTo>
                    <a:pt x="41218" y="27127"/>
                    <a:pt x="41111" y="27151"/>
                    <a:pt x="41005" y="27204"/>
                  </a:cubicBezTo>
                  <a:cubicBezTo>
                    <a:pt x="41148" y="26835"/>
                    <a:pt x="41015" y="26680"/>
                    <a:pt x="40814" y="26680"/>
                  </a:cubicBezTo>
                  <a:cubicBezTo>
                    <a:pt x="40501" y="26680"/>
                    <a:pt x="40024" y="27052"/>
                    <a:pt x="40154" y="27569"/>
                  </a:cubicBezTo>
                  <a:cubicBezTo>
                    <a:pt x="40036" y="27452"/>
                    <a:pt x="39841" y="27385"/>
                    <a:pt x="39680" y="27385"/>
                  </a:cubicBezTo>
                  <a:cubicBezTo>
                    <a:pt x="39465" y="27385"/>
                    <a:pt x="39311" y="27504"/>
                    <a:pt x="39485" y="27782"/>
                  </a:cubicBezTo>
                  <a:cubicBezTo>
                    <a:pt x="39397" y="27664"/>
                    <a:pt x="39293" y="27616"/>
                    <a:pt x="39198" y="27616"/>
                  </a:cubicBezTo>
                  <a:cubicBezTo>
                    <a:pt x="39000" y="27616"/>
                    <a:pt x="38845" y="27829"/>
                    <a:pt x="38968" y="28055"/>
                  </a:cubicBezTo>
                  <a:lnTo>
                    <a:pt x="38938" y="28055"/>
                  </a:lnTo>
                  <a:cubicBezTo>
                    <a:pt x="38765" y="27961"/>
                    <a:pt x="38560" y="27899"/>
                    <a:pt x="38364" y="27899"/>
                  </a:cubicBezTo>
                  <a:cubicBezTo>
                    <a:pt x="38181" y="27899"/>
                    <a:pt x="38006" y="27953"/>
                    <a:pt x="37874" y="28086"/>
                  </a:cubicBezTo>
                  <a:cubicBezTo>
                    <a:pt x="37844" y="27812"/>
                    <a:pt x="37752" y="27569"/>
                    <a:pt x="37570" y="27326"/>
                  </a:cubicBezTo>
                  <a:cubicBezTo>
                    <a:pt x="37661" y="27295"/>
                    <a:pt x="37692" y="27265"/>
                    <a:pt x="37752" y="27174"/>
                  </a:cubicBezTo>
                  <a:cubicBezTo>
                    <a:pt x="37819" y="27182"/>
                    <a:pt x="37883" y="27188"/>
                    <a:pt x="37945" y="27188"/>
                  </a:cubicBezTo>
                  <a:cubicBezTo>
                    <a:pt x="38108" y="27188"/>
                    <a:pt x="38250" y="27146"/>
                    <a:pt x="38360" y="26991"/>
                  </a:cubicBezTo>
                  <a:cubicBezTo>
                    <a:pt x="38457" y="27125"/>
                    <a:pt x="38583" y="27185"/>
                    <a:pt x="38699" y="27185"/>
                  </a:cubicBezTo>
                  <a:cubicBezTo>
                    <a:pt x="38875" y="27185"/>
                    <a:pt x="39029" y="27047"/>
                    <a:pt x="39029" y="26809"/>
                  </a:cubicBezTo>
                  <a:cubicBezTo>
                    <a:pt x="39129" y="26882"/>
                    <a:pt x="39214" y="26913"/>
                    <a:pt x="39285" y="26913"/>
                  </a:cubicBezTo>
                  <a:cubicBezTo>
                    <a:pt x="39538" y="26913"/>
                    <a:pt x="39610" y="26517"/>
                    <a:pt x="39515" y="26232"/>
                  </a:cubicBezTo>
                  <a:lnTo>
                    <a:pt x="39515" y="26232"/>
                  </a:lnTo>
                  <a:cubicBezTo>
                    <a:pt x="39537" y="26234"/>
                    <a:pt x="39558" y="26235"/>
                    <a:pt x="39579" y="26235"/>
                  </a:cubicBezTo>
                  <a:cubicBezTo>
                    <a:pt x="39836" y="26235"/>
                    <a:pt x="39934" y="26057"/>
                    <a:pt x="39850" y="25776"/>
                  </a:cubicBezTo>
                  <a:lnTo>
                    <a:pt x="39850" y="25776"/>
                  </a:lnTo>
                  <a:cubicBezTo>
                    <a:pt x="39968" y="25886"/>
                    <a:pt x="40093" y="25932"/>
                    <a:pt x="40207" y="25932"/>
                  </a:cubicBezTo>
                  <a:cubicBezTo>
                    <a:pt x="40565" y="25932"/>
                    <a:pt x="40818" y="25483"/>
                    <a:pt x="40427" y="25137"/>
                  </a:cubicBezTo>
                  <a:cubicBezTo>
                    <a:pt x="41065" y="24985"/>
                    <a:pt x="40731" y="24317"/>
                    <a:pt x="40336" y="24165"/>
                  </a:cubicBezTo>
                  <a:cubicBezTo>
                    <a:pt x="40701" y="24043"/>
                    <a:pt x="40549" y="23618"/>
                    <a:pt x="40336" y="23344"/>
                  </a:cubicBezTo>
                  <a:cubicBezTo>
                    <a:pt x="40549" y="23162"/>
                    <a:pt x="40579" y="23010"/>
                    <a:pt x="40488" y="22736"/>
                  </a:cubicBezTo>
                  <a:cubicBezTo>
                    <a:pt x="40579" y="22706"/>
                    <a:pt x="40883" y="22614"/>
                    <a:pt x="41035" y="22614"/>
                  </a:cubicBezTo>
                  <a:cubicBezTo>
                    <a:pt x="41065" y="22888"/>
                    <a:pt x="41309" y="23070"/>
                    <a:pt x="41613" y="23162"/>
                  </a:cubicBezTo>
                  <a:cubicBezTo>
                    <a:pt x="41187" y="23374"/>
                    <a:pt x="41461" y="23678"/>
                    <a:pt x="41795" y="23769"/>
                  </a:cubicBezTo>
                  <a:cubicBezTo>
                    <a:pt x="41356" y="24428"/>
                    <a:pt x="41743" y="24800"/>
                    <a:pt x="42100" y="24800"/>
                  </a:cubicBezTo>
                  <a:cubicBezTo>
                    <a:pt x="42337" y="24800"/>
                    <a:pt x="42561" y="24637"/>
                    <a:pt x="42524" y="24286"/>
                  </a:cubicBezTo>
                  <a:lnTo>
                    <a:pt x="42524" y="24286"/>
                  </a:lnTo>
                  <a:cubicBezTo>
                    <a:pt x="42618" y="24460"/>
                    <a:pt x="42759" y="24546"/>
                    <a:pt x="42884" y="24546"/>
                  </a:cubicBezTo>
                  <a:cubicBezTo>
                    <a:pt x="43044" y="24546"/>
                    <a:pt x="43180" y="24407"/>
                    <a:pt x="43163" y="24134"/>
                  </a:cubicBezTo>
                  <a:lnTo>
                    <a:pt x="43163" y="24134"/>
                  </a:lnTo>
                  <a:cubicBezTo>
                    <a:pt x="43231" y="24168"/>
                    <a:pt x="43297" y="24184"/>
                    <a:pt x="43358" y="24184"/>
                  </a:cubicBezTo>
                  <a:cubicBezTo>
                    <a:pt x="43572" y="24184"/>
                    <a:pt x="43727" y="23992"/>
                    <a:pt x="43680" y="23709"/>
                  </a:cubicBezTo>
                  <a:lnTo>
                    <a:pt x="43680" y="23709"/>
                  </a:lnTo>
                  <a:cubicBezTo>
                    <a:pt x="43868" y="23923"/>
                    <a:pt x="44053" y="24009"/>
                    <a:pt x="44204" y="24009"/>
                  </a:cubicBezTo>
                  <a:cubicBezTo>
                    <a:pt x="44590" y="24009"/>
                    <a:pt x="44767" y="23454"/>
                    <a:pt x="44287" y="23040"/>
                  </a:cubicBezTo>
                  <a:cubicBezTo>
                    <a:pt x="44713" y="22797"/>
                    <a:pt x="44895" y="22280"/>
                    <a:pt x="44439" y="21885"/>
                  </a:cubicBezTo>
                  <a:cubicBezTo>
                    <a:pt x="44987" y="21551"/>
                    <a:pt x="45321" y="20517"/>
                    <a:pt x="44652" y="20274"/>
                  </a:cubicBezTo>
                  <a:cubicBezTo>
                    <a:pt x="44835" y="19909"/>
                    <a:pt x="44956" y="19301"/>
                    <a:pt x="44531" y="19058"/>
                  </a:cubicBezTo>
                  <a:cubicBezTo>
                    <a:pt x="44865" y="18906"/>
                    <a:pt x="44895" y="18481"/>
                    <a:pt x="44591" y="18207"/>
                  </a:cubicBezTo>
                  <a:cubicBezTo>
                    <a:pt x="44956" y="17842"/>
                    <a:pt x="44652" y="17478"/>
                    <a:pt x="44257" y="17295"/>
                  </a:cubicBezTo>
                  <a:cubicBezTo>
                    <a:pt x="44439" y="16991"/>
                    <a:pt x="44379" y="16627"/>
                    <a:pt x="43953" y="16535"/>
                  </a:cubicBezTo>
                  <a:cubicBezTo>
                    <a:pt x="44135" y="16079"/>
                    <a:pt x="43983" y="15593"/>
                    <a:pt x="43436" y="15563"/>
                  </a:cubicBezTo>
                  <a:cubicBezTo>
                    <a:pt x="43606" y="15138"/>
                    <a:pt x="43671" y="14581"/>
                    <a:pt x="43137" y="14581"/>
                  </a:cubicBezTo>
                  <a:cubicBezTo>
                    <a:pt x="43098" y="14581"/>
                    <a:pt x="43056" y="14584"/>
                    <a:pt x="43011" y="14590"/>
                  </a:cubicBezTo>
                  <a:cubicBezTo>
                    <a:pt x="43703" y="13692"/>
                    <a:pt x="43119" y="13271"/>
                    <a:pt x="42371" y="13271"/>
                  </a:cubicBezTo>
                  <a:cubicBezTo>
                    <a:pt x="42233" y="13271"/>
                    <a:pt x="42089" y="13285"/>
                    <a:pt x="41947" y="13313"/>
                  </a:cubicBezTo>
                  <a:cubicBezTo>
                    <a:pt x="42105" y="12998"/>
                    <a:pt x="41820" y="12781"/>
                    <a:pt x="41523" y="12781"/>
                  </a:cubicBezTo>
                  <a:cubicBezTo>
                    <a:pt x="41247" y="12781"/>
                    <a:pt x="40961" y="12967"/>
                    <a:pt x="41005" y="13435"/>
                  </a:cubicBezTo>
                  <a:cubicBezTo>
                    <a:pt x="40887" y="13293"/>
                    <a:pt x="40769" y="13235"/>
                    <a:pt x="40659" y="13235"/>
                  </a:cubicBezTo>
                  <a:cubicBezTo>
                    <a:pt x="40345" y="13235"/>
                    <a:pt x="40101" y="13713"/>
                    <a:pt x="40123" y="14073"/>
                  </a:cubicBezTo>
                  <a:cubicBezTo>
                    <a:pt x="40016" y="13996"/>
                    <a:pt x="39918" y="13963"/>
                    <a:pt x="39831" y="13963"/>
                  </a:cubicBezTo>
                  <a:cubicBezTo>
                    <a:pt x="39471" y="13963"/>
                    <a:pt x="39284" y="14521"/>
                    <a:pt x="39333" y="14864"/>
                  </a:cubicBezTo>
                  <a:cubicBezTo>
                    <a:pt x="39297" y="14859"/>
                    <a:pt x="39262" y="14857"/>
                    <a:pt x="39226" y="14857"/>
                  </a:cubicBezTo>
                  <a:cubicBezTo>
                    <a:pt x="38747" y="14857"/>
                    <a:pt x="38287" y="15227"/>
                    <a:pt x="38117" y="15623"/>
                  </a:cubicBezTo>
                  <a:cubicBezTo>
                    <a:pt x="37996" y="15806"/>
                    <a:pt x="38026" y="16262"/>
                    <a:pt x="37965" y="16505"/>
                  </a:cubicBezTo>
                  <a:cubicBezTo>
                    <a:pt x="37813" y="16505"/>
                    <a:pt x="37661" y="16535"/>
                    <a:pt x="37509" y="16535"/>
                  </a:cubicBezTo>
                  <a:cubicBezTo>
                    <a:pt x="37661" y="16049"/>
                    <a:pt x="37692" y="15563"/>
                    <a:pt x="37600" y="14985"/>
                  </a:cubicBezTo>
                  <a:cubicBezTo>
                    <a:pt x="38056" y="14864"/>
                    <a:pt x="38573" y="13769"/>
                    <a:pt x="38360" y="13344"/>
                  </a:cubicBezTo>
                  <a:cubicBezTo>
                    <a:pt x="38907" y="13222"/>
                    <a:pt x="39242" y="12827"/>
                    <a:pt x="38816" y="12371"/>
                  </a:cubicBezTo>
                  <a:cubicBezTo>
                    <a:pt x="39518" y="12167"/>
                    <a:pt x="39348" y="10753"/>
                    <a:pt x="38550" y="10753"/>
                  </a:cubicBezTo>
                  <a:cubicBezTo>
                    <a:pt x="38518" y="10753"/>
                    <a:pt x="38485" y="10756"/>
                    <a:pt x="38451" y="10760"/>
                  </a:cubicBezTo>
                  <a:cubicBezTo>
                    <a:pt x="38477" y="10474"/>
                    <a:pt x="38325" y="10255"/>
                    <a:pt x="38033" y="10255"/>
                  </a:cubicBezTo>
                  <a:cubicBezTo>
                    <a:pt x="37984" y="10255"/>
                    <a:pt x="37931" y="10261"/>
                    <a:pt x="37874" y="10274"/>
                  </a:cubicBezTo>
                  <a:cubicBezTo>
                    <a:pt x="38019" y="9791"/>
                    <a:pt x="37626" y="9480"/>
                    <a:pt x="37184" y="9480"/>
                  </a:cubicBezTo>
                  <a:cubicBezTo>
                    <a:pt x="37070" y="9480"/>
                    <a:pt x="36953" y="9501"/>
                    <a:pt x="36840" y="9544"/>
                  </a:cubicBezTo>
                  <a:cubicBezTo>
                    <a:pt x="36810" y="9028"/>
                    <a:pt x="36749" y="8906"/>
                    <a:pt x="36506" y="8511"/>
                  </a:cubicBezTo>
                  <a:cubicBezTo>
                    <a:pt x="36447" y="8422"/>
                    <a:pt x="36071" y="7902"/>
                    <a:pt x="35799" y="7902"/>
                  </a:cubicBezTo>
                  <a:cubicBezTo>
                    <a:pt x="35791" y="7902"/>
                    <a:pt x="35784" y="7902"/>
                    <a:pt x="35777" y="7903"/>
                  </a:cubicBezTo>
                  <a:cubicBezTo>
                    <a:pt x="35837" y="7599"/>
                    <a:pt x="35716" y="7386"/>
                    <a:pt x="35442" y="7265"/>
                  </a:cubicBezTo>
                  <a:cubicBezTo>
                    <a:pt x="36385" y="6999"/>
                    <a:pt x="35905" y="5964"/>
                    <a:pt x="35302" y="5964"/>
                  </a:cubicBezTo>
                  <a:cubicBezTo>
                    <a:pt x="35147" y="5964"/>
                    <a:pt x="34984" y="6033"/>
                    <a:pt x="34834" y="6201"/>
                  </a:cubicBezTo>
                  <a:cubicBezTo>
                    <a:pt x="34732" y="6016"/>
                    <a:pt x="34643" y="5928"/>
                    <a:pt x="34502" y="5928"/>
                  </a:cubicBezTo>
                  <a:cubicBezTo>
                    <a:pt x="34435" y="5928"/>
                    <a:pt x="34355" y="5949"/>
                    <a:pt x="34257" y="5988"/>
                  </a:cubicBezTo>
                  <a:cubicBezTo>
                    <a:pt x="34338" y="5665"/>
                    <a:pt x="34132" y="5461"/>
                    <a:pt x="33852" y="5461"/>
                  </a:cubicBezTo>
                  <a:cubicBezTo>
                    <a:pt x="33816" y="5461"/>
                    <a:pt x="33778" y="5464"/>
                    <a:pt x="33740" y="5471"/>
                  </a:cubicBezTo>
                  <a:cubicBezTo>
                    <a:pt x="33795" y="5113"/>
                    <a:pt x="33501" y="4855"/>
                    <a:pt x="33151" y="4855"/>
                  </a:cubicBezTo>
                  <a:cubicBezTo>
                    <a:pt x="33115" y="4855"/>
                    <a:pt x="33078" y="4858"/>
                    <a:pt x="33041" y="4863"/>
                  </a:cubicBezTo>
                  <a:cubicBezTo>
                    <a:pt x="33076" y="4460"/>
                    <a:pt x="32665" y="4208"/>
                    <a:pt x="32311" y="4208"/>
                  </a:cubicBezTo>
                  <a:cubicBezTo>
                    <a:pt x="32053" y="4208"/>
                    <a:pt x="31825" y="4343"/>
                    <a:pt x="31825" y="4651"/>
                  </a:cubicBezTo>
                  <a:cubicBezTo>
                    <a:pt x="31714" y="4446"/>
                    <a:pt x="31546" y="4344"/>
                    <a:pt x="31362" y="4344"/>
                  </a:cubicBezTo>
                  <a:cubicBezTo>
                    <a:pt x="31246" y="4344"/>
                    <a:pt x="31123" y="4386"/>
                    <a:pt x="31004" y="4468"/>
                  </a:cubicBezTo>
                  <a:cubicBezTo>
                    <a:pt x="30938" y="4201"/>
                    <a:pt x="30790" y="4032"/>
                    <a:pt x="30572" y="4032"/>
                  </a:cubicBezTo>
                  <a:cubicBezTo>
                    <a:pt x="30492" y="4032"/>
                    <a:pt x="30403" y="4055"/>
                    <a:pt x="30305" y="4104"/>
                  </a:cubicBezTo>
                  <a:cubicBezTo>
                    <a:pt x="30355" y="3778"/>
                    <a:pt x="30179" y="3411"/>
                    <a:pt x="29877" y="3411"/>
                  </a:cubicBezTo>
                  <a:cubicBezTo>
                    <a:pt x="29812" y="3411"/>
                    <a:pt x="29742" y="3428"/>
                    <a:pt x="29667" y="3465"/>
                  </a:cubicBezTo>
                  <a:cubicBezTo>
                    <a:pt x="29912" y="2732"/>
                    <a:pt x="29330" y="2243"/>
                    <a:pt x="28908" y="2243"/>
                  </a:cubicBezTo>
                  <a:cubicBezTo>
                    <a:pt x="28649" y="2243"/>
                    <a:pt x="28450" y="2429"/>
                    <a:pt x="28542" y="2857"/>
                  </a:cubicBezTo>
                  <a:cubicBezTo>
                    <a:pt x="28436" y="2793"/>
                    <a:pt x="28321" y="2759"/>
                    <a:pt x="28215" y="2759"/>
                  </a:cubicBezTo>
                  <a:cubicBezTo>
                    <a:pt x="28019" y="2759"/>
                    <a:pt x="27852" y="2875"/>
                    <a:pt x="27813" y="3131"/>
                  </a:cubicBezTo>
                  <a:cubicBezTo>
                    <a:pt x="27668" y="3034"/>
                    <a:pt x="27430" y="2921"/>
                    <a:pt x="27238" y="2921"/>
                  </a:cubicBezTo>
                  <a:cubicBezTo>
                    <a:pt x="27066" y="2921"/>
                    <a:pt x="26931" y="3011"/>
                    <a:pt x="26931" y="3283"/>
                  </a:cubicBezTo>
                  <a:cubicBezTo>
                    <a:pt x="26862" y="2857"/>
                    <a:pt x="26687" y="2693"/>
                    <a:pt x="26483" y="2693"/>
                  </a:cubicBezTo>
                  <a:cubicBezTo>
                    <a:pt x="26062" y="2693"/>
                    <a:pt x="25523" y="3398"/>
                    <a:pt x="25564" y="3952"/>
                  </a:cubicBezTo>
                  <a:cubicBezTo>
                    <a:pt x="25424" y="3752"/>
                    <a:pt x="25219" y="3605"/>
                    <a:pt x="24991" y="3605"/>
                  </a:cubicBezTo>
                  <a:cubicBezTo>
                    <a:pt x="24872" y="3605"/>
                    <a:pt x="24747" y="3645"/>
                    <a:pt x="24621" y="3739"/>
                  </a:cubicBezTo>
                  <a:cubicBezTo>
                    <a:pt x="24647" y="3406"/>
                    <a:pt x="24436" y="3096"/>
                    <a:pt x="24115" y="3096"/>
                  </a:cubicBezTo>
                  <a:cubicBezTo>
                    <a:pt x="24055" y="3096"/>
                    <a:pt x="23990" y="3107"/>
                    <a:pt x="23922" y="3131"/>
                  </a:cubicBezTo>
                  <a:cubicBezTo>
                    <a:pt x="24135" y="2857"/>
                    <a:pt x="24135" y="2493"/>
                    <a:pt x="23892" y="2219"/>
                  </a:cubicBezTo>
                  <a:cubicBezTo>
                    <a:pt x="24626" y="1999"/>
                    <a:pt x="24789" y="1325"/>
                    <a:pt x="24269" y="1325"/>
                  </a:cubicBezTo>
                  <a:cubicBezTo>
                    <a:pt x="24143" y="1325"/>
                    <a:pt x="23977" y="1364"/>
                    <a:pt x="23770" y="1459"/>
                  </a:cubicBezTo>
                  <a:cubicBezTo>
                    <a:pt x="23892" y="1125"/>
                    <a:pt x="23892" y="1216"/>
                    <a:pt x="23588" y="1064"/>
                  </a:cubicBezTo>
                  <a:cubicBezTo>
                    <a:pt x="23983" y="882"/>
                    <a:pt x="24044" y="426"/>
                    <a:pt x="23983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09" name="Google Shape;909;p6"/>
            <p:cNvSpPr/>
            <p:nvPr/>
          </p:nvSpPr>
          <p:spPr>
            <a:xfrm>
              <a:off x="477196" y="3783005"/>
              <a:ext cx="761633" cy="497895"/>
            </a:xfrm>
            <a:custGeom>
              <a:rect b="b" l="l" r="r" t="t"/>
              <a:pathLst>
                <a:path extrusionOk="0" h="21461" w="32829">
                  <a:moveTo>
                    <a:pt x="16080" y="2311"/>
                  </a:moveTo>
                  <a:cubicBezTo>
                    <a:pt x="16080" y="2463"/>
                    <a:pt x="16050" y="2615"/>
                    <a:pt x="15989" y="2676"/>
                  </a:cubicBezTo>
                  <a:cubicBezTo>
                    <a:pt x="15989" y="2585"/>
                    <a:pt x="16050" y="2433"/>
                    <a:pt x="16080" y="2311"/>
                  </a:cubicBezTo>
                  <a:close/>
                  <a:moveTo>
                    <a:pt x="92" y="3101"/>
                  </a:moveTo>
                  <a:cubicBezTo>
                    <a:pt x="31" y="3101"/>
                    <a:pt x="31" y="3101"/>
                    <a:pt x="122" y="3223"/>
                  </a:cubicBezTo>
                  <a:lnTo>
                    <a:pt x="116" y="3103"/>
                  </a:lnTo>
                  <a:lnTo>
                    <a:pt x="116" y="3103"/>
                  </a:lnTo>
                  <a:cubicBezTo>
                    <a:pt x="108" y="3102"/>
                    <a:pt x="100" y="3102"/>
                    <a:pt x="92" y="3101"/>
                  </a:cubicBezTo>
                  <a:close/>
                  <a:moveTo>
                    <a:pt x="23862" y="1"/>
                  </a:moveTo>
                  <a:lnTo>
                    <a:pt x="22646" y="31"/>
                  </a:lnTo>
                  <a:lnTo>
                    <a:pt x="13041" y="487"/>
                  </a:lnTo>
                  <a:cubicBezTo>
                    <a:pt x="13264" y="914"/>
                    <a:pt x="13651" y="1273"/>
                    <a:pt x="14037" y="1273"/>
                  </a:cubicBezTo>
                  <a:cubicBezTo>
                    <a:pt x="14229" y="1273"/>
                    <a:pt x="14420" y="1185"/>
                    <a:pt x="14591" y="974"/>
                  </a:cubicBezTo>
                  <a:lnTo>
                    <a:pt x="14591" y="974"/>
                  </a:lnTo>
                  <a:cubicBezTo>
                    <a:pt x="14560" y="1430"/>
                    <a:pt x="14743" y="1885"/>
                    <a:pt x="15229" y="1916"/>
                  </a:cubicBezTo>
                  <a:cubicBezTo>
                    <a:pt x="14566" y="2538"/>
                    <a:pt x="14991" y="3047"/>
                    <a:pt x="15445" y="3047"/>
                  </a:cubicBezTo>
                  <a:cubicBezTo>
                    <a:pt x="15656" y="3047"/>
                    <a:pt x="15873" y="2936"/>
                    <a:pt x="15989" y="2676"/>
                  </a:cubicBezTo>
                  <a:lnTo>
                    <a:pt x="15989" y="2676"/>
                  </a:lnTo>
                  <a:cubicBezTo>
                    <a:pt x="15928" y="3344"/>
                    <a:pt x="16263" y="3831"/>
                    <a:pt x="16840" y="4287"/>
                  </a:cubicBezTo>
                  <a:cubicBezTo>
                    <a:pt x="16791" y="4281"/>
                    <a:pt x="16744" y="4278"/>
                    <a:pt x="16700" y="4278"/>
                  </a:cubicBezTo>
                  <a:cubicBezTo>
                    <a:pt x="16033" y="4278"/>
                    <a:pt x="15928" y="4895"/>
                    <a:pt x="16384" y="5351"/>
                  </a:cubicBezTo>
                  <a:cubicBezTo>
                    <a:pt x="15909" y="5058"/>
                    <a:pt x="15070" y="4567"/>
                    <a:pt x="14417" y="4567"/>
                  </a:cubicBezTo>
                  <a:cubicBezTo>
                    <a:pt x="13986" y="4567"/>
                    <a:pt x="13636" y="4782"/>
                    <a:pt x="13527" y="5411"/>
                  </a:cubicBezTo>
                  <a:cubicBezTo>
                    <a:pt x="13223" y="4864"/>
                    <a:pt x="13041" y="4287"/>
                    <a:pt x="12494" y="3892"/>
                  </a:cubicBezTo>
                  <a:cubicBezTo>
                    <a:pt x="13010" y="3496"/>
                    <a:pt x="13223" y="2645"/>
                    <a:pt x="12402" y="2524"/>
                  </a:cubicBezTo>
                  <a:cubicBezTo>
                    <a:pt x="12433" y="2159"/>
                    <a:pt x="12342" y="1703"/>
                    <a:pt x="12098" y="1430"/>
                  </a:cubicBezTo>
                  <a:cubicBezTo>
                    <a:pt x="12311" y="1156"/>
                    <a:pt x="12342" y="791"/>
                    <a:pt x="12250" y="518"/>
                  </a:cubicBezTo>
                  <a:lnTo>
                    <a:pt x="12250" y="518"/>
                  </a:lnTo>
                  <a:lnTo>
                    <a:pt x="1" y="1095"/>
                  </a:lnTo>
                  <a:lnTo>
                    <a:pt x="116" y="3103"/>
                  </a:lnTo>
                  <a:lnTo>
                    <a:pt x="116" y="3103"/>
                  </a:lnTo>
                  <a:cubicBezTo>
                    <a:pt x="933" y="3167"/>
                    <a:pt x="1975" y="3415"/>
                    <a:pt x="1764" y="4469"/>
                  </a:cubicBezTo>
                  <a:cubicBezTo>
                    <a:pt x="1938" y="4252"/>
                    <a:pt x="2292" y="4103"/>
                    <a:pt x="2588" y="4103"/>
                  </a:cubicBezTo>
                  <a:cubicBezTo>
                    <a:pt x="2912" y="4103"/>
                    <a:pt x="3168" y="4282"/>
                    <a:pt x="3040" y="4743"/>
                  </a:cubicBezTo>
                  <a:cubicBezTo>
                    <a:pt x="3169" y="4683"/>
                    <a:pt x="3283" y="4654"/>
                    <a:pt x="3377" y="4654"/>
                  </a:cubicBezTo>
                  <a:cubicBezTo>
                    <a:pt x="3619" y="4654"/>
                    <a:pt x="3736" y="4841"/>
                    <a:pt x="3648" y="5168"/>
                  </a:cubicBezTo>
                  <a:cubicBezTo>
                    <a:pt x="3821" y="4856"/>
                    <a:pt x="4000" y="4737"/>
                    <a:pt x="4147" y="4737"/>
                  </a:cubicBezTo>
                  <a:cubicBezTo>
                    <a:pt x="4545" y="4737"/>
                    <a:pt x="4713" y="5609"/>
                    <a:pt x="3892" y="5898"/>
                  </a:cubicBezTo>
                  <a:cubicBezTo>
                    <a:pt x="4287" y="6262"/>
                    <a:pt x="4104" y="6718"/>
                    <a:pt x="3618" y="6962"/>
                  </a:cubicBezTo>
                  <a:cubicBezTo>
                    <a:pt x="3679" y="7326"/>
                    <a:pt x="3466" y="7752"/>
                    <a:pt x="3071" y="7904"/>
                  </a:cubicBezTo>
                  <a:cubicBezTo>
                    <a:pt x="3337" y="8562"/>
                    <a:pt x="2989" y="8881"/>
                    <a:pt x="2661" y="8881"/>
                  </a:cubicBezTo>
                  <a:cubicBezTo>
                    <a:pt x="2352" y="8881"/>
                    <a:pt x="2061" y="8600"/>
                    <a:pt x="2311" y="8056"/>
                  </a:cubicBezTo>
                  <a:lnTo>
                    <a:pt x="2311" y="8056"/>
                  </a:lnTo>
                  <a:cubicBezTo>
                    <a:pt x="2205" y="8091"/>
                    <a:pt x="2119" y="8108"/>
                    <a:pt x="2049" y="8108"/>
                  </a:cubicBezTo>
                  <a:cubicBezTo>
                    <a:pt x="1819" y="8108"/>
                    <a:pt x="1771" y="7919"/>
                    <a:pt x="1794" y="7569"/>
                  </a:cubicBezTo>
                  <a:cubicBezTo>
                    <a:pt x="1429" y="7448"/>
                    <a:pt x="1399" y="7357"/>
                    <a:pt x="1126" y="7326"/>
                  </a:cubicBezTo>
                  <a:cubicBezTo>
                    <a:pt x="1034" y="7752"/>
                    <a:pt x="670" y="8025"/>
                    <a:pt x="274" y="8086"/>
                  </a:cubicBezTo>
                  <a:lnTo>
                    <a:pt x="822" y="20518"/>
                  </a:lnTo>
                  <a:cubicBezTo>
                    <a:pt x="1338" y="20548"/>
                    <a:pt x="1825" y="20822"/>
                    <a:pt x="1885" y="21308"/>
                  </a:cubicBezTo>
                  <a:cubicBezTo>
                    <a:pt x="2020" y="21160"/>
                    <a:pt x="2172" y="21084"/>
                    <a:pt x="2321" y="21084"/>
                  </a:cubicBezTo>
                  <a:cubicBezTo>
                    <a:pt x="2509" y="21084"/>
                    <a:pt x="2692" y="21206"/>
                    <a:pt x="2828" y="21460"/>
                  </a:cubicBezTo>
                  <a:cubicBezTo>
                    <a:pt x="2849" y="20941"/>
                    <a:pt x="3194" y="20714"/>
                    <a:pt x="3588" y="20714"/>
                  </a:cubicBezTo>
                  <a:cubicBezTo>
                    <a:pt x="3748" y="20714"/>
                    <a:pt x="3916" y="20752"/>
                    <a:pt x="4074" y="20822"/>
                  </a:cubicBezTo>
                  <a:cubicBezTo>
                    <a:pt x="4110" y="20211"/>
                    <a:pt x="4602" y="20025"/>
                    <a:pt x="5143" y="20025"/>
                  </a:cubicBezTo>
                  <a:cubicBezTo>
                    <a:pt x="5517" y="20025"/>
                    <a:pt x="5916" y="20114"/>
                    <a:pt x="6202" y="20214"/>
                  </a:cubicBezTo>
                  <a:cubicBezTo>
                    <a:pt x="5594" y="19697"/>
                    <a:pt x="5654" y="18816"/>
                    <a:pt x="6323" y="18390"/>
                  </a:cubicBezTo>
                  <a:cubicBezTo>
                    <a:pt x="5867" y="18147"/>
                    <a:pt x="5746" y="17630"/>
                    <a:pt x="6110" y="17296"/>
                  </a:cubicBezTo>
                  <a:lnTo>
                    <a:pt x="6110" y="17296"/>
                  </a:lnTo>
                  <a:cubicBezTo>
                    <a:pt x="6060" y="17303"/>
                    <a:pt x="6010" y="17306"/>
                    <a:pt x="5961" y="17306"/>
                  </a:cubicBezTo>
                  <a:cubicBezTo>
                    <a:pt x="5559" y="17306"/>
                    <a:pt x="5192" y="17084"/>
                    <a:pt x="5138" y="16597"/>
                  </a:cubicBezTo>
                  <a:cubicBezTo>
                    <a:pt x="5305" y="16597"/>
                    <a:pt x="5434" y="16582"/>
                    <a:pt x="5559" y="16582"/>
                  </a:cubicBezTo>
                  <a:cubicBezTo>
                    <a:pt x="5685" y="16582"/>
                    <a:pt x="5806" y="16597"/>
                    <a:pt x="5958" y="16658"/>
                  </a:cubicBezTo>
                  <a:cubicBezTo>
                    <a:pt x="5635" y="16305"/>
                    <a:pt x="5795" y="15866"/>
                    <a:pt x="6275" y="15866"/>
                  </a:cubicBezTo>
                  <a:cubicBezTo>
                    <a:pt x="6291" y="15866"/>
                    <a:pt x="6307" y="15866"/>
                    <a:pt x="6323" y="15867"/>
                  </a:cubicBezTo>
                  <a:cubicBezTo>
                    <a:pt x="6141" y="15411"/>
                    <a:pt x="6050" y="15503"/>
                    <a:pt x="6354" y="15047"/>
                  </a:cubicBezTo>
                  <a:lnTo>
                    <a:pt x="6354" y="15047"/>
                  </a:lnTo>
                  <a:cubicBezTo>
                    <a:pt x="6326" y="15048"/>
                    <a:pt x="6299" y="15049"/>
                    <a:pt x="6272" y="15049"/>
                  </a:cubicBezTo>
                  <a:cubicBezTo>
                    <a:pt x="5762" y="15049"/>
                    <a:pt x="5347" y="14779"/>
                    <a:pt x="5290" y="14317"/>
                  </a:cubicBezTo>
                  <a:cubicBezTo>
                    <a:pt x="5485" y="14317"/>
                    <a:pt x="5650" y="14240"/>
                    <a:pt x="5849" y="14240"/>
                  </a:cubicBezTo>
                  <a:cubicBezTo>
                    <a:pt x="5929" y="14240"/>
                    <a:pt x="6015" y="14252"/>
                    <a:pt x="6110" y="14287"/>
                  </a:cubicBezTo>
                  <a:cubicBezTo>
                    <a:pt x="5693" y="13820"/>
                    <a:pt x="5871" y="13313"/>
                    <a:pt x="6308" y="13313"/>
                  </a:cubicBezTo>
                  <a:cubicBezTo>
                    <a:pt x="6412" y="13313"/>
                    <a:pt x="6530" y="13341"/>
                    <a:pt x="6658" y="13405"/>
                  </a:cubicBezTo>
                  <a:cubicBezTo>
                    <a:pt x="6272" y="12897"/>
                    <a:pt x="6551" y="12471"/>
                    <a:pt x="6906" y="12471"/>
                  </a:cubicBezTo>
                  <a:cubicBezTo>
                    <a:pt x="7082" y="12471"/>
                    <a:pt x="7276" y="12576"/>
                    <a:pt x="7417" y="12828"/>
                  </a:cubicBezTo>
                  <a:cubicBezTo>
                    <a:pt x="7312" y="12432"/>
                    <a:pt x="7447" y="12254"/>
                    <a:pt x="7634" y="12254"/>
                  </a:cubicBezTo>
                  <a:cubicBezTo>
                    <a:pt x="7877" y="12254"/>
                    <a:pt x="8208" y="12555"/>
                    <a:pt x="8208" y="13071"/>
                  </a:cubicBezTo>
                  <a:cubicBezTo>
                    <a:pt x="8361" y="12998"/>
                    <a:pt x="8499" y="12965"/>
                    <a:pt x="8616" y="12965"/>
                  </a:cubicBezTo>
                  <a:cubicBezTo>
                    <a:pt x="9036" y="12965"/>
                    <a:pt x="9189" y="13380"/>
                    <a:pt x="8785" y="13831"/>
                  </a:cubicBezTo>
                  <a:cubicBezTo>
                    <a:pt x="9393" y="13983"/>
                    <a:pt x="9667" y="14712"/>
                    <a:pt x="9363" y="15229"/>
                  </a:cubicBezTo>
                  <a:cubicBezTo>
                    <a:pt x="9500" y="15145"/>
                    <a:pt x="9632" y="15107"/>
                    <a:pt x="9752" y="15107"/>
                  </a:cubicBezTo>
                  <a:cubicBezTo>
                    <a:pt x="10109" y="15107"/>
                    <a:pt x="10358" y="15443"/>
                    <a:pt x="10335" y="15898"/>
                  </a:cubicBezTo>
                  <a:cubicBezTo>
                    <a:pt x="10396" y="15898"/>
                    <a:pt x="10883" y="16019"/>
                    <a:pt x="10943" y="16019"/>
                  </a:cubicBezTo>
                  <a:cubicBezTo>
                    <a:pt x="11126" y="15655"/>
                    <a:pt x="11430" y="15351"/>
                    <a:pt x="11825" y="15351"/>
                  </a:cubicBezTo>
                  <a:cubicBezTo>
                    <a:pt x="11126" y="14743"/>
                    <a:pt x="11703" y="14165"/>
                    <a:pt x="12281" y="13740"/>
                  </a:cubicBezTo>
                  <a:cubicBezTo>
                    <a:pt x="11855" y="13527"/>
                    <a:pt x="11916" y="13193"/>
                    <a:pt x="12311" y="12828"/>
                  </a:cubicBezTo>
                  <a:lnTo>
                    <a:pt x="12311" y="12828"/>
                  </a:lnTo>
                  <a:cubicBezTo>
                    <a:pt x="12225" y="12855"/>
                    <a:pt x="12141" y="12868"/>
                    <a:pt x="12062" y="12868"/>
                  </a:cubicBezTo>
                  <a:cubicBezTo>
                    <a:pt x="11440" y="12868"/>
                    <a:pt x="11077" y="12112"/>
                    <a:pt x="11886" y="11977"/>
                  </a:cubicBezTo>
                  <a:cubicBezTo>
                    <a:pt x="11156" y="11825"/>
                    <a:pt x="10761" y="10852"/>
                    <a:pt x="11703" y="10791"/>
                  </a:cubicBezTo>
                  <a:cubicBezTo>
                    <a:pt x="11093" y="10420"/>
                    <a:pt x="11247" y="9677"/>
                    <a:pt x="11863" y="9677"/>
                  </a:cubicBezTo>
                  <a:cubicBezTo>
                    <a:pt x="11952" y="9677"/>
                    <a:pt x="12051" y="9693"/>
                    <a:pt x="12159" y="9727"/>
                  </a:cubicBezTo>
                  <a:cubicBezTo>
                    <a:pt x="11443" y="9159"/>
                    <a:pt x="11469" y="7667"/>
                    <a:pt x="12108" y="7667"/>
                  </a:cubicBezTo>
                  <a:cubicBezTo>
                    <a:pt x="12255" y="7667"/>
                    <a:pt x="12435" y="7746"/>
                    <a:pt x="12645" y="7934"/>
                  </a:cubicBezTo>
                  <a:cubicBezTo>
                    <a:pt x="12645" y="7539"/>
                    <a:pt x="12645" y="7600"/>
                    <a:pt x="12767" y="7296"/>
                  </a:cubicBezTo>
                  <a:cubicBezTo>
                    <a:pt x="12311" y="7174"/>
                    <a:pt x="11825" y="6749"/>
                    <a:pt x="11825" y="6293"/>
                  </a:cubicBezTo>
                  <a:cubicBezTo>
                    <a:pt x="11915" y="6264"/>
                    <a:pt x="12006" y="6252"/>
                    <a:pt x="12096" y="6252"/>
                  </a:cubicBezTo>
                  <a:cubicBezTo>
                    <a:pt x="12491" y="6252"/>
                    <a:pt x="12882" y="6490"/>
                    <a:pt x="13253" y="6688"/>
                  </a:cubicBezTo>
                  <a:cubicBezTo>
                    <a:pt x="13179" y="6292"/>
                    <a:pt x="13357" y="6123"/>
                    <a:pt x="13565" y="6123"/>
                  </a:cubicBezTo>
                  <a:cubicBezTo>
                    <a:pt x="13868" y="6123"/>
                    <a:pt x="14235" y="6482"/>
                    <a:pt x="13983" y="7022"/>
                  </a:cubicBezTo>
                  <a:cubicBezTo>
                    <a:pt x="14157" y="6833"/>
                    <a:pt x="14340" y="6755"/>
                    <a:pt x="14511" y="6755"/>
                  </a:cubicBezTo>
                  <a:cubicBezTo>
                    <a:pt x="15028" y="6755"/>
                    <a:pt x="15435" y="7470"/>
                    <a:pt x="15138" y="7995"/>
                  </a:cubicBezTo>
                  <a:cubicBezTo>
                    <a:pt x="15269" y="7926"/>
                    <a:pt x="15380" y="7896"/>
                    <a:pt x="15473" y="7896"/>
                  </a:cubicBezTo>
                  <a:cubicBezTo>
                    <a:pt x="15831" y="7896"/>
                    <a:pt x="15922" y="8345"/>
                    <a:pt x="15898" y="8755"/>
                  </a:cubicBezTo>
                  <a:cubicBezTo>
                    <a:pt x="16055" y="8702"/>
                    <a:pt x="16229" y="8673"/>
                    <a:pt x="16410" y="8673"/>
                  </a:cubicBezTo>
                  <a:cubicBezTo>
                    <a:pt x="16650" y="8673"/>
                    <a:pt x="16902" y="8725"/>
                    <a:pt x="17144" y="8846"/>
                  </a:cubicBezTo>
                  <a:cubicBezTo>
                    <a:pt x="16992" y="8664"/>
                    <a:pt x="17053" y="8390"/>
                    <a:pt x="16992" y="8208"/>
                  </a:cubicBezTo>
                  <a:cubicBezTo>
                    <a:pt x="17203" y="8208"/>
                    <a:pt x="17431" y="8118"/>
                    <a:pt x="17636" y="8118"/>
                  </a:cubicBezTo>
                  <a:cubicBezTo>
                    <a:pt x="17697" y="8118"/>
                    <a:pt x="17757" y="8126"/>
                    <a:pt x="17813" y="8147"/>
                  </a:cubicBezTo>
                  <a:cubicBezTo>
                    <a:pt x="17296" y="7600"/>
                    <a:pt x="17782" y="7235"/>
                    <a:pt x="18360" y="7205"/>
                  </a:cubicBezTo>
                  <a:cubicBezTo>
                    <a:pt x="17752" y="6901"/>
                    <a:pt x="17722" y="6262"/>
                    <a:pt x="18329" y="5989"/>
                  </a:cubicBezTo>
                  <a:cubicBezTo>
                    <a:pt x="17472" y="5646"/>
                    <a:pt x="17345" y="4750"/>
                    <a:pt x="17965" y="4750"/>
                  </a:cubicBezTo>
                  <a:cubicBezTo>
                    <a:pt x="18114" y="4750"/>
                    <a:pt x="18307" y="4801"/>
                    <a:pt x="18542" y="4925"/>
                  </a:cubicBezTo>
                  <a:cubicBezTo>
                    <a:pt x="17660" y="3995"/>
                    <a:pt x="17489" y="2841"/>
                    <a:pt x="18321" y="2841"/>
                  </a:cubicBezTo>
                  <a:cubicBezTo>
                    <a:pt x="18550" y="2841"/>
                    <a:pt x="18855" y="2928"/>
                    <a:pt x="19241" y="3132"/>
                  </a:cubicBezTo>
                  <a:cubicBezTo>
                    <a:pt x="18970" y="2656"/>
                    <a:pt x="19221" y="2349"/>
                    <a:pt x="19593" y="2349"/>
                  </a:cubicBezTo>
                  <a:cubicBezTo>
                    <a:pt x="19720" y="2349"/>
                    <a:pt x="19862" y="2385"/>
                    <a:pt x="20001" y="2463"/>
                  </a:cubicBezTo>
                  <a:cubicBezTo>
                    <a:pt x="20457" y="2676"/>
                    <a:pt x="20396" y="3496"/>
                    <a:pt x="20518" y="3861"/>
                  </a:cubicBezTo>
                  <a:cubicBezTo>
                    <a:pt x="20664" y="3703"/>
                    <a:pt x="20787" y="3637"/>
                    <a:pt x="20889" y="3637"/>
                  </a:cubicBezTo>
                  <a:cubicBezTo>
                    <a:pt x="21272" y="3637"/>
                    <a:pt x="21336" y="4583"/>
                    <a:pt x="21095" y="5016"/>
                  </a:cubicBezTo>
                  <a:cubicBezTo>
                    <a:pt x="21157" y="5006"/>
                    <a:pt x="21215" y="5001"/>
                    <a:pt x="21269" y="5001"/>
                  </a:cubicBezTo>
                  <a:cubicBezTo>
                    <a:pt x="21861" y="5001"/>
                    <a:pt x="22035" y="5579"/>
                    <a:pt x="21673" y="6080"/>
                  </a:cubicBezTo>
                  <a:cubicBezTo>
                    <a:pt x="21877" y="5982"/>
                    <a:pt x="22037" y="5941"/>
                    <a:pt x="22171" y="5941"/>
                  </a:cubicBezTo>
                  <a:cubicBezTo>
                    <a:pt x="22536" y="5941"/>
                    <a:pt x="22707" y="6247"/>
                    <a:pt x="23041" y="6536"/>
                  </a:cubicBezTo>
                  <a:cubicBezTo>
                    <a:pt x="23527" y="7022"/>
                    <a:pt x="23254" y="7235"/>
                    <a:pt x="24105" y="7387"/>
                  </a:cubicBezTo>
                  <a:cubicBezTo>
                    <a:pt x="23983" y="6998"/>
                    <a:pt x="24270" y="6726"/>
                    <a:pt x="24654" y="6726"/>
                  </a:cubicBezTo>
                  <a:cubicBezTo>
                    <a:pt x="24750" y="6726"/>
                    <a:pt x="24852" y="6743"/>
                    <a:pt x="24956" y="6779"/>
                  </a:cubicBezTo>
                  <a:cubicBezTo>
                    <a:pt x="24713" y="6414"/>
                    <a:pt x="24621" y="6019"/>
                    <a:pt x="24773" y="5624"/>
                  </a:cubicBezTo>
                  <a:lnTo>
                    <a:pt x="24773" y="5624"/>
                  </a:lnTo>
                  <a:cubicBezTo>
                    <a:pt x="25108" y="5806"/>
                    <a:pt x="25381" y="6019"/>
                    <a:pt x="25564" y="6384"/>
                  </a:cubicBezTo>
                  <a:cubicBezTo>
                    <a:pt x="25391" y="5842"/>
                    <a:pt x="25458" y="5281"/>
                    <a:pt x="25894" y="5281"/>
                  </a:cubicBezTo>
                  <a:cubicBezTo>
                    <a:pt x="25996" y="5281"/>
                    <a:pt x="26118" y="5312"/>
                    <a:pt x="26263" y="5381"/>
                  </a:cubicBezTo>
                  <a:cubicBezTo>
                    <a:pt x="26688" y="5624"/>
                    <a:pt x="26749" y="6688"/>
                    <a:pt x="26871" y="7053"/>
                  </a:cubicBezTo>
                  <a:cubicBezTo>
                    <a:pt x="27010" y="6714"/>
                    <a:pt x="27345" y="6532"/>
                    <a:pt x="27704" y="6532"/>
                  </a:cubicBezTo>
                  <a:cubicBezTo>
                    <a:pt x="27894" y="6532"/>
                    <a:pt x="28090" y="6583"/>
                    <a:pt x="28269" y="6688"/>
                  </a:cubicBezTo>
                  <a:cubicBezTo>
                    <a:pt x="28213" y="6328"/>
                    <a:pt x="28385" y="5791"/>
                    <a:pt x="28831" y="5791"/>
                  </a:cubicBezTo>
                  <a:cubicBezTo>
                    <a:pt x="28874" y="5791"/>
                    <a:pt x="28920" y="5796"/>
                    <a:pt x="28968" y="5806"/>
                  </a:cubicBezTo>
                  <a:cubicBezTo>
                    <a:pt x="29333" y="5837"/>
                    <a:pt x="29454" y="6688"/>
                    <a:pt x="29515" y="7022"/>
                  </a:cubicBezTo>
                  <a:cubicBezTo>
                    <a:pt x="29647" y="6529"/>
                    <a:pt x="29869" y="6348"/>
                    <a:pt x="30118" y="6348"/>
                  </a:cubicBezTo>
                  <a:cubicBezTo>
                    <a:pt x="30560" y="6348"/>
                    <a:pt x="31086" y="6918"/>
                    <a:pt x="31339" y="7326"/>
                  </a:cubicBezTo>
                  <a:cubicBezTo>
                    <a:pt x="31795" y="6293"/>
                    <a:pt x="32403" y="5381"/>
                    <a:pt x="32828" y="4469"/>
                  </a:cubicBezTo>
                  <a:cubicBezTo>
                    <a:pt x="32684" y="4296"/>
                    <a:pt x="32429" y="4191"/>
                    <a:pt x="32202" y="4191"/>
                  </a:cubicBezTo>
                  <a:cubicBezTo>
                    <a:pt x="31951" y="4191"/>
                    <a:pt x="31734" y="4318"/>
                    <a:pt x="31734" y="4621"/>
                  </a:cubicBezTo>
                  <a:cubicBezTo>
                    <a:pt x="31624" y="4419"/>
                    <a:pt x="31447" y="4328"/>
                    <a:pt x="31257" y="4328"/>
                  </a:cubicBezTo>
                  <a:cubicBezTo>
                    <a:pt x="31133" y="4328"/>
                    <a:pt x="31003" y="4367"/>
                    <a:pt x="30883" y="4439"/>
                  </a:cubicBezTo>
                  <a:cubicBezTo>
                    <a:pt x="30839" y="4197"/>
                    <a:pt x="30684" y="4019"/>
                    <a:pt x="30475" y="4019"/>
                  </a:cubicBezTo>
                  <a:cubicBezTo>
                    <a:pt x="30395" y="4019"/>
                    <a:pt x="30307" y="4045"/>
                    <a:pt x="30214" y="4104"/>
                  </a:cubicBezTo>
                  <a:cubicBezTo>
                    <a:pt x="30239" y="3753"/>
                    <a:pt x="30058" y="3382"/>
                    <a:pt x="29771" y="3382"/>
                  </a:cubicBezTo>
                  <a:cubicBezTo>
                    <a:pt x="29711" y="3382"/>
                    <a:pt x="29645" y="3398"/>
                    <a:pt x="29576" y="3436"/>
                  </a:cubicBezTo>
                  <a:cubicBezTo>
                    <a:pt x="29803" y="2717"/>
                    <a:pt x="29217" y="2221"/>
                    <a:pt x="28794" y="2221"/>
                  </a:cubicBezTo>
                  <a:cubicBezTo>
                    <a:pt x="28537" y="2221"/>
                    <a:pt x="28341" y="2403"/>
                    <a:pt x="28421" y="2828"/>
                  </a:cubicBezTo>
                  <a:cubicBezTo>
                    <a:pt x="28320" y="2767"/>
                    <a:pt x="28215" y="2737"/>
                    <a:pt x="28117" y="2737"/>
                  </a:cubicBezTo>
                  <a:cubicBezTo>
                    <a:pt x="27921" y="2737"/>
                    <a:pt x="27752" y="2858"/>
                    <a:pt x="27691" y="3101"/>
                  </a:cubicBezTo>
                  <a:cubicBezTo>
                    <a:pt x="27563" y="3005"/>
                    <a:pt x="27332" y="2891"/>
                    <a:pt x="27143" y="2891"/>
                  </a:cubicBezTo>
                  <a:cubicBezTo>
                    <a:pt x="26975" y="2891"/>
                    <a:pt x="26840" y="2981"/>
                    <a:pt x="26840" y="3253"/>
                  </a:cubicBezTo>
                  <a:cubicBezTo>
                    <a:pt x="26761" y="2839"/>
                    <a:pt x="26580" y="2678"/>
                    <a:pt x="26374" y="2678"/>
                  </a:cubicBezTo>
                  <a:cubicBezTo>
                    <a:pt x="25946" y="2678"/>
                    <a:pt x="25411" y="3377"/>
                    <a:pt x="25472" y="3952"/>
                  </a:cubicBezTo>
                  <a:cubicBezTo>
                    <a:pt x="25308" y="3747"/>
                    <a:pt x="25102" y="3583"/>
                    <a:pt x="24864" y="3583"/>
                  </a:cubicBezTo>
                  <a:cubicBezTo>
                    <a:pt x="24749" y="3583"/>
                    <a:pt x="24628" y="3621"/>
                    <a:pt x="24500" y="3709"/>
                  </a:cubicBezTo>
                  <a:cubicBezTo>
                    <a:pt x="24551" y="3399"/>
                    <a:pt x="24340" y="3068"/>
                    <a:pt x="24015" y="3068"/>
                  </a:cubicBezTo>
                  <a:cubicBezTo>
                    <a:pt x="23957" y="3068"/>
                    <a:pt x="23895" y="3078"/>
                    <a:pt x="23831" y="3101"/>
                  </a:cubicBezTo>
                  <a:cubicBezTo>
                    <a:pt x="24013" y="2828"/>
                    <a:pt x="24013" y="2463"/>
                    <a:pt x="23801" y="2189"/>
                  </a:cubicBezTo>
                  <a:cubicBezTo>
                    <a:pt x="24535" y="1969"/>
                    <a:pt x="24698" y="1295"/>
                    <a:pt x="24178" y="1295"/>
                  </a:cubicBezTo>
                  <a:cubicBezTo>
                    <a:pt x="24052" y="1295"/>
                    <a:pt x="23886" y="1335"/>
                    <a:pt x="23679" y="1430"/>
                  </a:cubicBezTo>
                  <a:cubicBezTo>
                    <a:pt x="23801" y="1095"/>
                    <a:pt x="23801" y="1217"/>
                    <a:pt x="23497" y="1065"/>
                  </a:cubicBezTo>
                  <a:cubicBezTo>
                    <a:pt x="23862" y="852"/>
                    <a:pt x="23953" y="396"/>
                    <a:pt x="23862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10" name="Google Shape;910;p6"/>
            <p:cNvSpPr/>
            <p:nvPr/>
          </p:nvSpPr>
          <p:spPr>
            <a:xfrm>
              <a:off x="679098" y="3920527"/>
              <a:ext cx="844132" cy="884802"/>
            </a:xfrm>
            <a:custGeom>
              <a:rect b="b" l="l" r="r" t="t"/>
              <a:pathLst>
                <a:path extrusionOk="0" h="38138" w="36385">
                  <a:moveTo>
                    <a:pt x="14165" y="9753"/>
                  </a:moveTo>
                  <a:cubicBezTo>
                    <a:pt x="14209" y="10012"/>
                    <a:pt x="14298" y="10164"/>
                    <a:pt x="14533" y="10164"/>
                  </a:cubicBezTo>
                  <a:cubicBezTo>
                    <a:pt x="14628" y="10164"/>
                    <a:pt x="14746" y="10139"/>
                    <a:pt x="14895" y="10087"/>
                  </a:cubicBezTo>
                  <a:lnTo>
                    <a:pt x="14895" y="10087"/>
                  </a:lnTo>
                  <a:cubicBezTo>
                    <a:pt x="14044" y="10968"/>
                    <a:pt x="15077" y="11151"/>
                    <a:pt x="15442" y="11546"/>
                  </a:cubicBezTo>
                  <a:cubicBezTo>
                    <a:pt x="15287" y="11506"/>
                    <a:pt x="15153" y="11489"/>
                    <a:pt x="15039" y="11489"/>
                  </a:cubicBezTo>
                  <a:cubicBezTo>
                    <a:pt x="14102" y="11489"/>
                    <a:pt x="14507" y="12684"/>
                    <a:pt x="15563" y="12792"/>
                  </a:cubicBezTo>
                  <a:cubicBezTo>
                    <a:pt x="15503" y="12792"/>
                    <a:pt x="13861" y="12853"/>
                    <a:pt x="14895" y="14160"/>
                  </a:cubicBezTo>
                  <a:cubicBezTo>
                    <a:pt x="14044" y="14190"/>
                    <a:pt x="14652" y="15133"/>
                    <a:pt x="14804" y="15649"/>
                  </a:cubicBezTo>
                  <a:cubicBezTo>
                    <a:pt x="14686" y="15581"/>
                    <a:pt x="14559" y="15550"/>
                    <a:pt x="14431" y="15550"/>
                  </a:cubicBezTo>
                  <a:cubicBezTo>
                    <a:pt x="14161" y="15550"/>
                    <a:pt x="13885" y="15686"/>
                    <a:pt x="13679" y="15893"/>
                  </a:cubicBezTo>
                  <a:cubicBezTo>
                    <a:pt x="14088" y="15047"/>
                    <a:pt x="13787" y="14250"/>
                    <a:pt x="13039" y="14250"/>
                  </a:cubicBezTo>
                  <a:cubicBezTo>
                    <a:pt x="12954" y="14250"/>
                    <a:pt x="12863" y="14260"/>
                    <a:pt x="12767" y="14282"/>
                  </a:cubicBezTo>
                  <a:lnTo>
                    <a:pt x="12676" y="14282"/>
                  </a:lnTo>
                  <a:cubicBezTo>
                    <a:pt x="13162" y="14008"/>
                    <a:pt x="13284" y="13127"/>
                    <a:pt x="12554" y="12975"/>
                  </a:cubicBezTo>
                  <a:cubicBezTo>
                    <a:pt x="12615" y="12792"/>
                    <a:pt x="12615" y="12640"/>
                    <a:pt x="12615" y="12519"/>
                  </a:cubicBezTo>
                  <a:cubicBezTo>
                    <a:pt x="13466" y="12488"/>
                    <a:pt x="13314" y="11546"/>
                    <a:pt x="12615" y="11485"/>
                  </a:cubicBezTo>
                  <a:cubicBezTo>
                    <a:pt x="13375" y="11242"/>
                    <a:pt x="13253" y="10786"/>
                    <a:pt x="12858" y="10239"/>
                  </a:cubicBezTo>
                  <a:lnTo>
                    <a:pt x="12858" y="10239"/>
                  </a:lnTo>
                  <a:cubicBezTo>
                    <a:pt x="12989" y="10312"/>
                    <a:pt x="13111" y="10343"/>
                    <a:pt x="13227" y="10343"/>
                  </a:cubicBezTo>
                  <a:cubicBezTo>
                    <a:pt x="13593" y="10343"/>
                    <a:pt x="13888" y="10030"/>
                    <a:pt x="14165" y="9753"/>
                  </a:cubicBezTo>
                  <a:close/>
                  <a:moveTo>
                    <a:pt x="26447" y="1"/>
                  </a:moveTo>
                  <a:cubicBezTo>
                    <a:pt x="26295" y="1"/>
                    <a:pt x="26134" y="69"/>
                    <a:pt x="25989" y="239"/>
                  </a:cubicBezTo>
                  <a:cubicBezTo>
                    <a:pt x="25928" y="178"/>
                    <a:pt x="25898" y="148"/>
                    <a:pt x="25868" y="87"/>
                  </a:cubicBezTo>
                  <a:cubicBezTo>
                    <a:pt x="25716" y="300"/>
                    <a:pt x="25533" y="452"/>
                    <a:pt x="25168" y="482"/>
                  </a:cubicBezTo>
                  <a:cubicBezTo>
                    <a:pt x="25412" y="938"/>
                    <a:pt x="25381" y="1424"/>
                    <a:pt x="24925" y="1667"/>
                  </a:cubicBezTo>
                  <a:cubicBezTo>
                    <a:pt x="25168" y="1911"/>
                    <a:pt x="25320" y="2154"/>
                    <a:pt x="25685" y="2336"/>
                  </a:cubicBezTo>
                  <a:cubicBezTo>
                    <a:pt x="25400" y="2823"/>
                    <a:pt x="24902" y="2994"/>
                    <a:pt x="24400" y="2994"/>
                  </a:cubicBezTo>
                  <a:cubicBezTo>
                    <a:pt x="23993" y="2994"/>
                    <a:pt x="23584" y="2881"/>
                    <a:pt x="23284" y="2731"/>
                  </a:cubicBezTo>
                  <a:cubicBezTo>
                    <a:pt x="23254" y="3187"/>
                    <a:pt x="23193" y="3704"/>
                    <a:pt x="23010" y="4160"/>
                  </a:cubicBezTo>
                  <a:cubicBezTo>
                    <a:pt x="22858" y="3674"/>
                    <a:pt x="22646" y="3126"/>
                    <a:pt x="22646" y="2610"/>
                  </a:cubicBezTo>
                  <a:cubicBezTo>
                    <a:pt x="22617" y="2607"/>
                    <a:pt x="22589" y="2606"/>
                    <a:pt x="22561" y="2606"/>
                  </a:cubicBezTo>
                  <a:cubicBezTo>
                    <a:pt x="22203" y="2606"/>
                    <a:pt x="21907" y="2786"/>
                    <a:pt x="21795" y="3096"/>
                  </a:cubicBezTo>
                  <a:cubicBezTo>
                    <a:pt x="21521" y="2640"/>
                    <a:pt x="21156" y="2154"/>
                    <a:pt x="20700" y="1850"/>
                  </a:cubicBezTo>
                  <a:cubicBezTo>
                    <a:pt x="20396" y="2367"/>
                    <a:pt x="20092" y="3035"/>
                    <a:pt x="20396" y="3674"/>
                  </a:cubicBezTo>
                  <a:cubicBezTo>
                    <a:pt x="20181" y="3616"/>
                    <a:pt x="19946" y="3559"/>
                    <a:pt x="19726" y="3559"/>
                  </a:cubicBezTo>
                  <a:cubicBezTo>
                    <a:pt x="19479" y="3559"/>
                    <a:pt x="19250" y="3631"/>
                    <a:pt x="19089" y="3856"/>
                  </a:cubicBezTo>
                  <a:cubicBezTo>
                    <a:pt x="18778" y="3607"/>
                    <a:pt x="18438" y="3414"/>
                    <a:pt x="18070" y="3414"/>
                  </a:cubicBezTo>
                  <a:cubicBezTo>
                    <a:pt x="17899" y="3414"/>
                    <a:pt x="17722" y="3456"/>
                    <a:pt x="17539" y="3552"/>
                  </a:cubicBezTo>
                  <a:cubicBezTo>
                    <a:pt x="17478" y="3248"/>
                    <a:pt x="17387" y="2914"/>
                    <a:pt x="17326" y="2518"/>
                  </a:cubicBezTo>
                  <a:cubicBezTo>
                    <a:pt x="16779" y="2610"/>
                    <a:pt x="16354" y="2944"/>
                    <a:pt x="16171" y="3491"/>
                  </a:cubicBezTo>
                  <a:cubicBezTo>
                    <a:pt x="16111" y="3187"/>
                    <a:pt x="15959" y="2762"/>
                    <a:pt x="15807" y="2458"/>
                  </a:cubicBezTo>
                  <a:cubicBezTo>
                    <a:pt x="15411" y="2518"/>
                    <a:pt x="15108" y="2792"/>
                    <a:pt x="15108" y="3218"/>
                  </a:cubicBezTo>
                  <a:cubicBezTo>
                    <a:pt x="14758" y="2868"/>
                    <a:pt x="14285" y="2600"/>
                    <a:pt x="13824" y="2600"/>
                  </a:cubicBezTo>
                  <a:cubicBezTo>
                    <a:pt x="13724" y="2600"/>
                    <a:pt x="13624" y="2613"/>
                    <a:pt x="13527" y="2640"/>
                  </a:cubicBezTo>
                  <a:cubicBezTo>
                    <a:pt x="13466" y="2184"/>
                    <a:pt x="13405" y="1698"/>
                    <a:pt x="13223" y="1303"/>
                  </a:cubicBezTo>
                  <a:cubicBezTo>
                    <a:pt x="12828" y="1455"/>
                    <a:pt x="12645" y="1819"/>
                    <a:pt x="12676" y="2184"/>
                  </a:cubicBezTo>
                  <a:cubicBezTo>
                    <a:pt x="12292" y="1609"/>
                    <a:pt x="11760" y="1354"/>
                    <a:pt x="11169" y="1354"/>
                  </a:cubicBezTo>
                  <a:cubicBezTo>
                    <a:pt x="11105" y="1354"/>
                    <a:pt x="11040" y="1357"/>
                    <a:pt x="10974" y="1363"/>
                  </a:cubicBezTo>
                  <a:cubicBezTo>
                    <a:pt x="11004" y="1911"/>
                    <a:pt x="11217" y="2488"/>
                    <a:pt x="11612" y="2883"/>
                  </a:cubicBezTo>
                  <a:cubicBezTo>
                    <a:pt x="11369" y="3218"/>
                    <a:pt x="11278" y="3734"/>
                    <a:pt x="11521" y="4038"/>
                  </a:cubicBezTo>
                  <a:cubicBezTo>
                    <a:pt x="10974" y="4129"/>
                    <a:pt x="10244" y="4251"/>
                    <a:pt x="10214" y="4950"/>
                  </a:cubicBezTo>
                  <a:cubicBezTo>
                    <a:pt x="9971" y="4494"/>
                    <a:pt x="9788" y="4008"/>
                    <a:pt x="9332" y="3886"/>
                  </a:cubicBezTo>
                  <a:lnTo>
                    <a:pt x="9332" y="3886"/>
                  </a:lnTo>
                  <a:cubicBezTo>
                    <a:pt x="9089" y="4433"/>
                    <a:pt x="9089" y="4950"/>
                    <a:pt x="9393" y="5467"/>
                  </a:cubicBezTo>
                  <a:cubicBezTo>
                    <a:pt x="8937" y="5497"/>
                    <a:pt x="8755" y="5497"/>
                    <a:pt x="8724" y="5953"/>
                  </a:cubicBezTo>
                  <a:cubicBezTo>
                    <a:pt x="8329" y="5771"/>
                    <a:pt x="8329" y="5771"/>
                    <a:pt x="7934" y="5710"/>
                  </a:cubicBezTo>
                  <a:cubicBezTo>
                    <a:pt x="7843" y="5163"/>
                    <a:pt x="7721" y="4433"/>
                    <a:pt x="7083" y="4281"/>
                  </a:cubicBezTo>
                  <a:cubicBezTo>
                    <a:pt x="6870" y="4737"/>
                    <a:pt x="6658" y="5345"/>
                    <a:pt x="6901" y="5832"/>
                  </a:cubicBezTo>
                  <a:cubicBezTo>
                    <a:pt x="6527" y="5565"/>
                    <a:pt x="6037" y="5298"/>
                    <a:pt x="5574" y="5298"/>
                  </a:cubicBezTo>
                  <a:cubicBezTo>
                    <a:pt x="5509" y="5298"/>
                    <a:pt x="5444" y="5304"/>
                    <a:pt x="5381" y="5315"/>
                  </a:cubicBezTo>
                  <a:cubicBezTo>
                    <a:pt x="5411" y="5862"/>
                    <a:pt x="5837" y="6409"/>
                    <a:pt x="6293" y="6713"/>
                  </a:cubicBezTo>
                  <a:cubicBezTo>
                    <a:pt x="6110" y="7078"/>
                    <a:pt x="6202" y="7534"/>
                    <a:pt x="6597" y="7807"/>
                  </a:cubicBezTo>
                  <a:cubicBezTo>
                    <a:pt x="6141" y="8081"/>
                    <a:pt x="5837" y="8506"/>
                    <a:pt x="5958" y="9023"/>
                  </a:cubicBezTo>
                  <a:cubicBezTo>
                    <a:pt x="5715" y="8719"/>
                    <a:pt x="5442" y="8446"/>
                    <a:pt x="5199" y="8263"/>
                  </a:cubicBezTo>
                  <a:lnTo>
                    <a:pt x="5199" y="8263"/>
                  </a:lnTo>
                  <a:cubicBezTo>
                    <a:pt x="5077" y="8658"/>
                    <a:pt x="5047" y="9175"/>
                    <a:pt x="5381" y="9631"/>
                  </a:cubicBezTo>
                  <a:cubicBezTo>
                    <a:pt x="5003" y="9455"/>
                    <a:pt x="4625" y="9236"/>
                    <a:pt x="4246" y="9236"/>
                  </a:cubicBezTo>
                  <a:cubicBezTo>
                    <a:pt x="4169" y="9236"/>
                    <a:pt x="4091" y="9246"/>
                    <a:pt x="4013" y="9266"/>
                  </a:cubicBezTo>
                  <a:cubicBezTo>
                    <a:pt x="4165" y="9722"/>
                    <a:pt x="4408" y="10117"/>
                    <a:pt x="4773" y="10482"/>
                  </a:cubicBezTo>
                  <a:cubicBezTo>
                    <a:pt x="4226" y="10513"/>
                    <a:pt x="3679" y="10513"/>
                    <a:pt x="3223" y="10816"/>
                  </a:cubicBezTo>
                  <a:cubicBezTo>
                    <a:pt x="3578" y="11127"/>
                    <a:pt x="4014" y="11454"/>
                    <a:pt x="4472" y="11454"/>
                  </a:cubicBezTo>
                  <a:cubicBezTo>
                    <a:pt x="4641" y="11454"/>
                    <a:pt x="4813" y="11409"/>
                    <a:pt x="4986" y="11303"/>
                  </a:cubicBezTo>
                  <a:cubicBezTo>
                    <a:pt x="5168" y="11698"/>
                    <a:pt x="5259" y="11759"/>
                    <a:pt x="5533" y="11911"/>
                  </a:cubicBezTo>
                  <a:cubicBezTo>
                    <a:pt x="5320" y="12336"/>
                    <a:pt x="5320" y="12701"/>
                    <a:pt x="5746" y="12823"/>
                  </a:cubicBezTo>
                  <a:cubicBezTo>
                    <a:pt x="5715" y="13218"/>
                    <a:pt x="5928" y="13552"/>
                    <a:pt x="5867" y="13856"/>
                  </a:cubicBezTo>
                  <a:cubicBezTo>
                    <a:pt x="5837" y="14221"/>
                    <a:pt x="5381" y="14190"/>
                    <a:pt x="5533" y="14768"/>
                  </a:cubicBezTo>
                  <a:cubicBezTo>
                    <a:pt x="5320" y="14464"/>
                    <a:pt x="4986" y="14190"/>
                    <a:pt x="4651" y="14069"/>
                  </a:cubicBezTo>
                  <a:lnTo>
                    <a:pt x="4651" y="14069"/>
                  </a:lnTo>
                  <a:cubicBezTo>
                    <a:pt x="4621" y="14525"/>
                    <a:pt x="4621" y="14981"/>
                    <a:pt x="4955" y="15224"/>
                  </a:cubicBezTo>
                  <a:cubicBezTo>
                    <a:pt x="4499" y="15254"/>
                    <a:pt x="4135" y="15193"/>
                    <a:pt x="3740" y="15345"/>
                  </a:cubicBezTo>
                  <a:cubicBezTo>
                    <a:pt x="4104" y="15832"/>
                    <a:pt x="4621" y="16045"/>
                    <a:pt x="5259" y="16045"/>
                  </a:cubicBezTo>
                  <a:cubicBezTo>
                    <a:pt x="4895" y="16318"/>
                    <a:pt x="4864" y="16652"/>
                    <a:pt x="5107" y="16956"/>
                  </a:cubicBezTo>
                  <a:cubicBezTo>
                    <a:pt x="4469" y="17108"/>
                    <a:pt x="4317" y="17777"/>
                    <a:pt x="4773" y="18294"/>
                  </a:cubicBezTo>
                  <a:cubicBezTo>
                    <a:pt x="4317" y="18385"/>
                    <a:pt x="4408" y="18385"/>
                    <a:pt x="4469" y="18841"/>
                  </a:cubicBezTo>
                  <a:cubicBezTo>
                    <a:pt x="4013" y="19054"/>
                    <a:pt x="4074" y="18993"/>
                    <a:pt x="4043" y="19358"/>
                  </a:cubicBezTo>
                  <a:cubicBezTo>
                    <a:pt x="3588" y="19510"/>
                    <a:pt x="3466" y="19662"/>
                    <a:pt x="3436" y="20057"/>
                  </a:cubicBezTo>
                  <a:cubicBezTo>
                    <a:pt x="3192" y="19844"/>
                    <a:pt x="2828" y="19753"/>
                    <a:pt x="2524" y="19692"/>
                  </a:cubicBezTo>
                  <a:lnTo>
                    <a:pt x="2524" y="19692"/>
                  </a:lnTo>
                  <a:cubicBezTo>
                    <a:pt x="2341" y="20087"/>
                    <a:pt x="2493" y="20513"/>
                    <a:pt x="2949" y="20573"/>
                  </a:cubicBezTo>
                  <a:cubicBezTo>
                    <a:pt x="2888" y="20725"/>
                    <a:pt x="2645" y="21029"/>
                    <a:pt x="2554" y="21121"/>
                  </a:cubicBezTo>
                  <a:cubicBezTo>
                    <a:pt x="2189" y="21121"/>
                    <a:pt x="2007" y="21181"/>
                    <a:pt x="1733" y="21516"/>
                  </a:cubicBezTo>
                  <a:cubicBezTo>
                    <a:pt x="1510" y="21345"/>
                    <a:pt x="1345" y="21275"/>
                    <a:pt x="1227" y="21275"/>
                  </a:cubicBezTo>
                  <a:cubicBezTo>
                    <a:pt x="799" y="21275"/>
                    <a:pt x="991" y="22198"/>
                    <a:pt x="1277" y="22580"/>
                  </a:cubicBezTo>
                  <a:cubicBezTo>
                    <a:pt x="913" y="22580"/>
                    <a:pt x="457" y="22640"/>
                    <a:pt x="1" y="22701"/>
                  </a:cubicBezTo>
                  <a:cubicBezTo>
                    <a:pt x="153" y="23279"/>
                    <a:pt x="487" y="23856"/>
                    <a:pt x="1095" y="24039"/>
                  </a:cubicBezTo>
                  <a:cubicBezTo>
                    <a:pt x="845" y="24463"/>
                    <a:pt x="1047" y="25113"/>
                    <a:pt x="1548" y="25113"/>
                  </a:cubicBezTo>
                  <a:cubicBezTo>
                    <a:pt x="1657" y="25113"/>
                    <a:pt x="1780" y="25082"/>
                    <a:pt x="1916" y="25011"/>
                  </a:cubicBezTo>
                  <a:lnTo>
                    <a:pt x="1916" y="25011"/>
                  </a:lnTo>
                  <a:cubicBezTo>
                    <a:pt x="1794" y="25467"/>
                    <a:pt x="1946" y="25771"/>
                    <a:pt x="2341" y="25984"/>
                  </a:cubicBezTo>
                  <a:cubicBezTo>
                    <a:pt x="2129" y="26440"/>
                    <a:pt x="2493" y="26805"/>
                    <a:pt x="2980" y="26926"/>
                  </a:cubicBezTo>
                  <a:cubicBezTo>
                    <a:pt x="2402" y="27260"/>
                    <a:pt x="2098" y="27990"/>
                    <a:pt x="2919" y="28203"/>
                  </a:cubicBezTo>
                  <a:cubicBezTo>
                    <a:pt x="2356" y="28578"/>
                    <a:pt x="2573" y="29212"/>
                    <a:pt x="3090" y="29212"/>
                  </a:cubicBezTo>
                  <a:cubicBezTo>
                    <a:pt x="3159" y="29212"/>
                    <a:pt x="3234" y="29201"/>
                    <a:pt x="3314" y="29175"/>
                  </a:cubicBezTo>
                  <a:lnTo>
                    <a:pt x="3314" y="29175"/>
                  </a:lnTo>
                  <a:cubicBezTo>
                    <a:pt x="2919" y="29692"/>
                    <a:pt x="2828" y="30756"/>
                    <a:pt x="3588" y="30908"/>
                  </a:cubicBezTo>
                  <a:cubicBezTo>
                    <a:pt x="3132" y="31182"/>
                    <a:pt x="2645" y="31485"/>
                    <a:pt x="2524" y="32063"/>
                  </a:cubicBezTo>
                  <a:cubicBezTo>
                    <a:pt x="2626" y="32080"/>
                    <a:pt x="2726" y="32089"/>
                    <a:pt x="2822" y="32089"/>
                  </a:cubicBezTo>
                  <a:cubicBezTo>
                    <a:pt x="3238" y="32089"/>
                    <a:pt x="3589" y="31928"/>
                    <a:pt x="3861" y="31607"/>
                  </a:cubicBezTo>
                  <a:lnTo>
                    <a:pt x="3861" y="31607"/>
                  </a:lnTo>
                  <a:cubicBezTo>
                    <a:pt x="3833" y="32035"/>
                    <a:pt x="3992" y="32464"/>
                    <a:pt x="4389" y="32464"/>
                  </a:cubicBezTo>
                  <a:cubicBezTo>
                    <a:pt x="4415" y="32464"/>
                    <a:pt x="4441" y="32462"/>
                    <a:pt x="4469" y="32458"/>
                  </a:cubicBezTo>
                  <a:lnTo>
                    <a:pt x="4469" y="32458"/>
                  </a:lnTo>
                  <a:cubicBezTo>
                    <a:pt x="3983" y="32975"/>
                    <a:pt x="4043" y="33613"/>
                    <a:pt x="4287" y="34221"/>
                  </a:cubicBezTo>
                  <a:cubicBezTo>
                    <a:pt x="3891" y="34221"/>
                    <a:pt x="3436" y="34251"/>
                    <a:pt x="3132" y="34495"/>
                  </a:cubicBezTo>
                  <a:cubicBezTo>
                    <a:pt x="3223" y="35011"/>
                    <a:pt x="3557" y="35498"/>
                    <a:pt x="4074" y="35558"/>
                  </a:cubicBezTo>
                  <a:cubicBezTo>
                    <a:pt x="3709" y="35710"/>
                    <a:pt x="3588" y="35954"/>
                    <a:pt x="3588" y="36349"/>
                  </a:cubicBezTo>
                  <a:cubicBezTo>
                    <a:pt x="3821" y="36440"/>
                    <a:pt x="4099" y="36503"/>
                    <a:pt x="4367" y="36503"/>
                  </a:cubicBezTo>
                  <a:cubicBezTo>
                    <a:pt x="4726" y="36503"/>
                    <a:pt x="5068" y="36389"/>
                    <a:pt x="5259" y="36075"/>
                  </a:cubicBezTo>
                  <a:cubicBezTo>
                    <a:pt x="5280" y="36444"/>
                    <a:pt x="5411" y="36661"/>
                    <a:pt x="5624" y="36661"/>
                  </a:cubicBezTo>
                  <a:cubicBezTo>
                    <a:pt x="5727" y="36661"/>
                    <a:pt x="5850" y="36610"/>
                    <a:pt x="5989" y="36501"/>
                  </a:cubicBezTo>
                  <a:cubicBezTo>
                    <a:pt x="6099" y="36800"/>
                    <a:pt x="6348" y="36969"/>
                    <a:pt x="6596" y="36969"/>
                  </a:cubicBezTo>
                  <a:cubicBezTo>
                    <a:pt x="6827" y="36969"/>
                    <a:pt x="7057" y="36823"/>
                    <a:pt x="7174" y="36501"/>
                  </a:cubicBezTo>
                  <a:cubicBezTo>
                    <a:pt x="7302" y="36806"/>
                    <a:pt x="7557" y="36941"/>
                    <a:pt x="7851" y="36941"/>
                  </a:cubicBezTo>
                  <a:cubicBezTo>
                    <a:pt x="7908" y="36941"/>
                    <a:pt x="7966" y="36936"/>
                    <a:pt x="8025" y="36926"/>
                  </a:cubicBezTo>
                  <a:lnTo>
                    <a:pt x="8025" y="36926"/>
                  </a:lnTo>
                  <a:cubicBezTo>
                    <a:pt x="7721" y="37169"/>
                    <a:pt x="7630" y="37625"/>
                    <a:pt x="7782" y="38081"/>
                  </a:cubicBezTo>
                  <a:cubicBezTo>
                    <a:pt x="7822" y="38086"/>
                    <a:pt x="7861" y="38088"/>
                    <a:pt x="7900" y="38088"/>
                  </a:cubicBezTo>
                  <a:cubicBezTo>
                    <a:pt x="8394" y="38088"/>
                    <a:pt x="8794" y="37733"/>
                    <a:pt x="8907" y="37169"/>
                  </a:cubicBezTo>
                  <a:cubicBezTo>
                    <a:pt x="8982" y="37694"/>
                    <a:pt x="9461" y="38138"/>
                    <a:pt x="9789" y="38138"/>
                  </a:cubicBezTo>
                  <a:cubicBezTo>
                    <a:pt x="9993" y="38138"/>
                    <a:pt x="10139" y="37966"/>
                    <a:pt x="10092" y="37534"/>
                  </a:cubicBezTo>
                  <a:lnTo>
                    <a:pt x="10092" y="37534"/>
                  </a:lnTo>
                  <a:cubicBezTo>
                    <a:pt x="10166" y="37851"/>
                    <a:pt x="10343" y="37977"/>
                    <a:pt x="10545" y="37977"/>
                  </a:cubicBezTo>
                  <a:cubicBezTo>
                    <a:pt x="10924" y="37977"/>
                    <a:pt x="11390" y="37534"/>
                    <a:pt x="11430" y="37078"/>
                  </a:cubicBezTo>
                  <a:cubicBezTo>
                    <a:pt x="11554" y="37234"/>
                    <a:pt x="11719" y="37310"/>
                    <a:pt x="11895" y="37310"/>
                  </a:cubicBezTo>
                  <a:cubicBezTo>
                    <a:pt x="12062" y="37310"/>
                    <a:pt x="12240" y="37242"/>
                    <a:pt x="12402" y="37109"/>
                  </a:cubicBezTo>
                  <a:cubicBezTo>
                    <a:pt x="12498" y="37360"/>
                    <a:pt x="12655" y="37465"/>
                    <a:pt x="12795" y="37465"/>
                  </a:cubicBezTo>
                  <a:cubicBezTo>
                    <a:pt x="13011" y="37465"/>
                    <a:pt x="13188" y="37216"/>
                    <a:pt x="13041" y="36865"/>
                  </a:cubicBezTo>
                  <a:lnTo>
                    <a:pt x="13041" y="36865"/>
                  </a:lnTo>
                  <a:cubicBezTo>
                    <a:pt x="13118" y="36877"/>
                    <a:pt x="13198" y="36883"/>
                    <a:pt x="13279" y="36883"/>
                  </a:cubicBezTo>
                  <a:cubicBezTo>
                    <a:pt x="13609" y="36883"/>
                    <a:pt x="13951" y="36781"/>
                    <a:pt x="14196" y="36562"/>
                  </a:cubicBezTo>
                  <a:cubicBezTo>
                    <a:pt x="14345" y="36727"/>
                    <a:pt x="14521" y="36802"/>
                    <a:pt x="14714" y="36802"/>
                  </a:cubicBezTo>
                  <a:cubicBezTo>
                    <a:pt x="14875" y="36802"/>
                    <a:pt x="15049" y="36750"/>
                    <a:pt x="15229" y="36653"/>
                  </a:cubicBezTo>
                  <a:cubicBezTo>
                    <a:pt x="15320" y="36901"/>
                    <a:pt x="15540" y="37020"/>
                    <a:pt x="15738" y="37020"/>
                  </a:cubicBezTo>
                  <a:cubicBezTo>
                    <a:pt x="16001" y="37020"/>
                    <a:pt x="16223" y="36809"/>
                    <a:pt x="16050" y="36410"/>
                  </a:cubicBezTo>
                  <a:lnTo>
                    <a:pt x="16050" y="36410"/>
                  </a:lnTo>
                  <a:cubicBezTo>
                    <a:pt x="16204" y="36505"/>
                    <a:pt x="16373" y="36549"/>
                    <a:pt x="16539" y="36549"/>
                  </a:cubicBezTo>
                  <a:cubicBezTo>
                    <a:pt x="16798" y="36549"/>
                    <a:pt x="17050" y="36443"/>
                    <a:pt x="17235" y="36258"/>
                  </a:cubicBezTo>
                  <a:cubicBezTo>
                    <a:pt x="17363" y="36385"/>
                    <a:pt x="17634" y="36634"/>
                    <a:pt x="17776" y="36634"/>
                  </a:cubicBezTo>
                  <a:cubicBezTo>
                    <a:pt x="17871" y="36634"/>
                    <a:pt x="17910" y="36524"/>
                    <a:pt x="17813" y="36197"/>
                  </a:cubicBezTo>
                  <a:cubicBezTo>
                    <a:pt x="18117" y="36106"/>
                    <a:pt x="18208" y="35923"/>
                    <a:pt x="18208" y="35650"/>
                  </a:cubicBezTo>
                  <a:cubicBezTo>
                    <a:pt x="18303" y="35678"/>
                    <a:pt x="18407" y="35695"/>
                    <a:pt x="18510" y="35695"/>
                  </a:cubicBezTo>
                  <a:cubicBezTo>
                    <a:pt x="18736" y="35695"/>
                    <a:pt x="18955" y="35615"/>
                    <a:pt x="19059" y="35407"/>
                  </a:cubicBezTo>
                  <a:cubicBezTo>
                    <a:pt x="19176" y="35601"/>
                    <a:pt x="19355" y="35759"/>
                    <a:pt x="19541" y="35759"/>
                  </a:cubicBezTo>
                  <a:cubicBezTo>
                    <a:pt x="19645" y="35759"/>
                    <a:pt x="19751" y="35709"/>
                    <a:pt x="19849" y="35589"/>
                  </a:cubicBezTo>
                  <a:lnTo>
                    <a:pt x="19849" y="35589"/>
                  </a:lnTo>
                  <a:cubicBezTo>
                    <a:pt x="19788" y="35862"/>
                    <a:pt x="19728" y="36106"/>
                    <a:pt x="19940" y="36318"/>
                  </a:cubicBezTo>
                  <a:cubicBezTo>
                    <a:pt x="20275" y="36166"/>
                    <a:pt x="20427" y="35802"/>
                    <a:pt x="20457" y="35437"/>
                  </a:cubicBezTo>
                  <a:cubicBezTo>
                    <a:pt x="20602" y="35726"/>
                    <a:pt x="20976" y="35939"/>
                    <a:pt x="21306" y="35939"/>
                  </a:cubicBezTo>
                  <a:cubicBezTo>
                    <a:pt x="21392" y="35939"/>
                    <a:pt x="21476" y="35924"/>
                    <a:pt x="21551" y="35893"/>
                  </a:cubicBezTo>
                  <a:cubicBezTo>
                    <a:pt x="21491" y="35498"/>
                    <a:pt x="21308" y="35103"/>
                    <a:pt x="20943" y="34951"/>
                  </a:cubicBezTo>
                  <a:cubicBezTo>
                    <a:pt x="21308" y="34707"/>
                    <a:pt x="21399" y="34251"/>
                    <a:pt x="21035" y="34039"/>
                  </a:cubicBezTo>
                  <a:cubicBezTo>
                    <a:pt x="21247" y="33917"/>
                    <a:pt x="21369" y="33735"/>
                    <a:pt x="21308" y="33492"/>
                  </a:cubicBezTo>
                  <a:cubicBezTo>
                    <a:pt x="22159" y="33340"/>
                    <a:pt x="23041" y="33309"/>
                    <a:pt x="23831" y="33188"/>
                  </a:cubicBezTo>
                  <a:cubicBezTo>
                    <a:pt x="24056" y="33394"/>
                    <a:pt x="24327" y="33553"/>
                    <a:pt x="24573" y="33553"/>
                  </a:cubicBezTo>
                  <a:cubicBezTo>
                    <a:pt x="24726" y="33553"/>
                    <a:pt x="24869" y="33491"/>
                    <a:pt x="24986" y="33340"/>
                  </a:cubicBezTo>
                  <a:lnTo>
                    <a:pt x="24986" y="33340"/>
                  </a:lnTo>
                  <a:cubicBezTo>
                    <a:pt x="24968" y="33724"/>
                    <a:pt x="25181" y="34009"/>
                    <a:pt x="25340" y="34009"/>
                  </a:cubicBezTo>
                  <a:cubicBezTo>
                    <a:pt x="25445" y="34009"/>
                    <a:pt x="25527" y="33885"/>
                    <a:pt x="25503" y="33583"/>
                  </a:cubicBezTo>
                  <a:lnTo>
                    <a:pt x="25503" y="33583"/>
                  </a:lnTo>
                  <a:cubicBezTo>
                    <a:pt x="25782" y="33653"/>
                    <a:pt x="26221" y="34096"/>
                    <a:pt x="26576" y="34096"/>
                  </a:cubicBezTo>
                  <a:cubicBezTo>
                    <a:pt x="26684" y="34096"/>
                    <a:pt x="26785" y="34055"/>
                    <a:pt x="26871" y="33948"/>
                  </a:cubicBezTo>
                  <a:cubicBezTo>
                    <a:pt x="26977" y="34140"/>
                    <a:pt x="27129" y="34257"/>
                    <a:pt x="27305" y="34257"/>
                  </a:cubicBezTo>
                  <a:cubicBezTo>
                    <a:pt x="27379" y="34257"/>
                    <a:pt x="27458" y="34236"/>
                    <a:pt x="27539" y="34191"/>
                  </a:cubicBezTo>
                  <a:lnTo>
                    <a:pt x="27539" y="34191"/>
                  </a:lnTo>
                  <a:cubicBezTo>
                    <a:pt x="27484" y="34468"/>
                    <a:pt x="27606" y="34746"/>
                    <a:pt x="27859" y="34746"/>
                  </a:cubicBezTo>
                  <a:cubicBezTo>
                    <a:pt x="27883" y="34746"/>
                    <a:pt x="27908" y="34743"/>
                    <a:pt x="27934" y="34738"/>
                  </a:cubicBezTo>
                  <a:lnTo>
                    <a:pt x="27934" y="34738"/>
                  </a:lnTo>
                  <a:cubicBezTo>
                    <a:pt x="27691" y="34799"/>
                    <a:pt x="27600" y="34951"/>
                    <a:pt x="27448" y="35103"/>
                  </a:cubicBezTo>
                  <a:cubicBezTo>
                    <a:pt x="27589" y="35209"/>
                    <a:pt x="27751" y="35273"/>
                    <a:pt x="27910" y="35273"/>
                  </a:cubicBezTo>
                  <a:cubicBezTo>
                    <a:pt x="28024" y="35273"/>
                    <a:pt x="28137" y="35240"/>
                    <a:pt x="28238" y="35163"/>
                  </a:cubicBezTo>
                  <a:lnTo>
                    <a:pt x="28238" y="35163"/>
                  </a:lnTo>
                  <a:cubicBezTo>
                    <a:pt x="28086" y="35407"/>
                    <a:pt x="28086" y="35650"/>
                    <a:pt x="28238" y="35893"/>
                  </a:cubicBezTo>
                  <a:cubicBezTo>
                    <a:pt x="28603" y="35802"/>
                    <a:pt x="28968" y="35589"/>
                    <a:pt x="28968" y="35194"/>
                  </a:cubicBezTo>
                  <a:cubicBezTo>
                    <a:pt x="29061" y="35259"/>
                    <a:pt x="29158" y="35290"/>
                    <a:pt x="29246" y="35290"/>
                  </a:cubicBezTo>
                  <a:cubicBezTo>
                    <a:pt x="29446" y="35290"/>
                    <a:pt x="29606" y="35133"/>
                    <a:pt x="29606" y="34859"/>
                  </a:cubicBezTo>
                  <a:cubicBezTo>
                    <a:pt x="29710" y="34963"/>
                    <a:pt x="29836" y="35010"/>
                    <a:pt x="29952" y="35010"/>
                  </a:cubicBezTo>
                  <a:cubicBezTo>
                    <a:pt x="30141" y="35010"/>
                    <a:pt x="30305" y="34885"/>
                    <a:pt x="30305" y="34677"/>
                  </a:cubicBezTo>
                  <a:cubicBezTo>
                    <a:pt x="30731" y="34981"/>
                    <a:pt x="31187" y="35255"/>
                    <a:pt x="31643" y="35407"/>
                  </a:cubicBezTo>
                  <a:cubicBezTo>
                    <a:pt x="31856" y="35163"/>
                    <a:pt x="31856" y="34799"/>
                    <a:pt x="31521" y="34586"/>
                  </a:cubicBezTo>
                  <a:cubicBezTo>
                    <a:pt x="31582" y="34586"/>
                    <a:pt x="31643" y="34555"/>
                    <a:pt x="31673" y="34555"/>
                  </a:cubicBezTo>
                  <a:lnTo>
                    <a:pt x="31886" y="34586"/>
                  </a:lnTo>
                  <a:cubicBezTo>
                    <a:pt x="33406" y="34555"/>
                    <a:pt x="33041" y="33431"/>
                    <a:pt x="32311" y="32610"/>
                  </a:cubicBezTo>
                  <a:cubicBezTo>
                    <a:pt x="32342" y="32519"/>
                    <a:pt x="32342" y="32306"/>
                    <a:pt x="32403" y="32093"/>
                  </a:cubicBezTo>
                  <a:cubicBezTo>
                    <a:pt x="33163" y="31789"/>
                    <a:pt x="33375" y="31151"/>
                    <a:pt x="32859" y="30391"/>
                  </a:cubicBezTo>
                  <a:cubicBezTo>
                    <a:pt x="33071" y="29723"/>
                    <a:pt x="33223" y="29966"/>
                    <a:pt x="32919" y="29084"/>
                  </a:cubicBezTo>
                  <a:cubicBezTo>
                    <a:pt x="33375" y="28932"/>
                    <a:pt x="33558" y="28811"/>
                    <a:pt x="33618" y="28628"/>
                  </a:cubicBezTo>
                  <a:cubicBezTo>
                    <a:pt x="33922" y="28507"/>
                    <a:pt x="34166" y="28355"/>
                    <a:pt x="34409" y="28172"/>
                  </a:cubicBezTo>
                  <a:cubicBezTo>
                    <a:pt x="35017" y="27656"/>
                    <a:pt x="35503" y="26379"/>
                    <a:pt x="35047" y="25680"/>
                  </a:cubicBezTo>
                  <a:cubicBezTo>
                    <a:pt x="35503" y="25558"/>
                    <a:pt x="35929" y="25224"/>
                    <a:pt x="35533" y="24768"/>
                  </a:cubicBezTo>
                  <a:cubicBezTo>
                    <a:pt x="36083" y="24508"/>
                    <a:pt x="35972" y="23698"/>
                    <a:pt x="35411" y="23698"/>
                  </a:cubicBezTo>
                  <a:cubicBezTo>
                    <a:pt x="35382" y="23698"/>
                    <a:pt x="35352" y="23700"/>
                    <a:pt x="35321" y="23704"/>
                  </a:cubicBezTo>
                  <a:cubicBezTo>
                    <a:pt x="35685" y="23461"/>
                    <a:pt x="35655" y="22944"/>
                    <a:pt x="35351" y="22701"/>
                  </a:cubicBezTo>
                  <a:cubicBezTo>
                    <a:pt x="35837" y="22488"/>
                    <a:pt x="35655" y="21880"/>
                    <a:pt x="35169" y="21759"/>
                  </a:cubicBezTo>
                  <a:cubicBezTo>
                    <a:pt x="35533" y="21425"/>
                    <a:pt x="35169" y="20999"/>
                    <a:pt x="34774" y="20969"/>
                  </a:cubicBezTo>
                  <a:cubicBezTo>
                    <a:pt x="34834" y="20756"/>
                    <a:pt x="34743" y="20543"/>
                    <a:pt x="34530" y="20452"/>
                  </a:cubicBezTo>
                  <a:cubicBezTo>
                    <a:pt x="35297" y="20006"/>
                    <a:pt x="34955" y="19655"/>
                    <a:pt x="34554" y="19655"/>
                  </a:cubicBezTo>
                  <a:cubicBezTo>
                    <a:pt x="34271" y="19655"/>
                    <a:pt x="33958" y="19830"/>
                    <a:pt x="33983" y="20270"/>
                  </a:cubicBezTo>
                  <a:cubicBezTo>
                    <a:pt x="33846" y="20140"/>
                    <a:pt x="33693" y="20086"/>
                    <a:pt x="33555" y="20086"/>
                  </a:cubicBezTo>
                  <a:cubicBezTo>
                    <a:pt x="33173" y="20086"/>
                    <a:pt x="32899" y="20498"/>
                    <a:pt x="33345" y="20877"/>
                  </a:cubicBezTo>
                  <a:cubicBezTo>
                    <a:pt x="33320" y="20874"/>
                    <a:pt x="33296" y="20873"/>
                    <a:pt x="33272" y="20873"/>
                  </a:cubicBezTo>
                  <a:cubicBezTo>
                    <a:pt x="33066" y="20873"/>
                    <a:pt x="32916" y="20990"/>
                    <a:pt x="32889" y="21181"/>
                  </a:cubicBezTo>
                  <a:cubicBezTo>
                    <a:pt x="32731" y="21063"/>
                    <a:pt x="32548" y="20983"/>
                    <a:pt x="32355" y="20983"/>
                  </a:cubicBezTo>
                  <a:cubicBezTo>
                    <a:pt x="32251" y="20983"/>
                    <a:pt x="32145" y="21006"/>
                    <a:pt x="32038" y="21060"/>
                  </a:cubicBezTo>
                  <a:cubicBezTo>
                    <a:pt x="32193" y="20690"/>
                    <a:pt x="32063" y="20536"/>
                    <a:pt x="31862" y="20536"/>
                  </a:cubicBezTo>
                  <a:cubicBezTo>
                    <a:pt x="31551" y="20536"/>
                    <a:pt x="31069" y="20907"/>
                    <a:pt x="31217" y="21425"/>
                  </a:cubicBezTo>
                  <a:cubicBezTo>
                    <a:pt x="31100" y="21307"/>
                    <a:pt x="30899" y="21240"/>
                    <a:pt x="30732" y="21240"/>
                  </a:cubicBezTo>
                  <a:cubicBezTo>
                    <a:pt x="30508" y="21240"/>
                    <a:pt x="30344" y="21359"/>
                    <a:pt x="30518" y="21637"/>
                  </a:cubicBezTo>
                  <a:cubicBezTo>
                    <a:pt x="30440" y="21520"/>
                    <a:pt x="30342" y="21472"/>
                    <a:pt x="30253" y="21472"/>
                  </a:cubicBezTo>
                  <a:cubicBezTo>
                    <a:pt x="30064" y="21472"/>
                    <a:pt x="29908" y="21684"/>
                    <a:pt x="30032" y="21911"/>
                  </a:cubicBezTo>
                  <a:lnTo>
                    <a:pt x="30001" y="21911"/>
                  </a:lnTo>
                  <a:cubicBezTo>
                    <a:pt x="29829" y="21817"/>
                    <a:pt x="29624" y="21755"/>
                    <a:pt x="29428" y="21755"/>
                  </a:cubicBezTo>
                  <a:cubicBezTo>
                    <a:pt x="29245" y="21755"/>
                    <a:pt x="29070" y="21809"/>
                    <a:pt x="28938" y="21941"/>
                  </a:cubicBezTo>
                  <a:cubicBezTo>
                    <a:pt x="28907" y="21668"/>
                    <a:pt x="28816" y="21425"/>
                    <a:pt x="28634" y="21181"/>
                  </a:cubicBezTo>
                  <a:cubicBezTo>
                    <a:pt x="28694" y="21151"/>
                    <a:pt x="28755" y="21121"/>
                    <a:pt x="28816" y="21029"/>
                  </a:cubicBezTo>
                  <a:cubicBezTo>
                    <a:pt x="28883" y="21038"/>
                    <a:pt x="28947" y="21044"/>
                    <a:pt x="29009" y="21044"/>
                  </a:cubicBezTo>
                  <a:cubicBezTo>
                    <a:pt x="29171" y="21044"/>
                    <a:pt x="29314" y="21001"/>
                    <a:pt x="29424" y="20847"/>
                  </a:cubicBezTo>
                  <a:cubicBezTo>
                    <a:pt x="29521" y="20980"/>
                    <a:pt x="29642" y="21041"/>
                    <a:pt x="29752" y="21041"/>
                  </a:cubicBezTo>
                  <a:cubicBezTo>
                    <a:pt x="29919" y="21041"/>
                    <a:pt x="30062" y="20902"/>
                    <a:pt x="30062" y="20665"/>
                  </a:cubicBezTo>
                  <a:cubicBezTo>
                    <a:pt x="30162" y="20738"/>
                    <a:pt x="30247" y="20769"/>
                    <a:pt x="30318" y="20769"/>
                  </a:cubicBezTo>
                  <a:cubicBezTo>
                    <a:pt x="30573" y="20769"/>
                    <a:pt x="30650" y="20372"/>
                    <a:pt x="30579" y="20087"/>
                  </a:cubicBezTo>
                  <a:lnTo>
                    <a:pt x="30579" y="20087"/>
                  </a:lnTo>
                  <a:cubicBezTo>
                    <a:pt x="30601" y="20089"/>
                    <a:pt x="30622" y="20090"/>
                    <a:pt x="30642" y="20090"/>
                  </a:cubicBezTo>
                  <a:cubicBezTo>
                    <a:pt x="30895" y="20090"/>
                    <a:pt x="30970" y="19913"/>
                    <a:pt x="30913" y="19631"/>
                  </a:cubicBezTo>
                  <a:lnTo>
                    <a:pt x="30913" y="19631"/>
                  </a:lnTo>
                  <a:cubicBezTo>
                    <a:pt x="31031" y="19742"/>
                    <a:pt x="31156" y="19788"/>
                    <a:pt x="31271" y="19788"/>
                  </a:cubicBezTo>
                  <a:cubicBezTo>
                    <a:pt x="31628" y="19788"/>
                    <a:pt x="31882" y="19338"/>
                    <a:pt x="31491" y="18993"/>
                  </a:cubicBezTo>
                  <a:cubicBezTo>
                    <a:pt x="32129" y="18841"/>
                    <a:pt x="31795" y="18172"/>
                    <a:pt x="31400" y="18020"/>
                  </a:cubicBezTo>
                  <a:cubicBezTo>
                    <a:pt x="31734" y="17868"/>
                    <a:pt x="31582" y="17473"/>
                    <a:pt x="31400" y="17200"/>
                  </a:cubicBezTo>
                  <a:cubicBezTo>
                    <a:pt x="31582" y="17017"/>
                    <a:pt x="31643" y="16865"/>
                    <a:pt x="31552" y="16592"/>
                  </a:cubicBezTo>
                  <a:cubicBezTo>
                    <a:pt x="31643" y="16561"/>
                    <a:pt x="31947" y="16470"/>
                    <a:pt x="32099" y="16470"/>
                  </a:cubicBezTo>
                  <a:cubicBezTo>
                    <a:pt x="32129" y="16744"/>
                    <a:pt x="32342" y="16926"/>
                    <a:pt x="32646" y="17017"/>
                  </a:cubicBezTo>
                  <a:cubicBezTo>
                    <a:pt x="32251" y="17230"/>
                    <a:pt x="32494" y="17534"/>
                    <a:pt x="32859" y="17625"/>
                  </a:cubicBezTo>
                  <a:cubicBezTo>
                    <a:pt x="32420" y="18284"/>
                    <a:pt x="32806" y="18656"/>
                    <a:pt x="33157" y="18656"/>
                  </a:cubicBezTo>
                  <a:cubicBezTo>
                    <a:pt x="33389" y="18656"/>
                    <a:pt x="33606" y="18493"/>
                    <a:pt x="33558" y="18142"/>
                  </a:cubicBezTo>
                  <a:lnTo>
                    <a:pt x="33558" y="18142"/>
                  </a:lnTo>
                  <a:cubicBezTo>
                    <a:pt x="33665" y="18316"/>
                    <a:pt x="33813" y="18401"/>
                    <a:pt x="33943" y="18401"/>
                  </a:cubicBezTo>
                  <a:cubicBezTo>
                    <a:pt x="34108" y="18401"/>
                    <a:pt x="34243" y="18262"/>
                    <a:pt x="34226" y="17990"/>
                  </a:cubicBezTo>
                  <a:lnTo>
                    <a:pt x="34226" y="17990"/>
                  </a:lnTo>
                  <a:cubicBezTo>
                    <a:pt x="34294" y="18024"/>
                    <a:pt x="34359" y="18039"/>
                    <a:pt x="34418" y="18039"/>
                  </a:cubicBezTo>
                  <a:cubicBezTo>
                    <a:pt x="34625" y="18039"/>
                    <a:pt x="34767" y="17848"/>
                    <a:pt x="34743" y="17564"/>
                  </a:cubicBezTo>
                  <a:lnTo>
                    <a:pt x="34743" y="17564"/>
                  </a:lnTo>
                  <a:cubicBezTo>
                    <a:pt x="34923" y="17779"/>
                    <a:pt x="35101" y="17865"/>
                    <a:pt x="35249" y="17865"/>
                  </a:cubicBezTo>
                  <a:cubicBezTo>
                    <a:pt x="35625" y="17865"/>
                    <a:pt x="35809" y="17310"/>
                    <a:pt x="35351" y="16896"/>
                  </a:cubicBezTo>
                  <a:cubicBezTo>
                    <a:pt x="35777" y="16652"/>
                    <a:pt x="35959" y="16136"/>
                    <a:pt x="35503" y="15741"/>
                  </a:cubicBezTo>
                  <a:cubicBezTo>
                    <a:pt x="36050" y="15406"/>
                    <a:pt x="36384" y="14373"/>
                    <a:pt x="35685" y="14130"/>
                  </a:cubicBezTo>
                  <a:cubicBezTo>
                    <a:pt x="35898" y="13765"/>
                    <a:pt x="35989" y="13157"/>
                    <a:pt x="35594" y="12914"/>
                  </a:cubicBezTo>
                  <a:cubicBezTo>
                    <a:pt x="35929" y="12762"/>
                    <a:pt x="35959" y="12336"/>
                    <a:pt x="35655" y="12063"/>
                  </a:cubicBezTo>
                  <a:cubicBezTo>
                    <a:pt x="35989" y="11698"/>
                    <a:pt x="35685" y="11333"/>
                    <a:pt x="35321" y="11151"/>
                  </a:cubicBezTo>
                  <a:cubicBezTo>
                    <a:pt x="35503" y="10847"/>
                    <a:pt x="35442" y="10482"/>
                    <a:pt x="35017" y="10391"/>
                  </a:cubicBezTo>
                  <a:cubicBezTo>
                    <a:pt x="35199" y="9935"/>
                    <a:pt x="35047" y="9449"/>
                    <a:pt x="34470" y="9418"/>
                  </a:cubicBezTo>
                  <a:cubicBezTo>
                    <a:pt x="34668" y="8993"/>
                    <a:pt x="34734" y="8436"/>
                    <a:pt x="34201" y="8436"/>
                  </a:cubicBezTo>
                  <a:cubicBezTo>
                    <a:pt x="34162" y="8436"/>
                    <a:pt x="34120" y="8439"/>
                    <a:pt x="34074" y="8446"/>
                  </a:cubicBezTo>
                  <a:cubicBezTo>
                    <a:pt x="34767" y="7548"/>
                    <a:pt x="34182" y="7126"/>
                    <a:pt x="33435" y="7126"/>
                  </a:cubicBezTo>
                  <a:cubicBezTo>
                    <a:pt x="33297" y="7126"/>
                    <a:pt x="33153" y="7141"/>
                    <a:pt x="33011" y="7169"/>
                  </a:cubicBezTo>
                  <a:cubicBezTo>
                    <a:pt x="33168" y="6853"/>
                    <a:pt x="32884" y="6636"/>
                    <a:pt x="32582" y="6636"/>
                  </a:cubicBezTo>
                  <a:cubicBezTo>
                    <a:pt x="32303" y="6636"/>
                    <a:pt x="32009" y="6823"/>
                    <a:pt x="32038" y="7291"/>
                  </a:cubicBezTo>
                  <a:cubicBezTo>
                    <a:pt x="31920" y="7149"/>
                    <a:pt x="31802" y="7091"/>
                    <a:pt x="31693" y="7091"/>
                  </a:cubicBezTo>
                  <a:cubicBezTo>
                    <a:pt x="31381" y="7091"/>
                    <a:pt x="31142" y="7568"/>
                    <a:pt x="31187" y="7929"/>
                  </a:cubicBezTo>
                  <a:cubicBezTo>
                    <a:pt x="31080" y="7852"/>
                    <a:pt x="30982" y="7818"/>
                    <a:pt x="30894" y="7818"/>
                  </a:cubicBezTo>
                  <a:cubicBezTo>
                    <a:pt x="30534" y="7818"/>
                    <a:pt x="30342" y="8377"/>
                    <a:pt x="30366" y="8719"/>
                  </a:cubicBezTo>
                  <a:cubicBezTo>
                    <a:pt x="30333" y="8715"/>
                    <a:pt x="30299" y="8713"/>
                    <a:pt x="30265" y="8713"/>
                  </a:cubicBezTo>
                  <a:cubicBezTo>
                    <a:pt x="29810" y="8713"/>
                    <a:pt x="29348" y="9083"/>
                    <a:pt x="29150" y="9479"/>
                  </a:cubicBezTo>
                  <a:cubicBezTo>
                    <a:pt x="29059" y="9661"/>
                    <a:pt x="29090" y="10117"/>
                    <a:pt x="28998" y="10361"/>
                  </a:cubicBezTo>
                  <a:cubicBezTo>
                    <a:pt x="28846" y="10361"/>
                    <a:pt x="28694" y="10391"/>
                    <a:pt x="28542" y="10391"/>
                  </a:cubicBezTo>
                  <a:cubicBezTo>
                    <a:pt x="28694" y="9905"/>
                    <a:pt x="28755" y="9418"/>
                    <a:pt x="28664" y="8841"/>
                  </a:cubicBezTo>
                  <a:cubicBezTo>
                    <a:pt x="29120" y="8719"/>
                    <a:pt x="29606" y="7625"/>
                    <a:pt x="29424" y="7199"/>
                  </a:cubicBezTo>
                  <a:cubicBezTo>
                    <a:pt x="29971" y="7078"/>
                    <a:pt x="30305" y="6683"/>
                    <a:pt x="29880" y="6227"/>
                  </a:cubicBezTo>
                  <a:cubicBezTo>
                    <a:pt x="30581" y="6022"/>
                    <a:pt x="30383" y="4609"/>
                    <a:pt x="29610" y="4609"/>
                  </a:cubicBezTo>
                  <a:cubicBezTo>
                    <a:pt x="29579" y="4609"/>
                    <a:pt x="29548" y="4611"/>
                    <a:pt x="29515" y="4616"/>
                  </a:cubicBezTo>
                  <a:cubicBezTo>
                    <a:pt x="29541" y="4330"/>
                    <a:pt x="29367" y="4110"/>
                    <a:pt x="29087" y="4110"/>
                  </a:cubicBezTo>
                  <a:cubicBezTo>
                    <a:pt x="29040" y="4110"/>
                    <a:pt x="28990" y="4116"/>
                    <a:pt x="28938" y="4129"/>
                  </a:cubicBezTo>
                  <a:cubicBezTo>
                    <a:pt x="29083" y="3646"/>
                    <a:pt x="28690" y="3336"/>
                    <a:pt x="28247" y="3336"/>
                  </a:cubicBezTo>
                  <a:cubicBezTo>
                    <a:pt x="28133" y="3336"/>
                    <a:pt x="28016" y="3356"/>
                    <a:pt x="27904" y="3400"/>
                  </a:cubicBezTo>
                  <a:cubicBezTo>
                    <a:pt x="27874" y="2883"/>
                    <a:pt x="27783" y="2762"/>
                    <a:pt x="27570" y="2367"/>
                  </a:cubicBezTo>
                  <a:cubicBezTo>
                    <a:pt x="27481" y="2278"/>
                    <a:pt x="27133" y="1757"/>
                    <a:pt x="26863" y="1757"/>
                  </a:cubicBezTo>
                  <a:cubicBezTo>
                    <a:pt x="26855" y="1757"/>
                    <a:pt x="26848" y="1758"/>
                    <a:pt x="26840" y="1759"/>
                  </a:cubicBezTo>
                  <a:cubicBezTo>
                    <a:pt x="26871" y="1455"/>
                    <a:pt x="26779" y="1242"/>
                    <a:pt x="26506" y="1120"/>
                  </a:cubicBezTo>
                  <a:cubicBezTo>
                    <a:pt x="27494" y="1000"/>
                    <a:pt x="27030" y="1"/>
                    <a:pt x="26447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11" name="Google Shape;911;p6"/>
            <p:cNvSpPr/>
            <p:nvPr/>
          </p:nvSpPr>
          <p:spPr>
            <a:xfrm>
              <a:off x="1141706" y="3994465"/>
              <a:ext cx="380828" cy="611784"/>
            </a:xfrm>
            <a:custGeom>
              <a:rect b="b" l="l" r="r" t="t"/>
              <a:pathLst>
                <a:path extrusionOk="0" h="26370" w="16415">
                  <a:moveTo>
                    <a:pt x="7903" y="0"/>
                  </a:moveTo>
                  <a:cubicBezTo>
                    <a:pt x="7903" y="547"/>
                    <a:pt x="7599" y="942"/>
                    <a:pt x="7204" y="1155"/>
                  </a:cubicBezTo>
                  <a:cubicBezTo>
                    <a:pt x="7447" y="1611"/>
                    <a:pt x="7447" y="1550"/>
                    <a:pt x="7265" y="1915"/>
                  </a:cubicBezTo>
                  <a:cubicBezTo>
                    <a:pt x="7351" y="1893"/>
                    <a:pt x="7428" y="1883"/>
                    <a:pt x="7497" y="1883"/>
                  </a:cubicBezTo>
                  <a:cubicBezTo>
                    <a:pt x="8071" y="1883"/>
                    <a:pt x="8023" y="2585"/>
                    <a:pt x="7248" y="2585"/>
                  </a:cubicBezTo>
                  <a:cubicBezTo>
                    <a:pt x="7234" y="2585"/>
                    <a:pt x="7219" y="2584"/>
                    <a:pt x="7204" y="2584"/>
                  </a:cubicBezTo>
                  <a:lnTo>
                    <a:pt x="7204" y="2584"/>
                  </a:lnTo>
                  <a:cubicBezTo>
                    <a:pt x="7934" y="2797"/>
                    <a:pt x="7812" y="3374"/>
                    <a:pt x="7143" y="3374"/>
                  </a:cubicBezTo>
                  <a:cubicBezTo>
                    <a:pt x="7940" y="3746"/>
                    <a:pt x="7739" y="4488"/>
                    <a:pt x="7048" y="4488"/>
                  </a:cubicBezTo>
                  <a:cubicBezTo>
                    <a:pt x="6948" y="4488"/>
                    <a:pt x="6837" y="4473"/>
                    <a:pt x="6718" y="4438"/>
                  </a:cubicBezTo>
                  <a:cubicBezTo>
                    <a:pt x="6596" y="4712"/>
                    <a:pt x="6596" y="4803"/>
                    <a:pt x="6080" y="4863"/>
                  </a:cubicBezTo>
                  <a:cubicBezTo>
                    <a:pt x="6809" y="5502"/>
                    <a:pt x="6049" y="5654"/>
                    <a:pt x="5472" y="5654"/>
                  </a:cubicBezTo>
                  <a:cubicBezTo>
                    <a:pt x="5836" y="5806"/>
                    <a:pt x="5897" y="6414"/>
                    <a:pt x="5228" y="6414"/>
                  </a:cubicBezTo>
                  <a:cubicBezTo>
                    <a:pt x="5593" y="6626"/>
                    <a:pt x="5472" y="7052"/>
                    <a:pt x="5077" y="7326"/>
                  </a:cubicBezTo>
                  <a:cubicBezTo>
                    <a:pt x="5087" y="7325"/>
                    <a:pt x="5097" y="7325"/>
                    <a:pt x="5107" y="7325"/>
                  </a:cubicBezTo>
                  <a:cubicBezTo>
                    <a:pt x="5746" y="7325"/>
                    <a:pt x="5765" y="8270"/>
                    <a:pt x="5077" y="8420"/>
                  </a:cubicBezTo>
                  <a:cubicBezTo>
                    <a:pt x="5532" y="8663"/>
                    <a:pt x="5897" y="9210"/>
                    <a:pt x="5289" y="9362"/>
                  </a:cubicBezTo>
                  <a:cubicBezTo>
                    <a:pt x="5521" y="9871"/>
                    <a:pt x="5435" y="10662"/>
                    <a:pt x="4965" y="10662"/>
                  </a:cubicBezTo>
                  <a:cubicBezTo>
                    <a:pt x="4818" y="10662"/>
                    <a:pt x="4633" y="10584"/>
                    <a:pt x="4408" y="10395"/>
                  </a:cubicBezTo>
                  <a:lnTo>
                    <a:pt x="4408" y="10395"/>
                  </a:lnTo>
                  <a:cubicBezTo>
                    <a:pt x="4645" y="10804"/>
                    <a:pt x="4576" y="11290"/>
                    <a:pt x="4290" y="11290"/>
                  </a:cubicBezTo>
                  <a:cubicBezTo>
                    <a:pt x="4172" y="11290"/>
                    <a:pt x="4017" y="11207"/>
                    <a:pt x="3830" y="11003"/>
                  </a:cubicBezTo>
                  <a:cubicBezTo>
                    <a:pt x="3679" y="11230"/>
                    <a:pt x="3503" y="11336"/>
                    <a:pt x="3345" y="11336"/>
                  </a:cubicBezTo>
                  <a:cubicBezTo>
                    <a:pt x="3121" y="11336"/>
                    <a:pt x="2936" y="11122"/>
                    <a:pt x="2918" y="10730"/>
                  </a:cubicBezTo>
                  <a:cubicBezTo>
                    <a:pt x="2554" y="10639"/>
                    <a:pt x="2462" y="10791"/>
                    <a:pt x="2310" y="10244"/>
                  </a:cubicBezTo>
                  <a:cubicBezTo>
                    <a:pt x="2189" y="10244"/>
                    <a:pt x="1855" y="10274"/>
                    <a:pt x="1733" y="10274"/>
                  </a:cubicBezTo>
                  <a:cubicBezTo>
                    <a:pt x="1944" y="10855"/>
                    <a:pt x="1536" y="11046"/>
                    <a:pt x="1086" y="11046"/>
                  </a:cubicBezTo>
                  <a:cubicBezTo>
                    <a:pt x="1018" y="11046"/>
                    <a:pt x="949" y="11042"/>
                    <a:pt x="882" y="11034"/>
                  </a:cubicBezTo>
                  <a:lnTo>
                    <a:pt x="882" y="11034"/>
                  </a:lnTo>
                  <a:cubicBezTo>
                    <a:pt x="1368" y="11611"/>
                    <a:pt x="1064" y="12219"/>
                    <a:pt x="335" y="12371"/>
                  </a:cubicBezTo>
                  <a:cubicBezTo>
                    <a:pt x="882" y="12858"/>
                    <a:pt x="517" y="13465"/>
                    <a:pt x="0" y="13739"/>
                  </a:cubicBezTo>
                  <a:cubicBezTo>
                    <a:pt x="274" y="14013"/>
                    <a:pt x="335" y="14317"/>
                    <a:pt x="183" y="14681"/>
                  </a:cubicBezTo>
                  <a:cubicBezTo>
                    <a:pt x="227" y="14677"/>
                    <a:pt x="270" y="14674"/>
                    <a:pt x="312" y="14674"/>
                  </a:cubicBezTo>
                  <a:cubicBezTo>
                    <a:pt x="1071" y="14674"/>
                    <a:pt x="1380" y="15427"/>
                    <a:pt x="487" y="15715"/>
                  </a:cubicBezTo>
                  <a:cubicBezTo>
                    <a:pt x="1095" y="15958"/>
                    <a:pt x="1064" y="16475"/>
                    <a:pt x="608" y="16809"/>
                  </a:cubicBezTo>
                  <a:cubicBezTo>
                    <a:pt x="1216" y="17204"/>
                    <a:pt x="2007" y="17660"/>
                    <a:pt x="1125" y="18298"/>
                  </a:cubicBezTo>
                  <a:cubicBezTo>
                    <a:pt x="1703" y="18329"/>
                    <a:pt x="2007" y="18785"/>
                    <a:pt x="1551" y="19180"/>
                  </a:cubicBezTo>
                  <a:cubicBezTo>
                    <a:pt x="2159" y="19484"/>
                    <a:pt x="2432" y="20061"/>
                    <a:pt x="1946" y="20578"/>
                  </a:cubicBezTo>
                  <a:cubicBezTo>
                    <a:pt x="2462" y="20882"/>
                    <a:pt x="2766" y="21459"/>
                    <a:pt x="2189" y="21946"/>
                  </a:cubicBezTo>
                  <a:cubicBezTo>
                    <a:pt x="2402" y="22067"/>
                    <a:pt x="2736" y="22341"/>
                    <a:pt x="2888" y="22523"/>
                  </a:cubicBezTo>
                  <a:cubicBezTo>
                    <a:pt x="2949" y="22645"/>
                    <a:pt x="3040" y="23283"/>
                    <a:pt x="3010" y="23283"/>
                  </a:cubicBezTo>
                  <a:cubicBezTo>
                    <a:pt x="3466" y="23709"/>
                    <a:pt x="4408" y="24013"/>
                    <a:pt x="4985" y="24225"/>
                  </a:cubicBezTo>
                  <a:cubicBezTo>
                    <a:pt x="6566" y="24985"/>
                    <a:pt x="8055" y="25836"/>
                    <a:pt x="9727" y="26171"/>
                  </a:cubicBezTo>
                  <a:cubicBezTo>
                    <a:pt x="10457" y="26289"/>
                    <a:pt x="11200" y="26369"/>
                    <a:pt x="11922" y="26369"/>
                  </a:cubicBezTo>
                  <a:cubicBezTo>
                    <a:pt x="12313" y="26369"/>
                    <a:pt x="12697" y="26346"/>
                    <a:pt x="13071" y="26292"/>
                  </a:cubicBezTo>
                  <a:cubicBezTo>
                    <a:pt x="13040" y="26201"/>
                    <a:pt x="12979" y="26080"/>
                    <a:pt x="12949" y="25928"/>
                  </a:cubicBezTo>
                  <a:cubicBezTo>
                    <a:pt x="13405" y="25776"/>
                    <a:pt x="13587" y="25684"/>
                    <a:pt x="13648" y="25472"/>
                  </a:cubicBezTo>
                  <a:cubicBezTo>
                    <a:pt x="13952" y="25380"/>
                    <a:pt x="14195" y="25229"/>
                    <a:pt x="14438" y="25016"/>
                  </a:cubicBezTo>
                  <a:cubicBezTo>
                    <a:pt x="15046" y="24499"/>
                    <a:pt x="15533" y="23253"/>
                    <a:pt x="15077" y="22523"/>
                  </a:cubicBezTo>
                  <a:cubicBezTo>
                    <a:pt x="15533" y="22402"/>
                    <a:pt x="15958" y="22067"/>
                    <a:pt x="15563" y="21611"/>
                  </a:cubicBezTo>
                  <a:cubicBezTo>
                    <a:pt x="16112" y="21351"/>
                    <a:pt x="16002" y="20541"/>
                    <a:pt x="15440" y="20541"/>
                  </a:cubicBezTo>
                  <a:cubicBezTo>
                    <a:pt x="15411" y="20541"/>
                    <a:pt x="15381" y="20543"/>
                    <a:pt x="15350" y="20548"/>
                  </a:cubicBezTo>
                  <a:cubicBezTo>
                    <a:pt x="15715" y="20304"/>
                    <a:pt x="15685" y="19788"/>
                    <a:pt x="15381" y="19545"/>
                  </a:cubicBezTo>
                  <a:cubicBezTo>
                    <a:pt x="15867" y="19332"/>
                    <a:pt x="15685" y="18724"/>
                    <a:pt x="15198" y="18602"/>
                  </a:cubicBezTo>
                  <a:cubicBezTo>
                    <a:pt x="15563" y="18268"/>
                    <a:pt x="15198" y="17842"/>
                    <a:pt x="14803" y="17812"/>
                  </a:cubicBezTo>
                  <a:cubicBezTo>
                    <a:pt x="14864" y="17630"/>
                    <a:pt x="14773" y="17386"/>
                    <a:pt x="14560" y="17326"/>
                  </a:cubicBezTo>
                  <a:cubicBezTo>
                    <a:pt x="15336" y="16875"/>
                    <a:pt x="14976" y="16509"/>
                    <a:pt x="14569" y="16509"/>
                  </a:cubicBezTo>
                  <a:cubicBezTo>
                    <a:pt x="14290" y="16509"/>
                    <a:pt x="13988" y="16681"/>
                    <a:pt x="14013" y="17113"/>
                  </a:cubicBezTo>
                  <a:cubicBezTo>
                    <a:pt x="13875" y="16984"/>
                    <a:pt x="13723" y="16929"/>
                    <a:pt x="13585" y="16929"/>
                  </a:cubicBezTo>
                  <a:cubicBezTo>
                    <a:pt x="13203" y="16929"/>
                    <a:pt x="12928" y="17342"/>
                    <a:pt x="13375" y="17721"/>
                  </a:cubicBezTo>
                  <a:cubicBezTo>
                    <a:pt x="13350" y="17718"/>
                    <a:pt x="13326" y="17716"/>
                    <a:pt x="13302" y="17716"/>
                  </a:cubicBezTo>
                  <a:cubicBezTo>
                    <a:pt x="13096" y="17716"/>
                    <a:pt x="12946" y="17834"/>
                    <a:pt x="12919" y="18025"/>
                  </a:cubicBezTo>
                  <a:cubicBezTo>
                    <a:pt x="12770" y="17913"/>
                    <a:pt x="12599" y="17847"/>
                    <a:pt x="12419" y="17847"/>
                  </a:cubicBezTo>
                  <a:cubicBezTo>
                    <a:pt x="12304" y="17847"/>
                    <a:pt x="12186" y="17874"/>
                    <a:pt x="12068" y="17934"/>
                  </a:cubicBezTo>
                  <a:cubicBezTo>
                    <a:pt x="12225" y="17547"/>
                    <a:pt x="12089" y="17386"/>
                    <a:pt x="11883" y="17386"/>
                  </a:cubicBezTo>
                  <a:cubicBezTo>
                    <a:pt x="11572" y="17386"/>
                    <a:pt x="11100" y="17755"/>
                    <a:pt x="11247" y="18268"/>
                  </a:cubicBezTo>
                  <a:cubicBezTo>
                    <a:pt x="11130" y="18151"/>
                    <a:pt x="10929" y="18084"/>
                    <a:pt x="10761" y="18084"/>
                  </a:cubicBezTo>
                  <a:cubicBezTo>
                    <a:pt x="10538" y="18084"/>
                    <a:pt x="10374" y="18203"/>
                    <a:pt x="10548" y="18481"/>
                  </a:cubicBezTo>
                  <a:cubicBezTo>
                    <a:pt x="10469" y="18363"/>
                    <a:pt x="10372" y="18315"/>
                    <a:pt x="10282" y="18315"/>
                  </a:cubicBezTo>
                  <a:cubicBezTo>
                    <a:pt x="10093" y="18315"/>
                    <a:pt x="9938" y="18528"/>
                    <a:pt x="10061" y="18754"/>
                  </a:cubicBezTo>
                  <a:lnTo>
                    <a:pt x="10031" y="18754"/>
                  </a:lnTo>
                  <a:cubicBezTo>
                    <a:pt x="9864" y="18663"/>
                    <a:pt x="9666" y="18610"/>
                    <a:pt x="9476" y="18610"/>
                  </a:cubicBezTo>
                  <a:cubicBezTo>
                    <a:pt x="9286" y="18610"/>
                    <a:pt x="9104" y="18663"/>
                    <a:pt x="8967" y="18785"/>
                  </a:cubicBezTo>
                  <a:cubicBezTo>
                    <a:pt x="8937" y="18541"/>
                    <a:pt x="8846" y="18268"/>
                    <a:pt x="8663" y="18025"/>
                  </a:cubicBezTo>
                  <a:cubicBezTo>
                    <a:pt x="8724" y="17994"/>
                    <a:pt x="8785" y="17964"/>
                    <a:pt x="8846" y="17873"/>
                  </a:cubicBezTo>
                  <a:cubicBezTo>
                    <a:pt x="8927" y="17893"/>
                    <a:pt x="9004" y="17907"/>
                    <a:pt x="9077" y="17907"/>
                  </a:cubicBezTo>
                  <a:cubicBezTo>
                    <a:pt x="9224" y="17907"/>
                    <a:pt x="9352" y="17853"/>
                    <a:pt x="9453" y="17690"/>
                  </a:cubicBezTo>
                  <a:cubicBezTo>
                    <a:pt x="9553" y="17828"/>
                    <a:pt x="9679" y="17893"/>
                    <a:pt x="9792" y="17893"/>
                  </a:cubicBezTo>
                  <a:cubicBezTo>
                    <a:pt x="9955" y="17893"/>
                    <a:pt x="10092" y="17759"/>
                    <a:pt x="10092" y="17508"/>
                  </a:cubicBezTo>
                  <a:cubicBezTo>
                    <a:pt x="10195" y="17583"/>
                    <a:pt x="10282" y="17616"/>
                    <a:pt x="10355" y="17616"/>
                  </a:cubicBezTo>
                  <a:cubicBezTo>
                    <a:pt x="10604" y="17616"/>
                    <a:pt x="10679" y="17237"/>
                    <a:pt x="10609" y="16931"/>
                  </a:cubicBezTo>
                  <a:lnTo>
                    <a:pt x="10609" y="16931"/>
                  </a:lnTo>
                  <a:cubicBezTo>
                    <a:pt x="10631" y="16933"/>
                    <a:pt x="10652" y="16934"/>
                    <a:pt x="10671" y="16934"/>
                  </a:cubicBezTo>
                  <a:cubicBezTo>
                    <a:pt x="10925" y="16934"/>
                    <a:pt x="10999" y="16756"/>
                    <a:pt x="10943" y="16475"/>
                  </a:cubicBezTo>
                  <a:lnTo>
                    <a:pt x="10943" y="16475"/>
                  </a:lnTo>
                  <a:cubicBezTo>
                    <a:pt x="11061" y="16585"/>
                    <a:pt x="11186" y="16631"/>
                    <a:pt x="11301" y="16631"/>
                  </a:cubicBezTo>
                  <a:cubicBezTo>
                    <a:pt x="11658" y="16631"/>
                    <a:pt x="11912" y="16182"/>
                    <a:pt x="11520" y="15836"/>
                  </a:cubicBezTo>
                  <a:cubicBezTo>
                    <a:pt x="12159" y="15684"/>
                    <a:pt x="11824" y="15046"/>
                    <a:pt x="11429" y="14894"/>
                  </a:cubicBezTo>
                  <a:cubicBezTo>
                    <a:pt x="11764" y="14742"/>
                    <a:pt x="11612" y="14317"/>
                    <a:pt x="11429" y="14043"/>
                  </a:cubicBezTo>
                  <a:cubicBezTo>
                    <a:pt x="11612" y="13861"/>
                    <a:pt x="11672" y="13709"/>
                    <a:pt x="11581" y="13435"/>
                  </a:cubicBezTo>
                  <a:cubicBezTo>
                    <a:pt x="11672" y="13405"/>
                    <a:pt x="11976" y="13313"/>
                    <a:pt x="12128" y="13313"/>
                  </a:cubicBezTo>
                  <a:cubicBezTo>
                    <a:pt x="12159" y="13587"/>
                    <a:pt x="12371" y="13769"/>
                    <a:pt x="12675" y="13861"/>
                  </a:cubicBezTo>
                  <a:cubicBezTo>
                    <a:pt x="12280" y="14073"/>
                    <a:pt x="12523" y="14377"/>
                    <a:pt x="12888" y="14468"/>
                  </a:cubicBezTo>
                  <a:cubicBezTo>
                    <a:pt x="12449" y="15127"/>
                    <a:pt x="12836" y="15499"/>
                    <a:pt x="13187" y="15499"/>
                  </a:cubicBezTo>
                  <a:cubicBezTo>
                    <a:pt x="13419" y="15499"/>
                    <a:pt x="13636" y="15336"/>
                    <a:pt x="13587" y="14985"/>
                  </a:cubicBezTo>
                  <a:lnTo>
                    <a:pt x="13587" y="14985"/>
                  </a:lnTo>
                  <a:cubicBezTo>
                    <a:pt x="13697" y="15163"/>
                    <a:pt x="13849" y="15255"/>
                    <a:pt x="13981" y="15255"/>
                  </a:cubicBezTo>
                  <a:cubicBezTo>
                    <a:pt x="14142" y="15255"/>
                    <a:pt x="14273" y="15118"/>
                    <a:pt x="14256" y="14833"/>
                  </a:cubicBezTo>
                  <a:lnTo>
                    <a:pt x="14256" y="14833"/>
                  </a:lnTo>
                  <a:cubicBezTo>
                    <a:pt x="14324" y="14867"/>
                    <a:pt x="14390" y="14883"/>
                    <a:pt x="14450" y="14883"/>
                  </a:cubicBezTo>
                  <a:cubicBezTo>
                    <a:pt x="14656" y="14883"/>
                    <a:pt x="14796" y="14697"/>
                    <a:pt x="14773" y="14438"/>
                  </a:cubicBezTo>
                  <a:lnTo>
                    <a:pt x="14773" y="14438"/>
                  </a:lnTo>
                  <a:cubicBezTo>
                    <a:pt x="14949" y="14649"/>
                    <a:pt x="15124" y="14733"/>
                    <a:pt x="15270" y="14733"/>
                  </a:cubicBezTo>
                  <a:cubicBezTo>
                    <a:pt x="15652" y="14733"/>
                    <a:pt x="15842" y="14157"/>
                    <a:pt x="15381" y="13739"/>
                  </a:cubicBezTo>
                  <a:cubicBezTo>
                    <a:pt x="15806" y="13526"/>
                    <a:pt x="15989" y="12979"/>
                    <a:pt x="15533" y="12614"/>
                  </a:cubicBezTo>
                  <a:cubicBezTo>
                    <a:pt x="16080" y="12250"/>
                    <a:pt x="16414" y="11247"/>
                    <a:pt x="15715" y="10973"/>
                  </a:cubicBezTo>
                  <a:cubicBezTo>
                    <a:pt x="15928" y="10639"/>
                    <a:pt x="16019" y="10031"/>
                    <a:pt x="15624" y="9757"/>
                  </a:cubicBezTo>
                  <a:cubicBezTo>
                    <a:pt x="15958" y="9605"/>
                    <a:pt x="15989" y="9180"/>
                    <a:pt x="15685" y="8906"/>
                  </a:cubicBezTo>
                  <a:cubicBezTo>
                    <a:pt x="16019" y="8541"/>
                    <a:pt x="15715" y="8207"/>
                    <a:pt x="15350" y="7994"/>
                  </a:cubicBezTo>
                  <a:cubicBezTo>
                    <a:pt x="15533" y="7690"/>
                    <a:pt x="15472" y="7326"/>
                    <a:pt x="15046" y="7234"/>
                  </a:cubicBezTo>
                  <a:cubicBezTo>
                    <a:pt x="15229" y="6778"/>
                    <a:pt x="15077" y="6292"/>
                    <a:pt x="14499" y="6262"/>
                  </a:cubicBezTo>
                  <a:cubicBezTo>
                    <a:pt x="14693" y="5846"/>
                    <a:pt x="14761" y="5304"/>
                    <a:pt x="14264" y="5304"/>
                  </a:cubicBezTo>
                  <a:cubicBezTo>
                    <a:pt x="14216" y="5304"/>
                    <a:pt x="14163" y="5309"/>
                    <a:pt x="14104" y="5319"/>
                  </a:cubicBezTo>
                  <a:cubicBezTo>
                    <a:pt x="14802" y="4415"/>
                    <a:pt x="14203" y="3971"/>
                    <a:pt x="13447" y="3971"/>
                  </a:cubicBezTo>
                  <a:cubicBezTo>
                    <a:pt x="13314" y="3971"/>
                    <a:pt x="13176" y="3985"/>
                    <a:pt x="13040" y="4012"/>
                  </a:cubicBezTo>
                  <a:cubicBezTo>
                    <a:pt x="13197" y="3700"/>
                    <a:pt x="12918" y="3491"/>
                    <a:pt x="12620" y="3491"/>
                  </a:cubicBezTo>
                  <a:cubicBezTo>
                    <a:pt x="12338" y="3491"/>
                    <a:pt x="12038" y="3677"/>
                    <a:pt x="12068" y="4134"/>
                  </a:cubicBezTo>
                  <a:cubicBezTo>
                    <a:pt x="11950" y="3992"/>
                    <a:pt x="11832" y="3934"/>
                    <a:pt x="11723" y="3934"/>
                  </a:cubicBezTo>
                  <a:cubicBezTo>
                    <a:pt x="11410" y="3934"/>
                    <a:pt x="11171" y="4412"/>
                    <a:pt x="11216" y="4772"/>
                  </a:cubicBezTo>
                  <a:cubicBezTo>
                    <a:pt x="11115" y="4705"/>
                    <a:pt x="11023" y="4676"/>
                    <a:pt x="10939" y="4676"/>
                  </a:cubicBezTo>
                  <a:cubicBezTo>
                    <a:pt x="10568" y="4676"/>
                    <a:pt x="10371" y="5240"/>
                    <a:pt x="10396" y="5563"/>
                  </a:cubicBezTo>
                  <a:cubicBezTo>
                    <a:pt x="10364" y="5559"/>
                    <a:pt x="10333" y="5557"/>
                    <a:pt x="10301" y="5557"/>
                  </a:cubicBezTo>
                  <a:cubicBezTo>
                    <a:pt x="9844" y="5557"/>
                    <a:pt x="9379" y="5953"/>
                    <a:pt x="9180" y="6322"/>
                  </a:cubicBezTo>
                  <a:cubicBezTo>
                    <a:pt x="9089" y="6535"/>
                    <a:pt x="9119" y="6991"/>
                    <a:pt x="9028" y="7204"/>
                  </a:cubicBezTo>
                  <a:cubicBezTo>
                    <a:pt x="8876" y="7204"/>
                    <a:pt x="8724" y="7234"/>
                    <a:pt x="8572" y="7234"/>
                  </a:cubicBezTo>
                  <a:cubicBezTo>
                    <a:pt x="8724" y="6748"/>
                    <a:pt x="8785" y="6262"/>
                    <a:pt x="8694" y="5684"/>
                  </a:cubicBezTo>
                  <a:cubicBezTo>
                    <a:pt x="9150" y="5563"/>
                    <a:pt x="9636" y="4468"/>
                    <a:pt x="9453" y="4043"/>
                  </a:cubicBezTo>
                  <a:cubicBezTo>
                    <a:pt x="10001" y="3952"/>
                    <a:pt x="10335" y="3526"/>
                    <a:pt x="9909" y="3070"/>
                  </a:cubicBezTo>
                  <a:cubicBezTo>
                    <a:pt x="10618" y="2893"/>
                    <a:pt x="10409" y="1455"/>
                    <a:pt x="9617" y="1455"/>
                  </a:cubicBezTo>
                  <a:cubicBezTo>
                    <a:pt x="9594" y="1455"/>
                    <a:pt x="9569" y="1457"/>
                    <a:pt x="9545" y="1459"/>
                  </a:cubicBezTo>
                  <a:cubicBezTo>
                    <a:pt x="9572" y="1163"/>
                    <a:pt x="9384" y="962"/>
                    <a:pt x="9088" y="962"/>
                  </a:cubicBezTo>
                  <a:cubicBezTo>
                    <a:pt x="9049" y="962"/>
                    <a:pt x="9009" y="966"/>
                    <a:pt x="8967" y="973"/>
                  </a:cubicBezTo>
                  <a:cubicBezTo>
                    <a:pt x="9112" y="490"/>
                    <a:pt x="8719" y="179"/>
                    <a:pt x="8277" y="179"/>
                  </a:cubicBezTo>
                  <a:cubicBezTo>
                    <a:pt x="8163" y="179"/>
                    <a:pt x="8046" y="200"/>
                    <a:pt x="7934" y="243"/>
                  </a:cubicBezTo>
                  <a:cubicBezTo>
                    <a:pt x="7934" y="152"/>
                    <a:pt x="7934" y="61"/>
                    <a:pt x="7903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12" name="Google Shape;912;p6"/>
            <p:cNvSpPr/>
            <p:nvPr/>
          </p:nvSpPr>
          <p:spPr>
            <a:xfrm>
              <a:off x="1124074" y="3910551"/>
              <a:ext cx="148109" cy="604824"/>
            </a:xfrm>
            <a:custGeom>
              <a:rect b="b" l="l" r="r" t="t"/>
              <a:pathLst>
                <a:path extrusionOk="0" h="26070" w="6384">
                  <a:moveTo>
                    <a:pt x="6384" y="0"/>
                  </a:moveTo>
                  <a:lnTo>
                    <a:pt x="6384" y="0"/>
                  </a:lnTo>
                  <a:cubicBezTo>
                    <a:pt x="6080" y="1885"/>
                    <a:pt x="5654" y="3769"/>
                    <a:pt x="5198" y="5623"/>
                  </a:cubicBezTo>
                  <a:cubicBezTo>
                    <a:pt x="4833" y="7204"/>
                    <a:pt x="3800" y="8420"/>
                    <a:pt x="2949" y="9787"/>
                  </a:cubicBezTo>
                  <a:cubicBezTo>
                    <a:pt x="2037" y="11246"/>
                    <a:pt x="1642" y="12888"/>
                    <a:pt x="1338" y="14560"/>
                  </a:cubicBezTo>
                  <a:cubicBezTo>
                    <a:pt x="1125" y="15502"/>
                    <a:pt x="973" y="16444"/>
                    <a:pt x="791" y="17447"/>
                  </a:cubicBezTo>
                  <a:cubicBezTo>
                    <a:pt x="608" y="18359"/>
                    <a:pt x="335" y="19210"/>
                    <a:pt x="213" y="20122"/>
                  </a:cubicBezTo>
                  <a:cubicBezTo>
                    <a:pt x="1" y="22067"/>
                    <a:pt x="639" y="24317"/>
                    <a:pt x="1824" y="25867"/>
                  </a:cubicBezTo>
                  <a:cubicBezTo>
                    <a:pt x="1932" y="26006"/>
                    <a:pt x="2100" y="26070"/>
                    <a:pt x="2264" y="26070"/>
                  </a:cubicBezTo>
                  <a:cubicBezTo>
                    <a:pt x="2565" y="26070"/>
                    <a:pt x="2854" y="25856"/>
                    <a:pt x="2736" y="25502"/>
                  </a:cubicBezTo>
                  <a:cubicBezTo>
                    <a:pt x="2432" y="24681"/>
                    <a:pt x="2007" y="23921"/>
                    <a:pt x="1703" y="23131"/>
                  </a:cubicBezTo>
                  <a:cubicBezTo>
                    <a:pt x="1399" y="22250"/>
                    <a:pt x="1216" y="21399"/>
                    <a:pt x="1216" y="20487"/>
                  </a:cubicBezTo>
                  <a:cubicBezTo>
                    <a:pt x="1216" y="19514"/>
                    <a:pt x="1460" y="18602"/>
                    <a:pt x="1642" y="17690"/>
                  </a:cubicBezTo>
                  <a:cubicBezTo>
                    <a:pt x="1794" y="16778"/>
                    <a:pt x="1946" y="15867"/>
                    <a:pt x="2037" y="14955"/>
                  </a:cubicBezTo>
                  <a:cubicBezTo>
                    <a:pt x="2189" y="14043"/>
                    <a:pt x="2311" y="13131"/>
                    <a:pt x="2463" y="12219"/>
                  </a:cubicBezTo>
                  <a:cubicBezTo>
                    <a:pt x="2615" y="11459"/>
                    <a:pt x="2949" y="10760"/>
                    <a:pt x="3374" y="10061"/>
                  </a:cubicBezTo>
                  <a:cubicBezTo>
                    <a:pt x="4134" y="8784"/>
                    <a:pt x="5046" y="7569"/>
                    <a:pt x="5441" y="6079"/>
                  </a:cubicBezTo>
                  <a:cubicBezTo>
                    <a:pt x="5685" y="5076"/>
                    <a:pt x="5837" y="4073"/>
                    <a:pt x="5988" y="3040"/>
                  </a:cubicBezTo>
                  <a:cubicBezTo>
                    <a:pt x="6232" y="2037"/>
                    <a:pt x="6353" y="1034"/>
                    <a:pt x="638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13" name="Google Shape;913;p6"/>
            <p:cNvSpPr/>
            <p:nvPr/>
          </p:nvSpPr>
          <p:spPr>
            <a:xfrm>
              <a:off x="1262300" y="4124316"/>
              <a:ext cx="6357" cy="1322"/>
            </a:xfrm>
            <a:custGeom>
              <a:rect b="b" l="l" r="r" t="t"/>
              <a:pathLst>
                <a:path extrusionOk="0" h="57" w="274">
                  <a:moveTo>
                    <a:pt x="98" y="0"/>
                  </a:moveTo>
                  <a:cubicBezTo>
                    <a:pt x="70" y="0"/>
                    <a:pt x="38" y="8"/>
                    <a:pt x="0" y="26"/>
                  </a:cubicBezTo>
                  <a:cubicBezTo>
                    <a:pt x="61" y="26"/>
                    <a:pt x="152" y="57"/>
                    <a:pt x="274" y="57"/>
                  </a:cubicBezTo>
                  <a:cubicBezTo>
                    <a:pt x="211" y="36"/>
                    <a:pt x="162" y="0"/>
                    <a:pt x="98" y="0"/>
                  </a:cubicBezTo>
                  <a:close/>
                </a:path>
              </a:pathLst>
            </a:custGeom>
            <a:solidFill>
              <a:srgbClr val="74893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14" name="Google Shape;914;p6"/>
            <p:cNvSpPr/>
            <p:nvPr/>
          </p:nvSpPr>
          <p:spPr>
            <a:xfrm>
              <a:off x="856114" y="4614416"/>
              <a:ext cx="270999" cy="219217"/>
            </a:xfrm>
            <a:custGeom>
              <a:rect b="b" l="l" r="r" t="t"/>
              <a:pathLst>
                <a:path extrusionOk="0" h="9449" w="11681">
                  <a:moveTo>
                    <a:pt x="11318" y="1"/>
                  </a:moveTo>
                  <a:cubicBezTo>
                    <a:pt x="11264" y="1"/>
                    <a:pt x="11208" y="17"/>
                    <a:pt x="11155" y="57"/>
                  </a:cubicBezTo>
                  <a:cubicBezTo>
                    <a:pt x="10395" y="725"/>
                    <a:pt x="9453" y="999"/>
                    <a:pt x="8541" y="1394"/>
                  </a:cubicBezTo>
                  <a:cubicBezTo>
                    <a:pt x="7538" y="1759"/>
                    <a:pt x="6535" y="2215"/>
                    <a:pt x="5715" y="2853"/>
                  </a:cubicBezTo>
                  <a:cubicBezTo>
                    <a:pt x="5046" y="3400"/>
                    <a:pt x="4560" y="4130"/>
                    <a:pt x="4651" y="5042"/>
                  </a:cubicBezTo>
                  <a:cubicBezTo>
                    <a:pt x="4742" y="5528"/>
                    <a:pt x="4924" y="5862"/>
                    <a:pt x="5319" y="6166"/>
                  </a:cubicBezTo>
                  <a:cubicBezTo>
                    <a:pt x="5471" y="6288"/>
                    <a:pt x="5623" y="6409"/>
                    <a:pt x="5654" y="6622"/>
                  </a:cubicBezTo>
                  <a:cubicBezTo>
                    <a:pt x="5684" y="6956"/>
                    <a:pt x="5411" y="7443"/>
                    <a:pt x="5228" y="7686"/>
                  </a:cubicBezTo>
                  <a:cubicBezTo>
                    <a:pt x="4651" y="8385"/>
                    <a:pt x="3526" y="8598"/>
                    <a:pt x="2675" y="8719"/>
                  </a:cubicBezTo>
                  <a:cubicBezTo>
                    <a:pt x="1794" y="8902"/>
                    <a:pt x="882" y="8993"/>
                    <a:pt x="0" y="9449"/>
                  </a:cubicBezTo>
                  <a:cubicBezTo>
                    <a:pt x="912" y="9023"/>
                    <a:pt x="1885" y="8932"/>
                    <a:pt x="2888" y="8841"/>
                  </a:cubicBezTo>
                  <a:cubicBezTo>
                    <a:pt x="3617" y="8719"/>
                    <a:pt x="4286" y="8537"/>
                    <a:pt x="4985" y="8203"/>
                  </a:cubicBezTo>
                  <a:cubicBezTo>
                    <a:pt x="5806" y="7838"/>
                    <a:pt x="6566" y="6683"/>
                    <a:pt x="5745" y="5984"/>
                  </a:cubicBezTo>
                  <a:cubicBezTo>
                    <a:pt x="3769" y="4160"/>
                    <a:pt x="7356" y="2640"/>
                    <a:pt x="8663" y="2032"/>
                  </a:cubicBezTo>
                  <a:cubicBezTo>
                    <a:pt x="9180" y="1789"/>
                    <a:pt x="9727" y="1485"/>
                    <a:pt x="10244" y="1242"/>
                  </a:cubicBezTo>
                  <a:cubicBezTo>
                    <a:pt x="10699" y="999"/>
                    <a:pt x="11155" y="725"/>
                    <a:pt x="11490" y="391"/>
                  </a:cubicBezTo>
                  <a:cubicBezTo>
                    <a:pt x="11681" y="224"/>
                    <a:pt x="11516" y="1"/>
                    <a:pt x="1131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15" name="Google Shape;915;p6"/>
            <p:cNvSpPr/>
            <p:nvPr/>
          </p:nvSpPr>
          <p:spPr>
            <a:xfrm>
              <a:off x="760368" y="4595253"/>
              <a:ext cx="422750" cy="229216"/>
            </a:xfrm>
            <a:custGeom>
              <a:rect b="b" l="l" r="r" t="t"/>
              <a:pathLst>
                <a:path extrusionOk="0" h="9880" w="18222">
                  <a:moveTo>
                    <a:pt x="7" y="9853"/>
                  </a:moveTo>
                  <a:cubicBezTo>
                    <a:pt x="0" y="9853"/>
                    <a:pt x="34" y="9880"/>
                    <a:pt x="54" y="9880"/>
                  </a:cubicBezTo>
                  <a:cubicBezTo>
                    <a:pt x="24" y="9860"/>
                    <a:pt x="10" y="9853"/>
                    <a:pt x="7" y="9853"/>
                  </a:cubicBezTo>
                  <a:close/>
                  <a:moveTo>
                    <a:pt x="17683" y="0"/>
                  </a:moveTo>
                  <a:cubicBezTo>
                    <a:pt x="17673" y="0"/>
                    <a:pt x="17663" y="1"/>
                    <a:pt x="17653" y="1"/>
                  </a:cubicBezTo>
                  <a:cubicBezTo>
                    <a:pt x="16772" y="1"/>
                    <a:pt x="15830" y="275"/>
                    <a:pt x="14978" y="427"/>
                  </a:cubicBezTo>
                  <a:cubicBezTo>
                    <a:pt x="14067" y="609"/>
                    <a:pt x="13215" y="852"/>
                    <a:pt x="12304" y="1035"/>
                  </a:cubicBezTo>
                  <a:cubicBezTo>
                    <a:pt x="11605" y="1187"/>
                    <a:pt x="10936" y="1369"/>
                    <a:pt x="10267" y="1673"/>
                  </a:cubicBezTo>
                  <a:cubicBezTo>
                    <a:pt x="9629" y="1977"/>
                    <a:pt x="9051" y="2433"/>
                    <a:pt x="8504" y="2858"/>
                  </a:cubicBezTo>
                  <a:cubicBezTo>
                    <a:pt x="7319" y="3649"/>
                    <a:pt x="5617" y="3041"/>
                    <a:pt x="4644" y="4378"/>
                  </a:cubicBezTo>
                  <a:cubicBezTo>
                    <a:pt x="4006" y="5320"/>
                    <a:pt x="4279" y="6506"/>
                    <a:pt x="3884" y="7570"/>
                  </a:cubicBezTo>
                  <a:cubicBezTo>
                    <a:pt x="3337" y="9241"/>
                    <a:pt x="1392" y="9120"/>
                    <a:pt x="54" y="9880"/>
                  </a:cubicBezTo>
                  <a:cubicBezTo>
                    <a:pt x="1270" y="9424"/>
                    <a:pt x="2607" y="9393"/>
                    <a:pt x="3671" y="8603"/>
                  </a:cubicBezTo>
                  <a:cubicBezTo>
                    <a:pt x="4644" y="7874"/>
                    <a:pt x="4492" y="6567"/>
                    <a:pt x="4705" y="5564"/>
                  </a:cubicBezTo>
                  <a:cubicBezTo>
                    <a:pt x="4857" y="4865"/>
                    <a:pt x="5221" y="4530"/>
                    <a:pt x="5890" y="4409"/>
                  </a:cubicBezTo>
                  <a:cubicBezTo>
                    <a:pt x="6620" y="4287"/>
                    <a:pt x="7380" y="4409"/>
                    <a:pt x="8139" y="4257"/>
                  </a:cubicBezTo>
                  <a:cubicBezTo>
                    <a:pt x="8899" y="4105"/>
                    <a:pt x="9507" y="3588"/>
                    <a:pt x="10176" y="3193"/>
                  </a:cubicBezTo>
                  <a:cubicBezTo>
                    <a:pt x="10723" y="2858"/>
                    <a:pt x="11331" y="2615"/>
                    <a:pt x="11939" y="2463"/>
                  </a:cubicBezTo>
                  <a:cubicBezTo>
                    <a:pt x="12912" y="2250"/>
                    <a:pt x="13854" y="2007"/>
                    <a:pt x="14766" y="1764"/>
                  </a:cubicBezTo>
                  <a:cubicBezTo>
                    <a:pt x="15738" y="1460"/>
                    <a:pt x="16772" y="1187"/>
                    <a:pt x="17775" y="883"/>
                  </a:cubicBezTo>
                  <a:cubicBezTo>
                    <a:pt x="18222" y="734"/>
                    <a:pt x="18172" y="0"/>
                    <a:pt x="1768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16" name="Google Shape;916;p6"/>
            <p:cNvSpPr/>
            <p:nvPr/>
          </p:nvSpPr>
          <p:spPr>
            <a:xfrm>
              <a:off x="1145929" y="4245513"/>
              <a:ext cx="303247" cy="255803"/>
            </a:xfrm>
            <a:custGeom>
              <a:rect b="b" l="l" r="r" t="t"/>
              <a:pathLst>
                <a:path extrusionOk="0" h="11026" w="13071">
                  <a:moveTo>
                    <a:pt x="13071" y="0"/>
                  </a:moveTo>
                  <a:cubicBezTo>
                    <a:pt x="11642" y="426"/>
                    <a:pt x="10366" y="1125"/>
                    <a:pt x="8998" y="1733"/>
                  </a:cubicBezTo>
                  <a:cubicBezTo>
                    <a:pt x="8390" y="2037"/>
                    <a:pt x="7752" y="2249"/>
                    <a:pt x="7174" y="2644"/>
                  </a:cubicBezTo>
                  <a:cubicBezTo>
                    <a:pt x="6779" y="3009"/>
                    <a:pt x="6384" y="3374"/>
                    <a:pt x="6050" y="3769"/>
                  </a:cubicBezTo>
                  <a:cubicBezTo>
                    <a:pt x="5715" y="4164"/>
                    <a:pt x="5350" y="4590"/>
                    <a:pt x="4986" y="4985"/>
                  </a:cubicBezTo>
                  <a:cubicBezTo>
                    <a:pt x="4499" y="5471"/>
                    <a:pt x="3952" y="5532"/>
                    <a:pt x="3314" y="5654"/>
                  </a:cubicBezTo>
                  <a:cubicBezTo>
                    <a:pt x="2220" y="5836"/>
                    <a:pt x="1034" y="6110"/>
                    <a:pt x="578" y="7265"/>
                  </a:cubicBezTo>
                  <a:cubicBezTo>
                    <a:pt x="1" y="8663"/>
                    <a:pt x="1095" y="9787"/>
                    <a:pt x="1794" y="10912"/>
                  </a:cubicBezTo>
                  <a:cubicBezTo>
                    <a:pt x="1844" y="10992"/>
                    <a:pt x="1917" y="11026"/>
                    <a:pt x="1991" y="11026"/>
                  </a:cubicBezTo>
                  <a:cubicBezTo>
                    <a:pt x="2143" y="11026"/>
                    <a:pt x="2301" y="10883"/>
                    <a:pt x="2280" y="10699"/>
                  </a:cubicBezTo>
                  <a:cubicBezTo>
                    <a:pt x="2220" y="10395"/>
                    <a:pt x="2068" y="10152"/>
                    <a:pt x="1946" y="9879"/>
                  </a:cubicBezTo>
                  <a:cubicBezTo>
                    <a:pt x="1794" y="9544"/>
                    <a:pt x="1642" y="9149"/>
                    <a:pt x="1521" y="8784"/>
                  </a:cubicBezTo>
                  <a:cubicBezTo>
                    <a:pt x="1338" y="8055"/>
                    <a:pt x="1338" y="7417"/>
                    <a:pt x="1977" y="6869"/>
                  </a:cubicBezTo>
                  <a:cubicBezTo>
                    <a:pt x="2524" y="6413"/>
                    <a:pt x="3284" y="6444"/>
                    <a:pt x="3891" y="6201"/>
                  </a:cubicBezTo>
                  <a:cubicBezTo>
                    <a:pt x="4439" y="5958"/>
                    <a:pt x="4895" y="5593"/>
                    <a:pt x="5350" y="5137"/>
                  </a:cubicBezTo>
                  <a:cubicBezTo>
                    <a:pt x="6384" y="4134"/>
                    <a:pt x="6992" y="2918"/>
                    <a:pt x="8360" y="2340"/>
                  </a:cubicBezTo>
                  <a:cubicBezTo>
                    <a:pt x="9910" y="1641"/>
                    <a:pt x="11430" y="730"/>
                    <a:pt x="1307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17" name="Google Shape;917;p6"/>
            <p:cNvSpPr/>
            <p:nvPr/>
          </p:nvSpPr>
          <p:spPr>
            <a:xfrm>
              <a:off x="968240" y="4040285"/>
              <a:ext cx="278632" cy="517360"/>
            </a:xfrm>
            <a:custGeom>
              <a:rect b="b" l="l" r="r" t="t"/>
              <a:pathLst>
                <a:path extrusionOk="0" h="22300" w="12010">
                  <a:moveTo>
                    <a:pt x="0" y="1"/>
                  </a:moveTo>
                  <a:lnTo>
                    <a:pt x="0" y="1"/>
                  </a:lnTo>
                  <a:cubicBezTo>
                    <a:pt x="608" y="548"/>
                    <a:pt x="1307" y="1004"/>
                    <a:pt x="1915" y="1581"/>
                  </a:cubicBezTo>
                  <a:cubicBezTo>
                    <a:pt x="2523" y="2159"/>
                    <a:pt x="2796" y="2828"/>
                    <a:pt x="3252" y="3496"/>
                  </a:cubicBezTo>
                  <a:cubicBezTo>
                    <a:pt x="3708" y="4135"/>
                    <a:pt x="4316" y="4651"/>
                    <a:pt x="4742" y="5351"/>
                  </a:cubicBezTo>
                  <a:cubicBezTo>
                    <a:pt x="5259" y="6141"/>
                    <a:pt x="5167" y="6901"/>
                    <a:pt x="4894" y="7782"/>
                  </a:cubicBezTo>
                  <a:cubicBezTo>
                    <a:pt x="4620" y="8633"/>
                    <a:pt x="4286" y="9454"/>
                    <a:pt x="4255" y="10396"/>
                  </a:cubicBezTo>
                  <a:cubicBezTo>
                    <a:pt x="4195" y="11186"/>
                    <a:pt x="4195" y="12038"/>
                    <a:pt x="4286" y="12828"/>
                  </a:cubicBezTo>
                  <a:cubicBezTo>
                    <a:pt x="4499" y="14560"/>
                    <a:pt x="5532" y="16171"/>
                    <a:pt x="6535" y="17600"/>
                  </a:cubicBezTo>
                  <a:cubicBezTo>
                    <a:pt x="7143" y="18481"/>
                    <a:pt x="7781" y="19272"/>
                    <a:pt x="8450" y="20092"/>
                  </a:cubicBezTo>
                  <a:cubicBezTo>
                    <a:pt x="9180" y="20883"/>
                    <a:pt x="9939" y="21764"/>
                    <a:pt x="10882" y="22250"/>
                  </a:cubicBezTo>
                  <a:cubicBezTo>
                    <a:pt x="10954" y="22284"/>
                    <a:pt x="11034" y="22300"/>
                    <a:pt x="11114" y="22300"/>
                  </a:cubicBezTo>
                  <a:cubicBezTo>
                    <a:pt x="11542" y="22300"/>
                    <a:pt x="12009" y="21869"/>
                    <a:pt x="11702" y="21460"/>
                  </a:cubicBezTo>
                  <a:cubicBezTo>
                    <a:pt x="11125" y="20700"/>
                    <a:pt x="10365" y="20092"/>
                    <a:pt x="9727" y="19393"/>
                  </a:cubicBezTo>
                  <a:cubicBezTo>
                    <a:pt x="9058" y="18725"/>
                    <a:pt x="8450" y="18025"/>
                    <a:pt x="7933" y="17266"/>
                  </a:cubicBezTo>
                  <a:cubicBezTo>
                    <a:pt x="6870" y="15867"/>
                    <a:pt x="5714" y="14348"/>
                    <a:pt x="5259" y="12645"/>
                  </a:cubicBezTo>
                  <a:cubicBezTo>
                    <a:pt x="5076" y="11825"/>
                    <a:pt x="5046" y="11034"/>
                    <a:pt x="5046" y="10244"/>
                  </a:cubicBezTo>
                  <a:cubicBezTo>
                    <a:pt x="5046" y="9241"/>
                    <a:pt x="5471" y="8390"/>
                    <a:pt x="5623" y="7417"/>
                  </a:cubicBezTo>
                  <a:cubicBezTo>
                    <a:pt x="5836" y="5837"/>
                    <a:pt x="4711" y="4743"/>
                    <a:pt x="3739" y="3618"/>
                  </a:cubicBezTo>
                  <a:cubicBezTo>
                    <a:pt x="3222" y="2980"/>
                    <a:pt x="2796" y="2250"/>
                    <a:pt x="2158" y="1733"/>
                  </a:cubicBezTo>
                  <a:cubicBezTo>
                    <a:pt x="1550" y="1095"/>
                    <a:pt x="699" y="609"/>
                    <a:pt x="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18" name="Google Shape;918;p6"/>
            <p:cNvSpPr/>
            <p:nvPr/>
          </p:nvSpPr>
          <p:spPr>
            <a:xfrm>
              <a:off x="806049" y="3982471"/>
              <a:ext cx="176923" cy="407044"/>
            </a:xfrm>
            <a:custGeom>
              <a:rect b="b" l="l" r="r" t="t"/>
              <a:pathLst>
                <a:path extrusionOk="0" h="17545" w="7626">
                  <a:moveTo>
                    <a:pt x="0" y="0"/>
                  </a:moveTo>
                  <a:cubicBezTo>
                    <a:pt x="182" y="821"/>
                    <a:pt x="486" y="1581"/>
                    <a:pt x="790" y="2341"/>
                  </a:cubicBezTo>
                  <a:cubicBezTo>
                    <a:pt x="973" y="2736"/>
                    <a:pt x="1155" y="3162"/>
                    <a:pt x="1307" y="3618"/>
                  </a:cubicBezTo>
                  <a:cubicBezTo>
                    <a:pt x="1429" y="4043"/>
                    <a:pt x="1459" y="4408"/>
                    <a:pt x="1520" y="4833"/>
                  </a:cubicBezTo>
                  <a:cubicBezTo>
                    <a:pt x="1672" y="6384"/>
                    <a:pt x="1702" y="8025"/>
                    <a:pt x="2280" y="9545"/>
                  </a:cubicBezTo>
                  <a:cubicBezTo>
                    <a:pt x="2584" y="10335"/>
                    <a:pt x="3040" y="11064"/>
                    <a:pt x="3374" y="11855"/>
                  </a:cubicBezTo>
                  <a:cubicBezTo>
                    <a:pt x="3739" y="12706"/>
                    <a:pt x="4103" y="13587"/>
                    <a:pt x="4438" y="14408"/>
                  </a:cubicBezTo>
                  <a:cubicBezTo>
                    <a:pt x="5015" y="15806"/>
                    <a:pt x="6231" y="16809"/>
                    <a:pt x="7508" y="17539"/>
                  </a:cubicBezTo>
                  <a:cubicBezTo>
                    <a:pt x="7512" y="17543"/>
                    <a:pt x="7517" y="17545"/>
                    <a:pt x="7524" y="17545"/>
                  </a:cubicBezTo>
                  <a:cubicBezTo>
                    <a:pt x="7561" y="17545"/>
                    <a:pt x="7625" y="17474"/>
                    <a:pt x="7599" y="17448"/>
                  </a:cubicBezTo>
                  <a:cubicBezTo>
                    <a:pt x="7173" y="16870"/>
                    <a:pt x="6778" y="16323"/>
                    <a:pt x="6292" y="15806"/>
                  </a:cubicBezTo>
                  <a:cubicBezTo>
                    <a:pt x="5775" y="15198"/>
                    <a:pt x="5259" y="14712"/>
                    <a:pt x="4924" y="13982"/>
                  </a:cubicBezTo>
                  <a:cubicBezTo>
                    <a:pt x="4195" y="12341"/>
                    <a:pt x="3100" y="10882"/>
                    <a:pt x="2493" y="9180"/>
                  </a:cubicBezTo>
                  <a:cubicBezTo>
                    <a:pt x="2006" y="7691"/>
                    <a:pt x="2067" y="6140"/>
                    <a:pt x="1793" y="4560"/>
                  </a:cubicBezTo>
                  <a:cubicBezTo>
                    <a:pt x="1702" y="3861"/>
                    <a:pt x="1429" y="3131"/>
                    <a:pt x="1094" y="2432"/>
                  </a:cubicBezTo>
                  <a:cubicBezTo>
                    <a:pt x="790" y="1611"/>
                    <a:pt x="274" y="852"/>
                    <a:pt x="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19" name="Google Shape;919;p6"/>
            <p:cNvSpPr/>
            <p:nvPr/>
          </p:nvSpPr>
          <p:spPr>
            <a:xfrm>
              <a:off x="732690" y="4295578"/>
              <a:ext cx="318768" cy="273737"/>
            </a:xfrm>
            <a:custGeom>
              <a:rect b="b" l="l" r="r" t="t"/>
              <a:pathLst>
                <a:path extrusionOk="0" h="11799" w="13740">
                  <a:moveTo>
                    <a:pt x="1" y="0"/>
                  </a:moveTo>
                  <a:cubicBezTo>
                    <a:pt x="366" y="608"/>
                    <a:pt x="609" y="1338"/>
                    <a:pt x="943" y="1945"/>
                  </a:cubicBezTo>
                  <a:cubicBezTo>
                    <a:pt x="1278" y="2584"/>
                    <a:pt x="1885" y="3040"/>
                    <a:pt x="2433" y="3526"/>
                  </a:cubicBezTo>
                  <a:cubicBezTo>
                    <a:pt x="2949" y="3982"/>
                    <a:pt x="3436" y="4559"/>
                    <a:pt x="3831" y="5167"/>
                  </a:cubicBezTo>
                  <a:cubicBezTo>
                    <a:pt x="4135" y="5714"/>
                    <a:pt x="4712" y="5958"/>
                    <a:pt x="5199" y="6262"/>
                  </a:cubicBezTo>
                  <a:cubicBezTo>
                    <a:pt x="6475" y="7021"/>
                    <a:pt x="7478" y="8207"/>
                    <a:pt x="8664" y="9119"/>
                  </a:cubicBezTo>
                  <a:cubicBezTo>
                    <a:pt x="9880" y="10122"/>
                    <a:pt x="11247" y="11064"/>
                    <a:pt x="12676" y="11733"/>
                  </a:cubicBezTo>
                  <a:cubicBezTo>
                    <a:pt x="12772" y="11779"/>
                    <a:pt x="12865" y="11799"/>
                    <a:pt x="12952" y="11799"/>
                  </a:cubicBezTo>
                  <a:cubicBezTo>
                    <a:pt x="13444" y="11799"/>
                    <a:pt x="13740" y="11152"/>
                    <a:pt x="13223" y="10791"/>
                  </a:cubicBezTo>
                  <a:cubicBezTo>
                    <a:pt x="11916" y="9909"/>
                    <a:pt x="10548" y="9210"/>
                    <a:pt x="9332" y="8177"/>
                  </a:cubicBezTo>
                  <a:cubicBezTo>
                    <a:pt x="8238" y="7265"/>
                    <a:pt x="7235" y="6110"/>
                    <a:pt x="5958" y="5411"/>
                  </a:cubicBezTo>
                  <a:cubicBezTo>
                    <a:pt x="5411" y="5107"/>
                    <a:pt x="4864" y="4863"/>
                    <a:pt x="4317" y="4651"/>
                  </a:cubicBezTo>
                  <a:cubicBezTo>
                    <a:pt x="4013" y="4499"/>
                    <a:pt x="3800" y="4225"/>
                    <a:pt x="3557" y="3982"/>
                  </a:cubicBezTo>
                  <a:cubicBezTo>
                    <a:pt x="3284" y="3739"/>
                    <a:pt x="3040" y="3496"/>
                    <a:pt x="2767" y="3283"/>
                  </a:cubicBezTo>
                  <a:cubicBezTo>
                    <a:pt x="2159" y="2766"/>
                    <a:pt x="1551" y="2280"/>
                    <a:pt x="1095" y="1641"/>
                  </a:cubicBezTo>
                  <a:cubicBezTo>
                    <a:pt x="791" y="1094"/>
                    <a:pt x="487" y="486"/>
                    <a:pt x="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20" name="Google Shape;920;p6"/>
            <p:cNvSpPr/>
            <p:nvPr/>
          </p:nvSpPr>
          <p:spPr>
            <a:xfrm>
              <a:off x="490111" y="4069912"/>
              <a:ext cx="479985" cy="460659"/>
            </a:xfrm>
            <a:custGeom>
              <a:rect b="b" l="l" r="r" t="t"/>
              <a:pathLst>
                <a:path extrusionOk="0" h="19856" w="20689">
                  <a:moveTo>
                    <a:pt x="92" y="1"/>
                  </a:moveTo>
                  <a:cubicBezTo>
                    <a:pt x="31" y="1"/>
                    <a:pt x="1" y="31"/>
                    <a:pt x="31" y="31"/>
                  </a:cubicBezTo>
                  <a:cubicBezTo>
                    <a:pt x="1247" y="1490"/>
                    <a:pt x="1916" y="3314"/>
                    <a:pt x="3040" y="4803"/>
                  </a:cubicBezTo>
                  <a:cubicBezTo>
                    <a:pt x="4074" y="6201"/>
                    <a:pt x="5654" y="7113"/>
                    <a:pt x="6870" y="8329"/>
                  </a:cubicBezTo>
                  <a:cubicBezTo>
                    <a:pt x="7448" y="8906"/>
                    <a:pt x="7995" y="9514"/>
                    <a:pt x="8360" y="10213"/>
                  </a:cubicBezTo>
                  <a:cubicBezTo>
                    <a:pt x="8816" y="11034"/>
                    <a:pt x="9059" y="11946"/>
                    <a:pt x="9515" y="12767"/>
                  </a:cubicBezTo>
                  <a:cubicBezTo>
                    <a:pt x="10427" y="14438"/>
                    <a:pt x="11734" y="15745"/>
                    <a:pt x="13375" y="16718"/>
                  </a:cubicBezTo>
                  <a:cubicBezTo>
                    <a:pt x="14317" y="17326"/>
                    <a:pt x="15351" y="17782"/>
                    <a:pt x="16414" y="18238"/>
                  </a:cubicBezTo>
                  <a:cubicBezTo>
                    <a:pt x="16992" y="18481"/>
                    <a:pt x="17509" y="18694"/>
                    <a:pt x="18086" y="18967"/>
                  </a:cubicBezTo>
                  <a:cubicBezTo>
                    <a:pt x="18360" y="19089"/>
                    <a:pt x="18633" y="19180"/>
                    <a:pt x="18877" y="19332"/>
                  </a:cubicBezTo>
                  <a:cubicBezTo>
                    <a:pt x="19089" y="19454"/>
                    <a:pt x="19424" y="19514"/>
                    <a:pt x="19576" y="19666"/>
                  </a:cubicBezTo>
                  <a:cubicBezTo>
                    <a:pt x="19686" y="19799"/>
                    <a:pt x="19815" y="19855"/>
                    <a:pt x="19940" y="19855"/>
                  </a:cubicBezTo>
                  <a:cubicBezTo>
                    <a:pt x="20331" y="19855"/>
                    <a:pt x="20688" y="19313"/>
                    <a:pt x="20366" y="18876"/>
                  </a:cubicBezTo>
                  <a:cubicBezTo>
                    <a:pt x="20092" y="18572"/>
                    <a:pt x="19636" y="18420"/>
                    <a:pt x="19302" y="18268"/>
                  </a:cubicBezTo>
                  <a:cubicBezTo>
                    <a:pt x="18816" y="17995"/>
                    <a:pt x="18269" y="17812"/>
                    <a:pt x="17752" y="17600"/>
                  </a:cubicBezTo>
                  <a:cubicBezTo>
                    <a:pt x="16810" y="17204"/>
                    <a:pt x="15898" y="16840"/>
                    <a:pt x="14986" y="16384"/>
                  </a:cubicBezTo>
                  <a:cubicBezTo>
                    <a:pt x="13223" y="15502"/>
                    <a:pt x="11490" y="14317"/>
                    <a:pt x="10366" y="12675"/>
                  </a:cubicBezTo>
                  <a:cubicBezTo>
                    <a:pt x="9849" y="11916"/>
                    <a:pt x="9606" y="11065"/>
                    <a:pt x="9211" y="10213"/>
                  </a:cubicBezTo>
                  <a:cubicBezTo>
                    <a:pt x="8816" y="9484"/>
                    <a:pt x="8360" y="8846"/>
                    <a:pt x="7752" y="8238"/>
                  </a:cubicBezTo>
                  <a:cubicBezTo>
                    <a:pt x="6536" y="6992"/>
                    <a:pt x="4955" y="6232"/>
                    <a:pt x="3679" y="5016"/>
                  </a:cubicBezTo>
                  <a:cubicBezTo>
                    <a:pt x="2220" y="3557"/>
                    <a:pt x="1490" y="1520"/>
                    <a:pt x="92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21" name="Google Shape;921;p6"/>
            <p:cNvSpPr/>
            <p:nvPr/>
          </p:nvSpPr>
          <p:spPr>
            <a:xfrm>
              <a:off x="727053" y="4270174"/>
              <a:ext cx="1293330" cy="533136"/>
            </a:xfrm>
            <a:custGeom>
              <a:rect b="b" l="l" r="r" t="t"/>
              <a:pathLst>
                <a:path extrusionOk="0" h="22980" w="55747">
                  <a:moveTo>
                    <a:pt x="1" y="1"/>
                  </a:moveTo>
                  <a:cubicBezTo>
                    <a:pt x="1" y="1"/>
                    <a:pt x="1764" y="1186"/>
                    <a:pt x="3466" y="2250"/>
                  </a:cubicBezTo>
                  <a:cubicBezTo>
                    <a:pt x="5168" y="3314"/>
                    <a:pt x="6232" y="3101"/>
                    <a:pt x="7964" y="4378"/>
                  </a:cubicBezTo>
                  <a:cubicBezTo>
                    <a:pt x="9697" y="5654"/>
                    <a:pt x="9575" y="5016"/>
                    <a:pt x="11642" y="6688"/>
                  </a:cubicBezTo>
                  <a:cubicBezTo>
                    <a:pt x="13162" y="7904"/>
                    <a:pt x="17478" y="11004"/>
                    <a:pt x="17478" y="11004"/>
                  </a:cubicBezTo>
                  <a:cubicBezTo>
                    <a:pt x="17478" y="11004"/>
                    <a:pt x="7205" y="10092"/>
                    <a:pt x="4864" y="10001"/>
                  </a:cubicBezTo>
                  <a:cubicBezTo>
                    <a:pt x="4644" y="9989"/>
                    <a:pt x="4422" y="9984"/>
                    <a:pt x="4200" y="9984"/>
                  </a:cubicBezTo>
                  <a:cubicBezTo>
                    <a:pt x="2091" y="9984"/>
                    <a:pt x="1" y="10457"/>
                    <a:pt x="1" y="10457"/>
                  </a:cubicBezTo>
                  <a:lnTo>
                    <a:pt x="92" y="12129"/>
                  </a:lnTo>
                  <a:cubicBezTo>
                    <a:pt x="92" y="12129"/>
                    <a:pt x="4439" y="12159"/>
                    <a:pt x="4682" y="12311"/>
                  </a:cubicBezTo>
                  <a:lnTo>
                    <a:pt x="153" y="13557"/>
                  </a:lnTo>
                  <a:lnTo>
                    <a:pt x="244" y="15351"/>
                  </a:lnTo>
                  <a:cubicBezTo>
                    <a:pt x="245" y="15355"/>
                    <a:pt x="254" y="15358"/>
                    <a:pt x="270" y="15358"/>
                  </a:cubicBezTo>
                  <a:cubicBezTo>
                    <a:pt x="678" y="15358"/>
                    <a:pt x="5665" y="13952"/>
                    <a:pt x="7448" y="13952"/>
                  </a:cubicBezTo>
                  <a:cubicBezTo>
                    <a:pt x="8816" y="13952"/>
                    <a:pt x="11399" y="14439"/>
                    <a:pt x="15472" y="15259"/>
                  </a:cubicBezTo>
                  <a:cubicBezTo>
                    <a:pt x="19515" y="16111"/>
                    <a:pt x="18816" y="15411"/>
                    <a:pt x="20974" y="16475"/>
                  </a:cubicBezTo>
                  <a:cubicBezTo>
                    <a:pt x="23101" y="17539"/>
                    <a:pt x="24378" y="17053"/>
                    <a:pt x="30062" y="19940"/>
                  </a:cubicBezTo>
                  <a:cubicBezTo>
                    <a:pt x="32767" y="21308"/>
                    <a:pt x="37175" y="22311"/>
                    <a:pt x="41096" y="22980"/>
                  </a:cubicBezTo>
                  <a:lnTo>
                    <a:pt x="55746" y="22311"/>
                  </a:lnTo>
                  <a:lnTo>
                    <a:pt x="55230" y="10457"/>
                  </a:lnTo>
                  <a:cubicBezTo>
                    <a:pt x="50767" y="10721"/>
                    <a:pt x="40912" y="11319"/>
                    <a:pt x="34444" y="11319"/>
                  </a:cubicBezTo>
                  <a:cubicBezTo>
                    <a:pt x="31969" y="11319"/>
                    <a:pt x="29991" y="11231"/>
                    <a:pt x="28998" y="11004"/>
                  </a:cubicBezTo>
                  <a:cubicBezTo>
                    <a:pt x="26445" y="10457"/>
                    <a:pt x="19758" y="10031"/>
                    <a:pt x="18603" y="9332"/>
                  </a:cubicBezTo>
                  <a:cubicBezTo>
                    <a:pt x="17417" y="8664"/>
                    <a:pt x="13922" y="6293"/>
                    <a:pt x="12402" y="5199"/>
                  </a:cubicBezTo>
                  <a:cubicBezTo>
                    <a:pt x="10882" y="4104"/>
                    <a:pt x="5898" y="2645"/>
                    <a:pt x="4834" y="2402"/>
                  </a:cubicBezTo>
                  <a:cubicBezTo>
                    <a:pt x="3770" y="2129"/>
                    <a:pt x="1" y="1"/>
                    <a:pt x="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22" name="Google Shape;922;p6"/>
            <p:cNvSpPr/>
            <p:nvPr/>
          </p:nvSpPr>
          <p:spPr>
            <a:xfrm>
              <a:off x="511270" y="4564188"/>
              <a:ext cx="332157" cy="160289"/>
            </a:xfrm>
            <a:custGeom>
              <a:rect b="b" l="l" r="r" t="t"/>
              <a:pathLst>
                <a:path extrusionOk="0" h="6909" w="15193">
                  <a:moveTo>
                    <a:pt x="14230" y="1"/>
                  </a:moveTo>
                  <a:cubicBezTo>
                    <a:pt x="13046" y="1"/>
                    <a:pt x="11916" y="297"/>
                    <a:pt x="10785" y="732"/>
                  </a:cubicBezTo>
                  <a:cubicBezTo>
                    <a:pt x="10146" y="1006"/>
                    <a:pt x="9538" y="1279"/>
                    <a:pt x="8961" y="1675"/>
                  </a:cubicBezTo>
                  <a:cubicBezTo>
                    <a:pt x="8444" y="2070"/>
                    <a:pt x="8019" y="2556"/>
                    <a:pt x="7563" y="3042"/>
                  </a:cubicBezTo>
                  <a:cubicBezTo>
                    <a:pt x="5587" y="5140"/>
                    <a:pt x="2608" y="5839"/>
                    <a:pt x="25" y="6903"/>
                  </a:cubicBezTo>
                  <a:cubicBezTo>
                    <a:pt x="17" y="6887"/>
                    <a:pt x="11" y="6881"/>
                    <a:pt x="8" y="6881"/>
                  </a:cubicBezTo>
                  <a:cubicBezTo>
                    <a:pt x="0" y="6881"/>
                    <a:pt x="6" y="6909"/>
                    <a:pt x="32" y="6909"/>
                  </a:cubicBezTo>
                  <a:cubicBezTo>
                    <a:pt x="38" y="6909"/>
                    <a:pt x="46" y="6907"/>
                    <a:pt x="55" y="6903"/>
                  </a:cubicBezTo>
                  <a:cubicBezTo>
                    <a:pt x="2669" y="6143"/>
                    <a:pt x="5617" y="5839"/>
                    <a:pt x="7958" y="4228"/>
                  </a:cubicBezTo>
                  <a:cubicBezTo>
                    <a:pt x="8475" y="3863"/>
                    <a:pt x="8961" y="3468"/>
                    <a:pt x="9538" y="3194"/>
                  </a:cubicBezTo>
                  <a:cubicBezTo>
                    <a:pt x="10116" y="2951"/>
                    <a:pt x="10663" y="2678"/>
                    <a:pt x="11271" y="2434"/>
                  </a:cubicBezTo>
                  <a:cubicBezTo>
                    <a:pt x="12426" y="2039"/>
                    <a:pt x="13642" y="1766"/>
                    <a:pt x="14706" y="1127"/>
                  </a:cubicBezTo>
                  <a:cubicBezTo>
                    <a:pt x="15192" y="823"/>
                    <a:pt x="14979" y="64"/>
                    <a:pt x="14402" y="3"/>
                  </a:cubicBezTo>
                  <a:cubicBezTo>
                    <a:pt x="14344" y="1"/>
                    <a:pt x="14287" y="1"/>
                    <a:pt x="1423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23" name="Google Shape;923;p6"/>
            <p:cNvSpPr/>
            <p:nvPr/>
          </p:nvSpPr>
          <p:spPr>
            <a:xfrm>
              <a:off x="732690" y="4531105"/>
              <a:ext cx="1286278" cy="272925"/>
            </a:xfrm>
            <a:custGeom>
              <a:rect b="b" l="l" r="r" t="t"/>
              <a:pathLst>
                <a:path extrusionOk="0" h="11764" w="55443">
                  <a:moveTo>
                    <a:pt x="9332" y="0"/>
                  </a:moveTo>
                  <a:cubicBezTo>
                    <a:pt x="8664" y="791"/>
                    <a:pt x="8724" y="2401"/>
                    <a:pt x="8724" y="2401"/>
                  </a:cubicBezTo>
                  <a:cubicBezTo>
                    <a:pt x="7904" y="1338"/>
                    <a:pt x="8056" y="608"/>
                    <a:pt x="8056" y="608"/>
                  </a:cubicBezTo>
                  <a:lnTo>
                    <a:pt x="8056" y="608"/>
                  </a:lnTo>
                  <a:cubicBezTo>
                    <a:pt x="7782" y="1034"/>
                    <a:pt x="7721" y="1885"/>
                    <a:pt x="7721" y="1885"/>
                  </a:cubicBezTo>
                  <a:cubicBezTo>
                    <a:pt x="7235" y="1186"/>
                    <a:pt x="6840" y="760"/>
                    <a:pt x="6840" y="760"/>
                  </a:cubicBezTo>
                  <a:cubicBezTo>
                    <a:pt x="6688" y="1094"/>
                    <a:pt x="6718" y="1854"/>
                    <a:pt x="6718" y="1854"/>
                  </a:cubicBezTo>
                  <a:cubicBezTo>
                    <a:pt x="6536" y="1490"/>
                    <a:pt x="6293" y="942"/>
                    <a:pt x="6293" y="942"/>
                  </a:cubicBezTo>
                  <a:cubicBezTo>
                    <a:pt x="4803" y="1094"/>
                    <a:pt x="1" y="3009"/>
                    <a:pt x="1" y="3009"/>
                  </a:cubicBezTo>
                  <a:lnTo>
                    <a:pt x="31" y="3952"/>
                  </a:lnTo>
                  <a:cubicBezTo>
                    <a:pt x="548" y="3860"/>
                    <a:pt x="7144" y="2341"/>
                    <a:pt x="7144" y="2341"/>
                  </a:cubicBezTo>
                  <a:cubicBezTo>
                    <a:pt x="7965" y="2705"/>
                    <a:pt x="11187" y="2888"/>
                    <a:pt x="11187" y="2888"/>
                  </a:cubicBezTo>
                  <a:cubicBezTo>
                    <a:pt x="12372" y="3526"/>
                    <a:pt x="19910" y="4529"/>
                    <a:pt x="19910" y="4529"/>
                  </a:cubicBezTo>
                  <a:cubicBezTo>
                    <a:pt x="21126" y="5684"/>
                    <a:pt x="25898" y="6566"/>
                    <a:pt x="25898" y="6566"/>
                  </a:cubicBezTo>
                  <a:cubicBezTo>
                    <a:pt x="28603" y="8389"/>
                    <a:pt x="32190" y="9119"/>
                    <a:pt x="32190" y="9119"/>
                  </a:cubicBezTo>
                  <a:cubicBezTo>
                    <a:pt x="33862" y="10092"/>
                    <a:pt x="37236" y="10335"/>
                    <a:pt x="37236" y="10335"/>
                  </a:cubicBezTo>
                  <a:cubicBezTo>
                    <a:pt x="38421" y="11247"/>
                    <a:pt x="42312" y="11763"/>
                    <a:pt x="42312" y="11763"/>
                  </a:cubicBezTo>
                  <a:lnTo>
                    <a:pt x="55443" y="11095"/>
                  </a:lnTo>
                  <a:lnTo>
                    <a:pt x="55017" y="2249"/>
                  </a:lnTo>
                  <a:lnTo>
                    <a:pt x="36141" y="1946"/>
                  </a:lnTo>
                  <a:cubicBezTo>
                    <a:pt x="33406" y="3708"/>
                    <a:pt x="33467" y="8937"/>
                    <a:pt x="33467" y="8937"/>
                  </a:cubicBezTo>
                  <a:cubicBezTo>
                    <a:pt x="33345" y="5076"/>
                    <a:pt x="34773" y="2250"/>
                    <a:pt x="34774" y="2249"/>
                  </a:cubicBezTo>
                  <a:lnTo>
                    <a:pt x="34774" y="2249"/>
                  </a:lnTo>
                  <a:cubicBezTo>
                    <a:pt x="33467" y="3192"/>
                    <a:pt x="32646" y="7751"/>
                    <a:pt x="32646" y="7751"/>
                  </a:cubicBezTo>
                  <a:cubicBezTo>
                    <a:pt x="32798" y="6110"/>
                    <a:pt x="33801" y="2311"/>
                    <a:pt x="33801" y="2310"/>
                  </a:cubicBezTo>
                  <a:lnTo>
                    <a:pt x="33801" y="2310"/>
                  </a:lnTo>
                  <a:cubicBezTo>
                    <a:pt x="32342" y="3405"/>
                    <a:pt x="31886" y="8085"/>
                    <a:pt x="31886" y="8085"/>
                  </a:cubicBezTo>
                  <a:cubicBezTo>
                    <a:pt x="31886" y="6505"/>
                    <a:pt x="32859" y="2705"/>
                    <a:pt x="32859" y="2705"/>
                  </a:cubicBezTo>
                  <a:cubicBezTo>
                    <a:pt x="32828" y="2645"/>
                    <a:pt x="32737" y="2645"/>
                    <a:pt x="32676" y="2614"/>
                  </a:cubicBezTo>
                  <a:cubicBezTo>
                    <a:pt x="31157" y="2189"/>
                    <a:pt x="25442" y="1520"/>
                    <a:pt x="25442" y="1520"/>
                  </a:cubicBezTo>
                  <a:cubicBezTo>
                    <a:pt x="24135" y="3009"/>
                    <a:pt x="23983" y="5745"/>
                    <a:pt x="23983" y="5745"/>
                  </a:cubicBezTo>
                  <a:cubicBezTo>
                    <a:pt x="24044" y="3800"/>
                    <a:pt x="24591" y="821"/>
                    <a:pt x="24591" y="821"/>
                  </a:cubicBezTo>
                  <a:lnTo>
                    <a:pt x="24591" y="821"/>
                  </a:lnTo>
                  <a:cubicBezTo>
                    <a:pt x="23284" y="2645"/>
                    <a:pt x="23102" y="5532"/>
                    <a:pt x="23102" y="5532"/>
                  </a:cubicBezTo>
                  <a:cubicBezTo>
                    <a:pt x="22615" y="4012"/>
                    <a:pt x="22494" y="1946"/>
                    <a:pt x="22494" y="1946"/>
                  </a:cubicBezTo>
                  <a:cubicBezTo>
                    <a:pt x="22099" y="3192"/>
                    <a:pt x="22403" y="5228"/>
                    <a:pt x="22403" y="5228"/>
                  </a:cubicBezTo>
                  <a:cubicBezTo>
                    <a:pt x="21916" y="3952"/>
                    <a:pt x="22007" y="1885"/>
                    <a:pt x="22007" y="1885"/>
                  </a:cubicBezTo>
                  <a:cubicBezTo>
                    <a:pt x="19819" y="1186"/>
                    <a:pt x="12615" y="335"/>
                    <a:pt x="12615" y="335"/>
                  </a:cubicBezTo>
                  <a:cubicBezTo>
                    <a:pt x="11825" y="973"/>
                    <a:pt x="11217" y="2614"/>
                    <a:pt x="11217" y="2614"/>
                  </a:cubicBezTo>
                  <a:cubicBezTo>
                    <a:pt x="11004" y="1702"/>
                    <a:pt x="11673" y="122"/>
                    <a:pt x="11673" y="122"/>
                  </a:cubicBezTo>
                  <a:lnTo>
                    <a:pt x="11673" y="122"/>
                  </a:lnTo>
                  <a:cubicBezTo>
                    <a:pt x="10396" y="1186"/>
                    <a:pt x="10214" y="2128"/>
                    <a:pt x="10214" y="2128"/>
                  </a:cubicBezTo>
                  <a:cubicBezTo>
                    <a:pt x="10092" y="1520"/>
                    <a:pt x="10396" y="0"/>
                    <a:pt x="10396" y="0"/>
                  </a:cubicBezTo>
                  <a:lnTo>
                    <a:pt x="10396" y="0"/>
                  </a:lnTo>
                  <a:cubicBezTo>
                    <a:pt x="9697" y="1125"/>
                    <a:pt x="9880" y="2098"/>
                    <a:pt x="9880" y="2098"/>
                  </a:cubicBezTo>
                  <a:cubicBezTo>
                    <a:pt x="9454" y="1246"/>
                    <a:pt x="9332" y="0"/>
                    <a:pt x="933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24" name="Google Shape;924;p6"/>
            <p:cNvSpPr/>
            <p:nvPr/>
          </p:nvSpPr>
          <p:spPr>
            <a:xfrm>
              <a:off x="1266522" y="4525537"/>
              <a:ext cx="30670" cy="100085"/>
            </a:xfrm>
            <a:custGeom>
              <a:rect b="b" l="l" r="r" t="t"/>
              <a:pathLst>
                <a:path extrusionOk="0" h="4314" w="1322">
                  <a:moveTo>
                    <a:pt x="1140" y="0"/>
                  </a:moveTo>
                  <a:cubicBezTo>
                    <a:pt x="1104" y="0"/>
                    <a:pt x="1067" y="17"/>
                    <a:pt x="1034" y="58"/>
                  </a:cubicBezTo>
                  <a:cubicBezTo>
                    <a:pt x="61" y="1213"/>
                    <a:pt x="122" y="2824"/>
                    <a:pt x="0" y="4313"/>
                  </a:cubicBezTo>
                  <a:cubicBezTo>
                    <a:pt x="0" y="4313"/>
                    <a:pt x="61" y="4313"/>
                    <a:pt x="61" y="4252"/>
                  </a:cubicBezTo>
                  <a:cubicBezTo>
                    <a:pt x="304" y="2854"/>
                    <a:pt x="608" y="1486"/>
                    <a:pt x="1277" y="210"/>
                  </a:cubicBezTo>
                  <a:cubicBezTo>
                    <a:pt x="1321" y="121"/>
                    <a:pt x="1236" y="0"/>
                    <a:pt x="1140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25" name="Google Shape;925;p6"/>
            <p:cNvSpPr/>
            <p:nvPr/>
          </p:nvSpPr>
          <p:spPr>
            <a:xfrm>
              <a:off x="1245364" y="4522497"/>
              <a:ext cx="23014" cy="91130"/>
            </a:xfrm>
            <a:custGeom>
              <a:rect b="b" l="l" r="r" t="t"/>
              <a:pathLst>
                <a:path extrusionOk="0" h="3928" w="992">
                  <a:moveTo>
                    <a:pt x="769" y="0"/>
                  </a:moveTo>
                  <a:cubicBezTo>
                    <a:pt x="693" y="0"/>
                    <a:pt x="615" y="41"/>
                    <a:pt x="578" y="128"/>
                  </a:cubicBezTo>
                  <a:cubicBezTo>
                    <a:pt x="457" y="402"/>
                    <a:pt x="396" y="675"/>
                    <a:pt x="305" y="949"/>
                  </a:cubicBezTo>
                  <a:cubicBezTo>
                    <a:pt x="244" y="1192"/>
                    <a:pt x="122" y="1465"/>
                    <a:pt x="92" y="1739"/>
                  </a:cubicBezTo>
                  <a:cubicBezTo>
                    <a:pt x="1" y="2499"/>
                    <a:pt x="122" y="3228"/>
                    <a:pt x="61" y="3928"/>
                  </a:cubicBezTo>
                  <a:cubicBezTo>
                    <a:pt x="213" y="3228"/>
                    <a:pt x="92" y="2499"/>
                    <a:pt x="244" y="1800"/>
                  </a:cubicBezTo>
                  <a:cubicBezTo>
                    <a:pt x="305" y="1496"/>
                    <a:pt x="426" y="1283"/>
                    <a:pt x="578" y="1010"/>
                  </a:cubicBezTo>
                  <a:cubicBezTo>
                    <a:pt x="730" y="766"/>
                    <a:pt x="882" y="554"/>
                    <a:pt x="973" y="250"/>
                  </a:cubicBezTo>
                  <a:cubicBezTo>
                    <a:pt x="991" y="88"/>
                    <a:pt x="881" y="0"/>
                    <a:pt x="769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26" name="Google Shape;926;p6"/>
            <p:cNvSpPr/>
            <p:nvPr/>
          </p:nvSpPr>
          <p:spPr>
            <a:xfrm>
              <a:off x="1494996" y="4551196"/>
              <a:ext cx="42665" cy="60320"/>
            </a:xfrm>
            <a:custGeom>
              <a:rect b="b" l="l" r="r" t="t"/>
              <a:pathLst>
                <a:path extrusionOk="0" h="2600" w="1839">
                  <a:moveTo>
                    <a:pt x="1742" y="1"/>
                  </a:moveTo>
                  <a:cubicBezTo>
                    <a:pt x="1721" y="1"/>
                    <a:pt x="1697" y="14"/>
                    <a:pt x="1672" y="46"/>
                  </a:cubicBezTo>
                  <a:cubicBezTo>
                    <a:pt x="1004" y="776"/>
                    <a:pt x="244" y="1596"/>
                    <a:pt x="1" y="2599"/>
                  </a:cubicBezTo>
                  <a:cubicBezTo>
                    <a:pt x="274" y="2174"/>
                    <a:pt x="487" y="1718"/>
                    <a:pt x="791" y="1323"/>
                  </a:cubicBezTo>
                  <a:cubicBezTo>
                    <a:pt x="1095" y="928"/>
                    <a:pt x="1429" y="563"/>
                    <a:pt x="1794" y="168"/>
                  </a:cubicBezTo>
                  <a:cubicBezTo>
                    <a:pt x="1839" y="101"/>
                    <a:pt x="1801" y="1"/>
                    <a:pt x="1742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27" name="Google Shape;927;p6"/>
            <p:cNvSpPr/>
            <p:nvPr/>
          </p:nvSpPr>
          <p:spPr>
            <a:xfrm>
              <a:off x="1533786" y="4552820"/>
              <a:ext cx="46122" cy="57281"/>
            </a:xfrm>
            <a:custGeom>
              <a:rect b="b" l="l" r="r" t="t"/>
              <a:pathLst>
                <a:path extrusionOk="0" h="2469" w="1988">
                  <a:moveTo>
                    <a:pt x="1785" y="0"/>
                  </a:moveTo>
                  <a:cubicBezTo>
                    <a:pt x="1757" y="0"/>
                    <a:pt x="1728" y="11"/>
                    <a:pt x="1703" y="37"/>
                  </a:cubicBezTo>
                  <a:cubicBezTo>
                    <a:pt x="1368" y="371"/>
                    <a:pt x="1064" y="766"/>
                    <a:pt x="791" y="1192"/>
                  </a:cubicBezTo>
                  <a:cubicBezTo>
                    <a:pt x="548" y="1617"/>
                    <a:pt x="274" y="2073"/>
                    <a:pt x="0" y="2469"/>
                  </a:cubicBezTo>
                  <a:cubicBezTo>
                    <a:pt x="304" y="2073"/>
                    <a:pt x="578" y="1678"/>
                    <a:pt x="912" y="1313"/>
                  </a:cubicBezTo>
                  <a:cubicBezTo>
                    <a:pt x="1216" y="918"/>
                    <a:pt x="1551" y="584"/>
                    <a:pt x="1915" y="219"/>
                  </a:cubicBezTo>
                  <a:cubicBezTo>
                    <a:pt x="1987" y="147"/>
                    <a:pt x="1889" y="0"/>
                    <a:pt x="1785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28" name="Google Shape;928;p6"/>
            <p:cNvSpPr/>
            <p:nvPr/>
          </p:nvSpPr>
          <p:spPr>
            <a:xfrm>
              <a:off x="994549" y="4525142"/>
              <a:ext cx="31088" cy="55657"/>
            </a:xfrm>
            <a:custGeom>
              <a:rect b="b" l="l" r="r" t="t"/>
              <a:pathLst>
                <a:path extrusionOk="0" h="2399" w="1340">
                  <a:moveTo>
                    <a:pt x="1096" y="0"/>
                  </a:moveTo>
                  <a:cubicBezTo>
                    <a:pt x="1072" y="0"/>
                    <a:pt x="1048" y="5"/>
                    <a:pt x="1024" y="14"/>
                  </a:cubicBezTo>
                  <a:cubicBezTo>
                    <a:pt x="629" y="227"/>
                    <a:pt x="447" y="713"/>
                    <a:pt x="295" y="1078"/>
                  </a:cubicBezTo>
                  <a:cubicBezTo>
                    <a:pt x="143" y="1534"/>
                    <a:pt x="82" y="1959"/>
                    <a:pt x="21" y="2385"/>
                  </a:cubicBezTo>
                  <a:cubicBezTo>
                    <a:pt x="143" y="1959"/>
                    <a:pt x="295" y="1595"/>
                    <a:pt x="477" y="1230"/>
                  </a:cubicBezTo>
                  <a:cubicBezTo>
                    <a:pt x="599" y="1078"/>
                    <a:pt x="690" y="896"/>
                    <a:pt x="842" y="744"/>
                  </a:cubicBezTo>
                  <a:cubicBezTo>
                    <a:pt x="994" y="592"/>
                    <a:pt x="1146" y="440"/>
                    <a:pt x="1237" y="257"/>
                  </a:cubicBezTo>
                  <a:cubicBezTo>
                    <a:pt x="1340" y="129"/>
                    <a:pt x="1225" y="0"/>
                    <a:pt x="1096" y="0"/>
                  </a:cubicBezTo>
                  <a:close/>
                  <a:moveTo>
                    <a:pt x="21" y="2385"/>
                  </a:moveTo>
                  <a:cubicBezTo>
                    <a:pt x="1" y="2385"/>
                    <a:pt x="8" y="2398"/>
                    <a:pt x="14" y="2398"/>
                  </a:cubicBezTo>
                  <a:cubicBezTo>
                    <a:pt x="18" y="2398"/>
                    <a:pt x="21" y="2395"/>
                    <a:pt x="21" y="2385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29" name="Google Shape;929;p6"/>
            <p:cNvSpPr/>
            <p:nvPr/>
          </p:nvSpPr>
          <p:spPr>
            <a:xfrm>
              <a:off x="970351" y="4521987"/>
              <a:ext cx="24221" cy="48627"/>
            </a:xfrm>
            <a:custGeom>
              <a:rect b="b" l="l" r="r" t="t"/>
              <a:pathLst>
                <a:path extrusionOk="0" h="2096" w="1044">
                  <a:moveTo>
                    <a:pt x="800" y="0"/>
                  </a:moveTo>
                  <a:cubicBezTo>
                    <a:pt x="742" y="0"/>
                    <a:pt x="690" y="27"/>
                    <a:pt x="669" y="89"/>
                  </a:cubicBezTo>
                  <a:cubicBezTo>
                    <a:pt x="517" y="393"/>
                    <a:pt x="365" y="697"/>
                    <a:pt x="243" y="1001"/>
                  </a:cubicBezTo>
                  <a:cubicBezTo>
                    <a:pt x="122" y="1335"/>
                    <a:pt x="122" y="1700"/>
                    <a:pt x="61" y="2065"/>
                  </a:cubicBezTo>
                  <a:cubicBezTo>
                    <a:pt x="0" y="2095"/>
                    <a:pt x="61" y="2095"/>
                    <a:pt x="91" y="2095"/>
                  </a:cubicBezTo>
                  <a:cubicBezTo>
                    <a:pt x="274" y="1791"/>
                    <a:pt x="365" y="1457"/>
                    <a:pt x="517" y="1123"/>
                  </a:cubicBezTo>
                  <a:cubicBezTo>
                    <a:pt x="669" y="788"/>
                    <a:pt x="882" y="545"/>
                    <a:pt x="1003" y="241"/>
                  </a:cubicBezTo>
                  <a:cubicBezTo>
                    <a:pt x="1043" y="101"/>
                    <a:pt x="912" y="0"/>
                    <a:pt x="800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30" name="Google Shape;930;p6"/>
            <p:cNvSpPr/>
            <p:nvPr/>
          </p:nvSpPr>
          <p:spPr>
            <a:xfrm>
              <a:off x="930146" y="4521662"/>
              <a:ext cx="10974" cy="55819"/>
            </a:xfrm>
            <a:custGeom>
              <a:rect b="b" l="l" r="r" t="t"/>
              <a:pathLst>
                <a:path extrusionOk="0" h="2406" w="473">
                  <a:moveTo>
                    <a:pt x="303" y="0"/>
                  </a:moveTo>
                  <a:cubicBezTo>
                    <a:pt x="222" y="0"/>
                    <a:pt x="137" y="46"/>
                    <a:pt x="122" y="134"/>
                  </a:cubicBezTo>
                  <a:cubicBezTo>
                    <a:pt x="1" y="529"/>
                    <a:pt x="1" y="894"/>
                    <a:pt x="1" y="1289"/>
                  </a:cubicBezTo>
                  <a:cubicBezTo>
                    <a:pt x="1" y="1653"/>
                    <a:pt x="62" y="2049"/>
                    <a:pt x="122" y="2383"/>
                  </a:cubicBezTo>
                  <a:cubicBezTo>
                    <a:pt x="92" y="2398"/>
                    <a:pt x="99" y="2406"/>
                    <a:pt x="115" y="2406"/>
                  </a:cubicBezTo>
                  <a:cubicBezTo>
                    <a:pt x="130" y="2406"/>
                    <a:pt x="153" y="2398"/>
                    <a:pt x="153" y="2383"/>
                  </a:cubicBezTo>
                  <a:cubicBezTo>
                    <a:pt x="153" y="1988"/>
                    <a:pt x="213" y="1653"/>
                    <a:pt x="274" y="1289"/>
                  </a:cubicBezTo>
                  <a:cubicBezTo>
                    <a:pt x="305" y="894"/>
                    <a:pt x="426" y="559"/>
                    <a:pt x="457" y="164"/>
                  </a:cubicBezTo>
                  <a:cubicBezTo>
                    <a:pt x="472" y="54"/>
                    <a:pt x="390" y="0"/>
                    <a:pt x="303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31" name="Google Shape;931;p6"/>
            <p:cNvSpPr/>
            <p:nvPr/>
          </p:nvSpPr>
          <p:spPr>
            <a:xfrm>
              <a:off x="881495" y="4516094"/>
              <a:ext cx="11043" cy="47467"/>
            </a:xfrm>
            <a:custGeom>
              <a:rect b="b" l="l" r="r" t="t"/>
              <a:pathLst>
                <a:path extrusionOk="0" h="2046" w="476">
                  <a:moveTo>
                    <a:pt x="300" y="1"/>
                  </a:moveTo>
                  <a:cubicBezTo>
                    <a:pt x="244" y="1"/>
                    <a:pt x="187" y="30"/>
                    <a:pt x="152" y="100"/>
                  </a:cubicBezTo>
                  <a:cubicBezTo>
                    <a:pt x="31" y="404"/>
                    <a:pt x="0" y="769"/>
                    <a:pt x="31" y="1103"/>
                  </a:cubicBezTo>
                  <a:cubicBezTo>
                    <a:pt x="31" y="1407"/>
                    <a:pt x="122" y="1741"/>
                    <a:pt x="183" y="2045"/>
                  </a:cubicBezTo>
                  <a:cubicBezTo>
                    <a:pt x="244" y="1741"/>
                    <a:pt x="244" y="1438"/>
                    <a:pt x="274" y="1103"/>
                  </a:cubicBezTo>
                  <a:cubicBezTo>
                    <a:pt x="304" y="799"/>
                    <a:pt x="396" y="495"/>
                    <a:pt x="456" y="191"/>
                  </a:cubicBezTo>
                  <a:cubicBezTo>
                    <a:pt x="475" y="79"/>
                    <a:pt x="389" y="1"/>
                    <a:pt x="300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32" name="Google Shape;932;p6"/>
            <p:cNvSpPr/>
            <p:nvPr/>
          </p:nvSpPr>
          <p:spPr>
            <a:xfrm>
              <a:off x="1744628" y="4541173"/>
              <a:ext cx="94006" cy="245038"/>
            </a:xfrm>
            <a:custGeom>
              <a:rect b="b" l="l" r="r" t="t"/>
              <a:pathLst>
                <a:path extrusionOk="0" h="10562" w="4052">
                  <a:moveTo>
                    <a:pt x="3575" y="0"/>
                  </a:moveTo>
                  <a:cubicBezTo>
                    <a:pt x="3503" y="0"/>
                    <a:pt x="3426" y="25"/>
                    <a:pt x="3344" y="83"/>
                  </a:cubicBezTo>
                  <a:cubicBezTo>
                    <a:pt x="1764" y="1116"/>
                    <a:pt x="943" y="3214"/>
                    <a:pt x="487" y="4946"/>
                  </a:cubicBezTo>
                  <a:cubicBezTo>
                    <a:pt x="1" y="6800"/>
                    <a:pt x="122" y="8685"/>
                    <a:pt x="426" y="10539"/>
                  </a:cubicBezTo>
                  <a:cubicBezTo>
                    <a:pt x="441" y="10554"/>
                    <a:pt x="464" y="10562"/>
                    <a:pt x="483" y="10562"/>
                  </a:cubicBezTo>
                  <a:cubicBezTo>
                    <a:pt x="502" y="10562"/>
                    <a:pt x="517" y="10554"/>
                    <a:pt x="517" y="10539"/>
                  </a:cubicBezTo>
                  <a:cubicBezTo>
                    <a:pt x="487" y="8806"/>
                    <a:pt x="882" y="6983"/>
                    <a:pt x="1277" y="5311"/>
                  </a:cubicBezTo>
                  <a:cubicBezTo>
                    <a:pt x="1521" y="4460"/>
                    <a:pt x="1824" y="3639"/>
                    <a:pt x="2250" y="2819"/>
                  </a:cubicBezTo>
                  <a:cubicBezTo>
                    <a:pt x="2645" y="2028"/>
                    <a:pt x="3253" y="1390"/>
                    <a:pt x="3831" y="691"/>
                  </a:cubicBezTo>
                  <a:cubicBezTo>
                    <a:pt x="4052" y="445"/>
                    <a:pt x="3875" y="0"/>
                    <a:pt x="3575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33" name="Google Shape;933;p6"/>
            <p:cNvSpPr/>
            <p:nvPr/>
          </p:nvSpPr>
          <p:spPr>
            <a:xfrm>
              <a:off x="1736879" y="4555975"/>
              <a:ext cx="61735" cy="204856"/>
            </a:xfrm>
            <a:custGeom>
              <a:rect b="b" l="l" r="r" t="t"/>
              <a:pathLst>
                <a:path extrusionOk="0" h="8830" w="2661">
                  <a:moveTo>
                    <a:pt x="2453" y="1"/>
                  </a:moveTo>
                  <a:cubicBezTo>
                    <a:pt x="2423" y="1"/>
                    <a:pt x="2393" y="16"/>
                    <a:pt x="2371" y="53"/>
                  </a:cubicBezTo>
                  <a:cubicBezTo>
                    <a:pt x="1429" y="1269"/>
                    <a:pt x="791" y="2697"/>
                    <a:pt x="396" y="4156"/>
                  </a:cubicBezTo>
                  <a:cubicBezTo>
                    <a:pt x="31" y="5737"/>
                    <a:pt x="0" y="7257"/>
                    <a:pt x="183" y="8807"/>
                  </a:cubicBezTo>
                  <a:cubicBezTo>
                    <a:pt x="183" y="7317"/>
                    <a:pt x="335" y="5767"/>
                    <a:pt x="699" y="4308"/>
                  </a:cubicBezTo>
                  <a:cubicBezTo>
                    <a:pt x="1095" y="2849"/>
                    <a:pt x="1794" y="1542"/>
                    <a:pt x="2614" y="266"/>
                  </a:cubicBezTo>
                  <a:cubicBezTo>
                    <a:pt x="2660" y="151"/>
                    <a:pt x="2550" y="1"/>
                    <a:pt x="2453" y="1"/>
                  </a:cubicBezTo>
                  <a:close/>
                  <a:moveTo>
                    <a:pt x="183" y="8807"/>
                  </a:moveTo>
                  <a:cubicBezTo>
                    <a:pt x="152" y="8822"/>
                    <a:pt x="152" y="8830"/>
                    <a:pt x="160" y="8830"/>
                  </a:cubicBezTo>
                  <a:cubicBezTo>
                    <a:pt x="168" y="8830"/>
                    <a:pt x="183" y="8822"/>
                    <a:pt x="183" y="8807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34" name="Google Shape;934;p6"/>
            <p:cNvSpPr/>
            <p:nvPr/>
          </p:nvSpPr>
          <p:spPr>
            <a:xfrm>
              <a:off x="1782722" y="4531870"/>
              <a:ext cx="111244" cy="227731"/>
            </a:xfrm>
            <a:custGeom>
              <a:rect b="b" l="l" r="r" t="t"/>
              <a:pathLst>
                <a:path extrusionOk="0" h="9816" w="4795">
                  <a:moveTo>
                    <a:pt x="4322" y="1"/>
                  </a:moveTo>
                  <a:cubicBezTo>
                    <a:pt x="4248" y="1"/>
                    <a:pt x="4172" y="27"/>
                    <a:pt x="4104" y="89"/>
                  </a:cubicBezTo>
                  <a:cubicBezTo>
                    <a:pt x="2797" y="1305"/>
                    <a:pt x="1763" y="2916"/>
                    <a:pt x="1003" y="4557"/>
                  </a:cubicBezTo>
                  <a:cubicBezTo>
                    <a:pt x="304" y="6229"/>
                    <a:pt x="0" y="8022"/>
                    <a:pt x="182" y="9815"/>
                  </a:cubicBezTo>
                  <a:cubicBezTo>
                    <a:pt x="91" y="7992"/>
                    <a:pt x="547" y="6229"/>
                    <a:pt x="1368" y="4587"/>
                  </a:cubicBezTo>
                  <a:cubicBezTo>
                    <a:pt x="2158" y="3007"/>
                    <a:pt x="3344" y="1791"/>
                    <a:pt x="4559" y="545"/>
                  </a:cubicBezTo>
                  <a:cubicBezTo>
                    <a:pt x="4795" y="309"/>
                    <a:pt x="4574" y="1"/>
                    <a:pt x="4322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35" name="Google Shape;935;p6"/>
            <p:cNvSpPr/>
            <p:nvPr/>
          </p:nvSpPr>
          <p:spPr>
            <a:xfrm>
              <a:off x="1603595" y="4548133"/>
              <a:ext cx="88160" cy="192026"/>
            </a:xfrm>
            <a:custGeom>
              <a:rect b="b" l="l" r="r" t="t"/>
              <a:pathLst>
                <a:path extrusionOk="0" h="8277" w="3800">
                  <a:moveTo>
                    <a:pt x="3538" y="0"/>
                  </a:moveTo>
                  <a:cubicBezTo>
                    <a:pt x="3491" y="0"/>
                    <a:pt x="3444" y="17"/>
                    <a:pt x="3405" y="57"/>
                  </a:cubicBezTo>
                  <a:cubicBezTo>
                    <a:pt x="2402" y="1151"/>
                    <a:pt x="1520" y="2488"/>
                    <a:pt x="912" y="3856"/>
                  </a:cubicBezTo>
                  <a:cubicBezTo>
                    <a:pt x="609" y="4494"/>
                    <a:pt x="335" y="5193"/>
                    <a:pt x="213" y="5892"/>
                  </a:cubicBezTo>
                  <a:cubicBezTo>
                    <a:pt x="1" y="6713"/>
                    <a:pt x="31" y="7473"/>
                    <a:pt x="31" y="8263"/>
                  </a:cubicBezTo>
                  <a:cubicBezTo>
                    <a:pt x="153" y="7534"/>
                    <a:pt x="426" y="6835"/>
                    <a:pt x="669" y="6136"/>
                  </a:cubicBezTo>
                  <a:cubicBezTo>
                    <a:pt x="943" y="5437"/>
                    <a:pt x="1186" y="4768"/>
                    <a:pt x="1520" y="4099"/>
                  </a:cubicBezTo>
                  <a:cubicBezTo>
                    <a:pt x="2159" y="2762"/>
                    <a:pt x="2949" y="1546"/>
                    <a:pt x="3709" y="300"/>
                  </a:cubicBezTo>
                  <a:cubicBezTo>
                    <a:pt x="3799" y="142"/>
                    <a:pt x="3672" y="0"/>
                    <a:pt x="3538" y="0"/>
                  </a:cubicBezTo>
                  <a:close/>
                  <a:moveTo>
                    <a:pt x="31" y="8263"/>
                  </a:moveTo>
                  <a:cubicBezTo>
                    <a:pt x="11" y="8263"/>
                    <a:pt x="4" y="8277"/>
                    <a:pt x="11" y="8277"/>
                  </a:cubicBezTo>
                  <a:cubicBezTo>
                    <a:pt x="14" y="8277"/>
                    <a:pt x="21" y="8273"/>
                    <a:pt x="31" y="8263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36" name="Google Shape;936;p6"/>
            <p:cNvSpPr/>
            <p:nvPr/>
          </p:nvSpPr>
          <p:spPr>
            <a:xfrm>
              <a:off x="1597262" y="4554838"/>
              <a:ext cx="59717" cy="121545"/>
            </a:xfrm>
            <a:custGeom>
              <a:rect b="b" l="l" r="r" t="t"/>
              <a:pathLst>
                <a:path extrusionOk="0" h="5239" w="2574">
                  <a:moveTo>
                    <a:pt x="2420" y="1"/>
                  </a:moveTo>
                  <a:cubicBezTo>
                    <a:pt x="2381" y="1"/>
                    <a:pt x="2341" y="21"/>
                    <a:pt x="2310" y="71"/>
                  </a:cubicBezTo>
                  <a:cubicBezTo>
                    <a:pt x="2128" y="497"/>
                    <a:pt x="1945" y="953"/>
                    <a:pt x="1702" y="1378"/>
                  </a:cubicBezTo>
                  <a:cubicBezTo>
                    <a:pt x="1489" y="1774"/>
                    <a:pt x="1216" y="2230"/>
                    <a:pt x="1003" y="2655"/>
                  </a:cubicBezTo>
                  <a:cubicBezTo>
                    <a:pt x="578" y="3415"/>
                    <a:pt x="152" y="4296"/>
                    <a:pt x="0" y="5239"/>
                  </a:cubicBezTo>
                  <a:cubicBezTo>
                    <a:pt x="274" y="4296"/>
                    <a:pt x="760" y="3445"/>
                    <a:pt x="1246" y="2625"/>
                  </a:cubicBezTo>
                  <a:cubicBezTo>
                    <a:pt x="1702" y="1834"/>
                    <a:pt x="2280" y="1014"/>
                    <a:pt x="2553" y="163"/>
                  </a:cubicBezTo>
                  <a:cubicBezTo>
                    <a:pt x="2574" y="82"/>
                    <a:pt x="2499" y="1"/>
                    <a:pt x="2420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37" name="Google Shape;937;p6"/>
            <p:cNvSpPr/>
            <p:nvPr/>
          </p:nvSpPr>
          <p:spPr>
            <a:xfrm>
              <a:off x="1561278" y="4561914"/>
              <a:ext cx="82314" cy="192583"/>
            </a:xfrm>
            <a:custGeom>
              <a:rect b="b" l="l" r="r" t="t"/>
              <a:pathLst>
                <a:path extrusionOk="0" h="8301" w="3548">
                  <a:moveTo>
                    <a:pt x="3361" y="0"/>
                  </a:moveTo>
                  <a:cubicBezTo>
                    <a:pt x="3346" y="0"/>
                    <a:pt x="3330" y="3"/>
                    <a:pt x="3314" y="10"/>
                  </a:cubicBezTo>
                  <a:cubicBezTo>
                    <a:pt x="1855" y="526"/>
                    <a:pt x="1034" y="2229"/>
                    <a:pt x="578" y="3596"/>
                  </a:cubicBezTo>
                  <a:cubicBezTo>
                    <a:pt x="31" y="5177"/>
                    <a:pt x="1" y="6697"/>
                    <a:pt x="214" y="8277"/>
                  </a:cubicBezTo>
                  <a:cubicBezTo>
                    <a:pt x="214" y="8292"/>
                    <a:pt x="229" y="8300"/>
                    <a:pt x="244" y="8300"/>
                  </a:cubicBezTo>
                  <a:cubicBezTo>
                    <a:pt x="259" y="8300"/>
                    <a:pt x="274" y="8292"/>
                    <a:pt x="274" y="8277"/>
                  </a:cubicBezTo>
                  <a:cubicBezTo>
                    <a:pt x="274" y="7548"/>
                    <a:pt x="426" y="6879"/>
                    <a:pt x="578" y="6180"/>
                  </a:cubicBezTo>
                  <a:cubicBezTo>
                    <a:pt x="730" y="5420"/>
                    <a:pt x="913" y="4660"/>
                    <a:pt x="1126" y="3961"/>
                  </a:cubicBezTo>
                  <a:cubicBezTo>
                    <a:pt x="1369" y="3232"/>
                    <a:pt x="1673" y="2532"/>
                    <a:pt x="2098" y="1894"/>
                  </a:cubicBezTo>
                  <a:cubicBezTo>
                    <a:pt x="2463" y="1286"/>
                    <a:pt x="2949" y="800"/>
                    <a:pt x="3466" y="314"/>
                  </a:cubicBezTo>
                  <a:cubicBezTo>
                    <a:pt x="3547" y="205"/>
                    <a:pt x="3484" y="0"/>
                    <a:pt x="3361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38" name="Google Shape;938;p6"/>
            <p:cNvSpPr/>
            <p:nvPr/>
          </p:nvSpPr>
          <p:spPr>
            <a:xfrm>
              <a:off x="1572577" y="4553330"/>
              <a:ext cx="49857" cy="57397"/>
            </a:xfrm>
            <a:custGeom>
              <a:rect b="b" l="l" r="r" t="t"/>
              <a:pathLst>
                <a:path extrusionOk="0" h="2474" w="2149">
                  <a:moveTo>
                    <a:pt x="2019" y="1"/>
                  </a:moveTo>
                  <a:cubicBezTo>
                    <a:pt x="2005" y="1"/>
                    <a:pt x="1991" y="5"/>
                    <a:pt x="1976" y="15"/>
                  </a:cubicBezTo>
                  <a:cubicBezTo>
                    <a:pt x="1155" y="684"/>
                    <a:pt x="426" y="1504"/>
                    <a:pt x="0" y="2447"/>
                  </a:cubicBezTo>
                  <a:cubicBezTo>
                    <a:pt x="0" y="2447"/>
                    <a:pt x="14" y="2474"/>
                    <a:pt x="23" y="2474"/>
                  </a:cubicBezTo>
                  <a:cubicBezTo>
                    <a:pt x="27" y="2474"/>
                    <a:pt x="31" y="2467"/>
                    <a:pt x="31" y="2447"/>
                  </a:cubicBezTo>
                  <a:cubicBezTo>
                    <a:pt x="274" y="1991"/>
                    <a:pt x="608" y="1595"/>
                    <a:pt x="942" y="1200"/>
                  </a:cubicBezTo>
                  <a:cubicBezTo>
                    <a:pt x="1307" y="836"/>
                    <a:pt x="1672" y="471"/>
                    <a:pt x="2098" y="167"/>
                  </a:cubicBezTo>
                  <a:cubicBezTo>
                    <a:pt x="2148" y="116"/>
                    <a:pt x="2093" y="1"/>
                    <a:pt x="2019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39" name="Google Shape;939;p6"/>
            <p:cNvSpPr/>
            <p:nvPr/>
          </p:nvSpPr>
          <p:spPr>
            <a:xfrm>
              <a:off x="1430825" y="4557112"/>
              <a:ext cx="30299" cy="162052"/>
            </a:xfrm>
            <a:custGeom>
              <a:rect b="b" l="l" r="r" t="t"/>
              <a:pathLst>
                <a:path extrusionOk="0" h="6985" w="1306">
                  <a:moveTo>
                    <a:pt x="1033" y="0"/>
                  </a:moveTo>
                  <a:cubicBezTo>
                    <a:pt x="956" y="0"/>
                    <a:pt x="875" y="30"/>
                    <a:pt x="821" y="95"/>
                  </a:cubicBezTo>
                  <a:cubicBezTo>
                    <a:pt x="183" y="1007"/>
                    <a:pt x="31" y="2314"/>
                    <a:pt x="1" y="3439"/>
                  </a:cubicBezTo>
                  <a:cubicBezTo>
                    <a:pt x="1" y="4624"/>
                    <a:pt x="213" y="5779"/>
                    <a:pt x="305" y="6934"/>
                  </a:cubicBezTo>
                  <a:cubicBezTo>
                    <a:pt x="305" y="6970"/>
                    <a:pt x="315" y="6984"/>
                    <a:pt x="324" y="6984"/>
                  </a:cubicBezTo>
                  <a:cubicBezTo>
                    <a:pt x="330" y="6984"/>
                    <a:pt x="335" y="6977"/>
                    <a:pt x="335" y="6964"/>
                  </a:cubicBezTo>
                  <a:cubicBezTo>
                    <a:pt x="396" y="5870"/>
                    <a:pt x="457" y="4715"/>
                    <a:pt x="517" y="3621"/>
                  </a:cubicBezTo>
                  <a:cubicBezTo>
                    <a:pt x="578" y="3104"/>
                    <a:pt x="639" y="2527"/>
                    <a:pt x="761" y="1980"/>
                  </a:cubicBezTo>
                  <a:cubicBezTo>
                    <a:pt x="882" y="1432"/>
                    <a:pt x="1095" y="855"/>
                    <a:pt x="1247" y="277"/>
                  </a:cubicBezTo>
                  <a:cubicBezTo>
                    <a:pt x="1306" y="101"/>
                    <a:pt x="1175" y="0"/>
                    <a:pt x="1033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40" name="Google Shape;940;p6"/>
            <p:cNvSpPr/>
            <p:nvPr/>
          </p:nvSpPr>
          <p:spPr>
            <a:xfrm>
              <a:off x="1418134" y="4564095"/>
              <a:ext cx="17354" cy="105235"/>
            </a:xfrm>
            <a:custGeom>
              <a:rect b="b" l="l" r="r" t="t"/>
              <a:pathLst>
                <a:path extrusionOk="0" h="4536" w="748">
                  <a:moveTo>
                    <a:pt x="613" y="1"/>
                  </a:moveTo>
                  <a:cubicBezTo>
                    <a:pt x="558" y="1"/>
                    <a:pt x="496" y="32"/>
                    <a:pt x="456" y="98"/>
                  </a:cubicBezTo>
                  <a:cubicBezTo>
                    <a:pt x="1" y="1527"/>
                    <a:pt x="122" y="3107"/>
                    <a:pt x="274" y="4536"/>
                  </a:cubicBezTo>
                  <a:cubicBezTo>
                    <a:pt x="274" y="3806"/>
                    <a:pt x="304" y="3107"/>
                    <a:pt x="365" y="2378"/>
                  </a:cubicBezTo>
                  <a:cubicBezTo>
                    <a:pt x="426" y="1618"/>
                    <a:pt x="578" y="919"/>
                    <a:pt x="730" y="159"/>
                  </a:cubicBezTo>
                  <a:cubicBezTo>
                    <a:pt x="747" y="55"/>
                    <a:pt x="686" y="1"/>
                    <a:pt x="613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41" name="Google Shape;941;p6"/>
            <p:cNvSpPr/>
            <p:nvPr/>
          </p:nvSpPr>
          <p:spPr>
            <a:xfrm>
              <a:off x="1347606" y="4550245"/>
              <a:ext cx="62060" cy="108344"/>
            </a:xfrm>
            <a:custGeom>
              <a:rect b="b" l="l" r="r" t="t"/>
              <a:pathLst>
                <a:path extrusionOk="0" h="4670" w="2675">
                  <a:moveTo>
                    <a:pt x="2401" y="1"/>
                  </a:moveTo>
                  <a:cubicBezTo>
                    <a:pt x="2350" y="1"/>
                    <a:pt x="2297" y="18"/>
                    <a:pt x="2250" y="57"/>
                  </a:cubicBezTo>
                  <a:cubicBezTo>
                    <a:pt x="1946" y="361"/>
                    <a:pt x="1673" y="725"/>
                    <a:pt x="1430" y="1060"/>
                  </a:cubicBezTo>
                  <a:cubicBezTo>
                    <a:pt x="1156" y="1424"/>
                    <a:pt x="882" y="1759"/>
                    <a:pt x="670" y="2124"/>
                  </a:cubicBezTo>
                  <a:cubicBezTo>
                    <a:pt x="214" y="2883"/>
                    <a:pt x="1" y="3735"/>
                    <a:pt x="1" y="4646"/>
                  </a:cubicBezTo>
                  <a:cubicBezTo>
                    <a:pt x="1" y="4662"/>
                    <a:pt x="16" y="4669"/>
                    <a:pt x="31" y="4669"/>
                  </a:cubicBezTo>
                  <a:cubicBezTo>
                    <a:pt x="47" y="4669"/>
                    <a:pt x="62" y="4662"/>
                    <a:pt x="62" y="4646"/>
                  </a:cubicBezTo>
                  <a:cubicBezTo>
                    <a:pt x="123" y="3765"/>
                    <a:pt x="548" y="2975"/>
                    <a:pt x="1034" y="2245"/>
                  </a:cubicBezTo>
                  <a:cubicBezTo>
                    <a:pt x="1278" y="1911"/>
                    <a:pt x="1521" y="1607"/>
                    <a:pt x="1794" y="1303"/>
                  </a:cubicBezTo>
                  <a:cubicBezTo>
                    <a:pt x="2068" y="969"/>
                    <a:pt x="2402" y="665"/>
                    <a:pt x="2585" y="300"/>
                  </a:cubicBezTo>
                  <a:cubicBezTo>
                    <a:pt x="2675" y="142"/>
                    <a:pt x="2547" y="1"/>
                    <a:pt x="2401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42" name="Google Shape;942;p6"/>
            <p:cNvSpPr/>
            <p:nvPr/>
          </p:nvSpPr>
          <p:spPr>
            <a:xfrm>
              <a:off x="1358186" y="4558643"/>
              <a:ext cx="32712" cy="29603"/>
            </a:xfrm>
            <a:custGeom>
              <a:rect b="b" l="l" r="r" t="t"/>
              <a:pathLst>
                <a:path extrusionOk="0" h="1276" w="1410">
                  <a:moveTo>
                    <a:pt x="1319" y="1"/>
                  </a:moveTo>
                  <a:cubicBezTo>
                    <a:pt x="1305" y="1"/>
                    <a:pt x="1291" y="9"/>
                    <a:pt x="1278" y="29"/>
                  </a:cubicBezTo>
                  <a:cubicBezTo>
                    <a:pt x="1034" y="181"/>
                    <a:pt x="822" y="363"/>
                    <a:pt x="609" y="607"/>
                  </a:cubicBezTo>
                  <a:cubicBezTo>
                    <a:pt x="366" y="789"/>
                    <a:pt x="153" y="1002"/>
                    <a:pt x="1" y="1275"/>
                  </a:cubicBezTo>
                  <a:cubicBezTo>
                    <a:pt x="214" y="1062"/>
                    <a:pt x="426" y="850"/>
                    <a:pt x="670" y="667"/>
                  </a:cubicBezTo>
                  <a:cubicBezTo>
                    <a:pt x="882" y="485"/>
                    <a:pt x="1095" y="333"/>
                    <a:pt x="1338" y="181"/>
                  </a:cubicBezTo>
                  <a:cubicBezTo>
                    <a:pt x="1410" y="110"/>
                    <a:pt x="1369" y="1"/>
                    <a:pt x="1319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grpSp>
          <p:nvGrpSpPr>
            <p:cNvPr id="943" name="Google Shape;943;p6"/>
            <p:cNvGrpSpPr/>
            <p:nvPr/>
          </p:nvGrpSpPr>
          <p:grpSpPr>
            <a:xfrm>
              <a:off x="736217" y="4528553"/>
              <a:ext cx="1283470" cy="271231"/>
              <a:chOff x="736217" y="4528553"/>
              <a:chExt cx="1283470" cy="271231"/>
            </a:xfrm>
          </p:grpSpPr>
          <p:sp>
            <p:nvSpPr>
              <p:cNvPr id="944" name="Google Shape;944;p6"/>
              <p:cNvSpPr/>
              <p:nvPr/>
            </p:nvSpPr>
            <p:spPr>
              <a:xfrm>
                <a:off x="1786945" y="4611493"/>
                <a:ext cx="232742" cy="188291"/>
              </a:xfrm>
              <a:custGeom>
                <a:rect b="b" l="l" r="r" t="t"/>
                <a:pathLst>
                  <a:path extrusionOk="0" h="8116" w="10032">
                    <a:moveTo>
                      <a:pt x="2797" y="0"/>
                    </a:moveTo>
                    <a:cubicBezTo>
                      <a:pt x="2797" y="0"/>
                      <a:pt x="152" y="1156"/>
                      <a:pt x="61" y="8116"/>
                    </a:cubicBezTo>
                    <a:lnTo>
                      <a:pt x="10031" y="7599"/>
                    </a:lnTo>
                    <a:lnTo>
                      <a:pt x="9879" y="3891"/>
                    </a:lnTo>
                    <a:cubicBezTo>
                      <a:pt x="8664" y="3535"/>
                      <a:pt x="2799" y="1851"/>
                      <a:pt x="2279" y="1851"/>
                    </a:cubicBezTo>
                    <a:cubicBezTo>
                      <a:pt x="2266" y="1851"/>
                      <a:pt x="2256" y="1852"/>
                      <a:pt x="2250" y="1854"/>
                    </a:cubicBezTo>
                    <a:cubicBezTo>
                      <a:pt x="1976" y="1915"/>
                      <a:pt x="1034" y="5624"/>
                      <a:pt x="821" y="7295"/>
                    </a:cubicBezTo>
                    <a:cubicBezTo>
                      <a:pt x="821" y="7295"/>
                      <a:pt x="0" y="3800"/>
                      <a:pt x="2797" y="0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945" name="Google Shape;945;p6"/>
              <p:cNvSpPr/>
              <p:nvPr/>
            </p:nvSpPr>
            <p:spPr>
              <a:xfrm>
                <a:off x="959053" y="4534561"/>
                <a:ext cx="4269" cy="27585"/>
              </a:xfrm>
              <a:custGeom>
                <a:rect b="b" l="l" r="r" t="t"/>
                <a:pathLst>
                  <a:path extrusionOk="0" h="1189" w="184">
                    <a:moveTo>
                      <a:pt x="81" y="0"/>
                    </a:moveTo>
                    <a:cubicBezTo>
                      <a:pt x="54" y="0"/>
                      <a:pt x="31" y="10"/>
                      <a:pt x="31" y="34"/>
                    </a:cubicBezTo>
                    <a:cubicBezTo>
                      <a:pt x="1" y="429"/>
                      <a:pt x="1" y="793"/>
                      <a:pt x="1" y="1189"/>
                    </a:cubicBezTo>
                    <a:cubicBezTo>
                      <a:pt x="92" y="793"/>
                      <a:pt x="153" y="459"/>
                      <a:pt x="183" y="64"/>
                    </a:cubicBezTo>
                    <a:cubicBezTo>
                      <a:pt x="183" y="26"/>
                      <a:pt x="125" y="0"/>
                      <a:pt x="81" y="0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946" name="Google Shape;946;p6"/>
              <p:cNvSpPr/>
              <p:nvPr/>
            </p:nvSpPr>
            <p:spPr>
              <a:xfrm>
                <a:off x="906876" y="4533030"/>
                <a:ext cx="3550" cy="29835"/>
              </a:xfrm>
              <a:custGeom>
                <a:rect b="b" l="l" r="r" t="t"/>
                <a:pathLst>
                  <a:path extrusionOk="0" h="1286" w="153">
                    <a:moveTo>
                      <a:pt x="77" y="1"/>
                    </a:moveTo>
                    <a:cubicBezTo>
                      <a:pt x="39" y="1"/>
                      <a:pt x="1" y="24"/>
                      <a:pt x="1" y="69"/>
                    </a:cubicBezTo>
                    <a:cubicBezTo>
                      <a:pt x="1" y="495"/>
                      <a:pt x="61" y="890"/>
                      <a:pt x="122" y="1285"/>
                    </a:cubicBezTo>
                    <a:cubicBezTo>
                      <a:pt x="92" y="859"/>
                      <a:pt x="122" y="495"/>
                      <a:pt x="153" y="69"/>
                    </a:cubicBezTo>
                    <a:cubicBezTo>
                      <a:pt x="153" y="24"/>
                      <a:pt x="115" y="1"/>
                      <a:pt x="77" y="1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947" name="Google Shape;947;p6"/>
              <p:cNvSpPr/>
              <p:nvPr/>
            </p:nvSpPr>
            <p:spPr>
              <a:xfrm>
                <a:off x="1226317" y="4532125"/>
                <a:ext cx="21576" cy="125930"/>
              </a:xfrm>
              <a:custGeom>
                <a:rect b="b" l="l" r="r" t="t"/>
                <a:pathLst>
                  <a:path extrusionOk="0" h="5428" w="930">
                    <a:moveTo>
                      <a:pt x="827" y="0"/>
                    </a:moveTo>
                    <a:cubicBezTo>
                      <a:pt x="786" y="0"/>
                      <a:pt x="744" y="24"/>
                      <a:pt x="730" y="78"/>
                    </a:cubicBezTo>
                    <a:cubicBezTo>
                      <a:pt x="457" y="929"/>
                      <a:pt x="31" y="1780"/>
                      <a:pt x="31" y="2692"/>
                    </a:cubicBezTo>
                    <a:cubicBezTo>
                      <a:pt x="1" y="3604"/>
                      <a:pt x="214" y="4576"/>
                      <a:pt x="639" y="5427"/>
                    </a:cubicBezTo>
                    <a:cubicBezTo>
                      <a:pt x="670" y="5427"/>
                      <a:pt x="761" y="5427"/>
                      <a:pt x="761" y="5397"/>
                    </a:cubicBezTo>
                    <a:cubicBezTo>
                      <a:pt x="730" y="4485"/>
                      <a:pt x="639" y="3573"/>
                      <a:pt x="578" y="2692"/>
                    </a:cubicBezTo>
                    <a:cubicBezTo>
                      <a:pt x="518" y="2266"/>
                      <a:pt x="518" y="1810"/>
                      <a:pt x="578" y="1385"/>
                    </a:cubicBezTo>
                    <a:cubicBezTo>
                      <a:pt x="609" y="990"/>
                      <a:pt x="791" y="534"/>
                      <a:pt x="913" y="108"/>
                    </a:cubicBezTo>
                    <a:cubicBezTo>
                      <a:pt x="930" y="40"/>
                      <a:pt x="880" y="0"/>
                      <a:pt x="827" y="0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948" name="Google Shape;948;p6"/>
              <p:cNvSpPr/>
              <p:nvPr/>
            </p:nvSpPr>
            <p:spPr>
              <a:xfrm>
                <a:off x="1210100" y="4583699"/>
                <a:ext cx="14129" cy="57722"/>
              </a:xfrm>
              <a:custGeom>
                <a:rect b="b" l="l" r="r" t="t"/>
                <a:pathLst>
                  <a:path extrusionOk="0" h="2488" w="609">
                    <a:moveTo>
                      <a:pt x="319" y="1"/>
                    </a:moveTo>
                    <a:cubicBezTo>
                      <a:pt x="281" y="1"/>
                      <a:pt x="241" y="16"/>
                      <a:pt x="214" y="43"/>
                    </a:cubicBezTo>
                    <a:cubicBezTo>
                      <a:pt x="1" y="438"/>
                      <a:pt x="62" y="894"/>
                      <a:pt x="153" y="1259"/>
                    </a:cubicBezTo>
                    <a:cubicBezTo>
                      <a:pt x="274" y="1685"/>
                      <a:pt x="396" y="2049"/>
                      <a:pt x="578" y="2475"/>
                    </a:cubicBezTo>
                    <a:cubicBezTo>
                      <a:pt x="578" y="2484"/>
                      <a:pt x="581" y="2488"/>
                      <a:pt x="585" y="2488"/>
                    </a:cubicBezTo>
                    <a:cubicBezTo>
                      <a:pt x="594" y="2488"/>
                      <a:pt x="609" y="2466"/>
                      <a:pt x="609" y="2445"/>
                    </a:cubicBezTo>
                    <a:cubicBezTo>
                      <a:pt x="548" y="2019"/>
                      <a:pt x="518" y="1654"/>
                      <a:pt x="518" y="1229"/>
                    </a:cubicBezTo>
                    <a:cubicBezTo>
                      <a:pt x="518" y="834"/>
                      <a:pt x="548" y="438"/>
                      <a:pt x="426" y="74"/>
                    </a:cubicBezTo>
                    <a:cubicBezTo>
                      <a:pt x="410" y="23"/>
                      <a:pt x="365" y="1"/>
                      <a:pt x="319" y="1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949" name="Google Shape;949;p6"/>
              <p:cNvSpPr/>
              <p:nvPr/>
            </p:nvSpPr>
            <p:spPr>
              <a:xfrm>
                <a:off x="1217153" y="4545001"/>
                <a:ext cx="13201" cy="33362"/>
              </a:xfrm>
              <a:custGeom>
                <a:rect b="b" l="l" r="r" t="t"/>
                <a:pathLst>
                  <a:path extrusionOk="0" h="1438" w="569">
                    <a:moveTo>
                      <a:pt x="389" y="0"/>
                    </a:moveTo>
                    <a:cubicBezTo>
                      <a:pt x="346" y="0"/>
                      <a:pt x="304" y="21"/>
                      <a:pt x="274" y="70"/>
                    </a:cubicBezTo>
                    <a:cubicBezTo>
                      <a:pt x="153" y="283"/>
                      <a:pt x="122" y="526"/>
                      <a:pt x="92" y="769"/>
                    </a:cubicBezTo>
                    <a:cubicBezTo>
                      <a:pt x="92" y="982"/>
                      <a:pt x="92" y="1225"/>
                      <a:pt x="1" y="1438"/>
                    </a:cubicBezTo>
                    <a:cubicBezTo>
                      <a:pt x="122" y="1255"/>
                      <a:pt x="214" y="1043"/>
                      <a:pt x="274" y="830"/>
                    </a:cubicBezTo>
                    <a:cubicBezTo>
                      <a:pt x="305" y="739"/>
                      <a:pt x="335" y="617"/>
                      <a:pt x="396" y="526"/>
                    </a:cubicBezTo>
                    <a:cubicBezTo>
                      <a:pt x="426" y="435"/>
                      <a:pt x="517" y="313"/>
                      <a:pt x="548" y="192"/>
                    </a:cubicBezTo>
                    <a:cubicBezTo>
                      <a:pt x="568" y="89"/>
                      <a:pt x="478" y="0"/>
                      <a:pt x="389" y="0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950" name="Google Shape;950;p6"/>
              <p:cNvSpPr/>
              <p:nvPr/>
            </p:nvSpPr>
            <p:spPr>
              <a:xfrm>
                <a:off x="1099390" y="4539689"/>
                <a:ext cx="16959" cy="86629"/>
              </a:xfrm>
              <a:custGeom>
                <a:rect b="b" l="l" r="r" t="t"/>
                <a:pathLst>
                  <a:path extrusionOk="0" h="3734" w="731">
                    <a:moveTo>
                      <a:pt x="668" y="1"/>
                    </a:moveTo>
                    <a:cubicBezTo>
                      <a:pt x="645" y="1"/>
                      <a:pt x="621" y="18"/>
                      <a:pt x="609" y="56"/>
                    </a:cubicBezTo>
                    <a:cubicBezTo>
                      <a:pt x="517" y="208"/>
                      <a:pt x="426" y="299"/>
                      <a:pt x="305" y="451"/>
                    </a:cubicBezTo>
                    <a:cubicBezTo>
                      <a:pt x="213" y="603"/>
                      <a:pt x="153" y="755"/>
                      <a:pt x="92" y="907"/>
                    </a:cubicBezTo>
                    <a:cubicBezTo>
                      <a:pt x="31" y="1211"/>
                      <a:pt x="1" y="1515"/>
                      <a:pt x="1" y="1819"/>
                    </a:cubicBezTo>
                    <a:cubicBezTo>
                      <a:pt x="1" y="2487"/>
                      <a:pt x="183" y="3095"/>
                      <a:pt x="335" y="3734"/>
                    </a:cubicBezTo>
                    <a:cubicBezTo>
                      <a:pt x="365" y="3126"/>
                      <a:pt x="426" y="2487"/>
                      <a:pt x="487" y="1879"/>
                    </a:cubicBezTo>
                    <a:lnTo>
                      <a:pt x="609" y="1059"/>
                    </a:lnTo>
                    <a:cubicBezTo>
                      <a:pt x="639" y="907"/>
                      <a:pt x="669" y="755"/>
                      <a:pt x="669" y="603"/>
                    </a:cubicBezTo>
                    <a:cubicBezTo>
                      <a:pt x="669" y="421"/>
                      <a:pt x="669" y="269"/>
                      <a:pt x="730" y="86"/>
                    </a:cubicBezTo>
                    <a:cubicBezTo>
                      <a:pt x="730" y="33"/>
                      <a:pt x="699" y="1"/>
                      <a:pt x="668" y="1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951" name="Google Shape;951;p6"/>
              <p:cNvSpPr/>
              <p:nvPr/>
            </p:nvSpPr>
            <p:spPr>
              <a:xfrm>
                <a:off x="1085284" y="4563793"/>
                <a:ext cx="9906" cy="47282"/>
              </a:xfrm>
              <a:custGeom>
                <a:rect b="b" l="l" r="r" t="t"/>
                <a:pathLst>
                  <a:path extrusionOk="0" h="2038" w="427">
                    <a:moveTo>
                      <a:pt x="200" y="0"/>
                    </a:moveTo>
                    <a:cubicBezTo>
                      <a:pt x="153" y="0"/>
                      <a:pt x="94" y="32"/>
                      <a:pt x="62" y="81"/>
                    </a:cubicBezTo>
                    <a:cubicBezTo>
                      <a:pt x="1" y="202"/>
                      <a:pt x="1" y="385"/>
                      <a:pt x="1" y="506"/>
                    </a:cubicBezTo>
                    <a:cubicBezTo>
                      <a:pt x="1" y="658"/>
                      <a:pt x="31" y="871"/>
                      <a:pt x="122" y="1023"/>
                    </a:cubicBezTo>
                    <a:cubicBezTo>
                      <a:pt x="153" y="1175"/>
                      <a:pt x="183" y="1327"/>
                      <a:pt x="274" y="1479"/>
                    </a:cubicBezTo>
                    <a:cubicBezTo>
                      <a:pt x="305" y="1631"/>
                      <a:pt x="335" y="1783"/>
                      <a:pt x="366" y="1965"/>
                    </a:cubicBezTo>
                    <a:cubicBezTo>
                      <a:pt x="399" y="2015"/>
                      <a:pt x="414" y="2038"/>
                      <a:pt x="421" y="2038"/>
                    </a:cubicBezTo>
                    <a:cubicBezTo>
                      <a:pt x="426" y="2038"/>
                      <a:pt x="426" y="2023"/>
                      <a:pt x="426" y="1996"/>
                    </a:cubicBezTo>
                    <a:lnTo>
                      <a:pt x="426" y="1509"/>
                    </a:lnTo>
                    <a:cubicBezTo>
                      <a:pt x="426" y="1357"/>
                      <a:pt x="426" y="1205"/>
                      <a:pt x="366" y="1023"/>
                    </a:cubicBezTo>
                    <a:cubicBezTo>
                      <a:pt x="366" y="871"/>
                      <a:pt x="335" y="719"/>
                      <a:pt x="335" y="506"/>
                    </a:cubicBezTo>
                    <a:cubicBezTo>
                      <a:pt x="335" y="385"/>
                      <a:pt x="305" y="202"/>
                      <a:pt x="274" y="81"/>
                    </a:cubicBezTo>
                    <a:cubicBezTo>
                      <a:pt x="274" y="24"/>
                      <a:pt x="241" y="0"/>
                      <a:pt x="200" y="0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952" name="Google Shape;952;p6"/>
              <p:cNvSpPr/>
              <p:nvPr/>
            </p:nvSpPr>
            <p:spPr>
              <a:xfrm>
                <a:off x="1090226" y="4535443"/>
                <a:ext cx="10394" cy="23177"/>
              </a:xfrm>
              <a:custGeom>
                <a:rect b="b" l="l" r="r" t="t"/>
                <a:pathLst>
                  <a:path extrusionOk="0" h="999" w="448">
                    <a:moveTo>
                      <a:pt x="397" y="1"/>
                    </a:moveTo>
                    <a:cubicBezTo>
                      <a:pt x="386" y="1"/>
                      <a:pt x="374" y="8"/>
                      <a:pt x="365" y="26"/>
                    </a:cubicBezTo>
                    <a:lnTo>
                      <a:pt x="122" y="482"/>
                    </a:lnTo>
                    <a:cubicBezTo>
                      <a:pt x="92" y="573"/>
                      <a:pt x="61" y="634"/>
                      <a:pt x="61" y="725"/>
                    </a:cubicBezTo>
                    <a:cubicBezTo>
                      <a:pt x="61" y="847"/>
                      <a:pt x="1" y="907"/>
                      <a:pt x="1" y="999"/>
                    </a:cubicBezTo>
                    <a:lnTo>
                      <a:pt x="122" y="755"/>
                    </a:lnTo>
                    <a:cubicBezTo>
                      <a:pt x="153" y="695"/>
                      <a:pt x="213" y="604"/>
                      <a:pt x="213" y="543"/>
                    </a:cubicBezTo>
                    <a:lnTo>
                      <a:pt x="426" y="87"/>
                    </a:lnTo>
                    <a:cubicBezTo>
                      <a:pt x="448" y="44"/>
                      <a:pt x="423" y="1"/>
                      <a:pt x="397" y="1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953" name="Google Shape;953;p6"/>
              <p:cNvSpPr/>
              <p:nvPr/>
            </p:nvSpPr>
            <p:spPr>
              <a:xfrm>
                <a:off x="919566" y="4543586"/>
                <a:ext cx="7795" cy="29673"/>
              </a:xfrm>
              <a:custGeom>
                <a:rect b="b" l="l" r="r" t="t"/>
                <a:pathLst>
                  <a:path extrusionOk="0" h="1279" w="336">
                    <a:moveTo>
                      <a:pt x="122" y="1"/>
                    </a:moveTo>
                    <a:cubicBezTo>
                      <a:pt x="74" y="1"/>
                      <a:pt x="31" y="32"/>
                      <a:pt x="31" y="101"/>
                    </a:cubicBezTo>
                    <a:cubicBezTo>
                      <a:pt x="31" y="222"/>
                      <a:pt x="1" y="283"/>
                      <a:pt x="31" y="404"/>
                    </a:cubicBezTo>
                    <a:cubicBezTo>
                      <a:pt x="31" y="526"/>
                      <a:pt x="62" y="587"/>
                      <a:pt x="92" y="708"/>
                    </a:cubicBezTo>
                    <a:cubicBezTo>
                      <a:pt x="153" y="891"/>
                      <a:pt x="214" y="1104"/>
                      <a:pt x="335" y="1256"/>
                    </a:cubicBezTo>
                    <a:cubicBezTo>
                      <a:pt x="305" y="1043"/>
                      <a:pt x="274" y="891"/>
                      <a:pt x="214" y="708"/>
                    </a:cubicBezTo>
                    <a:cubicBezTo>
                      <a:pt x="214" y="526"/>
                      <a:pt x="244" y="344"/>
                      <a:pt x="244" y="131"/>
                    </a:cubicBezTo>
                    <a:cubicBezTo>
                      <a:pt x="244" y="47"/>
                      <a:pt x="180" y="1"/>
                      <a:pt x="122" y="1"/>
                    </a:cubicBezTo>
                    <a:close/>
                    <a:moveTo>
                      <a:pt x="335" y="1256"/>
                    </a:moveTo>
                    <a:lnTo>
                      <a:pt x="335" y="1256"/>
                    </a:lnTo>
                    <a:cubicBezTo>
                      <a:pt x="320" y="1271"/>
                      <a:pt x="320" y="1278"/>
                      <a:pt x="324" y="1278"/>
                    </a:cubicBezTo>
                    <a:cubicBezTo>
                      <a:pt x="328" y="1278"/>
                      <a:pt x="335" y="1271"/>
                      <a:pt x="335" y="1256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954" name="Google Shape;954;p6"/>
              <p:cNvSpPr/>
              <p:nvPr/>
            </p:nvSpPr>
            <p:spPr>
              <a:xfrm>
                <a:off x="736217" y="4598083"/>
                <a:ext cx="7795" cy="20764"/>
              </a:xfrm>
              <a:custGeom>
                <a:rect b="b" l="l" r="r" t="t"/>
                <a:pathLst>
                  <a:path extrusionOk="0" h="895" w="336">
                    <a:moveTo>
                      <a:pt x="122" y="1"/>
                    </a:moveTo>
                    <a:cubicBezTo>
                      <a:pt x="31" y="1"/>
                      <a:pt x="31" y="31"/>
                      <a:pt x="1" y="122"/>
                    </a:cubicBezTo>
                    <a:cubicBezTo>
                      <a:pt x="1" y="183"/>
                      <a:pt x="1" y="244"/>
                      <a:pt x="31" y="335"/>
                    </a:cubicBezTo>
                    <a:cubicBezTo>
                      <a:pt x="31" y="426"/>
                      <a:pt x="62" y="457"/>
                      <a:pt x="92" y="518"/>
                    </a:cubicBezTo>
                    <a:cubicBezTo>
                      <a:pt x="153" y="609"/>
                      <a:pt x="183" y="639"/>
                      <a:pt x="214" y="730"/>
                    </a:cubicBezTo>
                    <a:cubicBezTo>
                      <a:pt x="242" y="759"/>
                      <a:pt x="297" y="813"/>
                      <a:pt x="329" y="870"/>
                    </a:cubicBezTo>
                    <a:lnTo>
                      <a:pt x="329" y="870"/>
                    </a:lnTo>
                    <a:cubicBezTo>
                      <a:pt x="332" y="858"/>
                      <a:pt x="335" y="841"/>
                      <a:pt x="335" y="821"/>
                    </a:cubicBezTo>
                    <a:cubicBezTo>
                      <a:pt x="305" y="730"/>
                      <a:pt x="274" y="609"/>
                      <a:pt x="274" y="457"/>
                    </a:cubicBezTo>
                    <a:cubicBezTo>
                      <a:pt x="274" y="366"/>
                      <a:pt x="214" y="335"/>
                      <a:pt x="214" y="274"/>
                    </a:cubicBezTo>
                    <a:lnTo>
                      <a:pt x="214" y="214"/>
                    </a:lnTo>
                    <a:lnTo>
                      <a:pt x="214" y="183"/>
                    </a:lnTo>
                    <a:lnTo>
                      <a:pt x="214" y="62"/>
                    </a:lnTo>
                    <a:cubicBezTo>
                      <a:pt x="214" y="31"/>
                      <a:pt x="153" y="1"/>
                      <a:pt x="122" y="1"/>
                    </a:cubicBezTo>
                    <a:close/>
                    <a:moveTo>
                      <a:pt x="329" y="870"/>
                    </a:moveTo>
                    <a:cubicBezTo>
                      <a:pt x="325" y="885"/>
                      <a:pt x="320" y="894"/>
                      <a:pt x="322" y="894"/>
                    </a:cubicBezTo>
                    <a:cubicBezTo>
                      <a:pt x="323" y="894"/>
                      <a:pt x="327" y="890"/>
                      <a:pt x="335" y="882"/>
                    </a:cubicBezTo>
                    <a:cubicBezTo>
                      <a:pt x="333" y="878"/>
                      <a:pt x="331" y="874"/>
                      <a:pt x="329" y="870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955" name="Google Shape;955;p6"/>
              <p:cNvSpPr/>
              <p:nvPr/>
            </p:nvSpPr>
            <p:spPr>
              <a:xfrm>
                <a:off x="741158" y="4586808"/>
                <a:ext cx="9906" cy="28234"/>
              </a:xfrm>
              <a:custGeom>
                <a:rect b="b" l="l" r="r" t="t"/>
                <a:pathLst>
                  <a:path extrusionOk="0" h="1217" w="427">
                    <a:moveTo>
                      <a:pt x="92" y="0"/>
                    </a:moveTo>
                    <a:cubicBezTo>
                      <a:pt x="31" y="0"/>
                      <a:pt x="1" y="61"/>
                      <a:pt x="1" y="92"/>
                    </a:cubicBezTo>
                    <a:lnTo>
                      <a:pt x="122" y="669"/>
                    </a:lnTo>
                    <a:cubicBezTo>
                      <a:pt x="213" y="912"/>
                      <a:pt x="274" y="1095"/>
                      <a:pt x="426" y="1216"/>
                    </a:cubicBezTo>
                    <a:cubicBezTo>
                      <a:pt x="365" y="1004"/>
                      <a:pt x="305" y="821"/>
                      <a:pt x="274" y="639"/>
                    </a:cubicBezTo>
                    <a:cubicBezTo>
                      <a:pt x="244" y="456"/>
                      <a:pt x="244" y="244"/>
                      <a:pt x="213" y="61"/>
                    </a:cubicBezTo>
                    <a:cubicBezTo>
                      <a:pt x="213" y="31"/>
                      <a:pt x="122" y="0"/>
                      <a:pt x="92" y="0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956" name="Google Shape;956;p6"/>
              <p:cNvSpPr/>
              <p:nvPr/>
            </p:nvSpPr>
            <p:spPr>
              <a:xfrm>
                <a:off x="756679" y="4598501"/>
                <a:ext cx="4965" cy="13015"/>
              </a:xfrm>
              <a:custGeom>
                <a:rect b="b" l="l" r="r" t="t"/>
                <a:pathLst>
                  <a:path extrusionOk="0" h="561" w="214">
                    <a:moveTo>
                      <a:pt x="93" y="1"/>
                    </a:moveTo>
                    <a:cubicBezTo>
                      <a:pt x="82" y="1"/>
                      <a:pt x="70" y="4"/>
                      <a:pt x="61" y="13"/>
                    </a:cubicBezTo>
                    <a:cubicBezTo>
                      <a:pt x="31" y="13"/>
                      <a:pt x="0" y="44"/>
                      <a:pt x="31" y="104"/>
                    </a:cubicBezTo>
                    <a:cubicBezTo>
                      <a:pt x="61" y="165"/>
                      <a:pt x="92" y="226"/>
                      <a:pt x="92" y="317"/>
                    </a:cubicBezTo>
                    <a:lnTo>
                      <a:pt x="213" y="560"/>
                    </a:lnTo>
                    <a:cubicBezTo>
                      <a:pt x="213" y="469"/>
                      <a:pt x="183" y="408"/>
                      <a:pt x="183" y="317"/>
                    </a:cubicBezTo>
                    <a:cubicBezTo>
                      <a:pt x="183" y="256"/>
                      <a:pt x="152" y="165"/>
                      <a:pt x="152" y="44"/>
                    </a:cubicBezTo>
                    <a:cubicBezTo>
                      <a:pt x="152" y="22"/>
                      <a:pt x="122" y="1"/>
                      <a:pt x="93" y="1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957" name="Google Shape;957;p6"/>
              <p:cNvSpPr/>
              <p:nvPr/>
            </p:nvSpPr>
            <p:spPr>
              <a:xfrm>
                <a:off x="839178" y="4563097"/>
                <a:ext cx="10602" cy="32898"/>
              </a:xfrm>
              <a:custGeom>
                <a:rect b="b" l="l" r="r" t="t"/>
                <a:pathLst>
                  <a:path extrusionOk="0" h="1418" w="457">
                    <a:moveTo>
                      <a:pt x="151" y="0"/>
                    </a:moveTo>
                    <a:cubicBezTo>
                      <a:pt x="75" y="0"/>
                      <a:pt x="1" y="46"/>
                      <a:pt x="1" y="141"/>
                    </a:cubicBezTo>
                    <a:cubicBezTo>
                      <a:pt x="1" y="354"/>
                      <a:pt x="122" y="597"/>
                      <a:pt x="183" y="810"/>
                    </a:cubicBezTo>
                    <a:cubicBezTo>
                      <a:pt x="305" y="1022"/>
                      <a:pt x="365" y="1205"/>
                      <a:pt x="457" y="1418"/>
                    </a:cubicBezTo>
                    <a:cubicBezTo>
                      <a:pt x="457" y="1205"/>
                      <a:pt x="457" y="962"/>
                      <a:pt x="426" y="779"/>
                    </a:cubicBezTo>
                    <a:cubicBezTo>
                      <a:pt x="396" y="567"/>
                      <a:pt x="396" y="323"/>
                      <a:pt x="305" y="111"/>
                    </a:cubicBezTo>
                    <a:cubicBezTo>
                      <a:pt x="290" y="38"/>
                      <a:pt x="220" y="0"/>
                      <a:pt x="151" y="0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958" name="Google Shape;958;p6"/>
              <p:cNvSpPr/>
              <p:nvPr/>
            </p:nvSpPr>
            <p:spPr>
              <a:xfrm>
                <a:off x="846231" y="4552959"/>
                <a:ext cx="10602" cy="35102"/>
              </a:xfrm>
              <a:custGeom>
                <a:rect b="b" l="l" r="r" t="t"/>
                <a:pathLst>
                  <a:path extrusionOk="0" h="1513" w="457">
                    <a:moveTo>
                      <a:pt x="153" y="0"/>
                    </a:moveTo>
                    <a:cubicBezTo>
                      <a:pt x="61" y="0"/>
                      <a:pt x="31" y="31"/>
                      <a:pt x="31" y="122"/>
                    </a:cubicBezTo>
                    <a:cubicBezTo>
                      <a:pt x="1" y="335"/>
                      <a:pt x="61" y="608"/>
                      <a:pt x="153" y="852"/>
                    </a:cubicBezTo>
                    <a:cubicBezTo>
                      <a:pt x="213" y="1064"/>
                      <a:pt x="335" y="1247"/>
                      <a:pt x="426" y="1490"/>
                    </a:cubicBezTo>
                    <a:cubicBezTo>
                      <a:pt x="426" y="1505"/>
                      <a:pt x="434" y="1513"/>
                      <a:pt x="441" y="1513"/>
                    </a:cubicBezTo>
                    <a:cubicBezTo>
                      <a:pt x="449" y="1513"/>
                      <a:pt x="457" y="1505"/>
                      <a:pt x="457" y="1490"/>
                    </a:cubicBezTo>
                    <a:cubicBezTo>
                      <a:pt x="457" y="1247"/>
                      <a:pt x="426" y="1034"/>
                      <a:pt x="396" y="791"/>
                    </a:cubicBezTo>
                    <a:cubicBezTo>
                      <a:pt x="335" y="578"/>
                      <a:pt x="305" y="335"/>
                      <a:pt x="274" y="92"/>
                    </a:cubicBezTo>
                    <a:cubicBezTo>
                      <a:pt x="274" y="0"/>
                      <a:pt x="183" y="0"/>
                      <a:pt x="153" y="0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959" name="Google Shape;959;p6"/>
              <p:cNvSpPr/>
              <p:nvPr/>
            </p:nvSpPr>
            <p:spPr>
              <a:xfrm>
                <a:off x="863167" y="4528553"/>
                <a:ext cx="10324" cy="55286"/>
              </a:xfrm>
              <a:custGeom>
                <a:rect b="b" l="l" r="r" t="t"/>
                <a:pathLst>
                  <a:path extrusionOk="0" h="2383" w="445">
                    <a:moveTo>
                      <a:pt x="314" y="0"/>
                    </a:moveTo>
                    <a:cubicBezTo>
                      <a:pt x="275" y="0"/>
                      <a:pt x="236" y="23"/>
                      <a:pt x="213" y="80"/>
                    </a:cubicBezTo>
                    <a:cubicBezTo>
                      <a:pt x="61" y="414"/>
                      <a:pt x="0" y="840"/>
                      <a:pt x="31" y="1204"/>
                    </a:cubicBezTo>
                    <a:cubicBezTo>
                      <a:pt x="61" y="1600"/>
                      <a:pt x="182" y="1964"/>
                      <a:pt x="274" y="2359"/>
                    </a:cubicBezTo>
                    <a:lnTo>
                      <a:pt x="274" y="1235"/>
                    </a:lnTo>
                    <a:cubicBezTo>
                      <a:pt x="274" y="1052"/>
                      <a:pt x="274" y="901"/>
                      <a:pt x="304" y="718"/>
                    </a:cubicBezTo>
                    <a:lnTo>
                      <a:pt x="426" y="141"/>
                    </a:lnTo>
                    <a:cubicBezTo>
                      <a:pt x="445" y="64"/>
                      <a:pt x="380" y="0"/>
                      <a:pt x="314" y="0"/>
                    </a:cubicBezTo>
                    <a:close/>
                    <a:moveTo>
                      <a:pt x="274" y="2359"/>
                    </a:moveTo>
                    <a:cubicBezTo>
                      <a:pt x="243" y="2375"/>
                      <a:pt x="243" y="2382"/>
                      <a:pt x="251" y="2382"/>
                    </a:cubicBezTo>
                    <a:cubicBezTo>
                      <a:pt x="258" y="2382"/>
                      <a:pt x="274" y="2375"/>
                      <a:pt x="274" y="2359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960" name="Google Shape;960;p6"/>
              <p:cNvSpPr/>
              <p:nvPr/>
            </p:nvSpPr>
            <p:spPr>
              <a:xfrm>
                <a:off x="1660018" y="4596366"/>
                <a:ext cx="50251" cy="192142"/>
              </a:xfrm>
              <a:custGeom>
                <a:rect b="b" l="l" r="r" t="t"/>
                <a:pathLst>
                  <a:path extrusionOk="0" h="8282" w="2166">
                    <a:moveTo>
                      <a:pt x="1946" y="0"/>
                    </a:moveTo>
                    <a:cubicBezTo>
                      <a:pt x="1905" y="0"/>
                      <a:pt x="1863" y="13"/>
                      <a:pt x="1824" y="44"/>
                    </a:cubicBezTo>
                    <a:cubicBezTo>
                      <a:pt x="730" y="956"/>
                      <a:pt x="335" y="2628"/>
                      <a:pt x="152" y="3935"/>
                    </a:cubicBezTo>
                    <a:cubicBezTo>
                      <a:pt x="31" y="4756"/>
                      <a:pt x="0" y="5546"/>
                      <a:pt x="61" y="6306"/>
                    </a:cubicBezTo>
                    <a:cubicBezTo>
                      <a:pt x="122" y="6975"/>
                      <a:pt x="304" y="7643"/>
                      <a:pt x="517" y="8282"/>
                    </a:cubicBezTo>
                    <a:lnTo>
                      <a:pt x="608" y="8282"/>
                    </a:lnTo>
                    <a:cubicBezTo>
                      <a:pt x="578" y="7674"/>
                      <a:pt x="669" y="7035"/>
                      <a:pt x="669" y="6427"/>
                    </a:cubicBezTo>
                    <a:cubicBezTo>
                      <a:pt x="730" y="5668"/>
                      <a:pt x="760" y="4908"/>
                      <a:pt x="882" y="4148"/>
                    </a:cubicBezTo>
                    <a:cubicBezTo>
                      <a:pt x="1064" y="2780"/>
                      <a:pt x="1398" y="1412"/>
                      <a:pt x="2098" y="227"/>
                    </a:cubicBezTo>
                    <a:cubicBezTo>
                      <a:pt x="2166" y="114"/>
                      <a:pt x="2065" y="0"/>
                      <a:pt x="1946" y="0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961" name="Google Shape;961;p6"/>
              <p:cNvSpPr/>
              <p:nvPr/>
            </p:nvSpPr>
            <p:spPr>
              <a:xfrm>
                <a:off x="1642386" y="4579546"/>
                <a:ext cx="53383" cy="201214"/>
              </a:xfrm>
              <a:custGeom>
                <a:rect b="b" l="l" r="r" t="t"/>
                <a:pathLst>
                  <a:path extrusionOk="0" h="8673" w="2301">
                    <a:moveTo>
                      <a:pt x="2244" y="0"/>
                    </a:moveTo>
                    <a:cubicBezTo>
                      <a:pt x="2227" y="0"/>
                      <a:pt x="2208" y="11"/>
                      <a:pt x="2189" y="40"/>
                    </a:cubicBezTo>
                    <a:cubicBezTo>
                      <a:pt x="1520" y="1377"/>
                      <a:pt x="821" y="2745"/>
                      <a:pt x="365" y="4174"/>
                    </a:cubicBezTo>
                    <a:cubicBezTo>
                      <a:pt x="152" y="4873"/>
                      <a:pt x="0" y="5633"/>
                      <a:pt x="31" y="6332"/>
                    </a:cubicBezTo>
                    <a:cubicBezTo>
                      <a:pt x="61" y="7092"/>
                      <a:pt x="274" y="7852"/>
                      <a:pt x="304" y="8672"/>
                    </a:cubicBezTo>
                    <a:cubicBezTo>
                      <a:pt x="365" y="7973"/>
                      <a:pt x="426" y="7244"/>
                      <a:pt x="456" y="6575"/>
                    </a:cubicBezTo>
                    <a:cubicBezTo>
                      <a:pt x="456" y="5785"/>
                      <a:pt x="365" y="5025"/>
                      <a:pt x="578" y="4204"/>
                    </a:cubicBezTo>
                    <a:cubicBezTo>
                      <a:pt x="882" y="2745"/>
                      <a:pt x="1551" y="1408"/>
                      <a:pt x="2280" y="70"/>
                    </a:cubicBezTo>
                    <a:cubicBezTo>
                      <a:pt x="2301" y="50"/>
                      <a:pt x="2279" y="0"/>
                      <a:pt x="2244" y="0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962" name="Google Shape;962;p6"/>
              <p:cNvSpPr/>
              <p:nvPr/>
            </p:nvSpPr>
            <p:spPr>
              <a:xfrm>
                <a:off x="1694562" y="4553075"/>
                <a:ext cx="63777" cy="228218"/>
              </a:xfrm>
              <a:custGeom>
                <a:rect b="b" l="l" r="r" t="t"/>
                <a:pathLst>
                  <a:path extrusionOk="0" h="9837" w="2749">
                    <a:moveTo>
                      <a:pt x="2682" y="1"/>
                    </a:moveTo>
                    <a:cubicBezTo>
                      <a:pt x="2668" y="1"/>
                      <a:pt x="2654" y="8"/>
                      <a:pt x="2645" y="26"/>
                    </a:cubicBezTo>
                    <a:cubicBezTo>
                      <a:pt x="1764" y="1515"/>
                      <a:pt x="1125" y="3126"/>
                      <a:pt x="639" y="4737"/>
                    </a:cubicBezTo>
                    <a:cubicBezTo>
                      <a:pt x="396" y="5558"/>
                      <a:pt x="122" y="6348"/>
                      <a:pt x="61" y="7230"/>
                    </a:cubicBezTo>
                    <a:cubicBezTo>
                      <a:pt x="1" y="8081"/>
                      <a:pt x="61" y="8962"/>
                      <a:pt x="122" y="9813"/>
                    </a:cubicBezTo>
                    <a:cubicBezTo>
                      <a:pt x="153" y="9828"/>
                      <a:pt x="175" y="9836"/>
                      <a:pt x="191" y="9836"/>
                    </a:cubicBezTo>
                    <a:cubicBezTo>
                      <a:pt x="206" y="9836"/>
                      <a:pt x="213" y="9828"/>
                      <a:pt x="213" y="9813"/>
                    </a:cubicBezTo>
                    <a:cubicBezTo>
                      <a:pt x="213" y="8932"/>
                      <a:pt x="365" y="8081"/>
                      <a:pt x="487" y="7260"/>
                    </a:cubicBezTo>
                    <a:cubicBezTo>
                      <a:pt x="609" y="6470"/>
                      <a:pt x="669" y="5619"/>
                      <a:pt x="852" y="4798"/>
                    </a:cubicBezTo>
                    <a:cubicBezTo>
                      <a:pt x="1247" y="3157"/>
                      <a:pt x="1885" y="1546"/>
                      <a:pt x="2706" y="87"/>
                    </a:cubicBezTo>
                    <a:cubicBezTo>
                      <a:pt x="2749" y="44"/>
                      <a:pt x="2716" y="1"/>
                      <a:pt x="2682" y="1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963" name="Google Shape;963;p6"/>
              <p:cNvSpPr/>
              <p:nvPr/>
            </p:nvSpPr>
            <p:spPr>
              <a:xfrm>
                <a:off x="1770728" y="4595415"/>
                <a:ext cx="49184" cy="183744"/>
              </a:xfrm>
              <a:custGeom>
                <a:rect b="b" l="l" r="r" t="t"/>
                <a:pathLst>
                  <a:path extrusionOk="0" h="7920" w="2120">
                    <a:moveTo>
                      <a:pt x="2031" y="0"/>
                    </a:moveTo>
                    <a:cubicBezTo>
                      <a:pt x="2012" y="0"/>
                      <a:pt x="1993" y="8"/>
                      <a:pt x="1976" y="25"/>
                    </a:cubicBezTo>
                    <a:cubicBezTo>
                      <a:pt x="1277" y="1180"/>
                      <a:pt x="699" y="2456"/>
                      <a:pt x="365" y="3794"/>
                    </a:cubicBezTo>
                    <a:cubicBezTo>
                      <a:pt x="0" y="5161"/>
                      <a:pt x="0" y="6529"/>
                      <a:pt x="213" y="7897"/>
                    </a:cubicBezTo>
                    <a:cubicBezTo>
                      <a:pt x="198" y="7912"/>
                      <a:pt x="213" y="7920"/>
                      <a:pt x="232" y="7920"/>
                    </a:cubicBezTo>
                    <a:cubicBezTo>
                      <a:pt x="251" y="7920"/>
                      <a:pt x="274" y="7912"/>
                      <a:pt x="274" y="7897"/>
                    </a:cubicBezTo>
                    <a:cubicBezTo>
                      <a:pt x="304" y="6560"/>
                      <a:pt x="456" y="5192"/>
                      <a:pt x="699" y="3885"/>
                    </a:cubicBezTo>
                    <a:cubicBezTo>
                      <a:pt x="912" y="2517"/>
                      <a:pt x="1429" y="1301"/>
                      <a:pt x="2098" y="116"/>
                    </a:cubicBezTo>
                    <a:cubicBezTo>
                      <a:pt x="2120" y="50"/>
                      <a:pt x="2078" y="0"/>
                      <a:pt x="2031" y="0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964" name="Google Shape;964;p6"/>
              <p:cNvSpPr/>
              <p:nvPr/>
            </p:nvSpPr>
            <p:spPr>
              <a:xfrm>
                <a:off x="1717136" y="4608593"/>
                <a:ext cx="36865" cy="186783"/>
              </a:xfrm>
              <a:custGeom>
                <a:rect b="b" l="l" r="r" t="t"/>
                <a:pathLst>
                  <a:path extrusionOk="0" h="8051" w="1589">
                    <a:moveTo>
                      <a:pt x="1504" y="1"/>
                    </a:moveTo>
                    <a:cubicBezTo>
                      <a:pt x="1473" y="1"/>
                      <a:pt x="1433" y="11"/>
                      <a:pt x="1399" y="34"/>
                    </a:cubicBezTo>
                    <a:cubicBezTo>
                      <a:pt x="1034" y="612"/>
                      <a:pt x="730" y="1311"/>
                      <a:pt x="547" y="1979"/>
                    </a:cubicBezTo>
                    <a:cubicBezTo>
                      <a:pt x="304" y="2618"/>
                      <a:pt x="152" y="3256"/>
                      <a:pt x="92" y="3925"/>
                    </a:cubicBezTo>
                    <a:cubicBezTo>
                      <a:pt x="0" y="4593"/>
                      <a:pt x="0" y="5293"/>
                      <a:pt x="31" y="5931"/>
                    </a:cubicBezTo>
                    <a:cubicBezTo>
                      <a:pt x="122" y="6691"/>
                      <a:pt x="335" y="7329"/>
                      <a:pt x="578" y="8028"/>
                    </a:cubicBezTo>
                    <a:cubicBezTo>
                      <a:pt x="578" y="8043"/>
                      <a:pt x="585" y="8051"/>
                      <a:pt x="593" y="8051"/>
                    </a:cubicBezTo>
                    <a:cubicBezTo>
                      <a:pt x="601" y="8051"/>
                      <a:pt x="608" y="8043"/>
                      <a:pt x="608" y="8028"/>
                    </a:cubicBezTo>
                    <a:cubicBezTo>
                      <a:pt x="608" y="7329"/>
                      <a:pt x="669" y="6600"/>
                      <a:pt x="669" y="5931"/>
                    </a:cubicBezTo>
                    <a:cubicBezTo>
                      <a:pt x="669" y="5293"/>
                      <a:pt x="669" y="4624"/>
                      <a:pt x="730" y="4016"/>
                    </a:cubicBezTo>
                    <a:cubicBezTo>
                      <a:pt x="760" y="3378"/>
                      <a:pt x="851" y="2739"/>
                      <a:pt x="943" y="2101"/>
                    </a:cubicBezTo>
                    <a:cubicBezTo>
                      <a:pt x="1095" y="1402"/>
                      <a:pt x="1338" y="764"/>
                      <a:pt x="1550" y="65"/>
                    </a:cubicBezTo>
                    <a:cubicBezTo>
                      <a:pt x="1588" y="27"/>
                      <a:pt x="1556" y="1"/>
                      <a:pt x="1504" y="1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965" name="Google Shape;965;p6"/>
              <p:cNvSpPr/>
              <p:nvPr/>
            </p:nvSpPr>
            <p:spPr>
              <a:xfrm>
                <a:off x="1521792" y="4589569"/>
                <a:ext cx="49903" cy="163954"/>
              </a:xfrm>
              <a:custGeom>
                <a:rect b="b" l="l" r="r" t="t"/>
                <a:pathLst>
                  <a:path extrusionOk="0" h="7067" w="2151">
                    <a:moveTo>
                      <a:pt x="2032" y="1"/>
                    </a:moveTo>
                    <a:cubicBezTo>
                      <a:pt x="2012" y="1"/>
                      <a:pt x="1992" y="10"/>
                      <a:pt x="1976" y="33"/>
                    </a:cubicBezTo>
                    <a:cubicBezTo>
                      <a:pt x="1520" y="489"/>
                      <a:pt x="1217" y="1006"/>
                      <a:pt x="913" y="1584"/>
                    </a:cubicBezTo>
                    <a:cubicBezTo>
                      <a:pt x="609" y="2161"/>
                      <a:pt x="335" y="2708"/>
                      <a:pt x="213" y="3377"/>
                    </a:cubicBezTo>
                    <a:cubicBezTo>
                      <a:pt x="1" y="4593"/>
                      <a:pt x="61" y="5961"/>
                      <a:pt x="700" y="7055"/>
                    </a:cubicBezTo>
                    <a:cubicBezTo>
                      <a:pt x="723" y="7062"/>
                      <a:pt x="744" y="7066"/>
                      <a:pt x="762" y="7066"/>
                    </a:cubicBezTo>
                    <a:cubicBezTo>
                      <a:pt x="818" y="7066"/>
                      <a:pt x="852" y="7032"/>
                      <a:pt x="852" y="6964"/>
                    </a:cubicBezTo>
                    <a:cubicBezTo>
                      <a:pt x="943" y="5809"/>
                      <a:pt x="821" y="4623"/>
                      <a:pt x="973" y="3468"/>
                    </a:cubicBezTo>
                    <a:cubicBezTo>
                      <a:pt x="1065" y="2921"/>
                      <a:pt x="1125" y="2313"/>
                      <a:pt x="1277" y="1766"/>
                    </a:cubicBezTo>
                    <a:cubicBezTo>
                      <a:pt x="1429" y="1188"/>
                      <a:pt x="1764" y="641"/>
                      <a:pt x="2128" y="125"/>
                    </a:cubicBezTo>
                    <a:cubicBezTo>
                      <a:pt x="2151" y="79"/>
                      <a:pt x="2090" y="1"/>
                      <a:pt x="2032" y="1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966" name="Google Shape;966;p6"/>
              <p:cNvSpPr/>
              <p:nvPr/>
            </p:nvSpPr>
            <p:spPr>
              <a:xfrm>
                <a:off x="1551418" y="4637361"/>
                <a:ext cx="11298" cy="39742"/>
              </a:xfrm>
              <a:custGeom>
                <a:rect b="b" l="l" r="r" t="t"/>
                <a:pathLst>
                  <a:path extrusionOk="0" h="1713" w="487">
                    <a:moveTo>
                      <a:pt x="385" y="0"/>
                    </a:moveTo>
                    <a:cubicBezTo>
                      <a:pt x="350" y="0"/>
                      <a:pt x="317" y="15"/>
                      <a:pt x="304" y="40"/>
                    </a:cubicBezTo>
                    <a:cubicBezTo>
                      <a:pt x="92" y="587"/>
                      <a:pt x="0" y="1195"/>
                      <a:pt x="31" y="1712"/>
                    </a:cubicBezTo>
                    <a:cubicBezTo>
                      <a:pt x="183" y="1195"/>
                      <a:pt x="456" y="648"/>
                      <a:pt x="487" y="101"/>
                    </a:cubicBezTo>
                    <a:cubicBezTo>
                      <a:pt x="487" y="30"/>
                      <a:pt x="435" y="0"/>
                      <a:pt x="385" y="0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  <p:sp>
          <p:nvSpPr>
            <p:cNvPr id="967" name="Google Shape;967;p6"/>
            <p:cNvSpPr/>
            <p:nvPr/>
          </p:nvSpPr>
          <p:spPr>
            <a:xfrm>
              <a:off x="1007007" y="4659169"/>
              <a:ext cx="505644" cy="157551"/>
            </a:xfrm>
            <a:custGeom>
              <a:rect b="b" l="l" r="r" t="t"/>
              <a:pathLst>
                <a:path extrusionOk="0" h="6791" w="21795">
                  <a:moveTo>
                    <a:pt x="14092" y="0"/>
                  </a:moveTo>
                  <a:cubicBezTo>
                    <a:pt x="12744" y="0"/>
                    <a:pt x="11399" y="60"/>
                    <a:pt x="10062" y="255"/>
                  </a:cubicBezTo>
                  <a:cubicBezTo>
                    <a:pt x="8603" y="438"/>
                    <a:pt x="7083" y="134"/>
                    <a:pt x="5746" y="772"/>
                  </a:cubicBezTo>
                  <a:cubicBezTo>
                    <a:pt x="4530" y="1350"/>
                    <a:pt x="3709" y="2687"/>
                    <a:pt x="3253" y="3903"/>
                  </a:cubicBezTo>
                  <a:cubicBezTo>
                    <a:pt x="2980" y="4572"/>
                    <a:pt x="2767" y="5119"/>
                    <a:pt x="2220" y="5635"/>
                  </a:cubicBezTo>
                  <a:cubicBezTo>
                    <a:pt x="1521" y="6183"/>
                    <a:pt x="761" y="6547"/>
                    <a:pt x="1" y="6790"/>
                  </a:cubicBezTo>
                  <a:cubicBezTo>
                    <a:pt x="1186" y="6547"/>
                    <a:pt x="2129" y="6000"/>
                    <a:pt x="2888" y="5027"/>
                  </a:cubicBezTo>
                  <a:cubicBezTo>
                    <a:pt x="3253" y="4541"/>
                    <a:pt x="3679" y="4116"/>
                    <a:pt x="4043" y="3629"/>
                  </a:cubicBezTo>
                  <a:cubicBezTo>
                    <a:pt x="4439" y="3113"/>
                    <a:pt x="4773" y="2505"/>
                    <a:pt x="5259" y="1988"/>
                  </a:cubicBezTo>
                  <a:cubicBezTo>
                    <a:pt x="5760" y="1501"/>
                    <a:pt x="6407" y="1377"/>
                    <a:pt x="7093" y="1377"/>
                  </a:cubicBezTo>
                  <a:cubicBezTo>
                    <a:pt x="7805" y="1377"/>
                    <a:pt x="8558" y="1510"/>
                    <a:pt x="9232" y="1510"/>
                  </a:cubicBezTo>
                  <a:cubicBezTo>
                    <a:pt x="9328" y="1510"/>
                    <a:pt x="9422" y="1508"/>
                    <a:pt x="9515" y="1502"/>
                  </a:cubicBezTo>
                  <a:cubicBezTo>
                    <a:pt x="10427" y="1441"/>
                    <a:pt x="11338" y="1289"/>
                    <a:pt x="12281" y="1198"/>
                  </a:cubicBezTo>
                  <a:cubicBezTo>
                    <a:pt x="13193" y="1137"/>
                    <a:pt x="14104" y="1076"/>
                    <a:pt x="15077" y="1046"/>
                  </a:cubicBezTo>
                  <a:cubicBezTo>
                    <a:pt x="17144" y="985"/>
                    <a:pt x="19272" y="924"/>
                    <a:pt x="21369" y="772"/>
                  </a:cubicBezTo>
                  <a:cubicBezTo>
                    <a:pt x="21785" y="742"/>
                    <a:pt x="21794" y="133"/>
                    <a:pt x="21398" y="133"/>
                  </a:cubicBezTo>
                  <a:cubicBezTo>
                    <a:pt x="21389" y="133"/>
                    <a:pt x="21379" y="133"/>
                    <a:pt x="21369" y="134"/>
                  </a:cubicBezTo>
                  <a:cubicBezTo>
                    <a:pt x="21049" y="142"/>
                    <a:pt x="20729" y="145"/>
                    <a:pt x="20408" y="145"/>
                  </a:cubicBezTo>
                  <a:cubicBezTo>
                    <a:pt x="18305" y="145"/>
                    <a:pt x="16194" y="0"/>
                    <a:pt x="1409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68" name="Google Shape;968;p6"/>
            <p:cNvSpPr/>
            <p:nvPr/>
          </p:nvSpPr>
          <p:spPr>
            <a:xfrm>
              <a:off x="525399" y="4502197"/>
              <a:ext cx="259782" cy="138916"/>
            </a:xfrm>
            <a:custGeom>
              <a:rect b="b" l="l" r="r" t="t"/>
              <a:pathLst>
                <a:path extrusionOk="0" h="5474" w="16658">
                  <a:moveTo>
                    <a:pt x="14604" y="1"/>
                  </a:moveTo>
                  <a:cubicBezTo>
                    <a:pt x="13565" y="1"/>
                    <a:pt x="12485" y="207"/>
                    <a:pt x="11490" y="456"/>
                  </a:cubicBezTo>
                  <a:cubicBezTo>
                    <a:pt x="10335" y="760"/>
                    <a:pt x="9180" y="1246"/>
                    <a:pt x="8116" y="1824"/>
                  </a:cubicBezTo>
                  <a:cubicBezTo>
                    <a:pt x="6900" y="2462"/>
                    <a:pt x="5654" y="3039"/>
                    <a:pt x="4468" y="3678"/>
                  </a:cubicBezTo>
                  <a:cubicBezTo>
                    <a:pt x="3800" y="4073"/>
                    <a:pt x="3192" y="4498"/>
                    <a:pt x="2462" y="4741"/>
                  </a:cubicBezTo>
                  <a:cubicBezTo>
                    <a:pt x="1672" y="5137"/>
                    <a:pt x="821" y="5349"/>
                    <a:pt x="0" y="5471"/>
                  </a:cubicBezTo>
                  <a:cubicBezTo>
                    <a:pt x="74" y="5473"/>
                    <a:pt x="148" y="5473"/>
                    <a:pt x="222" y="5473"/>
                  </a:cubicBezTo>
                  <a:cubicBezTo>
                    <a:pt x="1604" y="5473"/>
                    <a:pt x="2960" y="5208"/>
                    <a:pt x="4317" y="4833"/>
                  </a:cubicBezTo>
                  <a:cubicBezTo>
                    <a:pt x="5654" y="4438"/>
                    <a:pt x="6900" y="3769"/>
                    <a:pt x="8238" y="3282"/>
                  </a:cubicBezTo>
                  <a:cubicBezTo>
                    <a:pt x="9332" y="2887"/>
                    <a:pt x="10426" y="2462"/>
                    <a:pt x="11581" y="2188"/>
                  </a:cubicBezTo>
                  <a:cubicBezTo>
                    <a:pt x="12159" y="2097"/>
                    <a:pt x="12767" y="1975"/>
                    <a:pt x="13374" y="1945"/>
                  </a:cubicBezTo>
                  <a:cubicBezTo>
                    <a:pt x="13638" y="1925"/>
                    <a:pt x="13905" y="1921"/>
                    <a:pt x="14174" y="1921"/>
                  </a:cubicBezTo>
                  <a:cubicBezTo>
                    <a:pt x="14308" y="1921"/>
                    <a:pt x="14443" y="1922"/>
                    <a:pt x="14579" y="1922"/>
                  </a:cubicBezTo>
                  <a:cubicBezTo>
                    <a:pt x="14985" y="1922"/>
                    <a:pt x="15396" y="1915"/>
                    <a:pt x="15806" y="1854"/>
                  </a:cubicBezTo>
                  <a:cubicBezTo>
                    <a:pt x="16201" y="1824"/>
                    <a:pt x="16596" y="1611"/>
                    <a:pt x="16627" y="1094"/>
                  </a:cubicBezTo>
                  <a:cubicBezTo>
                    <a:pt x="16657" y="668"/>
                    <a:pt x="16444" y="273"/>
                    <a:pt x="16019" y="152"/>
                  </a:cubicBezTo>
                  <a:cubicBezTo>
                    <a:pt x="15565" y="45"/>
                    <a:pt x="15089" y="1"/>
                    <a:pt x="1460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grpSp>
          <p:nvGrpSpPr>
            <p:cNvPr id="969" name="Google Shape;969;p6"/>
            <p:cNvGrpSpPr/>
            <p:nvPr/>
          </p:nvGrpSpPr>
          <p:grpSpPr>
            <a:xfrm>
              <a:off x="507743" y="4327037"/>
              <a:ext cx="77604" cy="152610"/>
              <a:chOff x="507743" y="4327037"/>
              <a:chExt cx="77604" cy="152610"/>
            </a:xfrm>
          </p:grpSpPr>
          <p:sp>
            <p:nvSpPr>
              <p:cNvPr id="970" name="Google Shape;970;p6"/>
              <p:cNvSpPr/>
              <p:nvPr/>
            </p:nvSpPr>
            <p:spPr>
              <a:xfrm>
                <a:off x="552890" y="4446169"/>
                <a:ext cx="26100" cy="18398"/>
              </a:xfrm>
              <a:custGeom>
                <a:rect b="b" l="l" r="r" t="t"/>
                <a:pathLst>
                  <a:path extrusionOk="0" h="793" w="1125">
                    <a:moveTo>
                      <a:pt x="921" y="0"/>
                    </a:moveTo>
                    <a:cubicBezTo>
                      <a:pt x="905" y="0"/>
                      <a:pt x="892" y="4"/>
                      <a:pt x="881" y="14"/>
                    </a:cubicBezTo>
                    <a:lnTo>
                      <a:pt x="790" y="14"/>
                    </a:lnTo>
                    <a:cubicBezTo>
                      <a:pt x="730" y="14"/>
                      <a:pt x="669" y="44"/>
                      <a:pt x="608" y="44"/>
                    </a:cubicBezTo>
                    <a:cubicBezTo>
                      <a:pt x="517" y="44"/>
                      <a:pt x="486" y="75"/>
                      <a:pt x="426" y="75"/>
                    </a:cubicBezTo>
                    <a:cubicBezTo>
                      <a:pt x="334" y="135"/>
                      <a:pt x="274" y="135"/>
                      <a:pt x="182" y="166"/>
                    </a:cubicBezTo>
                    <a:cubicBezTo>
                      <a:pt x="30" y="227"/>
                      <a:pt x="0" y="439"/>
                      <a:pt x="30" y="591"/>
                    </a:cubicBezTo>
                    <a:cubicBezTo>
                      <a:pt x="102" y="711"/>
                      <a:pt x="211" y="793"/>
                      <a:pt x="343" y="793"/>
                    </a:cubicBezTo>
                    <a:cubicBezTo>
                      <a:pt x="379" y="793"/>
                      <a:pt x="417" y="787"/>
                      <a:pt x="456" y="774"/>
                    </a:cubicBezTo>
                    <a:cubicBezTo>
                      <a:pt x="486" y="774"/>
                      <a:pt x="547" y="743"/>
                      <a:pt x="608" y="682"/>
                    </a:cubicBezTo>
                    <a:cubicBezTo>
                      <a:pt x="638" y="682"/>
                      <a:pt x="638" y="652"/>
                      <a:pt x="669" y="652"/>
                    </a:cubicBezTo>
                    <a:cubicBezTo>
                      <a:pt x="760" y="622"/>
                      <a:pt x="821" y="530"/>
                      <a:pt x="881" y="500"/>
                    </a:cubicBezTo>
                    <a:lnTo>
                      <a:pt x="973" y="379"/>
                    </a:lnTo>
                    <a:lnTo>
                      <a:pt x="1033" y="348"/>
                    </a:lnTo>
                    <a:cubicBezTo>
                      <a:pt x="1064" y="318"/>
                      <a:pt x="1064" y="287"/>
                      <a:pt x="1094" y="227"/>
                    </a:cubicBezTo>
                    <a:cubicBezTo>
                      <a:pt x="1125" y="166"/>
                      <a:pt x="1125" y="135"/>
                      <a:pt x="1094" y="44"/>
                    </a:cubicBezTo>
                    <a:cubicBezTo>
                      <a:pt x="1125" y="44"/>
                      <a:pt x="1094" y="14"/>
                      <a:pt x="1033" y="14"/>
                    </a:cubicBezTo>
                    <a:cubicBezTo>
                      <a:pt x="993" y="14"/>
                      <a:pt x="952" y="0"/>
                      <a:pt x="921" y="0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971" name="Google Shape;971;p6"/>
              <p:cNvSpPr/>
              <p:nvPr/>
            </p:nvSpPr>
            <p:spPr>
              <a:xfrm>
                <a:off x="557113" y="4433781"/>
                <a:ext cx="17655" cy="12018"/>
              </a:xfrm>
              <a:custGeom>
                <a:rect b="b" l="l" r="r" t="t"/>
                <a:pathLst>
                  <a:path extrusionOk="0" h="518" w="761">
                    <a:moveTo>
                      <a:pt x="183" y="1"/>
                    </a:moveTo>
                    <a:cubicBezTo>
                      <a:pt x="152" y="1"/>
                      <a:pt x="122" y="31"/>
                      <a:pt x="92" y="92"/>
                    </a:cubicBezTo>
                    <a:cubicBezTo>
                      <a:pt x="31" y="122"/>
                      <a:pt x="31" y="153"/>
                      <a:pt x="0" y="183"/>
                    </a:cubicBezTo>
                    <a:lnTo>
                      <a:pt x="0" y="274"/>
                    </a:lnTo>
                    <a:cubicBezTo>
                      <a:pt x="0" y="305"/>
                      <a:pt x="0" y="335"/>
                      <a:pt x="31" y="396"/>
                    </a:cubicBezTo>
                    <a:cubicBezTo>
                      <a:pt x="31" y="426"/>
                      <a:pt x="31" y="426"/>
                      <a:pt x="92" y="426"/>
                    </a:cubicBezTo>
                    <a:cubicBezTo>
                      <a:pt x="92" y="457"/>
                      <a:pt x="122" y="457"/>
                      <a:pt x="122" y="457"/>
                    </a:cubicBezTo>
                    <a:lnTo>
                      <a:pt x="152" y="517"/>
                    </a:lnTo>
                    <a:lnTo>
                      <a:pt x="396" y="517"/>
                    </a:lnTo>
                    <a:cubicBezTo>
                      <a:pt x="426" y="517"/>
                      <a:pt x="426" y="517"/>
                      <a:pt x="426" y="457"/>
                    </a:cubicBezTo>
                    <a:cubicBezTo>
                      <a:pt x="456" y="457"/>
                      <a:pt x="456" y="426"/>
                      <a:pt x="487" y="396"/>
                    </a:cubicBezTo>
                    <a:lnTo>
                      <a:pt x="487" y="396"/>
                    </a:lnTo>
                    <a:lnTo>
                      <a:pt x="456" y="426"/>
                    </a:lnTo>
                    <a:cubicBezTo>
                      <a:pt x="456" y="426"/>
                      <a:pt x="456" y="396"/>
                      <a:pt x="487" y="396"/>
                    </a:cubicBezTo>
                    <a:cubicBezTo>
                      <a:pt x="533" y="373"/>
                      <a:pt x="544" y="332"/>
                      <a:pt x="547" y="301"/>
                    </a:cubicBezTo>
                    <a:lnTo>
                      <a:pt x="547" y="301"/>
                    </a:lnTo>
                    <a:cubicBezTo>
                      <a:pt x="559" y="291"/>
                      <a:pt x="570" y="282"/>
                      <a:pt x="578" y="274"/>
                    </a:cubicBezTo>
                    <a:cubicBezTo>
                      <a:pt x="639" y="244"/>
                      <a:pt x="699" y="213"/>
                      <a:pt x="730" y="153"/>
                    </a:cubicBezTo>
                    <a:cubicBezTo>
                      <a:pt x="760" y="122"/>
                      <a:pt x="760" y="92"/>
                      <a:pt x="760" y="31"/>
                    </a:cubicBezTo>
                    <a:cubicBezTo>
                      <a:pt x="730" y="1"/>
                      <a:pt x="730" y="1"/>
                      <a:pt x="699" y="1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972" name="Google Shape;972;p6"/>
              <p:cNvSpPr/>
              <p:nvPr/>
            </p:nvSpPr>
            <p:spPr>
              <a:xfrm>
                <a:off x="571914" y="4465518"/>
                <a:ext cx="13433" cy="14129"/>
              </a:xfrm>
              <a:custGeom>
                <a:rect b="b" l="l" r="r" t="t"/>
                <a:pathLst>
                  <a:path extrusionOk="0" h="609" w="579">
                    <a:moveTo>
                      <a:pt x="213" y="0"/>
                    </a:moveTo>
                    <a:cubicBezTo>
                      <a:pt x="212" y="2"/>
                      <a:pt x="211" y="3"/>
                      <a:pt x="210" y="4"/>
                    </a:cubicBezTo>
                    <a:lnTo>
                      <a:pt x="210" y="4"/>
                    </a:lnTo>
                    <a:cubicBezTo>
                      <a:pt x="221" y="0"/>
                      <a:pt x="229" y="0"/>
                      <a:pt x="244" y="0"/>
                    </a:cubicBezTo>
                    <a:close/>
                    <a:moveTo>
                      <a:pt x="365" y="0"/>
                    </a:moveTo>
                    <a:cubicBezTo>
                      <a:pt x="389" y="24"/>
                      <a:pt x="395" y="30"/>
                      <a:pt x="411" y="31"/>
                    </a:cubicBezTo>
                    <a:lnTo>
                      <a:pt x="411" y="31"/>
                    </a:lnTo>
                    <a:cubicBezTo>
                      <a:pt x="395" y="0"/>
                      <a:pt x="389" y="0"/>
                      <a:pt x="365" y="0"/>
                    </a:cubicBezTo>
                    <a:close/>
                    <a:moveTo>
                      <a:pt x="210" y="4"/>
                    </a:moveTo>
                    <a:cubicBezTo>
                      <a:pt x="198" y="8"/>
                      <a:pt x="183" y="16"/>
                      <a:pt x="153" y="31"/>
                    </a:cubicBezTo>
                    <a:cubicBezTo>
                      <a:pt x="147" y="43"/>
                      <a:pt x="140" y="53"/>
                      <a:pt x="134" y="61"/>
                    </a:cubicBezTo>
                    <a:lnTo>
                      <a:pt x="134" y="61"/>
                    </a:lnTo>
                    <a:cubicBezTo>
                      <a:pt x="154" y="60"/>
                      <a:pt x="162" y="52"/>
                      <a:pt x="210" y="4"/>
                    </a:cubicBezTo>
                    <a:close/>
                    <a:moveTo>
                      <a:pt x="134" y="61"/>
                    </a:moveTo>
                    <a:cubicBezTo>
                      <a:pt x="131" y="61"/>
                      <a:pt x="127" y="61"/>
                      <a:pt x="122" y="61"/>
                    </a:cubicBezTo>
                    <a:lnTo>
                      <a:pt x="134" y="61"/>
                    </a:lnTo>
                    <a:cubicBezTo>
                      <a:pt x="134" y="61"/>
                      <a:pt x="134" y="61"/>
                      <a:pt x="134" y="61"/>
                    </a:cubicBezTo>
                    <a:close/>
                    <a:moveTo>
                      <a:pt x="517" y="396"/>
                    </a:moveTo>
                    <a:cubicBezTo>
                      <a:pt x="517" y="396"/>
                      <a:pt x="517" y="396"/>
                      <a:pt x="517" y="396"/>
                    </a:cubicBezTo>
                    <a:lnTo>
                      <a:pt x="517" y="396"/>
                    </a:lnTo>
                    <a:close/>
                    <a:moveTo>
                      <a:pt x="548" y="304"/>
                    </a:moveTo>
                    <a:lnTo>
                      <a:pt x="548" y="365"/>
                    </a:lnTo>
                    <a:cubicBezTo>
                      <a:pt x="548" y="396"/>
                      <a:pt x="548" y="396"/>
                      <a:pt x="517" y="426"/>
                    </a:cubicBezTo>
                    <a:lnTo>
                      <a:pt x="517" y="396"/>
                    </a:lnTo>
                    <a:cubicBezTo>
                      <a:pt x="517" y="426"/>
                      <a:pt x="517" y="426"/>
                      <a:pt x="457" y="456"/>
                    </a:cubicBezTo>
                    <a:lnTo>
                      <a:pt x="457" y="426"/>
                    </a:lnTo>
                    <a:lnTo>
                      <a:pt x="517" y="396"/>
                    </a:lnTo>
                    <a:lnTo>
                      <a:pt x="517" y="396"/>
                    </a:lnTo>
                    <a:lnTo>
                      <a:pt x="517" y="396"/>
                    </a:lnTo>
                    <a:cubicBezTo>
                      <a:pt x="517" y="335"/>
                      <a:pt x="548" y="304"/>
                      <a:pt x="548" y="304"/>
                    </a:cubicBezTo>
                    <a:close/>
                    <a:moveTo>
                      <a:pt x="411" y="31"/>
                    </a:moveTo>
                    <a:lnTo>
                      <a:pt x="411" y="31"/>
                    </a:lnTo>
                    <a:cubicBezTo>
                      <a:pt x="415" y="38"/>
                      <a:pt x="420" y="49"/>
                      <a:pt x="426" y="61"/>
                    </a:cubicBezTo>
                    <a:lnTo>
                      <a:pt x="457" y="92"/>
                    </a:lnTo>
                    <a:lnTo>
                      <a:pt x="500" y="113"/>
                    </a:lnTo>
                    <a:lnTo>
                      <a:pt x="500" y="113"/>
                    </a:lnTo>
                    <a:cubicBezTo>
                      <a:pt x="365" y="86"/>
                      <a:pt x="360" y="61"/>
                      <a:pt x="305" y="61"/>
                    </a:cubicBezTo>
                    <a:lnTo>
                      <a:pt x="134" y="61"/>
                    </a:lnTo>
                    <a:cubicBezTo>
                      <a:pt x="111" y="93"/>
                      <a:pt x="92" y="98"/>
                      <a:pt x="92" y="122"/>
                    </a:cubicBezTo>
                    <a:cubicBezTo>
                      <a:pt x="92" y="152"/>
                      <a:pt x="61" y="152"/>
                      <a:pt x="61" y="183"/>
                    </a:cubicBezTo>
                    <a:cubicBezTo>
                      <a:pt x="61" y="244"/>
                      <a:pt x="61" y="244"/>
                      <a:pt x="1" y="274"/>
                    </a:cubicBezTo>
                    <a:lnTo>
                      <a:pt x="1" y="396"/>
                    </a:lnTo>
                    <a:cubicBezTo>
                      <a:pt x="1" y="426"/>
                      <a:pt x="1" y="426"/>
                      <a:pt x="61" y="456"/>
                    </a:cubicBezTo>
                    <a:lnTo>
                      <a:pt x="69" y="464"/>
                    </a:lnTo>
                    <a:lnTo>
                      <a:pt x="69" y="464"/>
                    </a:lnTo>
                    <a:cubicBezTo>
                      <a:pt x="88" y="491"/>
                      <a:pt x="111" y="525"/>
                      <a:pt x="122" y="548"/>
                    </a:cubicBezTo>
                    <a:lnTo>
                      <a:pt x="153" y="578"/>
                    </a:lnTo>
                    <a:lnTo>
                      <a:pt x="244" y="608"/>
                    </a:lnTo>
                    <a:lnTo>
                      <a:pt x="396" y="608"/>
                    </a:lnTo>
                    <a:lnTo>
                      <a:pt x="457" y="578"/>
                    </a:lnTo>
                    <a:lnTo>
                      <a:pt x="487" y="548"/>
                    </a:lnTo>
                    <a:lnTo>
                      <a:pt x="548" y="487"/>
                    </a:lnTo>
                    <a:lnTo>
                      <a:pt x="578" y="426"/>
                    </a:lnTo>
                    <a:lnTo>
                      <a:pt x="578" y="335"/>
                    </a:lnTo>
                    <a:lnTo>
                      <a:pt x="578" y="274"/>
                    </a:lnTo>
                    <a:cubicBezTo>
                      <a:pt x="578" y="244"/>
                      <a:pt x="548" y="244"/>
                      <a:pt x="548" y="183"/>
                    </a:cubicBezTo>
                    <a:lnTo>
                      <a:pt x="548" y="152"/>
                    </a:lnTo>
                    <a:lnTo>
                      <a:pt x="548" y="122"/>
                    </a:lnTo>
                    <a:cubicBezTo>
                      <a:pt x="537" y="120"/>
                      <a:pt x="526" y="118"/>
                      <a:pt x="517" y="117"/>
                    </a:cubicBezTo>
                    <a:lnTo>
                      <a:pt x="517" y="117"/>
                    </a:lnTo>
                    <a:cubicBezTo>
                      <a:pt x="510" y="91"/>
                      <a:pt x="455" y="88"/>
                      <a:pt x="426" y="31"/>
                    </a:cubicBezTo>
                    <a:cubicBezTo>
                      <a:pt x="420" y="31"/>
                      <a:pt x="415" y="31"/>
                      <a:pt x="411" y="31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973" name="Google Shape;973;p6"/>
              <p:cNvSpPr/>
              <p:nvPr/>
            </p:nvSpPr>
            <p:spPr>
              <a:xfrm>
                <a:off x="549364" y="4408261"/>
                <a:ext cx="23710" cy="14964"/>
              </a:xfrm>
              <a:custGeom>
                <a:rect b="b" l="l" r="r" t="t"/>
                <a:pathLst>
                  <a:path extrusionOk="0" h="645" w="1022">
                    <a:moveTo>
                      <a:pt x="973" y="493"/>
                    </a:moveTo>
                    <a:lnTo>
                      <a:pt x="973" y="493"/>
                    </a:lnTo>
                    <a:cubicBezTo>
                      <a:pt x="1000" y="534"/>
                      <a:pt x="1015" y="550"/>
                      <a:pt x="1018" y="550"/>
                    </a:cubicBezTo>
                    <a:cubicBezTo>
                      <a:pt x="1021" y="550"/>
                      <a:pt x="1006" y="526"/>
                      <a:pt x="973" y="493"/>
                    </a:cubicBezTo>
                    <a:close/>
                    <a:moveTo>
                      <a:pt x="353" y="0"/>
                    </a:moveTo>
                    <a:cubicBezTo>
                      <a:pt x="270" y="0"/>
                      <a:pt x="187" y="32"/>
                      <a:pt x="122" y="98"/>
                    </a:cubicBezTo>
                    <a:cubicBezTo>
                      <a:pt x="30" y="158"/>
                      <a:pt x="0" y="250"/>
                      <a:pt x="0" y="310"/>
                    </a:cubicBezTo>
                    <a:cubicBezTo>
                      <a:pt x="0" y="402"/>
                      <a:pt x="0" y="432"/>
                      <a:pt x="30" y="462"/>
                    </a:cubicBezTo>
                    <a:lnTo>
                      <a:pt x="152" y="584"/>
                    </a:lnTo>
                    <a:cubicBezTo>
                      <a:pt x="213" y="614"/>
                      <a:pt x="304" y="645"/>
                      <a:pt x="426" y="645"/>
                    </a:cubicBezTo>
                    <a:lnTo>
                      <a:pt x="638" y="645"/>
                    </a:lnTo>
                    <a:cubicBezTo>
                      <a:pt x="658" y="645"/>
                      <a:pt x="705" y="631"/>
                      <a:pt x="743" y="614"/>
                    </a:cubicBezTo>
                    <a:lnTo>
                      <a:pt x="743" y="614"/>
                    </a:lnTo>
                    <a:cubicBezTo>
                      <a:pt x="799" y="612"/>
                      <a:pt x="848" y="605"/>
                      <a:pt x="912" y="584"/>
                    </a:cubicBezTo>
                    <a:cubicBezTo>
                      <a:pt x="942" y="584"/>
                      <a:pt x="973" y="554"/>
                      <a:pt x="973" y="493"/>
                    </a:cubicBezTo>
                    <a:cubicBezTo>
                      <a:pt x="942" y="462"/>
                      <a:pt x="912" y="462"/>
                      <a:pt x="912" y="432"/>
                    </a:cubicBezTo>
                    <a:lnTo>
                      <a:pt x="882" y="432"/>
                    </a:lnTo>
                    <a:lnTo>
                      <a:pt x="821" y="402"/>
                    </a:lnTo>
                    <a:lnTo>
                      <a:pt x="821" y="402"/>
                    </a:lnTo>
                    <a:cubicBezTo>
                      <a:pt x="821" y="402"/>
                      <a:pt x="821" y="402"/>
                      <a:pt x="821" y="402"/>
                    </a:cubicBezTo>
                    <a:lnTo>
                      <a:pt x="821" y="402"/>
                    </a:lnTo>
                    <a:cubicBezTo>
                      <a:pt x="821" y="402"/>
                      <a:pt x="821" y="402"/>
                      <a:pt x="821" y="402"/>
                    </a:cubicBezTo>
                    <a:cubicBezTo>
                      <a:pt x="790" y="341"/>
                      <a:pt x="790" y="310"/>
                      <a:pt x="760" y="280"/>
                    </a:cubicBezTo>
                    <a:lnTo>
                      <a:pt x="638" y="158"/>
                    </a:lnTo>
                    <a:cubicBezTo>
                      <a:pt x="569" y="55"/>
                      <a:pt x="461" y="0"/>
                      <a:pt x="353" y="0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974" name="Google Shape;974;p6"/>
              <p:cNvSpPr/>
              <p:nvPr/>
            </p:nvSpPr>
            <p:spPr>
              <a:xfrm>
                <a:off x="515515" y="4334322"/>
                <a:ext cx="23734" cy="30067"/>
              </a:xfrm>
              <a:custGeom>
                <a:rect b="b" l="l" r="r" t="t"/>
                <a:pathLst>
                  <a:path extrusionOk="0" h="1296" w="1023">
                    <a:moveTo>
                      <a:pt x="929" y="1"/>
                    </a:moveTo>
                    <a:cubicBezTo>
                      <a:pt x="902" y="1"/>
                      <a:pt x="873" y="11"/>
                      <a:pt x="851" y="32"/>
                    </a:cubicBezTo>
                    <a:lnTo>
                      <a:pt x="821" y="93"/>
                    </a:lnTo>
                    <a:lnTo>
                      <a:pt x="730" y="154"/>
                    </a:lnTo>
                    <a:cubicBezTo>
                      <a:pt x="699" y="154"/>
                      <a:pt x="699" y="184"/>
                      <a:pt x="669" y="184"/>
                    </a:cubicBezTo>
                    <a:cubicBezTo>
                      <a:pt x="669" y="184"/>
                      <a:pt x="608" y="184"/>
                      <a:pt x="608" y="245"/>
                    </a:cubicBezTo>
                    <a:cubicBezTo>
                      <a:pt x="608" y="245"/>
                      <a:pt x="635" y="218"/>
                      <a:pt x="653" y="218"/>
                    </a:cubicBezTo>
                    <a:cubicBezTo>
                      <a:pt x="662" y="218"/>
                      <a:pt x="669" y="225"/>
                      <a:pt x="669" y="245"/>
                    </a:cubicBezTo>
                    <a:lnTo>
                      <a:pt x="608" y="245"/>
                    </a:lnTo>
                    <a:cubicBezTo>
                      <a:pt x="578" y="275"/>
                      <a:pt x="547" y="275"/>
                      <a:pt x="456" y="306"/>
                    </a:cubicBezTo>
                    <a:cubicBezTo>
                      <a:pt x="395" y="336"/>
                      <a:pt x="304" y="397"/>
                      <a:pt x="274" y="458"/>
                    </a:cubicBezTo>
                    <a:cubicBezTo>
                      <a:pt x="243" y="549"/>
                      <a:pt x="152" y="579"/>
                      <a:pt x="122" y="640"/>
                    </a:cubicBezTo>
                    <a:cubicBezTo>
                      <a:pt x="91" y="701"/>
                      <a:pt x="91" y="762"/>
                      <a:pt x="61" y="792"/>
                    </a:cubicBezTo>
                    <a:cubicBezTo>
                      <a:pt x="0" y="914"/>
                      <a:pt x="61" y="1096"/>
                      <a:pt x="152" y="1187"/>
                    </a:cubicBezTo>
                    <a:cubicBezTo>
                      <a:pt x="220" y="1256"/>
                      <a:pt x="308" y="1295"/>
                      <a:pt x="398" y="1295"/>
                    </a:cubicBezTo>
                    <a:cubicBezTo>
                      <a:pt x="469" y="1295"/>
                      <a:pt x="541" y="1271"/>
                      <a:pt x="608" y="1218"/>
                    </a:cubicBezTo>
                    <a:cubicBezTo>
                      <a:pt x="699" y="1187"/>
                      <a:pt x="730" y="1096"/>
                      <a:pt x="760" y="1035"/>
                    </a:cubicBezTo>
                    <a:cubicBezTo>
                      <a:pt x="821" y="1005"/>
                      <a:pt x="821" y="914"/>
                      <a:pt x="851" y="883"/>
                    </a:cubicBezTo>
                    <a:cubicBezTo>
                      <a:pt x="882" y="792"/>
                      <a:pt x="912" y="731"/>
                      <a:pt x="912" y="610"/>
                    </a:cubicBezTo>
                    <a:cubicBezTo>
                      <a:pt x="973" y="549"/>
                      <a:pt x="973" y="458"/>
                      <a:pt x="973" y="397"/>
                    </a:cubicBezTo>
                    <a:lnTo>
                      <a:pt x="973" y="458"/>
                    </a:lnTo>
                    <a:cubicBezTo>
                      <a:pt x="973" y="427"/>
                      <a:pt x="973" y="427"/>
                      <a:pt x="1003" y="397"/>
                    </a:cubicBezTo>
                    <a:lnTo>
                      <a:pt x="1003" y="306"/>
                    </a:lnTo>
                    <a:lnTo>
                      <a:pt x="1003" y="184"/>
                    </a:lnTo>
                    <a:lnTo>
                      <a:pt x="1003" y="123"/>
                    </a:lnTo>
                    <a:lnTo>
                      <a:pt x="1003" y="93"/>
                    </a:lnTo>
                    <a:cubicBezTo>
                      <a:pt x="1023" y="34"/>
                      <a:pt x="979" y="1"/>
                      <a:pt x="929" y="1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975" name="Google Shape;975;p6"/>
              <p:cNvSpPr/>
              <p:nvPr/>
            </p:nvSpPr>
            <p:spPr>
              <a:xfrm>
                <a:off x="507743" y="4327037"/>
                <a:ext cx="17655" cy="14222"/>
              </a:xfrm>
              <a:custGeom>
                <a:rect b="b" l="l" r="r" t="t"/>
                <a:pathLst>
                  <a:path extrusionOk="0" h="613" w="761">
                    <a:moveTo>
                      <a:pt x="721" y="1"/>
                    </a:moveTo>
                    <a:cubicBezTo>
                      <a:pt x="714" y="1"/>
                      <a:pt x="707" y="5"/>
                      <a:pt x="700" y="12"/>
                    </a:cubicBezTo>
                    <a:lnTo>
                      <a:pt x="487" y="12"/>
                    </a:lnTo>
                    <a:cubicBezTo>
                      <a:pt x="457" y="12"/>
                      <a:pt x="426" y="42"/>
                      <a:pt x="396" y="42"/>
                    </a:cubicBezTo>
                    <a:cubicBezTo>
                      <a:pt x="335" y="42"/>
                      <a:pt x="335" y="103"/>
                      <a:pt x="305" y="103"/>
                    </a:cubicBezTo>
                    <a:cubicBezTo>
                      <a:pt x="305" y="103"/>
                      <a:pt x="335" y="103"/>
                      <a:pt x="335" y="42"/>
                    </a:cubicBezTo>
                    <a:cubicBezTo>
                      <a:pt x="274" y="42"/>
                      <a:pt x="244" y="103"/>
                      <a:pt x="153" y="133"/>
                    </a:cubicBezTo>
                    <a:cubicBezTo>
                      <a:pt x="92" y="164"/>
                      <a:pt x="1" y="285"/>
                      <a:pt x="1" y="346"/>
                    </a:cubicBezTo>
                    <a:cubicBezTo>
                      <a:pt x="1" y="468"/>
                      <a:pt x="31" y="559"/>
                      <a:pt x="153" y="589"/>
                    </a:cubicBezTo>
                    <a:cubicBezTo>
                      <a:pt x="198" y="605"/>
                      <a:pt x="244" y="612"/>
                      <a:pt x="293" y="612"/>
                    </a:cubicBezTo>
                    <a:cubicBezTo>
                      <a:pt x="343" y="612"/>
                      <a:pt x="396" y="605"/>
                      <a:pt x="457" y="589"/>
                    </a:cubicBezTo>
                    <a:cubicBezTo>
                      <a:pt x="548" y="559"/>
                      <a:pt x="609" y="437"/>
                      <a:pt x="609" y="346"/>
                    </a:cubicBezTo>
                    <a:lnTo>
                      <a:pt x="609" y="346"/>
                    </a:lnTo>
                    <a:cubicBezTo>
                      <a:pt x="609" y="347"/>
                      <a:pt x="608" y="407"/>
                      <a:pt x="578" y="407"/>
                    </a:cubicBezTo>
                    <a:lnTo>
                      <a:pt x="609" y="346"/>
                    </a:lnTo>
                    <a:lnTo>
                      <a:pt x="609" y="346"/>
                    </a:lnTo>
                    <a:cubicBezTo>
                      <a:pt x="609" y="346"/>
                      <a:pt x="609" y="346"/>
                      <a:pt x="609" y="346"/>
                    </a:cubicBezTo>
                    <a:cubicBezTo>
                      <a:pt x="607" y="346"/>
                      <a:pt x="606" y="346"/>
                      <a:pt x="605" y="347"/>
                    </a:cubicBezTo>
                    <a:lnTo>
                      <a:pt x="605" y="347"/>
                    </a:lnTo>
                    <a:cubicBezTo>
                      <a:pt x="598" y="361"/>
                      <a:pt x="591" y="382"/>
                      <a:pt x="578" y="407"/>
                    </a:cubicBezTo>
                    <a:cubicBezTo>
                      <a:pt x="578" y="407"/>
                      <a:pt x="578" y="351"/>
                      <a:pt x="605" y="347"/>
                    </a:cubicBezTo>
                    <a:lnTo>
                      <a:pt x="605" y="347"/>
                    </a:lnTo>
                    <a:cubicBezTo>
                      <a:pt x="614" y="326"/>
                      <a:pt x="621" y="316"/>
                      <a:pt x="639" y="316"/>
                    </a:cubicBezTo>
                    <a:lnTo>
                      <a:pt x="730" y="255"/>
                    </a:lnTo>
                    <a:lnTo>
                      <a:pt x="761" y="194"/>
                    </a:lnTo>
                    <a:lnTo>
                      <a:pt x="761" y="133"/>
                    </a:lnTo>
                    <a:cubicBezTo>
                      <a:pt x="761" y="41"/>
                      <a:pt x="743" y="1"/>
                      <a:pt x="721" y="1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976" name="Google Shape;976;p6"/>
              <p:cNvSpPr/>
              <p:nvPr/>
            </p:nvSpPr>
            <p:spPr>
              <a:xfrm>
                <a:off x="538785" y="4348057"/>
                <a:ext cx="15521" cy="21576"/>
              </a:xfrm>
              <a:custGeom>
                <a:rect b="b" l="l" r="r" t="t"/>
                <a:pathLst>
                  <a:path extrusionOk="0" h="930" w="669">
                    <a:moveTo>
                      <a:pt x="276" y="1"/>
                    </a:moveTo>
                    <a:cubicBezTo>
                      <a:pt x="253" y="1"/>
                      <a:pt x="233" y="8"/>
                      <a:pt x="213" y="18"/>
                    </a:cubicBezTo>
                    <a:cubicBezTo>
                      <a:pt x="182" y="48"/>
                      <a:pt x="182" y="109"/>
                      <a:pt x="152" y="139"/>
                    </a:cubicBezTo>
                    <a:cubicBezTo>
                      <a:pt x="152" y="170"/>
                      <a:pt x="122" y="200"/>
                      <a:pt x="122" y="261"/>
                    </a:cubicBezTo>
                    <a:lnTo>
                      <a:pt x="122" y="261"/>
                    </a:lnTo>
                    <a:cubicBezTo>
                      <a:pt x="122" y="261"/>
                      <a:pt x="122" y="200"/>
                      <a:pt x="152" y="200"/>
                    </a:cubicBezTo>
                    <a:cubicBezTo>
                      <a:pt x="152" y="261"/>
                      <a:pt x="122" y="291"/>
                      <a:pt x="61" y="322"/>
                    </a:cubicBezTo>
                    <a:cubicBezTo>
                      <a:pt x="30" y="352"/>
                      <a:pt x="30" y="413"/>
                      <a:pt x="30" y="443"/>
                    </a:cubicBezTo>
                    <a:cubicBezTo>
                      <a:pt x="30" y="474"/>
                      <a:pt x="0" y="504"/>
                      <a:pt x="30" y="595"/>
                    </a:cubicBezTo>
                    <a:cubicBezTo>
                      <a:pt x="30" y="626"/>
                      <a:pt x="30" y="656"/>
                      <a:pt x="61" y="717"/>
                    </a:cubicBezTo>
                    <a:cubicBezTo>
                      <a:pt x="61" y="747"/>
                      <a:pt x="122" y="778"/>
                      <a:pt x="152" y="808"/>
                    </a:cubicBezTo>
                    <a:cubicBezTo>
                      <a:pt x="182" y="869"/>
                      <a:pt x="213" y="869"/>
                      <a:pt x="274" y="899"/>
                    </a:cubicBezTo>
                    <a:cubicBezTo>
                      <a:pt x="304" y="899"/>
                      <a:pt x="334" y="930"/>
                      <a:pt x="365" y="930"/>
                    </a:cubicBezTo>
                    <a:cubicBezTo>
                      <a:pt x="456" y="930"/>
                      <a:pt x="517" y="899"/>
                      <a:pt x="608" y="869"/>
                    </a:cubicBezTo>
                    <a:cubicBezTo>
                      <a:pt x="638" y="778"/>
                      <a:pt x="669" y="747"/>
                      <a:pt x="669" y="626"/>
                    </a:cubicBezTo>
                    <a:lnTo>
                      <a:pt x="669" y="595"/>
                    </a:lnTo>
                    <a:lnTo>
                      <a:pt x="669" y="504"/>
                    </a:lnTo>
                    <a:cubicBezTo>
                      <a:pt x="669" y="474"/>
                      <a:pt x="638" y="474"/>
                      <a:pt x="638" y="443"/>
                    </a:cubicBezTo>
                    <a:cubicBezTo>
                      <a:pt x="638" y="443"/>
                      <a:pt x="638" y="413"/>
                      <a:pt x="608" y="413"/>
                    </a:cubicBezTo>
                    <a:lnTo>
                      <a:pt x="578" y="352"/>
                    </a:lnTo>
                    <a:lnTo>
                      <a:pt x="578" y="322"/>
                    </a:lnTo>
                    <a:lnTo>
                      <a:pt x="578" y="261"/>
                    </a:lnTo>
                    <a:lnTo>
                      <a:pt x="578" y="200"/>
                    </a:lnTo>
                    <a:cubicBezTo>
                      <a:pt x="578" y="170"/>
                      <a:pt x="517" y="139"/>
                      <a:pt x="456" y="109"/>
                    </a:cubicBezTo>
                    <a:cubicBezTo>
                      <a:pt x="375" y="28"/>
                      <a:pt x="321" y="1"/>
                      <a:pt x="276" y="1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977" name="Google Shape;977;p6"/>
              <p:cNvSpPr/>
              <p:nvPr/>
            </p:nvSpPr>
            <p:spPr>
              <a:xfrm>
                <a:off x="557809" y="4353462"/>
                <a:ext cx="13433" cy="18282"/>
              </a:xfrm>
              <a:custGeom>
                <a:rect b="b" l="l" r="r" t="t"/>
                <a:pathLst>
                  <a:path extrusionOk="0" h="788" w="579">
                    <a:moveTo>
                      <a:pt x="548" y="332"/>
                    </a:moveTo>
                    <a:cubicBezTo>
                      <a:pt x="548" y="362"/>
                      <a:pt x="548" y="362"/>
                      <a:pt x="578" y="393"/>
                    </a:cubicBezTo>
                    <a:cubicBezTo>
                      <a:pt x="578" y="362"/>
                      <a:pt x="578" y="362"/>
                      <a:pt x="548" y="332"/>
                    </a:cubicBezTo>
                    <a:close/>
                    <a:moveTo>
                      <a:pt x="298" y="1"/>
                    </a:moveTo>
                    <a:cubicBezTo>
                      <a:pt x="291" y="1"/>
                      <a:pt x="284" y="8"/>
                      <a:pt x="274" y="28"/>
                    </a:cubicBezTo>
                    <a:cubicBezTo>
                      <a:pt x="153" y="58"/>
                      <a:pt x="122" y="58"/>
                      <a:pt x="92" y="89"/>
                    </a:cubicBezTo>
                    <a:lnTo>
                      <a:pt x="92" y="89"/>
                    </a:lnTo>
                    <a:lnTo>
                      <a:pt x="92" y="89"/>
                    </a:lnTo>
                    <a:cubicBezTo>
                      <a:pt x="92" y="104"/>
                      <a:pt x="84" y="112"/>
                      <a:pt x="81" y="112"/>
                    </a:cubicBezTo>
                    <a:cubicBezTo>
                      <a:pt x="77" y="112"/>
                      <a:pt x="77" y="104"/>
                      <a:pt x="92" y="89"/>
                    </a:cubicBezTo>
                    <a:lnTo>
                      <a:pt x="92" y="89"/>
                    </a:lnTo>
                    <a:lnTo>
                      <a:pt x="62" y="119"/>
                    </a:lnTo>
                    <a:cubicBezTo>
                      <a:pt x="62" y="119"/>
                      <a:pt x="62" y="180"/>
                      <a:pt x="1" y="180"/>
                    </a:cubicBezTo>
                    <a:lnTo>
                      <a:pt x="1" y="210"/>
                    </a:lnTo>
                    <a:lnTo>
                      <a:pt x="1" y="332"/>
                    </a:lnTo>
                    <a:lnTo>
                      <a:pt x="1" y="362"/>
                    </a:lnTo>
                    <a:lnTo>
                      <a:pt x="1" y="484"/>
                    </a:lnTo>
                    <a:cubicBezTo>
                      <a:pt x="1" y="514"/>
                      <a:pt x="1" y="545"/>
                      <a:pt x="62" y="575"/>
                    </a:cubicBezTo>
                    <a:cubicBezTo>
                      <a:pt x="92" y="666"/>
                      <a:pt x="122" y="697"/>
                      <a:pt x="153" y="727"/>
                    </a:cubicBezTo>
                    <a:cubicBezTo>
                      <a:pt x="214" y="788"/>
                      <a:pt x="244" y="788"/>
                      <a:pt x="305" y="788"/>
                    </a:cubicBezTo>
                    <a:cubicBezTo>
                      <a:pt x="366" y="788"/>
                      <a:pt x="396" y="788"/>
                      <a:pt x="426" y="727"/>
                    </a:cubicBezTo>
                    <a:cubicBezTo>
                      <a:pt x="457" y="727"/>
                      <a:pt x="518" y="697"/>
                      <a:pt x="518" y="697"/>
                    </a:cubicBezTo>
                    <a:cubicBezTo>
                      <a:pt x="548" y="666"/>
                      <a:pt x="548" y="666"/>
                      <a:pt x="548" y="636"/>
                    </a:cubicBezTo>
                    <a:cubicBezTo>
                      <a:pt x="548" y="575"/>
                      <a:pt x="578" y="545"/>
                      <a:pt x="578" y="514"/>
                    </a:cubicBezTo>
                    <a:cubicBezTo>
                      <a:pt x="578" y="484"/>
                      <a:pt x="578" y="423"/>
                      <a:pt x="548" y="362"/>
                    </a:cubicBezTo>
                    <a:lnTo>
                      <a:pt x="548" y="332"/>
                    </a:lnTo>
                    <a:cubicBezTo>
                      <a:pt x="548" y="297"/>
                      <a:pt x="538" y="273"/>
                      <a:pt x="530" y="252"/>
                    </a:cubicBezTo>
                    <a:lnTo>
                      <a:pt x="530" y="252"/>
                    </a:lnTo>
                    <a:cubicBezTo>
                      <a:pt x="534" y="257"/>
                      <a:pt x="540" y="263"/>
                      <a:pt x="548" y="271"/>
                    </a:cubicBezTo>
                    <a:cubicBezTo>
                      <a:pt x="548" y="241"/>
                      <a:pt x="548" y="241"/>
                      <a:pt x="518" y="210"/>
                    </a:cubicBezTo>
                    <a:lnTo>
                      <a:pt x="518" y="210"/>
                    </a:lnTo>
                    <a:cubicBezTo>
                      <a:pt x="518" y="210"/>
                      <a:pt x="518" y="210"/>
                      <a:pt x="518" y="210"/>
                    </a:cubicBezTo>
                    <a:lnTo>
                      <a:pt x="518" y="180"/>
                    </a:lnTo>
                    <a:cubicBezTo>
                      <a:pt x="518" y="119"/>
                      <a:pt x="457" y="89"/>
                      <a:pt x="426" y="58"/>
                    </a:cubicBezTo>
                    <a:cubicBezTo>
                      <a:pt x="426" y="28"/>
                      <a:pt x="396" y="28"/>
                      <a:pt x="366" y="28"/>
                    </a:cubicBezTo>
                    <a:cubicBezTo>
                      <a:pt x="325" y="28"/>
                      <a:pt x="311" y="1"/>
                      <a:pt x="298" y="1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  <p:grpSp>
          <p:nvGrpSpPr>
            <p:cNvPr id="978" name="Google Shape;978;p6"/>
            <p:cNvGrpSpPr/>
            <p:nvPr/>
          </p:nvGrpSpPr>
          <p:grpSpPr>
            <a:xfrm>
              <a:off x="1322945" y="4239156"/>
              <a:ext cx="246825" cy="285615"/>
              <a:chOff x="1322945" y="4239156"/>
              <a:chExt cx="246825" cy="285615"/>
            </a:xfrm>
          </p:grpSpPr>
          <p:sp>
            <p:nvSpPr>
              <p:cNvPr id="979" name="Google Shape;979;p6"/>
              <p:cNvSpPr/>
              <p:nvPr/>
            </p:nvSpPr>
            <p:spPr>
              <a:xfrm>
                <a:off x="1484417" y="4509227"/>
                <a:ext cx="25404" cy="15544"/>
              </a:xfrm>
              <a:custGeom>
                <a:rect b="b" l="l" r="r" t="t"/>
                <a:pathLst>
                  <a:path extrusionOk="0" h="670" w="1095">
                    <a:moveTo>
                      <a:pt x="313" y="591"/>
                    </a:moveTo>
                    <a:lnTo>
                      <a:pt x="313" y="591"/>
                    </a:lnTo>
                    <a:cubicBezTo>
                      <a:pt x="322" y="609"/>
                      <a:pt x="335" y="609"/>
                      <a:pt x="335" y="609"/>
                    </a:cubicBezTo>
                    <a:lnTo>
                      <a:pt x="396" y="609"/>
                    </a:lnTo>
                    <a:cubicBezTo>
                      <a:pt x="388" y="609"/>
                      <a:pt x="382" y="608"/>
                      <a:pt x="376" y="606"/>
                    </a:cubicBezTo>
                    <a:lnTo>
                      <a:pt x="376" y="606"/>
                    </a:lnTo>
                    <a:cubicBezTo>
                      <a:pt x="357" y="604"/>
                      <a:pt x="335" y="600"/>
                      <a:pt x="313" y="591"/>
                    </a:cubicBezTo>
                    <a:close/>
                    <a:moveTo>
                      <a:pt x="639" y="1"/>
                    </a:moveTo>
                    <a:cubicBezTo>
                      <a:pt x="609" y="1"/>
                      <a:pt x="578" y="31"/>
                      <a:pt x="548" y="31"/>
                    </a:cubicBezTo>
                    <a:cubicBezTo>
                      <a:pt x="487" y="31"/>
                      <a:pt x="487" y="62"/>
                      <a:pt x="457" y="62"/>
                    </a:cubicBezTo>
                    <a:cubicBezTo>
                      <a:pt x="426" y="62"/>
                      <a:pt x="426" y="92"/>
                      <a:pt x="396" y="92"/>
                    </a:cubicBezTo>
                    <a:lnTo>
                      <a:pt x="335" y="153"/>
                    </a:lnTo>
                    <a:lnTo>
                      <a:pt x="335" y="153"/>
                    </a:lnTo>
                    <a:cubicBezTo>
                      <a:pt x="274" y="183"/>
                      <a:pt x="214" y="214"/>
                      <a:pt x="153" y="214"/>
                    </a:cubicBezTo>
                    <a:cubicBezTo>
                      <a:pt x="122" y="244"/>
                      <a:pt x="92" y="244"/>
                      <a:pt x="31" y="305"/>
                    </a:cubicBezTo>
                    <a:cubicBezTo>
                      <a:pt x="1" y="366"/>
                      <a:pt x="1" y="457"/>
                      <a:pt x="92" y="487"/>
                    </a:cubicBezTo>
                    <a:cubicBezTo>
                      <a:pt x="122" y="518"/>
                      <a:pt x="183" y="518"/>
                      <a:pt x="244" y="548"/>
                    </a:cubicBezTo>
                    <a:cubicBezTo>
                      <a:pt x="265" y="569"/>
                      <a:pt x="289" y="582"/>
                      <a:pt x="313" y="591"/>
                    </a:cubicBezTo>
                    <a:lnTo>
                      <a:pt x="313" y="591"/>
                    </a:lnTo>
                    <a:cubicBezTo>
                      <a:pt x="308" y="582"/>
                      <a:pt x="305" y="569"/>
                      <a:pt x="305" y="548"/>
                    </a:cubicBezTo>
                    <a:cubicBezTo>
                      <a:pt x="331" y="548"/>
                      <a:pt x="335" y="595"/>
                      <a:pt x="376" y="606"/>
                    </a:cubicBezTo>
                    <a:lnTo>
                      <a:pt x="376" y="606"/>
                    </a:lnTo>
                    <a:cubicBezTo>
                      <a:pt x="397" y="609"/>
                      <a:pt x="416" y="609"/>
                      <a:pt x="426" y="609"/>
                    </a:cubicBezTo>
                    <a:lnTo>
                      <a:pt x="396" y="609"/>
                    </a:lnTo>
                    <a:cubicBezTo>
                      <a:pt x="426" y="639"/>
                      <a:pt x="457" y="639"/>
                      <a:pt x="548" y="639"/>
                    </a:cubicBezTo>
                    <a:cubicBezTo>
                      <a:pt x="609" y="639"/>
                      <a:pt x="700" y="670"/>
                      <a:pt x="761" y="670"/>
                    </a:cubicBezTo>
                    <a:cubicBezTo>
                      <a:pt x="852" y="670"/>
                      <a:pt x="943" y="639"/>
                      <a:pt x="1004" y="548"/>
                    </a:cubicBezTo>
                    <a:cubicBezTo>
                      <a:pt x="1065" y="487"/>
                      <a:pt x="1095" y="396"/>
                      <a:pt x="1095" y="335"/>
                    </a:cubicBezTo>
                    <a:cubicBezTo>
                      <a:pt x="1095" y="244"/>
                      <a:pt x="1065" y="153"/>
                      <a:pt x="1004" y="92"/>
                    </a:cubicBezTo>
                    <a:cubicBezTo>
                      <a:pt x="913" y="31"/>
                      <a:pt x="852" y="1"/>
                      <a:pt x="761" y="1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980" name="Google Shape;980;p6"/>
              <p:cNvSpPr/>
              <p:nvPr/>
            </p:nvSpPr>
            <p:spPr>
              <a:xfrm>
                <a:off x="1518985" y="4490203"/>
                <a:ext cx="17655" cy="16936"/>
              </a:xfrm>
              <a:custGeom>
                <a:rect b="b" l="l" r="r" t="t"/>
                <a:pathLst>
                  <a:path extrusionOk="0" h="730" w="761">
                    <a:moveTo>
                      <a:pt x="152" y="335"/>
                    </a:moveTo>
                    <a:cubicBezTo>
                      <a:pt x="148" y="346"/>
                      <a:pt x="144" y="356"/>
                      <a:pt x="140" y="365"/>
                    </a:cubicBezTo>
                    <a:lnTo>
                      <a:pt x="140" y="365"/>
                    </a:lnTo>
                    <a:cubicBezTo>
                      <a:pt x="140" y="365"/>
                      <a:pt x="140" y="364"/>
                      <a:pt x="140" y="364"/>
                    </a:cubicBezTo>
                    <a:lnTo>
                      <a:pt x="140" y="364"/>
                    </a:lnTo>
                    <a:cubicBezTo>
                      <a:pt x="143" y="354"/>
                      <a:pt x="147" y="344"/>
                      <a:pt x="152" y="335"/>
                    </a:cubicBezTo>
                    <a:close/>
                    <a:moveTo>
                      <a:pt x="334" y="0"/>
                    </a:moveTo>
                    <a:cubicBezTo>
                      <a:pt x="304" y="0"/>
                      <a:pt x="213" y="61"/>
                      <a:pt x="182" y="91"/>
                    </a:cubicBezTo>
                    <a:cubicBezTo>
                      <a:pt x="182" y="122"/>
                      <a:pt x="152" y="122"/>
                      <a:pt x="152" y="152"/>
                    </a:cubicBezTo>
                    <a:cubicBezTo>
                      <a:pt x="128" y="200"/>
                      <a:pt x="123" y="229"/>
                      <a:pt x="122" y="254"/>
                    </a:cubicBezTo>
                    <a:lnTo>
                      <a:pt x="122" y="254"/>
                    </a:lnTo>
                    <a:cubicBezTo>
                      <a:pt x="122" y="251"/>
                      <a:pt x="122" y="247"/>
                      <a:pt x="122" y="243"/>
                    </a:cubicBezTo>
                    <a:lnTo>
                      <a:pt x="122" y="304"/>
                    </a:lnTo>
                    <a:lnTo>
                      <a:pt x="122" y="395"/>
                    </a:lnTo>
                    <a:lnTo>
                      <a:pt x="122" y="397"/>
                    </a:lnTo>
                    <a:lnTo>
                      <a:pt x="122" y="397"/>
                    </a:lnTo>
                    <a:cubicBezTo>
                      <a:pt x="91" y="442"/>
                      <a:pt x="53" y="464"/>
                      <a:pt x="31" y="487"/>
                    </a:cubicBezTo>
                    <a:cubicBezTo>
                      <a:pt x="0" y="547"/>
                      <a:pt x="0" y="578"/>
                      <a:pt x="0" y="608"/>
                    </a:cubicBezTo>
                    <a:cubicBezTo>
                      <a:pt x="0" y="699"/>
                      <a:pt x="31" y="730"/>
                      <a:pt x="61" y="730"/>
                    </a:cubicBezTo>
                    <a:cubicBezTo>
                      <a:pt x="140" y="730"/>
                      <a:pt x="220" y="717"/>
                      <a:pt x="299" y="699"/>
                    </a:cubicBezTo>
                    <a:lnTo>
                      <a:pt x="456" y="699"/>
                    </a:lnTo>
                    <a:cubicBezTo>
                      <a:pt x="456" y="699"/>
                      <a:pt x="486" y="699"/>
                      <a:pt x="486" y="669"/>
                    </a:cubicBezTo>
                    <a:cubicBezTo>
                      <a:pt x="478" y="669"/>
                      <a:pt x="469" y="668"/>
                      <a:pt x="460" y="666"/>
                    </a:cubicBezTo>
                    <a:lnTo>
                      <a:pt x="460" y="666"/>
                    </a:lnTo>
                    <a:cubicBezTo>
                      <a:pt x="479" y="661"/>
                      <a:pt x="498" y="646"/>
                      <a:pt x="517" y="608"/>
                    </a:cubicBezTo>
                    <a:cubicBezTo>
                      <a:pt x="578" y="608"/>
                      <a:pt x="608" y="578"/>
                      <a:pt x="638" y="547"/>
                    </a:cubicBezTo>
                    <a:cubicBezTo>
                      <a:pt x="669" y="517"/>
                      <a:pt x="669" y="456"/>
                      <a:pt x="730" y="426"/>
                    </a:cubicBezTo>
                    <a:cubicBezTo>
                      <a:pt x="760" y="395"/>
                      <a:pt x="760" y="365"/>
                      <a:pt x="760" y="304"/>
                    </a:cubicBezTo>
                    <a:cubicBezTo>
                      <a:pt x="760" y="274"/>
                      <a:pt x="760" y="243"/>
                      <a:pt x="730" y="213"/>
                    </a:cubicBezTo>
                    <a:cubicBezTo>
                      <a:pt x="730" y="152"/>
                      <a:pt x="669" y="122"/>
                      <a:pt x="638" y="91"/>
                    </a:cubicBezTo>
                    <a:cubicBezTo>
                      <a:pt x="578" y="31"/>
                      <a:pt x="486" y="0"/>
                      <a:pt x="426" y="0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981" name="Google Shape;981;p6"/>
              <p:cNvSpPr/>
              <p:nvPr/>
            </p:nvSpPr>
            <p:spPr>
              <a:xfrm>
                <a:off x="1523903" y="4509946"/>
                <a:ext cx="19766" cy="14129"/>
              </a:xfrm>
              <a:custGeom>
                <a:rect b="b" l="l" r="r" t="t"/>
                <a:pathLst>
                  <a:path extrusionOk="0" h="609" w="852">
                    <a:moveTo>
                      <a:pt x="487" y="0"/>
                    </a:moveTo>
                    <a:cubicBezTo>
                      <a:pt x="457" y="0"/>
                      <a:pt x="426" y="0"/>
                      <a:pt x="396" y="31"/>
                    </a:cubicBezTo>
                    <a:cubicBezTo>
                      <a:pt x="361" y="48"/>
                      <a:pt x="336" y="56"/>
                      <a:pt x="321" y="71"/>
                    </a:cubicBezTo>
                    <a:lnTo>
                      <a:pt x="321" y="71"/>
                    </a:lnTo>
                    <a:cubicBezTo>
                      <a:pt x="295" y="81"/>
                      <a:pt x="270" y="96"/>
                      <a:pt x="244" y="122"/>
                    </a:cubicBezTo>
                    <a:cubicBezTo>
                      <a:pt x="183" y="122"/>
                      <a:pt x="183" y="152"/>
                      <a:pt x="153" y="152"/>
                    </a:cubicBezTo>
                    <a:cubicBezTo>
                      <a:pt x="122" y="152"/>
                      <a:pt x="122" y="183"/>
                      <a:pt x="92" y="183"/>
                    </a:cubicBezTo>
                    <a:cubicBezTo>
                      <a:pt x="92" y="183"/>
                      <a:pt x="92" y="213"/>
                      <a:pt x="62" y="213"/>
                    </a:cubicBezTo>
                    <a:cubicBezTo>
                      <a:pt x="1" y="274"/>
                      <a:pt x="1" y="274"/>
                      <a:pt x="1" y="304"/>
                    </a:cubicBezTo>
                    <a:lnTo>
                      <a:pt x="1" y="365"/>
                    </a:lnTo>
                    <a:cubicBezTo>
                      <a:pt x="1" y="487"/>
                      <a:pt x="62" y="517"/>
                      <a:pt x="122" y="517"/>
                    </a:cubicBezTo>
                    <a:lnTo>
                      <a:pt x="274" y="517"/>
                    </a:lnTo>
                    <a:cubicBezTo>
                      <a:pt x="285" y="517"/>
                      <a:pt x="302" y="524"/>
                      <a:pt x="321" y="533"/>
                    </a:cubicBezTo>
                    <a:lnTo>
                      <a:pt x="321" y="533"/>
                    </a:lnTo>
                    <a:cubicBezTo>
                      <a:pt x="371" y="583"/>
                      <a:pt x="402" y="608"/>
                      <a:pt x="457" y="608"/>
                    </a:cubicBezTo>
                    <a:lnTo>
                      <a:pt x="548" y="608"/>
                    </a:lnTo>
                    <a:cubicBezTo>
                      <a:pt x="609" y="608"/>
                      <a:pt x="700" y="547"/>
                      <a:pt x="761" y="517"/>
                    </a:cubicBezTo>
                    <a:cubicBezTo>
                      <a:pt x="791" y="487"/>
                      <a:pt x="852" y="456"/>
                      <a:pt x="852" y="365"/>
                    </a:cubicBezTo>
                    <a:lnTo>
                      <a:pt x="852" y="274"/>
                    </a:lnTo>
                    <a:cubicBezTo>
                      <a:pt x="852" y="213"/>
                      <a:pt x="852" y="183"/>
                      <a:pt x="791" y="152"/>
                    </a:cubicBezTo>
                    <a:cubicBezTo>
                      <a:pt x="761" y="122"/>
                      <a:pt x="761" y="61"/>
                      <a:pt x="730" y="61"/>
                    </a:cubicBezTo>
                    <a:cubicBezTo>
                      <a:pt x="700" y="31"/>
                      <a:pt x="670" y="31"/>
                      <a:pt x="609" y="0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982" name="Google Shape;982;p6"/>
              <p:cNvSpPr/>
              <p:nvPr/>
            </p:nvSpPr>
            <p:spPr>
              <a:xfrm>
                <a:off x="1543646" y="4478209"/>
                <a:ext cx="14129" cy="21646"/>
              </a:xfrm>
              <a:custGeom>
                <a:rect b="b" l="l" r="r" t="t"/>
                <a:pathLst>
                  <a:path extrusionOk="0" h="933" w="609">
                    <a:moveTo>
                      <a:pt x="214" y="1"/>
                    </a:moveTo>
                    <a:cubicBezTo>
                      <a:pt x="183" y="1"/>
                      <a:pt x="92" y="31"/>
                      <a:pt x="62" y="61"/>
                    </a:cubicBezTo>
                    <a:cubicBezTo>
                      <a:pt x="31" y="122"/>
                      <a:pt x="1" y="153"/>
                      <a:pt x="1" y="213"/>
                    </a:cubicBezTo>
                    <a:lnTo>
                      <a:pt x="1" y="274"/>
                    </a:lnTo>
                    <a:lnTo>
                      <a:pt x="1" y="365"/>
                    </a:lnTo>
                    <a:lnTo>
                      <a:pt x="1" y="456"/>
                    </a:lnTo>
                    <a:cubicBezTo>
                      <a:pt x="1" y="487"/>
                      <a:pt x="1" y="517"/>
                      <a:pt x="31" y="578"/>
                    </a:cubicBezTo>
                    <a:cubicBezTo>
                      <a:pt x="53" y="621"/>
                      <a:pt x="59" y="648"/>
                      <a:pt x="92" y="682"/>
                    </a:cubicBezTo>
                    <a:lnTo>
                      <a:pt x="92" y="682"/>
                    </a:lnTo>
                    <a:lnTo>
                      <a:pt x="92" y="730"/>
                    </a:lnTo>
                    <a:lnTo>
                      <a:pt x="92" y="760"/>
                    </a:lnTo>
                    <a:cubicBezTo>
                      <a:pt x="92" y="791"/>
                      <a:pt x="153" y="821"/>
                      <a:pt x="153" y="882"/>
                    </a:cubicBezTo>
                    <a:cubicBezTo>
                      <a:pt x="153" y="918"/>
                      <a:pt x="163" y="932"/>
                      <a:pt x="178" y="932"/>
                    </a:cubicBezTo>
                    <a:cubicBezTo>
                      <a:pt x="189" y="932"/>
                      <a:pt x="201" y="925"/>
                      <a:pt x="214" y="912"/>
                    </a:cubicBezTo>
                    <a:cubicBezTo>
                      <a:pt x="214" y="882"/>
                      <a:pt x="275" y="882"/>
                      <a:pt x="275" y="821"/>
                    </a:cubicBezTo>
                    <a:cubicBezTo>
                      <a:pt x="275" y="821"/>
                      <a:pt x="275" y="791"/>
                      <a:pt x="305" y="791"/>
                    </a:cubicBezTo>
                    <a:lnTo>
                      <a:pt x="305" y="760"/>
                    </a:lnTo>
                    <a:lnTo>
                      <a:pt x="214" y="760"/>
                    </a:lnTo>
                    <a:cubicBezTo>
                      <a:pt x="305" y="760"/>
                      <a:pt x="427" y="730"/>
                      <a:pt x="457" y="639"/>
                    </a:cubicBezTo>
                    <a:lnTo>
                      <a:pt x="487" y="608"/>
                    </a:lnTo>
                    <a:cubicBezTo>
                      <a:pt x="487" y="608"/>
                      <a:pt x="518" y="548"/>
                      <a:pt x="518" y="517"/>
                    </a:cubicBezTo>
                    <a:cubicBezTo>
                      <a:pt x="548" y="487"/>
                      <a:pt x="609" y="456"/>
                      <a:pt x="609" y="365"/>
                    </a:cubicBezTo>
                    <a:lnTo>
                      <a:pt x="609" y="213"/>
                    </a:lnTo>
                    <a:cubicBezTo>
                      <a:pt x="548" y="153"/>
                      <a:pt x="518" y="61"/>
                      <a:pt x="457" y="31"/>
                    </a:cubicBezTo>
                    <a:cubicBezTo>
                      <a:pt x="366" y="1"/>
                      <a:pt x="305" y="1"/>
                      <a:pt x="214" y="1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983" name="Google Shape;983;p6"/>
              <p:cNvSpPr/>
              <p:nvPr/>
            </p:nvSpPr>
            <p:spPr>
              <a:xfrm>
                <a:off x="1554226" y="4495841"/>
                <a:ext cx="14848" cy="16936"/>
              </a:xfrm>
              <a:custGeom>
                <a:rect b="b" l="l" r="r" t="t"/>
                <a:pathLst>
                  <a:path extrusionOk="0" h="730" w="640">
                    <a:moveTo>
                      <a:pt x="214" y="0"/>
                    </a:moveTo>
                    <a:cubicBezTo>
                      <a:pt x="183" y="0"/>
                      <a:pt x="183" y="0"/>
                      <a:pt x="153" y="31"/>
                    </a:cubicBezTo>
                    <a:cubicBezTo>
                      <a:pt x="122" y="31"/>
                      <a:pt x="122" y="61"/>
                      <a:pt x="62" y="92"/>
                    </a:cubicBezTo>
                    <a:cubicBezTo>
                      <a:pt x="31" y="152"/>
                      <a:pt x="31" y="183"/>
                      <a:pt x="31" y="213"/>
                    </a:cubicBezTo>
                    <a:cubicBezTo>
                      <a:pt x="31" y="244"/>
                      <a:pt x="1" y="304"/>
                      <a:pt x="1" y="335"/>
                    </a:cubicBezTo>
                    <a:lnTo>
                      <a:pt x="1" y="456"/>
                    </a:lnTo>
                    <a:cubicBezTo>
                      <a:pt x="1" y="487"/>
                      <a:pt x="31" y="517"/>
                      <a:pt x="31" y="517"/>
                    </a:cubicBezTo>
                    <a:cubicBezTo>
                      <a:pt x="31" y="542"/>
                      <a:pt x="52" y="547"/>
                      <a:pt x="92" y="580"/>
                    </a:cubicBezTo>
                    <a:lnTo>
                      <a:pt x="92" y="580"/>
                    </a:lnTo>
                    <a:lnTo>
                      <a:pt x="92" y="608"/>
                    </a:lnTo>
                    <a:lnTo>
                      <a:pt x="92" y="639"/>
                    </a:lnTo>
                    <a:lnTo>
                      <a:pt x="92" y="669"/>
                    </a:lnTo>
                    <a:cubicBezTo>
                      <a:pt x="92" y="669"/>
                      <a:pt x="153" y="669"/>
                      <a:pt x="153" y="730"/>
                    </a:cubicBezTo>
                    <a:lnTo>
                      <a:pt x="214" y="730"/>
                    </a:lnTo>
                    <a:cubicBezTo>
                      <a:pt x="250" y="676"/>
                      <a:pt x="275" y="654"/>
                      <a:pt x="296" y="639"/>
                    </a:cubicBezTo>
                    <a:lnTo>
                      <a:pt x="335" y="639"/>
                    </a:lnTo>
                    <a:cubicBezTo>
                      <a:pt x="366" y="639"/>
                      <a:pt x="366" y="639"/>
                      <a:pt x="396" y="608"/>
                    </a:cubicBezTo>
                    <a:cubicBezTo>
                      <a:pt x="457" y="548"/>
                      <a:pt x="487" y="548"/>
                      <a:pt x="487" y="517"/>
                    </a:cubicBezTo>
                    <a:cubicBezTo>
                      <a:pt x="490" y="514"/>
                      <a:pt x="493" y="511"/>
                      <a:pt x="496" y="508"/>
                    </a:cubicBezTo>
                    <a:lnTo>
                      <a:pt x="496" y="508"/>
                    </a:lnTo>
                    <a:cubicBezTo>
                      <a:pt x="501" y="503"/>
                      <a:pt x="508" y="496"/>
                      <a:pt x="518" y="487"/>
                    </a:cubicBezTo>
                    <a:lnTo>
                      <a:pt x="548" y="456"/>
                    </a:lnTo>
                    <a:lnTo>
                      <a:pt x="609" y="396"/>
                    </a:lnTo>
                    <a:cubicBezTo>
                      <a:pt x="609" y="365"/>
                      <a:pt x="609" y="365"/>
                      <a:pt x="639" y="335"/>
                    </a:cubicBezTo>
                    <a:lnTo>
                      <a:pt x="639" y="244"/>
                    </a:lnTo>
                    <a:cubicBezTo>
                      <a:pt x="639" y="213"/>
                      <a:pt x="639" y="183"/>
                      <a:pt x="609" y="152"/>
                    </a:cubicBezTo>
                    <a:cubicBezTo>
                      <a:pt x="609" y="92"/>
                      <a:pt x="609" y="92"/>
                      <a:pt x="548" y="61"/>
                    </a:cubicBezTo>
                    <a:cubicBezTo>
                      <a:pt x="548" y="31"/>
                      <a:pt x="518" y="31"/>
                      <a:pt x="518" y="31"/>
                    </a:cubicBezTo>
                    <a:cubicBezTo>
                      <a:pt x="518" y="31"/>
                      <a:pt x="487" y="0"/>
                      <a:pt x="457" y="0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984" name="Google Shape;984;p6"/>
              <p:cNvSpPr/>
              <p:nvPr/>
            </p:nvSpPr>
            <p:spPr>
              <a:xfrm>
                <a:off x="1501353" y="4458465"/>
                <a:ext cx="15521" cy="23293"/>
              </a:xfrm>
              <a:custGeom>
                <a:rect b="b" l="l" r="r" t="t"/>
                <a:pathLst>
                  <a:path extrusionOk="0" h="1004" w="669">
                    <a:moveTo>
                      <a:pt x="274" y="0"/>
                    </a:moveTo>
                    <a:cubicBezTo>
                      <a:pt x="213" y="0"/>
                      <a:pt x="152" y="61"/>
                      <a:pt x="122" y="92"/>
                    </a:cubicBezTo>
                    <a:cubicBezTo>
                      <a:pt x="61" y="122"/>
                      <a:pt x="31" y="152"/>
                      <a:pt x="31" y="244"/>
                    </a:cubicBezTo>
                    <a:cubicBezTo>
                      <a:pt x="31" y="274"/>
                      <a:pt x="31" y="335"/>
                      <a:pt x="0" y="396"/>
                    </a:cubicBezTo>
                    <a:lnTo>
                      <a:pt x="0" y="426"/>
                    </a:lnTo>
                    <a:lnTo>
                      <a:pt x="0" y="548"/>
                    </a:lnTo>
                    <a:lnTo>
                      <a:pt x="0" y="608"/>
                    </a:lnTo>
                    <a:cubicBezTo>
                      <a:pt x="0" y="639"/>
                      <a:pt x="31" y="700"/>
                      <a:pt x="31" y="730"/>
                    </a:cubicBezTo>
                    <a:lnTo>
                      <a:pt x="31" y="700"/>
                    </a:lnTo>
                    <a:lnTo>
                      <a:pt x="31" y="639"/>
                    </a:lnTo>
                    <a:cubicBezTo>
                      <a:pt x="31" y="760"/>
                      <a:pt x="31" y="852"/>
                      <a:pt x="61" y="943"/>
                    </a:cubicBezTo>
                    <a:cubicBezTo>
                      <a:pt x="61" y="1004"/>
                      <a:pt x="122" y="1004"/>
                      <a:pt x="152" y="1004"/>
                    </a:cubicBezTo>
                    <a:cubicBezTo>
                      <a:pt x="152" y="1004"/>
                      <a:pt x="183" y="1004"/>
                      <a:pt x="183" y="973"/>
                    </a:cubicBezTo>
                    <a:lnTo>
                      <a:pt x="213" y="912"/>
                    </a:lnTo>
                    <a:cubicBezTo>
                      <a:pt x="213" y="912"/>
                      <a:pt x="213" y="882"/>
                      <a:pt x="274" y="882"/>
                    </a:cubicBezTo>
                    <a:cubicBezTo>
                      <a:pt x="292" y="864"/>
                      <a:pt x="299" y="845"/>
                      <a:pt x="309" y="821"/>
                    </a:cubicBezTo>
                    <a:lnTo>
                      <a:pt x="309" y="821"/>
                    </a:lnTo>
                    <a:cubicBezTo>
                      <a:pt x="338" y="815"/>
                      <a:pt x="368" y="759"/>
                      <a:pt x="426" y="730"/>
                    </a:cubicBezTo>
                    <a:cubicBezTo>
                      <a:pt x="456" y="730"/>
                      <a:pt x="456" y="700"/>
                      <a:pt x="487" y="700"/>
                    </a:cubicBezTo>
                    <a:lnTo>
                      <a:pt x="608" y="578"/>
                    </a:lnTo>
                    <a:cubicBezTo>
                      <a:pt x="639" y="548"/>
                      <a:pt x="669" y="487"/>
                      <a:pt x="669" y="426"/>
                    </a:cubicBezTo>
                    <a:lnTo>
                      <a:pt x="669" y="244"/>
                    </a:lnTo>
                    <a:cubicBezTo>
                      <a:pt x="639" y="152"/>
                      <a:pt x="608" y="92"/>
                      <a:pt x="517" y="61"/>
                    </a:cubicBezTo>
                    <a:cubicBezTo>
                      <a:pt x="456" y="0"/>
                      <a:pt x="365" y="0"/>
                      <a:pt x="274" y="0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985" name="Google Shape;985;p6"/>
              <p:cNvSpPr/>
              <p:nvPr/>
            </p:nvSpPr>
            <p:spPr>
              <a:xfrm>
                <a:off x="1520377" y="4448698"/>
                <a:ext cx="16959" cy="25706"/>
              </a:xfrm>
              <a:custGeom>
                <a:rect b="b" l="l" r="r" t="t"/>
                <a:pathLst>
                  <a:path extrusionOk="0" h="1108" w="731">
                    <a:moveTo>
                      <a:pt x="318" y="925"/>
                    </a:moveTo>
                    <a:lnTo>
                      <a:pt x="274" y="969"/>
                    </a:lnTo>
                    <a:cubicBezTo>
                      <a:pt x="284" y="949"/>
                      <a:pt x="300" y="936"/>
                      <a:pt x="318" y="925"/>
                    </a:cubicBezTo>
                    <a:close/>
                    <a:moveTo>
                      <a:pt x="386" y="0"/>
                    </a:moveTo>
                    <a:cubicBezTo>
                      <a:pt x="326" y="0"/>
                      <a:pt x="256" y="36"/>
                      <a:pt x="214" y="57"/>
                    </a:cubicBezTo>
                    <a:cubicBezTo>
                      <a:pt x="122" y="87"/>
                      <a:pt x="92" y="178"/>
                      <a:pt x="62" y="239"/>
                    </a:cubicBezTo>
                    <a:cubicBezTo>
                      <a:pt x="1" y="330"/>
                      <a:pt x="1" y="391"/>
                      <a:pt x="1" y="421"/>
                    </a:cubicBezTo>
                    <a:lnTo>
                      <a:pt x="1" y="634"/>
                    </a:lnTo>
                    <a:cubicBezTo>
                      <a:pt x="1" y="665"/>
                      <a:pt x="62" y="695"/>
                      <a:pt x="62" y="725"/>
                    </a:cubicBezTo>
                    <a:cubicBezTo>
                      <a:pt x="62" y="786"/>
                      <a:pt x="92" y="817"/>
                      <a:pt x="92" y="817"/>
                    </a:cubicBezTo>
                    <a:lnTo>
                      <a:pt x="92" y="847"/>
                    </a:lnTo>
                    <a:lnTo>
                      <a:pt x="122" y="877"/>
                    </a:lnTo>
                    <a:cubicBezTo>
                      <a:pt x="127" y="886"/>
                      <a:pt x="130" y="893"/>
                      <a:pt x="133" y="899"/>
                    </a:cubicBezTo>
                    <a:lnTo>
                      <a:pt x="133" y="899"/>
                    </a:lnTo>
                    <a:cubicBezTo>
                      <a:pt x="142" y="941"/>
                      <a:pt x="153" y="981"/>
                      <a:pt x="153" y="999"/>
                    </a:cubicBezTo>
                    <a:cubicBezTo>
                      <a:pt x="133" y="1080"/>
                      <a:pt x="166" y="1107"/>
                      <a:pt x="200" y="1107"/>
                    </a:cubicBezTo>
                    <a:cubicBezTo>
                      <a:pt x="217" y="1107"/>
                      <a:pt x="234" y="1100"/>
                      <a:pt x="244" y="1090"/>
                    </a:cubicBezTo>
                    <a:cubicBezTo>
                      <a:pt x="270" y="1012"/>
                      <a:pt x="296" y="978"/>
                      <a:pt x="342" y="912"/>
                    </a:cubicBezTo>
                    <a:lnTo>
                      <a:pt x="342" y="912"/>
                    </a:lnTo>
                    <a:cubicBezTo>
                      <a:pt x="375" y="895"/>
                      <a:pt x="410" y="880"/>
                      <a:pt x="426" y="847"/>
                    </a:cubicBezTo>
                    <a:lnTo>
                      <a:pt x="518" y="786"/>
                    </a:lnTo>
                    <a:cubicBezTo>
                      <a:pt x="548" y="725"/>
                      <a:pt x="548" y="695"/>
                      <a:pt x="578" y="665"/>
                    </a:cubicBezTo>
                    <a:cubicBezTo>
                      <a:pt x="578" y="665"/>
                      <a:pt x="578" y="604"/>
                      <a:pt x="609" y="604"/>
                    </a:cubicBezTo>
                    <a:cubicBezTo>
                      <a:pt x="670" y="543"/>
                      <a:pt x="700" y="513"/>
                      <a:pt x="700" y="421"/>
                    </a:cubicBezTo>
                    <a:cubicBezTo>
                      <a:pt x="730" y="361"/>
                      <a:pt x="700" y="239"/>
                      <a:pt x="670" y="148"/>
                    </a:cubicBezTo>
                    <a:cubicBezTo>
                      <a:pt x="609" y="87"/>
                      <a:pt x="548" y="26"/>
                      <a:pt x="457" y="26"/>
                    </a:cubicBezTo>
                    <a:cubicBezTo>
                      <a:pt x="438" y="7"/>
                      <a:pt x="413" y="0"/>
                      <a:pt x="386" y="0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986" name="Google Shape;986;p6"/>
              <p:cNvSpPr/>
              <p:nvPr/>
            </p:nvSpPr>
            <p:spPr>
              <a:xfrm>
                <a:off x="1540120" y="4440555"/>
                <a:ext cx="14848" cy="17238"/>
              </a:xfrm>
              <a:custGeom>
                <a:rect b="b" l="l" r="r" t="t"/>
                <a:pathLst>
                  <a:path extrusionOk="0" h="743" w="640">
                    <a:moveTo>
                      <a:pt x="31" y="377"/>
                    </a:moveTo>
                    <a:cubicBezTo>
                      <a:pt x="31" y="390"/>
                      <a:pt x="31" y="400"/>
                      <a:pt x="32" y="408"/>
                    </a:cubicBezTo>
                    <a:lnTo>
                      <a:pt x="32" y="408"/>
                    </a:lnTo>
                    <a:cubicBezTo>
                      <a:pt x="32" y="408"/>
                      <a:pt x="31" y="408"/>
                      <a:pt x="31" y="408"/>
                    </a:cubicBezTo>
                    <a:lnTo>
                      <a:pt x="31" y="377"/>
                    </a:lnTo>
                    <a:close/>
                    <a:moveTo>
                      <a:pt x="404" y="615"/>
                    </a:moveTo>
                    <a:cubicBezTo>
                      <a:pt x="412" y="617"/>
                      <a:pt x="419" y="619"/>
                      <a:pt x="427" y="621"/>
                    </a:cubicBezTo>
                    <a:lnTo>
                      <a:pt x="335" y="621"/>
                    </a:lnTo>
                    <a:cubicBezTo>
                      <a:pt x="352" y="621"/>
                      <a:pt x="379" y="621"/>
                      <a:pt x="404" y="615"/>
                    </a:cubicBezTo>
                    <a:close/>
                    <a:moveTo>
                      <a:pt x="348" y="1"/>
                    </a:moveTo>
                    <a:cubicBezTo>
                      <a:pt x="275" y="1"/>
                      <a:pt x="197" y="29"/>
                      <a:pt x="153" y="73"/>
                    </a:cubicBezTo>
                    <a:cubicBezTo>
                      <a:pt x="62" y="104"/>
                      <a:pt x="62" y="134"/>
                      <a:pt x="31" y="165"/>
                    </a:cubicBezTo>
                    <a:cubicBezTo>
                      <a:pt x="31" y="225"/>
                      <a:pt x="1" y="225"/>
                      <a:pt x="1" y="256"/>
                    </a:cubicBezTo>
                    <a:lnTo>
                      <a:pt x="1" y="377"/>
                    </a:lnTo>
                    <a:lnTo>
                      <a:pt x="1" y="469"/>
                    </a:lnTo>
                    <a:cubicBezTo>
                      <a:pt x="1" y="529"/>
                      <a:pt x="1" y="560"/>
                      <a:pt x="31" y="590"/>
                    </a:cubicBezTo>
                    <a:cubicBezTo>
                      <a:pt x="31" y="621"/>
                      <a:pt x="62" y="621"/>
                      <a:pt x="62" y="681"/>
                    </a:cubicBezTo>
                    <a:cubicBezTo>
                      <a:pt x="62" y="681"/>
                      <a:pt x="62" y="681"/>
                      <a:pt x="62" y="681"/>
                    </a:cubicBezTo>
                    <a:lnTo>
                      <a:pt x="62" y="681"/>
                    </a:lnTo>
                    <a:cubicBezTo>
                      <a:pt x="62" y="712"/>
                      <a:pt x="123" y="742"/>
                      <a:pt x="153" y="742"/>
                    </a:cubicBezTo>
                    <a:lnTo>
                      <a:pt x="183" y="742"/>
                    </a:lnTo>
                    <a:cubicBezTo>
                      <a:pt x="214" y="712"/>
                      <a:pt x="214" y="712"/>
                      <a:pt x="275" y="712"/>
                    </a:cubicBezTo>
                    <a:cubicBezTo>
                      <a:pt x="290" y="727"/>
                      <a:pt x="305" y="734"/>
                      <a:pt x="320" y="734"/>
                    </a:cubicBezTo>
                    <a:cubicBezTo>
                      <a:pt x="335" y="734"/>
                      <a:pt x="351" y="727"/>
                      <a:pt x="366" y="712"/>
                    </a:cubicBezTo>
                    <a:cubicBezTo>
                      <a:pt x="427" y="712"/>
                      <a:pt x="427" y="681"/>
                      <a:pt x="457" y="681"/>
                    </a:cubicBezTo>
                    <a:lnTo>
                      <a:pt x="579" y="560"/>
                    </a:lnTo>
                    <a:cubicBezTo>
                      <a:pt x="518" y="560"/>
                      <a:pt x="518" y="590"/>
                      <a:pt x="487" y="590"/>
                    </a:cubicBezTo>
                    <a:cubicBezTo>
                      <a:pt x="473" y="590"/>
                      <a:pt x="458" y="597"/>
                      <a:pt x="436" y="605"/>
                    </a:cubicBezTo>
                    <a:lnTo>
                      <a:pt x="436" y="605"/>
                    </a:lnTo>
                    <a:cubicBezTo>
                      <a:pt x="426" y="609"/>
                      <a:pt x="415" y="613"/>
                      <a:pt x="404" y="615"/>
                    </a:cubicBezTo>
                    <a:lnTo>
                      <a:pt x="404" y="615"/>
                    </a:lnTo>
                    <a:cubicBezTo>
                      <a:pt x="403" y="615"/>
                      <a:pt x="402" y="615"/>
                      <a:pt x="400" y="614"/>
                    </a:cubicBezTo>
                    <a:lnTo>
                      <a:pt x="400" y="614"/>
                    </a:lnTo>
                    <a:cubicBezTo>
                      <a:pt x="414" y="612"/>
                      <a:pt x="426" y="608"/>
                      <a:pt x="436" y="605"/>
                    </a:cubicBezTo>
                    <a:lnTo>
                      <a:pt x="436" y="605"/>
                    </a:lnTo>
                    <a:cubicBezTo>
                      <a:pt x="444" y="601"/>
                      <a:pt x="451" y="596"/>
                      <a:pt x="457" y="590"/>
                    </a:cubicBezTo>
                    <a:cubicBezTo>
                      <a:pt x="487" y="590"/>
                      <a:pt x="487" y="560"/>
                      <a:pt x="518" y="560"/>
                    </a:cubicBezTo>
                    <a:cubicBezTo>
                      <a:pt x="551" y="527"/>
                      <a:pt x="575" y="512"/>
                      <a:pt x="590" y="500"/>
                    </a:cubicBezTo>
                    <a:lnTo>
                      <a:pt x="590" y="500"/>
                    </a:lnTo>
                    <a:cubicBezTo>
                      <a:pt x="584" y="515"/>
                      <a:pt x="579" y="535"/>
                      <a:pt x="579" y="560"/>
                    </a:cubicBezTo>
                    <a:lnTo>
                      <a:pt x="579" y="560"/>
                    </a:lnTo>
                    <a:cubicBezTo>
                      <a:pt x="579" y="499"/>
                      <a:pt x="609" y="499"/>
                      <a:pt x="609" y="469"/>
                    </a:cubicBezTo>
                    <a:lnTo>
                      <a:pt x="609" y="469"/>
                    </a:lnTo>
                    <a:cubicBezTo>
                      <a:pt x="609" y="483"/>
                      <a:pt x="602" y="490"/>
                      <a:pt x="590" y="500"/>
                    </a:cubicBezTo>
                    <a:lnTo>
                      <a:pt x="590" y="500"/>
                    </a:lnTo>
                    <a:cubicBezTo>
                      <a:pt x="598" y="479"/>
                      <a:pt x="609" y="469"/>
                      <a:pt x="609" y="469"/>
                    </a:cubicBezTo>
                    <a:lnTo>
                      <a:pt x="609" y="469"/>
                    </a:lnTo>
                    <a:cubicBezTo>
                      <a:pt x="609" y="469"/>
                      <a:pt x="609" y="469"/>
                      <a:pt x="609" y="469"/>
                    </a:cubicBezTo>
                    <a:lnTo>
                      <a:pt x="639" y="408"/>
                    </a:lnTo>
                    <a:lnTo>
                      <a:pt x="639" y="317"/>
                    </a:lnTo>
                    <a:cubicBezTo>
                      <a:pt x="639" y="256"/>
                      <a:pt x="609" y="165"/>
                      <a:pt x="579" y="104"/>
                    </a:cubicBezTo>
                    <a:cubicBezTo>
                      <a:pt x="579" y="73"/>
                      <a:pt x="518" y="73"/>
                      <a:pt x="487" y="73"/>
                    </a:cubicBezTo>
                    <a:cubicBezTo>
                      <a:pt x="457" y="73"/>
                      <a:pt x="457" y="13"/>
                      <a:pt x="427" y="13"/>
                    </a:cubicBezTo>
                    <a:cubicBezTo>
                      <a:pt x="402" y="4"/>
                      <a:pt x="375" y="1"/>
                      <a:pt x="348" y="1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987" name="Google Shape;987;p6"/>
              <p:cNvSpPr/>
              <p:nvPr/>
            </p:nvSpPr>
            <p:spPr>
              <a:xfrm>
                <a:off x="1525318" y="4426032"/>
                <a:ext cx="12714" cy="18351"/>
              </a:xfrm>
              <a:custGeom>
                <a:rect b="b" l="l" r="r" t="t"/>
                <a:pathLst>
                  <a:path extrusionOk="0" h="791" w="548">
                    <a:moveTo>
                      <a:pt x="213" y="0"/>
                    </a:moveTo>
                    <a:cubicBezTo>
                      <a:pt x="153" y="0"/>
                      <a:pt x="92" y="91"/>
                      <a:pt x="61" y="122"/>
                    </a:cubicBezTo>
                    <a:cubicBezTo>
                      <a:pt x="31" y="152"/>
                      <a:pt x="31" y="243"/>
                      <a:pt x="31" y="304"/>
                    </a:cubicBezTo>
                    <a:lnTo>
                      <a:pt x="31" y="335"/>
                    </a:lnTo>
                    <a:lnTo>
                      <a:pt x="31" y="426"/>
                    </a:lnTo>
                    <a:lnTo>
                      <a:pt x="31" y="547"/>
                    </a:lnTo>
                    <a:cubicBezTo>
                      <a:pt x="31" y="578"/>
                      <a:pt x="31" y="608"/>
                      <a:pt x="1" y="639"/>
                    </a:cubicBezTo>
                    <a:cubicBezTo>
                      <a:pt x="1" y="699"/>
                      <a:pt x="1" y="760"/>
                      <a:pt x="61" y="791"/>
                    </a:cubicBezTo>
                    <a:cubicBezTo>
                      <a:pt x="92" y="760"/>
                      <a:pt x="153" y="760"/>
                      <a:pt x="213" y="730"/>
                    </a:cubicBezTo>
                    <a:lnTo>
                      <a:pt x="365" y="578"/>
                    </a:lnTo>
                    <a:lnTo>
                      <a:pt x="487" y="456"/>
                    </a:lnTo>
                    <a:cubicBezTo>
                      <a:pt x="517" y="395"/>
                      <a:pt x="548" y="304"/>
                      <a:pt x="548" y="243"/>
                    </a:cubicBezTo>
                    <a:lnTo>
                      <a:pt x="548" y="152"/>
                    </a:lnTo>
                    <a:cubicBezTo>
                      <a:pt x="548" y="122"/>
                      <a:pt x="517" y="91"/>
                      <a:pt x="517" y="91"/>
                    </a:cubicBezTo>
                    <a:cubicBezTo>
                      <a:pt x="487" y="31"/>
                      <a:pt x="457" y="0"/>
                      <a:pt x="365" y="0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988" name="Google Shape;988;p6"/>
              <p:cNvSpPr/>
              <p:nvPr/>
            </p:nvSpPr>
            <p:spPr>
              <a:xfrm>
                <a:off x="1515458" y="4390768"/>
                <a:ext cx="21182" cy="19766"/>
              </a:xfrm>
              <a:custGeom>
                <a:rect b="b" l="l" r="r" t="t"/>
                <a:pathLst>
                  <a:path extrusionOk="0" h="852" w="913">
                    <a:moveTo>
                      <a:pt x="517" y="1"/>
                    </a:moveTo>
                    <a:cubicBezTo>
                      <a:pt x="486" y="1"/>
                      <a:pt x="426" y="31"/>
                      <a:pt x="365" y="61"/>
                    </a:cubicBezTo>
                    <a:cubicBezTo>
                      <a:pt x="304" y="152"/>
                      <a:pt x="213" y="274"/>
                      <a:pt x="183" y="335"/>
                    </a:cubicBezTo>
                    <a:cubicBezTo>
                      <a:pt x="152" y="426"/>
                      <a:pt x="61" y="517"/>
                      <a:pt x="31" y="608"/>
                    </a:cubicBezTo>
                    <a:cubicBezTo>
                      <a:pt x="0" y="639"/>
                      <a:pt x="0" y="730"/>
                      <a:pt x="31" y="760"/>
                    </a:cubicBezTo>
                    <a:cubicBezTo>
                      <a:pt x="61" y="791"/>
                      <a:pt x="152" y="852"/>
                      <a:pt x="183" y="852"/>
                    </a:cubicBezTo>
                    <a:cubicBezTo>
                      <a:pt x="274" y="791"/>
                      <a:pt x="365" y="760"/>
                      <a:pt x="456" y="730"/>
                    </a:cubicBezTo>
                    <a:cubicBezTo>
                      <a:pt x="578" y="700"/>
                      <a:pt x="669" y="639"/>
                      <a:pt x="760" y="608"/>
                    </a:cubicBezTo>
                    <a:cubicBezTo>
                      <a:pt x="821" y="578"/>
                      <a:pt x="882" y="487"/>
                      <a:pt x="912" y="426"/>
                    </a:cubicBezTo>
                    <a:lnTo>
                      <a:pt x="912" y="244"/>
                    </a:lnTo>
                    <a:cubicBezTo>
                      <a:pt x="912" y="183"/>
                      <a:pt x="882" y="152"/>
                      <a:pt x="821" y="122"/>
                    </a:cubicBezTo>
                    <a:cubicBezTo>
                      <a:pt x="790" y="61"/>
                      <a:pt x="790" y="31"/>
                      <a:pt x="760" y="31"/>
                    </a:cubicBezTo>
                    <a:cubicBezTo>
                      <a:pt x="730" y="1"/>
                      <a:pt x="669" y="1"/>
                      <a:pt x="638" y="1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989" name="Google Shape;989;p6"/>
              <p:cNvSpPr/>
              <p:nvPr/>
            </p:nvSpPr>
            <p:spPr>
              <a:xfrm>
                <a:off x="1500634" y="4393598"/>
                <a:ext cx="12018" cy="15521"/>
              </a:xfrm>
              <a:custGeom>
                <a:rect b="b" l="l" r="r" t="t"/>
                <a:pathLst>
                  <a:path extrusionOk="0" h="669" w="518">
                    <a:moveTo>
                      <a:pt x="426" y="456"/>
                    </a:moveTo>
                    <a:lnTo>
                      <a:pt x="396" y="486"/>
                    </a:lnTo>
                    <a:cubicBezTo>
                      <a:pt x="402" y="481"/>
                      <a:pt x="406" y="475"/>
                      <a:pt x="411" y="469"/>
                    </a:cubicBezTo>
                    <a:lnTo>
                      <a:pt x="411" y="469"/>
                    </a:lnTo>
                    <a:cubicBezTo>
                      <a:pt x="420" y="462"/>
                      <a:pt x="426" y="456"/>
                      <a:pt x="426" y="456"/>
                    </a:cubicBezTo>
                    <a:close/>
                    <a:moveTo>
                      <a:pt x="214" y="0"/>
                    </a:moveTo>
                    <a:cubicBezTo>
                      <a:pt x="183" y="0"/>
                      <a:pt x="183" y="0"/>
                      <a:pt x="153" y="30"/>
                    </a:cubicBezTo>
                    <a:cubicBezTo>
                      <a:pt x="92" y="61"/>
                      <a:pt x="62" y="61"/>
                      <a:pt x="62" y="91"/>
                    </a:cubicBezTo>
                    <a:cubicBezTo>
                      <a:pt x="31" y="152"/>
                      <a:pt x="31" y="182"/>
                      <a:pt x="31" y="243"/>
                    </a:cubicBezTo>
                    <a:lnTo>
                      <a:pt x="31" y="334"/>
                    </a:lnTo>
                    <a:cubicBezTo>
                      <a:pt x="31" y="348"/>
                      <a:pt x="37" y="361"/>
                      <a:pt x="43" y="371"/>
                    </a:cubicBezTo>
                    <a:lnTo>
                      <a:pt x="43" y="371"/>
                    </a:lnTo>
                    <a:cubicBezTo>
                      <a:pt x="39" y="369"/>
                      <a:pt x="35" y="367"/>
                      <a:pt x="31" y="365"/>
                    </a:cubicBezTo>
                    <a:lnTo>
                      <a:pt x="31" y="395"/>
                    </a:lnTo>
                    <a:cubicBezTo>
                      <a:pt x="31" y="395"/>
                      <a:pt x="31" y="414"/>
                      <a:pt x="37" y="431"/>
                    </a:cubicBezTo>
                    <a:lnTo>
                      <a:pt x="37" y="431"/>
                    </a:lnTo>
                    <a:lnTo>
                      <a:pt x="31" y="426"/>
                    </a:lnTo>
                    <a:cubicBezTo>
                      <a:pt x="31" y="365"/>
                      <a:pt x="31" y="365"/>
                      <a:pt x="1" y="334"/>
                    </a:cubicBezTo>
                    <a:lnTo>
                      <a:pt x="1" y="334"/>
                    </a:lnTo>
                    <a:cubicBezTo>
                      <a:pt x="1" y="365"/>
                      <a:pt x="1" y="426"/>
                      <a:pt x="31" y="456"/>
                    </a:cubicBezTo>
                    <a:cubicBezTo>
                      <a:pt x="31" y="486"/>
                      <a:pt x="62" y="517"/>
                      <a:pt x="62" y="517"/>
                    </a:cubicBezTo>
                    <a:cubicBezTo>
                      <a:pt x="92" y="578"/>
                      <a:pt x="92" y="578"/>
                      <a:pt x="153" y="578"/>
                    </a:cubicBezTo>
                    <a:cubicBezTo>
                      <a:pt x="158" y="578"/>
                      <a:pt x="163" y="578"/>
                      <a:pt x="168" y="578"/>
                    </a:cubicBezTo>
                    <a:lnTo>
                      <a:pt x="168" y="578"/>
                    </a:lnTo>
                    <a:cubicBezTo>
                      <a:pt x="176" y="601"/>
                      <a:pt x="183" y="623"/>
                      <a:pt x="183" y="638"/>
                    </a:cubicBezTo>
                    <a:cubicBezTo>
                      <a:pt x="183" y="669"/>
                      <a:pt x="214" y="669"/>
                      <a:pt x="214" y="669"/>
                    </a:cubicBezTo>
                    <a:cubicBezTo>
                      <a:pt x="244" y="638"/>
                      <a:pt x="305" y="638"/>
                      <a:pt x="305" y="608"/>
                    </a:cubicBezTo>
                    <a:cubicBezTo>
                      <a:pt x="313" y="600"/>
                      <a:pt x="318" y="590"/>
                      <a:pt x="323" y="580"/>
                    </a:cubicBezTo>
                    <a:lnTo>
                      <a:pt x="323" y="580"/>
                    </a:lnTo>
                    <a:cubicBezTo>
                      <a:pt x="329" y="578"/>
                      <a:pt x="335" y="578"/>
                      <a:pt x="335" y="578"/>
                    </a:cubicBezTo>
                    <a:cubicBezTo>
                      <a:pt x="366" y="578"/>
                      <a:pt x="396" y="517"/>
                      <a:pt x="457" y="486"/>
                    </a:cubicBezTo>
                    <a:lnTo>
                      <a:pt x="487" y="456"/>
                    </a:lnTo>
                    <a:cubicBezTo>
                      <a:pt x="518" y="395"/>
                      <a:pt x="518" y="365"/>
                      <a:pt x="518" y="334"/>
                    </a:cubicBezTo>
                    <a:lnTo>
                      <a:pt x="518" y="213"/>
                    </a:lnTo>
                    <a:lnTo>
                      <a:pt x="518" y="182"/>
                    </a:lnTo>
                    <a:cubicBezTo>
                      <a:pt x="518" y="152"/>
                      <a:pt x="518" y="152"/>
                      <a:pt x="487" y="91"/>
                    </a:cubicBezTo>
                    <a:lnTo>
                      <a:pt x="457" y="61"/>
                    </a:lnTo>
                    <a:lnTo>
                      <a:pt x="396" y="30"/>
                    </a:lnTo>
                    <a:cubicBezTo>
                      <a:pt x="366" y="0"/>
                      <a:pt x="335" y="0"/>
                      <a:pt x="305" y="0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990" name="Google Shape;990;p6"/>
              <p:cNvSpPr/>
              <p:nvPr/>
            </p:nvSpPr>
            <p:spPr>
              <a:xfrm>
                <a:off x="1508406" y="4426728"/>
                <a:ext cx="11298" cy="14755"/>
              </a:xfrm>
              <a:custGeom>
                <a:rect b="b" l="l" r="r" t="t"/>
                <a:pathLst>
                  <a:path extrusionOk="0" h="636" w="487">
                    <a:moveTo>
                      <a:pt x="122" y="517"/>
                    </a:moveTo>
                    <a:cubicBezTo>
                      <a:pt x="122" y="517"/>
                      <a:pt x="122" y="548"/>
                      <a:pt x="152" y="548"/>
                    </a:cubicBezTo>
                    <a:lnTo>
                      <a:pt x="122" y="517"/>
                    </a:lnTo>
                    <a:close/>
                    <a:moveTo>
                      <a:pt x="122" y="1"/>
                    </a:moveTo>
                    <a:cubicBezTo>
                      <a:pt x="61" y="1"/>
                      <a:pt x="61" y="1"/>
                      <a:pt x="61" y="61"/>
                    </a:cubicBezTo>
                    <a:cubicBezTo>
                      <a:pt x="31" y="61"/>
                      <a:pt x="31" y="92"/>
                      <a:pt x="31" y="92"/>
                    </a:cubicBezTo>
                    <a:lnTo>
                      <a:pt x="0" y="122"/>
                    </a:lnTo>
                    <a:lnTo>
                      <a:pt x="0" y="213"/>
                    </a:lnTo>
                    <a:lnTo>
                      <a:pt x="0" y="274"/>
                    </a:lnTo>
                    <a:lnTo>
                      <a:pt x="0" y="365"/>
                    </a:lnTo>
                    <a:cubicBezTo>
                      <a:pt x="0" y="396"/>
                      <a:pt x="31" y="426"/>
                      <a:pt x="31" y="426"/>
                    </a:cubicBezTo>
                    <a:lnTo>
                      <a:pt x="61" y="457"/>
                    </a:lnTo>
                    <a:cubicBezTo>
                      <a:pt x="122" y="517"/>
                      <a:pt x="152" y="517"/>
                      <a:pt x="183" y="548"/>
                    </a:cubicBezTo>
                    <a:lnTo>
                      <a:pt x="152" y="548"/>
                    </a:lnTo>
                    <a:cubicBezTo>
                      <a:pt x="152" y="578"/>
                      <a:pt x="183" y="578"/>
                      <a:pt x="183" y="609"/>
                    </a:cubicBezTo>
                    <a:cubicBezTo>
                      <a:pt x="183" y="609"/>
                      <a:pt x="196" y="636"/>
                      <a:pt x="223" y="636"/>
                    </a:cubicBezTo>
                    <a:cubicBezTo>
                      <a:pt x="237" y="636"/>
                      <a:pt x="253" y="629"/>
                      <a:pt x="274" y="609"/>
                    </a:cubicBezTo>
                    <a:cubicBezTo>
                      <a:pt x="365" y="609"/>
                      <a:pt x="365" y="578"/>
                      <a:pt x="365" y="578"/>
                    </a:cubicBezTo>
                    <a:lnTo>
                      <a:pt x="365" y="558"/>
                    </a:lnTo>
                    <a:lnTo>
                      <a:pt x="365" y="558"/>
                    </a:lnTo>
                    <a:lnTo>
                      <a:pt x="426" y="517"/>
                    </a:lnTo>
                    <a:cubicBezTo>
                      <a:pt x="426" y="457"/>
                      <a:pt x="456" y="457"/>
                      <a:pt x="456" y="426"/>
                    </a:cubicBezTo>
                    <a:cubicBezTo>
                      <a:pt x="456" y="396"/>
                      <a:pt x="456" y="396"/>
                      <a:pt x="487" y="365"/>
                    </a:cubicBezTo>
                    <a:lnTo>
                      <a:pt x="487" y="274"/>
                    </a:lnTo>
                    <a:lnTo>
                      <a:pt x="487" y="213"/>
                    </a:lnTo>
                    <a:cubicBezTo>
                      <a:pt x="487" y="153"/>
                      <a:pt x="487" y="153"/>
                      <a:pt x="456" y="122"/>
                    </a:cubicBezTo>
                    <a:lnTo>
                      <a:pt x="426" y="92"/>
                    </a:lnTo>
                    <a:lnTo>
                      <a:pt x="365" y="61"/>
                    </a:lnTo>
                    <a:cubicBezTo>
                      <a:pt x="335" y="61"/>
                      <a:pt x="335" y="61"/>
                      <a:pt x="304" y="1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991" name="Google Shape;991;p6"/>
              <p:cNvSpPr/>
              <p:nvPr/>
            </p:nvSpPr>
            <p:spPr>
              <a:xfrm>
                <a:off x="1494300" y="4366593"/>
                <a:ext cx="16240" cy="19256"/>
              </a:xfrm>
              <a:custGeom>
                <a:rect b="b" l="l" r="r" t="t"/>
                <a:pathLst>
                  <a:path extrusionOk="0" h="830" w="700">
                    <a:moveTo>
                      <a:pt x="0" y="769"/>
                    </a:moveTo>
                    <a:lnTo>
                      <a:pt x="0" y="830"/>
                    </a:lnTo>
                    <a:lnTo>
                      <a:pt x="31" y="830"/>
                    </a:lnTo>
                    <a:lnTo>
                      <a:pt x="0" y="769"/>
                    </a:lnTo>
                    <a:close/>
                    <a:moveTo>
                      <a:pt x="413" y="1"/>
                    </a:moveTo>
                    <a:cubicBezTo>
                      <a:pt x="397" y="1"/>
                      <a:pt x="382" y="3"/>
                      <a:pt x="365" y="9"/>
                    </a:cubicBezTo>
                    <a:cubicBezTo>
                      <a:pt x="304" y="9"/>
                      <a:pt x="183" y="39"/>
                      <a:pt x="152" y="100"/>
                    </a:cubicBezTo>
                    <a:cubicBezTo>
                      <a:pt x="122" y="131"/>
                      <a:pt x="61" y="161"/>
                      <a:pt x="61" y="191"/>
                    </a:cubicBezTo>
                    <a:cubicBezTo>
                      <a:pt x="31" y="252"/>
                      <a:pt x="31" y="283"/>
                      <a:pt x="0" y="313"/>
                    </a:cubicBezTo>
                    <a:lnTo>
                      <a:pt x="0" y="404"/>
                    </a:lnTo>
                    <a:lnTo>
                      <a:pt x="0" y="435"/>
                    </a:lnTo>
                    <a:lnTo>
                      <a:pt x="0" y="495"/>
                    </a:lnTo>
                    <a:lnTo>
                      <a:pt x="0" y="617"/>
                    </a:lnTo>
                    <a:lnTo>
                      <a:pt x="0" y="647"/>
                    </a:lnTo>
                    <a:lnTo>
                      <a:pt x="0" y="708"/>
                    </a:lnTo>
                    <a:cubicBezTo>
                      <a:pt x="0" y="739"/>
                      <a:pt x="31" y="769"/>
                      <a:pt x="31" y="830"/>
                    </a:cubicBezTo>
                    <a:lnTo>
                      <a:pt x="183" y="830"/>
                    </a:lnTo>
                    <a:cubicBezTo>
                      <a:pt x="183" y="830"/>
                      <a:pt x="213" y="830"/>
                      <a:pt x="274" y="769"/>
                    </a:cubicBezTo>
                    <a:lnTo>
                      <a:pt x="304" y="769"/>
                    </a:lnTo>
                    <a:cubicBezTo>
                      <a:pt x="304" y="769"/>
                      <a:pt x="335" y="769"/>
                      <a:pt x="335" y="739"/>
                    </a:cubicBezTo>
                    <a:cubicBezTo>
                      <a:pt x="365" y="739"/>
                      <a:pt x="395" y="708"/>
                      <a:pt x="456" y="708"/>
                    </a:cubicBezTo>
                    <a:lnTo>
                      <a:pt x="487" y="647"/>
                    </a:lnTo>
                    <a:cubicBezTo>
                      <a:pt x="517" y="617"/>
                      <a:pt x="547" y="617"/>
                      <a:pt x="608" y="587"/>
                    </a:cubicBezTo>
                    <a:lnTo>
                      <a:pt x="639" y="556"/>
                    </a:lnTo>
                    <a:cubicBezTo>
                      <a:pt x="699" y="465"/>
                      <a:pt x="699" y="404"/>
                      <a:pt x="699" y="313"/>
                    </a:cubicBezTo>
                    <a:cubicBezTo>
                      <a:pt x="699" y="283"/>
                      <a:pt x="699" y="252"/>
                      <a:pt x="669" y="191"/>
                    </a:cubicBezTo>
                    <a:cubicBezTo>
                      <a:pt x="669" y="161"/>
                      <a:pt x="639" y="131"/>
                      <a:pt x="608" y="100"/>
                    </a:cubicBezTo>
                    <a:cubicBezTo>
                      <a:pt x="534" y="51"/>
                      <a:pt x="480" y="1"/>
                      <a:pt x="413" y="1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992" name="Google Shape;992;p6"/>
              <p:cNvSpPr/>
              <p:nvPr/>
            </p:nvSpPr>
            <p:spPr>
              <a:xfrm>
                <a:off x="1545062" y="4377358"/>
                <a:ext cx="24708" cy="19790"/>
              </a:xfrm>
              <a:custGeom>
                <a:rect b="b" l="l" r="r" t="t"/>
                <a:pathLst>
                  <a:path extrusionOk="0" h="853" w="1065">
                    <a:moveTo>
                      <a:pt x="730" y="1"/>
                    </a:moveTo>
                    <a:cubicBezTo>
                      <a:pt x="639" y="1"/>
                      <a:pt x="609" y="1"/>
                      <a:pt x="548" y="62"/>
                    </a:cubicBezTo>
                    <a:cubicBezTo>
                      <a:pt x="548" y="62"/>
                      <a:pt x="487" y="62"/>
                      <a:pt x="487" y="92"/>
                    </a:cubicBezTo>
                    <a:lnTo>
                      <a:pt x="396" y="214"/>
                    </a:lnTo>
                    <a:lnTo>
                      <a:pt x="335" y="244"/>
                    </a:lnTo>
                    <a:cubicBezTo>
                      <a:pt x="335" y="214"/>
                      <a:pt x="396" y="214"/>
                      <a:pt x="396" y="153"/>
                    </a:cubicBezTo>
                    <a:lnTo>
                      <a:pt x="396" y="153"/>
                    </a:lnTo>
                    <a:cubicBezTo>
                      <a:pt x="335" y="214"/>
                      <a:pt x="305" y="275"/>
                      <a:pt x="274" y="305"/>
                    </a:cubicBezTo>
                    <a:cubicBezTo>
                      <a:pt x="244" y="366"/>
                      <a:pt x="244" y="396"/>
                      <a:pt x="183" y="427"/>
                    </a:cubicBezTo>
                    <a:cubicBezTo>
                      <a:pt x="153" y="457"/>
                      <a:pt x="153" y="518"/>
                      <a:pt x="122" y="518"/>
                    </a:cubicBezTo>
                    <a:lnTo>
                      <a:pt x="92" y="548"/>
                    </a:lnTo>
                    <a:cubicBezTo>
                      <a:pt x="98" y="542"/>
                      <a:pt x="99" y="539"/>
                      <a:pt x="98" y="539"/>
                    </a:cubicBezTo>
                    <a:cubicBezTo>
                      <a:pt x="92" y="539"/>
                      <a:pt x="66" y="557"/>
                      <a:pt x="71" y="557"/>
                    </a:cubicBezTo>
                    <a:cubicBezTo>
                      <a:pt x="73" y="557"/>
                      <a:pt x="79" y="555"/>
                      <a:pt x="92" y="548"/>
                    </a:cubicBezTo>
                    <a:lnTo>
                      <a:pt x="92" y="548"/>
                    </a:lnTo>
                    <a:lnTo>
                      <a:pt x="31" y="579"/>
                    </a:lnTo>
                    <a:cubicBezTo>
                      <a:pt x="1" y="609"/>
                      <a:pt x="1" y="670"/>
                      <a:pt x="1" y="700"/>
                    </a:cubicBezTo>
                    <a:cubicBezTo>
                      <a:pt x="62" y="761"/>
                      <a:pt x="92" y="822"/>
                      <a:pt x="122" y="822"/>
                    </a:cubicBezTo>
                    <a:cubicBezTo>
                      <a:pt x="214" y="852"/>
                      <a:pt x="274" y="852"/>
                      <a:pt x="366" y="852"/>
                    </a:cubicBezTo>
                    <a:lnTo>
                      <a:pt x="487" y="852"/>
                    </a:lnTo>
                    <a:cubicBezTo>
                      <a:pt x="548" y="852"/>
                      <a:pt x="578" y="852"/>
                      <a:pt x="609" y="822"/>
                    </a:cubicBezTo>
                    <a:cubicBezTo>
                      <a:pt x="700" y="761"/>
                      <a:pt x="730" y="761"/>
                      <a:pt x="791" y="730"/>
                    </a:cubicBezTo>
                    <a:cubicBezTo>
                      <a:pt x="791" y="730"/>
                      <a:pt x="852" y="730"/>
                      <a:pt x="852" y="700"/>
                    </a:cubicBezTo>
                    <a:lnTo>
                      <a:pt x="882" y="700"/>
                    </a:lnTo>
                    <a:cubicBezTo>
                      <a:pt x="943" y="639"/>
                      <a:pt x="1004" y="609"/>
                      <a:pt x="1034" y="548"/>
                    </a:cubicBezTo>
                    <a:cubicBezTo>
                      <a:pt x="1065" y="457"/>
                      <a:pt x="1065" y="427"/>
                      <a:pt x="1065" y="366"/>
                    </a:cubicBezTo>
                    <a:cubicBezTo>
                      <a:pt x="1065" y="275"/>
                      <a:pt x="1065" y="244"/>
                      <a:pt x="1034" y="153"/>
                    </a:cubicBezTo>
                    <a:cubicBezTo>
                      <a:pt x="1004" y="92"/>
                      <a:pt x="973" y="92"/>
                      <a:pt x="913" y="62"/>
                    </a:cubicBezTo>
                    <a:cubicBezTo>
                      <a:pt x="852" y="1"/>
                      <a:pt x="791" y="1"/>
                      <a:pt x="730" y="1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993" name="Google Shape;993;p6"/>
              <p:cNvSpPr/>
              <p:nvPr/>
            </p:nvSpPr>
            <p:spPr>
              <a:xfrm>
                <a:off x="1403333" y="4356919"/>
                <a:ext cx="24708" cy="18630"/>
              </a:xfrm>
              <a:custGeom>
                <a:rect b="b" l="l" r="r" t="t"/>
                <a:pathLst>
                  <a:path extrusionOk="0" h="803" w="1065">
                    <a:moveTo>
                      <a:pt x="354" y="556"/>
                    </a:moveTo>
                    <a:cubicBezTo>
                      <a:pt x="366" y="559"/>
                      <a:pt x="379" y="563"/>
                      <a:pt x="391" y="566"/>
                    </a:cubicBezTo>
                    <a:lnTo>
                      <a:pt x="391" y="566"/>
                    </a:lnTo>
                    <a:cubicBezTo>
                      <a:pt x="394" y="569"/>
                      <a:pt x="395" y="573"/>
                      <a:pt x="395" y="578"/>
                    </a:cubicBezTo>
                    <a:cubicBezTo>
                      <a:pt x="382" y="578"/>
                      <a:pt x="372" y="577"/>
                      <a:pt x="363" y="574"/>
                    </a:cubicBezTo>
                    <a:lnTo>
                      <a:pt x="363" y="574"/>
                    </a:lnTo>
                    <a:lnTo>
                      <a:pt x="354" y="556"/>
                    </a:lnTo>
                    <a:close/>
                    <a:moveTo>
                      <a:pt x="639" y="1"/>
                    </a:moveTo>
                    <a:cubicBezTo>
                      <a:pt x="608" y="1"/>
                      <a:pt x="547" y="1"/>
                      <a:pt x="487" y="61"/>
                    </a:cubicBezTo>
                    <a:cubicBezTo>
                      <a:pt x="456" y="61"/>
                      <a:pt x="426" y="92"/>
                      <a:pt x="395" y="122"/>
                    </a:cubicBezTo>
                    <a:lnTo>
                      <a:pt x="426" y="92"/>
                    </a:lnTo>
                    <a:lnTo>
                      <a:pt x="426" y="92"/>
                    </a:lnTo>
                    <a:cubicBezTo>
                      <a:pt x="391" y="103"/>
                      <a:pt x="360" y="115"/>
                      <a:pt x="334" y="130"/>
                    </a:cubicBezTo>
                    <a:lnTo>
                      <a:pt x="334" y="130"/>
                    </a:lnTo>
                    <a:cubicBezTo>
                      <a:pt x="296" y="139"/>
                      <a:pt x="263" y="152"/>
                      <a:pt x="243" y="152"/>
                    </a:cubicBezTo>
                    <a:cubicBezTo>
                      <a:pt x="183" y="152"/>
                      <a:pt x="183" y="213"/>
                      <a:pt x="152" y="213"/>
                    </a:cubicBezTo>
                    <a:cubicBezTo>
                      <a:pt x="122" y="213"/>
                      <a:pt x="122" y="213"/>
                      <a:pt x="91" y="244"/>
                    </a:cubicBezTo>
                    <a:lnTo>
                      <a:pt x="31" y="274"/>
                    </a:lnTo>
                    <a:cubicBezTo>
                      <a:pt x="0" y="335"/>
                      <a:pt x="0" y="365"/>
                      <a:pt x="0" y="396"/>
                    </a:cubicBezTo>
                    <a:cubicBezTo>
                      <a:pt x="91" y="426"/>
                      <a:pt x="91" y="487"/>
                      <a:pt x="122" y="487"/>
                    </a:cubicBezTo>
                    <a:cubicBezTo>
                      <a:pt x="148" y="513"/>
                      <a:pt x="219" y="517"/>
                      <a:pt x="277" y="537"/>
                    </a:cubicBezTo>
                    <a:lnTo>
                      <a:pt x="277" y="537"/>
                    </a:lnTo>
                    <a:cubicBezTo>
                      <a:pt x="285" y="559"/>
                      <a:pt x="304" y="578"/>
                      <a:pt x="304" y="578"/>
                    </a:cubicBezTo>
                    <a:lnTo>
                      <a:pt x="426" y="700"/>
                    </a:lnTo>
                    <a:cubicBezTo>
                      <a:pt x="456" y="730"/>
                      <a:pt x="487" y="791"/>
                      <a:pt x="547" y="791"/>
                    </a:cubicBezTo>
                    <a:cubicBezTo>
                      <a:pt x="572" y="799"/>
                      <a:pt x="598" y="803"/>
                      <a:pt x="626" y="803"/>
                    </a:cubicBezTo>
                    <a:cubicBezTo>
                      <a:pt x="702" y="803"/>
                      <a:pt x="785" y="775"/>
                      <a:pt x="851" y="730"/>
                    </a:cubicBezTo>
                    <a:lnTo>
                      <a:pt x="942" y="639"/>
                    </a:lnTo>
                    <a:cubicBezTo>
                      <a:pt x="1003" y="578"/>
                      <a:pt x="1034" y="548"/>
                      <a:pt x="1034" y="517"/>
                    </a:cubicBezTo>
                    <a:cubicBezTo>
                      <a:pt x="1064" y="396"/>
                      <a:pt x="1034" y="274"/>
                      <a:pt x="1003" y="213"/>
                    </a:cubicBezTo>
                    <a:cubicBezTo>
                      <a:pt x="942" y="122"/>
                      <a:pt x="882" y="61"/>
                      <a:pt x="760" y="1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994" name="Google Shape;994;p6"/>
              <p:cNvSpPr/>
              <p:nvPr/>
            </p:nvSpPr>
            <p:spPr>
              <a:xfrm>
                <a:off x="1410386" y="4337176"/>
                <a:ext cx="14129" cy="11298"/>
              </a:xfrm>
              <a:custGeom>
                <a:rect b="b" l="l" r="r" t="t"/>
                <a:pathLst>
                  <a:path extrusionOk="0" h="487" w="609">
                    <a:moveTo>
                      <a:pt x="274" y="0"/>
                    </a:moveTo>
                    <a:cubicBezTo>
                      <a:pt x="243" y="0"/>
                      <a:pt x="183" y="0"/>
                      <a:pt x="183" y="31"/>
                    </a:cubicBezTo>
                    <a:cubicBezTo>
                      <a:pt x="152" y="31"/>
                      <a:pt x="152" y="61"/>
                      <a:pt x="122" y="61"/>
                    </a:cubicBezTo>
                    <a:cubicBezTo>
                      <a:pt x="91" y="122"/>
                      <a:pt x="91" y="122"/>
                      <a:pt x="91" y="152"/>
                    </a:cubicBezTo>
                    <a:cubicBezTo>
                      <a:pt x="91" y="163"/>
                      <a:pt x="84" y="174"/>
                      <a:pt x="74" y="183"/>
                    </a:cubicBezTo>
                    <a:lnTo>
                      <a:pt x="0" y="183"/>
                    </a:lnTo>
                    <a:lnTo>
                      <a:pt x="0" y="213"/>
                    </a:lnTo>
                    <a:lnTo>
                      <a:pt x="0" y="274"/>
                    </a:lnTo>
                    <a:lnTo>
                      <a:pt x="0" y="304"/>
                    </a:lnTo>
                    <a:lnTo>
                      <a:pt x="0" y="335"/>
                    </a:lnTo>
                    <a:lnTo>
                      <a:pt x="0" y="365"/>
                    </a:lnTo>
                    <a:cubicBezTo>
                      <a:pt x="31" y="365"/>
                      <a:pt x="31" y="365"/>
                      <a:pt x="91" y="426"/>
                    </a:cubicBezTo>
                    <a:cubicBezTo>
                      <a:pt x="91" y="426"/>
                      <a:pt x="91" y="426"/>
                      <a:pt x="91" y="426"/>
                    </a:cubicBezTo>
                    <a:lnTo>
                      <a:pt x="91" y="426"/>
                    </a:lnTo>
                    <a:cubicBezTo>
                      <a:pt x="122" y="456"/>
                      <a:pt x="152" y="456"/>
                      <a:pt x="152" y="456"/>
                    </a:cubicBezTo>
                    <a:cubicBezTo>
                      <a:pt x="183" y="487"/>
                      <a:pt x="213" y="487"/>
                      <a:pt x="274" y="487"/>
                    </a:cubicBezTo>
                    <a:cubicBezTo>
                      <a:pt x="274" y="487"/>
                      <a:pt x="256" y="487"/>
                      <a:pt x="248" y="474"/>
                    </a:cubicBezTo>
                    <a:lnTo>
                      <a:pt x="248" y="474"/>
                    </a:lnTo>
                    <a:cubicBezTo>
                      <a:pt x="276" y="487"/>
                      <a:pt x="281" y="487"/>
                      <a:pt x="304" y="487"/>
                    </a:cubicBezTo>
                    <a:lnTo>
                      <a:pt x="365" y="487"/>
                    </a:lnTo>
                    <a:cubicBezTo>
                      <a:pt x="426" y="487"/>
                      <a:pt x="456" y="487"/>
                      <a:pt x="487" y="456"/>
                    </a:cubicBezTo>
                    <a:cubicBezTo>
                      <a:pt x="517" y="456"/>
                      <a:pt x="517" y="426"/>
                      <a:pt x="517" y="426"/>
                    </a:cubicBezTo>
                    <a:cubicBezTo>
                      <a:pt x="608" y="335"/>
                      <a:pt x="608" y="274"/>
                      <a:pt x="608" y="183"/>
                    </a:cubicBezTo>
                    <a:cubicBezTo>
                      <a:pt x="608" y="152"/>
                      <a:pt x="578" y="122"/>
                      <a:pt x="517" y="61"/>
                    </a:cubicBezTo>
                    <a:lnTo>
                      <a:pt x="487" y="31"/>
                    </a:lnTo>
                    <a:cubicBezTo>
                      <a:pt x="487" y="31"/>
                      <a:pt x="456" y="0"/>
                      <a:pt x="426" y="0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995" name="Google Shape;995;p6"/>
              <p:cNvSpPr/>
              <p:nvPr/>
            </p:nvSpPr>
            <p:spPr>
              <a:xfrm>
                <a:off x="1353963" y="4418260"/>
                <a:ext cx="14129" cy="18050"/>
              </a:xfrm>
              <a:custGeom>
                <a:rect b="b" l="l" r="r" t="t"/>
                <a:pathLst>
                  <a:path extrusionOk="0" h="778" w="609">
                    <a:moveTo>
                      <a:pt x="183" y="1"/>
                    </a:moveTo>
                    <a:cubicBezTo>
                      <a:pt x="153" y="1"/>
                      <a:pt x="153" y="1"/>
                      <a:pt x="122" y="31"/>
                    </a:cubicBezTo>
                    <a:cubicBezTo>
                      <a:pt x="92" y="31"/>
                      <a:pt x="92" y="62"/>
                      <a:pt x="92" y="62"/>
                    </a:cubicBezTo>
                    <a:cubicBezTo>
                      <a:pt x="31" y="123"/>
                      <a:pt x="1" y="183"/>
                      <a:pt x="31" y="214"/>
                    </a:cubicBezTo>
                    <a:cubicBezTo>
                      <a:pt x="31" y="268"/>
                      <a:pt x="31" y="322"/>
                      <a:pt x="74" y="355"/>
                    </a:cubicBezTo>
                    <a:lnTo>
                      <a:pt x="74" y="355"/>
                    </a:lnTo>
                    <a:cubicBezTo>
                      <a:pt x="56" y="392"/>
                      <a:pt x="31" y="437"/>
                      <a:pt x="31" y="457"/>
                    </a:cubicBezTo>
                    <a:cubicBezTo>
                      <a:pt x="31" y="487"/>
                      <a:pt x="1" y="578"/>
                      <a:pt x="1" y="609"/>
                    </a:cubicBezTo>
                    <a:cubicBezTo>
                      <a:pt x="1" y="639"/>
                      <a:pt x="1" y="670"/>
                      <a:pt x="31" y="670"/>
                    </a:cubicBezTo>
                    <a:cubicBezTo>
                      <a:pt x="71" y="751"/>
                      <a:pt x="98" y="778"/>
                      <a:pt x="121" y="778"/>
                    </a:cubicBezTo>
                    <a:cubicBezTo>
                      <a:pt x="132" y="778"/>
                      <a:pt x="142" y="771"/>
                      <a:pt x="153" y="761"/>
                    </a:cubicBezTo>
                    <a:lnTo>
                      <a:pt x="274" y="639"/>
                    </a:lnTo>
                    <a:lnTo>
                      <a:pt x="365" y="548"/>
                    </a:lnTo>
                    <a:lnTo>
                      <a:pt x="365" y="548"/>
                    </a:lnTo>
                    <a:cubicBezTo>
                      <a:pt x="388" y="533"/>
                      <a:pt x="411" y="518"/>
                      <a:pt x="426" y="518"/>
                    </a:cubicBezTo>
                    <a:cubicBezTo>
                      <a:pt x="456" y="518"/>
                      <a:pt x="487" y="487"/>
                      <a:pt x="548" y="457"/>
                    </a:cubicBezTo>
                    <a:lnTo>
                      <a:pt x="578" y="396"/>
                    </a:lnTo>
                    <a:cubicBezTo>
                      <a:pt x="578" y="366"/>
                      <a:pt x="578" y="366"/>
                      <a:pt x="608" y="335"/>
                    </a:cubicBezTo>
                    <a:lnTo>
                      <a:pt x="608" y="274"/>
                    </a:lnTo>
                    <a:lnTo>
                      <a:pt x="608" y="183"/>
                    </a:lnTo>
                    <a:cubicBezTo>
                      <a:pt x="608" y="153"/>
                      <a:pt x="608" y="153"/>
                      <a:pt x="578" y="123"/>
                    </a:cubicBezTo>
                    <a:cubicBezTo>
                      <a:pt x="578" y="62"/>
                      <a:pt x="548" y="62"/>
                      <a:pt x="487" y="31"/>
                    </a:cubicBezTo>
                    <a:cubicBezTo>
                      <a:pt x="487" y="31"/>
                      <a:pt x="456" y="1"/>
                      <a:pt x="426" y="1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996" name="Google Shape;996;p6"/>
              <p:cNvSpPr/>
              <p:nvPr/>
            </p:nvSpPr>
            <p:spPr>
              <a:xfrm>
                <a:off x="1371595" y="4414733"/>
                <a:ext cx="15544" cy="26471"/>
              </a:xfrm>
              <a:custGeom>
                <a:rect b="b" l="l" r="r" t="t"/>
                <a:pathLst>
                  <a:path extrusionOk="0" h="1141" w="670">
                    <a:moveTo>
                      <a:pt x="365" y="1"/>
                    </a:moveTo>
                    <a:cubicBezTo>
                      <a:pt x="304" y="1"/>
                      <a:pt x="213" y="1"/>
                      <a:pt x="152" y="62"/>
                    </a:cubicBezTo>
                    <a:cubicBezTo>
                      <a:pt x="92" y="153"/>
                      <a:pt x="0" y="214"/>
                      <a:pt x="31" y="335"/>
                    </a:cubicBezTo>
                    <a:cubicBezTo>
                      <a:pt x="31" y="426"/>
                      <a:pt x="31" y="487"/>
                      <a:pt x="61" y="578"/>
                    </a:cubicBezTo>
                    <a:cubicBezTo>
                      <a:pt x="61" y="609"/>
                      <a:pt x="122" y="670"/>
                      <a:pt x="122" y="730"/>
                    </a:cubicBezTo>
                    <a:cubicBezTo>
                      <a:pt x="122" y="791"/>
                      <a:pt x="152" y="822"/>
                      <a:pt x="183" y="913"/>
                    </a:cubicBezTo>
                    <a:cubicBezTo>
                      <a:pt x="183" y="943"/>
                      <a:pt x="213" y="943"/>
                      <a:pt x="213" y="943"/>
                    </a:cubicBezTo>
                    <a:cubicBezTo>
                      <a:pt x="213" y="974"/>
                      <a:pt x="213" y="1034"/>
                      <a:pt x="274" y="1034"/>
                    </a:cubicBezTo>
                    <a:cubicBezTo>
                      <a:pt x="274" y="1094"/>
                      <a:pt x="326" y="1140"/>
                      <a:pt x="362" y="1140"/>
                    </a:cubicBezTo>
                    <a:cubicBezTo>
                      <a:pt x="381" y="1140"/>
                      <a:pt x="396" y="1127"/>
                      <a:pt x="396" y="1095"/>
                    </a:cubicBezTo>
                    <a:cubicBezTo>
                      <a:pt x="396" y="1065"/>
                      <a:pt x="396" y="1065"/>
                      <a:pt x="426" y="1034"/>
                    </a:cubicBezTo>
                    <a:lnTo>
                      <a:pt x="426" y="974"/>
                    </a:lnTo>
                    <a:lnTo>
                      <a:pt x="426" y="943"/>
                    </a:lnTo>
                    <a:cubicBezTo>
                      <a:pt x="456" y="913"/>
                      <a:pt x="456" y="852"/>
                      <a:pt x="487" y="791"/>
                    </a:cubicBezTo>
                    <a:cubicBezTo>
                      <a:pt x="517" y="761"/>
                      <a:pt x="517" y="670"/>
                      <a:pt x="578" y="639"/>
                    </a:cubicBezTo>
                    <a:cubicBezTo>
                      <a:pt x="608" y="578"/>
                      <a:pt x="639" y="487"/>
                      <a:pt x="639" y="426"/>
                    </a:cubicBezTo>
                    <a:cubicBezTo>
                      <a:pt x="669" y="335"/>
                      <a:pt x="639" y="214"/>
                      <a:pt x="608" y="153"/>
                    </a:cubicBezTo>
                    <a:cubicBezTo>
                      <a:pt x="578" y="62"/>
                      <a:pt x="456" y="1"/>
                      <a:pt x="365" y="1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997" name="Google Shape;997;p6"/>
              <p:cNvSpPr/>
              <p:nvPr/>
            </p:nvSpPr>
            <p:spPr>
              <a:xfrm>
                <a:off x="1399087" y="4421786"/>
                <a:ext cx="11322" cy="17655"/>
              </a:xfrm>
              <a:custGeom>
                <a:rect b="b" l="l" r="r" t="t"/>
                <a:pathLst>
                  <a:path extrusionOk="0" h="761" w="488">
                    <a:moveTo>
                      <a:pt x="214" y="1"/>
                    </a:moveTo>
                    <a:cubicBezTo>
                      <a:pt x="183" y="1"/>
                      <a:pt x="153" y="1"/>
                      <a:pt x="92" y="31"/>
                    </a:cubicBezTo>
                    <a:cubicBezTo>
                      <a:pt x="31" y="62"/>
                      <a:pt x="1" y="153"/>
                      <a:pt x="1" y="244"/>
                    </a:cubicBezTo>
                    <a:lnTo>
                      <a:pt x="1" y="396"/>
                    </a:lnTo>
                    <a:lnTo>
                      <a:pt x="1" y="518"/>
                    </a:lnTo>
                    <a:cubicBezTo>
                      <a:pt x="1" y="548"/>
                      <a:pt x="31" y="609"/>
                      <a:pt x="31" y="639"/>
                    </a:cubicBezTo>
                    <a:lnTo>
                      <a:pt x="31" y="609"/>
                    </a:lnTo>
                    <a:cubicBezTo>
                      <a:pt x="31" y="639"/>
                      <a:pt x="62" y="670"/>
                      <a:pt x="62" y="700"/>
                    </a:cubicBezTo>
                    <a:cubicBezTo>
                      <a:pt x="62" y="761"/>
                      <a:pt x="92" y="761"/>
                      <a:pt x="153" y="761"/>
                    </a:cubicBezTo>
                    <a:cubicBezTo>
                      <a:pt x="153" y="761"/>
                      <a:pt x="153" y="730"/>
                      <a:pt x="183" y="670"/>
                    </a:cubicBezTo>
                    <a:cubicBezTo>
                      <a:pt x="183" y="639"/>
                      <a:pt x="214" y="639"/>
                      <a:pt x="214" y="639"/>
                    </a:cubicBezTo>
                    <a:cubicBezTo>
                      <a:pt x="214" y="639"/>
                      <a:pt x="244" y="639"/>
                      <a:pt x="244" y="609"/>
                    </a:cubicBezTo>
                    <a:lnTo>
                      <a:pt x="305" y="548"/>
                    </a:lnTo>
                    <a:lnTo>
                      <a:pt x="335" y="518"/>
                    </a:lnTo>
                    <a:lnTo>
                      <a:pt x="396" y="457"/>
                    </a:lnTo>
                    <a:cubicBezTo>
                      <a:pt x="487" y="366"/>
                      <a:pt x="487" y="305"/>
                      <a:pt x="487" y="183"/>
                    </a:cubicBezTo>
                    <a:cubicBezTo>
                      <a:pt x="487" y="153"/>
                      <a:pt x="457" y="122"/>
                      <a:pt x="396" y="62"/>
                    </a:cubicBezTo>
                    <a:cubicBezTo>
                      <a:pt x="366" y="31"/>
                      <a:pt x="366" y="31"/>
                      <a:pt x="335" y="31"/>
                    </a:cubicBezTo>
                    <a:cubicBezTo>
                      <a:pt x="305" y="31"/>
                      <a:pt x="244" y="1"/>
                      <a:pt x="214" y="1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998" name="Google Shape;998;p6"/>
              <p:cNvSpPr/>
              <p:nvPr/>
            </p:nvSpPr>
            <p:spPr>
              <a:xfrm>
                <a:off x="1420965" y="4408098"/>
                <a:ext cx="18351" cy="26286"/>
              </a:xfrm>
              <a:custGeom>
                <a:rect b="b" l="l" r="r" t="t"/>
                <a:pathLst>
                  <a:path extrusionOk="0" h="1133" w="791">
                    <a:moveTo>
                      <a:pt x="475" y="1"/>
                    </a:moveTo>
                    <a:cubicBezTo>
                      <a:pt x="449" y="1"/>
                      <a:pt x="422" y="4"/>
                      <a:pt x="395" y="13"/>
                    </a:cubicBezTo>
                    <a:cubicBezTo>
                      <a:pt x="304" y="44"/>
                      <a:pt x="243" y="105"/>
                      <a:pt x="182" y="165"/>
                    </a:cubicBezTo>
                    <a:cubicBezTo>
                      <a:pt x="182" y="196"/>
                      <a:pt x="152" y="257"/>
                      <a:pt x="152" y="287"/>
                    </a:cubicBezTo>
                    <a:cubicBezTo>
                      <a:pt x="122" y="348"/>
                      <a:pt x="122" y="409"/>
                      <a:pt x="91" y="469"/>
                    </a:cubicBezTo>
                    <a:cubicBezTo>
                      <a:pt x="91" y="500"/>
                      <a:pt x="31" y="591"/>
                      <a:pt x="31" y="652"/>
                    </a:cubicBezTo>
                    <a:lnTo>
                      <a:pt x="31" y="712"/>
                    </a:lnTo>
                    <a:cubicBezTo>
                      <a:pt x="0" y="804"/>
                      <a:pt x="0" y="895"/>
                      <a:pt x="0" y="1016"/>
                    </a:cubicBezTo>
                    <a:cubicBezTo>
                      <a:pt x="22" y="1082"/>
                      <a:pt x="76" y="1132"/>
                      <a:pt x="115" y="1132"/>
                    </a:cubicBezTo>
                    <a:cubicBezTo>
                      <a:pt x="130" y="1132"/>
                      <a:pt x="144" y="1125"/>
                      <a:pt x="152" y="1108"/>
                    </a:cubicBezTo>
                    <a:cubicBezTo>
                      <a:pt x="240" y="1049"/>
                      <a:pt x="300" y="1019"/>
                      <a:pt x="385" y="935"/>
                    </a:cubicBezTo>
                    <a:lnTo>
                      <a:pt x="385" y="935"/>
                    </a:lnTo>
                    <a:cubicBezTo>
                      <a:pt x="422" y="915"/>
                      <a:pt x="448" y="884"/>
                      <a:pt x="486" y="864"/>
                    </a:cubicBezTo>
                    <a:cubicBezTo>
                      <a:pt x="547" y="804"/>
                      <a:pt x="578" y="804"/>
                      <a:pt x="578" y="773"/>
                    </a:cubicBezTo>
                    <a:cubicBezTo>
                      <a:pt x="608" y="743"/>
                      <a:pt x="638" y="712"/>
                      <a:pt x="699" y="621"/>
                    </a:cubicBezTo>
                    <a:cubicBezTo>
                      <a:pt x="730" y="591"/>
                      <a:pt x="730" y="561"/>
                      <a:pt x="760" y="500"/>
                    </a:cubicBezTo>
                    <a:cubicBezTo>
                      <a:pt x="790" y="439"/>
                      <a:pt x="790" y="348"/>
                      <a:pt x="790" y="257"/>
                    </a:cubicBezTo>
                    <a:cubicBezTo>
                      <a:pt x="760" y="165"/>
                      <a:pt x="730" y="105"/>
                      <a:pt x="638" y="44"/>
                    </a:cubicBezTo>
                    <a:cubicBezTo>
                      <a:pt x="595" y="22"/>
                      <a:pt x="537" y="1"/>
                      <a:pt x="475" y="1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999" name="Google Shape;999;p6"/>
              <p:cNvSpPr/>
              <p:nvPr/>
            </p:nvSpPr>
            <p:spPr>
              <a:xfrm>
                <a:off x="1445626" y="4404873"/>
                <a:ext cx="10602" cy="20300"/>
              </a:xfrm>
              <a:custGeom>
                <a:rect b="b" l="l" r="r" t="t"/>
                <a:pathLst>
                  <a:path extrusionOk="0" h="875" w="457">
                    <a:moveTo>
                      <a:pt x="275" y="0"/>
                    </a:moveTo>
                    <a:cubicBezTo>
                      <a:pt x="123" y="0"/>
                      <a:pt x="1" y="152"/>
                      <a:pt x="31" y="274"/>
                    </a:cubicBezTo>
                    <a:cubicBezTo>
                      <a:pt x="92" y="335"/>
                      <a:pt x="123" y="456"/>
                      <a:pt x="123" y="548"/>
                    </a:cubicBezTo>
                    <a:cubicBezTo>
                      <a:pt x="153" y="608"/>
                      <a:pt x="183" y="730"/>
                      <a:pt x="244" y="791"/>
                    </a:cubicBezTo>
                    <a:cubicBezTo>
                      <a:pt x="244" y="851"/>
                      <a:pt x="275" y="851"/>
                      <a:pt x="305" y="851"/>
                    </a:cubicBezTo>
                    <a:cubicBezTo>
                      <a:pt x="320" y="867"/>
                      <a:pt x="328" y="874"/>
                      <a:pt x="339" y="874"/>
                    </a:cubicBezTo>
                    <a:cubicBezTo>
                      <a:pt x="351" y="874"/>
                      <a:pt x="366" y="867"/>
                      <a:pt x="396" y="851"/>
                    </a:cubicBezTo>
                    <a:cubicBezTo>
                      <a:pt x="427" y="760"/>
                      <a:pt x="427" y="639"/>
                      <a:pt x="457" y="578"/>
                    </a:cubicBezTo>
                    <a:lnTo>
                      <a:pt x="457" y="304"/>
                    </a:lnTo>
                    <a:cubicBezTo>
                      <a:pt x="457" y="244"/>
                      <a:pt x="457" y="152"/>
                      <a:pt x="427" y="92"/>
                    </a:cubicBezTo>
                    <a:cubicBezTo>
                      <a:pt x="396" y="31"/>
                      <a:pt x="335" y="0"/>
                      <a:pt x="275" y="0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000" name="Google Shape;1000;p6"/>
              <p:cNvSpPr/>
              <p:nvPr/>
            </p:nvSpPr>
            <p:spPr>
              <a:xfrm>
                <a:off x="1459036" y="4382300"/>
                <a:ext cx="14129" cy="25520"/>
              </a:xfrm>
              <a:custGeom>
                <a:rect b="b" l="l" r="r" t="t"/>
                <a:pathLst>
                  <a:path extrusionOk="0" h="1100" w="609">
                    <a:moveTo>
                      <a:pt x="335" y="1"/>
                    </a:moveTo>
                    <a:cubicBezTo>
                      <a:pt x="274" y="1"/>
                      <a:pt x="183" y="1"/>
                      <a:pt x="122" y="62"/>
                    </a:cubicBezTo>
                    <a:cubicBezTo>
                      <a:pt x="31" y="153"/>
                      <a:pt x="0" y="214"/>
                      <a:pt x="0" y="305"/>
                    </a:cubicBezTo>
                    <a:lnTo>
                      <a:pt x="0" y="487"/>
                    </a:lnTo>
                    <a:lnTo>
                      <a:pt x="0" y="669"/>
                    </a:lnTo>
                    <a:cubicBezTo>
                      <a:pt x="0" y="761"/>
                      <a:pt x="31" y="852"/>
                      <a:pt x="61" y="913"/>
                    </a:cubicBezTo>
                    <a:lnTo>
                      <a:pt x="122" y="943"/>
                    </a:lnTo>
                    <a:cubicBezTo>
                      <a:pt x="122" y="973"/>
                      <a:pt x="152" y="1004"/>
                      <a:pt x="152" y="1065"/>
                    </a:cubicBezTo>
                    <a:cubicBezTo>
                      <a:pt x="165" y="1090"/>
                      <a:pt x="189" y="1100"/>
                      <a:pt x="212" y="1100"/>
                    </a:cubicBezTo>
                    <a:cubicBezTo>
                      <a:pt x="244" y="1100"/>
                      <a:pt x="274" y="1082"/>
                      <a:pt x="274" y="1065"/>
                    </a:cubicBezTo>
                    <a:cubicBezTo>
                      <a:pt x="274" y="1004"/>
                      <a:pt x="274" y="1004"/>
                      <a:pt x="304" y="973"/>
                    </a:cubicBezTo>
                    <a:lnTo>
                      <a:pt x="335" y="943"/>
                    </a:lnTo>
                    <a:cubicBezTo>
                      <a:pt x="365" y="913"/>
                      <a:pt x="396" y="821"/>
                      <a:pt x="456" y="791"/>
                    </a:cubicBezTo>
                    <a:lnTo>
                      <a:pt x="578" y="548"/>
                    </a:lnTo>
                    <a:cubicBezTo>
                      <a:pt x="608" y="487"/>
                      <a:pt x="608" y="457"/>
                      <a:pt x="608" y="366"/>
                    </a:cubicBezTo>
                    <a:cubicBezTo>
                      <a:pt x="608" y="305"/>
                      <a:pt x="608" y="214"/>
                      <a:pt x="578" y="153"/>
                    </a:cubicBezTo>
                    <a:cubicBezTo>
                      <a:pt x="517" y="62"/>
                      <a:pt x="456" y="31"/>
                      <a:pt x="335" y="1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001" name="Google Shape;1001;p6"/>
              <p:cNvSpPr/>
              <p:nvPr/>
            </p:nvSpPr>
            <p:spPr>
              <a:xfrm>
                <a:off x="1336331" y="4402043"/>
                <a:ext cx="21878" cy="14848"/>
              </a:xfrm>
              <a:custGeom>
                <a:rect b="b" l="l" r="r" t="t"/>
                <a:pathLst>
                  <a:path extrusionOk="0" h="640" w="943">
                    <a:moveTo>
                      <a:pt x="609" y="1"/>
                    </a:moveTo>
                    <a:cubicBezTo>
                      <a:pt x="578" y="1"/>
                      <a:pt x="487" y="1"/>
                      <a:pt x="457" y="62"/>
                    </a:cubicBezTo>
                    <a:cubicBezTo>
                      <a:pt x="426" y="62"/>
                      <a:pt x="426" y="92"/>
                      <a:pt x="396" y="122"/>
                    </a:cubicBezTo>
                    <a:cubicBezTo>
                      <a:pt x="396" y="122"/>
                      <a:pt x="396" y="153"/>
                      <a:pt x="335" y="153"/>
                    </a:cubicBezTo>
                    <a:cubicBezTo>
                      <a:pt x="335" y="153"/>
                      <a:pt x="305" y="214"/>
                      <a:pt x="305" y="244"/>
                    </a:cubicBezTo>
                    <a:cubicBezTo>
                      <a:pt x="305" y="272"/>
                      <a:pt x="278" y="274"/>
                      <a:pt x="275" y="299"/>
                    </a:cubicBezTo>
                    <a:lnTo>
                      <a:pt x="275" y="299"/>
                    </a:lnTo>
                    <a:cubicBezTo>
                      <a:pt x="253" y="317"/>
                      <a:pt x="224" y="338"/>
                      <a:pt x="183" y="366"/>
                    </a:cubicBezTo>
                    <a:lnTo>
                      <a:pt x="122" y="426"/>
                    </a:lnTo>
                    <a:lnTo>
                      <a:pt x="92" y="457"/>
                    </a:lnTo>
                    <a:cubicBezTo>
                      <a:pt x="31" y="518"/>
                      <a:pt x="1" y="548"/>
                      <a:pt x="31" y="578"/>
                    </a:cubicBezTo>
                    <a:cubicBezTo>
                      <a:pt x="122" y="578"/>
                      <a:pt x="153" y="609"/>
                      <a:pt x="183" y="609"/>
                    </a:cubicBezTo>
                    <a:lnTo>
                      <a:pt x="396" y="609"/>
                    </a:lnTo>
                    <a:cubicBezTo>
                      <a:pt x="417" y="609"/>
                      <a:pt x="442" y="605"/>
                      <a:pt x="468" y="600"/>
                    </a:cubicBezTo>
                    <a:lnTo>
                      <a:pt x="468" y="600"/>
                    </a:lnTo>
                    <a:cubicBezTo>
                      <a:pt x="516" y="626"/>
                      <a:pt x="569" y="639"/>
                      <a:pt x="609" y="639"/>
                    </a:cubicBezTo>
                    <a:lnTo>
                      <a:pt x="730" y="639"/>
                    </a:lnTo>
                    <a:cubicBezTo>
                      <a:pt x="791" y="639"/>
                      <a:pt x="882" y="578"/>
                      <a:pt x="913" y="518"/>
                    </a:cubicBezTo>
                    <a:cubicBezTo>
                      <a:pt x="943" y="457"/>
                      <a:pt x="943" y="396"/>
                      <a:pt x="943" y="366"/>
                    </a:cubicBezTo>
                    <a:cubicBezTo>
                      <a:pt x="943" y="305"/>
                      <a:pt x="943" y="274"/>
                      <a:pt x="913" y="244"/>
                    </a:cubicBezTo>
                    <a:cubicBezTo>
                      <a:pt x="913" y="214"/>
                      <a:pt x="882" y="153"/>
                      <a:pt x="852" y="122"/>
                    </a:cubicBezTo>
                    <a:cubicBezTo>
                      <a:pt x="791" y="92"/>
                      <a:pt x="761" y="92"/>
                      <a:pt x="730" y="62"/>
                    </a:cubicBezTo>
                    <a:cubicBezTo>
                      <a:pt x="700" y="62"/>
                      <a:pt x="639" y="1"/>
                      <a:pt x="609" y="1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002" name="Google Shape;1002;p6"/>
              <p:cNvSpPr/>
              <p:nvPr/>
            </p:nvSpPr>
            <p:spPr>
              <a:xfrm>
                <a:off x="1349741" y="4386429"/>
                <a:ext cx="29626" cy="14245"/>
              </a:xfrm>
              <a:custGeom>
                <a:rect b="b" l="l" r="r" t="t"/>
                <a:pathLst>
                  <a:path extrusionOk="0" h="614" w="1277">
                    <a:moveTo>
                      <a:pt x="958" y="0"/>
                    </a:moveTo>
                    <a:cubicBezTo>
                      <a:pt x="909" y="0"/>
                      <a:pt x="859" y="10"/>
                      <a:pt x="821" y="36"/>
                    </a:cubicBezTo>
                    <a:lnTo>
                      <a:pt x="790" y="36"/>
                    </a:lnTo>
                    <a:cubicBezTo>
                      <a:pt x="821" y="36"/>
                      <a:pt x="821" y="5"/>
                      <a:pt x="851" y="5"/>
                    </a:cubicBezTo>
                    <a:cubicBezTo>
                      <a:pt x="790" y="5"/>
                      <a:pt x="699" y="36"/>
                      <a:pt x="669" y="36"/>
                    </a:cubicBezTo>
                    <a:lnTo>
                      <a:pt x="578" y="36"/>
                    </a:lnTo>
                    <a:cubicBezTo>
                      <a:pt x="426" y="36"/>
                      <a:pt x="304" y="66"/>
                      <a:pt x="152" y="127"/>
                    </a:cubicBezTo>
                    <a:cubicBezTo>
                      <a:pt x="122" y="127"/>
                      <a:pt x="31" y="188"/>
                      <a:pt x="31" y="218"/>
                    </a:cubicBezTo>
                    <a:cubicBezTo>
                      <a:pt x="0" y="370"/>
                      <a:pt x="31" y="461"/>
                      <a:pt x="122" y="461"/>
                    </a:cubicBezTo>
                    <a:cubicBezTo>
                      <a:pt x="359" y="491"/>
                      <a:pt x="597" y="579"/>
                      <a:pt x="863" y="611"/>
                    </a:cubicBezTo>
                    <a:lnTo>
                      <a:pt x="863" y="611"/>
                    </a:lnTo>
                    <a:cubicBezTo>
                      <a:pt x="820" y="600"/>
                      <a:pt x="817" y="552"/>
                      <a:pt x="790" y="552"/>
                    </a:cubicBezTo>
                    <a:lnTo>
                      <a:pt x="821" y="552"/>
                    </a:lnTo>
                    <a:cubicBezTo>
                      <a:pt x="873" y="582"/>
                      <a:pt x="927" y="595"/>
                      <a:pt x="979" y="595"/>
                    </a:cubicBezTo>
                    <a:cubicBezTo>
                      <a:pt x="1138" y="595"/>
                      <a:pt x="1277" y="470"/>
                      <a:pt x="1277" y="309"/>
                    </a:cubicBezTo>
                    <a:cubicBezTo>
                      <a:pt x="1277" y="188"/>
                      <a:pt x="1216" y="66"/>
                      <a:pt x="1125" y="36"/>
                    </a:cubicBezTo>
                    <a:cubicBezTo>
                      <a:pt x="1090" y="18"/>
                      <a:pt x="1024" y="0"/>
                      <a:pt x="958" y="0"/>
                    </a:cubicBezTo>
                    <a:close/>
                    <a:moveTo>
                      <a:pt x="863" y="611"/>
                    </a:moveTo>
                    <a:cubicBezTo>
                      <a:pt x="869" y="612"/>
                      <a:pt x="875" y="613"/>
                      <a:pt x="882" y="613"/>
                    </a:cubicBezTo>
                    <a:cubicBezTo>
                      <a:pt x="876" y="612"/>
                      <a:pt x="869" y="612"/>
                      <a:pt x="863" y="611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003" name="Google Shape;1003;p6"/>
              <p:cNvSpPr/>
              <p:nvPr/>
            </p:nvSpPr>
            <p:spPr>
              <a:xfrm>
                <a:off x="1494996" y="4299105"/>
                <a:ext cx="26123" cy="24685"/>
              </a:xfrm>
              <a:custGeom>
                <a:rect b="b" l="l" r="r" t="t"/>
                <a:pathLst>
                  <a:path extrusionOk="0" h="1064" w="1126">
                    <a:moveTo>
                      <a:pt x="730" y="0"/>
                    </a:moveTo>
                    <a:cubicBezTo>
                      <a:pt x="639" y="0"/>
                      <a:pt x="578" y="30"/>
                      <a:pt x="487" y="91"/>
                    </a:cubicBezTo>
                    <a:cubicBezTo>
                      <a:pt x="426" y="122"/>
                      <a:pt x="365" y="152"/>
                      <a:pt x="335" y="182"/>
                    </a:cubicBezTo>
                    <a:lnTo>
                      <a:pt x="274" y="274"/>
                    </a:lnTo>
                    <a:cubicBezTo>
                      <a:pt x="183" y="334"/>
                      <a:pt x="153" y="426"/>
                      <a:pt x="92" y="486"/>
                    </a:cubicBezTo>
                    <a:cubicBezTo>
                      <a:pt x="92" y="547"/>
                      <a:pt x="31" y="547"/>
                      <a:pt x="31" y="578"/>
                    </a:cubicBezTo>
                    <a:lnTo>
                      <a:pt x="31" y="608"/>
                    </a:lnTo>
                    <a:cubicBezTo>
                      <a:pt x="1" y="699"/>
                      <a:pt x="1" y="730"/>
                      <a:pt x="1" y="760"/>
                    </a:cubicBezTo>
                    <a:lnTo>
                      <a:pt x="1" y="790"/>
                    </a:lnTo>
                    <a:lnTo>
                      <a:pt x="1" y="851"/>
                    </a:lnTo>
                    <a:cubicBezTo>
                      <a:pt x="31" y="882"/>
                      <a:pt x="31" y="1003"/>
                      <a:pt x="122" y="1034"/>
                    </a:cubicBezTo>
                    <a:cubicBezTo>
                      <a:pt x="153" y="1064"/>
                      <a:pt x="183" y="1064"/>
                      <a:pt x="274" y="1064"/>
                    </a:cubicBezTo>
                    <a:lnTo>
                      <a:pt x="457" y="1064"/>
                    </a:lnTo>
                    <a:cubicBezTo>
                      <a:pt x="487" y="1064"/>
                      <a:pt x="548" y="1064"/>
                      <a:pt x="548" y="1034"/>
                    </a:cubicBezTo>
                    <a:cubicBezTo>
                      <a:pt x="609" y="1003"/>
                      <a:pt x="730" y="942"/>
                      <a:pt x="791" y="912"/>
                    </a:cubicBezTo>
                    <a:cubicBezTo>
                      <a:pt x="882" y="882"/>
                      <a:pt x="943" y="851"/>
                      <a:pt x="1034" y="760"/>
                    </a:cubicBezTo>
                    <a:cubicBezTo>
                      <a:pt x="1065" y="730"/>
                      <a:pt x="1095" y="699"/>
                      <a:pt x="1095" y="608"/>
                    </a:cubicBezTo>
                    <a:cubicBezTo>
                      <a:pt x="1125" y="578"/>
                      <a:pt x="1125" y="486"/>
                      <a:pt x="1125" y="426"/>
                    </a:cubicBezTo>
                    <a:lnTo>
                      <a:pt x="1125" y="304"/>
                    </a:lnTo>
                    <a:cubicBezTo>
                      <a:pt x="1125" y="243"/>
                      <a:pt x="1095" y="182"/>
                      <a:pt x="1065" y="152"/>
                    </a:cubicBezTo>
                    <a:cubicBezTo>
                      <a:pt x="1034" y="122"/>
                      <a:pt x="1034" y="91"/>
                      <a:pt x="1004" y="91"/>
                    </a:cubicBezTo>
                    <a:cubicBezTo>
                      <a:pt x="943" y="30"/>
                      <a:pt x="882" y="0"/>
                      <a:pt x="852" y="0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004" name="Google Shape;1004;p6"/>
              <p:cNvSpPr/>
              <p:nvPr/>
            </p:nvSpPr>
            <p:spPr>
              <a:xfrm>
                <a:off x="1513626" y="4330123"/>
                <a:ext cx="17354" cy="15544"/>
              </a:xfrm>
              <a:custGeom>
                <a:rect b="b" l="l" r="r" t="t"/>
                <a:pathLst>
                  <a:path extrusionOk="0" h="670" w="748">
                    <a:moveTo>
                      <a:pt x="444" y="0"/>
                    </a:moveTo>
                    <a:cubicBezTo>
                      <a:pt x="413" y="0"/>
                      <a:pt x="383" y="0"/>
                      <a:pt x="353" y="31"/>
                    </a:cubicBezTo>
                    <a:cubicBezTo>
                      <a:pt x="292" y="31"/>
                      <a:pt x="262" y="61"/>
                      <a:pt x="231" y="122"/>
                    </a:cubicBezTo>
                    <a:lnTo>
                      <a:pt x="201" y="152"/>
                    </a:lnTo>
                    <a:lnTo>
                      <a:pt x="140" y="183"/>
                    </a:lnTo>
                    <a:cubicBezTo>
                      <a:pt x="110" y="213"/>
                      <a:pt x="110" y="304"/>
                      <a:pt x="110" y="335"/>
                    </a:cubicBezTo>
                    <a:lnTo>
                      <a:pt x="110" y="456"/>
                    </a:lnTo>
                    <a:cubicBezTo>
                      <a:pt x="110" y="456"/>
                      <a:pt x="110" y="426"/>
                      <a:pt x="140" y="426"/>
                    </a:cubicBezTo>
                    <a:cubicBezTo>
                      <a:pt x="140" y="456"/>
                      <a:pt x="110" y="487"/>
                      <a:pt x="110" y="487"/>
                    </a:cubicBezTo>
                    <a:cubicBezTo>
                      <a:pt x="110" y="517"/>
                      <a:pt x="79" y="578"/>
                      <a:pt x="79" y="578"/>
                    </a:cubicBezTo>
                    <a:cubicBezTo>
                      <a:pt x="79" y="598"/>
                      <a:pt x="66" y="619"/>
                      <a:pt x="66" y="639"/>
                    </a:cubicBezTo>
                    <a:lnTo>
                      <a:pt x="66" y="639"/>
                    </a:lnTo>
                    <a:cubicBezTo>
                      <a:pt x="70" y="639"/>
                      <a:pt x="75" y="639"/>
                      <a:pt x="79" y="639"/>
                    </a:cubicBezTo>
                    <a:lnTo>
                      <a:pt x="201" y="639"/>
                    </a:lnTo>
                    <a:cubicBezTo>
                      <a:pt x="231" y="639"/>
                      <a:pt x="262" y="608"/>
                      <a:pt x="292" y="608"/>
                    </a:cubicBezTo>
                    <a:lnTo>
                      <a:pt x="413" y="608"/>
                    </a:lnTo>
                    <a:cubicBezTo>
                      <a:pt x="444" y="608"/>
                      <a:pt x="505" y="578"/>
                      <a:pt x="535" y="578"/>
                    </a:cubicBezTo>
                    <a:lnTo>
                      <a:pt x="565" y="578"/>
                    </a:lnTo>
                    <a:cubicBezTo>
                      <a:pt x="596" y="517"/>
                      <a:pt x="657" y="517"/>
                      <a:pt x="687" y="487"/>
                    </a:cubicBezTo>
                    <a:cubicBezTo>
                      <a:pt x="717" y="456"/>
                      <a:pt x="717" y="426"/>
                      <a:pt x="748" y="365"/>
                    </a:cubicBezTo>
                    <a:lnTo>
                      <a:pt x="748" y="304"/>
                    </a:lnTo>
                    <a:cubicBezTo>
                      <a:pt x="748" y="274"/>
                      <a:pt x="748" y="213"/>
                      <a:pt x="717" y="183"/>
                    </a:cubicBezTo>
                    <a:cubicBezTo>
                      <a:pt x="717" y="152"/>
                      <a:pt x="687" y="152"/>
                      <a:pt x="687" y="122"/>
                    </a:cubicBezTo>
                    <a:cubicBezTo>
                      <a:pt x="657" y="61"/>
                      <a:pt x="657" y="31"/>
                      <a:pt x="596" y="31"/>
                    </a:cubicBezTo>
                    <a:cubicBezTo>
                      <a:pt x="565" y="31"/>
                      <a:pt x="565" y="0"/>
                      <a:pt x="535" y="0"/>
                    </a:cubicBezTo>
                    <a:close/>
                    <a:moveTo>
                      <a:pt x="66" y="639"/>
                    </a:moveTo>
                    <a:cubicBezTo>
                      <a:pt x="35" y="639"/>
                      <a:pt x="0" y="643"/>
                      <a:pt x="79" y="669"/>
                    </a:cubicBezTo>
                    <a:cubicBezTo>
                      <a:pt x="69" y="659"/>
                      <a:pt x="66" y="649"/>
                      <a:pt x="66" y="639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005" name="Google Shape;1005;p6"/>
              <p:cNvSpPr/>
              <p:nvPr/>
            </p:nvSpPr>
            <p:spPr>
              <a:xfrm>
                <a:off x="1521792" y="4275673"/>
                <a:ext cx="18351" cy="19210"/>
              </a:xfrm>
              <a:custGeom>
                <a:rect b="b" l="l" r="r" t="t"/>
                <a:pathLst>
                  <a:path extrusionOk="0" h="828" w="791">
                    <a:moveTo>
                      <a:pt x="463" y="1"/>
                    </a:moveTo>
                    <a:cubicBezTo>
                      <a:pt x="451" y="1"/>
                      <a:pt x="439" y="3"/>
                      <a:pt x="426" y="7"/>
                    </a:cubicBezTo>
                    <a:cubicBezTo>
                      <a:pt x="365" y="7"/>
                      <a:pt x="244" y="68"/>
                      <a:pt x="213" y="98"/>
                    </a:cubicBezTo>
                    <a:lnTo>
                      <a:pt x="183" y="129"/>
                    </a:lnTo>
                    <a:cubicBezTo>
                      <a:pt x="183" y="159"/>
                      <a:pt x="122" y="159"/>
                      <a:pt x="122" y="220"/>
                    </a:cubicBezTo>
                    <a:cubicBezTo>
                      <a:pt x="122" y="250"/>
                      <a:pt x="92" y="250"/>
                      <a:pt x="92" y="281"/>
                    </a:cubicBezTo>
                    <a:lnTo>
                      <a:pt x="92" y="311"/>
                    </a:lnTo>
                    <a:cubicBezTo>
                      <a:pt x="61" y="372"/>
                      <a:pt x="61" y="402"/>
                      <a:pt x="61" y="433"/>
                    </a:cubicBezTo>
                    <a:cubicBezTo>
                      <a:pt x="31" y="463"/>
                      <a:pt x="31" y="554"/>
                      <a:pt x="1" y="585"/>
                    </a:cubicBezTo>
                    <a:lnTo>
                      <a:pt x="1" y="615"/>
                    </a:lnTo>
                    <a:lnTo>
                      <a:pt x="1" y="676"/>
                    </a:lnTo>
                    <a:cubicBezTo>
                      <a:pt x="1" y="706"/>
                      <a:pt x="31" y="737"/>
                      <a:pt x="61" y="737"/>
                    </a:cubicBezTo>
                    <a:cubicBezTo>
                      <a:pt x="92" y="737"/>
                      <a:pt x="92" y="767"/>
                      <a:pt x="122" y="767"/>
                    </a:cubicBezTo>
                    <a:cubicBezTo>
                      <a:pt x="153" y="828"/>
                      <a:pt x="183" y="828"/>
                      <a:pt x="213" y="828"/>
                    </a:cubicBezTo>
                    <a:cubicBezTo>
                      <a:pt x="244" y="767"/>
                      <a:pt x="335" y="767"/>
                      <a:pt x="365" y="737"/>
                    </a:cubicBezTo>
                    <a:cubicBezTo>
                      <a:pt x="396" y="737"/>
                      <a:pt x="396" y="706"/>
                      <a:pt x="457" y="706"/>
                    </a:cubicBezTo>
                    <a:cubicBezTo>
                      <a:pt x="457" y="706"/>
                      <a:pt x="487" y="706"/>
                      <a:pt x="487" y="676"/>
                    </a:cubicBezTo>
                    <a:cubicBezTo>
                      <a:pt x="517" y="676"/>
                      <a:pt x="517" y="615"/>
                      <a:pt x="548" y="615"/>
                    </a:cubicBezTo>
                    <a:cubicBezTo>
                      <a:pt x="578" y="615"/>
                      <a:pt x="578" y="585"/>
                      <a:pt x="639" y="585"/>
                    </a:cubicBezTo>
                    <a:lnTo>
                      <a:pt x="669" y="554"/>
                    </a:lnTo>
                    <a:cubicBezTo>
                      <a:pt x="700" y="524"/>
                      <a:pt x="700" y="463"/>
                      <a:pt x="730" y="433"/>
                    </a:cubicBezTo>
                    <a:cubicBezTo>
                      <a:pt x="791" y="402"/>
                      <a:pt x="791" y="372"/>
                      <a:pt x="791" y="311"/>
                    </a:cubicBezTo>
                    <a:cubicBezTo>
                      <a:pt x="791" y="281"/>
                      <a:pt x="791" y="250"/>
                      <a:pt x="730" y="220"/>
                    </a:cubicBezTo>
                    <a:cubicBezTo>
                      <a:pt x="730" y="159"/>
                      <a:pt x="700" y="129"/>
                      <a:pt x="669" y="98"/>
                    </a:cubicBezTo>
                    <a:cubicBezTo>
                      <a:pt x="591" y="72"/>
                      <a:pt x="535" y="1"/>
                      <a:pt x="463" y="1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006" name="Google Shape;1006;p6"/>
              <p:cNvSpPr/>
              <p:nvPr/>
            </p:nvSpPr>
            <p:spPr>
              <a:xfrm>
                <a:off x="1505575" y="4254398"/>
                <a:ext cx="22597" cy="22156"/>
              </a:xfrm>
              <a:custGeom>
                <a:rect b="b" l="l" r="r" t="t"/>
                <a:pathLst>
                  <a:path extrusionOk="0" h="955" w="974">
                    <a:moveTo>
                      <a:pt x="652" y="0"/>
                    </a:moveTo>
                    <a:cubicBezTo>
                      <a:pt x="578" y="0"/>
                      <a:pt x="501" y="28"/>
                      <a:pt x="457" y="73"/>
                    </a:cubicBezTo>
                    <a:cubicBezTo>
                      <a:pt x="457" y="73"/>
                      <a:pt x="426" y="73"/>
                      <a:pt x="426" y="103"/>
                    </a:cubicBezTo>
                    <a:cubicBezTo>
                      <a:pt x="396" y="103"/>
                      <a:pt x="335" y="134"/>
                      <a:pt x="335" y="164"/>
                    </a:cubicBezTo>
                    <a:lnTo>
                      <a:pt x="274" y="255"/>
                    </a:lnTo>
                    <a:cubicBezTo>
                      <a:pt x="274" y="286"/>
                      <a:pt x="244" y="286"/>
                      <a:pt x="244" y="316"/>
                    </a:cubicBezTo>
                    <a:cubicBezTo>
                      <a:pt x="244" y="377"/>
                      <a:pt x="183" y="377"/>
                      <a:pt x="183" y="407"/>
                    </a:cubicBezTo>
                    <a:cubicBezTo>
                      <a:pt x="183" y="438"/>
                      <a:pt x="153" y="468"/>
                      <a:pt x="153" y="468"/>
                    </a:cubicBezTo>
                    <a:cubicBezTo>
                      <a:pt x="122" y="559"/>
                      <a:pt x="122" y="590"/>
                      <a:pt x="92" y="620"/>
                    </a:cubicBezTo>
                    <a:cubicBezTo>
                      <a:pt x="31" y="681"/>
                      <a:pt x="31" y="711"/>
                      <a:pt x="31" y="742"/>
                    </a:cubicBezTo>
                    <a:lnTo>
                      <a:pt x="31" y="772"/>
                    </a:lnTo>
                    <a:cubicBezTo>
                      <a:pt x="1" y="833"/>
                      <a:pt x="1" y="863"/>
                      <a:pt x="31" y="894"/>
                    </a:cubicBezTo>
                    <a:cubicBezTo>
                      <a:pt x="92" y="954"/>
                      <a:pt x="153" y="954"/>
                      <a:pt x="183" y="954"/>
                    </a:cubicBezTo>
                    <a:lnTo>
                      <a:pt x="274" y="954"/>
                    </a:lnTo>
                    <a:cubicBezTo>
                      <a:pt x="305" y="954"/>
                      <a:pt x="305" y="894"/>
                      <a:pt x="335" y="894"/>
                    </a:cubicBezTo>
                    <a:cubicBezTo>
                      <a:pt x="396" y="863"/>
                      <a:pt x="457" y="863"/>
                      <a:pt x="487" y="833"/>
                    </a:cubicBezTo>
                    <a:cubicBezTo>
                      <a:pt x="548" y="833"/>
                      <a:pt x="578" y="802"/>
                      <a:pt x="578" y="802"/>
                    </a:cubicBezTo>
                    <a:cubicBezTo>
                      <a:pt x="609" y="802"/>
                      <a:pt x="609" y="742"/>
                      <a:pt x="639" y="742"/>
                    </a:cubicBezTo>
                    <a:cubicBezTo>
                      <a:pt x="669" y="742"/>
                      <a:pt x="669" y="711"/>
                      <a:pt x="730" y="711"/>
                    </a:cubicBezTo>
                    <a:cubicBezTo>
                      <a:pt x="760" y="681"/>
                      <a:pt x="791" y="681"/>
                      <a:pt x="821" y="620"/>
                    </a:cubicBezTo>
                    <a:cubicBezTo>
                      <a:pt x="821" y="620"/>
                      <a:pt x="821" y="590"/>
                      <a:pt x="882" y="590"/>
                    </a:cubicBezTo>
                    <a:cubicBezTo>
                      <a:pt x="912" y="559"/>
                      <a:pt x="943" y="529"/>
                      <a:pt x="943" y="468"/>
                    </a:cubicBezTo>
                    <a:cubicBezTo>
                      <a:pt x="973" y="438"/>
                      <a:pt x="973" y="407"/>
                      <a:pt x="973" y="316"/>
                    </a:cubicBezTo>
                    <a:lnTo>
                      <a:pt x="973" y="255"/>
                    </a:lnTo>
                    <a:cubicBezTo>
                      <a:pt x="973" y="225"/>
                      <a:pt x="943" y="164"/>
                      <a:pt x="912" y="134"/>
                    </a:cubicBezTo>
                    <a:cubicBezTo>
                      <a:pt x="882" y="73"/>
                      <a:pt x="791" y="12"/>
                      <a:pt x="730" y="12"/>
                    </a:cubicBezTo>
                    <a:cubicBezTo>
                      <a:pt x="706" y="4"/>
                      <a:pt x="679" y="0"/>
                      <a:pt x="652" y="0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007" name="Google Shape;1007;p6"/>
              <p:cNvSpPr/>
              <p:nvPr/>
            </p:nvSpPr>
            <p:spPr>
              <a:xfrm>
                <a:off x="1504879" y="4239156"/>
                <a:ext cx="16240" cy="17655"/>
              </a:xfrm>
              <a:custGeom>
                <a:rect b="b" l="l" r="r" t="t"/>
                <a:pathLst>
                  <a:path extrusionOk="0" h="761" w="700">
                    <a:moveTo>
                      <a:pt x="53" y="488"/>
                    </a:moveTo>
                    <a:lnTo>
                      <a:pt x="53" y="488"/>
                    </a:lnTo>
                    <a:cubicBezTo>
                      <a:pt x="31" y="493"/>
                      <a:pt x="31" y="517"/>
                      <a:pt x="31" y="517"/>
                    </a:cubicBezTo>
                    <a:cubicBezTo>
                      <a:pt x="40" y="507"/>
                      <a:pt x="47" y="498"/>
                      <a:pt x="53" y="488"/>
                    </a:cubicBezTo>
                    <a:close/>
                    <a:moveTo>
                      <a:pt x="487" y="517"/>
                    </a:moveTo>
                    <a:cubicBezTo>
                      <a:pt x="487" y="517"/>
                      <a:pt x="456" y="517"/>
                      <a:pt x="456" y="578"/>
                    </a:cubicBezTo>
                    <a:cubicBezTo>
                      <a:pt x="456" y="578"/>
                      <a:pt x="487" y="578"/>
                      <a:pt x="487" y="517"/>
                    </a:cubicBezTo>
                    <a:close/>
                    <a:moveTo>
                      <a:pt x="426" y="0"/>
                    </a:moveTo>
                    <a:cubicBezTo>
                      <a:pt x="365" y="0"/>
                      <a:pt x="335" y="0"/>
                      <a:pt x="304" y="31"/>
                    </a:cubicBezTo>
                    <a:cubicBezTo>
                      <a:pt x="243" y="61"/>
                      <a:pt x="213" y="61"/>
                      <a:pt x="183" y="152"/>
                    </a:cubicBezTo>
                    <a:cubicBezTo>
                      <a:pt x="152" y="183"/>
                      <a:pt x="152" y="213"/>
                      <a:pt x="152" y="274"/>
                    </a:cubicBezTo>
                    <a:lnTo>
                      <a:pt x="152" y="304"/>
                    </a:lnTo>
                    <a:cubicBezTo>
                      <a:pt x="152" y="304"/>
                      <a:pt x="152" y="274"/>
                      <a:pt x="183" y="274"/>
                    </a:cubicBezTo>
                    <a:cubicBezTo>
                      <a:pt x="183" y="304"/>
                      <a:pt x="152" y="304"/>
                      <a:pt x="152" y="335"/>
                    </a:cubicBezTo>
                    <a:cubicBezTo>
                      <a:pt x="152" y="396"/>
                      <a:pt x="91" y="396"/>
                      <a:pt x="91" y="426"/>
                    </a:cubicBezTo>
                    <a:cubicBezTo>
                      <a:pt x="71" y="447"/>
                      <a:pt x="64" y="467"/>
                      <a:pt x="53" y="488"/>
                    </a:cubicBezTo>
                    <a:lnTo>
                      <a:pt x="53" y="488"/>
                    </a:lnTo>
                    <a:cubicBezTo>
                      <a:pt x="55" y="487"/>
                      <a:pt x="58" y="487"/>
                      <a:pt x="61" y="487"/>
                    </a:cubicBezTo>
                    <a:cubicBezTo>
                      <a:pt x="61" y="487"/>
                      <a:pt x="61" y="517"/>
                      <a:pt x="31" y="517"/>
                    </a:cubicBezTo>
                    <a:cubicBezTo>
                      <a:pt x="0" y="578"/>
                      <a:pt x="0" y="608"/>
                      <a:pt x="0" y="639"/>
                    </a:cubicBezTo>
                    <a:cubicBezTo>
                      <a:pt x="0" y="700"/>
                      <a:pt x="0" y="730"/>
                      <a:pt x="31" y="730"/>
                    </a:cubicBezTo>
                    <a:cubicBezTo>
                      <a:pt x="61" y="760"/>
                      <a:pt x="61" y="760"/>
                      <a:pt x="91" y="760"/>
                    </a:cubicBezTo>
                    <a:lnTo>
                      <a:pt x="152" y="760"/>
                    </a:lnTo>
                    <a:cubicBezTo>
                      <a:pt x="122" y="700"/>
                      <a:pt x="152" y="700"/>
                      <a:pt x="183" y="700"/>
                    </a:cubicBezTo>
                    <a:cubicBezTo>
                      <a:pt x="213" y="639"/>
                      <a:pt x="304" y="639"/>
                      <a:pt x="335" y="608"/>
                    </a:cubicBezTo>
                    <a:cubicBezTo>
                      <a:pt x="365" y="608"/>
                      <a:pt x="365" y="578"/>
                      <a:pt x="426" y="578"/>
                    </a:cubicBezTo>
                    <a:cubicBezTo>
                      <a:pt x="456" y="578"/>
                      <a:pt x="456" y="517"/>
                      <a:pt x="487" y="517"/>
                    </a:cubicBezTo>
                    <a:cubicBezTo>
                      <a:pt x="547" y="487"/>
                      <a:pt x="547" y="487"/>
                      <a:pt x="608" y="487"/>
                    </a:cubicBezTo>
                    <a:lnTo>
                      <a:pt x="639" y="456"/>
                    </a:lnTo>
                    <a:cubicBezTo>
                      <a:pt x="669" y="426"/>
                      <a:pt x="699" y="335"/>
                      <a:pt x="699" y="274"/>
                    </a:cubicBezTo>
                    <a:cubicBezTo>
                      <a:pt x="699" y="213"/>
                      <a:pt x="699" y="183"/>
                      <a:pt x="669" y="122"/>
                    </a:cubicBezTo>
                    <a:cubicBezTo>
                      <a:pt x="669" y="61"/>
                      <a:pt x="639" y="61"/>
                      <a:pt x="608" y="31"/>
                    </a:cubicBezTo>
                    <a:cubicBezTo>
                      <a:pt x="578" y="0"/>
                      <a:pt x="578" y="0"/>
                      <a:pt x="517" y="0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008" name="Google Shape;1008;p6"/>
              <p:cNvSpPr/>
              <p:nvPr/>
            </p:nvSpPr>
            <p:spPr>
              <a:xfrm>
                <a:off x="1328582" y="4421972"/>
                <a:ext cx="15521" cy="23571"/>
              </a:xfrm>
              <a:custGeom>
                <a:rect b="b" l="l" r="r" t="t"/>
                <a:pathLst>
                  <a:path extrusionOk="0" h="1016" w="669">
                    <a:moveTo>
                      <a:pt x="437" y="1"/>
                    </a:moveTo>
                    <a:cubicBezTo>
                      <a:pt x="403" y="1"/>
                      <a:pt x="365" y="8"/>
                      <a:pt x="335" y="23"/>
                    </a:cubicBezTo>
                    <a:cubicBezTo>
                      <a:pt x="304" y="23"/>
                      <a:pt x="304" y="23"/>
                      <a:pt x="243" y="54"/>
                    </a:cubicBezTo>
                    <a:lnTo>
                      <a:pt x="152" y="175"/>
                    </a:lnTo>
                    <a:cubicBezTo>
                      <a:pt x="152" y="206"/>
                      <a:pt x="91" y="206"/>
                      <a:pt x="91" y="236"/>
                    </a:cubicBezTo>
                    <a:cubicBezTo>
                      <a:pt x="61" y="297"/>
                      <a:pt x="61" y="327"/>
                      <a:pt x="61" y="388"/>
                    </a:cubicBezTo>
                    <a:cubicBezTo>
                      <a:pt x="61" y="449"/>
                      <a:pt x="31" y="510"/>
                      <a:pt x="31" y="540"/>
                    </a:cubicBezTo>
                    <a:cubicBezTo>
                      <a:pt x="31" y="631"/>
                      <a:pt x="0" y="753"/>
                      <a:pt x="31" y="814"/>
                    </a:cubicBezTo>
                    <a:lnTo>
                      <a:pt x="31" y="905"/>
                    </a:lnTo>
                    <a:cubicBezTo>
                      <a:pt x="31" y="935"/>
                      <a:pt x="31" y="996"/>
                      <a:pt x="61" y="996"/>
                    </a:cubicBezTo>
                    <a:cubicBezTo>
                      <a:pt x="86" y="1009"/>
                      <a:pt x="111" y="1016"/>
                      <a:pt x="134" y="1016"/>
                    </a:cubicBezTo>
                    <a:cubicBezTo>
                      <a:pt x="167" y="1016"/>
                      <a:pt x="195" y="1001"/>
                      <a:pt x="213" y="966"/>
                    </a:cubicBezTo>
                    <a:lnTo>
                      <a:pt x="304" y="905"/>
                    </a:lnTo>
                    <a:cubicBezTo>
                      <a:pt x="335" y="905"/>
                      <a:pt x="365" y="874"/>
                      <a:pt x="365" y="874"/>
                    </a:cubicBezTo>
                    <a:lnTo>
                      <a:pt x="426" y="814"/>
                    </a:lnTo>
                    <a:lnTo>
                      <a:pt x="456" y="783"/>
                    </a:lnTo>
                    <a:lnTo>
                      <a:pt x="517" y="692"/>
                    </a:lnTo>
                    <a:cubicBezTo>
                      <a:pt x="547" y="662"/>
                      <a:pt x="608" y="601"/>
                      <a:pt x="639" y="540"/>
                    </a:cubicBezTo>
                    <a:cubicBezTo>
                      <a:pt x="639" y="510"/>
                      <a:pt x="669" y="479"/>
                      <a:pt x="669" y="449"/>
                    </a:cubicBezTo>
                    <a:lnTo>
                      <a:pt x="669" y="358"/>
                    </a:lnTo>
                    <a:cubicBezTo>
                      <a:pt x="669" y="297"/>
                      <a:pt x="669" y="206"/>
                      <a:pt x="639" y="145"/>
                    </a:cubicBezTo>
                    <a:lnTo>
                      <a:pt x="517" y="23"/>
                    </a:lnTo>
                    <a:cubicBezTo>
                      <a:pt x="502" y="8"/>
                      <a:pt x="471" y="1"/>
                      <a:pt x="437" y="1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009" name="Google Shape;1009;p6"/>
              <p:cNvSpPr/>
              <p:nvPr/>
            </p:nvSpPr>
            <p:spPr>
              <a:xfrm>
                <a:off x="1341969" y="4438722"/>
                <a:ext cx="18374" cy="11298"/>
              </a:xfrm>
              <a:custGeom>
                <a:rect b="b" l="l" r="r" t="t"/>
                <a:pathLst>
                  <a:path extrusionOk="0" h="487" w="792">
                    <a:moveTo>
                      <a:pt x="487" y="0"/>
                    </a:moveTo>
                    <a:cubicBezTo>
                      <a:pt x="426" y="0"/>
                      <a:pt x="396" y="31"/>
                      <a:pt x="366" y="31"/>
                    </a:cubicBezTo>
                    <a:lnTo>
                      <a:pt x="335" y="61"/>
                    </a:lnTo>
                    <a:cubicBezTo>
                      <a:pt x="274" y="61"/>
                      <a:pt x="244" y="92"/>
                      <a:pt x="244" y="92"/>
                    </a:cubicBezTo>
                    <a:cubicBezTo>
                      <a:pt x="183" y="152"/>
                      <a:pt x="122" y="183"/>
                      <a:pt x="62" y="213"/>
                    </a:cubicBezTo>
                    <a:cubicBezTo>
                      <a:pt x="1" y="304"/>
                      <a:pt x="1" y="396"/>
                      <a:pt x="62" y="456"/>
                    </a:cubicBezTo>
                    <a:cubicBezTo>
                      <a:pt x="153" y="487"/>
                      <a:pt x="244" y="487"/>
                      <a:pt x="335" y="487"/>
                    </a:cubicBezTo>
                    <a:lnTo>
                      <a:pt x="609" y="487"/>
                    </a:lnTo>
                    <a:cubicBezTo>
                      <a:pt x="639" y="456"/>
                      <a:pt x="700" y="456"/>
                      <a:pt x="761" y="365"/>
                    </a:cubicBezTo>
                    <a:cubicBezTo>
                      <a:pt x="791" y="335"/>
                      <a:pt x="791" y="244"/>
                      <a:pt x="791" y="183"/>
                    </a:cubicBezTo>
                    <a:cubicBezTo>
                      <a:pt x="791" y="152"/>
                      <a:pt x="761" y="61"/>
                      <a:pt x="670" y="31"/>
                    </a:cubicBezTo>
                    <a:cubicBezTo>
                      <a:pt x="639" y="0"/>
                      <a:pt x="548" y="0"/>
                      <a:pt x="487" y="0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010" name="Google Shape;1010;p6"/>
              <p:cNvSpPr/>
              <p:nvPr/>
            </p:nvSpPr>
            <p:spPr>
              <a:xfrm>
                <a:off x="1322945" y="4412622"/>
                <a:ext cx="9883" cy="14129"/>
              </a:xfrm>
              <a:custGeom>
                <a:rect b="b" l="l" r="r" t="t"/>
                <a:pathLst>
                  <a:path extrusionOk="0" h="609" w="426">
                    <a:moveTo>
                      <a:pt x="274" y="1"/>
                    </a:moveTo>
                    <a:cubicBezTo>
                      <a:pt x="243" y="1"/>
                      <a:pt x="152" y="1"/>
                      <a:pt x="122" y="62"/>
                    </a:cubicBezTo>
                    <a:cubicBezTo>
                      <a:pt x="91" y="92"/>
                      <a:pt x="61" y="122"/>
                      <a:pt x="61" y="153"/>
                    </a:cubicBezTo>
                    <a:lnTo>
                      <a:pt x="61" y="274"/>
                    </a:lnTo>
                    <a:lnTo>
                      <a:pt x="61" y="305"/>
                    </a:lnTo>
                    <a:cubicBezTo>
                      <a:pt x="61" y="396"/>
                      <a:pt x="0" y="457"/>
                      <a:pt x="0" y="517"/>
                    </a:cubicBezTo>
                    <a:lnTo>
                      <a:pt x="0" y="548"/>
                    </a:lnTo>
                    <a:lnTo>
                      <a:pt x="0" y="578"/>
                    </a:lnTo>
                    <a:cubicBezTo>
                      <a:pt x="0" y="609"/>
                      <a:pt x="61" y="609"/>
                      <a:pt x="61" y="609"/>
                    </a:cubicBezTo>
                    <a:lnTo>
                      <a:pt x="91" y="609"/>
                    </a:lnTo>
                    <a:cubicBezTo>
                      <a:pt x="122" y="609"/>
                      <a:pt x="152" y="578"/>
                      <a:pt x="152" y="578"/>
                    </a:cubicBezTo>
                    <a:cubicBezTo>
                      <a:pt x="213" y="548"/>
                      <a:pt x="274" y="517"/>
                      <a:pt x="304" y="457"/>
                    </a:cubicBezTo>
                    <a:cubicBezTo>
                      <a:pt x="365" y="426"/>
                      <a:pt x="365" y="396"/>
                      <a:pt x="395" y="366"/>
                    </a:cubicBezTo>
                    <a:cubicBezTo>
                      <a:pt x="426" y="305"/>
                      <a:pt x="426" y="305"/>
                      <a:pt x="426" y="274"/>
                    </a:cubicBezTo>
                    <a:lnTo>
                      <a:pt x="426" y="244"/>
                    </a:lnTo>
                    <a:cubicBezTo>
                      <a:pt x="426" y="183"/>
                      <a:pt x="426" y="122"/>
                      <a:pt x="395" y="92"/>
                    </a:cubicBezTo>
                    <a:cubicBezTo>
                      <a:pt x="365" y="62"/>
                      <a:pt x="304" y="1"/>
                      <a:pt x="274" y="1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  <p:sp>
          <p:nvSpPr>
            <p:cNvPr id="1011" name="Google Shape;1011;p6"/>
            <p:cNvSpPr/>
            <p:nvPr/>
          </p:nvSpPr>
          <p:spPr>
            <a:xfrm>
              <a:off x="1162772" y="4385339"/>
              <a:ext cx="301229" cy="127438"/>
            </a:xfrm>
            <a:custGeom>
              <a:rect b="b" l="l" r="r" t="t"/>
              <a:pathLst>
                <a:path extrusionOk="0" h="5493" w="12984">
                  <a:moveTo>
                    <a:pt x="4102" y="1"/>
                  </a:moveTo>
                  <a:cubicBezTo>
                    <a:pt x="3552" y="1"/>
                    <a:pt x="3007" y="61"/>
                    <a:pt x="2497" y="174"/>
                  </a:cubicBezTo>
                  <a:cubicBezTo>
                    <a:pt x="1585" y="356"/>
                    <a:pt x="521" y="782"/>
                    <a:pt x="65" y="1693"/>
                  </a:cubicBezTo>
                  <a:cubicBezTo>
                    <a:pt x="0" y="1845"/>
                    <a:pt x="136" y="1981"/>
                    <a:pt x="285" y="1981"/>
                  </a:cubicBezTo>
                  <a:cubicBezTo>
                    <a:pt x="345" y="1981"/>
                    <a:pt x="408" y="1959"/>
                    <a:pt x="460" y="1906"/>
                  </a:cubicBezTo>
                  <a:cubicBezTo>
                    <a:pt x="1129" y="994"/>
                    <a:pt x="2284" y="660"/>
                    <a:pt x="3378" y="538"/>
                  </a:cubicBezTo>
                  <a:cubicBezTo>
                    <a:pt x="3703" y="502"/>
                    <a:pt x="4041" y="482"/>
                    <a:pt x="4383" y="482"/>
                  </a:cubicBezTo>
                  <a:cubicBezTo>
                    <a:pt x="5193" y="482"/>
                    <a:pt x="6025" y="595"/>
                    <a:pt x="6752" y="873"/>
                  </a:cubicBezTo>
                  <a:cubicBezTo>
                    <a:pt x="8029" y="1420"/>
                    <a:pt x="8667" y="2757"/>
                    <a:pt x="9853" y="3456"/>
                  </a:cubicBezTo>
                  <a:cubicBezTo>
                    <a:pt x="10369" y="3760"/>
                    <a:pt x="10977" y="3912"/>
                    <a:pt x="11555" y="4216"/>
                  </a:cubicBezTo>
                  <a:cubicBezTo>
                    <a:pt x="12132" y="4490"/>
                    <a:pt x="12588" y="4976"/>
                    <a:pt x="12983" y="5493"/>
                  </a:cubicBezTo>
                  <a:cubicBezTo>
                    <a:pt x="12375" y="4611"/>
                    <a:pt x="11737" y="4125"/>
                    <a:pt x="10764" y="3700"/>
                  </a:cubicBezTo>
                  <a:cubicBezTo>
                    <a:pt x="10156" y="3426"/>
                    <a:pt x="9640" y="3122"/>
                    <a:pt x="9153" y="2636"/>
                  </a:cubicBezTo>
                  <a:cubicBezTo>
                    <a:pt x="8728" y="2180"/>
                    <a:pt x="8363" y="1724"/>
                    <a:pt x="7907" y="1298"/>
                  </a:cubicBezTo>
                  <a:cubicBezTo>
                    <a:pt x="6907" y="385"/>
                    <a:pt x="5486" y="1"/>
                    <a:pt x="4102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12" name="Google Shape;1012;p6"/>
            <p:cNvSpPr/>
            <p:nvPr/>
          </p:nvSpPr>
          <p:spPr>
            <a:xfrm>
              <a:off x="546719" y="4610031"/>
              <a:ext cx="515852" cy="232070"/>
            </a:xfrm>
            <a:custGeom>
              <a:rect b="b" l="l" r="r" t="t"/>
              <a:pathLst>
                <a:path extrusionOk="0" h="10003" w="22235">
                  <a:moveTo>
                    <a:pt x="21967" y="1"/>
                  </a:moveTo>
                  <a:cubicBezTo>
                    <a:pt x="21958" y="1"/>
                    <a:pt x="21948" y="1"/>
                    <a:pt x="21938" y="3"/>
                  </a:cubicBezTo>
                  <a:cubicBezTo>
                    <a:pt x="20327" y="246"/>
                    <a:pt x="18868" y="1249"/>
                    <a:pt x="17227" y="1492"/>
                  </a:cubicBezTo>
                  <a:cubicBezTo>
                    <a:pt x="17031" y="1516"/>
                    <a:pt x="16834" y="1527"/>
                    <a:pt x="16636" y="1527"/>
                  </a:cubicBezTo>
                  <a:cubicBezTo>
                    <a:pt x="15644" y="1527"/>
                    <a:pt x="14640" y="1268"/>
                    <a:pt x="13634" y="1268"/>
                  </a:cubicBezTo>
                  <a:cubicBezTo>
                    <a:pt x="13352" y="1268"/>
                    <a:pt x="13071" y="1288"/>
                    <a:pt x="12789" y="1340"/>
                  </a:cubicBezTo>
                  <a:cubicBezTo>
                    <a:pt x="11968" y="1492"/>
                    <a:pt x="11269" y="1917"/>
                    <a:pt x="10631" y="2404"/>
                  </a:cubicBezTo>
                  <a:cubicBezTo>
                    <a:pt x="9932" y="2890"/>
                    <a:pt x="9233" y="3346"/>
                    <a:pt x="8534" y="3802"/>
                  </a:cubicBezTo>
                  <a:cubicBezTo>
                    <a:pt x="7135" y="4714"/>
                    <a:pt x="5737" y="5626"/>
                    <a:pt x="4582" y="6872"/>
                  </a:cubicBezTo>
                  <a:cubicBezTo>
                    <a:pt x="3405" y="8189"/>
                    <a:pt x="1892" y="8912"/>
                    <a:pt x="400" y="9779"/>
                  </a:cubicBezTo>
                  <a:lnTo>
                    <a:pt x="400" y="9779"/>
                  </a:lnTo>
                  <a:cubicBezTo>
                    <a:pt x="1683" y="9122"/>
                    <a:pt x="2874" y="8491"/>
                    <a:pt x="4065" y="7632"/>
                  </a:cubicBezTo>
                  <a:cubicBezTo>
                    <a:pt x="4704" y="7206"/>
                    <a:pt x="5221" y="6629"/>
                    <a:pt x="5828" y="6112"/>
                  </a:cubicBezTo>
                  <a:cubicBezTo>
                    <a:pt x="6528" y="5565"/>
                    <a:pt x="7257" y="5109"/>
                    <a:pt x="7956" y="4592"/>
                  </a:cubicBezTo>
                  <a:cubicBezTo>
                    <a:pt x="8686" y="4167"/>
                    <a:pt x="9415" y="3741"/>
                    <a:pt x="10145" y="3285"/>
                  </a:cubicBezTo>
                  <a:cubicBezTo>
                    <a:pt x="10844" y="2829"/>
                    <a:pt x="11543" y="2221"/>
                    <a:pt x="12424" y="1978"/>
                  </a:cubicBezTo>
                  <a:cubicBezTo>
                    <a:pt x="12786" y="1871"/>
                    <a:pt x="13153" y="1831"/>
                    <a:pt x="13524" y="1831"/>
                  </a:cubicBezTo>
                  <a:cubicBezTo>
                    <a:pt x="14551" y="1831"/>
                    <a:pt x="15603" y="2134"/>
                    <a:pt x="16629" y="2134"/>
                  </a:cubicBezTo>
                  <a:cubicBezTo>
                    <a:pt x="16697" y="2134"/>
                    <a:pt x="16764" y="2133"/>
                    <a:pt x="16832" y="2130"/>
                  </a:cubicBezTo>
                  <a:cubicBezTo>
                    <a:pt x="18686" y="2069"/>
                    <a:pt x="20266" y="1006"/>
                    <a:pt x="22029" y="428"/>
                  </a:cubicBezTo>
                  <a:cubicBezTo>
                    <a:pt x="22234" y="370"/>
                    <a:pt x="22214" y="1"/>
                    <a:pt x="21967" y="1"/>
                  </a:cubicBezTo>
                  <a:close/>
                  <a:moveTo>
                    <a:pt x="400" y="9779"/>
                  </a:moveTo>
                  <a:cubicBezTo>
                    <a:pt x="275" y="9843"/>
                    <a:pt x="150" y="9908"/>
                    <a:pt x="23" y="9972"/>
                  </a:cubicBezTo>
                  <a:cubicBezTo>
                    <a:pt x="8" y="9972"/>
                    <a:pt x="0" y="9965"/>
                    <a:pt x="0" y="9965"/>
                  </a:cubicBezTo>
                  <a:lnTo>
                    <a:pt x="0" y="9965"/>
                  </a:lnTo>
                  <a:cubicBezTo>
                    <a:pt x="0" y="9965"/>
                    <a:pt x="8" y="9972"/>
                    <a:pt x="23" y="10003"/>
                  </a:cubicBezTo>
                  <a:cubicBezTo>
                    <a:pt x="148" y="9927"/>
                    <a:pt x="274" y="9853"/>
                    <a:pt x="400" y="9779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13" name="Google Shape;1013;p6"/>
            <p:cNvSpPr/>
            <p:nvPr/>
          </p:nvSpPr>
          <p:spPr>
            <a:xfrm>
              <a:off x="651606" y="4063555"/>
              <a:ext cx="217964" cy="144791"/>
            </a:xfrm>
            <a:custGeom>
              <a:rect b="b" l="l" r="r" t="t"/>
              <a:pathLst>
                <a:path extrusionOk="0" h="6241" w="9395">
                  <a:moveTo>
                    <a:pt x="0" y="1"/>
                  </a:moveTo>
                  <a:lnTo>
                    <a:pt x="0" y="1"/>
                  </a:lnTo>
                  <a:cubicBezTo>
                    <a:pt x="1976" y="275"/>
                    <a:pt x="3557" y="1460"/>
                    <a:pt x="5350" y="2250"/>
                  </a:cubicBezTo>
                  <a:cubicBezTo>
                    <a:pt x="6140" y="2645"/>
                    <a:pt x="6931" y="3010"/>
                    <a:pt x="7569" y="3648"/>
                  </a:cubicBezTo>
                  <a:cubicBezTo>
                    <a:pt x="7903" y="3983"/>
                    <a:pt x="8177" y="4408"/>
                    <a:pt x="8390" y="4864"/>
                  </a:cubicBezTo>
                  <a:cubicBezTo>
                    <a:pt x="8572" y="5320"/>
                    <a:pt x="8785" y="5776"/>
                    <a:pt x="9089" y="6171"/>
                  </a:cubicBezTo>
                  <a:cubicBezTo>
                    <a:pt x="9118" y="6219"/>
                    <a:pt x="9162" y="6240"/>
                    <a:pt x="9206" y="6240"/>
                  </a:cubicBezTo>
                  <a:cubicBezTo>
                    <a:pt x="9300" y="6240"/>
                    <a:pt x="9394" y="6144"/>
                    <a:pt x="9332" y="6019"/>
                  </a:cubicBezTo>
                  <a:cubicBezTo>
                    <a:pt x="8876" y="5107"/>
                    <a:pt x="8663" y="4196"/>
                    <a:pt x="7903" y="3436"/>
                  </a:cubicBezTo>
                  <a:cubicBezTo>
                    <a:pt x="7295" y="2767"/>
                    <a:pt x="6505" y="2372"/>
                    <a:pt x="5684" y="2068"/>
                  </a:cubicBezTo>
                  <a:cubicBezTo>
                    <a:pt x="3800" y="1308"/>
                    <a:pt x="2007" y="214"/>
                    <a:pt x="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14" name="Google Shape;1014;p6"/>
            <p:cNvSpPr/>
            <p:nvPr/>
          </p:nvSpPr>
          <p:spPr>
            <a:xfrm>
              <a:off x="864559" y="3862597"/>
              <a:ext cx="62802" cy="417298"/>
            </a:xfrm>
            <a:custGeom>
              <a:rect b="b" l="l" r="r" t="t"/>
              <a:pathLst>
                <a:path extrusionOk="0" h="17987" w="2707">
                  <a:moveTo>
                    <a:pt x="2189" y="0"/>
                  </a:moveTo>
                  <a:lnTo>
                    <a:pt x="2189" y="0"/>
                  </a:lnTo>
                  <a:cubicBezTo>
                    <a:pt x="2493" y="1581"/>
                    <a:pt x="2645" y="3283"/>
                    <a:pt x="2433" y="4864"/>
                  </a:cubicBezTo>
                  <a:cubicBezTo>
                    <a:pt x="2250" y="6505"/>
                    <a:pt x="1673" y="8116"/>
                    <a:pt x="974" y="9544"/>
                  </a:cubicBezTo>
                  <a:cubicBezTo>
                    <a:pt x="305" y="10882"/>
                    <a:pt x="1" y="12250"/>
                    <a:pt x="214" y="13739"/>
                  </a:cubicBezTo>
                  <a:cubicBezTo>
                    <a:pt x="396" y="15168"/>
                    <a:pt x="852" y="16566"/>
                    <a:pt x="1460" y="17903"/>
                  </a:cubicBezTo>
                  <a:cubicBezTo>
                    <a:pt x="1480" y="17963"/>
                    <a:pt x="1525" y="17987"/>
                    <a:pt x="1576" y="17987"/>
                  </a:cubicBezTo>
                  <a:cubicBezTo>
                    <a:pt x="1680" y="17987"/>
                    <a:pt x="1805" y="17884"/>
                    <a:pt x="1764" y="17782"/>
                  </a:cubicBezTo>
                  <a:cubicBezTo>
                    <a:pt x="1338" y="16262"/>
                    <a:pt x="670" y="14864"/>
                    <a:pt x="518" y="13283"/>
                  </a:cubicBezTo>
                  <a:cubicBezTo>
                    <a:pt x="426" y="12554"/>
                    <a:pt x="457" y="11794"/>
                    <a:pt x="670" y="11064"/>
                  </a:cubicBezTo>
                  <a:cubicBezTo>
                    <a:pt x="852" y="10274"/>
                    <a:pt x="1278" y="9575"/>
                    <a:pt x="1581" y="8815"/>
                  </a:cubicBezTo>
                  <a:cubicBezTo>
                    <a:pt x="2098" y="7447"/>
                    <a:pt x="2372" y="6019"/>
                    <a:pt x="2524" y="4529"/>
                  </a:cubicBezTo>
                  <a:cubicBezTo>
                    <a:pt x="2706" y="2979"/>
                    <a:pt x="2585" y="1520"/>
                    <a:pt x="218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15" name="Google Shape;1015;p6"/>
            <p:cNvSpPr/>
            <p:nvPr/>
          </p:nvSpPr>
          <p:spPr>
            <a:xfrm>
              <a:off x="953415" y="4120325"/>
              <a:ext cx="137854" cy="147413"/>
            </a:xfrm>
            <a:custGeom>
              <a:rect b="b" l="l" r="r" t="t"/>
              <a:pathLst>
                <a:path extrusionOk="0" h="6354" w="5942">
                  <a:moveTo>
                    <a:pt x="8" y="1"/>
                  </a:moveTo>
                  <a:cubicBezTo>
                    <a:pt x="1" y="1"/>
                    <a:pt x="1" y="16"/>
                    <a:pt x="31" y="46"/>
                  </a:cubicBezTo>
                  <a:cubicBezTo>
                    <a:pt x="31" y="16"/>
                    <a:pt x="16" y="1"/>
                    <a:pt x="8" y="1"/>
                  </a:cubicBezTo>
                  <a:close/>
                  <a:moveTo>
                    <a:pt x="31" y="46"/>
                  </a:moveTo>
                  <a:lnTo>
                    <a:pt x="31" y="46"/>
                  </a:lnTo>
                  <a:cubicBezTo>
                    <a:pt x="1277" y="594"/>
                    <a:pt x="2372" y="1566"/>
                    <a:pt x="3284" y="2569"/>
                  </a:cubicBezTo>
                  <a:cubicBezTo>
                    <a:pt x="4195" y="3633"/>
                    <a:pt x="4955" y="4819"/>
                    <a:pt x="5411" y="6186"/>
                  </a:cubicBezTo>
                  <a:cubicBezTo>
                    <a:pt x="5458" y="6304"/>
                    <a:pt x="5556" y="6354"/>
                    <a:pt x="5651" y="6354"/>
                  </a:cubicBezTo>
                  <a:cubicBezTo>
                    <a:pt x="5800" y="6354"/>
                    <a:pt x="5941" y="6232"/>
                    <a:pt x="5867" y="6065"/>
                  </a:cubicBezTo>
                  <a:cubicBezTo>
                    <a:pt x="4925" y="3390"/>
                    <a:pt x="2706" y="989"/>
                    <a:pt x="31" y="46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grpSp>
          <p:nvGrpSpPr>
            <p:cNvPr id="1016" name="Google Shape;1016;p6"/>
            <p:cNvGrpSpPr/>
            <p:nvPr/>
          </p:nvGrpSpPr>
          <p:grpSpPr>
            <a:xfrm>
              <a:off x="682625" y="4678471"/>
              <a:ext cx="71247" cy="65447"/>
              <a:chOff x="682625" y="4678471"/>
              <a:chExt cx="71247" cy="65447"/>
            </a:xfrm>
          </p:grpSpPr>
          <p:sp>
            <p:nvSpPr>
              <p:cNvPr id="1017" name="Google Shape;1017;p6"/>
              <p:cNvSpPr/>
              <p:nvPr/>
            </p:nvSpPr>
            <p:spPr>
              <a:xfrm>
                <a:off x="718585" y="4696822"/>
                <a:ext cx="25427" cy="18885"/>
              </a:xfrm>
              <a:custGeom>
                <a:rect b="b" l="l" r="r" t="t"/>
                <a:pathLst>
                  <a:path extrusionOk="0" h="814" w="1096">
                    <a:moveTo>
                      <a:pt x="427" y="0"/>
                    </a:moveTo>
                    <a:cubicBezTo>
                      <a:pt x="305" y="0"/>
                      <a:pt x="183" y="31"/>
                      <a:pt x="153" y="91"/>
                    </a:cubicBezTo>
                    <a:cubicBezTo>
                      <a:pt x="123" y="152"/>
                      <a:pt x="62" y="213"/>
                      <a:pt x="31" y="304"/>
                    </a:cubicBezTo>
                    <a:cubicBezTo>
                      <a:pt x="31" y="335"/>
                      <a:pt x="1" y="395"/>
                      <a:pt x="31" y="456"/>
                    </a:cubicBezTo>
                    <a:cubicBezTo>
                      <a:pt x="31" y="487"/>
                      <a:pt x="31" y="547"/>
                      <a:pt x="62" y="608"/>
                    </a:cubicBezTo>
                    <a:lnTo>
                      <a:pt x="183" y="699"/>
                    </a:lnTo>
                    <a:cubicBezTo>
                      <a:pt x="214" y="760"/>
                      <a:pt x="275" y="790"/>
                      <a:pt x="335" y="790"/>
                    </a:cubicBezTo>
                    <a:cubicBezTo>
                      <a:pt x="381" y="806"/>
                      <a:pt x="419" y="813"/>
                      <a:pt x="457" y="813"/>
                    </a:cubicBezTo>
                    <a:cubicBezTo>
                      <a:pt x="495" y="813"/>
                      <a:pt x="533" y="806"/>
                      <a:pt x="579" y="790"/>
                    </a:cubicBezTo>
                    <a:cubicBezTo>
                      <a:pt x="730" y="760"/>
                      <a:pt x="822" y="669"/>
                      <a:pt x="943" y="608"/>
                    </a:cubicBezTo>
                    <a:cubicBezTo>
                      <a:pt x="974" y="547"/>
                      <a:pt x="974" y="517"/>
                      <a:pt x="1034" y="487"/>
                    </a:cubicBezTo>
                    <a:cubicBezTo>
                      <a:pt x="1065" y="487"/>
                      <a:pt x="1065" y="456"/>
                      <a:pt x="1095" y="456"/>
                    </a:cubicBezTo>
                    <a:cubicBezTo>
                      <a:pt x="1065" y="365"/>
                      <a:pt x="1065" y="304"/>
                      <a:pt x="1004" y="304"/>
                    </a:cubicBezTo>
                    <a:cubicBezTo>
                      <a:pt x="974" y="304"/>
                      <a:pt x="974" y="274"/>
                      <a:pt x="943" y="274"/>
                    </a:cubicBezTo>
                    <a:cubicBezTo>
                      <a:pt x="913" y="213"/>
                      <a:pt x="913" y="183"/>
                      <a:pt x="882" y="152"/>
                    </a:cubicBezTo>
                    <a:lnTo>
                      <a:pt x="822" y="91"/>
                    </a:lnTo>
                    <a:cubicBezTo>
                      <a:pt x="791" y="61"/>
                      <a:pt x="791" y="61"/>
                      <a:pt x="761" y="61"/>
                    </a:cubicBezTo>
                    <a:cubicBezTo>
                      <a:pt x="730" y="61"/>
                      <a:pt x="670" y="31"/>
                      <a:pt x="670" y="31"/>
                    </a:cubicBezTo>
                    <a:lnTo>
                      <a:pt x="639" y="31"/>
                    </a:lnTo>
                    <a:cubicBezTo>
                      <a:pt x="609" y="31"/>
                      <a:pt x="609" y="0"/>
                      <a:pt x="579" y="0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018" name="Google Shape;1018;p6"/>
              <p:cNvSpPr/>
              <p:nvPr/>
            </p:nvSpPr>
            <p:spPr>
              <a:xfrm>
                <a:off x="734106" y="4684573"/>
                <a:ext cx="19766" cy="12969"/>
              </a:xfrm>
              <a:custGeom>
                <a:rect b="b" l="l" r="r" t="t"/>
                <a:pathLst>
                  <a:path extrusionOk="0" h="559" w="852">
                    <a:moveTo>
                      <a:pt x="299" y="0"/>
                    </a:moveTo>
                    <a:cubicBezTo>
                      <a:pt x="278" y="0"/>
                      <a:pt x="259" y="4"/>
                      <a:pt x="244" y="11"/>
                    </a:cubicBezTo>
                    <a:cubicBezTo>
                      <a:pt x="153" y="72"/>
                      <a:pt x="92" y="133"/>
                      <a:pt x="61" y="224"/>
                    </a:cubicBezTo>
                    <a:cubicBezTo>
                      <a:pt x="1" y="315"/>
                      <a:pt x="61" y="407"/>
                      <a:pt x="122" y="467"/>
                    </a:cubicBezTo>
                    <a:cubicBezTo>
                      <a:pt x="213" y="559"/>
                      <a:pt x="305" y="559"/>
                      <a:pt x="396" y="559"/>
                    </a:cubicBezTo>
                    <a:lnTo>
                      <a:pt x="426" y="559"/>
                    </a:lnTo>
                    <a:cubicBezTo>
                      <a:pt x="457" y="559"/>
                      <a:pt x="457" y="559"/>
                      <a:pt x="517" y="528"/>
                    </a:cubicBezTo>
                    <a:lnTo>
                      <a:pt x="564" y="466"/>
                    </a:lnTo>
                    <a:lnTo>
                      <a:pt x="564" y="466"/>
                    </a:lnTo>
                    <a:cubicBezTo>
                      <a:pt x="636" y="464"/>
                      <a:pt x="698" y="458"/>
                      <a:pt x="761" y="437"/>
                    </a:cubicBezTo>
                    <a:cubicBezTo>
                      <a:pt x="821" y="437"/>
                      <a:pt x="852" y="376"/>
                      <a:pt x="852" y="316"/>
                    </a:cubicBezTo>
                    <a:lnTo>
                      <a:pt x="852" y="316"/>
                    </a:lnTo>
                    <a:cubicBezTo>
                      <a:pt x="852" y="331"/>
                      <a:pt x="850" y="336"/>
                      <a:pt x="846" y="336"/>
                    </a:cubicBezTo>
                    <a:cubicBezTo>
                      <a:pt x="835" y="336"/>
                      <a:pt x="806" y="285"/>
                      <a:pt x="761" y="285"/>
                    </a:cubicBezTo>
                    <a:cubicBezTo>
                      <a:pt x="714" y="285"/>
                      <a:pt x="650" y="267"/>
                      <a:pt x="595" y="245"/>
                    </a:cubicBezTo>
                    <a:lnTo>
                      <a:pt x="595" y="245"/>
                    </a:lnTo>
                    <a:cubicBezTo>
                      <a:pt x="591" y="238"/>
                      <a:pt x="585" y="231"/>
                      <a:pt x="578" y="224"/>
                    </a:cubicBezTo>
                    <a:cubicBezTo>
                      <a:pt x="578" y="163"/>
                      <a:pt x="548" y="163"/>
                      <a:pt x="548" y="133"/>
                    </a:cubicBezTo>
                    <a:lnTo>
                      <a:pt x="517" y="103"/>
                    </a:lnTo>
                    <a:cubicBezTo>
                      <a:pt x="449" y="34"/>
                      <a:pt x="364" y="0"/>
                      <a:pt x="299" y="0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019" name="Google Shape;1019;p6"/>
              <p:cNvSpPr/>
              <p:nvPr/>
            </p:nvSpPr>
            <p:spPr>
              <a:xfrm>
                <a:off x="697450" y="4718143"/>
                <a:ext cx="22574" cy="25775"/>
              </a:xfrm>
              <a:custGeom>
                <a:rect b="b" l="l" r="r" t="t"/>
                <a:pathLst>
                  <a:path extrusionOk="0" h="1111" w="973">
                    <a:moveTo>
                      <a:pt x="578" y="54"/>
                    </a:moveTo>
                    <a:cubicBezTo>
                      <a:pt x="558" y="67"/>
                      <a:pt x="539" y="77"/>
                      <a:pt x="520" y="85"/>
                    </a:cubicBezTo>
                    <a:lnTo>
                      <a:pt x="520" y="85"/>
                    </a:lnTo>
                    <a:cubicBezTo>
                      <a:pt x="531" y="70"/>
                      <a:pt x="547" y="54"/>
                      <a:pt x="578" y="54"/>
                    </a:cubicBezTo>
                    <a:close/>
                    <a:moveTo>
                      <a:pt x="912" y="814"/>
                    </a:moveTo>
                    <a:lnTo>
                      <a:pt x="882" y="875"/>
                    </a:lnTo>
                    <a:cubicBezTo>
                      <a:pt x="862" y="884"/>
                      <a:pt x="849" y="894"/>
                      <a:pt x="839" y="904"/>
                    </a:cubicBezTo>
                    <a:lnTo>
                      <a:pt x="839" y="904"/>
                    </a:lnTo>
                    <a:cubicBezTo>
                      <a:pt x="882" y="898"/>
                      <a:pt x="885" y="868"/>
                      <a:pt x="912" y="814"/>
                    </a:cubicBezTo>
                    <a:close/>
                    <a:moveTo>
                      <a:pt x="756" y="1"/>
                    </a:moveTo>
                    <a:cubicBezTo>
                      <a:pt x="730" y="1"/>
                      <a:pt x="699" y="8"/>
                      <a:pt x="669" y="23"/>
                    </a:cubicBezTo>
                    <a:lnTo>
                      <a:pt x="638" y="23"/>
                    </a:lnTo>
                    <a:cubicBezTo>
                      <a:pt x="612" y="23"/>
                      <a:pt x="539" y="47"/>
                      <a:pt x="501" y="93"/>
                    </a:cubicBezTo>
                    <a:lnTo>
                      <a:pt x="501" y="93"/>
                    </a:lnTo>
                    <a:cubicBezTo>
                      <a:pt x="437" y="117"/>
                      <a:pt x="378" y="123"/>
                      <a:pt x="334" y="145"/>
                    </a:cubicBezTo>
                    <a:cubicBezTo>
                      <a:pt x="334" y="145"/>
                      <a:pt x="304" y="145"/>
                      <a:pt x="304" y="175"/>
                    </a:cubicBezTo>
                    <a:cubicBezTo>
                      <a:pt x="213" y="206"/>
                      <a:pt x="183" y="297"/>
                      <a:pt x="122" y="358"/>
                    </a:cubicBezTo>
                    <a:cubicBezTo>
                      <a:pt x="122" y="358"/>
                      <a:pt x="122" y="419"/>
                      <a:pt x="61" y="419"/>
                    </a:cubicBezTo>
                    <a:cubicBezTo>
                      <a:pt x="31" y="479"/>
                      <a:pt x="0" y="571"/>
                      <a:pt x="0" y="662"/>
                    </a:cubicBezTo>
                    <a:cubicBezTo>
                      <a:pt x="0" y="753"/>
                      <a:pt x="31" y="814"/>
                      <a:pt x="61" y="905"/>
                    </a:cubicBezTo>
                    <a:lnTo>
                      <a:pt x="183" y="1027"/>
                    </a:lnTo>
                    <a:cubicBezTo>
                      <a:pt x="213" y="1057"/>
                      <a:pt x="274" y="1087"/>
                      <a:pt x="334" y="1087"/>
                    </a:cubicBezTo>
                    <a:cubicBezTo>
                      <a:pt x="380" y="1102"/>
                      <a:pt x="418" y="1110"/>
                      <a:pt x="456" y="1110"/>
                    </a:cubicBezTo>
                    <a:cubicBezTo>
                      <a:pt x="494" y="1110"/>
                      <a:pt x="532" y="1102"/>
                      <a:pt x="578" y="1087"/>
                    </a:cubicBezTo>
                    <a:cubicBezTo>
                      <a:pt x="608" y="1087"/>
                      <a:pt x="608" y="1087"/>
                      <a:pt x="638" y="1057"/>
                    </a:cubicBezTo>
                    <a:cubicBezTo>
                      <a:pt x="669" y="1057"/>
                      <a:pt x="760" y="1027"/>
                      <a:pt x="790" y="966"/>
                    </a:cubicBezTo>
                    <a:cubicBezTo>
                      <a:pt x="811" y="945"/>
                      <a:pt x="818" y="924"/>
                      <a:pt x="839" y="904"/>
                    </a:cubicBezTo>
                    <a:lnTo>
                      <a:pt x="839" y="904"/>
                    </a:lnTo>
                    <a:cubicBezTo>
                      <a:pt x="833" y="905"/>
                      <a:pt x="828" y="905"/>
                      <a:pt x="821" y="905"/>
                    </a:cubicBezTo>
                    <a:cubicBezTo>
                      <a:pt x="882" y="844"/>
                      <a:pt x="912" y="814"/>
                      <a:pt x="912" y="783"/>
                    </a:cubicBezTo>
                    <a:cubicBezTo>
                      <a:pt x="942" y="753"/>
                      <a:pt x="942" y="692"/>
                      <a:pt x="942" y="662"/>
                    </a:cubicBezTo>
                    <a:cubicBezTo>
                      <a:pt x="942" y="631"/>
                      <a:pt x="942" y="540"/>
                      <a:pt x="973" y="510"/>
                    </a:cubicBezTo>
                    <a:lnTo>
                      <a:pt x="973" y="388"/>
                    </a:lnTo>
                    <a:cubicBezTo>
                      <a:pt x="973" y="327"/>
                      <a:pt x="973" y="206"/>
                      <a:pt x="942" y="145"/>
                    </a:cubicBezTo>
                    <a:cubicBezTo>
                      <a:pt x="942" y="84"/>
                      <a:pt x="912" y="54"/>
                      <a:pt x="821" y="23"/>
                    </a:cubicBezTo>
                    <a:cubicBezTo>
                      <a:pt x="806" y="8"/>
                      <a:pt x="783" y="1"/>
                      <a:pt x="756" y="1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020" name="Google Shape;1020;p6"/>
              <p:cNvSpPr/>
              <p:nvPr/>
            </p:nvSpPr>
            <p:spPr>
              <a:xfrm>
                <a:off x="682625" y="4698933"/>
                <a:ext cx="21901" cy="17655"/>
              </a:xfrm>
              <a:custGeom>
                <a:rect b="b" l="l" r="r" t="t"/>
                <a:pathLst>
                  <a:path extrusionOk="0" h="761" w="944">
                    <a:moveTo>
                      <a:pt x="639" y="244"/>
                    </a:moveTo>
                    <a:lnTo>
                      <a:pt x="639" y="244"/>
                    </a:lnTo>
                    <a:cubicBezTo>
                      <a:pt x="653" y="257"/>
                      <a:pt x="666" y="264"/>
                      <a:pt x="682" y="274"/>
                    </a:cubicBezTo>
                    <a:lnTo>
                      <a:pt x="670" y="274"/>
                    </a:lnTo>
                    <a:cubicBezTo>
                      <a:pt x="670" y="274"/>
                      <a:pt x="639" y="274"/>
                      <a:pt x="639" y="244"/>
                    </a:cubicBezTo>
                    <a:close/>
                    <a:moveTo>
                      <a:pt x="791" y="396"/>
                    </a:moveTo>
                    <a:lnTo>
                      <a:pt x="791" y="426"/>
                    </a:lnTo>
                    <a:cubicBezTo>
                      <a:pt x="791" y="432"/>
                      <a:pt x="790" y="437"/>
                      <a:pt x="788" y="441"/>
                    </a:cubicBezTo>
                    <a:lnTo>
                      <a:pt x="788" y="441"/>
                    </a:lnTo>
                    <a:cubicBezTo>
                      <a:pt x="791" y="424"/>
                      <a:pt x="791" y="410"/>
                      <a:pt x="791" y="396"/>
                    </a:cubicBezTo>
                    <a:close/>
                    <a:moveTo>
                      <a:pt x="366" y="0"/>
                    </a:moveTo>
                    <a:cubicBezTo>
                      <a:pt x="244" y="0"/>
                      <a:pt x="183" y="61"/>
                      <a:pt x="92" y="122"/>
                    </a:cubicBezTo>
                    <a:cubicBezTo>
                      <a:pt x="62" y="183"/>
                      <a:pt x="31" y="244"/>
                      <a:pt x="1" y="274"/>
                    </a:cubicBezTo>
                    <a:lnTo>
                      <a:pt x="1" y="426"/>
                    </a:lnTo>
                    <a:cubicBezTo>
                      <a:pt x="1" y="456"/>
                      <a:pt x="1" y="547"/>
                      <a:pt x="31" y="578"/>
                    </a:cubicBezTo>
                    <a:cubicBezTo>
                      <a:pt x="62" y="608"/>
                      <a:pt x="62" y="669"/>
                      <a:pt x="153" y="699"/>
                    </a:cubicBezTo>
                    <a:cubicBezTo>
                      <a:pt x="183" y="730"/>
                      <a:pt x="214" y="730"/>
                      <a:pt x="244" y="760"/>
                    </a:cubicBezTo>
                    <a:lnTo>
                      <a:pt x="396" y="760"/>
                    </a:lnTo>
                    <a:cubicBezTo>
                      <a:pt x="457" y="760"/>
                      <a:pt x="518" y="760"/>
                      <a:pt x="548" y="730"/>
                    </a:cubicBezTo>
                    <a:cubicBezTo>
                      <a:pt x="609" y="699"/>
                      <a:pt x="639" y="699"/>
                      <a:pt x="670" y="608"/>
                    </a:cubicBezTo>
                    <a:cubicBezTo>
                      <a:pt x="700" y="578"/>
                      <a:pt x="700" y="547"/>
                      <a:pt x="761" y="517"/>
                    </a:cubicBezTo>
                    <a:lnTo>
                      <a:pt x="791" y="456"/>
                    </a:lnTo>
                    <a:lnTo>
                      <a:pt x="822" y="456"/>
                    </a:lnTo>
                    <a:cubicBezTo>
                      <a:pt x="852" y="426"/>
                      <a:pt x="913" y="426"/>
                      <a:pt x="913" y="396"/>
                    </a:cubicBezTo>
                    <a:cubicBezTo>
                      <a:pt x="943" y="365"/>
                      <a:pt x="943" y="365"/>
                      <a:pt x="943" y="304"/>
                    </a:cubicBezTo>
                    <a:lnTo>
                      <a:pt x="943" y="304"/>
                    </a:lnTo>
                    <a:cubicBezTo>
                      <a:pt x="925" y="310"/>
                      <a:pt x="910" y="313"/>
                      <a:pt x="898" y="313"/>
                    </a:cubicBezTo>
                    <a:cubicBezTo>
                      <a:pt x="851" y="313"/>
                      <a:pt x="846" y="274"/>
                      <a:pt x="822" y="274"/>
                    </a:cubicBezTo>
                    <a:lnTo>
                      <a:pt x="750" y="274"/>
                    </a:lnTo>
                    <a:cubicBezTo>
                      <a:pt x="729" y="224"/>
                      <a:pt x="684" y="189"/>
                      <a:pt x="639" y="122"/>
                    </a:cubicBezTo>
                    <a:cubicBezTo>
                      <a:pt x="548" y="61"/>
                      <a:pt x="487" y="0"/>
                      <a:pt x="366" y="0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021" name="Google Shape;1021;p6"/>
              <p:cNvSpPr/>
              <p:nvPr/>
            </p:nvSpPr>
            <p:spPr>
              <a:xfrm>
                <a:off x="690397" y="4678471"/>
                <a:ext cx="21878" cy="14129"/>
              </a:xfrm>
              <a:custGeom>
                <a:rect b="b" l="l" r="r" t="t"/>
                <a:pathLst>
                  <a:path extrusionOk="0" h="609" w="943">
                    <a:moveTo>
                      <a:pt x="611" y="156"/>
                    </a:moveTo>
                    <a:lnTo>
                      <a:pt x="638" y="183"/>
                    </a:lnTo>
                    <a:cubicBezTo>
                      <a:pt x="622" y="183"/>
                      <a:pt x="614" y="174"/>
                      <a:pt x="611" y="156"/>
                    </a:cubicBezTo>
                    <a:close/>
                    <a:moveTo>
                      <a:pt x="335" y="1"/>
                    </a:moveTo>
                    <a:cubicBezTo>
                      <a:pt x="274" y="1"/>
                      <a:pt x="213" y="1"/>
                      <a:pt x="152" y="31"/>
                    </a:cubicBezTo>
                    <a:cubicBezTo>
                      <a:pt x="61" y="62"/>
                      <a:pt x="0" y="153"/>
                      <a:pt x="0" y="214"/>
                    </a:cubicBezTo>
                    <a:lnTo>
                      <a:pt x="0" y="305"/>
                    </a:lnTo>
                    <a:cubicBezTo>
                      <a:pt x="0" y="366"/>
                      <a:pt x="0" y="396"/>
                      <a:pt x="31" y="457"/>
                    </a:cubicBezTo>
                    <a:cubicBezTo>
                      <a:pt x="31" y="487"/>
                      <a:pt x="61" y="487"/>
                      <a:pt x="61" y="518"/>
                    </a:cubicBezTo>
                    <a:cubicBezTo>
                      <a:pt x="122" y="518"/>
                      <a:pt x="122" y="548"/>
                      <a:pt x="152" y="548"/>
                    </a:cubicBezTo>
                    <a:cubicBezTo>
                      <a:pt x="183" y="609"/>
                      <a:pt x="274" y="609"/>
                      <a:pt x="335" y="609"/>
                    </a:cubicBezTo>
                    <a:cubicBezTo>
                      <a:pt x="365" y="609"/>
                      <a:pt x="395" y="609"/>
                      <a:pt x="456" y="548"/>
                    </a:cubicBezTo>
                    <a:cubicBezTo>
                      <a:pt x="487" y="548"/>
                      <a:pt x="487" y="518"/>
                      <a:pt x="517" y="518"/>
                    </a:cubicBezTo>
                    <a:lnTo>
                      <a:pt x="456" y="518"/>
                    </a:lnTo>
                    <a:cubicBezTo>
                      <a:pt x="517" y="518"/>
                      <a:pt x="608" y="518"/>
                      <a:pt x="669" y="487"/>
                    </a:cubicBezTo>
                    <a:lnTo>
                      <a:pt x="760" y="487"/>
                    </a:lnTo>
                    <a:cubicBezTo>
                      <a:pt x="790" y="487"/>
                      <a:pt x="790" y="457"/>
                      <a:pt x="821" y="457"/>
                    </a:cubicBezTo>
                    <a:lnTo>
                      <a:pt x="851" y="457"/>
                    </a:lnTo>
                    <a:cubicBezTo>
                      <a:pt x="912" y="457"/>
                      <a:pt x="942" y="396"/>
                      <a:pt x="942" y="336"/>
                    </a:cubicBezTo>
                    <a:lnTo>
                      <a:pt x="942" y="336"/>
                    </a:lnTo>
                    <a:cubicBezTo>
                      <a:pt x="942" y="361"/>
                      <a:pt x="937" y="370"/>
                      <a:pt x="928" y="370"/>
                    </a:cubicBezTo>
                    <a:cubicBezTo>
                      <a:pt x="917" y="370"/>
                      <a:pt x="899" y="353"/>
                      <a:pt x="882" y="335"/>
                    </a:cubicBezTo>
                    <a:lnTo>
                      <a:pt x="790" y="244"/>
                    </a:lnTo>
                    <a:cubicBezTo>
                      <a:pt x="731" y="214"/>
                      <a:pt x="671" y="184"/>
                      <a:pt x="611" y="154"/>
                    </a:cubicBezTo>
                    <a:lnTo>
                      <a:pt x="611" y="154"/>
                    </a:lnTo>
                    <a:cubicBezTo>
                      <a:pt x="608" y="139"/>
                      <a:pt x="608" y="119"/>
                      <a:pt x="608" y="92"/>
                    </a:cubicBezTo>
                    <a:cubicBezTo>
                      <a:pt x="608" y="92"/>
                      <a:pt x="578" y="62"/>
                      <a:pt x="517" y="62"/>
                    </a:cubicBezTo>
                    <a:cubicBezTo>
                      <a:pt x="456" y="31"/>
                      <a:pt x="426" y="1"/>
                      <a:pt x="335" y="1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  <p:grpSp>
          <p:nvGrpSpPr>
            <p:cNvPr id="1022" name="Google Shape;1022;p6"/>
            <p:cNvGrpSpPr/>
            <p:nvPr/>
          </p:nvGrpSpPr>
          <p:grpSpPr>
            <a:xfrm>
              <a:off x="790528" y="4629241"/>
              <a:ext cx="337096" cy="190286"/>
              <a:chOff x="790528" y="4629241"/>
              <a:chExt cx="337096" cy="190286"/>
            </a:xfrm>
          </p:grpSpPr>
          <p:sp>
            <p:nvSpPr>
              <p:cNvPr id="1023" name="Google Shape;1023;p6"/>
              <p:cNvSpPr/>
              <p:nvPr/>
            </p:nvSpPr>
            <p:spPr>
              <a:xfrm>
                <a:off x="1021832" y="4695407"/>
                <a:ext cx="20462" cy="38094"/>
              </a:xfrm>
              <a:custGeom>
                <a:rect b="b" l="l" r="r" t="t"/>
                <a:pathLst>
                  <a:path extrusionOk="0" h="1642" w="882">
                    <a:moveTo>
                      <a:pt x="312" y="268"/>
                    </a:moveTo>
                    <a:cubicBezTo>
                      <a:pt x="314" y="268"/>
                      <a:pt x="308" y="277"/>
                      <a:pt x="297" y="288"/>
                    </a:cubicBezTo>
                    <a:lnTo>
                      <a:pt x="297" y="288"/>
                    </a:lnTo>
                    <a:cubicBezTo>
                      <a:pt x="299" y="284"/>
                      <a:pt x="302" y="279"/>
                      <a:pt x="304" y="274"/>
                    </a:cubicBezTo>
                    <a:cubicBezTo>
                      <a:pt x="308" y="270"/>
                      <a:pt x="311" y="268"/>
                      <a:pt x="312" y="268"/>
                    </a:cubicBezTo>
                    <a:close/>
                    <a:moveTo>
                      <a:pt x="418" y="0"/>
                    </a:moveTo>
                    <a:cubicBezTo>
                      <a:pt x="365" y="0"/>
                      <a:pt x="319" y="31"/>
                      <a:pt x="304" y="92"/>
                    </a:cubicBezTo>
                    <a:cubicBezTo>
                      <a:pt x="280" y="188"/>
                      <a:pt x="275" y="247"/>
                      <a:pt x="243" y="328"/>
                    </a:cubicBezTo>
                    <a:lnTo>
                      <a:pt x="243" y="328"/>
                    </a:lnTo>
                    <a:cubicBezTo>
                      <a:pt x="233" y="332"/>
                      <a:pt x="223" y="335"/>
                      <a:pt x="213" y="335"/>
                    </a:cubicBezTo>
                    <a:cubicBezTo>
                      <a:pt x="213" y="335"/>
                      <a:pt x="213" y="365"/>
                      <a:pt x="183" y="365"/>
                    </a:cubicBezTo>
                    <a:cubicBezTo>
                      <a:pt x="122" y="426"/>
                      <a:pt x="61" y="487"/>
                      <a:pt x="61" y="578"/>
                    </a:cubicBezTo>
                    <a:cubicBezTo>
                      <a:pt x="61" y="639"/>
                      <a:pt x="31" y="669"/>
                      <a:pt x="31" y="669"/>
                    </a:cubicBezTo>
                    <a:cubicBezTo>
                      <a:pt x="0" y="730"/>
                      <a:pt x="31" y="821"/>
                      <a:pt x="0" y="851"/>
                    </a:cubicBezTo>
                    <a:lnTo>
                      <a:pt x="0" y="973"/>
                    </a:lnTo>
                    <a:lnTo>
                      <a:pt x="0" y="1155"/>
                    </a:lnTo>
                    <a:cubicBezTo>
                      <a:pt x="0" y="1247"/>
                      <a:pt x="31" y="1307"/>
                      <a:pt x="31" y="1399"/>
                    </a:cubicBezTo>
                    <a:cubicBezTo>
                      <a:pt x="61" y="1551"/>
                      <a:pt x="183" y="1611"/>
                      <a:pt x="335" y="1642"/>
                    </a:cubicBezTo>
                    <a:cubicBezTo>
                      <a:pt x="486" y="1642"/>
                      <a:pt x="638" y="1611"/>
                      <a:pt x="730" y="1459"/>
                    </a:cubicBezTo>
                    <a:cubicBezTo>
                      <a:pt x="760" y="1399"/>
                      <a:pt x="790" y="1277"/>
                      <a:pt x="821" y="1186"/>
                    </a:cubicBezTo>
                    <a:cubicBezTo>
                      <a:pt x="882" y="1095"/>
                      <a:pt x="882" y="973"/>
                      <a:pt x="882" y="851"/>
                    </a:cubicBezTo>
                    <a:cubicBezTo>
                      <a:pt x="882" y="791"/>
                      <a:pt x="882" y="699"/>
                      <a:pt x="821" y="669"/>
                    </a:cubicBezTo>
                    <a:cubicBezTo>
                      <a:pt x="821" y="639"/>
                      <a:pt x="790" y="578"/>
                      <a:pt x="790" y="517"/>
                    </a:cubicBezTo>
                    <a:cubicBezTo>
                      <a:pt x="760" y="426"/>
                      <a:pt x="730" y="396"/>
                      <a:pt x="669" y="365"/>
                    </a:cubicBezTo>
                    <a:cubicBezTo>
                      <a:pt x="661" y="357"/>
                      <a:pt x="651" y="347"/>
                      <a:pt x="638" y="336"/>
                    </a:cubicBezTo>
                    <a:lnTo>
                      <a:pt x="638" y="336"/>
                    </a:lnTo>
                    <a:lnTo>
                      <a:pt x="638" y="335"/>
                    </a:lnTo>
                    <a:cubicBezTo>
                      <a:pt x="638" y="274"/>
                      <a:pt x="638" y="274"/>
                      <a:pt x="608" y="244"/>
                    </a:cubicBezTo>
                    <a:cubicBezTo>
                      <a:pt x="608" y="213"/>
                      <a:pt x="578" y="183"/>
                      <a:pt x="578" y="92"/>
                    </a:cubicBezTo>
                    <a:cubicBezTo>
                      <a:pt x="532" y="31"/>
                      <a:pt x="471" y="0"/>
                      <a:pt x="418" y="0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024" name="Google Shape;1024;p6"/>
              <p:cNvSpPr/>
              <p:nvPr/>
            </p:nvSpPr>
            <p:spPr>
              <a:xfrm>
                <a:off x="1001370" y="4709652"/>
                <a:ext cx="16240" cy="21878"/>
              </a:xfrm>
              <a:custGeom>
                <a:rect b="b" l="l" r="r" t="t"/>
                <a:pathLst>
                  <a:path extrusionOk="0" h="943" w="700">
                    <a:moveTo>
                      <a:pt x="151" y="0"/>
                    </a:moveTo>
                    <a:cubicBezTo>
                      <a:pt x="122" y="0"/>
                      <a:pt x="122" y="38"/>
                      <a:pt x="122" y="55"/>
                    </a:cubicBezTo>
                    <a:lnTo>
                      <a:pt x="122" y="85"/>
                    </a:lnTo>
                    <a:lnTo>
                      <a:pt x="122" y="177"/>
                    </a:lnTo>
                    <a:lnTo>
                      <a:pt x="122" y="207"/>
                    </a:lnTo>
                    <a:cubicBezTo>
                      <a:pt x="122" y="207"/>
                      <a:pt x="122" y="237"/>
                      <a:pt x="92" y="237"/>
                    </a:cubicBezTo>
                    <a:cubicBezTo>
                      <a:pt x="31" y="268"/>
                      <a:pt x="31" y="268"/>
                      <a:pt x="31" y="359"/>
                    </a:cubicBezTo>
                    <a:cubicBezTo>
                      <a:pt x="31" y="389"/>
                      <a:pt x="1" y="389"/>
                      <a:pt x="1" y="420"/>
                    </a:cubicBezTo>
                    <a:lnTo>
                      <a:pt x="1" y="481"/>
                    </a:lnTo>
                    <a:lnTo>
                      <a:pt x="1" y="572"/>
                    </a:lnTo>
                    <a:cubicBezTo>
                      <a:pt x="1" y="663"/>
                      <a:pt x="31" y="785"/>
                      <a:pt x="122" y="845"/>
                    </a:cubicBezTo>
                    <a:cubicBezTo>
                      <a:pt x="148" y="872"/>
                      <a:pt x="242" y="943"/>
                      <a:pt x="306" y="943"/>
                    </a:cubicBezTo>
                    <a:cubicBezTo>
                      <a:pt x="317" y="943"/>
                      <a:pt x="327" y="941"/>
                      <a:pt x="335" y="937"/>
                    </a:cubicBezTo>
                    <a:cubicBezTo>
                      <a:pt x="426" y="937"/>
                      <a:pt x="548" y="876"/>
                      <a:pt x="578" y="845"/>
                    </a:cubicBezTo>
                    <a:cubicBezTo>
                      <a:pt x="609" y="815"/>
                      <a:pt x="609" y="785"/>
                      <a:pt x="639" y="724"/>
                    </a:cubicBezTo>
                    <a:cubicBezTo>
                      <a:pt x="639" y="693"/>
                      <a:pt x="700" y="693"/>
                      <a:pt x="700" y="663"/>
                    </a:cubicBezTo>
                    <a:lnTo>
                      <a:pt x="700" y="572"/>
                    </a:lnTo>
                    <a:cubicBezTo>
                      <a:pt x="700" y="541"/>
                      <a:pt x="700" y="481"/>
                      <a:pt x="639" y="420"/>
                    </a:cubicBezTo>
                    <a:cubicBezTo>
                      <a:pt x="639" y="389"/>
                      <a:pt x="609" y="389"/>
                      <a:pt x="609" y="359"/>
                    </a:cubicBezTo>
                    <a:cubicBezTo>
                      <a:pt x="578" y="268"/>
                      <a:pt x="487" y="237"/>
                      <a:pt x="457" y="207"/>
                    </a:cubicBezTo>
                    <a:lnTo>
                      <a:pt x="457" y="207"/>
                    </a:lnTo>
                    <a:lnTo>
                      <a:pt x="548" y="268"/>
                    </a:lnTo>
                    <a:cubicBezTo>
                      <a:pt x="487" y="207"/>
                      <a:pt x="457" y="116"/>
                      <a:pt x="396" y="85"/>
                    </a:cubicBezTo>
                    <a:cubicBezTo>
                      <a:pt x="365" y="70"/>
                      <a:pt x="343" y="63"/>
                      <a:pt x="324" y="63"/>
                    </a:cubicBezTo>
                    <a:cubicBezTo>
                      <a:pt x="305" y="63"/>
                      <a:pt x="289" y="70"/>
                      <a:pt x="274" y="85"/>
                    </a:cubicBezTo>
                    <a:cubicBezTo>
                      <a:pt x="210" y="21"/>
                      <a:pt x="172" y="0"/>
                      <a:pt x="151" y="0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025" name="Google Shape;1025;p6"/>
              <p:cNvSpPr/>
              <p:nvPr/>
            </p:nvSpPr>
            <p:spPr>
              <a:xfrm>
                <a:off x="982322" y="4713039"/>
                <a:ext cx="12737" cy="19047"/>
              </a:xfrm>
              <a:custGeom>
                <a:rect b="b" l="l" r="r" t="t"/>
                <a:pathLst>
                  <a:path extrusionOk="0" h="821" w="549">
                    <a:moveTo>
                      <a:pt x="335" y="0"/>
                    </a:moveTo>
                    <a:lnTo>
                      <a:pt x="214" y="122"/>
                    </a:lnTo>
                    <a:cubicBezTo>
                      <a:pt x="214" y="183"/>
                      <a:pt x="183" y="183"/>
                      <a:pt x="183" y="213"/>
                    </a:cubicBezTo>
                    <a:lnTo>
                      <a:pt x="183" y="152"/>
                    </a:lnTo>
                    <a:cubicBezTo>
                      <a:pt x="183" y="213"/>
                      <a:pt x="153" y="243"/>
                      <a:pt x="92" y="274"/>
                    </a:cubicBezTo>
                    <a:cubicBezTo>
                      <a:pt x="62" y="274"/>
                      <a:pt x="62" y="335"/>
                      <a:pt x="62" y="335"/>
                    </a:cubicBezTo>
                    <a:cubicBezTo>
                      <a:pt x="31" y="365"/>
                      <a:pt x="1" y="395"/>
                      <a:pt x="1" y="426"/>
                    </a:cubicBezTo>
                    <a:lnTo>
                      <a:pt x="1" y="578"/>
                    </a:lnTo>
                    <a:cubicBezTo>
                      <a:pt x="1" y="639"/>
                      <a:pt x="31" y="669"/>
                      <a:pt x="62" y="699"/>
                    </a:cubicBezTo>
                    <a:cubicBezTo>
                      <a:pt x="92" y="730"/>
                      <a:pt x="153" y="730"/>
                      <a:pt x="153" y="791"/>
                    </a:cubicBezTo>
                    <a:cubicBezTo>
                      <a:pt x="183" y="791"/>
                      <a:pt x="214" y="821"/>
                      <a:pt x="244" y="821"/>
                    </a:cubicBezTo>
                    <a:cubicBezTo>
                      <a:pt x="305" y="821"/>
                      <a:pt x="366" y="821"/>
                      <a:pt x="396" y="791"/>
                    </a:cubicBezTo>
                    <a:lnTo>
                      <a:pt x="518" y="669"/>
                    </a:lnTo>
                    <a:cubicBezTo>
                      <a:pt x="548" y="608"/>
                      <a:pt x="548" y="578"/>
                      <a:pt x="548" y="517"/>
                    </a:cubicBezTo>
                    <a:lnTo>
                      <a:pt x="548" y="395"/>
                    </a:lnTo>
                    <a:lnTo>
                      <a:pt x="548" y="365"/>
                    </a:lnTo>
                    <a:cubicBezTo>
                      <a:pt x="548" y="304"/>
                      <a:pt x="518" y="274"/>
                      <a:pt x="518" y="243"/>
                    </a:cubicBezTo>
                    <a:lnTo>
                      <a:pt x="518" y="243"/>
                    </a:lnTo>
                    <a:cubicBezTo>
                      <a:pt x="518" y="244"/>
                      <a:pt x="518" y="274"/>
                      <a:pt x="548" y="274"/>
                    </a:cubicBezTo>
                    <a:lnTo>
                      <a:pt x="457" y="61"/>
                    </a:lnTo>
                    <a:cubicBezTo>
                      <a:pt x="396" y="0"/>
                      <a:pt x="366" y="0"/>
                      <a:pt x="335" y="0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026" name="Google Shape;1026;p6"/>
              <p:cNvSpPr/>
              <p:nvPr/>
            </p:nvSpPr>
            <p:spPr>
              <a:xfrm>
                <a:off x="947778" y="4708005"/>
                <a:ext cx="29650" cy="25497"/>
              </a:xfrm>
              <a:custGeom>
                <a:rect b="b" l="l" r="r" t="t"/>
                <a:pathLst>
                  <a:path extrusionOk="0" h="1099" w="1278">
                    <a:moveTo>
                      <a:pt x="1096" y="1"/>
                    </a:moveTo>
                    <a:cubicBezTo>
                      <a:pt x="1086" y="1"/>
                      <a:pt x="1075" y="2"/>
                      <a:pt x="1064" y="5"/>
                    </a:cubicBezTo>
                    <a:cubicBezTo>
                      <a:pt x="973" y="35"/>
                      <a:pt x="912" y="35"/>
                      <a:pt x="821" y="96"/>
                    </a:cubicBezTo>
                    <a:cubicBezTo>
                      <a:pt x="760" y="126"/>
                      <a:pt x="669" y="156"/>
                      <a:pt x="578" y="187"/>
                    </a:cubicBezTo>
                    <a:cubicBezTo>
                      <a:pt x="457" y="248"/>
                      <a:pt x="335" y="278"/>
                      <a:pt x="274" y="339"/>
                    </a:cubicBezTo>
                    <a:cubicBezTo>
                      <a:pt x="183" y="400"/>
                      <a:pt x="153" y="430"/>
                      <a:pt x="122" y="460"/>
                    </a:cubicBezTo>
                    <a:lnTo>
                      <a:pt x="61" y="491"/>
                    </a:lnTo>
                    <a:cubicBezTo>
                      <a:pt x="31" y="552"/>
                      <a:pt x="1" y="612"/>
                      <a:pt x="1" y="643"/>
                    </a:cubicBezTo>
                    <a:lnTo>
                      <a:pt x="1" y="764"/>
                    </a:lnTo>
                    <a:cubicBezTo>
                      <a:pt x="1" y="856"/>
                      <a:pt x="31" y="947"/>
                      <a:pt x="122" y="1008"/>
                    </a:cubicBezTo>
                    <a:cubicBezTo>
                      <a:pt x="183" y="1068"/>
                      <a:pt x="274" y="1068"/>
                      <a:pt x="335" y="1099"/>
                    </a:cubicBezTo>
                    <a:cubicBezTo>
                      <a:pt x="487" y="1099"/>
                      <a:pt x="639" y="1008"/>
                      <a:pt x="760" y="886"/>
                    </a:cubicBezTo>
                    <a:cubicBezTo>
                      <a:pt x="821" y="795"/>
                      <a:pt x="882" y="734"/>
                      <a:pt x="943" y="704"/>
                    </a:cubicBezTo>
                    <a:cubicBezTo>
                      <a:pt x="973" y="612"/>
                      <a:pt x="1064" y="552"/>
                      <a:pt x="1095" y="460"/>
                    </a:cubicBezTo>
                    <a:cubicBezTo>
                      <a:pt x="1125" y="430"/>
                      <a:pt x="1186" y="400"/>
                      <a:pt x="1216" y="308"/>
                    </a:cubicBezTo>
                    <a:cubicBezTo>
                      <a:pt x="1247" y="278"/>
                      <a:pt x="1247" y="248"/>
                      <a:pt x="1277" y="187"/>
                    </a:cubicBezTo>
                    <a:cubicBezTo>
                      <a:pt x="1277" y="132"/>
                      <a:pt x="1202" y="1"/>
                      <a:pt x="1096" y="1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027" name="Google Shape;1027;p6"/>
              <p:cNvSpPr/>
              <p:nvPr/>
            </p:nvSpPr>
            <p:spPr>
              <a:xfrm>
                <a:off x="987264" y="4683413"/>
                <a:ext cx="19766" cy="14825"/>
              </a:xfrm>
              <a:custGeom>
                <a:rect b="b" l="l" r="r" t="t"/>
                <a:pathLst>
                  <a:path extrusionOk="0" h="639" w="852">
                    <a:moveTo>
                      <a:pt x="244" y="1"/>
                    </a:moveTo>
                    <a:cubicBezTo>
                      <a:pt x="153" y="31"/>
                      <a:pt x="92" y="92"/>
                      <a:pt x="31" y="153"/>
                    </a:cubicBezTo>
                    <a:cubicBezTo>
                      <a:pt x="1" y="183"/>
                      <a:pt x="1" y="274"/>
                      <a:pt x="1" y="305"/>
                    </a:cubicBezTo>
                    <a:cubicBezTo>
                      <a:pt x="1" y="335"/>
                      <a:pt x="1" y="365"/>
                      <a:pt x="31" y="426"/>
                    </a:cubicBezTo>
                    <a:cubicBezTo>
                      <a:pt x="31" y="457"/>
                      <a:pt x="92" y="487"/>
                      <a:pt x="122" y="548"/>
                    </a:cubicBezTo>
                    <a:cubicBezTo>
                      <a:pt x="153" y="578"/>
                      <a:pt x="183" y="578"/>
                      <a:pt x="244" y="609"/>
                    </a:cubicBezTo>
                    <a:cubicBezTo>
                      <a:pt x="274" y="639"/>
                      <a:pt x="305" y="639"/>
                      <a:pt x="335" y="639"/>
                    </a:cubicBezTo>
                    <a:cubicBezTo>
                      <a:pt x="426" y="639"/>
                      <a:pt x="457" y="639"/>
                      <a:pt x="487" y="609"/>
                    </a:cubicBezTo>
                    <a:lnTo>
                      <a:pt x="548" y="609"/>
                    </a:lnTo>
                    <a:cubicBezTo>
                      <a:pt x="548" y="609"/>
                      <a:pt x="578" y="609"/>
                      <a:pt x="578" y="578"/>
                    </a:cubicBezTo>
                    <a:cubicBezTo>
                      <a:pt x="578" y="578"/>
                      <a:pt x="609" y="578"/>
                      <a:pt x="609" y="517"/>
                    </a:cubicBezTo>
                    <a:lnTo>
                      <a:pt x="639" y="487"/>
                    </a:lnTo>
                    <a:lnTo>
                      <a:pt x="700" y="457"/>
                    </a:lnTo>
                    <a:cubicBezTo>
                      <a:pt x="730" y="426"/>
                      <a:pt x="730" y="426"/>
                      <a:pt x="730" y="365"/>
                    </a:cubicBezTo>
                    <a:lnTo>
                      <a:pt x="761" y="335"/>
                    </a:lnTo>
                    <a:lnTo>
                      <a:pt x="761" y="335"/>
                    </a:lnTo>
                    <a:cubicBezTo>
                      <a:pt x="761" y="354"/>
                      <a:pt x="761" y="361"/>
                      <a:pt x="762" y="361"/>
                    </a:cubicBezTo>
                    <a:cubicBezTo>
                      <a:pt x="764" y="361"/>
                      <a:pt x="770" y="326"/>
                      <a:pt x="791" y="305"/>
                    </a:cubicBezTo>
                    <a:lnTo>
                      <a:pt x="791" y="305"/>
                    </a:lnTo>
                    <a:lnTo>
                      <a:pt x="791" y="305"/>
                    </a:lnTo>
                    <a:cubicBezTo>
                      <a:pt x="852" y="305"/>
                      <a:pt x="852" y="244"/>
                      <a:pt x="852" y="183"/>
                    </a:cubicBezTo>
                    <a:cubicBezTo>
                      <a:pt x="852" y="153"/>
                      <a:pt x="791" y="122"/>
                      <a:pt x="761" y="92"/>
                    </a:cubicBezTo>
                    <a:cubicBezTo>
                      <a:pt x="730" y="31"/>
                      <a:pt x="700" y="1"/>
                      <a:pt x="609" y="1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028" name="Google Shape;1028;p6"/>
              <p:cNvSpPr/>
              <p:nvPr/>
            </p:nvSpPr>
            <p:spPr>
              <a:xfrm>
                <a:off x="950608" y="4689050"/>
                <a:ext cx="25404" cy="14454"/>
              </a:xfrm>
              <a:custGeom>
                <a:rect b="b" l="l" r="r" t="t"/>
                <a:pathLst>
                  <a:path extrusionOk="0" h="623" w="1095">
                    <a:moveTo>
                      <a:pt x="243" y="1"/>
                    </a:moveTo>
                    <a:cubicBezTo>
                      <a:pt x="213" y="1"/>
                      <a:pt x="152" y="31"/>
                      <a:pt x="91" y="62"/>
                    </a:cubicBezTo>
                    <a:cubicBezTo>
                      <a:pt x="31" y="122"/>
                      <a:pt x="0" y="214"/>
                      <a:pt x="0" y="305"/>
                    </a:cubicBezTo>
                    <a:cubicBezTo>
                      <a:pt x="0" y="485"/>
                      <a:pt x="154" y="622"/>
                      <a:pt x="311" y="622"/>
                    </a:cubicBezTo>
                    <a:cubicBezTo>
                      <a:pt x="340" y="622"/>
                      <a:pt x="368" y="618"/>
                      <a:pt x="395" y="609"/>
                    </a:cubicBezTo>
                    <a:cubicBezTo>
                      <a:pt x="446" y="575"/>
                      <a:pt x="488" y="560"/>
                      <a:pt x="520" y="548"/>
                    </a:cubicBezTo>
                    <a:lnTo>
                      <a:pt x="520" y="548"/>
                    </a:lnTo>
                    <a:cubicBezTo>
                      <a:pt x="519" y="548"/>
                      <a:pt x="518" y="548"/>
                      <a:pt x="517" y="548"/>
                    </a:cubicBezTo>
                    <a:cubicBezTo>
                      <a:pt x="520" y="547"/>
                      <a:pt x="522" y="547"/>
                      <a:pt x="525" y="546"/>
                    </a:cubicBezTo>
                    <a:lnTo>
                      <a:pt x="525" y="546"/>
                    </a:lnTo>
                    <a:cubicBezTo>
                      <a:pt x="523" y="547"/>
                      <a:pt x="521" y="547"/>
                      <a:pt x="520" y="548"/>
                    </a:cubicBezTo>
                    <a:lnTo>
                      <a:pt x="520" y="548"/>
                    </a:lnTo>
                    <a:cubicBezTo>
                      <a:pt x="526" y="547"/>
                      <a:pt x="531" y="546"/>
                      <a:pt x="535" y="543"/>
                    </a:cubicBezTo>
                    <a:lnTo>
                      <a:pt x="535" y="543"/>
                    </a:lnTo>
                    <a:cubicBezTo>
                      <a:pt x="531" y="544"/>
                      <a:pt x="528" y="545"/>
                      <a:pt x="525" y="546"/>
                    </a:cubicBezTo>
                    <a:lnTo>
                      <a:pt x="525" y="546"/>
                    </a:lnTo>
                    <a:cubicBezTo>
                      <a:pt x="530" y="544"/>
                      <a:pt x="534" y="542"/>
                      <a:pt x="539" y="541"/>
                    </a:cubicBezTo>
                    <a:lnTo>
                      <a:pt x="539" y="541"/>
                    </a:lnTo>
                    <a:cubicBezTo>
                      <a:pt x="538" y="542"/>
                      <a:pt x="536" y="543"/>
                      <a:pt x="535" y="543"/>
                    </a:cubicBezTo>
                    <a:lnTo>
                      <a:pt x="535" y="543"/>
                    </a:lnTo>
                    <a:cubicBezTo>
                      <a:pt x="645" y="515"/>
                      <a:pt x="705" y="486"/>
                      <a:pt x="821" y="457"/>
                    </a:cubicBezTo>
                    <a:lnTo>
                      <a:pt x="851" y="457"/>
                    </a:lnTo>
                    <a:cubicBezTo>
                      <a:pt x="942" y="457"/>
                      <a:pt x="973" y="396"/>
                      <a:pt x="973" y="335"/>
                    </a:cubicBezTo>
                    <a:cubicBezTo>
                      <a:pt x="1094" y="305"/>
                      <a:pt x="1064" y="244"/>
                      <a:pt x="1003" y="214"/>
                    </a:cubicBezTo>
                    <a:cubicBezTo>
                      <a:pt x="942" y="183"/>
                      <a:pt x="851" y="153"/>
                      <a:pt x="760" y="92"/>
                    </a:cubicBezTo>
                    <a:cubicBezTo>
                      <a:pt x="638" y="62"/>
                      <a:pt x="547" y="31"/>
                      <a:pt x="456" y="1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029" name="Google Shape;1029;p6"/>
              <p:cNvSpPr/>
              <p:nvPr/>
            </p:nvSpPr>
            <p:spPr>
              <a:xfrm>
                <a:off x="1007726" y="4662254"/>
                <a:ext cx="24708" cy="14129"/>
              </a:xfrm>
              <a:custGeom>
                <a:rect b="b" l="l" r="r" t="t"/>
                <a:pathLst>
                  <a:path extrusionOk="0" h="609" w="1065">
                    <a:moveTo>
                      <a:pt x="274" y="1"/>
                    </a:moveTo>
                    <a:cubicBezTo>
                      <a:pt x="213" y="1"/>
                      <a:pt x="152" y="31"/>
                      <a:pt x="122" y="62"/>
                    </a:cubicBezTo>
                    <a:cubicBezTo>
                      <a:pt x="61" y="122"/>
                      <a:pt x="31" y="153"/>
                      <a:pt x="31" y="214"/>
                    </a:cubicBezTo>
                    <a:cubicBezTo>
                      <a:pt x="0" y="335"/>
                      <a:pt x="31" y="457"/>
                      <a:pt x="122" y="518"/>
                    </a:cubicBezTo>
                    <a:cubicBezTo>
                      <a:pt x="152" y="578"/>
                      <a:pt x="213" y="609"/>
                      <a:pt x="274" y="609"/>
                    </a:cubicBezTo>
                    <a:lnTo>
                      <a:pt x="456" y="609"/>
                    </a:lnTo>
                    <a:cubicBezTo>
                      <a:pt x="487" y="609"/>
                      <a:pt x="517" y="578"/>
                      <a:pt x="517" y="578"/>
                    </a:cubicBezTo>
                    <a:cubicBezTo>
                      <a:pt x="608" y="518"/>
                      <a:pt x="638" y="488"/>
                      <a:pt x="668" y="457"/>
                    </a:cubicBezTo>
                    <a:lnTo>
                      <a:pt x="668" y="457"/>
                    </a:lnTo>
                    <a:lnTo>
                      <a:pt x="608" y="518"/>
                    </a:lnTo>
                    <a:cubicBezTo>
                      <a:pt x="608" y="518"/>
                      <a:pt x="578" y="518"/>
                      <a:pt x="578" y="578"/>
                    </a:cubicBezTo>
                    <a:lnTo>
                      <a:pt x="760" y="578"/>
                    </a:lnTo>
                    <a:cubicBezTo>
                      <a:pt x="821" y="578"/>
                      <a:pt x="882" y="578"/>
                      <a:pt x="943" y="518"/>
                    </a:cubicBezTo>
                    <a:cubicBezTo>
                      <a:pt x="973" y="518"/>
                      <a:pt x="1064" y="457"/>
                      <a:pt x="1034" y="426"/>
                    </a:cubicBezTo>
                    <a:cubicBezTo>
                      <a:pt x="973" y="426"/>
                      <a:pt x="943" y="335"/>
                      <a:pt x="882" y="335"/>
                    </a:cubicBezTo>
                    <a:cubicBezTo>
                      <a:pt x="807" y="335"/>
                      <a:pt x="753" y="315"/>
                      <a:pt x="702" y="291"/>
                    </a:cubicBezTo>
                    <a:lnTo>
                      <a:pt x="702" y="291"/>
                    </a:lnTo>
                    <a:cubicBezTo>
                      <a:pt x="699" y="285"/>
                      <a:pt x="696" y="280"/>
                      <a:pt x="693" y="274"/>
                    </a:cubicBezTo>
                    <a:lnTo>
                      <a:pt x="730" y="274"/>
                    </a:lnTo>
                    <a:cubicBezTo>
                      <a:pt x="712" y="274"/>
                      <a:pt x="699" y="272"/>
                      <a:pt x="690" y="268"/>
                    </a:cubicBezTo>
                    <a:lnTo>
                      <a:pt x="690" y="268"/>
                    </a:lnTo>
                    <a:cubicBezTo>
                      <a:pt x="672" y="238"/>
                      <a:pt x="652" y="211"/>
                      <a:pt x="639" y="183"/>
                    </a:cubicBezTo>
                    <a:lnTo>
                      <a:pt x="608" y="153"/>
                    </a:lnTo>
                    <a:cubicBezTo>
                      <a:pt x="608" y="122"/>
                      <a:pt x="578" y="122"/>
                      <a:pt x="517" y="92"/>
                    </a:cubicBezTo>
                    <a:cubicBezTo>
                      <a:pt x="487" y="31"/>
                      <a:pt x="487" y="31"/>
                      <a:pt x="456" y="31"/>
                    </a:cubicBezTo>
                    <a:cubicBezTo>
                      <a:pt x="441" y="16"/>
                      <a:pt x="433" y="16"/>
                      <a:pt x="422" y="16"/>
                    </a:cubicBezTo>
                    <a:cubicBezTo>
                      <a:pt x="411" y="16"/>
                      <a:pt x="395" y="16"/>
                      <a:pt x="365" y="1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030" name="Google Shape;1030;p6"/>
              <p:cNvSpPr/>
              <p:nvPr/>
            </p:nvSpPr>
            <p:spPr>
              <a:xfrm>
                <a:off x="1053546" y="4703875"/>
                <a:ext cx="17655" cy="27794"/>
              </a:xfrm>
              <a:custGeom>
                <a:rect b="b" l="l" r="r" t="t"/>
                <a:pathLst>
                  <a:path extrusionOk="0" h="1198" w="761">
                    <a:moveTo>
                      <a:pt x="275" y="0"/>
                    </a:moveTo>
                    <a:cubicBezTo>
                      <a:pt x="279" y="0"/>
                      <a:pt x="283" y="1"/>
                      <a:pt x="288" y="2"/>
                    </a:cubicBezTo>
                    <a:lnTo>
                      <a:pt x="288" y="2"/>
                    </a:lnTo>
                    <a:cubicBezTo>
                      <a:pt x="287" y="0"/>
                      <a:pt x="283" y="0"/>
                      <a:pt x="275" y="0"/>
                    </a:cubicBezTo>
                    <a:close/>
                    <a:moveTo>
                      <a:pt x="288" y="2"/>
                    </a:moveTo>
                    <a:cubicBezTo>
                      <a:pt x="290" y="5"/>
                      <a:pt x="275" y="18"/>
                      <a:pt x="275" y="61"/>
                    </a:cubicBezTo>
                    <a:cubicBezTo>
                      <a:pt x="275" y="122"/>
                      <a:pt x="275" y="152"/>
                      <a:pt x="214" y="183"/>
                    </a:cubicBezTo>
                    <a:cubicBezTo>
                      <a:pt x="214" y="183"/>
                      <a:pt x="214" y="213"/>
                      <a:pt x="183" y="213"/>
                    </a:cubicBezTo>
                    <a:cubicBezTo>
                      <a:pt x="153" y="274"/>
                      <a:pt x="153" y="304"/>
                      <a:pt x="123" y="365"/>
                    </a:cubicBezTo>
                    <a:cubicBezTo>
                      <a:pt x="62" y="426"/>
                      <a:pt x="62" y="456"/>
                      <a:pt x="31" y="486"/>
                    </a:cubicBezTo>
                    <a:cubicBezTo>
                      <a:pt x="1" y="517"/>
                      <a:pt x="1" y="608"/>
                      <a:pt x="1" y="638"/>
                    </a:cubicBezTo>
                    <a:lnTo>
                      <a:pt x="1" y="790"/>
                    </a:lnTo>
                    <a:cubicBezTo>
                      <a:pt x="1" y="882"/>
                      <a:pt x="1" y="942"/>
                      <a:pt x="31" y="973"/>
                    </a:cubicBezTo>
                    <a:cubicBezTo>
                      <a:pt x="62" y="1064"/>
                      <a:pt x="123" y="1094"/>
                      <a:pt x="183" y="1125"/>
                    </a:cubicBezTo>
                    <a:cubicBezTo>
                      <a:pt x="272" y="1169"/>
                      <a:pt x="329" y="1197"/>
                      <a:pt x="400" y="1197"/>
                    </a:cubicBezTo>
                    <a:cubicBezTo>
                      <a:pt x="427" y="1197"/>
                      <a:pt x="455" y="1194"/>
                      <a:pt x="487" y="1186"/>
                    </a:cubicBezTo>
                    <a:cubicBezTo>
                      <a:pt x="609" y="1125"/>
                      <a:pt x="670" y="1064"/>
                      <a:pt x="730" y="973"/>
                    </a:cubicBezTo>
                    <a:cubicBezTo>
                      <a:pt x="761" y="912"/>
                      <a:pt x="761" y="821"/>
                      <a:pt x="761" y="790"/>
                    </a:cubicBezTo>
                    <a:cubicBezTo>
                      <a:pt x="761" y="730"/>
                      <a:pt x="761" y="638"/>
                      <a:pt x="730" y="608"/>
                    </a:cubicBezTo>
                    <a:cubicBezTo>
                      <a:pt x="670" y="547"/>
                      <a:pt x="639" y="517"/>
                      <a:pt x="639" y="456"/>
                    </a:cubicBezTo>
                    <a:cubicBezTo>
                      <a:pt x="609" y="365"/>
                      <a:pt x="518" y="334"/>
                      <a:pt x="487" y="274"/>
                    </a:cubicBezTo>
                    <a:lnTo>
                      <a:pt x="487" y="274"/>
                    </a:lnTo>
                    <a:lnTo>
                      <a:pt x="518" y="304"/>
                    </a:lnTo>
                    <a:cubicBezTo>
                      <a:pt x="487" y="274"/>
                      <a:pt x="457" y="213"/>
                      <a:pt x="457" y="183"/>
                    </a:cubicBezTo>
                    <a:cubicBezTo>
                      <a:pt x="457" y="183"/>
                      <a:pt x="457" y="152"/>
                      <a:pt x="427" y="152"/>
                    </a:cubicBezTo>
                    <a:cubicBezTo>
                      <a:pt x="427" y="122"/>
                      <a:pt x="427" y="61"/>
                      <a:pt x="366" y="61"/>
                    </a:cubicBezTo>
                    <a:cubicBezTo>
                      <a:pt x="366" y="35"/>
                      <a:pt x="320" y="8"/>
                      <a:pt x="288" y="2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031" name="Google Shape;1031;p6"/>
              <p:cNvSpPr/>
              <p:nvPr/>
            </p:nvSpPr>
            <p:spPr>
              <a:xfrm>
                <a:off x="1047213" y="4679886"/>
                <a:ext cx="9883" cy="13433"/>
              </a:xfrm>
              <a:custGeom>
                <a:rect b="b" l="l" r="r" t="t"/>
                <a:pathLst>
                  <a:path extrusionOk="0" h="579" w="426">
                    <a:moveTo>
                      <a:pt x="183" y="1"/>
                    </a:moveTo>
                    <a:cubicBezTo>
                      <a:pt x="183" y="31"/>
                      <a:pt x="152" y="92"/>
                      <a:pt x="152" y="92"/>
                    </a:cubicBezTo>
                    <a:cubicBezTo>
                      <a:pt x="152" y="92"/>
                      <a:pt x="152" y="92"/>
                      <a:pt x="152" y="92"/>
                    </a:cubicBezTo>
                    <a:lnTo>
                      <a:pt x="152" y="92"/>
                    </a:lnTo>
                    <a:lnTo>
                      <a:pt x="92" y="153"/>
                    </a:lnTo>
                    <a:cubicBezTo>
                      <a:pt x="92" y="153"/>
                      <a:pt x="92" y="183"/>
                      <a:pt x="31" y="183"/>
                    </a:cubicBezTo>
                    <a:cubicBezTo>
                      <a:pt x="31" y="244"/>
                      <a:pt x="0" y="274"/>
                      <a:pt x="0" y="274"/>
                    </a:cubicBezTo>
                    <a:lnTo>
                      <a:pt x="0" y="335"/>
                    </a:lnTo>
                    <a:lnTo>
                      <a:pt x="0" y="396"/>
                    </a:lnTo>
                    <a:cubicBezTo>
                      <a:pt x="31" y="396"/>
                      <a:pt x="62" y="392"/>
                      <a:pt x="92" y="386"/>
                    </a:cubicBezTo>
                    <a:lnTo>
                      <a:pt x="92" y="386"/>
                    </a:lnTo>
                    <a:lnTo>
                      <a:pt x="92" y="396"/>
                    </a:lnTo>
                    <a:lnTo>
                      <a:pt x="92" y="457"/>
                    </a:lnTo>
                    <a:cubicBezTo>
                      <a:pt x="92" y="487"/>
                      <a:pt x="122" y="487"/>
                      <a:pt x="122" y="487"/>
                    </a:cubicBezTo>
                    <a:cubicBezTo>
                      <a:pt x="122" y="487"/>
                      <a:pt x="152" y="487"/>
                      <a:pt x="152" y="548"/>
                    </a:cubicBezTo>
                    <a:cubicBezTo>
                      <a:pt x="183" y="548"/>
                      <a:pt x="183" y="578"/>
                      <a:pt x="213" y="578"/>
                    </a:cubicBezTo>
                    <a:lnTo>
                      <a:pt x="274" y="578"/>
                    </a:lnTo>
                    <a:cubicBezTo>
                      <a:pt x="304" y="578"/>
                      <a:pt x="304" y="578"/>
                      <a:pt x="335" y="548"/>
                    </a:cubicBezTo>
                    <a:cubicBezTo>
                      <a:pt x="365" y="487"/>
                      <a:pt x="426" y="457"/>
                      <a:pt x="426" y="426"/>
                    </a:cubicBezTo>
                    <a:lnTo>
                      <a:pt x="426" y="274"/>
                    </a:lnTo>
                    <a:lnTo>
                      <a:pt x="426" y="183"/>
                    </a:lnTo>
                    <a:cubicBezTo>
                      <a:pt x="426" y="153"/>
                      <a:pt x="365" y="153"/>
                      <a:pt x="365" y="122"/>
                    </a:cubicBezTo>
                    <a:cubicBezTo>
                      <a:pt x="365" y="122"/>
                      <a:pt x="335" y="92"/>
                      <a:pt x="304" y="92"/>
                    </a:cubicBezTo>
                    <a:lnTo>
                      <a:pt x="247" y="92"/>
                    </a:lnTo>
                    <a:cubicBezTo>
                      <a:pt x="245" y="84"/>
                      <a:pt x="244" y="74"/>
                      <a:pt x="244" y="61"/>
                    </a:cubicBezTo>
                    <a:lnTo>
                      <a:pt x="244" y="31"/>
                    </a:lnTo>
                    <a:lnTo>
                      <a:pt x="183" y="1"/>
                    </a:ln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032" name="Google Shape;1032;p6"/>
              <p:cNvSpPr/>
              <p:nvPr/>
            </p:nvSpPr>
            <p:spPr>
              <a:xfrm>
                <a:off x="1064845" y="4670026"/>
                <a:ext cx="18351" cy="26286"/>
              </a:xfrm>
              <a:custGeom>
                <a:rect b="b" l="l" r="r" t="t"/>
                <a:pathLst>
                  <a:path extrusionOk="0" h="1133" w="791">
                    <a:moveTo>
                      <a:pt x="238" y="379"/>
                    </a:moveTo>
                    <a:cubicBezTo>
                      <a:pt x="227" y="397"/>
                      <a:pt x="212" y="411"/>
                      <a:pt x="183" y="426"/>
                    </a:cubicBezTo>
                    <a:cubicBezTo>
                      <a:pt x="183" y="401"/>
                      <a:pt x="223" y="396"/>
                      <a:pt x="238" y="379"/>
                    </a:cubicBezTo>
                    <a:close/>
                    <a:moveTo>
                      <a:pt x="456" y="0"/>
                    </a:moveTo>
                    <a:cubicBezTo>
                      <a:pt x="426" y="0"/>
                      <a:pt x="395" y="61"/>
                      <a:pt x="395" y="91"/>
                    </a:cubicBezTo>
                    <a:cubicBezTo>
                      <a:pt x="395" y="122"/>
                      <a:pt x="335" y="152"/>
                      <a:pt x="335" y="213"/>
                    </a:cubicBezTo>
                    <a:lnTo>
                      <a:pt x="304" y="243"/>
                    </a:lnTo>
                    <a:cubicBezTo>
                      <a:pt x="304" y="274"/>
                      <a:pt x="274" y="274"/>
                      <a:pt x="274" y="304"/>
                    </a:cubicBezTo>
                    <a:cubicBezTo>
                      <a:pt x="260" y="332"/>
                      <a:pt x="252" y="354"/>
                      <a:pt x="242" y="372"/>
                    </a:cubicBezTo>
                    <a:lnTo>
                      <a:pt x="242" y="372"/>
                    </a:lnTo>
                    <a:cubicBezTo>
                      <a:pt x="243" y="370"/>
                      <a:pt x="243" y="367"/>
                      <a:pt x="243" y="365"/>
                    </a:cubicBezTo>
                    <a:lnTo>
                      <a:pt x="243" y="365"/>
                    </a:lnTo>
                    <a:lnTo>
                      <a:pt x="152" y="426"/>
                    </a:lnTo>
                    <a:cubicBezTo>
                      <a:pt x="91" y="486"/>
                      <a:pt x="0" y="608"/>
                      <a:pt x="0" y="760"/>
                    </a:cubicBezTo>
                    <a:cubicBezTo>
                      <a:pt x="0" y="882"/>
                      <a:pt x="91" y="1003"/>
                      <a:pt x="183" y="1064"/>
                    </a:cubicBezTo>
                    <a:cubicBezTo>
                      <a:pt x="243" y="1110"/>
                      <a:pt x="304" y="1132"/>
                      <a:pt x="369" y="1132"/>
                    </a:cubicBezTo>
                    <a:cubicBezTo>
                      <a:pt x="433" y="1132"/>
                      <a:pt x="502" y="1110"/>
                      <a:pt x="578" y="1064"/>
                    </a:cubicBezTo>
                    <a:cubicBezTo>
                      <a:pt x="791" y="942"/>
                      <a:pt x="791" y="638"/>
                      <a:pt x="730" y="456"/>
                    </a:cubicBezTo>
                    <a:cubicBezTo>
                      <a:pt x="730" y="426"/>
                      <a:pt x="699" y="395"/>
                      <a:pt x="699" y="304"/>
                    </a:cubicBezTo>
                    <a:cubicBezTo>
                      <a:pt x="699" y="274"/>
                      <a:pt x="639" y="243"/>
                      <a:pt x="608" y="183"/>
                    </a:cubicBezTo>
                    <a:cubicBezTo>
                      <a:pt x="593" y="167"/>
                      <a:pt x="585" y="160"/>
                      <a:pt x="578" y="156"/>
                    </a:cubicBezTo>
                    <a:lnTo>
                      <a:pt x="578" y="156"/>
                    </a:lnTo>
                    <a:lnTo>
                      <a:pt x="578" y="152"/>
                    </a:lnTo>
                    <a:cubicBezTo>
                      <a:pt x="578" y="122"/>
                      <a:pt x="578" y="122"/>
                      <a:pt x="547" y="91"/>
                    </a:cubicBezTo>
                    <a:cubicBezTo>
                      <a:pt x="547" y="31"/>
                      <a:pt x="487" y="0"/>
                      <a:pt x="456" y="0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033" name="Google Shape;1033;p6"/>
              <p:cNvSpPr/>
              <p:nvPr/>
            </p:nvSpPr>
            <p:spPr>
              <a:xfrm>
                <a:off x="1042271" y="4653809"/>
                <a:ext cx="12714" cy="14106"/>
              </a:xfrm>
              <a:custGeom>
                <a:rect b="b" l="l" r="r" t="t"/>
                <a:pathLst>
                  <a:path extrusionOk="0" h="608" w="548">
                    <a:moveTo>
                      <a:pt x="548" y="334"/>
                    </a:moveTo>
                    <a:cubicBezTo>
                      <a:pt x="548" y="365"/>
                      <a:pt x="517" y="365"/>
                      <a:pt x="517" y="395"/>
                    </a:cubicBezTo>
                    <a:cubicBezTo>
                      <a:pt x="548" y="365"/>
                      <a:pt x="548" y="365"/>
                      <a:pt x="548" y="334"/>
                    </a:cubicBezTo>
                    <a:close/>
                    <a:moveTo>
                      <a:pt x="213" y="0"/>
                    </a:moveTo>
                    <a:cubicBezTo>
                      <a:pt x="183" y="0"/>
                      <a:pt x="183" y="30"/>
                      <a:pt x="153" y="30"/>
                    </a:cubicBezTo>
                    <a:cubicBezTo>
                      <a:pt x="92" y="30"/>
                      <a:pt x="92" y="61"/>
                      <a:pt x="61" y="61"/>
                    </a:cubicBezTo>
                    <a:cubicBezTo>
                      <a:pt x="61" y="91"/>
                      <a:pt x="31" y="91"/>
                      <a:pt x="31" y="152"/>
                    </a:cubicBezTo>
                    <a:cubicBezTo>
                      <a:pt x="31" y="182"/>
                      <a:pt x="1" y="182"/>
                      <a:pt x="1" y="213"/>
                    </a:cubicBezTo>
                    <a:lnTo>
                      <a:pt x="1" y="334"/>
                    </a:lnTo>
                    <a:cubicBezTo>
                      <a:pt x="1" y="365"/>
                      <a:pt x="1" y="365"/>
                      <a:pt x="31" y="395"/>
                    </a:cubicBezTo>
                    <a:cubicBezTo>
                      <a:pt x="31" y="456"/>
                      <a:pt x="31" y="456"/>
                      <a:pt x="61" y="486"/>
                    </a:cubicBezTo>
                    <a:cubicBezTo>
                      <a:pt x="61" y="517"/>
                      <a:pt x="92" y="517"/>
                      <a:pt x="92" y="517"/>
                    </a:cubicBezTo>
                    <a:cubicBezTo>
                      <a:pt x="92" y="517"/>
                      <a:pt x="153" y="547"/>
                      <a:pt x="183" y="547"/>
                    </a:cubicBezTo>
                    <a:cubicBezTo>
                      <a:pt x="213" y="547"/>
                      <a:pt x="213" y="608"/>
                      <a:pt x="244" y="608"/>
                    </a:cubicBezTo>
                    <a:lnTo>
                      <a:pt x="335" y="608"/>
                    </a:lnTo>
                    <a:cubicBezTo>
                      <a:pt x="365" y="608"/>
                      <a:pt x="365" y="608"/>
                      <a:pt x="396" y="547"/>
                    </a:cubicBezTo>
                    <a:cubicBezTo>
                      <a:pt x="457" y="547"/>
                      <a:pt x="487" y="517"/>
                      <a:pt x="487" y="486"/>
                    </a:cubicBezTo>
                    <a:cubicBezTo>
                      <a:pt x="517" y="456"/>
                      <a:pt x="517" y="456"/>
                      <a:pt x="517" y="395"/>
                    </a:cubicBezTo>
                    <a:lnTo>
                      <a:pt x="517" y="365"/>
                    </a:lnTo>
                    <a:lnTo>
                      <a:pt x="517" y="334"/>
                    </a:lnTo>
                    <a:lnTo>
                      <a:pt x="517" y="304"/>
                    </a:lnTo>
                    <a:cubicBezTo>
                      <a:pt x="517" y="304"/>
                      <a:pt x="517" y="334"/>
                      <a:pt x="487" y="334"/>
                    </a:cubicBezTo>
                    <a:cubicBezTo>
                      <a:pt x="487" y="304"/>
                      <a:pt x="517" y="243"/>
                      <a:pt x="517" y="213"/>
                    </a:cubicBezTo>
                    <a:cubicBezTo>
                      <a:pt x="517" y="182"/>
                      <a:pt x="517" y="152"/>
                      <a:pt x="487" y="91"/>
                    </a:cubicBezTo>
                    <a:cubicBezTo>
                      <a:pt x="517" y="61"/>
                      <a:pt x="487" y="30"/>
                      <a:pt x="487" y="30"/>
                    </a:cubicBezTo>
                    <a:cubicBezTo>
                      <a:pt x="457" y="30"/>
                      <a:pt x="457" y="30"/>
                      <a:pt x="396" y="0"/>
                    </a:cubicBezTo>
                    <a:lnTo>
                      <a:pt x="365" y="0"/>
                    </a:lnTo>
                    <a:cubicBezTo>
                      <a:pt x="396" y="0"/>
                      <a:pt x="396" y="0"/>
                      <a:pt x="457" y="30"/>
                    </a:cubicBezTo>
                    <a:cubicBezTo>
                      <a:pt x="396" y="30"/>
                      <a:pt x="396" y="0"/>
                      <a:pt x="365" y="0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034" name="Google Shape;1034;p6"/>
              <p:cNvSpPr/>
              <p:nvPr/>
            </p:nvSpPr>
            <p:spPr>
              <a:xfrm>
                <a:off x="1074705" y="4648868"/>
                <a:ext cx="22597" cy="14129"/>
              </a:xfrm>
              <a:custGeom>
                <a:rect b="b" l="l" r="r" t="t"/>
                <a:pathLst>
                  <a:path extrusionOk="0" h="609" w="974">
                    <a:moveTo>
                      <a:pt x="214" y="0"/>
                    </a:moveTo>
                    <a:cubicBezTo>
                      <a:pt x="183" y="0"/>
                      <a:pt x="92" y="61"/>
                      <a:pt x="62" y="91"/>
                    </a:cubicBezTo>
                    <a:cubicBezTo>
                      <a:pt x="31" y="122"/>
                      <a:pt x="1" y="152"/>
                      <a:pt x="1" y="243"/>
                    </a:cubicBezTo>
                    <a:lnTo>
                      <a:pt x="1" y="335"/>
                    </a:lnTo>
                    <a:cubicBezTo>
                      <a:pt x="1" y="395"/>
                      <a:pt x="1" y="426"/>
                      <a:pt x="31" y="456"/>
                    </a:cubicBezTo>
                    <a:lnTo>
                      <a:pt x="153" y="578"/>
                    </a:lnTo>
                    <a:cubicBezTo>
                      <a:pt x="183" y="608"/>
                      <a:pt x="274" y="608"/>
                      <a:pt x="305" y="608"/>
                    </a:cubicBezTo>
                    <a:cubicBezTo>
                      <a:pt x="335" y="608"/>
                      <a:pt x="426" y="608"/>
                      <a:pt x="457" y="578"/>
                    </a:cubicBezTo>
                    <a:cubicBezTo>
                      <a:pt x="466" y="578"/>
                      <a:pt x="475" y="575"/>
                      <a:pt x="483" y="571"/>
                    </a:cubicBezTo>
                    <a:lnTo>
                      <a:pt x="483" y="571"/>
                    </a:lnTo>
                    <a:cubicBezTo>
                      <a:pt x="600" y="543"/>
                      <a:pt x="737" y="513"/>
                      <a:pt x="822" y="456"/>
                    </a:cubicBezTo>
                    <a:cubicBezTo>
                      <a:pt x="913" y="426"/>
                      <a:pt x="943" y="395"/>
                      <a:pt x="943" y="304"/>
                    </a:cubicBezTo>
                    <a:cubicBezTo>
                      <a:pt x="973" y="243"/>
                      <a:pt x="943" y="213"/>
                      <a:pt x="882" y="152"/>
                    </a:cubicBezTo>
                    <a:cubicBezTo>
                      <a:pt x="791" y="122"/>
                      <a:pt x="670" y="122"/>
                      <a:pt x="609" y="91"/>
                    </a:cubicBezTo>
                    <a:cubicBezTo>
                      <a:pt x="578" y="91"/>
                      <a:pt x="518" y="91"/>
                      <a:pt x="487" y="61"/>
                    </a:cubicBezTo>
                    <a:cubicBezTo>
                      <a:pt x="457" y="61"/>
                      <a:pt x="426" y="0"/>
                      <a:pt x="366" y="0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035" name="Google Shape;1035;p6"/>
              <p:cNvSpPr/>
              <p:nvPr/>
            </p:nvSpPr>
            <p:spPr>
              <a:xfrm>
                <a:off x="1089831" y="4675664"/>
                <a:ext cx="13108" cy="18606"/>
              </a:xfrm>
              <a:custGeom>
                <a:rect b="b" l="l" r="r" t="t"/>
                <a:pathLst>
                  <a:path extrusionOk="0" h="802" w="565">
                    <a:moveTo>
                      <a:pt x="565" y="397"/>
                    </a:moveTo>
                    <a:cubicBezTo>
                      <a:pt x="565" y="410"/>
                      <a:pt x="565" y="420"/>
                      <a:pt x="564" y="429"/>
                    </a:cubicBezTo>
                    <a:lnTo>
                      <a:pt x="564" y="429"/>
                    </a:lnTo>
                    <a:cubicBezTo>
                      <a:pt x="565" y="418"/>
                      <a:pt x="565" y="407"/>
                      <a:pt x="565" y="397"/>
                    </a:cubicBezTo>
                    <a:close/>
                    <a:moveTo>
                      <a:pt x="337" y="0"/>
                    </a:moveTo>
                    <a:cubicBezTo>
                      <a:pt x="320" y="0"/>
                      <a:pt x="303" y="9"/>
                      <a:pt x="295" y="19"/>
                    </a:cubicBezTo>
                    <a:lnTo>
                      <a:pt x="295" y="19"/>
                    </a:lnTo>
                    <a:cubicBezTo>
                      <a:pt x="290" y="19"/>
                      <a:pt x="284" y="19"/>
                      <a:pt x="279" y="19"/>
                    </a:cubicBezTo>
                    <a:cubicBezTo>
                      <a:pt x="214" y="19"/>
                      <a:pt x="153" y="47"/>
                      <a:pt x="109" y="92"/>
                    </a:cubicBezTo>
                    <a:cubicBezTo>
                      <a:pt x="109" y="92"/>
                      <a:pt x="78" y="152"/>
                      <a:pt x="78" y="183"/>
                    </a:cubicBezTo>
                    <a:cubicBezTo>
                      <a:pt x="78" y="213"/>
                      <a:pt x="18" y="243"/>
                      <a:pt x="18" y="304"/>
                    </a:cubicBezTo>
                    <a:cubicBezTo>
                      <a:pt x="1" y="338"/>
                      <a:pt x="2" y="380"/>
                      <a:pt x="18" y="422"/>
                    </a:cubicBezTo>
                    <a:lnTo>
                      <a:pt x="18" y="422"/>
                    </a:lnTo>
                    <a:lnTo>
                      <a:pt x="18" y="547"/>
                    </a:lnTo>
                    <a:cubicBezTo>
                      <a:pt x="18" y="608"/>
                      <a:pt x="18" y="639"/>
                      <a:pt x="78" y="669"/>
                    </a:cubicBezTo>
                    <a:cubicBezTo>
                      <a:pt x="78" y="699"/>
                      <a:pt x="109" y="791"/>
                      <a:pt x="170" y="791"/>
                    </a:cubicBezTo>
                    <a:cubicBezTo>
                      <a:pt x="166" y="780"/>
                      <a:pt x="163" y="771"/>
                      <a:pt x="160" y="761"/>
                    </a:cubicBezTo>
                    <a:lnTo>
                      <a:pt x="160" y="761"/>
                    </a:lnTo>
                    <a:cubicBezTo>
                      <a:pt x="179" y="773"/>
                      <a:pt x="202" y="784"/>
                      <a:pt x="230" y="791"/>
                    </a:cubicBezTo>
                    <a:cubicBezTo>
                      <a:pt x="245" y="798"/>
                      <a:pt x="262" y="802"/>
                      <a:pt x="282" y="802"/>
                    </a:cubicBezTo>
                    <a:cubicBezTo>
                      <a:pt x="318" y="802"/>
                      <a:pt x="358" y="788"/>
                      <a:pt x="391" y="759"/>
                    </a:cubicBezTo>
                    <a:lnTo>
                      <a:pt x="391" y="759"/>
                    </a:lnTo>
                    <a:cubicBezTo>
                      <a:pt x="418" y="749"/>
                      <a:pt x="443" y="699"/>
                      <a:pt x="443" y="699"/>
                    </a:cubicBezTo>
                    <a:cubicBezTo>
                      <a:pt x="473" y="669"/>
                      <a:pt x="504" y="639"/>
                      <a:pt x="504" y="608"/>
                    </a:cubicBezTo>
                    <a:cubicBezTo>
                      <a:pt x="534" y="563"/>
                      <a:pt x="549" y="526"/>
                      <a:pt x="557" y="492"/>
                    </a:cubicBezTo>
                    <a:lnTo>
                      <a:pt x="557" y="492"/>
                    </a:lnTo>
                    <a:cubicBezTo>
                      <a:pt x="562" y="481"/>
                      <a:pt x="565" y="469"/>
                      <a:pt x="565" y="456"/>
                    </a:cubicBezTo>
                    <a:lnTo>
                      <a:pt x="565" y="395"/>
                    </a:lnTo>
                    <a:lnTo>
                      <a:pt x="565" y="304"/>
                    </a:lnTo>
                    <a:cubicBezTo>
                      <a:pt x="565" y="192"/>
                      <a:pt x="487" y="80"/>
                      <a:pt x="380" y="40"/>
                    </a:cubicBezTo>
                    <a:lnTo>
                      <a:pt x="380" y="40"/>
                    </a:lnTo>
                    <a:cubicBezTo>
                      <a:pt x="374" y="11"/>
                      <a:pt x="355" y="0"/>
                      <a:pt x="337" y="0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036" name="Google Shape;1036;p6"/>
              <p:cNvSpPr/>
              <p:nvPr/>
            </p:nvSpPr>
            <p:spPr>
              <a:xfrm>
                <a:off x="1107440" y="4629241"/>
                <a:ext cx="18328" cy="13665"/>
              </a:xfrm>
              <a:custGeom>
                <a:rect b="b" l="l" r="r" t="t"/>
                <a:pathLst>
                  <a:path extrusionOk="0" h="589" w="790">
                    <a:moveTo>
                      <a:pt x="266" y="1"/>
                    </a:moveTo>
                    <a:cubicBezTo>
                      <a:pt x="135" y="1"/>
                      <a:pt x="20" y="81"/>
                      <a:pt x="18" y="295"/>
                    </a:cubicBezTo>
                    <a:lnTo>
                      <a:pt x="18" y="295"/>
                    </a:lnTo>
                    <a:cubicBezTo>
                      <a:pt x="0" y="440"/>
                      <a:pt x="144" y="588"/>
                      <a:pt x="299" y="588"/>
                    </a:cubicBezTo>
                    <a:cubicBezTo>
                      <a:pt x="359" y="588"/>
                      <a:pt x="420" y="566"/>
                      <a:pt x="474" y="512"/>
                    </a:cubicBezTo>
                    <a:lnTo>
                      <a:pt x="535" y="482"/>
                    </a:lnTo>
                    <a:cubicBezTo>
                      <a:pt x="789" y="266"/>
                      <a:pt x="503" y="1"/>
                      <a:pt x="266" y="1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037" name="Google Shape;1037;p6"/>
              <p:cNvSpPr/>
              <p:nvPr/>
            </p:nvSpPr>
            <p:spPr>
              <a:xfrm>
                <a:off x="889244" y="4735914"/>
                <a:ext cx="21182" cy="23687"/>
              </a:xfrm>
              <a:custGeom>
                <a:rect b="b" l="l" r="r" t="t"/>
                <a:pathLst>
                  <a:path extrusionOk="0" h="1021" w="913">
                    <a:moveTo>
                      <a:pt x="726" y="0"/>
                    </a:moveTo>
                    <a:cubicBezTo>
                      <a:pt x="717" y="0"/>
                      <a:pt x="710" y="7"/>
                      <a:pt x="700" y="17"/>
                    </a:cubicBezTo>
                    <a:cubicBezTo>
                      <a:pt x="622" y="17"/>
                      <a:pt x="588" y="40"/>
                      <a:pt x="580" y="84"/>
                    </a:cubicBezTo>
                    <a:lnTo>
                      <a:pt x="580" y="84"/>
                    </a:lnTo>
                    <a:cubicBezTo>
                      <a:pt x="521" y="149"/>
                      <a:pt x="439" y="183"/>
                      <a:pt x="335" y="261"/>
                    </a:cubicBezTo>
                    <a:lnTo>
                      <a:pt x="396" y="200"/>
                    </a:lnTo>
                    <a:lnTo>
                      <a:pt x="396" y="200"/>
                    </a:lnTo>
                    <a:cubicBezTo>
                      <a:pt x="335" y="261"/>
                      <a:pt x="305" y="261"/>
                      <a:pt x="305" y="291"/>
                    </a:cubicBezTo>
                    <a:lnTo>
                      <a:pt x="274" y="291"/>
                    </a:lnTo>
                    <a:cubicBezTo>
                      <a:pt x="214" y="321"/>
                      <a:pt x="153" y="321"/>
                      <a:pt x="122" y="382"/>
                    </a:cubicBezTo>
                    <a:lnTo>
                      <a:pt x="62" y="473"/>
                    </a:lnTo>
                    <a:cubicBezTo>
                      <a:pt x="1" y="504"/>
                      <a:pt x="1" y="595"/>
                      <a:pt x="1" y="656"/>
                    </a:cubicBezTo>
                    <a:lnTo>
                      <a:pt x="1" y="747"/>
                    </a:lnTo>
                    <a:cubicBezTo>
                      <a:pt x="1" y="777"/>
                      <a:pt x="62" y="808"/>
                      <a:pt x="92" y="838"/>
                    </a:cubicBezTo>
                    <a:cubicBezTo>
                      <a:pt x="92" y="899"/>
                      <a:pt x="122" y="899"/>
                      <a:pt x="153" y="929"/>
                    </a:cubicBezTo>
                    <a:cubicBezTo>
                      <a:pt x="183" y="960"/>
                      <a:pt x="183" y="960"/>
                      <a:pt x="244" y="960"/>
                    </a:cubicBezTo>
                    <a:cubicBezTo>
                      <a:pt x="274" y="960"/>
                      <a:pt x="274" y="1020"/>
                      <a:pt x="305" y="1020"/>
                    </a:cubicBezTo>
                    <a:lnTo>
                      <a:pt x="457" y="1020"/>
                    </a:lnTo>
                    <a:cubicBezTo>
                      <a:pt x="487" y="1020"/>
                      <a:pt x="548" y="960"/>
                      <a:pt x="578" y="929"/>
                    </a:cubicBezTo>
                    <a:cubicBezTo>
                      <a:pt x="609" y="899"/>
                      <a:pt x="639" y="899"/>
                      <a:pt x="700" y="808"/>
                    </a:cubicBezTo>
                    <a:cubicBezTo>
                      <a:pt x="700" y="777"/>
                      <a:pt x="730" y="747"/>
                      <a:pt x="730" y="686"/>
                    </a:cubicBezTo>
                    <a:cubicBezTo>
                      <a:pt x="735" y="676"/>
                      <a:pt x="740" y="666"/>
                      <a:pt x="745" y="656"/>
                    </a:cubicBezTo>
                    <a:lnTo>
                      <a:pt x="745" y="656"/>
                    </a:lnTo>
                    <a:cubicBezTo>
                      <a:pt x="738" y="663"/>
                      <a:pt x="730" y="671"/>
                      <a:pt x="730" y="686"/>
                    </a:cubicBezTo>
                    <a:lnTo>
                      <a:pt x="730" y="686"/>
                    </a:lnTo>
                    <a:cubicBezTo>
                      <a:pt x="730" y="655"/>
                      <a:pt x="761" y="625"/>
                      <a:pt x="761" y="625"/>
                    </a:cubicBezTo>
                    <a:lnTo>
                      <a:pt x="761" y="625"/>
                    </a:lnTo>
                    <a:cubicBezTo>
                      <a:pt x="755" y="636"/>
                      <a:pt x="750" y="646"/>
                      <a:pt x="745" y="656"/>
                    </a:cubicBezTo>
                    <a:lnTo>
                      <a:pt x="745" y="656"/>
                    </a:lnTo>
                    <a:cubicBezTo>
                      <a:pt x="753" y="648"/>
                      <a:pt x="761" y="640"/>
                      <a:pt x="761" y="625"/>
                    </a:cubicBezTo>
                    <a:lnTo>
                      <a:pt x="761" y="625"/>
                    </a:lnTo>
                    <a:cubicBezTo>
                      <a:pt x="783" y="580"/>
                      <a:pt x="811" y="525"/>
                      <a:pt x="852" y="443"/>
                    </a:cubicBezTo>
                    <a:cubicBezTo>
                      <a:pt x="852" y="382"/>
                      <a:pt x="882" y="352"/>
                      <a:pt x="882" y="321"/>
                    </a:cubicBezTo>
                    <a:cubicBezTo>
                      <a:pt x="882" y="291"/>
                      <a:pt x="913" y="261"/>
                      <a:pt x="913" y="261"/>
                    </a:cubicBezTo>
                    <a:lnTo>
                      <a:pt x="913" y="169"/>
                    </a:lnTo>
                    <a:cubicBezTo>
                      <a:pt x="913" y="139"/>
                      <a:pt x="882" y="109"/>
                      <a:pt x="852" y="109"/>
                    </a:cubicBezTo>
                    <a:cubicBezTo>
                      <a:pt x="771" y="27"/>
                      <a:pt x="744" y="0"/>
                      <a:pt x="726" y="0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038" name="Google Shape;1038;p6"/>
              <p:cNvSpPr/>
              <p:nvPr/>
            </p:nvSpPr>
            <p:spPr>
              <a:xfrm>
                <a:off x="883606" y="4727145"/>
                <a:ext cx="17655" cy="11066"/>
              </a:xfrm>
              <a:custGeom>
                <a:rect b="b" l="l" r="r" t="t"/>
                <a:pathLst>
                  <a:path extrusionOk="0" h="477" w="761">
                    <a:moveTo>
                      <a:pt x="244" y="0"/>
                    </a:moveTo>
                    <a:cubicBezTo>
                      <a:pt x="213" y="0"/>
                      <a:pt x="183" y="0"/>
                      <a:pt x="153" y="61"/>
                    </a:cubicBezTo>
                    <a:cubicBezTo>
                      <a:pt x="153" y="61"/>
                      <a:pt x="92" y="91"/>
                      <a:pt x="61" y="91"/>
                    </a:cubicBezTo>
                    <a:cubicBezTo>
                      <a:pt x="31" y="122"/>
                      <a:pt x="1" y="213"/>
                      <a:pt x="1" y="243"/>
                    </a:cubicBezTo>
                    <a:cubicBezTo>
                      <a:pt x="1" y="304"/>
                      <a:pt x="31" y="365"/>
                      <a:pt x="61" y="395"/>
                    </a:cubicBezTo>
                    <a:cubicBezTo>
                      <a:pt x="131" y="418"/>
                      <a:pt x="165" y="477"/>
                      <a:pt x="204" y="477"/>
                    </a:cubicBezTo>
                    <a:cubicBezTo>
                      <a:pt x="216" y="477"/>
                      <a:pt x="229" y="471"/>
                      <a:pt x="244" y="456"/>
                    </a:cubicBezTo>
                    <a:cubicBezTo>
                      <a:pt x="335" y="456"/>
                      <a:pt x="365" y="426"/>
                      <a:pt x="457" y="426"/>
                    </a:cubicBezTo>
                    <a:cubicBezTo>
                      <a:pt x="487" y="426"/>
                      <a:pt x="517" y="395"/>
                      <a:pt x="548" y="395"/>
                    </a:cubicBezTo>
                    <a:cubicBezTo>
                      <a:pt x="609" y="365"/>
                      <a:pt x="639" y="304"/>
                      <a:pt x="669" y="304"/>
                    </a:cubicBezTo>
                    <a:cubicBezTo>
                      <a:pt x="700" y="274"/>
                      <a:pt x="760" y="213"/>
                      <a:pt x="760" y="122"/>
                    </a:cubicBezTo>
                    <a:lnTo>
                      <a:pt x="760" y="122"/>
                    </a:lnTo>
                    <a:cubicBezTo>
                      <a:pt x="742" y="141"/>
                      <a:pt x="729" y="148"/>
                      <a:pt x="719" y="148"/>
                    </a:cubicBezTo>
                    <a:cubicBezTo>
                      <a:pt x="697" y="148"/>
                      <a:pt x="690" y="112"/>
                      <a:pt x="669" y="91"/>
                    </a:cubicBezTo>
                    <a:cubicBezTo>
                      <a:pt x="639" y="61"/>
                      <a:pt x="609" y="61"/>
                      <a:pt x="609" y="61"/>
                    </a:cubicBezTo>
                    <a:lnTo>
                      <a:pt x="517" y="61"/>
                    </a:lnTo>
                    <a:cubicBezTo>
                      <a:pt x="487" y="61"/>
                      <a:pt x="457" y="61"/>
                      <a:pt x="396" y="0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039" name="Google Shape;1039;p6"/>
              <p:cNvSpPr/>
              <p:nvPr/>
            </p:nvSpPr>
            <p:spPr>
              <a:xfrm>
                <a:off x="891355" y="4710928"/>
                <a:ext cx="15544" cy="15521"/>
              </a:xfrm>
              <a:custGeom>
                <a:rect b="b" l="l" r="r" t="t"/>
                <a:pathLst>
                  <a:path extrusionOk="0" h="669" w="670">
                    <a:moveTo>
                      <a:pt x="366" y="61"/>
                    </a:moveTo>
                    <a:cubicBezTo>
                      <a:pt x="406" y="61"/>
                      <a:pt x="420" y="88"/>
                      <a:pt x="433" y="106"/>
                    </a:cubicBezTo>
                    <a:lnTo>
                      <a:pt x="433" y="106"/>
                    </a:lnTo>
                    <a:lnTo>
                      <a:pt x="366" y="61"/>
                    </a:lnTo>
                    <a:close/>
                    <a:moveTo>
                      <a:pt x="457" y="122"/>
                    </a:moveTo>
                    <a:cubicBezTo>
                      <a:pt x="487" y="122"/>
                      <a:pt x="487" y="152"/>
                      <a:pt x="518" y="152"/>
                    </a:cubicBezTo>
                    <a:cubicBezTo>
                      <a:pt x="518" y="182"/>
                      <a:pt x="578" y="182"/>
                      <a:pt x="578" y="213"/>
                    </a:cubicBezTo>
                    <a:lnTo>
                      <a:pt x="578" y="213"/>
                    </a:lnTo>
                    <a:cubicBezTo>
                      <a:pt x="578" y="213"/>
                      <a:pt x="578" y="182"/>
                      <a:pt x="518" y="182"/>
                    </a:cubicBezTo>
                    <a:lnTo>
                      <a:pt x="457" y="122"/>
                    </a:lnTo>
                    <a:close/>
                    <a:moveTo>
                      <a:pt x="214" y="0"/>
                    </a:moveTo>
                    <a:cubicBezTo>
                      <a:pt x="183" y="0"/>
                      <a:pt x="183" y="30"/>
                      <a:pt x="153" y="30"/>
                    </a:cubicBezTo>
                    <a:lnTo>
                      <a:pt x="62" y="61"/>
                    </a:lnTo>
                    <a:lnTo>
                      <a:pt x="31" y="152"/>
                    </a:lnTo>
                    <a:lnTo>
                      <a:pt x="1" y="213"/>
                    </a:lnTo>
                    <a:lnTo>
                      <a:pt x="1" y="304"/>
                    </a:lnTo>
                    <a:lnTo>
                      <a:pt x="1" y="365"/>
                    </a:lnTo>
                    <a:lnTo>
                      <a:pt x="31" y="456"/>
                    </a:lnTo>
                    <a:cubicBezTo>
                      <a:pt x="31" y="486"/>
                      <a:pt x="62" y="486"/>
                      <a:pt x="62" y="517"/>
                    </a:cubicBezTo>
                    <a:lnTo>
                      <a:pt x="123" y="578"/>
                    </a:lnTo>
                    <a:cubicBezTo>
                      <a:pt x="123" y="578"/>
                      <a:pt x="153" y="578"/>
                      <a:pt x="153" y="608"/>
                    </a:cubicBezTo>
                    <a:lnTo>
                      <a:pt x="214" y="638"/>
                    </a:lnTo>
                    <a:lnTo>
                      <a:pt x="335" y="638"/>
                    </a:lnTo>
                    <a:cubicBezTo>
                      <a:pt x="366" y="638"/>
                      <a:pt x="396" y="638"/>
                      <a:pt x="457" y="608"/>
                    </a:cubicBezTo>
                    <a:cubicBezTo>
                      <a:pt x="487" y="578"/>
                      <a:pt x="518" y="578"/>
                      <a:pt x="578" y="517"/>
                    </a:cubicBezTo>
                    <a:lnTo>
                      <a:pt x="578" y="517"/>
                    </a:lnTo>
                    <a:cubicBezTo>
                      <a:pt x="578" y="578"/>
                      <a:pt x="518" y="578"/>
                      <a:pt x="518" y="608"/>
                    </a:cubicBezTo>
                    <a:cubicBezTo>
                      <a:pt x="487" y="608"/>
                      <a:pt x="487" y="638"/>
                      <a:pt x="457" y="638"/>
                    </a:cubicBezTo>
                    <a:cubicBezTo>
                      <a:pt x="426" y="638"/>
                      <a:pt x="426" y="669"/>
                      <a:pt x="366" y="669"/>
                    </a:cubicBezTo>
                    <a:lnTo>
                      <a:pt x="457" y="669"/>
                    </a:lnTo>
                    <a:cubicBezTo>
                      <a:pt x="487" y="669"/>
                      <a:pt x="518" y="638"/>
                      <a:pt x="578" y="638"/>
                    </a:cubicBezTo>
                    <a:cubicBezTo>
                      <a:pt x="609" y="608"/>
                      <a:pt x="639" y="608"/>
                      <a:pt x="639" y="578"/>
                    </a:cubicBezTo>
                    <a:cubicBezTo>
                      <a:pt x="670" y="517"/>
                      <a:pt x="670" y="486"/>
                      <a:pt x="670" y="456"/>
                    </a:cubicBezTo>
                    <a:cubicBezTo>
                      <a:pt x="662" y="424"/>
                      <a:pt x="656" y="398"/>
                      <a:pt x="651" y="376"/>
                    </a:cubicBezTo>
                    <a:lnTo>
                      <a:pt x="651" y="376"/>
                    </a:lnTo>
                    <a:cubicBezTo>
                      <a:pt x="655" y="370"/>
                      <a:pt x="661" y="365"/>
                      <a:pt x="670" y="365"/>
                    </a:cubicBezTo>
                    <a:lnTo>
                      <a:pt x="670" y="334"/>
                    </a:lnTo>
                    <a:lnTo>
                      <a:pt x="670" y="304"/>
                    </a:lnTo>
                    <a:lnTo>
                      <a:pt x="670" y="243"/>
                    </a:lnTo>
                    <a:cubicBezTo>
                      <a:pt x="639" y="274"/>
                      <a:pt x="624" y="281"/>
                      <a:pt x="616" y="281"/>
                    </a:cubicBezTo>
                    <a:cubicBezTo>
                      <a:pt x="616" y="281"/>
                      <a:pt x="616" y="281"/>
                      <a:pt x="616" y="281"/>
                    </a:cubicBezTo>
                    <a:lnTo>
                      <a:pt x="616" y="281"/>
                    </a:lnTo>
                    <a:cubicBezTo>
                      <a:pt x="614" y="279"/>
                      <a:pt x="611" y="276"/>
                      <a:pt x="609" y="274"/>
                    </a:cubicBezTo>
                    <a:cubicBezTo>
                      <a:pt x="639" y="213"/>
                      <a:pt x="609" y="182"/>
                      <a:pt x="609" y="152"/>
                    </a:cubicBezTo>
                    <a:lnTo>
                      <a:pt x="487" y="30"/>
                    </a:lnTo>
                    <a:cubicBezTo>
                      <a:pt x="457" y="30"/>
                      <a:pt x="457" y="0"/>
                      <a:pt x="396" y="0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040" name="Google Shape;1040;p6"/>
              <p:cNvSpPr/>
              <p:nvPr/>
            </p:nvSpPr>
            <p:spPr>
              <a:xfrm>
                <a:off x="1039464" y="4795956"/>
                <a:ext cx="14825" cy="22875"/>
              </a:xfrm>
              <a:custGeom>
                <a:rect b="b" l="l" r="r" t="t"/>
                <a:pathLst>
                  <a:path extrusionOk="0" h="986" w="639">
                    <a:moveTo>
                      <a:pt x="182" y="317"/>
                    </a:moveTo>
                    <a:cubicBezTo>
                      <a:pt x="172" y="322"/>
                      <a:pt x="162" y="327"/>
                      <a:pt x="151" y="333"/>
                    </a:cubicBezTo>
                    <a:lnTo>
                      <a:pt x="151" y="333"/>
                    </a:lnTo>
                    <a:cubicBezTo>
                      <a:pt x="159" y="325"/>
                      <a:pt x="167" y="317"/>
                      <a:pt x="182" y="317"/>
                    </a:cubicBezTo>
                    <a:close/>
                    <a:moveTo>
                      <a:pt x="122" y="347"/>
                    </a:moveTo>
                    <a:cubicBezTo>
                      <a:pt x="122" y="348"/>
                      <a:pt x="122" y="349"/>
                      <a:pt x="121" y="350"/>
                    </a:cubicBezTo>
                    <a:lnTo>
                      <a:pt x="121" y="350"/>
                    </a:lnTo>
                    <a:cubicBezTo>
                      <a:pt x="121" y="350"/>
                      <a:pt x="122" y="350"/>
                      <a:pt x="122" y="350"/>
                    </a:cubicBezTo>
                    <a:lnTo>
                      <a:pt x="122" y="350"/>
                    </a:lnTo>
                    <a:cubicBezTo>
                      <a:pt x="122" y="349"/>
                      <a:pt x="122" y="348"/>
                      <a:pt x="122" y="347"/>
                    </a:cubicBezTo>
                    <a:close/>
                    <a:moveTo>
                      <a:pt x="471" y="0"/>
                    </a:moveTo>
                    <a:cubicBezTo>
                      <a:pt x="459" y="0"/>
                      <a:pt x="443" y="4"/>
                      <a:pt x="426" y="13"/>
                    </a:cubicBezTo>
                    <a:cubicBezTo>
                      <a:pt x="365" y="13"/>
                      <a:pt x="334" y="43"/>
                      <a:pt x="304" y="104"/>
                    </a:cubicBezTo>
                    <a:cubicBezTo>
                      <a:pt x="274" y="135"/>
                      <a:pt x="274" y="165"/>
                      <a:pt x="213" y="165"/>
                    </a:cubicBezTo>
                    <a:cubicBezTo>
                      <a:pt x="182" y="195"/>
                      <a:pt x="182" y="256"/>
                      <a:pt x="152" y="287"/>
                    </a:cubicBezTo>
                    <a:lnTo>
                      <a:pt x="182" y="257"/>
                    </a:lnTo>
                    <a:lnTo>
                      <a:pt x="182" y="257"/>
                    </a:lnTo>
                    <a:cubicBezTo>
                      <a:pt x="152" y="287"/>
                      <a:pt x="122" y="317"/>
                      <a:pt x="122" y="347"/>
                    </a:cubicBezTo>
                    <a:cubicBezTo>
                      <a:pt x="123" y="347"/>
                      <a:pt x="125" y="347"/>
                      <a:pt x="127" y="347"/>
                    </a:cubicBezTo>
                    <a:lnTo>
                      <a:pt x="127" y="347"/>
                    </a:lnTo>
                    <a:cubicBezTo>
                      <a:pt x="125" y="348"/>
                      <a:pt x="123" y="349"/>
                      <a:pt x="122" y="350"/>
                    </a:cubicBezTo>
                    <a:lnTo>
                      <a:pt x="122" y="350"/>
                    </a:lnTo>
                    <a:cubicBezTo>
                      <a:pt x="120" y="408"/>
                      <a:pt x="61" y="409"/>
                      <a:pt x="61" y="438"/>
                    </a:cubicBezTo>
                    <a:cubicBezTo>
                      <a:pt x="61" y="380"/>
                      <a:pt x="117" y="378"/>
                      <a:pt x="121" y="350"/>
                    </a:cubicBezTo>
                    <a:lnTo>
                      <a:pt x="121" y="350"/>
                    </a:lnTo>
                    <a:cubicBezTo>
                      <a:pt x="84" y="375"/>
                      <a:pt x="50" y="409"/>
                      <a:pt x="30" y="469"/>
                    </a:cubicBezTo>
                    <a:cubicBezTo>
                      <a:pt x="0" y="499"/>
                      <a:pt x="0" y="530"/>
                      <a:pt x="0" y="621"/>
                    </a:cubicBezTo>
                    <a:lnTo>
                      <a:pt x="0" y="682"/>
                    </a:lnTo>
                    <a:cubicBezTo>
                      <a:pt x="0" y="742"/>
                      <a:pt x="0" y="773"/>
                      <a:pt x="30" y="803"/>
                    </a:cubicBezTo>
                    <a:cubicBezTo>
                      <a:pt x="30" y="834"/>
                      <a:pt x="61" y="834"/>
                      <a:pt x="61" y="894"/>
                    </a:cubicBezTo>
                    <a:cubicBezTo>
                      <a:pt x="122" y="925"/>
                      <a:pt x="122" y="955"/>
                      <a:pt x="152" y="955"/>
                    </a:cubicBezTo>
                    <a:cubicBezTo>
                      <a:pt x="182" y="986"/>
                      <a:pt x="274" y="986"/>
                      <a:pt x="304" y="986"/>
                    </a:cubicBezTo>
                    <a:cubicBezTo>
                      <a:pt x="334" y="986"/>
                      <a:pt x="365" y="986"/>
                      <a:pt x="426" y="955"/>
                    </a:cubicBezTo>
                    <a:cubicBezTo>
                      <a:pt x="456" y="955"/>
                      <a:pt x="486" y="925"/>
                      <a:pt x="517" y="894"/>
                    </a:cubicBezTo>
                    <a:cubicBezTo>
                      <a:pt x="578" y="834"/>
                      <a:pt x="608" y="803"/>
                      <a:pt x="608" y="773"/>
                    </a:cubicBezTo>
                    <a:cubicBezTo>
                      <a:pt x="608" y="742"/>
                      <a:pt x="638" y="742"/>
                      <a:pt x="638" y="682"/>
                    </a:cubicBezTo>
                    <a:lnTo>
                      <a:pt x="638" y="590"/>
                    </a:lnTo>
                    <a:lnTo>
                      <a:pt x="638" y="530"/>
                    </a:lnTo>
                    <a:lnTo>
                      <a:pt x="638" y="438"/>
                    </a:lnTo>
                    <a:cubicBezTo>
                      <a:pt x="638" y="347"/>
                      <a:pt x="638" y="317"/>
                      <a:pt x="608" y="226"/>
                    </a:cubicBezTo>
                    <a:lnTo>
                      <a:pt x="608" y="165"/>
                    </a:lnTo>
                    <a:cubicBezTo>
                      <a:pt x="608" y="135"/>
                      <a:pt x="578" y="74"/>
                      <a:pt x="517" y="43"/>
                    </a:cubicBezTo>
                    <a:cubicBezTo>
                      <a:pt x="517" y="22"/>
                      <a:pt x="502" y="0"/>
                      <a:pt x="471" y="0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041" name="Google Shape;1041;p6"/>
              <p:cNvSpPr/>
              <p:nvPr/>
            </p:nvSpPr>
            <p:spPr>
              <a:xfrm>
                <a:off x="1026054" y="4792708"/>
                <a:ext cx="16959" cy="14129"/>
              </a:xfrm>
              <a:custGeom>
                <a:rect b="b" l="l" r="r" t="t"/>
                <a:pathLst>
                  <a:path extrusionOk="0" h="609" w="731">
                    <a:moveTo>
                      <a:pt x="304" y="1"/>
                    </a:moveTo>
                    <a:cubicBezTo>
                      <a:pt x="274" y="1"/>
                      <a:pt x="244" y="31"/>
                      <a:pt x="183" y="92"/>
                    </a:cubicBezTo>
                    <a:cubicBezTo>
                      <a:pt x="153" y="92"/>
                      <a:pt x="153" y="123"/>
                      <a:pt x="122" y="123"/>
                    </a:cubicBezTo>
                    <a:cubicBezTo>
                      <a:pt x="122" y="123"/>
                      <a:pt x="92" y="123"/>
                      <a:pt x="92" y="153"/>
                    </a:cubicBezTo>
                    <a:lnTo>
                      <a:pt x="31" y="183"/>
                    </a:lnTo>
                    <a:cubicBezTo>
                      <a:pt x="31" y="244"/>
                      <a:pt x="31" y="244"/>
                      <a:pt x="1" y="275"/>
                    </a:cubicBezTo>
                    <a:lnTo>
                      <a:pt x="1" y="335"/>
                    </a:lnTo>
                    <a:lnTo>
                      <a:pt x="1" y="427"/>
                    </a:lnTo>
                    <a:cubicBezTo>
                      <a:pt x="1" y="457"/>
                      <a:pt x="1" y="457"/>
                      <a:pt x="31" y="487"/>
                    </a:cubicBezTo>
                    <a:lnTo>
                      <a:pt x="92" y="548"/>
                    </a:lnTo>
                    <a:lnTo>
                      <a:pt x="122" y="578"/>
                    </a:lnTo>
                    <a:cubicBezTo>
                      <a:pt x="153" y="609"/>
                      <a:pt x="183" y="609"/>
                      <a:pt x="244" y="609"/>
                    </a:cubicBezTo>
                    <a:lnTo>
                      <a:pt x="396" y="609"/>
                    </a:lnTo>
                    <a:cubicBezTo>
                      <a:pt x="426" y="609"/>
                      <a:pt x="426" y="609"/>
                      <a:pt x="456" y="578"/>
                    </a:cubicBezTo>
                    <a:cubicBezTo>
                      <a:pt x="487" y="578"/>
                      <a:pt x="487" y="548"/>
                      <a:pt x="487" y="548"/>
                    </a:cubicBezTo>
                    <a:cubicBezTo>
                      <a:pt x="487" y="548"/>
                      <a:pt x="548" y="487"/>
                      <a:pt x="548" y="457"/>
                    </a:cubicBezTo>
                    <a:lnTo>
                      <a:pt x="548" y="578"/>
                    </a:lnTo>
                    <a:cubicBezTo>
                      <a:pt x="548" y="578"/>
                      <a:pt x="548" y="548"/>
                      <a:pt x="578" y="548"/>
                    </a:cubicBezTo>
                    <a:cubicBezTo>
                      <a:pt x="578" y="487"/>
                      <a:pt x="608" y="487"/>
                      <a:pt x="639" y="457"/>
                    </a:cubicBezTo>
                    <a:cubicBezTo>
                      <a:pt x="700" y="427"/>
                      <a:pt x="700" y="427"/>
                      <a:pt x="700" y="396"/>
                    </a:cubicBezTo>
                    <a:cubicBezTo>
                      <a:pt x="700" y="335"/>
                      <a:pt x="730" y="305"/>
                      <a:pt x="730" y="275"/>
                    </a:cubicBezTo>
                    <a:cubicBezTo>
                      <a:pt x="730" y="244"/>
                      <a:pt x="730" y="183"/>
                      <a:pt x="700" y="153"/>
                    </a:cubicBezTo>
                    <a:cubicBezTo>
                      <a:pt x="700" y="123"/>
                      <a:pt x="639" y="92"/>
                      <a:pt x="639" y="92"/>
                    </a:cubicBezTo>
                    <a:cubicBezTo>
                      <a:pt x="549" y="56"/>
                      <a:pt x="512" y="42"/>
                      <a:pt x="491" y="36"/>
                    </a:cubicBezTo>
                    <a:lnTo>
                      <a:pt x="491" y="36"/>
                    </a:lnTo>
                    <a:lnTo>
                      <a:pt x="487" y="31"/>
                    </a:lnTo>
                    <a:lnTo>
                      <a:pt x="456" y="31"/>
                    </a:lnTo>
                    <a:cubicBezTo>
                      <a:pt x="456" y="1"/>
                      <a:pt x="426" y="1"/>
                      <a:pt x="396" y="1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042" name="Google Shape;1042;p6"/>
              <p:cNvSpPr/>
              <p:nvPr/>
            </p:nvSpPr>
            <p:spPr>
              <a:xfrm>
                <a:off x="1097278" y="4733478"/>
                <a:ext cx="19766" cy="26123"/>
              </a:xfrm>
              <a:custGeom>
                <a:rect b="b" l="l" r="r" t="t"/>
                <a:pathLst>
                  <a:path extrusionOk="0" h="1126" w="852">
                    <a:moveTo>
                      <a:pt x="244" y="1"/>
                    </a:moveTo>
                    <a:cubicBezTo>
                      <a:pt x="152" y="1"/>
                      <a:pt x="122" y="62"/>
                      <a:pt x="92" y="122"/>
                    </a:cubicBezTo>
                    <a:cubicBezTo>
                      <a:pt x="61" y="153"/>
                      <a:pt x="61" y="244"/>
                      <a:pt x="61" y="274"/>
                    </a:cubicBezTo>
                    <a:cubicBezTo>
                      <a:pt x="61" y="366"/>
                      <a:pt x="0" y="426"/>
                      <a:pt x="0" y="517"/>
                    </a:cubicBezTo>
                    <a:lnTo>
                      <a:pt x="0" y="700"/>
                    </a:lnTo>
                    <a:cubicBezTo>
                      <a:pt x="0" y="730"/>
                      <a:pt x="0" y="761"/>
                      <a:pt x="61" y="821"/>
                    </a:cubicBezTo>
                    <a:cubicBezTo>
                      <a:pt x="61" y="882"/>
                      <a:pt x="92" y="973"/>
                      <a:pt x="152" y="1004"/>
                    </a:cubicBezTo>
                    <a:cubicBezTo>
                      <a:pt x="213" y="1034"/>
                      <a:pt x="274" y="1065"/>
                      <a:pt x="365" y="1125"/>
                    </a:cubicBezTo>
                    <a:lnTo>
                      <a:pt x="517" y="1125"/>
                    </a:lnTo>
                    <a:cubicBezTo>
                      <a:pt x="548" y="1125"/>
                      <a:pt x="578" y="1125"/>
                      <a:pt x="669" y="1065"/>
                    </a:cubicBezTo>
                    <a:cubicBezTo>
                      <a:pt x="700" y="1065"/>
                      <a:pt x="700" y="1034"/>
                      <a:pt x="730" y="1034"/>
                    </a:cubicBezTo>
                    <a:cubicBezTo>
                      <a:pt x="760" y="1004"/>
                      <a:pt x="821" y="913"/>
                      <a:pt x="821" y="882"/>
                    </a:cubicBezTo>
                    <a:cubicBezTo>
                      <a:pt x="852" y="761"/>
                      <a:pt x="821" y="669"/>
                      <a:pt x="760" y="548"/>
                    </a:cubicBezTo>
                    <a:cubicBezTo>
                      <a:pt x="760" y="517"/>
                      <a:pt x="730" y="517"/>
                      <a:pt x="730" y="457"/>
                    </a:cubicBezTo>
                    <a:cubicBezTo>
                      <a:pt x="700" y="396"/>
                      <a:pt x="608" y="366"/>
                      <a:pt x="578" y="274"/>
                    </a:cubicBezTo>
                    <a:lnTo>
                      <a:pt x="578" y="274"/>
                    </a:lnTo>
                    <a:cubicBezTo>
                      <a:pt x="578" y="305"/>
                      <a:pt x="608" y="305"/>
                      <a:pt x="608" y="366"/>
                    </a:cubicBezTo>
                    <a:cubicBezTo>
                      <a:pt x="548" y="274"/>
                      <a:pt x="517" y="153"/>
                      <a:pt x="426" y="92"/>
                    </a:cubicBezTo>
                    <a:cubicBezTo>
                      <a:pt x="396" y="1"/>
                      <a:pt x="304" y="1"/>
                      <a:pt x="244" y="1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043" name="Google Shape;1043;p6"/>
              <p:cNvSpPr/>
              <p:nvPr/>
            </p:nvSpPr>
            <p:spPr>
              <a:xfrm>
                <a:off x="1111755" y="4734893"/>
                <a:ext cx="15869" cy="12714"/>
              </a:xfrm>
              <a:custGeom>
                <a:rect b="b" l="l" r="r" t="t"/>
                <a:pathLst>
                  <a:path extrusionOk="0" h="548" w="684">
                    <a:moveTo>
                      <a:pt x="3" y="54"/>
                    </a:moveTo>
                    <a:cubicBezTo>
                      <a:pt x="1" y="54"/>
                      <a:pt x="7" y="57"/>
                      <a:pt x="19" y="59"/>
                    </a:cubicBezTo>
                    <a:lnTo>
                      <a:pt x="19" y="59"/>
                    </a:lnTo>
                    <a:cubicBezTo>
                      <a:pt x="10" y="55"/>
                      <a:pt x="5" y="54"/>
                      <a:pt x="3" y="54"/>
                    </a:cubicBezTo>
                    <a:close/>
                    <a:moveTo>
                      <a:pt x="19" y="59"/>
                    </a:moveTo>
                    <a:cubicBezTo>
                      <a:pt x="26" y="62"/>
                      <a:pt x="35" y="67"/>
                      <a:pt x="45" y="73"/>
                    </a:cubicBezTo>
                    <a:lnTo>
                      <a:pt x="45" y="73"/>
                    </a:lnTo>
                    <a:cubicBezTo>
                      <a:pt x="45" y="69"/>
                      <a:pt x="45" y="65"/>
                      <a:pt x="45" y="61"/>
                    </a:cubicBezTo>
                    <a:cubicBezTo>
                      <a:pt x="35" y="61"/>
                      <a:pt x="26" y="60"/>
                      <a:pt x="19" y="59"/>
                    </a:cubicBezTo>
                    <a:close/>
                    <a:moveTo>
                      <a:pt x="440" y="92"/>
                    </a:moveTo>
                    <a:cubicBezTo>
                      <a:pt x="446" y="92"/>
                      <a:pt x="451" y="94"/>
                      <a:pt x="455" y="98"/>
                    </a:cubicBezTo>
                    <a:lnTo>
                      <a:pt x="455" y="98"/>
                    </a:lnTo>
                    <a:cubicBezTo>
                      <a:pt x="438" y="92"/>
                      <a:pt x="424" y="92"/>
                      <a:pt x="410" y="92"/>
                    </a:cubicBezTo>
                    <a:close/>
                    <a:moveTo>
                      <a:pt x="319" y="92"/>
                    </a:moveTo>
                    <a:cubicBezTo>
                      <a:pt x="303" y="92"/>
                      <a:pt x="287" y="92"/>
                      <a:pt x="271" y="100"/>
                    </a:cubicBezTo>
                    <a:lnTo>
                      <a:pt x="271" y="100"/>
                    </a:lnTo>
                    <a:cubicBezTo>
                      <a:pt x="276" y="95"/>
                      <a:pt x="281" y="92"/>
                      <a:pt x="288" y="92"/>
                    </a:cubicBezTo>
                    <a:close/>
                    <a:moveTo>
                      <a:pt x="288" y="1"/>
                    </a:moveTo>
                    <a:cubicBezTo>
                      <a:pt x="258" y="1"/>
                      <a:pt x="228" y="1"/>
                      <a:pt x="167" y="31"/>
                    </a:cubicBezTo>
                    <a:lnTo>
                      <a:pt x="106" y="31"/>
                    </a:lnTo>
                    <a:lnTo>
                      <a:pt x="76" y="61"/>
                    </a:lnTo>
                    <a:lnTo>
                      <a:pt x="76" y="92"/>
                    </a:lnTo>
                    <a:cubicBezTo>
                      <a:pt x="64" y="84"/>
                      <a:pt x="54" y="78"/>
                      <a:pt x="45" y="73"/>
                    </a:cubicBezTo>
                    <a:lnTo>
                      <a:pt x="45" y="73"/>
                    </a:lnTo>
                    <a:cubicBezTo>
                      <a:pt x="46" y="91"/>
                      <a:pt x="48" y="109"/>
                      <a:pt x="50" y="125"/>
                    </a:cubicBezTo>
                    <a:lnTo>
                      <a:pt x="50" y="125"/>
                    </a:lnTo>
                    <a:cubicBezTo>
                      <a:pt x="31" y="151"/>
                      <a:pt x="15" y="182"/>
                      <a:pt x="15" y="213"/>
                    </a:cubicBezTo>
                    <a:lnTo>
                      <a:pt x="15" y="305"/>
                    </a:lnTo>
                    <a:cubicBezTo>
                      <a:pt x="15" y="335"/>
                      <a:pt x="15" y="396"/>
                      <a:pt x="76" y="456"/>
                    </a:cubicBezTo>
                    <a:lnTo>
                      <a:pt x="76" y="396"/>
                    </a:lnTo>
                    <a:lnTo>
                      <a:pt x="76" y="335"/>
                    </a:lnTo>
                    <a:cubicBezTo>
                      <a:pt x="76" y="328"/>
                      <a:pt x="77" y="322"/>
                      <a:pt x="80" y="318"/>
                    </a:cubicBezTo>
                    <a:lnTo>
                      <a:pt x="80" y="318"/>
                    </a:lnTo>
                    <a:cubicBezTo>
                      <a:pt x="84" y="336"/>
                      <a:pt x="91" y="351"/>
                      <a:pt x="106" y="365"/>
                    </a:cubicBezTo>
                    <a:cubicBezTo>
                      <a:pt x="106" y="396"/>
                      <a:pt x="136" y="396"/>
                      <a:pt x="136" y="456"/>
                    </a:cubicBezTo>
                    <a:cubicBezTo>
                      <a:pt x="167" y="487"/>
                      <a:pt x="167" y="517"/>
                      <a:pt x="228" y="517"/>
                    </a:cubicBezTo>
                    <a:lnTo>
                      <a:pt x="288" y="548"/>
                    </a:lnTo>
                    <a:lnTo>
                      <a:pt x="532" y="548"/>
                    </a:lnTo>
                    <a:lnTo>
                      <a:pt x="592" y="517"/>
                    </a:lnTo>
                    <a:lnTo>
                      <a:pt x="623" y="456"/>
                    </a:lnTo>
                    <a:lnTo>
                      <a:pt x="684" y="365"/>
                    </a:lnTo>
                    <a:lnTo>
                      <a:pt x="684" y="305"/>
                    </a:lnTo>
                    <a:lnTo>
                      <a:pt x="684" y="213"/>
                    </a:lnTo>
                    <a:cubicBezTo>
                      <a:pt x="684" y="183"/>
                      <a:pt x="623" y="183"/>
                      <a:pt x="623" y="153"/>
                    </a:cubicBezTo>
                    <a:cubicBezTo>
                      <a:pt x="623" y="153"/>
                      <a:pt x="623" y="92"/>
                      <a:pt x="592" y="92"/>
                    </a:cubicBezTo>
                    <a:cubicBezTo>
                      <a:pt x="592" y="61"/>
                      <a:pt x="562" y="31"/>
                      <a:pt x="532" y="31"/>
                    </a:cubicBezTo>
                    <a:cubicBezTo>
                      <a:pt x="471" y="1"/>
                      <a:pt x="440" y="1"/>
                      <a:pt x="410" y="1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044" name="Google Shape;1044;p6"/>
              <p:cNvSpPr/>
              <p:nvPr/>
            </p:nvSpPr>
            <p:spPr>
              <a:xfrm>
                <a:off x="806049" y="4798763"/>
                <a:ext cx="19047" cy="20764"/>
              </a:xfrm>
              <a:custGeom>
                <a:rect b="b" l="l" r="r" t="t"/>
                <a:pathLst>
                  <a:path extrusionOk="0" h="895" w="821">
                    <a:moveTo>
                      <a:pt x="665" y="1"/>
                    </a:moveTo>
                    <a:cubicBezTo>
                      <a:pt x="646" y="1"/>
                      <a:pt x="626" y="5"/>
                      <a:pt x="608" y="14"/>
                    </a:cubicBezTo>
                    <a:cubicBezTo>
                      <a:pt x="517" y="44"/>
                      <a:pt x="486" y="74"/>
                      <a:pt x="395" y="74"/>
                    </a:cubicBezTo>
                    <a:cubicBezTo>
                      <a:pt x="374" y="117"/>
                      <a:pt x="323" y="144"/>
                      <a:pt x="284" y="168"/>
                    </a:cubicBezTo>
                    <a:lnTo>
                      <a:pt x="284" y="168"/>
                    </a:lnTo>
                    <a:cubicBezTo>
                      <a:pt x="268" y="171"/>
                      <a:pt x="261" y="178"/>
                      <a:pt x="243" y="196"/>
                    </a:cubicBezTo>
                    <a:cubicBezTo>
                      <a:pt x="182" y="226"/>
                      <a:pt x="122" y="226"/>
                      <a:pt x="91" y="287"/>
                    </a:cubicBezTo>
                    <a:cubicBezTo>
                      <a:pt x="61" y="317"/>
                      <a:pt x="30" y="348"/>
                      <a:pt x="30" y="378"/>
                    </a:cubicBezTo>
                    <a:cubicBezTo>
                      <a:pt x="30" y="439"/>
                      <a:pt x="0" y="439"/>
                      <a:pt x="0" y="469"/>
                    </a:cubicBezTo>
                    <a:lnTo>
                      <a:pt x="0" y="530"/>
                    </a:lnTo>
                    <a:lnTo>
                      <a:pt x="0" y="621"/>
                    </a:lnTo>
                    <a:cubicBezTo>
                      <a:pt x="0" y="652"/>
                      <a:pt x="30" y="652"/>
                      <a:pt x="30" y="682"/>
                    </a:cubicBezTo>
                    <a:cubicBezTo>
                      <a:pt x="61" y="743"/>
                      <a:pt x="61" y="773"/>
                      <a:pt x="91" y="804"/>
                    </a:cubicBezTo>
                    <a:cubicBezTo>
                      <a:pt x="122" y="834"/>
                      <a:pt x="122" y="834"/>
                      <a:pt x="182" y="834"/>
                    </a:cubicBezTo>
                    <a:cubicBezTo>
                      <a:pt x="213" y="834"/>
                      <a:pt x="213" y="895"/>
                      <a:pt x="243" y="895"/>
                    </a:cubicBezTo>
                    <a:lnTo>
                      <a:pt x="334" y="895"/>
                    </a:lnTo>
                    <a:cubicBezTo>
                      <a:pt x="365" y="895"/>
                      <a:pt x="395" y="895"/>
                      <a:pt x="426" y="834"/>
                    </a:cubicBezTo>
                    <a:lnTo>
                      <a:pt x="486" y="834"/>
                    </a:lnTo>
                    <a:cubicBezTo>
                      <a:pt x="517" y="834"/>
                      <a:pt x="517" y="804"/>
                      <a:pt x="547" y="804"/>
                    </a:cubicBezTo>
                    <a:lnTo>
                      <a:pt x="578" y="773"/>
                    </a:lnTo>
                    <a:cubicBezTo>
                      <a:pt x="638" y="713"/>
                      <a:pt x="638" y="713"/>
                      <a:pt x="638" y="682"/>
                    </a:cubicBezTo>
                    <a:cubicBezTo>
                      <a:pt x="638" y="682"/>
                      <a:pt x="638" y="652"/>
                      <a:pt x="669" y="652"/>
                    </a:cubicBezTo>
                    <a:lnTo>
                      <a:pt x="669" y="591"/>
                    </a:lnTo>
                    <a:cubicBezTo>
                      <a:pt x="669" y="606"/>
                      <a:pt x="661" y="614"/>
                      <a:pt x="653" y="622"/>
                    </a:cubicBezTo>
                    <a:lnTo>
                      <a:pt x="653" y="622"/>
                    </a:lnTo>
                    <a:cubicBezTo>
                      <a:pt x="678" y="571"/>
                      <a:pt x="699" y="520"/>
                      <a:pt x="699" y="469"/>
                    </a:cubicBezTo>
                    <a:lnTo>
                      <a:pt x="821" y="226"/>
                    </a:lnTo>
                    <a:lnTo>
                      <a:pt x="821" y="196"/>
                    </a:lnTo>
                    <a:lnTo>
                      <a:pt x="821" y="166"/>
                    </a:lnTo>
                    <a:cubicBezTo>
                      <a:pt x="821" y="105"/>
                      <a:pt x="790" y="74"/>
                      <a:pt x="730" y="44"/>
                    </a:cubicBezTo>
                    <a:cubicBezTo>
                      <a:pt x="751" y="22"/>
                      <a:pt x="712" y="1"/>
                      <a:pt x="665" y="1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045" name="Google Shape;1045;p6"/>
              <p:cNvSpPr/>
              <p:nvPr/>
            </p:nvSpPr>
            <p:spPr>
              <a:xfrm>
                <a:off x="790528" y="4789901"/>
                <a:ext cx="24708" cy="17655"/>
              </a:xfrm>
              <a:custGeom>
                <a:rect b="b" l="l" r="r" t="t"/>
                <a:pathLst>
                  <a:path extrusionOk="0" h="761" w="1065">
                    <a:moveTo>
                      <a:pt x="274" y="0"/>
                    </a:moveTo>
                    <a:cubicBezTo>
                      <a:pt x="183" y="0"/>
                      <a:pt x="152" y="31"/>
                      <a:pt x="122" y="122"/>
                    </a:cubicBezTo>
                    <a:cubicBezTo>
                      <a:pt x="92" y="152"/>
                      <a:pt x="31" y="244"/>
                      <a:pt x="0" y="274"/>
                    </a:cubicBezTo>
                    <a:lnTo>
                      <a:pt x="0" y="426"/>
                    </a:lnTo>
                    <a:cubicBezTo>
                      <a:pt x="0" y="456"/>
                      <a:pt x="0" y="548"/>
                      <a:pt x="31" y="578"/>
                    </a:cubicBezTo>
                    <a:cubicBezTo>
                      <a:pt x="92" y="608"/>
                      <a:pt x="122" y="699"/>
                      <a:pt x="183" y="730"/>
                    </a:cubicBezTo>
                    <a:cubicBezTo>
                      <a:pt x="274" y="760"/>
                      <a:pt x="304" y="760"/>
                      <a:pt x="396" y="760"/>
                    </a:cubicBezTo>
                    <a:cubicBezTo>
                      <a:pt x="456" y="760"/>
                      <a:pt x="487" y="760"/>
                      <a:pt x="578" y="730"/>
                    </a:cubicBezTo>
                    <a:cubicBezTo>
                      <a:pt x="608" y="699"/>
                      <a:pt x="639" y="699"/>
                      <a:pt x="699" y="639"/>
                    </a:cubicBezTo>
                    <a:cubicBezTo>
                      <a:pt x="730" y="639"/>
                      <a:pt x="730" y="608"/>
                      <a:pt x="760" y="608"/>
                    </a:cubicBezTo>
                    <a:lnTo>
                      <a:pt x="882" y="487"/>
                    </a:lnTo>
                    <a:lnTo>
                      <a:pt x="851" y="548"/>
                    </a:lnTo>
                    <a:lnTo>
                      <a:pt x="791" y="578"/>
                    </a:lnTo>
                    <a:cubicBezTo>
                      <a:pt x="882" y="548"/>
                      <a:pt x="912" y="487"/>
                      <a:pt x="1003" y="456"/>
                    </a:cubicBezTo>
                    <a:cubicBezTo>
                      <a:pt x="1034" y="365"/>
                      <a:pt x="1064" y="244"/>
                      <a:pt x="1003" y="213"/>
                    </a:cubicBezTo>
                    <a:cubicBezTo>
                      <a:pt x="973" y="213"/>
                      <a:pt x="912" y="152"/>
                      <a:pt x="912" y="152"/>
                    </a:cubicBezTo>
                    <a:cubicBezTo>
                      <a:pt x="882" y="152"/>
                      <a:pt x="851" y="122"/>
                      <a:pt x="821" y="122"/>
                    </a:cubicBezTo>
                    <a:lnTo>
                      <a:pt x="882" y="213"/>
                    </a:lnTo>
                    <a:lnTo>
                      <a:pt x="760" y="92"/>
                    </a:lnTo>
                    <a:cubicBezTo>
                      <a:pt x="730" y="31"/>
                      <a:pt x="699" y="31"/>
                      <a:pt x="608" y="31"/>
                    </a:cubicBezTo>
                    <a:cubicBezTo>
                      <a:pt x="578" y="31"/>
                      <a:pt x="547" y="0"/>
                      <a:pt x="456" y="0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046" name="Google Shape;1046;p6"/>
              <p:cNvSpPr/>
              <p:nvPr/>
            </p:nvSpPr>
            <p:spPr>
              <a:xfrm>
                <a:off x="813102" y="4780017"/>
                <a:ext cx="15521" cy="15544"/>
              </a:xfrm>
              <a:custGeom>
                <a:rect b="b" l="l" r="r" t="t"/>
                <a:pathLst>
                  <a:path extrusionOk="0" h="670" w="669">
                    <a:moveTo>
                      <a:pt x="486" y="92"/>
                    </a:moveTo>
                    <a:lnTo>
                      <a:pt x="517" y="122"/>
                    </a:lnTo>
                    <a:cubicBezTo>
                      <a:pt x="517" y="122"/>
                      <a:pt x="517" y="130"/>
                      <a:pt x="518" y="140"/>
                    </a:cubicBezTo>
                    <a:lnTo>
                      <a:pt x="518" y="140"/>
                    </a:lnTo>
                    <a:cubicBezTo>
                      <a:pt x="515" y="136"/>
                      <a:pt x="512" y="133"/>
                      <a:pt x="509" y="130"/>
                    </a:cubicBezTo>
                    <a:lnTo>
                      <a:pt x="509" y="130"/>
                    </a:lnTo>
                    <a:cubicBezTo>
                      <a:pt x="504" y="116"/>
                      <a:pt x="497" y="102"/>
                      <a:pt x="486" y="92"/>
                    </a:cubicBezTo>
                    <a:close/>
                    <a:moveTo>
                      <a:pt x="243" y="1"/>
                    </a:moveTo>
                    <a:cubicBezTo>
                      <a:pt x="182" y="62"/>
                      <a:pt x="91" y="62"/>
                      <a:pt x="61" y="122"/>
                    </a:cubicBezTo>
                    <a:cubicBezTo>
                      <a:pt x="61" y="122"/>
                      <a:pt x="30" y="153"/>
                      <a:pt x="30" y="214"/>
                    </a:cubicBezTo>
                    <a:cubicBezTo>
                      <a:pt x="30" y="214"/>
                      <a:pt x="0" y="244"/>
                      <a:pt x="0" y="274"/>
                    </a:cubicBezTo>
                    <a:lnTo>
                      <a:pt x="0" y="426"/>
                    </a:lnTo>
                    <a:cubicBezTo>
                      <a:pt x="0" y="457"/>
                      <a:pt x="0" y="457"/>
                      <a:pt x="30" y="518"/>
                    </a:cubicBezTo>
                    <a:cubicBezTo>
                      <a:pt x="30" y="518"/>
                      <a:pt x="61" y="548"/>
                      <a:pt x="61" y="578"/>
                    </a:cubicBezTo>
                    <a:cubicBezTo>
                      <a:pt x="91" y="609"/>
                      <a:pt x="152" y="670"/>
                      <a:pt x="182" y="670"/>
                    </a:cubicBezTo>
                    <a:lnTo>
                      <a:pt x="243" y="670"/>
                    </a:lnTo>
                    <a:cubicBezTo>
                      <a:pt x="304" y="670"/>
                      <a:pt x="334" y="670"/>
                      <a:pt x="365" y="609"/>
                    </a:cubicBezTo>
                    <a:cubicBezTo>
                      <a:pt x="395" y="609"/>
                      <a:pt x="395" y="609"/>
                      <a:pt x="456" y="578"/>
                    </a:cubicBezTo>
                    <a:lnTo>
                      <a:pt x="486" y="548"/>
                    </a:lnTo>
                    <a:cubicBezTo>
                      <a:pt x="502" y="533"/>
                      <a:pt x="509" y="510"/>
                      <a:pt x="517" y="487"/>
                    </a:cubicBezTo>
                    <a:lnTo>
                      <a:pt x="517" y="487"/>
                    </a:lnTo>
                    <a:cubicBezTo>
                      <a:pt x="524" y="472"/>
                      <a:pt x="532" y="457"/>
                      <a:pt x="547" y="457"/>
                    </a:cubicBezTo>
                    <a:lnTo>
                      <a:pt x="578" y="457"/>
                    </a:lnTo>
                    <a:lnTo>
                      <a:pt x="638" y="426"/>
                    </a:lnTo>
                    <a:lnTo>
                      <a:pt x="669" y="396"/>
                    </a:lnTo>
                    <a:lnTo>
                      <a:pt x="669" y="366"/>
                    </a:lnTo>
                    <a:lnTo>
                      <a:pt x="669" y="305"/>
                    </a:lnTo>
                    <a:cubicBezTo>
                      <a:pt x="659" y="289"/>
                      <a:pt x="648" y="276"/>
                      <a:pt x="638" y="264"/>
                    </a:cubicBezTo>
                    <a:lnTo>
                      <a:pt x="638" y="264"/>
                    </a:lnTo>
                    <a:lnTo>
                      <a:pt x="638" y="244"/>
                    </a:lnTo>
                    <a:cubicBezTo>
                      <a:pt x="638" y="214"/>
                      <a:pt x="638" y="153"/>
                      <a:pt x="608" y="122"/>
                    </a:cubicBezTo>
                    <a:cubicBezTo>
                      <a:pt x="608" y="92"/>
                      <a:pt x="547" y="62"/>
                      <a:pt x="517" y="62"/>
                    </a:cubicBezTo>
                    <a:cubicBezTo>
                      <a:pt x="486" y="1"/>
                      <a:pt x="456" y="1"/>
                      <a:pt x="395" y="1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  <p:grpSp>
          <p:nvGrpSpPr>
            <p:cNvPr id="1047" name="Google Shape;1047;p6"/>
            <p:cNvGrpSpPr/>
            <p:nvPr/>
          </p:nvGrpSpPr>
          <p:grpSpPr>
            <a:xfrm>
              <a:off x="550756" y="4161575"/>
              <a:ext cx="54334" cy="41644"/>
              <a:chOff x="550756" y="4161575"/>
              <a:chExt cx="54334" cy="41644"/>
            </a:xfrm>
          </p:grpSpPr>
          <p:sp>
            <p:nvSpPr>
              <p:cNvPr id="1048" name="Google Shape;1048;p6"/>
              <p:cNvSpPr/>
              <p:nvPr/>
            </p:nvSpPr>
            <p:spPr>
              <a:xfrm>
                <a:off x="587435" y="4175681"/>
                <a:ext cx="17655" cy="24012"/>
              </a:xfrm>
              <a:custGeom>
                <a:rect b="b" l="l" r="r" t="t"/>
                <a:pathLst>
                  <a:path extrusionOk="0" h="1035" w="761">
                    <a:moveTo>
                      <a:pt x="700" y="578"/>
                    </a:moveTo>
                    <a:cubicBezTo>
                      <a:pt x="700" y="590"/>
                      <a:pt x="695" y="597"/>
                      <a:pt x="690" y="603"/>
                    </a:cubicBezTo>
                    <a:lnTo>
                      <a:pt x="690" y="603"/>
                    </a:lnTo>
                    <a:cubicBezTo>
                      <a:pt x="693" y="594"/>
                      <a:pt x="696" y="586"/>
                      <a:pt x="700" y="578"/>
                    </a:cubicBezTo>
                    <a:close/>
                    <a:moveTo>
                      <a:pt x="365" y="1"/>
                    </a:moveTo>
                    <a:cubicBezTo>
                      <a:pt x="335" y="1"/>
                      <a:pt x="304" y="1"/>
                      <a:pt x="213" y="31"/>
                    </a:cubicBezTo>
                    <a:cubicBezTo>
                      <a:pt x="183" y="31"/>
                      <a:pt x="183" y="92"/>
                      <a:pt x="152" y="92"/>
                    </a:cubicBezTo>
                    <a:cubicBezTo>
                      <a:pt x="92" y="92"/>
                      <a:pt x="92" y="122"/>
                      <a:pt x="61" y="153"/>
                    </a:cubicBezTo>
                    <a:cubicBezTo>
                      <a:pt x="31" y="183"/>
                      <a:pt x="31" y="183"/>
                      <a:pt x="31" y="244"/>
                    </a:cubicBezTo>
                    <a:cubicBezTo>
                      <a:pt x="0" y="274"/>
                      <a:pt x="0" y="305"/>
                      <a:pt x="0" y="396"/>
                    </a:cubicBezTo>
                    <a:cubicBezTo>
                      <a:pt x="0" y="487"/>
                      <a:pt x="31" y="609"/>
                      <a:pt x="61" y="700"/>
                    </a:cubicBezTo>
                    <a:lnTo>
                      <a:pt x="92" y="730"/>
                    </a:lnTo>
                    <a:lnTo>
                      <a:pt x="213" y="852"/>
                    </a:lnTo>
                    <a:lnTo>
                      <a:pt x="244" y="882"/>
                    </a:lnTo>
                    <a:cubicBezTo>
                      <a:pt x="213" y="882"/>
                      <a:pt x="213" y="852"/>
                      <a:pt x="183" y="852"/>
                    </a:cubicBezTo>
                    <a:cubicBezTo>
                      <a:pt x="244" y="913"/>
                      <a:pt x="335" y="943"/>
                      <a:pt x="365" y="1034"/>
                    </a:cubicBezTo>
                    <a:cubicBezTo>
                      <a:pt x="517" y="943"/>
                      <a:pt x="578" y="943"/>
                      <a:pt x="639" y="852"/>
                    </a:cubicBezTo>
                    <a:cubicBezTo>
                      <a:pt x="664" y="775"/>
                      <a:pt x="668" y="676"/>
                      <a:pt x="687" y="611"/>
                    </a:cubicBezTo>
                    <a:lnTo>
                      <a:pt x="687" y="611"/>
                    </a:lnTo>
                    <a:cubicBezTo>
                      <a:pt x="691" y="610"/>
                      <a:pt x="695" y="609"/>
                      <a:pt x="700" y="609"/>
                    </a:cubicBezTo>
                    <a:cubicBezTo>
                      <a:pt x="760" y="578"/>
                      <a:pt x="760" y="487"/>
                      <a:pt x="760" y="457"/>
                    </a:cubicBezTo>
                    <a:lnTo>
                      <a:pt x="760" y="426"/>
                    </a:lnTo>
                    <a:cubicBezTo>
                      <a:pt x="760" y="396"/>
                      <a:pt x="760" y="305"/>
                      <a:pt x="700" y="274"/>
                    </a:cubicBezTo>
                    <a:cubicBezTo>
                      <a:pt x="700" y="244"/>
                      <a:pt x="669" y="183"/>
                      <a:pt x="669" y="153"/>
                    </a:cubicBezTo>
                    <a:cubicBezTo>
                      <a:pt x="669" y="122"/>
                      <a:pt x="639" y="92"/>
                      <a:pt x="608" y="92"/>
                    </a:cubicBezTo>
                    <a:cubicBezTo>
                      <a:pt x="548" y="92"/>
                      <a:pt x="548" y="31"/>
                      <a:pt x="517" y="31"/>
                    </a:cubicBezTo>
                    <a:cubicBezTo>
                      <a:pt x="487" y="31"/>
                      <a:pt x="487" y="1"/>
                      <a:pt x="456" y="1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049" name="Google Shape;1049;p6"/>
              <p:cNvSpPr/>
              <p:nvPr/>
            </p:nvSpPr>
            <p:spPr>
              <a:xfrm>
                <a:off x="562750" y="4188371"/>
                <a:ext cx="22202" cy="14848"/>
              </a:xfrm>
              <a:custGeom>
                <a:rect b="b" l="l" r="r" t="t"/>
                <a:pathLst>
                  <a:path extrusionOk="0" h="640" w="957">
                    <a:moveTo>
                      <a:pt x="943" y="366"/>
                    </a:moveTo>
                    <a:lnTo>
                      <a:pt x="943" y="366"/>
                    </a:lnTo>
                    <a:cubicBezTo>
                      <a:pt x="949" y="384"/>
                      <a:pt x="952" y="396"/>
                      <a:pt x="954" y="403"/>
                    </a:cubicBezTo>
                    <a:lnTo>
                      <a:pt x="954" y="403"/>
                    </a:lnTo>
                    <a:cubicBezTo>
                      <a:pt x="956" y="389"/>
                      <a:pt x="953" y="376"/>
                      <a:pt x="943" y="366"/>
                    </a:cubicBezTo>
                    <a:close/>
                    <a:moveTo>
                      <a:pt x="244" y="1"/>
                    </a:moveTo>
                    <a:cubicBezTo>
                      <a:pt x="213" y="1"/>
                      <a:pt x="213" y="31"/>
                      <a:pt x="183" y="31"/>
                    </a:cubicBezTo>
                    <a:cubicBezTo>
                      <a:pt x="153" y="31"/>
                      <a:pt x="153" y="62"/>
                      <a:pt x="92" y="62"/>
                    </a:cubicBezTo>
                    <a:cubicBezTo>
                      <a:pt x="61" y="92"/>
                      <a:pt x="61" y="153"/>
                      <a:pt x="31" y="183"/>
                    </a:cubicBezTo>
                    <a:cubicBezTo>
                      <a:pt x="31" y="214"/>
                      <a:pt x="1" y="214"/>
                      <a:pt x="1" y="244"/>
                    </a:cubicBezTo>
                    <a:lnTo>
                      <a:pt x="1" y="335"/>
                    </a:lnTo>
                    <a:cubicBezTo>
                      <a:pt x="1" y="366"/>
                      <a:pt x="1" y="366"/>
                      <a:pt x="31" y="396"/>
                    </a:cubicBezTo>
                    <a:cubicBezTo>
                      <a:pt x="31" y="457"/>
                      <a:pt x="61" y="487"/>
                      <a:pt x="92" y="518"/>
                    </a:cubicBezTo>
                    <a:cubicBezTo>
                      <a:pt x="183" y="609"/>
                      <a:pt x="244" y="639"/>
                      <a:pt x="335" y="639"/>
                    </a:cubicBezTo>
                    <a:lnTo>
                      <a:pt x="426" y="639"/>
                    </a:lnTo>
                    <a:cubicBezTo>
                      <a:pt x="517" y="639"/>
                      <a:pt x="548" y="639"/>
                      <a:pt x="639" y="609"/>
                    </a:cubicBezTo>
                    <a:cubicBezTo>
                      <a:pt x="700" y="548"/>
                      <a:pt x="821" y="548"/>
                      <a:pt x="882" y="487"/>
                    </a:cubicBezTo>
                    <a:cubicBezTo>
                      <a:pt x="919" y="469"/>
                      <a:pt x="944" y="440"/>
                      <a:pt x="952" y="413"/>
                    </a:cubicBezTo>
                    <a:lnTo>
                      <a:pt x="952" y="413"/>
                    </a:lnTo>
                    <a:cubicBezTo>
                      <a:pt x="953" y="414"/>
                      <a:pt x="954" y="414"/>
                      <a:pt x="954" y="414"/>
                    </a:cubicBezTo>
                    <a:cubicBezTo>
                      <a:pt x="956" y="414"/>
                      <a:pt x="956" y="411"/>
                      <a:pt x="954" y="403"/>
                    </a:cubicBezTo>
                    <a:lnTo>
                      <a:pt x="954" y="403"/>
                    </a:lnTo>
                    <a:cubicBezTo>
                      <a:pt x="954" y="406"/>
                      <a:pt x="953" y="410"/>
                      <a:pt x="952" y="413"/>
                    </a:cubicBezTo>
                    <a:lnTo>
                      <a:pt x="952" y="413"/>
                    </a:lnTo>
                    <a:cubicBezTo>
                      <a:pt x="945" y="407"/>
                      <a:pt x="929" y="382"/>
                      <a:pt x="912" y="366"/>
                    </a:cubicBezTo>
                    <a:cubicBezTo>
                      <a:pt x="852" y="366"/>
                      <a:pt x="852" y="366"/>
                      <a:pt x="852" y="335"/>
                    </a:cubicBezTo>
                    <a:cubicBezTo>
                      <a:pt x="852" y="335"/>
                      <a:pt x="821" y="335"/>
                      <a:pt x="821" y="305"/>
                    </a:cubicBezTo>
                    <a:cubicBezTo>
                      <a:pt x="791" y="244"/>
                      <a:pt x="760" y="244"/>
                      <a:pt x="700" y="214"/>
                    </a:cubicBezTo>
                    <a:lnTo>
                      <a:pt x="700" y="214"/>
                    </a:lnTo>
                    <a:lnTo>
                      <a:pt x="760" y="244"/>
                    </a:lnTo>
                    <a:cubicBezTo>
                      <a:pt x="700" y="214"/>
                      <a:pt x="669" y="214"/>
                      <a:pt x="669" y="183"/>
                    </a:cubicBezTo>
                    <a:lnTo>
                      <a:pt x="669" y="183"/>
                    </a:lnTo>
                    <a:lnTo>
                      <a:pt x="700" y="214"/>
                    </a:lnTo>
                    <a:lnTo>
                      <a:pt x="639" y="153"/>
                    </a:lnTo>
                    <a:lnTo>
                      <a:pt x="608" y="92"/>
                    </a:lnTo>
                    <a:lnTo>
                      <a:pt x="517" y="31"/>
                    </a:lnTo>
                    <a:cubicBezTo>
                      <a:pt x="487" y="31"/>
                      <a:pt x="487" y="1"/>
                      <a:pt x="456" y="1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050" name="Google Shape;1050;p6"/>
              <p:cNvSpPr/>
              <p:nvPr/>
            </p:nvSpPr>
            <p:spPr>
              <a:xfrm>
                <a:off x="550756" y="4172154"/>
                <a:ext cx="16959" cy="11322"/>
              </a:xfrm>
              <a:custGeom>
                <a:rect b="b" l="l" r="r" t="t"/>
                <a:pathLst>
                  <a:path extrusionOk="0" h="488" w="731">
                    <a:moveTo>
                      <a:pt x="214" y="1"/>
                    </a:moveTo>
                    <a:cubicBezTo>
                      <a:pt x="122" y="1"/>
                      <a:pt x="92" y="31"/>
                      <a:pt x="62" y="122"/>
                    </a:cubicBezTo>
                    <a:cubicBezTo>
                      <a:pt x="1" y="153"/>
                      <a:pt x="1" y="244"/>
                      <a:pt x="1" y="305"/>
                    </a:cubicBezTo>
                    <a:cubicBezTo>
                      <a:pt x="62" y="396"/>
                      <a:pt x="92" y="457"/>
                      <a:pt x="153" y="457"/>
                    </a:cubicBezTo>
                    <a:cubicBezTo>
                      <a:pt x="244" y="487"/>
                      <a:pt x="305" y="487"/>
                      <a:pt x="396" y="487"/>
                    </a:cubicBezTo>
                    <a:cubicBezTo>
                      <a:pt x="457" y="487"/>
                      <a:pt x="548" y="487"/>
                      <a:pt x="609" y="457"/>
                    </a:cubicBezTo>
                    <a:cubicBezTo>
                      <a:pt x="700" y="457"/>
                      <a:pt x="730" y="396"/>
                      <a:pt x="730" y="305"/>
                    </a:cubicBezTo>
                    <a:cubicBezTo>
                      <a:pt x="730" y="274"/>
                      <a:pt x="730" y="274"/>
                      <a:pt x="700" y="244"/>
                    </a:cubicBezTo>
                    <a:lnTo>
                      <a:pt x="700" y="244"/>
                    </a:lnTo>
                    <a:cubicBezTo>
                      <a:pt x="715" y="274"/>
                      <a:pt x="715" y="282"/>
                      <a:pt x="708" y="282"/>
                    </a:cubicBezTo>
                    <a:cubicBezTo>
                      <a:pt x="700" y="282"/>
                      <a:pt x="685" y="274"/>
                      <a:pt x="670" y="274"/>
                    </a:cubicBezTo>
                    <a:cubicBezTo>
                      <a:pt x="609" y="274"/>
                      <a:pt x="578" y="274"/>
                      <a:pt x="578" y="244"/>
                    </a:cubicBezTo>
                    <a:lnTo>
                      <a:pt x="609" y="244"/>
                    </a:lnTo>
                    <a:cubicBezTo>
                      <a:pt x="584" y="244"/>
                      <a:pt x="560" y="205"/>
                      <a:pt x="536" y="174"/>
                    </a:cubicBezTo>
                    <a:lnTo>
                      <a:pt x="536" y="174"/>
                    </a:lnTo>
                    <a:lnTo>
                      <a:pt x="548" y="183"/>
                    </a:lnTo>
                    <a:lnTo>
                      <a:pt x="518" y="153"/>
                    </a:lnTo>
                    <a:lnTo>
                      <a:pt x="518" y="153"/>
                    </a:lnTo>
                    <a:cubicBezTo>
                      <a:pt x="524" y="159"/>
                      <a:pt x="530" y="166"/>
                      <a:pt x="536" y="174"/>
                    </a:cubicBezTo>
                    <a:lnTo>
                      <a:pt x="536" y="174"/>
                    </a:lnTo>
                    <a:lnTo>
                      <a:pt x="426" y="92"/>
                    </a:lnTo>
                    <a:cubicBezTo>
                      <a:pt x="396" y="1"/>
                      <a:pt x="274" y="1"/>
                      <a:pt x="214" y="1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051" name="Google Shape;1051;p6"/>
              <p:cNvSpPr/>
              <p:nvPr/>
            </p:nvSpPr>
            <p:spPr>
              <a:xfrm>
                <a:off x="564166" y="4161575"/>
                <a:ext cx="11298" cy="13433"/>
              </a:xfrm>
              <a:custGeom>
                <a:rect b="b" l="l" r="r" t="t"/>
                <a:pathLst>
                  <a:path extrusionOk="0" h="579" w="487">
                    <a:moveTo>
                      <a:pt x="183" y="1"/>
                    </a:moveTo>
                    <a:cubicBezTo>
                      <a:pt x="152" y="1"/>
                      <a:pt x="152" y="1"/>
                      <a:pt x="122" y="31"/>
                    </a:cubicBezTo>
                    <a:lnTo>
                      <a:pt x="92" y="31"/>
                    </a:lnTo>
                    <a:cubicBezTo>
                      <a:pt x="31" y="92"/>
                      <a:pt x="31" y="123"/>
                      <a:pt x="0" y="153"/>
                    </a:cubicBezTo>
                    <a:lnTo>
                      <a:pt x="0" y="244"/>
                    </a:lnTo>
                    <a:cubicBezTo>
                      <a:pt x="0" y="275"/>
                      <a:pt x="0" y="275"/>
                      <a:pt x="31" y="305"/>
                    </a:cubicBezTo>
                    <a:cubicBezTo>
                      <a:pt x="31" y="305"/>
                      <a:pt x="31" y="335"/>
                      <a:pt x="61" y="335"/>
                    </a:cubicBezTo>
                    <a:lnTo>
                      <a:pt x="122" y="396"/>
                    </a:lnTo>
                    <a:cubicBezTo>
                      <a:pt x="152" y="426"/>
                      <a:pt x="152" y="426"/>
                      <a:pt x="183" y="426"/>
                    </a:cubicBezTo>
                    <a:lnTo>
                      <a:pt x="224" y="426"/>
                    </a:lnTo>
                    <a:cubicBezTo>
                      <a:pt x="255" y="444"/>
                      <a:pt x="295" y="457"/>
                      <a:pt x="335" y="457"/>
                    </a:cubicBezTo>
                    <a:cubicBezTo>
                      <a:pt x="304" y="457"/>
                      <a:pt x="274" y="487"/>
                      <a:pt x="244" y="487"/>
                    </a:cubicBezTo>
                    <a:lnTo>
                      <a:pt x="152" y="487"/>
                    </a:lnTo>
                    <a:cubicBezTo>
                      <a:pt x="152" y="487"/>
                      <a:pt x="122" y="487"/>
                      <a:pt x="122" y="457"/>
                    </a:cubicBezTo>
                    <a:lnTo>
                      <a:pt x="92" y="426"/>
                    </a:lnTo>
                    <a:lnTo>
                      <a:pt x="31" y="366"/>
                    </a:lnTo>
                    <a:cubicBezTo>
                      <a:pt x="31" y="366"/>
                      <a:pt x="31" y="335"/>
                      <a:pt x="0" y="335"/>
                    </a:cubicBezTo>
                    <a:lnTo>
                      <a:pt x="0" y="366"/>
                    </a:lnTo>
                    <a:cubicBezTo>
                      <a:pt x="0" y="426"/>
                      <a:pt x="31" y="457"/>
                      <a:pt x="92" y="487"/>
                    </a:cubicBezTo>
                    <a:cubicBezTo>
                      <a:pt x="122" y="518"/>
                      <a:pt x="152" y="518"/>
                      <a:pt x="183" y="578"/>
                    </a:cubicBezTo>
                    <a:lnTo>
                      <a:pt x="274" y="578"/>
                    </a:lnTo>
                    <a:cubicBezTo>
                      <a:pt x="304" y="578"/>
                      <a:pt x="335" y="578"/>
                      <a:pt x="395" y="518"/>
                    </a:cubicBezTo>
                    <a:cubicBezTo>
                      <a:pt x="402" y="505"/>
                      <a:pt x="408" y="495"/>
                      <a:pt x="414" y="487"/>
                    </a:cubicBezTo>
                    <a:lnTo>
                      <a:pt x="426" y="487"/>
                    </a:lnTo>
                    <a:cubicBezTo>
                      <a:pt x="426" y="487"/>
                      <a:pt x="456" y="487"/>
                      <a:pt x="456" y="457"/>
                    </a:cubicBezTo>
                    <a:lnTo>
                      <a:pt x="456" y="426"/>
                    </a:lnTo>
                    <a:cubicBezTo>
                      <a:pt x="487" y="426"/>
                      <a:pt x="487" y="366"/>
                      <a:pt x="487" y="335"/>
                    </a:cubicBezTo>
                    <a:lnTo>
                      <a:pt x="487" y="244"/>
                    </a:lnTo>
                    <a:cubicBezTo>
                      <a:pt x="487" y="183"/>
                      <a:pt x="456" y="153"/>
                      <a:pt x="426" y="123"/>
                    </a:cubicBezTo>
                    <a:cubicBezTo>
                      <a:pt x="395" y="62"/>
                      <a:pt x="395" y="31"/>
                      <a:pt x="335" y="31"/>
                    </a:cubicBezTo>
                    <a:cubicBezTo>
                      <a:pt x="335" y="31"/>
                      <a:pt x="304" y="31"/>
                      <a:pt x="304" y="1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  <p:grpSp>
          <p:nvGrpSpPr>
            <p:cNvPr id="1052" name="Google Shape;1052;p6"/>
            <p:cNvGrpSpPr/>
            <p:nvPr/>
          </p:nvGrpSpPr>
          <p:grpSpPr>
            <a:xfrm>
              <a:off x="486585" y="3887977"/>
              <a:ext cx="77604" cy="67976"/>
              <a:chOff x="486585" y="3887977"/>
              <a:chExt cx="77604" cy="67976"/>
            </a:xfrm>
          </p:grpSpPr>
          <p:sp>
            <p:nvSpPr>
              <p:cNvPr id="1053" name="Google Shape;1053;p6"/>
              <p:cNvSpPr/>
              <p:nvPr/>
            </p:nvSpPr>
            <p:spPr>
              <a:xfrm>
                <a:off x="532428" y="3911154"/>
                <a:ext cx="30346" cy="19859"/>
              </a:xfrm>
              <a:custGeom>
                <a:rect b="b" l="l" r="r" t="t"/>
                <a:pathLst>
                  <a:path extrusionOk="0" h="856" w="1308">
                    <a:moveTo>
                      <a:pt x="984" y="0"/>
                    </a:moveTo>
                    <a:cubicBezTo>
                      <a:pt x="888" y="0"/>
                      <a:pt x="784" y="21"/>
                      <a:pt x="700" y="35"/>
                    </a:cubicBezTo>
                    <a:cubicBezTo>
                      <a:pt x="608" y="35"/>
                      <a:pt x="548" y="96"/>
                      <a:pt x="456" y="126"/>
                    </a:cubicBezTo>
                    <a:cubicBezTo>
                      <a:pt x="426" y="126"/>
                      <a:pt x="396" y="156"/>
                      <a:pt x="335" y="156"/>
                    </a:cubicBezTo>
                    <a:cubicBezTo>
                      <a:pt x="304" y="156"/>
                      <a:pt x="274" y="187"/>
                      <a:pt x="244" y="187"/>
                    </a:cubicBezTo>
                    <a:cubicBezTo>
                      <a:pt x="153" y="248"/>
                      <a:pt x="92" y="339"/>
                      <a:pt x="31" y="430"/>
                    </a:cubicBezTo>
                    <a:cubicBezTo>
                      <a:pt x="1" y="491"/>
                      <a:pt x="31" y="612"/>
                      <a:pt x="92" y="704"/>
                    </a:cubicBezTo>
                    <a:cubicBezTo>
                      <a:pt x="122" y="764"/>
                      <a:pt x="183" y="795"/>
                      <a:pt x="274" y="856"/>
                    </a:cubicBezTo>
                    <a:lnTo>
                      <a:pt x="487" y="856"/>
                    </a:lnTo>
                    <a:cubicBezTo>
                      <a:pt x="548" y="856"/>
                      <a:pt x="548" y="795"/>
                      <a:pt x="578" y="795"/>
                    </a:cubicBezTo>
                    <a:cubicBezTo>
                      <a:pt x="578" y="795"/>
                      <a:pt x="608" y="795"/>
                      <a:pt x="608" y="764"/>
                    </a:cubicBezTo>
                    <a:cubicBezTo>
                      <a:pt x="639" y="734"/>
                      <a:pt x="700" y="734"/>
                      <a:pt x="700" y="704"/>
                    </a:cubicBezTo>
                    <a:cubicBezTo>
                      <a:pt x="760" y="643"/>
                      <a:pt x="791" y="612"/>
                      <a:pt x="882" y="582"/>
                    </a:cubicBezTo>
                    <a:cubicBezTo>
                      <a:pt x="943" y="521"/>
                      <a:pt x="1034" y="460"/>
                      <a:pt x="1095" y="430"/>
                    </a:cubicBezTo>
                    <a:cubicBezTo>
                      <a:pt x="1156" y="400"/>
                      <a:pt x="1186" y="339"/>
                      <a:pt x="1186" y="308"/>
                    </a:cubicBezTo>
                    <a:cubicBezTo>
                      <a:pt x="1247" y="278"/>
                      <a:pt x="1308" y="187"/>
                      <a:pt x="1247" y="126"/>
                    </a:cubicBezTo>
                    <a:cubicBezTo>
                      <a:pt x="1198" y="28"/>
                      <a:pt x="1096" y="0"/>
                      <a:pt x="984" y="0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054" name="Google Shape;1054;p6"/>
              <p:cNvSpPr/>
              <p:nvPr/>
            </p:nvSpPr>
            <p:spPr>
              <a:xfrm>
                <a:off x="534539" y="3898557"/>
                <a:ext cx="19070" cy="12714"/>
              </a:xfrm>
              <a:custGeom>
                <a:rect b="b" l="l" r="r" t="t"/>
                <a:pathLst>
                  <a:path extrusionOk="0" h="548" w="822">
                    <a:moveTo>
                      <a:pt x="244" y="0"/>
                    </a:moveTo>
                    <a:cubicBezTo>
                      <a:pt x="183" y="0"/>
                      <a:pt x="92" y="61"/>
                      <a:pt x="62" y="92"/>
                    </a:cubicBezTo>
                    <a:cubicBezTo>
                      <a:pt x="31" y="122"/>
                      <a:pt x="1" y="213"/>
                      <a:pt x="1" y="274"/>
                    </a:cubicBezTo>
                    <a:cubicBezTo>
                      <a:pt x="1" y="365"/>
                      <a:pt x="31" y="426"/>
                      <a:pt x="62" y="456"/>
                    </a:cubicBezTo>
                    <a:cubicBezTo>
                      <a:pt x="92" y="517"/>
                      <a:pt x="183" y="548"/>
                      <a:pt x="244" y="548"/>
                    </a:cubicBezTo>
                    <a:cubicBezTo>
                      <a:pt x="305" y="548"/>
                      <a:pt x="335" y="548"/>
                      <a:pt x="365" y="517"/>
                    </a:cubicBezTo>
                    <a:cubicBezTo>
                      <a:pt x="396" y="517"/>
                      <a:pt x="457" y="456"/>
                      <a:pt x="487" y="456"/>
                    </a:cubicBezTo>
                    <a:cubicBezTo>
                      <a:pt x="517" y="456"/>
                      <a:pt x="548" y="426"/>
                      <a:pt x="609" y="426"/>
                    </a:cubicBezTo>
                    <a:cubicBezTo>
                      <a:pt x="639" y="426"/>
                      <a:pt x="669" y="396"/>
                      <a:pt x="700" y="396"/>
                    </a:cubicBezTo>
                    <a:lnTo>
                      <a:pt x="761" y="396"/>
                    </a:lnTo>
                    <a:cubicBezTo>
                      <a:pt x="791" y="396"/>
                      <a:pt x="821" y="365"/>
                      <a:pt x="821" y="304"/>
                    </a:cubicBezTo>
                    <a:lnTo>
                      <a:pt x="821" y="304"/>
                    </a:lnTo>
                    <a:lnTo>
                      <a:pt x="791" y="365"/>
                    </a:lnTo>
                    <a:cubicBezTo>
                      <a:pt x="791" y="326"/>
                      <a:pt x="779" y="300"/>
                      <a:pt x="770" y="270"/>
                    </a:cubicBezTo>
                    <a:lnTo>
                      <a:pt x="770" y="270"/>
                    </a:lnTo>
                    <a:cubicBezTo>
                      <a:pt x="784" y="266"/>
                      <a:pt x="791" y="258"/>
                      <a:pt x="791" y="244"/>
                    </a:cubicBezTo>
                    <a:cubicBezTo>
                      <a:pt x="791" y="213"/>
                      <a:pt x="791" y="183"/>
                      <a:pt x="761" y="183"/>
                    </a:cubicBezTo>
                    <a:lnTo>
                      <a:pt x="749" y="183"/>
                    </a:lnTo>
                    <a:cubicBezTo>
                      <a:pt x="729" y="154"/>
                      <a:pt x="691" y="122"/>
                      <a:pt x="669" y="122"/>
                    </a:cubicBezTo>
                    <a:lnTo>
                      <a:pt x="639" y="122"/>
                    </a:lnTo>
                    <a:cubicBezTo>
                      <a:pt x="609" y="122"/>
                      <a:pt x="548" y="92"/>
                      <a:pt x="517" y="92"/>
                    </a:cubicBezTo>
                    <a:cubicBezTo>
                      <a:pt x="487" y="92"/>
                      <a:pt x="457" y="61"/>
                      <a:pt x="396" y="61"/>
                    </a:cubicBezTo>
                    <a:cubicBezTo>
                      <a:pt x="365" y="61"/>
                      <a:pt x="305" y="0"/>
                      <a:pt x="244" y="0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055" name="Google Shape;1055;p6"/>
              <p:cNvSpPr/>
              <p:nvPr/>
            </p:nvSpPr>
            <p:spPr>
              <a:xfrm>
                <a:off x="547230" y="3926049"/>
                <a:ext cx="16959" cy="15544"/>
              </a:xfrm>
              <a:custGeom>
                <a:rect b="b" l="l" r="r" t="t"/>
                <a:pathLst>
                  <a:path extrusionOk="0" h="670" w="731">
                    <a:moveTo>
                      <a:pt x="355" y="92"/>
                    </a:moveTo>
                    <a:cubicBezTo>
                      <a:pt x="309" y="110"/>
                      <a:pt x="264" y="122"/>
                      <a:pt x="244" y="122"/>
                    </a:cubicBezTo>
                    <a:cubicBezTo>
                      <a:pt x="273" y="122"/>
                      <a:pt x="301" y="96"/>
                      <a:pt x="355" y="92"/>
                    </a:cubicBezTo>
                    <a:close/>
                    <a:moveTo>
                      <a:pt x="518" y="1"/>
                    </a:moveTo>
                    <a:cubicBezTo>
                      <a:pt x="457" y="1"/>
                      <a:pt x="457" y="1"/>
                      <a:pt x="426" y="62"/>
                    </a:cubicBezTo>
                    <a:cubicBezTo>
                      <a:pt x="411" y="69"/>
                      <a:pt x="393" y="77"/>
                      <a:pt x="375" y="84"/>
                    </a:cubicBezTo>
                    <a:lnTo>
                      <a:pt x="375" y="84"/>
                    </a:lnTo>
                    <a:cubicBezTo>
                      <a:pt x="358" y="81"/>
                      <a:pt x="338" y="78"/>
                      <a:pt x="321" y="78"/>
                    </a:cubicBezTo>
                    <a:cubicBezTo>
                      <a:pt x="301" y="78"/>
                      <a:pt x="285" y="82"/>
                      <a:pt x="274" y="92"/>
                    </a:cubicBezTo>
                    <a:cubicBezTo>
                      <a:pt x="244" y="92"/>
                      <a:pt x="214" y="122"/>
                      <a:pt x="153" y="122"/>
                    </a:cubicBezTo>
                    <a:lnTo>
                      <a:pt x="62" y="244"/>
                    </a:lnTo>
                    <a:cubicBezTo>
                      <a:pt x="1" y="274"/>
                      <a:pt x="1" y="366"/>
                      <a:pt x="1" y="396"/>
                    </a:cubicBezTo>
                    <a:cubicBezTo>
                      <a:pt x="1" y="426"/>
                      <a:pt x="1" y="518"/>
                      <a:pt x="62" y="548"/>
                    </a:cubicBezTo>
                    <a:cubicBezTo>
                      <a:pt x="62" y="578"/>
                      <a:pt x="92" y="609"/>
                      <a:pt x="122" y="609"/>
                    </a:cubicBezTo>
                    <a:cubicBezTo>
                      <a:pt x="153" y="670"/>
                      <a:pt x="214" y="670"/>
                      <a:pt x="244" y="670"/>
                    </a:cubicBezTo>
                    <a:lnTo>
                      <a:pt x="396" y="670"/>
                    </a:lnTo>
                    <a:cubicBezTo>
                      <a:pt x="426" y="670"/>
                      <a:pt x="457" y="609"/>
                      <a:pt x="518" y="578"/>
                    </a:cubicBezTo>
                    <a:cubicBezTo>
                      <a:pt x="548" y="548"/>
                      <a:pt x="578" y="518"/>
                      <a:pt x="578" y="457"/>
                    </a:cubicBezTo>
                    <a:lnTo>
                      <a:pt x="578" y="426"/>
                    </a:lnTo>
                    <a:lnTo>
                      <a:pt x="578" y="366"/>
                    </a:lnTo>
                    <a:lnTo>
                      <a:pt x="578" y="350"/>
                    </a:lnTo>
                    <a:lnTo>
                      <a:pt x="578" y="350"/>
                    </a:lnTo>
                    <a:cubicBezTo>
                      <a:pt x="586" y="320"/>
                      <a:pt x="594" y="290"/>
                      <a:pt x="609" y="274"/>
                    </a:cubicBezTo>
                    <a:cubicBezTo>
                      <a:pt x="609" y="244"/>
                      <a:pt x="670" y="244"/>
                      <a:pt x="670" y="214"/>
                    </a:cubicBezTo>
                    <a:cubicBezTo>
                      <a:pt x="670" y="153"/>
                      <a:pt x="700" y="153"/>
                      <a:pt x="700" y="122"/>
                    </a:cubicBezTo>
                    <a:cubicBezTo>
                      <a:pt x="730" y="122"/>
                      <a:pt x="700" y="1"/>
                      <a:pt x="609" y="1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056" name="Google Shape;1056;p6"/>
              <p:cNvSpPr/>
              <p:nvPr/>
            </p:nvSpPr>
            <p:spPr>
              <a:xfrm>
                <a:off x="488719" y="3923241"/>
                <a:ext cx="26100" cy="23989"/>
              </a:xfrm>
              <a:custGeom>
                <a:rect b="b" l="l" r="r" t="t"/>
                <a:pathLst>
                  <a:path extrusionOk="0" h="1034" w="1125">
                    <a:moveTo>
                      <a:pt x="790" y="0"/>
                    </a:moveTo>
                    <a:cubicBezTo>
                      <a:pt x="699" y="0"/>
                      <a:pt x="608" y="61"/>
                      <a:pt x="547" y="122"/>
                    </a:cubicBezTo>
                    <a:lnTo>
                      <a:pt x="456" y="243"/>
                    </a:lnTo>
                    <a:cubicBezTo>
                      <a:pt x="456" y="274"/>
                      <a:pt x="395" y="274"/>
                      <a:pt x="395" y="335"/>
                    </a:cubicBezTo>
                    <a:cubicBezTo>
                      <a:pt x="365" y="365"/>
                      <a:pt x="334" y="426"/>
                      <a:pt x="304" y="456"/>
                    </a:cubicBezTo>
                    <a:lnTo>
                      <a:pt x="334" y="426"/>
                    </a:lnTo>
                    <a:lnTo>
                      <a:pt x="334" y="426"/>
                    </a:lnTo>
                    <a:cubicBezTo>
                      <a:pt x="243" y="547"/>
                      <a:pt x="152" y="608"/>
                      <a:pt x="61" y="730"/>
                    </a:cubicBezTo>
                    <a:cubicBezTo>
                      <a:pt x="0" y="760"/>
                      <a:pt x="0" y="882"/>
                      <a:pt x="30" y="973"/>
                    </a:cubicBezTo>
                    <a:cubicBezTo>
                      <a:pt x="30" y="1003"/>
                      <a:pt x="61" y="1003"/>
                      <a:pt x="91" y="1034"/>
                    </a:cubicBezTo>
                    <a:cubicBezTo>
                      <a:pt x="137" y="1018"/>
                      <a:pt x="167" y="1018"/>
                      <a:pt x="190" y="1018"/>
                    </a:cubicBezTo>
                    <a:cubicBezTo>
                      <a:pt x="213" y="1018"/>
                      <a:pt x="228" y="1018"/>
                      <a:pt x="243" y="1003"/>
                    </a:cubicBezTo>
                    <a:cubicBezTo>
                      <a:pt x="395" y="973"/>
                      <a:pt x="517" y="882"/>
                      <a:pt x="638" y="821"/>
                    </a:cubicBezTo>
                    <a:cubicBezTo>
                      <a:pt x="669" y="760"/>
                      <a:pt x="760" y="730"/>
                      <a:pt x="790" y="730"/>
                    </a:cubicBezTo>
                    <a:cubicBezTo>
                      <a:pt x="851" y="699"/>
                      <a:pt x="942" y="669"/>
                      <a:pt x="1003" y="578"/>
                    </a:cubicBezTo>
                    <a:cubicBezTo>
                      <a:pt x="1094" y="517"/>
                      <a:pt x="1125" y="426"/>
                      <a:pt x="1125" y="365"/>
                    </a:cubicBezTo>
                    <a:cubicBezTo>
                      <a:pt x="1125" y="274"/>
                      <a:pt x="1094" y="183"/>
                      <a:pt x="1003" y="122"/>
                    </a:cubicBezTo>
                    <a:cubicBezTo>
                      <a:pt x="942" y="61"/>
                      <a:pt x="851" y="0"/>
                      <a:pt x="790" y="0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057" name="Google Shape;1057;p6"/>
              <p:cNvSpPr/>
              <p:nvPr/>
            </p:nvSpPr>
            <p:spPr>
              <a:xfrm>
                <a:off x="486585" y="3915098"/>
                <a:ext cx="12018" cy="18444"/>
              </a:xfrm>
              <a:custGeom>
                <a:rect b="b" l="l" r="r" t="t"/>
                <a:pathLst>
                  <a:path extrusionOk="0" h="795" w="518">
                    <a:moveTo>
                      <a:pt x="334" y="603"/>
                    </a:moveTo>
                    <a:lnTo>
                      <a:pt x="305" y="625"/>
                    </a:lnTo>
                    <a:cubicBezTo>
                      <a:pt x="325" y="625"/>
                      <a:pt x="331" y="612"/>
                      <a:pt x="334" y="603"/>
                    </a:cubicBezTo>
                    <a:close/>
                    <a:moveTo>
                      <a:pt x="284" y="1"/>
                    </a:moveTo>
                    <a:cubicBezTo>
                      <a:pt x="259" y="1"/>
                      <a:pt x="235" y="6"/>
                      <a:pt x="214" y="17"/>
                    </a:cubicBezTo>
                    <a:cubicBezTo>
                      <a:pt x="183" y="78"/>
                      <a:pt x="153" y="78"/>
                      <a:pt x="153" y="108"/>
                    </a:cubicBezTo>
                    <a:cubicBezTo>
                      <a:pt x="153" y="138"/>
                      <a:pt x="122" y="138"/>
                      <a:pt x="122" y="169"/>
                    </a:cubicBezTo>
                    <a:cubicBezTo>
                      <a:pt x="122" y="230"/>
                      <a:pt x="122" y="230"/>
                      <a:pt x="92" y="260"/>
                    </a:cubicBezTo>
                    <a:cubicBezTo>
                      <a:pt x="92" y="290"/>
                      <a:pt x="31" y="382"/>
                      <a:pt x="31" y="412"/>
                    </a:cubicBezTo>
                    <a:cubicBezTo>
                      <a:pt x="31" y="442"/>
                      <a:pt x="1" y="534"/>
                      <a:pt x="1" y="564"/>
                    </a:cubicBezTo>
                    <a:cubicBezTo>
                      <a:pt x="1" y="625"/>
                      <a:pt x="1" y="686"/>
                      <a:pt x="31" y="716"/>
                    </a:cubicBezTo>
                    <a:cubicBezTo>
                      <a:pt x="31" y="746"/>
                      <a:pt x="122" y="746"/>
                      <a:pt x="122" y="746"/>
                    </a:cubicBezTo>
                    <a:cubicBezTo>
                      <a:pt x="146" y="782"/>
                      <a:pt x="170" y="795"/>
                      <a:pt x="190" y="795"/>
                    </a:cubicBezTo>
                    <a:cubicBezTo>
                      <a:pt x="222" y="795"/>
                      <a:pt x="244" y="765"/>
                      <a:pt x="244" y="746"/>
                    </a:cubicBezTo>
                    <a:cubicBezTo>
                      <a:pt x="274" y="716"/>
                      <a:pt x="274" y="716"/>
                      <a:pt x="274" y="686"/>
                    </a:cubicBezTo>
                    <a:cubicBezTo>
                      <a:pt x="274" y="625"/>
                      <a:pt x="305" y="594"/>
                      <a:pt x="335" y="594"/>
                    </a:cubicBezTo>
                    <a:cubicBezTo>
                      <a:pt x="335" y="594"/>
                      <a:pt x="335" y="598"/>
                      <a:pt x="334" y="603"/>
                    </a:cubicBezTo>
                    <a:lnTo>
                      <a:pt x="334" y="603"/>
                    </a:lnTo>
                    <a:lnTo>
                      <a:pt x="426" y="534"/>
                    </a:lnTo>
                    <a:cubicBezTo>
                      <a:pt x="426" y="473"/>
                      <a:pt x="457" y="473"/>
                      <a:pt x="457" y="442"/>
                    </a:cubicBezTo>
                    <a:cubicBezTo>
                      <a:pt x="457" y="412"/>
                      <a:pt x="487" y="412"/>
                      <a:pt x="487" y="382"/>
                    </a:cubicBezTo>
                    <a:cubicBezTo>
                      <a:pt x="518" y="321"/>
                      <a:pt x="518" y="290"/>
                      <a:pt x="518" y="230"/>
                    </a:cubicBezTo>
                    <a:cubicBezTo>
                      <a:pt x="518" y="105"/>
                      <a:pt x="395" y="1"/>
                      <a:pt x="284" y="1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058" name="Google Shape;1058;p6"/>
              <p:cNvSpPr/>
              <p:nvPr/>
            </p:nvSpPr>
            <p:spPr>
              <a:xfrm>
                <a:off x="511270" y="3940154"/>
                <a:ext cx="20486" cy="15799"/>
              </a:xfrm>
              <a:custGeom>
                <a:rect b="b" l="l" r="r" t="t"/>
                <a:pathLst>
                  <a:path extrusionOk="0" h="681" w="883">
                    <a:moveTo>
                      <a:pt x="548" y="1"/>
                    </a:moveTo>
                    <a:cubicBezTo>
                      <a:pt x="487" y="1"/>
                      <a:pt x="457" y="31"/>
                      <a:pt x="426" y="92"/>
                    </a:cubicBezTo>
                    <a:cubicBezTo>
                      <a:pt x="396" y="122"/>
                      <a:pt x="305" y="153"/>
                      <a:pt x="274" y="183"/>
                    </a:cubicBezTo>
                    <a:cubicBezTo>
                      <a:pt x="183" y="244"/>
                      <a:pt x="122" y="274"/>
                      <a:pt x="61" y="335"/>
                    </a:cubicBezTo>
                    <a:cubicBezTo>
                      <a:pt x="61" y="335"/>
                      <a:pt x="61" y="396"/>
                      <a:pt x="31" y="396"/>
                    </a:cubicBezTo>
                    <a:cubicBezTo>
                      <a:pt x="31" y="426"/>
                      <a:pt x="1" y="426"/>
                      <a:pt x="1" y="457"/>
                    </a:cubicBezTo>
                    <a:cubicBezTo>
                      <a:pt x="1" y="487"/>
                      <a:pt x="1" y="548"/>
                      <a:pt x="31" y="578"/>
                    </a:cubicBezTo>
                    <a:cubicBezTo>
                      <a:pt x="31" y="647"/>
                      <a:pt x="82" y="681"/>
                      <a:pt x="134" y="681"/>
                    </a:cubicBezTo>
                    <a:cubicBezTo>
                      <a:pt x="151" y="681"/>
                      <a:pt x="168" y="677"/>
                      <a:pt x="183" y="669"/>
                    </a:cubicBezTo>
                    <a:cubicBezTo>
                      <a:pt x="274" y="609"/>
                      <a:pt x="335" y="609"/>
                      <a:pt x="396" y="609"/>
                    </a:cubicBezTo>
                    <a:lnTo>
                      <a:pt x="487" y="609"/>
                    </a:lnTo>
                    <a:cubicBezTo>
                      <a:pt x="548" y="609"/>
                      <a:pt x="578" y="609"/>
                      <a:pt x="609" y="578"/>
                    </a:cubicBezTo>
                    <a:lnTo>
                      <a:pt x="578" y="578"/>
                    </a:lnTo>
                    <a:cubicBezTo>
                      <a:pt x="609" y="578"/>
                      <a:pt x="669" y="578"/>
                      <a:pt x="730" y="548"/>
                    </a:cubicBezTo>
                    <a:lnTo>
                      <a:pt x="821" y="426"/>
                    </a:lnTo>
                    <a:cubicBezTo>
                      <a:pt x="882" y="396"/>
                      <a:pt x="882" y="335"/>
                      <a:pt x="882" y="274"/>
                    </a:cubicBezTo>
                    <a:cubicBezTo>
                      <a:pt x="882" y="244"/>
                      <a:pt x="882" y="183"/>
                      <a:pt x="821" y="153"/>
                    </a:cubicBezTo>
                    <a:cubicBezTo>
                      <a:pt x="821" y="122"/>
                      <a:pt x="791" y="92"/>
                      <a:pt x="791" y="92"/>
                    </a:cubicBezTo>
                    <a:cubicBezTo>
                      <a:pt x="761" y="31"/>
                      <a:pt x="730" y="1"/>
                      <a:pt x="700" y="1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059" name="Google Shape;1059;p6"/>
              <p:cNvSpPr/>
              <p:nvPr/>
            </p:nvSpPr>
            <p:spPr>
              <a:xfrm>
                <a:off x="499275" y="3887977"/>
                <a:ext cx="22597" cy="18537"/>
              </a:xfrm>
              <a:custGeom>
                <a:rect b="b" l="l" r="r" t="t"/>
                <a:pathLst>
                  <a:path extrusionOk="0" h="799" w="974">
                    <a:moveTo>
                      <a:pt x="549" y="70"/>
                    </a:moveTo>
                    <a:cubicBezTo>
                      <a:pt x="566" y="79"/>
                      <a:pt x="578" y="92"/>
                      <a:pt x="578" y="92"/>
                    </a:cubicBezTo>
                    <a:cubicBezTo>
                      <a:pt x="578" y="92"/>
                      <a:pt x="554" y="92"/>
                      <a:pt x="549" y="70"/>
                    </a:cubicBezTo>
                    <a:close/>
                    <a:moveTo>
                      <a:pt x="366" y="0"/>
                    </a:moveTo>
                    <a:cubicBezTo>
                      <a:pt x="305" y="0"/>
                      <a:pt x="214" y="0"/>
                      <a:pt x="183" y="61"/>
                    </a:cubicBezTo>
                    <a:cubicBezTo>
                      <a:pt x="62" y="122"/>
                      <a:pt x="1" y="244"/>
                      <a:pt x="1" y="396"/>
                    </a:cubicBezTo>
                    <a:cubicBezTo>
                      <a:pt x="1" y="548"/>
                      <a:pt x="62" y="669"/>
                      <a:pt x="183" y="730"/>
                    </a:cubicBezTo>
                    <a:cubicBezTo>
                      <a:pt x="244" y="776"/>
                      <a:pt x="312" y="798"/>
                      <a:pt x="381" y="798"/>
                    </a:cubicBezTo>
                    <a:cubicBezTo>
                      <a:pt x="449" y="798"/>
                      <a:pt x="518" y="776"/>
                      <a:pt x="578" y="730"/>
                    </a:cubicBezTo>
                    <a:cubicBezTo>
                      <a:pt x="639" y="700"/>
                      <a:pt x="670" y="669"/>
                      <a:pt x="700" y="669"/>
                    </a:cubicBezTo>
                    <a:lnTo>
                      <a:pt x="639" y="730"/>
                    </a:lnTo>
                    <a:cubicBezTo>
                      <a:pt x="700" y="700"/>
                      <a:pt x="791" y="608"/>
                      <a:pt x="822" y="578"/>
                    </a:cubicBezTo>
                    <a:cubicBezTo>
                      <a:pt x="852" y="548"/>
                      <a:pt x="882" y="517"/>
                      <a:pt x="882" y="456"/>
                    </a:cubicBezTo>
                    <a:cubicBezTo>
                      <a:pt x="882" y="426"/>
                      <a:pt x="943" y="426"/>
                      <a:pt x="943" y="396"/>
                    </a:cubicBezTo>
                    <a:cubicBezTo>
                      <a:pt x="974" y="365"/>
                      <a:pt x="974" y="304"/>
                      <a:pt x="943" y="244"/>
                    </a:cubicBezTo>
                    <a:cubicBezTo>
                      <a:pt x="943" y="213"/>
                      <a:pt x="913" y="183"/>
                      <a:pt x="822" y="183"/>
                    </a:cubicBezTo>
                    <a:cubicBezTo>
                      <a:pt x="791" y="183"/>
                      <a:pt x="791" y="183"/>
                      <a:pt x="761" y="122"/>
                    </a:cubicBezTo>
                    <a:cubicBezTo>
                      <a:pt x="700" y="122"/>
                      <a:pt x="700" y="122"/>
                      <a:pt x="670" y="92"/>
                    </a:cubicBezTo>
                    <a:cubicBezTo>
                      <a:pt x="647" y="92"/>
                      <a:pt x="588" y="74"/>
                      <a:pt x="548" y="66"/>
                    </a:cubicBezTo>
                    <a:lnTo>
                      <a:pt x="548" y="66"/>
                    </a:lnTo>
                    <a:cubicBezTo>
                      <a:pt x="548" y="64"/>
                      <a:pt x="548" y="63"/>
                      <a:pt x="548" y="61"/>
                    </a:cubicBezTo>
                    <a:cubicBezTo>
                      <a:pt x="487" y="0"/>
                      <a:pt x="457" y="0"/>
                      <a:pt x="366" y="0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  <p:grpSp>
          <p:nvGrpSpPr>
            <p:cNvPr id="1060" name="Google Shape;1060;p6"/>
            <p:cNvGrpSpPr/>
            <p:nvPr/>
          </p:nvGrpSpPr>
          <p:grpSpPr>
            <a:xfrm>
              <a:off x="1169918" y="3865636"/>
              <a:ext cx="240491" cy="312202"/>
              <a:chOff x="1169918" y="3865636"/>
              <a:chExt cx="240491" cy="312202"/>
            </a:xfrm>
          </p:grpSpPr>
          <p:sp>
            <p:nvSpPr>
              <p:cNvPr id="1061" name="Google Shape;1061;p6"/>
              <p:cNvSpPr/>
              <p:nvPr/>
            </p:nvSpPr>
            <p:spPr>
              <a:xfrm>
                <a:off x="1328582" y="3964143"/>
                <a:ext cx="16240" cy="24801"/>
              </a:xfrm>
              <a:custGeom>
                <a:rect b="b" l="l" r="r" t="t"/>
                <a:pathLst>
                  <a:path extrusionOk="0" h="1069" w="700">
                    <a:moveTo>
                      <a:pt x="304" y="0"/>
                    </a:moveTo>
                    <a:cubicBezTo>
                      <a:pt x="213" y="31"/>
                      <a:pt x="91" y="91"/>
                      <a:pt x="61" y="152"/>
                    </a:cubicBezTo>
                    <a:cubicBezTo>
                      <a:pt x="31" y="183"/>
                      <a:pt x="31" y="243"/>
                      <a:pt x="31" y="274"/>
                    </a:cubicBezTo>
                    <a:cubicBezTo>
                      <a:pt x="31" y="304"/>
                      <a:pt x="0" y="395"/>
                      <a:pt x="0" y="426"/>
                    </a:cubicBezTo>
                    <a:lnTo>
                      <a:pt x="0" y="547"/>
                    </a:lnTo>
                    <a:lnTo>
                      <a:pt x="0" y="638"/>
                    </a:lnTo>
                    <a:lnTo>
                      <a:pt x="0" y="760"/>
                    </a:lnTo>
                    <a:lnTo>
                      <a:pt x="0" y="882"/>
                    </a:lnTo>
                    <a:cubicBezTo>
                      <a:pt x="0" y="942"/>
                      <a:pt x="31" y="1034"/>
                      <a:pt x="122" y="1034"/>
                    </a:cubicBezTo>
                    <a:lnTo>
                      <a:pt x="183" y="1034"/>
                    </a:lnTo>
                    <a:cubicBezTo>
                      <a:pt x="234" y="1059"/>
                      <a:pt x="269" y="1069"/>
                      <a:pt x="293" y="1069"/>
                    </a:cubicBezTo>
                    <a:cubicBezTo>
                      <a:pt x="325" y="1069"/>
                      <a:pt x="335" y="1051"/>
                      <a:pt x="335" y="1034"/>
                    </a:cubicBezTo>
                    <a:cubicBezTo>
                      <a:pt x="365" y="1003"/>
                      <a:pt x="365" y="942"/>
                      <a:pt x="426" y="912"/>
                    </a:cubicBezTo>
                    <a:lnTo>
                      <a:pt x="426" y="912"/>
                    </a:lnTo>
                    <a:lnTo>
                      <a:pt x="365" y="942"/>
                    </a:lnTo>
                    <a:lnTo>
                      <a:pt x="456" y="882"/>
                    </a:lnTo>
                    <a:lnTo>
                      <a:pt x="517" y="790"/>
                    </a:lnTo>
                    <a:cubicBezTo>
                      <a:pt x="547" y="760"/>
                      <a:pt x="608" y="730"/>
                      <a:pt x="639" y="638"/>
                    </a:cubicBezTo>
                    <a:lnTo>
                      <a:pt x="669" y="608"/>
                    </a:lnTo>
                    <a:cubicBezTo>
                      <a:pt x="699" y="578"/>
                      <a:pt x="699" y="547"/>
                      <a:pt x="699" y="456"/>
                    </a:cubicBezTo>
                    <a:lnTo>
                      <a:pt x="699" y="304"/>
                    </a:lnTo>
                    <a:cubicBezTo>
                      <a:pt x="699" y="274"/>
                      <a:pt x="699" y="243"/>
                      <a:pt x="669" y="183"/>
                    </a:cubicBezTo>
                    <a:cubicBezTo>
                      <a:pt x="669" y="152"/>
                      <a:pt x="639" y="152"/>
                      <a:pt x="639" y="122"/>
                    </a:cubicBezTo>
                    <a:cubicBezTo>
                      <a:pt x="608" y="91"/>
                      <a:pt x="578" y="31"/>
                      <a:pt x="517" y="31"/>
                    </a:cubicBezTo>
                    <a:cubicBezTo>
                      <a:pt x="487" y="31"/>
                      <a:pt x="456" y="0"/>
                      <a:pt x="456" y="0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062" name="Google Shape;1062;p6"/>
              <p:cNvSpPr/>
              <p:nvPr/>
            </p:nvSpPr>
            <p:spPr>
              <a:xfrm>
                <a:off x="1317284" y="3954608"/>
                <a:ext cx="11322" cy="15892"/>
              </a:xfrm>
              <a:custGeom>
                <a:rect b="b" l="l" r="r" t="t"/>
                <a:pathLst>
                  <a:path extrusionOk="0" h="685" w="488">
                    <a:moveTo>
                      <a:pt x="240" y="1"/>
                    </a:moveTo>
                    <a:cubicBezTo>
                      <a:pt x="191" y="1"/>
                      <a:pt x="138" y="16"/>
                      <a:pt x="92" y="46"/>
                    </a:cubicBezTo>
                    <a:cubicBezTo>
                      <a:pt x="62" y="77"/>
                      <a:pt x="31" y="77"/>
                      <a:pt x="31" y="107"/>
                    </a:cubicBezTo>
                    <a:cubicBezTo>
                      <a:pt x="1" y="138"/>
                      <a:pt x="1" y="168"/>
                      <a:pt x="1" y="229"/>
                    </a:cubicBezTo>
                    <a:lnTo>
                      <a:pt x="1" y="381"/>
                    </a:lnTo>
                    <a:lnTo>
                      <a:pt x="1" y="411"/>
                    </a:lnTo>
                    <a:cubicBezTo>
                      <a:pt x="1" y="442"/>
                      <a:pt x="1" y="472"/>
                      <a:pt x="31" y="533"/>
                    </a:cubicBezTo>
                    <a:cubicBezTo>
                      <a:pt x="31" y="563"/>
                      <a:pt x="62" y="594"/>
                      <a:pt x="62" y="624"/>
                    </a:cubicBezTo>
                    <a:cubicBezTo>
                      <a:pt x="62" y="685"/>
                      <a:pt x="153" y="685"/>
                      <a:pt x="153" y="685"/>
                    </a:cubicBezTo>
                    <a:cubicBezTo>
                      <a:pt x="214" y="685"/>
                      <a:pt x="244" y="654"/>
                      <a:pt x="244" y="594"/>
                    </a:cubicBezTo>
                    <a:cubicBezTo>
                      <a:pt x="244" y="580"/>
                      <a:pt x="257" y="572"/>
                      <a:pt x="270" y="565"/>
                    </a:cubicBezTo>
                    <a:lnTo>
                      <a:pt x="270" y="565"/>
                    </a:lnTo>
                    <a:cubicBezTo>
                      <a:pt x="263" y="574"/>
                      <a:pt x="254" y="583"/>
                      <a:pt x="244" y="594"/>
                    </a:cubicBezTo>
                    <a:cubicBezTo>
                      <a:pt x="305" y="563"/>
                      <a:pt x="305" y="563"/>
                      <a:pt x="305" y="533"/>
                    </a:cubicBezTo>
                    <a:lnTo>
                      <a:pt x="305" y="533"/>
                    </a:lnTo>
                    <a:cubicBezTo>
                      <a:pt x="305" y="549"/>
                      <a:pt x="287" y="557"/>
                      <a:pt x="270" y="565"/>
                    </a:cubicBezTo>
                    <a:lnTo>
                      <a:pt x="270" y="565"/>
                    </a:lnTo>
                    <a:cubicBezTo>
                      <a:pt x="302" y="528"/>
                      <a:pt x="309" y="508"/>
                      <a:pt x="327" y="503"/>
                    </a:cubicBezTo>
                    <a:lnTo>
                      <a:pt x="327" y="503"/>
                    </a:lnTo>
                    <a:lnTo>
                      <a:pt x="305" y="533"/>
                    </a:lnTo>
                    <a:cubicBezTo>
                      <a:pt x="335" y="533"/>
                      <a:pt x="335" y="502"/>
                      <a:pt x="335" y="502"/>
                    </a:cubicBezTo>
                    <a:cubicBezTo>
                      <a:pt x="332" y="502"/>
                      <a:pt x="330" y="503"/>
                      <a:pt x="327" y="503"/>
                    </a:cubicBezTo>
                    <a:lnTo>
                      <a:pt x="327" y="503"/>
                    </a:lnTo>
                    <a:lnTo>
                      <a:pt x="383" y="429"/>
                    </a:lnTo>
                    <a:lnTo>
                      <a:pt x="383" y="429"/>
                    </a:lnTo>
                    <a:cubicBezTo>
                      <a:pt x="415" y="410"/>
                      <a:pt x="457" y="406"/>
                      <a:pt x="457" y="381"/>
                    </a:cubicBezTo>
                    <a:cubicBezTo>
                      <a:pt x="487" y="350"/>
                      <a:pt x="487" y="290"/>
                      <a:pt x="487" y="259"/>
                    </a:cubicBezTo>
                    <a:cubicBezTo>
                      <a:pt x="487" y="198"/>
                      <a:pt x="457" y="77"/>
                      <a:pt x="366" y="46"/>
                    </a:cubicBezTo>
                    <a:cubicBezTo>
                      <a:pt x="335" y="16"/>
                      <a:pt x="290" y="1"/>
                      <a:pt x="240" y="1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063" name="Google Shape;1063;p6"/>
              <p:cNvSpPr/>
              <p:nvPr/>
            </p:nvSpPr>
            <p:spPr>
              <a:xfrm>
                <a:off x="1310231" y="3938739"/>
                <a:ext cx="12737" cy="17655"/>
              </a:xfrm>
              <a:custGeom>
                <a:rect b="b" l="l" r="r" t="t"/>
                <a:pathLst>
                  <a:path extrusionOk="0" h="761" w="549">
                    <a:moveTo>
                      <a:pt x="244" y="1"/>
                    </a:moveTo>
                    <a:cubicBezTo>
                      <a:pt x="214" y="1"/>
                      <a:pt x="214" y="1"/>
                      <a:pt x="183" y="31"/>
                    </a:cubicBezTo>
                    <a:cubicBezTo>
                      <a:pt x="123" y="62"/>
                      <a:pt x="92" y="62"/>
                      <a:pt x="92" y="92"/>
                    </a:cubicBezTo>
                    <a:cubicBezTo>
                      <a:pt x="62" y="153"/>
                      <a:pt x="62" y="183"/>
                      <a:pt x="62" y="214"/>
                    </a:cubicBezTo>
                    <a:lnTo>
                      <a:pt x="62" y="275"/>
                    </a:lnTo>
                    <a:cubicBezTo>
                      <a:pt x="62" y="335"/>
                      <a:pt x="31" y="457"/>
                      <a:pt x="1" y="518"/>
                    </a:cubicBezTo>
                    <a:cubicBezTo>
                      <a:pt x="1" y="578"/>
                      <a:pt x="1" y="609"/>
                      <a:pt x="31" y="639"/>
                    </a:cubicBezTo>
                    <a:cubicBezTo>
                      <a:pt x="31" y="761"/>
                      <a:pt x="62" y="761"/>
                      <a:pt x="92" y="761"/>
                    </a:cubicBezTo>
                    <a:cubicBezTo>
                      <a:pt x="183" y="730"/>
                      <a:pt x="214" y="670"/>
                      <a:pt x="305" y="639"/>
                    </a:cubicBezTo>
                    <a:cubicBezTo>
                      <a:pt x="305" y="639"/>
                      <a:pt x="335" y="639"/>
                      <a:pt x="335" y="609"/>
                    </a:cubicBezTo>
                    <a:cubicBezTo>
                      <a:pt x="366" y="609"/>
                      <a:pt x="396" y="548"/>
                      <a:pt x="396" y="518"/>
                    </a:cubicBezTo>
                    <a:lnTo>
                      <a:pt x="457" y="487"/>
                    </a:lnTo>
                    <a:cubicBezTo>
                      <a:pt x="487" y="457"/>
                      <a:pt x="518" y="457"/>
                      <a:pt x="518" y="426"/>
                    </a:cubicBezTo>
                    <a:cubicBezTo>
                      <a:pt x="518" y="366"/>
                      <a:pt x="548" y="335"/>
                      <a:pt x="548" y="305"/>
                    </a:cubicBezTo>
                    <a:lnTo>
                      <a:pt x="548" y="183"/>
                    </a:lnTo>
                    <a:cubicBezTo>
                      <a:pt x="548" y="92"/>
                      <a:pt x="487" y="62"/>
                      <a:pt x="427" y="31"/>
                    </a:cubicBezTo>
                    <a:cubicBezTo>
                      <a:pt x="366" y="1"/>
                      <a:pt x="275" y="1"/>
                      <a:pt x="244" y="1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064" name="Google Shape;1064;p6"/>
              <p:cNvSpPr/>
              <p:nvPr/>
            </p:nvSpPr>
            <p:spPr>
              <a:xfrm>
                <a:off x="1313758" y="3911943"/>
                <a:ext cx="17655" cy="20741"/>
              </a:xfrm>
              <a:custGeom>
                <a:rect b="b" l="l" r="r" t="t"/>
                <a:pathLst>
                  <a:path extrusionOk="0" h="894" w="761">
                    <a:moveTo>
                      <a:pt x="335" y="1"/>
                    </a:moveTo>
                    <a:cubicBezTo>
                      <a:pt x="244" y="31"/>
                      <a:pt x="214" y="31"/>
                      <a:pt x="183" y="92"/>
                    </a:cubicBezTo>
                    <a:cubicBezTo>
                      <a:pt x="153" y="122"/>
                      <a:pt x="92" y="183"/>
                      <a:pt x="92" y="274"/>
                    </a:cubicBezTo>
                    <a:cubicBezTo>
                      <a:pt x="92" y="305"/>
                      <a:pt x="92" y="305"/>
                      <a:pt x="62" y="335"/>
                    </a:cubicBezTo>
                    <a:cubicBezTo>
                      <a:pt x="62" y="396"/>
                      <a:pt x="62" y="457"/>
                      <a:pt x="31" y="487"/>
                    </a:cubicBezTo>
                    <a:lnTo>
                      <a:pt x="31" y="548"/>
                    </a:lnTo>
                    <a:lnTo>
                      <a:pt x="31" y="578"/>
                    </a:lnTo>
                    <a:cubicBezTo>
                      <a:pt x="31" y="609"/>
                      <a:pt x="31" y="609"/>
                      <a:pt x="1" y="639"/>
                    </a:cubicBezTo>
                    <a:lnTo>
                      <a:pt x="1" y="730"/>
                    </a:lnTo>
                    <a:cubicBezTo>
                      <a:pt x="1" y="761"/>
                      <a:pt x="1" y="791"/>
                      <a:pt x="31" y="791"/>
                    </a:cubicBezTo>
                    <a:cubicBezTo>
                      <a:pt x="54" y="860"/>
                      <a:pt x="77" y="894"/>
                      <a:pt x="113" y="894"/>
                    </a:cubicBezTo>
                    <a:cubicBezTo>
                      <a:pt x="124" y="894"/>
                      <a:pt x="138" y="890"/>
                      <a:pt x="153" y="882"/>
                    </a:cubicBezTo>
                    <a:cubicBezTo>
                      <a:pt x="183" y="882"/>
                      <a:pt x="214" y="882"/>
                      <a:pt x="214" y="852"/>
                    </a:cubicBezTo>
                    <a:cubicBezTo>
                      <a:pt x="244" y="852"/>
                      <a:pt x="244" y="822"/>
                      <a:pt x="305" y="822"/>
                    </a:cubicBezTo>
                    <a:lnTo>
                      <a:pt x="244" y="822"/>
                    </a:lnTo>
                    <a:cubicBezTo>
                      <a:pt x="305" y="822"/>
                      <a:pt x="335" y="822"/>
                      <a:pt x="366" y="761"/>
                    </a:cubicBezTo>
                    <a:cubicBezTo>
                      <a:pt x="396" y="761"/>
                      <a:pt x="487" y="730"/>
                      <a:pt x="518" y="700"/>
                    </a:cubicBezTo>
                    <a:lnTo>
                      <a:pt x="639" y="578"/>
                    </a:lnTo>
                    <a:lnTo>
                      <a:pt x="670" y="548"/>
                    </a:lnTo>
                    <a:cubicBezTo>
                      <a:pt x="700" y="487"/>
                      <a:pt x="700" y="457"/>
                      <a:pt x="761" y="426"/>
                    </a:cubicBezTo>
                    <a:lnTo>
                      <a:pt x="761" y="274"/>
                    </a:lnTo>
                    <a:lnTo>
                      <a:pt x="761" y="244"/>
                    </a:lnTo>
                    <a:cubicBezTo>
                      <a:pt x="761" y="183"/>
                      <a:pt x="700" y="153"/>
                      <a:pt x="670" y="122"/>
                    </a:cubicBezTo>
                    <a:cubicBezTo>
                      <a:pt x="639" y="92"/>
                      <a:pt x="639" y="31"/>
                      <a:pt x="609" y="31"/>
                    </a:cubicBezTo>
                    <a:cubicBezTo>
                      <a:pt x="548" y="31"/>
                      <a:pt x="548" y="1"/>
                      <a:pt x="518" y="1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065" name="Google Shape;1065;p6"/>
              <p:cNvSpPr/>
              <p:nvPr/>
            </p:nvSpPr>
            <p:spPr>
              <a:xfrm>
                <a:off x="1301786" y="3908417"/>
                <a:ext cx="11298" cy="12737"/>
              </a:xfrm>
              <a:custGeom>
                <a:rect b="b" l="l" r="r" t="t"/>
                <a:pathLst>
                  <a:path extrusionOk="0" h="549" w="487">
                    <a:moveTo>
                      <a:pt x="91" y="123"/>
                    </a:moveTo>
                    <a:cubicBezTo>
                      <a:pt x="91" y="153"/>
                      <a:pt x="61" y="153"/>
                      <a:pt x="61" y="214"/>
                    </a:cubicBezTo>
                    <a:cubicBezTo>
                      <a:pt x="61" y="153"/>
                      <a:pt x="61" y="153"/>
                      <a:pt x="91" y="123"/>
                    </a:cubicBezTo>
                    <a:close/>
                    <a:moveTo>
                      <a:pt x="152" y="1"/>
                    </a:moveTo>
                    <a:cubicBezTo>
                      <a:pt x="91" y="31"/>
                      <a:pt x="0" y="92"/>
                      <a:pt x="0" y="153"/>
                    </a:cubicBezTo>
                    <a:lnTo>
                      <a:pt x="0" y="274"/>
                    </a:lnTo>
                    <a:lnTo>
                      <a:pt x="0" y="335"/>
                    </a:lnTo>
                    <a:cubicBezTo>
                      <a:pt x="0" y="396"/>
                      <a:pt x="61" y="426"/>
                      <a:pt x="61" y="426"/>
                    </a:cubicBezTo>
                    <a:cubicBezTo>
                      <a:pt x="61" y="457"/>
                      <a:pt x="91" y="457"/>
                      <a:pt x="122" y="487"/>
                    </a:cubicBezTo>
                    <a:cubicBezTo>
                      <a:pt x="122" y="487"/>
                      <a:pt x="152" y="487"/>
                      <a:pt x="152" y="548"/>
                    </a:cubicBezTo>
                    <a:lnTo>
                      <a:pt x="274" y="548"/>
                    </a:lnTo>
                    <a:cubicBezTo>
                      <a:pt x="274" y="548"/>
                      <a:pt x="304" y="548"/>
                      <a:pt x="304" y="487"/>
                    </a:cubicBezTo>
                    <a:cubicBezTo>
                      <a:pt x="335" y="457"/>
                      <a:pt x="395" y="457"/>
                      <a:pt x="395" y="426"/>
                    </a:cubicBezTo>
                    <a:lnTo>
                      <a:pt x="426" y="396"/>
                    </a:lnTo>
                    <a:cubicBezTo>
                      <a:pt x="426" y="396"/>
                      <a:pt x="456" y="335"/>
                      <a:pt x="456" y="305"/>
                    </a:cubicBezTo>
                    <a:cubicBezTo>
                      <a:pt x="487" y="244"/>
                      <a:pt x="456" y="123"/>
                      <a:pt x="395" y="92"/>
                    </a:cubicBezTo>
                    <a:cubicBezTo>
                      <a:pt x="304" y="1"/>
                      <a:pt x="243" y="1"/>
                      <a:pt x="152" y="1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066" name="Google Shape;1066;p6"/>
              <p:cNvSpPr/>
              <p:nvPr/>
            </p:nvSpPr>
            <p:spPr>
              <a:xfrm>
                <a:off x="1273575" y="3900668"/>
                <a:ext cx="20462" cy="14825"/>
              </a:xfrm>
              <a:custGeom>
                <a:rect b="b" l="l" r="r" t="t"/>
                <a:pathLst>
                  <a:path extrusionOk="0" h="639" w="882">
                    <a:moveTo>
                      <a:pt x="669" y="1"/>
                    </a:moveTo>
                    <a:cubicBezTo>
                      <a:pt x="578" y="1"/>
                      <a:pt x="517" y="1"/>
                      <a:pt x="426" y="31"/>
                    </a:cubicBezTo>
                    <a:cubicBezTo>
                      <a:pt x="396" y="31"/>
                      <a:pt x="396" y="92"/>
                      <a:pt x="365" y="92"/>
                    </a:cubicBezTo>
                    <a:cubicBezTo>
                      <a:pt x="304" y="122"/>
                      <a:pt x="304" y="153"/>
                      <a:pt x="274" y="183"/>
                    </a:cubicBezTo>
                    <a:cubicBezTo>
                      <a:pt x="260" y="210"/>
                      <a:pt x="253" y="238"/>
                      <a:pt x="249" y="268"/>
                    </a:cubicBezTo>
                    <a:lnTo>
                      <a:pt x="249" y="268"/>
                    </a:lnTo>
                    <a:cubicBezTo>
                      <a:pt x="257" y="257"/>
                      <a:pt x="273" y="230"/>
                      <a:pt x="274" y="187"/>
                    </a:cubicBezTo>
                    <a:lnTo>
                      <a:pt x="274" y="187"/>
                    </a:lnTo>
                    <a:cubicBezTo>
                      <a:pt x="273" y="219"/>
                      <a:pt x="264" y="242"/>
                      <a:pt x="256" y="262"/>
                    </a:cubicBezTo>
                    <a:lnTo>
                      <a:pt x="256" y="262"/>
                    </a:lnTo>
                    <a:lnTo>
                      <a:pt x="274" y="244"/>
                    </a:lnTo>
                    <a:lnTo>
                      <a:pt x="274" y="244"/>
                    </a:lnTo>
                    <a:cubicBezTo>
                      <a:pt x="268" y="256"/>
                      <a:pt x="260" y="266"/>
                      <a:pt x="250" y="276"/>
                    </a:cubicBezTo>
                    <a:lnTo>
                      <a:pt x="250" y="276"/>
                    </a:lnTo>
                    <a:cubicBezTo>
                      <a:pt x="252" y="272"/>
                      <a:pt x="254" y="267"/>
                      <a:pt x="256" y="262"/>
                    </a:cubicBezTo>
                    <a:lnTo>
                      <a:pt x="256" y="262"/>
                    </a:lnTo>
                    <a:lnTo>
                      <a:pt x="248" y="269"/>
                    </a:lnTo>
                    <a:lnTo>
                      <a:pt x="248" y="269"/>
                    </a:lnTo>
                    <a:cubicBezTo>
                      <a:pt x="248" y="269"/>
                      <a:pt x="249" y="268"/>
                      <a:pt x="249" y="268"/>
                    </a:cubicBezTo>
                    <a:lnTo>
                      <a:pt x="249" y="268"/>
                    </a:lnTo>
                    <a:cubicBezTo>
                      <a:pt x="246" y="272"/>
                      <a:pt x="244" y="274"/>
                      <a:pt x="244" y="274"/>
                    </a:cubicBezTo>
                    <a:lnTo>
                      <a:pt x="248" y="269"/>
                    </a:lnTo>
                    <a:lnTo>
                      <a:pt x="248" y="269"/>
                    </a:lnTo>
                    <a:cubicBezTo>
                      <a:pt x="248" y="273"/>
                      <a:pt x="248" y="276"/>
                      <a:pt x="247" y="279"/>
                    </a:cubicBezTo>
                    <a:lnTo>
                      <a:pt x="247" y="279"/>
                    </a:lnTo>
                    <a:cubicBezTo>
                      <a:pt x="248" y="278"/>
                      <a:pt x="249" y="277"/>
                      <a:pt x="250" y="276"/>
                    </a:cubicBezTo>
                    <a:lnTo>
                      <a:pt x="250" y="276"/>
                    </a:lnTo>
                    <a:cubicBezTo>
                      <a:pt x="249" y="280"/>
                      <a:pt x="248" y="283"/>
                      <a:pt x="246" y="287"/>
                    </a:cubicBezTo>
                    <a:lnTo>
                      <a:pt x="246" y="287"/>
                    </a:lnTo>
                    <a:cubicBezTo>
                      <a:pt x="247" y="284"/>
                      <a:pt x="247" y="282"/>
                      <a:pt x="247" y="279"/>
                    </a:cubicBezTo>
                    <a:lnTo>
                      <a:pt x="247" y="279"/>
                    </a:lnTo>
                    <a:cubicBezTo>
                      <a:pt x="207" y="319"/>
                      <a:pt x="146" y="348"/>
                      <a:pt x="122" y="396"/>
                    </a:cubicBezTo>
                    <a:lnTo>
                      <a:pt x="152" y="335"/>
                    </a:lnTo>
                    <a:lnTo>
                      <a:pt x="92" y="426"/>
                    </a:lnTo>
                    <a:cubicBezTo>
                      <a:pt x="0" y="548"/>
                      <a:pt x="0" y="578"/>
                      <a:pt x="61" y="578"/>
                    </a:cubicBezTo>
                    <a:cubicBezTo>
                      <a:pt x="61" y="608"/>
                      <a:pt x="92" y="608"/>
                      <a:pt x="122" y="639"/>
                    </a:cubicBezTo>
                    <a:lnTo>
                      <a:pt x="274" y="639"/>
                    </a:lnTo>
                    <a:cubicBezTo>
                      <a:pt x="334" y="639"/>
                      <a:pt x="393" y="639"/>
                      <a:pt x="453" y="610"/>
                    </a:cubicBezTo>
                    <a:lnTo>
                      <a:pt x="453" y="610"/>
                    </a:lnTo>
                    <a:cubicBezTo>
                      <a:pt x="482" y="617"/>
                      <a:pt x="512" y="620"/>
                      <a:pt x="543" y="620"/>
                    </a:cubicBezTo>
                    <a:cubicBezTo>
                      <a:pt x="608" y="620"/>
                      <a:pt x="675" y="605"/>
                      <a:pt x="730" y="578"/>
                    </a:cubicBezTo>
                    <a:cubicBezTo>
                      <a:pt x="791" y="548"/>
                      <a:pt x="851" y="457"/>
                      <a:pt x="882" y="396"/>
                    </a:cubicBezTo>
                    <a:lnTo>
                      <a:pt x="882" y="274"/>
                    </a:lnTo>
                    <a:cubicBezTo>
                      <a:pt x="882" y="213"/>
                      <a:pt x="882" y="183"/>
                      <a:pt x="851" y="153"/>
                    </a:cubicBezTo>
                    <a:cubicBezTo>
                      <a:pt x="821" y="92"/>
                      <a:pt x="730" y="31"/>
                      <a:pt x="669" y="1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067" name="Google Shape;1067;p6"/>
              <p:cNvSpPr/>
              <p:nvPr/>
            </p:nvSpPr>
            <p:spPr>
              <a:xfrm>
                <a:off x="1262996" y="3893081"/>
                <a:ext cx="16240" cy="10440"/>
              </a:xfrm>
              <a:custGeom>
                <a:rect b="b" l="l" r="r" t="t"/>
                <a:pathLst>
                  <a:path extrusionOk="0" h="450" w="700">
                    <a:moveTo>
                      <a:pt x="367" y="431"/>
                    </a:moveTo>
                    <a:lnTo>
                      <a:pt x="367" y="431"/>
                    </a:lnTo>
                    <a:cubicBezTo>
                      <a:pt x="374" y="449"/>
                      <a:pt x="396" y="449"/>
                      <a:pt x="396" y="449"/>
                    </a:cubicBezTo>
                    <a:cubicBezTo>
                      <a:pt x="388" y="441"/>
                      <a:pt x="378" y="436"/>
                      <a:pt x="367" y="431"/>
                    </a:cubicBezTo>
                    <a:close/>
                    <a:moveTo>
                      <a:pt x="472" y="1"/>
                    </a:moveTo>
                    <a:cubicBezTo>
                      <a:pt x="434" y="1"/>
                      <a:pt x="396" y="8"/>
                      <a:pt x="365" y="24"/>
                    </a:cubicBezTo>
                    <a:cubicBezTo>
                      <a:pt x="304" y="54"/>
                      <a:pt x="274" y="54"/>
                      <a:pt x="244" y="115"/>
                    </a:cubicBezTo>
                    <a:cubicBezTo>
                      <a:pt x="213" y="145"/>
                      <a:pt x="152" y="176"/>
                      <a:pt x="122" y="176"/>
                    </a:cubicBezTo>
                    <a:lnTo>
                      <a:pt x="61" y="236"/>
                    </a:lnTo>
                    <a:cubicBezTo>
                      <a:pt x="0" y="297"/>
                      <a:pt x="0" y="328"/>
                      <a:pt x="0" y="358"/>
                    </a:cubicBezTo>
                    <a:cubicBezTo>
                      <a:pt x="0" y="419"/>
                      <a:pt x="61" y="419"/>
                      <a:pt x="92" y="419"/>
                    </a:cubicBezTo>
                    <a:lnTo>
                      <a:pt x="274" y="419"/>
                    </a:lnTo>
                    <a:cubicBezTo>
                      <a:pt x="297" y="419"/>
                      <a:pt x="336" y="419"/>
                      <a:pt x="367" y="431"/>
                    </a:cubicBezTo>
                    <a:lnTo>
                      <a:pt x="367" y="431"/>
                    </a:lnTo>
                    <a:cubicBezTo>
                      <a:pt x="366" y="428"/>
                      <a:pt x="365" y="424"/>
                      <a:pt x="365" y="419"/>
                    </a:cubicBezTo>
                    <a:lnTo>
                      <a:pt x="365" y="419"/>
                    </a:lnTo>
                    <a:cubicBezTo>
                      <a:pt x="396" y="449"/>
                      <a:pt x="426" y="449"/>
                      <a:pt x="456" y="449"/>
                    </a:cubicBezTo>
                    <a:cubicBezTo>
                      <a:pt x="517" y="449"/>
                      <a:pt x="548" y="449"/>
                      <a:pt x="578" y="419"/>
                    </a:cubicBezTo>
                    <a:cubicBezTo>
                      <a:pt x="669" y="358"/>
                      <a:pt x="700" y="297"/>
                      <a:pt x="700" y="206"/>
                    </a:cubicBezTo>
                    <a:cubicBezTo>
                      <a:pt x="700" y="145"/>
                      <a:pt x="669" y="54"/>
                      <a:pt x="578" y="24"/>
                    </a:cubicBezTo>
                    <a:cubicBezTo>
                      <a:pt x="548" y="8"/>
                      <a:pt x="510" y="1"/>
                      <a:pt x="472" y="1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068" name="Google Shape;1068;p6"/>
              <p:cNvSpPr/>
              <p:nvPr/>
            </p:nvSpPr>
            <p:spPr>
              <a:xfrm>
                <a:off x="1289792" y="3883036"/>
                <a:ext cx="23989" cy="16240"/>
              </a:xfrm>
              <a:custGeom>
                <a:rect b="b" l="l" r="r" t="t"/>
                <a:pathLst>
                  <a:path extrusionOk="0" h="700" w="1034">
                    <a:moveTo>
                      <a:pt x="669" y="1"/>
                    </a:moveTo>
                    <a:cubicBezTo>
                      <a:pt x="578" y="1"/>
                      <a:pt x="487" y="31"/>
                      <a:pt x="426" y="122"/>
                    </a:cubicBezTo>
                    <a:lnTo>
                      <a:pt x="365" y="153"/>
                    </a:lnTo>
                    <a:lnTo>
                      <a:pt x="304" y="244"/>
                    </a:lnTo>
                    <a:lnTo>
                      <a:pt x="304" y="244"/>
                    </a:lnTo>
                    <a:lnTo>
                      <a:pt x="335" y="183"/>
                    </a:lnTo>
                    <a:lnTo>
                      <a:pt x="304" y="183"/>
                    </a:lnTo>
                    <a:cubicBezTo>
                      <a:pt x="304" y="183"/>
                      <a:pt x="335" y="183"/>
                      <a:pt x="335" y="153"/>
                    </a:cubicBezTo>
                    <a:lnTo>
                      <a:pt x="335" y="153"/>
                    </a:lnTo>
                    <a:cubicBezTo>
                      <a:pt x="311" y="176"/>
                      <a:pt x="250" y="182"/>
                      <a:pt x="210" y="212"/>
                    </a:cubicBezTo>
                    <a:lnTo>
                      <a:pt x="210" y="212"/>
                    </a:lnTo>
                    <a:cubicBezTo>
                      <a:pt x="212" y="204"/>
                      <a:pt x="213" y="195"/>
                      <a:pt x="213" y="183"/>
                    </a:cubicBezTo>
                    <a:cubicBezTo>
                      <a:pt x="183" y="183"/>
                      <a:pt x="152" y="244"/>
                      <a:pt x="122" y="244"/>
                    </a:cubicBezTo>
                    <a:cubicBezTo>
                      <a:pt x="61" y="244"/>
                      <a:pt x="1" y="305"/>
                      <a:pt x="1" y="335"/>
                    </a:cubicBezTo>
                    <a:cubicBezTo>
                      <a:pt x="61" y="457"/>
                      <a:pt x="122" y="487"/>
                      <a:pt x="152" y="548"/>
                    </a:cubicBezTo>
                    <a:cubicBezTo>
                      <a:pt x="183" y="578"/>
                      <a:pt x="274" y="578"/>
                      <a:pt x="304" y="609"/>
                    </a:cubicBezTo>
                    <a:cubicBezTo>
                      <a:pt x="365" y="639"/>
                      <a:pt x="426" y="639"/>
                      <a:pt x="487" y="639"/>
                    </a:cubicBezTo>
                    <a:lnTo>
                      <a:pt x="426" y="639"/>
                    </a:lnTo>
                    <a:cubicBezTo>
                      <a:pt x="456" y="639"/>
                      <a:pt x="487" y="700"/>
                      <a:pt x="517" y="700"/>
                    </a:cubicBezTo>
                    <a:lnTo>
                      <a:pt x="669" y="700"/>
                    </a:lnTo>
                    <a:cubicBezTo>
                      <a:pt x="791" y="700"/>
                      <a:pt x="882" y="639"/>
                      <a:pt x="943" y="578"/>
                    </a:cubicBezTo>
                    <a:cubicBezTo>
                      <a:pt x="973" y="548"/>
                      <a:pt x="1034" y="487"/>
                      <a:pt x="1034" y="426"/>
                    </a:cubicBezTo>
                    <a:lnTo>
                      <a:pt x="1034" y="335"/>
                    </a:lnTo>
                    <a:cubicBezTo>
                      <a:pt x="1034" y="305"/>
                      <a:pt x="1034" y="274"/>
                      <a:pt x="973" y="244"/>
                    </a:cubicBezTo>
                    <a:cubicBezTo>
                      <a:pt x="973" y="183"/>
                      <a:pt x="943" y="183"/>
                      <a:pt x="943" y="153"/>
                    </a:cubicBezTo>
                    <a:cubicBezTo>
                      <a:pt x="943" y="122"/>
                      <a:pt x="912" y="122"/>
                      <a:pt x="882" y="92"/>
                    </a:cubicBezTo>
                    <a:cubicBezTo>
                      <a:pt x="821" y="31"/>
                      <a:pt x="821" y="31"/>
                      <a:pt x="791" y="31"/>
                    </a:cubicBezTo>
                    <a:cubicBezTo>
                      <a:pt x="760" y="1"/>
                      <a:pt x="730" y="1"/>
                      <a:pt x="669" y="1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069" name="Google Shape;1069;p6"/>
              <p:cNvSpPr/>
              <p:nvPr/>
            </p:nvSpPr>
            <p:spPr>
              <a:xfrm>
                <a:off x="1322226" y="3888673"/>
                <a:ext cx="12018" cy="11322"/>
              </a:xfrm>
              <a:custGeom>
                <a:rect b="b" l="l" r="r" t="t"/>
                <a:pathLst>
                  <a:path extrusionOk="0" h="488" w="518">
                    <a:moveTo>
                      <a:pt x="183" y="1"/>
                    </a:moveTo>
                    <a:cubicBezTo>
                      <a:pt x="122" y="31"/>
                      <a:pt x="31" y="62"/>
                      <a:pt x="31" y="153"/>
                    </a:cubicBezTo>
                    <a:cubicBezTo>
                      <a:pt x="31" y="183"/>
                      <a:pt x="31" y="214"/>
                      <a:pt x="1" y="244"/>
                    </a:cubicBezTo>
                    <a:lnTo>
                      <a:pt x="1" y="305"/>
                    </a:lnTo>
                    <a:lnTo>
                      <a:pt x="1" y="366"/>
                    </a:lnTo>
                    <a:lnTo>
                      <a:pt x="1" y="457"/>
                    </a:lnTo>
                    <a:cubicBezTo>
                      <a:pt x="31" y="487"/>
                      <a:pt x="92" y="487"/>
                      <a:pt x="92" y="487"/>
                    </a:cubicBezTo>
                    <a:lnTo>
                      <a:pt x="213" y="487"/>
                    </a:lnTo>
                    <a:cubicBezTo>
                      <a:pt x="274" y="487"/>
                      <a:pt x="305" y="487"/>
                      <a:pt x="335" y="457"/>
                    </a:cubicBezTo>
                    <a:cubicBezTo>
                      <a:pt x="426" y="396"/>
                      <a:pt x="487" y="366"/>
                      <a:pt x="487" y="305"/>
                    </a:cubicBezTo>
                    <a:cubicBezTo>
                      <a:pt x="517" y="214"/>
                      <a:pt x="487" y="153"/>
                      <a:pt x="426" y="62"/>
                    </a:cubicBezTo>
                    <a:cubicBezTo>
                      <a:pt x="335" y="1"/>
                      <a:pt x="274" y="1"/>
                      <a:pt x="183" y="1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070" name="Google Shape;1070;p6"/>
              <p:cNvSpPr/>
              <p:nvPr/>
            </p:nvSpPr>
            <p:spPr>
              <a:xfrm>
                <a:off x="1244668" y="3883036"/>
                <a:ext cx="16936" cy="11322"/>
              </a:xfrm>
              <a:custGeom>
                <a:rect b="b" l="l" r="r" t="t"/>
                <a:pathLst>
                  <a:path extrusionOk="0" h="488" w="730">
                    <a:moveTo>
                      <a:pt x="395" y="1"/>
                    </a:moveTo>
                    <a:cubicBezTo>
                      <a:pt x="335" y="1"/>
                      <a:pt x="335" y="1"/>
                      <a:pt x="304" y="31"/>
                    </a:cubicBezTo>
                    <a:cubicBezTo>
                      <a:pt x="274" y="31"/>
                      <a:pt x="274" y="92"/>
                      <a:pt x="243" y="122"/>
                    </a:cubicBezTo>
                    <a:cubicBezTo>
                      <a:pt x="243" y="122"/>
                      <a:pt x="243" y="122"/>
                      <a:pt x="243" y="122"/>
                    </a:cubicBezTo>
                    <a:lnTo>
                      <a:pt x="243" y="122"/>
                    </a:lnTo>
                    <a:cubicBezTo>
                      <a:pt x="183" y="153"/>
                      <a:pt x="152" y="153"/>
                      <a:pt x="122" y="183"/>
                    </a:cubicBezTo>
                    <a:lnTo>
                      <a:pt x="31" y="183"/>
                    </a:lnTo>
                    <a:cubicBezTo>
                      <a:pt x="31" y="183"/>
                      <a:pt x="0" y="183"/>
                      <a:pt x="0" y="244"/>
                    </a:cubicBezTo>
                    <a:cubicBezTo>
                      <a:pt x="28" y="225"/>
                      <a:pt x="42" y="218"/>
                      <a:pt x="49" y="218"/>
                    </a:cubicBezTo>
                    <a:cubicBezTo>
                      <a:pt x="65" y="218"/>
                      <a:pt x="49" y="253"/>
                      <a:pt x="91" y="274"/>
                    </a:cubicBezTo>
                    <a:cubicBezTo>
                      <a:pt x="122" y="274"/>
                      <a:pt x="122" y="305"/>
                      <a:pt x="152" y="305"/>
                    </a:cubicBezTo>
                    <a:lnTo>
                      <a:pt x="183" y="305"/>
                    </a:lnTo>
                    <a:cubicBezTo>
                      <a:pt x="217" y="305"/>
                      <a:pt x="241" y="314"/>
                      <a:pt x="261" y="323"/>
                    </a:cubicBezTo>
                    <a:lnTo>
                      <a:pt x="261" y="323"/>
                    </a:lnTo>
                    <a:cubicBezTo>
                      <a:pt x="265" y="326"/>
                      <a:pt x="269" y="330"/>
                      <a:pt x="274" y="335"/>
                    </a:cubicBezTo>
                    <a:cubicBezTo>
                      <a:pt x="274" y="396"/>
                      <a:pt x="304" y="396"/>
                      <a:pt x="335" y="426"/>
                    </a:cubicBezTo>
                    <a:lnTo>
                      <a:pt x="395" y="457"/>
                    </a:lnTo>
                    <a:cubicBezTo>
                      <a:pt x="426" y="457"/>
                      <a:pt x="456" y="487"/>
                      <a:pt x="487" y="487"/>
                    </a:cubicBezTo>
                    <a:cubicBezTo>
                      <a:pt x="547" y="487"/>
                      <a:pt x="578" y="487"/>
                      <a:pt x="608" y="457"/>
                    </a:cubicBezTo>
                    <a:lnTo>
                      <a:pt x="639" y="426"/>
                    </a:lnTo>
                    <a:cubicBezTo>
                      <a:pt x="699" y="396"/>
                      <a:pt x="699" y="335"/>
                      <a:pt x="730" y="305"/>
                    </a:cubicBezTo>
                    <a:lnTo>
                      <a:pt x="730" y="183"/>
                    </a:lnTo>
                    <a:cubicBezTo>
                      <a:pt x="730" y="153"/>
                      <a:pt x="730" y="122"/>
                      <a:pt x="699" y="122"/>
                    </a:cubicBezTo>
                    <a:cubicBezTo>
                      <a:pt x="699" y="92"/>
                      <a:pt x="639" y="92"/>
                      <a:pt x="608" y="31"/>
                    </a:cubicBezTo>
                    <a:cubicBezTo>
                      <a:pt x="578" y="1"/>
                      <a:pt x="578" y="1"/>
                      <a:pt x="547" y="1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071" name="Google Shape;1071;p6"/>
              <p:cNvSpPr/>
              <p:nvPr/>
            </p:nvSpPr>
            <p:spPr>
              <a:xfrm>
                <a:off x="1334220" y="4153130"/>
                <a:ext cx="13410" cy="24708"/>
              </a:xfrm>
              <a:custGeom>
                <a:rect b="b" l="l" r="r" t="t"/>
                <a:pathLst>
                  <a:path extrusionOk="0" h="1065" w="578">
                    <a:moveTo>
                      <a:pt x="244" y="0"/>
                    </a:moveTo>
                    <a:cubicBezTo>
                      <a:pt x="183" y="0"/>
                      <a:pt x="122" y="31"/>
                      <a:pt x="92" y="61"/>
                    </a:cubicBezTo>
                    <a:cubicBezTo>
                      <a:pt x="61" y="152"/>
                      <a:pt x="0" y="183"/>
                      <a:pt x="0" y="304"/>
                    </a:cubicBezTo>
                    <a:cubicBezTo>
                      <a:pt x="0" y="365"/>
                      <a:pt x="0" y="395"/>
                      <a:pt x="61" y="487"/>
                    </a:cubicBezTo>
                    <a:cubicBezTo>
                      <a:pt x="61" y="547"/>
                      <a:pt x="92" y="608"/>
                      <a:pt x="122" y="669"/>
                    </a:cubicBezTo>
                    <a:cubicBezTo>
                      <a:pt x="122" y="699"/>
                      <a:pt x="152" y="760"/>
                      <a:pt x="152" y="790"/>
                    </a:cubicBezTo>
                    <a:cubicBezTo>
                      <a:pt x="152" y="821"/>
                      <a:pt x="152" y="821"/>
                      <a:pt x="213" y="851"/>
                    </a:cubicBezTo>
                    <a:cubicBezTo>
                      <a:pt x="213" y="899"/>
                      <a:pt x="232" y="909"/>
                      <a:pt x="254" y="926"/>
                    </a:cubicBezTo>
                    <a:lnTo>
                      <a:pt x="254" y="926"/>
                    </a:lnTo>
                    <a:cubicBezTo>
                      <a:pt x="275" y="959"/>
                      <a:pt x="278" y="1011"/>
                      <a:pt x="304" y="1064"/>
                    </a:cubicBezTo>
                    <a:lnTo>
                      <a:pt x="426" y="942"/>
                    </a:lnTo>
                    <a:cubicBezTo>
                      <a:pt x="487" y="912"/>
                      <a:pt x="487" y="851"/>
                      <a:pt x="487" y="851"/>
                    </a:cubicBezTo>
                    <a:cubicBezTo>
                      <a:pt x="517" y="821"/>
                      <a:pt x="517" y="821"/>
                      <a:pt x="517" y="790"/>
                    </a:cubicBezTo>
                    <a:lnTo>
                      <a:pt x="517" y="760"/>
                    </a:lnTo>
                    <a:cubicBezTo>
                      <a:pt x="517" y="699"/>
                      <a:pt x="548" y="699"/>
                      <a:pt x="548" y="669"/>
                    </a:cubicBezTo>
                    <a:cubicBezTo>
                      <a:pt x="548" y="639"/>
                      <a:pt x="578" y="639"/>
                      <a:pt x="578" y="608"/>
                    </a:cubicBezTo>
                    <a:lnTo>
                      <a:pt x="578" y="517"/>
                    </a:lnTo>
                    <a:lnTo>
                      <a:pt x="578" y="456"/>
                    </a:lnTo>
                    <a:lnTo>
                      <a:pt x="578" y="335"/>
                    </a:lnTo>
                    <a:lnTo>
                      <a:pt x="578" y="213"/>
                    </a:lnTo>
                    <a:cubicBezTo>
                      <a:pt x="578" y="152"/>
                      <a:pt x="517" y="61"/>
                      <a:pt x="426" y="31"/>
                    </a:cubicBezTo>
                    <a:cubicBezTo>
                      <a:pt x="365" y="0"/>
                      <a:pt x="304" y="0"/>
                      <a:pt x="244" y="0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072" name="Google Shape;1072;p6"/>
              <p:cNvSpPr/>
              <p:nvPr/>
            </p:nvSpPr>
            <p:spPr>
              <a:xfrm>
                <a:off x="1351852" y="4150880"/>
                <a:ext cx="12018" cy="18490"/>
              </a:xfrm>
              <a:custGeom>
                <a:rect b="b" l="l" r="r" t="t"/>
                <a:pathLst>
                  <a:path extrusionOk="0" h="797" w="518">
                    <a:moveTo>
                      <a:pt x="247" y="0"/>
                    </a:moveTo>
                    <a:cubicBezTo>
                      <a:pt x="116" y="0"/>
                      <a:pt x="0" y="90"/>
                      <a:pt x="0" y="249"/>
                    </a:cubicBezTo>
                    <a:lnTo>
                      <a:pt x="0" y="462"/>
                    </a:lnTo>
                    <a:lnTo>
                      <a:pt x="0" y="584"/>
                    </a:lnTo>
                    <a:lnTo>
                      <a:pt x="0" y="705"/>
                    </a:lnTo>
                    <a:cubicBezTo>
                      <a:pt x="0" y="736"/>
                      <a:pt x="61" y="766"/>
                      <a:pt x="92" y="796"/>
                    </a:cubicBezTo>
                    <a:cubicBezTo>
                      <a:pt x="213" y="796"/>
                      <a:pt x="244" y="796"/>
                      <a:pt x="274" y="766"/>
                    </a:cubicBezTo>
                    <a:cubicBezTo>
                      <a:pt x="335" y="736"/>
                      <a:pt x="365" y="705"/>
                      <a:pt x="365" y="644"/>
                    </a:cubicBezTo>
                    <a:cubicBezTo>
                      <a:pt x="395" y="614"/>
                      <a:pt x="395" y="584"/>
                      <a:pt x="395" y="553"/>
                    </a:cubicBezTo>
                    <a:cubicBezTo>
                      <a:pt x="426" y="462"/>
                      <a:pt x="426" y="432"/>
                      <a:pt x="456" y="340"/>
                    </a:cubicBezTo>
                    <a:cubicBezTo>
                      <a:pt x="517" y="310"/>
                      <a:pt x="517" y="280"/>
                      <a:pt x="517" y="249"/>
                    </a:cubicBezTo>
                    <a:cubicBezTo>
                      <a:pt x="517" y="188"/>
                      <a:pt x="517" y="158"/>
                      <a:pt x="456" y="128"/>
                    </a:cubicBezTo>
                    <a:cubicBezTo>
                      <a:pt x="426" y="67"/>
                      <a:pt x="395" y="36"/>
                      <a:pt x="304" y="6"/>
                    </a:cubicBezTo>
                    <a:cubicBezTo>
                      <a:pt x="285" y="2"/>
                      <a:pt x="266" y="0"/>
                      <a:pt x="247" y="0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073" name="Google Shape;1073;p6"/>
              <p:cNvSpPr/>
              <p:nvPr/>
            </p:nvSpPr>
            <p:spPr>
              <a:xfrm>
                <a:off x="1333524" y="4129861"/>
                <a:ext cx="17632" cy="17655"/>
              </a:xfrm>
              <a:custGeom>
                <a:rect b="b" l="l" r="r" t="t"/>
                <a:pathLst>
                  <a:path extrusionOk="0" h="761" w="760">
                    <a:moveTo>
                      <a:pt x="122" y="426"/>
                    </a:moveTo>
                    <a:cubicBezTo>
                      <a:pt x="112" y="445"/>
                      <a:pt x="102" y="465"/>
                      <a:pt x="91" y="484"/>
                    </a:cubicBezTo>
                    <a:lnTo>
                      <a:pt x="91" y="484"/>
                    </a:lnTo>
                    <a:cubicBezTo>
                      <a:pt x="91" y="456"/>
                      <a:pt x="92" y="455"/>
                      <a:pt x="122" y="426"/>
                    </a:cubicBezTo>
                    <a:close/>
                    <a:moveTo>
                      <a:pt x="426" y="0"/>
                    </a:moveTo>
                    <a:cubicBezTo>
                      <a:pt x="395" y="0"/>
                      <a:pt x="365" y="31"/>
                      <a:pt x="304" y="91"/>
                    </a:cubicBezTo>
                    <a:lnTo>
                      <a:pt x="243" y="152"/>
                    </a:lnTo>
                    <a:cubicBezTo>
                      <a:pt x="243" y="152"/>
                      <a:pt x="243" y="183"/>
                      <a:pt x="213" y="183"/>
                    </a:cubicBezTo>
                    <a:cubicBezTo>
                      <a:pt x="213" y="243"/>
                      <a:pt x="152" y="243"/>
                      <a:pt x="152" y="274"/>
                    </a:cubicBezTo>
                    <a:cubicBezTo>
                      <a:pt x="152" y="304"/>
                      <a:pt x="122" y="304"/>
                      <a:pt x="122" y="334"/>
                    </a:cubicBezTo>
                    <a:cubicBezTo>
                      <a:pt x="91" y="426"/>
                      <a:pt x="91" y="395"/>
                      <a:pt x="91" y="456"/>
                    </a:cubicBezTo>
                    <a:lnTo>
                      <a:pt x="91" y="484"/>
                    </a:lnTo>
                    <a:lnTo>
                      <a:pt x="91" y="484"/>
                    </a:lnTo>
                    <a:cubicBezTo>
                      <a:pt x="69" y="526"/>
                      <a:pt x="41" y="567"/>
                      <a:pt x="0" y="608"/>
                    </a:cubicBezTo>
                    <a:lnTo>
                      <a:pt x="0" y="699"/>
                    </a:lnTo>
                    <a:cubicBezTo>
                      <a:pt x="61" y="760"/>
                      <a:pt x="91" y="760"/>
                      <a:pt x="91" y="760"/>
                    </a:cubicBezTo>
                    <a:lnTo>
                      <a:pt x="262" y="662"/>
                    </a:lnTo>
                    <a:lnTo>
                      <a:pt x="262" y="662"/>
                    </a:lnTo>
                    <a:cubicBezTo>
                      <a:pt x="257" y="671"/>
                      <a:pt x="251" y="683"/>
                      <a:pt x="243" y="699"/>
                    </a:cubicBezTo>
                    <a:lnTo>
                      <a:pt x="365" y="699"/>
                    </a:lnTo>
                    <a:cubicBezTo>
                      <a:pt x="395" y="699"/>
                      <a:pt x="426" y="638"/>
                      <a:pt x="456" y="638"/>
                    </a:cubicBezTo>
                    <a:cubicBezTo>
                      <a:pt x="517" y="638"/>
                      <a:pt x="547" y="608"/>
                      <a:pt x="578" y="578"/>
                    </a:cubicBezTo>
                    <a:lnTo>
                      <a:pt x="699" y="456"/>
                    </a:lnTo>
                    <a:cubicBezTo>
                      <a:pt x="730" y="426"/>
                      <a:pt x="760" y="334"/>
                      <a:pt x="760" y="274"/>
                    </a:cubicBezTo>
                    <a:cubicBezTo>
                      <a:pt x="760" y="183"/>
                      <a:pt x="730" y="122"/>
                      <a:pt x="699" y="91"/>
                    </a:cubicBezTo>
                    <a:cubicBezTo>
                      <a:pt x="669" y="31"/>
                      <a:pt x="578" y="0"/>
                      <a:pt x="517" y="0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074" name="Google Shape;1074;p6"/>
              <p:cNvSpPr/>
              <p:nvPr/>
            </p:nvSpPr>
            <p:spPr>
              <a:xfrm>
                <a:off x="1344080" y="4111927"/>
                <a:ext cx="16959" cy="12226"/>
              </a:xfrm>
              <a:custGeom>
                <a:rect b="b" l="l" r="r" t="t"/>
                <a:pathLst>
                  <a:path extrusionOk="0" h="527" w="731">
                    <a:moveTo>
                      <a:pt x="148" y="287"/>
                    </a:moveTo>
                    <a:cubicBezTo>
                      <a:pt x="132" y="289"/>
                      <a:pt x="126" y="300"/>
                      <a:pt x="124" y="309"/>
                    </a:cubicBezTo>
                    <a:lnTo>
                      <a:pt x="124" y="309"/>
                    </a:lnTo>
                    <a:lnTo>
                      <a:pt x="142" y="295"/>
                    </a:lnTo>
                    <a:lnTo>
                      <a:pt x="142" y="295"/>
                    </a:lnTo>
                    <a:cubicBezTo>
                      <a:pt x="144" y="292"/>
                      <a:pt x="146" y="290"/>
                      <a:pt x="148" y="287"/>
                    </a:cubicBezTo>
                    <a:close/>
                    <a:moveTo>
                      <a:pt x="474" y="1"/>
                    </a:moveTo>
                    <a:cubicBezTo>
                      <a:pt x="419" y="1"/>
                      <a:pt x="369" y="22"/>
                      <a:pt x="305" y="44"/>
                    </a:cubicBezTo>
                    <a:lnTo>
                      <a:pt x="275" y="104"/>
                    </a:lnTo>
                    <a:cubicBezTo>
                      <a:pt x="244" y="104"/>
                      <a:pt x="244" y="135"/>
                      <a:pt x="244" y="165"/>
                    </a:cubicBezTo>
                    <a:cubicBezTo>
                      <a:pt x="221" y="188"/>
                      <a:pt x="180" y="247"/>
                      <a:pt x="148" y="287"/>
                    </a:cubicBezTo>
                    <a:lnTo>
                      <a:pt x="148" y="287"/>
                    </a:lnTo>
                    <a:cubicBezTo>
                      <a:pt x="150" y="287"/>
                      <a:pt x="151" y="287"/>
                      <a:pt x="153" y="287"/>
                    </a:cubicBezTo>
                    <a:lnTo>
                      <a:pt x="142" y="295"/>
                    </a:lnTo>
                    <a:lnTo>
                      <a:pt x="142" y="295"/>
                    </a:lnTo>
                    <a:cubicBezTo>
                      <a:pt x="135" y="304"/>
                      <a:pt x="128" y="312"/>
                      <a:pt x="123" y="317"/>
                    </a:cubicBezTo>
                    <a:cubicBezTo>
                      <a:pt x="123" y="317"/>
                      <a:pt x="123" y="313"/>
                      <a:pt x="124" y="309"/>
                    </a:cubicBezTo>
                    <a:lnTo>
                      <a:pt x="124" y="309"/>
                    </a:lnTo>
                    <a:lnTo>
                      <a:pt x="31" y="378"/>
                    </a:lnTo>
                    <a:cubicBezTo>
                      <a:pt x="1" y="439"/>
                      <a:pt x="1" y="469"/>
                      <a:pt x="31" y="500"/>
                    </a:cubicBezTo>
                    <a:cubicBezTo>
                      <a:pt x="11" y="500"/>
                      <a:pt x="4" y="527"/>
                      <a:pt x="20" y="527"/>
                    </a:cubicBezTo>
                    <a:cubicBezTo>
                      <a:pt x="28" y="527"/>
                      <a:pt x="42" y="520"/>
                      <a:pt x="62" y="500"/>
                    </a:cubicBezTo>
                    <a:lnTo>
                      <a:pt x="579" y="500"/>
                    </a:lnTo>
                    <a:cubicBezTo>
                      <a:pt x="609" y="500"/>
                      <a:pt x="609" y="500"/>
                      <a:pt x="670" y="469"/>
                    </a:cubicBezTo>
                    <a:cubicBezTo>
                      <a:pt x="700" y="439"/>
                      <a:pt x="730" y="408"/>
                      <a:pt x="730" y="348"/>
                    </a:cubicBezTo>
                    <a:lnTo>
                      <a:pt x="730" y="317"/>
                    </a:lnTo>
                    <a:cubicBezTo>
                      <a:pt x="730" y="226"/>
                      <a:pt x="730" y="165"/>
                      <a:pt x="700" y="135"/>
                    </a:cubicBezTo>
                    <a:cubicBezTo>
                      <a:pt x="670" y="74"/>
                      <a:pt x="609" y="13"/>
                      <a:pt x="548" y="13"/>
                    </a:cubicBezTo>
                    <a:cubicBezTo>
                      <a:pt x="521" y="4"/>
                      <a:pt x="497" y="1"/>
                      <a:pt x="474" y="1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075" name="Google Shape;1075;p6"/>
              <p:cNvSpPr/>
              <p:nvPr/>
            </p:nvSpPr>
            <p:spPr>
              <a:xfrm>
                <a:off x="1350437" y="4097404"/>
                <a:ext cx="14825" cy="11322"/>
              </a:xfrm>
              <a:custGeom>
                <a:rect b="b" l="l" r="r" t="t"/>
                <a:pathLst>
                  <a:path extrusionOk="0" h="488" w="639">
                    <a:moveTo>
                      <a:pt x="335" y="1"/>
                    </a:moveTo>
                    <a:cubicBezTo>
                      <a:pt x="335" y="1"/>
                      <a:pt x="305" y="1"/>
                      <a:pt x="305" y="31"/>
                    </a:cubicBezTo>
                    <a:lnTo>
                      <a:pt x="274" y="62"/>
                    </a:lnTo>
                    <a:lnTo>
                      <a:pt x="183" y="153"/>
                    </a:lnTo>
                    <a:cubicBezTo>
                      <a:pt x="183" y="183"/>
                      <a:pt x="153" y="183"/>
                      <a:pt x="153" y="214"/>
                    </a:cubicBezTo>
                    <a:lnTo>
                      <a:pt x="153" y="214"/>
                    </a:lnTo>
                    <a:cubicBezTo>
                      <a:pt x="153" y="214"/>
                      <a:pt x="153" y="183"/>
                      <a:pt x="183" y="183"/>
                    </a:cubicBezTo>
                    <a:lnTo>
                      <a:pt x="153" y="214"/>
                    </a:lnTo>
                    <a:lnTo>
                      <a:pt x="122" y="275"/>
                    </a:lnTo>
                    <a:lnTo>
                      <a:pt x="31" y="335"/>
                    </a:lnTo>
                    <a:cubicBezTo>
                      <a:pt x="1" y="366"/>
                      <a:pt x="1" y="426"/>
                      <a:pt x="31" y="457"/>
                    </a:cubicBezTo>
                    <a:cubicBezTo>
                      <a:pt x="31" y="487"/>
                      <a:pt x="92" y="487"/>
                      <a:pt x="122" y="487"/>
                    </a:cubicBezTo>
                    <a:lnTo>
                      <a:pt x="426" y="487"/>
                    </a:lnTo>
                    <a:cubicBezTo>
                      <a:pt x="456" y="487"/>
                      <a:pt x="487" y="487"/>
                      <a:pt x="548" y="457"/>
                    </a:cubicBezTo>
                    <a:cubicBezTo>
                      <a:pt x="608" y="426"/>
                      <a:pt x="639" y="366"/>
                      <a:pt x="639" y="305"/>
                    </a:cubicBezTo>
                    <a:lnTo>
                      <a:pt x="639" y="183"/>
                    </a:lnTo>
                    <a:cubicBezTo>
                      <a:pt x="639" y="153"/>
                      <a:pt x="608" y="153"/>
                      <a:pt x="608" y="123"/>
                    </a:cubicBezTo>
                    <a:cubicBezTo>
                      <a:pt x="608" y="62"/>
                      <a:pt x="578" y="62"/>
                      <a:pt x="548" y="31"/>
                    </a:cubicBezTo>
                    <a:cubicBezTo>
                      <a:pt x="487" y="1"/>
                      <a:pt x="456" y="1"/>
                      <a:pt x="426" y="1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076" name="Google Shape;1076;p6"/>
              <p:cNvSpPr/>
              <p:nvPr/>
            </p:nvSpPr>
            <p:spPr>
              <a:xfrm>
                <a:off x="1358186" y="4078264"/>
                <a:ext cx="21182" cy="13526"/>
              </a:xfrm>
              <a:custGeom>
                <a:rect b="b" l="l" r="r" t="t"/>
                <a:pathLst>
                  <a:path extrusionOk="0" h="583" w="913">
                    <a:moveTo>
                      <a:pt x="597" y="1"/>
                    </a:moveTo>
                    <a:cubicBezTo>
                      <a:pt x="580" y="1"/>
                      <a:pt x="564" y="2"/>
                      <a:pt x="548" y="5"/>
                    </a:cubicBezTo>
                    <a:cubicBezTo>
                      <a:pt x="518" y="5"/>
                      <a:pt x="518" y="66"/>
                      <a:pt x="457" y="66"/>
                    </a:cubicBezTo>
                    <a:cubicBezTo>
                      <a:pt x="426" y="66"/>
                      <a:pt x="426" y="96"/>
                      <a:pt x="396" y="96"/>
                    </a:cubicBezTo>
                    <a:lnTo>
                      <a:pt x="366" y="96"/>
                    </a:lnTo>
                    <a:lnTo>
                      <a:pt x="305" y="127"/>
                    </a:lnTo>
                    <a:lnTo>
                      <a:pt x="244" y="218"/>
                    </a:lnTo>
                    <a:lnTo>
                      <a:pt x="122" y="340"/>
                    </a:lnTo>
                    <a:lnTo>
                      <a:pt x="122" y="370"/>
                    </a:lnTo>
                    <a:cubicBezTo>
                      <a:pt x="92" y="400"/>
                      <a:pt x="92" y="400"/>
                      <a:pt x="92" y="431"/>
                    </a:cubicBezTo>
                    <a:cubicBezTo>
                      <a:pt x="1" y="492"/>
                      <a:pt x="62" y="552"/>
                      <a:pt x="92" y="583"/>
                    </a:cubicBezTo>
                    <a:lnTo>
                      <a:pt x="457" y="583"/>
                    </a:lnTo>
                    <a:cubicBezTo>
                      <a:pt x="548" y="583"/>
                      <a:pt x="578" y="552"/>
                      <a:pt x="670" y="552"/>
                    </a:cubicBezTo>
                    <a:cubicBezTo>
                      <a:pt x="700" y="552"/>
                      <a:pt x="730" y="522"/>
                      <a:pt x="761" y="522"/>
                    </a:cubicBezTo>
                    <a:cubicBezTo>
                      <a:pt x="822" y="522"/>
                      <a:pt x="822" y="461"/>
                      <a:pt x="852" y="461"/>
                    </a:cubicBezTo>
                    <a:cubicBezTo>
                      <a:pt x="882" y="431"/>
                      <a:pt x="913" y="400"/>
                      <a:pt x="913" y="370"/>
                    </a:cubicBezTo>
                    <a:lnTo>
                      <a:pt x="913" y="279"/>
                    </a:lnTo>
                    <a:cubicBezTo>
                      <a:pt x="913" y="115"/>
                      <a:pt x="742" y="1"/>
                      <a:pt x="597" y="1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077" name="Google Shape;1077;p6"/>
              <p:cNvSpPr/>
              <p:nvPr/>
            </p:nvSpPr>
            <p:spPr>
              <a:xfrm>
                <a:off x="1369484" y="4058637"/>
                <a:ext cx="17655" cy="14384"/>
              </a:xfrm>
              <a:custGeom>
                <a:rect b="b" l="l" r="r" t="t"/>
                <a:pathLst>
                  <a:path extrusionOk="0" h="620" w="761">
                    <a:moveTo>
                      <a:pt x="189" y="276"/>
                    </a:moveTo>
                    <a:cubicBezTo>
                      <a:pt x="152" y="283"/>
                      <a:pt x="152" y="304"/>
                      <a:pt x="152" y="304"/>
                    </a:cubicBezTo>
                    <a:cubicBezTo>
                      <a:pt x="168" y="296"/>
                      <a:pt x="179" y="287"/>
                      <a:pt x="189" y="276"/>
                    </a:cubicBezTo>
                    <a:close/>
                    <a:moveTo>
                      <a:pt x="608" y="0"/>
                    </a:moveTo>
                    <a:cubicBezTo>
                      <a:pt x="547" y="0"/>
                      <a:pt x="456" y="0"/>
                      <a:pt x="426" y="31"/>
                    </a:cubicBezTo>
                    <a:lnTo>
                      <a:pt x="395" y="31"/>
                    </a:lnTo>
                    <a:lnTo>
                      <a:pt x="274" y="152"/>
                    </a:lnTo>
                    <a:lnTo>
                      <a:pt x="243" y="183"/>
                    </a:lnTo>
                    <a:cubicBezTo>
                      <a:pt x="221" y="205"/>
                      <a:pt x="215" y="245"/>
                      <a:pt x="189" y="276"/>
                    </a:cubicBezTo>
                    <a:lnTo>
                      <a:pt x="189" y="276"/>
                    </a:lnTo>
                    <a:cubicBezTo>
                      <a:pt x="195" y="275"/>
                      <a:pt x="203" y="274"/>
                      <a:pt x="213" y="274"/>
                    </a:cubicBezTo>
                    <a:cubicBezTo>
                      <a:pt x="152" y="304"/>
                      <a:pt x="122" y="335"/>
                      <a:pt x="61" y="365"/>
                    </a:cubicBezTo>
                    <a:cubicBezTo>
                      <a:pt x="0" y="426"/>
                      <a:pt x="0" y="456"/>
                      <a:pt x="61" y="487"/>
                    </a:cubicBezTo>
                    <a:cubicBezTo>
                      <a:pt x="38" y="579"/>
                      <a:pt x="68" y="619"/>
                      <a:pt x="97" y="619"/>
                    </a:cubicBezTo>
                    <a:cubicBezTo>
                      <a:pt x="106" y="619"/>
                      <a:pt x="115" y="615"/>
                      <a:pt x="122" y="608"/>
                    </a:cubicBezTo>
                    <a:cubicBezTo>
                      <a:pt x="213" y="608"/>
                      <a:pt x="243" y="578"/>
                      <a:pt x="335" y="578"/>
                    </a:cubicBezTo>
                    <a:lnTo>
                      <a:pt x="274" y="578"/>
                    </a:lnTo>
                    <a:cubicBezTo>
                      <a:pt x="365" y="578"/>
                      <a:pt x="395" y="578"/>
                      <a:pt x="487" y="517"/>
                    </a:cubicBezTo>
                    <a:lnTo>
                      <a:pt x="547" y="517"/>
                    </a:lnTo>
                    <a:cubicBezTo>
                      <a:pt x="578" y="517"/>
                      <a:pt x="608" y="487"/>
                      <a:pt x="608" y="487"/>
                    </a:cubicBezTo>
                    <a:cubicBezTo>
                      <a:pt x="669" y="487"/>
                      <a:pt x="669" y="456"/>
                      <a:pt x="699" y="395"/>
                    </a:cubicBezTo>
                    <a:cubicBezTo>
                      <a:pt x="730" y="365"/>
                      <a:pt x="760" y="304"/>
                      <a:pt x="760" y="213"/>
                    </a:cubicBezTo>
                    <a:lnTo>
                      <a:pt x="760" y="152"/>
                    </a:lnTo>
                    <a:cubicBezTo>
                      <a:pt x="760" y="91"/>
                      <a:pt x="730" y="61"/>
                      <a:pt x="730" y="61"/>
                    </a:cubicBezTo>
                    <a:cubicBezTo>
                      <a:pt x="699" y="31"/>
                      <a:pt x="669" y="0"/>
                      <a:pt x="608" y="0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078" name="Google Shape;1078;p6"/>
              <p:cNvSpPr/>
              <p:nvPr/>
            </p:nvSpPr>
            <p:spPr>
              <a:xfrm>
                <a:off x="1375818" y="4037478"/>
                <a:ext cx="20486" cy="17655"/>
              </a:xfrm>
              <a:custGeom>
                <a:rect b="b" l="l" r="r" t="t"/>
                <a:pathLst>
                  <a:path extrusionOk="0" h="761" w="883">
                    <a:moveTo>
                      <a:pt x="274" y="335"/>
                    </a:moveTo>
                    <a:cubicBezTo>
                      <a:pt x="274" y="365"/>
                      <a:pt x="244" y="365"/>
                      <a:pt x="244" y="395"/>
                    </a:cubicBezTo>
                    <a:lnTo>
                      <a:pt x="244" y="395"/>
                    </a:lnTo>
                    <a:cubicBezTo>
                      <a:pt x="244" y="395"/>
                      <a:pt x="244" y="365"/>
                      <a:pt x="274" y="365"/>
                    </a:cubicBezTo>
                    <a:lnTo>
                      <a:pt x="274" y="335"/>
                    </a:lnTo>
                    <a:close/>
                    <a:moveTo>
                      <a:pt x="609" y="0"/>
                    </a:moveTo>
                    <a:cubicBezTo>
                      <a:pt x="578" y="0"/>
                      <a:pt x="548" y="0"/>
                      <a:pt x="487" y="31"/>
                    </a:cubicBezTo>
                    <a:lnTo>
                      <a:pt x="457" y="61"/>
                    </a:lnTo>
                    <a:cubicBezTo>
                      <a:pt x="457" y="61"/>
                      <a:pt x="457" y="92"/>
                      <a:pt x="426" y="92"/>
                    </a:cubicBezTo>
                    <a:lnTo>
                      <a:pt x="396" y="152"/>
                    </a:lnTo>
                    <a:cubicBezTo>
                      <a:pt x="335" y="183"/>
                      <a:pt x="335" y="213"/>
                      <a:pt x="305" y="274"/>
                    </a:cubicBezTo>
                    <a:cubicBezTo>
                      <a:pt x="305" y="304"/>
                      <a:pt x="305" y="335"/>
                      <a:pt x="274" y="365"/>
                    </a:cubicBezTo>
                    <a:lnTo>
                      <a:pt x="244" y="395"/>
                    </a:lnTo>
                    <a:lnTo>
                      <a:pt x="183" y="456"/>
                    </a:lnTo>
                    <a:cubicBezTo>
                      <a:pt x="183" y="456"/>
                      <a:pt x="183" y="487"/>
                      <a:pt x="153" y="487"/>
                    </a:cubicBezTo>
                    <a:cubicBezTo>
                      <a:pt x="1" y="639"/>
                      <a:pt x="62" y="760"/>
                      <a:pt x="153" y="760"/>
                    </a:cubicBezTo>
                    <a:lnTo>
                      <a:pt x="274" y="760"/>
                    </a:lnTo>
                    <a:cubicBezTo>
                      <a:pt x="305" y="760"/>
                      <a:pt x="305" y="760"/>
                      <a:pt x="335" y="730"/>
                    </a:cubicBezTo>
                    <a:cubicBezTo>
                      <a:pt x="396" y="730"/>
                      <a:pt x="426" y="669"/>
                      <a:pt x="457" y="669"/>
                    </a:cubicBezTo>
                    <a:lnTo>
                      <a:pt x="426" y="669"/>
                    </a:lnTo>
                    <a:cubicBezTo>
                      <a:pt x="457" y="669"/>
                      <a:pt x="487" y="639"/>
                      <a:pt x="548" y="639"/>
                    </a:cubicBezTo>
                    <a:cubicBezTo>
                      <a:pt x="578" y="639"/>
                      <a:pt x="578" y="639"/>
                      <a:pt x="609" y="608"/>
                    </a:cubicBezTo>
                    <a:cubicBezTo>
                      <a:pt x="609" y="608"/>
                      <a:pt x="670" y="547"/>
                      <a:pt x="700" y="547"/>
                    </a:cubicBezTo>
                    <a:lnTo>
                      <a:pt x="730" y="517"/>
                    </a:lnTo>
                    <a:lnTo>
                      <a:pt x="761" y="487"/>
                    </a:lnTo>
                    <a:lnTo>
                      <a:pt x="852" y="395"/>
                    </a:lnTo>
                    <a:cubicBezTo>
                      <a:pt x="852" y="365"/>
                      <a:pt x="852" y="365"/>
                      <a:pt x="882" y="335"/>
                    </a:cubicBezTo>
                    <a:lnTo>
                      <a:pt x="882" y="213"/>
                    </a:lnTo>
                    <a:lnTo>
                      <a:pt x="882" y="152"/>
                    </a:lnTo>
                    <a:cubicBezTo>
                      <a:pt x="882" y="92"/>
                      <a:pt x="852" y="61"/>
                      <a:pt x="852" y="61"/>
                    </a:cubicBezTo>
                    <a:cubicBezTo>
                      <a:pt x="791" y="31"/>
                      <a:pt x="761" y="31"/>
                      <a:pt x="730" y="0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079" name="Google Shape;1079;p6"/>
              <p:cNvSpPr/>
              <p:nvPr/>
            </p:nvSpPr>
            <p:spPr>
              <a:xfrm>
                <a:off x="1384982" y="4076269"/>
                <a:ext cx="18374" cy="15521"/>
              </a:xfrm>
              <a:custGeom>
                <a:rect b="b" l="l" r="r" t="t"/>
                <a:pathLst>
                  <a:path extrusionOk="0" h="669" w="792">
                    <a:moveTo>
                      <a:pt x="457" y="0"/>
                    </a:moveTo>
                    <a:cubicBezTo>
                      <a:pt x="426" y="0"/>
                      <a:pt x="366" y="30"/>
                      <a:pt x="335" y="61"/>
                    </a:cubicBezTo>
                    <a:cubicBezTo>
                      <a:pt x="305" y="122"/>
                      <a:pt x="275" y="152"/>
                      <a:pt x="214" y="213"/>
                    </a:cubicBezTo>
                    <a:cubicBezTo>
                      <a:pt x="183" y="274"/>
                      <a:pt x="183" y="304"/>
                      <a:pt x="153" y="334"/>
                    </a:cubicBezTo>
                    <a:cubicBezTo>
                      <a:pt x="123" y="365"/>
                      <a:pt x="123" y="426"/>
                      <a:pt x="62" y="426"/>
                    </a:cubicBezTo>
                    <a:lnTo>
                      <a:pt x="62" y="456"/>
                    </a:lnTo>
                    <a:lnTo>
                      <a:pt x="62" y="486"/>
                    </a:lnTo>
                    <a:lnTo>
                      <a:pt x="31" y="517"/>
                    </a:lnTo>
                    <a:cubicBezTo>
                      <a:pt x="1" y="578"/>
                      <a:pt x="1" y="608"/>
                      <a:pt x="31" y="638"/>
                    </a:cubicBezTo>
                    <a:lnTo>
                      <a:pt x="62" y="669"/>
                    </a:lnTo>
                    <a:cubicBezTo>
                      <a:pt x="123" y="669"/>
                      <a:pt x="153" y="669"/>
                      <a:pt x="183" y="638"/>
                    </a:cubicBezTo>
                    <a:cubicBezTo>
                      <a:pt x="275" y="638"/>
                      <a:pt x="335" y="608"/>
                      <a:pt x="426" y="608"/>
                    </a:cubicBezTo>
                    <a:cubicBezTo>
                      <a:pt x="457" y="608"/>
                      <a:pt x="487" y="608"/>
                      <a:pt x="518" y="578"/>
                    </a:cubicBezTo>
                    <a:cubicBezTo>
                      <a:pt x="609" y="578"/>
                      <a:pt x="639" y="517"/>
                      <a:pt x="670" y="486"/>
                    </a:cubicBezTo>
                    <a:cubicBezTo>
                      <a:pt x="761" y="456"/>
                      <a:pt x="791" y="426"/>
                      <a:pt x="791" y="334"/>
                    </a:cubicBezTo>
                    <a:lnTo>
                      <a:pt x="791" y="182"/>
                    </a:lnTo>
                    <a:cubicBezTo>
                      <a:pt x="791" y="152"/>
                      <a:pt x="761" y="122"/>
                      <a:pt x="761" y="122"/>
                    </a:cubicBezTo>
                    <a:lnTo>
                      <a:pt x="670" y="30"/>
                    </a:lnTo>
                    <a:cubicBezTo>
                      <a:pt x="639" y="0"/>
                      <a:pt x="609" y="0"/>
                      <a:pt x="578" y="0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080" name="Google Shape;1080;p6"/>
              <p:cNvSpPr/>
              <p:nvPr/>
            </p:nvSpPr>
            <p:spPr>
              <a:xfrm>
                <a:off x="1392754" y="4058799"/>
                <a:ext cx="14825" cy="13247"/>
              </a:xfrm>
              <a:custGeom>
                <a:rect b="b" l="l" r="r" t="t"/>
                <a:pathLst>
                  <a:path extrusionOk="0" h="571" w="639">
                    <a:moveTo>
                      <a:pt x="395" y="1"/>
                    </a:moveTo>
                    <a:cubicBezTo>
                      <a:pt x="350" y="1"/>
                      <a:pt x="304" y="8"/>
                      <a:pt x="274" y="24"/>
                    </a:cubicBezTo>
                    <a:cubicBezTo>
                      <a:pt x="183" y="54"/>
                      <a:pt x="152" y="145"/>
                      <a:pt x="152" y="236"/>
                    </a:cubicBezTo>
                    <a:cubicBezTo>
                      <a:pt x="152" y="297"/>
                      <a:pt x="122" y="328"/>
                      <a:pt x="91" y="358"/>
                    </a:cubicBezTo>
                    <a:lnTo>
                      <a:pt x="31" y="419"/>
                    </a:lnTo>
                    <a:lnTo>
                      <a:pt x="0" y="449"/>
                    </a:lnTo>
                    <a:cubicBezTo>
                      <a:pt x="91" y="480"/>
                      <a:pt x="91" y="571"/>
                      <a:pt x="122" y="571"/>
                    </a:cubicBezTo>
                    <a:lnTo>
                      <a:pt x="274" y="571"/>
                    </a:lnTo>
                    <a:cubicBezTo>
                      <a:pt x="304" y="571"/>
                      <a:pt x="335" y="571"/>
                      <a:pt x="335" y="510"/>
                    </a:cubicBezTo>
                    <a:lnTo>
                      <a:pt x="426" y="510"/>
                    </a:lnTo>
                    <a:cubicBezTo>
                      <a:pt x="456" y="510"/>
                      <a:pt x="487" y="480"/>
                      <a:pt x="517" y="480"/>
                    </a:cubicBezTo>
                    <a:cubicBezTo>
                      <a:pt x="608" y="449"/>
                      <a:pt x="639" y="358"/>
                      <a:pt x="639" y="236"/>
                    </a:cubicBezTo>
                    <a:cubicBezTo>
                      <a:pt x="639" y="176"/>
                      <a:pt x="608" y="115"/>
                      <a:pt x="517" y="24"/>
                    </a:cubicBezTo>
                    <a:cubicBezTo>
                      <a:pt x="487" y="8"/>
                      <a:pt x="441" y="1"/>
                      <a:pt x="395" y="1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081" name="Google Shape;1081;p6"/>
              <p:cNvSpPr/>
              <p:nvPr/>
            </p:nvSpPr>
            <p:spPr>
              <a:xfrm>
                <a:off x="1396976" y="4022352"/>
                <a:ext cx="13433" cy="21066"/>
              </a:xfrm>
              <a:custGeom>
                <a:rect b="b" l="l" r="r" t="t"/>
                <a:pathLst>
                  <a:path extrusionOk="0" h="908" w="579">
                    <a:moveTo>
                      <a:pt x="309" y="1"/>
                    </a:moveTo>
                    <a:cubicBezTo>
                      <a:pt x="265" y="1"/>
                      <a:pt x="221" y="14"/>
                      <a:pt x="183" y="44"/>
                    </a:cubicBezTo>
                    <a:cubicBezTo>
                      <a:pt x="122" y="75"/>
                      <a:pt x="92" y="105"/>
                      <a:pt x="92" y="196"/>
                    </a:cubicBezTo>
                    <a:lnTo>
                      <a:pt x="92" y="227"/>
                    </a:lnTo>
                    <a:cubicBezTo>
                      <a:pt x="92" y="257"/>
                      <a:pt x="92" y="288"/>
                      <a:pt x="31" y="288"/>
                    </a:cubicBezTo>
                    <a:cubicBezTo>
                      <a:pt x="1" y="379"/>
                      <a:pt x="1" y="500"/>
                      <a:pt x="31" y="561"/>
                    </a:cubicBezTo>
                    <a:cubicBezTo>
                      <a:pt x="31" y="592"/>
                      <a:pt x="31" y="592"/>
                      <a:pt x="92" y="652"/>
                    </a:cubicBezTo>
                    <a:lnTo>
                      <a:pt x="92" y="683"/>
                    </a:lnTo>
                    <a:lnTo>
                      <a:pt x="92" y="835"/>
                    </a:lnTo>
                    <a:cubicBezTo>
                      <a:pt x="75" y="885"/>
                      <a:pt x="86" y="907"/>
                      <a:pt x="99" y="907"/>
                    </a:cubicBezTo>
                    <a:cubicBezTo>
                      <a:pt x="110" y="907"/>
                      <a:pt x="122" y="892"/>
                      <a:pt x="122" y="865"/>
                    </a:cubicBezTo>
                    <a:cubicBezTo>
                      <a:pt x="153" y="835"/>
                      <a:pt x="153" y="804"/>
                      <a:pt x="213" y="774"/>
                    </a:cubicBezTo>
                    <a:lnTo>
                      <a:pt x="244" y="713"/>
                    </a:lnTo>
                    <a:cubicBezTo>
                      <a:pt x="274" y="713"/>
                      <a:pt x="274" y="683"/>
                      <a:pt x="305" y="683"/>
                    </a:cubicBezTo>
                    <a:lnTo>
                      <a:pt x="426" y="561"/>
                    </a:lnTo>
                    <a:cubicBezTo>
                      <a:pt x="426" y="531"/>
                      <a:pt x="457" y="531"/>
                      <a:pt x="457" y="500"/>
                    </a:cubicBezTo>
                    <a:lnTo>
                      <a:pt x="517" y="440"/>
                    </a:lnTo>
                    <a:cubicBezTo>
                      <a:pt x="548" y="379"/>
                      <a:pt x="578" y="348"/>
                      <a:pt x="578" y="257"/>
                    </a:cubicBezTo>
                    <a:cubicBezTo>
                      <a:pt x="578" y="120"/>
                      <a:pt x="441" y="1"/>
                      <a:pt x="309" y="1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082" name="Google Shape;1082;p6"/>
              <p:cNvSpPr/>
              <p:nvPr/>
            </p:nvSpPr>
            <p:spPr>
              <a:xfrm>
                <a:off x="1365958" y="4019127"/>
                <a:ext cx="21182" cy="12018"/>
              </a:xfrm>
              <a:custGeom>
                <a:rect b="b" l="l" r="r" t="t"/>
                <a:pathLst>
                  <a:path extrusionOk="0" h="518" w="913">
                    <a:moveTo>
                      <a:pt x="715" y="0"/>
                    </a:moveTo>
                    <a:cubicBezTo>
                      <a:pt x="681" y="0"/>
                      <a:pt x="644" y="10"/>
                      <a:pt x="608" y="31"/>
                    </a:cubicBezTo>
                    <a:cubicBezTo>
                      <a:pt x="547" y="62"/>
                      <a:pt x="517" y="62"/>
                      <a:pt x="426" y="92"/>
                    </a:cubicBezTo>
                    <a:cubicBezTo>
                      <a:pt x="395" y="123"/>
                      <a:pt x="365" y="123"/>
                      <a:pt x="304" y="183"/>
                    </a:cubicBezTo>
                    <a:lnTo>
                      <a:pt x="274" y="183"/>
                    </a:lnTo>
                    <a:cubicBezTo>
                      <a:pt x="243" y="183"/>
                      <a:pt x="243" y="214"/>
                      <a:pt x="213" y="214"/>
                    </a:cubicBezTo>
                    <a:cubicBezTo>
                      <a:pt x="152" y="244"/>
                      <a:pt x="91" y="244"/>
                      <a:pt x="61" y="275"/>
                    </a:cubicBezTo>
                    <a:cubicBezTo>
                      <a:pt x="0" y="275"/>
                      <a:pt x="0" y="335"/>
                      <a:pt x="0" y="366"/>
                    </a:cubicBezTo>
                    <a:cubicBezTo>
                      <a:pt x="31" y="457"/>
                      <a:pt x="31" y="487"/>
                      <a:pt x="61" y="487"/>
                    </a:cubicBezTo>
                    <a:lnTo>
                      <a:pt x="365" y="487"/>
                    </a:lnTo>
                    <a:cubicBezTo>
                      <a:pt x="426" y="518"/>
                      <a:pt x="487" y="518"/>
                      <a:pt x="547" y="518"/>
                    </a:cubicBezTo>
                    <a:lnTo>
                      <a:pt x="699" y="518"/>
                    </a:lnTo>
                    <a:cubicBezTo>
                      <a:pt x="730" y="518"/>
                      <a:pt x="760" y="518"/>
                      <a:pt x="821" y="487"/>
                    </a:cubicBezTo>
                    <a:lnTo>
                      <a:pt x="851" y="427"/>
                    </a:lnTo>
                    <a:cubicBezTo>
                      <a:pt x="912" y="396"/>
                      <a:pt x="912" y="305"/>
                      <a:pt x="912" y="214"/>
                    </a:cubicBezTo>
                    <a:cubicBezTo>
                      <a:pt x="912" y="98"/>
                      <a:pt x="824" y="0"/>
                      <a:pt x="715" y="0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083" name="Google Shape;1083;p6"/>
              <p:cNvSpPr/>
              <p:nvPr/>
            </p:nvSpPr>
            <p:spPr>
              <a:xfrm>
                <a:off x="1354659" y="4006437"/>
                <a:ext cx="14129" cy="9210"/>
              </a:xfrm>
              <a:custGeom>
                <a:rect b="b" l="l" r="r" t="t"/>
                <a:pathLst>
                  <a:path extrusionOk="0" h="397" w="609">
                    <a:moveTo>
                      <a:pt x="396" y="1"/>
                    </a:moveTo>
                    <a:cubicBezTo>
                      <a:pt x="366" y="1"/>
                      <a:pt x="366" y="31"/>
                      <a:pt x="305" y="31"/>
                    </a:cubicBezTo>
                    <a:cubicBezTo>
                      <a:pt x="274" y="31"/>
                      <a:pt x="274" y="92"/>
                      <a:pt x="244" y="92"/>
                    </a:cubicBezTo>
                    <a:cubicBezTo>
                      <a:pt x="214" y="122"/>
                      <a:pt x="123" y="153"/>
                      <a:pt x="92" y="183"/>
                    </a:cubicBezTo>
                    <a:cubicBezTo>
                      <a:pt x="62" y="244"/>
                      <a:pt x="62" y="244"/>
                      <a:pt x="92" y="274"/>
                    </a:cubicBezTo>
                    <a:cubicBezTo>
                      <a:pt x="1" y="396"/>
                      <a:pt x="62" y="396"/>
                      <a:pt x="92" y="396"/>
                    </a:cubicBezTo>
                    <a:lnTo>
                      <a:pt x="457" y="396"/>
                    </a:lnTo>
                    <a:cubicBezTo>
                      <a:pt x="487" y="396"/>
                      <a:pt x="548" y="335"/>
                      <a:pt x="578" y="305"/>
                    </a:cubicBezTo>
                    <a:cubicBezTo>
                      <a:pt x="578" y="274"/>
                      <a:pt x="609" y="244"/>
                      <a:pt x="609" y="183"/>
                    </a:cubicBezTo>
                    <a:cubicBezTo>
                      <a:pt x="609" y="153"/>
                      <a:pt x="578" y="122"/>
                      <a:pt x="578" y="92"/>
                    </a:cubicBezTo>
                    <a:cubicBezTo>
                      <a:pt x="578" y="92"/>
                      <a:pt x="548" y="92"/>
                      <a:pt x="548" y="31"/>
                    </a:cubicBezTo>
                    <a:cubicBezTo>
                      <a:pt x="518" y="31"/>
                      <a:pt x="518" y="1"/>
                      <a:pt x="457" y="1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084" name="Google Shape;1084;p6"/>
              <p:cNvSpPr/>
              <p:nvPr/>
            </p:nvSpPr>
            <p:spPr>
              <a:xfrm>
                <a:off x="1381455" y="3999384"/>
                <a:ext cx="15544" cy="13433"/>
              </a:xfrm>
              <a:custGeom>
                <a:rect b="b" l="l" r="r" t="t"/>
                <a:pathLst>
                  <a:path extrusionOk="0" h="579" w="670">
                    <a:moveTo>
                      <a:pt x="214" y="153"/>
                    </a:moveTo>
                    <a:cubicBezTo>
                      <a:pt x="214" y="153"/>
                      <a:pt x="214" y="164"/>
                      <a:pt x="207" y="172"/>
                    </a:cubicBezTo>
                    <a:lnTo>
                      <a:pt x="207" y="172"/>
                    </a:lnTo>
                    <a:cubicBezTo>
                      <a:pt x="209" y="166"/>
                      <a:pt x="211" y="160"/>
                      <a:pt x="214" y="153"/>
                    </a:cubicBezTo>
                    <a:close/>
                    <a:moveTo>
                      <a:pt x="457" y="1"/>
                    </a:moveTo>
                    <a:cubicBezTo>
                      <a:pt x="366" y="1"/>
                      <a:pt x="275" y="31"/>
                      <a:pt x="214" y="123"/>
                    </a:cubicBezTo>
                    <a:lnTo>
                      <a:pt x="214" y="149"/>
                    </a:lnTo>
                    <a:lnTo>
                      <a:pt x="214" y="149"/>
                    </a:lnTo>
                    <a:cubicBezTo>
                      <a:pt x="189" y="158"/>
                      <a:pt x="171" y="165"/>
                      <a:pt x="153" y="183"/>
                    </a:cubicBezTo>
                    <a:cubicBezTo>
                      <a:pt x="153" y="183"/>
                      <a:pt x="123" y="183"/>
                      <a:pt x="123" y="244"/>
                    </a:cubicBezTo>
                    <a:lnTo>
                      <a:pt x="62" y="275"/>
                    </a:lnTo>
                    <a:cubicBezTo>
                      <a:pt x="31" y="305"/>
                      <a:pt x="1" y="335"/>
                      <a:pt x="1" y="396"/>
                    </a:cubicBezTo>
                    <a:cubicBezTo>
                      <a:pt x="1" y="487"/>
                      <a:pt x="31" y="548"/>
                      <a:pt x="62" y="548"/>
                    </a:cubicBezTo>
                    <a:cubicBezTo>
                      <a:pt x="123" y="548"/>
                      <a:pt x="153" y="578"/>
                      <a:pt x="183" y="578"/>
                    </a:cubicBezTo>
                    <a:lnTo>
                      <a:pt x="305" y="578"/>
                    </a:lnTo>
                    <a:cubicBezTo>
                      <a:pt x="366" y="578"/>
                      <a:pt x="457" y="578"/>
                      <a:pt x="487" y="548"/>
                    </a:cubicBezTo>
                    <a:cubicBezTo>
                      <a:pt x="518" y="548"/>
                      <a:pt x="578" y="487"/>
                      <a:pt x="609" y="457"/>
                    </a:cubicBezTo>
                    <a:cubicBezTo>
                      <a:pt x="639" y="426"/>
                      <a:pt x="639" y="396"/>
                      <a:pt x="670" y="335"/>
                    </a:cubicBezTo>
                    <a:lnTo>
                      <a:pt x="670" y="183"/>
                    </a:lnTo>
                    <a:cubicBezTo>
                      <a:pt x="670" y="153"/>
                      <a:pt x="639" y="123"/>
                      <a:pt x="639" y="123"/>
                    </a:cubicBezTo>
                    <a:cubicBezTo>
                      <a:pt x="639" y="92"/>
                      <a:pt x="609" y="92"/>
                      <a:pt x="578" y="31"/>
                    </a:cubicBezTo>
                    <a:cubicBezTo>
                      <a:pt x="518" y="1"/>
                      <a:pt x="487" y="1"/>
                      <a:pt x="457" y="1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085" name="Google Shape;1085;p6"/>
              <p:cNvSpPr/>
              <p:nvPr/>
            </p:nvSpPr>
            <p:spPr>
              <a:xfrm>
                <a:off x="1328907" y="3995857"/>
                <a:ext cx="22249" cy="14848"/>
              </a:xfrm>
              <a:custGeom>
                <a:rect b="b" l="l" r="r" t="t"/>
                <a:pathLst>
                  <a:path extrusionOk="0" h="640" w="959">
                    <a:moveTo>
                      <a:pt x="685" y="1"/>
                    </a:moveTo>
                    <a:cubicBezTo>
                      <a:pt x="655" y="1"/>
                      <a:pt x="625" y="1"/>
                      <a:pt x="533" y="31"/>
                    </a:cubicBezTo>
                    <a:cubicBezTo>
                      <a:pt x="503" y="31"/>
                      <a:pt x="473" y="92"/>
                      <a:pt x="473" y="123"/>
                    </a:cubicBezTo>
                    <a:lnTo>
                      <a:pt x="412" y="183"/>
                    </a:lnTo>
                    <a:lnTo>
                      <a:pt x="290" y="305"/>
                    </a:lnTo>
                    <a:cubicBezTo>
                      <a:pt x="290" y="335"/>
                      <a:pt x="229" y="335"/>
                      <a:pt x="229" y="396"/>
                    </a:cubicBezTo>
                    <a:cubicBezTo>
                      <a:pt x="229" y="396"/>
                      <a:pt x="199" y="396"/>
                      <a:pt x="199" y="427"/>
                    </a:cubicBezTo>
                    <a:cubicBezTo>
                      <a:pt x="169" y="457"/>
                      <a:pt x="77" y="487"/>
                      <a:pt x="47" y="548"/>
                    </a:cubicBezTo>
                    <a:cubicBezTo>
                      <a:pt x="27" y="568"/>
                      <a:pt x="20" y="589"/>
                      <a:pt x="27" y="609"/>
                    </a:cubicBezTo>
                    <a:lnTo>
                      <a:pt x="27" y="609"/>
                    </a:lnTo>
                    <a:cubicBezTo>
                      <a:pt x="33" y="609"/>
                      <a:pt x="40" y="609"/>
                      <a:pt x="47" y="609"/>
                    </a:cubicBezTo>
                    <a:cubicBezTo>
                      <a:pt x="138" y="609"/>
                      <a:pt x="169" y="578"/>
                      <a:pt x="260" y="578"/>
                    </a:cubicBezTo>
                    <a:lnTo>
                      <a:pt x="412" y="578"/>
                    </a:lnTo>
                    <a:cubicBezTo>
                      <a:pt x="473" y="578"/>
                      <a:pt x="564" y="548"/>
                      <a:pt x="625" y="548"/>
                    </a:cubicBezTo>
                    <a:lnTo>
                      <a:pt x="685" y="548"/>
                    </a:lnTo>
                    <a:cubicBezTo>
                      <a:pt x="777" y="487"/>
                      <a:pt x="837" y="457"/>
                      <a:pt x="929" y="396"/>
                    </a:cubicBezTo>
                    <a:cubicBezTo>
                      <a:pt x="959" y="305"/>
                      <a:pt x="959" y="244"/>
                      <a:pt x="929" y="153"/>
                    </a:cubicBezTo>
                    <a:cubicBezTo>
                      <a:pt x="898" y="92"/>
                      <a:pt x="837" y="1"/>
                      <a:pt x="777" y="1"/>
                    </a:cubicBezTo>
                    <a:close/>
                    <a:moveTo>
                      <a:pt x="27" y="609"/>
                    </a:moveTo>
                    <a:cubicBezTo>
                      <a:pt x="7" y="611"/>
                      <a:pt x="0" y="616"/>
                      <a:pt x="47" y="639"/>
                    </a:cubicBezTo>
                    <a:cubicBezTo>
                      <a:pt x="37" y="629"/>
                      <a:pt x="30" y="619"/>
                      <a:pt x="27" y="609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086" name="Google Shape;1086;p6"/>
              <p:cNvSpPr/>
              <p:nvPr/>
            </p:nvSpPr>
            <p:spPr>
              <a:xfrm>
                <a:off x="1361016" y="3992354"/>
                <a:ext cx="14129" cy="9187"/>
              </a:xfrm>
              <a:custGeom>
                <a:rect b="b" l="l" r="r" t="t"/>
                <a:pathLst>
                  <a:path extrusionOk="0" h="396" w="609">
                    <a:moveTo>
                      <a:pt x="426" y="0"/>
                    </a:moveTo>
                    <a:cubicBezTo>
                      <a:pt x="396" y="0"/>
                      <a:pt x="335" y="0"/>
                      <a:pt x="304" y="30"/>
                    </a:cubicBezTo>
                    <a:lnTo>
                      <a:pt x="274" y="91"/>
                    </a:lnTo>
                    <a:cubicBezTo>
                      <a:pt x="244" y="91"/>
                      <a:pt x="183" y="122"/>
                      <a:pt x="152" y="122"/>
                    </a:cubicBezTo>
                    <a:lnTo>
                      <a:pt x="183" y="122"/>
                    </a:lnTo>
                    <a:cubicBezTo>
                      <a:pt x="152" y="122"/>
                      <a:pt x="122" y="152"/>
                      <a:pt x="61" y="152"/>
                    </a:cubicBezTo>
                    <a:cubicBezTo>
                      <a:pt x="31" y="152"/>
                      <a:pt x="31" y="152"/>
                      <a:pt x="31" y="182"/>
                    </a:cubicBezTo>
                    <a:cubicBezTo>
                      <a:pt x="31" y="182"/>
                      <a:pt x="0" y="243"/>
                      <a:pt x="0" y="274"/>
                    </a:cubicBezTo>
                    <a:cubicBezTo>
                      <a:pt x="0" y="304"/>
                      <a:pt x="31" y="334"/>
                      <a:pt x="92" y="334"/>
                    </a:cubicBezTo>
                    <a:cubicBezTo>
                      <a:pt x="122" y="334"/>
                      <a:pt x="183" y="395"/>
                      <a:pt x="244" y="395"/>
                    </a:cubicBezTo>
                    <a:lnTo>
                      <a:pt x="396" y="395"/>
                    </a:lnTo>
                    <a:cubicBezTo>
                      <a:pt x="426" y="395"/>
                      <a:pt x="487" y="334"/>
                      <a:pt x="548" y="304"/>
                    </a:cubicBezTo>
                    <a:lnTo>
                      <a:pt x="578" y="274"/>
                    </a:lnTo>
                    <a:cubicBezTo>
                      <a:pt x="578" y="243"/>
                      <a:pt x="608" y="182"/>
                      <a:pt x="608" y="182"/>
                    </a:cubicBezTo>
                    <a:lnTo>
                      <a:pt x="608" y="122"/>
                    </a:lnTo>
                    <a:lnTo>
                      <a:pt x="487" y="0"/>
                    </a:ln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087" name="Google Shape;1087;p6"/>
              <p:cNvSpPr/>
              <p:nvPr/>
            </p:nvSpPr>
            <p:spPr>
              <a:xfrm>
                <a:off x="1191772" y="3922244"/>
                <a:ext cx="20462" cy="41389"/>
              </a:xfrm>
              <a:custGeom>
                <a:rect b="b" l="l" r="r" t="t"/>
                <a:pathLst>
                  <a:path extrusionOk="0" h="1784" w="882">
                    <a:moveTo>
                      <a:pt x="468" y="1"/>
                    </a:moveTo>
                    <a:cubicBezTo>
                      <a:pt x="445" y="1"/>
                      <a:pt x="420" y="5"/>
                      <a:pt x="396" y="13"/>
                    </a:cubicBezTo>
                    <a:cubicBezTo>
                      <a:pt x="244" y="74"/>
                      <a:pt x="122" y="134"/>
                      <a:pt x="31" y="286"/>
                    </a:cubicBezTo>
                    <a:cubicBezTo>
                      <a:pt x="1" y="408"/>
                      <a:pt x="1" y="560"/>
                      <a:pt x="31" y="682"/>
                    </a:cubicBezTo>
                    <a:cubicBezTo>
                      <a:pt x="31" y="773"/>
                      <a:pt x="92" y="925"/>
                      <a:pt x="122" y="1046"/>
                    </a:cubicBezTo>
                    <a:cubicBezTo>
                      <a:pt x="152" y="1168"/>
                      <a:pt x="183" y="1229"/>
                      <a:pt x="183" y="1350"/>
                    </a:cubicBezTo>
                    <a:cubicBezTo>
                      <a:pt x="183" y="1381"/>
                      <a:pt x="244" y="1441"/>
                      <a:pt x="244" y="1502"/>
                    </a:cubicBezTo>
                    <a:cubicBezTo>
                      <a:pt x="244" y="1533"/>
                      <a:pt x="244" y="1624"/>
                      <a:pt x="274" y="1624"/>
                    </a:cubicBezTo>
                    <a:cubicBezTo>
                      <a:pt x="274" y="1685"/>
                      <a:pt x="304" y="1776"/>
                      <a:pt x="426" y="1776"/>
                    </a:cubicBezTo>
                    <a:cubicBezTo>
                      <a:pt x="448" y="1781"/>
                      <a:pt x="467" y="1784"/>
                      <a:pt x="485" y="1784"/>
                    </a:cubicBezTo>
                    <a:cubicBezTo>
                      <a:pt x="567" y="1784"/>
                      <a:pt x="608" y="1729"/>
                      <a:pt x="608" y="1654"/>
                    </a:cubicBezTo>
                    <a:cubicBezTo>
                      <a:pt x="639" y="1533"/>
                      <a:pt x="700" y="1472"/>
                      <a:pt x="730" y="1350"/>
                    </a:cubicBezTo>
                    <a:cubicBezTo>
                      <a:pt x="760" y="1229"/>
                      <a:pt x="791" y="1168"/>
                      <a:pt x="852" y="1046"/>
                    </a:cubicBezTo>
                    <a:cubicBezTo>
                      <a:pt x="882" y="925"/>
                      <a:pt x="882" y="773"/>
                      <a:pt x="882" y="682"/>
                    </a:cubicBezTo>
                    <a:lnTo>
                      <a:pt x="882" y="530"/>
                    </a:lnTo>
                    <a:lnTo>
                      <a:pt x="882" y="438"/>
                    </a:lnTo>
                    <a:cubicBezTo>
                      <a:pt x="882" y="317"/>
                      <a:pt x="852" y="286"/>
                      <a:pt x="791" y="226"/>
                    </a:cubicBezTo>
                    <a:cubicBezTo>
                      <a:pt x="760" y="165"/>
                      <a:pt x="730" y="104"/>
                      <a:pt x="639" y="74"/>
                    </a:cubicBezTo>
                    <a:cubicBezTo>
                      <a:pt x="594" y="29"/>
                      <a:pt x="534" y="1"/>
                      <a:pt x="468" y="1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088" name="Google Shape;1088;p6"/>
              <p:cNvSpPr/>
              <p:nvPr/>
            </p:nvSpPr>
            <p:spPr>
              <a:xfrm>
                <a:off x="1209404" y="3911247"/>
                <a:ext cx="16936" cy="29394"/>
              </a:xfrm>
              <a:custGeom>
                <a:rect b="b" l="l" r="r" t="t"/>
                <a:pathLst>
                  <a:path extrusionOk="0" h="1267" w="730">
                    <a:moveTo>
                      <a:pt x="274" y="1"/>
                    </a:moveTo>
                    <a:cubicBezTo>
                      <a:pt x="92" y="31"/>
                      <a:pt x="0" y="274"/>
                      <a:pt x="92" y="456"/>
                    </a:cubicBezTo>
                    <a:cubicBezTo>
                      <a:pt x="152" y="578"/>
                      <a:pt x="183" y="730"/>
                      <a:pt x="274" y="852"/>
                    </a:cubicBezTo>
                    <a:cubicBezTo>
                      <a:pt x="304" y="912"/>
                      <a:pt x="335" y="943"/>
                      <a:pt x="335" y="1034"/>
                    </a:cubicBezTo>
                    <a:cubicBezTo>
                      <a:pt x="396" y="1095"/>
                      <a:pt x="426" y="1156"/>
                      <a:pt x="426" y="1216"/>
                    </a:cubicBezTo>
                    <a:cubicBezTo>
                      <a:pt x="444" y="1252"/>
                      <a:pt x="482" y="1267"/>
                      <a:pt x="518" y="1267"/>
                    </a:cubicBezTo>
                    <a:cubicBezTo>
                      <a:pt x="542" y="1267"/>
                      <a:pt x="565" y="1259"/>
                      <a:pt x="578" y="1247"/>
                    </a:cubicBezTo>
                    <a:cubicBezTo>
                      <a:pt x="700" y="1247"/>
                      <a:pt x="730" y="1186"/>
                      <a:pt x="700" y="1095"/>
                    </a:cubicBezTo>
                    <a:lnTo>
                      <a:pt x="700" y="1034"/>
                    </a:lnTo>
                    <a:lnTo>
                      <a:pt x="700" y="912"/>
                    </a:lnTo>
                    <a:lnTo>
                      <a:pt x="700" y="730"/>
                    </a:lnTo>
                    <a:cubicBezTo>
                      <a:pt x="700" y="578"/>
                      <a:pt x="639" y="456"/>
                      <a:pt x="639" y="304"/>
                    </a:cubicBezTo>
                    <a:cubicBezTo>
                      <a:pt x="639" y="183"/>
                      <a:pt x="608" y="122"/>
                      <a:pt x="487" y="31"/>
                    </a:cubicBezTo>
                    <a:cubicBezTo>
                      <a:pt x="426" y="1"/>
                      <a:pt x="335" y="1"/>
                      <a:pt x="274" y="1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089" name="Google Shape;1089;p6"/>
              <p:cNvSpPr/>
              <p:nvPr/>
            </p:nvSpPr>
            <p:spPr>
              <a:xfrm>
                <a:off x="1229147" y="3870438"/>
                <a:ext cx="19070" cy="32364"/>
              </a:xfrm>
              <a:custGeom>
                <a:rect b="b" l="l" r="r" t="t"/>
                <a:pathLst>
                  <a:path extrusionOk="0" h="1395" w="822">
                    <a:moveTo>
                      <a:pt x="450" y="1"/>
                    </a:moveTo>
                    <a:cubicBezTo>
                      <a:pt x="422" y="1"/>
                      <a:pt x="394" y="8"/>
                      <a:pt x="365" y="27"/>
                    </a:cubicBezTo>
                    <a:cubicBezTo>
                      <a:pt x="304" y="57"/>
                      <a:pt x="183" y="88"/>
                      <a:pt x="152" y="179"/>
                    </a:cubicBezTo>
                    <a:cubicBezTo>
                      <a:pt x="61" y="361"/>
                      <a:pt x="31" y="544"/>
                      <a:pt x="0" y="787"/>
                    </a:cubicBezTo>
                    <a:lnTo>
                      <a:pt x="0" y="1273"/>
                    </a:lnTo>
                    <a:cubicBezTo>
                      <a:pt x="0" y="1334"/>
                      <a:pt x="61" y="1395"/>
                      <a:pt x="92" y="1395"/>
                    </a:cubicBezTo>
                    <a:cubicBezTo>
                      <a:pt x="213" y="1334"/>
                      <a:pt x="244" y="1334"/>
                      <a:pt x="304" y="1273"/>
                    </a:cubicBezTo>
                    <a:lnTo>
                      <a:pt x="517" y="939"/>
                    </a:lnTo>
                    <a:cubicBezTo>
                      <a:pt x="548" y="848"/>
                      <a:pt x="578" y="817"/>
                      <a:pt x="639" y="726"/>
                    </a:cubicBezTo>
                    <a:cubicBezTo>
                      <a:pt x="669" y="665"/>
                      <a:pt x="700" y="635"/>
                      <a:pt x="760" y="544"/>
                    </a:cubicBezTo>
                    <a:cubicBezTo>
                      <a:pt x="791" y="483"/>
                      <a:pt x="821" y="361"/>
                      <a:pt x="791" y="270"/>
                    </a:cubicBezTo>
                    <a:cubicBezTo>
                      <a:pt x="760" y="209"/>
                      <a:pt x="700" y="88"/>
                      <a:pt x="639" y="57"/>
                    </a:cubicBezTo>
                    <a:cubicBezTo>
                      <a:pt x="576" y="36"/>
                      <a:pt x="513" y="1"/>
                      <a:pt x="450" y="1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090" name="Google Shape;1090;p6"/>
              <p:cNvSpPr/>
              <p:nvPr/>
            </p:nvSpPr>
            <p:spPr>
              <a:xfrm>
                <a:off x="1202351" y="3865636"/>
                <a:ext cx="17725" cy="24314"/>
              </a:xfrm>
              <a:custGeom>
                <a:rect b="b" l="l" r="r" t="t"/>
                <a:pathLst>
                  <a:path extrusionOk="0" h="1048" w="764">
                    <a:moveTo>
                      <a:pt x="578" y="508"/>
                    </a:moveTo>
                    <a:cubicBezTo>
                      <a:pt x="578" y="550"/>
                      <a:pt x="578" y="563"/>
                      <a:pt x="557" y="577"/>
                    </a:cubicBezTo>
                    <a:lnTo>
                      <a:pt x="557" y="577"/>
                    </a:lnTo>
                    <a:cubicBezTo>
                      <a:pt x="569" y="555"/>
                      <a:pt x="578" y="531"/>
                      <a:pt x="578" y="508"/>
                    </a:cubicBezTo>
                    <a:close/>
                    <a:moveTo>
                      <a:pt x="755" y="1"/>
                    </a:moveTo>
                    <a:cubicBezTo>
                      <a:pt x="750" y="1"/>
                      <a:pt x="629" y="52"/>
                      <a:pt x="274" y="204"/>
                    </a:cubicBezTo>
                    <a:cubicBezTo>
                      <a:pt x="213" y="204"/>
                      <a:pt x="213" y="204"/>
                      <a:pt x="213" y="264"/>
                    </a:cubicBezTo>
                    <a:lnTo>
                      <a:pt x="152" y="325"/>
                    </a:lnTo>
                    <a:cubicBezTo>
                      <a:pt x="152" y="325"/>
                      <a:pt x="152" y="356"/>
                      <a:pt x="122" y="356"/>
                    </a:cubicBezTo>
                    <a:cubicBezTo>
                      <a:pt x="99" y="425"/>
                      <a:pt x="93" y="459"/>
                      <a:pt x="65" y="512"/>
                    </a:cubicBezTo>
                    <a:lnTo>
                      <a:pt x="65" y="512"/>
                    </a:lnTo>
                    <a:cubicBezTo>
                      <a:pt x="64" y="510"/>
                      <a:pt x="63" y="509"/>
                      <a:pt x="61" y="508"/>
                    </a:cubicBezTo>
                    <a:lnTo>
                      <a:pt x="61" y="477"/>
                    </a:lnTo>
                    <a:lnTo>
                      <a:pt x="61" y="416"/>
                    </a:lnTo>
                    <a:cubicBezTo>
                      <a:pt x="61" y="466"/>
                      <a:pt x="41" y="515"/>
                      <a:pt x="34" y="564"/>
                    </a:cubicBezTo>
                    <a:lnTo>
                      <a:pt x="34" y="564"/>
                    </a:lnTo>
                    <a:cubicBezTo>
                      <a:pt x="33" y="565"/>
                      <a:pt x="32" y="567"/>
                      <a:pt x="31" y="568"/>
                    </a:cubicBezTo>
                    <a:lnTo>
                      <a:pt x="31" y="599"/>
                    </a:lnTo>
                    <a:cubicBezTo>
                      <a:pt x="31" y="660"/>
                      <a:pt x="0" y="720"/>
                      <a:pt x="0" y="781"/>
                    </a:cubicBezTo>
                    <a:lnTo>
                      <a:pt x="0" y="872"/>
                    </a:lnTo>
                    <a:cubicBezTo>
                      <a:pt x="0" y="933"/>
                      <a:pt x="0" y="1024"/>
                      <a:pt x="61" y="1024"/>
                    </a:cubicBezTo>
                    <a:lnTo>
                      <a:pt x="152" y="1024"/>
                    </a:lnTo>
                    <a:cubicBezTo>
                      <a:pt x="213" y="1039"/>
                      <a:pt x="251" y="1047"/>
                      <a:pt x="274" y="1047"/>
                    </a:cubicBezTo>
                    <a:cubicBezTo>
                      <a:pt x="297" y="1047"/>
                      <a:pt x="304" y="1039"/>
                      <a:pt x="304" y="1024"/>
                    </a:cubicBezTo>
                    <a:cubicBezTo>
                      <a:pt x="365" y="933"/>
                      <a:pt x="426" y="842"/>
                      <a:pt x="487" y="751"/>
                    </a:cubicBezTo>
                    <a:cubicBezTo>
                      <a:pt x="548" y="720"/>
                      <a:pt x="548" y="690"/>
                      <a:pt x="578" y="629"/>
                    </a:cubicBezTo>
                    <a:cubicBezTo>
                      <a:pt x="578" y="599"/>
                      <a:pt x="608" y="599"/>
                      <a:pt x="608" y="568"/>
                    </a:cubicBezTo>
                    <a:lnTo>
                      <a:pt x="608" y="538"/>
                    </a:lnTo>
                    <a:lnTo>
                      <a:pt x="608" y="477"/>
                    </a:lnTo>
                    <a:cubicBezTo>
                      <a:pt x="608" y="416"/>
                      <a:pt x="578" y="325"/>
                      <a:pt x="487" y="264"/>
                    </a:cubicBezTo>
                    <a:cubicBezTo>
                      <a:pt x="487" y="264"/>
                      <a:pt x="456" y="204"/>
                      <a:pt x="426" y="204"/>
                    </a:cubicBezTo>
                    <a:lnTo>
                      <a:pt x="304" y="204"/>
                    </a:lnTo>
                    <a:cubicBezTo>
                      <a:pt x="304" y="204"/>
                      <a:pt x="764" y="1"/>
                      <a:pt x="755" y="1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091" name="Google Shape;1091;p6"/>
              <p:cNvSpPr/>
              <p:nvPr/>
            </p:nvSpPr>
            <p:spPr>
              <a:xfrm>
                <a:off x="1169918" y="3876702"/>
                <a:ext cx="14825" cy="19047"/>
              </a:xfrm>
              <a:custGeom>
                <a:rect b="b" l="l" r="r" t="t"/>
                <a:pathLst>
                  <a:path extrusionOk="0" h="821" w="639">
                    <a:moveTo>
                      <a:pt x="21" y="549"/>
                    </a:moveTo>
                    <a:lnTo>
                      <a:pt x="21" y="549"/>
                    </a:lnTo>
                    <a:cubicBezTo>
                      <a:pt x="0" y="554"/>
                      <a:pt x="0" y="578"/>
                      <a:pt x="0" y="578"/>
                    </a:cubicBezTo>
                    <a:cubicBezTo>
                      <a:pt x="10" y="568"/>
                      <a:pt x="16" y="559"/>
                      <a:pt x="21" y="549"/>
                    </a:cubicBezTo>
                    <a:close/>
                    <a:moveTo>
                      <a:pt x="335" y="0"/>
                    </a:moveTo>
                    <a:cubicBezTo>
                      <a:pt x="304" y="0"/>
                      <a:pt x="243" y="0"/>
                      <a:pt x="213" y="61"/>
                    </a:cubicBezTo>
                    <a:cubicBezTo>
                      <a:pt x="183" y="61"/>
                      <a:pt x="183" y="61"/>
                      <a:pt x="183" y="91"/>
                    </a:cubicBezTo>
                    <a:cubicBezTo>
                      <a:pt x="152" y="91"/>
                      <a:pt x="152" y="122"/>
                      <a:pt x="91" y="152"/>
                    </a:cubicBezTo>
                    <a:lnTo>
                      <a:pt x="61" y="243"/>
                    </a:lnTo>
                    <a:lnTo>
                      <a:pt x="61" y="274"/>
                    </a:lnTo>
                    <a:lnTo>
                      <a:pt x="61" y="365"/>
                    </a:lnTo>
                    <a:cubicBezTo>
                      <a:pt x="61" y="395"/>
                      <a:pt x="61" y="426"/>
                      <a:pt x="31" y="456"/>
                    </a:cubicBezTo>
                    <a:cubicBezTo>
                      <a:pt x="31" y="498"/>
                      <a:pt x="31" y="526"/>
                      <a:pt x="21" y="549"/>
                    </a:cubicBezTo>
                    <a:lnTo>
                      <a:pt x="21" y="549"/>
                    </a:lnTo>
                    <a:cubicBezTo>
                      <a:pt x="24" y="548"/>
                      <a:pt x="27" y="547"/>
                      <a:pt x="31" y="547"/>
                    </a:cubicBezTo>
                    <a:cubicBezTo>
                      <a:pt x="31" y="547"/>
                      <a:pt x="31" y="578"/>
                      <a:pt x="0" y="578"/>
                    </a:cubicBezTo>
                    <a:lnTo>
                      <a:pt x="0" y="669"/>
                    </a:lnTo>
                    <a:lnTo>
                      <a:pt x="0" y="699"/>
                    </a:lnTo>
                    <a:cubicBezTo>
                      <a:pt x="0" y="730"/>
                      <a:pt x="31" y="730"/>
                      <a:pt x="31" y="760"/>
                    </a:cubicBezTo>
                    <a:cubicBezTo>
                      <a:pt x="61" y="821"/>
                      <a:pt x="61" y="821"/>
                      <a:pt x="91" y="821"/>
                    </a:cubicBezTo>
                    <a:lnTo>
                      <a:pt x="183" y="821"/>
                    </a:lnTo>
                    <a:cubicBezTo>
                      <a:pt x="335" y="760"/>
                      <a:pt x="365" y="760"/>
                      <a:pt x="365" y="760"/>
                    </a:cubicBezTo>
                    <a:lnTo>
                      <a:pt x="456" y="699"/>
                    </a:lnTo>
                    <a:cubicBezTo>
                      <a:pt x="487" y="669"/>
                      <a:pt x="487" y="608"/>
                      <a:pt x="517" y="578"/>
                    </a:cubicBezTo>
                    <a:cubicBezTo>
                      <a:pt x="547" y="547"/>
                      <a:pt x="608" y="517"/>
                      <a:pt x="608" y="426"/>
                    </a:cubicBezTo>
                    <a:cubicBezTo>
                      <a:pt x="638" y="396"/>
                      <a:pt x="639" y="366"/>
                      <a:pt x="639" y="308"/>
                    </a:cubicBezTo>
                    <a:lnTo>
                      <a:pt x="639" y="308"/>
                    </a:lnTo>
                    <a:cubicBezTo>
                      <a:pt x="639" y="365"/>
                      <a:pt x="638" y="366"/>
                      <a:pt x="608" y="395"/>
                    </a:cubicBezTo>
                    <a:lnTo>
                      <a:pt x="608" y="365"/>
                    </a:lnTo>
                    <a:lnTo>
                      <a:pt x="608" y="274"/>
                    </a:lnTo>
                    <a:lnTo>
                      <a:pt x="608" y="213"/>
                    </a:lnTo>
                    <a:cubicBezTo>
                      <a:pt x="608" y="152"/>
                      <a:pt x="547" y="122"/>
                      <a:pt x="517" y="91"/>
                    </a:cubicBezTo>
                    <a:cubicBezTo>
                      <a:pt x="487" y="61"/>
                      <a:pt x="456" y="61"/>
                      <a:pt x="395" y="0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  <p:grpSp>
          <p:nvGrpSpPr>
            <p:cNvPr id="1092" name="Google Shape;1092;p6"/>
            <p:cNvGrpSpPr/>
            <p:nvPr/>
          </p:nvGrpSpPr>
          <p:grpSpPr>
            <a:xfrm>
              <a:off x="748930" y="3828029"/>
              <a:ext cx="101546" cy="82406"/>
              <a:chOff x="748930" y="3828029"/>
              <a:chExt cx="101546" cy="82406"/>
            </a:xfrm>
          </p:grpSpPr>
          <p:sp>
            <p:nvSpPr>
              <p:cNvPr id="1093" name="Google Shape;1093;p6"/>
              <p:cNvSpPr/>
              <p:nvPr/>
            </p:nvSpPr>
            <p:spPr>
              <a:xfrm>
                <a:off x="808856" y="3878813"/>
                <a:ext cx="24012" cy="31622"/>
              </a:xfrm>
              <a:custGeom>
                <a:rect b="b" l="l" r="r" t="t"/>
                <a:pathLst>
                  <a:path extrusionOk="0" h="1363" w="1035">
                    <a:moveTo>
                      <a:pt x="517" y="0"/>
                    </a:moveTo>
                    <a:cubicBezTo>
                      <a:pt x="426" y="0"/>
                      <a:pt x="396" y="0"/>
                      <a:pt x="305" y="31"/>
                    </a:cubicBezTo>
                    <a:cubicBezTo>
                      <a:pt x="244" y="31"/>
                      <a:pt x="213" y="61"/>
                      <a:pt x="153" y="152"/>
                    </a:cubicBezTo>
                    <a:cubicBezTo>
                      <a:pt x="92" y="213"/>
                      <a:pt x="61" y="274"/>
                      <a:pt x="61" y="335"/>
                    </a:cubicBezTo>
                    <a:cubicBezTo>
                      <a:pt x="1" y="456"/>
                      <a:pt x="61" y="608"/>
                      <a:pt x="92" y="730"/>
                    </a:cubicBezTo>
                    <a:cubicBezTo>
                      <a:pt x="92" y="760"/>
                      <a:pt x="122" y="760"/>
                      <a:pt x="122" y="791"/>
                    </a:cubicBezTo>
                    <a:cubicBezTo>
                      <a:pt x="153" y="821"/>
                      <a:pt x="213" y="882"/>
                      <a:pt x="213" y="912"/>
                    </a:cubicBezTo>
                    <a:cubicBezTo>
                      <a:pt x="244" y="973"/>
                      <a:pt x="274" y="1064"/>
                      <a:pt x="365" y="1095"/>
                    </a:cubicBezTo>
                    <a:cubicBezTo>
                      <a:pt x="396" y="1125"/>
                      <a:pt x="457" y="1186"/>
                      <a:pt x="517" y="1216"/>
                    </a:cubicBezTo>
                    <a:cubicBezTo>
                      <a:pt x="457" y="1216"/>
                      <a:pt x="457" y="1186"/>
                      <a:pt x="426" y="1186"/>
                    </a:cubicBezTo>
                    <a:lnTo>
                      <a:pt x="548" y="1277"/>
                    </a:lnTo>
                    <a:cubicBezTo>
                      <a:pt x="570" y="1321"/>
                      <a:pt x="625" y="1350"/>
                      <a:pt x="676" y="1350"/>
                    </a:cubicBezTo>
                    <a:cubicBezTo>
                      <a:pt x="695" y="1350"/>
                      <a:pt x="714" y="1346"/>
                      <a:pt x="730" y="1338"/>
                    </a:cubicBezTo>
                    <a:cubicBezTo>
                      <a:pt x="775" y="1356"/>
                      <a:pt x="809" y="1363"/>
                      <a:pt x="835" y="1363"/>
                    </a:cubicBezTo>
                    <a:cubicBezTo>
                      <a:pt x="897" y="1363"/>
                      <a:pt x="913" y="1320"/>
                      <a:pt x="913" y="1277"/>
                    </a:cubicBezTo>
                    <a:cubicBezTo>
                      <a:pt x="973" y="1216"/>
                      <a:pt x="973" y="1186"/>
                      <a:pt x="1004" y="1095"/>
                    </a:cubicBezTo>
                    <a:cubicBezTo>
                      <a:pt x="1034" y="1034"/>
                      <a:pt x="1034" y="943"/>
                      <a:pt x="1034" y="821"/>
                    </a:cubicBezTo>
                    <a:cubicBezTo>
                      <a:pt x="1004" y="578"/>
                      <a:pt x="1004" y="213"/>
                      <a:pt x="730" y="61"/>
                    </a:cubicBezTo>
                    <a:cubicBezTo>
                      <a:pt x="669" y="31"/>
                      <a:pt x="578" y="0"/>
                      <a:pt x="517" y="0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094" name="Google Shape;1094;p6"/>
              <p:cNvSpPr/>
              <p:nvPr/>
            </p:nvSpPr>
            <p:spPr>
              <a:xfrm>
                <a:off x="836371" y="3883755"/>
                <a:ext cx="14106" cy="20462"/>
              </a:xfrm>
              <a:custGeom>
                <a:rect b="b" l="l" r="r" t="t"/>
                <a:pathLst>
                  <a:path extrusionOk="0" h="882" w="608">
                    <a:moveTo>
                      <a:pt x="152" y="578"/>
                    </a:moveTo>
                    <a:cubicBezTo>
                      <a:pt x="152" y="593"/>
                      <a:pt x="167" y="600"/>
                      <a:pt x="182" y="608"/>
                    </a:cubicBezTo>
                    <a:lnTo>
                      <a:pt x="182" y="608"/>
                    </a:lnTo>
                    <a:cubicBezTo>
                      <a:pt x="171" y="597"/>
                      <a:pt x="161" y="587"/>
                      <a:pt x="152" y="578"/>
                    </a:cubicBezTo>
                    <a:close/>
                    <a:moveTo>
                      <a:pt x="182" y="608"/>
                    </a:moveTo>
                    <a:cubicBezTo>
                      <a:pt x="192" y="617"/>
                      <a:pt x="202" y="627"/>
                      <a:pt x="213" y="638"/>
                    </a:cubicBezTo>
                    <a:cubicBezTo>
                      <a:pt x="213" y="623"/>
                      <a:pt x="198" y="616"/>
                      <a:pt x="182" y="608"/>
                    </a:cubicBezTo>
                    <a:close/>
                    <a:moveTo>
                      <a:pt x="453" y="785"/>
                    </a:moveTo>
                    <a:cubicBezTo>
                      <a:pt x="435" y="801"/>
                      <a:pt x="415" y="821"/>
                      <a:pt x="395" y="851"/>
                    </a:cubicBezTo>
                    <a:lnTo>
                      <a:pt x="426" y="821"/>
                    </a:lnTo>
                    <a:cubicBezTo>
                      <a:pt x="443" y="821"/>
                      <a:pt x="450" y="802"/>
                      <a:pt x="453" y="785"/>
                    </a:cubicBezTo>
                    <a:close/>
                    <a:moveTo>
                      <a:pt x="304" y="0"/>
                    </a:moveTo>
                    <a:cubicBezTo>
                      <a:pt x="274" y="0"/>
                      <a:pt x="243" y="0"/>
                      <a:pt x="213" y="61"/>
                    </a:cubicBezTo>
                    <a:cubicBezTo>
                      <a:pt x="152" y="61"/>
                      <a:pt x="122" y="91"/>
                      <a:pt x="91" y="122"/>
                    </a:cubicBezTo>
                    <a:cubicBezTo>
                      <a:pt x="61" y="152"/>
                      <a:pt x="0" y="182"/>
                      <a:pt x="0" y="274"/>
                    </a:cubicBezTo>
                    <a:lnTo>
                      <a:pt x="0" y="334"/>
                    </a:lnTo>
                    <a:cubicBezTo>
                      <a:pt x="0" y="395"/>
                      <a:pt x="0" y="426"/>
                      <a:pt x="61" y="456"/>
                    </a:cubicBezTo>
                    <a:cubicBezTo>
                      <a:pt x="61" y="517"/>
                      <a:pt x="91" y="547"/>
                      <a:pt x="122" y="578"/>
                    </a:cubicBezTo>
                    <a:cubicBezTo>
                      <a:pt x="122" y="547"/>
                      <a:pt x="91" y="547"/>
                      <a:pt x="91" y="517"/>
                    </a:cubicBezTo>
                    <a:lnTo>
                      <a:pt x="91" y="517"/>
                    </a:lnTo>
                    <a:cubicBezTo>
                      <a:pt x="109" y="535"/>
                      <a:pt x="128" y="553"/>
                      <a:pt x="152" y="578"/>
                    </a:cubicBezTo>
                    <a:lnTo>
                      <a:pt x="152" y="578"/>
                    </a:lnTo>
                    <a:cubicBezTo>
                      <a:pt x="213" y="608"/>
                      <a:pt x="213" y="638"/>
                      <a:pt x="243" y="638"/>
                    </a:cubicBezTo>
                    <a:cubicBezTo>
                      <a:pt x="264" y="680"/>
                      <a:pt x="271" y="708"/>
                      <a:pt x="283" y="731"/>
                    </a:cubicBezTo>
                    <a:lnTo>
                      <a:pt x="283" y="731"/>
                    </a:lnTo>
                    <a:cubicBezTo>
                      <a:pt x="280" y="730"/>
                      <a:pt x="277" y="730"/>
                      <a:pt x="274" y="730"/>
                    </a:cubicBezTo>
                    <a:lnTo>
                      <a:pt x="274" y="760"/>
                    </a:lnTo>
                    <a:cubicBezTo>
                      <a:pt x="233" y="841"/>
                      <a:pt x="260" y="882"/>
                      <a:pt x="310" y="882"/>
                    </a:cubicBezTo>
                    <a:cubicBezTo>
                      <a:pt x="334" y="882"/>
                      <a:pt x="365" y="871"/>
                      <a:pt x="395" y="851"/>
                    </a:cubicBezTo>
                    <a:lnTo>
                      <a:pt x="456" y="760"/>
                    </a:lnTo>
                    <a:lnTo>
                      <a:pt x="456" y="760"/>
                    </a:lnTo>
                    <a:cubicBezTo>
                      <a:pt x="456" y="760"/>
                      <a:pt x="456" y="772"/>
                      <a:pt x="453" y="785"/>
                    </a:cubicBezTo>
                    <a:lnTo>
                      <a:pt x="453" y="785"/>
                    </a:lnTo>
                    <a:cubicBezTo>
                      <a:pt x="490" y="753"/>
                      <a:pt x="517" y="740"/>
                      <a:pt x="517" y="699"/>
                    </a:cubicBezTo>
                    <a:cubicBezTo>
                      <a:pt x="547" y="669"/>
                      <a:pt x="547" y="608"/>
                      <a:pt x="547" y="578"/>
                    </a:cubicBezTo>
                    <a:cubicBezTo>
                      <a:pt x="547" y="547"/>
                      <a:pt x="578" y="547"/>
                      <a:pt x="578" y="517"/>
                    </a:cubicBezTo>
                    <a:cubicBezTo>
                      <a:pt x="578" y="456"/>
                      <a:pt x="578" y="426"/>
                      <a:pt x="608" y="395"/>
                    </a:cubicBezTo>
                    <a:lnTo>
                      <a:pt x="608" y="365"/>
                    </a:lnTo>
                    <a:lnTo>
                      <a:pt x="608" y="243"/>
                    </a:lnTo>
                    <a:cubicBezTo>
                      <a:pt x="608" y="182"/>
                      <a:pt x="578" y="122"/>
                      <a:pt x="547" y="91"/>
                    </a:cubicBezTo>
                    <a:cubicBezTo>
                      <a:pt x="517" y="91"/>
                      <a:pt x="517" y="61"/>
                      <a:pt x="456" y="61"/>
                    </a:cubicBezTo>
                    <a:cubicBezTo>
                      <a:pt x="426" y="0"/>
                      <a:pt x="365" y="0"/>
                      <a:pt x="304" y="0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095" name="Google Shape;1095;p6"/>
              <p:cNvSpPr/>
              <p:nvPr/>
            </p:nvSpPr>
            <p:spPr>
              <a:xfrm>
                <a:off x="762850" y="3870717"/>
                <a:ext cx="26286" cy="39278"/>
              </a:xfrm>
              <a:custGeom>
                <a:rect b="b" l="l" r="r" t="t"/>
                <a:pathLst>
                  <a:path extrusionOk="0" h="1693" w="1133">
                    <a:moveTo>
                      <a:pt x="299" y="438"/>
                    </a:moveTo>
                    <a:cubicBezTo>
                      <a:pt x="291" y="458"/>
                      <a:pt x="281" y="484"/>
                      <a:pt x="281" y="501"/>
                    </a:cubicBezTo>
                    <a:cubicBezTo>
                      <a:pt x="287" y="481"/>
                      <a:pt x="293" y="460"/>
                      <a:pt x="299" y="438"/>
                    </a:cubicBezTo>
                    <a:close/>
                    <a:moveTo>
                      <a:pt x="732" y="0"/>
                    </a:moveTo>
                    <a:cubicBezTo>
                      <a:pt x="635" y="0"/>
                      <a:pt x="543" y="47"/>
                      <a:pt x="464" y="106"/>
                    </a:cubicBezTo>
                    <a:cubicBezTo>
                      <a:pt x="388" y="207"/>
                      <a:pt x="333" y="329"/>
                      <a:pt x="299" y="438"/>
                    </a:cubicBezTo>
                    <a:lnTo>
                      <a:pt x="299" y="438"/>
                    </a:lnTo>
                    <a:cubicBezTo>
                      <a:pt x="306" y="422"/>
                      <a:pt x="312" y="410"/>
                      <a:pt x="312" y="410"/>
                    </a:cubicBezTo>
                    <a:lnTo>
                      <a:pt x="312" y="410"/>
                    </a:lnTo>
                    <a:cubicBezTo>
                      <a:pt x="281" y="532"/>
                      <a:pt x="251" y="653"/>
                      <a:pt x="221" y="714"/>
                    </a:cubicBezTo>
                    <a:cubicBezTo>
                      <a:pt x="160" y="805"/>
                      <a:pt x="160" y="866"/>
                      <a:pt x="130" y="988"/>
                    </a:cubicBezTo>
                    <a:cubicBezTo>
                      <a:pt x="99" y="1079"/>
                      <a:pt x="99" y="1140"/>
                      <a:pt x="69" y="1261"/>
                    </a:cubicBezTo>
                    <a:cubicBezTo>
                      <a:pt x="38" y="1322"/>
                      <a:pt x="38" y="1444"/>
                      <a:pt x="38" y="1565"/>
                    </a:cubicBezTo>
                    <a:cubicBezTo>
                      <a:pt x="1" y="1640"/>
                      <a:pt x="68" y="1692"/>
                      <a:pt x="139" y="1692"/>
                    </a:cubicBezTo>
                    <a:cubicBezTo>
                      <a:pt x="182" y="1692"/>
                      <a:pt x="228" y="1672"/>
                      <a:pt x="251" y="1626"/>
                    </a:cubicBezTo>
                    <a:cubicBezTo>
                      <a:pt x="312" y="1565"/>
                      <a:pt x="403" y="1444"/>
                      <a:pt x="464" y="1383"/>
                    </a:cubicBezTo>
                    <a:cubicBezTo>
                      <a:pt x="464" y="1383"/>
                      <a:pt x="464" y="1322"/>
                      <a:pt x="525" y="1322"/>
                    </a:cubicBezTo>
                    <a:cubicBezTo>
                      <a:pt x="525" y="1292"/>
                      <a:pt x="555" y="1292"/>
                      <a:pt x="555" y="1261"/>
                    </a:cubicBezTo>
                    <a:lnTo>
                      <a:pt x="677" y="1140"/>
                    </a:lnTo>
                    <a:cubicBezTo>
                      <a:pt x="737" y="1079"/>
                      <a:pt x="859" y="957"/>
                      <a:pt x="920" y="836"/>
                    </a:cubicBezTo>
                    <a:cubicBezTo>
                      <a:pt x="981" y="805"/>
                      <a:pt x="1011" y="775"/>
                      <a:pt x="1011" y="684"/>
                    </a:cubicBezTo>
                    <a:cubicBezTo>
                      <a:pt x="1072" y="562"/>
                      <a:pt x="1133" y="501"/>
                      <a:pt x="1133" y="380"/>
                    </a:cubicBezTo>
                    <a:cubicBezTo>
                      <a:pt x="1133" y="228"/>
                      <a:pt x="1011" y="76"/>
                      <a:pt x="889" y="45"/>
                    </a:cubicBezTo>
                    <a:cubicBezTo>
                      <a:pt x="836" y="14"/>
                      <a:pt x="783" y="0"/>
                      <a:pt x="732" y="0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096" name="Google Shape;1096;p6"/>
              <p:cNvSpPr/>
              <p:nvPr/>
            </p:nvSpPr>
            <p:spPr>
              <a:xfrm>
                <a:off x="748930" y="3852017"/>
                <a:ext cx="19766" cy="20764"/>
              </a:xfrm>
              <a:custGeom>
                <a:rect b="b" l="l" r="r" t="t"/>
                <a:pathLst>
                  <a:path extrusionOk="0" h="895" w="852">
                    <a:moveTo>
                      <a:pt x="91" y="547"/>
                    </a:moveTo>
                    <a:cubicBezTo>
                      <a:pt x="61" y="547"/>
                      <a:pt x="61" y="578"/>
                      <a:pt x="61" y="578"/>
                    </a:cubicBezTo>
                    <a:lnTo>
                      <a:pt x="91" y="547"/>
                    </a:lnTo>
                    <a:close/>
                    <a:moveTo>
                      <a:pt x="547" y="0"/>
                    </a:moveTo>
                    <a:cubicBezTo>
                      <a:pt x="517" y="0"/>
                      <a:pt x="456" y="31"/>
                      <a:pt x="426" y="91"/>
                    </a:cubicBezTo>
                    <a:cubicBezTo>
                      <a:pt x="395" y="122"/>
                      <a:pt x="395" y="152"/>
                      <a:pt x="365" y="183"/>
                    </a:cubicBezTo>
                    <a:cubicBezTo>
                      <a:pt x="365" y="183"/>
                      <a:pt x="365" y="231"/>
                      <a:pt x="322" y="241"/>
                    </a:cubicBezTo>
                    <a:lnTo>
                      <a:pt x="322" y="241"/>
                    </a:lnTo>
                    <a:cubicBezTo>
                      <a:pt x="335" y="214"/>
                      <a:pt x="349" y="184"/>
                      <a:pt x="365" y="152"/>
                    </a:cubicBezTo>
                    <a:lnTo>
                      <a:pt x="365" y="152"/>
                    </a:lnTo>
                    <a:cubicBezTo>
                      <a:pt x="304" y="183"/>
                      <a:pt x="304" y="183"/>
                      <a:pt x="304" y="243"/>
                    </a:cubicBezTo>
                    <a:cubicBezTo>
                      <a:pt x="311" y="243"/>
                      <a:pt x="317" y="243"/>
                      <a:pt x="322" y="241"/>
                    </a:cubicBezTo>
                    <a:lnTo>
                      <a:pt x="322" y="241"/>
                    </a:lnTo>
                    <a:cubicBezTo>
                      <a:pt x="286" y="319"/>
                      <a:pt x="258" y="381"/>
                      <a:pt x="213" y="426"/>
                    </a:cubicBezTo>
                    <a:lnTo>
                      <a:pt x="243" y="395"/>
                    </a:lnTo>
                    <a:lnTo>
                      <a:pt x="243" y="395"/>
                    </a:lnTo>
                    <a:cubicBezTo>
                      <a:pt x="213" y="456"/>
                      <a:pt x="122" y="547"/>
                      <a:pt x="61" y="578"/>
                    </a:cubicBezTo>
                    <a:cubicBezTo>
                      <a:pt x="0" y="608"/>
                      <a:pt x="0" y="608"/>
                      <a:pt x="0" y="639"/>
                    </a:cubicBezTo>
                    <a:cubicBezTo>
                      <a:pt x="0" y="699"/>
                      <a:pt x="0" y="730"/>
                      <a:pt x="61" y="760"/>
                    </a:cubicBezTo>
                    <a:cubicBezTo>
                      <a:pt x="61" y="791"/>
                      <a:pt x="91" y="791"/>
                      <a:pt x="122" y="851"/>
                    </a:cubicBezTo>
                    <a:cubicBezTo>
                      <a:pt x="100" y="873"/>
                      <a:pt x="139" y="894"/>
                      <a:pt x="175" y="894"/>
                    </a:cubicBezTo>
                    <a:cubicBezTo>
                      <a:pt x="190" y="894"/>
                      <a:pt x="204" y="891"/>
                      <a:pt x="213" y="882"/>
                    </a:cubicBezTo>
                    <a:cubicBezTo>
                      <a:pt x="243" y="882"/>
                      <a:pt x="274" y="851"/>
                      <a:pt x="334" y="851"/>
                    </a:cubicBezTo>
                    <a:cubicBezTo>
                      <a:pt x="365" y="851"/>
                      <a:pt x="365" y="791"/>
                      <a:pt x="395" y="791"/>
                    </a:cubicBezTo>
                    <a:cubicBezTo>
                      <a:pt x="426" y="760"/>
                      <a:pt x="517" y="730"/>
                      <a:pt x="547" y="699"/>
                    </a:cubicBezTo>
                    <a:lnTo>
                      <a:pt x="790" y="456"/>
                    </a:lnTo>
                    <a:cubicBezTo>
                      <a:pt x="821" y="426"/>
                      <a:pt x="821" y="395"/>
                      <a:pt x="851" y="335"/>
                    </a:cubicBezTo>
                    <a:lnTo>
                      <a:pt x="851" y="183"/>
                    </a:lnTo>
                    <a:cubicBezTo>
                      <a:pt x="821" y="122"/>
                      <a:pt x="790" y="91"/>
                      <a:pt x="730" y="31"/>
                    </a:cubicBezTo>
                    <a:cubicBezTo>
                      <a:pt x="669" y="0"/>
                      <a:pt x="578" y="0"/>
                      <a:pt x="547" y="0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097" name="Google Shape;1097;p6"/>
              <p:cNvSpPr/>
              <p:nvPr/>
            </p:nvSpPr>
            <p:spPr>
              <a:xfrm>
                <a:off x="750322" y="3828029"/>
                <a:ext cx="14129" cy="14894"/>
              </a:xfrm>
              <a:custGeom>
                <a:rect b="b" l="l" r="r" t="t"/>
                <a:pathLst>
                  <a:path extrusionOk="0" h="642" w="609">
                    <a:moveTo>
                      <a:pt x="214" y="122"/>
                    </a:moveTo>
                    <a:cubicBezTo>
                      <a:pt x="203" y="133"/>
                      <a:pt x="193" y="149"/>
                      <a:pt x="183" y="169"/>
                    </a:cubicBezTo>
                    <a:lnTo>
                      <a:pt x="183" y="169"/>
                    </a:lnTo>
                    <a:lnTo>
                      <a:pt x="183" y="153"/>
                    </a:lnTo>
                    <a:cubicBezTo>
                      <a:pt x="183" y="153"/>
                      <a:pt x="183" y="122"/>
                      <a:pt x="214" y="122"/>
                    </a:cubicBezTo>
                    <a:close/>
                    <a:moveTo>
                      <a:pt x="305" y="1"/>
                    </a:moveTo>
                    <a:cubicBezTo>
                      <a:pt x="305" y="1"/>
                      <a:pt x="274" y="62"/>
                      <a:pt x="214" y="62"/>
                    </a:cubicBezTo>
                    <a:lnTo>
                      <a:pt x="183" y="92"/>
                    </a:lnTo>
                    <a:cubicBezTo>
                      <a:pt x="153" y="92"/>
                      <a:pt x="153" y="122"/>
                      <a:pt x="122" y="183"/>
                    </a:cubicBezTo>
                    <a:cubicBezTo>
                      <a:pt x="62" y="214"/>
                      <a:pt x="62" y="214"/>
                      <a:pt x="62" y="244"/>
                    </a:cubicBezTo>
                    <a:lnTo>
                      <a:pt x="62" y="305"/>
                    </a:lnTo>
                    <a:cubicBezTo>
                      <a:pt x="62" y="316"/>
                      <a:pt x="62" y="326"/>
                      <a:pt x="62" y="335"/>
                    </a:cubicBezTo>
                    <a:lnTo>
                      <a:pt x="62" y="335"/>
                    </a:lnTo>
                    <a:lnTo>
                      <a:pt x="31" y="366"/>
                    </a:lnTo>
                    <a:cubicBezTo>
                      <a:pt x="31" y="396"/>
                      <a:pt x="1" y="396"/>
                      <a:pt x="1" y="426"/>
                    </a:cubicBezTo>
                    <a:lnTo>
                      <a:pt x="1" y="518"/>
                    </a:lnTo>
                    <a:cubicBezTo>
                      <a:pt x="1" y="518"/>
                      <a:pt x="1" y="548"/>
                      <a:pt x="31" y="548"/>
                    </a:cubicBezTo>
                    <a:cubicBezTo>
                      <a:pt x="31" y="578"/>
                      <a:pt x="62" y="578"/>
                      <a:pt x="62" y="578"/>
                    </a:cubicBezTo>
                    <a:lnTo>
                      <a:pt x="122" y="609"/>
                    </a:lnTo>
                    <a:lnTo>
                      <a:pt x="214" y="609"/>
                    </a:lnTo>
                    <a:cubicBezTo>
                      <a:pt x="237" y="632"/>
                      <a:pt x="251" y="642"/>
                      <a:pt x="262" y="642"/>
                    </a:cubicBezTo>
                    <a:cubicBezTo>
                      <a:pt x="279" y="642"/>
                      <a:pt x="286" y="616"/>
                      <a:pt x="305" y="578"/>
                    </a:cubicBezTo>
                    <a:lnTo>
                      <a:pt x="305" y="578"/>
                    </a:lnTo>
                    <a:cubicBezTo>
                      <a:pt x="290" y="609"/>
                      <a:pt x="290" y="624"/>
                      <a:pt x="293" y="624"/>
                    </a:cubicBezTo>
                    <a:cubicBezTo>
                      <a:pt x="297" y="624"/>
                      <a:pt x="305" y="609"/>
                      <a:pt x="305" y="578"/>
                    </a:cubicBezTo>
                    <a:lnTo>
                      <a:pt x="305" y="578"/>
                    </a:lnTo>
                    <a:cubicBezTo>
                      <a:pt x="305" y="578"/>
                      <a:pt x="305" y="578"/>
                      <a:pt x="305" y="578"/>
                    </a:cubicBezTo>
                    <a:cubicBezTo>
                      <a:pt x="305" y="578"/>
                      <a:pt x="335" y="548"/>
                      <a:pt x="426" y="518"/>
                    </a:cubicBezTo>
                    <a:cubicBezTo>
                      <a:pt x="457" y="518"/>
                      <a:pt x="457" y="487"/>
                      <a:pt x="487" y="487"/>
                    </a:cubicBezTo>
                    <a:lnTo>
                      <a:pt x="518" y="426"/>
                    </a:lnTo>
                    <a:lnTo>
                      <a:pt x="518" y="426"/>
                    </a:lnTo>
                    <a:cubicBezTo>
                      <a:pt x="518" y="426"/>
                      <a:pt x="487" y="426"/>
                      <a:pt x="487" y="457"/>
                    </a:cubicBezTo>
                    <a:lnTo>
                      <a:pt x="457" y="457"/>
                    </a:lnTo>
                    <a:lnTo>
                      <a:pt x="487" y="426"/>
                    </a:lnTo>
                    <a:lnTo>
                      <a:pt x="518" y="426"/>
                    </a:lnTo>
                    <a:lnTo>
                      <a:pt x="578" y="396"/>
                    </a:lnTo>
                    <a:cubicBezTo>
                      <a:pt x="578" y="396"/>
                      <a:pt x="578" y="366"/>
                      <a:pt x="609" y="305"/>
                    </a:cubicBezTo>
                    <a:lnTo>
                      <a:pt x="609" y="244"/>
                    </a:lnTo>
                    <a:lnTo>
                      <a:pt x="609" y="183"/>
                    </a:lnTo>
                    <a:cubicBezTo>
                      <a:pt x="609" y="122"/>
                      <a:pt x="609" y="122"/>
                      <a:pt x="578" y="122"/>
                    </a:cubicBezTo>
                    <a:cubicBezTo>
                      <a:pt x="518" y="62"/>
                      <a:pt x="457" y="1"/>
                      <a:pt x="366" y="1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098" name="Google Shape;1098;p6"/>
              <p:cNvSpPr/>
              <p:nvPr/>
            </p:nvSpPr>
            <p:spPr>
              <a:xfrm>
                <a:off x="788417" y="3853433"/>
                <a:ext cx="14825" cy="15521"/>
              </a:xfrm>
              <a:custGeom>
                <a:rect b="b" l="l" r="r" t="t"/>
                <a:pathLst>
                  <a:path extrusionOk="0" h="669" w="639">
                    <a:moveTo>
                      <a:pt x="517" y="517"/>
                    </a:moveTo>
                    <a:cubicBezTo>
                      <a:pt x="517" y="517"/>
                      <a:pt x="504" y="517"/>
                      <a:pt x="487" y="541"/>
                    </a:cubicBezTo>
                    <a:lnTo>
                      <a:pt x="487" y="541"/>
                    </a:lnTo>
                    <a:cubicBezTo>
                      <a:pt x="488" y="539"/>
                      <a:pt x="488" y="537"/>
                      <a:pt x="489" y="535"/>
                    </a:cubicBezTo>
                    <a:lnTo>
                      <a:pt x="489" y="535"/>
                    </a:lnTo>
                    <a:cubicBezTo>
                      <a:pt x="496" y="523"/>
                      <a:pt x="503" y="517"/>
                      <a:pt x="517" y="517"/>
                    </a:cubicBezTo>
                    <a:close/>
                    <a:moveTo>
                      <a:pt x="456" y="608"/>
                    </a:moveTo>
                    <a:lnTo>
                      <a:pt x="456" y="638"/>
                    </a:lnTo>
                    <a:cubicBezTo>
                      <a:pt x="456" y="608"/>
                      <a:pt x="487" y="608"/>
                      <a:pt x="456" y="608"/>
                    </a:cubicBezTo>
                    <a:close/>
                    <a:moveTo>
                      <a:pt x="335" y="0"/>
                    </a:moveTo>
                    <a:cubicBezTo>
                      <a:pt x="243" y="0"/>
                      <a:pt x="213" y="0"/>
                      <a:pt x="183" y="30"/>
                    </a:cubicBezTo>
                    <a:lnTo>
                      <a:pt x="91" y="61"/>
                    </a:lnTo>
                    <a:lnTo>
                      <a:pt x="61" y="152"/>
                    </a:lnTo>
                    <a:cubicBezTo>
                      <a:pt x="61" y="182"/>
                      <a:pt x="31" y="182"/>
                      <a:pt x="31" y="213"/>
                    </a:cubicBezTo>
                    <a:cubicBezTo>
                      <a:pt x="0" y="243"/>
                      <a:pt x="0" y="304"/>
                      <a:pt x="0" y="334"/>
                    </a:cubicBezTo>
                    <a:lnTo>
                      <a:pt x="0" y="456"/>
                    </a:lnTo>
                    <a:cubicBezTo>
                      <a:pt x="0" y="486"/>
                      <a:pt x="31" y="517"/>
                      <a:pt x="31" y="547"/>
                    </a:cubicBezTo>
                    <a:cubicBezTo>
                      <a:pt x="61" y="608"/>
                      <a:pt x="61" y="638"/>
                      <a:pt x="91" y="638"/>
                    </a:cubicBezTo>
                    <a:lnTo>
                      <a:pt x="122" y="669"/>
                    </a:lnTo>
                    <a:lnTo>
                      <a:pt x="335" y="669"/>
                    </a:lnTo>
                    <a:cubicBezTo>
                      <a:pt x="430" y="645"/>
                      <a:pt x="451" y="621"/>
                      <a:pt x="455" y="612"/>
                    </a:cubicBezTo>
                    <a:lnTo>
                      <a:pt x="455" y="612"/>
                    </a:lnTo>
                    <a:cubicBezTo>
                      <a:pt x="456" y="610"/>
                      <a:pt x="456" y="608"/>
                      <a:pt x="456" y="608"/>
                    </a:cubicBezTo>
                    <a:lnTo>
                      <a:pt x="456" y="608"/>
                    </a:lnTo>
                    <a:cubicBezTo>
                      <a:pt x="456" y="608"/>
                      <a:pt x="456" y="608"/>
                      <a:pt x="456" y="608"/>
                    </a:cubicBezTo>
                    <a:cubicBezTo>
                      <a:pt x="517" y="608"/>
                      <a:pt x="547" y="547"/>
                      <a:pt x="547" y="517"/>
                    </a:cubicBezTo>
                    <a:lnTo>
                      <a:pt x="547" y="517"/>
                    </a:lnTo>
                    <a:lnTo>
                      <a:pt x="578" y="486"/>
                    </a:lnTo>
                    <a:lnTo>
                      <a:pt x="578" y="486"/>
                    </a:lnTo>
                    <a:cubicBezTo>
                      <a:pt x="593" y="479"/>
                      <a:pt x="608" y="471"/>
                      <a:pt x="608" y="456"/>
                    </a:cubicBezTo>
                    <a:lnTo>
                      <a:pt x="608" y="456"/>
                    </a:lnTo>
                    <a:lnTo>
                      <a:pt x="608" y="456"/>
                    </a:lnTo>
                    <a:cubicBezTo>
                      <a:pt x="608" y="395"/>
                      <a:pt x="638" y="395"/>
                      <a:pt x="638" y="365"/>
                    </a:cubicBezTo>
                    <a:lnTo>
                      <a:pt x="638" y="213"/>
                    </a:lnTo>
                    <a:cubicBezTo>
                      <a:pt x="608" y="152"/>
                      <a:pt x="547" y="61"/>
                      <a:pt x="487" y="30"/>
                    </a:cubicBezTo>
                    <a:cubicBezTo>
                      <a:pt x="456" y="0"/>
                      <a:pt x="365" y="0"/>
                      <a:pt x="335" y="0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  <p:grpSp>
          <p:nvGrpSpPr>
            <p:cNvPr id="1099" name="Google Shape;1099;p6"/>
            <p:cNvGrpSpPr/>
            <p:nvPr/>
          </p:nvGrpSpPr>
          <p:grpSpPr>
            <a:xfrm>
              <a:off x="1016171" y="3799121"/>
              <a:ext cx="214414" cy="73358"/>
              <a:chOff x="1016171" y="3799121"/>
              <a:chExt cx="214414" cy="73358"/>
            </a:xfrm>
          </p:grpSpPr>
          <p:sp>
            <p:nvSpPr>
              <p:cNvPr id="1100" name="Google Shape;1100;p6"/>
              <p:cNvSpPr/>
              <p:nvPr/>
            </p:nvSpPr>
            <p:spPr>
              <a:xfrm>
                <a:off x="1024639" y="3851020"/>
                <a:ext cx="19070" cy="21460"/>
              </a:xfrm>
              <a:custGeom>
                <a:rect b="b" l="l" r="r" t="t"/>
                <a:pathLst>
                  <a:path extrusionOk="0" h="925" w="822">
                    <a:moveTo>
                      <a:pt x="432" y="0"/>
                    </a:moveTo>
                    <a:cubicBezTo>
                      <a:pt x="406" y="0"/>
                      <a:pt x="383" y="4"/>
                      <a:pt x="365" y="13"/>
                    </a:cubicBezTo>
                    <a:cubicBezTo>
                      <a:pt x="335" y="13"/>
                      <a:pt x="305" y="43"/>
                      <a:pt x="305" y="43"/>
                    </a:cubicBezTo>
                    <a:cubicBezTo>
                      <a:pt x="244" y="104"/>
                      <a:pt x="183" y="134"/>
                      <a:pt x="183" y="165"/>
                    </a:cubicBezTo>
                    <a:cubicBezTo>
                      <a:pt x="183" y="134"/>
                      <a:pt x="214" y="134"/>
                      <a:pt x="214" y="104"/>
                    </a:cubicBezTo>
                    <a:lnTo>
                      <a:pt x="214" y="104"/>
                    </a:lnTo>
                    <a:lnTo>
                      <a:pt x="153" y="165"/>
                    </a:lnTo>
                    <a:cubicBezTo>
                      <a:pt x="92" y="256"/>
                      <a:pt x="92" y="286"/>
                      <a:pt x="92" y="347"/>
                    </a:cubicBezTo>
                    <a:lnTo>
                      <a:pt x="92" y="286"/>
                    </a:lnTo>
                    <a:cubicBezTo>
                      <a:pt x="92" y="347"/>
                      <a:pt x="62" y="438"/>
                      <a:pt x="62" y="499"/>
                    </a:cubicBezTo>
                    <a:cubicBezTo>
                      <a:pt x="31" y="590"/>
                      <a:pt x="31" y="651"/>
                      <a:pt x="1" y="742"/>
                    </a:cubicBezTo>
                    <a:cubicBezTo>
                      <a:pt x="1" y="773"/>
                      <a:pt x="1" y="864"/>
                      <a:pt x="31" y="894"/>
                    </a:cubicBezTo>
                    <a:cubicBezTo>
                      <a:pt x="153" y="925"/>
                      <a:pt x="214" y="925"/>
                      <a:pt x="244" y="925"/>
                    </a:cubicBezTo>
                    <a:cubicBezTo>
                      <a:pt x="335" y="894"/>
                      <a:pt x="457" y="864"/>
                      <a:pt x="517" y="803"/>
                    </a:cubicBezTo>
                    <a:cubicBezTo>
                      <a:pt x="548" y="773"/>
                      <a:pt x="609" y="773"/>
                      <a:pt x="639" y="742"/>
                    </a:cubicBezTo>
                    <a:cubicBezTo>
                      <a:pt x="639" y="742"/>
                      <a:pt x="669" y="742"/>
                      <a:pt x="669" y="712"/>
                    </a:cubicBezTo>
                    <a:cubicBezTo>
                      <a:pt x="700" y="712"/>
                      <a:pt x="761" y="651"/>
                      <a:pt x="761" y="621"/>
                    </a:cubicBezTo>
                    <a:cubicBezTo>
                      <a:pt x="761" y="590"/>
                      <a:pt x="791" y="590"/>
                      <a:pt x="791" y="560"/>
                    </a:cubicBezTo>
                    <a:cubicBezTo>
                      <a:pt x="821" y="499"/>
                      <a:pt x="821" y="469"/>
                      <a:pt x="821" y="408"/>
                    </a:cubicBezTo>
                    <a:lnTo>
                      <a:pt x="821" y="256"/>
                    </a:lnTo>
                    <a:cubicBezTo>
                      <a:pt x="821" y="195"/>
                      <a:pt x="791" y="165"/>
                      <a:pt x="761" y="134"/>
                    </a:cubicBezTo>
                    <a:cubicBezTo>
                      <a:pt x="700" y="104"/>
                      <a:pt x="669" y="43"/>
                      <a:pt x="639" y="43"/>
                    </a:cubicBezTo>
                    <a:cubicBezTo>
                      <a:pt x="575" y="22"/>
                      <a:pt x="495" y="0"/>
                      <a:pt x="432" y="0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101" name="Google Shape;1101;p6"/>
              <p:cNvSpPr/>
              <p:nvPr/>
            </p:nvSpPr>
            <p:spPr>
              <a:xfrm>
                <a:off x="1016171" y="3840719"/>
                <a:ext cx="14129" cy="19418"/>
              </a:xfrm>
              <a:custGeom>
                <a:rect b="b" l="l" r="r" t="t"/>
                <a:pathLst>
                  <a:path extrusionOk="0" h="837" w="609">
                    <a:moveTo>
                      <a:pt x="275" y="1"/>
                    </a:moveTo>
                    <a:cubicBezTo>
                      <a:pt x="214" y="31"/>
                      <a:pt x="123" y="92"/>
                      <a:pt x="123" y="123"/>
                    </a:cubicBezTo>
                    <a:cubicBezTo>
                      <a:pt x="123" y="153"/>
                      <a:pt x="92" y="183"/>
                      <a:pt x="92" y="183"/>
                    </a:cubicBezTo>
                    <a:lnTo>
                      <a:pt x="92" y="305"/>
                    </a:lnTo>
                    <a:cubicBezTo>
                      <a:pt x="92" y="396"/>
                      <a:pt x="62" y="426"/>
                      <a:pt x="62" y="487"/>
                    </a:cubicBezTo>
                    <a:cubicBezTo>
                      <a:pt x="62" y="548"/>
                      <a:pt x="62" y="578"/>
                      <a:pt x="1" y="578"/>
                    </a:cubicBezTo>
                    <a:lnTo>
                      <a:pt x="1" y="609"/>
                    </a:lnTo>
                    <a:lnTo>
                      <a:pt x="1" y="639"/>
                    </a:lnTo>
                    <a:lnTo>
                      <a:pt x="1" y="730"/>
                    </a:lnTo>
                    <a:cubicBezTo>
                      <a:pt x="1" y="761"/>
                      <a:pt x="1" y="761"/>
                      <a:pt x="62" y="791"/>
                    </a:cubicBezTo>
                    <a:cubicBezTo>
                      <a:pt x="62" y="822"/>
                      <a:pt x="69" y="837"/>
                      <a:pt x="81" y="837"/>
                    </a:cubicBezTo>
                    <a:cubicBezTo>
                      <a:pt x="92" y="837"/>
                      <a:pt x="107" y="822"/>
                      <a:pt x="123" y="791"/>
                    </a:cubicBezTo>
                    <a:cubicBezTo>
                      <a:pt x="214" y="761"/>
                      <a:pt x="275" y="700"/>
                      <a:pt x="366" y="639"/>
                    </a:cubicBezTo>
                    <a:cubicBezTo>
                      <a:pt x="396" y="609"/>
                      <a:pt x="427" y="609"/>
                      <a:pt x="457" y="578"/>
                    </a:cubicBezTo>
                    <a:cubicBezTo>
                      <a:pt x="518" y="548"/>
                      <a:pt x="579" y="487"/>
                      <a:pt x="579" y="426"/>
                    </a:cubicBezTo>
                    <a:cubicBezTo>
                      <a:pt x="609" y="396"/>
                      <a:pt x="609" y="335"/>
                      <a:pt x="609" y="305"/>
                    </a:cubicBezTo>
                    <a:lnTo>
                      <a:pt x="609" y="183"/>
                    </a:lnTo>
                    <a:cubicBezTo>
                      <a:pt x="609" y="123"/>
                      <a:pt x="548" y="31"/>
                      <a:pt x="518" y="31"/>
                    </a:cubicBezTo>
                    <a:cubicBezTo>
                      <a:pt x="427" y="1"/>
                      <a:pt x="366" y="1"/>
                      <a:pt x="275" y="1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102" name="Google Shape;1102;p6"/>
              <p:cNvSpPr/>
              <p:nvPr/>
            </p:nvSpPr>
            <p:spPr>
              <a:xfrm>
                <a:off x="1039464" y="3827333"/>
                <a:ext cx="14106" cy="17307"/>
              </a:xfrm>
              <a:custGeom>
                <a:rect b="b" l="l" r="r" t="t"/>
                <a:pathLst>
                  <a:path extrusionOk="0" h="746" w="608">
                    <a:moveTo>
                      <a:pt x="30" y="426"/>
                    </a:moveTo>
                    <a:cubicBezTo>
                      <a:pt x="30" y="433"/>
                      <a:pt x="32" y="442"/>
                      <a:pt x="35" y="451"/>
                    </a:cubicBezTo>
                    <a:lnTo>
                      <a:pt x="35" y="451"/>
                    </a:lnTo>
                    <a:cubicBezTo>
                      <a:pt x="34" y="453"/>
                      <a:pt x="32" y="455"/>
                      <a:pt x="30" y="456"/>
                    </a:cubicBezTo>
                    <a:lnTo>
                      <a:pt x="30" y="426"/>
                    </a:lnTo>
                    <a:close/>
                    <a:moveTo>
                      <a:pt x="213" y="0"/>
                    </a:moveTo>
                    <a:lnTo>
                      <a:pt x="152" y="61"/>
                    </a:lnTo>
                    <a:cubicBezTo>
                      <a:pt x="152" y="61"/>
                      <a:pt x="122" y="92"/>
                      <a:pt x="61" y="92"/>
                    </a:cubicBezTo>
                    <a:lnTo>
                      <a:pt x="30" y="152"/>
                    </a:lnTo>
                    <a:cubicBezTo>
                      <a:pt x="30" y="213"/>
                      <a:pt x="30" y="213"/>
                      <a:pt x="0" y="244"/>
                    </a:cubicBezTo>
                    <a:lnTo>
                      <a:pt x="0" y="365"/>
                    </a:lnTo>
                    <a:lnTo>
                      <a:pt x="0" y="396"/>
                    </a:lnTo>
                    <a:cubicBezTo>
                      <a:pt x="0" y="426"/>
                      <a:pt x="0" y="517"/>
                      <a:pt x="30" y="548"/>
                    </a:cubicBezTo>
                    <a:cubicBezTo>
                      <a:pt x="30" y="578"/>
                      <a:pt x="61" y="608"/>
                      <a:pt x="122" y="608"/>
                    </a:cubicBezTo>
                    <a:cubicBezTo>
                      <a:pt x="143" y="713"/>
                      <a:pt x="164" y="746"/>
                      <a:pt x="175" y="746"/>
                    </a:cubicBezTo>
                    <a:cubicBezTo>
                      <a:pt x="180" y="746"/>
                      <a:pt x="182" y="739"/>
                      <a:pt x="182" y="730"/>
                    </a:cubicBezTo>
                    <a:cubicBezTo>
                      <a:pt x="198" y="730"/>
                      <a:pt x="220" y="722"/>
                      <a:pt x="243" y="715"/>
                    </a:cubicBezTo>
                    <a:lnTo>
                      <a:pt x="243" y="715"/>
                    </a:lnTo>
                    <a:cubicBezTo>
                      <a:pt x="251" y="719"/>
                      <a:pt x="261" y="724"/>
                      <a:pt x="274" y="730"/>
                    </a:cubicBezTo>
                    <a:lnTo>
                      <a:pt x="365" y="730"/>
                    </a:lnTo>
                    <a:cubicBezTo>
                      <a:pt x="426" y="730"/>
                      <a:pt x="426" y="730"/>
                      <a:pt x="456" y="700"/>
                    </a:cubicBezTo>
                    <a:cubicBezTo>
                      <a:pt x="486" y="700"/>
                      <a:pt x="517" y="669"/>
                      <a:pt x="517" y="608"/>
                    </a:cubicBezTo>
                    <a:lnTo>
                      <a:pt x="517" y="608"/>
                    </a:lnTo>
                    <a:lnTo>
                      <a:pt x="486" y="669"/>
                    </a:lnTo>
                    <a:cubicBezTo>
                      <a:pt x="456" y="669"/>
                      <a:pt x="456" y="669"/>
                      <a:pt x="426" y="700"/>
                    </a:cubicBezTo>
                    <a:lnTo>
                      <a:pt x="274" y="700"/>
                    </a:lnTo>
                    <a:cubicBezTo>
                      <a:pt x="213" y="700"/>
                      <a:pt x="213" y="700"/>
                      <a:pt x="182" y="669"/>
                    </a:cubicBezTo>
                    <a:cubicBezTo>
                      <a:pt x="175" y="669"/>
                      <a:pt x="170" y="666"/>
                      <a:pt x="165" y="660"/>
                    </a:cubicBezTo>
                    <a:lnTo>
                      <a:pt x="165" y="660"/>
                    </a:lnTo>
                    <a:cubicBezTo>
                      <a:pt x="181" y="669"/>
                      <a:pt x="197" y="669"/>
                      <a:pt x="213" y="669"/>
                    </a:cubicBezTo>
                    <a:lnTo>
                      <a:pt x="334" y="669"/>
                    </a:lnTo>
                    <a:cubicBezTo>
                      <a:pt x="365" y="669"/>
                      <a:pt x="426" y="669"/>
                      <a:pt x="456" y="608"/>
                    </a:cubicBezTo>
                    <a:lnTo>
                      <a:pt x="578" y="517"/>
                    </a:lnTo>
                    <a:cubicBezTo>
                      <a:pt x="578" y="456"/>
                      <a:pt x="608" y="426"/>
                      <a:pt x="608" y="396"/>
                    </a:cubicBezTo>
                    <a:lnTo>
                      <a:pt x="608" y="304"/>
                    </a:lnTo>
                    <a:lnTo>
                      <a:pt x="608" y="244"/>
                    </a:lnTo>
                    <a:lnTo>
                      <a:pt x="578" y="152"/>
                    </a:lnTo>
                    <a:lnTo>
                      <a:pt x="517" y="92"/>
                    </a:lnTo>
                    <a:lnTo>
                      <a:pt x="456" y="61"/>
                    </a:lnTo>
                    <a:lnTo>
                      <a:pt x="365" y="0"/>
                    </a:ln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103" name="Google Shape;1103;p6"/>
              <p:cNvSpPr/>
              <p:nvPr/>
            </p:nvSpPr>
            <p:spPr>
              <a:xfrm>
                <a:off x="1086699" y="3832970"/>
                <a:ext cx="24012" cy="27863"/>
              </a:xfrm>
              <a:custGeom>
                <a:rect b="b" l="l" r="r" t="t"/>
                <a:pathLst>
                  <a:path extrusionOk="0" h="1201" w="1035">
                    <a:moveTo>
                      <a:pt x="396" y="1"/>
                    </a:moveTo>
                    <a:cubicBezTo>
                      <a:pt x="365" y="1"/>
                      <a:pt x="305" y="31"/>
                      <a:pt x="274" y="31"/>
                    </a:cubicBezTo>
                    <a:cubicBezTo>
                      <a:pt x="213" y="61"/>
                      <a:pt x="153" y="153"/>
                      <a:pt x="92" y="213"/>
                    </a:cubicBezTo>
                    <a:cubicBezTo>
                      <a:pt x="92" y="274"/>
                      <a:pt x="61" y="305"/>
                      <a:pt x="61" y="335"/>
                    </a:cubicBezTo>
                    <a:cubicBezTo>
                      <a:pt x="1" y="426"/>
                      <a:pt x="1" y="457"/>
                      <a:pt x="61" y="517"/>
                    </a:cubicBezTo>
                    <a:lnTo>
                      <a:pt x="61" y="609"/>
                    </a:lnTo>
                    <a:cubicBezTo>
                      <a:pt x="61" y="639"/>
                      <a:pt x="92" y="730"/>
                      <a:pt x="92" y="760"/>
                    </a:cubicBezTo>
                    <a:cubicBezTo>
                      <a:pt x="92" y="791"/>
                      <a:pt x="122" y="821"/>
                      <a:pt x="122" y="821"/>
                    </a:cubicBezTo>
                    <a:cubicBezTo>
                      <a:pt x="153" y="852"/>
                      <a:pt x="153" y="912"/>
                      <a:pt x="153" y="912"/>
                    </a:cubicBezTo>
                    <a:lnTo>
                      <a:pt x="244" y="981"/>
                    </a:lnTo>
                    <a:lnTo>
                      <a:pt x="244" y="981"/>
                    </a:lnTo>
                    <a:cubicBezTo>
                      <a:pt x="249" y="1013"/>
                      <a:pt x="274" y="1064"/>
                      <a:pt x="274" y="1064"/>
                    </a:cubicBezTo>
                    <a:cubicBezTo>
                      <a:pt x="345" y="1153"/>
                      <a:pt x="426" y="1200"/>
                      <a:pt x="488" y="1200"/>
                    </a:cubicBezTo>
                    <a:cubicBezTo>
                      <a:pt x="532" y="1200"/>
                      <a:pt x="565" y="1176"/>
                      <a:pt x="578" y="1125"/>
                    </a:cubicBezTo>
                    <a:cubicBezTo>
                      <a:pt x="578" y="1114"/>
                      <a:pt x="582" y="1103"/>
                      <a:pt x="587" y="1094"/>
                    </a:cubicBezTo>
                    <a:lnTo>
                      <a:pt x="587" y="1094"/>
                    </a:lnTo>
                    <a:cubicBezTo>
                      <a:pt x="609" y="1089"/>
                      <a:pt x="615" y="1064"/>
                      <a:pt x="669" y="1064"/>
                    </a:cubicBezTo>
                    <a:lnTo>
                      <a:pt x="760" y="943"/>
                    </a:lnTo>
                    <a:lnTo>
                      <a:pt x="760" y="943"/>
                    </a:lnTo>
                    <a:cubicBezTo>
                      <a:pt x="760" y="973"/>
                      <a:pt x="730" y="973"/>
                      <a:pt x="730" y="1034"/>
                    </a:cubicBezTo>
                    <a:lnTo>
                      <a:pt x="821" y="943"/>
                    </a:lnTo>
                    <a:lnTo>
                      <a:pt x="821" y="943"/>
                    </a:lnTo>
                    <a:lnTo>
                      <a:pt x="852" y="912"/>
                    </a:lnTo>
                    <a:cubicBezTo>
                      <a:pt x="912" y="821"/>
                      <a:pt x="973" y="760"/>
                      <a:pt x="1004" y="639"/>
                    </a:cubicBezTo>
                    <a:cubicBezTo>
                      <a:pt x="1034" y="578"/>
                      <a:pt x="1034" y="517"/>
                      <a:pt x="1004" y="457"/>
                    </a:cubicBezTo>
                    <a:cubicBezTo>
                      <a:pt x="1004" y="365"/>
                      <a:pt x="973" y="335"/>
                      <a:pt x="912" y="274"/>
                    </a:cubicBezTo>
                    <a:cubicBezTo>
                      <a:pt x="882" y="213"/>
                      <a:pt x="882" y="183"/>
                      <a:pt x="852" y="153"/>
                    </a:cubicBezTo>
                    <a:cubicBezTo>
                      <a:pt x="821" y="92"/>
                      <a:pt x="730" y="61"/>
                      <a:pt x="700" y="31"/>
                    </a:cubicBezTo>
                    <a:cubicBezTo>
                      <a:pt x="669" y="1"/>
                      <a:pt x="608" y="1"/>
                      <a:pt x="578" y="1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104" name="Google Shape;1104;p6"/>
              <p:cNvSpPr/>
              <p:nvPr/>
            </p:nvSpPr>
            <p:spPr>
              <a:xfrm>
                <a:off x="1116326" y="3841972"/>
                <a:ext cx="18351" cy="24174"/>
              </a:xfrm>
              <a:custGeom>
                <a:rect b="b" l="l" r="r" t="t"/>
                <a:pathLst>
                  <a:path extrusionOk="0" h="1042" w="791">
                    <a:moveTo>
                      <a:pt x="608" y="737"/>
                    </a:moveTo>
                    <a:lnTo>
                      <a:pt x="547" y="798"/>
                    </a:lnTo>
                    <a:cubicBezTo>
                      <a:pt x="547" y="798"/>
                      <a:pt x="608" y="798"/>
                      <a:pt x="608" y="737"/>
                    </a:cubicBezTo>
                    <a:close/>
                    <a:moveTo>
                      <a:pt x="407" y="0"/>
                    </a:moveTo>
                    <a:cubicBezTo>
                      <a:pt x="335" y="0"/>
                      <a:pt x="259" y="23"/>
                      <a:pt x="183" y="69"/>
                    </a:cubicBezTo>
                    <a:cubicBezTo>
                      <a:pt x="91" y="99"/>
                      <a:pt x="61" y="129"/>
                      <a:pt x="31" y="221"/>
                    </a:cubicBezTo>
                    <a:cubicBezTo>
                      <a:pt x="0" y="281"/>
                      <a:pt x="0" y="342"/>
                      <a:pt x="0" y="403"/>
                    </a:cubicBezTo>
                    <a:cubicBezTo>
                      <a:pt x="0" y="555"/>
                      <a:pt x="0" y="737"/>
                      <a:pt x="31" y="889"/>
                    </a:cubicBezTo>
                    <a:cubicBezTo>
                      <a:pt x="31" y="980"/>
                      <a:pt x="91" y="1011"/>
                      <a:pt x="183" y="1041"/>
                    </a:cubicBezTo>
                    <a:cubicBezTo>
                      <a:pt x="243" y="1011"/>
                      <a:pt x="335" y="1011"/>
                      <a:pt x="365" y="980"/>
                    </a:cubicBezTo>
                    <a:cubicBezTo>
                      <a:pt x="456" y="889"/>
                      <a:pt x="517" y="798"/>
                      <a:pt x="638" y="707"/>
                    </a:cubicBezTo>
                    <a:lnTo>
                      <a:pt x="638" y="707"/>
                    </a:lnTo>
                    <a:lnTo>
                      <a:pt x="608" y="737"/>
                    </a:lnTo>
                    <a:cubicBezTo>
                      <a:pt x="699" y="676"/>
                      <a:pt x="790" y="555"/>
                      <a:pt x="790" y="403"/>
                    </a:cubicBezTo>
                    <a:cubicBezTo>
                      <a:pt x="790" y="251"/>
                      <a:pt x="699" y="129"/>
                      <a:pt x="608" y="69"/>
                    </a:cubicBezTo>
                    <a:cubicBezTo>
                      <a:pt x="547" y="23"/>
                      <a:pt x="479" y="0"/>
                      <a:pt x="407" y="0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105" name="Google Shape;1105;p6"/>
              <p:cNvSpPr/>
              <p:nvPr/>
            </p:nvSpPr>
            <p:spPr>
              <a:xfrm>
                <a:off x="1167087" y="3837912"/>
                <a:ext cx="13433" cy="13410"/>
              </a:xfrm>
              <a:custGeom>
                <a:rect b="b" l="l" r="r" t="t"/>
                <a:pathLst>
                  <a:path extrusionOk="0" h="578" w="579">
                    <a:moveTo>
                      <a:pt x="213" y="0"/>
                    </a:moveTo>
                    <a:cubicBezTo>
                      <a:pt x="183" y="0"/>
                      <a:pt x="183" y="0"/>
                      <a:pt x="153" y="31"/>
                    </a:cubicBezTo>
                    <a:lnTo>
                      <a:pt x="122" y="92"/>
                    </a:lnTo>
                    <a:lnTo>
                      <a:pt x="92" y="122"/>
                    </a:lnTo>
                    <a:cubicBezTo>
                      <a:pt x="92" y="152"/>
                      <a:pt x="92" y="152"/>
                      <a:pt x="31" y="213"/>
                    </a:cubicBezTo>
                    <a:lnTo>
                      <a:pt x="31" y="152"/>
                    </a:lnTo>
                    <a:cubicBezTo>
                      <a:pt x="31" y="213"/>
                      <a:pt x="1" y="244"/>
                      <a:pt x="1" y="274"/>
                    </a:cubicBezTo>
                    <a:lnTo>
                      <a:pt x="1" y="335"/>
                    </a:lnTo>
                    <a:cubicBezTo>
                      <a:pt x="31" y="396"/>
                      <a:pt x="31" y="396"/>
                      <a:pt x="31" y="426"/>
                    </a:cubicBezTo>
                    <a:lnTo>
                      <a:pt x="92" y="456"/>
                    </a:lnTo>
                    <a:cubicBezTo>
                      <a:pt x="92" y="456"/>
                      <a:pt x="31" y="426"/>
                      <a:pt x="31" y="396"/>
                    </a:cubicBezTo>
                    <a:lnTo>
                      <a:pt x="31" y="304"/>
                    </a:lnTo>
                    <a:cubicBezTo>
                      <a:pt x="31" y="304"/>
                      <a:pt x="31" y="365"/>
                      <a:pt x="92" y="365"/>
                    </a:cubicBezTo>
                    <a:lnTo>
                      <a:pt x="122" y="396"/>
                    </a:lnTo>
                    <a:cubicBezTo>
                      <a:pt x="122" y="578"/>
                      <a:pt x="153" y="578"/>
                      <a:pt x="183" y="578"/>
                    </a:cubicBezTo>
                    <a:lnTo>
                      <a:pt x="365" y="578"/>
                    </a:lnTo>
                    <a:cubicBezTo>
                      <a:pt x="426" y="578"/>
                      <a:pt x="426" y="578"/>
                      <a:pt x="457" y="547"/>
                    </a:cubicBezTo>
                    <a:cubicBezTo>
                      <a:pt x="487" y="547"/>
                      <a:pt x="487" y="517"/>
                      <a:pt x="487" y="517"/>
                    </a:cubicBezTo>
                    <a:lnTo>
                      <a:pt x="517" y="456"/>
                    </a:lnTo>
                    <a:cubicBezTo>
                      <a:pt x="517" y="426"/>
                      <a:pt x="517" y="426"/>
                      <a:pt x="578" y="396"/>
                    </a:cubicBezTo>
                    <a:lnTo>
                      <a:pt x="578" y="274"/>
                    </a:lnTo>
                    <a:lnTo>
                      <a:pt x="578" y="213"/>
                    </a:lnTo>
                    <a:cubicBezTo>
                      <a:pt x="578" y="152"/>
                      <a:pt x="578" y="152"/>
                      <a:pt x="517" y="122"/>
                    </a:cubicBezTo>
                    <a:cubicBezTo>
                      <a:pt x="517" y="92"/>
                      <a:pt x="487" y="92"/>
                      <a:pt x="487" y="92"/>
                    </a:cubicBezTo>
                    <a:cubicBezTo>
                      <a:pt x="487" y="92"/>
                      <a:pt x="457" y="31"/>
                      <a:pt x="426" y="31"/>
                    </a:cubicBezTo>
                    <a:cubicBezTo>
                      <a:pt x="365" y="31"/>
                      <a:pt x="335" y="0"/>
                      <a:pt x="305" y="0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106" name="Google Shape;1106;p6"/>
              <p:cNvSpPr/>
              <p:nvPr/>
            </p:nvSpPr>
            <p:spPr>
              <a:xfrm>
                <a:off x="1207989" y="3829444"/>
                <a:ext cx="22597" cy="25938"/>
              </a:xfrm>
              <a:custGeom>
                <a:rect b="b" l="l" r="r" t="t"/>
                <a:pathLst>
                  <a:path extrusionOk="0" h="1118" w="974">
                    <a:moveTo>
                      <a:pt x="578" y="1"/>
                    </a:moveTo>
                    <a:cubicBezTo>
                      <a:pt x="517" y="1"/>
                      <a:pt x="396" y="31"/>
                      <a:pt x="335" y="92"/>
                    </a:cubicBezTo>
                    <a:cubicBezTo>
                      <a:pt x="335" y="92"/>
                      <a:pt x="335" y="92"/>
                      <a:pt x="335" y="92"/>
                    </a:cubicBezTo>
                    <a:lnTo>
                      <a:pt x="335" y="92"/>
                    </a:lnTo>
                    <a:cubicBezTo>
                      <a:pt x="244" y="183"/>
                      <a:pt x="213" y="244"/>
                      <a:pt x="122" y="305"/>
                    </a:cubicBezTo>
                    <a:cubicBezTo>
                      <a:pt x="61" y="365"/>
                      <a:pt x="31" y="457"/>
                      <a:pt x="31" y="548"/>
                    </a:cubicBezTo>
                    <a:cubicBezTo>
                      <a:pt x="31" y="558"/>
                      <a:pt x="31" y="569"/>
                      <a:pt x="32" y="579"/>
                    </a:cubicBezTo>
                    <a:lnTo>
                      <a:pt x="32" y="579"/>
                    </a:lnTo>
                    <a:cubicBezTo>
                      <a:pt x="31" y="588"/>
                      <a:pt x="31" y="598"/>
                      <a:pt x="31" y="609"/>
                    </a:cubicBezTo>
                    <a:cubicBezTo>
                      <a:pt x="7" y="656"/>
                      <a:pt x="2" y="742"/>
                      <a:pt x="16" y="806"/>
                    </a:cubicBezTo>
                    <a:lnTo>
                      <a:pt x="16" y="806"/>
                    </a:lnTo>
                    <a:cubicBezTo>
                      <a:pt x="8" y="791"/>
                      <a:pt x="1" y="776"/>
                      <a:pt x="1" y="761"/>
                    </a:cubicBezTo>
                    <a:lnTo>
                      <a:pt x="1" y="821"/>
                    </a:lnTo>
                    <a:lnTo>
                      <a:pt x="1" y="852"/>
                    </a:lnTo>
                    <a:lnTo>
                      <a:pt x="1" y="943"/>
                    </a:lnTo>
                    <a:cubicBezTo>
                      <a:pt x="1" y="973"/>
                      <a:pt x="1" y="1064"/>
                      <a:pt x="61" y="1095"/>
                    </a:cubicBezTo>
                    <a:cubicBezTo>
                      <a:pt x="61" y="1110"/>
                      <a:pt x="69" y="1118"/>
                      <a:pt x="88" y="1118"/>
                    </a:cubicBezTo>
                    <a:cubicBezTo>
                      <a:pt x="107" y="1118"/>
                      <a:pt x="137" y="1110"/>
                      <a:pt x="183" y="1095"/>
                    </a:cubicBezTo>
                    <a:cubicBezTo>
                      <a:pt x="213" y="1095"/>
                      <a:pt x="213" y="1064"/>
                      <a:pt x="244" y="1064"/>
                    </a:cubicBezTo>
                    <a:lnTo>
                      <a:pt x="305" y="1004"/>
                    </a:lnTo>
                    <a:lnTo>
                      <a:pt x="335" y="1004"/>
                    </a:lnTo>
                    <a:cubicBezTo>
                      <a:pt x="365" y="1004"/>
                      <a:pt x="396" y="973"/>
                      <a:pt x="396" y="973"/>
                    </a:cubicBezTo>
                    <a:cubicBezTo>
                      <a:pt x="415" y="964"/>
                      <a:pt x="436" y="952"/>
                      <a:pt x="456" y="940"/>
                    </a:cubicBezTo>
                    <a:lnTo>
                      <a:pt x="456" y="940"/>
                    </a:lnTo>
                    <a:cubicBezTo>
                      <a:pt x="540" y="930"/>
                      <a:pt x="595" y="896"/>
                      <a:pt x="669" y="821"/>
                    </a:cubicBezTo>
                    <a:cubicBezTo>
                      <a:pt x="696" y="794"/>
                      <a:pt x="723" y="761"/>
                      <a:pt x="750" y="730"/>
                    </a:cubicBezTo>
                    <a:lnTo>
                      <a:pt x="750" y="730"/>
                    </a:lnTo>
                    <a:cubicBezTo>
                      <a:pt x="764" y="720"/>
                      <a:pt x="778" y="710"/>
                      <a:pt x="791" y="700"/>
                    </a:cubicBezTo>
                    <a:cubicBezTo>
                      <a:pt x="789" y="697"/>
                      <a:pt x="787" y="695"/>
                      <a:pt x="785" y="692"/>
                    </a:cubicBezTo>
                    <a:lnTo>
                      <a:pt x="785" y="692"/>
                    </a:lnTo>
                    <a:cubicBezTo>
                      <a:pt x="807" y="669"/>
                      <a:pt x="829" y="650"/>
                      <a:pt x="852" y="639"/>
                    </a:cubicBezTo>
                    <a:cubicBezTo>
                      <a:pt x="943" y="548"/>
                      <a:pt x="973" y="487"/>
                      <a:pt x="973" y="365"/>
                    </a:cubicBezTo>
                    <a:cubicBezTo>
                      <a:pt x="973" y="305"/>
                      <a:pt x="943" y="183"/>
                      <a:pt x="852" y="92"/>
                    </a:cubicBezTo>
                    <a:cubicBezTo>
                      <a:pt x="791" y="31"/>
                      <a:pt x="700" y="1"/>
                      <a:pt x="578" y="1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107" name="Google Shape;1107;p6"/>
              <p:cNvSpPr/>
              <p:nvPr/>
            </p:nvSpPr>
            <p:spPr>
              <a:xfrm>
                <a:off x="1190357" y="3846473"/>
                <a:ext cx="9187" cy="12621"/>
              </a:xfrm>
              <a:custGeom>
                <a:rect b="b" l="l" r="r" t="t"/>
                <a:pathLst>
                  <a:path extrusionOk="0" h="544" w="396">
                    <a:moveTo>
                      <a:pt x="181" y="1"/>
                    </a:moveTo>
                    <a:cubicBezTo>
                      <a:pt x="132" y="1"/>
                      <a:pt x="82" y="36"/>
                      <a:pt x="62" y="57"/>
                    </a:cubicBezTo>
                    <a:cubicBezTo>
                      <a:pt x="31" y="87"/>
                      <a:pt x="1" y="118"/>
                      <a:pt x="1" y="209"/>
                    </a:cubicBezTo>
                    <a:lnTo>
                      <a:pt x="1" y="270"/>
                    </a:lnTo>
                    <a:lnTo>
                      <a:pt x="1" y="330"/>
                    </a:lnTo>
                    <a:lnTo>
                      <a:pt x="1" y="391"/>
                    </a:lnTo>
                    <a:cubicBezTo>
                      <a:pt x="1" y="422"/>
                      <a:pt x="31" y="422"/>
                      <a:pt x="31" y="482"/>
                    </a:cubicBezTo>
                    <a:lnTo>
                      <a:pt x="31" y="513"/>
                    </a:lnTo>
                    <a:cubicBezTo>
                      <a:pt x="31" y="513"/>
                      <a:pt x="31" y="543"/>
                      <a:pt x="62" y="543"/>
                    </a:cubicBezTo>
                    <a:lnTo>
                      <a:pt x="213" y="543"/>
                    </a:lnTo>
                    <a:cubicBezTo>
                      <a:pt x="213" y="543"/>
                      <a:pt x="244" y="543"/>
                      <a:pt x="244" y="513"/>
                    </a:cubicBezTo>
                    <a:cubicBezTo>
                      <a:pt x="237" y="506"/>
                      <a:pt x="232" y="501"/>
                      <a:pt x="229" y="497"/>
                    </a:cubicBezTo>
                    <a:lnTo>
                      <a:pt x="229" y="497"/>
                    </a:lnTo>
                    <a:cubicBezTo>
                      <a:pt x="233" y="493"/>
                      <a:pt x="238" y="489"/>
                      <a:pt x="244" y="482"/>
                    </a:cubicBezTo>
                    <a:cubicBezTo>
                      <a:pt x="264" y="493"/>
                      <a:pt x="281" y="496"/>
                      <a:pt x="295" y="496"/>
                    </a:cubicBezTo>
                    <a:cubicBezTo>
                      <a:pt x="322" y="496"/>
                      <a:pt x="335" y="482"/>
                      <a:pt x="335" y="482"/>
                    </a:cubicBezTo>
                    <a:lnTo>
                      <a:pt x="365" y="452"/>
                    </a:lnTo>
                    <a:cubicBezTo>
                      <a:pt x="365" y="391"/>
                      <a:pt x="396" y="361"/>
                      <a:pt x="396" y="330"/>
                    </a:cubicBezTo>
                    <a:lnTo>
                      <a:pt x="396" y="209"/>
                    </a:lnTo>
                    <a:lnTo>
                      <a:pt x="396" y="178"/>
                    </a:lnTo>
                    <a:cubicBezTo>
                      <a:pt x="396" y="178"/>
                      <a:pt x="396" y="118"/>
                      <a:pt x="365" y="118"/>
                    </a:cubicBezTo>
                    <a:cubicBezTo>
                      <a:pt x="365" y="87"/>
                      <a:pt x="335" y="87"/>
                      <a:pt x="305" y="57"/>
                    </a:cubicBezTo>
                    <a:cubicBezTo>
                      <a:pt x="305" y="57"/>
                      <a:pt x="244" y="57"/>
                      <a:pt x="244" y="27"/>
                    </a:cubicBezTo>
                    <a:cubicBezTo>
                      <a:pt x="225" y="8"/>
                      <a:pt x="203" y="1"/>
                      <a:pt x="181" y="1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108" name="Google Shape;1108;p6"/>
              <p:cNvSpPr/>
              <p:nvPr/>
            </p:nvSpPr>
            <p:spPr>
              <a:xfrm>
                <a:off x="1067652" y="3811812"/>
                <a:ext cx="18374" cy="22318"/>
              </a:xfrm>
              <a:custGeom>
                <a:rect b="b" l="l" r="r" t="t"/>
                <a:pathLst>
                  <a:path extrusionOk="0" h="962" w="792">
                    <a:moveTo>
                      <a:pt x="487" y="1"/>
                    </a:moveTo>
                    <a:cubicBezTo>
                      <a:pt x="366" y="1"/>
                      <a:pt x="274" y="62"/>
                      <a:pt x="214" y="153"/>
                    </a:cubicBezTo>
                    <a:cubicBezTo>
                      <a:pt x="183" y="274"/>
                      <a:pt x="153" y="365"/>
                      <a:pt x="122" y="457"/>
                    </a:cubicBezTo>
                    <a:cubicBezTo>
                      <a:pt x="122" y="487"/>
                      <a:pt x="62" y="517"/>
                      <a:pt x="62" y="578"/>
                    </a:cubicBezTo>
                    <a:cubicBezTo>
                      <a:pt x="62" y="609"/>
                      <a:pt x="31" y="639"/>
                      <a:pt x="31" y="669"/>
                    </a:cubicBezTo>
                    <a:lnTo>
                      <a:pt x="31" y="639"/>
                    </a:lnTo>
                    <a:cubicBezTo>
                      <a:pt x="31" y="669"/>
                      <a:pt x="1" y="730"/>
                      <a:pt x="1" y="761"/>
                    </a:cubicBezTo>
                    <a:cubicBezTo>
                      <a:pt x="1" y="791"/>
                      <a:pt x="31" y="821"/>
                      <a:pt x="31" y="882"/>
                    </a:cubicBezTo>
                    <a:cubicBezTo>
                      <a:pt x="89" y="940"/>
                      <a:pt x="135" y="961"/>
                      <a:pt x="184" y="961"/>
                    </a:cubicBezTo>
                    <a:cubicBezTo>
                      <a:pt x="212" y="961"/>
                      <a:pt x="241" y="954"/>
                      <a:pt x="274" y="943"/>
                    </a:cubicBezTo>
                    <a:cubicBezTo>
                      <a:pt x="305" y="913"/>
                      <a:pt x="366" y="882"/>
                      <a:pt x="426" y="821"/>
                    </a:cubicBezTo>
                    <a:lnTo>
                      <a:pt x="487" y="761"/>
                    </a:lnTo>
                    <a:cubicBezTo>
                      <a:pt x="518" y="669"/>
                      <a:pt x="609" y="639"/>
                      <a:pt x="670" y="578"/>
                    </a:cubicBezTo>
                    <a:cubicBezTo>
                      <a:pt x="639" y="578"/>
                      <a:pt x="639" y="609"/>
                      <a:pt x="609" y="609"/>
                    </a:cubicBezTo>
                    <a:cubicBezTo>
                      <a:pt x="609" y="609"/>
                      <a:pt x="639" y="609"/>
                      <a:pt x="639" y="578"/>
                    </a:cubicBezTo>
                    <a:lnTo>
                      <a:pt x="761" y="457"/>
                    </a:lnTo>
                    <a:cubicBezTo>
                      <a:pt x="791" y="426"/>
                      <a:pt x="791" y="335"/>
                      <a:pt x="791" y="305"/>
                    </a:cubicBezTo>
                    <a:cubicBezTo>
                      <a:pt x="791" y="214"/>
                      <a:pt x="761" y="153"/>
                      <a:pt x="730" y="62"/>
                    </a:cubicBezTo>
                    <a:cubicBezTo>
                      <a:pt x="670" y="31"/>
                      <a:pt x="578" y="1"/>
                      <a:pt x="487" y="1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109" name="Google Shape;1109;p6"/>
              <p:cNvSpPr/>
              <p:nvPr/>
            </p:nvSpPr>
            <p:spPr>
              <a:xfrm>
                <a:off x="1039464" y="3799121"/>
                <a:ext cx="14825" cy="16959"/>
              </a:xfrm>
              <a:custGeom>
                <a:rect b="b" l="l" r="r" t="t"/>
                <a:pathLst>
                  <a:path extrusionOk="0" h="731" w="639">
                    <a:moveTo>
                      <a:pt x="152" y="153"/>
                    </a:moveTo>
                    <a:cubicBezTo>
                      <a:pt x="152" y="210"/>
                      <a:pt x="125" y="213"/>
                      <a:pt x="122" y="239"/>
                    </a:cubicBezTo>
                    <a:lnTo>
                      <a:pt x="122" y="239"/>
                    </a:lnTo>
                    <a:cubicBezTo>
                      <a:pt x="122" y="239"/>
                      <a:pt x="122" y="239"/>
                      <a:pt x="122" y="239"/>
                    </a:cubicBezTo>
                    <a:lnTo>
                      <a:pt x="122" y="239"/>
                    </a:lnTo>
                    <a:cubicBezTo>
                      <a:pt x="122" y="213"/>
                      <a:pt x="123" y="210"/>
                      <a:pt x="152" y="153"/>
                    </a:cubicBezTo>
                    <a:close/>
                    <a:moveTo>
                      <a:pt x="304" y="1"/>
                    </a:moveTo>
                    <a:cubicBezTo>
                      <a:pt x="274" y="1"/>
                      <a:pt x="213" y="31"/>
                      <a:pt x="182" y="92"/>
                    </a:cubicBezTo>
                    <a:lnTo>
                      <a:pt x="152" y="122"/>
                    </a:lnTo>
                    <a:cubicBezTo>
                      <a:pt x="122" y="152"/>
                      <a:pt x="122" y="182"/>
                      <a:pt x="122" y="239"/>
                    </a:cubicBezTo>
                    <a:lnTo>
                      <a:pt x="122" y="239"/>
                    </a:lnTo>
                    <a:cubicBezTo>
                      <a:pt x="91" y="265"/>
                      <a:pt x="53" y="299"/>
                      <a:pt x="30" y="365"/>
                    </a:cubicBezTo>
                    <a:cubicBezTo>
                      <a:pt x="30" y="396"/>
                      <a:pt x="0" y="396"/>
                      <a:pt x="0" y="426"/>
                    </a:cubicBezTo>
                    <a:lnTo>
                      <a:pt x="0" y="487"/>
                    </a:lnTo>
                    <a:cubicBezTo>
                      <a:pt x="0" y="487"/>
                      <a:pt x="0" y="548"/>
                      <a:pt x="30" y="548"/>
                    </a:cubicBezTo>
                    <a:cubicBezTo>
                      <a:pt x="30" y="578"/>
                      <a:pt x="61" y="578"/>
                      <a:pt x="61" y="609"/>
                    </a:cubicBezTo>
                    <a:lnTo>
                      <a:pt x="122" y="669"/>
                    </a:lnTo>
                    <a:cubicBezTo>
                      <a:pt x="142" y="669"/>
                      <a:pt x="149" y="683"/>
                      <a:pt x="160" y="683"/>
                    </a:cubicBezTo>
                    <a:cubicBezTo>
                      <a:pt x="166" y="683"/>
                      <a:pt x="172" y="679"/>
                      <a:pt x="182" y="669"/>
                    </a:cubicBezTo>
                    <a:lnTo>
                      <a:pt x="243" y="669"/>
                    </a:lnTo>
                    <a:cubicBezTo>
                      <a:pt x="258" y="715"/>
                      <a:pt x="274" y="730"/>
                      <a:pt x="289" y="730"/>
                    </a:cubicBezTo>
                    <a:cubicBezTo>
                      <a:pt x="304" y="730"/>
                      <a:pt x="319" y="715"/>
                      <a:pt x="334" y="700"/>
                    </a:cubicBezTo>
                    <a:cubicBezTo>
                      <a:pt x="426" y="669"/>
                      <a:pt x="456" y="609"/>
                      <a:pt x="486" y="578"/>
                    </a:cubicBezTo>
                    <a:cubicBezTo>
                      <a:pt x="517" y="548"/>
                      <a:pt x="578" y="517"/>
                      <a:pt x="578" y="457"/>
                    </a:cubicBezTo>
                    <a:cubicBezTo>
                      <a:pt x="608" y="396"/>
                      <a:pt x="608" y="305"/>
                      <a:pt x="638" y="274"/>
                    </a:cubicBezTo>
                    <a:cubicBezTo>
                      <a:pt x="638" y="244"/>
                      <a:pt x="638" y="213"/>
                      <a:pt x="608" y="153"/>
                    </a:cubicBezTo>
                    <a:cubicBezTo>
                      <a:pt x="608" y="122"/>
                      <a:pt x="578" y="92"/>
                      <a:pt x="578" y="92"/>
                    </a:cubicBezTo>
                    <a:cubicBezTo>
                      <a:pt x="517" y="31"/>
                      <a:pt x="517" y="31"/>
                      <a:pt x="486" y="31"/>
                    </a:cubicBezTo>
                    <a:cubicBezTo>
                      <a:pt x="456" y="31"/>
                      <a:pt x="426" y="1"/>
                      <a:pt x="365" y="1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110" name="Google Shape;1110;p6"/>
              <p:cNvSpPr/>
              <p:nvPr/>
            </p:nvSpPr>
            <p:spPr>
              <a:xfrm>
                <a:off x="1116326" y="3825917"/>
                <a:ext cx="17655" cy="32735"/>
              </a:xfrm>
              <a:custGeom>
                <a:rect b="b" l="l" r="r" t="t"/>
                <a:pathLst>
                  <a:path extrusionOk="0" h="1411" w="761">
                    <a:moveTo>
                      <a:pt x="395" y="1"/>
                    </a:moveTo>
                    <a:cubicBezTo>
                      <a:pt x="304" y="1"/>
                      <a:pt x="213" y="1"/>
                      <a:pt x="152" y="61"/>
                    </a:cubicBezTo>
                    <a:cubicBezTo>
                      <a:pt x="61" y="153"/>
                      <a:pt x="0" y="274"/>
                      <a:pt x="0" y="365"/>
                    </a:cubicBezTo>
                    <a:cubicBezTo>
                      <a:pt x="0" y="487"/>
                      <a:pt x="31" y="609"/>
                      <a:pt x="31" y="730"/>
                    </a:cubicBezTo>
                    <a:lnTo>
                      <a:pt x="31" y="639"/>
                    </a:lnTo>
                    <a:cubicBezTo>
                      <a:pt x="31" y="761"/>
                      <a:pt x="61" y="913"/>
                      <a:pt x="91" y="1034"/>
                    </a:cubicBezTo>
                    <a:cubicBezTo>
                      <a:pt x="152" y="1125"/>
                      <a:pt x="152" y="1247"/>
                      <a:pt x="213" y="1368"/>
                    </a:cubicBezTo>
                    <a:cubicBezTo>
                      <a:pt x="227" y="1396"/>
                      <a:pt x="265" y="1411"/>
                      <a:pt x="311" y="1411"/>
                    </a:cubicBezTo>
                    <a:cubicBezTo>
                      <a:pt x="368" y="1411"/>
                      <a:pt x="436" y="1388"/>
                      <a:pt x="487" y="1338"/>
                    </a:cubicBezTo>
                    <a:cubicBezTo>
                      <a:pt x="487" y="1277"/>
                      <a:pt x="517" y="1247"/>
                      <a:pt x="517" y="1216"/>
                    </a:cubicBezTo>
                    <a:lnTo>
                      <a:pt x="517" y="1125"/>
                    </a:lnTo>
                    <a:cubicBezTo>
                      <a:pt x="517" y="1095"/>
                      <a:pt x="517" y="1034"/>
                      <a:pt x="547" y="973"/>
                    </a:cubicBezTo>
                    <a:cubicBezTo>
                      <a:pt x="547" y="943"/>
                      <a:pt x="547" y="882"/>
                      <a:pt x="608" y="821"/>
                    </a:cubicBezTo>
                    <a:cubicBezTo>
                      <a:pt x="608" y="791"/>
                      <a:pt x="638" y="731"/>
                      <a:pt x="638" y="670"/>
                    </a:cubicBezTo>
                    <a:lnTo>
                      <a:pt x="638" y="670"/>
                    </a:lnTo>
                    <a:cubicBezTo>
                      <a:pt x="638" y="715"/>
                      <a:pt x="621" y="726"/>
                      <a:pt x="613" y="742"/>
                    </a:cubicBezTo>
                    <a:lnTo>
                      <a:pt x="613" y="742"/>
                    </a:lnTo>
                    <a:cubicBezTo>
                      <a:pt x="642" y="632"/>
                      <a:pt x="670" y="572"/>
                      <a:pt x="699" y="457"/>
                    </a:cubicBezTo>
                    <a:cubicBezTo>
                      <a:pt x="760" y="365"/>
                      <a:pt x="699" y="274"/>
                      <a:pt x="669" y="183"/>
                    </a:cubicBezTo>
                    <a:cubicBezTo>
                      <a:pt x="638" y="61"/>
                      <a:pt x="517" y="31"/>
                      <a:pt x="395" y="1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111" name="Google Shape;1111;p6"/>
              <p:cNvSpPr/>
              <p:nvPr/>
            </p:nvSpPr>
            <p:spPr>
              <a:xfrm>
                <a:off x="1139595" y="3833689"/>
                <a:ext cx="11994" cy="12714"/>
              </a:xfrm>
              <a:custGeom>
                <a:rect b="b" l="l" r="r" t="t"/>
                <a:pathLst>
                  <a:path extrusionOk="0" h="548" w="517">
                    <a:moveTo>
                      <a:pt x="365" y="426"/>
                    </a:moveTo>
                    <a:cubicBezTo>
                      <a:pt x="377" y="430"/>
                      <a:pt x="387" y="433"/>
                      <a:pt x="397" y="436"/>
                    </a:cubicBezTo>
                    <a:lnTo>
                      <a:pt x="397" y="436"/>
                    </a:lnTo>
                    <a:cubicBezTo>
                      <a:pt x="358" y="463"/>
                      <a:pt x="320" y="486"/>
                      <a:pt x="274" y="517"/>
                    </a:cubicBezTo>
                    <a:lnTo>
                      <a:pt x="240" y="486"/>
                    </a:lnTo>
                    <a:lnTo>
                      <a:pt x="274" y="486"/>
                    </a:lnTo>
                    <a:cubicBezTo>
                      <a:pt x="274" y="486"/>
                      <a:pt x="304" y="486"/>
                      <a:pt x="304" y="456"/>
                    </a:cubicBezTo>
                    <a:lnTo>
                      <a:pt x="365" y="426"/>
                    </a:lnTo>
                    <a:close/>
                    <a:moveTo>
                      <a:pt x="243" y="0"/>
                    </a:moveTo>
                    <a:cubicBezTo>
                      <a:pt x="213" y="0"/>
                      <a:pt x="152" y="0"/>
                      <a:pt x="122" y="30"/>
                    </a:cubicBezTo>
                    <a:cubicBezTo>
                      <a:pt x="91" y="91"/>
                      <a:pt x="61" y="91"/>
                      <a:pt x="61" y="122"/>
                    </a:cubicBezTo>
                    <a:cubicBezTo>
                      <a:pt x="0" y="152"/>
                      <a:pt x="0" y="182"/>
                      <a:pt x="0" y="243"/>
                    </a:cubicBezTo>
                    <a:lnTo>
                      <a:pt x="0" y="334"/>
                    </a:lnTo>
                    <a:cubicBezTo>
                      <a:pt x="0" y="395"/>
                      <a:pt x="61" y="426"/>
                      <a:pt x="91" y="456"/>
                    </a:cubicBezTo>
                    <a:lnTo>
                      <a:pt x="122" y="486"/>
                    </a:lnTo>
                    <a:cubicBezTo>
                      <a:pt x="152" y="547"/>
                      <a:pt x="213" y="547"/>
                      <a:pt x="243" y="547"/>
                    </a:cubicBezTo>
                    <a:cubicBezTo>
                      <a:pt x="274" y="547"/>
                      <a:pt x="304" y="547"/>
                      <a:pt x="365" y="486"/>
                    </a:cubicBezTo>
                    <a:cubicBezTo>
                      <a:pt x="395" y="486"/>
                      <a:pt x="426" y="456"/>
                      <a:pt x="426" y="456"/>
                    </a:cubicBezTo>
                    <a:cubicBezTo>
                      <a:pt x="429" y="453"/>
                      <a:pt x="432" y="450"/>
                      <a:pt x="434" y="446"/>
                    </a:cubicBezTo>
                    <a:lnTo>
                      <a:pt x="434" y="446"/>
                    </a:lnTo>
                    <a:cubicBezTo>
                      <a:pt x="441" y="448"/>
                      <a:pt x="447" y="448"/>
                      <a:pt x="452" y="448"/>
                    </a:cubicBezTo>
                    <a:cubicBezTo>
                      <a:pt x="471" y="448"/>
                      <a:pt x="487" y="441"/>
                      <a:pt x="517" y="426"/>
                    </a:cubicBezTo>
                    <a:lnTo>
                      <a:pt x="517" y="395"/>
                    </a:lnTo>
                    <a:lnTo>
                      <a:pt x="517" y="334"/>
                    </a:lnTo>
                    <a:lnTo>
                      <a:pt x="517" y="182"/>
                    </a:lnTo>
                    <a:cubicBezTo>
                      <a:pt x="517" y="152"/>
                      <a:pt x="517" y="152"/>
                      <a:pt x="456" y="122"/>
                    </a:cubicBezTo>
                    <a:cubicBezTo>
                      <a:pt x="456" y="61"/>
                      <a:pt x="426" y="61"/>
                      <a:pt x="395" y="30"/>
                    </a:cubicBezTo>
                    <a:cubicBezTo>
                      <a:pt x="365" y="0"/>
                      <a:pt x="365" y="0"/>
                      <a:pt x="304" y="0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  <p:grpSp>
          <p:nvGrpSpPr>
            <p:cNvPr id="1112" name="Google Shape;1112;p6"/>
            <p:cNvGrpSpPr/>
            <p:nvPr/>
          </p:nvGrpSpPr>
          <p:grpSpPr>
            <a:xfrm>
              <a:off x="614231" y="4539549"/>
              <a:ext cx="253878" cy="154326"/>
              <a:chOff x="614231" y="4539549"/>
              <a:chExt cx="253878" cy="154326"/>
            </a:xfrm>
          </p:grpSpPr>
          <p:sp>
            <p:nvSpPr>
              <p:cNvPr id="1113" name="Google Shape;1113;p6"/>
              <p:cNvSpPr/>
              <p:nvPr/>
            </p:nvSpPr>
            <p:spPr>
              <a:xfrm>
                <a:off x="625506" y="4630911"/>
                <a:ext cx="27538" cy="17980"/>
              </a:xfrm>
              <a:custGeom>
                <a:rect b="b" l="l" r="r" t="t"/>
                <a:pathLst>
                  <a:path extrusionOk="0" h="775" w="1187">
                    <a:moveTo>
                      <a:pt x="525" y="1"/>
                    </a:moveTo>
                    <a:cubicBezTo>
                      <a:pt x="453" y="1"/>
                      <a:pt x="386" y="14"/>
                      <a:pt x="305" y="14"/>
                    </a:cubicBezTo>
                    <a:cubicBezTo>
                      <a:pt x="274" y="14"/>
                      <a:pt x="214" y="75"/>
                      <a:pt x="153" y="106"/>
                    </a:cubicBezTo>
                    <a:lnTo>
                      <a:pt x="62" y="227"/>
                    </a:lnTo>
                    <a:cubicBezTo>
                      <a:pt x="62" y="258"/>
                      <a:pt x="1" y="288"/>
                      <a:pt x="1" y="288"/>
                    </a:cubicBezTo>
                    <a:lnTo>
                      <a:pt x="1" y="440"/>
                    </a:lnTo>
                    <a:cubicBezTo>
                      <a:pt x="1" y="470"/>
                      <a:pt x="1" y="501"/>
                      <a:pt x="62" y="562"/>
                    </a:cubicBezTo>
                    <a:cubicBezTo>
                      <a:pt x="62" y="592"/>
                      <a:pt x="92" y="622"/>
                      <a:pt x="122" y="653"/>
                    </a:cubicBezTo>
                    <a:lnTo>
                      <a:pt x="214" y="744"/>
                    </a:lnTo>
                    <a:cubicBezTo>
                      <a:pt x="274" y="774"/>
                      <a:pt x="305" y="774"/>
                      <a:pt x="396" y="774"/>
                    </a:cubicBezTo>
                    <a:lnTo>
                      <a:pt x="548" y="774"/>
                    </a:lnTo>
                    <a:cubicBezTo>
                      <a:pt x="578" y="774"/>
                      <a:pt x="609" y="744"/>
                      <a:pt x="700" y="744"/>
                    </a:cubicBezTo>
                    <a:cubicBezTo>
                      <a:pt x="709" y="739"/>
                      <a:pt x="719" y="734"/>
                      <a:pt x="730" y="729"/>
                    </a:cubicBezTo>
                    <a:lnTo>
                      <a:pt x="730" y="729"/>
                    </a:lnTo>
                    <a:cubicBezTo>
                      <a:pt x="723" y="736"/>
                      <a:pt x="715" y="744"/>
                      <a:pt x="700" y="744"/>
                    </a:cubicBezTo>
                    <a:cubicBezTo>
                      <a:pt x="728" y="744"/>
                      <a:pt x="756" y="718"/>
                      <a:pt x="760" y="714"/>
                    </a:cubicBezTo>
                    <a:lnTo>
                      <a:pt x="760" y="714"/>
                    </a:lnTo>
                    <a:cubicBezTo>
                      <a:pt x="824" y="683"/>
                      <a:pt x="907" y="645"/>
                      <a:pt x="973" y="622"/>
                    </a:cubicBezTo>
                    <a:cubicBezTo>
                      <a:pt x="1004" y="622"/>
                      <a:pt x="1004" y="592"/>
                      <a:pt x="1034" y="592"/>
                    </a:cubicBezTo>
                    <a:cubicBezTo>
                      <a:pt x="1065" y="592"/>
                      <a:pt x="1065" y="562"/>
                      <a:pt x="1125" y="562"/>
                    </a:cubicBezTo>
                    <a:cubicBezTo>
                      <a:pt x="1156" y="501"/>
                      <a:pt x="1156" y="501"/>
                      <a:pt x="1156" y="470"/>
                    </a:cubicBezTo>
                    <a:cubicBezTo>
                      <a:pt x="1186" y="440"/>
                      <a:pt x="1186" y="349"/>
                      <a:pt x="1186" y="288"/>
                    </a:cubicBezTo>
                    <a:cubicBezTo>
                      <a:pt x="1186" y="258"/>
                      <a:pt x="1156" y="227"/>
                      <a:pt x="1125" y="166"/>
                    </a:cubicBezTo>
                    <a:cubicBezTo>
                      <a:pt x="1034" y="136"/>
                      <a:pt x="1004" y="136"/>
                      <a:pt x="943" y="106"/>
                    </a:cubicBezTo>
                    <a:cubicBezTo>
                      <a:pt x="852" y="75"/>
                      <a:pt x="730" y="75"/>
                      <a:pt x="669" y="75"/>
                    </a:cubicBezTo>
                    <a:lnTo>
                      <a:pt x="730" y="75"/>
                    </a:lnTo>
                    <a:cubicBezTo>
                      <a:pt x="700" y="75"/>
                      <a:pt x="669" y="75"/>
                      <a:pt x="639" y="14"/>
                    </a:cubicBezTo>
                    <a:cubicBezTo>
                      <a:pt x="599" y="4"/>
                      <a:pt x="561" y="1"/>
                      <a:pt x="525" y="1"/>
                    </a:cubicBez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114" name="Google Shape;1114;p6"/>
              <p:cNvSpPr/>
              <p:nvPr/>
            </p:nvSpPr>
            <p:spPr>
              <a:xfrm>
                <a:off x="638916" y="4611400"/>
                <a:ext cx="26819" cy="16333"/>
              </a:xfrm>
              <a:custGeom>
                <a:rect b="b" l="l" r="r" t="t"/>
                <a:pathLst>
                  <a:path extrusionOk="0" h="704" w="1156">
                    <a:moveTo>
                      <a:pt x="388" y="1"/>
                    </a:moveTo>
                    <a:cubicBezTo>
                      <a:pt x="280" y="1"/>
                      <a:pt x="175" y="63"/>
                      <a:pt x="122" y="187"/>
                    </a:cubicBezTo>
                    <a:cubicBezTo>
                      <a:pt x="0" y="369"/>
                      <a:pt x="122" y="612"/>
                      <a:pt x="304" y="673"/>
                    </a:cubicBezTo>
                    <a:cubicBezTo>
                      <a:pt x="426" y="703"/>
                      <a:pt x="517" y="703"/>
                      <a:pt x="608" y="703"/>
                    </a:cubicBezTo>
                    <a:cubicBezTo>
                      <a:pt x="680" y="703"/>
                      <a:pt x="771" y="703"/>
                      <a:pt x="836" y="688"/>
                    </a:cubicBezTo>
                    <a:lnTo>
                      <a:pt x="836" y="688"/>
                    </a:lnTo>
                    <a:cubicBezTo>
                      <a:pt x="832" y="692"/>
                      <a:pt x="827" y="697"/>
                      <a:pt x="821" y="703"/>
                    </a:cubicBezTo>
                    <a:lnTo>
                      <a:pt x="1003" y="703"/>
                    </a:lnTo>
                    <a:cubicBezTo>
                      <a:pt x="1125" y="673"/>
                      <a:pt x="1155" y="551"/>
                      <a:pt x="1034" y="491"/>
                    </a:cubicBezTo>
                    <a:cubicBezTo>
                      <a:pt x="1003" y="491"/>
                      <a:pt x="1003" y="460"/>
                      <a:pt x="973" y="460"/>
                    </a:cubicBezTo>
                    <a:cubicBezTo>
                      <a:pt x="973" y="460"/>
                      <a:pt x="971" y="460"/>
                      <a:pt x="967" y="460"/>
                    </a:cubicBezTo>
                    <a:lnTo>
                      <a:pt x="967" y="460"/>
                    </a:lnTo>
                    <a:cubicBezTo>
                      <a:pt x="952" y="419"/>
                      <a:pt x="907" y="394"/>
                      <a:pt x="882" y="369"/>
                    </a:cubicBezTo>
                    <a:lnTo>
                      <a:pt x="851" y="339"/>
                    </a:lnTo>
                    <a:lnTo>
                      <a:pt x="760" y="247"/>
                    </a:lnTo>
                    <a:lnTo>
                      <a:pt x="608" y="96"/>
                    </a:lnTo>
                    <a:cubicBezTo>
                      <a:pt x="545" y="32"/>
                      <a:pt x="466" y="1"/>
                      <a:pt x="388" y="1"/>
                    </a:cubicBez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115" name="Google Shape;1115;p6"/>
              <p:cNvSpPr/>
              <p:nvPr/>
            </p:nvSpPr>
            <p:spPr>
              <a:xfrm>
                <a:off x="661466" y="4606551"/>
                <a:ext cx="19070" cy="15544"/>
              </a:xfrm>
              <a:custGeom>
                <a:rect b="b" l="l" r="r" t="t"/>
                <a:pathLst>
                  <a:path extrusionOk="0" h="670" w="822">
                    <a:moveTo>
                      <a:pt x="457" y="1"/>
                    </a:moveTo>
                    <a:lnTo>
                      <a:pt x="457" y="1"/>
                    </a:lnTo>
                    <a:cubicBezTo>
                      <a:pt x="472" y="31"/>
                      <a:pt x="480" y="54"/>
                      <a:pt x="487" y="73"/>
                    </a:cubicBezTo>
                    <a:lnTo>
                      <a:pt x="487" y="73"/>
                    </a:lnTo>
                    <a:cubicBezTo>
                      <a:pt x="487" y="70"/>
                      <a:pt x="487" y="66"/>
                      <a:pt x="487" y="61"/>
                    </a:cubicBezTo>
                    <a:lnTo>
                      <a:pt x="457" y="1"/>
                    </a:lnTo>
                    <a:close/>
                    <a:moveTo>
                      <a:pt x="487" y="73"/>
                    </a:moveTo>
                    <a:cubicBezTo>
                      <a:pt x="488" y="92"/>
                      <a:pt x="492" y="96"/>
                      <a:pt x="518" y="122"/>
                    </a:cubicBezTo>
                    <a:cubicBezTo>
                      <a:pt x="503" y="107"/>
                      <a:pt x="495" y="92"/>
                      <a:pt x="487" y="73"/>
                    </a:cubicBezTo>
                    <a:close/>
                    <a:moveTo>
                      <a:pt x="92" y="426"/>
                    </a:moveTo>
                    <a:cubicBezTo>
                      <a:pt x="92" y="426"/>
                      <a:pt x="149" y="426"/>
                      <a:pt x="153" y="454"/>
                    </a:cubicBezTo>
                    <a:lnTo>
                      <a:pt x="153" y="454"/>
                    </a:lnTo>
                    <a:cubicBezTo>
                      <a:pt x="141" y="450"/>
                      <a:pt x="126" y="443"/>
                      <a:pt x="92" y="426"/>
                    </a:cubicBezTo>
                    <a:close/>
                    <a:moveTo>
                      <a:pt x="244" y="1"/>
                    </a:moveTo>
                    <a:cubicBezTo>
                      <a:pt x="183" y="1"/>
                      <a:pt x="153" y="61"/>
                      <a:pt x="62" y="92"/>
                    </a:cubicBezTo>
                    <a:lnTo>
                      <a:pt x="31" y="122"/>
                    </a:lnTo>
                    <a:lnTo>
                      <a:pt x="1" y="213"/>
                    </a:lnTo>
                    <a:lnTo>
                      <a:pt x="1" y="305"/>
                    </a:lnTo>
                    <a:cubicBezTo>
                      <a:pt x="1" y="365"/>
                      <a:pt x="31" y="396"/>
                      <a:pt x="62" y="426"/>
                    </a:cubicBezTo>
                    <a:cubicBezTo>
                      <a:pt x="92" y="456"/>
                      <a:pt x="153" y="456"/>
                      <a:pt x="183" y="517"/>
                    </a:cubicBezTo>
                    <a:lnTo>
                      <a:pt x="204" y="517"/>
                    </a:lnTo>
                    <a:cubicBezTo>
                      <a:pt x="217" y="527"/>
                      <a:pt x="231" y="534"/>
                      <a:pt x="244" y="548"/>
                    </a:cubicBezTo>
                    <a:cubicBezTo>
                      <a:pt x="305" y="548"/>
                      <a:pt x="335" y="578"/>
                      <a:pt x="335" y="578"/>
                    </a:cubicBezTo>
                    <a:lnTo>
                      <a:pt x="437" y="578"/>
                    </a:lnTo>
                    <a:cubicBezTo>
                      <a:pt x="471" y="590"/>
                      <a:pt x="507" y="600"/>
                      <a:pt x="548" y="608"/>
                    </a:cubicBezTo>
                    <a:cubicBezTo>
                      <a:pt x="609" y="608"/>
                      <a:pt x="609" y="608"/>
                      <a:pt x="639" y="669"/>
                    </a:cubicBezTo>
                    <a:cubicBezTo>
                      <a:pt x="700" y="669"/>
                      <a:pt x="791" y="669"/>
                      <a:pt x="822" y="578"/>
                    </a:cubicBezTo>
                    <a:lnTo>
                      <a:pt x="822" y="456"/>
                    </a:lnTo>
                    <a:lnTo>
                      <a:pt x="822" y="426"/>
                    </a:lnTo>
                    <a:cubicBezTo>
                      <a:pt x="822" y="396"/>
                      <a:pt x="822" y="396"/>
                      <a:pt x="791" y="365"/>
                    </a:cubicBezTo>
                    <a:cubicBezTo>
                      <a:pt x="700" y="305"/>
                      <a:pt x="639" y="244"/>
                      <a:pt x="548" y="153"/>
                    </a:cubicBezTo>
                    <a:cubicBezTo>
                      <a:pt x="548" y="153"/>
                      <a:pt x="548" y="153"/>
                      <a:pt x="547" y="153"/>
                    </a:cubicBezTo>
                    <a:lnTo>
                      <a:pt x="547" y="153"/>
                    </a:lnTo>
                    <a:cubicBezTo>
                      <a:pt x="536" y="141"/>
                      <a:pt x="526" y="130"/>
                      <a:pt x="518" y="122"/>
                    </a:cubicBezTo>
                    <a:lnTo>
                      <a:pt x="518" y="134"/>
                    </a:lnTo>
                    <a:lnTo>
                      <a:pt x="518" y="134"/>
                    </a:lnTo>
                    <a:cubicBezTo>
                      <a:pt x="514" y="129"/>
                      <a:pt x="511" y="123"/>
                      <a:pt x="507" y="117"/>
                    </a:cubicBezTo>
                    <a:lnTo>
                      <a:pt x="507" y="117"/>
                    </a:lnTo>
                    <a:cubicBezTo>
                      <a:pt x="511" y="119"/>
                      <a:pt x="514" y="120"/>
                      <a:pt x="518" y="122"/>
                    </a:cubicBezTo>
                    <a:lnTo>
                      <a:pt x="487" y="92"/>
                    </a:lnTo>
                    <a:lnTo>
                      <a:pt x="487" y="92"/>
                    </a:lnTo>
                    <a:cubicBezTo>
                      <a:pt x="496" y="100"/>
                      <a:pt x="502" y="109"/>
                      <a:pt x="507" y="117"/>
                    </a:cubicBezTo>
                    <a:lnTo>
                      <a:pt x="507" y="117"/>
                    </a:lnTo>
                    <a:cubicBezTo>
                      <a:pt x="450" y="88"/>
                      <a:pt x="393" y="58"/>
                      <a:pt x="335" y="1"/>
                    </a:cubicBez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116" name="Google Shape;1116;p6"/>
              <p:cNvSpPr/>
              <p:nvPr/>
            </p:nvSpPr>
            <p:spPr>
              <a:xfrm>
                <a:off x="614231" y="4668611"/>
                <a:ext cx="16936" cy="19070"/>
              </a:xfrm>
              <a:custGeom>
                <a:rect b="b" l="l" r="r" t="t"/>
                <a:pathLst>
                  <a:path extrusionOk="0" h="822" w="730">
                    <a:moveTo>
                      <a:pt x="456" y="0"/>
                    </a:moveTo>
                    <a:cubicBezTo>
                      <a:pt x="473" y="4"/>
                      <a:pt x="486" y="8"/>
                      <a:pt x="497" y="11"/>
                    </a:cubicBezTo>
                    <a:lnTo>
                      <a:pt x="497" y="11"/>
                    </a:lnTo>
                    <a:cubicBezTo>
                      <a:pt x="482" y="4"/>
                      <a:pt x="467" y="0"/>
                      <a:pt x="456" y="0"/>
                    </a:cubicBezTo>
                    <a:close/>
                    <a:moveTo>
                      <a:pt x="497" y="11"/>
                    </a:moveTo>
                    <a:lnTo>
                      <a:pt x="497" y="11"/>
                    </a:lnTo>
                    <a:cubicBezTo>
                      <a:pt x="509" y="16"/>
                      <a:pt x="520" y="23"/>
                      <a:pt x="529" y="31"/>
                    </a:cubicBezTo>
                    <a:lnTo>
                      <a:pt x="529" y="31"/>
                    </a:lnTo>
                    <a:cubicBezTo>
                      <a:pt x="549" y="30"/>
                      <a:pt x="558" y="28"/>
                      <a:pt x="497" y="11"/>
                    </a:cubicBezTo>
                    <a:close/>
                    <a:moveTo>
                      <a:pt x="174" y="261"/>
                    </a:moveTo>
                    <a:lnTo>
                      <a:pt x="174" y="261"/>
                    </a:lnTo>
                    <a:cubicBezTo>
                      <a:pt x="168" y="269"/>
                      <a:pt x="161" y="274"/>
                      <a:pt x="152" y="274"/>
                    </a:cubicBezTo>
                    <a:cubicBezTo>
                      <a:pt x="159" y="269"/>
                      <a:pt x="167" y="265"/>
                      <a:pt x="174" y="261"/>
                    </a:cubicBezTo>
                    <a:close/>
                    <a:moveTo>
                      <a:pt x="576" y="443"/>
                    </a:moveTo>
                    <a:lnTo>
                      <a:pt x="576" y="443"/>
                    </a:lnTo>
                    <a:cubicBezTo>
                      <a:pt x="577" y="447"/>
                      <a:pt x="578" y="451"/>
                      <a:pt x="578" y="456"/>
                    </a:cubicBezTo>
                    <a:lnTo>
                      <a:pt x="578" y="487"/>
                    </a:lnTo>
                    <a:cubicBezTo>
                      <a:pt x="578" y="474"/>
                      <a:pt x="578" y="461"/>
                      <a:pt x="576" y="443"/>
                    </a:cubicBezTo>
                    <a:close/>
                    <a:moveTo>
                      <a:pt x="578" y="608"/>
                    </a:moveTo>
                    <a:cubicBezTo>
                      <a:pt x="578" y="623"/>
                      <a:pt x="570" y="631"/>
                      <a:pt x="563" y="639"/>
                    </a:cubicBezTo>
                    <a:lnTo>
                      <a:pt x="578" y="608"/>
                    </a:lnTo>
                    <a:close/>
                    <a:moveTo>
                      <a:pt x="529" y="31"/>
                    </a:moveTo>
                    <a:lnTo>
                      <a:pt x="529" y="31"/>
                    </a:lnTo>
                    <a:cubicBezTo>
                      <a:pt x="526" y="31"/>
                      <a:pt x="521" y="31"/>
                      <a:pt x="517" y="31"/>
                    </a:cubicBezTo>
                    <a:cubicBezTo>
                      <a:pt x="456" y="31"/>
                      <a:pt x="426" y="61"/>
                      <a:pt x="396" y="61"/>
                    </a:cubicBezTo>
                    <a:lnTo>
                      <a:pt x="274" y="61"/>
                    </a:lnTo>
                    <a:cubicBezTo>
                      <a:pt x="244" y="61"/>
                      <a:pt x="244" y="122"/>
                      <a:pt x="183" y="122"/>
                    </a:cubicBezTo>
                    <a:cubicBezTo>
                      <a:pt x="152" y="152"/>
                      <a:pt x="92" y="183"/>
                      <a:pt x="92" y="213"/>
                    </a:cubicBezTo>
                    <a:cubicBezTo>
                      <a:pt x="31" y="274"/>
                      <a:pt x="1" y="334"/>
                      <a:pt x="0" y="365"/>
                    </a:cubicBezTo>
                    <a:lnTo>
                      <a:pt x="0" y="365"/>
                    </a:lnTo>
                    <a:cubicBezTo>
                      <a:pt x="1" y="335"/>
                      <a:pt x="31" y="335"/>
                      <a:pt x="31" y="304"/>
                    </a:cubicBezTo>
                    <a:cubicBezTo>
                      <a:pt x="46" y="304"/>
                      <a:pt x="57" y="303"/>
                      <a:pt x="66" y="300"/>
                    </a:cubicBezTo>
                    <a:lnTo>
                      <a:pt x="66" y="300"/>
                    </a:lnTo>
                    <a:lnTo>
                      <a:pt x="31" y="335"/>
                    </a:lnTo>
                    <a:lnTo>
                      <a:pt x="0" y="426"/>
                    </a:lnTo>
                    <a:lnTo>
                      <a:pt x="0" y="456"/>
                    </a:lnTo>
                    <a:lnTo>
                      <a:pt x="0" y="487"/>
                    </a:lnTo>
                    <a:lnTo>
                      <a:pt x="0" y="608"/>
                    </a:lnTo>
                    <a:lnTo>
                      <a:pt x="31" y="669"/>
                    </a:lnTo>
                    <a:cubicBezTo>
                      <a:pt x="31" y="730"/>
                      <a:pt x="92" y="730"/>
                      <a:pt x="92" y="760"/>
                    </a:cubicBezTo>
                    <a:lnTo>
                      <a:pt x="152" y="791"/>
                    </a:lnTo>
                    <a:cubicBezTo>
                      <a:pt x="183" y="791"/>
                      <a:pt x="183" y="821"/>
                      <a:pt x="244" y="821"/>
                    </a:cubicBezTo>
                    <a:lnTo>
                      <a:pt x="335" y="821"/>
                    </a:lnTo>
                    <a:cubicBezTo>
                      <a:pt x="426" y="821"/>
                      <a:pt x="426" y="821"/>
                      <a:pt x="456" y="791"/>
                    </a:cubicBezTo>
                    <a:cubicBezTo>
                      <a:pt x="487" y="791"/>
                      <a:pt x="487" y="760"/>
                      <a:pt x="548" y="760"/>
                    </a:cubicBezTo>
                    <a:lnTo>
                      <a:pt x="608" y="669"/>
                    </a:lnTo>
                    <a:cubicBezTo>
                      <a:pt x="608" y="669"/>
                      <a:pt x="608" y="639"/>
                      <a:pt x="639" y="639"/>
                    </a:cubicBezTo>
                    <a:cubicBezTo>
                      <a:pt x="639" y="608"/>
                      <a:pt x="700" y="578"/>
                      <a:pt x="700" y="578"/>
                    </a:cubicBezTo>
                    <a:cubicBezTo>
                      <a:pt x="730" y="517"/>
                      <a:pt x="730" y="487"/>
                      <a:pt x="730" y="456"/>
                    </a:cubicBezTo>
                    <a:lnTo>
                      <a:pt x="730" y="304"/>
                    </a:lnTo>
                    <a:cubicBezTo>
                      <a:pt x="730" y="274"/>
                      <a:pt x="700" y="213"/>
                      <a:pt x="639" y="183"/>
                    </a:cubicBezTo>
                    <a:cubicBezTo>
                      <a:pt x="608" y="152"/>
                      <a:pt x="578" y="122"/>
                      <a:pt x="548" y="122"/>
                    </a:cubicBezTo>
                    <a:lnTo>
                      <a:pt x="548" y="61"/>
                    </a:lnTo>
                    <a:cubicBezTo>
                      <a:pt x="548" y="51"/>
                      <a:pt x="540" y="40"/>
                      <a:pt x="529" y="31"/>
                    </a:cubicBez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117" name="Google Shape;1117;p6"/>
              <p:cNvSpPr/>
              <p:nvPr/>
            </p:nvSpPr>
            <p:spPr>
              <a:xfrm>
                <a:off x="802522" y="4553655"/>
                <a:ext cx="22574" cy="23014"/>
              </a:xfrm>
              <a:custGeom>
                <a:rect b="b" l="l" r="r" t="t"/>
                <a:pathLst>
                  <a:path extrusionOk="0" h="992" w="973">
                    <a:moveTo>
                      <a:pt x="304" y="1"/>
                    </a:moveTo>
                    <a:cubicBezTo>
                      <a:pt x="243" y="1"/>
                      <a:pt x="213" y="1"/>
                      <a:pt x="182" y="62"/>
                    </a:cubicBezTo>
                    <a:cubicBezTo>
                      <a:pt x="152" y="62"/>
                      <a:pt x="152" y="92"/>
                      <a:pt x="91" y="92"/>
                    </a:cubicBezTo>
                    <a:cubicBezTo>
                      <a:pt x="61" y="122"/>
                      <a:pt x="30" y="122"/>
                      <a:pt x="30" y="214"/>
                    </a:cubicBezTo>
                    <a:cubicBezTo>
                      <a:pt x="0" y="244"/>
                      <a:pt x="0" y="305"/>
                      <a:pt x="0" y="396"/>
                    </a:cubicBezTo>
                    <a:cubicBezTo>
                      <a:pt x="0" y="426"/>
                      <a:pt x="0" y="457"/>
                      <a:pt x="30" y="518"/>
                    </a:cubicBezTo>
                    <a:cubicBezTo>
                      <a:pt x="30" y="548"/>
                      <a:pt x="61" y="578"/>
                      <a:pt x="91" y="609"/>
                    </a:cubicBezTo>
                    <a:lnTo>
                      <a:pt x="152" y="670"/>
                    </a:lnTo>
                    <a:cubicBezTo>
                      <a:pt x="182" y="700"/>
                      <a:pt x="213" y="700"/>
                      <a:pt x="243" y="730"/>
                    </a:cubicBezTo>
                    <a:lnTo>
                      <a:pt x="304" y="730"/>
                    </a:lnTo>
                    <a:cubicBezTo>
                      <a:pt x="304" y="730"/>
                      <a:pt x="334" y="730"/>
                      <a:pt x="334" y="761"/>
                    </a:cubicBezTo>
                    <a:cubicBezTo>
                      <a:pt x="365" y="822"/>
                      <a:pt x="456" y="822"/>
                      <a:pt x="517" y="822"/>
                    </a:cubicBezTo>
                    <a:lnTo>
                      <a:pt x="456" y="822"/>
                    </a:lnTo>
                    <a:cubicBezTo>
                      <a:pt x="517" y="822"/>
                      <a:pt x="547" y="852"/>
                      <a:pt x="638" y="852"/>
                    </a:cubicBezTo>
                    <a:cubicBezTo>
                      <a:pt x="669" y="852"/>
                      <a:pt x="760" y="882"/>
                      <a:pt x="790" y="913"/>
                    </a:cubicBezTo>
                    <a:lnTo>
                      <a:pt x="760" y="913"/>
                    </a:lnTo>
                    <a:cubicBezTo>
                      <a:pt x="760" y="913"/>
                      <a:pt x="790" y="913"/>
                      <a:pt x="790" y="974"/>
                    </a:cubicBezTo>
                    <a:cubicBezTo>
                      <a:pt x="802" y="985"/>
                      <a:pt x="821" y="992"/>
                      <a:pt x="844" y="992"/>
                    </a:cubicBezTo>
                    <a:cubicBezTo>
                      <a:pt x="883" y="992"/>
                      <a:pt x="934" y="971"/>
                      <a:pt x="973" y="913"/>
                    </a:cubicBezTo>
                    <a:cubicBezTo>
                      <a:pt x="942" y="822"/>
                      <a:pt x="942" y="730"/>
                      <a:pt x="912" y="670"/>
                    </a:cubicBezTo>
                    <a:cubicBezTo>
                      <a:pt x="821" y="578"/>
                      <a:pt x="790" y="457"/>
                      <a:pt x="699" y="396"/>
                    </a:cubicBezTo>
                    <a:lnTo>
                      <a:pt x="699" y="396"/>
                    </a:lnTo>
                    <a:lnTo>
                      <a:pt x="760" y="426"/>
                    </a:lnTo>
                    <a:cubicBezTo>
                      <a:pt x="699" y="396"/>
                      <a:pt x="669" y="366"/>
                      <a:pt x="669" y="274"/>
                    </a:cubicBezTo>
                    <a:lnTo>
                      <a:pt x="547" y="153"/>
                    </a:lnTo>
                    <a:lnTo>
                      <a:pt x="517" y="122"/>
                    </a:lnTo>
                    <a:lnTo>
                      <a:pt x="486" y="92"/>
                    </a:lnTo>
                    <a:cubicBezTo>
                      <a:pt x="456" y="62"/>
                      <a:pt x="456" y="62"/>
                      <a:pt x="395" y="62"/>
                    </a:cubicBezTo>
                    <a:cubicBezTo>
                      <a:pt x="395" y="62"/>
                      <a:pt x="365" y="62"/>
                      <a:pt x="365" y="1"/>
                    </a:cubicBez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118" name="Google Shape;1118;p6"/>
              <p:cNvSpPr/>
              <p:nvPr/>
            </p:nvSpPr>
            <p:spPr>
              <a:xfrm>
                <a:off x="828599" y="4548737"/>
                <a:ext cx="14129" cy="21878"/>
              </a:xfrm>
              <a:custGeom>
                <a:rect b="b" l="l" r="r" t="t"/>
                <a:pathLst>
                  <a:path extrusionOk="0" h="943" w="609">
                    <a:moveTo>
                      <a:pt x="609" y="365"/>
                    </a:moveTo>
                    <a:cubicBezTo>
                      <a:pt x="609" y="395"/>
                      <a:pt x="609" y="395"/>
                      <a:pt x="578" y="456"/>
                    </a:cubicBezTo>
                    <a:cubicBezTo>
                      <a:pt x="578" y="395"/>
                      <a:pt x="609" y="395"/>
                      <a:pt x="609" y="365"/>
                    </a:cubicBezTo>
                    <a:close/>
                    <a:moveTo>
                      <a:pt x="426" y="0"/>
                    </a:moveTo>
                    <a:cubicBezTo>
                      <a:pt x="335" y="0"/>
                      <a:pt x="274" y="0"/>
                      <a:pt x="183" y="31"/>
                    </a:cubicBezTo>
                    <a:cubicBezTo>
                      <a:pt x="122" y="61"/>
                      <a:pt x="62" y="152"/>
                      <a:pt x="31" y="213"/>
                    </a:cubicBezTo>
                    <a:cubicBezTo>
                      <a:pt x="1" y="334"/>
                      <a:pt x="31" y="456"/>
                      <a:pt x="122" y="517"/>
                    </a:cubicBezTo>
                    <a:lnTo>
                      <a:pt x="153" y="578"/>
                    </a:lnTo>
                    <a:cubicBezTo>
                      <a:pt x="163" y="588"/>
                      <a:pt x="174" y="599"/>
                      <a:pt x="186" y="608"/>
                    </a:cubicBezTo>
                    <a:lnTo>
                      <a:pt x="186" y="608"/>
                    </a:lnTo>
                    <a:cubicBezTo>
                      <a:pt x="197" y="608"/>
                      <a:pt x="240" y="612"/>
                      <a:pt x="244" y="636"/>
                    </a:cubicBezTo>
                    <a:lnTo>
                      <a:pt x="244" y="636"/>
                    </a:lnTo>
                    <a:cubicBezTo>
                      <a:pt x="243" y="635"/>
                      <a:pt x="242" y="635"/>
                      <a:pt x="242" y="635"/>
                    </a:cubicBezTo>
                    <a:lnTo>
                      <a:pt x="242" y="635"/>
                    </a:lnTo>
                    <a:cubicBezTo>
                      <a:pt x="242" y="635"/>
                      <a:pt x="243" y="636"/>
                      <a:pt x="244" y="636"/>
                    </a:cubicBezTo>
                    <a:lnTo>
                      <a:pt x="244" y="636"/>
                    </a:lnTo>
                    <a:cubicBezTo>
                      <a:pt x="244" y="636"/>
                      <a:pt x="244" y="636"/>
                      <a:pt x="244" y="636"/>
                    </a:cubicBezTo>
                    <a:lnTo>
                      <a:pt x="244" y="636"/>
                    </a:lnTo>
                    <a:cubicBezTo>
                      <a:pt x="253" y="637"/>
                      <a:pt x="263" y="638"/>
                      <a:pt x="274" y="638"/>
                    </a:cubicBezTo>
                    <a:cubicBezTo>
                      <a:pt x="261" y="638"/>
                      <a:pt x="253" y="638"/>
                      <a:pt x="244" y="636"/>
                    </a:cubicBezTo>
                    <a:lnTo>
                      <a:pt x="244" y="636"/>
                    </a:lnTo>
                    <a:cubicBezTo>
                      <a:pt x="244" y="637"/>
                      <a:pt x="244" y="637"/>
                      <a:pt x="244" y="638"/>
                    </a:cubicBezTo>
                    <a:lnTo>
                      <a:pt x="233" y="633"/>
                    </a:lnTo>
                    <a:lnTo>
                      <a:pt x="233" y="633"/>
                    </a:lnTo>
                    <a:cubicBezTo>
                      <a:pt x="236" y="634"/>
                      <a:pt x="239" y="634"/>
                      <a:pt x="242" y="635"/>
                    </a:cubicBezTo>
                    <a:lnTo>
                      <a:pt x="242" y="635"/>
                    </a:lnTo>
                    <a:cubicBezTo>
                      <a:pt x="231" y="632"/>
                      <a:pt x="217" y="625"/>
                      <a:pt x="191" y="612"/>
                    </a:cubicBezTo>
                    <a:lnTo>
                      <a:pt x="191" y="612"/>
                    </a:lnTo>
                    <a:cubicBezTo>
                      <a:pt x="191" y="612"/>
                      <a:pt x="191" y="612"/>
                      <a:pt x="191" y="612"/>
                    </a:cubicBezTo>
                    <a:lnTo>
                      <a:pt x="191" y="612"/>
                    </a:lnTo>
                    <a:lnTo>
                      <a:pt x="184" y="609"/>
                    </a:lnTo>
                    <a:lnTo>
                      <a:pt x="184" y="609"/>
                    </a:lnTo>
                    <a:cubicBezTo>
                      <a:pt x="186" y="610"/>
                      <a:pt x="189" y="611"/>
                      <a:pt x="191" y="612"/>
                    </a:cubicBezTo>
                    <a:lnTo>
                      <a:pt x="191" y="612"/>
                    </a:lnTo>
                    <a:cubicBezTo>
                      <a:pt x="189" y="611"/>
                      <a:pt x="187" y="609"/>
                      <a:pt x="186" y="608"/>
                    </a:cubicBezTo>
                    <a:lnTo>
                      <a:pt x="186" y="608"/>
                    </a:lnTo>
                    <a:cubicBezTo>
                      <a:pt x="184" y="608"/>
                      <a:pt x="183" y="608"/>
                      <a:pt x="183" y="608"/>
                    </a:cubicBezTo>
                    <a:lnTo>
                      <a:pt x="183" y="608"/>
                    </a:lnTo>
                    <a:cubicBezTo>
                      <a:pt x="186" y="609"/>
                      <a:pt x="189" y="611"/>
                      <a:pt x="192" y="612"/>
                    </a:cubicBezTo>
                    <a:lnTo>
                      <a:pt x="192" y="612"/>
                    </a:lnTo>
                    <a:cubicBezTo>
                      <a:pt x="197" y="617"/>
                      <a:pt x="203" y="620"/>
                      <a:pt x="210" y="624"/>
                    </a:cubicBezTo>
                    <a:lnTo>
                      <a:pt x="210" y="624"/>
                    </a:lnTo>
                    <a:cubicBezTo>
                      <a:pt x="240" y="645"/>
                      <a:pt x="247" y="663"/>
                      <a:pt x="265" y="668"/>
                    </a:cubicBezTo>
                    <a:lnTo>
                      <a:pt x="265" y="668"/>
                    </a:lnTo>
                    <a:cubicBezTo>
                      <a:pt x="288" y="708"/>
                      <a:pt x="312" y="767"/>
                      <a:pt x="335" y="790"/>
                    </a:cubicBezTo>
                    <a:lnTo>
                      <a:pt x="335" y="760"/>
                    </a:lnTo>
                    <a:cubicBezTo>
                      <a:pt x="335" y="790"/>
                      <a:pt x="335" y="790"/>
                      <a:pt x="396" y="821"/>
                    </a:cubicBezTo>
                    <a:cubicBezTo>
                      <a:pt x="396" y="851"/>
                      <a:pt x="457" y="942"/>
                      <a:pt x="548" y="942"/>
                    </a:cubicBezTo>
                    <a:cubicBezTo>
                      <a:pt x="487" y="790"/>
                      <a:pt x="548" y="760"/>
                      <a:pt x="578" y="669"/>
                    </a:cubicBezTo>
                    <a:cubicBezTo>
                      <a:pt x="578" y="608"/>
                      <a:pt x="609" y="517"/>
                      <a:pt x="609" y="456"/>
                    </a:cubicBezTo>
                    <a:lnTo>
                      <a:pt x="609" y="365"/>
                    </a:lnTo>
                    <a:lnTo>
                      <a:pt x="609" y="213"/>
                    </a:lnTo>
                    <a:lnTo>
                      <a:pt x="609" y="182"/>
                    </a:lnTo>
                    <a:cubicBezTo>
                      <a:pt x="578" y="61"/>
                      <a:pt x="487" y="0"/>
                      <a:pt x="426" y="0"/>
                    </a:cubicBez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119" name="Google Shape;1119;p6"/>
              <p:cNvSpPr/>
              <p:nvPr/>
            </p:nvSpPr>
            <p:spPr>
              <a:xfrm>
                <a:off x="813798" y="4539549"/>
                <a:ext cx="14129" cy="14129"/>
              </a:xfrm>
              <a:custGeom>
                <a:rect b="b" l="l" r="r" t="t"/>
                <a:pathLst>
                  <a:path extrusionOk="0" h="609" w="609">
                    <a:moveTo>
                      <a:pt x="152" y="487"/>
                    </a:moveTo>
                    <a:cubicBezTo>
                      <a:pt x="152" y="487"/>
                      <a:pt x="152" y="487"/>
                      <a:pt x="152" y="487"/>
                    </a:cubicBezTo>
                    <a:lnTo>
                      <a:pt x="152" y="487"/>
                    </a:lnTo>
                    <a:cubicBezTo>
                      <a:pt x="168" y="487"/>
                      <a:pt x="175" y="503"/>
                      <a:pt x="183" y="518"/>
                    </a:cubicBezTo>
                    <a:lnTo>
                      <a:pt x="183" y="518"/>
                    </a:lnTo>
                    <a:lnTo>
                      <a:pt x="183" y="540"/>
                    </a:lnTo>
                    <a:lnTo>
                      <a:pt x="183" y="540"/>
                    </a:lnTo>
                    <a:cubicBezTo>
                      <a:pt x="175" y="533"/>
                      <a:pt x="168" y="518"/>
                      <a:pt x="152" y="487"/>
                    </a:cubicBezTo>
                    <a:close/>
                    <a:moveTo>
                      <a:pt x="366" y="547"/>
                    </a:moveTo>
                    <a:cubicBezTo>
                      <a:pt x="366" y="548"/>
                      <a:pt x="365" y="548"/>
                      <a:pt x="365" y="548"/>
                    </a:cubicBezTo>
                    <a:lnTo>
                      <a:pt x="335" y="548"/>
                    </a:lnTo>
                    <a:cubicBezTo>
                      <a:pt x="346" y="548"/>
                      <a:pt x="356" y="548"/>
                      <a:pt x="366" y="547"/>
                    </a:cubicBezTo>
                    <a:close/>
                    <a:moveTo>
                      <a:pt x="183" y="1"/>
                    </a:moveTo>
                    <a:lnTo>
                      <a:pt x="122" y="31"/>
                    </a:lnTo>
                    <a:lnTo>
                      <a:pt x="61" y="92"/>
                    </a:lnTo>
                    <a:lnTo>
                      <a:pt x="31" y="123"/>
                    </a:lnTo>
                    <a:lnTo>
                      <a:pt x="0" y="183"/>
                    </a:lnTo>
                    <a:lnTo>
                      <a:pt x="0" y="275"/>
                    </a:lnTo>
                    <a:lnTo>
                      <a:pt x="0" y="335"/>
                    </a:lnTo>
                    <a:lnTo>
                      <a:pt x="0" y="396"/>
                    </a:lnTo>
                    <a:cubicBezTo>
                      <a:pt x="0" y="427"/>
                      <a:pt x="31" y="457"/>
                      <a:pt x="61" y="487"/>
                    </a:cubicBezTo>
                    <a:lnTo>
                      <a:pt x="122" y="548"/>
                    </a:lnTo>
                    <a:cubicBezTo>
                      <a:pt x="152" y="578"/>
                      <a:pt x="183" y="578"/>
                      <a:pt x="213" y="578"/>
                    </a:cubicBezTo>
                    <a:cubicBezTo>
                      <a:pt x="213" y="578"/>
                      <a:pt x="274" y="578"/>
                      <a:pt x="274" y="609"/>
                    </a:cubicBezTo>
                    <a:lnTo>
                      <a:pt x="456" y="609"/>
                    </a:lnTo>
                    <a:cubicBezTo>
                      <a:pt x="456" y="609"/>
                      <a:pt x="487" y="609"/>
                      <a:pt x="487" y="578"/>
                    </a:cubicBezTo>
                    <a:cubicBezTo>
                      <a:pt x="517" y="518"/>
                      <a:pt x="517" y="518"/>
                      <a:pt x="517" y="457"/>
                    </a:cubicBezTo>
                    <a:cubicBezTo>
                      <a:pt x="517" y="457"/>
                      <a:pt x="517" y="427"/>
                      <a:pt x="548" y="396"/>
                    </a:cubicBezTo>
                    <a:cubicBezTo>
                      <a:pt x="548" y="366"/>
                      <a:pt x="608" y="305"/>
                      <a:pt x="608" y="275"/>
                    </a:cubicBezTo>
                    <a:cubicBezTo>
                      <a:pt x="608" y="244"/>
                      <a:pt x="608" y="214"/>
                      <a:pt x="548" y="153"/>
                    </a:cubicBezTo>
                    <a:lnTo>
                      <a:pt x="517" y="123"/>
                    </a:lnTo>
                    <a:lnTo>
                      <a:pt x="517" y="123"/>
                    </a:lnTo>
                    <a:cubicBezTo>
                      <a:pt x="517" y="153"/>
                      <a:pt x="517" y="153"/>
                      <a:pt x="548" y="183"/>
                    </a:cubicBezTo>
                    <a:lnTo>
                      <a:pt x="548" y="275"/>
                    </a:lnTo>
                    <a:lnTo>
                      <a:pt x="548" y="335"/>
                    </a:lnTo>
                    <a:cubicBezTo>
                      <a:pt x="548" y="396"/>
                      <a:pt x="548" y="396"/>
                      <a:pt x="517" y="427"/>
                    </a:cubicBezTo>
                    <a:lnTo>
                      <a:pt x="517" y="396"/>
                    </a:lnTo>
                    <a:lnTo>
                      <a:pt x="517" y="366"/>
                    </a:lnTo>
                    <a:lnTo>
                      <a:pt x="517" y="305"/>
                    </a:lnTo>
                    <a:lnTo>
                      <a:pt x="517" y="275"/>
                    </a:lnTo>
                    <a:lnTo>
                      <a:pt x="517" y="183"/>
                    </a:lnTo>
                    <a:cubicBezTo>
                      <a:pt x="517" y="153"/>
                      <a:pt x="517" y="123"/>
                      <a:pt x="487" y="123"/>
                    </a:cubicBezTo>
                    <a:lnTo>
                      <a:pt x="456" y="92"/>
                    </a:lnTo>
                    <a:lnTo>
                      <a:pt x="426" y="31"/>
                    </a:lnTo>
                    <a:lnTo>
                      <a:pt x="335" y="1"/>
                    </a:ln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120" name="Google Shape;1120;p6"/>
              <p:cNvSpPr/>
              <p:nvPr/>
            </p:nvSpPr>
            <p:spPr>
              <a:xfrm>
                <a:off x="824377" y="4674945"/>
                <a:ext cx="31042" cy="18931"/>
              </a:xfrm>
              <a:custGeom>
                <a:rect b="b" l="l" r="r" t="t"/>
                <a:pathLst>
                  <a:path extrusionOk="0" h="816" w="1338">
                    <a:moveTo>
                      <a:pt x="1082" y="368"/>
                    </a:moveTo>
                    <a:cubicBezTo>
                      <a:pt x="1081" y="371"/>
                      <a:pt x="1080" y="374"/>
                      <a:pt x="1083" y="374"/>
                    </a:cubicBezTo>
                    <a:cubicBezTo>
                      <a:pt x="1083" y="374"/>
                      <a:pt x="1084" y="374"/>
                      <a:pt x="1086" y="373"/>
                    </a:cubicBezTo>
                    <a:lnTo>
                      <a:pt x="1086" y="373"/>
                    </a:lnTo>
                    <a:cubicBezTo>
                      <a:pt x="1081" y="379"/>
                      <a:pt x="1075" y="386"/>
                      <a:pt x="1064" y="396"/>
                    </a:cubicBezTo>
                    <a:cubicBezTo>
                      <a:pt x="1064" y="396"/>
                      <a:pt x="1064" y="375"/>
                      <a:pt x="1082" y="368"/>
                    </a:cubicBezTo>
                    <a:close/>
                    <a:moveTo>
                      <a:pt x="639" y="1"/>
                    </a:moveTo>
                    <a:cubicBezTo>
                      <a:pt x="456" y="1"/>
                      <a:pt x="244" y="31"/>
                      <a:pt x="152" y="153"/>
                    </a:cubicBezTo>
                    <a:cubicBezTo>
                      <a:pt x="31" y="244"/>
                      <a:pt x="0" y="396"/>
                      <a:pt x="31" y="518"/>
                    </a:cubicBezTo>
                    <a:cubicBezTo>
                      <a:pt x="61" y="670"/>
                      <a:pt x="183" y="761"/>
                      <a:pt x="304" y="791"/>
                    </a:cubicBezTo>
                    <a:cubicBezTo>
                      <a:pt x="353" y="807"/>
                      <a:pt x="402" y="815"/>
                      <a:pt x="450" y="815"/>
                    </a:cubicBezTo>
                    <a:cubicBezTo>
                      <a:pt x="582" y="815"/>
                      <a:pt x="710" y="759"/>
                      <a:pt x="821" y="670"/>
                    </a:cubicBezTo>
                    <a:cubicBezTo>
                      <a:pt x="851" y="639"/>
                      <a:pt x="943" y="609"/>
                      <a:pt x="973" y="548"/>
                    </a:cubicBezTo>
                    <a:cubicBezTo>
                      <a:pt x="1003" y="518"/>
                      <a:pt x="1064" y="426"/>
                      <a:pt x="1095" y="366"/>
                    </a:cubicBezTo>
                    <a:lnTo>
                      <a:pt x="1125" y="366"/>
                    </a:lnTo>
                    <a:lnTo>
                      <a:pt x="1216" y="274"/>
                    </a:lnTo>
                    <a:cubicBezTo>
                      <a:pt x="1338" y="244"/>
                      <a:pt x="1277" y="92"/>
                      <a:pt x="1125" y="92"/>
                    </a:cubicBezTo>
                    <a:lnTo>
                      <a:pt x="1003" y="92"/>
                    </a:lnTo>
                    <a:lnTo>
                      <a:pt x="1064" y="153"/>
                    </a:lnTo>
                    <a:cubicBezTo>
                      <a:pt x="1032" y="132"/>
                      <a:pt x="1008" y="110"/>
                      <a:pt x="986" y="92"/>
                    </a:cubicBezTo>
                    <a:lnTo>
                      <a:pt x="986" y="92"/>
                    </a:lnTo>
                    <a:cubicBezTo>
                      <a:pt x="990" y="92"/>
                      <a:pt x="996" y="92"/>
                      <a:pt x="1003" y="92"/>
                    </a:cubicBezTo>
                    <a:cubicBezTo>
                      <a:pt x="975" y="63"/>
                      <a:pt x="973" y="62"/>
                      <a:pt x="947" y="62"/>
                    </a:cubicBezTo>
                    <a:lnTo>
                      <a:pt x="947" y="62"/>
                    </a:lnTo>
                    <a:cubicBezTo>
                      <a:pt x="960" y="70"/>
                      <a:pt x="972" y="81"/>
                      <a:pt x="986" y="92"/>
                    </a:cubicBezTo>
                    <a:lnTo>
                      <a:pt x="986" y="92"/>
                    </a:lnTo>
                    <a:cubicBezTo>
                      <a:pt x="971" y="90"/>
                      <a:pt x="966" y="85"/>
                      <a:pt x="943" y="62"/>
                    </a:cubicBezTo>
                    <a:cubicBezTo>
                      <a:pt x="944" y="62"/>
                      <a:pt x="946" y="62"/>
                      <a:pt x="947" y="62"/>
                    </a:cubicBezTo>
                    <a:lnTo>
                      <a:pt x="947" y="62"/>
                    </a:lnTo>
                    <a:cubicBezTo>
                      <a:pt x="920" y="43"/>
                      <a:pt x="892" y="31"/>
                      <a:pt x="851" y="31"/>
                    </a:cubicBezTo>
                    <a:cubicBezTo>
                      <a:pt x="791" y="31"/>
                      <a:pt x="699" y="31"/>
                      <a:pt x="639" y="1"/>
                    </a:cubicBez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121" name="Google Shape;1121;p6"/>
              <p:cNvSpPr/>
              <p:nvPr/>
            </p:nvSpPr>
            <p:spPr>
              <a:xfrm>
                <a:off x="832126" y="4658728"/>
                <a:ext cx="17655" cy="14129"/>
              </a:xfrm>
              <a:custGeom>
                <a:rect b="b" l="l" r="r" t="t"/>
                <a:pathLst>
                  <a:path extrusionOk="0" h="609" w="761">
                    <a:moveTo>
                      <a:pt x="630" y="229"/>
                    </a:moveTo>
                    <a:cubicBezTo>
                      <a:pt x="635" y="238"/>
                      <a:pt x="639" y="252"/>
                      <a:pt x="639" y="274"/>
                    </a:cubicBezTo>
                    <a:cubicBezTo>
                      <a:pt x="638" y="274"/>
                      <a:pt x="637" y="274"/>
                      <a:pt x="636" y="274"/>
                    </a:cubicBezTo>
                    <a:lnTo>
                      <a:pt x="636" y="274"/>
                    </a:lnTo>
                    <a:cubicBezTo>
                      <a:pt x="635" y="258"/>
                      <a:pt x="633" y="243"/>
                      <a:pt x="630" y="229"/>
                    </a:cubicBezTo>
                    <a:close/>
                    <a:moveTo>
                      <a:pt x="305" y="1"/>
                    </a:moveTo>
                    <a:cubicBezTo>
                      <a:pt x="244" y="1"/>
                      <a:pt x="183" y="1"/>
                      <a:pt x="153" y="31"/>
                    </a:cubicBezTo>
                    <a:cubicBezTo>
                      <a:pt x="92" y="62"/>
                      <a:pt x="31" y="153"/>
                      <a:pt x="1" y="214"/>
                    </a:cubicBezTo>
                    <a:lnTo>
                      <a:pt x="1" y="335"/>
                    </a:lnTo>
                    <a:cubicBezTo>
                      <a:pt x="1" y="366"/>
                      <a:pt x="1" y="426"/>
                      <a:pt x="31" y="457"/>
                    </a:cubicBezTo>
                    <a:lnTo>
                      <a:pt x="153" y="578"/>
                    </a:lnTo>
                    <a:cubicBezTo>
                      <a:pt x="183" y="609"/>
                      <a:pt x="274" y="609"/>
                      <a:pt x="305" y="609"/>
                    </a:cubicBezTo>
                    <a:lnTo>
                      <a:pt x="335" y="609"/>
                    </a:lnTo>
                    <a:cubicBezTo>
                      <a:pt x="396" y="609"/>
                      <a:pt x="457" y="609"/>
                      <a:pt x="487" y="578"/>
                    </a:cubicBezTo>
                    <a:lnTo>
                      <a:pt x="609" y="457"/>
                    </a:lnTo>
                    <a:lnTo>
                      <a:pt x="609" y="449"/>
                    </a:lnTo>
                    <a:lnTo>
                      <a:pt x="609" y="449"/>
                    </a:lnTo>
                    <a:cubicBezTo>
                      <a:pt x="631" y="440"/>
                      <a:pt x="659" y="426"/>
                      <a:pt x="700" y="426"/>
                    </a:cubicBezTo>
                    <a:cubicBezTo>
                      <a:pt x="730" y="426"/>
                      <a:pt x="730" y="366"/>
                      <a:pt x="730" y="335"/>
                    </a:cubicBezTo>
                    <a:cubicBezTo>
                      <a:pt x="761" y="305"/>
                      <a:pt x="730" y="274"/>
                      <a:pt x="669" y="274"/>
                    </a:cubicBezTo>
                    <a:cubicBezTo>
                      <a:pt x="648" y="274"/>
                      <a:pt x="642" y="244"/>
                      <a:pt x="629" y="226"/>
                    </a:cubicBezTo>
                    <a:lnTo>
                      <a:pt x="629" y="226"/>
                    </a:lnTo>
                    <a:cubicBezTo>
                      <a:pt x="625" y="208"/>
                      <a:pt x="618" y="193"/>
                      <a:pt x="609" y="183"/>
                    </a:cubicBezTo>
                    <a:cubicBezTo>
                      <a:pt x="609" y="153"/>
                      <a:pt x="578" y="153"/>
                      <a:pt x="578" y="122"/>
                    </a:cubicBezTo>
                    <a:cubicBezTo>
                      <a:pt x="548" y="122"/>
                      <a:pt x="548" y="62"/>
                      <a:pt x="487" y="62"/>
                    </a:cubicBezTo>
                    <a:cubicBezTo>
                      <a:pt x="487" y="62"/>
                      <a:pt x="457" y="62"/>
                      <a:pt x="457" y="31"/>
                    </a:cubicBezTo>
                    <a:cubicBezTo>
                      <a:pt x="426" y="1"/>
                      <a:pt x="335" y="1"/>
                      <a:pt x="305" y="1"/>
                    </a:cubicBez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122" name="Google Shape;1122;p6"/>
              <p:cNvSpPr/>
              <p:nvPr/>
            </p:nvSpPr>
            <p:spPr>
              <a:xfrm>
                <a:off x="856114" y="4653809"/>
                <a:ext cx="11994" cy="11994"/>
              </a:xfrm>
              <a:custGeom>
                <a:rect b="b" l="l" r="r" t="t"/>
                <a:pathLst>
                  <a:path extrusionOk="0" h="517" w="517">
                    <a:moveTo>
                      <a:pt x="456" y="122"/>
                    </a:moveTo>
                    <a:cubicBezTo>
                      <a:pt x="456" y="122"/>
                      <a:pt x="456" y="182"/>
                      <a:pt x="486" y="182"/>
                    </a:cubicBezTo>
                    <a:lnTo>
                      <a:pt x="486" y="213"/>
                    </a:lnTo>
                    <a:cubicBezTo>
                      <a:pt x="486" y="182"/>
                      <a:pt x="486" y="182"/>
                      <a:pt x="456" y="182"/>
                    </a:cubicBezTo>
                    <a:lnTo>
                      <a:pt x="456" y="122"/>
                    </a:lnTo>
                    <a:close/>
                    <a:moveTo>
                      <a:pt x="486" y="304"/>
                    </a:moveTo>
                    <a:lnTo>
                      <a:pt x="486" y="334"/>
                    </a:lnTo>
                    <a:cubicBezTo>
                      <a:pt x="486" y="334"/>
                      <a:pt x="486" y="365"/>
                      <a:pt x="456" y="365"/>
                    </a:cubicBezTo>
                    <a:cubicBezTo>
                      <a:pt x="456" y="365"/>
                      <a:pt x="486" y="334"/>
                      <a:pt x="486" y="304"/>
                    </a:cubicBezTo>
                    <a:close/>
                    <a:moveTo>
                      <a:pt x="152" y="456"/>
                    </a:moveTo>
                    <a:cubicBezTo>
                      <a:pt x="152" y="486"/>
                      <a:pt x="183" y="486"/>
                      <a:pt x="183" y="486"/>
                    </a:cubicBezTo>
                    <a:lnTo>
                      <a:pt x="202" y="486"/>
                    </a:lnTo>
                    <a:cubicBezTo>
                      <a:pt x="183" y="479"/>
                      <a:pt x="167" y="471"/>
                      <a:pt x="152" y="456"/>
                    </a:cubicBezTo>
                    <a:close/>
                    <a:moveTo>
                      <a:pt x="152" y="0"/>
                    </a:moveTo>
                    <a:lnTo>
                      <a:pt x="122" y="30"/>
                    </a:lnTo>
                    <a:lnTo>
                      <a:pt x="61" y="61"/>
                    </a:lnTo>
                    <a:lnTo>
                      <a:pt x="31" y="91"/>
                    </a:lnTo>
                    <a:cubicBezTo>
                      <a:pt x="31" y="91"/>
                      <a:pt x="31" y="152"/>
                      <a:pt x="0" y="152"/>
                    </a:cubicBezTo>
                    <a:lnTo>
                      <a:pt x="0" y="213"/>
                    </a:lnTo>
                    <a:lnTo>
                      <a:pt x="0" y="243"/>
                    </a:lnTo>
                    <a:lnTo>
                      <a:pt x="0" y="304"/>
                    </a:lnTo>
                    <a:lnTo>
                      <a:pt x="31" y="334"/>
                    </a:lnTo>
                    <a:lnTo>
                      <a:pt x="61" y="365"/>
                    </a:lnTo>
                    <a:cubicBezTo>
                      <a:pt x="61" y="365"/>
                      <a:pt x="122" y="365"/>
                      <a:pt x="122" y="395"/>
                    </a:cubicBezTo>
                    <a:lnTo>
                      <a:pt x="365" y="395"/>
                    </a:lnTo>
                    <a:cubicBezTo>
                      <a:pt x="425" y="395"/>
                      <a:pt x="426" y="395"/>
                      <a:pt x="456" y="365"/>
                    </a:cubicBezTo>
                    <a:lnTo>
                      <a:pt x="456" y="365"/>
                    </a:lnTo>
                    <a:lnTo>
                      <a:pt x="426" y="395"/>
                    </a:lnTo>
                    <a:lnTo>
                      <a:pt x="365" y="456"/>
                    </a:lnTo>
                    <a:cubicBezTo>
                      <a:pt x="365" y="456"/>
                      <a:pt x="335" y="456"/>
                      <a:pt x="335" y="486"/>
                    </a:cubicBezTo>
                    <a:lnTo>
                      <a:pt x="202" y="486"/>
                    </a:lnTo>
                    <a:cubicBezTo>
                      <a:pt x="221" y="494"/>
                      <a:pt x="243" y="502"/>
                      <a:pt x="274" y="517"/>
                    </a:cubicBezTo>
                    <a:lnTo>
                      <a:pt x="365" y="517"/>
                    </a:lnTo>
                    <a:cubicBezTo>
                      <a:pt x="365" y="517"/>
                      <a:pt x="426" y="517"/>
                      <a:pt x="426" y="486"/>
                    </a:cubicBezTo>
                    <a:cubicBezTo>
                      <a:pt x="456" y="426"/>
                      <a:pt x="486" y="426"/>
                      <a:pt x="486" y="395"/>
                    </a:cubicBezTo>
                    <a:cubicBezTo>
                      <a:pt x="502" y="365"/>
                      <a:pt x="509" y="350"/>
                      <a:pt x="513" y="338"/>
                    </a:cubicBezTo>
                    <a:lnTo>
                      <a:pt x="513" y="338"/>
                    </a:lnTo>
                    <a:cubicBezTo>
                      <a:pt x="517" y="335"/>
                      <a:pt x="517" y="320"/>
                      <a:pt x="517" y="306"/>
                    </a:cubicBezTo>
                    <a:lnTo>
                      <a:pt x="517" y="306"/>
                    </a:lnTo>
                    <a:cubicBezTo>
                      <a:pt x="517" y="305"/>
                      <a:pt x="517" y="305"/>
                      <a:pt x="517" y="304"/>
                    </a:cubicBezTo>
                    <a:lnTo>
                      <a:pt x="517" y="182"/>
                    </a:lnTo>
                    <a:cubicBezTo>
                      <a:pt x="517" y="122"/>
                      <a:pt x="486" y="91"/>
                      <a:pt x="456" y="61"/>
                    </a:cubicBezTo>
                    <a:cubicBezTo>
                      <a:pt x="426" y="30"/>
                      <a:pt x="365" y="30"/>
                      <a:pt x="335" y="0"/>
                    </a:cubicBez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  <p:grpSp>
          <p:nvGrpSpPr>
            <p:cNvPr id="1123" name="Google Shape;1123;p6"/>
            <p:cNvGrpSpPr/>
            <p:nvPr/>
          </p:nvGrpSpPr>
          <p:grpSpPr>
            <a:xfrm>
              <a:off x="1124770" y="4709513"/>
              <a:ext cx="313850" cy="112149"/>
              <a:chOff x="1124770" y="4709513"/>
              <a:chExt cx="313850" cy="112149"/>
            </a:xfrm>
          </p:grpSpPr>
          <p:sp>
            <p:nvSpPr>
              <p:cNvPr id="1124" name="Google Shape;1124;p6"/>
              <p:cNvSpPr/>
              <p:nvPr/>
            </p:nvSpPr>
            <p:spPr>
              <a:xfrm>
                <a:off x="1406140" y="4743361"/>
                <a:ext cx="28234" cy="17655"/>
              </a:xfrm>
              <a:custGeom>
                <a:rect b="b" l="l" r="r" t="t"/>
                <a:pathLst>
                  <a:path extrusionOk="0" h="761" w="1217">
                    <a:moveTo>
                      <a:pt x="821" y="0"/>
                    </a:moveTo>
                    <a:cubicBezTo>
                      <a:pt x="759" y="0"/>
                      <a:pt x="696" y="15"/>
                      <a:pt x="643" y="53"/>
                    </a:cubicBezTo>
                    <a:lnTo>
                      <a:pt x="643" y="53"/>
                    </a:lnTo>
                    <a:cubicBezTo>
                      <a:pt x="670" y="38"/>
                      <a:pt x="700" y="31"/>
                      <a:pt x="730" y="31"/>
                    </a:cubicBezTo>
                    <a:cubicBezTo>
                      <a:pt x="678" y="66"/>
                      <a:pt x="635" y="91"/>
                      <a:pt x="586" y="111"/>
                    </a:cubicBezTo>
                    <a:lnTo>
                      <a:pt x="586" y="111"/>
                    </a:lnTo>
                    <a:cubicBezTo>
                      <a:pt x="603" y="88"/>
                      <a:pt x="622" y="69"/>
                      <a:pt x="643" y="53"/>
                    </a:cubicBezTo>
                    <a:lnTo>
                      <a:pt x="643" y="53"/>
                    </a:lnTo>
                    <a:cubicBezTo>
                      <a:pt x="619" y="67"/>
                      <a:pt x="599" y="86"/>
                      <a:pt x="584" y="112"/>
                    </a:cubicBezTo>
                    <a:lnTo>
                      <a:pt x="584" y="112"/>
                    </a:lnTo>
                    <a:cubicBezTo>
                      <a:pt x="584" y="112"/>
                      <a:pt x="585" y="111"/>
                      <a:pt x="586" y="111"/>
                    </a:cubicBezTo>
                    <a:lnTo>
                      <a:pt x="586" y="111"/>
                    </a:lnTo>
                    <a:cubicBezTo>
                      <a:pt x="583" y="115"/>
                      <a:pt x="581" y="118"/>
                      <a:pt x="578" y="122"/>
                    </a:cubicBezTo>
                    <a:cubicBezTo>
                      <a:pt x="580" y="119"/>
                      <a:pt x="582" y="115"/>
                      <a:pt x="584" y="112"/>
                    </a:cubicBezTo>
                    <a:lnTo>
                      <a:pt x="584" y="112"/>
                    </a:lnTo>
                    <a:cubicBezTo>
                      <a:pt x="558" y="123"/>
                      <a:pt x="530" y="132"/>
                      <a:pt x="497" y="142"/>
                    </a:cubicBezTo>
                    <a:lnTo>
                      <a:pt x="497" y="142"/>
                    </a:lnTo>
                    <a:cubicBezTo>
                      <a:pt x="502" y="137"/>
                      <a:pt x="509" y="131"/>
                      <a:pt x="518" y="122"/>
                    </a:cubicBezTo>
                    <a:cubicBezTo>
                      <a:pt x="457" y="122"/>
                      <a:pt x="366" y="152"/>
                      <a:pt x="305" y="183"/>
                    </a:cubicBezTo>
                    <a:cubicBezTo>
                      <a:pt x="274" y="183"/>
                      <a:pt x="214" y="243"/>
                      <a:pt x="153" y="274"/>
                    </a:cubicBezTo>
                    <a:lnTo>
                      <a:pt x="31" y="365"/>
                    </a:lnTo>
                    <a:cubicBezTo>
                      <a:pt x="1" y="426"/>
                      <a:pt x="1" y="456"/>
                      <a:pt x="1" y="487"/>
                    </a:cubicBezTo>
                    <a:cubicBezTo>
                      <a:pt x="31" y="487"/>
                      <a:pt x="31" y="547"/>
                      <a:pt x="62" y="547"/>
                    </a:cubicBezTo>
                    <a:cubicBezTo>
                      <a:pt x="122" y="578"/>
                      <a:pt x="153" y="578"/>
                      <a:pt x="214" y="578"/>
                    </a:cubicBezTo>
                    <a:lnTo>
                      <a:pt x="305" y="578"/>
                    </a:lnTo>
                    <a:cubicBezTo>
                      <a:pt x="358" y="578"/>
                      <a:pt x="436" y="601"/>
                      <a:pt x="495" y="607"/>
                    </a:cubicBezTo>
                    <a:lnTo>
                      <a:pt x="495" y="607"/>
                    </a:lnTo>
                    <a:cubicBezTo>
                      <a:pt x="484" y="605"/>
                      <a:pt x="477" y="598"/>
                      <a:pt x="457" y="578"/>
                    </a:cubicBezTo>
                    <a:lnTo>
                      <a:pt x="457" y="578"/>
                    </a:lnTo>
                    <a:cubicBezTo>
                      <a:pt x="472" y="585"/>
                      <a:pt x="487" y="593"/>
                      <a:pt x="501" y="601"/>
                    </a:cubicBezTo>
                    <a:lnTo>
                      <a:pt x="501" y="601"/>
                    </a:lnTo>
                    <a:cubicBezTo>
                      <a:pt x="503" y="603"/>
                      <a:pt x="505" y="606"/>
                      <a:pt x="507" y="608"/>
                    </a:cubicBezTo>
                    <a:lnTo>
                      <a:pt x="507" y="608"/>
                    </a:lnTo>
                    <a:cubicBezTo>
                      <a:pt x="503" y="608"/>
                      <a:pt x="499" y="607"/>
                      <a:pt x="495" y="607"/>
                    </a:cubicBezTo>
                    <a:lnTo>
                      <a:pt x="495" y="607"/>
                    </a:lnTo>
                    <a:cubicBezTo>
                      <a:pt x="498" y="608"/>
                      <a:pt x="502" y="608"/>
                      <a:pt x="507" y="608"/>
                    </a:cubicBezTo>
                    <a:lnTo>
                      <a:pt x="507" y="608"/>
                    </a:lnTo>
                    <a:cubicBezTo>
                      <a:pt x="507" y="608"/>
                      <a:pt x="507" y="608"/>
                      <a:pt x="507" y="608"/>
                    </a:cubicBezTo>
                    <a:lnTo>
                      <a:pt x="507" y="608"/>
                    </a:lnTo>
                    <a:cubicBezTo>
                      <a:pt x="509" y="608"/>
                      <a:pt x="512" y="608"/>
                      <a:pt x="514" y="608"/>
                    </a:cubicBezTo>
                    <a:lnTo>
                      <a:pt x="514" y="608"/>
                    </a:lnTo>
                    <a:cubicBezTo>
                      <a:pt x="514" y="608"/>
                      <a:pt x="514" y="608"/>
                      <a:pt x="514" y="608"/>
                    </a:cubicBezTo>
                    <a:lnTo>
                      <a:pt x="514" y="608"/>
                    </a:lnTo>
                    <a:cubicBezTo>
                      <a:pt x="512" y="608"/>
                      <a:pt x="509" y="608"/>
                      <a:pt x="507" y="608"/>
                    </a:cubicBezTo>
                    <a:lnTo>
                      <a:pt x="507" y="608"/>
                    </a:lnTo>
                    <a:cubicBezTo>
                      <a:pt x="530" y="636"/>
                      <a:pt x="562" y="663"/>
                      <a:pt x="595" y="686"/>
                    </a:cubicBezTo>
                    <a:lnTo>
                      <a:pt x="595" y="686"/>
                    </a:lnTo>
                    <a:lnTo>
                      <a:pt x="522" y="613"/>
                    </a:lnTo>
                    <a:lnTo>
                      <a:pt x="522" y="613"/>
                    </a:lnTo>
                    <a:cubicBezTo>
                      <a:pt x="556" y="633"/>
                      <a:pt x="586" y="658"/>
                      <a:pt x="605" y="692"/>
                    </a:cubicBezTo>
                    <a:lnTo>
                      <a:pt x="605" y="692"/>
                    </a:lnTo>
                    <a:cubicBezTo>
                      <a:pt x="602" y="690"/>
                      <a:pt x="598" y="688"/>
                      <a:pt x="595" y="686"/>
                    </a:cubicBezTo>
                    <a:lnTo>
                      <a:pt x="595" y="686"/>
                    </a:lnTo>
                    <a:lnTo>
                      <a:pt x="609" y="699"/>
                    </a:lnTo>
                    <a:cubicBezTo>
                      <a:pt x="608" y="697"/>
                      <a:pt x="606" y="695"/>
                      <a:pt x="605" y="692"/>
                    </a:cubicBezTo>
                    <a:lnTo>
                      <a:pt x="605" y="692"/>
                    </a:lnTo>
                    <a:cubicBezTo>
                      <a:pt x="628" y="707"/>
                      <a:pt x="650" y="720"/>
                      <a:pt x="670" y="730"/>
                    </a:cubicBezTo>
                    <a:cubicBezTo>
                      <a:pt x="761" y="760"/>
                      <a:pt x="791" y="760"/>
                      <a:pt x="882" y="760"/>
                    </a:cubicBezTo>
                    <a:cubicBezTo>
                      <a:pt x="943" y="760"/>
                      <a:pt x="1034" y="730"/>
                      <a:pt x="1095" y="639"/>
                    </a:cubicBezTo>
                    <a:cubicBezTo>
                      <a:pt x="1186" y="578"/>
                      <a:pt x="1186" y="547"/>
                      <a:pt x="1217" y="426"/>
                    </a:cubicBezTo>
                    <a:cubicBezTo>
                      <a:pt x="1217" y="335"/>
                      <a:pt x="1217" y="304"/>
                      <a:pt x="1186" y="243"/>
                    </a:cubicBezTo>
                    <a:cubicBezTo>
                      <a:pt x="1125" y="152"/>
                      <a:pt x="1095" y="91"/>
                      <a:pt x="1034" y="31"/>
                    </a:cubicBezTo>
                    <a:cubicBezTo>
                      <a:pt x="973" y="0"/>
                      <a:pt x="913" y="0"/>
                      <a:pt x="821" y="0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125" name="Google Shape;1125;p6"/>
              <p:cNvSpPr/>
              <p:nvPr/>
            </p:nvSpPr>
            <p:spPr>
              <a:xfrm>
                <a:off x="1423772" y="4769438"/>
                <a:ext cx="14848" cy="19070"/>
              </a:xfrm>
              <a:custGeom>
                <a:rect b="b" l="l" r="r" t="t"/>
                <a:pathLst>
                  <a:path extrusionOk="0" h="822" w="640">
                    <a:moveTo>
                      <a:pt x="213" y="1"/>
                    </a:moveTo>
                    <a:cubicBezTo>
                      <a:pt x="183" y="62"/>
                      <a:pt x="153" y="92"/>
                      <a:pt x="153" y="123"/>
                    </a:cubicBezTo>
                    <a:cubicBezTo>
                      <a:pt x="122" y="123"/>
                      <a:pt x="31" y="214"/>
                      <a:pt x="31" y="274"/>
                    </a:cubicBezTo>
                    <a:cubicBezTo>
                      <a:pt x="19" y="309"/>
                      <a:pt x="17" y="349"/>
                      <a:pt x="20" y="387"/>
                    </a:cubicBezTo>
                    <a:lnTo>
                      <a:pt x="20" y="387"/>
                    </a:lnTo>
                    <a:cubicBezTo>
                      <a:pt x="11" y="417"/>
                      <a:pt x="1" y="452"/>
                      <a:pt x="1" y="487"/>
                    </a:cubicBezTo>
                    <a:lnTo>
                      <a:pt x="1" y="518"/>
                    </a:lnTo>
                    <a:lnTo>
                      <a:pt x="1" y="548"/>
                    </a:lnTo>
                    <a:lnTo>
                      <a:pt x="1" y="578"/>
                    </a:lnTo>
                    <a:cubicBezTo>
                      <a:pt x="1" y="639"/>
                      <a:pt x="31" y="639"/>
                      <a:pt x="31" y="670"/>
                    </a:cubicBezTo>
                    <a:lnTo>
                      <a:pt x="61" y="730"/>
                    </a:lnTo>
                    <a:lnTo>
                      <a:pt x="153" y="791"/>
                    </a:lnTo>
                    <a:lnTo>
                      <a:pt x="213" y="822"/>
                    </a:lnTo>
                    <a:lnTo>
                      <a:pt x="365" y="822"/>
                    </a:lnTo>
                    <a:cubicBezTo>
                      <a:pt x="396" y="822"/>
                      <a:pt x="457" y="791"/>
                      <a:pt x="457" y="791"/>
                    </a:cubicBezTo>
                    <a:cubicBezTo>
                      <a:pt x="487" y="791"/>
                      <a:pt x="487" y="730"/>
                      <a:pt x="517" y="730"/>
                    </a:cubicBezTo>
                    <a:cubicBezTo>
                      <a:pt x="517" y="730"/>
                      <a:pt x="548" y="700"/>
                      <a:pt x="548" y="670"/>
                    </a:cubicBezTo>
                    <a:lnTo>
                      <a:pt x="609" y="578"/>
                    </a:lnTo>
                    <a:lnTo>
                      <a:pt x="609" y="518"/>
                    </a:lnTo>
                    <a:lnTo>
                      <a:pt x="609" y="426"/>
                    </a:lnTo>
                    <a:cubicBezTo>
                      <a:pt x="609" y="396"/>
                      <a:pt x="548" y="366"/>
                      <a:pt x="548" y="335"/>
                    </a:cubicBezTo>
                    <a:cubicBezTo>
                      <a:pt x="548" y="335"/>
                      <a:pt x="548" y="334"/>
                      <a:pt x="548" y="333"/>
                    </a:cubicBezTo>
                    <a:lnTo>
                      <a:pt x="548" y="333"/>
                    </a:lnTo>
                    <a:cubicBezTo>
                      <a:pt x="578" y="346"/>
                      <a:pt x="608" y="358"/>
                      <a:pt x="639" y="366"/>
                    </a:cubicBezTo>
                    <a:cubicBezTo>
                      <a:pt x="639" y="335"/>
                      <a:pt x="609" y="335"/>
                      <a:pt x="609" y="274"/>
                    </a:cubicBezTo>
                    <a:lnTo>
                      <a:pt x="517" y="214"/>
                    </a:lnTo>
                    <a:lnTo>
                      <a:pt x="487" y="183"/>
                    </a:lnTo>
                    <a:cubicBezTo>
                      <a:pt x="457" y="123"/>
                      <a:pt x="396" y="123"/>
                      <a:pt x="396" y="92"/>
                    </a:cubicBezTo>
                    <a:cubicBezTo>
                      <a:pt x="365" y="92"/>
                      <a:pt x="365" y="62"/>
                      <a:pt x="335" y="62"/>
                    </a:cubicBezTo>
                    <a:cubicBezTo>
                      <a:pt x="305" y="1"/>
                      <a:pt x="274" y="1"/>
                      <a:pt x="213" y="1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126" name="Google Shape;1126;p6"/>
              <p:cNvSpPr/>
              <p:nvPr/>
            </p:nvSpPr>
            <p:spPr>
              <a:xfrm>
                <a:off x="1421661" y="4796234"/>
                <a:ext cx="16959" cy="11322"/>
              </a:xfrm>
              <a:custGeom>
                <a:rect b="b" l="l" r="r" t="t"/>
                <a:pathLst>
                  <a:path extrusionOk="0" h="488" w="731">
                    <a:moveTo>
                      <a:pt x="456" y="1"/>
                    </a:moveTo>
                    <a:cubicBezTo>
                      <a:pt x="396" y="1"/>
                      <a:pt x="304" y="31"/>
                      <a:pt x="244" y="31"/>
                    </a:cubicBezTo>
                    <a:cubicBezTo>
                      <a:pt x="213" y="31"/>
                      <a:pt x="152" y="92"/>
                      <a:pt x="152" y="92"/>
                    </a:cubicBezTo>
                    <a:cubicBezTo>
                      <a:pt x="122" y="92"/>
                      <a:pt x="61" y="123"/>
                      <a:pt x="61" y="153"/>
                    </a:cubicBezTo>
                    <a:cubicBezTo>
                      <a:pt x="1" y="183"/>
                      <a:pt x="1" y="275"/>
                      <a:pt x="61" y="305"/>
                    </a:cubicBezTo>
                    <a:cubicBezTo>
                      <a:pt x="61" y="305"/>
                      <a:pt x="61" y="305"/>
                      <a:pt x="61" y="305"/>
                    </a:cubicBezTo>
                    <a:lnTo>
                      <a:pt x="61" y="305"/>
                    </a:lnTo>
                    <a:cubicBezTo>
                      <a:pt x="61" y="320"/>
                      <a:pt x="69" y="328"/>
                      <a:pt x="73" y="328"/>
                    </a:cubicBezTo>
                    <a:cubicBezTo>
                      <a:pt x="77" y="328"/>
                      <a:pt x="77" y="320"/>
                      <a:pt x="61" y="305"/>
                    </a:cubicBezTo>
                    <a:lnTo>
                      <a:pt x="61" y="305"/>
                    </a:lnTo>
                    <a:cubicBezTo>
                      <a:pt x="92" y="335"/>
                      <a:pt x="122" y="335"/>
                      <a:pt x="122" y="335"/>
                    </a:cubicBezTo>
                    <a:lnTo>
                      <a:pt x="152" y="335"/>
                    </a:lnTo>
                    <a:cubicBezTo>
                      <a:pt x="213" y="335"/>
                      <a:pt x="244" y="396"/>
                      <a:pt x="244" y="396"/>
                    </a:cubicBezTo>
                    <a:lnTo>
                      <a:pt x="213" y="396"/>
                    </a:lnTo>
                    <a:cubicBezTo>
                      <a:pt x="244" y="396"/>
                      <a:pt x="274" y="426"/>
                      <a:pt x="274" y="426"/>
                    </a:cubicBezTo>
                    <a:cubicBezTo>
                      <a:pt x="304" y="457"/>
                      <a:pt x="335" y="457"/>
                      <a:pt x="396" y="487"/>
                    </a:cubicBezTo>
                    <a:lnTo>
                      <a:pt x="548" y="487"/>
                    </a:lnTo>
                    <a:cubicBezTo>
                      <a:pt x="578" y="487"/>
                      <a:pt x="608" y="457"/>
                      <a:pt x="669" y="426"/>
                    </a:cubicBezTo>
                    <a:cubicBezTo>
                      <a:pt x="700" y="396"/>
                      <a:pt x="700" y="396"/>
                      <a:pt x="700" y="335"/>
                    </a:cubicBezTo>
                    <a:cubicBezTo>
                      <a:pt x="700" y="305"/>
                      <a:pt x="730" y="275"/>
                      <a:pt x="730" y="244"/>
                    </a:cubicBezTo>
                    <a:cubicBezTo>
                      <a:pt x="730" y="183"/>
                      <a:pt x="730" y="153"/>
                      <a:pt x="700" y="123"/>
                    </a:cubicBezTo>
                    <a:cubicBezTo>
                      <a:pt x="669" y="31"/>
                      <a:pt x="578" y="1"/>
                      <a:pt x="456" y="1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127" name="Google Shape;1127;p6"/>
              <p:cNvSpPr/>
              <p:nvPr/>
            </p:nvSpPr>
            <p:spPr>
              <a:xfrm>
                <a:off x="1392754" y="4796953"/>
                <a:ext cx="17655" cy="15544"/>
              </a:xfrm>
              <a:custGeom>
                <a:rect b="b" l="l" r="r" t="t"/>
                <a:pathLst>
                  <a:path extrusionOk="0" h="670" w="761">
                    <a:moveTo>
                      <a:pt x="306" y="64"/>
                    </a:moveTo>
                    <a:cubicBezTo>
                      <a:pt x="293" y="74"/>
                      <a:pt x="281" y="84"/>
                      <a:pt x="274" y="92"/>
                    </a:cubicBezTo>
                    <a:cubicBezTo>
                      <a:pt x="285" y="81"/>
                      <a:pt x="296" y="72"/>
                      <a:pt x="306" y="64"/>
                    </a:cubicBezTo>
                    <a:close/>
                    <a:moveTo>
                      <a:pt x="164" y="488"/>
                    </a:moveTo>
                    <a:cubicBezTo>
                      <a:pt x="175" y="510"/>
                      <a:pt x="183" y="533"/>
                      <a:pt x="183" y="547"/>
                    </a:cubicBezTo>
                    <a:cubicBezTo>
                      <a:pt x="175" y="524"/>
                      <a:pt x="169" y="505"/>
                      <a:pt x="164" y="488"/>
                    </a:cubicBezTo>
                    <a:close/>
                    <a:moveTo>
                      <a:pt x="183" y="0"/>
                    </a:moveTo>
                    <a:cubicBezTo>
                      <a:pt x="152" y="0"/>
                      <a:pt x="61" y="61"/>
                      <a:pt x="61" y="92"/>
                    </a:cubicBezTo>
                    <a:lnTo>
                      <a:pt x="61" y="152"/>
                    </a:lnTo>
                    <a:cubicBezTo>
                      <a:pt x="0" y="274"/>
                      <a:pt x="0" y="274"/>
                      <a:pt x="31" y="304"/>
                    </a:cubicBezTo>
                    <a:cubicBezTo>
                      <a:pt x="91" y="365"/>
                      <a:pt x="91" y="395"/>
                      <a:pt x="122" y="426"/>
                    </a:cubicBezTo>
                    <a:cubicBezTo>
                      <a:pt x="122" y="426"/>
                      <a:pt x="122" y="426"/>
                      <a:pt x="122" y="426"/>
                    </a:cubicBezTo>
                    <a:lnTo>
                      <a:pt x="122" y="426"/>
                    </a:lnTo>
                    <a:cubicBezTo>
                      <a:pt x="122" y="456"/>
                      <a:pt x="122" y="517"/>
                      <a:pt x="152" y="547"/>
                    </a:cubicBezTo>
                    <a:cubicBezTo>
                      <a:pt x="152" y="578"/>
                      <a:pt x="183" y="608"/>
                      <a:pt x="213" y="608"/>
                    </a:cubicBezTo>
                    <a:cubicBezTo>
                      <a:pt x="274" y="669"/>
                      <a:pt x="304" y="669"/>
                      <a:pt x="335" y="669"/>
                    </a:cubicBezTo>
                    <a:lnTo>
                      <a:pt x="426" y="669"/>
                    </a:lnTo>
                    <a:cubicBezTo>
                      <a:pt x="456" y="669"/>
                      <a:pt x="487" y="669"/>
                      <a:pt x="517" y="608"/>
                    </a:cubicBezTo>
                    <a:cubicBezTo>
                      <a:pt x="578" y="608"/>
                      <a:pt x="608" y="578"/>
                      <a:pt x="639" y="547"/>
                    </a:cubicBezTo>
                    <a:cubicBezTo>
                      <a:pt x="699" y="517"/>
                      <a:pt x="699" y="456"/>
                      <a:pt x="730" y="426"/>
                    </a:cubicBezTo>
                    <a:cubicBezTo>
                      <a:pt x="730" y="395"/>
                      <a:pt x="760" y="365"/>
                      <a:pt x="760" y="304"/>
                    </a:cubicBezTo>
                    <a:lnTo>
                      <a:pt x="760" y="244"/>
                    </a:lnTo>
                    <a:cubicBezTo>
                      <a:pt x="760" y="213"/>
                      <a:pt x="730" y="152"/>
                      <a:pt x="730" y="122"/>
                    </a:cubicBezTo>
                    <a:cubicBezTo>
                      <a:pt x="699" y="92"/>
                      <a:pt x="699" y="61"/>
                      <a:pt x="639" y="61"/>
                    </a:cubicBezTo>
                    <a:cubicBezTo>
                      <a:pt x="587" y="10"/>
                      <a:pt x="514" y="2"/>
                      <a:pt x="456" y="1"/>
                    </a:cubicBezTo>
                    <a:lnTo>
                      <a:pt x="456" y="1"/>
                    </a:lnTo>
                    <a:cubicBezTo>
                      <a:pt x="456" y="1"/>
                      <a:pt x="456" y="0"/>
                      <a:pt x="456" y="0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128" name="Google Shape;1128;p6"/>
              <p:cNvSpPr/>
              <p:nvPr/>
            </p:nvSpPr>
            <p:spPr>
              <a:xfrm>
                <a:off x="1380759" y="4784263"/>
                <a:ext cx="12018" cy="14129"/>
              </a:xfrm>
              <a:custGeom>
                <a:rect b="b" l="l" r="r" t="t"/>
                <a:pathLst>
                  <a:path extrusionOk="0" h="609" w="518">
                    <a:moveTo>
                      <a:pt x="244" y="0"/>
                    </a:moveTo>
                    <a:cubicBezTo>
                      <a:pt x="213" y="0"/>
                      <a:pt x="183" y="0"/>
                      <a:pt x="183" y="31"/>
                    </a:cubicBezTo>
                    <a:cubicBezTo>
                      <a:pt x="153" y="31"/>
                      <a:pt x="92" y="61"/>
                      <a:pt x="61" y="91"/>
                    </a:cubicBezTo>
                    <a:lnTo>
                      <a:pt x="31" y="152"/>
                    </a:lnTo>
                    <a:cubicBezTo>
                      <a:pt x="1" y="183"/>
                      <a:pt x="1" y="213"/>
                      <a:pt x="1" y="243"/>
                    </a:cubicBezTo>
                    <a:lnTo>
                      <a:pt x="1" y="335"/>
                    </a:lnTo>
                    <a:lnTo>
                      <a:pt x="1" y="395"/>
                    </a:lnTo>
                    <a:cubicBezTo>
                      <a:pt x="1" y="456"/>
                      <a:pt x="1" y="456"/>
                      <a:pt x="31" y="487"/>
                    </a:cubicBezTo>
                    <a:cubicBezTo>
                      <a:pt x="31" y="517"/>
                      <a:pt x="61" y="517"/>
                      <a:pt x="92" y="547"/>
                    </a:cubicBezTo>
                    <a:lnTo>
                      <a:pt x="153" y="608"/>
                    </a:lnTo>
                    <a:lnTo>
                      <a:pt x="365" y="608"/>
                    </a:lnTo>
                    <a:cubicBezTo>
                      <a:pt x="396" y="608"/>
                      <a:pt x="396" y="547"/>
                      <a:pt x="457" y="547"/>
                    </a:cubicBezTo>
                    <a:lnTo>
                      <a:pt x="487" y="517"/>
                    </a:lnTo>
                    <a:cubicBezTo>
                      <a:pt x="487" y="487"/>
                      <a:pt x="487" y="487"/>
                      <a:pt x="517" y="456"/>
                    </a:cubicBezTo>
                    <a:lnTo>
                      <a:pt x="517" y="365"/>
                    </a:lnTo>
                    <a:lnTo>
                      <a:pt x="517" y="304"/>
                    </a:lnTo>
                    <a:cubicBezTo>
                      <a:pt x="517" y="243"/>
                      <a:pt x="517" y="243"/>
                      <a:pt x="487" y="213"/>
                    </a:cubicBezTo>
                    <a:cubicBezTo>
                      <a:pt x="487" y="203"/>
                      <a:pt x="484" y="197"/>
                      <a:pt x="477" y="191"/>
                    </a:cubicBezTo>
                    <a:lnTo>
                      <a:pt x="477" y="191"/>
                    </a:lnTo>
                    <a:cubicBezTo>
                      <a:pt x="475" y="188"/>
                      <a:pt x="471" y="186"/>
                      <a:pt x="467" y="184"/>
                    </a:cubicBezTo>
                    <a:lnTo>
                      <a:pt x="467" y="184"/>
                    </a:lnTo>
                    <a:cubicBezTo>
                      <a:pt x="464" y="182"/>
                      <a:pt x="460" y="181"/>
                      <a:pt x="456" y="179"/>
                    </a:cubicBezTo>
                    <a:lnTo>
                      <a:pt x="456" y="179"/>
                    </a:lnTo>
                    <a:cubicBezTo>
                      <a:pt x="454" y="166"/>
                      <a:pt x="439" y="158"/>
                      <a:pt x="424" y="147"/>
                    </a:cubicBezTo>
                    <a:lnTo>
                      <a:pt x="424" y="147"/>
                    </a:lnTo>
                    <a:cubicBezTo>
                      <a:pt x="435" y="150"/>
                      <a:pt x="446" y="152"/>
                      <a:pt x="457" y="152"/>
                    </a:cubicBezTo>
                    <a:cubicBezTo>
                      <a:pt x="457" y="152"/>
                      <a:pt x="457" y="91"/>
                      <a:pt x="396" y="91"/>
                    </a:cubicBezTo>
                    <a:cubicBezTo>
                      <a:pt x="396" y="61"/>
                      <a:pt x="365" y="61"/>
                      <a:pt x="335" y="31"/>
                    </a:cubicBezTo>
                    <a:cubicBezTo>
                      <a:pt x="305" y="31"/>
                      <a:pt x="305" y="0"/>
                      <a:pt x="244" y="0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129" name="Google Shape;1129;p6"/>
              <p:cNvSpPr/>
              <p:nvPr/>
            </p:nvSpPr>
            <p:spPr>
              <a:xfrm>
                <a:off x="1208708" y="4795538"/>
                <a:ext cx="21878" cy="15544"/>
              </a:xfrm>
              <a:custGeom>
                <a:rect b="b" l="l" r="r" t="t"/>
                <a:pathLst>
                  <a:path extrusionOk="0" h="670" w="943">
                    <a:moveTo>
                      <a:pt x="334" y="1"/>
                    </a:moveTo>
                    <a:cubicBezTo>
                      <a:pt x="274" y="1"/>
                      <a:pt x="152" y="31"/>
                      <a:pt x="61" y="61"/>
                    </a:cubicBezTo>
                    <a:cubicBezTo>
                      <a:pt x="30" y="61"/>
                      <a:pt x="0" y="153"/>
                      <a:pt x="30" y="183"/>
                    </a:cubicBezTo>
                    <a:lnTo>
                      <a:pt x="61" y="213"/>
                    </a:lnTo>
                    <a:lnTo>
                      <a:pt x="61" y="274"/>
                    </a:lnTo>
                    <a:cubicBezTo>
                      <a:pt x="91" y="305"/>
                      <a:pt x="91" y="335"/>
                      <a:pt x="152" y="365"/>
                    </a:cubicBezTo>
                    <a:cubicBezTo>
                      <a:pt x="213" y="456"/>
                      <a:pt x="274" y="517"/>
                      <a:pt x="334" y="608"/>
                    </a:cubicBezTo>
                    <a:cubicBezTo>
                      <a:pt x="365" y="639"/>
                      <a:pt x="395" y="669"/>
                      <a:pt x="486" y="669"/>
                    </a:cubicBezTo>
                    <a:lnTo>
                      <a:pt x="669" y="669"/>
                    </a:lnTo>
                    <a:cubicBezTo>
                      <a:pt x="760" y="639"/>
                      <a:pt x="821" y="608"/>
                      <a:pt x="851" y="517"/>
                    </a:cubicBezTo>
                    <a:cubicBezTo>
                      <a:pt x="912" y="456"/>
                      <a:pt x="942" y="335"/>
                      <a:pt x="912" y="274"/>
                    </a:cubicBezTo>
                    <a:cubicBezTo>
                      <a:pt x="912" y="183"/>
                      <a:pt x="851" y="153"/>
                      <a:pt x="821" y="122"/>
                    </a:cubicBezTo>
                    <a:cubicBezTo>
                      <a:pt x="790" y="61"/>
                      <a:pt x="760" y="31"/>
                      <a:pt x="669" y="31"/>
                    </a:cubicBezTo>
                    <a:cubicBezTo>
                      <a:pt x="608" y="31"/>
                      <a:pt x="547" y="1"/>
                      <a:pt x="486" y="1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130" name="Google Shape;1130;p6"/>
              <p:cNvSpPr/>
              <p:nvPr/>
            </p:nvSpPr>
            <p:spPr>
              <a:xfrm>
                <a:off x="1217153" y="4782848"/>
                <a:ext cx="9906" cy="9883"/>
              </a:xfrm>
              <a:custGeom>
                <a:rect b="b" l="l" r="r" t="t"/>
                <a:pathLst>
                  <a:path extrusionOk="0" h="426" w="427">
                    <a:moveTo>
                      <a:pt x="62" y="0"/>
                    </a:moveTo>
                    <a:cubicBezTo>
                      <a:pt x="62" y="0"/>
                      <a:pt x="1" y="0"/>
                      <a:pt x="1" y="31"/>
                    </a:cubicBezTo>
                    <a:lnTo>
                      <a:pt x="1" y="92"/>
                    </a:lnTo>
                    <a:lnTo>
                      <a:pt x="1" y="122"/>
                    </a:lnTo>
                    <a:cubicBezTo>
                      <a:pt x="2" y="122"/>
                      <a:pt x="3" y="121"/>
                      <a:pt x="4" y="121"/>
                    </a:cubicBezTo>
                    <a:lnTo>
                      <a:pt x="4" y="121"/>
                    </a:lnTo>
                    <a:cubicBezTo>
                      <a:pt x="1" y="131"/>
                      <a:pt x="1" y="142"/>
                      <a:pt x="1" y="152"/>
                    </a:cubicBezTo>
                    <a:cubicBezTo>
                      <a:pt x="46" y="137"/>
                      <a:pt x="62" y="130"/>
                      <a:pt x="69" y="130"/>
                    </a:cubicBezTo>
                    <a:cubicBezTo>
                      <a:pt x="77" y="130"/>
                      <a:pt x="77" y="137"/>
                      <a:pt x="92" y="152"/>
                    </a:cubicBezTo>
                    <a:cubicBezTo>
                      <a:pt x="122" y="213"/>
                      <a:pt x="122" y="213"/>
                      <a:pt x="122" y="244"/>
                    </a:cubicBezTo>
                    <a:cubicBezTo>
                      <a:pt x="122" y="274"/>
                      <a:pt x="153" y="274"/>
                      <a:pt x="153" y="304"/>
                    </a:cubicBezTo>
                    <a:lnTo>
                      <a:pt x="122" y="274"/>
                    </a:lnTo>
                    <a:cubicBezTo>
                      <a:pt x="122" y="274"/>
                      <a:pt x="122" y="244"/>
                      <a:pt x="92" y="244"/>
                    </a:cubicBezTo>
                    <a:lnTo>
                      <a:pt x="92" y="183"/>
                    </a:lnTo>
                    <a:lnTo>
                      <a:pt x="92" y="152"/>
                    </a:lnTo>
                    <a:cubicBezTo>
                      <a:pt x="62" y="213"/>
                      <a:pt x="62" y="244"/>
                      <a:pt x="62" y="244"/>
                    </a:cubicBezTo>
                    <a:cubicBezTo>
                      <a:pt x="62" y="244"/>
                      <a:pt x="62" y="274"/>
                      <a:pt x="92" y="274"/>
                    </a:cubicBezTo>
                    <a:cubicBezTo>
                      <a:pt x="92" y="304"/>
                      <a:pt x="122" y="304"/>
                      <a:pt x="153" y="365"/>
                    </a:cubicBezTo>
                    <a:cubicBezTo>
                      <a:pt x="153" y="365"/>
                      <a:pt x="214" y="365"/>
                      <a:pt x="214" y="396"/>
                    </a:cubicBezTo>
                    <a:cubicBezTo>
                      <a:pt x="214" y="396"/>
                      <a:pt x="244" y="396"/>
                      <a:pt x="244" y="426"/>
                    </a:cubicBezTo>
                    <a:lnTo>
                      <a:pt x="305" y="426"/>
                    </a:lnTo>
                    <a:lnTo>
                      <a:pt x="335" y="396"/>
                    </a:lnTo>
                    <a:lnTo>
                      <a:pt x="396" y="365"/>
                    </a:lnTo>
                    <a:lnTo>
                      <a:pt x="396" y="365"/>
                    </a:lnTo>
                    <a:cubicBezTo>
                      <a:pt x="396" y="365"/>
                      <a:pt x="386" y="370"/>
                      <a:pt x="378" y="370"/>
                    </a:cubicBezTo>
                    <a:cubicBezTo>
                      <a:pt x="367" y="370"/>
                      <a:pt x="359" y="359"/>
                      <a:pt x="396" y="304"/>
                    </a:cubicBezTo>
                    <a:lnTo>
                      <a:pt x="396" y="274"/>
                    </a:lnTo>
                    <a:lnTo>
                      <a:pt x="426" y="244"/>
                    </a:lnTo>
                    <a:lnTo>
                      <a:pt x="426" y="183"/>
                    </a:lnTo>
                    <a:lnTo>
                      <a:pt x="426" y="152"/>
                    </a:lnTo>
                    <a:cubicBezTo>
                      <a:pt x="426" y="152"/>
                      <a:pt x="426" y="122"/>
                      <a:pt x="396" y="122"/>
                    </a:cubicBezTo>
                    <a:lnTo>
                      <a:pt x="335" y="92"/>
                    </a:lnTo>
                    <a:lnTo>
                      <a:pt x="305" y="31"/>
                    </a:lnTo>
                    <a:cubicBezTo>
                      <a:pt x="274" y="31"/>
                      <a:pt x="274" y="0"/>
                      <a:pt x="244" y="0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131" name="Google Shape;1131;p6"/>
              <p:cNvSpPr/>
              <p:nvPr/>
            </p:nvSpPr>
            <p:spPr>
              <a:xfrm>
                <a:off x="1216457" y="4756933"/>
                <a:ext cx="16240" cy="17052"/>
              </a:xfrm>
              <a:custGeom>
                <a:rect b="b" l="l" r="r" t="t"/>
                <a:pathLst>
                  <a:path extrusionOk="0" h="735" w="700">
                    <a:moveTo>
                      <a:pt x="209" y="0"/>
                    </a:moveTo>
                    <a:cubicBezTo>
                      <a:pt x="183" y="0"/>
                      <a:pt x="152" y="8"/>
                      <a:pt x="122" y="23"/>
                    </a:cubicBezTo>
                    <a:cubicBezTo>
                      <a:pt x="99" y="47"/>
                      <a:pt x="93" y="106"/>
                      <a:pt x="92" y="146"/>
                    </a:cubicBezTo>
                    <a:lnTo>
                      <a:pt x="92" y="146"/>
                    </a:lnTo>
                    <a:cubicBezTo>
                      <a:pt x="63" y="149"/>
                      <a:pt x="53" y="156"/>
                      <a:pt x="92" y="175"/>
                    </a:cubicBezTo>
                    <a:cubicBezTo>
                      <a:pt x="31" y="206"/>
                      <a:pt x="31" y="266"/>
                      <a:pt x="0" y="266"/>
                    </a:cubicBezTo>
                    <a:lnTo>
                      <a:pt x="0" y="418"/>
                    </a:lnTo>
                    <a:cubicBezTo>
                      <a:pt x="0" y="449"/>
                      <a:pt x="31" y="479"/>
                      <a:pt x="31" y="479"/>
                    </a:cubicBezTo>
                    <a:lnTo>
                      <a:pt x="31" y="449"/>
                    </a:lnTo>
                    <a:cubicBezTo>
                      <a:pt x="31" y="418"/>
                      <a:pt x="92" y="327"/>
                      <a:pt x="92" y="297"/>
                    </a:cubicBezTo>
                    <a:cubicBezTo>
                      <a:pt x="92" y="296"/>
                      <a:pt x="92" y="296"/>
                      <a:pt x="93" y="296"/>
                    </a:cubicBezTo>
                    <a:lnTo>
                      <a:pt x="93" y="296"/>
                    </a:lnTo>
                    <a:cubicBezTo>
                      <a:pt x="92" y="307"/>
                      <a:pt x="92" y="317"/>
                      <a:pt x="92" y="327"/>
                    </a:cubicBezTo>
                    <a:lnTo>
                      <a:pt x="92" y="418"/>
                    </a:lnTo>
                    <a:cubicBezTo>
                      <a:pt x="92" y="449"/>
                      <a:pt x="92" y="510"/>
                      <a:pt x="122" y="570"/>
                    </a:cubicBezTo>
                    <a:cubicBezTo>
                      <a:pt x="122" y="601"/>
                      <a:pt x="152" y="601"/>
                      <a:pt x="152" y="631"/>
                    </a:cubicBezTo>
                    <a:cubicBezTo>
                      <a:pt x="183" y="662"/>
                      <a:pt x="244" y="722"/>
                      <a:pt x="304" y="722"/>
                    </a:cubicBezTo>
                    <a:cubicBezTo>
                      <a:pt x="329" y="730"/>
                      <a:pt x="351" y="734"/>
                      <a:pt x="372" y="734"/>
                    </a:cubicBezTo>
                    <a:cubicBezTo>
                      <a:pt x="430" y="734"/>
                      <a:pt x="481" y="706"/>
                      <a:pt x="547" y="662"/>
                    </a:cubicBezTo>
                    <a:cubicBezTo>
                      <a:pt x="578" y="662"/>
                      <a:pt x="578" y="631"/>
                      <a:pt x="608" y="631"/>
                    </a:cubicBezTo>
                    <a:cubicBezTo>
                      <a:pt x="608" y="601"/>
                      <a:pt x="639" y="601"/>
                      <a:pt x="639" y="570"/>
                    </a:cubicBezTo>
                    <a:cubicBezTo>
                      <a:pt x="699" y="510"/>
                      <a:pt x="699" y="449"/>
                      <a:pt x="699" y="418"/>
                    </a:cubicBezTo>
                    <a:lnTo>
                      <a:pt x="699" y="327"/>
                    </a:lnTo>
                    <a:cubicBezTo>
                      <a:pt x="699" y="297"/>
                      <a:pt x="639" y="297"/>
                      <a:pt x="639" y="266"/>
                    </a:cubicBezTo>
                    <a:cubicBezTo>
                      <a:pt x="639" y="206"/>
                      <a:pt x="608" y="175"/>
                      <a:pt x="608" y="175"/>
                    </a:cubicBezTo>
                    <a:cubicBezTo>
                      <a:pt x="608" y="145"/>
                      <a:pt x="578" y="114"/>
                      <a:pt x="547" y="114"/>
                    </a:cubicBezTo>
                    <a:cubicBezTo>
                      <a:pt x="487" y="54"/>
                      <a:pt x="456" y="54"/>
                      <a:pt x="426" y="54"/>
                    </a:cubicBezTo>
                    <a:lnTo>
                      <a:pt x="396" y="54"/>
                    </a:lnTo>
                    <a:cubicBezTo>
                      <a:pt x="335" y="54"/>
                      <a:pt x="335" y="23"/>
                      <a:pt x="304" y="23"/>
                    </a:cubicBezTo>
                    <a:lnTo>
                      <a:pt x="274" y="23"/>
                    </a:lnTo>
                    <a:cubicBezTo>
                      <a:pt x="259" y="8"/>
                      <a:pt x="236" y="0"/>
                      <a:pt x="209" y="0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132" name="Google Shape;1132;p6"/>
              <p:cNvSpPr/>
              <p:nvPr/>
            </p:nvSpPr>
            <p:spPr>
              <a:xfrm>
                <a:off x="1251721" y="4795538"/>
                <a:ext cx="13410" cy="12018"/>
              </a:xfrm>
              <a:custGeom>
                <a:rect b="b" l="l" r="r" t="t"/>
                <a:pathLst>
                  <a:path extrusionOk="0" h="518" w="578">
                    <a:moveTo>
                      <a:pt x="258" y="97"/>
                    </a:moveTo>
                    <a:cubicBezTo>
                      <a:pt x="253" y="104"/>
                      <a:pt x="248" y="112"/>
                      <a:pt x="243" y="122"/>
                    </a:cubicBezTo>
                    <a:lnTo>
                      <a:pt x="220" y="122"/>
                    </a:lnTo>
                    <a:cubicBezTo>
                      <a:pt x="233" y="114"/>
                      <a:pt x="246" y="105"/>
                      <a:pt x="258" y="97"/>
                    </a:cubicBezTo>
                    <a:close/>
                    <a:moveTo>
                      <a:pt x="183" y="1"/>
                    </a:moveTo>
                    <a:cubicBezTo>
                      <a:pt x="152" y="1"/>
                      <a:pt x="122" y="1"/>
                      <a:pt x="122" y="31"/>
                    </a:cubicBezTo>
                    <a:cubicBezTo>
                      <a:pt x="91" y="31"/>
                      <a:pt x="91" y="61"/>
                      <a:pt x="31" y="122"/>
                    </a:cubicBezTo>
                    <a:cubicBezTo>
                      <a:pt x="0" y="153"/>
                      <a:pt x="0" y="153"/>
                      <a:pt x="0" y="183"/>
                    </a:cubicBezTo>
                    <a:lnTo>
                      <a:pt x="0" y="274"/>
                    </a:lnTo>
                    <a:cubicBezTo>
                      <a:pt x="0" y="305"/>
                      <a:pt x="0" y="335"/>
                      <a:pt x="31" y="365"/>
                    </a:cubicBezTo>
                    <a:lnTo>
                      <a:pt x="91" y="426"/>
                    </a:lnTo>
                    <a:cubicBezTo>
                      <a:pt x="122" y="456"/>
                      <a:pt x="152" y="456"/>
                      <a:pt x="183" y="487"/>
                    </a:cubicBezTo>
                    <a:cubicBezTo>
                      <a:pt x="243" y="487"/>
                      <a:pt x="304" y="487"/>
                      <a:pt x="335" y="517"/>
                    </a:cubicBezTo>
                    <a:cubicBezTo>
                      <a:pt x="395" y="517"/>
                      <a:pt x="426" y="517"/>
                      <a:pt x="456" y="487"/>
                    </a:cubicBezTo>
                    <a:cubicBezTo>
                      <a:pt x="486" y="456"/>
                      <a:pt x="547" y="456"/>
                      <a:pt x="547" y="426"/>
                    </a:cubicBezTo>
                    <a:cubicBezTo>
                      <a:pt x="578" y="335"/>
                      <a:pt x="578" y="274"/>
                      <a:pt x="547" y="183"/>
                    </a:cubicBezTo>
                    <a:cubicBezTo>
                      <a:pt x="486" y="122"/>
                      <a:pt x="426" y="61"/>
                      <a:pt x="335" y="61"/>
                    </a:cubicBezTo>
                    <a:cubicBezTo>
                      <a:pt x="327" y="61"/>
                      <a:pt x="319" y="61"/>
                      <a:pt x="311" y="62"/>
                    </a:cubicBezTo>
                    <a:lnTo>
                      <a:pt x="311" y="62"/>
                    </a:lnTo>
                    <a:cubicBezTo>
                      <a:pt x="332" y="49"/>
                      <a:pt x="350" y="38"/>
                      <a:pt x="365" y="31"/>
                    </a:cubicBezTo>
                    <a:lnTo>
                      <a:pt x="335" y="31"/>
                    </a:lnTo>
                    <a:cubicBezTo>
                      <a:pt x="304" y="31"/>
                      <a:pt x="304" y="31"/>
                      <a:pt x="274" y="1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133" name="Google Shape;1133;p6"/>
              <p:cNvSpPr/>
              <p:nvPr/>
            </p:nvSpPr>
            <p:spPr>
              <a:xfrm>
                <a:off x="1276406" y="4788485"/>
                <a:ext cx="13410" cy="10602"/>
              </a:xfrm>
              <a:custGeom>
                <a:rect b="b" l="l" r="r" t="t"/>
                <a:pathLst>
                  <a:path extrusionOk="0" h="457" w="578">
                    <a:moveTo>
                      <a:pt x="152" y="1"/>
                    </a:moveTo>
                    <a:cubicBezTo>
                      <a:pt x="122" y="1"/>
                      <a:pt x="122" y="1"/>
                      <a:pt x="91" y="31"/>
                    </a:cubicBezTo>
                    <a:lnTo>
                      <a:pt x="30" y="61"/>
                    </a:lnTo>
                    <a:lnTo>
                      <a:pt x="0" y="122"/>
                    </a:lnTo>
                    <a:lnTo>
                      <a:pt x="0" y="153"/>
                    </a:lnTo>
                    <a:lnTo>
                      <a:pt x="0" y="183"/>
                    </a:lnTo>
                    <a:lnTo>
                      <a:pt x="0" y="213"/>
                    </a:lnTo>
                    <a:lnTo>
                      <a:pt x="0" y="274"/>
                    </a:lnTo>
                    <a:lnTo>
                      <a:pt x="30" y="305"/>
                    </a:lnTo>
                    <a:cubicBezTo>
                      <a:pt x="30" y="274"/>
                      <a:pt x="30" y="274"/>
                      <a:pt x="91" y="274"/>
                    </a:cubicBezTo>
                    <a:lnTo>
                      <a:pt x="91" y="274"/>
                    </a:lnTo>
                    <a:lnTo>
                      <a:pt x="91" y="274"/>
                    </a:lnTo>
                    <a:cubicBezTo>
                      <a:pt x="91" y="275"/>
                      <a:pt x="91" y="305"/>
                      <a:pt x="122" y="305"/>
                    </a:cubicBezTo>
                    <a:cubicBezTo>
                      <a:pt x="91" y="305"/>
                      <a:pt x="91" y="305"/>
                      <a:pt x="91" y="274"/>
                    </a:cubicBezTo>
                    <a:lnTo>
                      <a:pt x="91" y="335"/>
                    </a:lnTo>
                    <a:cubicBezTo>
                      <a:pt x="91" y="365"/>
                      <a:pt x="122" y="365"/>
                      <a:pt x="152" y="426"/>
                    </a:cubicBezTo>
                    <a:lnTo>
                      <a:pt x="182" y="457"/>
                    </a:lnTo>
                    <a:lnTo>
                      <a:pt x="426" y="457"/>
                    </a:lnTo>
                    <a:cubicBezTo>
                      <a:pt x="456" y="457"/>
                      <a:pt x="456" y="426"/>
                      <a:pt x="486" y="426"/>
                    </a:cubicBezTo>
                    <a:lnTo>
                      <a:pt x="517" y="365"/>
                    </a:lnTo>
                    <a:cubicBezTo>
                      <a:pt x="517" y="365"/>
                      <a:pt x="517" y="335"/>
                      <a:pt x="578" y="335"/>
                    </a:cubicBezTo>
                    <a:lnTo>
                      <a:pt x="578" y="274"/>
                    </a:lnTo>
                    <a:lnTo>
                      <a:pt x="578" y="183"/>
                    </a:lnTo>
                    <a:cubicBezTo>
                      <a:pt x="578" y="183"/>
                      <a:pt x="578" y="153"/>
                      <a:pt x="517" y="153"/>
                    </a:cubicBezTo>
                    <a:cubicBezTo>
                      <a:pt x="517" y="92"/>
                      <a:pt x="486" y="92"/>
                      <a:pt x="456" y="61"/>
                    </a:cubicBezTo>
                    <a:lnTo>
                      <a:pt x="426" y="31"/>
                    </a:lnTo>
                    <a:cubicBezTo>
                      <a:pt x="365" y="31"/>
                      <a:pt x="365" y="1"/>
                      <a:pt x="334" y="1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134" name="Google Shape;1134;p6"/>
              <p:cNvSpPr/>
              <p:nvPr/>
            </p:nvSpPr>
            <p:spPr>
              <a:xfrm>
                <a:off x="1133958" y="4808948"/>
                <a:ext cx="19047" cy="12714"/>
              </a:xfrm>
              <a:custGeom>
                <a:rect b="b" l="l" r="r" t="t"/>
                <a:pathLst>
                  <a:path extrusionOk="0" h="548" w="821">
                    <a:moveTo>
                      <a:pt x="486" y="0"/>
                    </a:moveTo>
                    <a:cubicBezTo>
                      <a:pt x="456" y="0"/>
                      <a:pt x="456" y="0"/>
                      <a:pt x="395" y="30"/>
                    </a:cubicBezTo>
                    <a:cubicBezTo>
                      <a:pt x="384" y="30"/>
                      <a:pt x="377" y="34"/>
                      <a:pt x="371" y="41"/>
                    </a:cubicBezTo>
                    <a:lnTo>
                      <a:pt x="371" y="41"/>
                    </a:lnTo>
                    <a:cubicBezTo>
                      <a:pt x="344" y="39"/>
                      <a:pt x="316" y="38"/>
                      <a:pt x="289" y="38"/>
                    </a:cubicBezTo>
                    <a:cubicBezTo>
                      <a:pt x="213" y="38"/>
                      <a:pt x="137" y="46"/>
                      <a:pt x="61" y="61"/>
                    </a:cubicBezTo>
                    <a:cubicBezTo>
                      <a:pt x="30" y="61"/>
                      <a:pt x="0" y="152"/>
                      <a:pt x="0" y="182"/>
                    </a:cubicBezTo>
                    <a:cubicBezTo>
                      <a:pt x="30" y="182"/>
                      <a:pt x="61" y="213"/>
                      <a:pt x="91" y="243"/>
                    </a:cubicBezTo>
                    <a:cubicBezTo>
                      <a:pt x="152" y="243"/>
                      <a:pt x="213" y="304"/>
                      <a:pt x="243" y="304"/>
                    </a:cubicBezTo>
                    <a:lnTo>
                      <a:pt x="213" y="304"/>
                    </a:lnTo>
                    <a:cubicBezTo>
                      <a:pt x="224" y="308"/>
                      <a:pt x="234" y="311"/>
                      <a:pt x="243" y="315"/>
                    </a:cubicBezTo>
                    <a:lnTo>
                      <a:pt x="243" y="315"/>
                    </a:lnTo>
                    <a:lnTo>
                      <a:pt x="243" y="334"/>
                    </a:lnTo>
                    <a:cubicBezTo>
                      <a:pt x="243" y="365"/>
                      <a:pt x="243" y="395"/>
                      <a:pt x="304" y="456"/>
                    </a:cubicBezTo>
                    <a:cubicBezTo>
                      <a:pt x="334" y="517"/>
                      <a:pt x="395" y="547"/>
                      <a:pt x="456" y="547"/>
                    </a:cubicBezTo>
                    <a:lnTo>
                      <a:pt x="517" y="547"/>
                    </a:lnTo>
                    <a:cubicBezTo>
                      <a:pt x="547" y="547"/>
                      <a:pt x="608" y="547"/>
                      <a:pt x="638" y="517"/>
                    </a:cubicBezTo>
                    <a:cubicBezTo>
                      <a:pt x="669" y="517"/>
                      <a:pt x="699" y="486"/>
                      <a:pt x="699" y="456"/>
                    </a:cubicBezTo>
                    <a:lnTo>
                      <a:pt x="790" y="365"/>
                    </a:lnTo>
                    <a:cubicBezTo>
                      <a:pt x="790" y="334"/>
                      <a:pt x="821" y="304"/>
                      <a:pt x="821" y="243"/>
                    </a:cubicBezTo>
                    <a:lnTo>
                      <a:pt x="821" y="182"/>
                    </a:lnTo>
                    <a:cubicBezTo>
                      <a:pt x="821" y="152"/>
                      <a:pt x="790" y="91"/>
                      <a:pt x="790" y="91"/>
                    </a:cubicBezTo>
                    <a:lnTo>
                      <a:pt x="699" y="30"/>
                    </a:lnTo>
                    <a:cubicBezTo>
                      <a:pt x="638" y="0"/>
                      <a:pt x="547" y="0"/>
                      <a:pt x="486" y="0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135" name="Google Shape;1135;p6"/>
              <p:cNvSpPr/>
              <p:nvPr/>
            </p:nvSpPr>
            <p:spPr>
              <a:xfrm>
                <a:off x="1188246" y="4711299"/>
                <a:ext cx="15544" cy="23896"/>
              </a:xfrm>
              <a:custGeom>
                <a:rect b="b" l="l" r="r" t="t"/>
                <a:pathLst>
                  <a:path extrusionOk="0" h="1030" w="670">
                    <a:moveTo>
                      <a:pt x="265" y="1"/>
                    </a:moveTo>
                    <a:cubicBezTo>
                      <a:pt x="250" y="1"/>
                      <a:pt x="234" y="4"/>
                      <a:pt x="213" y="14"/>
                    </a:cubicBezTo>
                    <a:cubicBezTo>
                      <a:pt x="153" y="45"/>
                      <a:pt x="122" y="106"/>
                      <a:pt x="122" y="166"/>
                    </a:cubicBezTo>
                    <a:cubicBezTo>
                      <a:pt x="92" y="288"/>
                      <a:pt x="92" y="410"/>
                      <a:pt x="31" y="501"/>
                    </a:cubicBezTo>
                    <a:lnTo>
                      <a:pt x="31" y="440"/>
                    </a:lnTo>
                    <a:cubicBezTo>
                      <a:pt x="1" y="562"/>
                      <a:pt x="1" y="653"/>
                      <a:pt x="31" y="774"/>
                    </a:cubicBezTo>
                    <a:cubicBezTo>
                      <a:pt x="31" y="805"/>
                      <a:pt x="92" y="866"/>
                      <a:pt x="122" y="896"/>
                    </a:cubicBezTo>
                    <a:cubicBezTo>
                      <a:pt x="153" y="926"/>
                      <a:pt x="153" y="957"/>
                      <a:pt x="183" y="957"/>
                    </a:cubicBezTo>
                    <a:cubicBezTo>
                      <a:pt x="250" y="1001"/>
                      <a:pt x="333" y="1029"/>
                      <a:pt x="396" y="1029"/>
                    </a:cubicBezTo>
                    <a:cubicBezTo>
                      <a:pt x="420" y="1029"/>
                      <a:pt x="440" y="1026"/>
                      <a:pt x="456" y="1018"/>
                    </a:cubicBezTo>
                    <a:cubicBezTo>
                      <a:pt x="517" y="957"/>
                      <a:pt x="608" y="926"/>
                      <a:pt x="639" y="866"/>
                    </a:cubicBezTo>
                    <a:cubicBezTo>
                      <a:pt x="669" y="774"/>
                      <a:pt x="669" y="714"/>
                      <a:pt x="669" y="592"/>
                    </a:cubicBezTo>
                    <a:cubicBezTo>
                      <a:pt x="669" y="562"/>
                      <a:pt x="639" y="501"/>
                      <a:pt x="639" y="470"/>
                    </a:cubicBezTo>
                    <a:cubicBezTo>
                      <a:pt x="608" y="440"/>
                      <a:pt x="608" y="410"/>
                      <a:pt x="578" y="349"/>
                    </a:cubicBezTo>
                    <a:lnTo>
                      <a:pt x="578" y="349"/>
                    </a:lnTo>
                    <a:cubicBezTo>
                      <a:pt x="578" y="410"/>
                      <a:pt x="608" y="410"/>
                      <a:pt x="608" y="440"/>
                    </a:cubicBezTo>
                    <a:cubicBezTo>
                      <a:pt x="578" y="410"/>
                      <a:pt x="548" y="349"/>
                      <a:pt x="487" y="288"/>
                    </a:cubicBezTo>
                    <a:lnTo>
                      <a:pt x="487" y="288"/>
                    </a:lnTo>
                    <a:lnTo>
                      <a:pt x="517" y="318"/>
                    </a:lnTo>
                    <a:cubicBezTo>
                      <a:pt x="456" y="258"/>
                      <a:pt x="426" y="166"/>
                      <a:pt x="365" y="45"/>
                    </a:cubicBezTo>
                    <a:cubicBezTo>
                      <a:pt x="365" y="14"/>
                      <a:pt x="335" y="14"/>
                      <a:pt x="335" y="14"/>
                    </a:cubicBezTo>
                    <a:cubicBezTo>
                      <a:pt x="315" y="14"/>
                      <a:pt x="294" y="1"/>
                      <a:pt x="265" y="1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136" name="Google Shape;1136;p6"/>
              <p:cNvSpPr/>
              <p:nvPr/>
            </p:nvSpPr>
            <p:spPr>
              <a:xfrm>
                <a:off x="1204462" y="4709513"/>
                <a:ext cx="11298" cy="14825"/>
              </a:xfrm>
              <a:custGeom>
                <a:rect b="b" l="l" r="r" t="t"/>
                <a:pathLst>
                  <a:path extrusionOk="0" h="639" w="487">
                    <a:moveTo>
                      <a:pt x="61" y="243"/>
                    </a:moveTo>
                    <a:cubicBezTo>
                      <a:pt x="61" y="243"/>
                      <a:pt x="61" y="274"/>
                      <a:pt x="31" y="274"/>
                    </a:cubicBezTo>
                    <a:cubicBezTo>
                      <a:pt x="41" y="264"/>
                      <a:pt x="47" y="255"/>
                      <a:pt x="52" y="244"/>
                    </a:cubicBezTo>
                    <a:lnTo>
                      <a:pt x="52" y="244"/>
                    </a:lnTo>
                    <a:cubicBezTo>
                      <a:pt x="55" y="244"/>
                      <a:pt x="58" y="243"/>
                      <a:pt x="61" y="243"/>
                    </a:cubicBezTo>
                    <a:close/>
                    <a:moveTo>
                      <a:pt x="153" y="0"/>
                    </a:moveTo>
                    <a:cubicBezTo>
                      <a:pt x="92" y="0"/>
                      <a:pt x="61" y="0"/>
                      <a:pt x="61" y="61"/>
                    </a:cubicBezTo>
                    <a:lnTo>
                      <a:pt x="61" y="183"/>
                    </a:lnTo>
                    <a:cubicBezTo>
                      <a:pt x="31" y="183"/>
                      <a:pt x="1" y="213"/>
                      <a:pt x="1" y="243"/>
                    </a:cubicBezTo>
                    <a:lnTo>
                      <a:pt x="1" y="304"/>
                    </a:lnTo>
                    <a:cubicBezTo>
                      <a:pt x="1" y="365"/>
                      <a:pt x="1" y="395"/>
                      <a:pt x="31" y="426"/>
                    </a:cubicBezTo>
                    <a:cubicBezTo>
                      <a:pt x="31" y="487"/>
                      <a:pt x="61" y="487"/>
                      <a:pt x="61" y="517"/>
                    </a:cubicBezTo>
                    <a:cubicBezTo>
                      <a:pt x="92" y="547"/>
                      <a:pt x="92" y="578"/>
                      <a:pt x="153" y="578"/>
                    </a:cubicBezTo>
                    <a:cubicBezTo>
                      <a:pt x="183" y="639"/>
                      <a:pt x="213" y="639"/>
                      <a:pt x="244" y="639"/>
                    </a:cubicBezTo>
                    <a:cubicBezTo>
                      <a:pt x="305" y="639"/>
                      <a:pt x="335" y="639"/>
                      <a:pt x="365" y="578"/>
                    </a:cubicBezTo>
                    <a:cubicBezTo>
                      <a:pt x="396" y="547"/>
                      <a:pt x="457" y="547"/>
                      <a:pt x="457" y="517"/>
                    </a:cubicBezTo>
                    <a:lnTo>
                      <a:pt x="457" y="456"/>
                    </a:lnTo>
                    <a:cubicBezTo>
                      <a:pt x="457" y="426"/>
                      <a:pt x="487" y="426"/>
                      <a:pt x="487" y="395"/>
                    </a:cubicBezTo>
                    <a:lnTo>
                      <a:pt x="487" y="304"/>
                    </a:lnTo>
                    <a:cubicBezTo>
                      <a:pt x="487" y="274"/>
                      <a:pt x="457" y="274"/>
                      <a:pt x="457" y="243"/>
                    </a:cubicBezTo>
                    <a:cubicBezTo>
                      <a:pt x="457" y="221"/>
                      <a:pt x="425" y="215"/>
                      <a:pt x="395" y="202"/>
                    </a:cubicBezTo>
                    <a:lnTo>
                      <a:pt x="395" y="202"/>
                    </a:lnTo>
                    <a:cubicBezTo>
                      <a:pt x="392" y="152"/>
                      <a:pt x="365" y="150"/>
                      <a:pt x="365" y="122"/>
                    </a:cubicBezTo>
                    <a:cubicBezTo>
                      <a:pt x="335" y="92"/>
                      <a:pt x="335" y="91"/>
                      <a:pt x="305" y="91"/>
                    </a:cubicBezTo>
                    <a:lnTo>
                      <a:pt x="305" y="91"/>
                    </a:lnTo>
                    <a:cubicBezTo>
                      <a:pt x="335" y="91"/>
                      <a:pt x="365" y="92"/>
                      <a:pt x="365" y="121"/>
                    </a:cubicBezTo>
                    <a:lnTo>
                      <a:pt x="365" y="121"/>
                    </a:lnTo>
                    <a:cubicBezTo>
                      <a:pt x="365" y="91"/>
                      <a:pt x="335" y="91"/>
                      <a:pt x="305" y="61"/>
                    </a:cubicBezTo>
                    <a:cubicBezTo>
                      <a:pt x="244" y="0"/>
                      <a:pt x="244" y="0"/>
                      <a:pt x="213" y="0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137" name="Google Shape;1137;p6"/>
              <p:cNvSpPr/>
              <p:nvPr/>
            </p:nvSpPr>
            <p:spPr>
              <a:xfrm>
                <a:off x="1176251" y="4717517"/>
                <a:ext cx="11322" cy="21622"/>
              </a:xfrm>
              <a:custGeom>
                <a:rect b="b" l="l" r="r" t="t"/>
                <a:pathLst>
                  <a:path extrusionOk="0" h="932" w="488">
                    <a:moveTo>
                      <a:pt x="191" y="0"/>
                    </a:moveTo>
                    <a:cubicBezTo>
                      <a:pt x="129" y="0"/>
                      <a:pt x="79" y="15"/>
                      <a:pt x="62" y="50"/>
                    </a:cubicBezTo>
                    <a:cubicBezTo>
                      <a:pt x="31" y="81"/>
                      <a:pt x="31" y="81"/>
                      <a:pt x="31" y="142"/>
                    </a:cubicBezTo>
                    <a:lnTo>
                      <a:pt x="31" y="172"/>
                    </a:lnTo>
                    <a:lnTo>
                      <a:pt x="31" y="233"/>
                    </a:lnTo>
                    <a:lnTo>
                      <a:pt x="31" y="354"/>
                    </a:lnTo>
                    <a:lnTo>
                      <a:pt x="31" y="476"/>
                    </a:lnTo>
                    <a:lnTo>
                      <a:pt x="31" y="506"/>
                    </a:lnTo>
                    <a:cubicBezTo>
                      <a:pt x="31" y="506"/>
                      <a:pt x="31" y="537"/>
                      <a:pt x="1" y="537"/>
                    </a:cubicBezTo>
                    <a:lnTo>
                      <a:pt x="1" y="750"/>
                    </a:lnTo>
                    <a:cubicBezTo>
                      <a:pt x="1" y="780"/>
                      <a:pt x="31" y="810"/>
                      <a:pt x="62" y="841"/>
                    </a:cubicBezTo>
                    <a:cubicBezTo>
                      <a:pt x="92" y="902"/>
                      <a:pt x="183" y="932"/>
                      <a:pt x="214" y="932"/>
                    </a:cubicBezTo>
                    <a:cubicBezTo>
                      <a:pt x="335" y="932"/>
                      <a:pt x="396" y="902"/>
                      <a:pt x="457" y="780"/>
                    </a:cubicBezTo>
                    <a:cubicBezTo>
                      <a:pt x="457" y="750"/>
                      <a:pt x="457" y="750"/>
                      <a:pt x="487" y="689"/>
                    </a:cubicBezTo>
                    <a:lnTo>
                      <a:pt x="487" y="598"/>
                    </a:lnTo>
                    <a:cubicBezTo>
                      <a:pt x="487" y="552"/>
                      <a:pt x="470" y="507"/>
                      <a:pt x="437" y="475"/>
                    </a:cubicBezTo>
                    <a:lnTo>
                      <a:pt x="437" y="475"/>
                    </a:lnTo>
                    <a:cubicBezTo>
                      <a:pt x="443" y="476"/>
                      <a:pt x="449" y="476"/>
                      <a:pt x="457" y="476"/>
                    </a:cubicBezTo>
                    <a:cubicBezTo>
                      <a:pt x="457" y="385"/>
                      <a:pt x="396" y="354"/>
                      <a:pt x="396" y="294"/>
                    </a:cubicBezTo>
                    <a:cubicBezTo>
                      <a:pt x="396" y="233"/>
                      <a:pt x="396" y="202"/>
                      <a:pt x="366" y="172"/>
                    </a:cubicBezTo>
                    <a:lnTo>
                      <a:pt x="366" y="142"/>
                    </a:lnTo>
                    <a:cubicBezTo>
                      <a:pt x="366" y="81"/>
                      <a:pt x="335" y="50"/>
                      <a:pt x="335" y="20"/>
                    </a:cubicBezTo>
                    <a:cubicBezTo>
                      <a:pt x="285" y="7"/>
                      <a:pt x="234" y="0"/>
                      <a:pt x="191" y="0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138" name="Google Shape;1138;p6"/>
              <p:cNvSpPr/>
              <p:nvPr/>
            </p:nvSpPr>
            <p:spPr>
              <a:xfrm>
                <a:off x="1138876" y="4787952"/>
                <a:ext cx="18374" cy="19604"/>
              </a:xfrm>
              <a:custGeom>
                <a:rect b="b" l="l" r="r" t="t"/>
                <a:pathLst>
                  <a:path extrusionOk="0" h="845" w="792">
                    <a:moveTo>
                      <a:pt x="305" y="84"/>
                    </a:moveTo>
                    <a:lnTo>
                      <a:pt x="305" y="84"/>
                    </a:lnTo>
                    <a:cubicBezTo>
                      <a:pt x="313" y="100"/>
                      <a:pt x="323" y="114"/>
                      <a:pt x="334" y="126"/>
                    </a:cubicBezTo>
                    <a:lnTo>
                      <a:pt x="334" y="126"/>
                    </a:lnTo>
                    <a:cubicBezTo>
                      <a:pt x="328" y="84"/>
                      <a:pt x="305" y="84"/>
                      <a:pt x="305" y="84"/>
                    </a:cubicBezTo>
                    <a:close/>
                    <a:moveTo>
                      <a:pt x="103" y="1"/>
                    </a:moveTo>
                    <a:cubicBezTo>
                      <a:pt x="84" y="1"/>
                      <a:pt x="62" y="8"/>
                      <a:pt x="31" y="24"/>
                    </a:cubicBezTo>
                    <a:cubicBezTo>
                      <a:pt x="1" y="54"/>
                      <a:pt x="1" y="84"/>
                      <a:pt x="31" y="176"/>
                    </a:cubicBezTo>
                    <a:cubicBezTo>
                      <a:pt x="31" y="206"/>
                      <a:pt x="31" y="206"/>
                      <a:pt x="92" y="236"/>
                    </a:cubicBezTo>
                    <a:cubicBezTo>
                      <a:pt x="118" y="314"/>
                      <a:pt x="122" y="348"/>
                      <a:pt x="141" y="394"/>
                    </a:cubicBezTo>
                    <a:lnTo>
                      <a:pt x="141" y="394"/>
                    </a:lnTo>
                    <a:cubicBezTo>
                      <a:pt x="137" y="391"/>
                      <a:pt x="131" y="388"/>
                      <a:pt x="122" y="388"/>
                    </a:cubicBezTo>
                    <a:cubicBezTo>
                      <a:pt x="153" y="480"/>
                      <a:pt x="153" y="540"/>
                      <a:pt x="183" y="632"/>
                    </a:cubicBezTo>
                    <a:cubicBezTo>
                      <a:pt x="244" y="723"/>
                      <a:pt x="305" y="814"/>
                      <a:pt x="426" y="844"/>
                    </a:cubicBezTo>
                    <a:lnTo>
                      <a:pt x="578" y="844"/>
                    </a:lnTo>
                    <a:cubicBezTo>
                      <a:pt x="609" y="844"/>
                      <a:pt x="639" y="814"/>
                      <a:pt x="700" y="814"/>
                    </a:cubicBezTo>
                    <a:cubicBezTo>
                      <a:pt x="730" y="783"/>
                      <a:pt x="761" y="783"/>
                      <a:pt x="761" y="723"/>
                    </a:cubicBezTo>
                    <a:cubicBezTo>
                      <a:pt x="791" y="692"/>
                      <a:pt x="791" y="632"/>
                      <a:pt x="791" y="601"/>
                    </a:cubicBezTo>
                    <a:cubicBezTo>
                      <a:pt x="791" y="480"/>
                      <a:pt x="730" y="388"/>
                      <a:pt x="639" y="328"/>
                    </a:cubicBezTo>
                    <a:cubicBezTo>
                      <a:pt x="578" y="297"/>
                      <a:pt x="518" y="236"/>
                      <a:pt x="457" y="206"/>
                    </a:cubicBezTo>
                    <a:cubicBezTo>
                      <a:pt x="412" y="183"/>
                      <a:pt x="367" y="161"/>
                      <a:pt x="334" y="126"/>
                    </a:cubicBezTo>
                    <a:lnTo>
                      <a:pt x="334" y="126"/>
                    </a:lnTo>
                    <a:cubicBezTo>
                      <a:pt x="335" y="132"/>
                      <a:pt x="335" y="138"/>
                      <a:pt x="335" y="145"/>
                    </a:cubicBezTo>
                    <a:cubicBezTo>
                      <a:pt x="305" y="145"/>
                      <a:pt x="305" y="84"/>
                      <a:pt x="274" y="84"/>
                    </a:cubicBezTo>
                    <a:lnTo>
                      <a:pt x="244" y="54"/>
                    </a:lnTo>
                    <a:cubicBezTo>
                      <a:pt x="183" y="24"/>
                      <a:pt x="183" y="24"/>
                      <a:pt x="153" y="24"/>
                    </a:cubicBezTo>
                    <a:cubicBezTo>
                      <a:pt x="138" y="8"/>
                      <a:pt x="122" y="1"/>
                      <a:pt x="103" y="1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139" name="Google Shape;1139;p6"/>
              <p:cNvSpPr/>
              <p:nvPr/>
            </p:nvSpPr>
            <p:spPr>
              <a:xfrm>
                <a:off x="1124770" y="4791316"/>
                <a:ext cx="12737" cy="11994"/>
              </a:xfrm>
              <a:custGeom>
                <a:rect b="b" l="l" r="r" t="t"/>
                <a:pathLst>
                  <a:path extrusionOk="0" h="517" w="549">
                    <a:moveTo>
                      <a:pt x="183" y="0"/>
                    </a:moveTo>
                    <a:cubicBezTo>
                      <a:pt x="172" y="0"/>
                      <a:pt x="161" y="4"/>
                      <a:pt x="149" y="11"/>
                    </a:cubicBezTo>
                    <a:lnTo>
                      <a:pt x="149" y="11"/>
                    </a:lnTo>
                    <a:cubicBezTo>
                      <a:pt x="140" y="13"/>
                      <a:pt x="133" y="20"/>
                      <a:pt x="123" y="31"/>
                    </a:cubicBezTo>
                    <a:lnTo>
                      <a:pt x="31" y="91"/>
                    </a:lnTo>
                    <a:cubicBezTo>
                      <a:pt x="1" y="152"/>
                      <a:pt x="1" y="183"/>
                      <a:pt x="1" y="213"/>
                    </a:cubicBezTo>
                    <a:lnTo>
                      <a:pt x="1" y="335"/>
                    </a:lnTo>
                    <a:cubicBezTo>
                      <a:pt x="1" y="365"/>
                      <a:pt x="31" y="395"/>
                      <a:pt x="31" y="395"/>
                    </a:cubicBezTo>
                    <a:cubicBezTo>
                      <a:pt x="31" y="456"/>
                      <a:pt x="92" y="456"/>
                      <a:pt x="123" y="487"/>
                    </a:cubicBezTo>
                    <a:cubicBezTo>
                      <a:pt x="153" y="487"/>
                      <a:pt x="153" y="487"/>
                      <a:pt x="183" y="517"/>
                    </a:cubicBezTo>
                    <a:lnTo>
                      <a:pt x="396" y="517"/>
                    </a:lnTo>
                    <a:cubicBezTo>
                      <a:pt x="426" y="517"/>
                      <a:pt x="426" y="487"/>
                      <a:pt x="457" y="487"/>
                    </a:cubicBezTo>
                    <a:lnTo>
                      <a:pt x="487" y="456"/>
                    </a:lnTo>
                    <a:cubicBezTo>
                      <a:pt x="548" y="395"/>
                      <a:pt x="548" y="365"/>
                      <a:pt x="548" y="335"/>
                    </a:cubicBezTo>
                    <a:lnTo>
                      <a:pt x="548" y="243"/>
                    </a:lnTo>
                    <a:cubicBezTo>
                      <a:pt x="548" y="258"/>
                      <a:pt x="548" y="264"/>
                      <a:pt x="547" y="264"/>
                    </a:cubicBezTo>
                    <a:cubicBezTo>
                      <a:pt x="545" y="264"/>
                      <a:pt x="533" y="206"/>
                      <a:pt x="487" y="183"/>
                    </a:cubicBezTo>
                    <a:cubicBezTo>
                      <a:pt x="487" y="152"/>
                      <a:pt x="457" y="152"/>
                      <a:pt x="457" y="91"/>
                    </a:cubicBezTo>
                    <a:lnTo>
                      <a:pt x="439" y="91"/>
                    </a:lnTo>
                    <a:cubicBezTo>
                      <a:pt x="432" y="82"/>
                      <a:pt x="426" y="74"/>
                      <a:pt x="426" y="61"/>
                    </a:cubicBezTo>
                    <a:cubicBezTo>
                      <a:pt x="396" y="31"/>
                      <a:pt x="396" y="31"/>
                      <a:pt x="335" y="31"/>
                    </a:cubicBezTo>
                    <a:cubicBezTo>
                      <a:pt x="305" y="31"/>
                      <a:pt x="274" y="0"/>
                      <a:pt x="274" y="0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140" name="Google Shape;1140;p6"/>
              <p:cNvSpPr/>
              <p:nvPr/>
            </p:nvSpPr>
            <p:spPr>
              <a:xfrm>
                <a:off x="1152286" y="4775099"/>
                <a:ext cx="14129" cy="13665"/>
              </a:xfrm>
              <a:custGeom>
                <a:rect b="b" l="l" r="r" t="t"/>
                <a:pathLst>
                  <a:path extrusionOk="0" h="589" w="609">
                    <a:moveTo>
                      <a:pt x="152" y="0"/>
                    </a:moveTo>
                    <a:cubicBezTo>
                      <a:pt x="122" y="0"/>
                      <a:pt x="122" y="30"/>
                      <a:pt x="61" y="30"/>
                    </a:cubicBezTo>
                    <a:cubicBezTo>
                      <a:pt x="61" y="30"/>
                      <a:pt x="31" y="91"/>
                      <a:pt x="31" y="122"/>
                    </a:cubicBezTo>
                    <a:lnTo>
                      <a:pt x="31" y="152"/>
                    </a:lnTo>
                    <a:lnTo>
                      <a:pt x="31" y="182"/>
                    </a:lnTo>
                    <a:cubicBezTo>
                      <a:pt x="0" y="274"/>
                      <a:pt x="0" y="274"/>
                      <a:pt x="31" y="304"/>
                    </a:cubicBezTo>
                    <a:cubicBezTo>
                      <a:pt x="61" y="334"/>
                      <a:pt x="61" y="334"/>
                      <a:pt x="61" y="395"/>
                    </a:cubicBezTo>
                    <a:cubicBezTo>
                      <a:pt x="122" y="456"/>
                      <a:pt x="152" y="517"/>
                      <a:pt x="274" y="578"/>
                    </a:cubicBezTo>
                    <a:cubicBezTo>
                      <a:pt x="289" y="585"/>
                      <a:pt x="308" y="589"/>
                      <a:pt x="329" y="589"/>
                    </a:cubicBezTo>
                    <a:cubicBezTo>
                      <a:pt x="392" y="589"/>
                      <a:pt x="471" y="555"/>
                      <a:pt x="517" y="486"/>
                    </a:cubicBezTo>
                    <a:cubicBezTo>
                      <a:pt x="608" y="426"/>
                      <a:pt x="608" y="334"/>
                      <a:pt x="608" y="243"/>
                    </a:cubicBezTo>
                    <a:cubicBezTo>
                      <a:pt x="608" y="182"/>
                      <a:pt x="578" y="152"/>
                      <a:pt x="517" y="122"/>
                    </a:cubicBezTo>
                    <a:cubicBezTo>
                      <a:pt x="487" y="91"/>
                      <a:pt x="456" y="91"/>
                      <a:pt x="426" y="30"/>
                    </a:cubicBezTo>
                    <a:cubicBezTo>
                      <a:pt x="365" y="30"/>
                      <a:pt x="335" y="30"/>
                      <a:pt x="304" y="0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  <p:grpSp>
          <p:nvGrpSpPr>
            <p:cNvPr id="1141" name="Google Shape;1141;p6"/>
            <p:cNvGrpSpPr/>
            <p:nvPr/>
          </p:nvGrpSpPr>
          <p:grpSpPr>
            <a:xfrm>
              <a:off x="666408" y="4231407"/>
              <a:ext cx="560651" cy="221978"/>
              <a:chOff x="666408" y="4231407"/>
              <a:chExt cx="560651" cy="221978"/>
            </a:xfrm>
          </p:grpSpPr>
          <p:sp>
            <p:nvSpPr>
              <p:cNvPr id="1142" name="Google Shape;1142;p6"/>
              <p:cNvSpPr/>
              <p:nvPr/>
            </p:nvSpPr>
            <p:spPr>
              <a:xfrm>
                <a:off x="1107162" y="4251034"/>
                <a:ext cx="30346" cy="14941"/>
              </a:xfrm>
              <a:custGeom>
                <a:rect b="b" l="l" r="r" t="t"/>
                <a:pathLst>
                  <a:path extrusionOk="0" h="644" w="1308">
                    <a:moveTo>
                      <a:pt x="973" y="1"/>
                    </a:moveTo>
                    <a:cubicBezTo>
                      <a:pt x="910" y="1"/>
                      <a:pt x="847" y="24"/>
                      <a:pt x="790" y="66"/>
                    </a:cubicBezTo>
                    <a:cubicBezTo>
                      <a:pt x="699" y="127"/>
                      <a:pt x="578" y="188"/>
                      <a:pt x="426" y="248"/>
                    </a:cubicBezTo>
                    <a:cubicBezTo>
                      <a:pt x="334" y="279"/>
                      <a:pt x="304" y="309"/>
                      <a:pt x="243" y="400"/>
                    </a:cubicBezTo>
                    <a:lnTo>
                      <a:pt x="182" y="400"/>
                    </a:lnTo>
                    <a:cubicBezTo>
                      <a:pt x="182" y="400"/>
                      <a:pt x="152" y="400"/>
                      <a:pt x="152" y="431"/>
                    </a:cubicBezTo>
                    <a:cubicBezTo>
                      <a:pt x="122" y="492"/>
                      <a:pt x="91" y="492"/>
                      <a:pt x="91" y="522"/>
                    </a:cubicBezTo>
                    <a:cubicBezTo>
                      <a:pt x="0" y="552"/>
                      <a:pt x="30" y="643"/>
                      <a:pt x="122" y="643"/>
                    </a:cubicBezTo>
                    <a:lnTo>
                      <a:pt x="942" y="643"/>
                    </a:lnTo>
                    <a:cubicBezTo>
                      <a:pt x="1094" y="643"/>
                      <a:pt x="1216" y="552"/>
                      <a:pt x="1246" y="400"/>
                    </a:cubicBezTo>
                    <a:cubicBezTo>
                      <a:pt x="1307" y="279"/>
                      <a:pt x="1246" y="188"/>
                      <a:pt x="1185" y="96"/>
                    </a:cubicBezTo>
                    <a:cubicBezTo>
                      <a:pt x="1120" y="31"/>
                      <a:pt x="1046" y="1"/>
                      <a:pt x="973" y="1"/>
                    </a:cubicBez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143" name="Google Shape;1143;p6"/>
              <p:cNvSpPr/>
              <p:nvPr/>
            </p:nvSpPr>
            <p:spPr>
              <a:xfrm>
                <a:off x="1111384" y="4231407"/>
                <a:ext cx="21182" cy="15521"/>
              </a:xfrm>
              <a:custGeom>
                <a:rect b="b" l="l" r="r" t="t"/>
                <a:pathLst>
                  <a:path extrusionOk="0" h="669" w="913">
                    <a:moveTo>
                      <a:pt x="669" y="0"/>
                    </a:moveTo>
                    <a:cubicBezTo>
                      <a:pt x="608" y="0"/>
                      <a:pt x="548" y="0"/>
                      <a:pt x="517" y="31"/>
                    </a:cubicBezTo>
                    <a:cubicBezTo>
                      <a:pt x="426" y="61"/>
                      <a:pt x="396" y="152"/>
                      <a:pt x="304" y="182"/>
                    </a:cubicBezTo>
                    <a:cubicBezTo>
                      <a:pt x="274" y="213"/>
                      <a:pt x="274" y="243"/>
                      <a:pt x="244" y="304"/>
                    </a:cubicBezTo>
                    <a:cubicBezTo>
                      <a:pt x="228" y="320"/>
                      <a:pt x="203" y="345"/>
                      <a:pt x="192" y="378"/>
                    </a:cubicBezTo>
                    <a:lnTo>
                      <a:pt x="192" y="378"/>
                    </a:lnTo>
                    <a:cubicBezTo>
                      <a:pt x="129" y="443"/>
                      <a:pt x="85" y="535"/>
                      <a:pt x="61" y="608"/>
                    </a:cubicBezTo>
                    <a:cubicBezTo>
                      <a:pt x="0" y="638"/>
                      <a:pt x="61" y="669"/>
                      <a:pt x="92" y="669"/>
                    </a:cubicBezTo>
                    <a:cubicBezTo>
                      <a:pt x="170" y="649"/>
                      <a:pt x="223" y="630"/>
                      <a:pt x="284" y="618"/>
                    </a:cubicBezTo>
                    <a:lnTo>
                      <a:pt x="284" y="618"/>
                    </a:lnTo>
                    <a:lnTo>
                      <a:pt x="304" y="638"/>
                    </a:lnTo>
                    <a:lnTo>
                      <a:pt x="426" y="638"/>
                    </a:lnTo>
                    <a:cubicBezTo>
                      <a:pt x="517" y="638"/>
                      <a:pt x="578" y="608"/>
                      <a:pt x="669" y="608"/>
                    </a:cubicBezTo>
                    <a:lnTo>
                      <a:pt x="608" y="608"/>
                    </a:lnTo>
                    <a:cubicBezTo>
                      <a:pt x="669" y="608"/>
                      <a:pt x="730" y="608"/>
                      <a:pt x="760" y="578"/>
                    </a:cubicBezTo>
                    <a:lnTo>
                      <a:pt x="882" y="456"/>
                    </a:lnTo>
                    <a:cubicBezTo>
                      <a:pt x="912" y="365"/>
                      <a:pt x="912" y="304"/>
                      <a:pt x="912" y="213"/>
                    </a:cubicBezTo>
                    <a:cubicBezTo>
                      <a:pt x="882" y="152"/>
                      <a:pt x="851" y="61"/>
                      <a:pt x="821" y="31"/>
                    </a:cubicBezTo>
                    <a:cubicBezTo>
                      <a:pt x="760" y="0"/>
                      <a:pt x="730" y="0"/>
                      <a:pt x="669" y="0"/>
                    </a:cubicBez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144" name="Google Shape;1144;p6"/>
              <p:cNvSpPr/>
              <p:nvPr/>
            </p:nvSpPr>
            <p:spPr>
              <a:xfrm>
                <a:off x="1111384" y="4272309"/>
                <a:ext cx="20462" cy="12714"/>
              </a:xfrm>
              <a:custGeom>
                <a:rect b="b" l="l" r="r" t="t"/>
                <a:pathLst>
                  <a:path extrusionOk="0" h="548" w="882">
                    <a:moveTo>
                      <a:pt x="548" y="0"/>
                    </a:moveTo>
                    <a:cubicBezTo>
                      <a:pt x="487" y="0"/>
                      <a:pt x="456" y="61"/>
                      <a:pt x="426" y="61"/>
                    </a:cubicBezTo>
                    <a:cubicBezTo>
                      <a:pt x="396" y="61"/>
                      <a:pt x="304" y="91"/>
                      <a:pt x="274" y="91"/>
                    </a:cubicBezTo>
                    <a:lnTo>
                      <a:pt x="183" y="91"/>
                    </a:lnTo>
                    <a:cubicBezTo>
                      <a:pt x="152" y="91"/>
                      <a:pt x="122" y="91"/>
                      <a:pt x="122" y="122"/>
                    </a:cubicBezTo>
                    <a:cubicBezTo>
                      <a:pt x="0" y="365"/>
                      <a:pt x="0" y="395"/>
                      <a:pt x="61" y="395"/>
                    </a:cubicBezTo>
                    <a:cubicBezTo>
                      <a:pt x="122" y="426"/>
                      <a:pt x="152" y="486"/>
                      <a:pt x="244" y="486"/>
                    </a:cubicBezTo>
                    <a:cubicBezTo>
                      <a:pt x="274" y="517"/>
                      <a:pt x="304" y="517"/>
                      <a:pt x="365" y="517"/>
                    </a:cubicBezTo>
                    <a:cubicBezTo>
                      <a:pt x="396" y="517"/>
                      <a:pt x="456" y="547"/>
                      <a:pt x="517" y="547"/>
                    </a:cubicBezTo>
                    <a:cubicBezTo>
                      <a:pt x="517" y="547"/>
                      <a:pt x="456" y="547"/>
                      <a:pt x="456" y="517"/>
                    </a:cubicBezTo>
                    <a:lnTo>
                      <a:pt x="517" y="517"/>
                    </a:lnTo>
                    <a:cubicBezTo>
                      <a:pt x="548" y="532"/>
                      <a:pt x="593" y="540"/>
                      <a:pt x="639" y="540"/>
                    </a:cubicBezTo>
                    <a:cubicBezTo>
                      <a:pt x="684" y="540"/>
                      <a:pt x="730" y="532"/>
                      <a:pt x="760" y="517"/>
                    </a:cubicBezTo>
                    <a:cubicBezTo>
                      <a:pt x="851" y="486"/>
                      <a:pt x="882" y="395"/>
                      <a:pt x="882" y="274"/>
                    </a:cubicBezTo>
                    <a:cubicBezTo>
                      <a:pt x="882" y="152"/>
                      <a:pt x="851" y="122"/>
                      <a:pt x="760" y="61"/>
                    </a:cubicBezTo>
                    <a:cubicBezTo>
                      <a:pt x="730" y="0"/>
                      <a:pt x="700" y="0"/>
                      <a:pt x="669" y="0"/>
                    </a:cubicBezTo>
                    <a:cubicBezTo>
                      <a:pt x="608" y="0"/>
                      <a:pt x="578" y="0"/>
                      <a:pt x="548" y="61"/>
                    </a:cubicBezTo>
                    <a:lnTo>
                      <a:pt x="487" y="61"/>
                    </a:lnTo>
                    <a:cubicBezTo>
                      <a:pt x="487" y="61"/>
                      <a:pt x="548" y="61"/>
                      <a:pt x="548" y="0"/>
                    </a:cubicBez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145" name="Google Shape;1145;p6"/>
              <p:cNvSpPr/>
              <p:nvPr/>
            </p:nvSpPr>
            <p:spPr>
              <a:xfrm>
                <a:off x="666408" y="4295578"/>
                <a:ext cx="30044" cy="24430"/>
              </a:xfrm>
              <a:custGeom>
                <a:rect b="b" l="l" r="r" t="t"/>
                <a:pathLst>
                  <a:path extrusionOk="0" h="1053" w="1295">
                    <a:moveTo>
                      <a:pt x="766" y="910"/>
                    </a:moveTo>
                    <a:cubicBezTo>
                      <a:pt x="772" y="912"/>
                      <a:pt x="779" y="912"/>
                      <a:pt x="791" y="912"/>
                    </a:cubicBezTo>
                    <a:cubicBezTo>
                      <a:pt x="782" y="912"/>
                      <a:pt x="774" y="911"/>
                      <a:pt x="766" y="910"/>
                    </a:cubicBezTo>
                    <a:close/>
                    <a:moveTo>
                      <a:pt x="274" y="0"/>
                    </a:moveTo>
                    <a:cubicBezTo>
                      <a:pt x="183" y="0"/>
                      <a:pt x="92" y="91"/>
                      <a:pt x="31" y="152"/>
                    </a:cubicBezTo>
                    <a:cubicBezTo>
                      <a:pt x="1" y="243"/>
                      <a:pt x="31" y="334"/>
                      <a:pt x="92" y="426"/>
                    </a:cubicBezTo>
                    <a:cubicBezTo>
                      <a:pt x="122" y="456"/>
                      <a:pt x="153" y="486"/>
                      <a:pt x="183" y="578"/>
                    </a:cubicBezTo>
                    <a:cubicBezTo>
                      <a:pt x="183" y="517"/>
                      <a:pt x="153" y="517"/>
                      <a:pt x="153" y="486"/>
                    </a:cubicBezTo>
                    <a:lnTo>
                      <a:pt x="153" y="486"/>
                    </a:lnTo>
                    <a:cubicBezTo>
                      <a:pt x="244" y="608"/>
                      <a:pt x="305" y="730"/>
                      <a:pt x="457" y="790"/>
                    </a:cubicBezTo>
                    <a:cubicBezTo>
                      <a:pt x="548" y="851"/>
                      <a:pt x="578" y="882"/>
                      <a:pt x="639" y="882"/>
                    </a:cubicBezTo>
                    <a:cubicBezTo>
                      <a:pt x="691" y="882"/>
                      <a:pt x="720" y="904"/>
                      <a:pt x="766" y="910"/>
                    </a:cubicBezTo>
                    <a:lnTo>
                      <a:pt x="766" y="910"/>
                    </a:lnTo>
                    <a:cubicBezTo>
                      <a:pt x="756" y="907"/>
                      <a:pt x="749" y="900"/>
                      <a:pt x="730" y="882"/>
                    </a:cubicBezTo>
                    <a:lnTo>
                      <a:pt x="730" y="882"/>
                    </a:lnTo>
                    <a:cubicBezTo>
                      <a:pt x="761" y="912"/>
                      <a:pt x="852" y="912"/>
                      <a:pt x="882" y="942"/>
                    </a:cubicBezTo>
                    <a:cubicBezTo>
                      <a:pt x="943" y="1003"/>
                      <a:pt x="1004" y="1003"/>
                      <a:pt x="1065" y="1034"/>
                    </a:cubicBezTo>
                    <a:cubicBezTo>
                      <a:pt x="1091" y="1047"/>
                      <a:pt x="1118" y="1053"/>
                      <a:pt x="1143" y="1053"/>
                    </a:cubicBezTo>
                    <a:cubicBezTo>
                      <a:pt x="1231" y="1053"/>
                      <a:pt x="1294" y="977"/>
                      <a:pt x="1247" y="882"/>
                    </a:cubicBezTo>
                    <a:cubicBezTo>
                      <a:pt x="1217" y="851"/>
                      <a:pt x="1217" y="760"/>
                      <a:pt x="1186" y="730"/>
                    </a:cubicBezTo>
                    <a:cubicBezTo>
                      <a:pt x="1156" y="699"/>
                      <a:pt x="1156" y="638"/>
                      <a:pt x="1095" y="608"/>
                    </a:cubicBezTo>
                    <a:cubicBezTo>
                      <a:pt x="1065" y="578"/>
                      <a:pt x="1065" y="547"/>
                      <a:pt x="1034" y="486"/>
                    </a:cubicBezTo>
                    <a:cubicBezTo>
                      <a:pt x="1004" y="426"/>
                      <a:pt x="943" y="395"/>
                      <a:pt x="913" y="304"/>
                    </a:cubicBezTo>
                    <a:cubicBezTo>
                      <a:pt x="791" y="182"/>
                      <a:pt x="700" y="122"/>
                      <a:pt x="578" y="91"/>
                    </a:cubicBezTo>
                    <a:cubicBezTo>
                      <a:pt x="457" y="30"/>
                      <a:pt x="396" y="30"/>
                      <a:pt x="274" y="0"/>
                    </a:cubicBez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146" name="Google Shape;1146;p6"/>
              <p:cNvSpPr/>
              <p:nvPr/>
            </p:nvSpPr>
            <p:spPr>
              <a:xfrm>
                <a:off x="737632" y="4344669"/>
                <a:ext cx="31761" cy="16774"/>
              </a:xfrm>
              <a:custGeom>
                <a:rect b="b" l="l" r="r" t="t"/>
                <a:pathLst>
                  <a:path extrusionOk="0" h="723" w="1369">
                    <a:moveTo>
                      <a:pt x="1008" y="0"/>
                    </a:moveTo>
                    <a:cubicBezTo>
                      <a:pt x="975" y="0"/>
                      <a:pt x="943" y="4"/>
                      <a:pt x="913" y="12"/>
                    </a:cubicBezTo>
                    <a:cubicBezTo>
                      <a:pt x="761" y="42"/>
                      <a:pt x="609" y="42"/>
                      <a:pt x="457" y="133"/>
                    </a:cubicBezTo>
                    <a:cubicBezTo>
                      <a:pt x="305" y="164"/>
                      <a:pt x="92" y="255"/>
                      <a:pt x="1" y="407"/>
                    </a:cubicBezTo>
                    <a:cubicBezTo>
                      <a:pt x="1" y="468"/>
                      <a:pt x="61" y="559"/>
                      <a:pt x="92" y="559"/>
                    </a:cubicBezTo>
                    <a:cubicBezTo>
                      <a:pt x="153" y="589"/>
                      <a:pt x="244" y="589"/>
                      <a:pt x="305" y="589"/>
                    </a:cubicBezTo>
                    <a:lnTo>
                      <a:pt x="578" y="589"/>
                    </a:lnTo>
                    <a:cubicBezTo>
                      <a:pt x="609" y="589"/>
                      <a:pt x="639" y="589"/>
                      <a:pt x="700" y="620"/>
                    </a:cubicBezTo>
                    <a:cubicBezTo>
                      <a:pt x="761" y="620"/>
                      <a:pt x="852" y="650"/>
                      <a:pt x="913" y="711"/>
                    </a:cubicBezTo>
                    <a:cubicBezTo>
                      <a:pt x="943" y="718"/>
                      <a:pt x="975" y="722"/>
                      <a:pt x="1008" y="722"/>
                    </a:cubicBezTo>
                    <a:cubicBezTo>
                      <a:pt x="1106" y="722"/>
                      <a:pt x="1209" y="688"/>
                      <a:pt x="1277" y="620"/>
                    </a:cubicBezTo>
                    <a:cubicBezTo>
                      <a:pt x="1338" y="559"/>
                      <a:pt x="1368" y="468"/>
                      <a:pt x="1368" y="346"/>
                    </a:cubicBezTo>
                    <a:cubicBezTo>
                      <a:pt x="1368" y="285"/>
                      <a:pt x="1338" y="164"/>
                      <a:pt x="1277" y="103"/>
                    </a:cubicBezTo>
                    <a:cubicBezTo>
                      <a:pt x="1209" y="35"/>
                      <a:pt x="1106" y="0"/>
                      <a:pt x="1008" y="0"/>
                    </a:cubicBez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147" name="Google Shape;1147;p6"/>
              <p:cNvSpPr/>
              <p:nvPr/>
            </p:nvSpPr>
            <p:spPr>
              <a:xfrm>
                <a:off x="963298" y="4430254"/>
                <a:ext cx="40925" cy="23130"/>
              </a:xfrm>
              <a:custGeom>
                <a:rect b="b" l="l" r="r" t="t"/>
                <a:pathLst>
                  <a:path extrusionOk="0" h="997" w="1764">
                    <a:moveTo>
                      <a:pt x="1338" y="1"/>
                    </a:moveTo>
                    <a:cubicBezTo>
                      <a:pt x="1216" y="1"/>
                      <a:pt x="1064" y="61"/>
                      <a:pt x="943" y="92"/>
                    </a:cubicBezTo>
                    <a:lnTo>
                      <a:pt x="730" y="213"/>
                    </a:lnTo>
                    <a:cubicBezTo>
                      <a:pt x="699" y="244"/>
                      <a:pt x="608" y="274"/>
                      <a:pt x="578" y="305"/>
                    </a:cubicBezTo>
                    <a:lnTo>
                      <a:pt x="547" y="365"/>
                    </a:lnTo>
                    <a:cubicBezTo>
                      <a:pt x="487" y="396"/>
                      <a:pt x="456" y="396"/>
                      <a:pt x="395" y="426"/>
                    </a:cubicBezTo>
                    <a:cubicBezTo>
                      <a:pt x="395" y="426"/>
                      <a:pt x="335" y="426"/>
                      <a:pt x="335" y="457"/>
                    </a:cubicBezTo>
                    <a:cubicBezTo>
                      <a:pt x="304" y="457"/>
                      <a:pt x="304" y="517"/>
                      <a:pt x="274" y="517"/>
                    </a:cubicBezTo>
                    <a:cubicBezTo>
                      <a:pt x="243" y="548"/>
                      <a:pt x="213" y="578"/>
                      <a:pt x="152" y="578"/>
                    </a:cubicBezTo>
                    <a:cubicBezTo>
                      <a:pt x="0" y="700"/>
                      <a:pt x="0" y="882"/>
                      <a:pt x="152" y="913"/>
                    </a:cubicBezTo>
                    <a:cubicBezTo>
                      <a:pt x="243" y="973"/>
                      <a:pt x="365" y="973"/>
                      <a:pt x="456" y="973"/>
                    </a:cubicBezTo>
                    <a:lnTo>
                      <a:pt x="669" y="973"/>
                    </a:lnTo>
                    <a:cubicBezTo>
                      <a:pt x="745" y="989"/>
                      <a:pt x="829" y="996"/>
                      <a:pt x="912" y="996"/>
                    </a:cubicBezTo>
                    <a:cubicBezTo>
                      <a:pt x="996" y="996"/>
                      <a:pt x="1079" y="989"/>
                      <a:pt x="1155" y="973"/>
                    </a:cubicBezTo>
                    <a:cubicBezTo>
                      <a:pt x="1186" y="973"/>
                      <a:pt x="1277" y="913"/>
                      <a:pt x="1307" y="913"/>
                    </a:cubicBezTo>
                    <a:cubicBezTo>
                      <a:pt x="1368" y="913"/>
                      <a:pt x="1459" y="882"/>
                      <a:pt x="1581" y="852"/>
                    </a:cubicBezTo>
                    <a:cubicBezTo>
                      <a:pt x="1611" y="821"/>
                      <a:pt x="1642" y="821"/>
                      <a:pt x="1642" y="761"/>
                    </a:cubicBezTo>
                    <a:cubicBezTo>
                      <a:pt x="1672" y="730"/>
                      <a:pt x="1733" y="700"/>
                      <a:pt x="1733" y="609"/>
                    </a:cubicBezTo>
                    <a:cubicBezTo>
                      <a:pt x="1763" y="548"/>
                      <a:pt x="1763" y="426"/>
                      <a:pt x="1763" y="305"/>
                    </a:cubicBezTo>
                    <a:cubicBezTo>
                      <a:pt x="1733" y="244"/>
                      <a:pt x="1672" y="153"/>
                      <a:pt x="1642" y="122"/>
                    </a:cubicBezTo>
                    <a:cubicBezTo>
                      <a:pt x="1550" y="61"/>
                      <a:pt x="1459" y="1"/>
                      <a:pt x="1338" y="1"/>
                    </a:cubicBez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148" name="Google Shape;1148;p6"/>
              <p:cNvSpPr/>
              <p:nvPr/>
            </p:nvSpPr>
            <p:spPr>
              <a:xfrm>
                <a:off x="1167435" y="4290637"/>
                <a:ext cx="59624" cy="27074"/>
              </a:xfrm>
              <a:custGeom>
                <a:rect b="b" l="l" r="r" t="t"/>
                <a:pathLst>
                  <a:path extrusionOk="0" h="1167" w="2570">
                    <a:moveTo>
                      <a:pt x="2053" y="0"/>
                    </a:moveTo>
                    <a:cubicBezTo>
                      <a:pt x="1840" y="0"/>
                      <a:pt x="1657" y="61"/>
                      <a:pt x="1505" y="122"/>
                    </a:cubicBezTo>
                    <a:cubicBezTo>
                      <a:pt x="1384" y="183"/>
                      <a:pt x="1323" y="213"/>
                      <a:pt x="1201" y="274"/>
                    </a:cubicBezTo>
                    <a:cubicBezTo>
                      <a:pt x="1110" y="335"/>
                      <a:pt x="1019" y="395"/>
                      <a:pt x="928" y="426"/>
                    </a:cubicBezTo>
                    <a:cubicBezTo>
                      <a:pt x="898" y="487"/>
                      <a:pt x="898" y="517"/>
                      <a:pt x="867" y="517"/>
                    </a:cubicBezTo>
                    <a:lnTo>
                      <a:pt x="837" y="517"/>
                    </a:lnTo>
                    <a:cubicBezTo>
                      <a:pt x="776" y="517"/>
                      <a:pt x="776" y="547"/>
                      <a:pt x="746" y="547"/>
                    </a:cubicBezTo>
                    <a:lnTo>
                      <a:pt x="533" y="669"/>
                    </a:lnTo>
                    <a:cubicBezTo>
                      <a:pt x="381" y="730"/>
                      <a:pt x="259" y="821"/>
                      <a:pt x="107" y="943"/>
                    </a:cubicBezTo>
                    <a:cubicBezTo>
                      <a:pt x="1" y="996"/>
                      <a:pt x="58" y="1166"/>
                      <a:pt x="176" y="1166"/>
                    </a:cubicBezTo>
                    <a:cubicBezTo>
                      <a:pt x="192" y="1166"/>
                      <a:pt x="210" y="1163"/>
                      <a:pt x="229" y="1155"/>
                    </a:cubicBezTo>
                    <a:cubicBezTo>
                      <a:pt x="381" y="1125"/>
                      <a:pt x="533" y="1125"/>
                      <a:pt x="715" y="1095"/>
                    </a:cubicBezTo>
                    <a:cubicBezTo>
                      <a:pt x="776" y="1095"/>
                      <a:pt x="898" y="1064"/>
                      <a:pt x="989" y="1064"/>
                    </a:cubicBezTo>
                    <a:lnTo>
                      <a:pt x="1353" y="1064"/>
                    </a:lnTo>
                    <a:cubicBezTo>
                      <a:pt x="1475" y="1064"/>
                      <a:pt x="1566" y="1064"/>
                      <a:pt x="1688" y="1003"/>
                    </a:cubicBezTo>
                    <a:lnTo>
                      <a:pt x="1840" y="1003"/>
                    </a:lnTo>
                    <a:cubicBezTo>
                      <a:pt x="1992" y="1003"/>
                      <a:pt x="2144" y="973"/>
                      <a:pt x="2265" y="882"/>
                    </a:cubicBezTo>
                    <a:cubicBezTo>
                      <a:pt x="2448" y="791"/>
                      <a:pt x="2569" y="547"/>
                      <a:pt x="2478" y="335"/>
                    </a:cubicBezTo>
                    <a:cubicBezTo>
                      <a:pt x="2417" y="92"/>
                      <a:pt x="2235" y="0"/>
                      <a:pt x="2053" y="0"/>
                    </a:cubicBez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  <p:grpSp>
          <p:nvGrpSpPr>
            <p:cNvPr id="1149" name="Google Shape;1149;p6"/>
            <p:cNvGrpSpPr/>
            <p:nvPr/>
          </p:nvGrpSpPr>
          <p:grpSpPr>
            <a:xfrm>
              <a:off x="1410386" y="3880229"/>
              <a:ext cx="458386" cy="602968"/>
              <a:chOff x="1410386" y="3880229"/>
              <a:chExt cx="458386" cy="602968"/>
            </a:xfrm>
          </p:grpSpPr>
          <p:sp>
            <p:nvSpPr>
              <p:cNvPr id="1150" name="Google Shape;1150;p6"/>
              <p:cNvSpPr/>
              <p:nvPr/>
            </p:nvSpPr>
            <p:spPr>
              <a:xfrm>
                <a:off x="1801050" y="4370236"/>
                <a:ext cx="67721" cy="112961"/>
              </a:xfrm>
              <a:custGeom>
                <a:rect b="b" l="l" r="r" t="t"/>
                <a:pathLst>
                  <a:path extrusionOk="0" h="4869" w="2919">
                    <a:moveTo>
                      <a:pt x="1045" y="0"/>
                    </a:moveTo>
                    <a:cubicBezTo>
                      <a:pt x="848" y="0"/>
                      <a:pt x="650" y="69"/>
                      <a:pt x="517" y="217"/>
                    </a:cubicBezTo>
                    <a:cubicBezTo>
                      <a:pt x="92" y="673"/>
                      <a:pt x="61" y="1281"/>
                      <a:pt x="31" y="1889"/>
                    </a:cubicBezTo>
                    <a:cubicBezTo>
                      <a:pt x="0" y="2375"/>
                      <a:pt x="31" y="2861"/>
                      <a:pt x="183" y="3317"/>
                    </a:cubicBezTo>
                    <a:cubicBezTo>
                      <a:pt x="335" y="3652"/>
                      <a:pt x="456" y="3925"/>
                      <a:pt x="700" y="4199"/>
                    </a:cubicBezTo>
                    <a:cubicBezTo>
                      <a:pt x="912" y="4411"/>
                      <a:pt x="1125" y="4563"/>
                      <a:pt x="1399" y="4685"/>
                    </a:cubicBezTo>
                    <a:cubicBezTo>
                      <a:pt x="1628" y="4777"/>
                      <a:pt x="1858" y="4869"/>
                      <a:pt x="2088" y="4869"/>
                    </a:cubicBezTo>
                    <a:cubicBezTo>
                      <a:pt x="2162" y="4869"/>
                      <a:pt x="2236" y="4859"/>
                      <a:pt x="2310" y="4837"/>
                    </a:cubicBezTo>
                    <a:cubicBezTo>
                      <a:pt x="2493" y="4776"/>
                      <a:pt x="2858" y="4624"/>
                      <a:pt x="2888" y="4381"/>
                    </a:cubicBezTo>
                    <a:cubicBezTo>
                      <a:pt x="2918" y="4199"/>
                      <a:pt x="2888" y="4016"/>
                      <a:pt x="2827" y="3864"/>
                    </a:cubicBezTo>
                    <a:cubicBezTo>
                      <a:pt x="2797" y="3743"/>
                      <a:pt x="2736" y="3621"/>
                      <a:pt x="2675" y="3500"/>
                    </a:cubicBezTo>
                    <a:cubicBezTo>
                      <a:pt x="2664" y="3473"/>
                      <a:pt x="2660" y="3462"/>
                      <a:pt x="2661" y="3462"/>
                    </a:cubicBezTo>
                    <a:lnTo>
                      <a:pt x="2661" y="3462"/>
                    </a:lnTo>
                    <a:cubicBezTo>
                      <a:pt x="2662" y="3462"/>
                      <a:pt x="2729" y="3616"/>
                      <a:pt x="2739" y="3616"/>
                    </a:cubicBezTo>
                    <a:cubicBezTo>
                      <a:pt x="2741" y="3616"/>
                      <a:pt x="2740" y="3609"/>
                      <a:pt x="2736" y="3591"/>
                    </a:cubicBezTo>
                    <a:cubicBezTo>
                      <a:pt x="2736" y="3560"/>
                      <a:pt x="2675" y="3500"/>
                      <a:pt x="2675" y="3469"/>
                    </a:cubicBezTo>
                    <a:cubicBezTo>
                      <a:pt x="2614" y="3165"/>
                      <a:pt x="2493" y="2861"/>
                      <a:pt x="2432" y="2557"/>
                    </a:cubicBezTo>
                    <a:cubicBezTo>
                      <a:pt x="2341" y="2223"/>
                      <a:pt x="2250" y="1889"/>
                      <a:pt x="2159" y="1524"/>
                    </a:cubicBezTo>
                    <a:cubicBezTo>
                      <a:pt x="2128" y="1341"/>
                      <a:pt x="2128" y="1159"/>
                      <a:pt x="2037" y="1007"/>
                    </a:cubicBezTo>
                    <a:cubicBezTo>
                      <a:pt x="1976" y="734"/>
                      <a:pt x="1794" y="399"/>
                      <a:pt x="1581" y="217"/>
                    </a:cubicBezTo>
                    <a:cubicBezTo>
                      <a:pt x="1456" y="76"/>
                      <a:pt x="1251" y="0"/>
                      <a:pt x="1045" y="0"/>
                    </a:cubicBez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151" name="Google Shape;1151;p6"/>
              <p:cNvSpPr/>
              <p:nvPr/>
            </p:nvSpPr>
            <p:spPr>
              <a:xfrm>
                <a:off x="1701290" y="4087799"/>
                <a:ext cx="48302" cy="77163"/>
              </a:xfrm>
              <a:custGeom>
                <a:rect b="b" l="l" r="r" t="t"/>
                <a:pathLst>
                  <a:path extrusionOk="0" h="3326" w="2082">
                    <a:moveTo>
                      <a:pt x="496" y="2236"/>
                    </a:moveTo>
                    <a:cubicBezTo>
                      <a:pt x="499" y="2238"/>
                      <a:pt x="501" y="2239"/>
                      <a:pt x="501" y="2239"/>
                    </a:cubicBezTo>
                    <a:cubicBezTo>
                      <a:pt x="505" y="2246"/>
                      <a:pt x="506" y="2250"/>
                      <a:pt x="506" y="2250"/>
                    </a:cubicBezTo>
                    <a:cubicBezTo>
                      <a:pt x="505" y="2250"/>
                      <a:pt x="501" y="2244"/>
                      <a:pt x="496" y="2236"/>
                    </a:cubicBezTo>
                    <a:close/>
                    <a:moveTo>
                      <a:pt x="488" y="1"/>
                    </a:moveTo>
                    <a:cubicBezTo>
                      <a:pt x="254" y="1"/>
                      <a:pt x="0" y="198"/>
                      <a:pt x="45" y="445"/>
                    </a:cubicBezTo>
                    <a:cubicBezTo>
                      <a:pt x="75" y="719"/>
                      <a:pt x="75" y="992"/>
                      <a:pt x="106" y="1296"/>
                    </a:cubicBezTo>
                    <a:cubicBezTo>
                      <a:pt x="136" y="1479"/>
                      <a:pt x="227" y="1631"/>
                      <a:pt x="288" y="1783"/>
                    </a:cubicBezTo>
                    <a:cubicBezTo>
                      <a:pt x="288" y="1813"/>
                      <a:pt x="349" y="1844"/>
                      <a:pt x="349" y="1844"/>
                    </a:cubicBezTo>
                    <a:cubicBezTo>
                      <a:pt x="358" y="1878"/>
                      <a:pt x="361" y="1891"/>
                      <a:pt x="361" y="1891"/>
                    </a:cubicBezTo>
                    <a:cubicBezTo>
                      <a:pt x="360" y="1891"/>
                      <a:pt x="332" y="1813"/>
                      <a:pt x="288" y="1813"/>
                    </a:cubicBezTo>
                    <a:cubicBezTo>
                      <a:pt x="349" y="1935"/>
                      <a:pt x="410" y="2056"/>
                      <a:pt x="440" y="2147"/>
                    </a:cubicBezTo>
                    <a:cubicBezTo>
                      <a:pt x="440" y="2151"/>
                      <a:pt x="440" y="2154"/>
                      <a:pt x="441" y="2157"/>
                    </a:cubicBezTo>
                    <a:lnTo>
                      <a:pt x="441" y="2157"/>
                    </a:lnTo>
                    <a:cubicBezTo>
                      <a:pt x="439" y="2156"/>
                      <a:pt x="438" y="2155"/>
                      <a:pt x="437" y="2155"/>
                    </a:cubicBezTo>
                    <a:cubicBezTo>
                      <a:pt x="434" y="2155"/>
                      <a:pt x="435" y="2161"/>
                      <a:pt x="440" y="2178"/>
                    </a:cubicBezTo>
                    <a:cubicBezTo>
                      <a:pt x="501" y="2299"/>
                      <a:pt x="531" y="2421"/>
                      <a:pt x="592" y="2482"/>
                    </a:cubicBezTo>
                    <a:cubicBezTo>
                      <a:pt x="683" y="2603"/>
                      <a:pt x="744" y="2755"/>
                      <a:pt x="896" y="2877"/>
                    </a:cubicBezTo>
                    <a:cubicBezTo>
                      <a:pt x="987" y="2938"/>
                      <a:pt x="1078" y="3029"/>
                      <a:pt x="1170" y="3120"/>
                    </a:cubicBezTo>
                    <a:cubicBezTo>
                      <a:pt x="1261" y="3151"/>
                      <a:pt x="1291" y="3151"/>
                      <a:pt x="1352" y="3181"/>
                    </a:cubicBezTo>
                    <a:cubicBezTo>
                      <a:pt x="1352" y="3211"/>
                      <a:pt x="1413" y="3211"/>
                      <a:pt x="1413" y="3242"/>
                    </a:cubicBezTo>
                    <a:cubicBezTo>
                      <a:pt x="1428" y="3303"/>
                      <a:pt x="1466" y="3325"/>
                      <a:pt x="1504" y="3325"/>
                    </a:cubicBezTo>
                    <a:cubicBezTo>
                      <a:pt x="1542" y="3325"/>
                      <a:pt x="1580" y="3303"/>
                      <a:pt x="1595" y="3272"/>
                    </a:cubicBezTo>
                    <a:cubicBezTo>
                      <a:pt x="1595" y="3211"/>
                      <a:pt x="1595" y="3211"/>
                      <a:pt x="1626" y="3181"/>
                    </a:cubicBezTo>
                    <a:cubicBezTo>
                      <a:pt x="1626" y="3166"/>
                      <a:pt x="1641" y="3158"/>
                      <a:pt x="1648" y="3158"/>
                    </a:cubicBezTo>
                    <a:cubicBezTo>
                      <a:pt x="1656" y="3158"/>
                      <a:pt x="1656" y="3166"/>
                      <a:pt x="1626" y="3181"/>
                    </a:cubicBezTo>
                    <a:cubicBezTo>
                      <a:pt x="1686" y="3151"/>
                      <a:pt x="1747" y="3120"/>
                      <a:pt x="1778" y="3029"/>
                    </a:cubicBezTo>
                    <a:cubicBezTo>
                      <a:pt x="1869" y="2907"/>
                      <a:pt x="1930" y="2755"/>
                      <a:pt x="1990" y="2603"/>
                    </a:cubicBezTo>
                    <a:cubicBezTo>
                      <a:pt x="2082" y="2269"/>
                      <a:pt x="2021" y="1904"/>
                      <a:pt x="1899" y="1600"/>
                    </a:cubicBezTo>
                    <a:cubicBezTo>
                      <a:pt x="1778" y="1236"/>
                      <a:pt x="1626" y="901"/>
                      <a:pt x="1413" y="597"/>
                    </a:cubicBezTo>
                    <a:cubicBezTo>
                      <a:pt x="1230" y="385"/>
                      <a:pt x="957" y="233"/>
                      <a:pt x="714" y="81"/>
                    </a:cubicBezTo>
                    <a:cubicBezTo>
                      <a:pt x="650" y="25"/>
                      <a:pt x="571" y="1"/>
                      <a:pt x="488" y="1"/>
                    </a:cubicBez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152" name="Google Shape;1152;p6"/>
              <p:cNvSpPr/>
              <p:nvPr/>
            </p:nvSpPr>
            <p:spPr>
              <a:xfrm>
                <a:off x="1410386" y="3880229"/>
                <a:ext cx="43036" cy="21576"/>
              </a:xfrm>
              <a:custGeom>
                <a:rect b="b" l="l" r="r" t="t"/>
                <a:pathLst>
                  <a:path extrusionOk="0" h="930" w="1855">
                    <a:moveTo>
                      <a:pt x="456" y="0"/>
                    </a:moveTo>
                    <a:cubicBezTo>
                      <a:pt x="335" y="0"/>
                      <a:pt x="243" y="61"/>
                      <a:pt x="152" y="122"/>
                    </a:cubicBezTo>
                    <a:cubicBezTo>
                      <a:pt x="91" y="213"/>
                      <a:pt x="31" y="274"/>
                      <a:pt x="31" y="395"/>
                    </a:cubicBezTo>
                    <a:cubicBezTo>
                      <a:pt x="0" y="608"/>
                      <a:pt x="152" y="821"/>
                      <a:pt x="335" y="882"/>
                    </a:cubicBezTo>
                    <a:cubicBezTo>
                      <a:pt x="442" y="917"/>
                      <a:pt x="549" y="930"/>
                      <a:pt x="657" y="930"/>
                    </a:cubicBezTo>
                    <a:cubicBezTo>
                      <a:pt x="823" y="930"/>
                      <a:pt x="989" y="900"/>
                      <a:pt x="1155" y="882"/>
                    </a:cubicBezTo>
                    <a:lnTo>
                      <a:pt x="1702" y="882"/>
                    </a:lnTo>
                    <a:cubicBezTo>
                      <a:pt x="1794" y="851"/>
                      <a:pt x="1854" y="760"/>
                      <a:pt x="1794" y="699"/>
                    </a:cubicBezTo>
                    <a:cubicBezTo>
                      <a:pt x="1702" y="608"/>
                      <a:pt x="1611" y="547"/>
                      <a:pt x="1520" y="517"/>
                    </a:cubicBezTo>
                    <a:cubicBezTo>
                      <a:pt x="1459" y="426"/>
                      <a:pt x="1338" y="365"/>
                      <a:pt x="1246" y="304"/>
                    </a:cubicBezTo>
                    <a:cubicBezTo>
                      <a:pt x="1216" y="274"/>
                      <a:pt x="1186" y="243"/>
                      <a:pt x="1094" y="243"/>
                    </a:cubicBezTo>
                    <a:lnTo>
                      <a:pt x="882" y="122"/>
                    </a:lnTo>
                    <a:cubicBezTo>
                      <a:pt x="851" y="91"/>
                      <a:pt x="760" y="91"/>
                      <a:pt x="730" y="61"/>
                    </a:cubicBezTo>
                    <a:cubicBezTo>
                      <a:pt x="638" y="0"/>
                      <a:pt x="578" y="0"/>
                      <a:pt x="456" y="0"/>
                    </a:cubicBez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  <p:sp>
          <p:nvSpPr>
            <p:cNvPr id="1153" name="Google Shape;1153;p6"/>
            <p:cNvSpPr/>
            <p:nvPr/>
          </p:nvSpPr>
          <p:spPr>
            <a:xfrm>
              <a:off x="1875082" y="4147655"/>
              <a:ext cx="41644" cy="41551"/>
            </a:xfrm>
            <a:custGeom>
              <a:rect b="b" l="l" r="r" t="t"/>
              <a:pathLst>
                <a:path extrusionOk="0" h="1791" w="1795">
                  <a:moveTo>
                    <a:pt x="1118" y="1"/>
                  </a:moveTo>
                  <a:cubicBezTo>
                    <a:pt x="1057" y="1"/>
                    <a:pt x="989" y="8"/>
                    <a:pt x="913" y="23"/>
                  </a:cubicBezTo>
                  <a:cubicBezTo>
                    <a:pt x="791" y="84"/>
                    <a:pt x="670" y="145"/>
                    <a:pt x="578" y="206"/>
                  </a:cubicBezTo>
                  <a:cubicBezTo>
                    <a:pt x="518" y="267"/>
                    <a:pt x="457" y="327"/>
                    <a:pt x="426" y="419"/>
                  </a:cubicBezTo>
                  <a:cubicBezTo>
                    <a:pt x="366" y="479"/>
                    <a:pt x="305" y="601"/>
                    <a:pt x="305" y="662"/>
                  </a:cubicBezTo>
                  <a:cubicBezTo>
                    <a:pt x="275" y="783"/>
                    <a:pt x="275" y="905"/>
                    <a:pt x="275" y="1026"/>
                  </a:cubicBezTo>
                  <a:lnTo>
                    <a:pt x="275" y="875"/>
                  </a:lnTo>
                  <a:cubicBezTo>
                    <a:pt x="268" y="886"/>
                    <a:pt x="262" y="897"/>
                    <a:pt x="255" y="909"/>
                  </a:cubicBezTo>
                  <a:lnTo>
                    <a:pt x="255" y="909"/>
                  </a:lnTo>
                  <a:cubicBezTo>
                    <a:pt x="266" y="897"/>
                    <a:pt x="275" y="886"/>
                    <a:pt x="275" y="875"/>
                  </a:cubicBezTo>
                  <a:lnTo>
                    <a:pt x="275" y="875"/>
                  </a:lnTo>
                  <a:cubicBezTo>
                    <a:pt x="275" y="902"/>
                    <a:pt x="275" y="930"/>
                    <a:pt x="229" y="958"/>
                  </a:cubicBezTo>
                  <a:lnTo>
                    <a:pt x="229" y="958"/>
                  </a:lnTo>
                  <a:cubicBezTo>
                    <a:pt x="237" y="941"/>
                    <a:pt x="246" y="925"/>
                    <a:pt x="255" y="909"/>
                  </a:cubicBezTo>
                  <a:lnTo>
                    <a:pt x="255" y="909"/>
                  </a:lnTo>
                  <a:cubicBezTo>
                    <a:pt x="237" y="928"/>
                    <a:pt x="214" y="947"/>
                    <a:pt x="214" y="966"/>
                  </a:cubicBezTo>
                  <a:cubicBezTo>
                    <a:pt x="219" y="963"/>
                    <a:pt x="224" y="960"/>
                    <a:pt x="229" y="958"/>
                  </a:cubicBezTo>
                  <a:lnTo>
                    <a:pt x="229" y="958"/>
                  </a:lnTo>
                  <a:cubicBezTo>
                    <a:pt x="130" y="1143"/>
                    <a:pt x="54" y="1328"/>
                    <a:pt x="1" y="1513"/>
                  </a:cubicBezTo>
                  <a:cubicBezTo>
                    <a:pt x="1" y="1652"/>
                    <a:pt x="128" y="1790"/>
                    <a:pt x="219" y="1790"/>
                  </a:cubicBezTo>
                  <a:cubicBezTo>
                    <a:pt x="228" y="1790"/>
                    <a:pt x="236" y="1789"/>
                    <a:pt x="244" y="1786"/>
                  </a:cubicBezTo>
                  <a:lnTo>
                    <a:pt x="609" y="1665"/>
                  </a:lnTo>
                  <a:cubicBezTo>
                    <a:pt x="700" y="1634"/>
                    <a:pt x="822" y="1543"/>
                    <a:pt x="974" y="1543"/>
                  </a:cubicBezTo>
                  <a:lnTo>
                    <a:pt x="822" y="1543"/>
                  </a:lnTo>
                  <a:cubicBezTo>
                    <a:pt x="1004" y="1543"/>
                    <a:pt x="1156" y="1513"/>
                    <a:pt x="1338" y="1422"/>
                  </a:cubicBezTo>
                  <a:cubicBezTo>
                    <a:pt x="1338" y="1422"/>
                    <a:pt x="1369" y="1422"/>
                    <a:pt x="1369" y="1391"/>
                  </a:cubicBezTo>
                  <a:cubicBezTo>
                    <a:pt x="1430" y="1361"/>
                    <a:pt x="1490" y="1330"/>
                    <a:pt x="1551" y="1239"/>
                  </a:cubicBezTo>
                  <a:cubicBezTo>
                    <a:pt x="1582" y="1209"/>
                    <a:pt x="1642" y="1118"/>
                    <a:pt x="1673" y="1087"/>
                  </a:cubicBezTo>
                  <a:lnTo>
                    <a:pt x="1673" y="1057"/>
                  </a:lnTo>
                  <a:cubicBezTo>
                    <a:pt x="1734" y="935"/>
                    <a:pt x="1794" y="783"/>
                    <a:pt x="1794" y="662"/>
                  </a:cubicBezTo>
                  <a:cubicBezTo>
                    <a:pt x="1794" y="571"/>
                    <a:pt x="1734" y="449"/>
                    <a:pt x="1703" y="327"/>
                  </a:cubicBezTo>
                  <a:cubicBezTo>
                    <a:pt x="1673" y="267"/>
                    <a:pt x="1582" y="175"/>
                    <a:pt x="1521" y="145"/>
                  </a:cubicBezTo>
                  <a:cubicBezTo>
                    <a:pt x="1430" y="84"/>
                    <a:pt x="1369" y="23"/>
                    <a:pt x="1278" y="23"/>
                  </a:cubicBezTo>
                  <a:cubicBezTo>
                    <a:pt x="1232" y="8"/>
                    <a:pt x="1179" y="1"/>
                    <a:pt x="1118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54" name="Google Shape;1154;p6"/>
            <p:cNvSpPr/>
            <p:nvPr/>
          </p:nvSpPr>
          <p:spPr>
            <a:xfrm>
              <a:off x="1896959" y="4108702"/>
              <a:ext cx="28234" cy="31250"/>
            </a:xfrm>
            <a:custGeom>
              <a:rect b="b" l="l" r="r" t="t"/>
              <a:pathLst>
                <a:path extrusionOk="0" h="1347" w="1217">
                  <a:moveTo>
                    <a:pt x="699" y="0"/>
                  </a:moveTo>
                  <a:cubicBezTo>
                    <a:pt x="640" y="0"/>
                    <a:pt x="567" y="13"/>
                    <a:pt x="507" y="31"/>
                  </a:cubicBezTo>
                  <a:lnTo>
                    <a:pt x="487" y="31"/>
                  </a:lnTo>
                  <a:cubicBezTo>
                    <a:pt x="473" y="38"/>
                    <a:pt x="456" y="46"/>
                    <a:pt x="438" y="55"/>
                  </a:cubicBezTo>
                  <a:lnTo>
                    <a:pt x="438" y="55"/>
                  </a:lnTo>
                  <a:cubicBezTo>
                    <a:pt x="434" y="57"/>
                    <a:pt x="430" y="59"/>
                    <a:pt x="426" y="61"/>
                  </a:cubicBezTo>
                  <a:cubicBezTo>
                    <a:pt x="426" y="61"/>
                    <a:pt x="427" y="61"/>
                    <a:pt x="427" y="61"/>
                  </a:cubicBezTo>
                  <a:lnTo>
                    <a:pt x="427" y="61"/>
                  </a:lnTo>
                  <a:cubicBezTo>
                    <a:pt x="365" y="94"/>
                    <a:pt x="288" y="138"/>
                    <a:pt x="243" y="183"/>
                  </a:cubicBezTo>
                  <a:lnTo>
                    <a:pt x="122" y="304"/>
                  </a:lnTo>
                  <a:cubicBezTo>
                    <a:pt x="91" y="365"/>
                    <a:pt x="31" y="456"/>
                    <a:pt x="31" y="517"/>
                  </a:cubicBezTo>
                  <a:lnTo>
                    <a:pt x="31" y="639"/>
                  </a:lnTo>
                  <a:lnTo>
                    <a:pt x="31" y="699"/>
                  </a:lnTo>
                  <a:cubicBezTo>
                    <a:pt x="0" y="760"/>
                    <a:pt x="0" y="882"/>
                    <a:pt x="31" y="943"/>
                  </a:cubicBezTo>
                  <a:lnTo>
                    <a:pt x="31" y="1064"/>
                  </a:lnTo>
                  <a:cubicBezTo>
                    <a:pt x="71" y="1105"/>
                    <a:pt x="98" y="1159"/>
                    <a:pt x="130" y="1217"/>
                  </a:cubicBezTo>
                  <a:lnTo>
                    <a:pt x="130" y="1217"/>
                  </a:lnTo>
                  <a:cubicBezTo>
                    <a:pt x="125" y="1246"/>
                    <a:pt x="122" y="1277"/>
                    <a:pt x="122" y="1307"/>
                  </a:cubicBezTo>
                  <a:cubicBezTo>
                    <a:pt x="49" y="1307"/>
                    <a:pt x="93" y="1346"/>
                    <a:pt x="144" y="1346"/>
                  </a:cubicBezTo>
                  <a:cubicBezTo>
                    <a:pt x="157" y="1346"/>
                    <a:pt x="170" y="1344"/>
                    <a:pt x="183" y="1338"/>
                  </a:cubicBezTo>
                  <a:lnTo>
                    <a:pt x="308" y="1275"/>
                  </a:lnTo>
                  <a:lnTo>
                    <a:pt x="308" y="1275"/>
                  </a:lnTo>
                  <a:cubicBezTo>
                    <a:pt x="345" y="1293"/>
                    <a:pt x="382" y="1307"/>
                    <a:pt x="426" y="1307"/>
                  </a:cubicBezTo>
                  <a:lnTo>
                    <a:pt x="608" y="1307"/>
                  </a:lnTo>
                  <a:cubicBezTo>
                    <a:pt x="639" y="1307"/>
                    <a:pt x="639" y="1307"/>
                    <a:pt x="699" y="1246"/>
                  </a:cubicBezTo>
                  <a:cubicBezTo>
                    <a:pt x="730" y="1246"/>
                    <a:pt x="760" y="1216"/>
                    <a:pt x="791" y="1186"/>
                  </a:cubicBezTo>
                  <a:cubicBezTo>
                    <a:pt x="851" y="1125"/>
                    <a:pt x="882" y="1125"/>
                    <a:pt x="912" y="1095"/>
                  </a:cubicBezTo>
                  <a:cubicBezTo>
                    <a:pt x="1094" y="912"/>
                    <a:pt x="1216" y="639"/>
                    <a:pt x="1155" y="395"/>
                  </a:cubicBezTo>
                  <a:lnTo>
                    <a:pt x="1034" y="152"/>
                  </a:lnTo>
                  <a:cubicBezTo>
                    <a:pt x="1003" y="122"/>
                    <a:pt x="912" y="91"/>
                    <a:pt x="882" y="31"/>
                  </a:cubicBezTo>
                  <a:cubicBezTo>
                    <a:pt x="791" y="0"/>
                    <a:pt x="760" y="0"/>
                    <a:pt x="699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55" name="Google Shape;1155;p6"/>
            <p:cNvSpPr/>
            <p:nvPr/>
          </p:nvSpPr>
          <p:spPr>
            <a:xfrm>
              <a:off x="1906123" y="4097241"/>
              <a:ext cx="7772" cy="18142"/>
            </a:xfrm>
            <a:custGeom>
              <a:rect b="b" l="l" r="r" t="t"/>
              <a:pathLst>
                <a:path extrusionOk="0" h="782" w="335">
                  <a:moveTo>
                    <a:pt x="188" y="0"/>
                  </a:moveTo>
                  <a:cubicBezTo>
                    <a:pt x="175" y="0"/>
                    <a:pt x="163" y="3"/>
                    <a:pt x="152" y="8"/>
                  </a:cubicBezTo>
                  <a:cubicBezTo>
                    <a:pt x="92" y="8"/>
                    <a:pt x="61" y="38"/>
                    <a:pt x="31" y="69"/>
                  </a:cubicBezTo>
                  <a:cubicBezTo>
                    <a:pt x="0" y="130"/>
                    <a:pt x="0" y="160"/>
                    <a:pt x="0" y="221"/>
                  </a:cubicBezTo>
                  <a:cubicBezTo>
                    <a:pt x="0" y="282"/>
                    <a:pt x="31" y="312"/>
                    <a:pt x="31" y="373"/>
                  </a:cubicBezTo>
                  <a:cubicBezTo>
                    <a:pt x="31" y="433"/>
                    <a:pt x="61" y="464"/>
                    <a:pt x="61" y="494"/>
                  </a:cubicBezTo>
                  <a:cubicBezTo>
                    <a:pt x="92" y="585"/>
                    <a:pt x="92" y="677"/>
                    <a:pt x="152" y="768"/>
                  </a:cubicBezTo>
                  <a:cubicBezTo>
                    <a:pt x="152" y="768"/>
                    <a:pt x="179" y="781"/>
                    <a:pt x="197" y="781"/>
                  </a:cubicBezTo>
                  <a:cubicBezTo>
                    <a:pt x="206" y="781"/>
                    <a:pt x="213" y="778"/>
                    <a:pt x="213" y="768"/>
                  </a:cubicBezTo>
                  <a:cubicBezTo>
                    <a:pt x="213" y="677"/>
                    <a:pt x="244" y="585"/>
                    <a:pt x="244" y="494"/>
                  </a:cubicBezTo>
                  <a:cubicBezTo>
                    <a:pt x="244" y="464"/>
                    <a:pt x="304" y="433"/>
                    <a:pt x="304" y="342"/>
                  </a:cubicBezTo>
                  <a:cubicBezTo>
                    <a:pt x="304" y="282"/>
                    <a:pt x="335" y="221"/>
                    <a:pt x="335" y="160"/>
                  </a:cubicBezTo>
                  <a:cubicBezTo>
                    <a:pt x="335" y="59"/>
                    <a:pt x="251" y="0"/>
                    <a:pt x="188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56" name="Google Shape;1156;p6"/>
            <p:cNvSpPr/>
            <p:nvPr/>
          </p:nvSpPr>
          <p:spPr>
            <a:xfrm>
              <a:off x="1911065" y="4069912"/>
              <a:ext cx="12714" cy="21878"/>
            </a:xfrm>
            <a:custGeom>
              <a:rect b="b" l="l" r="r" t="t"/>
              <a:pathLst>
                <a:path extrusionOk="0" h="943" w="548">
                  <a:moveTo>
                    <a:pt x="304" y="1"/>
                  </a:moveTo>
                  <a:cubicBezTo>
                    <a:pt x="243" y="1"/>
                    <a:pt x="152" y="1"/>
                    <a:pt x="122" y="31"/>
                  </a:cubicBezTo>
                  <a:cubicBezTo>
                    <a:pt x="31" y="92"/>
                    <a:pt x="0" y="152"/>
                    <a:pt x="0" y="274"/>
                  </a:cubicBezTo>
                  <a:cubicBezTo>
                    <a:pt x="0" y="335"/>
                    <a:pt x="0" y="426"/>
                    <a:pt x="31" y="487"/>
                  </a:cubicBezTo>
                  <a:cubicBezTo>
                    <a:pt x="31" y="548"/>
                    <a:pt x="91" y="608"/>
                    <a:pt x="91" y="639"/>
                  </a:cubicBezTo>
                  <a:cubicBezTo>
                    <a:pt x="91" y="700"/>
                    <a:pt x="122" y="760"/>
                    <a:pt x="122" y="791"/>
                  </a:cubicBezTo>
                  <a:lnTo>
                    <a:pt x="122" y="943"/>
                  </a:lnTo>
                  <a:cubicBezTo>
                    <a:pt x="122" y="912"/>
                    <a:pt x="152" y="852"/>
                    <a:pt x="183" y="791"/>
                  </a:cubicBezTo>
                  <a:cubicBezTo>
                    <a:pt x="243" y="760"/>
                    <a:pt x="243" y="730"/>
                    <a:pt x="274" y="700"/>
                  </a:cubicBezTo>
                  <a:cubicBezTo>
                    <a:pt x="304" y="639"/>
                    <a:pt x="334" y="608"/>
                    <a:pt x="395" y="548"/>
                  </a:cubicBezTo>
                  <a:cubicBezTo>
                    <a:pt x="426" y="487"/>
                    <a:pt x="456" y="426"/>
                    <a:pt x="456" y="396"/>
                  </a:cubicBezTo>
                  <a:cubicBezTo>
                    <a:pt x="547" y="244"/>
                    <a:pt x="456" y="92"/>
                    <a:pt x="304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57" name="Google Shape;1157;p6"/>
            <p:cNvSpPr/>
            <p:nvPr/>
          </p:nvSpPr>
          <p:spPr>
            <a:xfrm>
              <a:off x="1875082" y="3916189"/>
              <a:ext cx="17655" cy="30346"/>
            </a:xfrm>
            <a:custGeom>
              <a:rect b="b" l="l" r="r" t="t"/>
              <a:pathLst>
                <a:path extrusionOk="0" h="1308" w="761">
                  <a:moveTo>
                    <a:pt x="244" y="0"/>
                  </a:moveTo>
                  <a:cubicBezTo>
                    <a:pt x="183" y="0"/>
                    <a:pt x="62" y="91"/>
                    <a:pt x="31" y="122"/>
                  </a:cubicBezTo>
                  <a:cubicBezTo>
                    <a:pt x="1" y="213"/>
                    <a:pt x="1" y="304"/>
                    <a:pt x="31" y="395"/>
                  </a:cubicBezTo>
                  <a:cubicBezTo>
                    <a:pt x="62" y="426"/>
                    <a:pt x="92" y="456"/>
                    <a:pt x="153" y="547"/>
                  </a:cubicBezTo>
                  <a:cubicBezTo>
                    <a:pt x="183" y="578"/>
                    <a:pt x="214" y="578"/>
                    <a:pt x="244" y="608"/>
                  </a:cubicBezTo>
                  <a:lnTo>
                    <a:pt x="305" y="669"/>
                  </a:lnTo>
                  <a:cubicBezTo>
                    <a:pt x="305" y="669"/>
                    <a:pt x="322" y="704"/>
                    <a:pt x="331" y="708"/>
                  </a:cubicBezTo>
                  <a:lnTo>
                    <a:pt x="331" y="708"/>
                  </a:lnTo>
                  <a:cubicBezTo>
                    <a:pt x="339" y="718"/>
                    <a:pt x="352" y="730"/>
                    <a:pt x="366" y="730"/>
                  </a:cubicBezTo>
                  <a:cubicBezTo>
                    <a:pt x="366" y="730"/>
                    <a:pt x="426" y="791"/>
                    <a:pt x="426" y="821"/>
                  </a:cubicBezTo>
                  <a:lnTo>
                    <a:pt x="457" y="851"/>
                  </a:lnTo>
                  <a:cubicBezTo>
                    <a:pt x="457" y="851"/>
                    <a:pt x="474" y="903"/>
                    <a:pt x="470" y="903"/>
                  </a:cubicBezTo>
                  <a:cubicBezTo>
                    <a:pt x="468" y="903"/>
                    <a:pt x="464" y="897"/>
                    <a:pt x="457" y="882"/>
                  </a:cubicBezTo>
                  <a:lnTo>
                    <a:pt x="457" y="882"/>
                  </a:lnTo>
                  <a:cubicBezTo>
                    <a:pt x="487" y="943"/>
                    <a:pt x="487" y="973"/>
                    <a:pt x="518" y="1034"/>
                  </a:cubicBezTo>
                  <a:cubicBezTo>
                    <a:pt x="574" y="1119"/>
                    <a:pt x="604" y="1177"/>
                    <a:pt x="608" y="1283"/>
                  </a:cubicBezTo>
                  <a:lnTo>
                    <a:pt x="608" y="1283"/>
                  </a:lnTo>
                  <a:cubicBezTo>
                    <a:pt x="609" y="1281"/>
                    <a:pt x="609" y="1279"/>
                    <a:pt x="609" y="1277"/>
                  </a:cubicBezTo>
                  <a:cubicBezTo>
                    <a:pt x="670" y="1095"/>
                    <a:pt x="761" y="882"/>
                    <a:pt x="761" y="669"/>
                  </a:cubicBezTo>
                  <a:cubicBezTo>
                    <a:pt x="761" y="547"/>
                    <a:pt x="700" y="487"/>
                    <a:pt x="670" y="365"/>
                  </a:cubicBezTo>
                  <a:lnTo>
                    <a:pt x="578" y="122"/>
                  </a:lnTo>
                  <a:cubicBezTo>
                    <a:pt x="518" y="91"/>
                    <a:pt x="487" y="61"/>
                    <a:pt x="457" y="61"/>
                  </a:cubicBezTo>
                  <a:cubicBezTo>
                    <a:pt x="366" y="0"/>
                    <a:pt x="335" y="0"/>
                    <a:pt x="244" y="0"/>
                  </a:cubicBezTo>
                  <a:close/>
                  <a:moveTo>
                    <a:pt x="608" y="1283"/>
                  </a:moveTo>
                  <a:cubicBezTo>
                    <a:pt x="607" y="1292"/>
                    <a:pt x="601" y="1292"/>
                    <a:pt x="597" y="1292"/>
                  </a:cubicBezTo>
                  <a:cubicBezTo>
                    <a:pt x="594" y="1292"/>
                    <a:pt x="594" y="1292"/>
                    <a:pt x="609" y="1307"/>
                  </a:cubicBezTo>
                  <a:cubicBezTo>
                    <a:pt x="609" y="1299"/>
                    <a:pt x="609" y="1291"/>
                    <a:pt x="608" y="1283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58" name="Google Shape;1158;p6"/>
            <p:cNvSpPr/>
            <p:nvPr/>
          </p:nvSpPr>
          <p:spPr>
            <a:xfrm>
              <a:off x="1863806" y="3892200"/>
              <a:ext cx="23293" cy="31413"/>
            </a:xfrm>
            <a:custGeom>
              <a:rect b="b" l="l" r="r" t="t"/>
              <a:pathLst>
                <a:path extrusionOk="0" h="1354" w="1004">
                  <a:moveTo>
                    <a:pt x="487" y="1"/>
                  </a:moveTo>
                  <a:cubicBezTo>
                    <a:pt x="365" y="1"/>
                    <a:pt x="213" y="31"/>
                    <a:pt x="153" y="153"/>
                  </a:cubicBezTo>
                  <a:cubicBezTo>
                    <a:pt x="92" y="183"/>
                    <a:pt x="61" y="214"/>
                    <a:pt x="61" y="244"/>
                  </a:cubicBezTo>
                  <a:cubicBezTo>
                    <a:pt x="1" y="335"/>
                    <a:pt x="1" y="487"/>
                    <a:pt x="1" y="548"/>
                  </a:cubicBezTo>
                  <a:cubicBezTo>
                    <a:pt x="1" y="609"/>
                    <a:pt x="1" y="639"/>
                    <a:pt x="31" y="670"/>
                  </a:cubicBezTo>
                  <a:cubicBezTo>
                    <a:pt x="61" y="761"/>
                    <a:pt x="61" y="822"/>
                    <a:pt x="92" y="852"/>
                  </a:cubicBezTo>
                  <a:cubicBezTo>
                    <a:pt x="153" y="943"/>
                    <a:pt x="213" y="1004"/>
                    <a:pt x="244" y="1095"/>
                  </a:cubicBezTo>
                  <a:lnTo>
                    <a:pt x="335" y="1156"/>
                  </a:lnTo>
                  <a:lnTo>
                    <a:pt x="365" y="1217"/>
                  </a:lnTo>
                  <a:lnTo>
                    <a:pt x="396" y="1247"/>
                  </a:lnTo>
                  <a:cubicBezTo>
                    <a:pt x="396" y="1247"/>
                    <a:pt x="423" y="1261"/>
                    <a:pt x="441" y="1261"/>
                  </a:cubicBezTo>
                  <a:cubicBezTo>
                    <a:pt x="450" y="1261"/>
                    <a:pt x="457" y="1257"/>
                    <a:pt x="457" y="1247"/>
                  </a:cubicBezTo>
                  <a:lnTo>
                    <a:pt x="487" y="1247"/>
                  </a:lnTo>
                  <a:lnTo>
                    <a:pt x="487" y="1277"/>
                  </a:lnTo>
                  <a:cubicBezTo>
                    <a:pt x="609" y="1308"/>
                    <a:pt x="609" y="1308"/>
                    <a:pt x="669" y="1308"/>
                  </a:cubicBezTo>
                  <a:lnTo>
                    <a:pt x="669" y="1247"/>
                  </a:lnTo>
                  <a:cubicBezTo>
                    <a:pt x="669" y="1243"/>
                    <a:pt x="670" y="1240"/>
                    <a:pt x="671" y="1237"/>
                  </a:cubicBezTo>
                  <a:lnTo>
                    <a:pt x="671" y="1237"/>
                  </a:lnTo>
                  <a:cubicBezTo>
                    <a:pt x="693" y="1223"/>
                    <a:pt x="720" y="1196"/>
                    <a:pt x="761" y="1156"/>
                  </a:cubicBezTo>
                  <a:cubicBezTo>
                    <a:pt x="791" y="1156"/>
                    <a:pt x="791" y="1125"/>
                    <a:pt x="791" y="1095"/>
                  </a:cubicBezTo>
                  <a:lnTo>
                    <a:pt x="821" y="1065"/>
                  </a:lnTo>
                  <a:lnTo>
                    <a:pt x="852" y="1004"/>
                  </a:lnTo>
                  <a:cubicBezTo>
                    <a:pt x="912" y="973"/>
                    <a:pt x="912" y="943"/>
                    <a:pt x="943" y="852"/>
                  </a:cubicBezTo>
                  <a:cubicBezTo>
                    <a:pt x="943" y="822"/>
                    <a:pt x="973" y="791"/>
                    <a:pt x="973" y="700"/>
                  </a:cubicBezTo>
                  <a:lnTo>
                    <a:pt x="973" y="639"/>
                  </a:lnTo>
                  <a:cubicBezTo>
                    <a:pt x="1004" y="548"/>
                    <a:pt x="1004" y="518"/>
                    <a:pt x="973" y="457"/>
                  </a:cubicBezTo>
                  <a:cubicBezTo>
                    <a:pt x="973" y="335"/>
                    <a:pt x="912" y="244"/>
                    <a:pt x="821" y="153"/>
                  </a:cubicBezTo>
                  <a:cubicBezTo>
                    <a:pt x="761" y="62"/>
                    <a:pt x="609" y="1"/>
                    <a:pt x="487" y="1"/>
                  </a:cubicBezTo>
                  <a:close/>
                  <a:moveTo>
                    <a:pt x="669" y="1308"/>
                  </a:moveTo>
                  <a:lnTo>
                    <a:pt x="669" y="1308"/>
                  </a:lnTo>
                  <a:cubicBezTo>
                    <a:pt x="654" y="1338"/>
                    <a:pt x="654" y="1353"/>
                    <a:pt x="658" y="1353"/>
                  </a:cubicBezTo>
                  <a:cubicBezTo>
                    <a:pt x="662" y="1353"/>
                    <a:pt x="669" y="1338"/>
                    <a:pt x="669" y="1308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59" name="Google Shape;1159;p6"/>
            <p:cNvSpPr/>
            <p:nvPr/>
          </p:nvSpPr>
          <p:spPr>
            <a:xfrm>
              <a:off x="1837010" y="3853061"/>
              <a:ext cx="34568" cy="43918"/>
            </a:xfrm>
            <a:custGeom>
              <a:rect b="b" l="l" r="r" t="t"/>
              <a:pathLst>
                <a:path extrusionOk="0" h="1893" w="1490">
                  <a:moveTo>
                    <a:pt x="122" y="1080"/>
                  </a:moveTo>
                  <a:cubicBezTo>
                    <a:pt x="144" y="1102"/>
                    <a:pt x="150" y="1124"/>
                    <a:pt x="163" y="1146"/>
                  </a:cubicBezTo>
                  <a:lnTo>
                    <a:pt x="163" y="1146"/>
                  </a:lnTo>
                  <a:cubicBezTo>
                    <a:pt x="148" y="1126"/>
                    <a:pt x="135" y="1106"/>
                    <a:pt x="122" y="1080"/>
                  </a:cubicBezTo>
                  <a:close/>
                  <a:moveTo>
                    <a:pt x="296" y="1322"/>
                  </a:moveTo>
                  <a:cubicBezTo>
                    <a:pt x="298" y="1323"/>
                    <a:pt x="301" y="1323"/>
                    <a:pt x="305" y="1323"/>
                  </a:cubicBezTo>
                  <a:cubicBezTo>
                    <a:pt x="307" y="1331"/>
                    <a:pt x="310" y="1339"/>
                    <a:pt x="313" y="1347"/>
                  </a:cubicBezTo>
                  <a:lnTo>
                    <a:pt x="313" y="1347"/>
                  </a:lnTo>
                  <a:cubicBezTo>
                    <a:pt x="307" y="1338"/>
                    <a:pt x="302" y="1330"/>
                    <a:pt x="296" y="1322"/>
                  </a:cubicBezTo>
                  <a:close/>
                  <a:moveTo>
                    <a:pt x="1080" y="1664"/>
                  </a:moveTo>
                  <a:cubicBezTo>
                    <a:pt x="1074" y="1672"/>
                    <a:pt x="1069" y="1679"/>
                    <a:pt x="1064" y="1688"/>
                  </a:cubicBezTo>
                  <a:lnTo>
                    <a:pt x="1080" y="1664"/>
                  </a:lnTo>
                  <a:close/>
                  <a:moveTo>
                    <a:pt x="669" y="1"/>
                  </a:moveTo>
                  <a:cubicBezTo>
                    <a:pt x="609" y="1"/>
                    <a:pt x="548" y="16"/>
                    <a:pt x="487" y="46"/>
                  </a:cubicBezTo>
                  <a:cubicBezTo>
                    <a:pt x="396" y="77"/>
                    <a:pt x="274" y="107"/>
                    <a:pt x="183" y="198"/>
                  </a:cubicBezTo>
                  <a:cubicBezTo>
                    <a:pt x="92" y="320"/>
                    <a:pt x="31" y="411"/>
                    <a:pt x="1" y="563"/>
                  </a:cubicBezTo>
                  <a:lnTo>
                    <a:pt x="1" y="746"/>
                  </a:lnTo>
                  <a:cubicBezTo>
                    <a:pt x="1" y="837"/>
                    <a:pt x="31" y="898"/>
                    <a:pt x="92" y="989"/>
                  </a:cubicBezTo>
                  <a:lnTo>
                    <a:pt x="92" y="1019"/>
                  </a:lnTo>
                  <a:cubicBezTo>
                    <a:pt x="112" y="1079"/>
                    <a:pt x="132" y="1113"/>
                    <a:pt x="170" y="1156"/>
                  </a:cubicBezTo>
                  <a:lnTo>
                    <a:pt x="170" y="1156"/>
                  </a:lnTo>
                  <a:cubicBezTo>
                    <a:pt x="173" y="1161"/>
                    <a:pt x="178" y="1166"/>
                    <a:pt x="183" y="1171"/>
                  </a:cubicBezTo>
                  <a:cubicBezTo>
                    <a:pt x="224" y="1232"/>
                    <a:pt x="264" y="1279"/>
                    <a:pt x="296" y="1322"/>
                  </a:cubicBezTo>
                  <a:lnTo>
                    <a:pt x="296" y="1322"/>
                  </a:lnTo>
                  <a:cubicBezTo>
                    <a:pt x="273" y="1316"/>
                    <a:pt x="268" y="1289"/>
                    <a:pt x="213" y="1262"/>
                  </a:cubicBezTo>
                  <a:lnTo>
                    <a:pt x="213" y="1262"/>
                  </a:lnTo>
                  <a:lnTo>
                    <a:pt x="324" y="1373"/>
                  </a:lnTo>
                  <a:lnTo>
                    <a:pt x="324" y="1373"/>
                  </a:lnTo>
                  <a:cubicBezTo>
                    <a:pt x="320" y="1365"/>
                    <a:pt x="316" y="1356"/>
                    <a:pt x="313" y="1347"/>
                  </a:cubicBezTo>
                  <a:lnTo>
                    <a:pt x="313" y="1347"/>
                  </a:lnTo>
                  <a:cubicBezTo>
                    <a:pt x="321" y="1359"/>
                    <a:pt x="329" y="1372"/>
                    <a:pt x="335" y="1384"/>
                  </a:cubicBezTo>
                  <a:lnTo>
                    <a:pt x="324" y="1373"/>
                  </a:lnTo>
                  <a:lnTo>
                    <a:pt x="324" y="1373"/>
                  </a:lnTo>
                  <a:cubicBezTo>
                    <a:pt x="349" y="1428"/>
                    <a:pt x="382" y="1462"/>
                    <a:pt x="451" y="1530"/>
                  </a:cubicBezTo>
                  <a:lnTo>
                    <a:pt x="451" y="1530"/>
                  </a:lnTo>
                  <a:cubicBezTo>
                    <a:pt x="454" y="1545"/>
                    <a:pt x="457" y="1558"/>
                    <a:pt x="457" y="1566"/>
                  </a:cubicBezTo>
                  <a:lnTo>
                    <a:pt x="457" y="1627"/>
                  </a:lnTo>
                  <a:lnTo>
                    <a:pt x="457" y="1688"/>
                  </a:lnTo>
                  <a:cubicBezTo>
                    <a:pt x="457" y="1749"/>
                    <a:pt x="487" y="1840"/>
                    <a:pt x="578" y="1870"/>
                  </a:cubicBezTo>
                  <a:cubicBezTo>
                    <a:pt x="609" y="1885"/>
                    <a:pt x="646" y="1893"/>
                    <a:pt x="684" y="1893"/>
                  </a:cubicBezTo>
                  <a:cubicBezTo>
                    <a:pt x="722" y="1893"/>
                    <a:pt x="760" y="1885"/>
                    <a:pt x="791" y="1870"/>
                  </a:cubicBezTo>
                  <a:cubicBezTo>
                    <a:pt x="912" y="1779"/>
                    <a:pt x="1034" y="1718"/>
                    <a:pt x="1125" y="1597"/>
                  </a:cubicBezTo>
                  <a:lnTo>
                    <a:pt x="1125" y="1597"/>
                  </a:lnTo>
                  <a:lnTo>
                    <a:pt x="1080" y="1664"/>
                  </a:lnTo>
                  <a:lnTo>
                    <a:pt x="1080" y="1664"/>
                  </a:lnTo>
                  <a:cubicBezTo>
                    <a:pt x="1119" y="1618"/>
                    <a:pt x="1190" y="1588"/>
                    <a:pt x="1216" y="1536"/>
                  </a:cubicBezTo>
                  <a:lnTo>
                    <a:pt x="1247" y="1475"/>
                  </a:lnTo>
                  <a:cubicBezTo>
                    <a:pt x="1308" y="1445"/>
                    <a:pt x="1338" y="1414"/>
                    <a:pt x="1338" y="1384"/>
                  </a:cubicBezTo>
                  <a:cubicBezTo>
                    <a:pt x="1368" y="1323"/>
                    <a:pt x="1368" y="1262"/>
                    <a:pt x="1399" y="1232"/>
                  </a:cubicBezTo>
                  <a:cubicBezTo>
                    <a:pt x="1399" y="1171"/>
                    <a:pt x="1460" y="1141"/>
                    <a:pt x="1460" y="1110"/>
                  </a:cubicBezTo>
                  <a:cubicBezTo>
                    <a:pt x="1460" y="1019"/>
                    <a:pt x="1490" y="958"/>
                    <a:pt x="1490" y="867"/>
                  </a:cubicBezTo>
                  <a:cubicBezTo>
                    <a:pt x="1490" y="715"/>
                    <a:pt x="1460" y="624"/>
                    <a:pt x="1368" y="502"/>
                  </a:cubicBezTo>
                  <a:cubicBezTo>
                    <a:pt x="1338" y="411"/>
                    <a:pt x="1247" y="350"/>
                    <a:pt x="1186" y="259"/>
                  </a:cubicBezTo>
                  <a:lnTo>
                    <a:pt x="1095" y="198"/>
                  </a:lnTo>
                  <a:lnTo>
                    <a:pt x="1034" y="107"/>
                  </a:lnTo>
                  <a:cubicBezTo>
                    <a:pt x="1004" y="77"/>
                    <a:pt x="912" y="77"/>
                    <a:pt x="852" y="46"/>
                  </a:cubicBezTo>
                  <a:cubicBezTo>
                    <a:pt x="791" y="16"/>
                    <a:pt x="730" y="1"/>
                    <a:pt x="669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60" name="Google Shape;1160;p6"/>
            <p:cNvSpPr/>
            <p:nvPr/>
          </p:nvSpPr>
          <p:spPr>
            <a:xfrm>
              <a:off x="1829262" y="3834200"/>
              <a:ext cx="25404" cy="31946"/>
            </a:xfrm>
            <a:custGeom>
              <a:rect b="b" l="l" r="r" t="t"/>
              <a:pathLst>
                <a:path extrusionOk="0" h="1377" w="1095">
                  <a:moveTo>
                    <a:pt x="758" y="1181"/>
                  </a:moveTo>
                  <a:cubicBezTo>
                    <a:pt x="751" y="1188"/>
                    <a:pt x="743" y="1194"/>
                    <a:pt x="730" y="1194"/>
                  </a:cubicBezTo>
                  <a:cubicBezTo>
                    <a:pt x="740" y="1189"/>
                    <a:pt x="749" y="1185"/>
                    <a:pt x="758" y="1181"/>
                  </a:cubicBezTo>
                  <a:close/>
                  <a:moveTo>
                    <a:pt x="509" y="1"/>
                  </a:moveTo>
                  <a:cubicBezTo>
                    <a:pt x="480" y="1"/>
                    <a:pt x="452" y="3"/>
                    <a:pt x="426" y="8"/>
                  </a:cubicBezTo>
                  <a:cubicBezTo>
                    <a:pt x="213" y="69"/>
                    <a:pt x="122" y="221"/>
                    <a:pt x="31" y="404"/>
                  </a:cubicBezTo>
                  <a:cubicBezTo>
                    <a:pt x="0" y="464"/>
                    <a:pt x="0" y="586"/>
                    <a:pt x="31" y="677"/>
                  </a:cubicBezTo>
                  <a:cubicBezTo>
                    <a:pt x="61" y="738"/>
                    <a:pt x="122" y="799"/>
                    <a:pt x="183" y="890"/>
                  </a:cubicBezTo>
                  <a:lnTo>
                    <a:pt x="213" y="920"/>
                  </a:lnTo>
                  <a:lnTo>
                    <a:pt x="213" y="920"/>
                  </a:lnTo>
                  <a:cubicBezTo>
                    <a:pt x="274" y="981"/>
                    <a:pt x="274" y="1011"/>
                    <a:pt x="304" y="1011"/>
                  </a:cubicBezTo>
                  <a:cubicBezTo>
                    <a:pt x="335" y="1042"/>
                    <a:pt x="335" y="1072"/>
                    <a:pt x="365" y="1133"/>
                  </a:cubicBezTo>
                  <a:cubicBezTo>
                    <a:pt x="426" y="1163"/>
                    <a:pt x="487" y="1194"/>
                    <a:pt x="517" y="1224"/>
                  </a:cubicBezTo>
                  <a:lnTo>
                    <a:pt x="517" y="1285"/>
                  </a:lnTo>
                  <a:cubicBezTo>
                    <a:pt x="517" y="1285"/>
                    <a:pt x="517" y="1315"/>
                    <a:pt x="578" y="1315"/>
                  </a:cubicBezTo>
                  <a:cubicBezTo>
                    <a:pt x="608" y="1346"/>
                    <a:pt x="639" y="1376"/>
                    <a:pt x="669" y="1376"/>
                  </a:cubicBezTo>
                  <a:cubicBezTo>
                    <a:pt x="669" y="1315"/>
                    <a:pt x="760" y="1285"/>
                    <a:pt x="791" y="1224"/>
                  </a:cubicBezTo>
                  <a:cubicBezTo>
                    <a:pt x="791" y="1224"/>
                    <a:pt x="791" y="1194"/>
                    <a:pt x="821" y="1194"/>
                  </a:cubicBezTo>
                  <a:lnTo>
                    <a:pt x="821" y="1163"/>
                  </a:lnTo>
                  <a:cubicBezTo>
                    <a:pt x="824" y="1161"/>
                    <a:pt x="826" y="1158"/>
                    <a:pt x="829" y="1156"/>
                  </a:cubicBezTo>
                  <a:lnTo>
                    <a:pt x="829" y="1156"/>
                  </a:lnTo>
                  <a:cubicBezTo>
                    <a:pt x="845" y="1150"/>
                    <a:pt x="861" y="1143"/>
                    <a:pt x="882" y="1133"/>
                  </a:cubicBezTo>
                  <a:cubicBezTo>
                    <a:pt x="912" y="1072"/>
                    <a:pt x="943" y="1011"/>
                    <a:pt x="973" y="981"/>
                  </a:cubicBezTo>
                  <a:cubicBezTo>
                    <a:pt x="973" y="920"/>
                    <a:pt x="1034" y="890"/>
                    <a:pt x="1034" y="859"/>
                  </a:cubicBezTo>
                  <a:cubicBezTo>
                    <a:pt x="1034" y="768"/>
                    <a:pt x="1064" y="738"/>
                    <a:pt x="1064" y="677"/>
                  </a:cubicBezTo>
                  <a:cubicBezTo>
                    <a:pt x="1094" y="586"/>
                    <a:pt x="1094" y="464"/>
                    <a:pt x="1064" y="404"/>
                  </a:cubicBezTo>
                  <a:cubicBezTo>
                    <a:pt x="1034" y="312"/>
                    <a:pt x="973" y="252"/>
                    <a:pt x="912" y="160"/>
                  </a:cubicBezTo>
                  <a:cubicBezTo>
                    <a:pt x="811" y="60"/>
                    <a:pt x="648" y="1"/>
                    <a:pt x="509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61" name="Google Shape;1161;p6"/>
            <p:cNvSpPr/>
            <p:nvPr/>
          </p:nvSpPr>
          <p:spPr>
            <a:xfrm>
              <a:off x="450625" y="3746225"/>
              <a:ext cx="1583145" cy="1126198"/>
            </a:xfrm>
            <a:custGeom>
              <a:rect b="b" l="l" r="r" t="t"/>
              <a:pathLst>
                <a:path extrusionOk="0" fill="none" h="48543" w="68239">
                  <a:moveTo>
                    <a:pt x="3040" y="47175"/>
                  </a:moveTo>
                  <a:cubicBezTo>
                    <a:pt x="2675" y="48543"/>
                    <a:pt x="67388" y="44652"/>
                    <a:pt x="67388" y="44652"/>
                  </a:cubicBezTo>
                  <a:cubicBezTo>
                    <a:pt x="68239" y="40427"/>
                    <a:pt x="65716" y="1"/>
                    <a:pt x="65716" y="1"/>
                  </a:cubicBezTo>
                  <a:cubicBezTo>
                    <a:pt x="65716" y="1"/>
                    <a:pt x="2189" y="1460"/>
                    <a:pt x="1034" y="2585"/>
                  </a:cubicBezTo>
                  <a:cubicBezTo>
                    <a:pt x="1" y="3588"/>
                    <a:pt x="3770" y="44348"/>
                    <a:pt x="3040" y="47175"/>
                  </a:cubicBezTo>
                  <a:close/>
                </a:path>
              </a:pathLst>
            </a:custGeom>
            <a:noFill/>
            <a:ln cap="flat" cmpd="sng" w="17475">
              <a:solidFill>
                <a:schemeClr val="dk1"/>
              </a:solidFill>
              <a:prstDash val="solid"/>
              <a:miter lim="30395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</p:spTree>
  </p:cSld>
  <p:clrMapOvr>
    <a:masterClrMapping/>
  </p:clrMapOvr>
</p:sldLayout>
</file>

<file path=ppt/slideLayouts/slideLayout6.xml><?xml version="1.0" encoding="utf-8"?>
<p:sldLayout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 matchingName="One column text">
  <p:cSld name="ONE_COLUMN_TEXT">
    <p:spTree>
      <p:nvGrpSpPr>
        <p:cNvPr id="1162" name="Shape 1162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163" name="Google Shape;1163;p7"/>
          <p:cNvSpPr txBox="1"/>
          <p:nvPr>
            <p:ph type="title"/>
          </p:nvPr>
        </p:nvSpPr>
        <p:spPr>
          <a:xfrm>
            <a:off x="720000" y="445025"/>
            <a:ext cx="7710900" cy="5727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>
            <a:lvl1pPr lvl="0" rtl="0">
              <a:spcBef>
                <a:spcPts val="0"/>
              </a:spcBef>
              <a:spcAft>
                <a:spcPts val="0"/>
              </a:spcAft>
              <a:buSzPts val="3200"/>
              <a:buNone/>
              <a:defRPr/>
            </a:lvl1pPr>
            <a:lvl2pPr lvl="1" rtl="0">
              <a:spcBef>
                <a:spcPts val="0"/>
              </a:spcBef>
              <a:spcAft>
                <a:spcPts val="0"/>
              </a:spcAft>
              <a:buSzPts val="3200"/>
              <a:buNone/>
              <a:defRPr/>
            </a:lvl2pPr>
            <a:lvl3pPr lvl="2" rtl="0">
              <a:spcBef>
                <a:spcPts val="0"/>
              </a:spcBef>
              <a:spcAft>
                <a:spcPts val="0"/>
              </a:spcAft>
              <a:buSzPts val="3200"/>
              <a:buNone/>
              <a:defRPr/>
            </a:lvl3pPr>
            <a:lvl4pPr lvl="3" rtl="0">
              <a:spcBef>
                <a:spcPts val="0"/>
              </a:spcBef>
              <a:spcAft>
                <a:spcPts val="0"/>
              </a:spcAft>
              <a:buSzPts val="3200"/>
              <a:buNone/>
              <a:defRPr/>
            </a:lvl4pPr>
            <a:lvl5pPr lvl="4" rtl="0">
              <a:spcBef>
                <a:spcPts val="0"/>
              </a:spcBef>
              <a:spcAft>
                <a:spcPts val="0"/>
              </a:spcAft>
              <a:buSzPts val="3200"/>
              <a:buNone/>
              <a:defRPr/>
            </a:lvl5pPr>
            <a:lvl6pPr lvl="5" rtl="0">
              <a:spcBef>
                <a:spcPts val="0"/>
              </a:spcBef>
              <a:spcAft>
                <a:spcPts val="0"/>
              </a:spcAft>
              <a:buSzPts val="3200"/>
              <a:buNone/>
              <a:defRPr/>
            </a:lvl6pPr>
            <a:lvl7pPr lvl="6" rtl="0">
              <a:spcBef>
                <a:spcPts val="0"/>
              </a:spcBef>
              <a:spcAft>
                <a:spcPts val="0"/>
              </a:spcAft>
              <a:buSzPts val="3200"/>
              <a:buNone/>
              <a:defRPr/>
            </a:lvl7pPr>
            <a:lvl8pPr lvl="7" rtl="0">
              <a:spcBef>
                <a:spcPts val="0"/>
              </a:spcBef>
              <a:spcAft>
                <a:spcPts val="0"/>
              </a:spcAft>
              <a:buSzPts val="3200"/>
              <a:buNone/>
              <a:defRPr/>
            </a:lvl8pPr>
            <a:lvl9pPr lvl="8" rtl="0">
              <a:spcBef>
                <a:spcPts val="0"/>
              </a:spcBef>
              <a:spcAft>
                <a:spcPts val="0"/>
              </a:spcAft>
              <a:buSzPts val="3200"/>
              <a:buNone/>
              <a:defRPr/>
            </a:lvl9pPr>
          </a:lstStyle>
          <a:p/>
        </p:txBody>
      </p:sp>
      <p:sp>
        <p:nvSpPr>
          <p:cNvPr id="1164" name="Google Shape;1164;p7"/>
          <p:cNvSpPr txBox="1"/>
          <p:nvPr>
            <p:ph idx="1" type="subTitle"/>
          </p:nvPr>
        </p:nvSpPr>
        <p:spPr>
          <a:xfrm>
            <a:off x="720000" y="1541950"/>
            <a:ext cx="4294800" cy="22983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>
            <a:lvl1pPr lvl="0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600"/>
              <a:buFont typeface="Nunito Light"/>
              <a:buChar char="●"/>
              <a:defRPr sz="1600"/>
            </a:lvl1pPr>
            <a:lvl2pPr lvl="1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E76A28"/>
              </a:buClr>
              <a:buSzPts val="1600"/>
              <a:buFont typeface="Nunito Light"/>
              <a:buChar char="○"/>
              <a:defRPr/>
            </a:lvl2pPr>
            <a:lvl3pPr lvl="2" rtl="0" algn="ctr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Clr>
                <a:srgbClr val="E76A28"/>
              </a:buClr>
              <a:buSzPts val="1500"/>
              <a:buFont typeface="Nunito Light"/>
              <a:buChar char="■"/>
              <a:defRPr/>
            </a:lvl3pPr>
            <a:lvl4pPr lvl="3" rtl="0" algn="ctr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Clr>
                <a:srgbClr val="E76A28"/>
              </a:buClr>
              <a:buSzPts val="1500"/>
              <a:buFont typeface="Nunito Light"/>
              <a:buChar char="●"/>
              <a:defRPr/>
            </a:lvl4pPr>
            <a:lvl5pPr lvl="4" rtl="0" algn="ctr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Clr>
                <a:srgbClr val="E76A28"/>
              </a:buClr>
              <a:buSzPts val="1400"/>
              <a:buFont typeface="Nunito Light"/>
              <a:buChar char="○"/>
              <a:defRPr/>
            </a:lvl5pPr>
            <a:lvl6pPr lvl="5" rtl="0" algn="ctr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Clr>
                <a:srgbClr val="999999"/>
              </a:buClr>
              <a:buSzPts val="1400"/>
              <a:buFont typeface="Nunito Light"/>
              <a:buChar char="■"/>
              <a:defRPr/>
            </a:lvl6pPr>
            <a:lvl7pPr lvl="6" rtl="0" algn="ctr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Clr>
                <a:srgbClr val="999999"/>
              </a:buClr>
              <a:buSzPts val="1300"/>
              <a:buFont typeface="Nunito Light"/>
              <a:buChar char="●"/>
              <a:defRPr/>
            </a:lvl7pPr>
            <a:lvl8pPr lvl="7" rtl="0" algn="ctr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Clr>
                <a:srgbClr val="999999"/>
              </a:buClr>
              <a:buSzPts val="1300"/>
              <a:buFont typeface="Nunito Light"/>
              <a:buChar char="○"/>
              <a:defRPr/>
            </a:lvl8pPr>
            <a:lvl9pPr lvl="8" rtl="0" algn="ctr">
              <a:lnSpc>
                <a:spcPct val="100000"/>
              </a:lnSpc>
              <a:spcBef>
                <a:spcPts val="1600"/>
              </a:spcBef>
              <a:spcAft>
                <a:spcPts val="1600"/>
              </a:spcAft>
              <a:buClr>
                <a:srgbClr val="999999"/>
              </a:buClr>
              <a:buSzPts val="1400"/>
              <a:buFont typeface="Nunito Light"/>
              <a:buChar char="■"/>
              <a:defRPr/>
            </a:lvl9pPr>
          </a:lstStyle>
          <a:p/>
        </p:txBody>
      </p:sp>
      <p:sp>
        <p:nvSpPr>
          <p:cNvPr id="1165" name="Google Shape;1165;p7"/>
          <p:cNvSpPr/>
          <p:nvPr>
            <p:ph idx="2" type="pic"/>
          </p:nvPr>
        </p:nvSpPr>
        <p:spPr>
          <a:xfrm>
            <a:off x="5706025" y="1541950"/>
            <a:ext cx="2372400" cy="2298300"/>
          </a:xfrm>
          <a:prstGeom prst="rect">
            <a:avLst/>
          </a:prstGeom>
          <a:noFill/>
          <a:ln cap="flat" cmpd="sng" w="28575">
            <a:solidFill>
              <a:schemeClr val="dk1"/>
            </a:solidFill>
            <a:prstDash val="solid"/>
            <a:round/>
            <a:headEnd len="sm" w="sm" type="none"/>
            <a:tailEnd len="sm" w="sm" type="none"/>
          </a:ln>
        </p:spPr>
      </p:sp>
      <p:sp>
        <p:nvSpPr>
          <p:cNvPr id="1166" name="Google Shape;1166;p7"/>
          <p:cNvSpPr/>
          <p:nvPr/>
        </p:nvSpPr>
        <p:spPr>
          <a:xfrm flipH="1">
            <a:off x="8426429" y="-92225"/>
            <a:ext cx="881650" cy="613450"/>
          </a:xfrm>
          <a:custGeom>
            <a:rect b="b" l="l" r="r" t="t"/>
            <a:pathLst>
              <a:path extrusionOk="0" fill="none" h="24538" w="35266">
                <a:moveTo>
                  <a:pt x="1" y="18899"/>
                </a:moveTo>
                <a:cubicBezTo>
                  <a:pt x="8606" y="24400"/>
                  <a:pt x="27756" y="24537"/>
                  <a:pt x="32983" y="15978"/>
                </a:cubicBezTo>
                <a:cubicBezTo>
                  <a:pt x="35266" y="12212"/>
                  <a:pt x="33896" y="5889"/>
                  <a:pt x="29491" y="3150"/>
                </a:cubicBezTo>
                <a:cubicBezTo>
                  <a:pt x="24446" y="0"/>
                  <a:pt x="19402" y="1141"/>
                  <a:pt x="19402" y="1141"/>
                </a:cubicBezTo>
              </a:path>
            </a:pathLst>
          </a:custGeom>
          <a:noFill/>
          <a:ln cap="flat" cmpd="sng" w="18825">
            <a:solidFill>
              <a:schemeClr val="dk1"/>
            </a:solidFill>
            <a:prstDash val="dash"/>
            <a:miter lim="22825"/>
            <a:headEnd len="sm" w="sm" type="none"/>
            <a:tailEnd len="sm" w="sm" type="none"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1167" name="Google Shape;1167;p7"/>
          <p:cNvGrpSpPr/>
          <p:nvPr/>
        </p:nvGrpSpPr>
        <p:grpSpPr>
          <a:xfrm>
            <a:off x="259448" y="4207835"/>
            <a:ext cx="611014" cy="713339"/>
            <a:chOff x="5473775" y="968775"/>
            <a:chExt cx="1699150" cy="1983700"/>
          </a:xfrm>
        </p:grpSpPr>
        <p:sp>
          <p:nvSpPr>
            <p:cNvPr id="1168" name="Google Shape;1168;p7"/>
            <p:cNvSpPr/>
            <p:nvPr/>
          </p:nvSpPr>
          <p:spPr>
            <a:xfrm>
              <a:off x="5473775" y="968775"/>
              <a:ext cx="1699150" cy="1983700"/>
            </a:xfrm>
            <a:custGeom>
              <a:rect b="b" l="l" r="r" t="t"/>
              <a:pathLst>
                <a:path extrusionOk="0" h="79348" w="67966">
                  <a:moveTo>
                    <a:pt x="8046" y="0"/>
                  </a:moveTo>
                  <a:cubicBezTo>
                    <a:pt x="7708" y="0"/>
                    <a:pt x="7445" y="5"/>
                    <a:pt x="7265" y="15"/>
                  </a:cubicBezTo>
                  <a:cubicBezTo>
                    <a:pt x="3678" y="259"/>
                    <a:pt x="0" y="73360"/>
                    <a:pt x="2128" y="75761"/>
                  </a:cubicBezTo>
                  <a:cubicBezTo>
                    <a:pt x="4256" y="78193"/>
                    <a:pt x="58634" y="79348"/>
                    <a:pt x="58634" y="79348"/>
                  </a:cubicBezTo>
                  <a:cubicBezTo>
                    <a:pt x="58634" y="79348"/>
                    <a:pt x="67965" y="8587"/>
                    <a:pt x="65169" y="5031"/>
                  </a:cubicBezTo>
                  <a:cubicBezTo>
                    <a:pt x="63276" y="2613"/>
                    <a:pt x="15804" y="0"/>
                    <a:pt x="8046" y="0"/>
                  </a:cubicBezTo>
                  <a:close/>
                </a:path>
              </a:pathLst>
            </a:custGeom>
            <a:solidFill>
              <a:schemeClr val="accent3"/>
            </a:solidFill>
            <a:ln cap="flat" cmpd="sng" w="33425">
              <a:solidFill>
                <a:schemeClr val="dk1"/>
              </a:solidFill>
              <a:prstDash val="solid"/>
              <a:miter lim="30395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69" name="Google Shape;1169;p7"/>
            <p:cNvSpPr/>
            <p:nvPr/>
          </p:nvSpPr>
          <p:spPr>
            <a:xfrm>
              <a:off x="5622700" y="1064900"/>
              <a:ext cx="1342000" cy="1819950"/>
            </a:xfrm>
            <a:custGeom>
              <a:rect b="b" l="l" r="r" t="t"/>
              <a:pathLst>
                <a:path extrusionOk="0" h="72798" w="53680">
                  <a:moveTo>
                    <a:pt x="5229" y="0"/>
                  </a:moveTo>
                  <a:lnTo>
                    <a:pt x="1" y="69150"/>
                  </a:lnTo>
                  <a:lnTo>
                    <a:pt x="48452" y="72798"/>
                  </a:lnTo>
                  <a:lnTo>
                    <a:pt x="53680" y="3648"/>
                  </a:lnTo>
                  <a:lnTo>
                    <a:pt x="5229" y="0"/>
                  </a:lnTo>
                  <a:close/>
                </a:path>
              </a:pathLst>
            </a:custGeom>
            <a:solidFill>
              <a:srgbClr val="2E497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70" name="Google Shape;1170;p7"/>
            <p:cNvSpPr/>
            <p:nvPr/>
          </p:nvSpPr>
          <p:spPr>
            <a:xfrm>
              <a:off x="5622700" y="1393925"/>
              <a:ext cx="1317700" cy="1491700"/>
            </a:xfrm>
            <a:custGeom>
              <a:rect b="b" l="l" r="r" t="t"/>
              <a:pathLst>
                <a:path extrusionOk="0" h="59668" w="52708">
                  <a:moveTo>
                    <a:pt x="4226" y="1"/>
                  </a:moveTo>
                  <a:lnTo>
                    <a:pt x="1" y="55959"/>
                  </a:lnTo>
                  <a:lnTo>
                    <a:pt x="48452" y="59667"/>
                  </a:lnTo>
                  <a:lnTo>
                    <a:pt x="52707" y="2979"/>
                  </a:lnTo>
                </a:path>
              </a:pathLst>
            </a:custGeom>
            <a:solidFill>
              <a:srgbClr val="A4B5C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71" name="Google Shape;1171;p7"/>
            <p:cNvSpPr/>
            <p:nvPr/>
          </p:nvSpPr>
          <p:spPr>
            <a:xfrm>
              <a:off x="5631075" y="1065650"/>
              <a:ext cx="1332875" cy="1819975"/>
            </a:xfrm>
            <a:custGeom>
              <a:rect b="b" l="l" r="r" t="t"/>
              <a:pathLst>
                <a:path extrusionOk="0" h="72799" w="53315">
                  <a:moveTo>
                    <a:pt x="5259" y="1"/>
                  </a:moveTo>
                  <a:lnTo>
                    <a:pt x="0" y="69151"/>
                  </a:lnTo>
                  <a:lnTo>
                    <a:pt x="48117" y="72798"/>
                  </a:lnTo>
                  <a:lnTo>
                    <a:pt x="53314" y="3770"/>
                  </a:lnTo>
                </a:path>
              </a:pathLst>
            </a:custGeom>
            <a:solidFill>
              <a:srgbClr val="AFBED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72" name="Google Shape;1172;p7"/>
            <p:cNvSpPr/>
            <p:nvPr/>
          </p:nvSpPr>
          <p:spPr>
            <a:xfrm>
              <a:off x="5624225" y="1783250"/>
              <a:ext cx="1269800" cy="1103125"/>
            </a:xfrm>
            <a:custGeom>
              <a:rect b="b" l="l" r="r" t="t"/>
              <a:pathLst>
                <a:path extrusionOk="0" h="44125" w="50792">
                  <a:moveTo>
                    <a:pt x="24069" y="1"/>
                  </a:moveTo>
                  <a:cubicBezTo>
                    <a:pt x="23702" y="1"/>
                    <a:pt x="23335" y="148"/>
                    <a:pt x="23041" y="476"/>
                  </a:cubicBezTo>
                  <a:cubicBezTo>
                    <a:pt x="22747" y="276"/>
                    <a:pt x="22419" y="170"/>
                    <a:pt x="22112" y="170"/>
                  </a:cubicBezTo>
                  <a:cubicBezTo>
                    <a:pt x="21719" y="170"/>
                    <a:pt x="21361" y="344"/>
                    <a:pt x="21156" y="720"/>
                  </a:cubicBezTo>
                  <a:cubicBezTo>
                    <a:pt x="20877" y="632"/>
                    <a:pt x="20580" y="590"/>
                    <a:pt x="20283" y="590"/>
                  </a:cubicBezTo>
                  <a:cubicBezTo>
                    <a:pt x="18829" y="590"/>
                    <a:pt x="17369" y="1597"/>
                    <a:pt x="18025" y="3212"/>
                  </a:cubicBezTo>
                  <a:cubicBezTo>
                    <a:pt x="17266" y="3759"/>
                    <a:pt x="16962" y="4914"/>
                    <a:pt x="17539" y="5674"/>
                  </a:cubicBezTo>
                  <a:cubicBezTo>
                    <a:pt x="16779" y="6252"/>
                    <a:pt x="16870" y="7619"/>
                    <a:pt x="17661" y="8167"/>
                  </a:cubicBezTo>
                  <a:cubicBezTo>
                    <a:pt x="17205" y="8683"/>
                    <a:pt x="17053" y="9382"/>
                    <a:pt x="17205" y="10051"/>
                  </a:cubicBezTo>
                  <a:cubicBezTo>
                    <a:pt x="17083" y="10142"/>
                    <a:pt x="16627" y="10720"/>
                    <a:pt x="16506" y="10841"/>
                  </a:cubicBezTo>
                  <a:cubicBezTo>
                    <a:pt x="16373" y="10814"/>
                    <a:pt x="16254" y="10802"/>
                    <a:pt x="16145" y="10802"/>
                  </a:cubicBezTo>
                  <a:cubicBezTo>
                    <a:pt x="15777" y="10802"/>
                    <a:pt x="15524" y="10937"/>
                    <a:pt x="15290" y="11054"/>
                  </a:cubicBezTo>
                  <a:cubicBezTo>
                    <a:pt x="15077" y="10841"/>
                    <a:pt x="14803" y="10598"/>
                    <a:pt x="14530" y="10416"/>
                  </a:cubicBezTo>
                  <a:cubicBezTo>
                    <a:pt x="14189" y="10164"/>
                    <a:pt x="13720" y="9998"/>
                    <a:pt x="13268" y="9998"/>
                  </a:cubicBezTo>
                  <a:cubicBezTo>
                    <a:pt x="12955" y="9998"/>
                    <a:pt x="12651" y="10077"/>
                    <a:pt x="12402" y="10264"/>
                  </a:cubicBezTo>
                  <a:cubicBezTo>
                    <a:pt x="11916" y="10598"/>
                    <a:pt x="11794" y="11419"/>
                    <a:pt x="12129" y="11936"/>
                  </a:cubicBezTo>
                  <a:lnTo>
                    <a:pt x="12129" y="12118"/>
                  </a:lnTo>
                  <a:cubicBezTo>
                    <a:pt x="11984" y="12075"/>
                    <a:pt x="11832" y="12038"/>
                    <a:pt x="11683" y="12038"/>
                  </a:cubicBezTo>
                  <a:cubicBezTo>
                    <a:pt x="11520" y="12038"/>
                    <a:pt x="11360" y="12082"/>
                    <a:pt x="11217" y="12209"/>
                  </a:cubicBezTo>
                  <a:cubicBezTo>
                    <a:pt x="11004" y="12422"/>
                    <a:pt x="10974" y="12939"/>
                    <a:pt x="11126" y="13243"/>
                  </a:cubicBezTo>
                  <a:cubicBezTo>
                    <a:pt x="11077" y="13238"/>
                    <a:pt x="11029" y="13235"/>
                    <a:pt x="10980" y="13235"/>
                  </a:cubicBezTo>
                  <a:cubicBezTo>
                    <a:pt x="10112" y="13235"/>
                    <a:pt x="9249" y="13988"/>
                    <a:pt x="9940" y="14823"/>
                  </a:cubicBezTo>
                  <a:cubicBezTo>
                    <a:pt x="9849" y="14823"/>
                    <a:pt x="9788" y="14823"/>
                    <a:pt x="9697" y="14854"/>
                  </a:cubicBezTo>
                  <a:cubicBezTo>
                    <a:pt x="9241" y="14884"/>
                    <a:pt x="8876" y="15158"/>
                    <a:pt x="8785" y="15613"/>
                  </a:cubicBezTo>
                  <a:lnTo>
                    <a:pt x="8694" y="16069"/>
                  </a:lnTo>
                  <a:cubicBezTo>
                    <a:pt x="8286" y="15604"/>
                    <a:pt x="7823" y="15277"/>
                    <a:pt x="7197" y="15277"/>
                  </a:cubicBezTo>
                  <a:cubicBezTo>
                    <a:pt x="7169" y="15277"/>
                    <a:pt x="7142" y="15278"/>
                    <a:pt x="7113" y="15279"/>
                  </a:cubicBezTo>
                  <a:cubicBezTo>
                    <a:pt x="6445" y="15310"/>
                    <a:pt x="5685" y="15735"/>
                    <a:pt x="5806" y="16525"/>
                  </a:cubicBezTo>
                  <a:cubicBezTo>
                    <a:pt x="5686" y="16482"/>
                    <a:pt x="5561" y="16459"/>
                    <a:pt x="5443" y="16459"/>
                  </a:cubicBezTo>
                  <a:cubicBezTo>
                    <a:pt x="5145" y="16459"/>
                    <a:pt x="4894" y="16611"/>
                    <a:pt x="4894" y="16981"/>
                  </a:cubicBezTo>
                  <a:cubicBezTo>
                    <a:pt x="4728" y="16584"/>
                    <a:pt x="4312" y="16392"/>
                    <a:pt x="3919" y="16392"/>
                  </a:cubicBezTo>
                  <a:cubicBezTo>
                    <a:pt x="3381" y="16392"/>
                    <a:pt x="2886" y="16752"/>
                    <a:pt x="3132" y="17437"/>
                  </a:cubicBezTo>
                  <a:cubicBezTo>
                    <a:pt x="2980" y="17340"/>
                    <a:pt x="2742" y="17285"/>
                    <a:pt x="2521" y="17285"/>
                  </a:cubicBezTo>
                  <a:cubicBezTo>
                    <a:pt x="2122" y="17285"/>
                    <a:pt x="1774" y="17463"/>
                    <a:pt x="2068" y="17893"/>
                  </a:cubicBezTo>
                  <a:lnTo>
                    <a:pt x="2037" y="17893"/>
                  </a:lnTo>
                  <a:cubicBezTo>
                    <a:pt x="1916" y="17832"/>
                    <a:pt x="1764" y="17772"/>
                    <a:pt x="1642" y="17772"/>
                  </a:cubicBezTo>
                  <a:lnTo>
                    <a:pt x="1429" y="20720"/>
                  </a:lnTo>
                  <a:lnTo>
                    <a:pt x="1764" y="20811"/>
                  </a:lnTo>
                  <a:cubicBezTo>
                    <a:pt x="1846" y="20828"/>
                    <a:pt x="1927" y="20835"/>
                    <a:pt x="2006" y="20835"/>
                  </a:cubicBezTo>
                  <a:cubicBezTo>
                    <a:pt x="2361" y="20835"/>
                    <a:pt x="2675" y="20681"/>
                    <a:pt x="2949" y="20507"/>
                  </a:cubicBezTo>
                  <a:lnTo>
                    <a:pt x="3283" y="20416"/>
                  </a:lnTo>
                  <a:cubicBezTo>
                    <a:pt x="3367" y="21275"/>
                    <a:pt x="3956" y="22033"/>
                    <a:pt x="4643" y="22033"/>
                  </a:cubicBezTo>
                  <a:cubicBezTo>
                    <a:pt x="4952" y="22033"/>
                    <a:pt x="5282" y="21879"/>
                    <a:pt x="5594" y="21510"/>
                  </a:cubicBezTo>
                  <a:cubicBezTo>
                    <a:pt x="5641" y="22075"/>
                    <a:pt x="6016" y="22422"/>
                    <a:pt x="6537" y="22422"/>
                  </a:cubicBezTo>
                  <a:cubicBezTo>
                    <a:pt x="6688" y="22422"/>
                    <a:pt x="6851" y="22393"/>
                    <a:pt x="7022" y="22331"/>
                  </a:cubicBezTo>
                  <a:lnTo>
                    <a:pt x="7022" y="22331"/>
                  </a:lnTo>
                  <a:cubicBezTo>
                    <a:pt x="6353" y="22604"/>
                    <a:pt x="5989" y="23304"/>
                    <a:pt x="5958" y="24063"/>
                  </a:cubicBezTo>
                  <a:cubicBezTo>
                    <a:pt x="5772" y="24025"/>
                    <a:pt x="5578" y="24006"/>
                    <a:pt x="5382" y="24006"/>
                  </a:cubicBezTo>
                  <a:cubicBezTo>
                    <a:pt x="4489" y="24006"/>
                    <a:pt x="3574" y="24412"/>
                    <a:pt x="3375" y="25310"/>
                  </a:cubicBezTo>
                  <a:cubicBezTo>
                    <a:pt x="3267" y="25283"/>
                    <a:pt x="3165" y="25269"/>
                    <a:pt x="3069" y="25269"/>
                  </a:cubicBezTo>
                  <a:cubicBezTo>
                    <a:pt x="2622" y="25269"/>
                    <a:pt x="2322" y="25565"/>
                    <a:pt x="2372" y="26191"/>
                  </a:cubicBezTo>
                  <a:cubicBezTo>
                    <a:pt x="2296" y="26157"/>
                    <a:pt x="2213" y="26141"/>
                    <a:pt x="2124" y="26141"/>
                  </a:cubicBezTo>
                  <a:cubicBezTo>
                    <a:pt x="1817" y="26141"/>
                    <a:pt x="1435" y="26327"/>
                    <a:pt x="1034" y="26586"/>
                  </a:cubicBezTo>
                  <a:lnTo>
                    <a:pt x="1" y="40477"/>
                  </a:lnTo>
                  <a:lnTo>
                    <a:pt x="48421" y="44125"/>
                  </a:lnTo>
                  <a:lnTo>
                    <a:pt x="50792" y="12422"/>
                  </a:lnTo>
                  <a:cubicBezTo>
                    <a:pt x="50205" y="11688"/>
                    <a:pt x="49488" y="11157"/>
                    <a:pt x="48741" y="11157"/>
                  </a:cubicBezTo>
                  <a:cubicBezTo>
                    <a:pt x="48404" y="11157"/>
                    <a:pt x="48062" y="11265"/>
                    <a:pt x="47722" y="11510"/>
                  </a:cubicBezTo>
                  <a:cubicBezTo>
                    <a:pt x="47392" y="11076"/>
                    <a:pt x="46972" y="10830"/>
                    <a:pt x="46554" y="10830"/>
                  </a:cubicBezTo>
                  <a:cubicBezTo>
                    <a:pt x="46241" y="10830"/>
                    <a:pt x="45928" y="10968"/>
                    <a:pt x="45655" y="11267"/>
                  </a:cubicBezTo>
                  <a:cubicBezTo>
                    <a:pt x="45465" y="10739"/>
                    <a:pt x="45084" y="10358"/>
                    <a:pt x="44676" y="10358"/>
                  </a:cubicBezTo>
                  <a:cubicBezTo>
                    <a:pt x="44496" y="10358"/>
                    <a:pt x="44312" y="10431"/>
                    <a:pt x="44135" y="10598"/>
                  </a:cubicBezTo>
                  <a:cubicBezTo>
                    <a:pt x="43974" y="10150"/>
                    <a:pt x="43664" y="9913"/>
                    <a:pt x="43319" y="9913"/>
                  </a:cubicBezTo>
                  <a:cubicBezTo>
                    <a:pt x="43079" y="9913"/>
                    <a:pt x="42822" y="10027"/>
                    <a:pt x="42585" y="10264"/>
                  </a:cubicBezTo>
                  <a:cubicBezTo>
                    <a:pt x="42486" y="9769"/>
                    <a:pt x="42117" y="9455"/>
                    <a:pt x="41678" y="9455"/>
                  </a:cubicBezTo>
                  <a:cubicBezTo>
                    <a:pt x="41443" y="9455"/>
                    <a:pt x="41188" y="9545"/>
                    <a:pt x="40944" y="9747"/>
                  </a:cubicBezTo>
                  <a:cubicBezTo>
                    <a:pt x="40688" y="8953"/>
                    <a:pt x="40089" y="8370"/>
                    <a:pt x="39417" y="8370"/>
                  </a:cubicBezTo>
                  <a:cubicBezTo>
                    <a:pt x="39369" y="8370"/>
                    <a:pt x="39321" y="8373"/>
                    <a:pt x="39272" y="8379"/>
                  </a:cubicBezTo>
                  <a:cubicBezTo>
                    <a:pt x="38998" y="7711"/>
                    <a:pt x="39211" y="7954"/>
                    <a:pt x="38816" y="7498"/>
                  </a:cubicBezTo>
                  <a:cubicBezTo>
                    <a:pt x="39825" y="6629"/>
                    <a:pt x="39128" y="5062"/>
                    <a:pt x="37941" y="5062"/>
                  </a:cubicBezTo>
                  <a:cubicBezTo>
                    <a:pt x="37841" y="5062"/>
                    <a:pt x="37737" y="5073"/>
                    <a:pt x="37631" y="5097"/>
                  </a:cubicBezTo>
                  <a:cubicBezTo>
                    <a:pt x="37723" y="4055"/>
                    <a:pt x="36882" y="3031"/>
                    <a:pt x="35938" y="3031"/>
                  </a:cubicBezTo>
                  <a:cubicBezTo>
                    <a:pt x="35643" y="3031"/>
                    <a:pt x="35337" y="3132"/>
                    <a:pt x="35047" y="3364"/>
                  </a:cubicBezTo>
                  <a:cubicBezTo>
                    <a:pt x="34819" y="2539"/>
                    <a:pt x="34032" y="2038"/>
                    <a:pt x="33286" y="2038"/>
                  </a:cubicBezTo>
                  <a:cubicBezTo>
                    <a:pt x="32740" y="2038"/>
                    <a:pt x="32216" y="2305"/>
                    <a:pt x="31947" y="2908"/>
                  </a:cubicBezTo>
                  <a:cubicBezTo>
                    <a:pt x="31764" y="2908"/>
                    <a:pt x="31339" y="2847"/>
                    <a:pt x="31096" y="2817"/>
                  </a:cubicBezTo>
                  <a:cubicBezTo>
                    <a:pt x="30885" y="2448"/>
                    <a:pt x="30522" y="2232"/>
                    <a:pt x="30124" y="2232"/>
                  </a:cubicBezTo>
                  <a:cubicBezTo>
                    <a:pt x="29833" y="2232"/>
                    <a:pt x="29524" y="2347"/>
                    <a:pt x="29241" y="2604"/>
                  </a:cubicBezTo>
                  <a:cubicBezTo>
                    <a:pt x="28876" y="1486"/>
                    <a:pt x="27791" y="882"/>
                    <a:pt x="26681" y="882"/>
                  </a:cubicBezTo>
                  <a:cubicBezTo>
                    <a:pt x="26313" y="882"/>
                    <a:pt x="25942" y="948"/>
                    <a:pt x="25594" y="1084"/>
                  </a:cubicBezTo>
                  <a:cubicBezTo>
                    <a:pt x="25308" y="417"/>
                    <a:pt x="24687" y="1"/>
                    <a:pt x="24069" y="1"/>
                  </a:cubicBezTo>
                  <a:close/>
                </a:path>
              </a:pathLst>
            </a:custGeom>
            <a:solidFill>
              <a:srgbClr val="FFD5B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73" name="Google Shape;1173;p7"/>
            <p:cNvSpPr/>
            <p:nvPr/>
          </p:nvSpPr>
          <p:spPr>
            <a:xfrm>
              <a:off x="5622700" y="1811100"/>
              <a:ext cx="1291850" cy="1074525"/>
            </a:xfrm>
            <a:custGeom>
              <a:rect b="b" l="l" r="r" t="t"/>
              <a:pathLst>
                <a:path extrusionOk="0" h="42981" w="51674">
                  <a:moveTo>
                    <a:pt x="51674" y="1"/>
                  </a:moveTo>
                  <a:lnTo>
                    <a:pt x="48452" y="42980"/>
                  </a:lnTo>
                  <a:lnTo>
                    <a:pt x="1" y="39272"/>
                  </a:lnTo>
                  <a:lnTo>
                    <a:pt x="2433" y="7235"/>
                  </a:lnTo>
                </a:path>
              </a:pathLst>
            </a:custGeom>
            <a:solidFill>
              <a:srgbClr val="FFD3B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74" name="Google Shape;1174;p7"/>
            <p:cNvSpPr/>
            <p:nvPr/>
          </p:nvSpPr>
          <p:spPr>
            <a:xfrm>
              <a:off x="5630300" y="1041350"/>
              <a:ext cx="1333650" cy="1743950"/>
            </a:xfrm>
            <a:custGeom>
              <a:rect b="b" l="l" r="r" t="t"/>
              <a:pathLst>
                <a:path extrusionOk="0" h="69758" w="53346">
                  <a:moveTo>
                    <a:pt x="4986" y="0"/>
                  </a:moveTo>
                  <a:lnTo>
                    <a:pt x="1" y="66110"/>
                  </a:lnTo>
                  <a:lnTo>
                    <a:pt x="48452" y="69758"/>
                  </a:lnTo>
                  <a:lnTo>
                    <a:pt x="53345" y="4742"/>
                  </a:lnTo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75" name="Google Shape;1175;p7"/>
            <p:cNvSpPr/>
            <p:nvPr/>
          </p:nvSpPr>
          <p:spPr>
            <a:xfrm>
              <a:off x="5644750" y="1782825"/>
              <a:ext cx="797150" cy="731975"/>
            </a:xfrm>
            <a:custGeom>
              <a:rect b="b" l="l" r="r" t="t"/>
              <a:pathLst>
                <a:path extrusionOk="0" h="29279" w="31886">
                  <a:moveTo>
                    <a:pt x="23295" y="1"/>
                  </a:moveTo>
                  <a:cubicBezTo>
                    <a:pt x="22927" y="1"/>
                    <a:pt x="22557" y="145"/>
                    <a:pt x="22250" y="463"/>
                  </a:cubicBezTo>
                  <a:cubicBezTo>
                    <a:pt x="21966" y="269"/>
                    <a:pt x="21648" y="169"/>
                    <a:pt x="21350" y="169"/>
                  </a:cubicBezTo>
                  <a:cubicBezTo>
                    <a:pt x="20946" y="169"/>
                    <a:pt x="20575" y="352"/>
                    <a:pt x="20366" y="737"/>
                  </a:cubicBezTo>
                  <a:cubicBezTo>
                    <a:pt x="20086" y="649"/>
                    <a:pt x="19789" y="607"/>
                    <a:pt x="19491" y="607"/>
                  </a:cubicBezTo>
                  <a:cubicBezTo>
                    <a:pt x="18037" y="607"/>
                    <a:pt x="16579" y="1610"/>
                    <a:pt x="17235" y="3199"/>
                  </a:cubicBezTo>
                  <a:cubicBezTo>
                    <a:pt x="16475" y="3776"/>
                    <a:pt x="16171" y="4931"/>
                    <a:pt x="16748" y="5691"/>
                  </a:cubicBezTo>
                  <a:cubicBezTo>
                    <a:pt x="15989" y="6238"/>
                    <a:pt x="16080" y="7606"/>
                    <a:pt x="16870" y="8184"/>
                  </a:cubicBezTo>
                  <a:cubicBezTo>
                    <a:pt x="16414" y="8670"/>
                    <a:pt x="16262" y="9399"/>
                    <a:pt x="16414" y="10038"/>
                  </a:cubicBezTo>
                  <a:cubicBezTo>
                    <a:pt x="16293" y="10159"/>
                    <a:pt x="15837" y="10737"/>
                    <a:pt x="15715" y="10858"/>
                  </a:cubicBezTo>
                  <a:cubicBezTo>
                    <a:pt x="15590" y="10831"/>
                    <a:pt x="15474" y="10819"/>
                    <a:pt x="15367" y="10819"/>
                  </a:cubicBezTo>
                  <a:cubicBezTo>
                    <a:pt x="15004" y="10819"/>
                    <a:pt x="14734" y="10954"/>
                    <a:pt x="14499" y="11071"/>
                  </a:cubicBezTo>
                  <a:cubicBezTo>
                    <a:pt x="14286" y="10858"/>
                    <a:pt x="14013" y="10615"/>
                    <a:pt x="13739" y="10433"/>
                  </a:cubicBezTo>
                  <a:cubicBezTo>
                    <a:pt x="13416" y="10181"/>
                    <a:pt x="12944" y="10015"/>
                    <a:pt x="12486" y="10015"/>
                  </a:cubicBezTo>
                  <a:cubicBezTo>
                    <a:pt x="12170" y="10015"/>
                    <a:pt x="11860" y="10094"/>
                    <a:pt x="11612" y="10281"/>
                  </a:cubicBezTo>
                  <a:cubicBezTo>
                    <a:pt x="11125" y="10615"/>
                    <a:pt x="11004" y="11406"/>
                    <a:pt x="11368" y="11953"/>
                  </a:cubicBezTo>
                  <a:lnTo>
                    <a:pt x="11368" y="12135"/>
                  </a:lnTo>
                  <a:cubicBezTo>
                    <a:pt x="11229" y="12079"/>
                    <a:pt x="11078" y="12043"/>
                    <a:pt x="10931" y="12043"/>
                  </a:cubicBezTo>
                  <a:cubicBezTo>
                    <a:pt x="10756" y="12043"/>
                    <a:pt x="10588" y="12094"/>
                    <a:pt x="10457" y="12226"/>
                  </a:cubicBezTo>
                  <a:cubicBezTo>
                    <a:pt x="10213" y="12439"/>
                    <a:pt x="10183" y="12925"/>
                    <a:pt x="10335" y="13229"/>
                  </a:cubicBezTo>
                  <a:cubicBezTo>
                    <a:pt x="10302" y="13227"/>
                    <a:pt x="10269" y="13226"/>
                    <a:pt x="10235" y="13226"/>
                  </a:cubicBezTo>
                  <a:cubicBezTo>
                    <a:pt x="9353" y="13226"/>
                    <a:pt x="8447" y="13991"/>
                    <a:pt x="9150" y="14840"/>
                  </a:cubicBezTo>
                  <a:cubicBezTo>
                    <a:pt x="9089" y="14840"/>
                    <a:pt x="8998" y="14840"/>
                    <a:pt x="8937" y="14871"/>
                  </a:cubicBezTo>
                  <a:cubicBezTo>
                    <a:pt x="8481" y="14901"/>
                    <a:pt x="8086" y="15175"/>
                    <a:pt x="8025" y="15630"/>
                  </a:cubicBezTo>
                  <a:lnTo>
                    <a:pt x="7903" y="16086"/>
                  </a:lnTo>
                  <a:cubicBezTo>
                    <a:pt x="7496" y="15621"/>
                    <a:pt x="7032" y="15294"/>
                    <a:pt x="6433" y="15294"/>
                  </a:cubicBezTo>
                  <a:cubicBezTo>
                    <a:pt x="6407" y="15294"/>
                    <a:pt x="6380" y="15295"/>
                    <a:pt x="6353" y="15296"/>
                  </a:cubicBezTo>
                  <a:cubicBezTo>
                    <a:pt x="5654" y="15327"/>
                    <a:pt x="4894" y="15752"/>
                    <a:pt x="5016" y="16542"/>
                  </a:cubicBezTo>
                  <a:cubicBezTo>
                    <a:pt x="4895" y="16499"/>
                    <a:pt x="4770" y="16476"/>
                    <a:pt x="4653" y="16476"/>
                  </a:cubicBezTo>
                  <a:cubicBezTo>
                    <a:pt x="4354" y="16476"/>
                    <a:pt x="4104" y="16628"/>
                    <a:pt x="4104" y="16998"/>
                  </a:cubicBezTo>
                  <a:cubicBezTo>
                    <a:pt x="3937" y="16601"/>
                    <a:pt x="3527" y="16409"/>
                    <a:pt x="3138" y="16409"/>
                  </a:cubicBezTo>
                  <a:cubicBezTo>
                    <a:pt x="2605" y="16409"/>
                    <a:pt x="2112" y="16769"/>
                    <a:pt x="2341" y="17454"/>
                  </a:cubicBezTo>
                  <a:cubicBezTo>
                    <a:pt x="2200" y="17357"/>
                    <a:pt x="1966" y="17302"/>
                    <a:pt x="1744" y="17302"/>
                  </a:cubicBezTo>
                  <a:cubicBezTo>
                    <a:pt x="1344" y="17302"/>
                    <a:pt x="984" y="17480"/>
                    <a:pt x="1277" y="17910"/>
                  </a:cubicBezTo>
                  <a:lnTo>
                    <a:pt x="1247" y="17910"/>
                  </a:lnTo>
                  <a:cubicBezTo>
                    <a:pt x="1125" y="17849"/>
                    <a:pt x="973" y="17789"/>
                    <a:pt x="882" y="17789"/>
                  </a:cubicBezTo>
                  <a:lnTo>
                    <a:pt x="639" y="20737"/>
                  </a:lnTo>
                  <a:lnTo>
                    <a:pt x="973" y="20828"/>
                  </a:lnTo>
                  <a:cubicBezTo>
                    <a:pt x="1056" y="20845"/>
                    <a:pt x="1136" y="20852"/>
                    <a:pt x="1215" y="20852"/>
                  </a:cubicBezTo>
                  <a:cubicBezTo>
                    <a:pt x="1570" y="20852"/>
                    <a:pt x="1885" y="20698"/>
                    <a:pt x="2159" y="20524"/>
                  </a:cubicBezTo>
                  <a:lnTo>
                    <a:pt x="2493" y="20433"/>
                  </a:lnTo>
                  <a:cubicBezTo>
                    <a:pt x="2577" y="21292"/>
                    <a:pt x="3166" y="22050"/>
                    <a:pt x="3862" y="22050"/>
                  </a:cubicBezTo>
                  <a:cubicBezTo>
                    <a:pt x="4176" y="22050"/>
                    <a:pt x="4512" y="21896"/>
                    <a:pt x="4833" y="21527"/>
                  </a:cubicBezTo>
                  <a:cubicBezTo>
                    <a:pt x="4857" y="22092"/>
                    <a:pt x="5227" y="22439"/>
                    <a:pt x="5746" y="22439"/>
                  </a:cubicBezTo>
                  <a:cubicBezTo>
                    <a:pt x="5897" y="22439"/>
                    <a:pt x="6060" y="22410"/>
                    <a:pt x="6232" y="22348"/>
                  </a:cubicBezTo>
                  <a:lnTo>
                    <a:pt x="6232" y="22348"/>
                  </a:lnTo>
                  <a:cubicBezTo>
                    <a:pt x="5593" y="22621"/>
                    <a:pt x="5198" y="23321"/>
                    <a:pt x="5168" y="24080"/>
                  </a:cubicBezTo>
                  <a:cubicBezTo>
                    <a:pt x="4982" y="24042"/>
                    <a:pt x="4788" y="24023"/>
                    <a:pt x="4593" y="24023"/>
                  </a:cubicBezTo>
                  <a:cubicBezTo>
                    <a:pt x="3707" y="24023"/>
                    <a:pt x="2808" y="24429"/>
                    <a:pt x="2584" y="25327"/>
                  </a:cubicBezTo>
                  <a:cubicBezTo>
                    <a:pt x="2477" y="25300"/>
                    <a:pt x="2374" y="25286"/>
                    <a:pt x="2279" y="25286"/>
                  </a:cubicBezTo>
                  <a:cubicBezTo>
                    <a:pt x="1831" y="25286"/>
                    <a:pt x="1531" y="25582"/>
                    <a:pt x="1581" y="26208"/>
                  </a:cubicBezTo>
                  <a:cubicBezTo>
                    <a:pt x="1473" y="26162"/>
                    <a:pt x="1364" y="26141"/>
                    <a:pt x="1251" y="26141"/>
                  </a:cubicBezTo>
                  <a:cubicBezTo>
                    <a:pt x="919" y="26141"/>
                    <a:pt x="561" y="26323"/>
                    <a:pt x="152" y="26573"/>
                  </a:cubicBezTo>
                  <a:lnTo>
                    <a:pt x="0" y="28549"/>
                  </a:lnTo>
                  <a:cubicBezTo>
                    <a:pt x="257" y="28478"/>
                    <a:pt x="526" y="28438"/>
                    <a:pt x="791" y="28438"/>
                  </a:cubicBezTo>
                  <a:cubicBezTo>
                    <a:pt x="1437" y="28438"/>
                    <a:pt x="2057" y="28675"/>
                    <a:pt x="2402" y="29278"/>
                  </a:cubicBezTo>
                  <a:cubicBezTo>
                    <a:pt x="2515" y="28823"/>
                    <a:pt x="2799" y="28539"/>
                    <a:pt x="3190" y="28539"/>
                  </a:cubicBezTo>
                  <a:cubicBezTo>
                    <a:pt x="3321" y="28539"/>
                    <a:pt x="3464" y="28571"/>
                    <a:pt x="3618" y="28640"/>
                  </a:cubicBezTo>
                  <a:cubicBezTo>
                    <a:pt x="3921" y="28235"/>
                    <a:pt x="3888" y="28180"/>
                    <a:pt x="4048" y="28180"/>
                  </a:cubicBezTo>
                  <a:cubicBezTo>
                    <a:pt x="4106" y="28180"/>
                    <a:pt x="4189" y="28188"/>
                    <a:pt x="4324" y="28188"/>
                  </a:cubicBezTo>
                  <a:cubicBezTo>
                    <a:pt x="4375" y="28188"/>
                    <a:pt x="4433" y="28187"/>
                    <a:pt x="4499" y="28184"/>
                  </a:cubicBezTo>
                  <a:cubicBezTo>
                    <a:pt x="4447" y="27379"/>
                    <a:pt x="5083" y="26929"/>
                    <a:pt x="5801" y="26929"/>
                  </a:cubicBezTo>
                  <a:cubicBezTo>
                    <a:pt x="5923" y="26929"/>
                    <a:pt x="6047" y="26942"/>
                    <a:pt x="6171" y="26968"/>
                  </a:cubicBezTo>
                  <a:cubicBezTo>
                    <a:pt x="6305" y="26259"/>
                    <a:pt x="6759" y="25983"/>
                    <a:pt x="7288" y="25983"/>
                  </a:cubicBezTo>
                  <a:cubicBezTo>
                    <a:pt x="8073" y="25983"/>
                    <a:pt x="9023" y="26594"/>
                    <a:pt x="9332" y="27302"/>
                  </a:cubicBezTo>
                  <a:cubicBezTo>
                    <a:pt x="9582" y="26945"/>
                    <a:pt x="9935" y="26779"/>
                    <a:pt x="10272" y="26779"/>
                  </a:cubicBezTo>
                  <a:cubicBezTo>
                    <a:pt x="10794" y="26779"/>
                    <a:pt x="11277" y="27178"/>
                    <a:pt x="11277" y="27880"/>
                  </a:cubicBezTo>
                  <a:cubicBezTo>
                    <a:pt x="11550" y="27506"/>
                    <a:pt x="11952" y="27350"/>
                    <a:pt x="12371" y="27350"/>
                  </a:cubicBezTo>
                  <a:cubicBezTo>
                    <a:pt x="12838" y="27350"/>
                    <a:pt x="13326" y="27545"/>
                    <a:pt x="13678" y="27850"/>
                  </a:cubicBezTo>
                  <a:cubicBezTo>
                    <a:pt x="13101" y="27150"/>
                    <a:pt x="13253" y="26360"/>
                    <a:pt x="14013" y="25965"/>
                  </a:cubicBezTo>
                  <a:lnTo>
                    <a:pt x="14013" y="25965"/>
                  </a:lnTo>
                  <a:cubicBezTo>
                    <a:pt x="13971" y="25968"/>
                    <a:pt x="13930" y="25970"/>
                    <a:pt x="13891" y="25970"/>
                  </a:cubicBezTo>
                  <a:cubicBezTo>
                    <a:pt x="13166" y="25970"/>
                    <a:pt x="12948" y="25448"/>
                    <a:pt x="13496" y="24871"/>
                  </a:cubicBezTo>
                  <a:cubicBezTo>
                    <a:pt x="12250" y="24871"/>
                    <a:pt x="12645" y="23229"/>
                    <a:pt x="13527" y="22895"/>
                  </a:cubicBezTo>
                  <a:cubicBezTo>
                    <a:pt x="12788" y="21979"/>
                    <a:pt x="13308" y="20423"/>
                    <a:pt x="14371" y="20423"/>
                  </a:cubicBezTo>
                  <a:cubicBezTo>
                    <a:pt x="14577" y="20423"/>
                    <a:pt x="14804" y="20482"/>
                    <a:pt x="15046" y="20615"/>
                  </a:cubicBezTo>
                  <a:cubicBezTo>
                    <a:pt x="14885" y="19908"/>
                    <a:pt x="15314" y="19469"/>
                    <a:pt x="15853" y="19469"/>
                  </a:cubicBezTo>
                  <a:cubicBezTo>
                    <a:pt x="16124" y="19469"/>
                    <a:pt x="16423" y="19581"/>
                    <a:pt x="16688" y="19825"/>
                  </a:cubicBezTo>
                  <a:cubicBezTo>
                    <a:pt x="16840" y="19261"/>
                    <a:pt x="17148" y="19042"/>
                    <a:pt x="17493" y="19042"/>
                  </a:cubicBezTo>
                  <a:cubicBezTo>
                    <a:pt x="18042" y="19042"/>
                    <a:pt x="18688" y="19593"/>
                    <a:pt x="18967" y="20190"/>
                  </a:cubicBezTo>
                  <a:cubicBezTo>
                    <a:pt x="19122" y="20172"/>
                    <a:pt x="19241" y="20151"/>
                    <a:pt x="19341" y="20151"/>
                  </a:cubicBezTo>
                  <a:cubicBezTo>
                    <a:pt x="19576" y="20151"/>
                    <a:pt x="19706" y="20265"/>
                    <a:pt x="19940" y="20798"/>
                  </a:cubicBezTo>
                  <a:cubicBezTo>
                    <a:pt x="20129" y="20597"/>
                    <a:pt x="20322" y="20505"/>
                    <a:pt x="20513" y="20505"/>
                  </a:cubicBezTo>
                  <a:cubicBezTo>
                    <a:pt x="20783" y="20505"/>
                    <a:pt x="21046" y="20690"/>
                    <a:pt x="21277" y="21011"/>
                  </a:cubicBezTo>
                  <a:cubicBezTo>
                    <a:pt x="21581" y="20693"/>
                    <a:pt x="21960" y="20538"/>
                    <a:pt x="22337" y="20538"/>
                  </a:cubicBezTo>
                  <a:cubicBezTo>
                    <a:pt x="22791" y="20538"/>
                    <a:pt x="23242" y="20762"/>
                    <a:pt x="23557" y="21193"/>
                  </a:cubicBezTo>
                  <a:cubicBezTo>
                    <a:pt x="23734" y="20936"/>
                    <a:pt x="23969" y="20823"/>
                    <a:pt x="24242" y="20823"/>
                  </a:cubicBezTo>
                  <a:cubicBezTo>
                    <a:pt x="24486" y="20823"/>
                    <a:pt x="24760" y="20913"/>
                    <a:pt x="25046" y="21071"/>
                  </a:cubicBezTo>
                  <a:cubicBezTo>
                    <a:pt x="24918" y="20431"/>
                    <a:pt x="24532" y="20093"/>
                    <a:pt x="23959" y="20093"/>
                  </a:cubicBezTo>
                  <a:cubicBezTo>
                    <a:pt x="23852" y="20093"/>
                    <a:pt x="23738" y="20105"/>
                    <a:pt x="23618" y="20129"/>
                  </a:cubicBezTo>
                  <a:cubicBezTo>
                    <a:pt x="23518" y="19631"/>
                    <a:pt x="23262" y="19447"/>
                    <a:pt x="22918" y="19447"/>
                  </a:cubicBezTo>
                  <a:cubicBezTo>
                    <a:pt x="22737" y="19447"/>
                    <a:pt x="22531" y="19498"/>
                    <a:pt x="22311" y="19582"/>
                  </a:cubicBezTo>
                  <a:cubicBezTo>
                    <a:pt x="22047" y="18967"/>
                    <a:pt x="21545" y="18653"/>
                    <a:pt x="20965" y="18653"/>
                  </a:cubicBezTo>
                  <a:cubicBezTo>
                    <a:pt x="20743" y="18653"/>
                    <a:pt x="20510" y="18699"/>
                    <a:pt x="20274" y="18792"/>
                  </a:cubicBezTo>
                  <a:cubicBezTo>
                    <a:pt x="20477" y="17924"/>
                    <a:pt x="21175" y="17359"/>
                    <a:pt x="21950" y="17359"/>
                  </a:cubicBezTo>
                  <a:cubicBezTo>
                    <a:pt x="21989" y="17359"/>
                    <a:pt x="22028" y="17360"/>
                    <a:pt x="22068" y="17363"/>
                  </a:cubicBezTo>
                  <a:cubicBezTo>
                    <a:pt x="22041" y="16614"/>
                    <a:pt x="22391" y="16054"/>
                    <a:pt x="23034" y="16054"/>
                  </a:cubicBezTo>
                  <a:cubicBezTo>
                    <a:pt x="23122" y="16054"/>
                    <a:pt x="23215" y="16064"/>
                    <a:pt x="23314" y="16086"/>
                  </a:cubicBezTo>
                  <a:cubicBezTo>
                    <a:pt x="23335" y="15392"/>
                    <a:pt x="23810" y="15130"/>
                    <a:pt x="24442" y="15130"/>
                  </a:cubicBezTo>
                  <a:cubicBezTo>
                    <a:pt x="25608" y="15130"/>
                    <a:pt x="27306" y="16026"/>
                    <a:pt x="27661" y="16755"/>
                  </a:cubicBezTo>
                  <a:cubicBezTo>
                    <a:pt x="27945" y="16633"/>
                    <a:pt x="28042" y="16578"/>
                    <a:pt x="28116" y="16578"/>
                  </a:cubicBezTo>
                  <a:cubicBezTo>
                    <a:pt x="28209" y="16578"/>
                    <a:pt x="28265" y="16664"/>
                    <a:pt x="28603" y="16816"/>
                  </a:cubicBezTo>
                  <a:cubicBezTo>
                    <a:pt x="28971" y="16550"/>
                    <a:pt x="29050" y="16422"/>
                    <a:pt x="29321" y="16422"/>
                  </a:cubicBezTo>
                  <a:cubicBezTo>
                    <a:pt x="29454" y="16422"/>
                    <a:pt x="29631" y="16452"/>
                    <a:pt x="29910" y="16512"/>
                  </a:cubicBezTo>
                  <a:cubicBezTo>
                    <a:pt x="29788" y="15357"/>
                    <a:pt x="28724" y="15600"/>
                    <a:pt x="28025" y="15023"/>
                  </a:cubicBezTo>
                  <a:cubicBezTo>
                    <a:pt x="27357" y="14445"/>
                    <a:pt x="27539" y="13533"/>
                    <a:pt x="26171" y="13533"/>
                  </a:cubicBezTo>
                  <a:cubicBezTo>
                    <a:pt x="26197" y="12940"/>
                    <a:pt x="25850" y="12587"/>
                    <a:pt x="25299" y="12587"/>
                  </a:cubicBezTo>
                  <a:cubicBezTo>
                    <a:pt x="25201" y="12587"/>
                    <a:pt x="25096" y="12598"/>
                    <a:pt x="24986" y="12621"/>
                  </a:cubicBezTo>
                  <a:cubicBezTo>
                    <a:pt x="25806" y="11770"/>
                    <a:pt x="26597" y="12135"/>
                    <a:pt x="27478" y="11770"/>
                  </a:cubicBezTo>
                  <a:cubicBezTo>
                    <a:pt x="28270" y="11464"/>
                    <a:pt x="28525" y="10707"/>
                    <a:pt x="29379" y="10707"/>
                  </a:cubicBezTo>
                  <a:cubicBezTo>
                    <a:pt x="29542" y="10707"/>
                    <a:pt x="29726" y="10734"/>
                    <a:pt x="29940" y="10798"/>
                  </a:cubicBezTo>
                  <a:cubicBezTo>
                    <a:pt x="29451" y="10211"/>
                    <a:pt x="28837" y="10027"/>
                    <a:pt x="28209" y="10027"/>
                  </a:cubicBezTo>
                  <a:cubicBezTo>
                    <a:pt x="27862" y="10027"/>
                    <a:pt x="27510" y="10083"/>
                    <a:pt x="27174" y="10159"/>
                  </a:cubicBezTo>
                  <a:cubicBezTo>
                    <a:pt x="26947" y="9422"/>
                    <a:pt x="26355" y="9108"/>
                    <a:pt x="25699" y="9108"/>
                  </a:cubicBezTo>
                  <a:cubicBezTo>
                    <a:pt x="25300" y="9108"/>
                    <a:pt x="24878" y="9223"/>
                    <a:pt x="24499" y="9430"/>
                  </a:cubicBezTo>
                  <a:cubicBezTo>
                    <a:pt x="24651" y="8731"/>
                    <a:pt x="25229" y="8032"/>
                    <a:pt x="25989" y="7880"/>
                  </a:cubicBezTo>
                  <a:cubicBezTo>
                    <a:pt x="25867" y="7880"/>
                    <a:pt x="25806" y="7880"/>
                    <a:pt x="25685" y="7849"/>
                  </a:cubicBezTo>
                  <a:cubicBezTo>
                    <a:pt x="25378" y="6006"/>
                    <a:pt x="26242" y="5668"/>
                    <a:pt x="27330" y="5668"/>
                  </a:cubicBezTo>
                  <a:cubicBezTo>
                    <a:pt x="27749" y="5668"/>
                    <a:pt x="28202" y="5718"/>
                    <a:pt x="28633" y="5752"/>
                  </a:cubicBezTo>
                  <a:cubicBezTo>
                    <a:pt x="28846" y="5752"/>
                    <a:pt x="29150" y="6208"/>
                    <a:pt x="29332" y="6208"/>
                  </a:cubicBezTo>
                  <a:cubicBezTo>
                    <a:pt x="29636" y="6147"/>
                    <a:pt x="29910" y="5630"/>
                    <a:pt x="30305" y="5630"/>
                  </a:cubicBezTo>
                  <a:cubicBezTo>
                    <a:pt x="30852" y="5691"/>
                    <a:pt x="31369" y="5600"/>
                    <a:pt x="31886" y="5995"/>
                  </a:cubicBezTo>
                  <a:cubicBezTo>
                    <a:pt x="31217" y="4992"/>
                    <a:pt x="30366" y="5326"/>
                    <a:pt x="29454" y="4962"/>
                  </a:cubicBezTo>
                  <a:cubicBezTo>
                    <a:pt x="28882" y="4747"/>
                    <a:pt x="28291" y="4215"/>
                    <a:pt x="27638" y="4215"/>
                  </a:cubicBezTo>
                  <a:cubicBezTo>
                    <a:pt x="27458" y="4215"/>
                    <a:pt x="27273" y="4255"/>
                    <a:pt x="27083" y="4354"/>
                  </a:cubicBezTo>
                  <a:cubicBezTo>
                    <a:pt x="27302" y="3770"/>
                    <a:pt x="27832" y="3517"/>
                    <a:pt x="28346" y="3517"/>
                  </a:cubicBezTo>
                  <a:cubicBezTo>
                    <a:pt x="28475" y="3517"/>
                    <a:pt x="28603" y="3533"/>
                    <a:pt x="28724" y="3563"/>
                  </a:cubicBezTo>
                  <a:cubicBezTo>
                    <a:pt x="28694" y="3016"/>
                    <a:pt x="28785" y="2652"/>
                    <a:pt x="28998" y="2287"/>
                  </a:cubicBezTo>
                  <a:lnTo>
                    <a:pt x="28998" y="2287"/>
                  </a:lnTo>
                  <a:cubicBezTo>
                    <a:pt x="28785" y="2348"/>
                    <a:pt x="28633" y="2439"/>
                    <a:pt x="28451" y="2591"/>
                  </a:cubicBezTo>
                  <a:cubicBezTo>
                    <a:pt x="28082" y="1485"/>
                    <a:pt x="26979" y="885"/>
                    <a:pt x="25858" y="885"/>
                  </a:cubicBezTo>
                  <a:cubicBezTo>
                    <a:pt x="25501" y="885"/>
                    <a:pt x="25141" y="946"/>
                    <a:pt x="24803" y="1071"/>
                  </a:cubicBezTo>
                  <a:cubicBezTo>
                    <a:pt x="24518" y="405"/>
                    <a:pt x="23911" y="1"/>
                    <a:pt x="23295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76" name="Google Shape;1176;p7"/>
            <p:cNvSpPr/>
            <p:nvPr/>
          </p:nvSpPr>
          <p:spPr>
            <a:xfrm>
              <a:off x="5664500" y="1783500"/>
              <a:ext cx="579825" cy="507875"/>
            </a:xfrm>
            <a:custGeom>
              <a:rect b="b" l="l" r="r" t="t"/>
              <a:pathLst>
                <a:path extrusionOk="0" h="20315" w="23193">
                  <a:moveTo>
                    <a:pt x="22548" y="0"/>
                  </a:moveTo>
                  <a:cubicBezTo>
                    <a:pt x="22180" y="0"/>
                    <a:pt x="21805" y="166"/>
                    <a:pt x="21521" y="497"/>
                  </a:cubicBezTo>
                  <a:cubicBezTo>
                    <a:pt x="21218" y="299"/>
                    <a:pt x="20892" y="193"/>
                    <a:pt x="20588" y="193"/>
                  </a:cubicBezTo>
                  <a:cubicBezTo>
                    <a:pt x="20190" y="193"/>
                    <a:pt x="19830" y="374"/>
                    <a:pt x="19606" y="770"/>
                  </a:cubicBezTo>
                  <a:cubicBezTo>
                    <a:pt x="19321" y="674"/>
                    <a:pt x="19015" y="627"/>
                    <a:pt x="18709" y="627"/>
                  </a:cubicBezTo>
                  <a:cubicBezTo>
                    <a:pt x="17285" y="627"/>
                    <a:pt x="15855" y="1631"/>
                    <a:pt x="16506" y="3232"/>
                  </a:cubicBezTo>
                  <a:cubicBezTo>
                    <a:pt x="15746" y="3810"/>
                    <a:pt x="15442" y="4935"/>
                    <a:pt x="16019" y="5695"/>
                  </a:cubicBezTo>
                  <a:cubicBezTo>
                    <a:pt x="15259" y="6272"/>
                    <a:pt x="15320" y="7640"/>
                    <a:pt x="16110" y="8217"/>
                  </a:cubicBezTo>
                  <a:cubicBezTo>
                    <a:pt x="15655" y="8704"/>
                    <a:pt x="15503" y="9433"/>
                    <a:pt x="15655" y="10071"/>
                  </a:cubicBezTo>
                  <a:cubicBezTo>
                    <a:pt x="15563" y="10193"/>
                    <a:pt x="15107" y="10740"/>
                    <a:pt x="14986" y="10862"/>
                  </a:cubicBezTo>
                  <a:cubicBezTo>
                    <a:pt x="14866" y="10837"/>
                    <a:pt x="14757" y="10826"/>
                    <a:pt x="14656" y="10826"/>
                  </a:cubicBezTo>
                  <a:cubicBezTo>
                    <a:pt x="14271" y="10826"/>
                    <a:pt x="14011" y="10984"/>
                    <a:pt x="13770" y="11105"/>
                  </a:cubicBezTo>
                  <a:cubicBezTo>
                    <a:pt x="13527" y="10862"/>
                    <a:pt x="13284" y="10649"/>
                    <a:pt x="13010" y="10436"/>
                  </a:cubicBezTo>
                  <a:cubicBezTo>
                    <a:pt x="12663" y="10199"/>
                    <a:pt x="12184" y="10027"/>
                    <a:pt x="11725" y="10027"/>
                  </a:cubicBezTo>
                  <a:cubicBezTo>
                    <a:pt x="11420" y="10027"/>
                    <a:pt x="11125" y="10102"/>
                    <a:pt x="10882" y="10284"/>
                  </a:cubicBezTo>
                  <a:cubicBezTo>
                    <a:pt x="10396" y="10649"/>
                    <a:pt x="10274" y="11439"/>
                    <a:pt x="10609" y="11956"/>
                  </a:cubicBezTo>
                  <a:lnTo>
                    <a:pt x="10609" y="12169"/>
                  </a:lnTo>
                  <a:cubicBezTo>
                    <a:pt x="10464" y="12111"/>
                    <a:pt x="10312" y="12074"/>
                    <a:pt x="10163" y="12074"/>
                  </a:cubicBezTo>
                  <a:cubicBezTo>
                    <a:pt x="10000" y="12074"/>
                    <a:pt x="9840" y="12118"/>
                    <a:pt x="9697" y="12230"/>
                  </a:cubicBezTo>
                  <a:cubicBezTo>
                    <a:pt x="9484" y="12473"/>
                    <a:pt x="9423" y="12959"/>
                    <a:pt x="9575" y="13263"/>
                  </a:cubicBezTo>
                  <a:cubicBezTo>
                    <a:pt x="9529" y="13258"/>
                    <a:pt x="9482" y="13256"/>
                    <a:pt x="9435" y="13256"/>
                  </a:cubicBezTo>
                  <a:cubicBezTo>
                    <a:pt x="8568" y="13256"/>
                    <a:pt x="7728" y="14036"/>
                    <a:pt x="8420" y="14844"/>
                  </a:cubicBezTo>
                  <a:cubicBezTo>
                    <a:pt x="8329" y="14844"/>
                    <a:pt x="8268" y="14844"/>
                    <a:pt x="8177" y="14874"/>
                  </a:cubicBezTo>
                  <a:cubicBezTo>
                    <a:pt x="7721" y="14935"/>
                    <a:pt x="7356" y="15208"/>
                    <a:pt x="7265" y="15634"/>
                  </a:cubicBezTo>
                  <a:lnTo>
                    <a:pt x="7144" y="16090"/>
                  </a:lnTo>
                  <a:cubicBezTo>
                    <a:pt x="6765" y="15624"/>
                    <a:pt x="6275" y="15298"/>
                    <a:pt x="5674" y="15298"/>
                  </a:cubicBezTo>
                  <a:cubicBezTo>
                    <a:pt x="5647" y="15298"/>
                    <a:pt x="5620" y="15298"/>
                    <a:pt x="5594" y="15300"/>
                  </a:cubicBezTo>
                  <a:cubicBezTo>
                    <a:pt x="4925" y="15330"/>
                    <a:pt x="4165" y="15755"/>
                    <a:pt x="4256" y="16576"/>
                  </a:cubicBezTo>
                  <a:cubicBezTo>
                    <a:pt x="4135" y="16520"/>
                    <a:pt x="4002" y="16490"/>
                    <a:pt x="3876" y="16490"/>
                  </a:cubicBezTo>
                  <a:cubicBezTo>
                    <a:pt x="3592" y="16490"/>
                    <a:pt x="3344" y="16644"/>
                    <a:pt x="3344" y="17002"/>
                  </a:cubicBezTo>
                  <a:cubicBezTo>
                    <a:pt x="3192" y="16608"/>
                    <a:pt x="2791" y="16421"/>
                    <a:pt x="2406" y="16421"/>
                  </a:cubicBezTo>
                  <a:cubicBezTo>
                    <a:pt x="1869" y="16421"/>
                    <a:pt x="1364" y="16785"/>
                    <a:pt x="1612" y="17458"/>
                  </a:cubicBezTo>
                  <a:cubicBezTo>
                    <a:pt x="1459" y="17370"/>
                    <a:pt x="1220" y="17318"/>
                    <a:pt x="998" y="17318"/>
                  </a:cubicBezTo>
                  <a:cubicBezTo>
                    <a:pt x="601" y="17318"/>
                    <a:pt x="255" y="17485"/>
                    <a:pt x="548" y="17914"/>
                  </a:cubicBezTo>
                  <a:lnTo>
                    <a:pt x="517" y="17914"/>
                  </a:lnTo>
                  <a:cubicBezTo>
                    <a:pt x="396" y="17853"/>
                    <a:pt x="244" y="17822"/>
                    <a:pt x="122" y="17822"/>
                  </a:cubicBezTo>
                  <a:lnTo>
                    <a:pt x="1" y="19251"/>
                  </a:lnTo>
                  <a:cubicBezTo>
                    <a:pt x="641" y="18841"/>
                    <a:pt x="1325" y="18528"/>
                    <a:pt x="2011" y="18528"/>
                  </a:cubicBezTo>
                  <a:cubicBezTo>
                    <a:pt x="2595" y="18528"/>
                    <a:pt x="3180" y="18755"/>
                    <a:pt x="3739" y="19342"/>
                  </a:cubicBezTo>
                  <a:cubicBezTo>
                    <a:pt x="4275" y="18569"/>
                    <a:pt x="4720" y="18313"/>
                    <a:pt x="5336" y="18313"/>
                  </a:cubicBezTo>
                  <a:cubicBezTo>
                    <a:pt x="5664" y="18313"/>
                    <a:pt x="6041" y="18385"/>
                    <a:pt x="6505" y="18491"/>
                  </a:cubicBezTo>
                  <a:cubicBezTo>
                    <a:pt x="6475" y="17549"/>
                    <a:pt x="7356" y="16971"/>
                    <a:pt x="8177" y="16941"/>
                  </a:cubicBezTo>
                  <a:lnTo>
                    <a:pt x="8177" y="16941"/>
                  </a:lnTo>
                  <a:cubicBezTo>
                    <a:pt x="7660" y="17306"/>
                    <a:pt x="7508" y="17822"/>
                    <a:pt x="7660" y="18339"/>
                  </a:cubicBezTo>
                  <a:cubicBezTo>
                    <a:pt x="6688" y="18491"/>
                    <a:pt x="6323" y="19494"/>
                    <a:pt x="6141" y="20315"/>
                  </a:cubicBezTo>
                  <a:cubicBezTo>
                    <a:pt x="6452" y="19693"/>
                    <a:pt x="7235" y="18996"/>
                    <a:pt x="7863" y="18996"/>
                  </a:cubicBezTo>
                  <a:cubicBezTo>
                    <a:pt x="8217" y="18996"/>
                    <a:pt x="8521" y="19217"/>
                    <a:pt x="8663" y="19798"/>
                  </a:cubicBezTo>
                  <a:cubicBezTo>
                    <a:pt x="8815" y="19190"/>
                    <a:pt x="9271" y="18886"/>
                    <a:pt x="9636" y="18491"/>
                  </a:cubicBezTo>
                  <a:cubicBezTo>
                    <a:pt x="9849" y="18066"/>
                    <a:pt x="11399" y="18369"/>
                    <a:pt x="11338" y="18035"/>
                  </a:cubicBezTo>
                  <a:cubicBezTo>
                    <a:pt x="11109" y="17263"/>
                    <a:pt x="11897" y="16261"/>
                    <a:pt x="12591" y="16261"/>
                  </a:cubicBezTo>
                  <a:cubicBezTo>
                    <a:pt x="12907" y="16261"/>
                    <a:pt x="13204" y="16469"/>
                    <a:pt x="13375" y="17002"/>
                  </a:cubicBezTo>
                  <a:cubicBezTo>
                    <a:pt x="13606" y="16918"/>
                    <a:pt x="13840" y="16866"/>
                    <a:pt x="14059" y="16866"/>
                  </a:cubicBezTo>
                  <a:cubicBezTo>
                    <a:pt x="14475" y="16866"/>
                    <a:pt x="14837" y="17051"/>
                    <a:pt x="15016" y="17549"/>
                  </a:cubicBezTo>
                  <a:cubicBezTo>
                    <a:pt x="15408" y="16903"/>
                    <a:pt x="15963" y="16446"/>
                    <a:pt x="16560" y="16446"/>
                  </a:cubicBezTo>
                  <a:cubicBezTo>
                    <a:pt x="16891" y="16446"/>
                    <a:pt x="17234" y="16586"/>
                    <a:pt x="17569" y="16910"/>
                  </a:cubicBezTo>
                  <a:cubicBezTo>
                    <a:pt x="17808" y="16075"/>
                    <a:pt x="18440" y="15746"/>
                    <a:pt x="19201" y="15746"/>
                  </a:cubicBezTo>
                  <a:cubicBezTo>
                    <a:pt x="19409" y="15746"/>
                    <a:pt x="19627" y="15771"/>
                    <a:pt x="19849" y="15816"/>
                  </a:cubicBezTo>
                  <a:cubicBezTo>
                    <a:pt x="19413" y="15456"/>
                    <a:pt x="18859" y="15202"/>
                    <a:pt x="18319" y="15202"/>
                  </a:cubicBezTo>
                  <a:cubicBezTo>
                    <a:pt x="17994" y="15202"/>
                    <a:pt x="17673" y="15295"/>
                    <a:pt x="17387" y="15512"/>
                  </a:cubicBezTo>
                  <a:cubicBezTo>
                    <a:pt x="17347" y="14936"/>
                    <a:pt x="16935" y="14726"/>
                    <a:pt x="16395" y="14726"/>
                  </a:cubicBezTo>
                  <a:cubicBezTo>
                    <a:pt x="15710" y="14726"/>
                    <a:pt x="14821" y="15064"/>
                    <a:pt x="14226" y="15421"/>
                  </a:cubicBezTo>
                  <a:cubicBezTo>
                    <a:pt x="14499" y="14813"/>
                    <a:pt x="14864" y="14175"/>
                    <a:pt x="15503" y="13993"/>
                  </a:cubicBezTo>
                  <a:cubicBezTo>
                    <a:pt x="15313" y="12772"/>
                    <a:pt x="16188" y="11599"/>
                    <a:pt x="17351" y="11599"/>
                  </a:cubicBezTo>
                  <a:cubicBezTo>
                    <a:pt x="17491" y="11599"/>
                    <a:pt x="17635" y="11616"/>
                    <a:pt x="17782" y="11652"/>
                  </a:cubicBezTo>
                  <a:cubicBezTo>
                    <a:pt x="17843" y="11044"/>
                    <a:pt x="18056" y="10740"/>
                    <a:pt x="18633" y="10497"/>
                  </a:cubicBezTo>
                  <a:cubicBezTo>
                    <a:pt x="17904" y="9190"/>
                    <a:pt x="19393" y="9494"/>
                    <a:pt x="20153" y="8916"/>
                  </a:cubicBezTo>
                  <a:cubicBezTo>
                    <a:pt x="20549" y="8705"/>
                    <a:pt x="20761" y="7717"/>
                    <a:pt x="21406" y="7717"/>
                  </a:cubicBezTo>
                  <a:cubicBezTo>
                    <a:pt x="21505" y="7717"/>
                    <a:pt x="21613" y="7740"/>
                    <a:pt x="21734" y="7792"/>
                  </a:cubicBezTo>
                  <a:cubicBezTo>
                    <a:pt x="21399" y="7438"/>
                    <a:pt x="20904" y="7198"/>
                    <a:pt x="20424" y="7198"/>
                  </a:cubicBezTo>
                  <a:cubicBezTo>
                    <a:pt x="20121" y="7198"/>
                    <a:pt x="19823" y="7294"/>
                    <a:pt x="19576" y="7518"/>
                  </a:cubicBezTo>
                  <a:cubicBezTo>
                    <a:pt x="19272" y="7290"/>
                    <a:pt x="19104" y="7176"/>
                    <a:pt x="18941" y="7176"/>
                  </a:cubicBezTo>
                  <a:cubicBezTo>
                    <a:pt x="18778" y="7176"/>
                    <a:pt x="18618" y="7290"/>
                    <a:pt x="18329" y="7518"/>
                  </a:cubicBezTo>
                  <a:cubicBezTo>
                    <a:pt x="17105" y="6750"/>
                    <a:pt x="17828" y="4754"/>
                    <a:pt x="19098" y="4754"/>
                  </a:cubicBezTo>
                  <a:cubicBezTo>
                    <a:pt x="19184" y="4754"/>
                    <a:pt x="19272" y="4763"/>
                    <a:pt x="19363" y="4783"/>
                  </a:cubicBezTo>
                  <a:cubicBezTo>
                    <a:pt x="18573" y="4256"/>
                    <a:pt x="18933" y="3259"/>
                    <a:pt x="19596" y="3259"/>
                  </a:cubicBezTo>
                  <a:cubicBezTo>
                    <a:pt x="19775" y="3259"/>
                    <a:pt x="19977" y="3331"/>
                    <a:pt x="20183" y="3506"/>
                  </a:cubicBezTo>
                  <a:cubicBezTo>
                    <a:pt x="19906" y="2774"/>
                    <a:pt x="20278" y="1686"/>
                    <a:pt x="21004" y="1686"/>
                  </a:cubicBezTo>
                  <a:cubicBezTo>
                    <a:pt x="21152" y="1686"/>
                    <a:pt x="21315" y="1731"/>
                    <a:pt x="21490" y="1834"/>
                  </a:cubicBezTo>
                  <a:cubicBezTo>
                    <a:pt x="21490" y="1622"/>
                    <a:pt x="21521" y="1409"/>
                    <a:pt x="21642" y="1226"/>
                  </a:cubicBezTo>
                  <a:cubicBezTo>
                    <a:pt x="21862" y="986"/>
                    <a:pt x="22079" y="896"/>
                    <a:pt x="22280" y="896"/>
                  </a:cubicBezTo>
                  <a:cubicBezTo>
                    <a:pt x="22663" y="896"/>
                    <a:pt x="22993" y="1220"/>
                    <a:pt x="23193" y="1439"/>
                  </a:cubicBezTo>
                  <a:cubicBezTo>
                    <a:pt x="22949" y="862"/>
                    <a:pt x="22737" y="406"/>
                    <a:pt x="22858" y="41"/>
                  </a:cubicBezTo>
                  <a:cubicBezTo>
                    <a:pt x="22757" y="14"/>
                    <a:pt x="22653" y="0"/>
                    <a:pt x="22548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77" name="Google Shape;1177;p7"/>
            <p:cNvSpPr/>
            <p:nvPr/>
          </p:nvSpPr>
          <p:spPr>
            <a:xfrm>
              <a:off x="5938075" y="2187250"/>
              <a:ext cx="25" cy="5350"/>
            </a:xfrm>
            <a:custGeom>
              <a:rect b="b" l="l" r="r" t="t"/>
              <a:pathLst>
                <a:path extrusionOk="0" h="214" w="1">
                  <a:moveTo>
                    <a:pt x="0" y="213"/>
                  </a:moveTo>
                  <a:lnTo>
                    <a:pt x="0" y="1"/>
                  </a:lnTo>
                  <a:close/>
                </a:path>
              </a:pathLst>
            </a:custGeom>
            <a:solidFill>
              <a:srgbClr val="C09C8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78" name="Google Shape;1178;p7"/>
            <p:cNvSpPr/>
            <p:nvPr/>
          </p:nvSpPr>
          <p:spPr>
            <a:xfrm>
              <a:off x="5664500" y="1787675"/>
              <a:ext cx="523600" cy="461150"/>
            </a:xfrm>
            <a:custGeom>
              <a:rect b="b" l="l" r="r" t="t"/>
              <a:pathLst>
                <a:path extrusionOk="0" h="18446" w="20944">
                  <a:moveTo>
                    <a:pt x="20539" y="1"/>
                  </a:moveTo>
                  <a:cubicBezTo>
                    <a:pt x="20131" y="1"/>
                    <a:pt x="19783" y="188"/>
                    <a:pt x="19576" y="603"/>
                  </a:cubicBezTo>
                  <a:cubicBezTo>
                    <a:pt x="19285" y="507"/>
                    <a:pt x="18975" y="460"/>
                    <a:pt x="18665" y="460"/>
                  </a:cubicBezTo>
                  <a:cubicBezTo>
                    <a:pt x="17225" y="460"/>
                    <a:pt x="15800" y="1464"/>
                    <a:pt x="16475" y="3065"/>
                  </a:cubicBezTo>
                  <a:cubicBezTo>
                    <a:pt x="15715" y="3643"/>
                    <a:pt x="15411" y="4768"/>
                    <a:pt x="15958" y="5528"/>
                  </a:cubicBezTo>
                  <a:cubicBezTo>
                    <a:pt x="15199" y="6105"/>
                    <a:pt x="15290" y="7473"/>
                    <a:pt x="16080" y="8050"/>
                  </a:cubicBezTo>
                  <a:cubicBezTo>
                    <a:pt x="15624" y="8537"/>
                    <a:pt x="15472" y="9266"/>
                    <a:pt x="15624" y="9904"/>
                  </a:cubicBezTo>
                  <a:cubicBezTo>
                    <a:pt x="15503" y="10026"/>
                    <a:pt x="15047" y="10573"/>
                    <a:pt x="14955" y="10695"/>
                  </a:cubicBezTo>
                  <a:cubicBezTo>
                    <a:pt x="14836" y="10670"/>
                    <a:pt x="14727" y="10659"/>
                    <a:pt x="14626" y="10659"/>
                  </a:cubicBezTo>
                  <a:cubicBezTo>
                    <a:pt x="14241" y="10659"/>
                    <a:pt x="13981" y="10817"/>
                    <a:pt x="13740" y="10938"/>
                  </a:cubicBezTo>
                  <a:cubicBezTo>
                    <a:pt x="13496" y="10695"/>
                    <a:pt x="13223" y="10482"/>
                    <a:pt x="12980" y="10269"/>
                  </a:cubicBezTo>
                  <a:cubicBezTo>
                    <a:pt x="12632" y="10032"/>
                    <a:pt x="12153" y="9860"/>
                    <a:pt x="11694" y="9860"/>
                  </a:cubicBezTo>
                  <a:cubicBezTo>
                    <a:pt x="11390" y="9860"/>
                    <a:pt x="11094" y="9935"/>
                    <a:pt x="10852" y="10117"/>
                  </a:cubicBezTo>
                  <a:cubicBezTo>
                    <a:pt x="10335" y="10482"/>
                    <a:pt x="10244" y="11272"/>
                    <a:pt x="10578" y="11789"/>
                  </a:cubicBezTo>
                  <a:lnTo>
                    <a:pt x="10578" y="12002"/>
                  </a:lnTo>
                  <a:cubicBezTo>
                    <a:pt x="10433" y="11944"/>
                    <a:pt x="10282" y="11907"/>
                    <a:pt x="10133" y="11907"/>
                  </a:cubicBezTo>
                  <a:cubicBezTo>
                    <a:pt x="9969" y="11907"/>
                    <a:pt x="9810" y="11951"/>
                    <a:pt x="9667" y="12063"/>
                  </a:cubicBezTo>
                  <a:cubicBezTo>
                    <a:pt x="9423" y="12306"/>
                    <a:pt x="9393" y="12792"/>
                    <a:pt x="9545" y="13096"/>
                  </a:cubicBezTo>
                  <a:cubicBezTo>
                    <a:pt x="9498" y="13091"/>
                    <a:pt x="9451" y="13089"/>
                    <a:pt x="9404" y="13089"/>
                  </a:cubicBezTo>
                  <a:cubicBezTo>
                    <a:pt x="8538" y="13089"/>
                    <a:pt x="7696" y="13869"/>
                    <a:pt x="8360" y="14677"/>
                  </a:cubicBezTo>
                  <a:cubicBezTo>
                    <a:pt x="8299" y="14677"/>
                    <a:pt x="8208" y="14677"/>
                    <a:pt x="8147" y="14707"/>
                  </a:cubicBezTo>
                  <a:cubicBezTo>
                    <a:pt x="7691" y="14768"/>
                    <a:pt x="7296" y="15041"/>
                    <a:pt x="7235" y="15467"/>
                  </a:cubicBezTo>
                  <a:lnTo>
                    <a:pt x="7113" y="15923"/>
                  </a:lnTo>
                  <a:cubicBezTo>
                    <a:pt x="6706" y="15457"/>
                    <a:pt x="6242" y="15131"/>
                    <a:pt x="5643" y="15131"/>
                  </a:cubicBezTo>
                  <a:cubicBezTo>
                    <a:pt x="5617" y="15131"/>
                    <a:pt x="5590" y="15131"/>
                    <a:pt x="5563" y="15133"/>
                  </a:cubicBezTo>
                  <a:cubicBezTo>
                    <a:pt x="4864" y="15163"/>
                    <a:pt x="4104" y="15588"/>
                    <a:pt x="4226" y="16409"/>
                  </a:cubicBezTo>
                  <a:cubicBezTo>
                    <a:pt x="4095" y="16353"/>
                    <a:pt x="3959" y="16323"/>
                    <a:pt x="3832" y="16323"/>
                  </a:cubicBezTo>
                  <a:cubicBezTo>
                    <a:pt x="3547" y="16323"/>
                    <a:pt x="3314" y="16477"/>
                    <a:pt x="3314" y="16835"/>
                  </a:cubicBezTo>
                  <a:cubicBezTo>
                    <a:pt x="3162" y="16441"/>
                    <a:pt x="2760" y="16254"/>
                    <a:pt x="2375" y="16254"/>
                  </a:cubicBezTo>
                  <a:cubicBezTo>
                    <a:pt x="1838" y="16254"/>
                    <a:pt x="1333" y="16618"/>
                    <a:pt x="1581" y="17291"/>
                  </a:cubicBezTo>
                  <a:cubicBezTo>
                    <a:pt x="1429" y="17203"/>
                    <a:pt x="1190" y="17151"/>
                    <a:pt x="968" y="17151"/>
                  </a:cubicBezTo>
                  <a:cubicBezTo>
                    <a:pt x="570" y="17151"/>
                    <a:pt x="225" y="17318"/>
                    <a:pt x="517" y="17747"/>
                  </a:cubicBezTo>
                  <a:lnTo>
                    <a:pt x="457" y="17747"/>
                  </a:lnTo>
                  <a:cubicBezTo>
                    <a:pt x="365" y="17686"/>
                    <a:pt x="213" y="17655"/>
                    <a:pt x="92" y="17655"/>
                  </a:cubicBezTo>
                  <a:lnTo>
                    <a:pt x="1" y="18446"/>
                  </a:lnTo>
                  <a:cubicBezTo>
                    <a:pt x="396" y="18172"/>
                    <a:pt x="821" y="17899"/>
                    <a:pt x="1460" y="17686"/>
                  </a:cubicBezTo>
                  <a:cubicBezTo>
                    <a:pt x="1690" y="17607"/>
                    <a:pt x="1895" y="17575"/>
                    <a:pt x="2077" y="17575"/>
                  </a:cubicBezTo>
                  <a:cubicBezTo>
                    <a:pt x="2972" y="17575"/>
                    <a:pt x="3307" y="18363"/>
                    <a:pt x="3341" y="18363"/>
                  </a:cubicBezTo>
                  <a:cubicBezTo>
                    <a:pt x="3343" y="18363"/>
                    <a:pt x="3344" y="18360"/>
                    <a:pt x="3344" y="18354"/>
                  </a:cubicBezTo>
                  <a:cubicBezTo>
                    <a:pt x="3325" y="17863"/>
                    <a:pt x="3683" y="17489"/>
                    <a:pt x="4095" y="17489"/>
                  </a:cubicBezTo>
                  <a:cubicBezTo>
                    <a:pt x="4345" y="17489"/>
                    <a:pt x="4616" y="17626"/>
                    <a:pt x="4834" y="17959"/>
                  </a:cubicBezTo>
                  <a:cubicBezTo>
                    <a:pt x="4834" y="17032"/>
                    <a:pt x="5824" y="16210"/>
                    <a:pt x="6699" y="16210"/>
                  </a:cubicBezTo>
                  <a:cubicBezTo>
                    <a:pt x="6971" y="16210"/>
                    <a:pt x="7231" y="16290"/>
                    <a:pt x="7448" y="16470"/>
                  </a:cubicBezTo>
                  <a:cubicBezTo>
                    <a:pt x="7385" y="15987"/>
                    <a:pt x="7772" y="15620"/>
                    <a:pt x="8238" y="15620"/>
                  </a:cubicBezTo>
                  <a:cubicBezTo>
                    <a:pt x="8446" y="15620"/>
                    <a:pt x="8670" y="15693"/>
                    <a:pt x="8876" y="15862"/>
                  </a:cubicBezTo>
                  <a:cubicBezTo>
                    <a:pt x="9115" y="15249"/>
                    <a:pt x="9633" y="14923"/>
                    <a:pt x="10102" y="14923"/>
                  </a:cubicBezTo>
                  <a:cubicBezTo>
                    <a:pt x="10587" y="14923"/>
                    <a:pt x="11019" y="15272"/>
                    <a:pt x="11034" y="16014"/>
                  </a:cubicBezTo>
                  <a:cubicBezTo>
                    <a:pt x="11060" y="15394"/>
                    <a:pt x="11459" y="15038"/>
                    <a:pt x="12044" y="15038"/>
                  </a:cubicBezTo>
                  <a:cubicBezTo>
                    <a:pt x="12148" y="15038"/>
                    <a:pt x="12257" y="15049"/>
                    <a:pt x="12372" y="15072"/>
                  </a:cubicBezTo>
                  <a:cubicBezTo>
                    <a:pt x="11583" y="14422"/>
                    <a:pt x="12299" y="13207"/>
                    <a:pt x="13060" y="13207"/>
                  </a:cubicBezTo>
                  <a:cubicBezTo>
                    <a:pt x="13297" y="13207"/>
                    <a:pt x="13538" y="13324"/>
                    <a:pt x="13740" y="13613"/>
                  </a:cubicBezTo>
                  <a:cubicBezTo>
                    <a:pt x="13851" y="13011"/>
                    <a:pt x="14126" y="12638"/>
                    <a:pt x="14541" y="12638"/>
                  </a:cubicBezTo>
                  <a:cubicBezTo>
                    <a:pt x="14691" y="12638"/>
                    <a:pt x="14860" y="12687"/>
                    <a:pt x="15047" y="12792"/>
                  </a:cubicBezTo>
                  <a:cubicBezTo>
                    <a:pt x="14903" y="11988"/>
                    <a:pt x="15655" y="10804"/>
                    <a:pt x="16610" y="10804"/>
                  </a:cubicBezTo>
                  <a:cubicBezTo>
                    <a:pt x="16666" y="10804"/>
                    <a:pt x="16722" y="10808"/>
                    <a:pt x="16779" y="10816"/>
                  </a:cubicBezTo>
                  <a:cubicBezTo>
                    <a:pt x="16802" y="10276"/>
                    <a:pt x="17058" y="9919"/>
                    <a:pt x="17437" y="9919"/>
                  </a:cubicBezTo>
                  <a:cubicBezTo>
                    <a:pt x="17569" y="9919"/>
                    <a:pt x="17716" y="9962"/>
                    <a:pt x="17873" y="10056"/>
                  </a:cubicBezTo>
                  <a:cubicBezTo>
                    <a:pt x="17922" y="9238"/>
                    <a:pt x="18370" y="8572"/>
                    <a:pt x="19068" y="8572"/>
                  </a:cubicBezTo>
                  <a:cubicBezTo>
                    <a:pt x="19251" y="8572"/>
                    <a:pt x="19452" y="8618"/>
                    <a:pt x="19667" y="8719"/>
                  </a:cubicBezTo>
                  <a:cubicBezTo>
                    <a:pt x="19910" y="8233"/>
                    <a:pt x="20335" y="7716"/>
                    <a:pt x="20913" y="7473"/>
                  </a:cubicBezTo>
                  <a:lnTo>
                    <a:pt x="20913" y="7473"/>
                  </a:lnTo>
                  <a:cubicBezTo>
                    <a:pt x="20031" y="7625"/>
                    <a:pt x="19940" y="7503"/>
                    <a:pt x="19515" y="7990"/>
                  </a:cubicBezTo>
                  <a:cubicBezTo>
                    <a:pt x="19267" y="7713"/>
                    <a:pt x="19027" y="7590"/>
                    <a:pt x="18794" y="7590"/>
                  </a:cubicBezTo>
                  <a:cubicBezTo>
                    <a:pt x="18539" y="7590"/>
                    <a:pt x="18293" y="7736"/>
                    <a:pt x="18056" y="7990"/>
                  </a:cubicBezTo>
                  <a:cubicBezTo>
                    <a:pt x="17999" y="7998"/>
                    <a:pt x="17942" y="8002"/>
                    <a:pt x="17886" y="8002"/>
                  </a:cubicBezTo>
                  <a:cubicBezTo>
                    <a:pt x="16728" y="8002"/>
                    <a:pt x="15934" y="6269"/>
                    <a:pt x="17326" y="5892"/>
                  </a:cubicBezTo>
                  <a:cubicBezTo>
                    <a:pt x="16560" y="5330"/>
                    <a:pt x="16609" y="3759"/>
                    <a:pt x="17384" y="3759"/>
                  </a:cubicBezTo>
                  <a:cubicBezTo>
                    <a:pt x="17532" y="3759"/>
                    <a:pt x="17705" y="3816"/>
                    <a:pt x="17904" y="3947"/>
                  </a:cubicBezTo>
                  <a:cubicBezTo>
                    <a:pt x="17533" y="3159"/>
                    <a:pt x="18063" y="2301"/>
                    <a:pt x="18700" y="2301"/>
                  </a:cubicBezTo>
                  <a:cubicBezTo>
                    <a:pt x="18898" y="2301"/>
                    <a:pt x="19107" y="2384"/>
                    <a:pt x="19302" y="2579"/>
                  </a:cubicBezTo>
                  <a:cubicBezTo>
                    <a:pt x="18948" y="1894"/>
                    <a:pt x="19236" y="1209"/>
                    <a:pt x="19796" y="1209"/>
                  </a:cubicBezTo>
                  <a:cubicBezTo>
                    <a:pt x="19956" y="1209"/>
                    <a:pt x="20139" y="1265"/>
                    <a:pt x="20335" y="1394"/>
                  </a:cubicBezTo>
                  <a:cubicBezTo>
                    <a:pt x="20335" y="847"/>
                    <a:pt x="20579" y="391"/>
                    <a:pt x="20943" y="56"/>
                  </a:cubicBezTo>
                  <a:cubicBezTo>
                    <a:pt x="20804" y="20"/>
                    <a:pt x="20668" y="1"/>
                    <a:pt x="20539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79" name="Google Shape;1179;p7"/>
            <p:cNvSpPr/>
            <p:nvPr/>
          </p:nvSpPr>
          <p:spPr>
            <a:xfrm>
              <a:off x="5755900" y="1869000"/>
              <a:ext cx="1165225" cy="949750"/>
            </a:xfrm>
            <a:custGeom>
              <a:rect b="b" l="l" r="r" t="t"/>
              <a:pathLst>
                <a:path extrusionOk="0" h="37990" w="46609">
                  <a:moveTo>
                    <a:pt x="32201" y="0"/>
                  </a:moveTo>
                  <a:cubicBezTo>
                    <a:pt x="31097" y="0"/>
                    <a:pt x="30010" y="862"/>
                    <a:pt x="30175" y="2518"/>
                  </a:cubicBezTo>
                  <a:cubicBezTo>
                    <a:pt x="29233" y="2761"/>
                    <a:pt x="28959" y="3582"/>
                    <a:pt x="29415" y="4433"/>
                  </a:cubicBezTo>
                  <a:cubicBezTo>
                    <a:pt x="28534" y="4797"/>
                    <a:pt x="28382" y="5618"/>
                    <a:pt x="28838" y="6378"/>
                  </a:cubicBezTo>
                  <a:cubicBezTo>
                    <a:pt x="28199" y="6864"/>
                    <a:pt x="28139" y="7472"/>
                    <a:pt x="28959" y="7867"/>
                  </a:cubicBezTo>
                  <a:cubicBezTo>
                    <a:pt x="27531" y="8354"/>
                    <a:pt x="27500" y="10269"/>
                    <a:pt x="29050" y="10360"/>
                  </a:cubicBezTo>
                  <a:cubicBezTo>
                    <a:pt x="28503" y="10968"/>
                    <a:pt x="28291" y="12001"/>
                    <a:pt x="29202" y="12275"/>
                  </a:cubicBezTo>
                  <a:cubicBezTo>
                    <a:pt x="28665" y="12932"/>
                    <a:pt x="29184" y="13795"/>
                    <a:pt x="30011" y="13795"/>
                  </a:cubicBezTo>
                  <a:cubicBezTo>
                    <a:pt x="30025" y="13795"/>
                    <a:pt x="30039" y="13795"/>
                    <a:pt x="30054" y="13794"/>
                  </a:cubicBezTo>
                  <a:lnTo>
                    <a:pt x="30054" y="13794"/>
                  </a:lnTo>
                  <a:cubicBezTo>
                    <a:pt x="29385" y="14433"/>
                    <a:pt x="29172" y="15801"/>
                    <a:pt x="30054" y="16500"/>
                  </a:cubicBezTo>
                  <a:cubicBezTo>
                    <a:pt x="29294" y="16743"/>
                    <a:pt x="29142" y="17564"/>
                    <a:pt x="29294" y="18323"/>
                  </a:cubicBezTo>
                  <a:cubicBezTo>
                    <a:pt x="29056" y="18023"/>
                    <a:pt x="28745" y="17871"/>
                    <a:pt x="28407" y="17871"/>
                  </a:cubicBezTo>
                  <a:cubicBezTo>
                    <a:pt x="28095" y="17871"/>
                    <a:pt x="27760" y="18000"/>
                    <a:pt x="27440" y="18263"/>
                  </a:cubicBezTo>
                  <a:cubicBezTo>
                    <a:pt x="27859" y="17477"/>
                    <a:pt x="27578" y="16578"/>
                    <a:pt x="26889" y="16578"/>
                  </a:cubicBezTo>
                  <a:cubicBezTo>
                    <a:pt x="26779" y="16578"/>
                    <a:pt x="26658" y="16601"/>
                    <a:pt x="26528" y="16652"/>
                  </a:cubicBezTo>
                  <a:cubicBezTo>
                    <a:pt x="26753" y="15818"/>
                    <a:pt x="26344" y="15421"/>
                    <a:pt x="25827" y="15421"/>
                  </a:cubicBezTo>
                  <a:cubicBezTo>
                    <a:pt x="25439" y="15421"/>
                    <a:pt x="24990" y="15644"/>
                    <a:pt x="24704" y="16074"/>
                  </a:cubicBezTo>
                  <a:cubicBezTo>
                    <a:pt x="23974" y="14980"/>
                    <a:pt x="23488" y="14220"/>
                    <a:pt x="22029" y="14220"/>
                  </a:cubicBezTo>
                  <a:cubicBezTo>
                    <a:pt x="20996" y="14250"/>
                    <a:pt x="20023" y="14828"/>
                    <a:pt x="20145" y="15953"/>
                  </a:cubicBezTo>
                  <a:cubicBezTo>
                    <a:pt x="19925" y="15875"/>
                    <a:pt x="19704" y="15837"/>
                    <a:pt x="19497" y="15837"/>
                  </a:cubicBezTo>
                  <a:cubicBezTo>
                    <a:pt x="18726" y="15837"/>
                    <a:pt x="18138" y="16356"/>
                    <a:pt x="18473" y="17290"/>
                  </a:cubicBezTo>
                  <a:cubicBezTo>
                    <a:pt x="18378" y="17273"/>
                    <a:pt x="18286" y="17265"/>
                    <a:pt x="18197" y="17265"/>
                  </a:cubicBezTo>
                  <a:cubicBezTo>
                    <a:pt x="17316" y="17265"/>
                    <a:pt x="16763" y="18051"/>
                    <a:pt x="17287" y="18962"/>
                  </a:cubicBezTo>
                  <a:cubicBezTo>
                    <a:pt x="16011" y="19174"/>
                    <a:pt x="16284" y="20664"/>
                    <a:pt x="17105" y="21241"/>
                  </a:cubicBezTo>
                  <a:cubicBezTo>
                    <a:pt x="16771" y="21667"/>
                    <a:pt x="16588" y="22275"/>
                    <a:pt x="16862" y="22792"/>
                  </a:cubicBezTo>
                  <a:cubicBezTo>
                    <a:pt x="16729" y="22764"/>
                    <a:pt x="16603" y="22750"/>
                    <a:pt x="16485" y="22750"/>
                  </a:cubicBezTo>
                  <a:cubicBezTo>
                    <a:pt x="15956" y="22750"/>
                    <a:pt x="15588" y="23024"/>
                    <a:pt x="15464" y="23521"/>
                  </a:cubicBezTo>
                  <a:cubicBezTo>
                    <a:pt x="15368" y="22613"/>
                    <a:pt x="14783" y="21234"/>
                    <a:pt x="13888" y="21234"/>
                  </a:cubicBezTo>
                  <a:cubicBezTo>
                    <a:pt x="13644" y="21234"/>
                    <a:pt x="13378" y="21336"/>
                    <a:pt x="13093" y="21576"/>
                  </a:cubicBezTo>
                  <a:cubicBezTo>
                    <a:pt x="12949" y="21250"/>
                    <a:pt x="12672" y="21108"/>
                    <a:pt x="12380" y="21108"/>
                  </a:cubicBezTo>
                  <a:cubicBezTo>
                    <a:pt x="11991" y="21108"/>
                    <a:pt x="11577" y="21359"/>
                    <a:pt x="11421" y="21758"/>
                  </a:cubicBezTo>
                  <a:cubicBezTo>
                    <a:pt x="11262" y="21397"/>
                    <a:pt x="10938" y="21221"/>
                    <a:pt x="10613" y="21221"/>
                  </a:cubicBezTo>
                  <a:cubicBezTo>
                    <a:pt x="10254" y="21221"/>
                    <a:pt x="9893" y="21435"/>
                    <a:pt x="9749" y="21849"/>
                  </a:cubicBezTo>
                  <a:cubicBezTo>
                    <a:pt x="9565" y="21405"/>
                    <a:pt x="9273" y="21177"/>
                    <a:pt x="9001" y="21177"/>
                  </a:cubicBezTo>
                  <a:cubicBezTo>
                    <a:pt x="8734" y="21177"/>
                    <a:pt x="8487" y="21397"/>
                    <a:pt x="8381" y="21849"/>
                  </a:cubicBezTo>
                  <a:cubicBezTo>
                    <a:pt x="8104" y="21537"/>
                    <a:pt x="7773" y="21403"/>
                    <a:pt x="7450" y="21403"/>
                  </a:cubicBezTo>
                  <a:cubicBezTo>
                    <a:pt x="6641" y="21403"/>
                    <a:pt x="5889" y="22248"/>
                    <a:pt x="6193" y="23247"/>
                  </a:cubicBezTo>
                  <a:cubicBezTo>
                    <a:pt x="5953" y="23188"/>
                    <a:pt x="5726" y="23160"/>
                    <a:pt x="5515" y="23160"/>
                  </a:cubicBezTo>
                  <a:cubicBezTo>
                    <a:pt x="4093" y="23160"/>
                    <a:pt x="3341" y="24422"/>
                    <a:pt x="3579" y="25983"/>
                  </a:cubicBezTo>
                  <a:cubicBezTo>
                    <a:pt x="3425" y="25951"/>
                    <a:pt x="3298" y="25934"/>
                    <a:pt x="3195" y="25934"/>
                  </a:cubicBezTo>
                  <a:cubicBezTo>
                    <a:pt x="2810" y="25934"/>
                    <a:pt x="2760" y="26174"/>
                    <a:pt x="2880" y="26773"/>
                  </a:cubicBezTo>
                  <a:cubicBezTo>
                    <a:pt x="2703" y="26719"/>
                    <a:pt x="2543" y="26692"/>
                    <a:pt x="2403" y="26692"/>
                  </a:cubicBezTo>
                  <a:cubicBezTo>
                    <a:pt x="1916" y="26692"/>
                    <a:pt x="1668" y="27018"/>
                    <a:pt x="1786" y="27655"/>
                  </a:cubicBezTo>
                  <a:cubicBezTo>
                    <a:pt x="1660" y="27631"/>
                    <a:pt x="1544" y="27619"/>
                    <a:pt x="1436" y="27619"/>
                  </a:cubicBezTo>
                  <a:cubicBezTo>
                    <a:pt x="45" y="27619"/>
                    <a:pt x="1" y="29508"/>
                    <a:pt x="114" y="30664"/>
                  </a:cubicBezTo>
                  <a:lnTo>
                    <a:pt x="42425" y="37989"/>
                  </a:lnTo>
                  <a:cubicBezTo>
                    <a:pt x="43135" y="34291"/>
                    <a:pt x="46609" y="8020"/>
                    <a:pt x="40909" y="8020"/>
                  </a:cubicBezTo>
                  <a:cubicBezTo>
                    <a:pt x="40752" y="8020"/>
                    <a:pt x="40589" y="8039"/>
                    <a:pt x="40418" y="8080"/>
                  </a:cubicBezTo>
                  <a:cubicBezTo>
                    <a:pt x="40837" y="7217"/>
                    <a:pt x="40242" y="6668"/>
                    <a:pt x="39448" y="6668"/>
                  </a:cubicBezTo>
                  <a:cubicBezTo>
                    <a:pt x="39319" y="6668"/>
                    <a:pt x="39186" y="6683"/>
                    <a:pt x="39051" y="6712"/>
                  </a:cubicBezTo>
                  <a:cubicBezTo>
                    <a:pt x="39714" y="5963"/>
                    <a:pt x="39338" y="5186"/>
                    <a:pt x="38389" y="5186"/>
                  </a:cubicBezTo>
                  <a:cubicBezTo>
                    <a:pt x="38338" y="5186"/>
                    <a:pt x="38285" y="5188"/>
                    <a:pt x="38230" y="5193"/>
                  </a:cubicBezTo>
                  <a:cubicBezTo>
                    <a:pt x="38984" y="4439"/>
                    <a:pt x="38712" y="2827"/>
                    <a:pt x="37669" y="2827"/>
                  </a:cubicBezTo>
                  <a:cubicBezTo>
                    <a:pt x="37534" y="2827"/>
                    <a:pt x="37387" y="2854"/>
                    <a:pt x="37227" y="2913"/>
                  </a:cubicBezTo>
                  <a:cubicBezTo>
                    <a:pt x="37306" y="1910"/>
                    <a:pt x="36455" y="1441"/>
                    <a:pt x="35582" y="1441"/>
                  </a:cubicBezTo>
                  <a:cubicBezTo>
                    <a:pt x="35105" y="1441"/>
                    <a:pt x="34622" y="1581"/>
                    <a:pt x="34279" y="1849"/>
                  </a:cubicBezTo>
                  <a:cubicBezTo>
                    <a:pt x="34057" y="603"/>
                    <a:pt x="33123" y="0"/>
                    <a:pt x="32201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80" name="Google Shape;1180;p7"/>
            <p:cNvSpPr/>
            <p:nvPr/>
          </p:nvSpPr>
          <p:spPr>
            <a:xfrm>
              <a:off x="5772400" y="2528250"/>
              <a:ext cx="666450" cy="323175"/>
            </a:xfrm>
            <a:custGeom>
              <a:rect b="b" l="l" r="r" t="t"/>
              <a:pathLst>
                <a:path extrusionOk="0" h="12927" w="26658">
                  <a:moveTo>
                    <a:pt x="10917" y="1"/>
                  </a:moveTo>
                  <a:cubicBezTo>
                    <a:pt x="10668" y="1"/>
                    <a:pt x="10470" y="210"/>
                    <a:pt x="10427" y="768"/>
                  </a:cubicBezTo>
                  <a:cubicBezTo>
                    <a:pt x="10208" y="488"/>
                    <a:pt x="9900" y="369"/>
                    <a:pt x="9595" y="369"/>
                  </a:cubicBezTo>
                  <a:cubicBezTo>
                    <a:pt x="8843" y="369"/>
                    <a:pt x="8106" y="1092"/>
                    <a:pt x="8755" y="1893"/>
                  </a:cubicBezTo>
                  <a:cubicBezTo>
                    <a:pt x="8636" y="1830"/>
                    <a:pt x="8515" y="1800"/>
                    <a:pt x="8400" y="1800"/>
                  </a:cubicBezTo>
                  <a:cubicBezTo>
                    <a:pt x="8018" y="1800"/>
                    <a:pt x="7705" y="2124"/>
                    <a:pt x="7752" y="2592"/>
                  </a:cubicBezTo>
                  <a:cubicBezTo>
                    <a:pt x="7547" y="2203"/>
                    <a:pt x="7150" y="1855"/>
                    <a:pt x="6772" y="1855"/>
                  </a:cubicBezTo>
                  <a:cubicBezTo>
                    <a:pt x="6590" y="1855"/>
                    <a:pt x="6411" y="1937"/>
                    <a:pt x="6262" y="2136"/>
                  </a:cubicBezTo>
                  <a:cubicBezTo>
                    <a:pt x="6262" y="1715"/>
                    <a:pt x="5987" y="1449"/>
                    <a:pt x="5709" y="1449"/>
                  </a:cubicBezTo>
                  <a:cubicBezTo>
                    <a:pt x="5524" y="1449"/>
                    <a:pt x="5338" y="1566"/>
                    <a:pt x="5229" y="1832"/>
                  </a:cubicBezTo>
                  <a:cubicBezTo>
                    <a:pt x="5050" y="1683"/>
                    <a:pt x="4820" y="1592"/>
                    <a:pt x="4611" y="1592"/>
                  </a:cubicBezTo>
                  <a:cubicBezTo>
                    <a:pt x="4393" y="1592"/>
                    <a:pt x="4197" y="1691"/>
                    <a:pt x="4104" y="1923"/>
                  </a:cubicBezTo>
                  <a:cubicBezTo>
                    <a:pt x="3817" y="1599"/>
                    <a:pt x="3420" y="1446"/>
                    <a:pt x="3030" y="1446"/>
                  </a:cubicBezTo>
                  <a:cubicBezTo>
                    <a:pt x="2432" y="1446"/>
                    <a:pt x="1850" y="1808"/>
                    <a:pt x="1703" y="2470"/>
                  </a:cubicBezTo>
                  <a:lnTo>
                    <a:pt x="1916" y="2288"/>
                  </a:lnTo>
                  <a:lnTo>
                    <a:pt x="1916" y="2288"/>
                  </a:lnTo>
                  <a:cubicBezTo>
                    <a:pt x="1399" y="2805"/>
                    <a:pt x="1095" y="3382"/>
                    <a:pt x="822" y="3990"/>
                  </a:cubicBezTo>
                  <a:cubicBezTo>
                    <a:pt x="1" y="5935"/>
                    <a:pt x="183" y="8154"/>
                    <a:pt x="548" y="10221"/>
                  </a:cubicBezTo>
                  <a:cubicBezTo>
                    <a:pt x="609" y="10525"/>
                    <a:pt x="670" y="10829"/>
                    <a:pt x="761" y="11133"/>
                  </a:cubicBezTo>
                  <a:lnTo>
                    <a:pt x="24500" y="12926"/>
                  </a:lnTo>
                  <a:cubicBezTo>
                    <a:pt x="24743" y="12470"/>
                    <a:pt x="24956" y="12045"/>
                    <a:pt x="25169" y="11589"/>
                  </a:cubicBezTo>
                  <a:cubicBezTo>
                    <a:pt x="25928" y="9826"/>
                    <a:pt x="26658" y="7789"/>
                    <a:pt x="26020" y="5875"/>
                  </a:cubicBezTo>
                  <a:cubicBezTo>
                    <a:pt x="25680" y="4968"/>
                    <a:pt x="23886" y="3267"/>
                    <a:pt x="22555" y="3267"/>
                  </a:cubicBezTo>
                  <a:cubicBezTo>
                    <a:pt x="22101" y="3267"/>
                    <a:pt x="21700" y="3465"/>
                    <a:pt x="21430" y="3960"/>
                  </a:cubicBezTo>
                  <a:cubicBezTo>
                    <a:pt x="21318" y="3335"/>
                    <a:pt x="20013" y="1632"/>
                    <a:pt x="19205" y="1632"/>
                  </a:cubicBezTo>
                  <a:cubicBezTo>
                    <a:pt x="18912" y="1632"/>
                    <a:pt x="18684" y="1857"/>
                    <a:pt x="18603" y="2440"/>
                  </a:cubicBezTo>
                  <a:cubicBezTo>
                    <a:pt x="18254" y="2149"/>
                    <a:pt x="17759" y="1949"/>
                    <a:pt x="17314" y="1949"/>
                  </a:cubicBezTo>
                  <a:cubicBezTo>
                    <a:pt x="16829" y="1949"/>
                    <a:pt x="16404" y="2186"/>
                    <a:pt x="16293" y="2805"/>
                  </a:cubicBezTo>
                  <a:cubicBezTo>
                    <a:pt x="16186" y="2272"/>
                    <a:pt x="15527" y="1650"/>
                    <a:pt x="14975" y="1650"/>
                  </a:cubicBezTo>
                  <a:cubicBezTo>
                    <a:pt x="14740" y="1650"/>
                    <a:pt x="14524" y="1763"/>
                    <a:pt x="14378" y="2045"/>
                  </a:cubicBezTo>
                  <a:cubicBezTo>
                    <a:pt x="14095" y="1521"/>
                    <a:pt x="13498" y="951"/>
                    <a:pt x="12881" y="951"/>
                  </a:cubicBezTo>
                  <a:cubicBezTo>
                    <a:pt x="12638" y="951"/>
                    <a:pt x="12391" y="1040"/>
                    <a:pt x="12159" y="1254"/>
                  </a:cubicBezTo>
                  <a:cubicBezTo>
                    <a:pt x="12002" y="704"/>
                    <a:pt x="11374" y="1"/>
                    <a:pt x="10917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81" name="Google Shape;1181;p7"/>
            <p:cNvSpPr/>
            <p:nvPr/>
          </p:nvSpPr>
          <p:spPr>
            <a:xfrm>
              <a:off x="5622700" y="2062200"/>
              <a:ext cx="1271325" cy="824175"/>
            </a:xfrm>
            <a:custGeom>
              <a:rect b="b" l="l" r="r" t="t"/>
              <a:pathLst>
                <a:path extrusionOk="0" h="32967" w="50853">
                  <a:moveTo>
                    <a:pt x="48767" y="1"/>
                  </a:moveTo>
                  <a:cubicBezTo>
                    <a:pt x="48428" y="1"/>
                    <a:pt x="48078" y="109"/>
                    <a:pt x="47722" y="352"/>
                  </a:cubicBezTo>
                  <a:lnTo>
                    <a:pt x="47692" y="322"/>
                  </a:lnTo>
                  <a:cubicBezTo>
                    <a:pt x="46446" y="1112"/>
                    <a:pt x="45534" y="2328"/>
                    <a:pt x="45260" y="3939"/>
                  </a:cubicBezTo>
                  <a:cubicBezTo>
                    <a:pt x="45211" y="3934"/>
                    <a:pt x="45162" y="3932"/>
                    <a:pt x="45114" y="3932"/>
                  </a:cubicBezTo>
                  <a:cubicBezTo>
                    <a:pt x="44162" y="3932"/>
                    <a:pt x="43545" y="4777"/>
                    <a:pt x="43892" y="5732"/>
                  </a:cubicBezTo>
                  <a:cubicBezTo>
                    <a:pt x="43848" y="5728"/>
                    <a:pt x="43805" y="5726"/>
                    <a:pt x="43762" y="5726"/>
                  </a:cubicBezTo>
                  <a:cubicBezTo>
                    <a:pt x="42801" y="5726"/>
                    <a:pt x="42179" y="6685"/>
                    <a:pt x="42616" y="7617"/>
                  </a:cubicBezTo>
                  <a:cubicBezTo>
                    <a:pt x="41035" y="7708"/>
                    <a:pt x="39303" y="10079"/>
                    <a:pt x="40974" y="11264"/>
                  </a:cubicBezTo>
                  <a:cubicBezTo>
                    <a:pt x="40214" y="11538"/>
                    <a:pt x="39759" y="12206"/>
                    <a:pt x="39576" y="13057"/>
                  </a:cubicBezTo>
                  <a:cubicBezTo>
                    <a:pt x="39406" y="12994"/>
                    <a:pt x="39204" y="12968"/>
                    <a:pt x="38987" y="12968"/>
                  </a:cubicBezTo>
                  <a:cubicBezTo>
                    <a:pt x="38274" y="12968"/>
                    <a:pt x="37398" y="13245"/>
                    <a:pt x="36932" y="13361"/>
                  </a:cubicBezTo>
                  <a:cubicBezTo>
                    <a:pt x="35989" y="13574"/>
                    <a:pt x="35260" y="13544"/>
                    <a:pt x="34774" y="14547"/>
                  </a:cubicBezTo>
                  <a:cubicBezTo>
                    <a:pt x="35034" y="14422"/>
                    <a:pt x="35312" y="14358"/>
                    <a:pt x="35589" y="14358"/>
                  </a:cubicBezTo>
                  <a:cubicBezTo>
                    <a:pt x="36119" y="14358"/>
                    <a:pt x="36643" y="14594"/>
                    <a:pt x="37023" y="15094"/>
                  </a:cubicBezTo>
                  <a:cubicBezTo>
                    <a:pt x="37230" y="14946"/>
                    <a:pt x="37460" y="14881"/>
                    <a:pt x="37692" y="14881"/>
                  </a:cubicBezTo>
                  <a:cubicBezTo>
                    <a:pt x="38173" y="14881"/>
                    <a:pt x="38661" y="15160"/>
                    <a:pt x="38968" y="15550"/>
                  </a:cubicBezTo>
                  <a:cubicBezTo>
                    <a:pt x="38797" y="15467"/>
                    <a:pt x="38603" y="15430"/>
                    <a:pt x="38404" y="15430"/>
                  </a:cubicBezTo>
                  <a:cubicBezTo>
                    <a:pt x="37438" y="15430"/>
                    <a:pt x="36364" y="16303"/>
                    <a:pt x="37296" y="17009"/>
                  </a:cubicBezTo>
                  <a:cubicBezTo>
                    <a:pt x="36324" y="17343"/>
                    <a:pt x="35382" y="18833"/>
                    <a:pt x="36567" y="19471"/>
                  </a:cubicBezTo>
                  <a:cubicBezTo>
                    <a:pt x="35807" y="19805"/>
                    <a:pt x="35108" y="20504"/>
                    <a:pt x="35078" y="21325"/>
                  </a:cubicBezTo>
                  <a:cubicBezTo>
                    <a:pt x="34896" y="21252"/>
                    <a:pt x="34739" y="21218"/>
                    <a:pt x="34596" y="21218"/>
                  </a:cubicBezTo>
                  <a:cubicBezTo>
                    <a:pt x="34259" y="21218"/>
                    <a:pt x="33999" y="21409"/>
                    <a:pt x="33679" y="21751"/>
                  </a:cubicBezTo>
                  <a:cubicBezTo>
                    <a:pt x="33375" y="21511"/>
                    <a:pt x="33017" y="21400"/>
                    <a:pt x="32666" y="21400"/>
                  </a:cubicBezTo>
                  <a:cubicBezTo>
                    <a:pt x="31862" y="21400"/>
                    <a:pt x="31096" y="21984"/>
                    <a:pt x="31096" y="22936"/>
                  </a:cubicBezTo>
                  <a:cubicBezTo>
                    <a:pt x="30850" y="22775"/>
                    <a:pt x="30587" y="22703"/>
                    <a:pt x="30330" y="22703"/>
                  </a:cubicBezTo>
                  <a:cubicBezTo>
                    <a:pt x="29760" y="22703"/>
                    <a:pt x="29219" y="23060"/>
                    <a:pt x="28968" y="23605"/>
                  </a:cubicBezTo>
                  <a:cubicBezTo>
                    <a:pt x="28573" y="23058"/>
                    <a:pt x="27570" y="22784"/>
                    <a:pt x="27144" y="22632"/>
                  </a:cubicBezTo>
                  <a:cubicBezTo>
                    <a:pt x="26622" y="22479"/>
                    <a:pt x="26131" y="22286"/>
                    <a:pt x="25679" y="22286"/>
                  </a:cubicBezTo>
                  <a:cubicBezTo>
                    <a:pt x="25236" y="22286"/>
                    <a:pt x="24831" y="22471"/>
                    <a:pt x="24469" y="23058"/>
                  </a:cubicBezTo>
                  <a:cubicBezTo>
                    <a:pt x="24134" y="22851"/>
                    <a:pt x="23803" y="22760"/>
                    <a:pt x="23489" y="22760"/>
                  </a:cubicBezTo>
                  <a:cubicBezTo>
                    <a:pt x="22324" y="22760"/>
                    <a:pt x="21400" y="24020"/>
                    <a:pt x="21400" y="25337"/>
                  </a:cubicBezTo>
                  <a:cubicBezTo>
                    <a:pt x="20761" y="25368"/>
                    <a:pt x="20670" y="25368"/>
                    <a:pt x="20214" y="25672"/>
                  </a:cubicBezTo>
                  <a:cubicBezTo>
                    <a:pt x="19979" y="25423"/>
                    <a:pt x="19703" y="25310"/>
                    <a:pt x="19430" y="25310"/>
                  </a:cubicBezTo>
                  <a:cubicBezTo>
                    <a:pt x="19069" y="25310"/>
                    <a:pt x="18711" y="25508"/>
                    <a:pt x="18451" y="25854"/>
                  </a:cubicBezTo>
                  <a:cubicBezTo>
                    <a:pt x="18348" y="25214"/>
                    <a:pt x="17908" y="24784"/>
                    <a:pt x="17389" y="24784"/>
                  </a:cubicBezTo>
                  <a:cubicBezTo>
                    <a:pt x="17143" y="24784"/>
                    <a:pt x="16881" y="24880"/>
                    <a:pt x="16627" y="25094"/>
                  </a:cubicBezTo>
                  <a:cubicBezTo>
                    <a:pt x="16650" y="23763"/>
                    <a:pt x="16053" y="22918"/>
                    <a:pt x="15036" y="22918"/>
                  </a:cubicBezTo>
                  <a:cubicBezTo>
                    <a:pt x="14683" y="22918"/>
                    <a:pt x="14278" y="23020"/>
                    <a:pt x="13831" y="23240"/>
                  </a:cubicBezTo>
                  <a:cubicBezTo>
                    <a:pt x="13572" y="22739"/>
                    <a:pt x="13067" y="22385"/>
                    <a:pt x="12591" y="22385"/>
                  </a:cubicBezTo>
                  <a:cubicBezTo>
                    <a:pt x="12229" y="22385"/>
                    <a:pt x="11883" y="22589"/>
                    <a:pt x="11673" y="23088"/>
                  </a:cubicBezTo>
                  <a:cubicBezTo>
                    <a:pt x="11531" y="22380"/>
                    <a:pt x="11040" y="21780"/>
                    <a:pt x="10458" y="21780"/>
                  </a:cubicBezTo>
                  <a:cubicBezTo>
                    <a:pt x="10166" y="21780"/>
                    <a:pt x="9850" y="21932"/>
                    <a:pt x="9545" y="22298"/>
                  </a:cubicBezTo>
                  <a:cubicBezTo>
                    <a:pt x="9263" y="21347"/>
                    <a:pt x="8538" y="20868"/>
                    <a:pt x="7832" y="20868"/>
                  </a:cubicBezTo>
                  <a:cubicBezTo>
                    <a:pt x="7092" y="20868"/>
                    <a:pt x="6373" y="21393"/>
                    <a:pt x="6202" y="22450"/>
                  </a:cubicBezTo>
                  <a:cubicBezTo>
                    <a:pt x="5982" y="22377"/>
                    <a:pt x="5779" y="22339"/>
                    <a:pt x="5595" y="22339"/>
                  </a:cubicBezTo>
                  <a:cubicBezTo>
                    <a:pt x="5168" y="22339"/>
                    <a:pt x="4843" y="22541"/>
                    <a:pt x="4651" y="22966"/>
                  </a:cubicBezTo>
                  <a:cubicBezTo>
                    <a:pt x="4560" y="22845"/>
                    <a:pt x="4500" y="22784"/>
                    <a:pt x="4378" y="22693"/>
                  </a:cubicBezTo>
                  <a:cubicBezTo>
                    <a:pt x="4219" y="22587"/>
                    <a:pt x="4019" y="22522"/>
                    <a:pt x="3826" y="22522"/>
                  </a:cubicBezTo>
                  <a:cubicBezTo>
                    <a:pt x="3686" y="22522"/>
                    <a:pt x="3550" y="22556"/>
                    <a:pt x="3436" y="22632"/>
                  </a:cubicBezTo>
                  <a:cubicBezTo>
                    <a:pt x="3284" y="22754"/>
                    <a:pt x="3253" y="22906"/>
                    <a:pt x="3253" y="23088"/>
                  </a:cubicBezTo>
                  <a:cubicBezTo>
                    <a:pt x="3193" y="23118"/>
                    <a:pt x="3193" y="23149"/>
                    <a:pt x="3162" y="23210"/>
                  </a:cubicBezTo>
                  <a:cubicBezTo>
                    <a:pt x="3010" y="22906"/>
                    <a:pt x="2767" y="22662"/>
                    <a:pt x="2433" y="22662"/>
                  </a:cubicBezTo>
                  <a:cubicBezTo>
                    <a:pt x="1977" y="22662"/>
                    <a:pt x="1916" y="23088"/>
                    <a:pt x="1946" y="23453"/>
                  </a:cubicBezTo>
                  <a:lnTo>
                    <a:pt x="1946" y="23574"/>
                  </a:lnTo>
                  <a:cubicBezTo>
                    <a:pt x="1794" y="23301"/>
                    <a:pt x="1582" y="23088"/>
                    <a:pt x="1338" y="22906"/>
                  </a:cubicBezTo>
                  <a:cubicBezTo>
                    <a:pt x="1065" y="22662"/>
                    <a:pt x="822" y="22541"/>
                    <a:pt x="487" y="22541"/>
                  </a:cubicBezTo>
                  <a:lnTo>
                    <a:pt x="396" y="24061"/>
                  </a:lnTo>
                  <a:lnTo>
                    <a:pt x="1" y="29319"/>
                  </a:lnTo>
                  <a:lnTo>
                    <a:pt x="48452" y="32967"/>
                  </a:lnTo>
                  <a:lnTo>
                    <a:pt x="50853" y="1325"/>
                  </a:lnTo>
                  <a:cubicBezTo>
                    <a:pt x="50243" y="546"/>
                    <a:pt x="49531" y="1"/>
                    <a:pt x="48767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82" name="Google Shape;1182;p7"/>
            <p:cNvSpPr/>
            <p:nvPr/>
          </p:nvSpPr>
          <p:spPr>
            <a:xfrm>
              <a:off x="5622700" y="2677375"/>
              <a:ext cx="516775" cy="155800"/>
            </a:xfrm>
            <a:custGeom>
              <a:rect b="b" l="l" r="r" t="t"/>
              <a:pathLst>
                <a:path extrusionOk="0" h="6232" w="20671">
                  <a:moveTo>
                    <a:pt x="366" y="1"/>
                  </a:moveTo>
                  <a:lnTo>
                    <a:pt x="1" y="4682"/>
                  </a:lnTo>
                  <a:lnTo>
                    <a:pt x="20670" y="6232"/>
                  </a:lnTo>
                  <a:cubicBezTo>
                    <a:pt x="20579" y="6201"/>
                    <a:pt x="20488" y="6201"/>
                    <a:pt x="20427" y="6141"/>
                  </a:cubicBezTo>
                  <a:cubicBezTo>
                    <a:pt x="19624" y="5999"/>
                    <a:pt x="19280" y="5472"/>
                    <a:pt x="18525" y="5472"/>
                  </a:cubicBezTo>
                  <a:cubicBezTo>
                    <a:pt x="18308" y="5472"/>
                    <a:pt x="18057" y="5515"/>
                    <a:pt x="17752" y="5624"/>
                  </a:cubicBezTo>
                  <a:cubicBezTo>
                    <a:pt x="17027" y="4256"/>
                    <a:pt x="15750" y="3326"/>
                    <a:pt x="14452" y="3326"/>
                  </a:cubicBezTo>
                  <a:cubicBezTo>
                    <a:pt x="13847" y="3326"/>
                    <a:pt x="13237" y="3528"/>
                    <a:pt x="12676" y="3983"/>
                  </a:cubicBezTo>
                  <a:cubicBezTo>
                    <a:pt x="12318" y="3550"/>
                    <a:pt x="11646" y="3117"/>
                    <a:pt x="11085" y="3117"/>
                  </a:cubicBezTo>
                  <a:cubicBezTo>
                    <a:pt x="10740" y="3117"/>
                    <a:pt x="10437" y="3281"/>
                    <a:pt x="10275" y="3709"/>
                  </a:cubicBezTo>
                  <a:cubicBezTo>
                    <a:pt x="9944" y="3396"/>
                    <a:pt x="9553" y="3242"/>
                    <a:pt x="9183" y="3242"/>
                  </a:cubicBezTo>
                  <a:cubicBezTo>
                    <a:pt x="8906" y="3242"/>
                    <a:pt x="8641" y="3327"/>
                    <a:pt x="8421" y="3496"/>
                  </a:cubicBezTo>
                  <a:cubicBezTo>
                    <a:pt x="8098" y="1240"/>
                    <a:pt x="6394" y="461"/>
                    <a:pt x="4908" y="461"/>
                  </a:cubicBezTo>
                  <a:cubicBezTo>
                    <a:pt x="3732" y="461"/>
                    <a:pt x="2692" y="950"/>
                    <a:pt x="2585" y="1581"/>
                  </a:cubicBezTo>
                  <a:cubicBezTo>
                    <a:pt x="1916" y="791"/>
                    <a:pt x="1278" y="183"/>
                    <a:pt x="366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83" name="Google Shape;1183;p7"/>
            <p:cNvSpPr/>
            <p:nvPr/>
          </p:nvSpPr>
          <p:spPr>
            <a:xfrm>
              <a:off x="6144000" y="2812675"/>
              <a:ext cx="183150" cy="34950"/>
            </a:xfrm>
            <a:custGeom>
              <a:rect b="b" l="l" r="r" t="t"/>
              <a:pathLst>
                <a:path extrusionOk="0" h="1398" w="7326">
                  <a:moveTo>
                    <a:pt x="3674" y="1"/>
                  </a:moveTo>
                  <a:cubicBezTo>
                    <a:pt x="3426" y="1"/>
                    <a:pt x="3183" y="20"/>
                    <a:pt x="2949" y="60"/>
                  </a:cubicBezTo>
                  <a:cubicBezTo>
                    <a:pt x="1946" y="242"/>
                    <a:pt x="973" y="820"/>
                    <a:pt x="0" y="820"/>
                  </a:cubicBezTo>
                  <a:lnTo>
                    <a:pt x="7326" y="1397"/>
                  </a:lnTo>
                  <a:cubicBezTo>
                    <a:pt x="6334" y="508"/>
                    <a:pt x="4939" y="1"/>
                    <a:pt x="367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84" name="Google Shape;1184;p7"/>
            <p:cNvSpPr/>
            <p:nvPr/>
          </p:nvSpPr>
          <p:spPr>
            <a:xfrm>
              <a:off x="5622700" y="2671300"/>
              <a:ext cx="677850" cy="173275"/>
            </a:xfrm>
            <a:custGeom>
              <a:rect b="b" l="l" r="r" t="t"/>
              <a:pathLst>
                <a:path extrusionOk="0" h="6931" w="27114">
                  <a:moveTo>
                    <a:pt x="244" y="1642"/>
                  </a:moveTo>
                  <a:lnTo>
                    <a:pt x="1" y="4864"/>
                  </a:lnTo>
                  <a:lnTo>
                    <a:pt x="3520" y="5134"/>
                  </a:lnTo>
                  <a:lnTo>
                    <a:pt x="3520" y="5134"/>
                  </a:lnTo>
                  <a:lnTo>
                    <a:pt x="2129" y="5016"/>
                  </a:lnTo>
                  <a:lnTo>
                    <a:pt x="2341" y="2554"/>
                  </a:lnTo>
                  <a:lnTo>
                    <a:pt x="244" y="1642"/>
                  </a:lnTo>
                  <a:close/>
                  <a:moveTo>
                    <a:pt x="3520" y="5134"/>
                  </a:moveTo>
                  <a:lnTo>
                    <a:pt x="3557" y="5137"/>
                  </a:lnTo>
                  <a:lnTo>
                    <a:pt x="4560" y="5229"/>
                  </a:lnTo>
                  <a:lnTo>
                    <a:pt x="4561" y="5214"/>
                  </a:lnTo>
                  <a:lnTo>
                    <a:pt x="4561" y="5214"/>
                  </a:lnTo>
                  <a:lnTo>
                    <a:pt x="3520" y="5134"/>
                  </a:lnTo>
                  <a:close/>
                  <a:moveTo>
                    <a:pt x="12889" y="1"/>
                  </a:moveTo>
                  <a:lnTo>
                    <a:pt x="12828" y="1034"/>
                  </a:lnTo>
                  <a:lnTo>
                    <a:pt x="11521" y="973"/>
                  </a:lnTo>
                  <a:lnTo>
                    <a:pt x="11369" y="2827"/>
                  </a:lnTo>
                  <a:lnTo>
                    <a:pt x="6475" y="2432"/>
                  </a:lnTo>
                  <a:lnTo>
                    <a:pt x="6384" y="3344"/>
                  </a:lnTo>
                  <a:lnTo>
                    <a:pt x="4712" y="3253"/>
                  </a:lnTo>
                  <a:lnTo>
                    <a:pt x="4561" y="5214"/>
                  </a:lnTo>
                  <a:lnTo>
                    <a:pt x="4561" y="5214"/>
                  </a:lnTo>
                  <a:lnTo>
                    <a:pt x="26901" y="6931"/>
                  </a:lnTo>
                  <a:lnTo>
                    <a:pt x="27114" y="4651"/>
                  </a:lnTo>
                  <a:lnTo>
                    <a:pt x="21703" y="4226"/>
                  </a:lnTo>
                  <a:lnTo>
                    <a:pt x="21521" y="6505"/>
                  </a:lnTo>
                  <a:lnTo>
                    <a:pt x="19120" y="6323"/>
                  </a:lnTo>
                  <a:lnTo>
                    <a:pt x="19424" y="2219"/>
                  </a:lnTo>
                  <a:lnTo>
                    <a:pt x="16506" y="274"/>
                  </a:lnTo>
                  <a:lnTo>
                    <a:pt x="12889" y="1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85" name="Google Shape;1185;p7"/>
            <p:cNvSpPr/>
            <p:nvPr/>
          </p:nvSpPr>
          <p:spPr>
            <a:xfrm>
              <a:off x="5631075" y="2722975"/>
              <a:ext cx="47900" cy="73725"/>
            </a:xfrm>
            <a:custGeom>
              <a:rect b="b" l="l" r="r" t="t"/>
              <a:pathLst>
                <a:path extrusionOk="0" h="2949" w="1916">
                  <a:moveTo>
                    <a:pt x="243" y="0"/>
                  </a:moveTo>
                  <a:lnTo>
                    <a:pt x="0" y="2858"/>
                  </a:lnTo>
                  <a:lnTo>
                    <a:pt x="1733" y="2949"/>
                  </a:lnTo>
                  <a:lnTo>
                    <a:pt x="1915" y="639"/>
                  </a:lnTo>
                  <a:lnTo>
                    <a:pt x="243" y="0"/>
                  </a:ln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86" name="Google Shape;1186;p7"/>
            <p:cNvSpPr/>
            <p:nvPr/>
          </p:nvSpPr>
          <p:spPr>
            <a:xfrm>
              <a:off x="5759500" y="2760975"/>
              <a:ext cx="21300" cy="44850"/>
            </a:xfrm>
            <a:custGeom>
              <a:rect b="b" l="l" r="r" t="t"/>
              <a:pathLst>
                <a:path extrusionOk="0" h="1794" w="852">
                  <a:moveTo>
                    <a:pt x="122" y="0"/>
                  </a:moveTo>
                  <a:lnTo>
                    <a:pt x="0" y="1733"/>
                  </a:lnTo>
                  <a:lnTo>
                    <a:pt x="699" y="1794"/>
                  </a:lnTo>
                  <a:lnTo>
                    <a:pt x="851" y="31"/>
                  </a:lnTo>
                  <a:lnTo>
                    <a:pt x="122" y="0"/>
                  </a:ln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87" name="Google Shape;1187;p7"/>
            <p:cNvSpPr/>
            <p:nvPr/>
          </p:nvSpPr>
          <p:spPr>
            <a:xfrm>
              <a:off x="6030025" y="2690300"/>
              <a:ext cx="72975" cy="72225"/>
            </a:xfrm>
            <a:custGeom>
              <a:rect b="b" l="l" r="r" t="t"/>
              <a:pathLst>
                <a:path extrusionOk="0" h="2889" w="2919">
                  <a:moveTo>
                    <a:pt x="91" y="0"/>
                  </a:moveTo>
                  <a:lnTo>
                    <a:pt x="0" y="1307"/>
                  </a:lnTo>
                  <a:lnTo>
                    <a:pt x="2796" y="2888"/>
                  </a:lnTo>
                  <a:lnTo>
                    <a:pt x="2918" y="1763"/>
                  </a:lnTo>
                  <a:lnTo>
                    <a:pt x="91" y="0"/>
                  </a:ln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88" name="Google Shape;1188;p7"/>
            <p:cNvSpPr/>
            <p:nvPr/>
          </p:nvSpPr>
          <p:spPr>
            <a:xfrm>
              <a:off x="6027725" y="2732100"/>
              <a:ext cx="72225" cy="72200"/>
            </a:xfrm>
            <a:custGeom>
              <a:rect b="b" l="l" r="r" t="t"/>
              <a:pathLst>
                <a:path extrusionOk="0" h="2888" w="2889">
                  <a:moveTo>
                    <a:pt x="92" y="0"/>
                  </a:moveTo>
                  <a:lnTo>
                    <a:pt x="1" y="1611"/>
                  </a:lnTo>
                  <a:lnTo>
                    <a:pt x="2767" y="2888"/>
                  </a:lnTo>
                  <a:lnTo>
                    <a:pt x="2888" y="1520"/>
                  </a:lnTo>
                  <a:lnTo>
                    <a:pt x="92" y="0"/>
                  </a:ln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89" name="Google Shape;1189;p7"/>
            <p:cNvSpPr/>
            <p:nvPr/>
          </p:nvSpPr>
          <p:spPr>
            <a:xfrm>
              <a:off x="6024700" y="2777675"/>
              <a:ext cx="70700" cy="51700"/>
            </a:xfrm>
            <a:custGeom>
              <a:rect b="b" l="l" r="r" t="t"/>
              <a:pathLst>
                <a:path extrusionOk="0" h="2068" w="2828">
                  <a:moveTo>
                    <a:pt x="31" y="1"/>
                  </a:moveTo>
                  <a:lnTo>
                    <a:pt x="0" y="822"/>
                  </a:lnTo>
                  <a:lnTo>
                    <a:pt x="2766" y="2068"/>
                  </a:lnTo>
                  <a:lnTo>
                    <a:pt x="2827" y="1308"/>
                  </a:lnTo>
                  <a:lnTo>
                    <a:pt x="31" y="1"/>
                  </a:ln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90" name="Google Shape;1190;p7"/>
            <p:cNvSpPr/>
            <p:nvPr/>
          </p:nvSpPr>
          <p:spPr>
            <a:xfrm>
              <a:off x="6250375" y="2790600"/>
              <a:ext cx="47150" cy="53225"/>
            </a:xfrm>
            <a:custGeom>
              <a:rect b="b" l="l" r="r" t="t"/>
              <a:pathLst>
                <a:path extrusionOk="0" h="2129" w="1886">
                  <a:moveTo>
                    <a:pt x="153" y="1"/>
                  </a:moveTo>
                  <a:lnTo>
                    <a:pt x="1" y="2007"/>
                  </a:lnTo>
                  <a:lnTo>
                    <a:pt x="1733" y="2128"/>
                  </a:lnTo>
                  <a:lnTo>
                    <a:pt x="1885" y="122"/>
                  </a:lnTo>
                  <a:lnTo>
                    <a:pt x="153" y="1"/>
                  </a:ln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91" name="Google Shape;1191;p7"/>
            <p:cNvSpPr/>
            <p:nvPr/>
          </p:nvSpPr>
          <p:spPr>
            <a:xfrm>
              <a:off x="6228350" y="2789075"/>
              <a:ext cx="23575" cy="51700"/>
            </a:xfrm>
            <a:custGeom>
              <a:rect b="b" l="l" r="r" t="t"/>
              <a:pathLst>
                <a:path extrusionOk="0" h="2068" w="943">
                  <a:moveTo>
                    <a:pt x="152" y="1"/>
                  </a:moveTo>
                  <a:lnTo>
                    <a:pt x="0" y="1977"/>
                  </a:lnTo>
                  <a:lnTo>
                    <a:pt x="791" y="2068"/>
                  </a:lnTo>
                  <a:lnTo>
                    <a:pt x="943" y="62"/>
                  </a:lnTo>
                  <a:lnTo>
                    <a:pt x="791" y="62"/>
                  </a:lnTo>
                  <a:lnTo>
                    <a:pt x="152" y="1"/>
                  </a:ln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92" name="Google Shape;1192;p7"/>
            <p:cNvSpPr/>
            <p:nvPr/>
          </p:nvSpPr>
          <p:spPr>
            <a:xfrm rot="228639">
              <a:off x="5642333" y="2158343"/>
              <a:ext cx="1243174" cy="424006"/>
            </a:xfrm>
            <a:custGeom>
              <a:rect b="b" l="l" r="r" t="t"/>
              <a:pathLst>
                <a:path extrusionOk="0" h="16960" w="63923">
                  <a:moveTo>
                    <a:pt x="62889" y="1"/>
                  </a:moveTo>
                  <a:cubicBezTo>
                    <a:pt x="62839" y="1"/>
                    <a:pt x="62788" y="5"/>
                    <a:pt x="62737" y="15"/>
                  </a:cubicBezTo>
                  <a:cubicBezTo>
                    <a:pt x="53831" y="2173"/>
                    <a:pt x="44925" y="4392"/>
                    <a:pt x="35989" y="6550"/>
                  </a:cubicBezTo>
                  <a:cubicBezTo>
                    <a:pt x="27083" y="8769"/>
                    <a:pt x="18085" y="10927"/>
                    <a:pt x="9180" y="13145"/>
                  </a:cubicBezTo>
                  <a:cubicBezTo>
                    <a:pt x="6414" y="13814"/>
                    <a:pt x="3617" y="14483"/>
                    <a:pt x="851" y="15152"/>
                  </a:cubicBezTo>
                  <a:cubicBezTo>
                    <a:pt x="365" y="15273"/>
                    <a:pt x="0" y="15729"/>
                    <a:pt x="122" y="16215"/>
                  </a:cubicBezTo>
                  <a:cubicBezTo>
                    <a:pt x="203" y="16648"/>
                    <a:pt x="596" y="16960"/>
                    <a:pt x="1024" y="16960"/>
                  </a:cubicBezTo>
                  <a:cubicBezTo>
                    <a:pt x="1077" y="16960"/>
                    <a:pt x="1131" y="16955"/>
                    <a:pt x="1185" y="16945"/>
                  </a:cubicBezTo>
                  <a:cubicBezTo>
                    <a:pt x="10122" y="14726"/>
                    <a:pt x="19058" y="12568"/>
                    <a:pt x="28025" y="10349"/>
                  </a:cubicBezTo>
                  <a:cubicBezTo>
                    <a:pt x="36961" y="8191"/>
                    <a:pt x="45867" y="6003"/>
                    <a:pt x="54803" y="3814"/>
                  </a:cubicBezTo>
                  <a:cubicBezTo>
                    <a:pt x="57570" y="3145"/>
                    <a:pt x="60305" y="2446"/>
                    <a:pt x="63102" y="1808"/>
                  </a:cubicBezTo>
                  <a:cubicBezTo>
                    <a:pt x="63588" y="1686"/>
                    <a:pt x="63922" y="1230"/>
                    <a:pt x="63801" y="744"/>
                  </a:cubicBezTo>
                  <a:cubicBezTo>
                    <a:pt x="63746" y="336"/>
                    <a:pt x="63326" y="1"/>
                    <a:pt x="62889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93" name="Google Shape;1193;p7"/>
            <p:cNvSpPr/>
            <p:nvPr/>
          </p:nvSpPr>
          <p:spPr>
            <a:xfrm>
              <a:off x="5698700" y="2476000"/>
              <a:ext cx="50950" cy="324500"/>
            </a:xfrm>
            <a:custGeom>
              <a:rect b="b" l="l" r="r" t="t"/>
              <a:pathLst>
                <a:path extrusionOk="0" h="12980" w="2038">
                  <a:moveTo>
                    <a:pt x="2037" y="1"/>
                  </a:moveTo>
                  <a:lnTo>
                    <a:pt x="1004" y="274"/>
                  </a:lnTo>
                  <a:cubicBezTo>
                    <a:pt x="882" y="1521"/>
                    <a:pt x="821" y="2797"/>
                    <a:pt x="700" y="4074"/>
                  </a:cubicBezTo>
                  <a:cubicBezTo>
                    <a:pt x="456" y="7022"/>
                    <a:pt x="244" y="9940"/>
                    <a:pt x="1" y="12919"/>
                  </a:cubicBezTo>
                  <a:lnTo>
                    <a:pt x="1034" y="12980"/>
                  </a:lnTo>
                  <a:cubicBezTo>
                    <a:pt x="1368" y="8664"/>
                    <a:pt x="1672" y="4317"/>
                    <a:pt x="203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94" name="Google Shape;1194;p7"/>
            <p:cNvSpPr/>
            <p:nvPr/>
          </p:nvSpPr>
          <p:spPr>
            <a:xfrm>
              <a:off x="5839275" y="2441825"/>
              <a:ext cx="53225" cy="369325"/>
            </a:xfrm>
            <a:custGeom>
              <a:rect b="b" l="l" r="r" t="t"/>
              <a:pathLst>
                <a:path extrusionOk="0" h="14773" w="2129">
                  <a:moveTo>
                    <a:pt x="2128" y="0"/>
                  </a:moveTo>
                  <a:lnTo>
                    <a:pt x="1125" y="213"/>
                  </a:lnTo>
                  <a:cubicBezTo>
                    <a:pt x="973" y="2097"/>
                    <a:pt x="852" y="3952"/>
                    <a:pt x="700" y="5836"/>
                  </a:cubicBezTo>
                  <a:cubicBezTo>
                    <a:pt x="457" y="8815"/>
                    <a:pt x="244" y="11733"/>
                    <a:pt x="1" y="14712"/>
                  </a:cubicBezTo>
                  <a:lnTo>
                    <a:pt x="1034" y="14772"/>
                  </a:lnTo>
                  <a:cubicBezTo>
                    <a:pt x="1429" y="9848"/>
                    <a:pt x="1794" y="4924"/>
                    <a:pt x="212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95" name="Google Shape;1195;p7"/>
            <p:cNvSpPr/>
            <p:nvPr/>
          </p:nvSpPr>
          <p:spPr>
            <a:xfrm>
              <a:off x="6119675" y="2373425"/>
              <a:ext cx="60825" cy="459750"/>
            </a:xfrm>
            <a:custGeom>
              <a:rect b="b" l="l" r="r" t="t"/>
              <a:pathLst>
                <a:path extrusionOk="0" h="18390" w="2433">
                  <a:moveTo>
                    <a:pt x="2432" y="1"/>
                  </a:moveTo>
                  <a:lnTo>
                    <a:pt x="1369" y="213"/>
                  </a:lnTo>
                  <a:lnTo>
                    <a:pt x="700" y="9454"/>
                  </a:lnTo>
                  <a:cubicBezTo>
                    <a:pt x="457" y="12432"/>
                    <a:pt x="214" y="15350"/>
                    <a:pt x="1" y="18299"/>
                  </a:cubicBezTo>
                  <a:lnTo>
                    <a:pt x="1034" y="18390"/>
                  </a:lnTo>
                  <a:cubicBezTo>
                    <a:pt x="1490" y="12280"/>
                    <a:pt x="1946" y="6110"/>
                    <a:pt x="2432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96" name="Google Shape;1196;p7"/>
            <p:cNvSpPr/>
            <p:nvPr/>
          </p:nvSpPr>
          <p:spPr>
            <a:xfrm>
              <a:off x="6259500" y="2339225"/>
              <a:ext cx="63850" cy="504600"/>
            </a:xfrm>
            <a:custGeom>
              <a:rect b="b" l="l" r="r" t="t"/>
              <a:pathLst>
                <a:path extrusionOk="0" h="20184" w="2554">
                  <a:moveTo>
                    <a:pt x="2554" y="1"/>
                  </a:moveTo>
                  <a:lnTo>
                    <a:pt x="1520" y="213"/>
                  </a:lnTo>
                  <a:cubicBezTo>
                    <a:pt x="1247" y="3922"/>
                    <a:pt x="943" y="7569"/>
                    <a:pt x="669" y="11247"/>
                  </a:cubicBezTo>
                  <a:cubicBezTo>
                    <a:pt x="456" y="14195"/>
                    <a:pt x="213" y="17144"/>
                    <a:pt x="1" y="20092"/>
                  </a:cubicBezTo>
                  <a:lnTo>
                    <a:pt x="1034" y="20183"/>
                  </a:lnTo>
                  <a:cubicBezTo>
                    <a:pt x="1520" y="13436"/>
                    <a:pt x="2037" y="6718"/>
                    <a:pt x="255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97" name="Google Shape;1197;p7"/>
            <p:cNvSpPr/>
            <p:nvPr/>
          </p:nvSpPr>
          <p:spPr>
            <a:xfrm>
              <a:off x="6400075" y="2302750"/>
              <a:ext cx="67650" cy="550200"/>
            </a:xfrm>
            <a:custGeom>
              <a:rect b="b" l="l" r="r" t="t"/>
              <a:pathLst>
                <a:path extrusionOk="0" h="22008" w="2706">
                  <a:moveTo>
                    <a:pt x="2706" y="1"/>
                  </a:moveTo>
                  <a:lnTo>
                    <a:pt x="1642" y="274"/>
                  </a:lnTo>
                  <a:cubicBezTo>
                    <a:pt x="1338" y="4560"/>
                    <a:pt x="973" y="8815"/>
                    <a:pt x="669" y="13071"/>
                  </a:cubicBezTo>
                  <a:cubicBezTo>
                    <a:pt x="457" y="16019"/>
                    <a:pt x="214" y="18968"/>
                    <a:pt x="1" y="21946"/>
                  </a:cubicBezTo>
                  <a:lnTo>
                    <a:pt x="1034" y="22007"/>
                  </a:lnTo>
                  <a:cubicBezTo>
                    <a:pt x="1581" y="14682"/>
                    <a:pt x="2128" y="7356"/>
                    <a:pt x="270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98" name="Google Shape;1198;p7"/>
            <p:cNvSpPr/>
            <p:nvPr/>
          </p:nvSpPr>
          <p:spPr>
            <a:xfrm>
              <a:off x="5968475" y="2403825"/>
              <a:ext cx="79050" cy="429350"/>
            </a:xfrm>
            <a:custGeom>
              <a:rect b="b" l="l" r="r" t="t"/>
              <a:pathLst>
                <a:path extrusionOk="0" h="17174" w="3162">
                  <a:moveTo>
                    <a:pt x="3161" y="0"/>
                  </a:moveTo>
                  <a:lnTo>
                    <a:pt x="1216" y="456"/>
                  </a:lnTo>
                  <a:lnTo>
                    <a:pt x="0" y="17022"/>
                  </a:lnTo>
                  <a:lnTo>
                    <a:pt x="1885" y="17174"/>
                  </a:lnTo>
                  <a:lnTo>
                    <a:pt x="3161" y="0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99" name="Google Shape;1199;p7"/>
            <p:cNvSpPr/>
            <p:nvPr/>
          </p:nvSpPr>
          <p:spPr>
            <a:xfrm>
              <a:off x="6529275" y="2264000"/>
              <a:ext cx="91950" cy="610975"/>
            </a:xfrm>
            <a:custGeom>
              <a:rect b="b" l="l" r="r" t="t"/>
              <a:pathLst>
                <a:path extrusionOk="0" h="24439" w="3678">
                  <a:moveTo>
                    <a:pt x="3678" y="1"/>
                  </a:moveTo>
                  <a:lnTo>
                    <a:pt x="1793" y="456"/>
                  </a:lnTo>
                  <a:lnTo>
                    <a:pt x="0" y="24317"/>
                  </a:lnTo>
                  <a:lnTo>
                    <a:pt x="1854" y="24439"/>
                  </a:lnTo>
                  <a:lnTo>
                    <a:pt x="3678" y="1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00" name="Google Shape;1200;p7"/>
            <p:cNvSpPr/>
            <p:nvPr/>
          </p:nvSpPr>
          <p:spPr>
            <a:xfrm>
              <a:off x="6678950" y="2234375"/>
              <a:ext cx="74500" cy="640600"/>
            </a:xfrm>
            <a:custGeom>
              <a:rect b="b" l="l" r="r" t="t"/>
              <a:pathLst>
                <a:path extrusionOk="0" h="25624" w="2980">
                  <a:moveTo>
                    <a:pt x="2980" y="0"/>
                  </a:moveTo>
                  <a:lnTo>
                    <a:pt x="1946" y="274"/>
                  </a:lnTo>
                  <a:lnTo>
                    <a:pt x="700" y="16687"/>
                  </a:lnTo>
                  <a:cubicBezTo>
                    <a:pt x="457" y="19666"/>
                    <a:pt x="244" y="22584"/>
                    <a:pt x="1" y="25532"/>
                  </a:cubicBezTo>
                  <a:lnTo>
                    <a:pt x="1034" y="25624"/>
                  </a:lnTo>
                  <a:cubicBezTo>
                    <a:pt x="1642" y="17721"/>
                    <a:pt x="2220" y="9818"/>
                    <a:pt x="2828" y="1885"/>
                  </a:cubicBezTo>
                  <a:cubicBezTo>
                    <a:pt x="2858" y="1277"/>
                    <a:pt x="2889" y="608"/>
                    <a:pt x="298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01" name="Google Shape;1201;p7"/>
            <p:cNvSpPr/>
            <p:nvPr/>
          </p:nvSpPr>
          <p:spPr>
            <a:xfrm>
              <a:off x="6819550" y="2200175"/>
              <a:ext cx="77525" cy="685450"/>
            </a:xfrm>
            <a:custGeom>
              <a:rect b="b" l="l" r="r" t="t"/>
              <a:pathLst>
                <a:path extrusionOk="0" h="27418" w="3101">
                  <a:moveTo>
                    <a:pt x="3101" y="0"/>
                  </a:moveTo>
                  <a:lnTo>
                    <a:pt x="2067" y="243"/>
                  </a:lnTo>
                  <a:lnTo>
                    <a:pt x="699" y="18481"/>
                  </a:lnTo>
                  <a:cubicBezTo>
                    <a:pt x="456" y="21429"/>
                    <a:pt x="243" y="24378"/>
                    <a:pt x="0" y="27326"/>
                  </a:cubicBezTo>
                  <a:lnTo>
                    <a:pt x="1034" y="27417"/>
                  </a:lnTo>
                  <a:cubicBezTo>
                    <a:pt x="1642" y="19484"/>
                    <a:pt x="2219" y="11611"/>
                    <a:pt x="2827" y="3648"/>
                  </a:cubicBezTo>
                  <a:cubicBezTo>
                    <a:pt x="2888" y="2432"/>
                    <a:pt x="3009" y="1216"/>
                    <a:pt x="310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02" name="Google Shape;1202;p7"/>
            <p:cNvSpPr/>
            <p:nvPr/>
          </p:nvSpPr>
          <p:spPr>
            <a:xfrm>
              <a:off x="6419075" y="2811125"/>
              <a:ext cx="9150" cy="6850"/>
            </a:xfrm>
            <a:custGeom>
              <a:rect b="b" l="l" r="r" t="t"/>
              <a:pathLst>
                <a:path extrusionOk="0" h="274" w="366">
                  <a:moveTo>
                    <a:pt x="183" y="0"/>
                  </a:moveTo>
                  <a:cubicBezTo>
                    <a:pt x="1" y="0"/>
                    <a:pt x="1" y="274"/>
                    <a:pt x="183" y="274"/>
                  </a:cubicBezTo>
                  <a:cubicBezTo>
                    <a:pt x="365" y="274"/>
                    <a:pt x="365" y="0"/>
                    <a:pt x="183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03" name="Google Shape;1203;p7"/>
            <p:cNvSpPr/>
            <p:nvPr/>
          </p:nvSpPr>
          <p:spPr>
            <a:xfrm>
              <a:off x="6490500" y="2574800"/>
              <a:ext cx="364775" cy="310825"/>
            </a:xfrm>
            <a:custGeom>
              <a:rect b="b" l="l" r="r" t="t"/>
              <a:pathLst>
                <a:path extrusionOk="0" h="12433" w="14591">
                  <a:moveTo>
                    <a:pt x="12554" y="0"/>
                  </a:moveTo>
                  <a:cubicBezTo>
                    <a:pt x="12615" y="1186"/>
                    <a:pt x="12220" y="2706"/>
                    <a:pt x="13223" y="3617"/>
                  </a:cubicBezTo>
                  <a:cubicBezTo>
                    <a:pt x="12311" y="2918"/>
                    <a:pt x="11490" y="3192"/>
                    <a:pt x="10487" y="2858"/>
                  </a:cubicBezTo>
                  <a:lnTo>
                    <a:pt x="10487" y="2858"/>
                  </a:lnTo>
                  <a:cubicBezTo>
                    <a:pt x="10548" y="3617"/>
                    <a:pt x="12493" y="4924"/>
                    <a:pt x="13314" y="4924"/>
                  </a:cubicBezTo>
                  <a:cubicBezTo>
                    <a:pt x="12767" y="5806"/>
                    <a:pt x="13375" y="6414"/>
                    <a:pt x="13223" y="7295"/>
                  </a:cubicBezTo>
                  <a:cubicBezTo>
                    <a:pt x="13024" y="7130"/>
                    <a:pt x="12777" y="7048"/>
                    <a:pt x="12534" y="7048"/>
                  </a:cubicBezTo>
                  <a:cubicBezTo>
                    <a:pt x="12109" y="7048"/>
                    <a:pt x="11698" y="7298"/>
                    <a:pt x="11582" y="7782"/>
                  </a:cubicBezTo>
                  <a:cubicBezTo>
                    <a:pt x="11808" y="7683"/>
                    <a:pt x="12053" y="7636"/>
                    <a:pt x="12297" y="7636"/>
                  </a:cubicBezTo>
                  <a:cubicBezTo>
                    <a:pt x="12578" y="7636"/>
                    <a:pt x="12857" y="7698"/>
                    <a:pt x="13101" y="7812"/>
                  </a:cubicBezTo>
                  <a:cubicBezTo>
                    <a:pt x="12098" y="8238"/>
                    <a:pt x="11308" y="9301"/>
                    <a:pt x="11399" y="10396"/>
                  </a:cubicBezTo>
                  <a:cubicBezTo>
                    <a:pt x="11186" y="10289"/>
                    <a:pt x="10966" y="10244"/>
                    <a:pt x="10742" y="10244"/>
                  </a:cubicBezTo>
                  <a:cubicBezTo>
                    <a:pt x="10518" y="10244"/>
                    <a:pt x="10290" y="10289"/>
                    <a:pt x="10062" y="10365"/>
                  </a:cubicBezTo>
                  <a:cubicBezTo>
                    <a:pt x="9910" y="9636"/>
                    <a:pt x="9606" y="8997"/>
                    <a:pt x="8907" y="8815"/>
                  </a:cubicBezTo>
                  <a:cubicBezTo>
                    <a:pt x="9727" y="8511"/>
                    <a:pt x="10974" y="8390"/>
                    <a:pt x="11582" y="7903"/>
                  </a:cubicBezTo>
                  <a:cubicBezTo>
                    <a:pt x="11030" y="7637"/>
                    <a:pt x="10657" y="7478"/>
                    <a:pt x="10232" y="7478"/>
                  </a:cubicBezTo>
                  <a:cubicBezTo>
                    <a:pt x="9977" y="7478"/>
                    <a:pt x="9704" y="7535"/>
                    <a:pt x="9363" y="7660"/>
                  </a:cubicBezTo>
                  <a:cubicBezTo>
                    <a:pt x="10062" y="7022"/>
                    <a:pt x="10579" y="6383"/>
                    <a:pt x="11308" y="5806"/>
                  </a:cubicBezTo>
                  <a:lnTo>
                    <a:pt x="11308" y="5806"/>
                  </a:lnTo>
                  <a:cubicBezTo>
                    <a:pt x="10183" y="6231"/>
                    <a:pt x="9363" y="6414"/>
                    <a:pt x="8755" y="7478"/>
                  </a:cubicBezTo>
                  <a:cubicBezTo>
                    <a:pt x="8664" y="7417"/>
                    <a:pt x="8147" y="7204"/>
                    <a:pt x="8086" y="7143"/>
                  </a:cubicBezTo>
                  <a:cubicBezTo>
                    <a:pt x="8694" y="6353"/>
                    <a:pt x="8998" y="5897"/>
                    <a:pt x="9028" y="4864"/>
                  </a:cubicBezTo>
                  <a:lnTo>
                    <a:pt x="9028" y="4864"/>
                  </a:lnTo>
                  <a:cubicBezTo>
                    <a:pt x="8360" y="5350"/>
                    <a:pt x="7782" y="5958"/>
                    <a:pt x="7782" y="6839"/>
                  </a:cubicBezTo>
                  <a:cubicBezTo>
                    <a:pt x="7630" y="6353"/>
                    <a:pt x="7326" y="5684"/>
                    <a:pt x="6779" y="5441"/>
                  </a:cubicBezTo>
                  <a:cubicBezTo>
                    <a:pt x="6596" y="5330"/>
                    <a:pt x="6423" y="5293"/>
                    <a:pt x="6255" y="5293"/>
                  </a:cubicBezTo>
                  <a:cubicBezTo>
                    <a:pt x="5943" y="5293"/>
                    <a:pt x="5650" y="5420"/>
                    <a:pt x="5344" y="5420"/>
                  </a:cubicBezTo>
                  <a:cubicBezTo>
                    <a:pt x="5189" y="5420"/>
                    <a:pt x="5030" y="5387"/>
                    <a:pt x="4864" y="5289"/>
                  </a:cubicBezTo>
                  <a:lnTo>
                    <a:pt x="4864" y="5289"/>
                  </a:lnTo>
                  <a:cubicBezTo>
                    <a:pt x="4919" y="5973"/>
                    <a:pt x="5564" y="6558"/>
                    <a:pt x="6246" y="6558"/>
                  </a:cubicBezTo>
                  <a:cubicBezTo>
                    <a:pt x="6322" y="6558"/>
                    <a:pt x="6399" y="6551"/>
                    <a:pt x="6475" y="6535"/>
                  </a:cubicBezTo>
                  <a:lnTo>
                    <a:pt x="6475" y="6535"/>
                  </a:lnTo>
                  <a:cubicBezTo>
                    <a:pt x="6262" y="6961"/>
                    <a:pt x="6293" y="7356"/>
                    <a:pt x="6536" y="7630"/>
                  </a:cubicBezTo>
                  <a:cubicBezTo>
                    <a:pt x="6019" y="7812"/>
                    <a:pt x="5563" y="8238"/>
                    <a:pt x="5533" y="8815"/>
                  </a:cubicBezTo>
                  <a:cubicBezTo>
                    <a:pt x="4969" y="7857"/>
                    <a:pt x="4562" y="6820"/>
                    <a:pt x="3463" y="6820"/>
                  </a:cubicBezTo>
                  <a:cubicBezTo>
                    <a:pt x="3378" y="6820"/>
                    <a:pt x="3287" y="6826"/>
                    <a:pt x="3192" y="6839"/>
                  </a:cubicBezTo>
                  <a:cubicBezTo>
                    <a:pt x="2223" y="6989"/>
                    <a:pt x="1538" y="8053"/>
                    <a:pt x="639" y="8053"/>
                  </a:cubicBezTo>
                  <a:cubicBezTo>
                    <a:pt x="438" y="8053"/>
                    <a:pt x="228" y="8000"/>
                    <a:pt x="1" y="7873"/>
                  </a:cubicBezTo>
                  <a:lnTo>
                    <a:pt x="1" y="7873"/>
                  </a:lnTo>
                  <a:cubicBezTo>
                    <a:pt x="487" y="8724"/>
                    <a:pt x="1429" y="8967"/>
                    <a:pt x="2341" y="8997"/>
                  </a:cubicBezTo>
                  <a:cubicBezTo>
                    <a:pt x="3436" y="8997"/>
                    <a:pt x="3740" y="9028"/>
                    <a:pt x="4712" y="9879"/>
                  </a:cubicBezTo>
                  <a:cubicBezTo>
                    <a:pt x="3344" y="10213"/>
                    <a:pt x="2493" y="10365"/>
                    <a:pt x="1673" y="11520"/>
                  </a:cubicBezTo>
                  <a:lnTo>
                    <a:pt x="13709" y="12432"/>
                  </a:lnTo>
                  <a:lnTo>
                    <a:pt x="14591" y="973"/>
                  </a:lnTo>
                  <a:lnTo>
                    <a:pt x="14591" y="973"/>
                  </a:lnTo>
                  <a:cubicBezTo>
                    <a:pt x="14074" y="1368"/>
                    <a:pt x="13709" y="1824"/>
                    <a:pt x="13861" y="2462"/>
                  </a:cubicBezTo>
                  <a:cubicBezTo>
                    <a:pt x="13618" y="1642"/>
                    <a:pt x="12949" y="882"/>
                    <a:pt x="12554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04" name="Google Shape;1204;p7"/>
            <p:cNvSpPr/>
            <p:nvPr/>
          </p:nvSpPr>
          <p:spPr>
            <a:xfrm>
              <a:off x="6452525" y="2799725"/>
              <a:ext cx="182200" cy="41075"/>
            </a:xfrm>
            <a:custGeom>
              <a:rect b="b" l="l" r="r" t="t"/>
              <a:pathLst>
                <a:path extrusionOk="0" h="1643" w="7288">
                  <a:moveTo>
                    <a:pt x="61" y="0"/>
                  </a:moveTo>
                  <a:cubicBezTo>
                    <a:pt x="30" y="31"/>
                    <a:pt x="0" y="122"/>
                    <a:pt x="30" y="152"/>
                  </a:cubicBezTo>
                  <a:cubicBezTo>
                    <a:pt x="243" y="304"/>
                    <a:pt x="395" y="578"/>
                    <a:pt x="608" y="760"/>
                  </a:cubicBezTo>
                  <a:cubicBezTo>
                    <a:pt x="760" y="943"/>
                    <a:pt x="1003" y="1155"/>
                    <a:pt x="1246" y="1307"/>
                  </a:cubicBezTo>
                  <a:cubicBezTo>
                    <a:pt x="1612" y="1480"/>
                    <a:pt x="2055" y="1560"/>
                    <a:pt x="2476" y="1560"/>
                  </a:cubicBezTo>
                  <a:cubicBezTo>
                    <a:pt x="2650" y="1560"/>
                    <a:pt x="2819" y="1547"/>
                    <a:pt x="2979" y="1520"/>
                  </a:cubicBezTo>
                  <a:cubicBezTo>
                    <a:pt x="3648" y="1459"/>
                    <a:pt x="4195" y="1095"/>
                    <a:pt x="4863" y="1095"/>
                  </a:cubicBezTo>
                  <a:cubicBezTo>
                    <a:pt x="5532" y="1155"/>
                    <a:pt x="6110" y="1551"/>
                    <a:pt x="6748" y="1642"/>
                  </a:cubicBezTo>
                  <a:cubicBezTo>
                    <a:pt x="6758" y="1643"/>
                    <a:pt x="6767" y="1643"/>
                    <a:pt x="6777" y="1643"/>
                  </a:cubicBezTo>
                  <a:cubicBezTo>
                    <a:pt x="7179" y="1643"/>
                    <a:pt x="7288" y="1030"/>
                    <a:pt x="6991" y="852"/>
                  </a:cubicBezTo>
                  <a:cubicBezTo>
                    <a:pt x="6718" y="700"/>
                    <a:pt x="6383" y="608"/>
                    <a:pt x="6110" y="487"/>
                  </a:cubicBezTo>
                  <a:cubicBezTo>
                    <a:pt x="5806" y="396"/>
                    <a:pt x="5471" y="304"/>
                    <a:pt x="5167" y="274"/>
                  </a:cubicBezTo>
                  <a:cubicBezTo>
                    <a:pt x="5061" y="260"/>
                    <a:pt x="4957" y="254"/>
                    <a:pt x="4854" y="254"/>
                  </a:cubicBezTo>
                  <a:cubicBezTo>
                    <a:pt x="4283" y="254"/>
                    <a:pt x="3763" y="444"/>
                    <a:pt x="3222" y="548"/>
                  </a:cubicBezTo>
                  <a:cubicBezTo>
                    <a:pt x="3064" y="565"/>
                    <a:pt x="2896" y="583"/>
                    <a:pt x="2724" y="583"/>
                  </a:cubicBezTo>
                  <a:cubicBezTo>
                    <a:pt x="2597" y="583"/>
                    <a:pt x="2469" y="573"/>
                    <a:pt x="2341" y="548"/>
                  </a:cubicBezTo>
                  <a:cubicBezTo>
                    <a:pt x="2067" y="456"/>
                    <a:pt x="1885" y="335"/>
                    <a:pt x="1611" y="244"/>
                  </a:cubicBezTo>
                  <a:cubicBezTo>
                    <a:pt x="1094" y="31"/>
                    <a:pt x="608" y="61"/>
                    <a:pt x="61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05" name="Google Shape;1205;p7"/>
            <p:cNvSpPr/>
            <p:nvPr/>
          </p:nvSpPr>
          <p:spPr>
            <a:xfrm>
              <a:off x="6764075" y="2442775"/>
              <a:ext cx="81325" cy="215125"/>
            </a:xfrm>
            <a:custGeom>
              <a:rect b="b" l="l" r="r" t="t"/>
              <a:pathLst>
                <a:path extrusionOk="0" h="8605" w="3253">
                  <a:moveTo>
                    <a:pt x="12" y="0"/>
                  </a:moveTo>
                  <a:cubicBezTo>
                    <a:pt x="8" y="0"/>
                    <a:pt x="0" y="8"/>
                    <a:pt x="0" y="23"/>
                  </a:cubicBezTo>
                  <a:cubicBezTo>
                    <a:pt x="16" y="8"/>
                    <a:pt x="16" y="0"/>
                    <a:pt x="12" y="0"/>
                  </a:cubicBezTo>
                  <a:close/>
                  <a:moveTo>
                    <a:pt x="0" y="23"/>
                  </a:moveTo>
                  <a:lnTo>
                    <a:pt x="0" y="23"/>
                  </a:lnTo>
                  <a:cubicBezTo>
                    <a:pt x="1277" y="2759"/>
                    <a:pt x="2310" y="5585"/>
                    <a:pt x="2979" y="8503"/>
                  </a:cubicBezTo>
                  <a:cubicBezTo>
                    <a:pt x="3003" y="8575"/>
                    <a:pt x="3050" y="8604"/>
                    <a:pt x="3099" y="8604"/>
                  </a:cubicBezTo>
                  <a:cubicBezTo>
                    <a:pt x="3174" y="8604"/>
                    <a:pt x="3253" y="8535"/>
                    <a:pt x="3253" y="8442"/>
                  </a:cubicBezTo>
                  <a:cubicBezTo>
                    <a:pt x="2827" y="5433"/>
                    <a:pt x="1399" y="2667"/>
                    <a:pt x="0" y="23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06" name="Google Shape;1206;p7"/>
            <p:cNvSpPr/>
            <p:nvPr/>
          </p:nvSpPr>
          <p:spPr>
            <a:xfrm>
              <a:off x="6802825" y="2482850"/>
              <a:ext cx="50175" cy="167875"/>
            </a:xfrm>
            <a:custGeom>
              <a:rect b="b" l="l" r="r" t="t"/>
              <a:pathLst>
                <a:path extrusionOk="0" h="6715" w="2007">
                  <a:moveTo>
                    <a:pt x="0" y="0"/>
                  </a:moveTo>
                  <a:lnTo>
                    <a:pt x="0" y="0"/>
                  </a:lnTo>
                  <a:cubicBezTo>
                    <a:pt x="943" y="2067"/>
                    <a:pt x="1368" y="4347"/>
                    <a:pt x="1794" y="6627"/>
                  </a:cubicBezTo>
                  <a:cubicBezTo>
                    <a:pt x="1808" y="6684"/>
                    <a:pt x="1856" y="6714"/>
                    <a:pt x="1903" y="6714"/>
                  </a:cubicBezTo>
                  <a:cubicBezTo>
                    <a:pt x="1956" y="6714"/>
                    <a:pt x="2007" y="6677"/>
                    <a:pt x="2007" y="6596"/>
                  </a:cubicBezTo>
                  <a:cubicBezTo>
                    <a:pt x="1733" y="4286"/>
                    <a:pt x="1064" y="2067"/>
                    <a:pt x="0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07" name="Google Shape;1207;p7"/>
            <p:cNvSpPr/>
            <p:nvPr/>
          </p:nvSpPr>
          <p:spPr>
            <a:xfrm>
              <a:off x="6741275" y="2514425"/>
              <a:ext cx="62100" cy="33125"/>
            </a:xfrm>
            <a:custGeom>
              <a:rect b="b" l="l" r="r" t="t"/>
              <a:pathLst>
                <a:path extrusionOk="0" h="1325" w="2484">
                  <a:moveTo>
                    <a:pt x="1915" y="622"/>
                  </a:moveTo>
                  <a:lnTo>
                    <a:pt x="1915" y="622"/>
                  </a:lnTo>
                  <a:cubicBezTo>
                    <a:pt x="1947" y="638"/>
                    <a:pt x="1963" y="654"/>
                    <a:pt x="1974" y="675"/>
                  </a:cubicBezTo>
                  <a:lnTo>
                    <a:pt x="1974" y="675"/>
                  </a:lnTo>
                  <a:cubicBezTo>
                    <a:pt x="1954" y="658"/>
                    <a:pt x="1934" y="641"/>
                    <a:pt x="1915" y="622"/>
                  </a:cubicBezTo>
                  <a:close/>
                  <a:moveTo>
                    <a:pt x="1307" y="1057"/>
                  </a:moveTo>
                  <a:lnTo>
                    <a:pt x="1307" y="1057"/>
                  </a:lnTo>
                  <a:cubicBezTo>
                    <a:pt x="1317" y="1060"/>
                    <a:pt x="1321" y="1061"/>
                    <a:pt x="1322" y="1061"/>
                  </a:cubicBezTo>
                  <a:cubicBezTo>
                    <a:pt x="1323" y="1061"/>
                    <a:pt x="1317" y="1059"/>
                    <a:pt x="1307" y="1057"/>
                  </a:cubicBezTo>
                  <a:close/>
                  <a:moveTo>
                    <a:pt x="221" y="1"/>
                  </a:moveTo>
                  <a:cubicBezTo>
                    <a:pt x="196" y="1"/>
                    <a:pt x="173" y="4"/>
                    <a:pt x="152" y="14"/>
                  </a:cubicBezTo>
                  <a:cubicBezTo>
                    <a:pt x="31" y="14"/>
                    <a:pt x="0" y="105"/>
                    <a:pt x="31" y="136"/>
                  </a:cubicBezTo>
                  <a:cubicBezTo>
                    <a:pt x="61" y="196"/>
                    <a:pt x="152" y="257"/>
                    <a:pt x="183" y="288"/>
                  </a:cubicBezTo>
                  <a:cubicBezTo>
                    <a:pt x="213" y="348"/>
                    <a:pt x="244" y="409"/>
                    <a:pt x="335" y="470"/>
                  </a:cubicBezTo>
                  <a:cubicBezTo>
                    <a:pt x="456" y="592"/>
                    <a:pt x="608" y="713"/>
                    <a:pt x="760" y="774"/>
                  </a:cubicBezTo>
                  <a:cubicBezTo>
                    <a:pt x="912" y="896"/>
                    <a:pt x="1064" y="956"/>
                    <a:pt x="1216" y="1048"/>
                  </a:cubicBezTo>
                  <a:cubicBezTo>
                    <a:pt x="1255" y="1048"/>
                    <a:pt x="1289" y="1053"/>
                    <a:pt x="1307" y="1057"/>
                  </a:cubicBezTo>
                  <a:lnTo>
                    <a:pt x="1307" y="1057"/>
                  </a:lnTo>
                  <a:cubicBezTo>
                    <a:pt x="1300" y="1055"/>
                    <a:pt x="1290" y="1052"/>
                    <a:pt x="1277" y="1048"/>
                  </a:cubicBezTo>
                  <a:lnTo>
                    <a:pt x="1307" y="1048"/>
                  </a:lnTo>
                  <a:cubicBezTo>
                    <a:pt x="1368" y="1048"/>
                    <a:pt x="1399" y="1078"/>
                    <a:pt x="1429" y="1078"/>
                  </a:cubicBezTo>
                  <a:cubicBezTo>
                    <a:pt x="1513" y="1099"/>
                    <a:pt x="1597" y="1134"/>
                    <a:pt x="1671" y="1134"/>
                  </a:cubicBezTo>
                  <a:cubicBezTo>
                    <a:pt x="1678" y="1134"/>
                    <a:pt x="1685" y="1134"/>
                    <a:pt x="1691" y="1133"/>
                  </a:cubicBezTo>
                  <a:lnTo>
                    <a:pt x="1691" y="1133"/>
                  </a:lnTo>
                  <a:cubicBezTo>
                    <a:pt x="1865" y="1192"/>
                    <a:pt x="2004" y="1268"/>
                    <a:pt x="2189" y="1321"/>
                  </a:cubicBezTo>
                  <a:cubicBezTo>
                    <a:pt x="2203" y="1323"/>
                    <a:pt x="2216" y="1324"/>
                    <a:pt x="2229" y="1324"/>
                  </a:cubicBezTo>
                  <a:cubicBezTo>
                    <a:pt x="2388" y="1324"/>
                    <a:pt x="2484" y="1158"/>
                    <a:pt x="2371" y="1017"/>
                  </a:cubicBezTo>
                  <a:cubicBezTo>
                    <a:pt x="2294" y="863"/>
                    <a:pt x="2131" y="796"/>
                    <a:pt x="1991" y="688"/>
                  </a:cubicBezTo>
                  <a:lnTo>
                    <a:pt x="1991" y="688"/>
                  </a:lnTo>
                  <a:cubicBezTo>
                    <a:pt x="1951" y="582"/>
                    <a:pt x="1868" y="549"/>
                    <a:pt x="1763" y="470"/>
                  </a:cubicBezTo>
                  <a:cubicBezTo>
                    <a:pt x="1733" y="440"/>
                    <a:pt x="1703" y="409"/>
                    <a:pt x="1672" y="409"/>
                  </a:cubicBezTo>
                  <a:cubicBezTo>
                    <a:pt x="1672" y="409"/>
                    <a:pt x="1611" y="409"/>
                    <a:pt x="1611" y="348"/>
                  </a:cubicBezTo>
                  <a:lnTo>
                    <a:pt x="1611" y="348"/>
                  </a:lnTo>
                  <a:cubicBezTo>
                    <a:pt x="1611" y="348"/>
                    <a:pt x="1611" y="348"/>
                    <a:pt x="1611" y="348"/>
                  </a:cubicBezTo>
                  <a:cubicBezTo>
                    <a:pt x="1551" y="288"/>
                    <a:pt x="1429" y="257"/>
                    <a:pt x="1307" y="196"/>
                  </a:cubicBezTo>
                  <a:cubicBezTo>
                    <a:pt x="1247" y="166"/>
                    <a:pt x="1155" y="166"/>
                    <a:pt x="1095" y="136"/>
                  </a:cubicBezTo>
                  <a:cubicBezTo>
                    <a:pt x="943" y="105"/>
                    <a:pt x="760" y="14"/>
                    <a:pt x="608" y="14"/>
                  </a:cubicBezTo>
                  <a:lnTo>
                    <a:pt x="365" y="14"/>
                  </a:lnTo>
                  <a:cubicBezTo>
                    <a:pt x="325" y="14"/>
                    <a:pt x="271" y="1"/>
                    <a:pt x="221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08" name="Google Shape;1208;p7"/>
            <p:cNvSpPr/>
            <p:nvPr/>
          </p:nvSpPr>
          <p:spPr>
            <a:xfrm>
              <a:off x="6760275" y="2561125"/>
              <a:ext cx="45625" cy="14025"/>
            </a:xfrm>
            <a:custGeom>
              <a:rect b="b" l="l" r="r" t="t"/>
              <a:pathLst>
                <a:path extrusionOk="0" h="561" w="1825">
                  <a:moveTo>
                    <a:pt x="1064" y="0"/>
                  </a:moveTo>
                  <a:cubicBezTo>
                    <a:pt x="973" y="0"/>
                    <a:pt x="912" y="61"/>
                    <a:pt x="821" y="61"/>
                  </a:cubicBezTo>
                  <a:cubicBezTo>
                    <a:pt x="669" y="91"/>
                    <a:pt x="517" y="91"/>
                    <a:pt x="395" y="152"/>
                  </a:cubicBezTo>
                  <a:cubicBezTo>
                    <a:pt x="304" y="243"/>
                    <a:pt x="183" y="274"/>
                    <a:pt x="61" y="365"/>
                  </a:cubicBezTo>
                  <a:cubicBezTo>
                    <a:pt x="0" y="395"/>
                    <a:pt x="31" y="456"/>
                    <a:pt x="92" y="517"/>
                  </a:cubicBezTo>
                  <a:cubicBezTo>
                    <a:pt x="213" y="547"/>
                    <a:pt x="335" y="547"/>
                    <a:pt x="456" y="547"/>
                  </a:cubicBezTo>
                  <a:cubicBezTo>
                    <a:pt x="507" y="557"/>
                    <a:pt x="551" y="561"/>
                    <a:pt x="591" y="561"/>
                  </a:cubicBezTo>
                  <a:cubicBezTo>
                    <a:pt x="672" y="561"/>
                    <a:pt x="740" y="547"/>
                    <a:pt x="821" y="547"/>
                  </a:cubicBezTo>
                  <a:lnTo>
                    <a:pt x="1429" y="547"/>
                  </a:lnTo>
                  <a:cubicBezTo>
                    <a:pt x="1520" y="517"/>
                    <a:pt x="1429" y="517"/>
                    <a:pt x="1520" y="517"/>
                  </a:cubicBezTo>
                  <a:lnTo>
                    <a:pt x="1611" y="517"/>
                  </a:lnTo>
                  <a:cubicBezTo>
                    <a:pt x="1763" y="517"/>
                    <a:pt x="1824" y="304"/>
                    <a:pt x="1702" y="243"/>
                  </a:cubicBezTo>
                  <a:cubicBezTo>
                    <a:pt x="1672" y="213"/>
                    <a:pt x="1581" y="152"/>
                    <a:pt x="1551" y="122"/>
                  </a:cubicBezTo>
                  <a:cubicBezTo>
                    <a:pt x="1459" y="91"/>
                    <a:pt x="1399" y="61"/>
                    <a:pt x="1307" y="61"/>
                  </a:cubicBezTo>
                  <a:cubicBezTo>
                    <a:pt x="1247" y="61"/>
                    <a:pt x="1155" y="0"/>
                    <a:pt x="1064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09" name="Google Shape;1209;p7"/>
            <p:cNvSpPr/>
            <p:nvPr/>
          </p:nvSpPr>
          <p:spPr>
            <a:xfrm>
              <a:off x="6788375" y="2430500"/>
              <a:ext cx="32700" cy="52350"/>
            </a:xfrm>
            <a:custGeom>
              <a:rect b="b" l="l" r="r" t="t"/>
              <a:pathLst>
                <a:path extrusionOk="0" h="2094" w="1308">
                  <a:moveTo>
                    <a:pt x="943" y="1091"/>
                  </a:moveTo>
                  <a:cubicBezTo>
                    <a:pt x="938" y="1097"/>
                    <a:pt x="934" y="1104"/>
                    <a:pt x="930" y="1112"/>
                  </a:cubicBezTo>
                  <a:lnTo>
                    <a:pt x="930" y="1112"/>
                  </a:lnTo>
                  <a:cubicBezTo>
                    <a:pt x="929" y="1109"/>
                    <a:pt x="932" y="1102"/>
                    <a:pt x="943" y="1091"/>
                  </a:cubicBezTo>
                  <a:close/>
                  <a:moveTo>
                    <a:pt x="1209" y="1"/>
                  </a:moveTo>
                  <a:cubicBezTo>
                    <a:pt x="1176" y="1"/>
                    <a:pt x="1136" y="7"/>
                    <a:pt x="1095" y="28"/>
                  </a:cubicBezTo>
                  <a:cubicBezTo>
                    <a:pt x="1034" y="58"/>
                    <a:pt x="1004" y="119"/>
                    <a:pt x="913" y="149"/>
                  </a:cubicBezTo>
                  <a:cubicBezTo>
                    <a:pt x="852" y="210"/>
                    <a:pt x="761" y="301"/>
                    <a:pt x="700" y="332"/>
                  </a:cubicBezTo>
                  <a:lnTo>
                    <a:pt x="639" y="362"/>
                  </a:lnTo>
                  <a:cubicBezTo>
                    <a:pt x="609" y="423"/>
                    <a:pt x="548" y="453"/>
                    <a:pt x="487" y="484"/>
                  </a:cubicBezTo>
                  <a:cubicBezTo>
                    <a:pt x="427" y="575"/>
                    <a:pt x="335" y="666"/>
                    <a:pt x="305" y="757"/>
                  </a:cubicBezTo>
                  <a:cubicBezTo>
                    <a:pt x="183" y="909"/>
                    <a:pt x="123" y="1091"/>
                    <a:pt x="92" y="1274"/>
                  </a:cubicBezTo>
                  <a:cubicBezTo>
                    <a:pt x="31" y="1517"/>
                    <a:pt x="1" y="1791"/>
                    <a:pt x="153" y="1973"/>
                  </a:cubicBezTo>
                  <a:cubicBezTo>
                    <a:pt x="206" y="2043"/>
                    <a:pt x="289" y="2093"/>
                    <a:pt x="374" y="2093"/>
                  </a:cubicBezTo>
                  <a:cubicBezTo>
                    <a:pt x="435" y="2093"/>
                    <a:pt x="497" y="2067"/>
                    <a:pt x="548" y="2003"/>
                  </a:cubicBezTo>
                  <a:lnTo>
                    <a:pt x="623" y="1904"/>
                  </a:lnTo>
                  <a:lnTo>
                    <a:pt x="623" y="1904"/>
                  </a:lnTo>
                  <a:cubicBezTo>
                    <a:pt x="623" y="1906"/>
                    <a:pt x="625" y="1907"/>
                    <a:pt x="627" y="1907"/>
                  </a:cubicBezTo>
                  <a:cubicBezTo>
                    <a:pt x="639" y="1907"/>
                    <a:pt x="666" y="1877"/>
                    <a:pt x="654" y="1877"/>
                  </a:cubicBezTo>
                  <a:cubicBezTo>
                    <a:pt x="651" y="1877"/>
                    <a:pt x="646" y="1878"/>
                    <a:pt x="639" y="1882"/>
                  </a:cubicBezTo>
                  <a:lnTo>
                    <a:pt x="623" y="1904"/>
                  </a:lnTo>
                  <a:lnTo>
                    <a:pt x="623" y="1904"/>
                  </a:lnTo>
                  <a:cubicBezTo>
                    <a:pt x="620" y="1899"/>
                    <a:pt x="623" y="1883"/>
                    <a:pt x="639" y="1851"/>
                  </a:cubicBezTo>
                  <a:cubicBezTo>
                    <a:pt x="700" y="1821"/>
                    <a:pt x="700" y="1821"/>
                    <a:pt x="700" y="1791"/>
                  </a:cubicBezTo>
                  <a:lnTo>
                    <a:pt x="791" y="1547"/>
                  </a:lnTo>
                  <a:cubicBezTo>
                    <a:pt x="852" y="1487"/>
                    <a:pt x="852" y="1426"/>
                    <a:pt x="882" y="1365"/>
                  </a:cubicBezTo>
                  <a:cubicBezTo>
                    <a:pt x="882" y="1365"/>
                    <a:pt x="900" y="1314"/>
                    <a:pt x="895" y="1314"/>
                  </a:cubicBezTo>
                  <a:lnTo>
                    <a:pt x="895" y="1314"/>
                  </a:lnTo>
                  <a:cubicBezTo>
                    <a:pt x="894" y="1314"/>
                    <a:pt x="890" y="1319"/>
                    <a:pt x="882" y="1335"/>
                  </a:cubicBezTo>
                  <a:cubicBezTo>
                    <a:pt x="874" y="1343"/>
                    <a:pt x="871" y="1347"/>
                    <a:pt x="869" y="1347"/>
                  </a:cubicBezTo>
                  <a:cubicBezTo>
                    <a:pt x="866" y="1347"/>
                    <a:pt x="882" y="1318"/>
                    <a:pt x="882" y="1274"/>
                  </a:cubicBezTo>
                  <a:cubicBezTo>
                    <a:pt x="908" y="1224"/>
                    <a:pt x="912" y="1153"/>
                    <a:pt x="930" y="1112"/>
                  </a:cubicBezTo>
                  <a:lnTo>
                    <a:pt x="930" y="1112"/>
                  </a:lnTo>
                  <a:cubicBezTo>
                    <a:pt x="930" y="1114"/>
                    <a:pt x="931" y="1114"/>
                    <a:pt x="932" y="1114"/>
                  </a:cubicBezTo>
                  <a:cubicBezTo>
                    <a:pt x="936" y="1114"/>
                    <a:pt x="943" y="1107"/>
                    <a:pt x="943" y="1091"/>
                  </a:cubicBezTo>
                  <a:lnTo>
                    <a:pt x="943" y="1091"/>
                  </a:lnTo>
                  <a:cubicBezTo>
                    <a:pt x="943" y="1091"/>
                    <a:pt x="943" y="1091"/>
                    <a:pt x="943" y="1091"/>
                  </a:cubicBezTo>
                  <a:cubicBezTo>
                    <a:pt x="943" y="1061"/>
                    <a:pt x="1004" y="1061"/>
                    <a:pt x="1004" y="1031"/>
                  </a:cubicBezTo>
                  <a:cubicBezTo>
                    <a:pt x="1034" y="909"/>
                    <a:pt x="1065" y="818"/>
                    <a:pt x="1095" y="727"/>
                  </a:cubicBezTo>
                  <a:cubicBezTo>
                    <a:pt x="1156" y="635"/>
                    <a:pt x="1156" y="605"/>
                    <a:pt x="1156" y="514"/>
                  </a:cubicBezTo>
                  <a:cubicBezTo>
                    <a:pt x="1156" y="508"/>
                    <a:pt x="1156" y="498"/>
                    <a:pt x="1156" y="484"/>
                  </a:cubicBezTo>
                  <a:cubicBezTo>
                    <a:pt x="1186" y="423"/>
                    <a:pt x="1217" y="332"/>
                    <a:pt x="1217" y="271"/>
                  </a:cubicBezTo>
                  <a:cubicBezTo>
                    <a:pt x="1217" y="180"/>
                    <a:pt x="1247" y="119"/>
                    <a:pt x="1247" y="28"/>
                  </a:cubicBezTo>
                  <a:cubicBezTo>
                    <a:pt x="1308" y="28"/>
                    <a:pt x="1274" y="1"/>
                    <a:pt x="1209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10" name="Google Shape;1210;p7"/>
            <p:cNvSpPr/>
            <p:nvPr/>
          </p:nvSpPr>
          <p:spPr>
            <a:xfrm>
              <a:off x="6806625" y="2459100"/>
              <a:ext cx="34225" cy="49650"/>
            </a:xfrm>
            <a:custGeom>
              <a:rect b="b" l="l" r="r" t="t"/>
              <a:pathLst>
                <a:path extrusionOk="0" h="1986" w="1369">
                  <a:moveTo>
                    <a:pt x="1177" y="0"/>
                  </a:moveTo>
                  <a:cubicBezTo>
                    <a:pt x="1150" y="0"/>
                    <a:pt x="1122" y="11"/>
                    <a:pt x="1095" y="39"/>
                  </a:cubicBezTo>
                  <a:cubicBezTo>
                    <a:pt x="973" y="99"/>
                    <a:pt x="882" y="251"/>
                    <a:pt x="760" y="373"/>
                  </a:cubicBezTo>
                  <a:cubicBezTo>
                    <a:pt x="639" y="525"/>
                    <a:pt x="487" y="647"/>
                    <a:pt x="365" y="799"/>
                  </a:cubicBezTo>
                  <a:cubicBezTo>
                    <a:pt x="183" y="1102"/>
                    <a:pt x="0" y="1467"/>
                    <a:pt x="61" y="1862"/>
                  </a:cubicBezTo>
                  <a:cubicBezTo>
                    <a:pt x="96" y="1948"/>
                    <a:pt x="168" y="1985"/>
                    <a:pt x="236" y="1985"/>
                  </a:cubicBezTo>
                  <a:cubicBezTo>
                    <a:pt x="289" y="1985"/>
                    <a:pt x="339" y="1963"/>
                    <a:pt x="365" y="1923"/>
                  </a:cubicBezTo>
                  <a:lnTo>
                    <a:pt x="487" y="1802"/>
                  </a:lnTo>
                  <a:cubicBezTo>
                    <a:pt x="517" y="1771"/>
                    <a:pt x="517" y="1771"/>
                    <a:pt x="517" y="1741"/>
                  </a:cubicBezTo>
                  <a:cubicBezTo>
                    <a:pt x="608" y="1650"/>
                    <a:pt x="639" y="1589"/>
                    <a:pt x="730" y="1498"/>
                  </a:cubicBezTo>
                  <a:lnTo>
                    <a:pt x="760" y="1467"/>
                  </a:lnTo>
                  <a:cubicBezTo>
                    <a:pt x="791" y="1437"/>
                    <a:pt x="821" y="1346"/>
                    <a:pt x="882" y="1315"/>
                  </a:cubicBezTo>
                  <a:cubicBezTo>
                    <a:pt x="912" y="1254"/>
                    <a:pt x="973" y="1163"/>
                    <a:pt x="1034" y="1102"/>
                  </a:cubicBezTo>
                  <a:cubicBezTo>
                    <a:pt x="1095" y="950"/>
                    <a:pt x="1156" y="738"/>
                    <a:pt x="1247" y="586"/>
                  </a:cubicBezTo>
                  <a:cubicBezTo>
                    <a:pt x="1277" y="525"/>
                    <a:pt x="1277" y="434"/>
                    <a:pt x="1338" y="373"/>
                  </a:cubicBezTo>
                  <a:cubicBezTo>
                    <a:pt x="1368" y="251"/>
                    <a:pt x="1368" y="191"/>
                    <a:pt x="1338" y="99"/>
                  </a:cubicBezTo>
                  <a:cubicBezTo>
                    <a:pt x="1296" y="57"/>
                    <a:pt x="1239" y="0"/>
                    <a:pt x="1177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11" name="Google Shape;1211;p7"/>
            <p:cNvSpPr/>
            <p:nvPr/>
          </p:nvSpPr>
          <p:spPr>
            <a:xfrm>
              <a:off x="6753425" y="2488925"/>
              <a:ext cx="35750" cy="21625"/>
            </a:xfrm>
            <a:custGeom>
              <a:rect b="b" l="l" r="r" t="t"/>
              <a:pathLst>
                <a:path extrusionOk="0" h="865" w="1430">
                  <a:moveTo>
                    <a:pt x="62" y="1"/>
                  </a:moveTo>
                  <a:cubicBezTo>
                    <a:pt x="31" y="61"/>
                    <a:pt x="1" y="92"/>
                    <a:pt x="31" y="122"/>
                  </a:cubicBezTo>
                  <a:cubicBezTo>
                    <a:pt x="214" y="244"/>
                    <a:pt x="366" y="365"/>
                    <a:pt x="517" y="517"/>
                  </a:cubicBezTo>
                  <a:lnTo>
                    <a:pt x="639" y="609"/>
                  </a:lnTo>
                  <a:cubicBezTo>
                    <a:pt x="669" y="669"/>
                    <a:pt x="761" y="700"/>
                    <a:pt x="791" y="730"/>
                  </a:cubicBezTo>
                  <a:cubicBezTo>
                    <a:pt x="821" y="761"/>
                    <a:pt x="913" y="821"/>
                    <a:pt x="943" y="821"/>
                  </a:cubicBezTo>
                  <a:cubicBezTo>
                    <a:pt x="973" y="852"/>
                    <a:pt x="1004" y="852"/>
                    <a:pt x="1065" y="852"/>
                  </a:cubicBezTo>
                  <a:cubicBezTo>
                    <a:pt x="1082" y="861"/>
                    <a:pt x="1103" y="864"/>
                    <a:pt x="1124" y="864"/>
                  </a:cubicBezTo>
                  <a:cubicBezTo>
                    <a:pt x="1176" y="864"/>
                    <a:pt x="1234" y="843"/>
                    <a:pt x="1277" y="821"/>
                  </a:cubicBezTo>
                  <a:cubicBezTo>
                    <a:pt x="1399" y="730"/>
                    <a:pt x="1429" y="669"/>
                    <a:pt x="1399" y="548"/>
                  </a:cubicBezTo>
                  <a:cubicBezTo>
                    <a:pt x="1369" y="365"/>
                    <a:pt x="1125" y="305"/>
                    <a:pt x="973" y="244"/>
                  </a:cubicBezTo>
                  <a:cubicBezTo>
                    <a:pt x="943" y="213"/>
                    <a:pt x="852" y="213"/>
                    <a:pt x="821" y="213"/>
                  </a:cubicBezTo>
                  <a:cubicBezTo>
                    <a:pt x="791" y="213"/>
                    <a:pt x="700" y="153"/>
                    <a:pt x="669" y="153"/>
                  </a:cubicBezTo>
                  <a:cubicBezTo>
                    <a:pt x="487" y="92"/>
                    <a:pt x="244" y="61"/>
                    <a:pt x="62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12" name="Google Shape;1212;p7"/>
            <p:cNvSpPr/>
            <p:nvPr/>
          </p:nvSpPr>
          <p:spPr>
            <a:xfrm>
              <a:off x="6429275" y="2757025"/>
              <a:ext cx="58225" cy="37300"/>
            </a:xfrm>
            <a:custGeom>
              <a:rect b="b" l="l" r="r" t="t"/>
              <a:pathLst>
                <a:path extrusionOk="0" h="1492" w="2329">
                  <a:moveTo>
                    <a:pt x="94" y="0"/>
                  </a:moveTo>
                  <a:cubicBezTo>
                    <a:pt x="58" y="0"/>
                    <a:pt x="0" y="79"/>
                    <a:pt x="79" y="158"/>
                  </a:cubicBezTo>
                  <a:cubicBezTo>
                    <a:pt x="170" y="219"/>
                    <a:pt x="201" y="310"/>
                    <a:pt x="261" y="371"/>
                  </a:cubicBezTo>
                  <a:cubicBezTo>
                    <a:pt x="353" y="462"/>
                    <a:pt x="413" y="523"/>
                    <a:pt x="474" y="614"/>
                  </a:cubicBezTo>
                  <a:cubicBezTo>
                    <a:pt x="505" y="645"/>
                    <a:pt x="505" y="736"/>
                    <a:pt x="535" y="766"/>
                  </a:cubicBezTo>
                  <a:cubicBezTo>
                    <a:pt x="565" y="797"/>
                    <a:pt x="626" y="888"/>
                    <a:pt x="657" y="918"/>
                  </a:cubicBezTo>
                  <a:cubicBezTo>
                    <a:pt x="717" y="1040"/>
                    <a:pt x="839" y="1101"/>
                    <a:pt x="960" y="1192"/>
                  </a:cubicBezTo>
                  <a:cubicBezTo>
                    <a:pt x="1143" y="1344"/>
                    <a:pt x="1386" y="1374"/>
                    <a:pt x="1599" y="1435"/>
                  </a:cubicBezTo>
                  <a:cubicBezTo>
                    <a:pt x="1725" y="1456"/>
                    <a:pt x="1879" y="1491"/>
                    <a:pt x="2023" y="1491"/>
                  </a:cubicBezTo>
                  <a:cubicBezTo>
                    <a:pt x="2088" y="1491"/>
                    <a:pt x="2150" y="1484"/>
                    <a:pt x="2207" y="1465"/>
                  </a:cubicBezTo>
                  <a:cubicBezTo>
                    <a:pt x="2298" y="1435"/>
                    <a:pt x="2328" y="1374"/>
                    <a:pt x="2237" y="1313"/>
                  </a:cubicBezTo>
                  <a:cubicBezTo>
                    <a:pt x="2146" y="1222"/>
                    <a:pt x="1994" y="1101"/>
                    <a:pt x="1842" y="949"/>
                  </a:cubicBezTo>
                  <a:cubicBezTo>
                    <a:pt x="1842" y="918"/>
                    <a:pt x="1781" y="918"/>
                    <a:pt x="1751" y="857"/>
                  </a:cubicBezTo>
                  <a:cubicBezTo>
                    <a:pt x="1720" y="827"/>
                    <a:pt x="1690" y="766"/>
                    <a:pt x="1599" y="705"/>
                  </a:cubicBezTo>
                  <a:cubicBezTo>
                    <a:pt x="1538" y="645"/>
                    <a:pt x="1386" y="523"/>
                    <a:pt x="1295" y="493"/>
                  </a:cubicBezTo>
                  <a:cubicBezTo>
                    <a:pt x="1234" y="462"/>
                    <a:pt x="1112" y="371"/>
                    <a:pt x="991" y="341"/>
                  </a:cubicBezTo>
                  <a:cubicBezTo>
                    <a:pt x="930" y="310"/>
                    <a:pt x="869" y="249"/>
                    <a:pt x="808" y="249"/>
                  </a:cubicBezTo>
                  <a:cubicBezTo>
                    <a:pt x="778" y="249"/>
                    <a:pt x="717" y="249"/>
                    <a:pt x="687" y="219"/>
                  </a:cubicBezTo>
                  <a:lnTo>
                    <a:pt x="535" y="158"/>
                  </a:lnTo>
                  <a:cubicBezTo>
                    <a:pt x="505" y="128"/>
                    <a:pt x="413" y="128"/>
                    <a:pt x="383" y="67"/>
                  </a:cubicBezTo>
                  <a:cubicBezTo>
                    <a:pt x="322" y="37"/>
                    <a:pt x="201" y="6"/>
                    <a:pt x="109" y="6"/>
                  </a:cubicBezTo>
                  <a:cubicBezTo>
                    <a:pt x="105" y="2"/>
                    <a:pt x="100" y="0"/>
                    <a:pt x="94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13" name="Google Shape;1213;p7"/>
            <p:cNvSpPr/>
            <p:nvPr/>
          </p:nvSpPr>
          <p:spPr>
            <a:xfrm>
              <a:off x="6460125" y="2725025"/>
              <a:ext cx="74475" cy="30400"/>
            </a:xfrm>
            <a:custGeom>
              <a:rect b="b" l="l" r="r" t="t"/>
              <a:pathLst>
                <a:path extrusionOk="0" h="1216" w="2979">
                  <a:moveTo>
                    <a:pt x="56" y="1"/>
                  </a:moveTo>
                  <a:cubicBezTo>
                    <a:pt x="28" y="1"/>
                    <a:pt x="0" y="50"/>
                    <a:pt x="0" y="70"/>
                  </a:cubicBezTo>
                  <a:cubicBezTo>
                    <a:pt x="30" y="131"/>
                    <a:pt x="30" y="192"/>
                    <a:pt x="61" y="253"/>
                  </a:cubicBezTo>
                  <a:cubicBezTo>
                    <a:pt x="91" y="283"/>
                    <a:pt x="91" y="374"/>
                    <a:pt x="152" y="435"/>
                  </a:cubicBezTo>
                  <a:cubicBezTo>
                    <a:pt x="213" y="557"/>
                    <a:pt x="304" y="678"/>
                    <a:pt x="395" y="800"/>
                  </a:cubicBezTo>
                  <a:cubicBezTo>
                    <a:pt x="669" y="1013"/>
                    <a:pt x="942" y="1165"/>
                    <a:pt x="1307" y="1195"/>
                  </a:cubicBezTo>
                  <a:cubicBezTo>
                    <a:pt x="1373" y="1210"/>
                    <a:pt x="1439" y="1216"/>
                    <a:pt x="1504" y="1216"/>
                  </a:cubicBezTo>
                  <a:cubicBezTo>
                    <a:pt x="1712" y="1216"/>
                    <a:pt x="1920" y="1157"/>
                    <a:pt x="2128" y="1134"/>
                  </a:cubicBezTo>
                  <a:cubicBezTo>
                    <a:pt x="2371" y="1104"/>
                    <a:pt x="2644" y="982"/>
                    <a:pt x="2888" y="861"/>
                  </a:cubicBezTo>
                  <a:cubicBezTo>
                    <a:pt x="2979" y="800"/>
                    <a:pt x="2948" y="648"/>
                    <a:pt x="2827" y="587"/>
                  </a:cubicBezTo>
                  <a:cubicBezTo>
                    <a:pt x="2614" y="557"/>
                    <a:pt x="2340" y="557"/>
                    <a:pt x="2128" y="526"/>
                  </a:cubicBezTo>
                  <a:cubicBezTo>
                    <a:pt x="1915" y="496"/>
                    <a:pt x="1702" y="405"/>
                    <a:pt x="1520" y="344"/>
                  </a:cubicBezTo>
                  <a:cubicBezTo>
                    <a:pt x="1277" y="253"/>
                    <a:pt x="1064" y="222"/>
                    <a:pt x="851" y="131"/>
                  </a:cubicBezTo>
                  <a:cubicBezTo>
                    <a:pt x="760" y="101"/>
                    <a:pt x="608" y="70"/>
                    <a:pt x="486" y="70"/>
                  </a:cubicBezTo>
                  <a:lnTo>
                    <a:pt x="304" y="70"/>
                  </a:lnTo>
                  <a:cubicBezTo>
                    <a:pt x="243" y="70"/>
                    <a:pt x="182" y="40"/>
                    <a:pt x="91" y="40"/>
                  </a:cubicBezTo>
                  <a:cubicBezTo>
                    <a:pt x="82" y="11"/>
                    <a:pt x="69" y="1"/>
                    <a:pt x="56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14" name="Google Shape;1214;p7"/>
            <p:cNvSpPr/>
            <p:nvPr/>
          </p:nvSpPr>
          <p:spPr>
            <a:xfrm>
              <a:off x="6499625" y="2710825"/>
              <a:ext cx="71800" cy="24575"/>
            </a:xfrm>
            <a:custGeom>
              <a:rect b="b" l="l" r="r" t="t"/>
              <a:pathLst>
                <a:path extrusionOk="0" h="983" w="2872">
                  <a:moveTo>
                    <a:pt x="92" y="0"/>
                  </a:moveTo>
                  <a:cubicBezTo>
                    <a:pt x="1" y="0"/>
                    <a:pt x="1" y="61"/>
                    <a:pt x="31" y="91"/>
                  </a:cubicBezTo>
                  <a:cubicBezTo>
                    <a:pt x="122" y="183"/>
                    <a:pt x="183" y="243"/>
                    <a:pt x="305" y="304"/>
                  </a:cubicBezTo>
                  <a:cubicBezTo>
                    <a:pt x="396" y="335"/>
                    <a:pt x="457" y="395"/>
                    <a:pt x="578" y="456"/>
                  </a:cubicBezTo>
                  <a:cubicBezTo>
                    <a:pt x="760" y="547"/>
                    <a:pt x="1004" y="638"/>
                    <a:pt x="1216" y="699"/>
                  </a:cubicBezTo>
                  <a:cubicBezTo>
                    <a:pt x="1460" y="790"/>
                    <a:pt x="1642" y="851"/>
                    <a:pt x="1855" y="912"/>
                  </a:cubicBezTo>
                  <a:lnTo>
                    <a:pt x="2219" y="912"/>
                  </a:lnTo>
                  <a:cubicBezTo>
                    <a:pt x="2311" y="912"/>
                    <a:pt x="2432" y="942"/>
                    <a:pt x="2554" y="973"/>
                  </a:cubicBezTo>
                  <a:cubicBezTo>
                    <a:pt x="2573" y="979"/>
                    <a:pt x="2593" y="982"/>
                    <a:pt x="2611" y="982"/>
                  </a:cubicBezTo>
                  <a:cubicBezTo>
                    <a:pt x="2765" y="982"/>
                    <a:pt x="2872" y="774"/>
                    <a:pt x="2736" y="638"/>
                  </a:cubicBezTo>
                  <a:cubicBezTo>
                    <a:pt x="2675" y="547"/>
                    <a:pt x="2554" y="486"/>
                    <a:pt x="2463" y="395"/>
                  </a:cubicBezTo>
                  <a:cubicBezTo>
                    <a:pt x="2371" y="335"/>
                    <a:pt x="2280" y="243"/>
                    <a:pt x="2159" y="183"/>
                  </a:cubicBezTo>
                  <a:cubicBezTo>
                    <a:pt x="1946" y="61"/>
                    <a:pt x="1672" y="31"/>
                    <a:pt x="1399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15" name="Google Shape;1215;p7"/>
            <p:cNvSpPr/>
            <p:nvPr/>
          </p:nvSpPr>
          <p:spPr>
            <a:xfrm>
              <a:off x="6566650" y="2707575"/>
              <a:ext cx="31025" cy="27875"/>
            </a:xfrm>
            <a:custGeom>
              <a:rect b="b" l="l" r="r" t="t"/>
              <a:pathLst>
                <a:path extrusionOk="0" h="1115" w="1241">
                  <a:moveTo>
                    <a:pt x="243" y="411"/>
                  </a:moveTo>
                  <a:cubicBezTo>
                    <a:pt x="248" y="418"/>
                    <a:pt x="252" y="427"/>
                    <a:pt x="257" y="436"/>
                  </a:cubicBezTo>
                  <a:lnTo>
                    <a:pt x="257" y="436"/>
                  </a:lnTo>
                  <a:cubicBezTo>
                    <a:pt x="252" y="429"/>
                    <a:pt x="247" y="422"/>
                    <a:pt x="243" y="411"/>
                  </a:cubicBezTo>
                  <a:close/>
                  <a:moveTo>
                    <a:pt x="511" y="835"/>
                  </a:moveTo>
                  <a:cubicBezTo>
                    <a:pt x="513" y="875"/>
                    <a:pt x="528" y="887"/>
                    <a:pt x="536" y="901"/>
                  </a:cubicBezTo>
                  <a:lnTo>
                    <a:pt x="536" y="901"/>
                  </a:lnTo>
                  <a:cubicBezTo>
                    <a:pt x="529" y="877"/>
                    <a:pt x="521" y="855"/>
                    <a:pt x="511" y="835"/>
                  </a:cubicBezTo>
                  <a:close/>
                  <a:moveTo>
                    <a:pt x="536" y="901"/>
                  </a:moveTo>
                  <a:cubicBezTo>
                    <a:pt x="538" y="907"/>
                    <a:pt x="540" y="914"/>
                    <a:pt x="542" y="920"/>
                  </a:cubicBezTo>
                  <a:cubicBezTo>
                    <a:pt x="542" y="912"/>
                    <a:pt x="539" y="906"/>
                    <a:pt x="536" y="901"/>
                  </a:cubicBezTo>
                  <a:close/>
                  <a:moveTo>
                    <a:pt x="50" y="0"/>
                  </a:moveTo>
                  <a:cubicBezTo>
                    <a:pt x="35" y="0"/>
                    <a:pt x="0" y="45"/>
                    <a:pt x="25" y="69"/>
                  </a:cubicBezTo>
                  <a:cubicBezTo>
                    <a:pt x="55" y="161"/>
                    <a:pt x="86" y="191"/>
                    <a:pt x="116" y="282"/>
                  </a:cubicBezTo>
                  <a:cubicBezTo>
                    <a:pt x="162" y="328"/>
                    <a:pt x="207" y="356"/>
                    <a:pt x="240" y="407"/>
                  </a:cubicBezTo>
                  <a:lnTo>
                    <a:pt x="240" y="407"/>
                  </a:lnTo>
                  <a:cubicBezTo>
                    <a:pt x="248" y="455"/>
                    <a:pt x="268" y="500"/>
                    <a:pt x="268" y="525"/>
                  </a:cubicBezTo>
                  <a:cubicBezTo>
                    <a:pt x="268" y="586"/>
                    <a:pt x="329" y="616"/>
                    <a:pt x="359" y="647"/>
                  </a:cubicBezTo>
                  <a:cubicBezTo>
                    <a:pt x="426" y="714"/>
                    <a:pt x="477" y="765"/>
                    <a:pt x="511" y="835"/>
                  </a:cubicBezTo>
                  <a:lnTo>
                    <a:pt x="511" y="835"/>
                  </a:lnTo>
                  <a:cubicBezTo>
                    <a:pt x="511" y="833"/>
                    <a:pt x="511" y="831"/>
                    <a:pt x="511" y="829"/>
                  </a:cubicBezTo>
                  <a:lnTo>
                    <a:pt x="511" y="829"/>
                  </a:lnTo>
                  <a:cubicBezTo>
                    <a:pt x="542" y="920"/>
                    <a:pt x="633" y="981"/>
                    <a:pt x="694" y="1042"/>
                  </a:cubicBezTo>
                  <a:cubicBezTo>
                    <a:pt x="760" y="1092"/>
                    <a:pt x="837" y="1115"/>
                    <a:pt x="912" y="1115"/>
                  </a:cubicBezTo>
                  <a:cubicBezTo>
                    <a:pt x="973" y="1115"/>
                    <a:pt x="1034" y="1100"/>
                    <a:pt x="1089" y="1072"/>
                  </a:cubicBezTo>
                  <a:cubicBezTo>
                    <a:pt x="1180" y="981"/>
                    <a:pt x="1241" y="829"/>
                    <a:pt x="1149" y="738"/>
                  </a:cubicBezTo>
                  <a:cubicBezTo>
                    <a:pt x="1089" y="616"/>
                    <a:pt x="997" y="525"/>
                    <a:pt x="937" y="465"/>
                  </a:cubicBezTo>
                  <a:cubicBezTo>
                    <a:pt x="876" y="434"/>
                    <a:pt x="815" y="373"/>
                    <a:pt x="785" y="343"/>
                  </a:cubicBezTo>
                  <a:cubicBezTo>
                    <a:pt x="754" y="313"/>
                    <a:pt x="694" y="313"/>
                    <a:pt x="633" y="282"/>
                  </a:cubicBezTo>
                  <a:cubicBezTo>
                    <a:pt x="602" y="282"/>
                    <a:pt x="542" y="221"/>
                    <a:pt x="511" y="221"/>
                  </a:cubicBezTo>
                  <a:lnTo>
                    <a:pt x="450" y="221"/>
                  </a:lnTo>
                  <a:cubicBezTo>
                    <a:pt x="450" y="221"/>
                    <a:pt x="390" y="221"/>
                    <a:pt x="390" y="191"/>
                  </a:cubicBezTo>
                  <a:cubicBezTo>
                    <a:pt x="359" y="191"/>
                    <a:pt x="359" y="161"/>
                    <a:pt x="329" y="161"/>
                  </a:cubicBezTo>
                  <a:cubicBezTo>
                    <a:pt x="238" y="130"/>
                    <a:pt x="177" y="39"/>
                    <a:pt x="55" y="9"/>
                  </a:cubicBezTo>
                  <a:cubicBezTo>
                    <a:pt x="55" y="3"/>
                    <a:pt x="53" y="0"/>
                    <a:pt x="50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16" name="Google Shape;1216;p7"/>
            <p:cNvSpPr/>
            <p:nvPr/>
          </p:nvSpPr>
          <p:spPr>
            <a:xfrm>
              <a:off x="6670600" y="2673575"/>
              <a:ext cx="14475" cy="21300"/>
            </a:xfrm>
            <a:custGeom>
              <a:rect b="b" l="l" r="r" t="t"/>
              <a:pathLst>
                <a:path extrusionOk="0" h="852" w="579">
                  <a:moveTo>
                    <a:pt x="244" y="1"/>
                  </a:moveTo>
                  <a:cubicBezTo>
                    <a:pt x="183" y="1"/>
                    <a:pt x="183" y="1"/>
                    <a:pt x="153" y="31"/>
                  </a:cubicBezTo>
                  <a:cubicBezTo>
                    <a:pt x="122" y="31"/>
                    <a:pt x="122" y="62"/>
                    <a:pt x="61" y="62"/>
                  </a:cubicBezTo>
                  <a:cubicBezTo>
                    <a:pt x="31" y="62"/>
                    <a:pt x="31" y="92"/>
                    <a:pt x="31" y="92"/>
                  </a:cubicBezTo>
                  <a:cubicBezTo>
                    <a:pt x="1" y="153"/>
                    <a:pt x="1" y="183"/>
                    <a:pt x="1" y="214"/>
                  </a:cubicBezTo>
                  <a:lnTo>
                    <a:pt x="1" y="335"/>
                  </a:lnTo>
                  <a:lnTo>
                    <a:pt x="1" y="366"/>
                  </a:lnTo>
                  <a:cubicBezTo>
                    <a:pt x="1" y="396"/>
                    <a:pt x="1" y="457"/>
                    <a:pt x="31" y="487"/>
                  </a:cubicBezTo>
                  <a:lnTo>
                    <a:pt x="31" y="517"/>
                  </a:lnTo>
                  <a:lnTo>
                    <a:pt x="31" y="517"/>
                  </a:lnTo>
                  <a:lnTo>
                    <a:pt x="31" y="517"/>
                  </a:lnTo>
                  <a:cubicBezTo>
                    <a:pt x="31" y="578"/>
                    <a:pt x="61" y="578"/>
                    <a:pt x="61" y="609"/>
                  </a:cubicBezTo>
                  <a:cubicBezTo>
                    <a:pt x="85" y="609"/>
                    <a:pt x="107" y="611"/>
                    <a:pt x="128" y="614"/>
                  </a:cubicBezTo>
                  <a:lnTo>
                    <a:pt x="128" y="614"/>
                  </a:lnTo>
                  <a:lnTo>
                    <a:pt x="122" y="609"/>
                  </a:lnTo>
                  <a:cubicBezTo>
                    <a:pt x="122" y="578"/>
                    <a:pt x="61" y="578"/>
                    <a:pt x="61" y="517"/>
                  </a:cubicBezTo>
                  <a:lnTo>
                    <a:pt x="61" y="517"/>
                  </a:lnTo>
                  <a:cubicBezTo>
                    <a:pt x="122" y="578"/>
                    <a:pt x="122" y="609"/>
                    <a:pt x="153" y="609"/>
                  </a:cubicBezTo>
                  <a:lnTo>
                    <a:pt x="167" y="623"/>
                  </a:lnTo>
                  <a:lnTo>
                    <a:pt x="167" y="623"/>
                  </a:lnTo>
                  <a:cubicBezTo>
                    <a:pt x="154" y="620"/>
                    <a:pt x="141" y="617"/>
                    <a:pt x="128" y="614"/>
                  </a:cubicBezTo>
                  <a:lnTo>
                    <a:pt x="128" y="614"/>
                  </a:lnTo>
                  <a:lnTo>
                    <a:pt x="153" y="639"/>
                  </a:lnTo>
                  <a:cubicBezTo>
                    <a:pt x="161" y="647"/>
                    <a:pt x="173" y="653"/>
                    <a:pt x="188" y="658"/>
                  </a:cubicBezTo>
                  <a:lnTo>
                    <a:pt x="188" y="658"/>
                  </a:lnTo>
                  <a:cubicBezTo>
                    <a:pt x="196" y="673"/>
                    <a:pt x="213" y="685"/>
                    <a:pt x="213" y="730"/>
                  </a:cubicBezTo>
                  <a:lnTo>
                    <a:pt x="213" y="730"/>
                  </a:lnTo>
                  <a:lnTo>
                    <a:pt x="213" y="730"/>
                  </a:lnTo>
                  <a:cubicBezTo>
                    <a:pt x="213" y="730"/>
                    <a:pt x="213" y="761"/>
                    <a:pt x="274" y="761"/>
                  </a:cubicBezTo>
                  <a:cubicBezTo>
                    <a:pt x="274" y="791"/>
                    <a:pt x="305" y="791"/>
                    <a:pt x="335" y="821"/>
                  </a:cubicBezTo>
                  <a:cubicBezTo>
                    <a:pt x="396" y="852"/>
                    <a:pt x="426" y="852"/>
                    <a:pt x="457" y="852"/>
                  </a:cubicBezTo>
                  <a:cubicBezTo>
                    <a:pt x="487" y="852"/>
                    <a:pt x="517" y="852"/>
                    <a:pt x="578" y="821"/>
                  </a:cubicBezTo>
                  <a:cubicBezTo>
                    <a:pt x="548" y="821"/>
                    <a:pt x="578" y="791"/>
                    <a:pt x="578" y="730"/>
                  </a:cubicBezTo>
                  <a:lnTo>
                    <a:pt x="578" y="639"/>
                  </a:lnTo>
                  <a:lnTo>
                    <a:pt x="578" y="517"/>
                  </a:lnTo>
                  <a:lnTo>
                    <a:pt x="578" y="457"/>
                  </a:lnTo>
                  <a:cubicBezTo>
                    <a:pt x="575" y="463"/>
                    <a:pt x="572" y="469"/>
                    <a:pt x="568" y="475"/>
                  </a:cubicBezTo>
                  <a:lnTo>
                    <a:pt x="568" y="475"/>
                  </a:lnTo>
                  <a:cubicBezTo>
                    <a:pt x="578" y="436"/>
                    <a:pt x="578" y="386"/>
                    <a:pt x="578" y="366"/>
                  </a:cubicBezTo>
                  <a:lnTo>
                    <a:pt x="578" y="244"/>
                  </a:lnTo>
                  <a:cubicBezTo>
                    <a:pt x="578" y="214"/>
                    <a:pt x="548" y="183"/>
                    <a:pt x="548" y="153"/>
                  </a:cubicBezTo>
                  <a:cubicBezTo>
                    <a:pt x="548" y="92"/>
                    <a:pt x="487" y="92"/>
                    <a:pt x="487" y="62"/>
                  </a:cubicBezTo>
                  <a:cubicBezTo>
                    <a:pt x="457" y="62"/>
                    <a:pt x="457" y="31"/>
                    <a:pt x="426" y="31"/>
                  </a:cubicBezTo>
                  <a:cubicBezTo>
                    <a:pt x="396" y="31"/>
                    <a:pt x="396" y="1"/>
                    <a:pt x="335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17" name="Google Shape;1217;p7"/>
            <p:cNvSpPr/>
            <p:nvPr/>
          </p:nvSpPr>
          <p:spPr>
            <a:xfrm>
              <a:off x="6686550" y="2676800"/>
              <a:ext cx="11425" cy="14175"/>
            </a:xfrm>
            <a:custGeom>
              <a:rect b="b" l="l" r="r" t="t"/>
              <a:pathLst>
                <a:path extrusionOk="0" h="567" w="457">
                  <a:moveTo>
                    <a:pt x="457" y="328"/>
                  </a:moveTo>
                  <a:cubicBezTo>
                    <a:pt x="456" y="328"/>
                    <a:pt x="454" y="328"/>
                    <a:pt x="453" y="328"/>
                  </a:cubicBezTo>
                  <a:lnTo>
                    <a:pt x="453" y="328"/>
                  </a:lnTo>
                  <a:cubicBezTo>
                    <a:pt x="449" y="335"/>
                    <a:pt x="442" y="343"/>
                    <a:pt x="426" y="358"/>
                  </a:cubicBezTo>
                  <a:lnTo>
                    <a:pt x="457" y="328"/>
                  </a:lnTo>
                  <a:close/>
                  <a:moveTo>
                    <a:pt x="244" y="1"/>
                  </a:moveTo>
                  <a:cubicBezTo>
                    <a:pt x="206" y="1"/>
                    <a:pt x="168" y="9"/>
                    <a:pt x="123" y="24"/>
                  </a:cubicBezTo>
                  <a:lnTo>
                    <a:pt x="92" y="54"/>
                  </a:lnTo>
                  <a:lnTo>
                    <a:pt x="31" y="85"/>
                  </a:lnTo>
                  <a:cubicBezTo>
                    <a:pt x="31" y="85"/>
                    <a:pt x="31" y="145"/>
                    <a:pt x="1" y="145"/>
                  </a:cubicBezTo>
                  <a:lnTo>
                    <a:pt x="1" y="206"/>
                  </a:lnTo>
                  <a:lnTo>
                    <a:pt x="1" y="237"/>
                  </a:lnTo>
                  <a:lnTo>
                    <a:pt x="1" y="267"/>
                  </a:lnTo>
                  <a:cubicBezTo>
                    <a:pt x="1" y="328"/>
                    <a:pt x="1" y="328"/>
                    <a:pt x="31" y="358"/>
                  </a:cubicBezTo>
                  <a:lnTo>
                    <a:pt x="31" y="419"/>
                  </a:lnTo>
                  <a:cubicBezTo>
                    <a:pt x="31" y="480"/>
                    <a:pt x="92" y="510"/>
                    <a:pt x="123" y="540"/>
                  </a:cubicBezTo>
                  <a:cubicBezTo>
                    <a:pt x="151" y="559"/>
                    <a:pt x="176" y="566"/>
                    <a:pt x="199" y="566"/>
                  </a:cubicBezTo>
                  <a:cubicBezTo>
                    <a:pt x="248" y="566"/>
                    <a:pt x="284" y="531"/>
                    <a:pt x="305" y="510"/>
                  </a:cubicBezTo>
                  <a:cubicBezTo>
                    <a:pt x="361" y="482"/>
                    <a:pt x="391" y="454"/>
                    <a:pt x="419" y="379"/>
                  </a:cubicBezTo>
                  <a:lnTo>
                    <a:pt x="419" y="379"/>
                  </a:lnTo>
                  <a:cubicBezTo>
                    <a:pt x="424" y="374"/>
                    <a:pt x="426" y="367"/>
                    <a:pt x="426" y="358"/>
                  </a:cubicBezTo>
                  <a:lnTo>
                    <a:pt x="426" y="358"/>
                  </a:lnTo>
                  <a:cubicBezTo>
                    <a:pt x="426" y="358"/>
                    <a:pt x="426" y="370"/>
                    <a:pt x="419" y="379"/>
                  </a:cubicBezTo>
                  <a:lnTo>
                    <a:pt x="419" y="379"/>
                  </a:lnTo>
                  <a:cubicBezTo>
                    <a:pt x="422" y="372"/>
                    <a:pt x="424" y="365"/>
                    <a:pt x="426" y="358"/>
                  </a:cubicBezTo>
                  <a:cubicBezTo>
                    <a:pt x="426" y="358"/>
                    <a:pt x="426" y="330"/>
                    <a:pt x="453" y="328"/>
                  </a:cubicBezTo>
                  <a:lnTo>
                    <a:pt x="453" y="328"/>
                  </a:lnTo>
                  <a:cubicBezTo>
                    <a:pt x="457" y="320"/>
                    <a:pt x="457" y="313"/>
                    <a:pt x="457" y="297"/>
                  </a:cubicBezTo>
                  <a:lnTo>
                    <a:pt x="457" y="237"/>
                  </a:lnTo>
                  <a:lnTo>
                    <a:pt x="457" y="206"/>
                  </a:lnTo>
                  <a:cubicBezTo>
                    <a:pt x="457" y="176"/>
                    <a:pt x="457" y="145"/>
                    <a:pt x="426" y="85"/>
                  </a:cubicBezTo>
                  <a:cubicBezTo>
                    <a:pt x="426" y="54"/>
                    <a:pt x="396" y="54"/>
                    <a:pt x="366" y="24"/>
                  </a:cubicBezTo>
                  <a:cubicBezTo>
                    <a:pt x="320" y="9"/>
                    <a:pt x="282" y="1"/>
                    <a:pt x="244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18" name="Google Shape;1218;p7"/>
            <p:cNvSpPr/>
            <p:nvPr/>
          </p:nvSpPr>
          <p:spPr>
            <a:xfrm>
              <a:off x="6653125" y="2682700"/>
              <a:ext cx="17500" cy="17500"/>
            </a:xfrm>
            <a:custGeom>
              <a:rect b="b" l="l" r="r" t="t"/>
              <a:pathLst>
                <a:path extrusionOk="0" h="700" w="700">
                  <a:moveTo>
                    <a:pt x="396" y="578"/>
                  </a:moveTo>
                  <a:lnTo>
                    <a:pt x="426" y="608"/>
                  </a:lnTo>
                  <a:cubicBezTo>
                    <a:pt x="426" y="608"/>
                    <a:pt x="396" y="608"/>
                    <a:pt x="396" y="578"/>
                  </a:cubicBezTo>
                  <a:close/>
                  <a:moveTo>
                    <a:pt x="365" y="1"/>
                  </a:moveTo>
                  <a:cubicBezTo>
                    <a:pt x="304" y="1"/>
                    <a:pt x="244" y="1"/>
                    <a:pt x="213" y="61"/>
                  </a:cubicBezTo>
                  <a:cubicBezTo>
                    <a:pt x="153" y="61"/>
                    <a:pt x="153" y="92"/>
                    <a:pt x="122" y="92"/>
                  </a:cubicBezTo>
                  <a:cubicBezTo>
                    <a:pt x="122" y="92"/>
                    <a:pt x="92" y="122"/>
                    <a:pt x="92" y="152"/>
                  </a:cubicBezTo>
                  <a:cubicBezTo>
                    <a:pt x="92" y="213"/>
                    <a:pt x="61" y="213"/>
                    <a:pt x="61" y="244"/>
                  </a:cubicBezTo>
                  <a:cubicBezTo>
                    <a:pt x="1" y="304"/>
                    <a:pt x="61" y="396"/>
                    <a:pt x="92" y="456"/>
                  </a:cubicBezTo>
                  <a:cubicBezTo>
                    <a:pt x="92" y="517"/>
                    <a:pt x="122" y="517"/>
                    <a:pt x="153" y="548"/>
                  </a:cubicBezTo>
                  <a:lnTo>
                    <a:pt x="153" y="578"/>
                  </a:lnTo>
                  <a:cubicBezTo>
                    <a:pt x="153" y="608"/>
                    <a:pt x="213" y="608"/>
                    <a:pt x="244" y="639"/>
                  </a:cubicBezTo>
                  <a:cubicBezTo>
                    <a:pt x="274" y="700"/>
                    <a:pt x="274" y="700"/>
                    <a:pt x="335" y="700"/>
                  </a:cubicBezTo>
                  <a:lnTo>
                    <a:pt x="396" y="700"/>
                  </a:lnTo>
                  <a:cubicBezTo>
                    <a:pt x="426" y="700"/>
                    <a:pt x="487" y="700"/>
                    <a:pt x="517" y="639"/>
                  </a:cubicBezTo>
                  <a:cubicBezTo>
                    <a:pt x="548" y="639"/>
                    <a:pt x="548" y="639"/>
                    <a:pt x="578" y="608"/>
                  </a:cubicBezTo>
                  <a:lnTo>
                    <a:pt x="669" y="548"/>
                  </a:lnTo>
                  <a:cubicBezTo>
                    <a:pt x="669" y="517"/>
                    <a:pt x="669" y="517"/>
                    <a:pt x="700" y="456"/>
                  </a:cubicBezTo>
                  <a:lnTo>
                    <a:pt x="700" y="304"/>
                  </a:lnTo>
                  <a:cubicBezTo>
                    <a:pt x="700" y="274"/>
                    <a:pt x="669" y="274"/>
                    <a:pt x="669" y="244"/>
                  </a:cubicBezTo>
                  <a:lnTo>
                    <a:pt x="669" y="304"/>
                  </a:lnTo>
                  <a:lnTo>
                    <a:pt x="669" y="396"/>
                  </a:lnTo>
                  <a:cubicBezTo>
                    <a:pt x="669" y="426"/>
                    <a:pt x="669" y="426"/>
                    <a:pt x="639" y="456"/>
                  </a:cubicBezTo>
                  <a:lnTo>
                    <a:pt x="634" y="459"/>
                  </a:lnTo>
                  <a:lnTo>
                    <a:pt x="634" y="459"/>
                  </a:lnTo>
                  <a:cubicBezTo>
                    <a:pt x="639" y="447"/>
                    <a:pt x="639" y="440"/>
                    <a:pt x="639" y="426"/>
                  </a:cubicBezTo>
                  <a:lnTo>
                    <a:pt x="639" y="396"/>
                  </a:lnTo>
                  <a:lnTo>
                    <a:pt x="639" y="365"/>
                  </a:lnTo>
                  <a:lnTo>
                    <a:pt x="639" y="304"/>
                  </a:lnTo>
                  <a:lnTo>
                    <a:pt x="639" y="274"/>
                  </a:lnTo>
                  <a:cubicBezTo>
                    <a:pt x="639" y="304"/>
                    <a:pt x="578" y="365"/>
                    <a:pt x="578" y="396"/>
                  </a:cubicBezTo>
                  <a:lnTo>
                    <a:pt x="562" y="412"/>
                  </a:lnTo>
                  <a:lnTo>
                    <a:pt x="562" y="412"/>
                  </a:lnTo>
                  <a:cubicBezTo>
                    <a:pt x="593" y="362"/>
                    <a:pt x="608" y="287"/>
                    <a:pt x="608" y="244"/>
                  </a:cubicBezTo>
                  <a:cubicBezTo>
                    <a:pt x="608" y="213"/>
                    <a:pt x="608" y="152"/>
                    <a:pt x="578" y="122"/>
                  </a:cubicBezTo>
                  <a:lnTo>
                    <a:pt x="578" y="122"/>
                  </a:lnTo>
                  <a:lnTo>
                    <a:pt x="639" y="152"/>
                  </a:lnTo>
                  <a:cubicBezTo>
                    <a:pt x="639" y="213"/>
                    <a:pt x="639" y="213"/>
                    <a:pt x="669" y="244"/>
                  </a:cubicBezTo>
                  <a:lnTo>
                    <a:pt x="669" y="213"/>
                  </a:lnTo>
                  <a:cubicBezTo>
                    <a:pt x="639" y="152"/>
                    <a:pt x="639" y="122"/>
                    <a:pt x="578" y="122"/>
                  </a:cubicBezTo>
                  <a:cubicBezTo>
                    <a:pt x="548" y="92"/>
                    <a:pt x="548" y="61"/>
                    <a:pt x="517" y="61"/>
                  </a:cubicBezTo>
                  <a:lnTo>
                    <a:pt x="548" y="92"/>
                  </a:lnTo>
                  <a:cubicBezTo>
                    <a:pt x="517" y="61"/>
                    <a:pt x="456" y="1"/>
                    <a:pt x="426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19" name="Google Shape;1219;p7"/>
            <p:cNvSpPr/>
            <p:nvPr/>
          </p:nvSpPr>
          <p:spPr>
            <a:xfrm>
              <a:off x="6655400" y="2666750"/>
              <a:ext cx="11425" cy="12925"/>
            </a:xfrm>
            <a:custGeom>
              <a:rect b="b" l="l" r="r" t="t"/>
              <a:pathLst>
                <a:path extrusionOk="0" h="517" w="457">
                  <a:moveTo>
                    <a:pt x="153" y="0"/>
                  </a:moveTo>
                  <a:cubicBezTo>
                    <a:pt x="122" y="0"/>
                    <a:pt x="122" y="31"/>
                    <a:pt x="62" y="31"/>
                  </a:cubicBezTo>
                  <a:lnTo>
                    <a:pt x="31" y="91"/>
                  </a:lnTo>
                  <a:lnTo>
                    <a:pt x="31" y="122"/>
                  </a:lnTo>
                  <a:cubicBezTo>
                    <a:pt x="1" y="152"/>
                    <a:pt x="1" y="183"/>
                    <a:pt x="1" y="243"/>
                  </a:cubicBezTo>
                  <a:cubicBezTo>
                    <a:pt x="1" y="264"/>
                    <a:pt x="1" y="285"/>
                    <a:pt x="10" y="305"/>
                  </a:cubicBezTo>
                  <a:lnTo>
                    <a:pt x="10" y="305"/>
                  </a:lnTo>
                  <a:cubicBezTo>
                    <a:pt x="7" y="305"/>
                    <a:pt x="4" y="304"/>
                    <a:pt x="1" y="304"/>
                  </a:cubicBezTo>
                  <a:lnTo>
                    <a:pt x="1" y="335"/>
                  </a:lnTo>
                  <a:cubicBezTo>
                    <a:pt x="1" y="395"/>
                    <a:pt x="31" y="395"/>
                    <a:pt x="31" y="426"/>
                  </a:cubicBezTo>
                  <a:cubicBezTo>
                    <a:pt x="31" y="456"/>
                    <a:pt x="92" y="456"/>
                    <a:pt x="122" y="487"/>
                  </a:cubicBezTo>
                  <a:cubicBezTo>
                    <a:pt x="153" y="487"/>
                    <a:pt x="183" y="517"/>
                    <a:pt x="244" y="517"/>
                  </a:cubicBezTo>
                  <a:cubicBezTo>
                    <a:pt x="274" y="517"/>
                    <a:pt x="305" y="517"/>
                    <a:pt x="335" y="487"/>
                  </a:cubicBezTo>
                  <a:cubicBezTo>
                    <a:pt x="396" y="426"/>
                    <a:pt x="426" y="395"/>
                    <a:pt x="426" y="395"/>
                  </a:cubicBezTo>
                  <a:cubicBezTo>
                    <a:pt x="448" y="395"/>
                    <a:pt x="454" y="365"/>
                    <a:pt x="456" y="336"/>
                  </a:cubicBezTo>
                  <a:lnTo>
                    <a:pt x="456" y="336"/>
                  </a:lnTo>
                  <a:lnTo>
                    <a:pt x="457" y="335"/>
                  </a:lnTo>
                  <a:lnTo>
                    <a:pt x="457" y="304"/>
                  </a:lnTo>
                  <a:lnTo>
                    <a:pt x="457" y="183"/>
                  </a:lnTo>
                  <a:lnTo>
                    <a:pt x="457" y="122"/>
                  </a:lnTo>
                  <a:cubicBezTo>
                    <a:pt x="457" y="122"/>
                    <a:pt x="457" y="91"/>
                    <a:pt x="426" y="91"/>
                  </a:cubicBezTo>
                  <a:cubicBezTo>
                    <a:pt x="426" y="31"/>
                    <a:pt x="396" y="31"/>
                    <a:pt x="335" y="31"/>
                  </a:cubicBezTo>
                  <a:cubicBezTo>
                    <a:pt x="335" y="31"/>
                    <a:pt x="305" y="31"/>
                    <a:pt x="305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20" name="Google Shape;1220;p7"/>
            <p:cNvSpPr/>
            <p:nvPr/>
          </p:nvSpPr>
          <p:spPr>
            <a:xfrm>
              <a:off x="6675925" y="2646225"/>
              <a:ext cx="14450" cy="21300"/>
            </a:xfrm>
            <a:custGeom>
              <a:rect b="b" l="l" r="r" t="t"/>
              <a:pathLst>
                <a:path extrusionOk="0" h="852" w="578">
                  <a:moveTo>
                    <a:pt x="213" y="548"/>
                  </a:moveTo>
                  <a:cubicBezTo>
                    <a:pt x="244" y="548"/>
                    <a:pt x="244" y="608"/>
                    <a:pt x="244" y="608"/>
                  </a:cubicBezTo>
                  <a:lnTo>
                    <a:pt x="213" y="548"/>
                  </a:lnTo>
                  <a:lnTo>
                    <a:pt x="213" y="548"/>
                  </a:lnTo>
                  <a:cubicBezTo>
                    <a:pt x="213" y="548"/>
                    <a:pt x="213" y="548"/>
                    <a:pt x="213" y="548"/>
                  </a:cubicBezTo>
                  <a:close/>
                  <a:moveTo>
                    <a:pt x="274" y="1"/>
                  </a:moveTo>
                  <a:cubicBezTo>
                    <a:pt x="244" y="1"/>
                    <a:pt x="183" y="1"/>
                    <a:pt x="122" y="31"/>
                  </a:cubicBezTo>
                  <a:cubicBezTo>
                    <a:pt x="92" y="31"/>
                    <a:pt x="61" y="61"/>
                    <a:pt x="61" y="92"/>
                  </a:cubicBezTo>
                  <a:cubicBezTo>
                    <a:pt x="0" y="153"/>
                    <a:pt x="0" y="183"/>
                    <a:pt x="0" y="183"/>
                  </a:cubicBezTo>
                  <a:lnTo>
                    <a:pt x="0" y="304"/>
                  </a:lnTo>
                  <a:cubicBezTo>
                    <a:pt x="0" y="335"/>
                    <a:pt x="0" y="365"/>
                    <a:pt x="61" y="396"/>
                  </a:cubicBezTo>
                  <a:lnTo>
                    <a:pt x="152" y="517"/>
                  </a:lnTo>
                  <a:lnTo>
                    <a:pt x="218" y="583"/>
                  </a:lnTo>
                  <a:lnTo>
                    <a:pt x="218" y="583"/>
                  </a:lnTo>
                  <a:cubicBezTo>
                    <a:pt x="226" y="610"/>
                    <a:pt x="244" y="616"/>
                    <a:pt x="244" y="639"/>
                  </a:cubicBezTo>
                  <a:lnTo>
                    <a:pt x="244" y="639"/>
                  </a:lnTo>
                  <a:cubicBezTo>
                    <a:pt x="244" y="639"/>
                    <a:pt x="243" y="608"/>
                    <a:pt x="213" y="608"/>
                  </a:cubicBezTo>
                  <a:cubicBezTo>
                    <a:pt x="213" y="639"/>
                    <a:pt x="213" y="669"/>
                    <a:pt x="244" y="669"/>
                  </a:cubicBezTo>
                  <a:lnTo>
                    <a:pt x="244" y="760"/>
                  </a:lnTo>
                  <a:cubicBezTo>
                    <a:pt x="244" y="791"/>
                    <a:pt x="274" y="821"/>
                    <a:pt x="365" y="852"/>
                  </a:cubicBezTo>
                  <a:cubicBezTo>
                    <a:pt x="396" y="791"/>
                    <a:pt x="426" y="760"/>
                    <a:pt x="487" y="700"/>
                  </a:cubicBezTo>
                  <a:cubicBezTo>
                    <a:pt x="548" y="639"/>
                    <a:pt x="548" y="517"/>
                    <a:pt x="578" y="456"/>
                  </a:cubicBezTo>
                  <a:lnTo>
                    <a:pt x="578" y="304"/>
                  </a:lnTo>
                  <a:lnTo>
                    <a:pt x="578" y="213"/>
                  </a:lnTo>
                  <a:lnTo>
                    <a:pt x="578" y="183"/>
                  </a:lnTo>
                  <a:cubicBezTo>
                    <a:pt x="578" y="183"/>
                    <a:pt x="578" y="153"/>
                    <a:pt x="548" y="153"/>
                  </a:cubicBezTo>
                  <a:cubicBezTo>
                    <a:pt x="517" y="92"/>
                    <a:pt x="517" y="61"/>
                    <a:pt x="456" y="61"/>
                  </a:cubicBezTo>
                  <a:cubicBezTo>
                    <a:pt x="426" y="31"/>
                    <a:pt x="396" y="1"/>
                    <a:pt x="365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21" name="Google Shape;1221;p7"/>
            <p:cNvSpPr/>
            <p:nvPr/>
          </p:nvSpPr>
          <p:spPr>
            <a:xfrm>
              <a:off x="6662250" y="2646225"/>
              <a:ext cx="11425" cy="13050"/>
            </a:xfrm>
            <a:custGeom>
              <a:rect b="b" l="l" r="r" t="t"/>
              <a:pathLst>
                <a:path extrusionOk="0" h="522" w="457">
                  <a:moveTo>
                    <a:pt x="154" y="407"/>
                  </a:moveTo>
                  <a:cubicBezTo>
                    <a:pt x="160" y="426"/>
                    <a:pt x="183" y="426"/>
                    <a:pt x="183" y="426"/>
                  </a:cubicBezTo>
                  <a:lnTo>
                    <a:pt x="154" y="407"/>
                  </a:lnTo>
                  <a:close/>
                  <a:moveTo>
                    <a:pt x="152" y="1"/>
                  </a:moveTo>
                  <a:cubicBezTo>
                    <a:pt x="152" y="1"/>
                    <a:pt x="91" y="1"/>
                    <a:pt x="91" y="31"/>
                  </a:cubicBezTo>
                  <a:lnTo>
                    <a:pt x="61" y="61"/>
                  </a:lnTo>
                  <a:lnTo>
                    <a:pt x="31" y="92"/>
                  </a:lnTo>
                  <a:cubicBezTo>
                    <a:pt x="31" y="122"/>
                    <a:pt x="0" y="122"/>
                    <a:pt x="31" y="183"/>
                  </a:cubicBezTo>
                  <a:cubicBezTo>
                    <a:pt x="31" y="213"/>
                    <a:pt x="31" y="244"/>
                    <a:pt x="61" y="304"/>
                  </a:cubicBezTo>
                  <a:lnTo>
                    <a:pt x="91" y="335"/>
                  </a:lnTo>
                  <a:lnTo>
                    <a:pt x="91" y="365"/>
                  </a:lnTo>
                  <a:lnTo>
                    <a:pt x="154" y="407"/>
                  </a:lnTo>
                  <a:lnTo>
                    <a:pt x="154" y="407"/>
                  </a:lnTo>
                  <a:cubicBezTo>
                    <a:pt x="153" y="404"/>
                    <a:pt x="152" y="400"/>
                    <a:pt x="152" y="396"/>
                  </a:cubicBezTo>
                  <a:lnTo>
                    <a:pt x="152" y="396"/>
                  </a:lnTo>
                  <a:cubicBezTo>
                    <a:pt x="183" y="426"/>
                    <a:pt x="213" y="426"/>
                    <a:pt x="213" y="487"/>
                  </a:cubicBezTo>
                  <a:lnTo>
                    <a:pt x="243" y="517"/>
                  </a:lnTo>
                  <a:lnTo>
                    <a:pt x="365" y="517"/>
                  </a:lnTo>
                  <a:lnTo>
                    <a:pt x="426" y="487"/>
                  </a:lnTo>
                  <a:cubicBezTo>
                    <a:pt x="426" y="513"/>
                    <a:pt x="431" y="522"/>
                    <a:pt x="438" y="522"/>
                  </a:cubicBezTo>
                  <a:cubicBezTo>
                    <a:pt x="446" y="522"/>
                    <a:pt x="456" y="504"/>
                    <a:pt x="456" y="487"/>
                  </a:cubicBezTo>
                  <a:lnTo>
                    <a:pt x="456" y="396"/>
                  </a:lnTo>
                  <a:lnTo>
                    <a:pt x="456" y="304"/>
                  </a:lnTo>
                  <a:lnTo>
                    <a:pt x="456" y="244"/>
                  </a:lnTo>
                  <a:lnTo>
                    <a:pt x="456" y="183"/>
                  </a:lnTo>
                  <a:cubicBezTo>
                    <a:pt x="456" y="153"/>
                    <a:pt x="426" y="92"/>
                    <a:pt x="365" y="61"/>
                  </a:cubicBezTo>
                  <a:lnTo>
                    <a:pt x="335" y="31"/>
                  </a:lnTo>
                  <a:cubicBezTo>
                    <a:pt x="335" y="31"/>
                    <a:pt x="304" y="31"/>
                    <a:pt x="304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22" name="Google Shape;1222;p7"/>
            <p:cNvSpPr/>
            <p:nvPr/>
          </p:nvSpPr>
          <p:spPr>
            <a:xfrm>
              <a:off x="6649325" y="2634825"/>
              <a:ext cx="9150" cy="8375"/>
            </a:xfrm>
            <a:custGeom>
              <a:rect b="b" l="l" r="r" t="t"/>
              <a:pathLst>
                <a:path extrusionOk="0" h="335" w="366">
                  <a:moveTo>
                    <a:pt x="183" y="1"/>
                  </a:moveTo>
                  <a:cubicBezTo>
                    <a:pt x="122" y="1"/>
                    <a:pt x="122" y="31"/>
                    <a:pt x="92" y="31"/>
                  </a:cubicBezTo>
                  <a:cubicBezTo>
                    <a:pt x="92" y="31"/>
                    <a:pt x="92" y="61"/>
                    <a:pt x="61" y="61"/>
                  </a:cubicBezTo>
                  <a:cubicBezTo>
                    <a:pt x="61" y="92"/>
                    <a:pt x="1" y="92"/>
                    <a:pt x="1" y="153"/>
                  </a:cubicBezTo>
                  <a:lnTo>
                    <a:pt x="1" y="183"/>
                  </a:lnTo>
                  <a:cubicBezTo>
                    <a:pt x="1" y="213"/>
                    <a:pt x="1" y="213"/>
                    <a:pt x="61" y="244"/>
                  </a:cubicBezTo>
                  <a:cubicBezTo>
                    <a:pt x="61" y="244"/>
                    <a:pt x="61" y="305"/>
                    <a:pt x="92" y="305"/>
                  </a:cubicBezTo>
                  <a:cubicBezTo>
                    <a:pt x="92" y="305"/>
                    <a:pt x="122" y="335"/>
                    <a:pt x="183" y="335"/>
                  </a:cubicBezTo>
                  <a:lnTo>
                    <a:pt x="213" y="335"/>
                  </a:lnTo>
                  <a:cubicBezTo>
                    <a:pt x="183" y="305"/>
                    <a:pt x="183" y="305"/>
                    <a:pt x="213" y="305"/>
                  </a:cubicBezTo>
                  <a:cubicBezTo>
                    <a:pt x="244" y="305"/>
                    <a:pt x="274" y="244"/>
                    <a:pt x="274" y="244"/>
                  </a:cubicBezTo>
                  <a:cubicBezTo>
                    <a:pt x="274" y="244"/>
                    <a:pt x="274" y="213"/>
                    <a:pt x="335" y="213"/>
                  </a:cubicBezTo>
                  <a:cubicBezTo>
                    <a:pt x="335" y="183"/>
                    <a:pt x="365" y="183"/>
                    <a:pt x="365" y="153"/>
                  </a:cubicBezTo>
                  <a:lnTo>
                    <a:pt x="365" y="61"/>
                  </a:lnTo>
                  <a:cubicBezTo>
                    <a:pt x="365" y="31"/>
                    <a:pt x="335" y="31"/>
                    <a:pt x="335" y="31"/>
                  </a:cubicBezTo>
                  <a:lnTo>
                    <a:pt x="274" y="1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23" name="Google Shape;1223;p7"/>
            <p:cNvSpPr/>
            <p:nvPr/>
          </p:nvSpPr>
          <p:spPr>
            <a:xfrm>
              <a:off x="6648575" y="2651550"/>
              <a:ext cx="7625" cy="7625"/>
            </a:xfrm>
            <a:custGeom>
              <a:rect b="b" l="l" r="r" t="t"/>
              <a:pathLst>
                <a:path extrusionOk="0" h="305" w="305">
                  <a:moveTo>
                    <a:pt x="152" y="0"/>
                  </a:moveTo>
                  <a:cubicBezTo>
                    <a:pt x="122" y="0"/>
                    <a:pt x="61" y="31"/>
                    <a:pt x="61" y="91"/>
                  </a:cubicBezTo>
                  <a:cubicBezTo>
                    <a:pt x="61" y="122"/>
                    <a:pt x="0" y="122"/>
                    <a:pt x="0" y="152"/>
                  </a:cubicBezTo>
                  <a:cubicBezTo>
                    <a:pt x="0" y="183"/>
                    <a:pt x="0" y="183"/>
                    <a:pt x="61" y="243"/>
                  </a:cubicBezTo>
                  <a:cubicBezTo>
                    <a:pt x="61" y="243"/>
                    <a:pt x="61" y="274"/>
                    <a:pt x="91" y="274"/>
                  </a:cubicBezTo>
                  <a:lnTo>
                    <a:pt x="122" y="304"/>
                  </a:lnTo>
                  <a:lnTo>
                    <a:pt x="213" y="304"/>
                  </a:lnTo>
                  <a:cubicBezTo>
                    <a:pt x="152" y="304"/>
                    <a:pt x="213" y="304"/>
                    <a:pt x="243" y="274"/>
                  </a:cubicBezTo>
                  <a:lnTo>
                    <a:pt x="274" y="243"/>
                  </a:lnTo>
                  <a:cubicBezTo>
                    <a:pt x="304" y="183"/>
                    <a:pt x="304" y="122"/>
                    <a:pt x="274" y="91"/>
                  </a:cubicBezTo>
                  <a:cubicBezTo>
                    <a:pt x="243" y="31"/>
                    <a:pt x="213" y="0"/>
                    <a:pt x="152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24" name="Google Shape;1224;p7"/>
            <p:cNvSpPr/>
            <p:nvPr/>
          </p:nvSpPr>
          <p:spPr>
            <a:xfrm>
              <a:off x="6667575" y="2632550"/>
              <a:ext cx="6100" cy="3825"/>
            </a:xfrm>
            <a:custGeom>
              <a:rect b="b" l="l" r="r" t="t"/>
              <a:pathLst>
                <a:path extrusionOk="0" h="153" w="244">
                  <a:moveTo>
                    <a:pt x="122" y="0"/>
                  </a:moveTo>
                  <a:cubicBezTo>
                    <a:pt x="0" y="0"/>
                    <a:pt x="0" y="152"/>
                    <a:pt x="122" y="152"/>
                  </a:cubicBezTo>
                  <a:cubicBezTo>
                    <a:pt x="243" y="152"/>
                    <a:pt x="243" y="0"/>
                    <a:pt x="122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25" name="Google Shape;1225;p7"/>
            <p:cNvSpPr/>
            <p:nvPr/>
          </p:nvSpPr>
          <p:spPr>
            <a:xfrm>
              <a:off x="6434275" y="2833925"/>
              <a:ext cx="16750" cy="14450"/>
            </a:xfrm>
            <a:custGeom>
              <a:rect b="b" l="l" r="r" t="t"/>
              <a:pathLst>
                <a:path extrusionOk="0" h="578" w="670">
                  <a:moveTo>
                    <a:pt x="213" y="0"/>
                  </a:moveTo>
                  <a:cubicBezTo>
                    <a:pt x="183" y="0"/>
                    <a:pt x="183" y="0"/>
                    <a:pt x="153" y="31"/>
                  </a:cubicBezTo>
                  <a:lnTo>
                    <a:pt x="31" y="152"/>
                  </a:lnTo>
                  <a:cubicBezTo>
                    <a:pt x="1" y="183"/>
                    <a:pt x="1" y="243"/>
                    <a:pt x="1" y="274"/>
                  </a:cubicBezTo>
                  <a:lnTo>
                    <a:pt x="1" y="395"/>
                  </a:lnTo>
                  <a:cubicBezTo>
                    <a:pt x="1" y="426"/>
                    <a:pt x="31" y="456"/>
                    <a:pt x="31" y="456"/>
                  </a:cubicBezTo>
                  <a:lnTo>
                    <a:pt x="122" y="547"/>
                  </a:lnTo>
                  <a:cubicBezTo>
                    <a:pt x="153" y="578"/>
                    <a:pt x="183" y="578"/>
                    <a:pt x="274" y="578"/>
                  </a:cubicBezTo>
                  <a:cubicBezTo>
                    <a:pt x="305" y="578"/>
                    <a:pt x="365" y="578"/>
                    <a:pt x="426" y="547"/>
                  </a:cubicBezTo>
                  <a:lnTo>
                    <a:pt x="487" y="547"/>
                  </a:lnTo>
                  <a:cubicBezTo>
                    <a:pt x="487" y="547"/>
                    <a:pt x="517" y="547"/>
                    <a:pt x="517" y="487"/>
                  </a:cubicBezTo>
                  <a:lnTo>
                    <a:pt x="578" y="456"/>
                  </a:lnTo>
                  <a:lnTo>
                    <a:pt x="608" y="426"/>
                  </a:lnTo>
                  <a:cubicBezTo>
                    <a:pt x="608" y="395"/>
                    <a:pt x="639" y="395"/>
                    <a:pt x="639" y="335"/>
                  </a:cubicBezTo>
                  <a:lnTo>
                    <a:pt x="639" y="274"/>
                  </a:lnTo>
                  <a:lnTo>
                    <a:pt x="639" y="243"/>
                  </a:lnTo>
                  <a:cubicBezTo>
                    <a:pt x="639" y="183"/>
                    <a:pt x="639" y="183"/>
                    <a:pt x="608" y="183"/>
                  </a:cubicBezTo>
                  <a:cubicBezTo>
                    <a:pt x="669" y="152"/>
                    <a:pt x="669" y="122"/>
                    <a:pt x="639" y="122"/>
                  </a:cubicBezTo>
                  <a:cubicBezTo>
                    <a:pt x="608" y="91"/>
                    <a:pt x="517" y="91"/>
                    <a:pt x="487" y="31"/>
                  </a:cubicBezTo>
                  <a:cubicBezTo>
                    <a:pt x="457" y="31"/>
                    <a:pt x="426" y="0"/>
                    <a:pt x="365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26" name="Google Shape;1226;p7"/>
            <p:cNvSpPr/>
            <p:nvPr/>
          </p:nvSpPr>
          <p:spPr>
            <a:xfrm>
              <a:off x="6438075" y="2815675"/>
              <a:ext cx="12950" cy="11425"/>
            </a:xfrm>
            <a:custGeom>
              <a:rect b="b" l="l" r="r" t="t"/>
              <a:pathLst>
                <a:path extrusionOk="0" h="457" w="518">
                  <a:moveTo>
                    <a:pt x="183" y="1"/>
                  </a:moveTo>
                  <a:cubicBezTo>
                    <a:pt x="153" y="1"/>
                    <a:pt x="122" y="62"/>
                    <a:pt x="122" y="62"/>
                  </a:cubicBezTo>
                  <a:cubicBezTo>
                    <a:pt x="61" y="62"/>
                    <a:pt x="61" y="92"/>
                    <a:pt x="31" y="122"/>
                  </a:cubicBezTo>
                  <a:cubicBezTo>
                    <a:pt x="1" y="153"/>
                    <a:pt x="1" y="183"/>
                    <a:pt x="1" y="244"/>
                  </a:cubicBezTo>
                  <a:cubicBezTo>
                    <a:pt x="1" y="274"/>
                    <a:pt x="1" y="305"/>
                    <a:pt x="31" y="365"/>
                  </a:cubicBezTo>
                  <a:cubicBezTo>
                    <a:pt x="61" y="396"/>
                    <a:pt x="61" y="426"/>
                    <a:pt x="122" y="426"/>
                  </a:cubicBezTo>
                  <a:cubicBezTo>
                    <a:pt x="153" y="426"/>
                    <a:pt x="153" y="457"/>
                    <a:pt x="183" y="457"/>
                  </a:cubicBezTo>
                  <a:lnTo>
                    <a:pt x="305" y="457"/>
                  </a:lnTo>
                  <a:cubicBezTo>
                    <a:pt x="314" y="457"/>
                    <a:pt x="321" y="457"/>
                    <a:pt x="326" y="456"/>
                  </a:cubicBezTo>
                  <a:lnTo>
                    <a:pt x="326" y="456"/>
                  </a:lnTo>
                  <a:cubicBezTo>
                    <a:pt x="329" y="456"/>
                    <a:pt x="332" y="457"/>
                    <a:pt x="335" y="457"/>
                  </a:cubicBezTo>
                  <a:lnTo>
                    <a:pt x="365" y="457"/>
                  </a:lnTo>
                  <a:cubicBezTo>
                    <a:pt x="365" y="457"/>
                    <a:pt x="426" y="457"/>
                    <a:pt x="426" y="426"/>
                  </a:cubicBezTo>
                  <a:lnTo>
                    <a:pt x="456" y="396"/>
                  </a:lnTo>
                  <a:cubicBezTo>
                    <a:pt x="477" y="406"/>
                    <a:pt x="490" y="409"/>
                    <a:pt x="499" y="409"/>
                  </a:cubicBezTo>
                  <a:cubicBezTo>
                    <a:pt x="517" y="409"/>
                    <a:pt x="517" y="396"/>
                    <a:pt x="517" y="396"/>
                  </a:cubicBezTo>
                  <a:lnTo>
                    <a:pt x="487" y="365"/>
                  </a:lnTo>
                  <a:lnTo>
                    <a:pt x="487" y="320"/>
                  </a:lnTo>
                  <a:lnTo>
                    <a:pt x="487" y="320"/>
                  </a:lnTo>
                  <a:cubicBezTo>
                    <a:pt x="496" y="340"/>
                    <a:pt x="507" y="364"/>
                    <a:pt x="517" y="396"/>
                  </a:cubicBezTo>
                  <a:cubicBezTo>
                    <a:pt x="517" y="365"/>
                    <a:pt x="517" y="305"/>
                    <a:pt x="487" y="274"/>
                  </a:cubicBezTo>
                  <a:cubicBezTo>
                    <a:pt x="487" y="256"/>
                    <a:pt x="487" y="238"/>
                    <a:pt x="480" y="212"/>
                  </a:cubicBezTo>
                  <a:lnTo>
                    <a:pt x="480" y="212"/>
                  </a:lnTo>
                  <a:cubicBezTo>
                    <a:pt x="482" y="213"/>
                    <a:pt x="484" y="214"/>
                    <a:pt x="487" y="214"/>
                  </a:cubicBezTo>
                  <a:cubicBezTo>
                    <a:pt x="487" y="153"/>
                    <a:pt x="456" y="122"/>
                    <a:pt x="396" y="92"/>
                  </a:cubicBezTo>
                  <a:cubicBezTo>
                    <a:pt x="365" y="62"/>
                    <a:pt x="335" y="62"/>
                    <a:pt x="305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27" name="Google Shape;1227;p7"/>
            <p:cNvSpPr/>
            <p:nvPr/>
          </p:nvSpPr>
          <p:spPr>
            <a:xfrm>
              <a:off x="6455550" y="2829350"/>
              <a:ext cx="13700" cy="11425"/>
            </a:xfrm>
            <a:custGeom>
              <a:rect b="b" l="l" r="r" t="t"/>
              <a:pathLst>
                <a:path extrusionOk="0" h="457" w="548">
                  <a:moveTo>
                    <a:pt x="213" y="1"/>
                  </a:moveTo>
                  <a:cubicBezTo>
                    <a:pt x="153" y="1"/>
                    <a:pt x="122" y="31"/>
                    <a:pt x="92" y="31"/>
                  </a:cubicBezTo>
                  <a:cubicBezTo>
                    <a:pt x="61" y="62"/>
                    <a:pt x="61" y="62"/>
                    <a:pt x="61" y="122"/>
                  </a:cubicBezTo>
                  <a:cubicBezTo>
                    <a:pt x="61" y="153"/>
                    <a:pt x="1" y="153"/>
                    <a:pt x="61" y="183"/>
                  </a:cubicBezTo>
                  <a:cubicBezTo>
                    <a:pt x="61" y="214"/>
                    <a:pt x="61" y="244"/>
                    <a:pt x="92" y="305"/>
                  </a:cubicBezTo>
                  <a:lnTo>
                    <a:pt x="122" y="335"/>
                  </a:lnTo>
                  <a:lnTo>
                    <a:pt x="153" y="366"/>
                  </a:lnTo>
                  <a:lnTo>
                    <a:pt x="213" y="366"/>
                  </a:lnTo>
                  <a:cubicBezTo>
                    <a:pt x="213" y="366"/>
                    <a:pt x="244" y="366"/>
                    <a:pt x="244" y="396"/>
                  </a:cubicBezTo>
                  <a:lnTo>
                    <a:pt x="284" y="396"/>
                  </a:lnTo>
                  <a:cubicBezTo>
                    <a:pt x="271" y="406"/>
                    <a:pt x="258" y="416"/>
                    <a:pt x="244" y="426"/>
                  </a:cubicBezTo>
                  <a:lnTo>
                    <a:pt x="183" y="366"/>
                  </a:lnTo>
                  <a:lnTo>
                    <a:pt x="183" y="366"/>
                  </a:lnTo>
                  <a:cubicBezTo>
                    <a:pt x="213" y="426"/>
                    <a:pt x="244" y="426"/>
                    <a:pt x="274" y="457"/>
                  </a:cubicBezTo>
                  <a:lnTo>
                    <a:pt x="396" y="457"/>
                  </a:lnTo>
                  <a:cubicBezTo>
                    <a:pt x="426" y="457"/>
                    <a:pt x="426" y="426"/>
                    <a:pt x="487" y="426"/>
                  </a:cubicBezTo>
                  <a:cubicBezTo>
                    <a:pt x="517" y="426"/>
                    <a:pt x="517" y="366"/>
                    <a:pt x="548" y="335"/>
                  </a:cubicBezTo>
                  <a:lnTo>
                    <a:pt x="548" y="183"/>
                  </a:lnTo>
                  <a:lnTo>
                    <a:pt x="548" y="153"/>
                  </a:lnTo>
                  <a:cubicBezTo>
                    <a:pt x="547" y="153"/>
                    <a:pt x="547" y="153"/>
                    <a:pt x="547" y="153"/>
                  </a:cubicBezTo>
                  <a:lnTo>
                    <a:pt x="547" y="153"/>
                  </a:lnTo>
                  <a:cubicBezTo>
                    <a:pt x="545" y="130"/>
                    <a:pt x="538" y="103"/>
                    <a:pt x="517" y="62"/>
                  </a:cubicBezTo>
                  <a:cubicBezTo>
                    <a:pt x="487" y="31"/>
                    <a:pt x="487" y="1"/>
                    <a:pt x="426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28" name="Google Shape;1228;p7"/>
            <p:cNvSpPr/>
            <p:nvPr/>
          </p:nvSpPr>
          <p:spPr>
            <a:xfrm>
              <a:off x="6438825" y="2800475"/>
              <a:ext cx="10675" cy="9150"/>
            </a:xfrm>
            <a:custGeom>
              <a:rect b="b" l="l" r="r" t="t"/>
              <a:pathLst>
                <a:path extrusionOk="0" h="366" w="427">
                  <a:moveTo>
                    <a:pt x="183" y="1"/>
                  </a:moveTo>
                  <a:cubicBezTo>
                    <a:pt x="1" y="1"/>
                    <a:pt x="1" y="366"/>
                    <a:pt x="183" y="366"/>
                  </a:cubicBezTo>
                  <a:cubicBezTo>
                    <a:pt x="426" y="366"/>
                    <a:pt x="426" y="1"/>
                    <a:pt x="183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29" name="Google Shape;1229;p7"/>
            <p:cNvSpPr/>
            <p:nvPr/>
          </p:nvSpPr>
          <p:spPr>
            <a:xfrm>
              <a:off x="6580175" y="2651200"/>
              <a:ext cx="70400" cy="50600"/>
            </a:xfrm>
            <a:custGeom>
              <a:rect b="b" l="l" r="r" t="t"/>
              <a:pathLst>
                <a:path extrusionOk="0" h="2024" w="2816">
                  <a:moveTo>
                    <a:pt x="351" y="1"/>
                  </a:moveTo>
                  <a:cubicBezTo>
                    <a:pt x="267" y="1"/>
                    <a:pt x="193" y="14"/>
                    <a:pt x="92" y="14"/>
                  </a:cubicBezTo>
                  <a:cubicBezTo>
                    <a:pt x="1" y="45"/>
                    <a:pt x="1" y="105"/>
                    <a:pt x="61" y="105"/>
                  </a:cubicBezTo>
                  <a:cubicBezTo>
                    <a:pt x="153" y="136"/>
                    <a:pt x="274" y="257"/>
                    <a:pt x="396" y="318"/>
                  </a:cubicBezTo>
                  <a:cubicBezTo>
                    <a:pt x="487" y="409"/>
                    <a:pt x="578" y="470"/>
                    <a:pt x="700" y="592"/>
                  </a:cubicBezTo>
                  <a:cubicBezTo>
                    <a:pt x="882" y="774"/>
                    <a:pt x="1156" y="957"/>
                    <a:pt x="1368" y="1078"/>
                  </a:cubicBezTo>
                  <a:cubicBezTo>
                    <a:pt x="1612" y="1200"/>
                    <a:pt x="1794" y="1321"/>
                    <a:pt x="1976" y="1473"/>
                  </a:cubicBezTo>
                  <a:cubicBezTo>
                    <a:pt x="2159" y="1625"/>
                    <a:pt x="2371" y="1838"/>
                    <a:pt x="2554" y="1990"/>
                  </a:cubicBezTo>
                  <a:cubicBezTo>
                    <a:pt x="2583" y="2013"/>
                    <a:pt x="2611" y="2023"/>
                    <a:pt x="2637" y="2023"/>
                  </a:cubicBezTo>
                  <a:cubicBezTo>
                    <a:pt x="2746" y="2023"/>
                    <a:pt x="2816" y="1851"/>
                    <a:pt x="2767" y="1777"/>
                  </a:cubicBezTo>
                  <a:cubicBezTo>
                    <a:pt x="2675" y="1534"/>
                    <a:pt x="2493" y="1321"/>
                    <a:pt x="2280" y="1109"/>
                  </a:cubicBezTo>
                  <a:cubicBezTo>
                    <a:pt x="2098" y="926"/>
                    <a:pt x="1855" y="744"/>
                    <a:pt x="1642" y="592"/>
                  </a:cubicBezTo>
                  <a:cubicBezTo>
                    <a:pt x="1399" y="440"/>
                    <a:pt x="1156" y="288"/>
                    <a:pt x="912" y="166"/>
                  </a:cubicBezTo>
                  <a:cubicBezTo>
                    <a:pt x="760" y="105"/>
                    <a:pt x="639" y="45"/>
                    <a:pt x="487" y="14"/>
                  </a:cubicBezTo>
                  <a:cubicBezTo>
                    <a:pt x="436" y="4"/>
                    <a:pt x="392" y="1"/>
                    <a:pt x="351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30" name="Google Shape;1230;p7"/>
            <p:cNvSpPr/>
            <p:nvPr/>
          </p:nvSpPr>
          <p:spPr>
            <a:xfrm>
              <a:off x="6620450" y="2644700"/>
              <a:ext cx="24175" cy="30150"/>
            </a:xfrm>
            <a:custGeom>
              <a:rect b="b" l="l" r="r" t="t"/>
              <a:pathLst>
                <a:path extrusionOk="0" h="1206" w="967">
                  <a:moveTo>
                    <a:pt x="122" y="1"/>
                  </a:moveTo>
                  <a:cubicBezTo>
                    <a:pt x="61" y="1"/>
                    <a:pt x="1" y="62"/>
                    <a:pt x="31" y="92"/>
                  </a:cubicBezTo>
                  <a:cubicBezTo>
                    <a:pt x="31" y="122"/>
                    <a:pt x="61" y="153"/>
                    <a:pt x="61" y="244"/>
                  </a:cubicBezTo>
                  <a:lnTo>
                    <a:pt x="61" y="305"/>
                  </a:lnTo>
                  <a:cubicBezTo>
                    <a:pt x="61" y="365"/>
                    <a:pt x="122" y="396"/>
                    <a:pt x="122" y="426"/>
                  </a:cubicBezTo>
                  <a:cubicBezTo>
                    <a:pt x="153" y="548"/>
                    <a:pt x="213" y="669"/>
                    <a:pt x="335" y="730"/>
                  </a:cubicBezTo>
                  <a:cubicBezTo>
                    <a:pt x="335" y="761"/>
                    <a:pt x="365" y="761"/>
                    <a:pt x="365" y="821"/>
                  </a:cubicBezTo>
                  <a:lnTo>
                    <a:pt x="456" y="882"/>
                  </a:lnTo>
                  <a:cubicBezTo>
                    <a:pt x="487" y="913"/>
                    <a:pt x="517" y="943"/>
                    <a:pt x="578" y="943"/>
                  </a:cubicBezTo>
                  <a:lnTo>
                    <a:pt x="791" y="1186"/>
                  </a:lnTo>
                  <a:cubicBezTo>
                    <a:pt x="811" y="1200"/>
                    <a:pt x="832" y="1206"/>
                    <a:pt x="851" y="1206"/>
                  </a:cubicBezTo>
                  <a:cubicBezTo>
                    <a:pt x="917" y="1206"/>
                    <a:pt x="966" y="1135"/>
                    <a:pt x="943" y="1065"/>
                  </a:cubicBezTo>
                  <a:cubicBezTo>
                    <a:pt x="912" y="1004"/>
                    <a:pt x="821" y="882"/>
                    <a:pt x="791" y="791"/>
                  </a:cubicBezTo>
                  <a:cubicBezTo>
                    <a:pt x="760" y="761"/>
                    <a:pt x="760" y="700"/>
                    <a:pt x="730" y="639"/>
                  </a:cubicBezTo>
                  <a:cubicBezTo>
                    <a:pt x="730" y="609"/>
                    <a:pt x="669" y="578"/>
                    <a:pt x="669" y="548"/>
                  </a:cubicBezTo>
                  <a:cubicBezTo>
                    <a:pt x="669" y="487"/>
                    <a:pt x="639" y="487"/>
                    <a:pt x="639" y="457"/>
                  </a:cubicBezTo>
                  <a:cubicBezTo>
                    <a:pt x="578" y="335"/>
                    <a:pt x="487" y="274"/>
                    <a:pt x="426" y="183"/>
                  </a:cubicBezTo>
                  <a:cubicBezTo>
                    <a:pt x="365" y="153"/>
                    <a:pt x="304" y="122"/>
                    <a:pt x="274" y="92"/>
                  </a:cubicBezTo>
                  <a:cubicBezTo>
                    <a:pt x="213" y="31"/>
                    <a:pt x="153" y="31"/>
                    <a:pt x="122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31" name="Google Shape;1231;p7"/>
            <p:cNvSpPr/>
            <p:nvPr/>
          </p:nvSpPr>
          <p:spPr>
            <a:xfrm>
              <a:off x="6565475" y="2684325"/>
              <a:ext cx="65300" cy="16000"/>
            </a:xfrm>
            <a:custGeom>
              <a:rect b="b" l="l" r="r" t="t"/>
              <a:pathLst>
                <a:path extrusionOk="0" h="640" w="2612">
                  <a:moveTo>
                    <a:pt x="28" y="226"/>
                  </a:moveTo>
                  <a:cubicBezTo>
                    <a:pt x="14" y="226"/>
                    <a:pt x="1" y="239"/>
                    <a:pt x="41" y="239"/>
                  </a:cubicBezTo>
                  <a:cubicBezTo>
                    <a:pt x="41" y="229"/>
                    <a:pt x="35" y="226"/>
                    <a:pt x="28" y="226"/>
                  </a:cubicBezTo>
                  <a:close/>
                  <a:moveTo>
                    <a:pt x="1114" y="1"/>
                  </a:moveTo>
                  <a:cubicBezTo>
                    <a:pt x="960" y="1"/>
                    <a:pt x="806" y="36"/>
                    <a:pt x="680" y="57"/>
                  </a:cubicBezTo>
                  <a:cubicBezTo>
                    <a:pt x="437" y="87"/>
                    <a:pt x="254" y="209"/>
                    <a:pt x="41" y="239"/>
                  </a:cubicBezTo>
                  <a:cubicBezTo>
                    <a:pt x="193" y="361"/>
                    <a:pt x="376" y="391"/>
                    <a:pt x="558" y="452"/>
                  </a:cubicBezTo>
                  <a:cubicBezTo>
                    <a:pt x="801" y="483"/>
                    <a:pt x="984" y="483"/>
                    <a:pt x="1196" y="483"/>
                  </a:cubicBezTo>
                  <a:cubicBezTo>
                    <a:pt x="1409" y="513"/>
                    <a:pt x="1622" y="513"/>
                    <a:pt x="1804" y="543"/>
                  </a:cubicBezTo>
                  <a:lnTo>
                    <a:pt x="2078" y="543"/>
                  </a:lnTo>
                  <a:cubicBezTo>
                    <a:pt x="2200" y="543"/>
                    <a:pt x="2321" y="543"/>
                    <a:pt x="2412" y="635"/>
                  </a:cubicBezTo>
                  <a:cubicBezTo>
                    <a:pt x="2425" y="638"/>
                    <a:pt x="2438" y="639"/>
                    <a:pt x="2450" y="639"/>
                  </a:cubicBezTo>
                  <a:cubicBezTo>
                    <a:pt x="2551" y="639"/>
                    <a:pt x="2612" y="537"/>
                    <a:pt x="2503" y="483"/>
                  </a:cubicBezTo>
                  <a:cubicBezTo>
                    <a:pt x="2412" y="391"/>
                    <a:pt x="2321" y="361"/>
                    <a:pt x="2230" y="270"/>
                  </a:cubicBezTo>
                  <a:cubicBezTo>
                    <a:pt x="2169" y="209"/>
                    <a:pt x="2048" y="179"/>
                    <a:pt x="1926" y="118"/>
                  </a:cubicBezTo>
                  <a:cubicBezTo>
                    <a:pt x="1744" y="57"/>
                    <a:pt x="1500" y="27"/>
                    <a:pt x="1318" y="27"/>
                  </a:cubicBezTo>
                  <a:cubicBezTo>
                    <a:pt x="1252" y="8"/>
                    <a:pt x="1183" y="1"/>
                    <a:pt x="1114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32" name="Google Shape;1232;p7"/>
            <p:cNvSpPr/>
            <p:nvPr/>
          </p:nvSpPr>
          <p:spPr>
            <a:xfrm>
              <a:off x="6732150" y="2689300"/>
              <a:ext cx="74500" cy="19250"/>
            </a:xfrm>
            <a:custGeom>
              <a:rect b="b" l="l" r="r" t="t"/>
              <a:pathLst>
                <a:path extrusionOk="0" h="770" w="2980">
                  <a:moveTo>
                    <a:pt x="991" y="0"/>
                  </a:moveTo>
                  <a:cubicBezTo>
                    <a:pt x="647" y="0"/>
                    <a:pt x="324" y="81"/>
                    <a:pt x="1" y="253"/>
                  </a:cubicBezTo>
                  <a:cubicBezTo>
                    <a:pt x="1" y="253"/>
                    <a:pt x="1" y="284"/>
                    <a:pt x="61" y="284"/>
                  </a:cubicBezTo>
                  <a:cubicBezTo>
                    <a:pt x="517" y="344"/>
                    <a:pt x="913" y="557"/>
                    <a:pt x="1338" y="618"/>
                  </a:cubicBezTo>
                  <a:cubicBezTo>
                    <a:pt x="1581" y="648"/>
                    <a:pt x="1794" y="709"/>
                    <a:pt x="2007" y="709"/>
                  </a:cubicBezTo>
                  <a:cubicBezTo>
                    <a:pt x="2250" y="740"/>
                    <a:pt x="2524" y="770"/>
                    <a:pt x="2736" y="770"/>
                  </a:cubicBezTo>
                  <a:cubicBezTo>
                    <a:pt x="2858" y="770"/>
                    <a:pt x="2979" y="588"/>
                    <a:pt x="2827" y="496"/>
                  </a:cubicBezTo>
                  <a:cubicBezTo>
                    <a:pt x="2584" y="405"/>
                    <a:pt x="2372" y="344"/>
                    <a:pt x="2098" y="284"/>
                  </a:cubicBezTo>
                  <a:cubicBezTo>
                    <a:pt x="1855" y="192"/>
                    <a:pt x="1642" y="101"/>
                    <a:pt x="1429" y="40"/>
                  </a:cubicBezTo>
                  <a:cubicBezTo>
                    <a:pt x="1279" y="14"/>
                    <a:pt x="1133" y="0"/>
                    <a:pt x="991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33" name="Google Shape;1233;p7"/>
            <p:cNvSpPr/>
            <p:nvPr/>
          </p:nvSpPr>
          <p:spPr>
            <a:xfrm>
              <a:off x="6777000" y="2710825"/>
              <a:ext cx="32700" cy="12500"/>
            </a:xfrm>
            <a:custGeom>
              <a:rect b="b" l="l" r="r" t="t"/>
              <a:pathLst>
                <a:path extrusionOk="0" h="500" w="1308">
                  <a:moveTo>
                    <a:pt x="790" y="0"/>
                  </a:moveTo>
                  <a:cubicBezTo>
                    <a:pt x="730" y="0"/>
                    <a:pt x="608" y="0"/>
                    <a:pt x="547" y="31"/>
                  </a:cubicBezTo>
                  <a:cubicBezTo>
                    <a:pt x="456" y="31"/>
                    <a:pt x="395" y="61"/>
                    <a:pt x="304" y="91"/>
                  </a:cubicBezTo>
                  <a:cubicBezTo>
                    <a:pt x="274" y="91"/>
                    <a:pt x="213" y="152"/>
                    <a:pt x="213" y="152"/>
                  </a:cubicBezTo>
                  <a:cubicBezTo>
                    <a:pt x="182" y="183"/>
                    <a:pt x="152" y="183"/>
                    <a:pt x="122" y="183"/>
                  </a:cubicBezTo>
                  <a:cubicBezTo>
                    <a:pt x="0" y="243"/>
                    <a:pt x="30" y="335"/>
                    <a:pt x="91" y="365"/>
                  </a:cubicBezTo>
                  <a:lnTo>
                    <a:pt x="182" y="365"/>
                  </a:lnTo>
                  <a:cubicBezTo>
                    <a:pt x="243" y="365"/>
                    <a:pt x="274" y="395"/>
                    <a:pt x="304" y="395"/>
                  </a:cubicBezTo>
                  <a:cubicBezTo>
                    <a:pt x="395" y="456"/>
                    <a:pt x="456" y="456"/>
                    <a:pt x="547" y="456"/>
                  </a:cubicBezTo>
                  <a:cubicBezTo>
                    <a:pt x="608" y="486"/>
                    <a:pt x="730" y="486"/>
                    <a:pt x="790" y="486"/>
                  </a:cubicBezTo>
                  <a:cubicBezTo>
                    <a:pt x="871" y="486"/>
                    <a:pt x="939" y="500"/>
                    <a:pt x="1002" y="500"/>
                  </a:cubicBezTo>
                  <a:cubicBezTo>
                    <a:pt x="1033" y="500"/>
                    <a:pt x="1064" y="497"/>
                    <a:pt x="1094" y="486"/>
                  </a:cubicBezTo>
                  <a:cubicBezTo>
                    <a:pt x="1185" y="456"/>
                    <a:pt x="1307" y="365"/>
                    <a:pt x="1246" y="243"/>
                  </a:cubicBezTo>
                  <a:cubicBezTo>
                    <a:pt x="1246" y="152"/>
                    <a:pt x="1185" y="61"/>
                    <a:pt x="1094" y="31"/>
                  </a:cubicBezTo>
                  <a:cubicBezTo>
                    <a:pt x="1033" y="0"/>
                    <a:pt x="912" y="0"/>
                    <a:pt x="790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34" name="Google Shape;1234;p7"/>
            <p:cNvSpPr/>
            <p:nvPr/>
          </p:nvSpPr>
          <p:spPr>
            <a:xfrm>
              <a:off x="6778325" y="2726775"/>
              <a:ext cx="26050" cy="18550"/>
            </a:xfrm>
            <a:custGeom>
              <a:rect b="b" l="l" r="r" t="t"/>
              <a:pathLst>
                <a:path extrusionOk="0" h="742" w="1042">
                  <a:moveTo>
                    <a:pt x="859" y="0"/>
                  </a:moveTo>
                  <a:cubicBezTo>
                    <a:pt x="737" y="0"/>
                    <a:pt x="677" y="31"/>
                    <a:pt x="555" y="61"/>
                  </a:cubicBezTo>
                  <a:cubicBezTo>
                    <a:pt x="525" y="61"/>
                    <a:pt x="494" y="122"/>
                    <a:pt x="433" y="152"/>
                  </a:cubicBezTo>
                  <a:lnTo>
                    <a:pt x="342" y="274"/>
                  </a:lnTo>
                  <a:cubicBezTo>
                    <a:pt x="251" y="304"/>
                    <a:pt x="221" y="365"/>
                    <a:pt x="190" y="456"/>
                  </a:cubicBezTo>
                  <a:cubicBezTo>
                    <a:pt x="129" y="517"/>
                    <a:pt x="99" y="578"/>
                    <a:pt x="69" y="639"/>
                  </a:cubicBezTo>
                  <a:cubicBezTo>
                    <a:pt x="0" y="707"/>
                    <a:pt x="17" y="741"/>
                    <a:pt x="43" y="741"/>
                  </a:cubicBezTo>
                  <a:cubicBezTo>
                    <a:pt x="52" y="741"/>
                    <a:pt x="61" y="738"/>
                    <a:pt x="69" y="730"/>
                  </a:cubicBezTo>
                  <a:cubicBezTo>
                    <a:pt x="99" y="669"/>
                    <a:pt x="190" y="639"/>
                    <a:pt x="221" y="639"/>
                  </a:cubicBezTo>
                  <a:cubicBezTo>
                    <a:pt x="281" y="608"/>
                    <a:pt x="373" y="608"/>
                    <a:pt x="433" y="578"/>
                  </a:cubicBezTo>
                  <a:cubicBezTo>
                    <a:pt x="494" y="578"/>
                    <a:pt x="525" y="578"/>
                    <a:pt x="555" y="517"/>
                  </a:cubicBezTo>
                  <a:cubicBezTo>
                    <a:pt x="585" y="517"/>
                    <a:pt x="646" y="487"/>
                    <a:pt x="677" y="487"/>
                  </a:cubicBezTo>
                  <a:cubicBezTo>
                    <a:pt x="737" y="456"/>
                    <a:pt x="829" y="456"/>
                    <a:pt x="889" y="426"/>
                  </a:cubicBezTo>
                  <a:cubicBezTo>
                    <a:pt x="1011" y="365"/>
                    <a:pt x="1041" y="304"/>
                    <a:pt x="1041" y="183"/>
                  </a:cubicBezTo>
                  <a:cubicBezTo>
                    <a:pt x="1041" y="122"/>
                    <a:pt x="950" y="0"/>
                    <a:pt x="859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35" name="Google Shape;1235;p7"/>
            <p:cNvSpPr/>
            <p:nvPr/>
          </p:nvSpPr>
          <p:spPr>
            <a:xfrm>
              <a:off x="6772425" y="2551425"/>
              <a:ext cx="37050" cy="9025"/>
            </a:xfrm>
            <a:custGeom>
              <a:rect b="b" l="l" r="r" t="t"/>
              <a:pathLst>
                <a:path extrusionOk="0" h="361" w="1482">
                  <a:moveTo>
                    <a:pt x="335" y="1"/>
                  </a:moveTo>
                  <a:cubicBezTo>
                    <a:pt x="221" y="1"/>
                    <a:pt x="107" y="8"/>
                    <a:pt x="1" y="23"/>
                  </a:cubicBezTo>
                  <a:cubicBezTo>
                    <a:pt x="213" y="54"/>
                    <a:pt x="426" y="84"/>
                    <a:pt x="639" y="145"/>
                  </a:cubicBezTo>
                  <a:cubicBezTo>
                    <a:pt x="761" y="175"/>
                    <a:pt x="821" y="175"/>
                    <a:pt x="943" y="206"/>
                  </a:cubicBezTo>
                  <a:cubicBezTo>
                    <a:pt x="1065" y="236"/>
                    <a:pt x="1186" y="327"/>
                    <a:pt x="1247" y="358"/>
                  </a:cubicBezTo>
                  <a:cubicBezTo>
                    <a:pt x="1257" y="360"/>
                    <a:pt x="1267" y="361"/>
                    <a:pt x="1276" y="361"/>
                  </a:cubicBezTo>
                  <a:cubicBezTo>
                    <a:pt x="1410" y="361"/>
                    <a:pt x="1482" y="173"/>
                    <a:pt x="1368" y="145"/>
                  </a:cubicBezTo>
                  <a:cubicBezTo>
                    <a:pt x="1247" y="84"/>
                    <a:pt x="1125" y="54"/>
                    <a:pt x="1004" y="54"/>
                  </a:cubicBezTo>
                  <a:cubicBezTo>
                    <a:pt x="913" y="23"/>
                    <a:pt x="791" y="23"/>
                    <a:pt x="669" y="23"/>
                  </a:cubicBezTo>
                  <a:cubicBezTo>
                    <a:pt x="563" y="8"/>
                    <a:pt x="449" y="1"/>
                    <a:pt x="335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36" name="Google Shape;1236;p7"/>
            <p:cNvSpPr/>
            <p:nvPr/>
          </p:nvSpPr>
          <p:spPr>
            <a:xfrm>
              <a:off x="6731400" y="2473725"/>
              <a:ext cx="49075" cy="13900"/>
            </a:xfrm>
            <a:custGeom>
              <a:rect b="b" l="l" r="r" t="t"/>
              <a:pathLst>
                <a:path extrusionOk="0" h="556" w="1963">
                  <a:moveTo>
                    <a:pt x="912" y="1"/>
                  </a:moveTo>
                  <a:cubicBezTo>
                    <a:pt x="608" y="1"/>
                    <a:pt x="335" y="92"/>
                    <a:pt x="31" y="153"/>
                  </a:cubicBezTo>
                  <a:cubicBezTo>
                    <a:pt x="0" y="153"/>
                    <a:pt x="0" y="214"/>
                    <a:pt x="31" y="214"/>
                  </a:cubicBezTo>
                  <a:cubicBezTo>
                    <a:pt x="304" y="244"/>
                    <a:pt x="608" y="244"/>
                    <a:pt x="882" y="305"/>
                  </a:cubicBezTo>
                  <a:cubicBezTo>
                    <a:pt x="1003" y="365"/>
                    <a:pt x="1155" y="396"/>
                    <a:pt x="1247" y="396"/>
                  </a:cubicBezTo>
                  <a:cubicBezTo>
                    <a:pt x="1398" y="426"/>
                    <a:pt x="1520" y="517"/>
                    <a:pt x="1672" y="548"/>
                  </a:cubicBezTo>
                  <a:cubicBezTo>
                    <a:pt x="1688" y="553"/>
                    <a:pt x="1704" y="556"/>
                    <a:pt x="1720" y="556"/>
                  </a:cubicBezTo>
                  <a:cubicBezTo>
                    <a:pt x="1874" y="556"/>
                    <a:pt x="1962" y="297"/>
                    <a:pt x="1824" y="214"/>
                  </a:cubicBezTo>
                  <a:cubicBezTo>
                    <a:pt x="1550" y="62"/>
                    <a:pt x="1216" y="1"/>
                    <a:pt x="912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37" name="Google Shape;1237;p7"/>
            <p:cNvSpPr/>
            <p:nvPr/>
          </p:nvSpPr>
          <p:spPr>
            <a:xfrm>
              <a:off x="6745075" y="2461550"/>
              <a:ext cx="30425" cy="14650"/>
            </a:xfrm>
            <a:custGeom>
              <a:rect b="b" l="l" r="r" t="t"/>
              <a:pathLst>
                <a:path extrusionOk="0" h="586" w="1217">
                  <a:moveTo>
                    <a:pt x="181" y="0"/>
                  </a:moveTo>
                  <a:cubicBezTo>
                    <a:pt x="116" y="0"/>
                    <a:pt x="54" y="10"/>
                    <a:pt x="0" y="32"/>
                  </a:cubicBezTo>
                  <a:cubicBezTo>
                    <a:pt x="183" y="93"/>
                    <a:pt x="335" y="153"/>
                    <a:pt x="487" y="275"/>
                  </a:cubicBezTo>
                  <a:cubicBezTo>
                    <a:pt x="548" y="305"/>
                    <a:pt x="639" y="397"/>
                    <a:pt x="700" y="427"/>
                  </a:cubicBezTo>
                  <a:cubicBezTo>
                    <a:pt x="760" y="457"/>
                    <a:pt x="791" y="457"/>
                    <a:pt x="821" y="488"/>
                  </a:cubicBezTo>
                  <a:cubicBezTo>
                    <a:pt x="851" y="518"/>
                    <a:pt x="943" y="518"/>
                    <a:pt x="973" y="579"/>
                  </a:cubicBezTo>
                  <a:cubicBezTo>
                    <a:pt x="986" y="583"/>
                    <a:pt x="998" y="585"/>
                    <a:pt x="1009" y="585"/>
                  </a:cubicBezTo>
                  <a:cubicBezTo>
                    <a:pt x="1081" y="585"/>
                    <a:pt x="1129" y="514"/>
                    <a:pt x="1155" y="488"/>
                  </a:cubicBezTo>
                  <a:cubicBezTo>
                    <a:pt x="1216" y="427"/>
                    <a:pt x="1155" y="336"/>
                    <a:pt x="1095" y="305"/>
                  </a:cubicBezTo>
                  <a:cubicBezTo>
                    <a:pt x="943" y="184"/>
                    <a:pt x="730" y="123"/>
                    <a:pt x="548" y="93"/>
                  </a:cubicBezTo>
                  <a:cubicBezTo>
                    <a:pt x="430" y="34"/>
                    <a:pt x="299" y="0"/>
                    <a:pt x="181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38" name="Google Shape;1238;p7"/>
            <p:cNvSpPr/>
            <p:nvPr/>
          </p:nvSpPr>
          <p:spPr>
            <a:xfrm>
              <a:off x="6778500" y="2439925"/>
              <a:ext cx="5725" cy="21875"/>
            </a:xfrm>
            <a:custGeom>
              <a:rect b="b" l="l" r="r" t="t"/>
              <a:pathLst>
                <a:path extrusionOk="0" h="875" w="229">
                  <a:moveTo>
                    <a:pt x="202" y="0"/>
                  </a:moveTo>
                  <a:cubicBezTo>
                    <a:pt x="183" y="0"/>
                    <a:pt x="153" y="15"/>
                    <a:pt x="122" y="46"/>
                  </a:cubicBezTo>
                  <a:cubicBezTo>
                    <a:pt x="92" y="137"/>
                    <a:pt x="92" y="258"/>
                    <a:pt x="62" y="380"/>
                  </a:cubicBezTo>
                  <a:cubicBezTo>
                    <a:pt x="62" y="441"/>
                    <a:pt x="62" y="502"/>
                    <a:pt x="1" y="562"/>
                  </a:cubicBezTo>
                  <a:lnTo>
                    <a:pt x="1" y="684"/>
                  </a:lnTo>
                  <a:lnTo>
                    <a:pt x="1" y="806"/>
                  </a:lnTo>
                  <a:cubicBezTo>
                    <a:pt x="1" y="851"/>
                    <a:pt x="54" y="874"/>
                    <a:pt x="107" y="874"/>
                  </a:cubicBezTo>
                  <a:cubicBezTo>
                    <a:pt x="160" y="874"/>
                    <a:pt x="214" y="851"/>
                    <a:pt x="214" y="806"/>
                  </a:cubicBezTo>
                  <a:lnTo>
                    <a:pt x="214" y="684"/>
                  </a:lnTo>
                  <a:lnTo>
                    <a:pt x="214" y="562"/>
                  </a:lnTo>
                  <a:lnTo>
                    <a:pt x="214" y="380"/>
                  </a:lnTo>
                  <a:lnTo>
                    <a:pt x="214" y="46"/>
                  </a:lnTo>
                  <a:cubicBezTo>
                    <a:pt x="229" y="15"/>
                    <a:pt x="221" y="0"/>
                    <a:pt x="202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39" name="Google Shape;1239;p7"/>
            <p:cNvSpPr/>
            <p:nvPr/>
          </p:nvSpPr>
          <p:spPr>
            <a:xfrm>
              <a:off x="6672875" y="1393925"/>
              <a:ext cx="273600" cy="474950"/>
            </a:xfrm>
            <a:custGeom>
              <a:rect b="b" l="l" r="r" t="t"/>
              <a:pathLst>
                <a:path extrusionOk="0" h="18998" w="10944">
                  <a:moveTo>
                    <a:pt x="10943" y="1"/>
                  </a:moveTo>
                  <a:lnTo>
                    <a:pt x="10943" y="1"/>
                  </a:lnTo>
                  <a:cubicBezTo>
                    <a:pt x="10214" y="578"/>
                    <a:pt x="9667" y="1399"/>
                    <a:pt x="9758" y="2250"/>
                  </a:cubicBezTo>
                  <a:cubicBezTo>
                    <a:pt x="9464" y="1956"/>
                    <a:pt x="8927" y="1696"/>
                    <a:pt x="8448" y="1696"/>
                  </a:cubicBezTo>
                  <a:cubicBezTo>
                    <a:pt x="8132" y="1696"/>
                    <a:pt x="7841" y="1809"/>
                    <a:pt x="7661" y="2098"/>
                  </a:cubicBezTo>
                  <a:cubicBezTo>
                    <a:pt x="7630" y="1916"/>
                    <a:pt x="7509" y="1794"/>
                    <a:pt x="7387" y="1764"/>
                  </a:cubicBezTo>
                  <a:cubicBezTo>
                    <a:pt x="7113" y="1277"/>
                    <a:pt x="6597" y="1011"/>
                    <a:pt x="6076" y="1011"/>
                  </a:cubicBezTo>
                  <a:cubicBezTo>
                    <a:pt x="5556" y="1011"/>
                    <a:pt x="5031" y="1277"/>
                    <a:pt x="4743" y="1855"/>
                  </a:cubicBezTo>
                  <a:cubicBezTo>
                    <a:pt x="4345" y="1616"/>
                    <a:pt x="3921" y="1501"/>
                    <a:pt x="3507" y="1501"/>
                  </a:cubicBezTo>
                  <a:cubicBezTo>
                    <a:pt x="2814" y="1501"/>
                    <a:pt x="2148" y="1824"/>
                    <a:pt x="1673" y="2432"/>
                  </a:cubicBezTo>
                  <a:lnTo>
                    <a:pt x="1551" y="2523"/>
                  </a:lnTo>
                  <a:cubicBezTo>
                    <a:pt x="1448" y="2318"/>
                    <a:pt x="1250" y="2237"/>
                    <a:pt x="1026" y="2237"/>
                  </a:cubicBezTo>
                  <a:cubicBezTo>
                    <a:pt x="654" y="2237"/>
                    <a:pt x="209" y="2459"/>
                    <a:pt x="1" y="2706"/>
                  </a:cubicBezTo>
                  <a:cubicBezTo>
                    <a:pt x="121" y="2682"/>
                    <a:pt x="232" y="2670"/>
                    <a:pt x="336" y="2670"/>
                  </a:cubicBezTo>
                  <a:cubicBezTo>
                    <a:pt x="754" y="2670"/>
                    <a:pt x="1052" y="2869"/>
                    <a:pt x="1369" y="3283"/>
                  </a:cubicBezTo>
                  <a:cubicBezTo>
                    <a:pt x="1678" y="3114"/>
                    <a:pt x="2019" y="3036"/>
                    <a:pt x="2358" y="3036"/>
                  </a:cubicBezTo>
                  <a:cubicBezTo>
                    <a:pt x="3420" y="3036"/>
                    <a:pt x="4462" y="3803"/>
                    <a:pt x="4439" y="4955"/>
                  </a:cubicBezTo>
                  <a:cubicBezTo>
                    <a:pt x="4689" y="4761"/>
                    <a:pt x="4947" y="4671"/>
                    <a:pt x="5195" y="4671"/>
                  </a:cubicBezTo>
                  <a:cubicBezTo>
                    <a:pt x="5881" y="4671"/>
                    <a:pt x="6485" y="5367"/>
                    <a:pt x="6597" y="6505"/>
                  </a:cubicBezTo>
                  <a:cubicBezTo>
                    <a:pt x="6992" y="5745"/>
                    <a:pt x="7448" y="5411"/>
                    <a:pt x="7934" y="5259"/>
                  </a:cubicBezTo>
                  <a:cubicBezTo>
                    <a:pt x="8123" y="5191"/>
                    <a:pt x="8287" y="5163"/>
                    <a:pt x="8436" y="5163"/>
                  </a:cubicBezTo>
                  <a:cubicBezTo>
                    <a:pt x="8888" y="5163"/>
                    <a:pt x="9202" y="5426"/>
                    <a:pt x="9636" y="5654"/>
                  </a:cubicBezTo>
                  <a:cubicBezTo>
                    <a:pt x="9533" y="5613"/>
                    <a:pt x="9430" y="5594"/>
                    <a:pt x="9331" y="5594"/>
                  </a:cubicBezTo>
                  <a:cubicBezTo>
                    <a:pt x="8560" y="5594"/>
                    <a:pt x="7983" y="6751"/>
                    <a:pt x="8360" y="7478"/>
                  </a:cubicBezTo>
                  <a:cubicBezTo>
                    <a:pt x="8033" y="7389"/>
                    <a:pt x="7664" y="7314"/>
                    <a:pt x="7307" y="7314"/>
                  </a:cubicBezTo>
                  <a:cubicBezTo>
                    <a:pt x="6933" y="7314"/>
                    <a:pt x="6573" y="7396"/>
                    <a:pt x="6293" y="7630"/>
                  </a:cubicBezTo>
                  <a:cubicBezTo>
                    <a:pt x="5563" y="8238"/>
                    <a:pt x="5502" y="9575"/>
                    <a:pt x="5776" y="10426"/>
                  </a:cubicBezTo>
                  <a:cubicBezTo>
                    <a:pt x="5867" y="10730"/>
                    <a:pt x="6019" y="10943"/>
                    <a:pt x="6171" y="11125"/>
                  </a:cubicBezTo>
                  <a:lnTo>
                    <a:pt x="6171" y="11217"/>
                  </a:lnTo>
                  <a:cubicBezTo>
                    <a:pt x="5987" y="10801"/>
                    <a:pt x="5592" y="10614"/>
                    <a:pt x="5174" y="10614"/>
                  </a:cubicBezTo>
                  <a:cubicBezTo>
                    <a:pt x="5040" y="10614"/>
                    <a:pt x="4905" y="10633"/>
                    <a:pt x="4773" y="10669"/>
                  </a:cubicBezTo>
                  <a:cubicBezTo>
                    <a:pt x="4588" y="10115"/>
                    <a:pt x="4223" y="9852"/>
                    <a:pt x="3790" y="9852"/>
                  </a:cubicBezTo>
                  <a:cubicBezTo>
                    <a:pt x="3582" y="9852"/>
                    <a:pt x="3358" y="9913"/>
                    <a:pt x="3132" y="10031"/>
                  </a:cubicBezTo>
                  <a:cubicBezTo>
                    <a:pt x="3831" y="10426"/>
                    <a:pt x="4651" y="10882"/>
                    <a:pt x="4256" y="12007"/>
                  </a:cubicBezTo>
                  <a:cubicBezTo>
                    <a:pt x="4442" y="11940"/>
                    <a:pt x="4619" y="11909"/>
                    <a:pt x="4783" y="11909"/>
                  </a:cubicBezTo>
                  <a:cubicBezTo>
                    <a:pt x="5586" y="11909"/>
                    <a:pt x="6084" y="12654"/>
                    <a:pt x="5806" y="13587"/>
                  </a:cubicBezTo>
                  <a:cubicBezTo>
                    <a:pt x="5857" y="13586"/>
                    <a:pt x="5907" y="13586"/>
                    <a:pt x="5956" y="13586"/>
                  </a:cubicBezTo>
                  <a:cubicBezTo>
                    <a:pt x="8720" y="13586"/>
                    <a:pt x="9454" y="15265"/>
                    <a:pt x="9484" y="18998"/>
                  </a:cubicBezTo>
                  <a:lnTo>
                    <a:pt x="10943" y="1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40" name="Google Shape;1240;p7"/>
            <p:cNvSpPr/>
            <p:nvPr/>
          </p:nvSpPr>
          <p:spPr>
            <a:xfrm>
              <a:off x="5685025" y="1975250"/>
              <a:ext cx="25" cy="25"/>
            </a:xfrm>
            <a:custGeom>
              <a:rect b="b" l="l" r="r" t="t"/>
              <a:pathLst>
                <a:path extrusionOk="0" h="1" w="1">
                  <a:moveTo>
                    <a:pt x="0" y="0"/>
                  </a:moveTo>
                  <a:close/>
                </a:path>
              </a:pathLst>
            </a:custGeom>
            <a:solidFill>
              <a:srgbClr val="C09C8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41" name="Google Shape;1241;p7"/>
            <p:cNvSpPr/>
            <p:nvPr/>
          </p:nvSpPr>
          <p:spPr>
            <a:xfrm>
              <a:off x="5621950" y="1067175"/>
              <a:ext cx="1361000" cy="1818450"/>
            </a:xfrm>
            <a:custGeom>
              <a:rect b="b" l="l" r="r" t="t"/>
              <a:pathLst>
                <a:path extrusionOk="0" fill="none" h="72738" w="54440">
                  <a:moveTo>
                    <a:pt x="5867" y="1"/>
                  </a:moveTo>
                  <a:cubicBezTo>
                    <a:pt x="4499" y="1"/>
                    <a:pt x="1" y="69090"/>
                    <a:pt x="1" y="69090"/>
                  </a:cubicBezTo>
                  <a:cubicBezTo>
                    <a:pt x="5289" y="70093"/>
                    <a:pt x="48451" y="72737"/>
                    <a:pt x="48451" y="72737"/>
                  </a:cubicBezTo>
                  <a:cubicBezTo>
                    <a:pt x="48451" y="72737"/>
                    <a:pt x="54439" y="4955"/>
                    <a:pt x="53649" y="3739"/>
                  </a:cubicBezTo>
                  <a:cubicBezTo>
                    <a:pt x="53315" y="3162"/>
                    <a:pt x="9119" y="1"/>
                    <a:pt x="5867" y="1"/>
                  </a:cubicBezTo>
                  <a:close/>
                </a:path>
              </a:pathLst>
            </a:custGeom>
            <a:noFill/>
            <a:ln cap="flat" cmpd="sng" w="19750">
              <a:solidFill>
                <a:schemeClr val="dk1"/>
              </a:solidFill>
              <a:prstDash val="solid"/>
              <a:miter lim="30395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1242" name="Google Shape;1242;p7"/>
          <p:cNvSpPr/>
          <p:nvPr/>
        </p:nvSpPr>
        <p:spPr>
          <a:xfrm rot="-9746700">
            <a:off x="-40864" y="3953396"/>
            <a:ext cx="839884" cy="584462"/>
          </a:xfrm>
          <a:custGeom>
            <a:rect b="b" l="l" r="r" t="t"/>
            <a:pathLst>
              <a:path extrusionOk="0" fill="none" h="50913" w="73163">
                <a:moveTo>
                  <a:pt x="0" y="39211"/>
                </a:moveTo>
                <a:cubicBezTo>
                  <a:pt x="17873" y="50609"/>
                  <a:pt x="57600" y="50913"/>
                  <a:pt x="68390" y="33132"/>
                </a:cubicBezTo>
                <a:cubicBezTo>
                  <a:pt x="73163" y="25320"/>
                  <a:pt x="70305" y="12250"/>
                  <a:pt x="61187" y="6535"/>
                </a:cubicBezTo>
                <a:cubicBezTo>
                  <a:pt x="50730" y="0"/>
                  <a:pt x="40274" y="2341"/>
                  <a:pt x="40274" y="2341"/>
                </a:cubicBezTo>
              </a:path>
            </a:pathLst>
          </a:custGeom>
          <a:solidFill>
            <a:schemeClr val="dk1"/>
          </a:solidFill>
          <a:ln cap="flat" cmpd="sng" w="19000">
            <a:solidFill>
              <a:schemeClr val="accent6"/>
            </a:solidFill>
            <a:prstDash val="solid"/>
            <a:miter lim="30395"/>
            <a:headEnd len="sm" w="sm" type="none"/>
            <a:tailEnd len="sm" w="sm" type="none"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243" name="Google Shape;1243;p7"/>
          <p:cNvSpPr/>
          <p:nvPr/>
        </p:nvSpPr>
        <p:spPr>
          <a:xfrm rot="-2700928">
            <a:off x="479174" y="4286603"/>
            <a:ext cx="759282" cy="605044"/>
          </a:xfrm>
          <a:custGeom>
            <a:rect b="b" l="l" r="r" t="t"/>
            <a:pathLst>
              <a:path extrusionOk="0" fill="none" h="92404" w="115991">
                <a:moveTo>
                  <a:pt x="1885" y="66567"/>
                </a:moveTo>
                <a:cubicBezTo>
                  <a:pt x="1885" y="66567"/>
                  <a:pt x="0" y="72281"/>
                  <a:pt x="5684" y="79090"/>
                </a:cubicBezTo>
                <a:cubicBezTo>
                  <a:pt x="16870" y="92403"/>
                  <a:pt x="54712" y="87844"/>
                  <a:pt x="71035" y="77965"/>
                </a:cubicBezTo>
                <a:cubicBezTo>
                  <a:pt x="91856" y="65381"/>
                  <a:pt x="115990" y="36262"/>
                  <a:pt x="108665" y="15654"/>
                </a:cubicBezTo>
                <a:cubicBezTo>
                  <a:pt x="104470" y="3861"/>
                  <a:pt x="93041" y="1"/>
                  <a:pt x="93041" y="1"/>
                </a:cubicBezTo>
              </a:path>
            </a:pathLst>
          </a:custGeom>
          <a:solidFill>
            <a:schemeClr val="dk1"/>
          </a:solidFill>
          <a:ln cap="flat" cmpd="sng" w="19000">
            <a:solidFill>
              <a:schemeClr val="accent5"/>
            </a:solidFill>
            <a:prstDash val="solid"/>
            <a:miter lim="30395"/>
            <a:headEnd len="sm" w="sm" type="none"/>
            <a:tailEnd len="sm" w="sm" type="none"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1244" name="Google Shape;1244;p7"/>
          <p:cNvGrpSpPr/>
          <p:nvPr/>
        </p:nvGrpSpPr>
        <p:grpSpPr>
          <a:xfrm rot="-7490537">
            <a:off x="-723499" y="-625358"/>
            <a:ext cx="1692675" cy="845796"/>
            <a:chOff x="3782580" y="1273171"/>
            <a:chExt cx="1692733" cy="845825"/>
          </a:xfrm>
        </p:grpSpPr>
        <p:sp>
          <p:nvSpPr>
            <p:cNvPr id="1245" name="Google Shape;1245;p7"/>
            <p:cNvSpPr/>
            <p:nvPr/>
          </p:nvSpPr>
          <p:spPr>
            <a:xfrm rot="5400000">
              <a:off x="5247016" y="1309772"/>
              <a:ext cx="214765" cy="241827"/>
            </a:xfrm>
            <a:custGeom>
              <a:rect b="b" l="l" r="r" t="t"/>
              <a:pathLst>
                <a:path extrusionOk="0" h="3618" w="3213">
                  <a:moveTo>
                    <a:pt x="577" y="0"/>
                  </a:moveTo>
                  <a:cubicBezTo>
                    <a:pt x="290" y="0"/>
                    <a:pt x="0" y="235"/>
                    <a:pt x="111" y="602"/>
                  </a:cubicBezTo>
                  <a:cubicBezTo>
                    <a:pt x="354" y="1271"/>
                    <a:pt x="718" y="1940"/>
                    <a:pt x="1144" y="2548"/>
                  </a:cubicBezTo>
                  <a:cubicBezTo>
                    <a:pt x="1418" y="2912"/>
                    <a:pt x="1813" y="3520"/>
                    <a:pt x="2329" y="3612"/>
                  </a:cubicBezTo>
                  <a:cubicBezTo>
                    <a:pt x="2361" y="3616"/>
                    <a:pt x="2392" y="3618"/>
                    <a:pt x="2422" y="3618"/>
                  </a:cubicBezTo>
                  <a:cubicBezTo>
                    <a:pt x="3019" y="3618"/>
                    <a:pt x="3212" y="2787"/>
                    <a:pt x="2633" y="2700"/>
                  </a:cubicBezTo>
                  <a:cubicBezTo>
                    <a:pt x="2360" y="2639"/>
                    <a:pt x="2056" y="2153"/>
                    <a:pt x="1904" y="1940"/>
                  </a:cubicBezTo>
                  <a:cubicBezTo>
                    <a:pt x="1570" y="1423"/>
                    <a:pt x="1266" y="906"/>
                    <a:pt x="1022" y="329"/>
                  </a:cubicBezTo>
                  <a:cubicBezTo>
                    <a:pt x="950" y="101"/>
                    <a:pt x="764" y="0"/>
                    <a:pt x="577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46" name="Google Shape;1246;p7"/>
            <p:cNvSpPr/>
            <p:nvPr/>
          </p:nvSpPr>
          <p:spPr>
            <a:xfrm rot="5400000">
              <a:off x="5334713" y="1537102"/>
              <a:ext cx="63032" cy="214957"/>
            </a:xfrm>
            <a:custGeom>
              <a:rect b="b" l="l" r="r" t="t"/>
              <a:pathLst>
                <a:path extrusionOk="0" h="3216" w="943">
                  <a:moveTo>
                    <a:pt x="472" y="1"/>
                  </a:moveTo>
                  <a:cubicBezTo>
                    <a:pt x="236" y="1"/>
                    <a:pt x="1" y="153"/>
                    <a:pt x="1" y="457"/>
                  </a:cubicBezTo>
                  <a:lnTo>
                    <a:pt x="1" y="2736"/>
                  </a:lnTo>
                  <a:cubicBezTo>
                    <a:pt x="1" y="3056"/>
                    <a:pt x="236" y="3215"/>
                    <a:pt x="472" y="3215"/>
                  </a:cubicBezTo>
                  <a:cubicBezTo>
                    <a:pt x="707" y="3215"/>
                    <a:pt x="943" y="3056"/>
                    <a:pt x="943" y="2736"/>
                  </a:cubicBezTo>
                  <a:lnTo>
                    <a:pt x="943" y="457"/>
                  </a:lnTo>
                  <a:cubicBezTo>
                    <a:pt x="943" y="153"/>
                    <a:pt x="707" y="1"/>
                    <a:pt x="472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47" name="Google Shape;1247;p7"/>
            <p:cNvSpPr/>
            <p:nvPr/>
          </p:nvSpPr>
          <p:spPr>
            <a:xfrm rot="5400000">
              <a:off x="5232312" y="1826596"/>
              <a:ext cx="166104" cy="166565"/>
            </a:xfrm>
            <a:custGeom>
              <a:rect b="b" l="l" r="r" t="t"/>
              <a:pathLst>
                <a:path extrusionOk="0" h="2492" w="2485">
                  <a:moveTo>
                    <a:pt x="1773" y="0"/>
                  </a:moveTo>
                  <a:cubicBezTo>
                    <a:pt x="1672" y="0"/>
                    <a:pt x="1570" y="37"/>
                    <a:pt x="1484" y="124"/>
                  </a:cubicBezTo>
                  <a:cubicBezTo>
                    <a:pt x="1028" y="580"/>
                    <a:pt x="784" y="1188"/>
                    <a:pt x="328" y="1644"/>
                  </a:cubicBezTo>
                  <a:cubicBezTo>
                    <a:pt x="0" y="1995"/>
                    <a:pt x="341" y="2491"/>
                    <a:pt x="709" y="2491"/>
                  </a:cubicBezTo>
                  <a:cubicBezTo>
                    <a:pt x="818" y="2491"/>
                    <a:pt x="930" y="2447"/>
                    <a:pt x="1028" y="2343"/>
                  </a:cubicBezTo>
                  <a:cubicBezTo>
                    <a:pt x="1484" y="1887"/>
                    <a:pt x="1696" y="1279"/>
                    <a:pt x="2152" y="823"/>
                  </a:cubicBezTo>
                  <a:cubicBezTo>
                    <a:pt x="2484" y="467"/>
                    <a:pt x="2131" y="0"/>
                    <a:pt x="1773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48" name="Google Shape;1248;p7"/>
            <p:cNvSpPr/>
            <p:nvPr/>
          </p:nvSpPr>
          <p:spPr>
            <a:xfrm rot="5400000">
              <a:off x="3865592" y="1243096"/>
              <a:ext cx="156010" cy="216161"/>
            </a:xfrm>
            <a:custGeom>
              <a:rect b="b" l="l" r="r" t="t"/>
              <a:pathLst>
                <a:path extrusionOk="0" h="3234" w="2334">
                  <a:moveTo>
                    <a:pt x="1704" y="1"/>
                  </a:moveTo>
                  <a:cubicBezTo>
                    <a:pt x="1558" y="1"/>
                    <a:pt x="1413" y="73"/>
                    <a:pt x="1317" y="247"/>
                  </a:cubicBezTo>
                  <a:lnTo>
                    <a:pt x="192" y="2526"/>
                  </a:lnTo>
                  <a:cubicBezTo>
                    <a:pt x="1" y="2887"/>
                    <a:pt x="329" y="3233"/>
                    <a:pt x="647" y="3233"/>
                  </a:cubicBezTo>
                  <a:cubicBezTo>
                    <a:pt x="785" y="3233"/>
                    <a:pt x="921" y="3168"/>
                    <a:pt x="1013" y="3013"/>
                  </a:cubicBezTo>
                  <a:lnTo>
                    <a:pt x="2168" y="733"/>
                  </a:lnTo>
                  <a:cubicBezTo>
                    <a:pt x="2334" y="338"/>
                    <a:pt x="2018" y="1"/>
                    <a:pt x="1704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49" name="Google Shape;1249;p7"/>
            <p:cNvSpPr/>
            <p:nvPr/>
          </p:nvSpPr>
          <p:spPr>
            <a:xfrm rot="5400000">
              <a:off x="3832106" y="1616344"/>
              <a:ext cx="93981" cy="193034"/>
            </a:xfrm>
            <a:custGeom>
              <a:rect b="b" l="l" r="r" t="t"/>
              <a:pathLst>
                <a:path extrusionOk="0" h="2888" w="1406">
                  <a:moveTo>
                    <a:pt x="754" y="1"/>
                  </a:moveTo>
                  <a:cubicBezTo>
                    <a:pt x="610" y="1"/>
                    <a:pt x="473" y="70"/>
                    <a:pt x="396" y="233"/>
                  </a:cubicBezTo>
                  <a:cubicBezTo>
                    <a:pt x="183" y="628"/>
                    <a:pt x="92" y="963"/>
                    <a:pt x="31" y="1388"/>
                  </a:cubicBezTo>
                  <a:cubicBezTo>
                    <a:pt x="1" y="1783"/>
                    <a:pt x="183" y="2239"/>
                    <a:pt x="396" y="2634"/>
                  </a:cubicBezTo>
                  <a:cubicBezTo>
                    <a:pt x="472" y="2814"/>
                    <a:pt x="606" y="2888"/>
                    <a:pt x="747" y="2888"/>
                  </a:cubicBezTo>
                  <a:cubicBezTo>
                    <a:pt x="1060" y="2888"/>
                    <a:pt x="1405" y="2525"/>
                    <a:pt x="1217" y="2148"/>
                  </a:cubicBezTo>
                  <a:cubicBezTo>
                    <a:pt x="943" y="1601"/>
                    <a:pt x="943" y="1267"/>
                    <a:pt x="1217" y="720"/>
                  </a:cubicBezTo>
                  <a:cubicBezTo>
                    <a:pt x="1404" y="325"/>
                    <a:pt x="1065" y="1"/>
                    <a:pt x="754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50" name="Google Shape;1250;p7"/>
            <p:cNvSpPr/>
            <p:nvPr/>
          </p:nvSpPr>
          <p:spPr>
            <a:xfrm rot="5400000">
              <a:off x="3875015" y="1916199"/>
              <a:ext cx="215433" cy="190160"/>
            </a:xfrm>
            <a:custGeom>
              <a:rect b="b" l="l" r="r" t="t"/>
              <a:pathLst>
                <a:path extrusionOk="0" h="2845" w="3223">
                  <a:moveTo>
                    <a:pt x="711" y="1"/>
                  </a:moveTo>
                  <a:cubicBezTo>
                    <a:pt x="343" y="1"/>
                    <a:pt x="1" y="485"/>
                    <a:pt x="336" y="820"/>
                  </a:cubicBezTo>
                  <a:lnTo>
                    <a:pt x="2220" y="2704"/>
                  </a:lnTo>
                  <a:cubicBezTo>
                    <a:pt x="2319" y="2803"/>
                    <a:pt x="2430" y="2844"/>
                    <a:pt x="2538" y="2844"/>
                  </a:cubicBezTo>
                  <a:cubicBezTo>
                    <a:pt x="2898" y="2844"/>
                    <a:pt x="3223" y="2386"/>
                    <a:pt x="2919" y="2036"/>
                  </a:cubicBezTo>
                  <a:lnTo>
                    <a:pt x="1004" y="121"/>
                  </a:lnTo>
                  <a:cubicBezTo>
                    <a:pt x="913" y="36"/>
                    <a:pt x="811" y="1"/>
                    <a:pt x="711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251" name="Google Shape;1251;p7"/>
          <p:cNvGrpSpPr/>
          <p:nvPr/>
        </p:nvGrpSpPr>
        <p:grpSpPr>
          <a:xfrm rot="-7490537">
            <a:off x="8342376" y="4897342"/>
            <a:ext cx="1692675" cy="845796"/>
            <a:chOff x="3782580" y="1273171"/>
            <a:chExt cx="1692733" cy="845825"/>
          </a:xfrm>
        </p:grpSpPr>
        <p:sp>
          <p:nvSpPr>
            <p:cNvPr id="1252" name="Google Shape;1252;p7"/>
            <p:cNvSpPr/>
            <p:nvPr/>
          </p:nvSpPr>
          <p:spPr>
            <a:xfrm rot="5400000">
              <a:off x="5247016" y="1309772"/>
              <a:ext cx="214765" cy="241827"/>
            </a:xfrm>
            <a:custGeom>
              <a:rect b="b" l="l" r="r" t="t"/>
              <a:pathLst>
                <a:path extrusionOk="0" h="3618" w="3213">
                  <a:moveTo>
                    <a:pt x="577" y="0"/>
                  </a:moveTo>
                  <a:cubicBezTo>
                    <a:pt x="290" y="0"/>
                    <a:pt x="0" y="235"/>
                    <a:pt x="111" y="602"/>
                  </a:cubicBezTo>
                  <a:cubicBezTo>
                    <a:pt x="354" y="1271"/>
                    <a:pt x="718" y="1940"/>
                    <a:pt x="1144" y="2548"/>
                  </a:cubicBezTo>
                  <a:cubicBezTo>
                    <a:pt x="1418" y="2912"/>
                    <a:pt x="1813" y="3520"/>
                    <a:pt x="2329" y="3612"/>
                  </a:cubicBezTo>
                  <a:cubicBezTo>
                    <a:pt x="2361" y="3616"/>
                    <a:pt x="2392" y="3618"/>
                    <a:pt x="2422" y="3618"/>
                  </a:cubicBezTo>
                  <a:cubicBezTo>
                    <a:pt x="3019" y="3618"/>
                    <a:pt x="3212" y="2787"/>
                    <a:pt x="2633" y="2700"/>
                  </a:cubicBezTo>
                  <a:cubicBezTo>
                    <a:pt x="2360" y="2639"/>
                    <a:pt x="2056" y="2153"/>
                    <a:pt x="1904" y="1940"/>
                  </a:cubicBezTo>
                  <a:cubicBezTo>
                    <a:pt x="1570" y="1423"/>
                    <a:pt x="1266" y="906"/>
                    <a:pt x="1022" y="329"/>
                  </a:cubicBezTo>
                  <a:cubicBezTo>
                    <a:pt x="950" y="101"/>
                    <a:pt x="764" y="0"/>
                    <a:pt x="577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53" name="Google Shape;1253;p7"/>
            <p:cNvSpPr/>
            <p:nvPr/>
          </p:nvSpPr>
          <p:spPr>
            <a:xfrm rot="5400000">
              <a:off x="5334713" y="1537102"/>
              <a:ext cx="63032" cy="214957"/>
            </a:xfrm>
            <a:custGeom>
              <a:rect b="b" l="l" r="r" t="t"/>
              <a:pathLst>
                <a:path extrusionOk="0" h="3216" w="943">
                  <a:moveTo>
                    <a:pt x="472" y="1"/>
                  </a:moveTo>
                  <a:cubicBezTo>
                    <a:pt x="236" y="1"/>
                    <a:pt x="1" y="153"/>
                    <a:pt x="1" y="457"/>
                  </a:cubicBezTo>
                  <a:lnTo>
                    <a:pt x="1" y="2736"/>
                  </a:lnTo>
                  <a:cubicBezTo>
                    <a:pt x="1" y="3056"/>
                    <a:pt x="236" y="3215"/>
                    <a:pt x="472" y="3215"/>
                  </a:cubicBezTo>
                  <a:cubicBezTo>
                    <a:pt x="707" y="3215"/>
                    <a:pt x="943" y="3056"/>
                    <a:pt x="943" y="2736"/>
                  </a:cubicBezTo>
                  <a:lnTo>
                    <a:pt x="943" y="457"/>
                  </a:lnTo>
                  <a:cubicBezTo>
                    <a:pt x="943" y="153"/>
                    <a:pt x="707" y="1"/>
                    <a:pt x="472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54" name="Google Shape;1254;p7"/>
            <p:cNvSpPr/>
            <p:nvPr/>
          </p:nvSpPr>
          <p:spPr>
            <a:xfrm rot="5400000">
              <a:off x="5232312" y="1826596"/>
              <a:ext cx="166104" cy="166565"/>
            </a:xfrm>
            <a:custGeom>
              <a:rect b="b" l="l" r="r" t="t"/>
              <a:pathLst>
                <a:path extrusionOk="0" h="2492" w="2485">
                  <a:moveTo>
                    <a:pt x="1773" y="0"/>
                  </a:moveTo>
                  <a:cubicBezTo>
                    <a:pt x="1672" y="0"/>
                    <a:pt x="1570" y="37"/>
                    <a:pt x="1484" y="124"/>
                  </a:cubicBezTo>
                  <a:cubicBezTo>
                    <a:pt x="1028" y="580"/>
                    <a:pt x="784" y="1188"/>
                    <a:pt x="328" y="1644"/>
                  </a:cubicBezTo>
                  <a:cubicBezTo>
                    <a:pt x="0" y="1995"/>
                    <a:pt x="341" y="2491"/>
                    <a:pt x="709" y="2491"/>
                  </a:cubicBezTo>
                  <a:cubicBezTo>
                    <a:pt x="818" y="2491"/>
                    <a:pt x="930" y="2447"/>
                    <a:pt x="1028" y="2343"/>
                  </a:cubicBezTo>
                  <a:cubicBezTo>
                    <a:pt x="1484" y="1887"/>
                    <a:pt x="1696" y="1279"/>
                    <a:pt x="2152" y="823"/>
                  </a:cubicBezTo>
                  <a:cubicBezTo>
                    <a:pt x="2484" y="467"/>
                    <a:pt x="2131" y="0"/>
                    <a:pt x="1773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55" name="Google Shape;1255;p7"/>
            <p:cNvSpPr/>
            <p:nvPr/>
          </p:nvSpPr>
          <p:spPr>
            <a:xfrm rot="5400000">
              <a:off x="3865592" y="1243096"/>
              <a:ext cx="156010" cy="216161"/>
            </a:xfrm>
            <a:custGeom>
              <a:rect b="b" l="l" r="r" t="t"/>
              <a:pathLst>
                <a:path extrusionOk="0" h="3234" w="2334">
                  <a:moveTo>
                    <a:pt x="1704" y="1"/>
                  </a:moveTo>
                  <a:cubicBezTo>
                    <a:pt x="1558" y="1"/>
                    <a:pt x="1413" y="73"/>
                    <a:pt x="1317" y="247"/>
                  </a:cubicBezTo>
                  <a:lnTo>
                    <a:pt x="192" y="2526"/>
                  </a:lnTo>
                  <a:cubicBezTo>
                    <a:pt x="1" y="2887"/>
                    <a:pt x="329" y="3233"/>
                    <a:pt x="647" y="3233"/>
                  </a:cubicBezTo>
                  <a:cubicBezTo>
                    <a:pt x="785" y="3233"/>
                    <a:pt x="921" y="3168"/>
                    <a:pt x="1013" y="3013"/>
                  </a:cubicBezTo>
                  <a:lnTo>
                    <a:pt x="2168" y="733"/>
                  </a:lnTo>
                  <a:cubicBezTo>
                    <a:pt x="2334" y="338"/>
                    <a:pt x="2018" y="1"/>
                    <a:pt x="1704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56" name="Google Shape;1256;p7"/>
            <p:cNvSpPr/>
            <p:nvPr/>
          </p:nvSpPr>
          <p:spPr>
            <a:xfrm rot="5400000">
              <a:off x="3832106" y="1616344"/>
              <a:ext cx="93981" cy="193034"/>
            </a:xfrm>
            <a:custGeom>
              <a:rect b="b" l="l" r="r" t="t"/>
              <a:pathLst>
                <a:path extrusionOk="0" h="2888" w="1406">
                  <a:moveTo>
                    <a:pt x="754" y="1"/>
                  </a:moveTo>
                  <a:cubicBezTo>
                    <a:pt x="610" y="1"/>
                    <a:pt x="473" y="70"/>
                    <a:pt x="396" y="233"/>
                  </a:cubicBezTo>
                  <a:cubicBezTo>
                    <a:pt x="183" y="628"/>
                    <a:pt x="92" y="963"/>
                    <a:pt x="31" y="1388"/>
                  </a:cubicBezTo>
                  <a:cubicBezTo>
                    <a:pt x="1" y="1783"/>
                    <a:pt x="183" y="2239"/>
                    <a:pt x="396" y="2634"/>
                  </a:cubicBezTo>
                  <a:cubicBezTo>
                    <a:pt x="472" y="2814"/>
                    <a:pt x="606" y="2888"/>
                    <a:pt x="747" y="2888"/>
                  </a:cubicBezTo>
                  <a:cubicBezTo>
                    <a:pt x="1060" y="2888"/>
                    <a:pt x="1405" y="2525"/>
                    <a:pt x="1217" y="2148"/>
                  </a:cubicBezTo>
                  <a:cubicBezTo>
                    <a:pt x="943" y="1601"/>
                    <a:pt x="943" y="1267"/>
                    <a:pt x="1217" y="720"/>
                  </a:cubicBezTo>
                  <a:cubicBezTo>
                    <a:pt x="1404" y="325"/>
                    <a:pt x="1065" y="1"/>
                    <a:pt x="754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57" name="Google Shape;1257;p7"/>
            <p:cNvSpPr/>
            <p:nvPr/>
          </p:nvSpPr>
          <p:spPr>
            <a:xfrm rot="5400000">
              <a:off x="3875015" y="1916199"/>
              <a:ext cx="215433" cy="190160"/>
            </a:xfrm>
            <a:custGeom>
              <a:rect b="b" l="l" r="r" t="t"/>
              <a:pathLst>
                <a:path extrusionOk="0" h="2845" w="3223">
                  <a:moveTo>
                    <a:pt x="711" y="1"/>
                  </a:moveTo>
                  <a:cubicBezTo>
                    <a:pt x="343" y="1"/>
                    <a:pt x="1" y="485"/>
                    <a:pt x="336" y="820"/>
                  </a:cubicBezTo>
                  <a:lnTo>
                    <a:pt x="2220" y="2704"/>
                  </a:lnTo>
                  <a:cubicBezTo>
                    <a:pt x="2319" y="2803"/>
                    <a:pt x="2430" y="2844"/>
                    <a:pt x="2538" y="2844"/>
                  </a:cubicBezTo>
                  <a:cubicBezTo>
                    <a:pt x="2898" y="2844"/>
                    <a:pt x="3223" y="2386"/>
                    <a:pt x="2919" y="2036"/>
                  </a:cubicBezTo>
                  <a:lnTo>
                    <a:pt x="1004" y="121"/>
                  </a:lnTo>
                  <a:cubicBezTo>
                    <a:pt x="913" y="36"/>
                    <a:pt x="811" y="1"/>
                    <a:pt x="711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</p:spTree>
  </p:cSld>
  <p:clrMapOvr>
    <a:masterClrMapping/>
  </p:clrMapOvr>
</p:sldLayout>
</file>

<file path=ppt/slideLayouts/slideLayout7.xml><?xml version="1.0" encoding="utf-8"?>
<p:sldLayout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 matchingName="Main point">
  <p:cSld name="MAIN_POINT">
    <p:spTree>
      <p:nvGrpSpPr>
        <p:cNvPr id="1258" name="Shape 1258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259" name="Google Shape;1259;p8"/>
          <p:cNvSpPr txBox="1"/>
          <p:nvPr>
            <p:ph type="title"/>
          </p:nvPr>
        </p:nvSpPr>
        <p:spPr>
          <a:xfrm>
            <a:off x="2131200" y="1661250"/>
            <a:ext cx="4881600" cy="18210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>
            <a:lvl1pPr lvl="0" algn="ctr">
              <a:lnSpc>
                <a:spcPct val="80000"/>
              </a:lnSpc>
              <a:spcBef>
                <a:spcPts val="0"/>
              </a:spcBef>
              <a:spcAft>
                <a:spcPts val="0"/>
              </a:spcAft>
              <a:buSzPts val="4800"/>
              <a:buNone/>
              <a:defRPr sz="7200"/>
            </a:lvl1pPr>
            <a:lvl2pPr lvl="1">
              <a:spcBef>
                <a:spcPts val="0"/>
              </a:spcBef>
              <a:spcAft>
                <a:spcPts val="0"/>
              </a:spcAft>
              <a:buSzPts val="4800"/>
              <a:buNone/>
              <a:defRPr sz="4800"/>
            </a:lvl2pPr>
            <a:lvl3pPr lvl="2">
              <a:spcBef>
                <a:spcPts val="0"/>
              </a:spcBef>
              <a:spcAft>
                <a:spcPts val="0"/>
              </a:spcAft>
              <a:buSzPts val="4800"/>
              <a:buNone/>
              <a:defRPr sz="4800"/>
            </a:lvl3pPr>
            <a:lvl4pPr lvl="3">
              <a:spcBef>
                <a:spcPts val="0"/>
              </a:spcBef>
              <a:spcAft>
                <a:spcPts val="0"/>
              </a:spcAft>
              <a:buSzPts val="4800"/>
              <a:buNone/>
              <a:defRPr sz="4800"/>
            </a:lvl4pPr>
            <a:lvl5pPr lvl="4">
              <a:spcBef>
                <a:spcPts val="0"/>
              </a:spcBef>
              <a:spcAft>
                <a:spcPts val="0"/>
              </a:spcAft>
              <a:buSzPts val="4800"/>
              <a:buNone/>
              <a:defRPr sz="4800"/>
            </a:lvl5pPr>
            <a:lvl6pPr lvl="5">
              <a:spcBef>
                <a:spcPts val="0"/>
              </a:spcBef>
              <a:spcAft>
                <a:spcPts val="0"/>
              </a:spcAft>
              <a:buSzPts val="4800"/>
              <a:buNone/>
              <a:defRPr sz="4800"/>
            </a:lvl6pPr>
            <a:lvl7pPr lvl="6">
              <a:spcBef>
                <a:spcPts val="0"/>
              </a:spcBef>
              <a:spcAft>
                <a:spcPts val="0"/>
              </a:spcAft>
              <a:buSzPts val="4800"/>
              <a:buNone/>
              <a:defRPr sz="4800"/>
            </a:lvl7pPr>
            <a:lvl8pPr lvl="7">
              <a:spcBef>
                <a:spcPts val="0"/>
              </a:spcBef>
              <a:spcAft>
                <a:spcPts val="0"/>
              </a:spcAft>
              <a:buSzPts val="4800"/>
              <a:buNone/>
              <a:defRPr sz="4800"/>
            </a:lvl8pPr>
            <a:lvl9pPr lvl="8">
              <a:spcBef>
                <a:spcPts val="0"/>
              </a:spcBef>
              <a:spcAft>
                <a:spcPts val="0"/>
              </a:spcAft>
              <a:buSzPts val="4800"/>
              <a:buNone/>
              <a:defRPr sz="4800"/>
            </a:lvl9pPr>
          </a:lstStyle>
          <a:p/>
        </p:txBody>
      </p:sp>
      <p:sp>
        <p:nvSpPr>
          <p:cNvPr id="1260" name="Google Shape;1260;p8"/>
          <p:cNvSpPr/>
          <p:nvPr/>
        </p:nvSpPr>
        <p:spPr>
          <a:xfrm flipH="1" rot="-1307148">
            <a:off x="7199504" y="170100"/>
            <a:ext cx="1771395" cy="2714644"/>
          </a:xfrm>
          <a:custGeom>
            <a:rect b="b" l="l" r="r" t="t"/>
            <a:pathLst>
              <a:path extrusionOk="0" h="46839" w="30564">
                <a:moveTo>
                  <a:pt x="14905" y="7647"/>
                </a:moveTo>
                <a:lnTo>
                  <a:pt x="14905" y="7647"/>
                </a:lnTo>
                <a:cubicBezTo>
                  <a:pt x="15088" y="7762"/>
                  <a:pt x="15271" y="7853"/>
                  <a:pt x="15476" y="7944"/>
                </a:cubicBezTo>
                <a:cubicBezTo>
                  <a:pt x="15476" y="8035"/>
                  <a:pt x="15476" y="8127"/>
                  <a:pt x="15476" y="8241"/>
                </a:cubicBezTo>
                <a:cubicBezTo>
                  <a:pt x="15339" y="8195"/>
                  <a:pt x="15179" y="8127"/>
                  <a:pt x="15042" y="8035"/>
                </a:cubicBezTo>
                <a:cubicBezTo>
                  <a:pt x="14997" y="7899"/>
                  <a:pt x="14951" y="7784"/>
                  <a:pt x="14905" y="7647"/>
                </a:cubicBezTo>
                <a:close/>
                <a:moveTo>
                  <a:pt x="15681" y="8035"/>
                </a:moveTo>
                <a:cubicBezTo>
                  <a:pt x="15795" y="8081"/>
                  <a:pt x="15910" y="8127"/>
                  <a:pt x="16024" y="8172"/>
                </a:cubicBezTo>
                <a:cubicBezTo>
                  <a:pt x="16024" y="8218"/>
                  <a:pt x="16024" y="8287"/>
                  <a:pt x="16024" y="8378"/>
                </a:cubicBezTo>
                <a:cubicBezTo>
                  <a:pt x="15955" y="8355"/>
                  <a:pt x="15864" y="8355"/>
                  <a:pt x="15773" y="8332"/>
                </a:cubicBezTo>
                <a:cubicBezTo>
                  <a:pt x="15750" y="8218"/>
                  <a:pt x="15704" y="8127"/>
                  <a:pt x="15681" y="8035"/>
                </a:cubicBezTo>
                <a:close/>
                <a:moveTo>
                  <a:pt x="16069" y="8172"/>
                </a:moveTo>
                <a:lnTo>
                  <a:pt x="16069" y="8172"/>
                </a:lnTo>
                <a:cubicBezTo>
                  <a:pt x="16298" y="8264"/>
                  <a:pt x="16549" y="8332"/>
                  <a:pt x="16823" y="8401"/>
                </a:cubicBezTo>
                <a:cubicBezTo>
                  <a:pt x="16823" y="8401"/>
                  <a:pt x="16701" y="8421"/>
                  <a:pt x="16498" y="8421"/>
                </a:cubicBezTo>
                <a:cubicBezTo>
                  <a:pt x="16397" y="8421"/>
                  <a:pt x="16275" y="8416"/>
                  <a:pt x="16138" y="8401"/>
                </a:cubicBezTo>
                <a:cubicBezTo>
                  <a:pt x="16115" y="8332"/>
                  <a:pt x="16092" y="8241"/>
                  <a:pt x="16069" y="8172"/>
                </a:cubicBezTo>
                <a:close/>
                <a:moveTo>
                  <a:pt x="17074" y="8720"/>
                </a:moveTo>
                <a:cubicBezTo>
                  <a:pt x="17051" y="8812"/>
                  <a:pt x="17051" y="8880"/>
                  <a:pt x="17051" y="8971"/>
                </a:cubicBezTo>
                <a:cubicBezTo>
                  <a:pt x="17005" y="9085"/>
                  <a:pt x="16960" y="9222"/>
                  <a:pt x="16914" y="9337"/>
                </a:cubicBezTo>
                <a:cubicBezTo>
                  <a:pt x="16960" y="9131"/>
                  <a:pt x="17005" y="8926"/>
                  <a:pt x="17074" y="8720"/>
                </a:cubicBezTo>
                <a:close/>
                <a:moveTo>
                  <a:pt x="16206" y="8834"/>
                </a:moveTo>
                <a:cubicBezTo>
                  <a:pt x="16366" y="8834"/>
                  <a:pt x="16503" y="8857"/>
                  <a:pt x="16663" y="8880"/>
                </a:cubicBezTo>
                <a:cubicBezTo>
                  <a:pt x="16663" y="8880"/>
                  <a:pt x="16457" y="9063"/>
                  <a:pt x="16229" y="9382"/>
                </a:cubicBezTo>
                <a:cubicBezTo>
                  <a:pt x="16229" y="9200"/>
                  <a:pt x="16229" y="9017"/>
                  <a:pt x="16206" y="8834"/>
                </a:cubicBezTo>
                <a:close/>
                <a:moveTo>
                  <a:pt x="17644" y="9268"/>
                </a:moveTo>
                <a:lnTo>
                  <a:pt x="17644" y="9268"/>
                </a:lnTo>
                <a:cubicBezTo>
                  <a:pt x="17736" y="9337"/>
                  <a:pt x="17850" y="9405"/>
                  <a:pt x="17964" y="9473"/>
                </a:cubicBezTo>
                <a:lnTo>
                  <a:pt x="17713" y="9451"/>
                </a:lnTo>
                <a:cubicBezTo>
                  <a:pt x="17667" y="9337"/>
                  <a:pt x="17644" y="9268"/>
                  <a:pt x="17644" y="9268"/>
                </a:cubicBezTo>
                <a:close/>
                <a:moveTo>
                  <a:pt x="8172" y="8697"/>
                </a:moveTo>
                <a:cubicBezTo>
                  <a:pt x="8172" y="8697"/>
                  <a:pt x="8423" y="8720"/>
                  <a:pt x="8834" y="8812"/>
                </a:cubicBezTo>
                <a:lnTo>
                  <a:pt x="7784" y="10021"/>
                </a:lnTo>
                <a:cubicBezTo>
                  <a:pt x="7966" y="9633"/>
                  <a:pt x="8103" y="9222"/>
                  <a:pt x="8172" y="8697"/>
                </a:cubicBezTo>
                <a:close/>
                <a:moveTo>
                  <a:pt x="15841" y="8766"/>
                </a:moveTo>
                <a:cubicBezTo>
                  <a:pt x="15910" y="8766"/>
                  <a:pt x="15978" y="8789"/>
                  <a:pt x="16047" y="8789"/>
                </a:cubicBezTo>
                <a:cubicBezTo>
                  <a:pt x="16024" y="9108"/>
                  <a:pt x="16024" y="9473"/>
                  <a:pt x="15955" y="9839"/>
                </a:cubicBezTo>
                <a:cubicBezTo>
                  <a:pt x="15887" y="9976"/>
                  <a:pt x="15818" y="10113"/>
                  <a:pt x="15773" y="10272"/>
                </a:cubicBezTo>
                <a:cubicBezTo>
                  <a:pt x="15841" y="9839"/>
                  <a:pt x="15910" y="9291"/>
                  <a:pt x="15841" y="8766"/>
                </a:cubicBezTo>
                <a:close/>
                <a:moveTo>
                  <a:pt x="14175" y="8058"/>
                </a:moveTo>
                <a:cubicBezTo>
                  <a:pt x="14312" y="8172"/>
                  <a:pt x="14472" y="8264"/>
                  <a:pt x="14631" y="8355"/>
                </a:cubicBezTo>
                <a:cubicBezTo>
                  <a:pt x="14768" y="9177"/>
                  <a:pt x="14860" y="10090"/>
                  <a:pt x="14654" y="10592"/>
                </a:cubicBezTo>
                <a:cubicBezTo>
                  <a:pt x="14654" y="10592"/>
                  <a:pt x="14517" y="9291"/>
                  <a:pt x="14175" y="8058"/>
                </a:cubicBezTo>
                <a:close/>
                <a:moveTo>
                  <a:pt x="15156" y="8560"/>
                </a:moveTo>
                <a:cubicBezTo>
                  <a:pt x="15248" y="8606"/>
                  <a:pt x="15362" y="8652"/>
                  <a:pt x="15476" y="8675"/>
                </a:cubicBezTo>
                <a:cubicBezTo>
                  <a:pt x="15476" y="9519"/>
                  <a:pt x="15430" y="10615"/>
                  <a:pt x="15179" y="10911"/>
                </a:cubicBezTo>
                <a:cubicBezTo>
                  <a:pt x="15179" y="10911"/>
                  <a:pt x="15339" y="9747"/>
                  <a:pt x="15156" y="8560"/>
                </a:cubicBezTo>
                <a:close/>
                <a:moveTo>
                  <a:pt x="30427" y="10934"/>
                </a:moveTo>
                <a:cubicBezTo>
                  <a:pt x="30404" y="10934"/>
                  <a:pt x="30404" y="10934"/>
                  <a:pt x="30404" y="10957"/>
                </a:cubicBezTo>
                <a:cubicBezTo>
                  <a:pt x="30404" y="10934"/>
                  <a:pt x="30427" y="10934"/>
                  <a:pt x="30427" y="10934"/>
                </a:cubicBezTo>
                <a:close/>
                <a:moveTo>
                  <a:pt x="9564" y="8994"/>
                </a:moveTo>
                <a:cubicBezTo>
                  <a:pt x="9838" y="9085"/>
                  <a:pt x="10135" y="9177"/>
                  <a:pt x="10454" y="9314"/>
                </a:cubicBezTo>
                <a:lnTo>
                  <a:pt x="8446" y="11094"/>
                </a:lnTo>
                <a:cubicBezTo>
                  <a:pt x="8902" y="10478"/>
                  <a:pt x="9541" y="9747"/>
                  <a:pt x="9564" y="8994"/>
                </a:cubicBezTo>
                <a:close/>
                <a:moveTo>
                  <a:pt x="10477" y="9314"/>
                </a:moveTo>
                <a:cubicBezTo>
                  <a:pt x="10705" y="9405"/>
                  <a:pt x="10934" y="9496"/>
                  <a:pt x="11185" y="9588"/>
                </a:cubicBezTo>
                <a:lnTo>
                  <a:pt x="9039" y="11117"/>
                </a:lnTo>
                <a:cubicBezTo>
                  <a:pt x="9610" y="10638"/>
                  <a:pt x="10089" y="10044"/>
                  <a:pt x="10477" y="9314"/>
                </a:cubicBezTo>
                <a:close/>
                <a:moveTo>
                  <a:pt x="30404" y="10957"/>
                </a:moveTo>
                <a:cubicBezTo>
                  <a:pt x="30381" y="10980"/>
                  <a:pt x="30290" y="11071"/>
                  <a:pt x="30153" y="11185"/>
                </a:cubicBezTo>
                <a:cubicBezTo>
                  <a:pt x="30244" y="11117"/>
                  <a:pt x="30335" y="11048"/>
                  <a:pt x="30404" y="10957"/>
                </a:cubicBezTo>
                <a:close/>
                <a:moveTo>
                  <a:pt x="15567" y="11551"/>
                </a:moveTo>
                <a:cubicBezTo>
                  <a:pt x="15590" y="11756"/>
                  <a:pt x="15613" y="11961"/>
                  <a:pt x="15659" y="12167"/>
                </a:cubicBezTo>
                <a:cubicBezTo>
                  <a:pt x="15567" y="12121"/>
                  <a:pt x="15476" y="12098"/>
                  <a:pt x="15385" y="12053"/>
                </a:cubicBezTo>
                <a:cubicBezTo>
                  <a:pt x="15385" y="12007"/>
                  <a:pt x="15362" y="11961"/>
                  <a:pt x="15362" y="11916"/>
                </a:cubicBezTo>
                <a:cubicBezTo>
                  <a:pt x="15362" y="11893"/>
                  <a:pt x="15385" y="11870"/>
                  <a:pt x="15385" y="11824"/>
                </a:cubicBezTo>
                <a:cubicBezTo>
                  <a:pt x="15453" y="11733"/>
                  <a:pt x="15522" y="11642"/>
                  <a:pt x="15567" y="11551"/>
                </a:cubicBezTo>
                <a:close/>
                <a:moveTo>
                  <a:pt x="17713" y="12418"/>
                </a:moveTo>
                <a:lnTo>
                  <a:pt x="17713" y="12418"/>
                </a:lnTo>
                <a:cubicBezTo>
                  <a:pt x="17690" y="12486"/>
                  <a:pt x="17690" y="12555"/>
                  <a:pt x="17667" y="12601"/>
                </a:cubicBezTo>
                <a:cubicBezTo>
                  <a:pt x="17622" y="12601"/>
                  <a:pt x="17576" y="12578"/>
                  <a:pt x="17530" y="12555"/>
                </a:cubicBezTo>
                <a:cubicBezTo>
                  <a:pt x="17599" y="12509"/>
                  <a:pt x="17667" y="12464"/>
                  <a:pt x="17713" y="12418"/>
                </a:cubicBezTo>
                <a:close/>
                <a:moveTo>
                  <a:pt x="15407" y="12235"/>
                </a:moveTo>
                <a:lnTo>
                  <a:pt x="15750" y="12486"/>
                </a:lnTo>
                <a:cubicBezTo>
                  <a:pt x="15773" y="12532"/>
                  <a:pt x="15795" y="12578"/>
                  <a:pt x="15795" y="12623"/>
                </a:cubicBezTo>
                <a:cubicBezTo>
                  <a:pt x="15795" y="12623"/>
                  <a:pt x="15818" y="12601"/>
                  <a:pt x="15841" y="12555"/>
                </a:cubicBezTo>
                <a:lnTo>
                  <a:pt x="15864" y="12578"/>
                </a:lnTo>
                <a:cubicBezTo>
                  <a:pt x="15864" y="12601"/>
                  <a:pt x="15864" y="12623"/>
                  <a:pt x="15841" y="12646"/>
                </a:cubicBezTo>
                <a:cubicBezTo>
                  <a:pt x="15818" y="12669"/>
                  <a:pt x="15795" y="12692"/>
                  <a:pt x="15750" y="12715"/>
                </a:cubicBezTo>
                <a:cubicBezTo>
                  <a:pt x="15636" y="12623"/>
                  <a:pt x="15544" y="12532"/>
                  <a:pt x="15407" y="12441"/>
                </a:cubicBezTo>
                <a:cubicBezTo>
                  <a:pt x="15407" y="12372"/>
                  <a:pt x="15407" y="12304"/>
                  <a:pt x="15407" y="12235"/>
                </a:cubicBezTo>
                <a:close/>
                <a:moveTo>
                  <a:pt x="18124" y="12076"/>
                </a:moveTo>
                <a:lnTo>
                  <a:pt x="18124" y="12076"/>
                </a:lnTo>
                <a:cubicBezTo>
                  <a:pt x="18101" y="12304"/>
                  <a:pt x="18078" y="12509"/>
                  <a:pt x="18055" y="12715"/>
                </a:cubicBezTo>
                <a:cubicBezTo>
                  <a:pt x="17964" y="12692"/>
                  <a:pt x="17895" y="12669"/>
                  <a:pt x="17827" y="12646"/>
                </a:cubicBezTo>
                <a:lnTo>
                  <a:pt x="17804" y="12349"/>
                </a:lnTo>
                <a:cubicBezTo>
                  <a:pt x="18010" y="12190"/>
                  <a:pt x="18124" y="12076"/>
                  <a:pt x="18124" y="12076"/>
                </a:cubicBezTo>
                <a:close/>
                <a:moveTo>
                  <a:pt x="15430" y="12669"/>
                </a:moveTo>
                <a:lnTo>
                  <a:pt x="15544" y="12852"/>
                </a:lnTo>
                <a:cubicBezTo>
                  <a:pt x="15522" y="12874"/>
                  <a:pt x="15476" y="12897"/>
                  <a:pt x="15453" y="12920"/>
                </a:cubicBezTo>
                <a:cubicBezTo>
                  <a:pt x="15453" y="12829"/>
                  <a:pt x="15453" y="12737"/>
                  <a:pt x="15430" y="12669"/>
                </a:cubicBezTo>
                <a:close/>
                <a:moveTo>
                  <a:pt x="18877" y="11756"/>
                </a:moveTo>
                <a:lnTo>
                  <a:pt x="18877" y="11756"/>
                </a:lnTo>
                <a:cubicBezTo>
                  <a:pt x="18854" y="12190"/>
                  <a:pt x="18831" y="12601"/>
                  <a:pt x="18854" y="12966"/>
                </a:cubicBezTo>
                <a:cubicBezTo>
                  <a:pt x="18763" y="12943"/>
                  <a:pt x="18694" y="12920"/>
                  <a:pt x="18603" y="12897"/>
                </a:cubicBezTo>
                <a:cubicBezTo>
                  <a:pt x="18717" y="12213"/>
                  <a:pt x="18877" y="11756"/>
                  <a:pt x="18877" y="11756"/>
                </a:cubicBezTo>
                <a:close/>
                <a:moveTo>
                  <a:pt x="19425" y="11368"/>
                </a:moveTo>
                <a:cubicBezTo>
                  <a:pt x="19493" y="12144"/>
                  <a:pt x="19790" y="12852"/>
                  <a:pt x="20155" y="13445"/>
                </a:cubicBezTo>
                <a:cubicBezTo>
                  <a:pt x="19904" y="13354"/>
                  <a:pt x="19676" y="13262"/>
                  <a:pt x="19448" y="13171"/>
                </a:cubicBezTo>
                <a:cubicBezTo>
                  <a:pt x="19356" y="12144"/>
                  <a:pt x="19425" y="11368"/>
                  <a:pt x="19425" y="11368"/>
                </a:cubicBezTo>
                <a:close/>
                <a:moveTo>
                  <a:pt x="16891" y="13285"/>
                </a:moveTo>
                <a:lnTo>
                  <a:pt x="16937" y="13331"/>
                </a:lnTo>
                <a:cubicBezTo>
                  <a:pt x="16937" y="13536"/>
                  <a:pt x="16937" y="13742"/>
                  <a:pt x="16937" y="13947"/>
                </a:cubicBezTo>
                <a:cubicBezTo>
                  <a:pt x="16914" y="13924"/>
                  <a:pt x="16891" y="13902"/>
                  <a:pt x="16868" y="13856"/>
                </a:cubicBezTo>
                <a:cubicBezTo>
                  <a:pt x="16891" y="13696"/>
                  <a:pt x="16891" y="13491"/>
                  <a:pt x="16891" y="13285"/>
                </a:cubicBezTo>
                <a:close/>
                <a:moveTo>
                  <a:pt x="17895" y="13605"/>
                </a:moveTo>
                <a:lnTo>
                  <a:pt x="17895" y="13605"/>
                </a:lnTo>
                <a:cubicBezTo>
                  <a:pt x="17941" y="13628"/>
                  <a:pt x="17964" y="13628"/>
                  <a:pt x="18010" y="13650"/>
                </a:cubicBezTo>
                <a:cubicBezTo>
                  <a:pt x="18010" y="13765"/>
                  <a:pt x="18010" y="13902"/>
                  <a:pt x="18010" y="14016"/>
                </a:cubicBezTo>
                <a:cubicBezTo>
                  <a:pt x="17987" y="13947"/>
                  <a:pt x="17941" y="13902"/>
                  <a:pt x="17918" y="13833"/>
                </a:cubicBezTo>
                <a:lnTo>
                  <a:pt x="17895" y="13605"/>
                </a:lnTo>
                <a:close/>
                <a:moveTo>
                  <a:pt x="19539" y="13970"/>
                </a:moveTo>
                <a:cubicBezTo>
                  <a:pt x="20041" y="14039"/>
                  <a:pt x="20406" y="14061"/>
                  <a:pt x="20406" y="14061"/>
                </a:cubicBezTo>
                <a:cubicBezTo>
                  <a:pt x="20109" y="14061"/>
                  <a:pt x="19836" y="14061"/>
                  <a:pt x="19562" y="14084"/>
                </a:cubicBezTo>
                <a:cubicBezTo>
                  <a:pt x="19539" y="14039"/>
                  <a:pt x="19539" y="13993"/>
                  <a:pt x="19539" y="13970"/>
                </a:cubicBezTo>
                <a:close/>
                <a:moveTo>
                  <a:pt x="19995" y="11368"/>
                </a:moveTo>
                <a:lnTo>
                  <a:pt x="19995" y="11368"/>
                </a:lnTo>
                <a:cubicBezTo>
                  <a:pt x="20383" y="12486"/>
                  <a:pt x="21159" y="13445"/>
                  <a:pt x="21981" y="14175"/>
                </a:cubicBezTo>
                <a:cubicBezTo>
                  <a:pt x="21525" y="13993"/>
                  <a:pt x="21091" y="13810"/>
                  <a:pt x="20680" y="13650"/>
                </a:cubicBezTo>
                <a:cubicBezTo>
                  <a:pt x="20018" y="12418"/>
                  <a:pt x="19995" y="11368"/>
                  <a:pt x="19995" y="11368"/>
                </a:cubicBezTo>
                <a:close/>
                <a:moveTo>
                  <a:pt x="18512" y="13765"/>
                </a:moveTo>
                <a:cubicBezTo>
                  <a:pt x="18649" y="13810"/>
                  <a:pt x="18786" y="13833"/>
                  <a:pt x="18923" y="13856"/>
                </a:cubicBezTo>
                <a:cubicBezTo>
                  <a:pt x="18945" y="13970"/>
                  <a:pt x="18968" y="14061"/>
                  <a:pt x="18991" y="14175"/>
                </a:cubicBezTo>
                <a:cubicBezTo>
                  <a:pt x="18808" y="14198"/>
                  <a:pt x="18649" y="14221"/>
                  <a:pt x="18489" y="14267"/>
                </a:cubicBezTo>
                <a:cubicBezTo>
                  <a:pt x="18489" y="14107"/>
                  <a:pt x="18489" y="13924"/>
                  <a:pt x="18512" y="13765"/>
                </a:cubicBezTo>
                <a:close/>
                <a:moveTo>
                  <a:pt x="17918" y="14016"/>
                </a:moveTo>
                <a:lnTo>
                  <a:pt x="18010" y="14084"/>
                </a:lnTo>
                <a:cubicBezTo>
                  <a:pt x="18032" y="14198"/>
                  <a:pt x="18032" y="14290"/>
                  <a:pt x="18055" y="14381"/>
                </a:cubicBezTo>
                <a:cubicBezTo>
                  <a:pt x="18010" y="14404"/>
                  <a:pt x="17987" y="14404"/>
                  <a:pt x="17964" y="14427"/>
                </a:cubicBezTo>
                <a:lnTo>
                  <a:pt x="17918" y="14016"/>
                </a:lnTo>
                <a:close/>
                <a:moveTo>
                  <a:pt x="21251" y="14541"/>
                </a:moveTo>
                <a:lnTo>
                  <a:pt x="21251" y="14541"/>
                </a:lnTo>
                <a:cubicBezTo>
                  <a:pt x="21319" y="14563"/>
                  <a:pt x="21365" y="14563"/>
                  <a:pt x="21365" y="14563"/>
                </a:cubicBezTo>
                <a:lnTo>
                  <a:pt x="21274" y="14563"/>
                </a:lnTo>
                <a:cubicBezTo>
                  <a:pt x="21274" y="14563"/>
                  <a:pt x="21251" y="14563"/>
                  <a:pt x="21251" y="14541"/>
                </a:cubicBezTo>
                <a:close/>
                <a:moveTo>
                  <a:pt x="17051" y="13422"/>
                </a:moveTo>
                <a:lnTo>
                  <a:pt x="17553" y="13765"/>
                </a:lnTo>
                <a:cubicBezTo>
                  <a:pt x="17553" y="14016"/>
                  <a:pt x="17553" y="14290"/>
                  <a:pt x="17576" y="14541"/>
                </a:cubicBezTo>
                <a:cubicBezTo>
                  <a:pt x="17507" y="14586"/>
                  <a:pt x="17416" y="14609"/>
                  <a:pt x="17348" y="14655"/>
                </a:cubicBezTo>
                <a:cubicBezTo>
                  <a:pt x="17279" y="14518"/>
                  <a:pt x="17211" y="14404"/>
                  <a:pt x="17142" y="14267"/>
                </a:cubicBezTo>
                <a:lnTo>
                  <a:pt x="17051" y="13422"/>
                </a:lnTo>
                <a:close/>
                <a:moveTo>
                  <a:pt x="20605" y="14527"/>
                </a:moveTo>
                <a:cubicBezTo>
                  <a:pt x="20758" y="14527"/>
                  <a:pt x="20891" y="14532"/>
                  <a:pt x="21000" y="14541"/>
                </a:cubicBezTo>
                <a:cubicBezTo>
                  <a:pt x="21022" y="14563"/>
                  <a:pt x="21045" y="14563"/>
                  <a:pt x="21068" y="14586"/>
                </a:cubicBezTo>
                <a:cubicBezTo>
                  <a:pt x="20543" y="14655"/>
                  <a:pt x="20109" y="14769"/>
                  <a:pt x="19721" y="14883"/>
                </a:cubicBezTo>
                <a:cubicBezTo>
                  <a:pt x="19699" y="14792"/>
                  <a:pt x="19676" y="14678"/>
                  <a:pt x="19653" y="14586"/>
                </a:cubicBezTo>
                <a:cubicBezTo>
                  <a:pt x="20015" y="14543"/>
                  <a:pt x="20340" y="14527"/>
                  <a:pt x="20605" y="14527"/>
                </a:cubicBezTo>
                <a:close/>
                <a:moveTo>
                  <a:pt x="13764" y="14609"/>
                </a:moveTo>
                <a:cubicBezTo>
                  <a:pt x="13764" y="14609"/>
                  <a:pt x="13764" y="14678"/>
                  <a:pt x="13787" y="14769"/>
                </a:cubicBezTo>
                <a:cubicBezTo>
                  <a:pt x="13764" y="14837"/>
                  <a:pt x="13741" y="14906"/>
                  <a:pt x="13718" y="14974"/>
                </a:cubicBezTo>
                <a:cubicBezTo>
                  <a:pt x="13741" y="14860"/>
                  <a:pt x="13741" y="14746"/>
                  <a:pt x="13764" y="14609"/>
                </a:cubicBezTo>
                <a:close/>
                <a:moveTo>
                  <a:pt x="16686" y="14563"/>
                </a:moveTo>
                <a:lnTo>
                  <a:pt x="16891" y="14883"/>
                </a:lnTo>
                <a:cubicBezTo>
                  <a:pt x="16777" y="14929"/>
                  <a:pt x="16663" y="14997"/>
                  <a:pt x="16572" y="15066"/>
                </a:cubicBezTo>
                <a:cubicBezTo>
                  <a:pt x="16549" y="15020"/>
                  <a:pt x="16526" y="14952"/>
                  <a:pt x="16503" y="14906"/>
                </a:cubicBezTo>
                <a:cubicBezTo>
                  <a:pt x="16572" y="14792"/>
                  <a:pt x="16617" y="14678"/>
                  <a:pt x="16686" y="14563"/>
                </a:cubicBezTo>
                <a:close/>
                <a:moveTo>
                  <a:pt x="21639" y="15020"/>
                </a:moveTo>
                <a:lnTo>
                  <a:pt x="21639" y="15020"/>
                </a:lnTo>
                <a:cubicBezTo>
                  <a:pt x="22187" y="15043"/>
                  <a:pt x="22529" y="15157"/>
                  <a:pt x="22529" y="15157"/>
                </a:cubicBezTo>
                <a:cubicBezTo>
                  <a:pt x="22301" y="15180"/>
                  <a:pt x="22072" y="15203"/>
                  <a:pt x="21867" y="15225"/>
                </a:cubicBezTo>
                <a:cubicBezTo>
                  <a:pt x="21776" y="15157"/>
                  <a:pt x="21707" y="15088"/>
                  <a:pt x="21639" y="15020"/>
                </a:cubicBezTo>
                <a:close/>
                <a:moveTo>
                  <a:pt x="16275" y="15225"/>
                </a:moveTo>
                <a:lnTo>
                  <a:pt x="16298" y="15248"/>
                </a:lnTo>
                <a:cubicBezTo>
                  <a:pt x="16275" y="15271"/>
                  <a:pt x="16229" y="15294"/>
                  <a:pt x="16206" y="15317"/>
                </a:cubicBezTo>
                <a:cubicBezTo>
                  <a:pt x="16229" y="15294"/>
                  <a:pt x="16252" y="15271"/>
                  <a:pt x="16275" y="15225"/>
                </a:cubicBezTo>
                <a:close/>
                <a:moveTo>
                  <a:pt x="19105" y="14678"/>
                </a:moveTo>
                <a:cubicBezTo>
                  <a:pt x="19151" y="14792"/>
                  <a:pt x="19196" y="14929"/>
                  <a:pt x="19219" y="15066"/>
                </a:cubicBezTo>
                <a:cubicBezTo>
                  <a:pt x="18968" y="15157"/>
                  <a:pt x="18763" y="15271"/>
                  <a:pt x="18557" y="15385"/>
                </a:cubicBezTo>
                <a:cubicBezTo>
                  <a:pt x="18535" y="15180"/>
                  <a:pt x="18512" y="14997"/>
                  <a:pt x="18489" y="14792"/>
                </a:cubicBezTo>
                <a:cubicBezTo>
                  <a:pt x="18694" y="14746"/>
                  <a:pt x="18900" y="14700"/>
                  <a:pt x="19105" y="14678"/>
                </a:cubicBezTo>
                <a:close/>
                <a:moveTo>
                  <a:pt x="16457" y="15613"/>
                </a:moveTo>
                <a:lnTo>
                  <a:pt x="16526" y="15750"/>
                </a:lnTo>
                <a:lnTo>
                  <a:pt x="16252" y="15750"/>
                </a:lnTo>
                <a:cubicBezTo>
                  <a:pt x="16320" y="15705"/>
                  <a:pt x="16389" y="15659"/>
                  <a:pt x="16457" y="15613"/>
                </a:cubicBezTo>
                <a:close/>
                <a:moveTo>
                  <a:pt x="18124" y="14883"/>
                </a:moveTo>
                <a:cubicBezTo>
                  <a:pt x="18169" y="15134"/>
                  <a:pt x="18238" y="15362"/>
                  <a:pt x="18306" y="15568"/>
                </a:cubicBezTo>
                <a:cubicBezTo>
                  <a:pt x="18215" y="15613"/>
                  <a:pt x="18124" y="15682"/>
                  <a:pt x="18055" y="15750"/>
                </a:cubicBezTo>
                <a:lnTo>
                  <a:pt x="17987" y="14929"/>
                </a:lnTo>
                <a:cubicBezTo>
                  <a:pt x="18032" y="14929"/>
                  <a:pt x="18078" y="14906"/>
                  <a:pt x="18124" y="14883"/>
                </a:cubicBezTo>
                <a:close/>
                <a:moveTo>
                  <a:pt x="21502" y="14997"/>
                </a:moveTo>
                <a:cubicBezTo>
                  <a:pt x="21593" y="15088"/>
                  <a:pt x="21684" y="15180"/>
                  <a:pt x="21776" y="15248"/>
                </a:cubicBezTo>
                <a:cubicBezTo>
                  <a:pt x="21091" y="15362"/>
                  <a:pt x="20498" y="15568"/>
                  <a:pt x="20018" y="15796"/>
                </a:cubicBezTo>
                <a:cubicBezTo>
                  <a:pt x="19950" y="15613"/>
                  <a:pt x="19881" y="15431"/>
                  <a:pt x="19813" y="15248"/>
                </a:cubicBezTo>
                <a:cubicBezTo>
                  <a:pt x="20452" y="15043"/>
                  <a:pt x="21045" y="14997"/>
                  <a:pt x="21502" y="14997"/>
                </a:cubicBezTo>
                <a:close/>
                <a:moveTo>
                  <a:pt x="17142" y="15248"/>
                </a:moveTo>
                <a:lnTo>
                  <a:pt x="17553" y="15910"/>
                </a:lnTo>
                <a:cubicBezTo>
                  <a:pt x="17302" y="15842"/>
                  <a:pt x="17051" y="15796"/>
                  <a:pt x="16777" y="15773"/>
                </a:cubicBezTo>
                <a:cubicBezTo>
                  <a:pt x="16754" y="15682"/>
                  <a:pt x="16731" y="15568"/>
                  <a:pt x="16709" y="15477"/>
                </a:cubicBezTo>
                <a:cubicBezTo>
                  <a:pt x="16845" y="15408"/>
                  <a:pt x="16982" y="15317"/>
                  <a:pt x="17142" y="15248"/>
                </a:cubicBezTo>
                <a:close/>
                <a:moveTo>
                  <a:pt x="17644" y="15043"/>
                </a:moveTo>
                <a:cubicBezTo>
                  <a:pt x="17690" y="15362"/>
                  <a:pt x="17758" y="15682"/>
                  <a:pt x="17850" y="15933"/>
                </a:cubicBezTo>
                <a:cubicBezTo>
                  <a:pt x="17827" y="15956"/>
                  <a:pt x="17827" y="15956"/>
                  <a:pt x="17827" y="15956"/>
                </a:cubicBezTo>
                <a:lnTo>
                  <a:pt x="17758" y="15956"/>
                </a:lnTo>
                <a:cubicBezTo>
                  <a:pt x="17690" y="15636"/>
                  <a:pt x="17622" y="15362"/>
                  <a:pt x="17530" y="15088"/>
                </a:cubicBezTo>
                <a:cubicBezTo>
                  <a:pt x="17576" y="15088"/>
                  <a:pt x="17599" y="15066"/>
                  <a:pt x="17644" y="15043"/>
                </a:cubicBezTo>
                <a:close/>
                <a:moveTo>
                  <a:pt x="18443" y="15956"/>
                </a:moveTo>
                <a:cubicBezTo>
                  <a:pt x="18489" y="16047"/>
                  <a:pt x="18535" y="16161"/>
                  <a:pt x="18580" y="16253"/>
                </a:cubicBezTo>
                <a:cubicBezTo>
                  <a:pt x="18466" y="16184"/>
                  <a:pt x="18352" y="16138"/>
                  <a:pt x="18238" y="16093"/>
                </a:cubicBezTo>
                <a:cubicBezTo>
                  <a:pt x="18306" y="16047"/>
                  <a:pt x="18375" y="16001"/>
                  <a:pt x="18443" y="15956"/>
                </a:cubicBezTo>
                <a:close/>
                <a:moveTo>
                  <a:pt x="16543" y="16246"/>
                </a:moveTo>
                <a:cubicBezTo>
                  <a:pt x="16609" y="16246"/>
                  <a:pt x="16680" y="16248"/>
                  <a:pt x="16754" y="16253"/>
                </a:cubicBezTo>
                <a:lnTo>
                  <a:pt x="16845" y="16458"/>
                </a:lnTo>
                <a:cubicBezTo>
                  <a:pt x="16572" y="16390"/>
                  <a:pt x="16275" y="16344"/>
                  <a:pt x="15978" y="16298"/>
                </a:cubicBezTo>
                <a:cubicBezTo>
                  <a:pt x="16052" y="16280"/>
                  <a:pt x="16260" y="16246"/>
                  <a:pt x="16543" y="16246"/>
                </a:cubicBezTo>
                <a:close/>
                <a:moveTo>
                  <a:pt x="19379" y="15431"/>
                </a:moveTo>
                <a:cubicBezTo>
                  <a:pt x="19470" y="15636"/>
                  <a:pt x="19562" y="15819"/>
                  <a:pt x="19676" y="16001"/>
                </a:cubicBezTo>
                <a:cubicBezTo>
                  <a:pt x="19425" y="16161"/>
                  <a:pt x="19219" y="16298"/>
                  <a:pt x="19037" y="16481"/>
                </a:cubicBezTo>
                <a:cubicBezTo>
                  <a:pt x="18945" y="16435"/>
                  <a:pt x="18877" y="16390"/>
                  <a:pt x="18808" y="16344"/>
                </a:cubicBezTo>
                <a:cubicBezTo>
                  <a:pt x="18740" y="16161"/>
                  <a:pt x="18694" y="16001"/>
                  <a:pt x="18649" y="15819"/>
                </a:cubicBezTo>
                <a:cubicBezTo>
                  <a:pt x="18900" y="15659"/>
                  <a:pt x="19128" y="15522"/>
                  <a:pt x="19379" y="15431"/>
                </a:cubicBezTo>
                <a:close/>
                <a:moveTo>
                  <a:pt x="16868" y="16275"/>
                </a:moveTo>
                <a:cubicBezTo>
                  <a:pt x="17051" y="16275"/>
                  <a:pt x="17256" y="16321"/>
                  <a:pt x="17485" y="16367"/>
                </a:cubicBezTo>
                <a:cubicBezTo>
                  <a:pt x="17416" y="16435"/>
                  <a:pt x="17370" y="16504"/>
                  <a:pt x="17348" y="16572"/>
                </a:cubicBezTo>
                <a:cubicBezTo>
                  <a:pt x="17188" y="16526"/>
                  <a:pt x="17051" y="16504"/>
                  <a:pt x="16891" y="16458"/>
                </a:cubicBezTo>
                <a:cubicBezTo>
                  <a:pt x="16891" y="16390"/>
                  <a:pt x="16868" y="16344"/>
                  <a:pt x="16868" y="16275"/>
                </a:cubicBezTo>
                <a:close/>
                <a:moveTo>
                  <a:pt x="24880" y="16686"/>
                </a:moveTo>
                <a:lnTo>
                  <a:pt x="24880" y="16686"/>
                </a:lnTo>
                <a:cubicBezTo>
                  <a:pt x="24857" y="16732"/>
                  <a:pt x="24811" y="16800"/>
                  <a:pt x="24789" y="16846"/>
                </a:cubicBezTo>
                <a:lnTo>
                  <a:pt x="24834" y="16732"/>
                </a:lnTo>
                <a:cubicBezTo>
                  <a:pt x="24857" y="16709"/>
                  <a:pt x="24880" y="16686"/>
                  <a:pt x="24880" y="16686"/>
                </a:cubicBezTo>
                <a:close/>
                <a:moveTo>
                  <a:pt x="22923" y="15621"/>
                </a:moveTo>
                <a:cubicBezTo>
                  <a:pt x="23178" y="15621"/>
                  <a:pt x="23328" y="15636"/>
                  <a:pt x="23328" y="15636"/>
                </a:cubicBezTo>
                <a:cubicBezTo>
                  <a:pt x="22209" y="15910"/>
                  <a:pt x="21319" y="16367"/>
                  <a:pt x="20612" y="16914"/>
                </a:cubicBezTo>
                <a:cubicBezTo>
                  <a:pt x="20452" y="16686"/>
                  <a:pt x="20315" y="16435"/>
                  <a:pt x="20178" y="16184"/>
                </a:cubicBezTo>
                <a:cubicBezTo>
                  <a:pt x="21279" y="15697"/>
                  <a:pt x="22358" y="15621"/>
                  <a:pt x="22923" y="15621"/>
                </a:cubicBezTo>
                <a:close/>
                <a:moveTo>
                  <a:pt x="15750" y="16937"/>
                </a:moveTo>
                <a:lnTo>
                  <a:pt x="15750" y="16983"/>
                </a:lnTo>
                <a:lnTo>
                  <a:pt x="15613" y="16983"/>
                </a:lnTo>
                <a:cubicBezTo>
                  <a:pt x="15613" y="16983"/>
                  <a:pt x="15659" y="16960"/>
                  <a:pt x="15750" y="16937"/>
                </a:cubicBezTo>
                <a:close/>
                <a:moveTo>
                  <a:pt x="17827" y="16458"/>
                </a:moveTo>
                <a:cubicBezTo>
                  <a:pt x="18101" y="16549"/>
                  <a:pt x="18375" y="16663"/>
                  <a:pt x="18671" y="16823"/>
                </a:cubicBezTo>
                <a:cubicBezTo>
                  <a:pt x="18603" y="16892"/>
                  <a:pt x="18535" y="16983"/>
                  <a:pt x="18466" y="17051"/>
                </a:cubicBezTo>
                <a:cubicBezTo>
                  <a:pt x="18215" y="16914"/>
                  <a:pt x="17918" y="16778"/>
                  <a:pt x="17622" y="16663"/>
                </a:cubicBezTo>
                <a:cubicBezTo>
                  <a:pt x="17690" y="16595"/>
                  <a:pt x="17758" y="16526"/>
                  <a:pt x="17827" y="16458"/>
                </a:cubicBezTo>
                <a:close/>
                <a:moveTo>
                  <a:pt x="16869" y="16731"/>
                </a:moveTo>
                <a:cubicBezTo>
                  <a:pt x="16993" y="16731"/>
                  <a:pt x="17123" y="16738"/>
                  <a:pt x="17256" y="16755"/>
                </a:cubicBezTo>
                <a:cubicBezTo>
                  <a:pt x="17165" y="16914"/>
                  <a:pt x="17119" y="17051"/>
                  <a:pt x="17097" y="17143"/>
                </a:cubicBezTo>
                <a:cubicBezTo>
                  <a:pt x="16754" y="17051"/>
                  <a:pt x="16366" y="17006"/>
                  <a:pt x="15932" y="16983"/>
                </a:cubicBezTo>
                <a:cubicBezTo>
                  <a:pt x="15932" y="16937"/>
                  <a:pt x="15932" y="16914"/>
                  <a:pt x="15932" y="16869"/>
                </a:cubicBezTo>
                <a:cubicBezTo>
                  <a:pt x="16157" y="16800"/>
                  <a:pt x="16485" y="16731"/>
                  <a:pt x="16869" y="16731"/>
                </a:cubicBezTo>
                <a:close/>
                <a:moveTo>
                  <a:pt x="25907" y="17211"/>
                </a:moveTo>
                <a:lnTo>
                  <a:pt x="25907" y="17211"/>
                </a:lnTo>
                <a:cubicBezTo>
                  <a:pt x="25884" y="17257"/>
                  <a:pt x="25884" y="17303"/>
                  <a:pt x="25861" y="17325"/>
                </a:cubicBezTo>
                <a:lnTo>
                  <a:pt x="25861" y="17257"/>
                </a:lnTo>
                <a:cubicBezTo>
                  <a:pt x="25884" y="17211"/>
                  <a:pt x="25907" y="17211"/>
                  <a:pt x="25907" y="17211"/>
                </a:cubicBezTo>
                <a:close/>
                <a:moveTo>
                  <a:pt x="19881" y="16344"/>
                </a:moveTo>
                <a:cubicBezTo>
                  <a:pt x="20064" y="16618"/>
                  <a:pt x="20269" y="16846"/>
                  <a:pt x="20452" y="17029"/>
                </a:cubicBezTo>
                <a:cubicBezTo>
                  <a:pt x="20315" y="17143"/>
                  <a:pt x="20201" y="17257"/>
                  <a:pt x="20087" y="17348"/>
                </a:cubicBezTo>
                <a:cubicBezTo>
                  <a:pt x="19881" y="17120"/>
                  <a:pt x="19630" y="16869"/>
                  <a:pt x="19333" y="16663"/>
                </a:cubicBezTo>
                <a:cubicBezTo>
                  <a:pt x="19516" y="16549"/>
                  <a:pt x="19699" y="16435"/>
                  <a:pt x="19881" y="16344"/>
                </a:cubicBezTo>
                <a:close/>
                <a:moveTo>
                  <a:pt x="17507" y="16800"/>
                </a:moveTo>
                <a:cubicBezTo>
                  <a:pt x="17781" y="16846"/>
                  <a:pt x="18078" y="16960"/>
                  <a:pt x="18375" y="17166"/>
                </a:cubicBezTo>
                <a:cubicBezTo>
                  <a:pt x="18261" y="17303"/>
                  <a:pt x="18169" y="17439"/>
                  <a:pt x="18101" y="17576"/>
                </a:cubicBezTo>
                <a:cubicBezTo>
                  <a:pt x="17827" y="17417"/>
                  <a:pt x="17530" y="17280"/>
                  <a:pt x="17165" y="17166"/>
                </a:cubicBezTo>
                <a:cubicBezTo>
                  <a:pt x="17279" y="17029"/>
                  <a:pt x="17393" y="16914"/>
                  <a:pt x="17507" y="16800"/>
                </a:cubicBezTo>
                <a:close/>
                <a:moveTo>
                  <a:pt x="24013" y="16070"/>
                </a:moveTo>
                <a:cubicBezTo>
                  <a:pt x="23944" y="16116"/>
                  <a:pt x="23853" y="16161"/>
                  <a:pt x="23784" y="16207"/>
                </a:cubicBezTo>
                <a:cubicBezTo>
                  <a:pt x="22940" y="16458"/>
                  <a:pt x="21799" y="17234"/>
                  <a:pt x="21319" y="17691"/>
                </a:cubicBezTo>
                <a:cubicBezTo>
                  <a:pt x="21205" y="17599"/>
                  <a:pt x="21091" y="17508"/>
                  <a:pt x="21000" y="17394"/>
                </a:cubicBezTo>
                <a:cubicBezTo>
                  <a:pt x="22529" y="16390"/>
                  <a:pt x="24012" y="16070"/>
                  <a:pt x="24013" y="16070"/>
                </a:cubicBezTo>
                <a:close/>
                <a:moveTo>
                  <a:pt x="18923" y="16983"/>
                </a:moveTo>
                <a:cubicBezTo>
                  <a:pt x="19196" y="17166"/>
                  <a:pt x="19493" y="17394"/>
                  <a:pt x="19767" y="17691"/>
                </a:cubicBezTo>
                <a:cubicBezTo>
                  <a:pt x="19699" y="17759"/>
                  <a:pt x="19630" y="17828"/>
                  <a:pt x="19562" y="17919"/>
                </a:cubicBezTo>
                <a:cubicBezTo>
                  <a:pt x="19311" y="17645"/>
                  <a:pt x="19037" y="17394"/>
                  <a:pt x="18694" y="17188"/>
                </a:cubicBezTo>
                <a:cubicBezTo>
                  <a:pt x="18763" y="17120"/>
                  <a:pt x="18831" y="17051"/>
                  <a:pt x="18923" y="16983"/>
                </a:cubicBezTo>
                <a:close/>
                <a:moveTo>
                  <a:pt x="20931" y="17462"/>
                </a:moveTo>
                <a:cubicBezTo>
                  <a:pt x="21091" y="17576"/>
                  <a:pt x="21228" y="17645"/>
                  <a:pt x="21296" y="17691"/>
                </a:cubicBezTo>
                <a:cubicBezTo>
                  <a:pt x="21091" y="17873"/>
                  <a:pt x="20886" y="18056"/>
                  <a:pt x="20703" y="18284"/>
                </a:cubicBezTo>
                <a:cubicBezTo>
                  <a:pt x="20612" y="18124"/>
                  <a:pt x="20543" y="17964"/>
                  <a:pt x="20429" y="17805"/>
                </a:cubicBezTo>
                <a:cubicBezTo>
                  <a:pt x="20589" y="17691"/>
                  <a:pt x="20771" y="17576"/>
                  <a:pt x="20931" y="17462"/>
                </a:cubicBezTo>
                <a:close/>
                <a:moveTo>
                  <a:pt x="16167" y="17470"/>
                </a:moveTo>
                <a:cubicBezTo>
                  <a:pt x="16618" y="17470"/>
                  <a:pt x="17227" y="17575"/>
                  <a:pt x="17850" y="18033"/>
                </a:cubicBezTo>
                <a:cubicBezTo>
                  <a:pt x="17781" y="18216"/>
                  <a:pt x="17713" y="18352"/>
                  <a:pt x="17690" y="18421"/>
                </a:cubicBezTo>
                <a:cubicBezTo>
                  <a:pt x="17142" y="18056"/>
                  <a:pt x="16389" y="17782"/>
                  <a:pt x="15385" y="17622"/>
                </a:cubicBezTo>
                <a:cubicBezTo>
                  <a:pt x="15385" y="17622"/>
                  <a:pt x="15544" y="17554"/>
                  <a:pt x="15818" y="17508"/>
                </a:cubicBezTo>
                <a:lnTo>
                  <a:pt x="15841" y="17668"/>
                </a:lnTo>
                <a:cubicBezTo>
                  <a:pt x="15841" y="17622"/>
                  <a:pt x="15864" y="17554"/>
                  <a:pt x="15864" y="17485"/>
                </a:cubicBezTo>
                <a:cubicBezTo>
                  <a:pt x="15954" y="17476"/>
                  <a:pt x="16056" y="17470"/>
                  <a:pt x="16167" y="17470"/>
                </a:cubicBezTo>
                <a:close/>
                <a:moveTo>
                  <a:pt x="18580" y="17303"/>
                </a:moveTo>
                <a:cubicBezTo>
                  <a:pt x="18854" y="17508"/>
                  <a:pt x="19128" y="17782"/>
                  <a:pt x="19379" y="18147"/>
                </a:cubicBezTo>
                <a:cubicBezTo>
                  <a:pt x="19265" y="18284"/>
                  <a:pt x="19151" y="18444"/>
                  <a:pt x="19060" y="18581"/>
                </a:cubicBezTo>
                <a:cubicBezTo>
                  <a:pt x="18854" y="18261"/>
                  <a:pt x="18580" y="17942"/>
                  <a:pt x="18215" y="17668"/>
                </a:cubicBezTo>
                <a:cubicBezTo>
                  <a:pt x="18329" y="17531"/>
                  <a:pt x="18443" y="17417"/>
                  <a:pt x="18580" y="17303"/>
                </a:cubicBezTo>
                <a:close/>
                <a:moveTo>
                  <a:pt x="20109" y="18079"/>
                </a:moveTo>
                <a:cubicBezTo>
                  <a:pt x="20224" y="18216"/>
                  <a:pt x="20361" y="18375"/>
                  <a:pt x="20475" y="18558"/>
                </a:cubicBezTo>
                <a:cubicBezTo>
                  <a:pt x="20383" y="18649"/>
                  <a:pt x="20292" y="18763"/>
                  <a:pt x="20224" y="18855"/>
                </a:cubicBezTo>
                <a:cubicBezTo>
                  <a:pt x="20109" y="18672"/>
                  <a:pt x="19995" y="18467"/>
                  <a:pt x="19881" y="18284"/>
                </a:cubicBezTo>
                <a:cubicBezTo>
                  <a:pt x="19950" y="18216"/>
                  <a:pt x="20041" y="18147"/>
                  <a:pt x="20109" y="18079"/>
                </a:cubicBezTo>
                <a:close/>
                <a:moveTo>
                  <a:pt x="17918" y="18101"/>
                </a:moveTo>
                <a:cubicBezTo>
                  <a:pt x="18215" y="18330"/>
                  <a:pt x="18489" y="18649"/>
                  <a:pt x="18763" y="19060"/>
                </a:cubicBezTo>
                <a:cubicBezTo>
                  <a:pt x="18717" y="19151"/>
                  <a:pt x="18671" y="19243"/>
                  <a:pt x="18626" y="19311"/>
                </a:cubicBezTo>
                <a:cubicBezTo>
                  <a:pt x="18420" y="19014"/>
                  <a:pt x="18124" y="18695"/>
                  <a:pt x="17713" y="18444"/>
                </a:cubicBezTo>
                <a:cubicBezTo>
                  <a:pt x="17781" y="18330"/>
                  <a:pt x="17850" y="18216"/>
                  <a:pt x="17918" y="18101"/>
                </a:cubicBezTo>
                <a:close/>
                <a:moveTo>
                  <a:pt x="15065" y="18535"/>
                </a:moveTo>
                <a:lnTo>
                  <a:pt x="16069" y="19197"/>
                </a:lnTo>
                <a:cubicBezTo>
                  <a:pt x="15704" y="19060"/>
                  <a:pt x="15316" y="18946"/>
                  <a:pt x="14951" y="18946"/>
                </a:cubicBezTo>
                <a:lnTo>
                  <a:pt x="15681" y="19654"/>
                </a:lnTo>
                <a:cubicBezTo>
                  <a:pt x="15407" y="19585"/>
                  <a:pt x="15111" y="19539"/>
                  <a:pt x="14791" y="19517"/>
                </a:cubicBezTo>
                <a:lnTo>
                  <a:pt x="14951" y="18946"/>
                </a:lnTo>
                <a:lnTo>
                  <a:pt x="15065" y="18535"/>
                </a:lnTo>
                <a:close/>
                <a:moveTo>
                  <a:pt x="19607" y="18535"/>
                </a:moveTo>
                <a:cubicBezTo>
                  <a:pt x="19744" y="18763"/>
                  <a:pt x="19858" y="18992"/>
                  <a:pt x="19950" y="19265"/>
                </a:cubicBezTo>
                <a:cubicBezTo>
                  <a:pt x="19813" y="19494"/>
                  <a:pt x="19676" y="19745"/>
                  <a:pt x="19584" y="19996"/>
                </a:cubicBezTo>
                <a:cubicBezTo>
                  <a:pt x="19539" y="19676"/>
                  <a:pt x="19425" y="19311"/>
                  <a:pt x="19265" y="18946"/>
                </a:cubicBezTo>
                <a:cubicBezTo>
                  <a:pt x="19379" y="18809"/>
                  <a:pt x="19493" y="18672"/>
                  <a:pt x="19607" y="18535"/>
                </a:cubicBezTo>
                <a:close/>
                <a:moveTo>
                  <a:pt x="15429" y="18155"/>
                </a:moveTo>
                <a:cubicBezTo>
                  <a:pt x="15982" y="18155"/>
                  <a:pt x="17335" y="18335"/>
                  <a:pt x="18329" y="19950"/>
                </a:cubicBezTo>
                <a:cubicBezTo>
                  <a:pt x="18283" y="20087"/>
                  <a:pt x="18238" y="20201"/>
                  <a:pt x="18192" y="20315"/>
                </a:cubicBezTo>
                <a:cubicBezTo>
                  <a:pt x="17462" y="19288"/>
                  <a:pt x="16343" y="18626"/>
                  <a:pt x="15065" y="18512"/>
                </a:cubicBezTo>
                <a:lnTo>
                  <a:pt x="15179" y="18170"/>
                </a:lnTo>
                <a:cubicBezTo>
                  <a:pt x="15179" y="18170"/>
                  <a:pt x="15272" y="18155"/>
                  <a:pt x="15429" y="18155"/>
                </a:cubicBezTo>
                <a:close/>
                <a:moveTo>
                  <a:pt x="17873" y="20430"/>
                </a:moveTo>
                <a:lnTo>
                  <a:pt x="18101" y="20589"/>
                </a:lnTo>
                <a:cubicBezTo>
                  <a:pt x="18101" y="20612"/>
                  <a:pt x="18078" y="20635"/>
                  <a:pt x="18078" y="20658"/>
                </a:cubicBezTo>
                <a:cubicBezTo>
                  <a:pt x="18010" y="20589"/>
                  <a:pt x="17941" y="20521"/>
                  <a:pt x="17873" y="20430"/>
                </a:cubicBezTo>
                <a:close/>
                <a:moveTo>
                  <a:pt x="13901" y="16504"/>
                </a:moveTo>
                <a:lnTo>
                  <a:pt x="13901" y="16504"/>
                </a:lnTo>
                <a:cubicBezTo>
                  <a:pt x="13855" y="17850"/>
                  <a:pt x="13467" y="19745"/>
                  <a:pt x="12029" y="21548"/>
                </a:cubicBezTo>
                <a:cubicBezTo>
                  <a:pt x="12349" y="20795"/>
                  <a:pt x="12714" y="20064"/>
                  <a:pt x="13011" y="19288"/>
                </a:cubicBezTo>
                <a:cubicBezTo>
                  <a:pt x="13330" y="18444"/>
                  <a:pt x="13604" y="17576"/>
                  <a:pt x="13855" y="16686"/>
                </a:cubicBezTo>
                <a:cubicBezTo>
                  <a:pt x="13878" y="16641"/>
                  <a:pt x="13878" y="16572"/>
                  <a:pt x="13901" y="16504"/>
                </a:cubicBezTo>
                <a:close/>
                <a:moveTo>
                  <a:pt x="28760" y="21594"/>
                </a:moveTo>
                <a:cubicBezTo>
                  <a:pt x="29171" y="22119"/>
                  <a:pt x="29628" y="22644"/>
                  <a:pt x="30175" y="23054"/>
                </a:cubicBezTo>
                <a:cubicBezTo>
                  <a:pt x="30175" y="23054"/>
                  <a:pt x="29514" y="22438"/>
                  <a:pt x="28760" y="21594"/>
                </a:cubicBezTo>
                <a:close/>
                <a:moveTo>
                  <a:pt x="15864" y="1"/>
                </a:moveTo>
                <a:cubicBezTo>
                  <a:pt x="15864" y="1"/>
                  <a:pt x="17005" y="2900"/>
                  <a:pt x="17233" y="4155"/>
                </a:cubicBezTo>
                <a:cubicBezTo>
                  <a:pt x="17233" y="4155"/>
                  <a:pt x="16549" y="1165"/>
                  <a:pt x="15019" y="24"/>
                </a:cubicBezTo>
                <a:lnTo>
                  <a:pt x="15019" y="24"/>
                </a:lnTo>
                <a:cubicBezTo>
                  <a:pt x="15020" y="24"/>
                  <a:pt x="16572" y="2580"/>
                  <a:pt x="17005" y="5616"/>
                </a:cubicBezTo>
                <a:cubicBezTo>
                  <a:pt x="17005" y="5616"/>
                  <a:pt x="15156" y="2603"/>
                  <a:pt x="15042" y="1325"/>
                </a:cubicBezTo>
                <a:lnTo>
                  <a:pt x="15042" y="1325"/>
                </a:lnTo>
                <a:cubicBezTo>
                  <a:pt x="15042" y="1325"/>
                  <a:pt x="15065" y="3790"/>
                  <a:pt x="16572" y="5639"/>
                </a:cubicBezTo>
                <a:cubicBezTo>
                  <a:pt x="15978" y="4931"/>
                  <a:pt x="14974" y="3630"/>
                  <a:pt x="14746" y="2398"/>
                </a:cubicBezTo>
                <a:lnTo>
                  <a:pt x="14746" y="2398"/>
                </a:lnTo>
                <a:cubicBezTo>
                  <a:pt x="14746" y="2398"/>
                  <a:pt x="14905" y="5137"/>
                  <a:pt x="17119" y="6666"/>
                </a:cubicBezTo>
                <a:cubicBezTo>
                  <a:pt x="17119" y="6666"/>
                  <a:pt x="15248" y="5890"/>
                  <a:pt x="14472" y="3858"/>
                </a:cubicBezTo>
                <a:lnTo>
                  <a:pt x="14472" y="3858"/>
                </a:lnTo>
                <a:cubicBezTo>
                  <a:pt x="14472" y="3859"/>
                  <a:pt x="14266" y="5776"/>
                  <a:pt x="17165" y="7168"/>
                </a:cubicBezTo>
                <a:cubicBezTo>
                  <a:pt x="17165" y="7168"/>
                  <a:pt x="14631" y="6940"/>
                  <a:pt x="13559" y="3197"/>
                </a:cubicBezTo>
                <a:lnTo>
                  <a:pt x="13559" y="3197"/>
                </a:lnTo>
                <a:cubicBezTo>
                  <a:pt x="13559" y="3197"/>
                  <a:pt x="13239" y="6346"/>
                  <a:pt x="17005" y="7830"/>
                </a:cubicBezTo>
                <a:cubicBezTo>
                  <a:pt x="17005" y="7830"/>
                  <a:pt x="17003" y="7830"/>
                  <a:pt x="17000" y="7830"/>
                </a:cubicBezTo>
                <a:cubicBezTo>
                  <a:pt x="16876" y="7830"/>
                  <a:pt x="14701" y="7787"/>
                  <a:pt x="13193" y="4794"/>
                </a:cubicBezTo>
                <a:lnTo>
                  <a:pt x="13193" y="4794"/>
                </a:lnTo>
                <a:cubicBezTo>
                  <a:pt x="13193" y="4794"/>
                  <a:pt x="13102" y="6164"/>
                  <a:pt x="14403" y="7282"/>
                </a:cubicBezTo>
                <a:cubicBezTo>
                  <a:pt x="14449" y="7419"/>
                  <a:pt x="14472" y="7579"/>
                  <a:pt x="14517" y="7739"/>
                </a:cubicBezTo>
                <a:cubicBezTo>
                  <a:pt x="14312" y="7579"/>
                  <a:pt x="14084" y="7419"/>
                  <a:pt x="13878" y="7214"/>
                </a:cubicBezTo>
                <a:cubicBezTo>
                  <a:pt x="13696" y="6757"/>
                  <a:pt x="13467" y="6392"/>
                  <a:pt x="13193" y="6164"/>
                </a:cubicBezTo>
                <a:lnTo>
                  <a:pt x="13193" y="6164"/>
                </a:lnTo>
                <a:cubicBezTo>
                  <a:pt x="13193" y="6164"/>
                  <a:pt x="13285" y="6369"/>
                  <a:pt x="13399" y="6689"/>
                </a:cubicBezTo>
                <a:cubicBezTo>
                  <a:pt x="13125" y="6346"/>
                  <a:pt x="12851" y="5936"/>
                  <a:pt x="12577" y="5456"/>
                </a:cubicBezTo>
                <a:lnTo>
                  <a:pt x="12577" y="5456"/>
                </a:lnTo>
                <a:cubicBezTo>
                  <a:pt x="12577" y="5456"/>
                  <a:pt x="12714" y="6780"/>
                  <a:pt x="13810" y="7762"/>
                </a:cubicBezTo>
                <a:cubicBezTo>
                  <a:pt x="14129" y="8720"/>
                  <a:pt x="14403" y="9861"/>
                  <a:pt x="14152" y="10478"/>
                </a:cubicBezTo>
                <a:cubicBezTo>
                  <a:pt x="14152" y="10478"/>
                  <a:pt x="14084" y="10204"/>
                  <a:pt x="13969" y="9793"/>
                </a:cubicBezTo>
                <a:cubicBezTo>
                  <a:pt x="13718" y="8309"/>
                  <a:pt x="13193" y="6940"/>
                  <a:pt x="12235" y="5684"/>
                </a:cubicBezTo>
                <a:lnTo>
                  <a:pt x="12235" y="5684"/>
                </a:lnTo>
                <a:lnTo>
                  <a:pt x="12509" y="6483"/>
                </a:lnTo>
                <a:cubicBezTo>
                  <a:pt x="12303" y="6164"/>
                  <a:pt x="12052" y="5913"/>
                  <a:pt x="11801" y="5776"/>
                </a:cubicBezTo>
                <a:lnTo>
                  <a:pt x="11801" y="5776"/>
                </a:lnTo>
                <a:cubicBezTo>
                  <a:pt x="11801" y="5776"/>
                  <a:pt x="13536" y="9177"/>
                  <a:pt x="13559" y="10364"/>
                </a:cubicBezTo>
                <a:cubicBezTo>
                  <a:pt x="13559" y="10364"/>
                  <a:pt x="13422" y="10272"/>
                  <a:pt x="13193" y="10135"/>
                </a:cubicBezTo>
                <a:cubicBezTo>
                  <a:pt x="12965" y="8264"/>
                  <a:pt x="11687" y="6529"/>
                  <a:pt x="10500" y="5159"/>
                </a:cubicBezTo>
                <a:lnTo>
                  <a:pt x="10500" y="5159"/>
                </a:lnTo>
                <a:lnTo>
                  <a:pt x="13056" y="10067"/>
                </a:lnTo>
                <a:cubicBezTo>
                  <a:pt x="13034" y="10044"/>
                  <a:pt x="13011" y="10021"/>
                  <a:pt x="12965" y="9998"/>
                </a:cubicBezTo>
                <a:lnTo>
                  <a:pt x="10865" y="6278"/>
                </a:lnTo>
                <a:lnTo>
                  <a:pt x="10865" y="6278"/>
                </a:lnTo>
                <a:cubicBezTo>
                  <a:pt x="11185" y="7259"/>
                  <a:pt x="11961" y="8994"/>
                  <a:pt x="12737" y="9884"/>
                </a:cubicBezTo>
                <a:cubicBezTo>
                  <a:pt x="12486" y="9725"/>
                  <a:pt x="12143" y="9542"/>
                  <a:pt x="11801" y="9359"/>
                </a:cubicBezTo>
                <a:lnTo>
                  <a:pt x="10820" y="7122"/>
                </a:lnTo>
                <a:lnTo>
                  <a:pt x="10820" y="7122"/>
                </a:lnTo>
                <a:cubicBezTo>
                  <a:pt x="10751" y="7762"/>
                  <a:pt x="11208" y="8629"/>
                  <a:pt x="11641" y="9268"/>
                </a:cubicBezTo>
                <a:cubicBezTo>
                  <a:pt x="11208" y="9040"/>
                  <a:pt x="10728" y="8812"/>
                  <a:pt x="10226" y="8606"/>
                </a:cubicBezTo>
                <a:cubicBezTo>
                  <a:pt x="10454" y="7716"/>
                  <a:pt x="10546" y="6849"/>
                  <a:pt x="10477" y="5890"/>
                </a:cubicBezTo>
                <a:lnTo>
                  <a:pt x="10477" y="5890"/>
                </a:lnTo>
                <a:lnTo>
                  <a:pt x="10180" y="8583"/>
                </a:lnTo>
                <a:cubicBezTo>
                  <a:pt x="10089" y="8538"/>
                  <a:pt x="9975" y="8492"/>
                  <a:pt x="9861" y="8469"/>
                </a:cubicBezTo>
                <a:cubicBezTo>
                  <a:pt x="10135" y="7442"/>
                  <a:pt x="10249" y="6438"/>
                  <a:pt x="9861" y="5411"/>
                </a:cubicBezTo>
                <a:lnTo>
                  <a:pt x="9815" y="8423"/>
                </a:lnTo>
                <a:cubicBezTo>
                  <a:pt x="9747" y="8401"/>
                  <a:pt x="9701" y="8378"/>
                  <a:pt x="9633" y="8355"/>
                </a:cubicBezTo>
                <a:cubicBezTo>
                  <a:pt x="9929" y="7100"/>
                  <a:pt x="9519" y="6187"/>
                  <a:pt x="8925" y="5000"/>
                </a:cubicBezTo>
                <a:lnTo>
                  <a:pt x="8925" y="5000"/>
                </a:lnTo>
                <a:lnTo>
                  <a:pt x="9541" y="8332"/>
                </a:lnTo>
                <a:cubicBezTo>
                  <a:pt x="9450" y="8287"/>
                  <a:pt x="9382" y="8264"/>
                  <a:pt x="9313" y="8241"/>
                </a:cubicBezTo>
                <a:cubicBezTo>
                  <a:pt x="9473" y="6894"/>
                  <a:pt x="8606" y="6027"/>
                  <a:pt x="8217" y="4771"/>
                </a:cubicBezTo>
                <a:lnTo>
                  <a:pt x="8217" y="4771"/>
                </a:lnTo>
                <a:lnTo>
                  <a:pt x="9176" y="8195"/>
                </a:lnTo>
                <a:cubicBezTo>
                  <a:pt x="9131" y="8172"/>
                  <a:pt x="9085" y="8172"/>
                  <a:pt x="9039" y="8150"/>
                </a:cubicBezTo>
                <a:cubicBezTo>
                  <a:pt x="8925" y="6826"/>
                  <a:pt x="8240" y="5821"/>
                  <a:pt x="7236" y="4817"/>
                </a:cubicBezTo>
                <a:lnTo>
                  <a:pt x="7236" y="4817"/>
                </a:lnTo>
                <a:lnTo>
                  <a:pt x="8925" y="8104"/>
                </a:lnTo>
                <a:cubicBezTo>
                  <a:pt x="8765" y="8058"/>
                  <a:pt x="8628" y="8013"/>
                  <a:pt x="8491" y="7967"/>
                </a:cubicBezTo>
                <a:cubicBezTo>
                  <a:pt x="8377" y="6826"/>
                  <a:pt x="7396" y="5913"/>
                  <a:pt x="6643" y="5137"/>
                </a:cubicBezTo>
                <a:lnTo>
                  <a:pt x="6643" y="5137"/>
                </a:lnTo>
                <a:lnTo>
                  <a:pt x="8354" y="7944"/>
                </a:lnTo>
                <a:cubicBezTo>
                  <a:pt x="8081" y="7876"/>
                  <a:pt x="7829" y="7807"/>
                  <a:pt x="7578" y="7762"/>
                </a:cubicBezTo>
                <a:cubicBezTo>
                  <a:pt x="7373" y="6894"/>
                  <a:pt x="6916" y="6346"/>
                  <a:pt x="6255" y="5662"/>
                </a:cubicBezTo>
                <a:lnTo>
                  <a:pt x="6255" y="5662"/>
                </a:lnTo>
                <a:lnTo>
                  <a:pt x="7419" y="7739"/>
                </a:lnTo>
                <a:cubicBezTo>
                  <a:pt x="7282" y="7716"/>
                  <a:pt x="7168" y="7693"/>
                  <a:pt x="7053" y="7693"/>
                </a:cubicBezTo>
                <a:cubicBezTo>
                  <a:pt x="6871" y="6826"/>
                  <a:pt x="6277" y="6346"/>
                  <a:pt x="5593" y="5639"/>
                </a:cubicBezTo>
                <a:lnTo>
                  <a:pt x="5593" y="5639"/>
                </a:lnTo>
                <a:lnTo>
                  <a:pt x="6848" y="7670"/>
                </a:lnTo>
                <a:lnTo>
                  <a:pt x="6688" y="7670"/>
                </a:lnTo>
                <a:cubicBezTo>
                  <a:pt x="6688" y="7670"/>
                  <a:pt x="6391" y="6734"/>
                  <a:pt x="5707" y="6369"/>
                </a:cubicBezTo>
                <a:lnTo>
                  <a:pt x="5707" y="6369"/>
                </a:lnTo>
                <a:cubicBezTo>
                  <a:pt x="5707" y="6369"/>
                  <a:pt x="6528" y="7442"/>
                  <a:pt x="6414" y="7762"/>
                </a:cubicBezTo>
                <a:cubicBezTo>
                  <a:pt x="6414" y="7762"/>
                  <a:pt x="6072" y="6986"/>
                  <a:pt x="5478" y="6643"/>
                </a:cubicBezTo>
                <a:lnTo>
                  <a:pt x="5478" y="6643"/>
                </a:lnTo>
                <a:cubicBezTo>
                  <a:pt x="5479" y="6643"/>
                  <a:pt x="6118" y="7351"/>
                  <a:pt x="6049" y="7784"/>
                </a:cubicBezTo>
                <a:cubicBezTo>
                  <a:pt x="6049" y="7784"/>
                  <a:pt x="5593" y="6849"/>
                  <a:pt x="4771" y="6552"/>
                </a:cubicBezTo>
                <a:lnTo>
                  <a:pt x="4771" y="6552"/>
                </a:lnTo>
                <a:cubicBezTo>
                  <a:pt x="4771" y="6552"/>
                  <a:pt x="5661" y="7419"/>
                  <a:pt x="5730" y="7853"/>
                </a:cubicBezTo>
                <a:cubicBezTo>
                  <a:pt x="5730" y="7853"/>
                  <a:pt x="5536" y="7796"/>
                  <a:pt x="5225" y="7796"/>
                </a:cubicBezTo>
                <a:cubicBezTo>
                  <a:pt x="4914" y="7796"/>
                  <a:pt x="4486" y="7853"/>
                  <a:pt x="4018" y="8081"/>
                </a:cubicBezTo>
                <a:cubicBezTo>
                  <a:pt x="4018" y="8081"/>
                  <a:pt x="4090" y="8076"/>
                  <a:pt x="4219" y="8076"/>
                </a:cubicBezTo>
                <a:cubicBezTo>
                  <a:pt x="4539" y="8076"/>
                  <a:pt x="5208" y="8110"/>
                  <a:pt x="5958" y="8355"/>
                </a:cubicBezTo>
                <a:cubicBezTo>
                  <a:pt x="5958" y="8355"/>
                  <a:pt x="4617" y="8926"/>
                  <a:pt x="3467" y="8926"/>
                </a:cubicBezTo>
                <a:cubicBezTo>
                  <a:pt x="3445" y="8926"/>
                  <a:pt x="3423" y="8926"/>
                  <a:pt x="3401" y="8926"/>
                </a:cubicBezTo>
                <a:lnTo>
                  <a:pt x="3401" y="8926"/>
                </a:lnTo>
                <a:cubicBezTo>
                  <a:pt x="3401" y="8926"/>
                  <a:pt x="3778" y="9049"/>
                  <a:pt x="4349" y="9049"/>
                </a:cubicBezTo>
                <a:cubicBezTo>
                  <a:pt x="4980" y="9049"/>
                  <a:pt x="5849" y="8899"/>
                  <a:pt x="6711" y="8264"/>
                </a:cubicBezTo>
                <a:lnTo>
                  <a:pt x="6711" y="8264"/>
                </a:lnTo>
                <a:cubicBezTo>
                  <a:pt x="6711" y="8264"/>
                  <a:pt x="5645" y="9613"/>
                  <a:pt x="3215" y="9613"/>
                </a:cubicBezTo>
                <a:cubicBezTo>
                  <a:pt x="3156" y="9613"/>
                  <a:pt x="3097" y="9612"/>
                  <a:pt x="3036" y="9610"/>
                </a:cubicBezTo>
                <a:lnTo>
                  <a:pt x="3036" y="9610"/>
                </a:lnTo>
                <a:cubicBezTo>
                  <a:pt x="3036" y="9610"/>
                  <a:pt x="3504" y="9742"/>
                  <a:pt x="4166" y="9742"/>
                </a:cubicBezTo>
                <a:cubicBezTo>
                  <a:pt x="5066" y="9742"/>
                  <a:pt x="6325" y="9499"/>
                  <a:pt x="7259" y="8355"/>
                </a:cubicBezTo>
                <a:lnTo>
                  <a:pt x="7259" y="8355"/>
                </a:lnTo>
                <a:cubicBezTo>
                  <a:pt x="7259" y="8355"/>
                  <a:pt x="6140" y="10523"/>
                  <a:pt x="3013" y="10774"/>
                </a:cubicBezTo>
                <a:cubicBezTo>
                  <a:pt x="3013" y="10774"/>
                  <a:pt x="3333" y="10834"/>
                  <a:pt x="3813" y="10834"/>
                </a:cubicBezTo>
                <a:cubicBezTo>
                  <a:pt x="4910" y="10834"/>
                  <a:pt x="6849" y="10524"/>
                  <a:pt x="7738" y="8492"/>
                </a:cubicBezTo>
                <a:lnTo>
                  <a:pt x="7738" y="8492"/>
                </a:lnTo>
                <a:cubicBezTo>
                  <a:pt x="7738" y="8492"/>
                  <a:pt x="7624" y="11322"/>
                  <a:pt x="4132" y="12121"/>
                </a:cubicBezTo>
                <a:cubicBezTo>
                  <a:pt x="4132" y="12121"/>
                  <a:pt x="5501" y="12098"/>
                  <a:pt x="6665" y="11277"/>
                </a:cubicBezTo>
                <a:lnTo>
                  <a:pt x="6665" y="11277"/>
                </a:lnTo>
                <a:lnTo>
                  <a:pt x="5798" y="12281"/>
                </a:lnTo>
                <a:cubicBezTo>
                  <a:pt x="7487" y="11824"/>
                  <a:pt x="8583" y="10501"/>
                  <a:pt x="8925" y="8834"/>
                </a:cubicBezTo>
                <a:cubicBezTo>
                  <a:pt x="9108" y="8880"/>
                  <a:pt x="9313" y="8926"/>
                  <a:pt x="9541" y="8994"/>
                </a:cubicBezTo>
                <a:lnTo>
                  <a:pt x="8400" y="11140"/>
                </a:lnTo>
                <a:lnTo>
                  <a:pt x="7213" y="12190"/>
                </a:lnTo>
                <a:cubicBezTo>
                  <a:pt x="7578" y="12053"/>
                  <a:pt x="7921" y="11870"/>
                  <a:pt x="8240" y="11688"/>
                </a:cubicBezTo>
                <a:lnTo>
                  <a:pt x="8240" y="11688"/>
                </a:lnTo>
                <a:lnTo>
                  <a:pt x="6825" y="12692"/>
                </a:lnTo>
                <a:cubicBezTo>
                  <a:pt x="6894" y="12669"/>
                  <a:pt x="6985" y="12646"/>
                  <a:pt x="7053" y="12623"/>
                </a:cubicBezTo>
                <a:lnTo>
                  <a:pt x="7053" y="12623"/>
                </a:lnTo>
                <a:lnTo>
                  <a:pt x="6209" y="13080"/>
                </a:lnTo>
                <a:cubicBezTo>
                  <a:pt x="6227" y="13080"/>
                  <a:pt x="6245" y="13080"/>
                  <a:pt x="6264" y="13080"/>
                </a:cubicBezTo>
                <a:cubicBezTo>
                  <a:pt x="8439" y="13080"/>
                  <a:pt x="10716" y="11741"/>
                  <a:pt x="11961" y="9976"/>
                </a:cubicBezTo>
                <a:lnTo>
                  <a:pt x="11961" y="9976"/>
                </a:lnTo>
                <a:lnTo>
                  <a:pt x="10135" y="10957"/>
                </a:lnTo>
                <a:cubicBezTo>
                  <a:pt x="10614" y="10546"/>
                  <a:pt x="11002" y="10090"/>
                  <a:pt x="11185" y="9610"/>
                </a:cubicBezTo>
                <a:cubicBezTo>
                  <a:pt x="11550" y="9747"/>
                  <a:pt x="11915" y="9930"/>
                  <a:pt x="12303" y="10135"/>
                </a:cubicBezTo>
                <a:lnTo>
                  <a:pt x="8217" y="13285"/>
                </a:lnTo>
                <a:cubicBezTo>
                  <a:pt x="9815" y="12897"/>
                  <a:pt x="11618" y="11710"/>
                  <a:pt x="12395" y="10204"/>
                </a:cubicBezTo>
                <a:cubicBezTo>
                  <a:pt x="12600" y="10318"/>
                  <a:pt x="12828" y="10432"/>
                  <a:pt x="13056" y="10569"/>
                </a:cubicBezTo>
                <a:lnTo>
                  <a:pt x="9929" y="13011"/>
                </a:lnTo>
                <a:cubicBezTo>
                  <a:pt x="11185" y="12327"/>
                  <a:pt x="12143" y="11642"/>
                  <a:pt x="13079" y="10592"/>
                </a:cubicBezTo>
                <a:cubicBezTo>
                  <a:pt x="13308" y="10729"/>
                  <a:pt x="13536" y="10866"/>
                  <a:pt x="13787" y="11026"/>
                </a:cubicBezTo>
                <a:cubicBezTo>
                  <a:pt x="13787" y="11026"/>
                  <a:pt x="10750" y="13652"/>
                  <a:pt x="7030" y="13652"/>
                </a:cubicBezTo>
                <a:cubicBezTo>
                  <a:pt x="6827" y="13652"/>
                  <a:pt x="6621" y="13644"/>
                  <a:pt x="6414" y="13628"/>
                </a:cubicBezTo>
                <a:lnTo>
                  <a:pt x="6414" y="13628"/>
                </a:lnTo>
                <a:cubicBezTo>
                  <a:pt x="6414" y="13628"/>
                  <a:pt x="6991" y="13735"/>
                  <a:pt x="7867" y="13735"/>
                </a:cubicBezTo>
                <a:cubicBezTo>
                  <a:pt x="9482" y="13735"/>
                  <a:pt x="12115" y="13371"/>
                  <a:pt x="14038" y="11299"/>
                </a:cubicBezTo>
                <a:lnTo>
                  <a:pt x="14038" y="11299"/>
                </a:lnTo>
                <a:cubicBezTo>
                  <a:pt x="14038" y="11300"/>
                  <a:pt x="12096" y="14320"/>
                  <a:pt x="8087" y="14320"/>
                </a:cubicBezTo>
                <a:cubicBezTo>
                  <a:pt x="7972" y="14320"/>
                  <a:pt x="7856" y="14317"/>
                  <a:pt x="7738" y="14312"/>
                </a:cubicBezTo>
                <a:lnTo>
                  <a:pt x="7738" y="14312"/>
                </a:lnTo>
                <a:cubicBezTo>
                  <a:pt x="7738" y="14312"/>
                  <a:pt x="8159" y="14396"/>
                  <a:pt x="8806" y="14396"/>
                </a:cubicBezTo>
                <a:cubicBezTo>
                  <a:pt x="10213" y="14396"/>
                  <a:pt x="12688" y="14000"/>
                  <a:pt x="14221" y="11482"/>
                </a:cubicBezTo>
                <a:lnTo>
                  <a:pt x="14221" y="11482"/>
                </a:lnTo>
                <a:cubicBezTo>
                  <a:pt x="14220" y="11482"/>
                  <a:pt x="12577" y="14792"/>
                  <a:pt x="8925" y="14929"/>
                </a:cubicBezTo>
                <a:cubicBezTo>
                  <a:pt x="8925" y="14929"/>
                  <a:pt x="9131" y="14967"/>
                  <a:pt x="9475" y="14967"/>
                </a:cubicBezTo>
                <a:cubicBezTo>
                  <a:pt x="10536" y="14967"/>
                  <a:pt x="12908" y="14602"/>
                  <a:pt x="14563" y="11619"/>
                </a:cubicBezTo>
                <a:lnTo>
                  <a:pt x="14791" y="11733"/>
                </a:lnTo>
                <a:cubicBezTo>
                  <a:pt x="14791" y="11733"/>
                  <a:pt x="13009" y="15387"/>
                  <a:pt x="9598" y="15387"/>
                </a:cubicBezTo>
                <a:cubicBezTo>
                  <a:pt x="9557" y="15387"/>
                  <a:pt x="9515" y="15386"/>
                  <a:pt x="9473" y="15385"/>
                </a:cubicBezTo>
                <a:lnTo>
                  <a:pt x="9473" y="15385"/>
                </a:lnTo>
                <a:cubicBezTo>
                  <a:pt x="9473" y="15385"/>
                  <a:pt x="9587" y="15454"/>
                  <a:pt x="9815" y="15477"/>
                </a:cubicBezTo>
                <a:cubicBezTo>
                  <a:pt x="9701" y="15499"/>
                  <a:pt x="9587" y="15522"/>
                  <a:pt x="9450" y="15522"/>
                </a:cubicBezTo>
                <a:lnTo>
                  <a:pt x="6711" y="14723"/>
                </a:lnTo>
                <a:lnTo>
                  <a:pt x="6711" y="14723"/>
                </a:lnTo>
                <a:cubicBezTo>
                  <a:pt x="7053" y="15088"/>
                  <a:pt x="7738" y="15385"/>
                  <a:pt x="8446" y="15568"/>
                </a:cubicBezTo>
                <a:cubicBezTo>
                  <a:pt x="8240" y="15545"/>
                  <a:pt x="8035" y="15545"/>
                  <a:pt x="7829" y="15522"/>
                </a:cubicBezTo>
                <a:cubicBezTo>
                  <a:pt x="7829" y="15522"/>
                  <a:pt x="6401" y="15223"/>
                  <a:pt x="5141" y="15223"/>
                </a:cubicBezTo>
                <a:cubicBezTo>
                  <a:pt x="4769" y="15223"/>
                  <a:pt x="4411" y="15249"/>
                  <a:pt x="4109" y="15317"/>
                </a:cubicBezTo>
                <a:cubicBezTo>
                  <a:pt x="4109" y="15317"/>
                  <a:pt x="4120" y="15317"/>
                  <a:pt x="4142" y="15317"/>
                </a:cubicBezTo>
                <a:cubicBezTo>
                  <a:pt x="4426" y="15317"/>
                  <a:pt x="6470" y="15336"/>
                  <a:pt x="8081" y="15887"/>
                </a:cubicBezTo>
                <a:lnTo>
                  <a:pt x="2602" y="15408"/>
                </a:lnTo>
                <a:lnTo>
                  <a:pt x="2602" y="15408"/>
                </a:lnTo>
                <a:cubicBezTo>
                  <a:pt x="3969" y="15827"/>
                  <a:pt x="5408" y="15984"/>
                  <a:pt x="6815" y="15984"/>
                </a:cubicBezTo>
                <a:cubicBezTo>
                  <a:pt x="7171" y="15984"/>
                  <a:pt x="7525" y="15974"/>
                  <a:pt x="7875" y="15956"/>
                </a:cubicBezTo>
                <a:lnTo>
                  <a:pt x="7875" y="15956"/>
                </a:lnTo>
                <a:cubicBezTo>
                  <a:pt x="7346" y="16085"/>
                  <a:pt x="6066" y="16345"/>
                  <a:pt x="4736" y="16345"/>
                </a:cubicBezTo>
                <a:cubicBezTo>
                  <a:pt x="3712" y="16345"/>
                  <a:pt x="2659" y="16191"/>
                  <a:pt x="1895" y="15705"/>
                </a:cubicBezTo>
                <a:lnTo>
                  <a:pt x="1895" y="15705"/>
                </a:lnTo>
                <a:cubicBezTo>
                  <a:pt x="1895" y="15705"/>
                  <a:pt x="2554" y="16727"/>
                  <a:pt x="5122" y="16727"/>
                </a:cubicBezTo>
                <a:cubicBezTo>
                  <a:pt x="5899" y="16727"/>
                  <a:pt x="6851" y="16633"/>
                  <a:pt x="8012" y="16390"/>
                </a:cubicBezTo>
                <a:lnTo>
                  <a:pt x="8012" y="16390"/>
                </a:lnTo>
                <a:cubicBezTo>
                  <a:pt x="8012" y="16390"/>
                  <a:pt x="6522" y="17312"/>
                  <a:pt x="4631" y="17312"/>
                </a:cubicBezTo>
                <a:cubicBezTo>
                  <a:pt x="3416" y="17312"/>
                  <a:pt x="2035" y="16932"/>
                  <a:pt x="776" y="15682"/>
                </a:cubicBezTo>
                <a:lnTo>
                  <a:pt x="776" y="15682"/>
                </a:lnTo>
                <a:cubicBezTo>
                  <a:pt x="776" y="15682"/>
                  <a:pt x="1359" y="17593"/>
                  <a:pt x="4445" y="17593"/>
                </a:cubicBezTo>
                <a:cubicBezTo>
                  <a:pt x="5365" y="17593"/>
                  <a:pt x="6506" y="17423"/>
                  <a:pt x="7921" y="16983"/>
                </a:cubicBezTo>
                <a:lnTo>
                  <a:pt x="7921" y="16983"/>
                </a:lnTo>
                <a:cubicBezTo>
                  <a:pt x="7921" y="16983"/>
                  <a:pt x="6073" y="18012"/>
                  <a:pt x="3988" y="18012"/>
                </a:cubicBezTo>
                <a:cubicBezTo>
                  <a:pt x="2788" y="18012"/>
                  <a:pt x="1508" y="17671"/>
                  <a:pt x="457" y="16595"/>
                </a:cubicBezTo>
                <a:lnTo>
                  <a:pt x="457" y="16595"/>
                </a:lnTo>
                <a:cubicBezTo>
                  <a:pt x="457" y="16595"/>
                  <a:pt x="1140" y="18468"/>
                  <a:pt x="4456" y="18468"/>
                </a:cubicBezTo>
                <a:cubicBezTo>
                  <a:pt x="4514" y="18468"/>
                  <a:pt x="4574" y="18468"/>
                  <a:pt x="4634" y="18467"/>
                </a:cubicBezTo>
                <a:lnTo>
                  <a:pt x="4634" y="18467"/>
                </a:lnTo>
                <a:cubicBezTo>
                  <a:pt x="4634" y="18467"/>
                  <a:pt x="2846" y="18905"/>
                  <a:pt x="1013" y="18905"/>
                </a:cubicBezTo>
                <a:cubicBezTo>
                  <a:pt x="673" y="18905"/>
                  <a:pt x="332" y="18890"/>
                  <a:pt x="0" y="18855"/>
                </a:cubicBezTo>
                <a:lnTo>
                  <a:pt x="0" y="18855"/>
                </a:lnTo>
                <a:cubicBezTo>
                  <a:pt x="0" y="18855"/>
                  <a:pt x="1116" y="19164"/>
                  <a:pt x="2451" y="19164"/>
                </a:cubicBezTo>
                <a:cubicBezTo>
                  <a:pt x="3200" y="19164"/>
                  <a:pt x="4018" y="19067"/>
                  <a:pt x="4748" y="18763"/>
                </a:cubicBezTo>
                <a:lnTo>
                  <a:pt x="4748" y="18763"/>
                </a:lnTo>
                <a:cubicBezTo>
                  <a:pt x="4748" y="18763"/>
                  <a:pt x="3559" y="19677"/>
                  <a:pt x="1750" y="19677"/>
                </a:cubicBezTo>
                <a:cubicBezTo>
                  <a:pt x="1477" y="19677"/>
                  <a:pt x="1190" y="19656"/>
                  <a:pt x="891" y="19608"/>
                </a:cubicBezTo>
                <a:lnTo>
                  <a:pt x="891" y="19608"/>
                </a:lnTo>
                <a:cubicBezTo>
                  <a:pt x="891" y="19608"/>
                  <a:pt x="1563" y="19948"/>
                  <a:pt x="2517" y="19948"/>
                </a:cubicBezTo>
                <a:cubicBezTo>
                  <a:pt x="3164" y="19948"/>
                  <a:pt x="3941" y="19791"/>
                  <a:pt x="4725" y="19265"/>
                </a:cubicBezTo>
                <a:lnTo>
                  <a:pt x="4725" y="19265"/>
                </a:lnTo>
                <a:cubicBezTo>
                  <a:pt x="4725" y="19266"/>
                  <a:pt x="2899" y="20977"/>
                  <a:pt x="1963" y="22552"/>
                </a:cubicBezTo>
                <a:cubicBezTo>
                  <a:pt x="1963" y="22552"/>
                  <a:pt x="4018" y="20498"/>
                  <a:pt x="5935" y="18946"/>
                </a:cubicBezTo>
                <a:lnTo>
                  <a:pt x="5935" y="18946"/>
                </a:lnTo>
                <a:cubicBezTo>
                  <a:pt x="5935" y="18946"/>
                  <a:pt x="3242" y="21548"/>
                  <a:pt x="2739" y="24401"/>
                </a:cubicBezTo>
                <a:cubicBezTo>
                  <a:pt x="2739" y="24401"/>
                  <a:pt x="4497" y="20338"/>
                  <a:pt x="7989" y="17599"/>
                </a:cubicBezTo>
                <a:lnTo>
                  <a:pt x="7989" y="17599"/>
                </a:lnTo>
                <a:cubicBezTo>
                  <a:pt x="7989" y="17599"/>
                  <a:pt x="5068" y="20270"/>
                  <a:pt x="4451" y="23054"/>
                </a:cubicBezTo>
                <a:cubicBezTo>
                  <a:pt x="4451" y="23054"/>
                  <a:pt x="7464" y="17805"/>
                  <a:pt x="10409" y="16047"/>
                </a:cubicBezTo>
                <a:lnTo>
                  <a:pt x="10409" y="16047"/>
                </a:lnTo>
                <a:cubicBezTo>
                  <a:pt x="10409" y="16047"/>
                  <a:pt x="6620" y="19562"/>
                  <a:pt x="5958" y="22347"/>
                </a:cubicBezTo>
                <a:cubicBezTo>
                  <a:pt x="5958" y="22347"/>
                  <a:pt x="8423" y="18352"/>
                  <a:pt x="11550" y="15887"/>
                </a:cubicBezTo>
                <a:lnTo>
                  <a:pt x="11550" y="15887"/>
                </a:lnTo>
                <a:cubicBezTo>
                  <a:pt x="11550" y="15888"/>
                  <a:pt x="7076" y="20635"/>
                  <a:pt x="6939" y="22552"/>
                </a:cubicBezTo>
                <a:cubicBezTo>
                  <a:pt x="6939" y="22552"/>
                  <a:pt x="11002" y="17188"/>
                  <a:pt x="12440" y="15568"/>
                </a:cubicBezTo>
                <a:lnTo>
                  <a:pt x="12440" y="15568"/>
                </a:lnTo>
                <a:cubicBezTo>
                  <a:pt x="12440" y="15568"/>
                  <a:pt x="10820" y="20110"/>
                  <a:pt x="8674" y="21388"/>
                </a:cubicBezTo>
                <a:cubicBezTo>
                  <a:pt x="8674" y="21388"/>
                  <a:pt x="12417" y="19631"/>
                  <a:pt x="13171" y="15134"/>
                </a:cubicBezTo>
                <a:lnTo>
                  <a:pt x="13171" y="15134"/>
                </a:lnTo>
                <a:cubicBezTo>
                  <a:pt x="13170" y="15135"/>
                  <a:pt x="12531" y="19494"/>
                  <a:pt x="9929" y="21639"/>
                </a:cubicBezTo>
                <a:cubicBezTo>
                  <a:pt x="9929" y="21639"/>
                  <a:pt x="10842" y="21046"/>
                  <a:pt x="11778" y="19790"/>
                </a:cubicBezTo>
                <a:lnTo>
                  <a:pt x="11778" y="19790"/>
                </a:lnTo>
                <a:cubicBezTo>
                  <a:pt x="11230" y="21000"/>
                  <a:pt x="10637" y="22187"/>
                  <a:pt x="10089" y="23420"/>
                </a:cubicBezTo>
                <a:cubicBezTo>
                  <a:pt x="9336" y="25109"/>
                  <a:pt x="8606" y="26821"/>
                  <a:pt x="7966" y="28578"/>
                </a:cubicBezTo>
                <a:cubicBezTo>
                  <a:pt x="7350" y="30267"/>
                  <a:pt x="6802" y="32002"/>
                  <a:pt x="6232" y="33737"/>
                </a:cubicBezTo>
                <a:cubicBezTo>
                  <a:pt x="5159" y="37046"/>
                  <a:pt x="4155" y="40425"/>
                  <a:pt x="3652" y="43871"/>
                </a:cubicBezTo>
                <a:cubicBezTo>
                  <a:pt x="3630" y="44031"/>
                  <a:pt x="3607" y="44191"/>
                  <a:pt x="3584" y="44350"/>
                </a:cubicBezTo>
                <a:cubicBezTo>
                  <a:pt x="3858" y="45172"/>
                  <a:pt x="4155" y="45994"/>
                  <a:pt x="4474" y="46838"/>
                </a:cubicBezTo>
                <a:cubicBezTo>
                  <a:pt x="4565" y="45286"/>
                  <a:pt x="4771" y="43757"/>
                  <a:pt x="5068" y="42228"/>
                </a:cubicBezTo>
                <a:cubicBezTo>
                  <a:pt x="5730" y="38804"/>
                  <a:pt x="6802" y="35494"/>
                  <a:pt x="7875" y="32185"/>
                </a:cubicBezTo>
                <a:cubicBezTo>
                  <a:pt x="8469" y="30427"/>
                  <a:pt x="9062" y="28692"/>
                  <a:pt x="9724" y="26958"/>
                </a:cubicBezTo>
                <a:cubicBezTo>
                  <a:pt x="10386" y="25291"/>
                  <a:pt x="11093" y="23671"/>
                  <a:pt x="11824" y="22027"/>
                </a:cubicBezTo>
                <a:cubicBezTo>
                  <a:pt x="12463" y="21434"/>
                  <a:pt x="13330" y="20498"/>
                  <a:pt x="14038" y="19197"/>
                </a:cubicBezTo>
                <a:lnTo>
                  <a:pt x="14038" y="19197"/>
                </a:lnTo>
                <a:cubicBezTo>
                  <a:pt x="13833" y="20361"/>
                  <a:pt x="13810" y="21388"/>
                  <a:pt x="14129" y="21982"/>
                </a:cubicBezTo>
                <a:cubicBezTo>
                  <a:pt x="14129" y="21982"/>
                  <a:pt x="14129" y="18923"/>
                  <a:pt x="15179" y="16663"/>
                </a:cubicBezTo>
                <a:cubicBezTo>
                  <a:pt x="15179" y="16663"/>
                  <a:pt x="15179" y="16641"/>
                  <a:pt x="15202" y="16641"/>
                </a:cubicBezTo>
                <a:lnTo>
                  <a:pt x="15202" y="16800"/>
                </a:lnTo>
                <a:cubicBezTo>
                  <a:pt x="14746" y="18467"/>
                  <a:pt x="13376" y="24082"/>
                  <a:pt x="15019" y="26684"/>
                </a:cubicBezTo>
                <a:cubicBezTo>
                  <a:pt x="15019" y="26684"/>
                  <a:pt x="14357" y="23990"/>
                  <a:pt x="14631" y="22005"/>
                </a:cubicBezTo>
                <a:lnTo>
                  <a:pt x="14631" y="22005"/>
                </a:lnTo>
                <a:cubicBezTo>
                  <a:pt x="14631" y="22005"/>
                  <a:pt x="14700" y="23671"/>
                  <a:pt x="14951" y="25223"/>
                </a:cubicBezTo>
                <a:cubicBezTo>
                  <a:pt x="15111" y="26273"/>
                  <a:pt x="15362" y="27277"/>
                  <a:pt x="15704" y="27688"/>
                </a:cubicBezTo>
                <a:cubicBezTo>
                  <a:pt x="15704" y="27688"/>
                  <a:pt x="15271" y="25885"/>
                  <a:pt x="15362" y="24036"/>
                </a:cubicBezTo>
                <a:lnTo>
                  <a:pt x="15362" y="24036"/>
                </a:lnTo>
                <a:cubicBezTo>
                  <a:pt x="15362" y="24036"/>
                  <a:pt x="15590" y="27825"/>
                  <a:pt x="16937" y="28966"/>
                </a:cubicBezTo>
                <a:cubicBezTo>
                  <a:pt x="16937" y="28966"/>
                  <a:pt x="16754" y="25725"/>
                  <a:pt x="15727" y="23876"/>
                </a:cubicBezTo>
                <a:lnTo>
                  <a:pt x="15727" y="23876"/>
                </a:lnTo>
                <a:cubicBezTo>
                  <a:pt x="15727" y="23876"/>
                  <a:pt x="17211" y="25953"/>
                  <a:pt x="17279" y="27574"/>
                </a:cubicBezTo>
                <a:cubicBezTo>
                  <a:pt x="17279" y="26729"/>
                  <a:pt x="17097" y="24173"/>
                  <a:pt x="15362" y="22940"/>
                </a:cubicBezTo>
                <a:lnTo>
                  <a:pt x="15362" y="22940"/>
                </a:lnTo>
                <a:cubicBezTo>
                  <a:pt x="15362" y="22940"/>
                  <a:pt x="18101" y="23899"/>
                  <a:pt x="17781" y="28647"/>
                </a:cubicBezTo>
                <a:cubicBezTo>
                  <a:pt x="17781" y="28647"/>
                  <a:pt x="19060" y="24127"/>
                  <a:pt x="15156" y="21959"/>
                </a:cubicBezTo>
                <a:cubicBezTo>
                  <a:pt x="15156" y="21959"/>
                  <a:pt x="15167" y="21958"/>
                  <a:pt x="15188" y="21958"/>
                </a:cubicBezTo>
                <a:cubicBezTo>
                  <a:pt x="15509" y="21958"/>
                  <a:pt x="18160" y="22099"/>
                  <a:pt x="18375" y="26752"/>
                </a:cubicBezTo>
                <a:cubicBezTo>
                  <a:pt x="18375" y="26752"/>
                  <a:pt x="19448" y="22438"/>
                  <a:pt x="14928" y="21069"/>
                </a:cubicBezTo>
                <a:cubicBezTo>
                  <a:pt x="14928" y="21069"/>
                  <a:pt x="14938" y="21068"/>
                  <a:pt x="14956" y="21068"/>
                </a:cubicBezTo>
                <a:cubicBezTo>
                  <a:pt x="15271" y="21068"/>
                  <a:pt x="18213" y="21170"/>
                  <a:pt x="18968" y="24949"/>
                </a:cubicBezTo>
                <a:cubicBezTo>
                  <a:pt x="18968" y="24949"/>
                  <a:pt x="18808" y="21183"/>
                  <a:pt x="14882" y="20201"/>
                </a:cubicBezTo>
                <a:cubicBezTo>
                  <a:pt x="14882" y="20201"/>
                  <a:pt x="14991" y="20184"/>
                  <a:pt x="15175" y="20184"/>
                </a:cubicBezTo>
                <a:cubicBezTo>
                  <a:pt x="15471" y="20184"/>
                  <a:pt x="15964" y="20228"/>
                  <a:pt x="16526" y="20452"/>
                </a:cubicBezTo>
                <a:lnTo>
                  <a:pt x="17827" y="21685"/>
                </a:lnTo>
                <a:lnTo>
                  <a:pt x="18740" y="22530"/>
                </a:lnTo>
                <a:cubicBezTo>
                  <a:pt x="18854" y="22758"/>
                  <a:pt x="18968" y="23009"/>
                  <a:pt x="19082" y="23283"/>
                </a:cubicBezTo>
                <a:cubicBezTo>
                  <a:pt x="19082" y="23283"/>
                  <a:pt x="19082" y="23100"/>
                  <a:pt x="19014" y="22803"/>
                </a:cubicBezTo>
                <a:lnTo>
                  <a:pt x="19014" y="22803"/>
                </a:lnTo>
                <a:lnTo>
                  <a:pt x="19379" y="23146"/>
                </a:lnTo>
                <a:cubicBezTo>
                  <a:pt x="18968" y="22210"/>
                  <a:pt x="18694" y="21434"/>
                  <a:pt x="18147" y="20749"/>
                </a:cubicBezTo>
                <a:cubicBezTo>
                  <a:pt x="18169" y="20703"/>
                  <a:pt x="18169" y="20681"/>
                  <a:pt x="18192" y="20658"/>
                </a:cubicBezTo>
                <a:lnTo>
                  <a:pt x="18557" y="20886"/>
                </a:lnTo>
                <a:cubicBezTo>
                  <a:pt x="18466" y="20726"/>
                  <a:pt x="18375" y="20589"/>
                  <a:pt x="18283" y="20452"/>
                </a:cubicBezTo>
                <a:cubicBezTo>
                  <a:pt x="18329" y="20338"/>
                  <a:pt x="18398" y="20247"/>
                  <a:pt x="18443" y="20133"/>
                </a:cubicBezTo>
                <a:cubicBezTo>
                  <a:pt x="18717" y="20612"/>
                  <a:pt x="18945" y="21206"/>
                  <a:pt x="19128" y="21936"/>
                </a:cubicBezTo>
                <a:cubicBezTo>
                  <a:pt x="19128" y="21936"/>
                  <a:pt x="19448" y="20726"/>
                  <a:pt x="18786" y="19562"/>
                </a:cubicBezTo>
                <a:cubicBezTo>
                  <a:pt x="18831" y="19494"/>
                  <a:pt x="18900" y="19402"/>
                  <a:pt x="18945" y="19334"/>
                </a:cubicBezTo>
                <a:cubicBezTo>
                  <a:pt x="19128" y="19654"/>
                  <a:pt x="19311" y="20019"/>
                  <a:pt x="19470" y="20452"/>
                </a:cubicBezTo>
                <a:cubicBezTo>
                  <a:pt x="19448" y="20635"/>
                  <a:pt x="19425" y="20795"/>
                  <a:pt x="19425" y="20977"/>
                </a:cubicBezTo>
                <a:lnTo>
                  <a:pt x="19607" y="20818"/>
                </a:lnTo>
                <a:cubicBezTo>
                  <a:pt x="19630" y="20886"/>
                  <a:pt x="19653" y="20977"/>
                  <a:pt x="19676" y="21046"/>
                </a:cubicBezTo>
                <a:cubicBezTo>
                  <a:pt x="19676" y="21046"/>
                  <a:pt x="19676" y="20932"/>
                  <a:pt x="19676" y="20726"/>
                </a:cubicBezTo>
                <a:lnTo>
                  <a:pt x="20269" y="20156"/>
                </a:lnTo>
                <a:cubicBezTo>
                  <a:pt x="20269" y="20201"/>
                  <a:pt x="20292" y="20270"/>
                  <a:pt x="20315" y="20338"/>
                </a:cubicBezTo>
                <a:cubicBezTo>
                  <a:pt x="19950" y="21206"/>
                  <a:pt x="19836" y="21822"/>
                  <a:pt x="19836" y="21822"/>
                </a:cubicBezTo>
                <a:cubicBezTo>
                  <a:pt x="19927" y="21365"/>
                  <a:pt x="20109" y="20909"/>
                  <a:pt x="20338" y="20475"/>
                </a:cubicBezTo>
                <a:cubicBezTo>
                  <a:pt x="20520" y="21206"/>
                  <a:pt x="20657" y="22050"/>
                  <a:pt x="20749" y="23077"/>
                </a:cubicBezTo>
                <a:cubicBezTo>
                  <a:pt x="20749" y="23077"/>
                  <a:pt x="21068" y="21571"/>
                  <a:pt x="20657" y="19973"/>
                </a:cubicBezTo>
                <a:cubicBezTo>
                  <a:pt x="20749" y="19813"/>
                  <a:pt x="20863" y="19654"/>
                  <a:pt x="21000" y="19494"/>
                </a:cubicBezTo>
                <a:cubicBezTo>
                  <a:pt x="21068" y="19631"/>
                  <a:pt x="21137" y="19790"/>
                  <a:pt x="21205" y="19950"/>
                </a:cubicBezTo>
                <a:cubicBezTo>
                  <a:pt x="21205" y="19950"/>
                  <a:pt x="21182" y="19722"/>
                  <a:pt x="21091" y="19357"/>
                </a:cubicBezTo>
                <a:cubicBezTo>
                  <a:pt x="21159" y="19288"/>
                  <a:pt x="21205" y="19197"/>
                  <a:pt x="21274" y="19129"/>
                </a:cubicBezTo>
                <a:lnTo>
                  <a:pt x="22689" y="17713"/>
                </a:lnTo>
                <a:cubicBezTo>
                  <a:pt x="23670" y="16869"/>
                  <a:pt x="24515" y="16367"/>
                  <a:pt x="24515" y="16367"/>
                </a:cubicBezTo>
                <a:lnTo>
                  <a:pt x="24515" y="16367"/>
                </a:lnTo>
                <a:cubicBezTo>
                  <a:pt x="21274" y="19517"/>
                  <a:pt x="21570" y="22621"/>
                  <a:pt x="21570" y="22621"/>
                </a:cubicBezTo>
                <a:cubicBezTo>
                  <a:pt x="21639" y="20932"/>
                  <a:pt x="23008" y="18923"/>
                  <a:pt x="23967" y="17736"/>
                </a:cubicBezTo>
                <a:lnTo>
                  <a:pt x="23967" y="17736"/>
                </a:lnTo>
                <a:cubicBezTo>
                  <a:pt x="23784" y="18124"/>
                  <a:pt x="23625" y="18512"/>
                  <a:pt x="23465" y="18855"/>
                </a:cubicBezTo>
                <a:cubicBezTo>
                  <a:pt x="22871" y="19950"/>
                  <a:pt x="22575" y="20932"/>
                  <a:pt x="22301" y="22119"/>
                </a:cubicBezTo>
                <a:lnTo>
                  <a:pt x="23739" y="19083"/>
                </a:lnTo>
                <a:lnTo>
                  <a:pt x="23739" y="19083"/>
                </a:lnTo>
                <a:cubicBezTo>
                  <a:pt x="22849" y="21731"/>
                  <a:pt x="23373" y="23853"/>
                  <a:pt x="23373" y="23853"/>
                </a:cubicBezTo>
                <a:cubicBezTo>
                  <a:pt x="22940" y="20635"/>
                  <a:pt x="25519" y="16823"/>
                  <a:pt x="25519" y="16823"/>
                </a:cubicBezTo>
                <a:lnTo>
                  <a:pt x="25519" y="16823"/>
                </a:lnTo>
                <a:cubicBezTo>
                  <a:pt x="25473" y="16960"/>
                  <a:pt x="25428" y="17074"/>
                  <a:pt x="25382" y="17211"/>
                </a:cubicBezTo>
                <a:cubicBezTo>
                  <a:pt x="24629" y="18626"/>
                  <a:pt x="23716" y="21206"/>
                  <a:pt x="24264" y="22598"/>
                </a:cubicBezTo>
                <a:lnTo>
                  <a:pt x="24880" y="19745"/>
                </a:lnTo>
                <a:lnTo>
                  <a:pt x="24880" y="19745"/>
                </a:lnTo>
                <a:cubicBezTo>
                  <a:pt x="24834" y="21274"/>
                  <a:pt x="25177" y="22393"/>
                  <a:pt x="25177" y="22393"/>
                </a:cubicBezTo>
                <a:cubicBezTo>
                  <a:pt x="24652" y="19676"/>
                  <a:pt x="25588" y="17759"/>
                  <a:pt x="25839" y="17303"/>
                </a:cubicBezTo>
                <a:lnTo>
                  <a:pt x="25839" y="17303"/>
                </a:lnTo>
                <a:cubicBezTo>
                  <a:pt x="25382" y="18855"/>
                  <a:pt x="25063" y="21000"/>
                  <a:pt x="26135" y="22324"/>
                </a:cubicBezTo>
                <a:lnTo>
                  <a:pt x="26044" y="20795"/>
                </a:lnTo>
                <a:lnTo>
                  <a:pt x="26044" y="20795"/>
                </a:lnTo>
                <a:cubicBezTo>
                  <a:pt x="26432" y="21776"/>
                  <a:pt x="26980" y="22210"/>
                  <a:pt x="26980" y="22210"/>
                </a:cubicBezTo>
                <a:cubicBezTo>
                  <a:pt x="25496" y="20156"/>
                  <a:pt x="26272" y="17280"/>
                  <a:pt x="26272" y="17280"/>
                </a:cubicBezTo>
                <a:lnTo>
                  <a:pt x="26272" y="17280"/>
                </a:lnTo>
                <a:cubicBezTo>
                  <a:pt x="25884" y="20361"/>
                  <a:pt x="28715" y="22507"/>
                  <a:pt x="28715" y="22507"/>
                </a:cubicBezTo>
                <a:cubicBezTo>
                  <a:pt x="27436" y="21297"/>
                  <a:pt x="26957" y="19471"/>
                  <a:pt x="26797" y="18672"/>
                </a:cubicBezTo>
                <a:lnTo>
                  <a:pt x="26797" y="18672"/>
                </a:lnTo>
                <a:cubicBezTo>
                  <a:pt x="27048" y="19517"/>
                  <a:pt x="27961" y="20681"/>
                  <a:pt x="28760" y="21594"/>
                </a:cubicBezTo>
                <a:cubicBezTo>
                  <a:pt x="28098" y="20703"/>
                  <a:pt x="27665" y="19745"/>
                  <a:pt x="27391" y="19083"/>
                </a:cubicBezTo>
                <a:lnTo>
                  <a:pt x="27391" y="19083"/>
                </a:lnTo>
                <a:cubicBezTo>
                  <a:pt x="28212" y="20726"/>
                  <a:pt x="30175" y="21868"/>
                  <a:pt x="30175" y="21868"/>
                </a:cubicBezTo>
                <a:cubicBezTo>
                  <a:pt x="28532" y="20635"/>
                  <a:pt x="27687" y="18741"/>
                  <a:pt x="27687" y="18741"/>
                </a:cubicBezTo>
                <a:cubicBezTo>
                  <a:pt x="26957" y="17029"/>
                  <a:pt x="24903" y="15613"/>
                  <a:pt x="22757" y="14563"/>
                </a:cubicBezTo>
                <a:cubicBezTo>
                  <a:pt x="21342" y="13011"/>
                  <a:pt x="20361" y="11003"/>
                  <a:pt x="20361" y="11003"/>
                </a:cubicBezTo>
                <a:lnTo>
                  <a:pt x="20361" y="11003"/>
                </a:lnTo>
                <a:cubicBezTo>
                  <a:pt x="22438" y="13696"/>
                  <a:pt x="24309" y="14700"/>
                  <a:pt x="25245" y="15066"/>
                </a:cubicBezTo>
                <a:lnTo>
                  <a:pt x="26729" y="16504"/>
                </a:lnTo>
                <a:cubicBezTo>
                  <a:pt x="26435" y="16074"/>
                  <a:pt x="26119" y="15667"/>
                  <a:pt x="25780" y="15238"/>
                </a:cubicBezTo>
                <a:lnTo>
                  <a:pt x="25780" y="15238"/>
                </a:lnTo>
                <a:cubicBezTo>
                  <a:pt x="25815" y="15248"/>
                  <a:pt x="25850" y="15248"/>
                  <a:pt x="25884" y="15248"/>
                </a:cubicBezTo>
                <a:cubicBezTo>
                  <a:pt x="25884" y="15248"/>
                  <a:pt x="25839" y="15248"/>
                  <a:pt x="25770" y="15225"/>
                </a:cubicBezTo>
                <a:lnTo>
                  <a:pt x="25770" y="15225"/>
                </a:lnTo>
                <a:cubicBezTo>
                  <a:pt x="25774" y="15230"/>
                  <a:pt x="25777" y="15234"/>
                  <a:pt x="25780" y="15238"/>
                </a:cubicBezTo>
                <a:lnTo>
                  <a:pt x="25780" y="15238"/>
                </a:lnTo>
                <a:cubicBezTo>
                  <a:pt x="25769" y="15235"/>
                  <a:pt x="25758" y="15231"/>
                  <a:pt x="25747" y="15225"/>
                </a:cubicBezTo>
                <a:cubicBezTo>
                  <a:pt x="25017" y="14335"/>
                  <a:pt x="24172" y="13491"/>
                  <a:pt x="23259" y="12737"/>
                </a:cubicBezTo>
                <a:cubicBezTo>
                  <a:pt x="22803" y="12349"/>
                  <a:pt x="22187" y="11984"/>
                  <a:pt x="21616" y="11573"/>
                </a:cubicBezTo>
                <a:lnTo>
                  <a:pt x="21616" y="11573"/>
                </a:lnTo>
                <a:lnTo>
                  <a:pt x="25085" y="14929"/>
                </a:lnTo>
                <a:cubicBezTo>
                  <a:pt x="23716" y="14130"/>
                  <a:pt x="22118" y="12281"/>
                  <a:pt x="21365" y="11368"/>
                </a:cubicBezTo>
                <a:lnTo>
                  <a:pt x="21365" y="11368"/>
                </a:lnTo>
                <a:cubicBezTo>
                  <a:pt x="21433" y="11436"/>
                  <a:pt x="21525" y="11505"/>
                  <a:pt x="21616" y="11573"/>
                </a:cubicBezTo>
                <a:lnTo>
                  <a:pt x="21159" y="11140"/>
                </a:lnTo>
                <a:cubicBezTo>
                  <a:pt x="21000" y="10911"/>
                  <a:pt x="20908" y="10797"/>
                  <a:pt x="20908" y="10797"/>
                </a:cubicBezTo>
                <a:lnTo>
                  <a:pt x="20908" y="10797"/>
                </a:lnTo>
                <a:cubicBezTo>
                  <a:pt x="25839" y="12646"/>
                  <a:pt x="28737" y="19517"/>
                  <a:pt x="28737" y="19517"/>
                </a:cubicBezTo>
                <a:cubicBezTo>
                  <a:pt x="27505" y="13308"/>
                  <a:pt x="21890" y="10455"/>
                  <a:pt x="21890" y="10455"/>
                </a:cubicBezTo>
                <a:lnTo>
                  <a:pt x="21890" y="10455"/>
                </a:lnTo>
                <a:cubicBezTo>
                  <a:pt x="25063" y="11414"/>
                  <a:pt x="29240" y="17051"/>
                  <a:pt x="29240" y="17051"/>
                </a:cubicBezTo>
                <a:cubicBezTo>
                  <a:pt x="26820" y="12327"/>
                  <a:pt x="22598" y="10044"/>
                  <a:pt x="22597" y="10044"/>
                </a:cubicBezTo>
                <a:lnTo>
                  <a:pt x="22597" y="10044"/>
                </a:lnTo>
                <a:cubicBezTo>
                  <a:pt x="25291" y="10889"/>
                  <a:pt x="28806" y="15248"/>
                  <a:pt x="28806" y="15248"/>
                </a:cubicBezTo>
                <a:cubicBezTo>
                  <a:pt x="28053" y="12920"/>
                  <a:pt x="25839" y="11414"/>
                  <a:pt x="25839" y="11414"/>
                </a:cubicBezTo>
                <a:lnTo>
                  <a:pt x="25839" y="11414"/>
                </a:lnTo>
                <a:cubicBezTo>
                  <a:pt x="27619" y="12555"/>
                  <a:pt x="29445" y="13696"/>
                  <a:pt x="29445" y="13696"/>
                </a:cubicBezTo>
                <a:cubicBezTo>
                  <a:pt x="28669" y="12623"/>
                  <a:pt x="27140" y="11939"/>
                  <a:pt x="27140" y="11939"/>
                </a:cubicBezTo>
                <a:lnTo>
                  <a:pt x="27140" y="11939"/>
                </a:lnTo>
                <a:cubicBezTo>
                  <a:pt x="28372" y="12212"/>
                  <a:pt x="29673" y="12966"/>
                  <a:pt x="29673" y="12966"/>
                </a:cubicBezTo>
                <a:cubicBezTo>
                  <a:pt x="29399" y="12486"/>
                  <a:pt x="28874" y="12281"/>
                  <a:pt x="28486" y="12167"/>
                </a:cubicBezTo>
                <a:lnTo>
                  <a:pt x="28486" y="12167"/>
                </a:lnTo>
                <a:cubicBezTo>
                  <a:pt x="28660" y="12188"/>
                  <a:pt x="28840" y="12197"/>
                  <a:pt x="29019" y="12197"/>
                </a:cubicBezTo>
                <a:cubicBezTo>
                  <a:pt x="29806" y="12197"/>
                  <a:pt x="30563" y="12030"/>
                  <a:pt x="30563" y="12030"/>
                </a:cubicBezTo>
                <a:lnTo>
                  <a:pt x="28692" y="11870"/>
                </a:lnTo>
                <a:cubicBezTo>
                  <a:pt x="29331" y="11847"/>
                  <a:pt x="29879" y="11459"/>
                  <a:pt x="30153" y="11185"/>
                </a:cubicBezTo>
                <a:lnTo>
                  <a:pt x="30153" y="11185"/>
                </a:lnTo>
                <a:cubicBezTo>
                  <a:pt x="29762" y="11513"/>
                  <a:pt x="29254" y="11601"/>
                  <a:pt x="28821" y="11601"/>
                </a:cubicBezTo>
                <a:cubicBezTo>
                  <a:pt x="28318" y="11601"/>
                  <a:pt x="27916" y="11482"/>
                  <a:pt x="27916" y="11482"/>
                </a:cubicBezTo>
                <a:lnTo>
                  <a:pt x="27916" y="11482"/>
                </a:lnTo>
                <a:cubicBezTo>
                  <a:pt x="28042" y="11493"/>
                  <a:pt x="28161" y="11498"/>
                  <a:pt x="28273" y="11498"/>
                </a:cubicBezTo>
                <a:cubicBezTo>
                  <a:pt x="29843" y="11498"/>
                  <a:pt x="30061" y="10524"/>
                  <a:pt x="30061" y="10523"/>
                </a:cubicBezTo>
                <a:lnTo>
                  <a:pt x="30061" y="10523"/>
                </a:lnTo>
                <a:cubicBezTo>
                  <a:pt x="29649" y="11042"/>
                  <a:pt x="28812" y="11150"/>
                  <a:pt x="28184" y="11150"/>
                </a:cubicBezTo>
                <a:cubicBezTo>
                  <a:pt x="27734" y="11150"/>
                  <a:pt x="27391" y="11094"/>
                  <a:pt x="27391" y="11094"/>
                </a:cubicBezTo>
                <a:lnTo>
                  <a:pt x="27391" y="11094"/>
                </a:lnTo>
                <a:cubicBezTo>
                  <a:pt x="27454" y="11096"/>
                  <a:pt x="27515" y="11097"/>
                  <a:pt x="27575" y="11097"/>
                </a:cubicBezTo>
                <a:cubicBezTo>
                  <a:pt x="29490" y="11097"/>
                  <a:pt x="29833" y="10067"/>
                  <a:pt x="29833" y="10067"/>
                </a:cubicBezTo>
                <a:lnTo>
                  <a:pt x="29833" y="10067"/>
                </a:lnTo>
                <a:cubicBezTo>
                  <a:pt x="29196" y="10615"/>
                  <a:pt x="28295" y="10736"/>
                  <a:pt x="27624" y="10736"/>
                </a:cubicBezTo>
                <a:cubicBezTo>
                  <a:pt x="27093" y="10736"/>
                  <a:pt x="26706" y="10660"/>
                  <a:pt x="26706" y="10660"/>
                </a:cubicBezTo>
                <a:cubicBezTo>
                  <a:pt x="29810" y="10569"/>
                  <a:pt x="29993" y="9086"/>
                  <a:pt x="29993" y="9085"/>
                </a:cubicBezTo>
                <a:lnTo>
                  <a:pt x="29993" y="9085"/>
                </a:lnTo>
                <a:cubicBezTo>
                  <a:pt x="29081" y="10069"/>
                  <a:pt x="27848" y="10303"/>
                  <a:pt x="26882" y="10303"/>
                </a:cubicBezTo>
                <a:cubicBezTo>
                  <a:pt x="26012" y="10303"/>
                  <a:pt x="25359" y="10113"/>
                  <a:pt x="25359" y="10113"/>
                </a:cubicBezTo>
                <a:lnTo>
                  <a:pt x="25359" y="10113"/>
                </a:lnTo>
                <a:cubicBezTo>
                  <a:pt x="25682" y="10143"/>
                  <a:pt x="25983" y="10157"/>
                  <a:pt x="26263" y="10157"/>
                </a:cubicBezTo>
                <a:cubicBezTo>
                  <a:pt x="30014" y="10157"/>
                  <a:pt x="30153" y="7648"/>
                  <a:pt x="30153" y="7647"/>
                </a:cubicBezTo>
                <a:lnTo>
                  <a:pt x="30153" y="7647"/>
                </a:lnTo>
                <a:cubicBezTo>
                  <a:pt x="29292" y="9443"/>
                  <a:pt x="27764" y="9863"/>
                  <a:pt x="26525" y="9863"/>
                </a:cubicBezTo>
                <a:cubicBezTo>
                  <a:pt x="25496" y="9863"/>
                  <a:pt x="24666" y="9573"/>
                  <a:pt x="24583" y="9542"/>
                </a:cubicBezTo>
                <a:lnTo>
                  <a:pt x="24583" y="9542"/>
                </a:lnTo>
                <a:cubicBezTo>
                  <a:pt x="25112" y="9638"/>
                  <a:pt x="25572" y="9680"/>
                  <a:pt x="25972" y="9680"/>
                </a:cubicBezTo>
                <a:cubicBezTo>
                  <a:pt x="28317" y="9680"/>
                  <a:pt x="28600" y="8264"/>
                  <a:pt x="28600" y="8264"/>
                </a:cubicBezTo>
                <a:lnTo>
                  <a:pt x="28600" y="8264"/>
                </a:lnTo>
                <a:cubicBezTo>
                  <a:pt x="27815" y="9137"/>
                  <a:pt x="26737" y="9384"/>
                  <a:pt x="25866" y="9384"/>
                </a:cubicBezTo>
                <a:cubicBezTo>
                  <a:pt x="25826" y="9384"/>
                  <a:pt x="25786" y="9383"/>
                  <a:pt x="25747" y="9382"/>
                </a:cubicBezTo>
                <a:cubicBezTo>
                  <a:pt x="26592" y="9222"/>
                  <a:pt x="27368" y="8880"/>
                  <a:pt x="27756" y="8264"/>
                </a:cubicBezTo>
                <a:lnTo>
                  <a:pt x="27756" y="8264"/>
                </a:lnTo>
                <a:lnTo>
                  <a:pt x="26318" y="8697"/>
                </a:lnTo>
                <a:cubicBezTo>
                  <a:pt x="26546" y="8583"/>
                  <a:pt x="26752" y="8446"/>
                  <a:pt x="26911" y="8264"/>
                </a:cubicBezTo>
                <a:lnTo>
                  <a:pt x="26911" y="8264"/>
                </a:lnTo>
                <a:lnTo>
                  <a:pt x="23853" y="9222"/>
                </a:lnTo>
                <a:cubicBezTo>
                  <a:pt x="21867" y="9382"/>
                  <a:pt x="19379" y="10592"/>
                  <a:pt x="17530" y="11642"/>
                </a:cubicBezTo>
                <a:cubicBezTo>
                  <a:pt x="17736" y="11117"/>
                  <a:pt x="17804" y="10660"/>
                  <a:pt x="17804" y="10272"/>
                </a:cubicBezTo>
                <a:cubicBezTo>
                  <a:pt x="18095" y="10369"/>
                  <a:pt x="18463" y="10421"/>
                  <a:pt x="18810" y="10421"/>
                </a:cubicBezTo>
                <a:cubicBezTo>
                  <a:pt x="19115" y="10421"/>
                  <a:pt x="19404" y="10381"/>
                  <a:pt x="19607" y="10295"/>
                </a:cubicBezTo>
                <a:lnTo>
                  <a:pt x="17804" y="10135"/>
                </a:lnTo>
                <a:cubicBezTo>
                  <a:pt x="17804" y="9907"/>
                  <a:pt x="17758" y="9725"/>
                  <a:pt x="17736" y="9565"/>
                </a:cubicBezTo>
                <a:lnTo>
                  <a:pt x="17736" y="9565"/>
                </a:lnTo>
                <a:cubicBezTo>
                  <a:pt x="18348" y="9851"/>
                  <a:pt x="19101" y="9997"/>
                  <a:pt x="19821" y="9997"/>
                </a:cubicBezTo>
                <a:cubicBezTo>
                  <a:pt x="20364" y="9997"/>
                  <a:pt x="20888" y="9914"/>
                  <a:pt x="21319" y="9747"/>
                </a:cubicBezTo>
                <a:lnTo>
                  <a:pt x="20543" y="9679"/>
                </a:lnTo>
                <a:cubicBezTo>
                  <a:pt x="21388" y="9519"/>
                  <a:pt x="22164" y="9222"/>
                  <a:pt x="22666" y="8994"/>
                </a:cubicBezTo>
                <a:lnTo>
                  <a:pt x="22666" y="8994"/>
                </a:lnTo>
                <a:cubicBezTo>
                  <a:pt x="21800" y="9366"/>
                  <a:pt x="21054" y="9503"/>
                  <a:pt x="20428" y="9503"/>
                </a:cubicBezTo>
                <a:cubicBezTo>
                  <a:pt x="19057" y="9503"/>
                  <a:pt x="18253" y="8850"/>
                  <a:pt x="17987" y="8583"/>
                </a:cubicBezTo>
                <a:lnTo>
                  <a:pt x="17987" y="8583"/>
                </a:lnTo>
                <a:cubicBezTo>
                  <a:pt x="18686" y="9007"/>
                  <a:pt x="19514" y="9215"/>
                  <a:pt x="20343" y="9215"/>
                </a:cubicBezTo>
                <a:cubicBezTo>
                  <a:pt x="21301" y="9215"/>
                  <a:pt x="22261" y="8939"/>
                  <a:pt x="23031" y="8401"/>
                </a:cubicBezTo>
                <a:lnTo>
                  <a:pt x="22597" y="8401"/>
                </a:lnTo>
                <a:cubicBezTo>
                  <a:pt x="23145" y="8150"/>
                  <a:pt x="23442" y="7876"/>
                  <a:pt x="23442" y="7876"/>
                </a:cubicBezTo>
                <a:lnTo>
                  <a:pt x="23442" y="7876"/>
                </a:lnTo>
                <a:cubicBezTo>
                  <a:pt x="23077" y="8104"/>
                  <a:pt x="22734" y="8287"/>
                  <a:pt x="22369" y="8401"/>
                </a:cubicBezTo>
                <a:lnTo>
                  <a:pt x="19014" y="8446"/>
                </a:lnTo>
                <a:cubicBezTo>
                  <a:pt x="18306" y="8195"/>
                  <a:pt x="17895" y="7899"/>
                  <a:pt x="17895" y="7899"/>
                </a:cubicBezTo>
                <a:lnTo>
                  <a:pt x="17895" y="7899"/>
                </a:lnTo>
                <a:cubicBezTo>
                  <a:pt x="17987" y="7921"/>
                  <a:pt x="18055" y="7921"/>
                  <a:pt x="18147" y="7921"/>
                </a:cubicBezTo>
                <a:cubicBezTo>
                  <a:pt x="18853" y="8171"/>
                  <a:pt x="19762" y="8333"/>
                  <a:pt x="20643" y="8333"/>
                </a:cubicBezTo>
                <a:cubicBezTo>
                  <a:pt x="21612" y="8333"/>
                  <a:pt x="22548" y="8138"/>
                  <a:pt x="23145" y="7647"/>
                </a:cubicBezTo>
                <a:lnTo>
                  <a:pt x="23145" y="7647"/>
                </a:lnTo>
                <a:lnTo>
                  <a:pt x="20954" y="7693"/>
                </a:lnTo>
                <a:cubicBezTo>
                  <a:pt x="20224" y="7670"/>
                  <a:pt x="19584" y="7625"/>
                  <a:pt x="19082" y="7579"/>
                </a:cubicBezTo>
                <a:lnTo>
                  <a:pt x="19082" y="7579"/>
                </a:lnTo>
                <a:cubicBezTo>
                  <a:pt x="19164" y="7581"/>
                  <a:pt x="19245" y="7582"/>
                  <a:pt x="19324" y="7582"/>
                </a:cubicBezTo>
                <a:cubicBezTo>
                  <a:pt x="22322" y="7582"/>
                  <a:pt x="23145" y="5936"/>
                  <a:pt x="23145" y="5936"/>
                </a:cubicBezTo>
                <a:lnTo>
                  <a:pt x="23145" y="5936"/>
                </a:lnTo>
                <a:cubicBezTo>
                  <a:pt x="22125" y="6846"/>
                  <a:pt x="20834" y="7059"/>
                  <a:pt x="19849" y="7059"/>
                </a:cubicBezTo>
                <a:cubicBezTo>
                  <a:pt x="18982" y="7059"/>
                  <a:pt x="18352" y="6894"/>
                  <a:pt x="18352" y="6894"/>
                </a:cubicBezTo>
                <a:cubicBezTo>
                  <a:pt x="18466" y="6871"/>
                  <a:pt x="18580" y="6871"/>
                  <a:pt x="18694" y="6871"/>
                </a:cubicBezTo>
                <a:cubicBezTo>
                  <a:pt x="18812" y="6887"/>
                  <a:pt x="18932" y="6894"/>
                  <a:pt x="19053" y="6894"/>
                </a:cubicBezTo>
                <a:cubicBezTo>
                  <a:pt x="19636" y="6894"/>
                  <a:pt x="20246" y="6734"/>
                  <a:pt x="20794" y="6620"/>
                </a:cubicBezTo>
                <a:cubicBezTo>
                  <a:pt x="21821" y="6369"/>
                  <a:pt x="22392" y="5890"/>
                  <a:pt x="23145" y="5182"/>
                </a:cubicBezTo>
                <a:lnTo>
                  <a:pt x="23145" y="5182"/>
                </a:lnTo>
                <a:lnTo>
                  <a:pt x="22666" y="5342"/>
                </a:lnTo>
                <a:cubicBezTo>
                  <a:pt x="23373" y="4635"/>
                  <a:pt x="23488" y="3927"/>
                  <a:pt x="23488" y="3927"/>
                </a:cubicBezTo>
                <a:lnTo>
                  <a:pt x="23488" y="3927"/>
                </a:lnTo>
                <a:cubicBezTo>
                  <a:pt x="22917" y="4749"/>
                  <a:pt x="22324" y="5296"/>
                  <a:pt x="21730" y="5662"/>
                </a:cubicBezTo>
                <a:lnTo>
                  <a:pt x="19448" y="6461"/>
                </a:lnTo>
                <a:cubicBezTo>
                  <a:pt x="19333" y="6468"/>
                  <a:pt x="19229" y="6471"/>
                  <a:pt x="19136" y="6471"/>
                </a:cubicBezTo>
                <a:cubicBezTo>
                  <a:pt x="18950" y="6471"/>
                  <a:pt x="18808" y="6461"/>
                  <a:pt x="18717" y="6461"/>
                </a:cubicBezTo>
                <a:cubicBezTo>
                  <a:pt x="18649" y="6438"/>
                  <a:pt x="18626" y="6438"/>
                  <a:pt x="18626" y="6438"/>
                </a:cubicBezTo>
                <a:cubicBezTo>
                  <a:pt x="18694" y="6438"/>
                  <a:pt x="18740" y="6415"/>
                  <a:pt x="18808" y="6415"/>
                </a:cubicBezTo>
                <a:lnTo>
                  <a:pt x="18717" y="6461"/>
                </a:lnTo>
                <a:cubicBezTo>
                  <a:pt x="20315" y="6095"/>
                  <a:pt x="21844" y="5844"/>
                  <a:pt x="22757" y="4292"/>
                </a:cubicBezTo>
                <a:lnTo>
                  <a:pt x="22757" y="4292"/>
                </a:lnTo>
                <a:lnTo>
                  <a:pt x="22118" y="4635"/>
                </a:lnTo>
                <a:cubicBezTo>
                  <a:pt x="23168" y="3493"/>
                  <a:pt x="23305" y="2261"/>
                  <a:pt x="23305" y="2261"/>
                </a:cubicBezTo>
                <a:lnTo>
                  <a:pt x="23305" y="2261"/>
                </a:lnTo>
                <a:cubicBezTo>
                  <a:pt x="22255" y="5114"/>
                  <a:pt x="18900" y="5981"/>
                  <a:pt x="18900" y="5981"/>
                </a:cubicBezTo>
                <a:cubicBezTo>
                  <a:pt x="22871" y="4178"/>
                  <a:pt x="22620" y="1302"/>
                  <a:pt x="22620" y="1302"/>
                </a:cubicBezTo>
                <a:lnTo>
                  <a:pt x="22620" y="1302"/>
                </a:lnTo>
                <a:cubicBezTo>
                  <a:pt x="22004" y="3767"/>
                  <a:pt x="19311" y="5456"/>
                  <a:pt x="19311" y="5456"/>
                </a:cubicBezTo>
                <a:cubicBezTo>
                  <a:pt x="20338" y="4680"/>
                  <a:pt x="21798" y="1964"/>
                  <a:pt x="21799" y="1964"/>
                </a:cubicBezTo>
                <a:lnTo>
                  <a:pt x="21799" y="1964"/>
                </a:lnTo>
                <a:cubicBezTo>
                  <a:pt x="19995" y="3493"/>
                  <a:pt x="18671" y="5525"/>
                  <a:pt x="17713" y="7488"/>
                </a:cubicBezTo>
                <a:lnTo>
                  <a:pt x="17964" y="6483"/>
                </a:lnTo>
                <a:lnTo>
                  <a:pt x="17964" y="6483"/>
                </a:lnTo>
                <a:cubicBezTo>
                  <a:pt x="17781" y="6871"/>
                  <a:pt x="17622" y="7396"/>
                  <a:pt x="17530" y="7876"/>
                </a:cubicBezTo>
                <a:cubicBezTo>
                  <a:pt x="17462" y="8035"/>
                  <a:pt x="17370" y="8218"/>
                  <a:pt x="17302" y="8378"/>
                </a:cubicBezTo>
                <a:lnTo>
                  <a:pt x="17553" y="6597"/>
                </a:lnTo>
                <a:lnTo>
                  <a:pt x="17553" y="6597"/>
                </a:lnTo>
                <a:cubicBezTo>
                  <a:pt x="17485" y="6757"/>
                  <a:pt x="17416" y="6940"/>
                  <a:pt x="17370" y="7122"/>
                </a:cubicBezTo>
                <a:cubicBezTo>
                  <a:pt x="17462" y="6506"/>
                  <a:pt x="17530" y="5890"/>
                  <a:pt x="17530" y="5274"/>
                </a:cubicBezTo>
                <a:cubicBezTo>
                  <a:pt x="17599" y="3288"/>
                  <a:pt x="17211" y="1325"/>
                  <a:pt x="15864" y="1"/>
                </a:cubicBezTo>
                <a:close/>
              </a:path>
            </a:pathLst>
          </a:custGeom>
          <a:solidFill>
            <a:schemeClr val="accent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261" name="Google Shape;1261;p8"/>
          <p:cNvSpPr/>
          <p:nvPr/>
        </p:nvSpPr>
        <p:spPr>
          <a:xfrm rot="7820685">
            <a:off x="7093112" y="4200359"/>
            <a:ext cx="2818992" cy="1376231"/>
          </a:xfrm>
          <a:custGeom>
            <a:rect b="b" l="l" r="r" t="t"/>
            <a:pathLst>
              <a:path extrusionOk="0" fill="none" h="61583" w="126143">
                <a:moveTo>
                  <a:pt x="9332" y="1"/>
                </a:moveTo>
                <a:cubicBezTo>
                  <a:pt x="9332" y="1"/>
                  <a:pt x="2280" y="3253"/>
                  <a:pt x="1520" y="12068"/>
                </a:cubicBezTo>
                <a:cubicBezTo>
                  <a:pt x="1" y="29363"/>
                  <a:pt x="34348" y="51248"/>
                  <a:pt x="51491" y="55625"/>
                </a:cubicBezTo>
                <a:cubicBezTo>
                  <a:pt x="75078" y="61582"/>
                  <a:pt x="111401" y="59242"/>
                  <a:pt x="120793" y="39515"/>
                </a:cubicBezTo>
                <a:cubicBezTo>
                  <a:pt x="126143" y="28238"/>
                  <a:pt x="120824" y="17387"/>
                  <a:pt x="120824" y="17387"/>
                </a:cubicBezTo>
              </a:path>
            </a:pathLst>
          </a:custGeom>
          <a:solidFill>
            <a:schemeClr val="dk1"/>
          </a:solidFill>
          <a:ln cap="flat" cmpd="sng" w="19000">
            <a:solidFill>
              <a:schemeClr val="dk2"/>
            </a:solidFill>
            <a:prstDash val="solid"/>
            <a:miter lim="30395"/>
            <a:headEnd len="sm" w="sm" type="none"/>
            <a:tailEnd len="sm" w="sm" type="none"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262" name="Google Shape;1262;p8"/>
          <p:cNvSpPr/>
          <p:nvPr/>
        </p:nvSpPr>
        <p:spPr>
          <a:xfrm rot="-4890024">
            <a:off x="-1233113" y="-1790220"/>
            <a:ext cx="2790302" cy="2789527"/>
          </a:xfrm>
          <a:custGeom>
            <a:rect b="b" l="l" r="r" t="t"/>
            <a:pathLst>
              <a:path extrusionOk="0" h="111583" w="111614">
                <a:moveTo>
                  <a:pt x="55139" y="0"/>
                </a:moveTo>
                <a:cubicBezTo>
                  <a:pt x="53953" y="0"/>
                  <a:pt x="52798" y="31"/>
                  <a:pt x="51643" y="92"/>
                </a:cubicBezTo>
                <a:lnTo>
                  <a:pt x="51674" y="791"/>
                </a:lnTo>
                <a:cubicBezTo>
                  <a:pt x="52829" y="700"/>
                  <a:pt x="54014" y="669"/>
                  <a:pt x="55169" y="669"/>
                </a:cubicBezTo>
                <a:lnTo>
                  <a:pt x="55473" y="669"/>
                </a:lnTo>
                <a:lnTo>
                  <a:pt x="55473" y="0"/>
                </a:lnTo>
                <a:close/>
                <a:moveTo>
                  <a:pt x="59272" y="152"/>
                </a:moveTo>
                <a:lnTo>
                  <a:pt x="59242" y="821"/>
                </a:lnTo>
                <a:cubicBezTo>
                  <a:pt x="60488" y="943"/>
                  <a:pt x="61795" y="1034"/>
                  <a:pt x="63011" y="1216"/>
                </a:cubicBezTo>
                <a:lnTo>
                  <a:pt x="63072" y="517"/>
                </a:lnTo>
                <a:cubicBezTo>
                  <a:pt x="61826" y="335"/>
                  <a:pt x="60549" y="213"/>
                  <a:pt x="59272" y="152"/>
                </a:cubicBezTo>
                <a:close/>
                <a:moveTo>
                  <a:pt x="47844" y="517"/>
                </a:moveTo>
                <a:cubicBezTo>
                  <a:pt x="46597" y="669"/>
                  <a:pt x="45351" y="912"/>
                  <a:pt x="44075" y="1156"/>
                </a:cubicBezTo>
                <a:lnTo>
                  <a:pt x="44227" y="1824"/>
                </a:lnTo>
                <a:cubicBezTo>
                  <a:pt x="45442" y="1551"/>
                  <a:pt x="46719" y="1368"/>
                  <a:pt x="47935" y="1156"/>
                </a:cubicBezTo>
                <a:lnTo>
                  <a:pt x="47844" y="517"/>
                </a:lnTo>
                <a:close/>
                <a:moveTo>
                  <a:pt x="66811" y="1125"/>
                </a:moveTo>
                <a:lnTo>
                  <a:pt x="66689" y="1763"/>
                </a:lnTo>
                <a:cubicBezTo>
                  <a:pt x="67935" y="2007"/>
                  <a:pt x="69151" y="2311"/>
                  <a:pt x="70367" y="2615"/>
                </a:cubicBezTo>
                <a:lnTo>
                  <a:pt x="70519" y="1976"/>
                </a:lnTo>
                <a:cubicBezTo>
                  <a:pt x="69303" y="1672"/>
                  <a:pt x="68057" y="1368"/>
                  <a:pt x="66811" y="1125"/>
                </a:cubicBezTo>
                <a:close/>
                <a:moveTo>
                  <a:pt x="40397" y="2037"/>
                </a:moveTo>
                <a:cubicBezTo>
                  <a:pt x="39181" y="2371"/>
                  <a:pt x="37935" y="2797"/>
                  <a:pt x="36749" y="3222"/>
                </a:cubicBezTo>
                <a:lnTo>
                  <a:pt x="36992" y="3861"/>
                </a:lnTo>
                <a:cubicBezTo>
                  <a:pt x="38147" y="3435"/>
                  <a:pt x="39363" y="3070"/>
                  <a:pt x="40579" y="2675"/>
                </a:cubicBezTo>
                <a:lnTo>
                  <a:pt x="40397" y="2037"/>
                </a:lnTo>
                <a:close/>
                <a:moveTo>
                  <a:pt x="74227" y="3070"/>
                </a:moveTo>
                <a:lnTo>
                  <a:pt x="73984" y="3709"/>
                </a:lnTo>
                <a:cubicBezTo>
                  <a:pt x="75169" y="4134"/>
                  <a:pt x="76385" y="4529"/>
                  <a:pt x="77510" y="5046"/>
                </a:cubicBezTo>
                <a:lnTo>
                  <a:pt x="77783" y="4408"/>
                </a:lnTo>
                <a:cubicBezTo>
                  <a:pt x="76598" y="3952"/>
                  <a:pt x="75443" y="3496"/>
                  <a:pt x="74227" y="3070"/>
                </a:cubicBezTo>
                <a:close/>
                <a:moveTo>
                  <a:pt x="33223" y="4712"/>
                </a:moveTo>
                <a:cubicBezTo>
                  <a:pt x="32068" y="5198"/>
                  <a:pt x="30883" y="5776"/>
                  <a:pt x="29789" y="6384"/>
                </a:cubicBezTo>
                <a:lnTo>
                  <a:pt x="30093" y="6991"/>
                </a:lnTo>
                <a:cubicBezTo>
                  <a:pt x="31217" y="6353"/>
                  <a:pt x="32342" y="5806"/>
                  <a:pt x="33467" y="5320"/>
                </a:cubicBezTo>
                <a:lnTo>
                  <a:pt x="33223" y="4712"/>
                </a:lnTo>
                <a:close/>
                <a:moveTo>
                  <a:pt x="81249" y="5988"/>
                </a:moveTo>
                <a:lnTo>
                  <a:pt x="80945" y="6596"/>
                </a:lnTo>
                <a:cubicBezTo>
                  <a:pt x="82039" y="7174"/>
                  <a:pt x="83194" y="7782"/>
                  <a:pt x="84258" y="8420"/>
                </a:cubicBezTo>
                <a:lnTo>
                  <a:pt x="84592" y="7812"/>
                </a:lnTo>
                <a:cubicBezTo>
                  <a:pt x="83498" y="7174"/>
                  <a:pt x="82373" y="6566"/>
                  <a:pt x="81249" y="5988"/>
                </a:cubicBezTo>
                <a:close/>
                <a:moveTo>
                  <a:pt x="26506" y="8298"/>
                </a:moveTo>
                <a:cubicBezTo>
                  <a:pt x="25442" y="8998"/>
                  <a:pt x="24378" y="9727"/>
                  <a:pt x="23345" y="10487"/>
                </a:cubicBezTo>
                <a:lnTo>
                  <a:pt x="23709" y="11004"/>
                </a:lnTo>
                <a:cubicBezTo>
                  <a:pt x="24743" y="10244"/>
                  <a:pt x="25807" y="9514"/>
                  <a:pt x="26840" y="8876"/>
                </a:cubicBezTo>
                <a:lnTo>
                  <a:pt x="26506" y="8298"/>
                </a:lnTo>
                <a:close/>
                <a:moveTo>
                  <a:pt x="87814" y="9940"/>
                </a:moveTo>
                <a:lnTo>
                  <a:pt x="87449" y="10487"/>
                </a:lnTo>
                <a:cubicBezTo>
                  <a:pt x="88452" y="11186"/>
                  <a:pt x="89455" y="11946"/>
                  <a:pt x="90428" y="12767"/>
                </a:cubicBezTo>
                <a:lnTo>
                  <a:pt x="90854" y="12250"/>
                </a:lnTo>
                <a:cubicBezTo>
                  <a:pt x="89881" y="11460"/>
                  <a:pt x="88847" y="10669"/>
                  <a:pt x="87814" y="9940"/>
                </a:cubicBezTo>
                <a:close/>
                <a:moveTo>
                  <a:pt x="20336" y="12797"/>
                </a:moveTo>
                <a:cubicBezTo>
                  <a:pt x="19393" y="13618"/>
                  <a:pt x="18451" y="14499"/>
                  <a:pt x="17539" y="15381"/>
                </a:cubicBezTo>
                <a:lnTo>
                  <a:pt x="17995" y="15867"/>
                </a:lnTo>
                <a:cubicBezTo>
                  <a:pt x="18877" y="14986"/>
                  <a:pt x="19819" y="14134"/>
                  <a:pt x="20761" y="13283"/>
                </a:cubicBezTo>
                <a:lnTo>
                  <a:pt x="20336" y="12797"/>
                </a:lnTo>
                <a:close/>
                <a:moveTo>
                  <a:pt x="93741" y="14712"/>
                </a:moveTo>
                <a:lnTo>
                  <a:pt x="93285" y="15229"/>
                </a:lnTo>
                <a:cubicBezTo>
                  <a:pt x="94197" y="16080"/>
                  <a:pt x="95109" y="17022"/>
                  <a:pt x="95960" y="17934"/>
                </a:cubicBezTo>
                <a:lnTo>
                  <a:pt x="96446" y="17417"/>
                </a:lnTo>
                <a:cubicBezTo>
                  <a:pt x="95565" y="16505"/>
                  <a:pt x="94653" y="15593"/>
                  <a:pt x="93741" y="14712"/>
                </a:cubicBezTo>
                <a:close/>
                <a:moveTo>
                  <a:pt x="14864" y="18147"/>
                </a:moveTo>
                <a:cubicBezTo>
                  <a:pt x="13983" y="19089"/>
                  <a:pt x="13193" y="20092"/>
                  <a:pt x="12402" y="21065"/>
                </a:cubicBezTo>
                <a:lnTo>
                  <a:pt x="12919" y="21490"/>
                </a:lnTo>
                <a:cubicBezTo>
                  <a:pt x="13740" y="20517"/>
                  <a:pt x="14530" y="19514"/>
                  <a:pt x="15351" y="18603"/>
                </a:cubicBezTo>
                <a:lnTo>
                  <a:pt x="14864" y="18147"/>
                </a:lnTo>
                <a:close/>
                <a:moveTo>
                  <a:pt x="98908" y="20366"/>
                </a:moveTo>
                <a:lnTo>
                  <a:pt x="98392" y="20761"/>
                </a:lnTo>
                <a:cubicBezTo>
                  <a:pt x="99152" y="21764"/>
                  <a:pt x="99912" y="22797"/>
                  <a:pt x="100611" y="23800"/>
                </a:cubicBezTo>
                <a:lnTo>
                  <a:pt x="101188" y="23435"/>
                </a:lnTo>
                <a:cubicBezTo>
                  <a:pt x="100459" y="22372"/>
                  <a:pt x="99699" y="21338"/>
                  <a:pt x="98908" y="20366"/>
                </a:cubicBezTo>
                <a:close/>
                <a:moveTo>
                  <a:pt x="103194" y="26657"/>
                </a:moveTo>
                <a:lnTo>
                  <a:pt x="102647" y="26992"/>
                </a:lnTo>
                <a:cubicBezTo>
                  <a:pt x="103285" y="28056"/>
                  <a:pt x="103893" y="29211"/>
                  <a:pt x="104471" y="30305"/>
                </a:cubicBezTo>
                <a:lnTo>
                  <a:pt x="105018" y="30001"/>
                </a:lnTo>
                <a:cubicBezTo>
                  <a:pt x="104471" y="28876"/>
                  <a:pt x="103863" y="27752"/>
                  <a:pt x="103194" y="26657"/>
                </a:cubicBezTo>
                <a:close/>
                <a:moveTo>
                  <a:pt x="106659" y="33436"/>
                </a:moveTo>
                <a:lnTo>
                  <a:pt x="106051" y="33679"/>
                </a:lnTo>
                <a:cubicBezTo>
                  <a:pt x="106538" y="34864"/>
                  <a:pt x="106994" y="36050"/>
                  <a:pt x="107419" y="37235"/>
                </a:cubicBezTo>
                <a:lnTo>
                  <a:pt x="108027" y="36992"/>
                </a:lnTo>
                <a:cubicBezTo>
                  <a:pt x="107602" y="35776"/>
                  <a:pt x="107146" y="34591"/>
                  <a:pt x="106659" y="33436"/>
                </a:cubicBezTo>
                <a:close/>
                <a:moveTo>
                  <a:pt x="3314" y="37752"/>
                </a:moveTo>
                <a:cubicBezTo>
                  <a:pt x="2888" y="38968"/>
                  <a:pt x="2524" y="40183"/>
                  <a:pt x="2189" y="41399"/>
                </a:cubicBezTo>
                <a:lnTo>
                  <a:pt x="2828" y="41582"/>
                </a:lnTo>
                <a:cubicBezTo>
                  <a:pt x="3162" y="40366"/>
                  <a:pt x="3557" y="39150"/>
                  <a:pt x="3952" y="37995"/>
                </a:cubicBezTo>
                <a:lnTo>
                  <a:pt x="3314" y="37752"/>
                </a:lnTo>
                <a:close/>
                <a:moveTo>
                  <a:pt x="109213" y="40639"/>
                </a:moveTo>
                <a:lnTo>
                  <a:pt x="108574" y="40822"/>
                </a:lnTo>
                <a:cubicBezTo>
                  <a:pt x="108909" y="42007"/>
                  <a:pt x="109213" y="43253"/>
                  <a:pt x="109456" y="44469"/>
                </a:cubicBezTo>
                <a:lnTo>
                  <a:pt x="110124" y="44317"/>
                </a:lnTo>
                <a:cubicBezTo>
                  <a:pt x="109851" y="43101"/>
                  <a:pt x="109547" y="41855"/>
                  <a:pt x="109213" y="40639"/>
                </a:cubicBezTo>
                <a:close/>
                <a:moveTo>
                  <a:pt x="1277" y="45168"/>
                </a:moveTo>
                <a:cubicBezTo>
                  <a:pt x="1034" y="46415"/>
                  <a:pt x="822" y="47661"/>
                  <a:pt x="609" y="48937"/>
                </a:cubicBezTo>
                <a:lnTo>
                  <a:pt x="1277" y="48998"/>
                </a:lnTo>
                <a:cubicBezTo>
                  <a:pt x="1460" y="47752"/>
                  <a:pt x="1673" y="46506"/>
                  <a:pt x="1916" y="45320"/>
                </a:cubicBezTo>
                <a:lnTo>
                  <a:pt x="1277" y="45168"/>
                </a:lnTo>
                <a:close/>
                <a:moveTo>
                  <a:pt x="110854" y="48086"/>
                </a:moveTo>
                <a:lnTo>
                  <a:pt x="110185" y="48208"/>
                </a:lnTo>
                <a:cubicBezTo>
                  <a:pt x="110368" y="49454"/>
                  <a:pt x="110550" y="50700"/>
                  <a:pt x="110641" y="51977"/>
                </a:cubicBezTo>
                <a:lnTo>
                  <a:pt x="111310" y="51886"/>
                </a:lnTo>
                <a:cubicBezTo>
                  <a:pt x="111188" y="50579"/>
                  <a:pt x="111036" y="49333"/>
                  <a:pt x="110854" y="48086"/>
                </a:cubicBezTo>
                <a:close/>
                <a:moveTo>
                  <a:pt x="153" y="52646"/>
                </a:moveTo>
                <a:cubicBezTo>
                  <a:pt x="92" y="53679"/>
                  <a:pt x="62" y="54743"/>
                  <a:pt x="1" y="55776"/>
                </a:cubicBezTo>
                <a:lnTo>
                  <a:pt x="1" y="56475"/>
                </a:lnTo>
                <a:lnTo>
                  <a:pt x="700" y="56475"/>
                </a:lnTo>
                <a:lnTo>
                  <a:pt x="700" y="55776"/>
                </a:lnTo>
                <a:cubicBezTo>
                  <a:pt x="700" y="54743"/>
                  <a:pt x="761" y="53709"/>
                  <a:pt x="852" y="52676"/>
                </a:cubicBezTo>
                <a:lnTo>
                  <a:pt x="153" y="52646"/>
                </a:lnTo>
                <a:close/>
                <a:moveTo>
                  <a:pt x="111523" y="55685"/>
                </a:moveTo>
                <a:lnTo>
                  <a:pt x="110854" y="55716"/>
                </a:lnTo>
                <a:lnTo>
                  <a:pt x="110854" y="55807"/>
                </a:lnTo>
                <a:cubicBezTo>
                  <a:pt x="110884" y="56627"/>
                  <a:pt x="110884" y="57418"/>
                  <a:pt x="110884" y="58238"/>
                </a:cubicBezTo>
                <a:lnTo>
                  <a:pt x="110884" y="59606"/>
                </a:lnTo>
                <a:lnTo>
                  <a:pt x="111553" y="59606"/>
                </a:lnTo>
                <a:cubicBezTo>
                  <a:pt x="111614" y="59150"/>
                  <a:pt x="111614" y="58694"/>
                  <a:pt x="111553" y="58178"/>
                </a:cubicBezTo>
                <a:cubicBezTo>
                  <a:pt x="111553" y="57387"/>
                  <a:pt x="111553" y="56567"/>
                  <a:pt x="111523" y="55776"/>
                </a:cubicBezTo>
                <a:lnTo>
                  <a:pt x="111523" y="55685"/>
                </a:lnTo>
                <a:close/>
                <a:moveTo>
                  <a:pt x="822" y="60275"/>
                </a:moveTo>
                <a:lnTo>
                  <a:pt x="122" y="60336"/>
                </a:lnTo>
                <a:cubicBezTo>
                  <a:pt x="214" y="61582"/>
                  <a:pt x="366" y="62859"/>
                  <a:pt x="548" y="64135"/>
                </a:cubicBezTo>
                <a:lnTo>
                  <a:pt x="1217" y="64044"/>
                </a:lnTo>
                <a:cubicBezTo>
                  <a:pt x="1034" y="62798"/>
                  <a:pt x="882" y="61521"/>
                  <a:pt x="822" y="60275"/>
                </a:cubicBezTo>
                <a:close/>
                <a:moveTo>
                  <a:pt x="1946" y="67722"/>
                </a:moveTo>
                <a:lnTo>
                  <a:pt x="1308" y="67874"/>
                </a:lnTo>
                <a:cubicBezTo>
                  <a:pt x="1581" y="69090"/>
                  <a:pt x="1916" y="70366"/>
                  <a:pt x="2281" y="71582"/>
                </a:cubicBezTo>
                <a:lnTo>
                  <a:pt x="2919" y="71369"/>
                </a:lnTo>
                <a:cubicBezTo>
                  <a:pt x="2554" y="70153"/>
                  <a:pt x="2220" y="68938"/>
                  <a:pt x="1946" y="67722"/>
                </a:cubicBezTo>
                <a:close/>
                <a:moveTo>
                  <a:pt x="4165" y="74956"/>
                </a:moveTo>
                <a:lnTo>
                  <a:pt x="3557" y="75169"/>
                </a:lnTo>
                <a:cubicBezTo>
                  <a:pt x="4013" y="76354"/>
                  <a:pt x="4530" y="77540"/>
                  <a:pt x="5077" y="78664"/>
                </a:cubicBezTo>
                <a:lnTo>
                  <a:pt x="5624" y="78421"/>
                </a:lnTo>
                <a:cubicBezTo>
                  <a:pt x="5107" y="77266"/>
                  <a:pt x="4621" y="76141"/>
                  <a:pt x="4165" y="74956"/>
                </a:cubicBezTo>
                <a:close/>
                <a:moveTo>
                  <a:pt x="7357" y="81765"/>
                </a:moveTo>
                <a:lnTo>
                  <a:pt x="6779" y="82099"/>
                </a:lnTo>
                <a:cubicBezTo>
                  <a:pt x="7417" y="83193"/>
                  <a:pt x="8056" y="84287"/>
                  <a:pt x="8755" y="85351"/>
                </a:cubicBezTo>
                <a:lnTo>
                  <a:pt x="9272" y="84987"/>
                </a:lnTo>
                <a:cubicBezTo>
                  <a:pt x="8603" y="83923"/>
                  <a:pt x="7965" y="82859"/>
                  <a:pt x="7357" y="81765"/>
                </a:cubicBezTo>
                <a:close/>
                <a:moveTo>
                  <a:pt x="11490" y="88148"/>
                </a:moveTo>
                <a:lnTo>
                  <a:pt x="10943" y="88512"/>
                </a:lnTo>
                <a:cubicBezTo>
                  <a:pt x="11703" y="89546"/>
                  <a:pt x="12493" y="90519"/>
                  <a:pt x="13314" y="91522"/>
                </a:cubicBezTo>
                <a:lnTo>
                  <a:pt x="13831" y="91096"/>
                </a:lnTo>
                <a:cubicBezTo>
                  <a:pt x="13010" y="90154"/>
                  <a:pt x="12250" y="89151"/>
                  <a:pt x="11490" y="88148"/>
                </a:cubicBezTo>
                <a:close/>
                <a:moveTo>
                  <a:pt x="16354" y="93923"/>
                </a:moveTo>
                <a:lnTo>
                  <a:pt x="15867" y="94379"/>
                </a:lnTo>
                <a:cubicBezTo>
                  <a:pt x="16718" y="95291"/>
                  <a:pt x="17691" y="96142"/>
                  <a:pt x="18603" y="97023"/>
                </a:cubicBezTo>
                <a:lnTo>
                  <a:pt x="19059" y="96567"/>
                </a:lnTo>
                <a:cubicBezTo>
                  <a:pt x="18147" y="95686"/>
                  <a:pt x="17235" y="94835"/>
                  <a:pt x="16354" y="93923"/>
                </a:cubicBezTo>
                <a:close/>
                <a:moveTo>
                  <a:pt x="21886" y="98999"/>
                </a:moveTo>
                <a:lnTo>
                  <a:pt x="21491" y="99546"/>
                </a:lnTo>
                <a:cubicBezTo>
                  <a:pt x="22463" y="100336"/>
                  <a:pt x="23497" y="101127"/>
                  <a:pt x="24530" y="101856"/>
                </a:cubicBezTo>
                <a:lnTo>
                  <a:pt x="24895" y="101279"/>
                </a:lnTo>
                <a:cubicBezTo>
                  <a:pt x="23861" y="100549"/>
                  <a:pt x="22889" y="99789"/>
                  <a:pt x="21886" y="98999"/>
                </a:cubicBezTo>
                <a:close/>
                <a:moveTo>
                  <a:pt x="88969" y="101187"/>
                </a:moveTo>
                <a:cubicBezTo>
                  <a:pt x="87936" y="101886"/>
                  <a:pt x="86841" y="102525"/>
                  <a:pt x="85717" y="103133"/>
                </a:cubicBezTo>
                <a:lnTo>
                  <a:pt x="86081" y="103710"/>
                </a:lnTo>
                <a:cubicBezTo>
                  <a:pt x="87176" y="103072"/>
                  <a:pt x="88270" y="102434"/>
                  <a:pt x="89334" y="101765"/>
                </a:cubicBezTo>
                <a:lnTo>
                  <a:pt x="88969" y="101187"/>
                </a:lnTo>
                <a:close/>
                <a:moveTo>
                  <a:pt x="27995" y="103376"/>
                </a:moveTo>
                <a:lnTo>
                  <a:pt x="27661" y="103953"/>
                </a:lnTo>
                <a:cubicBezTo>
                  <a:pt x="28786" y="104592"/>
                  <a:pt x="29910" y="105230"/>
                  <a:pt x="31004" y="105807"/>
                </a:cubicBezTo>
                <a:lnTo>
                  <a:pt x="31308" y="105230"/>
                </a:lnTo>
                <a:cubicBezTo>
                  <a:pt x="30184" y="104652"/>
                  <a:pt x="29090" y="104014"/>
                  <a:pt x="27995" y="103376"/>
                </a:cubicBezTo>
                <a:close/>
                <a:moveTo>
                  <a:pt x="82373" y="104865"/>
                </a:moveTo>
                <a:cubicBezTo>
                  <a:pt x="81279" y="105382"/>
                  <a:pt x="80094" y="105868"/>
                  <a:pt x="78938" y="106324"/>
                </a:cubicBezTo>
                <a:lnTo>
                  <a:pt x="79151" y="106932"/>
                </a:lnTo>
                <a:cubicBezTo>
                  <a:pt x="80367" y="106476"/>
                  <a:pt x="81553" y="105990"/>
                  <a:pt x="82677" y="105473"/>
                </a:cubicBezTo>
                <a:lnTo>
                  <a:pt x="82373" y="104865"/>
                </a:lnTo>
                <a:close/>
                <a:moveTo>
                  <a:pt x="34743" y="106871"/>
                </a:moveTo>
                <a:lnTo>
                  <a:pt x="34470" y="107479"/>
                </a:lnTo>
                <a:cubicBezTo>
                  <a:pt x="35655" y="107966"/>
                  <a:pt x="36871" y="108422"/>
                  <a:pt x="38056" y="108847"/>
                </a:cubicBezTo>
                <a:lnTo>
                  <a:pt x="38269" y="108239"/>
                </a:lnTo>
                <a:cubicBezTo>
                  <a:pt x="37084" y="107814"/>
                  <a:pt x="35868" y="107358"/>
                  <a:pt x="34743" y="106871"/>
                </a:cubicBezTo>
                <a:close/>
                <a:moveTo>
                  <a:pt x="75352" y="107601"/>
                </a:moveTo>
                <a:cubicBezTo>
                  <a:pt x="74166" y="107966"/>
                  <a:pt x="72951" y="108361"/>
                  <a:pt x="71735" y="108665"/>
                </a:cubicBezTo>
                <a:lnTo>
                  <a:pt x="71887" y="109303"/>
                </a:lnTo>
                <a:cubicBezTo>
                  <a:pt x="73163" y="108999"/>
                  <a:pt x="74379" y="108604"/>
                  <a:pt x="75534" y="108239"/>
                </a:cubicBezTo>
                <a:lnTo>
                  <a:pt x="75352" y="107601"/>
                </a:lnTo>
                <a:close/>
                <a:moveTo>
                  <a:pt x="41886" y="109303"/>
                </a:moveTo>
                <a:lnTo>
                  <a:pt x="41704" y="109941"/>
                </a:lnTo>
                <a:cubicBezTo>
                  <a:pt x="42920" y="110276"/>
                  <a:pt x="44166" y="110549"/>
                  <a:pt x="45412" y="110792"/>
                </a:cubicBezTo>
                <a:lnTo>
                  <a:pt x="45564" y="110124"/>
                </a:lnTo>
                <a:cubicBezTo>
                  <a:pt x="44348" y="109911"/>
                  <a:pt x="43102" y="109607"/>
                  <a:pt x="41886" y="109303"/>
                </a:cubicBezTo>
                <a:close/>
                <a:moveTo>
                  <a:pt x="68057" y="109485"/>
                </a:moveTo>
                <a:cubicBezTo>
                  <a:pt x="66841" y="109759"/>
                  <a:pt x="65595" y="109941"/>
                  <a:pt x="64349" y="110124"/>
                </a:cubicBezTo>
                <a:lnTo>
                  <a:pt x="64440" y="110792"/>
                </a:lnTo>
                <a:cubicBezTo>
                  <a:pt x="65716" y="110640"/>
                  <a:pt x="66963" y="110397"/>
                  <a:pt x="68178" y="110124"/>
                </a:cubicBezTo>
                <a:lnTo>
                  <a:pt x="68057" y="109485"/>
                </a:lnTo>
                <a:close/>
                <a:moveTo>
                  <a:pt x="60579" y="110549"/>
                </a:moveTo>
                <a:cubicBezTo>
                  <a:pt x="59364" y="110671"/>
                  <a:pt x="58057" y="110732"/>
                  <a:pt x="56810" y="110823"/>
                </a:cubicBezTo>
                <a:lnTo>
                  <a:pt x="56841" y="111491"/>
                </a:lnTo>
                <a:cubicBezTo>
                  <a:pt x="58117" y="111461"/>
                  <a:pt x="59394" y="111339"/>
                  <a:pt x="60640" y="111248"/>
                </a:cubicBezTo>
                <a:lnTo>
                  <a:pt x="60579" y="110549"/>
                </a:lnTo>
                <a:close/>
                <a:moveTo>
                  <a:pt x="49303" y="110671"/>
                </a:moveTo>
                <a:lnTo>
                  <a:pt x="49211" y="111339"/>
                </a:lnTo>
                <a:cubicBezTo>
                  <a:pt x="50458" y="111461"/>
                  <a:pt x="51765" y="111552"/>
                  <a:pt x="53011" y="111583"/>
                </a:cubicBezTo>
                <a:lnTo>
                  <a:pt x="53041" y="110884"/>
                </a:lnTo>
                <a:cubicBezTo>
                  <a:pt x="51795" y="110884"/>
                  <a:pt x="50549" y="110792"/>
                  <a:pt x="49303" y="110671"/>
                </a:cubicBezTo>
                <a:close/>
              </a:path>
            </a:pathLst>
          </a:custGeom>
          <a:solidFill>
            <a:schemeClr val="dk1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</p:spTree>
  </p:cSld>
  <p:clrMapOvr>
    <a:masterClrMapping/>
  </p:clrMapOvr>
</p:sldLayout>
</file>

<file path=ppt/slideLayouts/slideLayout8.xml><?xml version="1.0" encoding="utf-8"?>
<p:sldLayout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 matchingName="Section title and description">
  <p:cSld name="SECTION_TITLE_AND_DESCRIPTION">
    <p:spTree>
      <p:nvGrpSpPr>
        <p:cNvPr id="1263" name="Shape 1263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264" name="Google Shape;1264;p9"/>
          <p:cNvSpPr txBox="1"/>
          <p:nvPr>
            <p:ph type="title"/>
          </p:nvPr>
        </p:nvSpPr>
        <p:spPr>
          <a:xfrm>
            <a:off x="2135550" y="1544000"/>
            <a:ext cx="4872900" cy="1460700"/>
          </a:xfrm>
          <a:prstGeom prst="rect">
            <a:avLst/>
          </a:prstGeom>
        </p:spPr>
        <p:txBody>
          <a:bodyPr anchorCtr="0" anchor="b" bIns="91425" lIns="91425" spcFirstLastPara="1" rIns="91425" wrap="square" tIns="91425">
            <a:noAutofit/>
          </a:bodyPr>
          <a:lstStyle>
            <a:lvl1pPr lvl="0" rtl="0" algn="ctr">
              <a:spcBef>
                <a:spcPts val="0"/>
              </a:spcBef>
              <a:spcAft>
                <a:spcPts val="0"/>
              </a:spcAft>
              <a:buSzPts val="3200"/>
              <a:buNone/>
              <a:defRPr sz="10500"/>
            </a:lvl1pPr>
            <a:lvl2pPr lvl="1" rtl="0" algn="ctr">
              <a:spcBef>
                <a:spcPts val="0"/>
              </a:spcBef>
              <a:spcAft>
                <a:spcPts val="0"/>
              </a:spcAft>
              <a:buSzPts val="3200"/>
              <a:buNone/>
              <a:defRPr/>
            </a:lvl2pPr>
            <a:lvl3pPr lvl="2" rtl="0" algn="ctr">
              <a:spcBef>
                <a:spcPts val="0"/>
              </a:spcBef>
              <a:spcAft>
                <a:spcPts val="0"/>
              </a:spcAft>
              <a:buSzPts val="3200"/>
              <a:buNone/>
              <a:defRPr/>
            </a:lvl3pPr>
            <a:lvl4pPr lvl="3" rtl="0" algn="ctr">
              <a:spcBef>
                <a:spcPts val="0"/>
              </a:spcBef>
              <a:spcAft>
                <a:spcPts val="0"/>
              </a:spcAft>
              <a:buSzPts val="3200"/>
              <a:buNone/>
              <a:defRPr/>
            </a:lvl4pPr>
            <a:lvl5pPr lvl="4" rtl="0" algn="ctr">
              <a:spcBef>
                <a:spcPts val="0"/>
              </a:spcBef>
              <a:spcAft>
                <a:spcPts val="0"/>
              </a:spcAft>
              <a:buSzPts val="3200"/>
              <a:buNone/>
              <a:defRPr/>
            </a:lvl5pPr>
            <a:lvl6pPr lvl="5" rtl="0" algn="ctr">
              <a:spcBef>
                <a:spcPts val="0"/>
              </a:spcBef>
              <a:spcAft>
                <a:spcPts val="0"/>
              </a:spcAft>
              <a:buSzPts val="3200"/>
              <a:buNone/>
              <a:defRPr/>
            </a:lvl6pPr>
            <a:lvl7pPr lvl="6" rtl="0" algn="ctr">
              <a:spcBef>
                <a:spcPts val="0"/>
              </a:spcBef>
              <a:spcAft>
                <a:spcPts val="0"/>
              </a:spcAft>
              <a:buSzPts val="3200"/>
              <a:buNone/>
              <a:defRPr/>
            </a:lvl7pPr>
            <a:lvl8pPr lvl="7" rtl="0" algn="ctr">
              <a:spcBef>
                <a:spcPts val="0"/>
              </a:spcBef>
              <a:spcAft>
                <a:spcPts val="0"/>
              </a:spcAft>
              <a:buSzPts val="3200"/>
              <a:buNone/>
              <a:defRPr/>
            </a:lvl8pPr>
            <a:lvl9pPr lvl="8" rtl="0" algn="ctr">
              <a:spcBef>
                <a:spcPts val="0"/>
              </a:spcBef>
              <a:spcAft>
                <a:spcPts val="0"/>
              </a:spcAft>
              <a:buSzPts val="3200"/>
              <a:buNone/>
              <a:defRPr/>
            </a:lvl9pPr>
          </a:lstStyle>
          <a:p/>
        </p:txBody>
      </p:sp>
      <p:sp>
        <p:nvSpPr>
          <p:cNvPr id="1265" name="Google Shape;1265;p9"/>
          <p:cNvSpPr txBox="1"/>
          <p:nvPr>
            <p:ph idx="1" type="subTitle"/>
          </p:nvPr>
        </p:nvSpPr>
        <p:spPr>
          <a:xfrm>
            <a:off x="2135550" y="2928400"/>
            <a:ext cx="4872900" cy="6711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>
            <a:lvl1pPr lvl="0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 sz="1600"/>
            </a:lvl1pPr>
            <a:lvl2pPr lvl="1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rtl="0" algn="ctr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SzPts val="1400"/>
              <a:buNone/>
              <a:defRPr/>
            </a:lvl3pPr>
            <a:lvl4pPr lvl="3" rtl="0" algn="ctr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SzPts val="1400"/>
              <a:buNone/>
              <a:defRPr/>
            </a:lvl4pPr>
            <a:lvl5pPr lvl="4" rtl="0" algn="ctr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SzPts val="1400"/>
              <a:buNone/>
              <a:defRPr/>
            </a:lvl5pPr>
            <a:lvl6pPr lvl="5" rtl="0" algn="ctr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SzPts val="1400"/>
              <a:buNone/>
              <a:defRPr/>
            </a:lvl6pPr>
            <a:lvl7pPr lvl="6" rtl="0" algn="ctr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SzPts val="1400"/>
              <a:buNone/>
              <a:defRPr/>
            </a:lvl7pPr>
            <a:lvl8pPr lvl="7" rtl="0" algn="ctr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SzPts val="1400"/>
              <a:buNone/>
              <a:defRPr/>
            </a:lvl8pPr>
            <a:lvl9pPr lvl="8" rtl="0" algn="ctr">
              <a:lnSpc>
                <a:spcPct val="100000"/>
              </a:lnSpc>
              <a:spcBef>
                <a:spcPts val="1600"/>
              </a:spcBef>
              <a:spcAft>
                <a:spcPts val="1600"/>
              </a:spcAft>
              <a:buSzPts val="1400"/>
              <a:buNone/>
              <a:defRPr/>
            </a:lvl9pPr>
          </a:lstStyle>
          <a:p/>
        </p:txBody>
      </p:sp>
      <p:sp>
        <p:nvSpPr>
          <p:cNvPr id="1266" name="Google Shape;1266;p9"/>
          <p:cNvSpPr/>
          <p:nvPr/>
        </p:nvSpPr>
        <p:spPr>
          <a:xfrm>
            <a:off x="7082450" y="240050"/>
            <a:ext cx="1703340" cy="1702580"/>
          </a:xfrm>
          <a:custGeom>
            <a:rect b="b" l="l" r="r" t="t"/>
            <a:pathLst>
              <a:path extrusionOk="0" h="53777" w="53801">
                <a:moveTo>
                  <a:pt x="26592" y="0"/>
                </a:moveTo>
                <a:cubicBezTo>
                  <a:pt x="26022" y="0"/>
                  <a:pt x="25451" y="0"/>
                  <a:pt x="24903" y="46"/>
                </a:cubicBezTo>
                <a:lnTo>
                  <a:pt x="24926" y="365"/>
                </a:lnTo>
                <a:cubicBezTo>
                  <a:pt x="25474" y="343"/>
                  <a:pt x="26022" y="320"/>
                  <a:pt x="26592" y="320"/>
                </a:cubicBezTo>
                <a:lnTo>
                  <a:pt x="26729" y="320"/>
                </a:lnTo>
                <a:lnTo>
                  <a:pt x="26729" y="0"/>
                </a:lnTo>
                <a:close/>
                <a:moveTo>
                  <a:pt x="28578" y="69"/>
                </a:moveTo>
                <a:lnTo>
                  <a:pt x="28555" y="388"/>
                </a:lnTo>
                <a:cubicBezTo>
                  <a:pt x="29172" y="411"/>
                  <a:pt x="29765" y="480"/>
                  <a:pt x="30358" y="548"/>
                </a:cubicBezTo>
                <a:lnTo>
                  <a:pt x="30404" y="229"/>
                </a:lnTo>
                <a:cubicBezTo>
                  <a:pt x="29811" y="160"/>
                  <a:pt x="29194" y="92"/>
                  <a:pt x="28578" y="69"/>
                </a:cubicBezTo>
                <a:close/>
                <a:moveTo>
                  <a:pt x="23054" y="229"/>
                </a:moveTo>
                <a:cubicBezTo>
                  <a:pt x="22461" y="320"/>
                  <a:pt x="21845" y="411"/>
                  <a:pt x="21251" y="548"/>
                </a:cubicBezTo>
                <a:lnTo>
                  <a:pt x="21320" y="845"/>
                </a:lnTo>
                <a:cubicBezTo>
                  <a:pt x="21913" y="731"/>
                  <a:pt x="22507" y="639"/>
                  <a:pt x="23100" y="548"/>
                </a:cubicBezTo>
                <a:lnTo>
                  <a:pt x="23054" y="229"/>
                </a:lnTo>
                <a:close/>
                <a:moveTo>
                  <a:pt x="32230" y="525"/>
                </a:moveTo>
                <a:lnTo>
                  <a:pt x="32162" y="845"/>
                </a:lnTo>
                <a:cubicBezTo>
                  <a:pt x="32755" y="959"/>
                  <a:pt x="33349" y="1096"/>
                  <a:pt x="33942" y="1256"/>
                </a:cubicBezTo>
                <a:lnTo>
                  <a:pt x="34011" y="936"/>
                </a:lnTo>
                <a:cubicBezTo>
                  <a:pt x="33440" y="776"/>
                  <a:pt x="32824" y="639"/>
                  <a:pt x="32230" y="525"/>
                </a:cubicBezTo>
                <a:close/>
                <a:moveTo>
                  <a:pt x="19471" y="982"/>
                </a:moveTo>
                <a:cubicBezTo>
                  <a:pt x="18877" y="1142"/>
                  <a:pt x="18284" y="1347"/>
                  <a:pt x="17713" y="1552"/>
                </a:cubicBezTo>
                <a:lnTo>
                  <a:pt x="17827" y="1849"/>
                </a:lnTo>
                <a:cubicBezTo>
                  <a:pt x="18398" y="1644"/>
                  <a:pt x="18969" y="1461"/>
                  <a:pt x="19562" y="1301"/>
                </a:cubicBezTo>
                <a:lnTo>
                  <a:pt x="19471" y="982"/>
                </a:lnTo>
                <a:close/>
                <a:moveTo>
                  <a:pt x="35791" y="1461"/>
                </a:moveTo>
                <a:lnTo>
                  <a:pt x="35677" y="1781"/>
                </a:lnTo>
                <a:cubicBezTo>
                  <a:pt x="36247" y="1963"/>
                  <a:pt x="36818" y="2191"/>
                  <a:pt x="37389" y="2420"/>
                </a:cubicBezTo>
                <a:lnTo>
                  <a:pt x="37503" y="2123"/>
                </a:lnTo>
                <a:cubicBezTo>
                  <a:pt x="36955" y="1872"/>
                  <a:pt x="36362" y="1667"/>
                  <a:pt x="35791" y="1461"/>
                </a:cubicBezTo>
                <a:close/>
                <a:moveTo>
                  <a:pt x="16001" y="2237"/>
                </a:moveTo>
                <a:cubicBezTo>
                  <a:pt x="15454" y="2488"/>
                  <a:pt x="14906" y="2762"/>
                  <a:pt x="14358" y="3059"/>
                </a:cubicBezTo>
                <a:lnTo>
                  <a:pt x="14518" y="3333"/>
                </a:lnTo>
                <a:cubicBezTo>
                  <a:pt x="15043" y="3059"/>
                  <a:pt x="15591" y="2785"/>
                  <a:pt x="16138" y="2534"/>
                </a:cubicBezTo>
                <a:lnTo>
                  <a:pt x="16001" y="2237"/>
                </a:lnTo>
                <a:close/>
                <a:moveTo>
                  <a:pt x="39169" y="2876"/>
                </a:moveTo>
                <a:lnTo>
                  <a:pt x="39032" y="3173"/>
                </a:lnTo>
                <a:cubicBezTo>
                  <a:pt x="39580" y="3447"/>
                  <a:pt x="40105" y="3744"/>
                  <a:pt x="40630" y="4040"/>
                </a:cubicBezTo>
                <a:lnTo>
                  <a:pt x="40790" y="3766"/>
                </a:lnTo>
                <a:cubicBezTo>
                  <a:pt x="40265" y="3470"/>
                  <a:pt x="39717" y="3173"/>
                  <a:pt x="39169" y="2876"/>
                </a:cubicBezTo>
                <a:close/>
                <a:moveTo>
                  <a:pt x="12760" y="3995"/>
                </a:moveTo>
                <a:cubicBezTo>
                  <a:pt x="12258" y="4314"/>
                  <a:pt x="11733" y="4657"/>
                  <a:pt x="11254" y="5022"/>
                </a:cubicBezTo>
                <a:lnTo>
                  <a:pt x="11436" y="5273"/>
                </a:lnTo>
                <a:cubicBezTo>
                  <a:pt x="11916" y="4931"/>
                  <a:pt x="12441" y="4588"/>
                  <a:pt x="12943" y="4269"/>
                </a:cubicBezTo>
                <a:lnTo>
                  <a:pt x="12760" y="3995"/>
                </a:lnTo>
                <a:close/>
                <a:moveTo>
                  <a:pt x="42342" y="4771"/>
                </a:moveTo>
                <a:lnTo>
                  <a:pt x="42159" y="5045"/>
                </a:lnTo>
                <a:cubicBezTo>
                  <a:pt x="42661" y="5387"/>
                  <a:pt x="43141" y="5752"/>
                  <a:pt x="43620" y="6140"/>
                </a:cubicBezTo>
                <a:lnTo>
                  <a:pt x="43803" y="5889"/>
                </a:lnTo>
                <a:cubicBezTo>
                  <a:pt x="43346" y="5501"/>
                  <a:pt x="42844" y="5136"/>
                  <a:pt x="42342" y="4771"/>
                </a:cubicBezTo>
                <a:close/>
                <a:moveTo>
                  <a:pt x="9793" y="6163"/>
                </a:moveTo>
                <a:cubicBezTo>
                  <a:pt x="9336" y="6551"/>
                  <a:pt x="8880" y="6985"/>
                  <a:pt x="8446" y="7396"/>
                </a:cubicBezTo>
                <a:lnTo>
                  <a:pt x="8652" y="7624"/>
                </a:lnTo>
                <a:cubicBezTo>
                  <a:pt x="9085" y="7213"/>
                  <a:pt x="9542" y="6802"/>
                  <a:pt x="10021" y="6414"/>
                </a:cubicBezTo>
                <a:lnTo>
                  <a:pt x="9793" y="6163"/>
                </a:lnTo>
                <a:close/>
                <a:moveTo>
                  <a:pt x="45195" y="7099"/>
                </a:moveTo>
                <a:lnTo>
                  <a:pt x="44967" y="7327"/>
                </a:lnTo>
                <a:cubicBezTo>
                  <a:pt x="45423" y="7738"/>
                  <a:pt x="45857" y="8195"/>
                  <a:pt x="46245" y="8628"/>
                </a:cubicBezTo>
                <a:lnTo>
                  <a:pt x="46496" y="8400"/>
                </a:lnTo>
                <a:cubicBezTo>
                  <a:pt x="46085" y="7966"/>
                  <a:pt x="45651" y="7510"/>
                  <a:pt x="45195" y="7099"/>
                </a:cubicBezTo>
                <a:close/>
                <a:moveTo>
                  <a:pt x="7168" y="8742"/>
                </a:moveTo>
                <a:cubicBezTo>
                  <a:pt x="6757" y="9176"/>
                  <a:pt x="6346" y="9655"/>
                  <a:pt x="5981" y="10135"/>
                </a:cubicBezTo>
                <a:lnTo>
                  <a:pt x="6232" y="10340"/>
                </a:lnTo>
                <a:cubicBezTo>
                  <a:pt x="6597" y="9861"/>
                  <a:pt x="7008" y="9404"/>
                  <a:pt x="7396" y="8948"/>
                </a:cubicBezTo>
                <a:lnTo>
                  <a:pt x="7168" y="8742"/>
                </a:lnTo>
                <a:close/>
                <a:moveTo>
                  <a:pt x="47683" y="9815"/>
                </a:moveTo>
                <a:lnTo>
                  <a:pt x="47432" y="10021"/>
                </a:lnTo>
                <a:cubicBezTo>
                  <a:pt x="47820" y="10477"/>
                  <a:pt x="48185" y="10979"/>
                  <a:pt x="48527" y="11459"/>
                </a:cubicBezTo>
                <a:lnTo>
                  <a:pt x="48778" y="11276"/>
                </a:lnTo>
                <a:cubicBezTo>
                  <a:pt x="48436" y="10774"/>
                  <a:pt x="48071" y="10294"/>
                  <a:pt x="47683" y="9815"/>
                </a:cubicBezTo>
                <a:close/>
                <a:moveTo>
                  <a:pt x="49783" y="12828"/>
                </a:moveTo>
                <a:lnTo>
                  <a:pt x="49509" y="13011"/>
                </a:lnTo>
                <a:cubicBezTo>
                  <a:pt x="49806" y="13513"/>
                  <a:pt x="50102" y="14061"/>
                  <a:pt x="50376" y="14586"/>
                </a:cubicBezTo>
                <a:lnTo>
                  <a:pt x="50673" y="14449"/>
                </a:lnTo>
                <a:cubicBezTo>
                  <a:pt x="50399" y="13901"/>
                  <a:pt x="50080" y="13353"/>
                  <a:pt x="49783" y="12828"/>
                </a:cubicBezTo>
                <a:close/>
                <a:moveTo>
                  <a:pt x="51449" y="16115"/>
                </a:moveTo>
                <a:lnTo>
                  <a:pt x="51152" y="16252"/>
                </a:lnTo>
                <a:cubicBezTo>
                  <a:pt x="51381" y="16800"/>
                  <a:pt x="51609" y="17370"/>
                  <a:pt x="51791" y="17941"/>
                </a:cubicBezTo>
                <a:lnTo>
                  <a:pt x="52111" y="17827"/>
                </a:lnTo>
                <a:cubicBezTo>
                  <a:pt x="51906" y="17256"/>
                  <a:pt x="51677" y="16686"/>
                  <a:pt x="51449" y="16115"/>
                </a:cubicBezTo>
                <a:close/>
                <a:moveTo>
                  <a:pt x="1599" y="18192"/>
                </a:moveTo>
                <a:cubicBezTo>
                  <a:pt x="1393" y="18785"/>
                  <a:pt x="1211" y="19379"/>
                  <a:pt x="1028" y="19950"/>
                </a:cubicBezTo>
                <a:lnTo>
                  <a:pt x="1348" y="20041"/>
                </a:lnTo>
                <a:cubicBezTo>
                  <a:pt x="1507" y="19470"/>
                  <a:pt x="1690" y="18877"/>
                  <a:pt x="1895" y="18306"/>
                </a:cubicBezTo>
                <a:lnTo>
                  <a:pt x="1599" y="18192"/>
                </a:lnTo>
                <a:close/>
                <a:moveTo>
                  <a:pt x="52659" y="19584"/>
                </a:moveTo>
                <a:lnTo>
                  <a:pt x="52339" y="19676"/>
                </a:lnTo>
                <a:cubicBezTo>
                  <a:pt x="52522" y="20246"/>
                  <a:pt x="52659" y="20840"/>
                  <a:pt x="52796" y="21433"/>
                </a:cubicBezTo>
                <a:lnTo>
                  <a:pt x="53115" y="21365"/>
                </a:lnTo>
                <a:cubicBezTo>
                  <a:pt x="52978" y="20771"/>
                  <a:pt x="52819" y="20178"/>
                  <a:pt x="52659" y="19584"/>
                </a:cubicBezTo>
                <a:close/>
                <a:moveTo>
                  <a:pt x="594" y="21753"/>
                </a:moveTo>
                <a:cubicBezTo>
                  <a:pt x="480" y="22346"/>
                  <a:pt x="366" y="22962"/>
                  <a:pt x="275" y="23556"/>
                </a:cubicBezTo>
                <a:lnTo>
                  <a:pt x="594" y="23602"/>
                </a:lnTo>
                <a:cubicBezTo>
                  <a:pt x="686" y="23008"/>
                  <a:pt x="800" y="22415"/>
                  <a:pt x="914" y="21821"/>
                </a:cubicBezTo>
                <a:lnTo>
                  <a:pt x="594" y="21753"/>
                </a:lnTo>
                <a:close/>
                <a:moveTo>
                  <a:pt x="53435" y="23191"/>
                </a:moveTo>
                <a:lnTo>
                  <a:pt x="53115" y="23236"/>
                </a:lnTo>
                <a:cubicBezTo>
                  <a:pt x="53207" y="23830"/>
                  <a:pt x="53298" y="24446"/>
                  <a:pt x="53344" y="25040"/>
                </a:cubicBezTo>
                <a:lnTo>
                  <a:pt x="53663" y="25017"/>
                </a:lnTo>
                <a:cubicBezTo>
                  <a:pt x="53617" y="24400"/>
                  <a:pt x="53526" y="23784"/>
                  <a:pt x="53435" y="23191"/>
                </a:cubicBezTo>
                <a:close/>
                <a:moveTo>
                  <a:pt x="92" y="25382"/>
                </a:moveTo>
                <a:cubicBezTo>
                  <a:pt x="46" y="25884"/>
                  <a:pt x="24" y="26386"/>
                  <a:pt x="1" y="26888"/>
                </a:cubicBezTo>
                <a:cubicBezTo>
                  <a:pt x="1" y="27003"/>
                  <a:pt x="1" y="27117"/>
                  <a:pt x="1" y="27231"/>
                </a:cubicBezTo>
                <a:lnTo>
                  <a:pt x="320" y="27231"/>
                </a:lnTo>
                <a:cubicBezTo>
                  <a:pt x="320" y="27117"/>
                  <a:pt x="320" y="27003"/>
                  <a:pt x="320" y="26888"/>
                </a:cubicBezTo>
                <a:cubicBezTo>
                  <a:pt x="343" y="26409"/>
                  <a:pt x="366" y="25907"/>
                  <a:pt x="412" y="25405"/>
                </a:cubicBezTo>
                <a:lnTo>
                  <a:pt x="92" y="25382"/>
                </a:lnTo>
                <a:close/>
                <a:moveTo>
                  <a:pt x="53777" y="26843"/>
                </a:moveTo>
                <a:lnTo>
                  <a:pt x="53458" y="26866"/>
                </a:lnTo>
                <a:lnTo>
                  <a:pt x="53458" y="26888"/>
                </a:lnTo>
                <a:cubicBezTo>
                  <a:pt x="53481" y="27276"/>
                  <a:pt x="53481" y="27664"/>
                  <a:pt x="53481" y="28053"/>
                </a:cubicBezTo>
                <a:cubicBezTo>
                  <a:pt x="53481" y="28281"/>
                  <a:pt x="53481" y="28509"/>
                  <a:pt x="53481" y="28714"/>
                </a:cubicBezTo>
                <a:lnTo>
                  <a:pt x="53800" y="28714"/>
                </a:lnTo>
                <a:cubicBezTo>
                  <a:pt x="53800" y="28509"/>
                  <a:pt x="53800" y="28281"/>
                  <a:pt x="53800" y="28053"/>
                </a:cubicBezTo>
                <a:cubicBezTo>
                  <a:pt x="53800" y="27664"/>
                  <a:pt x="53800" y="27276"/>
                  <a:pt x="53777" y="26888"/>
                </a:cubicBezTo>
                <a:lnTo>
                  <a:pt x="53777" y="26843"/>
                </a:lnTo>
                <a:close/>
                <a:moveTo>
                  <a:pt x="366" y="29057"/>
                </a:moveTo>
                <a:lnTo>
                  <a:pt x="46" y="29080"/>
                </a:lnTo>
                <a:cubicBezTo>
                  <a:pt x="92" y="29673"/>
                  <a:pt x="161" y="30289"/>
                  <a:pt x="252" y="30906"/>
                </a:cubicBezTo>
                <a:lnTo>
                  <a:pt x="571" y="30860"/>
                </a:lnTo>
                <a:cubicBezTo>
                  <a:pt x="480" y="30244"/>
                  <a:pt x="412" y="29650"/>
                  <a:pt x="366" y="29057"/>
                </a:cubicBezTo>
                <a:close/>
                <a:moveTo>
                  <a:pt x="914" y="32640"/>
                </a:moveTo>
                <a:lnTo>
                  <a:pt x="617" y="32709"/>
                </a:lnTo>
                <a:cubicBezTo>
                  <a:pt x="754" y="33302"/>
                  <a:pt x="914" y="33896"/>
                  <a:pt x="1096" y="34489"/>
                </a:cubicBezTo>
                <a:lnTo>
                  <a:pt x="1393" y="34398"/>
                </a:lnTo>
                <a:cubicBezTo>
                  <a:pt x="1211" y="33827"/>
                  <a:pt x="1051" y="33234"/>
                  <a:pt x="914" y="32640"/>
                </a:cubicBezTo>
                <a:close/>
                <a:moveTo>
                  <a:pt x="2009" y="36110"/>
                </a:moveTo>
                <a:lnTo>
                  <a:pt x="1713" y="36247"/>
                </a:lnTo>
                <a:cubicBezTo>
                  <a:pt x="1918" y="36795"/>
                  <a:pt x="2169" y="37365"/>
                  <a:pt x="2420" y="37936"/>
                </a:cubicBezTo>
                <a:lnTo>
                  <a:pt x="2717" y="37799"/>
                </a:lnTo>
                <a:cubicBezTo>
                  <a:pt x="2466" y="37251"/>
                  <a:pt x="2215" y="36680"/>
                  <a:pt x="2009" y="36110"/>
                </a:cubicBezTo>
                <a:close/>
                <a:moveTo>
                  <a:pt x="3562" y="39419"/>
                </a:moveTo>
                <a:lnTo>
                  <a:pt x="3265" y="39579"/>
                </a:lnTo>
                <a:cubicBezTo>
                  <a:pt x="3562" y="40104"/>
                  <a:pt x="3881" y="40629"/>
                  <a:pt x="4223" y="41154"/>
                </a:cubicBezTo>
                <a:lnTo>
                  <a:pt x="4497" y="40972"/>
                </a:lnTo>
                <a:cubicBezTo>
                  <a:pt x="4155" y="40469"/>
                  <a:pt x="3858" y="39944"/>
                  <a:pt x="3562" y="39419"/>
                </a:cubicBezTo>
                <a:close/>
                <a:moveTo>
                  <a:pt x="5525" y="42478"/>
                </a:moveTo>
                <a:lnTo>
                  <a:pt x="5273" y="42661"/>
                </a:lnTo>
                <a:cubicBezTo>
                  <a:pt x="5639" y="43163"/>
                  <a:pt x="6004" y="43642"/>
                  <a:pt x="6415" y="44122"/>
                </a:cubicBezTo>
                <a:lnTo>
                  <a:pt x="6643" y="43916"/>
                </a:lnTo>
                <a:cubicBezTo>
                  <a:pt x="6255" y="43437"/>
                  <a:pt x="5890" y="42957"/>
                  <a:pt x="5525" y="42478"/>
                </a:cubicBezTo>
                <a:close/>
                <a:moveTo>
                  <a:pt x="7876" y="45263"/>
                </a:moveTo>
                <a:lnTo>
                  <a:pt x="7624" y="45491"/>
                </a:lnTo>
                <a:cubicBezTo>
                  <a:pt x="8058" y="45925"/>
                  <a:pt x="8492" y="46358"/>
                  <a:pt x="8948" y="46769"/>
                </a:cubicBezTo>
                <a:lnTo>
                  <a:pt x="9177" y="46541"/>
                </a:lnTo>
                <a:cubicBezTo>
                  <a:pt x="8720" y="46130"/>
                  <a:pt x="8286" y="45696"/>
                  <a:pt x="7876" y="45263"/>
                </a:cubicBezTo>
                <a:close/>
                <a:moveTo>
                  <a:pt x="10546" y="47728"/>
                </a:moveTo>
                <a:lnTo>
                  <a:pt x="10341" y="47979"/>
                </a:lnTo>
                <a:cubicBezTo>
                  <a:pt x="10820" y="48367"/>
                  <a:pt x="11322" y="48732"/>
                  <a:pt x="11801" y="49097"/>
                </a:cubicBezTo>
                <a:lnTo>
                  <a:pt x="12007" y="48824"/>
                </a:lnTo>
                <a:cubicBezTo>
                  <a:pt x="11505" y="48481"/>
                  <a:pt x="11025" y="48116"/>
                  <a:pt x="10546" y="47728"/>
                </a:cubicBezTo>
                <a:close/>
                <a:moveTo>
                  <a:pt x="42890" y="48778"/>
                </a:moveTo>
                <a:cubicBezTo>
                  <a:pt x="42387" y="49097"/>
                  <a:pt x="41885" y="49417"/>
                  <a:pt x="41337" y="49714"/>
                </a:cubicBezTo>
                <a:lnTo>
                  <a:pt x="41497" y="49988"/>
                </a:lnTo>
                <a:cubicBezTo>
                  <a:pt x="42045" y="49691"/>
                  <a:pt x="42570" y="49371"/>
                  <a:pt x="43072" y="49052"/>
                </a:cubicBezTo>
                <a:lnTo>
                  <a:pt x="42890" y="48778"/>
                </a:lnTo>
                <a:close/>
                <a:moveTo>
                  <a:pt x="13513" y="49828"/>
                </a:moveTo>
                <a:lnTo>
                  <a:pt x="13354" y="50102"/>
                </a:lnTo>
                <a:cubicBezTo>
                  <a:pt x="13879" y="50421"/>
                  <a:pt x="14404" y="50718"/>
                  <a:pt x="14951" y="51015"/>
                </a:cubicBezTo>
                <a:lnTo>
                  <a:pt x="15111" y="50718"/>
                </a:lnTo>
                <a:cubicBezTo>
                  <a:pt x="14563" y="50444"/>
                  <a:pt x="14038" y="50147"/>
                  <a:pt x="13513" y="49828"/>
                </a:cubicBezTo>
                <a:close/>
                <a:moveTo>
                  <a:pt x="39717" y="50535"/>
                </a:moveTo>
                <a:cubicBezTo>
                  <a:pt x="39192" y="50809"/>
                  <a:pt x="38621" y="51038"/>
                  <a:pt x="38051" y="51266"/>
                </a:cubicBezTo>
                <a:lnTo>
                  <a:pt x="38165" y="51563"/>
                </a:lnTo>
                <a:cubicBezTo>
                  <a:pt x="38735" y="51334"/>
                  <a:pt x="39306" y="51106"/>
                  <a:pt x="39854" y="50832"/>
                </a:cubicBezTo>
                <a:lnTo>
                  <a:pt x="39717" y="50535"/>
                </a:lnTo>
                <a:close/>
                <a:moveTo>
                  <a:pt x="16755" y="51494"/>
                </a:moveTo>
                <a:lnTo>
                  <a:pt x="16618" y="51791"/>
                </a:lnTo>
                <a:cubicBezTo>
                  <a:pt x="17188" y="52042"/>
                  <a:pt x="17759" y="52270"/>
                  <a:pt x="18330" y="52476"/>
                </a:cubicBezTo>
                <a:lnTo>
                  <a:pt x="18444" y="52156"/>
                </a:lnTo>
                <a:cubicBezTo>
                  <a:pt x="17873" y="51973"/>
                  <a:pt x="17302" y="51745"/>
                  <a:pt x="16755" y="51494"/>
                </a:cubicBezTo>
                <a:close/>
                <a:moveTo>
                  <a:pt x="36339" y="51882"/>
                </a:moveTo>
                <a:cubicBezTo>
                  <a:pt x="35768" y="52065"/>
                  <a:pt x="35175" y="52224"/>
                  <a:pt x="34581" y="52384"/>
                </a:cubicBezTo>
                <a:lnTo>
                  <a:pt x="34672" y="52704"/>
                </a:lnTo>
                <a:cubicBezTo>
                  <a:pt x="35266" y="52544"/>
                  <a:pt x="35859" y="52361"/>
                  <a:pt x="36430" y="52179"/>
                </a:cubicBezTo>
                <a:lnTo>
                  <a:pt x="36339" y="51882"/>
                </a:lnTo>
                <a:close/>
                <a:moveTo>
                  <a:pt x="20178" y="52704"/>
                </a:moveTo>
                <a:lnTo>
                  <a:pt x="20110" y="53001"/>
                </a:lnTo>
                <a:cubicBezTo>
                  <a:pt x="20703" y="53160"/>
                  <a:pt x="21297" y="53297"/>
                  <a:pt x="21890" y="53411"/>
                </a:cubicBezTo>
                <a:lnTo>
                  <a:pt x="21959" y="53092"/>
                </a:lnTo>
                <a:cubicBezTo>
                  <a:pt x="21365" y="52978"/>
                  <a:pt x="20772" y="52841"/>
                  <a:pt x="20178" y="52704"/>
                </a:cubicBezTo>
                <a:close/>
                <a:moveTo>
                  <a:pt x="32824" y="52795"/>
                </a:moveTo>
                <a:cubicBezTo>
                  <a:pt x="32230" y="52909"/>
                  <a:pt x="31614" y="53001"/>
                  <a:pt x="31020" y="53092"/>
                </a:cubicBezTo>
                <a:lnTo>
                  <a:pt x="31066" y="53411"/>
                </a:lnTo>
                <a:cubicBezTo>
                  <a:pt x="31682" y="53320"/>
                  <a:pt x="32276" y="53229"/>
                  <a:pt x="32869" y="53115"/>
                </a:cubicBezTo>
                <a:lnTo>
                  <a:pt x="32824" y="52795"/>
                </a:lnTo>
                <a:close/>
                <a:moveTo>
                  <a:pt x="29217" y="53320"/>
                </a:moveTo>
                <a:cubicBezTo>
                  <a:pt x="28624" y="53366"/>
                  <a:pt x="28007" y="53411"/>
                  <a:pt x="27391" y="53434"/>
                </a:cubicBezTo>
                <a:lnTo>
                  <a:pt x="27414" y="53754"/>
                </a:lnTo>
                <a:cubicBezTo>
                  <a:pt x="28030" y="53731"/>
                  <a:pt x="28647" y="53685"/>
                  <a:pt x="29240" y="53640"/>
                </a:cubicBezTo>
                <a:lnTo>
                  <a:pt x="29217" y="53320"/>
                </a:lnTo>
                <a:close/>
                <a:moveTo>
                  <a:pt x="23762" y="53343"/>
                </a:moveTo>
                <a:lnTo>
                  <a:pt x="23716" y="53662"/>
                </a:lnTo>
                <a:cubicBezTo>
                  <a:pt x="24333" y="53731"/>
                  <a:pt x="24949" y="53777"/>
                  <a:pt x="25565" y="53777"/>
                </a:cubicBezTo>
                <a:lnTo>
                  <a:pt x="25565" y="53457"/>
                </a:lnTo>
                <a:cubicBezTo>
                  <a:pt x="24972" y="53457"/>
                  <a:pt x="24355" y="53411"/>
                  <a:pt x="23762" y="53343"/>
                </a:cubicBezTo>
                <a:close/>
              </a:path>
            </a:pathLst>
          </a:custGeom>
          <a:solidFill>
            <a:schemeClr val="dk1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267" name="Google Shape;1267;p9"/>
          <p:cNvSpPr/>
          <p:nvPr/>
        </p:nvSpPr>
        <p:spPr>
          <a:xfrm flipH="1" rot="-7388296">
            <a:off x="445773" y="3272206"/>
            <a:ext cx="1638002" cy="799654"/>
          </a:xfrm>
          <a:custGeom>
            <a:rect b="b" l="l" r="r" t="t"/>
            <a:pathLst>
              <a:path extrusionOk="0" fill="none" h="29697" w="60831">
                <a:moveTo>
                  <a:pt x="4474" y="1"/>
                </a:moveTo>
                <a:cubicBezTo>
                  <a:pt x="4474" y="1"/>
                  <a:pt x="1096" y="1576"/>
                  <a:pt x="731" y="5844"/>
                </a:cubicBezTo>
                <a:cubicBezTo>
                  <a:pt x="1" y="14175"/>
                  <a:pt x="16549" y="24721"/>
                  <a:pt x="24812" y="26821"/>
                </a:cubicBezTo>
                <a:cubicBezTo>
                  <a:pt x="36202" y="29697"/>
                  <a:pt x="53709" y="28578"/>
                  <a:pt x="58251" y="19060"/>
                </a:cubicBezTo>
                <a:cubicBezTo>
                  <a:pt x="60830" y="13605"/>
                  <a:pt x="58251" y="8378"/>
                  <a:pt x="58251" y="8378"/>
                </a:cubicBezTo>
              </a:path>
            </a:pathLst>
          </a:custGeom>
          <a:noFill/>
          <a:ln cap="flat" cmpd="sng" w="18825">
            <a:solidFill>
              <a:schemeClr val="dk1"/>
            </a:solidFill>
            <a:prstDash val="dash"/>
            <a:miter lim="22825"/>
            <a:headEnd len="sm" w="sm" type="none"/>
            <a:tailEnd len="sm" w="sm" type="none"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268" name="Google Shape;1268;p9"/>
          <p:cNvSpPr/>
          <p:nvPr/>
        </p:nvSpPr>
        <p:spPr>
          <a:xfrm flipH="1" rot="724415">
            <a:off x="79101" y="3547698"/>
            <a:ext cx="1506523" cy="1199811"/>
          </a:xfrm>
          <a:custGeom>
            <a:rect b="b" l="l" r="r" t="t"/>
            <a:pathLst>
              <a:path extrusionOk="0" fill="none" h="44556" w="55946">
                <a:moveTo>
                  <a:pt x="936" y="32093"/>
                </a:moveTo>
                <a:cubicBezTo>
                  <a:pt x="936" y="32093"/>
                  <a:pt x="0" y="34877"/>
                  <a:pt x="2762" y="38141"/>
                </a:cubicBezTo>
                <a:cubicBezTo>
                  <a:pt x="8149" y="44555"/>
                  <a:pt x="26386" y="42364"/>
                  <a:pt x="34284" y="37593"/>
                </a:cubicBezTo>
                <a:cubicBezTo>
                  <a:pt x="44327" y="31522"/>
                  <a:pt x="55945" y="17484"/>
                  <a:pt x="52407" y="7555"/>
                </a:cubicBezTo>
                <a:cubicBezTo>
                  <a:pt x="50399" y="1872"/>
                  <a:pt x="44875" y="0"/>
                  <a:pt x="44875" y="0"/>
                </a:cubicBezTo>
              </a:path>
            </a:pathLst>
          </a:custGeom>
          <a:noFill/>
          <a:ln cap="flat" cmpd="sng" w="18825">
            <a:solidFill>
              <a:schemeClr val="lt2"/>
            </a:solidFill>
            <a:prstDash val="dash"/>
            <a:miter lim="22825"/>
            <a:headEnd len="sm" w="sm" type="none"/>
            <a:tailEnd len="sm" w="sm" type="none"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1269" name="Google Shape;1269;p9"/>
          <p:cNvGrpSpPr/>
          <p:nvPr/>
        </p:nvGrpSpPr>
        <p:grpSpPr>
          <a:xfrm rot="5400000">
            <a:off x="6524604" y="383772"/>
            <a:ext cx="842150" cy="1038265"/>
            <a:chOff x="11" y="1168589"/>
            <a:chExt cx="1574700" cy="1941770"/>
          </a:xfrm>
        </p:grpSpPr>
        <p:sp>
          <p:nvSpPr>
            <p:cNvPr id="1270" name="Google Shape;1270;p9"/>
            <p:cNvSpPr/>
            <p:nvPr/>
          </p:nvSpPr>
          <p:spPr>
            <a:xfrm>
              <a:off x="11" y="1168589"/>
              <a:ext cx="1574700" cy="1941770"/>
            </a:xfrm>
            <a:custGeom>
              <a:rect b="b" l="l" r="r" t="t"/>
              <a:pathLst>
                <a:path extrusionOk="0" h="83697" w="67875">
                  <a:moveTo>
                    <a:pt x="55376" y="0"/>
                  </a:moveTo>
                  <a:cubicBezTo>
                    <a:pt x="43189" y="0"/>
                    <a:pt x="6817" y="3719"/>
                    <a:pt x="3375" y="4417"/>
                  </a:cubicBezTo>
                  <a:cubicBezTo>
                    <a:pt x="1" y="5117"/>
                    <a:pt x="9667" y="81805"/>
                    <a:pt x="12098" y="83446"/>
                  </a:cubicBezTo>
                  <a:cubicBezTo>
                    <a:pt x="12355" y="83619"/>
                    <a:pt x="13178" y="83697"/>
                    <a:pt x="14444" y="83697"/>
                  </a:cubicBezTo>
                  <a:cubicBezTo>
                    <a:pt x="25189" y="83697"/>
                    <a:pt x="67874" y="78127"/>
                    <a:pt x="67874" y="78127"/>
                  </a:cubicBezTo>
                  <a:cubicBezTo>
                    <a:pt x="67874" y="78127"/>
                    <a:pt x="62464" y="2807"/>
                    <a:pt x="59242" y="375"/>
                  </a:cubicBezTo>
                  <a:cubicBezTo>
                    <a:pt x="58890" y="113"/>
                    <a:pt x="57501" y="0"/>
                    <a:pt x="55376" y="0"/>
                  </a:cubicBezTo>
                  <a:close/>
                </a:path>
              </a:pathLst>
            </a:custGeom>
            <a:solidFill>
              <a:schemeClr val="lt1"/>
            </a:solidFill>
            <a:ln cap="flat" cmpd="sng" w="29625">
              <a:solidFill>
                <a:schemeClr val="dk1"/>
              </a:solidFill>
              <a:prstDash val="solid"/>
              <a:miter lim="30395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71" name="Google Shape;1271;p9"/>
            <p:cNvSpPr/>
            <p:nvPr/>
          </p:nvSpPr>
          <p:spPr>
            <a:xfrm>
              <a:off x="136126" y="1242853"/>
              <a:ext cx="1346899" cy="1782015"/>
            </a:xfrm>
            <a:custGeom>
              <a:rect b="b" l="l" r="r" t="t"/>
              <a:pathLst>
                <a:path extrusionOk="0" h="76811" w="58056">
                  <a:moveTo>
                    <a:pt x="50123" y="1"/>
                  </a:moveTo>
                  <a:lnTo>
                    <a:pt x="0" y="5593"/>
                  </a:lnTo>
                  <a:lnTo>
                    <a:pt x="7964" y="76810"/>
                  </a:lnTo>
                  <a:lnTo>
                    <a:pt x="58056" y="71217"/>
                  </a:lnTo>
                  <a:lnTo>
                    <a:pt x="50123" y="1"/>
                  </a:ln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72" name="Google Shape;1272;p9"/>
            <p:cNvSpPr/>
            <p:nvPr/>
          </p:nvSpPr>
          <p:spPr>
            <a:xfrm>
              <a:off x="310288" y="2579173"/>
              <a:ext cx="1173456" cy="446391"/>
            </a:xfrm>
            <a:custGeom>
              <a:rect b="b" l="l" r="r" t="t"/>
              <a:pathLst>
                <a:path extrusionOk="0" h="19241" w="50580">
                  <a:moveTo>
                    <a:pt x="49060" y="0"/>
                  </a:moveTo>
                  <a:cubicBezTo>
                    <a:pt x="47905" y="91"/>
                    <a:pt x="46810" y="365"/>
                    <a:pt x="45686" y="821"/>
                  </a:cubicBezTo>
                  <a:cubicBezTo>
                    <a:pt x="43102" y="1885"/>
                    <a:pt x="41187" y="3496"/>
                    <a:pt x="41491" y="6049"/>
                  </a:cubicBezTo>
                  <a:cubicBezTo>
                    <a:pt x="39455" y="6201"/>
                    <a:pt x="37357" y="7842"/>
                    <a:pt x="38330" y="9848"/>
                  </a:cubicBezTo>
                  <a:cubicBezTo>
                    <a:pt x="38034" y="9761"/>
                    <a:pt x="37705" y="9715"/>
                    <a:pt x="37371" y="9715"/>
                  </a:cubicBezTo>
                  <a:cubicBezTo>
                    <a:pt x="36434" y="9715"/>
                    <a:pt x="35458" y="10075"/>
                    <a:pt x="35078" y="10882"/>
                  </a:cubicBezTo>
                  <a:cubicBezTo>
                    <a:pt x="34561" y="10568"/>
                    <a:pt x="33929" y="10386"/>
                    <a:pt x="33303" y="10386"/>
                  </a:cubicBezTo>
                  <a:cubicBezTo>
                    <a:pt x="33081" y="10386"/>
                    <a:pt x="32860" y="10409"/>
                    <a:pt x="32646" y="10456"/>
                  </a:cubicBezTo>
                  <a:cubicBezTo>
                    <a:pt x="32403" y="9514"/>
                    <a:pt x="31491" y="8876"/>
                    <a:pt x="30397" y="8785"/>
                  </a:cubicBezTo>
                  <a:cubicBezTo>
                    <a:pt x="30652" y="5775"/>
                    <a:pt x="29069" y="5174"/>
                    <a:pt x="27762" y="5174"/>
                  </a:cubicBezTo>
                  <a:cubicBezTo>
                    <a:pt x="26890" y="5174"/>
                    <a:pt x="26141" y="5441"/>
                    <a:pt x="26141" y="5441"/>
                  </a:cubicBezTo>
                  <a:cubicBezTo>
                    <a:pt x="25691" y="4420"/>
                    <a:pt x="25081" y="4113"/>
                    <a:pt x="24511" y="4113"/>
                  </a:cubicBezTo>
                  <a:cubicBezTo>
                    <a:pt x="23655" y="4113"/>
                    <a:pt x="22889" y="4803"/>
                    <a:pt x="22889" y="4803"/>
                  </a:cubicBezTo>
                  <a:cubicBezTo>
                    <a:pt x="22889" y="4803"/>
                    <a:pt x="21823" y="3693"/>
                    <a:pt x="19350" y="3693"/>
                  </a:cubicBezTo>
                  <a:cubicBezTo>
                    <a:pt x="18929" y="3693"/>
                    <a:pt x="18468" y="3725"/>
                    <a:pt x="17965" y="3800"/>
                  </a:cubicBezTo>
                  <a:cubicBezTo>
                    <a:pt x="13709" y="4499"/>
                    <a:pt x="14408" y="7721"/>
                    <a:pt x="14408" y="7721"/>
                  </a:cubicBezTo>
                  <a:cubicBezTo>
                    <a:pt x="13101" y="7751"/>
                    <a:pt x="11399" y="8937"/>
                    <a:pt x="11734" y="10244"/>
                  </a:cubicBezTo>
                  <a:cubicBezTo>
                    <a:pt x="10974" y="10244"/>
                    <a:pt x="10153" y="10608"/>
                    <a:pt x="9819" y="11307"/>
                  </a:cubicBezTo>
                  <a:cubicBezTo>
                    <a:pt x="9463" y="11206"/>
                    <a:pt x="9073" y="11158"/>
                    <a:pt x="8669" y="11158"/>
                  </a:cubicBezTo>
                  <a:cubicBezTo>
                    <a:pt x="6651" y="11158"/>
                    <a:pt x="4256" y="12352"/>
                    <a:pt x="3800" y="14073"/>
                  </a:cubicBezTo>
                  <a:cubicBezTo>
                    <a:pt x="3040" y="14134"/>
                    <a:pt x="2311" y="14408"/>
                    <a:pt x="2068" y="15137"/>
                  </a:cubicBezTo>
                  <a:cubicBezTo>
                    <a:pt x="1747" y="15054"/>
                    <a:pt x="1420" y="15015"/>
                    <a:pt x="1098" y="15015"/>
                  </a:cubicBezTo>
                  <a:cubicBezTo>
                    <a:pt x="719" y="15015"/>
                    <a:pt x="346" y="15069"/>
                    <a:pt x="1" y="15168"/>
                  </a:cubicBezTo>
                  <a:lnTo>
                    <a:pt x="457" y="19241"/>
                  </a:lnTo>
                  <a:lnTo>
                    <a:pt x="50579" y="13648"/>
                  </a:lnTo>
                  <a:lnTo>
                    <a:pt x="49060" y="0"/>
                  </a:ln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73" name="Google Shape;1273;p9"/>
            <p:cNvSpPr/>
            <p:nvPr/>
          </p:nvSpPr>
          <p:spPr>
            <a:xfrm>
              <a:off x="631863" y="2637706"/>
              <a:ext cx="238821" cy="106488"/>
            </a:xfrm>
            <a:custGeom>
              <a:rect b="b" l="l" r="r" t="t"/>
              <a:pathLst>
                <a:path extrusionOk="0" h="4590" w="10294">
                  <a:moveTo>
                    <a:pt x="5684" y="0"/>
                  </a:moveTo>
                  <a:cubicBezTo>
                    <a:pt x="3800" y="0"/>
                    <a:pt x="1915" y="608"/>
                    <a:pt x="730" y="2097"/>
                  </a:cubicBezTo>
                  <a:cubicBezTo>
                    <a:pt x="152" y="2796"/>
                    <a:pt x="0" y="3678"/>
                    <a:pt x="183" y="4590"/>
                  </a:cubicBezTo>
                  <a:cubicBezTo>
                    <a:pt x="31" y="2857"/>
                    <a:pt x="1277" y="1672"/>
                    <a:pt x="2827" y="1186"/>
                  </a:cubicBezTo>
                  <a:cubicBezTo>
                    <a:pt x="3674" y="903"/>
                    <a:pt x="4576" y="730"/>
                    <a:pt x="5478" y="730"/>
                  </a:cubicBezTo>
                  <a:cubicBezTo>
                    <a:pt x="6226" y="730"/>
                    <a:pt x="6974" y="849"/>
                    <a:pt x="7690" y="1125"/>
                  </a:cubicBezTo>
                  <a:cubicBezTo>
                    <a:pt x="8359" y="1398"/>
                    <a:pt x="9058" y="1885"/>
                    <a:pt x="9332" y="2614"/>
                  </a:cubicBezTo>
                  <a:cubicBezTo>
                    <a:pt x="9411" y="2830"/>
                    <a:pt x="9580" y="2922"/>
                    <a:pt x="9745" y="2922"/>
                  </a:cubicBezTo>
                  <a:cubicBezTo>
                    <a:pt x="10023" y="2922"/>
                    <a:pt x="10294" y="2661"/>
                    <a:pt x="10122" y="2280"/>
                  </a:cubicBezTo>
                  <a:cubicBezTo>
                    <a:pt x="9393" y="578"/>
                    <a:pt x="7356" y="0"/>
                    <a:pt x="5684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74" name="Google Shape;1274;p9"/>
            <p:cNvSpPr/>
            <p:nvPr/>
          </p:nvSpPr>
          <p:spPr>
            <a:xfrm rot="1256762">
              <a:off x="628770" y="2313319"/>
              <a:ext cx="35916" cy="40154"/>
            </a:xfrm>
            <a:custGeom>
              <a:rect b="b" l="l" r="r" t="t"/>
              <a:pathLst>
                <a:path extrusionOk="0" h="1156" w="1034">
                  <a:moveTo>
                    <a:pt x="32" y="477"/>
                  </a:moveTo>
                  <a:lnTo>
                    <a:pt x="32" y="477"/>
                  </a:lnTo>
                  <a:cubicBezTo>
                    <a:pt x="31" y="480"/>
                    <a:pt x="31" y="484"/>
                    <a:pt x="31" y="488"/>
                  </a:cubicBezTo>
                  <a:lnTo>
                    <a:pt x="31" y="488"/>
                  </a:lnTo>
                  <a:cubicBezTo>
                    <a:pt x="31" y="488"/>
                    <a:pt x="31" y="487"/>
                    <a:pt x="31" y="487"/>
                  </a:cubicBezTo>
                  <a:cubicBezTo>
                    <a:pt x="31" y="483"/>
                    <a:pt x="31" y="480"/>
                    <a:pt x="32" y="477"/>
                  </a:cubicBezTo>
                  <a:close/>
                  <a:moveTo>
                    <a:pt x="866" y="911"/>
                  </a:moveTo>
                  <a:cubicBezTo>
                    <a:pt x="853" y="921"/>
                    <a:pt x="838" y="931"/>
                    <a:pt x="821" y="943"/>
                  </a:cubicBezTo>
                  <a:cubicBezTo>
                    <a:pt x="842" y="932"/>
                    <a:pt x="856" y="922"/>
                    <a:pt x="866" y="911"/>
                  </a:cubicBezTo>
                  <a:close/>
                  <a:moveTo>
                    <a:pt x="456" y="1"/>
                  </a:moveTo>
                  <a:lnTo>
                    <a:pt x="213" y="122"/>
                  </a:lnTo>
                  <a:cubicBezTo>
                    <a:pt x="213" y="122"/>
                    <a:pt x="183" y="122"/>
                    <a:pt x="183" y="153"/>
                  </a:cubicBezTo>
                  <a:cubicBezTo>
                    <a:pt x="152" y="183"/>
                    <a:pt x="122" y="244"/>
                    <a:pt x="122" y="274"/>
                  </a:cubicBezTo>
                  <a:cubicBezTo>
                    <a:pt x="94" y="311"/>
                    <a:pt x="75" y="340"/>
                    <a:pt x="61" y="365"/>
                  </a:cubicBezTo>
                  <a:lnTo>
                    <a:pt x="61" y="365"/>
                  </a:lnTo>
                  <a:lnTo>
                    <a:pt x="31" y="396"/>
                  </a:lnTo>
                  <a:cubicBezTo>
                    <a:pt x="31" y="396"/>
                    <a:pt x="31" y="396"/>
                    <a:pt x="31" y="396"/>
                  </a:cubicBezTo>
                  <a:lnTo>
                    <a:pt x="31" y="396"/>
                  </a:lnTo>
                  <a:cubicBezTo>
                    <a:pt x="0" y="457"/>
                    <a:pt x="0" y="487"/>
                    <a:pt x="0" y="578"/>
                  </a:cubicBezTo>
                  <a:lnTo>
                    <a:pt x="0" y="730"/>
                  </a:lnTo>
                  <a:cubicBezTo>
                    <a:pt x="0" y="819"/>
                    <a:pt x="32" y="891"/>
                    <a:pt x="85" y="959"/>
                  </a:cubicBezTo>
                  <a:lnTo>
                    <a:pt x="85" y="959"/>
                  </a:lnTo>
                  <a:cubicBezTo>
                    <a:pt x="66" y="954"/>
                    <a:pt x="48" y="949"/>
                    <a:pt x="31" y="943"/>
                  </a:cubicBezTo>
                  <a:lnTo>
                    <a:pt x="31" y="943"/>
                  </a:lnTo>
                  <a:cubicBezTo>
                    <a:pt x="31" y="1004"/>
                    <a:pt x="61" y="1034"/>
                    <a:pt x="122" y="1034"/>
                  </a:cubicBezTo>
                  <a:cubicBezTo>
                    <a:pt x="152" y="1064"/>
                    <a:pt x="183" y="1064"/>
                    <a:pt x="183" y="1095"/>
                  </a:cubicBezTo>
                  <a:cubicBezTo>
                    <a:pt x="183" y="1095"/>
                    <a:pt x="274" y="1125"/>
                    <a:pt x="304" y="1125"/>
                  </a:cubicBezTo>
                  <a:lnTo>
                    <a:pt x="385" y="1125"/>
                  </a:lnTo>
                  <a:cubicBezTo>
                    <a:pt x="359" y="1134"/>
                    <a:pt x="332" y="1145"/>
                    <a:pt x="304" y="1156"/>
                  </a:cubicBezTo>
                  <a:lnTo>
                    <a:pt x="426" y="1156"/>
                  </a:lnTo>
                  <a:cubicBezTo>
                    <a:pt x="459" y="1156"/>
                    <a:pt x="483" y="1156"/>
                    <a:pt x="513" y="1146"/>
                  </a:cubicBezTo>
                  <a:lnTo>
                    <a:pt x="513" y="1146"/>
                  </a:lnTo>
                  <a:lnTo>
                    <a:pt x="517" y="1156"/>
                  </a:lnTo>
                  <a:lnTo>
                    <a:pt x="536" y="1137"/>
                  </a:lnTo>
                  <a:lnTo>
                    <a:pt x="536" y="1137"/>
                  </a:lnTo>
                  <a:cubicBezTo>
                    <a:pt x="553" y="1129"/>
                    <a:pt x="573" y="1118"/>
                    <a:pt x="598" y="1102"/>
                  </a:cubicBezTo>
                  <a:lnTo>
                    <a:pt x="598" y="1102"/>
                  </a:lnTo>
                  <a:cubicBezTo>
                    <a:pt x="614" y="1098"/>
                    <a:pt x="629" y="1095"/>
                    <a:pt x="639" y="1095"/>
                  </a:cubicBezTo>
                  <a:cubicBezTo>
                    <a:pt x="639" y="1095"/>
                    <a:pt x="730" y="1064"/>
                    <a:pt x="730" y="1034"/>
                  </a:cubicBezTo>
                  <a:lnTo>
                    <a:pt x="730" y="1034"/>
                  </a:lnTo>
                  <a:cubicBezTo>
                    <a:pt x="730" y="1034"/>
                    <a:pt x="730" y="1034"/>
                    <a:pt x="730" y="1034"/>
                  </a:cubicBezTo>
                  <a:lnTo>
                    <a:pt x="821" y="912"/>
                  </a:lnTo>
                  <a:cubicBezTo>
                    <a:pt x="821" y="882"/>
                    <a:pt x="882" y="852"/>
                    <a:pt x="912" y="852"/>
                  </a:cubicBezTo>
                  <a:cubicBezTo>
                    <a:pt x="892" y="871"/>
                    <a:pt x="885" y="891"/>
                    <a:pt x="866" y="911"/>
                  </a:cubicBezTo>
                  <a:lnTo>
                    <a:pt x="866" y="911"/>
                  </a:lnTo>
                  <a:cubicBezTo>
                    <a:pt x="923" y="867"/>
                    <a:pt x="948" y="829"/>
                    <a:pt x="973" y="730"/>
                  </a:cubicBezTo>
                  <a:lnTo>
                    <a:pt x="973" y="700"/>
                  </a:lnTo>
                  <a:lnTo>
                    <a:pt x="973" y="692"/>
                  </a:lnTo>
                  <a:lnTo>
                    <a:pt x="973" y="692"/>
                  </a:lnTo>
                  <a:cubicBezTo>
                    <a:pt x="985" y="655"/>
                    <a:pt x="1000" y="612"/>
                    <a:pt x="1034" y="578"/>
                  </a:cubicBezTo>
                  <a:lnTo>
                    <a:pt x="1034" y="396"/>
                  </a:lnTo>
                  <a:cubicBezTo>
                    <a:pt x="1034" y="335"/>
                    <a:pt x="973" y="305"/>
                    <a:pt x="973" y="274"/>
                  </a:cubicBezTo>
                  <a:cubicBezTo>
                    <a:pt x="942" y="183"/>
                    <a:pt x="912" y="153"/>
                    <a:pt x="882" y="122"/>
                  </a:cubicBezTo>
                  <a:cubicBezTo>
                    <a:pt x="821" y="92"/>
                    <a:pt x="790" y="92"/>
                    <a:pt x="760" y="31"/>
                  </a:cubicBezTo>
                  <a:cubicBezTo>
                    <a:pt x="669" y="1"/>
                    <a:pt x="639" y="1"/>
                    <a:pt x="578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75" name="Google Shape;1275;p9"/>
            <p:cNvSpPr/>
            <p:nvPr/>
          </p:nvSpPr>
          <p:spPr>
            <a:xfrm rot="1256762">
              <a:off x="648695" y="2266755"/>
              <a:ext cx="21154" cy="26434"/>
            </a:xfrm>
            <a:custGeom>
              <a:rect b="b" l="l" r="r" t="t"/>
              <a:pathLst>
                <a:path extrusionOk="0" h="761" w="609">
                  <a:moveTo>
                    <a:pt x="304" y="1"/>
                  </a:moveTo>
                  <a:cubicBezTo>
                    <a:pt x="274" y="1"/>
                    <a:pt x="213" y="1"/>
                    <a:pt x="183" y="31"/>
                  </a:cubicBezTo>
                  <a:cubicBezTo>
                    <a:pt x="152" y="31"/>
                    <a:pt x="122" y="92"/>
                    <a:pt x="61" y="122"/>
                  </a:cubicBezTo>
                  <a:cubicBezTo>
                    <a:pt x="31" y="153"/>
                    <a:pt x="0" y="183"/>
                    <a:pt x="0" y="274"/>
                  </a:cubicBezTo>
                  <a:lnTo>
                    <a:pt x="0" y="426"/>
                  </a:lnTo>
                  <a:cubicBezTo>
                    <a:pt x="0" y="457"/>
                    <a:pt x="31" y="487"/>
                    <a:pt x="31" y="548"/>
                  </a:cubicBezTo>
                  <a:cubicBezTo>
                    <a:pt x="31" y="578"/>
                    <a:pt x="61" y="578"/>
                    <a:pt x="61" y="609"/>
                  </a:cubicBezTo>
                  <a:cubicBezTo>
                    <a:pt x="61" y="639"/>
                    <a:pt x="91" y="700"/>
                    <a:pt x="152" y="700"/>
                  </a:cubicBezTo>
                  <a:cubicBezTo>
                    <a:pt x="152" y="700"/>
                    <a:pt x="183" y="730"/>
                    <a:pt x="213" y="730"/>
                  </a:cubicBezTo>
                  <a:cubicBezTo>
                    <a:pt x="243" y="730"/>
                    <a:pt x="304" y="761"/>
                    <a:pt x="335" y="761"/>
                  </a:cubicBezTo>
                  <a:lnTo>
                    <a:pt x="395" y="761"/>
                  </a:lnTo>
                  <a:cubicBezTo>
                    <a:pt x="456" y="761"/>
                    <a:pt x="456" y="730"/>
                    <a:pt x="487" y="730"/>
                  </a:cubicBezTo>
                  <a:cubicBezTo>
                    <a:pt x="517" y="730"/>
                    <a:pt x="547" y="700"/>
                    <a:pt x="547" y="639"/>
                  </a:cubicBezTo>
                  <a:cubicBezTo>
                    <a:pt x="578" y="487"/>
                    <a:pt x="608" y="487"/>
                    <a:pt x="608" y="457"/>
                  </a:cubicBezTo>
                  <a:lnTo>
                    <a:pt x="608" y="426"/>
                  </a:lnTo>
                  <a:lnTo>
                    <a:pt x="608" y="396"/>
                  </a:lnTo>
                  <a:lnTo>
                    <a:pt x="608" y="244"/>
                  </a:lnTo>
                  <a:cubicBezTo>
                    <a:pt x="608" y="183"/>
                    <a:pt x="578" y="122"/>
                    <a:pt x="517" y="92"/>
                  </a:cubicBezTo>
                  <a:cubicBezTo>
                    <a:pt x="487" y="92"/>
                    <a:pt x="487" y="31"/>
                    <a:pt x="456" y="31"/>
                  </a:cubicBezTo>
                  <a:cubicBezTo>
                    <a:pt x="426" y="1"/>
                    <a:pt x="335" y="1"/>
                    <a:pt x="304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76" name="Google Shape;1276;p9"/>
            <p:cNvSpPr/>
            <p:nvPr/>
          </p:nvSpPr>
          <p:spPr>
            <a:xfrm rot="1256762">
              <a:off x="568138" y="2319744"/>
              <a:ext cx="17993" cy="15874"/>
            </a:xfrm>
            <a:custGeom>
              <a:rect b="b" l="l" r="r" t="t"/>
              <a:pathLst>
                <a:path extrusionOk="0" h="457" w="518">
                  <a:moveTo>
                    <a:pt x="274" y="0"/>
                  </a:moveTo>
                  <a:cubicBezTo>
                    <a:pt x="0" y="0"/>
                    <a:pt x="0" y="456"/>
                    <a:pt x="274" y="456"/>
                  </a:cubicBezTo>
                  <a:cubicBezTo>
                    <a:pt x="517" y="456"/>
                    <a:pt x="517" y="0"/>
                    <a:pt x="274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77" name="Google Shape;1277;p9"/>
            <p:cNvSpPr/>
            <p:nvPr/>
          </p:nvSpPr>
          <p:spPr>
            <a:xfrm rot="1256762">
              <a:off x="871572" y="2467426"/>
              <a:ext cx="63392" cy="69123"/>
            </a:xfrm>
            <a:custGeom>
              <a:rect b="b" l="l" r="r" t="t"/>
              <a:pathLst>
                <a:path extrusionOk="0" h="1990" w="1825">
                  <a:moveTo>
                    <a:pt x="396" y="348"/>
                  </a:moveTo>
                  <a:lnTo>
                    <a:pt x="396" y="348"/>
                  </a:lnTo>
                  <a:cubicBezTo>
                    <a:pt x="396" y="348"/>
                    <a:pt x="367" y="395"/>
                    <a:pt x="342" y="442"/>
                  </a:cubicBezTo>
                  <a:lnTo>
                    <a:pt x="342" y="442"/>
                  </a:lnTo>
                  <a:cubicBezTo>
                    <a:pt x="354" y="417"/>
                    <a:pt x="369" y="389"/>
                    <a:pt x="396" y="348"/>
                  </a:cubicBezTo>
                  <a:close/>
                  <a:moveTo>
                    <a:pt x="1790" y="843"/>
                  </a:moveTo>
                  <a:lnTo>
                    <a:pt x="1790" y="843"/>
                  </a:lnTo>
                  <a:cubicBezTo>
                    <a:pt x="1787" y="868"/>
                    <a:pt x="1779" y="894"/>
                    <a:pt x="1763" y="919"/>
                  </a:cubicBezTo>
                  <a:lnTo>
                    <a:pt x="1763" y="919"/>
                  </a:lnTo>
                  <a:cubicBezTo>
                    <a:pt x="1774" y="886"/>
                    <a:pt x="1785" y="857"/>
                    <a:pt x="1790" y="843"/>
                  </a:cubicBezTo>
                  <a:close/>
                  <a:moveTo>
                    <a:pt x="1733" y="1240"/>
                  </a:moveTo>
                  <a:cubicBezTo>
                    <a:pt x="1733" y="1247"/>
                    <a:pt x="1732" y="1253"/>
                    <a:pt x="1732" y="1260"/>
                  </a:cubicBezTo>
                  <a:lnTo>
                    <a:pt x="1732" y="1260"/>
                  </a:lnTo>
                  <a:cubicBezTo>
                    <a:pt x="1732" y="1260"/>
                    <a:pt x="1731" y="1260"/>
                    <a:pt x="1731" y="1260"/>
                  </a:cubicBezTo>
                  <a:lnTo>
                    <a:pt x="1731" y="1260"/>
                  </a:lnTo>
                  <a:cubicBezTo>
                    <a:pt x="1731" y="1263"/>
                    <a:pt x="1730" y="1266"/>
                    <a:pt x="1730" y="1270"/>
                  </a:cubicBezTo>
                  <a:lnTo>
                    <a:pt x="1730" y="1270"/>
                  </a:lnTo>
                  <a:cubicBezTo>
                    <a:pt x="1723" y="1279"/>
                    <a:pt x="1717" y="1289"/>
                    <a:pt x="1710" y="1298"/>
                  </a:cubicBezTo>
                  <a:lnTo>
                    <a:pt x="1710" y="1298"/>
                  </a:lnTo>
                  <a:cubicBezTo>
                    <a:pt x="1713" y="1284"/>
                    <a:pt x="1716" y="1269"/>
                    <a:pt x="1719" y="1255"/>
                  </a:cubicBezTo>
                  <a:lnTo>
                    <a:pt x="1719" y="1255"/>
                  </a:lnTo>
                  <a:cubicBezTo>
                    <a:pt x="1723" y="1257"/>
                    <a:pt x="1727" y="1258"/>
                    <a:pt x="1731" y="1260"/>
                  </a:cubicBezTo>
                  <a:lnTo>
                    <a:pt x="1731" y="1260"/>
                  </a:lnTo>
                  <a:cubicBezTo>
                    <a:pt x="1732" y="1253"/>
                    <a:pt x="1732" y="1246"/>
                    <a:pt x="1733" y="1240"/>
                  </a:cubicBezTo>
                  <a:close/>
                  <a:moveTo>
                    <a:pt x="1527" y="1478"/>
                  </a:moveTo>
                  <a:cubicBezTo>
                    <a:pt x="1523" y="1484"/>
                    <a:pt x="1520" y="1491"/>
                    <a:pt x="1516" y="1497"/>
                  </a:cubicBezTo>
                  <a:lnTo>
                    <a:pt x="1516" y="1497"/>
                  </a:lnTo>
                  <a:cubicBezTo>
                    <a:pt x="1514" y="1499"/>
                    <a:pt x="1513" y="1500"/>
                    <a:pt x="1511" y="1502"/>
                  </a:cubicBezTo>
                  <a:lnTo>
                    <a:pt x="1511" y="1502"/>
                  </a:lnTo>
                  <a:lnTo>
                    <a:pt x="1527" y="1478"/>
                  </a:lnTo>
                  <a:close/>
                  <a:moveTo>
                    <a:pt x="1042" y="0"/>
                  </a:moveTo>
                  <a:cubicBezTo>
                    <a:pt x="970" y="0"/>
                    <a:pt x="902" y="14"/>
                    <a:pt x="821" y="14"/>
                  </a:cubicBezTo>
                  <a:cubicBezTo>
                    <a:pt x="760" y="44"/>
                    <a:pt x="730" y="44"/>
                    <a:pt x="639" y="75"/>
                  </a:cubicBezTo>
                  <a:cubicBezTo>
                    <a:pt x="552" y="140"/>
                    <a:pt x="496" y="190"/>
                    <a:pt x="449" y="258"/>
                  </a:cubicBezTo>
                  <a:lnTo>
                    <a:pt x="449" y="258"/>
                  </a:lnTo>
                  <a:cubicBezTo>
                    <a:pt x="461" y="233"/>
                    <a:pt x="474" y="209"/>
                    <a:pt x="487" y="196"/>
                  </a:cubicBezTo>
                  <a:lnTo>
                    <a:pt x="487" y="196"/>
                  </a:lnTo>
                  <a:lnTo>
                    <a:pt x="456" y="227"/>
                  </a:lnTo>
                  <a:lnTo>
                    <a:pt x="426" y="288"/>
                  </a:lnTo>
                  <a:cubicBezTo>
                    <a:pt x="335" y="348"/>
                    <a:pt x="304" y="440"/>
                    <a:pt x="274" y="500"/>
                  </a:cubicBezTo>
                  <a:cubicBezTo>
                    <a:pt x="274" y="531"/>
                    <a:pt x="244" y="561"/>
                    <a:pt x="244" y="622"/>
                  </a:cubicBezTo>
                  <a:lnTo>
                    <a:pt x="244" y="652"/>
                  </a:lnTo>
                  <a:cubicBezTo>
                    <a:pt x="183" y="683"/>
                    <a:pt x="183" y="774"/>
                    <a:pt x="152" y="804"/>
                  </a:cubicBezTo>
                  <a:cubicBezTo>
                    <a:pt x="92" y="987"/>
                    <a:pt x="0" y="1260"/>
                    <a:pt x="92" y="1443"/>
                  </a:cubicBezTo>
                  <a:cubicBezTo>
                    <a:pt x="122" y="1534"/>
                    <a:pt x="122" y="1564"/>
                    <a:pt x="152" y="1655"/>
                  </a:cubicBezTo>
                  <a:cubicBezTo>
                    <a:pt x="183" y="1686"/>
                    <a:pt x="244" y="1747"/>
                    <a:pt x="274" y="1807"/>
                  </a:cubicBezTo>
                  <a:cubicBezTo>
                    <a:pt x="304" y="1838"/>
                    <a:pt x="396" y="1868"/>
                    <a:pt x="426" y="1899"/>
                  </a:cubicBezTo>
                  <a:cubicBezTo>
                    <a:pt x="487" y="1959"/>
                    <a:pt x="608" y="1990"/>
                    <a:pt x="730" y="1990"/>
                  </a:cubicBezTo>
                  <a:lnTo>
                    <a:pt x="912" y="1990"/>
                  </a:lnTo>
                  <a:cubicBezTo>
                    <a:pt x="1003" y="1990"/>
                    <a:pt x="1064" y="1990"/>
                    <a:pt x="1095" y="1959"/>
                  </a:cubicBezTo>
                  <a:cubicBezTo>
                    <a:pt x="1186" y="1959"/>
                    <a:pt x="1216" y="1899"/>
                    <a:pt x="1307" y="1838"/>
                  </a:cubicBezTo>
                  <a:cubicBezTo>
                    <a:pt x="1368" y="1807"/>
                    <a:pt x="1459" y="1716"/>
                    <a:pt x="1490" y="1595"/>
                  </a:cubicBezTo>
                  <a:lnTo>
                    <a:pt x="1554" y="1483"/>
                  </a:lnTo>
                  <a:lnTo>
                    <a:pt x="1554" y="1483"/>
                  </a:lnTo>
                  <a:cubicBezTo>
                    <a:pt x="1570" y="1471"/>
                    <a:pt x="1589" y="1458"/>
                    <a:pt x="1611" y="1443"/>
                  </a:cubicBezTo>
                  <a:cubicBezTo>
                    <a:pt x="1652" y="1402"/>
                    <a:pt x="1679" y="1348"/>
                    <a:pt x="1710" y="1298"/>
                  </a:cubicBezTo>
                  <a:lnTo>
                    <a:pt x="1710" y="1298"/>
                  </a:lnTo>
                  <a:cubicBezTo>
                    <a:pt x="1706" y="1324"/>
                    <a:pt x="1703" y="1351"/>
                    <a:pt x="1703" y="1382"/>
                  </a:cubicBezTo>
                  <a:cubicBezTo>
                    <a:pt x="1706" y="1379"/>
                    <a:pt x="1709" y="1375"/>
                    <a:pt x="1711" y="1370"/>
                  </a:cubicBezTo>
                  <a:lnTo>
                    <a:pt x="1711" y="1370"/>
                  </a:lnTo>
                  <a:cubicBezTo>
                    <a:pt x="1706" y="1396"/>
                    <a:pt x="1703" y="1421"/>
                    <a:pt x="1703" y="1443"/>
                  </a:cubicBezTo>
                  <a:cubicBezTo>
                    <a:pt x="1732" y="1413"/>
                    <a:pt x="1733" y="1326"/>
                    <a:pt x="1733" y="1265"/>
                  </a:cubicBezTo>
                  <a:lnTo>
                    <a:pt x="1733" y="1265"/>
                  </a:lnTo>
                  <a:cubicBezTo>
                    <a:pt x="1733" y="1266"/>
                    <a:pt x="1732" y="1266"/>
                    <a:pt x="1732" y="1267"/>
                  </a:cubicBezTo>
                  <a:lnTo>
                    <a:pt x="1732" y="1267"/>
                  </a:lnTo>
                  <a:cubicBezTo>
                    <a:pt x="1732" y="1265"/>
                    <a:pt x="1732" y="1262"/>
                    <a:pt x="1732" y="1260"/>
                  </a:cubicBezTo>
                  <a:lnTo>
                    <a:pt x="1732" y="1260"/>
                  </a:lnTo>
                  <a:cubicBezTo>
                    <a:pt x="1732" y="1260"/>
                    <a:pt x="1733" y="1260"/>
                    <a:pt x="1733" y="1260"/>
                  </a:cubicBezTo>
                  <a:cubicBezTo>
                    <a:pt x="1733" y="1262"/>
                    <a:pt x="1733" y="1264"/>
                    <a:pt x="1733" y="1265"/>
                  </a:cubicBezTo>
                  <a:lnTo>
                    <a:pt x="1733" y="1265"/>
                  </a:lnTo>
                  <a:cubicBezTo>
                    <a:pt x="1742" y="1253"/>
                    <a:pt x="1752" y="1241"/>
                    <a:pt x="1763" y="1230"/>
                  </a:cubicBezTo>
                  <a:cubicBezTo>
                    <a:pt x="1794" y="1199"/>
                    <a:pt x="1794" y="1108"/>
                    <a:pt x="1794" y="1047"/>
                  </a:cubicBezTo>
                  <a:cubicBezTo>
                    <a:pt x="1824" y="956"/>
                    <a:pt x="1794" y="835"/>
                    <a:pt x="1794" y="774"/>
                  </a:cubicBezTo>
                  <a:cubicBezTo>
                    <a:pt x="1787" y="767"/>
                    <a:pt x="1781" y="757"/>
                    <a:pt x="1777" y="745"/>
                  </a:cubicBezTo>
                  <a:lnTo>
                    <a:pt x="1777" y="745"/>
                  </a:lnTo>
                  <a:cubicBezTo>
                    <a:pt x="1771" y="708"/>
                    <a:pt x="1757" y="670"/>
                    <a:pt x="1733" y="622"/>
                  </a:cubicBezTo>
                  <a:cubicBezTo>
                    <a:pt x="1733" y="500"/>
                    <a:pt x="1703" y="440"/>
                    <a:pt x="1672" y="348"/>
                  </a:cubicBezTo>
                  <a:cubicBezTo>
                    <a:pt x="1642" y="318"/>
                    <a:pt x="1611" y="227"/>
                    <a:pt x="1551" y="196"/>
                  </a:cubicBezTo>
                  <a:cubicBezTo>
                    <a:pt x="1490" y="136"/>
                    <a:pt x="1399" y="75"/>
                    <a:pt x="1338" y="44"/>
                  </a:cubicBezTo>
                  <a:cubicBezTo>
                    <a:pt x="1307" y="14"/>
                    <a:pt x="1216" y="14"/>
                    <a:pt x="1155" y="14"/>
                  </a:cubicBezTo>
                  <a:cubicBezTo>
                    <a:pt x="1115" y="4"/>
                    <a:pt x="1078" y="0"/>
                    <a:pt x="1042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78" name="Google Shape;1278;p9"/>
            <p:cNvSpPr/>
            <p:nvPr/>
          </p:nvSpPr>
          <p:spPr>
            <a:xfrm rot="1256762">
              <a:off x="950937" y="2453663"/>
              <a:ext cx="26434" cy="29595"/>
            </a:xfrm>
            <a:custGeom>
              <a:rect b="b" l="l" r="r" t="t"/>
              <a:pathLst>
                <a:path extrusionOk="0" h="852" w="761">
                  <a:moveTo>
                    <a:pt x="335" y="92"/>
                  </a:moveTo>
                  <a:cubicBezTo>
                    <a:pt x="322" y="92"/>
                    <a:pt x="310" y="92"/>
                    <a:pt x="299" y="92"/>
                  </a:cubicBezTo>
                  <a:lnTo>
                    <a:pt x="299" y="92"/>
                  </a:lnTo>
                  <a:cubicBezTo>
                    <a:pt x="301" y="92"/>
                    <a:pt x="302" y="92"/>
                    <a:pt x="304" y="92"/>
                  </a:cubicBezTo>
                  <a:close/>
                  <a:moveTo>
                    <a:pt x="304" y="0"/>
                  </a:moveTo>
                  <a:cubicBezTo>
                    <a:pt x="243" y="0"/>
                    <a:pt x="183" y="61"/>
                    <a:pt x="152" y="92"/>
                  </a:cubicBezTo>
                  <a:cubicBezTo>
                    <a:pt x="152" y="122"/>
                    <a:pt x="122" y="122"/>
                    <a:pt x="122" y="152"/>
                  </a:cubicBezTo>
                  <a:cubicBezTo>
                    <a:pt x="119" y="157"/>
                    <a:pt x="117" y="162"/>
                    <a:pt x="115" y="167"/>
                  </a:cubicBezTo>
                  <a:lnTo>
                    <a:pt x="115" y="167"/>
                  </a:lnTo>
                  <a:cubicBezTo>
                    <a:pt x="77" y="200"/>
                    <a:pt x="31" y="222"/>
                    <a:pt x="31" y="243"/>
                  </a:cubicBezTo>
                  <a:cubicBezTo>
                    <a:pt x="0" y="274"/>
                    <a:pt x="0" y="365"/>
                    <a:pt x="0" y="426"/>
                  </a:cubicBezTo>
                  <a:cubicBezTo>
                    <a:pt x="0" y="487"/>
                    <a:pt x="0" y="517"/>
                    <a:pt x="31" y="578"/>
                  </a:cubicBezTo>
                  <a:cubicBezTo>
                    <a:pt x="31" y="639"/>
                    <a:pt x="91" y="669"/>
                    <a:pt x="122" y="699"/>
                  </a:cubicBezTo>
                  <a:cubicBezTo>
                    <a:pt x="152" y="730"/>
                    <a:pt x="243" y="791"/>
                    <a:pt x="274" y="791"/>
                  </a:cubicBezTo>
                  <a:lnTo>
                    <a:pt x="395" y="791"/>
                  </a:lnTo>
                  <a:lnTo>
                    <a:pt x="335" y="851"/>
                  </a:lnTo>
                  <a:cubicBezTo>
                    <a:pt x="380" y="821"/>
                    <a:pt x="418" y="806"/>
                    <a:pt x="456" y="791"/>
                  </a:cubicBezTo>
                  <a:lnTo>
                    <a:pt x="456" y="791"/>
                  </a:lnTo>
                  <a:cubicBezTo>
                    <a:pt x="456" y="802"/>
                    <a:pt x="460" y="809"/>
                    <a:pt x="470" y="809"/>
                  </a:cubicBezTo>
                  <a:cubicBezTo>
                    <a:pt x="487" y="809"/>
                    <a:pt x="520" y="788"/>
                    <a:pt x="578" y="730"/>
                  </a:cubicBezTo>
                  <a:lnTo>
                    <a:pt x="578" y="730"/>
                  </a:lnTo>
                  <a:cubicBezTo>
                    <a:pt x="578" y="730"/>
                    <a:pt x="578" y="730"/>
                    <a:pt x="578" y="730"/>
                  </a:cubicBezTo>
                  <a:cubicBezTo>
                    <a:pt x="592" y="715"/>
                    <a:pt x="607" y="700"/>
                    <a:pt x="619" y="685"/>
                  </a:cubicBezTo>
                  <a:lnTo>
                    <a:pt x="619" y="685"/>
                  </a:lnTo>
                  <a:cubicBezTo>
                    <a:pt x="625" y="681"/>
                    <a:pt x="632" y="676"/>
                    <a:pt x="638" y="669"/>
                  </a:cubicBezTo>
                  <a:lnTo>
                    <a:pt x="669" y="578"/>
                  </a:lnTo>
                  <a:lnTo>
                    <a:pt x="669" y="573"/>
                  </a:lnTo>
                  <a:lnTo>
                    <a:pt x="669" y="573"/>
                  </a:lnTo>
                  <a:cubicBezTo>
                    <a:pt x="681" y="551"/>
                    <a:pt x="696" y="534"/>
                    <a:pt x="730" y="517"/>
                  </a:cubicBezTo>
                  <a:lnTo>
                    <a:pt x="730" y="354"/>
                  </a:lnTo>
                  <a:lnTo>
                    <a:pt x="730" y="354"/>
                  </a:lnTo>
                  <a:cubicBezTo>
                    <a:pt x="739" y="367"/>
                    <a:pt x="749" y="381"/>
                    <a:pt x="760" y="395"/>
                  </a:cubicBezTo>
                  <a:cubicBezTo>
                    <a:pt x="760" y="365"/>
                    <a:pt x="760" y="335"/>
                    <a:pt x="730" y="243"/>
                  </a:cubicBezTo>
                  <a:cubicBezTo>
                    <a:pt x="730" y="213"/>
                    <a:pt x="669" y="183"/>
                    <a:pt x="638" y="122"/>
                  </a:cubicBezTo>
                  <a:cubicBezTo>
                    <a:pt x="608" y="92"/>
                    <a:pt x="578" y="61"/>
                    <a:pt x="517" y="61"/>
                  </a:cubicBezTo>
                  <a:cubicBezTo>
                    <a:pt x="487" y="0"/>
                    <a:pt x="456" y="0"/>
                    <a:pt x="365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79" name="Google Shape;1279;p9"/>
            <p:cNvSpPr/>
            <p:nvPr/>
          </p:nvSpPr>
          <p:spPr>
            <a:xfrm rot="1256762">
              <a:off x="929157" y="2404616"/>
              <a:ext cx="40154" cy="43072"/>
            </a:xfrm>
            <a:custGeom>
              <a:rect b="b" l="l" r="r" t="t"/>
              <a:pathLst>
                <a:path extrusionOk="0" h="1240" w="1156">
                  <a:moveTo>
                    <a:pt x="106" y="402"/>
                  </a:moveTo>
                  <a:lnTo>
                    <a:pt x="106" y="402"/>
                  </a:lnTo>
                  <a:cubicBezTo>
                    <a:pt x="101" y="414"/>
                    <a:pt x="96" y="426"/>
                    <a:pt x="91" y="437"/>
                  </a:cubicBezTo>
                  <a:lnTo>
                    <a:pt x="91" y="437"/>
                  </a:lnTo>
                  <a:cubicBezTo>
                    <a:pt x="92" y="431"/>
                    <a:pt x="92" y="425"/>
                    <a:pt x="92" y="418"/>
                  </a:cubicBezTo>
                  <a:cubicBezTo>
                    <a:pt x="98" y="413"/>
                    <a:pt x="102" y="407"/>
                    <a:pt x="106" y="402"/>
                  </a:cubicBezTo>
                  <a:close/>
                  <a:moveTo>
                    <a:pt x="1004" y="418"/>
                  </a:moveTo>
                  <a:cubicBezTo>
                    <a:pt x="1004" y="479"/>
                    <a:pt x="1034" y="510"/>
                    <a:pt x="1034" y="540"/>
                  </a:cubicBezTo>
                  <a:lnTo>
                    <a:pt x="1034" y="662"/>
                  </a:lnTo>
                  <a:cubicBezTo>
                    <a:pt x="1034" y="631"/>
                    <a:pt x="1034" y="540"/>
                    <a:pt x="1004" y="510"/>
                  </a:cubicBezTo>
                  <a:lnTo>
                    <a:pt x="1004" y="479"/>
                  </a:lnTo>
                  <a:lnTo>
                    <a:pt x="1004" y="418"/>
                  </a:lnTo>
                  <a:close/>
                  <a:moveTo>
                    <a:pt x="624" y="1"/>
                  </a:moveTo>
                  <a:cubicBezTo>
                    <a:pt x="586" y="1"/>
                    <a:pt x="548" y="8"/>
                    <a:pt x="517" y="23"/>
                  </a:cubicBezTo>
                  <a:cubicBezTo>
                    <a:pt x="426" y="23"/>
                    <a:pt x="365" y="54"/>
                    <a:pt x="274" y="84"/>
                  </a:cubicBezTo>
                  <a:cubicBezTo>
                    <a:pt x="213" y="145"/>
                    <a:pt x="122" y="206"/>
                    <a:pt x="92" y="297"/>
                  </a:cubicBezTo>
                  <a:cubicBezTo>
                    <a:pt x="62" y="358"/>
                    <a:pt x="1" y="479"/>
                    <a:pt x="1" y="601"/>
                  </a:cubicBezTo>
                  <a:lnTo>
                    <a:pt x="1" y="631"/>
                  </a:lnTo>
                  <a:cubicBezTo>
                    <a:pt x="1" y="601"/>
                    <a:pt x="1" y="510"/>
                    <a:pt x="62" y="479"/>
                  </a:cubicBezTo>
                  <a:lnTo>
                    <a:pt x="62" y="510"/>
                  </a:lnTo>
                  <a:lnTo>
                    <a:pt x="62" y="540"/>
                  </a:lnTo>
                  <a:cubicBezTo>
                    <a:pt x="62" y="601"/>
                    <a:pt x="1" y="662"/>
                    <a:pt x="1" y="692"/>
                  </a:cubicBezTo>
                  <a:cubicBezTo>
                    <a:pt x="1" y="692"/>
                    <a:pt x="1" y="844"/>
                    <a:pt x="62" y="844"/>
                  </a:cubicBezTo>
                  <a:lnTo>
                    <a:pt x="92" y="966"/>
                  </a:lnTo>
                  <a:lnTo>
                    <a:pt x="153" y="1087"/>
                  </a:lnTo>
                  <a:lnTo>
                    <a:pt x="274" y="1148"/>
                  </a:lnTo>
                  <a:cubicBezTo>
                    <a:pt x="305" y="1209"/>
                    <a:pt x="365" y="1209"/>
                    <a:pt x="396" y="1209"/>
                  </a:cubicBezTo>
                  <a:cubicBezTo>
                    <a:pt x="426" y="1209"/>
                    <a:pt x="517" y="1239"/>
                    <a:pt x="548" y="1239"/>
                  </a:cubicBezTo>
                  <a:lnTo>
                    <a:pt x="700" y="1209"/>
                  </a:lnTo>
                  <a:cubicBezTo>
                    <a:pt x="730" y="1209"/>
                    <a:pt x="761" y="1148"/>
                    <a:pt x="821" y="1148"/>
                  </a:cubicBezTo>
                  <a:cubicBezTo>
                    <a:pt x="852" y="1118"/>
                    <a:pt x="882" y="1087"/>
                    <a:pt x="913" y="1087"/>
                  </a:cubicBezTo>
                  <a:lnTo>
                    <a:pt x="973" y="1057"/>
                  </a:lnTo>
                  <a:cubicBezTo>
                    <a:pt x="1004" y="996"/>
                    <a:pt x="1034" y="935"/>
                    <a:pt x="1065" y="905"/>
                  </a:cubicBezTo>
                  <a:cubicBezTo>
                    <a:pt x="1125" y="814"/>
                    <a:pt x="1156" y="692"/>
                    <a:pt x="1156" y="601"/>
                  </a:cubicBezTo>
                  <a:cubicBezTo>
                    <a:pt x="1156" y="479"/>
                    <a:pt x="1125" y="388"/>
                    <a:pt x="1065" y="297"/>
                  </a:cubicBezTo>
                  <a:cubicBezTo>
                    <a:pt x="1034" y="236"/>
                    <a:pt x="1004" y="206"/>
                    <a:pt x="1004" y="175"/>
                  </a:cubicBezTo>
                  <a:cubicBezTo>
                    <a:pt x="913" y="84"/>
                    <a:pt x="852" y="54"/>
                    <a:pt x="730" y="23"/>
                  </a:cubicBezTo>
                  <a:cubicBezTo>
                    <a:pt x="700" y="8"/>
                    <a:pt x="662" y="1"/>
                    <a:pt x="624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80" name="Google Shape;1280;p9"/>
            <p:cNvSpPr/>
            <p:nvPr/>
          </p:nvSpPr>
          <p:spPr>
            <a:xfrm rot="1256762">
              <a:off x="1009142" y="2415836"/>
              <a:ext cx="41196" cy="40154"/>
            </a:xfrm>
            <a:custGeom>
              <a:rect b="b" l="l" r="r" t="t"/>
              <a:pathLst>
                <a:path extrusionOk="0" h="1156" w="1186">
                  <a:moveTo>
                    <a:pt x="878" y="1013"/>
                  </a:moveTo>
                  <a:lnTo>
                    <a:pt x="878" y="1013"/>
                  </a:lnTo>
                  <a:cubicBezTo>
                    <a:pt x="869" y="1018"/>
                    <a:pt x="860" y="1025"/>
                    <a:pt x="851" y="1034"/>
                  </a:cubicBezTo>
                  <a:cubicBezTo>
                    <a:pt x="846" y="1034"/>
                    <a:pt x="842" y="1034"/>
                    <a:pt x="837" y="1034"/>
                  </a:cubicBezTo>
                  <a:lnTo>
                    <a:pt x="837" y="1034"/>
                  </a:lnTo>
                  <a:cubicBezTo>
                    <a:pt x="851" y="1028"/>
                    <a:pt x="864" y="1021"/>
                    <a:pt x="878" y="1013"/>
                  </a:cubicBezTo>
                  <a:close/>
                  <a:moveTo>
                    <a:pt x="608" y="0"/>
                  </a:moveTo>
                  <a:cubicBezTo>
                    <a:pt x="578" y="0"/>
                    <a:pt x="486" y="0"/>
                    <a:pt x="456" y="31"/>
                  </a:cubicBezTo>
                  <a:cubicBezTo>
                    <a:pt x="334" y="91"/>
                    <a:pt x="274" y="122"/>
                    <a:pt x="182" y="183"/>
                  </a:cubicBezTo>
                  <a:lnTo>
                    <a:pt x="122" y="304"/>
                  </a:lnTo>
                  <a:cubicBezTo>
                    <a:pt x="122" y="328"/>
                    <a:pt x="103" y="333"/>
                    <a:pt x="95" y="362"/>
                  </a:cubicBezTo>
                  <a:lnTo>
                    <a:pt x="95" y="362"/>
                  </a:lnTo>
                  <a:cubicBezTo>
                    <a:pt x="95" y="362"/>
                    <a:pt x="94" y="362"/>
                    <a:pt x="94" y="362"/>
                  </a:cubicBezTo>
                  <a:cubicBezTo>
                    <a:pt x="80" y="362"/>
                    <a:pt x="30" y="434"/>
                    <a:pt x="30" y="456"/>
                  </a:cubicBezTo>
                  <a:lnTo>
                    <a:pt x="0" y="608"/>
                  </a:lnTo>
                  <a:cubicBezTo>
                    <a:pt x="0" y="638"/>
                    <a:pt x="0" y="730"/>
                    <a:pt x="30" y="760"/>
                  </a:cubicBezTo>
                  <a:cubicBezTo>
                    <a:pt x="30" y="790"/>
                    <a:pt x="91" y="851"/>
                    <a:pt x="91" y="882"/>
                  </a:cubicBezTo>
                  <a:cubicBezTo>
                    <a:pt x="122" y="912"/>
                    <a:pt x="152" y="942"/>
                    <a:pt x="152" y="1003"/>
                  </a:cubicBezTo>
                  <a:cubicBezTo>
                    <a:pt x="182" y="1034"/>
                    <a:pt x="274" y="1064"/>
                    <a:pt x="334" y="1125"/>
                  </a:cubicBezTo>
                  <a:cubicBezTo>
                    <a:pt x="395" y="1155"/>
                    <a:pt x="426" y="1155"/>
                    <a:pt x="486" y="1155"/>
                  </a:cubicBezTo>
                  <a:lnTo>
                    <a:pt x="638" y="1155"/>
                  </a:lnTo>
                  <a:cubicBezTo>
                    <a:pt x="699" y="1155"/>
                    <a:pt x="760" y="1155"/>
                    <a:pt x="790" y="1125"/>
                  </a:cubicBezTo>
                  <a:cubicBezTo>
                    <a:pt x="829" y="1067"/>
                    <a:pt x="855" y="1034"/>
                    <a:pt x="884" y="1010"/>
                  </a:cubicBezTo>
                  <a:lnTo>
                    <a:pt x="884" y="1010"/>
                  </a:lnTo>
                  <a:cubicBezTo>
                    <a:pt x="883" y="1010"/>
                    <a:pt x="882" y="1011"/>
                    <a:pt x="880" y="1012"/>
                  </a:cubicBezTo>
                  <a:lnTo>
                    <a:pt x="880" y="1012"/>
                  </a:lnTo>
                  <a:cubicBezTo>
                    <a:pt x="882" y="1011"/>
                    <a:pt x="883" y="1010"/>
                    <a:pt x="885" y="1009"/>
                  </a:cubicBezTo>
                  <a:lnTo>
                    <a:pt x="885" y="1009"/>
                  </a:lnTo>
                  <a:cubicBezTo>
                    <a:pt x="885" y="1009"/>
                    <a:pt x="884" y="1009"/>
                    <a:pt x="884" y="1010"/>
                  </a:cubicBezTo>
                  <a:lnTo>
                    <a:pt x="884" y="1010"/>
                  </a:lnTo>
                  <a:cubicBezTo>
                    <a:pt x="904" y="999"/>
                    <a:pt x="923" y="992"/>
                    <a:pt x="942" y="973"/>
                  </a:cubicBezTo>
                  <a:lnTo>
                    <a:pt x="942" y="973"/>
                  </a:lnTo>
                  <a:cubicBezTo>
                    <a:pt x="922" y="986"/>
                    <a:pt x="903" y="999"/>
                    <a:pt x="885" y="1009"/>
                  </a:cubicBezTo>
                  <a:lnTo>
                    <a:pt x="885" y="1009"/>
                  </a:lnTo>
                  <a:cubicBezTo>
                    <a:pt x="902" y="995"/>
                    <a:pt x="920" y="984"/>
                    <a:pt x="942" y="973"/>
                  </a:cubicBezTo>
                  <a:cubicBezTo>
                    <a:pt x="1003" y="973"/>
                    <a:pt x="1033" y="882"/>
                    <a:pt x="1064" y="851"/>
                  </a:cubicBezTo>
                  <a:cubicBezTo>
                    <a:pt x="1094" y="821"/>
                    <a:pt x="1094" y="760"/>
                    <a:pt x="1155" y="699"/>
                  </a:cubicBezTo>
                  <a:cubicBezTo>
                    <a:pt x="1171" y="634"/>
                    <a:pt x="1179" y="586"/>
                    <a:pt x="1178" y="537"/>
                  </a:cubicBezTo>
                  <a:lnTo>
                    <a:pt x="1178" y="537"/>
                  </a:lnTo>
                  <a:cubicBezTo>
                    <a:pt x="1180" y="541"/>
                    <a:pt x="1183" y="544"/>
                    <a:pt x="1185" y="547"/>
                  </a:cubicBezTo>
                  <a:cubicBezTo>
                    <a:pt x="1185" y="517"/>
                    <a:pt x="1185" y="426"/>
                    <a:pt x="1155" y="395"/>
                  </a:cubicBezTo>
                  <a:lnTo>
                    <a:pt x="1155" y="395"/>
                  </a:lnTo>
                  <a:cubicBezTo>
                    <a:pt x="1155" y="395"/>
                    <a:pt x="1155" y="395"/>
                    <a:pt x="1155" y="395"/>
                  </a:cubicBezTo>
                  <a:lnTo>
                    <a:pt x="1094" y="274"/>
                  </a:lnTo>
                  <a:cubicBezTo>
                    <a:pt x="1064" y="243"/>
                    <a:pt x="1033" y="183"/>
                    <a:pt x="1033" y="152"/>
                  </a:cubicBezTo>
                  <a:cubicBezTo>
                    <a:pt x="1003" y="122"/>
                    <a:pt x="912" y="91"/>
                    <a:pt x="851" y="31"/>
                  </a:cubicBezTo>
                  <a:cubicBezTo>
                    <a:pt x="760" y="0"/>
                    <a:pt x="699" y="0"/>
                    <a:pt x="608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81" name="Google Shape;1281;p9"/>
            <p:cNvSpPr/>
            <p:nvPr/>
          </p:nvSpPr>
          <p:spPr>
            <a:xfrm rot="1256762">
              <a:off x="1053294" y="2377103"/>
              <a:ext cx="5315" cy="4272"/>
            </a:xfrm>
            <a:custGeom>
              <a:rect b="b" l="l" r="r" t="t"/>
              <a:pathLst>
                <a:path extrusionOk="0" h="123" w="153">
                  <a:moveTo>
                    <a:pt x="91" y="1"/>
                  </a:moveTo>
                  <a:cubicBezTo>
                    <a:pt x="0" y="1"/>
                    <a:pt x="0" y="122"/>
                    <a:pt x="91" y="122"/>
                  </a:cubicBezTo>
                  <a:cubicBezTo>
                    <a:pt x="152" y="122"/>
                    <a:pt x="152" y="1"/>
                    <a:pt x="91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82" name="Google Shape;1282;p9"/>
            <p:cNvSpPr/>
            <p:nvPr/>
          </p:nvSpPr>
          <p:spPr>
            <a:xfrm rot="1256762">
              <a:off x="1103036" y="2388351"/>
              <a:ext cx="26399" cy="21154"/>
            </a:xfrm>
            <a:custGeom>
              <a:rect b="b" l="l" r="r" t="t"/>
              <a:pathLst>
                <a:path extrusionOk="0" h="609" w="760">
                  <a:moveTo>
                    <a:pt x="395" y="0"/>
                  </a:moveTo>
                  <a:cubicBezTo>
                    <a:pt x="0" y="0"/>
                    <a:pt x="0" y="608"/>
                    <a:pt x="395" y="608"/>
                  </a:cubicBezTo>
                  <a:cubicBezTo>
                    <a:pt x="760" y="608"/>
                    <a:pt x="760" y="0"/>
                    <a:pt x="395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83" name="Google Shape;1283;p9"/>
            <p:cNvSpPr/>
            <p:nvPr/>
          </p:nvSpPr>
          <p:spPr>
            <a:xfrm>
              <a:off x="328639" y="2830220"/>
              <a:ext cx="44451" cy="41621"/>
            </a:xfrm>
            <a:custGeom>
              <a:rect b="b" l="l" r="r" t="t"/>
              <a:pathLst>
                <a:path extrusionOk="0" h="1794" w="1916">
                  <a:moveTo>
                    <a:pt x="395" y="1489"/>
                  </a:moveTo>
                  <a:lnTo>
                    <a:pt x="395" y="1489"/>
                  </a:lnTo>
                  <a:cubicBezTo>
                    <a:pt x="408" y="1502"/>
                    <a:pt x="420" y="1519"/>
                    <a:pt x="436" y="1537"/>
                  </a:cubicBezTo>
                  <a:lnTo>
                    <a:pt x="436" y="1537"/>
                  </a:lnTo>
                  <a:cubicBezTo>
                    <a:pt x="419" y="1523"/>
                    <a:pt x="404" y="1508"/>
                    <a:pt x="395" y="1489"/>
                  </a:cubicBezTo>
                  <a:close/>
                  <a:moveTo>
                    <a:pt x="541" y="1591"/>
                  </a:moveTo>
                  <a:cubicBezTo>
                    <a:pt x="545" y="1595"/>
                    <a:pt x="547" y="1602"/>
                    <a:pt x="547" y="1611"/>
                  </a:cubicBezTo>
                  <a:cubicBezTo>
                    <a:pt x="545" y="1604"/>
                    <a:pt x="543" y="1598"/>
                    <a:pt x="541" y="1591"/>
                  </a:cubicBezTo>
                  <a:close/>
                  <a:moveTo>
                    <a:pt x="821" y="0"/>
                  </a:moveTo>
                  <a:cubicBezTo>
                    <a:pt x="836" y="75"/>
                    <a:pt x="852" y="150"/>
                    <a:pt x="868" y="223"/>
                  </a:cubicBezTo>
                  <a:lnTo>
                    <a:pt x="868" y="223"/>
                  </a:lnTo>
                  <a:cubicBezTo>
                    <a:pt x="835" y="227"/>
                    <a:pt x="799" y="234"/>
                    <a:pt x="760" y="243"/>
                  </a:cubicBezTo>
                  <a:cubicBezTo>
                    <a:pt x="669" y="243"/>
                    <a:pt x="578" y="274"/>
                    <a:pt x="517" y="304"/>
                  </a:cubicBezTo>
                  <a:cubicBezTo>
                    <a:pt x="456" y="365"/>
                    <a:pt x="395" y="395"/>
                    <a:pt x="365" y="426"/>
                  </a:cubicBezTo>
                  <a:cubicBezTo>
                    <a:pt x="309" y="482"/>
                    <a:pt x="276" y="526"/>
                    <a:pt x="252" y="574"/>
                  </a:cubicBezTo>
                  <a:lnTo>
                    <a:pt x="252" y="574"/>
                  </a:lnTo>
                  <a:cubicBezTo>
                    <a:pt x="249" y="575"/>
                    <a:pt x="246" y="576"/>
                    <a:pt x="243" y="578"/>
                  </a:cubicBezTo>
                  <a:cubicBezTo>
                    <a:pt x="152" y="669"/>
                    <a:pt x="122" y="699"/>
                    <a:pt x="91" y="821"/>
                  </a:cubicBezTo>
                  <a:cubicBezTo>
                    <a:pt x="91" y="851"/>
                    <a:pt x="61" y="851"/>
                    <a:pt x="61" y="882"/>
                  </a:cubicBezTo>
                  <a:lnTo>
                    <a:pt x="0" y="1034"/>
                  </a:lnTo>
                  <a:cubicBezTo>
                    <a:pt x="0" y="1155"/>
                    <a:pt x="61" y="1277"/>
                    <a:pt x="91" y="1337"/>
                  </a:cubicBezTo>
                  <a:cubicBezTo>
                    <a:pt x="91" y="1337"/>
                    <a:pt x="152" y="1459"/>
                    <a:pt x="213" y="1489"/>
                  </a:cubicBezTo>
                  <a:cubicBezTo>
                    <a:pt x="243" y="1550"/>
                    <a:pt x="243" y="1550"/>
                    <a:pt x="274" y="1550"/>
                  </a:cubicBezTo>
                  <a:cubicBezTo>
                    <a:pt x="304" y="1550"/>
                    <a:pt x="304" y="1581"/>
                    <a:pt x="365" y="1581"/>
                  </a:cubicBezTo>
                  <a:lnTo>
                    <a:pt x="426" y="1581"/>
                  </a:lnTo>
                  <a:cubicBezTo>
                    <a:pt x="450" y="1581"/>
                    <a:pt x="493" y="1600"/>
                    <a:pt x="525" y="1608"/>
                  </a:cubicBezTo>
                  <a:lnTo>
                    <a:pt x="525" y="1608"/>
                  </a:lnTo>
                  <a:cubicBezTo>
                    <a:pt x="547" y="1619"/>
                    <a:pt x="566" y="1630"/>
                    <a:pt x="578" y="1641"/>
                  </a:cubicBezTo>
                  <a:lnTo>
                    <a:pt x="608" y="1702"/>
                  </a:lnTo>
                  <a:cubicBezTo>
                    <a:pt x="699" y="1733"/>
                    <a:pt x="760" y="1733"/>
                    <a:pt x="821" y="1763"/>
                  </a:cubicBezTo>
                  <a:cubicBezTo>
                    <a:pt x="882" y="1763"/>
                    <a:pt x="973" y="1793"/>
                    <a:pt x="1034" y="1793"/>
                  </a:cubicBezTo>
                  <a:cubicBezTo>
                    <a:pt x="1155" y="1793"/>
                    <a:pt x="1277" y="1763"/>
                    <a:pt x="1368" y="1733"/>
                  </a:cubicBezTo>
                  <a:cubicBezTo>
                    <a:pt x="1459" y="1702"/>
                    <a:pt x="1490" y="1702"/>
                    <a:pt x="1581" y="1611"/>
                  </a:cubicBezTo>
                  <a:cubicBezTo>
                    <a:pt x="1642" y="1581"/>
                    <a:pt x="1672" y="1550"/>
                    <a:pt x="1733" y="1459"/>
                  </a:cubicBezTo>
                  <a:cubicBezTo>
                    <a:pt x="1763" y="1429"/>
                    <a:pt x="1794" y="1337"/>
                    <a:pt x="1824" y="1277"/>
                  </a:cubicBezTo>
                  <a:cubicBezTo>
                    <a:pt x="1885" y="1155"/>
                    <a:pt x="1915" y="1064"/>
                    <a:pt x="1915" y="912"/>
                  </a:cubicBezTo>
                  <a:cubicBezTo>
                    <a:pt x="1915" y="851"/>
                    <a:pt x="1915" y="730"/>
                    <a:pt x="1885" y="699"/>
                  </a:cubicBezTo>
                  <a:cubicBezTo>
                    <a:pt x="1824" y="608"/>
                    <a:pt x="1824" y="547"/>
                    <a:pt x="1794" y="517"/>
                  </a:cubicBezTo>
                  <a:cubicBezTo>
                    <a:pt x="1794" y="456"/>
                    <a:pt x="1763" y="426"/>
                    <a:pt x="1763" y="426"/>
                  </a:cubicBezTo>
                  <a:cubicBezTo>
                    <a:pt x="1672" y="304"/>
                    <a:pt x="1611" y="213"/>
                    <a:pt x="1459" y="122"/>
                  </a:cubicBezTo>
                  <a:cubicBezTo>
                    <a:pt x="1338" y="61"/>
                    <a:pt x="1186" y="0"/>
                    <a:pt x="1034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84" name="Google Shape;1284;p9"/>
            <p:cNvSpPr/>
            <p:nvPr/>
          </p:nvSpPr>
          <p:spPr>
            <a:xfrm>
              <a:off x="324394" y="2882397"/>
              <a:ext cx="20486" cy="17655"/>
            </a:xfrm>
            <a:custGeom>
              <a:rect b="b" l="l" r="r" t="t"/>
              <a:pathLst>
                <a:path extrusionOk="0" h="761" w="883">
                  <a:moveTo>
                    <a:pt x="335" y="244"/>
                  </a:moveTo>
                  <a:lnTo>
                    <a:pt x="274" y="304"/>
                  </a:lnTo>
                  <a:cubicBezTo>
                    <a:pt x="274" y="284"/>
                    <a:pt x="288" y="277"/>
                    <a:pt x="297" y="266"/>
                  </a:cubicBezTo>
                  <a:lnTo>
                    <a:pt x="297" y="266"/>
                  </a:lnTo>
                  <a:cubicBezTo>
                    <a:pt x="308" y="257"/>
                    <a:pt x="315" y="244"/>
                    <a:pt x="335" y="244"/>
                  </a:cubicBezTo>
                  <a:close/>
                  <a:moveTo>
                    <a:pt x="305" y="0"/>
                  </a:moveTo>
                  <a:cubicBezTo>
                    <a:pt x="244" y="0"/>
                    <a:pt x="183" y="61"/>
                    <a:pt x="122" y="122"/>
                  </a:cubicBezTo>
                  <a:cubicBezTo>
                    <a:pt x="92" y="152"/>
                    <a:pt x="31" y="213"/>
                    <a:pt x="31" y="244"/>
                  </a:cubicBezTo>
                  <a:cubicBezTo>
                    <a:pt x="1" y="274"/>
                    <a:pt x="1" y="365"/>
                    <a:pt x="1" y="396"/>
                  </a:cubicBezTo>
                  <a:cubicBezTo>
                    <a:pt x="1" y="426"/>
                    <a:pt x="1" y="517"/>
                    <a:pt x="31" y="547"/>
                  </a:cubicBezTo>
                  <a:cubicBezTo>
                    <a:pt x="31" y="578"/>
                    <a:pt x="92" y="608"/>
                    <a:pt x="122" y="669"/>
                  </a:cubicBezTo>
                  <a:cubicBezTo>
                    <a:pt x="153" y="699"/>
                    <a:pt x="244" y="730"/>
                    <a:pt x="305" y="760"/>
                  </a:cubicBezTo>
                  <a:lnTo>
                    <a:pt x="457" y="760"/>
                  </a:lnTo>
                  <a:cubicBezTo>
                    <a:pt x="426" y="760"/>
                    <a:pt x="426" y="730"/>
                    <a:pt x="366" y="730"/>
                  </a:cubicBezTo>
                  <a:cubicBezTo>
                    <a:pt x="335" y="730"/>
                    <a:pt x="335" y="699"/>
                    <a:pt x="305" y="699"/>
                  </a:cubicBezTo>
                  <a:cubicBezTo>
                    <a:pt x="305" y="669"/>
                    <a:pt x="274" y="669"/>
                    <a:pt x="274" y="608"/>
                  </a:cubicBezTo>
                  <a:lnTo>
                    <a:pt x="274" y="608"/>
                  </a:lnTo>
                  <a:cubicBezTo>
                    <a:pt x="305" y="669"/>
                    <a:pt x="396" y="669"/>
                    <a:pt x="426" y="699"/>
                  </a:cubicBezTo>
                  <a:cubicBezTo>
                    <a:pt x="457" y="699"/>
                    <a:pt x="487" y="730"/>
                    <a:pt x="578" y="730"/>
                  </a:cubicBezTo>
                  <a:lnTo>
                    <a:pt x="639" y="730"/>
                  </a:lnTo>
                  <a:cubicBezTo>
                    <a:pt x="700" y="730"/>
                    <a:pt x="730" y="699"/>
                    <a:pt x="730" y="699"/>
                  </a:cubicBezTo>
                  <a:lnTo>
                    <a:pt x="852" y="578"/>
                  </a:lnTo>
                  <a:cubicBezTo>
                    <a:pt x="852" y="547"/>
                    <a:pt x="882" y="547"/>
                    <a:pt x="882" y="517"/>
                  </a:cubicBezTo>
                  <a:lnTo>
                    <a:pt x="882" y="456"/>
                  </a:lnTo>
                  <a:lnTo>
                    <a:pt x="882" y="426"/>
                  </a:lnTo>
                  <a:lnTo>
                    <a:pt x="882" y="396"/>
                  </a:lnTo>
                  <a:lnTo>
                    <a:pt x="882" y="365"/>
                  </a:lnTo>
                  <a:cubicBezTo>
                    <a:pt x="882" y="365"/>
                    <a:pt x="860" y="298"/>
                    <a:pt x="873" y="298"/>
                  </a:cubicBezTo>
                  <a:cubicBezTo>
                    <a:pt x="875" y="298"/>
                    <a:pt x="878" y="300"/>
                    <a:pt x="882" y="304"/>
                  </a:cubicBezTo>
                  <a:lnTo>
                    <a:pt x="882" y="274"/>
                  </a:lnTo>
                  <a:lnTo>
                    <a:pt x="730" y="122"/>
                  </a:lnTo>
                  <a:cubicBezTo>
                    <a:pt x="700" y="92"/>
                    <a:pt x="639" y="92"/>
                    <a:pt x="609" y="61"/>
                  </a:cubicBezTo>
                  <a:cubicBezTo>
                    <a:pt x="548" y="0"/>
                    <a:pt x="487" y="0"/>
                    <a:pt x="426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85" name="Google Shape;1285;p9"/>
            <p:cNvSpPr/>
            <p:nvPr/>
          </p:nvSpPr>
          <p:spPr>
            <a:xfrm>
              <a:off x="305370" y="2848548"/>
              <a:ext cx="18351" cy="14129"/>
            </a:xfrm>
            <a:custGeom>
              <a:rect b="b" l="l" r="r" t="t"/>
              <a:pathLst>
                <a:path extrusionOk="0" h="609" w="791">
                  <a:moveTo>
                    <a:pt x="395" y="0"/>
                  </a:moveTo>
                  <a:cubicBezTo>
                    <a:pt x="0" y="0"/>
                    <a:pt x="0" y="608"/>
                    <a:pt x="395" y="608"/>
                  </a:cubicBezTo>
                  <a:cubicBezTo>
                    <a:pt x="790" y="608"/>
                    <a:pt x="790" y="0"/>
                    <a:pt x="395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86" name="Google Shape;1286;p9"/>
            <p:cNvSpPr/>
            <p:nvPr/>
          </p:nvSpPr>
          <p:spPr>
            <a:xfrm>
              <a:off x="318060" y="2795652"/>
              <a:ext cx="9883" cy="7076"/>
            </a:xfrm>
            <a:custGeom>
              <a:rect b="b" l="l" r="r" t="t"/>
              <a:pathLst>
                <a:path extrusionOk="0" h="305" w="426">
                  <a:moveTo>
                    <a:pt x="243" y="1"/>
                  </a:moveTo>
                  <a:cubicBezTo>
                    <a:pt x="0" y="1"/>
                    <a:pt x="0" y="305"/>
                    <a:pt x="243" y="305"/>
                  </a:cubicBezTo>
                  <a:cubicBezTo>
                    <a:pt x="426" y="305"/>
                    <a:pt x="426" y="1"/>
                    <a:pt x="243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87" name="Google Shape;1287;p9"/>
            <p:cNvSpPr/>
            <p:nvPr/>
          </p:nvSpPr>
          <p:spPr>
            <a:xfrm>
              <a:off x="376594" y="2797949"/>
              <a:ext cx="34568" cy="33686"/>
            </a:xfrm>
            <a:custGeom>
              <a:rect b="b" l="l" r="r" t="t"/>
              <a:pathLst>
                <a:path extrusionOk="0" h="1452" w="1490">
                  <a:moveTo>
                    <a:pt x="125" y="677"/>
                  </a:moveTo>
                  <a:lnTo>
                    <a:pt x="125" y="677"/>
                  </a:lnTo>
                  <a:cubicBezTo>
                    <a:pt x="125" y="679"/>
                    <a:pt x="125" y="680"/>
                    <a:pt x="126" y="682"/>
                  </a:cubicBezTo>
                  <a:lnTo>
                    <a:pt x="126" y="682"/>
                  </a:lnTo>
                  <a:cubicBezTo>
                    <a:pt x="125" y="681"/>
                    <a:pt x="125" y="680"/>
                    <a:pt x="125" y="679"/>
                  </a:cubicBezTo>
                  <a:lnTo>
                    <a:pt x="125" y="679"/>
                  </a:lnTo>
                  <a:cubicBezTo>
                    <a:pt x="125" y="679"/>
                    <a:pt x="125" y="678"/>
                    <a:pt x="125" y="677"/>
                  </a:cubicBezTo>
                  <a:close/>
                  <a:moveTo>
                    <a:pt x="92" y="528"/>
                  </a:moveTo>
                  <a:cubicBezTo>
                    <a:pt x="51" y="603"/>
                    <a:pt x="30" y="678"/>
                    <a:pt x="30" y="753"/>
                  </a:cubicBezTo>
                  <a:cubicBezTo>
                    <a:pt x="30" y="692"/>
                    <a:pt x="30" y="631"/>
                    <a:pt x="61" y="570"/>
                  </a:cubicBezTo>
                  <a:cubicBezTo>
                    <a:pt x="72" y="555"/>
                    <a:pt x="82" y="541"/>
                    <a:pt x="92" y="528"/>
                  </a:cubicBezTo>
                  <a:close/>
                  <a:moveTo>
                    <a:pt x="152" y="749"/>
                  </a:moveTo>
                  <a:lnTo>
                    <a:pt x="152" y="749"/>
                  </a:lnTo>
                  <a:cubicBezTo>
                    <a:pt x="152" y="749"/>
                    <a:pt x="152" y="749"/>
                    <a:pt x="152" y="749"/>
                  </a:cubicBezTo>
                  <a:lnTo>
                    <a:pt x="152" y="749"/>
                  </a:lnTo>
                  <a:lnTo>
                    <a:pt x="152" y="753"/>
                  </a:lnTo>
                  <a:cubicBezTo>
                    <a:pt x="152" y="751"/>
                    <a:pt x="152" y="750"/>
                    <a:pt x="152" y="749"/>
                  </a:cubicBezTo>
                  <a:close/>
                  <a:moveTo>
                    <a:pt x="714" y="0"/>
                  </a:moveTo>
                  <a:cubicBezTo>
                    <a:pt x="646" y="0"/>
                    <a:pt x="578" y="8"/>
                    <a:pt x="517" y="23"/>
                  </a:cubicBezTo>
                  <a:cubicBezTo>
                    <a:pt x="486" y="84"/>
                    <a:pt x="426" y="84"/>
                    <a:pt x="365" y="114"/>
                  </a:cubicBezTo>
                  <a:cubicBezTo>
                    <a:pt x="365" y="114"/>
                    <a:pt x="365" y="114"/>
                    <a:pt x="365" y="114"/>
                  </a:cubicBezTo>
                  <a:lnTo>
                    <a:pt x="365" y="114"/>
                  </a:lnTo>
                  <a:cubicBezTo>
                    <a:pt x="365" y="114"/>
                    <a:pt x="341" y="114"/>
                    <a:pt x="336" y="135"/>
                  </a:cubicBezTo>
                  <a:lnTo>
                    <a:pt x="336" y="135"/>
                  </a:lnTo>
                  <a:cubicBezTo>
                    <a:pt x="274" y="181"/>
                    <a:pt x="213" y="241"/>
                    <a:pt x="163" y="316"/>
                  </a:cubicBezTo>
                  <a:lnTo>
                    <a:pt x="163" y="316"/>
                  </a:lnTo>
                  <a:lnTo>
                    <a:pt x="152" y="327"/>
                  </a:lnTo>
                  <a:lnTo>
                    <a:pt x="147" y="341"/>
                  </a:lnTo>
                  <a:lnTo>
                    <a:pt x="147" y="341"/>
                  </a:lnTo>
                  <a:cubicBezTo>
                    <a:pt x="138" y="356"/>
                    <a:pt x="130" y="372"/>
                    <a:pt x="122" y="388"/>
                  </a:cubicBezTo>
                  <a:cubicBezTo>
                    <a:pt x="61" y="449"/>
                    <a:pt x="30" y="540"/>
                    <a:pt x="30" y="631"/>
                  </a:cubicBezTo>
                  <a:cubicBezTo>
                    <a:pt x="0" y="722"/>
                    <a:pt x="30" y="844"/>
                    <a:pt x="30" y="905"/>
                  </a:cubicBezTo>
                  <a:cubicBezTo>
                    <a:pt x="61" y="1026"/>
                    <a:pt x="122" y="1148"/>
                    <a:pt x="213" y="1209"/>
                  </a:cubicBezTo>
                  <a:cubicBezTo>
                    <a:pt x="304" y="1300"/>
                    <a:pt x="426" y="1361"/>
                    <a:pt x="517" y="1391"/>
                  </a:cubicBezTo>
                  <a:cubicBezTo>
                    <a:pt x="608" y="1391"/>
                    <a:pt x="669" y="1452"/>
                    <a:pt x="760" y="1452"/>
                  </a:cubicBezTo>
                  <a:lnTo>
                    <a:pt x="790" y="1452"/>
                  </a:lnTo>
                  <a:cubicBezTo>
                    <a:pt x="882" y="1452"/>
                    <a:pt x="912" y="1452"/>
                    <a:pt x="973" y="1391"/>
                  </a:cubicBezTo>
                  <a:cubicBezTo>
                    <a:pt x="1094" y="1361"/>
                    <a:pt x="1216" y="1300"/>
                    <a:pt x="1277" y="1209"/>
                  </a:cubicBezTo>
                  <a:cubicBezTo>
                    <a:pt x="1337" y="1178"/>
                    <a:pt x="1368" y="1148"/>
                    <a:pt x="1398" y="1057"/>
                  </a:cubicBezTo>
                  <a:cubicBezTo>
                    <a:pt x="1489" y="935"/>
                    <a:pt x="1489" y="875"/>
                    <a:pt x="1489" y="723"/>
                  </a:cubicBezTo>
                  <a:lnTo>
                    <a:pt x="1489" y="723"/>
                  </a:lnTo>
                  <a:cubicBezTo>
                    <a:pt x="1489" y="784"/>
                    <a:pt x="1489" y="844"/>
                    <a:pt x="1429" y="905"/>
                  </a:cubicBezTo>
                  <a:cubicBezTo>
                    <a:pt x="1429" y="844"/>
                    <a:pt x="1489" y="783"/>
                    <a:pt x="1489" y="722"/>
                  </a:cubicBezTo>
                  <a:lnTo>
                    <a:pt x="1489" y="722"/>
                  </a:lnTo>
                  <a:cubicBezTo>
                    <a:pt x="1489" y="722"/>
                    <a:pt x="1489" y="722"/>
                    <a:pt x="1489" y="722"/>
                  </a:cubicBezTo>
                  <a:cubicBezTo>
                    <a:pt x="1489" y="631"/>
                    <a:pt x="1489" y="601"/>
                    <a:pt x="1429" y="540"/>
                  </a:cubicBezTo>
                  <a:cubicBezTo>
                    <a:pt x="1398" y="479"/>
                    <a:pt x="1398" y="418"/>
                    <a:pt x="1368" y="388"/>
                  </a:cubicBezTo>
                  <a:cubicBezTo>
                    <a:pt x="1337" y="327"/>
                    <a:pt x="1277" y="297"/>
                    <a:pt x="1246" y="236"/>
                  </a:cubicBezTo>
                  <a:cubicBezTo>
                    <a:pt x="1186" y="145"/>
                    <a:pt x="1125" y="114"/>
                    <a:pt x="1034" y="84"/>
                  </a:cubicBezTo>
                  <a:cubicBezTo>
                    <a:pt x="990" y="41"/>
                    <a:pt x="947" y="28"/>
                    <a:pt x="915" y="25"/>
                  </a:cubicBezTo>
                  <a:lnTo>
                    <a:pt x="915" y="25"/>
                  </a:lnTo>
                  <a:cubicBezTo>
                    <a:pt x="914" y="24"/>
                    <a:pt x="913" y="24"/>
                    <a:pt x="912" y="23"/>
                  </a:cubicBezTo>
                  <a:cubicBezTo>
                    <a:pt x="851" y="8"/>
                    <a:pt x="783" y="0"/>
                    <a:pt x="714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88" name="Google Shape;1288;p9"/>
            <p:cNvSpPr/>
            <p:nvPr/>
          </p:nvSpPr>
          <p:spPr>
            <a:xfrm>
              <a:off x="356850" y="2756861"/>
              <a:ext cx="20462" cy="20486"/>
            </a:xfrm>
            <a:custGeom>
              <a:rect b="b" l="l" r="r" t="t"/>
              <a:pathLst>
                <a:path extrusionOk="0" h="883" w="882">
                  <a:moveTo>
                    <a:pt x="872" y="543"/>
                  </a:moveTo>
                  <a:lnTo>
                    <a:pt x="872" y="543"/>
                  </a:lnTo>
                  <a:cubicBezTo>
                    <a:pt x="866" y="560"/>
                    <a:pt x="860" y="574"/>
                    <a:pt x="853" y="587"/>
                  </a:cubicBezTo>
                  <a:lnTo>
                    <a:pt x="853" y="587"/>
                  </a:lnTo>
                  <a:cubicBezTo>
                    <a:pt x="856" y="564"/>
                    <a:pt x="865" y="553"/>
                    <a:pt x="872" y="543"/>
                  </a:cubicBezTo>
                  <a:close/>
                  <a:moveTo>
                    <a:pt x="30" y="639"/>
                  </a:moveTo>
                  <a:cubicBezTo>
                    <a:pt x="30" y="654"/>
                    <a:pt x="46" y="662"/>
                    <a:pt x="61" y="670"/>
                  </a:cubicBezTo>
                  <a:lnTo>
                    <a:pt x="61" y="670"/>
                  </a:lnTo>
                  <a:lnTo>
                    <a:pt x="30" y="639"/>
                  </a:lnTo>
                  <a:close/>
                  <a:moveTo>
                    <a:pt x="61" y="670"/>
                  </a:moveTo>
                  <a:lnTo>
                    <a:pt x="91" y="700"/>
                  </a:lnTo>
                  <a:lnTo>
                    <a:pt x="91" y="700"/>
                  </a:lnTo>
                  <a:cubicBezTo>
                    <a:pt x="91" y="685"/>
                    <a:pt x="76" y="677"/>
                    <a:pt x="61" y="670"/>
                  </a:cubicBezTo>
                  <a:close/>
                  <a:moveTo>
                    <a:pt x="365" y="1"/>
                  </a:moveTo>
                  <a:cubicBezTo>
                    <a:pt x="274" y="31"/>
                    <a:pt x="182" y="31"/>
                    <a:pt x="152" y="92"/>
                  </a:cubicBezTo>
                  <a:lnTo>
                    <a:pt x="91" y="183"/>
                  </a:lnTo>
                  <a:cubicBezTo>
                    <a:pt x="61" y="244"/>
                    <a:pt x="0" y="335"/>
                    <a:pt x="0" y="396"/>
                  </a:cubicBezTo>
                  <a:cubicBezTo>
                    <a:pt x="0" y="518"/>
                    <a:pt x="0" y="487"/>
                    <a:pt x="30" y="548"/>
                  </a:cubicBezTo>
                  <a:cubicBezTo>
                    <a:pt x="30" y="609"/>
                    <a:pt x="91" y="670"/>
                    <a:pt x="122" y="700"/>
                  </a:cubicBezTo>
                  <a:lnTo>
                    <a:pt x="182" y="791"/>
                  </a:lnTo>
                  <a:lnTo>
                    <a:pt x="91" y="700"/>
                  </a:lnTo>
                  <a:lnTo>
                    <a:pt x="91" y="700"/>
                  </a:lnTo>
                  <a:lnTo>
                    <a:pt x="152" y="791"/>
                  </a:lnTo>
                  <a:lnTo>
                    <a:pt x="243" y="852"/>
                  </a:lnTo>
                  <a:cubicBezTo>
                    <a:pt x="274" y="852"/>
                    <a:pt x="304" y="882"/>
                    <a:pt x="304" y="882"/>
                  </a:cubicBezTo>
                  <a:lnTo>
                    <a:pt x="456" y="882"/>
                  </a:lnTo>
                  <a:cubicBezTo>
                    <a:pt x="486" y="882"/>
                    <a:pt x="547" y="882"/>
                    <a:pt x="547" y="852"/>
                  </a:cubicBezTo>
                  <a:cubicBezTo>
                    <a:pt x="578" y="852"/>
                    <a:pt x="608" y="822"/>
                    <a:pt x="608" y="822"/>
                  </a:cubicBezTo>
                  <a:cubicBezTo>
                    <a:pt x="638" y="822"/>
                    <a:pt x="638" y="791"/>
                    <a:pt x="699" y="730"/>
                  </a:cubicBezTo>
                  <a:cubicBezTo>
                    <a:pt x="770" y="713"/>
                    <a:pt x="800" y="695"/>
                    <a:pt x="818" y="671"/>
                  </a:cubicBezTo>
                  <a:lnTo>
                    <a:pt x="818" y="671"/>
                  </a:lnTo>
                  <a:lnTo>
                    <a:pt x="821" y="670"/>
                  </a:lnTo>
                  <a:cubicBezTo>
                    <a:pt x="851" y="639"/>
                    <a:pt x="881" y="609"/>
                    <a:pt x="881" y="518"/>
                  </a:cubicBezTo>
                  <a:lnTo>
                    <a:pt x="881" y="518"/>
                  </a:lnTo>
                  <a:cubicBezTo>
                    <a:pt x="881" y="518"/>
                    <a:pt x="881" y="518"/>
                    <a:pt x="881" y="518"/>
                  </a:cubicBezTo>
                  <a:lnTo>
                    <a:pt x="881" y="396"/>
                  </a:lnTo>
                  <a:cubicBezTo>
                    <a:pt x="881" y="335"/>
                    <a:pt x="881" y="305"/>
                    <a:pt x="851" y="244"/>
                  </a:cubicBezTo>
                  <a:cubicBezTo>
                    <a:pt x="851" y="214"/>
                    <a:pt x="821" y="153"/>
                    <a:pt x="760" y="92"/>
                  </a:cubicBezTo>
                  <a:cubicBezTo>
                    <a:pt x="730" y="62"/>
                    <a:pt x="699" y="31"/>
                    <a:pt x="608" y="31"/>
                  </a:cubicBezTo>
                  <a:cubicBezTo>
                    <a:pt x="578" y="1"/>
                    <a:pt x="517" y="1"/>
                    <a:pt x="456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89" name="Google Shape;1289;p9"/>
            <p:cNvSpPr/>
            <p:nvPr/>
          </p:nvSpPr>
          <p:spPr>
            <a:xfrm>
              <a:off x="1036239" y="1814060"/>
              <a:ext cx="398135" cy="637490"/>
            </a:xfrm>
            <a:custGeom>
              <a:rect b="b" l="l" r="r" t="t"/>
              <a:pathLst>
                <a:path extrusionOk="0" h="27478" w="17161">
                  <a:moveTo>
                    <a:pt x="14091" y="0"/>
                  </a:moveTo>
                  <a:cubicBezTo>
                    <a:pt x="12936" y="882"/>
                    <a:pt x="12145" y="2189"/>
                    <a:pt x="12024" y="3708"/>
                  </a:cubicBezTo>
                  <a:cubicBezTo>
                    <a:pt x="11633" y="3181"/>
                    <a:pt x="11104" y="2804"/>
                    <a:pt x="10582" y="2804"/>
                  </a:cubicBezTo>
                  <a:cubicBezTo>
                    <a:pt x="10292" y="2804"/>
                    <a:pt x="10005" y="2920"/>
                    <a:pt x="9744" y="3192"/>
                  </a:cubicBezTo>
                  <a:cubicBezTo>
                    <a:pt x="9474" y="2068"/>
                    <a:pt x="8747" y="1589"/>
                    <a:pt x="7989" y="1589"/>
                  </a:cubicBezTo>
                  <a:cubicBezTo>
                    <a:pt x="6532" y="1589"/>
                    <a:pt x="4960" y="3356"/>
                    <a:pt x="6279" y="5714"/>
                  </a:cubicBezTo>
                  <a:cubicBezTo>
                    <a:pt x="4050" y="6059"/>
                    <a:pt x="4757" y="8228"/>
                    <a:pt x="5655" y="8228"/>
                  </a:cubicBezTo>
                  <a:cubicBezTo>
                    <a:pt x="5945" y="8228"/>
                    <a:pt x="6254" y="8002"/>
                    <a:pt x="6492" y="7417"/>
                  </a:cubicBezTo>
                  <a:lnTo>
                    <a:pt x="6492" y="7417"/>
                  </a:lnTo>
                  <a:cubicBezTo>
                    <a:pt x="6401" y="8420"/>
                    <a:pt x="6887" y="9423"/>
                    <a:pt x="7920" y="9544"/>
                  </a:cubicBezTo>
                  <a:cubicBezTo>
                    <a:pt x="6553" y="9939"/>
                    <a:pt x="5914" y="11398"/>
                    <a:pt x="6401" y="12857"/>
                  </a:cubicBezTo>
                  <a:cubicBezTo>
                    <a:pt x="5610" y="13040"/>
                    <a:pt x="5063" y="13648"/>
                    <a:pt x="5367" y="14499"/>
                  </a:cubicBezTo>
                  <a:cubicBezTo>
                    <a:pt x="5028" y="14098"/>
                    <a:pt x="4641" y="13931"/>
                    <a:pt x="4266" y="13931"/>
                  </a:cubicBezTo>
                  <a:cubicBezTo>
                    <a:pt x="2960" y="13931"/>
                    <a:pt x="1786" y="15953"/>
                    <a:pt x="3179" y="17204"/>
                  </a:cubicBezTo>
                  <a:cubicBezTo>
                    <a:pt x="1" y="18060"/>
                    <a:pt x="2404" y="21022"/>
                    <a:pt x="3983" y="21022"/>
                  </a:cubicBezTo>
                  <a:cubicBezTo>
                    <a:pt x="4534" y="21022"/>
                    <a:pt x="4985" y="20662"/>
                    <a:pt x="5063" y="19727"/>
                  </a:cubicBezTo>
                  <a:lnTo>
                    <a:pt x="5063" y="19727"/>
                  </a:lnTo>
                  <a:cubicBezTo>
                    <a:pt x="5049" y="20847"/>
                    <a:pt x="5729" y="21345"/>
                    <a:pt x="6367" y="21345"/>
                  </a:cubicBezTo>
                  <a:cubicBezTo>
                    <a:pt x="7096" y="21345"/>
                    <a:pt x="7769" y="20694"/>
                    <a:pt x="7282" y="19575"/>
                  </a:cubicBezTo>
                  <a:lnTo>
                    <a:pt x="7282" y="19575"/>
                  </a:lnTo>
                  <a:cubicBezTo>
                    <a:pt x="7622" y="19888"/>
                    <a:pt x="8036" y="20049"/>
                    <a:pt x="8424" y="20049"/>
                  </a:cubicBezTo>
                  <a:cubicBezTo>
                    <a:pt x="8903" y="20049"/>
                    <a:pt x="9344" y="19805"/>
                    <a:pt x="9562" y="19301"/>
                  </a:cubicBezTo>
                  <a:cubicBezTo>
                    <a:pt x="9615" y="19963"/>
                    <a:pt x="9967" y="20394"/>
                    <a:pt x="10519" y="20394"/>
                  </a:cubicBezTo>
                  <a:cubicBezTo>
                    <a:pt x="10601" y="20394"/>
                    <a:pt x="10687" y="20385"/>
                    <a:pt x="10778" y="20365"/>
                  </a:cubicBezTo>
                  <a:lnTo>
                    <a:pt x="10778" y="20365"/>
                  </a:lnTo>
                  <a:cubicBezTo>
                    <a:pt x="10747" y="21581"/>
                    <a:pt x="10808" y="23222"/>
                    <a:pt x="11598" y="24104"/>
                  </a:cubicBezTo>
                  <a:cubicBezTo>
                    <a:pt x="12025" y="24638"/>
                    <a:pt x="12605" y="24914"/>
                    <a:pt x="13147" y="24914"/>
                  </a:cubicBezTo>
                  <a:cubicBezTo>
                    <a:pt x="13838" y="24914"/>
                    <a:pt x="14467" y="24464"/>
                    <a:pt x="14638" y="23526"/>
                  </a:cubicBezTo>
                  <a:cubicBezTo>
                    <a:pt x="14790" y="24165"/>
                    <a:pt x="15246" y="24560"/>
                    <a:pt x="15854" y="24590"/>
                  </a:cubicBezTo>
                  <a:cubicBezTo>
                    <a:pt x="15793" y="25776"/>
                    <a:pt x="16279" y="26870"/>
                    <a:pt x="17161" y="27478"/>
                  </a:cubicBezTo>
                  <a:lnTo>
                    <a:pt x="14091" y="0"/>
                  </a:ln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90" name="Google Shape;1290;p9"/>
            <p:cNvSpPr/>
            <p:nvPr/>
          </p:nvSpPr>
          <p:spPr>
            <a:xfrm>
              <a:off x="336481" y="2314716"/>
              <a:ext cx="293828" cy="273690"/>
            </a:xfrm>
            <a:custGeom>
              <a:rect b="b" l="l" r="r" t="t"/>
              <a:pathLst>
                <a:path extrusionOk="0" h="11797" w="12665">
                  <a:moveTo>
                    <a:pt x="5751" y="1"/>
                  </a:moveTo>
                  <a:cubicBezTo>
                    <a:pt x="4870" y="1"/>
                    <a:pt x="4044" y="619"/>
                    <a:pt x="4313" y="2220"/>
                  </a:cubicBezTo>
                  <a:cubicBezTo>
                    <a:pt x="4138" y="1870"/>
                    <a:pt x="3856" y="1726"/>
                    <a:pt x="3566" y="1726"/>
                  </a:cubicBezTo>
                  <a:cubicBezTo>
                    <a:pt x="2796" y="1726"/>
                    <a:pt x="1965" y="2743"/>
                    <a:pt x="2915" y="3648"/>
                  </a:cubicBezTo>
                  <a:cubicBezTo>
                    <a:pt x="2892" y="3648"/>
                    <a:pt x="2870" y="3647"/>
                    <a:pt x="2849" y="3647"/>
                  </a:cubicBezTo>
                  <a:cubicBezTo>
                    <a:pt x="1308" y="3647"/>
                    <a:pt x="1468" y="5756"/>
                    <a:pt x="2367" y="6506"/>
                  </a:cubicBezTo>
                  <a:cubicBezTo>
                    <a:pt x="0" y="6506"/>
                    <a:pt x="501" y="10967"/>
                    <a:pt x="2707" y="10967"/>
                  </a:cubicBezTo>
                  <a:cubicBezTo>
                    <a:pt x="3051" y="10967"/>
                    <a:pt x="3435" y="10859"/>
                    <a:pt x="3857" y="10609"/>
                  </a:cubicBezTo>
                  <a:lnTo>
                    <a:pt x="3857" y="10609"/>
                  </a:lnTo>
                  <a:cubicBezTo>
                    <a:pt x="3349" y="10918"/>
                    <a:pt x="4125" y="11388"/>
                    <a:pt x="4833" y="11388"/>
                  </a:cubicBezTo>
                  <a:cubicBezTo>
                    <a:pt x="5098" y="11388"/>
                    <a:pt x="5354" y="11322"/>
                    <a:pt x="5529" y="11156"/>
                  </a:cubicBezTo>
                  <a:cubicBezTo>
                    <a:pt x="5577" y="11604"/>
                    <a:pt x="5857" y="11797"/>
                    <a:pt x="6148" y="11797"/>
                  </a:cubicBezTo>
                  <a:cubicBezTo>
                    <a:pt x="6586" y="11797"/>
                    <a:pt x="7049" y="11358"/>
                    <a:pt x="6775" y="10700"/>
                  </a:cubicBezTo>
                  <a:lnTo>
                    <a:pt x="6775" y="10700"/>
                  </a:lnTo>
                  <a:cubicBezTo>
                    <a:pt x="6935" y="10815"/>
                    <a:pt x="7109" y="10869"/>
                    <a:pt x="7279" y="10869"/>
                  </a:cubicBezTo>
                  <a:cubicBezTo>
                    <a:pt x="7560" y="10869"/>
                    <a:pt x="7832" y="10722"/>
                    <a:pt x="8021" y="10457"/>
                  </a:cubicBezTo>
                  <a:cubicBezTo>
                    <a:pt x="8168" y="10971"/>
                    <a:pt x="8603" y="11208"/>
                    <a:pt x="9058" y="11208"/>
                  </a:cubicBezTo>
                  <a:cubicBezTo>
                    <a:pt x="9357" y="11208"/>
                    <a:pt x="9665" y="11106"/>
                    <a:pt x="9906" y="10913"/>
                  </a:cubicBezTo>
                  <a:cubicBezTo>
                    <a:pt x="10605" y="10335"/>
                    <a:pt x="10544" y="9363"/>
                    <a:pt x="10240" y="8603"/>
                  </a:cubicBezTo>
                  <a:cubicBezTo>
                    <a:pt x="10665" y="8603"/>
                    <a:pt x="10909" y="8329"/>
                    <a:pt x="11000" y="7873"/>
                  </a:cubicBezTo>
                  <a:cubicBezTo>
                    <a:pt x="11159" y="7910"/>
                    <a:pt x="11301" y="7927"/>
                    <a:pt x="11429" y="7927"/>
                  </a:cubicBezTo>
                  <a:cubicBezTo>
                    <a:pt x="12664" y="7927"/>
                    <a:pt x="12434" y="6322"/>
                    <a:pt x="11304" y="5715"/>
                  </a:cubicBezTo>
                  <a:cubicBezTo>
                    <a:pt x="12124" y="5533"/>
                    <a:pt x="11820" y="4469"/>
                    <a:pt x="11213" y="4074"/>
                  </a:cubicBezTo>
                  <a:lnTo>
                    <a:pt x="11213" y="4074"/>
                  </a:lnTo>
                  <a:cubicBezTo>
                    <a:pt x="11225" y="4074"/>
                    <a:pt x="11238" y="4075"/>
                    <a:pt x="11250" y="4075"/>
                  </a:cubicBezTo>
                  <a:cubicBezTo>
                    <a:pt x="12077" y="4075"/>
                    <a:pt x="12505" y="3097"/>
                    <a:pt x="11517" y="2828"/>
                  </a:cubicBezTo>
                  <a:cubicBezTo>
                    <a:pt x="12520" y="2433"/>
                    <a:pt x="12428" y="1946"/>
                    <a:pt x="12276" y="1217"/>
                  </a:cubicBezTo>
                  <a:cubicBezTo>
                    <a:pt x="12169" y="733"/>
                    <a:pt x="12465" y="345"/>
                    <a:pt x="12032" y="345"/>
                  </a:cubicBezTo>
                  <a:cubicBezTo>
                    <a:pt x="11975" y="345"/>
                    <a:pt x="11905" y="352"/>
                    <a:pt x="11820" y="366"/>
                  </a:cubicBezTo>
                  <a:cubicBezTo>
                    <a:pt x="11577" y="366"/>
                    <a:pt x="11486" y="1004"/>
                    <a:pt x="11517" y="1156"/>
                  </a:cubicBezTo>
                  <a:cubicBezTo>
                    <a:pt x="11315" y="973"/>
                    <a:pt x="11095" y="892"/>
                    <a:pt x="10892" y="892"/>
                  </a:cubicBezTo>
                  <a:cubicBezTo>
                    <a:pt x="10419" y="892"/>
                    <a:pt x="10039" y="1330"/>
                    <a:pt x="10209" y="1946"/>
                  </a:cubicBezTo>
                  <a:cubicBezTo>
                    <a:pt x="9894" y="1566"/>
                    <a:pt x="9552" y="1399"/>
                    <a:pt x="9239" y="1399"/>
                  </a:cubicBezTo>
                  <a:cubicBezTo>
                    <a:pt x="8677" y="1399"/>
                    <a:pt x="8212" y="1936"/>
                    <a:pt x="8173" y="2737"/>
                  </a:cubicBezTo>
                  <a:cubicBezTo>
                    <a:pt x="8099" y="2364"/>
                    <a:pt x="7842" y="2195"/>
                    <a:pt x="7502" y="2195"/>
                  </a:cubicBezTo>
                  <a:cubicBezTo>
                    <a:pt x="7425" y="2195"/>
                    <a:pt x="7345" y="2203"/>
                    <a:pt x="7261" y="2220"/>
                  </a:cubicBezTo>
                  <a:cubicBezTo>
                    <a:pt x="8058" y="983"/>
                    <a:pt x="6861" y="1"/>
                    <a:pt x="5751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91" name="Google Shape;1291;p9"/>
            <p:cNvSpPr/>
            <p:nvPr/>
          </p:nvSpPr>
          <p:spPr>
            <a:xfrm>
              <a:off x="194636" y="1387412"/>
              <a:ext cx="320902" cy="362918"/>
            </a:xfrm>
            <a:custGeom>
              <a:rect b="b" l="l" r="r" t="t"/>
              <a:pathLst>
                <a:path extrusionOk="0" h="15643" w="13832">
                  <a:moveTo>
                    <a:pt x="12889" y="1"/>
                  </a:moveTo>
                  <a:cubicBezTo>
                    <a:pt x="12594" y="947"/>
                    <a:pt x="11209" y="1631"/>
                    <a:pt x="10071" y="1631"/>
                  </a:cubicBezTo>
                  <a:cubicBezTo>
                    <a:pt x="9564" y="1631"/>
                    <a:pt x="9106" y="1495"/>
                    <a:pt x="8816" y="1186"/>
                  </a:cubicBezTo>
                  <a:cubicBezTo>
                    <a:pt x="8359" y="1831"/>
                    <a:pt x="7847" y="2091"/>
                    <a:pt x="7332" y="2091"/>
                  </a:cubicBezTo>
                  <a:cubicBezTo>
                    <a:pt x="6512" y="2091"/>
                    <a:pt x="5682" y="1430"/>
                    <a:pt x="5047" y="609"/>
                  </a:cubicBezTo>
                  <a:lnTo>
                    <a:pt x="5047" y="609"/>
                  </a:lnTo>
                  <a:cubicBezTo>
                    <a:pt x="5107" y="2220"/>
                    <a:pt x="5928" y="3131"/>
                    <a:pt x="7448" y="3192"/>
                  </a:cubicBezTo>
                  <a:cubicBezTo>
                    <a:pt x="7024" y="3537"/>
                    <a:pt x="6600" y="3696"/>
                    <a:pt x="6193" y="3696"/>
                  </a:cubicBezTo>
                  <a:cubicBezTo>
                    <a:pt x="5668" y="3696"/>
                    <a:pt x="5171" y="3429"/>
                    <a:pt x="4743" y="2949"/>
                  </a:cubicBezTo>
                  <a:cubicBezTo>
                    <a:pt x="4500" y="3435"/>
                    <a:pt x="4104" y="3952"/>
                    <a:pt x="3588" y="4165"/>
                  </a:cubicBezTo>
                  <a:cubicBezTo>
                    <a:pt x="3546" y="4175"/>
                    <a:pt x="3501" y="4179"/>
                    <a:pt x="3453" y="4179"/>
                  </a:cubicBezTo>
                  <a:cubicBezTo>
                    <a:pt x="3244" y="4179"/>
                    <a:pt x="2988" y="4100"/>
                    <a:pt x="2846" y="4100"/>
                  </a:cubicBezTo>
                  <a:cubicBezTo>
                    <a:pt x="2828" y="4100"/>
                    <a:pt x="2811" y="4101"/>
                    <a:pt x="2797" y="4104"/>
                  </a:cubicBezTo>
                  <a:cubicBezTo>
                    <a:pt x="2585" y="4226"/>
                    <a:pt x="2554" y="4530"/>
                    <a:pt x="2311" y="4621"/>
                  </a:cubicBezTo>
                  <a:cubicBezTo>
                    <a:pt x="2130" y="4707"/>
                    <a:pt x="1962" y="4745"/>
                    <a:pt x="1806" y="4745"/>
                  </a:cubicBezTo>
                  <a:cubicBezTo>
                    <a:pt x="969" y="4745"/>
                    <a:pt x="503" y="3624"/>
                    <a:pt x="427" y="2676"/>
                  </a:cubicBezTo>
                  <a:cubicBezTo>
                    <a:pt x="183" y="3314"/>
                    <a:pt x="1" y="4074"/>
                    <a:pt x="335" y="4773"/>
                  </a:cubicBezTo>
                  <a:cubicBezTo>
                    <a:pt x="555" y="5286"/>
                    <a:pt x="1206" y="5896"/>
                    <a:pt x="1801" y="5896"/>
                  </a:cubicBezTo>
                  <a:cubicBezTo>
                    <a:pt x="1946" y="5896"/>
                    <a:pt x="2088" y="5860"/>
                    <a:pt x="2220" y="5776"/>
                  </a:cubicBezTo>
                  <a:lnTo>
                    <a:pt x="2220" y="5776"/>
                  </a:lnTo>
                  <a:lnTo>
                    <a:pt x="2189" y="5837"/>
                  </a:lnTo>
                  <a:cubicBezTo>
                    <a:pt x="1868" y="6603"/>
                    <a:pt x="2029" y="7550"/>
                    <a:pt x="2787" y="7550"/>
                  </a:cubicBezTo>
                  <a:cubicBezTo>
                    <a:pt x="2961" y="7550"/>
                    <a:pt x="3167" y="7500"/>
                    <a:pt x="3405" y="7387"/>
                  </a:cubicBezTo>
                  <a:lnTo>
                    <a:pt x="3405" y="7387"/>
                  </a:lnTo>
                  <a:cubicBezTo>
                    <a:pt x="3405" y="7942"/>
                    <a:pt x="3209" y="8973"/>
                    <a:pt x="3947" y="8973"/>
                  </a:cubicBezTo>
                  <a:cubicBezTo>
                    <a:pt x="3978" y="8973"/>
                    <a:pt x="4010" y="8971"/>
                    <a:pt x="4044" y="8967"/>
                  </a:cubicBezTo>
                  <a:lnTo>
                    <a:pt x="4044" y="8967"/>
                  </a:lnTo>
                  <a:cubicBezTo>
                    <a:pt x="2858" y="10852"/>
                    <a:pt x="2858" y="13162"/>
                    <a:pt x="5168" y="13831"/>
                  </a:cubicBezTo>
                  <a:cubicBezTo>
                    <a:pt x="5685" y="14044"/>
                    <a:pt x="6293" y="14044"/>
                    <a:pt x="6658" y="14287"/>
                  </a:cubicBezTo>
                  <a:cubicBezTo>
                    <a:pt x="6992" y="14530"/>
                    <a:pt x="7114" y="14955"/>
                    <a:pt x="7539" y="15138"/>
                  </a:cubicBezTo>
                  <a:cubicBezTo>
                    <a:pt x="7722" y="15205"/>
                    <a:pt x="7917" y="15236"/>
                    <a:pt x="8115" y="15236"/>
                  </a:cubicBezTo>
                  <a:cubicBezTo>
                    <a:pt x="8541" y="15236"/>
                    <a:pt x="8979" y="15093"/>
                    <a:pt x="9332" y="14864"/>
                  </a:cubicBezTo>
                  <a:cubicBezTo>
                    <a:pt x="9470" y="15392"/>
                    <a:pt x="9746" y="15642"/>
                    <a:pt x="10160" y="15642"/>
                  </a:cubicBezTo>
                  <a:cubicBezTo>
                    <a:pt x="10295" y="15642"/>
                    <a:pt x="10445" y="15616"/>
                    <a:pt x="10609" y="15563"/>
                  </a:cubicBezTo>
                  <a:lnTo>
                    <a:pt x="10518" y="15442"/>
                  </a:lnTo>
                  <a:lnTo>
                    <a:pt x="10518" y="15442"/>
                  </a:lnTo>
                  <a:cubicBezTo>
                    <a:pt x="10812" y="15560"/>
                    <a:pt x="11087" y="15614"/>
                    <a:pt x="11341" y="15614"/>
                  </a:cubicBezTo>
                  <a:cubicBezTo>
                    <a:pt x="12851" y="15614"/>
                    <a:pt x="13648" y="13720"/>
                    <a:pt x="13466" y="12159"/>
                  </a:cubicBezTo>
                  <a:lnTo>
                    <a:pt x="13466" y="12159"/>
                  </a:lnTo>
                  <a:cubicBezTo>
                    <a:pt x="13345" y="12736"/>
                    <a:pt x="12737" y="13588"/>
                    <a:pt x="12159" y="13679"/>
                  </a:cubicBezTo>
                  <a:cubicBezTo>
                    <a:pt x="12816" y="13165"/>
                    <a:pt x="12480" y="12115"/>
                    <a:pt x="11732" y="12115"/>
                  </a:cubicBezTo>
                  <a:cubicBezTo>
                    <a:pt x="11684" y="12115"/>
                    <a:pt x="11634" y="12119"/>
                    <a:pt x="11582" y="12129"/>
                  </a:cubicBezTo>
                  <a:cubicBezTo>
                    <a:pt x="13041" y="11460"/>
                    <a:pt x="13831" y="9119"/>
                    <a:pt x="13102" y="7600"/>
                  </a:cubicBezTo>
                  <a:lnTo>
                    <a:pt x="13102" y="7600"/>
                  </a:lnTo>
                  <a:cubicBezTo>
                    <a:pt x="13102" y="8616"/>
                    <a:pt x="12219" y="10398"/>
                    <a:pt x="11149" y="10398"/>
                  </a:cubicBezTo>
                  <a:cubicBezTo>
                    <a:pt x="11131" y="10398"/>
                    <a:pt x="11113" y="10397"/>
                    <a:pt x="11095" y="10396"/>
                  </a:cubicBezTo>
                  <a:cubicBezTo>
                    <a:pt x="12129" y="9727"/>
                    <a:pt x="13162" y="7964"/>
                    <a:pt x="12038" y="6809"/>
                  </a:cubicBezTo>
                  <a:cubicBezTo>
                    <a:pt x="12950" y="6141"/>
                    <a:pt x="13770" y="4074"/>
                    <a:pt x="12706" y="3192"/>
                  </a:cubicBezTo>
                  <a:lnTo>
                    <a:pt x="12706" y="3192"/>
                  </a:lnTo>
                  <a:cubicBezTo>
                    <a:pt x="12677" y="4326"/>
                    <a:pt x="12009" y="5571"/>
                    <a:pt x="10780" y="5571"/>
                  </a:cubicBezTo>
                  <a:cubicBezTo>
                    <a:pt x="10725" y="5571"/>
                    <a:pt x="10667" y="5568"/>
                    <a:pt x="10609" y="5563"/>
                  </a:cubicBezTo>
                  <a:cubicBezTo>
                    <a:pt x="11825" y="5138"/>
                    <a:pt x="12737" y="3435"/>
                    <a:pt x="11734" y="2250"/>
                  </a:cubicBezTo>
                  <a:cubicBezTo>
                    <a:pt x="12585" y="1976"/>
                    <a:pt x="13557" y="913"/>
                    <a:pt x="12889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grpSp>
          <p:nvGrpSpPr>
            <p:cNvPr id="1292" name="Google Shape;1292;p9"/>
            <p:cNvGrpSpPr/>
            <p:nvPr/>
          </p:nvGrpSpPr>
          <p:grpSpPr>
            <a:xfrm>
              <a:off x="538248" y="2403680"/>
              <a:ext cx="932307" cy="604586"/>
              <a:chOff x="538248" y="2403680"/>
              <a:chExt cx="932307" cy="604586"/>
            </a:xfrm>
          </p:grpSpPr>
          <p:sp>
            <p:nvSpPr>
              <p:cNvPr id="1293" name="Google Shape;1293;p9"/>
              <p:cNvSpPr/>
              <p:nvPr/>
            </p:nvSpPr>
            <p:spPr>
              <a:xfrm rot="1256762">
                <a:off x="621818" y="2538427"/>
                <a:ext cx="815796" cy="335092"/>
              </a:xfrm>
              <a:custGeom>
                <a:rect b="b" l="l" r="r" t="t"/>
                <a:pathLst>
                  <a:path extrusionOk="0" h="9647" w="23486">
                    <a:moveTo>
                      <a:pt x="23121" y="0"/>
                    </a:moveTo>
                    <a:cubicBezTo>
                      <a:pt x="23030" y="0"/>
                      <a:pt x="22940" y="40"/>
                      <a:pt x="22889" y="133"/>
                    </a:cubicBezTo>
                    <a:cubicBezTo>
                      <a:pt x="22190" y="1318"/>
                      <a:pt x="21004" y="2139"/>
                      <a:pt x="19879" y="2869"/>
                    </a:cubicBezTo>
                    <a:cubicBezTo>
                      <a:pt x="18694" y="3598"/>
                      <a:pt x="17448" y="4236"/>
                      <a:pt x="16202" y="4844"/>
                    </a:cubicBezTo>
                    <a:cubicBezTo>
                      <a:pt x="12949" y="6486"/>
                      <a:pt x="9454" y="7428"/>
                      <a:pt x="5958" y="8218"/>
                    </a:cubicBezTo>
                    <a:cubicBezTo>
                      <a:pt x="3983" y="8674"/>
                      <a:pt x="2007" y="9100"/>
                      <a:pt x="1" y="9556"/>
                    </a:cubicBezTo>
                    <a:cubicBezTo>
                      <a:pt x="31" y="9586"/>
                      <a:pt x="31" y="9647"/>
                      <a:pt x="31" y="9647"/>
                    </a:cubicBezTo>
                    <a:cubicBezTo>
                      <a:pt x="3709" y="8917"/>
                      <a:pt x="7448" y="8370"/>
                      <a:pt x="11095" y="7398"/>
                    </a:cubicBezTo>
                    <a:cubicBezTo>
                      <a:pt x="14287" y="6516"/>
                      <a:pt x="17296" y="5239"/>
                      <a:pt x="20153" y="3568"/>
                    </a:cubicBezTo>
                    <a:cubicBezTo>
                      <a:pt x="21460" y="2747"/>
                      <a:pt x="22797" y="1805"/>
                      <a:pt x="23405" y="376"/>
                    </a:cubicBezTo>
                    <a:cubicBezTo>
                      <a:pt x="23486" y="155"/>
                      <a:pt x="23300" y="0"/>
                      <a:pt x="23121" y="0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294" name="Google Shape;1294;p9"/>
              <p:cNvSpPr/>
              <p:nvPr/>
            </p:nvSpPr>
            <p:spPr>
              <a:xfrm rot="1256762">
                <a:off x="546841" y="2587208"/>
                <a:ext cx="373371" cy="117093"/>
              </a:xfrm>
              <a:custGeom>
                <a:rect b="b" l="l" r="r" t="t"/>
                <a:pathLst>
                  <a:path extrusionOk="0" h="3371" w="10749">
                    <a:moveTo>
                      <a:pt x="692" y="1"/>
                    </a:moveTo>
                    <a:cubicBezTo>
                      <a:pt x="462" y="1"/>
                      <a:pt x="231" y="8"/>
                      <a:pt x="1" y="23"/>
                    </a:cubicBezTo>
                    <a:cubicBezTo>
                      <a:pt x="36" y="23"/>
                      <a:pt x="71" y="23"/>
                      <a:pt x="106" y="23"/>
                    </a:cubicBezTo>
                    <a:cubicBezTo>
                      <a:pt x="3630" y="23"/>
                      <a:pt x="7325" y="1530"/>
                      <a:pt x="10274" y="3336"/>
                    </a:cubicBezTo>
                    <a:cubicBezTo>
                      <a:pt x="10317" y="3360"/>
                      <a:pt x="10359" y="3370"/>
                      <a:pt x="10398" y="3370"/>
                    </a:cubicBezTo>
                    <a:cubicBezTo>
                      <a:pt x="10611" y="3370"/>
                      <a:pt x="10749" y="3065"/>
                      <a:pt x="10518" y="2911"/>
                    </a:cubicBezTo>
                    <a:cubicBezTo>
                      <a:pt x="8907" y="1877"/>
                      <a:pt x="7204" y="1239"/>
                      <a:pt x="5381" y="753"/>
                    </a:cubicBezTo>
                    <a:cubicBezTo>
                      <a:pt x="3890" y="353"/>
                      <a:pt x="2307" y="1"/>
                      <a:pt x="692" y="1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295" name="Google Shape;1295;p9"/>
              <p:cNvSpPr/>
              <p:nvPr/>
            </p:nvSpPr>
            <p:spPr>
              <a:xfrm rot="1256762">
                <a:off x="676099" y="2675286"/>
                <a:ext cx="168988" cy="33832"/>
              </a:xfrm>
              <a:custGeom>
                <a:rect b="b" l="l" r="r" t="t"/>
                <a:pathLst>
                  <a:path extrusionOk="0" h="974" w="4865">
                    <a:moveTo>
                      <a:pt x="4682" y="1"/>
                    </a:moveTo>
                    <a:cubicBezTo>
                      <a:pt x="3922" y="1"/>
                      <a:pt x="3101" y="214"/>
                      <a:pt x="2372" y="426"/>
                    </a:cubicBezTo>
                    <a:cubicBezTo>
                      <a:pt x="1581" y="609"/>
                      <a:pt x="821" y="882"/>
                      <a:pt x="1" y="974"/>
                    </a:cubicBezTo>
                    <a:cubicBezTo>
                      <a:pt x="821" y="913"/>
                      <a:pt x="1581" y="761"/>
                      <a:pt x="2341" y="609"/>
                    </a:cubicBezTo>
                    <a:cubicBezTo>
                      <a:pt x="2706" y="518"/>
                      <a:pt x="3132" y="457"/>
                      <a:pt x="3496" y="366"/>
                    </a:cubicBezTo>
                    <a:cubicBezTo>
                      <a:pt x="3891" y="305"/>
                      <a:pt x="4317" y="274"/>
                      <a:pt x="4712" y="214"/>
                    </a:cubicBezTo>
                    <a:cubicBezTo>
                      <a:pt x="4864" y="183"/>
                      <a:pt x="4834" y="1"/>
                      <a:pt x="4682" y="1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296" name="Google Shape;1296;p9"/>
              <p:cNvSpPr/>
              <p:nvPr/>
            </p:nvSpPr>
            <p:spPr>
              <a:xfrm rot="1256762">
                <a:off x="578217" y="2692961"/>
                <a:ext cx="276146" cy="24106"/>
              </a:xfrm>
              <a:custGeom>
                <a:rect b="b" l="l" r="r" t="t"/>
                <a:pathLst>
                  <a:path extrusionOk="0" h="694" w="7950">
                    <a:moveTo>
                      <a:pt x="5466" y="1"/>
                    </a:moveTo>
                    <a:cubicBezTo>
                      <a:pt x="4914" y="1"/>
                      <a:pt x="4362" y="30"/>
                      <a:pt x="3831" y="55"/>
                    </a:cubicBezTo>
                    <a:cubicBezTo>
                      <a:pt x="2584" y="85"/>
                      <a:pt x="1247" y="329"/>
                      <a:pt x="1" y="693"/>
                    </a:cubicBezTo>
                    <a:cubicBezTo>
                      <a:pt x="1262" y="374"/>
                      <a:pt x="2562" y="253"/>
                      <a:pt x="3869" y="253"/>
                    </a:cubicBezTo>
                    <a:cubicBezTo>
                      <a:pt x="5176" y="253"/>
                      <a:pt x="6490" y="374"/>
                      <a:pt x="7782" y="541"/>
                    </a:cubicBezTo>
                    <a:cubicBezTo>
                      <a:pt x="7797" y="547"/>
                      <a:pt x="7811" y="550"/>
                      <a:pt x="7824" y="550"/>
                    </a:cubicBezTo>
                    <a:cubicBezTo>
                      <a:pt x="7938" y="550"/>
                      <a:pt x="7949" y="326"/>
                      <a:pt x="7812" y="298"/>
                    </a:cubicBezTo>
                    <a:cubicBezTo>
                      <a:pt x="7073" y="64"/>
                      <a:pt x="6270" y="1"/>
                      <a:pt x="5466" y="1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297" name="Google Shape;1297;p9"/>
              <p:cNvSpPr/>
              <p:nvPr/>
            </p:nvSpPr>
            <p:spPr>
              <a:xfrm rot="1256762">
                <a:off x="621902" y="2708872"/>
                <a:ext cx="188787" cy="14797"/>
              </a:xfrm>
              <a:custGeom>
                <a:rect b="b" l="l" r="r" t="t"/>
                <a:pathLst>
                  <a:path extrusionOk="0" h="426" w="5435">
                    <a:moveTo>
                      <a:pt x="14" y="412"/>
                    </a:moveTo>
                    <a:cubicBezTo>
                      <a:pt x="0" y="412"/>
                      <a:pt x="14" y="426"/>
                      <a:pt x="54" y="426"/>
                    </a:cubicBezTo>
                    <a:cubicBezTo>
                      <a:pt x="34" y="416"/>
                      <a:pt x="20" y="412"/>
                      <a:pt x="14" y="412"/>
                    </a:cubicBezTo>
                    <a:close/>
                    <a:moveTo>
                      <a:pt x="3945" y="0"/>
                    </a:moveTo>
                    <a:cubicBezTo>
                      <a:pt x="3550" y="0"/>
                      <a:pt x="3094" y="61"/>
                      <a:pt x="2668" y="92"/>
                    </a:cubicBezTo>
                    <a:cubicBezTo>
                      <a:pt x="1756" y="122"/>
                      <a:pt x="875" y="274"/>
                      <a:pt x="54" y="426"/>
                    </a:cubicBezTo>
                    <a:cubicBezTo>
                      <a:pt x="905" y="365"/>
                      <a:pt x="1756" y="304"/>
                      <a:pt x="2638" y="274"/>
                    </a:cubicBezTo>
                    <a:lnTo>
                      <a:pt x="3914" y="274"/>
                    </a:lnTo>
                    <a:cubicBezTo>
                      <a:pt x="4340" y="274"/>
                      <a:pt x="4796" y="365"/>
                      <a:pt x="5252" y="365"/>
                    </a:cubicBezTo>
                    <a:cubicBezTo>
                      <a:pt x="5404" y="365"/>
                      <a:pt x="5434" y="122"/>
                      <a:pt x="5282" y="92"/>
                    </a:cubicBezTo>
                    <a:cubicBezTo>
                      <a:pt x="4857" y="0"/>
                      <a:pt x="4370" y="0"/>
                      <a:pt x="3945" y="0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298" name="Google Shape;1298;p9"/>
              <p:cNvSpPr/>
              <p:nvPr/>
            </p:nvSpPr>
            <p:spPr>
              <a:xfrm rot="1256762">
                <a:off x="774015" y="2619172"/>
                <a:ext cx="477264" cy="83469"/>
              </a:xfrm>
              <a:custGeom>
                <a:rect b="b" l="l" r="r" t="t"/>
                <a:pathLst>
                  <a:path extrusionOk="0" h="2403" w="13740">
                    <a:moveTo>
                      <a:pt x="0" y="1"/>
                    </a:moveTo>
                    <a:lnTo>
                      <a:pt x="0" y="1"/>
                    </a:lnTo>
                    <a:cubicBezTo>
                      <a:pt x="2097" y="1065"/>
                      <a:pt x="4316" y="1764"/>
                      <a:pt x="6657" y="2129"/>
                    </a:cubicBezTo>
                    <a:cubicBezTo>
                      <a:pt x="7781" y="2311"/>
                      <a:pt x="8967" y="2402"/>
                      <a:pt x="10092" y="2402"/>
                    </a:cubicBezTo>
                    <a:cubicBezTo>
                      <a:pt x="11247" y="2402"/>
                      <a:pt x="12493" y="2372"/>
                      <a:pt x="13557" y="2007"/>
                    </a:cubicBezTo>
                    <a:cubicBezTo>
                      <a:pt x="13739" y="1946"/>
                      <a:pt x="13709" y="1642"/>
                      <a:pt x="13526" y="1642"/>
                    </a:cubicBezTo>
                    <a:cubicBezTo>
                      <a:pt x="12432" y="1703"/>
                      <a:pt x="11307" y="1885"/>
                      <a:pt x="10183" y="1946"/>
                    </a:cubicBezTo>
                    <a:cubicBezTo>
                      <a:pt x="9910" y="1953"/>
                      <a:pt x="9639" y="1957"/>
                      <a:pt x="9369" y="1957"/>
                    </a:cubicBezTo>
                    <a:cubicBezTo>
                      <a:pt x="8495" y="1957"/>
                      <a:pt x="7630" y="1917"/>
                      <a:pt x="6748" y="1825"/>
                    </a:cubicBezTo>
                    <a:cubicBezTo>
                      <a:pt x="4468" y="1551"/>
                      <a:pt x="2158" y="943"/>
                      <a:pt x="0" y="1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299" name="Google Shape;1299;p9"/>
              <p:cNvSpPr/>
              <p:nvPr/>
            </p:nvSpPr>
            <p:spPr>
              <a:xfrm rot="1256762">
                <a:off x="907212" y="2677026"/>
                <a:ext cx="116155" cy="31713"/>
              </a:xfrm>
              <a:custGeom>
                <a:rect b="b" l="l" r="r" t="t"/>
                <a:pathLst>
                  <a:path extrusionOk="0" h="913" w="3344">
                    <a:moveTo>
                      <a:pt x="3222" y="1"/>
                    </a:moveTo>
                    <a:cubicBezTo>
                      <a:pt x="2128" y="1"/>
                      <a:pt x="1003" y="335"/>
                      <a:pt x="0" y="913"/>
                    </a:cubicBezTo>
                    <a:cubicBezTo>
                      <a:pt x="1003" y="457"/>
                      <a:pt x="2158" y="305"/>
                      <a:pt x="3222" y="183"/>
                    </a:cubicBezTo>
                    <a:cubicBezTo>
                      <a:pt x="3344" y="183"/>
                      <a:pt x="3344" y="1"/>
                      <a:pt x="3222" y="1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300" name="Google Shape;1300;p9"/>
              <p:cNvSpPr/>
              <p:nvPr/>
            </p:nvSpPr>
            <p:spPr>
              <a:xfrm rot="1256762">
                <a:off x="917520" y="2725291"/>
                <a:ext cx="262218" cy="69436"/>
              </a:xfrm>
              <a:custGeom>
                <a:rect b="b" l="l" r="r" t="t"/>
                <a:pathLst>
                  <a:path extrusionOk="0" h="1999" w="7549">
                    <a:moveTo>
                      <a:pt x="7429" y="0"/>
                    </a:moveTo>
                    <a:cubicBezTo>
                      <a:pt x="7415" y="0"/>
                      <a:pt x="7400" y="3"/>
                      <a:pt x="7383" y="10"/>
                    </a:cubicBezTo>
                    <a:cubicBezTo>
                      <a:pt x="4799" y="192"/>
                      <a:pt x="2246" y="618"/>
                      <a:pt x="27" y="1985"/>
                    </a:cubicBezTo>
                    <a:cubicBezTo>
                      <a:pt x="1152" y="1378"/>
                      <a:pt x="2429" y="1074"/>
                      <a:pt x="3675" y="800"/>
                    </a:cubicBezTo>
                    <a:cubicBezTo>
                      <a:pt x="4891" y="557"/>
                      <a:pt x="6167" y="405"/>
                      <a:pt x="7413" y="223"/>
                    </a:cubicBezTo>
                    <a:cubicBezTo>
                      <a:pt x="7549" y="195"/>
                      <a:pt x="7540" y="0"/>
                      <a:pt x="7429" y="0"/>
                    </a:cubicBezTo>
                    <a:close/>
                    <a:moveTo>
                      <a:pt x="27" y="1985"/>
                    </a:moveTo>
                    <a:cubicBezTo>
                      <a:pt x="7" y="1985"/>
                      <a:pt x="0" y="1999"/>
                      <a:pt x="7" y="1999"/>
                    </a:cubicBezTo>
                    <a:cubicBezTo>
                      <a:pt x="10" y="1999"/>
                      <a:pt x="17" y="1996"/>
                      <a:pt x="27" y="1985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301" name="Google Shape;1301;p9"/>
              <p:cNvSpPr/>
              <p:nvPr/>
            </p:nvSpPr>
            <p:spPr>
              <a:xfrm rot="1256762">
                <a:off x="1012618" y="2640450"/>
                <a:ext cx="336273" cy="57036"/>
              </a:xfrm>
              <a:custGeom>
                <a:rect b="b" l="l" r="r" t="t"/>
                <a:pathLst>
                  <a:path extrusionOk="0" h="1642" w="9681">
                    <a:moveTo>
                      <a:pt x="1" y="0"/>
                    </a:moveTo>
                    <a:lnTo>
                      <a:pt x="1" y="0"/>
                    </a:lnTo>
                    <a:cubicBezTo>
                      <a:pt x="1460" y="639"/>
                      <a:pt x="3041" y="1125"/>
                      <a:pt x="4621" y="1399"/>
                    </a:cubicBezTo>
                    <a:cubicBezTo>
                      <a:pt x="5675" y="1561"/>
                      <a:pt x="6742" y="1642"/>
                      <a:pt x="7823" y="1642"/>
                    </a:cubicBezTo>
                    <a:cubicBezTo>
                      <a:pt x="8363" y="1642"/>
                      <a:pt x="8907" y="1621"/>
                      <a:pt x="9454" y="1581"/>
                    </a:cubicBezTo>
                    <a:cubicBezTo>
                      <a:pt x="9681" y="1581"/>
                      <a:pt x="9670" y="1210"/>
                      <a:pt x="9469" y="1210"/>
                    </a:cubicBezTo>
                    <a:cubicBezTo>
                      <a:pt x="9455" y="1210"/>
                      <a:pt x="9440" y="1212"/>
                      <a:pt x="9424" y="1216"/>
                    </a:cubicBezTo>
                    <a:cubicBezTo>
                      <a:pt x="8656" y="1334"/>
                      <a:pt x="7879" y="1390"/>
                      <a:pt x="7101" y="1390"/>
                    </a:cubicBezTo>
                    <a:cubicBezTo>
                      <a:pt x="4674" y="1390"/>
                      <a:pt x="2233" y="852"/>
                      <a:pt x="1" y="0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302" name="Google Shape;1302;p9"/>
              <p:cNvSpPr/>
              <p:nvPr/>
            </p:nvSpPr>
            <p:spPr>
              <a:xfrm rot="1256762">
                <a:off x="1027460" y="2754654"/>
                <a:ext cx="117093" cy="144360"/>
              </a:xfrm>
              <a:custGeom>
                <a:rect b="b" l="l" r="r" t="t"/>
                <a:pathLst>
                  <a:path extrusionOk="0" h="4156" w="3371">
                    <a:moveTo>
                      <a:pt x="3261" y="0"/>
                    </a:moveTo>
                    <a:cubicBezTo>
                      <a:pt x="3243" y="0"/>
                      <a:pt x="3227" y="8"/>
                      <a:pt x="3219" y="25"/>
                    </a:cubicBezTo>
                    <a:cubicBezTo>
                      <a:pt x="3006" y="390"/>
                      <a:pt x="2854" y="754"/>
                      <a:pt x="2641" y="1150"/>
                    </a:cubicBezTo>
                    <a:cubicBezTo>
                      <a:pt x="2429" y="1514"/>
                      <a:pt x="2155" y="1909"/>
                      <a:pt x="1882" y="2244"/>
                    </a:cubicBezTo>
                    <a:cubicBezTo>
                      <a:pt x="1334" y="2973"/>
                      <a:pt x="727" y="3612"/>
                      <a:pt x="27" y="4128"/>
                    </a:cubicBezTo>
                    <a:cubicBezTo>
                      <a:pt x="787" y="3642"/>
                      <a:pt x="1486" y="3064"/>
                      <a:pt x="2034" y="2396"/>
                    </a:cubicBezTo>
                    <a:cubicBezTo>
                      <a:pt x="2337" y="2061"/>
                      <a:pt x="2611" y="1666"/>
                      <a:pt x="2854" y="1301"/>
                    </a:cubicBezTo>
                    <a:cubicBezTo>
                      <a:pt x="3067" y="937"/>
                      <a:pt x="3310" y="542"/>
                      <a:pt x="3371" y="116"/>
                    </a:cubicBezTo>
                    <a:cubicBezTo>
                      <a:pt x="3371" y="50"/>
                      <a:pt x="3308" y="0"/>
                      <a:pt x="3261" y="0"/>
                    </a:cubicBezTo>
                    <a:close/>
                    <a:moveTo>
                      <a:pt x="27" y="4128"/>
                    </a:moveTo>
                    <a:cubicBezTo>
                      <a:pt x="7" y="4128"/>
                      <a:pt x="0" y="4155"/>
                      <a:pt x="7" y="4155"/>
                    </a:cubicBezTo>
                    <a:cubicBezTo>
                      <a:pt x="11" y="4155"/>
                      <a:pt x="17" y="4149"/>
                      <a:pt x="27" y="4128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303" name="Google Shape;1303;p9"/>
              <p:cNvSpPr/>
              <p:nvPr/>
            </p:nvSpPr>
            <p:spPr>
              <a:xfrm rot="1256762">
                <a:off x="984110" y="2703707"/>
                <a:ext cx="50748" cy="234846"/>
              </a:xfrm>
              <a:custGeom>
                <a:rect b="b" l="l" r="r" t="t"/>
                <a:pathLst>
                  <a:path extrusionOk="0" h="6761" w="1461">
                    <a:moveTo>
                      <a:pt x="1307" y="1"/>
                    </a:moveTo>
                    <a:cubicBezTo>
                      <a:pt x="1271" y="1"/>
                      <a:pt x="1236" y="14"/>
                      <a:pt x="1216" y="43"/>
                    </a:cubicBezTo>
                    <a:cubicBezTo>
                      <a:pt x="578" y="925"/>
                      <a:pt x="304" y="2171"/>
                      <a:pt x="183" y="3235"/>
                    </a:cubicBezTo>
                    <a:cubicBezTo>
                      <a:pt x="1" y="4390"/>
                      <a:pt x="61" y="5575"/>
                      <a:pt x="61" y="6761"/>
                    </a:cubicBezTo>
                    <a:cubicBezTo>
                      <a:pt x="183" y="5636"/>
                      <a:pt x="213" y="4542"/>
                      <a:pt x="365" y="3448"/>
                    </a:cubicBezTo>
                    <a:cubicBezTo>
                      <a:pt x="456" y="2870"/>
                      <a:pt x="517" y="2353"/>
                      <a:pt x="730" y="1806"/>
                    </a:cubicBezTo>
                    <a:cubicBezTo>
                      <a:pt x="912" y="1229"/>
                      <a:pt x="1186" y="712"/>
                      <a:pt x="1399" y="165"/>
                    </a:cubicBezTo>
                    <a:cubicBezTo>
                      <a:pt x="1461" y="62"/>
                      <a:pt x="1382" y="1"/>
                      <a:pt x="1307" y="1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304" name="Google Shape;1304;p9"/>
              <p:cNvSpPr/>
              <p:nvPr/>
            </p:nvSpPr>
            <p:spPr>
              <a:xfrm rot="1256762">
                <a:off x="887474" y="2750857"/>
                <a:ext cx="111049" cy="145646"/>
              </a:xfrm>
              <a:custGeom>
                <a:rect b="b" l="l" r="r" t="t"/>
                <a:pathLst>
                  <a:path extrusionOk="0" h="4193" w="3197">
                    <a:moveTo>
                      <a:pt x="2979" y="1"/>
                    </a:moveTo>
                    <a:cubicBezTo>
                      <a:pt x="2954" y="1"/>
                      <a:pt x="2932" y="9"/>
                      <a:pt x="2919" y="29"/>
                    </a:cubicBezTo>
                    <a:cubicBezTo>
                      <a:pt x="2585" y="302"/>
                      <a:pt x="2281" y="697"/>
                      <a:pt x="2007" y="1001"/>
                    </a:cubicBezTo>
                    <a:cubicBezTo>
                      <a:pt x="1734" y="1305"/>
                      <a:pt x="1430" y="1640"/>
                      <a:pt x="1156" y="1944"/>
                    </a:cubicBezTo>
                    <a:cubicBezTo>
                      <a:pt x="670" y="2612"/>
                      <a:pt x="244" y="3342"/>
                      <a:pt x="1" y="4193"/>
                    </a:cubicBezTo>
                    <a:cubicBezTo>
                      <a:pt x="396" y="3433"/>
                      <a:pt x="913" y="2734"/>
                      <a:pt x="1430" y="2065"/>
                    </a:cubicBezTo>
                    <a:lnTo>
                      <a:pt x="2220" y="1153"/>
                    </a:lnTo>
                    <a:cubicBezTo>
                      <a:pt x="2524" y="849"/>
                      <a:pt x="2828" y="545"/>
                      <a:pt x="3101" y="181"/>
                    </a:cubicBezTo>
                    <a:cubicBezTo>
                      <a:pt x="3197" y="109"/>
                      <a:pt x="3068" y="1"/>
                      <a:pt x="2979" y="1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305" name="Google Shape;1305;p9"/>
              <p:cNvSpPr/>
              <p:nvPr/>
            </p:nvSpPr>
            <p:spPr>
              <a:xfrm rot="1256762">
                <a:off x="836636" y="2806934"/>
                <a:ext cx="86977" cy="34805"/>
              </a:xfrm>
              <a:custGeom>
                <a:rect b="b" l="l" r="r" t="t"/>
                <a:pathLst>
                  <a:path extrusionOk="0" h="1002" w="2504">
                    <a:moveTo>
                      <a:pt x="2386" y="0"/>
                    </a:moveTo>
                    <a:cubicBezTo>
                      <a:pt x="2370" y="0"/>
                      <a:pt x="2354" y="9"/>
                      <a:pt x="2341" y="29"/>
                    </a:cubicBezTo>
                    <a:cubicBezTo>
                      <a:pt x="2128" y="150"/>
                      <a:pt x="1976" y="241"/>
                      <a:pt x="1794" y="363"/>
                    </a:cubicBezTo>
                    <a:cubicBezTo>
                      <a:pt x="1611" y="485"/>
                      <a:pt x="1429" y="545"/>
                      <a:pt x="1247" y="636"/>
                    </a:cubicBezTo>
                    <a:cubicBezTo>
                      <a:pt x="851" y="758"/>
                      <a:pt x="426" y="910"/>
                      <a:pt x="0" y="1001"/>
                    </a:cubicBezTo>
                    <a:cubicBezTo>
                      <a:pt x="456" y="940"/>
                      <a:pt x="882" y="849"/>
                      <a:pt x="1307" y="758"/>
                    </a:cubicBezTo>
                    <a:cubicBezTo>
                      <a:pt x="1490" y="667"/>
                      <a:pt x="1672" y="636"/>
                      <a:pt x="1885" y="515"/>
                    </a:cubicBezTo>
                    <a:cubicBezTo>
                      <a:pt x="2067" y="454"/>
                      <a:pt x="2280" y="333"/>
                      <a:pt x="2432" y="181"/>
                    </a:cubicBezTo>
                    <a:cubicBezTo>
                      <a:pt x="2503" y="109"/>
                      <a:pt x="2444" y="0"/>
                      <a:pt x="2386" y="0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306" name="Google Shape;1306;p9"/>
              <p:cNvSpPr/>
              <p:nvPr/>
            </p:nvSpPr>
            <p:spPr>
              <a:xfrm rot="1256762">
                <a:off x="1079895" y="2509950"/>
                <a:ext cx="348153" cy="258779"/>
              </a:xfrm>
              <a:custGeom>
                <a:rect b="b" l="l" r="r" t="t"/>
                <a:pathLst>
                  <a:path extrusionOk="0" h="7450" w="10023">
                    <a:moveTo>
                      <a:pt x="9813" y="1"/>
                    </a:moveTo>
                    <a:cubicBezTo>
                      <a:pt x="9805" y="1"/>
                      <a:pt x="9797" y="1"/>
                      <a:pt x="9788" y="3"/>
                    </a:cubicBezTo>
                    <a:cubicBezTo>
                      <a:pt x="7752" y="459"/>
                      <a:pt x="5776" y="1523"/>
                      <a:pt x="4165" y="2769"/>
                    </a:cubicBezTo>
                    <a:cubicBezTo>
                      <a:pt x="3284" y="3437"/>
                      <a:pt x="2493" y="4106"/>
                      <a:pt x="1764" y="4896"/>
                    </a:cubicBezTo>
                    <a:cubicBezTo>
                      <a:pt x="1004" y="5717"/>
                      <a:pt x="457" y="6538"/>
                      <a:pt x="1" y="7450"/>
                    </a:cubicBezTo>
                    <a:cubicBezTo>
                      <a:pt x="518" y="6629"/>
                      <a:pt x="1217" y="5808"/>
                      <a:pt x="1916" y="5140"/>
                    </a:cubicBezTo>
                    <a:cubicBezTo>
                      <a:pt x="2676" y="4380"/>
                      <a:pt x="3496" y="3650"/>
                      <a:pt x="4408" y="3012"/>
                    </a:cubicBezTo>
                    <a:cubicBezTo>
                      <a:pt x="6080" y="1827"/>
                      <a:pt x="7873" y="915"/>
                      <a:pt x="9849" y="307"/>
                    </a:cubicBezTo>
                    <a:cubicBezTo>
                      <a:pt x="10023" y="278"/>
                      <a:pt x="9976" y="1"/>
                      <a:pt x="9813" y="1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307" name="Google Shape;1307;p9"/>
              <p:cNvSpPr/>
              <p:nvPr/>
            </p:nvSpPr>
            <p:spPr>
              <a:xfrm rot="1256762">
                <a:off x="1152651" y="2589937"/>
                <a:ext cx="58877" cy="173990"/>
              </a:xfrm>
              <a:custGeom>
                <a:rect b="b" l="l" r="r" t="t"/>
                <a:pathLst>
                  <a:path extrusionOk="0" h="5009" w="1695">
                    <a:moveTo>
                      <a:pt x="1513" y="0"/>
                    </a:moveTo>
                    <a:cubicBezTo>
                      <a:pt x="1482" y="0"/>
                      <a:pt x="1452" y="8"/>
                      <a:pt x="1429" y="23"/>
                    </a:cubicBezTo>
                    <a:cubicBezTo>
                      <a:pt x="1277" y="206"/>
                      <a:pt x="1155" y="449"/>
                      <a:pt x="1064" y="631"/>
                    </a:cubicBezTo>
                    <a:cubicBezTo>
                      <a:pt x="943" y="814"/>
                      <a:pt x="821" y="1026"/>
                      <a:pt x="699" y="1239"/>
                    </a:cubicBezTo>
                    <a:cubicBezTo>
                      <a:pt x="517" y="1574"/>
                      <a:pt x="365" y="1969"/>
                      <a:pt x="243" y="2394"/>
                    </a:cubicBezTo>
                    <a:cubicBezTo>
                      <a:pt x="0" y="3215"/>
                      <a:pt x="61" y="4127"/>
                      <a:pt x="213" y="5008"/>
                    </a:cubicBezTo>
                    <a:cubicBezTo>
                      <a:pt x="152" y="4127"/>
                      <a:pt x="213" y="3245"/>
                      <a:pt x="487" y="2425"/>
                    </a:cubicBezTo>
                    <a:cubicBezTo>
                      <a:pt x="608" y="2029"/>
                      <a:pt x="791" y="1695"/>
                      <a:pt x="973" y="1391"/>
                    </a:cubicBezTo>
                    <a:cubicBezTo>
                      <a:pt x="1216" y="1026"/>
                      <a:pt x="1520" y="631"/>
                      <a:pt x="1672" y="175"/>
                    </a:cubicBezTo>
                    <a:cubicBezTo>
                      <a:pt x="1695" y="63"/>
                      <a:pt x="1600" y="0"/>
                      <a:pt x="1513" y="0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308" name="Google Shape;1308;p9"/>
              <p:cNvSpPr/>
              <p:nvPr/>
            </p:nvSpPr>
            <p:spPr>
              <a:xfrm rot="1256762">
                <a:off x="1022299" y="2622178"/>
                <a:ext cx="113411" cy="32686"/>
              </a:xfrm>
              <a:custGeom>
                <a:rect b="b" l="l" r="r" t="t"/>
                <a:pathLst>
                  <a:path extrusionOk="0" h="941" w="3265">
                    <a:moveTo>
                      <a:pt x="3104" y="0"/>
                    </a:moveTo>
                    <a:cubicBezTo>
                      <a:pt x="3082" y="0"/>
                      <a:pt x="3060" y="9"/>
                      <a:pt x="3040" y="28"/>
                    </a:cubicBezTo>
                    <a:cubicBezTo>
                      <a:pt x="2797" y="119"/>
                      <a:pt x="2585" y="271"/>
                      <a:pt x="2311" y="393"/>
                    </a:cubicBezTo>
                    <a:cubicBezTo>
                      <a:pt x="2068" y="515"/>
                      <a:pt x="1825" y="575"/>
                      <a:pt x="1551" y="636"/>
                    </a:cubicBezTo>
                    <a:cubicBezTo>
                      <a:pt x="1065" y="788"/>
                      <a:pt x="518" y="849"/>
                      <a:pt x="1" y="940"/>
                    </a:cubicBezTo>
                    <a:cubicBezTo>
                      <a:pt x="548" y="879"/>
                      <a:pt x="1095" y="849"/>
                      <a:pt x="1673" y="788"/>
                    </a:cubicBezTo>
                    <a:cubicBezTo>
                      <a:pt x="1916" y="727"/>
                      <a:pt x="2189" y="667"/>
                      <a:pt x="2463" y="575"/>
                    </a:cubicBezTo>
                    <a:cubicBezTo>
                      <a:pt x="2736" y="515"/>
                      <a:pt x="2980" y="393"/>
                      <a:pt x="3192" y="211"/>
                    </a:cubicBezTo>
                    <a:cubicBezTo>
                      <a:pt x="3264" y="115"/>
                      <a:pt x="3185" y="0"/>
                      <a:pt x="3104" y="0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309" name="Google Shape;1309;p9"/>
              <p:cNvSpPr/>
              <p:nvPr/>
            </p:nvSpPr>
            <p:spPr>
              <a:xfrm rot="1833427">
                <a:off x="1055933" y="2555893"/>
                <a:ext cx="183826" cy="23551"/>
              </a:xfrm>
              <a:custGeom>
                <a:rect b="b" l="l" r="r" t="t"/>
                <a:pathLst>
                  <a:path extrusionOk="0" h="678" w="5292">
                    <a:moveTo>
                      <a:pt x="27" y="1"/>
                    </a:moveTo>
                    <a:cubicBezTo>
                      <a:pt x="14" y="1"/>
                      <a:pt x="0" y="14"/>
                      <a:pt x="41" y="14"/>
                    </a:cubicBezTo>
                    <a:cubicBezTo>
                      <a:pt x="41" y="4"/>
                      <a:pt x="34" y="1"/>
                      <a:pt x="27" y="1"/>
                    </a:cubicBezTo>
                    <a:close/>
                    <a:moveTo>
                      <a:pt x="41" y="14"/>
                    </a:moveTo>
                    <a:lnTo>
                      <a:pt x="41" y="14"/>
                    </a:lnTo>
                    <a:cubicBezTo>
                      <a:pt x="892" y="197"/>
                      <a:pt x="1743" y="470"/>
                      <a:pt x="2655" y="592"/>
                    </a:cubicBezTo>
                    <a:cubicBezTo>
                      <a:pt x="2956" y="635"/>
                      <a:pt x="3272" y="678"/>
                      <a:pt x="3571" y="678"/>
                    </a:cubicBezTo>
                    <a:cubicBezTo>
                      <a:pt x="3695" y="678"/>
                      <a:pt x="3816" y="671"/>
                      <a:pt x="3931" y="653"/>
                    </a:cubicBezTo>
                    <a:cubicBezTo>
                      <a:pt x="4327" y="622"/>
                      <a:pt x="4813" y="592"/>
                      <a:pt x="5147" y="410"/>
                    </a:cubicBezTo>
                    <a:cubicBezTo>
                      <a:pt x="5291" y="323"/>
                      <a:pt x="5217" y="73"/>
                      <a:pt x="5079" y="73"/>
                    </a:cubicBezTo>
                    <a:cubicBezTo>
                      <a:pt x="5072" y="73"/>
                      <a:pt x="5064" y="74"/>
                      <a:pt x="5056" y="75"/>
                    </a:cubicBezTo>
                    <a:cubicBezTo>
                      <a:pt x="4661" y="197"/>
                      <a:pt x="4296" y="318"/>
                      <a:pt x="3901" y="318"/>
                    </a:cubicBezTo>
                    <a:cubicBezTo>
                      <a:pt x="3688" y="334"/>
                      <a:pt x="3468" y="341"/>
                      <a:pt x="3244" y="341"/>
                    </a:cubicBezTo>
                    <a:cubicBezTo>
                      <a:pt x="3019" y="341"/>
                      <a:pt x="2792" y="334"/>
                      <a:pt x="2564" y="318"/>
                    </a:cubicBezTo>
                    <a:cubicBezTo>
                      <a:pt x="1712" y="288"/>
                      <a:pt x="861" y="136"/>
                      <a:pt x="41" y="14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310" name="Google Shape;1310;p9"/>
              <p:cNvSpPr/>
              <p:nvPr/>
            </p:nvSpPr>
            <p:spPr>
              <a:xfrm rot="1256762">
                <a:off x="914182" y="2691885"/>
                <a:ext cx="144673" cy="64052"/>
              </a:xfrm>
              <a:custGeom>
                <a:rect b="b" l="l" r="r" t="t"/>
                <a:pathLst>
                  <a:path extrusionOk="0" h="1844" w="4165">
                    <a:moveTo>
                      <a:pt x="3816" y="1"/>
                    </a:moveTo>
                    <a:cubicBezTo>
                      <a:pt x="3538" y="1"/>
                      <a:pt x="3240" y="77"/>
                      <a:pt x="2979" y="172"/>
                    </a:cubicBezTo>
                    <a:cubicBezTo>
                      <a:pt x="2584" y="294"/>
                      <a:pt x="2219" y="446"/>
                      <a:pt x="1855" y="597"/>
                    </a:cubicBezTo>
                    <a:cubicBezTo>
                      <a:pt x="1186" y="871"/>
                      <a:pt x="578" y="1327"/>
                      <a:pt x="1" y="1844"/>
                    </a:cubicBezTo>
                    <a:cubicBezTo>
                      <a:pt x="578" y="1357"/>
                      <a:pt x="1277" y="1023"/>
                      <a:pt x="1946" y="749"/>
                    </a:cubicBezTo>
                    <a:cubicBezTo>
                      <a:pt x="2280" y="597"/>
                      <a:pt x="2645" y="537"/>
                      <a:pt x="2979" y="446"/>
                    </a:cubicBezTo>
                    <a:cubicBezTo>
                      <a:pt x="3314" y="385"/>
                      <a:pt x="3709" y="324"/>
                      <a:pt x="4043" y="263"/>
                    </a:cubicBezTo>
                    <a:cubicBezTo>
                      <a:pt x="4165" y="202"/>
                      <a:pt x="4165" y="20"/>
                      <a:pt x="4043" y="20"/>
                    </a:cubicBezTo>
                    <a:cubicBezTo>
                      <a:pt x="3970" y="7"/>
                      <a:pt x="3894" y="1"/>
                      <a:pt x="3816" y="1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311" name="Google Shape;1311;p9"/>
              <p:cNvSpPr/>
              <p:nvPr/>
            </p:nvSpPr>
            <p:spPr>
              <a:xfrm rot="1256762">
                <a:off x="760909" y="2543836"/>
                <a:ext cx="171211" cy="196255"/>
              </a:xfrm>
              <a:custGeom>
                <a:rect b="b" l="l" r="r" t="t"/>
                <a:pathLst>
                  <a:path extrusionOk="0" h="5650" w="4929">
                    <a:moveTo>
                      <a:pt x="14" y="1"/>
                    </a:moveTo>
                    <a:cubicBezTo>
                      <a:pt x="8" y="1"/>
                      <a:pt x="1" y="14"/>
                      <a:pt x="21" y="14"/>
                    </a:cubicBezTo>
                    <a:cubicBezTo>
                      <a:pt x="21" y="4"/>
                      <a:pt x="18" y="1"/>
                      <a:pt x="14" y="1"/>
                    </a:cubicBezTo>
                    <a:close/>
                    <a:moveTo>
                      <a:pt x="21" y="14"/>
                    </a:moveTo>
                    <a:cubicBezTo>
                      <a:pt x="568" y="1139"/>
                      <a:pt x="1176" y="2203"/>
                      <a:pt x="1966" y="3206"/>
                    </a:cubicBezTo>
                    <a:cubicBezTo>
                      <a:pt x="2362" y="3662"/>
                      <a:pt x="2757" y="4087"/>
                      <a:pt x="3182" y="4452"/>
                    </a:cubicBezTo>
                    <a:cubicBezTo>
                      <a:pt x="3638" y="4878"/>
                      <a:pt x="4094" y="5303"/>
                      <a:pt x="4641" y="5638"/>
                    </a:cubicBezTo>
                    <a:cubicBezTo>
                      <a:pt x="4662" y="5646"/>
                      <a:pt x="4683" y="5650"/>
                      <a:pt x="4703" y="5650"/>
                    </a:cubicBezTo>
                    <a:cubicBezTo>
                      <a:pt x="4830" y="5650"/>
                      <a:pt x="4929" y="5499"/>
                      <a:pt x="4824" y="5394"/>
                    </a:cubicBezTo>
                    <a:cubicBezTo>
                      <a:pt x="4398" y="4999"/>
                      <a:pt x="3912" y="4604"/>
                      <a:pt x="3456" y="4239"/>
                    </a:cubicBezTo>
                    <a:cubicBezTo>
                      <a:pt x="3030" y="3844"/>
                      <a:pt x="2605" y="3419"/>
                      <a:pt x="2240" y="3054"/>
                    </a:cubicBezTo>
                    <a:cubicBezTo>
                      <a:pt x="1359" y="2112"/>
                      <a:pt x="629" y="1078"/>
                      <a:pt x="21" y="14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  <p:grpSp>
          <p:nvGrpSpPr>
            <p:cNvPr id="1312" name="Google Shape;1312;p9"/>
            <p:cNvGrpSpPr/>
            <p:nvPr/>
          </p:nvGrpSpPr>
          <p:grpSpPr>
            <a:xfrm>
              <a:off x="281124" y="1259384"/>
              <a:ext cx="807628" cy="493336"/>
              <a:chOff x="281124" y="1259384"/>
              <a:chExt cx="807628" cy="493336"/>
            </a:xfrm>
          </p:grpSpPr>
          <p:sp>
            <p:nvSpPr>
              <p:cNvPr id="1313" name="Google Shape;1313;p9"/>
              <p:cNvSpPr/>
              <p:nvPr/>
            </p:nvSpPr>
            <p:spPr>
              <a:xfrm rot="-1069417">
                <a:off x="377630" y="1360381"/>
                <a:ext cx="599495" cy="307982"/>
              </a:xfrm>
              <a:custGeom>
                <a:rect b="b" l="l" r="r" t="t"/>
                <a:pathLst>
                  <a:path extrusionOk="0" h="16626" w="32363">
                    <a:moveTo>
                      <a:pt x="32095" y="0"/>
                    </a:moveTo>
                    <a:cubicBezTo>
                      <a:pt x="32079" y="0"/>
                      <a:pt x="32063" y="2"/>
                      <a:pt x="32045" y="6"/>
                    </a:cubicBezTo>
                    <a:cubicBezTo>
                      <a:pt x="29523" y="371"/>
                      <a:pt x="26969" y="645"/>
                      <a:pt x="24507" y="1161"/>
                    </a:cubicBezTo>
                    <a:cubicBezTo>
                      <a:pt x="21893" y="1709"/>
                      <a:pt x="19522" y="2681"/>
                      <a:pt x="17091" y="3836"/>
                    </a:cubicBezTo>
                    <a:cubicBezTo>
                      <a:pt x="12835" y="5842"/>
                      <a:pt x="8550" y="7818"/>
                      <a:pt x="4902" y="10888"/>
                    </a:cubicBezTo>
                    <a:cubicBezTo>
                      <a:pt x="3017" y="12560"/>
                      <a:pt x="1285" y="14444"/>
                      <a:pt x="39" y="16602"/>
                    </a:cubicBezTo>
                    <a:cubicBezTo>
                      <a:pt x="2592" y="12833"/>
                      <a:pt x="6513" y="10067"/>
                      <a:pt x="10404" y="7848"/>
                    </a:cubicBezTo>
                    <a:cubicBezTo>
                      <a:pt x="12440" y="6724"/>
                      <a:pt x="14507" y="5812"/>
                      <a:pt x="16604" y="4809"/>
                    </a:cubicBezTo>
                    <a:cubicBezTo>
                      <a:pt x="18945" y="3684"/>
                      <a:pt x="21316" y="2529"/>
                      <a:pt x="23869" y="1891"/>
                    </a:cubicBezTo>
                    <a:cubicBezTo>
                      <a:pt x="26605" y="1222"/>
                      <a:pt x="29401" y="918"/>
                      <a:pt x="32137" y="371"/>
                    </a:cubicBezTo>
                    <a:cubicBezTo>
                      <a:pt x="32362" y="343"/>
                      <a:pt x="32300" y="0"/>
                      <a:pt x="32095" y="0"/>
                    </a:cubicBezTo>
                    <a:close/>
                    <a:moveTo>
                      <a:pt x="39" y="16602"/>
                    </a:moveTo>
                    <a:cubicBezTo>
                      <a:pt x="8" y="16618"/>
                      <a:pt x="1" y="16625"/>
                      <a:pt x="5" y="16625"/>
                    </a:cubicBezTo>
                    <a:cubicBezTo>
                      <a:pt x="8" y="16625"/>
                      <a:pt x="24" y="16618"/>
                      <a:pt x="39" y="16602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314" name="Google Shape;1314;p9"/>
              <p:cNvSpPr/>
              <p:nvPr/>
            </p:nvSpPr>
            <p:spPr>
              <a:xfrm>
                <a:off x="311763" y="1299067"/>
                <a:ext cx="441002" cy="440669"/>
              </a:xfrm>
              <a:custGeom>
                <a:rect b="b" l="l" r="r" t="t"/>
                <a:pathLst>
                  <a:path extrusionOk="0" h="23791" w="23809">
                    <a:moveTo>
                      <a:pt x="23362" y="0"/>
                    </a:moveTo>
                    <a:cubicBezTo>
                      <a:pt x="23352" y="0"/>
                      <a:pt x="23342" y="1"/>
                      <a:pt x="23332" y="2"/>
                    </a:cubicBezTo>
                    <a:cubicBezTo>
                      <a:pt x="18590" y="762"/>
                      <a:pt x="14152" y="2646"/>
                      <a:pt x="10323" y="5442"/>
                    </a:cubicBezTo>
                    <a:cubicBezTo>
                      <a:pt x="6614" y="8178"/>
                      <a:pt x="3514" y="11826"/>
                      <a:pt x="1721" y="16081"/>
                    </a:cubicBezTo>
                    <a:cubicBezTo>
                      <a:pt x="718" y="18513"/>
                      <a:pt x="170" y="21096"/>
                      <a:pt x="18" y="23741"/>
                    </a:cubicBezTo>
                    <a:cubicBezTo>
                      <a:pt x="1" y="23776"/>
                      <a:pt x="25" y="23791"/>
                      <a:pt x="47" y="23791"/>
                    </a:cubicBezTo>
                    <a:cubicBezTo>
                      <a:pt x="64" y="23791"/>
                      <a:pt x="79" y="23784"/>
                      <a:pt x="79" y="23771"/>
                    </a:cubicBezTo>
                    <a:cubicBezTo>
                      <a:pt x="414" y="19181"/>
                      <a:pt x="2420" y="14804"/>
                      <a:pt x="5338" y="11248"/>
                    </a:cubicBezTo>
                    <a:cubicBezTo>
                      <a:pt x="8225" y="7722"/>
                      <a:pt x="11994" y="4987"/>
                      <a:pt x="16098" y="3041"/>
                    </a:cubicBezTo>
                    <a:cubicBezTo>
                      <a:pt x="18469" y="1947"/>
                      <a:pt x="20931" y="1126"/>
                      <a:pt x="23484" y="549"/>
                    </a:cubicBezTo>
                    <a:cubicBezTo>
                      <a:pt x="23808" y="460"/>
                      <a:pt x="23675" y="0"/>
                      <a:pt x="23362" y="0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315" name="Google Shape;1315;p9"/>
              <p:cNvSpPr/>
              <p:nvPr/>
            </p:nvSpPr>
            <p:spPr>
              <a:xfrm>
                <a:off x="460730" y="1414341"/>
                <a:ext cx="59698" cy="296897"/>
              </a:xfrm>
              <a:custGeom>
                <a:rect b="b" l="l" r="r" t="t"/>
                <a:pathLst>
                  <a:path extrusionOk="0" h="16029" w="3223">
                    <a:moveTo>
                      <a:pt x="1954" y="1"/>
                    </a:moveTo>
                    <a:cubicBezTo>
                      <a:pt x="1867" y="1"/>
                      <a:pt x="1784" y="89"/>
                      <a:pt x="1825" y="192"/>
                    </a:cubicBezTo>
                    <a:cubicBezTo>
                      <a:pt x="2250" y="1499"/>
                      <a:pt x="2676" y="2776"/>
                      <a:pt x="2828" y="4174"/>
                    </a:cubicBezTo>
                    <a:cubicBezTo>
                      <a:pt x="2980" y="5542"/>
                      <a:pt x="2980" y="6910"/>
                      <a:pt x="2858" y="8277"/>
                    </a:cubicBezTo>
                    <a:cubicBezTo>
                      <a:pt x="2554" y="10983"/>
                      <a:pt x="1551" y="13749"/>
                      <a:pt x="1" y="16028"/>
                    </a:cubicBezTo>
                    <a:cubicBezTo>
                      <a:pt x="1703" y="13749"/>
                      <a:pt x="2615" y="11013"/>
                      <a:pt x="3010" y="8186"/>
                    </a:cubicBezTo>
                    <a:cubicBezTo>
                      <a:pt x="3192" y="6818"/>
                      <a:pt x="3223" y="5420"/>
                      <a:pt x="3071" y="4022"/>
                    </a:cubicBezTo>
                    <a:cubicBezTo>
                      <a:pt x="2919" y="2715"/>
                      <a:pt x="2676" y="1286"/>
                      <a:pt x="2068" y="71"/>
                    </a:cubicBezTo>
                    <a:cubicBezTo>
                      <a:pt x="2038" y="21"/>
                      <a:pt x="1996" y="1"/>
                      <a:pt x="1954" y="1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316" name="Google Shape;1316;p9"/>
              <p:cNvSpPr/>
              <p:nvPr/>
            </p:nvSpPr>
            <p:spPr>
              <a:xfrm>
                <a:off x="389803" y="1475487"/>
                <a:ext cx="36952" cy="267835"/>
              </a:xfrm>
              <a:custGeom>
                <a:rect b="b" l="l" r="r" t="t"/>
                <a:pathLst>
                  <a:path extrusionOk="0" h="14460" w="1995">
                    <a:moveTo>
                      <a:pt x="1858" y="1"/>
                    </a:moveTo>
                    <a:cubicBezTo>
                      <a:pt x="1814" y="1"/>
                      <a:pt x="1767" y="18"/>
                      <a:pt x="1733" y="52"/>
                    </a:cubicBezTo>
                    <a:cubicBezTo>
                      <a:pt x="0" y="4703"/>
                      <a:pt x="1520" y="9688"/>
                      <a:pt x="882" y="14460"/>
                    </a:cubicBezTo>
                    <a:cubicBezTo>
                      <a:pt x="1641" y="9718"/>
                      <a:pt x="426" y="4824"/>
                      <a:pt x="1976" y="143"/>
                    </a:cubicBezTo>
                    <a:cubicBezTo>
                      <a:pt x="1995" y="48"/>
                      <a:pt x="1931" y="1"/>
                      <a:pt x="1858" y="1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317" name="Google Shape;1317;p9"/>
              <p:cNvSpPr/>
              <p:nvPr/>
            </p:nvSpPr>
            <p:spPr>
              <a:xfrm>
                <a:off x="666779" y="1324261"/>
                <a:ext cx="35867" cy="149106"/>
              </a:xfrm>
              <a:custGeom>
                <a:rect b="b" l="l" r="r" t="t"/>
                <a:pathLst>
                  <a:path extrusionOk="0" h="6427" w="1546">
                    <a:moveTo>
                      <a:pt x="182" y="0"/>
                    </a:moveTo>
                    <a:cubicBezTo>
                      <a:pt x="97" y="0"/>
                      <a:pt x="0" y="86"/>
                      <a:pt x="86" y="172"/>
                    </a:cubicBezTo>
                    <a:cubicBezTo>
                      <a:pt x="1333" y="2026"/>
                      <a:pt x="1029" y="4276"/>
                      <a:pt x="1424" y="6403"/>
                    </a:cubicBezTo>
                    <a:cubicBezTo>
                      <a:pt x="1424" y="6419"/>
                      <a:pt x="1431" y="6426"/>
                      <a:pt x="1439" y="6426"/>
                    </a:cubicBezTo>
                    <a:cubicBezTo>
                      <a:pt x="1447" y="6426"/>
                      <a:pt x="1454" y="6419"/>
                      <a:pt x="1454" y="6403"/>
                    </a:cubicBezTo>
                    <a:cubicBezTo>
                      <a:pt x="1150" y="4276"/>
                      <a:pt x="1545" y="1996"/>
                      <a:pt x="269" y="51"/>
                    </a:cubicBezTo>
                    <a:cubicBezTo>
                      <a:pt x="251" y="15"/>
                      <a:pt x="217" y="0"/>
                      <a:pt x="182" y="0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318" name="Google Shape;1318;p9"/>
              <p:cNvSpPr/>
              <p:nvPr/>
            </p:nvSpPr>
            <p:spPr>
              <a:xfrm>
                <a:off x="432413" y="1439623"/>
                <a:ext cx="35658" cy="91315"/>
              </a:xfrm>
              <a:custGeom>
                <a:rect b="b" l="l" r="r" t="t"/>
                <a:pathLst>
                  <a:path extrusionOk="0" h="3936" w="1537">
                    <a:moveTo>
                      <a:pt x="1365" y="1"/>
                    </a:moveTo>
                    <a:cubicBezTo>
                      <a:pt x="1346" y="1"/>
                      <a:pt x="1327" y="5"/>
                      <a:pt x="1308" y="15"/>
                    </a:cubicBezTo>
                    <a:cubicBezTo>
                      <a:pt x="821" y="532"/>
                      <a:pt x="487" y="1140"/>
                      <a:pt x="274" y="1808"/>
                    </a:cubicBezTo>
                    <a:cubicBezTo>
                      <a:pt x="153" y="2507"/>
                      <a:pt x="92" y="3237"/>
                      <a:pt x="1" y="3936"/>
                    </a:cubicBezTo>
                    <a:cubicBezTo>
                      <a:pt x="183" y="3298"/>
                      <a:pt x="305" y="2629"/>
                      <a:pt x="487" y="1960"/>
                    </a:cubicBezTo>
                    <a:cubicBezTo>
                      <a:pt x="669" y="1291"/>
                      <a:pt x="1004" y="714"/>
                      <a:pt x="1460" y="197"/>
                    </a:cubicBezTo>
                    <a:cubicBezTo>
                      <a:pt x="1536" y="121"/>
                      <a:pt x="1463" y="1"/>
                      <a:pt x="1365" y="1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319" name="Google Shape;1319;p9"/>
              <p:cNvSpPr/>
              <p:nvPr/>
            </p:nvSpPr>
            <p:spPr>
              <a:xfrm>
                <a:off x="358242" y="1554345"/>
                <a:ext cx="23293" cy="127693"/>
              </a:xfrm>
              <a:custGeom>
                <a:rect b="b" l="l" r="r" t="t"/>
                <a:pathLst>
                  <a:path extrusionOk="0" h="5504" w="1004">
                    <a:moveTo>
                      <a:pt x="220" y="1"/>
                    </a:moveTo>
                    <a:cubicBezTo>
                      <a:pt x="132" y="1"/>
                      <a:pt x="44" y="77"/>
                      <a:pt x="62" y="184"/>
                    </a:cubicBezTo>
                    <a:cubicBezTo>
                      <a:pt x="670" y="1887"/>
                      <a:pt x="366" y="3771"/>
                      <a:pt x="1" y="5504"/>
                    </a:cubicBezTo>
                    <a:cubicBezTo>
                      <a:pt x="548" y="3771"/>
                      <a:pt x="1004" y="1887"/>
                      <a:pt x="366" y="124"/>
                    </a:cubicBezTo>
                    <a:cubicBezTo>
                      <a:pt x="341" y="37"/>
                      <a:pt x="280" y="1"/>
                      <a:pt x="220" y="1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320" name="Google Shape;1320;p9"/>
              <p:cNvSpPr/>
              <p:nvPr/>
            </p:nvSpPr>
            <p:spPr>
              <a:xfrm>
                <a:off x="535282" y="1381589"/>
                <a:ext cx="22527" cy="86327"/>
              </a:xfrm>
              <a:custGeom>
                <a:rect b="b" l="l" r="r" t="t"/>
                <a:pathLst>
                  <a:path extrusionOk="0" h="3721" w="971">
                    <a:moveTo>
                      <a:pt x="849" y="1"/>
                    </a:moveTo>
                    <a:cubicBezTo>
                      <a:pt x="788" y="1"/>
                      <a:pt x="727" y="46"/>
                      <a:pt x="727" y="137"/>
                    </a:cubicBezTo>
                    <a:cubicBezTo>
                      <a:pt x="666" y="411"/>
                      <a:pt x="727" y="715"/>
                      <a:pt x="666" y="958"/>
                    </a:cubicBezTo>
                    <a:cubicBezTo>
                      <a:pt x="636" y="1262"/>
                      <a:pt x="636" y="1566"/>
                      <a:pt x="575" y="1931"/>
                    </a:cubicBezTo>
                    <a:cubicBezTo>
                      <a:pt x="453" y="2539"/>
                      <a:pt x="301" y="3147"/>
                      <a:pt x="28" y="3694"/>
                    </a:cubicBezTo>
                    <a:cubicBezTo>
                      <a:pt x="362" y="3177"/>
                      <a:pt x="575" y="2569"/>
                      <a:pt x="727" y="1961"/>
                    </a:cubicBezTo>
                    <a:cubicBezTo>
                      <a:pt x="788" y="1657"/>
                      <a:pt x="818" y="1353"/>
                      <a:pt x="879" y="1049"/>
                    </a:cubicBezTo>
                    <a:cubicBezTo>
                      <a:pt x="909" y="745"/>
                      <a:pt x="970" y="441"/>
                      <a:pt x="970" y="137"/>
                    </a:cubicBezTo>
                    <a:cubicBezTo>
                      <a:pt x="970" y="46"/>
                      <a:pt x="909" y="1"/>
                      <a:pt x="849" y="1"/>
                    </a:cubicBezTo>
                    <a:close/>
                    <a:moveTo>
                      <a:pt x="28" y="3694"/>
                    </a:moveTo>
                    <a:cubicBezTo>
                      <a:pt x="8" y="3694"/>
                      <a:pt x="1" y="3721"/>
                      <a:pt x="8" y="3721"/>
                    </a:cubicBezTo>
                    <a:cubicBezTo>
                      <a:pt x="11" y="3721"/>
                      <a:pt x="18" y="3714"/>
                      <a:pt x="28" y="3694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321" name="Google Shape;1321;p9"/>
              <p:cNvSpPr/>
              <p:nvPr/>
            </p:nvSpPr>
            <p:spPr>
              <a:xfrm>
                <a:off x="461912" y="1359015"/>
                <a:ext cx="109318" cy="33918"/>
              </a:xfrm>
              <a:custGeom>
                <a:rect b="b" l="l" r="r" t="t"/>
                <a:pathLst>
                  <a:path extrusionOk="0" h="1462" w="4712">
                    <a:moveTo>
                      <a:pt x="4552" y="1"/>
                    </a:moveTo>
                    <a:cubicBezTo>
                      <a:pt x="4545" y="1"/>
                      <a:pt x="4537" y="2"/>
                      <a:pt x="4529" y="3"/>
                    </a:cubicBezTo>
                    <a:cubicBezTo>
                      <a:pt x="2918" y="246"/>
                      <a:pt x="1246" y="398"/>
                      <a:pt x="0" y="1462"/>
                    </a:cubicBezTo>
                    <a:cubicBezTo>
                      <a:pt x="1338" y="489"/>
                      <a:pt x="2979" y="459"/>
                      <a:pt x="4529" y="307"/>
                    </a:cubicBezTo>
                    <a:cubicBezTo>
                      <a:pt x="4704" y="307"/>
                      <a:pt x="4711" y="1"/>
                      <a:pt x="4552" y="1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322" name="Google Shape;1322;p9"/>
              <p:cNvSpPr/>
              <p:nvPr/>
            </p:nvSpPr>
            <p:spPr>
              <a:xfrm>
                <a:off x="571657" y="1497867"/>
                <a:ext cx="33581" cy="179779"/>
              </a:xfrm>
              <a:custGeom>
                <a:rect b="b" l="l" r="r" t="t"/>
                <a:pathLst>
                  <a:path extrusionOk="0" h="9706" w="1813">
                    <a:moveTo>
                      <a:pt x="1611" y="1"/>
                    </a:moveTo>
                    <a:cubicBezTo>
                      <a:pt x="1553" y="1"/>
                      <a:pt x="1502" y="30"/>
                      <a:pt x="1490" y="100"/>
                    </a:cubicBezTo>
                    <a:cubicBezTo>
                      <a:pt x="1065" y="3322"/>
                      <a:pt x="1399" y="6665"/>
                      <a:pt x="1" y="9705"/>
                    </a:cubicBezTo>
                    <a:cubicBezTo>
                      <a:pt x="1581" y="6726"/>
                      <a:pt x="1277" y="3413"/>
                      <a:pt x="1794" y="191"/>
                    </a:cubicBezTo>
                    <a:cubicBezTo>
                      <a:pt x="1813" y="78"/>
                      <a:pt x="1704" y="1"/>
                      <a:pt x="1611" y="1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323" name="Google Shape;1323;p9"/>
              <p:cNvSpPr/>
              <p:nvPr/>
            </p:nvSpPr>
            <p:spPr>
              <a:xfrm>
                <a:off x="673181" y="1373642"/>
                <a:ext cx="78276" cy="198895"/>
              </a:xfrm>
              <a:custGeom>
                <a:rect b="b" l="l" r="r" t="t"/>
                <a:pathLst>
                  <a:path extrusionOk="0" h="10738" w="4226">
                    <a:moveTo>
                      <a:pt x="4058" y="0"/>
                    </a:moveTo>
                    <a:cubicBezTo>
                      <a:pt x="3974" y="0"/>
                      <a:pt x="3891" y="53"/>
                      <a:pt x="3891" y="160"/>
                    </a:cubicBezTo>
                    <a:cubicBezTo>
                      <a:pt x="3648" y="3990"/>
                      <a:pt x="1885" y="7394"/>
                      <a:pt x="0" y="10737"/>
                    </a:cubicBezTo>
                    <a:cubicBezTo>
                      <a:pt x="2067" y="7455"/>
                      <a:pt x="3952" y="4111"/>
                      <a:pt x="4225" y="160"/>
                    </a:cubicBezTo>
                    <a:cubicBezTo>
                      <a:pt x="4225" y="53"/>
                      <a:pt x="4142" y="0"/>
                      <a:pt x="4058" y="0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324" name="Google Shape;1324;p9"/>
              <p:cNvSpPr/>
              <p:nvPr/>
            </p:nvSpPr>
            <p:spPr>
              <a:xfrm>
                <a:off x="613681" y="1337193"/>
                <a:ext cx="46936" cy="245590"/>
              </a:xfrm>
              <a:custGeom>
                <a:rect b="b" l="l" r="r" t="t"/>
                <a:pathLst>
                  <a:path extrusionOk="0" h="13259" w="2534">
                    <a:moveTo>
                      <a:pt x="717" y="0"/>
                    </a:moveTo>
                    <a:cubicBezTo>
                      <a:pt x="619" y="0"/>
                      <a:pt x="527" y="69"/>
                      <a:pt x="527" y="206"/>
                    </a:cubicBezTo>
                    <a:cubicBezTo>
                      <a:pt x="1044" y="4431"/>
                      <a:pt x="2321" y="9355"/>
                      <a:pt x="41" y="13245"/>
                    </a:cubicBezTo>
                    <a:cubicBezTo>
                      <a:pt x="2534" y="9446"/>
                      <a:pt x="1379" y="4431"/>
                      <a:pt x="953" y="206"/>
                    </a:cubicBezTo>
                    <a:cubicBezTo>
                      <a:pt x="923" y="69"/>
                      <a:pt x="816" y="0"/>
                      <a:pt x="717" y="0"/>
                    </a:cubicBezTo>
                    <a:close/>
                    <a:moveTo>
                      <a:pt x="41" y="13245"/>
                    </a:moveTo>
                    <a:cubicBezTo>
                      <a:pt x="1" y="13245"/>
                      <a:pt x="14" y="13259"/>
                      <a:pt x="28" y="13259"/>
                    </a:cubicBezTo>
                    <a:cubicBezTo>
                      <a:pt x="34" y="13259"/>
                      <a:pt x="41" y="13255"/>
                      <a:pt x="41" y="13245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325" name="Google Shape;1325;p9"/>
              <p:cNvSpPr/>
              <p:nvPr/>
            </p:nvSpPr>
            <p:spPr>
              <a:xfrm>
                <a:off x="588301" y="1409974"/>
                <a:ext cx="52659" cy="55327"/>
              </a:xfrm>
              <a:custGeom>
                <a:rect b="b" l="l" r="r" t="t"/>
                <a:pathLst>
                  <a:path extrusionOk="0" h="2987" w="2843">
                    <a:moveTo>
                      <a:pt x="2632" y="0"/>
                    </a:moveTo>
                    <a:cubicBezTo>
                      <a:pt x="2603" y="0"/>
                      <a:pt x="2573" y="13"/>
                      <a:pt x="2543" y="42"/>
                    </a:cubicBezTo>
                    <a:cubicBezTo>
                      <a:pt x="1480" y="802"/>
                      <a:pt x="689" y="1835"/>
                      <a:pt x="21" y="2960"/>
                    </a:cubicBezTo>
                    <a:cubicBezTo>
                      <a:pt x="416" y="2443"/>
                      <a:pt x="780" y="1957"/>
                      <a:pt x="1236" y="1501"/>
                    </a:cubicBezTo>
                    <a:cubicBezTo>
                      <a:pt x="1692" y="1045"/>
                      <a:pt x="2209" y="650"/>
                      <a:pt x="2695" y="315"/>
                    </a:cubicBezTo>
                    <a:cubicBezTo>
                      <a:pt x="2843" y="217"/>
                      <a:pt x="2752" y="0"/>
                      <a:pt x="2632" y="0"/>
                    </a:cubicBezTo>
                    <a:close/>
                    <a:moveTo>
                      <a:pt x="21" y="2960"/>
                    </a:moveTo>
                    <a:cubicBezTo>
                      <a:pt x="0" y="2960"/>
                      <a:pt x="7" y="2987"/>
                      <a:pt x="14" y="2987"/>
                    </a:cubicBezTo>
                    <a:cubicBezTo>
                      <a:pt x="17" y="2987"/>
                      <a:pt x="21" y="2980"/>
                      <a:pt x="21" y="2960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326" name="Google Shape;1326;p9"/>
              <p:cNvSpPr/>
              <p:nvPr/>
            </p:nvSpPr>
            <p:spPr>
              <a:xfrm>
                <a:off x="469751" y="1466670"/>
                <a:ext cx="46399" cy="54271"/>
              </a:xfrm>
              <a:custGeom>
                <a:rect b="b" l="l" r="r" t="t"/>
                <a:pathLst>
                  <a:path extrusionOk="0" h="2930" w="2505">
                    <a:moveTo>
                      <a:pt x="2282" y="1"/>
                    </a:moveTo>
                    <a:cubicBezTo>
                      <a:pt x="2262" y="1"/>
                      <a:pt x="2241" y="4"/>
                      <a:pt x="2219" y="12"/>
                    </a:cubicBezTo>
                    <a:cubicBezTo>
                      <a:pt x="1642" y="285"/>
                      <a:pt x="1186" y="771"/>
                      <a:pt x="851" y="1258"/>
                    </a:cubicBezTo>
                    <a:cubicBezTo>
                      <a:pt x="456" y="1774"/>
                      <a:pt x="213" y="2322"/>
                      <a:pt x="0" y="2930"/>
                    </a:cubicBezTo>
                    <a:cubicBezTo>
                      <a:pt x="274" y="2413"/>
                      <a:pt x="608" y="1926"/>
                      <a:pt x="1003" y="1440"/>
                    </a:cubicBezTo>
                    <a:cubicBezTo>
                      <a:pt x="1186" y="1227"/>
                      <a:pt x="1368" y="1045"/>
                      <a:pt x="1611" y="863"/>
                    </a:cubicBezTo>
                    <a:cubicBezTo>
                      <a:pt x="1824" y="650"/>
                      <a:pt x="2098" y="467"/>
                      <a:pt x="2371" y="285"/>
                    </a:cubicBezTo>
                    <a:cubicBezTo>
                      <a:pt x="2505" y="178"/>
                      <a:pt x="2427" y="1"/>
                      <a:pt x="2282" y="1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327" name="Google Shape;1327;p9"/>
              <p:cNvSpPr/>
              <p:nvPr/>
            </p:nvSpPr>
            <p:spPr>
              <a:xfrm>
                <a:off x="281124" y="1502347"/>
                <a:ext cx="121063" cy="134010"/>
              </a:xfrm>
              <a:custGeom>
                <a:rect b="b" l="l" r="r" t="t"/>
                <a:pathLst>
                  <a:path extrusionOk="0" h="7235" w="6536">
                    <a:moveTo>
                      <a:pt x="6353" y="0"/>
                    </a:moveTo>
                    <a:cubicBezTo>
                      <a:pt x="4803" y="335"/>
                      <a:pt x="3435" y="1551"/>
                      <a:pt x="2493" y="2766"/>
                    </a:cubicBezTo>
                    <a:cubicBezTo>
                      <a:pt x="1460" y="4165"/>
                      <a:pt x="761" y="5715"/>
                      <a:pt x="1" y="7235"/>
                    </a:cubicBezTo>
                    <a:cubicBezTo>
                      <a:pt x="852" y="5867"/>
                      <a:pt x="1581" y="4408"/>
                      <a:pt x="2554" y="3101"/>
                    </a:cubicBezTo>
                    <a:cubicBezTo>
                      <a:pt x="3040" y="2462"/>
                      <a:pt x="3557" y="1885"/>
                      <a:pt x="4195" y="1399"/>
                    </a:cubicBezTo>
                    <a:cubicBezTo>
                      <a:pt x="4864" y="852"/>
                      <a:pt x="5624" y="548"/>
                      <a:pt x="6445" y="183"/>
                    </a:cubicBezTo>
                    <a:cubicBezTo>
                      <a:pt x="6536" y="152"/>
                      <a:pt x="6475" y="0"/>
                      <a:pt x="6353" y="0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328" name="Google Shape;1328;p9"/>
              <p:cNvSpPr/>
              <p:nvPr/>
            </p:nvSpPr>
            <p:spPr>
              <a:xfrm>
                <a:off x="353059" y="1473067"/>
                <a:ext cx="81629" cy="24431"/>
              </a:xfrm>
              <a:custGeom>
                <a:rect b="b" l="l" r="r" t="t"/>
                <a:pathLst>
                  <a:path extrusionOk="0" h="1319" w="4407">
                    <a:moveTo>
                      <a:pt x="4306" y="1"/>
                    </a:moveTo>
                    <a:cubicBezTo>
                      <a:pt x="4292" y="1"/>
                      <a:pt x="4275" y="4"/>
                      <a:pt x="4256" y="12"/>
                    </a:cubicBezTo>
                    <a:cubicBezTo>
                      <a:pt x="2828" y="224"/>
                      <a:pt x="1247" y="376"/>
                      <a:pt x="1" y="1319"/>
                    </a:cubicBezTo>
                    <a:cubicBezTo>
                      <a:pt x="1217" y="468"/>
                      <a:pt x="2858" y="255"/>
                      <a:pt x="4287" y="164"/>
                    </a:cubicBezTo>
                    <a:cubicBezTo>
                      <a:pt x="4393" y="164"/>
                      <a:pt x="4406" y="1"/>
                      <a:pt x="4306" y="1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329" name="Google Shape;1329;p9"/>
              <p:cNvSpPr/>
              <p:nvPr/>
            </p:nvSpPr>
            <p:spPr>
              <a:xfrm>
                <a:off x="708819" y="1259384"/>
                <a:ext cx="379934" cy="312975"/>
              </a:xfrm>
              <a:custGeom>
                <a:rect b="b" l="l" r="r" t="t"/>
                <a:pathLst>
                  <a:path extrusionOk="0" h="16897" w="20512">
                    <a:moveTo>
                      <a:pt x="20226" y="1"/>
                    </a:moveTo>
                    <a:cubicBezTo>
                      <a:pt x="20194" y="1"/>
                      <a:pt x="20159" y="9"/>
                      <a:pt x="20122" y="27"/>
                    </a:cubicBezTo>
                    <a:cubicBezTo>
                      <a:pt x="13739" y="2732"/>
                      <a:pt x="7478" y="6683"/>
                      <a:pt x="3101" y="12155"/>
                    </a:cubicBezTo>
                    <a:cubicBezTo>
                      <a:pt x="1855" y="13583"/>
                      <a:pt x="821" y="15194"/>
                      <a:pt x="0" y="16896"/>
                    </a:cubicBezTo>
                    <a:cubicBezTo>
                      <a:pt x="1581" y="13826"/>
                      <a:pt x="3952" y="11182"/>
                      <a:pt x="6535" y="8963"/>
                    </a:cubicBezTo>
                    <a:cubicBezTo>
                      <a:pt x="9180" y="6592"/>
                      <a:pt x="12159" y="4586"/>
                      <a:pt x="15259" y="2823"/>
                    </a:cubicBezTo>
                    <a:cubicBezTo>
                      <a:pt x="16900" y="1911"/>
                      <a:pt x="18603" y="1091"/>
                      <a:pt x="20305" y="361"/>
                    </a:cubicBezTo>
                    <a:cubicBezTo>
                      <a:pt x="20511" y="258"/>
                      <a:pt x="20411" y="1"/>
                      <a:pt x="20226" y="1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330" name="Google Shape;1330;p9"/>
              <p:cNvSpPr/>
              <p:nvPr/>
            </p:nvSpPr>
            <p:spPr>
              <a:xfrm>
                <a:off x="835092" y="1381537"/>
                <a:ext cx="45621" cy="90686"/>
              </a:xfrm>
              <a:custGeom>
                <a:rect b="b" l="l" r="r" t="t"/>
                <a:pathLst>
                  <a:path extrusionOk="0" h="4896" w="2463">
                    <a:moveTo>
                      <a:pt x="2225" y="0"/>
                    </a:moveTo>
                    <a:cubicBezTo>
                      <a:pt x="2175" y="0"/>
                      <a:pt x="2125" y="26"/>
                      <a:pt x="2098" y="93"/>
                    </a:cubicBezTo>
                    <a:cubicBezTo>
                      <a:pt x="2037" y="306"/>
                      <a:pt x="2067" y="488"/>
                      <a:pt x="2037" y="670"/>
                    </a:cubicBezTo>
                    <a:cubicBezTo>
                      <a:pt x="2007" y="883"/>
                      <a:pt x="1946" y="1126"/>
                      <a:pt x="1885" y="1309"/>
                    </a:cubicBezTo>
                    <a:cubicBezTo>
                      <a:pt x="1763" y="1765"/>
                      <a:pt x="1581" y="2190"/>
                      <a:pt x="1399" y="2616"/>
                    </a:cubicBezTo>
                    <a:cubicBezTo>
                      <a:pt x="1034" y="3497"/>
                      <a:pt x="548" y="4196"/>
                      <a:pt x="0" y="4895"/>
                    </a:cubicBezTo>
                    <a:cubicBezTo>
                      <a:pt x="608" y="4257"/>
                      <a:pt x="1186" y="3527"/>
                      <a:pt x="1642" y="2737"/>
                    </a:cubicBezTo>
                    <a:cubicBezTo>
                      <a:pt x="1885" y="2342"/>
                      <a:pt x="2067" y="1886"/>
                      <a:pt x="2219" y="1430"/>
                    </a:cubicBezTo>
                    <a:cubicBezTo>
                      <a:pt x="2280" y="1217"/>
                      <a:pt x="2341" y="974"/>
                      <a:pt x="2371" y="761"/>
                    </a:cubicBezTo>
                    <a:cubicBezTo>
                      <a:pt x="2402" y="549"/>
                      <a:pt x="2463" y="306"/>
                      <a:pt x="2371" y="93"/>
                    </a:cubicBezTo>
                    <a:cubicBezTo>
                      <a:pt x="2354" y="42"/>
                      <a:pt x="2290" y="0"/>
                      <a:pt x="2225" y="0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331" name="Google Shape;1331;p9"/>
              <p:cNvSpPr/>
              <p:nvPr/>
            </p:nvSpPr>
            <p:spPr>
              <a:xfrm>
                <a:off x="761975" y="1409208"/>
                <a:ext cx="73757" cy="41176"/>
              </a:xfrm>
              <a:custGeom>
                <a:rect b="b" l="l" r="r" t="t"/>
                <a:pathLst>
                  <a:path extrusionOk="0" h="2223" w="3982">
                    <a:moveTo>
                      <a:pt x="3827" y="1"/>
                    </a:moveTo>
                    <a:cubicBezTo>
                      <a:pt x="3818" y="1"/>
                      <a:pt x="3809" y="2"/>
                      <a:pt x="3800" y="3"/>
                    </a:cubicBezTo>
                    <a:cubicBezTo>
                      <a:pt x="3040" y="94"/>
                      <a:pt x="2310" y="338"/>
                      <a:pt x="1672" y="733"/>
                    </a:cubicBezTo>
                    <a:cubicBezTo>
                      <a:pt x="1003" y="1067"/>
                      <a:pt x="426" y="1614"/>
                      <a:pt x="0" y="2222"/>
                    </a:cubicBezTo>
                    <a:cubicBezTo>
                      <a:pt x="973" y="1189"/>
                      <a:pt x="2341" y="459"/>
                      <a:pt x="3800" y="277"/>
                    </a:cubicBezTo>
                    <a:cubicBezTo>
                      <a:pt x="3973" y="248"/>
                      <a:pt x="3982" y="1"/>
                      <a:pt x="3827" y="1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332" name="Google Shape;1332;p9"/>
              <p:cNvSpPr/>
              <p:nvPr/>
            </p:nvSpPr>
            <p:spPr>
              <a:xfrm rot="213596">
                <a:off x="670826" y="1320571"/>
                <a:ext cx="133201" cy="52284"/>
              </a:xfrm>
              <a:custGeom>
                <a:rect b="b" l="l" r="r" t="t"/>
                <a:pathLst>
                  <a:path extrusionOk="0" h="2823" w="7192">
                    <a:moveTo>
                      <a:pt x="7" y="2809"/>
                    </a:moveTo>
                    <a:cubicBezTo>
                      <a:pt x="0" y="2809"/>
                      <a:pt x="7" y="2823"/>
                      <a:pt x="27" y="2823"/>
                    </a:cubicBezTo>
                    <a:cubicBezTo>
                      <a:pt x="17" y="2813"/>
                      <a:pt x="11" y="2809"/>
                      <a:pt x="7" y="2809"/>
                    </a:cubicBezTo>
                    <a:close/>
                    <a:moveTo>
                      <a:pt x="5758" y="1"/>
                    </a:moveTo>
                    <a:cubicBezTo>
                      <a:pt x="4911" y="1"/>
                      <a:pt x="4054" y="197"/>
                      <a:pt x="3280" y="543"/>
                    </a:cubicBezTo>
                    <a:cubicBezTo>
                      <a:pt x="2064" y="1090"/>
                      <a:pt x="1030" y="2002"/>
                      <a:pt x="27" y="2823"/>
                    </a:cubicBezTo>
                    <a:cubicBezTo>
                      <a:pt x="1000" y="2154"/>
                      <a:pt x="2034" y="1425"/>
                      <a:pt x="3128" y="938"/>
                    </a:cubicBezTo>
                    <a:cubicBezTo>
                      <a:pt x="3675" y="695"/>
                      <a:pt x="4252" y="482"/>
                      <a:pt x="4800" y="391"/>
                    </a:cubicBezTo>
                    <a:cubicBezTo>
                      <a:pt x="5024" y="362"/>
                      <a:pt x="5245" y="348"/>
                      <a:pt x="5464" y="348"/>
                    </a:cubicBezTo>
                    <a:cubicBezTo>
                      <a:pt x="5930" y="348"/>
                      <a:pt x="6391" y="410"/>
                      <a:pt x="6866" y="513"/>
                    </a:cubicBezTo>
                    <a:cubicBezTo>
                      <a:pt x="6876" y="514"/>
                      <a:pt x="6885" y="515"/>
                      <a:pt x="6894" y="515"/>
                    </a:cubicBezTo>
                    <a:cubicBezTo>
                      <a:pt x="7089" y="515"/>
                      <a:pt x="7192" y="206"/>
                      <a:pt x="6988" y="148"/>
                    </a:cubicBezTo>
                    <a:cubicBezTo>
                      <a:pt x="6587" y="48"/>
                      <a:pt x="6174" y="1"/>
                      <a:pt x="5758" y="1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  <p:grpSp>
          <p:nvGrpSpPr>
            <p:cNvPr id="1333" name="Google Shape;1333;p9"/>
            <p:cNvGrpSpPr/>
            <p:nvPr/>
          </p:nvGrpSpPr>
          <p:grpSpPr>
            <a:xfrm>
              <a:off x="1287499" y="1519165"/>
              <a:ext cx="81803" cy="349206"/>
              <a:chOff x="1287499" y="1519165"/>
              <a:chExt cx="81803" cy="349206"/>
            </a:xfrm>
          </p:grpSpPr>
          <p:sp>
            <p:nvSpPr>
              <p:cNvPr id="1334" name="Google Shape;1334;p9"/>
              <p:cNvSpPr/>
              <p:nvPr/>
            </p:nvSpPr>
            <p:spPr>
              <a:xfrm>
                <a:off x="1293995" y="1687597"/>
                <a:ext cx="49114" cy="45379"/>
              </a:xfrm>
              <a:custGeom>
                <a:rect b="b" l="l" r="r" t="t"/>
                <a:pathLst>
                  <a:path extrusionOk="0" h="1956" w="2117">
                    <a:moveTo>
                      <a:pt x="1665" y="1013"/>
                    </a:moveTo>
                    <a:lnTo>
                      <a:pt x="1665" y="1013"/>
                    </a:lnTo>
                    <a:cubicBezTo>
                      <a:pt x="1677" y="1030"/>
                      <a:pt x="1689" y="1047"/>
                      <a:pt x="1702" y="1064"/>
                    </a:cubicBezTo>
                    <a:lnTo>
                      <a:pt x="1702" y="1064"/>
                    </a:lnTo>
                    <a:cubicBezTo>
                      <a:pt x="1691" y="1045"/>
                      <a:pt x="1678" y="1026"/>
                      <a:pt x="1665" y="1013"/>
                    </a:cubicBezTo>
                    <a:close/>
                    <a:moveTo>
                      <a:pt x="1883" y="1760"/>
                    </a:moveTo>
                    <a:cubicBezTo>
                      <a:pt x="1881" y="1764"/>
                      <a:pt x="1880" y="1768"/>
                      <a:pt x="1878" y="1773"/>
                    </a:cubicBezTo>
                    <a:cubicBezTo>
                      <a:pt x="1873" y="1784"/>
                      <a:pt x="1870" y="1791"/>
                      <a:pt x="1869" y="1795"/>
                    </a:cubicBezTo>
                    <a:lnTo>
                      <a:pt x="1869" y="1795"/>
                    </a:lnTo>
                    <a:cubicBezTo>
                      <a:pt x="1865" y="1796"/>
                      <a:pt x="1858" y="1798"/>
                      <a:pt x="1848" y="1804"/>
                    </a:cubicBezTo>
                    <a:cubicBezTo>
                      <a:pt x="1863" y="1788"/>
                      <a:pt x="1875" y="1773"/>
                      <a:pt x="1883" y="1760"/>
                    </a:cubicBezTo>
                    <a:close/>
                    <a:moveTo>
                      <a:pt x="343" y="1"/>
                    </a:moveTo>
                    <a:cubicBezTo>
                      <a:pt x="140" y="1"/>
                      <a:pt x="0" y="212"/>
                      <a:pt x="54" y="375"/>
                    </a:cubicBezTo>
                    <a:cubicBezTo>
                      <a:pt x="115" y="436"/>
                      <a:pt x="115" y="527"/>
                      <a:pt x="146" y="588"/>
                    </a:cubicBezTo>
                    <a:cubicBezTo>
                      <a:pt x="176" y="679"/>
                      <a:pt x="176" y="740"/>
                      <a:pt x="206" y="831"/>
                    </a:cubicBezTo>
                    <a:cubicBezTo>
                      <a:pt x="237" y="922"/>
                      <a:pt x="328" y="1044"/>
                      <a:pt x="358" y="1165"/>
                    </a:cubicBezTo>
                    <a:lnTo>
                      <a:pt x="480" y="1378"/>
                    </a:lnTo>
                    <a:cubicBezTo>
                      <a:pt x="510" y="1469"/>
                      <a:pt x="601" y="1530"/>
                      <a:pt x="632" y="1591"/>
                    </a:cubicBezTo>
                    <a:cubicBezTo>
                      <a:pt x="662" y="1652"/>
                      <a:pt x="784" y="1682"/>
                      <a:pt x="814" y="1743"/>
                    </a:cubicBezTo>
                    <a:lnTo>
                      <a:pt x="1057" y="1834"/>
                    </a:lnTo>
                    <a:cubicBezTo>
                      <a:pt x="1209" y="1925"/>
                      <a:pt x="1361" y="1956"/>
                      <a:pt x="1513" y="1956"/>
                    </a:cubicBezTo>
                    <a:cubicBezTo>
                      <a:pt x="1635" y="1956"/>
                      <a:pt x="1696" y="1925"/>
                      <a:pt x="1757" y="1895"/>
                    </a:cubicBezTo>
                    <a:cubicBezTo>
                      <a:pt x="1802" y="1895"/>
                      <a:pt x="1830" y="1861"/>
                      <a:pt x="1842" y="1832"/>
                    </a:cubicBezTo>
                    <a:lnTo>
                      <a:pt x="1842" y="1832"/>
                    </a:lnTo>
                    <a:cubicBezTo>
                      <a:pt x="1894" y="1829"/>
                      <a:pt x="1947" y="1821"/>
                      <a:pt x="2000" y="1804"/>
                    </a:cubicBezTo>
                    <a:cubicBezTo>
                      <a:pt x="2026" y="1823"/>
                      <a:pt x="2047" y="1832"/>
                      <a:pt x="2062" y="1832"/>
                    </a:cubicBezTo>
                    <a:cubicBezTo>
                      <a:pt x="2117" y="1832"/>
                      <a:pt x="2101" y="1723"/>
                      <a:pt x="2030" y="1652"/>
                    </a:cubicBezTo>
                    <a:cubicBezTo>
                      <a:pt x="2006" y="1640"/>
                      <a:pt x="1987" y="1628"/>
                      <a:pt x="1969" y="1616"/>
                    </a:cubicBezTo>
                    <a:lnTo>
                      <a:pt x="1969" y="1616"/>
                    </a:lnTo>
                    <a:lnTo>
                      <a:pt x="1969" y="1469"/>
                    </a:lnTo>
                    <a:cubicBezTo>
                      <a:pt x="1969" y="1408"/>
                      <a:pt x="1939" y="1348"/>
                      <a:pt x="1878" y="1317"/>
                    </a:cubicBezTo>
                    <a:cubicBezTo>
                      <a:pt x="1829" y="1218"/>
                      <a:pt x="1759" y="1140"/>
                      <a:pt x="1702" y="1064"/>
                    </a:cubicBezTo>
                    <a:lnTo>
                      <a:pt x="1702" y="1064"/>
                    </a:lnTo>
                    <a:cubicBezTo>
                      <a:pt x="1716" y="1090"/>
                      <a:pt x="1726" y="1118"/>
                      <a:pt x="1726" y="1135"/>
                    </a:cubicBezTo>
                    <a:cubicBezTo>
                      <a:pt x="1635" y="1013"/>
                      <a:pt x="1544" y="861"/>
                      <a:pt x="1422" y="740"/>
                    </a:cubicBezTo>
                    <a:cubicBezTo>
                      <a:pt x="1361" y="679"/>
                      <a:pt x="1240" y="588"/>
                      <a:pt x="1179" y="497"/>
                    </a:cubicBezTo>
                    <a:cubicBezTo>
                      <a:pt x="1057" y="375"/>
                      <a:pt x="936" y="284"/>
                      <a:pt x="784" y="223"/>
                    </a:cubicBezTo>
                    <a:cubicBezTo>
                      <a:pt x="662" y="132"/>
                      <a:pt x="510" y="71"/>
                      <a:pt x="419" y="10"/>
                    </a:cubicBezTo>
                    <a:cubicBezTo>
                      <a:pt x="393" y="4"/>
                      <a:pt x="368" y="1"/>
                      <a:pt x="343" y="1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335" name="Google Shape;1335;p9"/>
              <p:cNvSpPr/>
              <p:nvPr/>
            </p:nvSpPr>
            <p:spPr>
              <a:xfrm>
                <a:off x="1287499" y="1738590"/>
                <a:ext cx="55726" cy="26123"/>
              </a:xfrm>
              <a:custGeom>
                <a:rect b="b" l="l" r="r" t="t"/>
                <a:pathLst>
                  <a:path extrusionOk="0" h="1126" w="2402">
                    <a:moveTo>
                      <a:pt x="942" y="1"/>
                    </a:moveTo>
                    <a:cubicBezTo>
                      <a:pt x="851" y="1"/>
                      <a:pt x="729" y="1"/>
                      <a:pt x="608" y="31"/>
                    </a:cubicBezTo>
                    <a:cubicBezTo>
                      <a:pt x="547" y="31"/>
                      <a:pt x="456" y="62"/>
                      <a:pt x="395" y="62"/>
                    </a:cubicBezTo>
                    <a:lnTo>
                      <a:pt x="304" y="62"/>
                    </a:lnTo>
                    <a:cubicBezTo>
                      <a:pt x="274" y="62"/>
                      <a:pt x="243" y="92"/>
                      <a:pt x="182" y="92"/>
                    </a:cubicBezTo>
                    <a:cubicBezTo>
                      <a:pt x="91" y="183"/>
                      <a:pt x="0" y="335"/>
                      <a:pt x="30" y="457"/>
                    </a:cubicBezTo>
                    <a:cubicBezTo>
                      <a:pt x="122" y="669"/>
                      <a:pt x="304" y="821"/>
                      <a:pt x="486" y="943"/>
                    </a:cubicBezTo>
                    <a:cubicBezTo>
                      <a:pt x="608" y="973"/>
                      <a:pt x="729" y="1065"/>
                      <a:pt x="851" y="1095"/>
                    </a:cubicBezTo>
                    <a:cubicBezTo>
                      <a:pt x="942" y="1125"/>
                      <a:pt x="1094" y="1125"/>
                      <a:pt x="1216" y="1125"/>
                    </a:cubicBezTo>
                    <a:cubicBezTo>
                      <a:pt x="1337" y="1125"/>
                      <a:pt x="1489" y="1095"/>
                      <a:pt x="1611" y="1095"/>
                    </a:cubicBezTo>
                    <a:cubicBezTo>
                      <a:pt x="1702" y="1065"/>
                      <a:pt x="1824" y="1065"/>
                      <a:pt x="1945" y="973"/>
                    </a:cubicBezTo>
                    <a:cubicBezTo>
                      <a:pt x="2006" y="943"/>
                      <a:pt x="2097" y="852"/>
                      <a:pt x="2128" y="761"/>
                    </a:cubicBezTo>
                    <a:lnTo>
                      <a:pt x="2219" y="669"/>
                    </a:lnTo>
                    <a:cubicBezTo>
                      <a:pt x="2249" y="669"/>
                      <a:pt x="2280" y="639"/>
                      <a:pt x="2280" y="609"/>
                    </a:cubicBezTo>
                    <a:cubicBezTo>
                      <a:pt x="2401" y="609"/>
                      <a:pt x="2401" y="487"/>
                      <a:pt x="2280" y="426"/>
                    </a:cubicBezTo>
                    <a:cubicBezTo>
                      <a:pt x="2249" y="365"/>
                      <a:pt x="2219" y="365"/>
                      <a:pt x="2158" y="335"/>
                    </a:cubicBezTo>
                    <a:lnTo>
                      <a:pt x="2128" y="305"/>
                    </a:lnTo>
                    <a:lnTo>
                      <a:pt x="1976" y="153"/>
                    </a:lnTo>
                    <a:cubicBezTo>
                      <a:pt x="1915" y="122"/>
                      <a:pt x="1793" y="62"/>
                      <a:pt x="1702" y="62"/>
                    </a:cubicBezTo>
                    <a:cubicBezTo>
                      <a:pt x="1550" y="31"/>
                      <a:pt x="1398" y="1"/>
                      <a:pt x="1246" y="1"/>
                    </a:cubicBezTo>
                    <a:cubicBezTo>
                      <a:pt x="1141" y="1"/>
                      <a:pt x="1035" y="1"/>
                      <a:pt x="929" y="11"/>
                    </a:cubicBezTo>
                    <a:lnTo>
                      <a:pt x="929" y="11"/>
                    </a:lnTo>
                    <a:cubicBezTo>
                      <a:pt x="934" y="8"/>
                      <a:pt x="938" y="5"/>
                      <a:pt x="942" y="1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336" name="Google Shape;1336;p9"/>
              <p:cNvSpPr/>
              <p:nvPr/>
            </p:nvSpPr>
            <p:spPr>
              <a:xfrm>
                <a:off x="1312880" y="1773854"/>
                <a:ext cx="33872" cy="23293"/>
              </a:xfrm>
              <a:custGeom>
                <a:rect b="b" l="l" r="r" t="t"/>
                <a:pathLst>
                  <a:path extrusionOk="0" h="1004" w="1460">
                    <a:moveTo>
                      <a:pt x="1216" y="61"/>
                    </a:moveTo>
                    <a:cubicBezTo>
                      <a:pt x="1216" y="71"/>
                      <a:pt x="1213" y="75"/>
                      <a:pt x="1208" y="75"/>
                    </a:cubicBezTo>
                    <a:cubicBezTo>
                      <a:pt x="1208" y="75"/>
                      <a:pt x="1208" y="75"/>
                      <a:pt x="1208" y="75"/>
                    </a:cubicBezTo>
                    <a:lnTo>
                      <a:pt x="1208" y="75"/>
                    </a:lnTo>
                    <a:cubicBezTo>
                      <a:pt x="1211" y="71"/>
                      <a:pt x="1213" y="67"/>
                      <a:pt x="1216" y="61"/>
                    </a:cubicBezTo>
                    <a:close/>
                    <a:moveTo>
                      <a:pt x="821" y="1"/>
                    </a:moveTo>
                    <a:cubicBezTo>
                      <a:pt x="760" y="1"/>
                      <a:pt x="699" y="1"/>
                      <a:pt x="669" y="31"/>
                    </a:cubicBezTo>
                    <a:lnTo>
                      <a:pt x="426" y="31"/>
                    </a:lnTo>
                    <a:cubicBezTo>
                      <a:pt x="365" y="31"/>
                      <a:pt x="274" y="122"/>
                      <a:pt x="243" y="152"/>
                    </a:cubicBezTo>
                    <a:cubicBezTo>
                      <a:pt x="152" y="213"/>
                      <a:pt x="91" y="274"/>
                      <a:pt x="61" y="365"/>
                    </a:cubicBezTo>
                    <a:cubicBezTo>
                      <a:pt x="0" y="456"/>
                      <a:pt x="0" y="578"/>
                      <a:pt x="0" y="669"/>
                    </a:cubicBezTo>
                    <a:cubicBezTo>
                      <a:pt x="61" y="760"/>
                      <a:pt x="91" y="821"/>
                      <a:pt x="122" y="852"/>
                    </a:cubicBezTo>
                    <a:cubicBezTo>
                      <a:pt x="152" y="912"/>
                      <a:pt x="213" y="943"/>
                      <a:pt x="274" y="973"/>
                    </a:cubicBezTo>
                    <a:cubicBezTo>
                      <a:pt x="304" y="1004"/>
                      <a:pt x="395" y="1004"/>
                      <a:pt x="456" y="1004"/>
                    </a:cubicBezTo>
                    <a:cubicBezTo>
                      <a:pt x="547" y="1004"/>
                      <a:pt x="608" y="1004"/>
                      <a:pt x="699" y="973"/>
                    </a:cubicBezTo>
                    <a:cubicBezTo>
                      <a:pt x="760" y="943"/>
                      <a:pt x="821" y="943"/>
                      <a:pt x="882" y="852"/>
                    </a:cubicBezTo>
                    <a:cubicBezTo>
                      <a:pt x="973" y="821"/>
                      <a:pt x="1064" y="760"/>
                      <a:pt x="1125" y="669"/>
                    </a:cubicBezTo>
                    <a:cubicBezTo>
                      <a:pt x="1186" y="608"/>
                      <a:pt x="1216" y="517"/>
                      <a:pt x="1277" y="456"/>
                    </a:cubicBezTo>
                    <a:cubicBezTo>
                      <a:pt x="1277" y="426"/>
                      <a:pt x="1307" y="426"/>
                      <a:pt x="1307" y="365"/>
                    </a:cubicBezTo>
                    <a:cubicBezTo>
                      <a:pt x="1307" y="365"/>
                      <a:pt x="1307" y="335"/>
                      <a:pt x="1338" y="335"/>
                    </a:cubicBezTo>
                    <a:cubicBezTo>
                      <a:pt x="1353" y="320"/>
                      <a:pt x="1360" y="290"/>
                      <a:pt x="1364" y="260"/>
                    </a:cubicBezTo>
                    <a:lnTo>
                      <a:pt x="1364" y="260"/>
                    </a:lnTo>
                    <a:cubicBezTo>
                      <a:pt x="1377" y="232"/>
                      <a:pt x="1391" y="202"/>
                      <a:pt x="1429" y="183"/>
                    </a:cubicBezTo>
                    <a:cubicBezTo>
                      <a:pt x="1459" y="152"/>
                      <a:pt x="1459" y="61"/>
                      <a:pt x="1429" y="31"/>
                    </a:cubicBezTo>
                    <a:cubicBezTo>
                      <a:pt x="1338" y="61"/>
                      <a:pt x="1277" y="61"/>
                      <a:pt x="1216" y="61"/>
                    </a:cubicBezTo>
                    <a:lnTo>
                      <a:pt x="1034" y="61"/>
                    </a:lnTo>
                    <a:cubicBezTo>
                      <a:pt x="973" y="61"/>
                      <a:pt x="912" y="61"/>
                      <a:pt x="851" y="31"/>
                    </a:cubicBezTo>
                    <a:lnTo>
                      <a:pt x="973" y="31"/>
                    </a:lnTo>
                    <a:cubicBezTo>
                      <a:pt x="912" y="31"/>
                      <a:pt x="851" y="1"/>
                      <a:pt x="821" y="1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337" name="Google Shape;1337;p9"/>
              <p:cNvSpPr/>
              <p:nvPr/>
            </p:nvSpPr>
            <p:spPr>
              <a:xfrm>
                <a:off x="1334038" y="1800766"/>
                <a:ext cx="35264" cy="67605"/>
              </a:xfrm>
              <a:custGeom>
                <a:rect b="b" l="l" r="r" t="t"/>
                <a:pathLst>
                  <a:path extrusionOk="0" h="2914" w="1520">
                    <a:moveTo>
                      <a:pt x="911" y="1"/>
                    </a:moveTo>
                    <a:cubicBezTo>
                      <a:pt x="839" y="1"/>
                      <a:pt x="765" y="32"/>
                      <a:pt x="699" y="87"/>
                    </a:cubicBezTo>
                    <a:lnTo>
                      <a:pt x="620" y="166"/>
                    </a:lnTo>
                    <a:lnTo>
                      <a:pt x="620" y="166"/>
                    </a:lnTo>
                    <a:cubicBezTo>
                      <a:pt x="379" y="276"/>
                      <a:pt x="247" y="555"/>
                      <a:pt x="152" y="816"/>
                    </a:cubicBezTo>
                    <a:cubicBezTo>
                      <a:pt x="91" y="1029"/>
                      <a:pt x="0" y="1303"/>
                      <a:pt x="61" y="1546"/>
                    </a:cubicBezTo>
                    <a:cubicBezTo>
                      <a:pt x="61" y="1698"/>
                      <a:pt x="91" y="1850"/>
                      <a:pt x="122" y="1941"/>
                    </a:cubicBezTo>
                    <a:cubicBezTo>
                      <a:pt x="152" y="2062"/>
                      <a:pt x="182" y="2184"/>
                      <a:pt x="274" y="2336"/>
                    </a:cubicBezTo>
                    <a:lnTo>
                      <a:pt x="284" y="2379"/>
                    </a:lnTo>
                    <a:lnTo>
                      <a:pt x="284" y="2379"/>
                    </a:lnTo>
                    <a:cubicBezTo>
                      <a:pt x="284" y="2379"/>
                      <a:pt x="283" y="2379"/>
                      <a:pt x="283" y="2379"/>
                    </a:cubicBezTo>
                    <a:cubicBezTo>
                      <a:pt x="278" y="2379"/>
                      <a:pt x="285" y="2400"/>
                      <a:pt x="304" y="2458"/>
                    </a:cubicBezTo>
                    <a:lnTo>
                      <a:pt x="284" y="2379"/>
                    </a:lnTo>
                    <a:lnTo>
                      <a:pt x="284" y="2379"/>
                    </a:lnTo>
                    <a:cubicBezTo>
                      <a:pt x="288" y="2381"/>
                      <a:pt x="295" y="2387"/>
                      <a:pt x="304" y="2397"/>
                    </a:cubicBezTo>
                    <a:lnTo>
                      <a:pt x="304" y="2458"/>
                    </a:lnTo>
                    <a:cubicBezTo>
                      <a:pt x="334" y="2610"/>
                      <a:pt x="426" y="2670"/>
                      <a:pt x="486" y="2792"/>
                    </a:cubicBezTo>
                    <a:cubicBezTo>
                      <a:pt x="578" y="2914"/>
                      <a:pt x="730" y="2914"/>
                      <a:pt x="851" y="2914"/>
                    </a:cubicBezTo>
                    <a:cubicBezTo>
                      <a:pt x="973" y="2914"/>
                      <a:pt x="1064" y="2822"/>
                      <a:pt x="1155" y="2701"/>
                    </a:cubicBezTo>
                    <a:cubicBezTo>
                      <a:pt x="1216" y="2610"/>
                      <a:pt x="1277" y="2518"/>
                      <a:pt x="1307" y="2397"/>
                    </a:cubicBezTo>
                    <a:cubicBezTo>
                      <a:pt x="1338" y="2336"/>
                      <a:pt x="1368" y="2214"/>
                      <a:pt x="1429" y="2154"/>
                    </a:cubicBezTo>
                    <a:cubicBezTo>
                      <a:pt x="1490" y="1910"/>
                      <a:pt x="1520" y="1698"/>
                      <a:pt x="1520" y="1455"/>
                    </a:cubicBezTo>
                    <a:cubicBezTo>
                      <a:pt x="1520" y="1242"/>
                      <a:pt x="1490" y="999"/>
                      <a:pt x="1459" y="786"/>
                    </a:cubicBezTo>
                    <a:lnTo>
                      <a:pt x="1338" y="421"/>
                    </a:lnTo>
                    <a:lnTo>
                      <a:pt x="1216" y="330"/>
                    </a:lnTo>
                    <a:cubicBezTo>
                      <a:pt x="1158" y="97"/>
                      <a:pt x="1038" y="1"/>
                      <a:pt x="911" y="1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338" name="Google Shape;1338;p9"/>
              <p:cNvSpPr/>
              <p:nvPr/>
            </p:nvSpPr>
            <p:spPr>
              <a:xfrm>
                <a:off x="1304412" y="1807703"/>
                <a:ext cx="24708" cy="23989"/>
              </a:xfrm>
              <a:custGeom>
                <a:rect b="b" l="l" r="r" t="t"/>
                <a:pathLst>
                  <a:path extrusionOk="0" h="1034" w="1065">
                    <a:moveTo>
                      <a:pt x="943" y="1"/>
                    </a:moveTo>
                    <a:lnTo>
                      <a:pt x="791" y="31"/>
                    </a:lnTo>
                    <a:cubicBezTo>
                      <a:pt x="760" y="31"/>
                      <a:pt x="760" y="31"/>
                      <a:pt x="730" y="61"/>
                    </a:cubicBezTo>
                    <a:cubicBezTo>
                      <a:pt x="669" y="61"/>
                      <a:pt x="639" y="92"/>
                      <a:pt x="608" y="92"/>
                    </a:cubicBezTo>
                    <a:cubicBezTo>
                      <a:pt x="578" y="122"/>
                      <a:pt x="517" y="152"/>
                      <a:pt x="487" y="152"/>
                    </a:cubicBezTo>
                    <a:cubicBezTo>
                      <a:pt x="365" y="244"/>
                      <a:pt x="304" y="274"/>
                      <a:pt x="183" y="365"/>
                    </a:cubicBezTo>
                    <a:cubicBezTo>
                      <a:pt x="122" y="396"/>
                      <a:pt x="31" y="517"/>
                      <a:pt x="0" y="578"/>
                    </a:cubicBezTo>
                    <a:lnTo>
                      <a:pt x="0" y="760"/>
                    </a:lnTo>
                    <a:cubicBezTo>
                      <a:pt x="0" y="821"/>
                      <a:pt x="31" y="852"/>
                      <a:pt x="61" y="882"/>
                    </a:cubicBezTo>
                    <a:lnTo>
                      <a:pt x="183" y="1004"/>
                    </a:lnTo>
                    <a:cubicBezTo>
                      <a:pt x="213" y="1034"/>
                      <a:pt x="244" y="1034"/>
                      <a:pt x="335" y="1034"/>
                    </a:cubicBezTo>
                    <a:lnTo>
                      <a:pt x="487" y="1034"/>
                    </a:lnTo>
                    <a:cubicBezTo>
                      <a:pt x="578" y="1034"/>
                      <a:pt x="608" y="1004"/>
                      <a:pt x="639" y="912"/>
                    </a:cubicBezTo>
                    <a:cubicBezTo>
                      <a:pt x="760" y="821"/>
                      <a:pt x="821" y="700"/>
                      <a:pt x="912" y="578"/>
                    </a:cubicBezTo>
                    <a:cubicBezTo>
                      <a:pt x="943" y="548"/>
                      <a:pt x="943" y="517"/>
                      <a:pt x="973" y="426"/>
                    </a:cubicBezTo>
                    <a:cubicBezTo>
                      <a:pt x="1004" y="365"/>
                      <a:pt x="1004" y="304"/>
                      <a:pt x="1064" y="244"/>
                    </a:cubicBezTo>
                    <a:cubicBezTo>
                      <a:pt x="1064" y="152"/>
                      <a:pt x="1064" y="92"/>
                      <a:pt x="1004" y="61"/>
                    </a:cubicBezTo>
                    <a:cubicBezTo>
                      <a:pt x="973" y="1"/>
                      <a:pt x="943" y="1"/>
                      <a:pt x="943" y="1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339" name="Google Shape;1339;p9"/>
              <p:cNvSpPr/>
              <p:nvPr/>
            </p:nvSpPr>
            <p:spPr>
              <a:xfrm>
                <a:off x="1300371" y="1643099"/>
                <a:ext cx="38814" cy="62918"/>
              </a:xfrm>
              <a:custGeom>
                <a:rect b="b" l="l" r="r" t="t"/>
                <a:pathLst>
                  <a:path extrusionOk="0" h="2712" w="1673">
                    <a:moveTo>
                      <a:pt x="541" y="0"/>
                    </a:moveTo>
                    <a:cubicBezTo>
                      <a:pt x="409" y="0"/>
                      <a:pt x="283" y="57"/>
                      <a:pt x="213" y="196"/>
                    </a:cubicBezTo>
                    <a:cubicBezTo>
                      <a:pt x="183" y="317"/>
                      <a:pt x="122" y="378"/>
                      <a:pt x="61" y="500"/>
                    </a:cubicBezTo>
                    <a:cubicBezTo>
                      <a:pt x="31" y="621"/>
                      <a:pt x="0" y="773"/>
                      <a:pt x="0" y="925"/>
                    </a:cubicBezTo>
                    <a:cubicBezTo>
                      <a:pt x="0" y="1168"/>
                      <a:pt x="152" y="1533"/>
                      <a:pt x="304" y="1746"/>
                    </a:cubicBezTo>
                    <a:cubicBezTo>
                      <a:pt x="456" y="1989"/>
                      <a:pt x="608" y="2232"/>
                      <a:pt x="821" y="2354"/>
                    </a:cubicBezTo>
                    <a:cubicBezTo>
                      <a:pt x="882" y="2384"/>
                      <a:pt x="912" y="2384"/>
                      <a:pt x="943" y="2445"/>
                    </a:cubicBezTo>
                    <a:cubicBezTo>
                      <a:pt x="967" y="2445"/>
                      <a:pt x="1030" y="2484"/>
                      <a:pt x="1070" y="2484"/>
                    </a:cubicBezTo>
                    <a:cubicBezTo>
                      <a:pt x="1080" y="2484"/>
                      <a:pt x="1089" y="2481"/>
                      <a:pt x="1095" y="2475"/>
                    </a:cubicBezTo>
                    <a:cubicBezTo>
                      <a:pt x="1125" y="2506"/>
                      <a:pt x="1186" y="2506"/>
                      <a:pt x="1216" y="2506"/>
                    </a:cubicBezTo>
                    <a:cubicBezTo>
                      <a:pt x="1247" y="2536"/>
                      <a:pt x="1247" y="2597"/>
                      <a:pt x="1277" y="2627"/>
                    </a:cubicBezTo>
                    <a:cubicBezTo>
                      <a:pt x="1334" y="2685"/>
                      <a:pt x="1400" y="2712"/>
                      <a:pt x="1457" y="2712"/>
                    </a:cubicBezTo>
                    <a:cubicBezTo>
                      <a:pt x="1551" y="2712"/>
                      <a:pt x="1619" y="2638"/>
                      <a:pt x="1581" y="2506"/>
                    </a:cubicBezTo>
                    <a:cubicBezTo>
                      <a:pt x="1581" y="2466"/>
                      <a:pt x="1568" y="2440"/>
                      <a:pt x="1559" y="2401"/>
                    </a:cubicBezTo>
                    <a:lnTo>
                      <a:pt x="1559" y="2401"/>
                    </a:lnTo>
                    <a:cubicBezTo>
                      <a:pt x="1595" y="2237"/>
                      <a:pt x="1672" y="2093"/>
                      <a:pt x="1672" y="1898"/>
                    </a:cubicBezTo>
                    <a:cubicBezTo>
                      <a:pt x="1672" y="1685"/>
                      <a:pt x="1581" y="1442"/>
                      <a:pt x="1520" y="1260"/>
                    </a:cubicBezTo>
                    <a:cubicBezTo>
                      <a:pt x="1490" y="1168"/>
                      <a:pt x="1490" y="1108"/>
                      <a:pt x="1429" y="986"/>
                    </a:cubicBezTo>
                    <a:cubicBezTo>
                      <a:pt x="1399" y="895"/>
                      <a:pt x="1368" y="712"/>
                      <a:pt x="1277" y="591"/>
                    </a:cubicBezTo>
                    <a:cubicBezTo>
                      <a:pt x="1216" y="469"/>
                      <a:pt x="1125" y="378"/>
                      <a:pt x="1064" y="287"/>
                    </a:cubicBezTo>
                    <a:lnTo>
                      <a:pt x="973" y="196"/>
                    </a:lnTo>
                    <a:lnTo>
                      <a:pt x="973" y="196"/>
                    </a:lnTo>
                    <a:cubicBezTo>
                      <a:pt x="1007" y="246"/>
                      <a:pt x="1022" y="268"/>
                      <a:pt x="1018" y="268"/>
                    </a:cubicBezTo>
                    <a:cubicBezTo>
                      <a:pt x="1015" y="268"/>
                      <a:pt x="1000" y="253"/>
                      <a:pt x="973" y="226"/>
                    </a:cubicBezTo>
                    <a:lnTo>
                      <a:pt x="943" y="196"/>
                    </a:lnTo>
                    <a:cubicBezTo>
                      <a:pt x="860" y="80"/>
                      <a:pt x="697" y="0"/>
                      <a:pt x="541" y="0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340" name="Google Shape;1340;p9"/>
              <p:cNvSpPr/>
              <p:nvPr/>
            </p:nvSpPr>
            <p:spPr>
              <a:xfrm>
                <a:off x="1294014" y="1602499"/>
                <a:ext cx="39533" cy="37398"/>
              </a:xfrm>
              <a:custGeom>
                <a:rect b="b" l="l" r="r" t="t"/>
                <a:pathLst>
                  <a:path extrusionOk="0" h="1612" w="1704">
                    <a:moveTo>
                      <a:pt x="1186" y="1581"/>
                    </a:moveTo>
                    <a:cubicBezTo>
                      <a:pt x="1190" y="1581"/>
                      <a:pt x="1192" y="1581"/>
                      <a:pt x="1195" y="1582"/>
                    </a:cubicBezTo>
                    <a:lnTo>
                      <a:pt x="1195" y="1582"/>
                    </a:lnTo>
                    <a:cubicBezTo>
                      <a:pt x="1195" y="1582"/>
                      <a:pt x="1194" y="1581"/>
                      <a:pt x="1193" y="1581"/>
                    </a:cubicBezTo>
                    <a:close/>
                    <a:moveTo>
                      <a:pt x="1195" y="1582"/>
                    </a:moveTo>
                    <a:cubicBezTo>
                      <a:pt x="1200" y="1585"/>
                      <a:pt x="1206" y="1588"/>
                      <a:pt x="1211" y="1590"/>
                    </a:cubicBezTo>
                    <a:lnTo>
                      <a:pt x="1211" y="1590"/>
                    </a:lnTo>
                    <a:cubicBezTo>
                      <a:pt x="1206" y="1587"/>
                      <a:pt x="1202" y="1583"/>
                      <a:pt x="1195" y="1582"/>
                    </a:cubicBezTo>
                    <a:close/>
                    <a:moveTo>
                      <a:pt x="1211" y="1590"/>
                    </a:moveTo>
                    <a:cubicBezTo>
                      <a:pt x="1221" y="1599"/>
                      <a:pt x="1228" y="1611"/>
                      <a:pt x="1247" y="1611"/>
                    </a:cubicBezTo>
                    <a:cubicBezTo>
                      <a:pt x="1235" y="1604"/>
                      <a:pt x="1223" y="1597"/>
                      <a:pt x="1211" y="1590"/>
                    </a:cubicBezTo>
                    <a:close/>
                    <a:moveTo>
                      <a:pt x="578" y="0"/>
                    </a:moveTo>
                    <a:cubicBezTo>
                      <a:pt x="548" y="0"/>
                      <a:pt x="457" y="0"/>
                      <a:pt x="426" y="61"/>
                    </a:cubicBezTo>
                    <a:cubicBezTo>
                      <a:pt x="305" y="92"/>
                      <a:pt x="214" y="122"/>
                      <a:pt x="153" y="213"/>
                    </a:cubicBezTo>
                    <a:cubicBezTo>
                      <a:pt x="92" y="274"/>
                      <a:pt x="31" y="365"/>
                      <a:pt x="1" y="456"/>
                    </a:cubicBezTo>
                    <a:lnTo>
                      <a:pt x="1" y="548"/>
                    </a:lnTo>
                    <a:lnTo>
                      <a:pt x="1" y="699"/>
                    </a:lnTo>
                    <a:lnTo>
                      <a:pt x="1" y="760"/>
                    </a:lnTo>
                    <a:cubicBezTo>
                      <a:pt x="31" y="821"/>
                      <a:pt x="31" y="882"/>
                      <a:pt x="62" y="912"/>
                    </a:cubicBezTo>
                    <a:cubicBezTo>
                      <a:pt x="122" y="973"/>
                      <a:pt x="153" y="1003"/>
                      <a:pt x="153" y="1034"/>
                    </a:cubicBezTo>
                    <a:lnTo>
                      <a:pt x="183" y="1064"/>
                    </a:lnTo>
                    <a:cubicBezTo>
                      <a:pt x="214" y="1125"/>
                      <a:pt x="274" y="1155"/>
                      <a:pt x="305" y="1155"/>
                    </a:cubicBezTo>
                    <a:cubicBezTo>
                      <a:pt x="457" y="1277"/>
                      <a:pt x="609" y="1338"/>
                      <a:pt x="761" y="1429"/>
                    </a:cubicBezTo>
                    <a:cubicBezTo>
                      <a:pt x="895" y="1456"/>
                      <a:pt x="1053" y="1507"/>
                      <a:pt x="1193" y="1581"/>
                    </a:cubicBezTo>
                    <a:lnTo>
                      <a:pt x="1217" y="1581"/>
                    </a:lnTo>
                    <a:cubicBezTo>
                      <a:pt x="1247" y="1611"/>
                      <a:pt x="1338" y="1611"/>
                      <a:pt x="1369" y="1611"/>
                    </a:cubicBezTo>
                    <a:cubicBezTo>
                      <a:pt x="1429" y="1611"/>
                      <a:pt x="1490" y="1581"/>
                      <a:pt x="1551" y="1520"/>
                    </a:cubicBezTo>
                    <a:cubicBezTo>
                      <a:pt x="1581" y="1490"/>
                      <a:pt x="1642" y="1459"/>
                      <a:pt x="1642" y="1429"/>
                    </a:cubicBezTo>
                    <a:cubicBezTo>
                      <a:pt x="1703" y="1429"/>
                      <a:pt x="1703" y="1338"/>
                      <a:pt x="1673" y="1277"/>
                    </a:cubicBezTo>
                    <a:cubicBezTo>
                      <a:pt x="1612" y="1064"/>
                      <a:pt x="1490" y="882"/>
                      <a:pt x="1399" y="699"/>
                    </a:cubicBezTo>
                    <a:cubicBezTo>
                      <a:pt x="1369" y="669"/>
                      <a:pt x="1369" y="608"/>
                      <a:pt x="1338" y="578"/>
                    </a:cubicBezTo>
                    <a:cubicBezTo>
                      <a:pt x="1308" y="517"/>
                      <a:pt x="1217" y="426"/>
                      <a:pt x="1186" y="365"/>
                    </a:cubicBezTo>
                    <a:lnTo>
                      <a:pt x="1065" y="244"/>
                    </a:lnTo>
                    <a:cubicBezTo>
                      <a:pt x="1034" y="213"/>
                      <a:pt x="1004" y="152"/>
                      <a:pt x="943" y="152"/>
                    </a:cubicBezTo>
                    <a:cubicBezTo>
                      <a:pt x="882" y="122"/>
                      <a:pt x="822" y="92"/>
                      <a:pt x="730" y="61"/>
                    </a:cubicBezTo>
                    <a:cubicBezTo>
                      <a:pt x="700" y="61"/>
                      <a:pt x="609" y="61"/>
                      <a:pt x="578" y="0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341" name="Google Shape;1341;p9"/>
              <p:cNvSpPr/>
              <p:nvPr/>
            </p:nvSpPr>
            <p:spPr>
              <a:xfrm>
                <a:off x="1318873" y="1587779"/>
                <a:ext cx="21878" cy="22968"/>
              </a:xfrm>
              <a:custGeom>
                <a:rect b="b" l="l" r="r" t="t"/>
                <a:pathLst>
                  <a:path extrusionOk="0" h="990" w="943">
                    <a:moveTo>
                      <a:pt x="304" y="0"/>
                    </a:moveTo>
                    <a:cubicBezTo>
                      <a:pt x="247" y="0"/>
                      <a:pt x="193" y="16"/>
                      <a:pt x="152" y="58"/>
                    </a:cubicBezTo>
                    <a:cubicBezTo>
                      <a:pt x="30" y="149"/>
                      <a:pt x="0" y="301"/>
                      <a:pt x="30" y="422"/>
                    </a:cubicBezTo>
                    <a:cubicBezTo>
                      <a:pt x="30" y="453"/>
                      <a:pt x="61" y="483"/>
                      <a:pt x="91" y="513"/>
                    </a:cubicBezTo>
                    <a:cubicBezTo>
                      <a:pt x="91" y="513"/>
                      <a:pt x="91" y="544"/>
                      <a:pt x="152" y="544"/>
                    </a:cubicBezTo>
                    <a:cubicBezTo>
                      <a:pt x="152" y="605"/>
                      <a:pt x="182" y="605"/>
                      <a:pt x="182" y="635"/>
                    </a:cubicBezTo>
                    <a:lnTo>
                      <a:pt x="243" y="726"/>
                    </a:lnTo>
                    <a:cubicBezTo>
                      <a:pt x="304" y="726"/>
                      <a:pt x="304" y="757"/>
                      <a:pt x="334" y="757"/>
                    </a:cubicBezTo>
                    <a:cubicBezTo>
                      <a:pt x="365" y="757"/>
                      <a:pt x="365" y="787"/>
                      <a:pt x="395" y="787"/>
                    </a:cubicBezTo>
                    <a:cubicBezTo>
                      <a:pt x="426" y="817"/>
                      <a:pt x="486" y="817"/>
                      <a:pt x="517" y="848"/>
                    </a:cubicBezTo>
                    <a:cubicBezTo>
                      <a:pt x="547" y="848"/>
                      <a:pt x="608" y="909"/>
                      <a:pt x="638" y="909"/>
                    </a:cubicBezTo>
                    <a:cubicBezTo>
                      <a:pt x="638" y="909"/>
                      <a:pt x="608" y="909"/>
                      <a:pt x="608" y="848"/>
                    </a:cubicBezTo>
                    <a:lnTo>
                      <a:pt x="608" y="848"/>
                    </a:lnTo>
                    <a:cubicBezTo>
                      <a:pt x="669" y="909"/>
                      <a:pt x="699" y="939"/>
                      <a:pt x="790" y="969"/>
                    </a:cubicBezTo>
                    <a:cubicBezTo>
                      <a:pt x="803" y="982"/>
                      <a:pt x="826" y="989"/>
                      <a:pt x="851" y="989"/>
                    </a:cubicBezTo>
                    <a:cubicBezTo>
                      <a:pt x="886" y="989"/>
                      <a:pt x="924" y="975"/>
                      <a:pt x="942" y="939"/>
                    </a:cubicBezTo>
                    <a:cubicBezTo>
                      <a:pt x="851" y="939"/>
                      <a:pt x="912" y="878"/>
                      <a:pt x="851" y="817"/>
                    </a:cubicBezTo>
                    <a:cubicBezTo>
                      <a:pt x="821" y="757"/>
                      <a:pt x="790" y="726"/>
                      <a:pt x="790" y="635"/>
                    </a:cubicBezTo>
                    <a:lnTo>
                      <a:pt x="790" y="635"/>
                    </a:lnTo>
                    <a:cubicBezTo>
                      <a:pt x="790" y="635"/>
                      <a:pt x="791" y="665"/>
                      <a:pt x="821" y="665"/>
                    </a:cubicBezTo>
                    <a:cubicBezTo>
                      <a:pt x="821" y="635"/>
                      <a:pt x="790" y="605"/>
                      <a:pt x="790" y="513"/>
                    </a:cubicBezTo>
                    <a:cubicBezTo>
                      <a:pt x="790" y="453"/>
                      <a:pt x="760" y="422"/>
                      <a:pt x="699" y="331"/>
                    </a:cubicBezTo>
                    <a:cubicBezTo>
                      <a:pt x="699" y="301"/>
                      <a:pt x="669" y="301"/>
                      <a:pt x="669" y="240"/>
                    </a:cubicBezTo>
                    <a:cubicBezTo>
                      <a:pt x="638" y="210"/>
                      <a:pt x="608" y="179"/>
                      <a:pt x="608" y="149"/>
                    </a:cubicBezTo>
                    <a:lnTo>
                      <a:pt x="517" y="58"/>
                    </a:lnTo>
                    <a:cubicBezTo>
                      <a:pt x="450" y="24"/>
                      <a:pt x="374" y="0"/>
                      <a:pt x="304" y="0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342" name="Google Shape;1342;p9"/>
              <p:cNvSpPr/>
              <p:nvPr/>
            </p:nvSpPr>
            <p:spPr>
              <a:xfrm>
                <a:off x="1292692" y="1540103"/>
                <a:ext cx="40229" cy="39417"/>
              </a:xfrm>
              <a:custGeom>
                <a:rect b="b" l="l" r="r" t="t"/>
                <a:pathLst>
                  <a:path extrusionOk="0" h="1699" w="1734">
                    <a:moveTo>
                      <a:pt x="511" y="1"/>
                    </a:moveTo>
                    <a:cubicBezTo>
                      <a:pt x="451" y="1"/>
                      <a:pt x="392" y="8"/>
                      <a:pt x="335" y="27"/>
                    </a:cubicBezTo>
                    <a:cubicBezTo>
                      <a:pt x="183" y="57"/>
                      <a:pt x="62" y="179"/>
                      <a:pt x="31" y="270"/>
                    </a:cubicBezTo>
                    <a:cubicBezTo>
                      <a:pt x="1" y="361"/>
                      <a:pt x="1" y="391"/>
                      <a:pt x="1" y="483"/>
                    </a:cubicBezTo>
                    <a:cubicBezTo>
                      <a:pt x="1" y="543"/>
                      <a:pt x="31" y="665"/>
                      <a:pt x="62" y="726"/>
                    </a:cubicBezTo>
                    <a:cubicBezTo>
                      <a:pt x="123" y="817"/>
                      <a:pt x="183" y="878"/>
                      <a:pt x="274" y="969"/>
                    </a:cubicBezTo>
                    <a:lnTo>
                      <a:pt x="335" y="1030"/>
                    </a:lnTo>
                    <a:cubicBezTo>
                      <a:pt x="357" y="1095"/>
                      <a:pt x="409" y="1129"/>
                      <a:pt x="460" y="1154"/>
                    </a:cubicBezTo>
                    <a:lnTo>
                      <a:pt x="460" y="1154"/>
                    </a:lnTo>
                    <a:cubicBezTo>
                      <a:pt x="518" y="1212"/>
                      <a:pt x="594" y="1283"/>
                      <a:pt x="670" y="1334"/>
                    </a:cubicBezTo>
                    <a:cubicBezTo>
                      <a:pt x="695" y="1359"/>
                      <a:pt x="721" y="1379"/>
                      <a:pt x="744" y="1396"/>
                    </a:cubicBezTo>
                    <a:lnTo>
                      <a:pt x="744" y="1396"/>
                    </a:lnTo>
                    <a:cubicBezTo>
                      <a:pt x="739" y="1395"/>
                      <a:pt x="735" y="1394"/>
                      <a:pt x="730" y="1394"/>
                    </a:cubicBezTo>
                    <a:cubicBezTo>
                      <a:pt x="791" y="1425"/>
                      <a:pt x="822" y="1486"/>
                      <a:pt x="913" y="1546"/>
                    </a:cubicBezTo>
                    <a:cubicBezTo>
                      <a:pt x="943" y="1546"/>
                      <a:pt x="943" y="1577"/>
                      <a:pt x="974" y="1577"/>
                    </a:cubicBezTo>
                    <a:cubicBezTo>
                      <a:pt x="1065" y="1607"/>
                      <a:pt x="1095" y="1638"/>
                      <a:pt x="1186" y="1638"/>
                    </a:cubicBezTo>
                    <a:lnTo>
                      <a:pt x="1338" y="1638"/>
                    </a:lnTo>
                    <a:cubicBezTo>
                      <a:pt x="1298" y="1638"/>
                      <a:pt x="1352" y="1665"/>
                      <a:pt x="1410" y="1665"/>
                    </a:cubicBezTo>
                    <a:cubicBezTo>
                      <a:pt x="1440" y="1665"/>
                      <a:pt x="1470" y="1658"/>
                      <a:pt x="1490" y="1638"/>
                    </a:cubicBezTo>
                    <a:cubicBezTo>
                      <a:pt x="1513" y="1638"/>
                      <a:pt x="1519" y="1638"/>
                      <a:pt x="1534" y="1664"/>
                    </a:cubicBezTo>
                    <a:lnTo>
                      <a:pt x="1534" y="1664"/>
                    </a:lnTo>
                    <a:cubicBezTo>
                      <a:pt x="1548" y="1641"/>
                      <a:pt x="1580" y="1609"/>
                      <a:pt x="1612" y="1577"/>
                    </a:cubicBezTo>
                    <a:cubicBezTo>
                      <a:pt x="1612" y="1546"/>
                      <a:pt x="1642" y="1486"/>
                      <a:pt x="1642" y="1486"/>
                    </a:cubicBezTo>
                    <a:lnTo>
                      <a:pt x="1642" y="1455"/>
                    </a:lnTo>
                    <a:cubicBezTo>
                      <a:pt x="1703" y="1334"/>
                      <a:pt x="1703" y="1242"/>
                      <a:pt x="1703" y="1090"/>
                    </a:cubicBezTo>
                    <a:lnTo>
                      <a:pt x="1703" y="1242"/>
                    </a:lnTo>
                    <a:cubicBezTo>
                      <a:pt x="1703" y="1121"/>
                      <a:pt x="1733" y="1030"/>
                      <a:pt x="1703" y="938"/>
                    </a:cubicBezTo>
                    <a:cubicBezTo>
                      <a:pt x="1703" y="938"/>
                      <a:pt x="1703" y="878"/>
                      <a:pt x="1673" y="878"/>
                    </a:cubicBezTo>
                    <a:lnTo>
                      <a:pt x="1551" y="665"/>
                    </a:lnTo>
                    <a:cubicBezTo>
                      <a:pt x="1521" y="574"/>
                      <a:pt x="1430" y="513"/>
                      <a:pt x="1399" y="422"/>
                    </a:cubicBezTo>
                    <a:lnTo>
                      <a:pt x="1217" y="239"/>
                    </a:lnTo>
                    <a:cubicBezTo>
                      <a:pt x="1095" y="179"/>
                      <a:pt x="974" y="87"/>
                      <a:pt x="882" y="57"/>
                    </a:cubicBezTo>
                    <a:cubicBezTo>
                      <a:pt x="778" y="36"/>
                      <a:pt x="644" y="1"/>
                      <a:pt x="511" y="1"/>
                    </a:cubicBezTo>
                    <a:close/>
                    <a:moveTo>
                      <a:pt x="1534" y="1664"/>
                    </a:moveTo>
                    <a:cubicBezTo>
                      <a:pt x="1521" y="1685"/>
                      <a:pt x="1522" y="1698"/>
                      <a:pt x="1551" y="1698"/>
                    </a:cubicBezTo>
                    <a:cubicBezTo>
                      <a:pt x="1544" y="1684"/>
                      <a:pt x="1538" y="1673"/>
                      <a:pt x="1534" y="1664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343" name="Google Shape;1343;p9"/>
              <p:cNvSpPr/>
              <p:nvPr/>
            </p:nvSpPr>
            <p:spPr>
              <a:xfrm>
                <a:off x="1306658" y="1519165"/>
                <a:ext cx="23293" cy="24801"/>
              </a:xfrm>
              <a:custGeom>
                <a:rect b="b" l="l" r="r" t="t"/>
                <a:pathLst>
                  <a:path extrusionOk="0" h="1069" w="1004">
                    <a:moveTo>
                      <a:pt x="580" y="949"/>
                    </a:moveTo>
                    <a:cubicBezTo>
                      <a:pt x="587" y="985"/>
                      <a:pt x="608" y="985"/>
                      <a:pt x="608" y="985"/>
                    </a:cubicBezTo>
                    <a:cubicBezTo>
                      <a:pt x="601" y="969"/>
                      <a:pt x="591" y="958"/>
                      <a:pt x="580" y="949"/>
                    </a:cubicBezTo>
                    <a:close/>
                    <a:moveTo>
                      <a:pt x="425" y="0"/>
                    </a:moveTo>
                    <a:cubicBezTo>
                      <a:pt x="347" y="0"/>
                      <a:pt x="280" y="28"/>
                      <a:pt x="213" y="73"/>
                    </a:cubicBezTo>
                    <a:cubicBezTo>
                      <a:pt x="122" y="103"/>
                      <a:pt x="61" y="225"/>
                      <a:pt x="0" y="286"/>
                    </a:cubicBezTo>
                    <a:lnTo>
                      <a:pt x="0" y="468"/>
                    </a:lnTo>
                    <a:cubicBezTo>
                      <a:pt x="0" y="559"/>
                      <a:pt x="61" y="590"/>
                      <a:pt x="122" y="620"/>
                    </a:cubicBezTo>
                    <a:cubicBezTo>
                      <a:pt x="152" y="650"/>
                      <a:pt x="152" y="711"/>
                      <a:pt x="213" y="711"/>
                    </a:cubicBezTo>
                    <a:cubicBezTo>
                      <a:pt x="243" y="741"/>
                      <a:pt x="304" y="772"/>
                      <a:pt x="365" y="833"/>
                    </a:cubicBezTo>
                    <a:cubicBezTo>
                      <a:pt x="395" y="863"/>
                      <a:pt x="426" y="863"/>
                      <a:pt x="456" y="893"/>
                    </a:cubicBezTo>
                    <a:cubicBezTo>
                      <a:pt x="502" y="916"/>
                      <a:pt x="547" y="922"/>
                      <a:pt x="580" y="949"/>
                    </a:cubicBezTo>
                    <a:lnTo>
                      <a:pt x="580" y="949"/>
                    </a:lnTo>
                    <a:cubicBezTo>
                      <a:pt x="579" y="942"/>
                      <a:pt x="578" y="934"/>
                      <a:pt x="578" y="924"/>
                    </a:cubicBezTo>
                    <a:lnTo>
                      <a:pt x="578" y="924"/>
                    </a:lnTo>
                    <a:cubicBezTo>
                      <a:pt x="669" y="985"/>
                      <a:pt x="730" y="1015"/>
                      <a:pt x="760" y="1045"/>
                    </a:cubicBezTo>
                    <a:cubicBezTo>
                      <a:pt x="791" y="1061"/>
                      <a:pt x="821" y="1068"/>
                      <a:pt x="848" y="1068"/>
                    </a:cubicBezTo>
                    <a:cubicBezTo>
                      <a:pt x="874" y="1068"/>
                      <a:pt x="897" y="1061"/>
                      <a:pt x="912" y="1045"/>
                    </a:cubicBezTo>
                    <a:cubicBezTo>
                      <a:pt x="973" y="1045"/>
                      <a:pt x="1003" y="1015"/>
                      <a:pt x="973" y="985"/>
                    </a:cubicBezTo>
                    <a:cubicBezTo>
                      <a:pt x="912" y="893"/>
                      <a:pt x="912" y="833"/>
                      <a:pt x="882" y="741"/>
                    </a:cubicBezTo>
                    <a:lnTo>
                      <a:pt x="882" y="620"/>
                    </a:lnTo>
                    <a:cubicBezTo>
                      <a:pt x="882" y="590"/>
                      <a:pt x="851" y="559"/>
                      <a:pt x="851" y="529"/>
                    </a:cubicBezTo>
                    <a:cubicBezTo>
                      <a:pt x="851" y="438"/>
                      <a:pt x="821" y="346"/>
                      <a:pt x="760" y="286"/>
                    </a:cubicBezTo>
                    <a:cubicBezTo>
                      <a:pt x="730" y="164"/>
                      <a:pt x="608" y="73"/>
                      <a:pt x="517" y="12"/>
                    </a:cubicBezTo>
                    <a:cubicBezTo>
                      <a:pt x="484" y="4"/>
                      <a:pt x="454" y="0"/>
                      <a:pt x="425" y="0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  <p:grpSp>
          <p:nvGrpSpPr>
            <p:cNvPr id="1344" name="Google Shape;1344;p9"/>
            <p:cNvGrpSpPr/>
            <p:nvPr/>
          </p:nvGrpSpPr>
          <p:grpSpPr>
            <a:xfrm>
              <a:off x="819385" y="1199857"/>
              <a:ext cx="492013" cy="407234"/>
              <a:chOff x="819385" y="1199857"/>
              <a:chExt cx="492013" cy="407234"/>
            </a:xfrm>
          </p:grpSpPr>
          <p:sp>
            <p:nvSpPr>
              <p:cNvPr id="1345" name="Google Shape;1345;p9"/>
              <p:cNvSpPr/>
              <p:nvPr/>
            </p:nvSpPr>
            <p:spPr>
              <a:xfrm>
                <a:off x="819385" y="1332345"/>
                <a:ext cx="490179" cy="250146"/>
              </a:xfrm>
              <a:custGeom>
                <a:rect b="b" l="l" r="r" t="t"/>
                <a:pathLst>
                  <a:path extrusionOk="0" h="13505" w="26464">
                    <a:moveTo>
                      <a:pt x="26414" y="1"/>
                    </a:moveTo>
                    <a:cubicBezTo>
                      <a:pt x="26405" y="1"/>
                      <a:pt x="26395" y="3"/>
                      <a:pt x="26384" y="9"/>
                    </a:cubicBezTo>
                    <a:cubicBezTo>
                      <a:pt x="19119" y="2623"/>
                      <a:pt x="11855" y="5511"/>
                      <a:pt x="5320" y="9675"/>
                    </a:cubicBezTo>
                    <a:cubicBezTo>
                      <a:pt x="3465" y="10830"/>
                      <a:pt x="1672" y="12106"/>
                      <a:pt x="0" y="13505"/>
                    </a:cubicBezTo>
                    <a:lnTo>
                      <a:pt x="0" y="13505"/>
                    </a:lnTo>
                    <a:cubicBezTo>
                      <a:pt x="6079" y="8672"/>
                      <a:pt x="13101" y="5267"/>
                      <a:pt x="20335" y="2410"/>
                    </a:cubicBezTo>
                    <a:cubicBezTo>
                      <a:pt x="22341" y="1620"/>
                      <a:pt x="24408" y="860"/>
                      <a:pt x="26414" y="100"/>
                    </a:cubicBezTo>
                    <a:cubicBezTo>
                      <a:pt x="26464" y="51"/>
                      <a:pt x="26453" y="1"/>
                      <a:pt x="26414" y="1"/>
                    </a:cubicBez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346" name="Google Shape;1346;p9"/>
              <p:cNvSpPr/>
              <p:nvPr/>
            </p:nvSpPr>
            <p:spPr>
              <a:xfrm>
                <a:off x="873231" y="1315313"/>
                <a:ext cx="272503" cy="124453"/>
              </a:xfrm>
              <a:custGeom>
                <a:rect b="b" l="l" r="r" t="t"/>
                <a:pathLst>
                  <a:path extrusionOk="0" h="6719" w="14712">
                    <a:moveTo>
                      <a:pt x="14681" y="1"/>
                    </a:moveTo>
                    <a:cubicBezTo>
                      <a:pt x="11854" y="274"/>
                      <a:pt x="9240" y="1247"/>
                      <a:pt x="6657" y="2402"/>
                    </a:cubicBezTo>
                    <a:cubicBezTo>
                      <a:pt x="4225" y="3466"/>
                      <a:pt x="1885" y="4803"/>
                      <a:pt x="0" y="6718"/>
                    </a:cubicBezTo>
                    <a:cubicBezTo>
                      <a:pt x="1854" y="4864"/>
                      <a:pt x="4195" y="3588"/>
                      <a:pt x="6535" y="2493"/>
                    </a:cubicBezTo>
                    <a:cubicBezTo>
                      <a:pt x="9180" y="1338"/>
                      <a:pt x="11824" y="366"/>
                      <a:pt x="14681" y="62"/>
                    </a:cubicBezTo>
                    <a:cubicBezTo>
                      <a:pt x="14712" y="62"/>
                      <a:pt x="14712" y="1"/>
                      <a:pt x="14681" y="1"/>
                    </a:cubicBez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347" name="Google Shape;1347;p9"/>
              <p:cNvSpPr/>
              <p:nvPr/>
            </p:nvSpPr>
            <p:spPr>
              <a:xfrm>
                <a:off x="859935" y="1497475"/>
                <a:ext cx="68700" cy="109616"/>
              </a:xfrm>
              <a:custGeom>
                <a:rect b="b" l="l" r="r" t="t"/>
                <a:pathLst>
                  <a:path extrusionOk="0" h="5918" w="3709">
                    <a:moveTo>
                      <a:pt x="3665" y="0"/>
                    </a:moveTo>
                    <a:cubicBezTo>
                      <a:pt x="3648" y="0"/>
                      <a:pt x="3630" y="8"/>
                      <a:pt x="3618" y="20"/>
                    </a:cubicBezTo>
                    <a:cubicBezTo>
                      <a:pt x="2858" y="2270"/>
                      <a:pt x="1399" y="4063"/>
                      <a:pt x="0" y="5917"/>
                    </a:cubicBezTo>
                    <a:cubicBezTo>
                      <a:pt x="1399" y="4093"/>
                      <a:pt x="3040" y="2300"/>
                      <a:pt x="3709" y="51"/>
                    </a:cubicBezTo>
                    <a:cubicBezTo>
                      <a:pt x="3709" y="15"/>
                      <a:pt x="3688" y="0"/>
                      <a:pt x="3665" y="0"/>
                    </a:cubicBez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348" name="Google Shape;1348;p9"/>
              <p:cNvSpPr/>
              <p:nvPr/>
            </p:nvSpPr>
            <p:spPr>
              <a:xfrm>
                <a:off x="931436" y="1479340"/>
                <a:ext cx="27617" cy="64125"/>
              </a:xfrm>
              <a:custGeom>
                <a:rect b="b" l="l" r="r" t="t"/>
                <a:pathLst>
                  <a:path extrusionOk="0" h="3462" w="1491">
                    <a:moveTo>
                      <a:pt x="1443" y="1"/>
                    </a:moveTo>
                    <a:cubicBezTo>
                      <a:pt x="1435" y="1"/>
                      <a:pt x="1429" y="8"/>
                      <a:pt x="1429" y="27"/>
                    </a:cubicBezTo>
                    <a:cubicBezTo>
                      <a:pt x="973" y="1182"/>
                      <a:pt x="578" y="2367"/>
                      <a:pt x="1" y="3461"/>
                    </a:cubicBezTo>
                    <a:cubicBezTo>
                      <a:pt x="578" y="2367"/>
                      <a:pt x="1065" y="1242"/>
                      <a:pt x="1490" y="57"/>
                    </a:cubicBezTo>
                    <a:cubicBezTo>
                      <a:pt x="1490" y="36"/>
                      <a:pt x="1461" y="1"/>
                      <a:pt x="1443" y="1"/>
                    </a:cubicBez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349" name="Google Shape;1349;p9"/>
              <p:cNvSpPr/>
              <p:nvPr/>
            </p:nvSpPr>
            <p:spPr>
              <a:xfrm rot="1547212">
                <a:off x="1029078" y="1237210"/>
                <a:ext cx="225060" cy="232988"/>
              </a:xfrm>
              <a:custGeom>
                <a:rect b="b" l="l" r="r" t="t"/>
                <a:pathLst>
                  <a:path extrusionOk="0" h="12579" w="12151">
                    <a:moveTo>
                      <a:pt x="12048" y="0"/>
                    </a:moveTo>
                    <a:cubicBezTo>
                      <a:pt x="12031" y="0"/>
                      <a:pt x="12015" y="8"/>
                      <a:pt x="12007" y="25"/>
                    </a:cubicBezTo>
                    <a:cubicBezTo>
                      <a:pt x="8633" y="4858"/>
                      <a:pt x="4438" y="8840"/>
                      <a:pt x="1" y="12578"/>
                    </a:cubicBezTo>
                    <a:cubicBezTo>
                      <a:pt x="4530" y="8931"/>
                      <a:pt x="8846" y="4979"/>
                      <a:pt x="12128" y="116"/>
                    </a:cubicBezTo>
                    <a:cubicBezTo>
                      <a:pt x="12150" y="50"/>
                      <a:pt x="12093" y="0"/>
                      <a:pt x="12048" y="0"/>
                    </a:cubicBez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350" name="Google Shape;1350;p9"/>
              <p:cNvSpPr/>
              <p:nvPr/>
            </p:nvSpPr>
            <p:spPr>
              <a:xfrm rot="1547212">
                <a:off x="1111426" y="1348626"/>
                <a:ext cx="27598" cy="100370"/>
              </a:xfrm>
              <a:custGeom>
                <a:rect b="b" l="l" r="r" t="t"/>
                <a:pathLst>
                  <a:path extrusionOk="0" h="5419" w="1490">
                    <a:moveTo>
                      <a:pt x="1429" y="0"/>
                    </a:moveTo>
                    <a:cubicBezTo>
                      <a:pt x="1399" y="0"/>
                      <a:pt x="1368" y="23"/>
                      <a:pt x="1368" y="68"/>
                    </a:cubicBezTo>
                    <a:cubicBezTo>
                      <a:pt x="1247" y="980"/>
                      <a:pt x="1155" y="1892"/>
                      <a:pt x="943" y="2804"/>
                    </a:cubicBezTo>
                    <a:cubicBezTo>
                      <a:pt x="760" y="3716"/>
                      <a:pt x="426" y="4597"/>
                      <a:pt x="0" y="5418"/>
                    </a:cubicBezTo>
                    <a:cubicBezTo>
                      <a:pt x="912" y="3746"/>
                      <a:pt x="1307" y="1923"/>
                      <a:pt x="1490" y="68"/>
                    </a:cubicBezTo>
                    <a:cubicBezTo>
                      <a:pt x="1490" y="23"/>
                      <a:pt x="1459" y="0"/>
                      <a:pt x="1429" y="0"/>
                    </a:cubicBez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351" name="Google Shape;1351;p9"/>
              <p:cNvSpPr/>
              <p:nvPr/>
            </p:nvSpPr>
            <p:spPr>
              <a:xfrm>
                <a:off x="986618" y="1407616"/>
                <a:ext cx="122026" cy="125712"/>
              </a:xfrm>
              <a:custGeom>
                <a:rect b="b" l="l" r="r" t="t"/>
                <a:pathLst>
                  <a:path extrusionOk="0" h="6787" w="6588">
                    <a:moveTo>
                      <a:pt x="6491" y="1"/>
                    </a:moveTo>
                    <a:cubicBezTo>
                      <a:pt x="6467" y="1"/>
                      <a:pt x="6441" y="12"/>
                      <a:pt x="6414" y="38"/>
                    </a:cubicBezTo>
                    <a:cubicBezTo>
                      <a:pt x="4894" y="2774"/>
                      <a:pt x="2341" y="4719"/>
                      <a:pt x="1" y="6786"/>
                    </a:cubicBezTo>
                    <a:cubicBezTo>
                      <a:pt x="2402" y="4719"/>
                      <a:pt x="5016" y="2926"/>
                      <a:pt x="6566" y="130"/>
                    </a:cubicBezTo>
                    <a:cubicBezTo>
                      <a:pt x="6587" y="65"/>
                      <a:pt x="6548" y="1"/>
                      <a:pt x="6491" y="1"/>
                    </a:cubicBez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352" name="Google Shape;1352;p9"/>
              <p:cNvSpPr/>
              <p:nvPr/>
            </p:nvSpPr>
            <p:spPr>
              <a:xfrm>
                <a:off x="1077273" y="1345747"/>
                <a:ext cx="234124" cy="129583"/>
              </a:xfrm>
              <a:custGeom>
                <a:rect b="b" l="l" r="r" t="t"/>
                <a:pathLst>
                  <a:path extrusionOk="0" h="6996" w="12640">
                    <a:moveTo>
                      <a:pt x="12569" y="0"/>
                    </a:moveTo>
                    <a:cubicBezTo>
                      <a:pt x="12564" y="0"/>
                      <a:pt x="12559" y="2"/>
                      <a:pt x="12554" y="4"/>
                    </a:cubicBezTo>
                    <a:cubicBezTo>
                      <a:pt x="8085" y="1828"/>
                      <a:pt x="4043" y="4381"/>
                      <a:pt x="0" y="6995"/>
                    </a:cubicBezTo>
                    <a:cubicBezTo>
                      <a:pt x="4043" y="4442"/>
                      <a:pt x="8177" y="1980"/>
                      <a:pt x="12584" y="156"/>
                    </a:cubicBezTo>
                    <a:cubicBezTo>
                      <a:pt x="12639" y="129"/>
                      <a:pt x="12619" y="0"/>
                      <a:pt x="12569" y="0"/>
                    </a:cubicBez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353" name="Google Shape;1353;p9"/>
              <p:cNvSpPr/>
              <p:nvPr/>
            </p:nvSpPr>
            <p:spPr>
              <a:xfrm>
                <a:off x="1126824" y="1400300"/>
                <a:ext cx="76016" cy="78406"/>
              </a:xfrm>
              <a:custGeom>
                <a:rect b="b" l="l" r="r" t="t"/>
                <a:pathLst>
                  <a:path extrusionOk="0" h="4233" w="4104">
                    <a:moveTo>
                      <a:pt x="3951" y="0"/>
                    </a:moveTo>
                    <a:cubicBezTo>
                      <a:pt x="3921" y="0"/>
                      <a:pt x="3891" y="23"/>
                      <a:pt x="3891" y="69"/>
                    </a:cubicBezTo>
                    <a:cubicBezTo>
                      <a:pt x="3951" y="1102"/>
                      <a:pt x="3131" y="1923"/>
                      <a:pt x="2432" y="2531"/>
                    </a:cubicBezTo>
                    <a:cubicBezTo>
                      <a:pt x="1672" y="3169"/>
                      <a:pt x="821" y="3716"/>
                      <a:pt x="0" y="4233"/>
                    </a:cubicBezTo>
                    <a:cubicBezTo>
                      <a:pt x="851" y="3716"/>
                      <a:pt x="1763" y="3230"/>
                      <a:pt x="2584" y="2531"/>
                    </a:cubicBezTo>
                    <a:cubicBezTo>
                      <a:pt x="3283" y="1923"/>
                      <a:pt x="4103" y="1102"/>
                      <a:pt x="4012" y="69"/>
                    </a:cubicBezTo>
                    <a:cubicBezTo>
                      <a:pt x="4012" y="23"/>
                      <a:pt x="3982" y="0"/>
                      <a:pt x="3951" y="0"/>
                    </a:cubicBez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354" name="Google Shape;1354;p9"/>
              <p:cNvSpPr/>
              <p:nvPr/>
            </p:nvSpPr>
            <p:spPr>
              <a:xfrm>
                <a:off x="1103170" y="1411877"/>
                <a:ext cx="73108" cy="25728"/>
              </a:xfrm>
              <a:custGeom>
                <a:rect b="b" l="l" r="r" t="t"/>
                <a:pathLst>
                  <a:path extrusionOk="0" h="1389" w="3947">
                    <a:moveTo>
                      <a:pt x="3413" y="1"/>
                    </a:moveTo>
                    <a:cubicBezTo>
                      <a:pt x="2887" y="1"/>
                      <a:pt x="2383" y="175"/>
                      <a:pt x="1915" y="386"/>
                    </a:cubicBezTo>
                    <a:cubicBezTo>
                      <a:pt x="1216" y="629"/>
                      <a:pt x="608" y="994"/>
                      <a:pt x="0" y="1389"/>
                    </a:cubicBezTo>
                    <a:cubicBezTo>
                      <a:pt x="608" y="1024"/>
                      <a:pt x="1216" y="720"/>
                      <a:pt x="1885" y="477"/>
                    </a:cubicBezTo>
                    <a:cubicBezTo>
                      <a:pt x="2339" y="295"/>
                      <a:pt x="2845" y="97"/>
                      <a:pt x="3350" y="97"/>
                    </a:cubicBezTo>
                    <a:cubicBezTo>
                      <a:pt x="3521" y="97"/>
                      <a:pt x="3692" y="119"/>
                      <a:pt x="3861" y="173"/>
                    </a:cubicBezTo>
                    <a:cubicBezTo>
                      <a:pt x="3866" y="176"/>
                      <a:pt x="3871" y="177"/>
                      <a:pt x="3876" y="177"/>
                    </a:cubicBezTo>
                    <a:cubicBezTo>
                      <a:pt x="3926" y="177"/>
                      <a:pt x="3946" y="52"/>
                      <a:pt x="3891" y="52"/>
                    </a:cubicBezTo>
                    <a:cubicBezTo>
                      <a:pt x="3730" y="17"/>
                      <a:pt x="3570" y="1"/>
                      <a:pt x="3413" y="1"/>
                    </a:cubicBez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355" name="Google Shape;1355;p9"/>
              <p:cNvSpPr/>
              <p:nvPr/>
            </p:nvSpPr>
            <p:spPr>
              <a:xfrm>
                <a:off x="1072220" y="1285779"/>
                <a:ext cx="88760" cy="12151"/>
              </a:xfrm>
              <a:custGeom>
                <a:rect b="b" l="l" r="r" t="t"/>
                <a:pathLst>
                  <a:path extrusionOk="0" h="656" w="4792">
                    <a:moveTo>
                      <a:pt x="2371" y="1"/>
                    </a:moveTo>
                    <a:cubicBezTo>
                      <a:pt x="1551" y="1"/>
                      <a:pt x="700" y="92"/>
                      <a:pt x="1" y="396"/>
                    </a:cubicBezTo>
                    <a:cubicBezTo>
                      <a:pt x="700" y="122"/>
                      <a:pt x="1551" y="92"/>
                      <a:pt x="2311" y="92"/>
                    </a:cubicBezTo>
                    <a:cubicBezTo>
                      <a:pt x="3101" y="122"/>
                      <a:pt x="3982" y="244"/>
                      <a:pt x="4651" y="639"/>
                    </a:cubicBezTo>
                    <a:cubicBezTo>
                      <a:pt x="4669" y="651"/>
                      <a:pt x="4686" y="656"/>
                      <a:pt x="4700" y="656"/>
                    </a:cubicBezTo>
                    <a:cubicBezTo>
                      <a:pt x="4761" y="656"/>
                      <a:pt x="4791" y="572"/>
                      <a:pt x="4742" y="548"/>
                    </a:cubicBezTo>
                    <a:cubicBezTo>
                      <a:pt x="4043" y="122"/>
                      <a:pt x="3192" y="1"/>
                      <a:pt x="2371" y="1"/>
                    </a:cubicBez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356" name="Google Shape;1356;p9"/>
              <p:cNvSpPr/>
              <p:nvPr/>
            </p:nvSpPr>
            <p:spPr>
              <a:xfrm>
                <a:off x="988878" y="1436884"/>
                <a:ext cx="56308" cy="77869"/>
              </a:xfrm>
              <a:custGeom>
                <a:rect b="b" l="l" r="r" t="t"/>
                <a:pathLst>
                  <a:path extrusionOk="0" h="4204" w="3040">
                    <a:moveTo>
                      <a:pt x="2990" y="1"/>
                    </a:moveTo>
                    <a:cubicBezTo>
                      <a:pt x="2964" y="1"/>
                      <a:pt x="2933" y="24"/>
                      <a:pt x="2918" y="69"/>
                    </a:cubicBezTo>
                    <a:cubicBezTo>
                      <a:pt x="2645" y="1802"/>
                      <a:pt x="1459" y="3291"/>
                      <a:pt x="0" y="4203"/>
                    </a:cubicBezTo>
                    <a:cubicBezTo>
                      <a:pt x="1550" y="3322"/>
                      <a:pt x="2797" y="1893"/>
                      <a:pt x="3040" y="69"/>
                    </a:cubicBezTo>
                    <a:cubicBezTo>
                      <a:pt x="3040" y="24"/>
                      <a:pt x="3017" y="1"/>
                      <a:pt x="2990" y="1"/>
                    </a:cubicBez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357" name="Google Shape;1357;p9"/>
              <p:cNvSpPr/>
              <p:nvPr/>
            </p:nvSpPr>
            <p:spPr>
              <a:xfrm>
                <a:off x="964345" y="1244302"/>
                <a:ext cx="287043" cy="148236"/>
              </a:xfrm>
              <a:custGeom>
                <a:rect b="b" l="l" r="r" t="t"/>
                <a:pathLst>
                  <a:path extrusionOk="0" h="8003" w="15497">
                    <a:moveTo>
                      <a:pt x="15458" y="1"/>
                    </a:moveTo>
                    <a:cubicBezTo>
                      <a:pt x="15453" y="1"/>
                      <a:pt x="15447" y="3"/>
                      <a:pt x="15441" y="9"/>
                    </a:cubicBezTo>
                    <a:cubicBezTo>
                      <a:pt x="10639" y="3231"/>
                      <a:pt x="5745" y="6787"/>
                      <a:pt x="0" y="8003"/>
                    </a:cubicBezTo>
                    <a:cubicBezTo>
                      <a:pt x="5806" y="6848"/>
                      <a:pt x="10669" y="3352"/>
                      <a:pt x="15472" y="70"/>
                    </a:cubicBezTo>
                    <a:cubicBezTo>
                      <a:pt x="15496" y="45"/>
                      <a:pt x="15481" y="1"/>
                      <a:pt x="15458" y="1"/>
                    </a:cubicBez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358" name="Google Shape;1358;p9"/>
              <p:cNvSpPr/>
              <p:nvPr/>
            </p:nvSpPr>
            <p:spPr>
              <a:xfrm>
                <a:off x="911462" y="1454753"/>
                <a:ext cx="104171" cy="36656"/>
              </a:xfrm>
              <a:custGeom>
                <a:rect b="b" l="l" r="r" t="t"/>
                <a:pathLst>
                  <a:path extrusionOk="0" h="1979" w="5624">
                    <a:moveTo>
                      <a:pt x="5367" y="1"/>
                    </a:moveTo>
                    <a:cubicBezTo>
                      <a:pt x="4443" y="1"/>
                      <a:pt x="3475" y="237"/>
                      <a:pt x="2614" y="581"/>
                    </a:cubicBezTo>
                    <a:cubicBezTo>
                      <a:pt x="1702" y="976"/>
                      <a:pt x="821" y="1432"/>
                      <a:pt x="0" y="1979"/>
                    </a:cubicBezTo>
                    <a:cubicBezTo>
                      <a:pt x="821" y="1493"/>
                      <a:pt x="1733" y="1067"/>
                      <a:pt x="2645" y="733"/>
                    </a:cubicBezTo>
                    <a:cubicBezTo>
                      <a:pt x="3505" y="389"/>
                      <a:pt x="4447" y="153"/>
                      <a:pt x="5367" y="153"/>
                    </a:cubicBezTo>
                    <a:cubicBezTo>
                      <a:pt x="5422" y="153"/>
                      <a:pt x="5477" y="153"/>
                      <a:pt x="5532" y="155"/>
                    </a:cubicBezTo>
                    <a:cubicBezTo>
                      <a:pt x="5623" y="155"/>
                      <a:pt x="5623" y="3"/>
                      <a:pt x="5532" y="3"/>
                    </a:cubicBezTo>
                    <a:cubicBezTo>
                      <a:pt x="5477" y="1"/>
                      <a:pt x="5422" y="1"/>
                      <a:pt x="5367" y="1"/>
                    </a:cubicBez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359" name="Google Shape;1359;p9"/>
              <p:cNvSpPr/>
              <p:nvPr/>
            </p:nvSpPr>
            <p:spPr>
              <a:xfrm>
                <a:off x="1012804" y="1299348"/>
                <a:ext cx="146402" cy="47214"/>
              </a:xfrm>
              <a:custGeom>
                <a:rect b="b" l="l" r="r" t="t"/>
                <a:pathLst>
                  <a:path extrusionOk="0" h="2549" w="7904">
                    <a:moveTo>
                      <a:pt x="6727" y="0"/>
                    </a:moveTo>
                    <a:cubicBezTo>
                      <a:pt x="5691" y="0"/>
                      <a:pt x="4629" y="269"/>
                      <a:pt x="3648" y="603"/>
                    </a:cubicBezTo>
                    <a:cubicBezTo>
                      <a:pt x="2372" y="1029"/>
                      <a:pt x="1065" y="1637"/>
                      <a:pt x="1" y="2549"/>
                    </a:cubicBezTo>
                    <a:cubicBezTo>
                      <a:pt x="1065" y="1667"/>
                      <a:pt x="2402" y="1120"/>
                      <a:pt x="3679" y="695"/>
                    </a:cubicBezTo>
                    <a:cubicBezTo>
                      <a:pt x="4634" y="384"/>
                      <a:pt x="5654" y="121"/>
                      <a:pt x="6680" y="121"/>
                    </a:cubicBezTo>
                    <a:cubicBezTo>
                      <a:pt x="7058" y="121"/>
                      <a:pt x="7436" y="157"/>
                      <a:pt x="7813" y="239"/>
                    </a:cubicBezTo>
                    <a:cubicBezTo>
                      <a:pt x="7873" y="239"/>
                      <a:pt x="7904" y="117"/>
                      <a:pt x="7843" y="117"/>
                    </a:cubicBezTo>
                    <a:cubicBezTo>
                      <a:pt x="7478" y="36"/>
                      <a:pt x="7104" y="0"/>
                      <a:pt x="6727" y="0"/>
                    </a:cubicBez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360" name="Google Shape;1360;p9"/>
              <p:cNvSpPr/>
              <p:nvPr/>
            </p:nvSpPr>
            <p:spPr>
              <a:xfrm>
                <a:off x="1142014" y="1377404"/>
                <a:ext cx="106986" cy="120452"/>
              </a:xfrm>
              <a:custGeom>
                <a:rect b="b" l="l" r="r" t="t"/>
                <a:pathLst>
                  <a:path extrusionOk="0" h="6503" w="5776">
                    <a:moveTo>
                      <a:pt x="5511" y="1"/>
                    </a:moveTo>
                    <a:cubicBezTo>
                      <a:pt x="5478" y="1"/>
                      <a:pt x="5442" y="25"/>
                      <a:pt x="5442" y="58"/>
                    </a:cubicBezTo>
                    <a:cubicBezTo>
                      <a:pt x="5411" y="423"/>
                      <a:pt x="5411" y="849"/>
                      <a:pt x="5320" y="1213"/>
                    </a:cubicBezTo>
                    <a:cubicBezTo>
                      <a:pt x="5198" y="1609"/>
                      <a:pt x="5046" y="1943"/>
                      <a:pt x="4864" y="2247"/>
                    </a:cubicBezTo>
                    <a:cubicBezTo>
                      <a:pt x="4499" y="2855"/>
                      <a:pt x="3983" y="3432"/>
                      <a:pt x="3435" y="3888"/>
                    </a:cubicBezTo>
                    <a:cubicBezTo>
                      <a:pt x="2372" y="4861"/>
                      <a:pt x="1095" y="5590"/>
                      <a:pt x="1" y="6502"/>
                    </a:cubicBezTo>
                    <a:cubicBezTo>
                      <a:pt x="1217" y="5560"/>
                      <a:pt x="2554" y="4831"/>
                      <a:pt x="3739" y="3797"/>
                    </a:cubicBezTo>
                    <a:cubicBezTo>
                      <a:pt x="4742" y="2885"/>
                      <a:pt x="5776" y="1487"/>
                      <a:pt x="5563" y="58"/>
                    </a:cubicBezTo>
                    <a:cubicBezTo>
                      <a:pt x="5563" y="17"/>
                      <a:pt x="5538" y="1"/>
                      <a:pt x="5511" y="1"/>
                    </a:cubicBez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  <p:grpSp>
          <p:nvGrpSpPr>
            <p:cNvPr id="1361" name="Google Shape;1361;p9"/>
            <p:cNvGrpSpPr/>
            <p:nvPr/>
          </p:nvGrpSpPr>
          <p:grpSpPr>
            <a:xfrm>
              <a:off x="711971" y="2061345"/>
              <a:ext cx="737297" cy="918970"/>
              <a:chOff x="711971" y="2061345"/>
              <a:chExt cx="737297" cy="918970"/>
            </a:xfrm>
          </p:grpSpPr>
          <p:sp>
            <p:nvSpPr>
              <p:cNvPr id="1362" name="Google Shape;1362;p9"/>
              <p:cNvSpPr/>
              <p:nvPr/>
            </p:nvSpPr>
            <p:spPr>
              <a:xfrm rot="1256762">
                <a:off x="797954" y="2320376"/>
                <a:ext cx="566777" cy="577719"/>
              </a:xfrm>
              <a:custGeom>
                <a:rect b="b" l="l" r="r" t="t"/>
                <a:pathLst>
                  <a:path extrusionOk="0" h="16632" w="16317">
                    <a:moveTo>
                      <a:pt x="16200" y="0"/>
                    </a:moveTo>
                    <a:cubicBezTo>
                      <a:pt x="16191" y="0"/>
                      <a:pt x="16181" y="2"/>
                      <a:pt x="16171" y="5"/>
                    </a:cubicBezTo>
                    <a:cubicBezTo>
                      <a:pt x="13314" y="1221"/>
                      <a:pt x="10731" y="3014"/>
                      <a:pt x="8421" y="5081"/>
                    </a:cubicBezTo>
                    <a:cubicBezTo>
                      <a:pt x="6080" y="7178"/>
                      <a:pt x="3983" y="9549"/>
                      <a:pt x="2311" y="12224"/>
                    </a:cubicBezTo>
                    <a:cubicBezTo>
                      <a:pt x="1430" y="13622"/>
                      <a:pt x="639" y="15112"/>
                      <a:pt x="1" y="16631"/>
                    </a:cubicBezTo>
                    <a:cubicBezTo>
                      <a:pt x="2433" y="11008"/>
                      <a:pt x="6779" y="6115"/>
                      <a:pt x="11855" y="2649"/>
                    </a:cubicBezTo>
                    <a:cubicBezTo>
                      <a:pt x="13253" y="1677"/>
                      <a:pt x="14743" y="856"/>
                      <a:pt x="16263" y="127"/>
                    </a:cubicBezTo>
                    <a:cubicBezTo>
                      <a:pt x="16317" y="100"/>
                      <a:pt x="16275" y="0"/>
                      <a:pt x="16200" y="0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363" name="Google Shape;1363;p9"/>
              <p:cNvSpPr/>
              <p:nvPr/>
            </p:nvSpPr>
            <p:spPr>
              <a:xfrm rot="1256762">
                <a:off x="836329" y="2551785"/>
                <a:ext cx="111952" cy="225433"/>
              </a:xfrm>
              <a:custGeom>
                <a:rect b="b" l="l" r="r" t="t"/>
                <a:pathLst>
                  <a:path extrusionOk="0" h="6490" w="3223">
                    <a:moveTo>
                      <a:pt x="3127" y="0"/>
                    </a:moveTo>
                    <a:cubicBezTo>
                      <a:pt x="3103" y="0"/>
                      <a:pt x="3081" y="14"/>
                      <a:pt x="3071" y="45"/>
                    </a:cubicBezTo>
                    <a:cubicBezTo>
                      <a:pt x="2827" y="1231"/>
                      <a:pt x="2432" y="2325"/>
                      <a:pt x="1855" y="3389"/>
                    </a:cubicBezTo>
                    <a:cubicBezTo>
                      <a:pt x="1277" y="4453"/>
                      <a:pt x="609" y="5456"/>
                      <a:pt x="1" y="6489"/>
                    </a:cubicBezTo>
                    <a:cubicBezTo>
                      <a:pt x="1308" y="4453"/>
                      <a:pt x="2797" y="2568"/>
                      <a:pt x="3223" y="106"/>
                    </a:cubicBezTo>
                    <a:cubicBezTo>
                      <a:pt x="3223" y="47"/>
                      <a:pt x="3171" y="0"/>
                      <a:pt x="3127" y="0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364" name="Google Shape;1364;p9"/>
              <p:cNvSpPr/>
              <p:nvPr/>
            </p:nvSpPr>
            <p:spPr>
              <a:xfrm rot="1256762">
                <a:off x="819330" y="2551703"/>
                <a:ext cx="143631" cy="107749"/>
              </a:xfrm>
              <a:custGeom>
                <a:rect b="b" l="l" r="r" t="t"/>
                <a:pathLst>
                  <a:path extrusionOk="0" h="3102" w="4135">
                    <a:moveTo>
                      <a:pt x="4013" y="1"/>
                    </a:moveTo>
                    <a:cubicBezTo>
                      <a:pt x="2280" y="305"/>
                      <a:pt x="912" y="1673"/>
                      <a:pt x="1" y="3101"/>
                    </a:cubicBezTo>
                    <a:cubicBezTo>
                      <a:pt x="943" y="1764"/>
                      <a:pt x="2402" y="427"/>
                      <a:pt x="4074" y="153"/>
                    </a:cubicBezTo>
                    <a:cubicBezTo>
                      <a:pt x="4134" y="153"/>
                      <a:pt x="4104" y="1"/>
                      <a:pt x="4013" y="1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365" name="Google Shape;1365;p9"/>
              <p:cNvSpPr/>
              <p:nvPr/>
            </p:nvSpPr>
            <p:spPr>
              <a:xfrm rot="1256762">
                <a:off x="735529" y="2467928"/>
                <a:ext cx="311507" cy="189377"/>
              </a:xfrm>
              <a:custGeom>
                <a:rect b="b" l="l" r="r" t="t"/>
                <a:pathLst>
                  <a:path extrusionOk="0" h="5452" w="8968">
                    <a:moveTo>
                      <a:pt x="7975" y="0"/>
                    </a:moveTo>
                    <a:cubicBezTo>
                      <a:pt x="4673" y="0"/>
                      <a:pt x="2015" y="3074"/>
                      <a:pt x="0" y="5452"/>
                    </a:cubicBezTo>
                    <a:cubicBezTo>
                      <a:pt x="2025" y="3146"/>
                      <a:pt x="4726" y="163"/>
                      <a:pt x="8008" y="163"/>
                    </a:cubicBezTo>
                    <a:cubicBezTo>
                      <a:pt x="8273" y="163"/>
                      <a:pt x="8542" y="183"/>
                      <a:pt x="8815" y="224"/>
                    </a:cubicBezTo>
                    <a:cubicBezTo>
                      <a:pt x="8937" y="224"/>
                      <a:pt x="8967" y="72"/>
                      <a:pt x="8845" y="72"/>
                    </a:cubicBezTo>
                    <a:cubicBezTo>
                      <a:pt x="8550" y="23"/>
                      <a:pt x="8260" y="0"/>
                      <a:pt x="7975" y="0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366" name="Google Shape;1366;p9"/>
              <p:cNvSpPr/>
              <p:nvPr/>
            </p:nvSpPr>
            <p:spPr>
              <a:xfrm rot="1256762">
                <a:off x="945023" y="2468155"/>
                <a:ext cx="169995" cy="294348"/>
              </a:xfrm>
              <a:custGeom>
                <a:rect b="b" l="l" r="r" t="t"/>
                <a:pathLst>
                  <a:path extrusionOk="0" h="8474" w="4894">
                    <a:moveTo>
                      <a:pt x="4514" y="1"/>
                    </a:moveTo>
                    <a:cubicBezTo>
                      <a:pt x="4463" y="1"/>
                      <a:pt x="4407" y="41"/>
                      <a:pt x="4407" y="115"/>
                    </a:cubicBezTo>
                    <a:cubicBezTo>
                      <a:pt x="4681" y="1817"/>
                      <a:pt x="3891" y="3337"/>
                      <a:pt x="2918" y="4705"/>
                    </a:cubicBezTo>
                    <a:cubicBezTo>
                      <a:pt x="2006" y="5981"/>
                      <a:pt x="912" y="7167"/>
                      <a:pt x="0" y="8474"/>
                    </a:cubicBezTo>
                    <a:cubicBezTo>
                      <a:pt x="1033" y="7045"/>
                      <a:pt x="2280" y="5860"/>
                      <a:pt x="3283" y="4461"/>
                    </a:cubicBezTo>
                    <a:cubicBezTo>
                      <a:pt x="4195" y="3185"/>
                      <a:pt x="4894" y="1665"/>
                      <a:pt x="4590" y="54"/>
                    </a:cubicBezTo>
                    <a:cubicBezTo>
                      <a:pt x="4578" y="18"/>
                      <a:pt x="4547" y="1"/>
                      <a:pt x="4514" y="1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367" name="Google Shape;1367;p9"/>
              <p:cNvSpPr/>
              <p:nvPr/>
            </p:nvSpPr>
            <p:spPr>
              <a:xfrm rot="1256762">
                <a:off x="947111" y="2639247"/>
                <a:ext cx="70548" cy="35048"/>
              </a:xfrm>
              <a:custGeom>
                <a:rect b="b" l="l" r="r" t="t"/>
                <a:pathLst>
                  <a:path extrusionOk="0" h="1009" w="2031">
                    <a:moveTo>
                      <a:pt x="1965" y="1"/>
                    </a:moveTo>
                    <a:cubicBezTo>
                      <a:pt x="1959" y="1"/>
                      <a:pt x="1953" y="3"/>
                      <a:pt x="1946" y="6"/>
                    </a:cubicBezTo>
                    <a:cubicBezTo>
                      <a:pt x="1247" y="249"/>
                      <a:pt x="517" y="431"/>
                      <a:pt x="1" y="1009"/>
                    </a:cubicBezTo>
                    <a:cubicBezTo>
                      <a:pt x="517" y="462"/>
                      <a:pt x="1277" y="310"/>
                      <a:pt x="1976" y="127"/>
                    </a:cubicBezTo>
                    <a:cubicBezTo>
                      <a:pt x="2030" y="100"/>
                      <a:pt x="2012" y="1"/>
                      <a:pt x="1965" y="1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368" name="Google Shape;1368;p9"/>
              <p:cNvSpPr/>
              <p:nvPr/>
            </p:nvSpPr>
            <p:spPr>
              <a:xfrm rot="1256762">
                <a:off x="972888" y="2195357"/>
                <a:ext cx="402375" cy="341379"/>
              </a:xfrm>
              <a:custGeom>
                <a:rect b="b" l="l" r="r" t="t"/>
                <a:pathLst>
                  <a:path extrusionOk="0" h="9828" w="11584">
                    <a:moveTo>
                      <a:pt x="11382" y="1"/>
                    </a:moveTo>
                    <a:cubicBezTo>
                      <a:pt x="11348" y="1"/>
                      <a:pt x="11312" y="13"/>
                      <a:pt x="11277" y="40"/>
                    </a:cubicBezTo>
                    <a:cubicBezTo>
                      <a:pt x="9575" y="1864"/>
                      <a:pt x="8359" y="4053"/>
                      <a:pt x="6414" y="5664"/>
                    </a:cubicBezTo>
                    <a:cubicBezTo>
                      <a:pt x="4469" y="7335"/>
                      <a:pt x="2159" y="8460"/>
                      <a:pt x="0" y="9828"/>
                    </a:cubicBezTo>
                    <a:cubicBezTo>
                      <a:pt x="2189" y="8582"/>
                      <a:pt x="4560" y="7548"/>
                      <a:pt x="6566" y="5968"/>
                    </a:cubicBezTo>
                    <a:cubicBezTo>
                      <a:pt x="8572" y="4417"/>
                      <a:pt x="9970" y="2229"/>
                      <a:pt x="11490" y="253"/>
                    </a:cubicBezTo>
                    <a:cubicBezTo>
                      <a:pt x="11584" y="136"/>
                      <a:pt x="11497" y="1"/>
                      <a:pt x="11382" y="1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369" name="Google Shape;1369;p9"/>
              <p:cNvSpPr/>
              <p:nvPr/>
            </p:nvSpPr>
            <p:spPr>
              <a:xfrm rot="1256762">
                <a:off x="1089961" y="2339710"/>
                <a:ext cx="154434" cy="180867"/>
              </a:xfrm>
              <a:custGeom>
                <a:rect b="b" l="l" r="r" t="t"/>
                <a:pathLst>
                  <a:path extrusionOk="0" h="5207" w="4446">
                    <a:moveTo>
                      <a:pt x="4273" y="0"/>
                    </a:moveTo>
                    <a:cubicBezTo>
                      <a:pt x="4223" y="0"/>
                      <a:pt x="4176" y="30"/>
                      <a:pt x="4164" y="100"/>
                    </a:cubicBezTo>
                    <a:cubicBezTo>
                      <a:pt x="3891" y="1255"/>
                      <a:pt x="3252" y="2136"/>
                      <a:pt x="2432" y="2957"/>
                    </a:cubicBezTo>
                    <a:cubicBezTo>
                      <a:pt x="1641" y="3717"/>
                      <a:pt x="760" y="4416"/>
                      <a:pt x="0" y="5206"/>
                    </a:cubicBezTo>
                    <a:cubicBezTo>
                      <a:pt x="1611" y="3686"/>
                      <a:pt x="4043" y="2623"/>
                      <a:pt x="4407" y="191"/>
                    </a:cubicBezTo>
                    <a:cubicBezTo>
                      <a:pt x="4445" y="78"/>
                      <a:pt x="4355" y="0"/>
                      <a:pt x="4273" y="0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370" name="Google Shape;1370;p9"/>
              <p:cNvSpPr/>
              <p:nvPr/>
            </p:nvSpPr>
            <p:spPr>
              <a:xfrm rot="1256762">
                <a:off x="1236091" y="2210548"/>
                <a:ext cx="155371" cy="168293"/>
              </a:xfrm>
              <a:custGeom>
                <a:rect b="b" l="l" r="r" t="t"/>
                <a:pathLst>
                  <a:path extrusionOk="0" h="4845" w="4473">
                    <a:moveTo>
                      <a:pt x="4287" y="0"/>
                    </a:moveTo>
                    <a:cubicBezTo>
                      <a:pt x="4263" y="0"/>
                      <a:pt x="4239" y="9"/>
                      <a:pt x="4219" y="28"/>
                    </a:cubicBezTo>
                    <a:cubicBezTo>
                      <a:pt x="2881" y="1761"/>
                      <a:pt x="1483" y="3311"/>
                      <a:pt x="55" y="4831"/>
                    </a:cubicBezTo>
                    <a:cubicBezTo>
                      <a:pt x="1574" y="3372"/>
                      <a:pt x="3185" y="1974"/>
                      <a:pt x="4401" y="180"/>
                    </a:cubicBezTo>
                    <a:cubicBezTo>
                      <a:pt x="4473" y="109"/>
                      <a:pt x="4376" y="0"/>
                      <a:pt x="4287" y="0"/>
                    </a:cubicBezTo>
                    <a:close/>
                    <a:moveTo>
                      <a:pt x="55" y="4831"/>
                    </a:moveTo>
                    <a:cubicBezTo>
                      <a:pt x="14" y="4831"/>
                      <a:pt x="1" y="4844"/>
                      <a:pt x="14" y="4844"/>
                    </a:cubicBezTo>
                    <a:cubicBezTo>
                      <a:pt x="21" y="4844"/>
                      <a:pt x="34" y="4841"/>
                      <a:pt x="55" y="4831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371" name="Google Shape;1371;p9"/>
              <p:cNvSpPr/>
              <p:nvPr/>
            </p:nvSpPr>
            <p:spPr>
              <a:xfrm rot="1256762">
                <a:off x="1282879" y="2194739"/>
                <a:ext cx="115391" cy="127583"/>
              </a:xfrm>
              <a:custGeom>
                <a:rect b="b" l="l" r="r" t="t"/>
                <a:pathLst>
                  <a:path extrusionOk="0" h="3673" w="3322">
                    <a:moveTo>
                      <a:pt x="3113" y="1"/>
                    </a:moveTo>
                    <a:cubicBezTo>
                      <a:pt x="3088" y="1"/>
                      <a:pt x="3063" y="8"/>
                      <a:pt x="3040" y="25"/>
                    </a:cubicBezTo>
                    <a:cubicBezTo>
                      <a:pt x="1977" y="1180"/>
                      <a:pt x="913" y="2366"/>
                      <a:pt x="1" y="3673"/>
                    </a:cubicBezTo>
                    <a:cubicBezTo>
                      <a:pt x="974" y="2427"/>
                      <a:pt x="2250" y="1454"/>
                      <a:pt x="3223" y="238"/>
                    </a:cubicBezTo>
                    <a:cubicBezTo>
                      <a:pt x="3322" y="140"/>
                      <a:pt x="3220" y="1"/>
                      <a:pt x="3113" y="1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372" name="Google Shape;1372;p9"/>
              <p:cNvSpPr/>
              <p:nvPr/>
            </p:nvSpPr>
            <p:spPr>
              <a:xfrm rot="1256762">
                <a:off x="1189243" y="2455204"/>
                <a:ext cx="72910" cy="24350"/>
              </a:xfrm>
              <a:custGeom>
                <a:rect b="b" l="l" r="r" t="t"/>
                <a:pathLst>
                  <a:path extrusionOk="0" h="701" w="2099">
                    <a:moveTo>
                      <a:pt x="1946" y="1"/>
                    </a:moveTo>
                    <a:cubicBezTo>
                      <a:pt x="1581" y="1"/>
                      <a:pt x="1247" y="123"/>
                      <a:pt x="913" y="214"/>
                    </a:cubicBezTo>
                    <a:cubicBezTo>
                      <a:pt x="639" y="335"/>
                      <a:pt x="305" y="487"/>
                      <a:pt x="1" y="700"/>
                    </a:cubicBezTo>
                    <a:cubicBezTo>
                      <a:pt x="305" y="578"/>
                      <a:pt x="639" y="426"/>
                      <a:pt x="943" y="335"/>
                    </a:cubicBezTo>
                    <a:cubicBezTo>
                      <a:pt x="1232" y="283"/>
                      <a:pt x="1498" y="208"/>
                      <a:pt x="1800" y="208"/>
                    </a:cubicBezTo>
                    <a:cubicBezTo>
                      <a:pt x="1848" y="208"/>
                      <a:pt x="1896" y="210"/>
                      <a:pt x="1946" y="214"/>
                    </a:cubicBezTo>
                    <a:cubicBezTo>
                      <a:pt x="2098" y="214"/>
                      <a:pt x="2098" y="1"/>
                      <a:pt x="1946" y="1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373" name="Google Shape;1373;p9"/>
              <p:cNvSpPr/>
              <p:nvPr/>
            </p:nvSpPr>
            <p:spPr>
              <a:xfrm rot="1256762">
                <a:off x="1206624" y="2460431"/>
                <a:ext cx="41335" cy="88645"/>
              </a:xfrm>
              <a:custGeom>
                <a:rect b="b" l="l" r="r" t="t"/>
                <a:pathLst>
                  <a:path extrusionOk="0" h="2552" w="1190">
                    <a:moveTo>
                      <a:pt x="1045" y="1"/>
                    </a:moveTo>
                    <a:cubicBezTo>
                      <a:pt x="987" y="1"/>
                      <a:pt x="926" y="40"/>
                      <a:pt x="912" y="120"/>
                    </a:cubicBezTo>
                    <a:cubicBezTo>
                      <a:pt x="821" y="546"/>
                      <a:pt x="699" y="971"/>
                      <a:pt x="547" y="1397"/>
                    </a:cubicBezTo>
                    <a:cubicBezTo>
                      <a:pt x="395" y="1762"/>
                      <a:pt x="213" y="2157"/>
                      <a:pt x="0" y="2552"/>
                    </a:cubicBezTo>
                    <a:cubicBezTo>
                      <a:pt x="244" y="2218"/>
                      <a:pt x="517" y="1883"/>
                      <a:pt x="760" y="1458"/>
                    </a:cubicBezTo>
                    <a:cubicBezTo>
                      <a:pt x="943" y="1032"/>
                      <a:pt x="1095" y="576"/>
                      <a:pt x="1155" y="181"/>
                    </a:cubicBezTo>
                    <a:cubicBezTo>
                      <a:pt x="1189" y="62"/>
                      <a:pt x="1119" y="1"/>
                      <a:pt x="1045" y="1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374" name="Google Shape;1374;p9"/>
              <p:cNvSpPr/>
              <p:nvPr/>
            </p:nvSpPr>
            <p:spPr>
              <a:xfrm rot="1256762">
                <a:off x="1243742" y="2350403"/>
                <a:ext cx="36993" cy="113932"/>
              </a:xfrm>
              <a:custGeom>
                <a:rect b="b" l="l" r="r" t="t"/>
                <a:pathLst>
                  <a:path extrusionOk="0" h="3280" w="1065">
                    <a:moveTo>
                      <a:pt x="766" y="1"/>
                    </a:moveTo>
                    <a:cubicBezTo>
                      <a:pt x="705" y="1"/>
                      <a:pt x="653" y="39"/>
                      <a:pt x="669" y="119"/>
                    </a:cubicBezTo>
                    <a:cubicBezTo>
                      <a:pt x="669" y="392"/>
                      <a:pt x="699" y="666"/>
                      <a:pt x="669" y="970"/>
                    </a:cubicBezTo>
                    <a:cubicBezTo>
                      <a:pt x="639" y="1213"/>
                      <a:pt x="547" y="1487"/>
                      <a:pt x="487" y="1730"/>
                    </a:cubicBezTo>
                    <a:cubicBezTo>
                      <a:pt x="365" y="2246"/>
                      <a:pt x="152" y="2763"/>
                      <a:pt x="0" y="3280"/>
                    </a:cubicBezTo>
                    <a:cubicBezTo>
                      <a:pt x="213" y="2763"/>
                      <a:pt x="517" y="2307"/>
                      <a:pt x="699" y="1730"/>
                    </a:cubicBezTo>
                    <a:cubicBezTo>
                      <a:pt x="912" y="1243"/>
                      <a:pt x="1064" y="636"/>
                      <a:pt x="912" y="88"/>
                    </a:cubicBezTo>
                    <a:cubicBezTo>
                      <a:pt x="884" y="31"/>
                      <a:pt x="821" y="1"/>
                      <a:pt x="766" y="1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375" name="Google Shape;1375;p9"/>
              <p:cNvSpPr/>
              <p:nvPr/>
            </p:nvSpPr>
            <p:spPr>
              <a:xfrm rot="1256762">
                <a:off x="1122137" y="2351788"/>
                <a:ext cx="126715" cy="60231"/>
              </a:xfrm>
              <a:custGeom>
                <a:rect b="b" l="l" r="r" t="t"/>
                <a:pathLst>
                  <a:path extrusionOk="0" h="1734" w="3648">
                    <a:moveTo>
                      <a:pt x="3496" y="1"/>
                    </a:moveTo>
                    <a:cubicBezTo>
                      <a:pt x="2158" y="122"/>
                      <a:pt x="943" y="761"/>
                      <a:pt x="0" y="1733"/>
                    </a:cubicBezTo>
                    <a:cubicBezTo>
                      <a:pt x="943" y="913"/>
                      <a:pt x="2250" y="365"/>
                      <a:pt x="3496" y="274"/>
                    </a:cubicBezTo>
                    <a:cubicBezTo>
                      <a:pt x="3648" y="274"/>
                      <a:pt x="3648" y="1"/>
                      <a:pt x="3496" y="1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376" name="Google Shape;1376;p9"/>
              <p:cNvSpPr/>
              <p:nvPr/>
            </p:nvSpPr>
            <p:spPr>
              <a:xfrm rot="1256762">
                <a:off x="1298667" y="2172630"/>
                <a:ext cx="97190" cy="105352"/>
              </a:xfrm>
              <a:custGeom>
                <a:rect b="b" l="l" r="r" t="t"/>
                <a:pathLst>
                  <a:path extrusionOk="0" h="3033" w="2798">
                    <a:moveTo>
                      <a:pt x="2557" y="1"/>
                    </a:moveTo>
                    <a:cubicBezTo>
                      <a:pt x="2535" y="1"/>
                      <a:pt x="2510" y="4"/>
                      <a:pt x="2485" y="12"/>
                    </a:cubicBezTo>
                    <a:cubicBezTo>
                      <a:pt x="1938" y="316"/>
                      <a:pt x="1512" y="863"/>
                      <a:pt x="1117" y="1349"/>
                    </a:cubicBezTo>
                    <a:cubicBezTo>
                      <a:pt x="752" y="1896"/>
                      <a:pt x="418" y="2413"/>
                      <a:pt x="23" y="2960"/>
                    </a:cubicBezTo>
                    <a:cubicBezTo>
                      <a:pt x="0" y="3004"/>
                      <a:pt x="43" y="3033"/>
                      <a:pt x="80" y="3033"/>
                    </a:cubicBezTo>
                    <a:cubicBezTo>
                      <a:pt x="93" y="3033"/>
                      <a:pt x="106" y="3029"/>
                      <a:pt x="114" y="3021"/>
                    </a:cubicBezTo>
                    <a:cubicBezTo>
                      <a:pt x="570" y="2565"/>
                      <a:pt x="935" y="2078"/>
                      <a:pt x="1330" y="1592"/>
                    </a:cubicBezTo>
                    <a:cubicBezTo>
                      <a:pt x="1694" y="1075"/>
                      <a:pt x="2150" y="680"/>
                      <a:pt x="2637" y="285"/>
                    </a:cubicBezTo>
                    <a:cubicBezTo>
                      <a:pt x="2797" y="178"/>
                      <a:pt x="2722" y="1"/>
                      <a:pt x="2557" y="1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377" name="Google Shape;1377;p9"/>
              <p:cNvSpPr/>
              <p:nvPr/>
            </p:nvSpPr>
            <p:spPr>
              <a:xfrm rot="1256762">
                <a:off x="1328533" y="2149326"/>
                <a:ext cx="72041" cy="82601"/>
              </a:xfrm>
              <a:custGeom>
                <a:rect b="b" l="l" r="r" t="t"/>
                <a:pathLst>
                  <a:path extrusionOk="0" h="2378" w="2074">
                    <a:moveTo>
                      <a:pt x="1920" y="0"/>
                    </a:moveTo>
                    <a:cubicBezTo>
                      <a:pt x="1889" y="0"/>
                      <a:pt x="1855" y="13"/>
                      <a:pt x="1824" y="45"/>
                    </a:cubicBezTo>
                    <a:cubicBezTo>
                      <a:pt x="1459" y="349"/>
                      <a:pt x="1155" y="774"/>
                      <a:pt x="851" y="1139"/>
                    </a:cubicBezTo>
                    <a:cubicBezTo>
                      <a:pt x="547" y="1565"/>
                      <a:pt x="274" y="1929"/>
                      <a:pt x="30" y="2355"/>
                    </a:cubicBezTo>
                    <a:cubicBezTo>
                      <a:pt x="334" y="1990"/>
                      <a:pt x="638" y="1565"/>
                      <a:pt x="973" y="1230"/>
                    </a:cubicBezTo>
                    <a:lnTo>
                      <a:pt x="2006" y="197"/>
                    </a:lnTo>
                    <a:cubicBezTo>
                      <a:pt x="2074" y="107"/>
                      <a:pt x="2008" y="0"/>
                      <a:pt x="1920" y="0"/>
                    </a:cubicBezTo>
                    <a:close/>
                    <a:moveTo>
                      <a:pt x="30" y="2355"/>
                    </a:moveTo>
                    <a:lnTo>
                      <a:pt x="30" y="2355"/>
                    </a:lnTo>
                    <a:cubicBezTo>
                      <a:pt x="0" y="2370"/>
                      <a:pt x="0" y="2378"/>
                      <a:pt x="8" y="2378"/>
                    </a:cubicBezTo>
                    <a:cubicBezTo>
                      <a:pt x="15" y="2378"/>
                      <a:pt x="30" y="2370"/>
                      <a:pt x="30" y="2355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378" name="Google Shape;1378;p9"/>
              <p:cNvSpPr/>
              <p:nvPr/>
            </p:nvSpPr>
            <p:spPr>
              <a:xfrm rot="1256762">
                <a:off x="1318570" y="2126873"/>
                <a:ext cx="78294" cy="90138"/>
              </a:xfrm>
              <a:custGeom>
                <a:rect b="b" l="l" r="r" t="t"/>
                <a:pathLst>
                  <a:path extrusionOk="0" h="2595" w="2254">
                    <a:moveTo>
                      <a:pt x="2002" y="1"/>
                    </a:moveTo>
                    <a:cubicBezTo>
                      <a:pt x="1965" y="1"/>
                      <a:pt x="1926" y="15"/>
                      <a:pt x="1892" y="49"/>
                    </a:cubicBezTo>
                    <a:cubicBezTo>
                      <a:pt x="1710" y="201"/>
                      <a:pt x="1528" y="444"/>
                      <a:pt x="1345" y="626"/>
                    </a:cubicBezTo>
                    <a:cubicBezTo>
                      <a:pt x="1132" y="809"/>
                      <a:pt x="920" y="1052"/>
                      <a:pt x="768" y="1234"/>
                    </a:cubicBezTo>
                    <a:cubicBezTo>
                      <a:pt x="464" y="1629"/>
                      <a:pt x="160" y="2085"/>
                      <a:pt x="38" y="2572"/>
                    </a:cubicBezTo>
                    <a:cubicBezTo>
                      <a:pt x="221" y="2085"/>
                      <a:pt x="585" y="1690"/>
                      <a:pt x="950" y="1356"/>
                    </a:cubicBezTo>
                    <a:cubicBezTo>
                      <a:pt x="1132" y="1173"/>
                      <a:pt x="1345" y="961"/>
                      <a:pt x="1528" y="809"/>
                    </a:cubicBezTo>
                    <a:cubicBezTo>
                      <a:pt x="1710" y="657"/>
                      <a:pt x="1953" y="474"/>
                      <a:pt x="2136" y="292"/>
                    </a:cubicBezTo>
                    <a:cubicBezTo>
                      <a:pt x="2254" y="174"/>
                      <a:pt x="2133" y="1"/>
                      <a:pt x="2002" y="1"/>
                    </a:cubicBezTo>
                    <a:close/>
                    <a:moveTo>
                      <a:pt x="38" y="2572"/>
                    </a:moveTo>
                    <a:lnTo>
                      <a:pt x="38" y="2572"/>
                    </a:lnTo>
                    <a:cubicBezTo>
                      <a:pt x="8" y="2587"/>
                      <a:pt x="0" y="2594"/>
                      <a:pt x="4" y="2594"/>
                    </a:cubicBezTo>
                    <a:cubicBezTo>
                      <a:pt x="8" y="2594"/>
                      <a:pt x="23" y="2587"/>
                      <a:pt x="38" y="2572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379" name="Google Shape;1379;p9"/>
              <p:cNvSpPr/>
              <p:nvPr/>
            </p:nvSpPr>
            <p:spPr>
              <a:xfrm rot="1256762">
                <a:off x="1300832" y="2089952"/>
                <a:ext cx="87603" cy="115356"/>
              </a:xfrm>
              <a:custGeom>
                <a:rect b="b" l="l" r="r" t="t"/>
                <a:pathLst>
                  <a:path extrusionOk="0" h="3321" w="2522">
                    <a:moveTo>
                      <a:pt x="2278" y="1"/>
                    </a:moveTo>
                    <a:cubicBezTo>
                      <a:pt x="2247" y="1"/>
                      <a:pt x="2215" y="12"/>
                      <a:pt x="2189" y="38"/>
                    </a:cubicBezTo>
                    <a:cubicBezTo>
                      <a:pt x="1703" y="493"/>
                      <a:pt x="1278" y="980"/>
                      <a:pt x="913" y="1557"/>
                    </a:cubicBezTo>
                    <a:cubicBezTo>
                      <a:pt x="578" y="2104"/>
                      <a:pt x="214" y="2652"/>
                      <a:pt x="1" y="3259"/>
                    </a:cubicBezTo>
                    <a:cubicBezTo>
                      <a:pt x="1" y="3320"/>
                      <a:pt x="31" y="3320"/>
                      <a:pt x="31" y="3320"/>
                    </a:cubicBezTo>
                    <a:cubicBezTo>
                      <a:pt x="335" y="2773"/>
                      <a:pt x="730" y="2196"/>
                      <a:pt x="1095" y="1709"/>
                    </a:cubicBezTo>
                    <a:cubicBezTo>
                      <a:pt x="1490" y="1193"/>
                      <a:pt x="1885" y="676"/>
                      <a:pt x="2402" y="220"/>
                    </a:cubicBezTo>
                    <a:cubicBezTo>
                      <a:pt x="2522" y="148"/>
                      <a:pt x="2397" y="1"/>
                      <a:pt x="2278" y="1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380" name="Google Shape;1380;p9"/>
              <p:cNvSpPr/>
              <p:nvPr/>
            </p:nvSpPr>
            <p:spPr>
              <a:xfrm rot="1256762">
                <a:off x="1323767" y="2070515"/>
                <a:ext cx="67908" cy="89826"/>
              </a:xfrm>
              <a:custGeom>
                <a:rect b="b" l="l" r="r" t="t"/>
                <a:pathLst>
                  <a:path extrusionOk="0" h="2586" w="1955">
                    <a:moveTo>
                      <a:pt x="1819" y="0"/>
                    </a:moveTo>
                    <a:cubicBezTo>
                      <a:pt x="1793" y="0"/>
                      <a:pt x="1763" y="10"/>
                      <a:pt x="1733" y="32"/>
                    </a:cubicBezTo>
                    <a:cubicBezTo>
                      <a:pt x="1551" y="184"/>
                      <a:pt x="1399" y="367"/>
                      <a:pt x="1217" y="549"/>
                    </a:cubicBezTo>
                    <a:cubicBezTo>
                      <a:pt x="1034" y="731"/>
                      <a:pt x="822" y="974"/>
                      <a:pt x="670" y="1187"/>
                    </a:cubicBezTo>
                    <a:cubicBezTo>
                      <a:pt x="366" y="1613"/>
                      <a:pt x="122" y="2069"/>
                      <a:pt x="1" y="2585"/>
                    </a:cubicBezTo>
                    <a:cubicBezTo>
                      <a:pt x="153" y="2069"/>
                      <a:pt x="487" y="1674"/>
                      <a:pt x="822" y="1278"/>
                    </a:cubicBezTo>
                    <a:cubicBezTo>
                      <a:pt x="974" y="1096"/>
                      <a:pt x="1186" y="914"/>
                      <a:pt x="1369" y="701"/>
                    </a:cubicBezTo>
                    <a:lnTo>
                      <a:pt x="1885" y="184"/>
                    </a:lnTo>
                    <a:cubicBezTo>
                      <a:pt x="1954" y="92"/>
                      <a:pt x="1902" y="0"/>
                      <a:pt x="1819" y="0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381" name="Google Shape;1381;p9"/>
              <p:cNvSpPr/>
              <p:nvPr/>
            </p:nvSpPr>
            <p:spPr>
              <a:xfrm rot="1256762">
                <a:off x="1308603" y="2088371"/>
                <a:ext cx="55472" cy="37271"/>
              </a:xfrm>
              <a:custGeom>
                <a:rect b="b" l="l" r="r" t="t"/>
                <a:pathLst>
                  <a:path extrusionOk="0" h="1073" w="1597">
                    <a:moveTo>
                      <a:pt x="1390" y="0"/>
                    </a:moveTo>
                    <a:cubicBezTo>
                      <a:pt x="1374" y="0"/>
                      <a:pt x="1356" y="3"/>
                      <a:pt x="1338" y="9"/>
                    </a:cubicBezTo>
                    <a:cubicBezTo>
                      <a:pt x="1065" y="130"/>
                      <a:pt x="821" y="282"/>
                      <a:pt x="578" y="434"/>
                    </a:cubicBezTo>
                    <a:cubicBezTo>
                      <a:pt x="366" y="617"/>
                      <a:pt x="153" y="830"/>
                      <a:pt x="1" y="1073"/>
                    </a:cubicBezTo>
                    <a:cubicBezTo>
                      <a:pt x="396" y="678"/>
                      <a:pt x="913" y="404"/>
                      <a:pt x="1460" y="252"/>
                    </a:cubicBezTo>
                    <a:cubicBezTo>
                      <a:pt x="1597" y="225"/>
                      <a:pt x="1536" y="0"/>
                      <a:pt x="1390" y="0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  <p:grpSp>
          <p:nvGrpSpPr>
            <p:cNvPr id="1382" name="Google Shape;1382;p9"/>
            <p:cNvGrpSpPr/>
            <p:nvPr/>
          </p:nvGrpSpPr>
          <p:grpSpPr>
            <a:xfrm>
              <a:off x="1298774" y="1626314"/>
              <a:ext cx="76189" cy="215261"/>
              <a:chOff x="1298774" y="1626314"/>
              <a:chExt cx="76189" cy="215261"/>
            </a:xfrm>
          </p:grpSpPr>
          <p:sp>
            <p:nvSpPr>
              <p:cNvPr id="1383" name="Google Shape;1383;p9"/>
              <p:cNvSpPr/>
              <p:nvPr/>
            </p:nvSpPr>
            <p:spPr>
              <a:xfrm>
                <a:off x="1330512" y="1752881"/>
                <a:ext cx="30346" cy="46145"/>
              </a:xfrm>
              <a:custGeom>
                <a:rect b="b" l="l" r="r" t="t"/>
                <a:pathLst>
                  <a:path extrusionOk="0" h="1989" w="1308">
                    <a:moveTo>
                      <a:pt x="980" y="0"/>
                    </a:moveTo>
                    <a:cubicBezTo>
                      <a:pt x="927" y="0"/>
                      <a:pt x="882" y="8"/>
                      <a:pt x="851" y="23"/>
                    </a:cubicBezTo>
                    <a:cubicBezTo>
                      <a:pt x="699" y="114"/>
                      <a:pt x="578" y="205"/>
                      <a:pt x="456" y="327"/>
                    </a:cubicBezTo>
                    <a:cubicBezTo>
                      <a:pt x="395" y="418"/>
                      <a:pt x="304" y="479"/>
                      <a:pt x="274" y="601"/>
                    </a:cubicBezTo>
                    <a:cubicBezTo>
                      <a:pt x="213" y="722"/>
                      <a:pt x="152" y="813"/>
                      <a:pt x="122" y="935"/>
                    </a:cubicBezTo>
                    <a:cubicBezTo>
                      <a:pt x="152" y="905"/>
                      <a:pt x="152" y="874"/>
                      <a:pt x="213" y="783"/>
                    </a:cubicBezTo>
                    <a:lnTo>
                      <a:pt x="213" y="783"/>
                    </a:lnTo>
                    <a:cubicBezTo>
                      <a:pt x="152" y="905"/>
                      <a:pt x="91" y="996"/>
                      <a:pt x="61" y="1117"/>
                    </a:cubicBezTo>
                    <a:cubicBezTo>
                      <a:pt x="91" y="1087"/>
                      <a:pt x="91" y="1056"/>
                      <a:pt x="122" y="965"/>
                    </a:cubicBezTo>
                    <a:lnTo>
                      <a:pt x="122" y="965"/>
                    </a:lnTo>
                    <a:cubicBezTo>
                      <a:pt x="122" y="996"/>
                      <a:pt x="91" y="1056"/>
                      <a:pt x="91" y="1087"/>
                    </a:cubicBezTo>
                    <a:cubicBezTo>
                      <a:pt x="61" y="1208"/>
                      <a:pt x="0" y="1239"/>
                      <a:pt x="0" y="1300"/>
                    </a:cubicBezTo>
                    <a:lnTo>
                      <a:pt x="0" y="1573"/>
                    </a:lnTo>
                    <a:cubicBezTo>
                      <a:pt x="61" y="1695"/>
                      <a:pt x="152" y="1847"/>
                      <a:pt x="274" y="1938"/>
                    </a:cubicBezTo>
                    <a:cubicBezTo>
                      <a:pt x="363" y="1974"/>
                      <a:pt x="441" y="1988"/>
                      <a:pt x="522" y="1988"/>
                    </a:cubicBezTo>
                    <a:cubicBezTo>
                      <a:pt x="579" y="1988"/>
                      <a:pt x="636" y="1981"/>
                      <a:pt x="699" y="1968"/>
                    </a:cubicBezTo>
                    <a:cubicBezTo>
                      <a:pt x="1003" y="1877"/>
                      <a:pt x="1186" y="1543"/>
                      <a:pt x="1246" y="1239"/>
                    </a:cubicBezTo>
                    <a:cubicBezTo>
                      <a:pt x="1307" y="1117"/>
                      <a:pt x="1307" y="996"/>
                      <a:pt x="1307" y="905"/>
                    </a:cubicBezTo>
                    <a:lnTo>
                      <a:pt x="1307" y="783"/>
                    </a:lnTo>
                    <a:cubicBezTo>
                      <a:pt x="1307" y="692"/>
                      <a:pt x="1307" y="631"/>
                      <a:pt x="1246" y="540"/>
                    </a:cubicBezTo>
                    <a:lnTo>
                      <a:pt x="1246" y="661"/>
                    </a:lnTo>
                    <a:cubicBezTo>
                      <a:pt x="1246" y="601"/>
                      <a:pt x="1216" y="509"/>
                      <a:pt x="1216" y="449"/>
                    </a:cubicBezTo>
                    <a:lnTo>
                      <a:pt x="1216" y="388"/>
                    </a:lnTo>
                    <a:lnTo>
                      <a:pt x="1216" y="327"/>
                    </a:lnTo>
                    <a:lnTo>
                      <a:pt x="1216" y="297"/>
                    </a:lnTo>
                    <a:cubicBezTo>
                      <a:pt x="1216" y="175"/>
                      <a:pt x="1216" y="84"/>
                      <a:pt x="1155" y="23"/>
                    </a:cubicBezTo>
                    <a:cubicBezTo>
                      <a:pt x="1094" y="8"/>
                      <a:pt x="1034" y="0"/>
                      <a:pt x="980" y="0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384" name="Google Shape;1384;p9"/>
              <p:cNvSpPr/>
              <p:nvPr/>
            </p:nvSpPr>
            <p:spPr>
              <a:xfrm>
                <a:off x="1322740" y="1731932"/>
                <a:ext cx="31761" cy="22666"/>
              </a:xfrm>
              <a:custGeom>
                <a:rect b="b" l="l" r="r" t="t"/>
                <a:pathLst>
                  <a:path extrusionOk="0" h="977" w="1369">
                    <a:moveTo>
                      <a:pt x="882" y="713"/>
                    </a:moveTo>
                    <a:cubicBezTo>
                      <a:pt x="867" y="729"/>
                      <a:pt x="859" y="745"/>
                      <a:pt x="847" y="756"/>
                    </a:cubicBezTo>
                    <a:lnTo>
                      <a:pt x="847" y="756"/>
                    </a:lnTo>
                    <a:cubicBezTo>
                      <a:pt x="861" y="745"/>
                      <a:pt x="873" y="732"/>
                      <a:pt x="882" y="713"/>
                    </a:cubicBezTo>
                    <a:close/>
                    <a:moveTo>
                      <a:pt x="847" y="756"/>
                    </a:moveTo>
                    <a:cubicBezTo>
                      <a:pt x="844" y="759"/>
                      <a:pt x="841" y="761"/>
                      <a:pt x="837" y="764"/>
                    </a:cubicBezTo>
                    <a:lnTo>
                      <a:pt x="837" y="764"/>
                    </a:lnTo>
                    <a:cubicBezTo>
                      <a:pt x="841" y="761"/>
                      <a:pt x="844" y="759"/>
                      <a:pt x="847" y="756"/>
                    </a:cubicBezTo>
                    <a:close/>
                    <a:moveTo>
                      <a:pt x="668" y="1"/>
                    </a:moveTo>
                    <a:cubicBezTo>
                      <a:pt x="639" y="1"/>
                      <a:pt x="609" y="4"/>
                      <a:pt x="578" y="14"/>
                    </a:cubicBezTo>
                    <a:cubicBezTo>
                      <a:pt x="548" y="14"/>
                      <a:pt x="457" y="14"/>
                      <a:pt x="426" y="45"/>
                    </a:cubicBezTo>
                    <a:cubicBezTo>
                      <a:pt x="396" y="45"/>
                      <a:pt x="396" y="45"/>
                      <a:pt x="335" y="105"/>
                    </a:cubicBezTo>
                    <a:cubicBezTo>
                      <a:pt x="305" y="105"/>
                      <a:pt x="305" y="105"/>
                      <a:pt x="274" y="136"/>
                    </a:cubicBezTo>
                    <a:cubicBezTo>
                      <a:pt x="244" y="166"/>
                      <a:pt x="153" y="197"/>
                      <a:pt x="122" y="227"/>
                    </a:cubicBezTo>
                    <a:cubicBezTo>
                      <a:pt x="92" y="288"/>
                      <a:pt x="31" y="318"/>
                      <a:pt x="31" y="379"/>
                    </a:cubicBezTo>
                    <a:cubicBezTo>
                      <a:pt x="1" y="440"/>
                      <a:pt x="1" y="501"/>
                      <a:pt x="1" y="561"/>
                    </a:cubicBezTo>
                    <a:cubicBezTo>
                      <a:pt x="1" y="622"/>
                      <a:pt x="1" y="652"/>
                      <a:pt x="31" y="713"/>
                    </a:cubicBezTo>
                    <a:cubicBezTo>
                      <a:pt x="31" y="744"/>
                      <a:pt x="92" y="804"/>
                      <a:pt x="122" y="865"/>
                    </a:cubicBezTo>
                    <a:cubicBezTo>
                      <a:pt x="169" y="912"/>
                      <a:pt x="252" y="976"/>
                      <a:pt x="342" y="976"/>
                    </a:cubicBezTo>
                    <a:cubicBezTo>
                      <a:pt x="370" y="976"/>
                      <a:pt x="398" y="971"/>
                      <a:pt x="426" y="956"/>
                    </a:cubicBezTo>
                    <a:cubicBezTo>
                      <a:pt x="535" y="956"/>
                      <a:pt x="620" y="932"/>
                      <a:pt x="702" y="883"/>
                    </a:cubicBezTo>
                    <a:lnTo>
                      <a:pt x="702" y="883"/>
                    </a:lnTo>
                    <a:cubicBezTo>
                      <a:pt x="701" y="887"/>
                      <a:pt x="700" y="891"/>
                      <a:pt x="700" y="896"/>
                    </a:cubicBezTo>
                    <a:cubicBezTo>
                      <a:pt x="700" y="896"/>
                      <a:pt x="730" y="896"/>
                      <a:pt x="730" y="865"/>
                    </a:cubicBezTo>
                    <a:lnTo>
                      <a:pt x="730" y="865"/>
                    </a:lnTo>
                    <a:cubicBezTo>
                      <a:pt x="730" y="865"/>
                      <a:pt x="730" y="865"/>
                      <a:pt x="730" y="865"/>
                    </a:cubicBezTo>
                    <a:cubicBezTo>
                      <a:pt x="768" y="808"/>
                      <a:pt x="807" y="787"/>
                      <a:pt x="837" y="764"/>
                    </a:cubicBezTo>
                    <a:lnTo>
                      <a:pt x="837" y="764"/>
                    </a:lnTo>
                    <a:cubicBezTo>
                      <a:pt x="827" y="770"/>
                      <a:pt x="813" y="774"/>
                      <a:pt x="791" y="774"/>
                    </a:cubicBezTo>
                    <a:lnTo>
                      <a:pt x="913" y="652"/>
                    </a:lnTo>
                    <a:cubicBezTo>
                      <a:pt x="943" y="652"/>
                      <a:pt x="943" y="622"/>
                      <a:pt x="1004" y="622"/>
                    </a:cubicBezTo>
                    <a:cubicBezTo>
                      <a:pt x="1034" y="622"/>
                      <a:pt x="1065" y="592"/>
                      <a:pt x="1095" y="592"/>
                    </a:cubicBezTo>
                    <a:cubicBezTo>
                      <a:pt x="1369" y="470"/>
                      <a:pt x="1369" y="257"/>
                      <a:pt x="1308" y="166"/>
                    </a:cubicBezTo>
                    <a:cubicBezTo>
                      <a:pt x="1247" y="136"/>
                      <a:pt x="1217" y="105"/>
                      <a:pt x="1186" y="105"/>
                    </a:cubicBezTo>
                    <a:cubicBezTo>
                      <a:pt x="1156" y="45"/>
                      <a:pt x="1095" y="45"/>
                      <a:pt x="1034" y="45"/>
                    </a:cubicBezTo>
                    <a:cubicBezTo>
                      <a:pt x="943" y="14"/>
                      <a:pt x="882" y="14"/>
                      <a:pt x="761" y="14"/>
                    </a:cubicBezTo>
                    <a:lnTo>
                      <a:pt x="821" y="14"/>
                    </a:lnTo>
                    <a:cubicBezTo>
                      <a:pt x="781" y="14"/>
                      <a:pt x="727" y="1"/>
                      <a:pt x="668" y="1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385" name="Google Shape;1385;p9"/>
              <p:cNvSpPr/>
              <p:nvPr/>
            </p:nvSpPr>
            <p:spPr>
              <a:xfrm>
                <a:off x="1309353" y="1696993"/>
                <a:ext cx="45147" cy="25404"/>
              </a:xfrm>
              <a:custGeom>
                <a:rect b="b" l="l" r="r" t="t"/>
                <a:pathLst>
                  <a:path extrusionOk="0" h="1095" w="1946">
                    <a:moveTo>
                      <a:pt x="578" y="0"/>
                    </a:moveTo>
                    <a:cubicBezTo>
                      <a:pt x="517" y="0"/>
                      <a:pt x="456" y="0"/>
                      <a:pt x="395" y="31"/>
                    </a:cubicBezTo>
                    <a:cubicBezTo>
                      <a:pt x="274" y="92"/>
                      <a:pt x="243" y="122"/>
                      <a:pt x="152" y="183"/>
                    </a:cubicBezTo>
                    <a:cubicBezTo>
                      <a:pt x="91" y="274"/>
                      <a:pt x="0" y="426"/>
                      <a:pt x="61" y="487"/>
                    </a:cubicBezTo>
                    <a:cubicBezTo>
                      <a:pt x="61" y="608"/>
                      <a:pt x="91" y="730"/>
                      <a:pt x="152" y="791"/>
                    </a:cubicBezTo>
                    <a:cubicBezTo>
                      <a:pt x="274" y="912"/>
                      <a:pt x="395" y="943"/>
                      <a:pt x="547" y="1003"/>
                    </a:cubicBezTo>
                    <a:cubicBezTo>
                      <a:pt x="578" y="1003"/>
                      <a:pt x="608" y="1034"/>
                      <a:pt x="669" y="1034"/>
                    </a:cubicBezTo>
                    <a:cubicBezTo>
                      <a:pt x="730" y="1064"/>
                      <a:pt x="821" y="1064"/>
                      <a:pt x="882" y="1064"/>
                    </a:cubicBezTo>
                    <a:lnTo>
                      <a:pt x="730" y="1064"/>
                    </a:lnTo>
                    <a:cubicBezTo>
                      <a:pt x="851" y="1064"/>
                      <a:pt x="912" y="1095"/>
                      <a:pt x="1034" y="1095"/>
                    </a:cubicBezTo>
                    <a:cubicBezTo>
                      <a:pt x="1155" y="1095"/>
                      <a:pt x="1216" y="1095"/>
                      <a:pt x="1338" y="1064"/>
                    </a:cubicBezTo>
                    <a:cubicBezTo>
                      <a:pt x="1429" y="1064"/>
                      <a:pt x="1459" y="1034"/>
                      <a:pt x="1520" y="1034"/>
                    </a:cubicBezTo>
                    <a:cubicBezTo>
                      <a:pt x="1581" y="1034"/>
                      <a:pt x="1611" y="1003"/>
                      <a:pt x="1642" y="943"/>
                    </a:cubicBezTo>
                    <a:cubicBezTo>
                      <a:pt x="1672" y="912"/>
                      <a:pt x="1733" y="882"/>
                      <a:pt x="1733" y="851"/>
                    </a:cubicBezTo>
                    <a:lnTo>
                      <a:pt x="1733" y="851"/>
                    </a:lnTo>
                    <a:lnTo>
                      <a:pt x="1672" y="882"/>
                    </a:lnTo>
                    <a:lnTo>
                      <a:pt x="1672" y="851"/>
                    </a:lnTo>
                    <a:cubicBezTo>
                      <a:pt x="1915" y="730"/>
                      <a:pt x="1946" y="548"/>
                      <a:pt x="1794" y="456"/>
                    </a:cubicBezTo>
                    <a:cubicBezTo>
                      <a:pt x="1794" y="426"/>
                      <a:pt x="1763" y="396"/>
                      <a:pt x="1733" y="335"/>
                    </a:cubicBezTo>
                    <a:cubicBezTo>
                      <a:pt x="1672" y="304"/>
                      <a:pt x="1611" y="274"/>
                      <a:pt x="1520" y="244"/>
                    </a:cubicBezTo>
                    <a:cubicBezTo>
                      <a:pt x="1490" y="183"/>
                      <a:pt x="1459" y="152"/>
                      <a:pt x="1429" y="152"/>
                    </a:cubicBezTo>
                    <a:cubicBezTo>
                      <a:pt x="1338" y="122"/>
                      <a:pt x="1277" y="92"/>
                      <a:pt x="1155" y="31"/>
                    </a:cubicBezTo>
                    <a:cubicBezTo>
                      <a:pt x="1064" y="0"/>
                      <a:pt x="973" y="0"/>
                      <a:pt x="882" y="0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386" name="Google Shape;1386;p9"/>
              <p:cNvSpPr/>
              <p:nvPr/>
            </p:nvSpPr>
            <p:spPr>
              <a:xfrm>
                <a:off x="1298774" y="1648342"/>
                <a:ext cx="48674" cy="33153"/>
              </a:xfrm>
              <a:custGeom>
                <a:rect b="b" l="l" r="r" t="t"/>
                <a:pathLst>
                  <a:path extrusionOk="0" h="1429" w="2098">
                    <a:moveTo>
                      <a:pt x="274" y="0"/>
                    </a:moveTo>
                    <a:cubicBezTo>
                      <a:pt x="122" y="91"/>
                      <a:pt x="0" y="213"/>
                      <a:pt x="61" y="395"/>
                    </a:cubicBezTo>
                    <a:cubicBezTo>
                      <a:pt x="61" y="456"/>
                      <a:pt x="122" y="547"/>
                      <a:pt x="152" y="578"/>
                    </a:cubicBezTo>
                    <a:cubicBezTo>
                      <a:pt x="213" y="608"/>
                      <a:pt x="213" y="669"/>
                      <a:pt x="243" y="730"/>
                    </a:cubicBezTo>
                    <a:cubicBezTo>
                      <a:pt x="274" y="821"/>
                      <a:pt x="365" y="882"/>
                      <a:pt x="426" y="973"/>
                    </a:cubicBezTo>
                    <a:cubicBezTo>
                      <a:pt x="517" y="1034"/>
                      <a:pt x="578" y="1125"/>
                      <a:pt x="669" y="1155"/>
                    </a:cubicBezTo>
                    <a:cubicBezTo>
                      <a:pt x="760" y="1216"/>
                      <a:pt x="912" y="1307"/>
                      <a:pt x="1064" y="1338"/>
                    </a:cubicBezTo>
                    <a:cubicBezTo>
                      <a:pt x="1155" y="1368"/>
                      <a:pt x="1277" y="1368"/>
                      <a:pt x="1338" y="1368"/>
                    </a:cubicBezTo>
                    <a:cubicBezTo>
                      <a:pt x="1375" y="1368"/>
                      <a:pt x="1413" y="1368"/>
                      <a:pt x="1449" y="1367"/>
                    </a:cubicBezTo>
                    <a:lnTo>
                      <a:pt x="1449" y="1367"/>
                    </a:lnTo>
                    <a:cubicBezTo>
                      <a:pt x="1442" y="1368"/>
                      <a:pt x="1435" y="1368"/>
                      <a:pt x="1429" y="1368"/>
                    </a:cubicBezTo>
                    <a:cubicBezTo>
                      <a:pt x="1520" y="1429"/>
                      <a:pt x="1672" y="1429"/>
                      <a:pt x="1794" y="1429"/>
                    </a:cubicBezTo>
                    <a:cubicBezTo>
                      <a:pt x="1976" y="1429"/>
                      <a:pt x="2098" y="1186"/>
                      <a:pt x="1946" y="1064"/>
                    </a:cubicBezTo>
                    <a:lnTo>
                      <a:pt x="1737" y="855"/>
                    </a:lnTo>
                    <a:lnTo>
                      <a:pt x="1737" y="855"/>
                    </a:lnTo>
                    <a:cubicBezTo>
                      <a:pt x="1693" y="764"/>
                      <a:pt x="1632" y="677"/>
                      <a:pt x="1581" y="608"/>
                    </a:cubicBezTo>
                    <a:cubicBezTo>
                      <a:pt x="1490" y="517"/>
                      <a:pt x="1368" y="395"/>
                      <a:pt x="1307" y="304"/>
                    </a:cubicBezTo>
                    <a:cubicBezTo>
                      <a:pt x="1155" y="213"/>
                      <a:pt x="1003" y="122"/>
                      <a:pt x="760" y="61"/>
                    </a:cubicBezTo>
                    <a:cubicBezTo>
                      <a:pt x="699" y="0"/>
                      <a:pt x="608" y="0"/>
                      <a:pt x="517" y="0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387" name="Google Shape;1387;p9"/>
              <p:cNvSpPr/>
              <p:nvPr/>
            </p:nvSpPr>
            <p:spPr>
              <a:xfrm>
                <a:off x="1350951" y="1797240"/>
                <a:ext cx="24012" cy="44335"/>
              </a:xfrm>
              <a:custGeom>
                <a:rect b="b" l="l" r="r" t="t"/>
                <a:pathLst>
                  <a:path extrusionOk="0" h="1911" w="1035">
                    <a:moveTo>
                      <a:pt x="507" y="1"/>
                    </a:moveTo>
                    <a:cubicBezTo>
                      <a:pt x="495" y="1"/>
                      <a:pt x="487" y="8"/>
                      <a:pt x="487" y="26"/>
                    </a:cubicBezTo>
                    <a:cubicBezTo>
                      <a:pt x="487" y="26"/>
                      <a:pt x="476" y="48"/>
                      <a:pt x="474" y="59"/>
                    </a:cubicBezTo>
                    <a:lnTo>
                      <a:pt x="474" y="59"/>
                    </a:lnTo>
                    <a:cubicBezTo>
                      <a:pt x="466" y="63"/>
                      <a:pt x="457" y="70"/>
                      <a:pt x="457" y="87"/>
                    </a:cubicBezTo>
                    <a:lnTo>
                      <a:pt x="426" y="117"/>
                    </a:lnTo>
                    <a:cubicBezTo>
                      <a:pt x="396" y="117"/>
                      <a:pt x="396" y="148"/>
                      <a:pt x="335" y="208"/>
                    </a:cubicBezTo>
                    <a:cubicBezTo>
                      <a:pt x="274" y="269"/>
                      <a:pt x="244" y="360"/>
                      <a:pt x="153" y="452"/>
                    </a:cubicBezTo>
                    <a:cubicBezTo>
                      <a:pt x="1" y="725"/>
                      <a:pt x="31" y="999"/>
                      <a:pt x="92" y="1303"/>
                    </a:cubicBezTo>
                    <a:lnTo>
                      <a:pt x="92" y="1181"/>
                    </a:lnTo>
                    <a:cubicBezTo>
                      <a:pt x="122" y="1333"/>
                      <a:pt x="122" y="1485"/>
                      <a:pt x="153" y="1637"/>
                    </a:cubicBezTo>
                    <a:cubicBezTo>
                      <a:pt x="183" y="1789"/>
                      <a:pt x="335" y="1910"/>
                      <a:pt x="487" y="1910"/>
                    </a:cubicBezTo>
                    <a:cubicBezTo>
                      <a:pt x="639" y="1910"/>
                      <a:pt x="791" y="1789"/>
                      <a:pt x="852" y="1637"/>
                    </a:cubicBezTo>
                    <a:lnTo>
                      <a:pt x="943" y="1303"/>
                    </a:lnTo>
                    <a:cubicBezTo>
                      <a:pt x="1004" y="1151"/>
                      <a:pt x="1034" y="999"/>
                      <a:pt x="1004" y="847"/>
                    </a:cubicBezTo>
                    <a:cubicBezTo>
                      <a:pt x="1004" y="755"/>
                      <a:pt x="943" y="664"/>
                      <a:pt x="943" y="573"/>
                    </a:cubicBezTo>
                    <a:cubicBezTo>
                      <a:pt x="912" y="512"/>
                      <a:pt x="882" y="391"/>
                      <a:pt x="852" y="360"/>
                    </a:cubicBezTo>
                    <a:cubicBezTo>
                      <a:pt x="791" y="330"/>
                      <a:pt x="791" y="269"/>
                      <a:pt x="761" y="239"/>
                    </a:cubicBezTo>
                    <a:lnTo>
                      <a:pt x="761" y="239"/>
                    </a:lnTo>
                    <a:cubicBezTo>
                      <a:pt x="769" y="264"/>
                      <a:pt x="770" y="273"/>
                      <a:pt x="768" y="273"/>
                    </a:cubicBezTo>
                    <a:cubicBezTo>
                      <a:pt x="762" y="273"/>
                      <a:pt x="730" y="208"/>
                      <a:pt x="730" y="208"/>
                    </a:cubicBezTo>
                    <a:cubicBezTo>
                      <a:pt x="639" y="178"/>
                      <a:pt x="639" y="178"/>
                      <a:pt x="700" y="178"/>
                    </a:cubicBezTo>
                    <a:cubicBezTo>
                      <a:pt x="668" y="147"/>
                      <a:pt x="645" y="131"/>
                      <a:pt x="626" y="124"/>
                    </a:cubicBezTo>
                    <a:lnTo>
                      <a:pt x="626" y="124"/>
                    </a:lnTo>
                    <a:cubicBezTo>
                      <a:pt x="618" y="111"/>
                      <a:pt x="609" y="103"/>
                      <a:pt x="609" y="87"/>
                    </a:cubicBezTo>
                    <a:cubicBezTo>
                      <a:pt x="587" y="44"/>
                      <a:pt x="535" y="1"/>
                      <a:pt x="507" y="1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388" name="Google Shape;1388;p9"/>
              <p:cNvSpPr/>
              <p:nvPr/>
            </p:nvSpPr>
            <p:spPr>
              <a:xfrm>
                <a:off x="1320462" y="1626314"/>
                <a:ext cx="23316" cy="34429"/>
              </a:xfrm>
              <a:custGeom>
                <a:rect b="b" l="l" r="r" t="t"/>
                <a:pathLst>
                  <a:path extrusionOk="0" h="1484" w="1005">
                    <a:moveTo>
                      <a:pt x="414" y="0"/>
                    </a:moveTo>
                    <a:cubicBezTo>
                      <a:pt x="347" y="0"/>
                      <a:pt x="280" y="29"/>
                      <a:pt x="214" y="73"/>
                    </a:cubicBezTo>
                    <a:cubicBezTo>
                      <a:pt x="153" y="104"/>
                      <a:pt x="92" y="134"/>
                      <a:pt x="62" y="164"/>
                    </a:cubicBezTo>
                    <a:cubicBezTo>
                      <a:pt x="31" y="255"/>
                      <a:pt x="1" y="316"/>
                      <a:pt x="1" y="407"/>
                    </a:cubicBezTo>
                    <a:cubicBezTo>
                      <a:pt x="1" y="468"/>
                      <a:pt x="1" y="559"/>
                      <a:pt x="31" y="590"/>
                    </a:cubicBezTo>
                    <a:cubicBezTo>
                      <a:pt x="62" y="620"/>
                      <a:pt x="62" y="711"/>
                      <a:pt x="92" y="772"/>
                    </a:cubicBezTo>
                    <a:cubicBezTo>
                      <a:pt x="153" y="863"/>
                      <a:pt x="214" y="924"/>
                      <a:pt x="305" y="1015"/>
                    </a:cubicBezTo>
                    <a:cubicBezTo>
                      <a:pt x="335" y="1046"/>
                      <a:pt x="366" y="1076"/>
                      <a:pt x="396" y="1167"/>
                    </a:cubicBezTo>
                    <a:lnTo>
                      <a:pt x="487" y="1228"/>
                    </a:lnTo>
                    <a:cubicBezTo>
                      <a:pt x="518" y="1259"/>
                      <a:pt x="609" y="1319"/>
                      <a:pt x="670" y="1350"/>
                    </a:cubicBezTo>
                    <a:cubicBezTo>
                      <a:pt x="639" y="1350"/>
                      <a:pt x="639" y="1350"/>
                      <a:pt x="609" y="1319"/>
                    </a:cubicBezTo>
                    <a:lnTo>
                      <a:pt x="548" y="1289"/>
                    </a:lnTo>
                    <a:lnTo>
                      <a:pt x="700" y="1441"/>
                    </a:lnTo>
                    <a:cubicBezTo>
                      <a:pt x="743" y="1462"/>
                      <a:pt x="786" y="1484"/>
                      <a:pt x="840" y="1484"/>
                    </a:cubicBezTo>
                    <a:cubicBezTo>
                      <a:pt x="862" y="1484"/>
                      <a:pt x="886" y="1480"/>
                      <a:pt x="913" y="1471"/>
                    </a:cubicBezTo>
                    <a:cubicBezTo>
                      <a:pt x="943" y="1471"/>
                      <a:pt x="1004" y="1380"/>
                      <a:pt x="974" y="1319"/>
                    </a:cubicBezTo>
                    <a:lnTo>
                      <a:pt x="974" y="1167"/>
                    </a:lnTo>
                    <a:cubicBezTo>
                      <a:pt x="1004" y="1046"/>
                      <a:pt x="974" y="985"/>
                      <a:pt x="943" y="863"/>
                    </a:cubicBezTo>
                    <a:cubicBezTo>
                      <a:pt x="943" y="772"/>
                      <a:pt x="913" y="742"/>
                      <a:pt x="913" y="681"/>
                    </a:cubicBezTo>
                    <a:cubicBezTo>
                      <a:pt x="913" y="590"/>
                      <a:pt x="852" y="559"/>
                      <a:pt x="852" y="468"/>
                    </a:cubicBezTo>
                    <a:cubicBezTo>
                      <a:pt x="822" y="377"/>
                      <a:pt x="761" y="225"/>
                      <a:pt x="670" y="134"/>
                    </a:cubicBezTo>
                    <a:cubicBezTo>
                      <a:pt x="639" y="104"/>
                      <a:pt x="548" y="73"/>
                      <a:pt x="487" y="12"/>
                    </a:cubicBezTo>
                    <a:cubicBezTo>
                      <a:pt x="463" y="4"/>
                      <a:pt x="438" y="0"/>
                      <a:pt x="414" y="0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  <p:sp>
          <p:nvSpPr>
            <p:cNvPr id="1389" name="Google Shape;1389;p9"/>
            <p:cNvSpPr/>
            <p:nvPr/>
          </p:nvSpPr>
          <p:spPr>
            <a:xfrm>
              <a:off x="115663" y="1214641"/>
              <a:ext cx="1367362" cy="1822917"/>
            </a:xfrm>
            <a:custGeom>
              <a:rect b="b" l="l" r="r" t="t"/>
              <a:pathLst>
                <a:path extrusionOk="0" fill="none" h="78574" w="58938">
                  <a:moveTo>
                    <a:pt x="1186" y="7113"/>
                  </a:moveTo>
                  <a:cubicBezTo>
                    <a:pt x="1" y="7113"/>
                    <a:pt x="8967" y="77662"/>
                    <a:pt x="8967" y="77662"/>
                  </a:cubicBezTo>
                  <a:cubicBezTo>
                    <a:pt x="14743" y="78573"/>
                    <a:pt x="58938" y="72160"/>
                    <a:pt x="58938" y="72160"/>
                  </a:cubicBezTo>
                  <a:cubicBezTo>
                    <a:pt x="58938" y="72160"/>
                    <a:pt x="52190" y="2797"/>
                    <a:pt x="50640" y="1429"/>
                  </a:cubicBezTo>
                  <a:cubicBezTo>
                    <a:pt x="48999" y="1"/>
                    <a:pt x="3618" y="7113"/>
                    <a:pt x="1186" y="7113"/>
                  </a:cubicBezTo>
                  <a:close/>
                </a:path>
              </a:pathLst>
            </a:custGeom>
            <a:noFill/>
            <a:ln cap="flat" cmpd="sng" w="20525">
              <a:solidFill>
                <a:schemeClr val="dk1"/>
              </a:solidFill>
              <a:prstDash val="solid"/>
              <a:miter lim="30395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390" name="Google Shape;1390;p9"/>
          <p:cNvGrpSpPr/>
          <p:nvPr/>
        </p:nvGrpSpPr>
        <p:grpSpPr>
          <a:xfrm>
            <a:off x="8365223" y="1131260"/>
            <a:ext cx="611014" cy="713339"/>
            <a:chOff x="5473775" y="968775"/>
            <a:chExt cx="1699150" cy="1983700"/>
          </a:xfrm>
        </p:grpSpPr>
        <p:sp>
          <p:nvSpPr>
            <p:cNvPr id="1391" name="Google Shape;1391;p9"/>
            <p:cNvSpPr/>
            <p:nvPr/>
          </p:nvSpPr>
          <p:spPr>
            <a:xfrm>
              <a:off x="5473775" y="968775"/>
              <a:ext cx="1699150" cy="1983700"/>
            </a:xfrm>
            <a:custGeom>
              <a:rect b="b" l="l" r="r" t="t"/>
              <a:pathLst>
                <a:path extrusionOk="0" h="79348" w="67966">
                  <a:moveTo>
                    <a:pt x="8046" y="0"/>
                  </a:moveTo>
                  <a:cubicBezTo>
                    <a:pt x="7708" y="0"/>
                    <a:pt x="7445" y="5"/>
                    <a:pt x="7265" y="15"/>
                  </a:cubicBezTo>
                  <a:cubicBezTo>
                    <a:pt x="3678" y="259"/>
                    <a:pt x="0" y="73360"/>
                    <a:pt x="2128" y="75761"/>
                  </a:cubicBezTo>
                  <a:cubicBezTo>
                    <a:pt x="4256" y="78193"/>
                    <a:pt x="58634" y="79348"/>
                    <a:pt x="58634" y="79348"/>
                  </a:cubicBezTo>
                  <a:cubicBezTo>
                    <a:pt x="58634" y="79348"/>
                    <a:pt x="67965" y="8587"/>
                    <a:pt x="65169" y="5031"/>
                  </a:cubicBezTo>
                  <a:cubicBezTo>
                    <a:pt x="63276" y="2613"/>
                    <a:pt x="15804" y="0"/>
                    <a:pt x="8046" y="0"/>
                  </a:cubicBezTo>
                  <a:close/>
                </a:path>
              </a:pathLst>
            </a:custGeom>
            <a:solidFill>
              <a:schemeClr val="accent3"/>
            </a:solidFill>
            <a:ln cap="flat" cmpd="sng" w="33425">
              <a:solidFill>
                <a:schemeClr val="dk1"/>
              </a:solidFill>
              <a:prstDash val="solid"/>
              <a:miter lim="30395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92" name="Google Shape;1392;p9"/>
            <p:cNvSpPr/>
            <p:nvPr/>
          </p:nvSpPr>
          <p:spPr>
            <a:xfrm>
              <a:off x="5622700" y="1064900"/>
              <a:ext cx="1342000" cy="1819950"/>
            </a:xfrm>
            <a:custGeom>
              <a:rect b="b" l="l" r="r" t="t"/>
              <a:pathLst>
                <a:path extrusionOk="0" h="72798" w="53680">
                  <a:moveTo>
                    <a:pt x="5229" y="0"/>
                  </a:moveTo>
                  <a:lnTo>
                    <a:pt x="1" y="69150"/>
                  </a:lnTo>
                  <a:lnTo>
                    <a:pt x="48452" y="72798"/>
                  </a:lnTo>
                  <a:lnTo>
                    <a:pt x="53680" y="3648"/>
                  </a:lnTo>
                  <a:lnTo>
                    <a:pt x="5229" y="0"/>
                  </a:lnTo>
                  <a:close/>
                </a:path>
              </a:pathLst>
            </a:custGeom>
            <a:solidFill>
              <a:srgbClr val="2E497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93" name="Google Shape;1393;p9"/>
            <p:cNvSpPr/>
            <p:nvPr/>
          </p:nvSpPr>
          <p:spPr>
            <a:xfrm>
              <a:off x="5622700" y="1393925"/>
              <a:ext cx="1317700" cy="1491700"/>
            </a:xfrm>
            <a:custGeom>
              <a:rect b="b" l="l" r="r" t="t"/>
              <a:pathLst>
                <a:path extrusionOk="0" h="59668" w="52708">
                  <a:moveTo>
                    <a:pt x="4226" y="1"/>
                  </a:moveTo>
                  <a:lnTo>
                    <a:pt x="1" y="55959"/>
                  </a:lnTo>
                  <a:lnTo>
                    <a:pt x="48452" y="59667"/>
                  </a:lnTo>
                  <a:lnTo>
                    <a:pt x="52707" y="2979"/>
                  </a:lnTo>
                </a:path>
              </a:pathLst>
            </a:custGeom>
            <a:solidFill>
              <a:srgbClr val="A4B5C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94" name="Google Shape;1394;p9"/>
            <p:cNvSpPr/>
            <p:nvPr/>
          </p:nvSpPr>
          <p:spPr>
            <a:xfrm>
              <a:off x="5631075" y="1065650"/>
              <a:ext cx="1332875" cy="1819975"/>
            </a:xfrm>
            <a:custGeom>
              <a:rect b="b" l="l" r="r" t="t"/>
              <a:pathLst>
                <a:path extrusionOk="0" h="72799" w="53315">
                  <a:moveTo>
                    <a:pt x="5259" y="1"/>
                  </a:moveTo>
                  <a:lnTo>
                    <a:pt x="0" y="69151"/>
                  </a:lnTo>
                  <a:lnTo>
                    <a:pt x="48117" y="72798"/>
                  </a:lnTo>
                  <a:lnTo>
                    <a:pt x="53314" y="3770"/>
                  </a:lnTo>
                </a:path>
              </a:pathLst>
            </a:custGeom>
            <a:solidFill>
              <a:srgbClr val="AFBED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95" name="Google Shape;1395;p9"/>
            <p:cNvSpPr/>
            <p:nvPr/>
          </p:nvSpPr>
          <p:spPr>
            <a:xfrm>
              <a:off x="5624225" y="1783250"/>
              <a:ext cx="1269800" cy="1103125"/>
            </a:xfrm>
            <a:custGeom>
              <a:rect b="b" l="l" r="r" t="t"/>
              <a:pathLst>
                <a:path extrusionOk="0" h="44125" w="50792">
                  <a:moveTo>
                    <a:pt x="24069" y="1"/>
                  </a:moveTo>
                  <a:cubicBezTo>
                    <a:pt x="23702" y="1"/>
                    <a:pt x="23335" y="148"/>
                    <a:pt x="23041" y="476"/>
                  </a:cubicBezTo>
                  <a:cubicBezTo>
                    <a:pt x="22747" y="276"/>
                    <a:pt x="22419" y="170"/>
                    <a:pt x="22112" y="170"/>
                  </a:cubicBezTo>
                  <a:cubicBezTo>
                    <a:pt x="21719" y="170"/>
                    <a:pt x="21361" y="344"/>
                    <a:pt x="21156" y="720"/>
                  </a:cubicBezTo>
                  <a:cubicBezTo>
                    <a:pt x="20877" y="632"/>
                    <a:pt x="20580" y="590"/>
                    <a:pt x="20283" y="590"/>
                  </a:cubicBezTo>
                  <a:cubicBezTo>
                    <a:pt x="18829" y="590"/>
                    <a:pt x="17369" y="1597"/>
                    <a:pt x="18025" y="3212"/>
                  </a:cubicBezTo>
                  <a:cubicBezTo>
                    <a:pt x="17266" y="3759"/>
                    <a:pt x="16962" y="4914"/>
                    <a:pt x="17539" y="5674"/>
                  </a:cubicBezTo>
                  <a:cubicBezTo>
                    <a:pt x="16779" y="6252"/>
                    <a:pt x="16870" y="7619"/>
                    <a:pt x="17661" y="8167"/>
                  </a:cubicBezTo>
                  <a:cubicBezTo>
                    <a:pt x="17205" y="8683"/>
                    <a:pt x="17053" y="9382"/>
                    <a:pt x="17205" y="10051"/>
                  </a:cubicBezTo>
                  <a:cubicBezTo>
                    <a:pt x="17083" y="10142"/>
                    <a:pt x="16627" y="10720"/>
                    <a:pt x="16506" y="10841"/>
                  </a:cubicBezTo>
                  <a:cubicBezTo>
                    <a:pt x="16373" y="10814"/>
                    <a:pt x="16254" y="10802"/>
                    <a:pt x="16145" y="10802"/>
                  </a:cubicBezTo>
                  <a:cubicBezTo>
                    <a:pt x="15777" y="10802"/>
                    <a:pt x="15524" y="10937"/>
                    <a:pt x="15290" y="11054"/>
                  </a:cubicBezTo>
                  <a:cubicBezTo>
                    <a:pt x="15077" y="10841"/>
                    <a:pt x="14803" y="10598"/>
                    <a:pt x="14530" y="10416"/>
                  </a:cubicBezTo>
                  <a:cubicBezTo>
                    <a:pt x="14189" y="10164"/>
                    <a:pt x="13720" y="9998"/>
                    <a:pt x="13268" y="9998"/>
                  </a:cubicBezTo>
                  <a:cubicBezTo>
                    <a:pt x="12955" y="9998"/>
                    <a:pt x="12651" y="10077"/>
                    <a:pt x="12402" y="10264"/>
                  </a:cubicBezTo>
                  <a:cubicBezTo>
                    <a:pt x="11916" y="10598"/>
                    <a:pt x="11794" y="11419"/>
                    <a:pt x="12129" y="11936"/>
                  </a:cubicBezTo>
                  <a:lnTo>
                    <a:pt x="12129" y="12118"/>
                  </a:lnTo>
                  <a:cubicBezTo>
                    <a:pt x="11984" y="12075"/>
                    <a:pt x="11832" y="12038"/>
                    <a:pt x="11683" y="12038"/>
                  </a:cubicBezTo>
                  <a:cubicBezTo>
                    <a:pt x="11520" y="12038"/>
                    <a:pt x="11360" y="12082"/>
                    <a:pt x="11217" y="12209"/>
                  </a:cubicBezTo>
                  <a:cubicBezTo>
                    <a:pt x="11004" y="12422"/>
                    <a:pt x="10974" y="12939"/>
                    <a:pt x="11126" y="13243"/>
                  </a:cubicBezTo>
                  <a:cubicBezTo>
                    <a:pt x="11077" y="13238"/>
                    <a:pt x="11029" y="13235"/>
                    <a:pt x="10980" y="13235"/>
                  </a:cubicBezTo>
                  <a:cubicBezTo>
                    <a:pt x="10112" y="13235"/>
                    <a:pt x="9249" y="13988"/>
                    <a:pt x="9940" y="14823"/>
                  </a:cubicBezTo>
                  <a:cubicBezTo>
                    <a:pt x="9849" y="14823"/>
                    <a:pt x="9788" y="14823"/>
                    <a:pt x="9697" y="14854"/>
                  </a:cubicBezTo>
                  <a:cubicBezTo>
                    <a:pt x="9241" y="14884"/>
                    <a:pt x="8876" y="15158"/>
                    <a:pt x="8785" y="15613"/>
                  </a:cubicBezTo>
                  <a:lnTo>
                    <a:pt x="8694" y="16069"/>
                  </a:lnTo>
                  <a:cubicBezTo>
                    <a:pt x="8286" y="15604"/>
                    <a:pt x="7823" y="15277"/>
                    <a:pt x="7197" y="15277"/>
                  </a:cubicBezTo>
                  <a:cubicBezTo>
                    <a:pt x="7169" y="15277"/>
                    <a:pt x="7142" y="15278"/>
                    <a:pt x="7113" y="15279"/>
                  </a:cubicBezTo>
                  <a:cubicBezTo>
                    <a:pt x="6445" y="15310"/>
                    <a:pt x="5685" y="15735"/>
                    <a:pt x="5806" y="16525"/>
                  </a:cubicBezTo>
                  <a:cubicBezTo>
                    <a:pt x="5686" y="16482"/>
                    <a:pt x="5561" y="16459"/>
                    <a:pt x="5443" y="16459"/>
                  </a:cubicBezTo>
                  <a:cubicBezTo>
                    <a:pt x="5145" y="16459"/>
                    <a:pt x="4894" y="16611"/>
                    <a:pt x="4894" y="16981"/>
                  </a:cubicBezTo>
                  <a:cubicBezTo>
                    <a:pt x="4728" y="16584"/>
                    <a:pt x="4312" y="16392"/>
                    <a:pt x="3919" y="16392"/>
                  </a:cubicBezTo>
                  <a:cubicBezTo>
                    <a:pt x="3381" y="16392"/>
                    <a:pt x="2886" y="16752"/>
                    <a:pt x="3132" y="17437"/>
                  </a:cubicBezTo>
                  <a:cubicBezTo>
                    <a:pt x="2980" y="17340"/>
                    <a:pt x="2742" y="17285"/>
                    <a:pt x="2521" y="17285"/>
                  </a:cubicBezTo>
                  <a:cubicBezTo>
                    <a:pt x="2122" y="17285"/>
                    <a:pt x="1774" y="17463"/>
                    <a:pt x="2068" y="17893"/>
                  </a:cubicBezTo>
                  <a:lnTo>
                    <a:pt x="2037" y="17893"/>
                  </a:lnTo>
                  <a:cubicBezTo>
                    <a:pt x="1916" y="17832"/>
                    <a:pt x="1764" y="17772"/>
                    <a:pt x="1642" y="17772"/>
                  </a:cubicBezTo>
                  <a:lnTo>
                    <a:pt x="1429" y="20720"/>
                  </a:lnTo>
                  <a:lnTo>
                    <a:pt x="1764" y="20811"/>
                  </a:lnTo>
                  <a:cubicBezTo>
                    <a:pt x="1846" y="20828"/>
                    <a:pt x="1927" y="20835"/>
                    <a:pt x="2006" y="20835"/>
                  </a:cubicBezTo>
                  <a:cubicBezTo>
                    <a:pt x="2361" y="20835"/>
                    <a:pt x="2675" y="20681"/>
                    <a:pt x="2949" y="20507"/>
                  </a:cubicBezTo>
                  <a:lnTo>
                    <a:pt x="3283" y="20416"/>
                  </a:lnTo>
                  <a:cubicBezTo>
                    <a:pt x="3367" y="21275"/>
                    <a:pt x="3956" y="22033"/>
                    <a:pt x="4643" y="22033"/>
                  </a:cubicBezTo>
                  <a:cubicBezTo>
                    <a:pt x="4952" y="22033"/>
                    <a:pt x="5282" y="21879"/>
                    <a:pt x="5594" y="21510"/>
                  </a:cubicBezTo>
                  <a:cubicBezTo>
                    <a:pt x="5641" y="22075"/>
                    <a:pt x="6016" y="22422"/>
                    <a:pt x="6537" y="22422"/>
                  </a:cubicBezTo>
                  <a:cubicBezTo>
                    <a:pt x="6688" y="22422"/>
                    <a:pt x="6851" y="22393"/>
                    <a:pt x="7022" y="22331"/>
                  </a:cubicBezTo>
                  <a:lnTo>
                    <a:pt x="7022" y="22331"/>
                  </a:lnTo>
                  <a:cubicBezTo>
                    <a:pt x="6353" y="22604"/>
                    <a:pt x="5989" y="23304"/>
                    <a:pt x="5958" y="24063"/>
                  </a:cubicBezTo>
                  <a:cubicBezTo>
                    <a:pt x="5772" y="24025"/>
                    <a:pt x="5578" y="24006"/>
                    <a:pt x="5382" y="24006"/>
                  </a:cubicBezTo>
                  <a:cubicBezTo>
                    <a:pt x="4489" y="24006"/>
                    <a:pt x="3574" y="24412"/>
                    <a:pt x="3375" y="25310"/>
                  </a:cubicBezTo>
                  <a:cubicBezTo>
                    <a:pt x="3267" y="25283"/>
                    <a:pt x="3165" y="25269"/>
                    <a:pt x="3069" y="25269"/>
                  </a:cubicBezTo>
                  <a:cubicBezTo>
                    <a:pt x="2622" y="25269"/>
                    <a:pt x="2322" y="25565"/>
                    <a:pt x="2372" y="26191"/>
                  </a:cubicBezTo>
                  <a:cubicBezTo>
                    <a:pt x="2296" y="26157"/>
                    <a:pt x="2213" y="26141"/>
                    <a:pt x="2124" y="26141"/>
                  </a:cubicBezTo>
                  <a:cubicBezTo>
                    <a:pt x="1817" y="26141"/>
                    <a:pt x="1435" y="26327"/>
                    <a:pt x="1034" y="26586"/>
                  </a:cubicBezTo>
                  <a:lnTo>
                    <a:pt x="1" y="40477"/>
                  </a:lnTo>
                  <a:lnTo>
                    <a:pt x="48421" y="44125"/>
                  </a:lnTo>
                  <a:lnTo>
                    <a:pt x="50792" y="12422"/>
                  </a:lnTo>
                  <a:cubicBezTo>
                    <a:pt x="50205" y="11688"/>
                    <a:pt x="49488" y="11157"/>
                    <a:pt x="48741" y="11157"/>
                  </a:cubicBezTo>
                  <a:cubicBezTo>
                    <a:pt x="48404" y="11157"/>
                    <a:pt x="48062" y="11265"/>
                    <a:pt x="47722" y="11510"/>
                  </a:cubicBezTo>
                  <a:cubicBezTo>
                    <a:pt x="47392" y="11076"/>
                    <a:pt x="46972" y="10830"/>
                    <a:pt x="46554" y="10830"/>
                  </a:cubicBezTo>
                  <a:cubicBezTo>
                    <a:pt x="46241" y="10830"/>
                    <a:pt x="45928" y="10968"/>
                    <a:pt x="45655" y="11267"/>
                  </a:cubicBezTo>
                  <a:cubicBezTo>
                    <a:pt x="45465" y="10739"/>
                    <a:pt x="45084" y="10358"/>
                    <a:pt x="44676" y="10358"/>
                  </a:cubicBezTo>
                  <a:cubicBezTo>
                    <a:pt x="44496" y="10358"/>
                    <a:pt x="44312" y="10431"/>
                    <a:pt x="44135" y="10598"/>
                  </a:cubicBezTo>
                  <a:cubicBezTo>
                    <a:pt x="43974" y="10150"/>
                    <a:pt x="43664" y="9913"/>
                    <a:pt x="43319" y="9913"/>
                  </a:cubicBezTo>
                  <a:cubicBezTo>
                    <a:pt x="43079" y="9913"/>
                    <a:pt x="42822" y="10027"/>
                    <a:pt x="42585" y="10264"/>
                  </a:cubicBezTo>
                  <a:cubicBezTo>
                    <a:pt x="42486" y="9769"/>
                    <a:pt x="42117" y="9455"/>
                    <a:pt x="41678" y="9455"/>
                  </a:cubicBezTo>
                  <a:cubicBezTo>
                    <a:pt x="41443" y="9455"/>
                    <a:pt x="41188" y="9545"/>
                    <a:pt x="40944" y="9747"/>
                  </a:cubicBezTo>
                  <a:cubicBezTo>
                    <a:pt x="40688" y="8953"/>
                    <a:pt x="40089" y="8370"/>
                    <a:pt x="39417" y="8370"/>
                  </a:cubicBezTo>
                  <a:cubicBezTo>
                    <a:pt x="39369" y="8370"/>
                    <a:pt x="39321" y="8373"/>
                    <a:pt x="39272" y="8379"/>
                  </a:cubicBezTo>
                  <a:cubicBezTo>
                    <a:pt x="38998" y="7711"/>
                    <a:pt x="39211" y="7954"/>
                    <a:pt x="38816" y="7498"/>
                  </a:cubicBezTo>
                  <a:cubicBezTo>
                    <a:pt x="39825" y="6629"/>
                    <a:pt x="39128" y="5062"/>
                    <a:pt x="37941" y="5062"/>
                  </a:cubicBezTo>
                  <a:cubicBezTo>
                    <a:pt x="37841" y="5062"/>
                    <a:pt x="37737" y="5073"/>
                    <a:pt x="37631" y="5097"/>
                  </a:cubicBezTo>
                  <a:cubicBezTo>
                    <a:pt x="37723" y="4055"/>
                    <a:pt x="36882" y="3031"/>
                    <a:pt x="35938" y="3031"/>
                  </a:cubicBezTo>
                  <a:cubicBezTo>
                    <a:pt x="35643" y="3031"/>
                    <a:pt x="35337" y="3132"/>
                    <a:pt x="35047" y="3364"/>
                  </a:cubicBezTo>
                  <a:cubicBezTo>
                    <a:pt x="34819" y="2539"/>
                    <a:pt x="34032" y="2038"/>
                    <a:pt x="33286" y="2038"/>
                  </a:cubicBezTo>
                  <a:cubicBezTo>
                    <a:pt x="32740" y="2038"/>
                    <a:pt x="32216" y="2305"/>
                    <a:pt x="31947" y="2908"/>
                  </a:cubicBezTo>
                  <a:cubicBezTo>
                    <a:pt x="31764" y="2908"/>
                    <a:pt x="31339" y="2847"/>
                    <a:pt x="31096" y="2817"/>
                  </a:cubicBezTo>
                  <a:cubicBezTo>
                    <a:pt x="30885" y="2448"/>
                    <a:pt x="30522" y="2232"/>
                    <a:pt x="30124" y="2232"/>
                  </a:cubicBezTo>
                  <a:cubicBezTo>
                    <a:pt x="29833" y="2232"/>
                    <a:pt x="29524" y="2347"/>
                    <a:pt x="29241" y="2604"/>
                  </a:cubicBezTo>
                  <a:cubicBezTo>
                    <a:pt x="28876" y="1486"/>
                    <a:pt x="27791" y="882"/>
                    <a:pt x="26681" y="882"/>
                  </a:cubicBezTo>
                  <a:cubicBezTo>
                    <a:pt x="26313" y="882"/>
                    <a:pt x="25942" y="948"/>
                    <a:pt x="25594" y="1084"/>
                  </a:cubicBezTo>
                  <a:cubicBezTo>
                    <a:pt x="25308" y="417"/>
                    <a:pt x="24687" y="1"/>
                    <a:pt x="24069" y="1"/>
                  </a:cubicBezTo>
                  <a:close/>
                </a:path>
              </a:pathLst>
            </a:custGeom>
            <a:solidFill>
              <a:srgbClr val="FFD5B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96" name="Google Shape;1396;p9"/>
            <p:cNvSpPr/>
            <p:nvPr/>
          </p:nvSpPr>
          <p:spPr>
            <a:xfrm>
              <a:off x="5622700" y="1811100"/>
              <a:ext cx="1291850" cy="1074525"/>
            </a:xfrm>
            <a:custGeom>
              <a:rect b="b" l="l" r="r" t="t"/>
              <a:pathLst>
                <a:path extrusionOk="0" h="42981" w="51674">
                  <a:moveTo>
                    <a:pt x="51674" y="1"/>
                  </a:moveTo>
                  <a:lnTo>
                    <a:pt x="48452" y="42980"/>
                  </a:lnTo>
                  <a:lnTo>
                    <a:pt x="1" y="39272"/>
                  </a:lnTo>
                  <a:lnTo>
                    <a:pt x="2433" y="7235"/>
                  </a:lnTo>
                </a:path>
              </a:pathLst>
            </a:custGeom>
            <a:solidFill>
              <a:srgbClr val="FFD3B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97" name="Google Shape;1397;p9"/>
            <p:cNvSpPr/>
            <p:nvPr/>
          </p:nvSpPr>
          <p:spPr>
            <a:xfrm>
              <a:off x="5630300" y="1041350"/>
              <a:ext cx="1333650" cy="1743950"/>
            </a:xfrm>
            <a:custGeom>
              <a:rect b="b" l="l" r="r" t="t"/>
              <a:pathLst>
                <a:path extrusionOk="0" h="69758" w="53346">
                  <a:moveTo>
                    <a:pt x="4986" y="0"/>
                  </a:moveTo>
                  <a:lnTo>
                    <a:pt x="1" y="66110"/>
                  </a:lnTo>
                  <a:lnTo>
                    <a:pt x="48452" y="69758"/>
                  </a:lnTo>
                  <a:lnTo>
                    <a:pt x="53345" y="4742"/>
                  </a:lnTo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98" name="Google Shape;1398;p9"/>
            <p:cNvSpPr/>
            <p:nvPr/>
          </p:nvSpPr>
          <p:spPr>
            <a:xfrm>
              <a:off x="5644750" y="1782825"/>
              <a:ext cx="797150" cy="731975"/>
            </a:xfrm>
            <a:custGeom>
              <a:rect b="b" l="l" r="r" t="t"/>
              <a:pathLst>
                <a:path extrusionOk="0" h="29279" w="31886">
                  <a:moveTo>
                    <a:pt x="23295" y="1"/>
                  </a:moveTo>
                  <a:cubicBezTo>
                    <a:pt x="22927" y="1"/>
                    <a:pt x="22557" y="145"/>
                    <a:pt x="22250" y="463"/>
                  </a:cubicBezTo>
                  <a:cubicBezTo>
                    <a:pt x="21966" y="269"/>
                    <a:pt x="21648" y="169"/>
                    <a:pt x="21350" y="169"/>
                  </a:cubicBezTo>
                  <a:cubicBezTo>
                    <a:pt x="20946" y="169"/>
                    <a:pt x="20575" y="352"/>
                    <a:pt x="20366" y="737"/>
                  </a:cubicBezTo>
                  <a:cubicBezTo>
                    <a:pt x="20086" y="649"/>
                    <a:pt x="19789" y="607"/>
                    <a:pt x="19491" y="607"/>
                  </a:cubicBezTo>
                  <a:cubicBezTo>
                    <a:pt x="18037" y="607"/>
                    <a:pt x="16579" y="1610"/>
                    <a:pt x="17235" y="3199"/>
                  </a:cubicBezTo>
                  <a:cubicBezTo>
                    <a:pt x="16475" y="3776"/>
                    <a:pt x="16171" y="4931"/>
                    <a:pt x="16748" y="5691"/>
                  </a:cubicBezTo>
                  <a:cubicBezTo>
                    <a:pt x="15989" y="6238"/>
                    <a:pt x="16080" y="7606"/>
                    <a:pt x="16870" y="8184"/>
                  </a:cubicBezTo>
                  <a:cubicBezTo>
                    <a:pt x="16414" y="8670"/>
                    <a:pt x="16262" y="9399"/>
                    <a:pt x="16414" y="10038"/>
                  </a:cubicBezTo>
                  <a:cubicBezTo>
                    <a:pt x="16293" y="10159"/>
                    <a:pt x="15837" y="10737"/>
                    <a:pt x="15715" y="10858"/>
                  </a:cubicBezTo>
                  <a:cubicBezTo>
                    <a:pt x="15590" y="10831"/>
                    <a:pt x="15474" y="10819"/>
                    <a:pt x="15367" y="10819"/>
                  </a:cubicBezTo>
                  <a:cubicBezTo>
                    <a:pt x="15004" y="10819"/>
                    <a:pt x="14734" y="10954"/>
                    <a:pt x="14499" y="11071"/>
                  </a:cubicBezTo>
                  <a:cubicBezTo>
                    <a:pt x="14286" y="10858"/>
                    <a:pt x="14013" y="10615"/>
                    <a:pt x="13739" y="10433"/>
                  </a:cubicBezTo>
                  <a:cubicBezTo>
                    <a:pt x="13416" y="10181"/>
                    <a:pt x="12944" y="10015"/>
                    <a:pt x="12486" y="10015"/>
                  </a:cubicBezTo>
                  <a:cubicBezTo>
                    <a:pt x="12170" y="10015"/>
                    <a:pt x="11860" y="10094"/>
                    <a:pt x="11612" y="10281"/>
                  </a:cubicBezTo>
                  <a:cubicBezTo>
                    <a:pt x="11125" y="10615"/>
                    <a:pt x="11004" y="11406"/>
                    <a:pt x="11368" y="11953"/>
                  </a:cubicBezTo>
                  <a:lnTo>
                    <a:pt x="11368" y="12135"/>
                  </a:lnTo>
                  <a:cubicBezTo>
                    <a:pt x="11229" y="12079"/>
                    <a:pt x="11078" y="12043"/>
                    <a:pt x="10931" y="12043"/>
                  </a:cubicBezTo>
                  <a:cubicBezTo>
                    <a:pt x="10756" y="12043"/>
                    <a:pt x="10588" y="12094"/>
                    <a:pt x="10457" y="12226"/>
                  </a:cubicBezTo>
                  <a:cubicBezTo>
                    <a:pt x="10213" y="12439"/>
                    <a:pt x="10183" y="12925"/>
                    <a:pt x="10335" y="13229"/>
                  </a:cubicBezTo>
                  <a:cubicBezTo>
                    <a:pt x="10302" y="13227"/>
                    <a:pt x="10269" y="13226"/>
                    <a:pt x="10235" y="13226"/>
                  </a:cubicBezTo>
                  <a:cubicBezTo>
                    <a:pt x="9353" y="13226"/>
                    <a:pt x="8447" y="13991"/>
                    <a:pt x="9150" y="14840"/>
                  </a:cubicBezTo>
                  <a:cubicBezTo>
                    <a:pt x="9089" y="14840"/>
                    <a:pt x="8998" y="14840"/>
                    <a:pt x="8937" y="14871"/>
                  </a:cubicBezTo>
                  <a:cubicBezTo>
                    <a:pt x="8481" y="14901"/>
                    <a:pt x="8086" y="15175"/>
                    <a:pt x="8025" y="15630"/>
                  </a:cubicBezTo>
                  <a:lnTo>
                    <a:pt x="7903" y="16086"/>
                  </a:lnTo>
                  <a:cubicBezTo>
                    <a:pt x="7496" y="15621"/>
                    <a:pt x="7032" y="15294"/>
                    <a:pt x="6433" y="15294"/>
                  </a:cubicBezTo>
                  <a:cubicBezTo>
                    <a:pt x="6407" y="15294"/>
                    <a:pt x="6380" y="15295"/>
                    <a:pt x="6353" y="15296"/>
                  </a:cubicBezTo>
                  <a:cubicBezTo>
                    <a:pt x="5654" y="15327"/>
                    <a:pt x="4894" y="15752"/>
                    <a:pt x="5016" y="16542"/>
                  </a:cubicBezTo>
                  <a:cubicBezTo>
                    <a:pt x="4895" y="16499"/>
                    <a:pt x="4770" y="16476"/>
                    <a:pt x="4653" y="16476"/>
                  </a:cubicBezTo>
                  <a:cubicBezTo>
                    <a:pt x="4354" y="16476"/>
                    <a:pt x="4104" y="16628"/>
                    <a:pt x="4104" y="16998"/>
                  </a:cubicBezTo>
                  <a:cubicBezTo>
                    <a:pt x="3937" y="16601"/>
                    <a:pt x="3527" y="16409"/>
                    <a:pt x="3138" y="16409"/>
                  </a:cubicBezTo>
                  <a:cubicBezTo>
                    <a:pt x="2605" y="16409"/>
                    <a:pt x="2112" y="16769"/>
                    <a:pt x="2341" y="17454"/>
                  </a:cubicBezTo>
                  <a:cubicBezTo>
                    <a:pt x="2200" y="17357"/>
                    <a:pt x="1966" y="17302"/>
                    <a:pt x="1744" y="17302"/>
                  </a:cubicBezTo>
                  <a:cubicBezTo>
                    <a:pt x="1344" y="17302"/>
                    <a:pt x="984" y="17480"/>
                    <a:pt x="1277" y="17910"/>
                  </a:cubicBezTo>
                  <a:lnTo>
                    <a:pt x="1247" y="17910"/>
                  </a:lnTo>
                  <a:cubicBezTo>
                    <a:pt x="1125" y="17849"/>
                    <a:pt x="973" y="17789"/>
                    <a:pt x="882" y="17789"/>
                  </a:cubicBezTo>
                  <a:lnTo>
                    <a:pt x="639" y="20737"/>
                  </a:lnTo>
                  <a:lnTo>
                    <a:pt x="973" y="20828"/>
                  </a:lnTo>
                  <a:cubicBezTo>
                    <a:pt x="1056" y="20845"/>
                    <a:pt x="1136" y="20852"/>
                    <a:pt x="1215" y="20852"/>
                  </a:cubicBezTo>
                  <a:cubicBezTo>
                    <a:pt x="1570" y="20852"/>
                    <a:pt x="1885" y="20698"/>
                    <a:pt x="2159" y="20524"/>
                  </a:cubicBezTo>
                  <a:lnTo>
                    <a:pt x="2493" y="20433"/>
                  </a:lnTo>
                  <a:cubicBezTo>
                    <a:pt x="2577" y="21292"/>
                    <a:pt x="3166" y="22050"/>
                    <a:pt x="3862" y="22050"/>
                  </a:cubicBezTo>
                  <a:cubicBezTo>
                    <a:pt x="4176" y="22050"/>
                    <a:pt x="4512" y="21896"/>
                    <a:pt x="4833" y="21527"/>
                  </a:cubicBezTo>
                  <a:cubicBezTo>
                    <a:pt x="4857" y="22092"/>
                    <a:pt x="5227" y="22439"/>
                    <a:pt x="5746" y="22439"/>
                  </a:cubicBezTo>
                  <a:cubicBezTo>
                    <a:pt x="5897" y="22439"/>
                    <a:pt x="6060" y="22410"/>
                    <a:pt x="6232" y="22348"/>
                  </a:cubicBezTo>
                  <a:lnTo>
                    <a:pt x="6232" y="22348"/>
                  </a:lnTo>
                  <a:cubicBezTo>
                    <a:pt x="5593" y="22621"/>
                    <a:pt x="5198" y="23321"/>
                    <a:pt x="5168" y="24080"/>
                  </a:cubicBezTo>
                  <a:cubicBezTo>
                    <a:pt x="4982" y="24042"/>
                    <a:pt x="4788" y="24023"/>
                    <a:pt x="4593" y="24023"/>
                  </a:cubicBezTo>
                  <a:cubicBezTo>
                    <a:pt x="3707" y="24023"/>
                    <a:pt x="2808" y="24429"/>
                    <a:pt x="2584" y="25327"/>
                  </a:cubicBezTo>
                  <a:cubicBezTo>
                    <a:pt x="2477" y="25300"/>
                    <a:pt x="2374" y="25286"/>
                    <a:pt x="2279" y="25286"/>
                  </a:cubicBezTo>
                  <a:cubicBezTo>
                    <a:pt x="1831" y="25286"/>
                    <a:pt x="1531" y="25582"/>
                    <a:pt x="1581" y="26208"/>
                  </a:cubicBezTo>
                  <a:cubicBezTo>
                    <a:pt x="1473" y="26162"/>
                    <a:pt x="1364" y="26141"/>
                    <a:pt x="1251" y="26141"/>
                  </a:cubicBezTo>
                  <a:cubicBezTo>
                    <a:pt x="919" y="26141"/>
                    <a:pt x="561" y="26323"/>
                    <a:pt x="152" y="26573"/>
                  </a:cubicBezTo>
                  <a:lnTo>
                    <a:pt x="0" y="28549"/>
                  </a:lnTo>
                  <a:cubicBezTo>
                    <a:pt x="257" y="28478"/>
                    <a:pt x="526" y="28438"/>
                    <a:pt x="791" y="28438"/>
                  </a:cubicBezTo>
                  <a:cubicBezTo>
                    <a:pt x="1437" y="28438"/>
                    <a:pt x="2057" y="28675"/>
                    <a:pt x="2402" y="29278"/>
                  </a:cubicBezTo>
                  <a:cubicBezTo>
                    <a:pt x="2515" y="28823"/>
                    <a:pt x="2799" y="28539"/>
                    <a:pt x="3190" y="28539"/>
                  </a:cubicBezTo>
                  <a:cubicBezTo>
                    <a:pt x="3321" y="28539"/>
                    <a:pt x="3464" y="28571"/>
                    <a:pt x="3618" y="28640"/>
                  </a:cubicBezTo>
                  <a:cubicBezTo>
                    <a:pt x="3921" y="28235"/>
                    <a:pt x="3888" y="28180"/>
                    <a:pt x="4048" y="28180"/>
                  </a:cubicBezTo>
                  <a:cubicBezTo>
                    <a:pt x="4106" y="28180"/>
                    <a:pt x="4189" y="28188"/>
                    <a:pt x="4324" y="28188"/>
                  </a:cubicBezTo>
                  <a:cubicBezTo>
                    <a:pt x="4375" y="28188"/>
                    <a:pt x="4433" y="28187"/>
                    <a:pt x="4499" y="28184"/>
                  </a:cubicBezTo>
                  <a:cubicBezTo>
                    <a:pt x="4447" y="27379"/>
                    <a:pt x="5083" y="26929"/>
                    <a:pt x="5801" y="26929"/>
                  </a:cubicBezTo>
                  <a:cubicBezTo>
                    <a:pt x="5923" y="26929"/>
                    <a:pt x="6047" y="26942"/>
                    <a:pt x="6171" y="26968"/>
                  </a:cubicBezTo>
                  <a:cubicBezTo>
                    <a:pt x="6305" y="26259"/>
                    <a:pt x="6759" y="25983"/>
                    <a:pt x="7288" y="25983"/>
                  </a:cubicBezTo>
                  <a:cubicBezTo>
                    <a:pt x="8073" y="25983"/>
                    <a:pt x="9023" y="26594"/>
                    <a:pt x="9332" y="27302"/>
                  </a:cubicBezTo>
                  <a:cubicBezTo>
                    <a:pt x="9582" y="26945"/>
                    <a:pt x="9935" y="26779"/>
                    <a:pt x="10272" y="26779"/>
                  </a:cubicBezTo>
                  <a:cubicBezTo>
                    <a:pt x="10794" y="26779"/>
                    <a:pt x="11277" y="27178"/>
                    <a:pt x="11277" y="27880"/>
                  </a:cubicBezTo>
                  <a:cubicBezTo>
                    <a:pt x="11550" y="27506"/>
                    <a:pt x="11952" y="27350"/>
                    <a:pt x="12371" y="27350"/>
                  </a:cubicBezTo>
                  <a:cubicBezTo>
                    <a:pt x="12838" y="27350"/>
                    <a:pt x="13326" y="27545"/>
                    <a:pt x="13678" y="27850"/>
                  </a:cubicBezTo>
                  <a:cubicBezTo>
                    <a:pt x="13101" y="27150"/>
                    <a:pt x="13253" y="26360"/>
                    <a:pt x="14013" y="25965"/>
                  </a:cubicBezTo>
                  <a:lnTo>
                    <a:pt x="14013" y="25965"/>
                  </a:lnTo>
                  <a:cubicBezTo>
                    <a:pt x="13971" y="25968"/>
                    <a:pt x="13930" y="25970"/>
                    <a:pt x="13891" y="25970"/>
                  </a:cubicBezTo>
                  <a:cubicBezTo>
                    <a:pt x="13166" y="25970"/>
                    <a:pt x="12948" y="25448"/>
                    <a:pt x="13496" y="24871"/>
                  </a:cubicBezTo>
                  <a:cubicBezTo>
                    <a:pt x="12250" y="24871"/>
                    <a:pt x="12645" y="23229"/>
                    <a:pt x="13527" y="22895"/>
                  </a:cubicBezTo>
                  <a:cubicBezTo>
                    <a:pt x="12788" y="21979"/>
                    <a:pt x="13308" y="20423"/>
                    <a:pt x="14371" y="20423"/>
                  </a:cubicBezTo>
                  <a:cubicBezTo>
                    <a:pt x="14577" y="20423"/>
                    <a:pt x="14804" y="20482"/>
                    <a:pt x="15046" y="20615"/>
                  </a:cubicBezTo>
                  <a:cubicBezTo>
                    <a:pt x="14885" y="19908"/>
                    <a:pt x="15314" y="19469"/>
                    <a:pt x="15853" y="19469"/>
                  </a:cubicBezTo>
                  <a:cubicBezTo>
                    <a:pt x="16124" y="19469"/>
                    <a:pt x="16423" y="19581"/>
                    <a:pt x="16688" y="19825"/>
                  </a:cubicBezTo>
                  <a:cubicBezTo>
                    <a:pt x="16840" y="19261"/>
                    <a:pt x="17148" y="19042"/>
                    <a:pt x="17493" y="19042"/>
                  </a:cubicBezTo>
                  <a:cubicBezTo>
                    <a:pt x="18042" y="19042"/>
                    <a:pt x="18688" y="19593"/>
                    <a:pt x="18967" y="20190"/>
                  </a:cubicBezTo>
                  <a:cubicBezTo>
                    <a:pt x="19122" y="20172"/>
                    <a:pt x="19241" y="20151"/>
                    <a:pt x="19341" y="20151"/>
                  </a:cubicBezTo>
                  <a:cubicBezTo>
                    <a:pt x="19576" y="20151"/>
                    <a:pt x="19706" y="20265"/>
                    <a:pt x="19940" y="20798"/>
                  </a:cubicBezTo>
                  <a:cubicBezTo>
                    <a:pt x="20129" y="20597"/>
                    <a:pt x="20322" y="20505"/>
                    <a:pt x="20513" y="20505"/>
                  </a:cubicBezTo>
                  <a:cubicBezTo>
                    <a:pt x="20783" y="20505"/>
                    <a:pt x="21046" y="20690"/>
                    <a:pt x="21277" y="21011"/>
                  </a:cubicBezTo>
                  <a:cubicBezTo>
                    <a:pt x="21581" y="20693"/>
                    <a:pt x="21960" y="20538"/>
                    <a:pt x="22337" y="20538"/>
                  </a:cubicBezTo>
                  <a:cubicBezTo>
                    <a:pt x="22791" y="20538"/>
                    <a:pt x="23242" y="20762"/>
                    <a:pt x="23557" y="21193"/>
                  </a:cubicBezTo>
                  <a:cubicBezTo>
                    <a:pt x="23734" y="20936"/>
                    <a:pt x="23969" y="20823"/>
                    <a:pt x="24242" y="20823"/>
                  </a:cubicBezTo>
                  <a:cubicBezTo>
                    <a:pt x="24486" y="20823"/>
                    <a:pt x="24760" y="20913"/>
                    <a:pt x="25046" y="21071"/>
                  </a:cubicBezTo>
                  <a:cubicBezTo>
                    <a:pt x="24918" y="20431"/>
                    <a:pt x="24532" y="20093"/>
                    <a:pt x="23959" y="20093"/>
                  </a:cubicBezTo>
                  <a:cubicBezTo>
                    <a:pt x="23852" y="20093"/>
                    <a:pt x="23738" y="20105"/>
                    <a:pt x="23618" y="20129"/>
                  </a:cubicBezTo>
                  <a:cubicBezTo>
                    <a:pt x="23518" y="19631"/>
                    <a:pt x="23262" y="19447"/>
                    <a:pt x="22918" y="19447"/>
                  </a:cubicBezTo>
                  <a:cubicBezTo>
                    <a:pt x="22737" y="19447"/>
                    <a:pt x="22531" y="19498"/>
                    <a:pt x="22311" y="19582"/>
                  </a:cubicBezTo>
                  <a:cubicBezTo>
                    <a:pt x="22047" y="18967"/>
                    <a:pt x="21545" y="18653"/>
                    <a:pt x="20965" y="18653"/>
                  </a:cubicBezTo>
                  <a:cubicBezTo>
                    <a:pt x="20743" y="18653"/>
                    <a:pt x="20510" y="18699"/>
                    <a:pt x="20274" y="18792"/>
                  </a:cubicBezTo>
                  <a:cubicBezTo>
                    <a:pt x="20477" y="17924"/>
                    <a:pt x="21175" y="17359"/>
                    <a:pt x="21950" y="17359"/>
                  </a:cubicBezTo>
                  <a:cubicBezTo>
                    <a:pt x="21989" y="17359"/>
                    <a:pt x="22028" y="17360"/>
                    <a:pt x="22068" y="17363"/>
                  </a:cubicBezTo>
                  <a:cubicBezTo>
                    <a:pt x="22041" y="16614"/>
                    <a:pt x="22391" y="16054"/>
                    <a:pt x="23034" y="16054"/>
                  </a:cubicBezTo>
                  <a:cubicBezTo>
                    <a:pt x="23122" y="16054"/>
                    <a:pt x="23215" y="16064"/>
                    <a:pt x="23314" y="16086"/>
                  </a:cubicBezTo>
                  <a:cubicBezTo>
                    <a:pt x="23335" y="15392"/>
                    <a:pt x="23810" y="15130"/>
                    <a:pt x="24442" y="15130"/>
                  </a:cubicBezTo>
                  <a:cubicBezTo>
                    <a:pt x="25608" y="15130"/>
                    <a:pt x="27306" y="16026"/>
                    <a:pt x="27661" y="16755"/>
                  </a:cubicBezTo>
                  <a:cubicBezTo>
                    <a:pt x="27945" y="16633"/>
                    <a:pt x="28042" y="16578"/>
                    <a:pt x="28116" y="16578"/>
                  </a:cubicBezTo>
                  <a:cubicBezTo>
                    <a:pt x="28209" y="16578"/>
                    <a:pt x="28265" y="16664"/>
                    <a:pt x="28603" y="16816"/>
                  </a:cubicBezTo>
                  <a:cubicBezTo>
                    <a:pt x="28971" y="16550"/>
                    <a:pt x="29050" y="16422"/>
                    <a:pt x="29321" y="16422"/>
                  </a:cubicBezTo>
                  <a:cubicBezTo>
                    <a:pt x="29454" y="16422"/>
                    <a:pt x="29631" y="16452"/>
                    <a:pt x="29910" y="16512"/>
                  </a:cubicBezTo>
                  <a:cubicBezTo>
                    <a:pt x="29788" y="15357"/>
                    <a:pt x="28724" y="15600"/>
                    <a:pt x="28025" y="15023"/>
                  </a:cubicBezTo>
                  <a:cubicBezTo>
                    <a:pt x="27357" y="14445"/>
                    <a:pt x="27539" y="13533"/>
                    <a:pt x="26171" y="13533"/>
                  </a:cubicBezTo>
                  <a:cubicBezTo>
                    <a:pt x="26197" y="12940"/>
                    <a:pt x="25850" y="12587"/>
                    <a:pt x="25299" y="12587"/>
                  </a:cubicBezTo>
                  <a:cubicBezTo>
                    <a:pt x="25201" y="12587"/>
                    <a:pt x="25096" y="12598"/>
                    <a:pt x="24986" y="12621"/>
                  </a:cubicBezTo>
                  <a:cubicBezTo>
                    <a:pt x="25806" y="11770"/>
                    <a:pt x="26597" y="12135"/>
                    <a:pt x="27478" y="11770"/>
                  </a:cubicBezTo>
                  <a:cubicBezTo>
                    <a:pt x="28270" y="11464"/>
                    <a:pt x="28525" y="10707"/>
                    <a:pt x="29379" y="10707"/>
                  </a:cubicBezTo>
                  <a:cubicBezTo>
                    <a:pt x="29542" y="10707"/>
                    <a:pt x="29726" y="10734"/>
                    <a:pt x="29940" y="10798"/>
                  </a:cubicBezTo>
                  <a:cubicBezTo>
                    <a:pt x="29451" y="10211"/>
                    <a:pt x="28837" y="10027"/>
                    <a:pt x="28209" y="10027"/>
                  </a:cubicBezTo>
                  <a:cubicBezTo>
                    <a:pt x="27862" y="10027"/>
                    <a:pt x="27510" y="10083"/>
                    <a:pt x="27174" y="10159"/>
                  </a:cubicBezTo>
                  <a:cubicBezTo>
                    <a:pt x="26947" y="9422"/>
                    <a:pt x="26355" y="9108"/>
                    <a:pt x="25699" y="9108"/>
                  </a:cubicBezTo>
                  <a:cubicBezTo>
                    <a:pt x="25300" y="9108"/>
                    <a:pt x="24878" y="9223"/>
                    <a:pt x="24499" y="9430"/>
                  </a:cubicBezTo>
                  <a:cubicBezTo>
                    <a:pt x="24651" y="8731"/>
                    <a:pt x="25229" y="8032"/>
                    <a:pt x="25989" y="7880"/>
                  </a:cubicBezTo>
                  <a:cubicBezTo>
                    <a:pt x="25867" y="7880"/>
                    <a:pt x="25806" y="7880"/>
                    <a:pt x="25685" y="7849"/>
                  </a:cubicBezTo>
                  <a:cubicBezTo>
                    <a:pt x="25378" y="6006"/>
                    <a:pt x="26242" y="5668"/>
                    <a:pt x="27330" y="5668"/>
                  </a:cubicBezTo>
                  <a:cubicBezTo>
                    <a:pt x="27749" y="5668"/>
                    <a:pt x="28202" y="5718"/>
                    <a:pt x="28633" y="5752"/>
                  </a:cubicBezTo>
                  <a:cubicBezTo>
                    <a:pt x="28846" y="5752"/>
                    <a:pt x="29150" y="6208"/>
                    <a:pt x="29332" y="6208"/>
                  </a:cubicBezTo>
                  <a:cubicBezTo>
                    <a:pt x="29636" y="6147"/>
                    <a:pt x="29910" y="5630"/>
                    <a:pt x="30305" y="5630"/>
                  </a:cubicBezTo>
                  <a:cubicBezTo>
                    <a:pt x="30852" y="5691"/>
                    <a:pt x="31369" y="5600"/>
                    <a:pt x="31886" y="5995"/>
                  </a:cubicBezTo>
                  <a:cubicBezTo>
                    <a:pt x="31217" y="4992"/>
                    <a:pt x="30366" y="5326"/>
                    <a:pt x="29454" y="4962"/>
                  </a:cubicBezTo>
                  <a:cubicBezTo>
                    <a:pt x="28882" y="4747"/>
                    <a:pt x="28291" y="4215"/>
                    <a:pt x="27638" y="4215"/>
                  </a:cubicBezTo>
                  <a:cubicBezTo>
                    <a:pt x="27458" y="4215"/>
                    <a:pt x="27273" y="4255"/>
                    <a:pt x="27083" y="4354"/>
                  </a:cubicBezTo>
                  <a:cubicBezTo>
                    <a:pt x="27302" y="3770"/>
                    <a:pt x="27832" y="3517"/>
                    <a:pt x="28346" y="3517"/>
                  </a:cubicBezTo>
                  <a:cubicBezTo>
                    <a:pt x="28475" y="3517"/>
                    <a:pt x="28603" y="3533"/>
                    <a:pt x="28724" y="3563"/>
                  </a:cubicBezTo>
                  <a:cubicBezTo>
                    <a:pt x="28694" y="3016"/>
                    <a:pt x="28785" y="2652"/>
                    <a:pt x="28998" y="2287"/>
                  </a:cubicBezTo>
                  <a:lnTo>
                    <a:pt x="28998" y="2287"/>
                  </a:lnTo>
                  <a:cubicBezTo>
                    <a:pt x="28785" y="2348"/>
                    <a:pt x="28633" y="2439"/>
                    <a:pt x="28451" y="2591"/>
                  </a:cubicBezTo>
                  <a:cubicBezTo>
                    <a:pt x="28082" y="1485"/>
                    <a:pt x="26979" y="885"/>
                    <a:pt x="25858" y="885"/>
                  </a:cubicBezTo>
                  <a:cubicBezTo>
                    <a:pt x="25501" y="885"/>
                    <a:pt x="25141" y="946"/>
                    <a:pt x="24803" y="1071"/>
                  </a:cubicBezTo>
                  <a:cubicBezTo>
                    <a:pt x="24518" y="405"/>
                    <a:pt x="23911" y="1"/>
                    <a:pt x="23295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99" name="Google Shape;1399;p9"/>
            <p:cNvSpPr/>
            <p:nvPr/>
          </p:nvSpPr>
          <p:spPr>
            <a:xfrm>
              <a:off x="5664500" y="1783500"/>
              <a:ext cx="579825" cy="507875"/>
            </a:xfrm>
            <a:custGeom>
              <a:rect b="b" l="l" r="r" t="t"/>
              <a:pathLst>
                <a:path extrusionOk="0" h="20315" w="23193">
                  <a:moveTo>
                    <a:pt x="22548" y="0"/>
                  </a:moveTo>
                  <a:cubicBezTo>
                    <a:pt x="22180" y="0"/>
                    <a:pt x="21805" y="166"/>
                    <a:pt x="21521" y="497"/>
                  </a:cubicBezTo>
                  <a:cubicBezTo>
                    <a:pt x="21218" y="299"/>
                    <a:pt x="20892" y="193"/>
                    <a:pt x="20588" y="193"/>
                  </a:cubicBezTo>
                  <a:cubicBezTo>
                    <a:pt x="20190" y="193"/>
                    <a:pt x="19830" y="374"/>
                    <a:pt x="19606" y="770"/>
                  </a:cubicBezTo>
                  <a:cubicBezTo>
                    <a:pt x="19321" y="674"/>
                    <a:pt x="19015" y="627"/>
                    <a:pt x="18709" y="627"/>
                  </a:cubicBezTo>
                  <a:cubicBezTo>
                    <a:pt x="17285" y="627"/>
                    <a:pt x="15855" y="1631"/>
                    <a:pt x="16506" y="3232"/>
                  </a:cubicBezTo>
                  <a:cubicBezTo>
                    <a:pt x="15746" y="3810"/>
                    <a:pt x="15442" y="4935"/>
                    <a:pt x="16019" y="5695"/>
                  </a:cubicBezTo>
                  <a:cubicBezTo>
                    <a:pt x="15259" y="6272"/>
                    <a:pt x="15320" y="7640"/>
                    <a:pt x="16110" y="8217"/>
                  </a:cubicBezTo>
                  <a:cubicBezTo>
                    <a:pt x="15655" y="8704"/>
                    <a:pt x="15503" y="9433"/>
                    <a:pt x="15655" y="10071"/>
                  </a:cubicBezTo>
                  <a:cubicBezTo>
                    <a:pt x="15563" y="10193"/>
                    <a:pt x="15107" y="10740"/>
                    <a:pt x="14986" y="10862"/>
                  </a:cubicBezTo>
                  <a:cubicBezTo>
                    <a:pt x="14866" y="10837"/>
                    <a:pt x="14757" y="10826"/>
                    <a:pt x="14656" y="10826"/>
                  </a:cubicBezTo>
                  <a:cubicBezTo>
                    <a:pt x="14271" y="10826"/>
                    <a:pt x="14011" y="10984"/>
                    <a:pt x="13770" y="11105"/>
                  </a:cubicBezTo>
                  <a:cubicBezTo>
                    <a:pt x="13527" y="10862"/>
                    <a:pt x="13284" y="10649"/>
                    <a:pt x="13010" y="10436"/>
                  </a:cubicBezTo>
                  <a:cubicBezTo>
                    <a:pt x="12663" y="10199"/>
                    <a:pt x="12184" y="10027"/>
                    <a:pt x="11725" y="10027"/>
                  </a:cubicBezTo>
                  <a:cubicBezTo>
                    <a:pt x="11420" y="10027"/>
                    <a:pt x="11125" y="10102"/>
                    <a:pt x="10882" y="10284"/>
                  </a:cubicBezTo>
                  <a:cubicBezTo>
                    <a:pt x="10396" y="10649"/>
                    <a:pt x="10274" y="11439"/>
                    <a:pt x="10609" y="11956"/>
                  </a:cubicBezTo>
                  <a:lnTo>
                    <a:pt x="10609" y="12169"/>
                  </a:lnTo>
                  <a:cubicBezTo>
                    <a:pt x="10464" y="12111"/>
                    <a:pt x="10312" y="12074"/>
                    <a:pt x="10163" y="12074"/>
                  </a:cubicBezTo>
                  <a:cubicBezTo>
                    <a:pt x="10000" y="12074"/>
                    <a:pt x="9840" y="12118"/>
                    <a:pt x="9697" y="12230"/>
                  </a:cubicBezTo>
                  <a:cubicBezTo>
                    <a:pt x="9484" y="12473"/>
                    <a:pt x="9423" y="12959"/>
                    <a:pt x="9575" y="13263"/>
                  </a:cubicBezTo>
                  <a:cubicBezTo>
                    <a:pt x="9529" y="13258"/>
                    <a:pt x="9482" y="13256"/>
                    <a:pt x="9435" y="13256"/>
                  </a:cubicBezTo>
                  <a:cubicBezTo>
                    <a:pt x="8568" y="13256"/>
                    <a:pt x="7728" y="14036"/>
                    <a:pt x="8420" y="14844"/>
                  </a:cubicBezTo>
                  <a:cubicBezTo>
                    <a:pt x="8329" y="14844"/>
                    <a:pt x="8268" y="14844"/>
                    <a:pt x="8177" y="14874"/>
                  </a:cubicBezTo>
                  <a:cubicBezTo>
                    <a:pt x="7721" y="14935"/>
                    <a:pt x="7356" y="15208"/>
                    <a:pt x="7265" y="15634"/>
                  </a:cubicBezTo>
                  <a:lnTo>
                    <a:pt x="7144" y="16090"/>
                  </a:lnTo>
                  <a:cubicBezTo>
                    <a:pt x="6765" y="15624"/>
                    <a:pt x="6275" y="15298"/>
                    <a:pt x="5674" y="15298"/>
                  </a:cubicBezTo>
                  <a:cubicBezTo>
                    <a:pt x="5647" y="15298"/>
                    <a:pt x="5620" y="15298"/>
                    <a:pt x="5594" y="15300"/>
                  </a:cubicBezTo>
                  <a:cubicBezTo>
                    <a:pt x="4925" y="15330"/>
                    <a:pt x="4165" y="15755"/>
                    <a:pt x="4256" y="16576"/>
                  </a:cubicBezTo>
                  <a:cubicBezTo>
                    <a:pt x="4135" y="16520"/>
                    <a:pt x="4002" y="16490"/>
                    <a:pt x="3876" y="16490"/>
                  </a:cubicBezTo>
                  <a:cubicBezTo>
                    <a:pt x="3592" y="16490"/>
                    <a:pt x="3344" y="16644"/>
                    <a:pt x="3344" y="17002"/>
                  </a:cubicBezTo>
                  <a:cubicBezTo>
                    <a:pt x="3192" y="16608"/>
                    <a:pt x="2791" y="16421"/>
                    <a:pt x="2406" y="16421"/>
                  </a:cubicBezTo>
                  <a:cubicBezTo>
                    <a:pt x="1869" y="16421"/>
                    <a:pt x="1364" y="16785"/>
                    <a:pt x="1612" y="17458"/>
                  </a:cubicBezTo>
                  <a:cubicBezTo>
                    <a:pt x="1459" y="17370"/>
                    <a:pt x="1220" y="17318"/>
                    <a:pt x="998" y="17318"/>
                  </a:cubicBezTo>
                  <a:cubicBezTo>
                    <a:pt x="601" y="17318"/>
                    <a:pt x="255" y="17485"/>
                    <a:pt x="548" y="17914"/>
                  </a:cubicBezTo>
                  <a:lnTo>
                    <a:pt x="517" y="17914"/>
                  </a:lnTo>
                  <a:cubicBezTo>
                    <a:pt x="396" y="17853"/>
                    <a:pt x="244" y="17822"/>
                    <a:pt x="122" y="17822"/>
                  </a:cubicBezTo>
                  <a:lnTo>
                    <a:pt x="1" y="19251"/>
                  </a:lnTo>
                  <a:cubicBezTo>
                    <a:pt x="641" y="18841"/>
                    <a:pt x="1325" y="18528"/>
                    <a:pt x="2011" y="18528"/>
                  </a:cubicBezTo>
                  <a:cubicBezTo>
                    <a:pt x="2595" y="18528"/>
                    <a:pt x="3180" y="18755"/>
                    <a:pt x="3739" y="19342"/>
                  </a:cubicBezTo>
                  <a:cubicBezTo>
                    <a:pt x="4275" y="18569"/>
                    <a:pt x="4720" y="18313"/>
                    <a:pt x="5336" y="18313"/>
                  </a:cubicBezTo>
                  <a:cubicBezTo>
                    <a:pt x="5664" y="18313"/>
                    <a:pt x="6041" y="18385"/>
                    <a:pt x="6505" y="18491"/>
                  </a:cubicBezTo>
                  <a:cubicBezTo>
                    <a:pt x="6475" y="17549"/>
                    <a:pt x="7356" y="16971"/>
                    <a:pt x="8177" y="16941"/>
                  </a:cubicBezTo>
                  <a:lnTo>
                    <a:pt x="8177" y="16941"/>
                  </a:lnTo>
                  <a:cubicBezTo>
                    <a:pt x="7660" y="17306"/>
                    <a:pt x="7508" y="17822"/>
                    <a:pt x="7660" y="18339"/>
                  </a:cubicBezTo>
                  <a:cubicBezTo>
                    <a:pt x="6688" y="18491"/>
                    <a:pt x="6323" y="19494"/>
                    <a:pt x="6141" y="20315"/>
                  </a:cubicBezTo>
                  <a:cubicBezTo>
                    <a:pt x="6452" y="19693"/>
                    <a:pt x="7235" y="18996"/>
                    <a:pt x="7863" y="18996"/>
                  </a:cubicBezTo>
                  <a:cubicBezTo>
                    <a:pt x="8217" y="18996"/>
                    <a:pt x="8521" y="19217"/>
                    <a:pt x="8663" y="19798"/>
                  </a:cubicBezTo>
                  <a:cubicBezTo>
                    <a:pt x="8815" y="19190"/>
                    <a:pt x="9271" y="18886"/>
                    <a:pt x="9636" y="18491"/>
                  </a:cubicBezTo>
                  <a:cubicBezTo>
                    <a:pt x="9849" y="18066"/>
                    <a:pt x="11399" y="18369"/>
                    <a:pt x="11338" y="18035"/>
                  </a:cubicBezTo>
                  <a:cubicBezTo>
                    <a:pt x="11109" y="17263"/>
                    <a:pt x="11897" y="16261"/>
                    <a:pt x="12591" y="16261"/>
                  </a:cubicBezTo>
                  <a:cubicBezTo>
                    <a:pt x="12907" y="16261"/>
                    <a:pt x="13204" y="16469"/>
                    <a:pt x="13375" y="17002"/>
                  </a:cubicBezTo>
                  <a:cubicBezTo>
                    <a:pt x="13606" y="16918"/>
                    <a:pt x="13840" y="16866"/>
                    <a:pt x="14059" y="16866"/>
                  </a:cubicBezTo>
                  <a:cubicBezTo>
                    <a:pt x="14475" y="16866"/>
                    <a:pt x="14837" y="17051"/>
                    <a:pt x="15016" y="17549"/>
                  </a:cubicBezTo>
                  <a:cubicBezTo>
                    <a:pt x="15408" y="16903"/>
                    <a:pt x="15963" y="16446"/>
                    <a:pt x="16560" y="16446"/>
                  </a:cubicBezTo>
                  <a:cubicBezTo>
                    <a:pt x="16891" y="16446"/>
                    <a:pt x="17234" y="16586"/>
                    <a:pt x="17569" y="16910"/>
                  </a:cubicBezTo>
                  <a:cubicBezTo>
                    <a:pt x="17808" y="16075"/>
                    <a:pt x="18440" y="15746"/>
                    <a:pt x="19201" y="15746"/>
                  </a:cubicBezTo>
                  <a:cubicBezTo>
                    <a:pt x="19409" y="15746"/>
                    <a:pt x="19627" y="15771"/>
                    <a:pt x="19849" y="15816"/>
                  </a:cubicBezTo>
                  <a:cubicBezTo>
                    <a:pt x="19413" y="15456"/>
                    <a:pt x="18859" y="15202"/>
                    <a:pt x="18319" y="15202"/>
                  </a:cubicBezTo>
                  <a:cubicBezTo>
                    <a:pt x="17994" y="15202"/>
                    <a:pt x="17673" y="15295"/>
                    <a:pt x="17387" y="15512"/>
                  </a:cubicBezTo>
                  <a:cubicBezTo>
                    <a:pt x="17347" y="14936"/>
                    <a:pt x="16935" y="14726"/>
                    <a:pt x="16395" y="14726"/>
                  </a:cubicBezTo>
                  <a:cubicBezTo>
                    <a:pt x="15710" y="14726"/>
                    <a:pt x="14821" y="15064"/>
                    <a:pt x="14226" y="15421"/>
                  </a:cubicBezTo>
                  <a:cubicBezTo>
                    <a:pt x="14499" y="14813"/>
                    <a:pt x="14864" y="14175"/>
                    <a:pt x="15503" y="13993"/>
                  </a:cubicBezTo>
                  <a:cubicBezTo>
                    <a:pt x="15313" y="12772"/>
                    <a:pt x="16188" y="11599"/>
                    <a:pt x="17351" y="11599"/>
                  </a:cubicBezTo>
                  <a:cubicBezTo>
                    <a:pt x="17491" y="11599"/>
                    <a:pt x="17635" y="11616"/>
                    <a:pt x="17782" y="11652"/>
                  </a:cubicBezTo>
                  <a:cubicBezTo>
                    <a:pt x="17843" y="11044"/>
                    <a:pt x="18056" y="10740"/>
                    <a:pt x="18633" y="10497"/>
                  </a:cubicBezTo>
                  <a:cubicBezTo>
                    <a:pt x="17904" y="9190"/>
                    <a:pt x="19393" y="9494"/>
                    <a:pt x="20153" y="8916"/>
                  </a:cubicBezTo>
                  <a:cubicBezTo>
                    <a:pt x="20549" y="8705"/>
                    <a:pt x="20761" y="7717"/>
                    <a:pt x="21406" y="7717"/>
                  </a:cubicBezTo>
                  <a:cubicBezTo>
                    <a:pt x="21505" y="7717"/>
                    <a:pt x="21613" y="7740"/>
                    <a:pt x="21734" y="7792"/>
                  </a:cubicBezTo>
                  <a:cubicBezTo>
                    <a:pt x="21399" y="7438"/>
                    <a:pt x="20904" y="7198"/>
                    <a:pt x="20424" y="7198"/>
                  </a:cubicBezTo>
                  <a:cubicBezTo>
                    <a:pt x="20121" y="7198"/>
                    <a:pt x="19823" y="7294"/>
                    <a:pt x="19576" y="7518"/>
                  </a:cubicBezTo>
                  <a:cubicBezTo>
                    <a:pt x="19272" y="7290"/>
                    <a:pt x="19104" y="7176"/>
                    <a:pt x="18941" y="7176"/>
                  </a:cubicBezTo>
                  <a:cubicBezTo>
                    <a:pt x="18778" y="7176"/>
                    <a:pt x="18618" y="7290"/>
                    <a:pt x="18329" y="7518"/>
                  </a:cubicBezTo>
                  <a:cubicBezTo>
                    <a:pt x="17105" y="6750"/>
                    <a:pt x="17828" y="4754"/>
                    <a:pt x="19098" y="4754"/>
                  </a:cubicBezTo>
                  <a:cubicBezTo>
                    <a:pt x="19184" y="4754"/>
                    <a:pt x="19272" y="4763"/>
                    <a:pt x="19363" y="4783"/>
                  </a:cubicBezTo>
                  <a:cubicBezTo>
                    <a:pt x="18573" y="4256"/>
                    <a:pt x="18933" y="3259"/>
                    <a:pt x="19596" y="3259"/>
                  </a:cubicBezTo>
                  <a:cubicBezTo>
                    <a:pt x="19775" y="3259"/>
                    <a:pt x="19977" y="3331"/>
                    <a:pt x="20183" y="3506"/>
                  </a:cubicBezTo>
                  <a:cubicBezTo>
                    <a:pt x="19906" y="2774"/>
                    <a:pt x="20278" y="1686"/>
                    <a:pt x="21004" y="1686"/>
                  </a:cubicBezTo>
                  <a:cubicBezTo>
                    <a:pt x="21152" y="1686"/>
                    <a:pt x="21315" y="1731"/>
                    <a:pt x="21490" y="1834"/>
                  </a:cubicBezTo>
                  <a:cubicBezTo>
                    <a:pt x="21490" y="1622"/>
                    <a:pt x="21521" y="1409"/>
                    <a:pt x="21642" y="1226"/>
                  </a:cubicBezTo>
                  <a:cubicBezTo>
                    <a:pt x="21862" y="986"/>
                    <a:pt x="22079" y="896"/>
                    <a:pt x="22280" y="896"/>
                  </a:cubicBezTo>
                  <a:cubicBezTo>
                    <a:pt x="22663" y="896"/>
                    <a:pt x="22993" y="1220"/>
                    <a:pt x="23193" y="1439"/>
                  </a:cubicBezTo>
                  <a:cubicBezTo>
                    <a:pt x="22949" y="862"/>
                    <a:pt x="22737" y="406"/>
                    <a:pt x="22858" y="41"/>
                  </a:cubicBezTo>
                  <a:cubicBezTo>
                    <a:pt x="22757" y="14"/>
                    <a:pt x="22653" y="0"/>
                    <a:pt x="22548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00" name="Google Shape;1400;p9"/>
            <p:cNvSpPr/>
            <p:nvPr/>
          </p:nvSpPr>
          <p:spPr>
            <a:xfrm>
              <a:off x="5938075" y="2187250"/>
              <a:ext cx="25" cy="5350"/>
            </a:xfrm>
            <a:custGeom>
              <a:rect b="b" l="l" r="r" t="t"/>
              <a:pathLst>
                <a:path extrusionOk="0" h="214" w="1">
                  <a:moveTo>
                    <a:pt x="0" y="213"/>
                  </a:moveTo>
                  <a:lnTo>
                    <a:pt x="0" y="1"/>
                  </a:lnTo>
                  <a:close/>
                </a:path>
              </a:pathLst>
            </a:custGeom>
            <a:solidFill>
              <a:srgbClr val="C09C8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01" name="Google Shape;1401;p9"/>
            <p:cNvSpPr/>
            <p:nvPr/>
          </p:nvSpPr>
          <p:spPr>
            <a:xfrm>
              <a:off x="5664500" y="1787675"/>
              <a:ext cx="523600" cy="461150"/>
            </a:xfrm>
            <a:custGeom>
              <a:rect b="b" l="l" r="r" t="t"/>
              <a:pathLst>
                <a:path extrusionOk="0" h="18446" w="20944">
                  <a:moveTo>
                    <a:pt x="20539" y="1"/>
                  </a:moveTo>
                  <a:cubicBezTo>
                    <a:pt x="20131" y="1"/>
                    <a:pt x="19783" y="188"/>
                    <a:pt x="19576" y="603"/>
                  </a:cubicBezTo>
                  <a:cubicBezTo>
                    <a:pt x="19285" y="507"/>
                    <a:pt x="18975" y="460"/>
                    <a:pt x="18665" y="460"/>
                  </a:cubicBezTo>
                  <a:cubicBezTo>
                    <a:pt x="17225" y="460"/>
                    <a:pt x="15800" y="1464"/>
                    <a:pt x="16475" y="3065"/>
                  </a:cubicBezTo>
                  <a:cubicBezTo>
                    <a:pt x="15715" y="3643"/>
                    <a:pt x="15411" y="4768"/>
                    <a:pt x="15958" y="5528"/>
                  </a:cubicBezTo>
                  <a:cubicBezTo>
                    <a:pt x="15199" y="6105"/>
                    <a:pt x="15290" y="7473"/>
                    <a:pt x="16080" y="8050"/>
                  </a:cubicBezTo>
                  <a:cubicBezTo>
                    <a:pt x="15624" y="8537"/>
                    <a:pt x="15472" y="9266"/>
                    <a:pt x="15624" y="9904"/>
                  </a:cubicBezTo>
                  <a:cubicBezTo>
                    <a:pt x="15503" y="10026"/>
                    <a:pt x="15047" y="10573"/>
                    <a:pt x="14955" y="10695"/>
                  </a:cubicBezTo>
                  <a:cubicBezTo>
                    <a:pt x="14836" y="10670"/>
                    <a:pt x="14727" y="10659"/>
                    <a:pt x="14626" y="10659"/>
                  </a:cubicBezTo>
                  <a:cubicBezTo>
                    <a:pt x="14241" y="10659"/>
                    <a:pt x="13981" y="10817"/>
                    <a:pt x="13740" y="10938"/>
                  </a:cubicBezTo>
                  <a:cubicBezTo>
                    <a:pt x="13496" y="10695"/>
                    <a:pt x="13223" y="10482"/>
                    <a:pt x="12980" y="10269"/>
                  </a:cubicBezTo>
                  <a:cubicBezTo>
                    <a:pt x="12632" y="10032"/>
                    <a:pt x="12153" y="9860"/>
                    <a:pt x="11694" y="9860"/>
                  </a:cubicBezTo>
                  <a:cubicBezTo>
                    <a:pt x="11390" y="9860"/>
                    <a:pt x="11094" y="9935"/>
                    <a:pt x="10852" y="10117"/>
                  </a:cubicBezTo>
                  <a:cubicBezTo>
                    <a:pt x="10335" y="10482"/>
                    <a:pt x="10244" y="11272"/>
                    <a:pt x="10578" y="11789"/>
                  </a:cubicBezTo>
                  <a:lnTo>
                    <a:pt x="10578" y="12002"/>
                  </a:lnTo>
                  <a:cubicBezTo>
                    <a:pt x="10433" y="11944"/>
                    <a:pt x="10282" y="11907"/>
                    <a:pt x="10133" y="11907"/>
                  </a:cubicBezTo>
                  <a:cubicBezTo>
                    <a:pt x="9969" y="11907"/>
                    <a:pt x="9810" y="11951"/>
                    <a:pt x="9667" y="12063"/>
                  </a:cubicBezTo>
                  <a:cubicBezTo>
                    <a:pt x="9423" y="12306"/>
                    <a:pt x="9393" y="12792"/>
                    <a:pt x="9545" y="13096"/>
                  </a:cubicBezTo>
                  <a:cubicBezTo>
                    <a:pt x="9498" y="13091"/>
                    <a:pt x="9451" y="13089"/>
                    <a:pt x="9404" y="13089"/>
                  </a:cubicBezTo>
                  <a:cubicBezTo>
                    <a:pt x="8538" y="13089"/>
                    <a:pt x="7696" y="13869"/>
                    <a:pt x="8360" y="14677"/>
                  </a:cubicBezTo>
                  <a:cubicBezTo>
                    <a:pt x="8299" y="14677"/>
                    <a:pt x="8208" y="14677"/>
                    <a:pt x="8147" y="14707"/>
                  </a:cubicBezTo>
                  <a:cubicBezTo>
                    <a:pt x="7691" y="14768"/>
                    <a:pt x="7296" y="15041"/>
                    <a:pt x="7235" y="15467"/>
                  </a:cubicBezTo>
                  <a:lnTo>
                    <a:pt x="7113" y="15923"/>
                  </a:lnTo>
                  <a:cubicBezTo>
                    <a:pt x="6706" y="15457"/>
                    <a:pt x="6242" y="15131"/>
                    <a:pt x="5643" y="15131"/>
                  </a:cubicBezTo>
                  <a:cubicBezTo>
                    <a:pt x="5617" y="15131"/>
                    <a:pt x="5590" y="15131"/>
                    <a:pt x="5563" y="15133"/>
                  </a:cubicBezTo>
                  <a:cubicBezTo>
                    <a:pt x="4864" y="15163"/>
                    <a:pt x="4104" y="15588"/>
                    <a:pt x="4226" y="16409"/>
                  </a:cubicBezTo>
                  <a:cubicBezTo>
                    <a:pt x="4095" y="16353"/>
                    <a:pt x="3959" y="16323"/>
                    <a:pt x="3832" y="16323"/>
                  </a:cubicBezTo>
                  <a:cubicBezTo>
                    <a:pt x="3547" y="16323"/>
                    <a:pt x="3314" y="16477"/>
                    <a:pt x="3314" y="16835"/>
                  </a:cubicBezTo>
                  <a:cubicBezTo>
                    <a:pt x="3162" y="16441"/>
                    <a:pt x="2760" y="16254"/>
                    <a:pt x="2375" y="16254"/>
                  </a:cubicBezTo>
                  <a:cubicBezTo>
                    <a:pt x="1838" y="16254"/>
                    <a:pt x="1333" y="16618"/>
                    <a:pt x="1581" y="17291"/>
                  </a:cubicBezTo>
                  <a:cubicBezTo>
                    <a:pt x="1429" y="17203"/>
                    <a:pt x="1190" y="17151"/>
                    <a:pt x="968" y="17151"/>
                  </a:cubicBezTo>
                  <a:cubicBezTo>
                    <a:pt x="570" y="17151"/>
                    <a:pt x="225" y="17318"/>
                    <a:pt x="517" y="17747"/>
                  </a:cubicBezTo>
                  <a:lnTo>
                    <a:pt x="457" y="17747"/>
                  </a:lnTo>
                  <a:cubicBezTo>
                    <a:pt x="365" y="17686"/>
                    <a:pt x="213" y="17655"/>
                    <a:pt x="92" y="17655"/>
                  </a:cubicBezTo>
                  <a:lnTo>
                    <a:pt x="1" y="18446"/>
                  </a:lnTo>
                  <a:cubicBezTo>
                    <a:pt x="396" y="18172"/>
                    <a:pt x="821" y="17899"/>
                    <a:pt x="1460" y="17686"/>
                  </a:cubicBezTo>
                  <a:cubicBezTo>
                    <a:pt x="1690" y="17607"/>
                    <a:pt x="1895" y="17575"/>
                    <a:pt x="2077" y="17575"/>
                  </a:cubicBezTo>
                  <a:cubicBezTo>
                    <a:pt x="2972" y="17575"/>
                    <a:pt x="3307" y="18363"/>
                    <a:pt x="3341" y="18363"/>
                  </a:cubicBezTo>
                  <a:cubicBezTo>
                    <a:pt x="3343" y="18363"/>
                    <a:pt x="3344" y="18360"/>
                    <a:pt x="3344" y="18354"/>
                  </a:cubicBezTo>
                  <a:cubicBezTo>
                    <a:pt x="3325" y="17863"/>
                    <a:pt x="3683" y="17489"/>
                    <a:pt x="4095" y="17489"/>
                  </a:cubicBezTo>
                  <a:cubicBezTo>
                    <a:pt x="4345" y="17489"/>
                    <a:pt x="4616" y="17626"/>
                    <a:pt x="4834" y="17959"/>
                  </a:cubicBezTo>
                  <a:cubicBezTo>
                    <a:pt x="4834" y="17032"/>
                    <a:pt x="5824" y="16210"/>
                    <a:pt x="6699" y="16210"/>
                  </a:cubicBezTo>
                  <a:cubicBezTo>
                    <a:pt x="6971" y="16210"/>
                    <a:pt x="7231" y="16290"/>
                    <a:pt x="7448" y="16470"/>
                  </a:cubicBezTo>
                  <a:cubicBezTo>
                    <a:pt x="7385" y="15987"/>
                    <a:pt x="7772" y="15620"/>
                    <a:pt x="8238" y="15620"/>
                  </a:cubicBezTo>
                  <a:cubicBezTo>
                    <a:pt x="8446" y="15620"/>
                    <a:pt x="8670" y="15693"/>
                    <a:pt x="8876" y="15862"/>
                  </a:cubicBezTo>
                  <a:cubicBezTo>
                    <a:pt x="9115" y="15249"/>
                    <a:pt x="9633" y="14923"/>
                    <a:pt x="10102" y="14923"/>
                  </a:cubicBezTo>
                  <a:cubicBezTo>
                    <a:pt x="10587" y="14923"/>
                    <a:pt x="11019" y="15272"/>
                    <a:pt x="11034" y="16014"/>
                  </a:cubicBezTo>
                  <a:cubicBezTo>
                    <a:pt x="11060" y="15394"/>
                    <a:pt x="11459" y="15038"/>
                    <a:pt x="12044" y="15038"/>
                  </a:cubicBezTo>
                  <a:cubicBezTo>
                    <a:pt x="12148" y="15038"/>
                    <a:pt x="12257" y="15049"/>
                    <a:pt x="12372" y="15072"/>
                  </a:cubicBezTo>
                  <a:cubicBezTo>
                    <a:pt x="11583" y="14422"/>
                    <a:pt x="12299" y="13207"/>
                    <a:pt x="13060" y="13207"/>
                  </a:cubicBezTo>
                  <a:cubicBezTo>
                    <a:pt x="13297" y="13207"/>
                    <a:pt x="13538" y="13324"/>
                    <a:pt x="13740" y="13613"/>
                  </a:cubicBezTo>
                  <a:cubicBezTo>
                    <a:pt x="13851" y="13011"/>
                    <a:pt x="14126" y="12638"/>
                    <a:pt x="14541" y="12638"/>
                  </a:cubicBezTo>
                  <a:cubicBezTo>
                    <a:pt x="14691" y="12638"/>
                    <a:pt x="14860" y="12687"/>
                    <a:pt x="15047" y="12792"/>
                  </a:cubicBezTo>
                  <a:cubicBezTo>
                    <a:pt x="14903" y="11988"/>
                    <a:pt x="15655" y="10804"/>
                    <a:pt x="16610" y="10804"/>
                  </a:cubicBezTo>
                  <a:cubicBezTo>
                    <a:pt x="16666" y="10804"/>
                    <a:pt x="16722" y="10808"/>
                    <a:pt x="16779" y="10816"/>
                  </a:cubicBezTo>
                  <a:cubicBezTo>
                    <a:pt x="16802" y="10276"/>
                    <a:pt x="17058" y="9919"/>
                    <a:pt x="17437" y="9919"/>
                  </a:cubicBezTo>
                  <a:cubicBezTo>
                    <a:pt x="17569" y="9919"/>
                    <a:pt x="17716" y="9962"/>
                    <a:pt x="17873" y="10056"/>
                  </a:cubicBezTo>
                  <a:cubicBezTo>
                    <a:pt x="17922" y="9238"/>
                    <a:pt x="18370" y="8572"/>
                    <a:pt x="19068" y="8572"/>
                  </a:cubicBezTo>
                  <a:cubicBezTo>
                    <a:pt x="19251" y="8572"/>
                    <a:pt x="19452" y="8618"/>
                    <a:pt x="19667" y="8719"/>
                  </a:cubicBezTo>
                  <a:cubicBezTo>
                    <a:pt x="19910" y="8233"/>
                    <a:pt x="20335" y="7716"/>
                    <a:pt x="20913" y="7473"/>
                  </a:cubicBezTo>
                  <a:lnTo>
                    <a:pt x="20913" y="7473"/>
                  </a:lnTo>
                  <a:cubicBezTo>
                    <a:pt x="20031" y="7625"/>
                    <a:pt x="19940" y="7503"/>
                    <a:pt x="19515" y="7990"/>
                  </a:cubicBezTo>
                  <a:cubicBezTo>
                    <a:pt x="19267" y="7713"/>
                    <a:pt x="19027" y="7590"/>
                    <a:pt x="18794" y="7590"/>
                  </a:cubicBezTo>
                  <a:cubicBezTo>
                    <a:pt x="18539" y="7590"/>
                    <a:pt x="18293" y="7736"/>
                    <a:pt x="18056" y="7990"/>
                  </a:cubicBezTo>
                  <a:cubicBezTo>
                    <a:pt x="17999" y="7998"/>
                    <a:pt x="17942" y="8002"/>
                    <a:pt x="17886" y="8002"/>
                  </a:cubicBezTo>
                  <a:cubicBezTo>
                    <a:pt x="16728" y="8002"/>
                    <a:pt x="15934" y="6269"/>
                    <a:pt x="17326" y="5892"/>
                  </a:cubicBezTo>
                  <a:cubicBezTo>
                    <a:pt x="16560" y="5330"/>
                    <a:pt x="16609" y="3759"/>
                    <a:pt x="17384" y="3759"/>
                  </a:cubicBezTo>
                  <a:cubicBezTo>
                    <a:pt x="17532" y="3759"/>
                    <a:pt x="17705" y="3816"/>
                    <a:pt x="17904" y="3947"/>
                  </a:cubicBezTo>
                  <a:cubicBezTo>
                    <a:pt x="17533" y="3159"/>
                    <a:pt x="18063" y="2301"/>
                    <a:pt x="18700" y="2301"/>
                  </a:cubicBezTo>
                  <a:cubicBezTo>
                    <a:pt x="18898" y="2301"/>
                    <a:pt x="19107" y="2384"/>
                    <a:pt x="19302" y="2579"/>
                  </a:cubicBezTo>
                  <a:cubicBezTo>
                    <a:pt x="18948" y="1894"/>
                    <a:pt x="19236" y="1209"/>
                    <a:pt x="19796" y="1209"/>
                  </a:cubicBezTo>
                  <a:cubicBezTo>
                    <a:pt x="19956" y="1209"/>
                    <a:pt x="20139" y="1265"/>
                    <a:pt x="20335" y="1394"/>
                  </a:cubicBezTo>
                  <a:cubicBezTo>
                    <a:pt x="20335" y="847"/>
                    <a:pt x="20579" y="391"/>
                    <a:pt x="20943" y="56"/>
                  </a:cubicBezTo>
                  <a:cubicBezTo>
                    <a:pt x="20804" y="20"/>
                    <a:pt x="20668" y="1"/>
                    <a:pt x="20539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02" name="Google Shape;1402;p9"/>
            <p:cNvSpPr/>
            <p:nvPr/>
          </p:nvSpPr>
          <p:spPr>
            <a:xfrm>
              <a:off x="5755900" y="1869000"/>
              <a:ext cx="1165225" cy="949750"/>
            </a:xfrm>
            <a:custGeom>
              <a:rect b="b" l="l" r="r" t="t"/>
              <a:pathLst>
                <a:path extrusionOk="0" h="37990" w="46609">
                  <a:moveTo>
                    <a:pt x="32201" y="0"/>
                  </a:moveTo>
                  <a:cubicBezTo>
                    <a:pt x="31097" y="0"/>
                    <a:pt x="30010" y="862"/>
                    <a:pt x="30175" y="2518"/>
                  </a:cubicBezTo>
                  <a:cubicBezTo>
                    <a:pt x="29233" y="2761"/>
                    <a:pt x="28959" y="3582"/>
                    <a:pt x="29415" y="4433"/>
                  </a:cubicBezTo>
                  <a:cubicBezTo>
                    <a:pt x="28534" y="4797"/>
                    <a:pt x="28382" y="5618"/>
                    <a:pt x="28838" y="6378"/>
                  </a:cubicBezTo>
                  <a:cubicBezTo>
                    <a:pt x="28199" y="6864"/>
                    <a:pt x="28139" y="7472"/>
                    <a:pt x="28959" y="7867"/>
                  </a:cubicBezTo>
                  <a:cubicBezTo>
                    <a:pt x="27531" y="8354"/>
                    <a:pt x="27500" y="10269"/>
                    <a:pt x="29050" y="10360"/>
                  </a:cubicBezTo>
                  <a:cubicBezTo>
                    <a:pt x="28503" y="10968"/>
                    <a:pt x="28291" y="12001"/>
                    <a:pt x="29202" y="12275"/>
                  </a:cubicBezTo>
                  <a:cubicBezTo>
                    <a:pt x="28665" y="12932"/>
                    <a:pt x="29184" y="13795"/>
                    <a:pt x="30011" y="13795"/>
                  </a:cubicBezTo>
                  <a:cubicBezTo>
                    <a:pt x="30025" y="13795"/>
                    <a:pt x="30039" y="13795"/>
                    <a:pt x="30054" y="13794"/>
                  </a:cubicBezTo>
                  <a:lnTo>
                    <a:pt x="30054" y="13794"/>
                  </a:lnTo>
                  <a:cubicBezTo>
                    <a:pt x="29385" y="14433"/>
                    <a:pt x="29172" y="15801"/>
                    <a:pt x="30054" y="16500"/>
                  </a:cubicBezTo>
                  <a:cubicBezTo>
                    <a:pt x="29294" y="16743"/>
                    <a:pt x="29142" y="17564"/>
                    <a:pt x="29294" y="18323"/>
                  </a:cubicBezTo>
                  <a:cubicBezTo>
                    <a:pt x="29056" y="18023"/>
                    <a:pt x="28745" y="17871"/>
                    <a:pt x="28407" y="17871"/>
                  </a:cubicBezTo>
                  <a:cubicBezTo>
                    <a:pt x="28095" y="17871"/>
                    <a:pt x="27760" y="18000"/>
                    <a:pt x="27440" y="18263"/>
                  </a:cubicBezTo>
                  <a:cubicBezTo>
                    <a:pt x="27859" y="17477"/>
                    <a:pt x="27578" y="16578"/>
                    <a:pt x="26889" y="16578"/>
                  </a:cubicBezTo>
                  <a:cubicBezTo>
                    <a:pt x="26779" y="16578"/>
                    <a:pt x="26658" y="16601"/>
                    <a:pt x="26528" y="16652"/>
                  </a:cubicBezTo>
                  <a:cubicBezTo>
                    <a:pt x="26753" y="15818"/>
                    <a:pt x="26344" y="15421"/>
                    <a:pt x="25827" y="15421"/>
                  </a:cubicBezTo>
                  <a:cubicBezTo>
                    <a:pt x="25439" y="15421"/>
                    <a:pt x="24990" y="15644"/>
                    <a:pt x="24704" y="16074"/>
                  </a:cubicBezTo>
                  <a:cubicBezTo>
                    <a:pt x="23974" y="14980"/>
                    <a:pt x="23488" y="14220"/>
                    <a:pt x="22029" y="14220"/>
                  </a:cubicBezTo>
                  <a:cubicBezTo>
                    <a:pt x="20996" y="14250"/>
                    <a:pt x="20023" y="14828"/>
                    <a:pt x="20145" y="15953"/>
                  </a:cubicBezTo>
                  <a:cubicBezTo>
                    <a:pt x="19925" y="15875"/>
                    <a:pt x="19704" y="15837"/>
                    <a:pt x="19497" y="15837"/>
                  </a:cubicBezTo>
                  <a:cubicBezTo>
                    <a:pt x="18726" y="15837"/>
                    <a:pt x="18138" y="16356"/>
                    <a:pt x="18473" y="17290"/>
                  </a:cubicBezTo>
                  <a:cubicBezTo>
                    <a:pt x="18378" y="17273"/>
                    <a:pt x="18286" y="17265"/>
                    <a:pt x="18197" y="17265"/>
                  </a:cubicBezTo>
                  <a:cubicBezTo>
                    <a:pt x="17316" y="17265"/>
                    <a:pt x="16763" y="18051"/>
                    <a:pt x="17287" y="18962"/>
                  </a:cubicBezTo>
                  <a:cubicBezTo>
                    <a:pt x="16011" y="19174"/>
                    <a:pt x="16284" y="20664"/>
                    <a:pt x="17105" y="21241"/>
                  </a:cubicBezTo>
                  <a:cubicBezTo>
                    <a:pt x="16771" y="21667"/>
                    <a:pt x="16588" y="22275"/>
                    <a:pt x="16862" y="22792"/>
                  </a:cubicBezTo>
                  <a:cubicBezTo>
                    <a:pt x="16729" y="22764"/>
                    <a:pt x="16603" y="22750"/>
                    <a:pt x="16485" y="22750"/>
                  </a:cubicBezTo>
                  <a:cubicBezTo>
                    <a:pt x="15956" y="22750"/>
                    <a:pt x="15588" y="23024"/>
                    <a:pt x="15464" y="23521"/>
                  </a:cubicBezTo>
                  <a:cubicBezTo>
                    <a:pt x="15368" y="22613"/>
                    <a:pt x="14783" y="21234"/>
                    <a:pt x="13888" y="21234"/>
                  </a:cubicBezTo>
                  <a:cubicBezTo>
                    <a:pt x="13644" y="21234"/>
                    <a:pt x="13378" y="21336"/>
                    <a:pt x="13093" y="21576"/>
                  </a:cubicBezTo>
                  <a:cubicBezTo>
                    <a:pt x="12949" y="21250"/>
                    <a:pt x="12672" y="21108"/>
                    <a:pt x="12380" y="21108"/>
                  </a:cubicBezTo>
                  <a:cubicBezTo>
                    <a:pt x="11991" y="21108"/>
                    <a:pt x="11577" y="21359"/>
                    <a:pt x="11421" y="21758"/>
                  </a:cubicBezTo>
                  <a:cubicBezTo>
                    <a:pt x="11262" y="21397"/>
                    <a:pt x="10938" y="21221"/>
                    <a:pt x="10613" y="21221"/>
                  </a:cubicBezTo>
                  <a:cubicBezTo>
                    <a:pt x="10254" y="21221"/>
                    <a:pt x="9893" y="21435"/>
                    <a:pt x="9749" y="21849"/>
                  </a:cubicBezTo>
                  <a:cubicBezTo>
                    <a:pt x="9565" y="21405"/>
                    <a:pt x="9273" y="21177"/>
                    <a:pt x="9001" y="21177"/>
                  </a:cubicBezTo>
                  <a:cubicBezTo>
                    <a:pt x="8734" y="21177"/>
                    <a:pt x="8487" y="21397"/>
                    <a:pt x="8381" y="21849"/>
                  </a:cubicBezTo>
                  <a:cubicBezTo>
                    <a:pt x="8104" y="21537"/>
                    <a:pt x="7773" y="21403"/>
                    <a:pt x="7450" y="21403"/>
                  </a:cubicBezTo>
                  <a:cubicBezTo>
                    <a:pt x="6641" y="21403"/>
                    <a:pt x="5889" y="22248"/>
                    <a:pt x="6193" y="23247"/>
                  </a:cubicBezTo>
                  <a:cubicBezTo>
                    <a:pt x="5953" y="23188"/>
                    <a:pt x="5726" y="23160"/>
                    <a:pt x="5515" y="23160"/>
                  </a:cubicBezTo>
                  <a:cubicBezTo>
                    <a:pt x="4093" y="23160"/>
                    <a:pt x="3341" y="24422"/>
                    <a:pt x="3579" y="25983"/>
                  </a:cubicBezTo>
                  <a:cubicBezTo>
                    <a:pt x="3425" y="25951"/>
                    <a:pt x="3298" y="25934"/>
                    <a:pt x="3195" y="25934"/>
                  </a:cubicBezTo>
                  <a:cubicBezTo>
                    <a:pt x="2810" y="25934"/>
                    <a:pt x="2760" y="26174"/>
                    <a:pt x="2880" y="26773"/>
                  </a:cubicBezTo>
                  <a:cubicBezTo>
                    <a:pt x="2703" y="26719"/>
                    <a:pt x="2543" y="26692"/>
                    <a:pt x="2403" y="26692"/>
                  </a:cubicBezTo>
                  <a:cubicBezTo>
                    <a:pt x="1916" y="26692"/>
                    <a:pt x="1668" y="27018"/>
                    <a:pt x="1786" y="27655"/>
                  </a:cubicBezTo>
                  <a:cubicBezTo>
                    <a:pt x="1660" y="27631"/>
                    <a:pt x="1544" y="27619"/>
                    <a:pt x="1436" y="27619"/>
                  </a:cubicBezTo>
                  <a:cubicBezTo>
                    <a:pt x="45" y="27619"/>
                    <a:pt x="1" y="29508"/>
                    <a:pt x="114" y="30664"/>
                  </a:cubicBezTo>
                  <a:lnTo>
                    <a:pt x="42425" y="37989"/>
                  </a:lnTo>
                  <a:cubicBezTo>
                    <a:pt x="43135" y="34291"/>
                    <a:pt x="46609" y="8020"/>
                    <a:pt x="40909" y="8020"/>
                  </a:cubicBezTo>
                  <a:cubicBezTo>
                    <a:pt x="40752" y="8020"/>
                    <a:pt x="40589" y="8039"/>
                    <a:pt x="40418" y="8080"/>
                  </a:cubicBezTo>
                  <a:cubicBezTo>
                    <a:pt x="40837" y="7217"/>
                    <a:pt x="40242" y="6668"/>
                    <a:pt x="39448" y="6668"/>
                  </a:cubicBezTo>
                  <a:cubicBezTo>
                    <a:pt x="39319" y="6668"/>
                    <a:pt x="39186" y="6683"/>
                    <a:pt x="39051" y="6712"/>
                  </a:cubicBezTo>
                  <a:cubicBezTo>
                    <a:pt x="39714" y="5963"/>
                    <a:pt x="39338" y="5186"/>
                    <a:pt x="38389" y="5186"/>
                  </a:cubicBezTo>
                  <a:cubicBezTo>
                    <a:pt x="38338" y="5186"/>
                    <a:pt x="38285" y="5188"/>
                    <a:pt x="38230" y="5193"/>
                  </a:cubicBezTo>
                  <a:cubicBezTo>
                    <a:pt x="38984" y="4439"/>
                    <a:pt x="38712" y="2827"/>
                    <a:pt x="37669" y="2827"/>
                  </a:cubicBezTo>
                  <a:cubicBezTo>
                    <a:pt x="37534" y="2827"/>
                    <a:pt x="37387" y="2854"/>
                    <a:pt x="37227" y="2913"/>
                  </a:cubicBezTo>
                  <a:cubicBezTo>
                    <a:pt x="37306" y="1910"/>
                    <a:pt x="36455" y="1441"/>
                    <a:pt x="35582" y="1441"/>
                  </a:cubicBezTo>
                  <a:cubicBezTo>
                    <a:pt x="35105" y="1441"/>
                    <a:pt x="34622" y="1581"/>
                    <a:pt x="34279" y="1849"/>
                  </a:cubicBezTo>
                  <a:cubicBezTo>
                    <a:pt x="34057" y="603"/>
                    <a:pt x="33123" y="0"/>
                    <a:pt x="32201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03" name="Google Shape;1403;p9"/>
            <p:cNvSpPr/>
            <p:nvPr/>
          </p:nvSpPr>
          <p:spPr>
            <a:xfrm>
              <a:off x="5772400" y="2528250"/>
              <a:ext cx="666450" cy="323175"/>
            </a:xfrm>
            <a:custGeom>
              <a:rect b="b" l="l" r="r" t="t"/>
              <a:pathLst>
                <a:path extrusionOk="0" h="12927" w="26658">
                  <a:moveTo>
                    <a:pt x="10917" y="1"/>
                  </a:moveTo>
                  <a:cubicBezTo>
                    <a:pt x="10668" y="1"/>
                    <a:pt x="10470" y="210"/>
                    <a:pt x="10427" y="768"/>
                  </a:cubicBezTo>
                  <a:cubicBezTo>
                    <a:pt x="10208" y="488"/>
                    <a:pt x="9900" y="369"/>
                    <a:pt x="9595" y="369"/>
                  </a:cubicBezTo>
                  <a:cubicBezTo>
                    <a:pt x="8843" y="369"/>
                    <a:pt x="8106" y="1092"/>
                    <a:pt x="8755" y="1893"/>
                  </a:cubicBezTo>
                  <a:cubicBezTo>
                    <a:pt x="8636" y="1830"/>
                    <a:pt x="8515" y="1800"/>
                    <a:pt x="8400" y="1800"/>
                  </a:cubicBezTo>
                  <a:cubicBezTo>
                    <a:pt x="8018" y="1800"/>
                    <a:pt x="7705" y="2124"/>
                    <a:pt x="7752" y="2592"/>
                  </a:cubicBezTo>
                  <a:cubicBezTo>
                    <a:pt x="7547" y="2203"/>
                    <a:pt x="7150" y="1855"/>
                    <a:pt x="6772" y="1855"/>
                  </a:cubicBezTo>
                  <a:cubicBezTo>
                    <a:pt x="6590" y="1855"/>
                    <a:pt x="6411" y="1937"/>
                    <a:pt x="6262" y="2136"/>
                  </a:cubicBezTo>
                  <a:cubicBezTo>
                    <a:pt x="6262" y="1715"/>
                    <a:pt x="5987" y="1449"/>
                    <a:pt x="5709" y="1449"/>
                  </a:cubicBezTo>
                  <a:cubicBezTo>
                    <a:pt x="5524" y="1449"/>
                    <a:pt x="5338" y="1566"/>
                    <a:pt x="5229" y="1832"/>
                  </a:cubicBezTo>
                  <a:cubicBezTo>
                    <a:pt x="5050" y="1683"/>
                    <a:pt x="4820" y="1592"/>
                    <a:pt x="4611" y="1592"/>
                  </a:cubicBezTo>
                  <a:cubicBezTo>
                    <a:pt x="4393" y="1592"/>
                    <a:pt x="4197" y="1691"/>
                    <a:pt x="4104" y="1923"/>
                  </a:cubicBezTo>
                  <a:cubicBezTo>
                    <a:pt x="3817" y="1599"/>
                    <a:pt x="3420" y="1446"/>
                    <a:pt x="3030" y="1446"/>
                  </a:cubicBezTo>
                  <a:cubicBezTo>
                    <a:pt x="2432" y="1446"/>
                    <a:pt x="1850" y="1808"/>
                    <a:pt x="1703" y="2470"/>
                  </a:cubicBezTo>
                  <a:lnTo>
                    <a:pt x="1916" y="2288"/>
                  </a:lnTo>
                  <a:lnTo>
                    <a:pt x="1916" y="2288"/>
                  </a:lnTo>
                  <a:cubicBezTo>
                    <a:pt x="1399" y="2805"/>
                    <a:pt x="1095" y="3382"/>
                    <a:pt x="822" y="3990"/>
                  </a:cubicBezTo>
                  <a:cubicBezTo>
                    <a:pt x="1" y="5935"/>
                    <a:pt x="183" y="8154"/>
                    <a:pt x="548" y="10221"/>
                  </a:cubicBezTo>
                  <a:cubicBezTo>
                    <a:pt x="609" y="10525"/>
                    <a:pt x="670" y="10829"/>
                    <a:pt x="761" y="11133"/>
                  </a:cubicBezTo>
                  <a:lnTo>
                    <a:pt x="24500" y="12926"/>
                  </a:lnTo>
                  <a:cubicBezTo>
                    <a:pt x="24743" y="12470"/>
                    <a:pt x="24956" y="12045"/>
                    <a:pt x="25169" y="11589"/>
                  </a:cubicBezTo>
                  <a:cubicBezTo>
                    <a:pt x="25928" y="9826"/>
                    <a:pt x="26658" y="7789"/>
                    <a:pt x="26020" y="5875"/>
                  </a:cubicBezTo>
                  <a:cubicBezTo>
                    <a:pt x="25680" y="4968"/>
                    <a:pt x="23886" y="3267"/>
                    <a:pt x="22555" y="3267"/>
                  </a:cubicBezTo>
                  <a:cubicBezTo>
                    <a:pt x="22101" y="3267"/>
                    <a:pt x="21700" y="3465"/>
                    <a:pt x="21430" y="3960"/>
                  </a:cubicBezTo>
                  <a:cubicBezTo>
                    <a:pt x="21318" y="3335"/>
                    <a:pt x="20013" y="1632"/>
                    <a:pt x="19205" y="1632"/>
                  </a:cubicBezTo>
                  <a:cubicBezTo>
                    <a:pt x="18912" y="1632"/>
                    <a:pt x="18684" y="1857"/>
                    <a:pt x="18603" y="2440"/>
                  </a:cubicBezTo>
                  <a:cubicBezTo>
                    <a:pt x="18254" y="2149"/>
                    <a:pt x="17759" y="1949"/>
                    <a:pt x="17314" y="1949"/>
                  </a:cubicBezTo>
                  <a:cubicBezTo>
                    <a:pt x="16829" y="1949"/>
                    <a:pt x="16404" y="2186"/>
                    <a:pt x="16293" y="2805"/>
                  </a:cubicBezTo>
                  <a:cubicBezTo>
                    <a:pt x="16186" y="2272"/>
                    <a:pt x="15527" y="1650"/>
                    <a:pt x="14975" y="1650"/>
                  </a:cubicBezTo>
                  <a:cubicBezTo>
                    <a:pt x="14740" y="1650"/>
                    <a:pt x="14524" y="1763"/>
                    <a:pt x="14378" y="2045"/>
                  </a:cubicBezTo>
                  <a:cubicBezTo>
                    <a:pt x="14095" y="1521"/>
                    <a:pt x="13498" y="951"/>
                    <a:pt x="12881" y="951"/>
                  </a:cubicBezTo>
                  <a:cubicBezTo>
                    <a:pt x="12638" y="951"/>
                    <a:pt x="12391" y="1040"/>
                    <a:pt x="12159" y="1254"/>
                  </a:cubicBezTo>
                  <a:cubicBezTo>
                    <a:pt x="12002" y="704"/>
                    <a:pt x="11374" y="1"/>
                    <a:pt x="10917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04" name="Google Shape;1404;p9"/>
            <p:cNvSpPr/>
            <p:nvPr/>
          </p:nvSpPr>
          <p:spPr>
            <a:xfrm>
              <a:off x="5622700" y="2062200"/>
              <a:ext cx="1271325" cy="824175"/>
            </a:xfrm>
            <a:custGeom>
              <a:rect b="b" l="l" r="r" t="t"/>
              <a:pathLst>
                <a:path extrusionOk="0" h="32967" w="50853">
                  <a:moveTo>
                    <a:pt x="48767" y="1"/>
                  </a:moveTo>
                  <a:cubicBezTo>
                    <a:pt x="48428" y="1"/>
                    <a:pt x="48078" y="109"/>
                    <a:pt x="47722" y="352"/>
                  </a:cubicBezTo>
                  <a:lnTo>
                    <a:pt x="47692" y="322"/>
                  </a:lnTo>
                  <a:cubicBezTo>
                    <a:pt x="46446" y="1112"/>
                    <a:pt x="45534" y="2328"/>
                    <a:pt x="45260" y="3939"/>
                  </a:cubicBezTo>
                  <a:cubicBezTo>
                    <a:pt x="45211" y="3934"/>
                    <a:pt x="45162" y="3932"/>
                    <a:pt x="45114" y="3932"/>
                  </a:cubicBezTo>
                  <a:cubicBezTo>
                    <a:pt x="44162" y="3932"/>
                    <a:pt x="43545" y="4777"/>
                    <a:pt x="43892" y="5732"/>
                  </a:cubicBezTo>
                  <a:cubicBezTo>
                    <a:pt x="43848" y="5728"/>
                    <a:pt x="43805" y="5726"/>
                    <a:pt x="43762" y="5726"/>
                  </a:cubicBezTo>
                  <a:cubicBezTo>
                    <a:pt x="42801" y="5726"/>
                    <a:pt x="42179" y="6685"/>
                    <a:pt x="42616" y="7617"/>
                  </a:cubicBezTo>
                  <a:cubicBezTo>
                    <a:pt x="41035" y="7708"/>
                    <a:pt x="39303" y="10079"/>
                    <a:pt x="40974" y="11264"/>
                  </a:cubicBezTo>
                  <a:cubicBezTo>
                    <a:pt x="40214" y="11538"/>
                    <a:pt x="39759" y="12206"/>
                    <a:pt x="39576" y="13057"/>
                  </a:cubicBezTo>
                  <a:cubicBezTo>
                    <a:pt x="39406" y="12994"/>
                    <a:pt x="39204" y="12968"/>
                    <a:pt x="38987" y="12968"/>
                  </a:cubicBezTo>
                  <a:cubicBezTo>
                    <a:pt x="38274" y="12968"/>
                    <a:pt x="37398" y="13245"/>
                    <a:pt x="36932" y="13361"/>
                  </a:cubicBezTo>
                  <a:cubicBezTo>
                    <a:pt x="35989" y="13574"/>
                    <a:pt x="35260" y="13544"/>
                    <a:pt x="34774" y="14547"/>
                  </a:cubicBezTo>
                  <a:cubicBezTo>
                    <a:pt x="35034" y="14422"/>
                    <a:pt x="35312" y="14358"/>
                    <a:pt x="35589" y="14358"/>
                  </a:cubicBezTo>
                  <a:cubicBezTo>
                    <a:pt x="36119" y="14358"/>
                    <a:pt x="36643" y="14594"/>
                    <a:pt x="37023" y="15094"/>
                  </a:cubicBezTo>
                  <a:cubicBezTo>
                    <a:pt x="37230" y="14946"/>
                    <a:pt x="37460" y="14881"/>
                    <a:pt x="37692" y="14881"/>
                  </a:cubicBezTo>
                  <a:cubicBezTo>
                    <a:pt x="38173" y="14881"/>
                    <a:pt x="38661" y="15160"/>
                    <a:pt x="38968" y="15550"/>
                  </a:cubicBezTo>
                  <a:cubicBezTo>
                    <a:pt x="38797" y="15467"/>
                    <a:pt x="38603" y="15430"/>
                    <a:pt x="38404" y="15430"/>
                  </a:cubicBezTo>
                  <a:cubicBezTo>
                    <a:pt x="37438" y="15430"/>
                    <a:pt x="36364" y="16303"/>
                    <a:pt x="37296" y="17009"/>
                  </a:cubicBezTo>
                  <a:cubicBezTo>
                    <a:pt x="36324" y="17343"/>
                    <a:pt x="35382" y="18833"/>
                    <a:pt x="36567" y="19471"/>
                  </a:cubicBezTo>
                  <a:cubicBezTo>
                    <a:pt x="35807" y="19805"/>
                    <a:pt x="35108" y="20504"/>
                    <a:pt x="35078" y="21325"/>
                  </a:cubicBezTo>
                  <a:cubicBezTo>
                    <a:pt x="34896" y="21252"/>
                    <a:pt x="34739" y="21218"/>
                    <a:pt x="34596" y="21218"/>
                  </a:cubicBezTo>
                  <a:cubicBezTo>
                    <a:pt x="34259" y="21218"/>
                    <a:pt x="33999" y="21409"/>
                    <a:pt x="33679" y="21751"/>
                  </a:cubicBezTo>
                  <a:cubicBezTo>
                    <a:pt x="33375" y="21511"/>
                    <a:pt x="33017" y="21400"/>
                    <a:pt x="32666" y="21400"/>
                  </a:cubicBezTo>
                  <a:cubicBezTo>
                    <a:pt x="31862" y="21400"/>
                    <a:pt x="31096" y="21984"/>
                    <a:pt x="31096" y="22936"/>
                  </a:cubicBezTo>
                  <a:cubicBezTo>
                    <a:pt x="30850" y="22775"/>
                    <a:pt x="30587" y="22703"/>
                    <a:pt x="30330" y="22703"/>
                  </a:cubicBezTo>
                  <a:cubicBezTo>
                    <a:pt x="29760" y="22703"/>
                    <a:pt x="29219" y="23060"/>
                    <a:pt x="28968" y="23605"/>
                  </a:cubicBezTo>
                  <a:cubicBezTo>
                    <a:pt x="28573" y="23058"/>
                    <a:pt x="27570" y="22784"/>
                    <a:pt x="27144" y="22632"/>
                  </a:cubicBezTo>
                  <a:cubicBezTo>
                    <a:pt x="26622" y="22479"/>
                    <a:pt x="26131" y="22286"/>
                    <a:pt x="25679" y="22286"/>
                  </a:cubicBezTo>
                  <a:cubicBezTo>
                    <a:pt x="25236" y="22286"/>
                    <a:pt x="24831" y="22471"/>
                    <a:pt x="24469" y="23058"/>
                  </a:cubicBezTo>
                  <a:cubicBezTo>
                    <a:pt x="24134" y="22851"/>
                    <a:pt x="23803" y="22760"/>
                    <a:pt x="23489" y="22760"/>
                  </a:cubicBezTo>
                  <a:cubicBezTo>
                    <a:pt x="22324" y="22760"/>
                    <a:pt x="21400" y="24020"/>
                    <a:pt x="21400" y="25337"/>
                  </a:cubicBezTo>
                  <a:cubicBezTo>
                    <a:pt x="20761" y="25368"/>
                    <a:pt x="20670" y="25368"/>
                    <a:pt x="20214" y="25672"/>
                  </a:cubicBezTo>
                  <a:cubicBezTo>
                    <a:pt x="19979" y="25423"/>
                    <a:pt x="19703" y="25310"/>
                    <a:pt x="19430" y="25310"/>
                  </a:cubicBezTo>
                  <a:cubicBezTo>
                    <a:pt x="19069" y="25310"/>
                    <a:pt x="18711" y="25508"/>
                    <a:pt x="18451" y="25854"/>
                  </a:cubicBezTo>
                  <a:cubicBezTo>
                    <a:pt x="18348" y="25214"/>
                    <a:pt x="17908" y="24784"/>
                    <a:pt x="17389" y="24784"/>
                  </a:cubicBezTo>
                  <a:cubicBezTo>
                    <a:pt x="17143" y="24784"/>
                    <a:pt x="16881" y="24880"/>
                    <a:pt x="16627" y="25094"/>
                  </a:cubicBezTo>
                  <a:cubicBezTo>
                    <a:pt x="16650" y="23763"/>
                    <a:pt x="16053" y="22918"/>
                    <a:pt x="15036" y="22918"/>
                  </a:cubicBezTo>
                  <a:cubicBezTo>
                    <a:pt x="14683" y="22918"/>
                    <a:pt x="14278" y="23020"/>
                    <a:pt x="13831" y="23240"/>
                  </a:cubicBezTo>
                  <a:cubicBezTo>
                    <a:pt x="13572" y="22739"/>
                    <a:pt x="13067" y="22385"/>
                    <a:pt x="12591" y="22385"/>
                  </a:cubicBezTo>
                  <a:cubicBezTo>
                    <a:pt x="12229" y="22385"/>
                    <a:pt x="11883" y="22589"/>
                    <a:pt x="11673" y="23088"/>
                  </a:cubicBezTo>
                  <a:cubicBezTo>
                    <a:pt x="11531" y="22380"/>
                    <a:pt x="11040" y="21780"/>
                    <a:pt x="10458" y="21780"/>
                  </a:cubicBezTo>
                  <a:cubicBezTo>
                    <a:pt x="10166" y="21780"/>
                    <a:pt x="9850" y="21932"/>
                    <a:pt x="9545" y="22298"/>
                  </a:cubicBezTo>
                  <a:cubicBezTo>
                    <a:pt x="9263" y="21347"/>
                    <a:pt x="8538" y="20868"/>
                    <a:pt x="7832" y="20868"/>
                  </a:cubicBezTo>
                  <a:cubicBezTo>
                    <a:pt x="7092" y="20868"/>
                    <a:pt x="6373" y="21393"/>
                    <a:pt x="6202" y="22450"/>
                  </a:cubicBezTo>
                  <a:cubicBezTo>
                    <a:pt x="5982" y="22377"/>
                    <a:pt x="5779" y="22339"/>
                    <a:pt x="5595" y="22339"/>
                  </a:cubicBezTo>
                  <a:cubicBezTo>
                    <a:pt x="5168" y="22339"/>
                    <a:pt x="4843" y="22541"/>
                    <a:pt x="4651" y="22966"/>
                  </a:cubicBezTo>
                  <a:cubicBezTo>
                    <a:pt x="4560" y="22845"/>
                    <a:pt x="4500" y="22784"/>
                    <a:pt x="4378" y="22693"/>
                  </a:cubicBezTo>
                  <a:cubicBezTo>
                    <a:pt x="4219" y="22587"/>
                    <a:pt x="4019" y="22522"/>
                    <a:pt x="3826" y="22522"/>
                  </a:cubicBezTo>
                  <a:cubicBezTo>
                    <a:pt x="3686" y="22522"/>
                    <a:pt x="3550" y="22556"/>
                    <a:pt x="3436" y="22632"/>
                  </a:cubicBezTo>
                  <a:cubicBezTo>
                    <a:pt x="3284" y="22754"/>
                    <a:pt x="3253" y="22906"/>
                    <a:pt x="3253" y="23088"/>
                  </a:cubicBezTo>
                  <a:cubicBezTo>
                    <a:pt x="3193" y="23118"/>
                    <a:pt x="3193" y="23149"/>
                    <a:pt x="3162" y="23210"/>
                  </a:cubicBezTo>
                  <a:cubicBezTo>
                    <a:pt x="3010" y="22906"/>
                    <a:pt x="2767" y="22662"/>
                    <a:pt x="2433" y="22662"/>
                  </a:cubicBezTo>
                  <a:cubicBezTo>
                    <a:pt x="1977" y="22662"/>
                    <a:pt x="1916" y="23088"/>
                    <a:pt x="1946" y="23453"/>
                  </a:cubicBezTo>
                  <a:lnTo>
                    <a:pt x="1946" y="23574"/>
                  </a:lnTo>
                  <a:cubicBezTo>
                    <a:pt x="1794" y="23301"/>
                    <a:pt x="1582" y="23088"/>
                    <a:pt x="1338" y="22906"/>
                  </a:cubicBezTo>
                  <a:cubicBezTo>
                    <a:pt x="1065" y="22662"/>
                    <a:pt x="822" y="22541"/>
                    <a:pt x="487" y="22541"/>
                  </a:cubicBezTo>
                  <a:lnTo>
                    <a:pt x="396" y="24061"/>
                  </a:lnTo>
                  <a:lnTo>
                    <a:pt x="1" y="29319"/>
                  </a:lnTo>
                  <a:lnTo>
                    <a:pt x="48452" y="32967"/>
                  </a:lnTo>
                  <a:lnTo>
                    <a:pt x="50853" y="1325"/>
                  </a:lnTo>
                  <a:cubicBezTo>
                    <a:pt x="50243" y="546"/>
                    <a:pt x="49531" y="1"/>
                    <a:pt x="48767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05" name="Google Shape;1405;p9"/>
            <p:cNvSpPr/>
            <p:nvPr/>
          </p:nvSpPr>
          <p:spPr>
            <a:xfrm>
              <a:off x="5622700" y="2677375"/>
              <a:ext cx="516775" cy="155800"/>
            </a:xfrm>
            <a:custGeom>
              <a:rect b="b" l="l" r="r" t="t"/>
              <a:pathLst>
                <a:path extrusionOk="0" h="6232" w="20671">
                  <a:moveTo>
                    <a:pt x="366" y="1"/>
                  </a:moveTo>
                  <a:lnTo>
                    <a:pt x="1" y="4682"/>
                  </a:lnTo>
                  <a:lnTo>
                    <a:pt x="20670" y="6232"/>
                  </a:lnTo>
                  <a:cubicBezTo>
                    <a:pt x="20579" y="6201"/>
                    <a:pt x="20488" y="6201"/>
                    <a:pt x="20427" y="6141"/>
                  </a:cubicBezTo>
                  <a:cubicBezTo>
                    <a:pt x="19624" y="5999"/>
                    <a:pt x="19280" y="5472"/>
                    <a:pt x="18525" y="5472"/>
                  </a:cubicBezTo>
                  <a:cubicBezTo>
                    <a:pt x="18308" y="5472"/>
                    <a:pt x="18057" y="5515"/>
                    <a:pt x="17752" y="5624"/>
                  </a:cubicBezTo>
                  <a:cubicBezTo>
                    <a:pt x="17027" y="4256"/>
                    <a:pt x="15750" y="3326"/>
                    <a:pt x="14452" y="3326"/>
                  </a:cubicBezTo>
                  <a:cubicBezTo>
                    <a:pt x="13847" y="3326"/>
                    <a:pt x="13237" y="3528"/>
                    <a:pt x="12676" y="3983"/>
                  </a:cubicBezTo>
                  <a:cubicBezTo>
                    <a:pt x="12318" y="3550"/>
                    <a:pt x="11646" y="3117"/>
                    <a:pt x="11085" y="3117"/>
                  </a:cubicBezTo>
                  <a:cubicBezTo>
                    <a:pt x="10740" y="3117"/>
                    <a:pt x="10437" y="3281"/>
                    <a:pt x="10275" y="3709"/>
                  </a:cubicBezTo>
                  <a:cubicBezTo>
                    <a:pt x="9944" y="3396"/>
                    <a:pt x="9553" y="3242"/>
                    <a:pt x="9183" y="3242"/>
                  </a:cubicBezTo>
                  <a:cubicBezTo>
                    <a:pt x="8906" y="3242"/>
                    <a:pt x="8641" y="3327"/>
                    <a:pt x="8421" y="3496"/>
                  </a:cubicBezTo>
                  <a:cubicBezTo>
                    <a:pt x="8098" y="1240"/>
                    <a:pt x="6394" y="461"/>
                    <a:pt x="4908" y="461"/>
                  </a:cubicBezTo>
                  <a:cubicBezTo>
                    <a:pt x="3732" y="461"/>
                    <a:pt x="2692" y="950"/>
                    <a:pt x="2585" y="1581"/>
                  </a:cubicBezTo>
                  <a:cubicBezTo>
                    <a:pt x="1916" y="791"/>
                    <a:pt x="1278" y="183"/>
                    <a:pt x="366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06" name="Google Shape;1406;p9"/>
            <p:cNvSpPr/>
            <p:nvPr/>
          </p:nvSpPr>
          <p:spPr>
            <a:xfrm>
              <a:off x="6144000" y="2812675"/>
              <a:ext cx="183150" cy="34950"/>
            </a:xfrm>
            <a:custGeom>
              <a:rect b="b" l="l" r="r" t="t"/>
              <a:pathLst>
                <a:path extrusionOk="0" h="1398" w="7326">
                  <a:moveTo>
                    <a:pt x="3674" y="1"/>
                  </a:moveTo>
                  <a:cubicBezTo>
                    <a:pt x="3426" y="1"/>
                    <a:pt x="3183" y="20"/>
                    <a:pt x="2949" y="60"/>
                  </a:cubicBezTo>
                  <a:cubicBezTo>
                    <a:pt x="1946" y="242"/>
                    <a:pt x="973" y="820"/>
                    <a:pt x="0" y="820"/>
                  </a:cubicBezTo>
                  <a:lnTo>
                    <a:pt x="7326" y="1397"/>
                  </a:lnTo>
                  <a:cubicBezTo>
                    <a:pt x="6334" y="508"/>
                    <a:pt x="4939" y="1"/>
                    <a:pt x="367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07" name="Google Shape;1407;p9"/>
            <p:cNvSpPr/>
            <p:nvPr/>
          </p:nvSpPr>
          <p:spPr>
            <a:xfrm>
              <a:off x="5622700" y="2671300"/>
              <a:ext cx="677850" cy="173275"/>
            </a:xfrm>
            <a:custGeom>
              <a:rect b="b" l="l" r="r" t="t"/>
              <a:pathLst>
                <a:path extrusionOk="0" h="6931" w="27114">
                  <a:moveTo>
                    <a:pt x="244" y="1642"/>
                  </a:moveTo>
                  <a:lnTo>
                    <a:pt x="1" y="4864"/>
                  </a:lnTo>
                  <a:lnTo>
                    <a:pt x="3520" y="5134"/>
                  </a:lnTo>
                  <a:lnTo>
                    <a:pt x="3520" y="5134"/>
                  </a:lnTo>
                  <a:lnTo>
                    <a:pt x="2129" y="5016"/>
                  </a:lnTo>
                  <a:lnTo>
                    <a:pt x="2341" y="2554"/>
                  </a:lnTo>
                  <a:lnTo>
                    <a:pt x="244" y="1642"/>
                  </a:lnTo>
                  <a:close/>
                  <a:moveTo>
                    <a:pt x="3520" y="5134"/>
                  </a:moveTo>
                  <a:lnTo>
                    <a:pt x="3557" y="5137"/>
                  </a:lnTo>
                  <a:lnTo>
                    <a:pt x="4560" y="5229"/>
                  </a:lnTo>
                  <a:lnTo>
                    <a:pt x="4561" y="5214"/>
                  </a:lnTo>
                  <a:lnTo>
                    <a:pt x="4561" y="5214"/>
                  </a:lnTo>
                  <a:lnTo>
                    <a:pt x="3520" y="5134"/>
                  </a:lnTo>
                  <a:close/>
                  <a:moveTo>
                    <a:pt x="12889" y="1"/>
                  </a:moveTo>
                  <a:lnTo>
                    <a:pt x="12828" y="1034"/>
                  </a:lnTo>
                  <a:lnTo>
                    <a:pt x="11521" y="973"/>
                  </a:lnTo>
                  <a:lnTo>
                    <a:pt x="11369" y="2827"/>
                  </a:lnTo>
                  <a:lnTo>
                    <a:pt x="6475" y="2432"/>
                  </a:lnTo>
                  <a:lnTo>
                    <a:pt x="6384" y="3344"/>
                  </a:lnTo>
                  <a:lnTo>
                    <a:pt x="4712" y="3253"/>
                  </a:lnTo>
                  <a:lnTo>
                    <a:pt x="4561" y="5214"/>
                  </a:lnTo>
                  <a:lnTo>
                    <a:pt x="4561" y="5214"/>
                  </a:lnTo>
                  <a:lnTo>
                    <a:pt x="26901" y="6931"/>
                  </a:lnTo>
                  <a:lnTo>
                    <a:pt x="27114" y="4651"/>
                  </a:lnTo>
                  <a:lnTo>
                    <a:pt x="21703" y="4226"/>
                  </a:lnTo>
                  <a:lnTo>
                    <a:pt x="21521" y="6505"/>
                  </a:lnTo>
                  <a:lnTo>
                    <a:pt x="19120" y="6323"/>
                  </a:lnTo>
                  <a:lnTo>
                    <a:pt x="19424" y="2219"/>
                  </a:lnTo>
                  <a:lnTo>
                    <a:pt x="16506" y="274"/>
                  </a:lnTo>
                  <a:lnTo>
                    <a:pt x="12889" y="1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08" name="Google Shape;1408;p9"/>
            <p:cNvSpPr/>
            <p:nvPr/>
          </p:nvSpPr>
          <p:spPr>
            <a:xfrm>
              <a:off x="5631075" y="2722975"/>
              <a:ext cx="47900" cy="73725"/>
            </a:xfrm>
            <a:custGeom>
              <a:rect b="b" l="l" r="r" t="t"/>
              <a:pathLst>
                <a:path extrusionOk="0" h="2949" w="1916">
                  <a:moveTo>
                    <a:pt x="243" y="0"/>
                  </a:moveTo>
                  <a:lnTo>
                    <a:pt x="0" y="2858"/>
                  </a:lnTo>
                  <a:lnTo>
                    <a:pt x="1733" y="2949"/>
                  </a:lnTo>
                  <a:lnTo>
                    <a:pt x="1915" y="639"/>
                  </a:lnTo>
                  <a:lnTo>
                    <a:pt x="243" y="0"/>
                  </a:ln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09" name="Google Shape;1409;p9"/>
            <p:cNvSpPr/>
            <p:nvPr/>
          </p:nvSpPr>
          <p:spPr>
            <a:xfrm>
              <a:off x="5759500" y="2760975"/>
              <a:ext cx="21300" cy="44850"/>
            </a:xfrm>
            <a:custGeom>
              <a:rect b="b" l="l" r="r" t="t"/>
              <a:pathLst>
                <a:path extrusionOk="0" h="1794" w="852">
                  <a:moveTo>
                    <a:pt x="122" y="0"/>
                  </a:moveTo>
                  <a:lnTo>
                    <a:pt x="0" y="1733"/>
                  </a:lnTo>
                  <a:lnTo>
                    <a:pt x="699" y="1794"/>
                  </a:lnTo>
                  <a:lnTo>
                    <a:pt x="851" y="31"/>
                  </a:lnTo>
                  <a:lnTo>
                    <a:pt x="122" y="0"/>
                  </a:ln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10" name="Google Shape;1410;p9"/>
            <p:cNvSpPr/>
            <p:nvPr/>
          </p:nvSpPr>
          <p:spPr>
            <a:xfrm>
              <a:off x="6030025" y="2690300"/>
              <a:ext cx="72975" cy="72225"/>
            </a:xfrm>
            <a:custGeom>
              <a:rect b="b" l="l" r="r" t="t"/>
              <a:pathLst>
                <a:path extrusionOk="0" h="2889" w="2919">
                  <a:moveTo>
                    <a:pt x="91" y="0"/>
                  </a:moveTo>
                  <a:lnTo>
                    <a:pt x="0" y="1307"/>
                  </a:lnTo>
                  <a:lnTo>
                    <a:pt x="2796" y="2888"/>
                  </a:lnTo>
                  <a:lnTo>
                    <a:pt x="2918" y="1763"/>
                  </a:lnTo>
                  <a:lnTo>
                    <a:pt x="91" y="0"/>
                  </a:ln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11" name="Google Shape;1411;p9"/>
            <p:cNvSpPr/>
            <p:nvPr/>
          </p:nvSpPr>
          <p:spPr>
            <a:xfrm>
              <a:off x="6027725" y="2732100"/>
              <a:ext cx="72225" cy="72200"/>
            </a:xfrm>
            <a:custGeom>
              <a:rect b="b" l="l" r="r" t="t"/>
              <a:pathLst>
                <a:path extrusionOk="0" h="2888" w="2889">
                  <a:moveTo>
                    <a:pt x="92" y="0"/>
                  </a:moveTo>
                  <a:lnTo>
                    <a:pt x="1" y="1611"/>
                  </a:lnTo>
                  <a:lnTo>
                    <a:pt x="2767" y="2888"/>
                  </a:lnTo>
                  <a:lnTo>
                    <a:pt x="2888" y="1520"/>
                  </a:lnTo>
                  <a:lnTo>
                    <a:pt x="92" y="0"/>
                  </a:ln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12" name="Google Shape;1412;p9"/>
            <p:cNvSpPr/>
            <p:nvPr/>
          </p:nvSpPr>
          <p:spPr>
            <a:xfrm>
              <a:off x="6024700" y="2777675"/>
              <a:ext cx="70700" cy="51700"/>
            </a:xfrm>
            <a:custGeom>
              <a:rect b="b" l="l" r="r" t="t"/>
              <a:pathLst>
                <a:path extrusionOk="0" h="2068" w="2828">
                  <a:moveTo>
                    <a:pt x="31" y="1"/>
                  </a:moveTo>
                  <a:lnTo>
                    <a:pt x="0" y="822"/>
                  </a:lnTo>
                  <a:lnTo>
                    <a:pt x="2766" y="2068"/>
                  </a:lnTo>
                  <a:lnTo>
                    <a:pt x="2827" y="1308"/>
                  </a:lnTo>
                  <a:lnTo>
                    <a:pt x="31" y="1"/>
                  </a:ln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13" name="Google Shape;1413;p9"/>
            <p:cNvSpPr/>
            <p:nvPr/>
          </p:nvSpPr>
          <p:spPr>
            <a:xfrm>
              <a:off x="6250375" y="2790600"/>
              <a:ext cx="47150" cy="53225"/>
            </a:xfrm>
            <a:custGeom>
              <a:rect b="b" l="l" r="r" t="t"/>
              <a:pathLst>
                <a:path extrusionOk="0" h="2129" w="1886">
                  <a:moveTo>
                    <a:pt x="153" y="1"/>
                  </a:moveTo>
                  <a:lnTo>
                    <a:pt x="1" y="2007"/>
                  </a:lnTo>
                  <a:lnTo>
                    <a:pt x="1733" y="2128"/>
                  </a:lnTo>
                  <a:lnTo>
                    <a:pt x="1885" y="122"/>
                  </a:lnTo>
                  <a:lnTo>
                    <a:pt x="153" y="1"/>
                  </a:ln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14" name="Google Shape;1414;p9"/>
            <p:cNvSpPr/>
            <p:nvPr/>
          </p:nvSpPr>
          <p:spPr>
            <a:xfrm>
              <a:off x="6228350" y="2789075"/>
              <a:ext cx="23575" cy="51700"/>
            </a:xfrm>
            <a:custGeom>
              <a:rect b="b" l="l" r="r" t="t"/>
              <a:pathLst>
                <a:path extrusionOk="0" h="2068" w="943">
                  <a:moveTo>
                    <a:pt x="152" y="1"/>
                  </a:moveTo>
                  <a:lnTo>
                    <a:pt x="0" y="1977"/>
                  </a:lnTo>
                  <a:lnTo>
                    <a:pt x="791" y="2068"/>
                  </a:lnTo>
                  <a:lnTo>
                    <a:pt x="943" y="62"/>
                  </a:lnTo>
                  <a:lnTo>
                    <a:pt x="791" y="62"/>
                  </a:lnTo>
                  <a:lnTo>
                    <a:pt x="152" y="1"/>
                  </a:ln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15" name="Google Shape;1415;p9"/>
            <p:cNvSpPr/>
            <p:nvPr/>
          </p:nvSpPr>
          <p:spPr>
            <a:xfrm rot="228639">
              <a:off x="5642333" y="2158343"/>
              <a:ext cx="1243174" cy="424006"/>
            </a:xfrm>
            <a:custGeom>
              <a:rect b="b" l="l" r="r" t="t"/>
              <a:pathLst>
                <a:path extrusionOk="0" h="16960" w="63923">
                  <a:moveTo>
                    <a:pt x="62889" y="1"/>
                  </a:moveTo>
                  <a:cubicBezTo>
                    <a:pt x="62839" y="1"/>
                    <a:pt x="62788" y="5"/>
                    <a:pt x="62737" y="15"/>
                  </a:cubicBezTo>
                  <a:cubicBezTo>
                    <a:pt x="53831" y="2173"/>
                    <a:pt x="44925" y="4392"/>
                    <a:pt x="35989" y="6550"/>
                  </a:cubicBezTo>
                  <a:cubicBezTo>
                    <a:pt x="27083" y="8769"/>
                    <a:pt x="18085" y="10927"/>
                    <a:pt x="9180" y="13145"/>
                  </a:cubicBezTo>
                  <a:cubicBezTo>
                    <a:pt x="6414" y="13814"/>
                    <a:pt x="3617" y="14483"/>
                    <a:pt x="851" y="15152"/>
                  </a:cubicBezTo>
                  <a:cubicBezTo>
                    <a:pt x="365" y="15273"/>
                    <a:pt x="0" y="15729"/>
                    <a:pt x="122" y="16215"/>
                  </a:cubicBezTo>
                  <a:cubicBezTo>
                    <a:pt x="203" y="16648"/>
                    <a:pt x="596" y="16960"/>
                    <a:pt x="1024" y="16960"/>
                  </a:cubicBezTo>
                  <a:cubicBezTo>
                    <a:pt x="1077" y="16960"/>
                    <a:pt x="1131" y="16955"/>
                    <a:pt x="1185" y="16945"/>
                  </a:cubicBezTo>
                  <a:cubicBezTo>
                    <a:pt x="10122" y="14726"/>
                    <a:pt x="19058" y="12568"/>
                    <a:pt x="28025" y="10349"/>
                  </a:cubicBezTo>
                  <a:cubicBezTo>
                    <a:pt x="36961" y="8191"/>
                    <a:pt x="45867" y="6003"/>
                    <a:pt x="54803" y="3814"/>
                  </a:cubicBezTo>
                  <a:cubicBezTo>
                    <a:pt x="57570" y="3145"/>
                    <a:pt x="60305" y="2446"/>
                    <a:pt x="63102" y="1808"/>
                  </a:cubicBezTo>
                  <a:cubicBezTo>
                    <a:pt x="63588" y="1686"/>
                    <a:pt x="63922" y="1230"/>
                    <a:pt x="63801" y="744"/>
                  </a:cubicBezTo>
                  <a:cubicBezTo>
                    <a:pt x="63746" y="336"/>
                    <a:pt x="63326" y="1"/>
                    <a:pt x="62889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16" name="Google Shape;1416;p9"/>
            <p:cNvSpPr/>
            <p:nvPr/>
          </p:nvSpPr>
          <p:spPr>
            <a:xfrm>
              <a:off x="5698700" y="2476000"/>
              <a:ext cx="50950" cy="324500"/>
            </a:xfrm>
            <a:custGeom>
              <a:rect b="b" l="l" r="r" t="t"/>
              <a:pathLst>
                <a:path extrusionOk="0" h="12980" w="2038">
                  <a:moveTo>
                    <a:pt x="2037" y="1"/>
                  </a:moveTo>
                  <a:lnTo>
                    <a:pt x="1004" y="274"/>
                  </a:lnTo>
                  <a:cubicBezTo>
                    <a:pt x="882" y="1521"/>
                    <a:pt x="821" y="2797"/>
                    <a:pt x="700" y="4074"/>
                  </a:cubicBezTo>
                  <a:cubicBezTo>
                    <a:pt x="456" y="7022"/>
                    <a:pt x="244" y="9940"/>
                    <a:pt x="1" y="12919"/>
                  </a:cubicBezTo>
                  <a:lnTo>
                    <a:pt x="1034" y="12980"/>
                  </a:lnTo>
                  <a:cubicBezTo>
                    <a:pt x="1368" y="8664"/>
                    <a:pt x="1672" y="4317"/>
                    <a:pt x="203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17" name="Google Shape;1417;p9"/>
            <p:cNvSpPr/>
            <p:nvPr/>
          </p:nvSpPr>
          <p:spPr>
            <a:xfrm>
              <a:off x="5839275" y="2441825"/>
              <a:ext cx="53225" cy="369325"/>
            </a:xfrm>
            <a:custGeom>
              <a:rect b="b" l="l" r="r" t="t"/>
              <a:pathLst>
                <a:path extrusionOk="0" h="14773" w="2129">
                  <a:moveTo>
                    <a:pt x="2128" y="0"/>
                  </a:moveTo>
                  <a:lnTo>
                    <a:pt x="1125" y="213"/>
                  </a:lnTo>
                  <a:cubicBezTo>
                    <a:pt x="973" y="2097"/>
                    <a:pt x="852" y="3952"/>
                    <a:pt x="700" y="5836"/>
                  </a:cubicBezTo>
                  <a:cubicBezTo>
                    <a:pt x="457" y="8815"/>
                    <a:pt x="244" y="11733"/>
                    <a:pt x="1" y="14712"/>
                  </a:cubicBezTo>
                  <a:lnTo>
                    <a:pt x="1034" y="14772"/>
                  </a:lnTo>
                  <a:cubicBezTo>
                    <a:pt x="1429" y="9848"/>
                    <a:pt x="1794" y="4924"/>
                    <a:pt x="212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18" name="Google Shape;1418;p9"/>
            <p:cNvSpPr/>
            <p:nvPr/>
          </p:nvSpPr>
          <p:spPr>
            <a:xfrm>
              <a:off x="6119675" y="2373425"/>
              <a:ext cx="60825" cy="459750"/>
            </a:xfrm>
            <a:custGeom>
              <a:rect b="b" l="l" r="r" t="t"/>
              <a:pathLst>
                <a:path extrusionOk="0" h="18390" w="2433">
                  <a:moveTo>
                    <a:pt x="2432" y="1"/>
                  </a:moveTo>
                  <a:lnTo>
                    <a:pt x="1369" y="213"/>
                  </a:lnTo>
                  <a:lnTo>
                    <a:pt x="700" y="9454"/>
                  </a:lnTo>
                  <a:cubicBezTo>
                    <a:pt x="457" y="12432"/>
                    <a:pt x="214" y="15350"/>
                    <a:pt x="1" y="18299"/>
                  </a:cubicBezTo>
                  <a:lnTo>
                    <a:pt x="1034" y="18390"/>
                  </a:lnTo>
                  <a:cubicBezTo>
                    <a:pt x="1490" y="12280"/>
                    <a:pt x="1946" y="6110"/>
                    <a:pt x="2432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19" name="Google Shape;1419;p9"/>
            <p:cNvSpPr/>
            <p:nvPr/>
          </p:nvSpPr>
          <p:spPr>
            <a:xfrm>
              <a:off x="6259500" y="2339225"/>
              <a:ext cx="63850" cy="504600"/>
            </a:xfrm>
            <a:custGeom>
              <a:rect b="b" l="l" r="r" t="t"/>
              <a:pathLst>
                <a:path extrusionOk="0" h="20184" w="2554">
                  <a:moveTo>
                    <a:pt x="2554" y="1"/>
                  </a:moveTo>
                  <a:lnTo>
                    <a:pt x="1520" y="213"/>
                  </a:lnTo>
                  <a:cubicBezTo>
                    <a:pt x="1247" y="3922"/>
                    <a:pt x="943" y="7569"/>
                    <a:pt x="669" y="11247"/>
                  </a:cubicBezTo>
                  <a:cubicBezTo>
                    <a:pt x="456" y="14195"/>
                    <a:pt x="213" y="17144"/>
                    <a:pt x="1" y="20092"/>
                  </a:cubicBezTo>
                  <a:lnTo>
                    <a:pt x="1034" y="20183"/>
                  </a:lnTo>
                  <a:cubicBezTo>
                    <a:pt x="1520" y="13436"/>
                    <a:pt x="2037" y="6718"/>
                    <a:pt x="255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20" name="Google Shape;1420;p9"/>
            <p:cNvSpPr/>
            <p:nvPr/>
          </p:nvSpPr>
          <p:spPr>
            <a:xfrm>
              <a:off x="6400075" y="2302750"/>
              <a:ext cx="67650" cy="550200"/>
            </a:xfrm>
            <a:custGeom>
              <a:rect b="b" l="l" r="r" t="t"/>
              <a:pathLst>
                <a:path extrusionOk="0" h="22008" w="2706">
                  <a:moveTo>
                    <a:pt x="2706" y="1"/>
                  </a:moveTo>
                  <a:lnTo>
                    <a:pt x="1642" y="274"/>
                  </a:lnTo>
                  <a:cubicBezTo>
                    <a:pt x="1338" y="4560"/>
                    <a:pt x="973" y="8815"/>
                    <a:pt x="669" y="13071"/>
                  </a:cubicBezTo>
                  <a:cubicBezTo>
                    <a:pt x="457" y="16019"/>
                    <a:pt x="214" y="18968"/>
                    <a:pt x="1" y="21946"/>
                  </a:cubicBezTo>
                  <a:lnTo>
                    <a:pt x="1034" y="22007"/>
                  </a:lnTo>
                  <a:cubicBezTo>
                    <a:pt x="1581" y="14682"/>
                    <a:pt x="2128" y="7356"/>
                    <a:pt x="270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21" name="Google Shape;1421;p9"/>
            <p:cNvSpPr/>
            <p:nvPr/>
          </p:nvSpPr>
          <p:spPr>
            <a:xfrm>
              <a:off x="5968475" y="2403825"/>
              <a:ext cx="79050" cy="429350"/>
            </a:xfrm>
            <a:custGeom>
              <a:rect b="b" l="l" r="r" t="t"/>
              <a:pathLst>
                <a:path extrusionOk="0" h="17174" w="3162">
                  <a:moveTo>
                    <a:pt x="3161" y="0"/>
                  </a:moveTo>
                  <a:lnTo>
                    <a:pt x="1216" y="456"/>
                  </a:lnTo>
                  <a:lnTo>
                    <a:pt x="0" y="17022"/>
                  </a:lnTo>
                  <a:lnTo>
                    <a:pt x="1885" y="17174"/>
                  </a:lnTo>
                  <a:lnTo>
                    <a:pt x="3161" y="0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22" name="Google Shape;1422;p9"/>
            <p:cNvSpPr/>
            <p:nvPr/>
          </p:nvSpPr>
          <p:spPr>
            <a:xfrm>
              <a:off x="6529275" y="2264000"/>
              <a:ext cx="91950" cy="610975"/>
            </a:xfrm>
            <a:custGeom>
              <a:rect b="b" l="l" r="r" t="t"/>
              <a:pathLst>
                <a:path extrusionOk="0" h="24439" w="3678">
                  <a:moveTo>
                    <a:pt x="3678" y="1"/>
                  </a:moveTo>
                  <a:lnTo>
                    <a:pt x="1793" y="456"/>
                  </a:lnTo>
                  <a:lnTo>
                    <a:pt x="0" y="24317"/>
                  </a:lnTo>
                  <a:lnTo>
                    <a:pt x="1854" y="24439"/>
                  </a:lnTo>
                  <a:lnTo>
                    <a:pt x="3678" y="1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23" name="Google Shape;1423;p9"/>
            <p:cNvSpPr/>
            <p:nvPr/>
          </p:nvSpPr>
          <p:spPr>
            <a:xfrm>
              <a:off x="6678950" y="2234375"/>
              <a:ext cx="74500" cy="640600"/>
            </a:xfrm>
            <a:custGeom>
              <a:rect b="b" l="l" r="r" t="t"/>
              <a:pathLst>
                <a:path extrusionOk="0" h="25624" w="2980">
                  <a:moveTo>
                    <a:pt x="2980" y="0"/>
                  </a:moveTo>
                  <a:lnTo>
                    <a:pt x="1946" y="274"/>
                  </a:lnTo>
                  <a:lnTo>
                    <a:pt x="700" y="16687"/>
                  </a:lnTo>
                  <a:cubicBezTo>
                    <a:pt x="457" y="19666"/>
                    <a:pt x="244" y="22584"/>
                    <a:pt x="1" y="25532"/>
                  </a:cubicBezTo>
                  <a:lnTo>
                    <a:pt x="1034" y="25624"/>
                  </a:lnTo>
                  <a:cubicBezTo>
                    <a:pt x="1642" y="17721"/>
                    <a:pt x="2220" y="9818"/>
                    <a:pt x="2828" y="1885"/>
                  </a:cubicBezTo>
                  <a:cubicBezTo>
                    <a:pt x="2858" y="1277"/>
                    <a:pt x="2889" y="608"/>
                    <a:pt x="298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24" name="Google Shape;1424;p9"/>
            <p:cNvSpPr/>
            <p:nvPr/>
          </p:nvSpPr>
          <p:spPr>
            <a:xfrm>
              <a:off x="6819550" y="2200175"/>
              <a:ext cx="77525" cy="685450"/>
            </a:xfrm>
            <a:custGeom>
              <a:rect b="b" l="l" r="r" t="t"/>
              <a:pathLst>
                <a:path extrusionOk="0" h="27418" w="3101">
                  <a:moveTo>
                    <a:pt x="3101" y="0"/>
                  </a:moveTo>
                  <a:lnTo>
                    <a:pt x="2067" y="243"/>
                  </a:lnTo>
                  <a:lnTo>
                    <a:pt x="699" y="18481"/>
                  </a:lnTo>
                  <a:cubicBezTo>
                    <a:pt x="456" y="21429"/>
                    <a:pt x="243" y="24378"/>
                    <a:pt x="0" y="27326"/>
                  </a:cubicBezTo>
                  <a:lnTo>
                    <a:pt x="1034" y="27417"/>
                  </a:lnTo>
                  <a:cubicBezTo>
                    <a:pt x="1642" y="19484"/>
                    <a:pt x="2219" y="11611"/>
                    <a:pt x="2827" y="3648"/>
                  </a:cubicBezTo>
                  <a:cubicBezTo>
                    <a:pt x="2888" y="2432"/>
                    <a:pt x="3009" y="1216"/>
                    <a:pt x="310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25" name="Google Shape;1425;p9"/>
            <p:cNvSpPr/>
            <p:nvPr/>
          </p:nvSpPr>
          <p:spPr>
            <a:xfrm>
              <a:off x="6419075" y="2811125"/>
              <a:ext cx="9150" cy="6850"/>
            </a:xfrm>
            <a:custGeom>
              <a:rect b="b" l="l" r="r" t="t"/>
              <a:pathLst>
                <a:path extrusionOk="0" h="274" w="366">
                  <a:moveTo>
                    <a:pt x="183" y="0"/>
                  </a:moveTo>
                  <a:cubicBezTo>
                    <a:pt x="1" y="0"/>
                    <a:pt x="1" y="274"/>
                    <a:pt x="183" y="274"/>
                  </a:cubicBezTo>
                  <a:cubicBezTo>
                    <a:pt x="365" y="274"/>
                    <a:pt x="365" y="0"/>
                    <a:pt x="183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26" name="Google Shape;1426;p9"/>
            <p:cNvSpPr/>
            <p:nvPr/>
          </p:nvSpPr>
          <p:spPr>
            <a:xfrm>
              <a:off x="6490500" y="2574800"/>
              <a:ext cx="364775" cy="310825"/>
            </a:xfrm>
            <a:custGeom>
              <a:rect b="b" l="l" r="r" t="t"/>
              <a:pathLst>
                <a:path extrusionOk="0" h="12433" w="14591">
                  <a:moveTo>
                    <a:pt x="12554" y="0"/>
                  </a:moveTo>
                  <a:cubicBezTo>
                    <a:pt x="12615" y="1186"/>
                    <a:pt x="12220" y="2706"/>
                    <a:pt x="13223" y="3617"/>
                  </a:cubicBezTo>
                  <a:cubicBezTo>
                    <a:pt x="12311" y="2918"/>
                    <a:pt x="11490" y="3192"/>
                    <a:pt x="10487" y="2858"/>
                  </a:cubicBezTo>
                  <a:lnTo>
                    <a:pt x="10487" y="2858"/>
                  </a:lnTo>
                  <a:cubicBezTo>
                    <a:pt x="10548" y="3617"/>
                    <a:pt x="12493" y="4924"/>
                    <a:pt x="13314" y="4924"/>
                  </a:cubicBezTo>
                  <a:cubicBezTo>
                    <a:pt x="12767" y="5806"/>
                    <a:pt x="13375" y="6414"/>
                    <a:pt x="13223" y="7295"/>
                  </a:cubicBezTo>
                  <a:cubicBezTo>
                    <a:pt x="13024" y="7130"/>
                    <a:pt x="12777" y="7048"/>
                    <a:pt x="12534" y="7048"/>
                  </a:cubicBezTo>
                  <a:cubicBezTo>
                    <a:pt x="12109" y="7048"/>
                    <a:pt x="11698" y="7298"/>
                    <a:pt x="11582" y="7782"/>
                  </a:cubicBezTo>
                  <a:cubicBezTo>
                    <a:pt x="11808" y="7683"/>
                    <a:pt x="12053" y="7636"/>
                    <a:pt x="12297" y="7636"/>
                  </a:cubicBezTo>
                  <a:cubicBezTo>
                    <a:pt x="12578" y="7636"/>
                    <a:pt x="12857" y="7698"/>
                    <a:pt x="13101" y="7812"/>
                  </a:cubicBezTo>
                  <a:cubicBezTo>
                    <a:pt x="12098" y="8238"/>
                    <a:pt x="11308" y="9301"/>
                    <a:pt x="11399" y="10396"/>
                  </a:cubicBezTo>
                  <a:cubicBezTo>
                    <a:pt x="11186" y="10289"/>
                    <a:pt x="10966" y="10244"/>
                    <a:pt x="10742" y="10244"/>
                  </a:cubicBezTo>
                  <a:cubicBezTo>
                    <a:pt x="10518" y="10244"/>
                    <a:pt x="10290" y="10289"/>
                    <a:pt x="10062" y="10365"/>
                  </a:cubicBezTo>
                  <a:cubicBezTo>
                    <a:pt x="9910" y="9636"/>
                    <a:pt x="9606" y="8997"/>
                    <a:pt x="8907" y="8815"/>
                  </a:cubicBezTo>
                  <a:cubicBezTo>
                    <a:pt x="9727" y="8511"/>
                    <a:pt x="10974" y="8390"/>
                    <a:pt x="11582" y="7903"/>
                  </a:cubicBezTo>
                  <a:cubicBezTo>
                    <a:pt x="11030" y="7637"/>
                    <a:pt x="10657" y="7478"/>
                    <a:pt x="10232" y="7478"/>
                  </a:cubicBezTo>
                  <a:cubicBezTo>
                    <a:pt x="9977" y="7478"/>
                    <a:pt x="9704" y="7535"/>
                    <a:pt x="9363" y="7660"/>
                  </a:cubicBezTo>
                  <a:cubicBezTo>
                    <a:pt x="10062" y="7022"/>
                    <a:pt x="10579" y="6383"/>
                    <a:pt x="11308" y="5806"/>
                  </a:cubicBezTo>
                  <a:lnTo>
                    <a:pt x="11308" y="5806"/>
                  </a:lnTo>
                  <a:cubicBezTo>
                    <a:pt x="10183" y="6231"/>
                    <a:pt x="9363" y="6414"/>
                    <a:pt x="8755" y="7478"/>
                  </a:cubicBezTo>
                  <a:cubicBezTo>
                    <a:pt x="8664" y="7417"/>
                    <a:pt x="8147" y="7204"/>
                    <a:pt x="8086" y="7143"/>
                  </a:cubicBezTo>
                  <a:cubicBezTo>
                    <a:pt x="8694" y="6353"/>
                    <a:pt x="8998" y="5897"/>
                    <a:pt x="9028" y="4864"/>
                  </a:cubicBezTo>
                  <a:lnTo>
                    <a:pt x="9028" y="4864"/>
                  </a:lnTo>
                  <a:cubicBezTo>
                    <a:pt x="8360" y="5350"/>
                    <a:pt x="7782" y="5958"/>
                    <a:pt x="7782" y="6839"/>
                  </a:cubicBezTo>
                  <a:cubicBezTo>
                    <a:pt x="7630" y="6353"/>
                    <a:pt x="7326" y="5684"/>
                    <a:pt x="6779" y="5441"/>
                  </a:cubicBezTo>
                  <a:cubicBezTo>
                    <a:pt x="6596" y="5330"/>
                    <a:pt x="6423" y="5293"/>
                    <a:pt x="6255" y="5293"/>
                  </a:cubicBezTo>
                  <a:cubicBezTo>
                    <a:pt x="5943" y="5293"/>
                    <a:pt x="5650" y="5420"/>
                    <a:pt x="5344" y="5420"/>
                  </a:cubicBezTo>
                  <a:cubicBezTo>
                    <a:pt x="5189" y="5420"/>
                    <a:pt x="5030" y="5387"/>
                    <a:pt x="4864" y="5289"/>
                  </a:cubicBezTo>
                  <a:lnTo>
                    <a:pt x="4864" y="5289"/>
                  </a:lnTo>
                  <a:cubicBezTo>
                    <a:pt x="4919" y="5973"/>
                    <a:pt x="5564" y="6558"/>
                    <a:pt x="6246" y="6558"/>
                  </a:cubicBezTo>
                  <a:cubicBezTo>
                    <a:pt x="6322" y="6558"/>
                    <a:pt x="6399" y="6551"/>
                    <a:pt x="6475" y="6535"/>
                  </a:cubicBezTo>
                  <a:lnTo>
                    <a:pt x="6475" y="6535"/>
                  </a:lnTo>
                  <a:cubicBezTo>
                    <a:pt x="6262" y="6961"/>
                    <a:pt x="6293" y="7356"/>
                    <a:pt x="6536" y="7630"/>
                  </a:cubicBezTo>
                  <a:cubicBezTo>
                    <a:pt x="6019" y="7812"/>
                    <a:pt x="5563" y="8238"/>
                    <a:pt x="5533" y="8815"/>
                  </a:cubicBezTo>
                  <a:cubicBezTo>
                    <a:pt x="4969" y="7857"/>
                    <a:pt x="4562" y="6820"/>
                    <a:pt x="3463" y="6820"/>
                  </a:cubicBezTo>
                  <a:cubicBezTo>
                    <a:pt x="3378" y="6820"/>
                    <a:pt x="3287" y="6826"/>
                    <a:pt x="3192" y="6839"/>
                  </a:cubicBezTo>
                  <a:cubicBezTo>
                    <a:pt x="2223" y="6989"/>
                    <a:pt x="1538" y="8053"/>
                    <a:pt x="639" y="8053"/>
                  </a:cubicBezTo>
                  <a:cubicBezTo>
                    <a:pt x="438" y="8053"/>
                    <a:pt x="228" y="8000"/>
                    <a:pt x="1" y="7873"/>
                  </a:cubicBezTo>
                  <a:lnTo>
                    <a:pt x="1" y="7873"/>
                  </a:lnTo>
                  <a:cubicBezTo>
                    <a:pt x="487" y="8724"/>
                    <a:pt x="1429" y="8967"/>
                    <a:pt x="2341" y="8997"/>
                  </a:cubicBezTo>
                  <a:cubicBezTo>
                    <a:pt x="3436" y="8997"/>
                    <a:pt x="3740" y="9028"/>
                    <a:pt x="4712" y="9879"/>
                  </a:cubicBezTo>
                  <a:cubicBezTo>
                    <a:pt x="3344" y="10213"/>
                    <a:pt x="2493" y="10365"/>
                    <a:pt x="1673" y="11520"/>
                  </a:cubicBezTo>
                  <a:lnTo>
                    <a:pt x="13709" y="12432"/>
                  </a:lnTo>
                  <a:lnTo>
                    <a:pt x="14591" y="973"/>
                  </a:lnTo>
                  <a:lnTo>
                    <a:pt x="14591" y="973"/>
                  </a:lnTo>
                  <a:cubicBezTo>
                    <a:pt x="14074" y="1368"/>
                    <a:pt x="13709" y="1824"/>
                    <a:pt x="13861" y="2462"/>
                  </a:cubicBezTo>
                  <a:cubicBezTo>
                    <a:pt x="13618" y="1642"/>
                    <a:pt x="12949" y="882"/>
                    <a:pt x="12554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27" name="Google Shape;1427;p9"/>
            <p:cNvSpPr/>
            <p:nvPr/>
          </p:nvSpPr>
          <p:spPr>
            <a:xfrm>
              <a:off x="6452525" y="2799725"/>
              <a:ext cx="182200" cy="41075"/>
            </a:xfrm>
            <a:custGeom>
              <a:rect b="b" l="l" r="r" t="t"/>
              <a:pathLst>
                <a:path extrusionOk="0" h="1643" w="7288">
                  <a:moveTo>
                    <a:pt x="61" y="0"/>
                  </a:moveTo>
                  <a:cubicBezTo>
                    <a:pt x="30" y="31"/>
                    <a:pt x="0" y="122"/>
                    <a:pt x="30" y="152"/>
                  </a:cubicBezTo>
                  <a:cubicBezTo>
                    <a:pt x="243" y="304"/>
                    <a:pt x="395" y="578"/>
                    <a:pt x="608" y="760"/>
                  </a:cubicBezTo>
                  <a:cubicBezTo>
                    <a:pt x="760" y="943"/>
                    <a:pt x="1003" y="1155"/>
                    <a:pt x="1246" y="1307"/>
                  </a:cubicBezTo>
                  <a:cubicBezTo>
                    <a:pt x="1612" y="1480"/>
                    <a:pt x="2055" y="1560"/>
                    <a:pt x="2476" y="1560"/>
                  </a:cubicBezTo>
                  <a:cubicBezTo>
                    <a:pt x="2650" y="1560"/>
                    <a:pt x="2819" y="1547"/>
                    <a:pt x="2979" y="1520"/>
                  </a:cubicBezTo>
                  <a:cubicBezTo>
                    <a:pt x="3648" y="1459"/>
                    <a:pt x="4195" y="1095"/>
                    <a:pt x="4863" y="1095"/>
                  </a:cubicBezTo>
                  <a:cubicBezTo>
                    <a:pt x="5532" y="1155"/>
                    <a:pt x="6110" y="1551"/>
                    <a:pt x="6748" y="1642"/>
                  </a:cubicBezTo>
                  <a:cubicBezTo>
                    <a:pt x="6758" y="1643"/>
                    <a:pt x="6767" y="1643"/>
                    <a:pt x="6777" y="1643"/>
                  </a:cubicBezTo>
                  <a:cubicBezTo>
                    <a:pt x="7179" y="1643"/>
                    <a:pt x="7288" y="1030"/>
                    <a:pt x="6991" y="852"/>
                  </a:cubicBezTo>
                  <a:cubicBezTo>
                    <a:pt x="6718" y="700"/>
                    <a:pt x="6383" y="608"/>
                    <a:pt x="6110" y="487"/>
                  </a:cubicBezTo>
                  <a:cubicBezTo>
                    <a:pt x="5806" y="396"/>
                    <a:pt x="5471" y="304"/>
                    <a:pt x="5167" y="274"/>
                  </a:cubicBezTo>
                  <a:cubicBezTo>
                    <a:pt x="5061" y="260"/>
                    <a:pt x="4957" y="254"/>
                    <a:pt x="4854" y="254"/>
                  </a:cubicBezTo>
                  <a:cubicBezTo>
                    <a:pt x="4283" y="254"/>
                    <a:pt x="3763" y="444"/>
                    <a:pt x="3222" y="548"/>
                  </a:cubicBezTo>
                  <a:cubicBezTo>
                    <a:pt x="3064" y="565"/>
                    <a:pt x="2896" y="583"/>
                    <a:pt x="2724" y="583"/>
                  </a:cubicBezTo>
                  <a:cubicBezTo>
                    <a:pt x="2597" y="583"/>
                    <a:pt x="2469" y="573"/>
                    <a:pt x="2341" y="548"/>
                  </a:cubicBezTo>
                  <a:cubicBezTo>
                    <a:pt x="2067" y="456"/>
                    <a:pt x="1885" y="335"/>
                    <a:pt x="1611" y="244"/>
                  </a:cubicBezTo>
                  <a:cubicBezTo>
                    <a:pt x="1094" y="31"/>
                    <a:pt x="608" y="61"/>
                    <a:pt x="61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28" name="Google Shape;1428;p9"/>
            <p:cNvSpPr/>
            <p:nvPr/>
          </p:nvSpPr>
          <p:spPr>
            <a:xfrm>
              <a:off x="6764075" y="2442775"/>
              <a:ext cx="81325" cy="215125"/>
            </a:xfrm>
            <a:custGeom>
              <a:rect b="b" l="l" r="r" t="t"/>
              <a:pathLst>
                <a:path extrusionOk="0" h="8605" w="3253">
                  <a:moveTo>
                    <a:pt x="12" y="0"/>
                  </a:moveTo>
                  <a:cubicBezTo>
                    <a:pt x="8" y="0"/>
                    <a:pt x="0" y="8"/>
                    <a:pt x="0" y="23"/>
                  </a:cubicBezTo>
                  <a:cubicBezTo>
                    <a:pt x="16" y="8"/>
                    <a:pt x="16" y="0"/>
                    <a:pt x="12" y="0"/>
                  </a:cubicBezTo>
                  <a:close/>
                  <a:moveTo>
                    <a:pt x="0" y="23"/>
                  </a:moveTo>
                  <a:lnTo>
                    <a:pt x="0" y="23"/>
                  </a:lnTo>
                  <a:cubicBezTo>
                    <a:pt x="1277" y="2759"/>
                    <a:pt x="2310" y="5585"/>
                    <a:pt x="2979" y="8503"/>
                  </a:cubicBezTo>
                  <a:cubicBezTo>
                    <a:pt x="3003" y="8575"/>
                    <a:pt x="3050" y="8604"/>
                    <a:pt x="3099" y="8604"/>
                  </a:cubicBezTo>
                  <a:cubicBezTo>
                    <a:pt x="3174" y="8604"/>
                    <a:pt x="3253" y="8535"/>
                    <a:pt x="3253" y="8442"/>
                  </a:cubicBezTo>
                  <a:cubicBezTo>
                    <a:pt x="2827" y="5433"/>
                    <a:pt x="1399" y="2667"/>
                    <a:pt x="0" y="23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29" name="Google Shape;1429;p9"/>
            <p:cNvSpPr/>
            <p:nvPr/>
          </p:nvSpPr>
          <p:spPr>
            <a:xfrm>
              <a:off x="6802825" y="2482850"/>
              <a:ext cx="50175" cy="167875"/>
            </a:xfrm>
            <a:custGeom>
              <a:rect b="b" l="l" r="r" t="t"/>
              <a:pathLst>
                <a:path extrusionOk="0" h="6715" w="2007">
                  <a:moveTo>
                    <a:pt x="0" y="0"/>
                  </a:moveTo>
                  <a:lnTo>
                    <a:pt x="0" y="0"/>
                  </a:lnTo>
                  <a:cubicBezTo>
                    <a:pt x="943" y="2067"/>
                    <a:pt x="1368" y="4347"/>
                    <a:pt x="1794" y="6627"/>
                  </a:cubicBezTo>
                  <a:cubicBezTo>
                    <a:pt x="1808" y="6684"/>
                    <a:pt x="1856" y="6714"/>
                    <a:pt x="1903" y="6714"/>
                  </a:cubicBezTo>
                  <a:cubicBezTo>
                    <a:pt x="1956" y="6714"/>
                    <a:pt x="2007" y="6677"/>
                    <a:pt x="2007" y="6596"/>
                  </a:cubicBezTo>
                  <a:cubicBezTo>
                    <a:pt x="1733" y="4286"/>
                    <a:pt x="1064" y="2067"/>
                    <a:pt x="0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30" name="Google Shape;1430;p9"/>
            <p:cNvSpPr/>
            <p:nvPr/>
          </p:nvSpPr>
          <p:spPr>
            <a:xfrm>
              <a:off x="6741275" y="2514425"/>
              <a:ext cx="62100" cy="33125"/>
            </a:xfrm>
            <a:custGeom>
              <a:rect b="b" l="l" r="r" t="t"/>
              <a:pathLst>
                <a:path extrusionOk="0" h="1325" w="2484">
                  <a:moveTo>
                    <a:pt x="1915" y="622"/>
                  </a:moveTo>
                  <a:lnTo>
                    <a:pt x="1915" y="622"/>
                  </a:lnTo>
                  <a:cubicBezTo>
                    <a:pt x="1947" y="638"/>
                    <a:pt x="1963" y="654"/>
                    <a:pt x="1974" y="675"/>
                  </a:cubicBezTo>
                  <a:lnTo>
                    <a:pt x="1974" y="675"/>
                  </a:lnTo>
                  <a:cubicBezTo>
                    <a:pt x="1954" y="658"/>
                    <a:pt x="1934" y="641"/>
                    <a:pt x="1915" y="622"/>
                  </a:cubicBezTo>
                  <a:close/>
                  <a:moveTo>
                    <a:pt x="1307" y="1057"/>
                  </a:moveTo>
                  <a:lnTo>
                    <a:pt x="1307" y="1057"/>
                  </a:lnTo>
                  <a:cubicBezTo>
                    <a:pt x="1317" y="1060"/>
                    <a:pt x="1321" y="1061"/>
                    <a:pt x="1322" y="1061"/>
                  </a:cubicBezTo>
                  <a:cubicBezTo>
                    <a:pt x="1323" y="1061"/>
                    <a:pt x="1317" y="1059"/>
                    <a:pt x="1307" y="1057"/>
                  </a:cubicBezTo>
                  <a:close/>
                  <a:moveTo>
                    <a:pt x="221" y="1"/>
                  </a:moveTo>
                  <a:cubicBezTo>
                    <a:pt x="196" y="1"/>
                    <a:pt x="173" y="4"/>
                    <a:pt x="152" y="14"/>
                  </a:cubicBezTo>
                  <a:cubicBezTo>
                    <a:pt x="31" y="14"/>
                    <a:pt x="0" y="105"/>
                    <a:pt x="31" y="136"/>
                  </a:cubicBezTo>
                  <a:cubicBezTo>
                    <a:pt x="61" y="196"/>
                    <a:pt x="152" y="257"/>
                    <a:pt x="183" y="288"/>
                  </a:cubicBezTo>
                  <a:cubicBezTo>
                    <a:pt x="213" y="348"/>
                    <a:pt x="244" y="409"/>
                    <a:pt x="335" y="470"/>
                  </a:cubicBezTo>
                  <a:cubicBezTo>
                    <a:pt x="456" y="592"/>
                    <a:pt x="608" y="713"/>
                    <a:pt x="760" y="774"/>
                  </a:cubicBezTo>
                  <a:cubicBezTo>
                    <a:pt x="912" y="896"/>
                    <a:pt x="1064" y="956"/>
                    <a:pt x="1216" y="1048"/>
                  </a:cubicBezTo>
                  <a:cubicBezTo>
                    <a:pt x="1255" y="1048"/>
                    <a:pt x="1289" y="1053"/>
                    <a:pt x="1307" y="1057"/>
                  </a:cubicBezTo>
                  <a:lnTo>
                    <a:pt x="1307" y="1057"/>
                  </a:lnTo>
                  <a:cubicBezTo>
                    <a:pt x="1300" y="1055"/>
                    <a:pt x="1290" y="1052"/>
                    <a:pt x="1277" y="1048"/>
                  </a:cubicBezTo>
                  <a:lnTo>
                    <a:pt x="1307" y="1048"/>
                  </a:lnTo>
                  <a:cubicBezTo>
                    <a:pt x="1368" y="1048"/>
                    <a:pt x="1399" y="1078"/>
                    <a:pt x="1429" y="1078"/>
                  </a:cubicBezTo>
                  <a:cubicBezTo>
                    <a:pt x="1513" y="1099"/>
                    <a:pt x="1597" y="1134"/>
                    <a:pt x="1671" y="1134"/>
                  </a:cubicBezTo>
                  <a:cubicBezTo>
                    <a:pt x="1678" y="1134"/>
                    <a:pt x="1685" y="1134"/>
                    <a:pt x="1691" y="1133"/>
                  </a:cubicBezTo>
                  <a:lnTo>
                    <a:pt x="1691" y="1133"/>
                  </a:lnTo>
                  <a:cubicBezTo>
                    <a:pt x="1865" y="1192"/>
                    <a:pt x="2004" y="1268"/>
                    <a:pt x="2189" y="1321"/>
                  </a:cubicBezTo>
                  <a:cubicBezTo>
                    <a:pt x="2203" y="1323"/>
                    <a:pt x="2216" y="1324"/>
                    <a:pt x="2229" y="1324"/>
                  </a:cubicBezTo>
                  <a:cubicBezTo>
                    <a:pt x="2388" y="1324"/>
                    <a:pt x="2484" y="1158"/>
                    <a:pt x="2371" y="1017"/>
                  </a:cubicBezTo>
                  <a:cubicBezTo>
                    <a:pt x="2294" y="863"/>
                    <a:pt x="2131" y="796"/>
                    <a:pt x="1991" y="688"/>
                  </a:cubicBezTo>
                  <a:lnTo>
                    <a:pt x="1991" y="688"/>
                  </a:lnTo>
                  <a:cubicBezTo>
                    <a:pt x="1951" y="582"/>
                    <a:pt x="1868" y="549"/>
                    <a:pt x="1763" y="470"/>
                  </a:cubicBezTo>
                  <a:cubicBezTo>
                    <a:pt x="1733" y="440"/>
                    <a:pt x="1703" y="409"/>
                    <a:pt x="1672" y="409"/>
                  </a:cubicBezTo>
                  <a:cubicBezTo>
                    <a:pt x="1672" y="409"/>
                    <a:pt x="1611" y="409"/>
                    <a:pt x="1611" y="348"/>
                  </a:cubicBezTo>
                  <a:lnTo>
                    <a:pt x="1611" y="348"/>
                  </a:lnTo>
                  <a:cubicBezTo>
                    <a:pt x="1611" y="348"/>
                    <a:pt x="1611" y="348"/>
                    <a:pt x="1611" y="348"/>
                  </a:cubicBezTo>
                  <a:cubicBezTo>
                    <a:pt x="1551" y="288"/>
                    <a:pt x="1429" y="257"/>
                    <a:pt x="1307" y="196"/>
                  </a:cubicBezTo>
                  <a:cubicBezTo>
                    <a:pt x="1247" y="166"/>
                    <a:pt x="1155" y="166"/>
                    <a:pt x="1095" y="136"/>
                  </a:cubicBezTo>
                  <a:cubicBezTo>
                    <a:pt x="943" y="105"/>
                    <a:pt x="760" y="14"/>
                    <a:pt x="608" y="14"/>
                  </a:cubicBezTo>
                  <a:lnTo>
                    <a:pt x="365" y="14"/>
                  </a:lnTo>
                  <a:cubicBezTo>
                    <a:pt x="325" y="14"/>
                    <a:pt x="271" y="1"/>
                    <a:pt x="221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31" name="Google Shape;1431;p9"/>
            <p:cNvSpPr/>
            <p:nvPr/>
          </p:nvSpPr>
          <p:spPr>
            <a:xfrm>
              <a:off x="6760275" y="2561125"/>
              <a:ext cx="45625" cy="14025"/>
            </a:xfrm>
            <a:custGeom>
              <a:rect b="b" l="l" r="r" t="t"/>
              <a:pathLst>
                <a:path extrusionOk="0" h="561" w="1825">
                  <a:moveTo>
                    <a:pt x="1064" y="0"/>
                  </a:moveTo>
                  <a:cubicBezTo>
                    <a:pt x="973" y="0"/>
                    <a:pt x="912" y="61"/>
                    <a:pt x="821" y="61"/>
                  </a:cubicBezTo>
                  <a:cubicBezTo>
                    <a:pt x="669" y="91"/>
                    <a:pt x="517" y="91"/>
                    <a:pt x="395" y="152"/>
                  </a:cubicBezTo>
                  <a:cubicBezTo>
                    <a:pt x="304" y="243"/>
                    <a:pt x="183" y="274"/>
                    <a:pt x="61" y="365"/>
                  </a:cubicBezTo>
                  <a:cubicBezTo>
                    <a:pt x="0" y="395"/>
                    <a:pt x="31" y="456"/>
                    <a:pt x="92" y="517"/>
                  </a:cubicBezTo>
                  <a:cubicBezTo>
                    <a:pt x="213" y="547"/>
                    <a:pt x="335" y="547"/>
                    <a:pt x="456" y="547"/>
                  </a:cubicBezTo>
                  <a:cubicBezTo>
                    <a:pt x="507" y="557"/>
                    <a:pt x="551" y="561"/>
                    <a:pt x="591" y="561"/>
                  </a:cubicBezTo>
                  <a:cubicBezTo>
                    <a:pt x="672" y="561"/>
                    <a:pt x="740" y="547"/>
                    <a:pt x="821" y="547"/>
                  </a:cubicBezTo>
                  <a:lnTo>
                    <a:pt x="1429" y="547"/>
                  </a:lnTo>
                  <a:cubicBezTo>
                    <a:pt x="1520" y="517"/>
                    <a:pt x="1429" y="517"/>
                    <a:pt x="1520" y="517"/>
                  </a:cubicBezTo>
                  <a:lnTo>
                    <a:pt x="1611" y="517"/>
                  </a:lnTo>
                  <a:cubicBezTo>
                    <a:pt x="1763" y="517"/>
                    <a:pt x="1824" y="304"/>
                    <a:pt x="1702" y="243"/>
                  </a:cubicBezTo>
                  <a:cubicBezTo>
                    <a:pt x="1672" y="213"/>
                    <a:pt x="1581" y="152"/>
                    <a:pt x="1551" y="122"/>
                  </a:cubicBezTo>
                  <a:cubicBezTo>
                    <a:pt x="1459" y="91"/>
                    <a:pt x="1399" y="61"/>
                    <a:pt x="1307" y="61"/>
                  </a:cubicBezTo>
                  <a:cubicBezTo>
                    <a:pt x="1247" y="61"/>
                    <a:pt x="1155" y="0"/>
                    <a:pt x="1064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32" name="Google Shape;1432;p9"/>
            <p:cNvSpPr/>
            <p:nvPr/>
          </p:nvSpPr>
          <p:spPr>
            <a:xfrm>
              <a:off x="6788375" y="2430500"/>
              <a:ext cx="32700" cy="52350"/>
            </a:xfrm>
            <a:custGeom>
              <a:rect b="b" l="l" r="r" t="t"/>
              <a:pathLst>
                <a:path extrusionOk="0" h="2094" w="1308">
                  <a:moveTo>
                    <a:pt x="943" y="1091"/>
                  </a:moveTo>
                  <a:cubicBezTo>
                    <a:pt x="938" y="1097"/>
                    <a:pt x="934" y="1104"/>
                    <a:pt x="930" y="1112"/>
                  </a:cubicBezTo>
                  <a:lnTo>
                    <a:pt x="930" y="1112"/>
                  </a:lnTo>
                  <a:cubicBezTo>
                    <a:pt x="929" y="1109"/>
                    <a:pt x="932" y="1102"/>
                    <a:pt x="943" y="1091"/>
                  </a:cubicBezTo>
                  <a:close/>
                  <a:moveTo>
                    <a:pt x="1209" y="1"/>
                  </a:moveTo>
                  <a:cubicBezTo>
                    <a:pt x="1176" y="1"/>
                    <a:pt x="1136" y="7"/>
                    <a:pt x="1095" y="28"/>
                  </a:cubicBezTo>
                  <a:cubicBezTo>
                    <a:pt x="1034" y="58"/>
                    <a:pt x="1004" y="119"/>
                    <a:pt x="913" y="149"/>
                  </a:cubicBezTo>
                  <a:cubicBezTo>
                    <a:pt x="852" y="210"/>
                    <a:pt x="761" y="301"/>
                    <a:pt x="700" y="332"/>
                  </a:cubicBezTo>
                  <a:lnTo>
                    <a:pt x="639" y="362"/>
                  </a:lnTo>
                  <a:cubicBezTo>
                    <a:pt x="609" y="423"/>
                    <a:pt x="548" y="453"/>
                    <a:pt x="487" y="484"/>
                  </a:cubicBezTo>
                  <a:cubicBezTo>
                    <a:pt x="427" y="575"/>
                    <a:pt x="335" y="666"/>
                    <a:pt x="305" y="757"/>
                  </a:cubicBezTo>
                  <a:cubicBezTo>
                    <a:pt x="183" y="909"/>
                    <a:pt x="123" y="1091"/>
                    <a:pt x="92" y="1274"/>
                  </a:cubicBezTo>
                  <a:cubicBezTo>
                    <a:pt x="31" y="1517"/>
                    <a:pt x="1" y="1791"/>
                    <a:pt x="153" y="1973"/>
                  </a:cubicBezTo>
                  <a:cubicBezTo>
                    <a:pt x="206" y="2043"/>
                    <a:pt x="289" y="2093"/>
                    <a:pt x="374" y="2093"/>
                  </a:cubicBezTo>
                  <a:cubicBezTo>
                    <a:pt x="435" y="2093"/>
                    <a:pt x="497" y="2067"/>
                    <a:pt x="548" y="2003"/>
                  </a:cubicBezTo>
                  <a:lnTo>
                    <a:pt x="623" y="1904"/>
                  </a:lnTo>
                  <a:lnTo>
                    <a:pt x="623" y="1904"/>
                  </a:lnTo>
                  <a:cubicBezTo>
                    <a:pt x="623" y="1906"/>
                    <a:pt x="625" y="1907"/>
                    <a:pt x="627" y="1907"/>
                  </a:cubicBezTo>
                  <a:cubicBezTo>
                    <a:pt x="639" y="1907"/>
                    <a:pt x="666" y="1877"/>
                    <a:pt x="654" y="1877"/>
                  </a:cubicBezTo>
                  <a:cubicBezTo>
                    <a:pt x="651" y="1877"/>
                    <a:pt x="646" y="1878"/>
                    <a:pt x="639" y="1882"/>
                  </a:cubicBezTo>
                  <a:lnTo>
                    <a:pt x="623" y="1904"/>
                  </a:lnTo>
                  <a:lnTo>
                    <a:pt x="623" y="1904"/>
                  </a:lnTo>
                  <a:cubicBezTo>
                    <a:pt x="620" y="1899"/>
                    <a:pt x="623" y="1883"/>
                    <a:pt x="639" y="1851"/>
                  </a:cubicBezTo>
                  <a:cubicBezTo>
                    <a:pt x="700" y="1821"/>
                    <a:pt x="700" y="1821"/>
                    <a:pt x="700" y="1791"/>
                  </a:cubicBezTo>
                  <a:lnTo>
                    <a:pt x="791" y="1547"/>
                  </a:lnTo>
                  <a:cubicBezTo>
                    <a:pt x="852" y="1487"/>
                    <a:pt x="852" y="1426"/>
                    <a:pt x="882" y="1365"/>
                  </a:cubicBezTo>
                  <a:cubicBezTo>
                    <a:pt x="882" y="1365"/>
                    <a:pt x="900" y="1314"/>
                    <a:pt x="895" y="1314"/>
                  </a:cubicBezTo>
                  <a:lnTo>
                    <a:pt x="895" y="1314"/>
                  </a:lnTo>
                  <a:cubicBezTo>
                    <a:pt x="894" y="1314"/>
                    <a:pt x="890" y="1319"/>
                    <a:pt x="882" y="1335"/>
                  </a:cubicBezTo>
                  <a:cubicBezTo>
                    <a:pt x="874" y="1343"/>
                    <a:pt x="871" y="1347"/>
                    <a:pt x="869" y="1347"/>
                  </a:cubicBezTo>
                  <a:cubicBezTo>
                    <a:pt x="866" y="1347"/>
                    <a:pt x="882" y="1318"/>
                    <a:pt x="882" y="1274"/>
                  </a:cubicBezTo>
                  <a:cubicBezTo>
                    <a:pt x="908" y="1224"/>
                    <a:pt x="912" y="1153"/>
                    <a:pt x="930" y="1112"/>
                  </a:cubicBezTo>
                  <a:lnTo>
                    <a:pt x="930" y="1112"/>
                  </a:lnTo>
                  <a:cubicBezTo>
                    <a:pt x="930" y="1114"/>
                    <a:pt x="931" y="1114"/>
                    <a:pt x="932" y="1114"/>
                  </a:cubicBezTo>
                  <a:cubicBezTo>
                    <a:pt x="936" y="1114"/>
                    <a:pt x="943" y="1107"/>
                    <a:pt x="943" y="1091"/>
                  </a:cubicBezTo>
                  <a:lnTo>
                    <a:pt x="943" y="1091"/>
                  </a:lnTo>
                  <a:cubicBezTo>
                    <a:pt x="943" y="1091"/>
                    <a:pt x="943" y="1091"/>
                    <a:pt x="943" y="1091"/>
                  </a:cubicBezTo>
                  <a:cubicBezTo>
                    <a:pt x="943" y="1061"/>
                    <a:pt x="1004" y="1061"/>
                    <a:pt x="1004" y="1031"/>
                  </a:cubicBezTo>
                  <a:cubicBezTo>
                    <a:pt x="1034" y="909"/>
                    <a:pt x="1065" y="818"/>
                    <a:pt x="1095" y="727"/>
                  </a:cubicBezTo>
                  <a:cubicBezTo>
                    <a:pt x="1156" y="635"/>
                    <a:pt x="1156" y="605"/>
                    <a:pt x="1156" y="514"/>
                  </a:cubicBezTo>
                  <a:cubicBezTo>
                    <a:pt x="1156" y="508"/>
                    <a:pt x="1156" y="498"/>
                    <a:pt x="1156" y="484"/>
                  </a:cubicBezTo>
                  <a:cubicBezTo>
                    <a:pt x="1186" y="423"/>
                    <a:pt x="1217" y="332"/>
                    <a:pt x="1217" y="271"/>
                  </a:cubicBezTo>
                  <a:cubicBezTo>
                    <a:pt x="1217" y="180"/>
                    <a:pt x="1247" y="119"/>
                    <a:pt x="1247" y="28"/>
                  </a:cubicBezTo>
                  <a:cubicBezTo>
                    <a:pt x="1308" y="28"/>
                    <a:pt x="1274" y="1"/>
                    <a:pt x="1209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33" name="Google Shape;1433;p9"/>
            <p:cNvSpPr/>
            <p:nvPr/>
          </p:nvSpPr>
          <p:spPr>
            <a:xfrm>
              <a:off x="6806625" y="2459100"/>
              <a:ext cx="34225" cy="49650"/>
            </a:xfrm>
            <a:custGeom>
              <a:rect b="b" l="l" r="r" t="t"/>
              <a:pathLst>
                <a:path extrusionOk="0" h="1986" w="1369">
                  <a:moveTo>
                    <a:pt x="1177" y="0"/>
                  </a:moveTo>
                  <a:cubicBezTo>
                    <a:pt x="1150" y="0"/>
                    <a:pt x="1122" y="11"/>
                    <a:pt x="1095" y="39"/>
                  </a:cubicBezTo>
                  <a:cubicBezTo>
                    <a:pt x="973" y="99"/>
                    <a:pt x="882" y="251"/>
                    <a:pt x="760" y="373"/>
                  </a:cubicBezTo>
                  <a:cubicBezTo>
                    <a:pt x="639" y="525"/>
                    <a:pt x="487" y="647"/>
                    <a:pt x="365" y="799"/>
                  </a:cubicBezTo>
                  <a:cubicBezTo>
                    <a:pt x="183" y="1102"/>
                    <a:pt x="0" y="1467"/>
                    <a:pt x="61" y="1862"/>
                  </a:cubicBezTo>
                  <a:cubicBezTo>
                    <a:pt x="96" y="1948"/>
                    <a:pt x="168" y="1985"/>
                    <a:pt x="236" y="1985"/>
                  </a:cubicBezTo>
                  <a:cubicBezTo>
                    <a:pt x="289" y="1985"/>
                    <a:pt x="339" y="1963"/>
                    <a:pt x="365" y="1923"/>
                  </a:cubicBezTo>
                  <a:lnTo>
                    <a:pt x="487" y="1802"/>
                  </a:lnTo>
                  <a:cubicBezTo>
                    <a:pt x="517" y="1771"/>
                    <a:pt x="517" y="1771"/>
                    <a:pt x="517" y="1741"/>
                  </a:cubicBezTo>
                  <a:cubicBezTo>
                    <a:pt x="608" y="1650"/>
                    <a:pt x="639" y="1589"/>
                    <a:pt x="730" y="1498"/>
                  </a:cubicBezTo>
                  <a:lnTo>
                    <a:pt x="760" y="1467"/>
                  </a:lnTo>
                  <a:cubicBezTo>
                    <a:pt x="791" y="1437"/>
                    <a:pt x="821" y="1346"/>
                    <a:pt x="882" y="1315"/>
                  </a:cubicBezTo>
                  <a:cubicBezTo>
                    <a:pt x="912" y="1254"/>
                    <a:pt x="973" y="1163"/>
                    <a:pt x="1034" y="1102"/>
                  </a:cubicBezTo>
                  <a:cubicBezTo>
                    <a:pt x="1095" y="950"/>
                    <a:pt x="1156" y="738"/>
                    <a:pt x="1247" y="586"/>
                  </a:cubicBezTo>
                  <a:cubicBezTo>
                    <a:pt x="1277" y="525"/>
                    <a:pt x="1277" y="434"/>
                    <a:pt x="1338" y="373"/>
                  </a:cubicBezTo>
                  <a:cubicBezTo>
                    <a:pt x="1368" y="251"/>
                    <a:pt x="1368" y="191"/>
                    <a:pt x="1338" y="99"/>
                  </a:cubicBezTo>
                  <a:cubicBezTo>
                    <a:pt x="1296" y="57"/>
                    <a:pt x="1239" y="0"/>
                    <a:pt x="1177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34" name="Google Shape;1434;p9"/>
            <p:cNvSpPr/>
            <p:nvPr/>
          </p:nvSpPr>
          <p:spPr>
            <a:xfrm>
              <a:off x="6753425" y="2488925"/>
              <a:ext cx="35750" cy="21625"/>
            </a:xfrm>
            <a:custGeom>
              <a:rect b="b" l="l" r="r" t="t"/>
              <a:pathLst>
                <a:path extrusionOk="0" h="865" w="1430">
                  <a:moveTo>
                    <a:pt x="62" y="1"/>
                  </a:moveTo>
                  <a:cubicBezTo>
                    <a:pt x="31" y="61"/>
                    <a:pt x="1" y="92"/>
                    <a:pt x="31" y="122"/>
                  </a:cubicBezTo>
                  <a:cubicBezTo>
                    <a:pt x="214" y="244"/>
                    <a:pt x="366" y="365"/>
                    <a:pt x="517" y="517"/>
                  </a:cubicBezTo>
                  <a:lnTo>
                    <a:pt x="639" y="609"/>
                  </a:lnTo>
                  <a:cubicBezTo>
                    <a:pt x="669" y="669"/>
                    <a:pt x="761" y="700"/>
                    <a:pt x="791" y="730"/>
                  </a:cubicBezTo>
                  <a:cubicBezTo>
                    <a:pt x="821" y="761"/>
                    <a:pt x="913" y="821"/>
                    <a:pt x="943" y="821"/>
                  </a:cubicBezTo>
                  <a:cubicBezTo>
                    <a:pt x="973" y="852"/>
                    <a:pt x="1004" y="852"/>
                    <a:pt x="1065" y="852"/>
                  </a:cubicBezTo>
                  <a:cubicBezTo>
                    <a:pt x="1082" y="861"/>
                    <a:pt x="1103" y="864"/>
                    <a:pt x="1124" y="864"/>
                  </a:cubicBezTo>
                  <a:cubicBezTo>
                    <a:pt x="1176" y="864"/>
                    <a:pt x="1234" y="843"/>
                    <a:pt x="1277" y="821"/>
                  </a:cubicBezTo>
                  <a:cubicBezTo>
                    <a:pt x="1399" y="730"/>
                    <a:pt x="1429" y="669"/>
                    <a:pt x="1399" y="548"/>
                  </a:cubicBezTo>
                  <a:cubicBezTo>
                    <a:pt x="1369" y="365"/>
                    <a:pt x="1125" y="305"/>
                    <a:pt x="973" y="244"/>
                  </a:cubicBezTo>
                  <a:cubicBezTo>
                    <a:pt x="943" y="213"/>
                    <a:pt x="852" y="213"/>
                    <a:pt x="821" y="213"/>
                  </a:cubicBezTo>
                  <a:cubicBezTo>
                    <a:pt x="791" y="213"/>
                    <a:pt x="700" y="153"/>
                    <a:pt x="669" y="153"/>
                  </a:cubicBezTo>
                  <a:cubicBezTo>
                    <a:pt x="487" y="92"/>
                    <a:pt x="244" y="61"/>
                    <a:pt x="62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35" name="Google Shape;1435;p9"/>
            <p:cNvSpPr/>
            <p:nvPr/>
          </p:nvSpPr>
          <p:spPr>
            <a:xfrm>
              <a:off x="6429275" y="2757025"/>
              <a:ext cx="58225" cy="37300"/>
            </a:xfrm>
            <a:custGeom>
              <a:rect b="b" l="l" r="r" t="t"/>
              <a:pathLst>
                <a:path extrusionOk="0" h="1492" w="2329">
                  <a:moveTo>
                    <a:pt x="94" y="0"/>
                  </a:moveTo>
                  <a:cubicBezTo>
                    <a:pt x="58" y="0"/>
                    <a:pt x="0" y="79"/>
                    <a:pt x="79" y="158"/>
                  </a:cubicBezTo>
                  <a:cubicBezTo>
                    <a:pt x="170" y="219"/>
                    <a:pt x="201" y="310"/>
                    <a:pt x="261" y="371"/>
                  </a:cubicBezTo>
                  <a:cubicBezTo>
                    <a:pt x="353" y="462"/>
                    <a:pt x="413" y="523"/>
                    <a:pt x="474" y="614"/>
                  </a:cubicBezTo>
                  <a:cubicBezTo>
                    <a:pt x="505" y="645"/>
                    <a:pt x="505" y="736"/>
                    <a:pt x="535" y="766"/>
                  </a:cubicBezTo>
                  <a:cubicBezTo>
                    <a:pt x="565" y="797"/>
                    <a:pt x="626" y="888"/>
                    <a:pt x="657" y="918"/>
                  </a:cubicBezTo>
                  <a:cubicBezTo>
                    <a:pt x="717" y="1040"/>
                    <a:pt x="839" y="1101"/>
                    <a:pt x="960" y="1192"/>
                  </a:cubicBezTo>
                  <a:cubicBezTo>
                    <a:pt x="1143" y="1344"/>
                    <a:pt x="1386" y="1374"/>
                    <a:pt x="1599" y="1435"/>
                  </a:cubicBezTo>
                  <a:cubicBezTo>
                    <a:pt x="1725" y="1456"/>
                    <a:pt x="1879" y="1491"/>
                    <a:pt x="2023" y="1491"/>
                  </a:cubicBezTo>
                  <a:cubicBezTo>
                    <a:pt x="2088" y="1491"/>
                    <a:pt x="2150" y="1484"/>
                    <a:pt x="2207" y="1465"/>
                  </a:cubicBezTo>
                  <a:cubicBezTo>
                    <a:pt x="2298" y="1435"/>
                    <a:pt x="2328" y="1374"/>
                    <a:pt x="2237" y="1313"/>
                  </a:cubicBezTo>
                  <a:cubicBezTo>
                    <a:pt x="2146" y="1222"/>
                    <a:pt x="1994" y="1101"/>
                    <a:pt x="1842" y="949"/>
                  </a:cubicBezTo>
                  <a:cubicBezTo>
                    <a:pt x="1842" y="918"/>
                    <a:pt x="1781" y="918"/>
                    <a:pt x="1751" y="857"/>
                  </a:cubicBezTo>
                  <a:cubicBezTo>
                    <a:pt x="1720" y="827"/>
                    <a:pt x="1690" y="766"/>
                    <a:pt x="1599" y="705"/>
                  </a:cubicBezTo>
                  <a:cubicBezTo>
                    <a:pt x="1538" y="645"/>
                    <a:pt x="1386" y="523"/>
                    <a:pt x="1295" y="493"/>
                  </a:cubicBezTo>
                  <a:cubicBezTo>
                    <a:pt x="1234" y="462"/>
                    <a:pt x="1112" y="371"/>
                    <a:pt x="991" y="341"/>
                  </a:cubicBezTo>
                  <a:cubicBezTo>
                    <a:pt x="930" y="310"/>
                    <a:pt x="869" y="249"/>
                    <a:pt x="808" y="249"/>
                  </a:cubicBezTo>
                  <a:cubicBezTo>
                    <a:pt x="778" y="249"/>
                    <a:pt x="717" y="249"/>
                    <a:pt x="687" y="219"/>
                  </a:cubicBezTo>
                  <a:lnTo>
                    <a:pt x="535" y="158"/>
                  </a:lnTo>
                  <a:cubicBezTo>
                    <a:pt x="505" y="128"/>
                    <a:pt x="413" y="128"/>
                    <a:pt x="383" y="67"/>
                  </a:cubicBezTo>
                  <a:cubicBezTo>
                    <a:pt x="322" y="37"/>
                    <a:pt x="201" y="6"/>
                    <a:pt x="109" y="6"/>
                  </a:cubicBezTo>
                  <a:cubicBezTo>
                    <a:pt x="105" y="2"/>
                    <a:pt x="100" y="0"/>
                    <a:pt x="94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36" name="Google Shape;1436;p9"/>
            <p:cNvSpPr/>
            <p:nvPr/>
          </p:nvSpPr>
          <p:spPr>
            <a:xfrm>
              <a:off x="6460125" y="2725025"/>
              <a:ext cx="74475" cy="30400"/>
            </a:xfrm>
            <a:custGeom>
              <a:rect b="b" l="l" r="r" t="t"/>
              <a:pathLst>
                <a:path extrusionOk="0" h="1216" w="2979">
                  <a:moveTo>
                    <a:pt x="56" y="1"/>
                  </a:moveTo>
                  <a:cubicBezTo>
                    <a:pt x="28" y="1"/>
                    <a:pt x="0" y="50"/>
                    <a:pt x="0" y="70"/>
                  </a:cubicBezTo>
                  <a:cubicBezTo>
                    <a:pt x="30" y="131"/>
                    <a:pt x="30" y="192"/>
                    <a:pt x="61" y="253"/>
                  </a:cubicBezTo>
                  <a:cubicBezTo>
                    <a:pt x="91" y="283"/>
                    <a:pt x="91" y="374"/>
                    <a:pt x="152" y="435"/>
                  </a:cubicBezTo>
                  <a:cubicBezTo>
                    <a:pt x="213" y="557"/>
                    <a:pt x="304" y="678"/>
                    <a:pt x="395" y="800"/>
                  </a:cubicBezTo>
                  <a:cubicBezTo>
                    <a:pt x="669" y="1013"/>
                    <a:pt x="942" y="1165"/>
                    <a:pt x="1307" y="1195"/>
                  </a:cubicBezTo>
                  <a:cubicBezTo>
                    <a:pt x="1373" y="1210"/>
                    <a:pt x="1439" y="1216"/>
                    <a:pt x="1504" y="1216"/>
                  </a:cubicBezTo>
                  <a:cubicBezTo>
                    <a:pt x="1712" y="1216"/>
                    <a:pt x="1920" y="1157"/>
                    <a:pt x="2128" y="1134"/>
                  </a:cubicBezTo>
                  <a:cubicBezTo>
                    <a:pt x="2371" y="1104"/>
                    <a:pt x="2644" y="982"/>
                    <a:pt x="2888" y="861"/>
                  </a:cubicBezTo>
                  <a:cubicBezTo>
                    <a:pt x="2979" y="800"/>
                    <a:pt x="2948" y="648"/>
                    <a:pt x="2827" y="587"/>
                  </a:cubicBezTo>
                  <a:cubicBezTo>
                    <a:pt x="2614" y="557"/>
                    <a:pt x="2340" y="557"/>
                    <a:pt x="2128" y="526"/>
                  </a:cubicBezTo>
                  <a:cubicBezTo>
                    <a:pt x="1915" y="496"/>
                    <a:pt x="1702" y="405"/>
                    <a:pt x="1520" y="344"/>
                  </a:cubicBezTo>
                  <a:cubicBezTo>
                    <a:pt x="1277" y="253"/>
                    <a:pt x="1064" y="222"/>
                    <a:pt x="851" y="131"/>
                  </a:cubicBezTo>
                  <a:cubicBezTo>
                    <a:pt x="760" y="101"/>
                    <a:pt x="608" y="70"/>
                    <a:pt x="486" y="70"/>
                  </a:cubicBezTo>
                  <a:lnTo>
                    <a:pt x="304" y="70"/>
                  </a:lnTo>
                  <a:cubicBezTo>
                    <a:pt x="243" y="70"/>
                    <a:pt x="182" y="40"/>
                    <a:pt x="91" y="40"/>
                  </a:cubicBezTo>
                  <a:cubicBezTo>
                    <a:pt x="82" y="11"/>
                    <a:pt x="69" y="1"/>
                    <a:pt x="56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37" name="Google Shape;1437;p9"/>
            <p:cNvSpPr/>
            <p:nvPr/>
          </p:nvSpPr>
          <p:spPr>
            <a:xfrm>
              <a:off x="6499625" y="2710825"/>
              <a:ext cx="71800" cy="24575"/>
            </a:xfrm>
            <a:custGeom>
              <a:rect b="b" l="l" r="r" t="t"/>
              <a:pathLst>
                <a:path extrusionOk="0" h="983" w="2872">
                  <a:moveTo>
                    <a:pt x="92" y="0"/>
                  </a:moveTo>
                  <a:cubicBezTo>
                    <a:pt x="1" y="0"/>
                    <a:pt x="1" y="61"/>
                    <a:pt x="31" y="91"/>
                  </a:cubicBezTo>
                  <a:cubicBezTo>
                    <a:pt x="122" y="183"/>
                    <a:pt x="183" y="243"/>
                    <a:pt x="305" y="304"/>
                  </a:cubicBezTo>
                  <a:cubicBezTo>
                    <a:pt x="396" y="335"/>
                    <a:pt x="457" y="395"/>
                    <a:pt x="578" y="456"/>
                  </a:cubicBezTo>
                  <a:cubicBezTo>
                    <a:pt x="760" y="547"/>
                    <a:pt x="1004" y="638"/>
                    <a:pt x="1216" y="699"/>
                  </a:cubicBezTo>
                  <a:cubicBezTo>
                    <a:pt x="1460" y="790"/>
                    <a:pt x="1642" y="851"/>
                    <a:pt x="1855" y="912"/>
                  </a:cubicBezTo>
                  <a:lnTo>
                    <a:pt x="2219" y="912"/>
                  </a:lnTo>
                  <a:cubicBezTo>
                    <a:pt x="2311" y="912"/>
                    <a:pt x="2432" y="942"/>
                    <a:pt x="2554" y="973"/>
                  </a:cubicBezTo>
                  <a:cubicBezTo>
                    <a:pt x="2573" y="979"/>
                    <a:pt x="2593" y="982"/>
                    <a:pt x="2611" y="982"/>
                  </a:cubicBezTo>
                  <a:cubicBezTo>
                    <a:pt x="2765" y="982"/>
                    <a:pt x="2872" y="774"/>
                    <a:pt x="2736" y="638"/>
                  </a:cubicBezTo>
                  <a:cubicBezTo>
                    <a:pt x="2675" y="547"/>
                    <a:pt x="2554" y="486"/>
                    <a:pt x="2463" y="395"/>
                  </a:cubicBezTo>
                  <a:cubicBezTo>
                    <a:pt x="2371" y="335"/>
                    <a:pt x="2280" y="243"/>
                    <a:pt x="2159" y="183"/>
                  </a:cubicBezTo>
                  <a:cubicBezTo>
                    <a:pt x="1946" y="61"/>
                    <a:pt x="1672" y="31"/>
                    <a:pt x="1399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38" name="Google Shape;1438;p9"/>
            <p:cNvSpPr/>
            <p:nvPr/>
          </p:nvSpPr>
          <p:spPr>
            <a:xfrm>
              <a:off x="6566650" y="2707575"/>
              <a:ext cx="31025" cy="27875"/>
            </a:xfrm>
            <a:custGeom>
              <a:rect b="b" l="l" r="r" t="t"/>
              <a:pathLst>
                <a:path extrusionOk="0" h="1115" w="1241">
                  <a:moveTo>
                    <a:pt x="243" y="411"/>
                  </a:moveTo>
                  <a:cubicBezTo>
                    <a:pt x="248" y="418"/>
                    <a:pt x="252" y="427"/>
                    <a:pt x="257" y="436"/>
                  </a:cubicBezTo>
                  <a:lnTo>
                    <a:pt x="257" y="436"/>
                  </a:lnTo>
                  <a:cubicBezTo>
                    <a:pt x="252" y="429"/>
                    <a:pt x="247" y="422"/>
                    <a:pt x="243" y="411"/>
                  </a:cubicBezTo>
                  <a:close/>
                  <a:moveTo>
                    <a:pt x="511" y="835"/>
                  </a:moveTo>
                  <a:cubicBezTo>
                    <a:pt x="513" y="875"/>
                    <a:pt x="528" y="887"/>
                    <a:pt x="536" y="901"/>
                  </a:cubicBezTo>
                  <a:lnTo>
                    <a:pt x="536" y="901"/>
                  </a:lnTo>
                  <a:cubicBezTo>
                    <a:pt x="529" y="877"/>
                    <a:pt x="521" y="855"/>
                    <a:pt x="511" y="835"/>
                  </a:cubicBezTo>
                  <a:close/>
                  <a:moveTo>
                    <a:pt x="536" y="901"/>
                  </a:moveTo>
                  <a:cubicBezTo>
                    <a:pt x="538" y="907"/>
                    <a:pt x="540" y="914"/>
                    <a:pt x="542" y="920"/>
                  </a:cubicBezTo>
                  <a:cubicBezTo>
                    <a:pt x="542" y="912"/>
                    <a:pt x="539" y="906"/>
                    <a:pt x="536" y="901"/>
                  </a:cubicBezTo>
                  <a:close/>
                  <a:moveTo>
                    <a:pt x="50" y="0"/>
                  </a:moveTo>
                  <a:cubicBezTo>
                    <a:pt x="35" y="0"/>
                    <a:pt x="0" y="45"/>
                    <a:pt x="25" y="69"/>
                  </a:cubicBezTo>
                  <a:cubicBezTo>
                    <a:pt x="55" y="161"/>
                    <a:pt x="86" y="191"/>
                    <a:pt x="116" y="282"/>
                  </a:cubicBezTo>
                  <a:cubicBezTo>
                    <a:pt x="162" y="328"/>
                    <a:pt x="207" y="356"/>
                    <a:pt x="240" y="407"/>
                  </a:cubicBezTo>
                  <a:lnTo>
                    <a:pt x="240" y="407"/>
                  </a:lnTo>
                  <a:cubicBezTo>
                    <a:pt x="248" y="455"/>
                    <a:pt x="268" y="500"/>
                    <a:pt x="268" y="525"/>
                  </a:cubicBezTo>
                  <a:cubicBezTo>
                    <a:pt x="268" y="586"/>
                    <a:pt x="329" y="616"/>
                    <a:pt x="359" y="647"/>
                  </a:cubicBezTo>
                  <a:cubicBezTo>
                    <a:pt x="426" y="714"/>
                    <a:pt x="477" y="765"/>
                    <a:pt x="511" y="835"/>
                  </a:cubicBezTo>
                  <a:lnTo>
                    <a:pt x="511" y="835"/>
                  </a:lnTo>
                  <a:cubicBezTo>
                    <a:pt x="511" y="833"/>
                    <a:pt x="511" y="831"/>
                    <a:pt x="511" y="829"/>
                  </a:cubicBezTo>
                  <a:lnTo>
                    <a:pt x="511" y="829"/>
                  </a:lnTo>
                  <a:cubicBezTo>
                    <a:pt x="542" y="920"/>
                    <a:pt x="633" y="981"/>
                    <a:pt x="694" y="1042"/>
                  </a:cubicBezTo>
                  <a:cubicBezTo>
                    <a:pt x="760" y="1092"/>
                    <a:pt x="837" y="1115"/>
                    <a:pt x="912" y="1115"/>
                  </a:cubicBezTo>
                  <a:cubicBezTo>
                    <a:pt x="973" y="1115"/>
                    <a:pt x="1034" y="1100"/>
                    <a:pt x="1089" y="1072"/>
                  </a:cubicBezTo>
                  <a:cubicBezTo>
                    <a:pt x="1180" y="981"/>
                    <a:pt x="1241" y="829"/>
                    <a:pt x="1149" y="738"/>
                  </a:cubicBezTo>
                  <a:cubicBezTo>
                    <a:pt x="1089" y="616"/>
                    <a:pt x="997" y="525"/>
                    <a:pt x="937" y="465"/>
                  </a:cubicBezTo>
                  <a:cubicBezTo>
                    <a:pt x="876" y="434"/>
                    <a:pt x="815" y="373"/>
                    <a:pt x="785" y="343"/>
                  </a:cubicBezTo>
                  <a:cubicBezTo>
                    <a:pt x="754" y="313"/>
                    <a:pt x="694" y="313"/>
                    <a:pt x="633" y="282"/>
                  </a:cubicBezTo>
                  <a:cubicBezTo>
                    <a:pt x="602" y="282"/>
                    <a:pt x="542" y="221"/>
                    <a:pt x="511" y="221"/>
                  </a:cubicBezTo>
                  <a:lnTo>
                    <a:pt x="450" y="221"/>
                  </a:lnTo>
                  <a:cubicBezTo>
                    <a:pt x="450" y="221"/>
                    <a:pt x="390" y="221"/>
                    <a:pt x="390" y="191"/>
                  </a:cubicBezTo>
                  <a:cubicBezTo>
                    <a:pt x="359" y="191"/>
                    <a:pt x="359" y="161"/>
                    <a:pt x="329" y="161"/>
                  </a:cubicBezTo>
                  <a:cubicBezTo>
                    <a:pt x="238" y="130"/>
                    <a:pt x="177" y="39"/>
                    <a:pt x="55" y="9"/>
                  </a:cubicBezTo>
                  <a:cubicBezTo>
                    <a:pt x="55" y="3"/>
                    <a:pt x="53" y="0"/>
                    <a:pt x="50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39" name="Google Shape;1439;p9"/>
            <p:cNvSpPr/>
            <p:nvPr/>
          </p:nvSpPr>
          <p:spPr>
            <a:xfrm>
              <a:off x="6670600" y="2673575"/>
              <a:ext cx="14475" cy="21300"/>
            </a:xfrm>
            <a:custGeom>
              <a:rect b="b" l="l" r="r" t="t"/>
              <a:pathLst>
                <a:path extrusionOk="0" h="852" w="579">
                  <a:moveTo>
                    <a:pt x="244" y="1"/>
                  </a:moveTo>
                  <a:cubicBezTo>
                    <a:pt x="183" y="1"/>
                    <a:pt x="183" y="1"/>
                    <a:pt x="153" y="31"/>
                  </a:cubicBezTo>
                  <a:cubicBezTo>
                    <a:pt x="122" y="31"/>
                    <a:pt x="122" y="62"/>
                    <a:pt x="61" y="62"/>
                  </a:cubicBezTo>
                  <a:cubicBezTo>
                    <a:pt x="31" y="62"/>
                    <a:pt x="31" y="92"/>
                    <a:pt x="31" y="92"/>
                  </a:cubicBezTo>
                  <a:cubicBezTo>
                    <a:pt x="1" y="153"/>
                    <a:pt x="1" y="183"/>
                    <a:pt x="1" y="214"/>
                  </a:cubicBezTo>
                  <a:lnTo>
                    <a:pt x="1" y="335"/>
                  </a:lnTo>
                  <a:lnTo>
                    <a:pt x="1" y="366"/>
                  </a:lnTo>
                  <a:cubicBezTo>
                    <a:pt x="1" y="396"/>
                    <a:pt x="1" y="457"/>
                    <a:pt x="31" y="487"/>
                  </a:cubicBezTo>
                  <a:lnTo>
                    <a:pt x="31" y="517"/>
                  </a:lnTo>
                  <a:lnTo>
                    <a:pt x="31" y="517"/>
                  </a:lnTo>
                  <a:lnTo>
                    <a:pt x="31" y="517"/>
                  </a:lnTo>
                  <a:cubicBezTo>
                    <a:pt x="31" y="578"/>
                    <a:pt x="61" y="578"/>
                    <a:pt x="61" y="609"/>
                  </a:cubicBezTo>
                  <a:cubicBezTo>
                    <a:pt x="85" y="609"/>
                    <a:pt x="107" y="611"/>
                    <a:pt x="128" y="614"/>
                  </a:cubicBezTo>
                  <a:lnTo>
                    <a:pt x="128" y="614"/>
                  </a:lnTo>
                  <a:lnTo>
                    <a:pt x="122" y="609"/>
                  </a:lnTo>
                  <a:cubicBezTo>
                    <a:pt x="122" y="578"/>
                    <a:pt x="61" y="578"/>
                    <a:pt x="61" y="517"/>
                  </a:cubicBezTo>
                  <a:lnTo>
                    <a:pt x="61" y="517"/>
                  </a:lnTo>
                  <a:cubicBezTo>
                    <a:pt x="122" y="578"/>
                    <a:pt x="122" y="609"/>
                    <a:pt x="153" y="609"/>
                  </a:cubicBezTo>
                  <a:lnTo>
                    <a:pt x="167" y="623"/>
                  </a:lnTo>
                  <a:lnTo>
                    <a:pt x="167" y="623"/>
                  </a:lnTo>
                  <a:cubicBezTo>
                    <a:pt x="154" y="620"/>
                    <a:pt x="141" y="617"/>
                    <a:pt x="128" y="614"/>
                  </a:cubicBezTo>
                  <a:lnTo>
                    <a:pt x="128" y="614"/>
                  </a:lnTo>
                  <a:lnTo>
                    <a:pt x="153" y="639"/>
                  </a:lnTo>
                  <a:cubicBezTo>
                    <a:pt x="161" y="647"/>
                    <a:pt x="173" y="653"/>
                    <a:pt x="188" y="658"/>
                  </a:cubicBezTo>
                  <a:lnTo>
                    <a:pt x="188" y="658"/>
                  </a:lnTo>
                  <a:cubicBezTo>
                    <a:pt x="196" y="673"/>
                    <a:pt x="213" y="685"/>
                    <a:pt x="213" y="730"/>
                  </a:cubicBezTo>
                  <a:lnTo>
                    <a:pt x="213" y="730"/>
                  </a:lnTo>
                  <a:lnTo>
                    <a:pt x="213" y="730"/>
                  </a:lnTo>
                  <a:cubicBezTo>
                    <a:pt x="213" y="730"/>
                    <a:pt x="213" y="761"/>
                    <a:pt x="274" y="761"/>
                  </a:cubicBezTo>
                  <a:cubicBezTo>
                    <a:pt x="274" y="791"/>
                    <a:pt x="305" y="791"/>
                    <a:pt x="335" y="821"/>
                  </a:cubicBezTo>
                  <a:cubicBezTo>
                    <a:pt x="396" y="852"/>
                    <a:pt x="426" y="852"/>
                    <a:pt x="457" y="852"/>
                  </a:cubicBezTo>
                  <a:cubicBezTo>
                    <a:pt x="487" y="852"/>
                    <a:pt x="517" y="852"/>
                    <a:pt x="578" y="821"/>
                  </a:cubicBezTo>
                  <a:cubicBezTo>
                    <a:pt x="548" y="821"/>
                    <a:pt x="578" y="791"/>
                    <a:pt x="578" y="730"/>
                  </a:cubicBezTo>
                  <a:lnTo>
                    <a:pt x="578" y="639"/>
                  </a:lnTo>
                  <a:lnTo>
                    <a:pt x="578" y="517"/>
                  </a:lnTo>
                  <a:lnTo>
                    <a:pt x="578" y="457"/>
                  </a:lnTo>
                  <a:cubicBezTo>
                    <a:pt x="575" y="463"/>
                    <a:pt x="572" y="469"/>
                    <a:pt x="568" y="475"/>
                  </a:cubicBezTo>
                  <a:lnTo>
                    <a:pt x="568" y="475"/>
                  </a:lnTo>
                  <a:cubicBezTo>
                    <a:pt x="578" y="436"/>
                    <a:pt x="578" y="386"/>
                    <a:pt x="578" y="366"/>
                  </a:cubicBezTo>
                  <a:lnTo>
                    <a:pt x="578" y="244"/>
                  </a:lnTo>
                  <a:cubicBezTo>
                    <a:pt x="578" y="214"/>
                    <a:pt x="548" y="183"/>
                    <a:pt x="548" y="153"/>
                  </a:cubicBezTo>
                  <a:cubicBezTo>
                    <a:pt x="548" y="92"/>
                    <a:pt x="487" y="92"/>
                    <a:pt x="487" y="62"/>
                  </a:cubicBezTo>
                  <a:cubicBezTo>
                    <a:pt x="457" y="62"/>
                    <a:pt x="457" y="31"/>
                    <a:pt x="426" y="31"/>
                  </a:cubicBezTo>
                  <a:cubicBezTo>
                    <a:pt x="396" y="31"/>
                    <a:pt x="396" y="1"/>
                    <a:pt x="335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40" name="Google Shape;1440;p9"/>
            <p:cNvSpPr/>
            <p:nvPr/>
          </p:nvSpPr>
          <p:spPr>
            <a:xfrm>
              <a:off x="6686550" y="2676800"/>
              <a:ext cx="11425" cy="14175"/>
            </a:xfrm>
            <a:custGeom>
              <a:rect b="b" l="l" r="r" t="t"/>
              <a:pathLst>
                <a:path extrusionOk="0" h="567" w="457">
                  <a:moveTo>
                    <a:pt x="457" y="328"/>
                  </a:moveTo>
                  <a:cubicBezTo>
                    <a:pt x="456" y="328"/>
                    <a:pt x="454" y="328"/>
                    <a:pt x="453" y="328"/>
                  </a:cubicBezTo>
                  <a:lnTo>
                    <a:pt x="453" y="328"/>
                  </a:lnTo>
                  <a:cubicBezTo>
                    <a:pt x="449" y="335"/>
                    <a:pt x="442" y="343"/>
                    <a:pt x="426" y="358"/>
                  </a:cubicBezTo>
                  <a:lnTo>
                    <a:pt x="457" y="328"/>
                  </a:lnTo>
                  <a:close/>
                  <a:moveTo>
                    <a:pt x="244" y="1"/>
                  </a:moveTo>
                  <a:cubicBezTo>
                    <a:pt x="206" y="1"/>
                    <a:pt x="168" y="9"/>
                    <a:pt x="123" y="24"/>
                  </a:cubicBezTo>
                  <a:lnTo>
                    <a:pt x="92" y="54"/>
                  </a:lnTo>
                  <a:lnTo>
                    <a:pt x="31" y="85"/>
                  </a:lnTo>
                  <a:cubicBezTo>
                    <a:pt x="31" y="85"/>
                    <a:pt x="31" y="145"/>
                    <a:pt x="1" y="145"/>
                  </a:cubicBezTo>
                  <a:lnTo>
                    <a:pt x="1" y="206"/>
                  </a:lnTo>
                  <a:lnTo>
                    <a:pt x="1" y="237"/>
                  </a:lnTo>
                  <a:lnTo>
                    <a:pt x="1" y="267"/>
                  </a:lnTo>
                  <a:cubicBezTo>
                    <a:pt x="1" y="328"/>
                    <a:pt x="1" y="328"/>
                    <a:pt x="31" y="358"/>
                  </a:cubicBezTo>
                  <a:lnTo>
                    <a:pt x="31" y="419"/>
                  </a:lnTo>
                  <a:cubicBezTo>
                    <a:pt x="31" y="480"/>
                    <a:pt x="92" y="510"/>
                    <a:pt x="123" y="540"/>
                  </a:cubicBezTo>
                  <a:cubicBezTo>
                    <a:pt x="151" y="559"/>
                    <a:pt x="176" y="566"/>
                    <a:pt x="199" y="566"/>
                  </a:cubicBezTo>
                  <a:cubicBezTo>
                    <a:pt x="248" y="566"/>
                    <a:pt x="284" y="531"/>
                    <a:pt x="305" y="510"/>
                  </a:cubicBezTo>
                  <a:cubicBezTo>
                    <a:pt x="361" y="482"/>
                    <a:pt x="391" y="454"/>
                    <a:pt x="419" y="379"/>
                  </a:cubicBezTo>
                  <a:lnTo>
                    <a:pt x="419" y="379"/>
                  </a:lnTo>
                  <a:cubicBezTo>
                    <a:pt x="424" y="374"/>
                    <a:pt x="426" y="367"/>
                    <a:pt x="426" y="358"/>
                  </a:cubicBezTo>
                  <a:lnTo>
                    <a:pt x="426" y="358"/>
                  </a:lnTo>
                  <a:cubicBezTo>
                    <a:pt x="426" y="358"/>
                    <a:pt x="426" y="370"/>
                    <a:pt x="419" y="379"/>
                  </a:cubicBezTo>
                  <a:lnTo>
                    <a:pt x="419" y="379"/>
                  </a:lnTo>
                  <a:cubicBezTo>
                    <a:pt x="422" y="372"/>
                    <a:pt x="424" y="365"/>
                    <a:pt x="426" y="358"/>
                  </a:cubicBezTo>
                  <a:cubicBezTo>
                    <a:pt x="426" y="358"/>
                    <a:pt x="426" y="330"/>
                    <a:pt x="453" y="328"/>
                  </a:cubicBezTo>
                  <a:lnTo>
                    <a:pt x="453" y="328"/>
                  </a:lnTo>
                  <a:cubicBezTo>
                    <a:pt x="457" y="320"/>
                    <a:pt x="457" y="313"/>
                    <a:pt x="457" y="297"/>
                  </a:cubicBezTo>
                  <a:lnTo>
                    <a:pt x="457" y="237"/>
                  </a:lnTo>
                  <a:lnTo>
                    <a:pt x="457" y="206"/>
                  </a:lnTo>
                  <a:cubicBezTo>
                    <a:pt x="457" y="176"/>
                    <a:pt x="457" y="145"/>
                    <a:pt x="426" y="85"/>
                  </a:cubicBezTo>
                  <a:cubicBezTo>
                    <a:pt x="426" y="54"/>
                    <a:pt x="396" y="54"/>
                    <a:pt x="366" y="24"/>
                  </a:cubicBezTo>
                  <a:cubicBezTo>
                    <a:pt x="320" y="9"/>
                    <a:pt x="282" y="1"/>
                    <a:pt x="244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41" name="Google Shape;1441;p9"/>
            <p:cNvSpPr/>
            <p:nvPr/>
          </p:nvSpPr>
          <p:spPr>
            <a:xfrm>
              <a:off x="6653125" y="2682700"/>
              <a:ext cx="17500" cy="17500"/>
            </a:xfrm>
            <a:custGeom>
              <a:rect b="b" l="l" r="r" t="t"/>
              <a:pathLst>
                <a:path extrusionOk="0" h="700" w="700">
                  <a:moveTo>
                    <a:pt x="396" y="578"/>
                  </a:moveTo>
                  <a:lnTo>
                    <a:pt x="426" y="608"/>
                  </a:lnTo>
                  <a:cubicBezTo>
                    <a:pt x="426" y="608"/>
                    <a:pt x="396" y="608"/>
                    <a:pt x="396" y="578"/>
                  </a:cubicBezTo>
                  <a:close/>
                  <a:moveTo>
                    <a:pt x="365" y="1"/>
                  </a:moveTo>
                  <a:cubicBezTo>
                    <a:pt x="304" y="1"/>
                    <a:pt x="244" y="1"/>
                    <a:pt x="213" y="61"/>
                  </a:cubicBezTo>
                  <a:cubicBezTo>
                    <a:pt x="153" y="61"/>
                    <a:pt x="153" y="92"/>
                    <a:pt x="122" y="92"/>
                  </a:cubicBezTo>
                  <a:cubicBezTo>
                    <a:pt x="122" y="92"/>
                    <a:pt x="92" y="122"/>
                    <a:pt x="92" y="152"/>
                  </a:cubicBezTo>
                  <a:cubicBezTo>
                    <a:pt x="92" y="213"/>
                    <a:pt x="61" y="213"/>
                    <a:pt x="61" y="244"/>
                  </a:cubicBezTo>
                  <a:cubicBezTo>
                    <a:pt x="1" y="304"/>
                    <a:pt x="61" y="396"/>
                    <a:pt x="92" y="456"/>
                  </a:cubicBezTo>
                  <a:cubicBezTo>
                    <a:pt x="92" y="517"/>
                    <a:pt x="122" y="517"/>
                    <a:pt x="153" y="548"/>
                  </a:cubicBezTo>
                  <a:lnTo>
                    <a:pt x="153" y="578"/>
                  </a:lnTo>
                  <a:cubicBezTo>
                    <a:pt x="153" y="608"/>
                    <a:pt x="213" y="608"/>
                    <a:pt x="244" y="639"/>
                  </a:cubicBezTo>
                  <a:cubicBezTo>
                    <a:pt x="274" y="700"/>
                    <a:pt x="274" y="700"/>
                    <a:pt x="335" y="700"/>
                  </a:cubicBezTo>
                  <a:lnTo>
                    <a:pt x="396" y="700"/>
                  </a:lnTo>
                  <a:cubicBezTo>
                    <a:pt x="426" y="700"/>
                    <a:pt x="487" y="700"/>
                    <a:pt x="517" y="639"/>
                  </a:cubicBezTo>
                  <a:cubicBezTo>
                    <a:pt x="548" y="639"/>
                    <a:pt x="548" y="639"/>
                    <a:pt x="578" y="608"/>
                  </a:cubicBezTo>
                  <a:lnTo>
                    <a:pt x="669" y="548"/>
                  </a:lnTo>
                  <a:cubicBezTo>
                    <a:pt x="669" y="517"/>
                    <a:pt x="669" y="517"/>
                    <a:pt x="700" y="456"/>
                  </a:cubicBezTo>
                  <a:lnTo>
                    <a:pt x="700" y="304"/>
                  </a:lnTo>
                  <a:cubicBezTo>
                    <a:pt x="700" y="274"/>
                    <a:pt x="669" y="274"/>
                    <a:pt x="669" y="244"/>
                  </a:cubicBezTo>
                  <a:lnTo>
                    <a:pt x="669" y="304"/>
                  </a:lnTo>
                  <a:lnTo>
                    <a:pt x="669" y="396"/>
                  </a:lnTo>
                  <a:cubicBezTo>
                    <a:pt x="669" y="426"/>
                    <a:pt x="669" y="426"/>
                    <a:pt x="639" y="456"/>
                  </a:cubicBezTo>
                  <a:lnTo>
                    <a:pt x="634" y="459"/>
                  </a:lnTo>
                  <a:lnTo>
                    <a:pt x="634" y="459"/>
                  </a:lnTo>
                  <a:cubicBezTo>
                    <a:pt x="639" y="447"/>
                    <a:pt x="639" y="440"/>
                    <a:pt x="639" y="426"/>
                  </a:cubicBezTo>
                  <a:lnTo>
                    <a:pt x="639" y="396"/>
                  </a:lnTo>
                  <a:lnTo>
                    <a:pt x="639" y="365"/>
                  </a:lnTo>
                  <a:lnTo>
                    <a:pt x="639" y="304"/>
                  </a:lnTo>
                  <a:lnTo>
                    <a:pt x="639" y="274"/>
                  </a:lnTo>
                  <a:cubicBezTo>
                    <a:pt x="639" y="304"/>
                    <a:pt x="578" y="365"/>
                    <a:pt x="578" y="396"/>
                  </a:cubicBezTo>
                  <a:lnTo>
                    <a:pt x="562" y="412"/>
                  </a:lnTo>
                  <a:lnTo>
                    <a:pt x="562" y="412"/>
                  </a:lnTo>
                  <a:cubicBezTo>
                    <a:pt x="593" y="362"/>
                    <a:pt x="608" y="287"/>
                    <a:pt x="608" y="244"/>
                  </a:cubicBezTo>
                  <a:cubicBezTo>
                    <a:pt x="608" y="213"/>
                    <a:pt x="608" y="152"/>
                    <a:pt x="578" y="122"/>
                  </a:cubicBezTo>
                  <a:lnTo>
                    <a:pt x="578" y="122"/>
                  </a:lnTo>
                  <a:lnTo>
                    <a:pt x="639" y="152"/>
                  </a:lnTo>
                  <a:cubicBezTo>
                    <a:pt x="639" y="213"/>
                    <a:pt x="639" y="213"/>
                    <a:pt x="669" y="244"/>
                  </a:cubicBezTo>
                  <a:lnTo>
                    <a:pt x="669" y="213"/>
                  </a:lnTo>
                  <a:cubicBezTo>
                    <a:pt x="639" y="152"/>
                    <a:pt x="639" y="122"/>
                    <a:pt x="578" y="122"/>
                  </a:cubicBezTo>
                  <a:cubicBezTo>
                    <a:pt x="548" y="92"/>
                    <a:pt x="548" y="61"/>
                    <a:pt x="517" y="61"/>
                  </a:cubicBezTo>
                  <a:lnTo>
                    <a:pt x="548" y="92"/>
                  </a:lnTo>
                  <a:cubicBezTo>
                    <a:pt x="517" y="61"/>
                    <a:pt x="456" y="1"/>
                    <a:pt x="426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42" name="Google Shape;1442;p9"/>
            <p:cNvSpPr/>
            <p:nvPr/>
          </p:nvSpPr>
          <p:spPr>
            <a:xfrm>
              <a:off x="6655400" y="2666750"/>
              <a:ext cx="11425" cy="12925"/>
            </a:xfrm>
            <a:custGeom>
              <a:rect b="b" l="l" r="r" t="t"/>
              <a:pathLst>
                <a:path extrusionOk="0" h="517" w="457">
                  <a:moveTo>
                    <a:pt x="153" y="0"/>
                  </a:moveTo>
                  <a:cubicBezTo>
                    <a:pt x="122" y="0"/>
                    <a:pt x="122" y="31"/>
                    <a:pt x="62" y="31"/>
                  </a:cubicBezTo>
                  <a:lnTo>
                    <a:pt x="31" y="91"/>
                  </a:lnTo>
                  <a:lnTo>
                    <a:pt x="31" y="122"/>
                  </a:lnTo>
                  <a:cubicBezTo>
                    <a:pt x="1" y="152"/>
                    <a:pt x="1" y="183"/>
                    <a:pt x="1" y="243"/>
                  </a:cubicBezTo>
                  <a:cubicBezTo>
                    <a:pt x="1" y="264"/>
                    <a:pt x="1" y="285"/>
                    <a:pt x="10" y="305"/>
                  </a:cubicBezTo>
                  <a:lnTo>
                    <a:pt x="10" y="305"/>
                  </a:lnTo>
                  <a:cubicBezTo>
                    <a:pt x="7" y="305"/>
                    <a:pt x="4" y="304"/>
                    <a:pt x="1" y="304"/>
                  </a:cubicBezTo>
                  <a:lnTo>
                    <a:pt x="1" y="335"/>
                  </a:lnTo>
                  <a:cubicBezTo>
                    <a:pt x="1" y="395"/>
                    <a:pt x="31" y="395"/>
                    <a:pt x="31" y="426"/>
                  </a:cubicBezTo>
                  <a:cubicBezTo>
                    <a:pt x="31" y="456"/>
                    <a:pt x="92" y="456"/>
                    <a:pt x="122" y="487"/>
                  </a:cubicBezTo>
                  <a:cubicBezTo>
                    <a:pt x="153" y="487"/>
                    <a:pt x="183" y="517"/>
                    <a:pt x="244" y="517"/>
                  </a:cubicBezTo>
                  <a:cubicBezTo>
                    <a:pt x="274" y="517"/>
                    <a:pt x="305" y="517"/>
                    <a:pt x="335" y="487"/>
                  </a:cubicBezTo>
                  <a:cubicBezTo>
                    <a:pt x="396" y="426"/>
                    <a:pt x="426" y="395"/>
                    <a:pt x="426" y="395"/>
                  </a:cubicBezTo>
                  <a:cubicBezTo>
                    <a:pt x="448" y="395"/>
                    <a:pt x="454" y="365"/>
                    <a:pt x="456" y="336"/>
                  </a:cubicBezTo>
                  <a:lnTo>
                    <a:pt x="456" y="336"/>
                  </a:lnTo>
                  <a:lnTo>
                    <a:pt x="457" y="335"/>
                  </a:lnTo>
                  <a:lnTo>
                    <a:pt x="457" y="304"/>
                  </a:lnTo>
                  <a:lnTo>
                    <a:pt x="457" y="183"/>
                  </a:lnTo>
                  <a:lnTo>
                    <a:pt x="457" y="122"/>
                  </a:lnTo>
                  <a:cubicBezTo>
                    <a:pt x="457" y="122"/>
                    <a:pt x="457" y="91"/>
                    <a:pt x="426" y="91"/>
                  </a:cubicBezTo>
                  <a:cubicBezTo>
                    <a:pt x="426" y="31"/>
                    <a:pt x="396" y="31"/>
                    <a:pt x="335" y="31"/>
                  </a:cubicBezTo>
                  <a:cubicBezTo>
                    <a:pt x="335" y="31"/>
                    <a:pt x="305" y="31"/>
                    <a:pt x="305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43" name="Google Shape;1443;p9"/>
            <p:cNvSpPr/>
            <p:nvPr/>
          </p:nvSpPr>
          <p:spPr>
            <a:xfrm>
              <a:off x="6675925" y="2646225"/>
              <a:ext cx="14450" cy="21300"/>
            </a:xfrm>
            <a:custGeom>
              <a:rect b="b" l="l" r="r" t="t"/>
              <a:pathLst>
                <a:path extrusionOk="0" h="852" w="578">
                  <a:moveTo>
                    <a:pt x="213" y="548"/>
                  </a:moveTo>
                  <a:cubicBezTo>
                    <a:pt x="244" y="548"/>
                    <a:pt x="244" y="608"/>
                    <a:pt x="244" y="608"/>
                  </a:cubicBezTo>
                  <a:lnTo>
                    <a:pt x="213" y="548"/>
                  </a:lnTo>
                  <a:lnTo>
                    <a:pt x="213" y="548"/>
                  </a:lnTo>
                  <a:cubicBezTo>
                    <a:pt x="213" y="548"/>
                    <a:pt x="213" y="548"/>
                    <a:pt x="213" y="548"/>
                  </a:cubicBezTo>
                  <a:close/>
                  <a:moveTo>
                    <a:pt x="274" y="1"/>
                  </a:moveTo>
                  <a:cubicBezTo>
                    <a:pt x="244" y="1"/>
                    <a:pt x="183" y="1"/>
                    <a:pt x="122" y="31"/>
                  </a:cubicBezTo>
                  <a:cubicBezTo>
                    <a:pt x="92" y="31"/>
                    <a:pt x="61" y="61"/>
                    <a:pt x="61" y="92"/>
                  </a:cubicBezTo>
                  <a:cubicBezTo>
                    <a:pt x="0" y="153"/>
                    <a:pt x="0" y="183"/>
                    <a:pt x="0" y="183"/>
                  </a:cubicBezTo>
                  <a:lnTo>
                    <a:pt x="0" y="304"/>
                  </a:lnTo>
                  <a:cubicBezTo>
                    <a:pt x="0" y="335"/>
                    <a:pt x="0" y="365"/>
                    <a:pt x="61" y="396"/>
                  </a:cubicBezTo>
                  <a:lnTo>
                    <a:pt x="152" y="517"/>
                  </a:lnTo>
                  <a:lnTo>
                    <a:pt x="218" y="583"/>
                  </a:lnTo>
                  <a:lnTo>
                    <a:pt x="218" y="583"/>
                  </a:lnTo>
                  <a:cubicBezTo>
                    <a:pt x="226" y="610"/>
                    <a:pt x="244" y="616"/>
                    <a:pt x="244" y="639"/>
                  </a:cubicBezTo>
                  <a:lnTo>
                    <a:pt x="244" y="639"/>
                  </a:lnTo>
                  <a:cubicBezTo>
                    <a:pt x="244" y="639"/>
                    <a:pt x="243" y="608"/>
                    <a:pt x="213" y="608"/>
                  </a:cubicBezTo>
                  <a:cubicBezTo>
                    <a:pt x="213" y="639"/>
                    <a:pt x="213" y="669"/>
                    <a:pt x="244" y="669"/>
                  </a:cubicBezTo>
                  <a:lnTo>
                    <a:pt x="244" y="760"/>
                  </a:lnTo>
                  <a:cubicBezTo>
                    <a:pt x="244" y="791"/>
                    <a:pt x="274" y="821"/>
                    <a:pt x="365" y="852"/>
                  </a:cubicBezTo>
                  <a:cubicBezTo>
                    <a:pt x="396" y="791"/>
                    <a:pt x="426" y="760"/>
                    <a:pt x="487" y="700"/>
                  </a:cubicBezTo>
                  <a:cubicBezTo>
                    <a:pt x="548" y="639"/>
                    <a:pt x="548" y="517"/>
                    <a:pt x="578" y="456"/>
                  </a:cubicBezTo>
                  <a:lnTo>
                    <a:pt x="578" y="304"/>
                  </a:lnTo>
                  <a:lnTo>
                    <a:pt x="578" y="213"/>
                  </a:lnTo>
                  <a:lnTo>
                    <a:pt x="578" y="183"/>
                  </a:lnTo>
                  <a:cubicBezTo>
                    <a:pt x="578" y="183"/>
                    <a:pt x="578" y="153"/>
                    <a:pt x="548" y="153"/>
                  </a:cubicBezTo>
                  <a:cubicBezTo>
                    <a:pt x="517" y="92"/>
                    <a:pt x="517" y="61"/>
                    <a:pt x="456" y="61"/>
                  </a:cubicBezTo>
                  <a:cubicBezTo>
                    <a:pt x="426" y="31"/>
                    <a:pt x="396" y="1"/>
                    <a:pt x="365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44" name="Google Shape;1444;p9"/>
            <p:cNvSpPr/>
            <p:nvPr/>
          </p:nvSpPr>
          <p:spPr>
            <a:xfrm>
              <a:off x="6662250" y="2646225"/>
              <a:ext cx="11425" cy="13050"/>
            </a:xfrm>
            <a:custGeom>
              <a:rect b="b" l="l" r="r" t="t"/>
              <a:pathLst>
                <a:path extrusionOk="0" h="522" w="457">
                  <a:moveTo>
                    <a:pt x="154" y="407"/>
                  </a:moveTo>
                  <a:cubicBezTo>
                    <a:pt x="160" y="426"/>
                    <a:pt x="183" y="426"/>
                    <a:pt x="183" y="426"/>
                  </a:cubicBezTo>
                  <a:lnTo>
                    <a:pt x="154" y="407"/>
                  </a:lnTo>
                  <a:close/>
                  <a:moveTo>
                    <a:pt x="152" y="1"/>
                  </a:moveTo>
                  <a:cubicBezTo>
                    <a:pt x="152" y="1"/>
                    <a:pt x="91" y="1"/>
                    <a:pt x="91" y="31"/>
                  </a:cubicBezTo>
                  <a:lnTo>
                    <a:pt x="61" y="61"/>
                  </a:lnTo>
                  <a:lnTo>
                    <a:pt x="31" y="92"/>
                  </a:lnTo>
                  <a:cubicBezTo>
                    <a:pt x="31" y="122"/>
                    <a:pt x="0" y="122"/>
                    <a:pt x="31" y="183"/>
                  </a:cubicBezTo>
                  <a:cubicBezTo>
                    <a:pt x="31" y="213"/>
                    <a:pt x="31" y="244"/>
                    <a:pt x="61" y="304"/>
                  </a:cubicBezTo>
                  <a:lnTo>
                    <a:pt x="91" y="335"/>
                  </a:lnTo>
                  <a:lnTo>
                    <a:pt x="91" y="365"/>
                  </a:lnTo>
                  <a:lnTo>
                    <a:pt x="154" y="407"/>
                  </a:lnTo>
                  <a:lnTo>
                    <a:pt x="154" y="407"/>
                  </a:lnTo>
                  <a:cubicBezTo>
                    <a:pt x="153" y="404"/>
                    <a:pt x="152" y="400"/>
                    <a:pt x="152" y="396"/>
                  </a:cubicBezTo>
                  <a:lnTo>
                    <a:pt x="152" y="396"/>
                  </a:lnTo>
                  <a:cubicBezTo>
                    <a:pt x="183" y="426"/>
                    <a:pt x="213" y="426"/>
                    <a:pt x="213" y="487"/>
                  </a:cubicBezTo>
                  <a:lnTo>
                    <a:pt x="243" y="517"/>
                  </a:lnTo>
                  <a:lnTo>
                    <a:pt x="365" y="517"/>
                  </a:lnTo>
                  <a:lnTo>
                    <a:pt x="426" y="487"/>
                  </a:lnTo>
                  <a:cubicBezTo>
                    <a:pt x="426" y="513"/>
                    <a:pt x="431" y="522"/>
                    <a:pt x="438" y="522"/>
                  </a:cubicBezTo>
                  <a:cubicBezTo>
                    <a:pt x="446" y="522"/>
                    <a:pt x="456" y="504"/>
                    <a:pt x="456" y="487"/>
                  </a:cubicBezTo>
                  <a:lnTo>
                    <a:pt x="456" y="396"/>
                  </a:lnTo>
                  <a:lnTo>
                    <a:pt x="456" y="304"/>
                  </a:lnTo>
                  <a:lnTo>
                    <a:pt x="456" y="244"/>
                  </a:lnTo>
                  <a:lnTo>
                    <a:pt x="456" y="183"/>
                  </a:lnTo>
                  <a:cubicBezTo>
                    <a:pt x="456" y="153"/>
                    <a:pt x="426" y="92"/>
                    <a:pt x="365" y="61"/>
                  </a:cubicBezTo>
                  <a:lnTo>
                    <a:pt x="335" y="31"/>
                  </a:lnTo>
                  <a:cubicBezTo>
                    <a:pt x="335" y="31"/>
                    <a:pt x="304" y="31"/>
                    <a:pt x="304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45" name="Google Shape;1445;p9"/>
            <p:cNvSpPr/>
            <p:nvPr/>
          </p:nvSpPr>
          <p:spPr>
            <a:xfrm>
              <a:off x="6649325" y="2634825"/>
              <a:ext cx="9150" cy="8375"/>
            </a:xfrm>
            <a:custGeom>
              <a:rect b="b" l="l" r="r" t="t"/>
              <a:pathLst>
                <a:path extrusionOk="0" h="335" w="366">
                  <a:moveTo>
                    <a:pt x="183" y="1"/>
                  </a:moveTo>
                  <a:cubicBezTo>
                    <a:pt x="122" y="1"/>
                    <a:pt x="122" y="31"/>
                    <a:pt x="92" y="31"/>
                  </a:cubicBezTo>
                  <a:cubicBezTo>
                    <a:pt x="92" y="31"/>
                    <a:pt x="92" y="61"/>
                    <a:pt x="61" y="61"/>
                  </a:cubicBezTo>
                  <a:cubicBezTo>
                    <a:pt x="61" y="92"/>
                    <a:pt x="1" y="92"/>
                    <a:pt x="1" y="153"/>
                  </a:cubicBezTo>
                  <a:lnTo>
                    <a:pt x="1" y="183"/>
                  </a:lnTo>
                  <a:cubicBezTo>
                    <a:pt x="1" y="213"/>
                    <a:pt x="1" y="213"/>
                    <a:pt x="61" y="244"/>
                  </a:cubicBezTo>
                  <a:cubicBezTo>
                    <a:pt x="61" y="244"/>
                    <a:pt x="61" y="305"/>
                    <a:pt x="92" y="305"/>
                  </a:cubicBezTo>
                  <a:cubicBezTo>
                    <a:pt x="92" y="305"/>
                    <a:pt x="122" y="335"/>
                    <a:pt x="183" y="335"/>
                  </a:cubicBezTo>
                  <a:lnTo>
                    <a:pt x="213" y="335"/>
                  </a:lnTo>
                  <a:cubicBezTo>
                    <a:pt x="183" y="305"/>
                    <a:pt x="183" y="305"/>
                    <a:pt x="213" y="305"/>
                  </a:cubicBezTo>
                  <a:cubicBezTo>
                    <a:pt x="244" y="305"/>
                    <a:pt x="274" y="244"/>
                    <a:pt x="274" y="244"/>
                  </a:cubicBezTo>
                  <a:cubicBezTo>
                    <a:pt x="274" y="244"/>
                    <a:pt x="274" y="213"/>
                    <a:pt x="335" y="213"/>
                  </a:cubicBezTo>
                  <a:cubicBezTo>
                    <a:pt x="335" y="183"/>
                    <a:pt x="365" y="183"/>
                    <a:pt x="365" y="153"/>
                  </a:cubicBezTo>
                  <a:lnTo>
                    <a:pt x="365" y="61"/>
                  </a:lnTo>
                  <a:cubicBezTo>
                    <a:pt x="365" y="31"/>
                    <a:pt x="335" y="31"/>
                    <a:pt x="335" y="31"/>
                  </a:cubicBezTo>
                  <a:lnTo>
                    <a:pt x="274" y="1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46" name="Google Shape;1446;p9"/>
            <p:cNvSpPr/>
            <p:nvPr/>
          </p:nvSpPr>
          <p:spPr>
            <a:xfrm>
              <a:off x="6648575" y="2651550"/>
              <a:ext cx="7625" cy="7625"/>
            </a:xfrm>
            <a:custGeom>
              <a:rect b="b" l="l" r="r" t="t"/>
              <a:pathLst>
                <a:path extrusionOk="0" h="305" w="305">
                  <a:moveTo>
                    <a:pt x="152" y="0"/>
                  </a:moveTo>
                  <a:cubicBezTo>
                    <a:pt x="122" y="0"/>
                    <a:pt x="61" y="31"/>
                    <a:pt x="61" y="91"/>
                  </a:cubicBezTo>
                  <a:cubicBezTo>
                    <a:pt x="61" y="122"/>
                    <a:pt x="0" y="122"/>
                    <a:pt x="0" y="152"/>
                  </a:cubicBezTo>
                  <a:cubicBezTo>
                    <a:pt x="0" y="183"/>
                    <a:pt x="0" y="183"/>
                    <a:pt x="61" y="243"/>
                  </a:cubicBezTo>
                  <a:cubicBezTo>
                    <a:pt x="61" y="243"/>
                    <a:pt x="61" y="274"/>
                    <a:pt x="91" y="274"/>
                  </a:cubicBezTo>
                  <a:lnTo>
                    <a:pt x="122" y="304"/>
                  </a:lnTo>
                  <a:lnTo>
                    <a:pt x="213" y="304"/>
                  </a:lnTo>
                  <a:cubicBezTo>
                    <a:pt x="152" y="304"/>
                    <a:pt x="213" y="304"/>
                    <a:pt x="243" y="274"/>
                  </a:cubicBezTo>
                  <a:lnTo>
                    <a:pt x="274" y="243"/>
                  </a:lnTo>
                  <a:cubicBezTo>
                    <a:pt x="304" y="183"/>
                    <a:pt x="304" y="122"/>
                    <a:pt x="274" y="91"/>
                  </a:cubicBezTo>
                  <a:cubicBezTo>
                    <a:pt x="243" y="31"/>
                    <a:pt x="213" y="0"/>
                    <a:pt x="152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47" name="Google Shape;1447;p9"/>
            <p:cNvSpPr/>
            <p:nvPr/>
          </p:nvSpPr>
          <p:spPr>
            <a:xfrm>
              <a:off x="6667575" y="2632550"/>
              <a:ext cx="6100" cy="3825"/>
            </a:xfrm>
            <a:custGeom>
              <a:rect b="b" l="l" r="r" t="t"/>
              <a:pathLst>
                <a:path extrusionOk="0" h="153" w="244">
                  <a:moveTo>
                    <a:pt x="122" y="0"/>
                  </a:moveTo>
                  <a:cubicBezTo>
                    <a:pt x="0" y="0"/>
                    <a:pt x="0" y="152"/>
                    <a:pt x="122" y="152"/>
                  </a:cubicBezTo>
                  <a:cubicBezTo>
                    <a:pt x="243" y="152"/>
                    <a:pt x="243" y="0"/>
                    <a:pt x="122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48" name="Google Shape;1448;p9"/>
            <p:cNvSpPr/>
            <p:nvPr/>
          </p:nvSpPr>
          <p:spPr>
            <a:xfrm>
              <a:off x="6434275" y="2833925"/>
              <a:ext cx="16750" cy="14450"/>
            </a:xfrm>
            <a:custGeom>
              <a:rect b="b" l="l" r="r" t="t"/>
              <a:pathLst>
                <a:path extrusionOk="0" h="578" w="670">
                  <a:moveTo>
                    <a:pt x="213" y="0"/>
                  </a:moveTo>
                  <a:cubicBezTo>
                    <a:pt x="183" y="0"/>
                    <a:pt x="183" y="0"/>
                    <a:pt x="153" y="31"/>
                  </a:cubicBezTo>
                  <a:lnTo>
                    <a:pt x="31" y="152"/>
                  </a:lnTo>
                  <a:cubicBezTo>
                    <a:pt x="1" y="183"/>
                    <a:pt x="1" y="243"/>
                    <a:pt x="1" y="274"/>
                  </a:cubicBezTo>
                  <a:lnTo>
                    <a:pt x="1" y="395"/>
                  </a:lnTo>
                  <a:cubicBezTo>
                    <a:pt x="1" y="426"/>
                    <a:pt x="31" y="456"/>
                    <a:pt x="31" y="456"/>
                  </a:cubicBezTo>
                  <a:lnTo>
                    <a:pt x="122" y="547"/>
                  </a:lnTo>
                  <a:cubicBezTo>
                    <a:pt x="153" y="578"/>
                    <a:pt x="183" y="578"/>
                    <a:pt x="274" y="578"/>
                  </a:cubicBezTo>
                  <a:cubicBezTo>
                    <a:pt x="305" y="578"/>
                    <a:pt x="365" y="578"/>
                    <a:pt x="426" y="547"/>
                  </a:cubicBezTo>
                  <a:lnTo>
                    <a:pt x="487" y="547"/>
                  </a:lnTo>
                  <a:cubicBezTo>
                    <a:pt x="487" y="547"/>
                    <a:pt x="517" y="547"/>
                    <a:pt x="517" y="487"/>
                  </a:cubicBezTo>
                  <a:lnTo>
                    <a:pt x="578" y="456"/>
                  </a:lnTo>
                  <a:lnTo>
                    <a:pt x="608" y="426"/>
                  </a:lnTo>
                  <a:cubicBezTo>
                    <a:pt x="608" y="395"/>
                    <a:pt x="639" y="395"/>
                    <a:pt x="639" y="335"/>
                  </a:cubicBezTo>
                  <a:lnTo>
                    <a:pt x="639" y="274"/>
                  </a:lnTo>
                  <a:lnTo>
                    <a:pt x="639" y="243"/>
                  </a:lnTo>
                  <a:cubicBezTo>
                    <a:pt x="639" y="183"/>
                    <a:pt x="639" y="183"/>
                    <a:pt x="608" y="183"/>
                  </a:cubicBezTo>
                  <a:cubicBezTo>
                    <a:pt x="669" y="152"/>
                    <a:pt x="669" y="122"/>
                    <a:pt x="639" y="122"/>
                  </a:cubicBezTo>
                  <a:cubicBezTo>
                    <a:pt x="608" y="91"/>
                    <a:pt x="517" y="91"/>
                    <a:pt x="487" y="31"/>
                  </a:cubicBezTo>
                  <a:cubicBezTo>
                    <a:pt x="457" y="31"/>
                    <a:pt x="426" y="0"/>
                    <a:pt x="365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49" name="Google Shape;1449;p9"/>
            <p:cNvSpPr/>
            <p:nvPr/>
          </p:nvSpPr>
          <p:spPr>
            <a:xfrm>
              <a:off x="6438075" y="2815675"/>
              <a:ext cx="12950" cy="11425"/>
            </a:xfrm>
            <a:custGeom>
              <a:rect b="b" l="l" r="r" t="t"/>
              <a:pathLst>
                <a:path extrusionOk="0" h="457" w="518">
                  <a:moveTo>
                    <a:pt x="183" y="1"/>
                  </a:moveTo>
                  <a:cubicBezTo>
                    <a:pt x="153" y="1"/>
                    <a:pt x="122" y="62"/>
                    <a:pt x="122" y="62"/>
                  </a:cubicBezTo>
                  <a:cubicBezTo>
                    <a:pt x="61" y="62"/>
                    <a:pt x="61" y="92"/>
                    <a:pt x="31" y="122"/>
                  </a:cubicBezTo>
                  <a:cubicBezTo>
                    <a:pt x="1" y="153"/>
                    <a:pt x="1" y="183"/>
                    <a:pt x="1" y="244"/>
                  </a:cubicBezTo>
                  <a:cubicBezTo>
                    <a:pt x="1" y="274"/>
                    <a:pt x="1" y="305"/>
                    <a:pt x="31" y="365"/>
                  </a:cubicBezTo>
                  <a:cubicBezTo>
                    <a:pt x="61" y="396"/>
                    <a:pt x="61" y="426"/>
                    <a:pt x="122" y="426"/>
                  </a:cubicBezTo>
                  <a:cubicBezTo>
                    <a:pt x="153" y="426"/>
                    <a:pt x="153" y="457"/>
                    <a:pt x="183" y="457"/>
                  </a:cubicBezTo>
                  <a:lnTo>
                    <a:pt x="305" y="457"/>
                  </a:lnTo>
                  <a:cubicBezTo>
                    <a:pt x="314" y="457"/>
                    <a:pt x="321" y="457"/>
                    <a:pt x="326" y="456"/>
                  </a:cubicBezTo>
                  <a:lnTo>
                    <a:pt x="326" y="456"/>
                  </a:lnTo>
                  <a:cubicBezTo>
                    <a:pt x="329" y="456"/>
                    <a:pt x="332" y="457"/>
                    <a:pt x="335" y="457"/>
                  </a:cubicBezTo>
                  <a:lnTo>
                    <a:pt x="365" y="457"/>
                  </a:lnTo>
                  <a:cubicBezTo>
                    <a:pt x="365" y="457"/>
                    <a:pt x="426" y="457"/>
                    <a:pt x="426" y="426"/>
                  </a:cubicBezTo>
                  <a:lnTo>
                    <a:pt x="456" y="396"/>
                  </a:lnTo>
                  <a:cubicBezTo>
                    <a:pt x="477" y="406"/>
                    <a:pt x="490" y="409"/>
                    <a:pt x="499" y="409"/>
                  </a:cubicBezTo>
                  <a:cubicBezTo>
                    <a:pt x="517" y="409"/>
                    <a:pt x="517" y="396"/>
                    <a:pt x="517" y="396"/>
                  </a:cubicBezTo>
                  <a:lnTo>
                    <a:pt x="487" y="365"/>
                  </a:lnTo>
                  <a:lnTo>
                    <a:pt x="487" y="320"/>
                  </a:lnTo>
                  <a:lnTo>
                    <a:pt x="487" y="320"/>
                  </a:lnTo>
                  <a:cubicBezTo>
                    <a:pt x="496" y="340"/>
                    <a:pt x="507" y="364"/>
                    <a:pt x="517" y="396"/>
                  </a:cubicBezTo>
                  <a:cubicBezTo>
                    <a:pt x="517" y="365"/>
                    <a:pt x="517" y="305"/>
                    <a:pt x="487" y="274"/>
                  </a:cubicBezTo>
                  <a:cubicBezTo>
                    <a:pt x="487" y="256"/>
                    <a:pt x="487" y="238"/>
                    <a:pt x="480" y="212"/>
                  </a:cubicBezTo>
                  <a:lnTo>
                    <a:pt x="480" y="212"/>
                  </a:lnTo>
                  <a:cubicBezTo>
                    <a:pt x="482" y="213"/>
                    <a:pt x="484" y="214"/>
                    <a:pt x="487" y="214"/>
                  </a:cubicBezTo>
                  <a:cubicBezTo>
                    <a:pt x="487" y="153"/>
                    <a:pt x="456" y="122"/>
                    <a:pt x="396" y="92"/>
                  </a:cubicBezTo>
                  <a:cubicBezTo>
                    <a:pt x="365" y="62"/>
                    <a:pt x="335" y="62"/>
                    <a:pt x="305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50" name="Google Shape;1450;p9"/>
            <p:cNvSpPr/>
            <p:nvPr/>
          </p:nvSpPr>
          <p:spPr>
            <a:xfrm>
              <a:off x="6455550" y="2829350"/>
              <a:ext cx="13700" cy="11425"/>
            </a:xfrm>
            <a:custGeom>
              <a:rect b="b" l="l" r="r" t="t"/>
              <a:pathLst>
                <a:path extrusionOk="0" h="457" w="548">
                  <a:moveTo>
                    <a:pt x="213" y="1"/>
                  </a:moveTo>
                  <a:cubicBezTo>
                    <a:pt x="153" y="1"/>
                    <a:pt x="122" y="31"/>
                    <a:pt x="92" y="31"/>
                  </a:cubicBezTo>
                  <a:cubicBezTo>
                    <a:pt x="61" y="62"/>
                    <a:pt x="61" y="62"/>
                    <a:pt x="61" y="122"/>
                  </a:cubicBezTo>
                  <a:cubicBezTo>
                    <a:pt x="61" y="153"/>
                    <a:pt x="1" y="153"/>
                    <a:pt x="61" y="183"/>
                  </a:cubicBezTo>
                  <a:cubicBezTo>
                    <a:pt x="61" y="214"/>
                    <a:pt x="61" y="244"/>
                    <a:pt x="92" y="305"/>
                  </a:cubicBezTo>
                  <a:lnTo>
                    <a:pt x="122" y="335"/>
                  </a:lnTo>
                  <a:lnTo>
                    <a:pt x="153" y="366"/>
                  </a:lnTo>
                  <a:lnTo>
                    <a:pt x="213" y="366"/>
                  </a:lnTo>
                  <a:cubicBezTo>
                    <a:pt x="213" y="366"/>
                    <a:pt x="244" y="366"/>
                    <a:pt x="244" y="396"/>
                  </a:cubicBezTo>
                  <a:lnTo>
                    <a:pt x="284" y="396"/>
                  </a:lnTo>
                  <a:cubicBezTo>
                    <a:pt x="271" y="406"/>
                    <a:pt x="258" y="416"/>
                    <a:pt x="244" y="426"/>
                  </a:cubicBezTo>
                  <a:lnTo>
                    <a:pt x="183" y="366"/>
                  </a:lnTo>
                  <a:lnTo>
                    <a:pt x="183" y="366"/>
                  </a:lnTo>
                  <a:cubicBezTo>
                    <a:pt x="213" y="426"/>
                    <a:pt x="244" y="426"/>
                    <a:pt x="274" y="457"/>
                  </a:cubicBezTo>
                  <a:lnTo>
                    <a:pt x="396" y="457"/>
                  </a:lnTo>
                  <a:cubicBezTo>
                    <a:pt x="426" y="457"/>
                    <a:pt x="426" y="426"/>
                    <a:pt x="487" y="426"/>
                  </a:cubicBezTo>
                  <a:cubicBezTo>
                    <a:pt x="517" y="426"/>
                    <a:pt x="517" y="366"/>
                    <a:pt x="548" y="335"/>
                  </a:cubicBezTo>
                  <a:lnTo>
                    <a:pt x="548" y="183"/>
                  </a:lnTo>
                  <a:lnTo>
                    <a:pt x="548" y="153"/>
                  </a:lnTo>
                  <a:cubicBezTo>
                    <a:pt x="547" y="153"/>
                    <a:pt x="547" y="153"/>
                    <a:pt x="547" y="153"/>
                  </a:cubicBezTo>
                  <a:lnTo>
                    <a:pt x="547" y="153"/>
                  </a:lnTo>
                  <a:cubicBezTo>
                    <a:pt x="545" y="130"/>
                    <a:pt x="538" y="103"/>
                    <a:pt x="517" y="62"/>
                  </a:cubicBezTo>
                  <a:cubicBezTo>
                    <a:pt x="487" y="31"/>
                    <a:pt x="487" y="1"/>
                    <a:pt x="426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51" name="Google Shape;1451;p9"/>
            <p:cNvSpPr/>
            <p:nvPr/>
          </p:nvSpPr>
          <p:spPr>
            <a:xfrm>
              <a:off x="6438825" y="2800475"/>
              <a:ext cx="10675" cy="9150"/>
            </a:xfrm>
            <a:custGeom>
              <a:rect b="b" l="l" r="r" t="t"/>
              <a:pathLst>
                <a:path extrusionOk="0" h="366" w="427">
                  <a:moveTo>
                    <a:pt x="183" y="1"/>
                  </a:moveTo>
                  <a:cubicBezTo>
                    <a:pt x="1" y="1"/>
                    <a:pt x="1" y="366"/>
                    <a:pt x="183" y="366"/>
                  </a:cubicBezTo>
                  <a:cubicBezTo>
                    <a:pt x="426" y="366"/>
                    <a:pt x="426" y="1"/>
                    <a:pt x="183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52" name="Google Shape;1452;p9"/>
            <p:cNvSpPr/>
            <p:nvPr/>
          </p:nvSpPr>
          <p:spPr>
            <a:xfrm>
              <a:off x="6580175" y="2651200"/>
              <a:ext cx="70400" cy="50600"/>
            </a:xfrm>
            <a:custGeom>
              <a:rect b="b" l="l" r="r" t="t"/>
              <a:pathLst>
                <a:path extrusionOk="0" h="2024" w="2816">
                  <a:moveTo>
                    <a:pt x="351" y="1"/>
                  </a:moveTo>
                  <a:cubicBezTo>
                    <a:pt x="267" y="1"/>
                    <a:pt x="193" y="14"/>
                    <a:pt x="92" y="14"/>
                  </a:cubicBezTo>
                  <a:cubicBezTo>
                    <a:pt x="1" y="45"/>
                    <a:pt x="1" y="105"/>
                    <a:pt x="61" y="105"/>
                  </a:cubicBezTo>
                  <a:cubicBezTo>
                    <a:pt x="153" y="136"/>
                    <a:pt x="274" y="257"/>
                    <a:pt x="396" y="318"/>
                  </a:cubicBezTo>
                  <a:cubicBezTo>
                    <a:pt x="487" y="409"/>
                    <a:pt x="578" y="470"/>
                    <a:pt x="700" y="592"/>
                  </a:cubicBezTo>
                  <a:cubicBezTo>
                    <a:pt x="882" y="774"/>
                    <a:pt x="1156" y="957"/>
                    <a:pt x="1368" y="1078"/>
                  </a:cubicBezTo>
                  <a:cubicBezTo>
                    <a:pt x="1612" y="1200"/>
                    <a:pt x="1794" y="1321"/>
                    <a:pt x="1976" y="1473"/>
                  </a:cubicBezTo>
                  <a:cubicBezTo>
                    <a:pt x="2159" y="1625"/>
                    <a:pt x="2371" y="1838"/>
                    <a:pt x="2554" y="1990"/>
                  </a:cubicBezTo>
                  <a:cubicBezTo>
                    <a:pt x="2583" y="2013"/>
                    <a:pt x="2611" y="2023"/>
                    <a:pt x="2637" y="2023"/>
                  </a:cubicBezTo>
                  <a:cubicBezTo>
                    <a:pt x="2746" y="2023"/>
                    <a:pt x="2816" y="1851"/>
                    <a:pt x="2767" y="1777"/>
                  </a:cubicBezTo>
                  <a:cubicBezTo>
                    <a:pt x="2675" y="1534"/>
                    <a:pt x="2493" y="1321"/>
                    <a:pt x="2280" y="1109"/>
                  </a:cubicBezTo>
                  <a:cubicBezTo>
                    <a:pt x="2098" y="926"/>
                    <a:pt x="1855" y="744"/>
                    <a:pt x="1642" y="592"/>
                  </a:cubicBezTo>
                  <a:cubicBezTo>
                    <a:pt x="1399" y="440"/>
                    <a:pt x="1156" y="288"/>
                    <a:pt x="912" y="166"/>
                  </a:cubicBezTo>
                  <a:cubicBezTo>
                    <a:pt x="760" y="105"/>
                    <a:pt x="639" y="45"/>
                    <a:pt x="487" y="14"/>
                  </a:cubicBezTo>
                  <a:cubicBezTo>
                    <a:pt x="436" y="4"/>
                    <a:pt x="392" y="1"/>
                    <a:pt x="351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53" name="Google Shape;1453;p9"/>
            <p:cNvSpPr/>
            <p:nvPr/>
          </p:nvSpPr>
          <p:spPr>
            <a:xfrm>
              <a:off x="6620450" y="2644700"/>
              <a:ext cx="24175" cy="30150"/>
            </a:xfrm>
            <a:custGeom>
              <a:rect b="b" l="l" r="r" t="t"/>
              <a:pathLst>
                <a:path extrusionOk="0" h="1206" w="967">
                  <a:moveTo>
                    <a:pt x="122" y="1"/>
                  </a:moveTo>
                  <a:cubicBezTo>
                    <a:pt x="61" y="1"/>
                    <a:pt x="1" y="62"/>
                    <a:pt x="31" y="92"/>
                  </a:cubicBezTo>
                  <a:cubicBezTo>
                    <a:pt x="31" y="122"/>
                    <a:pt x="61" y="153"/>
                    <a:pt x="61" y="244"/>
                  </a:cubicBezTo>
                  <a:lnTo>
                    <a:pt x="61" y="305"/>
                  </a:lnTo>
                  <a:cubicBezTo>
                    <a:pt x="61" y="365"/>
                    <a:pt x="122" y="396"/>
                    <a:pt x="122" y="426"/>
                  </a:cubicBezTo>
                  <a:cubicBezTo>
                    <a:pt x="153" y="548"/>
                    <a:pt x="213" y="669"/>
                    <a:pt x="335" y="730"/>
                  </a:cubicBezTo>
                  <a:cubicBezTo>
                    <a:pt x="335" y="761"/>
                    <a:pt x="365" y="761"/>
                    <a:pt x="365" y="821"/>
                  </a:cubicBezTo>
                  <a:lnTo>
                    <a:pt x="456" y="882"/>
                  </a:lnTo>
                  <a:cubicBezTo>
                    <a:pt x="487" y="913"/>
                    <a:pt x="517" y="943"/>
                    <a:pt x="578" y="943"/>
                  </a:cubicBezTo>
                  <a:lnTo>
                    <a:pt x="791" y="1186"/>
                  </a:lnTo>
                  <a:cubicBezTo>
                    <a:pt x="811" y="1200"/>
                    <a:pt x="832" y="1206"/>
                    <a:pt x="851" y="1206"/>
                  </a:cubicBezTo>
                  <a:cubicBezTo>
                    <a:pt x="917" y="1206"/>
                    <a:pt x="966" y="1135"/>
                    <a:pt x="943" y="1065"/>
                  </a:cubicBezTo>
                  <a:cubicBezTo>
                    <a:pt x="912" y="1004"/>
                    <a:pt x="821" y="882"/>
                    <a:pt x="791" y="791"/>
                  </a:cubicBezTo>
                  <a:cubicBezTo>
                    <a:pt x="760" y="761"/>
                    <a:pt x="760" y="700"/>
                    <a:pt x="730" y="639"/>
                  </a:cubicBezTo>
                  <a:cubicBezTo>
                    <a:pt x="730" y="609"/>
                    <a:pt x="669" y="578"/>
                    <a:pt x="669" y="548"/>
                  </a:cubicBezTo>
                  <a:cubicBezTo>
                    <a:pt x="669" y="487"/>
                    <a:pt x="639" y="487"/>
                    <a:pt x="639" y="457"/>
                  </a:cubicBezTo>
                  <a:cubicBezTo>
                    <a:pt x="578" y="335"/>
                    <a:pt x="487" y="274"/>
                    <a:pt x="426" y="183"/>
                  </a:cubicBezTo>
                  <a:cubicBezTo>
                    <a:pt x="365" y="153"/>
                    <a:pt x="304" y="122"/>
                    <a:pt x="274" y="92"/>
                  </a:cubicBezTo>
                  <a:cubicBezTo>
                    <a:pt x="213" y="31"/>
                    <a:pt x="153" y="31"/>
                    <a:pt x="122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54" name="Google Shape;1454;p9"/>
            <p:cNvSpPr/>
            <p:nvPr/>
          </p:nvSpPr>
          <p:spPr>
            <a:xfrm>
              <a:off x="6565475" y="2684325"/>
              <a:ext cx="65300" cy="16000"/>
            </a:xfrm>
            <a:custGeom>
              <a:rect b="b" l="l" r="r" t="t"/>
              <a:pathLst>
                <a:path extrusionOk="0" h="640" w="2612">
                  <a:moveTo>
                    <a:pt x="28" y="226"/>
                  </a:moveTo>
                  <a:cubicBezTo>
                    <a:pt x="14" y="226"/>
                    <a:pt x="1" y="239"/>
                    <a:pt x="41" y="239"/>
                  </a:cubicBezTo>
                  <a:cubicBezTo>
                    <a:pt x="41" y="229"/>
                    <a:pt x="35" y="226"/>
                    <a:pt x="28" y="226"/>
                  </a:cubicBezTo>
                  <a:close/>
                  <a:moveTo>
                    <a:pt x="1114" y="1"/>
                  </a:moveTo>
                  <a:cubicBezTo>
                    <a:pt x="960" y="1"/>
                    <a:pt x="806" y="36"/>
                    <a:pt x="680" y="57"/>
                  </a:cubicBezTo>
                  <a:cubicBezTo>
                    <a:pt x="437" y="87"/>
                    <a:pt x="254" y="209"/>
                    <a:pt x="41" y="239"/>
                  </a:cubicBezTo>
                  <a:cubicBezTo>
                    <a:pt x="193" y="361"/>
                    <a:pt x="376" y="391"/>
                    <a:pt x="558" y="452"/>
                  </a:cubicBezTo>
                  <a:cubicBezTo>
                    <a:pt x="801" y="483"/>
                    <a:pt x="984" y="483"/>
                    <a:pt x="1196" y="483"/>
                  </a:cubicBezTo>
                  <a:cubicBezTo>
                    <a:pt x="1409" y="513"/>
                    <a:pt x="1622" y="513"/>
                    <a:pt x="1804" y="543"/>
                  </a:cubicBezTo>
                  <a:lnTo>
                    <a:pt x="2078" y="543"/>
                  </a:lnTo>
                  <a:cubicBezTo>
                    <a:pt x="2200" y="543"/>
                    <a:pt x="2321" y="543"/>
                    <a:pt x="2412" y="635"/>
                  </a:cubicBezTo>
                  <a:cubicBezTo>
                    <a:pt x="2425" y="638"/>
                    <a:pt x="2438" y="639"/>
                    <a:pt x="2450" y="639"/>
                  </a:cubicBezTo>
                  <a:cubicBezTo>
                    <a:pt x="2551" y="639"/>
                    <a:pt x="2612" y="537"/>
                    <a:pt x="2503" y="483"/>
                  </a:cubicBezTo>
                  <a:cubicBezTo>
                    <a:pt x="2412" y="391"/>
                    <a:pt x="2321" y="361"/>
                    <a:pt x="2230" y="270"/>
                  </a:cubicBezTo>
                  <a:cubicBezTo>
                    <a:pt x="2169" y="209"/>
                    <a:pt x="2048" y="179"/>
                    <a:pt x="1926" y="118"/>
                  </a:cubicBezTo>
                  <a:cubicBezTo>
                    <a:pt x="1744" y="57"/>
                    <a:pt x="1500" y="27"/>
                    <a:pt x="1318" y="27"/>
                  </a:cubicBezTo>
                  <a:cubicBezTo>
                    <a:pt x="1252" y="8"/>
                    <a:pt x="1183" y="1"/>
                    <a:pt x="1114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55" name="Google Shape;1455;p9"/>
            <p:cNvSpPr/>
            <p:nvPr/>
          </p:nvSpPr>
          <p:spPr>
            <a:xfrm>
              <a:off x="6732150" y="2689300"/>
              <a:ext cx="74500" cy="19250"/>
            </a:xfrm>
            <a:custGeom>
              <a:rect b="b" l="l" r="r" t="t"/>
              <a:pathLst>
                <a:path extrusionOk="0" h="770" w="2980">
                  <a:moveTo>
                    <a:pt x="991" y="0"/>
                  </a:moveTo>
                  <a:cubicBezTo>
                    <a:pt x="647" y="0"/>
                    <a:pt x="324" y="81"/>
                    <a:pt x="1" y="253"/>
                  </a:cubicBezTo>
                  <a:cubicBezTo>
                    <a:pt x="1" y="253"/>
                    <a:pt x="1" y="284"/>
                    <a:pt x="61" y="284"/>
                  </a:cubicBezTo>
                  <a:cubicBezTo>
                    <a:pt x="517" y="344"/>
                    <a:pt x="913" y="557"/>
                    <a:pt x="1338" y="618"/>
                  </a:cubicBezTo>
                  <a:cubicBezTo>
                    <a:pt x="1581" y="648"/>
                    <a:pt x="1794" y="709"/>
                    <a:pt x="2007" y="709"/>
                  </a:cubicBezTo>
                  <a:cubicBezTo>
                    <a:pt x="2250" y="740"/>
                    <a:pt x="2524" y="770"/>
                    <a:pt x="2736" y="770"/>
                  </a:cubicBezTo>
                  <a:cubicBezTo>
                    <a:pt x="2858" y="770"/>
                    <a:pt x="2979" y="588"/>
                    <a:pt x="2827" y="496"/>
                  </a:cubicBezTo>
                  <a:cubicBezTo>
                    <a:pt x="2584" y="405"/>
                    <a:pt x="2372" y="344"/>
                    <a:pt x="2098" y="284"/>
                  </a:cubicBezTo>
                  <a:cubicBezTo>
                    <a:pt x="1855" y="192"/>
                    <a:pt x="1642" y="101"/>
                    <a:pt x="1429" y="40"/>
                  </a:cubicBezTo>
                  <a:cubicBezTo>
                    <a:pt x="1279" y="14"/>
                    <a:pt x="1133" y="0"/>
                    <a:pt x="991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56" name="Google Shape;1456;p9"/>
            <p:cNvSpPr/>
            <p:nvPr/>
          </p:nvSpPr>
          <p:spPr>
            <a:xfrm>
              <a:off x="6777000" y="2710825"/>
              <a:ext cx="32700" cy="12500"/>
            </a:xfrm>
            <a:custGeom>
              <a:rect b="b" l="l" r="r" t="t"/>
              <a:pathLst>
                <a:path extrusionOk="0" h="500" w="1308">
                  <a:moveTo>
                    <a:pt x="790" y="0"/>
                  </a:moveTo>
                  <a:cubicBezTo>
                    <a:pt x="730" y="0"/>
                    <a:pt x="608" y="0"/>
                    <a:pt x="547" y="31"/>
                  </a:cubicBezTo>
                  <a:cubicBezTo>
                    <a:pt x="456" y="31"/>
                    <a:pt x="395" y="61"/>
                    <a:pt x="304" y="91"/>
                  </a:cubicBezTo>
                  <a:cubicBezTo>
                    <a:pt x="274" y="91"/>
                    <a:pt x="213" y="152"/>
                    <a:pt x="213" y="152"/>
                  </a:cubicBezTo>
                  <a:cubicBezTo>
                    <a:pt x="182" y="183"/>
                    <a:pt x="152" y="183"/>
                    <a:pt x="122" y="183"/>
                  </a:cubicBezTo>
                  <a:cubicBezTo>
                    <a:pt x="0" y="243"/>
                    <a:pt x="30" y="335"/>
                    <a:pt x="91" y="365"/>
                  </a:cubicBezTo>
                  <a:lnTo>
                    <a:pt x="182" y="365"/>
                  </a:lnTo>
                  <a:cubicBezTo>
                    <a:pt x="243" y="365"/>
                    <a:pt x="274" y="395"/>
                    <a:pt x="304" y="395"/>
                  </a:cubicBezTo>
                  <a:cubicBezTo>
                    <a:pt x="395" y="456"/>
                    <a:pt x="456" y="456"/>
                    <a:pt x="547" y="456"/>
                  </a:cubicBezTo>
                  <a:cubicBezTo>
                    <a:pt x="608" y="486"/>
                    <a:pt x="730" y="486"/>
                    <a:pt x="790" y="486"/>
                  </a:cubicBezTo>
                  <a:cubicBezTo>
                    <a:pt x="871" y="486"/>
                    <a:pt x="939" y="500"/>
                    <a:pt x="1002" y="500"/>
                  </a:cubicBezTo>
                  <a:cubicBezTo>
                    <a:pt x="1033" y="500"/>
                    <a:pt x="1064" y="497"/>
                    <a:pt x="1094" y="486"/>
                  </a:cubicBezTo>
                  <a:cubicBezTo>
                    <a:pt x="1185" y="456"/>
                    <a:pt x="1307" y="365"/>
                    <a:pt x="1246" y="243"/>
                  </a:cubicBezTo>
                  <a:cubicBezTo>
                    <a:pt x="1246" y="152"/>
                    <a:pt x="1185" y="61"/>
                    <a:pt x="1094" y="31"/>
                  </a:cubicBezTo>
                  <a:cubicBezTo>
                    <a:pt x="1033" y="0"/>
                    <a:pt x="912" y="0"/>
                    <a:pt x="790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57" name="Google Shape;1457;p9"/>
            <p:cNvSpPr/>
            <p:nvPr/>
          </p:nvSpPr>
          <p:spPr>
            <a:xfrm>
              <a:off x="6778325" y="2726775"/>
              <a:ext cx="26050" cy="18550"/>
            </a:xfrm>
            <a:custGeom>
              <a:rect b="b" l="l" r="r" t="t"/>
              <a:pathLst>
                <a:path extrusionOk="0" h="742" w="1042">
                  <a:moveTo>
                    <a:pt x="859" y="0"/>
                  </a:moveTo>
                  <a:cubicBezTo>
                    <a:pt x="737" y="0"/>
                    <a:pt x="677" y="31"/>
                    <a:pt x="555" y="61"/>
                  </a:cubicBezTo>
                  <a:cubicBezTo>
                    <a:pt x="525" y="61"/>
                    <a:pt x="494" y="122"/>
                    <a:pt x="433" y="152"/>
                  </a:cubicBezTo>
                  <a:lnTo>
                    <a:pt x="342" y="274"/>
                  </a:lnTo>
                  <a:cubicBezTo>
                    <a:pt x="251" y="304"/>
                    <a:pt x="221" y="365"/>
                    <a:pt x="190" y="456"/>
                  </a:cubicBezTo>
                  <a:cubicBezTo>
                    <a:pt x="129" y="517"/>
                    <a:pt x="99" y="578"/>
                    <a:pt x="69" y="639"/>
                  </a:cubicBezTo>
                  <a:cubicBezTo>
                    <a:pt x="0" y="707"/>
                    <a:pt x="17" y="741"/>
                    <a:pt x="43" y="741"/>
                  </a:cubicBezTo>
                  <a:cubicBezTo>
                    <a:pt x="52" y="741"/>
                    <a:pt x="61" y="738"/>
                    <a:pt x="69" y="730"/>
                  </a:cubicBezTo>
                  <a:cubicBezTo>
                    <a:pt x="99" y="669"/>
                    <a:pt x="190" y="639"/>
                    <a:pt x="221" y="639"/>
                  </a:cubicBezTo>
                  <a:cubicBezTo>
                    <a:pt x="281" y="608"/>
                    <a:pt x="373" y="608"/>
                    <a:pt x="433" y="578"/>
                  </a:cubicBezTo>
                  <a:cubicBezTo>
                    <a:pt x="494" y="578"/>
                    <a:pt x="525" y="578"/>
                    <a:pt x="555" y="517"/>
                  </a:cubicBezTo>
                  <a:cubicBezTo>
                    <a:pt x="585" y="517"/>
                    <a:pt x="646" y="487"/>
                    <a:pt x="677" y="487"/>
                  </a:cubicBezTo>
                  <a:cubicBezTo>
                    <a:pt x="737" y="456"/>
                    <a:pt x="829" y="456"/>
                    <a:pt x="889" y="426"/>
                  </a:cubicBezTo>
                  <a:cubicBezTo>
                    <a:pt x="1011" y="365"/>
                    <a:pt x="1041" y="304"/>
                    <a:pt x="1041" y="183"/>
                  </a:cubicBezTo>
                  <a:cubicBezTo>
                    <a:pt x="1041" y="122"/>
                    <a:pt x="950" y="0"/>
                    <a:pt x="859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58" name="Google Shape;1458;p9"/>
            <p:cNvSpPr/>
            <p:nvPr/>
          </p:nvSpPr>
          <p:spPr>
            <a:xfrm>
              <a:off x="6772425" y="2551425"/>
              <a:ext cx="37050" cy="9025"/>
            </a:xfrm>
            <a:custGeom>
              <a:rect b="b" l="l" r="r" t="t"/>
              <a:pathLst>
                <a:path extrusionOk="0" h="361" w="1482">
                  <a:moveTo>
                    <a:pt x="335" y="1"/>
                  </a:moveTo>
                  <a:cubicBezTo>
                    <a:pt x="221" y="1"/>
                    <a:pt x="107" y="8"/>
                    <a:pt x="1" y="23"/>
                  </a:cubicBezTo>
                  <a:cubicBezTo>
                    <a:pt x="213" y="54"/>
                    <a:pt x="426" y="84"/>
                    <a:pt x="639" y="145"/>
                  </a:cubicBezTo>
                  <a:cubicBezTo>
                    <a:pt x="761" y="175"/>
                    <a:pt x="821" y="175"/>
                    <a:pt x="943" y="206"/>
                  </a:cubicBezTo>
                  <a:cubicBezTo>
                    <a:pt x="1065" y="236"/>
                    <a:pt x="1186" y="327"/>
                    <a:pt x="1247" y="358"/>
                  </a:cubicBezTo>
                  <a:cubicBezTo>
                    <a:pt x="1257" y="360"/>
                    <a:pt x="1267" y="361"/>
                    <a:pt x="1276" y="361"/>
                  </a:cubicBezTo>
                  <a:cubicBezTo>
                    <a:pt x="1410" y="361"/>
                    <a:pt x="1482" y="173"/>
                    <a:pt x="1368" y="145"/>
                  </a:cubicBezTo>
                  <a:cubicBezTo>
                    <a:pt x="1247" y="84"/>
                    <a:pt x="1125" y="54"/>
                    <a:pt x="1004" y="54"/>
                  </a:cubicBezTo>
                  <a:cubicBezTo>
                    <a:pt x="913" y="23"/>
                    <a:pt x="791" y="23"/>
                    <a:pt x="669" y="23"/>
                  </a:cubicBezTo>
                  <a:cubicBezTo>
                    <a:pt x="563" y="8"/>
                    <a:pt x="449" y="1"/>
                    <a:pt x="335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59" name="Google Shape;1459;p9"/>
            <p:cNvSpPr/>
            <p:nvPr/>
          </p:nvSpPr>
          <p:spPr>
            <a:xfrm>
              <a:off x="6731400" y="2473725"/>
              <a:ext cx="49075" cy="13900"/>
            </a:xfrm>
            <a:custGeom>
              <a:rect b="b" l="l" r="r" t="t"/>
              <a:pathLst>
                <a:path extrusionOk="0" h="556" w="1963">
                  <a:moveTo>
                    <a:pt x="912" y="1"/>
                  </a:moveTo>
                  <a:cubicBezTo>
                    <a:pt x="608" y="1"/>
                    <a:pt x="335" y="92"/>
                    <a:pt x="31" y="153"/>
                  </a:cubicBezTo>
                  <a:cubicBezTo>
                    <a:pt x="0" y="153"/>
                    <a:pt x="0" y="214"/>
                    <a:pt x="31" y="214"/>
                  </a:cubicBezTo>
                  <a:cubicBezTo>
                    <a:pt x="304" y="244"/>
                    <a:pt x="608" y="244"/>
                    <a:pt x="882" y="305"/>
                  </a:cubicBezTo>
                  <a:cubicBezTo>
                    <a:pt x="1003" y="365"/>
                    <a:pt x="1155" y="396"/>
                    <a:pt x="1247" y="396"/>
                  </a:cubicBezTo>
                  <a:cubicBezTo>
                    <a:pt x="1398" y="426"/>
                    <a:pt x="1520" y="517"/>
                    <a:pt x="1672" y="548"/>
                  </a:cubicBezTo>
                  <a:cubicBezTo>
                    <a:pt x="1688" y="553"/>
                    <a:pt x="1704" y="556"/>
                    <a:pt x="1720" y="556"/>
                  </a:cubicBezTo>
                  <a:cubicBezTo>
                    <a:pt x="1874" y="556"/>
                    <a:pt x="1962" y="297"/>
                    <a:pt x="1824" y="214"/>
                  </a:cubicBezTo>
                  <a:cubicBezTo>
                    <a:pt x="1550" y="62"/>
                    <a:pt x="1216" y="1"/>
                    <a:pt x="912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60" name="Google Shape;1460;p9"/>
            <p:cNvSpPr/>
            <p:nvPr/>
          </p:nvSpPr>
          <p:spPr>
            <a:xfrm>
              <a:off x="6745075" y="2461550"/>
              <a:ext cx="30425" cy="14650"/>
            </a:xfrm>
            <a:custGeom>
              <a:rect b="b" l="l" r="r" t="t"/>
              <a:pathLst>
                <a:path extrusionOk="0" h="586" w="1217">
                  <a:moveTo>
                    <a:pt x="181" y="0"/>
                  </a:moveTo>
                  <a:cubicBezTo>
                    <a:pt x="116" y="0"/>
                    <a:pt x="54" y="10"/>
                    <a:pt x="0" y="32"/>
                  </a:cubicBezTo>
                  <a:cubicBezTo>
                    <a:pt x="183" y="93"/>
                    <a:pt x="335" y="153"/>
                    <a:pt x="487" y="275"/>
                  </a:cubicBezTo>
                  <a:cubicBezTo>
                    <a:pt x="548" y="305"/>
                    <a:pt x="639" y="397"/>
                    <a:pt x="700" y="427"/>
                  </a:cubicBezTo>
                  <a:cubicBezTo>
                    <a:pt x="760" y="457"/>
                    <a:pt x="791" y="457"/>
                    <a:pt x="821" y="488"/>
                  </a:cubicBezTo>
                  <a:cubicBezTo>
                    <a:pt x="851" y="518"/>
                    <a:pt x="943" y="518"/>
                    <a:pt x="973" y="579"/>
                  </a:cubicBezTo>
                  <a:cubicBezTo>
                    <a:pt x="986" y="583"/>
                    <a:pt x="998" y="585"/>
                    <a:pt x="1009" y="585"/>
                  </a:cubicBezTo>
                  <a:cubicBezTo>
                    <a:pt x="1081" y="585"/>
                    <a:pt x="1129" y="514"/>
                    <a:pt x="1155" y="488"/>
                  </a:cubicBezTo>
                  <a:cubicBezTo>
                    <a:pt x="1216" y="427"/>
                    <a:pt x="1155" y="336"/>
                    <a:pt x="1095" y="305"/>
                  </a:cubicBezTo>
                  <a:cubicBezTo>
                    <a:pt x="943" y="184"/>
                    <a:pt x="730" y="123"/>
                    <a:pt x="548" y="93"/>
                  </a:cubicBezTo>
                  <a:cubicBezTo>
                    <a:pt x="430" y="34"/>
                    <a:pt x="299" y="0"/>
                    <a:pt x="181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61" name="Google Shape;1461;p9"/>
            <p:cNvSpPr/>
            <p:nvPr/>
          </p:nvSpPr>
          <p:spPr>
            <a:xfrm>
              <a:off x="6778500" y="2439925"/>
              <a:ext cx="5725" cy="21875"/>
            </a:xfrm>
            <a:custGeom>
              <a:rect b="b" l="l" r="r" t="t"/>
              <a:pathLst>
                <a:path extrusionOk="0" h="875" w="229">
                  <a:moveTo>
                    <a:pt x="202" y="0"/>
                  </a:moveTo>
                  <a:cubicBezTo>
                    <a:pt x="183" y="0"/>
                    <a:pt x="153" y="15"/>
                    <a:pt x="122" y="46"/>
                  </a:cubicBezTo>
                  <a:cubicBezTo>
                    <a:pt x="92" y="137"/>
                    <a:pt x="92" y="258"/>
                    <a:pt x="62" y="380"/>
                  </a:cubicBezTo>
                  <a:cubicBezTo>
                    <a:pt x="62" y="441"/>
                    <a:pt x="62" y="502"/>
                    <a:pt x="1" y="562"/>
                  </a:cubicBezTo>
                  <a:lnTo>
                    <a:pt x="1" y="684"/>
                  </a:lnTo>
                  <a:lnTo>
                    <a:pt x="1" y="806"/>
                  </a:lnTo>
                  <a:cubicBezTo>
                    <a:pt x="1" y="851"/>
                    <a:pt x="54" y="874"/>
                    <a:pt x="107" y="874"/>
                  </a:cubicBezTo>
                  <a:cubicBezTo>
                    <a:pt x="160" y="874"/>
                    <a:pt x="214" y="851"/>
                    <a:pt x="214" y="806"/>
                  </a:cubicBezTo>
                  <a:lnTo>
                    <a:pt x="214" y="684"/>
                  </a:lnTo>
                  <a:lnTo>
                    <a:pt x="214" y="562"/>
                  </a:lnTo>
                  <a:lnTo>
                    <a:pt x="214" y="380"/>
                  </a:lnTo>
                  <a:lnTo>
                    <a:pt x="214" y="46"/>
                  </a:lnTo>
                  <a:cubicBezTo>
                    <a:pt x="229" y="15"/>
                    <a:pt x="221" y="0"/>
                    <a:pt x="202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62" name="Google Shape;1462;p9"/>
            <p:cNvSpPr/>
            <p:nvPr/>
          </p:nvSpPr>
          <p:spPr>
            <a:xfrm>
              <a:off x="6672875" y="1393925"/>
              <a:ext cx="273600" cy="474950"/>
            </a:xfrm>
            <a:custGeom>
              <a:rect b="b" l="l" r="r" t="t"/>
              <a:pathLst>
                <a:path extrusionOk="0" h="18998" w="10944">
                  <a:moveTo>
                    <a:pt x="10943" y="1"/>
                  </a:moveTo>
                  <a:lnTo>
                    <a:pt x="10943" y="1"/>
                  </a:lnTo>
                  <a:cubicBezTo>
                    <a:pt x="10214" y="578"/>
                    <a:pt x="9667" y="1399"/>
                    <a:pt x="9758" y="2250"/>
                  </a:cubicBezTo>
                  <a:cubicBezTo>
                    <a:pt x="9464" y="1956"/>
                    <a:pt x="8927" y="1696"/>
                    <a:pt x="8448" y="1696"/>
                  </a:cubicBezTo>
                  <a:cubicBezTo>
                    <a:pt x="8132" y="1696"/>
                    <a:pt x="7841" y="1809"/>
                    <a:pt x="7661" y="2098"/>
                  </a:cubicBezTo>
                  <a:cubicBezTo>
                    <a:pt x="7630" y="1916"/>
                    <a:pt x="7509" y="1794"/>
                    <a:pt x="7387" y="1764"/>
                  </a:cubicBezTo>
                  <a:cubicBezTo>
                    <a:pt x="7113" y="1277"/>
                    <a:pt x="6597" y="1011"/>
                    <a:pt x="6076" y="1011"/>
                  </a:cubicBezTo>
                  <a:cubicBezTo>
                    <a:pt x="5556" y="1011"/>
                    <a:pt x="5031" y="1277"/>
                    <a:pt x="4743" y="1855"/>
                  </a:cubicBezTo>
                  <a:cubicBezTo>
                    <a:pt x="4345" y="1616"/>
                    <a:pt x="3921" y="1501"/>
                    <a:pt x="3507" y="1501"/>
                  </a:cubicBezTo>
                  <a:cubicBezTo>
                    <a:pt x="2814" y="1501"/>
                    <a:pt x="2148" y="1824"/>
                    <a:pt x="1673" y="2432"/>
                  </a:cubicBezTo>
                  <a:lnTo>
                    <a:pt x="1551" y="2523"/>
                  </a:lnTo>
                  <a:cubicBezTo>
                    <a:pt x="1448" y="2318"/>
                    <a:pt x="1250" y="2237"/>
                    <a:pt x="1026" y="2237"/>
                  </a:cubicBezTo>
                  <a:cubicBezTo>
                    <a:pt x="654" y="2237"/>
                    <a:pt x="209" y="2459"/>
                    <a:pt x="1" y="2706"/>
                  </a:cubicBezTo>
                  <a:cubicBezTo>
                    <a:pt x="121" y="2682"/>
                    <a:pt x="232" y="2670"/>
                    <a:pt x="336" y="2670"/>
                  </a:cubicBezTo>
                  <a:cubicBezTo>
                    <a:pt x="754" y="2670"/>
                    <a:pt x="1052" y="2869"/>
                    <a:pt x="1369" y="3283"/>
                  </a:cubicBezTo>
                  <a:cubicBezTo>
                    <a:pt x="1678" y="3114"/>
                    <a:pt x="2019" y="3036"/>
                    <a:pt x="2358" y="3036"/>
                  </a:cubicBezTo>
                  <a:cubicBezTo>
                    <a:pt x="3420" y="3036"/>
                    <a:pt x="4462" y="3803"/>
                    <a:pt x="4439" y="4955"/>
                  </a:cubicBezTo>
                  <a:cubicBezTo>
                    <a:pt x="4689" y="4761"/>
                    <a:pt x="4947" y="4671"/>
                    <a:pt x="5195" y="4671"/>
                  </a:cubicBezTo>
                  <a:cubicBezTo>
                    <a:pt x="5881" y="4671"/>
                    <a:pt x="6485" y="5367"/>
                    <a:pt x="6597" y="6505"/>
                  </a:cubicBezTo>
                  <a:cubicBezTo>
                    <a:pt x="6992" y="5745"/>
                    <a:pt x="7448" y="5411"/>
                    <a:pt x="7934" y="5259"/>
                  </a:cubicBezTo>
                  <a:cubicBezTo>
                    <a:pt x="8123" y="5191"/>
                    <a:pt x="8287" y="5163"/>
                    <a:pt x="8436" y="5163"/>
                  </a:cubicBezTo>
                  <a:cubicBezTo>
                    <a:pt x="8888" y="5163"/>
                    <a:pt x="9202" y="5426"/>
                    <a:pt x="9636" y="5654"/>
                  </a:cubicBezTo>
                  <a:cubicBezTo>
                    <a:pt x="9533" y="5613"/>
                    <a:pt x="9430" y="5594"/>
                    <a:pt x="9331" y="5594"/>
                  </a:cubicBezTo>
                  <a:cubicBezTo>
                    <a:pt x="8560" y="5594"/>
                    <a:pt x="7983" y="6751"/>
                    <a:pt x="8360" y="7478"/>
                  </a:cubicBezTo>
                  <a:cubicBezTo>
                    <a:pt x="8033" y="7389"/>
                    <a:pt x="7664" y="7314"/>
                    <a:pt x="7307" y="7314"/>
                  </a:cubicBezTo>
                  <a:cubicBezTo>
                    <a:pt x="6933" y="7314"/>
                    <a:pt x="6573" y="7396"/>
                    <a:pt x="6293" y="7630"/>
                  </a:cubicBezTo>
                  <a:cubicBezTo>
                    <a:pt x="5563" y="8238"/>
                    <a:pt x="5502" y="9575"/>
                    <a:pt x="5776" y="10426"/>
                  </a:cubicBezTo>
                  <a:cubicBezTo>
                    <a:pt x="5867" y="10730"/>
                    <a:pt x="6019" y="10943"/>
                    <a:pt x="6171" y="11125"/>
                  </a:cubicBezTo>
                  <a:lnTo>
                    <a:pt x="6171" y="11217"/>
                  </a:lnTo>
                  <a:cubicBezTo>
                    <a:pt x="5987" y="10801"/>
                    <a:pt x="5592" y="10614"/>
                    <a:pt x="5174" y="10614"/>
                  </a:cubicBezTo>
                  <a:cubicBezTo>
                    <a:pt x="5040" y="10614"/>
                    <a:pt x="4905" y="10633"/>
                    <a:pt x="4773" y="10669"/>
                  </a:cubicBezTo>
                  <a:cubicBezTo>
                    <a:pt x="4588" y="10115"/>
                    <a:pt x="4223" y="9852"/>
                    <a:pt x="3790" y="9852"/>
                  </a:cubicBezTo>
                  <a:cubicBezTo>
                    <a:pt x="3582" y="9852"/>
                    <a:pt x="3358" y="9913"/>
                    <a:pt x="3132" y="10031"/>
                  </a:cubicBezTo>
                  <a:cubicBezTo>
                    <a:pt x="3831" y="10426"/>
                    <a:pt x="4651" y="10882"/>
                    <a:pt x="4256" y="12007"/>
                  </a:cubicBezTo>
                  <a:cubicBezTo>
                    <a:pt x="4442" y="11940"/>
                    <a:pt x="4619" y="11909"/>
                    <a:pt x="4783" y="11909"/>
                  </a:cubicBezTo>
                  <a:cubicBezTo>
                    <a:pt x="5586" y="11909"/>
                    <a:pt x="6084" y="12654"/>
                    <a:pt x="5806" y="13587"/>
                  </a:cubicBezTo>
                  <a:cubicBezTo>
                    <a:pt x="5857" y="13586"/>
                    <a:pt x="5907" y="13586"/>
                    <a:pt x="5956" y="13586"/>
                  </a:cubicBezTo>
                  <a:cubicBezTo>
                    <a:pt x="8720" y="13586"/>
                    <a:pt x="9454" y="15265"/>
                    <a:pt x="9484" y="18998"/>
                  </a:cubicBezTo>
                  <a:lnTo>
                    <a:pt x="10943" y="1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63" name="Google Shape;1463;p9"/>
            <p:cNvSpPr/>
            <p:nvPr/>
          </p:nvSpPr>
          <p:spPr>
            <a:xfrm>
              <a:off x="5685025" y="1975250"/>
              <a:ext cx="25" cy="25"/>
            </a:xfrm>
            <a:custGeom>
              <a:rect b="b" l="l" r="r" t="t"/>
              <a:pathLst>
                <a:path extrusionOk="0" h="1" w="1">
                  <a:moveTo>
                    <a:pt x="0" y="0"/>
                  </a:moveTo>
                  <a:close/>
                </a:path>
              </a:pathLst>
            </a:custGeom>
            <a:solidFill>
              <a:srgbClr val="C09C8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64" name="Google Shape;1464;p9"/>
            <p:cNvSpPr/>
            <p:nvPr/>
          </p:nvSpPr>
          <p:spPr>
            <a:xfrm>
              <a:off x="5621950" y="1067175"/>
              <a:ext cx="1361000" cy="1818450"/>
            </a:xfrm>
            <a:custGeom>
              <a:rect b="b" l="l" r="r" t="t"/>
              <a:pathLst>
                <a:path extrusionOk="0" fill="none" h="72738" w="54440">
                  <a:moveTo>
                    <a:pt x="5867" y="1"/>
                  </a:moveTo>
                  <a:cubicBezTo>
                    <a:pt x="4499" y="1"/>
                    <a:pt x="1" y="69090"/>
                    <a:pt x="1" y="69090"/>
                  </a:cubicBezTo>
                  <a:cubicBezTo>
                    <a:pt x="5289" y="70093"/>
                    <a:pt x="48451" y="72737"/>
                    <a:pt x="48451" y="72737"/>
                  </a:cubicBezTo>
                  <a:cubicBezTo>
                    <a:pt x="48451" y="72737"/>
                    <a:pt x="54439" y="4955"/>
                    <a:pt x="53649" y="3739"/>
                  </a:cubicBezTo>
                  <a:cubicBezTo>
                    <a:pt x="53315" y="3162"/>
                    <a:pt x="9119" y="1"/>
                    <a:pt x="5867" y="1"/>
                  </a:cubicBezTo>
                  <a:close/>
                </a:path>
              </a:pathLst>
            </a:custGeom>
            <a:noFill/>
            <a:ln cap="flat" cmpd="sng" w="19750">
              <a:solidFill>
                <a:schemeClr val="dk1"/>
              </a:solidFill>
              <a:prstDash val="solid"/>
              <a:miter lim="30395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465" name="Google Shape;1465;p9"/>
          <p:cNvGrpSpPr/>
          <p:nvPr/>
        </p:nvGrpSpPr>
        <p:grpSpPr>
          <a:xfrm rot="-2198952">
            <a:off x="416717" y="3154587"/>
            <a:ext cx="1134117" cy="1553258"/>
            <a:chOff x="4630600" y="3114050"/>
            <a:chExt cx="755800" cy="1035125"/>
          </a:xfrm>
        </p:grpSpPr>
        <p:sp>
          <p:nvSpPr>
            <p:cNvPr id="1466" name="Google Shape;1466;p9"/>
            <p:cNvSpPr/>
            <p:nvPr/>
          </p:nvSpPr>
          <p:spPr>
            <a:xfrm>
              <a:off x="4667525" y="3114050"/>
              <a:ext cx="718875" cy="1035125"/>
            </a:xfrm>
            <a:custGeom>
              <a:rect b="b" l="l" r="r" t="t"/>
              <a:pathLst>
                <a:path extrusionOk="0" h="41405" w="28755">
                  <a:moveTo>
                    <a:pt x="11521" y="0"/>
                  </a:moveTo>
                  <a:cubicBezTo>
                    <a:pt x="11477" y="0"/>
                    <a:pt x="11447" y="4"/>
                    <a:pt x="11429" y="11"/>
                  </a:cubicBezTo>
                  <a:cubicBezTo>
                    <a:pt x="9727" y="741"/>
                    <a:pt x="669" y="34419"/>
                    <a:pt x="426" y="35118"/>
                  </a:cubicBezTo>
                  <a:cubicBezTo>
                    <a:pt x="1" y="36182"/>
                    <a:pt x="31" y="36911"/>
                    <a:pt x="1429" y="37367"/>
                  </a:cubicBezTo>
                  <a:cubicBezTo>
                    <a:pt x="1429" y="37367"/>
                    <a:pt x="14014" y="41405"/>
                    <a:pt x="15521" y="41405"/>
                  </a:cubicBezTo>
                  <a:cubicBezTo>
                    <a:pt x="15588" y="41405"/>
                    <a:pt x="15633" y="41397"/>
                    <a:pt x="15654" y="41380"/>
                  </a:cubicBezTo>
                  <a:cubicBezTo>
                    <a:pt x="16141" y="41015"/>
                    <a:pt x="16445" y="41045"/>
                    <a:pt x="16749" y="39951"/>
                  </a:cubicBezTo>
                  <a:cubicBezTo>
                    <a:pt x="17022" y="38826"/>
                    <a:pt x="28755" y="5118"/>
                    <a:pt x="27904" y="4419"/>
                  </a:cubicBezTo>
                  <a:cubicBezTo>
                    <a:pt x="27108" y="3682"/>
                    <a:pt x="12905" y="0"/>
                    <a:pt x="11521" y="0"/>
                  </a:cubicBezTo>
                  <a:close/>
                </a:path>
              </a:pathLst>
            </a:custGeom>
            <a:solidFill>
              <a:schemeClr val="accent2"/>
            </a:solidFill>
            <a:ln cap="flat" cmpd="sng" w="12150">
              <a:solidFill>
                <a:schemeClr val="dk1"/>
              </a:solidFill>
              <a:prstDash val="solid"/>
              <a:miter lim="30395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67" name="Google Shape;1467;p9"/>
            <p:cNvSpPr/>
            <p:nvPr/>
          </p:nvSpPr>
          <p:spPr>
            <a:xfrm>
              <a:off x="4951725" y="3221450"/>
              <a:ext cx="332100" cy="904300"/>
            </a:xfrm>
            <a:custGeom>
              <a:rect b="b" l="l" r="r" t="t"/>
              <a:pathLst>
                <a:path extrusionOk="0" h="36172" w="13284">
                  <a:moveTo>
                    <a:pt x="11338" y="1"/>
                  </a:moveTo>
                  <a:lnTo>
                    <a:pt x="1" y="35533"/>
                  </a:lnTo>
                  <a:lnTo>
                    <a:pt x="2432" y="36172"/>
                  </a:lnTo>
                  <a:lnTo>
                    <a:pt x="13283" y="335"/>
                  </a:lnTo>
                  <a:lnTo>
                    <a:pt x="11338" y="1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68" name="Google Shape;1468;p9"/>
            <p:cNvSpPr/>
            <p:nvPr/>
          </p:nvSpPr>
          <p:spPr>
            <a:xfrm>
              <a:off x="4960850" y="3227550"/>
              <a:ext cx="315375" cy="889075"/>
            </a:xfrm>
            <a:custGeom>
              <a:rect b="b" l="l" r="r" t="t"/>
              <a:pathLst>
                <a:path extrusionOk="0" h="35563" w="12615">
                  <a:moveTo>
                    <a:pt x="11095" y="0"/>
                  </a:moveTo>
                  <a:lnTo>
                    <a:pt x="0" y="35016"/>
                  </a:lnTo>
                  <a:lnTo>
                    <a:pt x="1976" y="35563"/>
                  </a:lnTo>
                  <a:lnTo>
                    <a:pt x="12615" y="365"/>
                  </a:lnTo>
                  <a:lnTo>
                    <a:pt x="11095" y="0"/>
                  </a:ln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69" name="Google Shape;1469;p9"/>
            <p:cNvSpPr/>
            <p:nvPr/>
          </p:nvSpPr>
          <p:spPr>
            <a:xfrm>
              <a:off x="4672075" y="3118800"/>
              <a:ext cx="340475" cy="924125"/>
            </a:xfrm>
            <a:custGeom>
              <a:rect b="b" l="l" r="r" t="t"/>
              <a:pathLst>
                <a:path extrusionOk="0" h="36965" w="13619">
                  <a:moveTo>
                    <a:pt x="11437" y="1"/>
                  </a:moveTo>
                  <a:cubicBezTo>
                    <a:pt x="11422" y="1"/>
                    <a:pt x="11409" y="2"/>
                    <a:pt x="11399" y="4"/>
                  </a:cubicBezTo>
                  <a:cubicBezTo>
                    <a:pt x="9728" y="733"/>
                    <a:pt x="700" y="34290"/>
                    <a:pt x="426" y="34928"/>
                  </a:cubicBezTo>
                  <a:cubicBezTo>
                    <a:pt x="1" y="35992"/>
                    <a:pt x="31" y="36509"/>
                    <a:pt x="1460" y="36965"/>
                  </a:cubicBezTo>
                  <a:cubicBezTo>
                    <a:pt x="1460" y="36965"/>
                    <a:pt x="1554" y="36924"/>
                    <a:pt x="1735" y="36924"/>
                  </a:cubicBezTo>
                  <a:cubicBezTo>
                    <a:pt x="1825" y="36924"/>
                    <a:pt x="1936" y="36934"/>
                    <a:pt x="2068" y="36965"/>
                  </a:cubicBezTo>
                  <a:cubicBezTo>
                    <a:pt x="4408" y="28819"/>
                    <a:pt x="12463" y="3985"/>
                    <a:pt x="13618" y="460"/>
                  </a:cubicBezTo>
                  <a:cubicBezTo>
                    <a:pt x="12480" y="203"/>
                    <a:pt x="11662" y="1"/>
                    <a:pt x="11437" y="1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70" name="Google Shape;1470;p9"/>
            <p:cNvSpPr/>
            <p:nvPr/>
          </p:nvSpPr>
          <p:spPr>
            <a:xfrm>
              <a:off x="5020125" y="3205500"/>
              <a:ext cx="361725" cy="938275"/>
            </a:xfrm>
            <a:custGeom>
              <a:rect b="b" l="l" r="r" t="t"/>
              <a:pathLst>
                <a:path extrusionOk="0" h="37531" w="14469">
                  <a:moveTo>
                    <a:pt x="11429" y="1"/>
                  </a:moveTo>
                  <a:cubicBezTo>
                    <a:pt x="9180" y="6597"/>
                    <a:pt x="1702" y="31460"/>
                    <a:pt x="0" y="37266"/>
                  </a:cubicBezTo>
                  <a:cubicBezTo>
                    <a:pt x="650" y="37451"/>
                    <a:pt x="1141" y="37531"/>
                    <a:pt x="1390" y="37531"/>
                  </a:cubicBezTo>
                  <a:cubicBezTo>
                    <a:pt x="1468" y="37531"/>
                    <a:pt x="1522" y="37523"/>
                    <a:pt x="1550" y="37509"/>
                  </a:cubicBezTo>
                  <a:cubicBezTo>
                    <a:pt x="2037" y="37114"/>
                    <a:pt x="2341" y="37357"/>
                    <a:pt x="2645" y="36232"/>
                  </a:cubicBezTo>
                  <a:cubicBezTo>
                    <a:pt x="2918" y="35138"/>
                    <a:pt x="14469" y="1733"/>
                    <a:pt x="13617" y="973"/>
                  </a:cubicBezTo>
                  <a:cubicBezTo>
                    <a:pt x="13435" y="821"/>
                    <a:pt x="12706" y="365"/>
                    <a:pt x="11429" y="1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71" name="Google Shape;1471;p9"/>
            <p:cNvSpPr/>
            <p:nvPr/>
          </p:nvSpPr>
          <p:spPr>
            <a:xfrm>
              <a:off x="4630600" y="3260200"/>
              <a:ext cx="744400" cy="805025"/>
            </a:xfrm>
            <a:custGeom>
              <a:rect b="b" l="l" r="r" t="t"/>
              <a:pathLst>
                <a:path extrusionOk="0" h="32201" w="29776">
                  <a:moveTo>
                    <a:pt x="9884" y="1"/>
                  </a:moveTo>
                  <a:cubicBezTo>
                    <a:pt x="9878" y="1"/>
                    <a:pt x="9872" y="1"/>
                    <a:pt x="9867" y="1"/>
                  </a:cubicBezTo>
                  <a:cubicBezTo>
                    <a:pt x="8833" y="92"/>
                    <a:pt x="262" y="25351"/>
                    <a:pt x="262" y="25351"/>
                  </a:cubicBezTo>
                  <a:cubicBezTo>
                    <a:pt x="0" y="25787"/>
                    <a:pt x="17338" y="32201"/>
                    <a:pt x="19754" y="32201"/>
                  </a:cubicBezTo>
                  <a:cubicBezTo>
                    <a:pt x="19864" y="32201"/>
                    <a:pt x="19943" y="32188"/>
                    <a:pt x="19989" y="32160"/>
                  </a:cubicBezTo>
                  <a:cubicBezTo>
                    <a:pt x="20961" y="31461"/>
                    <a:pt x="29776" y="8056"/>
                    <a:pt x="29442" y="6810"/>
                  </a:cubicBezTo>
                  <a:cubicBezTo>
                    <a:pt x="29049" y="5570"/>
                    <a:pt x="11065" y="1"/>
                    <a:pt x="9884" y="1"/>
                  </a:cubicBezTo>
                  <a:close/>
                </a:path>
              </a:pathLst>
            </a:custGeom>
            <a:solidFill>
              <a:schemeClr val="dk2"/>
            </a:solidFill>
            <a:ln cap="flat" cmpd="sng" w="12150">
              <a:solidFill>
                <a:schemeClr val="dk1"/>
              </a:solidFill>
              <a:prstDash val="solid"/>
              <a:miter lim="30395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72" name="Google Shape;1472;p9"/>
            <p:cNvSpPr/>
            <p:nvPr/>
          </p:nvSpPr>
          <p:spPr>
            <a:xfrm>
              <a:off x="4685775" y="3266300"/>
              <a:ext cx="686950" cy="798900"/>
            </a:xfrm>
            <a:custGeom>
              <a:rect b="b" l="l" r="r" t="t"/>
              <a:pathLst>
                <a:path extrusionOk="0" h="31956" w="27478">
                  <a:moveTo>
                    <a:pt x="7994" y="0"/>
                  </a:moveTo>
                  <a:cubicBezTo>
                    <a:pt x="6687" y="4438"/>
                    <a:pt x="2158" y="18815"/>
                    <a:pt x="0" y="25837"/>
                  </a:cubicBezTo>
                  <a:cubicBezTo>
                    <a:pt x="4550" y="27737"/>
                    <a:pt x="15673" y="31956"/>
                    <a:pt x="17478" y="31956"/>
                  </a:cubicBezTo>
                  <a:cubicBezTo>
                    <a:pt x="17579" y="31956"/>
                    <a:pt x="17650" y="31943"/>
                    <a:pt x="17690" y="31916"/>
                  </a:cubicBezTo>
                  <a:cubicBezTo>
                    <a:pt x="18633" y="31277"/>
                    <a:pt x="27478" y="7812"/>
                    <a:pt x="27143" y="6566"/>
                  </a:cubicBezTo>
                  <a:cubicBezTo>
                    <a:pt x="26839" y="5380"/>
                    <a:pt x="10882" y="608"/>
                    <a:pt x="7994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73" name="Google Shape;1473;p9"/>
            <p:cNvSpPr/>
            <p:nvPr/>
          </p:nvSpPr>
          <p:spPr>
            <a:xfrm>
              <a:off x="4847625" y="3673875"/>
              <a:ext cx="250025" cy="225075"/>
            </a:xfrm>
            <a:custGeom>
              <a:rect b="b" l="l" r="r" t="t"/>
              <a:pathLst>
                <a:path extrusionOk="0" h="9003" w="10001">
                  <a:moveTo>
                    <a:pt x="5199" y="202"/>
                  </a:moveTo>
                  <a:cubicBezTo>
                    <a:pt x="6170" y="202"/>
                    <a:pt x="7133" y="529"/>
                    <a:pt x="7903" y="1205"/>
                  </a:cubicBezTo>
                  <a:cubicBezTo>
                    <a:pt x="9666" y="2755"/>
                    <a:pt x="9788" y="5461"/>
                    <a:pt x="8207" y="7284"/>
                  </a:cubicBezTo>
                  <a:cubicBezTo>
                    <a:pt x="7334" y="8275"/>
                    <a:pt x="6117" y="8784"/>
                    <a:pt x="4910" y="8784"/>
                  </a:cubicBezTo>
                  <a:cubicBezTo>
                    <a:pt x="3934" y="8784"/>
                    <a:pt x="2964" y="8451"/>
                    <a:pt x="2189" y="7771"/>
                  </a:cubicBezTo>
                  <a:cubicBezTo>
                    <a:pt x="426" y="6220"/>
                    <a:pt x="274" y="3515"/>
                    <a:pt x="1885" y="1692"/>
                  </a:cubicBezTo>
                  <a:cubicBezTo>
                    <a:pt x="2763" y="712"/>
                    <a:pt x="3987" y="202"/>
                    <a:pt x="5199" y="202"/>
                  </a:cubicBezTo>
                  <a:close/>
                  <a:moveTo>
                    <a:pt x="5167" y="0"/>
                  </a:moveTo>
                  <a:cubicBezTo>
                    <a:pt x="3890" y="0"/>
                    <a:pt x="2599" y="539"/>
                    <a:pt x="1672" y="1600"/>
                  </a:cubicBezTo>
                  <a:cubicBezTo>
                    <a:pt x="0" y="3485"/>
                    <a:pt x="152" y="6342"/>
                    <a:pt x="1976" y="7923"/>
                  </a:cubicBezTo>
                  <a:cubicBezTo>
                    <a:pt x="2813" y="8652"/>
                    <a:pt x="3830" y="9003"/>
                    <a:pt x="4849" y="9003"/>
                  </a:cubicBezTo>
                  <a:cubicBezTo>
                    <a:pt x="6123" y="9003"/>
                    <a:pt x="7400" y="8453"/>
                    <a:pt x="8329" y="7406"/>
                  </a:cubicBezTo>
                  <a:cubicBezTo>
                    <a:pt x="10001" y="5491"/>
                    <a:pt x="9849" y="2664"/>
                    <a:pt x="8025" y="1053"/>
                  </a:cubicBezTo>
                  <a:cubicBezTo>
                    <a:pt x="7212" y="349"/>
                    <a:pt x="6194" y="0"/>
                    <a:pt x="5167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74" name="Google Shape;1474;p9"/>
            <p:cNvSpPr/>
            <p:nvPr/>
          </p:nvSpPr>
          <p:spPr>
            <a:xfrm>
              <a:off x="4914500" y="3676325"/>
              <a:ext cx="155800" cy="89725"/>
            </a:xfrm>
            <a:custGeom>
              <a:rect b="b" l="l" r="r" t="t"/>
              <a:pathLst>
                <a:path extrusionOk="0" h="3589" w="6232">
                  <a:moveTo>
                    <a:pt x="2486" y="0"/>
                  </a:moveTo>
                  <a:cubicBezTo>
                    <a:pt x="1625" y="0"/>
                    <a:pt x="758" y="252"/>
                    <a:pt x="0" y="742"/>
                  </a:cubicBezTo>
                  <a:cubicBezTo>
                    <a:pt x="152" y="803"/>
                    <a:pt x="304" y="864"/>
                    <a:pt x="365" y="955"/>
                  </a:cubicBezTo>
                  <a:cubicBezTo>
                    <a:pt x="474" y="1087"/>
                    <a:pt x="552" y="1187"/>
                    <a:pt x="633" y="1187"/>
                  </a:cubicBezTo>
                  <a:cubicBezTo>
                    <a:pt x="664" y="1187"/>
                    <a:pt x="696" y="1172"/>
                    <a:pt x="730" y="1138"/>
                  </a:cubicBezTo>
                  <a:cubicBezTo>
                    <a:pt x="821" y="1046"/>
                    <a:pt x="973" y="530"/>
                    <a:pt x="1368" y="469"/>
                  </a:cubicBezTo>
                  <a:cubicBezTo>
                    <a:pt x="1406" y="455"/>
                    <a:pt x="1445" y="449"/>
                    <a:pt x="1483" y="449"/>
                  </a:cubicBezTo>
                  <a:cubicBezTo>
                    <a:pt x="1722" y="449"/>
                    <a:pt x="1966" y="675"/>
                    <a:pt x="2165" y="675"/>
                  </a:cubicBezTo>
                  <a:cubicBezTo>
                    <a:pt x="2217" y="675"/>
                    <a:pt x="2266" y="660"/>
                    <a:pt x="2310" y="621"/>
                  </a:cubicBezTo>
                  <a:cubicBezTo>
                    <a:pt x="2464" y="416"/>
                    <a:pt x="2726" y="168"/>
                    <a:pt x="3041" y="168"/>
                  </a:cubicBezTo>
                  <a:cubicBezTo>
                    <a:pt x="3100" y="168"/>
                    <a:pt x="3160" y="176"/>
                    <a:pt x="3222" y="195"/>
                  </a:cubicBezTo>
                  <a:cubicBezTo>
                    <a:pt x="3587" y="317"/>
                    <a:pt x="3830" y="1594"/>
                    <a:pt x="4134" y="1745"/>
                  </a:cubicBezTo>
                  <a:cubicBezTo>
                    <a:pt x="4180" y="1769"/>
                    <a:pt x="4227" y="1778"/>
                    <a:pt x="4273" y="1778"/>
                  </a:cubicBezTo>
                  <a:cubicBezTo>
                    <a:pt x="4438" y="1778"/>
                    <a:pt x="4603" y="1661"/>
                    <a:pt x="4761" y="1661"/>
                  </a:cubicBezTo>
                  <a:cubicBezTo>
                    <a:pt x="4848" y="1661"/>
                    <a:pt x="4933" y="1696"/>
                    <a:pt x="5015" y="1806"/>
                  </a:cubicBezTo>
                  <a:cubicBezTo>
                    <a:pt x="5301" y="2120"/>
                    <a:pt x="5104" y="3588"/>
                    <a:pt x="5432" y="3588"/>
                  </a:cubicBezTo>
                  <a:cubicBezTo>
                    <a:pt x="5453" y="3588"/>
                    <a:pt x="5476" y="3582"/>
                    <a:pt x="5502" y="3569"/>
                  </a:cubicBezTo>
                  <a:cubicBezTo>
                    <a:pt x="5806" y="3478"/>
                    <a:pt x="5958" y="2566"/>
                    <a:pt x="6231" y="2262"/>
                  </a:cubicBezTo>
                  <a:cubicBezTo>
                    <a:pt x="5988" y="1806"/>
                    <a:pt x="5684" y="1411"/>
                    <a:pt x="5289" y="1046"/>
                  </a:cubicBezTo>
                  <a:cubicBezTo>
                    <a:pt x="4487" y="343"/>
                    <a:pt x="3491" y="0"/>
                    <a:pt x="2486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75" name="Google Shape;1475;p9"/>
            <p:cNvSpPr/>
            <p:nvPr/>
          </p:nvSpPr>
          <p:spPr>
            <a:xfrm>
              <a:off x="5027725" y="3753375"/>
              <a:ext cx="57000" cy="83625"/>
            </a:xfrm>
            <a:custGeom>
              <a:rect b="b" l="l" r="r" t="t"/>
              <a:pathLst>
                <a:path extrusionOk="0" h="3345" w="2280">
                  <a:moveTo>
                    <a:pt x="2067" y="1"/>
                  </a:moveTo>
                  <a:cubicBezTo>
                    <a:pt x="1824" y="457"/>
                    <a:pt x="1368" y="943"/>
                    <a:pt x="1094" y="1369"/>
                  </a:cubicBezTo>
                  <a:cubicBezTo>
                    <a:pt x="608" y="2129"/>
                    <a:pt x="0" y="3344"/>
                    <a:pt x="608" y="3344"/>
                  </a:cubicBezTo>
                  <a:cubicBezTo>
                    <a:pt x="851" y="3344"/>
                    <a:pt x="1459" y="2888"/>
                    <a:pt x="2067" y="2281"/>
                  </a:cubicBezTo>
                  <a:cubicBezTo>
                    <a:pt x="2280" y="1521"/>
                    <a:pt x="2280" y="761"/>
                    <a:pt x="2067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76" name="Google Shape;1476;p9"/>
            <p:cNvSpPr/>
            <p:nvPr/>
          </p:nvSpPr>
          <p:spPr>
            <a:xfrm>
              <a:off x="4900825" y="3707625"/>
              <a:ext cx="113225" cy="187525"/>
            </a:xfrm>
            <a:custGeom>
              <a:rect b="b" l="l" r="r" t="t"/>
              <a:pathLst>
                <a:path extrusionOk="0" h="7501" w="4529">
                  <a:moveTo>
                    <a:pt x="3069" y="1555"/>
                  </a:moveTo>
                  <a:cubicBezTo>
                    <a:pt x="3419" y="1555"/>
                    <a:pt x="3124" y="2621"/>
                    <a:pt x="2888" y="2621"/>
                  </a:cubicBezTo>
                  <a:cubicBezTo>
                    <a:pt x="2675" y="2621"/>
                    <a:pt x="2037" y="1709"/>
                    <a:pt x="3040" y="1557"/>
                  </a:cubicBezTo>
                  <a:cubicBezTo>
                    <a:pt x="3050" y="1556"/>
                    <a:pt x="3060" y="1555"/>
                    <a:pt x="3069" y="1555"/>
                  </a:cubicBezTo>
                  <a:close/>
                  <a:moveTo>
                    <a:pt x="1893" y="0"/>
                  </a:moveTo>
                  <a:cubicBezTo>
                    <a:pt x="1656" y="0"/>
                    <a:pt x="1189" y="610"/>
                    <a:pt x="1216" y="797"/>
                  </a:cubicBezTo>
                  <a:cubicBezTo>
                    <a:pt x="1216" y="876"/>
                    <a:pt x="1244" y="894"/>
                    <a:pt x="1287" y="894"/>
                  </a:cubicBezTo>
                  <a:cubicBezTo>
                    <a:pt x="1324" y="894"/>
                    <a:pt x="1372" y="881"/>
                    <a:pt x="1421" y="881"/>
                  </a:cubicBezTo>
                  <a:cubicBezTo>
                    <a:pt x="1491" y="881"/>
                    <a:pt x="1563" y="908"/>
                    <a:pt x="1611" y="1041"/>
                  </a:cubicBezTo>
                  <a:cubicBezTo>
                    <a:pt x="1672" y="1375"/>
                    <a:pt x="456" y="1861"/>
                    <a:pt x="243" y="2469"/>
                  </a:cubicBezTo>
                  <a:cubicBezTo>
                    <a:pt x="0" y="3047"/>
                    <a:pt x="608" y="3776"/>
                    <a:pt x="882" y="4141"/>
                  </a:cubicBezTo>
                  <a:cubicBezTo>
                    <a:pt x="1155" y="4506"/>
                    <a:pt x="1976" y="4597"/>
                    <a:pt x="2067" y="4810"/>
                  </a:cubicBezTo>
                  <a:cubicBezTo>
                    <a:pt x="2189" y="4992"/>
                    <a:pt x="1611" y="5205"/>
                    <a:pt x="1915" y="5509"/>
                  </a:cubicBezTo>
                  <a:cubicBezTo>
                    <a:pt x="2219" y="5813"/>
                    <a:pt x="2492" y="6117"/>
                    <a:pt x="2553" y="6360"/>
                  </a:cubicBezTo>
                  <a:cubicBezTo>
                    <a:pt x="2614" y="6573"/>
                    <a:pt x="1793" y="7393"/>
                    <a:pt x="2097" y="7484"/>
                  </a:cubicBezTo>
                  <a:cubicBezTo>
                    <a:pt x="2117" y="7495"/>
                    <a:pt x="2145" y="7500"/>
                    <a:pt x="2181" y="7500"/>
                  </a:cubicBezTo>
                  <a:cubicBezTo>
                    <a:pt x="2640" y="7500"/>
                    <a:pt x="4323" y="6644"/>
                    <a:pt x="4407" y="6390"/>
                  </a:cubicBezTo>
                  <a:cubicBezTo>
                    <a:pt x="4529" y="6117"/>
                    <a:pt x="4468" y="5661"/>
                    <a:pt x="4195" y="5418"/>
                  </a:cubicBezTo>
                  <a:cubicBezTo>
                    <a:pt x="4123" y="5346"/>
                    <a:pt x="4019" y="5322"/>
                    <a:pt x="3892" y="5322"/>
                  </a:cubicBezTo>
                  <a:cubicBezTo>
                    <a:pt x="3636" y="5322"/>
                    <a:pt x="3288" y="5419"/>
                    <a:pt x="2931" y="5419"/>
                  </a:cubicBezTo>
                  <a:cubicBezTo>
                    <a:pt x="2784" y="5419"/>
                    <a:pt x="2636" y="5403"/>
                    <a:pt x="2492" y="5357"/>
                  </a:cubicBezTo>
                  <a:cubicBezTo>
                    <a:pt x="1793" y="5174"/>
                    <a:pt x="2341" y="4992"/>
                    <a:pt x="2280" y="4688"/>
                  </a:cubicBezTo>
                  <a:cubicBezTo>
                    <a:pt x="2219" y="4415"/>
                    <a:pt x="1429" y="4445"/>
                    <a:pt x="1094" y="4111"/>
                  </a:cubicBezTo>
                  <a:cubicBezTo>
                    <a:pt x="851" y="3776"/>
                    <a:pt x="1550" y="3411"/>
                    <a:pt x="1976" y="3199"/>
                  </a:cubicBezTo>
                  <a:cubicBezTo>
                    <a:pt x="2005" y="3184"/>
                    <a:pt x="2034" y="3177"/>
                    <a:pt x="2065" y="3177"/>
                  </a:cubicBezTo>
                  <a:cubicBezTo>
                    <a:pt x="2481" y="3177"/>
                    <a:pt x="3009" y="4445"/>
                    <a:pt x="3009" y="4445"/>
                  </a:cubicBezTo>
                  <a:cubicBezTo>
                    <a:pt x="3009" y="4445"/>
                    <a:pt x="3496" y="4080"/>
                    <a:pt x="3708" y="3807"/>
                  </a:cubicBezTo>
                  <a:cubicBezTo>
                    <a:pt x="3891" y="3533"/>
                    <a:pt x="3465" y="3442"/>
                    <a:pt x="3435" y="3168"/>
                  </a:cubicBezTo>
                  <a:cubicBezTo>
                    <a:pt x="3374" y="2895"/>
                    <a:pt x="3891" y="2469"/>
                    <a:pt x="3891" y="2135"/>
                  </a:cubicBezTo>
                  <a:cubicBezTo>
                    <a:pt x="3891" y="1831"/>
                    <a:pt x="3496" y="1527"/>
                    <a:pt x="3283" y="1314"/>
                  </a:cubicBezTo>
                  <a:cubicBezTo>
                    <a:pt x="3211" y="1242"/>
                    <a:pt x="3118" y="1221"/>
                    <a:pt x="3016" y="1221"/>
                  </a:cubicBezTo>
                  <a:cubicBezTo>
                    <a:pt x="2866" y="1221"/>
                    <a:pt x="2697" y="1267"/>
                    <a:pt x="2549" y="1267"/>
                  </a:cubicBezTo>
                  <a:cubicBezTo>
                    <a:pt x="2458" y="1267"/>
                    <a:pt x="2375" y="1250"/>
                    <a:pt x="2310" y="1193"/>
                  </a:cubicBezTo>
                  <a:cubicBezTo>
                    <a:pt x="2067" y="949"/>
                    <a:pt x="2371" y="767"/>
                    <a:pt x="2249" y="463"/>
                  </a:cubicBezTo>
                  <a:cubicBezTo>
                    <a:pt x="2221" y="377"/>
                    <a:pt x="2185" y="345"/>
                    <a:pt x="2152" y="345"/>
                  </a:cubicBezTo>
                  <a:cubicBezTo>
                    <a:pt x="2116" y="345"/>
                    <a:pt x="2083" y="385"/>
                    <a:pt x="2067" y="433"/>
                  </a:cubicBezTo>
                  <a:cubicBezTo>
                    <a:pt x="2097" y="342"/>
                    <a:pt x="2128" y="190"/>
                    <a:pt x="1976" y="38"/>
                  </a:cubicBezTo>
                  <a:cubicBezTo>
                    <a:pt x="1954" y="12"/>
                    <a:pt x="1926" y="0"/>
                    <a:pt x="1893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77" name="Google Shape;1477;p9"/>
            <p:cNvSpPr/>
            <p:nvPr/>
          </p:nvSpPr>
          <p:spPr>
            <a:xfrm>
              <a:off x="4881050" y="3358725"/>
              <a:ext cx="40300" cy="64900"/>
            </a:xfrm>
            <a:custGeom>
              <a:rect b="b" l="l" r="r" t="t"/>
              <a:pathLst>
                <a:path extrusionOk="0" h="2596" w="1612">
                  <a:moveTo>
                    <a:pt x="1095" y="376"/>
                  </a:moveTo>
                  <a:cubicBezTo>
                    <a:pt x="1247" y="468"/>
                    <a:pt x="1338" y="559"/>
                    <a:pt x="1338" y="559"/>
                  </a:cubicBezTo>
                  <a:cubicBezTo>
                    <a:pt x="1399" y="619"/>
                    <a:pt x="1399" y="741"/>
                    <a:pt x="1369" y="832"/>
                  </a:cubicBezTo>
                  <a:cubicBezTo>
                    <a:pt x="1247" y="1015"/>
                    <a:pt x="1065" y="1167"/>
                    <a:pt x="761" y="1319"/>
                  </a:cubicBezTo>
                  <a:cubicBezTo>
                    <a:pt x="821" y="1136"/>
                    <a:pt x="943" y="832"/>
                    <a:pt x="1095" y="376"/>
                  </a:cubicBezTo>
                  <a:close/>
                  <a:moveTo>
                    <a:pt x="768" y="0"/>
                  </a:moveTo>
                  <a:cubicBezTo>
                    <a:pt x="745" y="0"/>
                    <a:pt x="723" y="34"/>
                    <a:pt x="700" y="103"/>
                  </a:cubicBezTo>
                  <a:cubicBezTo>
                    <a:pt x="730" y="103"/>
                    <a:pt x="730" y="133"/>
                    <a:pt x="730" y="164"/>
                  </a:cubicBezTo>
                  <a:cubicBezTo>
                    <a:pt x="730" y="224"/>
                    <a:pt x="730" y="224"/>
                    <a:pt x="761" y="224"/>
                  </a:cubicBezTo>
                  <a:cubicBezTo>
                    <a:pt x="730" y="376"/>
                    <a:pt x="700" y="559"/>
                    <a:pt x="609" y="741"/>
                  </a:cubicBezTo>
                  <a:cubicBezTo>
                    <a:pt x="578" y="863"/>
                    <a:pt x="487" y="1045"/>
                    <a:pt x="396" y="1319"/>
                  </a:cubicBezTo>
                  <a:cubicBezTo>
                    <a:pt x="274" y="1592"/>
                    <a:pt x="183" y="1775"/>
                    <a:pt x="153" y="1896"/>
                  </a:cubicBezTo>
                  <a:cubicBezTo>
                    <a:pt x="92" y="2078"/>
                    <a:pt x="31" y="2261"/>
                    <a:pt x="1" y="2413"/>
                  </a:cubicBezTo>
                  <a:cubicBezTo>
                    <a:pt x="1" y="2443"/>
                    <a:pt x="1" y="2504"/>
                    <a:pt x="31" y="2534"/>
                  </a:cubicBezTo>
                  <a:lnTo>
                    <a:pt x="122" y="2595"/>
                  </a:lnTo>
                  <a:cubicBezTo>
                    <a:pt x="244" y="2534"/>
                    <a:pt x="305" y="2413"/>
                    <a:pt x="396" y="2261"/>
                  </a:cubicBezTo>
                  <a:cubicBezTo>
                    <a:pt x="426" y="2200"/>
                    <a:pt x="426" y="2109"/>
                    <a:pt x="457" y="2048"/>
                  </a:cubicBezTo>
                  <a:cubicBezTo>
                    <a:pt x="487" y="1927"/>
                    <a:pt x="548" y="1835"/>
                    <a:pt x="548" y="1805"/>
                  </a:cubicBezTo>
                  <a:cubicBezTo>
                    <a:pt x="578" y="1775"/>
                    <a:pt x="578" y="1683"/>
                    <a:pt x="609" y="1653"/>
                  </a:cubicBezTo>
                  <a:cubicBezTo>
                    <a:pt x="700" y="1653"/>
                    <a:pt x="791" y="1653"/>
                    <a:pt x="882" y="1623"/>
                  </a:cubicBezTo>
                  <a:lnTo>
                    <a:pt x="1095" y="1501"/>
                  </a:lnTo>
                  <a:cubicBezTo>
                    <a:pt x="1186" y="1471"/>
                    <a:pt x="1338" y="1349"/>
                    <a:pt x="1490" y="1197"/>
                  </a:cubicBezTo>
                  <a:cubicBezTo>
                    <a:pt x="1551" y="1136"/>
                    <a:pt x="1612" y="1045"/>
                    <a:pt x="1521" y="1045"/>
                  </a:cubicBezTo>
                  <a:cubicBezTo>
                    <a:pt x="1551" y="984"/>
                    <a:pt x="1612" y="863"/>
                    <a:pt x="1551" y="771"/>
                  </a:cubicBezTo>
                  <a:cubicBezTo>
                    <a:pt x="1521" y="468"/>
                    <a:pt x="1338" y="255"/>
                    <a:pt x="1034" y="103"/>
                  </a:cubicBezTo>
                  <a:cubicBezTo>
                    <a:pt x="913" y="72"/>
                    <a:pt x="852" y="12"/>
                    <a:pt x="791" y="12"/>
                  </a:cubicBezTo>
                  <a:cubicBezTo>
                    <a:pt x="783" y="4"/>
                    <a:pt x="776" y="0"/>
                    <a:pt x="768" y="0"/>
                  </a:cubicBezTo>
                  <a:close/>
                </a:path>
              </a:pathLst>
            </a:custGeom>
            <a:solidFill>
              <a:schemeClr val="accent2"/>
            </a:solidFill>
            <a:ln cap="flat" cmpd="sng" w="4550">
              <a:solidFill>
                <a:schemeClr val="accent2"/>
              </a:solidFill>
              <a:prstDash val="solid"/>
              <a:miter lim="30395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78" name="Google Shape;1478;p9"/>
            <p:cNvSpPr/>
            <p:nvPr/>
          </p:nvSpPr>
          <p:spPr>
            <a:xfrm>
              <a:off x="4922850" y="3381050"/>
              <a:ext cx="45625" cy="60800"/>
            </a:xfrm>
            <a:custGeom>
              <a:rect b="b" l="l" r="r" t="t"/>
              <a:pathLst>
                <a:path extrusionOk="0" h="2432" w="1825">
                  <a:moveTo>
                    <a:pt x="1520" y="699"/>
                  </a:moveTo>
                  <a:cubicBezTo>
                    <a:pt x="1520" y="760"/>
                    <a:pt x="1490" y="882"/>
                    <a:pt x="1490" y="1003"/>
                  </a:cubicBezTo>
                  <a:cubicBezTo>
                    <a:pt x="1460" y="1094"/>
                    <a:pt x="1460" y="1216"/>
                    <a:pt x="1399" y="1307"/>
                  </a:cubicBezTo>
                  <a:cubicBezTo>
                    <a:pt x="1216" y="1216"/>
                    <a:pt x="1156" y="1216"/>
                    <a:pt x="1095" y="1216"/>
                  </a:cubicBezTo>
                  <a:cubicBezTo>
                    <a:pt x="1216" y="1034"/>
                    <a:pt x="1368" y="882"/>
                    <a:pt x="1520" y="699"/>
                  </a:cubicBezTo>
                  <a:close/>
                  <a:moveTo>
                    <a:pt x="1703" y="0"/>
                  </a:moveTo>
                  <a:cubicBezTo>
                    <a:pt x="1672" y="0"/>
                    <a:pt x="1642" y="0"/>
                    <a:pt x="1611" y="30"/>
                  </a:cubicBezTo>
                  <a:cubicBezTo>
                    <a:pt x="1490" y="152"/>
                    <a:pt x="1338" y="334"/>
                    <a:pt x="1156" y="608"/>
                  </a:cubicBezTo>
                  <a:cubicBezTo>
                    <a:pt x="912" y="912"/>
                    <a:pt x="760" y="1094"/>
                    <a:pt x="700" y="1216"/>
                  </a:cubicBezTo>
                  <a:lnTo>
                    <a:pt x="548" y="1216"/>
                  </a:lnTo>
                  <a:cubicBezTo>
                    <a:pt x="487" y="1216"/>
                    <a:pt x="487" y="1246"/>
                    <a:pt x="487" y="1246"/>
                  </a:cubicBezTo>
                  <a:cubicBezTo>
                    <a:pt x="487" y="1246"/>
                    <a:pt x="487" y="1307"/>
                    <a:pt x="548" y="1337"/>
                  </a:cubicBezTo>
                  <a:lnTo>
                    <a:pt x="548" y="1398"/>
                  </a:lnTo>
                  <a:cubicBezTo>
                    <a:pt x="487" y="1489"/>
                    <a:pt x="426" y="1611"/>
                    <a:pt x="274" y="1763"/>
                  </a:cubicBezTo>
                  <a:cubicBezTo>
                    <a:pt x="152" y="1854"/>
                    <a:pt x="92" y="2006"/>
                    <a:pt x="31" y="2097"/>
                  </a:cubicBezTo>
                  <a:cubicBezTo>
                    <a:pt x="1" y="2128"/>
                    <a:pt x="31" y="2219"/>
                    <a:pt x="122" y="2249"/>
                  </a:cubicBezTo>
                  <a:cubicBezTo>
                    <a:pt x="152" y="2265"/>
                    <a:pt x="183" y="2272"/>
                    <a:pt x="209" y="2272"/>
                  </a:cubicBezTo>
                  <a:cubicBezTo>
                    <a:pt x="236" y="2272"/>
                    <a:pt x="259" y="2265"/>
                    <a:pt x="274" y="2249"/>
                  </a:cubicBezTo>
                  <a:cubicBezTo>
                    <a:pt x="335" y="2158"/>
                    <a:pt x="426" y="2006"/>
                    <a:pt x="548" y="1854"/>
                  </a:cubicBezTo>
                  <a:cubicBezTo>
                    <a:pt x="639" y="1672"/>
                    <a:pt x="760" y="1550"/>
                    <a:pt x="791" y="1489"/>
                  </a:cubicBezTo>
                  <a:cubicBezTo>
                    <a:pt x="852" y="1489"/>
                    <a:pt x="899" y="1476"/>
                    <a:pt x="960" y="1476"/>
                  </a:cubicBezTo>
                  <a:cubicBezTo>
                    <a:pt x="990" y="1476"/>
                    <a:pt x="1024" y="1479"/>
                    <a:pt x="1064" y="1489"/>
                  </a:cubicBezTo>
                  <a:cubicBezTo>
                    <a:pt x="1186" y="1520"/>
                    <a:pt x="1247" y="1520"/>
                    <a:pt x="1338" y="1550"/>
                  </a:cubicBezTo>
                  <a:cubicBezTo>
                    <a:pt x="1338" y="1672"/>
                    <a:pt x="1338" y="1854"/>
                    <a:pt x="1308" y="2067"/>
                  </a:cubicBezTo>
                  <a:cubicBezTo>
                    <a:pt x="1247" y="2249"/>
                    <a:pt x="1308" y="2371"/>
                    <a:pt x="1399" y="2432"/>
                  </a:cubicBezTo>
                  <a:cubicBezTo>
                    <a:pt x="1460" y="2432"/>
                    <a:pt x="1490" y="2432"/>
                    <a:pt x="1520" y="2401"/>
                  </a:cubicBezTo>
                  <a:cubicBezTo>
                    <a:pt x="1611" y="2371"/>
                    <a:pt x="1642" y="2310"/>
                    <a:pt x="1642" y="2280"/>
                  </a:cubicBezTo>
                  <a:lnTo>
                    <a:pt x="1642" y="2158"/>
                  </a:lnTo>
                  <a:cubicBezTo>
                    <a:pt x="1672" y="1763"/>
                    <a:pt x="1703" y="1246"/>
                    <a:pt x="1763" y="699"/>
                  </a:cubicBezTo>
                  <a:cubicBezTo>
                    <a:pt x="1794" y="608"/>
                    <a:pt x="1794" y="486"/>
                    <a:pt x="1824" y="395"/>
                  </a:cubicBezTo>
                  <a:cubicBezTo>
                    <a:pt x="1824" y="274"/>
                    <a:pt x="1824" y="152"/>
                    <a:pt x="1794" y="91"/>
                  </a:cubicBezTo>
                  <a:cubicBezTo>
                    <a:pt x="1794" y="30"/>
                    <a:pt x="1763" y="0"/>
                    <a:pt x="1703" y="0"/>
                  </a:cubicBezTo>
                  <a:close/>
                </a:path>
              </a:pathLst>
            </a:custGeom>
            <a:solidFill>
              <a:schemeClr val="accent2"/>
            </a:solidFill>
            <a:ln cap="flat" cmpd="sng" w="4550">
              <a:solidFill>
                <a:schemeClr val="accent2"/>
              </a:solidFill>
              <a:prstDash val="solid"/>
              <a:miter lim="30395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79" name="Google Shape;1479;p9"/>
            <p:cNvSpPr/>
            <p:nvPr/>
          </p:nvSpPr>
          <p:spPr>
            <a:xfrm>
              <a:off x="4985150" y="3393200"/>
              <a:ext cx="39550" cy="68225"/>
            </a:xfrm>
            <a:custGeom>
              <a:rect b="b" l="l" r="r" t="t"/>
              <a:pathLst>
                <a:path extrusionOk="0" h="2729" w="1582">
                  <a:moveTo>
                    <a:pt x="1126" y="0"/>
                  </a:moveTo>
                  <a:cubicBezTo>
                    <a:pt x="974" y="0"/>
                    <a:pt x="852" y="92"/>
                    <a:pt x="730" y="213"/>
                  </a:cubicBezTo>
                  <a:cubicBezTo>
                    <a:pt x="670" y="304"/>
                    <a:pt x="548" y="426"/>
                    <a:pt x="518" y="578"/>
                  </a:cubicBezTo>
                  <a:cubicBezTo>
                    <a:pt x="427" y="760"/>
                    <a:pt x="427" y="1034"/>
                    <a:pt x="457" y="1368"/>
                  </a:cubicBezTo>
                  <a:cubicBezTo>
                    <a:pt x="518" y="1733"/>
                    <a:pt x="518" y="1976"/>
                    <a:pt x="427" y="2128"/>
                  </a:cubicBezTo>
                  <a:cubicBezTo>
                    <a:pt x="396" y="2250"/>
                    <a:pt x="305" y="2371"/>
                    <a:pt x="244" y="2432"/>
                  </a:cubicBezTo>
                  <a:lnTo>
                    <a:pt x="92" y="2432"/>
                  </a:lnTo>
                  <a:cubicBezTo>
                    <a:pt x="62" y="2432"/>
                    <a:pt x="1" y="2493"/>
                    <a:pt x="1" y="2523"/>
                  </a:cubicBezTo>
                  <a:cubicBezTo>
                    <a:pt x="1" y="2554"/>
                    <a:pt x="1" y="2584"/>
                    <a:pt x="92" y="2675"/>
                  </a:cubicBezTo>
                  <a:cubicBezTo>
                    <a:pt x="123" y="2706"/>
                    <a:pt x="123" y="2706"/>
                    <a:pt x="153" y="2706"/>
                  </a:cubicBezTo>
                  <a:cubicBezTo>
                    <a:pt x="199" y="2721"/>
                    <a:pt x="237" y="2728"/>
                    <a:pt x="275" y="2728"/>
                  </a:cubicBezTo>
                  <a:cubicBezTo>
                    <a:pt x="313" y="2728"/>
                    <a:pt x="351" y="2721"/>
                    <a:pt x="396" y="2706"/>
                  </a:cubicBezTo>
                  <a:cubicBezTo>
                    <a:pt x="518" y="2675"/>
                    <a:pt x="578" y="2645"/>
                    <a:pt x="609" y="2584"/>
                  </a:cubicBezTo>
                  <a:cubicBezTo>
                    <a:pt x="730" y="2523"/>
                    <a:pt x="822" y="2402"/>
                    <a:pt x="852" y="2250"/>
                  </a:cubicBezTo>
                  <a:cubicBezTo>
                    <a:pt x="882" y="2098"/>
                    <a:pt x="943" y="1885"/>
                    <a:pt x="882" y="1611"/>
                  </a:cubicBezTo>
                  <a:cubicBezTo>
                    <a:pt x="822" y="1186"/>
                    <a:pt x="822" y="973"/>
                    <a:pt x="822" y="912"/>
                  </a:cubicBezTo>
                  <a:cubicBezTo>
                    <a:pt x="822" y="851"/>
                    <a:pt x="822" y="760"/>
                    <a:pt x="852" y="699"/>
                  </a:cubicBezTo>
                  <a:cubicBezTo>
                    <a:pt x="943" y="517"/>
                    <a:pt x="1034" y="335"/>
                    <a:pt x="1247" y="274"/>
                  </a:cubicBezTo>
                  <a:lnTo>
                    <a:pt x="1278" y="274"/>
                  </a:lnTo>
                  <a:lnTo>
                    <a:pt x="1308" y="304"/>
                  </a:lnTo>
                  <a:lnTo>
                    <a:pt x="1399" y="304"/>
                  </a:lnTo>
                  <a:cubicBezTo>
                    <a:pt x="1460" y="304"/>
                    <a:pt x="1551" y="274"/>
                    <a:pt x="1551" y="244"/>
                  </a:cubicBezTo>
                  <a:cubicBezTo>
                    <a:pt x="1582" y="213"/>
                    <a:pt x="1582" y="152"/>
                    <a:pt x="1490" y="152"/>
                  </a:cubicBezTo>
                  <a:cubicBezTo>
                    <a:pt x="1460" y="92"/>
                    <a:pt x="1430" y="61"/>
                    <a:pt x="1308" y="0"/>
                  </a:cubicBezTo>
                  <a:close/>
                </a:path>
              </a:pathLst>
            </a:custGeom>
            <a:solidFill>
              <a:schemeClr val="accent2"/>
            </a:solidFill>
            <a:ln cap="flat" cmpd="sng" w="4550">
              <a:solidFill>
                <a:schemeClr val="accent2"/>
              </a:solidFill>
              <a:prstDash val="solid"/>
              <a:miter lim="30395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80" name="Google Shape;1480;p9"/>
            <p:cNvSpPr/>
            <p:nvPr/>
          </p:nvSpPr>
          <p:spPr>
            <a:xfrm>
              <a:off x="5029225" y="3405350"/>
              <a:ext cx="38025" cy="69750"/>
            </a:xfrm>
            <a:custGeom>
              <a:rect b="b" l="l" r="r" t="t"/>
              <a:pathLst>
                <a:path extrusionOk="0" h="2790" w="1521">
                  <a:moveTo>
                    <a:pt x="1095" y="1"/>
                  </a:moveTo>
                  <a:cubicBezTo>
                    <a:pt x="943" y="1"/>
                    <a:pt x="822" y="92"/>
                    <a:pt x="730" y="213"/>
                  </a:cubicBezTo>
                  <a:cubicBezTo>
                    <a:pt x="639" y="305"/>
                    <a:pt x="518" y="426"/>
                    <a:pt x="487" y="578"/>
                  </a:cubicBezTo>
                  <a:cubicBezTo>
                    <a:pt x="426" y="761"/>
                    <a:pt x="426" y="1034"/>
                    <a:pt x="457" y="1369"/>
                  </a:cubicBezTo>
                  <a:cubicBezTo>
                    <a:pt x="487" y="1733"/>
                    <a:pt x="487" y="2007"/>
                    <a:pt x="426" y="2128"/>
                  </a:cubicBezTo>
                  <a:cubicBezTo>
                    <a:pt x="366" y="2250"/>
                    <a:pt x="305" y="2372"/>
                    <a:pt x="214" y="2432"/>
                  </a:cubicBezTo>
                  <a:cubicBezTo>
                    <a:pt x="214" y="2493"/>
                    <a:pt x="183" y="2493"/>
                    <a:pt x="153" y="2493"/>
                  </a:cubicBezTo>
                  <a:lnTo>
                    <a:pt x="62" y="2493"/>
                  </a:lnTo>
                  <a:cubicBezTo>
                    <a:pt x="31" y="2493"/>
                    <a:pt x="1" y="2524"/>
                    <a:pt x="1" y="2554"/>
                  </a:cubicBezTo>
                  <a:cubicBezTo>
                    <a:pt x="1" y="2584"/>
                    <a:pt x="1" y="2645"/>
                    <a:pt x="62" y="2706"/>
                  </a:cubicBezTo>
                  <a:cubicBezTo>
                    <a:pt x="122" y="2767"/>
                    <a:pt x="122" y="2767"/>
                    <a:pt x="153" y="2767"/>
                  </a:cubicBezTo>
                  <a:cubicBezTo>
                    <a:pt x="183" y="2782"/>
                    <a:pt x="221" y="2790"/>
                    <a:pt x="259" y="2790"/>
                  </a:cubicBezTo>
                  <a:cubicBezTo>
                    <a:pt x="297" y="2790"/>
                    <a:pt x="335" y="2782"/>
                    <a:pt x="366" y="2767"/>
                  </a:cubicBezTo>
                  <a:cubicBezTo>
                    <a:pt x="487" y="2706"/>
                    <a:pt x="578" y="2676"/>
                    <a:pt x="609" y="2645"/>
                  </a:cubicBezTo>
                  <a:cubicBezTo>
                    <a:pt x="730" y="2554"/>
                    <a:pt x="791" y="2432"/>
                    <a:pt x="822" y="2311"/>
                  </a:cubicBezTo>
                  <a:cubicBezTo>
                    <a:pt x="882" y="2159"/>
                    <a:pt x="913" y="1916"/>
                    <a:pt x="882" y="1642"/>
                  </a:cubicBezTo>
                  <a:cubicBezTo>
                    <a:pt x="852" y="1277"/>
                    <a:pt x="791" y="1034"/>
                    <a:pt x="791" y="1004"/>
                  </a:cubicBezTo>
                  <a:cubicBezTo>
                    <a:pt x="791" y="913"/>
                    <a:pt x="791" y="852"/>
                    <a:pt x="852" y="791"/>
                  </a:cubicBezTo>
                  <a:cubicBezTo>
                    <a:pt x="913" y="578"/>
                    <a:pt x="1034" y="426"/>
                    <a:pt x="1217" y="365"/>
                  </a:cubicBezTo>
                  <a:lnTo>
                    <a:pt x="1247" y="365"/>
                  </a:lnTo>
                  <a:lnTo>
                    <a:pt x="1308" y="396"/>
                  </a:lnTo>
                  <a:lnTo>
                    <a:pt x="1369" y="396"/>
                  </a:lnTo>
                  <a:cubicBezTo>
                    <a:pt x="1460" y="396"/>
                    <a:pt x="1521" y="365"/>
                    <a:pt x="1521" y="335"/>
                  </a:cubicBezTo>
                  <a:cubicBezTo>
                    <a:pt x="1521" y="335"/>
                    <a:pt x="1521" y="274"/>
                    <a:pt x="1490" y="153"/>
                  </a:cubicBezTo>
                  <a:cubicBezTo>
                    <a:pt x="1430" y="92"/>
                    <a:pt x="1399" y="62"/>
                    <a:pt x="1278" y="1"/>
                  </a:cubicBezTo>
                  <a:close/>
                </a:path>
              </a:pathLst>
            </a:custGeom>
            <a:solidFill>
              <a:schemeClr val="accent2"/>
            </a:solidFill>
            <a:ln cap="flat" cmpd="sng" w="4550">
              <a:solidFill>
                <a:schemeClr val="accent2"/>
              </a:solidFill>
              <a:prstDash val="solid"/>
              <a:miter lim="30395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81" name="Google Shape;1481;p9"/>
            <p:cNvSpPr/>
            <p:nvPr/>
          </p:nvSpPr>
          <p:spPr>
            <a:xfrm>
              <a:off x="5070275" y="3425575"/>
              <a:ext cx="41050" cy="64925"/>
            </a:xfrm>
            <a:custGeom>
              <a:rect b="b" l="l" r="r" t="t"/>
              <a:pathLst>
                <a:path extrusionOk="0" h="2597" w="1642">
                  <a:moveTo>
                    <a:pt x="1095" y="377"/>
                  </a:moveTo>
                  <a:cubicBezTo>
                    <a:pt x="1247" y="499"/>
                    <a:pt x="1307" y="590"/>
                    <a:pt x="1307" y="590"/>
                  </a:cubicBezTo>
                  <a:cubicBezTo>
                    <a:pt x="1398" y="651"/>
                    <a:pt x="1398" y="772"/>
                    <a:pt x="1368" y="833"/>
                  </a:cubicBezTo>
                  <a:cubicBezTo>
                    <a:pt x="1247" y="1046"/>
                    <a:pt x="1064" y="1198"/>
                    <a:pt x="699" y="1350"/>
                  </a:cubicBezTo>
                  <a:cubicBezTo>
                    <a:pt x="791" y="1137"/>
                    <a:pt x="943" y="833"/>
                    <a:pt x="1095" y="377"/>
                  </a:cubicBezTo>
                  <a:close/>
                  <a:moveTo>
                    <a:pt x="766" y="0"/>
                  </a:moveTo>
                  <a:cubicBezTo>
                    <a:pt x="742" y="0"/>
                    <a:pt x="713" y="29"/>
                    <a:pt x="669" y="73"/>
                  </a:cubicBezTo>
                  <a:cubicBezTo>
                    <a:pt x="730" y="73"/>
                    <a:pt x="730" y="134"/>
                    <a:pt x="730" y="164"/>
                  </a:cubicBezTo>
                  <a:cubicBezTo>
                    <a:pt x="730" y="195"/>
                    <a:pt x="730" y="195"/>
                    <a:pt x="760" y="195"/>
                  </a:cubicBezTo>
                  <a:cubicBezTo>
                    <a:pt x="730" y="347"/>
                    <a:pt x="669" y="529"/>
                    <a:pt x="608" y="742"/>
                  </a:cubicBezTo>
                  <a:cubicBezTo>
                    <a:pt x="578" y="833"/>
                    <a:pt x="487" y="1046"/>
                    <a:pt x="365" y="1289"/>
                  </a:cubicBezTo>
                  <a:cubicBezTo>
                    <a:pt x="274" y="1563"/>
                    <a:pt x="183" y="1745"/>
                    <a:pt x="152" y="1867"/>
                  </a:cubicBezTo>
                  <a:cubicBezTo>
                    <a:pt x="61" y="2049"/>
                    <a:pt x="31" y="2262"/>
                    <a:pt x="0" y="2414"/>
                  </a:cubicBezTo>
                  <a:cubicBezTo>
                    <a:pt x="0" y="2444"/>
                    <a:pt x="0" y="2474"/>
                    <a:pt x="31" y="2505"/>
                  </a:cubicBezTo>
                  <a:lnTo>
                    <a:pt x="122" y="2596"/>
                  </a:lnTo>
                  <a:cubicBezTo>
                    <a:pt x="213" y="2505"/>
                    <a:pt x="304" y="2414"/>
                    <a:pt x="365" y="2262"/>
                  </a:cubicBezTo>
                  <a:cubicBezTo>
                    <a:pt x="426" y="2170"/>
                    <a:pt x="426" y="2140"/>
                    <a:pt x="456" y="2019"/>
                  </a:cubicBezTo>
                  <a:cubicBezTo>
                    <a:pt x="487" y="1897"/>
                    <a:pt x="517" y="1836"/>
                    <a:pt x="517" y="1806"/>
                  </a:cubicBezTo>
                  <a:cubicBezTo>
                    <a:pt x="578" y="1745"/>
                    <a:pt x="578" y="1684"/>
                    <a:pt x="608" y="1654"/>
                  </a:cubicBezTo>
                  <a:cubicBezTo>
                    <a:pt x="669" y="1654"/>
                    <a:pt x="791" y="1654"/>
                    <a:pt x="882" y="1593"/>
                  </a:cubicBezTo>
                  <a:lnTo>
                    <a:pt x="1095" y="1502"/>
                  </a:lnTo>
                  <a:cubicBezTo>
                    <a:pt x="1186" y="1441"/>
                    <a:pt x="1338" y="1319"/>
                    <a:pt x="1490" y="1198"/>
                  </a:cubicBezTo>
                  <a:cubicBezTo>
                    <a:pt x="1550" y="1107"/>
                    <a:pt x="1642" y="1046"/>
                    <a:pt x="1550" y="1046"/>
                  </a:cubicBezTo>
                  <a:cubicBezTo>
                    <a:pt x="1550" y="955"/>
                    <a:pt x="1581" y="833"/>
                    <a:pt x="1550" y="772"/>
                  </a:cubicBezTo>
                  <a:cubicBezTo>
                    <a:pt x="1520" y="468"/>
                    <a:pt x="1338" y="225"/>
                    <a:pt x="1034" y="73"/>
                  </a:cubicBezTo>
                  <a:cubicBezTo>
                    <a:pt x="912" y="43"/>
                    <a:pt x="821" y="12"/>
                    <a:pt x="791" y="12"/>
                  </a:cubicBezTo>
                  <a:cubicBezTo>
                    <a:pt x="782" y="4"/>
                    <a:pt x="774" y="0"/>
                    <a:pt x="766" y="0"/>
                  </a:cubicBezTo>
                  <a:close/>
                </a:path>
              </a:pathLst>
            </a:custGeom>
            <a:solidFill>
              <a:schemeClr val="accent2"/>
            </a:solidFill>
            <a:ln cap="flat" cmpd="sng" w="4550">
              <a:solidFill>
                <a:schemeClr val="accent2"/>
              </a:solidFill>
              <a:prstDash val="solid"/>
              <a:miter lim="30395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82" name="Google Shape;1482;p9"/>
            <p:cNvSpPr/>
            <p:nvPr/>
          </p:nvSpPr>
          <p:spPr>
            <a:xfrm>
              <a:off x="5124225" y="3454850"/>
              <a:ext cx="36500" cy="40200"/>
            </a:xfrm>
            <a:custGeom>
              <a:rect b="b" l="l" r="r" t="t"/>
              <a:pathLst>
                <a:path extrusionOk="0" h="1608" w="1460">
                  <a:moveTo>
                    <a:pt x="1095" y="544"/>
                  </a:moveTo>
                  <a:cubicBezTo>
                    <a:pt x="1186" y="635"/>
                    <a:pt x="1186" y="726"/>
                    <a:pt x="1155" y="939"/>
                  </a:cubicBezTo>
                  <a:cubicBezTo>
                    <a:pt x="1095" y="1030"/>
                    <a:pt x="1034" y="1151"/>
                    <a:pt x="791" y="1334"/>
                  </a:cubicBezTo>
                  <a:cubicBezTo>
                    <a:pt x="677" y="1402"/>
                    <a:pt x="580" y="1436"/>
                    <a:pt x="500" y="1436"/>
                  </a:cubicBezTo>
                  <a:cubicBezTo>
                    <a:pt x="473" y="1436"/>
                    <a:pt x="449" y="1433"/>
                    <a:pt x="426" y="1425"/>
                  </a:cubicBezTo>
                  <a:cubicBezTo>
                    <a:pt x="365" y="1395"/>
                    <a:pt x="335" y="1303"/>
                    <a:pt x="304" y="1182"/>
                  </a:cubicBezTo>
                  <a:cubicBezTo>
                    <a:pt x="304" y="1091"/>
                    <a:pt x="304" y="999"/>
                    <a:pt x="335" y="878"/>
                  </a:cubicBezTo>
                  <a:cubicBezTo>
                    <a:pt x="426" y="726"/>
                    <a:pt x="487" y="635"/>
                    <a:pt x="608" y="574"/>
                  </a:cubicBezTo>
                  <a:lnTo>
                    <a:pt x="639" y="574"/>
                  </a:lnTo>
                  <a:lnTo>
                    <a:pt x="669" y="635"/>
                  </a:lnTo>
                  <a:cubicBezTo>
                    <a:pt x="730" y="665"/>
                    <a:pt x="730" y="665"/>
                    <a:pt x="760" y="665"/>
                  </a:cubicBezTo>
                  <a:cubicBezTo>
                    <a:pt x="791" y="665"/>
                    <a:pt x="821" y="635"/>
                    <a:pt x="912" y="574"/>
                  </a:cubicBezTo>
                  <a:cubicBezTo>
                    <a:pt x="973" y="544"/>
                    <a:pt x="1034" y="544"/>
                    <a:pt x="1064" y="544"/>
                  </a:cubicBezTo>
                  <a:close/>
                  <a:moveTo>
                    <a:pt x="878" y="1"/>
                  </a:moveTo>
                  <a:cubicBezTo>
                    <a:pt x="825" y="1"/>
                    <a:pt x="762" y="36"/>
                    <a:pt x="699" y="57"/>
                  </a:cubicBezTo>
                  <a:cubicBezTo>
                    <a:pt x="578" y="88"/>
                    <a:pt x="487" y="118"/>
                    <a:pt x="426" y="209"/>
                  </a:cubicBezTo>
                  <a:cubicBezTo>
                    <a:pt x="244" y="392"/>
                    <a:pt x="122" y="544"/>
                    <a:pt x="31" y="726"/>
                  </a:cubicBezTo>
                  <a:cubicBezTo>
                    <a:pt x="0" y="878"/>
                    <a:pt x="0" y="1030"/>
                    <a:pt x="31" y="1182"/>
                  </a:cubicBezTo>
                  <a:cubicBezTo>
                    <a:pt x="122" y="1364"/>
                    <a:pt x="244" y="1516"/>
                    <a:pt x="396" y="1577"/>
                  </a:cubicBezTo>
                  <a:cubicBezTo>
                    <a:pt x="426" y="1607"/>
                    <a:pt x="456" y="1607"/>
                    <a:pt x="487" y="1607"/>
                  </a:cubicBezTo>
                  <a:cubicBezTo>
                    <a:pt x="791" y="1607"/>
                    <a:pt x="1064" y="1486"/>
                    <a:pt x="1338" y="1212"/>
                  </a:cubicBezTo>
                  <a:cubicBezTo>
                    <a:pt x="1368" y="1182"/>
                    <a:pt x="1399" y="1151"/>
                    <a:pt x="1368" y="1030"/>
                  </a:cubicBezTo>
                  <a:cubicBezTo>
                    <a:pt x="1399" y="908"/>
                    <a:pt x="1459" y="787"/>
                    <a:pt x="1399" y="574"/>
                  </a:cubicBezTo>
                  <a:cubicBezTo>
                    <a:pt x="1399" y="513"/>
                    <a:pt x="1368" y="392"/>
                    <a:pt x="1247" y="331"/>
                  </a:cubicBezTo>
                  <a:lnTo>
                    <a:pt x="1034" y="88"/>
                  </a:lnTo>
                  <a:cubicBezTo>
                    <a:pt x="1034" y="57"/>
                    <a:pt x="1003" y="27"/>
                    <a:pt x="943" y="27"/>
                  </a:cubicBezTo>
                  <a:cubicBezTo>
                    <a:pt x="924" y="8"/>
                    <a:pt x="902" y="1"/>
                    <a:pt x="878" y="1"/>
                  </a:cubicBezTo>
                  <a:close/>
                </a:path>
              </a:pathLst>
            </a:custGeom>
            <a:solidFill>
              <a:schemeClr val="accent2"/>
            </a:solidFill>
            <a:ln cap="flat" cmpd="sng" w="4550">
              <a:solidFill>
                <a:schemeClr val="accent2"/>
              </a:solidFill>
              <a:prstDash val="solid"/>
              <a:miter lim="30395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83" name="Google Shape;1483;p9"/>
            <p:cNvSpPr/>
            <p:nvPr/>
          </p:nvSpPr>
          <p:spPr>
            <a:xfrm>
              <a:off x="5169825" y="3461550"/>
              <a:ext cx="43325" cy="68450"/>
            </a:xfrm>
            <a:custGeom>
              <a:rect b="b" l="l" r="r" t="t"/>
              <a:pathLst>
                <a:path extrusionOk="0" h="2738" w="1733">
                  <a:moveTo>
                    <a:pt x="1235" y="292"/>
                  </a:moveTo>
                  <a:cubicBezTo>
                    <a:pt x="1253" y="292"/>
                    <a:pt x="1277" y="296"/>
                    <a:pt x="1307" y="306"/>
                  </a:cubicBezTo>
                  <a:cubicBezTo>
                    <a:pt x="1368" y="367"/>
                    <a:pt x="1398" y="397"/>
                    <a:pt x="1459" y="428"/>
                  </a:cubicBezTo>
                  <a:lnTo>
                    <a:pt x="1459" y="580"/>
                  </a:lnTo>
                  <a:cubicBezTo>
                    <a:pt x="1459" y="610"/>
                    <a:pt x="1459" y="640"/>
                    <a:pt x="1398" y="701"/>
                  </a:cubicBezTo>
                  <a:cubicBezTo>
                    <a:pt x="1338" y="853"/>
                    <a:pt x="1155" y="944"/>
                    <a:pt x="912" y="1005"/>
                  </a:cubicBezTo>
                  <a:cubicBezTo>
                    <a:pt x="912" y="944"/>
                    <a:pt x="942" y="883"/>
                    <a:pt x="1003" y="762"/>
                  </a:cubicBezTo>
                  <a:cubicBezTo>
                    <a:pt x="1034" y="610"/>
                    <a:pt x="1064" y="549"/>
                    <a:pt x="1064" y="519"/>
                  </a:cubicBezTo>
                  <a:cubicBezTo>
                    <a:pt x="1094" y="428"/>
                    <a:pt x="1155" y="367"/>
                    <a:pt x="1186" y="306"/>
                  </a:cubicBezTo>
                  <a:cubicBezTo>
                    <a:pt x="1186" y="306"/>
                    <a:pt x="1199" y="292"/>
                    <a:pt x="1235" y="292"/>
                  </a:cubicBezTo>
                  <a:close/>
                  <a:moveTo>
                    <a:pt x="1173" y="1"/>
                  </a:moveTo>
                  <a:cubicBezTo>
                    <a:pt x="1074" y="1"/>
                    <a:pt x="994" y="38"/>
                    <a:pt x="942" y="124"/>
                  </a:cubicBezTo>
                  <a:cubicBezTo>
                    <a:pt x="851" y="367"/>
                    <a:pt x="669" y="610"/>
                    <a:pt x="578" y="975"/>
                  </a:cubicBezTo>
                  <a:lnTo>
                    <a:pt x="426" y="1370"/>
                  </a:lnTo>
                  <a:cubicBezTo>
                    <a:pt x="304" y="1583"/>
                    <a:pt x="274" y="1735"/>
                    <a:pt x="182" y="1887"/>
                  </a:cubicBezTo>
                  <a:cubicBezTo>
                    <a:pt x="182" y="1887"/>
                    <a:pt x="152" y="1917"/>
                    <a:pt x="122" y="1978"/>
                  </a:cubicBezTo>
                  <a:cubicBezTo>
                    <a:pt x="61" y="2069"/>
                    <a:pt x="31" y="2099"/>
                    <a:pt x="31" y="2130"/>
                  </a:cubicBezTo>
                  <a:cubicBezTo>
                    <a:pt x="0" y="2251"/>
                    <a:pt x="0" y="2342"/>
                    <a:pt x="122" y="2403"/>
                  </a:cubicBezTo>
                  <a:lnTo>
                    <a:pt x="213" y="2403"/>
                  </a:lnTo>
                  <a:cubicBezTo>
                    <a:pt x="304" y="2282"/>
                    <a:pt x="426" y="2130"/>
                    <a:pt x="486" y="1947"/>
                  </a:cubicBezTo>
                  <a:cubicBezTo>
                    <a:pt x="608" y="1674"/>
                    <a:pt x="699" y="1522"/>
                    <a:pt x="730" y="1461"/>
                  </a:cubicBezTo>
                  <a:cubicBezTo>
                    <a:pt x="790" y="1583"/>
                    <a:pt x="912" y="1795"/>
                    <a:pt x="1034" y="2099"/>
                  </a:cubicBezTo>
                  <a:cubicBezTo>
                    <a:pt x="1125" y="2403"/>
                    <a:pt x="1246" y="2586"/>
                    <a:pt x="1338" y="2738"/>
                  </a:cubicBezTo>
                  <a:cubicBezTo>
                    <a:pt x="1459" y="2738"/>
                    <a:pt x="1520" y="2707"/>
                    <a:pt x="1550" y="2646"/>
                  </a:cubicBezTo>
                  <a:cubicBezTo>
                    <a:pt x="1520" y="2464"/>
                    <a:pt x="1459" y="2282"/>
                    <a:pt x="1368" y="2099"/>
                  </a:cubicBezTo>
                  <a:cubicBezTo>
                    <a:pt x="1186" y="1795"/>
                    <a:pt x="1094" y="1613"/>
                    <a:pt x="1094" y="1613"/>
                  </a:cubicBezTo>
                  <a:cubicBezTo>
                    <a:pt x="1064" y="1522"/>
                    <a:pt x="1064" y="1491"/>
                    <a:pt x="1034" y="1461"/>
                  </a:cubicBezTo>
                  <a:cubicBezTo>
                    <a:pt x="973" y="1370"/>
                    <a:pt x="973" y="1339"/>
                    <a:pt x="973" y="1309"/>
                  </a:cubicBezTo>
                  <a:cubicBezTo>
                    <a:pt x="1034" y="1279"/>
                    <a:pt x="1064" y="1218"/>
                    <a:pt x="1094" y="1218"/>
                  </a:cubicBezTo>
                  <a:cubicBezTo>
                    <a:pt x="1216" y="1187"/>
                    <a:pt x="1338" y="1157"/>
                    <a:pt x="1429" y="1066"/>
                  </a:cubicBezTo>
                  <a:cubicBezTo>
                    <a:pt x="1611" y="1005"/>
                    <a:pt x="1672" y="883"/>
                    <a:pt x="1702" y="762"/>
                  </a:cubicBezTo>
                  <a:cubicBezTo>
                    <a:pt x="1733" y="671"/>
                    <a:pt x="1733" y="519"/>
                    <a:pt x="1702" y="367"/>
                  </a:cubicBezTo>
                  <a:cubicBezTo>
                    <a:pt x="1672" y="215"/>
                    <a:pt x="1550" y="93"/>
                    <a:pt x="1429" y="63"/>
                  </a:cubicBezTo>
                  <a:cubicBezTo>
                    <a:pt x="1336" y="23"/>
                    <a:pt x="1249" y="1"/>
                    <a:pt x="1173" y="1"/>
                  </a:cubicBezTo>
                  <a:close/>
                </a:path>
              </a:pathLst>
            </a:custGeom>
            <a:solidFill>
              <a:schemeClr val="accent2"/>
            </a:solidFill>
            <a:ln cap="flat" cmpd="sng" w="4550">
              <a:solidFill>
                <a:schemeClr val="accent2"/>
              </a:solidFill>
              <a:prstDash val="solid"/>
              <a:miter lim="30395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84" name="Google Shape;1484;p9"/>
            <p:cNvSpPr/>
            <p:nvPr/>
          </p:nvSpPr>
          <p:spPr>
            <a:xfrm>
              <a:off x="5233650" y="3475275"/>
              <a:ext cx="55500" cy="66875"/>
            </a:xfrm>
            <a:custGeom>
              <a:rect b="b" l="l" r="r" t="t"/>
              <a:pathLst>
                <a:path extrusionOk="0" h="2675" w="2220">
                  <a:moveTo>
                    <a:pt x="31" y="0"/>
                  </a:moveTo>
                  <a:lnTo>
                    <a:pt x="0" y="31"/>
                  </a:lnTo>
                  <a:lnTo>
                    <a:pt x="0" y="152"/>
                  </a:lnTo>
                  <a:cubicBezTo>
                    <a:pt x="61" y="213"/>
                    <a:pt x="152" y="304"/>
                    <a:pt x="244" y="334"/>
                  </a:cubicBezTo>
                  <a:cubicBezTo>
                    <a:pt x="335" y="365"/>
                    <a:pt x="396" y="365"/>
                    <a:pt x="547" y="395"/>
                  </a:cubicBezTo>
                  <a:cubicBezTo>
                    <a:pt x="669" y="456"/>
                    <a:pt x="760" y="456"/>
                    <a:pt x="821" y="486"/>
                  </a:cubicBezTo>
                  <a:cubicBezTo>
                    <a:pt x="791" y="669"/>
                    <a:pt x="669" y="912"/>
                    <a:pt x="517" y="1246"/>
                  </a:cubicBezTo>
                  <a:cubicBezTo>
                    <a:pt x="365" y="1581"/>
                    <a:pt x="304" y="1854"/>
                    <a:pt x="213" y="2006"/>
                  </a:cubicBezTo>
                  <a:cubicBezTo>
                    <a:pt x="183" y="2128"/>
                    <a:pt x="152" y="2249"/>
                    <a:pt x="92" y="2310"/>
                  </a:cubicBezTo>
                  <a:cubicBezTo>
                    <a:pt x="61" y="2401"/>
                    <a:pt x="61" y="2462"/>
                    <a:pt x="92" y="2553"/>
                  </a:cubicBezTo>
                  <a:cubicBezTo>
                    <a:pt x="152" y="2614"/>
                    <a:pt x="183" y="2645"/>
                    <a:pt x="244" y="2675"/>
                  </a:cubicBezTo>
                  <a:cubicBezTo>
                    <a:pt x="244" y="2675"/>
                    <a:pt x="304" y="2675"/>
                    <a:pt x="335" y="2645"/>
                  </a:cubicBezTo>
                  <a:cubicBezTo>
                    <a:pt x="335" y="2614"/>
                    <a:pt x="365" y="2584"/>
                    <a:pt x="365" y="2523"/>
                  </a:cubicBezTo>
                  <a:cubicBezTo>
                    <a:pt x="426" y="2371"/>
                    <a:pt x="456" y="2219"/>
                    <a:pt x="517" y="2067"/>
                  </a:cubicBezTo>
                  <a:cubicBezTo>
                    <a:pt x="669" y="1702"/>
                    <a:pt x="912" y="1216"/>
                    <a:pt x="1186" y="608"/>
                  </a:cubicBezTo>
                  <a:cubicBezTo>
                    <a:pt x="1581" y="638"/>
                    <a:pt x="1854" y="730"/>
                    <a:pt x="2037" y="730"/>
                  </a:cubicBezTo>
                  <a:cubicBezTo>
                    <a:pt x="2128" y="730"/>
                    <a:pt x="2189" y="669"/>
                    <a:pt x="2219" y="608"/>
                  </a:cubicBezTo>
                  <a:cubicBezTo>
                    <a:pt x="2219" y="578"/>
                    <a:pt x="2189" y="517"/>
                    <a:pt x="2158" y="486"/>
                  </a:cubicBezTo>
                  <a:cubicBezTo>
                    <a:pt x="2158" y="456"/>
                    <a:pt x="2158" y="395"/>
                    <a:pt x="2128" y="395"/>
                  </a:cubicBezTo>
                  <a:cubicBezTo>
                    <a:pt x="2037" y="395"/>
                    <a:pt x="1976" y="365"/>
                    <a:pt x="1885" y="365"/>
                  </a:cubicBezTo>
                  <a:cubicBezTo>
                    <a:pt x="1763" y="334"/>
                    <a:pt x="1703" y="334"/>
                    <a:pt x="1672" y="334"/>
                  </a:cubicBezTo>
                  <a:cubicBezTo>
                    <a:pt x="1551" y="334"/>
                    <a:pt x="1429" y="304"/>
                    <a:pt x="1307" y="243"/>
                  </a:cubicBezTo>
                  <a:cubicBezTo>
                    <a:pt x="1216" y="213"/>
                    <a:pt x="1125" y="182"/>
                    <a:pt x="1064" y="91"/>
                  </a:cubicBezTo>
                  <a:cubicBezTo>
                    <a:pt x="1017" y="110"/>
                    <a:pt x="970" y="117"/>
                    <a:pt x="920" y="117"/>
                  </a:cubicBezTo>
                  <a:cubicBezTo>
                    <a:pt x="809" y="117"/>
                    <a:pt x="685" y="82"/>
                    <a:pt x="517" y="61"/>
                  </a:cubicBezTo>
                  <a:cubicBezTo>
                    <a:pt x="304" y="31"/>
                    <a:pt x="92" y="0"/>
                    <a:pt x="31" y="0"/>
                  </a:cubicBezTo>
                  <a:close/>
                </a:path>
              </a:pathLst>
            </a:custGeom>
            <a:solidFill>
              <a:schemeClr val="accent2"/>
            </a:solidFill>
            <a:ln cap="flat" cmpd="sng" w="4550">
              <a:solidFill>
                <a:schemeClr val="accent2"/>
              </a:solidFill>
              <a:prstDash val="solid"/>
              <a:miter lim="30395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85" name="Google Shape;1485;p9"/>
            <p:cNvSpPr/>
            <p:nvPr/>
          </p:nvSpPr>
          <p:spPr>
            <a:xfrm>
              <a:off x="5104475" y="3186500"/>
              <a:ext cx="120825" cy="144400"/>
            </a:xfrm>
            <a:custGeom>
              <a:rect b="b" l="l" r="r" t="t"/>
              <a:pathLst>
                <a:path extrusionOk="0" h="5776" w="4833">
                  <a:moveTo>
                    <a:pt x="1307" y="1"/>
                  </a:moveTo>
                  <a:lnTo>
                    <a:pt x="0" y="4834"/>
                  </a:lnTo>
                  <a:lnTo>
                    <a:pt x="3465" y="5776"/>
                  </a:lnTo>
                  <a:lnTo>
                    <a:pt x="4833" y="1034"/>
                  </a:lnTo>
                  <a:lnTo>
                    <a:pt x="1307" y="1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86" name="Google Shape;1486;p9"/>
            <p:cNvSpPr/>
            <p:nvPr/>
          </p:nvSpPr>
          <p:spPr>
            <a:xfrm>
              <a:off x="5112075" y="3191825"/>
              <a:ext cx="107150" cy="129200"/>
            </a:xfrm>
            <a:custGeom>
              <a:rect b="b" l="l" r="r" t="t"/>
              <a:pathLst>
                <a:path extrusionOk="0" h="5168" w="4286">
                  <a:moveTo>
                    <a:pt x="1185" y="1"/>
                  </a:moveTo>
                  <a:lnTo>
                    <a:pt x="0" y="4347"/>
                  </a:lnTo>
                  <a:lnTo>
                    <a:pt x="3100" y="5168"/>
                  </a:lnTo>
                  <a:lnTo>
                    <a:pt x="4286" y="973"/>
                  </a:lnTo>
                  <a:lnTo>
                    <a:pt x="1185" y="1"/>
                  </a:ln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</p:spTree>
  </p:cSld>
  <p:clrMapOvr>
    <a:masterClrMapping/>
  </p:clrMapOvr>
</p:sldLayout>
</file>

<file path=ppt/slideLayouts/slideLayout9.xml><?xml version="1.0" encoding="utf-8"?>
<p:sldLayout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 matchingName="Caption">
  <p:cSld name="CAPTION_ONLY">
    <p:spTree>
      <p:nvGrpSpPr>
        <p:cNvPr id="1487" name="Shape 1487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488" name="Google Shape;1488;p10"/>
          <p:cNvSpPr/>
          <p:nvPr>
            <p:ph idx="2" type="pic"/>
          </p:nvPr>
        </p:nvSpPr>
        <p:spPr>
          <a:xfrm>
            <a:off x="-50" y="150"/>
            <a:ext cx="9144000" cy="5143500"/>
          </a:xfrm>
          <a:prstGeom prst="rect">
            <a:avLst/>
          </a:prstGeom>
          <a:noFill/>
          <a:ln>
            <a:noFill/>
          </a:ln>
        </p:spPr>
      </p:sp>
      <p:sp>
        <p:nvSpPr>
          <p:cNvPr id="1489" name="Google Shape;1489;p10"/>
          <p:cNvSpPr txBox="1"/>
          <p:nvPr>
            <p:ph type="title"/>
          </p:nvPr>
        </p:nvSpPr>
        <p:spPr>
          <a:xfrm>
            <a:off x="720000" y="4014450"/>
            <a:ext cx="7704000" cy="572700"/>
          </a:xfrm>
          <a:prstGeom prst="rect">
            <a:avLst/>
          </a:prstGeom>
          <a:solidFill>
            <a:schemeClr val="lt1"/>
          </a:solidFill>
        </p:spPr>
        <p:txBody>
          <a:bodyPr anchorCtr="0" anchor="ctr" bIns="91425" lIns="91425" spcFirstLastPara="1" rIns="91425" wrap="square" tIns="91425">
            <a:noAutofit/>
          </a:bodyPr>
          <a:lstStyle>
            <a:lvl1pPr lvl="0" rtl="0" algn="ctr">
              <a:spcBef>
                <a:spcPts val="0"/>
              </a:spcBef>
              <a:spcAft>
                <a:spcPts val="0"/>
              </a:spcAft>
              <a:buSzPts val="3200"/>
              <a:buNone/>
              <a:defRPr/>
            </a:lvl1pPr>
            <a:lvl2pPr lvl="1" rtl="0" algn="ctr">
              <a:spcBef>
                <a:spcPts val="0"/>
              </a:spcBef>
              <a:spcAft>
                <a:spcPts val="0"/>
              </a:spcAft>
              <a:buSzPts val="3200"/>
              <a:buNone/>
              <a:defRPr/>
            </a:lvl2pPr>
            <a:lvl3pPr lvl="2" rtl="0" algn="ctr">
              <a:spcBef>
                <a:spcPts val="0"/>
              </a:spcBef>
              <a:spcAft>
                <a:spcPts val="0"/>
              </a:spcAft>
              <a:buSzPts val="3200"/>
              <a:buNone/>
              <a:defRPr/>
            </a:lvl3pPr>
            <a:lvl4pPr lvl="3" rtl="0" algn="ctr">
              <a:spcBef>
                <a:spcPts val="0"/>
              </a:spcBef>
              <a:spcAft>
                <a:spcPts val="0"/>
              </a:spcAft>
              <a:buSzPts val="3200"/>
              <a:buNone/>
              <a:defRPr/>
            </a:lvl4pPr>
            <a:lvl5pPr lvl="4" rtl="0" algn="ctr">
              <a:spcBef>
                <a:spcPts val="0"/>
              </a:spcBef>
              <a:spcAft>
                <a:spcPts val="0"/>
              </a:spcAft>
              <a:buSzPts val="3200"/>
              <a:buNone/>
              <a:defRPr/>
            </a:lvl5pPr>
            <a:lvl6pPr lvl="5" rtl="0" algn="ctr">
              <a:spcBef>
                <a:spcPts val="0"/>
              </a:spcBef>
              <a:spcAft>
                <a:spcPts val="0"/>
              </a:spcAft>
              <a:buSzPts val="3200"/>
              <a:buNone/>
              <a:defRPr/>
            </a:lvl6pPr>
            <a:lvl7pPr lvl="6" rtl="0" algn="ctr">
              <a:spcBef>
                <a:spcPts val="0"/>
              </a:spcBef>
              <a:spcAft>
                <a:spcPts val="0"/>
              </a:spcAft>
              <a:buSzPts val="3200"/>
              <a:buNone/>
              <a:defRPr/>
            </a:lvl7pPr>
            <a:lvl8pPr lvl="7" rtl="0" algn="ctr">
              <a:spcBef>
                <a:spcPts val="0"/>
              </a:spcBef>
              <a:spcAft>
                <a:spcPts val="0"/>
              </a:spcAft>
              <a:buSzPts val="3200"/>
              <a:buNone/>
              <a:defRPr/>
            </a:lvl8pPr>
            <a:lvl9pPr lvl="8" rtl="0" algn="ctr">
              <a:spcBef>
                <a:spcPts val="0"/>
              </a:spcBef>
              <a:spcAft>
                <a:spcPts val="0"/>
              </a:spcAft>
              <a:buSzPts val="3200"/>
              <a:buNone/>
              <a:defRPr/>
            </a:lvl9pPr>
          </a:lstStyle>
          <a:p/>
        </p:txBody>
      </p:sp>
    </p:spTree>
  </p:cSld>
  <p:clrMapOvr>
    <a:masterClrMapping/>
  </p:clrMapOvr>
</p:sldLayout>
</file>

<file path=ppt/slideLayouts/slideLayout10.xml><?xml version="1.0" encoding="utf-8"?>
<p:sldLayout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 matchingName="Big number">
  <p:cSld name="BIG_NUMBER">
    <p:spTree>
      <p:nvGrpSpPr>
        <p:cNvPr id="1490" name="Shape 1490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491" name="Google Shape;1491;p11"/>
          <p:cNvSpPr txBox="1"/>
          <p:nvPr>
            <p:ph hasCustomPrompt="1" type="title"/>
          </p:nvPr>
        </p:nvSpPr>
        <p:spPr>
          <a:xfrm>
            <a:off x="1407475" y="1914825"/>
            <a:ext cx="6329100" cy="1344000"/>
          </a:xfrm>
          <a:prstGeom prst="rect">
            <a:avLst/>
          </a:prstGeom>
        </p:spPr>
        <p:txBody>
          <a:bodyPr anchorCtr="0" anchor="b" bIns="91425" lIns="91425" spcFirstLastPara="1" rIns="91425" wrap="square" tIns="91425">
            <a:noAutofit/>
          </a:bodyPr>
          <a:lstStyle>
            <a:lvl1pPr lvl="0" algn="ctr">
              <a:spcBef>
                <a:spcPts val="0"/>
              </a:spcBef>
              <a:spcAft>
                <a:spcPts val="0"/>
              </a:spcAft>
              <a:buSzPts val="9600"/>
              <a:buNone/>
              <a:defRPr sz="6800">
                <a:solidFill>
                  <a:schemeClr val="dk2"/>
                </a:solidFill>
              </a:defRPr>
            </a:lvl1pPr>
            <a:lvl2pPr lvl="1" algn="ctr">
              <a:spcBef>
                <a:spcPts val="0"/>
              </a:spcBef>
              <a:spcAft>
                <a:spcPts val="0"/>
              </a:spcAft>
              <a:buSzPts val="9600"/>
              <a:buNone/>
              <a:defRPr sz="9600"/>
            </a:lvl2pPr>
            <a:lvl3pPr lvl="2" algn="ctr">
              <a:spcBef>
                <a:spcPts val="0"/>
              </a:spcBef>
              <a:spcAft>
                <a:spcPts val="0"/>
              </a:spcAft>
              <a:buSzPts val="9600"/>
              <a:buNone/>
              <a:defRPr sz="9600"/>
            </a:lvl3pPr>
            <a:lvl4pPr lvl="3" algn="ctr">
              <a:spcBef>
                <a:spcPts val="0"/>
              </a:spcBef>
              <a:spcAft>
                <a:spcPts val="0"/>
              </a:spcAft>
              <a:buSzPts val="9600"/>
              <a:buNone/>
              <a:defRPr sz="9600"/>
            </a:lvl4pPr>
            <a:lvl5pPr lvl="4" algn="ctr">
              <a:spcBef>
                <a:spcPts val="0"/>
              </a:spcBef>
              <a:spcAft>
                <a:spcPts val="0"/>
              </a:spcAft>
              <a:buSzPts val="9600"/>
              <a:buNone/>
              <a:defRPr sz="9600"/>
            </a:lvl5pPr>
            <a:lvl6pPr lvl="5" algn="ctr">
              <a:spcBef>
                <a:spcPts val="0"/>
              </a:spcBef>
              <a:spcAft>
                <a:spcPts val="0"/>
              </a:spcAft>
              <a:buSzPts val="9600"/>
              <a:buNone/>
              <a:defRPr sz="9600"/>
            </a:lvl6pPr>
            <a:lvl7pPr lvl="6" algn="ctr">
              <a:spcBef>
                <a:spcPts val="0"/>
              </a:spcBef>
              <a:spcAft>
                <a:spcPts val="0"/>
              </a:spcAft>
              <a:buSzPts val="9600"/>
              <a:buNone/>
              <a:defRPr sz="9600"/>
            </a:lvl7pPr>
            <a:lvl8pPr lvl="7" algn="ctr">
              <a:spcBef>
                <a:spcPts val="0"/>
              </a:spcBef>
              <a:spcAft>
                <a:spcPts val="0"/>
              </a:spcAft>
              <a:buSzPts val="9600"/>
              <a:buNone/>
              <a:defRPr sz="9600"/>
            </a:lvl8pPr>
            <a:lvl9pPr lvl="8" algn="ctr">
              <a:spcBef>
                <a:spcPts val="0"/>
              </a:spcBef>
              <a:spcAft>
                <a:spcPts val="0"/>
              </a:spcAft>
              <a:buSzPts val="9600"/>
              <a:buNone/>
              <a:defRPr sz="9600"/>
            </a:lvl9pPr>
          </a:lstStyle>
          <a:p>
            <a:r>
              <a:t>xx%</a:t>
            </a:r>
          </a:p>
        </p:txBody>
      </p:sp>
      <p:sp>
        <p:nvSpPr>
          <p:cNvPr id="1492" name="Google Shape;1492;p11"/>
          <p:cNvSpPr txBox="1"/>
          <p:nvPr>
            <p:ph idx="1" type="subTitle"/>
          </p:nvPr>
        </p:nvSpPr>
        <p:spPr>
          <a:xfrm>
            <a:off x="1407475" y="3259078"/>
            <a:ext cx="6329100" cy="4971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>
            <a:lvl1pPr lvl="0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600"/>
              <a:buNone/>
              <a:defRPr sz="1600"/>
            </a:lvl1pPr>
            <a:lvl2pPr lvl="1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600"/>
              <a:buNone/>
              <a:defRPr sz="1600"/>
            </a:lvl2pPr>
            <a:lvl3pPr lvl="2" rtl="0" algn="ctr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SzPts val="1600"/>
              <a:buNone/>
              <a:defRPr sz="1600"/>
            </a:lvl3pPr>
            <a:lvl4pPr lvl="3" rtl="0" algn="ctr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SzPts val="1600"/>
              <a:buNone/>
              <a:defRPr sz="1600"/>
            </a:lvl4pPr>
            <a:lvl5pPr lvl="4" rtl="0" algn="ctr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SzPts val="1600"/>
              <a:buNone/>
              <a:defRPr sz="1600"/>
            </a:lvl5pPr>
            <a:lvl6pPr lvl="5" rtl="0" algn="ctr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SzPts val="1600"/>
              <a:buNone/>
              <a:defRPr sz="1600"/>
            </a:lvl6pPr>
            <a:lvl7pPr lvl="6" rtl="0" algn="ctr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SzPts val="1600"/>
              <a:buNone/>
              <a:defRPr sz="1600"/>
            </a:lvl7pPr>
            <a:lvl8pPr lvl="7" rtl="0" algn="ctr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SzPts val="1600"/>
              <a:buNone/>
              <a:defRPr sz="1600"/>
            </a:lvl8pPr>
            <a:lvl9pPr lvl="8" rtl="0" algn="ctr">
              <a:lnSpc>
                <a:spcPct val="100000"/>
              </a:lnSpc>
              <a:spcBef>
                <a:spcPts val="1600"/>
              </a:spcBef>
              <a:spcAft>
                <a:spcPts val="1600"/>
              </a:spcAft>
              <a:buSzPts val="1600"/>
              <a:buNone/>
              <a:defRPr sz="1600"/>
            </a:lvl9pPr>
          </a:lstStyle>
          <a:p/>
        </p:txBody>
      </p:sp>
      <p:grpSp>
        <p:nvGrpSpPr>
          <p:cNvPr id="1493" name="Google Shape;1493;p11"/>
          <p:cNvGrpSpPr/>
          <p:nvPr/>
        </p:nvGrpSpPr>
        <p:grpSpPr>
          <a:xfrm rot="438020">
            <a:off x="7281504" y="583456"/>
            <a:ext cx="6637322" cy="6747958"/>
            <a:chOff x="6801293" y="-334793"/>
            <a:chExt cx="4573793" cy="4650033"/>
          </a:xfrm>
        </p:grpSpPr>
        <p:sp>
          <p:nvSpPr>
            <p:cNvPr id="1494" name="Google Shape;1494;p11"/>
            <p:cNvSpPr/>
            <p:nvPr/>
          </p:nvSpPr>
          <p:spPr>
            <a:xfrm>
              <a:off x="7523001" y="214471"/>
              <a:ext cx="3852085" cy="3615585"/>
            </a:xfrm>
            <a:custGeom>
              <a:rect b="b" l="l" r="r" t="t"/>
              <a:pathLst>
                <a:path extrusionOk="0" h="92874" w="98949">
                  <a:moveTo>
                    <a:pt x="33713" y="10064"/>
                  </a:moveTo>
                  <a:cubicBezTo>
                    <a:pt x="33721" y="10083"/>
                    <a:pt x="33728" y="10101"/>
                    <a:pt x="33735" y="10120"/>
                  </a:cubicBezTo>
                  <a:lnTo>
                    <a:pt x="33735" y="10120"/>
                  </a:lnTo>
                  <a:cubicBezTo>
                    <a:pt x="33728" y="10101"/>
                    <a:pt x="33721" y="10082"/>
                    <a:pt x="33713" y="10064"/>
                  </a:cubicBezTo>
                  <a:close/>
                  <a:moveTo>
                    <a:pt x="18522" y="54186"/>
                  </a:moveTo>
                  <a:cubicBezTo>
                    <a:pt x="18691" y="54186"/>
                    <a:pt x="18949" y="54355"/>
                    <a:pt x="19311" y="54779"/>
                  </a:cubicBezTo>
                  <a:cubicBezTo>
                    <a:pt x="19369" y="54764"/>
                    <a:pt x="19431" y="54757"/>
                    <a:pt x="19496" y="54757"/>
                  </a:cubicBezTo>
                  <a:cubicBezTo>
                    <a:pt x="20519" y="54757"/>
                    <a:pt x="22276" y="56519"/>
                    <a:pt x="22963" y="56970"/>
                  </a:cubicBezTo>
                  <a:cubicBezTo>
                    <a:pt x="22734" y="57449"/>
                    <a:pt x="22232" y="57700"/>
                    <a:pt x="22232" y="57951"/>
                  </a:cubicBezTo>
                  <a:cubicBezTo>
                    <a:pt x="21753" y="57700"/>
                    <a:pt x="19059" y="56719"/>
                    <a:pt x="19059" y="56490"/>
                  </a:cubicBezTo>
                  <a:cubicBezTo>
                    <a:pt x="18321" y="55752"/>
                    <a:pt x="18009" y="54186"/>
                    <a:pt x="18522" y="54186"/>
                  </a:cubicBezTo>
                  <a:close/>
                  <a:moveTo>
                    <a:pt x="10272" y="53797"/>
                  </a:moveTo>
                  <a:lnTo>
                    <a:pt x="10272" y="55258"/>
                  </a:lnTo>
                  <a:cubicBezTo>
                    <a:pt x="10272" y="55007"/>
                    <a:pt x="10021" y="54277"/>
                    <a:pt x="10021" y="54276"/>
                  </a:cubicBezTo>
                  <a:lnTo>
                    <a:pt x="10021" y="54276"/>
                  </a:lnTo>
                  <a:cubicBezTo>
                    <a:pt x="9575" y="55766"/>
                    <a:pt x="10852" y="58621"/>
                    <a:pt x="12419" y="60845"/>
                  </a:cubicBezTo>
                  <a:lnTo>
                    <a:pt x="12419" y="60845"/>
                  </a:lnTo>
                  <a:lnTo>
                    <a:pt x="13163" y="59059"/>
                  </a:lnTo>
                  <a:lnTo>
                    <a:pt x="13163" y="59059"/>
                  </a:lnTo>
                  <a:cubicBezTo>
                    <a:pt x="12913" y="57462"/>
                    <a:pt x="11181" y="54474"/>
                    <a:pt x="10272" y="53797"/>
                  </a:cubicBezTo>
                  <a:close/>
                  <a:moveTo>
                    <a:pt x="52521" y="61603"/>
                  </a:moveTo>
                  <a:lnTo>
                    <a:pt x="52521" y="61603"/>
                  </a:lnTo>
                  <a:cubicBezTo>
                    <a:pt x="52393" y="61692"/>
                    <a:pt x="52302" y="61856"/>
                    <a:pt x="52250" y="62061"/>
                  </a:cubicBezTo>
                  <a:lnTo>
                    <a:pt x="52250" y="62061"/>
                  </a:lnTo>
                  <a:cubicBezTo>
                    <a:pt x="52264" y="62076"/>
                    <a:pt x="52278" y="62091"/>
                    <a:pt x="52293" y="62106"/>
                  </a:cubicBezTo>
                  <a:cubicBezTo>
                    <a:pt x="52521" y="62106"/>
                    <a:pt x="52521" y="61854"/>
                    <a:pt x="52521" y="61603"/>
                  </a:cubicBezTo>
                  <a:close/>
                  <a:moveTo>
                    <a:pt x="50745" y="0"/>
                  </a:moveTo>
                  <a:cubicBezTo>
                    <a:pt x="49136" y="0"/>
                    <a:pt x="47502" y="3232"/>
                    <a:pt x="45446" y="3467"/>
                  </a:cubicBezTo>
                  <a:cubicBezTo>
                    <a:pt x="45697" y="3216"/>
                    <a:pt x="45697" y="2988"/>
                    <a:pt x="45948" y="2737"/>
                  </a:cubicBezTo>
                  <a:lnTo>
                    <a:pt x="45948" y="2737"/>
                  </a:lnTo>
                  <a:cubicBezTo>
                    <a:pt x="44464" y="3216"/>
                    <a:pt x="42752" y="4449"/>
                    <a:pt x="41291" y="5430"/>
                  </a:cubicBezTo>
                  <a:cubicBezTo>
                    <a:pt x="41291" y="5659"/>
                    <a:pt x="41542" y="5659"/>
                    <a:pt x="41793" y="5910"/>
                  </a:cubicBezTo>
                  <a:cubicBezTo>
                    <a:pt x="40812" y="6412"/>
                    <a:pt x="40812" y="6640"/>
                    <a:pt x="41291" y="7371"/>
                  </a:cubicBezTo>
                  <a:cubicBezTo>
                    <a:pt x="40310" y="7622"/>
                    <a:pt x="39830" y="8124"/>
                    <a:pt x="40082" y="8854"/>
                  </a:cubicBezTo>
                  <a:cubicBezTo>
                    <a:pt x="39761" y="8724"/>
                    <a:pt x="39442" y="8661"/>
                    <a:pt x="39137" y="8661"/>
                  </a:cubicBezTo>
                  <a:cubicBezTo>
                    <a:pt x="38268" y="8661"/>
                    <a:pt x="37509" y="9169"/>
                    <a:pt x="37137" y="10064"/>
                  </a:cubicBezTo>
                  <a:lnTo>
                    <a:pt x="37388" y="11045"/>
                  </a:lnTo>
                  <a:cubicBezTo>
                    <a:pt x="38370" y="11525"/>
                    <a:pt x="38370" y="11776"/>
                    <a:pt x="38370" y="12757"/>
                  </a:cubicBezTo>
                  <a:cubicBezTo>
                    <a:pt x="40310" y="13008"/>
                    <a:pt x="38370" y="14720"/>
                    <a:pt x="37868" y="15679"/>
                  </a:cubicBezTo>
                  <a:cubicBezTo>
                    <a:pt x="37388" y="14720"/>
                    <a:pt x="37868" y="13008"/>
                    <a:pt x="36909" y="11776"/>
                  </a:cubicBezTo>
                  <a:cubicBezTo>
                    <a:pt x="36658" y="12027"/>
                    <a:pt x="36407" y="12027"/>
                    <a:pt x="36407" y="12255"/>
                  </a:cubicBezTo>
                  <a:cubicBezTo>
                    <a:pt x="36156" y="11525"/>
                    <a:pt x="35676" y="11296"/>
                    <a:pt x="35425" y="10794"/>
                  </a:cubicBezTo>
                  <a:cubicBezTo>
                    <a:pt x="34695" y="11525"/>
                    <a:pt x="34695" y="12506"/>
                    <a:pt x="34695" y="13739"/>
                  </a:cubicBezTo>
                  <a:cubicBezTo>
                    <a:pt x="33728" y="12772"/>
                    <a:pt x="34201" y="11341"/>
                    <a:pt x="33735" y="10120"/>
                  </a:cubicBezTo>
                  <a:lnTo>
                    <a:pt x="33735" y="10120"/>
                  </a:lnTo>
                  <a:cubicBezTo>
                    <a:pt x="34361" y="11843"/>
                    <a:pt x="31453" y="16669"/>
                    <a:pt x="34462" y="16669"/>
                  </a:cubicBezTo>
                  <a:cubicBezTo>
                    <a:pt x="34536" y="16669"/>
                    <a:pt x="34613" y="16666"/>
                    <a:pt x="34695" y="16660"/>
                  </a:cubicBezTo>
                  <a:lnTo>
                    <a:pt x="34695" y="16660"/>
                  </a:lnTo>
                  <a:cubicBezTo>
                    <a:pt x="34946" y="17391"/>
                    <a:pt x="34946" y="17893"/>
                    <a:pt x="34444" y="18623"/>
                  </a:cubicBezTo>
                  <a:cubicBezTo>
                    <a:pt x="34215" y="17893"/>
                    <a:pt x="33964" y="17642"/>
                    <a:pt x="33485" y="17163"/>
                  </a:cubicBezTo>
                  <a:cubicBezTo>
                    <a:pt x="32852" y="18429"/>
                    <a:pt x="33317" y="21531"/>
                    <a:pt x="31533" y="21531"/>
                  </a:cubicBezTo>
                  <a:cubicBezTo>
                    <a:pt x="31259" y="21531"/>
                    <a:pt x="30932" y="21458"/>
                    <a:pt x="30541" y="21294"/>
                  </a:cubicBezTo>
                  <a:cubicBezTo>
                    <a:pt x="34444" y="21066"/>
                    <a:pt x="30541" y="15451"/>
                    <a:pt x="32252" y="14218"/>
                  </a:cubicBezTo>
                  <a:cubicBezTo>
                    <a:pt x="31773" y="13008"/>
                    <a:pt x="32983" y="12506"/>
                    <a:pt x="32983" y="11525"/>
                  </a:cubicBezTo>
                  <a:cubicBezTo>
                    <a:pt x="32983" y="10566"/>
                    <a:pt x="32001" y="10566"/>
                    <a:pt x="32504" y="9334"/>
                  </a:cubicBezTo>
                  <a:lnTo>
                    <a:pt x="32504" y="9334"/>
                  </a:lnTo>
                  <a:cubicBezTo>
                    <a:pt x="31773" y="9813"/>
                    <a:pt x="31522" y="9585"/>
                    <a:pt x="31043" y="10566"/>
                  </a:cubicBezTo>
                  <a:lnTo>
                    <a:pt x="31043" y="9334"/>
                  </a:lnTo>
                  <a:cubicBezTo>
                    <a:pt x="29559" y="10064"/>
                    <a:pt x="29080" y="15200"/>
                    <a:pt x="29559" y="16409"/>
                  </a:cubicBezTo>
                  <a:cubicBezTo>
                    <a:pt x="29810" y="16409"/>
                    <a:pt x="30061" y="16660"/>
                    <a:pt x="30312" y="16660"/>
                  </a:cubicBezTo>
                  <a:lnTo>
                    <a:pt x="30312" y="17893"/>
                  </a:lnTo>
                  <a:lnTo>
                    <a:pt x="13163" y="59059"/>
                  </a:lnTo>
                  <a:lnTo>
                    <a:pt x="13163" y="59059"/>
                  </a:lnTo>
                  <a:cubicBezTo>
                    <a:pt x="13183" y="59186"/>
                    <a:pt x="13193" y="59305"/>
                    <a:pt x="13193" y="59412"/>
                  </a:cubicBezTo>
                  <a:cubicBezTo>
                    <a:pt x="14175" y="59412"/>
                    <a:pt x="15636" y="62106"/>
                    <a:pt x="16138" y="63087"/>
                  </a:cubicBezTo>
                  <a:cubicBezTo>
                    <a:pt x="16164" y="63104"/>
                    <a:pt x="16189" y="63120"/>
                    <a:pt x="16213" y="63136"/>
                  </a:cubicBezTo>
                  <a:lnTo>
                    <a:pt x="16213" y="63136"/>
                  </a:lnTo>
                  <a:cubicBezTo>
                    <a:pt x="15882" y="63212"/>
                    <a:pt x="15590" y="63444"/>
                    <a:pt x="15407" y="63817"/>
                  </a:cubicBezTo>
                  <a:cubicBezTo>
                    <a:pt x="14543" y="63434"/>
                    <a:pt x="13422" y="62269"/>
                    <a:pt x="12419" y="60845"/>
                  </a:cubicBezTo>
                  <a:lnTo>
                    <a:pt x="12419" y="60845"/>
                  </a:lnTo>
                  <a:lnTo>
                    <a:pt x="502" y="89450"/>
                  </a:lnTo>
                  <a:cubicBezTo>
                    <a:pt x="0" y="90203"/>
                    <a:pt x="502" y="90934"/>
                    <a:pt x="1484" y="90934"/>
                  </a:cubicBezTo>
                  <a:cubicBezTo>
                    <a:pt x="1484" y="91413"/>
                    <a:pt x="1712" y="92144"/>
                    <a:pt x="1712" y="92646"/>
                  </a:cubicBezTo>
                  <a:cubicBezTo>
                    <a:pt x="1963" y="92646"/>
                    <a:pt x="2214" y="92395"/>
                    <a:pt x="2443" y="92395"/>
                  </a:cubicBezTo>
                  <a:cubicBezTo>
                    <a:pt x="2694" y="92395"/>
                    <a:pt x="2694" y="92874"/>
                    <a:pt x="3196" y="92874"/>
                  </a:cubicBezTo>
                  <a:cubicBezTo>
                    <a:pt x="3196" y="92646"/>
                    <a:pt x="3926" y="92144"/>
                    <a:pt x="4155" y="91413"/>
                  </a:cubicBezTo>
                  <a:cubicBezTo>
                    <a:pt x="4878" y="92062"/>
                    <a:pt x="5517" y="92327"/>
                    <a:pt x="6096" y="92327"/>
                  </a:cubicBezTo>
                  <a:cubicBezTo>
                    <a:pt x="7474" y="92327"/>
                    <a:pt x="8513" y="90832"/>
                    <a:pt x="9541" y="89450"/>
                  </a:cubicBezTo>
                  <a:cubicBezTo>
                    <a:pt x="9290" y="89222"/>
                    <a:pt x="9039" y="88492"/>
                    <a:pt x="8560" y="88492"/>
                  </a:cubicBezTo>
                  <a:cubicBezTo>
                    <a:pt x="9290" y="87761"/>
                    <a:pt x="10021" y="87008"/>
                    <a:pt x="11253" y="86780"/>
                  </a:cubicBezTo>
                  <a:cubicBezTo>
                    <a:pt x="10523" y="86049"/>
                    <a:pt x="10523" y="85068"/>
                    <a:pt x="10523" y="84086"/>
                  </a:cubicBezTo>
                  <a:cubicBezTo>
                    <a:pt x="11002" y="83356"/>
                    <a:pt x="10751" y="83607"/>
                    <a:pt x="11253" y="83105"/>
                  </a:cubicBezTo>
                  <a:lnTo>
                    <a:pt x="11481" y="83356"/>
                  </a:lnTo>
                  <a:cubicBezTo>
                    <a:pt x="11984" y="81393"/>
                    <a:pt x="15156" y="80914"/>
                    <a:pt x="13444" y="78722"/>
                  </a:cubicBezTo>
                  <a:cubicBezTo>
                    <a:pt x="13696" y="78722"/>
                    <a:pt x="13696" y="78471"/>
                    <a:pt x="13924" y="78220"/>
                  </a:cubicBezTo>
                  <a:cubicBezTo>
                    <a:pt x="12463" y="77490"/>
                    <a:pt x="13444" y="76029"/>
                    <a:pt x="12965" y="74568"/>
                  </a:cubicBezTo>
                  <a:lnTo>
                    <a:pt x="12965" y="74568"/>
                  </a:lnTo>
                  <a:lnTo>
                    <a:pt x="13444" y="75047"/>
                  </a:lnTo>
                  <a:cubicBezTo>
                    <a:pt x="13444" y="74796"/>
                    <a:pt x="13696" y="74317"/>
                    <a:pt x="13924" y="74066"/>
                  </a:cubicBezTo>
                  <a:cubicBezTo>
                    <a:pt x="13924" y="74317"/>
                    <a:pt x="14175" y="74317"/>
                    <a:pt x="14175" y="74568"/>
                  </a:cubicBezTo>
                  <a:cubicBezTo>
                    <a:pt x="14426" y="74317"/>
                    <a:pt x="14426" y="73815"/>
                    <a:pt x="14677" y="73815"/>
                  </a:cubicBezTo>
                  <a:cubicBezTo>
                    <a:pt x="14829" y="73815"/>
                    <a:pt x="14880" y="73926"/>
                    <a:pt x="15046" y="73926"/>
                  </a:cubicBezTo>
                  <a:cubicBezTo>
                    <a:pt x="15128" y="73926"/>
                    <a:pt x="15240" y="73899"/>
                    <a:pt x="15407" y="73815"/>
                  </a:cubicBezTo>
                  <a:cubicBezTo>
                    <a:pt x="16389" y="72354"/>
                    <a:pt x="14905" y="71144"/>
                    <a:pt x="17119" y="70163"/>
                  </a:cubicBezTo>
                  <a:cubicBezTo>
                    <a:pt x="17599" y="70414"/>
                    <a:pt x="17850" y="70414"/>
                    <a:pt x="18078" y="70414"/>
                  </a:cubicBezTo>
                  <a:lnTo>
                    <a:pt x="18078" y="69432"/>
                  </a:lnTo>
                  <a:cubicBezTo>
                    <a:pt x="19790" y="68200"/>
                    <a:pt x="19790" y="66990"/>
                    <a:pt x="20520" y="65278"/>
                  </a:cubicBezTo>
                  <a:cubicBezTo>
                    <a:pt x="20355" y="65235"/>
                    <a:pt x="20189" y="65214"/>
                    <a:pt x="20025" y="65214"/>
                  </a:cubicBezTo>
                  <a:cubicBezTo>
                    <a:pt x="19237" y="65214"/>
                    <a:pt x="18493" y="65695"/>
                    <a:pt x="18078" y="66488"/>
                  </a:cubicBezTo>
                  <a:cubicBezTo>
                    <a:pt x="17599" y="65758"/>
                    <a:pt x="16868" y="65278"/>
                    <a:pt x="16389" y="64799"/>
                  </a:cubicBezTo>
                  <a:cubicBezTo>
                    <a:pt x="15887" y="65027"/>
                    <a:pt x="15407" y="65027"/>
                    <a:pt x="14905" y="65027"/>
                  </a:cubicBezTo>
                  <a:cubicBezTo>
                    <a:pt x="15062" y="64414"/>
                    <a:pt x="15406" y="63899"/>
                    <a:pt x="15820" y="63899"/>
                  </a:cubicBezTo>
                  <a:cubicBezTo>
                    <a:pt x="16069" y="63899"/>
                    <a:pt x="16343" y="64085"/>
                    <a:pt x="16617" y="64548"/>
                  </a:cubicBezTo>
                  <a:cubicBezTo>
                    <a:pt x="16893" y="64410"/>
                    <a:pt x="17086" y="64272"/>
                    <a:pt x="17288" y="64176"/>
                  </a:cubicBezTo>
                  <a:lnTo>
                    <a:pt x="17288" y="64176"/>
                  </a:lnTo>
                  <a:cubicBezTo>
                    <a:pt x="17307" y="64214"/>
                    <a:pt x="17327" y="64254"/>
                    <a:pt x="17348" y="64297"/>
                  </a:cubicBezTo>
                  <a:cubicBezTo>
                    <a:pt x="18329" y="63817"/>
                    <a:pt x="19562" y="63566"/>
                    <a:pt x="20520" y="63315"/>
                  </a:cubicBezTo>
                  <a:cubicBezTo>
                    <a:pt x="21214" y="62977"/>
                    <a:pt x="21178" y="61897"/>
                    <a:pt x="21701" y="61897"/>
                  </a:cubicBezTo>
                  <a:cubicBezTo>
                    <a:pt x="21919" y="61897"/>
                    <a:pt x="22232" y="62083"/>
                    <a:pt x="22734" y="62585"/>
                  </a:cubicBezTo>
                  <a:cubicBezTo>
                    <a:pt x="23465" y="61854"/>
                    <a:pt x="23944" y="60873"/>
                    <a:pt x="23716" y="59891"/>
                  </a:cubicBezTo>
                  <a:cubicBezTo>
                    <a:pt x="23944" y="59663"/>
                    <a:pt x="24195" y="59663"/>
                    <a:pt x="24446" y="59161"/>
                  </a:cubicBezTo>
                  <a:cubicBezTo>
                    <a:pt x="24446" y="58431"/>
                    <a:pt x="24195" y="57449"/>
                    <a:pt x="22963" y="56970"/>
                  </a:cubicBezTo>
                  <a:lnTo>
                    <a:pt x="22963" y="56970"/>
                  </a:lnTo>
                  <a:cubicBezTo>
                    <a:pt x="23137" y="57014"/>
                    <a:pt x="23311" y="57035"/>
                    <a:pt x="23484" y="57035"/>
                  </a:cubicBezTo>
                  <a:cubicBezTo>
                    <a:pt x="24285" y="57035"/>
                    <a:pt x="25055" y="56589"/>
                    <a:pt x="25656" y="55988"/>
                  </a:cubicBezTo>
                  <a:cubicBezTo>
                    <a:pt x="25656" y="56490"/>
                    <a:pt x="26158" y="56719"/>
                    <a:pt x="26158" y="57449"/>
                  </a:cubicBezTo>
                  <a:cubicBezTo>
                    <a:pt x="27117" y="56970"/>
                    <a:pt x="27368" y="56970"/>
                    <a:pt x="27117" y="55988"/>
                  </a:cubicBezTo>
                  <a:lnTo>
                    <a:pt x="27117" y="55988"/>
                  </a:lnTo>
                  <a:cubicBezTo>
                    <a:pt x="27870" y="56239"/>
                    <a:pt x="28349" y="56970"/>
                    <a:pt x="28349" y="57951"/>
                  </a:cubicBezTo>
                  <a:cubicBezTo>
                    <a:pt x="28600" y="57700"/>
                    <a:pt x="29331" y="57700"/>
                    <a:pt x="29559" y="57449"/>
                  </a:cubicBezTo>
                  <a:cubicBezTo>
                    <a:pt x="29810" y="57951"/>
                    <a:pt x="29810" y="58202"/>
                    <a:pt x="29810" y="58431"/>
                  </a:cubicBezTo>
                  <a:cubicBezTo>
                    <a:pt x="30061" y="58431"/>
                    <a:pt x="30312" y="58431"/>
                    <a:pt x="30312" y="58202"/>
                  </a:cubicBezTo>
                  <a:cubicBezTo>
                    <a:pt x="30312" y="59057"/>
                    <a:pt x="30426" y="59923"/>
                    <a:pt x="31008" y="59923"/>
                  </a:cubicBezTo>
                  <a:cubicBezTo>
                    <a:pt x="31250" y="59923"/>
                    <a:pt x="31573" y="59774"/>
                    <a:pt x="32001" y="59412"/>
                  </a:cubicBezTo>
                  <a:lnTo>
                    <a:pt x="32001" y="59412"/>
                  </a:lnTo>
                  <a:cubicBezTo>
                    <a:pt x="32487" y="60605"/>
                    <a:pt x="31349" y="63828"/>
                    <a:pt x="33488" y="63828"/>
                  </a:cubicBezTo>
                  <a:cubicBezTo>
                    <a:pt x="33559" y="63828"/>
                    <a:pt x="33634" y="63825"/>
                    <a:pt x="33713" y="63817"/>
                  </a:cubicBezTo>
                  <a:cubicBezTo>
                    <a:pt x="33964" y="65529"/>
                    <a:pt x="34215" y="66488"/>
                    <a:pt x="34946" y="67469"/>
                  </a:cubicBezTo>
                  <a:cubicBezTo>
                    <a:pt x="35927" y="66009"/>
                    <a:pt x="36156" y="63315"/>
                    <a:pt x="37639" y="62585"/>
                  </a:cubicBezTo>
                  <a:cubicBezTo>
                    <a:pt x="37388" y="62357"/>
                    <a:pt x="37639" y="61603"/>
                    <a:pt x="37388" y="61375"/>
                  </a:cubicBezTo>
                  <a:cubicBezTo>
                    <a:pt x="39830" y="60873"/>
                    <a:pt x="40310" y="60645"/>
                    <a:pt x="42022" y="59161"/>
                  </a:cubicBezTo>
                  <a:lnTo>
                    <a:pt x="42022" y="59663"/>
                  </a:lnTo>
                  <a:cubicBezTo>
                    <a:pt x="42273" y="59412"/>
                    <a:pt x="42752" y="59161"/>
                    <a:pt x="43003" y="59161"/>
                  </a:cubicBezTo>
                  <a:cubicBezTo>
                    <a:pt x="43254" y="59161"/>
                    <a:pt x="43003" y="59663"/>
                    <a:pt x="43254" y="59663"/>
                  </a:cubicBezTo>
                  <a:cubicBezTo>
                    <a:pt x="43574" y="59663"/>
                    <a:pt x="43680" y="59552"/>
                    <a:pt x="43790" y="59552"/>
                  </a:cubicBezTo>
                  <a:cubicBezTo>
                    <a:pt x="43845" y="59552"/>
                    <a:pt x="43901" y="59580"/>
                    <a:pt x="43985" y="59663"/>
                  </a:cubicBezTo>
                  <a:cubicBezTo>
                    <a:pt x="43985" y="59891"/>
                    <a:pt x="43985" y="60394"/>
                    <a:pt x="43734" y="60645"/>
                  </a:cubicBezTo>
                  <a:cubicBezTo>
                    <a:pt x="44715" y="60873"/>
                    <a:pt x="44966" y="61854"/>
                    <a:pt x="45194" y="62836"/>
                  </a:cubicBezTo>
                  <a:cubicBezTo>
                    <a:pt x="45523" y="62630"/>
                    <a:pt x="45817" y="62540"/>
                    <a:pt x="46079" y="62540"/>
                  </a:cubicBezTo>
                  <a:cubicBezTo>
                    <a:pt x="47381" y="62540"/>
                    <a:pt x="47888" y="64750"/>
                    <a:pt x="47888" y="65758"/>
                  </a:cubicBezTo>
                  <a:cubicBezTo>
                    <a:pt x="48139" y="67972"/>
                    <a:pt x="47408" y="68930"/>
                    <a:pt x="50079" y="69912"/>
                  </a:cubicBezTo>
                  <a:cubicBezTo>
                    <a:pt x="49600" y="69181"/>
                    <a:pt x="48869" y="68930"/>
                    <a:pt x="48618" y="68200"/>
                  </a:cubicBezTo>
                  <a:cubicBezTo>
                    <a:pt x="48390" y="66990"/>
                    <a:pt x="48618" y="67241"/>
                    <a:pt x="48618" y="66260"/>
                  </a:cubicBezTo>
                  <a:cubicBezTo>
                    <a:pt x="48618" y="65529"/>
                    <a:pt x="47888" y="64297"/>
                    <a:pt x="48390" y="63817"/>
                  </a:cubicBezTo>
                  <a:cubicBezTo>
                    <a:pt x="48579" y="63574"/>
                    <a:pt x="48741" y="63474"/>
                    <a:pt x="48879" y="63474"/>
                  </a:cubicBezTo>
                  <a:cubicBezTo>
                    <a:pt x="49438" y="63474"/>
                    <a:pt x="49600" y="65126"/>
                    <a:pt x="49600" y="65529"/>
                  </a:cubicBezTo>
                  <a:cubicBezTo>
                    <a:pt x="49600" y="65278"/>
                    <a:pt x="49851" y="65278"/>
                    <a:pt x="50079" y="65278"/>
                  </a:cubicBezTo>
                  <a:cubicBezTo>
                    <a:pt x="50079" y="65529"/>
                    <a:pt x="50330" y="66009"/>
                    <a:pt x="50330" y="66009"/>
                  </a:cubicBezTo>
                  <a:cubicBezTo>
                    <a:pt x="50786" y="65573"/>
                    <a:pt x="51430" y="65119"/>
                    <a:pt x="51716" y="64492"/>
                  </a:cubicBezTo>
                  <a:lnTo>
                    <a:pt x="51716" y="64492"/>
                  </a:lnTo>
                  <a:cubicBezTo>
                    <a:pt x="51559" y="64976"/>
                    <a:pt x="51532" y="65589"/>
                    <a:pt x="51312" y="66009"/>
                  </a:cubicBezTo>
                  <a:cubicBezTo>
                    <a:pt x="51791" y="65529"/>
                    <a:pt x="52521" y="65278"/>
                    <a:pt x="53024" y="64799"/>
                  </a:cubicBezTo>
                  <a:cubicBezTo>
                    <a:pt x="53275" y="64799"/>
                    <a:pt x="53754" y="65027"/>
                    <a:pt x="53754" y="65027"/>
                  </a:cubicBezTo>
                  <a:cubicBezTo>
                    <a:pt x="53754" y="64799"/>
                    <a:pt x="54005" y="64297"/>
                    <a:pt x="54005" y="64297"/>
                  </a:cubicBezTo>
                  <a:lnTo>
                    <a:pt x="54005" y="64297"/>
                  </a:lnTo>
                  <a:cubicBezTo>
                    <a:pt x="53817" y="64377"/>
                    <a:pt x="53643" y="64413"/>
                    <a:pt x="53484" y="64413"/>
                  </a:cubicBezTo>
                  <a:cubicBezTo>
                    <a:pt x="52452" y="64413"/>
                    <a:pt x="52038" y="62894"/>
                    <a:pt x="52250" y="62061"/>
                  </a:cubicBezTo>
                  <a:lnTo>
                    <a:pt x="52250" y="62061"/>
                  </a:lnTo>
                  <a:cubicBezTo>
                    <a:pt x="51791" y="61575"/>
                    <a:pt x="51791" y="61117"/>
                    <a:pt x="51791" y="60873"/>
                  </a:cubicBezTo>
                  <a:cubicBezTo>
                    <a:pt x="52772" y="60873"/>
                    <a:pt x="54005" y="60394"/>
                    <a:pt x="53754" y="59161"/>
                  </a:cubicBezTo>
                  <a:lnTo>
                    <a:pt x="53754" y="59161"/>
                  </a:lnTo>
                  <a:cubicBezTo>
                    <a:pt x="53967" y="59215"/>
                    <a:pt x="54185" y="59241"/>
                    <a:pt x="54406" y="59241"/>
                  </a:cubicBezTo>
                  <a:cubicBezTo>
                    <a:pt x="56226" y="59241"/>
                    <a:pt x="58238" y="57515"/>
                    <a:pt x="58890" y="55988"/>
                  </a:cubicBezTo>
                  <a:cubicBezTo>
                    <a:pt x="59118" y="56239"/>
                    <a:pt x="59369" y="56719"/>
                    <a:pt x="59369" y="56970"/>
                  </a:cubicBezTo>
                  <a:cubicBezTo>
                    <a:pt x="59369" y="56490"/>
                    <a:pt x="59620" y="55988"/>
                    <a:pt x="59620" y="55509"/>
                  </a:cubicBezTo>
                  <a:cubicBezTo>
                    <a:pt x="60099" y="55007"/>
                    <a:pt x="60602" y="54276"/>
                    <a:pt x="60830" y="53546"/>
                  </a:cubicBezTo>
                  <a:cubicBezTo>
                    <a:pt x="59118" y="52336"/>
                    <a:pt x="58387" y="51355"/>
                    <a:pt x="60602" y="49894"/>
                  </a:cubicBezTo>
                  <a:cubicBezTo>
                    <a:pt x="60099" y="49392"/>
                    <a:pt x="60099" y="49392"/>
                    <a:pt x="59369" y="49164"/>
                  </a:cubicBezTo>
                  <a:cubicBezTo>
                    <a:pt x="59118" y="49392"/>
                    <a:pt x="59369" y="49643"/>
                    <a:pt x="59118" y="49894"/>
                  </a:cubicBezTo>
                  <a:cubicBezTo>
                    <a:pt x="58387" y="48913"/>
                    <a:pt x="58387" y="47931"/>
                    <a:pt x="59620" y="47680"/>
                  </a:cubicBezTo>
                  <a:lnTo>
                    <a:pt x="59620" y="48410"/>
                  </a:lnTo>
                  <a:cubicBezTo>
                    <a:pt x="59985" y="47805"/>
                    <a:pt x="60350" y="47503"/>
                    <a:pt x="60684" y="47503"/>
                  </a:cubicBezTo>
                  <a:cubicBezTo>
                    <a:pt x="61018" y="47503"/>
                    <a:pt x="61321" y="47805"/>
                    <a:pt x="61560" y="48410"/>
                  </a:cubicBezTo>
                  <a:cubicBezTo>
                    <a:pt x="61560" y="48182"/>
                    <a:pt x="62542" y="47680"/>
                    <a:pt x="62793" y="47452"/>
                  </a:cubicBezTo>
                  <a:lnTo>
                    <a:pt x="62793" y="47452"/>
                  </a:lnTo>
                  <a:cubicBezTo>
                    <a:pt x="62793" y="49164"/>
                    <a:pt x="62062" y="49894"/>
                    <a:pt x="62542" y="51834"/>
                  </a:cubicBezTo>
                  <a:cubicBezTo>
                    <a:pt x="63272" y="51606"/>
                    <a:pt x="63774" y="51355"/>
                    <a:pt x="64505" y="50624"/>
                  </a:cubicBezTo>
                  <a:lnTo>
                    <a:pt x="64505" y="50624"/>
                  </a:lnTo>
                  <a:cubicBezTo>
                    <a:pt x="64505" y="50853"/>
                    <a:pt x="64254" y="51104"/>
                    <a:pt x="64254" y="51355"/>
                  </a:cubicBezTo>
                  <a:cubicBezTo>
                    <a:pt x="66217" y="49643"/>
                    <a:pt x="64505" y="49392"/>
                    <a:pt x="64254" y="47680"/>
                  </a:cubicBezTo>
                  <a:cubicBezTo>
                    <a:pt x="64505" y="47452"/>
                    <a:pt x="64756" y="47452"/>
                    <a:pt x="64984" y="47452"/>
                  </a:cubicBezTo>
                  <a:cubicBezTo>
                    <a:pt x="64756" y="46950"/>
                    <a:pt x="64756" y="46219"/>
                    <a:pt x="64505" y="45740"/>
                  </a:cubicBezTo>
                  <a:cubicBezTo>
                    <a:pt x="64756" y="45740"/>
                    <a:pt x="65714" y="45489"/>
                    <a:pt x="65965" y="45489"/>
                  </a:cubicBezTo>
                  <a:cubicBezTo>
                    <a:pt x="66696" y="45968"/>
                    <a:pt x="66696" y="45740"/>
                    <a:pt x="67198" y="45968"/>
                  </a:cubicBezTo>
                  <a:cubicBezTo>
                    <a:pt x="67426" y="45740"/>
                    <a:pt x="67426" y="45489"/>
                    <a:pt x="67426" y="45009"/>
                  </a:cubicBezTo>
                  <a:cubicBezTo>
                    <a:pt x="71101" y="44279"/>
                    <a:pt x="69640" y="39143"/>
                    <a:pt x="71580" y="37180"/>
                  </a:cubicBezTo>
                  <a:cubicBezTo>
                    <a:pt x="72562" y="38162"/>
                    <a:pt x="72562" y="42065"/>
                    <a:pt x="71832" y="43046"/>
                  </a:cubicBezTo>
                  <a:cubicBezTo>
                    <a:pt x="72311" y="43046"/>
                    <a:pt x="72562" y="43046"/>
                    <a:pt x="73064" y="42795"/>
                  </a:cubicBezTo>
                  <a:cubicBezTo>
                    <a:pt x="72083" y="40604"/>
                    <a:pt x="74753" y="36450"/>
                    <a:pt x="72083" y="35468"/>
                  </a:cubicBezTo>
                  <a:cubicBezTo>
                    <a:pt x="72311" y="34738"/>
                    <a:pt x="72083" y="34259"/>
                    <a:pt x="72083" y="33528"/>
                  </a:cubicBezTo>
                  <a:cubicBezTo>
                    <a:pt x="71832" y="34487"/>
                    <a:pt x="71352" y="35240"/>
                    <a:pt x="70599" y="35468"/>
                  </a:cubicBezTo>
                  <a:cubicBezTo>
                    <a:pt x="69640" y="33757"/>
                    <a:pt x="67928" y="34008"/>
                    <a:pt x="69869" y="32045"/>
                  </a:cubicBezTo>
                  <a:cubicBezTo>
                    <a:pt x="70532" y="31381"/>
                    <a:pt x="73021" y="29307"/>
                    <a:pt x="74020" y="29307"/>
                  </a:cubicBezTo>
                  <a:cubicBezTo>
                    <a:pt x="74121" y="29307"/>
                    <a:pt x="74207" y="29328"/>
                    <a:pt x="74274" y="29374"/>
                  </a:cubicBezTo>
                  <a:cubicBezTo>
                    <a:pt x="74525" y="29123"/>
                    <a:pt x="74753" y="29123"/>
                    <a:pt x="75004" y="28872"/>
                  </a:cubicBezTo>
                  <a:cubicBezTo>
                    <a:pt x="75223" y="29895"/>
                    <a:pt x="75769" y="30286"/>
                    <a:pt x="76441" y="30286"/>
                  </a:cubicBezTo>
                  <a:cubicBezTo>
                    <a:pt x="78017" y="30286"/>
                    <a:pt x="80283" y="28132"/>
                    <a:pt x="80619" y="26932"/>
                  </a:cubicBezTo>
                  <a:cubicBezTo>
                    <a:pt x="81144" y="27322"/>
                    <a:pt x="81528" y="27468"/>
                    <a:pt x="81851" y="27468"/>
                  </a:cubicBezTo>
                  <a:cubicBezTo>
                    <a:pt x="82739" y="27468"/>
                    <a:pt x="83167" y="26369"/>
                    <a:pt x="84774" y="26201"/>
                  </a:cubicBezTo>
                  <a:lnTo>
                    <a:pt x="84774" y="26201"/>
                  </a:lnTo>
                  <a:cubicBezTo>
                    <a:pt x="83564" y="28872"/>
                    <a:pt x="80391" y="30835"/>
                    <a:pt x="79889" y="33757"/>
                  </a:cubicBezTo>
                  <a:cubicBezTo>
                    <a:pt x="79889" y="33757"/>
                    <a:pt x="80391" y="35240"/>
                    <a:pt x="80391" y="35720"/>
                  </a:cubicBezTo>
                  <a:cubicBezTo>
                    <a:pt x="80391" y="36199"/>
                    <a:pt x="80140" y="36929"/>
                    <a:pt x="79889" y="37682"/>
                  </a:cubicBezTo>
                  <a:cubicBezTo>
                    <a:pt x="79410" y="39143"/>
                    <a:pt x="78679" y="40125"/>
                    <a:pt x="77698" y="41586"/>
                  </a:cubicBezTo>
                  <a:cubicBezTo>
                    <a:pt x="81121" y="40125"/>
                    <a:pt x="81121" y="35971"/>
                    <a:pt x="84043" y="34008"/>
                  </a:cubicBezTo>
                  <a:cubicBezTo>
                    <a:pt x="83792" y="33757"/>
                    <a:pt x="83792" y="33026"/>
                    <a:pt x="83313" y="32775"/>
                  </a:cubicBezTo>
                  <a:cubicBezTo>
                    <a:pt x="84043" y="32045"/>
                    <a:pt x="84545" y="29853"/>
                    <a:pt x="84774" y="28644"/>
                  </a:cubicBezTo>
                  <a:cubicBezTo>
                    <a:pt x="85025" y="28872"/>
                    <a:pt x="85755" y="29123"/>
                    <a:pt x="86006" y="29374"/>
                  </a:cubicBezTo>
                  <a:cubicBezTo>
                    <a:pt x="86234" y="27890"/>
                    <a:pt x="87467" y="28393"/>
                    <a:pt x="88448" y="27890"/>
                  </a:cubicBezTo>
                  <a:cubicBezTo>
                    <a:pt x="89430" y="27411"/>
                    <a:pt x="90160" y="26430"/>
                    <a:pt x="91142" y="26201"/>
                  </a:cubicBezTo>
                  <a:lnTo>
                    <a:pt x="91142" y="26681"/>
                  </a:lnTo>
                  <a:cubicBezTo>
                    <a:pt x="91370" y="26201"/>
                    <a:pt x="92100" y="25699"/>
                    <a:pt x="92100" y="24969"/>
                  </a:cubicBezTo>
                  <a:lnTo>
                    <a:pt x="92352" y="24969"/>
                  </a:lnTo>
                  <a:cubicBezTo>
                    <a:pt x="92603" y="25220"/>
                    <a:pt x="92352" y="25448"/>
                    <a:pt x="92603" y="25448"/>
                  </a:cubicBezTo>
                  <a:cubicBezTo>
                    <a:pt x="93082" y="25220"/>
                    <a:pt x="93333" y="24969"/>
                    <a:pt x="93584" y="24238"/>
                  </a:cubicBezTo>
                  <a:cubicBezTo>
                    <a:pt x="92831" y="24238"/>
                    <a:pt x="92831" y="23736"/>
                    <a:pt x="92100" y="23508"/>
                  </a:cubicBezTo>
                  <a:lnTo>
                    <a:pt x="92100" y="22778"/>
                  </a:lnTo>
                  <a:cubicBezTo>
                    <a:pt x="92352" y="23006"/>
                    <a:pt x="92831" y="23006"/>
                    <a:pt x="93333" y="23257"/>
                  </a:cubicBezTo>
                  <a:cubicBezTo>
                    <a:pt x="93507" y="22577"/>
                    <a:pt x="93911" y="21547"/>
                    <a:pt x="94302" y="21547"/>
                  </a:cubicBezTo>
                  <a:cubicBezTo>
                    <a:pt x="94476" y="21547"/>
                    <a:pt x="94647" y="21749"/>
                    <a:pt x="94794" y="22275"/>
                  </a:cubicBezTo>
                  <a:cubicBezTo>
                    <a:pt x="95039" y="22275"/>
                    <a:pt x="95290" y="22341"/>
                    <a:pt x="95575" y="22341"/>
                  </a:cubicBezTo>
                  <a:cubicBezTo>
                    <a:pt x="95847" y="22341"/>
                    <a:pt x="96149" y="22281"/>
                    <a:pt x="96506" y="22047"/>
                  </a:cubicBezTo>
                  <a:lnTo>
                    <a:pt x="96506" y="22047"/>
                  </a:lnTo>
                  <a:cubicBezTo>
                    <a:pt x="96255" y="22275"/>
                    <a:pt x="96506" y="22778"/>
                    <a:pt x="96506" y="23257"/>
                  </a:cubicBezTo>
                  <a:cubicBezTo>
                    <a:pt x="96856" y="23607"/>
                    <a:pt x="97340" y="23835"/>
                    <a:pt x="97771" y="23835"/>
                  </a:cubicBezTo>
                  <a:cubicBezTo>
                    <a:pt x="97930" y="23835"/>
                    <a:pt x="98082" y="23804"/>
                    <a:pt x="98218" y="23736"/>
                  </a:cubicBezTo>
                  <a:cubicBezTo>
                    <a:pt x="98033" y="23568"/>
                    <a:pt x="97984" y="23251"/>
                    <a:pt x="97971" y="23004"/>
                  </a:cubicBezTo>
                  <a:lnTo>
                    <a:pt x="97971" y="23004"/>
                  </a:lnTo>
                  <a:cubicBezTo>
                    <a:pt x="98698" y="22775"/>
                    <a:pt x="98948" y="22046"/>
                    <a:pt x="98948" y="21294"/>
                  </a:cubicBezTo>
                  <a:lnTo>
                    <a:pt x="98948" y="21294"/>
                  </a:lnTo>
                  <a:cubicBezTo>
                    <a:pt x="98822" y="21419"/>
                    <a:pt x="98703" y="21419"/>
                    <a:pt x="98551" y="21419"/>
                  </a:cubicBezTo>
                  <a:cubicBezTo>
                    <a:pt x="98400" y="21419"/>
                    <a:pt x="98218" y="21419"/>
                    <a:pt x="97967" y="21545"/>
                  </a:cubicBezTo>
                  <a:cubicBezTo>
                    <a:pt x="97967" y="21066"/>
                    <a:pt x="97967" y="20564"/>
                    <a:pt x="98218" y="20335"/>
                  </a:cubicBezTo>
                  <a:cubicBezTo>
                    <a:pt x="97715" y="20335"/>
                    <a:pt x="97236" y="20335"/>
                    <a:pt x="96757" y="20815"/>
                  </a:cubicBezTo>
                  <a:cubicBezTo>
                    <a:pt x="96757" y="20335"/>
                    <a:pt x="96255" y="19605"/>
                    <a:pt x="96506" y="19103"/>
                  </a:cubicBezTo>
                  <a:lnTo>
                    <a:pt x="96506" y="19103"/>
                  </a:lnTo>
                  <a:cubicBezTo>
                    <a:pt x="96255" y="19354"/>
                    <a:pt x="95775" y="19354"/>
                    <a:pt x="95273" y="19605"/>
                  </a:cubicBezTo>
                  <a:cubicBezTo>
                    <a:pt x="95273" y="19354"/>
                    <a:pt x="95273" y="18852"/>
                    <a:pt x="95524" y="18623"/>
                  </a:cubicBezTo>
                  <a:cubicBezTo>
                    <a:pt x="94314" y="18121"/>
                    <a:pt x="91872" y="16409"/>
                    <a:pt x="90891" y="15451"/>
                  </a:cubicBezTo>
                  <a:cubicBezTo>
                    <a:pt x="90526" y="15878"/>
                    <a:pt x="90237" y="16031"/>
                    <a:pt x="89981" y="16031"/>
                  </a:cubicBezTo>
                  <a:cubicBezTo>
                    <a:pt x="89341" y="16031"/>
                    <a:pt x="88913" y="15071"/>
                    <a:pt x="88043" y="15071"/>
                  </a:cubicBezTo>
                  <a:cubicBezTo>
                    <a:pt x="87870" y="15071"/>
                    <a:pt x="87680" y="15109"/>
                    <a:pt x="87467" y="15200"/>
                  </a:cubicBezTo>
                  <a:lnTo>
                    <a:pt x="87946" y="15200"/>
                  </a:lnTo>
                  <a:cubicBezTo>
                    <a:pt x="87718" y="16181"/>
                    <a:pt x="87467" y="16409"/>
                    <a:pt x="88448" y="17163"/>
                  </a:cubicBezTo>
                  <a:cubicBezTo>
                    <a:pt x="88110" y="17363"/>
                    <a:pt x="87790" y="17454"/>
                    <a:pt x="87504" y="17454"/>
                  </a:cubicBezTo>
                  <a:cubicBezTo>
                    <a:pt x="86751" y="17454"/>
                    <a:pt x="86234" y="16824"/>
                    <a:pt x="86234" y="15930"/>
                  </a:cubicBezTo>
                  <a:cubicBezTo>
                    <a:pt x="85903" y="16095"/>
                    <a:pt x="85585" y="16148"/>
                    <a:pt x="85277" y="16148"/>
                  </a:cubicBezTo>
                  <a:cubicBezTo>
                    <a:pt x="84727" y="16148"/>
                    <a:pt x="84208" y="15980"/>
                    <a:pt x="83702" y="15980"/>
                  </a:cubicBezTo>
                  <a:cubicBezTo>
                    <a:pt x="83239" y="15980"/>
                    <a:pt x="82787" y="16121"/>
                    <a:pt x="82331" y="16660"/>
                  </a:cubicBezTo>
                  <a:cubicBezTo>
                    <a:pt x="82582" y="15930"/>
                    <a:pt x="82331" y="15200"/>
                    <a:pt x="82582" y="14720"/>
                  </a:cubicBezTo>
                  <a:cubicBezTo>
                    <a:pt x="82441" y="14646"/>
                    <a:pt x="82341" y="14616"/>
                    <a:pt x="82264" y="14616"/>
                  </a:cubicBezTo>
                  <a:cubicBezTo>
                    <a:pt x="82081" y="14616"/>
                    <a:pt x="82029" y="14788"/>
                    <a:pt x="81852" y="14949"/>
                  </a:cubicBezTo>
                  <a:cubicBezTo>
                    <a:pt x="81852" y="14469"/>
                    <a:pt x="81852" y="13967"/>
                    <a:pt x="82103" y="13488"/>
                  </a:cubicBezTo>
                  <a:cubicBezTo>
                    <a:pt x="81435" y="13488"/>
                    <a:pt x="79834" y="14259"/>
                    <a:pt x="79130" y="14259"/>
                  </a:cubicBezTo>
                  <a:cubicBezTo>
                    <a:pt x="79040" y="14259"/>
                    <a:pt x="78964" y="14247"/>
                    <a:pt x="78907" y="14218"/>
                  </a:cubicBezTo>
                  <a:cubicBezTo>
                    <a:pt x="77698" y="13967"/>
                    <a:pt x="77447" y="13008"/>
                    <a:pt x="76237" y="13008"/>
                  </a:cubicBezTo>
                  <a:cubicBezTo>
                    <a:pt x="76465" y="12506"/>
                    <a:pt x="76237" y="11776"/>
                    <a:pt x="76237" y="11525"/>
                  </a:cubicBezTo>
                  <a:cubicBezTo>
                    <a:pt x="76151" y="11537"/>
                    <a:pt x="76064" y="11543"/>
                    <a:pt x="75976" y="11543"/>
                  </a:cubicBezTo>
                  <a:cubicBezTo>
                    <a:pt x="74804" y="11543"/>
                    <a:pt x="73372" y="10527"/>
                    <a:pt x="72446" y="10527"/>
                  </a:cubicBezTo>
                  <a:cubicBezTo>
                    <a:pt x="72037" y="10527"/>
                    <a:pt x="71727" y="10725"/>
                    <a:pt x="71580" y="11296"/>
                  </a:cubicBezTo>
                  <a:cubicBezTo>
                    <a:pt x="70599" y="11776"/>
                    <a:pt x="70599" y="11525"/>
                    <a:pt x="70371" y="12506"/>
                  </a:cubicBezTo>
                  <a:cubicBezTo>
                    <a:pt x="69956" y="12714"/>
                    <a:pt x="69579" y="12765"/>
                    <a:pt x="69236" y="12765"/>
                  </a:cubicBezTo>
                  <a:cubicBezTo>
                    <a:pt x="68906" y="12765"/>
                    <a:pt x="68608" y="12718"/>
                    <a:pt x="68335" y="12718"/>
                  </a:cubicBezTo>
                  <a:cubicBezTo>
                    <a:pt x="67894" y="12718"/>
                    <a:pt x="67521" y="12841"/>
                    <a:pt x="67198" y="13488"/>
                  </a:cubicBezTo>
                  <a:cubicBezTo>
                    <a:pt x="67198" y="13237"/>
                    <a:pt x="66947" y="13008"/>
                    <a:pt x="66947" y="13008"/>
                  </a:cubicBezTo>
                  <a:cubicBezTo>
                    <a:pt x="66696" y="13237"/>
                    <a:pt x="66217" y="13739"/>
                    <a:pt x="65965" y="13739"/>
                  </a:cubicBezTo>
                  <a:cubicBezTo>
                    <a:pt x="63774" y="12757"/>
                    <a:pt x="65714" y="10064"/>
                    <a:pt x="63523" y="8854"/>
                  </a:cubicBezTo>
                  <a:cubicBezTo>
                    <a:pt x="63044" y="8854"/>
                    <a:pt x="62542" y="8603"/>
                    <a:pt x="62062" y="8352"/>
                  </a:cubicBezTo>
                  <a:cubicBezTo>
                    <a:pt x="61811" y="9082"/>
                    <a:pt x="61332" y="9334"/>
                    <a:pt x="61081" y="9813"/>
                  </a:cubicBezTo>
                  <a:cubicBezTo>
                    <a:pt x="60830" y="9813"/>
                    <a:pt x="60602" y="9585"/>
                    <a:pt x="60350" y="9334"/>
                  </a:cubicBezTo>
                  <a:cubicBezTo>
                    <a:pt x="60147" y="9467"/>
                    <a:pt x="59943" y="9526"/>
                    <a:pt x="59745" y="9526"/>
                  </a:cubicBezTo>
                  <a:cubicBezTo>
                    <a:pt x="59231" y="9526"/>
                    <a:pt x="58750" y="9130"/>
                    <a:pt x="58387" y="8603"/>
                  </a:cubicBezTo>
                  <a:cubicBezTo>
                    <a:pt x="58159" y="8854"/>
                    <a:pt x="57657" y="9082"/>
                    <a:pt x="57429" y="9334"/>
                  </a:cubicBezTo>
                  <a:cubicBezTo>
                    <a:pt x="57429" y="8854"/>
                    <a:pt x="56927" y="8603"/>
                    <a:pt x="56927" y="8124"/>
                  </a:cubicBezTo>
                  <a:cubicBezTo>
                    <a:pt x="56651" y="8304"/>
                    <a:pt x="56340" y="8381"/>
                    <a:pt x="56020" y="8381"/>
                  </a:cubicBezTo>
                  <a:cubicBezTo>
                    <a:pt x="55492" y="8381"/>
                    <a:pt x="54939" y="8171"/>
                    <a:pt x="54484" y="7873"/>
                  </a:cubicBezTo>
                  <a:cubicBezTo>
                    <a:pt x="53621" y="8294"/>
                    <a:pt x="52582" y="9668"/>
                    <a:pt x="51676" y="9668"/>
                  </a:cubicBezTo>
                  <a:cubicBezTo>
                    <a:pt x="51552" y="9668"/>
                    <a:pt x="51430" y="9642"/>
                    <a:pt x="51312" y="9585"/>
                  </a:cubicBezTo>
                  <a:cubicBezTo>
                    <a:pt x="52042" y="7622"/>
                    <a:pt x="54484" y="6640"/>
                    <a:pt x="55215" y="4700"/>
                  </a:cubicBezTo>
                  <a:cubicBezTo>
                    <a:pt x="54986" y="4700"/>
                    <a:pt x="54735" y="4449"/>
                    <a:pt x="54233" y="4198"/>
                  </a:cubicBezTo>
                  <a:cubicBezTo>
                    <a:pt x="55215" y="3467"/>
                    <a:pt x="55215" y="2737"/>
                    <a:pt x="54484" y="2007"/>
                  </a:cubicBezTo>
                  <a:cubicBezTo>
                    <a:pt x="54262" y="1784"/>
                    <a:pt x="54040" y="1697"/>
                    <a:pt x="53811" y="1697"/>
                  </a:cubicBezTo>
                  <a:cubicBezTo>
                    <a:pt x="53286" y="1697"/>
                    <a:pt x="52725" y="2152"/>
                    <a:pt x="52042" y="2486"/>
                  </a:cubicBezTo>
                  <a:cubicBezTo>
                    <a:pt x="52293" y="1276"/>
                    <a:pt x="51791" y="774"/>
                    <a:pt x="50832" y="546"/>
                  </a:cubicBezTo>
                  <a:cubicBezTo>
                    <a:pt x="50832" y="295"/>
                    <a:pt x="51061" y="295"/>
                    <a:pt x="51061" y="44"/>
                  </a:cubicBezTo>
                  <a:cubicBezTo>
                    <a:pt x="50955" y="14"/>
                    <a:pt x="50850" y="0"/>
                    <a:pt x="50745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95" name="Google Shape;1495;p11"/>
            <p:cNvSpPr/>
            <p:nvPr/>
          </p:nvSpPr>
          <p:spPr>
            <a:xfrm>
              <a:off x="6801293" y="729748"/>
              <a:ext cx="1912281" cy="2976821"/>
            </a:xfrm>
            <a:custGeom>
              <a:rect b="b" l="l" r="r" t="t"/>
              <a:pathLst>
                <a:path extrusionOk="0" h="76466" w="49121">
                  <a:moveTo>
                    <a:pt x="49120" y="4885"/>
                  </a:moveTo>
                  <a:lnTo>
                    <a:pt x="48963" y="5259"/>
                  </a:lnTo>
                  <a:lnTo>
                    <a:pt x="48963" y="5259"/>
                  </a:lnTo>
                  <a:cubicBezTo>
                    <a:pt x="49058" y="5136"/>
                    <a:pt x="49120" y="5011"/>
                    <a:pt x="49120" y="4885"/>
                  </a:cubicBezTo>
                  <a:close/>
                  <a:moveTo>
                    <a:pt x="23693" y="1"/>
                  </a:moveTo>
                  <a:lnTo>
                    <a:pt x="23693" y="982"/>
                  </a:lnTo>
                  <a:cubicBezTo>
                    <a:pt x="23309" y="982"/>
                    <a:pt x="23072" y="1303"/>
                    <a:pt x="22502" y="1303"/>
                  </a:cubicBezTo>
                  <a:cubicBezTo>
                    <a:pt x="22359" y="1303"/>
                    <a:pt x="22196" y="1283"/>
                    <a:pt x="22004" y="1233"/>
                  </a:cubicBezTo>
                  <a:lnTo>
                    <a:pt x="22004" y="1964"/>
                  </a:lnTo>
                  <a:cubicBezTo>
                    <a:pt x="21022" y="2443"/>
                    <a:pt x="21251" y="2443"/>
                    <a:pt x="20771" y="3173"/>
                  </a:cubicBezTo>
                  <a:cubicBezTo>
                    <a:pt x="19790" y="3173"/>
                    <a:pt x="18808" y="3675"/>
                    <a:pt x="18580" y="4657"/>
                  </a:cubicBezTo>
                  <a:lnTo>
                    <a:pt x="19310" y="4657"/>
                  </a:lnTo>
                  <a:cubicBezTo>
                    <a:pt x="17599" y="6369"/>
                    <a:pt x="17599" y="7579"/>
                    <a:pt x="16366" y="9542"/>
                  </a:cubicBezTo>
                  <a:cubicBezTo>
                    <a:pt x="15636" y="11002"/>
                    <a:pt x="14426" y="12212"/>
                    <a:pt x="13695" y="13445"/>
                  </a:cubicBezTo>
                  <a:cubicBezTo>
                    <a:pt x="11732" y="15636"/>
                    <a:pt x="13444" y="16366"/>
                    <a:pt x="13193" y="18580"/>
                  </a:cubicBezTo>
                  <a:cubicBezTo>
                    <a:pt x="14426" y="17850"/>
                    <a:pt x="14426" y="16617"/>
                    <a:pt x="15887" y="16366"/>
                  </a:cubicBezTo>
                  <a:cubicBezTo>
                    <a:pt x="16138" y="16868"/>
                    <a:pt x="16366" y="17348"/>
                    <a:pt x="16366" y="17850"/>
                  </a:cubicBezTo>
                  <a:cubicBezTo>
                    <a:pt x="16366" y="17850"/>
                    <a:pt x="16523" y="17693"/>
                    <a:pt x="16617" y="17555"/>
                  </a:cubicBezTo>
                  <a:lnTo>
                    <a:pt x="16617" y="17555"/>
                  </a:lnTo>
                  <a:cubicBezTo>
                    <a:pt x="16621" y="18434"/>
                    <a:pt x="16669" y="19112"/>
                    <a:pt x="17348" y="19790"/>
                  </a:cubicBezTo>
                  <a:cubicBezTo>
                    <a:pt x="17850" y="19060"/>
                    <a:pt x="18078" y="18580"/>
                    <a:pt x="18078" y="17599"/>
                  </a:cubicBezTo>
                  <a:cubicBezTo>
                    <a:pt x="18808" y="17599"/>
                    <a:pt x="19562" y="16868"/>
                    <a:pt x="20520" y="16617"/>
                  </a:cubicBezTo>
                  <a:cubicBezTo>
                    <a:pt x="20292" y="15887"/>
                    <a:pt x="20041" y="15157"/>
                    <a:pt x="19562" y="14906"/>
                  </a:cubicBezTo>
                  <a:cubicBezTo>
                    <a:pt x="19310" y="14426"/>
                    <a:pt x="19310" y="13696"/>
                    <a:pt x="19310" y="13194"/>
                  </a:cubicBezTo>
                  <a:cubicBezTo>
                    <a:pt x="20771" y="12714"/>
                    <a:pt x="22004" y="10500"/>
                    <a:pt x="21251" y="9291"/>
                  </a:cubicBezTo>
                  <a:cubicBezTo>
                    <a:pt x="21502" y="9039"/>
                    <a:pt x="22232" y="8309"/>
                    <a:pt x="22483" y="8309"/>
                  </a:cubicBezTo>
                  <a:cubicBezTo>
                    <a:pt x="22734" y="8309"/>
                    <a:pt x="23465" y="8058"/>
                    <a:pt x="23693" y="8058"/>
                  </a:cubicBezTo>
                  <a:cubicBezTo>
                    <a:pt x="24195" y="9039"/>
                    <a:pt x="24195" y="8811"/>
                    <a:pt x="24926" y="9770"/>
                  </a:cubicBezTo>
                  <a:cubicBezTo>
                    <a:pt x="24195" y="10021"/>
                    <a:pt x="23944" y="10500"/>
                    <a:pt x="23465" y="11253"/>
                  </a:cubicBezTo>
                  <a:cubicBezTo>
                    <a:pt x="23465" y="11253"/>
                    <a:pt x="22963" y="11002"/>
                    <a:pt x="22734" y="11002"/>
                  </a:cubicBezTo>
                  <a:cubicBezTo>
                    <a:pt x="22004" y="12714"/>
                    <a:pt x="22483" y="14426"/>
                    <a:pt x="22004" y="16138"/>
                  </a:cubicBezTo>
                  <a:cubicBezTo>
                    <a:pt x="22483" y="15408"/>
                    <a:pt x="23214" y="15157"/>
                    <a:pt x="23944" y="15157"/>
                  </a:cubicBezTo>
                  <a:cubicBezTo>
                    <a:pt x="24195" y="15157"/>
                    <a:pt x="24195" y="14654"/>
                    <a:pt x="24674" y="14426"/>
                  </a:cubicBezTo>
                  <a:cubicBezTo>
                    <a:pt x="24674" y="14654"/>
                    <a:pt x="24926" y="15157"/>
                    <a:pt x="25177" y="15408"/>
                  </a:cubicBezTo>
                  <a:cubicBezTo>
                    <a:pt x="25177" y="15157"/>
                    <a:pt x="25656" y="14906"/>
                    <a:pt x="25656" y="14906"/>
                  </a:cubicBezTo>
                  <a:lnTo>
                    <a:pt x="25656" y="14906"/>
                  </a:lnTo>
                  <a:cubicBezTo>
                    <a:pt x="26386" y="15887"/>
                    <a:pt x="25907" y="16366"/>
                    <a:pt x="24674" y="16366"/>
                  </a:cubicBezTo>
                  <a:lnTo>
                    <a:pt x="24674" y="17348"/>
                  </a:lnTo>
                  <a:cubicBezTo>
                    <a:pt x="24309" y="17108"/>
                    <a:pt x="24007" y="16988"/>
                    <a:pt x="23673" y="16988"/>
                  </a:cubicBezTo>
                  <a:cubicBezTo>
                    <a:pt x="23339" y="16988"/>
                    <a:pt x="22974" y="17108"/>
                    <a:pt x="22483" y="17348"/>
                  </a:cubicBezTo>
                  <a:cubicBezTo>
                    <a:pt x="22734" y="17348"/>
                    <a:pt x="23214" y="17348"/>
                    <a:pt x="23465" y="17599"/>
                  </a:cubicBezTo>
                  <a:cubicBezTo>
                    <a:pt x="23693" y="17850"/>
                    <a:pt x="23693" y="18078"/>
                    <a:pt x="24195" y="18329"/>
                  </a:cubicBezTo>
                  <a:cubicBezTo>
                    <a:pt x="23944" y="18580"/>
                    <a:pt x="23214" y="19060"/>
                    <a:pt x="23214" y="19311"/>
                  </a:cubicBezTo>
                  <a:cubicBezTo>
                    <a:pt x="22734" y="19311"/>
                    <a:pt x="22734" y="19060"/>
                    <a:pt x="22232" y="19060"/>
                  </a:cubicBezTo>
                  <a:cubicBezTo>
                    <a:pt x="22004" y="19060"/>
                    <a:pt x="22004" y="19311"/>
                    <a:pt x="22004" y="19539"/>
                  </a:cubicBezTo>
                  <a:lnTo>
                    <a:pt x="21502" y="19060"/>
                  </a:lnTo>
                  <a:cubicBezTo>
                    <a:pt x="21251" y="19790"/>
                    <a:pt x="21251" y="20772"/>
                    <a:pt x="21502" y="21502"/>
                  </a:cubicBezTo>
                  <a:cubicBezTo>
                    <a:pt x="20520" y="21753"/>
                    <a:pt x="19790" y="22232"/>
                    <a:pt x="19059" y="22735"/>
                  </a:cubicBezTo>
                  <a:cubicBezTo>
                    <a:pt x="18808" y="22484"/>
                    <a:pt x="18078" y="22004"/>
                    <a:pt x="17599" y="21502"/>
                  </a:cubicBezTo>
                  <a:lnTo>
                    <a:pt x="17599" y="22004"/>
                  </a:lnTo>
                  <a:cubicBezTo>
                    <a:pt x="17599" y="22004"/>
                    <a:pt x="17386" y="21893"/>
                    <a:pt x="17244" y="21893"/>
                  </a:cubicBezTo>
                  <a:cubicBezTo>
                    <a:pt x="17173" y="21893"/>
                    <a:pt x="17119" y="21920"/>
                    <a:pt x="17119" y="22004"/>
                  </a:cubicBezTo>
                  <a:cubicBezTo>
                    <a:pt x="17119" y="22232"/>
                    <a:pt x="16868" y="22735"/>
                    <a:pt x="16868" y="23214"/>
                  </a:cubicBezTo>
                  <a:cubicBezTo>
                    <a:pt x="15887" y="22963"/>
                    <a:pt x="15156" y="22484"/>
                    <a:pt x="15156" y="21251"/>
                  </a:cubicBezTo>
                  <a:cubicBezTo>
                    <a:pt x="15636" y="21251"/>
                    <a:pt x="15887" y="21023"/>
                    <a:pt x="16366" y="21023"/>
                  </a:cubicBezTo>
                  <a:cubicBezTo>
                    <a:pt x="16366" y="20772"/>
                    <a:pt x="16138" y="20521"/>
                    <a:pt x="16138" y="20041"/>
                  </a:cubicBezTo>
                  <a:lnTo>
                    <a:pt x="17119" y="20041"/>
                  </a:lnTo>
                  <a:cubicBezTo>
                    <a:pt x="16911" y="19367"/>
                    <a:pt x="16594" y="19102"/>
                    <a:pt x="16259" y="19102"/>
                  </a:cubicBezTo>
                  <a:cubicBezTo>
                    <a:pt x="15379" y="19102"/>
                    <a:pt x="14376" y="20930"/>
                    <a:pt x="14905" y="22004"/>
                  </a:cubicBezTo>
                  <a:cubicBezTo>
                    <a:pt x="12965" y="22735"/>
                    <a:pt x="11732" y="23693"/>
                    <a:pt x="11253" y="25907"/>
                  </a:cubicBezTo>
                  <a:cubicBezTo>
                    <a:pt x="10431" y="25907"/>
                    <a:pt x="9833" y="26232"/>
                    <a:pt x="9167" y="26232"/>
                  </a:cubicBezTo>
                  <a:cubicBezTo>
                    <a:pt x="8834" y="26232"/>
                    <a:pt x="8484" y="26151"/>
                    <a:pt x="8080" y="25907"/>
                  </a:cubicBezTo>
                  <a:cubicBezTo>
                    <a:pt x="7829" y="26136"/>
                    <a:pt x="8080" y="26387"/>
                    <a:pt x="8080" y="26638"/>
                  </a:cubicBezTo>
                  <a:cubicBezTo>
                    <a:pt x="7829" y="26387"/>
                    <a:pt x="7578" y="26136"/>
                    <a:pt x="7327" y="25907"/>
                  </a:cubicBezTo>
                  <a:lnTo>
                    <a:pt x="7327" y="25907"/>
                  </a:lnTo>
                  <a:cubicBezTo>
                    <a:pt x="6597" y="27619"/>
                    <a:pt x="8309" y="27619"/>
                    <a:pt x="8811" y="28601"/>
                  </a:cubicBezTo>
                  <a:cubicBezTo>
                    <a:pt x="9290" y="29559"/>
                    <a:pt x="7829" y="30061"/>
                    <a:pt x="9290" y="31043"/>
                  </a:cubicBezTo>
                  <a:cubicBezTo>
                    <a:pt x="9039" y="31271"/>
                    <a:pt x="8309" y="31773"/>
                    <a:pt x="7829" y="31773"/>
                  </a:cubicBezTo>
                  <a:cubicBezTo>
                    <a:pt x="7424" y="31229"/>
                    <a:pt x="7391" y="31064"/>
                    <a:pt x="7236" y="31064"/>
                  </a:cubicBezTo>
                  <a:cubicBezTo>
                    <a:pt x="7111" y="31064"/>
                    <a:pt x="6907" y="31170"/>
                    <a:pt x="6369" y="31271"/>
                  </a:cubicBezTo>
                  <a:cubicBezTo>
                    <a:pt x="6147" y="31050"/>
                    <a:pt x="5924" y="30963"/>
                    <a:pt x="5693" y="30963"/>
                  </a:cubicBezTo>
                  <a:cubicBezTo>
                    <a:pt x="5163" y="30963"/>
                    <a:pt x="4594" y="31423"/>
                    <a:pt x="3926" y="31773"/>
                  </a:cubicBezTo>
                  <a:cubicBezTo>
                    <a:pt x="3675" y="32253"/>
                    <a:pt x="3926" y="32983"/>
                    <a:pt x="4154" y="33485"/>
                  </a:cubicBezTo>
                  <a:cubicBezTo>
                    <a:pt x="5866" y="33714"/>
                    <a:pt x="4406" y="36156"/>
                    <a:pt x="6369" y="36658"/>
                  </a:cubicBezTo>
                  <a:cubicBezTo>
                    <a:pt x="6572" y="36708"/>
                    <a:pt x="6762" y="36732"/>
                    <a:pt x="6940" y="36732"/>
                  </a:cubicBezTo>
                  <a:cubicBezTo>
                    <a:pt x="8459" y="36732"/>
                    <a:pt x="9092" y="35021"/>
                    <a:pt x="9541" y="33714"/>
                  </a:cubicBezTo>
                  <a:cubicBezTo>
                    <a:pt x="10523" y="33485"/>
                    <a:pt x="11002" y="32504"/>
                    <a:pt x="11253" y="31773"/>
                  </a:cubicBezTo>
                  <a:cubicBezTo>
                    <a:pt x="11481" y="32253"/>
                    <a:pt x="12212" y="32983"/>
                    <a:pt x="12463" y="33485"/>
                  </a:cubicBezTo>
                  <a:cubicBezTo>
                    <a:pt x="12733" y="33300"/>
                    <a:pt x="12903" y="33251"/>
                    <a:pt x="13047" y="33251"/>
                  </a:cubicBezTo>
                  <a:cubicBezTo>
                    <a:pt x="13205" y="33251"/>
                    <a:pt x="13331" y="33309"/>
                    <a:pt x="13523" y="33309"/>
                  </a:cubicBezTo>
                  <a:cubicBezTo>
                    <a:pt x="13630" y="33309"/>
                    <a:pt x="13758" y="33291"/>
                    <a:pt x="13924" y="33234"/>
                  </a:cubicBezTo>
                  <a:lnTo>
                    <a:pt x="13924" y="34216"/>
                  </a:lnTo>
                  <a:cubicBezTo>
                    <a:pt x="14654" y="33234"/>
                    <a:pt x="14426" y="31773"/>
                    <a:pt x="13924" y="30792"/>
                  </a:cubicBezTo>
                  <a:cubicBezTo>
                    <a:pt x="14654" y="30792"/>
                    <a:pt x="14426" y="31043"/>
                    <a:pt x="14654" y="31271"/>
                  </a:cubicBezTo>
                  <a:cubicBezTo>
                    <a:pt x="14905" y="31043"/>
                    <a:pt x="15156" y="31043"/>
                    <a:pt x="15156" y="31043"/>
                  </a:cubicBezTo>
                  <a:cubicBezTo>
                    <a:pt x="15407" y="31271"/>
                    <a:pt x="15887" y="32002"/>
                    <a:pt x="15887" y="32253"/>
                  </a:cubicBezTo>
                  <a:lnTo>
                    <a:pt x="17119" y="32253"/>
                  </a:lnTo>
                  <a:cubicBezTo>
                    <a:pt x="16868" y="32983"/>
                    <a:pt x="17348" y="33714"/>
                    <a:pt x="18078" y="34216"/>
                  </a:cubicBezTo>
                  <a:cubicBezTo>
                    <a:pt x="19562" y="32253"/>
                    <a:pt x="16617" y="32002"/>
                    <a:pt x="17599" y="30061"/>
                  </a:cubicBezTo>
                  <a:lnTo>
                    <a:pt x="17599" y="30061"/>
                  </a:lnTo>
                  <a:cubicBezTo>
                    <a:pt x="17850" y="30290"/>
                    <a:pt x="18078" y="30792"/>
                    <a:pt x="18329" y="31043"/>
                  </a:cubicBezTo>
                  <a:cubicBezTo>
                    <a:pt x="18580" y="30792"/>
                    <a:pt x="18808" y="30541"/>
                    <a:pt x="19059" y="30290"/>
                  </a:cubicBezTo>
                  <a:cubicBezTo>
                    <a:pt x="19310" y="31271"/>
                    <a:pt x="19790" y="31522"/>
                    <a:pt x="20520" y="31522"/>
                  </a:cubicBezTo>
                  <a:cubicBezTo>
                    <a:pt x="19790" y="31773"/>
                    <a:pt x="19790" y="31773"/>
                    <a:pt x="20520" y="32732"/>
                  </a:cubicBezTo>
                  <a:cubicBezTo>
                    <a:pt x="20520" y="32732"/>
                    <a:pt x="20771" y="32504"/>
                    <a:pt x="21022" y="32504"/>
                  </a:cubicBezTo>
                  <a:cubicBezTo>
                    <a:pt x="21502" y="34695"/>
                    <a:pt x="21251" y="34444"/>
                    <a:pt x="20771" y="36407"/>
                  </a:cubicBezTo>
                  <a:cubicBezTo>
                    <a:pt x="21753" y="36407"/>
                    <a:pt x="22483" y="36886"/>
                    <a:pt x="22734" y="37617"/>
                  </a:cubicBezTo>
                  <a:cubicBezTo>
                    <a:pt x="23693" y="37137"/>
                    <a:pt x="23214" y="37137"/>
                    <a:pt x="24446" y="37137"/>
                  </a:cubicBezTo>
                  <a:cubicBezTo>
                    <a:pt x="24195" y="36886"/>
                    <a:pt x="24195" y="36156"/>
                    <a:pt x="23944" y="35928"/>
                  </a:cubicBezTo>
                  <a:cubicBezTo>
                    <a:pt x="23999" y="35873"/>
                    <a:pt x="24065" y="35853"/>
                    <a:pt x="24137" y="35853"/>
                  </a:cubicBezTo>
                  <a:cubicBezTo>
                    <a:pt x="24327" y="35853"/>
                    <a:pt x="24560" y="35991"/>
                    <a:pt x="24748" y="35991"/>
                  </a:cubicBezTo>
                  <a:cubicBezTo>
                    <a:pt x="24814" y="35991"/>
                    <a:pt x="24874" y="35974"/>
                    <a:pt x="24926" y="35928"/>
                  </a:cubicBezTo>
                  <a:cubicBezTo>
                    <a:pt x="24926" y="35677"/>
                    <a:pt x="24674" y="35425"/>
                    <a:pt x="25177" y="35425"/>
                  </a:cubicBezTo>
                  <a:cubicBezTo>
                    <a:pt x="25177" y="35425"/>
                    <a:pt x="25405" y="35928"/>
                    <a:pt x="25405" y="36156"/>
                  </a:cubicBezTo>
                  <a:cubicBezTo>
                    <a:pt x="25840" y="36301"/>
                    <a:pt x="26267" y="36446"/>
                    <a:pt x="26691" y="36446"/>
                  </a:cubicBezTo>
                  <a:cubicBezTo>
                    <a:pt x="27001" y="36446"/>
                    <a:pt x="27310" y="36368"/>
                    <a:pt x="27619" y="36156"/>
                  </a:cubicBezTo>
                  <a:cubicBezTo>
                    <a:pt x="27740" y="37062"/>
                    <a:pt x="28212" y="37354"/>
                    <a:pt x="28809" y="37354"/>
                  </a:cubicBezTo>
                  <a:cubicBezTo>
                    <a:pt x="29341" y="37354"/>
                    <a:pt x="29971" y="37123"/>
                    <a:pt x="30541" y="36886"/>
                  </a:cubicBezTo>
                  <a:lnTo>
                    <a:pt x="30541" y="36886"/>
                  </a:lnTo>
                  <a:cubicBezTo>
                    <a:pt x="30541" y="37868"/>
                    <a:pt x="30061" y="38370"/>
                    <a:pt x="29559" y="39100"/>
                  </a:cubicBezTo>
                  <a:lnTo>
                    <a:pt x="28600" y="39100"/>
                  </a:lnTo>
                  <a:cubicBezTo>
                    <a:pt x="28829" y="39329"/>
                    <a:pt x="28829" y="40059"/>
                    <a:pt x="28829" y="40310"/>
                  </a:cubicBezTo>
                  <a:cubicBezTo>
                    <a:pt x="28600" y="40561"/>
                    <a:pt x="27619" y="40812"/>
                    <a:pt x="27117" y="40812"/>
                  </a:cubicBezTo>
                  <a:cubicBezTo>
                    <a:pt x="27117" y="40561"/>
                    <a:pt x="26888" y="40310"/>
                    <a:pt x="26637" y="40059"/>
                  </a:cubicBezTo>
                  <a:cubicBezTo>
                    <a:pt x="25907" y="40310"/>
                    <a:pt x="25656" y="40310"/>
                    <a:pt x="25177" y="40310"/>
                  </a:cubicBezTo>
                  <a:cubicBezTo>
                    <a:pt x="24926" y="40561"/>
                    <a:pt x="24674" y="41040"/>
                    <a:pt x="24446" y="41040"/>
                  </a:cubicBezTo>
                  <a:cubicBezTo>
                    <a:pt x="23746" y="40698"/>
                    <a:pt x="22674" y="39102"/>
                    <a:pt x="22026" y="39102"/>
                  </a:cubicBezTo>
                  <a:cubicBezTo>
                    <a:pt x="21766" y="39102"/>
                    <a:pt x="21574" y="39359"/>
                    <a:pt x="21502" y="40059"/>
                  </a:cubicBezTo>
                  <a:cubicBezTo>
                    <a:pt x="21251" y="39831"/>
                    <a:pt x="21251" y="39580"/>
                    <a:pt x="21022" y="39580"/>
                  </a:cubicBezTo>
                  <a:cubicBezTo>
                    <a:pt x="21022" y="39831"/>
                    <a:pt x="20771" y="40561"/>
                    <a:pt x="20771" y="41040"/>
                  </a:cubicBezTo>
                  <a:cubicBezTo>
                    <a:pt x="19562" y="40310"/>
                    <a:pt x="17599" y="39329"/>
                    <a:pt x="16617" y="38598"/>
                  </a:cubicBezTo>
                  <a:lnTo>
                    <a:pt x="16617" y="39329"/>
                  </a:lnTo>
                  <a:cubicBezTo>
                    <a:pt x="16138" y="39100"/>
                    <a:pt x="15887" y="38598"/>
                    <a:pt x="15636" y="38370"/>
                  </a:cubicBezTo>
                  <a:cubicBezTo>
                    <a:pt x="15636" y="37868"/>
                    <a:pt x="15636" y="37617"/>
                    <a:pt x="15887" y="37137"/>
                  </a:cubicBezTo>
                  <a:cubicBezTo>
                    <a:pt x="15887" y="37137"/>
                    <a:pt x="15636" y="36156"/>
                    <a:pt x="15407" y="35928"/>
                  </a:cubicBezTo>
                  <a:cubicBezTo>
                    <a:pt x="14175" y="35928"/>
                    <a:pt x="13444" y="36658"/>
                    <a:pt x="13924" y="37617"/>
                  </a:cubicBezTo>
                  <a:cubicBezTo>
                    <a:pt x="12971" y="37468"/>
                    <a:pt x="11912" y="36377"/>
                    <a:pt x="11157" y="36377"/>
                  </a:cubicBezTo>
                  <a:cubicBezTo>
                    <a:pt x="10754" y="36377"/>
                    <a:pt x="10438" y="36688"/>
                    <a:pt x="10272" y="37617"/>
                  </a:cubicBezTo>
                  <a:cubicBezTo>
                    <a:pt x="9857" y="37211"/>
                    <a:pt x="9662" y="37063"/>
                    <a:pt x="9502" y="37063"/>
                  </a:cubicBezTo>
                  <a:cubicBezTo>
                    <a:pt x="9282" y="37063"/>
                    <a:pt x="9126" y="37340"/>
                    <a:pt x="8560" y="37617"/>
                  </a:cubicBezTo>
                  <a:cubicBezTo>
                    <a:pt x="8309" y="37617"/>
                    <a:pt x="8080" y="37388"/>
                    <a:pt x="7829" y="37137"/>
                  </a:cubicBezTo>
                  <a:lnTo>
                    <a:pt x="7327" y="37617"/>
                  </a:lnTo>
                  <a:cubicBezTo>
                    <a:pt x="7099" y="37388"/>
                    <a:pt x="6848" y="37388"/>
                    <a:pt x="6597" y="37137"/>
                  </a:cubicBezTo>
                  <a:cubicBezTo>
                    <a:pt x="6597" y="37617"/>
                    <a:pt x="6369" y="38119"/>
                    <a:pt x="6369" y="38598"/>
                  </a:cubicBezTo>
                  <a:cubicBezTo>
                    <a:pt x="6215" y="38496"/>
                    <a:pt x="6045" y="38450"/>
                    <a:pt x="5866" y="38450"/>
                  </a:cubicBezTo>
                  <a:cubicBezTo>
                    <a:pt x="4318" y="38450"/>
                    <a:pt x="2039" y="41925"/>
                    <a:pt x="2694" y="43254"/>
                  </a:cubicBezTo>
                  <a:cubicBezTo>
                    <a:pt x="1484" y="43483"/>
                    <a:pt x="502" y="44464"/>
                    <a:pt x="1484" y="45697"/>
                  </a:cubicBezTo>
                  <a:lnTo>
                    <a:pt x="731" y="45697"/>
                  </a:lnTo>
                  <a:cubicBezTo>
                    <a:pt x="0" y="46655"/>
                    <a:pt x="0" y="50581"/>
                    <a:pt x="502" y="52042"/>
                  </a:cubicBezTo>
                  <a:cubicBezTo>
                    <a:pt x="251" y="52773"/>
                    <a:pt x="731" y="53252"/>
                    <a:pt x="1712" y="53503"/>
                  </a:cubicBezTo>
                  <a:cubicBezTo>
                    <a:pt x="1963" y="53503"/>
                    <a:pt x="2214" y="53252"/>
                    <a:pt x="2443" y="53024"/>
                  </a:cubicBezTo>
                  <a:cubicBezTo>
                    <a:pt x="2443" y="54233"/>
                    <a:pt x="3424" y="55215"/>
                    <a:pt x="3926" y="55945"/>
                  </a:cubicBezTo>
                  <a:cubicBezTo>
                    <a:pt x="4406" y="55945"/>
                    <a:pt x="4406" y="55694"/>
                    <a:pt x="4885" y="55466"/>
                  </a:cubicBezTo>
                  <a:cubicBezTo>
                    <a:pt x="5078" y="56125"/>
                    <a:pt x="5376" y="56385"/>
                    <a:pt x="5699" y="56385"/>
                  </a:cubicBezTo>
                  <a:cubicBezTo>
                    <a:pt x="6214" y="56385"/>
                    <a:pt x="6790" y="55722"/>
                    <a:pt x="7099" y="54964"/>
                  </a:cubicBezTo>
                  <a:cubicBezTo>
                    <a:pt x="7578" y="55215"/>
                    <a:pt x="7327" y="55215"/>
                    <a:pt x="7578" y="55694"/>
                  </a:cubicBezTo>
                  <a:cubicBezTo>
                    <a:pt x="7829" y="55694"/>
                    <a:pt x="8080" y="55466"/>
                    <a:pt x="8309" y="55466"/>
                  </a:cubicBezTo>
                  <a:cubicBezTo>
                    <a:pt x="8560" y="55694"/>
                    <a:pt x="8560" y="55945"/>
                    <a:pt x="9039" y="56196"/>
                  </a:cubicBezTo>
                  <a:cubicBezTo>
                    <a:pt x="9290" y="55945"/>
                    <a:pt x="9541" y="55466"/>
                    <a:pt x="9541" y="55215"/>
                  </a:cubicBezTo>
                  <a:cubicBezTo>
                    <a:pt x="9892" y="55386"/>
                    <a:pt x="10210" y="55467"/>
                    <a:pt x="10497" y="55467"/>
                  </a:cubicBezTo>
                  <a:cubicBezTo>
                    <a:pt x="11013" y="55467"/>
                    <a:pt x="11424" y="55205"/>
                    <a:pt x="11732" y="54736"/>
                  </a:cubicBezTo>
                  <a:cubicBezTo>
                    <a:pt x="11984" y="55215"/>
                    <a:pt x="11984" y="55466"/>
                    <a:pt x="11984" y="55694"/>
                  </a:cubicBezTo>
                  <a:cubicBezTo>
                    <a:pt x="13444" y="55694"/>
                    <a:pt x="15407" y="56447"/>
                    <a:pt x="14654" y="58159"/>
                  </a:cubicBezTo>
                  <a:cubicBezTo>
                    <a:pt x="14905" y="58159"/>
                    <a:pt x="15407" y="58388"/>
                    <a:pt x="15636" y="58388"/>
                  </a:cubicBezTo>
                  <a:cubicBezTo>
                    <a:pt x="15887" y="58639"/>
                    <a:pt x="16138" y="59620"/>
                    <a:pt x="16138" y="60100"/>
                  </a:cubicBezTo>
                  <a:cubicBezTo>
                    <a:pt x="15636" y="60100"/>
                    <a:pt x="15407" y="60351"/>
                    <a:pt x="15156" y="60351"/>
                  </a:cubicBezTo>
                  <a:cubicBezTo>
                    <a:pt x="16617" y="62063"/>
                    <a:pt x="19310" y="66696"/>
                    <a:pt x="15887" y="68157"/>
                  </a:cubicBezTo>
                  <a:cubicBezTo>
                    <a:pt x="16617" y="68659"/>
                    <a:pt x="16617" y="69138"/>
                    <a:pt x="17119" y="69640"/>
                  </a:cubicBezTo>
                  <a:cubicBezTo>
                    <a:pt x="16617" y="70599"/>
                    <a:pt x="16868" y="72311"/>
                    <a:pt x="18078" y="72562"/>
                  </a:cubicBezTo>
                  <a:cubicBezTo>
                    <a:pt x="17850" y="73544"/>
                    <a:pt x="18078" y="73772"/>
                    <a:pt x="18078" y="74753"/>
                  </a:cubicBezTo>
                  <a:cubicBezTo>
                    <a:pt x="18078" y="74753"/>
                    <a:pt x="17850" y="74525"/>
                    <a:pt x="17599" y="74525"/>
                  </a:cubicBezTo>
                  <a:cubicBezTo>
                    <a:pt x="18078" y="75004"/>
                    <a:pt x="17850" y="75256"/>
                    <a:pt x="18808" y="75484"/>
                  </a:cubicBezTo>
                  <a:cubicBezTo>
                    <a:pt x="18808" y="75986"/>
                    <a:pt x="19059" y="76214"/>
                    <a:pt x="19059" y="76465"/>
                  </a:cubicBezTo>
                  <a:lnTo>
                    <a:pt x="48963" y="5259"/>
                  </a:lnTo>
                  <a:lnTo>
                    <a:pt x="48963" y="5259"/>
                  </a:lnTo>
                  <a:cubicBezTo>
                    <a:pt x="48869" y="5382"/>
                    <a:pt x="48744" y="5502"/>
                    <a:pt x="48618" y="5616"/>
                  </a:cubicBezTo>
                  <a:cubicBezTo>
                    <a:pt x="48618" y="5136"/>
                    <a:pt x="48139" y="4885"/>
                    <a:pt x="48139" y="4155"/>
                  </a:cubicBezTo>
                  <a:cubicBezTo>
                    <a:pt x="47637" y="4155"/>
                    <a:pt x="47408" y="4406"/>
                    <a:pt x="46906" y="4406"/>
                  </a:cubicBezTo>
                  <a:cubicBezTo>
                    <a:pt x="47157" y="4155"/>
                    <a:pt x="47157" y="3675"/>
                    <a:pt x="47157" y="3424"/>
                  </a:cubicBezTo>
                  <a:cubicBezTo>
                    <a:pt x="46956" y="3424"/>
                    <a:pt x="46770" y="3746"/>
                    <a:pt x="46575" y="3746"/>
                  </a:cubicBezTo>
                  <a:cubicBezTo>
                    <a:pt x="46526" y="3746"/>
                    <a:pt x="46477" y="3726"/>
                    <a:pt x="46427" y="3675"/>
                  </a:cubicBezTo>
                  <a:cubicBezTo>
                    <a:pt x="45925" y="2945"/>
                    <a:pt x="45194" y="2443"/>
                    <a:pt x="44464" y="2443"/>
                  </a:cubicBezTo>
                  <a:cubicBezTo>
                    <a:pt x="44236" y="1484"/>
                    <a:pt x="43985" y="1233"/>
                    <a:pt x="43003" y="1233"/>
                  </a:cubicBezTo>
                  <a:cubicBezTo>
                    <a:pt x="43402" y="1841"/>
                    <a:pt x="44496" y="3965"/>
                    <a:pt x="43577" y="3965"/>
                  </a:cubicBezTo>
                  <a:cubicBezTo>
                    <a:pt x="43392" y="3965"/>
                    <a:pt x="43124" y="3879"/>
                    <a:pt x="42752" y="3675"/>
                  </a:cubicBezTo>
                  <a:cubicBezTo>
                    <a:pt x="42022" y="4406"/>
                    <a:pt x="41771" y="4155"/>
                    <a:pt x="40812" y="4406"/>
                  </a:cubicBezTo>
                  <a:lnTo>
                    <a:pt x="40812" y="3675"/>
                  </a:lnTo>
                  <a:cubicBezTo>
                    <a:pt x="39830" y="4155"/>
                    <a:pt x="37137" y="6118"/>
                    <a:pt x="36886" y="7328"/>
                  </a:cubicBezTo>
                  <a:cubicBezTo>
                    <a:pt x="36156" y="7099"/>
                    <a:pt x="35676" y="6369"/>
                    <a:pt x="35197" y="5616"/>
                  </a:cubicBezTo>
                  <a:cubicBezTo>
                    <a:pt x="36407" y="4885"/>
                    <a:pt x="36407" y="4155"/>
                    <a:pt x="35197" y="3927"/>
                  </a:cubicBezTo>
                  <a:lnTo>
                    <a:pt x="35197" y="3927"/>
                  </a:lnTo>
                  <a:cubicBezTo>
                    <a:pt x="34259" y="5541"/>
                    <a:pt x="35782" y="7845"/>
                    <a:pt x="33784" y="7845"/>
                  </a:cubicBezTo>
                  <a:cubicBezTo>
                    <a:pt x="33692" y="7845"/>
                    <a:pt x="33592" y="7840"/>
                    <a:pt x="33485" y="7830"/>
                  </a:cubicBezTo>
                  <a:cubicBezTo>
                    <a:pt x="32983" y="8309"/>
                    <a:pt x="32504" y="9039"/>
                    <a:pt x="32252" y="9770"/>
                  </a:cubicBezTo>
                  <a:cubicBezTo>
                    <a:pt x="32001" y="9770"/>
                    <a:pt x="31773" y="9542"/>
                    <a:pt x="31271" y="9542"/>
                  </a:cubicBezTo>
                  <a:cubicBezTo>
                    <a:pt x="31271" y="10272"/>
                    <a:pt x="30792" y="10500"/>
                    <a:pt x="30541" y="10751"/>
                  </a:cubicBezTo>
                  <a:cubicBezTo>
                    <a:pt x="29080" y="9291"/>
                    <a:pt x="29331" y="7099"/>
                    <a:pt x="27368" y="5867"/>
                  </a:cubicBezTo>
                  <a:cubicBezTo>
                    <a:pt x="28829" y="5867"/>
                    <a:pt x="29559" y="7328"/>
                    <a:pt x="30289" y="7328"/>
                  </a:cubicBezTo>
                  <a:cubicBezTo>
                    <a:pt x="30424" y="7355"/>
                    <a:pt x="30570" y="7368"/>
                    <a:pt x="30720" y="7368"/>
                  </a:cubicBezTo>
                  <a:cubicBezTo>
                    <a:pt x="31951" y="7368"/>
                    <a:pt x="33502" y="6518"/>
                    <a:pt x="31773" y="5867"/>
                  </a:cubicBezTo>
                  <a:cubicBezTo>
                    <a:pt x="31537" y="4044"/>
                    <a:pt x="29790" y="2422"/>
                    <a:pt x="27762" y="2422"/>
                  </a:cubicBezTo>
                  <a:cubicBezTo>
                    <a:pt x="27632" y="2422"/>
                    <a:pt x="27500" y="2429"/>
                    <a:pt x="27368" y="2443"/>
                  </a:cubicBezTo>
                  <a:cubicBezTo>
                    <a:pt x="27619" y="2215"/>
                    <a:pt x="27619" y="1964"/>
                    <a:pt x="27847" y="1713"/>
                  </a:cubicBezTo>
                  <a:cubicBezTo>
                    <a:pt x="27508" y="1018"/>
                    <a:pt x="26917" y="335"/>
                    <a:pt x="26342" y="335"/>
                  </a:cubicBezTo>
                  <a:cubicBezTo>
                    <a:pt x="26104" y="335"/>
                    <a:pt x="25869" y="451"/>
                    <a:pt x="25656" y="731"/>
                  </a:cubicBezTo>
                  <a:cubicBezTo>
                    <a:pt x="24926" y="1"/>
                    <a:pt x="24674" y="252"/>
                    <a:pt x="23693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96" name="Google Shape;1496;p11"/>
            <p:cNvSpPr/>
            <p:nvPr/>
          </p:nvSpPr>
          <p:spPr>
            <a:xfrm>
              <a:off x="6972064" y="1358001"/>
              <a:ext cx="258495" cy="360803"/>
            </a:xfrm>
            <a:custGeom>
              <a:rect b="b" l="l" r="r" t="t"/>
              <a:pathLst>
                <a:path extrusionOk="0" h="9268" w="6640">
                  <a:moveTo>
                    <a:pt x="3173" y="0"/>
                  </a:moveTo>
                  <a:lnTo>
                    <a:pt x="3173" y="0"/>
                  </a:lnTo>
                  <a:cubicBezTo>
                    <a:pt x="2776" y="958"/>
                    <a:pt x="2091" y="1931"/>
                    <a:pt x="1336" y="1931"/>
                  </a:cubicBezTo>
                  <a:cubicBezTo>
                    <a:pt x="1138" y="1931"/>
                    <a:pt x="935" y="1864"/>
                    <a:pt x="731" y="1712"/>
                  </a:cubicBezTo>
                  <a:cubicBezTo>
                    <a:pt x="229" y="1940"/>
                    <a:pt x="229" y="2191"/>
                    <a:pt x="1" y="2191"/>
                  </a:cubicBezTo>
                  <a:cubicBezTo>
                    <a:pt x="1210" y="3903"/>
                    <a:pt x="2192" y="4154"/>
                    <a:pt x="2443" y="6346"/>
                  </a:cubicBezTo>
                  <a:cubicBezTo>
                    <a:pt x="2192" y="6094"/>
                    <a:pt x="1941" y="5866"/>
                    <a:pt x="1713" y="5615"/>
                  </a:cubicBezTo>
                  <a:lnTo>
                    <a:pt x="1713" y="5615"/>
                  </a:lnTo>
                  <a:cubicBezTo>
                    <a:pt x="1713" y="6346"/>
                    <a:pt x="1941" y="7327"/>
                    <a:pt x="2192" y="8057"/>
                  </a:cubicBezTo>
                  <a:cubicBezTo>
                    <a:pt x="1713" y="8057"/>
                    <a:pt x="1713" y="8308"/>
                    <a:pt x="1461" y="8308"/>
                  </a:cubicBezTo>
                  <a:cubicBezTo>
                    <a:pt x="1461" y="8537"/>
                    <a:pt x="1713" y="9039"/>
                    <a:pt x="1713" y="9267"/>
                  </a:cubicBezTo>
                  <a:cubicBezTo>
                    <a:pt x="1941" y="9039"/>
                    <a:pt x="2671" y="8788"/>
                    <a:pt x="2922" y="8537"/>
                  </a:cubicBezTo>
                  <a:cubicBezTo>
                    <a:pt x="3472" y="8537"/>
                    <a:pt x="4356" y="8732"/>
                    <a:pt x="5081" y="8732"/>
                  </a:cubicBezTo>
                  <a:cubicBezTo>
                    <a:pt x="5984" y="8732"/>
                    <a:pt x="6639" y="8430"/>
                    <a:pt x="6095" y="7076"/>
                  </a:cubicBezTo>
                  <a:lnTo>
                    <a:pt x="6095" y="7076"/>
                  </a:lnTo>
                  <a:cubicBezTo>
                    <a:pt x="5990" y="7102"/>
                    <a:pt x="5887" y="7114"/>
                    <a:pt x="5787" y="7114"/>
                  </a:cubicBezTo>
                  <a:cubicBezTo>
                    <a:pt x="4027" y="7114"/>
                    <a:pt x="2949" y="3322"/>
                    <a:pt x="3424" y="1940"/>
                  </a:cubicBezTo>
                  <a:lnTo>
                    <a:pt x="2671" y="1940"/>
                  </a:lnTo>
                  <a:cubicBezTo>
                    <a:pt x="3173" y="1210"/>
                    <a:pt x="3173" y="479"/>
                    <a:pt x="3173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97" name="Google Shape;1497;p11"/>
            <p:cNvSpPr/>
            <p:nvPr/>
          </p:nvSpPr>
          <p:spPr>
            <a:xfrm>
              <a:off x="6908569" y="1531512"/>
              <a:ext cx="139058" cy="142133"/>
            </a:xfrm>
            <a:custGeom>
              <a:rect b="b" l="l" r="r" t="t"/>
              <a:pathLst>
                <a:path extrusionOk="0" h="3651" w="3572">
                  <a:moveTo>
                    <a:pt x="2270" y="1"/>
                  </a:moveTo>
                  <a:cubicBezTo>
                    <a:pt x="1063" y="1"/>
                    <a:pt x="0" y="1435"/>
                    <a:pt x="901" y="2870"/>
                  </a:cubicBezTo>
                  <a:cubicBezTo>
                    <a:pt x="469" y="3066"/>
                    <a:pt x="595" y="3651"/>
                    <a:pt x="638" y="3651"/>
                  </a:cubicBezTo>
                  <a:cubicBezTo>
                    <a:pt x="645" y="3651"/>
                    <a:pt x="650" y="3636"/>
                    <a:pt x="650" y="3600"/>
                  </a:cubicBezTo>
                  <a:lnTo>
                    <a:pt x="901" y="3600"/>
                  </a:lnTo>
                  <a:cubicBezTo>
                    <a:pt x="1381" y="3600"/>
                    <a:pt x="1860" y="3600"/>
                    <a:pt x="2362" y="2870"/>
                  </a:cubicBezTo>
                  <a:cubicBezTo>
                    <a:pt x="2362" y="2870"/>
                    <a:pt x="2474" y="2971"/>
                    <a:pt x="2616" y="2971"/>
                  </a:cubicBezTo>
                  <a:cubicBezTo>
                    <a:pt x="2687" y="2971"/>
                    <a:pt x="2765" y="2946"/>
                    <a:pt x="2841" y="2870"/>
                  </a:cubicBezTo>
                  <a:cubicBezTo>
                    <a:pt x="2362" y="2140"/>
                    <a:pt x="2613" y="1158"/>
                    <a:pt x="3572" y="656"/>
                  </a:cubicBezTo>
                  <a:cubicBezTo>
                    <a:pt x="3179" y="195"/>
                    <a:pt x="2714" y="1"/>
                    <a:pt x="2270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98" name="Google Shape;1498;p11"/>
            <p:cNvSpPr/>
            <p:nvPr/>
          </p:nvSpPr>
          <p:spPr>
            <a:xfrm>
              <a:off x="8208092" y="-225477"/>
              <a:ext cx="113792" cy="128002"/>
            </a:xfrm>
            <a:custGeom>
              <a:rect b="b" l="l" r="r" t="t"/>
              <a:pathLst>
                <a:path extrusionOk="0" h="3288" w="2923">
                  <a:moveTo>
                    <a:pt x="705" y="2024"/>
                  </a:moveTo>
                  <a:cubicBezTo>
                    <a:pt x="633" y="2044"/>
                    <a:pt x="564" y="2063"/>
                    <a:pt x="498" y="2082"/>
                  </a:cubicBezTo>
                  <a:lnTo>
                    <a:pt x="498" y="2082"/>
                  </a:lnTo>
                  <a:cubicBezTo>
                    <a:pt x="583" y="2078"/>
                    <a:pt x="665" y="2078"/>
                    <a:pt x="731" y="2078"/>
                  </a:cubicBezTo>
                  <a:cubicBezTo>
                    <a:pt x="722" y="2059"/>
                    <a:pt x="713" y="2041"/>
                    <a:pt x="705" y="2024"/>
                  </a:cubicBezTo>
                  <a:close/>
                  <a:moveTo>
                    <a:pt x="498" y="2082"/>
                  </a:moveTo>
                  <a:cubicBezTo>
                    <a:pt x="260" y="2093"/>
                    <a:pt x="1" y="2138"/>
                    <a:pt x="1" y="2306"/>
                  </a:cubicBezTo>
                  <a:cubicBezTo>
                    <a:pt x="121" y="2196"/>
                    <a:pt x="295" y="2139"/>
                    <a:pt x="498" y="2082"/>
                  </a:cubicBezTo>
                  <a:close/>
                  <a:moveTo>
                    <a:pt x="2208" y="1"/>
                  </a:moveTo>
                  <a:cubicBezTo>
                    <a:pt x="1954" y="1"/>
                    <a:pt x="1633" y="194"/>
                    <a:pt x="1233" y="594"/>
                  </a:cubicBezTo>
                  <a:lnTo>
                    <a:pt x="982" y="845"/>
                  </a:lnTo>
                  <a:cubicBezTo>
                    <a:pt x="736" y="1091"/>
                    <a:pt x="270" y="1096"/>
                    <a:pt x="705" y="2024"/>
                  </a:cubicBezTo>
                  <a:lnTo>
                    <a:pt x="705" y="2024"/>
                  </a:lnTo>
                  <a:cubicBezTo>
                    <a:pt x="872" y="1976"/>
                    <a:pt x="1051" y="1918"/>
                    <a:pt x="1233" y="1826"/>
                  </a:cubicBezTo>
                  <a:lnTo>
                    <a:pt x="1233" y="1826"/>
                  </a:lnTo>
                  <a:cubicBezTo>
                    <a:pt x="982" y="2306"/>
                    <a:pt x="982" y="2808"/>
                    <a:pt x="731" y="3287"/>
                  </a:cubicBezTo>
                  <a:cubicBezTo>
                    <a:pt x="1792" y="2659"/>
                    <a:pt x="1568" y="949"/>
                    <a:pt x="2415" y="949"/>
                  </a:cubicBezTo>
                  <a:cubicBezTo>
                    <a:pt x="2553" y="949"/>
                    <a:pt x="2718" y="994"/>
                    <a:pt x="2922" y="1096"/>
                  </a:cubicBezTo>
                  <a:cubicBezTo>
                    <a:pt x="2789" y="378"/>
                    <a:pt x="2563" y="1"/>
                    <a:pt x="2208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99" name="Google Shape;1499;p11"/>
            <p:cNvSpPr/>
            <p:nvPr/>
          </p:nvSpPr>
          <p:spPr>
            <a:xfrm>
              <a:off x="8351159" y="-325878"/>
              <a:ext cx="132440" cy="171526"/>
            </a:xfrm>
            <a:custGeom>
              <a:rect b="b" l="l" r="r" t="t"/>
              <a:pathLst>
                <a:path extrusionOk="0" h="4406" w="3402">
                  <a:moveTo>
                    <a:pt x="3173" y="0"/>
                  </a:moveTo>
                  <a:cubicBezTo>
                    <a:pt x="1690" y="0"/>
                    <a:pt x="480" y="1712"/>
                    <a:pt x="1" y="2443"/>
                  </a:cubicBezTo>
                  <a:lnTo>
                    <a:pt x="1" y="2694"/>
                  </a:lnTo>
                  <a:lnTo>
                    <a:pt x="1" y="3675"/>
                  </a:lnTo>
                  <a:cubicBezTo>
                    <a:pt x="229" y="3424"/>
                    <a:pt x="959" y="3424"/>
                    <a:pt x="1210" y="3173"/>
                  </a:cubicBezTo>
                  <a:cubicBezTo>
                    <a:pt x="1210" y="3675"/>
                    <a:pt x="1461" y="4154"/>
                    <a:pt x="1210" y="4405"/>
                  </a:cubicBezTo>
                  <a:cubicBezTo>
                    <a:pt x="1941" y="3926"/>
                    <a:pt x="2671" y="3675"/>
                    <a:pt x="3173" y="3424"/>
                  </a:cubicBezTo>
                  <a:cubicBezTo>
                    <a:pt x="3401" y="2694"/>
                    <a:pt x="3401" y="2694"/>
                    <a:pt x="2922" y="1963"/>
                  </a:cubicBezTo>
                  <a:cubicBezTo>
                    <a:pt x="2443" y="2214"/>
                    <a:pt x="1941" y="2443"/>
                    <a:pt x="1690" y="2694"/>
                  </a:cubicBezTo>
                  <a:cubicBezTo>
                    <a:pt x="1210" y="982"/>
                    <a:pt x="3173" y="1484"/>
                    <a:pt x="3173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00" name="Google Shape;1500;p11"/>
            <p:cNvSpPr/>
            <p:nvPr/>
          </p:nvSpPr>
          <p:spPr>
            <a:xfrm>
              <a:off x="8331616" y="-144619"/>
              <a:ext cx="66687" cy="32117"/>
            </a:xfrm>
            <a:custGeom>
              <a:rect b="b" l="l" r="r" t="t"/>
              <a:pathLst>
                <a:path extrusionOk="0" h="825" w="1713">
                  <a:moveTo>
                    <a:pt x="1233" y="1"/>
                  </a:moveTo>
                  <a:lnTo>
                    <a:pt x="1233" y="229"/>
                  </a:lnTo>
                  <a:cubicBezTo>
                    <a:pt x="731" y="480"/>
                    <a:pt x="251" y="480"/>
                    <a:pt x="0" y="731"/>
                  </a:cubicBezTo>
                  <a:cubicBezTo>
                    <a:pt x="146" y="797"/>
                    <a:pt x="290" y="825"/>
                    <a:pt x="438" y="825"/>
                  </a:cubicBezTo>
                  <a:cubicBezTo>
                    <a:pt x="802" y="825"/>
                    <a:pt x="1194" y="658"/>
                    <a:pt x="1712" y="480"/>
                  </a:cubicBezTo>
                  <a:cubicBezTo>
                    <a:pt x="982" y="480"/>
                    <a:pt x="1461" y="1"/>
                    <a:pt x="1233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01" name="Google Shape;1501;p11"/>
            <p:cNvSpPr/>
            <p:nvPr/>
          </p:nvSpPr>
          <p:spPr>
            <a:xfrm>
              <a:off x="8464913" y="-182810"/>
              <a:ext cx="48001" cy="47105"/>
            </a:xfrm>
            <a:custGeom>
              <a:rect b="b" l="l" r="r" t="t"/>
              <a:pathLst>
                <a:path extrusionOk="0" h="1210" w="1233">
                  <a:moveTo>
                    <a:pt x="731" y="0"/>
                  </a:moveTo>
                  <a:cubicBezTo>
                    <a:pt x="731" y="0"/>
                    <a:pt x="794" y="63"/>
                    <a:pt x="888" y="155"/>
                  </a:cubicBezTo>
                  <a:lnTo>
                    <a:pt x="888" y="155"/>
                  </a:lnTo>
                  <a:cubicBezTo>
                    <a:pt x="922" y="106"/>
                    <a:pt x="953" y="54"/>
                    <a:pt x="982" y="0"/>
                  </a:cubicBezTo>
                  <a:close/>
                  <a:moveTo>
                    <a:pt x="888" y="155"/>
                  </a:moveTo>
                  <a:cubicBezTo>
                    <a:pt x="625" y="539"/>
                    <a:pt x="223" y="785"/>
                    <a:pt x="0" y="1210"/>
                  </a:cubicBezTo>
                  <a:cubicBezTo>
                    <a:pt x="982" y="1210"/>
                    <a:pt x="982" y="1210"/>
                    <a:pt x="1233" y="479"/>
                  </a:cubicBezTo>
                  <a:cubicBezTo>
                    <a:pt x="1107" y="366"/>
                    <a:pt x="982" y="246"/>
                    <a:pt x="888" y="155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02" name="Google Shape;1502;p11"/>
            <p:cNvSpPr/>
            <p:nvPr/>
          </p:nvSpPr>
          <p:spPr>
            <a:xfrm>
              <a:off x="8531561" y="-268144"/>
              <a:ext cx="113753" cy="104021"/>
            </a:xfrm>
            <a:custGeom>
              <a:rect b="b" l="l" r="r" t="t"/>
              <a:pathLst>
                <a:path extrusionOk="0" h="2672" w="2922">
                  <a:moveTo>
                    <a:pt x="479" y="1"/>
                  </a:moveTo>
                  <a:lnTo>
                    <a:pt x="479" y="731"/>
                  </a:lnTo>
                  <a:cubicBezTo>
                    <a:pt x="251" y="1211"/>
                    <a:pt x="0" y="1462"/>
                    <a:pt x="0" y="1941"/>
                  </a:cubicBezTo>
                  <a:cubicBezTo>
                    <a:pt x="251" y="1941"/>
                    <a:pt x="479" y="1690"/>
                    <a:pt x="730" y="1690"/>
                  </a:cubicBezTo>
                  <a:cubicBezTo>
                    <a:pt x="982" y="1941"/>
                    <a:pt x="730" y="2443"/>
                    <a:pt x="982" y="2671"/>
                  </a:cubicBezTo>
                  <a:cubicBezTo>
                    <a:pt x="1963" y="2443"/>
                    <a:pt x="2442" y="1211"/>
                    <a:pt x="2922" y="229"/>
                  </a:cubicBezTo>
                  <a:cubicBezTo>
                    <a:pt x="2714" y="180"/>
                    <a:pt x="2516" y="163"/>
                    <a:pt x="2326" y="163"/>
                  </a:cubicBezTo>
                  <a:cubicBezTo>
                    <a:pt x="1960" y="163"/>
                    <a:pt x="1624" y="224"/>
                    <a:pt x="1302" y="224"/>
                  </a:cubicBezTo>
                  <a:cubicBezTo>
                    <a:pt x="1019" y="224"/>
                    <a:pt x="748" y="177"/>
                    <a:pt x="479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03" name="Google Shape;1503;p11"/>
            <p:cNvSpPr/>
            <p:nvPr/>
          </p:nvSpPr>
          <p:spPr>
            <a:xfrm>
              <a:off x="8541332" y="-334793"/>
              <a:ext cx="37334" cy="47144"/>
            </a:xfrm>
            <a:custGeom>
              <a:rect b="b" l="l" r="r" t="t"/>
              <a:pathLst>
                <a:path extrusionOk="0" h="1211" w="959">
                  <a:moveTo>
                    <a:pt x="731" y="1"/>
                  </a:moveTo>
                  <a:lnTo>
                    <a:pt x="479" y="229"/>
                  </a:lnTo>
                  <a:cubicBezTo>
                    <a:pt x="479" y="267"/>
                    <a:pt x="490" y="299"/>
                    <a:pt x="509" y="327"/>
                  </a:cubicBezTo>
                  <a:lnTo>
                    <a:pt x="509" y="327"/>
                  </a:lnTo>
                  <a:cubicBezTo>
                    <a:pt x="590" y="228"/>
                    <a:pt x="667" y="122"/>
                    <a:pt x="731" y="1"/>
                  </a:cubicBezTo>
                  <a:close/>
                  <a:moveTo>
                    <a:pt x="509" y="327"/>
                  </a:moveTo>
                  <a:cubicBezTo>
                    <a:pt x="268" y="621"/>
                    <a:pt x="0" y="852"/>
                    <a:pt x="0" y="1211"/>
                  </a:cubicBezTo>
                  <a:cubicBezTo>
                    <a:pt x="479" y="960"/>
                    <a:pt x="479" y="960"/>
                    <a:pt x="959" y="731"/>
                  </a:cubicBezTo>
                  <a:cubicBezTo>
                    <a:pt x="959" y="518"/>
                    <a:pt x="613" y="486"/>
                    <a:pt x="509" y="327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04" name="Google Shape;1504;p11"/>
            <p:cNvSpPr/>
            <p:nvPr/>
          </p:nvSpPr>
          <p:spPr>
            <a:xfrm>
              <a:off x="8446226" y="-97514"/>
              <a:ext cx="47144" cy="21918"/>
            </a:xfrm>
            <a:custGeom>
              <a:rect b="b" l="l" r="r" t="t"/>
              <a:pathLst>
                <a:path extrusionOk="0" h="563" w="1211">
                  <a:moveTo>
                    <a:pt x="959" y="0"/>
                  </a:moveTo>
                  <a:cubicBezTo>
                    <a:pt x="840" y="63"/>
                    <a:pt x="734" y="79"/>
                    <a:pt x="640" y="79"/>
                  </a:cubicBezTo>
                  <a:cubicBezTo>
                    <a:pt x="545" y="79"/>
                    <a:pt x="462" y="63"/>
                    <a:pt x="386" y="63"/>
                  </a:cubicBezTo>
                  <a:cubicBezTo>
                    <a:pt x="235" y="63"/>
                    <a:pt x="115" y="126"/>
                    <a:pt x="1" y="502"/>
                  </a:cubicBezTo>
                  <a:cubicBezTo>
                    <a:pt x="89" y="544"/>
                    <a:pt x="177" y="562"/>
                    <a:pt x="263" y="562"/>
                  </a:cubicBezTo>
                  <a:cubicBezTo>
                    <a:pt x="648" y="562"/>
                    <a:pt x="1006" y="205"/>
                    <a:pt x="1211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05" name="Google Shape;1505;p11"/>
            <p:cNvSpPr/>
            <p:nvPr/>
          </p:nvSpPr>
          <p:spPr>
            <a:xfrm>
              <a:off x="8398265" y="-154391"/>
              <a:ext cx="48001" cy="47144"/>
            </a:xfrm>
            <a:custGeom>
              <a:rect b="b" l="l" r="r" t="t"/>
              <a:pathLst>
                <a:path extrusionOk="0" h="1211" w="1233">
                  <a:moveTo>
                    <a:pt x="480" y="0"/>
                  </a:moveTo>
                  <a:lnTo>
                    <a:pt x="251" y="252"/>
                  </a:lnTo>
                  <a:cubicBezTo>
                    <a:pt x="251" y="480"/>
                    <a:pt x="0" y="731"/>
                    <a:pt x="0" y="1210"/>
                  </a:cubicBezTo>
                  <a:cubicBezTo>
                    <a:pt x="731" y="1210"/>
                    <a:pt x="731" y="1210"/>
                    <a:pt x="1233" y="731"/>
                  </a:cubicBezTo>
                  <a:lnTo>
                    <a:pt x="480" y="0"/>
                  </a:ln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06" name="Google Shape;1506;p11"/>
            <p:cNvSpPr/>
            <p:nvPr/>
          </p:nvSpPr>
          <p:spPr>
            <a:xfrm>
              <a:off x="8826572" y="-59324"/>
              <a:ext cx="47105" cy="47144"/>
            </a:xfrm>
            <a:custGeom>
              <a:rect b="b" l="l" r="r" t="t"/>
              <a:pathLst>
                <a:path extrusionOk="0" h="1211" w="1210">
                  <a:moveTo>
                    <a:pt x="479" y="1"/>
                  </a:moveTo>
                  <a:lnTo>
                    <a:pt x="479" y="480"/>
                  </a:lnTo>
                  <a:cubicBezTo>
                    <a:pt x="479" y="731"/>
                    <a:pt x="0" y="982"/>
                    <a:pt x="0" y="1211"/>
                  </a:cubicBezTo>
                  <a:cubicBezTo>
                    <a:pt x="1210" y="982"/>
                    <a:pt x="730" y="982"/>
                    <a:pt x="1210" y="252"/>
                  </a:cubicBezTo>
                  <a:cubicBezTo>
                    <a:pt x="1084" y="126"/>
                    <a:pt x="964" y="126"/>
                    <a:pt x="845" y="126"/>
                  </a:cubicBezTo>
                  <a:cubicBezTo>
                    <a:pt x="725" y="126"/>
                    <a:pt x="605" y="126"/>
                    <a:pt x="479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07" name="Google Shape;1507;p11"/>
            <p:cNvSpPr/>
            <p:nvPr/>
          </p:nvSpPr>
          <p:spPr>
            <a:xfrm>
              <a:off x="8911868" y="-239687"/>
              <a:ext cx="56916" cy="41422"/>
            </a:xfrm>
            <a:custGeom>
              <a:rect b="b" l="l" r="r" t="t"/>
              <a:pathLst>
                <a:path extrusionOk="0" h="1064" w="1462">
                  <a:moveTo>
                    <a:pt x="731" y="0"/>
                  </a:moveTo>
                  <a:cubicBezTo>
                    <a:pt x="480" y="480"/>
                    <a:pt x="251" y="731"/>
                    <a:pt x="0" y="959"/>
                  </a:cubicBezTo>
                  <a:cubicBezTo>
                    <a:pt x="216" y="1033"/>
                    <a:pt x="368" y="1064"/>
                    <a:pt x="494" y="1064"/>
                  </a:cubicBezTo>
                  <a:cubicBezTo>
                    <a:pt x="795" y="1064"/>
                    <a:pt x="947" y="891"/>
                    <a:pt x="1461" y="731"/>
                  </a:cubicBezTo>
                  <a:cubicBezTo>
                    <a:pt x="1461" y="229"/>
                    <a:pt x="1233" y="229"/>
                    <a:pt x="731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08" name="Google Shape;1508;p11"/>
            <p:cNvSpPr/>
            <p:nvPr/>
          </p:nvSpPr>
          <p:spPr>
            <a:xfrm>
              <a:off x="9206880" y="-247473"/>
              <a:ext cx="194339" cy="304355"/>
            </a:xfrm>
            <a:custGeom>
              <a:rect b="b" l="l" r="r" t="t"/>
              <a:pathLst>
                <a:path extrusionOk="0" h="7818" w="4992">
                  <a:moveTo>
                    <a:pt x="1811" y="0"/>
                  </a:moveTo>
                  <a:cubicBezTo>
                    <a:pt x="1251" y="0"/>
                    <a:pt x="645" y="276"/>
                    <a:pt x="251" y="680"/>
                  </a:cubicBezTo>
                  <a:lnTo>
                    <a:pt x="251" y="1159"/>
                  </a:lnTo>
                  <a:cubicBezTo>
                    <a:pt x="365" y="1284"/>
                    <a:pt x="485" y="1284"/>
                    <a:pt x="608" y="1284"/>
                  </a:cubicBezTo>
                  <a:cubicBezTo>
                    <a:pt x="731" y="1284"/>
                    <a:pt x="856" y="1284"/>
                    <a:pt x="982" y="1410"/>
                  </a:cubicBezTo>
                  <a:cubicBezTo>
                    <a:pt x="731" y="1661"/>
                    <a:pt x="731" y="1661"/>
                    <a:pt x="731" y="1912"/>
                  </a:cubicBezTo>
                  <a:cubicBezTo>
                    <a:pt x="982" y="2140"/>
                    <a:pt x="1210" y="2140"/>
                    <a:pt x="1210" y="2391"/>
                  </a:cubicBezTo>
                  <a:cubicBezTo>
                    <a:pt x="251" y="2871"/>
                    <a:pt x="0" y="3373"/>
                    <a:pt x="0" y="4354"/>
                  </a:cubicBezTo>
                  <a:cubicBezTo>
                    <a:pt x="480" y="3852"/>
                    <a:pt x="982" y="3852"/>
                    <a:pt x="1210" y="3601"/>
                  </a:cubicBezTo>
                  <a:lnTo>
                    <a:pt x="1210" y="3601"/>
                  </a:lnTo>
                  <a:cubicBezTo>
                    <a:pt x="1461" y="4583"/>
                    <a:pt x="731" y="5085"/>
                    <a:pt x="982" y="6044"/>
                  </a:cubicBezTo>
                  <a:cubicBezTo>
                    <a:pt x="982" y="6031"/>
                    <a:pt x="988" y="6025"/>
                    <a:pt x="999" y="6025"/>
                  </a:cubicBezTo>
                  <a:cubicBezTo>
                    <a:pt x="1191" y="6025"/>
                    <a:pt x="2909" y="7755"/>
                    <a:pt x="2694" y="7755"/>
                  </a:cubicBezTo>
                  <a:cubicBezTo>
                    <a:pt x="2858" y="7798"/>
                    <a:pt x="3012" y="7818"/>
                    <a:pt x="3155" y="7818"/>
                  </a:cubicBezTo>
                  <a:cubicBezTo>
                    <a:pt x="4703" y="7818"/>
                    <a:pt x="4991" y="5524"/>
                    <a:pt x="3424" y="5085"/>
                  </a:cubicBezTo>
                  <a:cubicBezTo>
                    <a:pt x="3652" y="4103"/>
                    <a:pt x="3652" y="4354"/>
                    <a:pt x="2694" y="4103"/>
                  </a:cubicBezTo>
                  <a:cubicBezTo>
                    <a:pt x="2922" y="3373"/>
                    <a:pt x="3424" y="2643"/>
                    <a:pt x="3903" y="2140"/>
                  </a:cubicBezTo>
                  <a:lnTo>
                    <a:pt x="3173" y="2140"/>
                  </a:lnTo>
                  <a:cubicBezTo>
                    <a:pt x="3321" y="567"/>
                    <a:pt x="2613" y="0"/>
                    <a:pt x="1811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09" name="Google Shape;1509;p11"/>
            <p:cNvSpPr/>
            <p:nvPr/>
          </p:nvSpPr>
          <p:spPr>
            <a:xfrm>
              <a:off x="9349052" y="-21095"/>
              <a:ext cx="199983" cy="170630"/>
            </a:xfrm>
            <a:custGeom>
              <a:rect b="b" l="l" r="r" t="t"/>
              <a:pathLst>
                <a:path extrusionOk="0" h="4383" w="5137">
                  <a:moveTo>
                    <a:pt x="2694" y="0"/>
                  </a:moveTo>
                  <a:lnTo>
                    <a:pt x="1963" y="229"/>
                  </a:lnTo>
                  <a:lnTo>
                    <a:pt x="1484" y="731"/>
                  </a:lnTo>
                  <a:cubicBezTo>
                    <a:pt x="2214" y="1712"/>
                    <a:pt x="502" y="2922"/>
                    <a:pt x="0" y="4154"/>
                  </a:cubicBezTo>
                  <a:cubicBezTo>
                    <a:pt x="251" y="4154"/>
                    <a:pt x="731" y="4383"/>
                    <a:pt x="731" y="4383"/>
                  </a:cubicBezTo>
                  <a:cubicBezTo>
                    <a:pt x="1712" y="3173"/>
                    <a:pt x="2945" y="3903"/>
                    <a:pt x="3675" y="2922"/>
                  </a:cubicBezTo>
                  <a:cubicBezTo>
                    <a:pt x="5136" y="1461"/>
                    <a:pt x="2945" y="1461"/>
                    <a:pt x="2694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10" name="Google Shape;1510;p11"/>
            <p:cNvSpPr/>
            <p:nvPr/>
          </p:nvSpPr>
          <p:spPr>
            <a:xfrm>
              <a:off x="8264968" y="235688"/>
              <a:ext cx="438118" cy="570947"/>
            </a:xfrm>
            <a:custGeom>
              <a:rect b="b" l="l" r="r" t="t"/>
              <a:pathLst>
                <a:path extrusionOk="0" h="14666" w="11254">
                  <a:moveTo>
                    <a:pt x="10751" y="1"/>
                  </a:moveTo>
                  <a:lnTo>
                    <a:pt x="10272" y="229"/>
                  </a:lnTo>
                  <a:cubicBezTo>
                    <a:pt x="9541" y="1713"/>
                    <a:pt x="7099" y="2671"/>
                    <a:pt x="5387" y="3173"/>
                  </a:cubicBezTo>
                  <a:cubicBezTo>
                    <a:pt x="4885" y="3904"/>
                    <a:pt x="4155" y="4383"/>
                    <a:pt x="4406" y="5136"/>
                  </a:cubicBezTo>
                  <a:cubicBezTo>
                    <a:pt x="3904" y="5867"/>
                    <a:pt x="3424" y="6597"/>
                    <a:pt x="2443" y="7328"/>
                  </a:cubicBezTo>
                  <a:cubicBezTo>
                    <a:pt x="2694" y="7579"/>
                    <a:pt x="2694" y="7807"/>
                    <a:pt x="2945" y="8058"/>
                  </a:cubicBezTo>
                  <a:cubicBezTo>
                    <a:pt x="1963" y="8537"/>
                    <a:pt x="0" y="11231"/>
                    <a:pt x="1712" y="11710"/>
                  </a:cubicBezTo>
                  <a:cubicBezTo>
                    <a:pt x="1461" y="12212"/>
                    <a:pt x="1461" y="12943"/>
                    <a:pt x="1461" y="13422"/>
                  </a:cubicBezTo>
                  <a:cubicBezTo>
                    <a:pt x="1712" y="13194"/>
                    <a:pt x="2215" y="13194"/>
                    <a:pt x="2443" y="12943"/>
                  </a:cubicBezTo>
                  <a:lnTo>
                    <a:pt x="2443" y="12943"/>
                  </a:lnTo>
                  <a:cubicBezTo>
                    <a:pt x="2443" y="13422"/>
                    <a:pt x="2215" y="13673"/>
                    <a:pt x="2215" y="13924"/>
                  </a:cubicBezTo>
                  <a:cubicBezTo>
                    <a:pt x="2685" y="14394"/>
                    <a:pt x="3249" y="14666"/>
                    <a:pt x="3793" y="14666"/>
                  </a:cubicBezTo>
                  <a:cubicBezTo>
                    <a:pt x="4094" y="14666"/>
                    <a:pt x="4388" y="14583"/>
                    <a:pt x="4657" y="14404"/>
                  </a:cubicBezTo>
                  <a:cubicBezTo>
                    <a:pt x="3904" y="13924"/>
                    <a:pt x="3675" y="12692"/>
                    <a:pt x="3675" y="11482"/>
                  </a:cubicBezTo>
                  <a:cubicBezTo>
                    <a:pt x="3675" y="10500"/>
                    <a:pt x="3904" y="8309"/>
                    <a:pt x="4155" y="7807"/>
                  </a:cubicBezTo>
                  <a:cubicBezTo>
                    <a:pt x="4406" y="7328"/>
                    <a:pt x="6597" y="4383"/>
                    <a:pt x="7099" y="3904"/>
                  </a:cubicBezTo>
                  <a:cubicBezTo>
                    <a:pt x="8309" y="3173"/>
                    <a:pt x="9290" y="4155"/>
                    <a:pt x="10272" y="2443"/>
                  </a:cubicBezTo>
                  <a:cubicBezTo>
                    <a:pt x="10021" y="2443"/>
                    <a:pt x="10021" y="2192"/>
                    <a:pt x="9770" y="2192"/>
                  </a:cubicBezTo>
                  <a:cubicBezTo>
                    <a:pt x="11002" y="1713"/>
                    <a:pt x="11253" y="982"/>
                    <a:pt x="10751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11" name="Google Shape;1511;p11"/>
            <p:cNvSpPr/>
            <p:nvPr/>
          </p:nvSpPr>
          <p:spPr>
            <a:xfrm>
              <a:off x="10157667" y="349441"/>
              <a:ext cx="256821" cy="129520"/>
            </a:xfrm>
            <a:custGeom>
              <a:rect b="b" l="l" r="r" t="t"/>
              <a:pathLst>
                <a:path extrusionOk="0" h="3327" w="6597">
                  <a:moveTo>
                    <a:pt x="2192" y="0"/>
                  </a:moveTo>
                  <a:cubicBezTo>
                    <a:pt x="1963" y="0"/>
                    <a:pt x="0" y="251"/>
                    <a:pt x="1963" y="1233"/>
                  </a:cubicBezTo>
                  <a:cubicBezTo>
                    <a:pt x="804" y="2222"/>
                    <a:pt x="1435" y="3327"/>
                    <a:pt x="2190" y="3327"/>
                  </a:cubicBezTo>
                  <a:cubicBezTo>
                    <a:pt x="2550" y="3327"/>
                    <a:pt x="2937" y="3076"/>
                    <a:pt x="3173" y="2443"/>
                  </a:cubicBezTo>
                  <a:cubicBezTo>
                    <a:pt x="3903" y="2694"/>
                    <a:pt x="4155" y="2443"/>
                    <a:pt x="4634" y="2945"/>
                  </a:cubicBezTo>
                  <a:cubicBezTo>
                    <a:pt x="4885" y="2945"/>
                    <a:pt x="5387" y="2694"/>
                    <a:pt x="5615" y="2694"/>
                  </a:cubicBezTo>
                  <a:cubicBezTo>
                    <a:pt x="5387" y="1461"/>
                    <a:pt x="5615" y="1963"/>
                    <a:pt x="6118" y="1233"/>
                  </a:cubicBezTo>
                  <a:cubicBezTo>
                    <a:pt x="6346" y="1461"/>
                    <a:pt x="6346" y="1712"/>
                    <a:pt x="6597" y="1963"/>
                  </a:cubicBezTo>
                  <a:cubicBezTo>
                    <a:pt x="6597" y="1018"/>
                    <a:pt x="5880" y="474"/>
                    <a:pt x="5108" y="474"/>
                  </a:cubicBezTo>
                  <a:cubicBezTo>
                    <a:pt x="4687" y="474"/>
                    <a:pt x="4250" y="636"/>
                    <a:pt x="3903" y="982"/>
                  </a:cubicBezTo>
                  <a:cubicBezTo>
                    <a:pt x="3903" y="731"/>
                    <a:pt x="3675" y="251"/>
                    <a:pt x="3675" y="0"/>
                  </a:cubicBezTo>
                  <a:cubicBezTo>
                    <a:pt x="3550" y="126"/>
                    <a:pt x="3361" y="189"/>
                    <a:pt x="3204" y="189"/>
                  </a:cubicBezTo>
                  <a:cubicBezTo>
                    <a:pt x="3048" y="189"/>
                    <a:pt x="2922" y="126"/>
                    <a:pt x="2922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12" name="Google Shape;1512;p11"/>
            <p:cNvSpPr/>
            <p:nvPr/>
          </p:nvSpPr>
          <p:spPr>
            <a:xfrm>
              <a:off x="10433136" y="406318"/>
              <a:ext cx="104877" cy="66687"/>
            </a:xfrm>
            <a:custGeom>
              <a:rect b="b" l="l" r="r" t="t"/>
              <a:pathLst>
                <a:path extrusionOk="0" h="1713" w="2694">
                  <a:moveTo>
                    <a:pt x="982" y="0"/>
                  </a:moveTo>
                  <a:lnTo>
                    <a:pt x="753" y="502"/>
                  </a:lnTo>
                  <a:cubicBezTo>
                    <a:pt x="680" y="569"/>
                    <a:pt x="607" y="575"/>
                    <a:pt x="534" y="575"/>
                  </a:cubicBezTo>
                  <a:cubicBezTo>
                    <a:pt x="516" y="575"/>
                    <a:pt x="499" y="575"/>
                    <a:pt x="481" y="575"/>
                  </a:cubicBezTo>
                  <a:cubicBezTo>
                    <a:pt x="321" y="575"/>
                    <a:pt x="161" y="606"/>
                    <a:pt x="0" y="1233"/>
                  </a:cubicBezTo>
                  <a:cubicBezTo>
                    <a:pt x="251" y="1233"/>
                    <a:pt x="1233" y="1712"/>
                    <a:pt x="1484" y="1712"/>
                  </a:cubicBezTo>
                  <a:cubicBezTo>
                    <a:pt x="1712" y="1712"/>
                    <a:pt x="2443" y="982"/>
                    <a:pt x="2694" y="982"/>
                  </a:cubicBezTo>
                  <a:cubicBezTo>
                    <a:pt x="2214" y="502"/>
                    <a:pt x="1484" y="251"/>
                    <a:pt x="982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13" name="Google Shape;1513;p11"/>
            <p:cNvSpPr/>
            <p:nvPr/>
          </p:nvSpPr>
          <p:spPr>
            <a:xfrm>
              <a:off x="10290963" y="501385"/>
              <a:ext cx="28458" cy="38268"/>
            </a:xfrm>
            <a:custGeom>
              <a:rect b="b" l="l" r="r" t="t"/>
              <a:pathLst>
                <a:path extrusionOk="0" h="983" w="731">
                  <a:moveTo>
                    <a:pt x="0" y="1"/>
                  </a:moveTo>
                  <a:cubicBezTo>
                    <a:pt x="0" y="503"/>
                    <a:pt x="0" y="503"/>
                    <a:pt x="479" y="982"/>
                  </a:cubicBezTo>
                  <a:cubicBezTo>
                    <a:pt x="731" y="754"/>
                    <a:pt x="480" y="252"/>
                    <a:pt x="730" y="1"/>
                  </a:cubicBezTo>
                  <a:lnTo>
                    <a:pt x="730" y="1"/>
                  </a:lnTo>
                  <a:lnTo>
                    <a:pt x="479" y="252"/>
                  </a:lnTo>
                  <a:cubicBezTo>
                    <a:pt x="251" y="252"/>
                    <a:pt x="0" y="1"/>
                    <a:pt x="0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14" name="Google Shape;1514;p11"/>
            <p:cNvSpPr/>
            <p:nvPr/>
          </p:nvSpPr>
          <p:spPr>
            <a:xfrm>
              <a:off x="10302876" y="549386"/>
              <a:ext cx="54775" cy="36438"/>
            </a:xfrm>
            <a:custGeom>
              <a:rect b="b" l="l" r="r" t="t"/>
              <a:pathLst>
                <a:path extrusionOk="0" h="936" w="1407">
                  <a:moveTo>
                    <a:pt x="904" y="0"/>
                  </a:moveTo>
                  <a:cubicBezTo>
                    <a:pt x="909" y="5"/>
                    <a:pt x="914" y="10"/>
                    <a:pt x="918" y="14"/>
                  </a:cubicBezTo>
                  <a:lnTo>
                    <a:pt x="918" y="14"/>
                  </a:lnTo>
                  <a:cubicBezTo>
                    <a:pt x="991" y="5"/>
                    <a:pt x="1070" y="0"/>
                    <a:pt x="1155" y="0"/>
                  </a:cubicBezTo>
                  <a:close/>
                  <a:moveTo>
                    <a:pt x="918" y="14"/>
                  </a:moveTo>
                  <a:cubicBezTo>
                    <a:pt x="0" y="132"/>
                    <a:pt x="111" y="935"/>
                    <a:pt x="766" y="935"/>
                  </a:cubicBezTo>
                  <a:cubicBezTo>
                    <a:pt x="943" y="935"/>
                    <a:pt x="1160" y="877"/>
                    <a:pt x="1406" y="731"/>
                  </a:cubicBezTo>
                  <a:cubicBezTo>
                    <a:pt x="1406" y="260"/>
                    <a:pt x="1165" y="251"/>
                    <a:pt x="918" y="14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15" name="Google Shape;1515;p11"/>
            <p:cNvSpPr/>
            <p:nvPr/>
          </p:nvSpPr>
          <p:spPr>
            <a:xfrm>
              <a:off x="11146645" y="701329"/>
              <a:ext cx="76459" cy="52244"/>
            </a:xfrm>
            <a:custGeom>
              <a:rect b="b" l="l" r="r" t="t"/>
              <a:pathLst>
                <a:path extrusionOk="0" h="1342" w="1964">
                  <a:moveTo>
                    <a:pt x="1233" y="0"/>
                  </a:moveTo>
                  <a:cubicBezTo>
                    <a:pt x="731" y="251"/>
                    <a:pt x="252" y="502"/>
                    <a:pt x="1" y="982"/>
                  </a:cubicBezTo>
                  <a:cubicBezTo>
                    <a:pt x="126" y="1221"/>
                    <a:pt x="372" y="1341"/>
                    <a:pt x="709" y="1341"/>
                  </a:cubicBezTo>
                  <a:cubicBezTo>
                    <a:pt x="1045" y="1341"/>
                    <a:pt x="1473" y="1221"/>
                    <a:pt x="1964" y="982"/>
                  </a:cubicBezTo>
                  <a:cubicBezTo>
                    <a:pt x="1964" y="502"/>
                    <a:pt x="1713" y="731"/>
                    <a:pt x="1462" y="502"/>
                  </a:cubicBezTo>
                  <a:lnTo>
                    <a:pt x="1233" y="0"/>
                  </a:ln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16" name="Google Shape;1516;p11"/>
            <p:cNvSpPr/>
            <p:nvPr/>
          </p:nvSpPr>
          <p:spPr>
            <a:xfrm>
              <a:off x="10024371" y="1918671"/>
              <a:ext cx="408804" cy="503871"/>
            </a:xfrm>
            <a:custGeom>
              <a:rect b="b" l="l" r="r" t="t"/>
              <a:pathLst>
                <a:path extrusionOk="0" h="12943" w="10501">
                  <a:moveTo>
                    <a:pt x="7579" y="1"/>
                  </a:moveTo>
                  <a:cubicBezTo>
                    <a:pt x="7099" y="982"/>
                    <a:pt x="6118" y="1462"/>
                    <a:pt x="5867" y="2694"/>
                  </a:cubicBezTo>
                  <a:cubicBezTo>
                    <a:pt x="5867" y="2945"/>
                    <a:pt x="6118" y="4634"/>
                    <a:pt x="6118" y="5388"/>
                  </a:cubicBezTo>
                  <a:cubicBezTo>
                    <a:pt x="5616" y="5616"/>
                    <a:pt x="5136" y="6118"/>
                    <a:pt x="4885" y="6118"/>
                  </a:cubicBezTo>
                  <a:cubicBezTo>
                    <a:pt x="4657" y="6118"/>
                    <a:pt x="4406" y="5867"/>
                    <a:pt x="4406" y="5867"/>
                  </a:cubicBezTo>
                  <a:cubicBezTo>
                    <a:pt x="3904" y="5867"/>
                    <a:pt x="3675" y="6346"/>
                    <a:pt x="3173" y="6346"/>
                  </a:cubicBezTo>
                  <a:lnTo>
                    <a:pt x="3173" y="7328"/>
                  </a:lnTo>
                  <a:cubicBezTo>
                    <a:pt x="2945" y="7328"/>
                    <a:pt x="1461" y="7579"/>
                    <a:pt x="1233" y="7579"/>
                  </a:cubicBezTo>
                  <a:cubicBezTo>
                    <a:pt x="731" y="8309"/>
                    <a:pt x="1233" y="8789"/>
                    <a:pt x="982" y="9040"/>
                  </a:cubicBezTo>
                  <a:lnTo>
                    <a:pt x="731" y="10752"/>
                  </a:lnTo>
                  <a:cubicBezTo>
                    <a:pt x="503" y="11733"/>
                    <a:pt x="1" y="11984"/>
                    <a:pt x="1" y="12943"/>
                  </a:cubicBezTo>
                  <a:cubicBezTo>
                    <a:pt x="982" y="11733"/>
                    <a:pt x="1233" y="9291"/>
                    <a:pt x="2694" y="8309"/>
                  </a:cubicBezTo>
                  <a:cubicBezTo>
                    <a:pt x="3675" y="7830"/>
                    <a:pt x="8058" y="8058"/>
                    <a:pt x="6848" y="5616"/>
                  </a:cubicBezTo>
                  <a:cubicBezTo>
                    <a:pt x="8309" y="5388"/>
                    <a:pt x="8058" y="4155"/>
                    <a:pt x="7099" y="3174"/>
                  </a:cubicBezTo>
                  <a:cubicBezTo>
                    <a:pt x="7579" y="2945"/>
                    <a:pt x="7327" y="2945"/>
                    <a:pt x="8058" y="2694"/>
                  </a:cubicBezTo>
                  <a:cubicBezTo>
                    <a:pt x="8309" y="2443"/>
                    <a:pt x="8560" y="2192"/>
                    <a:pt x="9290" y="1964"/>
                  </a:cubicBezTo>
                  <a:cubicBezTo>
                    <a:pt x="9290" y="2192"/>
                    <a:pt x="9542" y="2192"/>
                    <a:pt x="9770" y="2443"/>
                  </a:cubicBezTo>
                  <a:cubicBezTo>
                    <a:pt x="10272" y="1713"/>
                    <a:pt x="10500" y="982"/>
                    <a:pt x="10272" y="252"/>
                  </a:cubicBezTo>
                  <a:lnTo>
                    <a:pt x="9542" y="252"/>
                  </a:lnTo>
                  <a:cubicBezTo>
                    <a:pt x="9181" y="376"/>
                    <a:pt x="8875" y="494"/>
                    <a:pt x="8571" y="494"/>
                  </a:cubicBezTo>
                  <a:cubicBezTo>
                    <a:pt x="8259" y="494"/>
                    <a:pt x="7948" y="370"/>
                    <a:pt x="7579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17" name="Google Shape;1517;p11"/>
            <p:cNvSpPr/>
            <p:nvPr/>
          </p:nvSpPr>
          <p:spPr>
            <a:xfrm>
              <a:off x="9834198" y="2460732"/>
              <a:ext cx="66687" cy="56916"/>
            </a:xfrm>
            <a:custGeom>
              <a:rect b="b" l="l" r="r" t="t"/>
              <a:pathLst>
                <a:path extrusionOk="0" h="1462" w="1713">
                  <a:moveTo>
                    <a:pt x="731" y="0"/>
                  </a:moveTo>
                  <a:cubicBezTo>
                    <a:pt x="252" y="502"/>
                    <a:pt x="1" y="731"/>
                    <a:pt x="1" y="1461"/>
                  </a:cubicBezTo>
                  <a:cubicBezTo>
                    <a:pt x="982" y="1461"/>
                    <a:pt x="1713" y="0"/>
                    <a:pt x="731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18" name="Google Shape;1518;p11"/>
            <p:cNvSpPr/>
            <p:nvPr/>
          </p:nvSpPr>
          <p:spPr>
            <a:xfrm>
              <a:off x="9805779" y="2584218"/>
              <a:ext cx="104877" cy="171565"/>
            </a:xfrm>
            <a:custGeom>
              <a:rect b="b" l="l" r="r" t="t"/>
              <a:pathLst>
                <a:path extrusionOk="0" h="4407" w="2694">
                  <a:moveTo>
                    <a:pt x="1712" y="1"/>
                  </a:moveTo>
                  <a:cubicBezTo>
                    <a:pt x="731" y="982"/>
                    <a:pt x="1" y="3676"/>
                    <a:pt x="1233" y="4406"/>
                  </a:cubicBezTo>
                  <a:cubicBezTo>
                    <a:pt x="1233" y="3425"/>
                    <a:pt x="1461" y="1713"/>
                    <a:pt x="2694" y="1234"/>
                  </a:cubicBezTo>
                  <a:cubicBezTo>
                    <a:pt x="2443" y="731"/>
                    <a:pt x="2192" y="252"/>
                    <a:pt x="1964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19" name="Google Shape;1519;p11"/>
            <p:cNvSpPr/>
            <p:nvPr/>
          </p:nvSpPr>
          <p:spPr>
            <a:xfrm>
              <a:off x="9882198" y="2755743"/>
              <a:ext cx="46521" cy="56916"/>
            </a:xfrm>
            <a:custGeom>
              <a:rect b="b" l="l" r="r" t="t"/>
              <a:pathLst>
                <a:path extrusionOk="0" h="1462" w="1195">
                  <a:moveTo>
                    <a:pt x="731" y="0"/>
                  </a:moveTo>
                  <a:cubicBezTo>
                    <a:pt x="229" y="0"/>
                    <a:pt x="229" y="251"/>
                    <a:pt x="1" y="480"/>
                  </a:cubicBezTo>
                  <a:lnTo>
                    <a:pt x="480" y="480"/>
                  </a:lnTo>
                  <a:cubicBezTo>
                    <a:pt x="480" y="709"/>
                    <a:pt x="480" y="1130"/>
                    <a:pt x="672" y="1392"/>
                  </a:cubicBezTo>
                  <a:lnTo>
                    <a:pt x="672" y="1392"/>
                  </a:lnTo>
                  <a:cubicBezTo>
                    <a:pt x="1194" y="1194"/>
                    <a:pt x="1123" y="597"/>
                    <a:pt x="731" y="0"/>
                  </a:cubicBezTo>
                  <a:close/>
                  <a:moveTo>
                    <a:pt x="672" y="1392"/>
                  </a:moveTo>
                  <a:cubicBezTo>
                    <a:pt x="555" y="1437"/>
                    <a:pt x="408" y="1461"/>
                    <a:pt x="229" y="1461"/>
                  </a:cubicBezTo>
                  <a:lnTo>
                    <a:pt x="731" y="1461"/>
                  </a:lnTo>
                  <a:cubicBezTo>
                    <a:pt x="710" y="1440"/>
                    <a:pt x="690" y="1417"/>
                    <a:pt x="672" y="1392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20" name="Google Shape;1520;p11"/>
            <p:cNvSpPr/>
            <p:nvPr/>
          </p:nvSpPr>
          <p:spPr>
            <a:xfrm>
              <a:off x="9910617" y="2822392"/>
              <a:ext cx="60692" cy="62677"/>
            </a:xfrm>
            <a:custGeom>
              <a:rect b="b" l="l" r="r" t="t"/>
              <a:pathLst>
                <a:path extrusionOk="0" h="1610" w="1559">
                  <a:moveTo>
                    <a:pt x="731" y="0"/>
                  </a:moveTo>
                  <a:cubicBezTo>
                    <a:pt x="480" y="479"/>
                    <a:pt x="229" y="1210"/>
                    <a:pt x="1" y="1461"/>
                  </a:cubicBezTo>
                  <a:cubicBezTo>
                    <a:pt x="209" y="1562"/>
                    <a:pt x="405" y="1610"/>
                    <a:pt x="579" y="1610"/>
                  </a:cubicBezTo>
                  <a:cubicBezTo>
                    <a:pt x="1226" y="1610"/>
                    <a:pt x="1558" y="954"/>
                    <a:pt x="982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21" name="Google Shape;1521;p11"/>
            <p:cNvSpPr/>
            <p:nvPr/>
          </p:nvSpPr>
          <p:spPr>
            <a:xfrm>
              <a:off x="9558768" y="2832163"/>
              <a:ext cx="265697" cy="271848"/>
            </a:xfrm>
            <a:custGeom>
              <a:rect b="b" l="l" r="r" t="t"/>
              <a:pathLst>
                <a:path extrusionOk="0" h="6983" w="6825">
                  <a:moveTo>
                    <a:pt x="5136" y="0"/>
                  </a:moveTo>
                  <a:lnTo>
                    <a:pt x="5364" y="228"/>
                  </a:lnTo>
                  <a:cubicBezTo>
                    <a:pt x="4885" y="959"/>
                    <a:pt x="3173" y="1940"/>
                    <a:pt x="3652" y="3173"/>
                  </a:cubicBezTo>
                  <a:cubicBezTo>
                    <a:pt x="2922" y="3401"/>
                    <a:pt x="2442" y="3652"/>
                    <a:pt x="1940" y="4154"/>
                  </a:cubicBezTo>
                  <a:cubicBezTo>
                    <a:pt x="1210" y="3903"/>
                    <a:pt x="479" y="3903"/>
                    <a:pt x="0" y="3903"/>
                  </a:cubicBezTo>
                  <a:cubicBezTo>
                    <a:pt x="731" y="4634"/>
                    <a:pt x="1712" y="6346"/>
                    <a:pt x="2693" y="6597"/>
                  </a:cubicBezTo>
                  <a:cubicBezTo>
                    <a:pt x="3109" y="6847"/>
                    <a:pt x="3583" y="6983"/>
                    <a:pt x="3998" y="6983"/>
                  </a:cubicBezTo>
                  <a:cubicBezTo>
                    <a:pt x="4791" y="6983"/>
                    <a:pt x="5364" y="6488"/>
                    <a:pt x="4885" y="5364"/>
                  </a:cubicBezTo>
                  <a:cubicBezTo>
                    <a:pt x="5866" y="4634"/>
                    <a:pt x="5364" y="5113"/>
                    <a:pt x="6094" y="4154"/>
                  </a:cubicBezTo>
                  <a:cubicBezTo>
                    <a:pt x="6346" y="4383"/>
                    <a:pt x="6597" y="4634"/>
                    <a:pt x="6825" y="4634"/>
                  </a:cubicBezTo>
                  <a:cubicBezTo>
                    <a:pt x="6597" y="3401"/>
                    <a:pt x="5615" y="2671"/>
                    <a:pt x="6094" y="1689"/>
                  </a:cubicBezTo>
                  <a:cubicBezTo>
                    <a:pt x="6094" y="1461"/>
                    <a:pt x="6346" y="1461"/>
                    <a:pt x="6346" y="1210"/>
                  </a:cubicBezTo>
                  <a:cubicBezTo>
                    <a:pt x="6094" y="959"/>
                    <a:pt x="5615" y="228"/>
                    <a:pt x="5136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22" name="Google Shape;1522;p11"/>
            <p:cNvSpPr/>
            <p:nvPr/>
          </p:nvSpPr>
          <p:spPr>
            <a:xfrm>
              <a:off x="9282404" y="2896826"/>
              <a:ext cx="256821" cy="255459"/>
            </a:xfrm>
            <a:custGeom>
              <a:rect b="b" l="l" r="r" t="t"/>
              <a:pathLst>
                <a:path extrusionOk="0" h="6562" w="6597">
                  <a:moveTo>
                    <a:pt x="6590" y="5852"/>
                  </a:moveTo>
                  <a:cubicBezTo>
                    <a:pt x="6592" y="5866"/>
                    <a:pt x="6595" y="5880"/>
                    <a:pt x="6597" y="5894"/>
                  </a:cubicBezTo>
                  <a:cubicBezTo>
                    <a:pt x="6597" y="5878"/>
                    <a:pt x="6595" y="5864"/>
                    <a:pt x="6590" y="5852"/>
                  </a:cubicBezTo>
                  <a:close/>
                  <a:moveTo>
                    <a:pt x="305" y="0"/>
                  </a:moveTo>
                  <a:cubicBezTo>
                    <a:pt x="204" y="0"/>
                    <a:pt x="102" y="9"/>
                    <a:pt x="0" y="28"/>
                  </a:cubicBezTo>
                  <a:cubicBezTo>
                    <a:pt x="252" y="1261"/>
                    <a:pt x="2214" y="3452"/>
                    <a:pt x="2945" y="4434"/>
                  </a:cubicBezTo>
                  <a:cubicBezTo>
                    <a:pt x="3307" y="4795"/>
                    <a:pt x="4787" y="6562"/>
                    <a:pt x="5599" y="6562"/>
                  </a:cubicBezTo>
                  <a:cubicBezTo>
                    <a:pt x="5863" y="6562"/>
                    <a:pt x="6056" y="6376"/>
                    <a:pt x="6118" y="5894"/>
                  </a:cubicBezTo>
                  <a:cubicBezTo>
                    <a:pt x="6118" y="5894"/>
                    <a:pt x="6331" y="5793"/>
                    <a:pt x="6473" y="5793"/>
                  </a:cubicBezTo>
                  <a:cubicBezTo>
                    <a:pt x="6529" y="5793"/>
                    <a:pt x="6573" y="5809"/>
                    <a:pt x="6590" y="5852"/>
                  </a:cubicBezTo>
                  <a:lnTo>
                    <a:pt x="6590" y="5852"/>
                  </a:lnTo>
                  <a:cubicBezTo>
                    <a:pt x="6340" y="4415"/>
                    <a:pt x="4890" y="3440"/>
                    <a:pt x="5387" y="2242"/>
                  </a:cubicBezTo>
                  <a:lnTo>
                    <a:pt x="4885" y="2242"/>
                  </a:lnTo>
                  <a:cubicBezTo>
                    <a:pt x="4885" y="2242"/>
                    <a:pt x="4134" y="2131"/>
                    <a:pt x="3485" y="2131"/>
                  </a:cubicBezTo>
                  <a:cubicBezTo>
                    <a:pt x="3160" y="2131"/>
                    <a:pt x="2861" y="2159"/>
                    <a:pt x="2694" y="2242"/>
                  </a:cubicBezTo>
                  <a:cubicBezTo>
                    <a:pt x="2464" y="1112"/>
                    <a:pt x="1427" y="0"/>
                    <a:pt x="305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23" name="Google Shape;1523;p11"/>
            <p:cNvSpPr/>
            <p:nvPr/>
          </p:nvSpPr>
          <p:spPr>
            <a:xfrm>
              <a:off x="9520811" y="3145822"/>
              <a:ext cx="370302" cy="73811"/>
            </a:xfrm>
            <a:custGeom>
              <a:rect b="b" l="l" r="r" t="t"/>
              <a:pathLst>
                <a:path extrusionOk="0" h="1896" w="9512">
                  <a:moveTo>
                    <a:pt x="724" y="1"/>
                  </a:moveTo>
                  <a:cubicBezTo>
                    <a:pt x="800" y="7"/>
                    <a:pt x="876" y="14"/>
                    <a:pt x="953" y="22"/>
                  </a:cubicBezTo>
                  <a:lnTo>
                    <a:pt x="953" y="22"/>
                  </a:lnTo>
                  <a:cubicBezTo>
                    <a:pt x="960" y="15"/>
                    <a:pt x="968" y="8"/>
                    <a:pt x="975" y="1"/>
                  </a:cubicBezTo>
                  <a:close/>
                  <a:moveTo>
                    <a:pt x="953" y="22"/>
                  </a:moveTo>
                  <a:cubicBezTo>
                    <a:pt x="459" y="480"/>
                    <a:pt x="1" y="491"/>
                    <a:pt x="473" y="1210"/>
                  </a:cubicBezTo>
                  <a:cubicBezTo>
                    <a:pt x="1226" y="731"/>
                    <a:pt x="1454" y="982"/>
                    <a:pt x="2185" y="731"/>
                  </a:cubicBezTo>
                  <a:cubicBezTo>
                    <a:pt x="2586" y="1534"/>
                    <a:pt x="4318" y="1895"/>
                    <a:pt x="6039" y="1895"/>
                  </a:cubicBezTo>
                  <a:cubicBezTo>
                    <a:pt x="7450" y="1895"/>
                    <a:pt x="8854" y="1652"/>
                    <a:pt x="9512" y="1210"/>
                  </a:cubicBezTo>
                  <a:cubicBezTo>
                    <a:pt x="6672" y="1210"/>
                    <a:pt x="3596" y="283"/>
                    <a:pt x="953" y="22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24" name="Google Shape;1524;p11"/>
            <p:cNvSpPr/>
            <p:nvPr/>
          </p:nvSpPr>
          <p:spPr>
            <a:xfrm>
              <a:off x="9824426" y="2974335"/>
              <a:ext cx="133335" cy="190173"/>
            </a:xfrm>
            <a:custGeom>
              <a:rect b="b" l="l" r="r" t="t"/>
              <a:pathLst>
                <a:path extrusionOk="0" h="4885" w="3425">
                  <a:moveTo>
                    <a:pt x="3425" y="0"/>
                  </a:moveTo>
                  <a:cubicBezTo>
                    <a:pt x="2443" y="502"/>
                    <a:pt x="1713" y="731"/>
                    <a:pt x="982" y="982"/>
                  </a:cubicBezTo>
                  <a:lnTo>
                    <a:pt x="754" y="1233"/>
                  </a:lnTo>
                  <a:cubicBezTo>
                    <a:pt x="703" y="1199"/>
                    <a:pt x="657" y="1183"/>
                    <a:pt x="614" y="1183"/>
                  </a:cubicBezTo>
                  <a:cubicBezTo>
                    <a:pt x="33" y="1183"/>
                    <a:pt x="235" y="4204"/>
                    <a:pt x="1" y="4885"/>
                  </a:cubicBezTo>
                  <a:cubicBezTo>
                    <a:pt x="891" y="4885"/>
                    <a:pt x="974" y="4078"/>
                    <a:pt x="811" y="3383"/>
                  </a:cubicBezTo>
                  <a:lnTo>
                    <a:pt x="811" y="3383"/>
                  </a:lnTo>
                  <a:cubicBezTo>
                    <a:pt x="1058" y="4159"/>
                    <a:pt x="1502" y="4211"/>
                    <a:pt x="1713" y="4885"/>
                  </a:cubicBezTo>
                  <a:cubicBezTo>
                    <a:pt x="2215" y="4154"/>
                    <a:pt x="1964" y="3173"/>
                    <a:pt x="1485" y="2443"/>
                  </a:cubicBezTo>
                  <a:lnTo>
                    <a:pt x="1485" y="2443"/>
                  </a:lnTo>
                  <a:cubicBezTo>
                    <a:pt x="1964" y="2694"/>
                    <a:pt x="2443" y="2922"/>
                    <a:pt x="2945" y="3173"/>
                  </a:cubicBezTo>
                  <a:cubicBezTo>
                    <a:pt x="3196" y="2191"/>
                    <a:pt x="2694" y="2443"/>
                    <a:pt x="1713" y="2191"/>
                  </a:cubicBezTo>
                  <a:cubicBezTo>
                    <a:pt x="1233" y="1712"/>
                    <a:pt x="1485" y="1712"/>
                    <a:pt x="1485" y="1233"/>
                  </a:cubicBezTo>
                  <a:lnTo>
                    <a:pt x="1485" y="1233"/>
                  </a:lnTo>
                  <a:cubicBezTo>
                    <a:pt x="1752" y="1283"/>
                    <a:pt x="1995" y="1311"/>
                    <a:pt x="2213" y="1311"/>
                  </a:cubicBezTo>
                  <a:cubicBezTo>
                    <a:pt x="2981" y="1311"/>
                    <a:pt x="3425" y="961"/>
                    <a:pt x="3425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25" name="Google Shape;1525;p11"/>
            <p:cNvSpPr/>
            <p:nvPr/>
          </p:nvSpPr>
          <p:spPr>
            <a:xfrm>
              <a:off x="9957723" y="2964564"/>
              <a:ext cx="133335" cy="161754"/>
            </a:xfrm>
            <a:custGeom>
              <a:rect b="b" l="l" r="r" t="t"/>
              <a:pathLst>
                <a:path extrusionOk="0" h="4155" w="3425">
                  <a:moveTo>
                    <a:pt x="982" y="0"/>
                  </a:moveTo>
                  <a:lnTo>
                    <a:pt x="1233" y="251"/>
                  </a:lnTo>
                  <a:cubicBezTo>
                    <a:pt x="982" y="982"/>
                    <a:pt x="503" y="982"/>
                    <a:pt x="1233" y="1712"/>
                  </a:cubicBezTo>
                  <a:cubicBezTo>
                    <a:pt x="252" y="2442"/>
                    <a:pt x="1" y="3424"/>
                    <a:pt x="982" y="4154"/>
                  </a:cubicBezTo>
                  <a:cubicBezTo>
                    <a:pt x="1233" y="3926"/>
                    <a:pt x="1713" y="3675"/>
                    <a:pt x="1964" y="3675"/>
                  </a:cubicBezTo>
                  <a:cubicBezTo>
                    <a:pt x="2443" y="3926"/>
                    <a:pt x="2694" y="3926"/>
                    <a:pt x="3424" y="4154"/>
                  </a:cubicBezTo>
                  <a:cubicBezTo>
                    <a:pt x="2443" y="3424"/>
                    <a:pt x="1964" y="2945"/>
                    <a:pt x="1484" y="1963"/>
                  </a:cubicBezTo>
                  <a:cubicBezTo>
                    <a:pt x="982" y="1233"/>
                    <a:pt x="2443" y="753"/>
                    <a:pt x="982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26" name="Google Shape;1526;p11"/>
            <p:cNvSpPr/>
            <p:nvPr/>
          </p:nvSpPr>
          <p:spPr>
            <a:xfrm>
              <a:off x="9882198" y="3012526"/>
              <a:ext cx="703815" cy="247089"/>
            </a:xfrm>
            <a:custGeom>
              <a:rect b="b" l="l" r="r" t="t"/>
              <a:pathLst>
                <a:path extrusionOk="0" h="6347" w="18079">
                  <a:moveTo>
                    <a:pt x="5113" y="1"/>
                  </a:moveTo>
                  <a:lnTo>
                    <a:pt x="4885" y="252"/>
                  </a:lnTo>
                  <a:cubicBezTo>
                    <a:pt x="4740" y="252"/>
                    <a:pt x="4679" y="83"/>
                    <a:pt x="4653" y="83"/>
                  </a:cubicBezTo>
                  <a:cubicBezTo>
                    <a:pt x="4634" y="83"/>
                    <a:pt x="4634" y="173"/>
                    <a:pt x="4634" y="480"/>
                  </a:cubicBezTo>
                  <a:cubicBezTo>
                    <a:pt x="5616" y="731"/>
                    <a:pt x="6346" y="1462"/>
                    <a:pt x="5616" y="2443"/>
                  </a:cubicBezTo>
                  <a:cubicBezTo>
                    <a:pt x="6071" y="2742"/>
                    <a:pt x="6526" y="2952"/>
                    <a:pt x="6981" y="2952"/>
                  </a:cubicBezTo>
                  <a:cubicBezTo>
                    <a:pt x="7251" y="2952"/>
                    <a:pt x="7521" y="2878"/>
                    <a:pt x="7792" y="2704"/>
                  </a:cubicBezTo>
                  <a:lnTo>
                    <a:pt x="7792" y="2704"/>
                  </a:lnTo>
                  <a:cubicBezTo>
                    <a:pt x="7843" y="2734"/>
                    <a:pt x="7896" y="2763"/>
                    <a:pt x="7951" y="2789"/>
                  </a:cubicBezTo>
                  <a:lnTo>
                    <a:pt x="7951" y="2789"/>
                  </a:lnTo>
                  <a:cubicBezTo>
                    <a:pt x="7903" y="2757"/>
                    <a:pt x="7855" y="2726"/>
                    <a:pt x="7807" y="2694"/>
                  </a:cubicBezTo>
                  <a:cubicBezTo>
                    <a:pt x="7802" y="2697"/>
                    <a:pt x="7797" y="2701"/>
                    <a:pt x="7792" y="2704"/>
                  </a:cubicBezTo>
                  <a:lnTo>
                    <a:pt x="7792" y="2704"/>
                  </a:lnTo>
                  <a:cubicBezTo>
                    <a:pt x="6624" y="2013"/>
                    <a:pt x="6629" y="425"/>
                    <a:pt x="5113" y="1"/>
                  </a:cubicBezTo>
                  <a:close/>
                  <a:moveTo>
                    <a:pt x="10500" y="1210"/>
                  </a:moveTo>
                  <a:cubicBezTo>
                    <a:pt x="9519" y="1462"/>
                    <a:pt x="9039" y="1210"/>
                    <a:pt x="8058" y="1941"/>
                  </a:cubicBezTo>
                  <a:cubicBezTo>
                    <a:pt x="8309" y="2192"/>
                    <a:pt x="8309" y="2694"/>
                    <a:pt x="8309" y="2922"/>
                  </a:cubicBezTo>
                  <a:cubicBezTo>
                    <a:pt x="8179" y="2886"/>
                    <a:pt x="8061" y="2841"/>
                    <a:pt x="7951" y="2789"/>
                  </a:cubicBezTo>
                  <a:lnTo>
                    <a:pt x="7951" y="2789"/>
                  </a:lnTo>
                  <a:cubicBezTo>
                    <a:pt x="8633" y="3237"/>
                    <a:pt x="9301" y="3686"/>
                    <a:pt x="9770" y="4155"/>
                  </a:cubicBezTo>
                  <a:cubicBezTo>
                    <a:pt x="9254" y="4671"/>
                    <a:pt x="8132" y="4979"/>
                    <a:pt x="7041" y="4979"/>
                  </a:cubicBezTo>
                  <a:cubicBezTo>
                    <a:pt x="6057" y="4979"/>
                    <a:pt x="5099" y="4729"/>
                    <a:pt x="4634" y="4155"/>
                  </a:cubicBezTo>
                  <a:cubicBezTo>
                    <a:pt x="4634" y="4406"/>
                    <a:pt x="4383" y="4885"/>
                    <a:pt x="4383" y="4885"/>
                  </a:cubicBezTo>
                  <a:cubicBezTo>
                    <a:pt x="4225" y="4862"/>
                    <a:pt x="4079" y="4852"/>
                    <a:pt x="3944" y="4852"/>
                  </a:cubicBezTo>
                  <a:cubicBezTo>
                    <a:pt x="2616" y="4852"/>
                    <a:pt x="2285" y="5867"/>
                    <a:pt x="731" y="5867"/>
                  </a:cubicBezTo>
                  <a:lnTo>
                    <a:pt x="229" y="5616"/>
                  </a:lnTo>
                  <a:cubicBezTo>
                    <a:pt x="1" y="5616"/>
                    <a:pt x="1" y="5867"/>
                    <a:pt x="1" y="6095"/>
                  </a:cubicBezTo>
                  <a:cubicBezTo>
                    <a:pt x="379" y="6174"/>
                    <a:pt x="782" y="6228"/>
                    <a:pt x="1173" y="6228"/>
                  </a:cubicBezTo>
                  <a:cubicBezTo>
                    <a:pt x="2031" y="6228"/>
                    <a:pt x="2828" y="5968"/>
                    <a:pt x="3173" y="5136"/>
                  </a:cubicBezTo>
                  <a:cubicBezTo>
                    <a:pt x="3778" y="5376"/>
                    <a:pt x="3961" y="5496"/>
                    <a:pt x="4115" y="5496"/>
                  </a:cubicBezTo>
                  <a:cubicBezTo>
                    <a:pt x="4269" y="5496"/>
                    <a:pt x="4394" y="5376"/>
                    <a:pt x="4885" y="5136"/>
                  </a:cubicBezTo>
                  <a:cubicBezTo>
                    <a:pt x="5364" y="5365"/>
                    <a:pt x="5867" y="5616"/>
                    <a:pt x="6095" y="6095"/>
                  </a:cubicBezTo>
                  <a:cubicBezTo>
                    <a:pt x="6436" y="6165"/>
                    <a:pt x="6926" y="6215"/>
                    <a:pt x="7462" y="6215"/>
                  </a:cubicBezTo>
                  <a:cubicBezTo>
                    <a:pt x="8861" y="6215"/>
                    <a:pt x="10570" y="5872"/>
                    <a:pt x="10751" y="4634"/>
                  </a:cubicBezTo>
                  <a:cubicBezTo>
                    <a:pt x="10979" y="5136"/>
                    <a:pt x="11482" y="5867"/>
                    <a:pt x="11710" y="6346"/>
                  </a:cubicBezTo>
                  <a:cubicBezTo>
                    <a:pt x="12463" y="6095"/>
                    <a:pt x="13194" y="5616"/>
                    <a:pt x="13924" y="5365"/>
                  </a:cubicBezTo>
                  <a:cubicBezTo>
                    <a:pt x="13924" y="4885"/>
                    <a:pt x="13924" y="4634"/>
                    <a:pt x="14152" y="4406"/>
                  </a:cubicBezTo>
                  <a:cubicBezTo>
                    <a:pt x="14152" y="4885"/>
                    <a:pt x="14905" y="5616"/>
                    <a:pt x="14905" y="6095"/>
                  </a:cubicBezTo>
                  <a:cubicBezTo>
                    <a:pt x="15636" y="5365"/>
                    <a:pt x="15864" y="5616"/>
                    <a:pt x="15385" y="4406"/>
                  </a:cubicBezTo>
                  <a:cubicBezTo>
                    <a:pt x="16366" y="4155"/>
                    <a:pt x="17576" y="3904"/>
                    <a:pt x="18078" y="2922"/>
                  </a:cubicBezTo>
                  <a:cubicBezTo>
                    <a:pt x="17827" y="2443"/>
                    <a:pt x="17097" y="1713"/>
                    <a:pt x="16595" y="1462"/>
                  </a:cubicBezTo>
                  <a:lnTo>
                    <a:pt x="16595" y="1462"/>
                  </a:lnTo>
                  <a:cubicBezTo>
                    <a:pt x="16846" y="1713"/>
                    <a:pt x="16595" y="2192"/>
                    <a:pt x="16846" y="2694"/>
                  </a:cubicBezTo>
                  <a:cubicBezTo>
                    <a:pt x="16505" y="3114"/>
                    <a:pt x="16107" y="3212"/>
                    <a:pt x="15682" y="3212"/>
                  </a:cubicBezTo>
                  <a:cubicBezTo>
                    <a:pt x="15306" y="3212"/>
                    <a:pt x="14909" y="3135"/>
                    <a:pt x="14512" y="3135"/>
                  </a:cubicBezTo>
                  <a:cubicBezTo>
                    <a:pt x="14063" y="3135"/>
                    <a:pt x="13613" y="3233"/>
                    <a:pt x="13194" y="3653"/>
                  </a:cubicBezTo>
                  <a:cubicBezTo>
                    <a:pt x="12463" y="2443"/>
                    <a:pt x="11231" y="2443"/>
                    <a:pt x="10500" y="121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27" name="Google Shape;1527;p11"/>
            <p:cNvSpPr/>
            <p:nvPr/>
          </p:nvSpPr>
          <p:spPr>
            <a:xfrm>
              <a:off x="9634292" y="3240889"/>
              <a:ext cx="980141" cy="722463"/>
            </a:xfrm>
            <a:custGeom>
              <a:rect b="b" l="l" r="r" t="t"/>
              <a:pathLst>
                <a:path extrusionOk="0" h="18558" w="25177">
                  <a:moveTo>
                    <a:pt x="17599" y="1"/>
                  </a:moveTo>
                  <a:lnTo>
                    <a:pt x="17347" y="1211"/>
                  </a:lnTo>
                  <a:cubicBezTo>
                    <a:pt x="17119" y="2192"/>
                    <a:pt x="17119" y="3653"/>
                    <a:pt x="17119" y="4634"/>
                  </a:cubicBezTo>
                  <a:cubicBezTo>
                    <a:pt x="16366" y="4383"/>
                    <a:pt x="15407" y="3653"/>
                    <a:pt x="14426" y="3653"/>
                  </a:cubicBezTo>
                  <a:cubicBezTo>
                    <a:pt x="14677" y="3174"/>
                    <a:pt x="14677" y="2671"/>
                    <a:pt x="15156" y="2192"/>
                  </a:cubicBezTo>
                  <a:cubicBezTo>
                    <a:pt x="14791" y="2066"/>
                    <a:pt x="14608" y="2004"/>
                    <a:pt x="14454" y="2004"/>
                  </a:cubicBezTo>
                  <a:cubicBezTo>
                    <a:pt x="14300" y="2004"/>
                    <a:pt x="14175" y="2066"/>
                    <a:pt x="13924" y="2192"/>
                  </a:cubicBezTo>
                  <a:cubicBezTo>
                    <a:pt x="13558" y="1952"/>
                    <a:pt x="13439" y="1833"/>
                    <a:pt x="13287" y="1833"/>
                  </a:cubicBezTo>
                  <a:cubicBezTo>
                    <a:pt x="13136" y="1833"/>
                    <a:pt x="12954" y="1952"/>
                    <a:pt x="12463" y="2192"/>
                  </a:cubicBezTo>
                  <a:cubicBezTo>
                    <a:pt x="11732" y="1713"/>
                    <a:pt x="11002" y="1462"/>
                    <a:pt x="10272" y="982"/>
                  </a:cubicBezTo>
                  <a:lnTo>
                    <a:pt x="10272" y="982"/>
                  </a:lnTo>
                  <a:cubicBezTo>
                    <a:pt x="10523" y="1462"/>
                    <a:pt x="10523" y="2443"/>
                    <a:pt x="10751" y="2922"/>
                  </a:cubicBezTo>
                  <a:cubicBezTo>
                    <a:pt x="10021" y="2922"/>
                    <a:pt x="9290" y="2922"/>
                    <a:pt x="8811" y="2671"/>
                  </a:cubicBezTo>
                  <a:cubicBezTo>
                    <a:pt x="8560" y="2922"/>
                    <a:pt x="8560" y="3174"/>
                    <a:pt x="8560" y="3425"/>
                  </a:cubicBezTo>
                  <a:cubicBezTo>
                    <a:pt x="7327" y="3425"/>
                    <a:pt x="5866" y="5867"/>
                    <a:pt x="4657" y="6597"/>
                  </a:cubicBezTo>
                  <a:cubicBezTo>
                    <a:pt x="3424" y="7077"/>
                    <a:pt x="0" y="8058"/>
                    <a:pt x="1963" y="9519"/>
                  </a:cubicBezTo>
                  <a:cubicBezTo>
                    <a:pt x="2694" y="10752"/>
                    <a:pt x="1963" y="12212"/>
                    <a:pt x="2214" y="13422"/>
                  </a:cubicBezTo>
                  <a:cubicBezTo>
                    <a:pt x="3196" y="13924"/>
                    <a:pt x="3196" y="15134"/>
                    <a:pt x="2694" y="16115"/>
                  </a:cubicBezTo>
                  <a:cubicBezTo>
                    <a:pt x="3196" y="16115"/>
                    <a:pt x="3196" y="16115"/>
                    <a:pt x="3675" y="15864"/>
                  </a:cubicBezTo>
                  <a:cubicBezTo>
                    <a:pt x="4172" y="15991"/>
                    <a:pt x="4288" y="16118"/>
                    <a:pt x="4442" y="16118"/>
                  </a:cubicBezTo>
                  <a:cubicBezTo>
                    <a:pt x="4592" y="16118"/>
                    <a:pt x="4778" y="15997"/>
                    <a:pt x="5387" y="15636"/>
                  </a:cubicBezTo>
                  <a:cubicBezTo>
                    <a:pt x="5387" y="15864"/>
                    <a:pt x="5387" y="16115"/>
                    <a:pt x="5638" y="16367"/>
                  </a:cubicBezTo>
                  <a:cubicBezTo>
                    <a:pt x="5866" y="15864"/>
                    <a:pt x="6597" y="15385"/>
                    <a:pt x="6848" y="14906"/>
                  </a:cubicBezTo>
                  <a:cubicBezTo>
                    <a:pt x="6848" y="14906"/>
                    <a:pt x="7099" y="15134"/>
                    <a:pt x="7327" y="15134"/>
                  </a:cubicBezTo>
                  <a:cubicBezTo>
                    <a:pt x="7690" y="14442"/>
                    <a:pt x="8683" y="13357"/>
                    <a:pt x="9482" y="13357"/>
                  </a:cubicBezTo>
                  <a:cubicBezTo>
                    <a:pt x="9790" y="13357"/>
                    <a:pt x="10069" y="13518"/>
                    <a:pt x="10272" y="13924"/>
                  </a:cubicBezTo>
                  <a:cubicBezTo>
                    <a:pt x="10523" y="13924"/>
                    <a:pt x="10751" y="13673"/>
                    <a:pt x="11002" y="13422"/>
                  </a:cubicBezTo>
                  <a:lnTo>
                    <a:pt x="11002" y="13924"/>
                  </a:lnTo>
                  <a:cubicBezTo>
                    <a:pt x="11253" y="13673"/>
                    <a:pt x="11984" y="13422"/>
                    <a:pt x="12235" y="13194"/>
                  </a:cubicBezTo>
                  <a:cubicBezTo>
                    <a:pt x="12965" y="13673"/>
                    <a:pt x="13444" y="14175"/>
                    <a:pt x="13924" y="14906"/>
                  </a:cubicBezTo>
                  <a:cubicBezTo>
                    <a:pt x="14262" y="14577"/>
                    <a:pt x="14840" y="14346"/>
                    <a:pt x="15308" y="14346"/>
                  </a:cubicBezTo>
                  <a:cubicBezTo>
                    <a:pt x="15881" y="14346"/>
                    <a:pt x="16289" y="14694"/>
                    <a:pt x="15887" y="15636"/>
                  </a:cubicBezTo>
                  <a:cubicBezTo>
                    <a:pt x="16617" y="16367"/>
                    <a:pt x="17347" y="17097"/>
                    <a:pt x="18078" y="17827"/>
                  </a:cubicBezTo>
                  <a:cubicBezTo>
                    <a:pt x="17850" y="18078"/>
                    <a:pt x="17850" y="18307"/>
                    <a:pt x="17850" y="18558"/>
                  </a:cubicBezTo>
                  <a:cubicBezTo>
                    <a:pt x="18831" y="18307"/>
                    <a:pt x="18831" y="18558"/>
                    <a:pt x="19562" y="18078"/>
                  </a:cubicBezTo>
                  <a:cubicBezTo>
                    <a:pt x="19638" y="17995"/>
                    <a:pt x="19716" y="17967"/>
                    <a:pt x="19797" y="17967"/>
                  </a:cubicBezTo>
                  <a:cubicBezTo>
                    <a:pt x="19957" y="17967"/>
                    <a:pt x="20125" y="18078"/>
                    <a:pt x="20292" y="18078"/>
                  </a:cubicBezTo>
                  <a:cubicBezTo>
                    <a:pt x="20292" y="17827"/>
                    <a:pt x="20520" y="17348"/>
                    <a:pt x="20771" y="17097"/>
                  </a:cubicBezTo>
                  <a:cubicBezTo>
                    <a:pt x="21273" y="17348"/>
                    <a:pt x="21753" y="17348"/>
                    <a:pt x="22004" y="17576"/>
                  </a:cubicBezTo>
                  <a:cubicBezTo>
                    <a:pt x="22483" y="17348"/>
                    <a:pt x="22232" y="17348"/>
                    <a:pt x="22232" y="16846"/>
                  </a:cubicBezTo>
                  <a:cubicBezTo>
                    <a:pt x="22963" y="16618"/>
                    <a:pt x="23465" y="16115"/>
                    <a:pt x="23716" y="15385"/>
                  </a:cubicBezTo>
                  <a:cubicBezTo>
                    <a:pt x="22232" y="13422"/>
                    <a:pt x="24674" y="12943"/>
                    <a:pt x="25177" y="11482"/>
                  </a:cubicBezTo>
                  <a:cubicBezTo>
                    <a:pt x="24925" y="10980"/>
                    <a:pt x="24674" y="10980"/>
                    <a:pt x="24446" y="10752"/>
                  </a:cubicBezTo>
                  <a:cubicBezTo>
                    <a:pt x="24195" y="10500"/>
                    <a:pt x="24446" y="10249"/>
                    <a:pt x="24446" y="10021"/>
                  </a:cubicBezTo>
                  <a:cubicBezTo>
                    <a:pt x="24195" y="9770"/>
                    <a:pt x="23944" y="9770"/>
                    <a:pt x="23716" y="9519"/>
                  </a:cubicBezTo>
                  <a:cubicBezTo>
                    <a:pt x="23716" y="9268"/>
                    <a:pt x="23944" y="9040"/>
                    <a:pt x="23716" y="8789"/>
                  </a:cubicBezTo>
                  <a:cubicBezTo>
                    <a:pt x="22483" y="8058"/>
                    <a:pt x="20771" y="5867"/>
                    <a:pt x="19562" y="4634"/>
                  </a:cubicBezTo>
                  <a:cubicBezTo>
                    <a:pt x="18831" y="3653"/>
                    <a:pt x="17599" y="1462"/>
                    <a:pt x="17599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28" name="Google Shape;1528;p11"/>
            <p:cNvSpPr/>
            <p:nvPr/>
          </p:nvSpPr>
          <p:spPr>
            <a:xfrm>
              <a:off x="10367383" y="3968685"/>
              <a:ext cx="108381" cy="175964"/>
            </a:xfrm>
            <a:custGeom>
              <a:rect b="b" l="l" r="r" t="t"/>
              <a:pathLst>
                <a:path extrusionOk="0" h="4520" w="2784">
                  <a:moveTo>
                    <a:pt x="2099" y="0"/>
                  </a:moveTo>
                  <a:cubicBezTo>
                    <a:pt x="1874" y="0"/>
                    <a:pt x="1571" y="170"/>
                    <a:pt x="1210" y="593"/>
                  </a:cubicBezTo>
                  <a:lnTo>
                    <a:pt x="959" y="1324"/>
                  </a:lnTo>
                  <a:cubicBezTo>
                    <a:pt x="228" y="1575"/>
                    <a:pt x="0" y="1324"/>
                    <a:pt x="0" y="2305"/>
                  </a:cubicBezTo>
                  <a:lnTo>
                    <a:pt x="731" y="2305"/>
                  </a:lnTo>
                  <a:lnTo>
                    <a:pt x="731" y="3766"/>
                  </a:lnTo>
                  <a:cubicBezTo>
                    <a:pt x="781" y="3821"/>
                    <a:pt x="832" y="3841"/>
                    <a:pt x="884" y="3841"/>
                  </a:cubicBezTo>
                  <a:cubicBezTo>
                    <a:pt x="1021" y="3841"/>
                    <a:pt x="1164" y="3702"/>
                    <a:pt x="1308" y="3702"/>
                  </a:cubicBezTo>
                  <a:cubicBezTo>
                    <a:pt x="1359" y="3702"/>
                    <a:pt x="1410" y="3719"/>
                    <a:pt x="1461" y="3766"/>
                  </a:cubicBezTo>
                  <a:cubicBezTo>
                    <a:pt x="1461" y="4017"/>
                    <a:pt x="959" y="4268"/>
                    <a:pt x="1210" y="4519"/>
                  </a:cubicBezTo>
                  <a:cubicBezTo>
                    <a:pt x="2191" y="4017"/>
                    <a:pt x="1940" y="3035"/>
                    <a:pt x="1461" y="2305"/>
                  </a:cubicBezTo>
                  <a:cubicBezTo>
                    <a:pt x="2749" y="1566"/>
                    <a:pt x="2784" y="0"/>
                    <a:pt x="2099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29" name="Google Shape;1529;p11"/>
            <p:cNvSpPr/>
            <p:nvPr/>
          </p:nvSpPr>
          <p:spPr>
            <a:xfrm>
              <a:off x="10851633" y="3947663"/>
              <a:ext cx="247984" cy="367577"/>
            </a:xfrm>
            <a:custGeom>
              <a:rect b="b" l="l" r="r" t="t"/>
              <a:pathLst>
                <a:path extrusionOk="0" h="9442" w="6370">
                  <a:moveTo>
                    <a:pt x="5227" y="1"/>
                  </a:moveTo>
                  <a:cubicBezTo>
                    <a:pt x="5059" y="1"/>
                    <a:pt x="4870" y="48"/>
                    <a:pt x="4657" y="152"/>
                  </a:cubicBezTo>
                  <a:cubicBezTo>
                    <a:pt x="3676" y="654"/>
                    <a:pt x="4886" y="1133"/>
                    <a:pt x="4406" y="1864"/>
                  </a:cubicBezTo>
                  <a:cubicBezTo>
                    <a:pt x="3676" y="2845"/>
                    <a:pt x="2215" y="3347"/>
                    <a:pt x="1713" y="4557"/>
                  </a:cubicBezTo>
                  <a:lnTo>
                    <a:pt x="1713" y="4078"/>
                  </a:lnTo>
                  <a:cubicBezTo>
                    <a:pt x="1233" y="4808"/>
                    <a:pt x="731" y="5059"/>
                    <a:pt x="1" y="5538"/>
                  </a:cubicBezTo>
                  <a:cubicBezTo>
                    <a:pt x="252" y="6520"/>
                    <a:pt x="1233" y="6269"/>
                    <a:pt x="1233" y="6748"/>
                  </a:cubicBezTo>
                  <a:cubicBezTo>
                    <a:pt x="1233" y="7501"/>
                    <a:pt x="982" y="8460"/>
                    <a:pt x="982" y="9442"/>
                  </a:cubicBezTo>
                  <a:cubicBezTo>
                    <a:pt x="1964" y="8232"/>
                    <a:pt x="2443" y="6018"/>
                    <a:pt x="3425" y="5059"/>
                  </a:cubicBezTo>
                  <a:cubicBezTo>
                    <a:pt x="4406" y="4078"/>
                    <a:pt x="5639" y="4078"/>
                    <a:pt x="6118" y="2594"/>
                  </a:cubicBezTo>
                  <a:cubicBezTo>
                    <a:pt x="6118" y="1864"/>
                    <a:pt x="5867" y="2115"/>
                    <a:pt x="6369" y="1384"/>
                  </a:cubicBezTo>
                  <a:cubicBezTo>
                    <a:pt x="6173" y="615"/>
                    <a:pt x="5836" y="1"/>
                    <a:pt x="5227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30" name="Google Shape;1530;p11"/>
            <p:cNvSpPr/>
            <p:nvPr/>
          </p:nvSpPr>
          <p:spPr>
            <a:xfrm>
              <a:off x="11061349" y="3868246"/>
              <a:ext cx="95106" cy="143107"/>
            </a:xfrm>
            <a:custGeom>
              <a:rect b="b" l="l" r="r" t="t"/>
              <a:pathLst>
                <a:path extrusionOk="0" h="3676" w="2443">
                  <a:moveTo>
                    <a:pt x="252" y="0"/>
                  </a:moveTo>
                  <a:lnTo>
                    <a:pt x="252" y="0"/>
                  </a:lnTo>
                  <a:cubicBezTo>
                    <a:pt x="1" y="731"/>
                    <a:pt x="480" y="2945"/>
                    <a:pt x="1210" y="3675"/>
                  </a:cubicBezTo>
                  <a:cubicBezTo>
                    <a:pt x="1210" y="3173"/>
                    <a:pt x="1462" y="2694"/>
                    <a:pt x="1462" y="2192"/>
                  </a:cubicBezTo>
                  <a:cubicBezTo>
                    <a:pt x="1781" y="2192"/>
                    <a:pt x="1888" y="2090"/>
                    <a:pt x="2072" y="2090"/>
                  </a:cubicBezTo>
                  <a:cubicBezTo>
                    <a:pt x="2164" y="2090"/>
                    <a:pt x="2276" y="2116"/>
                    <a:pt x="2443" y="2192"/>
                  </a:cubicBezTo>
                  <a:cubicBezTo>
                    <a:pt x="1941" y="731"/>
                    <a:pt x="731" y="1963"/>
                    <a:pt x="480" y="252"/>
                  </a:cubicBezTo>
                  <a:lnTo>
                    <a:pt x="252" y="0"/>
                  </a:ln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31" name="Google Shape;1531;p11"/>
            <p:cNvSpPr/>
            <p:nvPr/>
          </p:nvSpPr>
          <p:spPr>
            <a:xfrm>
              <a:off x="8094338" y="3297766"/>
              <a:ext cx="199088" cy="380346"/>
            </a:xfrm>
            <a:custGeom>
              <a:rect b="b" l="l" r="r" t="t"/>
              <a:pathLst>
                <a:path extrusionOk="0" h="9770" w="5114">
                  <a:moveTo>
                    <a:pt x="4635" y="1"/>
                  </a:moveTo>
                  <a:lnTo>
                    <a:pt x="4155" y="252"/>
                  </a:lnTo>
                  <a:cubicBezTo>
                    <a:pt x="3904" y="480"/>
                    <a:pt x="3402" y="731"/>
                    <a:pt x="3402" y="1461"/>
                  </a:cubicBezTo>
                  <a:cubicBezTo>
                    <a:pt x="2672" y="2443"/>
                    <a:pt x="1211" y="2922"/>
                    <a:pt x="229" y="3675"/>
                  </a:cubicBezTo>
                  <a:cubicBezTo>
                    <a:pt x="731" y="4155"/>
                    <a:pt x="731" y="4406"/>
                    <a:pt x="1211" y="4634"/>
                  </a:cubicBezTo>
                  <a:cubicBezTo>
                    <a:pt x="960" y="4885"/>
                    <a:pt x="731" y="5136"/>
                    <a:pt x="480" y="5365"/>
                  </a:cubicBezTo>
                  <a:cubicBezTo>
                    <a:pt x="731" y="5867"/>
                    <a:pt x="960" y="5616"/>
                    <a:pt x="960" y="6118"/>
                  </a:cubicBezTo>
                  <a:cubicBezTo>
                    <a:pt x="229" y="6597"/>
                    <a:pt x="229" y="7076"/>
                    <a:pt x="1" y="7807"/>
                  </a:cubicBezTo>
                  <a:lnTo>
                    <a:pt x="480" y="7807"/>
                  </a:lnTo>
                  <a:cubicBezTo>
                    <a:pt x="731" y="8788"/>
                    <a:pt x="731" y="9039"/>
                    <a:pt x="1713" y="9039"/>
                  </a:cubicBezTo>
                  <a:cubicBezTo>
                    <a:pt x="1941" y="9291"/>
                    <a:pt x="1462" y="9519"/>
                    <a:pt x="1941" y="9770"/>
                  </a:cubicBezTo>
                  <a:cubicBezTo>
                    <a:pt x="2443" y="8788"/>
                    <a:pt x="2923" y="9039"/>
                    <a:pt x="2923" y="8058"/>
                  </a:cubicBezTo>
                  <a:cubicBezTo>
                    <a:pt x="3090" y="8058"/>
                    <a:pt x="3034" y="8170"/>
                    <a:pt x="3120" y="8170"/>
                  </a:cubicBezTo>
                  <a:cubicBezTo>
                    <a:pt x="3164" y="8170"/>
                    <a:pt x="3242" y="8142"/>
                    <a:pt x="3402" y="8058"/>
                  </a:cubicBezTo>
                  <a:cubicBezTo>
                    <a:pt x="2923" y="7076"/>
                    <a:pt x="3174" y="6346"/>
                    <a:pt x="3904" y="5867"/>
                  </a:cubicBezTo>
                  <a:cubicBezTo>
                    <a:pt x="3653" y="5365"/>
                    <a:pt x="3653" y="4885"/>
                    <a:pt x="3402" y="4634"/>
                  </a:cubicBezTo>
                  <a:cubicBezTo>
                    <a:pt x="4383" y="4406"/>
                    <a:pt x="4635" y="3675"/>
                    <a:pt x="3904" y="2694"/>
                  </a:cubicBezTo>
                  <a:cubicBezTo>
                    <a:pt x="4383" y="2694"/>
                    <a:pt x="4635" y="2192"/>
                    <a:pt x="5114" y="2192"/>
                  </a:cubicBezTo>
                  <a:cubicBezTo>
                    <a:pt x="5114" y="2192"/>
                    <a:pt x="4635" y="1713"/>
                    <a:pt x="4635" y="1461"/>
                  </a:cubicBezTo>
                  <a:cubicBezTo>
                    <a:pt x="4886" y="1461"/>
                    <a:pt x="4886" y="1461"/>
                    <a:pt x="5114" y="1210"/>
                  </a:cubicBezTo>
                  <a:cubicBezTo>
                    <a:pt x="4635" y="731"/>
                    <a:pt x="4635" y="480"/>
                    <a:pt x="4635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</p:spTree>
  </p:cSld>
  <p:clrMapOvr>
    <a:masterClrMapping/>
  </p:clrMapOvr>
</p:sldLayout>
</file>

<file path=ppt/slideLayouts/slideLayout11.xml><?xml version="1.0" encoding="utf-8"?>
<p:sldLayout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 matchingName="Blank" type="blank">
  <p:cSld name="BLANK">
    <p:bg>
      <p:bgPr>
        <a:solidFill>
          <a:schemeClr val="accent3"/>
        </a:solidFill>
      </p:bgPr>
    </p:bg>
    <p:spTree>
      <p:nvGrpSpPr>
        <p:cNvPr id="1532" name="Shape 1532"/>
        <p:cNvGrpSpPr/>
        <p:nvPr/>
      </p:nvGrpSpPr>
      <p:grpSpPr>
        <a:xfrm>
          <a:off x="0" y="0"/>
          <a:ext cx="0" cy="0"/>
          <a:chOff x="0" y="0"/>
          <a:chExt cx="0" cy="0"/>
        </a:xfrm>
      </p:grpSpPr>
    </p:spTree>
  </p:cSld>
  <p:clrMapOvr>
    <a:masterClrMapping/>
  </p:clrMapOvr>
</p:sldLayout>
</file>

<file path=ppt/slideLayouts/slideLayout12.xml><?xml version="1.0" encoding="utf-8"?>
<p:sldLayout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 matchingName="Table of contents">
  <p:cSld name="BLANK_1_1_1_1_1_1">
    <p:spTree>
      <p:nvGrpSpPr>
        <p:cNvPr id="1533" name="Shape 1533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534" name="Google Shape;1534;p13"/>
          <p:cNvSpPr txBox="1"/>
          <p:nvPr>
            <p:ph type="title"/>
          </p:nvPr>
        </p:nvSpPr>
        <p:spPr>
          <a:xfrm>
            <a:off x="720000" y="445025"/>
            <a:ext cx="7704000" cy="5727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>
            <a:lvl1pPr lvl="0" rtl="0">
              <a:spcBef>
                <a:spcPts val="0"/>
              </a:spcBef>
              <a:spcAft>
                <a:spcPts val="0"/>
              </a:spcAft>
              <a:buSzPts val="3200"/>
              <a:buNone/>
              <a:defRPr/>
            </a:lvl1pPr>
            <a:lvl2pPr lvl="1" rtl="0">
              <a:spcBef>
                <a:spcPts val="0"/>
              </a:spcBef>
              <a:spcAft>
                <a:spcPts val="0"/>
              </a:spcAft>
              <a:buSzPts val="3200"/>
              <a:buNone/>
              <a:defRPr/>
            </a:lvl2pPr>
            <a:lvl3pPr lvl="2" rtl="0">
              <a:spcBef>
                <a:spcPts val="0"/>
              </a:spcBef>
              <a:spcAft>
                <a:spcPts val="0"/>
              </a:spcAft>
              <a:buSzPts val="3200"/>
              <a:buNone/>
              <a:defRPr/>
            </a:lvl3pPr>
            <a:lvl4pPr lvl="3" rtl="0">
              <a:spcBef>
                <a:spcPts val="0"/>
              </a:spcBef>
              <a:spcAft>
                <a:spcPts val="0"/>
              </a:spcAft>
              <a:buSzPts val="3200"/>
              <a:buNone/>
              <a:defRPr/>
            </a:lvl4pPr>
            <a:lvl5pPr lvl="4" rtl="0">
              <a:spcBef>
                <a:spcPts val="0"/>
              </a:spcBef>
              <a:spcAft>
                <a:spcPts val="0"/>
              </a:spcAft>
              <a:buSzPts val="3200"/>
              <a:buNone/>
              <a:defRPr/>
            </a:lvl5pPr>
            <a:lvl6pPr lvl="5" rtl="0">
              <a:spcBef>
                <a:spcPts val="0"/>
              </a:spcBef>
              <a:spcAft>
                <a:spcPts val="0"/>
              </a:spcAft>
              <a:buSzPts val="3200"/>
              <a:buNone/>
              <a:defRPr/>
            </a:lvl6pPr>
            <a:lvl7pPr lvl="6" rtl="0">
              <a:spcBef>
                <a:spcPts val="0"/>
              </a:spcBef>
              <a:spcAft>
                <a:spcPts val="0"/>
              </a:spcAft>
              <a:buSzPts val="3200"/>
              <a:buNone/>
              <a:defRPr/>
            </a:lvl7pPr>
            <a:lvl8pPr lvl="7" rtl="0">
              <a:spcBef>
                <a:spcPts val="0"/>
              </a:spcBef>
              <a:spcAft>
                <a:spcPts val="0"/>
              </a:spcAft>
              <a:buSzPts val="3200"/>
              <a:buNone/>
              <a:defRPr/>
            </a:lvl8pPr>
            <a:lvl9pPr lvl="8" rtl="0">
              <a:spcBef>
                <a:spcPts val="0"/>
              </a:spcBef>
              <a:spcAft>
                <a:spcPts val="0"/>
              </a:spcAft>
              <a:buSzPts val="3200"/>
              <a:buNone/>
              <a:defRPr/>
            </a:lvl9pPr>
          </a:lstStyle>
          <a:p/>
        </p:txBody>
      </p:sp>
      <p:sp>
        <p:nvSpPr>
          <p:cNvPr id="1535" name="Google Shape;1535;p13"/>
          <p:cNvSpPr txBox="1"/>
          <p:nvPr>
            <p:ph idx="1" type="subTitle"/>
          </p:nvPr>
        </p:nvSpPr>
        <p:spPr>
          <a:xfrm>
            <a:off x="1367179" y="2063756"/>
            <a:ext cx="2847300" cy="5727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>
            <a:lvl1pPr lvl="0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 sz="1400"/>
            </a:lvl1pPr>
            <a:lvl2pPr lvl="1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rtl="0" algn="ctr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SzPts val="1400"/>
              <a:buNone/>
              <a:defRPr/>
            </a:lvl3pPr>
            <a:lvl4pPr lvl="3" rtl="0" algn="ctr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SzPts val="1400"/>
              <a:buNone/>
              <a:defRPr/>
            </a:lvl4pPr>
            <a:lvl5pPr lvl="4" rtl="0" algn="ctr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SzPts val="1400"/>
              <a:buNone/>
              <a:defRPr/>
            </a:lvl5pPr>
            <a:lvl6pPr lvl="5" rtl="0" algn="ctr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SzPts val="1400"/>
              <a:buNone/>
              <a:defRPr/>
            </a:lvl6pPr>
            <a:lvl7pPr lvl="6" rtl="0" algn="ctr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SzPts val="1400"/>
              <a:buNone/>
              <a:defRPr/>
            </a:lvl7pPr>
            <a:lvl8pPr lvl="7" rtl="0" algn="ctr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SzPts val="1400"/>
              <a:buNone/>
              <a:defRPr/>
            </a:lvl8pPr>
            <a:lvl9pPr lvl="8" rtl="0" algn="ctr">
              <a:lnSpc>
                <a:spcPct val="100000"/>
              </a:lnSpc>
              <a:spcBef>
                <a:spcPts val="1600"/>
              </a:spcBef>
              <a:spcAft>
                <a:spcPts val="1600"/>
              </a:spcAft>
              <a:buSzPts val="1400"/>
              <a:buNone/>
              <a:defRPr/>
            </a:lvl9pPr>
          </a:lstStyle>
          <a:p/>
        </p:txBody>
      </p:sp>
      <p:sp>
        <p:nvSpPr>
          <p:cNvPr id="1536" name="Google Shape;1536;p13"/>
          <p:cNvSpPr txBox="1"/>
          <p:nvPr>
            <p:ph idx="2" type="subTitle"/>
          </p:nvPr>
        </p:nvSpPr>
        <p:spPr>
          <a:xfrm>
            <a:off x="4929516" y="2063756"/>
            <a:ext cx="2847300" cy="5727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>
            <a:lvl1pPr lvl="0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 sz="1400"/>
            </a:lvl1pPr>
            <a:lvl2pPr lvl="1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rtl="0" algn="ctr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SzPts val="1400"/>
              <a:buNone/>
              <a:defRPr/>
            </a:lvl3pPr>
            <a:lvl4pPr lvl="3" rtl="0" algn="ctr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SzPts val="1400"/>
              <a:buNone/>
              <a:defRPr/>
            </a:lvl4pPr>
            <a:lvl5pPr lvl="4" rtl="0" algn="ctr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SzPts val="1400"/>
              <a:buNone/>
              <a:defRPr/>
            </a:lvl5pPr>
            <a:lvl6pPr lvl="5" rtl="0" algn="ctr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SzPts val="1400"/>
              <a:buNone/>
              <a:defRPr/>
            </a:lvl6pPr>
            <a:lvl7pPr lvl="6" rtl="0" algn="ctr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SzPts val="1400"/>
              <a:buNone/>
              <a:defRPr/>
            </a:lvl7pPr>
            <a:lvl8pPr lvl="7" rtl="0" algn="ctr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SzPts val="1400"/>
              <a:buNone/>
              <a:defRPr/>
            </a:lvl8pPr>
            <a:lvl9pPr lvl="8" rtl="0" algn="ctr">
              <a:lnSpc>
                <a:spcPct val="100000"/>
              </a:lnSpc>
              <a:spcBef>
                <a:spcPts val="1600"/>
              </a:spcBef>
              <a:spcAft>
                <a:spcPts val="1600"/>
              </a:spcAft>
              <a:buSzPts val="1400"/>
              <a:buNone/>
              <a:defRPr/>
            </a:lvl9pPr>
          </a:lstStyle>
          <a:p/>
        </p:txBody>
      </p:sp>
      <p:sp>
        <p:nvSpPr>
          <p:cNvPr id="1537" name="Google Shape;1537;p13"/>
          <p:cNvSpPr txBox="1"/>
          <p:nvPr>
            <p:ph idx="3" type="subTitle"/>
          </p:nvPr>
        </p:nvSpPr>
        <p:spPr>
          <a:xfrm>
            <a:off x="1367179" y="3890600"/>
            <a:ext cx="2847300" cy="5727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>
            <a:lvl1pPr lvl="0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 sz="1400"/>
            </a:lvl1pPr>
            <a:lvl2pPr lvl="1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rtl="0" algn="ctr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SzPts val="1400"/>
              <a:buNone/>
              <a:defRPr/>
            </a:lvl3pPr>
            <a:lvl4pPr lvl="3" rtl="0" algn="ctr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SzPts val="1400"/>
              <a:buNone/>
              <a:defRPr/>
            </a:lvl4pPr>
            <a:lvl5pPr lvl="4" rtl="0" algn="ctr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SzPts val="1400"/>
              <a:buNone/>
              <a:defRPr/>
            </a:lvl5pPr>
            <a:lvl6pPr lvl="5" rtl="0" algn="ctr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SzPts val="1400"/>
              <a:buNone/>
              <a:defRPr/>
            </a:lvl6pPr>
            <a:lvl7pPr lvl="6" rtl="0" algn="ctr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SzPts val="1400"/>
              <a:buNone/>
              <a:defRPr/>
            </a:lvl7pPr>
            <a:lvl8pPr lvl="7" rtl="0" algn="ctr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SzPts val="1400"/>
              <a:buNone/>
              <a:defRPr/>
            </a:lvl8pPr>
            <a:lvl9pPr lvl="8" rtl="0" algn="ctr">
              <a:lnSpc>
                <a:spcPct val="100000"/>
              </a:lnSpc>
              <a:spcBef>
                <a:spcPts val="1600"/>
              </a:spcBef>
              <a:spcAft>
                <a:spcPts val="1600"/>
              </a:spcAft>
              <a:buSzPts val="1400"/>
              <a:buNone/>
              <a:defRPr/>
            </a:lvl9pPr>
          </a:lstStyle>
          <a:p/>
        </p:txBody>
      </p:sp>
      <p:sp>
        <p:nvSpPr>
          <p:cNvPr id="1538" name="Google Shape;1538;p13"/>
          <p:cNvSpPr txBox="1"/>
          <p:nvPr>
            <p:ph idx="4" type="subTitle"/>
          </p:nvPr>
        </p:nvSpPr>
        <p:spPr>
          <a:xfrm>
            <a:off x="4929516" y="3890600"/>
            <a:ext cx="2847300" cy="5727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>
            <a:lvl1pPr lvl="0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 sz="1400"/>
            </a:lvl1pPr>
            <a:lvl2pPr lvl="1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rtl="0" algn="ctr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SzPts val="1400"/>
              <a:buNone/>
              <a:defRPr/>
            </a:lvl3pPr>
            <a:lvl4pPr lvl="3" rtl="0" algn="ctr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SzPts val="1400"/>
              <a:buNone/>
              <a:defRPr/>
            </a:lvl4pPr>
            <a:lvl5pPr lvl="4" rtl="0" algn="ctr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SzPts val="1400"/>
              <a:buNone/>
              <a:defRPr/>
            </a:lvl5pPr>
            <a:lvl6pPr lvl="5" rtl="0" algn="ctr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SzPts val="1400"/>
              <a:buNone/>
              <a:defRPr/>
            </a:lvl6pPr>
            <a:lvl7pPr lvl="6" rtl="0" algn="ctr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SzPts val="1400"/>
              <a:buNone/>
              <a:defRPr/>
            </a:lvl7pPr>
            <a:lvl8pPr lvl="7" rtl="0" algn="ctr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SzPts val="1400"/>
              <a:buNone/>
              <a:defRPr/>
            </a:lvl8pPr>
            <a:lvl9pPr lvl="8" rtl="0" algn="ctr">
              <a:lnSpc>
                <a:spcPct val="100000"/>
              </a:lnSpc>
              <a:spcBef>
                <a:spcPts val="1600"/>
              </a:spcBef>
              <a:spcAft>
                <a:spcPts val="1600"/>
              </a:spcAft>
              <a:buSzPts val="1400"/>
              <a:buNone/>
              <a:defRPr/>
            </a:lvl9pPr>
          </a:lstStyle>
          <a:p/>
        </p:txBody>
      </p:sp>
      <p:sp>
        <p:nvSpPr>
          <p:cNvPr id="1539" name="Google Shape;1539;p13"/>
          <p:cNvSpPr txBox="1"/>
          <p:nvPr>
            <p:ph hasCustomPrompt="1" idx="5" type="title"/>
          </p:nvPr>
        </p:nvSpPr>
        <p:spPr>
          <a:xfrm>
            <a:off x="1367179" y="1304175"/>
            <a:ext cx="771600" cy="447600"/>
          </a:xfrm>
          <a:prstGeom prst="rect">
            <a:avLst/>
          </a:prstGeom>
          <a:noFill/>
        </p:spPr>
        <p:txBody>
          <a:bodyPr anchorCtr="0" anchor="ctr" bIns="91425" lIns="91425" spcFirstLastPara="1" rIns="91425" wrap="square" tIns="91425">
            <a:noAutofit/>
          </a:bodyPr>
          <a:lstStyle>
            <a:lvl1pPr lvl="0" rtl="0">
              <a:spcBef>
                <a:spcPts val="0"/>
              </a:spcBef>
              <a:spcAft>
                <a:spcPts val="0"/>
              </a:spcAft>
              <a:buSzPts val="3000"/>
              <a:buNone/>
              <a:defRPr sz="3000">
                <a:solidFill>
                  <a:schemeClr val="dk2"/>
                </a:solidFill>
              </a:defRPr>
            </a:lvl1pPr>
            <a:lvl2pPr lvl="1" rtl="0">
              <a:spcBef>
                <a:spcPts val="0"/>
              </a:spcBef>
              <a:spcAft>
                <a:spcPts val="0"/>
              </a:spcAft>
              <a:buSzPts val="3000"/>
              <a:buNone/>
              <a:defRPr sz="3000"/>
            </a:lvl2pPr>
            <a:lvl3pPr lvl="2" rtl="0">
              <a:spcBef>
                <a:spcPts val="0"/>
              </a:spcBef>
              <a:spcAft>
                <a:spcPts val="0"/>
              </a:spcAft>
              <a:buSzPts val="3000"/>
              <a:buNone/>
              <a:defRPr sz="3000"/>
            </a:lvl3pPr>
            <a:lvl4pPr lvl="3" rtl="0">
              <a:spcBef>
                <a:spcPts val="0"/>
              </a:spcBef>
              <a:spcAft>
                <a:spcPts val="0"/>
              </a:spcAft>
              <a:buSzPts val="3000"/>
              <a:buNone/>
              <a:defRPr sz="3000"/>
            </a:lvl4pPr>
            <a:lvl5pPr lvl="4" rtl="0">
              <a:spcBef>
                <a:spcPts val="0"/>
              </a:spcBef>
              <a:spcAft>
                <a:spcPts val="0"/>
              </a:spcAft>
              <a:buSzPts val="3000"/>
              <a:buNone/>
              <a:defRPr sz="3000"/>
            </a:lvl5pPr>
            <a:lvl6pPr lvl="5" rtl="0">
              <a:spcBef>
                <a:spcPts val="0"/>
              </a:spcBef>
              <a:spcAft>
                <a:spcPts val="0"/>
              </a:spcAft>
              <a:buSzPts val="3000"/>
              <a:buNone/>
              <a:defRPr sz="3000"/>
            </a:lvl6pPr>
            <a:lvl7pPr lvl="6" rtl="0">
              <a:spcBef>
                <a:spcPts val="0"/>
              </a:spcBef>
              <a:spcAft>
                <a:spcPts val="0"/>
              </a:spcAft>
              <a:buSzPts val="3000"/>
              <a:buNone/>
              <a:defRPr sz="3000"/>
            </a:lvl7pPr>
            <a:lvl8pPr lvl="7" rtl="0">
              <a:spcBef>
                <a:spcPts val="0"/>
              </a:spcBef>
              <a:spcAft>
                <a:spcPts val="0"/>
              </a:spcAft>
              <a:buSzPts val="3000"/>
              <a:buNone/>
              <a:defRPr sz="3000"/>
            </a:lvl8pPr>
            <a:lvl9pPr lvl="8" rtl="0">
              <a:spcBef>
                <a:spcPts val="0"/>
              </a:spcBef>
              <a:spcAft>
                <a:spcPts val="0"/>
              </a:spcAft>
              <a:buSzPts val="3000"/>
              <a:buNone/>
              <a:defRPr sz="3000"/>
            </a:lvl9pPr>
          </a:lstStyle>
          <a:p>
            <a:r>
              <a:t>xx%</a:t>
            </a:r>
          </a:p>
        </p:txBody>
      </p:sp>
      <p:sp>
        <p:nvSpPr>
          <p:cNvPr id="1540" name="Google Shape;1540;p13"/>
          <p:cNvSpPr txBox="1"/>
          <p:nvPr>
            <p:ph hasCustomPrompt="1" idx="6" type="title"/>
          </p:nvPr>
        </p:nvSpPr>
        <p:spPr>
          <a:xfrm>
            <a:off x="1367179" y="3124699"/>
            <a:ext cx="771600" cy="447600"/>
          </a:xfrm>
          <a:prstGeom prst="rect">
            <a:avLst/>
          </a:prstGeom>
          <a:noFill/>
        </p:spPr>
        <p:txBody>
          <a:bodyPr anchorCtr="0" anchor="ctr" bIns="91425" lIns="91425" spcFirstLastPara="1" rIns="91425" wrap="square" tIns="91425">
            <a:noAutofit/>
          </a:bodyPr>
          <a:lstStyle>
            <a:lvl1pPr lvl="0" rtl="0">
              <a:spcBef>
                <a:spcPts val="0"/>
              </a:spcBef>
              <a:spcAft>
                <a:spcPts val="0"/>
              </a:spcAft>
              <a:buSzPts val="3000"/>
              <a:buNone/>
              <a:defRPr sz="3000">
                <a:solidFill>
                  <a:schemeClr val="dk2"/>
                </a:solidFill>
              </a:defRPr>
            </a:lvl1pPr>
            <a:lvl2pPr lvl="1" rtl="0">
              <a:spcBef>
                <a:spcPts val="0"/>
              </a:spcBef>
              <a:spcAft>
                <a:spcPts val="0"/>
              </a:spcAft>
              <a:buSzPts val="3000"/>
              <a:buNone/>
              <a:defRPr sz="3000"/>
            </a:lvl2pPr>
            <a:lvl3pPr lvl="2" rtl="0">
              <a:spcBef>
                <a:spcPts val="0"/>
              </a:spcBef>
              <a:spcAft>
                <a:spcPts val="0"/>
              </a:spcAft>
              <a:buSzPts val="3000"/>
              <a:buNone/>
              <a:defRPr sz="3000"/>
            </a:lvl3pPr>
            <a:lvl4pPr lvl="3" rtl="0">
              <a:spcBef>
                <a:spcPts val="0"/>
              </a:spcBef>
              <a:spcAft>
                <a:spcPts val="0"/>
              </a:spcAft>
              <a:buSzPts val="3000"/>
              <a:buNone/>
              <a:defRPr sz="3000"/>
            </a:lvl4pPr>
            <a:lvl5pPr lvl="4" rtl="0">
              <a:spcBef>
                <a:spcPts val="0"/>
              </a:spcBef>
              <a:spcAft>
                <a:spcPts val="0"/>
              </a:spcAft>
              <a:buSzPts val="3000"/>
              <a:buNone/>
              <a:defRPr sz="3000"/>
            </a:lvl5pPr>
            <a:lvl6pPr lvl="5" rtl="0">
              <a:spcBef>
                <a:spcPts val="0"/>
              </a:spcBef>
              <a:spcAft>
                <a:spcPts val="0"/>
              </a:spcAft>
              <a:buSzPts val="3000"/>
              <a:buNone/>
              <a:defRPr sz="3000"/>
            </a:lvl6pPr>
            <a:lvl7pPr lvl="6" rtl="0">
              <a:spcBef>
                <a:spcPts val="0"/>
              </a:spcBef>
              <a:spcAft>
                <a:spcPts val="0"/>
              </a:spcAft>
              <a:buSzPts val="3000"/>
              <a:buNone/>
              <a:defRPr sz="3000"/>
            </a:lvl7pPr>
            <a:lvl8pPr lvl="7" rtl="0">
              <a:spcBef>
                <a:spcPts val="0"/>
              </a:spcBef>
              <a:spcAft>
                <a:spcPts val="0"/>
              </a:spcAft>
              <a:buSzPts val="3000"/>
              <a:buNone/>
              <a:defRPr sz="3000"/>
            </a:lvl8pPr>
            <a:lvl9pPr lvl="8" rtl="0">
              <a:spcBef>
                <a:spcPts val="0"/>
              </a:spcBef>
              <a:spcAft>
                <a:spcPts val="0"/>
              </a:spcAft>
              <a:buSzPts val="3000"/>
              <a:buNone/>
              <a:defRPr sz="3000"/>
            </a:lvl9pPr>
          </a:lstStyle>
          <a:p>
            <a:r>
              <a:t>xx%</a:t>
            </a:r>
          </a:p>
        </p:txBody>
      </p:sp>
      <p:sp>
        <p:nvSpPr>
          <p:cNvPr id="1541" name="Google Shape;1541;p13"/>
          <p:cNvSpPr txBox="1"/>
          <p:nvPr>
            <p:ph hasCustomPrompt="1" idx="7" type="title"/>
          </p:nvPr>
        </p:nvSpPr>
        <p:spPr>
          <a:xfrm>
            <a:off x="4929528" y="1304175"/>
            <a:ext cx="771600" cy="447600"/>
          </a:xfrm>
          <a:prstGeom prst="rect">
            <a:avLst/>
          </a:prstGeom>
          <a:noFill/>
        </p:spPr>
        <p:txBody>
          <a:bodyPr anchorCtr="0" anchor="ctr" bIns="91425" lIns="91425" spcFirstLastPara="1" rIns="91425" wrap="square" tIns="91425">
            <a:noAutofit/>
          </a:bodyPr>
          <a:lstStyle>
            <a:lvl1pPr lvl="0" rtl="0">
              <a:spcBef>
                <a:spcPts val="0"/>
              </a:spcBef>
              <a:spcAft>
                <a:spcPts val="0"/>
              </a:spcAft>
              <a:buSzPts val="3000"/>
              <a:buNone/>
              <a:defRPr sz="3000">
                <a:solidFill>
                  <a:schemeClr val="dk2"/>
                </a:solidFill>
              </a:defRPr>
            </a:lvl1pPr>
            <a:lvl2pPr lvl="1" rtl="0">
              <a:spcBef>
                <a:spcPts val="0"/>
              </a:spcBef>
              <a:spcAft>
                <a:spcPts val="0"/>
              </a:spcAft>
              <a:buSzPts val="3000"/>
              <a:buNone/>
              <a:defRPr sz="3000"/>
            </a:lvl2pPr>
            <a:lvl3pPr lvl="2" rtl="0">
              <a:spcBef>
                <a:spcPts val="0"/>
              </a:spcBef>
              <a:spcAft>
                <a:spcPts val="0"/>
              </a:spcAft>
              <a:buSzPts val="3000"/>
              <a:buNone/>
              <a:defRPr sz="3000"/>
            </a:lvl3pPr>
            <a:lvl4pPr lvl="3" rtl="0">
              <a:spcBef>
                <a:spcPts val="0"/>
              </a:spcBef>
              <a:spcAft>
                <a:spcPts val="0"/>
              </a:spcAft>
              <a:buSzPts val="3000"/>
              <a:buNone/>
              <a:defRPr sz="3000"/>
            </a:lvl4pPr>
            <a:lvl5pPr lvl="4" rtl="0">
              <a:spcBef>
                <a:spcPts val="0"/>
              </a:spcBef>
              <a:spcAft>
                <a:spcPts val="0"/>
              </a:spcAft>
              <a:buSzPts val="3000"/>
              <a:buNone/>
              <a:defRPr sz="3000"/>
            </a:lvl5pPr>
            <a:lvl6pPr lvl="5" rtl="0">
              <a:spcBef>
                <a:spcPts val="0"/>
              </a:spcBef>
              <a:spcAft>
                <a:spcPts val="0"/>
              </a:spcAft>
              <a:buSzPts val="3000"/>
              <a:buNone/>
              <a:defRPr sz="3000"/>
            </a:lvl6pPr>
            <a:lvl7pPr lvl="6" rtl="0">
              <a:spcBef>
                <a:spcPts val="0"/>
              </a:spcBef>
              <a:spcAft>
                <a:spcPts val="0"/>
              </a:spcAft>
              <a:buSzPts val="3000"/>
              <a:buNone/>
              <a:defRPr sz="3000"/>
            </a:lvl7pPr>
            <a:lvl8pPr lvl="7" rtl="0">
              <a:spcBef>
                <a:spcPts val="0"/>
              </a:spcBef>
              <a:spcAft>
                <a:spcPts val="0"/>
              </a:spcAft>
              <a:buSzPts val="3000"/>
              <a:buNone/>
              <a:defRPr sz="3000"/>
            </a:lvl8pPr>
            <a:lvl9pPr lvl="8" rtl="0">
              <a:spcBef>
                <a:spcPts val="0"/>
              </a:spcBef>
              <a:spcAft>
                <a:spcPts val="0"/>
              </a:spcAft>
              <a:buSzPts val="3000"/>
              <a:buNone/>
              <a:defRPr sz="3000"/>
            </a:lvl9pPr>
          </a:lstStyle>
          <a:p>
            <a:r>
              <a:t>xx%</a:t>
            </a:r>
          </a:p>
        </p:txBody>
      </p:sp>
      <p:sp>
        <p:nvSpPr>
          <p:cNvPr id="1542" name="Google Shape;1542;p13"/>
          <p:cNvSpPr txBox="1"/>
          <p:nvPr>
            <p:ph hasCustomPrompt="1" idx="8" type="title"/>
          </p:nvPr>
        </p:nvSpPr>
        <p:spPr>
          <a:xfrm>
            <a:off x="4929528" y="3124699"/>
            <a:ext cx="771600" cy="447600"/>
          </a:xfrm>
          <a:prstGeom prst="rect">
            <a:avLst/>
          </a:prstGeom>
          <a:noFill/>
        </p:spPr>
        <p:txBody>
          <a:bodyPr anchorCtr="0" anchor="ctr" bIns="91425" lIns="91425" spcFirstLastPara="1" rIns="91425" wrap="square" tIns="91425">
            <a:noAutofit/>
          </a:bodyPr>
          <a:lstStyle>
            <a:lvl1pPr lvl="0" rtl="0">
              <a:spcBef>
                <a:spcPts val="0"/>
              </a:spcBef>
              <a:spcAft>
                <a:spcPts val="0"/>
              </a:spcAft>
              <a:buSzPts val="3000"/>
              <a:buNone/>
              <a:defRPr sz="3000">
                <a:solidFill>
                  <a:schemeClr val="dk2"/>
                </a:solidFill>
              </a:defRPr>
            </a:lvl1pPr>
            <a:lvl2pPr lvl="1" rtl="0">
              <a:spcBef>
                <a:spcPts val="0"/>
              </a:spcBef>
              <a:spcAft>
                <a:spcPts val="0"/>
              </a:spcAft>
              <a:buSzPts val="3000"/>
              <a:buNone/>
              <a:defRPr sz="3000"/>
            </a:lvl2pPr>
            <a:lvl3pPr lvl="2" rtl="0">
              <a:spcBef>
                <a:spcPts val="0"/>
              </a:spcBef>
              <a:spcAft>
                <a:spcPts val="0"/>
              </a:spcAft>
              <a:buSzPts val="3000"/>
              <a:buNone/>
              <a:defRPr sz="3000"/>
            </a:lvl3pPr>
            <a:lvl4pPr lvl="3" rtl="0">
              <a:spcBef>
                <a:spcPts val="0"/>
              </a:spcBef>
              <a:spcAft>
                <a:spcPts val="0"/>
              </a:spcAft>
              <a:buSzPts val="3000"/>
              <a:buNone/>
              <a:defRPr sz="3000"/>
            </a:lvl4pPr>
            <a:lvl5pPr lvl="4" rtl="0">
              <a:spcBef>
                <a:spcPts val="0"/>
              </a:spcBef>
              <a:spcAft>
                <a:spcPts val="0"/>
              </a:spcAft>
              <a:buSzPts val="3000"/>
              <a:buNone/>
              <a:defRPr sz="3000"/>
            </a:lvl5pPr>
            <a:lvl6pPr lvl="5" rtl="0">
              <a:spcBef>
                <a:spcPts val="0"/>
              </a:spcBef>
              <a:spcAft>
                <a:spcPts val="0"/>
              </a:spcAft>
              <a:buSzPts val="3000"/>
              <a:buNone/>
              <a:defRPr sz="3000"/>
            </a:lvl6pPr>
            <a:lvl7pPr lvl="6" rtl="0">
              <a:spcBef>
                <a:spcPts val="0"/>
              </a:spcBef>
              <a:spcAft>
                <a:spcPts val="0"/>
              </a:spcAft>
              <a:buSzPts val="3000"/>
              <a:buNone/>
              <a:defRPr sz="3000"/>
            </a:lvl7pPr>
            <a:lvl8pPr lvl="7" rtl="0">
              <a:spcBef>
                <a:spcPts val="0"/>
              </a:spcBef>
              <a:spcAft>
                <a:spcPts val="0"/>
              </a:spcAft>
              <a:buSzPts val="3000"/>
              <a:buNone/>
              <a:defRPr sz="3000"/>
            </a:lvl8pPr>
            <a:lvl9pPr lvl="8" rtl="0">
              <a:spcBef>
                <a:spcPts val="0"/>
              </a:spcBef>
              <a:spcAft>
                <a:spcPts val="0"/>
              </a:spcAft>
              <a:buSzPts val="3000"/>
              <a:buNone/>
              <a:defRPr sz="3000"/>
            </a:lvl9pPr>
          </a:lstStyle>
          <a:p>
            <a:r>
              <a:t>xx%</a:t>
            </a:r>
          </a:p>
        </p:txBody>
      </p:sp>
      <p:sp>
        <p:nvSpPr>
          <p:cNvPr id="1543" name="Google Shape;1543;p13"/>
          <p:cNvSpPr txBox="1"/>
          <p:nvPr>
            <p:ph idx="9" type="subTitle"/>
          </p:nvPr>
        </p:nvSpPr>
        <p:spPr>
          <a:xfrm>
            <a:off x="1367179" y="1751779"/>
            <a:ext cx="2847300" cy="394500"/>
          </a:xfrm>
          <a:prstGeom prst="rect">
            <a:avLst/>
          </a:prstGeom>
        </p:spPr>
        <p:txBody>
          <a:bodyPr anchorCtr="0" anchor="b" bIns="91425" lIns="91425" spcFirstLastPara="1" rIns="91425" wrap="square" tIns="91425">
            <a:noAutofit/>
          </a:bodyPr>
          <a:lstStyle>
            <a:lvl1pPr lvl="0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400"/>
              <a:buFont typeface="Bebas Neue"/>
              <a:buNone/>
              <a:defRPr b="1" sz="2200">
                <a:solidFill>
                  <a:schemeClr val="lt2"/>
                </a:solidFill>
              </a:defRPr>
            </a:lvl1pPr>
            <a:lvl2pPr lvl="1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400"/>
              <a:buFont typeface="Bebas Neue"/>
              <a:buNone/>
              <a:defRPr sz="2400">
                <a:latin typeface="Bebas Neue"/>
                <a:ea typeface="Bebas Neue"/>
                <a:cs typeface="Bebas Neue"/>
                <a:sym typeface="Bebas Neue"/>
              </a:defRPr>
            </a:lvl2pPr>
            <a:lvl3pPr lvl="2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400"/>
              <a:buFont typeface="Bebas Neue"/>
              <a:buNone/>
              <a:defRPr sz="2400">
                <a:latin typeface="Bebas Neue"/>
                <a:ea typeface="Bebas Neue"/>
                <a:cs typeface="Bebas Neue"/>
                <a:sym typeface="Bebas Neue"/>
              </a:defRPr>
            </a:lvl3pPr>
            <a:lvl4pPr lvl="3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400"/>
              <a:buFont typeface="Bebas Neue"/>
              <a:buNone/>
              <a:defRPr sz="2400">
                <a:latin typeface="Bebas Neue"/>
                <a:ea typeface="Bebas Neue"/>
                <a:cs typeface="Bebas Neue"/>
                <a:sym typeface="Bebas Neue"/>
              </a:defRPr>
            </a:lvl4pPr>
            <a:lvl5pPr lvl="4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400"/>
              <a:buFont typeface="Bebas Neue"/>
              <a:buNone/>
              <a:defRPr sz="2400">
                <a:latin typeface="Bebas Neue"/>
                <a:ea typeface="Bebas Neue"/>
                <a:cs typeface="Bebas Neue"/>
                <a:sym typeface="Bebas Neue"/>
              </a:defRPr>
            </a:lvl5pPr>
            <a:lvl6pPr lvl="5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400"/>
              <a:buFont typeface="Bebas Neue"/>
              <a:buNone/>
              <a:defRPr sz="2400">
                <a:latin typeface="Bebas Neue"/>
                <a:ea typeface="Bebas Neue"/>
                <a:cs typeface="Bebas Neue"/>
                <a:sym typeface="Bebas Neue"/>
              </a:defRPr>
            </a:lvl6pPr>
            <a:lvl7pPr lvl="6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400"/>
              <a:buFont typeface="Bebas Neue"/>
              <a:buNone/>
              <a:defRPr sz="2400">
                <a:latin typeface="Bebas Neue"/>
                <a:ea typeface="Bebas Neue"/>
                <a:cs typeface="Bebas Neue"/>
                <a:sym typeface="Bebas Neue"/>
              </a:defRPr>
            </a:lvl7pPr>
            <a:lvl8pPr lvl="7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400"/>
              <a:buFont typeface="Bebas Neue"/>
              <a:buNone/>
              <a:defRPr sz="2400">
                <a:latin typeface="Bebas Neue"/>
                <a:ea typeface="Bebas Neue"/>
                <a:cs typeface="Bebas Neue"/>
                <a:sym typeface="Bebas Neue"/>
              </a:defRPr>
            </a:lvl8pPr>
            <a:lvl9pPr lvl="8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400"/>
              <a:buFont typeface="Bebas Neue"/>
              <a:buNone/>
              <a:defRPr sz="2400">
                <a:latin typeface="Bebas Neue"/>
                <a:ea typeface="Bebas Neue"/>
                <a:cs typeface="Bebas Neue"/>
                <a:sym typeface="Bebas Neue"/>
              </a:defRPr>
            </a:lvl9pPr>
          </a:lstStyle>
          <a:p/>
        </p:txBody>
      </p:sp>
      <p:sp>
        <p:nvSpPr>
          <p:cNvPr id="1544" name="Google Shape;1544;p13"/>
          <p:cNvSpPr txBox="1"/>
          <p:nvPr>
            <p:ph idx="13" type="subTitle"/>
          </p:nvPr>
        </p:nvSpPr>
        <p:spPr>
          <a:xfrm>
            <a:off x="4929521" y="1751779"/>
            <a:ext cx="2847300" cy="394500"/>
          </a:xfrm>
          <a:prstGeom prst="rect">
            <a:avLst/>
          </a:prstGeom>
        </p:spPr>
        <p:txBody>
          <a:bodyPr anchorCtr="0" anchor="b" bIns="91425" lIns="91425" spcFirstLastPara="1" rIns="91425" wrap="square" tIns="91425">
            <a:noAutofit/>
          </a:bodyPr>
          <a:lstStyle>
            <a:lvl1pPr lvl="0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400"/>
              <a:buFont typeface="Bebas Neue"/>
              <a:buNone/>
              <a:defRPr b="1" sz="2200">
                <a:solidFill>
                  <a:schemeClr val="lt2"/>
                </a:solidFill>
              </a:defRPr>
            </a:lvl1pPr>
            <a:lvl2pPr lvl="1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400"/>
              <a:buFont typeface="Bebas Neue"/>
              <a:buNone/>
              <a:defRPr sz="2400">
                <a:latin typeface="Bebas Neue"/>
                <a:ea typeface="Bebas Neue"/>
                <a:cs typeface="Bebas Neue"/>
                <a:sym typeface="Bebas Neue"/>
              </a:defRPr>
            </a:lvl2pPr>
            <a:lvl3pPr lvl="2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400"/>
              <a:buFont typeface="Bebas Neue"/>
              <a:buNone/>
              <a:defRPr sz="2400">
                <a:latin typeface="Bebas Neue"/>
                <a:ea typeface="Bebas Neue"/>
                <a:cs typeface="Bebas Neue"/>
                <a:sym typeface="Bebas Neue"/>
              </a:defRPr>
            </a:lvl3pPr>
            <a:lvl4pPr lvl="3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400"/>
              <a:buFont typeface="Bebas Neue"/>
              <a:buNone/>
              <a:defRPr sz="2400">
                <a:latin typeface="Bebas Neue"/>
                <a:ea typeface="Bebas Neue"/>
                <a:cs typeface="Bebas Neue"/>
                <a:sym typeface="Bebas Neue"/>
              </a:defRPr>
            </a:lvl4pPr>
            <a:lvl5pPr lvl="4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400"/>
              <a:buFont typeface="Bebas Neue"/>
              <a:buNone/>
              <a:defRPr sz="2400">
                <a:latin typeface="Bebas Neue"/>
                <a:ea typeface="Bebas Neue"/>
                <a:cs typeface="Bebas Neue"/>
                <a:sym typeface="Bebas Neue"/>
              </a:defRPr>
            </a:lvl5pPr>
            <a:lvl6pPr lvl="5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400"/>
              <a:buFont typeface="Bebas Neue"/>
              <a:buNone/>
              <a:defRPr sz="2400">
                <a:latin typeface="Bebas Neue"/>
                <a:ea typeface="Bebas Neue"/>
                <a:cs typeface="Bebas Neue"/>
                <a:sym typeface="Bebas Neue"/>
              </a:defRPr>
            </a:lvl6pPr>
            <a:lvl7pPr lvl="6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400"/>
              <a:buFont typeface="Bebas Neue"/>
              <a:buNone/>
              <a:defRPr sz="2400">
                <a:latin typeface="Bebas Neue"/>
                <a:ea typeface="Bebas Neue"/>
                <a:cs typeface="Bebas Neue"/>
                <a:sym typeface="Bebas Neue"/>
              </a:defRPr>
            </a:lvl7pPr>
            <a:lvl8pPr lvl="7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400"/>
              <a:buFont typeface="Bebas Neue"/>
              <a:buNone/>
              <a:defRPr sz="2400">
                <a:latin typeface="Bebas Neue"/>
                <a:ea typeface="Bebas Neue"/>
                <a:cs typeface="Bebas Neue"/>
                <a:sym typeface="Bebas Neue"/>
              </a:defRPr>
            </a:lvl8pPr>
            <a:lvl9pPr lvl="8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400"/>
              <a:buFont typeface="Bebas Neue"/>
              <a:buNone/>
              <a:defRPr sz="2400">
                <a:latin typeface="Bebas Neue"/>
                <a:ea typeface="Bebas Neue"/>
                <a:cs typeface="Bebas Neue"/>
                <a:sym typeface="Bebas Neue"/>
              </a:defRPr>
            </a:lvl9pPr>
          </a:lstStyle>
          <a:p/>
        </p:txBody>
      </p:sp>
      <p:sp>
        <p:nvSpPr>
          <p:cNvPr id="1545" name="Google Shape;1545;p13"/>
          <p:cNvSpPr txBox="1"/>
          <p:nvPr>
            <p:ph idx="14" type="subTitle"/>
          </p:nvPr>
        </p:nvSpPr>
        <p:spPr>
          <a:xfrm>
            <a:off x="1367179" y="3572301"/>
            <a:ext cx="2847300" cy="394500"/>
          </a:xfrm>
          <a:prstGeom prst="rect">
            <a:avLst/>
          </a:prstGeom>
        </p:spPr>
        <p:txBody>
          <a:bodyPr anchorCtr="0" anchor="b" bIns="91425" lIns="91425" spcFirstLastPara="1" rIns="91425" wrap="square" tIns="91425">
            <a:noAutofit/>
          </a:bodyPr>
          <a:lstStyle>
            <a:lvl1pPr lvl="0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400"/>
              <a:buFont typeface="Bebas Neue"/>
              <a:buNone/>
              <a:defRPr b="1" sz="2200">
                <a:solidFill>
                  <a:schemeClr val="lt2"/>
                </a:solidFill>
              </a:defRPr>
            </a:lvl1pPr>
            <a:lvl2pPr lvl="1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400"/>
              <a:buFont typeface="Bebas Neue"/>
              <a:buNone/>
              <a:defRPr sz="2400">
                <a:latin typeface="Bebas Neue"/>
                <a:ea typeface="Bebas Neue"/>
                <a:cs typeface="Bebas Neue"/>
                <a:sym typeface="Bebas Neue"/>
              </a:defRPr>
            </a:lvl2pPr>
            <a:lvl3pPr lvl="2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400"/>
              <a:buFont typeface="Bebas Neue"/>
              <a:buNone/>
              <a:defRPr sz="2400">
                <a:latin typeface="Bebas Neue"/>
                <a:ea typeface="Bebas Neue"/>
                <a:cs typeface="Bebas Neue"/>
                <a:sym typeface="Bebas Neue"/>
              </a:defRPr>
            </a:lvl3pPr>
            <a:lvl4pPr lvl="3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400"/>
              <a:buFont typeface="Bebas Neue"/>
              <a:buNone/>
              <a:defRPr sz="2400">
                <a:latin typeface="Bebas Neue"/>
                <a:ea typeface="Bebas Neue"/>
                <a:cs typeface="Bebas Neue"/>
                <a:sym typeface="Bebas Neue"/>
              </a:defRPr>
            </a:lvl4pPr>
            <a:lvl5pPr lvl="4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400"/>
              <a:buFont typeface="Bebas Neue"/>
              <a:buNone/>
              <a:defRPr sz="2400">
                <a:latin typeface="Bebas Neue"/>
                <a:ea typeface="Bebas Neue"/>
                <a:cs typeface="Bebas Neue"/>
                <a:sym typeface="Bebas Neue"/>
              </a:defRPr>
            </a:lvl5pPr>
            <a:lvl6pPr lvl="5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400"/>
              <a:buFont typeface="Bebas Neue"/>
              <a:buNone/>
              <a:defRPr sz="2400">
                <a:latin typeface="Bebas Neue"/>
                <a:ea typeface="Bebas Neue"/>
                <a:cs typeface="Bebas Neue"/>
                <a:sym typeface="Bebas Neue"/>
              </a:defRPr>
            </a:lvl6pPr>
            <a:lvl7pPr lvl="6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400"/>
              <a:buFont typeface="Bebas Neue"/>
              <a:buNone/>
              <a:defRPr sz="2400">
                <a:latin typeface="Bebas Neue"/>
                <a:ea typeface="Bebas Neue"/>
                <a:cs typeface="Bebas Neue"/>
                <a:sym typeface="Bebas Neue"/>
              </a:defRPr>
            </a:lvl7pPr>
            <a:lvl8pPr lvl="7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400"/>
              <a:buFont typeface="Bebas Neue"/>
              <a:buNone/>
              <a:defRPr sz="2400">
                <a:latin typeface="Bebas Neue"/>
                <a:ea typeface="Bebas Neue"/>
                <a:cs typeface="Bebas Neue"/>
                <a:sym typeface="Bebas Neue"/>
              </a:defRPr>
            </a:lvl8pPr>
            <a:lvl9pPr lvl="8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400"/>
              <a:buFont typeface="Bebas Neue"/>
              <a:buNone/>
              <a:defRPr sz="2400">
                <a:latin typeface="Bebas Neue"/>
                <a:ea typeface="Bebas Neue"/>
                <a:cs typeface="Bebas Neue"/>
                <a:sym typeface="Bebas Neue"/>
              </a:defRPr>
            </a:lvl9pPr>
          </a:lstStyle>
          <a:p/>
        </p:txBody>
      </p:sp>
      <p:sp>
        <p:nvSpPr>
          <p:cNvPr id="1546" name="Google Shape;1546;p13"/>
          <p:cNvSpPr txBox="1"/>
          <p:nvPr>
            <p:ph idx="15" type="subTitle"/>
          </p:nvPr>
        </p:nvSpPr>
        <p:spPr>
          <a:xfrm>
            <a:off x="4929521" y="3572301"/>
            <a:ext cx="2847300" cy="394500"/>
          </a:xfrm>
          <a:prstGeom prst="rect">
            <a:avLst/>
          </a:prstGeom>
        </p:spPr>
        <p:txBody>
          <a:bodyPr anchorCtr="0" anchor="b" bIns="91425" lIns="91425" spcFirstLastPara="1" rIns="91425" wrap="square" tIns="91425">
            <a:noAutofit/>
          </a:bodyPr>
          <a:lstStyle>
            <a:lvl1pPr lvl="0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400"/>
              <a:buFont typeface="Bebas Neue"/>
              <a:buNone/>
              <a:defRPr b="1" sz="2200">
                <a:solidFill>
                  <a:schemeClr val="lt2"/>
                </a:solidFill>
              </a:defRPr>
            </a:lvl1pPr>
            <a:lvl2pPr lvl="1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400"/>
              <a:buFont typeface="Bebas Neue"/>
              <a:buNone/>
              <a:defRPr sz="2400">
                <a:latin typeface="Bebas Neue"/>
                <a:ea typeface="Bebas Neue"/>
                <a:cs typeface="Bebas Neue"/>
                <a:sym typeface="Bebas Neue"/>
              </a:defRPr>
            </a:lvl2pPr>
            <a:lvl3pPr lvl="2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400"/>
              <a:buFont typeface="Bebas Neue"/>
              <a:buNone/>
              <a:defRPr sz="2400">
                <a:latin typeface="Bebas Neue"/>
                <a:ea typeface="Bebas Neue"/>
                <a:cs typeface="Bebas Neue"/>
                <a:sym typeface="Bebas Neue"/>
              </a:defRPr>
            </a:lvl3pPr>
            <a:lvl4pPr lvl="3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400"/>
              <a:buFont typeface="Bebas Neue"/>
              <a:buNone/>
              <a:defRPr sz="2400">
                <a:latin typeface="Bebas Neue"/>
                <a:ea typeface="Bebas Neue"/>
                <a:cs typeface="Bebas Neue"/>
                <a:sym typeface="Bebas Neue"/>
              </a:defRPr>
            </a:lvl4pPr>
            <a:lvl5pPr lvl="4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400"/>
              <a:buFont typeface="Bebas Neue"/>
              <a:buNone/>
              <a:defRPr sz="2400">
                <a:latin typeface="Bebas Neue"/>
                <a:ea typeface="Bebas Neue"/>
                <a:cs typeface="Bebas Neue"/>
                <a:sym typeface="Bebas Neue"/>
              </a:defRPr>
            </a:lvl5pPr>
            <a:lvl6pPr lvl="5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400"/>
              <a:buFont typeface="Bebas Neue"/>
              <a:buNone/>
              <a:defRPr sz="2400">
                <a:latin typeface="Bebas Neue"/>
                <a:ea typeface="Bebas Neue"/>
                <a:cs typeface="Bebas Neue"/>
                <a:sym typeface="Bebas Neue"/>
              </a:defRPr>
            </a:lvl6pPr>
            <a:lvl7pPr lvl="6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400"/>
              <a:buFont typeface="Bebas Neue"/>
              <a:buNone/>
              <a:defRPr sz="2400">
                <a:latin typeface="Bebas Neue"/>
                <a:ea typeface="Bebas Neue"/>
                <a:cs typeface="Bebas Neue"/>
                <a:sym typeface="Bebas Neue"/>
              </a:defRPr>
            </a:lvl7pPr>
            <a:lvl8pPr lvl="7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400"/>
              <a:buFont typeface="Bebas Neue"/>
              <a:buNone/>
              <a:defRPr sz="2400">
                <a:latin typeface="Bebas Neue"/>
                <a:ea typeface="Bebas Neue"/>
                <a:cs typeface="Bebas Neue"/>
                <a:sym typeface="Bebas Neue"/>
              </a:defRPr>
            </a:lvl8pPr>
            <a:lvl9pPr lvl="8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400"/>
              <a:buFont typeface="Bebas Neue"/>
              <a:buNone/>
              <a:defRPr sz="2400">
                <a:latin typeface="Bebas Neue"/>
                <a:ea typeface="Bebas Neue"/>
                <a:cs typeface="Bebas Neue"/>
                <a:sym typeface="Bebas Neue"/>
              </a:defRPr>
            </a:lvl9pPr>
          </a:lstStyle>
          <a:p/>
        </p:txBody>
      </p:sp>
      <p:sp>
        <p:nvSpPr>
          <p:cNvPr id="1547" name="Google Shape;1547;p13"/>
          <p:cNvSpPr/>
          <p:nvPr/>
        </p:nvSpPr>
        <p:spPr>
          <a:xfrm rot="-2533714">
            <a:off x="-537230" y="190932"/>
            <a:ext cx="1378312" cy="959026"/>
          </a:xfrm>
          <a:custGeom>
            <a:rect b="b" l="l" r="r" t="t"/>
            <a:pathLst>
              <a:path extrusionOk="0" fill="none" h="24538" w="35266">
                <a:moveTo>
                  <a:pt x="1" y="18899"/>
                </a:moveTo>
                <a:cubicBezTo>
                  <a:pt x="8606" y="24400"/>
                  <a:pt x="27756" y="24537"/>
                  <a:pt x="32983" y="15978"/>
                </a:cubicBezTo>
                <a:cubicBezTo>
                  <a:pt x="35266" y="12212"/>
                  <a:pt x="33896" y="5889"/>
                  <a:pt x="29491" y="3150"/>
                </a:cubicBezTo>
                <a:cubicBezTo>
                  <a:pt x="24446" y="0"/>
                  <a:pt x="19402" y="1141"/>
                  <a:pt x="19402" y="1141"/>
                </a:cubicBezTo>
              </a:path>
            </a:pathLst>
          </a:custGeom>
          <a:noFill/>
          <a:ln cap="flat" cmpd="sng" w="18825">
            <a:solidFill>
              <a:schemeClr val="dk1"/>
            </a:solidFill>
            <a:prstDash val="dash"/>
            <a:miter lim="22825"/>
            <a:headEnd len="sm" w="sm" type="none"/>
            <a:tailEnd len="sm" w="sm" type="none"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1548" name="Google Shape;1548;p13"/>
          <p:cNvGrpSpPr/>
          <p:nvPr/>
        </p:nvGrpSpPr>
        <p:grpSpPr>
          <a:xfrm>
            <a:off x="7965152" y="4127653"/>
            <a:ext cx="1090470" cy="952702"/>
            <a:chOff x="3745442" y="3459102"/>
            <a:chExt cx="2006754" cy="1753224"/>
          </a:xfrm>
        </p:grpSpPr>
        <p:sp>
          <p:nvSpPr>
            <p:cNvPr id="1549" name="Google Shape;1549;p13"/>
            <p:cNvSpPr/>
            <p:nvPr/>
          </p:nvSpPr>
          <p:spPr>
            <a:xfrm>
              <a:off x="3745442" y="3459102"/>
              <a:ext cx="2006754" cy="1753224"/>
            </a:xfrm>
            <a:custGeom>
              <a:rect b="b" l="l" r="r" t="t"/>
              <a:pathLst>
                <a:path extrusionOk="0" h="75570" w="86498">
                  <a:moveTo>
                    <a:pt x="18233" y="0"/>
                  </a:moveTo>
                  <a:cubicBezTo>
                    <a:pt x="15064" y="0"/>
                    <a:pt x="0" y="51297"/>
                    <a:pt x="1450" y="53502"/>
                  </a:cubicBezTo>
                  <a:cubicBezTo>
                    <a:pt x="2879" y="55691"/>
                    <a:pt x="67227" y="75569"/>
                    <a:pt x="67227" y="75569"/>
                  </a:cubicBezTo>
                  <a:cubicBezTo>
                    <a:pt x="67227" y="75569"/>
                    <a:pt x="86498" y="25508"/>
                    <a:pt x="84704" y="22316"/>
                  </a:cubicBezTo>
                  <a:cubicBezTo>
                    <a:pt x="83367" y="20037"/>
                    <a:pt x="21967" y="766"/>
                    <a:pt x="18290" y="6"/>
                  </a:cubicBezTo>
                  <a:cubicBezTo>
                    <a:pt x="18271" y="2"/>
                    <a:pt x="18252" y="0"/>
                    <a:pt x="18233" y="0"/>
                  </a:cubicBezTo>
                  <a:close/>
                </a:path>
              </a:pathLst>
            </a:custGeom>
            <a:solidFill>
              <a:schemeClr val="accent3"/>
            </a:solidFill>
            <a:ln cap="flat" cmpd="sng" w="26600">
              <a:solidFill>
                <a:schemeClr val="dk1"/>
              </a:solidFill>
              <a:prstDash val="solid"/>
              <a:miter lim="30395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50" name="Google Shape;1550;p13"/>
            <p:cNvSpPr/>
            <p:nvPr/>
          </p:nvSpPr>
          <p:spPr>
            <a:xfrm>
              <a:off x="3871465" y="3552320"/>
              <a:ext cx="1720651" cy="1556349"/>
            </a:xfrm>
            <a:custGeom>
              <a:rect b="b" l="l" r="r" t="t"/>
              <a:pathLst>
                <a:path extrusionOk="0" h="67084" w="74166">
                  <a:moveTo>
                    <a:pt x="58178" y="67083"/>
                  </a:moveTo>
                  <a:lnTo>
                    <a:pt x="0" y="47508"/>
                  </a:lnTo>
                  <a:lnTo>
                    <a:pt x="15988" y="0"/>
                  </a:lnTo>
                  <a:lnTo>
                    <a:pt x="74166" y="19575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51" name="Google Shape;1551;p13"/>
            <p:cNvSpPr/>
            <p:nvPr/>
          </p:nvSpPr>
          <p:spPr>
            <a:xfrm>
              <a:off x="3996977" y="3569233"/>
              <a:ext cx="835664" cy="951200"/>
            </a:xfrm>
            <a:custGeom>
              <a:rect b="b" l="l" r="r" t="t"/>
              <a:pathLst>
                <a:path extrusionOk="0" h="41000" w="36020">
                  <a:moveTo>
                    <a:pt x="10335" y="1"/>
                  </a:moveTo>
                  <a:lnTo>
                    <a:pt x="1" y="30244"/>
                  </a:lnTo>
                  <a:cubicBezTo>
                    <a:pt x="244" y="31612"/>
                    <a:pt x="2523" y="31764"/>
                    <a:pt x="2523" y="31764"/>
                  </a:cubicBezTo>
                  <a:cubicBezTo>
                    <a:pt x="2794" y="33660"/>
                    <a:pt x="3951" y="34004"/>
                    <a:pt x="4757" y="34004"/>
                  </a:cubicBezTo>
                  <a:cubicBezTo>
                    <a:pt x="5217" y="34004"/>
                    <a:pt x="5563" y="33892"/>
                    <a:pt x="5563" y="33892"/>
                  </a:cubicBezTo>
                  <a:lnTo>
                    <a:pt x="5563" y="33892"/>
                  </a:lnTo>
                  <a:cubicBezTo>
                    <a:pt x="4889" y="37290"/>
                    <a:pt x="7972" y="37481"/>
                    <a:pt x="8675" y="37481"/>
                  </a:cubicBezTo>
                  <a:cubicBezTo>
                    <a:pt x="8764" y="37481"/>
                    <a:pt x="8815" y="37478"/>
                    <a:pt x="8815" y="37478"/>
                  </a:cubicBezTo>
                  <a:lnTo>
                    <a:pt x="8815" y="37478"/>
                  </a:lnTo>
                  <a:cubicBezTo>
                    <a:pt x="8671" y="39154"/>
                    <a:pt x="9864" y="39422"/>
                    <a:pt x="10640" y="39422"/>
                  </a:cubicBezTo>
                  <a:cubicBezTo>
                    <a:pt x="11005" y="39422"/>
                    <a:pt x="11277" y="39363"/>
                    <a:pt x="11277" y="39363"/>
                  </a:cubicBezTo>
                  <a:cubicBezTo>
                    <a:pt x="12245" y="40600"/>
                    <a:pt x="13331" y="40999"/>
                    <a:pt x="14331" y="40999"/>
                  </a:cubicBezTo>
                  <a:cubicBezTo>
                    <a:pt x="16155" y="40999"/>
                    <a:pt x="17691" y="39667"/>
                    <a:pt x="17691" y="39667"/>
                  </a:cubicBezTo>
                  <a:cubicBezTo>
                    <a:pt x="18367" y="39960"/>
                    <a:pt x="18949" y="40078"/>
                    <a:pt x="19447" y="40078"/>
                  </a:cubicBezTo>
                  <a:cubicBezTo>
                    <a:pt x="21482" y="40078"/>
                    <a:pt x="22129" y="38117"/>
                    <a:pt x="22129" y="38117"/>
                  </a:cubicBezTo>
                  <a:cubicBezTo>
                    <a:pt x="22609" y="38521"/>
                    <a:pt x="22933" y="38650"/>
                    <a:pt x="23150" y="38650"/>
                  </a:cubicBezTo>
                  <a:cubicBezTo>
                    <a:pt x="23538" y="38650"/>
                    <a:pt x="23588" y="38238"/>
                    <a:pt x="23588" y="38238"/>
                  </a:cubicBezTo>
                  <a:cubicBezTo>
                    <a:pt x="23886" y="38823"/>
                    <a:pt x="24262" y="39032"/>
                    <a:pt x="24617" y="39032"/>
                  </a:cubicBezTo>
                  <a:cubicBezTo>
                    <a:pt x="25201" y="39032"/>
                    <a:pt x="25727" y="38465"/>
                    <a:pt x="25746" y="38086"/>
                  </a:cubicBezTo>
                  <a:cubicBezTo>
                    <a:pt x="25776" y="37478"/>
                    <a:pt x="25320" y="37478"/>
                    <a:pt x="25320" y="37478"/>
                  </a:cubicBezTo>
                  <a:cubicBezTo>
                    <a:pt x="25624" y="37174"/>
                    <a:pt x="25533" y="36658"/>
                    <a:pt x="25533" y="36658"/>
                  </a:cubicBezTo>
                  <a:lnTo>
                    <a:pt x="25533" y="36658"/>
                  </a:lnTo>
                  <a:cubicBezTo>
                    <a:pt x="25533" y="36658"/>
                    <a:pt x="26688" y="37326"/>
                    <a:pt x="27570" y="37357"/>
                  </a:cubicBezTo>
                  <a:cubicBezTo>
                    <a:pt x="27584" y="37357"/>
                    <a:pt x="27599" y="37358"/>
                    <a:pt x="27613" y="37358"/>
                  </a:cubicBezTo>
                  <a:cubicBezTo>
                    <a:pt x="28435" y="37358"/>
                    <a:pt x="27965" y="36506"/>
                    <a:pt x="27965" y="36506"/>
                  </a:cubicBezTo>
                  <a:lnTo>
                    <a:pt x="27965" y="36506"/>
                  </a:lnTo>
                  <a:cubicBezTo>
                    <a:pt x="28471" y="36914"/>
                    <a:pt x="28881" y="37064"/>
                    <a:pt x="29210" y="37064"/>
                  </a:cubicBezTo>
                  <a:cubicBezTo>
                    <a:pt x="30104" y="37064"/>
                    <a:pt x="30396" y="35959"/>
                    <a:pt x="30396" y="35959"/>
                  </a:cubicBezTo>
                  <a:cubicBezTo>
                    <a:pt x="30828" y="36327"/>
                    <a:pt x="31488" y="36526"/>
                    <a:pt x="31998" y="36526"/>
                  </a:cubicBezTo>
                  <a:cubicBezTo>
                    <a:pt x="32457" y="36526"/>
                    <a:pt x="32794" y="36365"/>
                    <a:pt x="32737" y="36019"/>
                  </a:cubicBezTo>
                  <a:cubicBezTo>
                    <a:pt x="32660" y="35559"/>
                    <a:pt x="32232" y="35474"/>
                    <a:pt x="31926" y="35474"/>
                  </a:cubicBezTo>
                  <a:cubicBezTo>
                    <a:pt x="31748" y="35474"/>
                    <a:pt x="31612" y="35503"/>
                    <a:pt x="31612" y="35503"/>
                  </a:cubicBezTo>
                  <a:cubicBezTo>
                    <a:pt x="31703" y="34682"/>
                    <a:pt x="30153" y="34348"/>
                    <a:pt x="30153" y="34348"/>
                  </a:cubicBezTo>
                  <a:cubicBezTo>
                    <a:pt x="33132" y="34226"/>
                    <a:pt x="32159" y="32007"/>
                    <a:pt x="32159" y="32007"/>
                  </a:cubicBezTo>
                  <a:cubicBezTo>
                    <a:pt x="33953" y="31946"/>
                    <a:pt x="34713" y="31004"/>
                    <a:pt x="34682" y="30487"/>
                  </a:cubicBezTo>
                  <a:cubicBezTo>
                    <a:pt x="34591" y="29940"/>
                    <a:pt x="33649" y="29910"/>
                    <a:pt x="33649" y="29910"/>
                  </a:cubicBezTo>
                  <a:cubicBezTo>
                    <a:pt x="33649" y="29910"/>
                    <a:pt x="34864" y="29758"/>
                    <a:pt x="34956" y="29120"/>
                  </a:cubicBezTo>
                  <a:cubicBezTo>
                    <a:pt x="35016" y="28451"/>
                    <a:pt x="34378" y="28299"/>
                    <a:pt x="34378" y="28299"/>
                  </a:cubicBezTo>
                  <a:cubicBezTo>
                    <a:pt x="34378" y="28299"/>
                    <a:pt x="35320" y="28299"/>
                    <a:pt x="35047" y="27539"/>
                  </a:cubicBezTo>
                  <a:cubicBezTo>
                    <a:pt x="34912" y="27117"/>
                    <a:pt x="34645" y="27023"/>
                    <a:pt x="34435" y="27023"/>
                  </a:cubicBezTo>
                  <a:cubicBezTo>
                    <a:pt x="34267" y="27023"/>
                    <a:pt x="34135" y="27083"/>
                    <a:pt x="34135" y="27083"/>
                  </a:cubicBezTo>
                  <a:cubicBezTo>
                    <a:pt x="34135" y="27083"/>
                    <a:pt x="34743" y="26749"/>
                    <a:pt x="34530" y="26019"/>
                  </a:cubicBezTo>
                  <a:cubicBezTo>
                    <a:pt x="34390" y="25662"/>
                    <a:pt x="34084" y="25575"/>
                    <a:pt x="33817" y="25575"/>
                  </a:cubicBezTo>
                  <a:cubicBezTo>
                    <a:pt x="33563" y="25575"/>
                    <a:pt x="33345" y="25655"/>
                    <a:pt x="33345" y="25655"/>
                  </a:cubicBezTo>
                  <a:cubicBezTo>
                    <a:pt x="33345" y="25168"/>
                    <a:pt x="32980" y="24621"/>
                    <a:pt x="32980" y="24621"/>
                  </a:cubicBezTo>
                  <a:cubicBezTo>
                    <a:pt x="36020" y="22980"/>
                    <a:pt x="34804" y="19940"/>
                    <a:pt x="33892" y="19302"/>
                  </a:cubicBezTo>
                  <a:cubicBezTo>
                    <a:pt x="33692" y="19166"/>
                    <a:pt x="33496" y="19113"/>
                    <a:pt x="33312" y="19113"/>
                  </a:cubicBezTo>
                  <a:cubicBezTo>
                    <a:pt x="32627" y="19113"/>
                    <a:pt x="32098" y="19849"/>
                    <a:pt x="32098" y="19849"/>
                  </a:cubicBezTo>
                  <a:cubicBezTo>
                    <a:pt x="32007" y="18816"/>
                    <a:pt x="31065" y="18724"/>
                    <a:pt x="31065" y="18724"/>
                  </a:cubicBezTo>
                  <a:cubicBezTo>
                    <a:pt x="31065" y="18724"/>
                    <a:pt x="31551" y="15776"/>
                    <a:pt x="29515" y="14743"/>
                  </a:cubicBezTo>
                  <a:cubicBezTo>
                    <a:pt x="29006" y="14488"/>
                    <a:pt x="28565" y="14392"/>
                    <a:pt x="28189" y="14392"/>
                  </a:cubicBezTo>
                  <a:cubicBezTo>
                    <a:pt x="27041" y="14392"/>
                    <a:pt x="26506" y="15290"/>
                    <a:pt x="26506" y="15290"/>
                  </a:cubicBezTo>
                  <a:cubicBezTo>
                    <a:pt x="26506" y="15290"/>
                    <a:pt x="26718" y="14925"/>
                    <a:pt x="26171" y="14530"/>
                  </a:cubicBezTo>
                  <a:cubicBezTo>
                    <a:pt x="26003" y="14406"/>
                    <a:pt x="25868" y="14362"/>
                    <a:pt x="25762" y="14362"/>
                  </a:cubicBezTo>
                  <a:cubicBezTo>
                    <a:pt x="25503" y="14362"/>
                    <a:pt x="25411" y="14621"/>
                    <a:pt x="25411" y="14621"/>
                  </a:cubicBezTo>
                  <a:cubicBezTo>
                    <a:pt x="25411" y="14621"/>
                    <a:pt x="24991" y="14103"/>
                    <a:pt x="24426" y="14103"/>
                  </a:cubicBezTo>
                  <a:cubicBezTo>
                    <a:pt x="24159" y="14103"/>
                    <a:pt x="23860" y="14219"/>
                    <a:pt x="23557" y="14560"/>
                  </a:cubicBezTo>
                  <a:cubicBezTo>
                    <a:pt x="22645" y="15594"/>
                    <a:pt x="23892" y="15837"/>
                    <a:pt x="23892" y="15837"/>
                  </a:cubicBezTo>
                  <a:cubicBezTo>
                    <a:pt x="23405" y="16657"/>
                    <a:pt x="24530" y="16961"/>
                    <a:pt x="24530" y="16961"/>
                  </a:cubicBezTo>
                  <a:cubicBezTo>
                    <a:pt x="23983" y="16992"/>
                    <a:pt x="24074" y="17509"/>
                    <a:pt x="24074" y="17509"/>
                  </a:cubicBezTo>
                  <a:cubicBezTo>
                    <a:pt x="23907" y="17357"/>
                    <a:pt x="23762" y="17319"/>
                    <a:pt x="23660" y="17319"/>
                  </a:cubicBezTo>
                  <a:cubicBezTo>
                    <a:pt x="23557" y="17319"/>
                    <a:pt x="23497" y="17357"/>
                    <a:pt x="23497" y="17357"/>
                  </a:cubicBezTo>
                  <a:cubicBezTo>
                    <a:pt x="23497" y="17357"/>
                    <a:pt x="23922" y="16566"/>
                    <a:pt x="23466" y="16262"/>
                  </a:cubicBezTo>
                  <a:cubicBezTo>
                    <a:pt x="23346" y="16168"/>
                    <a:pt x="23233" y="16134"/>
                    <a:pt x="23133" y="16134"/>
                  </a:cubicBezTo>
                  <a:cubicBezTo>
                    <a:pt x="22879" y="16134"/>
                    <a:pt x="22706" y="16353"/>
                    <a:pt x="22706" y="16353"/>
                  </a:cubicBezTo>
                  <a:cubicBezTo>
                    <a:pt x="22706" y="16353"/>
                    <a:pt x="23071" y="14925"/>
                    <a:pt x="21703" y="14591"/>
                  </a:cubicBezTo>
                  <a:cubicBezTo>
                    <a:pt x="21583" y="14561"/>
                    <a:pt x="21473" y="14548"/>
                    <a:pt x="21372" y="14548"/>
                  </a:cubicBezTo>
                  <a:cubicBezTo>
                    <a:pt x="20330" y="14548"/>
                    <a:pt x="20305" y="15989"/>
                    <a:pt x="20305" y="15989"/>
                  </a:cubicBezTo>
                  <a:cubicBezTo>
                    <a:pt x="20267" y="15987"/>
                    <a:pt x="20231" y="15985"/>
                    <a:pt x="20196" y="15985"/>
                  </a:cubicBezTo>
                  <a:cubicBezTo>
                    <a:pt x="18815" y="15985"/>
                    <a:pt x="20001" y="17721"/>
                    <a:pt x="20001" y="17721"/>
                  </a:cubicBezTo>
                  <a:cubicBezTo>
                    <a:pt x="19575" y="17782"/>
                    <a:pt x="19484" y="18086"/>
                    <a:pt x="19484" y="18086"/>
                  </a:cubicBezTo>
                  <a:cubicBezTo>
                    <a:pt x="18932" y="17369"/>
                    <a:pt x="18354" y="17124"/>
                    <a:pt x="17824" y="17124"/>
                  </a:cubicBezTo>
                  <a:cubicBezTo>
                    <a:pt x="16692" y="17124"/>
                    <a:pt x="15776" y="18238"/>
                    <a:pt x="15776" y="18238"/>
                  </a:cubicBezTo>
                  <a:cubicBezTo>
                    <a:pt x="15411" y="16688"/>
                    <a:pt x="13922" y="15290"/>
                    <a:pt x="13922" y="15290"/>
                  </a:cubicBezTo>
                  <a:cubicBezTo>
                    <a:pt x="14864" y="12128"/>
                    <a:pt x="12645" y="11490"/>
                    <a:pt x="12645" y="11490"/>
                  </a:cubicBezTo>
                  <a:cubicBezTo>
                    <a:pt x="12645" y="11490"/>
                    <a:pt x="13618" y="9727"/>
                    <a:pt x="13040" y="7235"/>
                  </a:cubicBezTo>
                  <a:cubicBezTo>
                    <a:pt x="12493" y="4712"/>
                    <a:pt x="10214" y="3800"/>
                    <a:pt x="10214" y="3800"/>
                  </a:cubicBezTo>
                  <a:cubicBezTo>
                    <a:pt x="10214" y="3800"/>
                    <a:pt x="11277" y="3770"/>
                    <a:pt x="11247" y="1551"/>
                  </a:cubicBezTo>
                  <a:cubicBezTo>
                    <a:pt x="11247" y="335"/>
                    <a:pt x="10730" y="31"/>
                    <a:pt x="10335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52" name="Google Shape;1552;p13"/>
            <p:cNvSpPr/>
            <p:nvPr/>
          </p:nvSpPr>
          <p:spPr>
            <a:xfrm>
              <a:off x="3997696" y="3866123"/>
              <a:ext cx="686859" cy="655006"/>
            </a:xfrm>
            <a:custGeom>
              <a:rect b="b" l="l" r="r" t="t"/>
              <a:pathLst>
                <a:path extrusionOk="0" h="28233" w="29606">
                  <a:moveTo>
                    <a:pt x="5897" y="0"/>
                  </a:moveTo>
                  <a:lnTo>
                    <a:pt x="0" y="17478"/>
                  </a:lnTo>
                  <a:cubicBezTo>
                    <a:pt x="274" y="18845"/>
                    <a:pt x="2553" y="18997"/>
                    <a:pt x="2553" y="18997"/>
                  </a:cubicBezTo>
                  <a:cubicBezTo>
                    <a:pt x="2805" y="20893"/>
                    <a:pt x="3967" y="21238"/>
                    <a:pt x="4779" y="21238"/>
                  </a:cubicBezTo>
                  <a:cubicBezTo>
                    <a:pt x="5243" y="21238"/>
                    <a:pt x="5593" y="21125"/>
                    <a:pt x="5593" y="21125"/>
                  </a:cubicBezTo>
                  <a:lnTo>
                    <a:pt x="5593" y="21125"/>
                  </a:lnTo>
                  <a:cubicBezTo>
                    <a:pt x="4927" y="24506"/>
                    <a:pt x="7899" y="24716"/>
                    <a:pt x="8647" y="24716"/>
                  </a:cubicBezTo>
                  <a:cubicBezTo>
                    <a:pt x="8753" y="24716"/>
                    <a:pt x="8815" y="24712"/>
                    <a:pt x="8815" y="24712"/>
                  </a:cubicBezTo>
                  <a:lnTo>
                    <a:pt x="8815" y="24712"/>
                  </a:lnTo>
                  <a:cubicBezTo>
                    <a:pt x="8691" y="26388"/>
                    <a:pt x="9876" y="26655"/>
                    <a:pt x="10646" y="26655"/>
                  </a:cubicBezTo>
                  <a:cubicBezTo>
                    <a:pt x="11007" y="26655"/>
                    <a:pt x="11277" y="26596"/>
                    <a:pt x="11277" y="26596"/>
                  </a:cubicBezTo>
                  <a:cubicBezTo>
                    <a:pt x="12245" y="27833"/>
                    <a:pt x="13331" y="28233"/>
                    <a:pt x="14330" y="28233"/>
                  </a:cubicBezTo>
                  <a:cubicBezTo>
                    <a:pt x="16155" y="28233"/>
                    <a:pt x="17690" y="26900"/>
                    <a:pt x="17690" y="26900"/>
                  </a:cubicBezTo>
                  <a:cubicBezTo>
                    <a:pt x="18366" y="27193"/>
                    <a:pt x="18949" y="27311"/>
                    <a:pt x="19450" y="27311"/>
                  </a:cubicBezTo>
                  <a:cubicBezTo>
                    <a:pt x="21492" y="27311"/>
                    <a:pt x="22158" y="25350"/>
                    <a:pt x="22158" y="25350"/>
                  </a:cubicBezTo>
                  <a:cubicBezTo>
                    <a:pt x="22627" y="25764"/>
                    <a:pt x="22943" y="25897"/>
                    <a:pt x="23156" y="25897"/>
                  </a:cubicBezTo>
                  <a:cubicBezTo>
                    <a:pt x="23537" y="25897"/>
                    <a:pt x="23587" y="25472"/>
                    <a:pt x="23587" y="25472"/>
                  </a:cubicBezTo>
                  <a:cubicBezTo>
                    <a:pt x="23885" y="26057"/>
                    <a:pt x="24262" y="26265"/>
                    <a:pt x="24616" y="26265"/>
                  </a:cubicBezTo>
                  <a:cubicBezTo>
                    <a:pt x="25201" y="26265"/>
                    <a:pt x="25726" y="25698"/>
                    <a:pt x="25745" y="25320"/>
                  </a:cubicBezTo>
                  <a:cubicBezTo>
                    <a:pt x="25806" y="24712"/>
                    <a:pt x="25350" y="24712"/>
                    <a:pt x="25350" y="24712"/>
                  </a:cubicBezTo>
                  <a:cubicBezTo>
                    <a:pt x="25654" y="24408"/>
                    <a:pt x="25532" y="23922"/>
                    <a:pt x="25532" y="23922"/>
                  </a:cubicBezTo>
                  <a:lnTo>
                    <a:pt x="25532" y="23922"/>
                  </a:lnTo>
                  <a:cubicBezTo>
                    <a:pt x="25533" y="23922"/>
                    <a:pt x="26718" y="24560"/>
                    <a:pt x="27569" y="24590"/>
                  </a:cubicBezTo>
                  <a:cubicBezTo>
                    <a:pt x="27612" y="24596"/>
                    <a:pt x="27652" y="24598"/>
                    <a:pt x="27690" y="24598"/>
                  </a:cubicBezTo>
                  <a:cubicBezTo>
                    <a:pt x="27863" y="24598"/>
                    <a:pt x="27975" y="24544"/>
                    <a:pt x="28025" y="24469"/>
                  </a:cubicBezTo>
                  <a:cubicBezTo>
                    <a:pt x="27782" y="24225"/>
                    <a:pt x="27204" y="24225"/>
                    <a:pt x="27204" y="24225"/>
                  </a:cubicBezTo>
                  <a:cubicBezTo>
                    <a:pt x="27204" y="24225"/>
                    <a:pt x="27691" y="24134"/>
                    <a:pt x="28086" y="23952"/>
                  </a:cubicBezTo>
                  <a:cubicBezTo>
                    <a:pt x="28025" y="23830"/>
                    <a:pt x="27994" y="23770"/>
                    <a:pt x="27994" y="23770"/>
                  </a:cubicBezTo>
                  <a:lnTo>
                    <a:pt x="27994" y="23770"/>
                  </a:lnTo>
                  <a:cubicBezTo>
                    <a:pt x="28086" y="23800"/>
                    <a:pt x="28146" y="23830"/>
                    <a:pt x="28177" y="23861"/>
                  </a:cubicBezTo>
                  <a:cubicBezTo>
                    <a:pt x="28390" y="23709"/>
                    <a:pt x="28481" y="23557"/>
                    <a:pt x="28542" y="23374"/>
                  </a:cubicBezTo>
                  <a:cubicBezTo>
                    <a:pt x="28602" y="22736"/>
                    <a:pt x="27964" y="22584"/>
                    <a:pt x="27964" y="22584"/>
                  </a:cubicBezTo>
                  <a:cubicBezTo>
                    <a:pt x="27964" y="22584"/>
                    <a:pt x="28906" y="22584"/>
                    <a:pt x="28633" y="21824"/>
                  </a:cubicBezTo>
                  <a:cubicBezTo>
                    <a:pt x="28498" y="21402"/>
                    <a:pt x="28231" y="21308"/>
                    <a:pt x="28021" y="21308"/>
                  </a:cubicBezTo>
                  <a:cubicBezTo>
                    <a:pt x="27853" y="21308"/>
                    <a:pt x="27721" y="21368"/>
                    <a:pt x="27721" y="21368"/>
                  </a:cubicBezTo>
                  <a:cubicBezTo>
                    <a:pt x="27721" y="21368"/>
                    <a:pt x="28329" y="21034"/>
                    <a:pt x="28116" y="20304"/>
                  </a:cubicBezTo>
                  <a:cubicBezTo>
                    <a:pt x="27973" y="19924"/>
                    <a:pt x="27657" y="19833"/>
                    <a:pt x="27387" y="19833"/>
                  </a:cubicBezTo>
                  <a:cubicBezTo>
                    <a:pt x="27139" y="19833"/>
                    <a:pt x="26931" y="19909"/>
                    <a:pt x="26931" y="19909"/>
                  </a:cubicBezTo>
                  <a:cubicBezTo>
                    <a:pt x="26931" y="19423"/>
                    <a:pt x="26566" y="18906"/>
                    <a:pt x="26566" y="18906"/>
                  </a:cubicBezTo>
                  <a:cubicBezTo>
                    <a:pt x="29605" y="17265"/>
                    <a:pt x="28390" y="14225"/>
                    <a:pt x="27478" y="13587"/>
                  </a:cubicBezTo>
                  <a:cubicBezTo>
                    <a:pt x="27277" y="13440"/>
                    <a:pt x="27078" y="13383"/>
                    <a:pt x="26889" y="13383"/>
                  </a:cubicBezTo>
                  <a:cubicBezTo>
                    <a:pt x="26221" y="13383"/>
                    <a:pt x="25684" y="14104"/>
                    <a:pt x="25684" y="14104"/>
                  </a:cubicBezTo>
                  <a:cubicBezTo>
                    <a:pt x="25593" y="13070"/>
                    <a:pt x="24651" y="13010"/>
                    <a:pt x="24651" y="13010"/>
                  </a:cubicBezTo>
                  <a:cubicBezTo>
                    <a:pt x="24651" y="13010"/>
                    <a:pt x="25137" y="10031"/>
                    <a:pt x="23101" y="9028"/>
                  </a:cubicBezTo>
                  <a:cubicBezTo>
                    <a:pt x="22584" y="8769"/>
                    <a:pt x="22138" y="8672"/>
                    <a:pt x="21759" y="8672"/>
                  </a:cubicBezTo>
                  <a:cubicBezTo>
                    <a:pt x="20693" y="8672"/>
                    <a:pt x="20160" y="9438"/>
                    <a:pt x="20098" y="9535"/>
                  </a:cubicBezTo>
                  <a:lnTo>
                    <a:pt x="20098" y="9535"/>
                  </a:lnTo>
                  <a:cubicBezTo>
                    <a:pt x="20132" y="9476"/>
                    <a:pt x="20277" y="9167"/>
                    <a:pt x="19757" y="8785"/>
                  </a:cubicBezTo>
                  <a:cubicBezTo>
                    <a:pt x="19596" y="8665"/>
                    <a:pt x="19465" y="8622"/>
                    <a:pt x="19360" y="8622"/>
                  </a:cubicBezTo>
                  <a:cubicBezTo>
                    <a:pt x="19092" y="8622"/>
                    <a:pt x="18997" y="8906"/>
                    <a:pt x="18997" y="8906"/>
                  </a:cubicBezTo>
                  <a:cubicBezTo>
                    <a:pt x="18997" y="8906"/>
                    <a:pt x="18570" y="8365"/>
                    <a:pt x="17998" y="8365"/>
                  </a:cubicBezTo>
                  <a:cubicBezTo>
                    <a:pt x="17734" y="8365"/>
                    <a:pt x="17440" y="8479"/>
                    <a:pt x="17143" y="8815"/>
                  </a:cubicBezTo>
                  <a:cubicBezTo>
                    <a:pt x="16231" y="9848"/>
                    <a:pt x="17478" y="10122"/>
                    <a:pt x="17478" y="10122"/>
                  </a:cubicBezTo>
                  <a:cubicBezTo>
                    <a:pt x="16991" y="10912"/>
                    <a:pt x="18116" y="11216"/>
                    <a:pt x="18116" y="11216"/>
                  </a:cubicBezTo>
                  <a:cubicBezTo>
                    <a:pt x="17569" y="11247"/>
                    <a:pt x="17660" y="11794"/>
                    <a:pt x="17660" y="11794"/>
                  </a:cubicBezTo>
                  <a:cubicBezTo>
                    <a:pt x="17493" y="11642"/>
                    <a:pt x="17348" y="11604"/>
                    <a:pt x="17246" y="11604"/>
                  </a:cubicBezTo>
                  <a:cubicBezTo>
                    <a:pt x="17143" y="11604"/>
                    <a:pt x="17082" y="11642"/>
                    <a:pt x="17082" y="11642"/>
                  </a:cubicBezTo>
                  <a:cubicBezTo>
                    <a:pt x="17082" y="11642"/>
                    <a:pt x="17478" y="10882"/>
                    <a:pt x="17052" y="10547"/>
                  </a:cubicBezTo>
                  <a:cubicBezTo>
                    <a:pt x="16924" y="10438"/>
                    <a:pt x="16805" y="10400"/>
                    <a:pt x="16700" y="10400"/>
                  </a:cubicBezTo>
                  <a:cubicBezTo>
                    <a:pt x="16456" y="10400"/>
                    <a:pt x="16292" y="10608"/>
                    <a:pt x="16292" y="10608"/>
                  </a:cubicBezTo>
                  <a:cubicBezTo>
                    <a:pt x="16292" y="10608"/>
                    <a:pt x="16687" y="9210"/>
                    <a:pt x="15289" y="8876"/>
                  </a:cubicBezTo>
                  <a:cubicBezTo>
                    <a:pt x="15161" y="8842"/>
                    <a:pt x="15044" y="8826"/>
                    <a:pt x="14939" y="8826"/>
                  </a:cubicBezTo>
                  <a:cubicBezTo>
                    <a:pt x="13916" y="8826"/>
                    <a:pt x="13891" y="10274"/>
                    <a:pt x="13891" y="10274"/>
                  </a:cubicBezTo>
                  <a:cubicBezTo>
                    <a:pt x="13841" y="10270"/>
                    <a:pt x="13794" y="10268"/>
                    <a:pt x="13749" y="10268"/>
                  </a:cubicBezTo>
                  <a:cubicBezTo>
                    <a:pt x="12420" y="10268"/>
                    <a:pt x="13587" y="11976"/>
                    <a:pt x="13587" y="11976"/>
                  </a:cubicBezTo>
                  <a:cubicBezTo>
                    <a:pt x="13161" y="12067"/>
                    <a:pt x="13070" y="12371"/>
                    <a:pt x="13070" y="12371"/>
                  </a:cubicBezTo>
                  <a:cubicBezTo>
                    <a:pt x="12527" y="11654"/>
                    <a:pt x="11953" y="11409"/>
                    <a:pt x="11424" y="11409"/>
                  </a:cubicBezTo>
                  <a:cubicBezTo>
                    <a:pt x="10292" y="11409"/>
                    <a:pt x="9362" y="12523"/>
                    <a:pt x="9362" y="12523"/>
                  </a:cubicBezTo>
                  <a:cubicBezTo>
                    <a:pt x="8997" y="10943"/>
                    <a:pt x="7508" y="9544"/>
                    <a:pt x="7508" y="9544"/>
                  </a:cubicBezTo>
                  <a:cubicBezTo>
                    <a:pt x="8450" y="6383"/>
                    <a:pt x="6231" y="5745"/>
                    <a:pt x="6231" y="5745"/>
                  </a:cubicBezTo>
                  <a:cubicBezTo>
                    <a:pt x="6231" y="5745"/>
                    <a:pt x="7204" y="4012"/>
                    <a:pt x="6657" y="1490"/>
                  </a:cubicBezTo>
                  <a:cubicBezTo>
                    <a:pt x="6505" y="912"/>
                    <a:pt x="6262" y="426"/>
                    <a:pt x="5897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53" name="Google Shape;1553;p13"/>
            <p:cNvSpPr/>
            <p:nvPr/>
          </p:nvSpPr>
          <p:spPr>
            <a:xfrm>
              <a:off x="3872161" y="4101649"/>
              <a:ext cx="1532383" cy="1003493"/>
            </a:xfrm>
            <a:custGeom>
              <a:rect b="b" l="l" r="r" t="t"/>
              <a:pathLst>
                <a:path extrusionOk="0" h="43254" w="66051">
                  <a:moveTo>
                    <a:pt x="58056" y="43253"/>
                  </a:moveTo>
                  <a:lnTo>
                    <a:pt x="1" y="23739"/>
                  </a:lnTo>
                  <a:lnTo>
                    <a:pt x="7995" y="0"/>
                  </a:lnTo>
                  <a:lnTo>
                    <a:pt x="66050" y="19484"/>
                  </a:ln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54" name="Google Shape;1554;p13"/>
            <p:cNvSpPr/>
            <p:nvPr/>
          </p:nvSpPr>
          <p:spPr>
            <a:xfrm>
              <a:off x="5013137" y="4720556"/>
              <a:ext cx="52223" cy="18026"/>
            </a:xfrm>
            <a:custGeom>
              <a:rect b="b" l="l" r="r" t="t"/>
              <a:pathLst>
                <a:path extrusionOk="0" h="777" w="2251">
                  <a:moveTo>
                    <a:pt x="54" y="0"/>
                  </a:moveTo>
                  <a:cubicBezTo>
                    <a:pt x="39" y="0"/>
                    <a:pt x="31" y="3"/>
                    <a:pt x="31" y="11"/>
                  </a:cubicBezTo>
                  <a:cubicBezTo>
                    <a:pt x="1" y="41"/>
                    <a:pt x="487" y="345"/>
                    <a:pt x="1095" y="527"/>
                  </a:cubicBezTo>
                  <a:cubicBezTo>
                    <a:pt x="1626" y="687"/>
                    <a:pt x="2110" y="776"/>
                    <a:pt x="2225" y="776"/>
                  </a:cubicBezTo>
                  <a:cubicBezTo>
                    <a:pt x="2241" y="776"/>
                    <a:pt x="2250" y="774"/>
                    <a:pt x="2250" y="771"/>
                  </a:cubicBezTo>
                  <a:cubicBezTo>
                    <a:pt x="2250" y="710"/>
                    <a:pt x="1733" y="619"/>
                    <a:pt x="1186" y="345"/>
                  </a:cubicBezTo>
                  <a:cubicBezTo>
                    <a:pt x="651" y="184"/>
                    <a:pt x="162" y="0"/>
                    <a:pt x="54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55" name="Google Shape;1555;p13"/>
            <p:cNvSpPr/>
            <p:nvPr/>
          </p:nvSpPr>
          <p:spPr>
            <a:xfrm>
              <a:off x="5032184" y="4749625"/>
              <a:ext cx="48674" cy="16147"/>
            </a:xfrm>
            <a:custGeom>
              <a:rect b="b" l="l" r="r" t="t"/>
              <a:pathLst>
                <a:path extrusionOk="0" h="696" w="2098">
                  <a:moveTo>
                    <a:pt x="39" y="1"/>
                  </a:moveTo>
                  <a:cubicBezTo>
                    <a:pt x="34" y="1"/>
                    <a:pt x="31" y="2"/>
                    <a:pt x="31" y="4"/>
                  </a:cubicBezTo>
                  <a:cubicBezTo>
                    <a:pt x="1" y="34"/>
                    <a:pt x="456" y="308"/>
                    <a:pt x="1034" y="490"/>
                  </a:cubicBezTo>
                  <a:cubicBezTo>
                    <a:pt x="1444" y="627"/>
                    <a:pt x="1820" y="695"/>
                    <a:pt x="1983" y="695"/>
                  </a:cubicBezTo>
                  <a:cubicBezTo>
                    <a:pt x="2037" y="695"/>
                    <a:pt x="2067" y="688"/>
                    <a:pt x="2067" y="673"/>
                  </a:cubicBezTo>
                  <a:cubicBezTo>
                    <a:pt x="2098" y="642"/>
                    <a:pt x="1642" y="521"/>
                    <a:pt x="1064" y="338"/>
                  </a:cubicBezTo>
                  <a:cubicBezTo>
                    <a:pt x="586" y="169"/>
                    <a:pt x="108" y="1"/>
                    <a:pt x="39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56" name="Google Shape;1556;p13"/>
            <p:cNvSpPr/>
            <p:nvPr/>
          </p:nvSpPr>
          <p:spPr>
            <a:xfrm>
              <a:off x="5075916" y="4750994"/>
              <a:ext cx="25404" cy="10022"/>
            </a:xfrm>
            <a:custGeom>
              <a:rect b="b" l="l" r="r" t="t"/>
              <a:pathLst>
                <a:path extrusionOk="0" h="432" w="1095">
                  <a:moveTo>
                    <a:pt x="8" y="1"/>
                  </a:moveTo>
                  <a:cubicBezTo>
                    <a:pt x="3" y="1"/>
                    <a:pt x="0" y="2"/>
                    <a:pt x="0" y="6"/>
                  </a:cubicBezTo>
                  <a:cubicBezTo>
                    <a:pt x="0" y="36"/>
                    <a:pt x="213" y="249"/>
                    <a:pt x="517" y="370"/>
                  </a:cubicBezTo>
                  <a:cubicBezTo>
                    <a:pt x="669" y="416"/>
                    <a:pt x="813" y="431"/>
                    <a:pt x="920" y="431"/>
                  </a:cubicBezTo>
                  <a:cubicBezTo>
                    <a:pt x="1026" y="431"/>
                    <a:pt x="1094" y="416"/>
                    <a:pt x="1094" y="401"/>
                  </a:cubicBezTo>
                  <a:cubicBezTo>
                    <a:pt x="1094" y="370"/>
                    <a:pt x="821" y="310"/>
                    <a:pt x="547" y="158"/>
                  </a:cubicBezTo>
                  <a:cubicBezTo>
                    <a:pt x="276" y="103"/>
                    <a:pt x="53" y="1"/>
                    <a:pt x="8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57" name="Google Shape;1557;p13"/>
            <p:cNvSpPr/>
            <p:nvPr/>
          </p:nvSpPr>
          <p:spPr>
            <a:xfrm>
              <a:off x="5073086" y="4719280"/>
              <a:ext cx="38814" cy="13758"/>
            </a:xfrm>
            <a:custGeom>
              <a:rect b="b" l="l" r="r" t="t"/>
              <a:pathLst>
                <a:path extrusionOk="0" h="593" w="1673">
                  <a:moveTo>
                    <a:pt x="9" y="1"/>
                  </a:moveTo>
                  <a:cubicBezTo>
                    <a:pt x="3" y="1"/>
                    <a:pt x="0" y="2"/>
                    <a:pt x="0" y="5"/>
                  </a:cubicBezTo>
                  <a:cubicBezTo>
                    <a:pt x="0" y="66"/>
                    <a:pt x="335" y="278"/>
                    <a:pt x="791" y="430"/>
                  </a:cubicBezTo>
                  <a:cubicBezTo>
                    <a:pt x="1144" y="548"/>
                    <a:pt x="1479" y="593"/>
                    <a:pt x="1612" y="593"/>
                  </a:cubicBezTo>
                  <a:cubicBezTo>
                    <a:pt x="1651" y="593"/>
                    <a:pt x="1672" y="589"/>
                    <a:pt x="1672" y="582"/>
                  </a:cubicBezTo>
                  <a:cubicBezTo>
                    <a:pt x="1672" y="552"/>
                    <a:pt x="1277" y="430"/>
                    <a:pt x="821" y="278"/>
                  </a:cubicBezTo>
                  <a:cubicBezTo>
                    <a:pt x="405" y="140"/>
                    <a:pt x="65" y="1"/>
                    <a:pt x="9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58" name="Google Shape;1558;p13"/>
            <p:cNvSpPr/>
            <p:nvPr/>
          </p:nvSpPr>
          <p:spPr>
            <a:xfrm>
              <a:off x="5017382" y="4706357"/>
              <a:ext cx="38094" cy="12714"/>
            </a:xfrm>
            <a:custGeom>
              <a:rect b="b" l="l" r="r" t="t"/>
              <a:pathLst>
                <a:path extrusionOk="0" h="548" w="1642">
                  <a:moveTo>
                    <a:pt x="26" y="1"/>
                  </a:moveTo>
                  <a:cubicBezTo>
                    <a:pt x="9" y="1"/>
                    <a:pt x="0" y="5"/>
                    <a:pt x="0" y="15"/>
                  </a:cubicBezTo>
                  <a:cubicBezTo>
                    <a:pt x="0" y="45"/>
                    <a:pt x="335" y="258"/>
                    <a:pt x="790" y="410"/>
                  </a:cubicBezTo>
                  <a:cubicBezTo>
                    <a:pt x="1106" y="515"/>
                    <a:pt x="1392" y="547"/>
                    <a:pt x="1538" y="547"/>
                  </a:cubicBezTo>
                  <a:cubicBezTo>
                    <a:pt x="1604" y="547"/>
                    <a:pt x="1642" y="541"/>
                    <a:pt x="1642" y="531"/>
                  </a:cubicBezTo>
                  <a:cubicBezTo>
                    <a:pt x="1642" y="501"/>
                    <a:pt x="1307" y="410"/>
                    <a:pt x="851" y="258"/>
                  </a:cubicBezTo>
                  <a:cubicBezTo>
                    <a:pt x="440" y="129"/>
                    <a:pt x="116" y="1"/>
                    <a:pt x="26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59" name="Google Shape;1559;p13"/>
            <p:cNvSpPr/>
            <p:nvPr/>
          </p:nvSpPr>
          <p:spPr>
            <a:xfrm>
              <a:off x="4974370" y="4732689"/>
              <a:ext cx="34568" cy="12273"/>
            </a:xfrm>
            <a:custGeom>
              <a:rect b="b" l="l" r="r" t="t"/>
              <a:pathLst>
                <a:path extrusionOk="0" h="529" w="1490">
                  <a:moveTo>
                    <a:pt x="8" y="0"/>
                  </a:moveTo>
                  <a:cubicBezTo>
                    <a:pt x="3" y="0"/>
                    <a:pt x="0" y="2"/>
                    <a:pt x="0" y="4"/>
                  </a:cubicBezTo>
                  <a:cubicBezTo>
                    <a:pt x="0" y="35"/>
                    <a:pt x="304" y="248"/>
                    <a:pt x="730" y="400"/>
                  </a:cubicBezTo>
                  <a:cubicBezTo>
                    <a:pt x="953" y="493"/>
                    <a:pt x="1188" y="529"/>
                    <a:pt x="1336" y="529"/>
                  </a:cubicBezTo>
                  <a:cubicBezTo>
                    <a:pt x="1430" y="529"/>
                    <a:pt x="1489" y="514"/>
                    <a:pt x="1489" y="491"/>
                  </a:cubicBezTo>
                  <a:cubicBezTo>
                    <a:pt x="1489" y="460"/>
                    <a:pt x="1125" y="400"/>
                    <a:pt x="760" y="248"/>
                  </a:cubicBezTo>
                  <a:cubicBezTo>
                    <a:pt x="372" y="137"/>
                    <a:pt x="60" y="0"/>
                    <a:pt x="8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60" name="Google Shape;1560;p13"/>
            <p:cNvSpPr/>
            <p:nvPr/>
          </p:nvSpPr>
          <p:spPr>
            <a:xfrm>
              <a:off x="4979288" y="4717795"/>
              <a:ext cx="20486" cy="7354"/>
            </a:xfrm>
            <a:custGeom>
              <a:rect b="b" l="l" r="r" t="t"/>
              <a:pathLst>
                <a:path extrusionOk="0" h="317" w="883">
                  <a:moveTo>
                    <a:pt x="22" y="0"/>
                  </a:moveTo>
                  <a:cubicBezTo>
                    <a:pt x="8" y="0"/>
                    <a:pt x="1" y="3"/>
                    <a:pt x="1" y="8"/>
                  </a:cubicBezTo>
                  <a:cubicBezTo>
                    <a:pt x="1" y="38"/>
                    <a:pt x="214" y="190"/>
                    <a:pt x="426" y="282"/>
                  </a:cubicBezTo>
                  <a:cubicBezTo>
                    <a:pt x="529" y="307"/>
                    <a:pt x="626" y="317"/>
                    <a:pt x="705" y="317"/>
                  </a:cubicBezTo>
                  <a:cubicBezTo>
                    <a:pt x="811" y="317"/>
                    <a:pt x="882" y="299"/>
                    <a:pt x="882" y="282"/>
                  </a:cubicBezTo>
                  <a:cubicBezTo>
                    <a:pt x="882" y="221"/>
                    <a:pt x="700" y="190"/>
                    <a:pt x="457" y="130"/>
                  </a:cubicBezTo>
                  <a:cubicBezTo>
                    <a:pt x="282" y="55"/>
                    <a:pt x="86" y="0"/>
                    <a:pt x="22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61" name="Google Shape;1561;p13"/>
            <p:cNvSpPr/>
            <p:nvPr/>
          </p:nvSpPr>
          <p:spPr>
            <a:xfrm>
              <a:off x="4943328" y="4740415"/>
              <a:ext cx="28234" cy="10440"/>
            </a:xfrm>
            <a:custGeom>
              <a:rect b="b" l="l" r="r" t="t"/>
              <a:pathLst>
                <a:path extrusionOk="0" h="450" w="1217">
                  <a:moveTo>
                    <a:pt x="10" y="1"/>
                  </a:moveTo>
                  <a:cubicBezTo>
                    <a:pt x="4" y="1"/>
                    <a:pt x="1" y="3"/>
                    <a:pt x="1" y="6"/>
                  </a:cubicBezTo>
                  <a:cubicBezTo>
                    <a:pt x="1" y="67"/>
                    <a:pt x="244" y="249"/>
                    <a:pt x="578" y="370"/>
                  </a:cubicBezTo>
                  <a:cubicBezTo>
                    <a:pt x="790" y="428"/>
                    <a:pt x="990" y="449"/>
                    <a:pt x="1108" y="449"/>
                  </a:cubicBezTo>
                  <a:cubicBezTo>
                    <a:pt x="1176" y="449"/>
                    <a:pt x="1216" y="442"/>
                    <a:pt x="1216" y="431"/>
                  </a:cubicBezTo>
                  <a:cubicBezTo>
                    <a:pt x="1216" y="370"/>
                    <a:pt x="943" y="310"/>
                    <a:pt x="609" y="218"/>
                  </a:cubicBezTo>
                  <a:cubicBezTo>
                    <a:pt x="310" y="110"/>
                    <a:pt x="59" y="1"/>
                    <a:pt x="10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62" name="Google Shape;1562;p13"/>
            <p:cNvSpPr/>
            <p:nvPr/>
          </p:nvSpPr>
          <p:spPr>
            <a:xfrm>
              <a:off x="5006803" y="4761597"/>
              <a:ext cx="43036" cy="14755"/>
            </a:xfrm>
            <a:custGeom>
              <a:rect b="b" l="l" r="r" t="t"/>
              <a:pathLst>
                <a:path extrusionOk="0" h="636" w="1855">
                  <a:moveTo>
                    <a:pt x="10" y="1"/>
                  </a:moveTo>
                  <a:cubicBezTo>
                    <a:pt x="3" y="1"/>
                    <a:pt x="0" y="2"/>
                    <a:pt x="0" y="5"/>
                  </a:cubicBezTo>
                  <a:cubicBezTo>
                    <a:pt x="0" y="65"/>
                    <a:pt x="426" y="278"/>
                    <a:pt x="912" y="461"/>
                  </a:cubicBezTo>
                  <a:cubicBezTo>
                    <a:pt x="1273" y="573"/>
                    <a:pt x="1617" y="636"/>
                    <a:pt x="1770" y="636"/>
                  </a:cubicBezTo>
                  <a:cubicBezTo>
                    <a:pt x="1824" y="636"/>
                    <a:pt x="1854" y="628"/>
                    <a:pt x="1854" y="612"/>
                  </a:cubicBezTo>
                  <a:cubicBezTo>
                    <a:pt x="1854" y="582"/>
                    <a:pt x="1490" y="461"/>
                    <a:pt x="943" y="309"/>
                  </a:cubicBezTo>
                  <a:cubicBezTo>
                    <a:pt x="470" y="142"/>
                    <a:pt x="75" y="1"/>
                    <a:pt x="10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63" name="Google Shape;1563;p13"/>
            <p:cNvSpPr/>
            <p:nvPr/>
          </p:nvSpPr>
          <p:spPr>
            <a:xfrm>
              <a:off x="4992698" y="4776839"/>
              <a:ext cx="33872" cy="11368"/>
            </a:xfrm>
            <a:custGeom>
              <a:rect b="b" l="l" r="r" t="t"/>
              <a:pathLst>
                <a:path extrusionOk="0" h="490" w="1460">
                  <a:moveTo>
                    <a:pt x="64" y="0"/>
                  </a:moveTo>
                  <a:cubicBezTo>
                    <a:pt x="43" y="0"/>
                    <a:pt x="31" y="5"/>
                    <a:pt x="31" y="16"/>
                  </a:cubicBezTo>
                  <a:cubicBezTo>
                    <a:pt x="0" y="47"/>
                    <a:pt x="304" y="259"/>
                    <a:pt x="699" y="381"/>
                  </a:cubicBezTo>
                  <a:cubicBezTo>
                    <a:pt x="943" y="462"/>
                    <a:pt x="1172" y="489"/>
                    <a:pt x="1298" y="489"/>
                  </a:cubicBezTo>
                  <a:cubicBezTo>
                    <a:pt x="1361" y="489"/>
                    <a:pt x="1399" y="482"/>
                    <a:pt x="1399" y="472"/>
                  </a:cubicBezTo>
                  <a:cubicBezTo>
                    <a:pt x="1459" y="411"/>
                    <a:pt x="1155" y="351"/>
                    <a:pt x="760" y="229"/>
                  </a:cubicBezTo>
                  <a:cubicBezTo>
                    <a:pt x="461" y="104"/>
                    <a:pt x="162" y="0"/>
                    <a:pt x="64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64" name="Google Shape;1564;p13"/>
            <p:cNvSpPr/>
            <p:nvPr/>
          </p:nvSpPr>
          <p:spPr>
            <a:xfrm>
              <a:off x="4967317" y="4784820"/>
              <a:ext cx="28930" cy="10440"/>
            </a:xfrm>
            <a:custGeom>
              <a:rect b="b" l="l" r="r" t="t"/>
              <a:pathLst>
                <a:path extrusionOk="0" h="450" w="1247">
                  <a:moveTo>
                    <a:pt x="14" y="1"/>
                  </a:moveTo>
                  <a:cubicBezTo>
                    <a:pt x="5" y="1"/>
                    <a:pt x="0" y="3"/>
                    <a:pt x="0" y="7"/>
                  </a:cubicBezTo>
                  <a:cubicBezTo>
                    <a:pt x="0" y="37"/>
                    <a:pt x="213" y="219"/>
                    <a:pt x="578" y="341"/>
                  </a:cubicBezTo>
                  <a:cubicBezTo>
                    <a:pt x="801" y="422"/>
                    <a:pt x="1010" y="449"/>
                    <a:pt x="1125" y="449"/>
                  </a:cubicBezTo>
                  <a:cubicBezTo>
                    <a:pt x="1182" y="449"/>
                    <a:pt x="1216" y="442"/>
                    <a:pt x="1216" y="432"/>
                  </a:cubicBezTo>
                  <a:cubicBezTo>
                    <a:pt x="1246" y="371"/>
                    <a:pt x="973" y="311"/>
                    <a:pt x="608" y="189"/>
                  </a:cubicBezTo>
                  <a:cubicBezTo>
                    <a:pt x="318" y="83"/>
                    <a:pt x="73" y="1"/>
                    <a:pt x="14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65" name="Google Shape;1565;p13"/>
            <p:cNvSpPr/>
            <p:nvPr/>
          </p:nvSpPr>
          <p:spPr>
            <a:xfrm>
              <a:off x="5016663" y="4813077"/>
              <a:ext cx="38118" cy="12992"/>
            </a:xfrm>
            <a:custGeom>
              <a:rect b="b" l="l" r="r" t="t"/>
              <a:pathLst>
                <a:path extrusionOk="0" h="560" w="1643">
                  <a:moveTo>
                    <a:pt x="9" y="1"/>
                  </a:moveTo>
                  <a:cubicBezTo>
                    <a:pt x="4" y="1"/>
                    <a:pt x="1" y="2"/>
                    <a:pt x="1" y="4"/>
                  </a:cubicBezTo>
                  <a:cubicBezTo>
                    <a:pt x="1" y="35"/>
                    <a:pt x="335" y="278"/>
                    <a:pt x="791" y="430"/>
                  </a:cubicBezTo>
                  <a:cubicBezTo>
                    <a:pt x="1070" y="523"/>
                    <a:pt x="1327" y="559"/>
                    <a:pt x="1484" y="559"/>
                  </a:cubicBezTo>
                  <a:cubicBezTo>
                    <a:pt x="1583" y="559"/>
                    <a:pt x="1642" y="545"/>
                    <a:pt x="1642" y="521"/>
                  </a:cubicBezTo>
                  <a:cubicBezTo>
                    <a:pt x="1642" y="491"/>
                    <a:pt x="1277" y="369"/>
                    <a:pt x="821" y="278"/>
                  </a:cubicBezTo>
                  <a:cubicBezTo>
                    <a:pt x="405" y="139"/>
                    <a:pt x="65" y="1"/>
                    <a:pt x="9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66" name="Google Shape;1566;p13"/>
            <p:cNvSpPr/>
            <p:nvPr/>
          </p:nvSpPr>
          <p:spPr>
            <a:xfrm>
              <a:off x="4936994" y="4781247"/>
              <a:ext cx="19766" cy="7378"/>
            </a:xfrm>
            <a:custGeom>
              <a:rect b="b" l="l" r="r" t="t"/>
              <a:pathLst>
                <a:path extrusionOk="0" h="318" w="852">
                  <a:moveTo>
                    <a:pt x="17" y="1"/>
                  </a:moveTo>
                  <a:cubicBezTo>
                    <a:pt x="6" y="1"/>
                    <a:pt x="0" y="3"/>
                    <a:pt x="0" y="9"/>
                  </a:cubicBezTo>
                  <a:cubicBezTo>
                    <a:pt x="0" y="39"/>
                    <a:pt x="152" y="191"/>
                    <a:pt x="395" y="282"/>
                  </a:cubicBezTo>
                  <a:cubicBezTo>
                    <a:pt x="485" y="308"/>
                    <a:pt x="581" y="317"/>
                    <a:pt x="661" y="317"/>
                  </a:cubicBezTo>
                  <a:cubicBezTo>
                    <a:pt x="770" y="317"/>
                    <a:pt x="851" y="300"/>
                    <a:pt x="851" y="282"/>
                  </a:cubicBezTo>
                  <a:cubicBezTo>
                    <a:pt x="851" y="221"/>
                    <a:pt x="638" y="191"/>
                    <a:pt x="426" y="130"/>
                  </a:cubicBezTo>
                  <a:cubicBezTo>
                    <a:pt x="226" y="55"/>
                    <a:pt x="67" y="1"/>
                    <a:pt x="17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67" name="Google Shape;1567;p13"/>
            <p:cNvSpPr/>
            <p:nvPr/>
          </p:nvSpPr>
          <p:spPr>
            <a:xfrm>
              <a:off x="4948966" y="4767141"/>
              <a:ext cx="16240" cy="6844"/>
            </a:xfrm>
            <a:custGeom>
              <a:rect b="b" l="l" r="r" t="t"/>
              <a:pathLst>
                <a:path extrusionOk="0" h="295" w="700">
                  <a:moveTo>
                    <a:pt x="14" y="1"/>
                  </a:moveTo>
                  <a:cubicBezTo>
                    <a:pt x="6" y="1"/>
                    <a:pt x="1" y="3"/>
                    <a:pt x="1" y="9"/>
                  </a:cubicBezTo>
                  <a:cubicBezTo>
                    <a:pt x="1" y="39"/>
                    <a:pt x="92" y="191"/>
                    <a:pt x="305" y="282"/>
                  </a:cubicBezTo>
                  <a:cubicBezTo>
                    <a:pt x="354" y="290"/>
                    <a:pt x="403" y="294"/>
                    <a:pt x="448" y="294"/>
                  </a:cubicBezTo>
                  <a:cubicBezTo>
                    <a:pt x="572" y="294"/>
                    <a:pt x="670" y="266"/>
                    <a:pt x="670" y="222"/>
                  </a:cubicBezTo>
                  <a:cubicBezTo>
                    <a:pt x="700" y="191"/>
                    <a:pt x="548" y="161"/>
                    <a:pt x="335" y="130"/>
                  </a:cubicBezTo>
                  <a:cubicBezTo>
                    <a:pt x="185" y="55"/>
                    <a:pt x="56" y="1"/>
                    <a:pt x="14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68" name="Google Shape;1568;p13"/>
            <p:cNvSpPr/>
            <p:nvPr/>
          </p:nvSpPr>
          <p:spPr>
            <a:xfrm>
              <a:off x="4953907" y="4810781"/>
              <a:ext cx="12714" cy="6125"/>
            </a:xfrm>
            <a:custGeom>
              <a:rect b="b" l="l" r="r" t="t"/>
              <a:pathLst>
                <a:path extrusionOk="0" h="264" w="548">
                  <a:moveTo>
                    <a:pt x="52" y="1"/>
                  </a:moveTo>
                  <a:cubicBezTo>
                    <a:pt x="39" y="1"/>
                    <a:pt x="31" y="5"/>
                    <a:pt x="31" y="12"/>
                  </a:cubicBezTo>
                  <a:cubicBezTo>
                    <a:pt x="1" y="73"/>
                    <a:pt x="92" y="195"/>
                    <a:pt x="244" y="255"/>
                  </a:cubicBezTo>
                  <a:cubicBezTo>
                    <a:pt x="272" y="261"/>
                    <a:pt x="300" y="264"/>
                    <a:pt x="326" y="264"/>
                  </a:cubicBezTo>
                  <a:cubicBezTo>
                    <a:pt x="446" y="264"/>
                    <a:pt x="548" y="214"/>
                    <a:pt x="548" y="164"/>
                  </a:cubicBezTo>
                  <a:cubicBezTo>
                    <a:pt x="548" y="134"/>
                    <a:pt x="426" y="134"/>
                    <a:pt x="305" y="103"/>
                  </a:cubicBezTo>
                  <a:cubicBezTo>
                    <a:pt x="191" y="35"/>
                    <a:pt x="94" y="1"/>
                    <a:pt x="52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69" name="Google Shape;1569;p13"/>
            <p:cNvSpPr/>
            <p:nvPr/>
          </p:nvSpPr>
          <p:spPr>
            <a:xfrm>
              <a:off x="4988452" y="4815513"/>
              <a:ext cx="14848" cy="5730"/>
            </a:xfrm>
            <a:custGeom>
              <a:rect b="b" l="l" r="r" t="t"/>
              <a:pathLst>
                <a:path extrusionOk="0" h="247" w="640">
                  <a:moveTo>
                    <a:pt x="25" y="1"/>
                  </a:moveTo>
                  <a:cubicBezTo>
                    <a:pt x="10" y="1"/>
                    <a:pt x="1" y="6"/>
                    <a:pt x="1" y="21"/>
                  </a:cubicBezTo>
                  <a:cubicBezTo>
                    <a:pt x="1" y="51"/>
                    <a:pt x="123" y="173"/>
                    <a:pt x="275" y="234"/>
                  </a:cubicBezTo>
                  <a:cubicBezTo>
                    <a:pt x="319" y="243"/>
                    <a:pt x="366" y="246"/>
                    <a:pt x="411" y="246"/>
                  </a:cubicBezTo>
                  <a:cubicBezTo>
                    <a:pt x="518" y="246"/>
                    <a:pt x="609" y="225"/>
                    <a:pt x="609" y="203"/>
                  </a:cubicBezTo>
                  <a:cubicBezTo>
                    <a:pt x="639" y="173"/>
                    <a:pt x="487" y="173"/>
                    <a:pt x="305" y="82"/>
                  </a:cubicBezTo>
                  <a:cubicBezTo>
                    <a:pt x="190" y="59"/>
                    <a:pt x="74" y="1"/>
                    <a:pt x="25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70" name="Google Shape;1570;p13"/>
            <p:cNvSpPr/>
            <p:nvPr/>
          </p:nvSpPr>
          <p:spPr>
            <a:xfrm>
              <a:off x="5044178" y="4795445"/>
              <a:ext cx="39510" cy="13758"/>
            </a:xfrm>
            <a:custGeom>
              <a:rect b="b" l="l" r="r" t="t"/>
              <a:pathLst>
                <a:path extrusionOk="0" h="593" w="1703">
                  <a:moveTo>
                    <a:pt x="39" y="1"/>
                  </a:moveTo>
                  <a:cubicBezTo>
                    <a:pt x="33" y="1"/>
                    <a:pt x="31" y="2"/>
                    <a:pt x="31" y="5"/>
                  </a:cubicBezTo>
                  <a:cubicBezTo>
                    <a:pt x="0" y="35"/>
                    <a:pt x="365" y="278"/>
                    <a:pt x="821" y="430"/>
                  </a:cubicBezTo>
                  <a:cubicBezTo>
                    <a:pt x="1174" y="548"/>
                    <a:pt x="1510" y="593"/>
                    <a:pt x="1642" y="593"/>
                  </a:cubicBezTo>
                  <a:cubicBezTo>
                    <a:pt x="1681" y="593"/>
                    <a:pt x="1702" y="589"/>
                    <a:pt x="1702" y="582"/>
                  </a:cubicBezTo>
                  <a:cubicBezTo>
                    <a:pt x="1702" y="521"/>
                    <a:pt x="1338" y="430"/>
                    <a:pt x="912" y="278"/>
                  </a:cubicBezTo>
                  <a:cubicBezTo>
                    <a:pt x="440" y="139"/>
                    <a:pt x="95" y="1"/>
                    <a:pt x="39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71" name="Google Shape;1571;p13"/>
            <p:cNvSpPr/>
            <p:nvPr/>
          </p:nvSpPr>
          <p:spPr>
            <a:xfrm>
              <a:off x="4780441" y="4365132"/>
              <a:ext cx="47258" cy="14036"/>
            </a:xfrm>
            <a:custGeom>
              <a:rect b="b" l="l" r="r" t="t"/>
              <a:pathLst>
                <a:path extrusionOk="0" h="605" w="2037">
                  <a:moveTo>
                    <a:pt x="19" y="1"/>
                  </a:moveTo>
                  <a:cubicBezTo>
                    <a:pt x="7" y="1"/>
                    <a:pt x="0" y="4"/>
                    <a:pt x="0" y="11"/>
                  </a:cubicBezTo>
                  <a:cubicBezTo>
                    <a:pt x="0" y="42"/>
                    <a:pt x="426" y="315"/>
                    <a:pt x="973" y="467"/>
                  </a:cubicBezTo>
                  <a:cubicBezTo>
                    <a:pt x="1372" y="572"/>
                    <a:pt x="1713" y="605"/>
                    <a:pt x="1886" y="605"/>
                  </a:cubicBezTo>
                  <a:cubicBezTo>
                    <a:pt x="1963" y="605"/>
                    <a:pt x="2006" y="598"/>
                    <a:pt x="2006" y="589"/>
                  </a:cubicBezTo>
                  <a:cubicBezTo>
                    <a:pt x="2037" y="528"/>
                    <a:pt x="1581" y="467"/>
                    <a:pt x="1034" y="315"/>
                  </a:cubicBezTo>
                  <a:cubicBezTo>
                    <a:pt x="525" y="181"/>
                    <a:pt x="111" y="1"/>
                    <a:pt x="19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72" name="Google Shape;1572;p13"/>
            <p:cNvSpPr/>
            <p:nvPr/>
          </p:nvSpPr>
          <p:spPr>
            <a:xfrm>
              <a:off x="4543499" y="4288409"/>
              <a:ext cx="16240" cy="6658"/>
            </a:xfrm>
            <a:custGeom>
              <a:rect b="b" l="l" r="r" t="t"/>
              <a:pathLst>
                <a:path extrusionOk="0" h="287" w="700">
                  <a:moveTo>
                    <a:pt x="44" y="0"/>
                  </a:moveTo>
                  <a:cubicBezTo>
                    <a:pt x="38" y="0"/>
                    <a:pt x="34" y="2"/>
                    <a:pt x="31" y="5"/>
                  </a:cubicBezTo>
                  <a:cubicBezTo>
                    <a:pt x="0" y="36"/>
                    <a:pt x="91" y="188"/>
                    <a:pt x="304" y="279"/>
                  </a:cubicBezTo>
                  <a:cubicBezTo>
                    <a:pt x="338" y="284"/>
                    <a:pt x="371" y="287"/>
                    <a:pt x="404" y="287"/>
                  </a:cubicBezTo>
                  <a:cubicBezTo>
                    <a:pt x="547" y="287"/>
                    <a:pt x="669" y="237"/>
                    <a:pt x="669" y="188"/>
                  </a:cubicBezTo>
                  <a:cubicBezTo>
                    <a:pt x="699" y="157"/>
                    <a:pt x="547" y="157"/>
                    <a:pt x="335" y="127"/>
                  </a:cubicBezTo>
                  <a:cubicBezTo>
                    <a:pt x="199" y="100"/>
                    <a:pt x="88" y="0"/>
                    <a:pt x="44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73" name="Google Shape;1573;p13"/>
            <p:cNvSpPr/>
            <p:nvPr/>
          </p:nvSpPr>
          <p:spPr>
            <a:xfrm>
              <a:off x="4533616" y="4267251"/>
              <a:ext cx="16959" cy="6774"/>
            </a:xfrm>
            <a:custGeom>
              <a:rect b="b" l="l" r="r" t="t"/>
              <a:pathLst>
                <a:path extrusionOk="0" h="292" w="731">
                  <a:moveTo>
                    <a:pt x="14" y="0"/>
                  </a:moveTo>
                  <a:cubicBezTo>
                    <a:pt x="9" y="0"/>
                    <a:pt x="4" y="2"/>
                    <a:pt x="1" y="5"/>
                  </a:cubicBezTo>
                  <a:cubicBezTo>
                    <a:pt x="1" y="5"/>
                    <a:pt x="122" y="188"/>
                    <a:pt x="305" y="279"/>
                  </a:cubicBezTo>
                  <a:cubicBezTo>
                    <a:pt x="358" y="288"/>
                    <a:pt x="412" y="291"/>
                    <a:pt x="460" y="291"/>
                  </a:cubicBezTo>
                  <a:cubicBezTo>
                    <a:pt x="578" y="291"/>
                    <a:pt x="669" y="270"/>
                    <a:pt x="669" y="248"/>
                  </a:cubicBezTo>
                  <a:cubicBezTo>
                    <a:pt x="730" y="188"/>
                    <a:pt x="517" y="157"/>
                    <a:pt x="335" y="127"/>
                  </a:cubicBezTo>
                  <a:cubicBezTo>
                    <a:pt x="173" y="100"/>
                    <a:pt x="59" y="0"/>
                    <a:pt x="14" y="0"/>
                  </a:cubicBezTo>
                  <a:close/>
                </a:path>
              </a:pathLst>
            </a:custGeom>
            <a:solidFill>
              <a:srgbClr val="E2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74" name="Google Shape;1574;p13"/>
            <p:cNvSpPr/>
            <p:nvPr/>
          </p:nvSpPr>
          <p:spPr>
            <a:xfrm>
              <a:off x="4492714" y="4291217"/>
              <a:ext cx="122728" cy="40786"/>
            </a:xfrm>
            <a:custGeom>
              <a:rect b="b" l="l" r="r" t="t"/>
              <a:pathLst>
                <a:path extrusionOk="0" h="1758" w="5290">
                  <a:moveTo>
                    <a:pt x="15" y="0"/>
                  </a:moveTo>
                  <a:cubicBezTo>
                    <a:pt x="6" y="0"/>
                    <a:pt x="1" y="2"/>
                    <a:pt x="1" y="6"/>
                  </a:cubicBezTo>
                  <a:cubicBezTo>
                    <a:pt x="1" y="36"/>
                    <a:pt x="274" y="188"/>
                    <a:pt x="761" y="370"/>
                  </a:cubicBezTo>
                  <a:cubicBezTo>
                    <a:pt x="1277" y="614"/>
                    <a:pt x="1946" y="826"/>
                    <a:pt x="2676" y="1070"/>
                  </a:cubicBezTo>
                  <a:cubicBezTo>
                    <a:pt x="3405" y="1282"/>
                    <a:pt x="4043" y="1495"/>
                    <a:pt x="4530" y="1586"/>
                  </a:cubicBezTo>
                  <a:cubicBezTo>
                    <a:pt x="4886" y="1681"/>
                    <a:pt x="5149" y="1758"/>
                    <a:pt x="5247" y="1758"/>
                  </a:cubicBezTo>
                  <a:cubicBezTo>
                    <a:pt x="5275" y="1758"/>
                    <a:pt x="5290" y="1752"/>
                    <a:pt x="5290" y="1738"/>
                  </a:cubicBezTo>
                  <a:cubicBezTo>
                    <a:pt x="5290" y="1738"/>
                    <a:pt x="4986" y="1647"/>
                    <a:pt x="4560" y="1434"/>
                  </a:cubicBezTo>
                  <a:cubicBezTo>
                    <a:pt x="4104" y="1282"/>
                    <a:pt x="3436" y="1100"/>
                    <a:pt x="2706" y="887"/>
                  </a:cubicBezTo>
                  <a:cubicBezTo>
                    <a:pt x="1977" y="644"/>
                    <a:pt x="1308" y="431"/>
                    <a:pt x="821" y="279"/>
                  </a:cubicBezTo>
                  <a:cubicBezTo>
                    <a:pt x="369" y="93"/>
                    <a:pt x="80" y="0"/>
                    <a:pt x="15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75" name="Google Shape;1575;p13"/>
            <p:cNvSpPr/>
            <p:nvPr/>
          </p:nvSpPr>
          <p:spPr>
            <a:xfrm>
              <a:off x="4025188" y="4107983"/>
              <a:ext cx="404098" cy="165996"/>
            </a:xfrm>
            <a:custGeom>
              <a:rect b="b" l="l" r="r" t="t"/>
              <a:pathLst>
                <a:path extrusionOk="0" h="7155" w="17418">
                  <a:moveTo>
                    <a:pt x="1307" y="1"/>
                  </a:moveTo>
                  <a:lnTo>
                    <a:pt x="0" y="3983"/>
                  </a:lnTo>
                  <a:cubicBezTo>
                    <a:pt x="0" y="3983"/>
                    <a:pt x="8420" y="5928"/>
                    <a:pt x="12341" y="6840"/>
                  </a:cubicBezTo>
                  <a:cubicBezTo>
                    <a:pt x="13302" y="7049"/>
                    <a:pt x="13964" y="7155"/>
                    <a:pt x="14308" y="7155"/>
                  </a:cubicBezTo>
                  <a:cubicBezTo>
                    <a:pt x="15366" y="7155"/>
                    <a:pt x="13410" y="6147"/>
                    <a:pt x="7903" y="4013"/>
                  </a:cubicBezTo>
                  <a:cubicBezTo>
                    <a:pt x="6400" y="3437"/>
                    <a:pt x="5879" y="3210"/>
                    <a:pt x="6004" y="3210"/>
                  </a:cubicBezTo>
                  <a:cubicBezTo>
                    <a:pt x="6461" y="3210"/>
                    <a:pt x="15603" y="6256"/>
                    <a:pt x="16811" y="6256"/>
                  </a:cubicBezTo>
                  <a:cubicBezTo>
                    <a:pt x="16872" y="6256"/>
                    <a:pt x="16912" y="6248"/>
                    <a:pt x="16931" y="6232"/>
                  </a:cubicBezTo>
                  <a:cubicBezTo>
                    <a:pt x="17417" y="5806"/>
                    <a:pt x="3374" y="1733"/>
                    <a:pt x="2918" y="1399"/>
                  </a:cubicBezTo>
                  <a:cubicBezTo>
                    <a:pt x="2901" y="1386"/>
                    <a:pt x="2902" y="1380"/>
                    <a:pt x="2921" y="1380"/>
                  </a:cubicBezTo>
                  <a:cubicBezTo>
                    <a:pt x="3379" y="1380"/>
                    <a:pt x="13910" y="4914"/>
                    <a:pt x="14911" y="4914"/>
                  </a:cubicBezTo>
                  <a:cubicBezTo>
                    <a:pt x="14953" y="4914"/>
                    <a:pt x="14978" y="4907"/>
                    <a:pt x="14986" y="4895"/>
                  </a:cubicBezTo>
                  <a:cubicBezTo>
                    <a:pt x="15441" y="4135"/>
                    <a:pt x="1307" y="1"/>
                    <a:pt x="1307" y="1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76" name="Google Shape;1576;p13"/>
            <p:cNvSpPr/>
            <p:nvPr/>
          </p:nvSpPr>
          <p:spPr>
            <a:xfrm>
              <a:off x="4058341" y="4100930"/>
              <a:ext cx="479544" cy="161518"/>
            </a:xfrm>
            <a:custGeom>
              <a:rect b="b" l="l" r="r" t="t"/>
              <a:pathLst>
                <a:path extrusionOk="0" h="6962" w="20670">
                  <a:moveTo>
                    <a:pt x="0" y="1"/>
                  </a:moveTo>
                  <a:cubicBezTo>
                    <a:pt x="1" y="1"/>
                    <a:pt x="62" y="32"/>
                    <a:pt x="182" y="92"/>
                  </a:cubicBezTo>
                  <a:cubicBezTo>
                    <a:pt x="334" y="183"/>
                    <a:pt x="517" y="305"/>
                    <a:pt x="790" y="396"/>
                  </a:cubicBezTo>
                  <a:cubicBezTo>
                    <a:pt x="1277" y="670"/>
                    <a:pt x="2097" y="943"/>
                    <a:pt x="3070" y="1217"/>
                  </a:cubicBezTo>
                  <a:cubicBezTo>
                    <a:pt x="4073" y="1490"/>
                    <a:pt x="5228" y="1794"/>
                    <a:pt x="6505" y="2189"/>
                  </a:cubicBezTo>
                  <a:cubicBezTo>
                    <a:pt x="7751" y="2615"/>
                    <a:pt x="9119" y="3162"/>
                    <a:pt x="10517" y="3648"/>
                  </a:cubicBezTo>
                  <a:cubicBezTo>
                    <a:pt x="11976" y="4165"/>
                    <a:pt x="13313" y="4621"/>
                    <a:pt x="14560" y="4925"/>
                  </a:cubicBezTo>
                  <a:cubicBezTo>
                    <a:pt x="15806" y="5229"/>
                    <a:pt x="16870" y="5624"/>
                    <a:pt x="17782" y="5958"/>
                  </a:cubicBezTo>
                  <a:cubicBezTo>
                    <a:pt x="18693" y="6262"/>
                    <a:pt x="19423" y="6536"/>
                    <a:pt x="19909" y="6718"/>
                  </a:cubicBezTo>
                  <a:lnTo>
                    <a:pt x="20487" y="6901"/>
                  </a:lnTo>
                  <a:cubicBezTo>
                    <a:pt x="20578" y="6962"/>
                    <a:pt x="20669" y="6962"/>
                    <a:pt x="20669" y="6962"/>
                  </a:cubicBezTo>
                  <a:cubicBezTo>
                    <a:pt x="20669" y="6962"/>
                    <a:pt x="20639" y="6901"/>
                    <a:pt x="20426" y="6840"/>
                  </a:cubicBezTo>
                  <a:cubicBezTo>
                    <a:pt x="20274" y="6749"/>
                    <a:pt x="20092" y="6688"/>
                    <a:pt x="19879" y="6597"/>
                  </a:cubicBezTo>
                  <a:cubicBezTo>
                    <a:pt x="19332" y="6414"/>
                    <a:pt x="18663" y="6110"/>
                    <a:pt x="17751" y="5776"/>
                  </a:cubicBezTo>
                  <a:cubicBezTo>
                    <a:pt x="16870" y="5411"/>
                    <a:pt x="15775" y="5016"/>
                    <a:pt x="14499" y="4712"/>
                  </a:cubicBezTo>
                  <a:cubicBezTo>
                    <a:pt x="13283" y="4408"/>
                    <a:pt x="11915" y="3892"/>
                    <a:pt x="10517" y="3405"/>
                  </a:cubicBezTo>
                  <a:cubicBezTo>
                    <a:pt x="9119" y="2889"/>
                    <a:pt x="7751" y="2372"/>
                    <a:pt x="6505" y="1977"/>
                  </a:cubicBezTo>
                  <a:cubicBezTo>
                    <a:pt x="5228" y="1551"/>
                    <a:pt x="4073" y="1308"/>
                    <a:pt x="3070" y="1065"/>
                  </a:cubicBezTo>
                  <a:cubicBezTo>
                    <a:pt x="2097" y="791"/>
                    <a:pt x="1337" y="548"/>
                    <a:pt x="790" y="335"/>
                  </a:cubicBezTo>
                  <a:cubicBezTo>
                    <a:pt x="517" y="214"/>
                    <a:pt x="304" y="153"/>
                    <a:pt x="182" y="62"/>
                  </a:cubicBezTo>
                  <a:cubicBezTo>
                    <a:pt x="62" y="32"/>
                    <a:pt x="1" y="1"/>
                    <a:pt x="0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77" name="Google Shape;1577;p13"/>
            <p:cNvSpPr/>
            <p:nvPr/>
          </p:nvSpPr>
          <p:spPr>
            <a:xfrm>
              <a:off x="4446175" y="4244585"/>
              <a:ext cx="48674" cy="16982"/>
            </a:xfrm>
            <a:custGeom>
              <a:rect b="b" l="l" r="r" t="t"/>
              <a:pathLst>
                <a:path extrusionOk="0" h="732" w="2098">
                  <a:moveTo>
                    <a:pt x="16" y="0"/>
                  </a:moveTo>
                  <a:cubicBezTo>
                    <a:pt x="6" y="0"/>
                    <a:pt x="1" y="3"/>
                    <a:pt x="1" y="10"/>
                  </a:cubicBezTo>
                  <a:cubicBezTo>
                    <a:pt x="1" y="40"/>
                    <a:pt x="426" y="344"/>
                    <a:pt x="1004" y="526"/>
                  </a:cubicBezTo>
                  <a:cubicBezTo>
                    <a:pt x="1414" y="663"/>
                    <a:pt x="1790" y="732"/>
                    <a:pt x="1953" y="732"/>
                  </a:cubicBezTo>
                  <a:cubicBezTo>
                    <a:pt x="2007" y="732"/>
                    <a:pt x="2037" y="724"/>
                    <a:pt x="2037" y="709"/>
                  </a:cubicBezTo>
                  <a:cubicBezTo>
                    <a:pt x="2098" y="678"/>
                    <a:pt x="1642" y="557"/>
                    <a:pt x="1034" y="374"/>
                  </a:cubicBezTo>
                  <a:cubicBezTo>
                    <a:pt x="518" y="211"/>
                    <a:pt x="100" y="0"/>
                    <a:pt x="16" y="0"/>
                  </a:cubicBezTo>
                  <a:close/>
                </a:path>
              </a:pathLst>
            </a:custGeom>
            <a:solidFill>
              <a:srgbClr val="E2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78" name="Google Shape;1578;p13"/>
            <p:cNvSpPr/>
            <p:nvPr/>
          </p:nvSpPr>
          <p:spPr>
            <a:xfrm>
              <a:off x="4418683" y="4232660"/>
              <a:ext cx="14129" cy="6426"/>
            </a:xfrm>
            <a:custGeom>
              <a:rect b="b" l="l" r="r" t="t"/>
              <a:pathLst>
                <a:path extrusionOk="0" h="277" w="609">
                  <a:moveTo>
                    <a:pt x="9" y="1"/>
                  </a:moveTo>
                  <a:cubicBezTo>
                    <a:pt x="3" y="1"/>
                    <a:pt x="0" y="3"/>
                    <a:pt x="0" y="7"/>
                  </a:cubicBezTo>
                  <a:cubicBezTo>
                    <a:pt x="0" y="68"/>
                    <a:pt x="122" y="220"/>
                    <a:pt x="274" y="250"/>
                  </a:cubicBezTo>
                  <a:cubicBezTo>
                    <a:pt x="330" y="269"/>
                    <a:pt x="384" y="276"/>
                    <a:pt x="431" y="276"/>
                  </a:cubicBezTo>
                  <a:cubicBezTo>
                    <a:pt x="536" y="276"/>
                    <a:pt x="608" y="241"/>
                    <a:pt x="608" y="220"/>
                  </a:cubicBezTo>
                  <a:cubicBezTo>
                    <a:pt x="608" y="159"/>
                    <a:pt x="517" y="159"/>
                    <a:pt x="304" y="98"/>
                  </a:cubicBezTo>
                  <a:cubicBezTo>
                    <a:pt x="173" y="72"/>
                    <a:pt x="43" y="1"/>
                    <a:pt x="9" y="1"/>
                  </a:cubicBezTo>
                  <a:close/>
                </a:path>
              </a:pathLst>
            </a:custGeom>
            <a:solidFill>
              <a:srgbClr val="E2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79" name="Google Shape;1579;p13"/>
            <p:cNvSpPr/>
            <p:nvPr/>
          </p:nvSpPr>
          <p:spPr>
            <a:xfrm>
              <a:off x="4427847" y="4244909"/>
              <a:ext cx="12018" cy="6032"/>
            </a:xfrm>
            <a:custGeom>
              <a:rect b="b" l="l" r="r" t="t"/>
              <a:pathLst>
                <a:path extrusionOk="0" h="260" w="518">
                  <a:moveTo>
                    <a:pt x="33" y="0"/>
                  </a:moveTo>
                  <a:cubicBezTo>
                    <a:pt x="12" y="0"/>
                    <a:pt x="0" y="7"/>
                    <a:pt x="0" y="26"/>
                  </a:cubicBezTo>
                  <a:cubicBezTo>
                    <a:pt x="0" y="56"/>
                    <a:pt x="61" y="208"/>
                    <a:pt x="213" y="239"/>
                  </a:cubicBezTo>
                  <a:cubicBezTo>
                    <a:pt x="250" y="253"/>
                    <a:pt x="286" y="259"/>
                    <a:pt x="321" y="259"/>
                  </a:cubicBezTo>
                  <a:cubicBezTo>
                    <a:pt x="429" y="259"/>
                    <a:pt x="517" y="201"/>
                    <a:pt x="517" y="178"/>
                  </a:cubicBezTo>
                  <a:cubicBezTo>
                    <a:pt x="517" y="148"/>
                    <a:pt x="426" y="87"/>
                    <a:pt x="274" y="56"/>
                  </a:cubicBezTo>
                  <a:cubicBezTo>
                    <a:pt x="169" y="35"/>
                    <a:pt x="79" y="0"/>
                    <a:pt x="33" y="0"/>
                  </a:cubicBezTo>
                  <a:close/>
                </a:path>
              </a:pathLst>
            </a:custGeom>
            <a:solidFill>
              <a:srgbClr val="E2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80" name="Google Shape;1580;p13"/>
            <p:cNvSpPr/>
            <p:nvPr/>
          </p:nvSpPr>
          <p:spPr>
            <a:xfrm>
              <a:off x="4511066" y="4271589"/>
              <a:ext cx="28930" cy="9790"/>
            </a:xfrm>
            <a:custGeom>
              <a:rect b="b" l="l" r="r" t="t"/>
              <a:pathLst>
                <a:path extrusionOk="0" h="422" w="1247">
                  <a:moveTo>
                    <a:pt x="0" y="1"/>
                  </a:moveTo>
                  <a:cubicBezTo>
                    <a:pt x="0" y="61"/>
                    <a:pt x="0" y="122"/>
                    <a:pt x="122" y="213"/>
                  </a:cubicBezTo>
                  <a:cubicBezTo>
                    <a:pt x="243" y="274"/>
                    <a:pt x="395" y="365"/>
                    <a:pt x="578" y="396"/>
                  </a:cubicBezTo>
                  <a:cubicBezTo>
                    <a:pt x="691" y="415"/>
                    <a:pt x="798" y="422"/>
                    <a:pt x="892" y="422"/>
                  </a:cubicBezTo>
                  <a:cubicBezTo>
                    <a:pt x="1102" y="422"/>
                    <a:pt x="1246" y="386"/>
                    <a:pt x="1246" y="365"/>
                  </a:cubicBezTo>
                  <a:cubicBezTo>
                    <a:pt x="1246" y="305"/>
                    <a:pt x="942" y="305"/>
                    <a:pt x="578" y="244"/>
                  </a:cubicBezTo>
                  <a:cubicBezTo>
                    <a:pt x="426" y="213"/>
                    <a:pt x="274" y="122"/>
                    <a:pt x="152" y="92"/>
                  </a:cubicBezTo>
                  <a:lnTo>
                    <a:pt x="0" y="1"/>
                  </a:lnTo>
                  <a:close/>
                </a:path>
              </a:pathLst>
            </a:custGeom>
            <a:solidFill>
              <a:srgbClr val="E2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81" name="Google Shape;1581;p13"/>
            <p:cNvSpPr/>
            <p:nvPr/>
          </p:nvSpPr>
          <p:spPr>
            <a:xfrm>
              <a:off x="4480024" y="4276137"/>
              <a:ext cx="21878" cy="6542"/>
            </a:xfrm>
            <a:custGeom>
              <a:rect b="b" l="l" r="r" t="t"/>
              <a:pathLst>
                <a:path extrusionOk="0" h="282" w="943">
                  <a:moveTo>
                    <a:pt x="21" y="1"/>
                  </a:moveTo>
                  <a:cubicBezTo>
                    <a:pt x="8" y="1"/>
                    <a:pt x="1" y="6"/>
                    <a:pt x="1" y="17"/>
                  </a:cubicBezTo>
                  <a:cubicBezTo>
                    <a:pt x="1" y="48"/>
                    <a:pt x="183" y="230"/>
                    <a:pt x="457" y="261"/>
                  </a:cubicBezTo>
                  <a:cubicBezTo>
                    <a:pt x="515" y="275"/>
                    <a:pt x="574" y="281"/>
                    <a:pt x="629" y="281"/>
                  </a:cubicBezTo>
                  <a:cubicBezTo>
                    <a:pt x="803" y="281"/>
                    <a:pt x="943" y="223"/>
                    <a:pt x="943" y="200"/>
                  </a:cubicBezTo>
                  <a:cubicBezTo>
                    <a:pt x="943" y="169"/>
                    <a:pt x="700" y="169"/>
                    <a:pt x="457" y="109"/>
                  </a:cubicBezTo>
                  <a:cubicBezTo>
                    <a:pt x="236" y="84"/>
                    <a:pt x="75" y="1"/>
                    <a:pt x="21" y="1"/>
                  </a:cubicBezTo>
                  <a:close/>
                </a:path>
              </a:pathLst>
            </a:custGeom>
            <a:solidFill>
              <a:srgbClr val="E2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82" name="Google Shape;1582;p13"/>
            <p:cNvSpPr/>
            <p:nvPr/>
          </p:nvSpPr>
          <p:spPr>
            <a:xfrm>
              <a:off x="4436315" y="4265557"/>
              <a:ext cx="16240" cy="8050"/>
            </a:xfrm>
            <a:custGeom>
              <a:rect b="b" l="l" r="r" t="t"/>
              <a:pathLst>
                <a:path extrusionOk="0" h="347" w="700">
                  <a:moveTo>
                    <a:pt x="83" y="1"/>
                  </a:moveTo>
                  <a:cubicBezTo>
                    <a:pt x="74" y="1"/>
                    <a:pt x="67" y="6"/>
                    <a:pt x="61" y="17"/>
                  </a:cubicBezTo>
                  <a:cubicBezTo>
                    <a:pt x="0" y="48"/>
                    <a:pt x="122" y="230"/>
                    <a:pt x="304" y="321"/>
                  </a:cubicBezTo>
                  <a:cubicBezTo>
                    <a:pt x="366" y="339"/>
                    <a:pt x="426" y="347"/>
                    <a:pt x="479" y="347"/>
                  </a:cubicBezTo>
                  <a:cubicBezTo>
                    <a:pt x="608" y="347"/>
                    <a:pt x="699" y="304"/>
                    <a:pt x="699" y="261"/>
                  </a:cubicBezTo>
                  <a:cubicBezTo>
                    <a:pt x="699" y="230"/>
                    <a:pt x="547" y="230"/>
                    <a:pt x="335" y="109"/>
                  </a:cubicBezTo>
                  <a:cubicBezTo>
                    <a:pt x="188" y="84"/>
                    <a:pt x="120" y="1"/>
                    <a:pt x="83" y="1"/>
                  </a:cubicBezTo>
                  <a:close/>
                </a:path>
              </a:pathLst>
            </a:custGeom>
            <a:solidFill>
              <a:srgbClr val="E2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83" name="Google Shape;1583;p13"/>
            <p:cNvSpPr/>
            <p:nvPr/>
          </p:nvSpPr>
          <p:spPr>
            <a:xfrm>
              <a:off x="4524452" y="4290033"/>
              <a:ext cx="12018" cy="4965"/>
            </a:xfrm>
            <a:custGeom>
              <a:rect b="b" l="l" r="r" t="t"/>
              <a:pathLst>
                <a:path extrusionOk="0" h="214" w="518">
                  <a:moveTo>
                    <a:pt x="32" y="0"/>
                  </a:moveTo>
                  <a:cubicBezTo>
                    <a:pt x="12" y="0"/>
                    <a:pt x="1" y="7"/>
                    <a:pt x="1" y="26"/>
                  </a:cubicBezTo>
                  <a:cubicBezTo>
                    <a:pt x="1" y="57"/>
                    <a:pt x="92" y="178"/>
                    <a:pt x="244" y="209"/>
                  </a:cubicBezTo>
                  <a:cubicBezTo>
                    <a:pt x="260" y="212"/>
                    <a:pt x="277" y="214"/>
                    <a:pt x="293" y="214"/>
                  </a:cubicBezTo>
                  <a:cubicBezTo>
                    <a:pt x="421" y="214"/>
                    <a:pt x="517" y="114"/>
                    <a:pt x="517" y="87"/>
                  </a:cubicBezTo>
                  <a:cubicBezTo>
                    <a:pt x="517" y="57"/>
                    <a:pt x="487" y="49"/>
                    <a:pt x="438" y="49"/>
                  </a:cubicBezTo>
                  <a:cubicBezTo>
                    <a:pt x="388" y="49"/>
                    <a:pt x="320" y="57"/>
                    <a:pt x="244" y="57"/>
                  </a:cubicBezTo>
                  <a:cubicBezTo>
                    <a:pt x="160" y="36"/>
                    <a:pt x="76" y="0"/>
                    <a:pt x="32" y="0"/>
                  </a:cubicBezTo>
                  <a:close/>
                </a:path>
              </a:pathLst>
            </a:custGeom>
            <a:solidFill>
              <a:srgbClr val="E2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84" name="Google Shape;1584;p13"/>
            <p:cNvSpPr/>
            <p:nvPr/>
          </p:nvSpPr>
          <p:spPr>
            <a:xfrm>
              <a:off x="4316464" y="4306714"/>
              <a:ext cx="238473" cy="79576"/>
            </a:xfrm>
            <a:custGeom>
              <a:rect b="b" l="l" r="r" t="t"/>
              <a:pathLst>
                <a:path extrusionOk="0" h="3430" w="10279">
                  <a:moveTo>
                    <a:pt x="179" y="1"/>
                  </a:moveTo>
                  <a:cubicBezTo>
                    <a:pt x="0" y="1"/>
                    <a:pt x="34" y="124"/>
                    <a:pt x="698" y="554"/>
                  </a:cubicBezTo>
                  <a:cubicBezTo>
                    <a:pt x="1955" y="1342"/>
                    <a:pt x="7588" y="3430"/>
                    <a:pt x="9205" y="3430"/>
                  </a:cubicBezTo>
                  <a:cubicBezTo>
                    <a:pt x="9582" y="3430"/>
                    <a:pt x="9740" y="3316"/>
                    <a:pt x="9574" y="3046"/>
                  </a:cubicBezTo>
                  <a:lnTo>
                    <a:pt x="9574" y="3046"/>
                  </a:lnTo>
                  <a:cubicBezTo>
                    <a:pt x="9574" y="3046"/>
                    <a:pt x="9674" y="3054"/>
                    <a:pt x="9795" y="3054"/>
                  </a:cubicBezTo>
                  <a:cubicBezTo>
                    <a:pt x="10006" y="3054"/>
                    <a:pt x="10278" y="3029"/>
                    <a:pt x="10181" y="2894"/>
                  </a:cubicBezTo>
                  <a:cubicBezTo>
                    <a:pt x="10029" y="2712"/>
                    <a:pt x="2309" y="98"/>
                    <a:pt x="2309" y="98"/>
                  </a:cubicBezTo>
                  <a:lnTo>
                    <a:pt x="2218" y="98"/>
                  </a:lnTo>
                  <a:cubicBezTo>
                    <a:pt x="2012" y="82"/>
                    <a:pt x="1615" y="33"/>
                    <a:pt x="1326" y="33"/>
                  </a:cubicBezTo>
                  <a:cubicBezTo>
                    <a:pt x="1061" y="33"/>
                    <a:pt x="887" y="74"/>
                    <a:pt x="1032" y="219"/>
                  </a:cubicBezTo>
                  <a:cubicBezTo>
                    <a:pt x="1032" y="219"/>
                    <a:pt x="417" y="1"/>
                    <a:pt x="179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85" name="Google Shape;1585;p13"/>
            <p:cNvSpPr/>
            <p:nvPr/>
          </p:nvSpPr>
          <p:spPr>
            <a:xfrm>
              <a:off x="4341427" y="4066733"/>
              <a:ext cx="241582" cy="309766"/>
            </a:xfrm>
            <a:custGeom>
              <a:rect b="b" l="l" r="r" t="t"/>
              <a:pathLst>
                <a:path extrusionOk="0" h="13352" w="10413">
                  <a:moveTo>
                    <a:pt x="5946" y="0"/>
                  </a:moveTo>
                  <a:cubicBezTo>
                    <a:pt x="5695" y="0"/>
                    <a:pt x="5494" y="78"/>
                    <a:pt x="5367" y="259"/>
                  </a:cubicBezTo>
                  <a:cubicBezTo>
                    <a:pt x="4485" y="1475"/>
                    <a:pt x="2966" y="7129"/>
                    <a:pt x="2206" y="7402"/>
                  </a:cubicBezTo>
                  <a:cubicBezTo>
                    <a:pt x="1446" y="7676"/>
                    <a:pt x="503" y="9894"/>
                    <a:pt x="230" y="10594"/>
                  </a:cubicBezTo>
                  <a:cubicBezTo>
                    <a:pt x="0" y="11282"/>
                    <a:pt x="5458" y="13352"/>
                    <a:pt x="7170" y="13352"/>
                  </a:cubicBezTo>
                  <a:cubicBezTo>
                    <a:pt x="7272" y="13352"/>
                    <a:pt x="7360" y="13345"/>
                    <a:pt x="7434" y="13329"/>
                  </a:cubicBezTo>
                  <a:cubicBezTo>
                    <a:pt x="7434" y="13329"/>
                    <a:pt x="8133" y="12782"/>
                    <a:pt x="8589" y="11202"/>
                  </a:cubicBezTo>
                  <a:cubicBezTo>
                    <a:pt x="9045" y="9560"/>
                    <a:pt x="10078" y="7888"/>
                    <a:pt x="9774" y="7524"/>
                  </a:cubicBezTo>
                  <a:cubicBezTo>
                    <a:pt x="9470" y="7159"/>
                    <a:pt x="9075" y="6612"/>
                    <a:pt x="9318" y="6095"/>
                  </a:cubicBezTo>
                  <a:cubicBezTo>
                    <a:pt x="9531" y="5609"/>
                    <a:pt x="10412" y="2508"/>
                    <a:pt x="10412" y="2508"/>
                  </a:cubicBezTo>
                  <a:cubicBezTo>
                    <a:pt x="10412" y="2508"/>
                    <a:pt x="7377" y="0"/>
                    <a:pt x="594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86" name="Google Shape;1586;p13"/>
            <p:cNvSpPr/>
            <p:nvPr/>
          </p:nvSpPr>
          <p:spPr>
            <a:xfrm>
              <a:off x="4456754" y="4238344"/>
              <a:ext cx="110734" cy="136138"/>
            </a:xfrm>
            <a:custGeom>
              <a:rect b="b" l="l" r="r" t="t"/>
              <a:pathLst>
                <a:path extrusionOk="0" h="5868" w="4773">
                  <a:moveTo>
                    <a:pt x="3965" y="1"/>
                  </a:moveTo>
                  <a:cubicBezTo>
                    <a:pt x="3560" y="1"/>
                    <a:pt x="1" y="5324"/>
                    <a:pt x="1" y="5324"/>
                  </a:cubicBezTo>
                  <a:cubicBezTo>
                    <a:pt x="176" y="5675"/>
                    <a:pt x="1144" y="5868"/>
                    <a:pt x="1817" y="5868"/>
                  </a:cubicBezTo>
                  <a:cubicBezTo>
                    <a:pt x="2076" y="5868"/>
                    <a:pt x="2292" y="5839"/>
                    <a:pt x="2402" y="5780"/>
                  </a:cubicBezTo>
                  <a:cubicBezTo>
                    <a:pt x="2767" y="5598"/>
                    <a:pt x="4773" y="583"/>
                    <a:pt x="4682" y="309"/>
                  </a:cubicBezTo>
                  <a:cubicBezTo>
                    <a:pt x="4672" y="292"/>
                    <a:pt x="4659" y="284"/>
                    <a:pt x="4644" y="284"/>
                  </a:cubicBezTo>
                  <a:cubicBezTo>
                    <a:pt x="4409" y="284"/>
                    <a:pt x="3527" y="2102"/>
                    <a:pt x="3527" y="2102"/>
                  </a:cubicBezTo>
                  <a:cubicBezTo>
                    <a:pt x="3527" y="2102"/>
                    <a:pt x="4347" y="157"/>
                    <a:pt x="3982" y="5"/>
                  </a:cubicBezTo>
                  <a:cubicBezTo>
                    <a:pt x="3978" y="2"/>
                    <a:pt x="3972" y="1"/>
                    <a:pt x="3965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87" name="Google Shape;1587;p13"/>
            <p:cNvSpPr/>
            <p:nvPr/>
          </p:nvSpPr>
          <p:spPr>
            <a:xfrm>
              <a:off x="4352401" y="4072858"/>
              <a:ext cx="178431" cy="272368"/>
            </a:xfrm>
            <a:custGeom>
              <a:rect b="b" l="l" r="r" t="t"/>
              <a:pathLst>
                <a:path extrusionOk="0" h="11740" w="7691">
                  <a:moveTo>
                    <a:pt x="5388" y="1"/>
                  </a:moveTo>
                  <a:cubicBezTo>
                    <a:pt x="5287" y="1"/>
                    <a:pt x="5200" y="17"/>
                    <a:pt x="5137" y="56"/>
                  </a:cubicBezTo>
                  <a:cubicBezTo>
                    <a:pt x="5137" y="56"/>
                    <a:pt x="4316" y="1059"/>
                    <a:pt x="4103" y="2275"/>
                  </a:cubicBezTo>
                  <a:cubicBezTo>
                    <a:pt x="3921" y="3491"/>
                    <a:pt x="2341" y="6530"/>
                    <a:pt x="2097" y="7138"/>
                  </a:cubicBezTo>
                  <a:cubicBezTo>
                    <a:pt x="1824" y="7746"/>
                    <a:pt x="61" y="8354"/>
                    <a:pt x="0" y="10451"/>
                  </a:cubicBezTo>
                  <a:cubicBezTo>
                    <a:pt x="0" y="10451"/>
                    <a:pt x="2028" y="11739"/>
                    <a:pt x="3117" y="11739"/>
                  </a:cubicBezTo>
                  <a:cubicBezTo>
                    <a:pt x="3175" y="11739"/>
                    <a:pt x="3231" y="11735"/>
                    <a:pt x="3283" y="11728"/>
                  </a:cubicBezTo>
                  <a:cubicBezTo>
                    <a:pt x="4316" y="11576"/>
                    <a:pt x="7052" y="6348"/>
                    <a:pt x="6474" y="5375"/>
                  </a:cubicBezTo>
                  <a:cubicBezTo>
                    <a:pt x="6474" y="5375"/>
                    <a:pt x="6306" y="5295"/>
                    <a:pt x="6073" y="5295"/>
                  </a:cubicBezTo>
                  <a:cubicBezTo>
                    <a:pt x="5852" y="5295"/>
                    <a:pt x="5571" y="5367"/>
                    <a:pt x="5319" y="5649"/>
                  </a:cubicBezTo>
                  <a:cubicBezTo>
                    <a:pt x="4837" y="6222"/>
                    <a:pt x="4683" y="8233"/>
                    <a:pt x="4443" y="8233"/>
                  </a:cubicBezTo>
                  <a:cubicBezTo>
                    <a:pt x="4441" y="8233"/>
                    <a:pt x="4440" y="8233"/>
                    <a:pt x="4438" y="8232"/>
                  </a:cubicBezTo>
                  <a:cubicBezTo>
                    <a:pt x="4164" y="8202"/>
                    <a:pt x="4438" y="6530"/>
                    <a:pt x="5380" y="5132"/>
                  </a:cubicBezTo>
                  <a:cubicBezTo>
                    <a:pt x="6322" y="3703"/>
                    <a:pt x="7690" y="1576"/>
                    <a:pt x="7417" y="1120"/>
                  </a:cubicBezTo>
                  <a:cubicBezTo>
                    <a:pt x="7417" y="1120"/>
                    <a:pt x="7168" y="965"/>
                    <a:pt x="6993" y="965"/>
                  </a:cubicBezTo>
                  <a:cubicBezTo>
                    <a:pt x="6923" y="965"/>
                    <a:pt x="6865" y="989"/>
                    <a:pt x="6839" y="1059"/>
                  </a:cubicBezTo>
                  <a:cubicBezTo>
                    <a:pt x="6778" y="1272"/>
                    <a:pt x="5562" y="4281"/>
                    <a:pt x="5228" y="4433"/>
                  </a:cubicBezTo>
                  <a:cubicBezTo>
                    <a:pt x="5228" y="4433"/>
                    <a:pt x="6444" y="1241"/>
                    <a:pt x="6839" y="451"/>
                  </a:cubicBezTo>
                  <a:cubicBezTo>
                    <a:pt x="6839" y="451"/>
                    <a:pt x="5917" y="1"/>
                    <a:pt x="5388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88" name="Google Shape;1588;p13"/>
            <p:cNvSpPr/>
            <p:nvPr/>
          </p:nvSpPr>
          <p:spPr>
            <a:xfrm>
              <a:off x="3945496" y="4426728"/>
              <a:ext cx="134722" cy="53615"/>
            </a:xfrm>
            <a:custGeom>
              <a:rect b="b" l="l" r="r" t="t"/>
              <a:pathLst>
                <a:path extrusionOk="0" h="2311" w="5807">
                  <a:moveTo>
                    <a:pt x="761" y="1"/>
                  </a:moveTo>
                  <a:cubicBezTo>
                    <a:pt x="457" y="1"/>
                    <a:pt x="1" y="153"/>
                    <a:pt x="122" y="548"/>
                  </a:cubicBezTo>
                  <a:cubicBezTo>
                    <a:pt x="244" y="913"/>
                    <a:pt x="791" y="1004"/>
                    <a:pt x="1095" y="1065"/>
                  </a:cubicBezTo>
                  <a:lnTo>
                    <a:pt x="3375" y="1764"/>
                  </a:lnTo>
                  <a:cubicBezTo>
                    <a:pt x="4135" y="1946"/>
                    <a:pt x="4955" y="2128"/>
                    <a:pt x="5746" y="2311"/>
                  </a:cubicBezTo>
                  <a:cubicBezTo>
                    <a:pt x="5776" y="2311"/>
                    <a:pt x="5806" y="2280"/>
                    <a:pt x="5746" y="2250"/>
                  </a:cubicBezTo>
                  <a:cubicBezTo>
                    <a:pt x="4560" y="1916"/>
                    <a:pt x="3375" y="1551"/>
                    <a:pt x="2250" y="1217"/>
                  </a:cubicBezTo>
                  <a:cubicBezTo>
                    <a:pt x="1794" y="1065"/>
                    <a:pt x="1308" y="913"/>
                    <a:pt x="852" y="761"/>
                  </a:cubicBezTo>
                  <a:cubicBezTo>
                    <a:pt x="700" y="730"/>
                    <a:pt x="426" y="669"/>
                    <a:pt x="305" y="517"/>
                  </a:cubicBezTo>
                  <a:cubicBezTo>
                    <a:pt x="153" y="244"/>
                    <a:pt x="578" y="92"/>
                    <a:pt x="761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89" name="Google Shape;1589;p13"/>
            <p:cNvSpPr/>
            <p:nvPr/>
          </p:nvSpPr>
          <p:spPr>
            <a:xfrm>
              <a:off x="4252246" y="4536023"/>
              <a:ext cx="145302" cy="32573"/>
            </a:xfrm>
            <a:custGeom>
              <a:rect b="b" l="l" r="r" t="t"/>
              <a:pathLst>
                <a:path extrusionOk="0" h="1404" w="6263">
                  <a:moveTo>
                    <a:pt x="4287" y="1"/>
                  </a:moveTo>
                  <a:cubicBezTo>
                    <a:pt x="4226" y="1"/>
                    <a:pt x="4226" y="92"/>
                    <a:pt x="4256" y="92"/>
                  </a:cubicBezTo>
                  <a:cubicBezTo>
                    <a:pt x="4682" y="214"/>
                    <a:pt x="5107" y="396"/>
                    <a:pt x="5472" y="579"/>
                  </a:cubicBezTo>
                  <a:cubicBezTo>
                    <a:pt x="5624" y="670"/>
                    <a:pt x="5928" y="761"/>
                    <a:pt x="6019" y="913"/>
                  </a:cubicBezTo>
                  <a:cubicBezTo>
                    <a:pt x="6110" y="1126"/>
                    <a:pt x="5624" y="1156"/>
                    <a:pt x="5502" y="1156"/>
                  </a:cubicBezTo>
                  <a:cubicBezTo>
                    <a:pt x="5465" y="1157"/>
                    <a:pt x="5428" y="1158"/>
                    <a:pt x="5391" y="1158"/>
                  </a:cubicBezTo>
                  <a:cubicBezTo>
                    <a:pt x="4638" y="1158"/>
                    <a:pt x="3886" y="874"/>
                    <a:pt x="3162" y="700"/>
                  </a:cubicBezTo>
                  <a:cubicBezTo>
                    <a:pt x="2098" y="457"/>
                    <a:pt x="1034" y="305"/>
                    <a:pt x="1" y="1"/>
                  </a:cubicBezTo>
                  <a:lnTo>
                    <a:pt x="1" y="1"/>
                  </a:lnTo>
                  <a:cubicBezTo>
                    <a:pt x="943" y="366"/>
                    <a:pt x="1946" y="670"/>
                    <a:pt x="2919" y="882"/>
                  </a:cubicBezTo>
                  <a:cubicBezTo>
                    <a:pt x="3648" y="1034"/>
                    <a:pt x="4378" y="1308"/>
                    <a:pt x="5107" y="1369"/>
                  </a:cubicBezTo>
                  <a:cubicBezTo>
                    <a:pt x="5184" y="1388"/>
                    <a:pt x="5319" y="1404"/>
                    <a:pt x="5471" y="1404"/>
                  </a:cubicBezTo>
                  <a:cubicBezTo>
                    <a:pt x="5803" y="1404"/>
                    <a:pt x="6211" y="1327"/>
                    <a:pt x="6232" y="1034"/>
                  </a:cubicBezTo>
                  <a:cubicBezTo>
                    <a:pt x="6262" y="730"/>
                    <a:pt x="5746" y="518"/>
                    <a:pt x="5563" y="427"/>
                  </a:cubicBezTo>
                  <a:cubicBezTo>
                    <a:pt x="5168" y="244"/>
                    <a:pt x="4712" y="92"/>
                    <a:pt x="4287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90" name="Google Shape;1590;p13"/>
            <p:cNvSpPr/>
            <p:nvPr/>
          </p:nvSpPr>
          <p:spPr>
            <a:xfrm>
              <a:off x="4257907" y="4546602"/>
              <a:ext cx="188291" cy="34266"/>
            </a:xfrm>
            <a:custGeom>
              <a:rect b="b" l="l" r="r" t="t"/>
              <a:pathLst>
                <a:path extrusionOk="0" h="1477" w="8116">
                  <a:moveTo>
                    <a:pt x="0" y="1"/>
                  </a:moveTo>
                  <a:lnTo>
                    <a:pt x="0" y="1"/>
                  </a:lnTo>
                  <a:cubicBezTo>
                    <a:pt x="1611" y="852"/>
                    <a:pt x="3435" y="1156"/>
                    <a:pt x="5228" y="1369"/>
                  </a:cubicBezTo>
                  <a:cubicBezTo>
                    <a:pt x="5622" y="1418"/>
                    <a:pt x="6069" y="1476"/>
                    <a:pt x="6512" y="1476"/>
                  </a:cubicBezTo>
                  <a:cubicBezTo>
                    <a:pt x="6889" y="1476"/>
                    <a:pt x="7263" y="1434"/>
                    <a:pt x="7599" y="1308"/>
                  </a:cubicBezTo>
                  <a:cubicBezTo>
                    <a:pt x="8116" y="1126"/>
                    <a:pt x="7873" y="730"/>
                    <a:pt x="7508" y="518"/>
                  </a:cubicBezTo>
                  <a:cubicBezTo>
                    <a:pt x="7484" y="500"/>
                    <a:pt x="7463" y="493"/>
                    <a:pt x="7445" y="493"/>
                  </a:cubicBezTo>
                  <a:cubicBezTo>
                    <a:pt x="7368" y="493"/>
                    <a:pt x="7343" y="621"/>
                    <a:pt x="7417" y="670"/>
                  </a:cubicBezTo>
                  <a:cubicBezTo>
                    <a:pt x="7569" y="761"/>
                    <a:pt x="7842" y="913"/>
                    <a:pt x="7629" y="1126"/>
                  </a:cubicBezTo>
                  <a:cubicBezTo>
                    <a:pt x="7538" y="1186"/>
                    <a:pt x="7356" y="1186"/>
                    <a:pt x="7265" y="1217"/>
                  </a:cubicBezTo>
                  <a:cubicBezTo>
                    <a:pt x="6991" y="1278"/>
                    <a:pt x="6626" y="1278"/>
                    <a:pt x="6292" y="1278"/>
                  </a:cubicBezTo>
                  <a:cubicBezTo>
                    <a:pt x="5532" y="1278"/>
                    <a:pt x="4803" y="1156"/>
                    <a:pt x="4073" y="1034"/>
                  </a:cubicBezTo>
                  <a:cubicBezTo>
                    <a:pt x="2675" y="822"/>
                    <a:pt x="1277" y="548"/>
                    <a:pt x="0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91" name="Google Shape;1591;p13"/>
            <p:cNvSpPr/>
            <p:nvPr/>
          </p:nvSpPr>
          <p:spPr>
            <a:xfrm>
              <a:off x="3953964" y="4423132"/>
              <a:ext cx="419595" cy="130500"/>
            </a:xfrm>
            <a:custGeom>
              <a:rect b="b" l="l" r="r" t="t"/>
              <a:pathLst>
                <a:path extrusionOk="0" h="5625" w="18086">
                  <a:moveTo>
                    <a:pt x="1084" y="0"/>
                  </a:moveTo>
                  <a:cubicBezTo>
                    <a:pt x="720" y="0"/>
                    <a:pt x="487" y="51"/>
                    <a:pt x="700" y="216"/>
                  </a:cubicBezTo>
                  <a:lnTo>
                    <a:pt x="1368" y="399"/>
                  </a:lnTo>
                  <a:cubicBezTo>
                    <a:pt x="1368" y="399"/>
                    <a:pt x="973" y="361"/>
                    <a:pt x="631" y="361"/>
                  </a:cubicBezTo>
                  <a:cubicBezTo>
                    <a:pt x="289" y="361"/>
                    <a:pt x="0" y="399"/>
                    <a:pt x="213" y="551"/>
                  </a:cubicBezTo>
                  <a:cubicBezTo>
                    <a:pt x="580" y="833"/>
                    <a:pt x="15209" y="5625"/>
                    <a:pt x="17658" y="5625"/>
                  </a:cubicBezTo>
                  <a:cubicBezTo>
                    <a:pt x="17846" y="5625"/>
                    <a:pt x="17962" y="5596"/>
                    <a:pt x="17995" y="5536"/>
                  </a:cubicBezTo>
                  <a:cubicBezTo>
                    <a:pt x="18086" y="5293"/>
                    <a:pt x="15472" y="4502"/>
                    <a:pt x="15472" y="4502"/>
                  </a:cubicBezTo>
                  <a:lnTo>
                    <a:pt x="15472" y="4502"/>
                  </a:lnTo>
                  <a:cubicBezTo>
                    <a:pt x="15472" y="4502"/>
                    <a:pt x="16805" y="4701"/>
                    <a:pt x="17407" y="4701"/>
                  </a:cubicBezTo>
                  <a:cubicBezTo>
                    <a:pt x="17687" y="4701"/>
                    <a:pt x="17810" y="4658"/>
                    <a:pt x="17569" y="4533"/>
                  </a:cubicBezTo>
                  <a:cubicBezTo>
                    <a:pt x="16809" y="4107"/>
                    <a:pt x="2554" y="125"/>
                    <a:pt x="2554" y="125"/>
                  </a:cubicBezTo>
                  <a:cubicBezTo>
                    <a:pt x="2554" y="125"/>
                    <a:pt x="1657" y="0"/>
                    <a:pt x="1084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92" name="Google Shape;1592;p13"/>
            <p:cNvSpPr/>
            <p:nvPr/>
          </p:nvSpPr>
          <p:spPr>
            <a:xfrm>
              <a:off x="4167636" y="4183337"/>
              <a:ext cx="106511" cy="31436"/>
            </a:xfrm>
            <a:custGeom>
              <a:rect b="b" l="l" r="r" t="t"/>
              <a:pathLst>
                <a:path extrusionOk="0" h="1355" w="4591">
                  <a:moveTo>
                    <a:pt x="9" y="1"/>
                  </a:moveTo>
                  <a:cubicBezTo>
                    <a:pt x="3" y="1"/>
                    <a:pt x="0" y="2"/>
                    <a:pt x="0" y="5"/>
                  </a:cubicBezTo>
                  <a:cubicBezTo>
                    <a:pt x="0" y="5"/>
                    <a:pt x="244" y="157"/>
                    <a:pt x="639" y="370"/>
                  </a:cubicBezTo>
                  <a:cubicBezTo>
                    <a:pt x="1064" y="552"/>
                    <a:pt x="1642" y="765"/>
                    <a:pt x="2280" y="917"/>
                  </a:cubicBezTo>
                  <a:cubicBezTo>
                    <a:pt x="2918" y="1069"/>
                    <a:pt x="3496" y="1191"/>
                    <a:pt x="3921" y="1282"/>
                  </a:cubicBezTo>
                  <a:cubicBezTo>
                    <a:pt x="4211" y="1326"/>
                    <a:pt x="4435" y="1355"/>
                    <a:pt x="4534" y="1355"/>
                  </a:cubicBezTo>
                  <a:cubicBezTo>
                    <a:pt x="4570" y="1355"/>
                    <a:pt x="4590" y="1351"/>
                    <a:pt x="4590" y="1343"/>
                  </a:cubicBezTo>
                  <a:cubicBezTo>
                    <a:pt x="4590" y="1343"/>
                    <a:pt x="4377" y="1282"/>
                    <a:pt x="3952" y="1160"/>
                  </a:cubicBezTo>
                  <a:cubicBezTo>
                    <a:pt x="3526" y="1039"/>
                    <a:pt x="2979" y="887"/>
                    <a:pt x="2310" y="735"/>
                  </a:cubicBezTo>
                  <a:cubicBezTo>
                    <a:pt x="1672" y="583"/>
                    <a:pt x="1095" y="400"/>
                    <a:pt x="699" y="248"/>
                  </a:cubicBezTo>
                  <a:cubicBezTo>
                    <a:pt x="318" y="112"/>
                    <a:pt x="59" y="1"/>
                    <a:pt x="9" y="1"/>
                  </a:cubicBezTo>
                  <a:close/>
                </a:path>
              </a:pathLst>
            </a:custGeom>
            <a:solidFill>
              <a:srgbClr val="E2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93" name="Google Shape;1593;p13"/>
            <p:cNvSpPr/>
            <p:nvPr/>
          </p:nvSpPr>
          <p:spPr>
            <a:xfrm>
              <a:off x="4267767" y="4191596"/>
              <a:ext cx="37398" cy="13572"/>
            </a:xfrm>
            <a:custGeom>
              <a:rect b="b" l="l" r="r" t="t"/>
              <a:pathLst>
                <a:path extrusionOk="0" h="585" w="1612">
                  <a:moveTo>
                    <a:pt x="28" y="0"/>
                  </a:moveTo>
                  <a:cubicBezTo>
                    <a:pt x="10" y="0"/>
                    <a:pt x="1" y="5"/>
                    <a:pt x="1" y="14"/>
                  </a:cubicBezTo>
                  <a:cubicBezTo>
                    <a:pt x="1" y="44"/>
                    <a:pt x="365" y="257"/>
                    <a:pt x="760" y="409"/>
                  </a:cubicBezTo>
                  <a:cubicBezTo>
                    <a:pt x="1121" y="522"/>
                    <a:pt x="1415" y="584"/>
                    <a:pt x="1543" y="584"/>
                  </a:cubicBezTo>
                  <a:cubicBezTo>
                    <a:pt x="1587" y="584"/>
                    <a:pt x="1612" y="577"/>
                    <a:pt x="1612" y="561"/>
                  </a:cubicBezTo>
                  <a:cubicBezTo>
                    <a:pt x="1612" y="531"/>
                    <a:pt x="1277" y="470"/>
                    <a:pt x="821" y="257"/>
                  </a:cubicBezTo>
                  <a:cubicBezTo>
                    <a:pt x="462" y="129"/>
                    <a:pt x="124" y="0"/>
                    <a:pt x="28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94" name="Google Shape;1594;p13"/>
            <p:cNvSpPr/>
            <p:nvPr/>
          </p:nvSpPr>
          <p:spPr>
            <a:xfrm>
              <a:off x="4079476" y="4180947"/>
              <a:ext cx="38118" cy="7610"/>
            </a:xfrm>
            <a:custGeom>
              <a:rect b="b" l="l" r="r" t="t"/>
              <a:pathLst>
                <a:path extrusionOk="0" h="328" w="1643">
                  <a:moveTo>
                    <a:pt x="65" y="1"/>
                  </a:moveTo>
                  <a:cubicBezTo>
                    <a:pt x="43" y="1"/>
                    <a:pt x="31" y="6"/>
                    <a:pt x="31" y="17"/>
                  </a:cubicBezTo>
                  <a:cubicBezTo>
                    <a:pt x="1" y="47"/>
                    <a:pt x="335" y="260"/>
                    <a:pt x="791" y="321"/>
                  </a:cubicBezTo>
                  <a:cubicBezTo>
                    <a:pt x="855" y="325"/>
                    <a:pt x="917" y="327"/>
                    <a:pt x="976" y="327"/>
                  </a:cubicBezTo>
                  <a:cubicBezTo>
                    <a:pt x="1342" y="327"/>
                    <a:pt x="1612" y="256"/>
                    <a:pt x="1612" y="230"/>
                  </a:cubicBezTo>
                  <a:cubicBezTo>
                    <a:pt x="1642" y="199"/>
                    <a:pt x="1308" y="199"/>
                    <a:pt x="791" y="169"/>
                  </a:cubicBezTo>
                  <a:cubicBezTo>
                    <a:pt x="445" y="95"/>
                    <a:pt x="160" y="1"/>
                    <a:pt x="65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95" name="Google Shape;1595;p13"/>
            <p:cNvSpPr/>
            <p:nvPr/>
          </p:nvSpPr>
          <p:spPr>
            <a:xfrm>
              <a:off x="4103465" y="4171992"/>
              <a:ext cx="21182" cy="8352"/>
            </a:xfrm>
            <a:custGeom>
              <a:rect b="b" l="l" r="r" t="t"/>
              <a:pathLst>
                <a:path extrusionOk="0" h="360" w="913">
                  <a:moveTo>
                    <a:pt x="18" y="0"/>
                  </a:moveTo>
                  <a:cubicBezTo>
                    <a:pt x="7" y="0"/>
                    <a:pt x="0" y="3"/>
                    <a:pt x="0" y="8"/>
                  </a:cubicBezTo>
                  <a:cubicBezTo>
                    <a:pt x="0" y="38"/>
                    <a:pt x="152" y="251"/>
                    <a:pt x="426" y="312"/>
                  </a:cubicBezTo>
                  <a:cubicBezTo>
                    <a:pt x="521" y="348"/>
                    <a:pt x="617" y="360"/>
                    <a:pt x="697" y="360"/>
                  </a:cubicBezTo>
                  <a:cubicBezTo>
                    <a:pt x="822" y="360"/>
                    <a:pt x="912" y="330"/>
                    <a:pt x="912" y="312"/>
                  </a:cubicBezTo>
                  <a:cubicBezTo>
                    <a:pt x="912" y="281"/>
                    <a:pt x="669" y="281"/>
                    <a:pt x="456" y="160"/>
                  </a:cubicBezTo>
                  <a:cubicBezTo>
                    <a:pt x="255" y="59"/>
                    <a:pt x="74" y="0"/>
                    <a:pt x="18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96" name="Google Shape;1596;p13"/>
            <p:cNvSpPr/>
            <p:nvPr/>
          </p:nvSpPr>
          <p:spPr>
            <a:xfrm>
              <a:off x="4060452" y="4156193"/>
              <a:ext cx="17655" cy="7447"/>
            </a:xfrm>
            <a:custGeom>
              <a:rect b="b" l="l" r="r" t="t"/>
              <a:pathLst>
                <a:path extrusionOk="0" h="321" w="761">
                  <a:moveTo>
                    <a:pt x="28" y="0"/>
                  </a:moveTo>
                  <a:cubicBezTo>
                    <a:pt x="10" y="0"/>
                    <a:pt x="0" y="6"/>
                    <a:pt x="0" y="20"/>
                  </a:cubicBezTo>
                  <a:cubicBezTo>
                    <a:pt x="0" y="20"/>
                    <a:pt x="91" y="203"/>
                    <a:pt x="335" y="263"/>
                  </a:cubicBezTo>
                  <a:cubicBezTo>
                    <a:pt x="431" y="305"/>
                    <a:pt x="527" y="321"/>
                    <a:pt x="603" y="321"/>
                  </a:cubicBezTo>
                  <a:cubicBezTo>
                    <a:pt x="696" y="321"/>
                    <a:pt x="760" y="297"/>
                    <a:pt x="760" y="263"/>
                  </a:cubicBezTo>
                  <a:cubicBezTo>
                    <a:pt x="760" y="233"/>
                    <a:pt x="547" y="172"/>
                    <a:pt x="365" y="111"/>
                  </a:cubicBezTo>
                  <a:cubicBezTo>
                    <a:pt x="225" y="65"/>
                    <a:pt x="85" y="0"/>
                    <a:pt x="28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97" name="Google Shape;1597;p13"/>
            <p:cNvSpPr/>
            <p:nvPr/>
          </p:nvSpPr>
          <p:spPr>
            <a:xfrm>
              <a:off x="4128846" y="4181666"/>
              <a:ext cx="23293" cy="7633"/>
            </a:xfrm>
            <a:custGeom>
              <a:rect b="b" l="l" r="r" t="t"/>
              <a:pathLst>
                <a:path extrusionOk="0" h="329" w="1004">
                  <a:moveTo>
                    <a:pt x="30" y="0"/>
                  </a:moveTo>
                  <a:cubicBezTo>
                    <a:pt x="16" y="0"/>
                    <a:pt x="6" y="5"/>
                    <a:pt x="1" y="16"/>
                  </a:cubicBezTo>
                  <a:cubicBezTo>
                    <a:pt x="1" y="47"/>
                    <a:pt x="153" y="260"/>
                    <a:pt x="457" y="320"/>
                  </a:cubicBezTo>
                  <a:cubicBezTo>
                    <a:pt x="512" y="326"/>
                    <a:pt x="566" y="328"/>
                    <a:pt x="617" y="328"/>
                  </a:cubicBezTo>
                  <a:cubicBezTo>
                    <a:pt x="842" y="328"/>
                    <a:pt x="1004" y="279"/>
                    <a:pt x="1004" y="229"/>
                  </a:cubicBezTo>
                  <a:cubicBezTo>
                    <a:pt x="1004" y="199"/>
                    <a:pt x="761" y="168"/>
                    <a:pt x="457" y="168"/>
                  </a:cubicBezTo>
                  <a:cubicBezTo>
                    <a:pt x="234" y="94"/>
                    <a:pt x="92" y="0"/>
                    <a:pt x="30" y="0"/>
                  </a:cubicBezTo>
                  <a:close/>
                </a:path>
              </a:pathLst>
            </a:custGeom>
            <a:solidFill>
              <a:srgbClr val="E2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98" name="Google Shape;1598;p13"/>
            <p:cNvSpPr/>
            <p:nvPr/>
          </p:nvSpPr>
          <p:spPr>
            <a:xfrm>
              <a:off x="4094301" y="4140347"/>
              <a:ext cx="137530" cy="41899"/>
            </a:xfrm>
            <a:custGeom>
              <a:rect b="b" l="l" r="r" t="t"/>
              <a:pathLst>
                <a:path extrusionOk="0" h="1806" w="5928">
                  <a:moveTo>
                    <a:pt x="5" y="1"/>
                  </a:moveTo>
                  <a:cubicBezTo>
                    <a:pt x="2" y="1"/>
                    <a:pt x="0" y="2"/>
                    <a:pt x="0" y="4"/>
                  </a:cubicBezTo>
                  <a:cubicBezTo>
                    <a:pt x="0" y="4"/>
                    <a:pt x="91" y="95"/>
                    <a:pt x="243" y="156"/>
                  </a:cubicBezTo>
                  <a:cubicBezTo>
                    <a:pt x="365" y="247"/>
                    <a:pt x="578" y="308"/>
                    <a:pt x="851" y="430"/>
                  </a:cubicBezTo>
                  <a:cubicBezTo>
                    <a:pt x="1368" y="642"/>
                    <a:pt x="2189" y="855"/>
                    <a:pt x="2979" y="1068"/>
                  </a:cubicBezTo>
                  <a:cubicBezTo>
                    <a:pt x="3800" y="1341"/>
                    <a:pt x="4529" y="1524"/>
                    <a:pt x="5076" y="1645"/>
                  </a:cubicBezTo>
                  <a:cubicBezTo>
                    <a:pt x="5504" y="1746"/>
                    <a:pt x="5807" y="1805"/>
                    <a:pt x="5899" y="1805"/>
                  </a:cubicBezTo>
                  <a:cubicBezTo>
                    <a:pt x="5918" y="1805"/>
                    <a:pt x="5927" y="1803"/>
                    <a:pt x="5927" y="1797"/>
                  </a:cubicBezTo>
                  <a:cubicBezTo>
                    <a:pt x="5927" y="1767"/>
                    <a:pt x="5623" y="1676"/>
                    <a:pt x="5046" y="1524"/>
                  </a:cubicBezTo>
                  <a:cubicBezTo>
                    <a:pt x="4560" y="1372"/>
                    <a:pt x="3860" y="1190"/>
                    <a:pt x="3009" y="916"/>
                  </a:cubicBezTo>
                  <a:cubicBezTo>
                    <a:pt x="2158" y="642"/>
                    <a:pt x="1398" y="490"/>
                    <a:pt x="882" y="308"/>
                  </a:cubicBezTo>
                  <a:cubicBezTo>
                    <a:pt x="347" y="167"/>
                    <a:pt x="47" y="1"/>
                    <a:pt x="5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99" name="Google Shape;1599;p13"/>
            <p:cNvSpPr/>
            <p:nvPr/>
          </p:nvSpPr>
          <p:spPr>
            <a:xfrm>
              <a:off x="3981456" y="4158002"/>
              <a:ext cx="389992" cy="369599"/>
            </a:xfrm>
            <a:custGeom>
              <a:rect b="b" l="l" r="r" t="t"/>
              <a:pathLst>
                <a:path extrusionOk="0" h="15931" w="16810">
                  <a:moveTo>
                    <a:pt x="9406" y="1"/>
                  </a:moveTo>
                  <a:cubicBezTo>
                    <a:pt x="6836" y="1"/>
                    <a:pt x="2458" y="1739"/>
                    <a:pt x="1612" y="3346"/>
                  </a:cubicBezTo>
                  <a:cubicBezTo>
                    <a:pt x="700" y="5049"/>
                    <a:pt x="1" y="12009"/>
                    <a:pt x="1" y="12009"/>
                  </a:cubicBezTo>
                  <a:lnTo>
                    <a:pt x="13679" y="15930"/>
                  </a:lnTo>
                  <a:cubicBezTo>
                    <a:pt x="13679" y="15930"/>
                    <a:pt x="16506" y="13103"/>
                    <a:pt x="16658" y="10672"/>
                  </a:cubicBezTo>
                  <a:cubicBezTo>
                    <a:pt x="16810" y="8240"/>
                    <a:pt x="15108" y="6477"/>
                    <a:pt x="15108" y="6477"/>
                  </a:cubicBezTo>
                  <a:lnTo>
                    <a:pt x="15320" y="5018"/>
                  </a:lnTo>
                  <a:cubicBezTo>
                    <a:pt x="15320" y="5018"/>
                    <a:pt x="12402" y="337"/>
                    <a:pt x="9971" y="33"/>
                  </a:cubicBezTo>
                  <a:cubicBezTo>
                    <a:pt x="9795" y="11"/>
                    <a:pt x="9606" y="1"/>
                    <a:pt x="940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00" name="Google Shape;1600;p13"/>
            <p:cNvSpPr/>
            <p:nvPr/>
          </p:nvSpPr>
          <p:spPr>
            <a:xfrm>
              <a:off x="4277674" y="4357105"/>
              <a:ext cx="89552" cy="167226"/>
            </a:xfrm>
            <a:custGeom>
              <a:rect b="b" l="l" r="r" t="t"/>
              <a:pathLst>
                <a:path extrusionOk="0" h="7208" w="3860">
                  <a:moveTo>
                    <a:pt x="2547" y="1"/>
                  </a:moveTo>
                  <a:cubicBezTo>
                    <a:pt x="2148" y="1"/>
                    <a:pt x="1792" y="236"/>
                    <a:pt x="1792" y="236"/>
                  </a:cubicBezTo>
                  <a:cubicBezTo>
                    <a:pt x="1141" y="2396"/>
                    <a:pt x="1" y="7207"/>
                    <a:pt x="558" y="7207"/>
                  </a:cubicBezTo>
                  <a:cubicBezTo>
                    <a:pt x="573" y="7207"/>
                    <a:pt x="589" y="7203"/>
                    <a:pt x="607" y="7196"/>
                  </a:cubicBezTo>
                  <a:cubicBezTo>
                    <a:pt x="1337" y="6953"/>
                    <a:pt x="3859" y="3974"/>
                    <a:pt x="3616" y="1573"/>
                  </a:cubicBezTo>
                  <a:cubicBezTo>
                    <a:pt x="3503" y="300"/>
                    <a:pt x="2998" y="1"/>
                    <a:pt x="2547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01" name="Google Shape;1601;p13"/>
            <p:cNvSpPr/>
            <p:nvPr/>
          </p:nvSpPr>
          <p:spPr>
            <a:xfrm>
              <a:off x="4303379" y="4366083"/>
              <a:ext cx="86420" cy="126138"/>
            </a:xfrm>
            <a:custGeom>
              <a:rect b="b" l="l" r="r" t="t"/>
              <a:pathLst>
                <a:path extrusionOk="0" h="5437" w="3725">
                  <a:moveTo>
                    <a:pt x="958" y="1"/>
                  </a:moveTo>
                  <a:cubicBezTo>
                    <a:pt x="958" y="1"/>
                    <a:pt x="0" y="5436"/>
                    <a:pt x="471" y="5436"/>
                  </a:cubicBezTo>
                  <a:cubicBezTo>
                    <a:pt x="489" y="5436"/>
                    <a:pt x="510" y="5428"/>
                    <a:pt x="532" y="5411"/>
                  </a:cubicBezTo>
                  <a:cubicBezTo>
                    <a:pt x="1110" y="4894"/>
                    <a:pt x="3724" y="92"/>
                    <a:pt x="95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02" name="Google Shape;1602;p13"/>
            <p:cNvSpPr/>
            <p:nvPr/>
          </p:nvSpPr>
          <p:spPr>
            <a:xfrm>
              <a:off x="4227005" y="4243378"/>
              <a:ext cx="104957" cy="263807"/>
            </a:xfrm>
            <a:custGeom>
              <a:rect b="b" l="l" r="r" t="t"/>
              <a:pathLst>
                <a:path extrusionOk="0" h="11371" w="4524">
                  <a:moveTo>
                    <a:pt x="420" y="1"/>
                  </a:moveTo>
                  <a:cubicBezTo>
                    <a:pt x="420" y="1"/>
                    <a:pt x="0" y="11370"/>
                    <a:pt x="889" y="11370"/>
                  </a:cubicBezTo>
                  <a:cubicBezTo>
                    <a:pt x="895" y="11370"/>
                    <a:pt x="901" y="11370"/>
                    <a:pt x="906" y="11369"/>
                  </a:cubicBezTo>
                  <a:cubicBezTo>
                    <a:pt x="1818" y="11186"/>
                    <a:pt x="4523" y="1583"/>
                    <a:pt x="4524" y="1581"/>
                  </a:cubicBezTo>
                  <a:lnTo>
                    <a:pt x="4524" y="1581"/>
                  </a:lnTo>
                  <a:cubicBezTo>
                    <a:pt x="4473" y="1688"/>
                    <a:pt x="4356" y="1733"/>
                    <a:pt x="4193" y="1733"/>
                  </a:cubicBezTo>
                  <a:cubicBezTo>
                    <a:pt x="3187" y="1733"/>
                    <a:pt x="420" y="1"/>
                    <a:pt x="420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03" name="Google Shape;1603;p13"/>
            <p:cNvSpPr/>
            <p:nvPr/>
          </p:nvSpPr>
          <p:spPr>
            <a:xfrm>
              <a:off x="3994170" y="4165612"/>
              <a:ext cx="274317" cy="306982"/>
            </a:xfrm>
            <a:custGeom>
              <a:rect b="b" l="l" r="r" t="t"/>
              <a:pathLst>
                <a:path extrusionOk="0" h="13232" w="11824">
                  <a:moveTo>
                    <a:pt x="9132" y="0"/>
                  </a:moveTo>
                  <a:cubicBezTo>
                    <a:pt x="7399" y="0"/>
                    <a:pt x="2171" y="2122"/>
                    <a:pt x="1398" y="2867"/>
                  </a:cubicBezTo>
                  <a:cubicBezTo>
                    <a:pt x="578" y="3718"/>
                    <a:pt x="0" y="11256"/>
                    <a:pt x="0" y="11256"/>
                  </a:cubicBezTo>
                  <a:cubicBezTo>
                    <a:pt x="1246" y="12137"/>
                    <a:pt x="6231" y="13231"/>
                    <a:pt x="6231" y="13231"/>
                  </a:cubicBezTo>
                  <a:cubicBezTo>
                    <a:pt x="6231" y="13231"/>
                    <a:pt x="7660" y="11924"/>
                    <a:pt x="9119" y="8915"/>
                  </a:cubicBezTo>
                  <a:cubicBezTo>
                    <a:pt x="10547" y="5906"/>
                    <a:pt x="9848" y="2927"/>
                    <a:pt x="9757" y="2593"/>
                  </a:cubicBezTo>
                  <a:cubicBezTo>
                    <a:pt x="9696" y="2228"/>
                    <a:pt x="11824" y="2228"/>
                    <a:pt x="11824" y="2228"/>
                  </a:cubicBezTo>
                  <a:cubicBezTo>
                    <a:pt x="11824" y="2228"/>
                    <a:pt x="10608" y="556"/>
                    <a:pt x="9544" y="70"/>
                  </a:cubicBezTo>
                  <a:cubicBezTo>
                    <a:pt x="9449" y="22"/>
                    <a:pt x="9308" y="0"/>
                    <a:pt x="9132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04" name="Google Shape;1604;p13"/>
            <p:cNvSpPr/>
            <p:nvPr/>
          </p:nvSpPr>
          <p:spPr>
            <a:xfrm>
              <a:off x="4009667" y="4171133"/>
              <a:ext cx="211584" cy="300046"/>
            </a:xfrm>
            <a:custGeom>
              <a:rect b="b" l="l" r="r" t="t"/>
              <a:pathLst>
                <a:path extrusionOk="0" h="12933" w="9120">
                  <a:moveTo>
                    <a:pt x="7856" y="1"/>
                  </a:moveTo>
                  <a:cubicBezTo>
                    <a:pt x="7482" y="1"/>
                    <a:pt x="6627" y="318"/>
                    <a:pt x="6627" y="318"/>
                  </a:cubicBezTo>
                  <a:cubicBezTo>
                    <a:pt x="6627" y="318"/>
                    <a:pt x="6475" y="3236"/>
                    <a:pt x="6293" y="3358"/>
                  </a:cubicBezTo>
                  <a:cubicBezTo>
                    <a:pt x="6289" y="3362"/>
                    <a:pt x="6285" y="3363"/>
                    <a:pt x="6282" y="3363"/>
                  </a:cubicBezTo>
                  <a:cubicBezTo>
                    <a:pt x="6145" y="3363"/>
                    <a:pt x="6232" y="440"/>
                    <a:pt x="6232" y="440"/>
                  </a:cubicBezTo>
                  <a:lnTo>
                    <a:pt x="6232" y="440"/>
                  </a:lnTo>
                  <a:cubicBezTo>
                    <a:pt x="6232" y="440"/>
                    <a:pt x="5624" y="531"/>
                    <a:pt x="5411" y="805"/>
                  </a:cubicBezTo>
                  <a:cubicBezTo>
                    <a:pt x="5170" y="1077"/>
                    <a:pt x="3637" y="10867"/>
                    <a:pt x="3349" y="10867"/>
                  </a:cubicBezTo>
                  <a:cubicBezTo>
                    <a:pt x="3348" y="10867"/>
                    <a:pt x="3346" y="10866"/>
                    <a:pt x="3344" y="10866"/>
                  </a:cubicBezTo>
                  <a:cubicBezTo>
                    <a:pt x="3101" y="10775"/>
                    <a:pt x="5107" y="1656"/>
                    <a:pt x="4925" y="1230"/>
                  </a:cubicBezTo>
                  <a:cubicBezTo>
                    <a:pt x="4818" y="1018"/>
                    <a:pt x="4704" y="835"/>
                    <a:pt x="4549" y="835"/>
                  </a:cubicBezTo>
                  <a:cubicBezTo>
                    <a:pt x="4393" y="835"/>
                    <a:pt x="4195" y="1018"/>
                    <a:pt x="3922" y="1534"/>
                  </a:cubicBezTo>
                  <a:cubicBezTo>
                    <a:pt x="3455" y="2413"/>
                    <a:pt x="2592" y="4655"/>
                    <a:pt x="2272" y="4655"/>
                  </a:cubicBezTo>
                  <a:cubicBezTo>
                    <a:pt x="2238" y="4655"/>
                    <a:pt x="2210" y="4630"/>
                    <a:pt x="2189" y="4574"/>
                  </a:cubicBezTo>
                  <a:cubicBezTo>
                    <a:pt x="1946" y="3996"/>
                    <a:pt x="3922" y="1838"/>
                    <a:pt x="3618" y="1534"/>
                  </a:cubicBezTo>
                  <a:cubicBezTo>
                    <a:pt x="3585" y="1501"/>
                    <a:pt x="3533" y="1486"/>
                    <a:pt x="3466" y="1486"/>
                  </a:cubicBezTo>
                  <a:cubicBezTo>
                    <a:pt x="2922" y="1486"/>
                    <a:pt x="1383" y="2486"/>
                    <a:pt x="761" y="2811"/>
                  </a:cubicBezTo>
                  <a:cubicBezTo>
                    <a:pt x="244" y="3115"/>
                    <a:pt x="1" y="9012"/>
                    <a:pt x="821" y="11990"/>
                  </a:cubicBezTo>
                  <a:lnTo>
                    <a:pt x="4043" y="12933"/>
                  </a:lnTo>
                  <a:cubicBezTo>
                    <a:pt x="5928" y="11686"/>
                    <a:pt x="8025" y="9042"/>
                    <a:pt x="8481" y="7461"/>
                  </a:cubicBezTo>
                  <a:cubicBezTo>
                    <a:pt x="9119" y="5212"/>
                    <a:pt x="8208" y="75"/>
                    <a:pt x="7964" y="14"/>
                  </a:cubicBezTo>
                  <a:cubicBezTo>
                    <a:pt x="7936" y="5"/>
                    <a:pt x="7899" y="1"/>
                    <a:pt x="785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05" name="Google Shape;1605;p13"/>
            <p:cNvSpPr/>
            <p:nvPr/>
          </p:nvSpPr>
          <p:spPr>
            <a:xfrm>
              <a:off x="4016024" y="4331492"/>
              <a:ext cx="27910" cy="51249"/>
            </a:xfrm>
            <a:custGeom>
              <a:rect b="b" l="l" r="r" t="t"/>
              <a:pathLst>
                <a:path extrusionOk="0" h="2209" w="1203">
                  <a:moveTo>
                    <a:pt x="602" y="0"/>
                  </a:moveTo>
                  <a:cubicBezTo>
                    <a:pt x="594" y="0"/>
                    <a:pt x="586" y="1"/>
                    <a:pt x="578" y="2"/>
                  </a:cubicBezTo>
                  <a:cubicBezTo>
                    <a:pt x="0" y="124"/>
                    <a:pt x="304" y="2130"/>
                    <a:pt x="304" y="2130"/>
                  </a:cubicBezTo>
                  <a:cubicBezTo>
                    <a:pt x="393" y="2184"/>
                    <a:pt x="471" y="2209"/>
                    <a:pt x="541" y="2209"/>
                  </a:cubicBezTo>
                  <a:cubicBezTo>
                    <a:pt x="1203" y="2209"/>
                    <a:pt x="1052" y="0"/>
                    <a:pt x="602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06" name="Google Shape;1606;p13"/>
            <p:cNvSpPr/>
            <p:nvPr/>
          </p:nvSpPr>
          <p:spPr>
            <a:xfrm>
              <a:off x="4021662" y="4305717"/>
              <a:ext cx="25381" cy="22620"/>
            </a:xfrm>
            <a:custGeom>
              <a:rect b="b" l="l" r="r" t="t"/>
              <a:pathLst>
                <a:path extrusionOk="0" h="975" w="1094">
                  <a:moveTo>
                    <a:pt x="341" y="1"/>
                  </a:moveTo>
                  <a:cubicBezTo>
                    <a:pt x="173" y="1"/>
                    <a:pt x="31" y="165"/>
                    <a:pt x="0" y="627"/>
                  </a:cubicBezTo>
                  <a:cubicBezTo>
                    <a:pt x="0" y="627"/>
                    <a:pt x="476" y="974"/>
                    <a:pt x="774" y="974"/>
                  </a:cubicBezTo>
                  <a:cubicBezTo>
                    <a:pt x="861" y="974"/>
                    <a:pt x="932" y="945"/>
                    <a:pt x="973" y="870"/>
                  </a:cubicBezTo>
                  <a:cubicBezTo>
                    <a:pt x="1094" y="629"/>
                    <a:pt x="668" y="1"/>
                    <a:pt x="341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07" name="Google Shape;1607;p13"/>
            <p:cNvSpPr/>
            <p:nvPr/>
          </p:nvSpPr>
          <p:spPr>
            <a:xfrm>
              <a:off x="4020246" y="4237555"/>
              <a:ext cx="26425" cy="53499"/>
            </a:xfrm>
            <a:custGeom>
              <a:rect b="b" l="l" r="r" t="t"/>
              <a:pathLst>
                <a:path extrusionOk="0" h="2306" w="1139">
                  <a:moveTo>
                    <a:pt x="912" y="1"/>
                  </a:moveTo>
                  <a:cubicBezTo>
                    <a:pt x="759" y="1"/>
                    <a:pt x="538" y="127"/>
                    <a:pt x="365" y="221"/>
                  </a:cubicBezTo>
                  <a:cubicBezTo>
                    <a:pt x="1" y="404"/>
                    <a:pt x="92" y="2076"/>
                    <a:pt x="274" y="2288"/>
                  </a:cubicBezTo>
                  <a:cubicBezTo>
                    <a:pt x="286" y="2300"/>
                    <a:pt x="299" y="2306"/>
                    <a:pt x="313" y="2306"/>
                  </a:cubicBezTo>
                  <a:cubicBezTo>
                    <a:pt x="514" y="2306"/>
                    <a:pt x="922" y="1119"/>
                    <a:pt x="1065" y="465"/>
                  </a:cubicBezTo>
                  <a:cubicBezTo>
                    <a:pt x="1138" y="112"/>
                    <a:pt x="1055" y="1"/>
                    <a:pt x="912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08" name="Google Shape;1608;p13"/>
            <p:cNvSpPr/>
            <p:nvPr/>
          </p:nvSpPr>
          <p:spPr>
            <a:xfrm>
              <a:off x="4228977" y="4230688"/>
              <a:ext cx="103054" cy="46957"/>
            </a:xfrm>
            <a:custGeom>
              <a:rect b="b" l="l" r="r" t="t"/>
              <a:pathLst>
                <a:path extrusionOk="0" h="2024" w="4442">
                  <a:moveTo>
                    <a:pt x="1" y="1"/>
                  </a:moveTo>
                  <a:cubicBezTo>
                    <a:pt x="2" y="1"/>
                    <a:pt x="3451" y="2024"/>
                    <a:pt x="4236" y="2024"/>
                  </a:cubicBezTo>
                  <a:cubicBezTo>
                    <a:pt x="4389" y="2024"/>
                    <a:pt x="4442" y="1947"/>
                    <a:pt x="4347" y="1764"/>
                  </a:cubicBezTo>
                  <a:cubicBezTo>
                    <a:pt x="3922" y="943"/>
                    <a:pt x="3162" y="366"/>
                    <a:pt x="3162" y="365"/>
                  </a:cubicBezTo>
                  <a:lnTo>
                    <a:pt x="3162" y="365"/>
                  </a:lnTo>
                  <a:cubicBezTo>
                    <a:pt x="3162" y="366"/>
                    <a:pt x="3917" y="1279"/>
                    <a:pt x="3192" y="1279"/>
                  </a:cubicBezTo>
                  <a:cubicBezTo>
                    <a:pt x="2771" y="1279"/>
                    <a:pt x="1853" y="971"/>
                    <a:pt x="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09" name="Google Shape;1609;p13"/>
            <p:cNvSpPr/>
            <p:nvPr/>
          </p:nvSpPr>
          <p:spPr>
            <a:xfrm>
              <a:off x="4138010" y="4355504"/>
              <a:ext cx="158688" cy="352617"/>
            </a:xfrm>
            <a:custGeom>
              <a:rect b="b" l="l" r="r" t="t"/>
              <a:pathLst>
                <a:path extrusionOk="0" h="15199" w="6840">
                  <a:moveTo>
                    <a:pt x="6840" y="1"/>
                  </a:moveTo>
                  <a:lnTo>
                    <a:pt x="4165" y="274"/>
                  </a:lnTo>
                  <a:cubicBezTo>
                    <a:pt x="4165" y="274"/>
                    <a:pt x="3861" y="1034"/>
                    <a:pt x="3587" y="1672"/>
                  </a:cubicBezTo>
                  <a:cubicBezTo>
                    <a:pt x="1581" y="6657"/>
                    <a:pt x="1" y="15199"/>
                    <a:pt x="1" y="15199"/>
                  </a:cubicBezTo>
                  <a:lnTo>
                    <a:pt x="3101" y="14560"/>
                  </a:lnTo>
                  <a:cubicBezTo>
                    <a:pt x="2888" y="12098"/>
                    <a:pt x="6840" y="1"/>
                    <a:pt x="684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10" name="Google Shape;1610;p13"/>
            <p:cNvSpPr/>
            <p:nvPr/>
          </p:nvSpPr>
          <p:spPr>
            <a:xfrm>
              <a:off x="4360846" y="4335065"/>
              <a:ext cx="145998" cy="332850"/>
            </a:xfrm>
            <a:custGeom>
              <a:rect b="b" l="l" r="r" t="t"/>
              <a:pathLst>
                <a:path extrusionOk="0" h="14347" w="6293">
                  <a:moveTo>
                    <a:pt x="3557" y="0"/>
                  </a:moveTo>
                  <a:cubicBezTo>
                    <a:pt x="791" y="6140"/>
                    <a:pt x="1" y="14347"/>
                    <a:pt x="1" y="14347"/>
                  </a:cubicBezTo>
                  <a:lnTo>
                    <a:pt x="1794" y="13222"/>
                  </a:lnTo>
                  <a:lnTo>
                    <a:pt x="3527" y="13678"/>
                  </a:lnTo>
                  <a:cubicBezTo>
                    <a:pt x="3314" y="10487"/>
                    <a:pt x="6293" y="365"/>
                    <a:pt x="6293" y="365"/>
                  </a:cubicBezTo>
                  <a:cubicBezTo>
                    <a:pt x="4743" y="91"/>
                    <a:pt x="3557" y="0"/>
                    <a:pt x="355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11" name="Google Shape;1611;p13"/>
            <p:cNvSpPr/>
            <p:nvPr/>
          </p:nvSpPr>
          <p:spPr>
            <a:xfrm>
              <a:off x="4389776" y="4456354"/>
              <a:ext cx="31738" cy="169986"/>
            </a:xfrm>
            <a:custGeom>
              <a:rect b="b" l="l" r="r" t="t"/>
              <a:pathLst>
                <a:path extrusionOk="0" h="7327" w="1368">
                  <a:moveTo>
                    <a:pt x="638" y="0"/>
                  </a:moveTo>
                  <a:lnTo>
                    <a:pt x="638" y="0"/>
                  </a:lnTo>
                  <a:cubicBezTo>
                    <a:pt x="490" y="622"/>
                    <a:pt x="284" y="1215"/>
                    <a:pt x="415" y="1864"/>
                  </a:cubicBezTo>
                  <a:lnTo>
                    <a:pt x="415" y="1864"/>
                  </a:lnTo>
                  <a:cubicBezTo>
                    <a:pt x="399" y="1882"/>
                    <a:pt x="382" y="1899"/>
                    <a:pt x="365" y="1915"/>
                  </a:cubicBezTo>
                  <a:cubicBezTo>
                    <a:pt x="390" y="1915"/>
                    <a:pt x="409" y="1920"/>
                    <a:pt x="426" y="1926"/>
                  </a:cubicBezTo>
                  <a:lnTo>
                    <a:pt x="426" y="1926"/>
                  </a:lnTo>
                  <a:cubicBezTo>
                    <a:pt x="431" y="1964"/>
                    <a:pt x="462" y="1988"/>
                    <a:pt x="499" y="1988"/>
                  </a:cubicBezTo>
                  <a:cubicBezTo>
                    <a:pt x="515" y="1988"/>
                    <a:pt x="531" y="1984"/>
                    <a:pt x="547" y="1976"/>
                  </a:cubicBezTo>
                  <a:cubicBezTo>
                    <a:pt x="968" y="1611"/>
                    <a:pt x="767" y="884"/>
                    <a:pt x="1117" y="487"/>
                  </a:cubicBezTo>
                  <a:lnTo>
                    <a:pt x="1117" y="487"/>
                  </a:lnTo>
                  <a:cubicBezTo>
                    <a:pt x="1189" y="993"/>
                    <a:pt x="1022" y="1498"/>
                    <a:pt x="882" y="1976"/>
                  </a:cubicBezTo>
                  <a:cubicBezTo>
                    <a:pt x="730" y="2462"/>
                    <a:pt x="578" y="2949"/>
                    <a:pt x="456" y="3435"/>
                  </a:cubicBezTo>
                  <a:cubicBezTo>
                    <a:pt x="274" y="4712"/>
                    <a:pt x="213" y="5988"/>
                    <a:pt x="0" y="7234"/>
                  </a:cubicBezTo>
                  <a:cubicBezTo>
                    <a:pt x="0" y="7293"/>
                    <a:pt x="51" y="7327"/>
                    <a:pt x="87" y="7327"/>
                  </a:cubicBezTo>
                  <a:cubicBezTo>
                    <a:pt x="106" y="7327"/>
                    <a:pt x="122" y="7317"/>
                    <a:pt x="122" y="7295"/>
                  </a:cubicBezTo>
                  <a:cubicBezTo>
                    <a:pt x="365" y="5958"/>
                    <a:pt x="334" y="4590"/>
                    <a:pt x="608" y="3253"/>
                  </a:cubicBezTo>
                  <a:cubicBezTo>
                    <a:pt x="790" y="2310"/>
                    <a:pt x="1368" y="1338"/>
                    <a:pt x="1216" y="365"/>
                  </a:cubicBezTo>
                  <a:cubicBezTo>
                    <a:pt x="1216" y="344"/>
                    <a:pt x="1172" y="309"/>
                    <a:pt x="1136" y="309"/>
                  </a:cubicBezTo>
                  <a:cubicBezTo>
                    <a:pt x="1119" y="309"/>
                    <a:pt x="1104" y="316"/>
                    <a:pt x="1094" y="335"/>
                  </a:cubicBezTo>
                  <a:cubicBezTo>
                    <a:pt x="569" y="611"/>
                    <a:pt x="773" y="1341"/>
                    <a:pt x="470" y="1791"/>
                  </a:cubicBezTo>
                  <a:lnTo>
                    <a:pt x="470" y="1791"/>
                  </a:lnTo>
                  <a:cubicBezTo>
                    <a:pt x="427" y="1178"/>
                    <a:pt x="610" y="589"/>
                    <a:pt x="638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12" name="Google Shape;1612;p13"/>
            <p:cNvSpPr/>
            <p:nvPr/>
          </p:nvSpPr>
          <p:spPr>
            <a:xfrm>
              <a:off x="4428543" y="4351281"/>
              <a:ext cx="63498" cy="253599"/>
            </a:xfrm>
            <a:custGeom>
              <a:rect b="b" l="l" r="r" t="t"/>
              <a:pathLst>
                <a:path extrusionOk="0" h="10931" w="2737">
                  <a:moveTo>
                    <a:pt x="2736" y="0"/>
                  </a:moveTo>
                  <a:cubicBezTo>
                    <a:pt x="2615" y="213"/>
                    <a:pt x="2584" y="487"/>
                    <a:pt x="2524" y="730"/>
                  </a:cubicBezTo>
                  <a:cubicBezTo>
                    <a:pt x="2463" y="821"/>
                    <a:pt x="2372" y="1247"/>
                    <a:pt x="2250" y="1277"/>
                  </a:cubicBezTo>
                  <a:cubicBezTo>
                    <a:pt x="2225" y="1288"/>
                    <a:pt x="2204" y="1293"/>
                    <a:pt x="2188" y="1293"/>
                  </a:cubicBezTo>
                  <a:cubicBezTo>
                    <a:pt x="2065" y="1293"/>
                    <a:pt x="2162" y="1023"/>
                    <a:pt x="2189" y="943"/>
                  </a:cubicBezTo>
                  <a:cubicBezTo>
                    <a:pt x="2250" y="760"/>
                    <a:pt x="2463" y="213"/>
                    <a:pt x="2250" y="61"/>
                  </a:cubicBezTo>
                  <a:cubicBezTo>
                    <a:pt x="2208" y="35"/>
                    <a:pt x="2167" y="22"/>
                    <a:pt x="2128" y="22"/>
                  </a:cubicBezTo>
                  <a:cubicBezTo>
                    <a:pt x="1723" y="22"/>
                    <a:pt x="1521" y="1354"/>
                    <a:pt x="1521" y="1520"/>
                  </a:cubicBezTo>
                  <a:cubicBezTo>
                    <a:pt x="1277" y="2736"/>
                    <a:pt x="1156" y="3982"/>
                    <a:pt x="913" y="5198"/>
                  </a:cubicBezTo>
                  <a:cubicBezTo>
                    <a:pt x="578" y="7113"/>
                    <a:pt x="335" y="8997"/>
                    <a:pt x="1" y="10852"/>
                  </a:cubicBezTo>
                  <a:cubicBezTo>
                    <a:pt x="1" y="10909"/>
                    <a:pt x="37" y="10931"/>
                    <a:pt x="64" y="10931"/>
                  </a:cubicBezTo>
                  <a:cubicBezTo>
                    <a:pt x="80" y="10931"/>
                    <a:pt x="92" y="10923"/>
                    <a:pt x="92" y="10912"/>
                  </a:cubicBezTo>
                  <a:cubicBezTo>
                    <a:pt x="396" y="9484"/>
                    <a:pt x="548" y="8025"/>
                    <a:pt x="761" y="6596"/>
                  </a:cubicBezTo>
                  <a:cubicBezTo>
                    <a:pt x="1004" y="5289"/>
                    <a:pt x="1277" y="3952"/>
                    <a:pt x="1490" y="2614"/>
                  </a:cubicBezTo>
                  <a:cubicBezTo>
                    <a:pt x="1551" y="1976"/>
                    <a:pt x="1581" y="1338"/>
                    <a:pt x="1825" y="669"/>
                  </a:cubicBezTo>
                  <a:cubicBezTo>
                    <a:pt x="1855" y="517"/>
                    <a:pt x="1916" y="335"/>
                    <a:pt x="2007" y="244"/>
                  </a:cubicBezTo>
                  <a:cubicBezTo>
                    <a:pt x="2067" y="177"/>
                    <a:pt x="2112" y="150"/>
                    <a:pt x="2146" y="150"/>
                  </a:cubicBezTo>
                  <a:cubicBezTo>
                    <a:pt x="2266" y="150"/>
                    <a:pt x="2237" y="496"/>
                    <a:pt x="2189" y="639"/>
                  </a:cubicBezTo>
                  <a:cubicBezTo>
                    <a:pt x="2159" y="882"/>
                    <a:pt x="2007" y="1216"/>
                    <a:pt x="2128" y="1429"/>
                  </a:cubicBezTo>
                  <a:cubicBezTo>
                    <a:pt x="2128" y="1459"/>
                    <a:pt x="2136" y="1475"/>
                    <a:pt x="2147" y="1475"/>
                  </a:cubicBezTo>
                  <a:cubicBezTo>
                    <a:pt x="2159" y="1475"/>
                    <a:pt x="2174" y="1459"/>
                    <a:pt x="2189" y="1429"/>
                  </a:cubicBezTo>
                  <a:cubicBezTo>
                    <a:pt x="2584" y="1186"/>
                    <a:pt x="2584" y="487"/>
                    <a:pt x="2736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13" name="Google Shape;1613;p13"/>
            <p:cNvSpPr/>
            <p:nvPr/>
          </p:nvSpPr>
          <p:spPr>
            <a:xfrm>
              <a:off x="4401051" y="4391464"/>
              <a:ext cx="88160" cy="61457"/>
            </a:xfrm>
            <a:custGeom>
              <a:rect b="b" l="l" r="r" t="t"/>
              <a:pathLst>
                <a:path extrusionOk="0" h="2649" w="3800">
                  <a:moveTo>
                    <a:pt x="3800" y="1"/>
                  </a:moveTo>
                  <a:lnTo>
                    <a:pt x="1034" y="62"/>
                  </a:lnTo>
                  <a:cubicBezTo>
                    <a:pt x="578" y="1217"/>
                    <a:pt x="365" y="1460"/>
                    <a:pt x="0" y="2645"/>
                  </a:cubicBezTo>
                  <a:cubicBezTo>
                    <a:pt x="49" y="2648"/>
                    <a:pt x="104" y="2649"/>
                    <a:pt x="164" y="2649"/>
                  </a:cubicBezTo>
                  <a:cubicBezTo>
                    <a:pt x="926" y="2649"/>
                    <a:pt x="2527" y="2473"/>
                    <a:pt x="3344" y="2220"/>
                  </a:cubicBezTo>
                  <a:cubicBezTo>
                    <a:pt x="3648" y="1156"/>
                    <a:pt x="3617" y="761"/>
                    <a:pt x="3800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14" name="Google Shape;1614;p13"/>
            <p:cNvSpPr/>
            <p:nvPr/>
          </p:nvSpPr>
          <p:spPr>
            <a:xfrm>
              <a:off x="4552663" y="4355504"/>
              <a:ext cx="146694" cy="332178"/>
            </a:xfrm>
            <a:custGeom>
              <a:rect b="b" l="l" r="r" t="t"/>
              <a:pathLst>
                <a:path extrusionOk="0" h="14318" w="6323">
                  <a:moveTo>
                    <a:pt x="3587" y="1"/>
                  </a:moveTo>
                  <a:cubicBezTo>
                    <a:pt x="821" y="6110"/>
                    <a:pt x="0" y="14317"/>
                    <a:pt x="0" y="14317"/>
                  </a:cubicBezTo>
                  <a:lnTo>
                    <a:pt x="1794" y="13223"/>
                  </a:lnTo>
                  <a:lnTo>
                    <a:pt x="3557" y="13679"/>
                  </a:lnTo>
                  <a:cubicBezTo>
                    <a:pt x="3314" y="10487"/>
                    <a:pt x="6323" y="335"/>
                    <a:pt x="6323" y="335"/>
                  </a:cubicBezTo>
                  <a:cubicBezTo>
                    <a:pt x="4773" y="92"/>
                    <a:pt x="3587" y="1"/>
                    <a:pt x="358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15" name="Google Shape;1615;p13"/>
            <p:cNvSpPr/>
            <p:nvPr/>
          </p:nvSpPr>
          <p:spPr>
            <a:xfrm>
              <a:off x="4584401" y="4367498"/>
              <a:ext cx="69832" cy="203394"/>
            </a:xfrm>
            <a:custGeom>
              <a:rect b="b" l="l" r="r" t="t"/>
              <a:pathLst>
                <a:path extrusionOk="0" h="8767" w="3010">
                  <a:moveTo>
                    <a:pt x="2661" y="266"/>
                  </a:moveTo>
                  <a:lnTo>
                    <a:pt x="2661" y="266"/>
                  </a:lnTo>
                  <a:cubicBezTo>
                    <a:pt x="2639" y="287"/>
                    <a:pt x="2613" y="319"/>
                    <a:pt x="2584" y="365"/>
                  </a:cubicBezTo>
                  <a:lnTo>
                    <a:pt x="2493" y="578"/>
                  </a:lnTo>
                  <a:cubicBezTo>
                    <a:pt x="2418" y="728"/>
                    <a:pt x="2354" y="867"/>
                    <a:pt x="2266" y="973"/>
                  </a:cubicBezTo>
                  <a:lnTo>
                    <a:pt x="2266" y="973"/>
                  </a:lnTo>
                  <a:cubicBezTo>
                    <a:pt x="2342" y="950"/>
                    <a:pt x="2422" y="770"/>
                    <a:pt x="2462" y="669"/>
                  </a:cubicBezTo>
                  <a:cubicBezTo>
                    <a:pt x="2529" y="535"/>
                    <a:pt x="2587" y="393"/>
                    <a:pt x="2661" y="266"/>
                  </a:cubicBezTo>
                  <a:close/>
                  <a:moveTo>
                    <a:pt x="2158" y="92"/>
                  </a:moveTo>
                  <a:cubicBezTo>
                    <a:pt x="2067" y="396"/>
                    <a:pt x="1946" y="730"/>
                    <a:pt x="2037" y="1095"/>
                  </a:cubicBezTo>
                  <a:lnTo>
                    <a:pt x="2067" y="1125"/>
                  </a:lnTo>
                  <a:cubicBezTo>
                    <a:pt x="2148" y="1090"/>
                    <a:pt x="2212" y="1038"/>
                    <a:pt x="2266" y="973"/>
                  </a:cubicBezTo>
                  <a:lnTo>
                    <a:pt x="2266" y="973"/>
                  </a:lnTo>
                  <a:cubicBezTo>
                    <a:pt x="2261" y="974"/>
                    <a:pt x="2256" y="975"/>
                    <a:pt x="2250" y="975"/>
                  </a:cubicBezTo>
                  <a:cubicBezTo>
                    <a:pt x="2217" y="975"/>
                    <a:pt x="2185" y="941"/>
                    <a:pt x="2158" y="852"/>
                  </a:cubicBezTo>
                  <a:cubicBezTo>
                    <a:pt x="1976" y="639"/>
                    <a:pt x="2098" y="335"/>
                    <a:pt x="2158" y="92"/>
                  </a:cubicBezTo>
                  <a:close/>
                  <a:moveTo>
                    <a:pt x="2888" y="0"/>
                  </a:moveTo>
                  <a:cubicBezTo>
                    <a:pt x="2792" y="69"/>
                    <a:pt x="2721" y="162"/>
                    <a:pt x="2661" y="266"/>
                  </a:cubicBezTo>
                  <a:lnTo>
                    <a:pt x="2661" y="266"/>
                  </a:lnTo>
                  <a:cubicBezTo>
                    <a:pt x="2683" y="244"/>
                    <a:pt x="2702" y="235"/>
                    <a:pt x="2718" y="235"/>
                  </a:cubicBezTo>
                  <a:cubicBezTo>
                    <a:pt x="2797" y="235"/>
                    <a:pt x="2797" y="469"/>
                    <a:pt x="2797" y="578"/>
                  </a:cubicBezTo>
                  <a:cubicBezTo>
                    <a:pt x="2736" y="821"/>
                    <a:pt x="2675" y="1034"/>
                    <a:pt x="2584" y="1277"/>
                  </a:cubicBezTo>
                  <a:cubicBezTo>
                    <a:pt x="2250" y="2311"/>
                    <a:pt x="1915" y="3283"/>
                    <a:pt x="1763" y="4377"/>
                  </a:cubicBezTo>
                  <a:cubicBezTo>
                    <a:pt x="1672" y="4833"/>
                    <a:pt x="1642" y="5350"/>
                    <a:pt x="1520" y="5806"/>
                  </a:cubicBezTo>
                  <a:cubicBezTo>
                    <a:pt x="1490" y="5958"/>
                    <a:pt x="1459" y="6414"/>
                    <a:pt x="1307" y="6505"/>
                  </a:cubicBezTo>
                  <a:cubicBezTo>
                    <a:pt x="1284" y="6522"/>
                    <a:pt x="1267" y="6530"/>
                    <a:pt x="1254" y="6530"/>
                  </a:cubicBezTo>
                  <a:cubicBezTo>
                    <a:pt x="1196" y="6530"/>
                    <a:pt x="1216" y="6391"/>
                    <a:pt x="1216" y="6292"/>
                  </a:cubicBezTo>
                  <a:cubicBezTo>
                    <a:pt x="1216" y="6171"/>
                    <a:pt x="1246" y="6019"/>
                    <a:pt x="1246" y="5897"/>
                  </a:cubicBezTo>
                  <a:cubicBezTo>
                    <a:pt x="1368" y="5198"/>
                    <a:pt x="1642" y="4347"/>
                    <a:pt x="1398" y="3618"/>
                  </a:cubicBezTo>
                  <a:cubicBezTo>
                    <a:pt x="1398" y="3602"/>
                    <a:pt x="1383" y="3595"/>
                    <a:pt x="1368" y="3595"/>
                  </a:cubicBezTo>
                  <a:cubicBezTo>
                    <a:pt x="1353" y="3595"/>
                    <a:pt x="1338" y="3602"/>
                    <a:pt x="1338" y="3618"/>
                  </a:cubicBezTo>
                  <a:cubicBezTo>
                    <a:pt x="426" y="5137"/>
                    <a:pt x="395" y="7022"/>
                    <a:pt x="0" y="8724"/>
                  </a:cubicBezTo>
                  <a:cubicBezTo>
                    <a:pt x="0" y="8745"/>
                    <a:pt x="46" y="8767"/>
                    <a:pt x="73" y="8767"/>
                  </a:cubicBezTo>
                  <a:cubicBezTo>
                    <a:pt x="84" y="8767"/>
                    <a:pt x="91" y="8763"/>
                    <a:pt x="91" y="8754"/>
                  </a:cubicBezTo>
                  <a:cubicBezTo>
                    <a:pt x="426" y="7235"/>
                    <a:pt x="456" y="5654"/>
                    <a:pt x="1155" y="4225"/>
                  </a:cubicBezTo>
                  <a:cubicBezTo>
                    <a:pt x="1186" y="4165"/>
                    <a:pt x="1307" y="3830"/>
                    <a:pt x="1368" y="3830"/>
                  </a:cubicBezTo>
                  <a:cubicBezTo>
                    <a:pt x="1459" y="3830"/>
                    <a:pt x="1459" y="4286"/>
                    <a:pt x="1459" y="4347"/>
                  </a:cubicBezTo>
                  <a:cubicBezTo>
                    <a:pt x="1459" y="4681"/>
                    <a:pt x="1368" y="5046"/>
                    <a:pt x="1338" y="5380"/>
                  </a:cubicBezTo>
                  <a:cubicBezTo>
                    <a:pt x="1246" y="5806"/>
                    <a:pt x="1064" y="6353"/>
                    <a:pt x="1307" y="6779"/>
                  </a:cubicBezTo>
                  <a:cubicBezTo>
                    <a:pt x="1307" y="6794"/>
                    <a:pt x="1322" y="6801"/>
                    <a:pt x="1338" y="6801"/>
                  </a:cubicBezTo>
                  <a:cubicBezTo>
                    <a:pt x="1353" y="6801"/>
                    <a:pt x="1368" y="6794"/>
                    <a:pt x="1368" y="6779"/>
                  </a:cubicBezTo>
                  <a:cubicBezTo>
                    <a:pt x="1824" y="5745"/>
                    <a:pt x="1824" y="4560"/>
                    <a:pt x="2067" y="3466"/>
                  </a:cubicBezTo>
                  <a:cubicBezTo>
                    <a:pt x="2219" y="2827"/>
                    <a:pt x="2402" y="2250"/>
                    <a:pt x="2614" y="1611"/>
                  </a:cubicBezTo>
                  <a:cubicBezTo>
                    <a:pt x="2766" y="1125"/>
                    <a:pt x="3009" y="578"/>
                    <a:pt x="2918" y="61"/>
                  </a:cubicBezTo>
                  <a:cubicBezTo>
                    <a:pt x="2918" y="0"/>
                    <a:pt x="2888" y="0"/>
                    <a:pt x="2888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16" name="Google Shape;1616;p13"/>
            <p:cNvSpPr/>
            <p:nvPr/>
          </p:nvSpPr>
          <p:spPr>
            <a:xfrm>
              <a:off x="4631636" y="4375270"/>
              <a:ext cx="57838" cy="188755"/>
            </a:xfrm>
            <a:custGeom>
              <a:rect b="b" l="l" r="r" t="t"/>
              <a:pathLst>
                <a:path extrusionOk="0" h="8136" w="2493">
                  <a:moveTo>
                    <a:pt x="2493" y="1"/>
                  </a:moveTo>
                  <a:lnTo>
                    <a:pt x="2493" y="1"/>
                  </a:lnTo>
                  <a:cubicBezTo>
                    <a:pt x="2311" y="548"/>
                    <a:pt x="2068" y="1125"/>
                    <a:pt x="1885" y="1702"/>
                  </a:cubicBezTo>
                  <a:cubicBezTo>
                    <a:pt x="1733" y="2188"/>
                    <a:pt x="1642" y="2675"/>
                    <a:pt x="1551" y="3191"/>
                  </a:cubicBezTo>
                  <a:cubicBezTo>
                    <a:pt x="1521" y="3435"/>
                    <a:pt x="1429" y="3678"/>
                    <a:pt x="1308" y="3890"/>
                  </a:cubicBezTo>
                  <a:cubicBezTo>
                    <a:pt x="1265" y="3996"/>
                    <a:pt x="1179" y="4250"/>
                    <a:pt x="1130" y="4250"/>
                  </a:cubicBezTo>
                  <a:cubicBezTo>
                    <a:pt x="1109" y="4250"/>
                    <a:pt x="1095" y="4202"/>
                    <a:pt x="1095" y="4073"/>
                  </a:cubicBezTo>
                  <a:cubicBezTo>
                    <a:pt x="1095" y="3678"/>
                    <a:pt x="1277" y="3313"/>
                    <a:pt x="1125" y="2918"/>
                  </a:cubicBezTo>
                  <a:cubicBezTo>
                    <a:pt x="1125" y="2887"/>
                    <a:pt x="1118" y="2872"/>
                    <a:pt x="1103" y="2872"/>
                  </a:cubicBezTo>
                  <a:cubicBezTo>
                    <a:pt x="1087" y="2872"/>
                    <a:pt x="1065" y="2887"/>
                    <a:pt x="1034" y="2918"/>
                  </a:cubicBezTo>
                  <a:cubicBezTo>
                    <a:pt x="669" y="3435"/>
                    <a:pt x="791" y="4194"/>
                    <a:pt x="548" y="4802"/>
                  </a:cubicBezTo>
                  <a:cubicBezTo>
                    <a:pt x="366" y="5349"/>
                    <a:pt x="1" y="5988"/>
                    <a:pt x="183" y="6565"/>
                  </a:cubicBezTo>
                  <a:cubicBezTo>
                    <a:pt x="183" y="6580"/>
                    <a:pt x="198" y="6588"/>
                    <a:pt x="214" y="6588"/>
                  </a:cubicBezTo>
                  <a:cubicBezTo>
                    <a:pt x="229" y="6588"/>
                    <a:pt x="244" y="6580"/>
                    <a:pt x="244" y="6565"/>
                  </a:cubicBezTo>
                  <a:cubicBezTo>
                    <a:pt x="366" y="6352"/>
                    <a:pt x="457" y="6170"/>
                    <a:pt x="517" y="5988"/>
                  </a:cubicBezTo>
                  <a:cubicBezTo>
                    <a:pt x="548" y="5866"/>
                    <a:pt x="609" y="5805"/>
                    <a:pt x="639" y="5714"/>
                  </a:cubicBezTo>
                  <a:cubicBezTo>
                    <a:pt x="662" y="5668"/>
                    <a:pt x="677" y="5648"/>
                    <a:pt x="686" y="5648"/>
                  </a:cubicBezTo>
                  <a:cubicBezTo>
                    <a:pt x="700" y="5648"/>
                    <a:pt x="700" y="5700"/>
                    <a:pt x="700" y="5775"/>
                  </a:cubicBezTo>
                  <a:cubicBezTo>
                    <a:pt x="761" y="5866"/>
                    <a:pt x="700" y="6079"/>
                    <a:pt x="700" y="6170"/>
                  </a:cubicBezTo>
                  <a:cubicBezTo>
                    <a:pt x="669" y="6839"/>
                    <a:pt x="517" y="7477"/>
                    <a:pt x="335" y="8085"/>
                  </a:cubicBezTo>
                  <a:cubicBezTo>
                    <a:pt x="335" y="8121"/>
                    <a:pt x="356" y="8135"/>
                    <a:pt x="385" y="8135"/>
                  </a:cubicBezTo>
                  <a:cubicBezTo>
                    <a:pt x="406" y="8135"/>
                    <a:pt x="432" y="8128"/>
                    <a:pt x="457" y="8115"/>
                  </a:cubicBezTo>
                  <a:cubicBezTo>
                    <a:pt x="700" y="7295"/>
                    <a:pt x="821" y="6413"/>
                    <a:pt x="791" y="5532"/>
                  </a:cubicBezTo>
                  <a:cubicBezTo>
                    <a:pt x="791" y="5510"/>
                    <a:pt x="776" y="5489"/>
                    <a:pt x="745" y="5489"/>
                  </a:cubicBezTo>
                  <a:cubicBezTo>
                    <a:pt x="733" y="5489"/>
                    <a:pt x="718" y="5492"/>
                    <a:pt x="700" y="5501"/>
                  </a:cubicBezTo>
                  <a:cubicBezTo>
                    <a:pt x="609" y="5653"/>
                    <a:pt x="517" y="5805"/>
                    <a:pt x="426" y="5957"/>
                  </a:cubicBezTo>
                  <a:cubicBezTo>
                    <a:pt x="396" y="6018"/>
                    <a:pt x="244" y="6413"/>
                    <a:pt x="244" y="6413"/>
                  </a:cubicBezTo>
                  <a:cubicBezTo>
                    <a:pt x="183" y="6352"/>
                    <a:pt x="244" y="5988"/>
                    <a:pt x="244" y="5957"/>
                  </a:cubicBezTo>
                  <a:cubicBezTo>
                    <a:pt x="335" y="5471"/>
                    <a:pt x="578" y="5015"/>
                    <a:pt x="700" y="4498"/>
                  </a:cubicBezTo>
                  <a:lnTo>
                    <a:pt x="821" y="3708"/>
                  </a:lnTo>
                  <a:cubicBezTo>
                    <a:pt x="852" y="3586"/>
                    <a:pt x="852" y="3465"/>
                    <a:pt x="882" y="3374"/>
                  </a:cubicBezTo>
                  <a:cubicBezTo>
                    <a:pt x="925" y="3288"/>
                    <a:pt x="983" y="3020"/>
                    <a:pt x="1035" y="3020"/>
                  </a:cubicBezTo>
                  <a:cubicBezTo>
                    <a:pt x="1057" y="3020"/>
                    <a:pt x="1077" y="3066"/>
                    <a:pt x="1095" y="3191"/>
                  </a:cubicBezTo>
                  <a:cubicBezTo>
                    <a:pt x="1125" y="3586"/>
                    <a:pt x="852" y="3982"/>
                    <a:pt x="1034" y="4407"/>
                  </a:cubicBezTo>
                  <a:cubicBezTo>
                    <a:pt x="1034" y="4422"/>
                    <a:pt x="1057" y="4430"/>
                    <a:pt x="1080" y="4430"/>
                  </a:cubicBezTo>
                  <a:cubicBezTo>
                    <a:pt x="1103" y="4430"/>
                    <a:pt x="1125" y="4422"/>
                    <a:pt x="1125" y="4407"/>
                  </a:cubicBezTo>
                  <a:cubicBezTo>
                    <a:pt x="1551" y="3830"/>
                    <a:pt x="1612" y="3100"/>
                    <a:pt x="1733" y="2462"/>
                  </a:cubicBezTo>
                  <a:cubicBezTo>
                    <a:pt x="1885" y="1611"/>
                    <a:pt x="2219" y="821"/>
                    <a:pt x="2493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17" name="Google Shape;1617;p13"/>
            <p:cNvSpPr/>
            <p:nvPr/>
          </p:nvSpPr>
          <p:spPr>
            <a:xfrm>
              <a:off x="4602033" y="4376662"/>
              <a:ext cx="90271" cy="68950"/>
            </a:xfrm>
            <a:custGeom>
              <a:rect b="b" l="l" r="r" t="t"/>
              <a:pathLst>
                <a:path extrusionOk="0" h="2972" w="3891">
                  <a:moveTo>
                    <a:pt x="1034" y="1"/>
                  </a:moveTo>
                  <a:cubicBezTo>
                    <a:pt x="638" y="943"/>
                    <a:pt x="304" y="1946"/>
                    <a:pt x="0" y="2888"/>
                  </a:cubicBezTo>
                  <a:cubicBezTo>
                    <a:pt x="243" y="2934"/>
                    <a:pt x="851" y="2972"/>
                    <a:pt x="1497" y="2972"/>
                  </a:cubicBezTo>
                  <a:cubicBezTo>
                    <a:pt x="2143" y="2972"/>
                    <a:pt x="2827" y="2934"/>
                    <a:pt x="3222" y="2827"/>
                  </a:cubicBezTo>
                  <a:cubicBezTo>
                    <a:pt x="3496" y="1855"/>
                    <a:pt x="3739" y="1004"/>
                    <a:pt x="3891" y="396"/>
                  </a:cubicBezTo>
                  <a:lnTo>
                    <a:pt x="1034" y="1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18" name="Google Shape;1618;p13"/>
            <p:cNvSpPr/>
            <p:nvPr/>
          </p:nvSpPr>
          <p:spPr>
            <a:xfrm>
              <a:off x="4713439" y="4366083"/>
              <a:ext cx="159407" cy="322990"/>
            </a:xfrm>
            <a:custGeom>
              <a:rect b="b" l="l" r="r" t="t"/>
              <a:pathLst>
                <a:path extrusionOk="0" h="13922" w="6871">
                  <a:moveTo>
                    <a:pt x="4742" y="1"/>
                  </a:moveTo>
                  <a:cubicBezTo>
                    <a:pt x="1733" y="5958"/>
                    <a:pt x="1" y="13922"/>
                    <a:pt x="1" y="13922"/>
                  </a:cubicBezTo>
                  <a:lnTo>
                    <a:pt x="1551" y="12797"/>
                  </a:lnTo>
                  <a:lnTo>
                    <a:pt x="2888" y="13192"/>
                  </a:lnTo>
                  <a:cubicBezTo>
                    <a:pt x="3162" y="10122"/>
                    <a:pt x="6870" y="244"/>
                    <a:pt x="6870" y="244"/>
                  </a:cubicBezTo>
                  <a:cubicBezTo>
                    <a:pt x="5654" y="1"/>
                    <a:pt x="4742" y="1"/>
                    <a:pt x="4742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19" name="Google Shape;1619;p13"/>
            <p:cNvSpPr/>
            <p:nvPr/>
          </p:nvSpPr>
          <p:spPr>
            <a:xfrm>
              <a:off x="4788909" y="4389353"/>
              <a:ext cx="73358" cy="56562"/>
            </a:xfrm>
            <a:custGeom>
              <a:rect b="b" l="l" r="r" t="t"/>
              <a:pathLst>
                <a:path extrusionOk="0" h="2438" w="3162">
                  <a:moveTo>
                    <a:pt x="1003" y="1"/>
                  </a:moveTo>
                  <a:cubicBezTo>
                    <a:pt x="669" y="761"/>
                    <a:pt x="304" y="1551"/>
                    <a:pt x="0" y="2311"/>
                  </a:cubicBezTo>
                  <a:cubicBezTo>
                    <a:pt x="338" y="2386"/>
                    <a:pt x="967" y="2438"/>
                    <a:pt x="1534" y="2438"/>
                  </a:cubicBezTo>
                  <a:cubicBezTo>
                    <a:pt x="1884" y="2438"/>
                    <a:pt x="2211" y="2418"/>
                    <a:pt x="2432" y="2372"/>
                  </a:cubicBezTo>
                  <a:cubicBezTo>
                    <a:pt x="2705" y="1612"/>
                    <a:pt x="2918" y="943"/>
                    <a:pt x="3161" y="396"/>
                  </a:cubicBezTo>
                  <a:lnTo>
                    <a:pt x="1003" y="1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20" name="Google Shape;1620;p13"/>
            <p:cNvSpPr/>
            <p:nvPr/>
          </p:nvSpPr>
          <p:spPr>
            <a:xfrm>
              <a:off x="4857998" y="4380142"/>
              <a:ext cx="156577" cy="320230"/>
            </a:xfrm>
            <a:custGeom>
              <a:rect b="b" l="l" r="r" t="t"/>
              <a:pathLst>
                <a:path extrusionOk="0" h="13803" w="6749">
                  <a:moveTo>
                    <a:pt x="5009" y="1"/>
                  </a:moveTo>
                  <a:cubicBezTo>
                    <a:pt x="4915" y="1"/>
                    <a:pt x="4864" y="3"/>
                    <a:pt x="4864" y="3"/>
                  </a:cubicBezTo>
                  <a:cubicBezTo>
                    <a:pt x="1885" y="5930"/>
                    <a:pt x="1" y="13802"/>
                    <a:pt x="1" y="13802"/>
                  </a:cubicBezTo>
                  <a:lnTo>
                    <a:pt x="1429" y="12678"/>
                  </a:lnTo>
                  <a:lnTo>
                    <a:pt x="2615" y="12981"/>
                  </a:lnTo>
                  <a:cubicBezTo>
                    <a:pt x="2949" y="10003"/>
                    <a:pt x="6749" y="155"/>
                    <a:pt x="6749" y="155"/>
                  </a:cubicBezTo>
                  <a:cubicBezTo>
                    <a:pt x="5951" y="18"/>
                    <a:pt x="5290" y="1"/>
                    <a:pt x="5009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21" name="Google Shape;1621;p13"/>
            <p:cNvSpPr/>
            <p:nvPr/>
          </p:nvSpPr>
          <p:spPr>
            <a:xfrm>
              <a:off x="5003277" y="4392809"/>
              <a:ext cx="123424" cy="227174"/>
            </a:xfrm>
            <a:custGeom>
              <a:rect b="b" l="l" r="r" t="t"/>
              <a:pathLst>
                <a:path extrusionOk="0" h="9792" w="5320">
                  <a:moveTo>
                    <a:pt x="4687" y="0"/>
                  </a:moveTo>
                  <a:cubicBezTo>
                    <a:pt x="4170" y="0"/>
                    <a:pt x="3800" y="64"/>
                    <a:pt x="3800" y="64"/>
                  </a:cubicBezTo>
                  <a:cubicBezTo>
                    <a:pt x="882" y="6083"/>
                    <a:pt x="0" y="9791"/>
                    <a:pt x="0" y="9791"/>
                  </a:cubicBezTo>
                  <a:lnTo>
                    <a:pt x="1247" y="8545"/>
                  </a:lnTo>
                  <a:lnTo>
                    <a:pt x="2158" y="8727"/>
                  </a:lnTo>
                  <a:cubicBezTo>
                    <a:pt x="2736" y="5840"/>
                    <a:pt x="5320" y="34"/>
                    <a:pt x="5320" y="34"/>
                  </a:cubicBezTo>
                  <a:cubicBezTo>
                    <a:pt x="5096" y="9"/>
                    <a:pt x="4881" y="0"/>
                    <a:pt x="468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22" name="Google Shape;1622;p13"/>
            <p:cNvSpPr/>
            <p:nvPr/>
          </p:nvSpPr>
          <p:spPr>
            <a:xfrm>
              <a:off x="5118210" y="4424129"/>
              <a:ext cx="103681" cy="192328"/>
            </a:xfrm>
            <a:custGeom>
              <a:rect b="b" l="l" r="r" t="t"/>
              <a:pathLst>
                <a:path extrusionOk="0" h="8290" w="4469">
                  <a:moveTo>
                    <a:pt x="3992" y="1"/>
                  </a:moveTo>
                  <a:cubicBezTo>
                    <a:pt x="3548" y="1"/>
                    <a:pt x="3223" y="52"/>
                    <a:pt x="3223" y="52"/>
                  </a:cubicBezTo>
                  <a:cubicBezTo>
                    <a:pt x="761" y="5128"/>
                    <a:pt x="1" y="8289"/>
                    <a:pt x="1" y="8289"/>
                  </a:cubicBezTo>
                  <a:lnTo>
                    <a:pt x="1004" y="7225"/>
                  </a:lnTo>
                  <a:lnTo>
                    <a:pt x="1764" y="7377"/>
                  </a:lnTo>
                  <a:cubicBezTo>
                    <a:pt x="2280" y="4946"/>
                    <a:pt x="4469" y="21"/>
                    <a:pt x="4469" y="21"/>
                  </a:cubicBezTo>
                  <a:cubicBezTo>
                    <a:pt x="4302" y="6"/>
                    <a:pt x="4140" y="1"/>
                    <a:pt x="3992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23" name="Google Shape;1623;p13"/>
            <p:cNvSpPr/>
            <p:nvPr/>
          </p:nvSpPr>
          <p:spPr>
            <a:xfrm>
              <a:off x="4092886" y="4538575"/>
              <a:ext cx="1294722" cy="465717"/>
            </a:xfrm>
            <a:custGeom>
              <a:rect b="b" l="l" r="r" t="t"/>
              <a:pathLst>
                <a:path extrusionOk="0" h="20074" w="55807">
                  <a:moveTo>
                    <a:pt x="34616" y="1"/>
                  </a:moveTo>
                  <a:cubicBezTo>
                    <a:pt x="16998" y="1"/>
                    <a:pt x="6000" y="4527"/>
                    <a:pt x="0" y="8189"/>
                  </a:cubicBezTo>
                  <a:lnTo>
                    <a:pt x="35290" y="20074"/>
                  </a:lnTo>
                  <a:cubicBezTo>
                    <a:pt x="26396" y="3025"/>
                    <a:pt x="48415" y="1902"/>
                    <a:pt x="54370" y="1902"/>
                  </a:cubicBezTo>
                  <a:cubicBezTo>
                    <a:pt x="55273" y="1902"/>
                    <a:pt x="55807" y="1927"/>
                    <a:pt x="55807" y="1927"/>
                  </a:cubicBezTo>
                  <a:cubicBezTo>
                    <a:pt x="47872" y="564"/>
                    <a:pt x="40832" y="1"/>
                    <a:pt x="3461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24" name="Google Shape;1624;p13"/>
            <p:cNvSpPr/>
            <p:nvPr/>
          </p:nvSpPr>
          <p:spPr>
            <a:xfrm>
              <a:off x="4897485" y="4538853"/>
              <a:ext cx="246848" cy="86768"/>
            </a:xfrm>
            <a:custGeom>
              <a:rect b="b" l="l" r="r" t="t"/>
              <a:pathLst>
                <a:path extrusionOk="0" h="3740" w="10640">
                  <a:moveTo>
                    <a:pt x="1" y="1"/>
                  </a:moveTo>
                  <a:lnTo>
                    <a:pt x="396" y="1308"/>
                  </a:lnTo>
                  <a:lnTo>
                    <a:pt x="6688" y="3739"/>
                  </a:lnTo>
                  <a:lnTo>
                    <a:pt x="7387" y="3496"/>
                  </a:lnTo>
                  <a:lnTo>
                    <a:pt x="7417" y="3496"/>
                  </a:lnTo>
                  <a:cubicBezTo>
                    <a:pt x="7630" y="3435"/>
                    <a:pt x="7843" y="3374"/>
                    <a:pt x="8056" y="3314"/>
                  </a:cubicBezTo>
                  <a:lnTo>
                    <a:pt x="8147" y="3314"/>
                  </a:lnTo>
                  <a:cubicBezTo>
                    <a:pt x="8360" y="3223"/>
                    <a:pt x="8542" y="3192"/>
                    <a:pt x="8785" y="3162"/>
                  </a:cubicBezTo>
                  <a:lnTo>
                    <a:pt x="8816" y="3162"/>
                  </a:lnTo>
                  <a:cubicBezTo>
                    <a:pt x="9059" y="3101"/>
                    <a:pt x="9272" y="3040"/>
                    <a:pt x="9515" y="3010"/>
                  </a:cubicBezTo>
                  <a:lnTo>
                    <a:pt x="10639" y="2311"/>
                  </a:lnTo>
                  <a:lnTo>
                    <a:pt x="4135" y="92"/>
                  </a:lnTo>
                  <a:cubicBezTo>
                    <a:pt x="2737" y="31"/>
                    <a:pt x="1369" y="1"/>
                    <a:pt x="1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25" name="Google Shape;1625;p13"/>
            <p:cNvSpPr/>
            <p:nvPr/>
          </p:nvSpPr>
          <p:spPr>
            <a:xfrm>
              <a:off x="4755756" y="4538853"/>
              <a:ext cx="346260" cy="122728"/>
            </a:xfrm>
            <a:custGeom>
              <a:rect b="b" l="l" r="r" t="t"/>
              <a:pathLst>
                <a:path extrusionOk="0" h="5290" w="14925">
                  <a:moveTo>
                    <a:pt x="6171" y="1"/>
                  </a:moveTo>
                  <a:cubicBezTo>
                    <a:pt x="4013" y="1"/>
                    <a:pt x="1976" y="92"/>
                    <a:pt x="0" y="183"/>
                  </a:cubicBezTo>
                  <a:lnTo>
                    <a:pt x="2341" y="2554"/>
                  </a:lnTo>
                  <a:lnTo>
                    <a:pt x="9089" y="5289"/>
                  </a:lnTo>
                  <a:lnTo>
                    <a:pt x="10183" y="4864"/>
                  </a:lnTo>
                  <a:cubicBezTo>
                    <a:pt x="11247" y="4347"/>
                    <a:pt x="12371" y="3861"/>
                    <a:pt x="13587" y="3496"/>
                  </a:cubicBezTo>
                  <a:lnTo>
                    <a:pt x="14925" y="2979"/>
                  </a:lnTo>
                  <a:lnTo>
                    <a:pt x="6171" y="1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26" name="Google Shape;1626;p13"/>
            <p:cNvSpPr/>
            <p:nvPr/>
          </p:nvSpPr>
          <p:spPr>
            <a:xfrm>
              <a:off x="4822038" y="4541173"/>
              <a:ext cx="248240" cy="70458"/>
            </a:xfrm>
            <a:custGeom>
              <a:rect b="b" l="l" r="r" t="t"/>
              <a:pathLst>
                <a:path extrusionOk="0" h="3037" w="10700">
                  <a:moveTo>
                    <a:pt x="3019" y="0"/>
                  </a:moveTo>
                  <a:cubicBezTo>
                    <a:pt x="2452" y="0"/>
                    <a:pt x="2219" y="326"/>
                    <a:pt x="2219" y="326"/>
                  </a:cubicBezTo>
                  <a:cubicBezTo>
                    <a:pt x="1826" y="177"/>
                    <a:pt x="1436" y="129"/>
                    <a:pt x="1095" y="129"/>
                  </a:cubicBezTo>
                  <a:cubicBezTo>
                    <a:pt x="463" y="129"/>
                    <a:pt x="1" y="296"/>
                    <a:pt x="1" y="296"/>
                  </a:cubicBezTo>
                  <a:cubicBezTo>
                    <a:pt x="1" y="296"/>
                    <a:pt x="7873" y="2971"/>
                    <a:pt x="8299" y="3031"/>
                  </a:cubicBezTo>
                  <a:cubicBezTo>
                    <a:pt x="8324" y="3035"/>
                    <a:pt x="8347" y="3037"/>
                    <a:pt x="8368" y="3037"/>
                  </a:cubicBezTo>
                  <a:cubicBezTo>
                    <a:pt x="8714" y="3037"/>
                    <a:pt x="8633" y="2606"/>
                    <a:pt x="8633" y="2606"/>
                  </a:cubicBezTo>
                  <a:lnTo>
                    <a:pt x="8633" y="2606"/>
                  </a:lnTo>
                  <a:cubicBezTo>
                    <a:pt x="8633" y="2606"/>
                    <a:pt x="8766" y="2614"/>
                    <a:pt x="8959" y="2614"/>
                  </a:cubicBezTo>
                  <a:cubicBezTo>
                    <a:pt x="9298" y="2614"/>
                    <a:pt x="9824" y="2589"/>
                    <a:pt x="10153" y="2454"/>
                  </a:cubicBezTo>
                  <a:cubicBezTo>
                    <a:pt x="10700" y="2271"/>
                    <a:pt x="4043" y="144"/>
                    <a:pt x="3283" y="22"/>
                  </a:cubicBezTo>
                  <a:cubicBezTo>
                    <a:pt x="3188" y="7"/>
                    <a:pt x="3100" y="0"/>
                    <a:pt x="3019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27" name="Google Shape;1627;p13"/>
            <p:cNvSpPr/>
            <p:nvPr/>
          </p:nvSpPr>
          <p:spPr>
            <a:xfrm>
              <a:off x="4633051" y="4541684"/>
              <a:ext cx="411150" cy="135418"/>
            </a:xfrm>
            <a:custGeom>
              <a:rect b="b" l="l" r="r" t="t"/>
              <a:pathLst>
                <a:path extrusionOk="0" h="5837" w="17722">
                  <a:moveTo>
                    <a:pt x="6688" y="0"/>
                  </a:moveTo>
                  <a:cubicBezTo>
                    <a:pt x="4347" y="122"/>
                    <a:pt x="2098" y="304"/>
                    <a:pt x="1" y="578"/>
                  </a:cubicBezTo>
                  <a:lnTo>
                    <a:pt x="12949" y="5836"/>
                  </a:lnTo>
                  <a:lnTo>
                    <a:pt x="17721" y="3617"/>
                  </a:lnTo>
                  <a:lnTo>
                    <a:pt x="6688" y="0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28" name="Google Shape;1628;p13"/>
            <p:cNvSpPr/>
            <p:nvPr/>
          </p:nvSpPr>
          <p:spPr>
            <a:xfrm>
              <a:off x="4460977" y="4552263"/>
              <a:ext cx="508474" cy="184069"/>
            </a:xfrm>
            <a:custGeom>
              <a:rect b="b" l="l" r="r" t="t"/>
              <a:pathLst>
                <a:path extrusionOk="0" h="7934" w="21917">
                  <a:moveTo>
                    <a:pt x="8360" y="0"/>
                  </a:moveTo>
                  <a:cubicBezTo>
                    <a:pt x="5320" y="334"/>
                    <a:pt x="2554" y="821"/>
                    <a:pt x="1" y="1398"/>
                  </a:cubicBezTo>
                  <a:lnTo>
                    <a:pt x="1" y="2705"/>
                  </a:lnTo>
                  <a:lnTo>
                    <a:pt x="17782" y="7933"/>
                  </a:lnTo>
                  <a:lnTo>
                    <a:pt x="21916" y="4286"/>
                  </a:lnTo>
                  <a:lnTo>
                    <a:pt x="8360" y="0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29" name="Google Shape;1629;p13"/>
            <p:cNvSpPr/>
            <p:nvPr/>
          </p:nvSpPr>
          <p:spPr>
            <a:xfrm>
              <a:off x="4226170" y="4574117"/>
              <a:ext cx="689690" cy="263761"/>
            </a:xfrm>
            <a:custGeom>
              <a:rect b="b" l="l" r="r" t="t"/>
              <a:pathLst>
                <a:path extrusionOk="0" h="11369" w="29728">
                  <a:moveTo>
                    <a:pt x="12371" y="0"/>
                  </a:moveTo>
                  <a:cubicBezTo>
                    <a:pt x="7386" y="1003"/>
                    <a:pt x="3283" y="2310"/>
                    <a:pt x="0" y="3769"/>
                  </a:cubicBezTo>
                  <a:lnTo>
                    <a:pt x="26718" y="11368"/>
                  </a:lnTo>
                  <a:lnTo>
                    <a:pt x="27569" y="10000"/>
                  </a:lnTo>
                  <a:cubicBezTo>
                    <a:pt x="27843" y="8298"/>
                    <a:pt x="28603" y="6870"/>
                    <a:pt x="29727" y="5715"/>
                  </a:cubicBezTo>
                  <a:lnTo>
                    <a:pt x="12371" y="0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30" name="Google Shape;1630;p13"/>
            <p:cNvSpPr/>
            <p:nvPr/>
          </p:nvSpPr>
          <p:spPr>
            <a:xfrm>
              <a:off x="4099242" y="4610077"/>
              <a:ext cx="741866" cy="291253"/>
            </a:xfrm>
            <a:custGeom>
              <a:rect b="b" l="l" r="r" t="t"/>
              <a:pathLst>
                <a:path extrusionOk="0" h="12554" w="31977">
                  <a:moveTo>
                    <a:pt x="11307" y="1"/>
                  </a:moveTo>
                  <a:cubicBezTo>
                    <a:pt x="6474" y="1520"/>
                    <a:pt x="2766" y="3314"/>
                    <a:pt x="0" y="4955"/>
                  </a:cubicBezTo>
                  <a:cubicBezTo>
                    <a:pt x="0" y="5016"/>
                    <a:pt x="30" y="5137"/>
                    <a:pt x="30" y="5229"/>
                  </a:cubicBezTo>
                  <a:lnTo>
                    <a:pt x="19788" y="11855"/>
                  </a:lnTo>
                  <a:lnTo>
                    <a:pt x="31976" y="12554"/>
                  </a:lnTo>
                  <a:lnTo>
                    <a:pt x="31976" y="12554"/>
                  </a:lnTo>
                  <a:lnTo>
                    <a:pt x="30730" y="6688"/>
                  </a:lnTo>
                  <a:lnTo>
                    <a:pt x="11307" y="1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31" name="Google Shape;1631;p13"/>
            <p:cNvSpPr/>
            <p:nvPr/>
          </p:nvSpPr>
          <p:spPr>
            <a:xfrm>
              <a:off x="4227585" y="4619937"/>
              <a:ext cx="547242" cy="218660"/>
            </a:xfrm>
            <a:custGeom>
              <a:rect b="b" l="l" r="r" t="t"/>
              <a:pathLst>
                <a:path extrusionOk="0" h="9425" w="23588">
                  <a:moveTo>
                    <a:pt x="4962" y="1"/>
                  </a:moveTo>
                  <a:cubicBezTo>
                    <a:pt x="4959" y="1"/>
                    <a:pt x="4957" y="1"/>
                    <a:pt x="4955" y="1"/>
                  </a:cubicBezTo>
                  <a:cubicBezTo>
                    <a:pt x="4550" y="117"/>
                    <a:pt x="6864" y="1550"/>
                    <a:pt x="7094" y="1692"/>
                  </a:cubicBezTo>
                  <a:lnTo>
                    <a:pt x="7094" y="1692"/>
                  </a:lnTo>
                  <a:cubicBezTo>
                    <a:pt x="6928" y="1591"/>
                    <a:pt x="5666" y="836"/>
                    <a:pt x="4914" y="836"/>
                  </a:cubicBezTo>
                  <a:cubicBezTo>
                    <a:pt x="4853" y="836"/>
                    <a:pt x="4795" y="841"/>
                    <a:pt x="4742" y="852"/>
                  </a:cubicBezTo>
                  <a:cubicBezTo>
                    <a:pt x="3982" y="1004"/>
                    <a:pt x="7265" y="2706"/>
                    <a:pt x="7265" y="2706"/>
                  </a:cubicBezTo>
                  <a:cubicBezTo>
                    <a:pt x="7265" y="2706"/>
                    <a:pt x="4167" y="1385"/>
                    <a:pt x="2309" y="1385"/>
                  </a:cubicBezTo>
                  <a:cubicBezTo>
                    <a:pt x="2021" y="1385"/>
                    <a:pt x="1763" y="1417"/>
                    <a:pt x="1550" y="1490"/>
                  </a:cubicBezTo>
                  <a:cubicBezTo>
                    <a:pt x="0" y="2068"/>
                    <a:pt x="5350" y="3770"/>
                    <a:pt x="5350" y="3770"/>
                  </a:cubicBezTo>
                  <a:cubicBezTo>
                    <a:pt x="5350" y="3770"/>
                    <a:pt x="21108" y="9424"/>
                    <a:pt x="23026" y="9424"/>
                  </a:cubicBezTo>
                  <a:cubicBezTo>
                    <a:pt x="23106" y="9424"/>
                    <a:pt x="23162" y="9414"/>
                    <a:pt x="23192" y="9393"/>
                  </a:cubicBezTo>
                  <a:cubicBezTo>
                    <a:pt x="23587" y="9089"/>
                    <a:pt x="20912" y="7266"/>
                    <a:pt x="20912" y="7266"/>
                  </a:cubicBezTo>
                  <a:lnTo>
                    <a:pt x="20912" y="7266"/>
                  </a:lnTo>
                  <a:cubicBezTo>
                    <a:pt x="20912" y="7266"/>
                    <a:pt x="22060" y="7484"/>
                    <a:pt x="22677" y="7484"/>
                  </a:cubicBezTo>
                  <a:cubicBezTo>
                    <a:pt x="22857" y="7484"/>
                    <a:pt x="22992" y="7466"/>
                    <a:pt x="23040" y="7418"/>
                  </a:cubicBezTo>
                  <a:cubicBezTo>
                    <a:pt x="23222" y="7174"/>
                    <a:pt x="21368" y="6415"/>
                    <a:pt x="21368" y="6415"/>
                  </a:cubicBezTo>
                  <a:lnTo>
                    <a:pt x="21368" y="6415"/>
                  </a:lnTo>
                  <a:cubicBezTo>
                    <a:pt x="21368" y="6415"/>
                    <a:pt x="21712" y="6472"/>
                    <a:pt x="22101" y="6472"/>
                  </a:cubicBezTo>
                  <a:cubicBezTo>
                    <a:pt x="22463" y="6472"/>
                    <a:pt x="22865" y="6422"/>
                    <a:pt x="23070" y="6232"/>
                  </a:cubicBezTo>
                  <a:cubicBezTo>
                    <a:pt x="23494" y="5869"/>
                    <a:pt x="5534" y="1"/>
                    <a:pt x="4962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32" name="Google Shape;1632;p13"/>
            <p:cNvSpPr/>
            <p:nvPr/>
          </p:nvSpPr>
          <p:spPr>
            <a:xfrm>
              <a:off x="4092886" y="4668611"/>
              <a:ext cx="818728" cy="335681"/>
            </a:xfrm>
            <a:custGeom>
              <a:rect b="b" l="l" r="r" t="t"/>
              <a:pathLst>
                <a:path extrusionOk="0" h="14469" w="35290">
                  <a:moveTo>
                    <a:pt x="4985" y="0"/>
                  </a:moveTo>
                  <a:cubicBezTo>
                    <a:pt x="3040" y="882"/>
                    <a:pt x="1399" y="1733"/>
                    <a:pt x="0" y="2584"/>
                  </a:cubicBezTo>
                  <a:lnTo>
                    <a:pt x="35290" y="14469"/>
                  </a:lnTo>
                  <a:cubicBezTo>
                    <a:pt x="34348" y="12645"/>
                    <a:pt x="33770" y="11004"/>
                    <a:pt x="33466" y="9545"/>
                  </a:cubicBezTo>
                  <a:lnTo>
                    <a:pt x="4985" y="0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33" name="Google Shape;1633;p13"/>
            <p:cNvSpPr/>
            <p:nvPr/>
          </p:nvSpPr>
          <p:spPr>
            <a:xfrm>
              <a:off x="3871465" y="4379609"/>
              <a:ext cx="1546466" cy="288306"/>
            </a:xfrm>
            <a:custGeom>
              <a:rect b="b" l="l" r="r" t="t"/>
              <a:pathLst>
                <a:path extrusionOk="0" h="12427" w="66658">
                  <a:moveTo>
                    <a:pt x="29276" y="0"/>
                  </a:moveTo>
                  <a:cubicBezTo>
                    <a:pt x="28065" y="0"/>
                    <a:pt x="26857" y="19"/>
                    <a:pt x="25654" y="56"/>
                  </a:cubicBezTo>
                  <a:cubicBezTo>
                    <a:pt x="21064" y="208"/>
                    <a:pt x="16383" y="512"/>
                    <a:pt x="12006" y="1576"/>
                  </a:cubicBezTo>
                  <a:cubicBezTo>
                    <a:pt x="9757" y="2153"/>
                    <a:pt x="7599" y="2852"/>
                    <a:pt x="5654" y="3855"/>
                  </a:cubicBezTo>
                  <a:cubicBezTo>
                    <a:pt x="4195" y="4615"/>
                    <a:pt x="2888" y="5588"/>
                    <a:pt x="1763" y="6652"/>
                  </a:cubicBezTo>
                  <a:lnTo>
                    <a:pt x="0" y="11819"/>
                  </a:lnTo>
                  <a:lnTo>
                    <a:pt x="1824" y="12427"/>
                  </a:lnTo>
                  <a:cubicBezTo>
                    <a:pt x="1946" y="12214"/>
                    <a:pt x="2067" y="12032"/>
                    <a:pt x="2158" y="11819"/>
                  </a:cubicBezTo>
                  <a:cubicBezTo>
                    <a:pt x="2705" y="10907"/>
                    <a:pt x="3344" y="10026"/>
                    <a:pt x="4012" y="9175"/>
                  </a:cubicBezTo>
                  <a:cubicBezTo>
                    <a:pt x="4164" y="8992"/>
                    <a:pt x="4377" y="8810"/>
                    <a:pt x="4560" y="8628"/>
                  </a:cubicBezTo>
                  <a:lnTo>
                    <a:pt x="4712" y="8476"/>
                  </a:lnTo>
                  <a:lnTo>
                    <a:pt x="4894" y="8263"/>
                  </a:lnTo>
                  <a:cubicBezTo>
                    <a:pt x="5319" y="7898"/>
                    <a:pt x="5745" y="7503"/>
                    <a:pt x="6201" y="7169"/>
                  </a:cubicBezTo>
                  <a:cubicBezTo>
                    <a:pt x="6596" y="6865"/>
                    <a:pt x="7022" y="6591"/>
                    <a:pt x="7478" y="6348"/>
                  </a:cubicBezTo>
                  <a:lnTo>
                    <a:pt x="7721" y="6226"/>
                  </a:lnTo>
                  <a:cubicBezTo>
                    <a:pt x="7751" y="6196"/>
                    <a:pt x="7903" y="6105"/>
                    <a:pt x="7933" y="6105"/>
                  </a:cubicBezTo>
                  <a:cubicBezTo>
                    <a:pt x="8207" y="5953"/>
                    <a:pt x="8481" y="5831"/>
                    <a:pt x="8724" y="5679"/>
                  </a:cubicBezTo>
                  <a:cubicBezTo>
                    <a:pt x="9696" y="5223"/>
                    <a:pt x="10730" y="4828"/>
                    <a:pt x="11733" y="4463"/>
                  </a:cubicBezTo>
                  <a:cubicBezTo>
                    <a:pt x="12219" y="4311"/>
                    <a:pt x="12736" y="4159"/>
                    <a:pt x="13253" y="4007"/>
                  </a:cubicBezTo>
                  <a:cubicBezTo>
                    <a:pt x="13253" y="4007"/>
                    <a:pt x="13435" y="3977"/>
                    <a:pt x="13526" y="3947"/>
                  </a:cubicBezTo>
                  <a:cubicBezTo>
                    <a:pt x="13648" y="3916"/>
                    <a:pt x="13709" y="3916"/>
                    <a:pt x="13830" y="3855"/>
                  </a:cubicBezTo>
                  <a:lnTo>
                    <a:pt x="14742" y="3643"/>
                  </a:lnTo>
                  <a:cubicBezTo>
                    <a:pt x="19149" y="2640"/>
                    <a:pt x="23861" y="2275"/>
                    <a:pt x="28481" y="2123"/>
                  </a:cubicBezTo>
                  <a:cubicBezTo>
                    <a:pt x="29663" y="2078"/>
                    <a:pt x="30858" y="2057"/>
                    <a:pt x="32061" y="2057"/>
                  </a:cubicBezTo>
                  <a:cubicBezTo>
                    <a:pt x="35777" y="2057"/>
                    <a:pt x="39571" y="2257"/>
                    <a:pt x="43314" y="2579"/>
                  </a:cubicBezTo>
                  <a:cubicBezTo>
                    <a:pt x="47843" y="2944"/>
                    <a:pt x="52402" y="3643"/>
                    <a:pt x="56901" y="4524"/>
                  </a:cubicBezTo>
                  <a:cubicBezTo>
                    <a:pt x="59150" y="4919"/>
                    <a:pt x="61369" y="5466"/>
                    <a:pt x="63558" y="5983"/>
                  </a:cubicBezTo>
                  <a:cubicBezTo>
                    <a:pt x="64561" y="6226"/>
                    <a:pt x="65533" y="6439"/>
                    <a:pt x="66506" y="6682"/>
                  </a:cubicBezTo>
                  <a:lnTo>
                    <a:pt x="66658" y="6226"/>
                  </a:lnTo>
                  <a:cubicBezTo>
                    <a:pt x="65503" y="5801"/>
                    <a:pt x="64378" y="5406"/>
                    <a:pt x="63223" y="5071"/>
                  </a:cubicBezTo>
                  <a:cubicBezTo>
                    <a:pt x="60822" y="4311"/>
                    <a:pt x="58360" y="3703"/>
                    <a:pt x="55898" y="3187"/>
                  </a:cubicBezTo>
                  <a:cubicBezTo>
                    <a:pt x="50883" y="2032"/>
                    <a:pt x="45837" y="1181"/>
                    <a:pt x="40730" y="603"/>
                  </a:cubicBezTo>
                  <a:cubicBezTo>
                    <a:pt x="36925" y="188"/>
                    <a:pt x="33085" y="0"/>
                    <a:pt x="2927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34" name="Google Shape;1634;p13"/>
            <p:cNvSpPr/>
            <p:nvPr/>
          </p:nvSpPr>
          <p:spPr>
            <a:xfrm>
              <a:off x="4263545" y="4388262"/>
              <a:ext cx="710778" cy="37329"/>
            </a:xfrm>
            <a:custGeom>
              <a:rect b="b" l="l" r="r" t="t"/>
              <a:pathLst>
                <a:path extrusionOk="0" h="1609" w="30637">
                  <a:moveTo>
                    <a:pt x="13942" y="1"/>
                  </a:moveTo>
                  <a:cubicBezTo>
                    <a:pt x="7225" y="1"/>
                    <a:pt x="1211" y="422"/>
                    <a:pt x="152" y="504"/>
                  </a:cubicBezTo>
                  <a:lnTo>
                    <a:pt x="0" y="504"/>
                  </a:lnTo>
                  <a:cubicBezTo>
                    <a:pt x="6022" y="768"/>
                    <a:pt x="14523" y="1221"/>
                    <a:pt x="18691" y="1221"/>
                  </a:cubicBezTo>
                  <a:cubicBezTo>
                    <a:pt x="19804" y="1221"/>
                    <a:pt x="20608" y="1188"/>
                    <a:pt x="20973" y="1112"/>
                  </a:cubicBezTo>
                  <a:cubicBezTo>
                    <a:pt x="21399" y="1020"/>
                    <a:pt x="18664" y="504"/>
                    <a:pt x="18663" y="504"/>
                  </a:cubicBezTo>
                  <a:lnTo>
                    <a:pt x="18663" y="504"/>
                  </a:lnTo>
                  <a:cubicBezTo>
                    <a:pt x="18664" y="504"/>
                    <a:pt x="28273" y="1608"/>
                    <a:pt x="30178" y="1608"/>
                  </a:cubicBezTo>
                  <a:cubicBezTo>
                    <a:pt x="30573" y="1608"/>
                    <a:pt x="30637" y="1561"/>
                    <a:pt x="30214" y="1446"/>
                  </a:cubicBezTo>
                  <a:cubicBezTo>
                    <a:pt x="26107" y="317"/>
                    <a:pt x="19761" y="1"/>
                    <a:pt x="13942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35" name="Google Shape;1635;p13"/>
            <p:cNvSpPr/>
            <p:nvPr/>
          </p:nvSpPr>
          <p:spPr>
            <a:xfrm>
              <a:off x="3908701" y="4412599"/>
              <a:ext cx="342177" cy="152958"/>
            </a:xfrm>
            <a:custGeom>
              <a:rect b="b" l="l" r="r" t="t"/>
              <a:pathLst>
                <a:path extrusionOk="0" h="6593" w="14749">
                  <a:moveTo>
                    <a:pt x="341" y="5290"/>
                  </a:moveTo>
                  <a:cubicBezTo>
                    <a:pt x="341" y="5290"/>
                    <a:pt x="341" y="5291"/>
                    <a:pt x="341" y="5291"/>
                  </a:cubicBezTo>
                  <a:cubicBezTo>
                    <a:pt x="341" y="5291"/>
                    <a:pt x="341" y="5290"/>
                    <a:pt x="341" y="5290"/>
                  </a:cubicBezTo>
                  <a:close/>
                  <a:moveTo>
                    <a:pt x="14594" y="0"/>
                  </a:moveTo>
                  <a:cubicBezTo>
                    <a:pt x="13444" y="0"/>
                    <a:pt x="6096" y="206"/>
                    <a:pt x="341" y="5290"/>
                  </a:cubicBezTo>
                  <a:lnTo>
                    <a:pt x="341" y="5290"/>
                  </a:lnTo>
                  <a:cubicBezTo>
                    <a:pt x="341" y="5290"/>
                    <a:pt x="341" y="5290"/>
                    <a:pt x="341" y="5290"/>
                  </a:cubicBezTo>
                  <a:lnTo>
                    <a:pt x="341" y="5290"/>
                  </a:lnTo>
                  <a:cubicBezTo>
                    <a:pt x="360" y="5290"/>
                    <a:pt x="1" y="6593"/>
                    <a:pt x="397" y="6593"/>
                  </a:cubicBezTo>
                  <a:cubicBezTo>
                    <a:pt x="453" y="6593"/>
                    <a:pt x="524" y="6566"/>
                    <a:pt x="614" y="6506"/>
                  </a:cubicBezTo>
                  <a:cubicBezTo>
                    <a:pt x="1404" y="5990"/>
                    <a:pt x="5113" y="2099"/>
                    <a:pt x="14748" y="2"/>
                  </a:cubicBezTo>
                  <a:cubicBezTo>
                    <a:pt x="14748" y="2"/>
                    <a:pt x="14695" y="0"/>
                    <a:pt x="14594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36" name="Google Shape;1636;p13"/>
            <p:cNvSpPr/>
            <p:nvPr/>
          </p:nvSpPr>
          <p:spPr>
            <a:xfrm>
              <a:off x="3875687" y="4404572"/>
              <a:ext cx="1521804" cy="264062"/>
            </a:xfrm>
            <a:custGeom>
              <a:rect b="b" l="l" r="r" t="t"/>
              <a:pathLst>
                <a:path extrusionOk="0" h="11382" w="65595">
                  <a:moveTo>
                    <a:pt x="25556" y="0"/>
                  </a:moveTo>
                  <a:cubicBezTo>
                    <a:pt x="24528" y="0"/>
                    <a:pt x="23506" y="14"/>
                    <a:pt x="22493" y="44"/>
                  </a:cubicBezTo>
                  <a:cubicBezTo>
                    <a:pt x="7296" y="561"/>
                    <a:pt x="1764" y="7612"/>
                    <a:pt x="1" y="10804"/>
                  </a:cubicBezTo>
                  <a:lnTo>
                    <a:pt x="1672" y="11381"/>
                  </a:lnTo>
                  <a:cubicBezTo>
                    <a:pt x="1794" y="11199"/>
                    <a:pt x="1915" y="10986"/>
                    <a:pt x="2007" y="10773"/>
                  </a:cubicBezTo>
                  <a:cubicBezTo>
                    <a:pt x="2554" y="9862"/>
                    <a:pt x="3192" y="8980"/>
                    <a:pt x="3891" y="8159"/>
                  </a:cubicBezTo>
                  <a:cubicBezTo>
                    <a:pt x="4043" y="7947"/>
                    <a:pt x="4226" y="7764"/>
                    <a:pt x="4408" y="7582"/>
                  </a:cubicBezTo>
                  <a:lnTo>
                    <a:pt x="4560" y="7430"/>
                  </a:lnTo>
                  <a:lnTo>
                    <a:pt x="4742" y="7248"/>
                  </a:lnTo>
                  <a:cubicBezTo>
                    <a:pt x="5168" y="6852"/>
                    <a:pt x="5593" y="6488"/>
                    <a:pt x="6049" y="6123"/>
                  </a:cubicBezTo>
                  <a:cubicBezTo>
                    <a:pt x="6475" y="5819"/>
                    <a:pt x="6870" y="5576"/>
                    <a:pt x="7326" y="5302"/>
                  </a:cubicBezTo>
                  <a:lnTo>
                    <a:pt x="7569" y="5181"/>
                  </a:lnTo>
                  <a:cubicBezTo>
                    <a:pt x="7599" y="5150"/>
                    <a:pt x="7751" y="5059"/>
                    <a:pt x="7782" y="5059"/>
                  </a:cubicBezTo>
                  <a:cubicBezTo>
                    <a:pt x="8055" y="4907"/>
                    <a:pt x="8329" y="4816"/>
                    <a:pt x="8603" y="4664"/>
                  </a:cubicBezTo>
                  <a:cubicBezTo>
                    <a:pt x="9545" y="4208"/>
                    <a:pt x="10578" y="3782"/>
                    <a:pt x="11581" y="3448"/>
                  </a:cubicBezTo>
                  <a:cubicBezTo>
                    <a:pt x="12098" y="3296"/>
                    <a:pt x="12584" y="3144"/>
                    <a:pt x="13101" y="2992"/>
                  </a:cubicBezTo>
                  <a:cubicBezTo>
                    <a:pt x="13101" y="2992"/>
                    <a:pt x="13314" y="2931"/>
                    <a:pt x="13375" y="2901"/>
                  </a:cubicBezTo>
                  <a:cubicBezTo>
                    <a:pt x="13496" y="2871"/>
                    <a:pt x="13557" y="2871"/>
                    <a:pt x="13679" y="2840"/>
                  </a:cubicBezTo>
                  <a:lnTo>
                    <a:pt x="14591" y="2597"/>
                  </a:lnTo>
                  <a:cubicBezTo>
                    <a:pt x="18998" y="1624"/>
                    <a:pt x="23709" y="1229"/>
                    <a:pt x="28360" y="1077"/>
                  </a:cubicBezTo>
                  <a:cubicBezTo>
                    <a:pt x="29534" y="1033"/>
                    <a:pt x="30725" y="1012"/>
                    <a:pt x="31926" y="1012"/>
                  </a:cubicBezTo>
                  <a:cubicBezTo>
                    <a:pt x="35636" y="1012"/>
                    <a:pt x="39443" y="1212"/>
                    <a:pt x="43162" y="1533"/>
                  </a:cubicBezTo>
                  <a:cubicBezTo>
                    <a:pt x="47691" y="1928"/>
                    <a:pt x="52251" y="2597"/>
                    <a:pt x="56780" y="3479"/>
                  </a:cubicBezTo>
                  <a:cubicBezTo>
                    <a:pt x="58999" y="3904"/>
                    <a:pt x="61218" y="4421"/>
                    <a:pt x="63406" y="4968"/>
                  </a:cubicBezTo>
                  <a:cubicBezTo>
                    <a:pt x="63619" y="4998"/>
                    <a:pt x="63801" y="5029"/>
                    <a:pt x="64014" y="5120"/>
                  </a:cubicBezTo>
                  <a:lnTo>
                    <a:pt x="65595" y="4816"/>
                  </a:lnTo>
                  <a:cubicBezTo>
                    <a:pt x="65473" y="4816"/>
                    <a:pt x="65443" y="4755"/>
                    <a:pt x="65412" y="4755"/>
                  </a:cubicBezTo>
                  <a:cubicBezTo>
                    <a:pt x="63399" y="4295"/>
                    <a:pt x="43545" y="0"/>
                    <a:pt x="2555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37" name="Google Shape;1637;p13"/>
            <p:cNvSpPr/>
            <p:nvPr/>
          </p:nvSpPr>
          <p:spPr>
            <a:xfrm>
              <a:off x="4944743" y="4451413"/>
              <a:ext cx="498591" cy="653730"/>
            </a:xfrm>
            <a:custGeom>
              <a:rect b="b" l="l" r="r" t="t"/>
              <a:pathLst>
                <a:path extrusionOk="0" h="28178" w="21491">
                  <a:moveTo>
                    <a:pt x="2338" y="18100"/>
                  </a:moveTo>
                  <a:cubicBezTo>
                    <a:pt x="2355" y="18144"/>
                    <a:pt x="2371" y="18177"/>
                    <a:pt x="2371" y="18177"/>
                  </a:cubicBezTo>
                  <a:lnTo>
                    <a:pt x="2341" y="18207"/>
                  </a:lnTo>
                  <a:cubicBezTo>
                    <a:pt x="2341" y="18207"/>
                    <a:pt x="2344" y="18162"/>
                    <a:pt x="2338" y="18100"/>
                  </a:cubicBezTo>
                  <a:close/>
                  <a:moveTo>
                    <a:pt x="1277" y="21855"/>
                  </a:moveTo>
                  <a:cubicBezTo>
                    <a:pt x="1277" y="21855"/>
                    <a:pt x="1297" y="21894"/>
                    <a:pt x="1351" y="21894"/>
                  </a:cubicBezTo>
                  <a:cubicBezTo>
                    <a:pt x="1365" y="21894"/>
                    <a:pt x="1380" y="21891"/>
                    <a:pt x="1399" y="21885"/>
                  </a:cubicBezTo>
                  <a:cubicBezTo>
                    <a:pt x="1399" y="21885"/>
                    <a:pt x="1338" y="21855"/>
                    <a:pt x="1277" y="21855"/>
                  </a:cubicBezTo>
                  <a:close/>
                  <a:moveTo>
                    <a:pt x="1277" y="21977"/>
                  </a:moveTo>
                  <a:cubicBezTo>
                    <a:pt x="1277" y="21977"/>
                    <a:pt x="1277" y="22007"/>
                    <a:pt x="1338" y="22007"/>
                  </a:cubicBezTo>
                  <a:cubicBezTo>
                    <a:pt x="1338" y="22007"/>
                    <a:pt x="1338" y="21977"/>
                    <a:pt x="1277" y="21977"/>
                  </a:cubicBezTo>
                  <a:close/>
                  <a:moveTo>
                    <a:pt x="1095" y="22129"/>
                  </a:moveTo>
                  <a:cubicBezTo>
                    <a:pt x="1095" y="22129"/>
                    <a:pt x="1034" y="22159"/>
                    <a:pt x="1095" y="22189"/>
                  </a:cubicBezTo>
                  <a:lnTo>
                    <a:pt x="1095" y="22129"/>
                  </a:lnTo>
                  <a:close/>
                  <a:moveTo>
                    <a:pt x="882" y="22189"/>
                  </a:moveTo>
                  <a:cubicBezTo>
                    <a:pt x="882" y="22189"/>
                    <a:pt x="852" y="22220"/>
                    <a:pt x="943" y="22311"/>
                  </a:cubicBezTo>
                  <a:cubicBezTo>
                    <a:pt x="943" y="22311"/>
                    <a:pt x="973" y="22220"/>
                    <a:pt x="882" y="22189"/>
                  </a:cubicBezTo>
                  <a:close/>
                  <a:moveTo>
                    <a:pt x="852" y="22280"/>
                  </a:moveTo>
                  <a:cubicBezTo>
                    <a:pt x="852" y="22281"/>
                    <a:pt x="821" y="22311"/>
                    <a:pt x="882" y="22341"/>
                  </a:cubicBezTo>
                  <a:cubicBezTo>
                    <a:pt x="882" y="22341"/>
                    <a:pt x="882" y="22311"/>
                    <a:pt x="852" y="22280"/>
                  </a:cubicBezTo>
                  <a:close/>
                  <a:moveTo>
                    <a:pt x="730" y="22311"/>
                  </a:moveTo>
                  <a:cubicBezTo>
                    <a:pt x="730" y="22311"/>
                    <a:pt x="700" y="22341"/>
                    <a:pt x="730" y="22432"/>
                  </a:cubicBezTo>
                  <a:cubicBezTo>
                    <a:pt x="730" y="22432"/>
                    <a:pt x="791" y="22341"/>
                    <a:pt x="730" y="22311"/>
                  </a:cubicBezTo>
                  <a:close/>
                  <a:moveTo>
                    <a:pt x="639" y="22372"/>
                  </a:moveTo>
                  <a:cubicBezTo>
                    <a:pt x="639" y="22372"/>
                    <a:pt x="639" y="22432"/>
                    <a:pt x="669" y="22463"/>
                  </a:cubicBezTo>
                  <a:cubicBezTo>
                    <a:pt x="669" y="22463"/>
                    <a:pt x="669" y="22432"/>
                    <a:pt x="639" y="22372"/>
                  </a:cubicBezTo>
                  <a:close/>
                  <a:moveTo>
                    <a:pt x="669" y="22341"/>
                  </a:moveTo>
                  <a:lnTo>
                    <a:pt x="669" y="22341"/>
                  </a:lnTo>
                  <a:cubicBezTo>
                    <a:pt x="669" y="22341"/>
                    <a:pt x="639" y="22372"/>
                    <a:pt x="700" y="22463"/>
                  </a:cubicBezTo>
                  <a:cubicBezTo>
                    <a:pt x="700" y="22463"/>
                    <a:pt x="700" y="22372"/>
                    <a:pt x="669" y="22341"/>
                  </a:cubicBezTo>
                  <a:close/>
                  <a:moveTo>
                    <a:pt x="426" y="22706"/>
                  </a:moveTo>
                  <a:cubicBezTo>
                    <a:pt x="426" y="22706"/>
                    <a:pt x="426" y="22736"/>
                    <a:pt x="456" y="22736"/>
                  </a:cubicBezTo>
                  <a:lnTo>
                    <a:pt x="426" y="22706"/>
                  </a:lnTo>
                  <a:close/>
                  <a:moveTo>
                    <a:pt x="365" y="22706"/>
                  </a:moveTo>
                  <a:cubicBezTo>
                    <a:pt x="365" y="22706"/>
                    <a:pt x="365" y="22767"/>
                    <a:pt x="456" y="22767"/>
                  </a:cubicBezTo>
                  <a:cubicBezTo>
                    <a:pt x="456" y="22767"/>
                    <a:pt x="426" y="22736"/>
                    <a:pt x="365" y="22706"/>
                  </a:cubicBezTo>
                  <a:close/>
                  <a:moveTo>
                    <a:pt x="152" y="23344"/>
                  </a:moveTo>
                  <a:cubicBezTo>
                    <a:pt x="122" y="23375"/>
                    <a:pt x="274" y="23375"/>
                    <a:pt x="274" y="23375"/>
                  </a:cubicBezTo>
                  <a:cubicBezTo>
                    <a:pt x="274" y="23375"/>
                    <a:pt x="213" y="23344"/>
                    <a:pt x="152" y="23344"/>
                  </a:cubicBezTo>
                  <a:close/>
                  <a:moveTo>
                    <a:pt x="365" y="23922"/>
                  </a:moveTo>
                  <a:cubicBezTo>
                    <a:pt x="365" y="23922"/>
                    <a:pt x="244" y="23922"/>
                    <a:pt x="244" y="23952"/>
                  </a:cubicBezTo>
                  <a:cubicBezTo>
                    <a:pt x="244" y="23967"/>
                    <a:pt x="251" y="23973"/>
                    <a:pt x="263" y="23973"/>
                  </a:cubicBezTo>
                  <a:cubicBezTo>
                    <a:pt x="297" y="23973"/>
                    <a:pt x="365" y="23922"/>
                    <a:pt x="365" y="23922"/>
                  </a:cubicBezTo>
                  <a:close/>
                  <a:moveTo>
                    <a:pt x="21490" y="1"/>
                  </a:moveTo>
                  <a:lnTo>
                    <a:pt x="21490" y="1"/>
                  </a:lnTo>
                  <a:cubicBezTo>
                    <a:pt x="21490" y="1"/>
                    <a:pt x="20639" y="441"/>
                    <a:pt x="20638" y="1322"/>
                  </a:cubicBezTo>
                  <a:lnTo>
                    <a:pt x="20638" y="1322"/>
                  </a:lnTo>
                  <a:cubicBezTo>
                    <a:pt x="20632" y="1095"/>
                    <a:pt x="20581" y="106"/>
                    <a:pt x="20134" y="106"/>
                  </a:cubicBezTo>
                  <a:cubicBezTo>
                    <a:pt x="20102" y="106"/>
                    <a:pt x="20068" y="111"/>
                    <a:pt x="20031" y="122"/>
                  </a:cubicBezTo>
                  <a:cubicBezTo>
                    <a:pt x="20031" y="122"/>
                    <a:pt x="19423" y="730"/>
                    <a:pt x="19970" y="1611"/>
                  </a:cubicBezTo>
                  <a:cubicBezTo>
                    <a:pt x="19970" y="1611"/>
                    <a:pt x="19564" y="1003"/>
                    <a:pt x="19092" y="1003"/>
                  </a:cubicBezTo>
                  <a:cubicBezTo>
                    <a:pt x="19081" y="1003"/>
                    <a:pt x="19070" y="1003"/>
                    <a:pt x="19059" y="1004"/>
                  </a:cubicBezTo>
                  <a:cubicBezTo>
                    <a:pt x="19059" y="1004"/>
                    <a:pt x="18663" y="1368"/>
                    <a:pt x="19332" y="1946"/>
                  </a:cubicBezTo>
                  <a:cubicBezTo>
                    <a:pt x="19332" y="1946"/>
                    <a:pt x="19008" y="1676"/>
                    <a:pt x="18693" y="1676"/>
                  </a:cubicBezTo>
                  <a:cubicBezTo>
                    <a:pt x="18598" y="1676"/>
                    <a:pt x="18504" y="1700"/>
                    <a:pt x="18420" y="1763"/>
                  </a:cubicBezTo>
                  <a:cubicBezTo>
                    <a:pt x="18420" y="1763"/>
                    <a:pt x="18299" y="2098"/>
                    <a:pt x="18876" y="2463"/>
                  </a:cubicBezTo>
                  <a:cubicBezTo>
                    <a:pt x="18876" y="2463"/>
                    <a:pt x="18800" y="2425"/>
                    <a:pt x="18694" y="2425"/>
                  </a:cubicBezTo>
                  <a:cubicBezTo>
                    <a:pt x="18587" y="2425"/>
                    <a:pt x="18451" y="2463"/>
                    <a:pt x="18329" y="2615"/>
                  </a:cubicBezTo>
                  <a:cubicBezTo>
                    <a:pt x="18329" y="2615"/>
                    <a:pt x="18127" y="2780"/>
                    <a:pt x="18280" y="3069"/>
                  </a:cubicBezTo>
                  <a:lnTo>
                    <a:pt x="18280" y="3069"/>
                  </a:lnTo>
                  <a:cubicBezTo>
                    <a:pt x="18027" y="2789"/>
                    <a:pt x="17614" y="2396"/>
                    <a:pt x="17288" y="2396"/>
                  </a:cubicBezTo>
                  <a:cubicBezTo>
                    <a:pt x="17214" y="2396"/>
                    <a:pt x="17145" y="2416"/>
                    <a:pt x="17083" y="2463"/>
                  </a:cubicBezTo>
                  <a:cubicBezTo>
                    <a:pt x="17083" y="2463"/>
                    <a:pt x="16934" y="2809"/>
                    <a:pt x="17576" y="3458"/>
                  </a:cubicBezTo>
                  <a:lnTo>
                    <a:pt x="17576" y="3458"/>
                  </a:lnTo>
                  <a:cubicBezTo>
                    <a:pt x="17458" y="3386"/>
                    <a:pt x="17291" y="3323"/>
                    <a:pt x="17069" y="3323"/>
                  </a:cubicBezTo>
                  <a:cubicBezTo>
                    <a:pt x="16998" y="3323"/>
                    <a:pt x="16922" y="3330"/>
                    <a:pt x="16840" y="3344"/>
                  </a:cubicBezTo>
                  <a:cubicBezTo>
                    <a:pt x="16840" y="3344"/>
                    <a:pt x="16597" y="3830"/>
                    <a:pt x="17508" y="4226"/>
                  </a:cubicBezTo>
                  <a:lnTo>
                    <a:pt x="17508" y="4226"/>
                  </a:lnTo>
                  <a:cubicBezTo>
                    <a:pt x="17508" y="4226"/>
                    <a:pt x="17406" y="4204"/>
                    <a:pt x="17253" y="4204"/>
                  </a:cubicBezTo>
                  <a:cubicBezTo>
                    <a:pt x="17044" y="4204"/>
                    <a:pt x="16739" y="4245"/>
                    <a:pt x="16475" y="4438"/>
                  </a:cubicBezTo>
                  <a:cubicBezTo>
                    <a:pt x="16475" y="4438"/>
                    <a:pt x="16353" y="4955"/>
                    <a:pt x="17356" y="4955"/>
                  </a:cubicBezTo>
                  <a:cubicBezTo>
                    <a:pt x="17356" y="4955"/>
                    <a:pt x="17204" y="5137"/>
                    <a:pt x="17204" y="5411"/>
                  </a:cubicBezTo>
                  <a:cubicBezTo>
                    <a:pt x="17204" y="5411"/>
                    <a:pt x="16791" y="4860"/>
                    <a:pt x="16384" y="4860"/>
                  </a:cubicBezTo>
                  <a:cubicBezTo>
                    <a:pt x="16364" y="4860"/>
                    <a:pt x="16343" y="4861"/>
                    <a:pt x="16323" y="4864"/>
                  </a:cubicBezTo>
                  <a:cubicBezTo>
                    <a:pt x="16323" y="4864"/>
                    <a:pt x="16085" y="4996"/>
                    <a:pt x="16643" y="5628"/>
                  </a:cubicBezTo>
                  <a:lnTo>
                    <a:pt x="16643" y="5628"/>
                  </a:lnTo>
                  <a:cubicBezTo>
                    <a:pt x="16496" y="5481"/>
                    <a:pt x="16254" y="5278"/>
                    <a:pt x="16045" y="5278"/>
                  </a:cubicBezTo>
                  <a:cubicBezTo>
                    <a:pt x="15993" y="5278"/>
                    <a:pt x="15943" y="5291"/>
                    <a:pt x="15897" y="5320"/>
                  </a:cubicBezTo>
                  <a:cubicBezTo>
                    <a:pt x="15897" y="5320"/>
                    <a:pt x="15897" y="5867"/>
                    <a:pt x="16384" y="6110"/>
                  </a:cubicBezTo>
                  <a:cubicBezTo>
                    <a:pt x="16384" y="6110"/>
                    <a:pt x="16213" y="6195"/>
                    <a:pt x="16092" y="6531"/>
                  </a:cubicBezTo>
                  <a:lnTo>
                    <a:pt x="16092" y="6531"/>
                  </a:lnTo>
                  <a:cubicBezTo>
                    <a:pt x="16124" y="6418"/>
                    <a:pt x="16166" y="6055"/>
                    <a:pt x="15533" y="5776"/>
                  </a:cubicBezTo>
                  <a:lnTo>
                    <a:pt x="15533" y="5776"/>
                  </a:lnTo>
                  <a:cubicBezTo>
                    <a:pt x="15533" y="5776"/>
                    <a:pt x="15259" y="6262"/>
                    <a:pt x="15776" y="6688"/>
                  </a:cubicBezTo>
                  <a:cubicBezTo>
                    <a:pt x="15776" y="6688"/>
                    <a:pt x="15715" y="6718"/>
                    <a:pt x="15624" y="6870"/>
                  </a:cubicBezTo>
                  <a:cubicBezTo>
                    <a:pt x="15624" y="6870"/>
                    <a:pt x="15745" y="6505"/>
                    <a:pt x="15168" y="6171"/>
                  </a:cubicBezTo>
                  <a:lnTo>
                    <a:pt x="15168" y="6171"/>
                  </a:lnTo>
                  <a:cubicBezTo>
                    <a:pt x="15168" y="6171"/>
                    <a:pt x="14986" y="6201"/>
                    <a:pt x="15289" y="6931"/>
                  </a:cubicBezTo>
                  <a:cubicBezTo>
                    <a:pt x="15289" y="6931"/>
                    <a:pt x="15198" y="6916"/>
                    <a:pt x="15077" y="6916"/>
                  </a:cubicBezTo>
                  <a:cubicBezTo>
                    <a:pt x="14955" y="6916"/>
                    <a:pt x="14803" y="6931"/>
                    <a:pt x="14682" y="6992"/>
                  </a:cubicBezTo>
                  <a:cubicBezTo>
                    <a:pt x="14682" y="6992"/>
                    <a:pt x="15138" y="6171"/>
                    <a:pt x="14864" y="5715"/>
                  </a:cubicBezTo>
                  <a:lnTo>
                    <a:pt x="14864" y="5715"/>
                  </a:lnTo>
                  <a:cubicBezTo>
                    <a:pt x="14864" y="5715"/>
                    <a:pt x="14454" y="5988"/>
                    <a:pt x="14360" y="6870"/>
                  </a:cubicBezTo>
                  <a:lnTo>
                    <a:pt x="14360" y="6870"/>
                  </a:lnTo>
                  <a:cubicBezTo>
                    <a:pt x="14376" y="6590"/>
                    <a:pt x="14371" y="6004"/>
                    <a:pt x="14074" y="5867"/>
                  </a:cubicBezTo>
                  <a:cubicBezTo>
                    <a:pt x="14074" y="5867"/>
                    <a:pt x="13618" y="6171"/>
                    <a:pt x="13800" y="6992"/>
                  </a:cubicBezTo>
                  <a:cubicBezTo>
                    <a:pt x="13800" y="6992"/>
                    <a:pt x="13781" y="6990"/>
                    <a:pt x="13750" y="6990"/>
                  </a:cubicBezTo>
                  <a:cubicBezTo>
                    <a:pt x="13658" y="6990"/>
                    <a:pt x="13458" y="7007"/>
                    <a:pt x="13344" y="7143"/>
                  </a:cubicBezTo>
                  <a:cubicBezTo>
                    <a:pt x="13344" y="7143"/>
                    <a:pt x="13800" y="6384"/>
                    <a:pt x="13557" y="5745"/>
                  </a:cubicBezTo>
                  <a:lnTo>
                    <a:pt x="13557" y="5745"/>
                  </a:lnTo>
                  <a:cubicBezTo>
                    <a:pt x="13557" y="5745"/>
                    <a:pt x="12979" y="5867"/>
                    <a:pt x="13010" y="7265"/>
                  </a:cubicBezTo>
                  <a:cubicBezTo>
                    <a:pt x="13010" y="7265"/>
                    <a:pt x="12966" y="7232"/>
                    <a:pt x="12892" y="7232"/>
                  </a:cubicBezTo>
                  <a:cubicBezTo>
                    <a:pt x="12842" y="7232"/>
                    <a:pt x="12779" y="7247"/>
                    <a:pt x="12706" y="7295"/>
                  </a:cubicBezTo>
                  <a:cubicBezTo>
                    <a:pt x="12706" y="7295"/>
                    <a:pt x="13162" y="6171"/>
                    <a:pt x="12706" y="5654"/>
                  </a:cubicBezTo>
                  <a:cubicBezTo>
                    <a:pt x="12706" y="5654"/>
                    <a:pt x="12220" y="6384"/>
                    <a:pt x="12432" y="7295"/>
                  </a:cubicBezTo>
                  <a:cubicBezTo>
                    <a:pt x="12432" y="7295"/>
                    <a:pt x="12426" y="7292"/>
                    <a:pt x="12408" y="7292"/>
                  </a:cubicBezTo>
                  <a:cubicBezTo>
                    <a:pt x="12372" y="7292"/>
                    <a:pt x="12290" y="7306"/>
                    <a:pt x="12128" y="7387"/>
                  </a:cubicBezTo>
                  <a:cubicBezTo>
                    <a:pt x="12128" y="7387"/>
                    <a:pt x="12502" y="5598"/>
                    <a:pt x="11924" y="5598"/>
                  </a:cubicBezTo>
                  <a:cubicBezTo>
                    <a:pt x="11885" y="5598"/>
                    <a:pt x="11842" y="5606"/>
                    <a:pt x="11794" y="5624"/>
                  </a:cubicBezTo>
                  <a:cubicBezTo>
                    <a:pt x="11540" y="5708"/>
                    <a:pt x="11130" y="6419"/>
                    <a:pt x="11555" y="7273"/>
                  </a:cubicBezTo>
                  <a:lnTo>
                    <a:pt x="11555" y="7273"/>
                  </a:lnTo>
                  <a:cubicBezTo>
                    <a:pt x="11471" y="7172"/>
                    <a:pt x="11336" y="7071"/>
                    <a:pt x="11129" y="7071"/>
                  </a:cubicBezTo>
                  <a:cubicBezTo>
                    <a:pt x="11090" y="7071"/>
                    <a:pt x="11048" y="7075"/>
                    <a:pt x="11004" y="7083"/>
                  </a:cubicBezTo>
                  <a:cubicBezTo>
                    <a:pt x="11004" y="7083"/>
                    <a:pt x="10832" y="7211"/>
                    <a:pt x="11047" y="7505"/>
                  </a:cubicBezTo>
                  <a:lnTo>
                    <a:pt x="11047" y="7505"/>
                  </a:lnTo>
                  <a:cubicBezTo>
                    <a:pt x="10826" y="7284"/>
                    <a:pt x="10394" y="6920"/>
                    <a:pt x="9788" y="6718"/>
                  </a:cubicBezTo>
                  <a:lnTo>
                    <a:pt x="9788" y="6718"/>
                  </a:lnTo>
                  <a:cubicBezTo>
                    <a:pt x="9788" y="6718"/>
                    <a:pt x="9769" y="7250"/>
                    <a:pt x="10256" y="7698"/>
                  </a:cubicBezTo>
                  <a:lnTo>
                    <a:pt x="10256" y="7698"/>
                  </a:lnTo>
                  <a:cubicBezTo>
                    <a:pt x="9973" y="7542"/>
                    <a:pt x="9612" y="7390"/>
                    <a:pt x="9284" y="7390"/>
                  </a:cubicBezTo>
                  <a:cubicBezTo>
                    <a:pt x="9206" y="7390"/>
                    <a:pt x="9131" y="7398"/>
                    <a:pt x="9058" y="7417"/>
                  </a:cubicBezTo>
                  <a:cubicBezTo>
                    <a:pt x="9058" y="7417"/>
                    <a:pt x="9028" y="8086"/>
                    <a:pt x="10244" y="8450"/>
                  </a:cubicBezTo>
                  <a:cubicBezTo>
                    <a:pt x="10244" y="8450"/>
                    <a:pt x="10122" y="8602"/>
                    <a:pt x="10061" y="8785"/>
                  </a:cubicBezTo>
                  <a:cubicBezTo>
                    <a:pt x="10061" y="8785"/>
                    <a:pt x="10061" y="8542"/>
                    <a:pt x="9605" y="8481"/>
                  </a:cubicBezTo>
                  <a:lnTo>
                    <a:pt x="9605" y="8481"/>
                  </a:lnTo>
                  <a:cubicBezTo>
                    <a:pt x="9605" y="8481"/>
                    <a:pt x="9362" y="8785"/>
                    <a:pt x="9818" y="9089"/>
                  </a:cubicBezTo>
                  <a:cubicBezTo>
                    <a:pt x="9818" y="9089"/>
                    <a:pt x="9666" y="9271"/>
                    <a:pt x="9605" y="9423"/>
                  </a:cubicBezTo>
                  <a:cubicBezTo>
                    <a:pt x="9605" y="9423"/>
                    <a:pt x="9393" y="8785"/>
                    <a:pt x="8846" y="8238"/>
                  </a:cubicBezTo>
                  <a:lnTo>
                    <a:pt x="8846" y="8238"/>
                  </a:lnTo>
                  <a:cubicBezTo>
                    <a:pt x="8846" y="8238"/>
                    <a:pt x="8691" y="8899"/>
                    <a:pt x="8984" y="9358"/>
                  </a:cubicBezTo>
                  <a:lnTo>
                    <a:pt x="8984" y="9358"/>
                  </a:lnTo>
                  <a:cubicBezTo>
                    <a:pt x="8826" y="9232"/>
                    <a:pt x="8562" y="9090"/>
                    <a:pt x="8146" y="9058"/>
                  </a:cubicBezTo>
                  <a:cubicBezTo>
                    <a:pt x="8102" y="9053"/>
                    <a:pt x="8062" y="9051"/>
                    <a:pt x="8026" y="9051"/>
                  </a:cubicBezTo>
                  <a:cubicBezTo>
                    <a:pt x="7425" y="9051"/>
                    <a:pt x="8010" y="9734"/>
                    <a:pt x="8785" y="9849"/>
                  </a:cubicBezTo>
                  <a:cubicBezTo>
                    <a:pt x="8785" y="9849"/>
                    <a:pt x="8694" y="10001"/>
                    <a:pt x="8633" y="10213"/>
                  </a:cubicBezTo>
                  <a:cubicBezTo>
                    <a:pt x="8633" y="10213"/>
                    <a:pt x="8044" y="9890"/>
                    <a:pt x="7722" y="9890"/>
                  </a:cubicBezTo>
                  <a:cubicBezTo>
                    <a:pt x="7637" y="9890"/>
                    <a:pt x="7570" y="9913"/>
                    <a:pt x="7539" y="9970"/>
                  </a:cubicBezTo>
                  <a:cubicBezTo>
                    <a:pt x="7356" y="10213"/>
                    <a:pt x="8086" y="10487"/>
                    <a:pt x="8542" y="10609"/>
                  </a:cubicBezTo>
                  <a:cubicBezTo>
                    <a:pt x="8542" y="10609"/>
                    <a:pt x="8390" y="10943"/>
                    <a:pt x="8390" y="11034"/>
                  </a:cubicBezTo>
                  <a:cubicBezTo>
                    <a:pt x="8390" y="11034"/>
                    <a:pt x="8260" y="10723"/>
                    <a:pt x="7953" y="10723"/>
                  </a:cubicBezTo>
                  <a:cubicBezTo>
                    <a:pt x="7928" y="10723"/>
                    <a:pt x="7901" y="10725"/>
                    <a:pt x="7873" y="10730"/>
                  </a:cubicBezTo>
                  <a:cubicBezTo>
                    <a:pt x="7539" y="10761"/>
                    <a:pt x="7873" y="11095"/>
                    <a:pt x="8268" y="11186"/>
                  </a:cubicBezTo>
                  <a:cubicBezTo>
                    <a:pt x="8268" y="11186"/>
                    <a:pt x="8238" y="11277"/>
                    <a:pt x="8238" y="11338"/>
                  </a:cubicBezTo>
                  <a:cubicBezTo>
                    <a:pt x="8238" y="11338"/>
                    <a:pt x="7873" y="10913"/>
                    <a:pt x="7387" y="10821"/>
                  </a:cubicBezTo>
                  <a:cubicBezTo>
                    <a:pt x="7367" y="10819"/>
                    <a:pt x="7349" y="10817"/>
                    <a:pt x="7334" y="10817"/>
                  </a:cubicBezTo>
                  <a:cubicBezTo>
                    <a:pt x="6993" y="10817"/>
                    <a:pt x="7680" y="11433"/>
                    <a:pt x="8116" y="11520"/>
                  </a:cubicBezTo>
                  <a:cubicBezTo>
                    <a:pt x="8116" y="11520"/>
                    <a:pt x="8116" y="11642"/>
                    <a:pt x="8086" y="11703"/>
                  </a:cubicBezTo>
                  <a:cubicBezTo>
                    <a:pt x="8086" y="11703"/>
                    <a:pt x="7855" y="11587"/>
                    <a:pt x="7697" y="11587"/>
                  </a:cubicBezTo>
                  <a:cubicBezTo>
                    <a:pt x="7640" y="11587"/>
                    <a:pt x="7593" y="11602"/>
                    <a:pt x="7569" y="11642"/>
                  </a:cubicBezTo>
                  <a:cubicBezTo>
                    <a:pt x="7508" y="11794"/>
                    <a:pt x="8086" y="11946"/>
                    <a:pt x="8086" y="11946"/>
                  </a:cubicBezTo>
                  <a:cubicBezTo>
                    <a:pt x="8086" y="11946"/>
                    <a:pt x="7934" y="12159"/>
                    <a:pt x="7995" y="12432"/>
                  </a:cubicBezTo>
                  <a:cubicBezTo>
                    <a:pt x="7995" y="12432"/>
                    <a:pt x="7226" y="11821"/>
                    <a:pt x="6800" y="11821"/>
                  </a:cubicBezTo>
                  <a:cubicBezTo>
                    <a:pt x="6696" y="11821"/>
                    <a:pt x="6613" y="11857"/>
                    <a:pt x="6566" y="11946"/>
                  </a:cubicBezTo>
                  <a:cubicBezTo>
                    <a:pt x="6262" y="12402"/>
                    <a:pt x="7508" y="12736"/>
                    <a:pt x="7934" y="12767"/>
                  </a:cubicBezTo>
                  <a:cubicBezTo>
                    <a:pt x="7934" y="12767"/>
                    <a:pt x="7873" y="13101"/>
                    <a:pt x="7843" y="13314"/>
                  </a:cubicBezTo>
                  <a:cubicBezTo>
                    <a:pt x="7843" y="13314"/>
                    <a:pt x="6988" y="12764"/>
                    <a:pt x="6627" y="12764"/>
                  </a:cubicBezTo>
                  <a:cubicBezTo>
                    <a:pt x="6547" y="12764"/>
                    <a:pt x="6491" y="12792"/>
                    <a:pt x="6475" y="12858"/>
                  </a:cubicBezTo>
                  <a:cubicBezTo>
                    <a:pt x="6414" y="13223"/>
                    <a:pt x="7812" y="13618"/>
                    <a:pt x="7812" y="13618"/>
                  </a:cubicBezTo>
                  <a:lnTo>
                    <a:pt x="7721" y="13952"/>
                  </a:lnTo>
                  <a:cubicBezTo>
                    <a:pt x="7721" y="13952"/>
                    <a:pt x="7536" y="13734"/>
                    <a:pt x="7429" y="13734"/>
                  </a:cubicBezTo>
                  <a:cubicBezTo>
                    <a:pt x="7392" y="13734"/>
                    <a:pt x="7364" y="13760"/>
                    <a:pt x="7356" y="13831"/>
                  </a:cubicBezTo>
                  <a:cubicBezTo>
                    <a:pt x="7326" y="14074"/>
                    <a:pt x="7660" y="14165"/>
                    <a:pt x="7660" y="14165"/>
                  </a:cubicBezTo>
                  <a:lnTo>
                    <a:pt x="7569" y="14560"/>
                  </a:lnTo>
                  <a:cubicBezTo>
                    <a:pt x="7569" y="14560"/>
                    <a:pt x="7212" y="13890"/>
                    <a:pt x="6995" y="13890"/>
                  </a:cubicBezTo>
                  <a:cubicBezTo>
                    <a:pt x="6959" y="13890"/>
                    <a:pt x="6926" y="13909"/>
                    <a:pt x="6900" y="13952"/>
                  </a:cubicBezTo>
                  <a:cubicBezTo>
                    <a:pt x="6718" y="14256"/>
                    <a:pt x="7387" y="14773"/>
                    <a:pt x="7387" y="14773"/>
                  </a:cubicBezTo>
                  <a:lnTo>
                    <a:pt x="7265" y="14925"/>
                  </a:lnTo>
                  <a:cubicBezTo>
                    <a:pt x="7265" y="14925"/>
                    <a:pt x="7086" y="14363"/>
                    <a:pt x="6846" y="14363"/>
                  </a:cubicBezTo>
                  <a:cubicBezTo>
                    <a:pt x="6824" y="14363"/>
                    <a:pt x="6801" y="14367"/>
                    <a:pt x="6779" y="14378"/>
                  </a:cubicBezTo>
                  <a:cubicBezTo>
                    <a:pt x="6505" y="14469"/>
                    <a:pt x="7083" y="15138"/>
                    <a:pt x="7083" y="15138"/>
                  </a:cubicBezTo>
                  <a:lnTo>
                    <a:pt x="6779" y="15320"/>
                  </a:lnTo>
                  <a:cubicBezTo>
                    <a:pt x="6779" y="15320"/>
                    <a:pt x="6608" y="14069"/>
                    <a:pt x="5910" y="14069"/>
                  </a:cubicBezTo>
                  <a:cubicBezTo>
                    <a:pt x="5886" y="14069"/>
                    <a:pt x="5861" y="14071"/>
                    <a:pt x="5836" y="14074"/>
                  </a:cubicBezTo>
                  <a:cubicBezTo>
                    <a:pt x="5836" y="14074"/>
                    <a:pt x="5441" y="14834"/>
                    <a:pt x="6444" y="15593"/>
                  </a:cubicBezTo>
                  <a:lnTo>
                    <a:pt x="6292" y="15745"/>
                  </a:lnTo>
                  <a:cubicBezTo>
                    <a:pt x="6292" y="15745"/>
                    <a:pt x="6171" y="15381"/>
                    <a:pt x="5867" y="15320"/>
                  </a:cubicBezTo>
                  <a:lnTo>
                    <a:pt x="5867" y="15320"/>
                  </a:lnTo>
                  <a:cubicBezTo>
                    <a:pt x="5867" y="15320"/>
                    <a:pt x="5654" y="15502"/>
                    <a:pt x="6140" y="15837"/>
                  </a:cubicBezTo>
                  <a:lnTo>
                    <a:pt x="5958" y="16049"/>
                  </a:lnTo>
                  <a:cubicBezTo>
                    <a:pt x="5958" y="16049"/>
                    <a:pt x="5897" y="15654"/>
                    <a:pt x="5745" y="15654"/>
                  </a:cubicBezTo>
                  <a:cubicBezTo>
                    <a:pt x="5745" y="15654"/>
                    <a:pt x="5532" y="15745"/>
                    <a:pt x="5806" y="16080"/>
                  </a:cubicBezTo>
                  <a:cubicBezTo>
                    <a:pt x="5806" y="16080"/>
                    <a:pt x="5684" y="16110"/>
                    <a:pt x="5593" y="16262"/>
                  </a:cubicBezTo>
                  <a:cubicBezTo>
                    <a:pt x="5593" y="16262"/>
                    <a:pt x="5745" y="15654"/>
                    <a:pt x="5380" y="15472"/>
                  </a:cubicBezTo>
                  <a:lnTo>
                    <a:pt x="5380" y="15472"/>
                  </a:lnTo>
                  <a:cubicBezTo>
                    <a:pt x="5380" y="15472"/>
                    <a:pt x="5046" y="15533"/>
                    <a:pt x="5411" y="16384"/>
                  </a:cubicBezTo>
                  <a:cubicBezTo>
                    <a:pt x="5411" y="16384"/>
                    <a:pt x="5289" y="16414"/>
                    <a:pt x="5198" y="16536"/>
                  </a:cubicBezTo>
                  <a:cubicBezTo>
                    <a:pt x="5198" y="16536"/>
                    <a:pt x="5259" y="15928"/>
                    <a:pt x="4955" y="15928"/>
                  </a:cubicBezTo>
                  <a:cubicBezTo>
                    <a:pt x="4651" y="15928"/>
                    <a:pt x="5137" y="16657"/>
                    <a:pt x="5137" y="16657"/>
                  </a:cubicBezTo>
                  <a:cubicBezTo>
                    <a:pt x="5137" y="16657"/>
                    <a:pt x="5092" y="16642"/>
                    <a:pt x="5039" y="16642"/>
                  </a:cubicBezTo>
                  <a:cubicBezTo>
                    <a:pt x="4985" y="16642"/>
                    <a:pt x="4925" y="16657"/>
                    <a:pt x="4894" y="16718"/>
                  </a:cubicBezTo>
                  <a:cubicBezTo>
                    <a:pt x="4894" y="16718"/>
                    <a:pt x="4985" y="16141"/>
                    <a:pt x="4651" y="16049"/>
                  </a:cubicBezTo>
                  <a:lnTo>
                    <a:pt x="4651" y="16049"/>
                  </a:lnTo>
                  <a:cubicBezTo>
                    <a:pt x="4651" y="16049"/>
                    <a:pt x="4377" y="16293"/>
                    <a:pt x="4742" y="16748"/>
                  </a:cubicBezTo>
                  <a:lnTo>
                    <a:pt x="4621" y="16809"/>
                  </a:lnTo>
                  <a:cubicBezTo>
                    <a:pt x="4621" y="16809"/>
                    <a:pt x="4681" y="16505"/>
                    <a:pt x="4377" y="16384"/>
                  </a:cubicBezTo>
                  <a:lnTo>
                    <a:pt x="4377" y="16384"/>
                  </a:lnTo>
                  <a:cubicBezTo>
                    <a:pt x="4377" y="16384"/>
                    <a:pt x="4195" y="16566"/>
                    <a:pt x="4469" y="16870"/>
                  </a:cubicBezTo>
                  <a:lnTo>
                    <a:pt x="4347" y="16961"/>
                  </a:lnTo>
                  <a:cubicBezTo>
                    <a:pt x="4347" y="16961"/>
                    <a:pt x="4377" y="16566"/>
                    <a:pt x="4043" y="16232"/>
                  </a:cubicBezTo>
                  <a:lnTo>
                    <a:pt x="4043" y="16232"/>
                  </a:lnTo>
                  <a:cubicBezTo>
                    <a:pt x="4043" y="16232"/>
                    <a:pt x="3739" y="16262"/>
                    <a:pt x="4165" y="16992"/>
                  </a:cubicBezTo>
                  <a:lnTo>
                    <a:pt x="4013" y="17113"/>
                  </a:lnTo>
                  <a:cubicBezTo>
                    <a:pt x="4013" y="17113"/>
                    <a:pt x="4043" y="16870"/>
                    <a:pt x="3891" y="16870"/>
                  </a:cubicBezTo>
                  <a:cubicBezTo>
                    <a:pt x="3885" y="16869"/>
                    <a:pt x="3879" y="16868"/>
                    <a:pt x="3874" y="16868"/>
                  </a:cubicBezTo>
                  <a:cubicBezTo>
                    <a:pt x="3753" y="16868"/>
                    <a:pt x="3921" y="17204"/>
                    <a:pt x="3921" y="17204"/>
                  </a:cubicBezTo>
                  <a:lnTo>
                    <a:pt x="3739" y="17356"/>
                  </a:lnTo>
                  <a:cubicBezTo>
                    <a:pt x="3739" y="17356"/>
                    <a:pt x="3982" y="16870"/>
                    <a:pt x="3526" y="16688"/>
                  </a:cubicBezTo>
                  <a:lnTo>
                    <a:pt x="3526" y="16688"/>
                  </a:lnTo>
                  <a:cubicBezTo>
                    <a:pt x="3526" y="16688"/>
                    <a:pt x="3222" y="17113"/>
                    <a:pt x="3587" y="17448"/>
                  </a:cubicBezTo>
                  <a:lnTo>
                    <a:pt x="3405" y="17569"/>
                  </a:lnTo>
                  <a:cubicBezTo>
                    <a:pt x="3405" y="17569"/>
                    <a:pt x="3374" y="17144"/>
                    <a:pt x="3222" y="17144"/>
                  </a:cubicBezTo>
                  <a:cubicBezTo>
                    <a:pt x="3222" y="17144"/>
                    <a:pt x="2979" y="17296"/>
                    <a:pt x="3253" y="17600"/>
                  </a:cubicBezTo>
                  <a:lnTo>
                    <a:pt x="3070" y="17782"/>
                  </a:lnTo>
                  <a:cubicBezTo>
                    <a:pt x="3070" y="17782"/>
                    <a:pt x="3222" y="17508"/>
                    <a:pt x="2949" y="17296"/>
                  </a:cubicBezTo>
                  <a:cubicBezTo>
                    <a:pt x="2949" y="17296"/>
                    <a:pt x="2675" y="17478"/>
                    <a:pt x="2918" y="17812"/>
                  </a:cubicBezTo>
                  <a:lnTo>
                    <a:pt x="2766" y="18025"/>
                  </a:lnTo>
                  <a:cubicBezTo>
                    <a:pt x="2766" y="18025"/>
                    <a:pt x="2858" y="17812"/>
                    <a:pt x="2554" y="17721"/>
                  </a:cubicBezTo>
                  <a:cubicBezTo>
                    <a:pt x="2518" y="17707"/>
                    <a:pt x="2492" y="17701"/>
                    <a:pt x="2474" y="17701"/>
                  </a:cubicBezTo>
                  <a:cubicBezTo>
                    <a:pt x="2337" y="17701"/>
                    <a:pt x="2645" y="18055"/>
                    <a:pt x="2645" y="18055"/>
                  </a:cubicBezTo>
                  <a:lnTo>
                    <a:pt x="2463" y="18116"/>
                  </a:lnTo>
                  <a:cubicBezTo>
                    <a:pt x="2463" y="18116"/>
                    <a:pt x="2523" y="17934"/>
                    <a:pt x="2371" y="17904"/>
                  </a:cubicBezTo>
                  <a:cubicBezTo>
                    <a:pt x="2364" y="17902"/>
                    <a:pt x="2358" y="17901"/>
                    <a:pt x="2352" y="17901"/>
                  </a:cubicBezTo>
                  <a:cubicBezTo>
                    <a:pt x="2319" y="17901"/>
                    <a:pt x="2306" y="17922"/>
                    <a:pt x="2304" y="17953"/>
                  </a:cubicBezTo>
                  <a:lnTo>
                    <a:pt x="2304" y="17953"/>
                  </a:lnTo>
                  <a:cubicBezTo>
                    <a:pt x="2268" y="17862"/>
                    <a:pt x="2199" y="17782"/>
                    <a:pt x="2067" y="17782"/>
                  </a:cubicBezTo>
                  <a:cubicBezTo>
                    <a:pt x="2067" y="17782"/>
                    <a:pt x="1855" y="18086"/>
                    <a:pt x="2250" y="18238"/>
                  </a:cubicBezTo>
                  <a:lnTo>
                    <a:pt x="2219" y="18268"/>
                  </a:lnTo>
                  <a:cubicBezTo>
                    <a:pt x="2219" y="18268"/>
                    <a:pt x="2130" y="18201"/>
                    <a:pt x="2104" y="18201"/>
                  </a:cubicBezTo>
                  <a:cubicBezTo>
                    <a:pt x="2100" y="18201"/>
                    <a:pt x="2098" y="18203"/>
                    <a:pt x="2098" y="18207"/>
                  </a:cubicBezTo>
                  <a:cubicBezTo>
                    <a:pt x="2098" y="18207"/>
                    <a:pt x="2067" y="18268"/>
                    <a:pt x="2189" y="18329"/>
                  </a:cubicBezTo>
                  <a:lnTo>
                    <a:pt x="2159" y="18390"/>
                  </a:lnTo>
                  <a:cubicBezTo>
                    <a:pt x="2159" y="18390"/>
                    <a:pt x="2159" y="18268"/>
                    <a:pt x="2067" y="18268"/>
                  </a:cubicBezTo>
                  <a:cubicBezTo>
                    <a:pt x="2067" y="18268"/>
                    <a:pt x="2037" y="18329"/>
                    <a:pt x="2098" y="18420"/>
                  </a:cubicBezTo>
                  <a:cubicBezTo>
                    <a:pt x="2098" y="18420"/>
                    <a:pt x="2067" y="18481"/>
                    <a:pt x="2067" y="18542"/>
                  </a:cubicBezTo>
                  <a:cubicBezTo>
                    <a:pt x="2067" y="18542"/>
                    <a:pt x="2037" y="18390"/>
                    <a:pt x="1915" y="18390"/>
                  </a:cubicBezTo>
                  <a:cubicBezTo>
                    <a:pt x="1915" y="18390"/>
                    <a:pt x="1885" y="18511"/>
                    <a:pt x="2037" y="18572"/>
                  </a:cubicBezTo>
                  <a:lnTo>
                    <a:pt x="2007" y="18663"/>
                  </a:lnTo>
                  <a:cubicBezTo>
                    <a:pt x="2007" y="18663"/>
                    <a:pt x="2007" y="18612"/>
                    <a:pt x="1968" y="18612"/>
                  </a:cubicBezTo>
                  <a:cubicBezTo>
                    <a:pt x="1955" y="18612"/>
                    <a:pt x="1938" y="18618"/>
                    <a:pt x="1915" y="18633"/>
                  </a:cubicBezTo>
                  <a:cubicBezTo>
                    <a:pt x="1915" y="18633"/>
                    <a:pt x="1915" y="18694"/>
                    <a:pt x="2007" y="18694"/>
                  </a:cubicBezTo>
                  <a:lnTo>
                    <a:pt x="1946" y="18785"/>
                  </a:lnTo>
                  <a:cubicBezTo>
                    <a:pt x="1946" y="18785"/>
                    <a:pt x="1915" y="18694"/>
                    <a:pt x="1763" y="18694"/>
                  </a:cubicBezTo>
                  <a:cubicBezTo>
                    <a:pt x="1763" y="18694"/>
                    <a:pt x="1763" y="18773"/>
                    <a:pt x="1843" y="18803"/>
                  </a:cubicBezTo>
                  <a:lnTo>
                    <a:pt x="1843" y="18803"/>
                  </a:lnTo>
                  <a:cubicBezTo>
                    <a:pt x="1829" y="18805"/>
                    <a:pt x="1813" y="18809"/>
                    <a:pt x="1794" y="18815"/>
                  </a:cubicBezTo>
                  <a:cubicBezTo>
                    <a:pt x="1751" y="18837"/>
                    <a:pt x="1799" y="18858"/>
                    <a:pt x="1852" y="18858"/>
                  </a:cubicBezTo>
                  <a:cubicBezTo>
                    <a:pt x="1875" y="18858"/>
                    <a:pt x="1898" y="18855"/>
                    <a:pt x="1915" y="18846"/>
                  </a:cubicBezTo>
                  <a:lnTo>
                    <a:pt x="1915" y="18876"/>
                  </a:lnTo>
                  <a:cubicBezTo>
                    <a:pt x="1915" y="18876"/>
                    <a:pt x="1902" y="18863"/>
                    <a:pt x="1884" y="18863"/>
                  </a:cubicBezTo>
                  <a:cubicBezTo>
                    <a:pt x="1875" y="18863"/>
                    <a:pt x="1865" y="18866"/>
                    <a:pt x="1855" y="18876"/>
                  </a:cubicBezTo>
                  <a:cubicBezTo>
                    <a:pt x="1855" y="18937"/>
                    <a:pt x="1885" y="18937"/>
                    <a:pt x="1915" y="18937"/>
                  </a:cubicBezTo>
                  <a:lnTo>
                    <a:pt x="1915" y="18967"/>
                  </a:lnTo>
                  <a:cubicBezTo>
                    <a:pt x="1915" y="18967"/>
                    <a:pt x="1885" y="18937"/>
                    <a:pt x="1794" y="18937"/>
                  </a:cubicBezTo>
                  <a:cubicBezTo>
                    <a:pt x="1738" y="18937"/>
                    <a:pt x="1784" y="18988"/>
                    <a:pt x="1885" y="18996"/>
                  </a:cubicBezTo>
                  <a:lnTo>
                    <a:pt x="1885" y="18996"/>
                  </a:lnTo>
                  <a:cubicBezTo>
                    <a:pt x="1885" y="18997"/>
                    <a:pt x="1885" y="18997"/>
                    <a:pt x="1885" y="18998"/>
                  </a:cubicBezTo>
                  <a:cubicBezTo>
                    <a:pt x="1875" y="19008"/>
                    <a:pt x="1875" y="19011"/>
                    <a:pt x="1879" y="19011"/>
                  </a:cubicBezTo>
                  <a:cubicBezTo>
                    <a:pt x="1888" y="19011"/>
                    <a:pt x="1915" y="18998"/>
                    <a:pt x="1915" y="18998"/>
                  </a:cubicBezTo>
                  <a:lnTo>
                    <a:pt x="1915" y="19028"/>
                  </a:lnTo>
                  <a:cubicBezTo>
                    <a:pt x="1915" y="19028"/>
                    <a:pt x="1848" y="19001"/>
                    <a:pt x="1803" y="19001"/>
                  </a:cubicBezTo>
                  <a:cubicBezTo>
                    <a:pt x="1780" y="19001"/>
                    <a:pt x="1763" y="19008"/>
                    <a:pt x="1763" y="19028"/>
                  </a:cubicBezTo>
                  <a:cubicBezTo>
                    <a:pt x="1763" y="19089"/>
                    <a:pt x="1915" y="19089"/>
                    <a:pt x="1915" y="19089"/>
                  </a:cubicBezTo>
                  <a:lnTo>
                    <a:pt x="1915" y="19119"/>
                  </a:lnTo>
                  <a:lnTo>
                    <a:pt x="1855" y="19119"/>
                  </a:lnTo>
                  <a:cubicBezTo>
                    <a:pt x="1855" y="19150"/>
                    <a:pt x="1915" y="19150"/>
                    <a:pt x="1915" y="19150"/>
                  </a:cubicBezTo>
                  <a:lnTo>
                    <a:pt x="1915" y="19180"/>
                  </a:lnTo>
                  <a:cubicBezTo>
                    <a:pt x="1915" y="19180"/>
                    <a:pt x="1888" y="19167"/>
                    <a:pt x="1870" y="19167"/>
                  </a:cubicBezTo>
                  <a:cubicBezTo>
                    <a:pt x="1861" y="19167"/>
                    <a:pt x="1855" y="19170"/>
                    <a:pt x="1855" y="19180"/>
                  </a:cubicBezTo>
                  <a:cubicBezTo>
                    <a:pt x="1855" y="19241"/>
                    <a:pt x="1915" y="19241"/>
                    <a:pt x="1915" y="19241"/>
                  </a:cubicBezTo>
                  <a:lnTo>
                    <a:pt x="1915" y="19271"/>
                  </a:lnTo>
                  <a:cubicBezTo>
                    <a:pt x="1915" y="19271"/>
                    <a:pt x="1821" y="19231"/>
                    <a:pt x="1758" y="19231"/>
                  </a:cubicBezTo>
                  <a:cubicBezTo>
                    <a:pt x="1726" y="19231"/>
                    <a:pt x="1703" y="19241"/>
                    <a:pt x="1703" y="19271"/>
                  </a:cubicBezTo>
                  <a:cubicBezTo>
                    <a:pt x="1703" y="19302"/>
                    <a:pt x="1756" y="19309"/>
                    <a:pt x="1809" y="19309"/>
                  </a:cubicBezTo>
                  <a:cubicBezTo>
                    <a:pt x="1862" y="19309"/>
                    <a:pt x="1915" y="19302"/>
                    <a:pt x="1915" y="19302"/>
                  </a:cubicBezTo>
                  <a:lnTo>
                    <a:pt x="1915" y="19393"/>
                  </a:lnTo>
                  <a:cubicBezTo>
                    <a:pt x="1915" y="19393"/>
                    <a:pt x="1821" y="19339"/>
                    <a:pt x="1722" y="19339"/>
                  </a:cubicBezTo>
                  <a:cubicBezTo>
                    <a:pt x="1672" y="19339"/>
                    <a:pt x="1622" y="19352"/>
                    <a:pt x="1581" y="19393"/>
                  </a:cubicBezTo>
                  <a:cubicBezTo>
                    <a:pt x="1581" y="19393"/>
                    <a:pt x="1617" y="19483"/>
                    <a:pt x="1744" y="19483"/>
                  </a:cubicBezTo>
                  <a:cubicBezTo>
                    <a:pt x="1782" y="19483"/>
                    <a:pt x="1829" y="19475"/>
                    <a:pt x="1885" y="19454"/>
                  </a:cubicBezTo>
                  <a:lnTo>
                    <a:pt x="1885" y="19545"/>
                  </a:lnTo>
                  <a:cubicBezTo>
                    <a:pt x="1885" y="19545"/>
                    <a:pt x="1797" y="19512"/>
                    <a:pt x="1695" y="19512"/>
                  </a:cubicBezTo>
                  <a:cubicBezTo>
                    <a:pt x="1626" y="19512"/>
                    <a:pt x="1551" y="19527"/>
                    <a:pt x="1490" y="19575"/>
                  </a:cubicBezTo>
                  <a:cubicBezTo>
                    <a:pt x="1490" y="19575"/>
                    <a:pt x="1552" y="19653"/>
                    <a:pt x="1687" y="19653"/>
                  </a:cubicBezTo>
                  <a:cubicBezTo>
                    <a:pt x="1741" y="19653"/>
                    <a:pt x="1807" y="19640"/>
                    <a:pt x="1885" y="19606"/>
                  </a:cubicBezTo>
                  <a:lnTo>
                    <a:pt x="1885" y="19636"/>
                  </a:lnTo>
                  <a:cubicBezTo>
                    <a:pt x="1885" y="19636"/>
                    <a:pt x="1763" y="19636"/>
                    <a:pt x="1733" y="19697"/>
                  </a:cubicBezTo>
                  <a:cubicBezTo>
                    <a:pt x="1733" y="19697"/>
                    <a:pt x="1760" y="19724"/>
                    <a:pt x="1805" y="19724"/>
                  </a:cubicBezTo>
                  <a:cubicBezTo>
                    <a:pt x="1828" y="19724"/>
                    <a:pt x="1855" y="19717"/>
                    <a:pt x="1885" y="19697"/>
                  </a:cubicBezTo>
                  <a:cubicBezTo>
                    <a:pt x="1885" y="19697"/>
                    <a:pt x="1885" y="19727"/>
                    <a:pt x="1915" y="19758"/>
                  </a:cubicBezTo>
                  <a:cubicBezTo>
                    <a:pt x="1915" y="19758"/>
                    <a:pt x="1895" y="19754"/>
                    <a:pt x="1867" y="19754"/>
                  </a:cubicBezTo>
                  <a:cubicBezTo>
                    <a:pt x="1811" y="19754"/>
                    <a:pt x="1723" y="19768"/>
                    <a:pt x="1703" y="19849"/>
                  </a:cubicBezTo>
                  <a:cubicBezTo>
                    <a:pt x="1689" y="19870"/>
                    <a:pt x="1694" y="19878"/>
                    <a:pt x="1711" y="19878"/>
                  </a:cubicBezTo>
                  <a:cubicBezTo>
                    <a:pt x="1766" y="19878"/>
                    <a:pt x="1946" y="19788"/>
                    <a:pt x="1946" y="19788"/>
                  </a:cubicBezTo>
                  <a:lnTo>
                    <a:pt x="2007" y="19849"/>
                  </a:lnTo>
                  <a:cubicBezTo>
                    <a:pt x="2007" y="19849"/>
                    <a:pt x="1763" y="19879"/>
                    <a:pt x="1794" y="20001"/>
                  </a:cubicBezTo>
                  <a:cubicBezTo>
                    <a:pt x="1794" y="20017"/>
                    <a:pt x="1801" y="20024"/>
                    <a:pt x="1814" y="20024"/>
                  </a:cubicBezTo>
                  <a:cubicBezTo>
                    <a:pt x="1872" y="20024"/>
                    <a:pt x="2037" y="19879"/>
                    <a:pt x="2037" y="19879"/>
                  </a:cubicBezTo>
                  <a:lnTo>
                    <a:pt x="2067" y="19910"/>
                  </a:lnTo>
                  <a:cubicBezTo>
                    <a:pt x="2067" y="19910"/>
                    <a:pt x="2007" y="20001"/>
                    <a:pt x="2037" y="20001"/>
                  </a:cubicBezTo>
                  <a:cubicBezTo>
                    <a:pt x="2041" y="20005"/>
                    <a:pt x="2046" y="20007"/>
                    <a:pt x="2050" y="20007"/>
                  </a:cubicBezTo>
                  <a:cubicBezTo>
                    <a:pt x="2075" y="20007"/>
                    <a:pt x="2098" y="19940"/>
                    <a:pt x="2098" y="19940"/>
                  </a:cubicBezTo>
                  <a:lnTo>
                    <a:pt x="2159" y="19940"/>
                  </a:lnTo>
                  <a:cubicBezTo>
                    <a:pt x="2159" y="19940"/>
                    <a:pt x="2067" y="20062"/>
                    <a:pt x="2067" y="20153"/>
                  </a:cubicBezTo>
                  <a:cubicBezTo>
                    <a:pt x="2067" y="20153"/>
                    <a:pt x="2054" y="20126"/>
                    <a:pt x="2036" y="20126"/>
                  </a:cubicBezTo>
                  <a:cubicBezTo>
                    <a:pt x="2027" y="20126"/>
                    <a:pt x="2017" y="20133"/>
                    <a:pt x="2007" y="20153"/>
                  </a:cubicBezTo>
                  <a:cubicBezTo>
                    <a:pt x="2007" y="20153"/>
                    <a:pt x="2007" y="20031"/>
                    <a:pt x="1946" y="20031"/>
                  </a:cubicBezTo>
                  <a:cubicBezTo>
                    <a:pt x="1934" y="20043"/>
                    <a:pt x="1927" y="20054"/>
                    <a:pt x="1924" y="20067"/>
                  </a:cubicBezTo>
                  <a:lnTo>
                    <a:pt x="1924" y="20067"/>
                  </a:lnTo>
                  <a:cubicBezTo>
                    <a:pt x="1919" y="20061"/>
                    <a:pt x="1912" y="20057"/>
                    <a:pt x="1903" y="20057"/>
                  </a:cubicBezTo>
                  <a:cubicBezTo>
                    <a:pt x="1898" y="20057"/>
                    <a:pt x="1892" y="20058"/>
                    <a:pt x="1885" y="20062"/>
                  </a:cubicBezTo>
                  <a:cubicBezTo>
                    <a:pt x="1855" y="20092"/>
                    <a:pt x="1915" y="20183"/>
                    <a:pt x="1915" y="20183"/>
                  </a:cubicBezTo>
                  <a:cubicBezTo>
                    <a:pt x="1915" y="20183"/>
                    <a:pt x="1855" y="20244"/>
                    <a:pt x="1855" y="20335"/>
                  </a:cubicBezTo>
                  <a:cubicBezTo>
                    <a:pt x="1855" y="20335"/>
                    <a:pt x="1794" y="20183"/>
                    <a:pt x="1733" y="20183"/>
                  </a:cubicBezTo>
                  <a:cubicBezTo>
                    <a:pt x="1733" y="20183"/>
                    <a:pt x="1642" y="20305"/>
                    <a:pt x="1794" y="20335"/>
                  </a:cubicBezTo>
                  <a:lnTo>
                    <a:pt x="1794" y="20366"/>
                  </a:lnTo>
                  <a:cubicBezTo>
                    <a:pt x="1794" y="20366"/>
                    <a:pt x="1774" y="20327"/>
                    <a:pt x="1704" y="20327"/>
                  </a:cubicBezTo>
                  <a:cubicBezTo>
                    <a:pt x="1687" y="20327"/>
                    <a:pt x="1666" y="20329"/>
                    <a:pt x="1642" y="20335"/>
                  </a:cubicBezTo>
                  <a:cubicBezTo>
                    <a:pt x="1642" y="20335"/>
                    <a:pt x="1642" y="20396"/>
                    <a:pt x="1794" y="20396"/>
                  </a:cubicBezTo>
                  <a:lnTo>
                    <a:pt x="1794" y="20457"/>
                  </a:lnTo>
                  <a:cubicBezTo>
                    <a:pt x="1794" y="20457"/>
                    <a:pt x="1749" y="20390"/>
                    <a:pt x="1660" y="20390"/>
                  </a:cubicBezTo>
                  <a:cubicBezTo>
                    <a:pt x="1645" y="20390"/>
                    <a:pt x="1629" y="20392"/>
                    <a:pt x="1611" y="20396"/>
                  </a:cubicBezTo>
                  <a:cubicBezTo>
                    <a:pt x="1611" y="20396"/>
                    <a:pt x="1683" y="20492"/>
                    <a:pt x="1764" y="20492"/>
                  </a:cubicBezTo>
                  <a:cubicBezTo>
                    <a:pt x="1774" y="20492"/>
                    <a:pt x="1784" y="20491"/>
                    <a:pt x="1794" y="20487"/>
                  </a:cubicBezTo>
                  <a:lnTo>
                    <a:pt x="1794" y="20518"/>
                  </a:lnTo>
                  <a:cubicBezTo>
                    <a:pt x="1794" y="20518"/>
                    <a:pt x="1767" y="20504"/>
                    <a:pt x="1722" y="20504"/>
                  </a:cubicBezTo>
                  <a:cubicBezTo>
                    <a:pt x="1699" y="20504"/>
                    <a:pt x="1672" y="20507"/>
                    <a:pt x="1642" y="20518"/>
                  </a:cubicBezTo>
                  <a:cubicBezTo>
                    <a:pt x="1642" y="20518"/>
                    <a:pt x="1693" y="20569"/>
                    <a:pt x="1744" y="20569"/>
                  </a:cubicBezTo>
                  <a:cubicBezTo>
                    <a:pt x="1762" y="20569"/>
                    <a:pt x="1779" y="20563"/>
                    <a:pt x="1794" y="20548"/>
                  </a:cubicBezTo>
                  <a:lnTo>
                    <a:pt x="1794" y="20548"/>
                  </a:lnTo>
                  <a:cubicBezTo>
                    <a:pt x="1794" y="20548"/>
                    <a:pt x="1763" y="20670"/>
                    <a:pt x="1794" y="20761"/>
                  </a:cubicBezTo>
                  <a:cubicBezTo>
                    <a:pt x="1794" y="20761"/>
                    <a:pt x="1761" y="20728"/>
                    <a:pt x="1715" y="20728"/>
                  </a:cubicBezTo>
                  <a:cubicBezTo>
                    <a:pt x="1684" y="20728"/>
                    <a:pt x="1648" y="20742"/>
                    <a:pt x="1611" y="20791"/>
                  </a:cubicBezTo>
                  <a:cubicBezTo>
                    <a:pt x="1611" y="20791"/>
                    <a:pt x="1665" y="20818"/>
                    <a:pt x="1719" y="20818"/>
                  </a:cubicBezTo>
                  <a:cubicBezTo>
                    <a:pt x="1747" y="20818"/>
                    <a:pt x="1774" y="20811"/>
                    <a:pt x="1794" y="20791"/>
                  </a:cubicBezTo>
                  <a:cubicBezTo>
                    <a:pt x="1794" y="20791"/>
                    <a:pt x="1794" y="20973"/>
                    <a:pt x="1885" y="21065"/>
                  </a:cubicBezTo>
                  <a:cubicBezTo>
                    <a:pt x="1885" y="21065"/>
                    <a:pt x="1763" y="21095"/>
                    <a:pt x="1703" y="21156"/>
                  </a:cubicBezTo>
                  <a:cubicBezTo>
                    <a:pt x="1703" y="21156"/>
                    <a:pt x="1733" y="20973"/>
                    <a:pt x="1611" y="20973"/>
                  </a:cubicBezTo>
                  <a:cubicBezTo>
                    <a:pt x="1490" y="20973"/>
                    <a:pt x="1642" y="21217"/>
                    <a:pt x="1642" y="21217"/>
                  </a:cubicBezTo>
                  <a:lnTo>
                    <a:pt x="1611" y="21247"/>
                  </a:lnTo>
                  <a:cubicBezTo>
                    <a:pt x="1611" y="21247"/>
                    <a:pt x="1611" y="21156"/>
                    <a:pt x="1581" y="21156"/>
                  </a:cubicBezTo>
                  <a:cubicBezTo>
                    <a:pt x="1490" y="21156"/>
                    <a:pt x="1611" y="21277"/>
                    <a:pt x="1611" y="21277"/>
                  </a:cubicBezTo>
                  <a:lnTo>
                    <a:pt x="1581" y="21369"/>
                  </a:lnTo>
                  <a:cubicBezTo>
                    <a:pt x="1581" y="21369"/>
                    <a:pt x="1556" y="21243"/>
                    <a:pt x="1460" y="21243"/>
                  </a:cubicBezTo>
                  <a:cubicBezTo>
                    <a:pt x="1450" y="21243"/>
                    <a:pt x="1440" y="21244"/>
                    <a:pt x="1429" y="21247"/>
                  </a:cubicBezTo>
                  <a:cubicBezTo>
                    <a:pt x="1338" y="21277"/>
                    <a:pt x="1551" y="21399"/>
                    <a:pt x="1551" y="21399"/>
                  </a:cubicBezTo>
                  <a:cubicBezTo>
                    <a:pt x="1551" y="21399"/>
                    <a:pt x="1490" y="21429"/>
                    <a:pt x="1490" y="21460"/>
                  </a:cubicBezTo>
                  <a:cubicBezTo>
                    <a:pt x="1490" y="21460"/>
                    <a:pt x="1373" y="21297"/>
                    <a:pt x="1304" y="21297"/>
                  </a:cubicBezTo>
                  <a:cubicBezTo>
                    <a:pt x="1294" y="21297"/>
                    <a:pt x="1285" y="21300"/>
                    <a:pt x="1277" y="21308"/>
                  </a:cubicBezTo>
                  <a:cubicBezTo>
                    <a:pt x="1186" y="21399"/>
                    <a:pt x="1429" y="21460"/>
                    <a:pt x="1490" y="21521"/>
                  </a:cubicBezTo>
                  <a:lnTo>
                    <a:pt x="1459" y="21581"/>
                  </a:lnTo>
                  <a:cubicBezTo>
                    <a:pt x="1459" y="21581"/>
                    <a:pt x="1388" y="21491"/>
                    <a:pt x="1313" y="21491"/>
                  </a:cubicBezTo>
                  <a:cubicBezTo>
                    <a:pt x="1290" y="21491"/>
                    <a:pt x="1268" y="21500"/>
                    <a:pt x="1247" y="21521"/>
                  </a:cubicBezTo>
                  <a:cubicBezTo>
                    <a:pt x="1125" y="21551"/>
                    <a:pt x="1429" y="21612"/>
                    <a:pt x="1429" y="21612"/>
                  </a:cubicBezTo>
                  <a:lnTo>
                    <a:pt x="1429" y="21703"/>
                  </a:lnTo>
                  <a:cubicBezTo>
                    <a:pt x="1429" y="21703"/>
                    <a:pt x="1405" y="21607"/>
                    <a:pt x="1336" y="21607"/>
                  </a:cubicBezTo>
                  <a:cubicBezTo>
                    <a:pt x="1327" y="21607"/>
                    <a:pt x="1318" y="21608"/>
                    <a:pt x="1307" y="21612"/>
                  </a:cubicBezTo>
                  <a:cubicBezTo>
                    <a:pt x="1247" y="21673"/>
                    <a:pt x="1399" y="21733"/>
                    <a:pt x="1399" y="21733"/>
                  </a:cubicBezTo>
                  <a:lnTo>
                    <a:pt x="1399" y="21764"/>
                  </a:lnTo>
                  <a:cubicBezTo>
                    <a:pt x="1399" y="21764"/>
                    <a:pt x="1321" y="21686"/>
                    <a:pt x="1244" y="21686"/>
                  </a:cubicBezTo>
                  <a:cubicBezTo>
                    <a:pt x="1213" y="21686"/>
                    <a:pt x="1182" y="21699"/>
                    <a:pt x="1155" y="21733"/>
                  </a:cubicBezTo>
                  <a:cubicBezTo>
                    <a:pt x="1115" y="21814"/>
                    <a:pt x="1237" y="21828"/>
                    <a:pt x="1322" y="21828"/>
                  </a:cubicBezTo>
                  <a:cubicBezTo>
                    <a:pt x="1365" y="21828"/>
                    <a:pt x="1399" y="21825"/>
                    <a:pt x="1399" y="21825"/>
                  </a:cubicBezTo>
                  <a:lnTo>
                    <a:pt x="1399" y="21885"/>
                  </a:lnTo>
                  <a:lnTo>
                    <a:pt x="1399" y="21916"/>
                  </a:lnTo>
                  <a:cubicBezTo>
                    <a:pt x="1399" y="21916"/>
                    <a:pt x="1372" y="21902"/>
                    <a:pt x="1336" y="21902"/>
                  </a:cubicBezTo>
                  <a:cubicBezTo>
                    <a:pt x="1318" y="21902"/>
                    <a:pt x="1297" y="21906"/>
                    <a:pt x="1277" y="21916"/>
                  </a:cubicBezTo>
                  <a:cubicBezTo>
                    <a:pt x="1277" y="21916"/>
                    <a:pt x="1277" y="21977"/>
                    <a:pt x="1338" y="21977"/>
                  </a:cubicBezTo>
                  <a:lnTo>
                    <a:pt x="1338" y="22007"/>
                  </a:lnTo>
                  <a:lnTo>
                    <a:pt x="1338" y="22037"/>
                  </a:lnTo>
                  <a:cubicBezTo>
                    <a:pt x="1338" y="22037"/>
                    <a:pt x="1338" y="22007"/>
                    <a:pt x="1277" y="22007"/>
                  </a:cubicBezTo>
                  <a:cubicBezTo>
                    <a:pt x="1277" y="22007"/>
                    <a:pt x="1277" y="22037"/>
                    <a:pt x="1307" y="22037"/>
                  </a:cubicBezTo>
                  <a:cubicBezTo>
                    <a:pt x="1307" y="22037"/>
                    <a:pt x="1266" y="22058"/>
                    <a:pt x="1252" y="22117"/>
                  </a:cubicBezTo>
                  <a:lnTo>
                    <a:pt x="1252" y="22117"/>
                  </a:lnTo>
                  <a:cubicBezTo>
                    <a:pt x="1252" y="22079"/>
                    <a:pt x="1242" y="22026"/>
                    <a:pt x="1186" y="22007"/>
                  </a:cubicBezTo>
                  <a:cubicBezTo>
                    <a:pt x="1186" y="22007"/>
                    <a:pt x="1125" y="22068"/>
                    <a:pt x="1186" y="22159"/>
                  </a:cubicBezTo>
                  <a:lnTo>
                    <a:pt x="1155" y="22159"/>
                  </a:lnTo>
                  <a:cubicBezTo>
                    <a:pt x="1155" y="22159"/>
                    <a:pt x="1155" y="22129"/>
                    <a:pt x="1125" y="22068"/>
                  </a:cubicBezTo>
                  <a:cubicBezTo>
                    <a:pt x="1125" y="22068"/>
                    <a:pt x="1095" y="22129"/>
                    <a:pt x="1125" y="22159"/>
                  </a:cubicBezTo>
                  <a:lnTo>
                    <a:pt x="1095" y="22189"/>
                  </a:lnTo>
                  <a:lnTo>
                    <a:pt x="1034" y="22220"/>
                  </a:lnTo>
                  <a:cubicBezTo>
                    <a:pt x="1034" y="22220"/>
                    <a:pt x="1095" y="22159"/>
                    <a:pt x="1004" y="22159"/>
                  </a:cubicBezTo>
                  <a:cubicBezTo>
                    <a:pt x="1004" y="22159"/>
                    <a:pt x="973" y="22189"/>
                    <a:pt x="1004" y="22280"/>
                  </a:cubicBezTo>
                  <a:lnTo>
                    <a:pt x="943" y="22311"/>
                  </a:lnTo>
                  <a:lnTo>
                    <a:pt x="882" y="22341"/>
                  </a:lnTo>
                  <a:lnTo>
                    <a:pt x="852" y="22372"/>
                  </a:lnTo>
                  <a:cubicBezTo>
                    <a:pt x="852" y="22372"/>
                    <a:pt x="852" y="22311"/>
                    <a:pt x="821" y="22280"/>
                  </a:cubicBezTo>
                  <a:cubicBezTo>
                    <a:pt x="821" y="22280"/>
                    <a:pt x="791" y="22311"/>
                    <a:pt x="821" y="22372"/>
                  </a:cubicBezTo>
                  <a:lnTo>
                    <a:pt x="730" y="22432"/>
                  </a:lnTo>
                  <a:cubicBezTo>
                    <a:pt x="730" y="22432"/>
                    <a:pt x="730" y="22463"/>
                    <a:pt x="700" y="22463"/>
                  </a:cubicBezTo>
                  <a:lnTo>
                    <a:pt x="669" y="22463"/>
                  </a:lnTo>
                  <a:lnTo>
                    <a:pt x="639" y="22493"/>
                  </a:lnTo>
                  <a:cubicBezTo>
                    <a:pt x="639" y="22493"/>
                    <a:pt x="639" y="22463"/>
                    <a:pt x="578" y="22432"/>
                  </a:cubicBezTo>
                  <a:cubicBezTo>
                    <a:pt x="578" y="22432"/>
                    <a:pt x="548" y="22463"/>
                    <a:pt x="578" y="22524"/>
                  </a:cubicBezTo>
                  <a:lnTo>
                    <a:pt x="548" y="22584"/>
                  </a:lnTo>
                  <a:cubicBezTo>
                    <a:pt x="548" y="22584"/>
                    <a:pt x="578" y="22493"/>
                    <a:pt x="517" y="22463"/>
                  </a:cubicBezTo>
                  <a:cubicBezTo>
                    <a:pt x="517" y="22463"/>
                    <a:pt x="426" y="22493"/>
                    <a:pt x="517" y="22584"/>
                  </a:cubicBezTo>
                  <a:lnTo>
                    <a:pt x="456" y="22615"/>
                  </a:lnTo>
                  <a:cubicBezTo>
                    <a:pt x="456" y="22615"/>
                    <a:pt x="456" y="22584"/>
                    <a:pt x="396" y="22524"/>
                  </a:cubicBezTo>
                  <a:lnTo>
                    <a:pt x="396" y="22524"/>
                  </a:lnTo>
                  <a:cubicBezTo>
                    <a:pt x="396" y="22524"/>
                    <a:pt x="373" y="22569"/>
                    <a:pt x="426" y="22601"/>
                  </a:cubicBezTo>
                  <a:lnTo>
                    <a:pt x="426" y="22601"/>
                  </a:lnTo>
                  <a:cubicBezTo>
                    <a:pt x="426" y="22601"/>
                    <a:pt x="425" y="22601"/>
                    <a:pt x="425" y="22601"/>
                  </a:cubicBezTo>
                  <a:cubicBezTo>
                    <a:pt x="416" y="22601"/>
                    <a:pt x="406" y="22605"/>
                    <a:pt x="396" y="22615"/>
                  </a:cubicBezTo>
                  <a:cubicBezTo>
                    <a:pt x="396" y="22615"/>
                    <a:pt x="396" y="22645"/>
                    <a:pt x="456" y="22645"/>
                  </a:cubicBezTo>
                  <a:lnTo>
                    <a:pt x="396" y="22645"/>
                  </a:lnTo>
                  <a:cubicBezTo>
                    <a:pt x="396" y="22645"/>
                    <a:pt x="396" y="22706"/>
                    <a:pt x="456" y="22706"/>
                  </a:cubicBezTo>
                  <a:lnTo>
                    <a:pt x="456" y="22736"/>
                  </a:lnTo>
                  <a:lnTo>
                    <a:pt x="456" y="22767"/>
                  </a:lnTo>
                  <a:lnTo>
                    <a:pt x="456" y="22797"/>
                  </a:lnTo>
                  <a:cubicBezTo>
                    <a:pt x="456" y="22797"/>
                    <a:pt x="426" y="22767"/>
                    <a:pt x="396" y="22767"/>
                  </a:cubicBezTo>
                  <a:cubicBezTo>
                    <a:pt x="396" y="22767"/>
                    <a:pt x="396" y="22797"/>
                    <a:pt x="456" y="22858"/>
                  </a:cubicBezTo>
                  <a:lnTo>
                    <a:pt x="426" y="22888"/>
                  </a:lnTo>
                  <a:cubicBezTo>
                    <a:pt x="426" y="22888"/>
                    <a:pt x="426" y="22858"/>
                    <a:pt x="365" y="22797"/>
                  </a:cubicBezTo>
                  <a:lnTo>
                    <a:pt x="365" y="22797"/>
                  </a:lnTo>
                  <a:cubicBezTo>
                    <a:pt x="365" y="22797"/>
                    <a:pt x="304" y="22858"/>
                    <a:pt x="396" y="22888"/>
                  </a:cubicBezTo>
                  <a:lnTo>
                    <a:pt x="396" y="22919"/>
                  </a:lnTo>
                  <a:cubicBezTo>
                    <a:pt x="396" y="22919"/>
                    <a:pt x="396" y="22888"/>
                    <a:pt x="304" y="22888"/>
                  </a:cubicBezTo>
                  <a:cubicBezTo>
                    <a:pt x="304" y="22888"/>
                    <a:pt x="274" y="22919"/>
                    <a:pt x="365" y="22949"/>
                  </a:cubicBezTo>
                  <a:lnTo>
                    <a:pt x="304" y="23040"/>
                  </a:lnTo>
                  <a:cubicBezTo>
                    <a:pt x="304" y="23040"/>
                    <a:pt x="365" y="22949"/>
                    <a:pt x="274" y="22919"/>
                  </a:cubicBezTo>
                  <a:cubicBezTo>
                    <a:pt x="274" y="22919"/>
                    <a:pt x="244" y="22949"/>
                    <a:pt x="274" y="23040"/>
                  </a:cubicBezTo>
                  <a:cubicBezTo>
                    <a:pt x="274" y="23040"/>
                    <a:pt x="244" y="23010"/>
                    <a:pt x="213" y="23010"/>
                  </a:cubicBezTo>
                  <a:cubicBezTo>
                    <a:pt x="213" y="23010"/>
                    <a:pt x="213" y="23033"/>
                    <a:pt x="253" y="23059"/>
                  </a:cubicBezTo>
                  <a:lnTo>
                    <a:pt x="253" y="23059"/>
                  </a:lnTo>
                  <a:cubicBezTo>
                    <a:pt x="250" y="23058"/>
                    <a:pt x="246" y="23057"/>
                    <a:pt x="242" y="23057"/>
                  </a:cubicBezTo>
                  <a:cubicBezTo>
                    <a:pt x="233" y="23057"/>
                    <a:pt x="223" y="23061"/>
                    <a:pt x="213" y="23071"/>
                  </a:cubicBezTo>
                  <a:cubicBezTo>
                    <a:pt x="213" y="23071"/>
                    <a:pt x="213" y="23093"/>
                    <a:pt x="251" y="23137"/>
                  </a:cubicBezTo>
                  <a:lnTo>
                    <a:pt x="251" y="23137"/>
                  </a:lnTo>
                  <a:cubicBezTo>
                    <a:pt x="248" y="23136"/>
                    <a:pt x="245" y="23135"/>
                    <a:pt x="242" y="23135"/>
                  </a:cubicBezTo>
                  <a:cubicBezTo>
                    <a:pt x="233" y="23135"/>
                    <a:pt x="223" y="23142"/>
                    <a:pt x="213" y="23162"/>
                  </a:cubicBezTo>
                  <a:cubicBezTo>
                    <a:pt x="213" y="23162"/>
                    <a:pt x="213" y="23192"/>
                    <a:pt x="274" y="23192"/>
                  </a:cubicBezTo>
                  <a:lnTo>
                    <a:pt x="274" y="23223"/>
                  </a:lnTo>
                  <a:cubicBezTo>
                    <a:pt x="274" y="23223"/>
                    <a:pt x="210" y="23158"/>
                    <a:pt x="151" y="23158"/>
                  </a:cubicBezTo>
                  <a:cubicBezTo>
                    <a:pt x="129" y="23158"/>
                    <a:pt x="108" y="23167"/>
                    <a:pt x="92" y="23192"/>
                  </a:cubicBezTo>
                  <a:cubicBezTo>
                    <a:pt x="0" y="23253"/>
                    <a:pt x="274" y="23253"/>
                    <a:pt x="274" y="23253"/>
                  </a:cubicBezTo>
                  <a:lnTo>
                    <a:pt x="274" y="23314"/>
                  </a:lnTo>
                  <a:cubicBezTo>
                    <a:pt x="274" y="23314"/>
                    <a:pt x="247" y="23287"/>
                    <a:pt x="229" y="23287"/>
                  </a:cubicBezTo>
                  <a:cubicBezTo>
                    <a:pt x="220" y="23287"/>
                    <a:pt x="213" y="23294"/>
                    <a:pt x="213" y="23314"/>
                  </a:cubicBezTo>
                  <a:cubicBezTo>
                    <a:pt x="213" y="23344"/>
                    <a:pt x="274" y="23344"/>
                    <a:pt x="274" y="23344"/>
                  </a:cubicBezTo>
                  <a:lnTo>
                    <a:pt x="274" y="23375"/>
                  </a:lnTo>
                  <a:lnTo>
                    <a:pt x="274" y="23405"/>
                  </a:lnTo>
                  <a:cubicBezTo>
                    <a:pt x="274" y="23405"/>
                    <a:pt x="264" y="23400"/>
                    <a:pt x="247" y="23400"/>
                  </a:cubicBezTo>
                  <a:cubicBezTo>
                    <a:pt x="221" y="23400"/>
                    <a:pt x="177" y="23411"/>
                    <a:pt x="122" y="23466"/>
                  </a:cubicBezTo>
                  <a:cubicBezTo>
                    <a:pt x="122" y="23466"/>
                    <a:pt x="163" y="23493"/>
                    <a:pt x="208" y="23493"/>
                  </a:cubicBezTo>
                  <a:cubicBezTo>
                    <a:pt x="230" y="23493"/>
                    <a:pt x="254" y="23486"/>
                    <a:pt x="274" y="23466"/>
                  </a:cubicBezTo>
                  <a:lnTo>
                    <a:pt x="274" y="23527"/>
                  </a:lnTo>
                  <a:cubicBezTo>
                    <a:pt x="274" y="23527"/>
                    <a:pt x="247" y="23513"/>
                    <a:pt x="211" y="23513"/>
                  </a:cubicBezTo>
                  <a:cubicBezTo>
                    <a:pt x="193" y="23513"/>
                    <a:pt x="173" y="23517"/>
                    <a:pt x="152" y="23527"/>
                  </a:cubicBezTo>
                  <a:cubicBezTo>
                    <a:pt x="152" y="23527"/>
                    <a:pt x="204" y="23578"/>
                    <a:pt x="255" y="23578"/>
                  </a:cubicBezTo>
                  <a:cubicBezTo>
                    <a:pt x="272" y="23578"/>
                    <a:pt x="289" y="23572"/>
                    <a:pt x="304" y="23557"/>
                  </a:cubicBezTo>
                  <a:lnTo>
                    <a:pt x="304" y="23618"/>
                  </a:lnTo>
                  <a:cubicBezTo>
                    <a:pt x="304" y="23618"/>
                    <a:pt x="294" y="23598"/>
                    <a:pt x="275" y="23598"/>
                  </a:cubicBezTo>
                  <a:cubicBezTo>
                    <a:pt x="260" y="23598"/>
                    <a:pt x="239" y="23609"/>
                    <a:pt x="213" y="23648"/>
                  </a:cubicBezTo>
                  <a:cubicBezTo>
                    <a:pt x="213" y="23648"/>
                    <a:pt x="227" y="23675"/>
                    <a:pt x="272" y="23675"/>
                  </a:cubicBezTo>
                  <a:cubicBezTo>
                    <a:pt x="294" y="23675"/>
                    <a:pt x="325" y="23669"/>
                    <a:pt x="365" y="23648"/>
                  </a:cubicBezTo>
                  <a:lnTo>
                    <a:pt x="365" y="23709"/>
                  </a:lnTo>
                  <a:cubicBezTo>
                    <a:pt x="365" y="23709"/>
                    <a:pt x="338" y="23682"/>
                    <a:pt x="275" y="23682"/>
                  </a:cubicBezTo>
                  <a:cubicBezTo>
                    <a:pt x="244" y="23682"/>
                    <a:pt x="203" y="23689"/>
                    <a:pt x="152" y="23709"/>
                  </a:cubicBezTo>
                  <a:cubicBezTo>
                    <a:pt x="152" y="23709"/>
                    <a:pt x="191" y="23787"/>
                    <a:pt x="285" y="23787"/>
                  </a:cubicBezTo>
                  <a:cubicBezTo>
                    <a:pt x="308" y="23787"/>
                    <a:pt x="335" y="23782"/>
                    <a:pt x="365" y="23770"/>
                  </a:cubicBezTo>
                  <a:lnTo>
                    <a:pt x="365" y="23831"/>
                  </a:lnTo>
                  <a:cubicBezTo>
                    <a:pt x="365" y="23831"/>
                    <a:pt x="325" y="23804"/>
                    <a:pt x="262" y="23804"/>
                  </a:cubicBezTo>
                  <a:cubicBezTo>
                    <a:pt x="230" y="23804"/>
                    <a:pt x="193" y="23810"/>
                    <a:pt x="152" y="23831"/>
                  </a:cubicBezTo>
                  <a:cubicBezTo>
                    <a:pt x="113" y="23870"/>
                    <a:pt x="147" y="23881"/>
                    <a:pt x="198" y="23881"/>
                  </a:cubicBezTo>
                  <a:cubicBezTo>
                    <a:pt x="266" y="23881"/>
                    <a:pt x="365" y="23861"/>
                    <a:pt x="365" y="23861"/>
                  </a:cubicBezTo>
                  <a:lnTo>
                    <a:pt x="365" y="23922"/>
                  </a:lnTo>
                  <a:lnTo>
                    <a:pt x="365" y="23983"/>
                  </a:lnTo>
                  <a:cubicBezTo>
                    <a:pt x="365" y="23983"/>
                    <a:pt x="342" y="23975"/>
                    <a:pt x="316" y="23975"/>
                  </a:cubicBezTo>
                  <a:cubicBezTo>
                    <a:pt x="289" y="23975"/>
                    <a:pt x="259" y="23983"/>
                    <a:pt x="244" y="24013"/>
                  </a:cubicBezTo>
                  <a:cubicBezTo>
                    <a:pt x="244" y="24013"/>
                    <a:pt x="257" y="24054"/>
                    <a:pt x="293" y="24054"/>
                  </a:cubicBezTo>
                  <a:cubicBezTo>
                    <a:pt x="311" y="24054"/>
                    <a:pt x="335" y="24043"/>
                    <a:pt x="365" y="24013"/>
                  </a:cubicBezTo>
                  <a:lnTo>
                    <a:pt x="365" y="24074"/>
                  </a:lnTo>
                  <a:cubicBezTo>
                    <a:pt x="365" y="24074"/>
                    <a:pt x="244" y="24104"/>
                    <a:pt x="244" y="24165"/>
                  </a:cubicBezTo>
                  <a:lnTo>
                    <a:pt x="12098" y="28177"/>
                  </a:lnTo>
                  <a:lnTo>
                    <a:pt x="21490" y="1"/>
                  </a:ln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38" name="Google Shape;1638;p13"/>
            <p:cNvSpPr/>
            <p:nvPr/>
          </p:nvSpPr>
          <p:spPr>
            <a:xfrm>
              <a:off x="5035710" y="4625691"/>
              <a:ext cx="350506" cy="486504"/>
            </a:xfrm>
            <a:custGeom>
              <a:rect b="b" l="l" r="r" t="t"/>
              <a:pathLst>
                <a:path extrusionOk="0" h="20970" w="15108">
                  <a:moveTo>
                    <a:pt x="14681" y="0"/>
                  </a:moveTo>
                  <a:cubicBezTo>
                    <a:pt x="14634" y="0"/>
                    <a:pt x="14584" y="9"/>
                    <a:pt x="14530" y="27"/>
                  </a:cubicBezTo>
                  <a:cubicBezTo>
                    <a:pt x="14530" y="27"/>
                    <a:pt x="13922" y="787"/>
                    <a:pt x="14590" y="1698"/>
                  </a:cubicBezTo>
                  <a:cubicBezTo>
                    <a:pt x="14590" y="1698"/>
                    <a:pt x="14135" y="1082"/>
                    <a:pt x="13601" y="1082"/>
                  </a:cubicBezTo>
                  <a:cubicBezTo>
                    <a:pt x="13567" y="1082"/>
                    <a:pt x="13532" y="1085"/>
                    <a:pt x="13496" y="1090"/>
                  </a:cubicBezTo>
                  <a:cubicBezTo>
                    <a:pt x="13496" y="1090"/>
                    <a:pt x="13131" y="1546"/>
                    <a:pt x="13891" y="2154"/>
                  </a:cubicBezTo>
                  <a:cubicBezTo>
                    <a:pt x="13891" y="2154"/>
                    <a:pt x="13533" y="1910"/>
                    <a:pt x="13186" y="1910"/>
                  </a:cubicBezTo>
                  <a:cubicBezTo>
                    <a:pt x="13059" y="1910"/>
                    <a:pt x="12934" y="1943"/>
                    <a:pt x="12827" y="2033"/>
                  </a:cubicBezTo>
                  <a:cubicBezTo>
                    <a:pt x="12827" y="2033"/>
                    <a:pt x="12706" y="2458"/>
                    <a:pt x="13435" y="2793"/>
                  </a:cubicBezTo>
                  <a:cubicBezTo>
                    <a:pt x="13435" y="2793"/>
                    <a:pt x="13363" y="2769"/>
                    <a:pt x="13265" y="2769"/>
                  </a:cubicBezTo>
                  <a:cubicBezTo>
                    <a:pt x="13141" y="2769"/>
                    <a:pt x="12976" y="2806"/>
                    <a:pt x="12858" y="2975"/>
                  </a:cubicBezTo>
                  <a:cubicBezTo>
                    <a:pt x="12858" y="2975"/>
                    <a:pt x="12676" y="3218"/>
                    <a:pt x="12858" y="3522"/>
                  </a:cubicBezTo>
                  <a:lnTo>
                    <a:pt x="12858" y="3522"/>
                  </a:lnTo>
                  <a:cubicBezTo>
                    <a:pt x="12552" y="3216"/>
                    <a:pt x="12082" y="2837"/>
                    <a:pt x="11730" y="2837"/>
                  </a:cubicBezTo>
                  <a:cubicBezTo>
                    <a:pt x="11627" y="2837"/>
                    <a:pt x="11535" y="2869"/>
                    <a:pt x="11460" y="2945"/>
                  </a:cubicBezTo>
                  <a:cubicBezTo>
                    <a:pt x="11460" y="2945"/>
                    <a:pt x="11308" y="3370"/>
                    <a:pt x="12128" y="4039"/>
                  </a:cubicBezTo>
                  <a:cubicBezTo>
                    <a:pt x="11995" y="3950"/>
                    <a:pt x="11813" y="3893"/>
                    <a:pt x="11581" y="3893"/>
                  </a:cubicBezTo>
                  <a:cubicBezTo>
                    <a:pt x="11497" y="3893"/>
                    <a:pt x="11405" y="3901"/>
                    <a:pt x="11308" y="3917"/>
                  </a:cubicBezTo>
                  <a:cubicBezTo>
                    <a:pt x="11308" y="3917"/>
                    <a:pt x="11065" y="4525"/>
                    <a:pt x="12098" y="4890"/>
                  </a:cubicBezTo>
                  <a:cubicBezTo>
                    <a:pt x="12098" y="4890"/>
                    <a:pt x="12041" y="4882"/>
                    <a:pt x="11949" y="4882"/>
                  </a:cubicBezTo>
                  <a:cubicBezTo>
                    <a:pt x="11718" y="4882"/>
                    <a:pt x="11269" y="4929"/>
                    <a:pt x="10943" y="5255"/>
                  </a:cubicBezTo>
                  <a:cubicBezTo>
                    <a:pt x="10943" y="5255"/>
                    <a:pt x="10891" y="5751"/>
                    <a:pt x="11778" y="5751"/>
                  </a:cubicBezTo>
                  <a:cubicBezTo>
                    <a:pt x="11849" y="5751"/>
                    <a:pt x="11925" y="5748"/>
                    <a:pt x="12007" y="5741"/>
                  </a:cubicBezTo>
                  <a:lnTo>
                    <a:pt x="12007" y="5741"/>
                  </a:lnTo>
                  <a:cubicBezTo>
                    <a:pt x="12007" y="5741"/>
                    <a:pt x="11916" y="5984"/>
                    <a:pt x="11916" y="6288"/>
                  </a:cubicBezTo>
                  <a:cubicBezTo>
                    <a:pt x="11916" y="6288"/>
                    <a:pt x="11413" y="5732"/>
                    <a:pt x="10975" y="5732"/>
                  </a:cubicBezTo>
                  <a:cubicBezTo>
                    <a:pt x="10943" y="5732"/>
                    <a:pt x="10913" y="5735"/>
                    <a:pt x="10882" y="5741"/>
                  </a:cubicBezTo>
                  <a:cubicBezTo>
                    <a:pt x="10882" y="5741"/>
                    <a:pt x="10639" y="5954"/>
                    <a:pt x="11308" y="6562"/>
                  </a:cubicBezTo>
                  <a:cubicBezTo>
                    <a:pt x="11127" y="6404"/>
                    <a:pt x="10896" y="6262"/>
                    <a:pt x="10690" y="6262"/>
                  </a:cubicBezTo>
                  <a:cubicBezTo>
                    <a:pt x="10618" y="6262"/>
                    <a:pt x="10550" y="6279"/>
                    <a:pt x="10487" y="6319"/>
                  </a:cubicBezTo>
                  <a:cubicBezTo>
                    <a:pt x="10487" y="6319"/>
                    <a:pt x="10578" y="6926"/>
                    <a:pt x="11156" y="7200"/>
                  </a:cubicBezTo>
                  <a:cubicBezTo>
                    <a:pt x="11156" y="7200"/>
                    <a:pt x="10943" y="7261"/>
                    <a:pt x="10852" y="7686"/>
                  </a:cubicBezTo>
                  <a:cubicBezTo>
                    <a:pt x="10852" y="7534"/>
                    <a:pt x="10852" y="7170"/>
                    <a:pt x="10122" y="6896"/>
                  </a:cubicBezTo>
                  <a:lnTo>
                    <a:pt x="10122" y="6896"/>
                  </a:lnTo>
                  <a:cubicBezTo>
                    <a:pt x="10122" y="6896"/>
                    <a:pt x="9849" y="7504"/>
                    <a:pt x="10487" y="7929"/>
                  </a:cubicBezTo>
                  <a:cubicBezTo>
                    <a:pt x="10487" y="7929"/>
                    <a:pt x="10426" y="7960"/>
                    <a:pt x="10335" y="8142"/>
                  </a:cubicBezTo>
                  <a:cubicBezTo>
                    <a:pt x="10335" y="8142"/>
                    <a:pt x="10426" y="7686"/>
                    <a:pt x="9727" y="7382"/>
                  </a:cubicBezTo>
                  <a:lnTo>
                    <a:pt x="9727" y="7382"/>
                  </a:lnTo>
                  <a:cubicBezTo>
                    <a:pt x="9727" y="7382"/>
                    <a:pt x="9514" y="7474"/>
                    <a:pt x="9940" y="8264"/>
                  </a:cubicBezTo>
                  <a:cubicBezTo>
                    <a:pt x="9940" y="8264"/>
                    <a:pt x="9911" y="8262"/>
                    <a:pt x="9864" y="8262"/>
                  </a:cubicBezTo>
                  <a:cubicBezTo>
                    <a:pt x="9723" y="8262"/>
                    <a:pt x="9416" y="8279"/>
                    <a:pt x="9210" y="8416"/>
                  </a:cubicBezTo>
                  <a:cubicBezTo>
                    <a:pt x="9210" y="8416"/>
                    <a:pt x="9636" y="7413"/>
                    <a:pt x="9332" y="6926"/>
                  </a:cubicBezTo>
                  <a:lnTo>
                    <a:pt x="9332" y="6926"/>
                  </a:lnTo>
                  <a:cubicBezTo>
                    <a:pt x="9332" y="6927"/>
                    <a:pt x="8876" y="7322"/>
                    <a:pt x="8815" y="8385"/>
                  </a:cubicBezTo>
                  <a:cubicBezTo>
                    <a:pt x="8815" y="8081"/>
                    <a:pt x="8785" y="7322"/>
                    <a:pt x="8420" y="7200"/>
                  </a:cubicBezTo>
                  <a:cubicBezTo>
                    <a:pt x="8420" y="7200"/>
                    <a:pt x="7903" y="7626"/>
                    <a:pt x="8177" y="8537"/>
                  </a:cubicBezTo>
                  <a:cubicBezTo>
                    <a:pt x="8177" y="8537"/>
                    <a:pt x="7843" y="8537"/>
                    <a:pt x="7660" y="8750"/>
                  </a:cubicBezTo>
                  <a:cubicBezTo>
                    <a:pt x="7660" y="8750"/>
                    <a:pt x="8116" y="7838"/>
                    <a:pt x="7721" y="7109"/>
                  </a:cubicBezTo>
                  <a:lnTo>
                    <a:pt x="7721" y="7109"/>
                  </a:lnTo>
                  <a:cubicBezTo>
                    <a:pt x="7721" y="7109"/>
                    <a:pt x="7083" y="7322"/>
                    <a:pt x="7265" y="8902"/>
                  </a:cubicBezTo>
                  <a:cubicBezTo>
                    <a:pt x="7265" y="8902"/>
                    <a:pt x="7235" y="8890"/>
                    <a:pt x="7188" y="8890"/>
                  </a:cubicBezTo>
                  <a:cubicBezTo>
                    <a:pt x="7130" y="8890"/>
                    <a:pt x="7046" y="8909"/>
                    <a:pt x="6961" y="8993"/>
                  </a:cubicBezTo>
                  <a:cubicBezTo>
                    <a:pt x="6961" y="8993"/>
                    <a:pt x="7387" y="7656"/>
                    <a:pt x="6779" y="7109"/>
                  </a:cubicBezTo>
                  <a:cubicBezTo>
                    <a:pt x="6779" y="7109"/>
                    <a:pt x="6249" y="7932"/>
                    <a:pt x="6608" y="8972"/>
                  </a:cubicBezTo>
                  <a:lnTo>
                    <a:pt x="6608" y="8972"/>
                  </a:lnTo>
                  <a:cubicBezTo>
                    <a:pt x="6559" y="8846"/>
                    <a:pt x="6507" y="8794"/>
                    <a:pt x="6430" y="8794"/>
                  </a:cubicBezTo>
                  <a:cubicBezTo>
                    <a:pt x="6371" y="8794"/>
                    <a:pt x="6298" y="8823"/>
                    <a:pt x="6201" y="8872"/>
                  </a:cubicBezTo>
                  <a:cubicBezTo>
                    <a:pt x="6201" y="8872"/>
                    <a:pt x="6436" y="6887"/>
                    <a:pt x="5793" y="6887"/>
                  </a:cubicBezTo>
                  <a:cubicBezTo>
                    <a:pt x="5742" y="6887"/>
                    <a:pt x="5686" y="6900"/>
                    <a:pt x="5624" y="6926"/>
                  </a:cubicBezTo>
                  <a:cubicBezTo>
                    <a:pt x="5381" y="7048"/>
                    <a:pt x="4955" y="7929"/>
                    <a:pt x="5533" y="8841"/>
                  </a:cubicBezTo>
                  <a:cubicBezTo>
                    <a:pt x="5437" y="8746"/>
                    <a:pt x="5266" y="8631"/>
                    <a:pt x="5034" y="8631"/>
                  </a:cubicBezTo>
                  <a:cubicBezTo>
                    <a:pt x="4972" y="8631"/>
                    <a:pt x="4905" y="8640"/>
                    <a:pt x="4833" y="8659"/>
                  </a:cubicBezTo>
                  <a:cubicBezTo>
                    <a:pt x="4833" y="8659"/>
                    <a:pt x="4651" y="8841"/>
                    <a:pt x="5016" y="9206"/>
                  </a:cubicBezTo>
                  <a:cubicBezTo>
                    <a:pt x="4803" y="9024"/>
                    <a:pt x="4195" y="8568"/>
                    <a:pt x="3405" y="8385"/>
                  </a:cubicBezTo>
                  <a:lnTo>
                    <a:pt x="3405" y="8385"/>
                  </a:lnTo>
                  <a:cubicBezTo>
                    <a:pt x="3405" y="8385"/>
                    <a:pt x="3435" y="8963"/>
                    <a:pt x="4013" y="9419"/>
                  </a:cubicBezTo>
                  <a:cubicBezTo>
                    <a:pt x="3698" y="9262"/>
                    <a:pt x="3318" y="9171"/>
                    <a:pt x="2993" y="9171"/>
                  </a:cubicBezTo>
                  <a:cubicBezTo>
                    <a:pt x="2878" y="9171"/>
                    <a:pt x="2771" y="9182"/>
                    <a:pt x="2675" y="9206"/>
                  </a:cubicBezTo>
                  <a:cubicBezTo>
                    <a:pt x="2675" y="9206"/>
                    <a:pt x="2675" y="10027"/>
                    <a:pt x="4104" y="10270"/>
                  </a:cubicBezTo>
                  <a:cubicBezTo>
                    <a:pt x="4104" y="10270"/>
                    <a:pt x="4013" y="10483"/>
                    <a:pt x="3952" y="10695"/>
                  </a:cubicBezTo>
                  <a:cubicBezTo>
                    <a:pt x="3952" y="10695"/>
                    <a:pt x="3922" y="10422"/>
                    <a:pt x="3435" y="10392"/>
                  </a:cubicBezTo>
                  <a:lnTo>
                    <a:pt x="3435" y="10392"/>
                  </a:lnTo>
                  <a:cubicBezTo>
                    <a:pt x="3435" y="10392"/>
                    <a:pt x="3192" y="10787"/>
                    <a:pt x="3770" y="11091"/>
                  </a:cubicBezTo>
                  <a:cubicBezTo>
                    <a:pt x="3770" y="11091"/>
                    <a:pt x="3618" y="11303"/>
                    <a:pt x="3557" y="11486"/>
                  </a:cubicBezTo>
                  <a:cubicBezTo>
                    <a:pt x="3557" y="11486"/>
                    <a:pt x="3283" y="10787"/>
                    <a:pt x="2554" y="10240"/>
                  </a:cubicBezTo>
                  <a:lnTo>
                    <a:pt x="2554" y="10240"/>
                  </a:lnTo>
                  <a:cubicBezTo>
                    <a:pt x="2554" y="10240"/>
                    <a:pt x="2432" y="10969"/>
                    <a:pt x="2827" y="11455"/>
                  </a:cubicBezTo>
                  <a:cubicBezTo>
                    <a:pt x="2645" y="11334"/>
                    <a:pt x="2341" y="11182"/>
                    <a:pt x="1885" y="11182"/>
                  </a:cubicBezTo>
                  <a:cubicBezTo>
                    <a:pt x="1869" y="11181"/>
                    <a:pt x="1854" y="11181"/>
                    <a:pt x="1839" y="11181"/>
                  </a:cubicBezTo>
                  <a:cubicBezTo>
                    <a:pt x="1000" y="11181"/>
                    <a:pt x="1750" y="12004"/>
                    <a:pt x="2675" y="12063"/>
                  </a:cubicBezTo>
                  <a:cubicBezTo>
                    <a:pt x="2675" y="12063"/>
                    <a:pt x="2554" y="12246"/>
                    <a:pt x="2523" y="12519"/>
                  </a:cubicBezTo>
                  <a:cubicBezTo>
                    <a:pt x="2523" y="12519"/>
                    <a:pt x="1899" y="12224"/>
                    <a:pt x="1502" y="12224"/>
                  </a:cubicBezTo>
                  <a:cubicBezTo>
                    <a:pt x="1373" y="12224"/>
                    <a:pt x="1268" y="12255"/>
                    <a:pt x="1216" y="12337"/>
                  </a:cubicBezTo>
                  <a:cubicBezTo>
                    <a:pt x="1064" y="12671"/>
                    <a:pt x="1885" y="12914"/>
                    <a:pt x="2402" y="12975"/>
                  </a:cubicBezTo>
                  <a:cubicBezTo>
                    <a:pt x="2402" y="12975"/>
                    <a:pt x="2280" y="13401"/>
                    <a:pt x="2250" y="13461"/>
                  </a:cubicBezTo>
                  <a:cubicBezTo>
                    <a:pt x="2250" y="13461"/>
                    <a:pt x="2094" y="13151"/>
                    <a:pt x="1760" y="13151"/>
                  </a:cubicBezTo>
                  <a:cubicBezTo>
                    <a:pt x="1732" y="13151"/>
                    <a:pt x="1703" y="13153"/>
                    <a:pt x="1672" y="13158"/>
                  </a:cubicBezTo>
                  <a:cubicBezTo>
                    <a:pt x="1308" y="13249"/>
                    <a:pt x="1733" y="13583"/>
                    <a:pt x="2189" y="13674"/>
                  </a:cubicBezTo>
                  <a:cubicBezTo>
                    <a:pt x="2189" y="13674"/>
                    <a:pt x="2128" y="13765"/>
                    <a:pt x="2128" y="13857"/>
                  </a:cubicBezTo>
                  <a:cubicBezTo>
                    <a:pt x="2128" y="13857"/>
                    <a:pt x="1672" y="13431"/>
                    <a:pt x="1156" y="13401"/>
                  </a:cubicBezTo>
                  <a:cubicBezTo>
                    <a:pt x="1144" y="13400"/>
                    <a:pt x="1133" y="13400"/>
                    <a:pt x="1123" y="13400"/>
                  </a:cubicBezTo>
                  <a:cubicBezTo>
                    <a:pt x="646" y="13400"/>
                    <a:pt x="1502" y="14071"/>
                    <a:pt x="2067" y="14130"/>
                  </a:cubicBezTo>
                  <a:lnTo>
                    <a:pt x="2067" y="14343"/>
                  </a:lnTo>
                  <a:cubicBezTo>
                    <a:pt x="2067" y="14343"/>
                    <a:pt x="1851" y="14248"/>
                    <a:pt x="1680" y="14248"/>
                  </a:cubicBezTo>
                  <a:cubicBezTo>
                    <a:pt x="1595" y="14248"/>
                    <a:pt x="1520" y="14272"/>
                    <a:pt x="1490" y="14343"/>
                  </a:cubicBezTo>
                  <a:cubicBezTo>
                    <a:pt x="1429" y="14525"/>
                    <a:pt x="2067" y="14647"/>
                    <a:pt x="2067" y="14647"/>
                  </a:cubicBezTo>
                  <a:cubicBezTo>
                    <a:pt x="2067" y="14647"/>
                    <a:pt x="1915" y="14920"/>
                    <a:pt x="2037" y="15224"/>
                  </a:cubicBezTo>
                  <a:cubicBezTo>
                    <a:pt x="2037" y="15224"/>
                    <a:pt x="1157" y="14644"/>
                    <a:pt x="631" y="14644"/>
                  </a:cubicBezTo>
                  <a:cubicBezTo>
                    <a:pt x="487" y="14644"/>
                    <a:pt x="370" y="14688"/>
                    <a:pt x="304" y="14799"/>
                  </a:cubicBezTo>
                  <a:cubicBezTo>
                    <a:pt x="0" y="15346"/>
                    <a:pt x="1490" y="15589"/>
                    <a:pt x="1946" y="15650"/>
                  </a:cubicBezTo>
                  <a:cubicBezTo>
                    <a:pt x="1946" y="15650"/>
                    <a:pt x="1915" y="16015"/>
                    <a:pt x="1915" y="16258"/>
                  </a:cubicBezTo>
                  <a:cubicBezTo>
                    <a:pt x="1915" y="16258"/>
                    <a:pt x="957" y="15740"/>
                    <a:pt x="517" y="15740"/>
                  </a:cubicBezTo>
                  <a:cubicBezTo>
                    <a:pt x="403" y="15740"/>
                    <a:pt x="323" y="15775"/>
                    <a:pt x="304" y="15863"/>
                  </a:cubicBezTo>
                  <a:cubicBezTo>
                    <a:pt x="244" y="16288"/>
                    <a:pt x="1915" y="16623"/>
                    <a:pt x="1915" y="16623"/>
                  </a:cubicBezTo>
                  <a:lnTo>
                    <a:pt x="1885" y="17048"/>
                  </a:lnTo>
                  <a:cubicBezTo>
                    <a:pt x="1885" y="17048"/>
                    <a:pt x="1650" y="16830"/>
                    <a:pt x="1517" y="16830"/>
                  </a:cubicBezTo>
                  <a:cubicBezTo>
                    <a:pt x="1471" y="16830"/>
                    <a:pt x="1437" y="16856"/>
                    <a:pt x="1429" y="16927"/>
                  </a:cubicBezTo>
                  <a:cubicBezTo>
                    <a:pt x="1368" y="17200"/>
                    <a:pt x="1794" y="17261"/>
                    <a:pt x="1794" y="17261"/>
                  </a:cubicBezTo>
                  <a:lnTo>
                    <a:pt x="1703" y="17717"/>
                  </a:lnTo>
                  <a:cubicBezTo>
                    <a:pt x="1703" y="17717"/>
                    <a:pt x="1250" y="17027"/>
                    <a:pt x="998" y="17027"/>
                  </a:cubicBezTo>
                  <a:cubicBezTo>
                    <a:pt x="951" y="17027"/>
                    <a:pt x="911" y="17051"/>
                    <a:pt x="882" y="17109"/>
                  </a:cubicBezTo>
                  <a:cubicBezTo>
                    <a:pt x="700" y="17504"/>
                    <a:pt x="1490" y="18021"/>
                    <a:pt x="1490" y="18021"/>
                  </a:cubicBezTo>
                  <a:lnTo>
                    <a:pt x="1368" y="18234"/>
                  </a:lnTo>
                  <a:cubicBezTo>
                    <a:pt x="1368" y="18234"/>
                    <a:pt x="1082" y="17582"/>
                    <a:pt x="822" y="17582"/>
                  </a:cubicBezTo>
                  <a:cubicBezTo>
                    <a:pt x="801" y="17582"/>
                    <a:pt x="781" y="17586"/>
                    <a:pt x="760" y="17595"/>
                  </a:cubicBezTo>
                  <a:cubicBezTo>
                    <a:pt x="487" y="17747"/>
                    <a:pt x="1186" y="18446"/>
                    <a:pt x="1186" y="18446"/>
                  </a:cubicBezTo>
                  <a:lnTo>
                    <a:pt x="1034" y="18568"/>
                  </a:lnTo>
                  <a:lnTo>
                    <a:pt x="8177" y="20969"/>
                  </a:lnTo>
                  <a:lnTo>
                    <a:pt x="15107" y="361"/>
                  </a:lnTo>
                  <a:cubicBezTo>
                    <a:pt x="15010" y="141"/>
                    <a:pt x="14873" y="0"/>
                    <a:pt x="14681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39" name="Google Shape;1639;p13"/>
            <p:cNvSpPr/>
            <p:nvPr/>
          </p:nvSpPr>
          <p:spPr>
            <a:xfrm>
              <a:off x="5021605" y="5025149"/>
              <a:ext cx="30346" cy="27098"/>
            </a:xfrm>
            <a:custGeom>
              <a:rect b="b" l="l" r="r" t="t"/>
              <a:pathLst>
                <a:path extrusionOk="0" h="1168" w="1308">
                  <a:moveTo>
                    <a:pt x="275" y="1"/>
                  </a:moveTo>
                  <a:cubicBezTo>
                    <a:pt x="235" y="1"/>
                    <a:pt x="194" y="5"/>
                    <a:pt x="153" y="13"/>
                  </a:cubicBezTo>
                  <a:cubicBezTo>
                    <a:pt x="153" y="13"/>
                    <a:pt x="1" y="347"/>
                    <a:pt x="153" y="772"/>
                  </a:cubicBezTo>
                  <a:lnTo>
                    <a:pt x="1308" y="1168"/>
                  </a:lnTo>
                  <a:cubicBezTo>
                    <a:pt x="1194" y="770"/>
                    <a:pt x="842" y="1"/>
                    <a:pt x="275" y="1"/>
                  </a:cubicBezTo>
                  <a:close/>
                </a:path>
              </a:pathLst>
            </a:custGeom>
            <a:solidFill>
              <a:srgbClr val="02415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40" name="Google Shape;1640;p13"/>
            <p:cNvSpPr/>
            <p:nvPr/>
          </p:nvSpPr>
          <p:spPr>
            <a:xfrm>
              <a:off x="5222586" y="4586112"/>
              <a:ext cx="13410" cy="39510"/>
            </a:xfrm>
            <a:custGeom>
              <a:rect b="b" l="l" r="r" t="t"/>
              <a:pathLst>
                <a:path extrusionOk="0" h="1703" w="578">
                  <a:moveTo>
                    <a:pt x="274" y="0"/>
                  </a:moveTo>
                  <a:cubicBezTo>
                    <a:pt x="0" y="304"/>
                    <a:pt x="0" y="730"/>
                    <a:pt x="92" y="1064"/>
                  </a:cubicBezTo>
                  <a:cubicBezTo>
                    <a:pt x="152" y="1429"/>
                    <a:pt x="274" y="1702"/>
                    <a:pt x="274" y="1702"/>
                  </a:cubicBezTo>
                  <a:cubicBezTo>
                    <a:pt x="547" y="1155"/>
                    <a:pt x="578" y="730"/>
                    <a:pt x="517" y="426"/>
                  </a:cubicBezTo>
                  <a:cubicBezTo>
                    <a:pt x="426" y="152"/>
                    <a:pt x="274" y="0"/>
                    <a:pt x="274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41" name="Google Shape;1641;p13"/>
            <p:cNvSpPr/>
            <p:nvPr/>
          </p:nvSpPr>
          <p:spPr>
            <a:xfrm>
              <a:off x="5232446" y="4604857"/>
              <a:ext cx="19766" cy="21460"/>
            </a:xfrm>
            <a:custGeom>
              <a:rect b="b" l="l" r="r" t="t"/>
              <a:pathLst>
                <a:path extrusionOk="0" h="925" w="852">
                  <a:moveTo>
                    <a:pt x="694" y="1"/>
                  </a:moveTo>
                  <a:cubicBezTo>
                    <a:pt x="562" y="1"/>
                    <a:pt x="463" y="29"/>
                    <a:pt x="396" y="74"/>
                  </a:cubicBezTo>
                  <a:cubicBezTo>
                    <a:pt x="274" y="195"/>
                    <a:pt x="153" y="317"/>
                    <a:pt x="122" y="438"/>
                  </a:cubicBezTo>
                  <a:cubicBezTo>
                    <a:pt x="1" y="651"/>
                    <a:pt x="1" y="925"/>
                    <a:pt x="1" y="925"/>
                  </a:cubicBezTo>
                  <a:cubicBezTo>
                    <a:pt x="62" y="894"/>
                    <a:pt x="183" y="833"/>
                    <a:pt x="335" y="803"/>
                  </a:cubicBezTo>
                  <a:cubicBezTo>
                    <a:pt x="426" y="773"/>
                    <a:pt x="487" y="742"/>
                    <a:pt x="548" y="681"/>
                  </a:cubicBezTo>
                  <a:cubicBezTo>
                    <a:pt x="609" y="590"/>
                    <a:pt x="730" y="499"/>
                    <a:pt x="761" y="378"/>
                  </a:cubicBezTo>
                  <a:cubicBezTo>
                    <a:pt x="791" y="286"/>
                    <a:pt x="852" y="195"/>
                    <a:pt x="852" y="134"/>
                  </a:cubicBezTo>
                  <a:lnTo>
                    <a:pt x="852" y="13"/>
                  </a:lnTo>
                  <a:cubicBezTo>
                    <a:pt x="795" y="5"/>
                    <a:pt x="742" y="1"/>
                    <a:pt x="694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42" name="Google Shape;1642;p13"/>
            <p:cNvSpPr/>
            <p:nvPr/>
          </p:nvSpPr>
          <p:spPr>
            <a:xfrm>
              <a:off x="5207066" y="4604718"/>
              <a:ext cx="20486" cy="21599"/>
            </a:xfrm>
            <a:custGeom>
              <a:rect b="b" l="l" r="r" t="t"/>
              <a:pathLst>
                <a:path extrusionOk="0" h="931" w="883">
                  <a:moveTo>
                    <a:pt x="161" y="1"/>
                  </a:moveTo>
                  <a:cubicBezTo>
                    <a:pt x="120" y="1"/>
                    <a:pt x="76" y="6"/>
                    <a:pt x="31" y="19"/>
                  </a:cubicBezTo>
                  <a:cubicBezTo>
                    <a:pt x="31" y="19"/>
                    <a:pt x="1" y="201"/>
                    <a:pt x="122" y="384"/>
                  </a:cubicBezTo>
                  <a:cubicBezTo>
                    <a:pt x="153" y="505"/>
                    <a:pt x="213" y="627"/>
                    <a:pt x="335" y="687"/>
                  </a:cubicBezTo>
                  <a:lnTo>
                    <a:pt x="578" y="809"/>
                  </a:lnTo>
                  <a:cubicBezTo>
                    <a:pt x="669" y="839"/>
                    <a:pt x="761" y="900"/>
                    <a:pt x="882" y="931"/>
                  </a:cubicBezTo>
                  <a:cubicBezTo>
                    <a:pt x="882" y="931"/>
                    <a:pt x="821" y="657"/>
                    <a:pt x="730" y="444"/>
                  </a:cubicBezTo>
                  <a:cubicBezTo>
                    <a:pt x="625" y="234"/>
                    <a:pt x="429" y="1"/>
                    <a:pt x="161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43" name="Google Shape;1643;p13"/>
            <p:cNvSpPr/>
            <p:nvPr/>
          </p:nvSpPr>
          <p:spPr>
            <a:xfrm>
              <a:off x="5315665" y="4538853"/>
              <a:ext cx="25404" cy="28930"/>
            </a:xfrm>
            <a:custGeom>
              <a:rect b="b" l="l" r="r" t="t"/>
              <a:pathLst>
                <a:path extrusionOk="0" h="1247" w="1095">
                  <a:moveTo>
                    <a:pt x="92" y="1"/>
                  </a:moveTo>
                  <a:lnTo>
                    <a:pt x="92" y="1"/>
                  </a:lnTo>
                  <a:cubicBezTo>
                    <a:pt x="1" y="426"/>
                    <a:pt x="244" y="760"/>
                    <a:pt x="517" y="943"/>
                  </a:cubicBezTo>
                  <a:cubicBezTo>
                    <a:pt x="791" y="1156"/>
                    <a:pt x="1095" y="1247"/>
                    <a:pt x="1095" y="1247"/>
                  </a:cubicBezTo>
                  <a:cubicBezTo>
                    <a:pt x="1004" y="608"/>
                    <a:pt x="760" y="305"/>
                    <a:pt x="548" y="153"/>
                  </a:cubicBezTo>
                  <a:cubicBezTo>
                    <a:pt x="335" y="1"/>
                    <a:pt x="92" y="1"/>
                    <a:pt x="92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44" name="Google Shape;1644;p13"/>
            <p:cNvSpPr/>
            <p:nvPr/>
          </p:nvSpPr>
          <p:spPr>
            <a:xfrm>
              <a:off x="5338934" y="4533912"/>
              <a:ext cx="15544" cy="32457"/>
            </a:xfrm>
            <a:custGeom>
              <a:rect b="b" l="l" r="r" t="t"/>
              <a:pathLst>
                <a:path extrusionOk="0" h="1399" w="670">
                  <a:moveTo>
                    <a:pt x="305" y="1"/>
                  </a:moveTo>
                  <a:cubicBezTo>
                    <a:pt x="61" y="274"/>
                    <a:pt x="1" y="639"/>
                    <a:pt x="61" y="913"/>
                  </a:cubicBezTo>
                  <a:cubicBezTo>
                    <a:pt x="92" y="1156"/>
                    <a:pt x="244" y="1399"/>
                    <a:pt x="244" y="1399"/>
                  </a:cubicBezTo>
                  <a:cubicBezTo>
                    <a:pt x="457" y="1125"/>
                    <a:pt x="578" y="913"/>
                    <a:pt x="578" y="761"/>
                  </a:cubicBezTo>
                  <a:cubicBezTo>
                    <a:pt x="669" y="548"/>
                    <a:pt x="609" y="396"/>
                    <a:pt x="578" y="305"/>
                  </a:cubicBezTo>
                  <a:cubicBezTo>
                    <a:pt x="548" y="183"/>
                    <a:pt x="457" y="92"/>
                    <a:pt x="426" y="62"/>
                  </a:cubicBezTo>
                  <a:cubicBezTo>
                    <a:pt x="365" y="31"/>
                    <a:pt x="305" y="1"/>
                    <a:pt x="305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45" name="Google Shape;1645;p13"/>
            <p:cNvSpPr/>
            <p:nvPr/>
          </p:nvSpPr>
          <p:spPr>
            <a:xfrm>
              <a:off x="5307197" y="4562680"/>
              <a:ext cx="31761" cy="13850"/>
            </a:xfrm>
            <a:custGeom>
              <a:rect b="b" l="l" r="r" t="t"/>
              <a:pathLst>
                <a:path extrusionOk="0" h="597" w="1369">
                  <a:moveTo>
                    <a:pt x="577" y="0"/>
                  </a:moveTo>
                  <a:cubicBezTo>
                    <a:pt x="390" y="0"/>
                    <a:pt x="184" y="73"/>
                    <a:pt x="1" y="311"/>
                  </a:cubicBezTo>
                  <a:lnTo>
                    <a:pt x="92" y="372"/>
                  </a:lnTo>
                  <a:cubicBezTo>
                    <a:pt x="122" y="433"/>
                    <a:pt x="214" y="493"/>
                    <a:pt x="305" y="524"/>
                  </a:cubicBezTo>
                  <a:cubicBezTo>
                    <a:pt x="394" y="568"/>
                    <a:pt x="483" y="596"/>
                    <a:pt x="596" y="596"/>
                  </a:cubicBezTo>
                  <a:cubicBezTo>
                    <a:pt x="637" y="596"/>
                    <a:pt x="681" y="593"/>
                    <a:pt x="730" y="585"/>
                  </a:cubicBezTo>
                  <a:cubicBezTo>
                    <a:pt x="913" y="524"/>
                    <a:pt x="1125" y="493"/>
                    <a:pt x="1369" y="341"/>
                  </a:cubicBezTo>
                  <a:cubicBezTo>
                    <a:pt x="1369" y="341"/>
                    <a:pt x="1186" y="159"/>
                    <a:pt x="913" y="68"/>
                  </a:cubicBezTo>
                  <a:cubicBezTo>
                    <a:pt x="816" y="32"/>
                    <a:pt x="701" y="0"/>
                    <a:pt x="577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46" name="Google Shape;1646;p13"/>
            <p:cNvSpPr/>
            <p:nvPr/>
          </p:nvSpPr>
          <p:spPr>
            <a:xfrm>
              <a:off x="5346706" y="4479624"/>
              <a:ext cx="20462" cy="34568"/>
            </a:xfrm>
            <a:custGeom>
              <a:rect b="b" l="l" r="r" t="t"/>
              <a:pathLst>
                <a:path extrusionOk="0" h="1490" w="882">
                  <a:moveTo>
                    <a:pt x="213" y="0"/>
                  </a:moveTo>
                  <a:lnTo>
                    <a:pt x="213" y="0"/>
                  </a:lnTo>
                  <a:cubicBezTo>
                    <a:pt x="0" y="426"/>
                    <a:pt x="213" y="760"/>
                    <a:pt x="426" y="1034"/>
                  </a:cubicBezTo>
                  <a:cubicBezTo>
                    <a:pt x="669" y="1307"/>
                    <a:pt x="881" y="1490"/>
                    <a:pt x="881" y="1490"/>
                  </a:cubicBezTo>
                  <a:cubicBezTo>
                    <a:pt x="881" y="1186"/>
                    <a:pt x="881" y="973"/>
                    <a:pt x="851" y="730"/>
                  </a:cubicBezTo>
                  <a:cubicBezTo>
                    <a:pt x="821" y="547"/>
                    <a:pt x="699" y="395"/>
                    <a:pt x="638" y="274"/>
                  </a:cubicBezTo>
                  <a:cubicBezTo>
                    <a:pt x="426" y="61"/>
                    <a:pt x="213" y="0"/>
                    <a:pt x="213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47" name="Google Shape;1647;p13"/>
            <p:cNvSpPr/>
            <p:nvPr/>
          </p:nvSpPr>
          <p:spPr>
            <a:xfrm>
              <a:off x="5369257" y="4485261"/>
              <a:ext cx="14825" cy="28930"/>
            </a:xfrm>
            <a:custGeom>
              <a:rect b="b" l="l" r="r" t="t"/>
              <a:pathLst>
                <a:path extrusionOk="0" h="1247" w="639">
                  <a:moveTo>
                    <a:pt x="487" y="1"/>
                  </a:moveTo>
                  <a:cubicBezTo>
                    <a:pt x="92" y="152"/>
                    <a:pt x="1" y="456"/>
                    <a:pt x="1" y="730"/>
                  </a:cubicBezTo>
                  <a:cubicBezTo>
                    <a:pt x="1" y="1034"/>
                    <a:pt x="61" y="1247"/>
                    <a:pt x="61" y="1247"/>
                  </a:cubicBezTo>
                  <a:cubicBezTo>
                    <a:pt x="305" y="1064"/>
                    <a:pt x="457" y="912"/>
                    <a:pt x="517" y="791"/>
                  </a:cubicBezTo>
                  <a:cubicBezTo>
                    <a:pt x="609" y="639"/>
                    <a:pt x="639" y="487"/>
                    <a:pt x="639" y="365"/>
                  </a:cubicBezTo>
                  <a:cubicBezTo>
                    <a:pt x="609" y="152"/>
                    <a:pt x="487" y="1"/>
                    <a:pt x="487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48" name="Google Shape;1648;p13"/>
            <p:cNvSpPr/>
            <p:nvPr/>
          </p:nvSpPr>
          <p:spPr>
            <a:xfrm>
              <a:off x="5338238" y="4503589"/>
              <a:ext cx="27515" cy="13897"/>
            </a:xfrm>
            <a:custGeom>
              <a:rect b="b" l="l" r="r" t="t"/>
              <a:pathLst>
                <a:path extrusionOk="0" h="599" w="1186">
                  <a:moveTo>
                    <a:pt x="456" y="1"/>
                  </a:moveTo>
                  <a:cubicBezTo>
                    <a:pt x="395" y="1"/>
                    <a:pt x="304" y="1"/>
                    <a:pt x="243" y="31"/>
                  </a:cubicBezTo>
                  <a:cubicBezTo>
                    <a:pt x="152" y="92"/>
                    <a:pt x="91" y="122"/>
                    <a:pt x="0" y="183"/>
                  </a:cubicBezTo>
                  <a:lnTo>
                    <a:pt x="91" y="274"/>
                  </a:lnTo>
                  <a:cubicBezTo>
                    <a:pt x="122" y="305"/>
                    <a:pt x="183" y="396"/>
                    <a:pt x="304" y="457"/>
                  </a:cubicBezTo>
                  <a:cubicBezTo>
                    <a:pt x="426" y="487"/>
                    <a:pt x="547" y="548"/>
                    <a:pt x="699" y="578"/>
                  </a:cubicBezTo>
                  <a:cubicBezTo>
                    <a:pt x="737" y="591"/>
                    <a:pt x="785" y="598"/>
                    <a:pt x="846" y="598"/>
                  </a:cubicBezTo>
                  <a:cubicBezTo>
                    <a:pt x="932" y="598"/>
                    <a:pt x="1043" y="584"/>
                    <a:pt x="1186" y="548"/>
                  </a:cubicBezTo>
                  <a:cubicBezTo>
                    <a:pt x="1186" y="548"/>
                    <a:pt x="1034" y="305"/>
                    <a:pt x="851" y="153"/>
                  </a:cubicBezTo>
                  <a:cubicBezTo>
                    <a:pt x="730" y="92"/>
                    <a:pt x="608" y="1"/>
                    <a:pt x="456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49" name="Google Shape;1649;p13"/>
            <p:cNvSpPr/>
            <p:nvPr/>
          </p:nvSpPr>
          <p:spPr>
            <a:xfrm>
              <a:off x="5401690" y="4445775"/>
              <a:ext cx="18374" cy="32457"/>
            </a:xfrm>
            <a:custGeom>
              <a:rect b="b" l="l" r="r" t="t"/>
              <a:pathLst>
                <a:path extrusionOk="0" h="1399" w="792">
                  <a:moveTo>
                    <a:pt x="183" y="0"/>
                  </a:moveTo>
                  <a:lnTo>
                    <a:pt x="183" y="0"/>
                  </a:lnTo>
                  <a:cubicBezTo>
                    <a:pt x="1" y="335"/>
                    <a:pt x="122" y="669"/>
                    <a:pt x="274" y="943"/>
                  </a:cubicBezTo>
                  <a:cubicBezTo>
                    <a:pt x="426" y="1216"/>
                    <a:pt x="639" y="1399"/>
                    <a:pt x="639" y="1399"/>
                  </a:cubicBezTo>
                  <a:cubicBezTo>
                    <a:pt x="791" y="851"/>
                    <a:pt x="700" y="487"/>
                    <a:pt x="548" y="244"/>
                  </a:cubicBezTo>
                  <a:cubicBezTo>
                    <a:pt x="396" y="61"/>
                    <a:pt x="183" y="0"/>
                    <a:pt x="183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50" name="Google Shape;1650;p13"/>
            <p:cNvSpPr/>
            <p:nvPr/>
          </p:nvSpPr>
          <p:spPr>
            <a:xfrm>
              <a:off x="5419322" y="4453524"/>
              <a:ext cx="16240" cy="24708"/>
            </a:xfrm>
            <a:custGeom>
              <a:rect b="b" l="l" r="r" t="t"/>
              <a:pathLst>
                <a:path extrusionOk="0" h="1065" w="700">
                  <a:moveTo>
                    <a:pt x="609" y="1"/>
                  </a:moveTo>
                  <a:cubicBezTo>
                    <a:pt x="426" y="31"/>
                    <a:pt x="274" y="122"/>
                    <a:pt x="183" y="213"/>
                  </a:cubicBezTo>
                  <a:cubicBezTo>
                    <a:pt x="122" y="335"/>
                    <a:pt x="92" y="487"/>
                    <a:pt x="31" y="609"/>
                  </a:cubicBezTo>
                  <a:cubicBezTo>
                    <a:pt x="1" y="821"/>
                    <a:pt x="31" y="1065"/>
                    <a:pt x="31" y="1065"/>
                  </a:cubicBezTo>
                  <a:cubicBezTo>
                    <a:pt x="153" y="973"/>
                    <a:pt x="274" y="913"/>
                    <a:pt x="335" y="913"/>
                  </a:cubicBezTo>
                  <a:cubicBezTo>
                    <a:pt x="396" y="821"/>
                    <a:pt x="457" y="791"/>
                    <a:pt x="487" y="700"/>
                  </a:cubicBezTo>
                  <a:cubicBezTo>
                    <a:pt x="578" y="609"/>
                    <a:pt x="639" y="487"/>
                    <a:pt x="639" y="365"/>
                  </a:cubicBezTo>
                  <a:cubicBezTo>
                    <a:pt x="700" y="274"/>
                    <a:pt x="639" y="183"/>
                    <a:pt x="639" y="122"/>
                  </a:cubicBezTo>
                  <a:cubicBezTo>
                    <a:pt x="639" y="31"/>
                    <a:pt x="609" y="1"/>
                    <a:pt x="609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51" name="Google Shape;1651;p13"/>
            <p:cNvSpPr/>
            <p:nvPr/>
          </p:nvSpPr>
          <p:spPr>
            <a:xfrm>
              <a:off x="5389719" y="4465866"/>
              <a:ext cx="25404" cy="14407"/>
            </a:xfrm>
            <a:custGeom>
              <a:rect b="b" l="l" r="r" t="t"/>
              <a:pathLst>
                <a:path extrusionOk="0" h="621" w="1095">
                  <a:moveTo>
                    <a:pt x="228" y="1"/>
                  </a:moveTo>
                  <a:cubicBezTo>
                    <a:pt x="152" y="1"/>
                    <a:pt x="76" y="16"/>
                    <a:pt x="0" y="46"/>
                  </a:cubicBezTo>
                  <a:lnTo>
                    <a:pt x="0" y="137"/>
                  </a:lnTo>
                  <a:cubicBezTo>
                    <a:pt x="0" y="229"/>
                    <a:pt x="31" y="289"/>
                    <a:pt x="91" y="381"/>
                  </a:cubicBezTo>
                  <a:cubicBezTo>
                    <a:pt x="183" y="441"/>
                    <a:pt x="243" y="533"/>
                    <a:pt x="426" y="563"/>
                  </a:cubicBezTo>
                  <a:cubicBezTo>
                    <a:pt x="517" y="593"/>
                    <a:pt x="638" y="593"/>
                    <a:pt x="730" y="593"/>
                  </a:cubicBezTo>
                  <a:cubicBezTo>
                    <a:pt x="760" y="614"/>
                    <a:pt x="794" y="620"/>
                    <a:pt x="831" y="620"/>
                  </a:cubicBezTo>
                  <a:cubicBezTo>
                    <a:pt x="905" y="620"/>
                    <a:pt x="993" y="593"/>
                    <a:pt x="1094" y="593"/>
                  </a:cubicBezTo>
                  <a:cubicBezTo>
                    <a:pt x="1094" y="593"/>
                    <a:pt x="973" y="411"/>
                    <a:pt x="790" y="229"/>
                  </a:cubicBezTo>
                  <a:cubicBezTo>
                    <a:pt x="699" y="137"/>
                    <a:pt x="547" y="77"/>
                    <a:pt x="456" y="46"/>
                  </a:cubicBezTo>
                  <a:cubicBezTo>
                    <a:pt x="380" y="16"/>
                    <a:pt x="304" y="1"/>
                    <a:pt x="228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52" name="Google Shape;1652;p13"/>
            <p:cNvSpPr/>
            <p:nvPr/>
          </p:nvSpPr>
          <p:spPr>
            <a:xfrm>
              <a:off x="5159111" y="4626294"/>
              <a:ext cx="26123" cy="28930"/>
            </a:xfrm>
            <a:custGeom>
              <a:rect b="b" l="l" r="r" t="t"/>
              <a:pathLst>
                <a:path extrusionOk="0" h="1247" w="1126">
                  <a:moveTo>
                    <a:pt x="62" y="1"/>
                  </a:moveTo>
                  <a:cubicBezTo>
                    <a:pt x="1" y="213"/>
                    <a:pt x="62" y="426"/>
                    <a:pt x="153" y="578"/>
                  </a:cubicBezTo>
                  <a:cubicBezTo>
                    <a:pt x="274" y="730"/>
                    <a:pt x="426" y="821"/>
                    <a:pt x="578" y="943"/>
                  </a:cubicBezTo>
                  <a:cubicBezTo>
                    <a:pt x="730" y="1034"/>
                    <a:pt x="852" y="1095"/>
                    <a:pt x="973" y="1186"/>
                  </a:cubicBezTo>
                  <a:lnTo>
                    <a:pt x="1125" y="1247"/>
                  </a:lnTo>
                  <a:cubicBezTo>
                    <a:pt x="1034" y="973"/>
                    <a:pt x="943" y="730"/>
                    <a:pt x="852" y="578"/>
                  </a:cubicBezTo>
                  <a:cubicBezTo>
                    <a:pt x="730" y="365"/>
                    <a:pt x="609" y="213"/>
                    <a:pt x="517" y="153"/>
                  </a:cubicBezTo>
                  <a:cubicBezTo>
                    <a:pt x="396" y="61"/>
                    <a:pt x="274" y="1"/>
                    <a:pt x="214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53" name="Google Shape;1653;p13"/>
            <p:cNvSpPr/>
            <p:nvPr/>
          </p:nvSpPr>
          <p:spPr>
            <a:xfrm>
              <a:off x="5180989" y="4624183"/>
              <a:ext cx="15521" cy="30346"/>
            </a:xfrm>
            <a:custGeom>
              <a:rect b="b" l="l" r="r" t="t"/>
              <a:pathLst>
                <a:path extrusionOk="0" h="1308" w="669">
                  <a:moveTo>
                    <a:pt x="395" y="0"/>
                  </a:moveTo>
                  <a:cubicBezTo>
                    <a:pt x="91" y="183"/>
                    <a:pt x="0" y="548"/>
                    <a:pt x="91" y="821"/>
                  </a:cubicBezTo>
                  <a:cubicBezTo>
                    <a:pt x="122" y="1064"/>
                    <a:pt x="274" y="1307"/>
                    <a:pt x="274" y="1307"/>
                  </a:cubicBezTo>
                  <a:cubicBezTo>
                    <a:pt x="426" y="1125"/>
                    <a:pt x="547" y="912"/>
                    <a:pt x="638" y="760"/>
                  </a:cubicBezTo>
                  <a:cubicBezTo>
                    <a:pt x="669" y="608"/>
                    <a:pt x="669" y="456"/>
                    <a:pt x="638" y="335"/>
                  </a:cubicBezTo>
                  <a:cubicBezTo>
                    <a:pt x="578" y="244"/>
                    <a:pt x="517" y="122"/>
                    <a:pt x="486" y="92"/>
                  </a:cubicBezTo>
                  <a:lnTo>
                    <a:pt x="395" y="0"/>
                  </a:ln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54" name="Google Shape;1654;p13"/>
            <p:cNvSpPr/>
            <p:nvPr/>
          </p:nvSpPr>
          <p:spPr>
            <a:xfrm>
              <a:off x="5157000" y="4648589"/>
              <a:ext cx="26819" cy="10881"/>
            </a:xfrm>
            <a:custGeom>
              <a:rect b="b" l="l" r="r" t="t"/>
              <a:pathLst>
                <a:path extrusionOk="0" h="469" w="1156">
                  <a:moveTo>
                    <a:pt x="456" y="0"/>
                  </a:moveTo>
                  <a:cubicBezTo>
                    <a:pt x="416" y="0"/>
                    <a:pt x="376" y="4"/>
                    <a:pt x="335" y="12"/>
                  </a:cubicBezTo>
                  <a:cubicBezTo>
                    <a:pt x="183" y="73"/>
                    <a:pt x="61" y="164"/>
                    <a:pt x="1" y="407"/>
                  </a:cubicBezTo>
                  <a:cubicBezTo>
                    <a:pt x="1" y="407"/>
                    <a:pt x="31" y="438"/>
                    <a:pt x="92" y="438"/>
                  </a:cubicBezTo>
                  <a:cubicBezTo>
                    <a:pt x="183" y="468"/>
                    <a:pt x="244" y="468"/>
                    <a:pt x="365" y="468"/>
                  </a:cubicBezTo>
                  <a:lnTo>
                    <a:pt x="700" y="468"/>
                  </a:lnTo>
                  <a:cubicBezTo>
                    <a:pt x="852" y="468"/>
                    <a:pt x="1004" y="438"/>
                    <a:pt x="1156" y="377"/>
                  </a:cubicBezTo>
                  <a:lnTo>
                    <a:pt x="1064" y="255"/>
                  </a:lnTo>
                  <a:cubicBezTo>
                    <a:pt x="973" y="164"/>
                    <a:pt x="852" y="134"/>
                    <a:pt x="760" y="73"/>
                  </a:cubicBezTo>
                  <a:cubicBezTo>
                    <a:pt x="671" y="29"/>
                    <a:pt x="566" y="0"/>
                    <a:pt x="456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55" name="Google Shape;1655;p13"/>
            <p:cNvSpPr/>
            <p:nvPr/>
          </p:nvSpPr>
          <p:spPr>
            <a:xfrm>
              <a:off x="5110461" y="4665734"/>
              <a:ext cx="44451" cy="30392"/>
            </a:xfrm>
            <a:custGeom>
              <a:rect b="b" l="l" r="r" t="t"/>
              <a:pathLst>
                <a:path extrusionOk="0" h="1310" w="1916">
                  <a:moveTo>
                    <a:pt x="64" y="0"/>
                  </a:moveTo>
                  <a:cubicBezTo>
                    <a:pt x="23" y="0"/>
                    <a:pt x="0" y="3"/>
                    <a:pt x="0" y="3"/>
                  </a:cubicBezTo>
                  <a:cubicBezTo>
                    <a:pt x="122" y="550"/>
                    <a:pt x="608" y="854"/>
                    <a:pt x="1064" y="1036"/>
                  </a:cubicBezTo>
                  <a:cubicBezTo>
                    <a:pt x="1490" y="1219"/>
                    <a:pt x="1915" y="1310"/>
                    <a:pt x="1915" y="1310"/>
                  </a:cubicBezTo>
                  <a:cubicBezTo>
                    <a:pt x="1459" y="580"/>
                    <a:pt x="1003" y="276"/>
                    <a:pt x="669" y="124"/>
                  </a:cubicBezTo>
                  <a:cubicBezTo>
                    <a:pt x="387" y="16"/>
                    <a:pt x="167" y="0"/>
                    <a:pt x="64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56" name="Google Shape;1656;p13"/>
            <p:cNvSpPr/>
            <p:nvPr/>
          </p:nvSpPr>
          <p:spPr>
            <a:xfrm>
              <a:off x="5139368" y="4655921"/>
              <a:ext cx="21878" cy="36679"/>
            </a:xfrm>
            <a:custGeom>
              <a:rect b="b" l="l" r="r" t="t"/>
              <a:pathLst>
                <a:path extrusionOk="0" h="1581" w="943">
                  <a:moveTo>
                    <a:pt x="183" y="0"/>
                  </a:moveTo>
                  <a:cubicBezTo>
                    <a:pt x="1" y="365"/>
                    <a:pt x="92" y="730"/>
                    <a:pt x="335" y="1034"/>
                  </a:cubicBezTo>
                  <a:cubicBezTo>
                    <a:pt x="548" y="1338"/>
                    <a:pt x="821" y="1581"/>
                    <a:pt x="821" y="1581"/>
                  </a:cubicBezTo>
                  <a:cubicBezTo>
                    <a:pt x="913" y="1277"/>
                    <a:pt x="943" y="1003"/>
                    <a:pt x="943" y="760"/>
                  </a:cubicBezTo>
                  <a:cubicBezTo>
                    <a:pt x="913" y="547"/>
                    <a:pt x="791" y="395"/>
                    <a:pt x="669" y="274"/>
                  </a:cubicBezTo>
                  <a:cubicBezTo>
                    <a:pt x="548" y="152"/>
                    <a:pt x="396" y="91"/>
                    <a:pt x="335" y="61"/>
                  </a:cubicBezTo>
                  <a:cubicBezTo>
                    <a:pt x="244" y="0"/>
                    <a:pt x="183" y="0"/>
                    <a:pt x="183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57" name="Google Shape;1657;p13"/>
            <p:cNvSpPr/>
            <p:nvPr/>
          </p:nvSpPr>
          <p:spPr>
            <a:xfrm>
              <a:off x="5116818" y="4692229"/>
              <a:ext cx="37375" cy="13781"/>
            </a:xfrm>
            <a:custGeom>
              <a:rect b="b" l="l" r="r" t="t"/>
              <a:pathLst>
                <a:path extrusionOk="0" h="594" w="1611">
                  <a:moveTo>
                    <a:pt x="642" y="1"/>
                  </a:moveTo>
                  <a:cubicBezTo>
                    <a:pt x="555" y="1"/>
                    <a:pt x="471" y="16"/>
                    <a:pt x="395" y="46"/>
                  </a:cubicBezTo>
                  <a:cubicBezTo>
                    <a:pt x="304" y="77"/>
                    <a:pt x="243" y="107"/>
                    <a:pt x="152" y="198"/>
                  </a:cubicBezTo>
                  <a:cubicBezTo>
                    <a:pt x="91" y="259"/>
                    <a:pt x="61" y="350"/>
                    <a:pt x="0" y="441"/>
                  </a:cubicBezTo>
                  <a:cubicBezTo>
                    <a:pt x="0" y="441"/>
                    <a:pt x="61" y="502"/>
                    <a:pt x="152" y="533"/>
                  </a:cubicBezTo>
                  <a:cubicBezTo>
                    <a:pt x="243" y="563"/>
                    <a:pt x="395" y="593"/>
                    <a:pt x="547" y="593"/>
                  </a:cubicBezTo>
                  <a:cubicBezTo>
                    <a:pt x="699" y="593"/>
                    <a:pt x="851" y="593"/>
                    <a:pt x="1033" y="563"/>
                  </a:cubicBezTo>
                  <a:cubicBezTo>
                    <a:pt x="1216" y="533"/>
                    <a:pt x="1429" y="472"/>
                    <a:pt x="1611" y="259"/>
                  </a:cubicBezTo>
                  <a:cubicBezTo>
                    <a:pt x="1611" y="259"/>
                    <a:pt x="1307" y="107"/>
                    <a:pt x="912" y="46"/>
                  </a:cubicBezTo>
                  <a:cubicBezTo>
                    <a:pt x="821" y="16"/>
                    <a:pt x="729" y="1"/>
                    <a:pt x="642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58" name="Google Shape;1658;p13"/>
            <p:cNvSpPr/>
            <p:nvPr/>
          </p:nvSpPr>
          <p:spPr>
            <a:xfrm>
              <a:off x="5139368" y="4799065"/>
              <a:ext cx="24012" cy="50089"/>
            </a:xfrm>
            <a:custGeom>
              <a:rect b="b" l="l" r="r" t="t"/>
              <a:pathLst>
                <a:path extrusionOk="0" h="2159" w="1035">
                  <a:moveTo>
                    <a:pt x="183" y="1"/>
                  </a:moveTo>
                  <a:lnTo>
                    <a:pt x="183" y="1"/>
                  </a:lnTo>
                  <a:cubicBezTo>
                    <a:pt x="1" y="487"/>
                    <a:pt x="183" y="1034"/>
                    <a:pt x="457" y="1429"/>
                  </a:cubicBezTo>
                  <a:cubicBezTo>
                    <a:pt x="700" y="1855"/>
                    <a:pt x="973" y="2159"/>
                    <a:pt x="973" y="2159"/>
                  </a:cubicBezTo>
                  <a:cubicBezTo>
                    <a:pt x="1034" y="1368"/>
                    <a:pt x="852" y="791"/>
                    <a:pt x="639" y="456"/>
                  </a:cubicBezTo>
                  <a:cubicBezTo>
                    <a:pt x="396" y="122"/>
                    <a:pt x="183" y="1"/>
                    <a:pt x="183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59" name="Google Shape;1659;p13"/>
            <p:cNvSpPr/>
            <p:nvPr/>
          </p:nvSpPr>
          <p:spPr>
            <a:xfrm>
              <a:off x="5164053" y="4811059"/>
              <a:ext cx="18351" cy="38094"/>
            </a:xfrm>
            <a:custGeom>
              <a:rect b="b" l="l" r="r" t="t"/>
              <a:pathLst>
                <a:path extrusionOk="0" h="1642" w="791">
                  <a:moveTo>
                    <a:pt x="517" y="0"/>
                  </a:moveTo>
                  <a:cubicBezTo>
                    <a:pt x="122" y="152"/>
                    <a:pt x="31" y="547"/>
                    <a:pt x="31" y="912"/>
                  </a:cubicBezTo>
                  <a:cubicBezTo>
                    <a:pt x="1" y="1307"/>
                    <a:pt x="92" y="1642"/>
                    <a:pt x="92" y="1642"/>
                  </a:cubicBezTo>
                  <a:cubicBezTo>
                    <a:pt x="365" y="1459"/>
                    <a:pt x="548" y="1277"/>
                    <a:pt x="669" y="1064"/>
                  </a:cubicBezTo>
                  <a:cubicBezTo>
                    <a:pt x="730" y="882"/>
                    <a:pt x="791" y="699"/>
                    <a:pt x="730" y="547"/>
                  </a:cubicBezTo>
                  <a:cubicBezTo>
                    <a:pt x="700" y="395"/>
                    <a:pt x="639" y="243"/>
                    <a:pt x="608" y="152"/>
                  </a:cubicBezTo>
                  <a:cubicBezTo>
                    <a:pt x="548" y="61"/>
                    <a:pt x="517" y="0"/>
                    <a:pt x="517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60" name="Google Shape;1660;p13"/>
            <p:cNvSpPr/>
            <p:nvPr/>
          </p:nvSpPr>
          <p:spPr>
            <a:xfrm>
              <a:off x="5127374" y="4830083"/>
              <a:ext cx="33176" cy="21901"/>
            </a:xfrm>
            <a:custGeom>
              <a:rect b="b" l="l" r="r" t="t"/>
              <a:pathLst>
                <a:path extrusionOk="0" h="944" w="1430">
                  <a:moveTo>
                    <a:pt x="274" y="1"/>
                  </a:moveTo>
                  <a:cubicBezTo>
                    <a:pt x="183" y="1"/>
                    <a:pt x="92" y="62"/>
                    <a:pt x="1" y="92"/>
                  </a:cubicBezTo>
                  <a:lnTo>
                    <a:pt x="92" y="244"/>
                  </a:lnTo>
                  <a:cubicBezTo>
                    <a:pt x="123" y="335"/>
                    <a:pt x="244" y="426"/>
                    <a:pt x="335" y="548"/>
                  </a:cubicBezTo>
                  <a:cubicBezTo>
                    <a:pt x="457" y="670"/>
                    <a:pt x="609" y="761"/>
                    <a:pt x="761" y="822"/>
                  </a:cubicBezTo>
                  <a:cubicBezTo>
                    <a:pt x="974" y="913"/>
                    <a:pt x="1156" y="943"/>
                    <a:pt x="1430" y="943"/>
                  </a:cubicBezTo>
                  <a:cubicBezTo>
                    <a:pt x="1430" y="943"/>
                    <a:pt x="1278" y="609"/>
                    <a:pt x="1004" y="335"/>
                  </a:cubicBezTo>
                  <a:cubicBezTo>
                    <a:pt x="882" y="183"/>
                    <a:pt x="730" y="62"/>
                    <a:pt x="548" y="31"/>
                  </a:cubicBezTo>
                  <a:cubicBezTo>
                    <a:pt x="457" y="1"/>
                    <a:pt x="335" y="1"/>
                    <a:pt x="274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61" name="Google Shape;1661;p13"/>
            <p:cNvSpPr/>
            <p:nvPr/>
          </p:nvSpPr>
          <p:spPr>
            <a:xfrm>
              <a:off x="5249382" y="4777210"/>
              <a:ext cx="15544" cy="40925"/>
            </a:xfrm>
            <a:custGeom>
              <a:rect b="b" l="l" r="r" t="t"/>
              <a:pathLst>
                <a:path extrusionOk="0" h="1764" w="670">
                  <a:moveTo>
                    <a:pt x="335" y="0"/>
                  </a:moveTo>
                  <a:cubicBezTo>
                    <a:pt x="0" y="335"/>
                    <a:pt x="0" y="760"/>
                    <a:pt x="61" y="1125"/>
                  </a:cubicBezTo>
                  <a:cubicBezTo>
                    <a:pt x="152" y="1520"/>
                    <a:pt x="304" y="1763"/>
                    <a:pt x="304" y="1763"/>
                  </a:cubicBezTo>
                  <a:cubicBezTo>
                    <a:pt x="639" y="1155"/>
                    <a:pt x="669" y="699"/>
                    <a:pt x="578" y="456"/>
                  </a:cubicBezTo>
                  <a:cubicBezTo>
                    <a:pt x="487" y="152"/>
                    <a:pt x="335" y="0"/>
                    <a:pt x="335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62" name="Google Shape;1662;p13"/>
            <p:cNvSpPr/>
            <p:nvPr/>
          </p:nvSpPr>
          <p:spPr>
            <a:xfrm>
              <a:off x="5260658" y="4792012"/>
              <a:ext cx="21878" cy="27515"/>
            </a:xfrm>
            <a:custGeom>
              <a:rect b="b" l="l" r="r" t="t"/>
              <a:pathLst>
                <a:path extrusionOk="0" h="1186" w="943">
                  <a:moveTo>
                    <a:pt x="882" y="1"/>
                  </a:moveTo>
                  <a:cubicBezTo>
                    <a:pt x="548" y="61"/>
                    <a:pt x="305" y="335"/>
                    <a:pt x="153" y="608"/>
                  </a:cubicBezTo>
                  <a:cubicBezTo>
                    <a:pt x="31" y="912"/>
                    <a:pt x="1" y="1186"/>
                    <a:pt x="1" y="1186"/>
                  </a:cubicBezTo>
                  <a:cubicBezTo>
                    <a:pt x="274" y="1095"/>
                    <a:pt x="487" y="973"/>
                    <a:pt x="639" y="791"/>
                  </a:cubicBezTo>
                  <a:cubicBezTo>
                    <a:pt x="791" y="669"/>
                    <a:pt x="882" y="517"/>
                    <a:pt x="913" y="426"/>
                  </a:cubicBezTo>
                  <a:cubicBezTo>
                    <a:pt x="943" y="305"/>
                    <a:pt x="913" y="183"/>
                    <a:pt x="913" y="122"/>
                  </a:cubicBezTo>
                  <a:cubicBezTo>
                    <a:pt x="913" y="31"/>
                    <a:pt x="882" y="1"/>
                    <a:pt x="882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63" name="Google Shape;1663;p13"/>
            <p:cNvSpPr/>
            <p:nvPr/>
          </p:nvSpPr>
          <p:spPr>
            <a:xfrm>
              <a:off x="5233166" y="4796953"/>
              <a:ext cx="21182" cy="22574"/>
            </a:xfrm>
            <a:custGeom>
              <a:rect b="b" l="l" r="r" t="t"/>
              <a:pathLst>
                <a:path extrusionOk="0" h="973" w="913">
                  <a:moveTo>
                    <a:pt x="274" y="0"/>
                  </a:moveTo>
                  <a:cubicBezTo>
                    <a:pt x="183" y="0"/>
                    <a:pt x="91" y="0"/>
                    <a:pt x="0" y="61"/>
                  </a:cubicBezTo>
                  <a:lnTo>
                    <a:pt x="0" y="152"/>
                  </a:lnTo>
                  <a:cubicBezTo>
                    <a:pt x="0" y="244"/>
                    <a:pt x="31" y="365"/>
                    <a:pt x="122" y="426"/>
                  </a:cubicBezTo>
                  <a:cubicBezTo>
                    <a:pt x="183" y="547"/>
                    <a:pt x="274" y="608"/>
                    <a:pt x="395" y="730"/>
                  </a:cubicBezTo>
                  <a:cubicBezTo>
                    <a:pt x="517" y="851"/>
                    <a:pt x="669" y="912"/>
                    <a:pt x="912" y="973"/>
                  </a:cubicBezTo>
                  <a:cubicBezTo>
                    <a:pt x="912" y="973"/>
                    <a:pt x="912" y="699"/>
                    <a:pt x="760" y="426"/>
                  </a:cubicBezTo>
                  <a:cubicBezTo>
                    <a:pt x="699" y="304"/>
                    <a:pt x="608" y="152"/>
                    <a:pt x="517" y="92"/>
                  </a:cubicBezTo>
                  <a:cubicBezTo>
                    <a:pt x="426" y="61"/>
                    <a:pt x="365" y="0"/>
                    <a:pt x="274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64" name="Google Shape;1664;p13"/>
            <p:cNvSpPr/>
            <p:nvPr/>
          </p:nvSpPr>
          <p:spPr>
            <a:xfrm>
              <a:off x="5320606" y="4666500"/>
              <a:ext cx="19766" cy="31042"/>
            </a:xfrm>
            <a:custGeom>
              <a:rect b="b" l="l" r="r" t="t"/>
              <a:pathLst>
                <a:path extrusionOk="0" h="1338" w="852">
                  <a:moveTo>
                    <a:pt x="122" y="0"/>
                  </a:moveTo>
                  <a:cubicBezTo>
                    <a:pt x="0" y="426"/>
                    <a:pt x="244" y="730"/>
                    <a:pt x="426" y="973"/>
                  </a:cubicBezTo>
                  <a:cubicBezTo>
                    <a:pt x="608" y="1186"/>
                    <a:pt x="851" y="1338"/>
                    <a:pt x="851" y="1338"/>
                  </a:cubicBezTo>
                  <a:cubicBezTo>
                    <a:pt x="791" y="730"/>
                    <a:pt x="639" y="426"/>
                    <a:pt x="456" y="243"/>
                  </a:cubicBezTo>
                  <a:cubicBezTo>
                    <a:pt x="304" y="61"/>
                    <a:pt x="122" y="0"/>
                    <a:pt x="122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65" name="Google Shape;1665;p13"/>
            <p:cNvSpPr/>
            <p:nvPr/>
          </p:nvSpPr>
          <p:spPr>
            <a:xfrm>
              <a:off x="5338934" y="4667892"/>
              <a:ext cx="12714" cy="28234"/>
            </a:xfrm>
            <a:custGeom>
              <a:rect b="b" l="l" r="r" t="t"/>
              <a:pathLst>
                <a:path extrusionOk="0" h="1217" w="548">
                  <a:moveTo>
                    <a:pt x="305" y="1"/>
                  </a:moveTo>
                  <a:cubicBezTo>
                    <a:pt x="92" y="214"/>
                    <a:pt x="1" y="487"/>
                    <a:pt x="61" y="761"/>
                  </a:cubicBezTo>
                  <a:cubicBezTo>
                    <a:pt x="61" y="974"/>
                    <a:pt x="153" y="1217"/>
                    <a:pt x="153" y="1217"/>
                  </a:cubicBezTo>
                  <a:cubicBezTo>
                    <a:pt x="365" y="1065"/>
                    <a:pt x="457" y="852"/>
                    <a:pt x="457" y="670"/>
                  </a:cubicBezTo>
                  <a:cubicBezTo>
                    <a:pt x="548" y="518"/>
                    <a:pt x="548" y="396"/>
                    <a:pt x="517" y="305"/>
                  </a:cubicBezTo>
                  <a:cubicBezTo>
                    <a:pt x="517" y="183"/>
                    <a:pt x="426" y="92"/>
                    <a:pt x="396" y="62"/>
                  </a:cubicBezTo>
                  <a:lnTo>
                    <a:pt x="305" y="1"/>
                  </a:ln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66" name="Google Shape;1666;p13"/>
            <p:cNvSpPr/>
            <p:nvPr/>
          </p:nvSpPr>
          <p:spPr>
            <a:xfrm>
              <a:off x="5313554" y="4689769"/>
              <a:ext cx="24708" cy="11994"/>
            </a:xfrm>
            <a:custGeom>
              <a:rect b="b" l="l" r="r" t="t"/>
              <a:pathLst>
                <a:path extrusionOk="0" h="517" w="1065">
                  <a:moveTo>
                    <a:pt x="396" y="0"/>
                  </a:moveTo>
                  <a:cubicBezTo>
                    <a:pt x="304" y="0"/>
                    <a:pt x="274" y="0"/>
                    <a:pt x="183" y="31"/>
                  </a:cubicBezTo>
                  <a:cubicBezTo>
                    <a:pt x="122" y="61"/>
                    <a:pt x="92" y="122"/>
                    <a:pt x="0" y="183"/>
                  </a:cubicBezTo>
                  <a:lnTo>
                    <a:pt x="92" y="274"/>
                  </a:lnTo>
                  <a:cubicBezTo>
                    <a:pt x="122" y="304"/>
                    <a:pt x="183" y="365"/>
                    <a:pt x="274" y="395"/>
                  </a:cubicBezTo>
                  <a:cubicBezTo>
                    <a:pt x="335" y="456"/>
                    <a:pt x="456" y="487"/>
                    <a:pt x="578" y="517"/>
                  </a:cubicBezTo>
                  <a:cubicBezTo>
                    <a:pt x="730" y="487"/>
                    <a:pt x="882" y="487"/>
                    <a:pt x="1064" y="426"/>
                  </a:cubicBezTo>
                  <a:cubicBezTo>
                    <a:pt x="1064" y="426"/>
                    <a:pt x="943" y="213"/>
                    <a:pt x="730" y="122"/>
                  </a:cubicBezTo>
                  <a:cubicBezTo>
                    <a:pt x="608" y="31"/>
                    <a:pt x="487" y="0"/>
                    <a:pt x="396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67" name="Google Shape;1667;p13"/>
            <p:cNvSpPr/>
            <p:nvPr/>
          </p:nvSpPr>
          <p:spPr>
            <a:xfrm>
              <a:off x="5051231" y="4990163"/>
              <a:ext cx="30346" cy="48697"/>
            </a:xfrm>
            <a:custGeom>
              <a:rect b="b" l="l" r="r" t="t"/>
              <a:pathLst>
                <a:path extrusionOk="0" h="2099" w="1308">
                  <a:moveTo>
                    <a:pt x="183" y="1"/>
                  </a:moveTo>
                  <a:cubicBezTo>
                    <a:pt x="0" y="609"/>
                    <a:pt x="304" y="1095"/>
                    <a:pt x="639" y="1490"/>
                  </a:cubicBezTo>
                  <a:cubicBezTo>
                    <a:pt x="973" y="1855"/>
                    <a:pt x="1307" y="2098"/>
                    <a:pt x="1307" y="2098"/>
                  </a:cubicBezTo>
                  <a:cubicBezTo>
                    <a:pt x="1307" y="1186"/>
                    <a:pt x="1003" y="639"/>
                    <a:pt x="760" y="335"/>
                  </a:cubicBezTo>
                  <a:cubicBezTo>
                    <a:pt x="456" y="92"/>
                    <a:pt x="183" y="1"/>
                    <a:pt x="183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68" name="Google Shape;1668;p13"/>
            <p:cNvSpPr/>
            <p:nvPr/>
          </p:nvSpPr>
          <p:spPr>
            <a:xfrm>
              <a:off x="5081554" y="4992274"/>
              <a:ext cx="19766" cy="44451"/>
            </a:xfrm>
            <a:custGeom>
              <a:rect b="b" l="l" r="r" t="t"/>
              <a:pathLst>
                <a:path extrusionOk="0" h="1916" w="852">
                  <a:moveTo>
                    <a:pt x="517" y="1"/>
                  </a:moveTo>
                  <a:cubicBezTo>
                    <a:pt x="91" y="305"/>
                    <a:pt x="0" y="761"/>
                    <a:pt x="61" y="1156"/>
                  </a:cubicBezTo>
                  <a:cubicBezTo>
                    <a:pt x="91" y="1582"/>
                    <a:pt x="243" y="1916"/>
                    <a:pt x="243" y="1916"/>
                  </a:cubicBezTo>
                  <a:cubicBezTo>
                    <a:pt x="487" y="1612"/>
                    <a:pt x="699" y="1369"/>
                    <a:pt x="760" y="1065"/>
                  </a:cubicBezTo>
                  <a:cubicBezTo>
                    <a:pt x="851" y="822"/>
                    <a:pt x="851" y="609"/>
                    <a:pt x="821" y="457"/>
                  </a:cubicBezTo>
                  <a:cubicBezTo>
                    <a:pt x="760" y="305"/>
                    <a:pt x="699" y="183"/>
                    <a:pt x="608" y="92"/>
                  </a:cubicBezTo>
                  <a:lnTo>
                    <a:pt x="517" y="1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69" name="Google Shape;1669;p13"/>
            <p:cNvSpPr/>
            <p:nvPr/>
          </p:nvSpPr>
          <p:spPr>
            <a:xfrm>
              <a:off x="5042067" y="5025427"/>
              <a:ext cx="38790" cy="19233"/>
            </a:xfrm>
            <a:custGeom>
              <a:rect b="b" l="l" r="r" t="t"/>
              <a:pathLst>
                <a:path extrusionOk="0" h="829" w="1672">
                  <a:moveTo>
                    <a:pt x="608" y="1"/>
                  </a:moveTo>
                  <a:cubicBezTo>
                    <a:pt x="486" y="1"/>
                    <a:pt x="426" y="31"/>
                    <a:pt x="304" y="92"/>
                  </a:cubicBezTo>
                  <a:cubicBezTo>
                    <a:pt x="182" y="122"/>
                    <a:pt x="122" y="183"/>
                    <a:pt x="0" y="304"/>
                  </a:cubicBezTo>
                  <a:cubicBezTo>
                    <a:pt x="0" y="304"/>
                    <a:pt x="30" y="396"/>
                    <a:pt x="122" y="426"/>
                  </a:cubicBezTo>
                  <a:cubicBezTo>
                    <a:pt x="182" y="487"/>
                    <a:pt x="304" y="578"/>
                    <a:pt x="456" y="639"/>
                  </a:cubicBezTo>
                  <a:cubicBezTo>
                    <a:pt x="608" y="730"/>
                    <a:pt x="760" y="791"/>
                    <a:pt x="942" y="791"/>
                  </a:cubicBezTo>
                  <a:cubicBezTo>
                    <a:pt x="1001" y="814"/>
                    <a:pt x="1074" y="829"/>
                    <a:pt x="1160" y="829"/>
                  </a:cubicBezTo>
                  <a:cubicBezTo>
                    <a:pt x="1296" y="829"/>
                    <a:pt x="1467" y="793"/>
                    <a:pt x="1672" y="700"/>
                  </a:cubicBezTo>
                  <a:cubicBezTo>
                    <a:pt x="1672" y="700"/>
                    <a:pt x="1429" y="396"/>
                    <a:pt x="1155" y="183"/>
                  </a:cubicBezTo>
                  <a:cubicBezTo>
                    <a:pt x="1003" y="92"/>
                    <a:pt x="790" y="1"/>
                    <a:pt x="608" y="1"/>
                  </a:cubicBezTo>
                  <a:close/>
                </a:path>
              </a:pathLst>
            </a:custGeom>
            <a:solidFill>
              <a:srgbClr val="02415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70" name="Google Shape;1670;p13"/>
            <p:cNvSpPr/>
            <p:nvPr/>
          </p:nvSpPr>
          <p:spPr>
            <a:xfrm>
              <a:off x="5085080" y="4855487"/>
              <a:ext cx="34568" cy="32457"/>
            </a:xfrm>
            <a:custGeom>
              <a:rect b="b" l="l" r="r" t="t"/>
              <a:pathLst>
                <a:path extrusionOk="0" h="1399" w="1490">
                  <a:moveTo>
                    <a:pt x="0" y="0"/>
                  </a:moveTo>
                  <a:lnTo>
                    <a:pt x="0" y="0"/>
                  </a:lnTo>
                  <a:cubicBezTo>
                    <a:pt x="61" y="517"/>
                    <a:pt x="426" y="851"/>
                    <a:pt x="760" y="1094"/>
                  </a:cubicBezTo>
                  <a:cubicBezTo>
                    <a:pt x="1155" y="1277"/>
                    <a:pt x="1490" y="1398"/>
                    <a:pt x="1490" y="1398"/>
                  </a:cubicBezTo>
                  <a:cubicBezTo>
                    <a:pt x="1277" y="638"/>
                    <a:pt x="882" y="304"/>
                    <a:pt x="547" y="152"/>
                  </a:cubicBezTo>
                  <a:cubicBezTo>
                    <a:pt x="243" y="0"/>
                    <a:pt x="0" y="0"/>
                    <a:pt x="0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71" name="Google Shape;1671;p13"/>
            <p:cNvSpPr/>
            <p:nvPr/>
          </p:nvSpPr>
          <p:spPr>
            <a:xfrm>
              <a:off x="5111157" y="4847715"/>
              <a:ext cx="18374" cy="37398"/>
            </a:xfrm>
            <a:custGeom>
              <a:rect b="b" l="l" r="r" t="t"/>
              <a:pathLst>
                <a:path extrusionOk="0" h="1612" w="792">
                  <a:moveTo>
                    <a:pt x="244" y="1"/>
                  </a:moveTo>
                  <a:cubicBezTo>
                    <a:pt x="1" y="335"/>
                    <a:pt x="62" y="700"/>
                    <a:pt x="183" y="1065"/>
                  </a:cubicBezTo>
                  <a:cubicBezTo>
                    <a:pt x="335" y="1399"/>
                    <a:pt x="518" y="1612"/>
                    <a:pt x="518" y="1612"/>
                  </a:cubicBezTo>
                  <a:cubicBezTo>
                    <a:pt x="670" y="1308"/>
                    <a:pt x="730" y="1004"/>
                    <a:pt x="761" y="822"/>
                  </a:cubicBezTo>
                  <a:cubicBezTo>
                    <a:pt x="791" y="609"/>
                    <a:pt x="700" y="396"/>
                    <a:pt x="639" y="305"/>
                  </a:cubicBezTo>
                  <a:cubicBezTo>
                    <a:pt x="548" y="183"/>
                    <a:pt x="457" y="92"/>
                    <a:pt x="366" y="62"/>
                  </a:cubicBezTo>
                  <a:cubicBezTo>
                    <a:pt x="305" y="1"/>
                    <a:pt x="244" y="1"/>
                    <a:pt x="244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72" name="Google Shape;1672;p13"/>
            <p:cNvSpPr/>
            <p:nvPr/>
          </p:nvSpPr>
          <p:spPr>
            <a:xfrm>
              <a:off x="5084361" y="4882376"/>
              <a:ext cx="34591" cy="14384"/>
            </a:xfrm>
            <a:custGeom>
              <a:rect b="b" l="l" r="r" t="t"/>
              <a:pathLst>
                <a:path extrusionOk="0" h="620" w="1491">
                  <a:moveTo>
                    <a:pt x="575" y="1"/>
                  </a:moveTo>
                  <a:cubicBezTo>
                    <a:pt x="524" y="1"/>
                    <a:pt x="473" y="8"/>
                    <a:pt x="426" y="27"/>
                  </a:cubicBezTo>
                  <a:lnTo>
                    <a:pt x="183" y="118"/>
                  </a:lnTo>
                  <a:cubicBezTo>
                    <a:pt x="122" y="209"/>
                    <a:pt x="31" y="270"/>
                    <a:pt x="1" y="391"/>
                  </a:cubicBezTo>
                  <a:cubicBezTo>
                    <a:pt x="1" y="391"/>
                    <a:pt x="31" y="422"/>
                    <a:pt x="122" y="452"/>
                  </a:cubicBezTo>
                  <a:cubicBezTo>
                    <a:pt x="183" y="513"/>
                    <a:pt x="305" y="543"/>
                    <a:pt x="457" y="574"/>
                  </a:cubicBezTo>
                  <a:cubicBezTo>
                    <a:pt x="533" y="604"/>
                    <a:pt x="601" y="619"/>
                    <a:pt x="673" y="619"/>
                  </a:cubicBezTo>
                  <a:cubicBezTo>
                    <a:pt x="745" y="619"/>
                    <a:pt x="821" y="604"/>
                    <a:pt x="913" y="574"/>
                  </a:cubicBezTo>
                  <a:cubicBezTo>
                    <a:pt x="1095" y="574"/>
                    <a:pt x="1247" y="543"/>
                    <a:pt x="1490" y="361"/>
                  </a:cubicBezTo>
                  <a:cubicBezTo>
                    <a:pt x="1490" y="361"/>
                    <a:pt x="1217" y="179"/>
                    <a:pt x="913" y="57"/>
                  </a:cubicBezTo>
                  <a:cubicBezTo>
                    <a:pt x="808" y="36"/>
                    <a:pt x="689" y="1"/>
                    <a:pt x="575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73" name="Google Shape;1673;p13"/>
            <p:cNvSpPr/>
            <p:nvPr/>
          </p:nvSpPr>
          <p:spPr>
            <a:xfrm>
              <a:off x="5345987" y="4577644"/>
              <a:ext cx="30346" cy="38094"/>
            </a:xfrm>
            <a:custGeom>
              <a:rect b="b" l="l" r="r" t="t"/>
              <a:pathLst>
                <a:path extrusionOk="0" h="1642" w="1308">
                  <a:moveTo>
                    <a:pt x="92" y="0"/>
                  </a:moveTo>
                  <a:lnTo>
                    <a:pt x="92" y="0"/>
                  </a:lnTo>
                  <a:cubicBezTo>
                    <a:pt x="1" y="547"/>
                    <a:pt x="365" y="943"/>
                    <a:pt x="669" y="1216"/>
                  </a:cubicBezTo>
                  <a:cubicBezTo>
                    <a:pt x="1004" y="1490"/>
                    <a:pt x="1308" y="1642"/>
                    <a:pt x="1308" y="1642"/>
                  </a:cubicBezTo>
                  <a:cubicBezTo>
                    <a:pt x="1186" y="851"/>
                    <a:pt x="882" y="456"/>
                    <a:pt x="578" y="243"/>
                  </a:cubicBezTo>
                  <a:cubicBezTo>
                    <a:pt x="305" y="31"/>
                    <a:pt x="92" y="0"/>
                    <a:pt x="92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74" name="Google Shape;1674;p13"/>
            <p:cNvSpPr/>
            <p:nvPr/>
          </p:nvSpPr>
          <p:spPr>
            <a:xfrm>
              <a:off x="5373502" y="4574813"/>
              <a:ext cx="16240" cy="38118"/>
            </a:xfrm>
            <a:custGeom>
              <a:rect b="b" l="l" r="r" t="t"/>
              <a:pathLst>
                <a:path extrusionOk="0" h="1643" w="700">
                  <a:moveTo>
                    <a:pt x="304" y="1"/>
                  </a:moveTo>
                  <a:cubicBezTo>
                    <a:pt x="0" y="305"/>
                    <a:pt x="0" y="700"/>
                    <a:pt x="91" y="1034"/>
                  </a:cubicBezTo>
                  <a:cubicBezTo>
                    <a:pt x="152" y="1369"/>
                    <a:pt x="304" y="1642"/>
                    <a:pt x="304" y="1642"/>
                  </a:cubicBezTo>
                  <a:cubicBezTo>
                    <a:pt x="486" y="1369"/>
                    <a:pt x="608" y="1125"/>
                    <a:pt x="638" y="882"/>
                  </a:cubicBezTo>
                  <a:cubicBezTo>
                    <a:pt x="699" y="669"/>
                    <a:pt x="699" y="457"/>
                    <a:pt x="608" y="365"/>
                  </a:cubicBezTo>
                  <a:cubicBezTo>
                    <a:pt x="578" y="244"/>
                    <a:pt x="486" y="122"/>
                    <a:pt x="426" y="92"/>
                  </a:cubicBezTo>
                  <a:cubicBezTo>
                    <a:pt x="334" y="62"/>
                    <a:pt x="304" y="1"/>
                    <a:pt x="304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75" name="Google Shape;1675;p13"/>
            <p:cNvSpPr/>
            <p:nvPr/>
          </p:nvSpPr>
          <p:spPr>
            <a:xfrm>
              <a:off x="5341046" y="4606551"/>
              <a:ext cx="34591" cy="15544"/>
            </a:xfrm>
            <a:custGeom>
              <a:rect b="b" l="l" r="r" t="t"/>
              <a:pathLst>
                <a:path extrusionOk="0" h="670" w="1491">
                  <a:moveTo>
                    <a:pt x="487" y="1"/>
                  </a:moveTo>
                  <a:cubicBezTo>
                    <a:pt x="426" y="1"/>
                    <a:pt x="335" y="61"/>
                    <a:pt x="214" y="92"/>
                  </a:cubicBezTo>
                  <a:cubicBezTo>
                    <a:pt x="153" y="122"/>
                    <a:pt x="62" y="213"/>
                    <a:pt x="1" y="305"/>
                  </a:cubicBezTo>
                  <a:lnTo>
                    <a:pt x="122" y="426"/>
                  </a:lnTo>
                  <a:cubicBezTo>
                    <a:pt x="183" y="456"/>
                    <a:pt x="305" y="548"/>
                    <a:pt x="396" y="578"/>
                  </a:cubicBezTo>
                  <a:cubicBezTo>
                    <a:pt x="518" y="608"/>
                    <a:pt x="670" y="669"/>
                    <a:pt x="882" y="669"/>
                  </a:cubicBezTo>
                  <a:cubicBezTo>
                    <a:pt x="1034" y="669"/>
                    <a:pt x="1217" y="608"/>
                    <a:pt x="1490" y="517"/>
                  </a:cubicBezTo>
                  <a:cubicBezTo>
                    <a:pt x="1490" y="517"/>
                    <a:pt x="1247" y="274"/>
                    <a:pt x="974" y="122"/>
                  </a:cubicBezTo>
                  <a:cubicBezTo>
                    <a:pt x="822" y="61"/>
                    <a:pt x="670" y="1"/>
                    <a:pt x="487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76" name="Google Shape;1676;p13"/>
            <p:cNvSpPr/>
            <p:nvPr/>
          </p:nvSpPr>
          <p:spPr>
            <a:xfrm>
              <a:off x="5109765" y="4749509"/>
              <a:ext cx="23293" cy="11507"/>
            </a:xfrm>
            <a:custGeom>
              <a:rect b="b" l="l" r="r" t="t"/>
              <a:pathLst>
                <a:path extrusionOk="0" h="496" w="1004">
                  <a:moveTo>
                    <a:pt x="202" y="0"/>
                  </a:moveTo>
                  <a:cubicBezTo>
                    <a:pt x="78" y="0"/>
                    <a:pt x="0" y="39"/>
                    <a:pt x="0" y="39"/>
                  </a:cubicBezTo>
                  <a:cubicBezTo>
                    <a:pt x="122" y="313"/>
                    <a:pt x="334" y="434"/>
                    <a:pt x="578" y="465"/>
                  </a:cubicBezTo>
                  <a:cubicBezTo>
                    <a:pt x="790" y="495"/>
                    <a:pt x="1003" y="495"/>
                    <a:pt x="1003" y="495"/>
                  </a:cubicBezTo>
                  <a:cubicBezTo>
                    <a:pt x="760" y="161"/>
                    <a:pt x="547" y="39"/>
                    <a:pt x="304" y="9"/>
                  </a:cubicBezTo>
                  <a:cubicBezTo>
                    <a:pt x="268" y="3"/>
                    <a:pt x="233" y="0"/>
                    <a:pt x="202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77" name="Google Shape;1677;p13"/>
            <p:cNvSpPr/>
            <p:nvPr/>
          </p:nvSpPr>
          <p:spPr>
            <a:xfrm>
              <a:off x="5125982" y="4740531"/>
              <a:ext cx="9883" cy="19070"/>
            </a:xfrm>
            <a:custGeom>
              <a:rect b="b" l="l" r="r" t="t"/>
              <a:pathLst>
                <a:path extrusionOk="0" h="822" w="426">
                  <a:moveTo>
                    <a:pt x="61" y="1"/>
                  </a:moveTo>
                  <a:cubicBezTo>
                    <a:pt x="0" y="122"/>
                    <a:pt x="0" y="244"/>
                    <a:pt x="0" y="305"/>
                  </a:cubicBezTo>
                  <a:cubicBezTo>
                    <a:pt x="0" y="426"/>
                    <a:pt x="61" y="517"/>
                    <a:pt x="91" y="578"/>
                  </a:cubicBezTo>
                  <a:cubicBezTo>
                    <a:pt x="213" y="730"/>
                    <a:pt x="365" y="821"/>
                    <a:pt x="365" y="821"/>
                  </a:cubicBezTo>
                  <a:cubicBezTo>
                    <a:pt x="426" y="609"/>
                    <a:pt x="426" y="517"/>
                    <a:pt x="426" y="396"/>
                  </a:cubicBezTo>
                  <a:cubicBezTo>
                    <a:pt x="365" y="305"/>
                    <a:pt x="334" y="213"/>
                    <a:pt x="304" y="153"/>
                  </a:cubicBezTo>
                  <a:cubicBezTo>
                    <a:pt x="183" y="62"/>
                    <a:pt x="61" y="1"/>
                    <a:pt x="61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78" name="Google Shape;1678;p13"/>
            <p:cNvSpPr/>
            <p:nvPr/>
          </p:nvSpPr>
          <p:spPr>
            <a:xfrm>
              <a:off x="5113987" y="4760993"/>
              <a:ext cx="19070" cy="8955"/>
            </a:xfrm>
            <a:custGeom>
              <a:rect b="b" l="l" r="r" t="t"/>
              <a:pathLst>
                <a:path extrusionOk="0" h="386" w="822">
                  <a:moveTo>
                    <a:pt x="487" y="0"/>
                  </a:moveTo>
                  <a:cubicBezTo>
                    <a:pt x="396" y="0"/>
                    <a:pt x="274" y="31"/>
                    <a:pt x="213" y="61"/>
                  </a:cubicBezTo>
                  <a:cubicBezTo>
                    <a:pt x="122" y="122"/>
                    <a:pt x="61" y="213"/>
                    <a:pt x="0" y="335"/>
                  </a:cubicBezTo>
                  <a:cubicBezTo>
                    <a:pt x="0" y="335"/>
                    <a:pt x="69" y="386"/>
                    <a:pt x="167" y="386"/>
                  </a:cubicBezTo>
                  <a:cubicBezTo>
                    <a:pt x="200" y="386"/>
                    <a:pt x="236" y="380"/>
                    <a:pt x="274" y="365"/>
                  </a:cubicBezTo>
                  <a:cubicBezTo>
                    <a:pt x="365" y="365"/>
                    <a:pt x="426" y="335"/>
                    <a:pt x="548" y="304"/>
                  </a:cubicBezTo>
                  <a:cubicBezTo>
                    <a:pt x="578" y="274"/>
                    <a:pt x="639" y="243"/>
                    <a:pt x="700" y="183"/>
                  </a:cubicBezTo>
                  <a:cubicBezTo>
                    <a:pt x="700" y="183"/>
                    <a:pt x="791" y="122"/>
                    <a:pt x="821" y="31"/>
                  </a:cubicBezTo>
                  <a:cubicBezTo>
                    <a:pt x="821" y="31"/>
                    <a:pt x="669" y="0"/>
                    <a:pt x="487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79" name="Google Shape;1679;p13"/>
            <p:cNvSpPr/>
            <p:nvPr/>
          </p:nvSpPr>
          <p:spPr>
            <a:xfrm>
              <a:off x="5073086" y="4803287"/>
              <a:ext cx="15544" cy="21182"/>
            </a:xfrm>
            <a:custGeom>
              <a:rect b="b" l="l" r="r" t="t"/>
              <a:pathLst>
                <a:path extrusionOk="0" h="913" w="670">
                  <a:moveTo>
                    <a:pt x="92" y="1"/>
                  </a:moveTo>
                  <a:lnTo>
                    <a:pt x="92" y="1"/>
                  </a:lnTo>
                  <a:cubicBezTo>
                    <a:pt x="0" y="274"/>
                    <a:pt x="183" y="487"/>
                    <a:pt x="335" y="639"/>
                  </a:cubicBezTo>
                  <a:cubicBezTo>
                    <a:pt x="426" y="730"/>
                    <a:pt x="487" y="791"/>
                    <a:pt x="578" y="852"/>
                  </a:cubicBezTo>
                  <a:cubicBezTo>
                    <a:pt x="639" y="882"/>
                    <a:pt x="669" y="913"/>
                    <a:pt x="669" y="913"/>
                  </a:cubicBezTo>
                  <a:cubicBezTo>
                    <a:pt x="639" y="730"/>
                    <a:pt x="608" y="548"/>
                    <a:pt x="608" y="426"/>
                  </a:cubicBezTo>
                  <a:cubicBezTo>
                    <a:pt x="548" y="305"/>
                    <a:pt x="487" y="244"/>
                    <a:pt x="396" y="153"/>
                  </a:cubicBezTo>
                  <a:cubicBezTo>
                    <a:pt x="244" y="1"/>
                    <a:pt x="92" y="1"/>
                    <a:pt x="92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80" name="Google Shape;1680;p13"/>
            <p:cNvSpPr/>
            <p:nvPr/>
          </p:nvSpPr>
          <p:spPr>
            <a:xfrm>
              <a:off x="5088606" y="4804006"/>
              <a:ext cx="9187" cy="19766"/>
            </a:xfrm>
            <a:custGeom>
              <a:rect b="b" l="l" r="r" t="t"/>
              <a:pathLst>
                <a:path extrusionOk="0" h="852" w="396">
                  <a:moveTo>
                    <a:pt x="304" y="0"/>
                  </a:moveTo>
                  <a:cubicBezTo>
                    <a:pt x="61" y="122"/>
                    <a:pt x="0" y="304"/>
                    <a:pt x="0" y="487"/>
                  </a:cubicBezTo>
                  <a:cubicBezTo>
                    <a:pt x="0" y="578"/>
                    <a:pt x="0" y="669"/>
                    <a:pt x="61" y="730"/>
                  </a:cubicBezTo>
                  <a:cubicBezTo>
                    <a:pt x="61" y="791"/>
                    <a:pt x="91" y="851"/>
                    <a:pt x="91" y="851"/>
                  </a:cubicBezTo>
                  <a:cubicBezTo>
                    <a:pt x="183" y="730"/>
                    <a:pt x="274" y="669"/>
                    <a:pt x="335" y="487"/>
                  </a:cubicBezTo>
                  <a:cubicBezTo>
                    <a:pt x="395" y="395"/>
                    <a:pt x="395" y="304"/>
                    <a:pt x="395" y="243"/>
                  </a:cubicBezTo>
                  <a:cubicBezTo>
                    <a:pt x="395" y="122"/>
                    <a:pt x="304" y="0"/>
                    <a:pt x="304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81" name="Google Shape;1681;p13"/>
            <p:cNvSpPr/>
            <p:nvPr/>
          </p:nvSpPr>
          <p:spPr>
            <a:xfrm>
              <a:off x="5069559" y="4818112"/>
              <a:ext cx="18351" cy="8398"/>
            </a:xfrm>
            <a:custGeom>
              <a:rect b="b" l="l" r="r" t="t"/>
              <a:pathLst>
                <a:path extrusionOk="0" h="362" w="791">
                  <a:moveTo>
                    <a:pt x="244" y="0"/>
                  </a:moveTo>
                  <a:cubicBezTo>
                    <a:pt x="213" y="0"/>
                    <a:pt x="152" y="0"/>
                    <a:pt x="122" y="61"/>
                  </a:cubicBezTo>
                  <a:lnTo>
                    <a:pt x="0" y="152"/>
                  </a:lnTo>
                  <a:cubicBezTo>
                    <a:pt x="0" y="152"/>
                    <a:pt x="0" y="213"/>
                    <a:pt x="31" y="213"/>
                  </a:cubicBezTo>
                  <a:cubicBezTo>
                    <a:pt x="61" y="213"/>
                    <a:pt x="122" y="274"/>
                    <a:pt x="183" y="274"/>
                  </a:cubicBezTo>
                  <a:cubicBezTo>
                    <a:pt x="274" y="304"/>
                    <a:pt x="335" y="304"/>
                    <a:pt x="456" y="304"/>
                  </a:cubicBezTo>
                  <a:cubicBezTo>
                    <a:pt x="484" y="345"/>
                    <a:pt x="524" y="362"/>
                    <a:pt x="573" y="362"/>
                  </a:cubicBezTo>
                  <a:cubicBezTo>
                    <a:pt x="633" y="362"/>
                    <a:pt x="707" y="338"/>
                    <a:pt x="791" y="304"/>
                  </a:cubicBezTo>
                  <a:lnTo>
                    <a:pt x="730" y="243"/>
                  </a:lnTo>
                  <a:cubicBezTo>
                    <a:pt x="669" y="213"/>
                    <a:pt x="608" y="122"/>
                    <a:pt x="517" y="91"/>
                  </a:cubicBezTo>
                  <a:cubicBezTo>
                    <a:pt x="456" y="61"/>
                    <a:pt x="365" y="0"/>
                    <a:pt x="244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82" name="Google Shape;1682;p13"/>
            <p:cNvSpPr/>
            <p:nvPr/>
          </p:nvSpPr>
          <p:spPr>
            <a:xfrm>
              <a:off x="5043459" y="4820919"/>
              <a:ext cx="11322" cy="24012"/>
            </a:xfrm>
            <a:custGeom>
              <a:rect b="b" l="l" r="r" t="t"/>
              <a:pathLst>
                <a:path extrusionOk="0" h="1035" w="488">
                  <a:moveTo>
                    <a:pt x="122" y="1"/>
                  </a:moveTo>
                  <a:lnTo>
                    <a:pt x="122" y="1"/>
                  </a:lnTo>
                  <a:cubicBezTo>
                    <a:pt x="1" y="274"/>
                    <a:pt x="122" y="487"/>
                    <a:pt x="244" y="700"/>
                  </a:cubicBezTo>
                  <a:cubicBezTo>
                    <a:pt x="274" y="761"/>
                    <a:pt x="366" y="852"/>
                    <a:pt x="396" y="913"/>
                  </a:cubicBezTo>
                  <a:cubicBezTo>
                    <a:pt x="426" y="1004"/>
                    <a:pt x="487" y="1034"/>
                    <a:pt x="487" y="1034"/>
                  </a:cubicBezTo>
                  <a:lnTo>
                    <a:pt x="487" y="548"/>
                  </a:lnTo>
                  <a:cubicBezTo>
                    <a:pt x="426" y="426"/>
                    <a:pt x="396" y="305"/>
                    <a:pt x="366" y="244"/>
                  </a:cubicBezTo>
                  <a:cubicBezTo>
                    <a:pt x="244" y="31"/>
                    <a:pt x="122" y="1"/>
                    <a:pt x="122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83" name="Google Shape;1683;p13"/>
            <p:cNvSpPr/>
            <p:nvPr/>
          </p:nvSpPr>
          <p:spPr>
            <a:xfrm>
              <a:off x="5054758" y="4828691"/>
              <a:ext cx="8468" cy="16240"/>
            </a:xfrm>
            <a:custGeom>
              <a:rect b="b" l="l" r="r" t="t"/>
              <a:pathLst>
                <a:path extrusionOk="0" h="700" w="365">
                  <a:moveTo>
                    <a:pt x="365" y="0"/>
                  </a:moveTo>
                  <a:cubicBezTo>
                    <a:pt x="304" y="0"/>
                    <a:pt x="243" y="0"/>
                    <a:pt x="213" y="61"/>
                  </a:cubicBezTo>
                  <a:cubicBezTo>
                    <a:pt x="152" y="61"/>
                    <a:pt x="152" y="91"/>
                    <a:pt x="91" y="122"/>
                  </a:cubicBezTo>
                  <a:cubicBezTo>
                    <a:pt x="61" y="152"/>
                    <a:pt x="31" y="274"/>
                    <a:pt x="31" y="365"/>
                  </a:cubicBezTo>
                  <a:cubicBezTo>
                    <a:pt x="0" y="426"/>
                    <a:pt x="31" y="517"/>
                    <a:pt x="31" y="578"/>
                  </a:cubicBezTo>
                  <a:cubicBezTo>
                    <a:pt x="61" y="669"/>
                    <a:pt x="61" y="699"/>
                    <a:pt x="61" y="699"/>
                  </a:cubicBezTo>
                  <a:cubicBezTo>
                    <a:pt x="243" y="547"/>
                    <a:pt x="335" y="395"/>
                    <a:pt x="365" y="274"/>
                  </a:cubicBezTo>
                  <a:lnTo>
                    <a:pt x="365" y="91"/>
                  </a:lnTo>
                  <a:lnTo>
                    <a:pt x="365" y="0"/>
                  </a:ln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84" name="Google Shape;1684;p13"/>
            <p:cNvSpPr/>
            <p:nvPr/>
          </p:nvSpPr>
          <p:spPr>
            <a:xfrm>
              <a:off x="5039237" y="4835744"/>
              <a:ext cx="15544" cy="9883"/>
            </a:xfrm>
            <a:custGeom>
              <a:rect b="b" l="l" r="r" t="t"/>
              <a:pathLst>
                <a:path extrusionOk="0" h="426" w="670">
                  <a:moveTo>
                    <a:pt x="122" y="0"/>
                  </a:moveTo>
                  <a:cubicBezTo>
                    <a:pt x="92" y="0"/>
                    <a:pt x="31" y="61"/>
                    <a:pt x="0" y="91"/>
                  </a:cubicBezTo>
                  <a:cubicBezTo>
                    <a:pt x="0" y="91"/>
                    <a:pt x="0" y="122"/>
                    <a:pt x="61" y="152"/>
                  </a:cubicBezTo>
                  <a:cubicBezTo>
                    <a:pt x="92" y="213"/>
                    <a:pt x="122" y="243"/>
                    <a:pt x="152" y="304"/>
                  </a:cubicBezTo>
                  <a:cubicBezTo>
                    <a:pt x="274" y="395"/>
                    <a:pt x="426" y="426"/>
                    <a:pt x="669" y="426"/>
                  </a:cubicBezTo>
                  <a:cubicBezTo>
                    <a:pt x="669" y="426"/>
                    <a:pt x="669" y="395"/>
                    <a:pt x="608" y="365"/>
                  </a:cubicBezTo>
                  <a:cubicBezTo>
                    <a:pt x="578" y="304"/>
                    <a:pt x="548" y="243"/>
                    <a:pt x="456" y="152"/>
                  </a:cubicBezTo>
                  <a:cubicBezTo>
                    <a:pt x="396" y="91"/>
                    <a:pt x="365" y="61"/>
                    <a:pt x="244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85" name="Google Shape;1685;p13"/>
            <p:cNvSpPr/>
            <p:nvPr/>
          </p:nvSpPr>
          <p:spPr>
            <a:xfrm>
              <a:off x="5000446" y="4839966"/>
              <a:ext cx="17655" cy="27515"/>
            </a:xfrm>
            <a:custGeom>
              <a:rect b="b" l="l" r="r" t="t"/>
              <a:pathLst>
                <a:path extrusionOk="0" h="1186" w="761">
                  <a:moveTo>
                    <a:pt x="122" y="0"/>
                  </a:moveTo>
                  <a:lnTo>
                    <a:pt x="122" y="0"/>
                  </a:lnTo>
                  <a:cubicBezTo>
                    <a:pt x="1" y="335"/>
                    <a:pt x="183" y="578"/>
                    <a:pt x="396" y="821"/>
                  </a:cubicBezTo>
                  <a:lnTo>
                    <a:pt x="669" y="1095"/>
                  </a:lnTo>
                  <a:lnTo>
                    <a:pt x="761" y="1186"/>
                  </a:lnTo>
                  <a:cubicBezTo>
                    <a:pt x="761" y="1004"/>
                    <a:pt x="730" y="821"/>
                    <a:pt x="609" y="639"/>
                  </a:cubicBezTo>
                  <a:cubicBezTo>
                    <a:pt x="578" y="487"/>
                    <a:pt x="487" y="335"/>
                    <a:pt x="426" y="244"/>
                  </a:cubicBezTo>
                  <a:cubicBezTo>
                    <a:pt x="305" y="61"/>
                    <a:pt x="122" y="1"/>
                    <a:pt x="122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86" name="Google Shape;1686;p13"/>
            <p:cNvSpPr/>
            <p:nvPr/>
          </p:nvSpPr>
          <p:spPr>
            <a:xfrm>
              <a:off x="5019494" y="4848434"/>
              <a:ext cx="9187" cy="19047"/>
            </a:xfrm>
            <a:custGeom>
              <a:rect b="b" l="l" r="r" t="t"/>
              <a:pathLst>
                <a:path extrusionOk="0" h="821" w="396">
                  <a:moveTo>
                    <a:pt x="335" y="0"/>
                  </a:moveTo>
                  <a:cubicBezTo>
                    <a:pt x="274" y="0"/>
                    <a:pt x="213" y="0"/>
                    <a:pt x="183" y="31"/>
                  </a:cubicBezTo>
                  <a:lnTo>
                    <a:pt x="61" y="152"/>
                  </a:lnTo>
                  <a:cubicBezTo>
                    <a:pt x="0" y="274"/>
                    <a:pt x="0" y="335"/>
                    <a:pt x="0" y="456"/>
                  </a:cubicBezTo>
                  <a:cubicBezTo>
                    <a:pt x="0" y="517"/>
                    <a:pt x="0" y="639"/>
                    <a:pt x="31" y="730"/>
                  </a:cubicBezTo>
                  <a:cubicBezTo>
                    <a:pt x="31" y="791"/>
                    <a:pt x="61" y="821"/>
                    <a:pt x="61" y="821"/>
                  </a:cubicBezTo>
                  <a:cubicBezTo>
                    <a:pt x="244" y="669"/>
                    <a:pt x="335" y="487"/>
                    <a:pt x="365" y="304"/>
                  </a:cubicBezTo>
                  <a:cubicBezTo>
                    <a:pt x="396" y="213"/>
                    <a:pt x="365" y="91"/>
                    <a:pt x="365" y="61"/>
                  </a:cubicBezTo>
                  <a:cubicBezTo>
                    <a:pt x="335" y="31"/>
                    <a:pt x="335" y="0"/>
                    <a:pt x="335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87" name="Google Shape;1687;p13"/>
            <p:cNvSpPr/>
            <p:nvPr/>
          </p:nvSpPr>
          <p:spPr>
            <a:xfrm>
              <a:off x="4998335" y="4858294"/>
              <a:ext cx="19766" cy="11322"/>
            </a:xfrm>
            <a:custGeom>
              <a:rect b="b" l="l" r="r" t="t"/>
              <a:pathLst>
                <a:path extrusionOk="0" h="488" w="852">
                  <a:moveTo>
                    <a:pt x="153" y="1"/>
                  </a:moveTo>
                  <a:cubicBezTo>
                    <a:pt x="92" y="1"/>
                    <a:pt x="31" y="31"/>
                    <a:pt x="1" y="92"/>
                  </a:cubicBezTo>
                  <a:lnTo>
                    <a:pt x="61" y="183"/>
                  </a:lnTo>
                  <a:cubicBezTo>
                    <a:pt x="92" y="214"/>
                    <a:pt x="183" y="244"/>
                    <a:pt x="244" y="335"/>
                  </a:cubicBezTo>
                  <a:cubicBezTo>
                    <a:pt x="335" y="366"/>
                    <a:pt x="456" y="396"/>
                    <a:pt x="517" y="457"/>
                  </a:cubicBezTo>
                  <a:cubicBezTo>
                    <a:pt x="639" y="487"/>
                    <a:pt x="700" y="487"/>
                    <a:pt x="852" y="487"/>
                  </a:cubicBezTo>
                  <a:cubicBezTo>
                    <a:pt x="852" y="487"/>
                    <a:pt x="821" y="457"/>
                    <a:pt x="791" y="366"/>
                  </a:cubicBezTo>
                  <a:cubicBezTo>
                    <a:pt x="730" y="305"/>
                    <a:pt x="669" y="214"/>
                    <a:pt x="578" y="153"/>
                  </a:cubicBezTo>
                  <a:cubicBezTo>
                    <a:pt x="517" y="62"/>
                    <a:pt x="396" y="31"/>
                    <a:pt x="274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88" name="Google Shape;1688;p13"/>
            <p:cNvSpPr/>
            <p:nvPr/>
          </p:nvSpPr>
          <p:spPr>
            <a:xfrm>
              <a:off x="4966598" y="4930237"/>
              <a:ext cx="22597" cy="14825"/>
            </a:xfrm>
            <a:custGeom>
              <a:rect b="b" l="l" r="r" t="t"/>
              <a:pathLst>
                <a:path extrusionOk="0" h="639" w="974">
                  <a:moveTo>
                    <a:pt x="1" y="0"/>
                  </a:moveTo>
                  <a:cubicBezTo>
                    <a:pt x="62" y="274"/>
                    <a:pt x="335" y="426"/>
                    <a:pt x="548" y="486"/>
                  </a:cubicBezTo>
                  <a:cubicBezTo>
                    <a:pt x="791" y="608"/>
                    <a:pt x="973" y="638"/>
                    <a:pt x="973" y="638"/>
                  </a:cubicBezTo>
                  <a:cubicBezTo>
                    <a:pt x="700" y="304"/>
                    <a:pt x="487" y="122"/>
                    <a:pt x="305" y="91"/>
                  </a:cubicBezTo>
                  <a:cubicBezTo>
                    <a:pt x="213" y="31"/>
                    <a:pt x="153" y="0"/>
                    <a:pt x="62" y="0"/>
                  </a:cubicBezTo>
                  <a:close/>
                </a:path>
              </a:pathLst>
            </a:custGeom>
            <a:solidFill>
              <a:srgbClr val="80A86C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89" name="Google Shape;1689;p13"/>
            <p:cNvSpPr/>
            <p:nvPr/>
          </p:nvSpPr>
          <p:spPr>
            <a:xfrm>
              <a:off x="4979288" y="4925992"/>
              <a:ext cx="12018" cy="17655"/>
            </a:xfrm>
            <a:custGeom>
              <a:rect b="b" l="l" r="r" t="t"/>
              <a:pathLst>
                <a:path extrusionOk="0" h="761" w="518">
                  <a:moveTo>
                    <a:pt x="122" y="1"/>
                  </a:moveTo>
                  <a:cubicBezTo>
                    <a:pt x="1" y="153"/>
                    <a:pt x="92" y="335"/>
                    <a:pt x="214" y="487"/>
                  </a:cubicBezTo>
                  <a:cubicBezTo>
                    <a:pt x="305" y="639"/>
                    <a:pt x="457" y="761"/>
                    <a:pt x="457" y="761"/>
                  </a:cubicBezTo>
                  <a:cubicBezTo>
                    <a:pt x="518" y="730"/>
                    <a:pt x="518" y="639"/>
                    <a:pt x="457" y="578"/>
                  </a:cubicBezTo>
                  <a:lnTo>
                    <a:pt x="457" y="365"/>
                  </a:lnTo>
                  <a:cubicBezTo>
                    <a:pt x="457" y="305"/>
                    <a:pt x="396" y="214"/>
                    <a:pt x="335" y="153"/>
                  </a:cubicBezTo>
                  <a:cubicBezTo>
                    <a:pt x="244" y="31"/>
                    <a:pt x="122" y="1"/>
                    <a:pt x="122" y="1"/>
                  </a:cubicBezTo>
                  <a:close/>
                </a:path>
              </a:pathLst>
            </a:custGeom>
            <a:solidFill>
              <a:srgbClr val="80A86C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90" name="Google Shape;1690;p13"/>
            <p:cNvSpPr/>
            <p:nvPr/>
          </p:nvSpPr>
          <p:spPr>
            <a:xfrm>
              <a:off x="4970843" y="4943322"/>
              <a:ext cx="18351" cy="6682"/>
            </a:xfrm>
            <a:custGeom>
              <a:rect b="b" l="l" r="r" t="t"/>
              <a:pathLst>
                <a:path extrusionOk="0" h="288" w="791">
                  <a:moveTo>
                    <a:pt x="274" y="0"/>
                  </a:moveTo>
                  <a:cubicBezTo>
                    <a:pt x="243" y="0"/>
                    <a:pt x="213" y="4"/>
                    <a:pt x="182" y="14"/>
                  </a:cubicBezTo>
                  <a:cubicBezTo>
                    <a:pt x="91" y="44"/>
                    <a:pt x="30" y="74"/>
                    <a:pt x="0" y="196"/>
                  </a:cubicBezTo>
                  <a:cubicBezTo>
                    <a:pt x="0" y="196"/>
                    <a:pt x="30" y="196"/>
                    <a:pt x="61" y="226"/>
                  </a:cubicBezTo>
                  <a:cubicBezTo>
                    <a:pt x="122" y="226"/>
                    <a:pt x="182" y="287"/>
                    <a:pt x="274" y="287"/>
                  </a:cubicBezTo>
                  <a:lnTo>
                    <a:pt x="517" y="287"/>
                  </a:lnTo>
                  <a:cubicBezTo>
                    <a:pt x="578" y="287"/>
                    <a:pt x="608" y="226"/>
                    <a:pt x="638" y="226"/>
                  </a:cubicBezTo>
                  <a:cubicBezTo>
                    <a:pt x="669" y="196"/>
                    <a:pt x="760" y="166"/>
                    <a:pt x="790" y="135"/>
                  </a:cubicBezTo>
                  <a:cubicBezTo>
                    <a:pt x="790" y="135"/>
                    <a:pt x="638" y="44"/>
                    <a:pt x="456" y="14"/>
                  </a:cubicBezTo>
                  <a:cubicBezTo>
                    <a:pt x="395" y="14"/>
                    <a:pt x="334" y="0"/>
                    <a:pt x="274" y="0"/>
                  </a:cubicBezTo>
                  <a:close/>
                </a:path>
              </a:pathLst>
            </a:custGeom>
            <a:solidFill>
              <a:srgbClr val="80A86C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91" name="Google Shape;1691;p13"/>
            <p:cNvSpPr/>
            <p:nvPr/>
          </p:nvSpPr>
          <p:spPr>
            <a:xfrm>
              <a:off x="4974370" y="4879847"/>
              <a:ext cx="21878" cy="11623"/>
            </a:xfrm>
            <a:custGeom>
              <a:rect b="b" l="l" r="r" t="t"/>
              <a:pathLst>
                <a:path extrusionOk="0" h="501" w="943">
                  <a:moveTo>
                    <a:pt x="131" y="1"/>
                  </a:moveTo>
                  <a:cubicBezTo>
                    <a:pt x="41" y="1"/>
                    <a:pt x="0" y="14"/>
                    <a:pt x="0" y="14"/>
                  </a:cubicBezTo>
                  <a:cubicBezTo>
                    <a:pt x="91" y="288"/>
                    <a:pt x="334" y="348"/>
                    <a:pt x="547" y="440"/>
                  </a:cubicBezTo>
                  <a:lnTo>
                    <a:pt x="942" y="500"/>
                  </a:lnTo>
                  <a:cubicBezTo>
                    <a:pt x="669" y="196"/>
                    <a:pt x="456" y="44"/>
                    <a:pt x="304" y="14"/>
                  </a:cubicBezTo>
                  <a:cubicBezTo>
                    <a:pt x="233" y="4"/>
                    <a:pt x="176" y="1"/>
                    <a:pt x="131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92" name="Google Shape;1692;p13"/>
            <p:cNvSpPr/>
            <p:nvPr/>
          </p:nvSpPr>
          <p:spPr>
            <a:xfrm>
              <a:off x="4986341" y="4873119"/>
              <a:ext cx="10602" cy="17632"/>
            </a:xfrm>
            <a:custGeom>
              <a:rect b="b" l="l" r="r" t="t"/>
              <a:pathLst>
                <a:path extrusionOk="0" h="760" w="457">
                  <a:moveTo>
                    <a:pt x="92" y="0"/>
                  </a:moveTo>
                  <a:cubicBezTo>
                    <a:pt x="1" y="182"/>
                    <a:pt x="92" y="365"/>
                    <a:pt x="183" y="517"/>
                  </a:cubicBezTo>
                  <a:cubicBezTo>
                    <a:pt x="305" y="669"/>
                    <a:pt x="457" y="760"/>
                    <a:pt x="457" y="760"/>
                  </a:cubicBezTo>
                  <a:lnTo>
                    <a:pt x="457" y="517"/>
                  </a:lnTo>
                  <a:cubicBezTo>
                    <a:pt x="457" y="486"/>
                    <a:pt x="426" y="426"/>
                    <a:pt x="426" y="365"/>
                  </a:cubicBezTo>
                  <a:lnTo>
                    <a:pt x="305" y="152"/>
                  </a:lnTo>
                  <a:cubicBezTo>
                    <a:pt x="183" y="31"/>
                    <a:pt x="92" y="0"/>
                    <a:pt x="92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93" name="Google Shape;1693;p13"/>
            <p:cNvSpPr/>
            <p:nvPr/>
          </p:nvSpPr>
          <p:spPr>
            <a:xfrm>
              <a:off x="4979288" y="4891447"/>
              <a:ext cx="16959" cy="6357"/>
            </a:xfrm>
            <a:custGeom>
              <a:rect b="b" l="l" r="r" t="t"/>
              <a:pathLst>
                <a:path extrusionOk="0" h="274" w="731">
                  <a:moveTo>
                    <a:pt x="426" y="0"/>
                  </a:moveTo>
                  <a:cubicBezTo>
                    <a:pt x="335" y="0"/>
                    <a:pt x="244" y="0"/>
                    <a:pt x="153" y="31"/>
                  </a:cubicBezTo>
                  <a:cubicBezTo>
                    <a:pt x="92" y="92"/>
                    <a:pt x="62" y="152"/>
                    <a:pt x="1" y="274"/>
                  </a:cubicBezTo>
                  <a:lnTo>
                    <a:pt x="274" y="274"/>
                  </a:lnTo>
                  <a:cubicBezTo>
                    <a:pt x="366" y="274"/>
                    <a:pt x="426" y="244"/>
                    <a:pt x="518" y="183"/>
                  </a:cubicBezTo>
                  <a:cubicBezTo>
                    <a:pt x="548" y="183"/>
                    <a:pt x="578" y="152"/>
                    <a:pt x="609" y="122"/>
                  </a:cubicBezTo>
                  <a:cubicBezTo>
                    <a:pt x="627" y="131"/>
                    <a:pt x="642" y="135"/>
                    <a:pt x="655" y="135"/>
                  </a:cubicBezTo>
                  <a:cubicBezTo>
                    <a:pt x="687" y="135"/>
                    <a:pt x="709" y="113"/>
                    <a:pt x="730" y="92"/>
                  </a:cubicBezTo>
                  <a:cubicBezTo>
                    <a:pt x="730" y="92"/>
                    <a:pt x="578" y="0"/>
                    <a:pt x="426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94" name="Google Shape;1694;p13"/>
            <p:cNvSpPr/>
            <p:nvPr/>
          </p:nvSpPr>
          <p:spPr>
            <a:xfrm>
              <a:off x="4932749" y="4996868"/>
              <a:ext cx="25404" cy="7076"/>
            </a:xfrm>
            <a:custGeom>
              <a:rect b="b" l="l" r="r" t="t"/>
              <a:pathLst>
                <a:path extrusionOk="0" h="305" w="1095">
                  <a:moveTo>
                    <a:pt x="486" y="1"/>
                  </a:moveTo>
                  <a:cubicBezTo>
                    <a:pt x="418" y="1"/>
                    <a:pt x="358" y="7"/>
                    <a:pt x="305" y="16"/>
                  </a:cubicBezTo>
                  <a:cubicBezTo>
                    <a:pt x="122" y="46"/>
                    <a:pt x="1" y="137"/>
                    <a:pt x="1" y="137"/>
                  </a:cubicBezTo>
                  <a:cubicBezTo>
                    <a:pt x="109" y="267"/>
                    <a:pt x="293" y="304"/>
                    <a:pt x="478" y="304"/>
                  </a:cubicBezTo>
                  <a:cubicBezTo>
                    <a:pt x="554" y="304"/>
                    <a:pt x="629" y="298"/>
                    <a:pt x="700" y="289"/>
                  </a:cubicBezTo>
                  <a:cubicBezTo>
                    <a:pt x="913" y="259"/>
                    <a:pt x="1095" y="168"/>
                    <a:pt x="1095" y="168"/>
                  </a:cubicBezTo>
                  <a:cubicBezTo>
                    <a:pt x="858" y="38"/>
                    <a:pt x="651" y="1"/>
                    <a:pt x="486" y="1"/>
                  </a:cubicBezTo>
                  <a:close/>
                </a:path>
              </a:pathLst>
            </a:custGeom>
            <a:solidFill>
              <a:srgbClr val="80A86C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95" name="Google Shape;1695;p13"/>
            <p:cNvSpPr/>
            <p:nvPr/>
          </p:nvSpPr>
          <p:spPr>
            <a:xfrm>
              <a:off x="4946158" y="4987356"/>
              <a:ext cx="13410" cy="11994"/>
            </a:xfrm>
            <a:custGeom>
              <a:rect b="b" l="l" r="r" t="t"/>
              <a:pathLst>
                <a:path extrusionOk="0" h="517" w="578">
                  <a:moveTo>
                    <a:pt x="61" y="0"/>
                  </a:moveTo>
                  <a:lnTo>
                    <a:pt x="61" y="0"/>
                  </a:lnTo>
                  <a:cubicBezTo>
                    <a:pt x="0" y="213"/>
                    <a:pt x="122" y="365"/>
                    <a:pt x="274" y="426"/>
                  </a:cubicBezTo>
                  <a:cubicBezTo>
                    <a:pt x="426" y="517"/>
                    <a:pt x="578" y="517"/>
                    <a:pt x="578" y="517"/>
                  </a:cubicBezTo>
                  <a:cubicBezTo>
                    <a:pt x="578" y="365"/>
                    <a:pt x="517" y="274"/>
                    <a:pt x="517" y="213"/>
                  </a:cubicBezTo>
                  <a:cubicBezTo>
                    <a:pt x="456" y="122"/>
                    <a:pt x="426" y="91"/>
                    <a:pt x="335" y="61"/>
                  </a:cubicBezTo>
                  <a:cubicBezTo>
                    <a:pt x="183" y="0"/>
                    <a:pt x="61" y="0"/>
                    <a:pt x="61" y="0"/>
                  </a:cubicBezTo>
                  <a:close/>
                </a:path>
              </a:pathLst>
            </a:custGeom>
            <a:solidFill>
              <a:srgbClr val="80A86C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96" name="Google Shape;1696;p13"/>
            <p:cNvSpPr/>
            <p:nvPr/>
          </p:nvSpPr>
          <p:spPr>
            <a:xfrm>
              <a:off x="4941913" y="5001461"/>
              <a:ext cx="16240" cy="11994"/>
            </a:xfrm>
            <a:custGeom>
              <a:rect b="b" l="l" r="r" t="t"/>
              <a:pathLst>
                <a:path extrusionOk="0" h="517" w="700">
                  <a:moveTo>
                    <a:pt x="700" y="0"/>
                  </a:moveTo>
                  <a:cubicBezTo>
                    <a:pt x="700" y="0"/>
                    <a:pt x="518" y="0"/>
                    <a:pt x="366" y="91"/>
                  </a:cubicBezTo>
                  <a:cubicBezTo>
                    <a:pt x="305" y="122"/>
                    <a:pt x="183" y="152"/>
                    <a:pt x="92" y="243"/>
                  </a:cubicBezTo>
                  <a:cubicBezTo>
                    <a:pt x="31" y="304"/>
                    <a:pt x="1" y="395"/>
                    <a:pt x="1" y="517"/>
                  </a:cubicBezTo>
                  <a:cubicBezTo>
                    <a:pt x="1" y="517"/>
                    <a:pt x="92" y="517"/>
                    <a:pt x="244" y="426"/>
                  </a:cubicBezTo>
                  <a:cubicBezTo>
                    <a:pt x="335" y="395"/>
                    <a:pt x="396" y="365"/>
                    <a:pt x="487" y="274"/>
                  </a:cubicBezTo>
                  <a:lnTo>
                    <a:pt x="609" y="152"/>
                  </a:lnTo>
                  <a:cubicBezTo>
                    <a:pt x="639" y="122"/>
                    <a:pt x="670" y="91"/>
                    <a:pt x="700" y="0"/>
                  </a:cubicBezTo>
                  <a:close/>
                </a:path>
              </a:pathLst>
            </a:custGeom>
            <a:solidFill>
              <a:srgbClr val="80A86C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97" name="Google Shape;1697;p13"/>
            <p:cNvSpPr/>
            <p:nvPr/>
          </p:nvSpPr>
          <p:spPr>
            <a:xfrm>
              <a:off x="4944047" y="4961952"/>
              <a:ext cx="20462" cy="16959"/>
            </a:xfrm>
            <a:custGeom>
              <a:rect b="b" l="l" r="r" t="t"/>
              <a:pathLst>
                <a:path extrusionOk="0" h="731" w="882">
                  <a:moveTo>
                    <a:pt x="0" y="1"/>
                  </a:moveTo>
                  <a:cubicBezTo>
                    <a:pt x="91" y="274"/>
                    <a:pt x="304" y="457"/>
                    <a:pt x="517" y="578"/>
                  </a:cubicBezTo>
                  <a:cubicBezTo>
                    <a:pt x="699" y="700"/>
                    <a:pt x="882" y="730"/>
                    <a:pt x="882" y="730"/>
                  </a:cubicBezTo>
                  <a:cubicBezTo>
                    <a:pt x="699" y="305"/>
                    <a:pt x="456" y="123"/>
                    <a:pt x="274" y="92"/>
                  </a:cubicBezTo>
                  <a:cubicBezTo>
                    <a:pt x="122" y="1"/>
                    <a:pt x="0" y="1"/>
                    <a:pt x="0" y="1"/>
                  </a:cubicBezTo>
                  <a:close/>
                </a:path>
              </a:pathLst>
            </a:custGeom>
            <a:solidFill>
              <a:srgbClr val="80A86C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98" name="Google Shape;1698;p13"/>
            <p:cNvSpPr/>
            <p:nvPr/>
          </p:nvSpPr>
          <p:spPr>
            <a:xfrm>
              <a:off x="4955322" y="4957729"/>
              <a:ext cx="12714" cy="19070"/>
            </a:xfrm>
            <a:custGeom>
              <a:rect b="b" l="l" r="r" t="t"/>
              <a:pathLst>
                <a:path extrusionOk="0" h="822" w="548">
                  <a:moveTo>
                    <a:pt x="122" y="1"/>
                  </a:moveTo>
                  <a:cubicBezTo>
                    <a:pt x="0" y="153"/>
                    <a:pt x="92" y="365"/>
                    <a:pt x="213" y="517"/>
                  </a:cubicBezTo>
                  <a:cubicBezTo>
                    <a:pt x="335" y="730"/>
                    <a:pt x="426" y="821"/>
                    <a:pt x="426" y="821"/>
                  </a:cubicBezTo>
                  <a:cubicBezTo>
                    <a:pt x="548" y="456"/>
                    <a:pt x="487" y="274"/>
                    <a:pt x="365" y="153"/>
                  </a:cubicBezTo>
                  <a:cubicBezTo>
                    <a:pt x="244" y="31"/>
                    <a:pt x="122" y="1"/>
                    <a:pt x="122" y="1"/>
                  </a:cubicBezTo>
                  <a:close/>
                </a:path>
              </a:pathLst>
            </a:custGeom>
            <a:solidFill>
              <a:srgbClr val="80A86C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99" name="Google Shape;1699;p13"/>
            <p:cNvSpPr/>
            <p:nvPr/>
          </p:nvSpPr>
          <p:spPr>
            <a:xfrm>
              <a:off x="4947574" y="4975570"/>
              <a:ext cx="16936" cy="9048"/>
            </a:xfrm>
            <a:custGeom>
              <a:rect b="b" l="l" r="r" t="t"/>
              <a:pathLst>
                <a:path extrusionOk="0" h="390" w="730">
                  <a:moveTo>
                    <a:pt x="258" y="0"/>
                  </a:moveTo>
                  <a:cubicBezTo>
                    <a:pt x="156" y="0"/>
                    <a:pt x="59" y="36"/>
                    <a:pt x="0" y="174"/>
                  </a:cubicBezTo>
                  <a:cubicBezTo>
                    <a:pt x="0" y="174"/>
                    <a:pt x="91" y="295"/>
                    <a:pt x="213" y="356"/>
                  </a:cubicBezTo>
                  <a:cubicBezTo>
                    <a:pt x="263" y="376"/>
                    <a:pt x="314" y="390"/>
                    <a:pt x="367" y="390"/>
                  </a:cubicBezTo>
                  <a:cubicBezTo>
                    <a:pt x="473" y="390"/>
                    <a:pt x="588" y="336"/>
                    <a:pt x="730" y="174"/>
                  </a:cubicBezTo>
                  <a:cubicBezTo>
                    <a:pt x="730" y="174"/>
                    <a:pt x="578" y="52"/>
                    <a:pt x="426" y="22"/>
                  </a:cubicBezTo>
                  <a:cubicBezTo>
                    <a:pt x="372" y="11"/>
                    <a:pt x="314" y="0"/>
                    <a:pt x="258" y="0"/>
                  </a:cubicBezTo>
                  <a:close/>
                </a:path>
              </a:pathLst>
            </a:custGeom>
            <a:solidFill>
              <a:srgbClr val="80A86C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00" name="Google Shape;1700;p13"/>
            <p:cNvSpPr/>
            <p:nvPr/>
          </p:nvSpPr>
          <p:spPr>
            <a:xfrm>
              <a:off x="5089998" y="4767327"/>
              <a:ext cx="28954" cy="29650"/>
            </a:xfrm>
            <a:custGeom>
              <a:rect b="b" l="l" r="r" t="t"/>
              <a:pathLst>
                <a:path extrusionOk="0" h="1278" w="1248">
                  <a:moveTo>
                    <a:pt x="31" y="1"/>
                  </a:moveTo>
                  <a:cubicBezTo>
                    <a:pt x="1" y="487"/>
                    <a:pt x="335" y="791"/>
                    <a:pt x="639" y="973"/>
                  </a:cubicBezTo>
                  <a:cubicBezTo>
                    <a:pt x="943" y="1186"/>
                    <a:pt x="1247" y="1277"/>
                    <a:pt x="1247" y="1277"/>
                  </a:cubicBezTo>
                  <a:cubicBezTo>
                    <a:pt x="1065" y="609"/>
                    <a:pt x="761" y="305"/>
                    <a:pt x="487" y="153"/>
                  </a:cubicBezTo>
                  <a:cubicBezTo>
                    <a:pt x="214" y="1"/>
                    <a:pt x="31" y="1"/>
                    <a:pt x="31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01" name="Google Shape;1701;p13"/>
            <p:cNvSpPr/>
            <p:nvPr/>
          </p:nvSpPr>
          <p:spPr>
            <a:xfrm>
              <a:off x="5112572" y="4760993"/>
              <a:ext cx="15544" cy="33872"/>
            </a:xfrm>
            <a:custGeom>
              <a:rect b="b" l="l" r="r" t="t"/>
              <a:pathLst>
                <a:path extrusionOk="0" h="1460" w="670">
                  <a:moveTo>
                    <a:pt x="244" y="0"/>
                  </a:moveTo>
                  <a:cubicBezTo>
                    <a:pt x="1" y="304"/>
                    <a:pt x="31" y="638"/>
                    <a:pt x="153" y="942"/>
                  </a:cubicBezTo>
                  <a:cubicBezTo>
                    <a:pt x="244" y="1216"/>
                    <a:pt x="426" y="1459"/>
                    <a:pt x="426" y="1459"/>
                  </a:cubicBezTo>
                  <a:cubicBezTo>
                    <a:pt x="578" y="1186"/>
                    <a:pt x="639" y="942"/>
                    <a:pt x="669" y="760"/>
                  </a:cubicBezTo>
                  <a:cubicBezTo>
                    <a:pt x="669" y="578"/>
                    <a:pt x="639" y="426"/>
                    <a:pt x="578" y="304"/>
                  </a:cubicBezTo>
                  <a:cubicBezTo>
                    <a:pt x="487" y="183"/>
                    <a:pt x="426" y="122"/>
                    <a:pt x="335" y="91"/>
                  </a:cubicBezTo>
                  <a:cubicBezTo>
                    <a:pt x="274" y="0"/>
                    <a:pt x="244" y="0"/>
                    <a:pt x="244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02" name="Google Shape;1702;p13"/>
            <p:cNvSpPr/>
            <p:nvPr/>
          </p:nvSpPr>
          <p:spPr>
            <a:xfrm>
              <a:off x="5087887" y="4791710"/>
              <a:ext cx="31065" cy="13363"/>
            </a:xfrm>
            <a:custGeom>
              <a:rect b="b" l="l" r="r" t="t"/>
              <a:pathLst>
                <a:path extrusionOk="0" h="576" w="1339">
                  <a:moveTo>
                    <a:pt x="559" y="1"/>
                  </a:moveTo>
                  <a:cubicBezTo>
                    <a:pt x="515" y="1"/>
                    <a:pt x="471" y="5"/>
                    <a:pt x="426" y="14"/>
                  </a:cubicBezTo>
                  <a:cubicBezTo>
                    <a:pt x="335" y="14"/>
                    <a:pt x="274" y="44"/>
                    <a:pt x="183" y="135"/>
                  </a:cubicBezTo>
                  <a:cubicBezTo>
                    <a:pt x="122" y="166"/>
                    <a:pt x="92" y="287"/>
                    <a:pt x="1" y="348"/>
                  </a:cubicBezTo>
                  <a:cubicBezTo>
                    <a:pt x="1" y="348"/>
                    <a:pt x="31" y="378"/>
                    <a:pt x="122" y="439"/>
                  </a:cubicBezTo>
                  <a:cubicBezTo>
                    <a:pt x="183" y="470"/>
                    <a:pt x="274" y="500"/>
                    <a:pt x="396" y="530"/>
                  </a:cubicBezTo>
                  <a:cubicBezTo>
                    <a:pt x="442" y="561"/>
                    <a:pt x="502" y="576"/>
                    <a:pt x="567" y="576"/>
                  </a:cubicBezTo>
                  <a:cubicBezTo>
                    <a:pt x="631" y="576"/>
                    <a:pt x="700" y="561"/>
                    <a:pt x="761" y="530"/>
                  </a:cubicBezTo>
                  <a:cubicBezTo>
                    <a:pt x="943" y="530"/>
                    <a:pt x="1095" y="500"/>
                    <a:pt x="1338" y="318"/>
                  </a:cubicBezTo>
                  <a:cubicBezTo>
                    <a:pt x="1338" y="318"/>
                    <a:pt x="1095" y="135"/>
                    <a:pt x="852" y="44"/>
                  </a:cubicBezTo>
                  <a:cubicBezTo>
                    <a:pt x="766" y="22"/>
                    <a:pt x="665" y="1"/>
                    <a:pt x="559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03" name="Google Shape;1703;p13"/>
            <p:cNvSpPr/>
            <p:nvPr/>
          </p:nvSpPr>
          <p:spPr>
            <a:xfrm>
              <a:off x="4674927" y="4582446"/>
              <a:ext cx="613965" cy="421846"/>
            </a:xfrm>
            <a:custGeom>
              <a:rect b="b" l="l" r="r" t="t"/>
              <a:pathLst>
                <a:path extrusionOk="0" h="18183" w="26464">
                  <a:moveTo>
                    <a:pt x="22517" y="1"/>
                  </a:moveTo>
                  <a:cubicBezTo>
                    <a:pt x="0" y="1"/>
                    <a:pt x="412" y="10262"/>
                    <a:pt x="2025" y="15447"/>
                  </a:cubicBezTo>
                  <a:lnTo>
                    <a:pt x="10202" y="18183"/>
                  </a:lnTo>
                  <a:cubicBezTo>
                    <a:pt x="2421" y="3228"/>
                    <a:pt x="18409" y="523"/>
                    <a:pt x="26464" y="97"/>
                  </a:cubicBezTo>
                  <a:cubicBezTo>
                    <a:pt x="25076" y="32"/>
                    <a:pt x="23761" y="1"/>
                    <a:pt x="2251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04" name="Google Shape;1704;p13"/>
            <p:cNvSpPr/>
            <p:nvPr/>
          </p:nvSpPr>
          <p:spPr>
            <a:xfrm>
              <a:off x="4725434" y="4638289"/>
              <a:ext cx="151473" cy="51620"/>
            </a:xfrm>
            <a:custGeom>
              <a:rect b="b" l="l" r="r" t="t"/>
              <a:pathLst>
                <a:path extrusionOk="0" h="2225" w="6529">
                  <a:moveTo>
                    <a:pt x="0" y="0"/>
                  </a:moveTo>
                  <a:lnTo>
                    <a:pt x="0" y="0"/>
                  </a:lnTo>
                  <a:cubicBezTo>
                    <a:pt x="2128" y="760"/>
                    <a:pt x="4256" y="1490"/>
                    <a:pt x="6444" y="2219"/>
                  </a:cubicBezTo>
                  <a:cubicBezTo>
                    <a:pt x="6451" y="2223"/>
                    <a:pt x="6457" y="2224"/>
                    <a:pt x="6463" y="2224"/>
                  </a:cubicBezTo>
                  <a:cubicBezTo>
                    <a:pt x="6511" y="2224"/>
                    <a:pt x="6529" y="2125"/>
                    <a:pt x="6475" y="2098"/>
                  </a:cubicBezTo>
                  <a:cubicBezTo>
                    <a:pt x="4317" y="1368"/>
                    <a:pt x="2128" y="699"/>
                    <a:pt x="0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05" name="Google Shape;1705;p13"/>
            <p:cNvSpPr/>
            <p:nvPr/>
          </p:nvSpPr>
          <p:spPr>
            <a:xfrm>
              <a:off x="4758563" y="4573909"/>
              <a:ext cx="605079" cy="519935"/>
            </a:xfrm>
            <a:custGeom>
              <a:rect b="b" l="l" r="r" t="t"/>
              <a:pathLst>
                <a:path extrusionOk="0" h="22411" w="26081">
                  <a:moveTo>
                    <a:pt x="21977" y="1"/>
                  </a:moveTo>
                  <a:cubicBezTo>
                    <a:pt x="21027" y="1"/>
                    <a:pt x="20078" y="42"/>
                    <a:pt x="19150" y="131"/>
                  </a:cubicBezTo>
                  <a:cubicBezTo>
                    <a:pt x="16263" y="374"/>
                    <a:pt x="11582" y="1377"/>
                    <a:pt x="8877" y="2441"/>
                  </a:cubicBezTo>
                  <a:cubicBezTo>
                    <a:pt x="6475" y="3383"/>
                    <a:pt x="1703" y="6696"/>
                    <a:pt x="609" y="9128"/>
                  </a:cubicBezTo>
                  <a:cubicBezTo>
                    <a:pt x="62" y="10313"/>
                    <a:pt x="1" y="11772"/>
                    <a:pt x="305" y="12988"/>
                  </a:cubicBezTo>
                  <a:cubicBezTo>
                    <a:pt x="700" y="14630"/>
                    <a:pt x="1703" y="16028"/>
                    <a:pt x="2828" y="17244"/>
                  </a:cubicBezTo>
                  <a:lnTo>
                    <a:pt x="18238" y="22411"/>
                  </a:lnTo>
                  <a:lnTo>
                    <a:pt x="18755" y="20952"/>
                  </a:lnTo>
                  <a:cubicBezTo>
                    <a:pt x="17053" y="19645"/>
                    <a:pt x="15442" y="18247"/>
                    <a:pt x="13831" y="16909"/>
                  </a:cubicBezTo>
                  <a:cubicBezTo>
                    <a:pt x="13223" y="16453"/>
                    <a:pt x="12646" y="15997"/>
                    <a:pt x="12038" y="15541"/>
                  </a:cubicBezTo>
                  <a:cubicBezTo>
                    <a:pt x="11734" y="15329"/>
                    <a:pt x="11430" y="15055"/>
                    <a:pt x="11126" y="14842"/>
                  </a:cubicBezTo>
                  <a:cubicBezTo>
                    <a:pt x="10974" y="14721"/>
                    <a:pt x="10822" y="14569"/>
                    <a:pt x="10670" y="14447"/>
                  </a:cubicBezTo>
                  <a:cubicBezTo>
                    <a:pt x="10579" y="14386"/>
                    <a:pt x="10518" y="14326"/>
                    <a:pt x="10427" y="14265"/>
                  </a:cubicBezTo>
                  <a:lnTo>
                    <a:pt x="10244" y="14083"/>
                  </a:lnTo>
                  <a:cubicBezTo>
                    <a:pt x="9667" y="13535"/>
                    <a:pt x="9089" y="12988"/>
                    <a:pt x="8603" y="12411"/>
                  </a:cubicBezTo>
                  <a:cubicBezTo>
                    <a:pt x="8390" y="12137"/>
                    <a:pt x="8208" y="11864"/>
                    <a:pt x="7995" y="11560"/>
                  </a:cubicBezTo>
                  <a:cubicBezTo>
                    <a:pt x="7965" y="11529"/>
                    <a:pt x="7965" y="11499"/>
                    <a:pt x="7934" y="11438"/>
                  </a:cubicBezTo>
                  <a:cubicBezTo>
                    <a:pt x="7873" y="11377"/>
                    <a:pt x="7843" y="11286"/>
                    <a:pt x="7782" y="11225"/>
                  </a:cubicBezTo>
                  <a:cubicBezTo>
                    <a:pt x="7661" y="11043"/>
                    <a:pt x="7570" y="10830"/>
                    <a:pt x="7478" y="10648"/>
                  </a:cubicBezTo>
                  <a:cubicBezTo>
                    <a:pt x="7387" y="10496"/>
                    <a:pt x="7326" y="10313"/>
                    <a:pt x="7296" y="10161"/>
                  </a:cubicBezTo>
                  <a:lnTo>
                    <a:pt x="7296" y="10101"/>
                  </a:lnTo>
                  <a:cubicBezTo>
                    <a:pt x="7235" y="10040"/>
                    <a:pt x="7235" y="9949"/>
                    <a:pt x="7205" y="9888"/>
                  </a:cubicBezTo>
                  <a:cubicBezTo>
                    <a:pt x="7174" y="9736"/>
                    <a:pt x="7114" y="9584"/>
                    <a:pt x="7083" y="9402"/>
                  </a:cubicBezTo>
                  <a:lnTo>
                    <a:pt x="7083" y="9250"/>
                  </a:lnTo>
                  <a:lnTo>
                    <a:pt x="7083" y="9189"/>
                  </a:lnTo>
                  <a:cubicBezTo>
                    <a:pt x="7083" y="8946"/>
                    <a:pt x="7083" y="8672"/>
                    <a:pt x="7144" y="8399"/>
                  </a:cubicBezTo>
                  <a:lnTo>
                    <a:pt x="7144" y="8277"/>
                  </a:lnTo>
                  <a:cubicBezTo>
                    <a:pt x="7174" y="8125"/>
                    <a:pt x="7205" y="8034"/>
                    <a:pt x="7235" y="7882"/>
                  </a:cubicBezTo>
                  <a:lnTo>
                    <a:pt x="7357" y="7517"/>
                  </a:lnTo>
                  <a:cubicBezTo>
                    <a:pt x="7357" y="7487"/>
                    <a:pt x="7387" y="7456"/>
                    <a:pt x="7387" y="7426"/>
                  </a:cubicBezTo>
                  <a:cubicBezTo>
                    <a:pt x="7509" y="7183"/>
                    <a:pt x="7661" y="6970"/>
                    <a:pt x="7813" y="6757"/>
                  </a:cubicBezTo>
                  <a:cubicBezTo>
                    <a:pt x="7904" y="6666"/>
                    <a:pt x="7965" y="6575"/>
                    <a:pt x="8056" y="6453"/>
                  </a:cubicBezTo>
                  <a:lnTo>
                    <a:pt x="8056" y="6423"/>
                  </a:lnTo>
                  <a:lnTo>
                    <a:pt x="8117" y="6362"/>
                  </a:lnTo>
                  <a:cubicBezTo>
                    <a:pt x="8299" y="6119"/>
                    <a:pt x="8542" y="5936"/>
                    <a:pt x="8755" y="5754"/>
                  </a:cubicBezTo>
                  <a:cubicBezTo>
                    <a:pt x="8998" y="5541"/>
                    <a:pt x="9211" y="5389"/>
                    <a:pt x="9454" y="5207"/>
                  </a:cubicBezTo>
                  <a:cubicBezTo>
                    <a:pt x="9484" y="5177"/>
                    <a:pt x="9667" y="5055"/>
                    <a:pt x="9728" y="5025"/>
                  </a:cubicBezTo>
                  <a:lnTo>
                    <a:pt x="10062" y="4781"/>
                  </a:lnTo>
                  <a:cubicBezTo>
                    <a:pt x="10639" y="4447"/>
                    <a:pt x="11187" y="4143"/>
                    <a:pt x="11795" y="3870"/>
                  </a:cubicBezTo>
                  <a:cubicBezTo>
                    <a:pt x="12402" y="3626"/>
                    <a:pt x="13010" y="3353"/>
                    <a:pt x="13618" y="3110"/>
                  </a:cubicBezTo>
                  <a:lnTo>
                    <a:pt x="13709" y="3110"/>
                  </a:lnTo>
                  <a:cubicBezTo>
                    <a:pt x="13770" y="3079"/>
                    <a:pt x="13861" y="3079"/>
                    <a:pt x="13922" y="3049"/>
                  </a:cubicBezTo>
                  <a:cubicBezTo>
                    <a:pt x="14074" y="3019"/>
                    <a:pt x="14287" y="2927"/>
                    <a:pt x="14439" y="2897"/>
                  </a:cubicBezTo>
                  <a:cubicBezTo>
                    <a:pt x="14773" y="2775"/>
                    <a:pt x="15077" y="2654"/>
                    <a:pt x="15412" y="2593"/>
                  </a:cubicBezTo>
                  <a:cubicBezTo>
                    <a:pt x="16749" y="2167"/>
                    <a:pt x="18086" y="1833"/>
                    <a:pt x="19454" y="1560"/>
                  </a:cubicBezTo>
                  <a:cubicBezTo>
                    <a:pt x="21582" y="1104"/>
                    <a:pt x="23740" y="648"/>
                    <a:pt x="25898" y="465"/>
                  </a:cubicBezTo>
                  <a:cubicBezTo>
                    <a:pt x="26050" y="465"/>
                    <a:pt x="26081" y="222"/>
                    <a:pt x="25898" y="222"/>
                  </a:cubicBezTo>
                  <a:cubicBezTo>
                    <a:pt x="24624" y="81"/>
                    <a:pt x="23299" y="1"/>
                    <a:pt x="2197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06" name="Google Shape;1706;p13"/>
            <p:cNvSpPr/>
            <p:nvPr/>
          </p:nvSpPr>
          <p:spPr>
            <a:xfrm>
              <a:off x="4899828" y="4574558"/>
              <a:ext cx="364379" cy="132426"/>
            </a:xfrm>
            <a:custGeom>
              <a:rect b="b" l="l" r="r" t="t"/>
              <a:pathLst>
                <a:path extrusionOk="0" h="5708" w="15706">
                  <a:moveTo>
                    <a:pt x="14239" y="1"/>
                  </a:moveTo>
                  <a:cubicBezTo>
                    <a:pt x="10846" y="1"/>
                    <a:pt x="2645" y="3014"/>
                    <a:pt x="1268" y="3872"/>
                  </a:cubicBezTo>
                  <a:cubicBezTo>
                    <a:pt x="93" y="4632"/>
                    <a:pt x="0" y="5655"/>
                    <a:pt x="554" y="5655"/>
                  </a:cubicBezTo>
                  <a:cubicBezTo>
                    <a:pt x="731" y="5655"/>
                    <a:pt x="974" y="5551"/>
                    <a:pt x="1268" y="5301"/>
                  </a:cubicBezTo>
                  <a:cubicBezTo>
                    <a:pt x="2048" y="4637"/>
                    <a:pt x="2653" y="4250"/>
                    <a:pt x="2802" y="4250"/>
                  </a:cubicBezTo>
                  <a:cubicBezTo>
                    <a:pt x="2885" y="4250"/>
                    <a:pt x="2825" y="4371"/>
                    <a:pt x="2575" y="4632"/>
                  </a:cubicBezTo>
                  <a:cubicBezTo>
                    <a:pt x="1845" y="5331"/>
                    <a:pt x="2423" y="5696"/>
                    <a:pt x="2423" y="5696"/>
                  </a:cubicBezTo>
                  <a:cubicBezTo>
                    <a:pt x="2431" y="5704"/>
                    <a:pt x="2443" y="5708"/>
                    <a:pt x="2458" y="5708"/>
                  </a:cubicBezTo>
                  <a:cubicBezTo>
                    <a:pt x="2554" y="5708"/>
                    <a:pt x="2773" y="5550"/>
                    <a:pt x="2879" y="5392"/>
                  </a:cubicBezTo>
                  <a:cubicBezTo>
                    <a:pt x="5189" y="3142"/>
                    <a:pt x="10022" y="2261"/>
                    <a:pt x="10265" y="1957"/>
                  </a:cubicBezTo>
                  <a:cubicBezTo>
                    <a:pt x="10291" y="1931"/>
                    <a:pt x="10282" y="1919"/>
                    <a:pt x="10242" y="1919"/>
                  </a:cubicBezTo>
                  <a:cubicBezTo>
                    <a:pt x="9859" y="1919"/>
                    <a:pt x="6688" y="3022"/>
                    <a:pt x="5847" y="3022"/>
                  </a:cubicBezTo>
                  <a:cubicBezTo>
                    <a:pt x="5767" y="3022"/>
                    <a:pt x="5709" y="3012"/>
                    <a:pt x="5675" y="2991"/>
                  </a:cubicBezTo>
                  <a:cubicBezTo>
                    <a:pt x="4763" y="2413"/>
                    <a:pt x="15706" y="468"/>
                    <a:pt x="15493" y="285"/>
                  </a:cubicBezTo>
                  <a:cubicBezTo>
                    <a:pt x="15251" y="87"/>
                    <a:pt x="14814" y="1"/>
                    <a:pt x="14239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07" name="Google Shape;1707;p13"/>
            <p:cNvSpPr/>
            <p:nvPr/>
          </p:nvSpPr>
          <p:spPr>
            <a:xfrm>
              <a:off x="4784663" y="4703945"/>
              <a:ext cx="356839" cy="359113"/>
            </a:xfrm>
            <a:custGeom>
              <a:rect b="b" l="l" r="r" t="t"/>
              <a:pathLst>
                <a:path extrusionOk="0" h="15479" w="15381">
                  <a:moveTo>
                    <a:pt x="4829" y="1"/>
                  </a:moveTo>
                  <a:cubicBezTo>
                    <a:pt x="4578" y="1"/>
                    <a:pt x="4139" y="252"/>
                    <a:pt x="3648" y="757"/>
                  </a:cubicBezTo>
                  <a:cubicBezTo>
                    <a:pt x="3648" y="757"/>
                    <a:pt x="1" y="4253"/>
                    <a:pt x="2767" y="8082"/>
                  </a:cubicBezTo>
                  <a:cubicBezTo>
                    <a:pt x="5124" y="11311"/>
                    <a:pt x="7460" y="13654"/>
                    <a:pt x="8208" y="13654"/>
                  </a:cubicBezTo>
                  <a:cubicBezTo>
                    <a:pt x="8347" y="13654"/>
                    <a:pt x="8432" y="13573"/>
                    <a:pt x="8451" y="13402"/>
                  </a:cubicBezTo>
                  <a:cubicBezTo>
                    <a:pt x="8537" y="12364"/>
                    <a:pt x="4960" y="8319"/>
                    <a:pt x="5343" y="8319"/>
                  </a:cubicBezTo>
                  <a:cubicBezTo>
                    <a:pt x="5363" y="8319"/>
                    <a:pt x="5396" y="8331"/>
                    <a:pt x="5441" y="8356"/>
                  </a:cubicBezTo>
                  <a:cubicBezTo>
                    <a:pt x="6334" y="8802"/>
                    <a:pt x="11593" y="15478"/>
                    <a:pt x="13498" y="15478"/>
                  </a:cubicBezTo>
                  <a:cubicBezTo>
                    <a:pt x="13540" y="15478"/>
                    <a:pt x="13580" y="15475"/>
                    <a:pt x="13618" y="15468"/>
                  </a:cubicBezTo>
                  <a:cubicBezTo>
                    <a:pt x="15381" y="15104"/>
                    <a:pt x="1703" y="6441"/>
                    <a:pt x="6840" y="635"/>
                  </a:cubicBezTo>
                  <a:cubicBezTo>
                    <a:pt x="6840" y="635"/>
                    <a:pt x="6942" y="8"/>
                    <a:pt x="6582" y="8"/>
                  </a:cubicBezTo>
                  <a:cubicBezTo>
                    <a:pt x="6387" y="8"/>
                    <a:pt x="6057" y="192"/>
                    <a:pt x="5502" y="757"/>
                  </a:cubicBezTo>
                  <a:cubicBezTo>
                    <a:pt x="4825" y="1448"/>
                    <a:pt x="4507" y="1703"/>
                    <a:pt x="4410" y="1703"/>
                  </a:cubicBezTo>
                  <a:cubicBezTo>
                    <a:pt x="4285" y="1703"/>
                    <a:pt x="4526" y="1280"/>
                    <a:pt x="4834" y="818"/>
                  </a:cubicBezTo>
                  <a:cubicBezTo>
                    <a:pt x="5144" y="274"/>
                    <a:pt x="5090" y="1"/>
                    <a:pt x="4829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08" name="Google Shape;1708;p13"/>
            <p:cNvSpPr/>
            <p:nvPr/>
          </p:nvSpPr>
          <p:spPr>
            <a:xfrm>
              <a:off x="4769862" y="4590334"/>
              <a:ext cx="408320" cy="434420"/>
            </a:xfrm>
            <a:custGeom>
              <a:rect b="b" l="l" r="r" t="t"/>
              <a:pathLst>
                <a:path extrusionOk="0" h="18725" w="17600">
                  <a:moveTo>
                    <a:pt x="2542" y="7281"/>
                  </a:moveTo>
                  <a:lnTo>
                    <a:pt x="2542" y="7281"/>
                  </a:lnTo>
                  <a:cubicBezTo>
                    <a:pt x="2559" y="7329"/>
                    <a:pt x="2573" y="7377"/>
                    <a:pt x="2585" y="7426"/>
                  </a:cubicBezTo>
                  <a:lnTo>
                    <a:pt x="2585" y="7426"/>
                  </a:lnTo>
                  <a:cubicBezTo>
                    <a:pt x="2586" y="7349"/>
                    <a:pt x="2580" y="7289"/>
                    <a:pt x="2542" y="7281"/>
                  </a:cubicBezTo>
                  <a:close/>
                  <a:moveTo>
                    <a:pt x="17599" y="0"/>
                  </a:moveTo>
                  <a:lnTo>
                    <a:pt x="17599" y="0"/>
                  </a:lnTo>
                  <a:cubicBezTo>
                    <a:pt x="15958" y="700"/>
                    <a:pt x="14134" y="973"/>
                    <a:pt x="12371" y="1307"/>
                  </a:cubicBezTo>
                  <a:cubicBezTo>
                    <a:pt x="10578" y="1703"/>
                    <a:pt x="8997" y="2311"/>
                    <a:pt x="7356" y="3131"/>
                  </a:cubicBezTo>
                  <a:cubicBezTo>
                    <a:pt x="5532" y="4104"/>
                    <a:pt x="3526" y="5107"/>
                    <a:pt x="2128" y="6687"/>
                  </a:cubicBezTo>
                  <a:cubicBezTo>
                    <a:pt x="1801" y="7058"/>
                    <a:pt x="1428" y="7553"/>
                    <a:pt x="1444" y="8038"/>
                  </a:cubicBezTo>
                  <a:lnTo>
                    <a:pt x="1444" y="8038"/>
                  </a:lnTo>
                  <a:cubicBezTo>
                    <a:pt x="1493" y="7769"/>
                    <a:pt x="1644" y="7485"/>
                    <a:pt x="1733" y="7326"/>
                  </a:cubicBezTo>
                  <a:cubicBezTo>
                    <a:pt x="2341" y="6414"/>
                    <a:pt x="3344" y="5715"/>
                    <a:pt x="4195" y="5168"/>
                  </a:cubicBezTo>
                  <a:cubicBezTo>
                    <a:pt x="6566" y="3587"/>
                    <a:pt x="9180" y="2219"/>
                    <a:pt x="11946" y="1611"/>
                  </a:cubicBezTo>
                  <a:cubicBezTo>
                    <a:pt x="13922" y="1064"/>
                    <a:pt x="15836" y="791"/>
                    <a:pt x="17599" y="0"/>
                  </a:cubicBezTo>
                  <a:close/>
                  <a:moveTo>
                    <a:pt x="2501" y="7221"/>
                  </a:moveTo>
                  <a:cubicBezTo>
                    <a:pt x="2496" y="7221"/>
                    <a:pt x="2493" y="7224"/>
                    <a:pt x="2493" y="7235"/>
                  </a:cubicBezTo>
                  <a:cubicBezTo>
                    <a:pt x="2280" y="7387"/>
                    <a:pt x="2128" y="7599"/>
                    <a:pt x="1976" y="7843"/>
                  </a:cubicBezTo>
                  <a:cubicBezTo>
                    <a:pt x="1885" y="7964"/>
                    <a:pt x="1854" y="8116"/>
                    <a:pt x="1824" y="8238"/>
                  </a:cubicBezTo>
                  <a:cubicBezTo>
                    <a:pt x="1755" y="8353"/>
                    <a:pt x="1738" y="8557"/>
                    <a:pt x="1654" y="8581"/>
                  </a:cubicBezTo>
                  <a:lnTo>
                    <a:pt x="1654" y="8581"/>
                  </a:lnTo>
                  <a:cubicBezTo>
                    <a:pt x="1512" y="8406"/>
                    <a:pt x="1450" y="8223"/>
                    <a:pt x="1444" y="8038"/>
                  </a:cubicBezTo>
                  <a:lnTo>
                    <a:pt x="1444" y="8038"/>
                  </a:lnTo>
                  <a:cubicBezTo>
                    <a:pt x="1408" y="8230"/>
                    <a:pt x="1424" y="8415"/>
                    <a:pt x="1550" y="8542"/>
                  </a:cubicBezTo>
                  <a:cubicBezTo>
                    <a:pt x="1585" y="8571"/>
                    <a:pt x="1614" y="8583"/>
                    <a:pt x="1637" y="8583"/>
                  </a:cubicBezTo>
                  <a:cubicBezTo>
                    <a:pt x="1643" y="8583"/>
                    <a:pt x="1649" y="8582"/>
                    <a:pt x="1654" y="8581"/>
                  </a:cubicBezTo>
                  <a:lnTo>
                    <a:pt x="1654" y="8581"/>
                  </a:lnTo>
                  <a:cubicBezTo>
                    <a:pt x="1660" y="8588"/>
                    <a:pt x="1666" y="8595"/>
                    <a:pt x="1672" y="8602"/>
                  </a:cubicBezTo>
                  <a:lnTo>
                    <a:pt x="1733" y="8602"/>
                  </a:lnTo>
                  <a:cubicBezTo>
                    <a:pt x="1915" y="8238"/>
                    <a:pt x="2037" y="7630"/>
                    <a:pt x="2402" y="7356"/>
                  </a:cubicBezTo>
                  <a:cubicBezTo>
                    <a:pt x="2464" y="7303"/>
                    <a:pt x="2505" y="7281"/>
                    <a:pt x="2533" y="7281"/>
                  </a:cubicBezTo>
                  <a:cubicBezTo>
                    <a:pt x="2536" y="7281"/>
                    <a:pt x="2539" y="7281"/>
                    <a:pt x="2542" y="7281"/>
                  </a:cubicBezTo>
                  <a:lnTo>
                    <a:pt x="2542" y="7281"/>
                  </a:lnTo>
                  <a:cubicBezTo>
                    <a:pt x="2536" y="7266"/>
                    <a:pt x="2530" y="7250"/>
                    <a:pt x="2523" y="7235"/>
                  </a:cubicBezTo>
                  <a:cubicBezTo>
                    <a:pt x="2523" y="7235"/>
                    <a:pt x="2510" y="7221"/>
                    <a:pt x="2501" y="7221"/>
                  </a:cubicBezTo>
                  <a:close/>
                  <a:moveTo>
                    <a:pt x="2585" y="7426"/>
                  </a:moveTo>
                  <a:cubicBezTo>
                    <a:pt x="2585" y="7461"/>
                    <a:pt x="2584" y="7500"/>
                    <a:pt x="2584" y="7539"/>
                  </a:cubicBezTo>
                  <a:lnTo>
                    <a:pt x="2584" y="7994"/>
                  </a:lnTo>
                  <a:cubicBezTo>
                    <a:pt x="2523" y="8694"/>
                    <a:pt x="2462" y="9423"/>
                    <a:pt x="2310" y="10092"/>
                  </a:cubicBezTo>
                  <a:cubicBezTo>
                    <a:pt x="2219" y="10365"/>
                    <a:pt x="2158" y="10639"/>
                    <a:pt x="2006" y="10852"/>
                  </a:cubicBezTo>
                  <a:cubicBezTo>
                    <a:pt x="1911" y="10985"/>
                    <a:pt x="1831" y="11038"/>
                    <a:pt x="1760" y="11038"/>
                  </a:cubicBezTo>
                  <a:cubicBezTo>
                    <a:pt x="1607" y="11038"/>
                    <a:pt x="1503" y="10787"/>
                    <a:pt x="1399" y="10578"/>
                  </a:cubicBezTo>
                  <a:cubicBezTo>
                    <a:pt x="1247" y="10183"/>
                    <a:pt x="1125" y="9605"/>
                    <a:pt x="791" y="9301"/>
                  </a:cubicBezTo>
                  <a:lnTo>
                    <a:pt x="699" y="9301"/>
                  </a:lnTo>
                  <a:cubicBezTo>
                    <a:pt x="0" y="9940"/>
                    <a:pt x="395" y="11095"/>
                    <a:pt x="821" y="11794"/>
                  </a:cubicBezTo>
                  <a:cubicBezTo>
                    <a:pt x="1247" y="12554"/>
                    <a:pt x="2006" y="13618"/>
                    <a:pt x="2918" y="13770"/>
                  </a:cubicBezTo>
                  <a:cubicBezTo>
                    <a:pt x="2978" y="13782"/>
                    <a:pt x="3034" y="13788"/>
                    <a:pt x="3087" y="13788"/>
                  </a:cubicBezTo>
                  <a:cubicBezTo>
                    <a:pt x="3303" y="13788"/>
                    <a:pt x="3465" y="13686"/>
                    <a:pt x="3587" y="13466"/>
                  </a:cubicBezTo>
                  <a:cubicBezTo>
                    <a:pt x="3861" y="13071"/>
                    <a:pt x="3648" y="12706"/>
                    <a:pt x="3557" y="12250"/>
                  </a:cubicBezTo>
                  <a:cubicBezTo>
                    <a:pt x="3527" y="12104"/>
                    <a:pt x="3442" y="11762"/>
                    <a:pt x="3705" y="11762"/>
                  </a:cubicBezTo>
                  <a:cubicBezTo>
                    <a:pt x="3715" y="11762"/>
                    <a:pt x="3727" y="11762"/>
                    <a:pt x="3739" y="11764"/>
                  </a:cubicBezTo>
                  <a:cubicBezTo>
                    <a:pt x="3952" y="11794"/>
                    <a:pt x="4013" y="12098"/>
                    <a:pt x="4043" y="12250"/>
                  </a:cubicBezTo>
                  <a:cubicBezTo>
                    <a:pt x="4165" y="12615"/>
                    <a:pt x="4165" y="12979"/>
                    <a:pt x="4256" y="13314"/>
                  </a:cubicBezTo>
                  <a:cubicBezTo>
                    <a:pt x="4408" y="13982"/>
                    <a:pt x="4712" y="14621"/>
                    <a:pt x="4955" y="15229"/>
                  </a:cubicBezTo>
                  <a:cubicBezTo>
                    <a:pt x="5654" y="16627"/>
                    <a:pt x="6839" y="18481"/>
                    <a:pt x="8542" y="18724"/>
                  </a:cubicBezTo>
                  <a:cubicBezTo>
                    <a:pt x="8572" y="18724"/>
                    <a:pt x="8602" y="18633"/>
                    <a:pt x="8542" y="18633"/>
                  </a:cubicBezTo>
                  <a:cubicBezTo>
                    <a:pt x="7356" y="18481"/>
                    <a:pt x="6444" y="17508"/>
                    <a:pt x="5806" y="16566"/>
                  </a:cubicBezTo>
                  <a:cubicBezTo>
                    <a:pt x="5198" y="15654"/>
                    <a:pt x="4712" y="14621"/>
                    <a:pt x="4347" y="13557"/>
                  </a:cubicBezTo>
                  <a:cubicBezTo>
                    <a:pt x="4195" y="13101"/>
                    <a:pt x="4286" y="11885"/>
                    <a:pt x="3739" y="11733"/>
                  </a:cubicBezTo>
                  <a:cubicBezTo>
                    <a:pt x="3701" y="11724"/>
                    <a:pt x="3666" y="11720"/>
                    <a:pt x="3636" y="11720"/>
                  </a:cubicBezTo>
                  <a:cubicBezTo>
                    <a:pt x="3154" y="11720"/>
                    <a:pt x="3558" y="12779"/>
                    <a:pt x="3587" y="12979"/>
                  </a:cubicBezTo>
                  <a:cubicBezTo>
                    <a:pt x="3648" y="13283"/>
                    <a:pt x="3496" y="13678"/>
                    <a:pt x="3192" y="13739"/>
                  </a:cubicBezTo>
                  <a:cubicBezTo>
                    <a:pt x="3130" y="13758"/>
                    <a:pt x="3068" y="13766"/>
                    <a:pt x="3007" y="13766"/>
                  </a:cubicBezTo>
                  <a:cubicBezTo>
                    <a:pt x="2767" y="13766"/>
                    <a:pt x="2535" y="13635"/>
                    <a:pt x="2341" y="13466"/>
                  </a:cubicBezTo>
                  <a:cubicBezTo>
                    <a:pt x="1702" y="13071"/>
                    <a:pt x="1155" y="12371"/>
                    <a:pt x="821" y="11703"/>
                  </a:cubicBezTo>
                  <a:cubicBezTo>
                    <a:pt x="547" y="11186"/>
                    <a:pt x="61" y="10031"/>
                    <a:pt x="639" y="9575"/>
                  </a:cubicBezTo>
                  <a:cubicBezTo>
                    <a:pt x="682" y="9540"/>
                    <a:pt x="716" y="9525"/>
                    <a:pt x="743" y="9525"/>
                  </a:cubicBezTo>
                  <a:cubicBezTo>
                    <a:pt x="813" y="9525"/>
                    <a:pt x="847" y="9618"/>
                    <a:pt x="912" y="9727"/>
                  </a:cubicBezTo>
                  <a:cubicBezTo>
                    <a:pt x="1003" y="9909"/>
                    <a:pt x="1095" y="10122"/>
                    <a:pt x="1155" y="10365"/>
                  </a:cubicBezTo>
                  <a:cubicBezTo>
                    <a:pt x="1247" y="10578"/>
                    <a:pt x="1307" y="10973"/>
                    <a:pt x="1550" y="11156"/>
                  </a:cubicBezTo>
                  <a:cubicBezTo>
                    <a:pt x="1615" y="11212"/>
                    <a:pt x="1677" y="11237"/>
                    <a:pt x="1736" y="11237"/>
                  </a:cubicBezTo>
                  <a:cubicBezTo>
                    <a:pt x="2121" y="11237"/>
                    <a:pt x="2379" y="10177"/>
                    <a:pt x="2432" y="9940"/>
                  </a:cubicBezTo>
                  <a:cubicBezTo>
                    <a:pt x="2523" y="9453"/>
                    <a:pt x="2584" y="8906"/>
                    <a:pt x="2614" y="8390"/>
                  </a:cubicBezTo>
                  <a:cubicBezTo>
                    <a:pt x="2640" y="8112"/>
                    <a:pt x="2665" y="7750"/>
                    <a:pt x="2585" y="7426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09" name="Google Shape;1709;p13"/>
            <p:cNvSpPr/>
            <p:nvPr/>
          </p:nvSpPr>
          <p:spPr>
            <a:xfrm>
              <a:off x="4855887" y="4622768"/>
              <a:ext cx="295359" cy="455764"/>
            </a:xfrm>
            <a:custGeom>
              <a:rect b="b" l="l" r="r" t="t"/>
              <a:pathLst>
                <a:path extrusionOk="0" h="19645" w="12731">
                  <a:moveTo>
                    <a:pt x="11369" y="1"/>
                  </a:moveTo>
                  <a:lnTo>
                    <a:pt x="11369" y="1"/>
                  </a:lnTo>
                  <a:cubicBezTo>
                    <a:pt x="9940" y="517"/>
                    <a:pt x="8451" y="943"/>
                    <a:pt x="7052" y="1551"/>
                  </a:cubicBezTo>
                  <a:cubicBezTo>
                    <a:pt x="5593" y="2159"/>
                    <a:pt x="4074" y="2919"/>
                    <a:pt x="2979" y="4104"/>
                  </a:cubicBezTo>
                  <a:cubicBezTo>
                    <a:pt x="1" y="7326"/>
                    <a:pt x="3952" y="11521"/>
                    <a:pt x="6019" y="14043"/>
                  </a:cubicBezTo>
                  <a:cubicBezTo>
                    <a:pt x="7843" y="16293"/>
                    <a:pt x="10001" y="18420"/>
                    <a:pt x="12645" y="19636"/>
                  </a:cubicBezTo>
                  <a:cubicBezTo>
                    <a:pt x="12657" y="19642"/>
                    <a:pt x="12667" y="19644"/>
                    <a:pt x="12676" y="19644"/>
                  </a:cubicBezTo>
                  <a:cubicBezTo>
                    <a:pt x="12715" y="19644"/>
                    <a:pt x="12731" y="19600"/>
                    <a:pt x="12706" y="19575"/>
                  </a:cubicBezTo>
                  <a:cubicBezTo>
                    <a:pt x="10366" y="18451"/>
                    <a:pt x="8451" y="16718"/>
                    <a:pt x="6779" y="14803"/>
                  </a:cubicBezTo>
                  <a:cubicBezTo>
                    <a:pt x="5198" y="13040"/>
                    <a:pt x="3496" y="11095"/>
                    <a:pt x="2554" y="8937"/>
                  </a:cubicBezTo>
                  <a:cubicBezTo>
                    <a:pt x="2159" y="8086"/>
                    <a:pt x="1855" y="7144"/>
                    <a:pt x="1976" y="6201"/>
                  </a:cubicBezTo>
                  <a:cubicBezTo>
                    <a:pt x="2098" y="5472"/>
                    <a:pt x="2432" y="4834"/>
                    <a:pt x="2888" y="4286"/>
                  </a:cubicBezTo>
                  <a:cubicBezTo>
                    <a:pt x="3922" y="3101"/>
                    <a:pt x="5350" y="2341"/>
                    <a:pt x="6779" y="1733"/>
                  </a:cubicBezTo>
                  <a:cubicBezTo>
                    <a:pt x="8268" y="1064"/>
                    <a:pt x="9849" y="609"/>
                    <a:pt x="11369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10" name="Google Shape;1710;p13"/>
            <p:cNvSpPr/>
            <p:nvPr/>
          </p:nvSpPr>
          <p:spPr>
            <a:xfrm>
              <a:off x="4898204" y="4682717"/>
              <a:ext cx="279769" cy="380944"/>
            </a:xfrm>
            <a:custGeom>
              <a:rect b="b" l="l" r="r" t="t"/>
              <a:pathLst>
                <a:path extrusionOk="0" h="16420" w="12059">
                  <a:moveTo>
                    <a:pt x="3648" y="0"/>
                  </a:moveTo>
                  <a:cubicBezTo>
                    <a:pt x="3668" y="10"/>
                    <a:pt x="3682" y="14"/>
                    <a:pt x="3688" y="14"/>
                  </a:cubicBezTo>
                  <a:cubicBezTo>
                    <a:pt x="3702" y="14"/>
                    <a:pt x="3688" y="0"/>
                    <a:pt x="3648" y="0"/>
                  </a:cubicBezTo>
                  <a:close/>
                  <a:moveTo>
                    <a:pt x="3648" y="0"/>
                  </a:moveTo>
                  <a:cubicBezTo>
                    <a:pt x="2554" y="639"/>
                    <a:pt x="1338" y="1459"/>
                    <a:pt x="699" y="2584"/>
                  </a:cubicBezTo>
                  <a:cubicBezTo>
                    <a:pt x="0" y="3709"/>
                    <a:pt x="547" y="5016"/>
                    <a:pt x="1064" y="6110"/>
                  </a:cubicBezTo>
                  <a:cubicBezTo>
                    <a:pt x="1763" y="7508"/>
                    <a:pt x="2645" y="8724"/>
                    <a:pt x="3739" y="9788"/>
                  </a:cubicBezTo>
                  <a:cubicBezTo>
                    <a:pt x="4924" y="10973"/>
                    <a:pt x="6171" y="12007"/>
                    <a:pt x="7417" y="13101"/>
                  </a:cubicBezTo>
                  <a:cubicBezTo>
                    <a:pt x="8815" y="14347"/>
                    <a:pt x="10274" y="15624"/>
                    <a:pt x="11976" y="16414"/>
                  </a:cubicBezTo>
                  <a:cubicBezTo>
                    <a:pt x="11980" y="16418"/>
                    <a:pt x="11985" y="16420"/>
                    <a:pt x="11990" y="16420"/>
                  </a:cubicBezTo>
                  <a:cubicBezTo>
                    <a:pt x="12021" y="16420"/>
                    <a:pt x="12059" y="16349"/>
                    <a:pt x="12007" y="16323"/>
                  </a:cubicBezTo>
                  <a:cubicBezTo>
                    <a:pt x="10578" y="15654"/>
                    <a:pt x="9362" y="14651"/>
                    <a:pt x="8146" y="13587"/>
                  </a:cubicBezTo>
                  <a:cubicBezTo>
                    <a:pt x="6991" y="12614"/>
                    <a:pt x="5867" y="11611"/>
                    <a:pt x="4772" y="10639"/>
                  </a:cubicBezTo>
                  <a:cubicBezTo>
                    <a:pt x="3648" y="9605"/>
                    <a:pt x="2554" y="8541"/>
                    <a:pt x="1794" y="7204"/>
                  </a:cubicBezTo>
                  <a:cubicBezTo>
                    <a:pt x="1155" y="6110"/>
                    <a:pt x="213" y="4560"/>
                    <a:pt x="517" y="3222"/>
                  </a:cubicBezTo>
                  <a:cubicBezTo>
                    <a:pt x="669" y="2462"/>
                    <a:pt x="1277" y="1824"/>
                    <a:pt x="1824" y="1338"/>
                  </a:cubicBezTo>
                  <a:cubicBezTo>
                    <a:pt x="2402" y="882"/>
                    <a:pt x="3010" y="426"/>
                    <a:pt x="364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11" name="Google Shape;1711;p13"/>
            <p:cNvSpPr/>
            <p:nvPr/>
          </p:nvSpPr>
          <p:spPr>
            <a:xfrm>
              <a:off x="4783967" y="4576553"/>
              <a:ext cx="504925" cy="229123"/>
            </a:xfrm>
            <a:custGeom>
              <a:rect b="b" l="l" r="r" t="t"/>
              <a:pathLst>
                <a:path extrusionOk="0" h="9876" w="21764">
                  <a:moveTo>
                    <a:pt x="1814" y="8970"/>
                  </a:moveTo>
                  <a:cubicBezTo>
                    <a:pt x="1810" y="8970"/>
                    <a:pt x="1804" y="8973"/>
                    <a:pt x="1794" y="8984"/>
                  </a:cubicBezTo>
                  <a:cubicBezTo>
                    <a:pt x="1814" y="8984"/>
                    <a:pt x="1821" y="8970"/>
                    <a:pt x="1814" y="8970"/>
                  </a:cubicBezTo>
                  <a:close/>
                  <a:moveTo>
                    <a:pt x="19562" y="0"/>
                  </a:moveTo>
                  <a:cubicBezTo>
                    <a:pt x="18123" y="0"/>
                    <a:pt x="16698" y="108"/>
                    <a:pt x="15259" y="351"/>
                  </a:cubicBezTo>
                  <a:cubicBezTo>
                    <a:pt x="13283" y="746"/>
                    <a:pt x="11338" y="1233"/>
                    <a:pt x="9453" y="1901"/>
                  </a:cubicBezTo>
                  <a:cubicBezTo>
                    <a:pt x="7630" y="2601"/>
                    <a:pt x="5836" y="3482"/>
                    <a:pt x="4256" y="4576"/>
                  </a:cubicBezTo>
                  <a:cubicBezTo>
                    <a:pt x="2766" y="5610"/>
                    <a:pt x="1064" y="6765"/>
                    <a:pt x="243" y="8406"/>
                  </a:cubicBezTo>
                  <a:cubicBezTo>
                    <a:pt x="31" y="8862"/>
                    <a:pt x="0" y="9713"/>
                    <a:pt x="639" y="9865"/>
                  </a:cubicBezTo>
                  <a:cubicBezTo>
                    <a:pt x="682" y="9872"/>
                    <a:pt x="724" y="9875"/>
                    <a:pt x="765" y="9875"/>
                  </a:cubicBezTo>
                  <a:cubicBezTo>
                    <a:pt x="1278" y="9875"/>
                    <a:pt x="1653" y="9377"/>
                    <a:pt x="1794" y="8984"/>
                  </a:cubicBezTo>
                  <a:lnTo>
                    <a:pt x="1794" y="8984"/>
                  </a:lnTo>
                  <a:cubicBezTo>
                    <a:pt x="1672" y="9257"/>
                    <a:pt x="1429" y="9500"/>
                    <a:pt x="1155" y="9652"/>
                  </a:cubicBezTo>
                  <a:cubicBezTo>
                    <a:pt x="1027" y="9728"/>
                    <a:pt x="902" y="9762"/>
                    <a:pt x="788" y="9762"/>
                  </a:cubicBezTo>
                  <a:cubicBezTo>
                    <a:pt x="440" y="9762"/>
                    <a:pt x="183" y="9448"/>
                    <a:pt x="183" y="9014"/>
                  </a:cubicBezTo>
                  <a:cubicBezTo>
                    <a:pt x="183" y="8558"/>
                    <a:pt x="456" y="8193"/>
                    <a:pt x="699" y="7829"/>
                  </a:cubicBezTo>
                  <a:cubicBezTo>
                    <a:pt x="973" y="7464"/>
                    <a:pt x="1277" y="7130"/>
                    <a:pt x="1611" y="6765"/>
                  </a:cubicBezTo>
                  <a:cubicBezTo>
                    <a:pt x="2827" y="5610"/>
                    <a:pt x="4286" y="4576"/>
                    <a:pt x="5775" y="3725"/>
                  </a:cubicBezTo>
                  <a:cubicBezTo>
                    <a:pt x="8693" y="2023"/>
                    <a:pt x="12007" y="1050"/>
                    <a:pt x="15289" y="442"/>
                  </a:cubicBezTo>
                  <a:cubicBezTo>
                    <a:pt x="16664" y="187"/>
                    <a:pt x="18038" y="84"/>
                    <a:pt x="19429" y="84"/>
                  </a:cubicBezTo>
                  <a:cubicBezTo>
                    <a:pt x="20191" y="84"/>
                    <a:pt x="20958" y="115"/>
                    <a:pt x="21733" y="169"/>
                  </a:cubicBezTo>
                  <a:cubicBezTo>
                    <a:pt x="21764" y="169"/>
                    <a:pt x="21764" y="78"/>
                    <a:pt x="21733" y="78"/>
                  </a:cubicBezTo>
                  <a:cubicBezTo>
                    <a:pt x="21004" y="27"/>
                    <a:pt x="20281" y="0"/>
                    <a:pt x="1956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12" name="Google Shape;1712;p13"/>
            <p:cNvSpPr/>
            <p:nvPr/>
          </p:nvSpPr>
          <p:spPr>
            <a:xfrm>
              <a:off x="5026546" y="4585393"/>
              <a:ext cx="290557" cy="61387"/>
            </a:xfrm>
            <a:custGeom>
              <a:rect b="b" l="l" r="r" t="t"/>
              <a:pathLst>
                <a:path extrusionOk="0" h="2646" w="12524">
                  <a:moveTo>
                    <a:pt x="12493" y="1"/>
                  </a:moveTo>
                  <a:cubicBezTo>
                    <a:pt x="8177" y="274"/>
                    <a:pt x="4043" y="1338"/>
                    <a:pt x="0" y="2645"/>
                  </a:cubicBezTo>
                  <a:cubicBezTo>
                    <a:pt x="4043" y="1429"/>
                    <a:pt x="8207" y="365"/>
                    <a:pt x="12493" y="92"/>
                  </a:cubicBezTo>
                  <a:cubicBezTo>
                    <a:pt x="12523" y="92"/>
                    <a:pt x="12523" y="1"/>
                    <a:pt x="12493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13" name="Google Shape;1713;p13"/>
            <p:cNvSpPr/>
            <p:nvPr/>
          </p:nvSpPr>
          <p:spPr>
            <a:xfrm>
              <a:off x="4770558" y="4836092"/>
              <a:ext cx="115675" cy="144420"/>
            </a:xfrm>
            <a:custGeom>
              <a:rect b="b" l="l" r="r" t="t"/>
              <a:pathLst>
                <a:path extrusionOk="0" h="6225" w="4986">
                  <a:moveTo>
                    <a:pt x="12" y="0"/>
                  </a:moveTo>
                  <a:cubicBezTo>
                    <a:pt x="8" y="0"/>
                    <a:pt x="1" y="16"/>
                    <a:pt x="1" y="46"/>
                  </a:cubicBezTo>
                  <a:cubicBezTo>
                    <a:pt x="16" y="16"/>
                    <a:pt x="16" y="0"/>
                    <a:pt x="12" y="0"/>
                  </a:cubicBezTo>
                  <a:close/>
                  <a:moveTo>
                    <a:pt x="2570" y="4717"/>
                  </a:moveTo>
                  <a:cubicBezTo>
                    <a:pt x="2673" y="4746"/>
                    <a:pt x="2786" y="4799"/>
                    <a:pt x="2854" y="4817"/>
                  </a:cubicBezTo>
                  <a:lnTo>
                    <a:pt x="2854" y="4817"/>
                  </a:lnTo>
                  <a:cubicBezTo>
                    <a:pt x="2779" y="4782"/>
                    <a:pt x="2661" y="4732"/>
                    <a:pt x="2570" y="4717"/>
                  </a:cubicBezTo>
                  <a:close/>
                  <a:moveTo>
                    <a:pt x="1" y="46"/>
                  </a:moveTo>
                  <a:cubicBezTo>
                    <a:pt x="305" y="1262"/>
                    <a:pt x="1095" y="2234"/>
                    <a:pt x="1976" y="3085"/>
                  </a:cubicBezTo>
                  <a:cubicBezTo>
                    <a:pt x="2706" y="3754"/>
                    <a:pt x="3587" y="4301"/>
                    <a:pt x="4287" y="4970"/>
                  </a:cubicBezTo>
                  <a:cubicBezTo>
                    <a:pt x="4438" y="5122"/>
                    <a:pt x="4590" y="5304"/>
                    <a:pt x="4712" y="5487"/>
                  </a:cubicBezTo>
                  <a:cubicBezTo>
                    <a:pt x="4803" y="5578"/>
                    <a:pt x="4834" y="5699"/>
                    <a:pt x="4864" y="5821"/>
                  </a:cubicBezTo>
                  <a:cubicBezTo>
                    <a:pt x="4864" y="5851"/>
                    <a:pt x="4894" y="5912"/>
                    <a:pt x="4894" y="5943"/>
                  </a:cubicBezTo>
                  <a:lnTo>
                    <a:pt x="4864" y="5943"/>
                  </a:lnTo>
                  <a:cubicBezTo>
                    <a:pt x="4742" y="5943"/>
                    <a:pt x="4590" y="5821"/>
                    <a:pt x="4499" y="5760"/>
                  </a:cubicBezTo>
                  <a:lnTo>
                    <a:pt x="3922" y="5426"/>
                  </a:lnTo>
                  <a:cubicBezTo>
                    <a:pt x="3587" y="5183"/>
                    <a:pt x="3223" y="4970"/>
                    <a:pt x="2858" y="4818"/>
                  </a:cubicBezTo>
                  <a:cubicBezTo>
                    <a:pt x="2857" y="4818"/>
                    <a:pt x="2855" y="4817"/>
                    <a:pt x="2854" y="4817"/>
                  </a:cubicBezTo>
                  <a:lnTo>
                    <a:pt x="2854" y="4817"/>
                  </a:lnTo>
                  <a:cubicBezTo>
                    <a:pt x="2883" y="4831"/>
                    <a:pt x="2906" y="4842"/>
                    <a:pt x="2919" y="4848"/>
                  </a:cubicBezTo>
                  <a:cubicBezTo>
                    <a:pt x="3344" y="5031"/>
                    <a:pt x="3679" y="5304"/>
                    <a:pt x="4074" y="5548"/>
                  </a:cubicBezTo>
                  <a:cubicBezTo>
                    <a:pt x="4347" y="5699"/>
                    <a:pt x="4651" y="5912"/>
                    <a:pt x="4955" y="6034"/>
                  </a:cubicBezTo>
                  <a:cubicBezTo>
                    <a:pt x="4986" y="6034"/>
                    <a:pt x="4986" y="6034"/>
                    <a:pt x="4986" y="6003"/>
                  </a:cubicBezTo>
                  <a:cubicBezTo>
                    <a:pt x="4986" y="5548"/>
                    <a:pt x="4590" y="5152"/>
                    <a:pt x="4287" y="4848"/>
                  </a:cubicBezTo>
                  <a:cubicBezTo>
                    <a:pt x="3831" y="4423"/>
                    <a:pt x="3344" y="4089"/>
                    <a:pt x="2858" y="3724"/>
                  </a:cubicBezTo>
                  <a:cubicBezTo>
                    <a:pt x="1642" y="2812"/>
                    <a:pt x="457" y="1566"/>
                    <a:pt x="1" y="46"/>
                  </a:cubicBezTo>
                  <a:close/>
                  <a:moveTo>
                    <a:pt x="2457" y="4698"/>
                  </a:moveTo>
                  <a:cubicBezTo>
                    <a:pt x="2422" y="4698"/>
                    <a:pt x="2392" y="4706"/>
                    <a:pt x="2372" y="4727"/>
                  </a:cubicBezTo>
                  <a:cubicBezTo>
                    <a:pt x="1976" y="5092"/>
                    <a:pt x="3283" y="6064"/>
                    <a:pt x="3496" y="6216"/>
                  </a:cubicBezTo>
                  <a:cubicBezTo>
                    <a:pt x="3502" y="6222"/>
                    <a:pt x="3510" y="6224"/>
                    <a:pt x="3519" y="6224"/>
                  </a:cubicBezTo>
                  <a:cubicBezTo>
                    <a:pt x="3557" y="6224"/>
                    <a:pt x="3612" y="6180"/>
                    <a:pt x="3587" y="6155"/>
                  </a:cubicBezTo>
                  <a:cubicBezTo>
                    <a:pt x="3283" y="5882"/>
                    <a:pt x="3010" y="5639"/>
                    <a:pt x="2736" y="5335"/>
                  </a:cubicBezTo>
                  <a:cubicBezTo>
                    <a:pt x="2676" y="5274"/>
                    <a:pt x="2311" y="4879"/>
                    <a:pt x="2463" y="4727"/>
                  </a:cubicBezTo>
                  <a:cubicBezTo>
                    <a:pt x="2478" y="4717"/>
                    <a:pt x="2498" y="4713"/>
                    <a:pt x="2523" y="4713"/>
                  </a:cubicBezTo>
                  <a:cubicBezTo>
                    <a:pt x="2537" y="4713"/>
                    <a:pt x="2553" y="4714"/>
                    <a:pt x="2570" y="4717"/>
                  </a:cubicBezTo>
                  <a:lnTo>
                    <a:pt x="2570" y="4717"/>
                  </a:lnTo>
                  <a:cubicBezTo>
                    <a:pt x="2530" y="4706"/>
                    <a:pt x="2491" y="4698"/>
                    <a:pt x="2457" y="4698"/>
                  </a:cubicBezTo>
                  <a:close/>
                </a:path>
              </a:pathLst>
            </a:custGeom>
            <a:solidFill>
              <a:srgbClr val="B3B5B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14" name="Google Shape;1714;p13"/>
            <p:cNvSpPr/>
            <p:nvPr/>
          </p:nvSpPr>
          <p:spPr>
            <a:xfrm>
              <a:off x="4769862" y="4851241"/>
              <a:ext cx="57002" cy="117995"/>
            </a:xfrm>
            <a:custGeom>
              <a:rect b="b" l="l" r="r" t="t"/>
              <a:pathLst>
                <a:path extrusionOk="0" h="5086" w="2457">
                  <a:moveTo>
                    <a:pt x="0" y="1"/>
                  </a:moveTo>
                  <a:cubicBezTo>
                    <a:pt x="122" y="1125"/>
                    <a:pt x="1338" y="1703"/>
                    <a:pt x="1946" y="2584"/>
                  </a:cubicBezTo>
                  <a:cubicBezTo>
                    <a:pt x="2006" y="2676"/>
                    <a:pt x="2037" y="2767"/>
                    <a:pt x="2128" y="2888"/>
                  </a:cubicBezTo>
                  <a:cubicBezTo>
                    <a:pt x="2158" y="2980"/>
                    <a:pt x="2280" y="3253"/>
                    <a:pt x="2250" y="3375"/>
                  </a:cubicBezTo>
                  <a:cubicBezTo>
                    <a:pt x="2214" y="3410"/>
                    <a:pt x="2199" y="3425"/>
                    <a:pt x="2181" y="3425"/>
                  </a:cubicBezTo>
                  <a:cubicBezTo>
                    <a:pt x="2168" y="3425"/>
                    <a:pt x="2153" y="3418"/>
                    <a:pt x="2128" y="3405"/>
                  </a:cubicBezTo>
                  <a:cubicBezTo>
                    <a:pt x="2037" y="3405"/>
                    <a:pt x="1976" y="3344"/>
                    <a:pt x="1885" y="3344"/>
                  </a:cubicBezTo>
                  <a:cubicBezTo>
                    <a:pt x="1794" y="3284"/>
                    <a:pt x="1672" y="3223"/>
                    <a:pt x="1550" y="3192"/>
                  </a:cubicBezTo>
                  <a:cubicBezTo>
                    <a:pt x="1504" y="3180"/>
                    <a:pt x="1462" y="3174"/>
                    <a:pt x="1425" y="3174"/>
                  </a:cubicBezTo>
                  <a:cubicBezTo>
                    <a:pt x="1102" y="3174"/>
                    <a:pt x="1141" y="3616"/>
                    <a:pt x="1277" y="3861"/>
                  </a:cubicBezTo>
                  <a:cubicBezTo>
                    <a:pt x="1520" y="4317"/>
                    <a:pt x="1976" y="4773"/>
                    <a:pt x="2402" y="5077"/>
                  </a:cubicBezTo>
                  <a:cubicBezTo>
                    <a:pt x="2407" y="5083"/>
                    <a:pt x="2413" y="5085"/>
                    <a:pt x="2419" y="5085"/>
                  </a:cubicBezTo>
                  <a:cubicBezTo>
                    <a:pt x="2441" y="5085"/>
                    <a:pt x="2457" y="5041"/>
                    <a:pt x="2432" y="5016"/>
                  </a:cubicBezTo>
                  <a:cubicBezTo>
                    <a:pt x="2006" y="4712"/>
                    <a:pt x="1581" y="4287"/>
                    <a:pt x="1368" y="3861"/>
                  </a:cubicBezTo>
                  <a:cubicBezTo>
                    <a:pt x="1234" y="3674"/>
                    <a:pt x="1148" y="3227"/>
                    <a:pt x="1440" y="3227"/>
                  </a:cubicBezTo>
                  <a:cubicBezTo>
                    <a:pt x="1480" y="3227"/>
                    <a:pt x="1527" y="3235"/>
                    <a:pt x="1581" y="3253"/>
                  </a:cubicBezTo>
                  <a:cubicBezTo>
                    <a:pt x="1824" y="3344"/>
                    <a:pt x="2006" y="3496"/>
                    <a:pt x="2280" y="3527"/>
                  </a:cubicBezTo>
                  <a:cubicBezTo>
                    <a:pt x="2310" y="3527"/>
                    <a:pt x="2310" y="3527"/>
                    <a:pt x="2310" y="3496"/>
                  </a:cubicBezTo>
                  <a:cubicBezTo>
                    <a:pt x="2310" y="2797"/>
                    <a:pt x="1824" y="2280"/>
                    <a:pt x="1368" y="1855"/>
                  </a:cubicBezTo>
                  <a:cubicBezTo>
                    <a:pt x="791" y="1277"/>
                    <a:pt x="122" y="761"/>
                    <a:pt x="0" y="1"/>
                  </a:cubicBezTo>
                  <a:close/>
                </a:path>
              </a:pathLst>
            </a:custGeom>
            <a:solidFill>
              <a:srgbClr val="B3B5B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15" name="Google Shape;1715;p13"/>
            <p:cNvSpPr/>
            <p:nvPr/>
          </p:nvSpPr>
          <p:spPr>
            <a:xfrm>
              <a:off x="4886210" y="4745473"/>
              <a:ext cx="174116" cy="289281"/>
            </a:xfrm>
            <a:custGeom>
              <a:rect b="b" l="l" r="r" t="t"/>
              <a:pathLst>
                <a:path extrusionOk="0" h="12469" w="7505">
                  <a:moveTo>
                    <a:pt x="335" y="0"/>
                  </a:moveTo>
                  <a:cubicBezTo>
                    <a:pt x="1" y="2523"/>
                    <a:pt x="730" y="4864"/>
                    <a:pt x="2189" y="6900"/>
                  </a:cubicBezTo>
                  <a:cubicBezTo>
                    <a:pt x="3678" y="8967"/>
                    <a:pt x="5654" y="10639"/>
                    <a:pt x="7417" y="12463"/>
                  </a:cubicBezTo>
                  <a:cubicBezTo>
                    <a:pt x="7421" y="12467"/>
                    <a:pt x="7426" y="12469"/>
                    <a:pt x="7431" y="12469"/>
                  </a:cubicBezTo>
                  <a:cubicBezTo>
                    <a:pt x="7463" y="12469"/>
                    <a:pt x="7504" y="12398"/>
                    <a:pt x="7478" y="12371"/>
                  </a:cubicBezTo>
                  <a:cubicBezTo>
                    <a:pt x="5776" y="10578"/>
                    <a:pt x="3922" y="8998"/>
                    <a:pt x="2432" y="6991"/>
                  </a:cubicBezTo>
                  <a:cubicBezTo>
                    <a:pt x="821" y="4925"/>
                    <a:pt x="1" y="2584"/>
                    <a:pt x="33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16" name="Google Shape;1716;p13"/>
            <p:cNvSpPr/>
            <p:nvPr/>
          </p:nvSpPr>
          <p:spPr>
            <a:xfrm>
              <a:off x="5193679" y="4592445"/>
              <a:ext cx="16936" cy="41621"/>
            </a:xfrm>
            <a:custGeom>
              <a:rect b="b" l="l" r="r" t="t"/>
              <a:pathLst>
                <a:path extrusionOk="0" h="1794" w="730">
                  <a:moveTo>
                    <a:pt x="304" y="1"/>
                  </a:moveTo>
                  <a:cubicBezTo>
                    <a:pt x="0" y="396"/>
                    <a:pt x="91" y="852"/>
                    <a:pt x="183" y="1186"/>
                  </a:cubicBezTo>
                  <a:cubicBezTo>
                    <a:pt x="304" y="1520"/>
                    <a:pt x="486" y="1794"/>
                    <a:pt x="486" y="1794"/>
                  </a:cubicBezTo>
                  <a:cubicBezTo>
                    <a:pt x="730" y="1156"/>
                    <a:pt x="699" y="700"/>
                    <a:pt x="578" y="426"/>
                  </a:cubicBezTo>
                  <a:cubicBezTo>
                    <a:pt x="456" y="122"/>
                    <a:pt x="304" y="1"/>
                    <a:pt x="304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17" name="Google Shape;1717;p13"/>
            <p:cNvSpPr/>
            <p:nvPr/>
          </p:nvSpPr>
          <p:spPr>
            <a:xfrm>
              <a:off x="5208481" y="4605136"/>
              <a:ext cx="19070" cy="28930"/>
            </a:xfrm>
            <a:custGeom>
              <a:rect b="b" l="l" r="r" t="t"/>
              <a:pathLst>
                <a:path extrusionOk="0" h="1247" w="822">
                  <a:moveTo>
                    <a:pt x="730" y="1"/>
                  </a:moveTo>
                  <a:cubicBezTo>
                    <a:pt x="365" y="62"/>
                    <a:pt x="152" y="366"/>
                    <a:pt x="92" y="669"/>
                  </a:cubicBezTo>
                  <a:cubicBezTo>
                    <a:pt x="0" y="973"/>
                    <a:pt x="0" y="1247"/>
                    <a:pt x="0" y="1247"/>
                  </a:cubicBezTo>
                  <a:cubicBezTo>
                    <a:pt x="274" y="1125"/>
                    <a:pt x="517" y="973"/>
                    <a:pt x="608" y="821"/>
                  </a:cubicBezTo>
                  <a:cubicBezTo>
                    <a:pt x="730" y="669"/>
                    <a:pt x="821" y="517"/>
                    <a:pt x="821" y="426"/>
                  </a:cubicBezTo>
                  <a:cubicBezTo>
                    <a:pt x="821" y="305"/>
                    <a:pt x="760" y="183"/>
                    <a:pt x="760" y="122"/>
                  </a:cubicBezTo>
                  <a:cubicBezTo>
                    <a:pt x="760" y="31"/>
                    <a:pt x="730" y="1"/>
                    <a:pt x="730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18" name="Google Shape;1718;p13"/>
            <p:cNvSpPr/>
            <p:nvPr/>
          </p:nvSpPr>
          <p:spPr>
            <a:xfrm>
              <a:off x="5178854" y="4616434"/>
              <a:ext cx="24012" cy="18351"/>
            </a:xfrm>
            <a:custGeom>
              <a:rect b="b" l="l" r="r" t="t"/>
              <a:pathLst>
                <a:path extrusionOk="0" h="791" w="1035">
                  <a:moveTo>
                    <a:pt x="274" y="0"/>
                  </a:moveTo>
                  <a:cubicBezTo>
                    <a:pt x="183" y="0"/>
                    <a:pt x="62" y="30"/>
                    <a:pt x="1" y="91"/>
                  </a:cubicBezTo>
                  <a:cubicBezTo>
                    <a:pt x="1" y="91"/>
                    <a:pt x="1" y="122"/>
                    <a:pt x="31" y="182"/>
                  </a:cubicBezTo>
                  <a:cubicBezTo>
                    <a:pt x="62" y="274"/>
                    <a:pt x="122" y="334"/>
                    <a:pt x="183" y="456"/>
                  </a:cubicBezTo>
                  <a:cubicBezTo>
                    <a:pt x="274" y="517"/>
                    <a:pt x="366" y="638"/>
                    <a:pt x="487" y="730"/>
                  </a:cubicBezTo>
                  <a:cubicBezTo>
                    <a:pt x="639" y="760"/>
                    <a:pt x="791" y="790"/>
                    <a:pt x="1034" y="790"/>
                  </a:cubicBezTo>
                  <a:cubicBezTo>
                    <a:pt x="1034" y="790"/>
                    <a:pt x="943" y="547"/>
                    <a:pt x="791" y="304"/>
                  </a:cubicBezTo>
                  <a:cubicBezTo>
                    <a:pt x="730" y="182"/>
                    <a:pt x="609" y="91"/>
                    <a:pt x="487" y="30"/>
                  </a:cubicBezTo>
                  <a:cubicBezTo>
                    <a:pt x="426" y="0"/>
                    <a:pt x="335" y="0"/>
                    <a:pt x="274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19" name="Google Shape;1719;p13"/>
            <p:cNvSpPr/>
            <p:nvPr/>
          </p:nvSpPr>
          <p:spPr>
            <a:xfrm>
              <a:off x="5281120" y="4574813"/>
              <a:ext cx="15521" cy="38118"/>
            </a:xfrm>
            <a:custGeom>
              <a:rect b="b" l="l" r="r" t="t"/>
              <a:pathLst>
                <a:path extrusionOk="0" h="1643" w="669">
                  <a:moveTo>
                    <a:pt x="304" y="1"/>
                  </a:moveTo>
                  <a:cubicBezTo>
                    <a:pt x="0" y="305"/>
                    <a:pt x="31" y="730"/>
                    <a:pt x="152" y="1065"/>
                  </a:cubicBezTo>
                  <a:cubicBezTo>
                    <a:pt x="274" y="1369"/>
                    <a:pt x="426" y="1642"/>
                    <a:pt x="426" y="1642"/>
                  </a:cubicBezTo>
                  <a:cubicBezTo>
                    <a:pt x="669" y="1065"/>
                    <a:pt x="669" y="669"/>
                    <a:pt x="578" y="426"/>
                  </a:cubicBezTo>
                  <a:cubicBezTo>
                    <a:pt x="456" y="153"/>
                    <a:pt x="304" y="1"/>
                    <a:pt x="304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20" name="Google Shape;1720;p13"/>
            <p:cNvSpPr/>
            <p:nvPr/>
          </p:nvSpPr>
          <p:spPr>
            <a:xfrm>
              <a:off x="5294506" y="4590334"/>
              <a:ext cx="19070" cy="22597"/>
            </a:xfrm>
            <a:custGeom>
              <a:rect b="b" l="l" r="r" t="t"/>
              <a:pathLst>
                <a:path extrusionOk="0" h="974" w="822">
                  <a:moveTo>
                    <a:pt x="791" y="0"/>
                  </a:moveTo>
                  <a:cubicBezTo>
                    <a:pt x="396" y="0"/>
                    <a:pt x="213" y="213"/>
                    <a:pt x="92" y="487"/>
                  </a:cubicBezTo>
                  <a:cubicBezTo>
                    <a:pt x="1" y="700"/>
                    <a:pt x="1" y="973"/>
                    <a:pt x="1" y="973"/>
                  </a:cubicBezTo>
                  <a:cubicBezTo>
                    <a:pt x="244" y="943"/>
                    <a:pt x="396" y="821"/>
                    <a:pt x="548" y="700"/>
                  </a:cubicBezTo>
                  <a:cubicBezTo>
                    <a:pt x="669" y="608"/>
                    <a:pt x="730" y="487"/>
                    <a:pt x="791" y="365"/>
                  </a:cubicBezTo>
                  <a:cubicBezTo>
                    <a:pt x="821" y="183"/>
                    <a:pt x="791" y="0"/>
                    <a:pt x="791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21" name="Google Shape;1721;p13"/>
            <p:cNvSpPr/>
            <p:nvPr/>
          </p:nvSpPr>
          <p:spPr>
            <a:xfrm>
              <a:off x="5267014" y="4593281"/>
              <a:ext cx="21878" cy="20346"/>
            </a:xfrm>
            <a:custGeom>
              <a:rect b="b" l="l" r="r" t="t"/>
              <a:pathLst>
                <a:path extrusionOk="0" h="877" w="943">
                  <a:moveTo>
                    <a:pt x="153" y="0"/>
                  </a:moveTo>
                  <a:cubicBezTo>
                    <a:pt x="105" y="0"/>
                    <a:pt x="54" y="8"/>
                    <a:pt x="0" y="25"/>
                  </a:cubicBezTo>
                  <a:cubicBezTo>
                    <a:pt x="0" y="25"/>
                    <a:pt x="0" y="208"/>
                    <a:pt x="122" y="390"/>
                  </a:cubicBezTo>
                  <a:cubicBezTo>
                    <a:pt x="183" y="512"/>
                    <a:pt x="274" y="573"/>
                    <a:pt x="365" y="664"/>
                  </a:cubicBezTo>
                  <a:lnTo>
                    <a:pt x="608" y="785"/>
                  </a:lnTo>
                  <a:cubicBezTo>
                    <a:pt x="730" y="846"/>
                    <a:pt x="821" y="877"/>
                    <a:pt x="943" y="877"/>
                  </a:cubicBezTo>
                  <a:cubicBezTo>
                    <a:pt x="943" y="877"/>
                    <a:pt x="912" y="633"/>
                    <a:pt x="760" y="390"/>
                  </a:cubicBezTo>
                  <a:cubicBezTo>
                    <a:pt x="669" y="269"/>
                    <a:pt x="608" y="177"/>
                    <a:pt x="456" y="86"/>
                  </a:cubicBezTo>
                  <a:cubicBezTo>
                    <a:pt x="370" y="43"/>
                    <a:pt x="269" y="0"/>
                    <a:pt x="153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22" name="Google Shape;1722;p13"/>
            <p:cNvSpPr/>
            <p:nvPr/>
          </p:nvSpPr>
          <p:spPr>
            <a:xfrm>
              <a:off x="5328355" y="4556485"/>
              <a:ext cx="23293" cy="33872"/>
            </a:xfrm>
            <a:custGeom>
              <a:rect b="b" l="l" r="r" t="t"/>
              <a:pathLst>
                <a:path extrusionOk="0" h="1460" w="1004">
                  <a:moveTo>
                    <a:pt x="213" y="0"/>
                  </a:moveTo>
                  <a:cubicBezTo>
                    <a:pt x="1" y="396"/>
                    <a:pt x="153" y="760"/>
                    <a:pt x="396" y="1034"/>
                  </a:cubicBezTo>
                  <a:cubicBezTo>
                    <a:pt x="609" y="1307"/>
                    <a:pt x="882" y="1459"/>
                    <a:pt x="882" y="1459"/>
                  </a:cubicBezTo>
                  <a:cubicBezTo>
                    <a:pt x="1004" y="791"/>
                    <a:pt x="821" y="456"/>
                    <a:pt x="609" y="274"/>
                  </a:cubicBezTo>
                  <a:cubicBezTo>
                    <a:pt x="396" y="31"/>
                    <a:pt x="214" y="0"/>
                    <a:pt x="213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23" name="Google Shape;1723;p13"/>
            <p:cNvSpPr/>
            <p:nvPr/>
          </p:nvSpPr>
          <p:spPr>
            <a:xfrm>
              <a:off x="5351625" y="4558597"/>
              <a:ext cx="15544" cy="30346"/>
            </a:xfrm>
            <a:custGeom>
              <a:rect b="b" l="l" r="r" t="t"/>
              <a:pathLst>
                <a:path extrusionOk="0" h="1308" w="670">
                  <a:moveTo>
                    <a:pt x="487" y="1"/>
                  </a:moveTo>
                  <a:cubicBezTo>
                    <a:pt x="92" y="183"/>
                    <a:pt x="1" y="487"/>
                    <a:pt x="1" y="791"/>
                  </a:cubicBezTo>
                  <a:cubicBezTo>
                    <a:pt x="1" y="1095"/>
                    <a:pt x="62" y="1308"/>
                    <a:pt x="62" y="1308"/>
                  </a:cubicBezTo>
                  <a:cubicBezTo>
                    <a:pt x="335" y="1125"/>
                    <a:pt x="487" y="943"/>
                    <a:pt x="609" y="791"/>
                  </a:cubicBezTo>
                  <a:cubicBezTo>
                    <a:pt x="669" y="609"/>
                    <a:pt x="669" y="457"/>
                    <a:pt x="669" y="335"/>
                  </a:cubicBezTo>
                  <a:cubicBezTo>
                    <a:pt x="639" y="213"/>
                    <a:pt x="609" y="92"/>
                    <a:pt x="548" y="61"/>
                  </a:cubicBezTo>
                  <a:lnTo>
                    <a:pt x="487" y="1"/>
                  </a:ln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24" name="Google Shape;1724;p13"/>
            <p:cNvSpPr/>
            <p:nvPr/>
          </p:nvSpPr>
          <p:spPr>
            <a:xfrm>
              <a:off x="5317080" y="4579500"/>
              <a:ext cx="30346" cy="14384"/>
            </a:xfrm>
            <a:custGeom>
              <a:rect b="b" l="l" r="r" t="t"/>
              <a:pathLst>
                <a:path extrusionOk="0" h="620" w="1308">
                  <a:moveTo>
                    <a:pt x="436" y="1"/>
                  </a:moveTo>
                  <a:cubicBezTo>
                    <a:pt x="295" y="1"/>
                    <a:pt x="145" y="45"/>
                    <a:pt x="0" y="163"/>
                  </a:cubicBezTo>
                  <a:cubicBezTo>
                    <a:pt x="0" y="163"/>
                    <a:pt x="0" y="194"/>
                    <a:pt x="31" y="255"/>
                  </a:cubicBezTo>
                  <a:cubicBezTo>
                    <a:pt x="92" y="346"/>
                    <a:pt x="152" y="407"/>
                    <a:pt x="244" y="467"/>
                  </a:cubicBezTo>
                  <a:cubicBezTo>
                    <a:pt x="335" y="528"/>
                    <a:pt x="456" y="559"/>
                    <a:pt x="608" y="619"/>
                  </a:cubicBezTo>
                  <a:cubicBezTo>
                    <a:pt x="791" y="619"/>
                    <a:pt x="1003" y="619"/>
                    <a:pt x="1307" y="528"/>
                  </a:cubicBezTo>
                  <a:cubicBezTo>
                    <a:pt x="1307" y="528"/>
                    <a:pt x="1155" y="315"/>
                    <a:pt x="912" y="163"/>
                  </a:cubicBezTo>
                  <a:cubicBezTo>
                    <a:pt x="792" y="77"/>
                    <a:pt x="622" y="1"/>
                    <a:pt x="436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25" name="Google Shape;1725;p13"/>
            <p:cNvSpPr/>
            <p:nvPr/>
          </p:nvSpPr>
          <p:spPr>
            <a:xfrm>
              <a:off x="5305086" y="4548737"/>
              <a:ext cx="16240" cy="38094"/>
            </a:xfrm>
            <a:custGeom>
              <a:rect b="b" l="l" r="r" t="t"/>
              <a:pathLst>
                <a:path extrusionOk="0" h="1642" w="700">
                  <a:moveTo>
                    <a:pt x="335" y="0"/>
                  </a:moveTo>
                  <a:cubicBezTo>
                    <a:pt x="1" y="304"/>
                    <a:pt x="31" y="669"/>
                    <a:pt x="92" y="1034"/>
                  </a:cubicBezTo>
                  <a:cubicBezTo>
                    <a:pt x="183" y="1368"/>
                    <a:pt x="365" y="1641"/>
                    <a:pt x="365" y="1641"/>
                  </a:cubicBezTo>
                  <a:cubicBezTo>
                    <a:pt x="700" y="1094"/>
                    <a:pt x="669" y="669"/>
                    <a:pt x="609" y="426"/>
                  </a:cubicBezTo>
                  <a:cubicBezTo>
                    <a:pt x="487" y="152"/>
                    <a:pt x="335" y="0"/>
                    <a:pt x="335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26" name="Google Shape;1726;p13"/>
            <p:cNvSpPr/>
            <p:nvPr/>
          </p:nvSpPr>
          <p:spPr>
            <a:xfrm>
              <a:off x="5317776" y="4562842"/>
              <a:ext cx="23293" cy="24685"/>
            </a:xfrm>
            <a:custGeom>
              <a:rect b="b" l="l" r="r" t="t"/>
              <a:pathLst>
                <a:path extrusionOk="0" h="1064" w="1004">
                  <a:moveTo>
                    <a:pt x="913" y="0"/>
                  </a:moveTo>
                  <a:cubicBezTo>
                    <a:pt x="487" y="61"/>
                    <a:pt x="274" y="304"/>
                    <a:pt x="153" y="578"/>
                  </a:cubicBezTo>
                  <a:cubicBezTo>
                    <a:pt x="1" y="790"/>
                    <a:pt x="1" y="1064"/>
                    <a:pt x="1" y="1064"/>
                  </a:cubicBezTo>
                  <a:lnTo>
                    <a:pt x="1" y="1064"/>
                  </a:lnTo>
                  <a:cubicBezTo>
                    <a:pt x="305" y="973"/>
                    <a:pt x="548" y="881"/>
                    <a:pt x="700" y="760"/>
                  </a:cubicBezTo>
                  <a:cubicBezTo>
                    <a:pt x="852" y="608"/>
                    <a:pt x="913" y="486"/>
                    <a:pt x="973" y="365"/>
                  </a:cubicBezTo>
                  <a:cubicBezTo>
                    <a:pt x="1004" y="274"/>
                    <a:pt x="973" y="182"/>
                    <a:pt x="973" y="122"/>
                  </a:cubicBezTo>
                  <a:cubicBezTo>
                    <a:pt x="973" y="30"/>
                    <a:pt x="913" y="0"/>
                    <a:pt x="913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27" name="Google Shape;1727;p13"/>
            <p:cNvSpPr/>
            <p:nvPr/>
          </p:nvSpPr>
          <p:spPr>
            <a:xfrm>
              <a:off x="5287454" y="4566809"/>
              <a:ext cx="23293" cy="20718"/>
            </a:xfrm>
            <a:custGeom>
              <a:rect b="b" l="l" r="r" t="t"/>
              <a:pathLst>
                <a:path extrusionOk="0" h="893" w="1004">
                  <a:moveTo>
                    <a:pt x="135" y="1"/>
                  </a:moveTo>
                  <a:cubicBezTo>
                    <a:pt x="92" y="1"/>
                    <a:pt x="47" y="4"/>
                    <a:pt x="1" y="11"/>
                  </a:cubicBezTo>
                  <a:lnTo>
                    <a:pt x="1" y="133"/>
                  </a:lnTo>
                  <a:cubicBezTo>
                    <a:pt x="1" y="194"/>
                    <a:pt x="31" y="285"/>
                    <a:pt x="92" y="407"/>
                  </a:cubicBezTo>
                  <a:cubicBezTo>
                    <a:pt x="183" y="498"/>
                    <a:pt x="244" y="589"/>
                    <a:pt x="396" y="650"/>
                  </a:cubicBezTo>
                  <a:cubicBezTo>
                    <a:pt x="517" y="771"/>
                    <a:pt x="700" y="862"/>
                    <a:pt x="1004" y="893"/>
                  </a:cubicBezTo>
                  <a:cubicBezTo>
                    <a:pt x="1004" y="893"/>
                    <a:pt x="973" y="619"/>
                    <a:pt x="821" y="407"/>
                  </a:cubicBezTo>
                  <a:cubicBezTo>
                    <a:pt x="687" y="192"/>
                    <a:pt x="458" y="1"/>
                    <a:pt x="135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28" name="Google Shape;1728;p13"/>
            <p:cNvSpPr/>
            <p:nvPr/>
          </p:nvSpPr>
          <p:spPr>
            <a:xfrm>
              <a:off x="5235973" y="4569872"/>
              <a:ext cx="16959" cy="38118"/>
            </a:xfrm>
            <a:custGeom>
              <a:rect b="b" l="l" r="r" t="t"/>
              <a:pathLst>
                <a:path extrusionOk="0" h="1643" w="731">
                  <a:moveTo>
                    <a:pt x="335" y="1"/>
                  </a:moveTo>
                  <a:cubicBezTo>
                    <a:pt x="1" y="305"/>
                    <a:pt x="31" y="670"/>
                    <a:pt x="122" y="1004"/>
                  </a:cubicBezTo>
                  <a:cubicBezTo>
                    <a:pt x="183" y="1369"/>
                    <a:pt x="396" y="1642"/>
                    <a:pt x="396" y="1642"/>
                  </a:cubicBezTo>
                  <a:cubicBezTo>
                    <a:pt x="730" y="1095"/>
                    <a:pt x="730" y="670"/>
                    <a:pt x="609" y="427"/>
                  </a:cubicBezTo>
                  <a:cubicBezTo>
                    <a:pt x="487" y="153"/>
                    <a:pt x="335" y="1"/>
                    <a:pt x="335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29" name="Google Shape;1729;p13"/>
            <p:cNvSpPr/>
            <p:nvPr/>
          </p:nvSpPr>
          <p:spPr>
            <a:xfrm>
              <a:off x="5249382" y="4583977"/>
              <a:ext cx="22597" cy="24708"/>
            </a:xfrm>
            <a:custGeom>
              <a:rect b="b" l="l" r="r" t="t"/>
              <a:pathLst>
                <a:path extrusionOk="0" h="1065" w="974">
                  <a:moveTo>
                    <a:pt x="912" y="1"/>
                  </a:moveTo>
                  <a:cubicBezTo>
                    <a:pt x="487" y="62"/>
                    <a:pt x="274" y="305"/>
                    <a:pt x="152" y="578"/>
                  </a:cubicBezTo>
                  <a:cubicBezTo>
                    <a:pt x="0" y="791"/>
                    <a:pt x="0" y="1065"/>
                    <a:pt x="0" y="1065"/>
                  </a:cubicBezTo>
                  <a:cubicBezTo>
                    <a:pt x="304" y="974"/>
                    <a:pt x="578" y="882"/>
                    <a:pt x="669" y="761"/>
                  </a:cubicBezTo>
                  <a:cubicBezTo>
                    <a:pt x="821" y="609"/>
                    <a:pt x="912" y="487"/>
                    <a:pt x="943" y="366"/>
                  </a:cubicBezTo>
                  <a:cubicBezTo>
                    <a:pt x="973" y="274"/>
                    <a:pt x="943" y="183"/>
                    <a:pt x="943" y="122"/>
                  </a:cubicBezTo>
                  <a:cubicBezTo>
                    <a:pt x="943" y="31"/>
                    <a:pt x="912" y="1"/>
                    <a:pt x="912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30" name="Google Shape;1730;p13"/>
            <p:cNvSpPr/>
            <p:nvPr/>
          </p:nvSpPr>
          <p:spPr>
            <a:xfrm>
              <a:off x="5218341" y="4587968"/>
              <a:ext cx="24012" cy="20718"/>
            </a:xfrm>
            <a:custGeom>
              <a:rect b="b" l="l" r="r" t="t"/>
              <a:pathLst>
                <a:path extrusionOk="0" h="893" w="1035">
                  <a:moveTo>
                    <a:pt x="144" y="1"/>
                  </a:moveTo>
                  <a:cubicBezTo>
                    <a:pt x="99" y="1"/>
                    <a:pt x="51" y="4"/>
                    <a:pt x="1" y="11"/>
                  </a:cubicBezTo>
                  <a:lnTo>
                    <a:pt x="1" y="133"/>
                  </a:lnTo>
                  <a:cubicBezTo>
                    <a:pt x="1" y="194"/>
                    <a:pt x="31" y="285"/>
                    <a:pt x="123" y="406"/>
                  </a:cubicBezTo>
                  <a:cubicBezTo>
                    <a:pt x="183" y="498"/>
                    <a:pt x="275" y="589"/>
                    <a:pt x="427" y="650"/>
                  </a:cubicBezTo>
                  <a:cubicBezTo>
                    <a:pt x="579" y="771"/>
                    <a:pt x="761" y="862"/>
                    <a:pt x="1034" y="893"/>
                  </a:cubicBezTo>
                  <a:cubicBezTo>
                    <a:pt x="1034" y="893"/>
                    <a:pt x="1004" y="619"/>
                    <a:pt x="852" y="406"/>
                  </a:cubicBezTo>
                  <a:cubicBezTo>
                    <a:pt x="718" y="192"/>
                    <a:pt x="489" y="1"/>
                    <a:pt x="144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31" name="Google Shape;1731;p13"/>
            <p:cNvSpPr/>
            <p:nvPr/>
          </p:nvSpPr>
          <p:spPr>
            <a:xfrm>
              <a:off x="5231054" y="4588223"/>
              <a:ext cx="15521" cy="37398"/>
            </a:xfrm>
            <a:custGeom>
              <a:rect b="b" l="l" r="r" t="t"/>
              <a:pathLst>
                <a:path extrusionOk="0" h="1612" w="669">
                  <a:moveTo>
                    <a:pt x="486" y="0"/>
                  </a:moveTo>
                  <a:cubicBezTo>
                    <a:pt x="61" y="183"/>
                    <a:pt x="0" y="608"/>
                    <a:pt x="0" y="943"/>
                  </a:cubicBezTo>
                  <a:cubicBezTo>
                    <a:pt x="0" y="1307"/>
                    <a:pt x="91" y="1611"/>
                    <a:pt x="91" y="1611"/>
                  </a:cubicBezTo>
                  <a:cubicBezTo>
                    <a:pt x="608" y="1155"/>
                    <a:pt x="669" y="760"/>
                    <a:pt x="638" y="456"/>
                  </a:cubicBezTo>
                  <a:cubicBezTo>
                    <a:pt x="608" y="183"/>
                    <a:pt x="486" y="0"/>
                    <a:pt x="486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32" name="Google Shape;1732;p13"/>
            <p:cNvSpPr/>
            <p:nvPr/>
          </p:nvSpPr>
          <p:spPr>
            <a:xfrm>
              <a:off x="5238107" y="4608569"/>
              <a:ext cx="26100" cy="18467"/>
            </a:xfrm>
            <a:custGeom>
              <a:rect b="b" l="l" r="r" t="t"/>
              <a:pathLst>
                <a:path extrusionOk="0" h="796" w="1125">
                  <a:moveTo>
                    <a:pt x="1019" y="1"/>
                  </a:moveTo>
                  <a:cubicBezTo>
                    <a:pt x="658" y="1"/>
                    <a:pt x="438" y="145"/>
                    <a:pt x="243" y="339"/>
                  </a:cubicBezTo>
                  <a:cubicBezTo>
                    <a:pt x="61" y="582"/>
                    <a:pt x="0" y="795"/>
                    <a:pt x="0" y="795"/>
                  </a:cubicBezTo>
                  <a:cubicBezTo>
                    <a:pt x="304" y="795"/>
                    <a:pt x="547" y="765"/>
                    <a:pt x="699" y="673"/>
                  </a:cubicBezTo>
                  <a:cubicBezTo>
                    <a:pt x="912" y="613"/>
                    <a:pt x="1003" y="491"/>
                    <a:pt x="1064" y="369"/>
                  </a:cubicBezTo>
                  <a:cubicBezTo>
                    <a:pt x="1125" y="278"/>
                    <a:pt x="1125" y="187"/>
                    <a:pt x="1125" y="126"/>
                  </a:cubicBezTo>
                  <a:lnTo>
                    <a:pt x="1125" y="5"/>
                  </a:lnTo>
                  <a:cubicBezTo>
                    <a:pt x="1088" y="2"/>
                    <a:pt x="1053" y="1"/>
                    <a:pt x="1019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33" name="Google Shape;1733;p13"/>
            <p:cNvSpPr/>
            <p:nvPr/>
          </p:nvSpPr>
          <p:spPr>
            <a:xfrm>
              <a:off x="5211311" y="4599498"/>
              <a:ext cx="20462" cy="26123"/>
            </a:xfrm>
            <a:custGeom>
              <a:rect b="b" l="l" r="r" t="t"/>
              <a:pathLst>
                <a:path extrusionOk="0" h="1126" w="882">
                  <a:moveTo>
                    <a:pt x="30" y="1"/>
                  </a:moveTo>
                  <a:cubicBezTo>
                    <a:pt x="30" y="1"/>
                    <a:pt x="30" y="61"/>
                    <a:pt x="0" y="122"/>
                  </a:cubicBezTo>
                  <a:cubicBezTo>
                    <a:pt x="0" y="213"/>
                    <a:pt x="0" y="274"/>
                    <a:pt x="30" y="396"/>
                  </a:cubicBezTo>
                  <a:cubicBezTo>
                    <a:pt x="91" y="517"/>
                    <a:pt x="152" y="609"/>
                    <a:pt x="274" y="730"/>
                  </a:cubicBezTo>
                  <a:cubicBezTo>
                    <a:pt x="426" y="882"/>
                    <a:pt x="578" y="1004"/>
                    <a:pt x="851" y="1125"/>
                  </a:cubicBezTo>
                  <a:cubicBezTo>
                    <a:pt x="851" y="1125"/>
                    <a:pt x="882" y="852"/>
                    <a:pt x="760" y="578"/>
                  </a:cubicBezTo>
                  <a:cubicBezTo>
                    <a:pt x="669" y="305"/>
                    <a:pt x="486" y="1"/>
                    <a:pt x="30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34" name="Google Shape;1734;p13"/>
            <p:cNvSpPr/>
            <p:nvPr/>
          </p:nvSpPr>
          <p:spPr>
            <a:xfrm>
              <a:off x="5312858" y="4572702"/>
              <a:ext cx="15521" cy="36702"/>
            </a:xfrm>
            <a:custGeom>
              <a:rect b="b" l="l" r="r" t="t"/>
              <a:pathLst>
                <a:path extrusionOk="0" h="1582" w="669">
                  <a:moveTo>
                    <a:pt x="486" y="1"/>
                  </a:moveTo>
                  <a:cubicBezTo>
                    <a:pt x="61" y="183"/>
                    <a:pt x="0" y="608"/>
                    <a:pt x="0" y="943"/>
                  </a:cubicBezTo>
                  <a:cubicBezTo>
                    <a:pt x="0" y="1277"/>
                    <a:pt x="122" y="1581"/>
                    <a:pt x="122" y="1581"/>
                  </a:cubicBezTo>
                  <a:cubicBezTo>
                    <a:pt x="608" y="1125"/>
                    <a:pt x="669" y="760"/>
                    <a:pt x="638" y="456"/>
                  </a:cubicBezTo>
                  <a:cubicBezTo>
                    <a:pt x="608" y="183"/>
                    <a:pt x="486" y="1"/>
                    <a:pt x="486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35" name="Google Shape;1735;p13"/>
            <p:cNvSpPr/>
            <p:nvPr/>
          </p:nvSpPr>
          <p:spPr>
            <a:xfrm>
              <a:off x="5319887" y="4592353"/>
              <a:ext cx="26123" cy="19163"/>
            </a:xfrm>
            <a:custGeom>
              <a:rect b="b" l="l" r="r" t="t"/>
              <a:pathLst>
                <a:path extrusionOk="0" h="826" w="1126">
                  <a:moveTo>
                    <a:pt x="1027" y="1"/>
                  </a:moveTo>
                  <a:cubicBezTo>
                    <a:pt x="685" y="1"/>
                    <a:pt x="441" y="147"/>
                    <a:pt x="275" y="369"/>
                  </a:cubicBezTo>
                  <a:cubicBezTo>
                    <a:pt x="62" y="582"/>
                    <a:pt x="1" y="825"/>
                    <a:pt x="1" y="825"/>
                  </a:cubicBezTo>
                  <a:cubicBezTo>
                    <a:pt x="305" y="825"/>
                    <a:pt x="578" y="765"/>
                    <a:pt x="730" y="704"/>
                  </a:cubicBezTo>
                  <a:cubicBezTo>
                    <a:pt x="913" y="613"/>
                    <a:pt x="1034" y="521"/>
                    <a:pt x="1065" y="400"/>
                  </a:cubicBezTo>
                  <a:cubicBezTo>
                    <a:pt x="1126" y="278"/>
                    <a:pt x="1126" y="217"/>
                    <a:pt x="1126" y="126"/>
                  </a:cubicBezTo>
                  <a:lnTo>
                    <a:pt x="1126" y="5"/>
                  </a:lnTo>
                  <a:cubicBezTo>
                    <a:pt x="1092" y="2"/>
                    <a:pt x="1059" y="1"/>
                    <a:pt x="1027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36" name="Google Shape;1736;p13"/>
            <p:cNvSpPr/>
            <p:nvPr/>
          </p:nvSpPr>
          <p:spPr>
            <a:xfrm>
              <a:off x="5293091" y="4583977"/>
              <a:ext cx="20486" cy="25427"/>
            </a:xfrm>
            <a:custGeom>
              <a:rect b="b" l="l" r="r" t="t"/>
              <a:pathLst>
                <a:path extrusionOk="0" h="1096" w="883">
                  <a:moveTo>
                    <a:pt x="62" y="1"/>
                  </a:moveTo>
                  <a:cubicBezTo>
                    <a:pt x="62" y="1"/>
                    <a:pt x="62" y="31"/>
                    <a:pt x="1" y="122"/>
                  </a:cubicBezTo>
                  <a:cubicBezTo>
                    <a:pt x="1" y="183"/>
                    <a:pt x="1" y="274"/>
                    <a:pt x="62" y="366"/>
                  </a:cubicBezTo>
                  <a:cubicBezTo>
                    <a:pt x="92" y="487"/>
                    <a:pt x="153" y="609"/>
                    <a:pt x="274" y="730"/>
                  </a:cubicBezTo>
                  <a:cubicBezTo>
                    <a:pt x="426" y="882"/>
                    <a:pt x="578" y="974"/>
                    <a:pt x="852" y="1095"/>
                  </a:cubicBezTo>
                  <a:cubicBezTo>
                    <a:pt x="852" y="1095"/>
                    <a:pt x="882" y="822"/>
                    <a:pt x="761" y="578"/>
                  </a:cubicBezTo>
                  <a:cubicBezTo>
                    <a:pt x="700" y="305"/>
                    <a:pt x="518" y="1"/>
                    <a:pt x="62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37" name="Google Shape;1737;p13"/>
            <p:cNvSpPr/>
            <p:nvPr/>
          </p:nvSpPr>
          <p:spPr>
            <a:xfrm>
              <a:off x="4973650" y="4868873"/>
              <a:ext cx="9187" cy="24708"/>
            </a:xfrm>
            <a:custGeom>
              <a:rect b="b" l="l" r="r" t="t"/>
              <a:pathLst>
                <a:path extrusionOk="0" h="1065" w="396">
                  <a:moveTo>
                    <a:pt x="183" y="1"/>
                  </a:moveTo>
                  <a:cubicBezTo>
                    <a:pt x="1" y="183"/>
                    <a:pt x="31" y="457"/>
                    <a:pt x="92" y="669"/>
                  </a:cubicBezTo>
                  <a:cubicBezTo>
                    <a:pt x="122" y="791"/>
                    <a:pt x="183" y="852"/>
                    <a:pt x="213" y="943"/>
                  </a:cubicBezTo>
                  <a:cubicBezTo>
                    <a:pt x="244" y="1004"/>
                    <a:pt x="305" y="1065"/>
                    <a:pt x="305" y="1065"/>
                  </a:cubicBezTo>
                  <a:cubicBezTo>
                    <a:pt x="365" y="852"/>
                    <a:pt x="396" y="700"/>
                    <a:pt x="396" y="609"/>
                  </a:cubicBezTo>
                  <a:cubicBezTo>
                    <a:pt x="396" y="457"/>
                    <a:pt x="396" y="335"/>
                    <a:pt x="365" y="244"/>
                  </a:cubicBezTo>
                  <a:cubicBezTo>
                    <a:pt x="305" y="61"/>
                    <a:pt x="183" y="1"/>
                    <a:pt x="183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38" name="Google Shape;1738;p13"/>
            <p:cNvSpPr/>
            <p:nvPr/>
          </p:nvSpPr>
          <p:spPr>
            <a:xfrm>
              <a:off x="4982814" y="4877968"/>
              <a:ext cx="14129" cy="15614"/>
            </a:xfrm>
            <a:custGeom>
              <a:rect b="b" l="l" r="r" t="t"/>
              <a:pathLst>
                <a:path extrusionOk="0" h="673" w="609">
                  <a:moveTo>
                    <a:pt x="519" y="0"/>
                  </a:moveTo>
                  <a:cubicBezTo>
                    <a:pt x="283" y="0"/>
                    <a:pt x="148" y="167"/>
                    <a:pt x="92" y="308"/>
                  </a:cubicBezTo>
                  <a:cubicBezTo>
                    <a:pt x="62" y="399"/>
                    <a:pt x="1" y="460"/>
                    <a:pt x="1" y="551"/>
                  </a:cubicBezTo>
                  <a:lnTo>
                    <a:pt x="1" y="673"/>
                  </a:lnTo>
                  <a:cubicBezTo>
                    <a:pt x="153" y="612"/>
                    <a:pt x="244" y="551"/>
                    <a:pt x="396" y="460"/>
                  </a:cubicBezTo>
                  <a:cubicBezTo>
                    <a:pt x="457" y="429"/>
                    <a:pt x="487" y="338"/>
                    <a:pt x="548" y="277"/>
                  </a:cubicBezTo>
                  <a:cubicBezTo>
                    <a:pt x="609" y="125"/>
                    <a:pt x="578" y="4"/>
                    <a:pt x="578" y="4"/>
                  </a:cubicBezTo>
                  <a:cubicBezTo>
                    <a:pt x="558" y="2"/>
                    <a:pt x="538" y="0"/>
                    <a:pt x="519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39" name="Google Shape;1739;p13"/>
            <p:cNvSpPr/>
            <p:nvPr/>
          </p:nvSpPr>
          <p:spPr>
            <a:xfrm>
              <a:off x="4963790" y="4880172"/>
              <a:ext cx="15521" cy="13410"/>
            </a:xfrm>
            <a:custGeom>
              <a:rect b="b" l="l" r="r" t="t"/>
              <a:pathLst>
                <a:path extrusionOk="0" h="578" w="669">
                  <a:moveTo>
                    <a:pt x="183" y="0"/>
                  </a:moveTo>
                  <a:cubicBezTo>
                    <a:pt x="152" y="0"/>
                    <a:pt x="61" y="0"/>
                    <a:pt x="0" y="30"/>
                  </a:cubicBezTo>
                  <a:cubicBezTo>
                    <a:pt x="0" y="30"/>
                    <a:pt x="0" y="61"/>
                    <a:pt x="31" y="122"/>
                  </a:cubicBezTo>
                  <a:cubicBezTo>
                    <a:pt x="31" y="152"/>
                    <a:pt x="61" y="213"/>
                    <a:pt x="122" y="243"/>
                  </a:cubicBezTo>
                  <a:cubicBezTo>
                    <a:pt x="152" y="304"/>
                    <a:pt x="213" y="365"/>
                    <a:pt x="304" y="395"/>
                  </a:cubicBezTo>
                  <a:cubicBezTo>
                    <a:pt x="456" y="517"/>
                    <a:pt x="517" y="578"/>
                    <a:pt x="669" y="578"/>
                  </a:cubicBezTo>
                  <a:cubicBezTo>
                    <a:pt x="669" y="578"/>
                    <a:pt x="669" y="517"/>
                    <a:pt x="638" y="456"/>
                  </a:cubicBezTo>
                  <a:cubicBezTo>
                    <a:pt x="608" y="365"/>
                    <a:pt x="608" y="304"/>
                    <a:pt x="517" y="213"/>
                  </a:cubicBezTo>
                  <a:cubicBezTo>
                    <a:pt x="486" y="152"/>
                    <a:pt x="426" y="61"/>
                    <a:pt x="334" y="30"/>
                  </a:cubicBezTo>
                  <a:cubicBezTo>
                    <a:pt x="304" y="30"/>
                    <a:pt x="243" y="0"/>
                    <a:pt x="183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40" name="Google Shape;1740;p13"/>
            <p:cNvSpPr/>
            <p:nvPr/>
          </p:nvSpPr>
          <p:spPr>
            <a:xfrm>
              <a:off x="4989867" y="4899080"/>
              <a:ext cx="20486" cy="14245"/>
            </a:xfrm>
            <a:custGeom>
              <a:rect b="b" l="l" r="r" t="t"/>
              <a:pathLst>
                <a:path extrusionOk="0" h="614" w="883">
                  <a:moveTo>
                    <a:pt x="64" y="1"/>
                  </a:moveTo>
                  <a:cubicBezTo>
                    <a:pt x="25" y="1"/>
                    <a:pt x="1" y="6"/>
                    <a:pt x="1" y="6"/>
                  </a:cubicBezTo>
                  <a:cubicBezTo>
                    <a:pt x="31" y="310"/>
                    <a:pt x="274" y="431"/>
                    <a:pt x="518" y="522"/>
                  </a:cubicBezTo>
                  <a:cubicBezTo>
                    <a:pt x="578" y="553"/>
                    <a:pt x="700" y="583"/>
                    <a:pt x="761" y="583"/>
                  </a:cubicBezTo>
                  <a:cubicBezTo>
                    <a:pt x="852" y="614"/>
                    <a:pt x="882" y="614"/>
                    <a:pt x="882" y="614"/>
                  </a:cubicBezTo>
                  <a:cubicBezTo>
                    <a:pt x="821" y="431"/>
                    <a:pt x="700" y="310"/>
                    <a:pt x="578" y="249"/>
                  </a:cubicBezTo>
                  <a:cubicBezTo>
                    <a:pt x="518" y="127"/>
                    <a:pt x="396" y="97"/>
                    <a:pt x="305" y="67"/>
                  </a:cubicBezTo>
                  <a:cubicBezTo>
                    <a:pt x="214" y="12"/>
                    <a:pt x="122" y="1"/>
                    <a:pt x="64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41" name="Google Shape;1741;p13"/>
            <p:cNvSpPr/>
            <p:nvPr/>
          </p:nvSpPr>
          <p:spPr>
            <a:xfrm>
              <a:off x="5003973" y="4892143"/>
              <a:ext cx="9906" cy="19766"/>
            </a:xfrm>
            <a:custGeom>
              <a:rect b="b" l="l" r="r" t="t"/>
              <a:pathLst>
                <a:path extrusionOk="0" h="852" w="427">
                  <a:moveTo>
                    <a:pt x="213" y="1"/>
                  </a:moveTo>
                  <a:cubicBezTo>
                    <a:pt x="1" y="214"/>
                    <a:pt x="31" y="426"/>
                    <a:pt x="122" y="578"/>
                  </a:cubicBezTo>
                  <a:cubicBezTo>
                    <a:pt x="153" y="669"/>
                    <a:pt x="244" y="730"/>
                    <a:pt x="274" y="761"/>
                  </a:cubicBezTo>
                  <a:lnTo>
                    <a:pt x="365" y="852"/>
                  </a:lnTo>
                  <a:cubicBezTo>
                    <a:pt x="396" y="700"/>
                    <a:pt x="426" y="578"/>
                    <a:pt x="396" y="457"/>
                  </a:cubicBezTo>
                  <a:cubicBezTo>
                    <a:pt x="396" y="366"/>
                    <a:pt x="396" y="274"/>
                    <a:pt x="365" y="214"/>
                  </a:cubicBezTo>
                  <a:cubicBezTo>
                    <a:pt x="305" y="92"/>
                    <a:pt x="213" y="1"/>
                    <a:pt x="213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42" name="Google Shape;1742;p13"/>
            <p:cNvSpPr/>
            <p:nvPr/>
          </p:nvSpPr>
          <p:spPr>
            <a:xfrm>
              <a:off x="4991978" y="4912605"/>
              <a:ext cx="18374" cy="9187"/>
            </a:xfrm>
            <a:custGeom>
              <a:rect b="b" l="l" r="r" t="t"/>
              <a:pathLst>
                <a:path extrusionOk="0" h="396" w="792">
                  <a:moveTo>
                    <a:pt x="457" y="0"/>
                  </a:moveTo>
                  <a:cubicBezTo>
                    <a:pt x="366" y="0"/>
                    <a:pt x="275" y="0"/>
                    <a:pt x="183" y="31"/>
                  </a:cubicBezTo>
                  <a:cubicBezTo>
                    <a:pt x="153" y="91"/>
                    <a:pt x="92" y="91"/>
                    <a:pt x="62" y="152"/>
                  </a:cubicBezTo>
                  <a:cubicBezTo>
                    <a:pt x="31" y="183"/>
                    <a:pt x="1" y="274"/>
                    <a:pt x="1" y="304"/>
                  </a:cubicBezTo>
                  <a:cubicBezTo>
                    <a:pt x="1" y="304"/>
                    <a:pt x="31" y="304"/>
                    <a:pt x="62" y="335"/>
                  </a:cubicBezTo>
                  <a:cubicBezTo>
                    <a:pt x="123" y="335"/>
                    <a:pt x="183" y="395"/>
                    <a:pt x="275" y="395"/>
                  </a:cubicBezTo>
                  <a:cubicBezTo>
                    <a:pt x="335" y="395"/>
                    <a:pt x="427" y="335"/>
                    <a:pt x="487" y="304"/>
                  </a:cubicBezTo>
                  <a:cubicBezTo>
                    <a:pt x="609" y="243"/>
                    <a:pt x="670" y="183"/>
                    <a:pt x="791" y="91"/>
                  </a:cubicBezTo>
                  <a:cubicBezTo>
                    <a:pt x="791" y="91"/>
                    <a:pt x="761" y="31"/>
                    <a:pt x="670" y="31"/>
                  </a:cubicBezTo>
                  <a:cubicBezTo>
                    <a:pt x="609" y="0"/>
                    <a:pt x="518" y="0"/>
                    <a:pt x="457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43" name="Google Shape;1743;p13"/>
            <p:cNvSpPr/>
            <p:nvPr/>
          </p:nvSpPr>
          <p:spPr>
            <a:xfrm>
              <a:off x="4965182" y="4881564"/>
              <a:ext cx="29650" cy="30346"/>
            </a:xfrm>
            <a:custGeom>
              <a:rect b="b" l="l" r="r" t="t"/>
              <a:pathLst>
                <a:path extrusionOk="0" h="1308" w="1278">
                  <a:moveTo>
                    <a:pt x="62" y="1"/>
                  </a:moveTo>
                  <a:cubicBezTo>
                    <a:pt x="1" y="487"/>
                    <a:pt x="366" y="822"/>
                    <a:pt x="670" y="1004"/>
                  </a:cubicBezTo>
                  <a:cubicBezTo>
                    <a:pt x="974" y="1217"/>
                    <a:pt x="1278" y="1308"/>
                    <a:pt x="1278" y="1308"/>
                  </a:cubicBezTo>
                  <a:cubicBezTo>
                    <a:pt x="1065" y="609"/>
                    <a:pt x="730" y="305"/>
                    <a:pt x="518" y="153"/>
                  </a:cubicBezTo>
                  <a:cubicBezTo>
                    <a:pt x="244" y="1"/>
                    <a:pt x="62" y="1"/>
                    <a:pt x="62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44" name="Google Shape;1744;p13"/>
            <p:cNvSpPr/>
            <p:nvPr/>
          </p:nvSpPr>
          <p:spPr>
            <a:xfrm>
              <a:off x="4987060" y="4875926"/>
              <a:ext cx="16240" cy="33176"/>
            </a:xfrm>
            <a:custGeom>
              <a:rect b="b" l="l" r="r" t="t"/>
              <a:pathLst>
                <a:path extrusionOk="0" h="1430" w="700">
                  <a:moveTo>
                    <a:pt x="243" y="1"/>
                  </a:moveTo>
                  <a:cubicBezTo>
                    <a:pt x="0" y="305"/>
                    <a:pt x="61" y="639"/>
                    <a:pt x="152" y="943"/>
                  </a:cubicBezTo>
                  <a:cubicBezTo>
                    <a:pt x="243" y="1216"/>
                    <a:pt x="426" y="1429"/>
                    <a:pt x="426" y="1429"/>
                  </a:cubicBezTo>
                  <a:cubicBezTo>
                    <a:pt x="578" y="1216"/>
                    <a:pt x="669" y="943"/>
                    <a:pt x="699" y="761"/>
                  </a:cubicBezTo>
                  <a:cubicBezTo>
                    <a:pt x="699" y="548"/>
                    <a:pt x="669" y="396"/>
                    <a:pt x="578" y="305"/>
                  </a:cubicBezTo>
                  <a:cubicBezTo>
                    <a:pt x="517" y="183"/>
                    <a:pt x="426" y="92"/>
                    <a:pt x="365" y="61"/>
                  </a:cubicBezTo>
                  <a:cubicBezTo>
                    <a:pt x="274" y="1"/>
                    <a:pt x="243" y="1"/>
                    <a:pt x="243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45" name="Google Shape;1745;p13"/>
            <p:cNvSpPr/>
            <p:nvPr/>
          </p:nvSpPr>
          <p:spPr>
            <a:xfrm>
              <a:off x="4963071" y="4907061"/>
              <a:ext cx="30346" cy="13131"/>
            </a:xfrm>
            <a:custGeom>
              <a:rect b="b" l="l" r="r" t="t"/>
              <a:pathLst>
                <a:path extrusionOk="0" h="566" w="1308">
                  <a:moveTo>
                    <a:pt x="536" y="0"/>
                  </a:moveTo>
                  <a:cubicBezTo>
                    <a:pt x="490" y="0"/>
                    <a:pt x="443" y="8"/>
                    <a:pt x="396" y="26"/>
                  </a:cubicBezTo>
                  <a:cubicBezTo>
                    <a:pt x="335" y="26"/>
                    <a:pt x="244" y="57"/>
                    <a:pt x="183" y="118"/>
                  </a:cubicBezTo>
                  <a:cubicBezTo>
                    <a:pt x="92" y="178"/>
                    <a:pt x="62" y="239"/>
                    <a:pt x="1" y="361"/>
                  </a:cubicBezTo>
                  <a:cubicBezTo>
                    <a:pt x="1" y="361"/>
                    <a:pt x="31" y="391"/>
                    <a:pt x="92" y="422"/>
                  </a:cubicBezTo>
                  <a:cubicBezTo>
                    <a:pt x="183" y="482"/>
                    <a:pt x="244" y="513"/>
                    <a:pt x="365" y="543"/>
                  </a:cubicBezTo>
                  <a:cubicBezTo>
                    <a:pt x="426" y="558"/>
                    <a:pt x="495" y="566"/>
                    <a:pt x="563" y="566"/>
                  </a:cubicBezTo>
                  <a:cubicBezTo>
                    <a:pt x="631" y="566"/>
                    <a:pt x="700" y="558"/>
                    <a:pt x="761" y="543"/>
                  </a:cubicBezTo>
                  <a:cubicBezTo>
                    <a:pt x="943" y="513"/>
                    <a:pt x="1095" y="482"/>
                    <a:pt x="1308" y="330"/>
                  </a:cubicBezTo>
                  <a:cubicBezTo>
                    <a:pt x="1308" y="330"/>
                    <a:pt x="1095" y="118"/>
                    <a:pt x="821" y="57"/>
                  </a:cubicBezTo>
                  <a:cubicBezTo>
                    <a:pt x="738" y="36"/>
                    <a:pt x="639" y="0"/>
                    <a:pt x="536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46" name="Google Shape;1746;p13"/>
            <p:cNvSpPr/>
            <p:nvPr/>
          </p:nvSpPr>
          <p:spPr>
            <a:xfrm>
              <a:off x="5044874" y="4969631"/>
              <a:ext cx="59253" cy="20555"/>
            </a:xfrm>
            <a:custGeom>
              <a:rect b="b" l="l" r="r" t="t"/>
              <a:pathLst>
                <a:path extrusionOk="0" h="886" w="2554">
                  <a:moveTo>
                    <a:pt x="797" y="0"/>
                  </a:moveTo>
                  <a:cubicBezTo>
                    <a:pt x="753" y="0"/>
                    <a:pt x="710" y="2"/>
                    <a:pt x="669" y="4"/>
                  </a:cubicBezTo>
                  <a:cubicBezTo>
                    <a:pt x="274" y="4"/>
                    <a:pt x="1" y="217"/>
                    <a:pt x="1" y="217"/>
                  </a:cubicBezTo>
                  <a:cubicBezTo>
                    <a:pt x="365" y="764"/>
                    <a:pt x="1034" y="886"/>
                    <a:pt x="1551" y="886"/>
                  </a:cubicBezTo>
                  <a:cubicBezTo>
                    <a:pt x="2068" y="886"/>
                    <a:pt x="2554" y="764"/>
                    <a:pt x="2554" y="764"/>
                  </a:cubicBezTo>
                  <a:cubicBezTo>
                    <a:pt x="1862" y="155"/>
                    <a:pt x="1246" y="0"/>
                    <a:pt x="797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47" name="Google Shape;1747;p13"/>
            <p:cNvSpPr/>
            <p:nvPr/>
          </p:nvSpPr>
          <p:spPr>
            <a:xfrm>
              <a:off x="5073086" y="4944343"/>
              <a:ext cx="33176" cy="37375"/>
            </a:xfrm>
            <a:custGeom>
              <a:rect b="b" l="l" r="r" t="t"/>
              <a:pathLst>
                <a:path extrusionOk="0" h="1611" w="1430">
                  <a:moveTo>
                    <a:pt x="31" y="0"/>
                  </a:moveTo>
                  <a:cubicBezTo>
                    <a:pt x="0" y="578"/>
                    <a:pt x="304" y="942"/>
                    <a:pt x="669" y="1216"/>
                  </a:cubicBezTo>
                  <a:cubicBezTo>
                    <a:pt x="1064" y="1489"/>
                    <a:pt x="1429" y="1611"/>
                    <a:pt x="1429" y="1611"/>
                  </a:cubicBezTo>
                  <a:cubicBezTo>
                    <a:pt x="1399" y="1185"/>
                    <a:pt x="1277" y="790"/>
                    <a:pt x="1125" y="578"/>
                  </a:cubicBezTo>
                  <a:cubicBezTo>
                    <a:pt x="973" y="304"/>
                    <a:pt x="791" y="152"/>
                    <a:pt x="639" y="91"/>
                  </a:cubicBezTo>
                  <a:cubicBezTo>
                    <a:pt x="487" y="0"/>
                    <a:pt x="335" y="0"/>
                    <a:pt x="213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48" name="Google Shape;1748;p13"/>
            <p:cNvSpPr/>
            <p:nvPr/>
          </p:nvSpPr>
          <p:spPr>
            <a:xfrm>
              <a:off x="5070255" y="4990789"/>
              <a:ext cx="35287" cy="26193"/>
            </a:xfrm>
            <a:custGeom>
              <a:rect b="b" l="l" r="r" t="t"/>
              <a:pathLst>
                <a:path extrusionOk="0" h="1129" w="1521">
                  <a:moveTo>
                    <a:pt x="1410" y="1"/>
                  </a:moveTo>
                  <a:cubicBezTo>
                    <a:pt x="1271" y="1"/>
                    <a:pt x="1014" y="14"/>
                    <a:pt x="730" y="95"/>
                  </a:cubicBezTo>
                  <a:cubicBezTo>
                    <a:pt x="548" y="126"/>
                    <a:pt x="305" y="247"/>
                    <a:pt x="183" y="399"/>
                  </a:cubicBezTo>
                  <a:cubicBezTo>
                    <a:pt x="122" y="460"/>
                    <a:pt x="92" y="582"/>
                    <a:pt x="31" y="703"/>
                  </a:cubicBezTo>
                  <a:cubicBezTo>
                    <a:pt x="1" y="825"/>
                    <a:pt x="1" y="977"/>
                    <a:pt x="1" y="1129"/>
                  </a:cubicBezTo>
                  <a:lnTo>
                    <a:pt x="183" y="1129"/>
                  </a:lnTo>
                  <a:cubicBezTo>
                    <a:pt x="305" y="1129"/>
                    <a:pt x="457" y="1068"/>
                    <a:pt x="609" y="1007"/>
                  </a:cubicBezTo>
                  <a:cubicBezTo>
                    <a:pt x="761" y="916"/>
                    <a:pt x="943" y="855"/>
                    <a:pt x="1095" y="703"/>
                  </a:cubicBezTo>
                  <a:cubicBezTo>
                    <a:pt x="1217" y="551"/>
                    <a:pt x="1369" y="369"/>
                    <a:pt x="1521" y="4"/>
                  </a:cubicBezTo>
                  <a:cubicBezTo>
                    <a:pt x="1521" y="4"/>
                    <a:pt x="1480" y="1"/>
                    <a:pt x="1410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49" name="Google Shape;1749;p13"/>
            <p:cNvSpPr/>
            <p:nvPr/>
          </p:nvSpPr>
          <p:spPr>
            <a:xfrm>
              <a:off x="5156304" y="5045773"/>
              <a:ext cx="43732" cy="32573"/>
            </a:xfrm>
            <a:custGeom>
              <a:rect b="b" l="l" r="r" t="t"/>
              <a:pathLst>
                <a:path extrusionOk="0" h="1404" w="1885">
                  <a:moveTo>
                    <a:pt x="122" y="0"/>
                  </a:moveTo>
                  <a:cubicBezTo>
                    <a:pt x="44" y="0"/>
                    <a:pt x="0" y="5"/>
                    <a:pt x="0" y="5"/>
                  </a:cubicBezTo>
                  <a:cubicBezTo>
                    <a:pt x="122" y="613"/>
                    <a:pt x="578" y="947"/>
                    <a:pt x="1034" y="1130"/>
                  </a:cubicBezTo>
                  <a:cubicBezTo>
                    <a:pt x="1459" y="1342"/>
                    <a:pt x="1885" y="1403"/>
                    <a:pt x="1885" y="1403"/>
                  </a:cubicBezTo>
                  <a:cubicBezTo>
                    <a:pt x="1490" y="583"/>
                    <a:pt x="1003" y="218"/>
                    <a:pt x="669" y="66"/>
                  </a:cubicBezTo>
                  <a:cubicBezTo>
                    <a:pt x="432" y="11"/>
                    <a:pt x="238" y="0"/>
                    <a:pt x="122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50" name="Google Shape;1750;p13"/>
            <p:cNvSpPr/>
            <p:nvPr/>
          </p:nvSpPr>
          <p:spPr>
            <a:xfrm>
              <a:off x="5185907" y="5031784"/>
              <a:ext cx="21901" cy="43036"/>
            </a:xfrm>
            <a:custGeom>
              <a:rect b="b" l="l" r="r" t="t"/>
              <a:pathLst>
                <a:path extrusionOk="0" h="1855" w="944">
                  <a:moveTo>
                    <a:pt x="214" y="0"/>
                  </a:moveTo>
                  <a:lnTo>
                    <a:pt x="214" y="0"/>
                  </a:lnTo>
                  <a:cubicBezTo>
                    <a:pt x="1" y="456"/>
                    <a:pt x="122" y="912"/>
                    <a:pt x="305" y="1246"/>
                  </a:cubicBezTo>
                  <a:cubicBezTo>
                    <a:pt x="518" y="1611"/>
                    <a:pt x="791" y="1854"/>
                    <a:pt x="791" y="1854"/>
                  </a:cubicBezTo>
                  <a:cubicBezTo>
                    <a:pt x="913" y="1489"/>
                    <a:pt x="943" y="1125"/>
                    <a:pt x="913" y="821"/>
                  </a:cubicBezTo>
                  <a:cubicBezTo>
                    <a:pt x="852" y="578"/>
                    <a:pt x="791" y="365"/>
                    <a:pt x="669" y="274"/>
                  </a:cubicBezTo>
                  <a:cubicBezTo>
                    <a:pt x="609" y="152"/>
                    <a:pt x="457" y="61"/>
                    <a:pt x="366" y="30"/>
                  </a:cubicBezTo>
                  <a:cubicBezTo>
                    <a:pt x="305" y="0"/>
                    <a:pt x="214" y="0"/>
                    <a:pt x="214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51" name="Google Shape;1751;p13"/>
            <p:cNvSpPr/>
            <p:nvPr/>
          </p:nvSpPr>
          <p:spPr>
            <a:xfrm>
              <a:off x="5160526" y="5075933"/>
              <a:ext cx="39510" cy="17214"/>
            </a:xfrm>
            <a:custGeom>
              <a:rect b="b" l="l" r="r" t="t"/>
              <a:pathLst>
                <a:path extrusionOk="0" h="742" w="1703">
                  <a:moveTo>
                    <a:pt x="758" y="0"/>
                  </a:moveTo>
                  <a:cubicBezTo>
                    <a:pt x="657" y="0"/>
                    <a:pt x="557" y="23"/>
                    <a:pt x="456" y="73"/>
                  </a:cubicBezTo>
                  <a:cubicBezTo>
                    <a:pt x="365" y="103"/>
                    <a:pt x="244" y="194"/>
                    <a:pt x="183" y="255"/>
                  </a:cubicBezTo>
                  <a:cubicBezTo>
                    <a:pt x="92" y="346"/>
                    <a:pt x="61" y="438"/>
                    <a:pt x="1" y="590"/>
                  </a:cubicBezTo>
                  <a:cubicBezTo>
                    <a:pt x="1" y="590"/>
                    <a:pt x="31" y="650"/>
                    <a:pt x="122" y="681"/>
                  </a:cubicBezTo>
                  <a:cubicBezTo>
                    <a:pt x="213" y="711"/>
                    <a:pt x="365" y="741"/>
                    <a:pt x="517" y="741"/>
                  </a:cubicBezTo>
                  <a:cubicBezTo>
                    <a:pt x="669" y="741"/>
                    <a:pt x="852" y="741"/>
                    <a:pt x="1034" y="681"/>
                  </a:cubicBezTo>
                  <a:cubicBezTo>
                    <a:pt x="1277" y="590"/>
                    <a:pt x="1460" y="498"/>
                    <a:pt x="1703" y="255"/>
                  </a:cubicBezTo>
                  <a:cubicBezTo>
                    <a:pt x="1703" y="255"/>
                    <a:pt x="1399" y="73"/>
                    <a:pt x="1004" y="42"/>
                  </a:cubicBezTo>
                  <a:cubicBezTo>
                    <a:pt x="922" y="15"/>
                    <a:pt x="840" y="0"/>
                    <a:pt x="758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52" name="Google Shape;1752;p13"/>
            <p:cNvSpPr/>
            <p:nvPr/>
          </p:nvSpPr>
          <p:spPr>
            <a:xfrm>
              <a:off x="5105519" y="5011321"/>
              <a:ext cx="57142" cy="21182"/>
            </a:xfrm>
            <a:custGeom>
              <a:rect b="b" l="l" r="r" t="t"/>
              <a:pathLst>
                <a:path extrusionOk="0" h="913" w="2463">
                  <a:moveTo>
                    <a:pt x="700" y="1"/>
                  </a:moveTo>
                  <a:cubicBezTo>
                    <a:pt x="274" y="31"/>
                    <a:pt x="1" y="183"/>
                    <a:pt x="1" y="183"/>
                  </a:cubicBezTo>
                  <a:cubicBezTo>
                    <a:pt x="396" y="761"/>
                    <a:pt x="1004" y="912"/>
                    <a:pt x="1520" y="912"/>
                  </a:cubicBezTo>
                  <a:cubicBezTo>
                    <a:pt x="2068" y="912"/>
                    <a:pt x="2463" y="791"/>
                    <a:pt x="2463" y="791"/>
                  </a:cubicBezTo>
                  <a:cubicBezTo>
                    <a:pt x="1733" y="153"/>
                    <a:pt x="1095" y="1"/>
                    <a:pt x="700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53" name="Google Shape;1753;p13"/>
            <p:cNvSpPr/>
            <p:nvPr/>
          </p:nvSpPr>
          <p:spPr>
            <a:xfrm>
              <a:off x="5133730" y="4987356"/>
              <a:ext cx="31761" cy="37398"/>
            </a:xfrm>
            <a:custGeom>
              <a:rect b="b" l="l" r="r" t="t"/>
              <a:pathLst>
                <a:path extrusionOk="0" h="1612" w="1369">
                  <a:moveTo>
                    <a:pt x="31" y="0"/>
                  </a:moveTo>
                  <a:cubicBezTo>
                    <a:pt x="0" y="578"/>
                    <a:pt x="304" y="973"/>
                    <a:pt x="639" y="1216"/>
                  </a:cubicBezTo>
                  <a:cubicBezTo>
                    <a:pt x="1004" y="1490"/>
                    <a:pt x="1368" y="1611"/>
                    <a:pt x="1368" y="1611"/>
                  </a:cubicBezTo>
                  <a:cubicBezTo>
                    <a:pt x="1338" y="1186"/>
                    <a:pt x="1216" y="851"/>
                    <a:pt x="1095" y="608"/>
                  </a:cubicBezTo>
                  <a:cubicBezTo>
                    <a:pt x="1004" y="365"/>
                    <a:pt x="791" y="213"/>
                    <a:pt x="639" y="122"/>
                  </a:cubicBezTo>
                  <a:cubicBezTo>
                    <a:pt x="487" y="0"/>
                    <a:pt x="335" y="0"/>
                    <a:pt x="244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54" name="Google Shape;1754;p13"/>
            <p:cNvSpPr/>
            <p:nvPr/>
          </p:nvSpPr>
          <p:spPr>
            <a:xfrm>
              <a:off x="5127374" y="5033083"/>
              <a:ext cx="36006" cy="24801"/>
            </a:xfrm>
            <a:custGeom>
              <a:rect b="b" l="l" r="r" t="t"/>
              <a:pathLst>
                <a:path extrusionOk="0" h="1069" w="1552">
                  <a:moveTo>
                    <a:pt x="1395" y="0"/>
                  </a:moveTo>
                  <a:cubicBezTo>
                    <a:pt x="1250" y="0"/>
                    <a:pt x="1016" y="11"/>
                    <a:pt x="761" y="66"/>
                  </a:cubicBezTo>
                  <a:cubicBezTo>
                    <a:pt x="578" y="96"/>
                    <a:pt x="396" y="157"/>
                    <a:pt x="244" y="370"/>
                  </a:cubicBezTo>
                  <a:cubicBezTo>
                    <a:pt x="153" y="430"/>
                    <a:pt x="123" y="552"/>
                    <a:pt x="31" y="674"/>
                  </a:cubicBezTo>
                  <a:cubicBezTo>
                    <a:pt x="1" y="765"/>
                    <a:pt x="1" y="917"/>
                    <a:pt x="1" y="1069"/>
                  </a:cubicBezTo>
                  <a:lnTo>
                    <a:pt x="183" y="1069"/>
                  </a:lnTo>
                  <a:cubicBezTo>
                    <a:pt x="305" y="1069"/>
                    <a:pt x="457" y="1038"/>
                    <a:pt x="609" y="1008"/>
                  </a:cubicBezTo>
                  <a:cubicBezTo>
                    <a:pt x="761" y="917"/>
                    <a:pt x="943" y="856"/>
                    <a:pt x="1095" y="734"/>
                  </a:cubicBezTo>
                  <a:cubicBezTo>
                    <a:pt x="1308" y="552"/>
                    <a:pt x="1460" y="370"/>
                    <a:pt x="1551" y="5"/>
                  </a:cubicBezTo>
                  <a:cubicBezTo>
                    <a:pt x="1551" y="5"/>
                    <a:pt x="1493" y="0"/>
                    <a:pt x="1395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55" name="Google Shape;1755;p13"/>
            <p:cNvSpPr/>
            <p:nvPr/>
          </p:nvSpPr>
          <p:spPr>
            <a:xfrm>
              <a:off x="3913758" y="4460414"/>
              <a:ext cx="314894" cy="270976"/>
            </a:xfrm>
            <a:custGeom>
              <a:rect b="b" l="l" r="r" t="t"/>
              <a:pathLst>
                <a:path extrusionOk="0" h="11680" w="13573">
                  <a:moveTo>
                    <a:pt x="11786" y="1"/>
                  </a:moveTo>
                  <a:cubicBezTo>
                    <a:pt x="11567" y="1"/>
                    <a:pt x="11318" y="166"/>
                    <a:pt x="11095" y="585"/>
                  </a:cubicBezTo>
                  <a:cubicBezTo>
                    <a:pt x="10955" y="445"/>
                    <a:pt x="10808" y="389"/>
                    <a:pt x="10660" y="389"/>
                  </a:cubicBezTo>
                  <a:cubicBezTo>
                    <a:pt x="10164" y="389"/>
                    <a:pt x="9646" y="1013"/>
                    <a:pt x="9272" y="1223"/>
                  </a:cubicBezTo>
                  <a:cubicBezTo>
                    <a:pt x="8603" y="1558"/>
                    <a:pt x="7752" y="1649"/>
                    <a:pt x="7022" y="1983"/>
                  </a:cubicBezTo>
                  <a:cubicBezTo>
                    <a:pt x="5746" y="2591"/>
                    <a:pt x="3588" y="3534"/>
                    <a:pt x="2980" y="4932"/>
                  </a:cubicBezTo>
                  <a:cubicBezTo>
                    <a:pt x="2846" y="4877"/>
                    <a:pt x="2715" y="4853"/>
                    <a:pt x="2593" y="4853"/>
                  </a:cubicBezTo>
                  <a:cubicBezTo>
                    <a:pt x="1967" y="4853"/>
                    <a:pt x="1569" y="5502"/>
                    <a:pt x="2129" y="6087"/>
                  </a:cubicBezTo>
                  <a:cubicBezTo>
                    <a:pt x="791" y="6695"/>
                    <a:pt x="457" y="7667"/>
                    <a:pt x="1" y="8974"/>
                  </a:cubicBezTo>
                  <a:lnTo>
                    <a:pt x="8025" y="11680"/>
                  </a:lnTo>
                  <a:cubicBezTo>
                    <a:pt x="8451" y="11467"/>
                    <a:pt x="8816" y="11284"/>
                    <a:pt x="9150" y="10980"/>
                  </a:cubicBezTo>
                  <a:cubicBezTo>
                    <a:pt x="9302" y="10828"/>
                    <a:pt x="9545" y="10464"/>
                    <a:pt x="9728" y="10342"/>
                  </a:cubicBezTo>
                  <a:cubicBezTo>
                    <a:pt x="9750" y="10325"/>
                    <a:pt x="9777" y="10319"/>
                    <a:pt x="9808" y="10319"/>
                  </a:cubicBezTo>
                  <a:cubicBezTo>
                    <a:pt x="9916" y="10319"/>
                    <a:pt x="10065" y="10396"/>
                    <a:pt x="10197" y="10396"/>
                  </a:cubicBezTo>
                  <a:cubicBezTo>
                    <a:pt x="10235" y="10396"/>
                    <a:pt x="10272" y="10389"/>
                    <a:pt x="10305" y="10373"/>
                  </a:cubicBezTo>
                  <a:cubicBezTo>
                    <a:pt x="10791" y="10099"/>
                    <a:pt x="11126" y="9886"/>
                    <a:pt x="10974" y="9248"/>
                  </a:cubicBezTo>
                  <a:cubicBezTo>
                    <a:pt x="12352" y="9189"/>
                    <a:pt x="12429" y="6868"/>
                    <a:pt x="11259" y="6868"/>
                  </a:cubicBezTo>
                  <a:cubicBezTo>
                    <a:pt x="11216" y="6868"/>
                    <a:pt x="11172" y="6871"/>
                    <a:pt x="11126" y="6877"/>
                  </a:cubicBezTo>
                  <a:cubicBezTo>
                    <a:pt x="11430" y="6604"/>
                    <a:pt x="11673" y="6087"/>
                    <a:pt x="11430" y="5661"/>
                  </a:cubicBezTo>
                  <a:cubicBezTo>
                    <a:pt x="11764" y="5509"/>
                    <a:pt x="12585" y="5023"/>
                    <a:pt x="12159" y="4628"/>
                  </a:cubicBezTo>
                  <a:cubicBezTo>
                    <a:pt x="12676" y="4567"/>
                    <a:pt x="13345" y="4567"/>
                    <a:pt x="13436" y="3868"/>
                  </a:cubicBezTo>
                  <a:cubicBezTo>
                    <a:pt x="13573" y="3157"/>
                    <a:pt x="12971" y="2790"/>
                    <a:pt x="12384" y="2790"/>
                  </a:cubicBezTo>
                  <a:cubicBezTo>
                    <a:pt x="12319" y="2790"/>
                    <a:pt x="12254" y="2795"/>
                    <a:pt x="12190" y="2804"/>
                  </a:cubicBezTo>
                  <a:cubicBezTo>
                    <a:pt x="12767" y="2561"/>
                    <a:pt x="12950" y="1679"/>
                    <a:pt x="12068" y="1649"/>
                  </a:cubicBezTo>
                  <a:cubicBezTo>
                    <a:pt x="12670" y="962"/>
                    <a:pt x="12315" y="1"/>
                    <a:pt x="11786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56" name="Google Shape;1756;p13"/>
            <p:cNvSpPr/>
            <p:nvPr/>
          </p:nvSpPr>
          <p:spPr>
            <a:xfrm>
              <a:off x="3946215" y="4584697"/>
              <a:ext cx="181238" cy="143863"/>
            </a:xfrm>
            <a:custGeom>
              <a:rect b="b" l="l" r="r" t="t"/>
              <a:pathLst>
                <a:path extrusionOk="0" h="6201" w="7812">
                  <a:moveTo>
                    <a:pt x="6322" y="0"/>
                  </a:moveTo>
                  <a:cubicBezTo>
                    <a:pt x="5988" y="122"/>
                    <a:pt x="5836" y="760"/>
                    <a:pt x="5897" y="1155"/>
                  </a:cubicBezTo>
                  <a:cubicBezTo>
                    <a:pt x="5764" y="1022"/>
                    <a:pt x="5580" y="954"/>
                    <a:pt x="5395" y="954"/>
                  </a:cubicBezTo>
                  <a:cubicBezTo>
                    <a:pt x="5200" y="954"/>
                    <a:pt x="5004" y="1030"/>
                    <a:pt x="4863" y="1186"/>
                  </a:cubicBezTo>
                  <a:cubicBezTo>
                    <a:pt x="4803" y="882"/>
                    <a:pt x="5046" y="487"/>
                    <a:pt x="4711" y="335"/>
                  </a:cubicBezTo>
                  <a:cubicBezTo>
                    <a:pt x="4377" y="426"/>
                    <a:pt x="4073" y="1064"/>
                    <a:pt x="4256" y="1490"/>
                  </a:cubicBezTo>
                  <a:cubicBezTo>
                    <a:pt x="4171" y="1480"/>
                    <a:pt x="4092" y="1474"/>
                    <a:pt x="4017" y="1474"/>
                  </a:cubicBezTo>
                  <a:cubicBezTo>
                    <a:pt x="3848" y="1474"/>
                    <a:pt x="3694" y="1506"/>
                    <a:pt x="3526" y="1611"/>
                  </a:cubicBezTo>
                  <a:cubicBezTo>
                    <a:pt x="3583" y="1382"/>
                    <a:pt x="3451" y="692"/>
                    <a:pt x="3181" y="692"/>
                  </a:cubicBezTo>
                  <a:cubicBezTo>
                    <a:pt x="3165" y="692"/>
                    <a:pt x="3148" y="694"/>
                    <a:pt x="3131" y="699"/>
                  </a:cubicBezTo>
                  <a:cubicBezTo>
                    <a:pt x="2705" y="760"/>
                    <a:pt x="2827" y="1672"/>
                    <a:pt x="2979" y="1854"/>
                  </a:cubicBezTo>
                  <a:cubicBezTo>
                    <a:pt x="2856" y="1786"/>
                    <a:pt x="2733" y="1742"/>
                    <a:pt x="2633" y="1742"/>
                  </a:cubicBezTo>
                  <a:cubicBezTo>
                    <a:pt x="2509" y="1742"/>
                    <a:pt x="2418" y="1808"/>
                    <a:pt x="2401" y="1976"/>
                  </a:cubicBezTo>
                  <a:cubicBezTo>
                    <a:pt x="2346" y="1956"/>
                    <a:pt x="2292" y="1947"/>
                    <a:pt x="2239" y="1947"/>
                  </a:cubicBezTo>
                  <a:cubicBezTo>
                    <a:pt x="1973" y="1947"/>
                    <a:pt x="1753" y="2183"/>
                    <a:pt x="1702" y="2462"/>
                  </a:cubicBezTo>
                  <a:cubicBezTo>
                    <a:pt x="1549" y="2349"/>
                    <a:pt x="1404" y="2302"/>
                    <a:pt x="1275" y="2302"/>
                  </a:cubicBezTo>
                  <a:cubicBezTo>
                    <a:pt x="710" y="2302"/>
                    <a:pt x="435" y="3190"/>
                    <a:pt x="1003" y="3313"/>
                  </a:cubicBezTo>
                  <a:cubicBezTo>
                    <a:pt x="578" y="3374"/>
                    <a:pt x="243" y="3648"/>
                    <a:pt x="0" y="4043"/>
                  </a:cubicBezTo>
                  <a:lnTo>
                    <a:pt x="6414" y="6201"/>
                  </a:lnTo>
                  <a:cubicBezTo>
                    <a:pt x="6474" y="6079"/>
                    <a:pt x="6535" y="6019"/>
                    <a:pt x="6566" y="5897"/>
                  </a:cubicBezTo>
                  <a:cubicBezTo>
                    <a:pt x="6718" y="5654"/>
                    <a:pt x="7265" y="4803"/>
                    <a:pt x="6687" y="4803"/>
                  </a:cubicBezTo>
                  <a:cubicBezTo>
                    <a:pt x="6930" y="4499"/>
                    <a:pt x="7113" y="4043"/>
                    <a:pt x="6809" y="3678"/>
                  </a:cubicBezTo>
                  <a:cubicBezTo>
                    <a:pt x="6961" y="3678"/>
                    <a:pt x="7812" y="3435"/>
                    <a:pt x="7812" y="3040"/>
                  </a:cubicBezTo>
                  <a:cubicBezTo>
                    <a:pt x="7812" y="2826"/>
                    <a:pt x="7436" y="2687"/>
                    <a:pt x="7139" y="2687"/>
                  </a:cubicBezTo>
                  <a:cubicBezTo>
                    <a:pt x="7014" y="2687"/>
                    <a:pt x="6902" y="2712"/>
                    <a:pt x="6839" y="2766"/>
                  </a:cubicBezTo>
                  <a:cubicBezTo>
                    <a:pt x="6930" y="2523"/>
                    <a:pt x="6900" y="2128"/>
                    <a:pt x="6961" y="1915"/>
                  </a:cubicBezTo>
                  <a:cubicBezTo>
                    <a:pt x="7082" y="1642"/>
                    <a:pt x="7538" y="1216"/>
                    <a:pt x="7447" y="912"/>
                  </a:cubicBezTo>
                  <a:cubicBezTo>
                    <a:pt x="7358" y="859"/>
                    <a:pt x="7264" y="834"/>
                    <a:pt x="7170" y="834"/>
                  </a:cubicBezTo>
                  <a:cubicBezTo>
                    <a:pt x="6940" y="834"/>
                    <a:pt x="6707" y="979"/>
                    <a:pt x="6535" y="1216"/>
                  </a:cubicBezTo>
                  <a:cubicBezTo>
                    <a:pt x="6505" y="851"/>
                    <a:pt x="6687" y="122"/>
                    <a:pt x="6322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57" name="Google Shape;1757;p13"/>
            <p:cNvSpPr/>
            <p:nvPr/>
          </p:nvSpPr>
          <p:spPr>
            <a:xfrm>
              <a:off x="4166917" y="4464822"/>
              <a:ext cx="13433" cy="24685"/>
            </a:xfrm>
            <a:custGeom>
              <a:rect b="b" l="l" r="r" t="t"/>
              <a:pathLst>
                <a:path extrusionOk="0" h="1064" w="579">
                  <a:moveTo>
                    <a:pt x="366" y="0"/>
                  </a:moveTo>
                  <a:cubicBezTo>
                    <a:pt x="31" y="152"/>
                    <a:pt x="1" y="426"/>
                    <a:pt x="31" y="638"/>
                  </a:cubicBezTo>
                  <a:cubicBezTo>
                    <a:pt x="31" y="882"/>
                    <a:pt x="153" y="1064"/>
                    <a:pt x="153" y="1064"/>
                  </a:cubicBezTo>
                  <a:cubicBezTo>
                    <a:pt x="487" y="790"/>
                    <a:pt x="579" y="547"/>
                    <a:pt x="579" y="304"/>
                  </a:cubicBezTo>
                  <a:cubicBezTo>
                    <a:pt x="518" y="213"/>
                    <a:pt x="487" y="122"/>
                    <a:pt x="457" y="91"/>
                  </a:cubicBezTo>
                  <a:lnTo>
                    <a:pt x="366" y="0"/>
                  </a:ln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58" name="Google Shape;1758;p13"/>
            <p:cNvSpPr/>
            <p:nvPr/>
          </p:nvSpPr>
          <p:spPr>
            <a:xfrm>
              <a:off x="4173274" y="4481039"/>
              <a:ext cx="20486" cy="10602"/>
            </a:xfrm>
            <a:custGeom>
              <a:rect b="b" l="l" r="r" t="t"/>
              <a:pathLst>
                <a:path extrusionOk="0" h="457" w="883">
                  <a:moveTo>
                    <a:pt x="487" y="0"/>
                  </a:moveTo>
                  <a:cubicBezTo>
                    <a:pt x="335" y="31"/>
                    <a:pt x="244" y="61"/>
                    <a:pt x="183" y="152"/>
                  </a:cubicBezTo>
                  <a:cubicBezTo>
                    <a:pt x="31" y="304"/>
                    <a:pt x="1" y="456"/>
                    <a:pt x="1" y="456"/>
                  </a:cubicBezTo>
                  <a:cubicBezTo>
                    <a:pt x="213" y="456"/>
                    <a:pt x="365" y="395"/>
                    <a:pt x="487" y="395"/>
                  </a:cubicBezTo>
                  <a:cubicBezTo>
                    <a:pt x="608" y="365"/>
                    <a:pt x="669" y="334"/>
                    <a:pt x="760" y="274"/>
                  </a:cubicBezTo>
                  <a:cubicBezTo>
                    <a:pt x="791" y="243"/>
                    <a:pt x="821" y="183"/>
                    <a:pt x="852" y="152"/>
                  </a:cubicBezTo>
                  <a:cubicBezTo>
                    <a:pt x="882" y="91"/>
                    <a:pt x="882" y="61"/>
                    <a:pt x="882" y="61"/>
                  </a:cubicBezTo>
                  <a:cubicBezTo>
                    <a:pt x="821" y="31"/>
                    <a:pt x="760" y="0"/>
                    <a:pt x="669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59" name="Google Shape;1759;p13"/>
            <p:cNvSpPr/>
            <p:nvPr/>
          </p:nvSpPr>
          <p:spPr>
            <a:xfrm>
              <a:off x="4150004" y="4472571"/>
              <a:ext cx="17655" cy="17655"/>
            </a:xfrm>
            <a:custGeom>
              <a:rect b="b" l="l" r="r" t="t"/>
              <a:pathLst>
                <a:path extrusionOk="0" h="761" w="761">
                  <a:moveTo>
                    <a:pt x="61" y="0"/>
                  </a:moveTo>
                  <a:cubicBezTo>
                    <a:pt x="61" y="0"/>
                    <a:pt x="0" y="122"/>
                    <a:pt x="61" y="274"/>
                  </a:cubicBezTo>
                  <a:cubicBezTo>
                    <a:pt x="122" y="365"/>
                    <a:pt x="152" y="426"/>
                    <a:pt x="274" y="548"/>
                  </a:cubicBezTo>
                  <a:cubicBezTo>
                    <a:pt x="365" y="578"/>
                    <a:pt x="548" y="699"/>
                    <a:pt x="760" y="760"/>
                  </a:cubicBezTo>
                  <a:cubicBezTo>
                    <a:pt x="760" y="760"/>
                    <a:pt x="760" y="608"/>
                    <a:pt x="669" y="426"/>
                  </a:cubicBezTo>
                  <a:cubicBezTo>
                    <a:pt x="608" y="244"/>
                    <a:pt x="426" y="92"/>
                    <a:pt x="61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60" name="Google Shape;1760;p13"/>
            <p:cNvSpPr/>
            <p:nvPr/>
          </p:nvSpPr>
          <p:spPr>
            <a:xfrm>
              <a:off x="4209234" y="4524748"/>
              <a:ext cx="14848" cy="20486"/>
            </a:xfrm>
            <a:custGeom>
              <a:rect b="b" l="l" r="r" t="t"/>
              <a:pathLst>
                <a:path extrusionOk="0" h="883" w="640">
                  <a:moveTo>
                    <a:pt x="609" y="1"/>
                  </a:moveTo>
                  <a:cubicBezTo>
                    <a:pt x="305" y="31"/>
                    <a:pt x="153" y="244"/>
                    <a:pt x="62" y="457"/>
                  </a:cubicBezTo>
                  <a:cubicBezTo>
                    <a:pt x="1" y="639"/>
                    <a:pt x="1" y="882"/>
                    <a:pt x="1" y="882"/>
                  </a:cubicBezTo>
                  <a:cubicBezTo>
                    <a:pt x="365" y="730"/>
                    <a:pt x="517" y="487"/>
                    <a:pt x="609" y="335"/>
                  </a:cubicBezTo>
                  <a:cubicBezTo>
                    <a:pt x="639" y="153"/>
                    <a:pt x="609" y="1"/>
                    <a:pt x="609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61" name="Google Shape;1761;p13"/>
            <p:cNvSpPr/>
            <p:nvPr/>
          </p:nvSpPr>
          <p:spPr>
            <a:xfrm>
              <a:off x="4210649" y="4540965"/>
              <a:ext cx="22597" cy="8491"/>
            </a:xfrm>
            <a:custGeom>
              <a:rect b="b" l="l" r="r" t="t"/>
              <a:pathLst>
                <a:path extrusionOk="0" h="366" w="974">
                  <a:moveTo>
                    <a:pt x="578" y="1"/>
                  </a:moveTo>
                  <a:cubicBezTo>
                    <a:pt x="456" y="1"/>
                    <a:pt x="365" y="31"/>
                    <a:pt x="274" y="62"/>
                  </a:cubicBezTo>
                  <a:cubicBezTo>
                    <a:pt x="122" y="183"/>
                    <a:pt x="1" y="305"/>
                    <a:pt x="1" y="305"/>
                  </a:cubicBezTo>
                  <a:cubicBezTo>
                    <a:pt x="122" y="335"/>
                    <a:pt x="213" y="335"/>
                    <a:pt x="304" y="335"/>
                  </a:cubicBezTo>
                  <a:cubicBezTo>
                    <a:pt x="396" y="366"/>
                    <a:pt x="426" y="366"/>
                    <a:pt x="517" y="366"/>
                  </a:cubicBezTo>
                  <a:cubicBezTo>
                    <a:pt x="608" y="366"/>
                    <a:pt x="700" y="366"/>
                    <a:pt x="760" y="335"/>
                  </a:cubicBezTo>
                  <a:cubicBezTo>
                    <a:pt x="852" y="305"/>
                    <a:pt x="882" y="244"/>
                    <a:pt x="912" y="214"/>
                  </a:cubicBezTo>
                  <a:cubicBezTo>
                    <a:pt x="973" y="183"/>
                    <a:pt x="973" y="153"/>
                    <a:pt x="973" y="153"/>
                  </a:cubicBezTo>
                  <a:cubicBezTo>
                    <a:pt x="882" y="92"/>
                    <a:pt x="852" y="62"/>
                    <a:pt x="760" y="31"/>
                  </a:cubicBezTo>
                  <a:cubicBezTo>
                    <a:pt x="700" y="1"/>
                    <a:pt x="608" y="1"/>
                    <a:pt x="578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62" name="Google Shape;1762;p13"/>
            <p:cNvSpPr/>
            <p:nvPr/>
          </p:nvSpPr>
          <p:spPr>
            <a:xfrm>
              <a:off x="4197958" y="4523333"/>
              <a:ext cx="10602" cy="21901"/>
            </a:xfrm>
            <a:custGeom>
              <a:rect b="b" l="l" r="r" t="t"/>
              <a:pathLst>
                <a:path extrusionOk="0" h="944" w="457">
                  <a:moveTo>
                    <a:pt x="152" y="1"/>
                  </a:moveTo>
                  <a:cubicBezTo>
                    <a:pt x="152" y="1"/>
                    <a:pt x="92" y="1"/>
                    <a:pt x="61" y="31"/>
                  </a:cubicBezTo>
                  <a:cubicBezTo>
                    <a:pt x="31" y="62"/>
                    <a:pt x="0" y="92"/>
                    <a:pt x="0" y="183"/>
                  </a:cubicBezTo>
                  <a:cubicBezTo>
                    <a:pt x="0" y="244"/>
                    <a:pt x="0" y="366"/>
                    <a:pt x="31" y="487"/>
                  </a:cubicBezTo>
                  <a:cubicBezTo>
                    <a:pt x="92" y="639"/>
                    <a:pt x="213" y="791"/>
                    <a:pt x="365" y="943"/>
                  </a:cubicBezTo>
                  <a:cubicBezTo>
                    <a:pt x="365" y="943"/>
                    <a:pt x="456" y="791"/>
                    <a:pt x="456" y="609"/>
                  </a:cubicBezTo>
                  <a:cubicBezTo>
                    <a:pt x="456" y="396"/>
                    <a:pt x="365" y="183"/>
                    <a:pt x="152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63" name="Google Shape;1763;p13"/>
            <p:cNvSpPr/>
            <p:nvPr/>
          </p:nvSpPr>
          <p:spPr>
            <a:xfrm>
              <a:off x="4167636" y="4607317"/>
              <a:ext cx="20462" cy="13363"/>
            </a:xfrm>
            <a:custGeom>
              <a:rect b="b" l="l" r="r" t="t"/>
              <a:pathLst>
                <a:path extrusionOk="0" h="576" w="882">
                  <a:moveTo>
                    <a:pt x="715" y="1"/>
                  </a:moveTo>
                  <a:cubicBezTo>
                    <a:pt x="512" y="1"/>
                    <a:pt x="340" y="121"/>
                    <a:pt x="244" y="241"/>
                  </a:cubicBezTo>
                  <a:cubicBezTo>
                    <a:pt x="92" y="393"/>
                    <a:pt x="0" y="575"/>
                    <a:pt x="0" y="575"/>
                  </a:cubicBezTo>
                  <a:cubicBezTo>
                    <a:pt x="426" y="545"/>
                    <a:pt x="639" y="423"/>
                    <a:pt x="760" y="332"/>
                  </a:cubicBezTo>
                  <a:cubicBezTo>
                    <a:pt x="851" y="241"/>
                    <a:pt x="882" y="180"/>
                    <a:pt x="882" y="120"/>
                  </a:cubicBezTo>
                  <a:lnTo>
                    <a:pt x="882" y="59"/>
                  </a:lnTo>
                  <a:lnTo>
                    <a:pt x="882" y="28"/>
                  </a:lnTo>
                  <a:cubicBezTo>
                    <a:pt x="825" y="9"/>
                    <a:pt x="769" y="1"/>
                    <a:pt x="715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64" name="Google Shape;1764;p13"/>
            <p:cNvSpPr/>
            <p:nvPr/>
          </p:nvSpPr>
          <p:spPr>
            <a:xfrm>
              <a:off x="4168332" y="4620657"/>
              <a:ext cx="19070" cy="9883"/>
            </a:xfrm>
            <a:custGeom>
              <a:rect b="b" l="l" r="r" t="t"/>
              <a:pathLst>
                <a:path extrusionOk="0" h="426" w="822">
                  <a:moveTo>
                    <a:pt x="335" y="0"/>
                  </a:moveTo>
                  <a:cubicBezTo>
                    <a:pt x="153" y="61"/>
                    <a:pt x="1" y="122"/>
                    <a:pt x="1" y="122"/>
                  </a:cubicBezTo>
                  <a:cubicBezTo>
                    <a:pt x="92" y="152"/>
                    <a:pt x="122" y="213"/>
                    <a:pt x="122" y="274"/>
                  </a:cubicBezTo>
                  <a:cubicBezTo>
                    <a:pt x="183" y="304"/>
                    <a:pt x="244" y="304"/>
                    <a:pt x="274" y="365"/>
                  </a:cubicBezTo>
                  <a:cubicBezTo>
                    <a:pt x="396" y="396"/>
                    <a:pt x="457" y="426"/>
                    <a:pt x="548" y="426"/>
                  </a:cubicBezTo>
                  <a:cubicBezTo>
                    <a:pt x="609" y="426"/>
                    <a:pt x="700" y="396"/>
                    <a:pt x="730" y="396"/>
                  </a:cubicBezTo>
                  <a:cubicBezTo>
                    <a:pt x="761" y="365"/>
                    <a:pt x="821" y="365"/>
                    <a:pt x="821" y="365"/>
                  </a:cubicBezTo>
                  <a:cubicBezTo>
                    <a:pt x="821" y="274"/>
                    <a:pt x="761" y="213"/>
                    <a:pt x="730" y="152"/>
                  </a:cubicBezTo>
                  <a:lnTo>
                    <a:pt x="609" y="61"/>
                  </a:lnTo>
                  <a:cubicBezTo>
                    <a:pt x="548" y="0"/>
                    <a:pt x="426" y="0"/>
                    <a:pt x="335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65" name="Google Shape;1765;p13"/>
            <p:cNvSpPr/>
            <p:nvPr/>
          </p:nvSpPr>
          <p:spPr>
            <a:xfrm>
              <a:off x="4164110" y="4598802"/>
              <a:ext cx="9187" cy="20462"/>
            </a:xfrm>
            <a:custGeom>
              <a:rect b="b" l="l" r="r" t="t"/>
              <a:pathLst>
                <a:path extrusionOk="0" h="882" w="396">
                  <a:moveTo>
                    <a:pt x="274" y="0"/>
                  </a:moveTo>
                  <a:cubicBezTo>
                    <a:pt x="244" y="0"/>
                    <a:pt x="152" y="31"/>
                    <a:pt x="122" y="122"/>
                  </a:cubicBezTo>
                  <a:cubicBezTo>
                    <a:pt x="92" y="152"/>
                    <a:pt x="92" y="183"/>
                    <a:pt x="31" y="243"/>
                  </a:cubicBezTo>
                  <a:cubicBezTo>
                    <a:pt x="31" y="274"/>
                    <a:pt x="0" y="335"/>
                    <a:pt x="0" y="395"/>
                  </a:cubicBezTo>
                  <a:lnTo>
                    <a:pt x="0" y="608"/>
                  </a:lnTo>
                  <a:cubicBezTo>
                    <a:pt x="0" y="699"/>
                    <a:pt x="31" y="790"/>
                    <a:pt x="92" y="882"/>
                  </a:cubicBezTo>
                  <a:cubicBezTo>
                    <a:pt x="92" y="882"/>
                    <a:pt x="183" y="760"/>
                    <a:pt x="304" y="608"/>
                  </a:cubicBezTo>
                  <a:cubicBezTo>
                    <a:pt x="335" y="547"/>
                    <a:pt x="396" y="426"/>
                    <a:pt x="396" y="335"/>
                  </a:cubicBezTo>
                  <a:lnTo>
                    <a:pt x="396" y="183"/>
                  </a:lnTo>
                  <a:cubicBezTo>
                    <a:pt x="396" y="152"/>
                    <a:pt x="335" y="91"/>
                    <a:pt x="335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66" name="Google Shape;1766;p13"/>
            <p:cNvSpPr/>
            <p:nvPr/>
          </p:nvSpPr>
          <p:spPr>
            <a:xfrm>
              <a:off x="4162694" y="4666500"/>
              <a:ext cx="15544" cy="19766"/>
            </a:xfrm>
            <a:custGeom>
              <a:rect b="b" l="l" r="r" t="t"/>
              <a:pathLst>
                <a:path extrusionOk="0" h="852" w="670">
                  <a:moveTo>
                    <a:pt x="669" y="0"/>
                  </a:moveTo>
                  <a:cubicBezTo>
                    <a:pt x="517" y="0"/>
                    <a:pt x="396" y="91"/>
                    <a:pt x="335" y="152"/>
                  </a:cubicBezTo>
                  <a:cubicBezTo>
                    <a:pt x="244" y="274"/>
                    <a:pt x="183" y="365"/>
                    <a:pt x="153" y="456"/>
                  </a:cubicBezTo>
                  <a:cubicBezTo>
                    <a:pt x="92" y="578"/>
                    <a:pt x="61" y="669"/>
                    <a:pt x="31" y="730"/>
                  </a:cubicBezTo>
                  <a:cubicBezTo>
                    <a:pt x="1" y="821"/>
                    <a:pt x="1" y="851"/>
                    <a:pt x="1" y="851"/>
                  </a:cubicBezTo>
                  <a:cubicBezTo>
                    <a:pt x="153" y="730"/>
                    <a:pt x="244" y="669"/>
                    <a:pt x="365" y="578"/>
                  </a:cubicBezTo>
                  <a:cubicBezTo>
                    <a:pt x="487" y="456"/>
                    <a:pt x="548" y="395"/>
                    <a:pt x="578" y="304"/>
                  </a:cubicBezTo>
                  <a:cubicBezTo>
                    <a:pt x="639" y="243"/>
                    <a:pt x="669" y="122"/>
                    <a:pt x="669" y="91"/>
                  </a:cubicBezTo>
                  <a:lnTo>
                    <a:pt x="669" y="0"/>
                  </a:ln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67" name="Google Shape;1767;p13"/>
            <p:cNvSpPr/>
            <p:nvPr/>
          </p:nvSpPr>
          <p:spPr>
            <a:xfrm>
              <a:off x="4163414" y="4682415"/>
              <a:ext cx="16936" cy="6658"/>
            </a:xfrm>
            <a:custGeom>
              <a:rect b="b" l="l" r="r" t="t"/>
              <a:pathLst>
                <a:path extrusionOk="0" h="287" w="730">
                  <a:moveTo>
                    <a:pt x="437" y="1"/>
                  </a:moveTo>
                  <a:cubicBezTo>
                    <a:pt x="375" y="1"/>
                    <a:pt x="317" y="22"/>
                    <a:pt x="274" y="44"/>
                  </a:cubicBezTo>
                  <a:cubicBezTo>
                    <a:pt x="182" y="74"/>
                    <a:pt x="122" y="135"/>
                    <a:pt x="61" y="165"/>
                  </a:cubicBezTo>
                  <a:lnTo>
                    <a:pt x="0" y="226"/>
                  </a:lnTo>
                  <a:cubicBezTo>
                    <a:pt x="61" y="226"/>
                    <a:pt x="152" y="226"/>
                    <a:pt x="213" y="287"/>
                  </a:cubicBezTo>
                  <a:lnTo>
                    <a:pt x="456" y="287"/>
                  </a:lnTo>
                  <a:cubicBezTo>
                    <a:pt x="517" y="226"/>
                    <a:pt x="608" y="226"/>
                    <a:pt x="638" y="226"/>
                  </a:cubicBezTo>
                  <a:cubicBezTo>
                    <a:pt x="669" y="196"/>
                    <a:pt x="730" y="196"/>
                    <a:pt x="730" y="196"/>
                  </a:cubicBezTo>
                  <a:cubicBezTo>
                    <a:pt x="669" y="74"/>
                    <a:pt x="608" y="13"/>
                    <a:pt x="517" y="13"/>
                  </a:cubicBezTo>
                  <a:cubicBezTo>
                    <a:pt x="490" y="4"/>
                    <a:pt x="463" y="1"/>
                    <a:pt x="437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68" name="Google Shape;1768;p13"/>
            <p:cNvSpPr/>
            <p:nvPr/>
          </p:nvSpPr>
          <p:spPr>
            <a:xfrm>
              <a:off x="4155642" y="4668611"/>
              <a:ext cx="8491" cy="17655"/>
            </a:xfrm>
            <a:custGeom>
              <a:rect b="b" l="l" r="r" t="t"/>
              <a:pathLst>
                <a:path extrusionOk="0" h="761" w="366">
                  <a:moveTo>
                    <a:pt x="183" y="0"/>
                  </a:moveTo>
                  <a:cubicBezTo>
                    <a:pt x="183" y="0"/>
                    <a:pt x="92" y="61"/>
                    <a:pt x="31" y="213"/>
                  </a:cubicBezTo>
                  <a:cubicBezTo>
                    <a:pt x="1" y="304"/>
                    <a:pt x="1" y="365"/>
                    <a:pt x="31" y="487"/>
                  </a:cubicBezTo>
                  <a:cubicBezTo>
                    <a:pt x="92" y="578"/>
                    <a:pt x="183" y="639"/>
                    <a:pt x="213" y="760"/>
                  </a:cubicBezTo>
                  <a:cubicBezTo>
                    <a:pt x="213" y="760"/>
                    <a:pt x="244" y="730"/>
                    <a:pt x="244" y="669"/>
                  </a:cubicBezTo>
                  <a:cubicBezTo>
                    <a:pt x="305" y="639"/>
                    <a:pt x="335" y="578"/>
                    <a:pt x="335" y="456"/>
                  </a:cubicBezTo>
                  <a:cubicBezTo>
                    <a:pt x="365" y="304"/>
                    <a:pt x="365" y="61"/>
                    <a:pt x="183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69" name="Google Shape;1769;p13"/>
            <p:cNvSpPr/>
            <p:nvPr/>
          </p:nvSpPr>
          <p:spPr>
            <a:xfrm>
              <a:off x="4143647" y="4691185"/>
              <a:ext cx="14129" cy="21158"/>
            </a:xfrm>
            <a:custGeom>
              <a:rect b="b" l="l" r="r" t="t"/>
              <a:pathLst>
                <a:path extrusionOk="0" h="912" w="609">
                  <a:moveTo>
                    <a:pt x="609" y="0"/>
                  </a:moveTo>
                  <a:cubicBezTo>
                    <a:pt x="366" y="91"/>
                    <a:pt x="214" y="274"/>
                    <a:pt x="123" y="517"/>
                  </a:cubicBezTo>
                  <a:cubicBezTo>
                    <a:pt x="1" y="730"/>
                    <a:pt x="1" y="912"/>
                    <a:pt x="1" y="912"/>
                  </a:cubicBezTo>
                  <a:cubicBezTo>
                    <a:pt x="366" y="730"/>
                    <a:pt x="548" y="547"/>
                    <a:pt x="578" y="304"/>
                  </a:cubicBezTo>
                  <a:cubicBezTo>
                    <a:pt x="609" y="243"/>
                    <a:pt x="609" y="122"/>
                    <a:pt x="609" y="91"/>
                  </a:cubicBezTo>
                  <a:lnTo>
                    <a:pt x="609" y="0"/>
                  </a:ln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70" name="Google Shape;1770;p13"/>
            <p:cNvSpPr/>
            <p:nvPr/>
          </p:nvSpPr>
          <p:spPr>
            <a:xfrm>
              <a:off x="4145782" y="4707401"/>
              <a:ext cx="18351" cy="8468"/>
            </a:xfrm>
            <a:custGeom>
              <a:rect b="b" l="l" r="r" t="t"/>
              <a:pathLst>
                <a:path extrusionOk="0" h="365" w="791">
                  <a:moveTo>
                    <a:pt x="517" y="0"/>
                  </a:moveTo>
                  <a:cubicBezTo>
                    <a:pt x="426" y="0"/>
                    <a:pt x="334" y="31"/>
                    <a:pt x="274" y="61"/>
                  </a:cubicBezTo>
                  <a:cubicBezTo>
                    <a:pt x="91" y="182"/>
                    <a:pt x="0" y="304"/>
                    <a:pt x="0" y="304"/>
                  </a:cubicBezTo>
                  <a:cubicBezTo>
                    <a:pt x="61" y="334"/>
                    <a:pt x="152" y="334"/>
                    <a:pt x="213" y="365"/>
                  </a:cubicBezTo>
                  <a:lnTo>
                    <a:pt x="365" y="365"/>
                  </a:lnTo>
                  <a:cubicBezTo>
                    <a:pt x="456" y="365"/>
                    <a:pt x="517" y="334"/>
                    <a:pt x="608" y="304"/>
                  </a:cubicBezTo>
                  <a:cubicBezTo>
                    <a:pt x="669" y="274"/>
                    <a:pt x="730" y="213"/>
                    <a:pt x="760" y="182"/>
                  </a:cubicBezTo>
                  <a:cubicBezTo>
                    <a:pt x="790" y="152"/>
                    <a:pt x="790" y="122"/>
                    <a:pt x="790" y="122"/>
                  </a:cubicBezTo>
                  <a:cubicBezTo>
                    <a:pt x="730" y="31"/>
                    <a:pt x="608" y="0"/>
                    <a:pt x="517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71" name="Google Shape;1771;p13"/>
            <p:cNvSpPr/>
            <p:nvPr/>
          </p:nvSpPr>
          <p:spPr>
            <a:xfrm>
              <a:off x="4138010" y="4693296"/>
              <a:ext cx="8491" cy="19047"/>
            </a:xfrm>
            <a:custGeom>
              <a:rect b="b" l="l" r="r" t="t"/>
              <a:pathLst>
                <a:path extrusionOk="0" h="821" w="366">
                  <a:moveTo>
                    <a:pt x="92" y="0"/>
                  </a:moveTo>
                  <a:cubicBezTo>
                    <a:pt x="92" y="0"/>
                    <a:pt x="31" y="61"/>
                    <a:pt x="1" y="213"/>
                  </a:cubicBezTo>
                  <a:cubicBezTo>
                    <a:pt x="1" y="304"/>
                    <a:pt x="1" y="365"/>
                    <a:pt x="31" y="487"/>
                  </a:cubicBezTo>
                  <a:cubicBezTo>
                    <a:pt x="31" y="517"/>
                    <a:pt x="62" y="608"/>
                    <a:pt x="92" y="639"/>
                  </a:cubicBezTo>
                  <a:cubicBezTo>
                    <a:pt x="92" y="730"/>
                    <a:pt x="122" y="760"/>
                    <a:pt x="214" y="821"/>
                  </a:cubicBezTo>
                  <a:cubicBezTo>
                    <a:pt x="214" y="821"/>
                    <a:pt x="305" y="669"/>
                    <a:pt x="335" y="487"/>
                  </a:cubicBezTo>
                  <a:cubicBezTo>
                    <a:pt x="366" y="304"/>
                    <a:pt x="335" y="122"/>
                    <a:pt x="92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72" name="Google Shape;1772;p13"/>
            <p:cNvSpPr/>
            <p:nvPr/>
          </p:nvSpPr>
          <p:spPr>
            <a:xfrm>
              <a:off x="4117570" y="4706682"/>
              <a:ext cx="14129" cy="21182"/>
            </a:xfrm>
            <a:custGeom>
              <a:rect b="b" l="l" r="r" t="t"/>
              <a:pathLst>
                <a:path extrusionOk="0" h="913" w="609">
                  <a:moveTo>
                    <a:pt x="608" y="1"/>
                  </a:moveTo>
                  <a:cubicBezTo>
                    <a:pt x="304" y="31"/>
                    <a:pt x="183" y="244"/>
                    <a:pt x="122" y="487"/>
                  </a:cubicBezTo>
                  <a:cubicBezTo>
                    <a:pt x="31" y="700"/>
                    <a:pt x="0" y="913"/>
                    <a:pt x="0" y="913"/>
                  </a:cubicBezTo>
                  <a:cubicBezTo>
                    <a:pt x="152" y="791"/>
                    <a:pt x="243" y="669"/>
                    <a:pt x="365" y="548"/>
                  </a:cubicBezTo>
                  <a:cubicBezTo>
                    <a:pt x="487" y="487"/>
                    <a:pt x="517" y="365"/>
                    <a:pt x="547" y="305"/>
                  </a:cubicBezTo>
                  <a:cubicBezTo>
                    <a:pt x="608" y="213"/>
                    <a:pt x="608" y="92"/>
                    <a:pt x="608" y="62"/>
                  </a:cubicBezTo>
                  <a:lnTo>
                    <a:pt x="608" y="1"/>
                  </a:ln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73" name="Google Shape;1773;p13"/>
            <p:cNvSpPr/>
            <p:nvPr/>
          </p:nvSpPr>
          <p:spPr>
            <a:xfrm>
              <a:off x="4118266" y="4721507"/>
              <a:ext cx="18351" cy="8468"/>
            </a:xfrm>
            <a:custGeom>
              <a:rect b="b" l="l" r="r" t="t"/>
              <a:pathLst>
                <a:path extrusionOk="0" h="365" w="791">
                  <a:moveTo>
                    <a:pt x="548" y="0"/>
                  </a:moveTo>
                  <a:cubicBezTo>
                    <a:pt x="426" y="0"/>
                    <a:pt x="335" y="30"/>
                    <a:pt x="274" y="61"/>
                  </a:cubicBezTo>
                  <a:cubicBezTo>
                    <a:pt x="122" y="182"/>
                    <a:pt x="1" y="304"/>
                    <a:pt x="1" y="304"/>
                  </a:cubicBezTo>
                  <a:cubicBezTo>
                    <a:pt x="92" y="334"/>
                    <a:pt x="153" y="334"/>
                    <a:pt x="244" y="365"/>
                  </a:cubicBezTo>
                  <a:lnTo>
                    <a:pt x="396" y="365"/>
                  </a:lnTo>
                  <a:cubicBezTo>
                    <a:pt x="457" y="365"/>
                    <a:pt x="548" y="334"/>
                    <a:pt x="609" y="304"/>
                  </a:cubicBezTo>
                  <a:cubicBezTo>
                    <a:pt x="730" y="213"/>
                    <a:pt x="791" y="122"/>
                    <a:pt x="791" y="122"/>
                  </a:cubicBezTo>
                  <a:cubicBezTo>
                    <a:pt x="730" y="30"/>
                    <a:pt x="609" y="0"/>
                    <a:pt x="548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74" name="Google Shape;1774;p13"/>
            <p:cNvSpPr/>
            <p:nvPr/>
          </p:nvSpPr>
          <p:spPr>
            <a:xfrm>
              <a:off x="4110518" y="4708793"/>
              <a:ext cx="7772" cy="17655"/>
            </a:xfrm>
            <a:custGeom>
              <a:rect b="b" l="l" r="r" t="t"/>
              <a:pathLst>
                <a:path extrusionOk="0" h="761" w="335">
                  <a:moveTo>
                    <a:pt x="61" y="1"/>
                  </a:moveTo>
                  <a:cubicBezTo>
                    <a:pt x="61" y="1"/>
                    <a:pt x="0" y="122"/>
                    <a:pt x="0" y="274"/>
                  </a:cubicBezTo>
                  <a:cubicBezTo>
                    <a:pt x="0" y="335"/>
                    <a:pt x="0" y="426"/>
                    <a:pt x="31" y="548"/>
                  </a:cubicBezTo>
                  <a:cubicBezTo>
                    <a:pt x="31" y="578"/>
                    <a:pt x="61" y="609"/>
                    <a:pt x="92" y="700"/>
                  </a:cubicBezTo>
                  <a:cubicBezTo>
                    <a:pt x="152" y="700"/>
                    <a:pt x="183" y="730"/>
                    <a:pt x="213" y="761"/>
                  </a:cubicBezTo>
                  <a:cubicBezTo>
                    <a:pt x="213" y="761"/>
                    <a:pt x="304" y="609"/>
                    <a:pt x="335" y="457"/>
                  </a:cubicBezTo>
                  <a:cubicBezTo>
                    <a:pt x="335" y="396"/>
                    <a:pt x="335" y="274"/>
                    <a:pt x="304" y="214"/>
                  </a:cubicBezTo>
                  <a:cubicBezTo>
                    <a:pt x="244" y="122"/>
                    <a:pt x="183" y="62"/>
                    <a:pt x="61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75" name="Google Shape;1775;p13"/>
            <p:cNvSpPr/>
            <p:nvPr/>
          </p:nvSpPr>
          <p:spPr>
            <a:xfrm>
              <a:off x="3965958" y="4569872"/>
              <a:ext cx="14129" cy="22597"/>
            </a:xfrm>
            <a:custGeom>
              <a:rect b="b" l="l" r="r" t="t"/>
              <a:pathLst>
                <a:path extrusionOk="0" h="974" w="609">
                  <a:moveTo>
                    <a:pt x="517" y="1"/>
                  </a:moveTo>
                  <a:cubicBezTo>
                    <a:pt x="152" y="31"/>
                    <a:pt x="61" y="305"/>
                    <a:pt x="31" y="518"/>
                  </a:cubicBezTo>
                  <a:cubicBezTo>
                    <a:pt x="0" y="761"/>
                    <a:pt x="31" y="974"/>
                    <a:pt x="31" y="974"/>
                  </a:cubicBezTo>
                  <a:cubicBezTo>
                    <a:pt x="426" y="791"/>
                    <a:pt x="517" y="578"/>
                    <a:pt x="608" y="335"/>
                  </a:cubicBezTo>
                  <a:cubicBezTo>
                    <a:pt x="608" y="153"/>
                    <a:pt x="517" y="1"/>
                    <a:pt x="517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76" name="Google Shape;1776;p13"/>
            <p:cNvSpPr/>
            <p:nvPr/>
          </p:nvSpPr>
          <p:spPr>
            <a:xfrm>
              <a:off x="3969485" y="4586529"/>
              <a:ext cx="22574" cy="10881"/>
            </a:xfrm>
            <a:custGeom>
              <a:rect b="b" l="l" r="r" t="t"/>
              <a:pathLst>
                <a:path extrusionOk="0" h="469" w="973">
                  <a:moveTo>
                    <a:pt x="586" y="1"/>
                  </a:moveTo>
                  <a:cubicBezTo>
                    <a:pt x="459" y="1"/>
                    <a:pt x="354" y="40"/>
                    <a:pt x="274" y="104"/>
                  </a:cubicBezTo>
                  <a:cubicBezTo>
                    <a:pt x="61" y="195"/>
                    <a:pt x="0" y="347"/>
                    <a:pt x="0" y="347"/>
                  </a:cubicBezTo>
                  <a:cubicBezTo>
                    <a:pt x="183" y="408"/>
                    <a:pt x="365" y="468"/>
                    <a:pt x="517" y="468"/>
                  </a:cubicBezTo>
                  <a:cubicBezTo>
                    <a:pt x="669" y="408"/>
                    <a:pt x="760" y="377"/>
                    <a:pt x="821" y="347"/>
                  </a:cubicBezTo>
                  <a:cubicBezTo>
                    <a:pt x="973" y="225"/>
                    <a:pt x="973" y="104"/>
                    <a:pt x="973" y="104"/>
                  </a:cubicBezTo>
                  <a:cubicBezTo>
                    <a:pt x="829" y="32"/>
                    <a:pt x="699" y="1"/>
                    <a:pt x="586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77" name="Google Shape;1777;p13"/>
            <p:cNvSpPr/>
            <p:nvPr/>
          </p:nvSpPr>
          <p:spPr>
            <a:xfrm>
              <a:off x="3951134" y="4574117"/>
              <a:ext cx="14129" cy="18351"/>
            </a:xfrm>
            <a:custGeom>
              <a:rect b="b" l="l" r="r" t="t"/>
              <a:pathLst>
                <a:path extrusionOk="0" h="791" w="609">
                  <a:moveTo>
                    <a:pt x="31" y="0"/>
                  </a:moveTo>
                  <a:cubicBezTo>
                    <a:pt x="31" y="0"/>
                    <a:pt x="31" y="31"/>
                    <a:pt x="1" y="92"/>
                  </a:cubicBezTo>
                  <a:lnTo>
                    <a:pt x="1" y="274"/>
                  </a:lnTo>
                  <a:cubicBezTo>
                    <a:pt x="31" y="335"/>
                    <a:pt x="62" y="426"/>
                    <a:pt x="153" y="547"/>
                  </a:cubicBezTo>
                  <a:cubicBezTo>
                    <a:pt x="244" y="578"/>
                    <a:pt x="366" y="699"/>
                    <a:pt x="548" y="791"/>
                  </a:cubicBezTo>
                  <a:cubicBezTo>
                    <a:pt x="548" y="791"/>
                    <a:pt x="609" y="639"/>
                    <a:pt x="548" y="456"/>
                  </a:cubicBezTo>
                  <a:cubicBezTo>
                    <a:pt x="548" y="395"/>
                    <a:pt x="487" y="274"/>
                    <a:pt x="396" y="183"/>
                  </a:cubicBezTo>
                  <a:cubicBezTo>
                    <a:pt x="366" y="152"/>
                    <a:pt x="335" y="122"/>
                    <a:pt x="244" y="92"/>
                  </a:cubicBezTo>
                  <a:cubicBezTo>
                    <a:pt x="183" y="31"/>
                    <a:pt x="92" y="31"/>
                    <a:pt x="31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78" name="Google Shape;1778;p13"/>
            <p:cNvSpPr/>
            <p:nvPr/>
          </p:nvSpPr>
          <p:spPr>
            <a:xfrm>
              <a:off x="3994866" y="4537438"/>
              <a:ext cx="14129" cy="24708"/>
            </a:xfrm>
            <a:custGeom>
              <a:rect b="b" l="l" r="r" t="t"/>
              <a:pathLst>
                <a:path extrusionOk="0" h="1065" w="609">
                  <a:moveTo>
                    <a:pt x="396" y="1"/>
                  </a:moveTo>
                  <a:cubicBezTo>
                    <a:pt x="31" y="122"/>
                    <a:pt x="0" y="396"/>
                    <a:pt x="31" y="639"/>
                  </a:cubicBezTo>
                  <a:cubicBezTo>
                    <a:pt x="92" y="852"/>
                    <a:pt x="183" y="1065"/>
                    <a:pt x="183" y="1065"/>
                  </a:cubicBezTo>
                  <a:cubicBezTo>
                    <a:pt x="578" y="761"/>
                    <a:pt x="608" y="457"/>
                    <a:pt x="578" y="305"/>
                  </a:cubicBezTo>
                  <a:cubicBezTo>
                    <a:pt x="548" y="92"/>
                    <a:pt x="396" y="1"/>
                    <a:pt x="396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79" name="Google Shape;1779;p13"/>
            <p:cNvSpPr/>
            <p:nvPr/>
          </p:nvSpPr>
          <p:spPr>
            <a:xfrm>
              <a:off x="4004030" y="4549850"/>
              <a:ext cx="22597" cy="13015"/>
            </a:xfrm>
            <a:custGeom>
              <a:rect b="b" l="l" r="r" t="t"/>
              <a:pathLst>
                <a:path extrusionOk="0" h="561" w="974">
                  <a:moveTo>
                    <a:pt x="798" y="1"/>
                  </a:moveTo>
                  <a:cubicBezTo>
                    <a:pt x="669" y="1"/>
                    <a:pt x="554" y="29"/>
                    <a:pt x="487" y="74"/>
                  </a:cubicBezTo>
                  <a:cubicBezTo>
                    <a:pt x="335" y="104"/>
                    <a:pt x="244" y="165"/>
                    <a:pt x="183" y="256"/>
                  </a:cubicBezTo>
                  <a:cubicBezTo>
                    <a:pt x="31" y="408"/>
                    <a:pt x="1" y="560"/>
                    <a:pt x="1" y="560"/>
                  </a:cubicBezTo>
                  <a:cubicBezTo>
                    <a:pt x="61" y="560"/>
                    <a:pt x="136" y="547"/>
                    <a:pt x="214" y="547"/>
                  </a:cubicBezTo>
                  <a:cubicBezTo>
                    <a:pt x="254" y="547"/>
                    <a:pt x="294" y="550"/>
                    <a:pt x="335" y="560"/>
                  </a:cubicBezTo>
                  <a:cubicBezTo>
                    <a:pt x="457" y="530"/>
                    <a:pt x="517" y="530"/>
                    <a:pt x="578" y="469"/>
                  </a:cubicBezTo>
                  <a:cubicBezTo>
                    <a:pt x="760" y="438"/>
                    <a:pt x="821" y="347"/>
                    <a:pt x="852" y="286"/>
                  </a:cubicBezTo>
                  <a:cubicBezTo>
                    <a:pt x="973" y="134"/>
                    <a:pt x="943" y="13"/>
                    <a:pt x="943" y="13"/>
                  </a:cubicBezTo>
                  <a:cubicBezTo>
                    <a:pt x="894" y="5"/>
                    <a:pt x="845" y="1"/>
                    <a:pt x="798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80" name="Google Shape;1780;p13"/>
            <p:cNvSpPr/>
            <p:nvPr/>
          </p:nvSpPr>
          <p:spPr>
            <a:xfrm>
              <a:off x="3976538" y="4544491"/>
              <a:ext cx="20462" cy="17655"/>
            </a:xfrm>
            <a:custGeom>
              <a:rect b="b" l="l" r="r" t="t"/>
              <a:pathLst>
                <a:path extrusionOk="0" h="761" w="882">
                  <a:moveTo>
                    <a:pt x="61" y="1"/>
                  </a:moveTo>
                  <a:cubicBezTo>
                    <a:pt x="61" y="1"/>
                    <a:pt x="0" y="92"/>
                    <a:pt x="61" y="244"/>
                  </a:cubicBezTo>
                  <a:cubicBezTo>
                    <a:pt x="122" y="335"/>
                    <a:pt x="152" y="396"/>
                    <a:pt x="304" y="517"/>
                  </a:cubicBezTo>
                  <a:cubicBezTo>
                    <a:pt x="365" y="548"/>
                    <a:pt x="456" y="609"/>
                    <a:pt x="517" y="669"/>
                  </a:cubicBezTo>
                  <a:cubicBezTo>
                    <a:pt x="638" y="669"/>
                    <a:pt x="760" y="700"/>
                    <a:pt x="882" y="761"/>
                  </a:cubicBezTo>
                  <a:cubicBezTo>
                    <a:pt x="882" y="761"/>
                    <a:pt x="882" y="609"/>
                    <a:pt x="760" y="396"/>
                  </a:cubicBezTo>
                  <a:cubicBezTo>
                    <a:pt x="730" y="335"/>
                    <a:pt x="638" y="214"/>
                    <a:pt x="517" y="153"/>
                  </a:cubicBezTo>
                  <a:cubicBezTo>
                    <a:pt x="426" y="62"/>
                    <a:pt x="274" y="1"/>
                    <a:pt x="61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81" name="Google Shape;1781;p13"/>
            <p:cNvSpPr/>
            <p:nvPr/>
          </p:nvSpPr>
          <p:spPr>
            <a:xfrm>
              <a:off x="4047042" y="4503589"/>
              <a:ext cx="14848" cy="24708"/>
            </a:xfrm>
            <a:custGeom>
              <a:rect b="b" l="l" r="r" t="t"/>
              <a:pathLst>
                <a:path extrusionOk="0" h="1065" w="640">
                  <a:moveTo>
                    <a:pt x="244" y="1"/>
                  </a:moveTo>
                  <a:cubicBezTo>
                    <a:pt x="1" y="183"/>
                    <a:pt x="31" y="457"/>
                    <a:pt x="122" y="700"/>
                  </a:cubicBezTo>
                  <a:cubicBezTo>
                    <a:pt x="183" y="913"/>
                    <a:pt x="365" y="1065"/>
                    <a:pt x="365" y="1065"/>
                  </a:cubicBezTo>
                  <a:cubicBezTo>
                    <a:pt x="639" y="700"/>
                    <a:pt x="609" y="426"/>
                    <a:pt x="517" y="244"/>
                  </a:cubicBezTo>
                  <a:cubicBezTo>
                    <a:pt x="396" y="62"/>
                    <a:pt x="244" y="1"/>
                    <a:pt x="244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82" name="Google Shape;1782;p13"/>
            <p:cNvSpPr/>
            <p:nvPr/>
          </p:nvSpPr>
          <p:spPr>
            <a:xfrm>
              <a:off x="4059037" y="4511361"/>
              <a:ext cx="19070" cy="16936"/>
            </a:xfrm>
            <a:custGeom>
              <a:rect b="b" l="l" r="r" t="t"/>
              <a:pathLst>
                <a:path extrusionOk="0" h="730" w="822">
                  <a:moveTo>
                    <a:pt x="821" y="0"/>
                  </a:moveTo>
                  <a:cubicBezTo>
                    <a:pt x="700" y="0"/>
                    <a:pt x="608" y="0"/>
                    <a:pt x="548" y="61"/>
                  </a:cubicBezTo>
                  <a:cubicBezTo>
                    <a:pt x="456" y="61"/>
                    <a:pt x="396" y="91"/>
                    <a:pt x="365" y="122"/>
                  </a:cubicBezTo>
                  <a:cubicBezTo>
                    <a:pt x="244" y="213"/>
                    <a:pt x="152" y="304"/>
                    <a:pt x="122" y="395"/>
                  </a:cubicBezTo>
                  <a:cubicBezTo>
                    <a:pt x="0" y="578"/>
                    <a:pt x="0" y="730"/>
                    <a:pt x="0" y="730"/>
                  </a:cubicBezTo>
                  <a:cubicBezTo>
                    <a:pt x="274" y="699"/>
                    <a:pt x="426" y="608"/>
                    <a:pt x="548" y="517"/>
                  </a:cubicBezTo>
                  <a:cubicBezTo>
                    <a:pt x="669" y="426"/>
                    <a:pt x="730" y="365"/>
                    <a:pt x="760" y="274"/>
                  </a:cubicBezTo>
                  <a:cubicBezTo>
                    <a:pt x="821" y="213"/>
                    <a:pt x="821" y="122"/>
                    <a:pt x="821" y="91"/>
                  </a:cubicBezTo>
                  <a:lnTo>
                    <a:pt x="821" y="0"/>
                  </a:ln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83" name="Google Shape;1783;p13"/>
            <p:cNvSpPr/>
            <p:nvPr/>
          </p:nvSpPr>
          <p:spPr>
            <a:xfrm>
              <a:off x="4030826" y="4514888"/>
              <a:ext cx="21878" cy="14129"/>
            </a:xfrm>
            <a:custGeom>
              <a:rect b="b" l="l" r="r" t="t"/>
              <a:pathLst>
                <a:path extrusionOk="0" h="609" w="943">
                  <a:moveTo>
                    <a:pt x="61" y="0"/>
                  </a:moveTo>
                  <a:cubicBezTo>
                    <a:pt x="61" y="0"/>
                    <a:pt x="61" y="61"/>
                    <a:pt x="1" y="91"/>
                  </a:cubicBezTo>
                  <a:cubicBezTo>
                    <a:pt x="1" y="122"/>
                    <a:pt x="1" y="213"/>
                    <a:pt x="61" y="274"/>
                  </a:cubicBezTo>
                  <a:cubicBezTo>
                    <a:pt x="92" y="304"/>
                    <a:pt x="92" y="334"/>
                    <a:pt x="122" y="395"/>
                  </a:cubicBezTo>
                  <a:cubicBezTo>
                    <a:pt x="153" y="426"/>
                    <a:pt x="244" y="456"/>
                    <a:pt x="305" y="517"/>
                  </a:cubicBezTo>
                  <a:cubicBezTo>
                    <a:pt x="457" y="578"/>
                    <a:pt x="700" y="608"/>
                    <a:pt x="943" y="608"/>
                  </a:cubicBezTo>
                  <a:cubicBezTo>
                    <a:pt x="943" y="608"/>
                    <a:pt x="912" y="456"/>
                    <a:pt x="761" y="304"/>
                  </a:cubicBezTo>
                  <a:cubicBezTo>
                    <a:pt x="609" y="152"/>
                    <a:pt x="396" y="61"/>
                    <a:pt x="61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84" name="Google Shape;1784;p13"/>
            <p:cNvSpPr/>
            <p:nvPr/>
          </p:nvSpPr>
          <p:spPr>
            <a:xfrm>
              <a:off x="4015305" y="4510642"/>
              <a:ext cx="17655" cy="33872"/>
            </a:xfrm>
            <a:custGeom>
              <a:rect b="b" l="l" r="r" t="t"/>
              <a:pathLst>
                <a:path extrusionOk="0" h="1460" w="761">
                  <a:moveTo>
                    <a:pt x="305" y="1"/>
                  </a:moveTo>
                  <a:cubicBezTo>
                    <a:pt x="1" y="335"/>
                    <a:pt x="1" y="730"/>
                    <a:pt x="122" y="1004"/>
                  </a:cubicBezTo>
                  <a:cubicBezTo>
                    <a:pt x="214" y="1247"/>
                    <a:pt x="426" y="1460"/>
                    <a:pt x="426" y="1460"/>
                  </a:cubicBezTo>
                  <a:cubicBezTo>
                    <a:pt x="761" y="882"/>
                    <a:pt x="730" y="548"/>
                    <a:pt x="578" y="305"/>
                  </a:cubicBezTo>
                  <a:cubicBezTo>
                    <a:pt x="487" y="92"/>
                    <a:pt x="305" y="1"/>
                    <a:pt x="305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85" name="Google Shape;1785;p13"/>
            <p:cNvSpPr/>
            <p:nvPr/>
          </p:nvSpPr>
          <p:spPr>
            <a:xfrm>
              <a:off x="4029410" y="4518414"/>
              <a:ext cx="21182" cy="26100"/>
            </a:xfrm>
            <a:custGeom>
              <a:rect b="b" l="l" r="r" t="t"/>
              <a:pathLst>
                <a:path extrusionOk="0" h="1125" w="913">
                  <a:moveTo>
                    <a:pt x="913" y="0"/>
                  </a:moveTo>
                  <a:cubicBezTo>
                    <a:pt x="791" y="0"/>
                    <a:pt x="670" y="61"/>
                    <a:pt x="609" y="91"/>
                  </a:cubicBezTo>
                  <a:cubicBezTo>
                    <a:pt x="518" y="122"/>
                    <a:pt x="457" y="182"/>
                    <a:pt x="366" y="243"/>
                  </a:cubicBezTo>
                  <a:cubicBezTo>
                    <a:pt x="244" y="365"/>
                    <a:pt x="183" y="517"/>
                    <a:pt x="122" y="608"/>
                  </a:cubicBezTo>
                  <a:cubicBezTo>
                    <a:pt x="1" y="882"/>
                    <a:pt x="1" y="1125"/>
                    <a:pt x="1" y="1125"/>
                  </a:cubicBezTo>
                  <a:cubicBezTo>
                    <a:pt x="305" y="973"/>
                    <a:pt x="487" y="851"/>
                    <a:pt x="548" y="730"/>
                  </a:cubicBezTo>
                  <a:cubicBezTo>
                    <a:pt x="730" y="608"/>
                    <a:pt x="791" y="517"/>
                    <a:pt x="822" y="395"/>
                  </a:cubicBezTo>
                  <a:cubicBezTo>
                    <a:pt x="913" y="274"/>
                    <a:pt x="913" y="213"/>
                    <a:pt x="913" y="122"/>
                  </a:cubicBezTo>
                  <a:lnTo>
                    <a:pt x="913" y="0"/>
                  </a:ln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86" name="Google Shape;1786;p13"/>
            <p:cNvSpPr/>
            <p:nvPr/>
          </p:nvSpPr>
          <p:spPr>
            <a:xfrm>
              <a:off x="3997696" y="4530385"/>
              <a:ext cx="24685" cy="15846"/>
            </a:xfrm>
            <a:custGeom>
              <a:rect b="b" l="l" r="r" t="t"/>
              <a:pathLst>
                <a:path extrusionOk="0" h="683" w="1064">
                  <a:moveTo>
                    <a:pt x="30" y="1"/>
                  </a:moveTo>
                  <a:cubicBezTo>
                    <a:pt x="30" y="1"/>
                    <a:pt x="30" y="31"/>
                    <a:pt x="0" y="92"/>
                  </a:cubicBezTo>
                  <a:cubicBezTo>
                    <a:pt x="0" y="183"/>
                    <a:pt x="0" y="244"/>
                    <a:pt x="30" y="366"/>
                  </a:cubicBezTo>
                  <a:cubicBezTo>
                    <a:pt x="61" y="396"/>
                    <a:pt x="61" y="426"/>
                    <a:pt x="152" y="518"/>
                  </a:cubicBezTo>
                  <a:cubicBezTo>
                    <a:pt x="182" y="548"/>
                    <a:pt x="243" y="639"/>
                    <a:pt x="334" y="639"/>
                  </a:cubicBezTo>
                  <a:cubicBezTo>
                    <a:pt x="463" y="661"/>
                    <a:pt x="623" y="682"/>
                    <a:pt x="812" y="682"/>
                  </a:cubicBezTo>
                  <a:cubicBezTo>
                    <a:pt x="891" y="682"/>
                    <a:pt x="975" y="678"/>
                    <a:pt x="1064" y="670"/>
                  </a:cubicBezTo>
                  <a:cubicBezTo>
                    <a:pt x="1064" y="670"/>
                    <a:pt x="1003" y="426"/>
                    <a:pt x="851" y="305"/>
                  </a:cubicBezTo>
                  <a:cubicBezTo>
                    <a:pt x="730" y="92"/>
                    <a:pt x="456" y="1"/>
                    <a:pt x="30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87" name="Google Shape;1787;p13"/>
            <p:cNvSpPr/>
            <p:nvPr/>
          </p:nvSpPr>
          <p:spPr>
            <a:xfrm>
              <a:off x="4101354" y="4488092"/>
              <a:ext cx="10602" cy="23293"/>
            </a:xfrm>
            <a:custGeom>
              <a:rect b="b" l="l" r="r" t="t"/>
              <a:pathLst>
                <a:path extrusionOk="0" h="1004" w="457">
                  <a:moveTo>
                    <a:pt x="365" y="0"/>
                  </a:moveTo>
                  <a:cubicBezTo>
                    <a:pt x="243" y="61"/>
                    <a:pt x="122" y="152"/>
                    <a:pt x="91" y="243"/>
                  </a:cubicBezTo>
                  <a:cubicBezTo>
                    <a:pt x="0" y="365"/>
                    <a:pt x="0" y="486"/>
                    <a:pt x="0" y="608"/>
                  </a:cubicBezTo>
                  <a:cubicBezTo>
                    <a:pt x="0" y="821"/>
                    <a:pt x="122" y="1003"/>
                    <a:pt x="122" y="1003"/>
                  </a:cubicBezTo>
                  <a:cubicBezTo>
                    <a:pt x="304" y="851"/>
                    <a:pt x="395" y="699"/>
                    <a:pt x="426" y="638"/>
                  </a:cubicBezTo>
                  <a:cubicBezTo>
                    <a:pt x="456" y="486"/>
                    <a:pt x="456" y="365"/>
                    <a:pt x="456" y="304"/>
                  </a:cubicBezTo>
                  <a:cubicBezTo>
                    <a:pt x="456" y="182"/>
                    <a:pt x="426" y="91"/>
                    <a:pt x="395" y="61"/>
                  </a:cubicBezTo>
                  <a:cubicBezTo>
                    <a:pt x="395" y="30"/>
                    <a:pt x="365" y="0"/>
                    <a:pt x="365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88" name="Google Shape;1788;p13"/>
            <p:cNvSpPr/>
            <p:nvPr/>
          </p:nvSpPr>
          <p:spPr>
            <a:xfrm>
              <a:off x="4107687" y="4500249"/>
              <a:ext cx="20486" cy="12528"/>
            </a:xfrm>
            <a:custGeom>
              <a:rect b="b" l="l" r="r" t="t"/>
              <a:pathLst>
                <a:path extrusionOk="0" h="540" w="883">
                  <a:moveTo>
                    <a:pt x="647" y="0"/>
                  </a:moveTo>
                  <a:cubicBezTo>
                    <a:pt x="578" y="0"/>
                    <a:pt x="517" y="8"/>
                    <a:pt x="457" y="23"/>
                  </a:cubicBezTo>
                  <a:cubicBezTo>
                    <a:pt x="335" y="84"/>
                    <a:pt x="274" y="145"/>
                    <a:pt x="183" y="236"/>
                  </a:cubicBezTo>
                  <a:cubicBezTo>
                    <a:pt x="31" y="388"/>
                    <a:pt x="1" y="540"/>
                    <a:pt x="1" y="540"/>
                  </a:cubicBezTo>
                  <a:cubicBezTo>
                    <a:pt x="244" y="540"/>
                    <a:pt x="396" y="479"/>
                    <a:pt x="548" y="418"/>
                  </a:cubicBezTo>
                  <a:cubicBezTo>
                    <a:pt x="639" y="388"/>
                    <a:pt x="730" y="297"/>
                    <a:pt x="761" y="266"/>
                  </a:cubicBezTo>
                  <a:cubicBezTo>
                    <a:pt x="852" y="236"/>
                    <a:pt x="882" y="145"/>
                    <a:pt x="882" y="114"/>
                  </a:cubicBezTo>
                  <a:lnTo>
                    <a:pt x="882" y="23"/>
                  </a:lnTo>
                  <a:cubicBezTo>
                    <a:pt x="791" y="8"/>
                    <a:pt x="715" y="0"/>
                    <a:pt x="647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89" name="Google Shape;1789;p13"/>
            <p:cNvSpPr/>
            <p:nvPr/>
          </p:nvSpPr>
          <p:spPr>
            <a:xfrm>
              <a:off x="4086529" y="4490203"/>
              <a:ext cx="16240" cy="21182"/>
            </a:xfrm>
            <a:custGeom>
              <a:rect b="b" l="l" r="r" t="t"/>
              <a:pathLst>
                <a:path extrusionOk="0" h="913" w="700">
                  <a:moveTo>
                    <a:pt x="153" y="0"/>
                  </a:moveTo>
                  <a:cubicBezTo>
                    <a:pt x="153" y="0"/>
                    <a:pt x="122" y="0"/>
                    <a:pt x="62" y="61"/>
                  </a:cubicBezTo>
                  <a:cubicBezTo>
                    <a:pt x="31" y="91"/>
                    <a:pt x="1" y="122"/>
                    <a:pt x="1" y="213"/>
                  </a:cubicBezTo>
                  <a:lnTo>
                    <a:pt x="1" y="274"/>
                  </a:lnTo>
                  <a:cubicBezTo>
                    <a:pt x="1" y="304"/>
                    <a:pt x="1" y="304"/>
                    <a:pt x="31" y="365"/>
                  </a:cubicBezTo>
                  <a:cubicBezTo>
                    <a:pt x="31" y="395"/>
                    <a:pt x="62" y="426"/>
                    <a:pt x="62" y="426"/>
                  </a:cubicBezTo>
                  <a:cubicBezTo>
                    <a:pt x="62" y="456"/>
                    <a:pt x="122" y="517"/>
                    <a:pt x="153" y="517"/>
                  </a:cubicBezTo>
                  <a:cubicBezTo>
                    <a:pt x="274" y="730"/>
                    <a:pt x="426" y="851"/>
                    <a:pt x="700" y="912"/>
                  </a:cubicBezTo>
                  <a:cubicBezTo>
                    <a:pt x="700" y="912"/>
                    <a:pt x="700" y="760"/>
                    <a:pt x="609" y="578"/>
                  </a:cubicBezTo>
                  <a:cubicBezTo>
                    <a:pt x="609" y="547"/>
                    <a:pt x="578" y="517"/>
                    <a:pt x="518" y="426"/>
                  </a:cubicBezTo>
                  <a:cubicBezTo>
                    <a:pt x="487" y="395"/>
                    <a:pt x="457" y="365"/>
                    <a:pt x="426" y="274"/>
                  </a:cubicBezTo>
                  <a:cubicBezTo>
                    <a:pt x="335" y="213"/>
                    <a:pt x="214" y="122"/>
                    <a:pt x="153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90" name="Google Shape;1790;p13"/>
            <p:cNvSpPr/>
            <p:nvPr/>
          </p:nvSpPr>
          <p:spPr>
            <a:xfrm>
              <a:off x="4130957" y="4478209"/>
              <a:ext cx="15544" cy="20486"/>
            </a:xfrm>
            <a:custGeom>
              <a:rect b="b" l="l" r="r" t="t"/>
              <a:pathLst>
                <a:path extrusionOk="0" h="883" w="670">
                  <a:moveTo>
                    <a:pt x="609" y="1"/>
                  </a:moveTo>
                  <a:cubicBezTo>
                    <a:pt x="214" y="1"/>
                    <a:pt x="92" y="213"/>
                    <a:pt x="31" y="456"/>
                  </a:cubicBezTo>
                  <a:cubicBezTo>
                    <a:pt x="1" y="639"/>
                    <a:pt x="1" y="882"/>
                    <a:pt x="1" y="882"/>
                  </a:cubicBezTo>
                  <a:cubicBezTo>
                    <a:pt x="396" y="730"/>
                    <a:pt x="548" y="487"/>
                    <a:pt x="639" y="335"/>
                  </a:cubicBezTo>
                  <a:cubicBezTo>
                    <a:pt x="670" y="153"/>
                    <a:pt x="609" y="1"/>
                    <a:pt x="609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91" name="Google Shape;1791;p13"/>
            <p:cNvSpPr/>
            <p:nvPr/>
          </p:nvSpPr>
          <p:spPr>
            <a:xfrm>
              <a:off x="4132372" y="4495284"/>
              <a:ext cx="24012" cy="9651"/>
            </a:xfrm>
            <a:custGeom>
              <a:rect b="b" l="l" r="r" t="t"/>
              <a:pathLst>
                <a:path extrusionOk="0" h="416" w="1035">
                  <a:moveTo>
                    <a:pt x="586" y="0"/>
                  </a:moveTo>
                  <a:cubicBezTo>
                    <a:pt x="480" y="0"/>
                    <a:pt x="386" y="28"/>
                    <a:pt x="305" y="55"/>
                  </a:cubicBezTo>
                  <a:cubicBezTo>
                    <a:pt x="122" y="146"/>
                    <a:pt x="1" y="237"/>
                    <a:pt x="1" y="237"/>
                  </a:cubicBezTo>
                  <a:cubicBezTo>
                    <a:pt x="122" y="298"/>
                    <a:pt x="244" y="328"/>
                    <a:pt x="305" y="359"/>
                  </a:cubicBezTo>
                  <a:cubicBezTo>
                    <a:pt x="365" y="359"/>
                    <a:pt x="457" y="389"/>
                    <a:pt x="517" y="389"/>
                  </a:cubicBezTo>
                  <a:cubicBezTo>
                    <a:pt x="564" y="408"/>
                    <a:pt x="606" y="415"/>
                    <a:pt x="642" y="415"/>
                  </a:cubicBezTo>
                  <a:cubicBezTo>
                    <a:pt x="723" y="415"/>
                    <a:pt x="779" y="380"/>
                    <a:pt x="821" y="359"/>
                  </a:cubicBezTo>
                  <a:cubicBezTo>
                    <a:pt x="973" y="298"/>
                    <a:pt x="1034" y="176"/>
                    <a:pt x="1034" y="176"/>
                  </a:cubicBezTo>
                  <a:cubicBezTo>
                    <a:pt x="866" y="42"/>
                    <a:pt x="717" y="0"/>
                    <a:pt x="586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92" name="Google Shape;1792;p13"/>
            <p:cNvSpPr/>
            <p:nvPr/>
          </p:nvSpPr>
          <p:spPr>
            <a:xfrm>
              <a:off x="4118266" y="4476097"/>
              <a:ext cx="11322" cy="21182"/>
            </a:xfrm>
            <a:custGeom>
              <a:rect b="b" l="l" r="r" t="t"/>
              <a:pathLst>
                <a:path extrusionOk="0" h="913" w="488">
                  <a:moveTo>
                    <a:pt x="92" y="0"/>
                  </a:moveTo>
                  <a:cubicBezTo>
                    <a:pt x="92" y="0"/>
                    <a:pt x="1" y="92"/>
                    <a:pt x="1" y="274"/>
                  </a:cubicBezTo>
                  <a:cubicBezTo>
                    <a:pt x="1" y="365"/>
                    <a:pt x="31" y="456"/>
                    <a:pt x="92" y="578"/>
                  </a:cubicBezTo>
                  <a:cubicBezTo>
                    <a:pt x="122" y="608"/>
                    <a:pt x="153" y="699"/>
                    <a:pt x="213" y="760"/>
                  </a:cubicBezTo>
                  <a:cubicBezTo>
                    <a:pt x="274" y="821"/>
                    <a:pt x="335" y="851"/>
                    <a:pt x="426" y="912"/>
                  </a:cubicBezTo>
                  <a:cubicBezTo>
                    <a:pt x="426" y="912"/>
                    <a:pt x="487" y="760"/>
                    <a:pt x="487" y="578"/>
                  </a:cubicBezTo>
                  <a:cubicBezTo>
                    <a:pt x="487" y="456"/>
                    <a:pt x="457" y="396"/>
                    <a:pt x="426" y="274"/>
                  </a:cubicBezTo>
                  <a:cubicBezTo>
                    <a:pt x="335" y="152"/>
                    <a:pt x="213" y="92"/>
                    <a:pt x="92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93" name="Google Shape;1793;p13"/>
            <p:cNvSpPr/>
            <p:nvPr/>
          </p:nvSpPr>
          <p:spPr>
            <a:xfrm>
              <a:off x="3954660" y="4634043"/>
              <a:ext cx="24708" cy="24012"/>
            </a:xfrm>
            <a:custGeom>
              <a:rect b="b" l="l" r="r" t="t"/>
              <a:pathLst>
                <a:path extrusionOk="0" h="1035" w="1065">
                  <a:moveTo>
                    <a:pt x="518" y="1"/>
                  </a:moveTo>
                  <a:lnTo>
                    <a:pt x="518" y="1"/>
                  </a:lnTo>
                  <a:cubicBezTo>
                    <a:pt x="1" y="578"/>
                    <a:pt x="822" y="1034"/>
                    <a:pt x="822" y="1034"/>
                  </a:cubicBezTo>
                  <a:cubicBezTo>
                    <a:pt x="1065" y="578"/>
                    <a:pt x="974" y="305"/>
                    <a:pt x="852" y="183"/>
                  </a:cubicBezTo>
                  <a:cubicBezTo>
                    <a:pt x="700" y="31"/>
                    <a:pt x="518" y="1"/>
                    <a:pt x="518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94" name="Google Shape;1794;p13"/>
            <p:cNvSpPr/>
            <p:nvPr/>
          </p:nvSpPr>
          <p:spPr>
            <a:xfrm>
              <a:off x="3977234" y="4636873"/>
              <a:ext cx="19766" cy="20486"/>
            </a:xfrm>
            <a:custGeom>
              <a:rect b="b" l="l" r="r" t="t"/>
              <a:pathLst>
                <a:path extrusionOk="0" h="883" w="852">
                  <a:moveTo>
                    <a:pt x="760" y="1"/>
                  </a:moveTo>
                  <a:cubicBezTo>
                    <a:pt x="335" y="122"/>
                    <a:pt x="153" y="335"/>
                    <a:pt x="92" y="517"/>
                  </a:cubicBezTo>
                  <a:cubicBezTo>
                    <a:pt x="1" y="730"/>
                    <a:pt x="31" y="882"/>
                    <a:pt x="31" y="882"/>
                  </a:cubicBezTo>
                  <a:cubicBezTo>
                    <a:pt x="548" y="639"/>
                    <a:pt x="730" y="426"/>
                    <a:pt x="791" y="274"/>
                  </a:cubicBezTo>
                  <a:cubicBezTo>
                    <a:pt x="852" y="122"/>
                    <a:pt x="760" y="1"/>
                    <a:pt x="760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95" name="Google Shape;1795;p13"/>
            <p:cNvSpPr/>
            <p:nvPr/>
          </p:nvSpPr>
          <p:spPr>
            <a:xfrm>
              <a:off x="3945751" y="4649703"/>
              <a:ext cx="26564" cy="10556"/>
            </a:xfrm>
            <a:custGeom>
              <a:rect b="b" l="l" r="r" t="t"/>
              <a:pathLst>
                <a:path extrusionOk="0" h="455" w="1145">
                  <a:moveTo>
                    <a:pt x="452" y="1"/>
                  </a:moveTo>
                  <a:cubicBezTo>
                    <a:pt x="328" y="1"/>
                    <a:pt x="184" y="25"/>
                    <a:pt x="20" y="86"/>
                  </a:cubicBezTo>
                  <a:cubicBezTo>
                    <a:pt x="20" y="111"/>
                    <a:pt x="0" y="455"/>
                    <a:pt x="608" y="455"/>
                  </a:cubicBezTo>
                  <a:cubicBezTo>
                    <a:pt x="750" y="455"/>
                    <a:pt x="926" y="436"/>
                    <a:pt x="1145" y="390"/>
                  </a:cubicBezTo>
                  <a:cubicBezTo>
                    <a:pt x="1145" y="390"/>
                    <a:pt x="950" y="1"/>
                    <a:pt x="452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96" name="Google Shape;1796;p13"/>
            <p:cNvSpPr/>
            <p:nvPr/>
          </p:nvSpPr>
          <p:spPr>
            <a:xfrm>
              <a:off x="3980760" y="4612189"/>
              <a:ext cx="23989" cy="24012"/>
            </a:xfrm>
            <a:custGeom>
              <a:rect b="b" l="l" r="r" t="t"/>
              <a:pathLst>
                <a:path extrusionOk="0" h="1035" w="1034">
                  <a:moveTo>
                    <a:pt x="548" y="1"/>
                  </a:moveTo>
                  <a:cubicBezTo>
                    <a:pt x="1" y="578"/>
                    <a:pt x="821" y="1034"/>
                    <a:pt x="821" y="1034"/>
                  </a:cubicBezTo>
                  <a:cubicBezTo>
                    <a:pt x="1034" y="578"/>
                    <a:pt x="943" y="305"/>
                    <a:pt x="882" y="183"/>
                  </a:cubicBezTo>
                  <a:cubicBezTo>
                    <a:pt x="730" y="31"/>
                    <a:pt x="548" y="1"/>
                    <a:pt x="548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97" name="Google Shape;1797;p13"/>
            <p:cNvSpPr/>
            <p:nvPr/>
          </p:nvSpPr>
          <p:spPr>
            <a:xfrm>
              <a:off x="4002614" y="4615019"/>
              <a:ext cx="19766" cy="19766"/>
            </a:xfrm>
            <a:custGeom>
              <a:rect b="b" l="l" r="r" t="t"/>
              <a:pathLst>
                <a:path extrusionOk="0" h="852" w="852">
                  <a:moveTo>
                    <a:pt x="761" y="0"/>
                  </a:moveTo>
                  <a:cubicBezTo>
                    <a:pt x="366" y="91"/>
                    <a:pt x="153" y="335"/>
                    <a:pt x="92" y="517"/>
                  </a:cubicBezTo>
                  <a:cubicBezTo>
                    <a:pt x="1" y="699"/>
                    <a:pt x="62" y="851"/>
                    <a:pt x="62" y="851"/>
                  </a:cubicBezTo>
                  <a:cubicBezTo>
                    <a:pt x="578" y="639"/>
                    <a:pt x="730" y="395"/>
                    <a:pt x="821" y="243"/>
                  </a:cubicBezTo>
                  <a:cubicBezTo>
                    <a:pt x="852" y="91"/>
                    <a:pt x="761" y="0"/>
                    <a:pt x="761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98" name="Google Shape;1798;p13"/>
            <p:cNvSpPr/>
            <p:nvPr/>
          </p:nvSpPr>
          <p:spPr>
            <a:xfrm>
              <a:off x="3972292" y="4627849"/>
              <a:ext cx="25427" cy="10301"/>
            </a:xfrm>
            <a:custGeom>
              <a:rect b="b" l="l" r="r" t="t"/>
              <a:pathLst>
                <a:path extrusionOk="0" h="444" w="1096">
                  <a:moveTo>
                    <a:pt x="418" y="0"/>
                  </a:moveTo>
                  <a:cubicBezTo>
                    <a:pt x="297" y="0"/>
                    <a:pt x="159" y="25"/>
                    <a:pt x="1" y="86"/>
                  </a:cubicBezTo>
                  <a:cubicBezTo>
                    <a:pt x="1" y="111"/>
                    <a:pt x="1" y="443"/>
                    <a:pt x="607" y="443"/>
                  </a:cubicBezTo>
                  <a:cubicBezTo>
                    <a:pt x="739" y="443"/>
                    <a:pt x="900" y="428"/>
                    <a:pt x="1095" y="390"/>
                  </a:cubicBezTo>
                  <a:cubicBezTo>
                    <a:pt x="1095" y="390"/>
                    <a:pt x="900" y="0"/>
                    <a:pt x="418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99" name="Google Shape;1799;p13"/>
            <p:cNvSpPr/>
            <p:nvPr/>
          </p:nvSpPr>
          <p:spPr>
            <a:xfrm>
              <a:off x="4104161" y="4625645"/>
              <a:ext cx="23293" cy="15521"/>
            </a:xfrm>
            <a:custGeom>
              <a:rect b="b" l="l" r="r" t="t"/>
              <a:pathLst>
                <a:path extrusionOk="0" h="669" w="1004">
                  <a:moveTo>
                    <a:pt x="666" y="1"/>
                  </a:moveTo>
                  <a:cubicBezTo>
                    <a:pt x="254" y="1"/>
                    <a:pt x="1" y="545"/>
                    <a:pt x="1" y="545"/>
                  </a:cubicBezTo>
                  <a:cubicBezTo>
                    <a:pt x="187" y="632"/>
                    <a:pt x="338" y="668"/>
                    <a:pt x="461" y="668"/>
                  </a:cubicBezTo>
                  <a:cubicBezTo>
                    <a:pt x="640" y="668"/>
                    <a:pt x="762" y="592"/>
                    <a:pt x="852" y="485"/>
                  </a:cubicBezTo>
                  <a:cubicBezTo>
                    <a:pt x="943" y="333"/>
                    <a:pt x="1004" y="120"/>
                    <a:pt x="1004" y="120"/>
                  </a:cubicBezTo>
                  <a:cubicBezTo>
                    <a:pt x="882" y="35"/>
                    <a:pt x="769" y="1"/>
                    <a:pt x="666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00" name="Google Shape;1800;p13"/>
            <p:cNvSpPr/>
            <p:nvPr/>
          </p:nvSpPr>
          <p:spPr>
            <a:xfrm>
              <a:off x="4104880" y="4642604"/>
              <a:ext cx="21182" cy="15637"/>
            </a:xfrm>
            <a:custGeom>
              <a:rect b="b" l="l" r="r" t="t"/>
              <a:pathLst>
                <a:path extrusionOk="0" h="674" w="913">
                  <a:moveTo>
                    <a:pt x="176" y="0"/>
                  </a:moveTo>
                  <a:cubicBezTo>
                    <a:pt x="68" y="0"/>
                    <a:pt x="0" y="27"/>
                    <a:pt x="0" y="27"/>
                  </a:cubicBezTo>
                  <a:cubicBezTo>
                    <a:pt x="274" y="513"/>
                    <a:pt x="517" y="665"/>
                    <a:pt x="669" y="665"/>
                  </a:cubicBezTo>
                  <a:cubicBezTo>
                    <a:pt x="705" y="672"/>
                    <a:pt x="737" y="674"/>
                    <a:pt x="764" y="674"/>
                  </a:cubicBezTo>
                  <a:cubicBezTo>
                    <a:pt x="873" y="674"/>
                    <a:pt x="912" y="635"/>
                    <a:pt x="912" y="635"/>
                  </a:cubicBezTo>
                  <a:cubicBezTo>
                    <a:pt x="760" y="240"/>
                    <a:pt x="547" y="88"/>
                    <a:pt x="365" y="27"/>
                  </a:cubicBezTo>
                  <a:cubicBezTo>
                    <a:pt x="294" y="7"/>
                    <a:pt x="230" y="0"/>
                    <a:pt x="176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01" name="Google Shape;1801;p13"/>
            <p:cNvSpPr/>
            <p:nvPr/>
          </p:nvSpPr>
          <p:spPr>
            <a:xfrm>
              <a:off x="4094301" y="4611493"/>
              <a:ext cx="21182" cy="25404"/>
            </a:xfrm>
            <a:custGeom>
              <a:rect b="b" l="l" r="r" t="t"/>
              <a:pathLst>
                <a:path extrusionOk="0" h="1095" w="913">
                  <a:moveTo>
                    <a:pt x="547" y="0"/>
                  </a:moveTo>
                  <a:cubicBezTo>
                    <a:pt x="547" y="0"/>
                    <a:pt x="0" y="0"/>
                    <a:pt x="365" y="1095"/>
                  </a:cubicBezTo>
                  <a:cubicBezTo>
                    <a:pt x="365" y="1095"/>
                    <a:pt x="912" y="699"/>
                    <a:pt x="547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02" name="Google Shape;1802;p13"/>
            <p:cNvSpPr/>
            <p:nvPr/>
          </p:nvSpPr>
          <p:spPr>
            <a:xfrm>
              <a:off x="4097108" y="4690025"/>
              <a:ext cx="24708" cy="10788"/>
            </a:xfrm>
            <a:custGeom>
              <a:rect b="b" l="l" r="r" t="t"/>
              <a:pathLst>
                <a:path extrusionOk="0" h="465" w="1065">
                  <a:moveTo>
                    <a:pt x="609" y="1"/>
                  </a:moveTo>
                  <a:cubicBezTo>
                    <a:pt x="278" y="1"/>
                    <a:pt x="1" y="263"/>
                    <a:pt x="1" y="263"/>
                  </a:cubicBezTo>
                  <a:cubicBezTo>
                    <a:pt x="250" y="405"/>
                    <a:pt x="447" y="464"/>
                    <a:pt x="592" y="464"/>
                  </a:cubicBezTo>
                  <a:cubicBezTo>
                    <a:pt x="695" y="464"/>
                    <a:pt x="771" y="435"/>
                    <a:pt x="822" y="384"/>
                  </a:cubicBezTo>
                  <a:cubicBezTo>
                    <a:pt x="973" y="354"/>
                    <a:pt x="1065" y="202"/>
                    <a:pt x="1065" y="202"/>
                  </a:cubicBezTo>
                  <a:cubicBezTo>
                    <a:pt x="915" y="52"/>
                    <a:pt x="757" y="1"/>
                    <a:pt x="609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03" name="Google Shape;1803;p13"/>
            <p:cNvSpPr/>
            <p:nvPr/>
          </p:nvSpPr>
          <p:spPr>
            <a:xfrm>
              <a:off x="4097108" y="4699629"/>
              <a:ext cx="17655" cy="16704"/>
            </a:xfrm>
            <a:custGeom>
              <a:rect b="b" l="l" r="r" t="t"/>
              <a:pathLst>
                <a:path extrusionOk="0" h="720" w="761">
                  <a:moveTo>
                    <a:pt x="1" y="1"/>
                  </a:moveTo>
                  <a:cubicBezTo>
                    <a:pt x="153" y="396"/>
                    <a:pt x="335" y="609"/>
                    <a:pt x="487" y="669"/>
                  </a:cubicBezTo>
                  <a:cubicBezTo>
                    <a:pt x="552" y="709"/>
                    <a:pt x="612" y="720"/>
                    <a:pt x="659" y="720"/>
                  </a:cubicBezTo>
                  <a:cubicBezTo>
                    <a:pt x="721" y="720"/>
                    <a:pt x="761" y="700"/>
                    <a:pt x="761" y="700"/>
                  </a:cubicBezTo>
                  <a:cubicBezTo>
                    <a:pt x="730" y="366"/>
                    <a:pt x="518" y="214"/>
                    <a:pt x="335" y="92"/>
                  </a:cubicBezTo>
                  <a:cubicBezTo>
                    <a:pt x="153" y="1"/>
                    <a:pt x="1" y="1"/>
                    <a:pt x="1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04" name="Google Shape;1804;p13"/>
            <p:cNvSpPr/>
            <p:nvPr/>
          </p:nvSpPr>
          <p:spPr>
            <a:xfrm>
              <a:off x="4095855" y="4675525"/>
              <a:ext cx="15382" cy="18490"/>
            </a:xfrm>
            <a:custGeom>
              <a:rect b="b" l="l" r="r" t="t"/>
              <a:pathLst>
                <a:path extrusionOk="0" h="797" w="663">
                  <a:moveTo>
                    <a:pt x="425" y="1"/>
                  </a:moveTo>
                  <a:cubicBezTo>
                    <a:pt x="298" y="1"/>
                    <a:pt x="0" y="77"/>
                    <a:pt x="24" y="797"/>
                  </a:cubicBezTo>
                  <a:cubicBezTo>
                    <a:pt x="24" y="797"/>
                    <a:pt x="663" y="675"/>
                    <a:pt x="480" y="6"/>
                  </a:cubicBezTo>
                  <a:cubicBezTo>
                    <a:pt x="480" y="6"/>
                    <a:pt x="459" y="1"/>
                    <a:pt x="425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05" name="Google Shape;1805;p13"/>
            <p:cNvSpPr/>
            <p:nvPr/>
          </p:nvSpPr>
          <p:spPr>
            <a:xfrm>
              <a:off x="4026603" y="4602329"/>
              <a:ext cx="16240" cy="20462"/>
            </a:xfrm>
            <a:custGeom>
              <a:rect b="b" l="l" r="r" t="t"/>
              <a:pathLst>
                <a:path extrusionOk="0" h="882" w="700">
                  <a:moveTo>
                    <a:pt x="456" y="0"/>
                  </a:moveTo>
                  <a:cubicBezTo>
                    <a:pt x="0" y="395"/>
                    <a:pt x="456" y="882"/>
                    <a:pt x="456" y="882"/>
                  </a:cubicBezTo>
                  <a:cubicBezTo>
                    <a:pt x="699" y="578"/>
                    <a:pt x="699" y="335"/>
                    <a:pt x="639" y="183"/>
                  </a:cubicBezTo>
                  <a:cubicBezTo>
                    <a:pt x="578" y="91"/>
                    <a:pt x="456" y="0"/>
                    <a:pt x="456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06" name="Google Shape;1806;p13"/>
            <p:cNvSpPr/>
            <p:nvPr/>
          </p:nvSpPr>
          <p:spPr>
            <a:xfrm>
              <a:off x="4039990" y="4609381"/>
              <a:ext cx="15544" cy="13410"/>
            </a:xfrm>
            <a:custGeom>
              <a:rect b="b" l="l" r="r" t="t"/>
              <a:pathLst>
                <a:path extrusionOk="0" h="578" w="670">
                  <a:moveTo>
                    <a:pt x="639" y="0"/>
                  </a:moveTo>
                  <a:cubicBezTo>
                    <a:pt x="366" y="0"/>
                    <a:pt x="183" y="152"/>
                    <a:pt x="92" y="304"/>
                  </a:cubicBezTo>
                  <a:cubicBezTo>
                    <a:pt x="1" y="426"/>
                    <a:pt x="1" y="578"/>
                    <a:pt x="1" y="578"/>
                  </a:cubicBezTo>
                  <a:cubicBezTo>
                    <a:pt x="366" y="486"/>
                    <a:pt x="517" y="334"/>
                    <a:pt x="609" y="243"/>
                  </a:cubicBezTo>
                  <a:cubicBezTo>
                    <a:pt x="669" y="91"/>
                    <a:pt x="639" y="0"/>
                    <a:pt x="639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07" name="Google Shape;1807;p13"/>
            <p:cNvSpPr/>
            <p:nvPr/>
          </p:nvSpPr>
          <p:spPr>
            <a:xfrm>
              <a:off x="4016720" y="4613349"/>
              <a:ext cx="18351" cy="10162"/>
            </a:xfrm>
            <a:custGeom>
              <a:rect b="b" l="l" r="r" t="t"/>
              <a:pathLst>
                <a:path extrusionOk="0" h="438" w="791">
                  <a:moveTo>
                    <a:pt x="283" y="1"/>
                  </a:moveTo>
                  <a:cubicBezTo>
                    <a:pt x="243" y="1"/>
                    <a:pt x="200" y="4"/>
                    <a:pt x="153" y="12"/>
                  </a:cubicBezTo>
                  <a:cubicBezTo>
                    <a:pt x="122" y="72"/>
                    <a:pt x="1" y="437"/>
                    <a:pt x="791" y="437"/>
                  </a:cubicBezTo>
                  <a:cubicBezTo>
                    <a:pt x="791" y="437"/>
                    <a:pt x="740" y="1"/>
                    <a:pt x="283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08" name="Google Shape;1808;p13"/>
            <p:cNvSpPr/>
            <p:nvPr/>
          </p:nvSpPr>
          <p:spPr>
            <a:xfrm>
              <a:off x="3937747" y="4647453"/>
              <a:ext cx="19070" cy="22597"/>
            </a:xfrm>
            <a:custGeom>
              <a:rect b="b" l="l" r="r" t="t"/>
              <a:pathLst>
                <a:path extrusionOk="0" h="974" w="822">
                  <a:moveTo>
                    <a:pt x="365" y="0"/>
                  </a:moveTo>
                  <a:lnTo>
                    <a:pt x="365" y="0"/>
                  </a:lnTo>
                  <a:cubicBezTo>
                    <a:pt x="0" y="608"/>
                    <a:pt x="730" y="973"/>
                    <a:pt x="730" y="973"/>
                  </a:cubicBezTo>
                  <a:cubicBezTo>
                    <a:pt x="821" y="517"/>
                    <a:pt x="760" y="304"/>
                    <a:pt x="639" y="152"/>
                  </a:cubicBezTo>
                  <a:cubicBezTo>
                    <a:pt x="517" y="31"/>
                    <a:pt x="365" y="1"/>
                    <a:pt x="365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09" name="Google Shape;1809;p13"/>
            <p:cNvSpPr/>
            <p:nvPr/>
          </p:nvSpPr>
          <p:spPr>
            <a:xfrm>
              <a:off x="3956075" y="4648149"/>
              <a:ext cx="14129" cy="21182"/>
            </a:xfrm>
            <a:custGeom>
              <a:rect b="b" l="l" r="r" t="t"/>
              <a:pathLst>
                <a:path extrusionOk="0" h="913" w="609">
                  <a:moveTo>
                    <a:pt x="548" y="1"/>
                  </a:moveTo>
                  <a:cubicBezTo>
                    <a:pt x="244" y="153"/>
                    <a:pt x="92" y="396"/>
                    <a:pt x="31" y="578"/>
                  </a:cubicBezTo>
                  <a:cubicBezTo>
                    <a:pt x="1" y="761"/>
                    <a:pt x="31" y="913"/>
                    <a:pt x="31" y="913"/>
                  </a:cubicBezTo>
                  <a:cubicBezTo>
                    <a:pt x="457" y="639"/>
                    <a:pt x="578" y="426"/>
                    <a:pt x="578" y="274"/>
                  </a:cubicBezTo>
                  <a:cubicBezTo>
                    <a:pt x="609" y="92"/>
                    <a:pt x="548" y="1"/>
                    <a:pt x="548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10" name="Google Shape;1810;p13"/>
            <p:cNvSpPr/>
            <p:nvPr/>
          </p:nvSpPr>
          <p:spPr>
            <a:xfrm>
              <a:off x="3931390" y="4664690"/>
              <a:ext cx="21182" cy="9605"/>
            </a:xfrm>
            <a:custGeom>
              <a:rect b="b" l="l" r="r" t="t"/>
              <a:pathLst>
                <a:path extrusionOk="0" h="414" w="913">
                  <a:moveTo>
                    <a:pt x="406" y="1"/>
                  </a:moveTo>
                  <a:cubicBezTo>
                    <a:pt x="291" y="1"/>
                    <a:pt x="156" y="38"/>
                    <a:pt x="2" y="138"/>
                  </a:cubicBezTo>
                  <a:lnTo>
                    <a:pt x="2" y="138"/>
                  </a:lnTo>
                  <a:cubicBezTo>
                    <a:pt x="1" y="136"/>
                    <a:pt x="1" y="134"/>
                    <a:pt x="1" y="134"/>
                  </a:cubicBezTo>
                  <a:cubicBezTo>
                    <a:pt x="1" y="134"/>
                    <a:pt x="1" y="136"/>
                    <a:pt x="1" y="139"/>
                  </a:cubicBezTo>
                  <a:cubicBezTo>
                    <a:pt x="1" y="139"/>
                    <a:pt x="2" y="139"/>
                    <a:pt x="2" y="138"/>
                  </a:cubicBezTo>
                  <a:lnTo>
                    <a:pt x="2" y="138"/>
                  </a:lnTo>
                  <a:cubicBezTo>
                    <a:pt x="9" y="173"/>
                    <a:pt x="59" y="414"/>
                    <a:pt x="433" y="414"/>
                  </a:cubicBezTo>
                  <a:cubicBezTo>
                    <a:pt x="555" y="414"/>
                    <a:pt x="712" y="388"/>
                    <a:pt x="913" y="321"/>
                  </a:cubicBezTo>
                  <a:cubicBezTo>
                    <a:pt x="913" y="321"/>
                    <a:pt x="744" y="1"/>
                    <a:pt x="406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11" name="Google Shape;1811;p13"/>
            <p:cNvSpPr/>
            <p:nvPr/>
          </p:nvSpPr>
          <p:spPr>
            <a:xfrm>
              <a:off x="3935636" y="4601609"/>
              <a:ext cx="11994" cy="24708"/>
            </a:xfrm>
            <a:custGeom>
              <a:rect b="b" l="l" r="r" t="t"/>
              <a:pathLst>
                <a:path extrusionOk="0" h="1065" w="517">
                  <a:moveTo>
                    <a:pt x="304" y="1"/>
                  </a:moveTo>
                  <a:cubicBezTo>
                    <a:pt x="61" y="153"/>
                    <a:pt x="0" y="396"/>
                    <a:pt x="61" y="639"/>
                  </a:cubicBezTo>
                  <a:cubicBezTo>
                    <a:pt x="91" y="882"/>
                    <a:pt x="152" y="1065"/>
                    <a:pt x="152" y="1065"/>
                  </a:cubicBezTo>
                  <a:cubicBezTo>
                    <a:pt x="426" y="730"/>
                    <a:pt x="517" y="487"/>
                    <a:pt x="426" y="305"/>
                  </a:cubicBezTo>
                  <a:cubicBezTo>
                    <a:pt x="426" y="183"/>
                    <a:pt x="395" y="122"/>
                    <a:pt x="365" y="62"/>
                  </a:cubicBezTo>
                  <a:cubicBezTo>
                    <a:pt x="365" y="31"/>
                    <a:pt x="304" y="1"/>
                    <a:pt x="304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12" name="Google Shape;1812;p13"/>
            <p:cNvSpPr/>
            <p:nvPr/>
          </p:nvSpPr>
          <p:spPr>
            <a:xfrm>
              <a:off x="3941970" y="4614648"/>
              <a:ext cx="17655" cy="12389"/>
            </a:xfrm>
            <a:custGeom>
              <a:rect b="b" l="l" r="r" t="t"/>
              <a:pathLst>
                <a:path extrusionOk="0" h="534" w="761">
                  <a:moveTo>
                    <a:pt x="591" y="0"/>
                  </a:moveTo>
                  <a:cubicBezTo>
                    <a:pt x="393" y="0"/>
                    <a:pt x="252" y="104"/>
                    <a:pt x="153" y="229"/>
                  </a:cubicBezTo>
                  <a:cubicBezTo>
                    <a:pt x="31" y="381"/>
                    <a:pt x="1" y="533"/>
                    <a:pt x="1" y="533"/>
                  </a:cubicBezTo>
                  <a:cubicBezTo>
                    <a:pt x="183" y="533"/>
                    <a:pt x="335" y="503"/>
                    <a:pt x="426" y="472"/>
                  </a:cubicBezTo>
                  <a:cubicBezTo>
                    <a:pt x="548" y="381"/>
                    <a:pt x="609" y="351"/>
                    <a:pt x="639" y="259"/>
                  </a:cubicBezTo>
                  <a:cubicBezTo>
                    <a:pt x="761" y="107"/>
                    <a:pt x="730" y="16"/>
                    <a:pt x="730" y="16"/>
                  </a:cubicBezTo>
                  <a:cubicBezTo>
                    <a:pt x="681" y="5"/>
                    <a:pt x="635" y="0"/>
                    <a:pt x="591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13" name="Google Shape;1813;p13"/>
            <p:cNvSpPr/>
            <p:nvPr/>
          </p:nvSpPr>
          <p:spPr>
            <a:xfrm>
              <a:off x="3923642" y="4610866"/>
              <a:ext cx="14129" cy="15451"/>
            </a:xfrm>
            <a:custGeom>
              <a:rect b="b" l="l" r="r" t="t"/>
              <a:pathLst>
                <a:path extrusionOk="0" h="666" w="609">
                  <a:moveTo>
                    <a:pt x="61" y="0"/>
                  </a:moveTo>
                  <a:cubicBezTo>
                    <a:pt x="41" y="0"/>
                    <a:pt x="21" y="7"/>
                    <a:pt x="0" y="27"/>
                  </a:cubicBezTo>
                  <a:lnTo>
                    <a:pt x="0" y="88"/>
                  </a:lnTo>
                  <a:cubicBezTo>
                    <a:pt x="0" y="119"/>
                    <a:pt x="0" y="210"/>
                    <a:pt x="31" y="270"/>
                  </a:cubicBezTo>
                  <a:cubicBezTo>
                    <a:pt x="61" y="362"/>
                    <a:pt x="122" y="422"/>
                    <a:pt x="183" y="483"/>
                  </a:cubicBezTo>
                  <a:cubicBezTo>
                    <a:pt x="304" y="544"/>
                    <a:pt x="426" y="635"/>
                    <a:pt x="608" y="666"/>
                  </a:cubicBezTo>
                  <a:cubicBezTo>
                    <a:pt x="608" y="666"/>
                    <a:pt x="608" y="514"/>
                    <a:pt x="517" y="331"/>
                  </a:cubicBezTo>
                  <a:cubicBezTo>
                    <a:pt x="487" y="240"/>
                    <a:pt x="456" y="119"/>
                    <a:pt x="335" y="88"/>
                  </a:cubicBezTo>
                  <a:cubicBezTo>
                    <a:pt x="304" y="58"/>
                    <a:pt x="274" y="58"/>
                    <a:pt x="183" y="27"/>
                  </a:cubicBezTo>
                  <a:cubicBezTo>
                    <a:pt x="142" y="27"/>
                    <a:pt x="102" y="0"/>
                    <a:pt x="61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14" name="Google Shape;1814;p13"/>
            <p:cNvSpPr/>
            <p:nvPr/>
          </p:nvSpPr>
          <p:spPr>
            <a:xfrm>
              <a:off x="4181742" y="4637569"/>
              <a:ext cx="14825" cy="21901"/>
            </a:xfrm>
            <a:custGeom>
              <a:rect b="b" l="l" r="r" t="t"/>
              <a:pathLst>
                <a:path extrusionOk="0" h="944" w="639">
                  <a:moveTo>
                    <a:pt x="578" y="1"/>
                  </a:moveTo>
                  <a:cubicBezTo>
                    <a:pt x="183" y="31"/>
                    <a:pt x="91" y="275"/>
                    <a:pt x="31" y="487"/>
                  </a:cubicBezTo>
                  <a:cubicBezTo>
                    <a:pt x="0" y="730"/>
                    <a:pt x="31" y="943"/>
                    <a:pt x="31" y="943"/>
                  </a:cubicBezTo>
                  <a:cubicBezTo>
                    <a:pt x="487" y="791"/>
                    <a:pt x="608" y="548"/>
                    <a:pt x="639" y="335"/>
                  </a:cubicBezTo>
                  <a:cubicBezTo>
                    <a:pt x="639" y="153"/>
                    <a:pt x="578" y="1"/>
                    <a:pt x="578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15" name="Google Shape;1815;p13"/>
            <p:cNvSpPr/>
            <p:nvPr/>
          </p:nvSpPr>
          <p:spPr>
            <a:xfrm>
              <a:off x="4185268" y="4654505"/>
              <a:ext cx="23989" cy="9187"/>
            </a:xfrm>
            <a:custGeom>
              <a:rect b="b" l="l" r="r" t="t"/>
              <a:pathLst>
                <a:path extrusionOk="0" h="396" w="1034">
                  <a:moveTo>
                    <a:pt x="608" y="0"/>
                  </a:moveTo>
                  <a:cubicBezTo>
                    <a:pt x="456" y="0"/>
                    <a:pt x="335" y="31"/>
                    <a:pt x="274" y="61"/>
                  </a:cubicBezTo>
                  <a:cubicBezTo>
                    <a:pt x="122" y="152"/>
                    <a:pt x="0" y="304"/>
                    <a:pt x="0" y="304"/>
                  </a:cubicBezTo>
                  <a:cubicBezTo>
                    <a:pt x="152" y="365"/>
                    <a:pt x="274" y="365"/>
                    <a:pt x="335" y="396"/>
                  </a:cubicBezTo>
                  <a:lnTo>
                    <a:pt x="608" y="396"/>
                  </a:lnTo>
                  <a:cubicBezTo>
                    <a:pt x="760" y="396"/>
                    <a:pt x="851" y="335"/>
                    <a:pt x="912" y="304"/>
                  </a:cubicBezTo>
                  <a:cubicBezTo>
                    <a:pt x="1003" y="274"/>
                    <a:pt x="1034" y="183"/>
                    <a:pt x="1034" y="152"/>
                  </a:cubicBezTo>
                  <a:lnTo>
                    <a:pt x="1034" y="61"/>
                  </a:lnTo>
                  <a:cubicBezTo>
                    <a:pt x="943" y="31"/>
                    <a:pt x="882" y="0"/>
                    <a:pt x="791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16" name="Google Shape;1816;p13"/>
            <p:cNvSpPr/>
            <p:nvPr/>
          </p:nvSpPr>
          <p:spPr>
            <a:xfrm>
              <a:off x="4167636" y="4637569"/>
              <a:ext cx="13410" cy="21182"/>
            </a:xfrm>
            <a:custGeom>
              <a:rect b="b" l="l" r="r" t="t"/>
              <a:pathLst>
                <a:path extrusionOk="0" h="913" w="578">
                  <a:moveTo>
                    <a:pt x="92" y="1"/>
                  </a:moveTo>
                  <a:cubicBezTo>
                    <a:pt x="92" y="1"/>
                    <a:pt x="92" y="31"/>
                    <a:pt x="31" y="92"/>
                  </a:cubicBezTo>
                  <a:cubicBezTo>
                    <a:pt x="31" y="123"/>
                    <a:pt x="0" y="183"/>
                    <a:pt x="31" y="275"/>
                  </a:cubicBezTo>
                  <a:cubicBezTo>
                    <a:pt x="31" y="335"/>
                    <a:pt x="92" y="426"/>
                    <a:pt x="183" y="548"/>
                  </a:cubicBezTo>
                  <a:cubicBezTo>
                    <a:pt x="244" y="578"/>
                    <a:pt x="274" y="639"/>
                    <a:pt x="335" y="700"/>
                  </a:cubicBezTo>
                  <a:cubicBezTo>
                    <a:pt x="365" y="791"/>
                    <a:pt x="456" y="852"/>
                    <a:pt x="548" y="913"/>
                  </a:cubicBezTo>
                  <a:cubicBezTo>
                    <a:pt x="548" y="913"/>
                    <a:pt x="578" y="761"/>
                    <a:pt x="578" y="578"/>
                  </a:cubicBezTo>
                  <a:cubicBezTo>
                    <a:pt x="578" y="457"/>
                    <a:pt x="548" y="396"/>
                    <a:pt x="456" y="275"/>
                  </a:cubicBezTo>
                  <a:cubicBezTo>
                    <a:pt x="426" y="244"/>
                    <a:pt x="396" y="153"/>
                    <a:pt x="304" y="123"/>
                  </a:cubicBezTo>
                  <a:lnTo>
                    <a:pt x="92" y="1"/>
                  </a:ln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17" name="Google Shape;1817;p13"/>
            <p:cNvSpPr/>
            <p:nvPr/>
          </p:nvSpPr>
          <p:spPr>
            <a:xfrm>
              <a:off x="4188794" y="4573329"/>
              <a:ext cx="16936" cy="19140"/>
            </a:xfrm>
            <a:custGeom>
              <a:rect b="b" l="l" r="r" t="t"/>
              <a:pathLst>
                <a:path extrusionOk="0" h="825" w="730">
                  <a:moveTo>
                    <a:pt x="622" y="1"/>
                  </a:moveTo>
                  <a:cubicBezTo>
                    <a:pt x="308" y="1"/>
                    <a:pt x="148" y="172"/>
                    <a:pt x="91" y="369"/>
                  </a:cubicBezTo>
                  <a:cubicBezTo>
                    <a:pt x="0" y="612"/>
                    <a:pt x="0" y="825"/>
                    <a:pt x="0" y="825"/>
                  </a:cubicBezTo>
                  <a:cubicBezTo>
                    <a:pt x="456" y="764"/>
                    <a:pt x="608" y="521"/>
                    <a:pt x="699" y="338"/>
                  </a:cubicBezTo>
                  <a:cubicBezTo>
                    <a:pt x="730" y="156"/>
                    <a:pt x="699" y="4"/>
                    <a:pt x="699" y="4"/>
                  </a:cubicBezTo>
                  <a:cubicBezTo>
                    <a:pt x="672" y="2"/>
                    <a:pt x="647" y="1"/>
                    <a:pt x="622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18" name="Google Shape;1818;p13"/>
            <p:cNvSpPr/>
            <p:nvPr/>
          </p:nvSpPr>
          <p:spPr>
            <a:xfrm>
              <a:off x="4191602" y="4589731"/>
              <a:ext cx="23293" cy="10579"/>
            </a:xfrm>
            <a:custGeom>
              <a:rect b="b" l="l" r="r" t="t"/>
              <a:pathLst>
                <a:path extrusionOk="0" h="456" w="1004">
                  <a:moveTo>
                    <a:pt x="537" y="1"/>
                  </a:moveTo>
                  <a:cubicBezTo>
                    <a:pt x="452" y="1"/>
                    <a:pt x="374" y="22"/>
                    <a:pt x="305" y="57"/>
                  </a:cubicBezTo>
                  <a:cubicBezTo>
                    <a:pt x="92" y="118"/>
                    <a:pt x="1" y="239"/>
                    <a:pt x="1" y="239"/>
                  </a:cubicBezTo>
                  <a:cubicBezTo>
                    <a:pt x="269" y="400"/>
                    <a:pt x="453" y="456"/>
                    <a:pt x="590" y="456"/>
                  </a:cubicBezTo>
                  <a:cubicBezTo>
                    <a:pt x="686" y="456"/>
                    <a:pt x="759" y="429"/>
                    <a:pt x="822" y="391"/>
                  </a:cubicBezTo>
                  <a:cubicBezTo>
                    <a:pt x="974" y="330"/>
                    <a:pt x="1004" y="209"/>
                    <a:pt x="1004" y="209"/>
                  </a:cubicBezTo>
                  <a:cubicBezTo>
                    <a:pt x="834" y="58"/>
                    <a:pt x="676" y="1"/>
                    <a:pt x="537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19" name="Google Shape;1819;p13"/>
            <p:cNvSpPr/>
            <p:nvPr/>
          </p:nvSpPr>
          <p:spPr>
            <a:xfrm>
              <a:off x="4178215" y="4567761"/>
              <a:ext cx="11298" cy="24012"/>
            </a:xfrm>
            <a:custGeom>
              <a:rect b="b" l="l" r="r" t="t"/>
              <a:pathLst>
                <a:path extrusionOk="0" h="1035" w="487">
                  <a:moveTo>
                    <a:pt x="213" y="1"/>
                  </a:moveTo>
                  <a:cubicBezTo>
                    <a:pt x="213" y="1"/>
                    <a:pt x="183" y="1"/>
                    <a:pt x="152" y="62"/>
                  </a:cubicBezTo>
                  <a:cubicBezTo>
                    <a:pt x="122" y="92"/>
                    <a:pt x="61" y="122"/>
                    <a:pt x="31" y="214"/>
                  </a:cubicBezTo>
                  <a:cubicBezTo>
                    <a:pt x="0" y="396"/>
                    <a:pt x="31" y="700"/>
                    <a:pt x="395" y="1034"/>
                  </a:cubicBezTo>
                  <a:cubicBezTo>
                    <a:pt x="395" y="1034"/>
                    <a:pt x="456" y="882"/>
                    <a:pt x="487" y="700"/>
                  </a:cubicBezTo>
                  <a:cubicBezTo>
                    <a:pt x="487" y="518"/>
                    <a:pt x="456" y="274"/>
                    <a:pt x="213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20" name="Google Shape;1820;p13"/>
            <p:cNvSpPr/>
            <p:nvPr/>
          </p:nvSpPr>
          <p:spPr>
            <a:xfrm>
              <a:off x="4205011" y="4556485"/>
              <a:ext cx="12714" cy="21182"/>
            </a:xfrm>
            <a:custGeom>
              <a:rect b="b" l="l" r="r" t="t"/>
              <a:pathLst>
                <a:path extrusionOk="0" h="913" w="548">
                  <a:moveTo>
                    <a:pt x="547" y="0"/>
                  </a:moveTo>
                  <a:cubicBezTo>
                    <a:pt x="365" y="61"/>
                    <a:pt x="183" y="304"/>
                    <a:pt x="92" y="487"/>
                  </a:cubicBezTo>
                  <a:cubicBezTo>
                    <a:pt x="0" y="730"/>
                    <a:pt x="0" y="912"/>
                    <a:pt x="0" y="912"/>
                  </a:cubicBezTo>
                  <a:cubicBezTo>
                    <a:pt x="183" y="852"/>
                    <a:pt x="274" y="730"/>
                    <a:pt x="365" y="608"/>
                  </a:cubicBezTo>
                  <a:cubicBezTo>
                    <a:pt x="426" y="487"/>
                    <a:pt x="487" y="396"/>
                    <a:pt x="517" y="304"/>
                  </a:cubicBezTo>
                  <a:cubicBezTo>
                    <a:pt x="547" y="122"/>
                    <a:pt x="547" y="0"/>
                    <a:pt x="547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21" name="Google Shape;1821;p13"/>
            <p:cNvSpPr/>
            <p:nvPr/>
          </p:nvSpPr>
          <p:spPr>
            <a:xfrm>
              <a:off x="4206426" y="4570869"/>
              <a:ext cx="16936" cy="9930"/>
            </a:xfrm>
            <a:custGeom>
              <a:rect b="b" l="l" r="r" t="t"/>
              <a:pathLst>
                <a:path extrusionOk="0" h="428" w="730">
                  <a:moveTo>
                    <a:pt x="548" y="1"/>
                  </a:moveTo>
                  <a:cubicBezTo>
                    <a:pt x="519" y="1"/>
                    <a:pt x="489" y="8"/>
                    <a:pt x="456" y="19"/>
                  </a:cubicBezTo>
                  <a:cubicBezTo>
                    <a:pt x="395" y="19"/>
                    <a:pt x="304" y="110"/>
                    <a:pt x="243" y="140"/>
                  </a:cubicBezTo>
                  <a:cubicBezTo>
                    <a:pt x="122" y="232"/>
                    <a:pt x="0" y="384"/>
                    <a:pt x="0" y="384"/>
                  </a:cubicBezTo>
                  <a:cubicBezTo>
                    <a:pt x="91" y="414"/>
                    <a:pt x="152" y="414"/>
                    <a:pt x="243" y="414"/>
                  </a:cubicBezTo>
                  <a:cubicBezTo>
                    <a:pt x="253" y="424"/>
                    <a:pt x="267" y="427"/>
                    <a:pt x="283" y="427"/>
                  </a:cubicBezTo>
                  <a:cubicBezTo>
                    <a:pt x="314" y="427"/>
                    <a:pt x="355" y="414"/>
                    <a:pt x="395" y="414"/>
                  </a:cubicBezTo>
                  <a:cubicBezTo>
                    <a:pt x="486" y="414"/>
                    <a:pt x="578" y="323"/>
                    <a:pt x="608" y="292"/>
                  </a:cubicBezTo>
                  <a:cubicBezTo>
                    <a:pt x="699" y="171"/>
                    <a:pt x="730" y="80"/>
                    <a:pt x="730" y="80"/>
                  </a:cubicBezTo>
                  <a:cubicBezTo>
                    <a:pt x="653" y="22"/>
                    <a:pt x="600" y="1"/>
                    <a:pt x="548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22" name="Google Shape;1822;p13"/>
            <p:cNvSpPr/>
            <p:nvPr/>
          </p:nvSpPr>
          <p:spPr>
            <a:xfrm>
              <a:off x="4198654" y="4559316"/>
              <a:ext cx="8491" cy="18351"/>
            </a:xfrm>
            <a:custGeom>
              <a:rect b="b" l="l" r="r" t="t"/>
              <a:pathLst>
                <a:path extrusionOk="0" h="791" w="366">
                  <a:moveTo>
                    <a:pt x="183" y="0"/>
                  </a:moveTo>
                  <a:cubicBezTo>
                    <a:pt x="183" y="0"/>
                    <a:pt x="153" y="0"/>
                    <a:pt x="153" y="30"/>
                  </a:cubicBezTo>
                  <a:cubicBezTo>
                    <a:pt x="92" y="61"/>
                    <a:pt x="62" y="122"/>
                    <a:pt x="31" y="182"/>
                  </a:cubicBezTo>
                  <a:cubicBezTo>
                    <a:pt x="1" y="274"/>
                    <a:pt x="1" y="334"/>
                    <a:pt x="1" y="456"/>
                  </a:cubicBezTo>
                  <a:cubicBezTo>
                    <a:pt x="1" y="486"/>
                    <a:pt x="31" y="578"/>
                    <a:pt x="62" y="608"/>
                  </a:cubicBezTo>
                  <a:cubicBezTo>
                    <a:pt x="122" y="669"/>
                    <a:pt x="153" y="730"/>
                    <a:pt x="214" y="790"/>
                  </a:cubicBezTo>
                  <a:cubicBezTo>
                    <a:pt x="214" y="790"/>
                    <a:pt x="305" y="638"/>
                    <a:pt x="335" y="486"/>
                  </a:cubicBezTo>
                  <a:cubicBezTo>
                    <a:pt x="335" y="426"/>
                    <a:pt x="366" y="304"/>
                    <a:pt x="335" y="213"/>
                  </a:cubicBezTo>
                  <a:cubicBezTo>
                    <a:pt x="335" y="152"/>
                    <a:pt x="305" y="61"/>
                    <a:pt x="183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23" name="Google Shape;1823;p13"/>
            <p:cNvSpPr/>
            <p:nvPr/>
          </p:nvSpPr>
          <p:spPr>
            <a:xfrm>
              <a:off x="4190906" y="4495841"/>
              <a:ext cx="17655" cy="17655"/>
            </a:xfrm>
            <a:custGeom>
              <a:rect b="b" l="l" r="r" t="t"/>
              <a:pathLst>
                <a:path extrusionOk="0" h="761" w="761">
                  <a:moveTo>
                    <a:pt x="760" y="0"/>
                  </a:moveTo>
                  <a:cubicBezTo>
                    <a:pt x="487" y="0"/>
                    <a:pt x="274" y="183"/>
                    <a:pt x="183" y="365"/>
                  </a:cubicBezTo>
                  <a:cubicBezTo>
                    <a:pt x="61" y="578"/>
                    <a:pt x="0" y="760"/>
                    <a:pt x="0" y="760"/>
                  </a:cubicBezTo>
                  <a:cubicBezTo>
                    <a:pt x="365" y="639"/>
                    <a:pt x="548" y="456"/>
                    <a:pt x="669" y="274"/>
                  </a:cubicBezTo>
                  <a:cubicBezTo>
                    <a:pt x="700" y="183"/>
                    <a:pt x="760" y="122"/>
                    <a:pt x="760" y="61"/>
                  </a:cubicBezTo>
                  <a:lnTo>
                    <a:pt x="760" y="0"/>
                  </a:ln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24" name="Google Shape;1824;p13"/>
            <p:cNvSpPr/>
            <p:nvPr/>
          </p:nvSpPr>
          <p:spPr>
            <a:xfrm>
              <a:off x="4192321" y="4510271"/>
              <a:ext cx="18351" cy="8329"/>
            </a:xfrm>
            <a:custGeom>
              <a:rect b="b" l="l" r="r" t="t"/>
              <a:pathLst>
                <a:path extrusionOk="0" h="359" w="791">
                  <a:moveTo>
                    <a:pt x="514" y="0"/>
                  </a:moveTo>
                  <a:cubicBezTo>
                    <a:pt x="442" y="0"/>
                    <a:pt x="370" y="21"/>
                    <a:pt x="304" y="47"/>
                  </a:cubicBezTo>
                  <a:cubicBezTo>
                    <a:pt x="122" y="138"/>
                    <a:pt x="0" y="260"/>
                    <a:pt x="0" y="260"/>
                  </a:cubicBezTo>
                  <a:cubicBezTo>
                    <a:pt x="137" y="336"/>
                    <a:pt x="251" y="359"/>
                    <a:pt x="350" y="359"/>
                  </a:cubicBezTo>
                  <a:cubicBezTo>
                    <a:pt x="449" y="359"/>
                    <a:pt x="532" y="336"/>
                    <a:pt x="608" y="321"/>
                  </a:cubicBezTo>
                  <a:cubicBezTo>
                    <a:pt x="730" y="260"/>
                    <a:pt x="791" y="138"/>
                    <a:pt x="791" y="138"/>
                  </a:cubicBezTo>
                  <a:cubicBezTo>
                    <a:pt x="705" y="35"/>
                    <a:pt x="609" y="0"/>
                    <a:pt x="514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25" name="Google Shape;1825;p13"/>
            <p:cNvSpPr/>
            <p:nvPr/>
          </p:nvSpPr>
          <p:spPr>
            <a:xfrm>
              <a:off x="4185964" y="4495145"/>
              <a:ext cx="9187" cy="18351"/>
            </a:xfrm>
            <a:custGeom>
              <a:rect b="b" l="l" r="r" t="t"/>
              <a:pathLst>
                <a:path extrusionOk="0" h="791" w="396">
                  <a:moveTo>
                    <a:pt x="213" y="0"/>
                  </a:moveTo>
                  <a:cubicBezTo>
                    <a:pt x="213" y="0"/>
                    <a:pt x="92" y="61"/>
                    <a:pt x="61" y="213"/>
                  </a:cubicBezTo>
                  <a:cubicBezTo>
                    <a:pt x="1" y="334"/>
                    <a:pt x="1" y="547"/>
                    <a:pt x="153" y="790"/>
                  </a:cubicBezTo>
                  <a:cubicBezTo>
                    <a:pt x="153" y="790"/>
                    <a:pt x="274" y="669"/>
                    <a:pt x="305" y="486"/>
                  </a:cubicBezTo>
                  <a:cubicBezTo>
                    <a:pt x="396" y="334"/>
                    <a:pt x="396" y="91"/>
                    <a:pt x="213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26" name="Google Shape;1826;p13"/>
            <p:cNvSpPr/>
            <p:nvPr/>
          </p:nvSpPr>
          <p:spPr>
            <a:xfrm>
              <a:off x="4056926" y="4597387"/>
              <a:ext cx="19766" cy="24708"/>
            </a:xfrm>
            <a:custGeom>
              <a:rect b="b" l="l" r="r" t="t"/>
              <a:pathLst>
                <a:path extrusionOk="0" h="1065" w="852">
                  <a:moveTo>
                    <a:pt x="608" y="0"/>
                  </a:moveTo>
                  <a:cubicBezTo>
                    <a:pt x="0" y="396"/>
                    <a:pt x="517" y="1064"/>
                    <a:pt x="517" y="1064"/>
                  </a:cubicBezTo>
                  <a:cubicBezTo>
                    <a:pt x="851" y="669"/>
                    <a:pt x="851" y="456"/>
                    <a:pt x="791" y="244"/>
                  </a:cubicBezTo>
                  <a:cubicBezTo>
                    <a:pt x="760" y="61"/>
                    <a:pt x="608" y="0"/>
                    <a:pt x="608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27" name="Google Shape;1827;p13"/>
            <p:cNvSpPr/>
            <p:nvPr/>
          </p:nvSpPr>
          <p:spPr>
            <a:xfrm>
              <a:off x="4072423" y="4606481"/>
              <a:ext cx="21182" cy="15614"/>
            </a:xfrm>
            <a:custGeom>
              <a:rect b="b" l="l" r="r" t="t"/>
              <a:pathLst>
                <a:path extrusionOk="0" h="673" w="913">
                  <a:moveTo>
                    <a:pt x="797" y="0"/>
                  </a:moveTo>
                  <a:cubicBezTo>
                    <a:pt x="456" y="0"/>
                    <a:pt x="265" y="167"/>
                    <a:pt x="153" y="308"/>
                  </a:cubicBezTo>
                  <a:cubicBezTo>
                    <a:pt x="31" y="520"/>
                    <a:pt x="1" y="672"/>
                    <a:pt x="1" y="672"/>
                  </a:cubicBezTo>
                  <a:cubicBezTo>
                    <a:pt x="487" y="581"/>
                    <a:pt x="730" y="429"/>
                    <a:pt x="791" y="277"/>
                  </a:cubicBezTo>
                  <a:cubicBezTo>
                    <a:pt x="913" y="125"/>
                    <a:pt x="882" y="4"/>
                    <a:pt x="882" y="4"/>
                  </a:cubicBezTo>
                  <a:cubicBezTo>
                    <a:pt x="853" y="1"/>
                    <a:pt x="824" y="0"/>
                    <a:pt x="797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28" name="Google Shape;1828;p13"/>
            <p:cNvSpPr/>
            <p:nvPr/>
          </p:nvSpPr>
          <p:spPr>
            <a:xfrm>
              <a:off x="4044235" y="4609289"/>
              <a:ext cx="23293" cy="13502"/>
            </a:xfrm>
            <a:custGeom>
              <a:rect b="b" l="l" r="r" t="t"/>
              <a:pathLst>
                <a:path extrusionOk="0" h="582" w="1004">
                  <a:moveTo>
                    <a:pt x="278" y="0"/>
                  </a:moveTo>
                  <a:cubicBezTo>
                    <a:pt x="248" y="0"/>
                    <a:pt x="216" y="1"/>
                    <a:pt x="183" y="4"/>
                  </a:cubicBezTo>
                  <a:cubicBezTo>
                    <a:pt x="183" y="4"/>
                    <a:pt x="0" y="460"/>
                    <a:pt x="1003" y="582"/>
                  </a:cubicBezTo>
                  <a:cubicBezTo>
                    <a:pt x="1003" y="582"/>
                    <a:pt x="920" y="0"/>
                    <a:pt x="278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29" name="Google Shape;1829;p13"/>
            <p:cNvSpPr/>
            <p:nvPr/>
          </p:nvSpPr>
          <p:spPr>
            <a:xfrm>
              <a:off x="4061867" y="4489484"/>
              <a:ext cx="24685" cy="30346"/>
            </a:xfrm>
            <a:custGeom>
              <a:rect b="b" l="l" r="r" t="t"/>
              <a:pathLst>
                <a:path extrusionOk="0" h="1308" w="1064">
                  <a:moveTo>
                    <a:pt x="638" y="1"/>
                  </a:moveTo>
                  <a:lnTo>
                    <a:pt x="638" y="1"/>
                  </a:lnTo>
                  <a:cubicBezTo>
                    <a:pt x="0" y="609"/>
                    <a:pt x="760" y="1308"/>
                    <a:pt x="760" y="1308"/>
                  </a:cubicBezTo>
                  <a:cubicBezTo>
                    <a:pt x="1064" y="791"/>
                    <a:pt x="1064" y="487"/>
                    <a:pt x="942" y="274"/>
                  </a:cubicBezTo>
                  <a:cubicBezTo>
                    <a:pt x="851" y="92"/>
                    <a:pt x="638" y="1"/>
                    <a:pt x="638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30" name="Google Shape;1830;p13"/>
            <p:cNvSpPr/>
            <p:nvPr/>
          </p:nvSpPr>
          <p:spPr>
            <a:xfrm>
              <a:off x="4083722" y="4497256"/>
              <a:ext cx="23293" cy="22574"/>
            </a:xfrm>
            <a:custGeom>
              <a:rect b="b" l="l" r="r" t="t"/>
              <a:pathLst>
                <a:path extrusionOk="0" h="973" w="1004">
                  <a:moveTo>
                    <a:pt x="912" y="0"/>
                  </a:moveTo>
                  <a:cubicBezTo>
                    <a:pt x="456" y="91"/>
                    <a:pt x="243" y="304"/>
                    <a:pt x="122" y="547"/>
                  </a:cubicBezTo>
                  <a:cubicBezTo>
                    <a:pt x="0" y="760"/>
                    <a:pt x="0" y="973"/>
                    <a:pt x="0" y="973"/>
                  </a:cubicBezTo>
                  <a:cubicBezTo>
                    <a:pt x="578" y="760"/>
                    <a:pt x="821" y="517"/>
                    <a:pt x="882" y="304"/>
                  </a:cubicBezTo>
                  <a:cubicBezTo>
                    <a:pt x="1003" y="122"/>
                    <a:pt x="912" y="0"/>
                    <a:pt x="912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31" name="Google Shape;1831;p13"/>
            <p:cNvSpPr/>
            <p:nvPr/>
          </p:nvSpPr>
          <p:spPr>
            <a:xfrm>
              <a:off x="4050754" y="4508554"/>
              <a:ext cx="27353" cy="12922"/>
            </a:xfrm>
            <a:custGeom>
              <a:rect b="b" l="l" r="r" t="t"/>
              <a:pathLst>
                <a:path extrusionOk="0" h="557" w="1179">
                  <a:moveTo>
                    <a:pt x="451" y="1"/>
                  </a:moveTo>
                  <a:cubicBezTo>
                    <a:pt x="351" y="1"/>
                    <a:pt x="239" y="19"/>
                    <a:pt x="114" y="60"/>
                  </a:cubicBezTo>
                  <a:cubicBezTo>
                    <a:pt x="113" y="60"/>
                    <a:pt x="111" y="59"/>
                    <a:pt x="110" y="59"/>
                  </a:cubicBezTo>
                  <a:cubicBezTo>
                    <a:pt x="54" y="59"/>
                    <a:pt x="0" y="556"/>
                    <a:pt x="942" y="556"/>
                  </a:cubicBezTo>
                  <a:cubicBezTo>
                    <a:pt x="1015" y="556"/>
                    <a:pt x="1093" y="553"/>
                    <a:pt x="1178" y="547"/>
                  </a:cubicBezTo>
                  <a:cubicBezTo>
                    <a:pt x="1178" y="547"/>
                    <a:pt x="1003" y="1"/>
                    <a:pt x="451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32" name="Google Shape;1832;p13"/>
            <p:cNvSpPr/>
            <p:nvPr/>
          </p:nvSpPr>
          <p:spPr>
            <a:xfrm>
              <a:off x="4013194" y="4616434"/>
              <a:ext cx="15544" cy="17632"/>
            </a:xfrm>
            <a:custGeom>
              <a:rect b="b" l="l" r="r" t="t"/>
              <a:pathLst>
                <a:path extrusionOk="0" h="760" w="670">
                  <a:moveTo>
                    <a:pt x="396" y="0"/>
                  </a:moveTo>
                  <a:lnTo>
                    <a:pt x="396" y="0"/>
                  </a:lnTo>
                  <a:cubicBezTo>
                    <a:pt x="1" y="395"/>
                    <a:pt x="457" y="760"/>
                    <a:pt x="457" y="760"/>
                  </a:cubicBezTo>
                  <a:cubicBezTo>
                    <a:pt x="669" y="456"/>
                    <a:pt x="669" y="274"/>
                    <a:pt x="578" y="152"/>
                  </a:cubicBezTo>
                  <a:cubicBezTo>
                    <a:pt x="487" y="31"/>
                    <a:pt x="396" y="0"/>
                    <a:pt x="396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33" name="Google Shape;1833;p13"/>
            <p:cNvSpPr/>
            <p:nvPr/>
          </p:nvSpPr>
          <p:spPr>
            <a:xfrm>
              <a:off x="4026603" y="4621353"/>
              <a:ext cx="13410" cy="12714"/>
            </a:xfrm>
            <a:custGeom>
              <a:rect b="b" l="l" r="r" t="t"/>
              <a:pathLst>
                <a:path extrusionOk="0" h="548" w="578">
                  <a:moveTo>
                    <a:pt x="547" y="1"/>
                  </a:moveTo>
                  <a:cubicBezTo>
                    <a:pt x="274" y="62"/>
                    <a:pt x="152" y="214"/>
                    <a:pt x="91" y="305"/>
                  </a:cubicBezTo>
                  <a:cubicBezTo>
                    <a:pt x="0" y="426"/>
                    <a:pt x="0" y="548"/>
                    <a:pt x="0" y="548"/>
                  </a:cubicBezTo>
                  <a:cubicBezTo>
                    <a:pt x="335" y="396"/>
                    <a:pt x="456" y="274"/>
                    <a:pt x="547" y="214"/>
                  </a:cubicBezTo>
                  <a:cubicBezTo>
                    <a:pt x="578" y="92"/>
                    <a:pt x="547" y="1"/>
                    <a:pt x="547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34" name="Google Shape;1834;p13"/>
            <p:cNvSpPr/>
            <p:nvPr/>
          </p:nvSpPr>
          <p:spPr>
            <a:xfrm>
              <a:off x="4006466" y="4626990"/>
              <a:ext cx="16634" cy="7958"/>
            </a:xfrm>
            <a:custGeom>
              <a:rect b="b" l="l" r="r" t="t"/>
              <a:pathLst>
                <a:path extrusionOk="0" h="343" w="717">
                  <a:moveTo>
                    <a:pt x="276" y="0"/>
                  </a:moveTo>
                  <a:cubicBezTo>
                    <a:pt x="218" y="0"/>
                    <a:pt x="152" y="10"/>
                    <a:pt x="78" y="31"/>
                  </a:cubicBezTo>
                  <a:cubicBezTo>
                    <a:pt x="78" y="31"/>
                    <a:pt x="0" y="342"/>
                    <a:pt x="562" y="342"/>
                  </a:cubicBezTo>
                  <a:cubicBezTo>
                    <a:pt x="609" y="342"/>
                    <a:pt x="660" y="340"/>
                    <a:pt x="716" y="335"/>
                  </a:cubicBezTo>
                  <a:cubicBezTo>
                    <a:pt x="716" y="335"/>
                    <a:pt x="627" y="0"/>
                    <a:pt x="276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35" name="Google Shape;1835;p13"/>
            <p:cNvSpPr/>
            <p:nvPr/>
          </p:nvSpPr>
          <p:spPr>
            <a:xfrm>
              <a:off x="4090774" y="4645411"/>
              <a:ext cx="17655" cy="9466"/>
            </a:xfrm>
            <a:custGeom>
              <a:rect b="b" l="l" r="r" t="t"/>
              <a:pathLst>
                <a:path extrusionOk="0" h="408" w="761">
                  <a:moveTo>
                    <a:pt x="496" y="0"/>
                  </a:moveTo>
                  <a:cubicBezTo>
                    <a:pt x="191" y="0"/>
                    <a:pt x="0" y="362"/>
                    <a:pt x="0" y="362"/>
                  </a:cubicBezTo>
                  <a:cubicBezTo>
                    <a:pt x="127" y="394"/>
                    <a:pt x="232" y="407"/>
                    <a:pt x="320" y="407"/>
                  </a:cubicBezTo>
                  <a:cubicBezTo>
                    <a:pt x="485" y="407"/>
                    <a:pt x="590" y="361"/>
                    <a:pt x="669" y="301"/>
                  </a:cubicBezTo>
                  <a:cubicBezTo>
                    <a:pt x="760" y="210"/>
                    <a:pt x="760" y="88"/>
                    <a:pt x="760" y="88"/>
                  </a:cubicBezTo>
                  <a:cubicBezTo>
                    <a:pt x="665" y="25"/>
                    <a:pt x="577" y="0"/>
                    <a:pt x="496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36" name="Google Shape;1836;p13"/>
            <p:cNvSpPr/>
            <p:nvPr/>
          </p:nvSpPr>
          <p:spPr>
            <a:xfrm>
              <a:off x="4092190" y="4655596"/>
              <a:ext cx="15521" cy="10927"/>
            </a:xfrm>
            <a:custGeom>
              <a:rect b="b" l="l" r="r" t="t"/>
              <a:pathLst>
                <a:path extrusionOk="0" h="471" w="669">
                  <a:moveTo>
                    <a:pt x="113" y="1"/>
                  </a:moveTo>
                  <a:cubicBezTo>
                    <a:pt x="41" y="1"/>
                    <a:pt x="0" y="14"/>
                    <a:pt x="0" y="14"/>
                  </a:cubicBezTo>
                  <a:cubicBezTo>
                    <a:pt x="182" y="318"/>
                    <a:pt x="365" y="440"/>
                    <a:pt x="486" y="470"/>
                  </a:cubicBezTo>
                  <a:cubicBezTo>
                    <a:pt x="608" y="470"/>
                    <a:pt x="669" y="440"/>
                    <a:pt x="669" y="440"/>
                  </a:cubicBezTo>
                  <a:cubicBezTo>
                    <a:pt x="608" y="166"/>
                    <a:pt x="395" y="75"/>
                    <a:pt x="243" y="14"/>
                  </a:cubicBezTo>
                  <a:cubicBezTo>
                    <a:pt x="193" y="4"/>
                    <a:pt x="149" y="1"/>
                    <a:pt x="113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37" name="Google Shape;1837;p13"/>
            <p:cNvSpPr/>
            <p:nvPr/>
          </p:nvSpPr>
          <p:spPr>
            <a:xfrm>
              <a:off x="4084116" y="4634762"/>
              <a:ext cx="15126" cy="16936"/>
            </a:xfrm>
            <a:custGeom>
              <a:rect b="b" l="l" r="r" t="t"/>
              <a:pathLst>
                <a:path extrusionOk="0" h="730" w="652">
                  <a:moveTo>
                    <a:pt x="378" y="0"/>
                  </a:moveTo>
                  <a:cubicBezTo>
                    <a:pt x="378" y="0"/>
                    <a:pt x="379" y="1"/>
                    <a:pt x="379" y="1"/>
                  </a:cubicBezTo>
                  <a:lnTo>
                    <a:pt x="379" y="1"/>
                  </a:lnTo>
                  <a:cubicBezTo>
                    <a:pt x="380" y="0"/>
                    <a:pt x="381" y="0"/>
                    <a:pt x="378" y="0"/>
                  </a:cubicBezTo>
                  <a:close/>
                  <a:moveTo>
                    <a:pt x="379" y="1"/>
                  </a:moveTo>
                  <a:lnTo>
                    <a:pt x="379" y="1"/>
                  </a:lnTo>
                  <a:cubicBezTo>
                    <a:pt x="353" y="4"/>
                    <a:pt x="0" y="51"/>
                    <a:pt x="226" y="730"/>
                  </a:cubicBezTo>
                  <a:cubicBezTo>
                    <a:pt x="226" y="730"/>
                    <a:pt x="652" y="487"/>
                    <a:pt x="379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38" name="Google Shape;1838;p13"/>
            <p:cNvSpPr/>
            <p:nvPr/>
          </p:nvSpPr>
          <p:spPr>
            <a:xfrm>
              <a:off x="4788422" y="4731367"/>
              <a:ext cx="273922" cy="321738"/>
            </a:xfrm>
            <a:custGeom>
              <a:rect b="b" l="l" r="r" t="t"/>
              <a:pathLst>
                <a:path extrusionOk="0" h="13868" w="11807">
                  <a:moveTo>
                    <a:pt x="3456" y="1"/>
                  </a:moveTo>
                  <a:cubicBezTo>
                    <a:pt x="3119" y="692"/>
                    <a:pt x="2909" y="1407"/>
                    <a:pt x="2769" y="2138"/>
                  </a:cubicBezTo>
                  <a:lnTo>
                    <a:pt x="2769" y="2138"/>
                  </a:lnTo>
                  <a:cubicBezTo>
                    <a:pt x="2942" y="1349"/>
                    <a:pt x="3164" y="663"/>
                    <a:pt x="3456" y="1"/>
                  </a:cubicBezTo>
                  <a:close/>
                  <a:moveTo>
                    <a:pt x="2769" y="2138"/>
                  </a:moveTo>
                  <a:cubicBezTo>
                    <a:pt x="2744" y="2254"/>
                    <a:pt x="2719" y="2372"/>
                    <a:pt x="2696" y="2493"/>
                  </a:cubicBezTo>
                  <a:cubicBezTo>
                    <a:pt x="2669" y="2660"/>
                    <a:pt x="2651" y="2826"/>
                    <a:pt x="2635" y="2992"/>
                  </a:cubicBezTo>
                  <a:lnTo>
                    <a:pt x="2635" y="2992"/>
                  </a:lnTo>
                  <a:cubicBezTo>
                    <a:pt x="2671" y="2706"/>
                    <a:pt x="2715" y="2421"/>
                    <a:pt x="2769" y="2138"/>
                  </a:cubicBezTo>
                  <a:close/>
                  <a:moveTo>
                    <a:pt x="2635" y="2992"/>
                  </a:moveTo>
                  <a:cubicBezTo>
                    <a:pt x="2612" y="3170"/>
                    <a:pt x="2592" y="3348"/>
                    <a:pt x="2574" y="3526"/>
                  </a:cubicBezTo>
                  <a:cubicBezTo>
                    <a:pt x="2567" y="3648"/>
                    <a:pt x="2555" y="3769"/>
                    <a:pt x="2539" y="3889"/>
                  </a:cubicBezTo>
                  <a:lnTo>
                    <a:pt x="2539" y="3889"/>
                  </a:lnTo>
                  <a:cubicBezTo>
                    <a:pt x="2584" y="3596"/>
                    <a:pt x="2605" y="3295"/>
                    <a:pt x="2635" y="2992"/>
                  </a:cubicBezTo>
                  <a:close/>
                  <a:moveTo>
                    <a:pt x="2539" y="3889"/>
                  </a:moveTo>
                  <a:cubicBezTo>
                    <a:pt x="2524" y="3992"/>
                    <a:pt x="2505" y="4094"/>
                    <a:pt x="2483" y="4195"/>
                  </a:cubicBezTo>
                  <a:cubicBezTo>
                    <a:pt x="2480" y="4217"/>
                    <a:pt x="2477" y="4238"/>
                    <a:pt x="2474" y="4260"/>
                  </a:cubicBezTo>
                  <a:lnTo>
                    <a:pt x="2474" y="4260"/>
                  </a:lnTo>
                  <a:cubicBezTo>
                    <a:pt x="2501" y="4137"/>
                    <a:pt x="2523" y="4014"/>
                    <a:pt x="2539" y="3889"/>
                  </a:cubicBezTo>
                  <a:close/>
                  <a:moveTo>
                    <a:pt x="2474" y="4260"/>
                  </a:moveTo>
                  <a:cubicBezTo>
                    <a:pt x="2421" y="4497"/>
                    <a:pt x="2345" y="4730"/>
                    <a:pt x="2240" y="4955"/>
                  </a:cubicBezTo>
                  <a:cubicBezTo>
                    <a:pt x="2088" y="5198"/>
                    <a:pt x="1906" y="5381"/>
                    <a:pt x="1632" y="5472"/>
                  </a:cubicBezTo>
                  <a:cubicBezTo>
                    <a:pt x="1569" y="5485"/>
                    <a:pt x="1510" y="5491"/>
                    <a:pt x="1453" y="5491"/>
                  </a:cubicBezTo>
                  <a:cubicBezTo>
                    <a:pt x="1125" y="5491"/>
                    <a:pt x="884" y="5284"/>
                    <a:pt x="599" y="5077"/>
                  </a:cubicBezTo>
                  <a:cubicBezTo>
                    <a:pt x="507" y="5031"/>
                    <a:pt x="293" y="4863"/>
                    <a:pt x="142" y="4863"/>
                  </a:cubicBezTo>
                  <a:cubicBezTo>
                    <a:pt x="93" y="4863"/>
                    <a:pt x="51" y="4880"/>
                    <a:pt x="21" y="4925"/>
                  </a:cubicBezTo>
                  <a:cubicBezTo>
                    <a:pt x="0" y="4976"/>
                    <a:pt x="29" y="5046"/>
                    <a:pt x="77" y="5119"/>
                  </a:cubicBezTo>
                  <a:lnTo>
                    <a:pt x="77" y="5119"/>
                  </a:lnTo>
                  <a:cubicBezTo>
                    <a:pt x="53" y="5067"/>
                    <a:pt x="68" y="5046"/>
                    <a:pt x="107" y="5046"/>
                  </a:cubicBezTo>
                  <a:cubicBezTo>
                    <a:pt x="178" y="5046"/>
                    <a:pt x="332" y="5118"/>
                    <a:pt x="477" y="5198"/>
                  </a:cubicBezTo>
                  <a:cubicBezTo>
                    <a:pt x="659" y="5320"/>
                    <a:pt x="811" y="5502"/>
                    <a:pt x="1024" y="5563"/>
                  </a:cubicBezTo>
                  <a:cubicBezTo>
                    <a:pt x="1155" y="5615"/>
                    <a:pt x="1276" y="5639"/>
                    <a:pt x="1388" y="5639"/>
                  </a:cubicBezTo>
                  <a:cubicBezTo>
                    <a:pt x="2035" y="5639"/>
                    <a:pt x="2380" y="4853"/>
                    <a:pt x="2474" y="4260"/>
                  </a:cubicBezTo>
                  <a:close/>
                  <a:moveTo>
                    <a:pt x="3255" y="4895"/>
                  </a:moveTo>
                  <a:cubicBezTo>
                    <a:pt x="3524" y="5029"/>
                    <a:pt x="3680" y="5398"/>
                    <a:pt x="3760" y="5715"/>
                  </a:cubicBezTo>
                  <a:cubicBezTo>
                    <a:pt x="3774" y="5800"/>
                    <a:pt x="3790" y="5886"/>
                    <a:pt x="3807" y="5971"/>
                  </a:cubicBezTo>
                  <a:lnTo>
                    <a:pt x="3807" y="5971"/>
                  </a:lnTo>
                  <a:cubicBezTo>
                    <a:pt x="3761" y="5657"/>
                    <a:pt x="3698" y="5357"/>
                    <a:pt x="3517" y="5107"/>
                  </a:cubicBezTo>
                  <a:cubicBezTo>
                    <a:pt x="3443" y="5009"/>
                    <a:pt x="3355" y="4936"/>
                    <a:pt x="3255" y="4895"/>
                  </a:cubicBezTo>
                  <a:close/>
                  <a:moveTo>
                    <a:pt x="77" y="5119"/>
                  </a:moveTo>
                  <a:lnTo>
                    <a:pt x="77" y="5119"/>
                  </a:lnTo>
                  <a:cubicBezTo>
                    <a:pt x="92" y="5152"/>
                    <a:pt x="123" y="5198"/>
                    <a:pt x="173" y="5259"/>
                  </a:cubicBezTo>
                  <a:cubicBezTo>
                    <a:pt x="416" y="5563"/>
                    <a:pt x="659" y="5928"/>
                    <a:pt x="963" y="6171"/>
                  </a:cubicBezTo>
                  <a:cubicBezTo>
                    <a:pt x="1057" y="6264"/>
                    <a:pt x="1182" y="6376"/>
                    <a:pt x="1319" y="6465"/>
                  </a:cubicBezTo>
                  <a:lnTo>
                    <a:pt x="1319" y="6465"/>
                  </a:lnTo>
                  <a:cubicBezTo>
                    <a:pt x="937" y="6194"/>
                    <a:pt x="582" y="5698"/>
                    <a:pt x="355" y="5472"/>
                  </a:cubicBezTo>
                  <a:cubicBezTo>
                    <a:pt x="335" y="5412"/>
                    <a:pt x="170" y="5259"/>
                    <a:pt x="77" y="5119"/>
                  </a:cubicBezTo>
                  <a:close/>
                  <a:moveTo>
                    <a:pt x="3035" y="4843"/>
                  </a:moveTo>
                  <a:cubicBezTo>
                    <a:pt x="2942" y="4843"/>
                    <a:pt x="2839" y="4868"/>
                    <a:pt x="2726" y="4925"/>
                  </a:cubicBezTo>
                  <a:cubicBezTo>
                    <a:pt x="2392" y="5077"/>
                    <a:pt x="2270" y="5472"/>
                    <a:pt x="2240" y="5806"/>
                  </a:cubicBezTo>
                  <a:cubicBezTo>
                    <a:pt x="2179" y="5988"/>
                    <a:pt x="2179" y="6262"/>
                    <a:pt x="2088" y="6444"/>
                  </a:cubicBezTo>
                  <a:cubicBezTo>
                    <a:pt x="1995" y="6574"/>
                    <a:pt x="1880" y="6625"/>
                    <a:pt x="1757" y="6625"/>
                  </a:cubicBezTo>
                  <a:cubicBezTo>
                    <a:pt x="1614" y="6625"/>
                    <a:pt x="1461" y="6557"/>
                    <a:pt x="1319" y="6465"/>
                  </a:cubicBezTo>
                  <a:lnTo>
                    <a:pt x="1319" y="6465"/>
                  </a:lnTo>
                  <a:cubicBezTo>
                    <a:pt x="1478" y="6577"/>
                    <a:pt x="1640" y="6650"/>
                    <a:pt x="1801" y="6650"/>
                  </a:cubicBezTo>
                  <a:cubicBezTo>
                    <a:pt x="1877" y="6650"/>
                    <a:pt x="1953" y="6634"/>
                    <a:pt x="2027" y="6596"/>
                  </a:cubicBezTo>
                  <a:cubicBezTo>
                    <a:pt x="2301" y="6444"/>
                    <a:pt x="2331" y="6080"/>
                    <a:pt x="2392" y="5806"/>
                  </a:cubicBezTo>
                  <a:cubicBezTo>
                    <a:pt x="2422" y="5502"/>
                    <a:pt x="2483" y="5168"/>
                    <a:pt x="2757" y="4955"/>
                  </a:cubicBezTo>
                  <a:cubicBezTo>
                    <a:pt x="2867" y="4889"/>
                    <a:pt x="2973" y="4859"/>
                    <a:pt x="3072" y="4859"/>
                  </a:cubicBezTo>
                  <a:cubicBezTo>
                    <a:pt x="3136" y="4859"/>
                    <a:pt x="3198" y="4871"/>
                    <a:pt x="3255" y="4895"/>
                  </a:cubicBezTo>
                  <a:lnTo>
                    <a:pt x="3255" y="4895"/>
                  </a:lnTo>
                  <a:cubicBezTo>
                    <a:pt x="3189" y="4862"/>
                    <a:pt x="3116" y="4843"/>
                    <a:pt x="3035" y="4843"/>
                  </a:cubicBezTo>
                  <a:close/>
                  <a:moveTo>
                    <a:pt x="3807" y="5971"/>
                  </a:moveTo>
                  <a:cubicBezTo>
                    <a:pt x="3822" y="6077"/>
                    <a:pt x="3835" y="6185"/>
                    <a:pt x="3851" y="6292"/>
                  </a:cubicBezTo>
                  <a:cubicBezTo>
                    <a:pt x="3972" y="6870"/>
                    <a:pt x="4094" y="7387"/>
                    <a:pt x="4246" y="7964"/>
                  </a:cubicBezTo>
                  <a:cubicBezTo>
                    <a:pt x="4256" y="8016"/>
                    <a:pt x="4329" y="8189"/>
                    <a:pt x="4433" y="8379"/>
                  </a:cubicBezTo>
                  <a:lnTo>
                    <a:pt x="4433" y="8379"/>
                  </a:lnTo>
                  <a:cubicBezTo>
                    <a:pt x="4183" y="7891"/>
                    <a:pt x="4098" y="7283"/>
                    <a:pt x="3972" y="6779"/>
                  </a:cubicBezTo>
                  <a:cubicBezTo>
                    <a:pt x="3926" y="6523"/>
                    <a:pt x="3861" y="6249"/>
                    <a:pt x="3807" y="5971"/>
                  </a:cubicBezTo>
                  <a:close/>
                  <a:moveTo>
                    <a:pt x="4433" y="8379"/>
                  </a:moveTo>
                  <a:lnTo>
                    <a:pt x="4433" y="8379"/>
                  </a:lnTo>
                  <a:cubicBezTo>
                    <a:pt x="4472" y="8455"/>
                    <a:pt x="4514" y="8527"/>
                    <a:pt x="4562" y="8596"/>
                  </a:cubicBezTo>
                  <a:lnTo>
                    <a:pt x="4562" y="8596"/>
                  </a:lnTo>
                  <a:cubicBezTo>
                    <a:pt x="4516" y="8525"/>
                    <a:pt x="4472" y="8451"/>
                    <a:pt x="4433" y="8379"/>
                  </a:cubicBezTo>
                  <a:close/>
                  <a:moveTo>
                    <a:pt x="4821" y="6597"/>
                  </a:moveTo>
                  <a:cubicBezTo>
                    <a:pt x="4717" y="6597"/>
                    <a:pt x="4614" y="6650"/>
                    <a:pt x="4520" y="6779"/>
                  </a:cubicBezTo>
                  <a:cubicBezTo>
                    <a:pt x="4276" y="7083"/>
                    <a:pt x="4398" y="7539"/>
                    <a:pt x="4550" y="7843"/>
                  </a:cubicBezTo>
                  <a:cubicBezTo>
                    <a:pt x="4672" y="8086"/>
                    <a:pt x="4854" y="8238"/>
                    <a:pt x="4915" y="8511"/>
                  </a:cubicBezTo>
                  <a:cubicBezTo>
                    <a:pt x="4972" y="8655"/>
                    <a:pt x="5029" y="8879"/>
                    <a:pt x="4883" y="8879"/>
                  </a:cubicBezTo>
                  <a:cubicBezTo>
                    <a:pt x="4874" y="8879"/>
                    <a:pt x="4864" y="8878"/>
                    <a:pt x="4854" y="8876"/>
                  </a:cubicBezTo>
                  <a:cubicBezTo>
                    <a:pt x="4763" y="8846"/>
                    <a:pt x="4672" y="8724"/>
                    <a:pt x="4611" y="8663"/>
                  </a:cubicBezTo>
                  <a:cubicBezTo>
                    <a:pt x="4594" y="8641"/>
                    <a:pt x="4578" y="8619"/>
                    <a:pt x="4562" y="8596"/>
                  </a:cubicBezTo>
                  <a:lnTo>
                    <a:pt x="4562" y="8596"/>
                  </a:lnTo>
                  <a:cubicBezTo>
                    <a:pt x="4702" y="8811"/>
                    <a:pt x="4866" y="8996"/>
                    <a:pt x="5008" y="8996"/>
                  </a:cubicBezTo>
                  <a:cubicBezTo>
                    <a:pt x="5062" y="8996"/>
                    <a:pt x="5113" y="8969"/>
                    <a:pt x="5158" y="8906"/>
                  </a:cubicBezTo>
                  <a:cubicBezTo>
                    <a:pt x="5340" y="8694"/>
                    <a:pt x="4976" y="8147"/>
                    <a:pt x="4824" y="7995"/>
                  </a:cubicBezTo>
                  <a:cubicBezTo>
                    <a:pt x="4611" y="7751"/>
                    <a:pt x="4428" y="7356"/>
                    <a:pt x="4580" y="7022"/>
                  </a:cubicBezTo>
                  <a:cubicBezTo>
                    <a:pt x="4580" y="6961"/>
                    <a:pt x="4611" y="6900"/>
                    <a:pt x="4611" y="6870"/>
                  </a:cubicBezTo>
                  <a:cubicBezTo>
                    <a:pt x="4824" y="6870"/>
                    <a:pt x="5006" y="6840"/>
                    <a:pt x="5158" y="6840"/>
                  </a:cubicBezTo>
                  <a:cubicBezTo>
                    <a:pt x="5279" y="6870"/>
                    <a:pt x="5371" y="7052"/>
                    <a:pt x="5462" y="7144"/>
                  </a:cubicBezTo>
                  <a:cubicBezTo>
                    <a:pt x="5523" y="7235"/>
                    <a:pt x="5614" y="7387"/>
                    <a:pt x="5675" y="7508"/>
                  </a:cubicBezTo>
                  <a:cubicBezTo>
                    <a:pt x="6343" y="8846"/>
                    <a:pt x="7103" y="10092"/>
                    <a:pt x="8167" y="11125"/>
                  </a:cubicBezTo>
                  <a:cubicBezTo>
                    <a:pt x="8653" y="11612"/>
                    <a:pt x="9231" y="12037"/>
                    <a:pt x="9778" y="12402"/>
                  </a:cubicBezTo>
                  <a:cubicBezTo>
                    <a:pt x="10477" y="12828"/>
                    <a:pt x="11085" y="13375"/>
                    <a:pt x="11723" y="13861"/>
                  </a:cubicBezTo>
                  <a:cubicBezTo>
                    <a:pt x="11728" y="13865"/>
                    <a:pt x="11732" y="13867"/>
                    <a:pt x="11737" y="13867"/>
                  </a:cubicBezTo>
                  <a:cubicBezTo>
                    <a:pt x="11768" y="13867"/>
                    <a:pt x="11806" y="13796"/>
                    <a:pt x="11754" y="13770"/>
                  </a:cubicBezTo>
                  <a:cubicBezTo>
                    <a:pt x="11207" y="13375"/>
                    <a:pt x="10690" y="12858"/>
                    <a:pt x="10082" y="12493"/>
                  </a:cubicBezTo>
                  <a:cubicBezTo>
                    <a:pt x="9474" y="12098"/>
                    <a:pt x="8957" y="11733"/>
                    <a:pt x="8410" y="11277"/>
                  </a:cubicBezTo>
                  <a:cubicBezTo>
                    <a:pt x="7438" y="10365"/>
                    <a:pt x="6495" y="9150"/>
                    <a:pt x="5918" y="7903"/>
                  </a:cubicBezTo>
                  <a:cubicBezTo>
                    <a:pt x="5794" y="7655"/>
                    <a:pt x="5285" y="6597"/>
                    <a:pt x="4821" y="6597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39" name="Google Shape;1839;p13"/>
            <p:cNvSpPr/>
            <p:nvPr/>
          </p:nvSpPr>
          <p:spPr>
            <a:xfrm>
              <a:off x="3896150" y="4391394"/>
              <a:ext cx="1399099" cy="263134"/>
            </a:xfrm>
            <a:custGeom>
              <a:rect b="b" l="l" r="r" t="t"/>
              <a:pathLst>
                <a:path extrusionOk="0" h="11342" w="60306">
                  <a:moveTo>
                    <a:pt x="36075" y="1"/>
                  </a:moveTo>
                  <a:cubicBezTo>
                    <a:pt x="35995" y="1"/>
                    <a:pt x="35916" y="2"/>
                    <a:pt x="35837" y="4"/>
                  </a:cubicBezTo>
                  <a:cubicBezTo>
                    <a:pt x="35563" y="4"/>
                    <a:pt x="34651" y="217"/>
                    <a:pt x="35229" y="551"/>
                  </a:cubicBezTo>
                  <a:cubicBezTo>
                    <a:pt x="35649" y="811"/>
                    <a:pt x="36150" y="884"/>
                    <a:pt x="36672" y="884"/>
                  </a:cubicBezTo>
                  <a:cubicBezTo>
                    <a:pt x="37354" y="884"/>
                    <a:pt x="38073" y="758"/>
                    <a:pt x="38695" y="758"/>
                  </a:cubicBezTo>
                  <a:cubicBezTo>
                    <a:pt x="38767" y="758"/>
                    <a:pt x="38838" y="760"/>
                    <a:pt x="38907" y="764"/>
                  </a:cubicBezTo>
                  <a:cubicBezTo>
                    <a:pt x="39302" y="825"/>
                    <a:pt x="39666" y="885"/>
                    <a:pt x="40001" y="1129"/>
                  </a:cubicBezTo>
                  <a:lnTo>
                    <a:pt x="40153" y="1220"/>
                  </a:lnTo>
                  <a:cubicBezTo>
                    <a:pt x="40153" y="1281"/>
                    <a:pt x="39879" y="1311"/>
                    <a:pt x="39849" y="1311"/>
                  </a:cubicBezTo>
                  <a:cubicBezTo>
                    <a:pt x="39430" y="1357"/>
                    <a:pt x="39005" y="1375"/>
                    <a:pt x="38578" y="1375"/>
                  </a:cubicBezTo>
                  <a:cubicBezTo>
                    <a:pt x="37612" y="1375"/>
                    <a:pt x="36633" y="1283"/>
                    <a:pt x="35685" y="1220"/>
                  </a:cubicBezTo>
                  <a:cubicBezTo>
                    <a:pt x="33314" y="1129"/>
                    <a:pt x="30973" y="1007"/>
                    <a:pt x="28602" y="977"/>
                  </a:cubicBezTo>
                  <a:cubicBezTo>
                    <a:pt x="27011" y="927"/>
                    <a:pt x="25420" y="884"/>
                    <a:pt x="23831" y="884"/>
                  </a:cubicBezTo>
                  <a:cubicBezTo>
                    <a:pt x="20533" y="884"/>
                    <a:pt x="17244" y="1069"/>
                    <a:pt x="13982" y="1767"/>
                  </a:cubicBezTo>
                  <a:cubicBezTo>
                    <a:pt x="8967" y="2831"/>
                    <a:pt x="3344" y="4958"/>
                    <a:pt x="730" y="9670"/>
                  </a:cubicBezTo>
                  <a:cubicBezTo>
                    <a:pt x="426" y="10156"/>
                    <a:pt x="182" y="10764"/>
                    <a:pt x="0" y="11341"/>
                  </a:cubicBezTo>
                  <a:cubicBezTo>
                    <a:pt x="2067" y="5931"/>
                    <a:pt x="7599" y="3347"/>
                    <a:pt x="12827" y="2071"/>
                  </a:cubicBezTo>
                  <a:cubicBezTo>
                    <a:pt x="16534" y="1156"/>
                    <a:pt x="20277" y="929"/>
                    <a:pt x="24042" y="929"/>
                  </a:cubicBezTo>
                  <a:cubicBezTo>
                    <a:pt x="25155" y="929"/>
                    <a:pt x="26270" y="949"/>
                    <a:pt x="27387" y="977"/>
                  </a:cubicBezTo>
                  <a:cubicBezTo>
                    <a:pt x="29788" y="1007"/>
                    <a:pt x="32219" y="1129"/>
                    <a:pt x="34621" y="1220"/>
                  </a:cubicBezTo>
                  <a:cubicBezTo>
                    <a:pt x="35906" y="1294"/>
                    <a:pt x="37211" y="1388"/>
                    <a:pt x="38503" y="1388"/>
                  </a:cubicBezTo>
                  <a:cubicBezTo>
                    <a:pt x="38800" y="1388"/>
                    <a:pt x="39097" y="1383"/>
                    <a:pt x="39393" y="1372"/>
                  </a:cubicBezTo>
                  <a:cubicBezTo>
                    <a:pt x="39460" y="1372"/>
                    <a:pt x="39606" y="1384"/>
                    <a:pt x="39755" y="1384"/>
                  </a:cubicBezTo>
                  <a:cubicBezTo>
                    <a:pt x="39941" y="1384"/>
                    <a:pt x="40133" y="1365"/>
                    <a:pt x="40183" y="1281"/>
                  </a:cubicBezTo>
                  <a:cubicBezTo>
                    <a:pt x="40396" y="977"/>
                    <a:pt x="39393" y="764"/>
                    <a:pt x="39302" y="733"/>
                  </a:cubicBezTo>
                  <a:cubicBezTo>
                    <a:pt x="39061" y="688"/>
                    <a:pt x="38820" y="672"/>
                    <a:pt x="38579" y="672"/>
                  </a:cubicBezTo>
                  <a:cubicBezTo>
                    <a:pt x="38182" y="672"/>
                    <a:pt x="37784" y="714"/>
                    <a:pt x="37387" y="733"/>
                  </a:cubicBezTo>
                  <a:cubicBezTo>
                    <a:pt x="37116" y="746"/>
                    <a:pt x="36821" y="768"/>
                    <a:pt x="36525" y="768"/>
                  </a:cubicBezTo>
                  <a:cubicBezTo>
                    <a:pt x="36089" y="768"/>
                    <a:pt x="35651" y="720"/>
                    <a:pt x="35289" y="521"/>
                  </a:cubicBezTo>
                  <a:cubicBezTo>
                    <a:pt x="34742" y="217"/>
                    <a:pt x="35685" y="95"/>
                    <a:pt x="35867" y="95"/>
                  </a:cubicBezTo>
                  <a:cubicBezTo>
                    <a:pt x="36353" y="95"/>
                    <a:pt x="36900" y="125"/>
                    <a:pt x="37387" y="217"/>
                  </a:cubicBezTo>
                  <a:cubicBezTo>
                    <a:pt x="40396" y="551"/>
                    <a:pt x="43284" y="1281"/>
                    <a:pt x="46232" y="1736"/>
                  </a:cubicBezTo>
                  <a:cubicBezTo>
                    <a:pt x="48086" y="1980"/>
                    <a:pt x="50001" y="2101"/>
                    <a:pt x="51855" y="2344"/>
                  </a:cubicBezTo>
                  <a:cubicBezTo>
                    <a:pt x="53800" y="2557"/>
                    <a:pt x="55655" y="3104"/>
                    <a:pt x="57509" y="3712"/>
                  </a:cubicBezTo>
                  <a:cubicBezTo>
                    <a:pt x="58390" y="4016"/>
                    <a:pt x="59302" y="4259"/>
                    <a:pt x="60214" y="4502"/>
                  </a:cubicBezTo>
                  <a:cubicBezTo>
                    <a:pt x="60244" y="4502"/>
                    <a:pt x="60305" y="4411"/>
                    <a:pt x="60244" y="4411"/>
                  </a:cubicBezTo>
                  <a:cubicBezTo>
                    <a:pt x="58390" y="3955"/>
                    <a:pt x="56566" y="3256"/>
                    <a:pt x="54712" y="2800"/>
                  </a:cubicBezTo>
                  <a:cubicBezTo>
                    <a:pt x="52889" y="2344"/>
                    <a:pt x="51034" y="2192"/>
                    <a:pt x="49150" y="1980"/>
                  </a:cubicBezTo>
                  <a:cubicBezTo>
                    <a:pt x="45715" y="1645"/>
                    <a:pt x="42372" y="855"/>
                    <a:pt x="38967" y="308"/>
                  </a:cubicBezTo>
                  <a:cubicBezTo>
                    <a:pt x="38039" y="167"/>
                    <a:pt x="37059" y="1"/>
                    <a:pt x="36075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40" name="Google Shape;1840;p13"/>
            <p:cNvSpPr/>
            <p:nvPr/>
          </p:nvSpPr>
          <p:spPr>
            <a:xfrm>
              <a:off x="3889097" y="4393598"/>
              <a:ext cx="478825" cy="230608"/>
            </a:xfrm>
            <a:custGeom>
              <a:rect b="b" l="l" r="r" t="t"/>
              <a:pathLst>
                <a:path extrusionOk="0" h="9940" w="20639">
                  <a:moveTo>
                    <a:pt x="20608" y="0"/>
                  </a:moveTo>
                  <a:cubicBezTo>
                    <a:pt x="17903" y="334"/>
                    <a:pt x="15228" y="882"/>
                    <a:pt x="12614" y="1520"/>
                  </a:cubicBezTo>
                  <a:cubicBezTo>
                    <a:pt x="11277" y="1854"/>
                    <a:pt x="10000" y="2189"/>
                    <a:pt x="8663" y="2553"/>
                  </a:cubicBezTo>
                  <a:cubicBezTo>
                    <a:pt x="7477" y="2888"/>
                    <a:pt x="6262" y="3161"/>
                    <a:pt x="5167" y="3648"/>
                  </a:cubicBezTo>
                  <a:cubicBezTo>
                    <a:pt x="4347" y="4012"/>
                    <a:pt x="3465" y="4468"/>
                    <a:pt x="2736" y="5046"/>
                  </a:cubicBezTo>
                  <a:cubicBezTo>
                    <a:pt x="2553" y="5198"/>
                    <a:pt x="1641" y="5927"/>
                    <a:pt x="2006" y="6262"/>
                  </a:cubicBezTo>
                  <a:cubicBezTo>
                    <a:pt x="2055" y="6306"/>
                    <a:pt x="2112" y="6324"/>
                    <a:pt x="2174" y="6324"/>
                  </a:cubicBezTo>
                  <a:cubicBezTo>
                    <a:pt x="2496" y="6324"/>
                    <a:pt x="2957" y="5812"/>
                    <a:pt x="3161" y="5684"/>
                  </a:cubicBezTo>
                  <a:lnTo>
                    <a:pt x="4286" y="4772"/>
                  </a:lnTo>
                  <a:cubicBezTo>
                    <a:pt x="4559" y="4590"/>
                    <a:pt x="4863" y="4316"/>
                    <a:pt x="5198" y="4255"/>
                  </a:cubicBezTo>
                  <a:lnTo>
                    <a:pt x="5350" y="4225"/>
                  </a:lnTo>
                  <a:lnTo>
                    <a:pt x="5350" y="4225"/>
                  </a:lnTo>
                  <a:cubicBezTo>
                    <a:pt x="5350" y="4286"/>
                    <a:pt x="5046" y="4529"/>
                    <a:pt x="4985" y="4559"/>
                  </a:cubicBezTo>
                  <a:cubicBezTo>
                    <a:pt x="4073" y="5319"/>
                    <a:pt x="3009" y="5745"/>
                    <a:pt x="2158" y="6596"/>
                  </a:cubicBezTo>
                  <a:cubicBezTo>
                    <a:pt x="1307" y="7599"/>
                    <a:pt x="547" y="8693"/>
                    <a:pt x="0" y="9939"/>
                  </a:cubicBezTo>
                  <a:cubicBezTo>
                    <a:pt x="608" y="8572"/>
                    <a:pt x="1550" y="7295"/>
                    <a:pt x="2675" y="6262"/>
                  </a:cubicBezTo>
                  <a:cubicBezTo>
                    <a:pt x="3526" y="5471"/>
                    <a:pt x="4742" y="5076"/>
                    <a:pt x="5502" y="4164"/>
                  </a:cubicBezTo>
                  <a:cubicBezTo>
                    <a:pt x="5562" y="4134"/>
                    <a:pt x="5502" y="4103"/>
                    <a:pt x="5471" y="4103"/>
                  </a:cubicBezTo>
                  <a:cubicBezTo>
                    <a:pt x="4286" y="4377"/>
                    <a:pt x="3526" y="5441"/>
                    <a:pt x="2553" y="6079"/>
                  </a:cubicBezTo>
                  <a:cubicBezTo>
                    <a:pt x="2459" y="6154"/>
                    <a:pt x="2389" y="6206"/>
                    <a:pt x="2312" y="6206"/>
                  </a:cubicBezTo>
                  <a:cubicBezTo>
                    <a:pt x="2265" y="6206"/>
                    <a:pt x="2216" y="6186"/>
                    <a:pt x="2158" y="6140"/>
                  </a:cubicBezTo>
                  <a:cubicBezTo>
                    <a:pt x="2006" y="5988"/>
                    <a:pt x="2097" y="5897"/>
                    <a:pt x="2219" y="5745"/>
                  </a:cubicBezTo>
                  <a:cubicBezTo>
                    <a:pt x="2401" y="5471"/>
                    <a:pt x="2705" y="5228"/>
                    <a:pt x="2918" y="5046"/>
                  </a:cubicBezTo>
                  <a:cubicBezTo>
                    <a:pt x="3374" y="4711"/>
                    <a:pt x="3830" y="4438"/>
                    <a:pt x="4347" y="4164"/>
                  </a:cubicBezTo>
                  <a:cubicBezTo>
                    <a:pt x="5866" y="3374"/>
                    <a:pt x="7569" y="2948"/>
                    <a:pt x="9240" y="2493"/>
                  </a:cubicBezTo>
                  <a:cubicBezTo>
                    <a:pt x="10943" y="2006"/>
                    <a:pt x="12705" y="1581"/>
                    <a:pt x="14438" y="1186"/>
                  </a:cubicBezTo>
                  <a:cubicBezTo>
                    <a:pt x="16505" y="730"/>
                    <a:pt x="18541" y="334"/>
                    <a:pt x="20608" y="61"/>
                  </a:cubicBezTo>
                  <a:cubicBezTo>
                    <a:pt x="20639" y="61"/>
                    <a:pt x="20639" y="0"/>
                    <a:pt x="20608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41" name="Google Shape;1841;p13"/>
            <p:cNvSpPr/>
            <p:nvPr/>
          </p:nvSpPr>
          <p:spPr>
            <a:xfrm>
              <a:off x="4181022" y="4417564"/>
              <a:ext cx="324406" cy="44498"/>
            </a:xfrm>
            <a:custGeom>
              <a:rect b="b" l="l" r="r" t="t"/>
              <a:pathLst>
                <a:path extrusionOk="0" h="1918" w="13983">
                  <a:moveTo>
                    <a:pt x="2034" y="1038"/>
                  </a:moveTo>
                  <a:cubicBezTo>
                    <a:pt x="1329" y="1038"/>
                    <a:pt x="638" y="1352"/>
                    <a:pt x="1" y="1612"/>
                  </a:cubicBezTo>
                  <a:cubicBezTo>
                    <a:pt x="639" y="1368"/>
                    <a:pt x="1278" y="1095"/>
                    <a:pt x="1977" y="1064"/>
                  </a:cubicBezTo>
                  <a:cubicBezTo>
                    <a:pt x="2035" y="1064"/>
                    <a:pt x="2126" y="1051"/>
                    <a:pt x="2211" y="1045"/>
                  </a:cubicBezTo>
                  <a:lnTo>
                    <a:pt x="2211" y="1045"/>
                  </a:lnTo>
                  <a:cubicBezTo>
                    <a:pt x="2280" y="1050"/>
                    <a:pt x="2349" y="1059"/>
                    <a:pt x="2418" y="1071"/>
                  </a:cubicBezTo>
                  <a:lnTo>
                    <a:pt x="2418" y="1071"/>
                  </a:lnTo>
                  <a:cubicBezTo>
                    <a:pt x="2391" y="1049"/>
                    <a:pt x="2342" y="1042"/>
                    <a:pt x="2284" y="1042"/>
                  </a:cubicBezTo>
                  <a:cubicBezTo>
                    <a:pt x="2261" y="1042"/>
                    <a:pt x="2236" y="1043"/>
                    <a:pt x="2211" y="1045"/>
                  </a:cubicBezTo>
                  <a:lnTo>
                    <a:pt x="2211" y="1045"/>
                  </a:lnTo>
                  <a:cubicBezTo>
                    <a:pt x="2152" y="1040"/>
                    <a:pt x="2093" y="1038"/>
                    <a:pt x="2034" y="1038"/>
                  </a:cubicBezTo>
                  <a:close/>
                  <a:moveTo>
                    <a:pt x="13953" y="1"/>
                  </a:moveTo>
                  <a:cubicBezTo>
                    <a:pt x="11247" y="153"/>
                    <a:pt x="8572" y="213"/>
                    <a:pt x="5958" y="700"/>
                  </a:cubicBezTo>
                  <a:cubicBezTo>
                    <a:pt x="4864" y="912"/>
                    <a:pt x="3800" y="1125"/>
                    <a:pt x="2767" y="1551"/>
                  </a:cubicBezTo>
                  <a:cubicBezTo>
                    <a:pt x="2641" y="1601"/>
                    <a:pt x="1915" y="1900"/>
                    <a:pt x="1614" y="1900"/>
                  </a:cubicBezTo>
                  <a:cubicBezTo>
                    <a:pt x="1551" y="1900"/>
                    <a:pt x="1506" y="1886"/>
                    <a:pt x="1490" y="1855"/>
                  </a:cubicBezTo>
                  <a:cubicBezTo>
                    <a:pt x="1490" y="1855"/>
                    <a:pt x="2493" y="1277"/>
                    <a:pt x="2645" y="1156"/>
                  </a:cubicBezTo>
                  <a:lnTo>
                    <a:pt x="2645" y="1125"/>
                  </a:lnTo>
                  <a:cubicBezTo>
                    <a:pt x="2569" y="1102"/>
                    <a:pt x="2493" y="1084"/>
                    <a:pt x="2418" y="1071"/>
                  </a:cubicBezTo>
                  <a:lnTo>
                    <a:pt x="2418" y="1071"/>
                  </a:lnTo>
                  <a:cubicBezTo>
                    <a:pt x="2439" y="1088"/>
                    <a:pt x="2446" y="1115"/>
                    <a:pt x="2433" y="1156"/>
                  </a:cubicBezTo>
                  <a:cubicBezTo>
                    <a:pt x="2341" y="1308"/>
                    <a:pt x="2189" y="1368"/>
                    <a:pt x="2098" y="1399"/>
                  </a:cubicBezTo>
                  <a:cubicBezTo>
                    <a:pt x="1825" y="1520"/>
                    <a:pt x="1551" y="1612"/>
                    <a:pt x="1278" y="1824"/>
                  </a:cubicBezTo>
                  <a:cubicBezTo>
                    <a:pt x="1247" y="1824"/>
                    <a:pt x="1247" y="1885"/>
                    <a:pt x="1278" y="1885"/>
                  </a:cubicBezTo>
                  <a:cubicBezTo>
                    <a:pt x="1375" y="1907"/>
                    <a:pt x="1475" y="1917"/>
                    <a:pt x="1576" y="1917"/>
                  </a:cubicBezTo>
                  <a:cubicBezTo>
                    <a:pt x="2165" y="1917"/>
                    <a:pt x="2795" y="1580"/>
                    <a:pt x="3314" y="1399"/>
                  </a:cubicBezTo>
                  <a:cubicBezTo>
                    <a:pt x="4287" y="1004"/>
                    <a:pt x="5381" y="852"/>
                    <a:pt x="6414" y="700"/>
                  </a:cubicBezTo>
                  <a:cubicBezTo>
                    <a:pt x="8937" y="304"/>
                    <a:pt x="11399" y="213"/>
                    <a:pt x="13953" y="61"/>
                  </a:cubicBezTo>
                  <a:cubicBezTo>
                    <a:pt x="13983" y="61"/>
                    <a:pt x="13983" y="1"/>
                    <a:pt x="13953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42" name="Google Shape;1842;p13"/>
            <p:cNvSpPr/>
            <p:nvPr/>
          </p:nvSpPr>
          <p:spPr>
            <a:xfrm>
              <a:off x="4432789" y="4390768"/>
              <a:ext cx="375886" cy="30786"/>
            </a:xfrm>
            <a:custGeom>
              <a:rect b="b" l="l" r="r" t="t"/>
              <a:pathLst>
                <a:path extrusionOk="0" h="1327" w="16202">
                  <a:moveTo>
                    <a:pt x="11854" y="1"/>
                  </a:moveTo>
                  <a:cubicBezTo>
                    <a:pt x="11703" y="122"/>
                    <a:pt x="11368" y="304"/>
                    <a:pt x="11459" y="578"/>
                  </a:cubicBezTo>
                  <a:cubicBezTo>
                    <a:pt x="11520" y="791"/>
                    <a:pt x="11854" y="882"/>
                    <a:pt x="12006" y="912"/>
                  </a:cubicBezTo>
                  <a:cubicBezTo>
                    <a:pt x="12402" y="1004"/>
                    <a:pt x="12827" y="1004"/>
                    <a:pt x="13192" y="1034"/>
                  </a:cubicBezTo>
                  <a:cubicBezTo>
                    <a:pt x="13686" y="1055"/>
                    <a:pt x="14165" y="1077"/>
                    <a:pt x="14651" y="1077"/>
                  </a:cubicBezTo>
                  <a:cubicBezTo>
                    <a:pt x="14852" y="1077"/>
                    <a:pt x="15054" y="1073"/>
                    <a:pt x="15259" y="1064"/>
                  </a:cubicBezTo>
                  <a:cubicBezTo>
                    <a:pt x="15285" y="1064"/>
                    <a:pt x="15363" y="1062"/>
                    <a:pt x="15458" y="1062"/>
                  </a:cubicBezTo>
                  <a:cubicBezTo>
                    <a:pt x="15695" y="1062"/>
                    <a:pt x="16036" y="1077"/>
                    <a:pt x="15928" y="1186"/>
                  </a:cubicBezTo>
                  <a:cubicBezTo>
                    <a:pt x="15887" y="1237"/>
                    <a:pt x="15779" y="1253"/>
                    <a:pt x="15645" y="1253"/>
                  </a:cubicBezTo>
                  <a:cubicBezTo>
                    <a:pt x="15377" y="1253"/>
                    <a:pt x="15006" y="1186"/>
                    <a:pt x="14864" y="1186"/>
                  </a:cubicBezTo>
                  <a:cubicBezTo>
                    <a:pt x="14013" y="1186"/>
                    <a:pt x="13192" y="1156"/>
                    <a:pt x="12310" y="1095"/>
                  </a:cubicBezTo>
                  <a:cubicBezTo>
                    <a:pt x="11794" y="1095"/>
                    <a:pt x="11247" y="1095"/>
                    <a:pt x="10699" y="1064"/>
                  </a:cubicBezTo>
                  <a:cubicBezTo>
                    <a:pt x="10396" y="1034"/>
                    <a:pt x="9240" y="943"/>
                    <a:pt x="9727" y="426"/>
                  </a:cubicBezTo>
                  <a:lnTo>
                    <a:pt x="9727" y="396"/>
                  </a:lnTo>
                  <a:cubicBezTo>
                    <a:pt x="9578" y="230"/>
                    <a:pt x="9357" y="182"/>
                    <a:pt x="9128" y="182"/>
                  </a:cubicBezTo>
                  <a:cubicBezTo>
                    <a:pt x="8936" y="182"/>
                    <a:pt x="8738" y="216"/>
                    <a:pt x="8572" y="244"/>
                  </a:cubicBezTo>
                  <a:cubicBezTo>
                    <a:pt x="7915" y="309"/>
                    <a:pt x="7226" y="359"/>
                    <a:pt x="6551" y="359"/>
                  </a:cubicBezTo>
                  <a:cubicBezTo>
                    <a:pt x="6289" y="359"/>
                    <a:pt x="6030" y="352"/>
                    <a:pt x="5775" y="335"/>
                  </a:cubicBezTo>
                  <a:cubicBezTo>
                    <a:pt x="4476" y="335"/>
                    <a:pt x="3147" y="190"/>
                    <a:pt x="1829" y="190"/>
                  </a:cubicBezTo>
                  <a:cubicBezTo>
                    <a:pt x="1237" y="190"/>
                    <a:pt x="646" y="220"/>
                    <a:pt x="61" y="304"/>
                  </a:cubicBezTo>
                  <a:cubicBezTo>
                    <a:pt x="0" y="304"/>
                    <a:pt x="0" y="396"/>
                    <a:pt x="61" y="396"/>
                  </a:cubicBezTo>
                  <a:cubicBezTo>
                    <a:pt x="712" y="312"/>
                    <a:pt x="1364" y="282"/>
                    <a:pt x="2018" y="282"/>
                  </a:cubicBezTo>
                  <a:cubicBezTo>
                    <a:pt x="3509" y="282"/>
                    <a:pt x="5006" y="434"/>
                    <a:pt x="6505" y="434"/>
                  </a:cubicBezTo>
                  <a:cubicBezTo>
                    <a:pt x="7203" y="434"/>
                    <a:pt x="7903" y="401"/>
                    <a:pt x="8602" y="304"/>
                  </a:cubicBezTo>
                  <a:cubicBezTo>
                    <a:pt x="8789" y="284"/>
                    <a:pt x="8990" y="235"/>
                    <a:pt x="9176" y="235"/>
                  </a:cubicBezTo>
                  <a:cubicBezTo>
                    <a:pt x="9263" y="235"/>
                    <a:pt x="9346" y="245"/>
                    <a:pt x="9423" y="274"/>
                  </a:cubicBezTo>
                  <a:cubicBezTo>
                    <a:pt x="9727" y="335"/>
                    <a:pt x="9575" y="426"/>
                    <a:pt x="9544" y="608"/>
                  </a:cubicBezTo>
                  <a:cubicBezTo>
                    <a:pt x="9514" y="791"/>
                    <a:pt x="9636" y="882"/>
                    <a:pt x="9788" y="1004"/>
                  </a:cubicBezTo>
                  <a:cubicBezTo>
                    <a:pt x="10130" y="1194"/>
                    <a:pt x="10614" y="1229"/>
                    <a:pt x="11078" y="1229"/>
                  </a:cubicBezTo>
                  <a:cubicBezTo>
                    <a:pt x="11356" y="1229"/>
                    <a:pt x="11627" y="1216"/>
                    <a:pt x="11854" y="1216"/>
                  </a:cubicBezTo>
                  <a:cubicBezTo>
                    <a:pt x="12706" y="1247"/>
                    <a:pt x="13587" y="1308"/>
                    <a:pt x="14408" y="1308"/>
                  </a:cubicBezTo>
                  <a:cubicBezTo>
                    <a:pt x="14660" y="1308"/>
                    <a:pt x="14945" y="1327"/>
                    <a:pt x="15230" y="1327"/>
                  </a:cubicBezTo>
                  <a:cubicBezTo>
                    <a:pt x="15561" y="1327"/>
                    <a:pt x="15892" y="1301"/>
                    <a:pt x="16171" y="1186"/>
                  </a:cubicBezTo>
                  <a:cubicBezTo>
                    <a:pt x="16201" y="1186"/>
                    <a:pt x="16201" y="1125"/>
                    <a:pt x="16171" y="1095"/>
                  </a:cubicBezTo>
                  <a:cubicBezTo>
                    <a:pt x="16002" y="1010"/>
                    <a:pt x="15795" y="992"/>
                    <a:pt x="15588" y="992"/>
                  </a:cubicBezTo>
                  <a:cubicBezTo>
                    <a:pt x="15422" y="992"/>
                    <a:pt x="15255" y="1004"/>
                    <a:pt x="15107" y="1004"/>
                  </a:cubicBezTo>
                  <a:cubicBezTo>
                    <a:pt x="14529" y="1004"/>
                    <a:pt x="13921" y="943"/>
                    <a:pt x="13344" y="943"/>
                  </a:cubicBezTo>
                  <a:cubicBezTo>
                    <a:pt x="12979" y="943"/>
                    <a:pt x="12554" y="943"/>
                    <a:pt x="12158" y="882"/>
                  </a:cubicBezTo>
                  <a:cubicBezTo>
                    <a:pt x="12006" y="821"/>
                    <a:pt x="11794" y="821"/>
                    <a:pt x="11642" y="730"/>
                  </a:cubicBezTo>
                  <a:cubicBezTo>
                    <a:pt x="11307" y="456"/>
                    <a:pt x="11642" y="183"/>
                    <a:pt x="11854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43" name="Google Shape;1843;p13"/>
            <p:cNvSpPr/>
            <p:nvPr/>
          </p:nvSpPr>
          <p:spPr>
            <a:xfrm>
              <a:off x="4513873" y="4418979"/>
              <a:ext cx="124839" cy="6357"/>
            </a:xfrm>
            <a:custGeom>
              <a:rect b="b" l="l" r="r" t="t"/>
              <a:pathLst>
                <a:path extrusionOk="0" h="274" w="5381">
                  <a:moveTo>
                    <a:pt x="5320" y="0"/>
                  </a:moveTo>
                  <a:cubicBezTo>
                    <a:pt x="4469" y="31"/>
                    <a:pt x="3587" y="31"/>
                    <a:pt x="2675" y="31"/>
                  </a:cubicBezTo>
                  <a:cubicBezTo>
                    <a:pt x="1794" y="31"/>
                    <a:pt x="913" y="183"/>
                    <a:pt x="1" y="274"/>
                  </a:cubicBezTo>
                  <a:cubicBezTo>
                    <a:pt x="882" y="243"/>
                    <a:pt x="1794" y="122"/>
                    <a:pt x="2675" y="122"/>
                  </a:cubicBezTo>
                  <a:cubicBezTo>
                    <a:pt x="3041" y="135"/>
                    <a:pt x="3401" y="142"/>
                    <a:pt x="3762" y="142"/>
                  </a:cubicBezTo>
                  <a:cubicBezTo>
                    <a:pt x="4272" y="142"/>
                    <a:pt x="4786" y="127"/>
                    <a:pt x="5320" y="92"/>
                  </a:cubicBezTo>
                  <a:cubicBezTo>
                    <a:pt x="5381" y="92"/>
                    <a:pt x="5381" y="0"/>
                    <a:pt x="5320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44" name="Google Shape;1844;p13"/>
            <p:cNvSpPr/>
            <p:nvPr/>
          </p:nvSpPr>
          <p:spPr>
            <a:xfrm>
              <a:off x="4858718" y="4428793"/>
              <a:ext cx="322990" cy="43082"/>
            </a:xfrm>
            <a:custGeom>
              <a:rect b="b" l="l" r="r" t="t"/>
              <a:pathLst>
                <a:path extrusionOk="0" h="1857" w="13922">
                  <a:moveTo>
                    <a:pt x="557" y="0"/>
                  </a:moveTo>
                  <a:cubicBezTo>
                    <a:pt x="370" y="0"/>
                    <a:pt x="184" y="10"/>
                    <a:pt x="0" y="33"/>
                  </a:cubicBezTo>
                  <a:cubicBezTo>
                    <a:pt x="66" y="31"/>
                    <a:pt x="132" y="30"/>
                    <a:pt x="198" y="30"/>
                  </a:cubicBezTo>
                  <a:cubicBezTo>
                    <a:pt x="1005" y="30"/>
                    <a:pt x="1766" y="194"/>
                    <a:pt x="2553" y="307"/>
                  </a:cubicBezTo>
                  <a:cubicBezTo>
                    <a:pt x="3465" y="428"/>
                    <a:pt x="4377" y="489"/>
                    <a:pt x="5289" y="641"/>
                  </a:cubicBezTo>
                  <a:cubicBezTo>
                    <a:pt x="6171" y="763"/>
                    <a:pt x="7022" y="884"/>
                    <a:pt x="7873" y="1067"/>
                  </a:cubicBezTo>
                  <a:cubicBezTo>
                    <a:pt x="8626" y="1241"/>
                    <a:pt x="9324" y="1525"/>
                    <a:pt x="10098" y="1525"/>
                  </a:cubicBezTo>
                  <a:cubicBezTo>
                    <a:pt x="10136" y="1525"/>
                    <a:pt x="10175" y="1524"/>
                    <a:pt x="10213" y="1523"/>
                  </a:cubicBezTo>
                  <a:cubicBezTo>
                    <a:pt x="10274" y="1523"/>
                    <a:pt x="10274" y="1462"/>
                    <a:pt x="10274" y="1431"/>
                  </a:cubicBezTo>
                  <a:cubicBezTo>
                    <a:pt x="10152" y="1401"/>
                    <a:pt x="9970" y="1371"/>
                    <a:pt x="9848" y="1279"/>
                  </a:cubicBezTo>
                  <a:cubicBezTo>
                    <a:pt x="9727" y="1219"/>
                    <a:pt x="9605" y="1097"/>
                    <a:pt x="9757" y="1036"/>
                  </a:cubicBezTo>
                  <a:cubicBezTo>
                    <a:pt x="9788" y="1016"/>
                    <a:pt x="9821" y="1009"/>
                    <a:pt x="9854" y="1009"/>
                  </a:cubicBezTo>
                  <a:cubicBezTo>
                    <a:pt x="9919" y="1009"/>
                    <a:pt x="9980" y="1036"/>
                    <a:pt x="10000" y="1036"/>
                  </a:cubicBezTo>
                  <a:cubicBezTo>
                    <a:pt x="10365" y="1067"/>
                    <a:pt x="10760" y="1188"/>
                    <a:pt x="11095" y="1249"/>
                  </a:cubicBezTo>
                  <a:cubicBezTo>
                    <a:pt x="12006" y="1492"/>
                    <a:pt x="12949" y="1644"/>
                    <a:pt x="13861" y="1857"/>
                  </a:cubicBezTo>
                  <a:cubicBezTo>
                    <a:pt x="13921" y="1857"/>
                    <a:pt x="13921" y="1827"/>
                    <a:pt x="13861" y="1827"/>
                  </a:cubicBezTo>
                  <a:cubicBezTo>
                    <a:pt x="12949" y="1553"/>
                    <a:pt x="12006" y="1401"/>
                    <a:pt x="11064" y="1188"/>
                  </a:cubicBezTo>
                  <a:cubicBezTo>
                    <a:pt x="10740" y="1102"/>
                    <a:pt x="10324" y="939"/>
                    <a:pt x="9925" y="939"/>
                  </a:cubicBezTo>
                  <a:cubicBezTo>
                    <a:pt x="9763" y="939"/>
                    <a:pt x="9603" y="966"/>
                    <a:pt x="9453" y="1036"/>
                  </a:cubicBezTo>
                  <a:cubicBezTo>
                    <a:pt x="9453" y="1036"/>
                    <a:pt x="9423" y="1067"/>
                    <a:pt x="9453" y="1067"/>
                  </a:cubicBezTo>
                  <a:cubicBezTo>
                    <a:pt x="9575" y="1249"/>
                    <a:pt x="9757" y="1279"/>
                    <a:pt x="9970" y="1401"/>
                  </a:cubicBezTo>
                  <a:cubicBezTo>
                    <a:pt x="10000" y="1416"/>
                    <a:pt x="10031" y="1416"/>
                    <a:pt x="10038" y="1416"/>
                  </a:cubicBezTo>
                  <a:cubicBezTo>
                    <a:pt x="10046" y="1416"/>
                    <a:pt x="10031" y="1416"/>
                    <a:pt x="9970" y="1431"/>
                  </a:cubicBezTo>
                  <a:cubicBezTo>
                    <a:pt x="9940" y="1447"/>
                    <a:pt x="9905" y="1452"/>
                    <a:pt x="9869" y="1452"/>
                  </a:cubicBezTo>
                  <a:cubicBezTo>
                    <a:pt x="9761" y="1452"/>
                    <a:pt x="9636" y="1401"/>
                    <a:pt x="9544" y="1401"/>
                  </a:cubicBezTo>
                  <a:cubicBezTo>
                    <a:pt x="9271" y="1371"/>
                    <a:pt x="8967" y="1279"/>
                    <a:pt x="8693" y="1219"/>
                  </a:cubicBezTo>
                  <a:cubicBezTo>
                    <a:pt x="7721" y="945"/>
                    <a:pt x="6718" y="793"/>
                    <a:pt x="5684" y="641"/>
                  </a:cubicBezTo>
                  <a:cubicBezTo>
                    <a:pt x="4772" y="489"/>
                    <a:pt x="3830" y="368"/>
                    <a:pt x="2918" y="307"/>
                  </a:cubicBezTo>
                  <a:cubicBezTo>
                    <a:pt x="2179" y="184"/>
                    <a:pt x="1359" y="0"/>
                    <a:pt x="557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45" name="Google Shape;1845;p13"/>
            <p:cNvSpPr/>
            <p:nvPr/>
          </p:nvSpPr>
          <p:spPr>
            <a:xfrm>
              <a:off x="4565354" y="4283120"/>
              <a:ext cx="20486" cy="7470"/>
            </a:xfrm>
            <a:custGeom>
              <a:rect b="b" l="l" r="r" t="t"/>
              <a:pathLst>
                <a:path extrusionOk="0" h="322" w="883">
                  <a:moveTo>
                    <a:pt x="29" y="0"/>
                  </a:moveTo>
                  <a:cubicBezTo>
                    <a:pt x="10" y="0"/>
                    <a:pt x="1" y="6"/>
                    <a:pt x="1" y="20"/>
                  </a:cubicBezTo>
                  <a:cubicBezTo>
                    <a:pt x="1" y="51"/>
                    <a:pt x="153" y="203"/>
                    <a:pt x="365" y="264"/>
                  </a:cubicBezTo>
                  <a:cubicBezTo>
                    <a:pt x="475" y="305"/>
                    <a:pt x="579" y="321"/>
                    <a:pt x="659" y="321"/>
                  </a:cubicBezTo>
                  <a:cubicBezTo>
                    <a:pt x="757" y="321"/>
                    <a:pt x="821" y="297"/>
                    <a:pt x="821" y="264"/>
                  </a:cubicBezTo>
                  <a:cubicBezTo>
                    <a:pt x="882" y="233"/>
                    <a:pt x="639" y="203"/>
                    <a:pt x="426" y="112"/>
                  </a:cubicBezTo>
                  <a:cubicBezTo>
                    <a:pt x="239" y="65"/>
                    <a:pt x="89" y="0"/>
                    <a:pt x="29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46" name="Google Shape;1846;p13"/>
            <p:cNvSpPr/>
            <p:nvPr/>
          </p:nvSpPr>
          <p:spPr>
            <a:xfrm>
              <a:off x="4577348" y="4296135"/>
              <a:ext cx="10602" cy="5800"/>
            </a:xfrm>
            <a:custGeom>
              <a:rect b="b" l="l" r="r" t="t"/>
              <a:pathLst>
                <a:path extrusionOk="0" h="250" w="457">
                  <a:moveTo>
                    <a:pt x="25" y="0"/>
                  </a:moveTo>
                  <a:cubicBezTo>
                    <a:pt x="17" y="0"/>
                    <a:pt x="9" y="2"/>
                    <a:pt x="0" y="6"/>
                  </a:cubicBezTo>
                  <a:cubicBezTo>
                    <a:pt x="0" y="67"/>
                    <a:pt x="61" y="219"/>
                    <a:pt x="183" y="250"/>
                  </a:cubicBezTo>
                  <a:cubicBezTo>
                    <a:pt x="365" y="250"/>
                    <a:pt x="456" y="158"/>
                    <a:pt x="456" y="128"/>
                  </a:cubicBezTo>
                  <a:cubicBezTo>
                    <a:pt x="456" y="98"/>
                    <a:pt x="365" y="98"/>
                    <a:pt x="243" y="67"/>
                  </a:cubicBezTo>
                  <a:cubicBezTo>
                    <a:pt x="113" y="67"/>
                    <a:pt x="72" y="0"/>
                    <a:pt x="25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47" name="Google Shape;1847;p13"/>
            <p:cNvSpPr/>
            <p:nvPr/>
          </p:nvSpPr>
          <p:spPr>
            <a:xfrm>
              <a:off x="4611893" y="4298200"/>
              <a:ext cx="16959" cy="6055"/>
            </a:xfrm>
            <a:custGeom>
              <a:rect b="b" l="l" r="r" t="t"/>
              <a:pathLst>
                <a:path extrusionOk="0" h="261" w="731">
                  <a:moveTo>
                    <a:pt x="47" y="0"/>
                  </a:moveTo>
                  <a:cubicBezTo>
                    <a:pt x="37" y="0"/>
                    <a:pt x="31" y="3"/>
                    <a:pt x="31" y="9"/>
                  </a:cubicBezTo>
                  <a:cubicBezTo>
                    <a:pt x="1" y="39"/>
                    <a:pt x="153" y="161"/>
                    <a:pt x="335" y="221"/>
                  </a:cubicBezTo>
                  <a:cubicBezTo>
                    <a:pt x="402" y="250"/>
                    <a:pt x="467" y="261"/>
                    <a:pt x="523" y="261"/>
                  </a:cubicBezTo>
                  <a:cubicBezTo>
                    <a:pt x="645" y="261"/>
                    <a:pt x="730" y="212"/>
                    <a:pt x="730" y="191"/>
                  </a:cubicBezTo>
                  <a:cubicBezTo>
                    <a:pt x="730" y="161"/>
                    <a:pt x="578" y="130"/>
                    <a:pt x="396" y="69"/>
                  </a:cubicBezTo>
                  <a:cubicBezTo>
                    <a:pt x="224" y="45"/>
                    <a:pt x="91" y="0"/>
                    <a:pt x="47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48" name="Google Shape;1848;p13"/>
            <p:cNvSpPr/>
            <p:nvPr/>
          </p:nvSpPr>
          <p:spPr>
            <a:xfrm>
              <a:off x="4642215" y="4309382"/>
              <a:ext cx="7076" cy="4942"/>
            </a:xfrm>
            <a:custGeom>
              <a:rect b="b" l="l" r="r" t="t"/>
              <a:pathLst>
                <a:path extrusionOk="0" h="213" w="305">
                  <a:moveTo>
                    <a:pt x="59" y="0"/>
                  </a:moveTo>
                  <a:cubicBezTo>
                    <a:pt x="49" y="0"/>
                    <a:pt x="40" y="4"/>
                    <a:pt x="31" y="13"/>
                  </a:cubicBezTo>
                  <a:cubicBezTo>
                    <a:pt x="1" y="43"/>
                    <a:pt x="1" y="165"/>
                    <a:pt x="92" y="195"/>
                  </a:cubicBezTo>
                  <a:cubicBezTo>
                    <a:pt x="116" y="207"/>
                    <a:pt x="138" y="212"/>
                    <a:pt x="159" y="212"/>
                  </a:cubicBezTo>
                  <a:cubicBezTo>
                    <a:pt x="246" y="212"/>
                    <a:pt x="305" y="129"/>
                    <a:pt x="305" y="104"/>
                  </a:cubicBezTo>
                  <a:cubicBezTo>
                    <a:pt x="305" y="43"/>
                    <a:pt x="213" y="43"/>
                    <a:pt x="183" y="43"/>
                  </a:cubicBezTo>
                  <a:cubicBezTo>
                    <a:pt x="119" y="22"/>
                    <a:pt x="85" y="0"/>
                    <a:pt x="59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49" name="Google Shape;1849;p13"/>
            <p:cNvSpPr/>
            <p:nvPr/>
          </p:nvSpPr>
          <p:spPr>
            <a:xfrm>
              <a:off x="4614004" y="4308501"/>
              <a:ext cx="11322" cy="5893"/>
            </a:xfrm>
            <a:custGeom>
              <a:rect b="b" l="l" r="r" t="t"/>
              <a:pathLst>
                <a:path extrusionOk="0" h="254" w="488">
                  <a:moveTo>
                    <a:pt x="59" y="0"/>
                  </a:moveTo>
                  <a:cubicBezTo>
                    <a:pt x="48" y="0"/>
                    <a:pt x="39" y="6"/>
                    <a:pt x="31" y="21"/>
                  </a:cubicBezTo>
                  <a:cubicBezTo>
                    <a:pt x="1" y="51"/>
                    <a:pt x="31" y="203"/>
                    <a:pt x="183" y="233"/>
                  </a:cubicBezTo>
                  <a:cubicBezTo>
                    <a:pt x="220" y="248"/>
                    <a:pt x="255" y="254"/>
                    <a:pt x="286" y="254"/>
                  </a:cubicBezTo>
                  <a:cubicBezTo>
                    <a:pt x="387" y="254"/>
                    <a:pt x="457" y="196"/>
                    <a:pt x="457" y="173"/>
                  </a:cubicBezTo>
                  <a:cubicBezTo>
                    <a:pt x="487" y="142"/>
                    <a:pt x="366" y="142"/>
                    <a:pt x="244" y="81"/>
                  </a:cubicBezTo>
                  <a:cubicBezTo>
                    <a:pt x="152" y="58"/>
                    <a:pt x="94" y="0"/>
                    <a:pt x="59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50" name="Google Shape;1850;p13"/>
            <p:cNvSpPr/>
            <p:nvPr/>
          </p:nvSpPr>
          <p:spPr>
            <a:xfrm>
              <a:off x="4666900" y="4315553"/>
              <a:ext cx="8491" cy="6194"/>
            </a:xfrm>
            <a:custGeom>
              <a:rect b="b" l="l" r="r" t="t"/>
              <a:pathLst>
                <a:path extrusionOk="0" h="267" w="366">
                  <a:moveTo>
                    <a:pt x="24" y="0"/>
                  </a:moveTo>
                  <a:cubicBezTo>
                    <a:pt x="15" y="0"/>
                    <a:pt x="8" y="6"/>
                    <a:pt x="1" y="21"/>
                  </a:cubicBezTo>
                  <a:cubicBezTo>
                    <a:pt x="1" y="51"/>
                    <a:pt x="31" y="203"/>
                    <a:pt x="122" y="233"/>
                  </a:cubicBezTo>
                  <a:cubicBezTo>
                    <a:pt x="154" y="257"/>
                    <a:pt x="186" y="267"/>
                    <a:pt x="216" y="267"/>
                  </a:cubicBezTo>
                  <a:cubicBezTo>
                    <a:pt x="299" y="267"/>
                    <a:pt x="365" y="195"/>
                    <a:pt x="365" y="173"/>
                  </a:cubicBezTo>
                  <a:cubicBezTo>
                    <a:pt x="365" y="142"/>
                    <a:pt x="305" y="142"/>
                    <a:pt x="183" y="81"/>
                  </a:cubicBezTo>
                  <a:cubicBezTo>
                    <a:pt x="91" y="58"/>
                    <a:pt x="51" y="0"/>
                    <a:pt x="24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51" name="Google Shape;1851;p13"/>
            <p:cNvSpPr/>
            <p:nvPr/>
          </p:nvSpPr>
          <p:spPr>
            <a:xfrm>
              <a:off x="4691585" y="4327873"/>
              <a:ext cx="21182" cy="8538"/>
            </a:xfrm>
            <a:custGeom>
              <a:rect b="b" l="l" r="r" t="t"/>
              <a:pathLst>
                <a:path extrusionOk="0" h="368" w="913">
                  <a:moveTo>
                    <a:pt x="12" y="0"/>
                  </a:moveTo>
                  <a:cubicBezTo>
                    <a:pt x="4" y="0"/>
                    <a:pt x="0" y="2"/>
                    <a:pt x="0" y="6"/>
                  </a:cubicBezTo>
                  <a:cubicBezTo>
                    <a:pt x="0" y="67"/>
                    <a:pt x="183" y="249"/>
                    <a:pt x="396" y="310"/>
                  </a:cubicBezTo>
                  <a:cubicBezTo>
                    <a:pt x="519" y="351"/>
                    <a:pt x="636" y="368"/>
                    <a:pt x="728" y="368"/>
                  </a:cubicBezTo>
                  <a:cubicBezTo>
                    <a:pt x="839" y="368"/>
                    <a:pt x="912" y="344"/>
                    <a:pt x="912" y="310"/>
                  </a:cubicBezTo>
                  <a:cubicBezTo>
                    <a:pt x="912" y="280"/>
                    <a:pt x="669" y="219"/>
                    <a:pt x="456" y="128"/>
                  </a:cubicBezTo>
                  <a:cubicBezTo>
                    <a:pt x="246" y="75"/>
                    <a:pt x="59" y="0"/>
                    <a:pt x="12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52" name="Google Shape;1852;p13"/>
            <p:cNvSpPr/>
            <p:nvPr/>
          </p:nvSpPr>
          <p:spPr>
            <a:xfrm>
              <a:off x="4736013" y="4340563"/>
              <a:ext cx="26100" cy="7818"/>
            </a:xfrm>
            <a:custGeom>
              <a:rect b="b" l="l" r="r" t="t"/>
              <a:pathLst>
                <a:path extrusionOk="0" h="337" w="1125">
                  <a:moveTo>
                    <a:pt x="14" y="0"/>
                  </a:moveTo>
                  <a:cubicBezTo>
                    <a:pt x="5" y="0"/>
                    <a:pt x="0" y="2"/>
                    <a:pt x="0" y="6"/>
                  </a:cubicBezTo>
                  <a:cubicBezTo>
                    <a:pt x="0" y="37"/>
                    <a:pt x="243" y="219"/>
                    <a:pt x="547" y="310"/>
                  </a:cubicBezTo>
                  <a:cubicBezTo>
                    <a:pt x="642" y="329"/>
                    <a:pt x="733" y="336"/>
                    <a:pt x="814" y="336"/>
                  </a:cubicBezTo>
                  <a:cubicBezTo>
                    <a:pt x="995" y="336"/>
                    <a:pt x="1125" y="301"/>
                    <a:pt x="1125" y="280"/>
                  </a:cubicBezTo>
                  <a:cubicBezTo>
                    <a:pt x="1125" y="219"/>
                    <a:pt x="851" y="219"/>
                    <a:pt x="578" y="158"/>
                  </a:cubicBezTo>
                  <a:cubicBezTo>
                    <a:pt x="315" y="79"/>
                    <a:pt x="74" y="0"/>
                    <a:pt x="14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53" name="Google Shape;1853;p13"/>
            <p:cNvSpPr/>
            <p:nvPr/>
          </p:nvSpPr>
          <p:spPr>
            <a:xfrm>
              <a:off x="4777610" y="4353625"/>
              <a:ext cx="19766" cy="7470"/>
            </a:xfrm>
            <a:custGeom>
              <a:rect b="b" l="l" r="r" t="t"/>
              <a:pathLst>
                <a:path extrusionOk="0" h="322" w="852">
                  <a:moveTo>
                    <a:pt x="88" y="1"/>
                  </a:moveTo>
                  <a:cubicBezTo>
                    <a:pt x="64" y="1"/>
                    <a:pt x="45" y="7"/>
                    <a:pt x="31" y="21"/>
                  </a:cubicBezTo>
                  <a:cubicBezTo>
                    <a:pt x="1" y="51"/>
                    <a:pt x="153" y="203"/>
                    <a:pt x="396" y="264"/>
                  </a:cubicBezTo>
                  <a:cubicBezTo>
                    <a:pt x="478" y="305"/>
                    <a:pt x="567" y="322"/>
                    <a:pt x="639" y="322"/>
                  </a:cubicBezTo>
                  <a:cubicBezTo>
                    <a:pt x="727" y="322"/>
                    <a:pt x="791" y="297"/>
                    <a:pt x="791" y="264"/>
                  </a:cubicBezTo>
                  <a:cubicBezTo>
                    <a:pt x="852" y="234"/>
                    <a:pt x="700" y="203"/>
                    <a:pt x="457" y="112"/>
                  </a:cubicBezTo>
                  <a:cubicBezTo>
                    <a:pt x="293" y="65"/>
                    <a:pt x="166" y="1"/>
                    <a:pt x="88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54" name="Google Shape;1854;p13"/>
            <p:cNvSpPr/>
            <p:nvPr/>
          </p:nvSpPr>
          <p:spPr>
            <a:xfrm>
              <a:off x="4755060" y="4352557"/>
              <a:ext cx="21878" cy="7610"/>
            </a:xfrm>
            <a:custGeom>
              <a:rect b="b" l="l" r="r" t="t"/>
              <a:pathLst>
                <a:path extrusionOk="0" h="328" w="943">
                  <a:moveTo>
                    <a:pt x="42" y="0"/>
                  </a:moveTo>
                  <a:cubicBezTo>
                    <a:pt x="34" y="0"/>
                    <a:pt x="30" y="2"/>
                    <a:pt x="30" y="6"/>
                  </a:cubicBezTo>
                  <a:cubicBezTo>
                    <a:pt x="0" y="67"/>
                    <a:pt x="182" y="219"/>
                    <a:pt x="456" y="280"/>
                  </a:cubicBezTo>
                  <a:cubicBezTo>
                    <a:pt x="551" y="315"/>
                    <a:pt x="647" y="328"/>
                    <a:pt x="727" y="328"/>
                  </a:cubicBezTo>
                  <a:cubicBezTo>
                    <a:pt x="852" y="328"/>
                    <a:pt x="942" y="298"/>
                    <a:pt x="942" y="280"/>
                  </a:cubicBezTo>
                  <a:cubicBezTo>
                    <a:pt x="942" y="249"/>
                    <a:pt x="760" y="219"/>
                    <a:pt x="486" y="128"/>
                  </a:cubicBezTo>
                  <a:cubicBezTo>
                    <a:pt x="276" y="75"/>
                    <a:pt x="89" y="0"/>
                    <a:pt x="42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55" name="Google Shape;1855;p13"/>
            <p:cNvSpPr/>
            <p:nvPr/>
          </p:nvSpPr>
          <p:spPr>
            <a:xfrm>
              <a:off x="4721211" y="4347291"/>
              <a:ext cx="23989" cy="8352"/>
            </a:xfrm>
            <a:custGeom>
              <a:rect b="b" l="l" r="r" t="t"/>
              <a:pathLst>
                <a:path extrusionOk="0" h="360" w="1034">
                  <a:moveTo>
                    <a:pt x="77" y="1"/>
                  </a:moveTo>
                  <a:cubicBezTo>
                    <a:pt x="53" y="1"/>
                    <a:pt x="37" y="7"/>
                    <a:pt x="30" y="20"/>
                  </a:cubicBezTo>
                  <a:cubicBezTo>
                    <a:pt x="0" y="51"/>
                    <a:pt x="213" y="233"/>
                    <a:pt x="486" y="324"/>
                  </a:cubicBezTo>
                  <a:cubicBezTo>
                    <a:pt x="602" y="350"/>
                    <a:pt x="718" y="359"/>
                    <a:pt x="813" y="359"/>
                  </a:cubicBezTo>
                  <a:cubicBezTo>
                    <a:pt x="942" y="359"/>
                    <a:pt x="1033" y="342"/>
                    <a:pt x="1033" y="324"/>
                  </a:cubicBezTo>
                  <a:cubicBezTo>
                    <a:pt x="1033" y="294"/>
                    <a:pt x="790" y="233"/>
                    <a:pt x="517" y="142"/>
                  </a:cubicBezTo>
                  <a:cubicBezTo>
                    <a:pt x="328" y="71"/>
                    <a:pt x="158" y="1"/>
                    <a:pt x="77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56" name="Google Shape;1856;p13"/>
            <p:cNvSpPr/>
            <p:nvPr/>
          </p:nvSpPr>
          <p:spPr>
            <a:xfrm>
              <a:off x="4886210" y="4391325"/>
              <a:ext cx="19070" cy="9257"/>
            </a:xfrm>
            <a:custGeom>
              <a:rect b="b" l="l" r="r" t="t"/>
              <a:pathLst>
                <a:path extrusionOk="0" h="399" w="822">
                  <a:moveTo>
                    <a:pt x="10" y="1"/>
                  </a:moveTo>
                  <a:cubicBezTo>
                    <a:pt x="4" y="1"/>
                    <a:pt x="1" y="3"/>
                    <a:pt x="1" y="7"/>
                  </a:cubicBezTo>
                  <a:cubicBezTo>
                    <a:pt x="1" y="68"/>
                    <a:pt x="153" y="250"/>
                    <a:pt x="365" y="311"/>
                  </a:cubicBezTo>
                  <a:cubicBezTo>
                    <a:pt x="500" y="378"/>
                    <a:pt x="625" y="399"/>
                    <a:pt x="710" y="399"/>
                  </a:cubicBezTo>
                  <a:cubicBezTo>
                    <a:pt x="779" y="399"/>
                    <a:pt x="821" y="385"/>
                    <a:pt x="821" y="372"/>
                  </a:cubicBezTo>
                  <a:cubicBezTo>
                    <a:pt x="821" y="311"/>
                    <a:pt x="639" y="280"/>
                    <a:pt x="426" y="159"/>
                  </a:cubicBezTo>
                  <a:cubicBezTo>
                    <a:pt x="216" y="80"/>
                    <a:pt x="51" y="1"/>
                    <a:pt x="10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57" name="Google Shape;1857;p13"/>
            <p:cNvSpPr/>
            <p:nvPr/>
          </p:nvSpPr>
          <p:spPr>
            <a:xfrm>
              <a:off x="4921474" y="4400187"/>
              <a:ext cx="14129" cy="6960"/>
            </a:xfrm>
            <a:custGeom>
              <a:rect b="b" l="l" r="r" t="t"/>
              <a:pathLst>
                <a:path extrusionOk="0" h="300" w="609">
                  <a:moveTo>
                    <a:pt x="34" y="0"/>
                  </a:moveTo>
                  <a:cubicBezTo>
                    <a:pt x="19" y="0"/>
                    <a:pt x="7" y="6"/>
                    <a:pt x="0" y="20"/>
                  </a:cubicBezTo>
                  <a:cubicBezTo>
                    <a:pt x="0" y="50"/>
                    <a:pt x="61" y="202"/>
                    <a:pt x="274" y="294"/>
                  </a:cubicBezTo>
                  <a:cubicBezTo>
                    <a:pt x="299" y="298"/>
                    <a:pt x="324" y="300"/>
                    <a:pt x="348" y="300"/>
                  </a:cubicBezTo>
                  <a:cubicBezTo>
                    <a:pt x="496" y="300"/>
                    <a:pt x="608" y="229"/>
                    <a:pt x="608" y="202"/>
                  </a:cubicBezTo>
                  <a:cubicBezTo>
                    <a:pt x="608" y="142"/>
                    <a:pt x="456" y="142"/>
                    <a:pt x="304" y="142"/>
                  </a:cubicBezTo>
                  <a:cubicBezTo>
                    <a:pt x="187" y="71"/>
                    <a:pt x="87" y="0"/>
                    <a:pt x="34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58" name="Google Shape;1858;p13"/>
            <p:cNvSpPr/>
            <p:nvPr/>
          </p:nvSpPr>
          <p:spPr>
            <a:xfrm>
              <a:off x="4614723" y="4333649"/>
              <a:ext cx="23" cy="23"/>
            </a:xfrm>
            <a:custGeom>
              <a:rect b="b" l="l" r="r" t="t"/>
              <a:pathLst>
                <a:path extrusionOk="0" fill="none" h="1" w="1">
                  <a:moveTo>
                    <a:pt x="0" y="0"/>
                  </a:moveTo>
                  <a:close/>
                </a:path>
              </a:pathLst>
            </a:custGeom>
            <a:noFill/>
            <a:ln cap="flat" cmpd="sng" w="750">
              <a:solidFill>
                <a:srgbClr val="E2FFFF"/>
              </a:solidFill>
              <a:prstDash val="solid"/>
              <a:miter lim="30395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59" name="Google Shape;1859;p13"/>
            <p:cNvSpPr/>
            <p:nvPr/>
          </p:nvSpPr>
          <p:spPr>
            <a:xfrm>
              <a:off x="4491322" y="4294163"/>
              <a:ext cx="0" cy="23"/>
            </a:xfrm>
            <a:custGeom>
              <a:rect b="b" l="l" r="r" t="t"/>
              <a:pathLst>
                <a:path extrusionOk="0" fill="none" h="1" w="0">
                  <a:moveTo>
                    <a:pt x="0" y="0"/>
                  </a:moveTo>
                  <a:close/>
                </a:path>
              </a:pathLst>
            </a:custGeom>
            <a:noFill/>
            <a:ln cap="flat" cmpd="sng" w="750">
              <a:solidFill>
                <a:srgbClr val="E2FFFF"/>
              </a:solidFill>
              <a:prstDash val="solid"/>
              <a:miter lim="30395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60" name="Google Shape;1860;p13"/>
            <p:cNvSpPr/>
            <p:nvPr/>
          </p:nvSpPr>
          <p:spPr>
            <a:xfrm>
              <a:off x="4572406" y="4308825"/>
              <a:ext cx="21878" cy="7818"/>
            </a:xfrm>
            <a:custGeom>
              <a:rect b="b" l="l" r="r" t="t"/>
              <a:pathLst>
                <a:path extrusionOk="0" h="337" w="943">
                  <a:moveTo>
                    <a:pt x="50" y="1"/>
                  </a:moveTo>
                  <a:cubicBezTo>
                    <a:pt x="41" y="1"/>
                    <a:pt x="35" y="3"/>
                    <a:pt x="31" y="7"/>
                  </a:cubicBezTo>
                  <a:cubicBezTo>
                    <a:pt x="1" y="7"/>
                    <a:pt x="152" y="219"/>
                    <a:pt x="426" y="311"/>
                  </a:cubicBezTo>
                  <a:cubicBezTo>
                    <a:pt x="501" y="329"/>
                    <a:pt x="577" y="337"/>
                    <a:pt x="645" y="337"/>
                  </a:cubicBezTo>
                  <a:cubicBezTo>
                    <a:pt x="797" y="337"/>
                    <a:pt x="912" y="301"/>
                    <a:pt x="912" y="280"/>
                  </a:cubicBezTo>
                  <a:cubicBezTo>
                    <a:pt x="943" y="219"/>
                    <a:pt x="730" y="189"/>
                    <a:pt x="456" y="159"/>
                  </a:cubicBezTo>
                  <a:cubicBezTo>
                    <a:pt x="246" y="80"/>
                    <a:pt x="104" y="1"/>
                    <a:pt x="50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61" name="Google Shape;1861;p13"/>
            <p:cNvSpPr/>
            <p:nvPr/>
          </p:nvSpPr>
          <p:spPr>
            <a:xfrm>
              <a:off x="4623887" y="4323697"/>
              <a:ext cx="55030" cy="16449"/>
            </a:xfrm>
            <a:custGeom>
              <a:rect b="b" l="l" r="r" t="t"/>
              <a:pathLst>
                <a:path extrusionOk="0" h="709" w="2372">
                  <a:moveTo>
                    <a:pt x="70" y="1"/>
                  </a:moveTo>
                  <a:cubicBezTo>
                    <a:pt x="64" y="1"/>
                    <a:pt x="61" y="2"/>
                    <a:pt x="61" y="4"/>
                  </a:cubicBezTo>
                  <a:cubicBezTo>
                    <a:pt x="0" y="34"/>
                    <a:pt x="548" y="308"/>
                    <a:pt x="1186" y="490"/>
                  </a:cubicBezTo>
                  <a:cubicBezTo>
                    <a:pt x="1768" y="623"/>
                    <a:pt x="2235" y="709"/>
                    <a:pt x="2346" y="709"/>
                  </a:cubicBezTo>
                  <a:cubicBezTo>
                    <a:pt x="2363" y="709"/>
                    <a:pt x="2371" y="707"/>
                    <a:pt x="2371" y="703"/>
                  </a:cubicBezTo>
                  <a:cubicBezTo>
                    <a:pt x="2371" y="642"/>
                    <a:pt x="1885" y="490"/>
                    <a:pt x="1216" y="338"/>
                  </a:cubicBezTo>
                  <a:cubicBezTo>
                    <a:pt x="625" y="169"/>
                    <a:pt x="139" y="1"/>
                    <a:pt x="70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62" name="Google Shape;1862;p13"/>
            <p:cNvSpPr/>
            <p:nvPr/>
          </p:nvSpPr>
          <p:spPr>
            <a:xfrm>
              <a:off x="4640104" y="4338475"/>
              <a:ext cx="16936" cy="7401"/>
            </a:xfrm>
            <a:custGeom>
              <a:rect b="b" l="l" r="r" t="t"/>
              <a:pathLst>
                <a:path extrusionOk="0" h="319" w="730">
                  <a:moveTo>
                    <a:pt x="6" y="0"/>
                  </a:moveTo>
                  <a:cubicBezTo>
                    <a:pt x="2" y="0"/>
                    <a:pt x="1" y="2"/>
                    <a:pt x="1" y="5"/>
                  </a:cubicBezTo>
                  <a:cubicBezTo>
                    <a:pt x="1" y="66"/>
                    <a:pt x="122" y="218"/>
                    <a:pt x="304" y="279"/>
                  </a:cubicBezTo>
                  <a:cubicBezTo>
                    <a:pt x="362" y="308"/>
                    <a:pt x="423" y="318"/>
                    <a:pt x="479" y="318"/>
                  </a:cubicBezTo>
                  <a:cubicBezTo>
                    <a:pt x="600" y="318"/>
                    <a:pt x="700" y="269"/>
                    <a:pt x="700" y="248"/>
                  </a:cubicBezTo>
                  <a:cubicBezTo>
                    <a:pt x="730" y="218"/>
                    <a:pt x="517" y="218"/>
                    <a:pt x="335" y="127"/>
                  </a:cubicBezTo>
                  <a:cubicBezTo>
                    <a:pt x="172" y="100"/>
                    <a:pt x="34" y="0"/>
                    <a:pt x="6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63" name="Google Shape;1863;p13"/>
            <p:cNvSpPr/>
            <p:nvPr/>
          </p:nvSpPr>
          <p:spPr>
            <a:xfrm>
              <a:off x="4688058" y="4348265"/>
              <a:ext cx="15544" cy="6844"/>
            </a:xfrm>
            <a:custGeom>
              <a:rect b="b" l="l" r="r" t="t"/>
              <a:pathLst>
                <a:path extrusionOk="0" h="295" w="670">
                  <a:moveTo>
                    <a:pt x="15" y="1"/>
                  </a:moveTo>
                  <a:cubicBezTo>
                    <a:pt x="6" y="1"/>
                    <a:pt x="0" y="3"/>
                    <a:pt x="0" y="9"/>
                  </a:cubicBezTo>
                  <a:cubicBezTo>
                    <a:pt x="0" y="39"/>
                    <a:pt x="92" y="252"/>
                    <a:pt x="304" y="282"/>
                  </a:cubicBezTo>
                  <a:cubicBezTo>
                    <a:pt x="358" y="291"/>
                    <a:pt x="411" y="295"/>
                    <a:pt x="460" y="295"/>
                  </a:cubicBezTo>
                  <a:cubicBezTo>
                    <a:pt x="578" y="295"/>
                    <a:pt x="669" y="273"/>
                    <a:pt x="669" y="252"/>
                  </a:cubicBezTo>
                  <a:cubicBezTo>
                    <a:pt x="669" y="191"/>
                    <a:pt x="517" y="130"/>
                    <a:pt x="335" y="100"/>
                  </a:cubicBezTo>
                  <a:cubicBezTo>
                    <a:pt x="186" y="50"/>
                    <a:pt x="57" y="1"/>
                    <a:pt x="15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64" name="Google Shape;1864;p13"/>
            <p:cNvSpPr/>
            <p:nvPr/>
          </p:nvSpPr>
          <p:spPr>
            <a:xfrm>
              <a:off x="4540669" y="4334925"/>
              <a:ext cx="31065" cy="9257"/>
            </a:xfrm>
            <a:custGeom>
              <a:rect b="b" l="l" r="r" t="t"/>
              <a:pathLst>
                <a:path extrusionOk="0" h="399" w="1339">
                  <a:moveTo>
                    <a:pt x="47" y="0"/>
                  </a:moveTo>
                  <a:cubicBezTo>
                    <a:pt x="37" y="0"/>
                    <a:pt x="31" y="2"/>
                    <a:pt x="31" y="6"/>
                  </a:cubicBezTo>
                  <a:cubicBezTo>
                    <a:pt x="1" y="67"/>
                    <a:pt x="274" y="249"/>
                    <a:pt x="639" y="310"/>
                  </a:cubicBezTo>
                  <a:cubicBezTo>
                    <a:pt x="857" y="377"/>
                    <a:pt x="1048" y="398"/>
                    <a:pt x="1175" y="398"/>
                  </a:cubicBezTo>
                  <a:cubicBezTo>
                    <a:pt x="1277" y="398"/>
                    <a:pt x="1338" y="385"/>
                    <a:pt x="1338" y="371"/>
                  </a:cubicBezTo>
                  <a:cubicBezTo>
                    <a:pt x="1338" y="310"/>
                    <a:pt x="1065" y="280"/>
                    <a:pt x="669" y="158"/>
                  </a:cubicBezTo>
                  <a:cubicBezTo>
                    <a:pt x="380" y="79"/>
                    <a:pt x="113" y="0"/>
                    <a:pt x="47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65" name="Google Shape;1865;p13"/>
            <p:cNvSpPr/>
            <p:nvPr/>
          </p:nvSpPr>
          <p:spPr>
            <a:xfrm>
              <a:off x="4721211" y="4369493"/>
              <a:ext cx="27515" cy="9141"/>
            </a:xfrm>
            <a:custGeom>
              <a:rect b="b" l="l" r="r" t="t"/>
              <a:pathLst>
                <a:path extrusionOk="0" h="394" w="1186">
                  <a:moveTo>
                    <a:pt x="9" y="1"/>
                  </a:moveTo>
                  <a:cubicBezTo>
                    <a:pt x="3" y="1"/>
                    <a:pt x="0" y="2"/>
                    <a:pt x="0" y="6"/>
                  </a:cubicBezTo>
                  <a:cubicBezTo>
                    <a:pt x="0" y="36"/>
                    <a:pt x="243" y="188"/>
                    <a:pt x="578" y="310"/>
                  </a:cubicBezTo>
                  <a:cubicBezTo>
                    <a:pt x="730" y="370"/>
                    <a:pt x="881" y="393"/>
                    <a:pt x="995" y="393"/>
                  </a:cubicBezTo>
                  <a:cubicBezTo>
                    <a:pt x="1109" y="393"/>
                    <a:pt x="1185" y="370"/>
                    <a:pt x="1185" y="340"/>
                  </a:cubicBezTo>
                  <a:cubicBezTo>
                    <a:pt x="1185" y="310"/>
                    <a:pt x="942" y="279"/>
                    <a:pt x="608" y="158"/>
                  </a:cubicBezTo>
                  <a:cubicBezTo>
                    <a:pt x="310" y="103"/>
                    <a:pt x="60" y="1"/>
                    <a:pt x="9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66" name="Google Shape;1866;p13"/>
            <p:cNvSpPr/>
            <p:nvPr/>
          </p:nvSpPr>
          <p:spPr>
            <a:xfrm>
              <a:off x="4759282" y="4368774"/>
              <a:ext cx="21182" cy="9860"/>
            </a:xfrm>
            <a:custGeom>
              <a:rect b="b" l="l" r="r" t="t"/>
              <a:pathLst>
                <a:path extrusionOk="0" h="425" w="913">
                  <a:moveTo>
                    <a:pt x="10" y="0"/>
                  </a:moveTo>
                  <a:cubicBezTo>
                    <a:pt x="4" y="0"/>
                    <a:pt x="0" y="2"/>
                    <a:pt x="0" y="6"/>
                  </a:cubicBezTo>
                  <a:cubicBezTo>
                    <a:pt x="0" y="37"/>
                    <a:pt x="152" y="219"/>
                    <a:pt x="426" y="341"/>
                  </a:cubicBezTo>
                  <a:cubicBezTo>
                    <a:pt x="548" y="401"/>
                    <a:pt x="669" y="424"/>
                    <a:pt x="760" y="424"/>
                  </a:cubicBezTo>
                  <a:cubicBezTo>
                    <a:pt x="851" y="424"/>
                    <a:pt x="912" y="401"/>
                    <a:pt x="912" y="371"/>
                  </a:cubicBezTo>
                  <a:cubicBezTo>
                    <a:pt x="912" y="341"/>
                    <a:pt x="699" y="280"/>
                    <a:pt x="456" y="189"/>
                  </a:cubicBezTo>
                  <a:cubicBezTo>
                    <a:pt x="219" y="83"/>
                    <a:pt x="50" y="0"/>
                    <a:pt x="10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67" name="Google Shape;1867;p13"/>
            <p:cNvSpPr/>
            <p:nvPr/>
          </p:nvSpPr>
          <p:spPr>
            <a:xfrm>
              <a:off x="4212760" y="4577574"/>
              <a:ext cx="89598" cy="88949"/>
            </a:xfrm>
            <a:custGeom>
              <a:rect b="b" l="l" r="r" t="t"/>
              <a:pathLst>
                <a:path extrusionOk="0" h="3834" w="3862">
                  <a:moveTo>
                    <a:pt x="1362" y="0"/>
                  </a:moveTo>
                  <a:cubicBezTo>
                    <a:pt x="1355" y="0"/>
                    <a:pt x="1347" y="1"/>
                    <a:pt x="1338" y="3"/>
                  </a:cubicBezTo>
                  <a:cubicBezTo>
                    <a:pt x="1065" y="34"/>
                    <a:pt x="943" y="550"/>
                    <a:pt x="943" y="550"/>
                  </a:cubicBezTo>
                  <a:cubicBezTo>
                    <a:pt x="881" y="280"/>
                    <a:pt x="818" y="237"/>
                    <a:pt x="785" y="237"/>
                  </a:cubicBezTo>
                  <a:cubicBezTo>
                    <a:pt x="770" y="237"/>
                    <a:pt x="761" y="246"/>
                    <a:pt x="761" y="246"/>
                  </a:cubicBezTo>
                  <a:cubicBezTo>
                    <a:pt x="517" y="702"/>
                    <a:pt x="1" y="3833"/>
                    <a:pt x="1" y="3833"/>
                  </a:cubicBezTo>
                  <a:lnTo>
                    <a:pt x="1034" y="3377"/>
                  </a:lnTo>
                  <a:cubicBezTo>
                    <a:pt x="1034" y="3377"/>
                    <a:pt x="1103" y="3674"/>
                    <a:pt x="1279" y="3674"/>
                  </a:cubicBezTo>
                  <a:cubicBezTo>
                    <a:pt x="1306" y="3674"/>
                    <a:pt x="1336" y="3667"/>
                    <a:pt x="1369" y="3651"/>
                  </a:cubicBezTo>
                  <a:cubicBezTo>
                    <a:pt x="1491" y="3581"/>
                    <a:pt x="1432" y="3440"/>
                    <a:pt x="1360" y="3334"/>
                  </a:cubicBezTo>
                  <a:lnTo>
                    <a:pt x="1360" y="3334"/>
                  </a:lnTo>
                  <a:cubicBezTo>
                    <a:pt x="1496" y="3488"/>
                    <a:pt x="1732" y="3717"/>
                    <a:pt x="1934" y="3717"/>
                  </a:cubicBezTo>
                  <a:cubicBezTo>
                    <a:pt x="2005" y="3717"/>
                    <a:pt x="2071" y="3689"/>
                    <a:pt x="2128" y="3620"/>
                  </a:cubicBezTo>
                  <a:cubicBezTo>
                    <a:pt x="2289" y="3412"/>
                    <a:pt x="2280" y="3229"/>
                    <a:pt x="2236" y="3103"/>
                  </a:cubicBezTo>
                  <a:lnTo>
                    <a:pt x="2236" y="3103"/>
                  </a:lnTo>
                  <a:cubicBezTo>
                    <a:pt x="2345" y="3270"/>
                    <a:pt x="2521" y="3493"/>
                    <a:pt x="2682" y="3493"/>
                  </a:cubicBezTo>
                  <a:cubicBezTo>
                    <a:pt x="2745" y="3493"/>
                    <a:pt x="2805" y="3460"/>
                    <a:pt x="2858" y="3377"/>
                  </a:cubicBezTo>
                  <a:cubicBezTo>
                    <a:pt x="3040" y="3043"/>
                    <a:pt x="2615" y="2830"/>
                    <a:pt x="2615" y="2830"/>
                  </a:cubicBezTo>
                  <a:lnTo>
                    <a:pt x="2615" y="2830"/>
                  </a:lnTo>
                  <a:cubicBezTo>
                    <a:pt x="2615" y="2830"/>
                    <a:pt x="3240" y="3043"/>
                    <a:pt x="3576" y="3043"/>
                  </a:cubicBezTo>
                  <a:cubicBezTo>
                    <a:pt x="3764" y="3043"/>
                    <a:pt x="3862" y="2976"/>
                    <a:pt x="3709" y="2769"/>
                  </a:cubicBezTo>
                  <a:cubicBezTo>
                    <a:pt x="3557" y="2587"/>
                    <a:pt x="3253" y="2526"/>
                    <a:pt x="3253" y="2526"/>
                  </a:cubicBezTo>
                  <a:cubicBezTo>
                    <a:pt x="3253" y="2526"/>
                    <a:pt x="3648" y="1554"/>
                    <a:pt x="3192" y="1493"/>
                  </a:cubicBezTo>
                  <a:cubicBezTo>
                    <a:pt x="3169" y="1488"/>
                    <a:pt x="3147" y="1486"/>
                    <a:pt x="3125" y="1486"/>
                  </a:cubicBezTo>
                  <a:cubicBezTo>
                    <a:pt x="2724" y="1486"/>
                    <a:pt x="2615" y="2253"/>
                    <a:pt x="2615" y="2253"/>
                  </a:cubicBezTo>
                  <a:lnTo>
                    <a:pt x="2341" y="1979"/>
                  </a:lnTo>
                  <a:cubicBezTo>
                    <a:pt x="2341" y="1979"/>
                    <a:pt x="3131" y="1371"/>
                    <a:pt x="2736" y="1250"/>
                  </a:cubicBezTo>
                  <a:cubicBezTo>
                    <a:pt x="2702" y="1242"/>
                    <a:pt x="2668" y="1239"/>
                    <a:pt x="2636" y="1239"/>
                  </a:cubicBezTo>
                  <a:cubicBezTo>
                    <a:pt x="2441" y="1239"/>
                    <a:pt x="2284" y="1362"/>
                    <a:pt x="2180" y="1477"/>
                  </a:cubicBezTo>
                  <a:lnTo>
                    <a:pt x="2180" y="1477"/>
                  </a:lnTo>
                  <a:cubicBezTo>
                    <a:pt x="2367" y="1205"/>
                    <a:pt x="2641" y="748"/>
                    <a:pt x="2378" y="748"/>
                  </a:cubicBezTo>
                  <a:cubicBezTo>
                    <a:pt x="2351" y="748"/>
                    <a:pt x="2319" y="753"/>
                    <a:pt x="2280" y="763"/>
                  </a:cubicBezTo>
                  <a:cubicBezTo>
                    <a:pt x="1703" y="915"/>
                    <a:pt x="1824" y="1462"/>
                    <a:pt x="1824" y="1462"/>
                  </a:cubicBezTo>
                  <a:cubicBezTo>
                    <a:pt x="1723" y="1209"/>
                    <a:pt x="1495" y="1188"/>
                    <a:pt x="1422" y="1188"/>
                  </a:cubicBezTo>
                  <a:cubicBezTo>
                    <a:pt x="1407" y="1188"/>
                    <a:pt x="1399" y="1189"/>
                    <a:pt x="1399" y="1189"/>
                  </a:cubicBezTo>
                  <a:cubicBezTo>
                    <a:pt x="1399" y="1189"/>
                    <a:pt x="2098" y="733"/>
                    <a:pt x="1824" y="581"/>
                  </a:cubicBezTo>
                  <a:cubicBezTo>
                    <a:pt x="1774" y="553"/>
                    <a:pt x="1722" y="541"/>
                    <a:pt x="1671" y="541"/>
                  </a:cubicBezTo>
                  <a:cubicBezTo>
                    <a:pt x="1449" y="541"/>
                    <a:pt x="1247" y="763"/>
                    <a:pt x="1247" y="763"/>
                  </a:cubicBezTo>
                  <a:cubicBezTo>
                    <a:pt x="1247" y="763"/>
                    <a:pt x="1558" y="0"/>
                    <a:pt x="1362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68" name="Google Shape;1868;p13"/>
            <p:cNvSpPr/>
            <p:nvPr/>
          </p:nvSpPr>
          <p:spPr>
            <a:xfrm>
              <a:off x="4212760" y="4598083"/>
              <a:ext cx="33872" cy="69136"/>
            </a:xfrm>
            <a:custGeom>
              <a:rect b="b" l="l" r="r" t="t"/>
              <a:pathLst>
                <a:path extrusionOk="0" h="2980" w="1460">
                  <a:moveTo>
                    <a:pt x="548" y="1"/>
                  </a:moveTo>
                  <a:cubicBezTo>
                    <a:pt x="305" y="1065"/>
                    <a:pt x="1" y="2980"/>
                    <a:pt x="1" y="2980"/>
                  </a:cubicBezTo>
                  <a:lnTo>
                    <a:pt x="1095" y="2493"/>
                  </a:lnTo>
                  <a:lnTo>
                    <a:pt x="1095" y="2524"/>
                  </a:lnTo>
                  <a:cubicBezTo>
                    <a:pt x="1217" y="2250"/>
                    <a:pt x="1338" y="1825"/>
                    <a:pt x="1186" y="1794"/>
                  </a:cubicBezTo>
                  <a:cubicBezTo>
                    <a:pt x="943" y="1794"/>
                    <a:pt x="913" y="2128"/>
                    <a:pt x="913" y="2128"/>
                  </a:cubicBezTo>
                  <a:lnTo>
                    <a:pt x="700" y="1703"/>
                  </a:lnTo>
                  <a:cubicBezTo>
                    <a:pt x="700" y="1703"/>
                    <a:pt x="1460" y="1581"/>
                    <a:pt x="1217" y="1399"/>
                  </a:cubicBezTo>
                  <a:cubicBezTo>
                    <a:pt x="1052" y="1290"/>
                    <a:pt x="844" y="1268"/>
                    <a:pt x="704" y="1268"/>
                  </a:cubicBezTo>
                  <a:cubicBezTo>
                    <a:pt x="611" y="1268"/>
                    <a:pt x="548" y="1277"/>
                    <a:pt x="548" y="1277"/>
                  </a:cubicBezTo>
                  <a:cubicBezTo>
                    <a:pt x="548" y="1277"/>
                    <a:pt x="1460" y="913"/>
                    <a:pt x="1095" y="791"/>
                  </a:cubicBezTo>
                  <a:cubicBezTo>
                    <a:pt x="1012" y="763"/>
                    <a:pt x="943" y="753"/>
                    <a:pt x="885" y="753"/>
                  </a:cubicBezTo>
                  <a:cubicBezTo>
                    <a:pt x="753" y="753"/>
                    <a:pt x="681" y="810"/>
                    <a:pt x="639" y="852"/>
                  </a:cubicBezTo>
                  <a:cubicBezTo>
                    <a:pt x="757" y="704"/>
                    <a:pt x="1135" y="182"/>
                    <a:pt x="959" y="182"/>
                  </a:cubicBezTo>
                  <a:cubicBezTo>
                    <a:pt x="954" y="182"/>
                    <a:pt x="949" y="182"/>
                    <a:pt x="943" y="183"/>
                  </a:cubicBezTo>
                  <a:cubicBezTo>
                    <a:pt x="700" y="214"/>
                    <a:pt x="700" y="335"/>
                    <a:pt x="700" y="366"/>
                  </a:cubicBezTo>
                  <a:cubicBezTo>
                    <a:pt x="700" y="92"/>
                    <a:pt x="639" y="31"/>
                    <a:pt x="548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69" name="Google Shape;1869;p13"/>
            <p:cNvSpPr/>
            <p:nvPr/>
          </p:nvSpPr>
          <p:spPr>
            <a:xfrm>
              <a:off x="4120378" y="4690373"/>
              <a:ext cx="683542" cy="249702"/>
            </a:xfrm>
            <a:custGeom>
              <a:rect b="b" l="l" r="r" t="t"/>
              <a:pathLst>
                <a:path extrusionOk="0" h="10763" w="29463">
                  <a:moveTo>
                    <a:pt x="4146" y="1"/>
                  </a:moveTo>
                  <a:cubicBezTo>
                    <a:pt x="309" y="1"/>
                    <a:pt x="6688" y="2710"/>
                    <a:pt x="6688" y="2710"/>
                  </a:cubicBezTo>
                  <a:cubicBezTo>
                    <a:pt x="6688" y="2710"/>
                    <a:pt x="3698" y="1743"/>
                    <a:pt x="2010" y="1743"/>
                  </a:cubicBezTo>
                  <a:cubicBezTo>
                    <a:pt x="1735" y="1743"/>
                    <a:pt x="1495" y="1769"/>
                    <a:pt x="1308" y="1828"/>
                  </a:cubicBezTo>
                  <a:cubicBezTo>
                    <a:pt x="1" y="2254"/>
                    <a:pt x="26476" y="10370"/>
                    <a:pt x="28208" y="10734"/>
                  </a:cubicBezTo>
                  <a:cubicBezTo>
                    <a:pt x="28310" y="10753"/>
                    <a:pt x="28391" y="10762"/>
                    <a:pt x="28452" y="10762"/>
                  </a:cubicBezTo>
                  <a:cubicBezTo>
                    <a:pt x="29463" y="10762"/>
                    <a:pt x="25138" y="8303"/>
                    <a:pt x="25138" y="8303"/>
                  </a:cubicBezTo>
                  <a:lnTo>
                    <a:pt x="25138" y="8303"/>
                  </a:lnTo>
                  <a:cubicBezTo>
                    <a:pt x="25138" y="8303"/>
                    <a:pt x="25905" y="8500"/>
                    <a:pt x="26447" y="8500"/>
                  </a:cubicBezTo>
                  <a:cubicBezTo>
                    <a:pt x="26782" y="8500"/>
                    <a:pt x="27031" y="8425"/>
                    <a:pt x="26962" y="8181"/>
                  </a:cubicBezTo>
                  <a:cubicBezTo>
                    <a:pt x="26628" y="6996"/>
                    <a:pt x="13679" y="2831"/>
                    <a:pt x="7053" y="582"/>
                  </a:cubicBezTo>
                  <a:cubicBezTo>
                    <a:pt x="5442" y="35"/>
                    <a:pt x="4408" y="5"/>
                    <a:pt x="4408" y="5"/>
                  </a:cubicBezTo>
                  <a:cubicBezTo>
                    <a:pt x="4316" y="2"/>
                    <a:pt x="4229" y="1"/>
                    <a:pt x="4146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70" name="Google Shape;1870;p13"/>
            <p:cNvSpPr/>
            <p:nvPr/>
          </p:nvSpPr>
          <p:spPr>
            <a:xfrm>
              <a:off x="4198747" y="4704037"/>
              <a:ext cx="534574" cy="208545"/>
            </a:xfrm>
            <a:custGeom>
              <a:rect b="b" l="l" r="r" t="t"/>
              <a:pathLst>
                <a:path extrusionOk="0" h="8989" w="23042">
                  <a:moveTo>
                    <a:pt x="1507" y="1"/>
                  </a:moveTo>
                  <a:cubicBezTo>
                    <a:pt x="227" y="1"/>
                    <a:pt x="1424" y="1189"/>
                    <a:pt x="4222" y="2394"/>
                  </a:cubicBezTo>
                  <a:cubicBezTo>
                    <a:pt x="4222" y="2394"/>
                    <a:pt x="1262" y="1740"/>
                    <a:pt x="366" y="1740"/>
                  </a:cubicBezTo>
                  <a:cubicBezTo>
                    <a:pt x="71" y="1740"/>
                    <a:pt x="0" y="1811"/>
                    <a:pt x="331" y="1999"/>
                  </a:cubicBezTo>
                  <a:cubicBezTo>
                    <a:pt x="1619" y="2731"/>
                    <a:pt x="21315" y="8988"/>
                    <a:pt x="22227" y="8988"/>
                  </a:cubicBezTo>
                  <a:cubicBezTo>
                    <a:pt x="22262" y="8988"/>
                    <a:pt x="22269" y="8979"/>
                    <a:pt x="22246" y="8960"/>
                  </a:cubicBezTo>
                  <a:cubicBezTo>
                    <a:pt x="21608" y="8382"/>
                    <a:pt x="20180" y="7288"/>
                    <a:pt x="20180" y="7288"/>
                  </a:cubicBezTo>
                  <a:lnTo>
                    <a:pt x="20180" y="7288"/>
                  </a:lnTo>
                  <a:cubicBezTo>
                    <a:pt x="20180" y="7288"/>
                    <a:pt x="21780" y="7631"/>
                    <a:pt x="22532" y="7631"/>
                  </a:cubicBezTo>
                  <a:cubicBezTo>
                    <a:pt x="22876" y="7631"/>
                    <a:pt x="23042" y="7559"/>
                    <a:pt x="22794" y="7349"/>
                  </a:cubicBezTo>
                  <a:cubicBezTo>
                    <a:pt x="22125" y="6832"/>
                    <a:pt x="8447" y="1847"/>
                    <a:pt x="3675" y="449"/>
                  </a:cubicBezTo>
                  <a:cubicBezTo>
                    <a:pt x="2649" y="135"/>
                    <a:pt x="1938" y="1"/>
                    <a:pt x="150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71" name="Google Shape;1871;p13"/>
            <p:cNvSpPr/>
            <p:nvPr/>
          </p:nvSpPr>
          <p:spPr>
            <a:xfrm>
              <a:off x="4299389" y="4637825"/>
              <a:ext cx="442285" cy="184510"/>
            </a:xfrm>
            <a:custGeom>
              <a:rect b="b" l="l" r="r" t="t"/>
              <a:pathLst>
                <a:path extrusionOk="0" h="7953" w="19064">
                  <a:moveTo>
                    <a:pt x="3577" y="1"/>
                  </a:moveTo>
                  <a:cubicBezTo>
                    <a:pt x="3553" y="1"/>
                    <a:pt x="3548" y="7"/>
                    <a:pt x="3562" y="20"/>
                  </a:cubicBezTo>
                  <a:cubicBezTo>
                    <a:pt x="3926" y="415"/>
                    <a:pt x="5051" y="1054"/>
                    <a:pt x="5051" y="1054"/>
                  </a:cubicBezTo>
                  <a:cubicBezTo>
                    <a:pt x="5051" y="1054"/>
                    <a:pt x="3737" y="692"/>
                    <a:pt x="3234" y="692"/>
                  </a:cubicBezTo>
                  <a:cubicBezTo>
                    <a:pt x="3102" y="692"/>
                    <a:pt x="3026" y="717"/>
                    <a:pt x="3045" y="780"/>
                  </a:cubicBezTo>
                  <a:cubicBezTo>
                    <a:pt x="3167" y="1084"/>
                    <a:pt x="5233" y="2513"/>
                    <a:pt x="5233" y="2513"/>
                  </a:cubicBezTo>
                  <a:cubicBezTo>
                    <a:pt x="5233" y="2513"/>
                    <a:pt x="1357" y="1496"/>
                    <a:pt x="306" y="1496"/>
                  </a:cubicBezTo>
                  <a:cubicBezTo>
                    <a:pt x="98" y="1496"/>
                    <a:pt x="1" y="1536"/>
                    <a:pt x="66" y="1631"/>
                  </a:cubicBezTo>
                  <a:cubicBezTo>
                    <a:pt x="460" y="2193"/>
                    <a:pt x="16627" y="7953"/>
                    <a:pt x="18389" y="7953"/>
                  </a:cubicBezTo>
                  <a:cubicBezTo>
                    <a:pt x="18533" y="7953"/>
                    <a:pt x="18581" y="7914"/>
                    <a:pt x="18516" y="7832"/>
                  </a:cubicBezTo>
                  <a:cubicBezTo>
                    <a:pt x="17665" y="6768"/>
                    <a:pt x="16146" y="6069"/>
                    <a:pt x="16146" y="6069"/>
                  </a:cubicBezTo>
                  <a:lnTo>
                    <a:pt x="16146" y="6069"/>
                  </a:lnTo>
                  <a:cubicBezTo>
                    <a:pt x="16146" y="6069"/>
                    <a:pt x="17961" y="6416"/>
                    <a:pt x="18685" y="6416"/>
                  </a:cubicBezTo>
                  <a:cubicBezTo>
                    <a:pt x="18944" y="6416"/>
                    <a:pt x="19063" y="6371"/>
                    <a:pt x="18912" y="6251"/>
                  </a:cubicBezTo>
                  <a:cubicBezTo>
                    <a:pt x="18334" y="5765"/>
                    <a:pt x="16024" y="5188"/>
                    <a:pt x="16024" y="5188"/>
                  </a:cubicBezTo>
                  <a:lnTo>
                    <a:pt x="16024" y="5188"/>
                  </a:lnTo>
                  <a:cubicBezTo>
                    <a:pt x="16024" y="5188"/>
                    <a:pt x="17287" y="5373"/>
                    <a:pt x="18059" y="5373"/>
                  </a:cubicBezTo>
                  <a:cubicBezTo>
                    <a:pt x="18496" y="5373"/>
                    <a:pt x="18775" y="5314"/>
                    <a:pt x="18577" y="5127"/>
                  </a:cubicBezTo>
                  <a:cubicBezTo>
                    <a:pt x="18020" y="4570"/>
                    <a:pt x="4212" y="1"/>
                    <a:pt x="357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72" name="Google Shape;1872;p13"/>
            <p:cNvSpPr/>
            <p:nvPr/>
          </p:nvSpPr>
          <p:spPr>
            <a:xfrm>
              <a:off x="4378895" y="4703063"/>
              <a:ext cx="298770" cy="96744"/>
            </a:xfrm>
            <a:custGeom>
              <a:rect b="b" l="l" r="r" t="t"/>
              <a:pathLst>
                <a:path extrusionOk="0" h="4170" w="12878">
                  <a:moveTo>
                    <a:pt x="1573" y="1"/>
                  </a:moveTo>
                  <a:cubicBezTo>
                    <a:pt x="1555" y="1"/>
                    <a:pt x="1542" y="2"/>
                    <a:pt x="1533" y="5"/>
                  </a:cubicBezTo>
                  <a:cubicBezTo>
                    <a:pt x="0" y="327"/>
                    <a:pt x="10643" y="4169"/>
                    <a:pt x="12533" y="4169"/>
                  </a:cubicBezTo>
                  <a:cubicBezTo>
                    <a:pt x="12780" y="4169"/>
                    <a:pt x="12878" y="4104"/>
                    <a:pt x="12779" y="3956"/>
                  </a:cubicBezTo>
                  <a:cubicBezTo>
                    <a:pt x="11946" y="2677"/>
                    <a:pt x="2381" y="1"/>
                    <a:pt x="1573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73" name="Google Shape;1873;p13"/>
            <p:cNvSpPr/>
            <p:nvPr/>
          </p:nvSpPr>
          <p:spPr>
            <a:xfrm>
              <a:off x="4405297" y="4582539"/>
              <a:ext cx="434861" cy="158781"/>
            </a:xfrm>
            <a:custGeom>
              <a:rect b="b" l="l" r="r" t="t"/>
              <a:pathLst>
                <a:path extrusionOk="0" h="6844" w="18744">
                  <a:moveTo>
                    <a:pt x="4221" y="0"/>
                  </a:moveTo>
                  <a:cubicBezTo>
                    <a:pt x="4138" y="0"/>
                    <a:pt x="4135" y="30"/>
                    <a:pt x="4225" y="93"/>
                  </a:cubicBezTo>
                  <a:cubicBezTo>
                    <a:pt x="5380" y="975"/>
                    <a:pt x="9027" y="2251"/>
                    <a:pt x="9027" y="2251"/>
                  </a:cubicBezTo>
                  <a:cubicBezTo>
                    <a:pt x="9027" y="2251"/>
                    <a:pt x="3135" y="533"/>
                    <a:pt x="2411" y="533"/>
                  </a:cubicBezTo>
                  <a:cubicBezTo>
                    <a:pt x="2371" y="533"/>
                    <a:pt x="2347" y="538"/>
                    <a:pt x="2340" y="549"/>
                  </a:cubicBezTo>
                  <a:cubicBezTo>
                    <a:pt x="2219" y="792"/>
                    <a:pt x="6596" y="2495"/>
                    <a:pt x="6596" y="2495"/>
                  </a:cubicBezTo>
                  <a:cubicBezTo>
                    <a:pt x="6596" y="2495"/>
                    <a:pt x="1324" y="1059"/>
                    <a:pt x="243" y="1059"/>
                  </a:cubicBezTo>
                  <a:cubicBezTo>
                    <a:pt x="66" y="1059"/>
                    <a:pt x="1" y="1098"/>
                    <a:pt x="91" y="1188"/>
                  </a:cubicBezTo>
                  <a:cubicBezTo>
                    <a:pt x="91" y="1188"/>
                    <a:pt x="15050" y="6843"/>
                    <a:pt x="16577" y="6843"/>
                  </a:cubicBezTo>
                  <a:cubicBezTo>
                    <a:pt x="16688" y="6843"/>
                    <a:pt x="16728" y="6814"/>
                    <a:pt x="16687" y="6750"/>
                  </a:cubicBezTo>
                  <a:cubicBezTo>
                    <a:pt x="16079" y="5808"/>
                    <a:pt x="13253" y="4835"/>
                    <a:pt x="13252" y="4835"/>
                  </a:cubicBezTo>
                  <a:lnTo>
                    <a:pt x="13252" y="4835"/>
                  </a:lnTo>
                  <a:cubicBezTo>
                    <a:pt x="13253" y="4835"/>
                    <a:pt x="16732" y="5929"/>
                    <a:pt x="17580" y="5929"/>
                  </a:cubicBezTo>
                  <a:cubicBezTo>
                    <a:pt x="17781" y="5929"/>
                    <a:pt x="17834" y="5868"/>
                    <a:pt x="17660" y="5716"/>
                  </a:cubicBezTo>
                  <a:cubicBezTo>
                    <a:pt x="16865" y="5028"/>
                    <a:pt x="14016" y="4270"/>
                    <a:pt x="13297" y="4086"/>
                  </a:cubicBezTo>
                  <a:lnTo>
                    <a:pt x="13297" y="4086"/>
                  </a:lnTo>
                  <a:cubicBezTo>
                    <a:pt x="14098" y="4286"/>
                    <a:pt x="17564" y="5138"/>
                    <a:pt x="18452" y="5138"/>
                  </a:cubicBezTo>
                  <a:cubicBezTo>
                    <a:pt x="18690" y="5138"/>
                    <a:pt x="18743" y="5077"/>
                    <a:pt x="18511" y="4926"/>
                  </a:cubicBezTo>
                  <a:cubicBezTo>
                    <a:pt x="17445" y="4197"/>
                    <a:pt x="5200" y="0"/>
                    <a:pt x="4221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74" name="Google Shape;1874;p13"/>
            <p:cNvSpPr/>
            <p:nvPr/>
          </p:nvSpPr>
          <p:spPr>
            <a:xfrm>
              <a:off x="4749399" y="4578340"/>
              <a:ext cx="440058" cy="439362"/>
            </a:xfrm>
            <a:custGeom>
              <a:rect b="b" l="l" r="r" t="t"/>
              <a:pathLst>
                <a:path extrusionOk="0" h="18938" w="18968">
                  <a:moveTo>
                    <a:pt x="18968" y="1"/>
                  </a:moveTo>
                  <a:cubicBezTo>
                    <a:pt x="16080" y="365"/>
                    <a:pt x="11855" y="1308"/>
                    <a:pt x="9302" y="2280"/>
                  </a:cubicBezTo>
                  <a:cubicBezTo>
                    <a:pt x="6931" y="3253"/>
                    <a:pt x="2129" y="6536"/>
                    <a:pt x="1034" y="8967"/>
                  </a:cubicBezTo>
                  <a:cubicBezTo>
                    <a:pt x="487" y="10153"/>
                    <a:pt x="426" y="11642"/>
                    <a:pt x="730" y="12858"/>
                  </a:cubicBezTo>
                  <a:cubicBezTo>
                    <a:pt x="1156" y="14499"/>
                    <a:pt x="2129" y="15898"/>
                    <a:pt x="3284" y="17113"/>
                  </a:cubicBezTo>
                  <a:lnTo>
                    <a:pt x="8694" y="18937"/>
                  </a:lnTo>
                  <a:cubicBezTo>
                    <a:pt x="6627" y="17417"/>
                    <a:pt x="4378" y="15259"/>
                    <a:pt x="3284" y="12433"/>
                  </a:cubicBezTo>
                  <a:cubicBezTo>
                    <a:pt x="1" y="4104"/>
                    <a:pt x="14317" y="852"/>
                    <a:pt x="1896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75" name="Google Shape;1875;p13"/>
            <p:cNvSpPr/>
            <p:nvPr/>
          </p:nvSpPr>
          <p:spPr>
            <a:xfrm>
              <a:off x="4515984" y="4629380"/>
              <a:ext cx="233021" cy="88253"/>
            </a:xfrm>
            <a:custGeom>
              <a:rect b="b" l="l" r="r" t="t"/>
              <a:pathLst>
                <a:path extrusionOk="0" h="3804" w="10044">
                  <a:moveTo>
                    <a:pt x="1960" y="1"/>
                  </a:moveTo>
                  <a:cubicBezTo>
                    <a:pt x="1826" y="1"/>
                    <a:pt x="1818" y="53"/>
                    <a:pt x="1977" y="172"/>
                  </a:cubicBezTo>
                  <a:cubicBezTo>
                    <a:pt x="2841" y="820"/>
                    <a:pt x="3414" y="1084"/>
                    <a:pt x="3672" y="1183"/>
                  </a:cubicBezTo>
                  <a:lnTo>
                    <a:pt x="3672" y="1183"/>
                  </a:lnTo>
                  <a:cubicBezTo>
                    <a:pt x="3120" y="1001"/>
                    <a:pt x="1273" y="415"/>
                    <a:pt x="471" y="415"/>
                  </a:cubicBezTo>
                  <a:cubicBezTo>
                    <a:pt x="155" y="415"/>
                    <a:pt x="1" y="506"/>
                    <a:pt x="153" y="749"/>
                  </a:cubicBezTo>
                  <a:cubicBezTo>
                    <a:pt x="153" y="749"/>
                    <a:pt x="8077" y="3804"/>
                    <a:pt x="9070" y="3804"/>
                  </a:cubicBezTo>
                  <a:cubicBezTo>
                    <a:pt x="9220" y="3804"/>
                    <a:pt x="9213" y="3735"/>
                    <a:pt x="8998" y="3576"/>
                  </a:cubicBezTo>
                  <a:cubicBezTo>
                    <a:pt x="8033" y="2861"/>
                    <a:pt x="7425" y="2567"/>
                    <a:pt x="7088" y="2445"/>
                  </a:cubicBezTo>
                  <a:lnTo>
                    <a:pt x="7088" y="2445"/>
                  </a:lnTo>
                  <a:cubicBezTo>
                    <a:pt x="7755" y="2609"/>
                    <a:pt x="9216" y="2953"/>
                    <a:pt x="9764" y="2953"/>
                  </a:cubicBezTo>
                  <a:cubicBezTo>
                    <a:pt x="9966" y="2953"/>
                    <a:pt x="10043" y="2906"/>
                    <a:pt x="9910" y="2786"/>
                  </a:cubicBezTo>
                  <a:cubicBezTo>
                    <a:pt x="9407" y="2336"/>
                    <a:pt x="2856" y="1"/>
                    <a:pt x="196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76" name="Google Shape;1876;p13"/>
            <p:cNvSpPr/>
            <p:nvPr/>
          </p:nvSpPr>
          <p:spPr>
            <a:xfrm>
              <a:off x="4564797" y="4558550"/>
              <a:ext cx="331064" cy="122426"/>
            </a:xfrm>
            <a:custGeom>
              <a:rect b="b" l="l" r="r" t="t"/>
              <a:pathLst>
                <a:path extrusionOk="0" h="5277" w="14270">
                  <a:moveTo>
                    <a:pt x="3791" y="1"/>
                  </a:moveTo>
                  <a:cubicBezTo>
                    <a:pt x="3742" y="1"/>
                    <a:pt x="3721" y="11"/>
                    <a:pt x="3733" y="33"/>
                  </a:cubicBezTo>
                  <a:cubicBezTo>
                    <a:pt x="3976" y="398"/>
                    <a:pt x="5709" y="975"/>
                    <a:pt x="5709" y="975"/>
                  </a:cubicBezTo>
                  <a:cubicBezTo>
                    <a:pt x="5709" y="975"/>
                    <a:pt x="3447" y="229"/>
                    <a:pt x="2824" y="229"/>
                  </a:cubicBezTo>
                  <a:cubicBezTo>
                    <a:pt x="2714" y="229"/>
                    <a:pt x="2655" y="252"/>
                    <a:pt x="2669" y="307"/>
                  </a:cubicBezTo>
                  <a:cubicBezTo>
                    <a:pt x="2760" y="641"/>
                    <a:pt x="4280" y="1553"/>
                    <a:pt x="4280" y="1553"/>
                  </a:cubicBezTo>
                  <a:cubicBezTo>
                    <a:pt x="4280" y="1553"/>
                    <a:pt x="1458" y="629"/>
                    <a:pt x="471" y="629"/>
                  </a:cubicBezTo>
                  <a:cubicBezTo>
                    <a:pt x="119" y="629"/>
                    <a:pt x="1" y="747"/>
                    <a:pt x="329" y="1066"/>
                  </a:cubicBezTo>
                  <a:cubicBezTo>
                    <a:pt x="329" y="1066"/>
                    <a:pt x="12048" y="5277"/>
                    <a:pt x="13084" y="5277"/>
                  </a:cubicBezTo>
                  <a:cubicBezTo>
                    <a:pt x="13200" y="5277"/>
                    <a:pt x="13183" y="5225"/>
                    <a:pt x="13004" y="5109"/>
                  </a:cubicBezTo>
                  <a:cubicBezTo>
                    <a:pt x="11811" y="4375"/>
                    <a:pt x="10566" y="3953"/>
                    <a:pt x="10027" y="3790"/>
                  </a:cubicBezTo>
                  <a:lnTo>
                    <a:pt x="10027" y="3790"/>
                  </a:lnTo>
                  <a:cubicBezTo>
                    <a:pt x="10760" y="3996"/>
                    <a:pt x="12749" y="4537"/>
                    <a:pt x="13445" y="4537"/>
                  </a:cubicBezTo>
                  <a:cubicBezTo>
                    <a:pt x="13680" y="4537"/>
                    <a:pt x="13768" y="4475"/>
                    <a:pt x="13611" y="4319"/>
                  </a:cubicBezTo>
                  <a:cubicBezTo>
                    <a:pt x="12984" y="3637"/>
                    <a:pt x="9762" y="2612"/>
                    <a:pt x="9107" y="2409"/>
                  </a:cubicBezTo>
                  <a:lnTo>
                    <a:pt x="9107" y="2409"/>
                  </a:lnTo>
                  <a:cubicBezTo>
                    <a:pt x="9787" y="2617"/>
                    <a:pt x="13252" y="3666"/>
                    <a:pt x="14066" y="3666"/>
                  </a:cubicBezTo>
                  <a:cubicBezTo>
                    <a:pt x="14208" y="3666"/>
                    <a:pt x="14269" y="3634"/>
                    <a:pt x="14219" y="3559"/>
                  </a:cubicBezTo>
                  <a:cubicBezTo>
                    <a:pt x="13875" y="3013"/>
                    <a:pt x="4637" y="1"/>
                    <a:pt x="3791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77" name="Google Shape;1877;p13"/>
            <p:cNvSpPr/>
            <p:nvPr/>
          </p:nvSpPr>
          <p:spPr>
            <a:xfrm>
              <a:off x="4612055" y="4580497"/>
              <a:ext cx="212187" cy="84541"/>
            </a:xfrm>
            <a:custGeom>
              <a:rect b="b" l="l" r="r" t="t"/>
              <a:pathLst>
                <a:path extrusionOk="0" h="3644" w="9146">
                  <a:moveTo>
                    <a:pt x="2938" y="1"/>
                  </a:moveTo>
                  <a:cubicBezTo>
                    <a:pt x="2897" y="1"/>
                    <a:pt x="2877" y="10"/>
                    <a:pt x="2881" y="29"/>
                  </a:cubicBezTo>
                  <a:cubicBezTo>
                    <a:pt x="2972" y="303"/>
                    <a:pt x="4675" y="1184"/>
                    <a:pt x="4675" y="1184"/>
                  </a:cubicBezTo>
                  <a:cubicBezTo>
                    <a:pt x="4675" y="1184"/>
                    <a:pt x="1107" y="387"/>
                    <a:pt x="262" y="387"/>
                  </a:cubicBezTo>
                  <a:cubicBezTo>
                    <a:pt x="12" y="387"/>
                    <a:pt x="1" y="457"/>
                    <a:pt x="389" y="637"/>
                  </a:cubicBezTo>
                  <a:cubicBezTo>
                    <a:pt x="389" y="637"/>
                    <a:pt x="8233" y="3644"/>
                    <a:pt x="8915" y="3644"/>
                  </a:cubicBezTo>
                  <a:cubicBezTo>
                    <a:pt x="8952" y="3644"/>
                    <a:pt x="8968" y="3635"/>
                    <a:pt x="8960" y="3616"/>
                  </a:cubicBezTo>
                  <a:cubicBezTo>
                    <a:pt x="8808" y="3190"/>
                    <a:pt x="5313" y="1975"/>
                    <a:pt x="5313" y="1975"/>
                  </a:cubicBezTo>
                  <a:lnTo>
                    <a:pt x="5313" y="1975"/>
                  </a:lnTo>
                  <a:cubicBezTo>
                    <a:pt x="5313" y="1975"/>
                    <a:pt x="7775" y="2451"/>
                    <a:pt x="8680" y="2451"/>
                  </a:cubicBezTo>
                  <a:cubicBezTo>
                    <a:pt x="9027" y="2451"/>
                    <a:pt x="9145" y="2381"/>
                    <a:pt x="8808" y="2187"/>
                  </a:cubicBezTo>
                  <a:cubicBezTo>
                    <a:pt x="7679" y="1566"/>
                    <a:pt x="3481" y="1"/>
                    <a:pt x="293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78" name="Google Shape;1878;p13"/>
            <p:cNvSpPr/>
            <p:nvPr/>
          </p:nvSpPr>
          <p:spPr>
            <a:xfrm>
              <a:off x="4684230" y="4545187"/>
              <a:ext cx="341620" cy="90689"/>
            </a:xfrm>
            <a:custGeom>
              <a:rect b="b" l="l" r="r" t="t"/>
              <a:pathLst>
                <a:path extrusionOk="0" h="3909" w="14725">
                  <a:moveTo>
                    <a:pt x="4307" y="1"/>
                  </a:moveTo>
                  <a:cubicBezTo>
                    <a:pt x="4304" y="1"/>
                    <a:pt x="4302" y="1"/>
                    <a:pt x="4299" y="1"/>
                  </a:cubicBezTo>
                  <a:cubicBezTo>
                    <a:pt x="3266" y="184"/>
                    <a:pt x="4755" y="913"/>
                    <a:pt x="4755" y="913"/>
                  </a:cubicBezTo>
                  <a:cubicBezTo>
                    <a:pt x="4755" y="913"/>
                    <a:pt x="1595" y="246"/>
                    <a:pt x="492" y="246"/>
                  </a:cubicBezTo>
                  <a:cubicBezTo>
                    <a:pt x="143" y="246"/>
                    <a:pt x="0" y="312"/>
                    <a:pt x="226" y="487"/>
                  </a:cubicBezTo>
                  <a:cubicBezTo>
                    <a:pt x="226" y="487"/>
                    <a:pt x="9020" y="3909"/>
                    <a:pt x="11193" y="3909"/>
                  </a:cubicBezTo>
                  <a:cubicBezTo>
                    <a:pt x="11337" y="3909"/>
                    <a:pt x="11452" y="3894"/>
                    <a:pt x="11533" y="3861"/>
                  </a:cubicBezTo>
                  <a:cubicBezTo>
                    <a:pt x="11777" y="3801"/>
                    <a:pt x="11351" y="3527"/>
                    <a:pt x="11533" y="3497"/>
                  </a:cubicBezTo>
                  <a:cubicBezTo>
                    <a:pt x="12658" y="3193"/>
                    <a:pt x="14725" y="3466"/>
                    <a:pt x="12445" y="2737"/>
                  </a:cubicBezTo>
                  <a:cubicBezTo>
                    <a:pt x="9432" y="1742"/>
                    <a:pt x="4655" y="1"/>
                    <a:pt x="4307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79" name="Google Shape;1879;p13"/>
            <p:cNvSpPr/>
            <p:nvPr/>
          </p:nvSpPr>
          <p:spPr>
            <a:xfrm>
              <a:off x="4740653" y="4555789"/>
              <a:ext cx="220980" cy="75423"/>
            </a:xfrm>
            <a:custGeom>
              <a:rect b="b" l="l" r="r" t="t"/>
              <a:pathLst>
                <a:path extrusionOk="0" h="3251" w="9525">
                  <a:moveTo>
                    <a:pt x="2696" y="1"/>
                  </a:moveTo>
                  <a:cubicBezTo>
                    <a:pt x="2635" y="1"/>
                    <a:pt x="2619" y="20"/>
                    <a:pt x="2658" y="61"/>
                  </a:cubicBezTo>
                  <a:cubicBezTo>
                    <a:pt x="3083" y="578"/>
                    <a:pt x="3995" y="882"/>
                    <a:pt x="3995" y="882"/>
                  </a:cubicBezTo>
                  <a:cubicBezTo>
                    <a:pt x="3995" y="882"/>
                    <a:pt x="987" y="297"/>
                    <a:pt x="211" y="297"/>
                  </a:cubicBezTo>
                  <a:cubicBezTo>
                    <a:pt x="68" y="297"/>
                    <a:pt x="1" y="317"/>
                    <a:pt x="43" y="365"/>
                  </a:cubicBezTo>
                  <a:cubicBezTo>
                    <a:pt x="296" y="645"/>
                    <a:pt x="6981" y="3251"/>
                    <a:pt x="8333" y="3251"/>
                  </a:cubicBezTo>
                  <a:cubicBezTo>
                    <a:pt x="8447" y="3251"/>
                    <a:pt x="8523" y="3232"/>
                    <a:pt x="8554" y="3192"/>
                  </a:cubicBezTo>
                  <a:cubicBezTo>
                    <a:pt x="8873" y="2713"/>
                    <a:pt x="6822" y="2119"/>
                    <a:pt x="6301" y="1977"/>
                  </a:cubicBezTo>
                  <a:lnTo>
                    <a:pt x="6301" y="1977"/>
                  </a:lnTo>
                  <a:cubicBezTo>
                    <a:pt x="6807" y="2110"/>
                    <a:pt x="8789" y="2625"/>
                    <a:pt x="9353" y="2625"/>
                  </a:cubicBezTo>
                  <a:cubicBezTo>
                    <a:pt x="9468" y="2625"/>
                    <a:pt x="9524" y="2604"/>
                    <a:pt x="9497" y="2553"/>
                  </a:cubicBezTo>
                  <a:cubicBezTo>
                    <a:pt x="9330" y="2219"/>
                    <a:pt x="3356" y="1"/>
                    <a:pt x="269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80" name="Google Shape;1880;p13"/>
            <p:cNvSpPr/>
            <p:nvPr/>
          </p:nvSpPr>
          <p:spPr>
            <a:xfrm>
              <a:off x="4226866" y="4655201"/>
              <a:ext cx="15544" cy="16356"/>
            </a:xfrm>
            <a:custGeom>
              <a:rect b="b" l="l" r="r" t="t"/>
              <a:pathLst>
                <a:path extrusionOk="0" h="705" w="670">
                  <a:moveTo>
                    <a:pt x="1" y="1"/>
                  </a:moveTo>
                  <a:lnTo>
                    <a:pt x="1" y="1"/>
                  </a:lnTo>
                  <a:cubicBezTo>
                    <a:pt x="61" y="426"/>
                    <a:pt x="213" y="609"/>
                    <a:pt x="365" y="639"/>
                  </a:cubicBezTo>
                  <a:cubicBezTo>
                    <a:pt x="457" y="694"/>
                    <a:pt x="537" y="705"/>
                    <a:pt x="586" y="705"/>
                  </a:cubicBezTo>
                  <a:cubicBezTo>
                    <a:pt x="619" y="705"/>
                    <a:pt x="639" y="700"/>
                    <a:pt x="639" y="700"/>
                  </a:cubicBezTo>
                  <a:cubicBezTo>
                    <a:pt x="669" y="92"/>
                    <a:pt x="1" y="1"/>
                    <a:pt x="1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81" name="Google Shape;1881;p13"/>
            <p:cNvSpPr/>
            <p:nvPr/>
          </p:nvSpPr>
          <p:spPr>
            <a:xfrm>
              <a:off x="4220532" y="4658032"/>
              <a:ext cx="8468" cy="21182"/>
            </a:xfrm>
            <a:custGeom>
              <a:rect b="b" l="l" r="r" t="t"/>
              <a:pathLst>
                <a:path extrusionOk="0" h="913" w="365">
                  <a:moveTo>
                    <a:pt x="182" y="0"/>
                  </a:moveTo>
                  <a:cubicBezTo>
                    <a:pt x="0" y="335"/>
                    <a:pt x="0" y="578"/>
                    <a:pt x="91" y="730"/>
                  </a:cubicBezTo>
                  <a:cubicBezTo>
                    <a:pt x="122" y="882"/>
                    <a:pt x="182" y="912"/>
                    <a:pt x="182" y="912"/>
                  </a:cubicBezTo>
                  <a:cubicBezTo>
                    <a:pt x="365" y="730"/>
                    <a:pt x="365" y="487"/>
                    <a:pt x="334" y="304"/>
                  </a:cubicBezTo>
                  <a:cubicBezTo>
                    <a:pt x="274" y="122"/>
                    <a:pt x="182" y="0"/>
                    <a:pt x="182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82" name="Google Shape;1882;p13"/>
            <p:cNvSpPr/>
            <p:nvPr/>
          </p:nvSpPr>
          <p:spPr>
            <a:xfrm>
              <a:off x="4227585" y="4647476"/>
              <a:ext cx="16936" cy="9651"/>
            </a:xfrm>
            <a:custGeom>
              <a:rect b="b" l="l" r="r" t="t"/>
              <a:pathLst>
                <a:path extrusionOk="0" h="416" w="730">
                  <a:moveTo>
                    <a:pt x="471" y="0"/>
                  </a:moveTo>
                  <a:cubicBezTo>
                    <a:pt x="353" y="0"/>
                    <a:pt x="197" y="70"/>
                    <a:pt x="0" y="303"/>
                  </a:cubicBezTo>
                  <a:cubicBezTo>
                    <a:pt x="0" y="303"/>
                    <a:pt x="153" y="416"/>
                    <a:pt x="335" y="416"/>
                  </a:cubicBezTo>
                  <a:cubicBezTo>
                    <a:pt x="467" y="416"/>
                    <a:pt x="614" y="356"/>
                    <a:pt x="730" y="151"/>
                  </a:cubicBezTo>
                  <a:cubicBezTo>
                    <a:pt x="730" y="151"/>
                    <a:pt x="643" y="0"/>
                    <a:pt x="471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83" name="Google Shape;1883;p13"/>
            <p:cNvSpPr/>
            <p:nvPr/>
          </p:nvSpPr>
          <p:spPr>
            <a:xfrm>
              <a:off x="4246609" y="4590334"/>
              <a:ext cx="15544" cy="19766"/>
            </a:xfrm>
            <a:custGeom>
              <a:rect b="b" l="l" r="r" t="t"/>
              <a:pathLst>
                <a:path extrusionOk="0" h="852" w="670">
                  <a:moveTo>
                    <a:pt x="639" y="0"/>
                  </a:moveTo>
                  <a:cubicBezTo>
                    <a:pt x="335" y="31"/>
                    <a:pt x="183" y="213"/>
                    <a:pt x="92" y="456"/>
                  </a:cubicBezTo>
                  <a:cubicBezTo>
                    <a:pt x="1" y="639"/>
                    <a:pt x="1" y="852"/>
                    <a:pt x="1" y="852"/>
                  </a:cubicBezTo>
                  <a:cubicBezTo>
                    <a:pt x="396" y="669"/>
                    <a:pt x="548" y="487"/>
                    <a:pt x="639" y="335"/>
                  </a:cubicBezTo>
                  <a:cubicBezTo>
                    <a:pt x="669" y="122"/>
                    <a:pt x="639" y="0"/>
                    <a:pt x="639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84" name="Google Shape;1884;p13"/>
            <p:cNvSpPr/>
            <p:nvPr/>
          </p:nvSpPr>
          <p:spPr>
            <a:xfrm>
              <a:off x="4248720" y="4605136"/>
              <a:ext cx="21901" cy="8491"/>
            </a:xfrm>
            <a:custGeom>
              <a:rect b="b" l="l" r="r" t="t"/>
              <a:pathLst>
                <a:path extrusionOk="0" h="366" w="944">
                  <a:moveTo>
                    <a:pt x="578" y="1"/>
                  </a:moveTo>
                  <a:cubicBezTo>
                    <a:pt x="457" y="1"/>
                    <a:pt x="335" y="31"/>
                    <a:pt x="274" y="62"/>
                  </a:cubicBezTo>
                  <a:cubicBezTo>
                    <a:pt x="122" y="183"/>
                    <a:pt x="1" y="305"/>
                    <a:pt x="1" y="305"/>
                  </a:cubicBezTo>
                  <a:cubicBezTo>
                    <a:pt x="87" y="326"/>
                    <a:pt x="142" y="348"/>
                    <a:pt x="211" y="348"/>
                  </a:cubicBezTo>
                  <a:cubicBezTo>
                    <a:pt x="239" y="348"/>
                    <a:pt x="269" y="344"/>
                    <a:pt x="305" y="335"/>
                  </a:cubicBezTo>
                  <a:cubicBezTo>
                    <a:pt x="396" y="366"/>
                    <a:pt x="426" y="366"/>
                    <a:pt x="487" y="366"/>
                  </a:cubicBezTo>
                  <a:cubicBezTo>
                    <a:pt x="609" y="366"/>
                    <a:pt x="670" y="366"/>
                    <a:pt x="761" y="335"/>
                  </a:cubicBezTo>
                  <a:cubicBezTo>
                    <a:pt x="822" y="305"/>
                    <a:pt x="882" y="274"/>
                    <a:pt x="913" y="214"/>
                  </a:cubicBezTo>
                  <a:cubicBezTo>
                    <a:pt x="943" y="183"/>
                    <a:pt x="943" y="153"/>
                    <a:pt x="943" y="153"/>
                  </a:cubicBezTo>
                  <a:cubicBezTo>
                    <a:pt x="882" y="122"/>
                    <a:pt x="852" y="62"/>
                    <a:pt x="761" y="31"/>
                  </a:cubicBezTo>
                  <a:cubicBezTo>
                    <a:pt x="670" y="1"/>
                    <a:pt x="609" y="1"/>
                    <a:pt x="578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85" name="Google Shape;1885;p13"/>
            <p:cNvSpPr/>
            <p:nvPr/>
          </p:nvSpPr>
          <p:spPr>
            <a:xfrm>
              <a:off x="4236749" y="4587504"/>
              <a:ext cx="10602" cy="21901"/>
            </a:xfrm>
            <a:custGeom>
              <a:rect b="b" l="l" r="r" t="t"/>
              <a:pathLst>
                <a:path extrusionOk="0" h="944" w="457">
                  <a:moveTo>
                    <a:pt x="152" y="1"/>
                  </a:moveTo>
                  <a:cubicBezTo>
                    <a:pt x="152" y="1"/>
                    <a:pt x="91" y="1"/>
                    <a:pt x="61" y="31"/>
                  </a:cubicBezTo>
                  <a:cubicBezTo>
                    <a:pt x="31" y="62"/>
                    <a:pt x="0" y="122"/>
                    <a:pt x="0" y="183"/>
                  </a:cubicBezTo>
                  <a:cubicBezTo>
                    <a:pt x="0" y="274"/>
                    <a:pt x="0" y="366"/>
                    <a:pt x="31" y="487"/>
                  </a:cubicBezTo>
                  <a:cubicBezTo>
                    <a:pt x="91" y="639"/>
                    <a:pt x="183" y="791"/>
                    <a:pt x="365" y="943"/>
                  </a:cubicBezTo>
                  <a:cubicBezTo>
                    <a:pt x="365" y="943"/>
                    <a:pt x="456" y="791"/>
                    <a:pt x="456" y="609"/>
                  </a:cubicBezTo>
                  <a:cubicBezTo>
                    <a:pt x="456" y="426"/>
                    <a:pt x="365" y="183"/>
                    <a:pt x="152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86" name="Google Shape;1886;p13"/>
            <p:cNvSpPr/>
            <p:nvPr/>
          </p:nvSpPr>
          <p:spPr>
            <a:xfrm>
              <a:off x="4269878" y="4617130"/>
              <a:ext cx="10602" cy="15544"/>
            </a:xfrm>
            <a:custGeom>
              <a:rect b="b" l="l" r="r" t="t"/>
              <a:pathLst>
                <a:path extrusionOk="0" h="670" w="457">
                  <a:moveTo>
                    <a:pt x="426" y="0"/>
                  </a:moveTo>
                  <a:cubicBezTo>
                    <a:pt x="183" y="61"/>
                    <a:pt x="92" y="213"/>
                    <a:pt x="31" y="365"/>
                  </a:cubicBezTo>
                  <a:cubicBezTo>
                    <a:pt x="1" y="517"/>
                    <a:pt x="1" y="669"/>
                    <a:pt x="1" y="669"/>
                  </a:cubicBezTo>
                  <a:cubicBezTo>
                    <a:pt x="305" y="548"/>
                    <a:pt x="426" y="396"/>
                    <a:pt x="426" y="244"/>
                  </a:cubicBezTo>
                  <a:cubicBezTo>
                    <a:pt x="457" y="122"/>
                    <a:pt x="426" y="0"/>
                    <a:pt x="426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87" name="Google Shape;1887;p13"/>
            <p:cNvSpPr/>
            <p:nvPr/>
          </p:nvSpPr>
          <p:spPr>
            <a:xfrm>
              <a:off x="4271990" y="4629821"/>
              <a:ext cx="14848" cy="6380"/>
            </a:xfrm>
            <a:custGeom>
              <a:rect b="b" l="l" r="r" t="t"/>
              <a:pathLst>
                <a:path extrusionOk="0" h="275" w="640">
                  <a:moveTo>
                    <a:pt x="396" y="1"/>
                  </a:moveTo>
                  <a:cubicBezTo>
                    <a:pt x="335" y="1"/>
                    <a:pt x="244" y="1"/>
                    <a:pt x="183" y="31"/>
                  </a:cubicBezTo>
                  <a:cubicBezTo>
                    <a:pt x="62" y="122"/>
                    <a:pt x="1" y="183"/>
                    <a:pt x="1" y="183"/>
                  </a:cubicBezTo>
                  <a:cubicBezTo>
                    <a:pt x="62" y="213"/>
                    <a:pt x="92" y="213"/>
                    <a:pt x="153" y="213"/>
                  </a:cubicBezTo>
                  <a:cubicBezTo>
                    <a:pt x="214" y="274"/>
                    <a:pt x="244" y="274"/>
                    <a:pt x="305" y="274"/>
                  </a:cubicBezTo>
                  <a:cubicBezTo>
                    <a:pt x="366" y="274"/>
                    <a:pt x="426" y="274"/>
                    <a:pt x="487" y="213"/>
                  </a:cubicBezTo>
                  <a:cubicBezTo>
                    <a:pt x="518" y="213"/>
                    <a:pt x="548" y="183"/>
                    <a:pt x="578" y="153"/>
                  </a:cubicBezTo>
                  <a:cubicBezTo>
                    <a:pt x="639" y="153"/>
                    <a:pt x="639" y="122"/>
                    <a:pt x="639" y="122"/>
                  </a:cubicBezTo>
                  <a:cubicBezTo>
                    <a:pt x="609" y="61"/>
                    <a:pt x="548" y="61"/>
                    <a:pt x="518" y="31"/>
                  </a:cubicBezTo>
                  <a:cubicBezTo>
                    <a:pt x="487" y="1"/>
                    <a:pt x="457" y="1"/>
                    <a:pt x="396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88" name="Google Shape;1888;p13"/>
            <p:cNvSpPr/>
            <p:nvPr/>
          </p:nvSpPr>
          <p:spPr>
            <a:xfrm>
              <a:off x="4261434" y="4616434"/>
              <a:ext cx="7772" cy="16240"/>
            </a:xfrm>
            <a:custGeom>
              <a:rect b="b" l="l" r="r" t="t"/>
              <a:pathLst>
                <a:path extrusionOk="0" h="700" w="335">
                  <a:moveTo>
                    <a:pt x="91" y="0"/>
                  </a:moveTo>
                  <a:lnTo>
                    <a:pt x="61" y="30"/>
                  </a:lnTo>
                  <a:cubicBezTo>
                    <a:pt x="30" y="91"/>
                    <a:pt x="30" y="122"/>
                    <a:pt x="0" y="152"/>
                  </a:cubicBezTo>
                  <a:cubicBezTo>
                    <a:pt x="0" y="182"/>
                    <a:pt x="0" y="274"/>
                    <a:pt x="30" y="395"/>
                  </a:cubicBezTo>
                  <a:cubicBezTo>
                    <a:pt x="91" y="456"/>
                    <a:pt x="182" y="578"/>
                    <a:pt x="304" y="699"/>
                  </a:cubicBezTo>
                  <a:cubicBezTo>
                    <a:pt x="304" y="699"/>
                    <a:pt x="334" y="578"/>
                    <a:pt x="334" y="426"/>
                  </a:cubicBezTo>
                  <a:cubicBezTo>
                    <a:pt x="334" y="274"/>
                    <a:pt x="304" y="122"/>
                    <a:pt x="91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89" name="Google Shape;1889;p13"/>
            <p:cNvSpPr/>
            <p:nvPr/>
          </p:nvSpPr>
          <p:spPr>
            <a:xfrm>
              <a:off x="4846909" y="4544630"/>
              <a:ext cx="202026" cy="64055"/>
            </a:xfrm>
            <a:custGeom>
              <a:rect b="b" l="l" r="r" t="t"/>
              <a:pathLst>
                <a:path extrusionOk="0" h="2761" w="8708">
                  <a:moveTo>
                    <a:pt x="1967" y="1"/>
                  </a:moveTo>
                  <a:cubicBezTo>
                    <a:pt x="1908" y="1"/>
                    <a:pt x="1867" y="9"/>
                    <a:pt x="1847" y="25"/>
                  </a:cubicBezTo>
                  <a:cubicBezTo>
                    <a:pt x="1573" y="238"/>
                    <a:pt x="2211" y="603"/>
                    <a:pt x="2211" y="603"/>
                  </a:cubicBezTo>
                  <a:cubicBezTo>
                    <a:pt x="2211" y="603"/>
                    <a:pt x="682" y="120"/>
                    <a:pt x="178" y="120"/>
                  </a:cubicBezTo>
                  <a:cubicBezTo>
                    <a:pt x="62" y="120"/>
                    <a:pt x="0" y="145"/>
                    <a:pt x="23" y="208"/>
                  </a:cubicBezTo>
                  <a:cubicBezTo>
                    <a:pt x="80" y="521"/>
                    <a:pt x="6370" y="2761"/>
                    <a:pt x="7148" y="2761"/>
                  </a:cubicBezTo>
                  <a:cubicBezTo>
                    <a:pt x="7199" y="2761"/>
                    <a:pt x="7227" y="2751"/>
                    <a:pt x="7227" y="2730"/>
                  </a:cubicBezTo>
                  <a:cubicBezTo>
                    <a:pt x="7227" y="2426"/>
                    <a:pt x="6436" y="2001"/>
                    <a:pt x="6436" y="2001"/>
                  </a:cubicBezTo>
                  <a:lnTo>
                    <a:pt x="6436" y="2001"/>
                  </a:lnTo>
                  <a:cubicBezTo>
                    <a:pt x="6437" y="2001"/>
                    <a:pt x="7961" y="2309"/>
                    <a:pt x="8486" y="2309"/>
                  </a:cubicBezTo>
                  <a:cubicBezTo>
                    <a:pt x="8640" y="2309"/>
                    <a:pt x="8708" y="2283"/>
                    <a:pt x="8625" y="2214"/>
                  </a:cubicBezTo>
                  <a:cubicBezTo>
                    <a:pt x="8311" y="1899"/>
                    <a:pt x="2895" y="1"/>
                    <a:pt x="196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90" name="Google Shape;1890;p13"/>
            <p:cNvSpPr/>
            <p:nvPr/>
          </p:nvSpPr>
          <p:spPr>
            <a:xfrm>
              <a:off x="4924420" y="4540060"/>
              <a:ext cx="190866" cy="54775"/>
            </a:xfrm>
            <a:custGeom>
              <a:rect b="b" l="l" r="r" t="t"/>
              <a:pathLst>
                <a:path extrusionOk="0" h="2361" w="8227">
                  <a:moveTo>
                    <a:pt x="157" y="0"/>
                  </a:moveTo>
                  <a:cubicBezTo>
                    <a:pt x="0" y="0"/>
                    <a:pt x="21" y="61"/>
                    <a:pt x="360" y="222"/>
                  </a:cubicBezTo>
                  <a:cubicBezTo>
                    <a:pt x="360" y="222"/>
                    <a:pt x="6098" y="2360"/>
                    <a:pt x="6588" y="2360"/>
                  </a:cubicBezTo>
                  <a:cubicBezTo>
                    <a:pt x="6608" y="2360"/>
                    <a:pt x="6619" y="2357"/>
                    <a:pt x="6621" y="2350"/>
                  </a:cubicBezTo>
                  <a:cubicBezTo>
                    <a:pt x="6712" y="2167"/>
                    <a:pt x="4919" y="1620"/>
                    <a:pt x="4919" y="1620"/>
                  </a:cubicBezTo>
                  <a:lnTo>
                    <a:pt x="4919" y="1620"/>
                  </a:lnTo>
                  <a:cubicBezTo>
                    <a:pt x="4920" y="1620"/>
                    <a:pt x="7331" y="2165"/>
                    <a:pt x="8000" y="2165"/>
                  </a:cubicBezTo>
                  <a:cubicBezTo>
                    <a:pt x="8168" y="2165"/>
                    <a:pt x="8226" y="2131"/>
                    <a:pt x="8111" y="2046"/>
                  </a:cubicBezTo>
                  <a:cubicBezTo>
                    <a:pt x="7563" y="1613"/>
                    <a:pt x="2994" y="87"/>
                    <a:pt x="2344" y="87"/>
                  </a:cubicBezTo>
                  <a:cubicBezTo>
                    <a:pt x="2309" y="87"/>
                    <a:pt x="2286" y="91"/>
                    <a:pt x="2275" y="101"/>
                  </a:cubicBezTo>
                  <a:cubicBezTo>
                    <a:pt x="2001" y="283"/>
                    <a:pt x="2639" y="526"/>
                    <a:pt x="2639" y="526"/>
                  </a:cubicBezTo>
                  <a:cubicBezTo>
                    <a:pt x="2639" y="526"/>
                    <a:pt x="621" y="0"/>
                    <a:pt x="15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91" name="Google Shape;1891;p13"/>
            <p:cNvSpPr/>
            <p:nvPr/>
          </p:nvSpPr>
          <p:spPr>
            <a:xfrm>
              <a:off x="4986341" y="4546602"/>
              <a:ext cx="119202" cy="38118"/>
            </a:xfrm>
            <a:custGeom>
              <a:rect b="b" l="l" r="r" t="t"/>
              <a:pathLst>
                <a:path extrusionOk="0" h="1643" w="5138">
                  <a:moveTo>
                    <a:pt x="1" y="1"/>
                  </a:moveTo>
                  <a:cubicBezTo>
                    <a:pt x="1" y="1"/>
                    <a:pt x="3557" y="1642"/>
                    <a:pt x="4347" y="1642"/>
                  </a:cubicBezTo>
                  <a:cubicBezTo>
                    <a:pt x="5138" y="1642"/>
                    <a:pt x="2676" y="578"/>
                    <a:pt x="1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92" name="Google Shape;1892;p13"/>
            <p:cNvSpPr/>
            <p:nvPr/>
          </p:nvSpPr>
          <p:spPr>
            <a:xfrm>
              <a:off x="5016594" y="4543285"/>
              <a:ext cx="138875" cy="38419"/>
            </a:xfrm>
            <a:custGeom>
              <a:rect b="b" l="l" r="r" t="t"/>
              <a:pathLst>
                <a:path extrusionOk="0" h="1656" w="5986">
                  <a:moveTo>
                    <a:pt x="187" y="1"/>
                  </a:moveTo>
                  <a:cubicBezTo>
                    <a:pt x="55" y="1"/>
                    <a:pt x="1" y="25"/>
                    <a:pt x="65" y="83"/>
                  </a:cubicBezTo>
                  <a:cubicBezTo>
                    <a:pt x="65" y="83"/>
                    <a:pt x="4303" y="1656"/>
                    <a:pt x="4941" y="1656"/>
                  </a:cubicBezTo>
                  <a:cubicBezTo>
                    <a:pt x="4985" y="1656"/>
                    <a:pt x="5011" y="1649"/>
                    <a:pt x="5019" y="1633"/>
                  </a:cubicBezTo>
                  <a:cubicBezTo>
                    <a:pt x="5110" y="1421"/>
                    <a:pt x="3593" y="874"/>
                    <a:pt x="3591" y="873"/>
                  </a:cubicBezTo>
                  <a:lnTo>
                    <a:pt x="3591" y="873"/>
                  </a:lnTo>
                  <a:cubicBezTo>
                    <a:pt x="3593" y="874"/>
                    <a:pt x="5521" y="1563"/>
                    <a:pt x="5905" y="1563"/>
                  </a:cubicBezTo>
                  <a:cubicBezTo>
                    <a:pt x="5962" y="1563"/>
                    <a:pt x="5985" y="1547"/>
                    <a:pt x="5961" y="1512"/>
                  </a:cubicBezTo>
                  <a:cubicBezTo>
                    <a:pt x="5790" y="1283"/>
                    <a:pt x="2914" y="252"/>
                    <a:pt x="2763" y="252"/>
                  </a:cubicBezTo>
                  <a:cubicBezTo>
                    <a:pt x="2753" y="252"/>
                    <a:pt x="2755" y="256"/>
                    <a:pt x="2770" y="266"/>
                  </a:cubicBezTo>
                  <a:cubicBezTo>
                    <a:pt x="3013" y="417"/>
                    <a:pt x="3195" y="539"/>
                    <a:pt x="3195" y="539"/>
                  </a:cubicBezTo>
                  <a:cubicBezTo>
                    <a:pt x="3195" y="539"/>
                    <a:pt x="814" y="1"/>
                    <a:pt x="187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93" name="Google Shape;1893;p13"/>
            <p:cNvSpPr/>
            <p:nvPr/>
          </p:nvSpPr>
          <p:spPr>
            <a:xfrm>
              <a:off x="5098466" y="4549433"/>
              <a:ext cx="82522" cy="26866"/>
            </a:xfrm>
            <a:custGeom>
              <a:rect b="b" l="l" r="r" t="t"/>
              <a:pathLst>
                <a:path extrusionOk="0" h="1158" w="3557">
                  <a:moveTo>
                    <a:pt x="1" y="1"/>
                  </a:moveTo>
                  <a:lnTo>
                    <a:pt x="1" y="1"/>
                  </a:lnTo>
                  <a:cubicBezTo>
                    <a:pt x="1" y="1"/>
                    <a:pt x="2431" y="1158"/>
                    <a:pt x="3001" y="1158"/>
                  </a:cubicBezTo>
                  <a:cubicBezTo>
                    <a:pt x="3015" y="1158"/>
                    <a:pt x="3028" y="1157"/>
                    <a:pt x="3040" y="1156"/>
                  </a:cubicBezTo>
                  <a:cubicBezTo>
                    <a:pt x="3557" y="1095"/>
                    <a:pt x="2098" y="122"/>
                    <a:pt x="1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94" name="Google Shape;1894;p13"/>
            <p:cNvSpPr/>
            <p:nvPr/>
          </p:nvSpPr>
          <p:spPr>
            <a:xfrm>
              <a:off x="5150852" y="4554212"/>
              <a:ext cx="62710" cy="20532"/>
            </a:xfrm>
            <a:custGeom>
              <a:rect b="b" l="l" r="r" t="t"/>
              <a:pathLst>
                <a:path extrusionOk="0" h="885" w="2703">
                  <a:moveTo>
                    <a:pt x="1111" y="1"/>
                  </a:moveTo>
                  <a:cubicBezTo>
                    <a:pt x="1072" y="1"/>
                    <a:pt x="1052" y="12"/>
                    <a:pt x="1056" y="38"/>
                  </a:cubicBezTo>
                  <a:cubicBezTo>
                    <a:pt x="1056" y="220"/>
                    <a:pt x="1846" y="494"/>
                    <a:pt x="1846" y="494"/>
                  </a:cubicBezTo>
                  <a:cubicBezTo>
                    <a:pt x="1846" y="494"/>
                    <a:pt x="410" y="15"/>
                    <a:pt x="91" y="15"/>
                  </a:cubicBezTo>
                  <a:cubicBezTo>
                    <a:pt x="8" y="15"/>
                    <a:pt x="1" y="47"/>
                    <a:pt x="114" y="129"/>
                  </a:cubicBezTo>
                  <a:cubicBezTo>
                    <a:pt x="114" y="129"/>
                    <a:pt x="1196" y="805"/>
                    <a:pt x="1599" y="805"/>
                  </a:cubicBezTo>
                  <a:cubicBezTo>
                    <a:pt x="1623" y="805"/>
                    <a:pt x="1645" y="803"/>
                    <a:pt x="1664" y="798"/>
                  </a:cubicBezTo>
                  <a:cubicBezTo>
                    <a:pt x="1816" y="737"/>
                    <a:pt x="1694" y="585"/>
                    <a:pt x="1694" y="585"/>
                  </a:cubicBezTo>
                  <a:lnTo>
                    <a:pt x="1694" y="585"/>
                  </a:lnTo>
                  <a:cubicBezTo>
                    <a:pt x="1694" y="585"/>
                    <a:pt x="2374" y="885"/>
                    <a:pt x="2614" y="885"/>
                  </a:cubicBezTo>
                  <a:cubicBezTo>
                    <a:pt x="2671" y="885"/>
                    <a:pt x="2703" y="868"/>
                    <a:pt x="2697" y="828"/>
                  </a:cubicBezTo>
                  <a:cubicBezTo>
                    <a:pt x="2644" y="614"/>
                    <a:pt x="1391" y="1"/>
                    <a:pt x="1111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95" name="Google Shape;1895;p13"/>
            <p:cNvSpPr/>
            <p:nvPr/>
          </p:nvSpPr>
          <p:spPr>
            <a:xfrm>
              <a:off x="4330523" y="4511361"/>
              <a:ext cx="47978" cy="24685"/>
            </a:xfrm>
            <a:custGeom>
              <a:rect b="b" l="l" r="r" t="t"/>
              <a:pathLst>
                <a:path extrusionOk="0" h="1064" w="2068">
                  <a:moveTo>
                    <a:pt x="1" y="0"/>
                  </a:moveTo>
                  <a:cubicBezTo>
                    <a:pt x="335" y="152"/>
                    <a:pt x="730" y="243"/>
                    <a:pt x="1095" y="365"/>
                  </a:cubicBezTo>
                  <a:cubicBezTo>
                    <a:pt x="1387" y="453"/>
                    <a:pt x="1904" y="596"/>
                    <a:pt x="1944" y="958"/>
                  </a:cubicBezTo>
                  <a:lnTo>
                    <a:pt x="1944" y="958"/>
                  </a:lnTo>
                  <a:cubicBezTo>
                    <a:pt x="1919" y="976"/>
                    <a:pt x="1885" y="1003"/>
                    <a:pt x="1825" y="1003"/>
                  </a:cubicBezTo>
                  <a:cubicBezTo>
                    <a:pt x="1794" y="1003"/>
                    <a:pt x="1794" y="1064"/>
                    <a:pt x="1885" y="1064"/>
                  </a:cubicBezTo>
                  <a:cubicBezTo>
                    <a:pt x="1916" y="1064"/>
                    <a:pt x="1977" y="1064"/>
                    <a:pt x="2037" y="1034"/>
                  </a:cubicBezTo>
                  <a:lnTo>
                    <a:pt x="2068" y="1003"/>
                  </a:lnTo>
                  <a:cubicBezTo>
                    <a:pt x="2068" y="699"/>
                    <a:pt x="1794" y="486"/>
                    <a:pt x="1581" y="395"/>
                  </a:cubicBezTo>
                  <a:cubicBezTo>
                    <a:pt x="1217" y="243"/>
                    <a:pt x="882" y="122"/>
                    <a:pt x="548" y="91"/>
                  </a:cubicBezTo>
                  <a:cubicBezTo>
                    <a:pt x="305" y="61"/>
                    <a:pt x="153" y="0"/>
                    <a:pt x="1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96" name="Google Shape;1896;p13"/>
            <p:cNvSpPr/>
            <p:nvPr/>
          </p:nvSpPr>
          <p:spPr>
            <a:xfrm>
              <a:off x="5319191" y="3977529"/>
              <a:ext cx="69136" cy="43709"/>
            </a:xfrm>
            <a:custGeom>
              <a:rect b="b" l="l" r="r" t="t"/>
              <a:pathLst>
                <a:path extrusionOk="0" h="1884" w="2980">
                  <a:moveTo>
                    <a:pt x="1287" y="0"/>
                  </a:moveTo>
                  <a:cubicBezTo>
                    <a:pt x="1280" y="0"/>
                    <a:pt x="1277" y="1"/>
                    <a:pt x="1277" y="1"/>
                  </a:cubicBezTo>
                  <a:cubicBezTo>
                    <a:pt x="1277" y="1"/>
                    <a:pt x="1399" y="61"/>
                    <a:pt x="1308" y="213"/>
                  </a:cubicBezTo>
                  <a:cubicBezTo>
                    <a:pt x="1247" y="365"/>
                    <a:pt x="1399" y="548"/>
                    <a:pt x="1368" y="669"/>
                  </a:cubicBezTo>
                  <a:cubicBezTo>
                    <a:pt x="1308" y="791"/>
                    <a:pt x="973" y="761"/>
                    <a:pt x="791" y="852"/>
                  </a:cubicBezTo>
                  <a:cubicBezTo>
                    <a:pt x="608" y="973"/>
                    <a:pt x="1" y="1156"/>
                    <a:pt x="1" y="1156"/>
                  </a:cubicBezTo>
                  <a:cubicBezTo>
                    <a:pt x="259" y="1341"/>
                    <a:pt x="573" y="1396"/>
                    <a:pt x="855" y="1396"/>
                  </a:cubicBezTo>
                  <a:cubicBezTo>
                    <a:pt x="1268" y="1396"/>
                    <a:pt x="1611" y="1277"/>
                    <a:pt x="1612" y="1277"/>
                  </a:cubicBezTo>
                  <a:lnTo>
                    <a:pt x="1612" y="1277"/>
                  </a:lnTo>
                  <a:lnTo>
                    <a:pt x="1368" y="1855"/>
                  </a:lnTo>
                  <a:cubicBezTo>
                    <a:pt x="1419" y="1875"/>
                    <a:pt x="1479" y="1884"/>
                    <a:pt x="1544" y="1884"/>
                  </a:cubicBezTo>
                  <a:cubicBezTo>
                    <a:pt x="1867" y="1884"/>
                    <a:pt x="2311" y="1672"/>
                    <a:pt x="2311" y="1672"/>
                  </a:cubicBezTo>
                  <a:lnTo>
                    <a:pt x="1916" y="1095"/>
                  </a:lnTo>
                  <a:lnTo>
                    <a:pt x="1916" y="1095"/>
                  </a:lnTo>
                  <a:cubicBezTo>
                    <a:pt x="2011" y="1124"/>
                    <a:pt x="2099" y="1137"/>
                    <a:pt x="2181" y="1137"/>
                  </a:cubicBezTo>
                  <a:cubicBezTo>
                    <a:pt x="2768" y="1137"/>
                    <a:pt x="2979" y="457"/>
                    <a:pt x="2979" y="457"/>
                  </a:cubicBezTo>
                  <a:lnTo>
                    <a:pt x="2979" y="457"/>
                  </a:lnTo>
                  <a:cubicBezTo>
                    <a:pt x="2645" y="609"/>
                    <a:pt x="2311" y="669"/>
                    <a:pt x="2311" y="669"/>
                  </a:cubicBezTo>
                  <a:cubicBezTo>
                    <a:pt x="2243" y="585"/>
                    <a:pt x="2110" y="566"/>
                    <a:pt x="2005" y="566"/>
                  </a:cubicBezTo>
                  <a:cubicBezTo>
                    <a:pt x="1921" y="566"/>
                    <a:pt x="1855" y="578"/>
                    <a:pt x="1855" y="578"/>
                  </a:cubicBezTo>
                  <a:cubicBezTo>
                    <a:pt x="1689" y="26"/>
                    <a:pt x="1347" y="0"/>
                    <a:pt x="128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97" name="Google Shape;1897;p13"/>
            <p:cNvSpPr/>
            <p:nvPr/>
          </p:nvSpPr>
          <p:spPr>
            <a:xfrm>
              <a:off x="5435539" y="4055806"/>
              <a:ext cx="32480" cy="35287"/>
            </a:xfrm>
            <a:custGeom>
              <a:rect b="b" l="l" r="r" t="t"/>
              <a:pathLst>
                <a:path extrusionOk="0" h="1521" w="1400">
                  <a:moveTo>
                    <a:pt x="1247" y="1"/>
                  </a:moveTo>
                  <a:cubicBezTo>
                    <a:pt x="1247" y="1"/>
                    <a:pt x="1065" y="244"/>
                    <a:pt x="700" y="274"/>
                  </a:cubicBezTo>
                  <a:cubicBezTo>
                    <a:pt x="366" y="335"/>
                    <a:pt x="396" y="609"/>
                    <a:pt x="396" y="609"/>
                  </a:cubicBezTo>
                  <a:cubicBezTo>
                    <a:pt x="396" y="609"/>
                    <a:pt x="276" y="416"/>
                    <a:pt x="185" y="416"/>
                  </a:cubicBezTo>
                  <a:cubicBezTo>
                    <a:pt x="174" y="416"/>
                    <a:pt x="163" y="419"/>
                    <a:pt x="153" y="426"/>
                  </a:cubicBezTo>
                  <a:lnTo>
                    <a:pt x="1" y="305"/>
                  </a:lnTo>
                  <a:lnTo>
                    <a:pt x="92" y="578"/>
                  </a:lnTo>
                  <a:cubicBezTo>
                    <a:pt x="92" y="578"/>
                    <a:pt x="153" y="943"/>
                    <a:pt x="305" y="1095"/>
                  </a:cubicBezTo>
                  <a:cubicBezTo>
                    <a:pt x="457" y="1247"/>
                    <a:pt x="518" y="1216"/>
                    <a:pt x="518" y="1429"/>
                  </a:cubicBezTo>
                  <a:lnTo>
                    <a:pt x="852" y="1520"/>
                  </a:lnTo>
                  <a:cubicBezTo>
                    <a:pt x="852" y="1520"/>
                    <a:pt x="396" y="973"/>
                    <a:pt x="487" y="943"/>
                  </a:cubicBezTo>
                  <a:lnTo>
                    <a:pt x="487" y="943"/>
                  </a:lnTo>
                  <a:cubicBezTo>
                    <a:pt x="487" y="943"/>
                    <a:pt x="494" y="944"/>
                    <a:pt x="507" y="944"/>
                  </a:cubicBezTo>
                  <a:cubicBezTo>
                    <a:pt x="577" y="944"/>
                    <a:pt x="815" y="922"/>
                    <a:pt x="943" y="639"/>
                  </a:cubicBezTo>
                  <a:cubicBezTo>
                    <a:pt x="943" y="578"/>
                    <a:pt x="1399" y="274"/>
                    <a:pt x="124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98" name="Google Shape;1898;p13"/>
            <p:cNvSpPr/>
            <p:nvPr/>
          </p:nvSpPr>
          <p:spPr>
            <a:xfrm>
              <a:off x="5323414" y="4063555"/>
              <a:ext cx="44451" cy="37398"/>
            </a:xfrm>
            <a:custGeom>
              <a:rect b="b" l="l" r="r" t="t"/>
              <a:pathLst>
                <a:path extrusionOk="0" h="1612" w="1916">
                  <a:moveTo>
                    <a:pt x="1825" y="1"/>
                  </a:moveTo>
                  <a:lnTo>
                    <a:pt x="1825" y="1"/>
                  </a:lnTo>
                  <a:cubicBezTo>
                    <a:pt x="1825" y="1"/>
                    <a:pt x="1764" y="305"/>
                    <a:pt x="1399" y="396"/>
                  </a:cubicBezTo>
                  <a:cubicBezTo>
                    <a:pt x="1004" y="457"/>
                    <a:pt x="1095" y="670"/>
                    <a:pt x="1095" y="670"/>
                  </a:cubicBezTo>
                  <a:cubicBezTo>
                    <a:pt x="1017" y="539"/>
                    <a:pt x="938" y="504"/>
                    <a:pt x="870" y="504"/>
                  </a:cubicBezTo>
                  <a:cubicBezTo>
                    <a:pt x="790" y="504"/>
                    <a:pt x="723" y="551"/>
                    <a:pt x="684" y="551"/>
                  </a:cubicBezTo>
                  <a:cubicBezTo>
                    <a:pt x="679" y="551"/>
                    <a:pt x="674" y="550"/>
                    <a:pt x="670" y="548"/>
                  </a:cubicBezTo>
                  <a:lnTo>
                    <a:pt x="578" y="548"/>
                  </a:lnTo>
                  <a:cubicBezTo>
                    <a:pt x="761" y="670"/>
                    <a:pt x="882" y="761"/>
                    <a:pt x="882" y="761"/>
                  </a:cubicBezTo>
                  <a:cubicBezTo>
                    <a:pt x="882" y="761"/>
                    <a:pt x="609" y="761"/>
                    <a:pt x="487" y="974"/>
                  </a:cubicBezTo>
                  <a:cubicBezTo>
                    <a:pt x="366" y="1156"/>
                    <a:pt x="1" y="1278"/>
                    <a:pt x="1" y="1278"/>
                  </a:cubicBezTo>
                  <a:cubicBezTo>
                    <a:pt x="118" y="1347"/>
                    <a:pt x="239" y="1373"/>
                    <a:pt x="355" y="1373"/>
                  </a:cubicBezTo>
                  <a:cubicBezTo>
                    <a:pt x="750" y="1373"/>
                    <a:pt x="1095" y="1065"/>
                    <a:pt x="1095" y="1065"/>
                  </a:cubicBezTo>
                  <a:lnTo>
                    <a:pt x="1095" y="1065"/>
                  </a:lnTo>
                  <a:cubicBezTo>
                    <a:pt x="1217" y="1186"/>
                    <a:pt x="1004" y="1612"/>
                    <a:pt x="1004" y="1612"/>
                  </a:cubicBezTo>
                  <a:cubicBezTo>
                    <a:pt x="1247" y="1612"/>
                    <a:pt x="1642" y="1369"/>
                    <a:pt x="1642" y="1369"/>
                  </a:cubicBezTo>
                  <a:cubicBezTo>
                    <a:pt x="1490" y="1278"/>
                    <a:pt x="1278" y="1004"/>
                    <a:pt x="1278" y="1004"/>
                  </a:cubicBezTo>
                  <a:cubicBezTo>
                    <a:pt x="1642" y="1004"/>
                    <a:pt x="1642" y="761"/>
                    <a:pt x="1642" y="761"/>
                  </a:cubicBezTo>
                  <a:cubicBezTo>
                    <a:pt x="1916" y="670"/>
                    <a:pt x="1825" y="1"/>
                    <a:pt x="182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99" name="Google Shape;1899;p13"/>
            <p:cNvSpPr/>
            <p:nvPr/>
          </p:nvSpPr>
          <p:spPr>
            <a:xfrm>
              <a:off x="5398164" y="4124919"/>
              <a:ext cx="69832" cy="49416"/>
            </a:xfrm>
            <a:custGeom>
              <a:rect b="b" l="l" r="r" t="t"/>
              <a:pathLst>
                <a:path extrusionOk="0" h="2130" w="3010">
                  <a:moveTo>
                    <a:pt x="2888" y="0"/>
                  </a:moveTo>
                  <a:cubicBezTo>
                    <a:pt x="2888" y="1"/>
                    <a:pt x="2767" y="487"/>
                    <a:pt x="2402" y="487"/>
                  </a:cubicBezTo>
                  <a:cubicBezTo>
                    <a:pt x="2007" y="487"/>
                    <a:pt x="1551" y="1003"/>
                    <a:pt x="1551" y="1003"/>
                  </a:cubicBezTo>
                  <a:cubicBezTo>
                    <a:pt x="1673" y="669"/>
                    <a:pt x="1338" y="639"/>
                    <a:pt x="1308" y="608"/>
                  </a:cubicBezTo>
                  <a:lnTo>
                    <a:pt x="943" y="365"/>
                  </a:lnTo>
                  <a:lnTo>
                    <a:pt x="943" y="365"/>
                  </a:lnTo>
                  <a:lnTo>
                    <a:pt x="1156" y="669"/>
                  </a:lnTo>
                  <a:cubicBezTo>
                    <a:pt x="1034" y="760"/>
                    <a:pt x="1217" y="1003"/>
                    <a:pt x="1217" y="1003"/>
                  </a:cubicBezTo>
                  <a:cubicBezTo>
                    <a:pt x="1203" y="1001"/>
                    <a:pt x="1187" y="1000"/>
                    <a:pt x="1170" y="1000"/>
                  </a:cubicBezTo>
                  <a:cubicBezTo>
                    <a:pt x="966" y="1000"/>
                    <a:pt x="564" y="1155"/>
                    <a:pt x="396" y="1155"/>
                  </a:cubicBezTo>
                  <a:cubicBezTo>
                    <a:pt x="379" y="1162"/>
                    <a:pt x="361" y="1165"/>
                    <a:pt x="342" y="1165"/>
                  </a:cubicBezTo>
                  <a:cubicBezTo>
                    <a:pt x="193" y="1165"/>
                    <a:pt x="1" y="973"/>
                    <a:pt x="1" y="973"/>
                  </a:cubicBezTo>
                  <a:lnTo>
                    <a:pt x="1" y="973"/>
                  </a:lnTo>
                  <a:cubicBezTo>
                    <a:pt x="278" y="1556"/>
                    <a:pt x="1316" y="1581"/>
                    <a:pt x="1494" y="1581"/>
                  </a:cubicBezTo>
                  <a:cubicBezTo>
                    <a:pt x="1511" y="1581"/>
                    <a:pt x="1521" y="1581"/>
                    <a:pt x="1521" y="1581"/>
                  </a:cubicBezTo>
                  <a:lnTo>
                    <a:pt x="1521" y="1581"/>
                  </a:lnTo>
                  <a:cubicBezTo>
                    <a:pt x="1521" y="1581"/>
                    <a:pt x="1399" y="1885"/>
                    <a:pt x="1369" y="2037"/>
                  </a:cubicBezTo>
                  <a:cubicBezTo>
                    <a:pt x="1355" y="2104"/>
                    <a:pt x="1477" y="2129"/>
                    <a:pt x="1631" y="2129"/>
                  </a:cubicBezTo>
                  <a:cubicBezTo>
                    <a:pt x="1827" y="2129"/>
                    <a:pt x="2074" y="2088"/>
                    <a:pt x="2159" y="2037"/>
                  </a:cubicBezTo>
                  <a:cubicBezTo>
                    <a:pt x="2311" y="1976"/>
                    <a:pt x="1764" y="1459"/>
                    <a:pt x="1764" y="1459"/>
                  </a:cubicBezTo>
                  <a:cubicBezTo>
                    <a:pt x="3010" y="1368"/>
                    <a:pt x="2889" y="1"/>
                    <a:pt x="288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00" name="Google Shape;1900;p13"/>
            <p:cNvSpPr/>
            <p:nvPr/>
          </p:nvSpPr>
          <p:spPr>
            <a:xfrm>
              <a:off x="4426432" y="4077661"/>
              <a:ext cx="74008" cy="110919"/>
            </a:xfrm>
            <a:custGeom>
              <a:rect b="b" l="l" r="r" t="t"/>
              <a:pathLst>
                <a:path extrusionOk="0" h="4781" w="3190">
                  <a:moveTo>
                    <a:pt x="2128" y="1"/>
                  </a:moveTo>
                  <a:cubicBezTo>
                    <a:pt x="2128" y="1"/>
                    <a:pt x="1520" y="609"/>
                    <a:pt x="1368" y="1065"/>
                  </a:cubicBezTo>
                  <a:cubicBezTo>
                    <a:pt x="1247" y="1521"/>
                    <a:pt x="1" y="4530"/>
                    <a:pt x="365" y="4773"/>
                  </a:cubicBezTo>
                  <a:cubicBezTo>
                    <a:pt x="373" y="4778"/>
                    <a:pt x="383" y="4781"/>
                    <a:pt x="393" y="4781"/>
                  </a:cubicBezTo>
                  <a:cubicBezTo>
                    <a:pt x="819" y="4781"/>
                    <a:pt x="3190" y="693"/>
                    <a:pt x="3101" y="396"/>
                  </a:cubicBezTo>
                  <a:cubicBezTo>
                    <a:pt x="3010" y="122"/>
                    <a:pt x="2128" y="1"/>
                    <a:pt x="212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01" name="Google Shape;1901;p13"/>
            <p:cNvSpPr/>
            <p:nvPr/>
          </p:nvSpPr>
          <p:spPr>
            <a:xfrm>
              <a:off x="4450421" y="4080236"/>
              <a:ext cx="46029" cy="64450"/>
            </a:xfrm>
            <a:custGeom>
              <a:rect b="b" l="l" r="r" t="t"/>
              <a:pathLst>
                <a:path extrusionOk="0" h="2778" w="1984">
                  <a:moveTo>
                    <a:pt x="1327" y="1"/>
                  </a:moveTo>
                  <a:cubicBezTo>
                    <a:pt x="1304" y="1"/>
                    <a:pt x="1277" y="4"/>
                    <a:pt x="1246" y="11"/>
                  </a:cubicBezTo>
                  <a:cubicBezTo>
                    <a:pt x="426" y="255"/>
                    <a:pt x="0" y="2777"/>
                    <a:pt x="0" y="2777"/>
                  </a:cubicBezTo>
                  <a:cubicBezTo>
                    <a:pt x="0" y="2777"/>
                    <a:pt x="1984" y="1"/>
                    <a:pt x="1327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02" name="Google Shape;1902;p13"/>
            <p:cNvSpPr/>
            <p:nvPr/>
          </p:nvSpPr>
          <p:spPr>
            <a:xfrm>
              <a:off x="4350986" y="4241870"/>
              <a:ext cx="83682" cy="91501"/>
            </a:xfrm>
            <a:custGeom>
              <a:rect b="b" l="l" r="r" t="t"/>
              <a:pathLst>
                <a:path extrusionOk="0" h="3944" w="3607">
                  <a:moveTo>
                    <a:pt x="2706" y="1"/>
                  </a:moveTo>
                  <a:cubicBezTo>
                    <a:pt x="2570" y="1"/>
                    <a:pt x="2372" y="66"/>
                    <a:pt x="2098" y="218"/>
                  </a:cubicBezTo>
                  <a:cubicBezTo>
                    <a:pt x="0" y="1403"/>
                    <a:pt x="243" y="3075"/>
                    <a:pt x="243" y="3075"/>
                  </a:cubicBezTo>
                  <a:cubicBezTo>
                    <a:pt x="1094" y="3707"/>
                    <a:pt x="1713" y="3944"/>
                    <a:pt x="2159" y="3944"/>
                  </a:cubicBezTo>
                  <a:cubicBezTo>
                    <a:pt x="3385" y="3944"/>
                    <a:pt x="3293" y="2149"/>
                    <a:pt x="3070" y="1859"/>
                  </a:cubicBezTo>
                  <a:cubicBezTo>
                    <a:pt x="3042" y="1817"/>
                    <a:pt x="3004" y="1798"/>
                    <a:pt x="2957" y="1798"/>
                  </a:cubicBezTo>
                  <a:cubicBezTo>
                    <a:pt x="2602" y="1798"/>
                    <a:pt x="1794" y="2893"/>
                    <a:pt x="1794" y="2893"/>
                  </a:cubicBezTo>
                  <a:cubicBezTo>
                    <a:pt x="1794" y="2893"/>
                    <a:pt x="3607" y="1"/>
                    <a:pt x="270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03" name="Google Shape;1903;p13"/>
            <p:cNvSpPr/>
            <p:nvPr/>
          </p:nvSpPr>
          <p:spPr>
            <a:xfrm>
              <a:off x="4363676" y="4245907"/>
              <a:ext cx="62292" cy="53221"/>
            </a:xfrm>
            <a:custGeom>
              <a:rect b="b" l="l" r="r" t="t"/>
              <a:pathLst>
                <a:path extrusionOk="0" h="2294" w="2685">
                  <a:moveTo>
                    <a:pt x="2207" y="1"/>
                  </a:moveTo>
                  <a:cubicBezTo>
                    <a:pt x="2187" y="1"/>
                    <a:pt x="2160" y="5"/>
                    <a:pt x="2128" y="13"/>
                  </a:cubicBezTo>
                  <a:cubicBezTo>
                    <a:pt x="61" y="591"/>
                    <a:pt x="0" y="2293"/>
                    <a:pt x="0" y="2293"/>
                  </a:cubicBezTo>
                  <a:cubicBezTo>
                    <a:pt x="0" y="2293"/>
                    <a:pt x="2684" y="1"/>
                    <a:pt x="2207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04" name="Google Shape;1904;p13"/>
            <p:cNvSpPr/>
            <p:nvPr/>
          </p:nvSpPr>
          <p:spPr>
            <a:xfrm>
              <a:off x="4243871" y="4680281"/>
              <a:ext cx="100618" cy="34962"/>
            </a:xfrm>
            <a:custGeom>
              <a:rect b="b" l="l" r="r" t="t"/>
              <a:pathLst>
                <a:path extrusionOk="0" h="1507" w="4337">
                  <a:moveTo>
                    <a:pt x="7" y="1"/>
                  </a:moveTo>
                  <a:cubicBezTo>
                    <a:pt x="1" y="1"/>
                    <a:pt x="7" y="14"/>
                    <a:pt x="28" y="14"/>
                  </a:cubicBezTo>
                  <a:cubicBezTo>
                    <a:pt x="17" y="4"/>
                    <a:pt x="11" y="1"/>
                    <a:pt x="7" y="1"/>
                  </a:cubicBezTo>
                  <a:close/>
                  <a:moveTo>
                    <a:pt x="28" y="14"/>
                  </a:moveTo>
                  <a:lnTo>
                    <a:pt x="28" y="14"/>
                  </a:lnTo>
                  <a:cubicBezTo>
                    <a:pt x="696" y="288"/>
                    <a:pt x="1426" y="561"/>
                    <a:pt x="2125" y="774"/>
                  </a:cubicBezTo>
                  <a:cubicBezTo>
                    <a:pt x="2794" y="1017"/>
                    <a:pt x="3523" y="1291"/>
                    <a:pt x="4192" y="1503"/>
                  </a:cubicBezTo>
                  <a:cubicBezTo>
                    <a:pt x="4201" y="1506"/>
                    <a:pt x="4210" y="1507"/>
                    <a:pt x="4218" y="1507"/>
                  </a:cubicBezTo>
                  <a:cubicBezTo>
                    <a:pt x="4317" y="1507"/>
                    <a:pt x="4337" y="1349"/>
                    <a:pt x="4253" y="1321"/>
                  </a:cubicBezTo>
                  <a:cubicBezTo>
                    <a:pt x="3553" y="1048"/>
                    <a:pt x="2824" y="865"/>
                    <a:pt x="2125" y="622"/>
                  </a:cubicBezTo>
                  <a:cubicBezTo>
                    <a:pt x="1426" y="409"/>
                    <a:pt x="757" y="227"/>
                    <a:pt x="28" y="14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05" name="Google Shape;1905;p13"/>
            <p:cNvSpPr/>
            <p:nvPr/>
          </p:nvSpPr>
          <p:spPr>
            <a:xfrm>
              <a:off x="4395414" y="4732782"/>
              <a:ext cx="338511" cy="113564"/>
            </a:xfrm>
            <a:custGeom>
              <a:rect b="b" l="l" r="r" t="t"/>
              <a:pathLst>
                <a:path extrusionOk="0" h="4895" w="14591">
                  <a:moveTo>
                    <a:pt x="0" y="0"/>
                  </a:moveTo>
                  <a:lnTo>
                    <a:pt x="0" y="0"/>
                  </a:lnTo>
                  <a:cubicBezTo>
                    <a:pt x="4772" y="1763"/>
                    <a:pt x="9636" y="3344"/>
                    <a:pt x="14499" y="4894"/>
                  </a:cubicBezTo>
                  <a:cubicBezTo>
                    <a:pt x="14529" y="4894"/>
                    <a:pt x="14590" y="4864"/>
                    <a:pt x="14529" y="4833"/>
                  </a:cubicBezTo>
                  <a:cubicBezTo>
                    <a:pt x="9727" y="3161"/>
                    <a:pt x="4894" y="1459"/>
                    <a:pt x="0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06" name="Google Shape;1906;p13"/>
            <p:cNvSpPr/>
            <p:nvPr/>
          </p:nvSpPr>
          <p:spPr>
            <a:xfrm>
              <a:off x="4372144" y="4615715"/>
              <a:ext cx="199334" cy="67814"/>
            </a:xfrm>
            <a:custGeom>
              <a:rect b="b" l="l" r="r" t="t"/>
              <a:pathLst>
                <a:path extrusionOk="0" h="2923" w="8592">
                  <a:moveTo>
                    <a:pt x="0" y="1"/>
                  </a:moveTo>
                  <a:cubicBezTo>
                    <a:pt x="2827" y="973"/>
                    <a:pt x="5623" y="1976"/>
                    <a:pt x="8450" y="2919"/>
                  </a:cubicBezTo>
                  <a:cubicBezTo>
                    <a:pt x="8456" y="2921"/>
                    <a:pt x="8461" y="2923"/>
                    <a:pt x="8467" y="2923"/>
                  </a:cubicBezTo>
                  <a:cubicBezTo>
                    <a:pt x="8526" y="2923"/>
                    <a:pt x="8591" y="2794"/>
                    <a:pt x="8481" y="2767"/>
                  </a:cubicBezTo>
                  <a:cubicBezTo>
                    <a:pt x="5654" y="1824"/>
                    <a:pt x="2857" y="882"/>
                    <a:pt x="0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07" name="Google Shape;1907;p13"/>
            <p:cNvSpPr/>
            <p:nvPr/>
          </p:nvSpPr>
          <p:spPr>
            <a:xfrm>
              <a:off x="4623191" y="4701045"/>
              <a:ext cx="141056" cy="47978"/>
            </a:xfrm>
            <a:custGeom>
              <a:rect b="b" l="l" r="r" t="t"/>
              <a:pathLst>
                <a:path extrusionOk="0" h="2068" w="6080">
                  <a:moveTo>
                    <a:pt x="0" y="1"/>
                  </a:moveTo>
                  <a:lnTo>
                    <a:pt x="0" y="1"/>
                  </a:lnTo>
                  <a:cubicBezTo>
                    <a:pt x="1976" y="730"/>
                    <a:pt x="4012" y="1368"/>
                    <a:pt x="6018" y="2067"/>
                  </a:cubicBezTo>
                  <a:cubicBezTo>
                    <a:pt x="6049" y="2067"/>
                    <a:pt x="6079" y="1976"/>
                    <a:pt x="6049" y="1976"/>
                  </a:cubicBezTo>
                  <a:cubicBezTo>
                    <a:pt x="4043" y="1338"/>
                    <a:pt x="2006" y="639"/>
                    <a:pt x="0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08" name="Google Shape;1908;p13"/>
            <p:cNvSpPr/>
            <p:nvPr/>
          </p:nvSpPr>
          <p:spPr>
            <a:xfrm>
              <a:off x="4524452" y="4574813"/>
              <a:ext cx="138922" cy="47398"/>
            </a:xfrm>
            <a:custGeom>
              <a:rect b="b" l="l" r="r" t="t"/>
              <a:pathLst>
                <a:path extrusionOk="0" h="2043" w="5988">
                  <a:moveTo>
                    <a:pt x="1" y="1"/>
                  </a:moveTo>
                  <a:lnTo>
                    <a:pt x="1" y="1"/>
                  </a:lnTo>
                  <a:cubicBezTo>
                    <a:pt x="1946" y="730"/>
                    <a:pt x="3922" y="1369"/>
                    <a:pt x="5897" y="2037"/>
                  </a:cubicBezTo>
                  <a:cubicBezTo>
                    <a:pt x="5907" y="2041"/>
                    <a:pt x="5916" y="2042"/>
                    <a:pt x="5924" y="2042"/>
                  </a:cubicBezTo>
                  <a:cubicBezTo>
                    <a:pt x="5988" y="2042"/>
                    <a:pt x="5982" y="1943"/>
                    <a:pt x="5928" y="1916"/>
                  </a:cubicBezTo>
                  <a:cubicBezTo>
                    <a:pt x="3952" y="1277"/>
                    <a:pt x="1976" y="609"/>
                    <a:pt x="1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09" name="Google Shape;1909;p13"/>
            <p:cNvSpPr/>
            <p:nvPr/>
          </p:nvSpPr>
          <p:spPr>
            <a:xfrm>
              <a:off x="4719796" y="4644622"/>
              <a:ext cx="132426" cy="45286"/>
            </a:xfrm>
            <a:custGeom>
              <a:rect b="b" l="l" r="r" t="t"/>
              <a:pathLst>
                <a:path extrusionOk="0" h="1952" w="5708">
                  <a:moveTo>
                    <a:pt x="0" y="1"/>
                  </a:moveTo>
                  <a:lnTo>
                    <a:pt x="0" y="1"/>
                  </a:lnTo>
                  <a:cubicBezTo>
                    <a:pt x="1854" y="700"/>
                    <a:pt x="3739" y="1308"/>
                    <a:pt x="5593" y="1946"/>
                  </a:cubicBezTo>
                  <a:cubicBezTo>
                    <a:pt x="5603" y="1950"/>
                    <a:pt x="5612" y="1951"/>
                    <a:pt x="5621" y="1951"/>
                  </a:cubicBezTo>
                  <a:cubicBezTo>
                    <a:pt x="5690" y="1951"/>
                    <a:pt x="5708" y="1852"/>
                    <a:pt x="5654" y="1825"/>
                  </a:cubicBezTo>
                  <a:cubicBezTo>
                    <a:pt x="3800" y="1217"/>
                    <a:pt x="1885" y="609"/>
                    <a:pt x="0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10" name="Google Shape;1910;p13"/>
            <p:cNvSpPr/>
            <p:nvPr/>
          </p:nvSpPr>
          <p:spPr>
            <a:xfrm>
              <a:off x="4673953" y="4553655"/>
              <a:ext cx="132588" cy="45170"/>
            </a:xfrm>
            <a:custGeom>
              <a:rect b="b" l="l" r="r" t="t"/>
              <a:pathLst>
                <a:path extrusionOk="0" h="1947" w="5715">
                  <a:moveTo>
                    <a:pt x="1" y="1"/>
                  </a:moveTo>
                  <a:lnTo>
                    <a:pt x="1" y="1"/>
                  </a:lnTo>
                  <a:cubicBezTo>
                    <a:pt x="1855" y="670"/>
                    <a:pt x="3739" y="1308"/>
                    <a:pt x="5654" y="1946"/>
                  </a:cubicBezTo>
                  <a:cubicBezTo>
                    <a:pt x="5684" y="1946"/>
                    <a:pt x="5715" y="1885"/>
                    <a:pt x="5684" y="1885"/>
                  </a:cubicBezTo>
                  <a:cubicBezTo>
                    <a:pt x="3800" y="1217"/>
                    <a:pt x="1885" y="609"/>
                    <a:pt x="1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11" name="Google Shape;1911;p13"/>
            <p:cNvSpPr/>
            <p:nvPr/>
          </p:nvSpPr>
          <p:spPr>
            <a:xfrm>
              <a:off x="4838255" y="4611493"/>
              <a:ext cx="102266" cy="35380"/>
            </a:xfrm>
            <a:custGeom>
              <a:rect b="b" l="l" r="r" t="t"/>
              <a:pathLst>
                <a:path extrusionOk="0" h="1525" w="4408">
                  <a:moveTo>
                    <a:pt x="1" y="0"/>
                  </a:moveTo>
                  <a:cubicBezTo>
                    <a:pt x="1460" y="517"/>
                    <a:pt x="2888" y="1064"/>
                    <a:pt x="4347" y="1520"/>
                  </a:cubicBezTo>
                  <a:cubicBezTo>
                    <a:pt x="4354" y="1523"/>
                    <a:pt x="4360" y="1525"/>
                    <a:pt x="4365" y="1525"/>
                  </a:cubicBezTo>
                  <a:cubicBezTo>
                    <a:pt x="4408" y="1525"/>
                    <a:pt x="4405" y="1426"/>
                    <a:pt x="4378" y="1399"/>
                  </a:cubicBezTo>
                  <a:cubicBezTo>
                    <a:pt x="2979" y="912"/>
                    <a:pt x="1490" y="456"/>
                    <a:pt x="1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12" name="Google Shape;1912;p13"/>
            <p:cNvSpPr/>
            <p:nvPr/>
          </p:nvSpPr>
          <p:spPr>
            <a:xfrm>
              <a:off x="4812178" y="4545906"/>
              <a:ext cx="183350" cy="62083"/>
            </a:xfrm>
            <a:custGeom>
              <a:rect b="b" l="l" r="r" t="t"/>
              <a:pathLst>
                <a:path extrusionOk="0" h="2676" w="7903">
                  <a:moveTo>
                    <a:pt x="0" y="1"/>
                  </a:moveTo>
                  <a:cubicBezTo>
                    <a:pt x="2614" y="912"/>
                    <a:pt x="5198" y="1824"/>
                    <a:pt x="7812" y="2675"/>
                  </a:cubicBezTo>
                  <a:cubicBezTo>
                    <a:pt x="7873" y="2675"/>
                    <a:pt x="7903" y="2584"/>
                    <a:pt x="7873" y="2584"/>
                  </a:cubicBezTo>
                  <a:cubicBezTo>
                    <a:pt x="5228" y="1672"/>
                    <a:pt x="2614" y="852"/>
                    <a:pt x="0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13" name="Google Shape;1913;p13"/>
            <p:cNvSpPr/>
            <p:nvPr/>
          </p:nvSpPr>
          <p:spPr>
            <a:xfrm>
              <a:off x="4922170" y="4543076"/>
              <a:ext cx="137530" cy="47398"/>
            </a:xfrm>
            <a:custGeom>
              <a:rect b="b" l="l" r="r" t="t"/>
              <a:pathLst>
                <a:path extrusionOk="0" h="2043" w="5928">
                  <a:moveTo>
                    <a:pt x="1" y="1"/>
                  </a:moveTo>
                  <a:cubicBezTo>
                    <a:pt x="1946" y="700"/>
                    <a:pt x="3891" y="1369"/>
                    <a:pt x="5837" y="2037"/>
                  </a:cubicBezTo>
                  <a:cubicBezTo>
                    <a:pt x="5847" y="2041"/>
                    <a:pt x="5856" y="2042"/>
                    <a:pt x="5864" y="2042"/>
                  </a:cubicBezTo>
                  <a:cubicBezTo>
                    <a:pt x="5928" y="2042"/>
                    <a:pt x="5925" y="1943"/>
                    <a:pt x="5898" y="1916"/>
                  </a:cubicBezTo>
                  <a:cubicBezTo>
                    <a:pt x="3952" y="1278"/>
                    <a:pt x="1977" y="609"/>
                    <a:pt x="1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14" name="Google Shape;1914;p13"/>
            <p:cNvSpPr/>
            <p:nvPr/>
          </p:nvSpPr>
          <p:spPr>
            <a:xfrm>
              <a:off x="5019494" y="4550129"/>
              <a:ext cx="105560" cy="36818"/>
            </a:xfrm>
            <a:custGeom>
              <a:rect b="b" l="l" r="r" t="t"/>
              <a:pathLst>
                <a:path extrusionOk="0" h="1587" w="4550">
                  <a:moveTo>
                    <a:pt x="0" y="1"/>
                  </a:moveTo>
                  <a:cubicBezTo>
                    <a:pt x="1459" y="548"/>
                    <a:pt x="2949" y="1034"/>
                    <a:pt x="4438" y="1581"/>
                  </a:cubicBezTo>
                  <a:cubicBezTo>
                    <a:pt x="4445" y="1585"/>
                    <a:pt x="4451" y="1586"/>
                    <a:pt x="4458" y="1586"/>
                  </a:cubicBezTo>
                  <a:cubicBezTo>
                    <a:pt x="4510" y="1586"/>
                    <a:pt x="4550" y="1487"/>
                    <a:pt x="4469" y="1460"/>
                  </a:cubicBezTo>
                  <a:cubicBezTo>
                    <a:pt x="2979" y="974"/>
                    <a:pt x="1459" y="457"/>
                    <a:pt x="0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15" name="Google Shape;1915;p13"/>
            <p:cNvSpPr/>
            <p:nvPr/>
          </p:nvSpPr>
          <p:spPr>
            <a:xfrm>
              <a:off x="5083665" y="4549433"/>
              <a:ext cx="75191" cy="25798"/>
            </a:xfrm>
            <a:custGeom>
              <a:rect b="b" l="l" r="r" t="t"/>
              <a:pathLst>
                <a:path extrusionOk="0" h="1112" w="3241">
                  <a:moveTo>
                    <a:pt x="0" y="1"/>
                  </a:moveTo>
                  <a:lnTo>
                    <a:pt x="0" y="1"/>
                  </a:lnTo>
                  <a:cubicBezTo>
                    <a:pt x="1034" y="396"/>
                    <a:pt x="2098" y="760"/>
                    <a:pt x="3162" y="1095"/>
                  </a:cubicBezTo>
                  <a:cubicBezTo>
                    <a:pt x="3173" y="1107"/>
                    <a:pt x="3184" y="1112"/>
                    <a:pt x="3193" y="1112"/>
                  </a:cubicBezTo>
                  <a:cubicBezTo>
                    <a:pt x="3231" y="1112"/>
                    <a:pt x="3241" y="1028"/>
                    <a:pt x="3192" y="1004"/>
                  </a:cubicBezTo>
                  <a:cubicBezTo>
                    <a:pt x="2128" y="639"/>
                    <a:pt x="1064" y="304"/>
                    <a:pt x="0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16" name="Google Shape;1916;p13"/>
            <p:cNvSpPr/>
            <p:nvPr/>
          </p:nvSpPr>
          <p:spPr>
            <a:xfrm>
              <a:off x="4597091" y="4689050"/>
              <a:ext cx="181262" cy="61387"/>
            </a:xfrm>
            <a:custGeom>
              <a:rect b="b" l="l" r="r" t="t"/>
              <a:pathLst>
                <a:path extrusionOk="0" h="2646" w="7813">
                  <a:moveTo>
                    <a:pt x="0" y="1"/>
                  </a:moveTo>
                  <a:lnTo>
                    <a:pt x="0" y="1"/>
                  </a:lnTo>
                  <a:cubicBezTo>
                    <a:pt x="2554" y="943"/>
                    <a:pt x="5168" y="1825"/>
                    <a:pt x="7751" y="2645"/>
                  </a:cubicBezTo>
                  <a:cubicBezTo>
                    <a:pt x="7782" y="2645"/>
                    <a:pt x="7812" y="2584"/>
                    <a:pt x="7782" y="2584"/>
                  </a:cubicBezTo>
                  <a:cubicBezTo>
                    <a:pt x="5198" y="1673"/>
                    <a:pt x="2614" y="761"/>
                    <a:pt x="0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17" name="Google Shape;1917;p13"/>
            <p:cNvSpPr/>
            <p:nvPr/>
          </p:nvSpPr>
          <p:spPr>
            <a:xfrm>
              <a:off x="4682421" y="4552959"/>
              <a:ext cx="238357" cy="80411"/>
            </a:xfrm>
            <a:custGeom>
              <a:rect b="b" l="l" r="r" t="t"/>
              <a:pathLst>
                <a:path extrusionOk="0" h="3466" w="10274">
                  <a:moveTo>
                    <a:pt x="0" y="0"/>
                  </a:moveTo>
                  <a:cubicBezTo>
                    <a:pt x="3374" y="1216"/>
                    <a:pt x="6778" y="2371"/>
                    <a:pt x="10183" y="3466"/>
                  </a:cubicBezTo>
                  <a:cubicBezTo>
                    <a:pt x="10213" y="3466"/>
                    <a:pt x="10274" y="3435"/>
                    <a:pt x="10183" y="3374"/>
                  </a:cubicBezTo>
                  <a:cubicBezTo>
                    <a:pt x="6809" y="2219"/>
                    <a:pt x="3435" y="1064"/>
                    <a:pt x="0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18" name="Google Shape;1918;p13"/>
            <p:cNvSpPr/>
            <p:nvPr/>
          </p:nvSpPr>
          <p:spPr>
            <a:xfrm>
              <a:off x="4152115" y="4739835"/>
              <a:ext cx="229912" cy="77720"/>
            </a:xfrm>
            <a:custGeom>
              <a:rect b="b" l="l" r="r" t="t"/>
              <a:pathLst>
                <a:path extrusionOk="0" h="3350" w="9910">
                  <a:moveTo>
                    <a:pt x="1" y="0"/>
                  </a:moveTo>
                  <a:lnTo>
                    <a:pt x="1" y="0"/>
                  </a:lnTo>
                  <a:cubicBezTo>
                    <a:pt x="3253" y="1186"/>
                    <a:pt x="6566" y="2280"/>
                    <a:pt x="9818" y="3344"/>
                  </a:cubicBezTo>
                  <a:cubicBezTo>
                    <a:pt x="9831" y="3348"/>
                    <a:pt x="9842" y="3350"/>
                    <a:pt x="9851" y="3350"/>
                  </a:cubicBezTo>
                  <a:cubicBezTo>
                    <a:pt x="9909" y="3350"/>
                    <a:pt x="9906" y="3275"/>
                    <a:pt x="9879" y="3222"/>
                  </a:cubicBezTo>
                  <a:cubicBezTo>
                    <a:pt x="6597" y="2098"/>
                    <a:pt x="3283" y="1003"/>
                    <a:pt x="1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19" name="Google Shape;1919;p13"/>
            <p:cNvSpPr/>
            <p:nvPr/>
          </p:nvSpPr>
          <p:spPr>
            <a:xfrm>
              <a:off x="4448379" y="4838249"/>
              <a:ext cx="307400" cy="103286"/>
            </a:xfrm>
            <a:custGeom>
              <a:rect b="b" l="l" r="r" t="t"/>
              <a:pathLst>
                <a:path extrusionOk="0" h="4452" w="13250">
                  <a:moveTo>
                    <a:pt x="7" y="0"/>
                  </a:moveTo>
                  <a:cubicBezTo>
                    <a:pt x="0" y="0"/>
                    <a:pt x="7" y="14"/>
                    <a:pt x="27" y="14"/>
                  </a:cubicBezTo>
                  <a:cubicBezTo>
                    <a:pt x="17" y="4"/>
                    <a:pt x="10" y="0"/>
                    <a:pt x="7" y="0"/>
                  </a:cubicBezTo>
                  <a:close/>
                  <a:moveTo>
                    <a:pt x="27" y="14"/>
                  </a:moveTo>
                  <a:cubicBezTo>
                    <a:pt x="4343" y="1564"/>
                    <a:pt x="8751" y="2992"/>
                    <a:pt x="13158" y="4451"/>
                  </a:cubicBezTo>
                  <a:cubicBezTo>
                    <a:pt x="13219" y="4451"/>
                    <a:pt x="13249" y="4421"/>
                    <a:pt x="13219" y="4391"/>
                  </a:cubicBezTo>
                  <a:cubicBezTo>
                    <a:pt x="8781" y="2901"/>
                    <a:pt x="4435" y="1351"/>
                    <a:pt x="27" y="14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20" name="Google Shape;1920;p13"/>
            <p:cNvSpPr/>
            <p:nvPr/>
          </p:nvSpPr>
          <p:spPr>
            <a:xfrm>
              <a:off x="3872161" y="3532577"/>
              <a:ext cx="1719955" cy="1574677"/>
            </a:xfrm>
            <a:custGeom>
              <a:rect b="b" l="l" r="r" t="t"/>
              <a:pathLst>
                <a:path extrusionOk="0" fill="none" h="67874" w="74136">
                  <a:moveTo>
                    <a:pt x="16505" y="912"/>
                  </a:moveTo>
                  <a:cubicBezTo>
                    <a:pt x="14104" y="0"/>
                    <a:pt x="1" y="48238"/>
                    <a:pt x="1" y="48238"/>
                  </a:cubicBezTo>
                  <a:cubicBezTo>
                    <a:pt x="6992" y="51247"/>
                    <a:pt x="58148" y="67873"/>
                    <a:pt x="58148" y="67873"/>
                  </a:cubicBezTo>
                  <a:cubicBezTo>
                    <a:pt x="58148" y="67873"/>
                    <a:pt x="74105" y="23010"/>
                    <a:pt x="74105" y="20031"/>
                  </a:cubicBezTo>
                  <a:cubicBezTo>
                    <a:pt x="74136" y="19484"/>
                    <a:pt x="56293" y="15806"/>
                    <a:pt x="16505" y="912"/>
                  </a:cubicBezTo>
                  <a:close/>
                </a:path>
              </a:pathLst>
            </a:custGeom>
            <a:noFill/>
            <a:ln cap="flat" cmpd="sng" w="18225">
              <a:solidFill>
                <a:schemeClr val="dk1"/>
              </a:solidFill>
              <a:prstDash val="solid"/>
              <a:miter lim="30395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</p:spTree>
  </p:cSld>
  <p:clrMapOvr>
    <a:masterClrMapping/>
  </p:clrMapOvr>
</p:sldLayout>
</file>

<file path=ppt/slideLayouts/slideLayout13.xml><?xml version="1.0" encoding="utf-8"?>
<p:sldLayout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 matchingName="Section header 1">
  <p:cSld name="SECTION_HEADER_1">
    <p:spTree>
      <p:nvGrpSpPr>
        <p:cNvPr id="1921" name="Shape 1921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922" name="Google Shape;1922;p14"/>
          <p:cNvSpPr txBox="1"/>
          <p:nvPr>
            <p:ph type="title"/>
          </p:nvPr>
        </p:nvSpPr>
        <p:spPr>
          <a:xfrm>
            <a:off x="2605350" y="2003238"/>
            <a:ext cx="5435100" cy="841800"/>
          </a:xfrm>
          <a:prstGeom prst="rect">
            <a:avLst/>
          </a:prstGeom>
        </p:spPr>
        <p:txBody>
          <a:bodyPr anchorCtr="0" anchor="ctr" bIns="91425" lIns="91425" spcFirstLastPara="1" rIns="91425" wrap="square" tIns="91425">
            <a:noAutofit/>
          </a:bodyPr>
          <a:lstStyle>
            <a:lvl1pPr lvl="0" rtl="0">
              <a:spcBef>
                <a:spcPts val="0"/>
              </a:spcBef>
              <a:spcAft>
                <a:spcPts val="0"/>
              </a:spcAft>
              <a:buSzPts val="3600"/>
              <a:buNone/>
              <a:defRPr sz="4000"/>
            </a:lvl1pPr>
            <a:lvl2pPr lvl="1" rtl="0" algn="ctr">
              <a:spcBef>
                <a:spcPts val="0"/>
              </a:spcBef>
              <a:spcAft>
                <a:spcPts val="0"/>
              </a:spcAft>
              <a:buSzPts val="3600"/>
              <a:buNone/>
              <a:defRPr sz="3600"/>
            </a:lvl2pPr>
            <a:lvl3pPr lvl="2" rtl="0" algn="ctr">
              <a:spcBef>
                <a:spcPts val="0"/>
              </a:spcBef>
              <a:spcAft>
                <a:spcPts val="0"/>
              </a:spcAft>
              <a:buSzPts val="3600"/>
              <a:buNone/>
              <a:defRPr sz="3600"/>
            </a:lvl3pPr>
            <a:lvl4pPr lvl="3" rtl="0" algn="ctr">
              <a:spcBef>
                <a:spcPts val="0"/>
              </a:spcBef>
              <a:spcAft>
                <a:spcPts val="0"/>
              </a:spcAft>
              <a:buSzPts val="3600"/>
              <a:buNone/>
              <a:defRPr sz="3600"/>
            </a:lvl4pPr>
            <a:lvl5pPr lvl="4" rtl="0" algn="ctr">
              <a:spcBef>
                <a:spcPts val="0"/>
              </a:spcBef>
              <a:spcAft>
                <a:spcPts val="0"/>
              </a:spcAft>
              <a:buSzPts val="3600"/>
              <a:buNone/>
              <a:defRPr sz="3600"/>
            </a:lvl5pPr>
            <a:lvl6pPr lvl="5" rtl="0" algn="ctr">
              <a:spcBef>
                <a:spcPts val="0"/>
              </a:spcBef>
              <a:spcAft>
                <a:spcPts val="0"/>
              </a:spcAft>
              <a:buSzPts val="3600"/>
              <a:buNone/>
              <a:defRPr sz="3600"/>
            </a:lvl6pPr>
            <a:lvl7pPr lvl="6" rtl="0" algn="ctr">
              <a:spcBef>
                <a:spcPts val="0"/>
              </a:spcBef>
              <a:spcAft>
                <a:spcPts val="0"/>
              </a:spcAft>
              <a:buSzPts val="3600"/>
              <a:buNone/>
              <a:defRPr sz="3600"/>
            </a:lvl7pPr>
            <a:lvl8pPr lvl="7" rtl="0" algn="ctr">
              <a:spcBef>
                <a:spcPts val="0"/>
              </a:spcBef>
              <a:spcAft>
                <a:spcPts val="0"/>
              </a:spcAft>
              <a:buSzPts val="3600"/>
              <a:buNone/>
              <a:defRPr sz="3600"/>
            </a:lvl8pPr>
            <a:lvl9pPr lvl="8" rtl="0" algn="ctr">
              <a:spcBef>
                <a:spcPts val="0"/>
              </a:spcBef>
              <a:spcAft>
                <a:spcPts val="0"/>
              </a:spcAft>
              <a:buSzPts val="3600"/>
              <a:buNone/>
              <a:defRPr sz="3600"/>
            </a:lvl9pPr>
          </a:lstStyle>
          <a:p/>
        </p:txBody>
      </p:sp>
      <p:sp>
        <p:nvSpPr>
          <p:cNvPr id="1923" name="Google Shape;1923;p14"/>
          <p:cNvSpPr txBox="1"/>
          <p:nvPr>
            <p:ph hasCustomPrompt="1" idx="2" type="title"/>
          </p:nvPr>
        </p:nvSpPr>
        <p:spPr>
          <a:xfrm>
            <a:off x="1103550" y="2003237"/>
            <a:ext cx="1197000" cy="1127700"/>
          </a:xfrm>
          <a:prstGeom prst="rect">
            <a:avLst/>
          </a:prstGeom>
          <a:noFill/>
        </p:spPr>
        <p:txBody>
          <a:bodyPr anchorCtr="0" anchor="ctr" bIns="91425" lIns="91425" spcFirstLastPara="1" rIns="91425" wrap="square" tIns="91425">
            <a:noAutofit/>
          </a:bodyPr>
          <a:lstStyle>
            <a:lvl1pPr lvl="0" rtl="0" algn="ctr"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6000"/>
              <a:buNone/>
              <a:defRPr sz="6000">
                <a:solidFill>
                  <a:schemeClr val="dk2"/>
                </a:solidFill>
              </a:defRPr>
            </a:lvl1pPr>
            <a:lvl2pPr lvl="1" rtl="0" algn="ctr"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6000"/>
              <a:buNone/>
              <a:defRPr sz="6000">
                <a:solidFill>
                  <a:schemeClr val="lt1"/>
                </a:solidFill>
              </a:defRPr>
            </a:lvl2pPr>
            <a:lvl3pPr lvl="2" rtl="0" algn="ctr"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6000"/>
              <a:buNone/>
              <a:defRPr sz="6000">
                <a:solidFill>
                  <a:schemeClr val="lt1"/>
                </a:solidFill>
              </a:defRPr>
            </a:lvl3pPr>
            <a:lvl4pPr lvl="3" rtl="0" algn="ctr"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6000"/>
              <a:buNone/>
              <a:defRPr sz="6000">
                <a:solidFill>
                  <a:schemeClr val="lt1"/>
                </a:solidFill>
              </a:defRPr>
            </a:lvl4pPr>
            <a:lvl5pPr lvl="4" rtl="0" algn="ctr"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6000"/>
              <a:buNone/>
              <a:defRPr sz="6000">
                <a:solidFill>
                  <a:schemeClr val="lt1"/>
                </a:solidFill>
              </a:defRPr>
            </a:lvl5pPr>
            <a:lvl6pPr lvl="5" rtl="0" algn="ctr"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6000"/>
              <a:buNone/>
              <a:defRPr sz="6000">
                <a:solidFill>
                  <a:schemeClr val="lt1"/>
                </a:solidFill>
              </a:defRPr>
            </a:lvl6pPr>
            <a:lvl7pPr lvl="6" rtl="0" algn="ctr"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6000"/>
              <a:buNone/>
              <a:defRPr sz="6000">
                <a:solidFill>
                  <a:schemeClr val="lt1"/>
                </a:solidFill>
              </a:defRPr>
            </a:lvl7pPr>
            <a:lvl8pPr lvl="7" rtl="0" algn="ctr"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6000"/>
              <a:buNone/>
              <a:defRPr sz="6000">
                <a:solidFill>
                  <a:schemeClr val="lt1"/>
                </a:solidFill>
              </a:defRPr>
            </a:lvl8pPr>
            <a:lvl9pPr lvl="8" rtl="0" algn="ctr"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6000"/>
              <a:buNone/>
              <a:defRPr sz="6000">
                <a:solidFill>
                  <a:schemeClr val="lt1"/>
                </a:solidFill>
              </a:defRPr>
            </a:lvl9pPr>
          </a:lstStyle>
          <a:p>
            <a:r>
              <a:t>xx%</a:t>
            </a:r>
          </a:p>
        </p:txBody>
      </p:sp>
      <p:sp>
        <p:nvSpPr>
          <p:cNvPr id="1924" name="Google Shape;1924;p14"/>
          <p:cNvSpPr txBox="1"/>
          <p:nvPr>
            <p:ph idx="1" type="subTitle"/>
          </p:nvPr>
        </p:nvSpPr>
        <p:spPr>
          <a:xfrm>
            <a:off x="2605350" y="2755963"/>
            <a:ext cx="5435100" cy="3750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>
            <a:lvl1pPr lvl="0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 sz="1600"/>
            </a:lvl1pPr>
            <a:lvl2pPr lvl="1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rtl="0" algn="ctr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SzPts val="1400"/>
              <a:buNone/>
              <a:defRPr/>
            </a:lvl3pPr>
            <a:lvl4pPr lvl="3" rtl="0" algn="ctr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SzPts val="1400"/>
              <a:buNone/>
              <a:defRPr/>
            </a:lvl4pPr>
            <a:lvl5pPr lvl="4" rtl="0" algn="ctr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SzPts val="1400"/>
              <a:buNone/>
              <a:defRPr/>
            </a:lvl5pPr>
            <a:lvl6pPr lvl="5" rtl="0" algn="ctr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SzPts val="1400"/>
              <a:buNone/>
              <a:defRPr/>
            </a:lvl6pPr>
            <a:lvl7pPr lvl="6" rtl="0" algn="ctr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SzPts val="1400"/>
              <a:buNone/>
              <a:defRPr/>
            </a:lvl7pPr>
            <a:lvl8pPr lvl="7" rtl="0" algn="ctr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SzPts val="1400"/>
              <a:buNone/>
              <a:defRPr/>
            </a:lvl8pPr>
            <a:lvl9pPr lvl="8" rtl="0" algn="ctr">
              <a:lnSpc>
                <a:spcPct val="100000"/>
              </a:lnSpc>
              <a:spcBef>
                <a:spcPts val="1600"/>
              </a:spcBef>
              <a:spcAft>
                <a:spcPts val="1600"/>
              </a:spcAft>
              <a:buSzPts val="1400"/>
              <a:buNone/>
              <a:defRPr/>
            </a:lvl9pPr>
          </a:lstStyle>
          <a:p/>
        </p:txBody>
      </p:sp>
      <p:sp>
        <p:nvSpPr>
          <p:cNvPr id="1925" name="Google Shape;1925;p14"/>
          <p:cNvSpPr/>
          <p:nvPr/>
        </p:nvSpPr>
        <p:spPr>
          <a:xfrm>
            <a:off x="8098639" y="4483864"/>
            <a:ext cx="681683" cy="193875"/>
          </a:xfrm>
          <a:custGeom>
            <a:rect b="b" l="l" r="r" t="t"/>
            <a:pathLst>
              <a:path extrusionOk="0" h="111583" w="111614">
                <a:moveTo>
                  <a:pt x="55139" y="0"/>
                </a:moveTo>
                <a:cubicBezTo>
                  <a:pt x="53953" y="0"/>
                  <a:pt x="52798" y="31"/>
                  <a:pt x="51643" y="92"/>
                </a:cubicBezTo>
                <a:lnTo>
                  <a:pt x="51674" y="791"/>
                </a:lnTo>
                <a:cubicBezTo>
                  <a:pt x="52829" y="700"/>
                  <a:pt x="54014" y="669"/>
                  <a:pt x="55169" y="669"/>
                </a:cubicBezTo>
                <a:lnTo>
                  <a:pt x="55473" y="669"/>
                </a:lnTo>
                <a:lnTo>
                  <a:pt x="55473" y="0"/>
                </a:lnTo>
                <a:close/>
                <a:moveTo>
                  <a:pt x="59272" y="152"/>
                </a:moveTo>
                <a:lnTo>
                  <a:pt x="59242" y="821"/>
                </a:lnTo>
                <a:cubicBezTo>
                  <a:pt x="60488" y="943"/>
                  <a:pt x="61795" y="1034"/>
                  <a:pt x="63011" y="1216"/>
                </a:cubicBezTo>
                <a:lnTo>
                  <a:pt x="63072" y="517"/>
                </a:lnTo>
                <a:cubicBezTo>
                  <a:pt x="61826" y="335"/>
                  <a:pt x="60549" y="213"/>
                  <a:pt x="59272" y="152"/>
                </a:cubicBezTo>
                <a:close/>
                <a:moveTo>
                  <a:pt x="47844" y="517"/>
                </a:moveTo>
                <a:cubicBezTo>
                  <a:pt x="46597" y="669"/>
                  <a:pt x="45351" y="912"/>
                  <a:pt x="44075" y="1156"/>
                </a:cubicBezTo>
                <a:lnTo>
                  <a:pt x="44227" y="1824"/>
                </a:lnTo>
                <a:cubicBezTo>
                  <a:pt x="45442" y="1551"/>
                  <a:pt x="46719" y="1368"/>
                  <a:pt x="47935" y="1156"/>
                </a:cubicBezTo>
                <a:lnTo>
                  <a:pt x="47844" y="517"/>
                </a:lnTo>
                <a:close/>
                <a:moveTo>
                  <a:pt x="66811" y="1125"/>
                </a:moveTo>
                <a:lnTo>
                  <a:pt x="66689" y="1763"/>
                </a:lnTo>
                <a:cubicBezTo>
                  <a:pt x="67935" y="2007"/>
                  <a:pt x="69151" y="2311"/>
                  <a:pt x="70367" y="2615"/>
                </a:cubicBezTo>
                <a:lnTo>
                  <a:pt x="70519" y="1976"/>
                </a:lnTo>
                <a:cubicBezTo>
                  <a:pt x="69303" y="1672"/>
                  <a:pt x="68057" y="1368"/>
                  <a:pt x="66811" y="1125"/>
                </a:cubicBezTo>
                <a:close/>
                <a:moveTo>
                  <a:pt x="40397" y="2037"/>
                </a:moveTo>
                <a:cubicBezTo>
                  <a:pt x="39181" y="2371"/>
                  <a:pt x="37935" y="2797"/>
                  <a:pt x="36749" y="3222"/>
                </a:cubicBezTo>
                <a:lnTo>
                  <a:pt x="36992" y="3861"/>
                </a:lnTo>
                <a:cubicBezTo>
                  <a:pt x="38147" y="3435"/>
                  <a:pt x="39363" y="3070"/>
                  <a:pt x="40579" y="2675"/>
                </a:cubicBezTo>
                <a:lnTo>
                  <a:pt x="40397" y="2037"/>
                </a:lnTo>
                <a:close/>
                <a:moveTo>
                  <a:pt x="74227" y="3070"/>
                </a:moveTo>
                <a:lnTo>
                  <a:pt x="73984" y="3709"/>
                </a:lnTo>
                <a:cubicBezTo>
                  <a:pt x="75169" y="4134"/>
                  <a:pt x="76385" y="4529"/>
                  <a:pt x="77510" y="5046"/>
                </a:cubicBezTo>
                <a:lnTo>
                  <a:pt x="77783" y="4408"/>
                </a:lnTo>
                <a:cubicBezTo>
                  <a:pt x="76598" y="3952"/>
                  <a:pt x="75443" y="3496"/>
                  <a:pt x="74227" y="3070"/>
                </a:cubicBezTo>
                <a:close/>
                <a:moveTo>
                  <a:pt x="33223" y="4712"/>
                </a:moveTo>
                <a:cubicBezTo>
                  <a:pt x="32068" y="5198"/>
                  <a:pt x="30883" y="5776"/>
                  <a:pt x="29789" y="6384"/>
                </a:cubicBezTo>
                <a:lnTo>
                  <a:pt x="30093" y="6991"/>
                </a:lnTo>
                <a:cubicBezTo>
                  <a:pt x="31217" y="6353"/>
                  <a:pt x="32342" y="5806"/>
                  <a:pt x="33467" y="5320"/>
                </a:cubicBezTo>
                <a:lnTo>
                  <a:pt x="33223" y="4712"/>
                </a:lnTo>
                <a:close/>
                <a:moveTo>
                  <a:pt x="81249" y="5988"/>
                </a:moveTo>
                <a:lnTo>
                  <a:pt x="80945" y="6596"/>
                </a:lnTo>
                <a:cubicBezTo>
                  <a:pt x="82039" y="7174"/>
                  <a:pt x="83194" y="7782"/>
                  <a:pt x="84258" y="8420"/>
                </a:cubicBezTo>
                <a:lnTo>
                  <a:pt x="84592" y="7812"/>
                </a:lnTo>
                <a:cubicBezTo>
                  <a:pt x="83498" y="7174"/>
                  <a:pt x="82373" y="6566"/>
                  <a:pt x="81249" y="5988"/>
                </a:cubicBezTo>
                <a:close/>
                <a:moveTo>
                  <a:pt x="26506" y="8298"/>
                </a:moveTo>
                <a:cubicBezTo>
                  <a:pt x="25442" y="8998"/>
                  <a:pt x="24378" y="9727"/>
                  <a:pt x="23345" y="10487"/>
                </a:cubicBezTo>
                <a:lnTo>
                  <a:pt x="23709" y="11004"/>
                </a:lnTo>
                <a:cubicBezTo>
                  <a:pt x="24743" y="10244"/>
                  <a:pt x="25807" y="9514"/>
                  <a:pt x="26840" y="8876"/>
                </a:cubicBezTo>
                <a:lnTo>
                  <a:pt x="26506" y="8298"/>
                </a:lnTo>
                <a:close/>
                <a:moveTo>
                  <a:pt x="87814" y="9940"/>
                </a:moveTo>
                <a:lnTo>
                  <a:pt x="87449" y="10487"/>
                </a:lnTo>
                <a:cubicBezTo>
                  <a:pt x="88452" y="11186"/>
                  <a:pt x="89455" y="11946"/>
                  <a:pt x="90428" y="12767"/>
                </a:cubicBezTo>
                <a:lnTo>
                  <a:pt x="90854" y="12250"/>
                </a:lnTo>
                <a:cubicBezTo>
                  <a:pt x="89881" y="11460"/>
                  <a:pt x="88847" y="10669"/>
                  <a:pt x="87814" y="9940"/>
                </a:cubicBezTo>
                <a:close/>
                <a:moveTo>
                  <a:pt x="20336" y="12797"/>
                </a:moveTo>
                <a:cubicBezTo>
                  <a:pt x="19393" y="13618"/>
                  <a:pt x="18451" y="14499"/>
                  <a:pt x="17539" y="15381"/>
                </a:cubicBezTo>
                <a:lnTo>
                  <a:pt x="17995" y="15867"/>
                </a:lnTo>
                <a:cubicBezTo>
                  <a:pt x="18877" y="14986"/>
                  <a:pt x="19819" y="14134"/>
                  <a:pt x="20761" y="13283"/>
                </a:cubicBezTo>
                <a:lnTo>
                  <a:pt x="20336" y="12797"/>
                </a:lnTo>
                <a:close/>
                <a:moveTo>
                  <a:pt x="93741" y="14712"/>
                </a:moveTo>
                <a:lnTo>
                  <a:pt x="93285" y="15229"/>
                </a:lnTo>
                <a:cubicBezTo>
                  <a:pt x="94197" y="16080"/>
                  <a:pt x="95109" y="17022"/>
                  <a:pt x="95960" y="17934"/>
                </a:cubicBezTo>
                <a:lnTo>
                  <a:pt x="96446" y="17417"/>
                </a:lnTo>
                <a:cubicBezTo>
                  <a:pt x="95565" y="16505"/>
                  <a:pt x="94653" y="15593"/>
                  <a:pt x="93741" y="14712"/>
                </a:cubicBezTo>
                <a:close/>
                <a:moveTo>
                  <a:pt x="14864" y="18147"/>
                </a:moveTo>
                <a:cubicBezTo>
                  <a:pt x="13983" y="19089"/>
                  <a:pt x="13193" y="20092"/>
                  <a:pt x="12402" y="21065"/>
                </a:cubicBezTo>
                <a:lnTo>
                  <a:pt x="12919" y="21490"/>
                </a:lnTo>
                <a:cubicBezTo>
                  <a:pt x="13740" y="20517"/>
                  <a:pt x="14530" y="19514"/>
                  <a:pt x="15351" y="18603"/>
                </a:cubicBezTo>
                <a:lnTo>
                  <a:pt x="14864" y="18147"/>
                </a:lnTo>
                <a:close/>
                <a:moveTo>
                  <a:pt x="98908" y="20366"/>
                </a:moveTo>
                <a:lnTo>
                  <a:pt x="98392" y="20761"/>
                </a:lnTo>
                <a:cubicBezTo>
                  <a:pt x="99152" y="21764"/>
                  <a:pt x="99912" y="22797"/>
                  <a:pt x="100611" y="23800"/>
                </a:cubicBezTo>
                <a:lnTo>
                  <a:pt x="101188" y="23435"/>
                </a:lnTo>
                <a:cubicBezTo>
                  <a:pt x="100459" y="22372"/>
                  <a:pt x="99699" y="21338"/>
                  <a:pt x="98908" y="20366"/>
                </a:cubicBezTo>
                <a:close/>
                <a:moveTo>
                  <a:pt x="103194" y="26657"/>
                </a:moveTo>
                <a:lnTo>
                  <a:pt x="102647" y="26992"/>
                </a:lnTo>
                <a:cubicBezTo>
                  <a:pt x="103285" y="28056"/>
                  <a:pt x="103893" y="29211"/>
                  <a:pt x="104471" y="30305"/>
                </a:cubicBezTo>
                <a:lnTo>
                  <a:pt x="105018" y="30001"/>
                </a:lnTo>
                <a:cubicBezTo>
                  <a:pt x="104471" y="28876"/>
                  <a:pt x="103863" y="27752"/>
                  <a:pt x="103194" y="26657"/>
                </a:cubicBezTo>
                <a:close/>
                <a:moveTo>
                  <a:pt x="106659" y="33436"/>
                </a:moveTo>
                <a:lnTo>
                  <a:pt x="106051" y="33679"/>
                </a:lnTo>
                <a:cubicBezTo>
                  <a:pt x="106538" y="34864"/>
                  <a:pt x="106994" y="36050"/>
                  <a:pt x="107419" y="37235"/>
                </a:cubicBezTo>
                <a:lnTo>
                  <a:pt x="108027" y="36992"/>
                </a:lnTo>
                <a:cubicBezTo>
                  <a:pt x="107602" y="35776"/>
                  <a:pt x="107146" y="34591"/>
                  <a:pt x="106659" y="33436"/>
                </a:cubicBezTo>
                <a:close/>
                <a:moveTo>
                  <a:pt x="3314" y="37752"/>
                </a:moveTo>
                <a:cubicBezTo>
                  <a:pt x="2888" y="38968"/>
                  <a:pt x="2524" y="40183"/>
                  <a:pt x="2189" y="41399"/>
                </a:cubicBezTo>
                <a:lnTo>
                  <a:pt x="2828" y="41582"/>
                </a:lnTo>
                <a:cubicBezTo>
                  <a:pt x="3162" y="40366"/>
                  <a:pt x="3557" y="39150"/>
                  <a:pt x="3952" y="37995"/>
                </a:cubicBezTo>
                <a:lnTo>
                  <a:pt x="3314" y="37752"/>
                </a:lnTo>
                <a:close/>
                <a:moveTo>
                  <a:pt x="109213" y="40639"/>
                </a:moveTo>
                <a:lnTo>
                  <a:pt x="108574" y="40822"/>
                </a:lnTo>
                <a:cubicBezTo>
                  <a:pt x="108909" y="42007"/>
                  <a:pt x="109213" y="43253"/>
                  <a:pt x="109456" y="44469"/>
                </a:cubicBezTo>
                <a:lnTo>
                  <a:pt x="110124" y="44317"/>
                </a:lnTo>
                <a:cubicBezTo>
                  <a:pt x="109851" y="43101"/>
                  <a:pt x="109547" y="41855"/>
                  <a:pt x="109213" y="40639"/>
                </a:cubicBezTo>
                <a:close/>
                <a:moveTo>
                  <a:pt x="1277" y="45168"/>
                </a:moveTo>
                <a:cubicBezTo>
                  <a:pt x="1034" y="46415"/>
                  <a:pt x="822" y="47661"/>
                  <a:pt x="609" y="48937"/>
                </a:cubicBezTo>
                <a:lnTo>
                  <a:pt x="1277" y="48998"/>
                </a:lnTo>
                <a:cubicBezTo>
                  <a:pt x="1460" y="47752"/>
                  <a:pt x="1673" y="46506"/>
                  <a:pt x="1916" y="45320"/>
                </a:cubicBezTo>
                <a:lnTo>
                  <a:pt x="1277" y="45168"/>
                </a:lnTo>
                <a:close/>
                <a:moveTo>
                  <a:pt x="110854" y="48086"/>
                </a:moveTo>
                <a:lnTo>
                  <a:pt x="110185" y="48208"/>
                </a:lnTo>
                <a:cubicBezTo>
                  <a:pt x="110368" y="49454"/>
                  <a:pt x="110550" y="50700"/>
                  <a:pt x="110641" y="51977"/>
                </a:cubicBezTo>
                <a:lnTo>
                  <a:pt x="111310" y="51886"/>
                </a:lnTo>
                <a:cubicBezTo>
                  <a:pt x="111188" y="50579"/>
                  <a:pt x="111036" y="49333"/>
                  <a:pt x="110854" y="48086"/>
                </a:cubicBezTo>
                <a:close/>
                <a:moveTo>
                  <a:pt x="153" y="52646"/>
                </a:moveTo>
                <a:cubicBezTo>
                  <a:pt x="92" y="53679"/>
                  <a:pt x="62" y="54743"/>
                  <a:pt x="1" y="55776"/>
                </a:cubicBezTo>
                <a:lnTo>
                  <a:pt x="1" y="56475"/>
                </a:lnTo>
                <a:lnTo>
                  <a:pt x="700" y="56475"/>
                </a:lnTo>
                <a:lnTo>
                  <a:pt x="700" y="55776"/>
                </a:lnTo>
                <a:cubicBezTo>
                  <a:pt x="700" y="54743"/>
                  <a:pt x="761" y="53709"/>
                  <a:pt x="852" y="52676"/>
                </a:cubicBezTo>
                <a:lnTo>
                  <a:pt x="153" y="52646"/>
                </a:lnTo>
                <a:close/>
                <a:moveTo>
                  <a:pt x="111523" y="55685"/>
                </a:moveTo>
                <a:lnTo>
                  <a:pt x="110854" y="55716"/>
                </a:lnTo>
                <a:lnTo>
                  <a:pt x="110854" y="55807"/>
                </a:lnTo>
                <a:cubicBezTo>
                  <a:pt x="110884" y="56627"/>
                  <a:pt x="110884" y="57418"/>
                  <a:pt x="110884" y="58238"/>
                </a:cubicBezTo>
                <a:lnTo>
                  <a:pt x="110884" y="59606"/>
                </a:lnTo>
                <a:lnTo>
                  <a:pt x="111553" y="59606"/>
                </a:lnTo>
                <a:cubicBezTo>
                  <a:pt x="111614" y="59150"/>
                  <a:pt x="111614" y="58694"/>
                  <a:pt x="111553" y="58178"/>
                </a:cubicBezTo>
                <a:cubicBezTo>
                  <a:pt x="111553" y="57387"/>
                  <a:pt x="111553" y="56567"/>
                  <a:pt x="111523" y="55776"/>
                </a:cubicBezTo>
                <a:lnTo>
                  <a:pt x="111523" y="55685"/>
                </a:lnTo>
                <a:close/>
                <a:moveTo>
                  <a:pt x="822" y="60275"/>
                </a:moveTo>
                <a:lnTo>
                  <a:pt x="122" y="60336"/>
                </a:lnTo>
                <a:cubicBezTo>
                  <a:pt x="214" y="61582"/>
                  <a:pt x="366" y="62859"/>
                  <a:pt x="548" y="64135"/>
                </a:cubicBezTo>
                <a:lnTo>
                  <a:pt x="1217" y="64044"/>
                </a:lnTo>
                <a:cubicBezTo>
                  <a:pt x="1034" y="62798"/>
                  <a:pt x="882" y="61521"/>
                  <a:pt x="822" y="60275"/>
                </a:cubicBezTo>
                <a:close/>
                <a:moveTo>
                  <a:pt x="1946" y="67722"/>
                </a:moveTo>
                <a:lnTo>
                  <a:pt x="1308" y="67874"/>
                </a:lnTo>
                <a:cubicBezTo>
                  <a:pt x="1581" y="69090"/>
                  <a:pt x="1916" y="70366"/>
                  <a:pt x="2281" y="71582"/>
                </a:cubicBezTo>
                <a:lnTo>
                  <a:pt x="2919" y="71369"/>
                </a:lnTo>
                <a:cubicBezTo>
                  <a:pt x="2554" y="70153"/>
                  <a:pt x="2220" y="68938"/>
                  <a:pt x="1946" y="67722"/>
                </a:cubicBezTo>
                <a:close/>
                <a:moveTo>
                  <a:pt x="4165" y="74956"/>
                </a:moveTo>
                <a:lnTo>
                  <a:pt x="3557" y="75169"/>
                </a:lnTo>
                <a:cubicBezTo>
                  <a:pt x="4013" y="76354"/>
                  <a:pt x="4530" y="77540"/>
                  <a:pt x="5077" y="78664"/>
                </a:cubicBezTo>
                <a:lnTo>
                  <a:pt x="5624" y="78421"/>
                </a:lnTo>
                <a:cubicBezTo>
                  <a:pt x="5107" y="77266"/>
                  <a:pt x="4621" y="76141"/>
                  <a:pt x="4165" y="74956"/>
                </a:cubicBezTo>
                <a:close/>
                <a:moveTo>
                  <a:pt x="7357" y="81765"/>
                </a:moveTo>
                <a:lnTo>
                  <a:pt x="6779" y="82099"/>
                </a:lnTo>
                <a:cubicBezTo>
                  <a:pt x="7417" y="83193"/>
                  <a:pt x="8056" y="84287"/>
                  <a:pt x="8755" y="85351"/>
                </a:cubicBezTo>
                <a:lnTo>
                  <a:pt x="9272" y="84987"/>
                </a:lnTo>
                <a:cubicBezTo>
                  <a:pt x="8603" y="83923"/>
                  <a:pt x="7965" y="82859"/>
                  <a:pt x="7357" y="81765"/>
                </a:cubicBezTo>
                <a:close/>
                <a:moveTo>
                  <a:pt x="11490" y="88148"/>
                </a:moveTo>
                <a:lnTo>
                  <a:pt x="10943" y="88512"/>
                </a:lnTo>
                <a:cubicBezTo>
                  <a:pt x="11703" y="89546"/>
                  <a:pt x="12493" y="90519"/>
                  <a:pt x="13314" y="91522"/>
                </a:cubicBezTo>
                <a:lnTo>
                  <a:pt x="13831" y="91096"/>
                </a:lnTo>
                <a:cubicBezTo>
                  <a:pt x="13010" y="90154"/>
                  <a:pt x="12250" y="89151"/>
                  <a:pt x="11490" y="88148"/>
                </a:cubicBezTo>
                <a:close/>
                <a:moveTo>
                  <a:pt x="16354" y="93923"/>
                </a:moveTo>
                <a:lnTo>
                  <a:pt x="15867" y="94379"/>
                </a:lnTo>
                <a:cubicBezTo>
                  <a:pt x="16718" y="95291"/>
                  <a:pt x="17691" y="96142"/>
                  <a:pt x="18603" y="97023"/>
                </a:cubicBezTo>
                <a:lnTo>
                  <a:pt x="19059" y="96567"/>
                </a:lnTo>
                <a:cubicBezTo>
                  <a:pt x="18147" y="95686"/>
                  <a:pt x="17235" y="94835"/>
                  <a:pt x="16354" y="93923"/>
                </a:cubicBezTo>
                <a:close/>
                <a:moveTo>
                  <a:pt x="21886" y="98999"/>
                </a:moveTo>
                <a:lnTo>
                  <a:pt x="21491" y="99546"/>
                </a:lnTo>
                <a:cubicBezTo>
                  <a:pt x="22463" y="100336"/>
                  <a:pt x="23497" y="101127"/>
                  <a:pt x="24530" y="101856"/>
                </a:cubicBezTo>
                <a:lnTo>
                  <a:pt x="24895" y="101279"/>
                </a:lnTo>
                <a:cubicBezTo>
                  <a:pt x="23861" y="100549"/>
                  <a:pt x="22889" y="99789"/>
                  <a:pt x="21886" y="98999"/>
                </a:cubicBezTo>
                <a:close/>
                <a:moveTo>
                  <a:pt x="88969" y="101187"/>
                </a:moveTo>
                <a:cubicBezTo>
                  <a:pt x="87936" y="101886"/>
                  <a:pt x="86841" y="102525"/>
                  <a:pt x="85717" y="103133"/>
                </a:cubicBezTo>
                <a:lnTo>
                  <a:pt x="86081" y="103710"/>
                </a:lnTo>
                <a:cubicBezTo>
                  <a:pt x="87176" y="103072"/>
                  <a:pt x="88270" y="102434"/>
                  <a:pt x="89334" y="101765"/>
                </a:cubicBezTo>
                <a:lnTo>
                  <a:pt x="88969" y="101187"/>
                </a:lnTo>
                <a:close/>
                <a:moveTo>
                  <a:pt x="27995" y="103376"/>
                </a:moveTo>
                <a:lnTo>
                  <a:pt x="27661" y="103953"/>
                </a:lnTo>
                <a:cubicBezTo>
                  <a:pt x="28786" y="104592"/>
                  <a:pt x="29910" y="105230"/>
                  <a:pt x="31004" y="105807"/>
                </a:cubicBezTo>
                <a:lnTo>
                  <a:pt x="31308" y="105230"/>
                </a:lnTo>
                <a:cubicBezTo>
                  <a:pt x="30184" y="104652"/>
                  <a:pt x="29090" y="104014"/>
                  <a:pt x="27995" y="103376"/>
                </a:cubicBezTo>
                <a:close/>
                <a:moveTo>
                  <a:pt x="82373" y="104865"/>
                </a:moveTo>
                <a:cubicBezTo>
                  <a:pt x="81279" y="105382"/>
                  <a:pt x="80094" y="105868"/>
                  <a:pt x="78938" y="106324"/>
                </a:cubicBezTo>
                <a:lnTo>
                  <a:pt x="79151" y="106932"/>
                </a:lnTo>
                <a:cubicBezTo>
                  <a:pt x="80367" y="106476"/>
                  <a:pt x="81553" y="105990"/>
                  <a:pt x="82677" y="105473"/>
                </a:cubicBezTo>
                <a:lnTo>
                  <a:pt x="82373" y="104865"/>
                </a:lnTo>
                <a:close/>
                <a:moveTo>
                  <a:pt x="34743" y="106871"/>
                </a:moveTo>
                <a:lnTo>
                  <a:pt x="34470" y="107479"/>
                </a:lnTo>
                <a:cubicBezTo>
                  <a:pt x="35655" y="107966"/>
                  <a:pt x="36871" y="108422"/>
                  <a:pt x="38056" y="108847"/>
                </a:cubicBezTo>
                <a:lnTo>
                  <a:pt x="38269" y="108239"/>
                </a:lnTo>
                <a:cubicBezTo>
                  <a:pt x="37084" y="107814"/>
                  <a:pt x="35868" y="107358"/>
                  <a:pt x="34743" y="106871"/>
                </a:cubicBezTo>
                <a:close/>
                <a:moveTo>
                  <a:pt x="75352" y="107601"/>
                </a:moveTo>
                <a:cubicBezTo>
                  <a:pt x="74166" y="107966"/>
                  <a:pt x="72951" y="108361"/>
                  <a:pt x="71735" y="108665"/>
                </a:cubicBezTo>
                <a:lnTo>
                  <a:pt x="71887" y="109303"/>
                </a:lnTo>
                <a:cubicBezTo>
                  <a:pt x="73163" y="108999"/>
                  <a:pt x="74379" y="108604"/>
                  <a:pt x="75534" y="108239"/>
                </a:cubicBezTo>
                <a:lnTo>
                  <a:pt x="75352" y="107601"/>
                </a:lnTo>
                <a:close/>
                <a:moveTo>
                  <a:pt x="41886" y="109303"/>
                </a:moveTo>
                <a:lnTo>
                  <a:pt x="41704" y="109941"/>
                </a:lnTo>
                <a:cubicBezTo>
                  <a:pt x="42920" y="110276"/>
                  <a:pt x="44166" y="110549"/>
                  <a:pt x="45412" y="110792"/>
                </a:cubicBezTo>
                <a:lnTo>
                  <a:pt x="45564" y="110124"/>
                </a:lnTo>
                <a:cubicBezTo>
                  <a:pt x="44348" y="109911"/>
                  <a:pt x="43102" y="109607"/>
                  <a:pt x="41886" y="109303"/>
                </a:cubicBezTo>
                <a:close/>
                <a:moveTo>
                  <a:pt x="68057" y="109485"/>
                </a:moveTo>
                <a:cubicBezTo>
                  <a:pt x="66841" y="109759"/>
                  <a:pt x="65595" y="109941"/>
                  <a:pt x="64349" y="110124"/>
                </a:cubicBezTo>
                <a:lnTo>
                  <a:pt x="64440" y="110792"/>
                </a:lnTo>
                <a:cubicBezTo>
                  <a:pt x="65716" y="110640"/>
                  <a:pt x="66963" y="110397"/>
                  <a:pt x="68178" y="110124"/>
                </a:cubicBezTo>
                <a:lnTo>
                  <a:pt x="68057" y="109485"/>
                </a:lnTo>
                <a:close/>
                <a:moveTo>
                  <a:pt x="60579" y="110549"/>
                </a:moveTo>
                <a:cubicBezTo>
                  <a:pt x="59364" y="110671"/>
                  <a:pt x="58057" y="110732"/>
                  <a:pt x="56810" y="110823"/>
                </a:cubicBezTo>
                <a:lnTo>
                  <a:pt x="56841" y="111491"/>
                </a:lnTo>
                <a:cubicBezTo>
                  <a:pt x="58117" y="111461"/>
                  <a:pt x="59394" y="111339"/>
                  <a:pt x="60640" y="111248"/>
                </a:cubicBezTo>
                <a:lnTo>
                  <a:pt x="60579" y="110549"/>
                </a:lnTo>
                <a:close/>
                <a:moveTo>
                  <a:pt x="49303" y="110671"/>
                </a:moveTo>
                <a:lnTo>
                  <a:pt x="49211" y="111339"/>
                </a:lnTo>
                <a:cubicBezTo>
                  <a:pt x="50458" y="111461"/>
                  <a:pt x="51765" y="111552"/>
                  <a:pt x="53011" y="111583"/>
                </a:cubicBezTo>
                <a:lnTo>
                  <a:pt x="53041" y="110884"/>
                </a:lnTo>
                <a:cubicBezTo>
                  <a:pt x="51795" y="110884"/>
                  <a:pt x="50549" y="110792"/>
                  <a:pt x="49303" y="110671"/>
                </a:cubicBezTo>
                <a:close/>
              </a:path>
            </a:pathLst>
          </a:custGeom>
          <a:solidFill>
            <a:schemeClr val="dk1"/>
          </a:solidFill>
          <a:ln cap="flat" cmpd="sng" w="9525">
            <a:solidFill>
              <a:schemeClr val="dk1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926" name="Google Shape;1926;p14"/>
          <p:cNvSpPr/>
          <p:nvPr/>
        </p:nvSpPr>
        <p:spPr>
          <a:xfrm flipH="1">
            <a:off x="8081245" y="3586709"/>
            <a:ext cx="681763" cy="1003260"/>
          </a:xfrm>
          <a:custGeom>
            <a:rect b="b" l="l" r="r" t="t"/>
            <a:pathLst>
              <a:path extrusionOk="0" h="195758" w="133027">
                <a:moveTo>
                  <a:pt x="65846" y="26249"/>
                </a:moveTo>
                <a:cubicBezTo>
                  <a:pt x="87201" y="26249"/>
                  <a:pt x="104108" y="43156"/>
                  <a:pt x="104108" y="64511"/>
                </a:cubicBezTo>
                <a:cubicBezTo>
                  <a:pt x="104108" y="85422"/>
                  <a:pt x="87201" y="102328"/>
                  <a:pt x="65846" y="102328"/>
                </a:cubicBezTo>
                <a:cubicBezTo>
                  <a:pt x="44936" y="102328"/>
                  <a:pt x="28029" y="85422"/>
                  <a:pt x="28029" y="64511"/>
                </a:cubicBezTo>
                <a:cubicBezTo>
                  <a:pt x="28029" y="43156"/>
                  <a:pt x="44936" y="26249"/>
                  <a:pt x="65846" y="26249"/>
                </a:cubicBezTo>
                <a:close/>
                <a:moveTo>
                  <a:pt x="66291" y="0"/>
                </a:moveTo>
                <a:cubicBezTo>
                  <a:pt x="29809" y="0"/>
                  <a:pt x="0" y="29809"/>
                  <a:pt x="0" y="66291"/>
                </a:cubicBezTo>
                <a:cubicBezTo>
                  <a:pt x="0" y="84977"/>
                  <a:pt x="18241" y="118345"/>
                  <a:pt x="18241" y="118345"/>
                </a:cubicBezTo>
                <a:lnTo>
                  <a:pt x="64066" y="195758"/>
                </a:lnTo>
                <a:lnTo>
                  <a:pt x="111671" y="119234"/>
                </a:lnTo>
                <a:cubicBezTo>
                  <a:pt x="111671" y="119234"/>
                  <a:pt x="133027" y="87201"/>
                  <a:pt x="133027" y="66291"/>
                </a:cubicBezTo>
                <a:cubicBezTo>
                  <a:pt x="133027" y="29809"/>
                  <a:pt x="103218" y="0"/>
                  <a:pt x="66291" y="0"/>
                </a:cubicBezTo>
                <a:close/>
              </a:path>
            </a:pathLst>
          </a:custGeom>
          <a:solidFill>
            <a:schemeClr val="lt2"/>
          </a:solidFill>
          <a:ln cap="flat" cmpd="sng" w="19050">
            <a:solidFill>
              <a:schemeClr val="dk1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1927" name="Google Shape;1927;p14"/>
          <p:cNvGrpSpPr/>
          <p:nvPr/>
        </p:nvGrpSpPr>
        <p:grpSpPr>
          <a:xfrm rot="4158285">
            <a:off x="358205" y="148817"/>
            <a:ext cx="910339" cy="1122543"/>
            <a:chOff x="11" y="1168589"/>
            <a:chExt cx="1574700" cy="1941770"/>
          </a:xfrm>
        </p:grpSpPr>
        <p:sp>
          <p:nvSpPr>
            <p:cNvPr id="1928" name="Google Shape;1928;p14"/>
            <p:cNvSpPr/>
            <p:nvPr/>
          </p:nvSpPr>
          <p:spPr>
            <a:xfrm>
              <a:off x="11" y="1168589"/>
              <a:ext cx="1574700" cy="1941770"/>
            </a:xfrm>
            <a:custGeom>
              <a:rect b="b" l="l" r="r" t="t"/>
              <a:pathLst>
                <a:path extrusionOk="0" h="83697" w="67875">
                  <a:moveTo>
                    <a:pt x="55376" y="0"/>
                  </a:moveTo>
                  <a:cubicBezTo>
                    <a:pt x="43189" y="0"/>
                    <a:pt x="6817" y="3719"/>
                    <a:pt x="3375" y="4417"/>
                  </a:cubicBezTo>
                  <a:cubicBezTo>
                    <a:pt x="1" y="5117"/>
                    <a:pt x="9667" y="81805"/>
                    <a:pt x="12098" y="83446"/>
                  </a:cubicBezTo>
                  <a:cubicBezTo>
                    <a:pt x="12355" y="83619"/>
                    <a:pt x="13178" y="83697"/>
                    <a:pt x="14444" y="83697"/>
                  </a:cubicBezTo>
                  <a:cubicBezTo>
                    <a:pt x="25189" y="83697"/>
                    <a:pt x="67874" y="78127"/>
                    <a:pt x="67874" y="78127"/>
                  </a:cubicBezTo>
                  <a:cubicBezTo>
                    <a:pt x="67874" y="78127"/>
                    <a:pt x="62464" y="2807"/>
                    <a:pt x="59242" y="375"/>
                  </a:cubicBezTo>
                  <a:cubicBezTo>
                    <a:pt x="58890" y="113"/>
                    <a:pt x="57501" y="0"/>
                    <a:pt x="55376" y="0"/>
                  </a:cubicBezTo>
                  <a:close/>
                </a:path>
              </a:pathLst>
            </a:custGeom>
            <a:solidFill>
              <a:schemeClr val="lt1"/>
            </a:solidFill>
            <a:ln cap="flat" cmpd="sng" w="29625">
              <a:solidFill>
                <a:schemeClr val="dk1"/>
              </a:solidFill>
              <a:prstDash val="solid"/>
              <a:miter lim="30395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29" name="Google Shape;1929;p14"/>
            <p:cNvSpPr/>
            <p:nvPr/>
          </p:nvSpPr>
          <p:spPr>
            <a:xfrm>
              <a:off x="136126" y="1242853"/>
              <a:ext cx="1346899" cy="1782015"/>
            </a:xfrm>
            <a:custGeom>
              <a:rect b="b" l="l" r="r" t="t"/>
              <a:pathLst>
                <a:path extrusionOk="0" h="76811" w="58056">
                  <a:moveTo>
                    <a:pt x="50123" y="1"/>
                  </a:moveTo>
                  <a:lnTo>
                    <a:pt x="0" y="5593"/>
                  </a:lnTo>
                  <a:lnTo>
                    <a:pt x="7964" y="76810"/>
                  </a:lnTo>
                  <a:lnTo>
                    <a:pt x="58056" y="71217"/>
                  </a:lnTo>
                  <a:lnTo>
                    <a:pt x="50123" y="1"/>
                  </a:ln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30" name="Google Shape;1930;p14"/>
            <p:cNvSpPr/>
            <p:nvPr/>
          </p:nvSpPr>
          <p:spPr>
            <a:xfrm>
              <a:off x="310288" y="2579173"/>
              <a:ext cx="1173456" cy="446391"/>
            </a:xfrm>
            <a:custGeom>
              <a:rect b="b" l="l" r="r" t="t"/>
              <a:pathLst>
                <a:path extrusionOk="0" h="19241" w="50580">
                  <a:moveTo>
                    <a:pt x="49060" y="0"/>
                  </a:moveTo>
                  <a:cubicBezTo>
                    <a:pt x="47905" y="91"/>
                    <a:pt x="46810" y="365"/>
                    <a:pt x="45686" y="821"/>
                  </a:cubicBezTo>
                  <a:cubicBezTo>
                    <a:pt x="43102" y="1885"/>
                    <a:pt x="41187" y="3496"/>
                    <a:pt x="41491" y="6049"/>
                  </a:cubicBezTo>
                  <a:cubicBezTo>
                    <a:pt x="39455" y="6201"/>
                    <a:pt x="37357" y="7842"/>
                    <a:pt x="38330" y="9848"/>
                  </a:cubicBezTo>
                  <a:cubicBezTo>
                    <a:pt x="38034" y="9761"/>
                    <a:pt x="37705" y="9715"/>
                    <a:pt x="37371" y="9715"/>
                  </a:cubicBezTo>
                  <a:cubicBezTo>
                    <a:pt x="36434" y="9715"/>
                    <a:pt x="35458" y="10075"/>
                    <a:pt x="35078" y="10882"/>
                  </a:cubicBezTo>
                  <a:cubicBezTo>
                    <a:pt x="34561" y="10568"/>
                    <a:pt x="33929" y="10386"/>
                    <a:pt x="33303" y="10386"/>
                  </a:cubicBezTo>
                  <a:cubicBezTo>
                    <a:pt x="33081" y="10386"/>
                    <a:pt x="32860" y="10409"/>
                    <a:pt x="32646" y="10456"/>
                  </a:cubicBezTo>
                  <a:cubicBezTo>
                    <a:pt x="32403" y="9514"/>
                    <a:pt x="31491" y="8876"/>
                    <a:pt x="30397" y="8785"/>
                  </a:cubicBezTo>
                  <a:cubicBezTo>
                    <a:pt x="30652" y="5775"/>
                    <a:pt x="29069" y="5174"/>
                    <a:pt x="27762" y="5174"/>
                  </a:cubicBezTo>
                  <a:cubicBezTo>
                    <a:pt x="26890" y="5174"/>
                    <a:pt x="26141" y="5441"/>
                    <a:pt x="26141" y="5441"/>
                  </a:cubicBezTo>
                  <a:cubicBezTo>
                    <a:pt x="25691" y="4420"/>
                    <a:pt x="25081" y="4113"/>
                    <a:pt x="24511" y="4113"/>
                  </a:cubicBezTo>
                  <a:cubicBezTo>
                    <a:pt x="23655" y="4113"/>
                    <a:pt x="22889" y="4803"/>
                    <a:pt x="22889" y="4803"/>
                  </a:cubicBezTo>
                  <a:cubicBezTo>
                    <a:pt x="22889" y="4803"/>
                    <a:pt x="21823" y="3693"/>
                    <a:pt x="19350" y="3693"/>
                  </a:cubicBezTo>
                  <a:cubicBezTo>
                    <a:pt x="18929" y="3693"/>
                    <a:pt x="18468" y="3725"/>
                    <a:pt x="17965" y="3800"/>
                  </a:cubicBezTo>
                  <a:cubicBezTo>
                    <a:pt x="13709" y="4499"/>
                    <a:pt x="14408" y="7721"/>
                    <a:pt x="14408" y="7721"/>
                  </a:cubicBezTo>
                  <a:cubicBezTo>
                    <a:pt x="13101" y="7751"/>
                    <a:pt x="11399" y="8937"/>
                    <a:pt x="11734" y="10244"/>
                  </a:cubicBezTo>
                  <a:cubicBezTo>
                    <a:pt x="10974" y="10244"/>
                    <a:pt x="10153" y="10608"/>
                    <a:pt x="9819" y="11307"/>
                  </a:cubicBezTo>
                  <a:cubicBezTo>
                    <a:pt x="9463" y="11206"/>
                    <a:pt x="9073" y="11158"/>
                    <a:pt x="8669" y="11158"/>
                  </a:cubicBezTo>
                  <a:cubicBezTo>
                    <a:pt x="6651" y="11158"/>
                    <a:pt x="4256" y="12352"/>
                    <a:pt x="3800" y="14073"/>
                  </a:cubicBezTo>
                  <a:cubicBezTo>
                    <a:pt x="3040" y="14134"/>
                    <a:pt x="2311" y="14408"/>
                    <a:pt x="2068" y="15137"/>
                  </a:cubicBezTo>
                  <a:cubicBezTo>
                    <a:pt x="1747" y="15054"/>
                    <a:pt x="1420" y="15015"/>
                    <a:pt x="1098" y="15015"/>
                  </a:cubicBezTo>
                  <a:cubicBezTo>
                    <a:pt x="719" y="15015"/>
                    <a:pt x="346" y="15069"/>
                    <a:pt x="1" y="15168"/>
                  </a:cubicBezTo>
                  <a:lnTo>
                    <a:pt x="457" y="19241"/>
                  </a:lnTo>
                  <a:lnTo>
                    <a:pt x="50579" y="13648"/>
                  </a:lnTo>
                  <a:lnTo>
                    <a:pt x="49060" y="0"/>
                  </a:ln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31" name="Google Shape;1931;p14"/>
            <p:cNvSpPr/>
            <p:nvPr/>
          </p:nvSpPr>
          <p:spPr>
            <a:xfrm>
              <a:off x="631863" y="2637706"/>
              <a:ext cx="238821" cy="106488"/>
            </a:xfrm>
            <a:custGeom>
              <a:rect b="b" l="l" r="r" t="t"/>
              <a:pathLst>
                <a:path extrusionOk="0" h="4590" w="10294">
                  <a:moveTo>
                    <a:pt x="5684" y="0"/>
                  </a:moveTo>
                  <a:cubicBezTo>
                    <a:pt x="3800" y="0"/>
                    <a:pt x="1915" y="608"/>
                    <a:pt x="730" y="2097"/>
                  </a:cubicBezTo>
                  <a:cubicBezTo>
                    <a:pt x="152" y="2796"/>
                    <a:pt x="0" y="3678"/>
                    <a:pt x="183" y="4590"/>
                  </a:cubicBezTo>
                  <a:cubicBezTo>
                    <a:pt x="31" y="2857"/>
                    <a:pt x="1277" y="1672"/>
                    <a:pt x="2827" y="1186"/>
                  </a:cubicBezTo>
                  <a:cubicBezTo>
                    <a:pt x="3674" y="903"/>
                    <a:pt x="4576" y="730"/>
                    <a:pt x="5478" y="730"/>
                  </a:cubicBezTo>
                  <a:cubicBezTo>
                    <a:pt x="6226" y="730"/>
                    <a:pt x="6974" y="849"/>
                    <a:pt x="7690" y="1125"/>
                  </a:cubicBezTo>
                  <a:cubicBezTo>
                    <a:pt x="8359" y="1398"/>
                    <a:pt x="9058" y="1885"/>
                    <a:pt x="9332" y="2614"/>
                  </a:cubicBezTo>
                  <a:cubicBezTo>
                    <a:pt x="9411" y="2830"/>
                    <a:pt x="9580" y="2922"/>
                    <a:pt x="9745" y="2922"/>
                  </a:cubicBezTo>
                  <a:cubicBezTo>
                    <a:pt x="10023" y="2922"/>
                    <a:pt x="10294" y="2661"/>
                    <a:pt x="10122" y="2280"/>
                  </a:cubicBezTo>
                  <a:cubicBezTo>
                    <a:pt x="9393" y="578"/>
                    <a:pt x="7356" y="0"/>
                    <a:pt x="5684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32" name="Google Shape;1932;p14"/>
            <p:cNvSpPr/>
            <p:nvPr/>
          </p:nvSpPr>
          <p:spPr>
            <a:xfrm rot="1256762">
              <a:off x="628770" y="2313319"/>
              <a:ext cx="35916" cy="40154"/>
            </a:xfrm>
            <a:custGeom>
              <a:rect b="b" l="l" r="r" t="t"/>
              <a:pathLst>
                <a:path extrusionOk="0" h="1156" w="1034">
                  <a:moveTo>
                    <a:pt x="32" y="477"/>
                  </a:moveTo>
                  <a:lnTo>
                    <a:pt x="32" y="477"/>
                  </a:lnTo>
                  <a:cubicBezTo>
                    <a:pt x="31" y="480"/>
                    <a:pt x="31" y="484"/>
                    <a:pt x="31" y="488"/>
                  </a:cubicBezTo>
                  <a:lnTo>
                    <a:pt x="31" y="488"/>
                  </a:lnTo>
                  <a:cubicBezTo>
                    <a:pt x="31" y="488"/>
                    <a:pt x="31" y="487"/>
                    <a:pt x="31" y="487"/>
                  </a:cubicBezTo>
                  <a:cubicBezTo>
                    <a:pt x="31" y="483"/>
                    <a:pt x="31" y="480"/>
                    <a:pt x="32" y="477"/>
                  </a:cubicBezTo>
                  <a:close/>
                  <a:moveTo>
                    <a:pt x="866" y="911"/>
                  </a:moveTo>
                  <a:cubicBezTo>
                    <a:pt x="853" y="921"/>
                    <a:pt x="838" y="931"/>
                    <a:pt x="821" y="943"/>
                  </a:cubicBezTo>
                  <a:cubicBezTo>
                    <a:pt x="842" y="932"/>
                    <a:pt x="856" y="922"/>
                    <a:pt x="866" y="911"/>
                  </a:cubicBezTo>
                  <a:close/>
                  <a:moveTo>
                    <a:pt x="456" y="1"/>
                  </a:moveTo>
                  <a:lnTo>
                    <a:pt x="213" y="122"/>
                  </a:lnTo>
                  <a:cubicBezTo>
                    <a:pt x="213" y="122"/>
                    <a:pt x="183" y="122"/>
                    <a:pt x="183" y="153"/>
                  </a:cubicBezTo>
                  <a:cubicBezTo>
                    <a:pt x="152" y="183"/>
                    <a:pt x="122" y="244"/>
                    <a:pt x="122" y="274"/>
                  </a:cubicBezTo>
                  <a:cubicBezTo>
                    <a:pt x="94" y="311"/>
                    <a:pt x="75" y="340"/>
                    <a:pt x="61" y="365"/>
                  </a:cubicBezTo>
                  <a:lnTo>
                    <a:pt x="61" y="365"/>
                  </a:lnTo>
                  <a:lnTo>
                    <a:pt x="31" y="396"/>
                  </a:lnTo>
                  <a:cubicBezTo>
                    <a:pt x="31" y="396"/>
                    <a:pt x="31" y="396"/>
                    <a:pt x="31" y="396"/>
                  </a:cubicBezTo>
                  <a:lnTo>
                    <a:pt x="31" y="396"/>
                  </a:lnTo>
                  <a:cubicBezTo>
                    <a:pt x="0" y="457"/>
                    <a:pt x="0" y="487"/>
                    <a:pt x="0" y="578"/>
                  </a:cubicBezTo>
                  <a:lnTo>
                    <a:pt x="0" y="730"/>
                  </a:lnTo>
                  <a:cubicBezTo>
                    <a:pt x="0" y="819"/>
                    <a:pt x="32" y="891"/>
                    <a:pt x="85" y="959"/>
                  </a:cubicBezTo>
                  <a:lnTo>
                    <a:pt x="85" y="959"/>
                  </a:lnTo>
                  <a:cubicBezTo>
                    <a:pt x="66" y="954"/>
                    <a:pt x="48" y="949"/>
                    <a:pt x="31" y="943"/>
                  </a:cubicBezTo>
                  <a:lnTo>
                    <a:pt x="31" y="943"/>
                  </a:lnTo>
                  <a:cubicBezTo>
                    <a:pt x="31" y="1004"/>
                    <a:pt x="61" y="1034"/>
                    <a:pt x="122" y="1034"/>
                  </a:cubicBezTo>
                  <a:cubicBezTo>
                    <a:pt x="152" y="1064"/>
                    <a:pt x="183" y="1064"/>
                    <a:pt x="183" y="1095"/>
                  </a:cubicBezTo>
                  <a:cubicBezTo>
                    <a:pt x="183" y="1095"/>
                    <a:pt x="274" y="1125"/>
                    <a:pt x="304" y="1125"/>
                  </a:cubicBezTo>
                  <a:lnTo>
                    <a:pt x="385" y="1125"/>
                  </a:lnTo>
                  <a:cubicBezTo>
                    <a:pt x="359" y="1134"/>
                    <a:pt x="332" y="1145"/>
                    <a:pt x="304" y="1156"/>
                  </a:cubicBezTo>
                  <a:lnTo>
                    <a:pt x="426" y="1156"/>
                  </a:lnTo>
                  <a:cubicBezTo>
                    <a:pt x="459" y="1156"/>
                    <a:pt x="483" y="1156"/>
                    <a:pt x="513" y="1146"/>
                  </a:cubicBezTo>
                  <a:lnTo>
                    <a:pt x="513" y="1146"/>
                  </a:lnTo>
                  <a:lnTo>
                    <a:pt x="517" y="1156"/>
                  </a:lnTo>
                  <a:lnTo>
                    <a:pt x="536" y="1137"/>
                  </a:lnTo>
                  <a:lnTo>
                    <a:pt x="536" y="1137"/>
                  </a:lnTo>
                  <a:cubicBezTo>
                    <a:pt x="553" y="1129"/>
                    <a:pt x="573" y="1118"/>
                    <a:pt x="598" y="1102"/>
                  </a:cubicBezTo>
                  <a:lnTo>
                    <a:pt x="598" y="1102"/>
                  </a:lnTo>
                  <a:cubicBezTo>
                    <a:pt x="614" y="1098"/>
                    <a:pt x="629" y="1095"/>
                    <a:pt x="639" y="1095"/>
                  </a:cubicBezTo>
                  <a:cubicBezTo>
                    <a:pt x="639" y="1095"/>
                    <a:pt x="730" y="1064"/>
                    <a:pt x="730" y="1034"/>
                  </a:cubicBezTo>
                  <a:lnTo>
                    <a:pt x="730" y="1034"/>
                  </a:lnTo>
                  <a:cubicBezTo>
                    <a:pt x="730" y="1034"/>
                    <a:pt x="730" y="1034"/>
                    <a:pt x="730" y="1034"/>
                  </a:cubicBezTo>
                  <a:lnTo>
                    <a:pt x="821" y="912"/>
                  </a:lnTo>
                  <a:cubicBezTo>
                    <a:pt x="821" y="882"/>
                    <a:pt x="882" y="852"/>
                    <a:pt x="912" y="852"/>
                  </a:cubicBezTo>
                  <a:cubicBezTo>
                    <a:pt x="892" y="871"/>
                    <a:pt x="885" y="891"/>
                    <a:pt x="866" y="911"/>
                  </a:cubicBezTo>
                  <a:lnTo>
                    <a:pt x="866" y="911"/>
                  </a:lnTo>
                  <a:cubicBezTo>
                    <a:pt x="923" y="867"/>
                    <a:pt x="948" y="829"/>
                    <a:pt x="973" y="730"/>
                  </a:cubicBezTo>
                  <a:lnTo>
                    <a:pt x="973" y="700"/>
                  </a:lnTo>
                  <a:lnTo>
                    <a:pt x="973" y="692"/>
                  </a:lnTo>
                  <a:lnTo>
                    <a:pt x="973" y="692"/>
                  </a:lnTo>
                  <a:cubicBezTo>
                    <a:pt x="985" y="655"/>
                    <a:pt x="1000" y="612"/>
                    <a:pt x="1034" y="578"/>
                  </a:cubicBezTo>
                  <a:lnTo>
                    <a:pt x="1034" y="396"/>
                  </a:lnTo>
                  <a:cubicBezTo>
                    <a:pt x="1034" y="335"/>
                    <a:pt x="973" y="305"/>
                    <a:pt x="973" y="274"/>
                  </a:cubicBezTo>
                  <a:cubicBezTo>
                    <a:pt x="942" y="183"/>
                    <a:pt x="912" y="153"/>
                    <a:pt x="882" y="122"/>
                  </a:cubicBezTo>
                  <a:cubicBezTo>
                    <a:pt x="821" y="92"/>
                    <a:pt x="790" y="92"/>
                    <a:pt x="760" y="31"/>
                  </a:cubicBezTo>
                  <a:cubicBezTo>
                    <a:pt x="669" y="1"/>
                    <a:pt x="639" y="1"/>
                    <a:pt x="578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33" name="Google Shape;1933;p14"/>
            <p:cNvSpPr/>
            <p:nvPr/>
          </p:nvSpPr>
          <p:spPr>
            <a:xfrm rot="1256762">
              <a:off x="648695" y="2266755"/>
              <a:ext cx="21154" cy="26434"/>
            </a:xfrm>
            <a:custGeom>
              <a:rect b="b" l="l" r="r" t="t"/>
              <a:pathLst>
                <a:path extrusionOk="0" h="761" w="609">
                  <a:moveTo>
                    <a:pt x="304" y="1"/>
                  </a:moveTo>
                  <a:cubicBezTo>
                    <a:pt x="274" y="1"/>
                    <a:pt x="213" y="1"/>
                    <a:pt x="183" y="31"/>
                  </a:cubicBezTo>
                  <a:cubicBezTo>
                    <a:pt x="152" y="31"/>
                    <a:pt x="122" y="92"/>
                    <a:pt x="61" y="122"/>
                  </a:cubicBezTo>
                  <a:cubicBezTo>
                    <a:pt x="31" y="153"/>
                    <a:pt x="0" y="183"/>
                    <a:pt x="0" y="274"/>
                  </a:cubicBezTo>
                  <a:lnTo>
                    <a:pt x="0" y="426"/>
                  </a:lnTo>
                  <a:cubicBezTo>
                    <a:pt x="0" y="457"/>
                    <a:pt x="31" y="487"/>
                    <a:pt x="31" y="548"/>
                  </a:cubicBezTo>
                  <a:cubicBezTo>
                    <a:pt x="31" y="578"/>
                    <a:pt x="61" y="578"/>
                    <a:pt x="61" y="609"/>
                  </a:cubicBezTo>
                  <a:cubicBezTo>
                    <a:pt x="61" y="639"/>
                    <a:pt x="91" y="700"/>
                    <a:pt x="152" y="700"/>
                  </a:cubicBezTo>
                  <a:cubicBezTo>
                    <a:pt x="152" y="700"/>
                    <a:pt x="183" y="730"/>
                    <a:pt x="213" y="730"/>
                  </a:cubicBezTo>
                  <a:cubicBezTo>
                    <a:pt x="243" y="730"/>
                    <a:pt x="304" y="761"/>
                    <a:pt x="335" y="761"/>
                  </a:cubicBezTo>
                  <a:lnTo>
                    <a:pt x="395" y="761"/>
                  </a:lnTo>
                  <a:cubicBezTo>
                    <a:pt x="456" y="761"/>
                    <a:pt x="456" y="730"/>
                    <a:pt x="487" y="730"/>
                  </a:cubicBezTo>
                  <a:cubicBezTo>
                    <a:pt x="517" y="730"/>
                    <a:pt x="547" y="700"/>
                    <a:pt x="547" y="639"/>
                  </a:cubicBezTo>
                  <a:cubicBezTo>
                    <a:pt x="578" y="487"/>
                    <a:pt x="608" y="487"/>
                    <a:pt x="608" y="457"/>
                  </a:cubicBezTo>
                  <a:lnTo>
                    <a:pt x="608" y="426"/>
                  </a:lnTo>
                  <a:lnTo>
                    <a:pt x="608" y="396"/>
                  </a:lnTo>
                  <a:lnTo>
                    <a:pt x="608" y="244"/>
                  </a:lnTo>
                  <a:cubicBezTo>
                    <a:pt x="608" y="183"/>
                    <a:pt x="578" y="122"/>
                    <a:pt x="517" y="92"/>
                  </a:cubicBezTo>
                  <a:cubicBezTo>
                    <a:pt x="487" y="92"/>
                    <a:pt x="487" y="31"/>
                    <a:pt x="456" y="31"/>
                  </a:cubicBezTo>
                  <a:cubicBezTo>
                    <a:pt x="426" y="1"/>
                    <a:pt x="335" y="1"/>
                    <a:pt x="304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34" name="Google Shape;1934;p14"/>
            <p:cNvSpPr/>
            <p:nvPr/>
          </p:nvSpPr>
          <p:spPr>
            <a:xfrm rot="1256762">
              <a:off x="568138" y="2319744"/>
              <a:ext cx="17993" cy="15874"/>
            </a:xfrm>
            <a:custGeom>
              <a:rect b="b" l="l" r="r" t="t"/>
              <a:pathLst>
                <a:path extrusionOk="0" h="457" w="518">
                  <a:moveTo>
                    <a:pt x="274" y="0"/>
                  </a:moveTo>
                  <a:cubicBezTo>
                    <a:pt x="0" y="0"/>
                    <a:pt x="0" y="456"/>
                    <a:pt x="274" y="456"/>
                  </a:cubicBezTo>
                  <a:cubicBezTo>
                    <a:pt x="517" y="456"/>
                    <a:pt x="517" y="0"/>
                    <a:pt x="274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35" name="Google Shape;1935;p14"/>
            <p:cNvSpPr/>
            <p:nvPr/>
          </p:nvSpPr>
          <p:spPr>
            <a:xfrm rot="1256762">
              <a:off x="871572" y="2467426"/>
              <a:ext cx="63392" cy="69123"/>
            </a:xfrm>
            <a:custGeom>
              <a:rect b="b" l="l" r="r" t="t"/>
              <a:pathLst>
                <a:path extrusionOk="0" h="1990" w="1825">
                  <a:moveTo>
                    <a:pt x="396" y="348"/>
                  </a:moveTo>
                  <a:lnTo>
                    <a:pt x="396" y="348"/>
                  </a:lnTo>
                  <a:cubicBezTo>
                    <a:pt x="396" y="348"/>
                    <a:pt x="367" y="395"/>
                    <a:pt x="342" y="442"/>
                  </a:cubicBezTo>
                  <a:lnTo>
                    <a:pt x="342" y="442"/>
                  </a:lnTo>
                  <a:cubicBezTo>
                    <a:pt x="354" y="417"/>
                    <a:pt x="369" y="389"/>
                    <a:pt x="396" y="348"/>
                  </a:cubicBezTo>
                  <a:close/>
                  <a:moveTo>
                    <a:pt x="1790" y="843"/>
                  </a:moveTo>
                  <a:lnTo>
                    <a:pt x="1790" y="843"/>
                  </a:lnTo>
                  <a:cubicBezTo>
                    <a:pt x="1787" y="868"/>
                    <a:pt x="1779" y="894"/>
                    <a:pt x="1763" y="919"/>
                  </a:cubicBezTo>
                  <a:lnTo>
                    <a:pt x="1763" y="919"/>
                  </a:lnTo>
                  <a:cubicBezTo>
                    <a:pt x="1774" y="886"/>
                    <a:pt x="1785" y="857"/>
                    <a:pt x="1790" y="843"/>
                  </a:cubicBezTo>
                  <a:close/>
                  <a:moveTo>
                    <a:pt x="1733" y="1240"/>
                  </a:moveTo>
                  <a:cubicBezTo>
                    <a:pt x="1733" y="1247"/>
                    <a:pt x="1732" y="1253"/>
                    <a:pt x="1732" y="1260"/>
                  </a:cubicBezTo>
                  <a:lnTo>
                    <a:pt x="1732" y="1260"/>
                  </a:lnTo>
                  <a:cubicBezTo>
                    <a:pt x="1732" y="1260"/>
                    <a:pt x="1731" y="1260"/>
                    <a:pt x="1731" y="1260"/>
                  </a:cubicBezTo>
                  <a:lnTo>
                    <a:pt x="1731" y="1260"/>
                  </a:lnTo>
                  <a:cubicBezTo>
                    <a:pt x="1731" y="1263"/>
                    <a:pt x="1730" y="1266"/>
                    <a:pt x="1730" y="1270"/>
                  </a:cubicBezTo>
                  <a:lnTo>
                    <a:pt x="1730" y="1270"/>
                  </a:lnTo>
                  <a:cubicBezTo>
                    <a:pt x="1723" y="1279"/>
                    <a:pt x="1717" y="1289"/>
                    <a:pt x="1710" y="1298"/>
                  </a:cubicBezTo>
                  <a:lnTo>
                    <a:pt x="1710" y="1298"/>
                  </a:lnTo>
                  <a:cubicBezTo>
                    <a:pt x="1713" y="1284"/>
                    <a:pt x="1716" y="1269"/>
                    <a:pt x="1719" y="1255"/>
                  </a:cubicBezTo>
                  <a:lnTo>
                    <a:pt x="1719" y="1255"/>
                  </a:lnTo>
                  <a:cubicBezTo>
                    <a:pt x="1723" y="1257"/>
                    <a:pt x="1727" y="1258"/>
                    <a:pt x="1731" y="1260"/>
                  </a:cubicBezTo>
                  <a:lnTo>
                    <a:pt x="1731" y="1260"/>
                  </a:lnTo>
                  <a:cubicBezTo>
                    <a:pt x="1732" y="1253"/>
                    <a:pt x="1732" y="1246"/>
                    <a:pt x="1733" y="1240"/>
                  </a:cubicBezTo>
                  <a:close/>
                  <a:moveTo>
                    <a:pt x="1527" y="1478"/>
                  </a:moveTo>
                  <a:cubicBezTo>
                    <a:pt x="1523" y="1484"/>
                    <a:pt x="1520" y="1491"/>
                    <a:pt x="1516" y="1497"/>
                  </a:cubicBezTo>
                  <a:lnTo>
                    <a:pt x="1516" y="1497"/>
                  </a:lnTo>
                  <a:cubicBezTo>
                    <a:pt x="1514" y="1499"/>
                    <a:pt x="1513" y="1500"/>
                    <a:pt x="1511" y="1502"/>
                  </a:cubicBezTo>
                  <a:lnTo>
                    <a:pt x="1511" y="1502"/>
                  </a:lnTo>
                  <a:lnTo>
                    <a:pt x="1527" y="1478"/>
                  </a:lnTo>
                  <a:close/>
                  <a:moveTo>
                    <a:pt x="1042" y="0"/>
                  </a:moveTo>
                  <a:cubicBezTo>
                    <a:pt x="970" y="0"/>
                    <a:pt x="902" y="14"/>
                    <a:pt x="821" y="14"/>
                  </a:cubicBezTo>
                  <a:cubicBezTo>
                    <a:pt x="760" y="44"/>
                    <a:pt x="730" y="44"/>
                    <a:pt x="639" y="75"/>
                  </a:cubicBezTo>
                  <a:cubicBezTo>
                    <a:pt x="552" y="140"/>
                    <a:pt x="496" y="190"/>
                    <a:pt x="449" y="258"/>
                  </a:cubicBezTo>
                  <a:lnTo>
                    <a:pt x="449" y="258"/>
                  </a:lnTo>
                  <a:cubicBezTo>
                    <a:pt x="461" y="233"/>
                    <a:pt x="474" y="209"/>
                    <a:pt x="487" y="196"/>
                  </a:cubicBezTo>
                  <a:lnTo>
                    <a:pt x="487" y="196"/>
                  </a:lnTo>
                  <a:lnTo>
                    <a:pt x="456" y="227"/>
                  </a:lnTo>
                  <a:lnTo>
                    <a:pt x="426" y="288"/>
                  </a:lnTo>
                  <a:cubicBezTo>
                    <a:pt x="335" y="348"/>
                    <a:pt x="304" y="440"/>
                    <a:pt x="274" y="500"/>
                  </a:cubicBezTo>
                  <a:cubicBezTo>
                    <a:pt x="274" y="531"/>
                    <a:pt x="244" y="561"/>
                    <a:pt x="244" y="622"/>
                  </a:cubicBezTo>
                  <a:lnTo>
                    <a:pt x="244" y="652"/>
                  </a:lnTo>
                  <a:cubicBezTo>
                    <a:pt x="183" y="683"/>
                    <a:pt x="183" y="774"/>
                    <a:pt x="152" y="804"/>
                  </a:cubicBezTo>
                  <a:cubicBezTo>
                    <a:pt x="92" y="987"/>
                    <a:pt x="0" y="1260"/>
                    <a:pt x="92" y="1443"/>
                  </a:cubicBezTo>
                  <a:cubicBezTo>
                    <a:pt x="122" y="1534"/>
                    <a:pt x="122" y="1564"/>
                    <a:pt x="152" y="1655"/>
                  </a:cubicBezTo>
                  <a:cubicBezTo>
                    <a:pt x="183" y="1686"/>
                    <a:pt x="244" y="1747"/>
                    <a:pt x="274" y="1807"/>
                  </a:cubicBezTo>
                  <a:cubicBezTo>
                    <a:pt x="304" y="1838"/>
                    <a:pt x="396" y="1868"/>
                    <a:pt x="426" y="1899"/>
                  </a:cubicBezTo>
                  <a:cubicBezTo>
                    <a:pt x="487" y="1959"/>
                    <a:pt x="608" y="1990"/>
                    <a:pt x="730" y="1990"/>
                  </a:cubicBezTo>
                  <a:lnTo>
                    <a:pt x="912" y="1990"/>
                  </a:lnTo>
                  <a:cubicBezTo>
                    <a:pt x="1003" y="1990"/>
                    <a:pt x="1064" y="1990"/>
                    <a:pt x="1095" y="1959"/>
                  </a:cubicBezTo>
                  <a:cubicBezTo>
                    <a:pt x="1186" y="1959"/>
                    <a:pt x="1216" y="1899"/>
                    <a:pt x="1307" y="1838"/>
                  </a:cubicBezTo>
                  <a:cubicBezTo>
                    <a:pt x="1368" y="1807"/>
                    <a:pt x="1459" y="1716"/>
                    <a:pt x="1490" y="1595"/>
                  </a:cubicBezTo>
                  <a:lnTo>
                    <a:pt x="1554" y="1483"/>
                  </a:lnTo>
                  <a:lnTo>
                    <a:pt x="1554" y="1483"/>
                  </a:lnTo>
                  <a:cubicBezTo>
                    <a:pt x="1570" y="1471"/>
                    <a:pt x="1589" y="1458"/>
                    <a:pt x="1611" y="1443"/>
                  </a:cubicBezTo>
                  <a:cubicBezTo>
                    <a:pt x="1652" y="1402"/>
                    <a:pt x="1679" y="1348"/>
                    <a:pt x="1710" y="1298"/>
                  </a:cubicBezTo>
                  <a:lnTo>
                    <a:pt x="1710" y="1298"/>
                  </a:lnTo>
                  <a:cubicBezTo>
                    <a:pt x="1706" y="1324"/>
                    <a:pt x="1703" y="1351"/>
                    <a:pt x="1703" y="1382"/>
                  </a:cubicBezTo>
                  <a:cubicBezTo>
                    <a:pt x="1706" y="1379"/>
                    <a:pt x="1709" y="1375"/>
                    <a:pt x="1711" y="1370"/>
                  </a:cubicBezTo>
                  <a:lnTo>
                    <a:pt x="1711" y="1370"/>
                  </a:lnTo>
                  <a:cubicBezTo>
                    <a:pt x="1706" y="1396"/>
                    <a:pt x="1703" y="1421"/>
                    <a:pt x="1703" y="1443"/>
                  </a:cubicBezTo>
                  <a:cubicBezTo>
                    <a:pt x="1732" y="1413"/>
                    <a:pt x="1733" y="1326"/>
                    <a:pt x="1733" y="1265"/>
                  </a:cubicBezTo>
                  <a:lnTo>
                    <a:pt x="1733" y="1265"/>
                  </a:lnTo>
                  <a:cubicBezTo>
                    <a:pt x="1733" y="1266"/>
                    <a:pt x="1732" y="1266"/>
                    <a:pt x="1732" y="1267"/>
                  </a:cubicBezTo>
                  <a:lnTo>
                    <a:pt x="1732" y="1267"/>
                  </a:lnTo>
                  <a:cubicBezTo>
                    <a:pt x="1732" y="1265"/>
                    <a:pt x="1732" y="1262"/>
                    <a:pt x="1732" y="1260"/>
                  </a:cubicBezTo>
                  <a:lnTo>
                    <a:pt x="1732" y="1260"/>
                  </a:lnTo>
                  <a:cubicBezTo>
                    <a:pt x="1732" y="1260"/>
                    <a:pt x="1733" y="1260"/>
                    <a:pt x="1733" y="1260"/>
                  </a:cubicBezTo>
                  <a:cubicBezTo>
                    <a:pt x="1733" y="1262"/>
                    <a:pt x="1733" y="1264"/>
                    <a:pt x="1733" y="1265"/>
                  </a:cubicBezTo>
                  <a:lnTo>
                    <a:pt x="1733" y="1265"/>
                  </a:lnTo>
                  <a:cubicBezTo>
                    <a:pt x="1742" y="1253"/>
                    <a:pt x="1752" y="1241"/>
                    <a:pt x="1763" y="1230"/>
                  </a:cubicBezTo>
                  <a:cubicBezTo>
                    <a:pt x="1794" y="1199"/>
                    <a:pt x="1794" y="1108"/>
                    <a:pt x="1794" y="1047"/>
                  </a:cubicBezTo>
                  <a:cubicBezTo>
                    <a:pt x="1824" y="956"/>
                    <a:pt x="1794" y="835"/>
                    <a:pt x="1794" y="774"/>
                  </a:cubicBezTo>
                  <a:cubicBezTo>
                    <a:pt x="1787" y="767"/>
                    <a:pt x="1781" y="757"/>
                    <a:pt x="1777" y="745"/>
                  </a:cubicBezTo>
                  <a:lnTo>
                    <a:pt x="1777" y="745"/>
                  </a:lnTo>
                  <a:cubicBezTo>
                    <a:pt x="1771" y="708"/>
                    <a:pt x="1757" y="670"/>
                    <a:pt x="1733" y="622"/>
                  </a:cubicBezTo>
                  <a:cubicBezTo>
                    <a:pt x="1733" y="500"/>
                    <a:pt x="1703" y="440"/>
                    <a:pt x="1672" y="348"/>
                  </a:cubicBezTo>
                  <a:cubicBezTo>
                    <a:pt x="1642" y="318"/>
                    <a:pt x="1611" y="227"/>
                    <a:pt x="1551" y="196"/>
                  </a:cubicBezTo>
                  <a:cubicBezTo>
                    <a:pt x="1490" y="136"/>
                    <a:pt x="1399" y="75"/>
                    <a:pt x="1338" y="44"/>
                  </a:cubicBezTo>
                  <a:cubicBezTo>
                    <a:pt x="1307" y="14"/>
                    <a:pt x="1216" y="14"/>
                    <a:pt x="1155" y="14"/>
                  </a:cubicBezTo>
                  <a:cubicBezTo>
                    <a:pt x="1115" y="4"/>
                    <a:pt x="1078" y="0"/>
                    <a:pt x="1042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36" name="Google Shape;1936;p14"/>
            <p:cNvSpPr/>
            <p:nvPr/>
          </p:nvSpPr>
          <p:spPr>
            <a:xfrm rot="1256762">
              <a:off x="950937" y="2453663"/>
              <a:ext cx="26434" cy="29595"/>
            </a:xfrm>
            <a:custGeom>
              <a:rect b="b" l="l" r="r" t="t"/>
              <a:pathLst>
                <a:path extrusionOk="0" h="852" w="761">
                  <a:moveTo>
                    <a:pt x="335" y="92"/>
                  </a:moveTo>
                  <a:cubicBezTo>
                    <a:pt x="322" y="92"/>
                    <a:pt x="310" y="92"/>
                    <a:pt x="299" y="92"/>
                  </a:cubicBezTo>
                  <a:lnTo>
                    <a:pt x="299" y="92"/>
                  </a:lnTo>
                  <a:cubicBezTo>
                    <a:pt x="301" y="92"/>
                    <a:pt x="302" y="92"/>
                    <a:pt x="304" y="92"/>
                  </a:cubicBezTo>
                  <a:close/>
                  <a:moveTo>
                    <a:pt x="304" y="0"/>
                  </a:moveTo>
                  <a:cubicBezTo>
                    <a:pt x="243" y="0"/>
                    <a:pt x="183" y="61"/>
                    <a:pt x="152" y="92"/>
                  </a:cubicBezTo>
                  <a:cubicBezTo>
                    <a:pt x="152" y="122"/>
                    <a:pt x="122" y="122"/>
                    <a:pt x="122" y="152"/>
                  </a:cubicBezTo>
                  <a:cubicBezTo>
                    <a:pt x="119" y="157"/>
                    <a:pt x="117" y="162"/>
                    <a:pt x="115" y="167"/>
                  </a:cubicBezTo>
                  <a:lnTo>
                    <a:pt x="115" y="167"/>
                  </a:lnTo>
                  <a:cubicBezTo>
                    <a:pt x="77" y="200"/>
                    <a:pt x="31" y="222"/>
                    <a:pt x="31" y="243"/>
                  </a:cubicBezTo>
                  <a:cubicBezTo>
                    <a:pt x="0" y="274"/>
                    <a:pt x="0" y="365"/>
                    <a:pt x="0" y="426"/>
                  </a:cubicBezTo>
                  <a:cubicBezTo>
                    <a:pt x="0" y="487"/>
                    <a:pt x="0" y="517"/>
                    <a:pt x="31" y="578"/>
                  </a:cubicBezTo>
                  <a:cubicBezTo>
                    <a:pt x="31" y="639"/>
                    <a:pt x="91" y="669"/>
                    <a:pt x="122" y="699"/>
                  </a:cubicBezTo>
                  <a:cubicBezTo>
                    <a:pt x="152" y="730"/>
                    <a:pt x="243" y="791"/>
                    <a:pt x="274" y="791"/>
                  </a:cubicBezTo>
                  <a:lnTo>
                    <a:pt x="395" y="791"/>
                  </a:lnTo>
                  <a:lnTo>
                    <a:pt x="335" y="851"/>
                  </a:lnTo>
                  <a:cubicBezTo>
                    <a:pt x="380" y="821"/>
                    <a:pt x="418" y="806"/>
                    <a:pt x="456" y="791"/>
                  </a:cubicBezTo>
                  <a:lnTo>
                    <a:pt x="456" y="791"/>
                  </a:lnTo>
                  <a:cubicBezTo>
                    <a:pt x="456" y="802"/>
                    <a:pt x="460" y="809"/>
                    <a:pt x="470" y="809"/>
                  </a:cubicBezTo>
                  <a:cubicBezTo>
                    <a:pt x="487" y="809"/>
                    <a:pt x="520" y="788"/>
                    <a:pt x="578" y="730"/>
                  </a:cubicBezTo>
                  <a:lnTo>
                    <a:pt x="578" y="730"/>
                  </a:lnTo>
                  <a:cubicBezTo>
                    <a:pt x="578" y="730"/>
                    <a:pt x="578" y="730"/>
                    <a:pt x="578" y="730"/>
                  </a:cubicBezTo>
                  <a:cubicBezTo>
                    <a:pt x="592" y="715"/>
                    <a:pt x="607" y="700"/>
                    <a:pt x="619" y="685"/>
                  </a:cubicBezTo>
                  <a:lnTo>
                    <a:pt x="619" y="685"/>
                  </a:lnTo>
                  <a:cubicBezTo>
                    <a:pt x="625" y="681"/>
                    <a:pt x="632" y="676"/>
                    <a:pt x="638" y="669"/>
                  </a:cubicBezTo>
                  <a:lnTo>
                    <a:pt x="669" y="578"/>
                  </a:lnTo>
                  <a:lnTo>
                    <a:pt x="669" y="573"/>
                  </a:lnTo>
                  <a:lnTo>
                    <a:pt x="669" y="573"/>
                  </a:lnTo>
                  <a:cubicBezTo>
                    <a:pt x="681" y="551"/>
                    <a:pt x="696" y="534"/>
                    <a:pt x="730" y="517"/>
                  </a:cubicBezTo>
                  <a:lnTo>
                    <a:pt x="730" y="354"/>
                  </a:lnTo>
                  <a:lnTo>
                    <a:pt x="730" y="354"/>
                  </a:lnTo>
                  <a:cubicBezTo>
                    <a:pt x="739" y="367"/>
                    <a:pt x="749" y="381"/>
                    <a:pt x="760" y="395"/>
                  </a:cubicBezTo>
                  <a:cubicBezTo>
                    <a:pt x="760" y="365"/>
                    <a:pt x="760" y="335"/>
                    <a:pt x="730" y="243"/>
                  </a:cubicBezTo>
                  <a:cubicBezTo>
                    <a:pt x="730" y="213"/>
                    <a:pt x="669" y="183"/>
                    <a:pt x="638" y="122"/>
                  </a:cubicBezTo>
                  <a:cubicBezTo>
                    <a:pt x="608" y="92"/>
                    <a:pt x="578" y="61"/>
                    <a:pt x="517" y="61"/>
                  </a:cubicBezTo>
                  <a:cubicBezTo>
                    <a:pt x="487" y="0"/>
                    <a:pt x="456" y="0"/>
                    <a:pt x="365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37" name="Google Shape;1937;p14"/>
            <p:cNvSpPr/>
            <p:nvPr/>
          </p:nvSpPr>
          <p:spPr>
            <a:xfrm rot="1256762">
              <a:off x="929157" y="2404616"/>
              <a:ext cx="40154" cy="43072"/>
            </a:xfrm>
            <a:custGeom>
              <a:rect b="b" l="l" r="r" t="t"/>
              <a:pathLst>
                <a:path extrusionOk="0" h="1240" w="1156">
                  <a:moveTo>
                    <a:pt x="106" y="402"/>
                  </a:moveTo>
                  <a:lnTo>
                    <a:pt x="106" y="402"/>
                  </a:lnTo>
                  <a:cubicBezTo>
                    <a:pt x="101" y="414"/>
                    <a:pt x="96" y="426"/>
                    <a:pt x="91" y="437"/>
                  </a:cubicBezTo>
                  <a:lnTo>
                    <a:pt x="91" y="437"/>
                  </a:lnTo>
                  <a:cubicBezTo>
                    <a:pt x="92" y="431"/>
                    <a:pt x="92" y="425"/>
                    <a:pt x="92" y="418"/>
                  </a:cubicBezTo>
                  <a:cubicBezTo>
                    <a:pt x="98" y="413"/>
                    <a:pt x="102" y="407"/>
                    <a:pt x="106" y="402"/>
                  </a:cubicBezTo>
                  <a:close/>
                  <a:moveTo>
                    <a:pt x="1004" y="418"/>
                  </a:moveTo>
                  <a:cubicBezTo>
                    <a:pt x="1004" y="479"/>
                    <a:pt x="1034" y="510"/>
                    <a:pt x="1034" y="540"/>
                  </a:cubicBezTo>
                  <a:lnTo>
                    <a:pt x="1034" y="662"/>
                  </a:lnTo>
                  <a:cubicBezTo>
                    <a:pt x="1034" y="631"/>
                    <a:pt x="1034" y="540"/>
                    <a:pt x="1004" y="510"/>
                  </a:cubicBezTo>
                  <a:lnTo>
                    <a:pt x="1004" y="479"/>
                  </a:lnTo>
                  <a:lnTo>
                    <a:pt x="1004" y="418"/>
                  </a:lnTo>
                  <a:close/>
                  <a:moveTo>
                    <a:pt x="624" y="1"/>
                  </a:moveTo>
                  <a:cubicBezTo>
                    <a:pt x="586" y="1"/>
                    <a:pt x="548" y="8"/>
                    <a:pt x="517" y="23"/>
                  </a:cubicBezTo>
                  <a:cubicBezTo>
                    <a:pt x="426" y="23"/>
                    <a:pt x="365" y="54"/>
                    <a:pt x="274" y="84"/>
                  </a:cubicBezTo>
                  <a:cubicBezTo>
                    <a:pt x="213" y="145"/>
                    <a:pt x="122" y="206"/>
                    <a:pt x="92" y="297"/>
                  </a:cubicBezTo>
                  <a:cubicBezTo>
                    <a:pt x="62" y="358"/>
                    <a:pt x="1" y="479"/>
                    <a:pt x="1" y="601"/>
                  </a:cubicBezTo>
                  <a:lnTo>
                    <a:pt x="1" y="631"/>
                  </a:lnTo>
                  <a:cubicBezTo>
                    <a:pt x="1" y="601"/>
                    <a:pt x="1" y="510"/>
                    <a:pt x="62" y="479"/>
                  </a:cubicBezTo>
                  <a:lnTo>
                    <a:pt x="62" y="510"/>
                  </a:lnTo>
                  <a:lnTo>
                    <a:pt x="62" y="540"/>
                  </a:lnTo>
                  <a:cubicBezTo>
                    <a:pt x="62" y="601"/>
                    <a:pt x="1" y="662"/>
                    <a:pt x="1" y="692"/>
                  </a:cubicBezTo>
                  <a:cubicBezTo>
                    <a:pt x="1" y="692"/>
                    <a:pt x="1" y="844"/>
                    <a:pt x="62" y="844"/>
                  </a:cubicBezTo>
                  <a:lnTo>
                    <a:pt x="92" y="966"/>
                  </a:lnTo>
                  <a:lnTo>
                    <a:pt x="153" y="1087"/>
                  </a:lnTo>
                  <a:lnTo>
                    <a:pt x="274" y="1148"/>
                  </a:lnTo>
                  <a:cubicBezTo>
                    <a:pt x="305" y="1209"/>
                    <a:pt x="365" y="1209"/>
                    <a:pt x="396" y="1209"/>
                  </a:cubicBezTo>
                  <a:cubicBezTo>
                    <a:pt x="426" y="1209"/>
                    <a:pt x="517" y="1239"/>
                    <a:pt x="548" y="1239"/>
                  </a:cubicBezTo>
                  <a:lnTo>
                    <a:pt x="700" y="1209"/>
                  </a:lnTo>
                  <a:cubicBezTo>
                    <a:pt x="730" y="1209"/>
                    <a:pt x="761" y="1148"/>
                    <a:pt x="821" y="1148"/>
                  </a:cubicBezTo>
                  <a:cubicBezTo>
                    <a:pt x="852" y="1118"/>
                    <a:pt x="882" y="1087"/>
                    <a:pt x="913" y="1087"/>
                  </a:cubicBezTo>
                  <a:lnTo>
                    <a:pt x="973" y="1057"/>
                  </a:lnTo>
                  <a:cubicBezTo>
                    <a:pt x="1004" y="996"/>
                    <a:pt x="1034" y="935"/>
                    <a:pt x="1065" y="905"/>
                  </a:cubicBezTo>
                  <a:cubicBezTo>
                    <a:pt x="1125" y="814"/>
                    <a:pt x="1156" y="692"/>
                    <a:pt x="1156" y="601"/>
                  </a:cubicBezTo>
                  <a:cubicBezTo>
                    <a:pt x="1156" y="479"/>
                    <a:pt x="1125" y="388"/>
                    <a:pt x="1065" y="297"/>
                  </a:cubicBezTo>
                  <a:cubicBezTo>
                    <a:pt x="1034" y="236"/>
                    <a:pt x="1004" y="206"/>
                    <a:pt x="1004" y="175"/>
                  </a:cubicBezTo>
                  <a:cubicBezTo>
                    <a:pt x="913" y="84"/>
                    <a:pt x="852" y="54"/>
                    <a:pt x="730" y="23"/>
                  </a:cubicBezTo>
                  <a:cubicBezTo>
                    <a:pt x="700" y="8"/>
                    <a:pt x="662" y="1"/>
                    <a:pt x="624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38" name="Google Shape;1938;p14"/>
            <p:cNvSpPr/>
            <p:nvPr/>
          </p:nvSpPr>
          <p:spPr>
            <a:xfrm rot="1256762">
              <a:off x="1009142" y="2415836"/>
              <a:ext cx="41196" cy="40154"/>
            </a:xfrm>
            <a:custGeom>
              <a:rect b="b" l="l" r="r" t="t"/>
              <a:pathLst>
                <a:path extrusionOk="0" h="1156" w="1186">
                  <a:moveTo>
                    <a:pt x="878" y="1013"/>
                  </a:moveTo>
                  <a:lnTo>
                    <a:pt x="878" y="1013"/>
                  </a:lnTo>
                  <a:cubicBezTo>
                    <a:pt x="869" y="1018"/>
                    <a:pt x="860" y="1025"/>
                    <a:pt x="851" y="1034"/>
                  </a:cubicBezTo>
                  <a:cubicBezTo>
                    <a:pt x="846" y="1034"/>
                    <a:pt x="842" y="1034"/>
                    <a:pt x="837" y="1034"/>
                  </a:cubicBezTo>
                  <a:lnTo>
                    <a:pt x="837" y="1034"/>
                  </a:lnTo>
                  <a:cubicBezTo>
                    <a:pt x="851" y="1028"/>
                    <a:pt x="864" y="1021"/>
                    <a:pt x="878" y="1013"/>
                  </a:cubicBezTo>
                  <a:close/>
                  <a:moveTo>
                    <a:pt x="608" y="0"/>
                  </a:moveTo>
                  <a:cubicBezTo>
                    <a:pt x="578" y="0"/>
                    <a:pt x="486" y="0"/>
                    <a:pt x="456" y="31"/>
                  </a:cubicBezTo>
                  <a:cubicBezTo>
                    <a:pt x="334" y="91"/>
                    <a:pt x="274" y="122"/>
                    <a:pt x="182" y="183"/>
                  </a:cubicBezTo>
                  <a:lnTo>
                    <a:pt x="122" y="304"/>
                  </a:lnTo>
                  <a:cubicBezTo>
                    <a:pt x="122" y="328"/>
                    <a:pt x="103" y="333"/>
                    <a:pt x="95" y="362"/>
                  </a:cubicBezTo>
                  <a:lnTo>
                    <a:pt x="95" y="362"/>
                  </a:lnTo>
                  <a:cubicBezTo>
                    <a:pt x="95" y="362"/>
                    <a:pt x="94" y="362"/>
                    <a:pt x="94" y="362"/>
                  </a:cubicBezTo>
                  <a:cubicBezTo>
                    <a:pt x="80" y="362"/>
                    <a:pt x="30" y="434"/>
                    <a:pt x="30" y="456"/>
                  </a:cubicBezTo>
                  <a:lnTo>
                    <a:pt x="0" y="608"/>
                  </a:lnTo>
                  <a:cubicBezTo>
                    <a:pt x="0" y="638"/>
                    <a:pt x="0" y="730"/>
                    <a:pt x="30" y="760"/>
                  </a:cubicBezTo>
                  <a:cubicBezTo>
                    <a:pt x="30" y="790"/>
                    <a:pt x="91" y="851"/>
                    <a:pt x="91" y="882"/>
                  </a:cubicBezTo>
                  <a:cubicBezTo>
                    <a:pt x="122" y="912"/>
                    <a:pt x="152" y="942"/>
                    <a:pt x="152" y="1003"/>
                  </a:cubicBezTo>
                  <a:cubicBezTo>
                    <a:pt x="182" y="1034"/>
                    <a:pt x="274" y="1064"/>
                    <a:pt x="334" y="1125"/>
                  </a:cubicBezTo>
                  <a:cubicBezTo>
                    <a:pt x="395" y="1155"/>
                    <a:pt x="426" y="1155"/>
                    <a:pt x="486" y="1155"/>
                  </a:cubicBezTo>
                  <a:lnTo>
                    <a:pt x="638" y="1155"/>
                  </a:lnTo>
                  <a:cubicBezTo>
                    <a:pt x="699" y="1155"/>
                    <a:pt x="760" y="1155"/>
                    <a:pt x="790" y="1125"/>
                  </a:cubicBezTo>
                  <a:cubicBezTo>
                    <a:pt x="829" y="1067"/>
                    <a:pt x="855" y="1034"/>
                    <a:pt x="884" y="1010"/>
                  </a:cubicBezTo>
                  <a:lnTo>
                    <a:pt x="884" y="1010"/>
                  </a:lnTo>
                  <a:cubicBezTo>
                    <a:pt x="883" y="1010"/>
                    <a:pt x="882" y="1011"/>
                    <a:pt x="880" y="1012"/>
                  </a:cubicBezTo>
                  <a:lnTo>
                    <a:pt x="880" y="1012"/>
                  </a:lnTo>
                  <a:cubicBezTo>
                    <a:pt x="882" y="1011"/>
                    <a:pt x="883" y="1010"/>
                    <a:pt x="885" y="1009"/>
                  </a:cubicBezTo>
                  <a:lnTo>
                    <a:pt x="885" y="1009"/>
                  </a:lnTo>
                  <a:cubicBezTo>
                    <a:pt x="885" y="1009"/>
                    <a:pt x="884" y="1009"/>
                    <a:pt x="884" y="1010"/>
                  </a:cubicBezTo>
                  <a:lnTo>
                    <a:pt x="884" y="1010"/>
                  </a:lnTo>
                  <a:cubicBezTo>
                    <a:pt x="904" y="999"/>
                    <a:pt x="923" y="992"/>
                    <a:pt x="942" y="973"/>
                  </a:cubicBezTo>
                  <a:lnTo>
                    <a:pt x="942" y="973"/>
                  </a:lnTo>
                  <a:cubicBezTo>
                    <a:pt x="922" y="986"/>
                    <a:pt x="903" y="999"/>
                    <a:pt x="885" y="1009"/>
                  </a:cubicBezTo>
                  <a:lnTo>
                    <a:pt x="885" y="1009"/>
                  </a:lnTo>
                  <a:cubicBezTo>
                    <a:pt x="902" y="995"/>
                    <a:pt x="920" y="984"/>
                    <a:pt x="942" y="973"/>
                  </a:cubicBezTo>
                  <a:cubicBezTo>
                    <a:pt x="1003" y="973"/>
                    <a:pt x="1033" y="882"/>
                    <a:pt x="1064" y="851"/>
                  </a:cubicBezTo>
                  <a:cubicBezTo>
                    <a:pt x="1094" y="821"/>
                    <a:pt x="1094" y="760"/>
                    <a:pt x="1155" y="699"/>
                  </a:cubicBezTo>
                  <a:cubicBezTo>
                    <a:pt x="1171" y="634"/>
                    <a:pt x="1179" y="586"/>
                    <a:pt x="1178" y="537"/>
                  </a:cubicBezTo>
                  <a:lnTo>
                    <a:pt x="1178" y="537"/>
                  </a:lnTo>
                  <a:cubicBezTo>
                    <a:pt x="1180" y="541"/>
                    <a:pt x="1183" y="544"/>
                    <a:pt x="1185" y="547"/>
                  </a:cubicBezTo>
                  <a:cubicBezTo>
                    <a:pt x="1185" y="517"/>
                    <a:pt x="1185" y="426"/>
                    <a:pt x="1155" y="395"/>
                  </a:cubicBezTo>
                  <a:lnTo>
                    <a:pt x="1155" y="395"/>
                  </a:lnTo>
                  <a:cubicBezTo>
                    <a:pt x="1155" y="395"/>
                    <a:pt x="1155" y="395"/>
                    <a:pt x="1155" y="395"/>
                  </a:cubicBezTo>
                  <a:lnTo>
                    <a:pt x="1094" y="274"/>
                  </a:lnTo>
                  <a:cubicBezTo>
                    <a:pt x="1064" y="243"/>
                    <a:pt x="1033" y="183"/>
                    <a:pt x="1033" y="152"/>
                  </a:cubicBezTo>
                  <a:cubicBezTo>
                    <a:pt x="1003" y="122"/>
                    <a:pt x="912" y="91"/>
                    <a:pt x="851" y="31"/>
                  </a:cubicBezTo>
                  <a:cubicBezTo>
                    <a:pt x="760" y="0"/>
                    <a:pt x="699" y="0"/>
                    <a:pt x="608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39" name="Google Shape;1939;p14"/>
            <p:cNvSpPr/>
            <p:nvPr/>
          </p:nvSpPr>
          <p:spPr>
            <a:xfrm rot="1256762">
              <a:off x="1053294" y="2377103"/>
              <a:ext cx="5315" cy="4272"/>
            </a:xfrm>
            <a:custGeom>
              <a:rect b="b" l="l" r="r" t="t"/>
              <a:pathLst>
                <a:path extrusionOk="0" h="123" w="153">
                  <a:moveTo>
                    <a:pt x="91" y="1"/>
                  </a:moveTo>
                  <a:cubicBezTo>
                    <a:pt x="0" y="1"/>
                    <a:pt x="0" y="122"/>
                    <a:pt x="91" y="122"/>
                  </a:cubicBezTo>
                  <a:cubicBezTo>
                    <a:pt x="152" y="122"/>
                    <a:pt x="152" y="1"/>
                    <a:pt x="91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40" name="Google Shape;1940;p14"/>
            <p:cNvSpPr/>
            <p:nvPr/>
          </p:nvSpPr>
          <p:spPr>
            <a:xfrm rot="1256762">
              <a:off x="1103036" y="2388351"/>
              <a:ext cx="26399" cy="21154"/>
            </a:xfrm>
            <a:custGeom>
              <a:rect b="b" l="l" r="r" t="t"/>
              <a:pathLst>
                <a:path extrusionOk="0" h="609" w="760">
                  <a:moveTo>
                    <a:pt x="395" y="0"/>
                  </a:moveTo>
                  <a:cubicBezTo>
                    <a:pt x="0" y="0"/>
                    <a:pt x="0" y="608"/>
                    <a:pt x="395" y="608"/>
                  </a:cubicBezTo>
                  <a:cubicBezTo>
                    <a:pt x="760" y="608"/>
                    <a:pt x="760" y="0"/>
                    <a:pt x="395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41" name="Google Shape;1941;p14"/>
            <p:cNvSpPr/>
            <p:nvPr/>
          </p:nvSpPr>
          <p:spPr>
            <a:xfrm>
              <a:off x="328639" y="2830220"/>
              <a:ext cx="44451" cy="41621"/>
            </a:xfrm>
            <a:custGeom>
              <a:rect b="b" l="l" r="r" t="t"/>
              <a:pathLst>
                <a:path extrusionOk="0" h="1794" w="1916">
                  <a:moveTo>
                    <a:pt x="395" y="1489"/>
                  </a:moveTo>
                  <a:lnTo>
                    <a:pt x="395" y="1489"/>
                  </a:lnTo>
                  <a:cubicBezTo>
                    <a:pt x="408" y="1502"/>
                    <a:pt x="420" y="1519"/>
                    <a:pt x="436" y="1537"/>
                  </a:cubicBezTo>
                  <a:lnTo>
                    <a:pt x="436" y="1537"/>
                  </a:lnTo>
                  <a:cubicBezTo>
                    <a:pt x="419" y="1523"/>
                    <a:pt x="404" y="1508"/>
                    <a:pt x="395" y="1489"/>
                  </a:cubicBezTo>
                  <a:close/>
                  <a:moveTo>
                    <a:pt x="541" y="1591"/>
                  </a:moveTo>
                  <a:cubicBezTo>
                    <a:pt x="545" y="1595"/>
                    <a:pt x="547" y="1602"/>
                    <a:pt x="547" y="1611"/>
                  </a:cubicBezTo>
                  <a:cubicBezTo>
                    <a:pt x="545" y="1604"/>
                    <a:pt x="543" y="1598"/>
                    <a:pt x="541" y="1591"/>
                  </a:cubicBezTo>
                  <a:close/>
                  <a:moveTo>
                    <a:pt x="821" y="0"/>
                  </a:moveTo>
                  <a:cubicBezTo>
                    <a:pt x="836" y="75"/>
                    <a:pt x="852" y="150"/>
                    <a:pt x="868" y="223"/>
                  </a:cubicBezTo>
                  <a:lnTo>
                    <a:pt x="868" y="223"/>
                  </a:lnTo>
                  <a:cubicBezTo>
                    <a:pt x="835" y="227"/>
                    <a:pt x="799" y="234"/>
                    <a:pt x="760" y="243"/>
                  </a:cubicBezTo>
                  <a:cubicBezTo>
                    <a:pt x="669" y="243"/>
                    <a:pt x="578" y="274"/>
                    <a:pt x="517" y="304"/>
                  </a:cubicBezTo>
                  <a:cubicBezTo>
                    <a:pt x="456" y="365"/>
                    <a:pt x="395" y="395"/>
                    <a:pt x="365" y="426"/>
                  </a:cubicBezTo>
                  <a:cubicBezTo>
                    <a:pt x="309" y="482"/>
                    <a:pt x="276" y="526"/>
                    <a:pt x="252" y="574"/>
                  </a:cubicBezTo>
                  <a:lnTo>
                    <a:pt x="252" y="574"/>
                  </a:lnTo>
                  <a:cubicBezTo>
                    <a:pt x="249" y="575"/>
                    <a:pt x="246" y="576"/>
                    <a:pt x="243" y="578"/>
                  </a:cubicBezTo>
                  <a:cubicBezTo>
                    <a:pt x="152" y="669"/>
                    <a:pt x="122" y="699"/>
                    <a:pt x="91" y="821"/>
                  </a:cubicBezTo>
                  <a:cubicBezTo>
                    <a:pt x="91" y="851"/>
                    <a:pt x="61" y="851"/>
                    <a:pt x="61" y="882"/>
                  </a:cubicBezTo>
                  <a:lnTo>
                    <a:pt x="0" y="1034"/>
                  </a:lnTo>
                  <a:cubicBezTo>
                    <a:pt x="0" y="1155"/>
                    <a:pt x="61" y="1277"/>
                    <a:pt x="91" y="1337"/>
                  </a:cubicBezTo>
                  <a:cubicBezTo>
                    <a:pt x="91" y="1337"/>
                    <a:pt x="152" y="1459"/>
                    <a:pt x="213" y="1489"/>
                  </a:cubicBezTo>
                  <a:cubicBezTo>
                    <a:pt x="243" y="1550"/>
                    <a:pt x="243" y="1550"/>
                    <a:pt x="274" y="1550"/>
                  </a:cubicBezTo>
                  <a:cubicBezTo>
                    <a:pt x="304" y="1550"/>
                    <a:pt x="304" y="1581"/>
                    <a:pt x="365" y="1581"/>
                  </a:cubicBezTo>
                  <a:lnTo>
                    <a:pt x="426" y="1581"/>
                  </a:lnTo>
                  <a:cubicBezTo>
                    <a:pt x="450" y="1581"/>
                    <a:pt x="493" y="1600"/>
                    <a:pt x="525" y="1608"/>
                  </a:cubicBezTo>
                  <a:lnTo>
                    <a:pt x="525" y="1608"/>
                  </a:lnTo>
                  <a:cubicBezTo>
                    <a:pt x="547" y="1619"/>
                    <a:pt x="566" y="1630"/>
                    <a:pt x="578" y="1641"/>
                  </a:cubicBezTo>
                  <a:lnTo>
                    <a:pt x="608" y="1702"/>
                  </a:lnTo>
                  <a:cubicBezTo>
                    <a:pt x="699" y="1733"/>
                    <a:pt x="760" y="1733"/>
                    <a:pt x="821" y="1763"/>
                  </a:cubicBezTo>
                  <a:cubicBezTo>
                    <a:pt x="882" y="1763"/>
                    <a:pt x="973" y="1793"/>
                    <a:pt x="1034" y="1793"/>
                  </a:cubicBezTo>
                  <a:cubicBezTo>
                    <a:pt x="1155" y="1793"/>
                    <a:pt x="1277" y="1763"/>
                    <a:pt x="1368" y="1733"/>
                  </a:cubicBezTo>
                  <a:cubicBezTo>
                    <a:pt x="1459" y="1702"/>
                    <a:pt x="1490" y="1702"/>
                    <a:pt x="1581" y="1611"/>
                  </a:cubicBezTo>
                  <a:cubicBezTo>
                    <a:pt x="1642" y="1581"/>
                    <a:pt x="1672" y="1550"/>
                    <a:pt x="1733" y="1459"/>
                  </a:cubicBezTo>
                  <a:cubicBezTo>
                    <a:pt x="1763" y="1429"/>
                    <a:pt x="1794" y="1337"/>
                    <a:pt x="1824" y="1277"/>
                  </a:cubicBezTo>
                  <a:cubicBezTo>
                    <a:pt x="1885" y="1155"/>
                    <a:pt x="1915" y="1064"/>
                    <a:pt x="1915" y="912"/>
                  </a:cubicBezTo>
                  <a:cubicBezTo>
                    <a:pt x="1915" y="851"/>
                    <a:pt x="1915" y="730"/>
                    <a:pt x="1885" y="699"/>
                  </a:cubicBezTo>
                  <a:cubicBezTo>
                    <a:pt x="1824" y="608"/>
                    <a:pt x="1824" y="547"/>
                    <a:pt x="1794" y="517"/>
                  </a:cubicBezTo>
                  <a:cubicBezTo>
                    <a:pt x="1794" y="456"/>
                    <a:pt x="1763" y="426"/>
                    <a:pt x="1763" y="426"/>
                  </a:cubicBezTo>
                  <a:cubicBezTo>
                    <a:pt x="1672" y="304"/>
                    <a:pt x="1611" y="213"/>
                    <a:pt x="1459" y="122"/>
                  </a:cubicBezTo>
                  <a:cubicBezTo>
                    <a:pt x="1338" y="61"/>
                    <a:pt x="1186" y="0"/>
                    <a:pt x="1034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42" name="Google Shape;1942;p14"/>
            <p:cNvSpPr/>
            <p:nvPr/>
          </p:nvSpPr>
          <p:spPr>
            <a:xfrm>
              <a:off x="324394" y="2882397"/>
              <a:ext cx="20486" cy="17655"/>
            </a:xfrm>
            <a:custGeom>
              <a:rect b="b" l="l" r="r" t="t"/>
              <a:pathLst>
                <a:path extrusionOk="0" h="761" w="883">
                  <a:moveTo>
                    <a:pt x="335" y="244"/>
                  </a:moveTo>
                  <a:lnTo>
                    <a:pt x="274" y="304"/>
                  </a:lnTo>
                  <a:cubicBezTo>
                    <a:pt x="274" y="284"/>
                    <a:pt x="288" y="277"/>
                    <a:pt x="297" y="266"/>
                  </a:cubicBezTo>
                  <a:lnTo>
                    <a:pt x="297" y="266"/>
                  </a:lnTo>
                  <a:cubicBezTo>
                    <a:pt x="308" y="257"/>
                    <a:pt x="315" y="244"/>
                    <a:pt x="335" y="244"/>
                  </a:cubicBezTo>
                  <a:close/>
                  <a:moveTo>
                    <a:pt x="305" y="0"/>
                  </a:moveTo>
                  <a:cubicBezTo>
                    <a:pt x="244" y="0"/>
                    <a:pt x="183" y="61"/>
                    <a:pt x="122" y="122"/>
                  </a:cubicBezTo>
                  <a:cubicBezTo>
                    <a:pt x="92" y="152"/>
                    <a:pt x="31" y="213"/>
                    <a:pt x="31" y="244"/>
                  </a:cubicBezTo>
                  <a:cubicBezTo>
                    <a:pt x="1" y="274"/>
                    <a:pt x="1" y="365"/>
                    <a:pt x="1" y="396"/>
                  </a:cubicBezTo>
                  <a:cubicBezTo>
                    <a:pt x="1" y="426"/>
                    <a:pt x="1" y="517"/>
                    <a:pt x="31" y="547"/>
                  </a:cubicBezTo>
                  <a:cubicBezTo>
                    <a:pt x="31" y="578"/>
                    <a:pt x="92" y="608"/>
                    <a:pt x="122" y="669"/>
                  </a:cubicBezTo>
                  <a:cubicBezTo>
                    <a:pt x="153" y="699"/>
                    <a:pt x="244" y="730"/>
                    <a:pt x="305" y="760"/>
                  </a:cubicBezTo>
                  <a:lnTo>
                    <a:pt x="457" y="760"/>
                  </a:lnTo>
                  <a:cubicBezTo>
                    <a:pt x="426" y="760"/>
                    <a:pt x="426" y="730"/>
                    <a:pt x="366" y="730"/>
                  </a:cubicBezTo>
                  <a:cubicBezTo>
                    <a:pt x="335" y="730"/>
                    <a:pt x="335" y="699"/>
                    <a:pt x="305" y="699"/>
                  </a:cubicBezTo>
                  <a:cubicBezTo>
                    <a:pt x="305" y="669"/>
                    <a:pt x="274" y="669"/>
                    <a:pt x="274" y="608"/>
                  </a:cubicBezTo>
                  <a:lnTo>
                    <a:pt x="274" y="608"/>
                  </a:lnTo>
                  <a:cubicBezTo>
                    <a:pt x="305" y="669"/>
                    <a:pt x="396" y="669"/>
                    <a:pt x="426" y="699"/>
                  </a:cubicBezTo>
                  <a:cubicBezTo>
                    <a:pt x="457" y="699"/>
                    <a:pt x="487" y="730"/>
                    <a:pt x="578" y="730"/>
                  </a:cubicBezTo>
                  <a:lnTo>
                    <a:pt x="639" y="730"/>
                  </a:lnTo>
                  <a:cubicBezTo>
                    <a:pt x="700" y="730"/>
                    <a:pt x="730" y="699"/>
                    <a:pt x="730" y="699"/>
                  </a:cubicBezTo>
                  <a:lnTo>
                    <a:pt x="852" y="578"/>
                  </a:lnTo>
                  <a:cubicBezTo>
                    <a:pt x="852" y="547"/>
                    <a:pt x="882" y="547"/>
                    <a:pt x="882" y="517"/>
                  </a:cubicBezTo>
                  <a:lnTo>
                    <a:pt x="882" y="456"/>
                  </a:lnTo>
                  <a:lnTo>
                    <a:pt x="882" y="426"/>
                  </a:lnTo>
                  <a:lnTo>
                    <a:pt x="882" y="396"/>
                  </a:lnTo>
                  <a:lnTo>
                    <a:pt x="882" y="365"/>
                  </a:lnTo>
                  <a:cubicBezTo>
                    <a:pt x="882" y="365"/>
                    <a:pt x="860" y="298"/>
                    <a:pt x="873" y="298"/>
                  </a:cubicBezTo>
                  <a:cubicBezTo>
                    <a:pt x="875" y="298"/>
                    <a:pt x="878" y="300"/>
                    <a:pt x="882" y="304"/>
                  </a:cubicBezTo>
                  <a:lnTo>
                    <a:pt x="882" y="274"/>
                  </a:lnTo>
                  <a:lnTo>
                    <a:pt x="730" y="122"/>
                  </a:lnTo>
                  <a:cubicBezTo>
                    <a:pt x="700" y="92"/>
                    <a:pt x="639" y="92"/>
                    <a:pt x="609" y="61"/>
                  </a:cubicBezTo>
                  <a:cubicBezTo>
                    <a:pt x="548" y="0"/>
                    <a:pt x="487" y="0"/>
                    <a:pt x="426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43" name="Google Shape;1943;p14"/>
            <p:cNvSpPr/>
            <p:nvPr/>
          </p:nvSpPr>
          <p:spPr>
            <a:xfrm>
              <a:off x="305370" y="2848548"/>
              <a:ext cx="18351" cy="14129"/>
            </a:xfrm>
            <a:custGeom>
              <a:rect b="b" l="l" r="r" t="t"/>
              <a:pathLst>
                <a:path extrusionOk="0" h="609" w="791">
                  <a:moveTo>
                    <a:pt x="395" y="0"/>
                  </a:moveTo>
                  <a:cubicBezTo>
                    <a:pt x="0" y="0"/>
                    <a:pt x="0" y="608"/>
                    <a:pt x="395" y="608"/>
                  </a:cubicBezTo>
                  <a:cubicBezTo>
                    <a:pt x="790" y="608"/>
                    <a:pt x="790" y="0"/>
                    <a:pt x="395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44" name="Google Shape;1944;p14"/>
            <p:cNvSpPr/>
            <p:nvPr/>
          </p:nvSpPr>
          <p:spPr>
            <a:xfrm>
              <a:off x="318060" y="2795652"/>
              <a:ext cx="9883" cy="7076"/>
            </a:xfrm>
            <a:custGeom>
              <a:rect b="b" l="l" r="r" t="t"/>
              <a:pathLst>
                <a:path extrusionOk="0" h="305" w="426">
                  <a:moveTo>
                    <a:pt x="243" y="1"/>
                  </a:moveTo>
                  <a:cubicBezTo>
                    <a:pt x="0" y="1"/>
                    <a:pt x="0" y="305"/>
                    <a:pt x="243" y="305"/>
                  </a:cubicBezTo>
                  <a:cubicBezTo>
                    <a:pt x="426" y="305"/>
                    <a:pt x="426" y="1"/>
                    <a:pt x="243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45" name="Google Shape;1945;p14"/>
            <p:cNvSpPr/>
            <p:nvPr/>
          </p:nvSpPr>
          <p:spPr>
            <a:xfrm>
              <a:off x="376594" y="2797949"/>
              <a:ext cx="34568" cy="33686"/>
            </a:xfrm>
            <a:custGeom>
              <a:rect b="b" l="l" r="r" t="t"/>
              <a:pathLst>
                <a:path extrusionOk="0" h="1452" w="1490">
                  <a:moveTo>
                    <a:pt x="125" y="677"/>
                  </a:moveTo>
                  <a:lnTo>
                    <a:pt x="125" y="677"/>
                  </a:lnTo>
                  <a:cubicBezTo>
                    <a:pt x="125" y="679"/>
                    <a:pt x="125" y="680"/>
                    <a:pt x="126" y="682"/>
                  </a:cubicBezTo>
                  <a:lnTo>
                    <a:pt x="126" y="682"/>
                  </a:lnTo>
                  <a:cubicBezTo>
                    <a:pt x="125" y="681"/>
                    <a:pt x="125" y="680"/>
                    <a:pt x="125" y="679"/>
                  </a:cubicBezTo>
                  <a:lnTo>
                    <a:pt x="125" y="679"/>
                  </a:lnTo>
                  <a:cubicBezTo>
                    <a:pt x="125" y="679"/>
                    <a:pt x="125" y="678"/>
                    <a:pt x="125" y="677"/>
                  </a:cubicBezTo>
                  <a:close/>
                  <a:moveTo>
                    <a:pt x="92" y="528"/>
                  </a:moveTo>
                  <a:cubicBezTo>
                    <a:pt x="51" y="603"/>
                    <a:pt x="30" y="678"/>
                    <a:pt x="30" y="753"/>
                  </a:cubicBezTo>
                  <a:cubicBezTo>
                    <a:pt x="30" y="692"/>
                    <a:pt x="30" y="631"/>
                    <a:pt x="61" y="570"/>
                  </a:cubicBezTo>
                  <a:cubicBezTo>
                    <a:pt x="72" y="555"/>
                    <a:pt x="82" y="541"/>
                    <a:pt x="92" y="528"/>
                  </a:cubicBezTo>
                  <a:close/>
                  <a:moveTo>
                    <a:pt x="152" y="749"/>
                  </a:moveTo>
                  <a:lnTo>
                    <a:pt x="152" y="749"/>
                  </a:lnTo>
                  <a:cubicBezTo>
                    <a:pt x="152" y="749"/>
                    <a:pt x="152" y="749"/>
                    <a:pt x="152" y="749"/>
                  </a:cubicBezTo>
                  <a:lnTo>
                    <a:pt x="152" y="749"/>
                  </a:lnTo>
                  <a:lnTo>
                    <a:pt x="152" y="753"/>
                  </a:lnTo>
                  <a:cubicBezTo>
                    <a:pt x="152" y="751"/>
                    <a:pt x="152" y="750"/>
                    <a:pt x="152" y="749"/>
                  </a:cubicBezTo>
                  <a:close/>
                  <a:moveTo>
                    <a:pt x="714" y="0"/>
                  </a:moveTo>
                  <a:cubicBezTo>
                    <a:pt x="646" y="0"/>
                    <a:pt x="578" y="8"/>
                    <a:pt x="517" y="23"/>
                  </a:cubicBezTo>
                  <a:cubicBezTo>
                    <a:pt x="486" y="84"/>
                    <a:pt x="426" y="84"/>
                    <a:pt x="365" y="114"/>
                  </a:cubicBezTo>
                  <a:cubicBezTo>
                    <a:pt x="365" y="114"/>
                    <a:pt x="365" y="114"/>
                    <a:pt x="365" y="114"/>
                  </a:cubicBezTo>
                  <a:lnTo>
                    <a:pt x="365" y="114"/>
                  </a:lnTo>
                  <a:cubicBezTo>
                    <a:pt x="365" y="114"/>
                    <a:pt x="341" y="114"/>
                    <a:pt x="336" y="135"/>
                  </a:cubicBezTo>
                  <a:lnTo>
                    <a:pt x="336" y="135"/>
                  </a:lnTo>
                  <a:cubicBezTo>
                    <a:pt x="274" y="181"/>
                    <a:pt x="213" y="241"/>
                    <a:pt x="163" y="316"/>
                  </a:cubicBezTo>
                  <a:lnTo>
                    <a:pt x="163" y="316"/>
                  </a:lnTo>
                  <a:lnTo>
                    <a:pt x="152" y="327"/>
                  </a:lnTo>
                  <a:lnTo>
                    <a:pt x="147" y="341"/>
                  </a:lnTo>
                  <a:lnTo>
                    <a:pt x="147" y="341"/>
                  </a:lnTo>
                  <a:cubicBezTo>
                    <a:pt x="138" y="356"/>
                    <a:pt x="130" y="372"/>
                    <a:pt x="122" y="388"/>
                  </a:cubicBezTo>
                  <a:cubicBezTo>
                    <a:pt x="61" y="449"/>
                    <a:pt x="30" y="540"/>
                    <a:pt x="30" y="631"/>
                  </a:cubicBezTo>
                  <a:cubicBezTo>
                    <a:pt x="0" y="722"/>
                    <a:pt x="30" y="844"/>
                    <a:pt x="30" y="905"/>
                  </a:cubicBezTo>
                  <a:cubicBezTo>
                    <a:pt x="61" y="1026"/>
                    <a:pt x="122" y="1148"/>
                    <a:pt x="213" y="1209"/>
                  </a:cubicBezTo>
                  <a:cubicBezTo>
                    <a:pt x="304" y="1300"/>
                    <a:pt x="426" y="1361"/>
                    <a:pt x="517" y="1391"/>
                  </a:cubicBezTo>
                  <a:cubicBezTo>
                    <a:pt x="608" y="1391"/>
                    <a:pt x="669" y="1452"/>
                    <a:pt x="760" y="1452"/>
                  </a:cubicBezTo>
                  <a:lnTo>
                    <a:pt x="790" y="1452"/>
                  </a:lnTo>
                  <a:cubicBezTo>
                    <a:pt x="882" y="1452"/>
                    <a:pt x="912" y="1452"/>
                    <a:pt x="973" y="1391"/>
                  </a:cubicBezTo>
                  <a:cubicBezTo>
                    <a:pt x="1094" y="1361"/>
                    <a:pt x="1216" y="1300"/>
                    <a:pt x="1277" y="1209"/>
                  </a:cubicBezTo>
                  <a:cubicBezTo>
                    <a:pt x="1337" y="1178"/>
                    <a:pt x="1368" y="1148"/>
                    <a:pt x="1398" y="1057"/>
                  </a:cubicBezTo>
                  <a:cubicBezTo>
                    <a:pt x="1489" y="935"/>
                    <a:pt x="1489" y="875"/>
                    <a:pt x="1489" y="723"/>
                  </a:cubicBezTo>
                  <a:lnTo>
                    <a:pt x="1489" y="723"/>
                  </a:lnTo>
                  <a:cubicBezTo>
                    <a:pt x="1489" y="784"/>
                    <a:pt x="1489" y="844"/>
                    <a:pt x="1429" y="905"/>
                  </a:cubicBezTo>
                  <a:cubicBezTo>
                    <a:pt x="1429" y="844"/>
                    <a:pt x="1489" y="783"/>
                    <a:pt x="1489" y="722"/>
                  </a:cubicBezTo>
                  <a:lnTo>
                    <a:pt x="1489" y="722"/>
                  </a:lnTo>
                  <a:cubicBezTo>
                    <a:pt x="1489" y="722"/>
                    <a:pt x="1489" y="722"/>
                    <a:pt x="1489" y="722"/>
                  </a:cubicBezTo>
                  <a:cubicBezTo>
                    <a:pt x="1489" y="631"/>
                    <a:pt x="1489" y="601"/>
                    <a:pt x="1429" y="540"/>
                  </a:cubicBezTo>
                  <a:cubicBezTo>
                    <a:pt x="1398" y="479"/>
                    <a:pt x="1398" y="418"/>
                    <a:pt x="1368" y="388"/>
                  </a:cubicBezTo>
                  <a:cubicBezTo>
                    <a:pt x="1337" y="327"/>
                    <a:pt x="1277" y="297"/>
                    <a:pt x="1246" y="236"/>
                  </a:cubicBezTo>
                  <a:cubicBezTo>
                    <a:pt x="1186" y="145"/>
                    <a:pt x="1125" y="114"/>
                    <a:pt x="1034" y="84"/>
                  </a:cubicBezTo>
                  <a:cubicBezTo>
                    <a:pt x="990" y="41"/>
                    <a:pt x="947" y="28"/>
                    <a:pt x="915" y="25"/>
                  </a:cubicBezTo>
                  <a:lnTo>
                    <a:pt x="915" y="25"/>
                  </a:lnTo>
                  <a:cubicBezTo>
                    <a:pt x="914" y="24"/>
                    <a:pt x="913" y="24"/>
                    <a:pt x="912" y="23"/>
                  </a:cubicBezTo>
                  <a:cubicBezTo>
                    <a:pt x="851" y="8"/>
                    <a:pt x="783" y="0"/>
                    <a:pt x="714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46" name="Google Shape;1946;p14"/>
            <p:cNvSpPr/>
            <p:nvPr/>
          </p:nvSpPr>
          <p:spPr>
            <a:xfrm>
              <a:off x="356850" y="2756861"/>
              <a:ext cx="20462" cy="20486"/>
            </a:xfrm>
            <a:custGeom>
              <a:rect b="b" l="l" r="r" t="t"/>
              <a:pathLst>
                <a:path extrusionOk="0" h="883" w="882">
                  <a:moveTo>
                    <a:pt x="872" y="543"/>
                  </a:moveTo>
                  <a:lnTo>
                    <a:pt x="872" y="543"/>
                  </a:lnTo>
                  <a:cubicBezTo>
                    <a:pt x="866" y="560"/>
                    <a:pt x="860" y="574"/>
                    <a:pt x="853" y="587"/>
                  </a:cubicBezTo>
                  <a:lnTo>
                    <a:pt x="853" y="587"/>
                  </a:lnTo>
                  <a:cubicBezTo>
                    <a:pt x="856" y="564"/>
                    <a:pt x="865" y="553"/>
                    <a:pt x="872" y="543"/>
                  </a:cubicBezTo>
                  <a:close/>
                  <a:moveTo>
                    <a:pt x="30" y="639"/>
                  </a:moveTo>
                  <a:cubicBezTo>
                    <a:pt x="30" y="654"/>
                    <a:pt x="46" y="662"/>
                    <a:pt x="61" y="670"/>
                  </a:cubicBezTo>
                  <a:lnTo>
                    <a:pt x="61" y="670"/>
                  </a:lnTo>
                  <a:lnTo>
                    <a:pt x="30" y="639"/>
                  </a:lnTo>
                  <a:close/>
                  <a:moveTo>
                    <a:pt x="61" y="670"/>
                  </a:moveTo>
                  <a:lnTo>
                    <a:pt x="91" y="700"/>
                  </a:lnTo>
                  <a:lnTo>
                    <a:pt x="91" y="700"/>
                  </a:lnTo>
                  <a:cubicBezTo>
                    <a:pt x="91" y="685"/>
                    <a:pt x="76" y="677"/>
                    <a:pt x="61" y="670"/>
                  </a:cubicBezTo>
                  <a:close/>
                  <a:moveTo>
                    <a:pt x="365" y="1"/>
                  </a:moveTo>
                  <a:cubicBezTo>
                    <a:pt x="274" y="31"/>
                    <a:pt x="182" y="31"/>
                    <a:pt x="152" y="92"/>
                  </a:cubicBezTo>
                  <a:lnTo>
                    <a:pt x="91" y="183"/>
                  </a:lnTo>
                  <a:cubicBezTo>
                    <a:pt x="61" y="244"/>
                    <a:pt x="0" y="335"/>
                    <a:pt x="0" y="396"/>
                  </a:cubicBezTo>
                  <a:cubicBezTo>
                    <a:pt x="0" y="518"/>
                    <a:pt x="0" y="487"/>
                    <a:pt x="30" y="548"/>
                  </a:cubicBezTo>
                  <a:cubicBezTo>
                    <a:pt x="30" y="609"/>
                    <a:pt x="91" y="670"/>
                    <a:pt x="122" y="700"/>
                  </a:cubicBezTo>
                  <a:lnTo>
                    <a:pt x="182" y="791"/>
                  </a:lnTo>
                  <a:lnTo>
                    <a:pt x="91" y="700"/>
                  </a:lnTo>
                  <a:lnTo>
                    <a:pt x="91" y="700"/>
                  </a:lnTo>
                  <a:lnTo>
                    <a:pt x="152" y="791"/>
                  </a:lnTo>
                  <a:lnTo>
                    <a:pt x="243" y="852"/>
                  </a:lnTo>
                  <a:cubicBezTo>
                    <a:pt x="274" y="852"/>
                    <a:pt x="304" y="882"/>
                    <a:pt x="304" y="882"/>
                  </a:cubicBezTo>
                  <a:lnTo>
                    <a:pt x="456" y="882"/>
                  </a:lnTo>
                  <a:cubicBezTo>
                    <a:pt x="486" y="882"/>
                    <a:pt x="547" y="882"/>
                    <a:pt x="547" y="852"/>
                  </a:cubicBezTo>
                  <a:cubicBezTo>
                    <a:pt x="578" y="852"/>
                    <a:pt x="608" y="822"/>
                    <a:pt x="608" y="822"/>
                  </a:cubicBezTo>
                  <a:cubicBezTo>
                    <a:pt x="638" y="822"/>
                    <a:pt x="638" y="791"/>
                    <a:pt x="699" y="730"/>
                  </a:cubicBezTo>
                  <a:cubicBezTo>
                    <a:pt x="770" y="713"/>
                    <a:pt x="800" y="695"/>
                    <a:pt x="818" y="671"/>
                  </a:cubicBezTo>
                  <a:lnTo>
                    <a:pt x="818" y="671"/>
                  </a:lnTo>
                  <a:lnTo>
                    <a:pt x="821" y="670"/>
                  </a:lnTo>
                  <a:cubicBezTo>
                    <a:pt x="851" y="639"/>
                    <a:pt x="881" y="609"/>
                    <a:pt x="881" y="518"/>
                  </a:cubicBezTo>
                  <a:lnTo>
                    <a:pt x="881" y="518"/>
                  </a:lnTo>
                  <a:cubicBezTo>
                    <a:pt x="881" y="518"/>
                    <a:pt x="881" y="518"/>
                    <a:pt x="881" y="518"/>
                  </a:cubicBezTo>
                  <a:lnTo>
                    <a:pt x="881" y="396"/>
                  </a:lnTo>
                  <a:cubicBezTo>
                    <a:pt x="881" y="335"/>
                    <a:pt x="881" y="305"/>
                    <a:pt x="851" y="244"/>
                  </a:cubicBezTo>
                  <a:cubicBezTo>
                    <a:pt x="851" y="214"/>
                    <a:pt x="821" y="153"/>
                    <a:pt x="760" y="92"/>
                  </a:cubicBezTo>
                  <a:cubicBezTo>
                    <a:pt x="730" y="62"/>
                    <a:pt x="699" y="31"/>
                    <a:pt x="608" y="31"/>
                  </a:cubicBezTo>
                  <a:cubicBezTo>
                    <a:pt x="578" y="1"/>
                    <a:pt x="517" y="1"/>
                    <a:pt x="456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47" name="Google Shape;1947;p14"/>
            <p:cNvSpPr/>
            <p:nvPr/>
          </p:nvSpPr>
          <p:spPr>
            <a:xfrm>
              <a:off x="1036239" y="1814060"/>
              <a:ext cx="398135" cy="637490"/>
            </a:xfrm>
            <a:custGeom>
              <a:rect b="b" l="l" r="r" t="t"/>
              <a:pathLst>
                <a:path extrusionOk="0" h="27478" w="17161">
                  <a:moveTo>
                    <a:pt x="14091" y="0"/>
                  </a:moveTo>
                  <a:cubicBezTo>
                    <a:pt x="12936" y="882"/>
                    <a:pt x="12145" y="2189"/>
                    <a:pt x="12024" y="3708"/>
                  </a:cubicBezTo>
                  <a:cubicBezTo>
                    <a:pt x="11633" y="3181"/>
                    <a:pt x="11104" y="2804"/>
                    <a:pt x="10582" y="2804"/>
                  </a:cubicBezTo>
                  <a:cubicBezTo>
                    <a:pt x="10292" y="2804"/>
                    <a:pt x="10005" y="2920"/>
                    <a:pt x="9744" y="3192"/>
                  </a:cubicBezTo>
                  <a:cubicBezTo>
                    <a:pt x="9474" y="2068"/>
                    <a:pt x="8747" y="1589"/>
                    <a:pt x="7989" y="1589"/>
                  </a:cubicBezTo>
                  <a:cubicBezTo>
                    <a:pt x="6532" y="1589"/>
                    <a:pt x="4960" y="3356"/>
                    <a:pt x="6279" y="5714"/>
                  </a:cubicBezTo>
                  <a:cubicBezTo>
                    <a:pt x="4050" y="6059"/>
                    <a:pt x="4757" y="8228"/>
                    <a:pt x="5655" y="8228"/>
                  </a:cubicBezTo>
                  <a:cubicBezTo>
                    <a:pt x="5945" y="8228"/>
                    <a:pt x="6254" y="8002"/>
                    <a:pt x="6492" y="7417"/>
                  </a:cubicBezTo>
                  <a:lnTo>
                    <a:pt x="6492" y="7417"/>
                  </a:lnTo>
                  <a:cubicBezTo>
                    <a:pt x="6401" y="8420"/>
                    <a:pt x="6887" y="9423"/>
                    <a:pt x="7920" y="9544"/>
                  </a:cubicBezTo>
                  <a:cubicBezTo>
                    <a:pt x="6553" y="9939"/>
                    <a:pt x="5914" y="11398"/>
                    <a:pt x="6401" y="12857"/>
                  </a:cubicBezTo>
                  <a:cubicBezTo>
                    <a:pt x="5610" y="13040"/>
                    <a:pt x="5063" y="13648"/>
                    <a:pt x="5367" y="14499"/>
                  </a:cubicBezTo>
                  <a:cubicBezTo>
                    <a:pt x="5028" y="14098"/>
                    <a:pt x="4641" y="13931"/>
                    <a:pt x="4266" y="13931"/>
                  </a:cubicBezTo>
                  <a:cubicBezTo>
                    <a:pt x="2960" y="13931"/>
                    <a:pt x="1786" y="15953"/>
                    <a:pt x="3179" y="17204"/>
                  </a:cubicBezTo>
                  <a:cubicBezTo>
                    <a:pt x="1" y="18060"/>
                    <a:pt x="2404" y="21022"/>
                    <a:pt x="3983" y="21022"/>
                  </a:cubicBezTo>
                  <a:cubicBezTo>
                    <a:pt x="4534" y="21022"/>
                    <a:pt x="4985" y="20662"/>
                    <a:pt x="5063" y="19727"/>
                  </a:cubicBezTo>
                  <a:lnTo>
                    <a:pt x="5063" y="19727"/>
                  </a:lnTo>
                  <a:cubicBezTo>
                    <a:pt x="5049" y="20847"/>
                    <a:pt x="5729" y="21345"/>
                    <a:pt x="6367" y="21345"/>
                  </a:cubicBezTo>
                  <a:cubicBezTo>
                    <a:pt x="7096" y="21345"/>
                    <a:pt x="7769" y="20694"/>
                    <a:pt x="7282" y="19575"/>
                  </a:cubicBezTo>
                  <a:lnTo>
                    <a:pt x="7282" y="19575"/>
                  </a:lnTo>
                  <a:cubicBezTo>
                    <a:pt x="7622" y="19888"/>
                    <a:pt x="8036" y="20049"/>
                    <a:pt x="8424" y="20049"/>
                  </a:cubicBezTo>
                  <a:cubicBezTo>
                    <a:pt x="8903" y="20049"/>
                    <a:pt x="9344" y="19805"/>
                    <a:pt x="9562" y="19301"/>
                  </a:cubicBezTo>
                  <a:cubicBezTo>
                    <a:pt x="9615" y="19963"/>
                    <a:pt x="9967" y="20394"/>
                    <a:pt x="10519" y="20394"/>
                  </a:cubicBezTo>
                  <a:cubicBezTo>
                    <a:pt x="10601" y="20394"/>
                    <a:pt x="10687" y="20385"/>
                    <a:pt x="10778" y="20365"/>
                  </a:cubicBezTo>
                  <a:lnTo>
                    <a:pt x="10778" y="20365"/>
                  </a:lnTo>
                  <a:cubicBezTo>
                    <a:pt x="10747" y="21581"/>
                    <a:pt x="10808" y="23222"/>
                    <a:pt x="11598" y="24104"/>
                  </a:cubicBezTo>
                  <a:cubicBezTo>
                    <a:pt x="12025" y="24638"/>
                    <a:pt x="12605" y="24914"/>
                    <a:pt x="13147" y="24914"/>
                  </a:cubicBezTo>
                  <a:cubicBezTo>
                    <a:pt x="13838" y="24914"/>
                    <a:pt x="14467" y="24464"/>
                    <a:pt x="14638" y="23526"/>
                  </a:cubicBezTo>
                  <a:cubicBezTo>
                    <a:pt x="14790" y="24165"/>
                    <a:pt x="15246" y="24560"/>
                    <a:pt x="15854" y="24590"/>
                  </a:cubicBezTo>
                  <a:cubicBezTo>
                    <a:pt x="15793" y="25776"/>
                    <a:pt x="16279" y="26870"/>
                    <a:pt x="17161" y="27478"/>
                  </a:cubicBezTo>
                  <a:lnTo>
                    <a:pt x="14091" y="0"/>
                  </a:ln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48" name="Google Shape;1948;p14"/>
            <p:cNvSpPr/>
            <p:nvPr/>
          </p:nvSpPr>
          <p:spPr>
            <a:xfrm>
              <a:off x="336481" y="2314716"/>
              <a:ext cx="293828" cy="273690"/>
            </a:xfrm>
            <a:custGeom>
              <a:rect b="b" l="l" r="r" t="t"/>
              <a:pathLst>
                <a:path extrusionOk="0" h="11797" w="12665">
                  <a:moveTo>
                    <a:pt x="5751" y="1"/>
                  </a:moveTo>
                  <a:cubicBezTo>
                    <a:pt x="4870" y="1"/>
                    <a:pt x="4044" y="619"/>
                    <a:pt x="4313" y="2220"/>
                  </a:cubicBezTo>
                  <a:cubicBezTo>
                    <a:pt x="4138" y="1870"/>
                    <a:pt x="3856" y="1726"/>
                    <a:pt x="3566" y="1726"/>
                  </a:cubicBezTo>
                  <a:cubicBezTo>
                    <a:pt x="2796" y="1726"/>
                    <a:pt x="1965" y="2743"/>
                    <a:pt x="2915" y="3648"/>
                  </a:cubicBezTo>
                  <a:cubicBezTo>
                    <a:pt x="2892" y="3648"/>
                    <a:pt x="2870" y="3647"/>
                    <a:pt x="2849" y="3647"/>
                  </a:cubicBezTo>
                  <a:cubicBezTo>
                    <a:pt x="1308" y="3647"/>
                    <a:pt x="1468" y="5756"/>
                    <a:pt x="2367" y="6506"/>
                  </a:cubicBezTo>
                  <a:cubicBezTo>
                    <a:pt x="0" y="6506"/>
                    <a:pt x="501" y="10967"/>
                    <a:pt x="2707" y="10967"/>
                  </a:cubicBezTo>
                  <a:cubicBezTo>
                    <a:pt x="3051" y="10967"/>
                    <a:pt x="3435" y="10859"/>
                    <a:pt x="3857" y="10609"/>
                  </a:cubicBezTo>
                  <a:lnTo>
                    <a:pt x="3857" y="10609"/>
                  </a:lnTo>
                  <a:cubicBezTo>
                    <a:pt x="3349" y="10918"/>
                    <a:pt x="4125" y="11388"/>
                    <a:pt x="4833" y="11388"/>
                  </a:cubicBezTo>
                  <a:cubicBezTo>
                    <a:pt x="5098" y="11388"/>
                    <a:pt x="5354" y="11322"/>
                    <a:pt x="5529" y="11156"/>
                  </a:cubicBezTo>
                  <a:cubicBezTo>
                    <a:pt x="5577" y="11604"/>
                    <a:pt x="5857" y="11797"/>
                    <a:pt x="6148" y="11797"/>
                  </a:cubicBezTo>
                  <a:cubicBezTo>
                    <a:pt x="6586" y="11797"/>
                    <a:pt x="7049" y="11358"/>
                    <a:pt x="6775" y="10700"/>
                  </a:cubicBezTo>
                  <a:lnTo>
                    <a:pt x="6775" y="10700"/>
                  </a:lnTo>
                  <a:cubicBezTo>
                    <a:pt x="6935" y="10815"/>
                    <a:pt x="7109" y="10869"/>
                    <a:pt x="7279" y="10869"/>
                  </a:cubicBezTo>
                  <a:cubicBezTo>
                    <a:pt x="7560" y="10869"/>
                    <a:pt x="7832" y="10722"/>
                    <a:pt x="8021" y="10457"/>
                  </a:cubicBezTo>
                  <a:cubicBezTo>
                    <a:pt x="8168" y="10971"/>
                    <a:pt x="8603" y="11208"/>
                    <a:pt x="9058" y="11208"/>
                  </a:cubicBezTo>
                  <a:cubicBezTo>
                    <a:pt x="9357" y="11208"/>
                    <a:pt x="9665" y="11106"/>
                    <a:pt x="9906" y="10913"/>
                  </a:cubicBezTo>
                  <a:cubicBezTo>
                    <a:pt x="10605" y="10335"/>
                    <a:pt x="10544" y="9363"/>
                    <a:pt x="10240" y="8603"/>
                  </a:cubicBezTo>
                  <a:cubicBezTo>
                    <a:pt x="10665" y="8603"/>
                    <a:pt x="10909" y="8329"/>
                    <a:pt x="11000" y="7873"/>
                  </a:cubicBezTo>
                  <a:cubicBezTo>
                    <a:pt x="11159" y="7910"/>
                    <a:pt x="11301" y="7927"/>
                    <a:pt x="11429" y="7927"/>
                  </a:cubicBezTo>
                  <a:cubicBezTo>
                    <a:pt x="12664" y="7927"/>
                    <a:pt x="12434" y="6322"/>
                    <a:pt x="11304" y="5715"/>
                  </a:cubicBezTo>
                  <a:cubicBezTo>
                    <a:pt x="12124" y="5533"/>
                    <a:pt x="11820" y="4469"/>
                    <a:pt x="11213" y="4074"/>
                  </a:cubicBezTo>
                  <a:lnTo>
                    <a:pt x="11213" y="4074"/>
                  </a:lnTo>
                  <a:cubicBezTo>
                    <a:pt x="11225" y="4074"/>
                    <a:pt x="11238" y="4075"/>
                    <a:pt x="11250" y="4075"/>
                  </a:cubicBezTo>
                  <a:cubicBezTo>
                    <a:pt x="12077" y="4075"/>
                    <a:pt x="12505" y="3097"/>
                    <a:pt x="11517" y="2828"/>
                  </a:cubicBezTo>
                  <a:cubicBezTo>
                    <a:pt x="12520" y="2433"/>
                    <a:pt x="12428" y="1946"/>
                    <a:pt x="12276" y="1217"/>
                  </a:cubicBezTo>
                  <a:cubicBezTo>
                    <a:pt x="12169" y="733"/>
                    <a:pt x="12465" y="345"/>
                    <a:pt x="12032" y="345"/>
                  </a:cubicBezTo>
                  <a:cubicBezTo>
                    <a:pt x="11975" y="345"/>
                    <a:pt x="11905" y="352"/>
                    <a:pt x="11820" y="366"/>
                  </a:cubicBezTo>
                  <a:cubicBezTo>
                    <a:pt x="11577" y="366"/>
                    <a:pt x="11486" y="1004"/>
                    <a:pt x="11517" y="1156"/>
                  </a:cubicBezTo>
                  <a:cubicBezTo>
                    <a:pt x="11315" y="973"/>
                    <a:pt x="11095" y="892"/>
                    <a:pt x="10892" y="892"/>
                  </a:cubicBezTo>
                  <a:cubicBezTo>
                    <a:pt x="10419" y="892"/>
                    <a:pt x="10039" y="1330"/>
                    <a:pt x="10209" y="1946"/>
                  </a:cubicBezTo>
                  <a:cubicBezTo>
                    <a:pt x="9894" y="1566"/>
                    <a:pt x="9552" y="1399"/>
                    <a:pt x="9239" y="1399"/>
                  </a:cubicBezTo>
                  <a:cubicBezTo>
                    <a:pt x="8677" y="1399"/>
                    <a:pt x="8212" y="1936"/>
                    <a:pt x="8173" y="2737"/>
                  </a:cubicBezTo>
                  <a:cubicBezTo>
                    <a:pt x="8099" y="2364"/>
                    <a:pt x="7842" y="2195"/>
                    <a:pt x="7502" y="2195"/>
                  </a:cubicBezTo>
                  <a:cubicBezTo>
                    <a:pt x="7425" y="2195"/>
                    <a:pt x="7345" y="2203"/>
                    <a:pt x="7261" y="2220"/>
                  </a:cubicBezTo>
                  <a:cubicBezTo>
                    <a:pt x="8058" y="983"/>
                    <a:pt x="6861" y="1"/>
                    <a:pt x="5751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49" name="Google Shape;1949;p14"/>
            <p:cNvSpPr/>
            <p:nvPr/>
          </p:nvSpPr>
          <p:spPr>
            <a:xfrm>
              <a:off x="194636" y="1387412"/>
              <a:ext cx="320902" cy="362918"/>
            </a:xfrm>
            <a:custGeom>
              <a:rect b="b" l="l" r="r" t="t"/>
              <a:pathLst>
                <a:path extrusionOk="0" h="15643" w="13832">
                  <a:moveTo>
                    <a:pt x="12889" y="1"/>
                  </a:moveTo>
                  <a:cubicBezTo>
                    <a:pt x="12594" y="947"/>
                    <a:pt x="11209" y="1631"/>
                    <a:pt x="10071" y="1631"/>
                  </a:cubicBezTo>
                  <a:cubicBezTo>
                    <a:pt x="9564" y="1631"/>
                    <a:pt x="9106" y="1495"/>
                    <a:pt x="8816" y="1186"/>
                  </a:cubicBezTo>
                  <a:cubicBezTo>
                    <a:pt x="8359" y="1831"/>
                    <a:pt x="7847" y="2091"/>
                    <a:pt x="7332" y="2091"/>
                  </a:cubicBezTo>
                  <a:cubicBezTo>
                    <a:pt x="6512" y="2091"/>
                    <a:pt x="5682" y="1430"/>
                    <a:pt x="5047" y="609"/>
                  </a:cubicBezTo>
                  <a:lnTo>
                    <a:pt x="5047" y="609"/>
                  </a:lnTo>
                  <a:cubicBezTo>
                    <a:pt x="5107" y="2220"/>
                    <a:pt x="5928" y="3131"/>
                    <a:pt x="7448" y="3192"/>
                  </a:cubicBezTo>
                  <a:cubicBezTo>
                    <a:pt x="7024" y="3537"/>
                    <a:pt x="6600" y="3696"/>
                    <a:pt x="6193" y="3696"/>
                  </a:cubicBezTo>
                  <a:cubicBezTo>
                    <a:pt x="5668" y="3696"/>
                    <a:pt x="5171" y="3429"/>
                    <a:pt x="4743" y="2949"/>
                  </a:cubicBezTo>
                  <a:cubicBezTo>
                    <a:pt x="4500" y="3435"/>
                    <a:pt x="4104" y="3952"/>
                    <a:pt x="3588" y="4165"/>
                  </a:cubicBezTo>
                  <a:cubicBezTo>
                    <a:pt x="3546" y="4175"/>
                    <a:pt x="3501" y="4179"/>
                    <a:pt x="3453" y="4179"/>
                  </a:cubicBezTo>
                  <a:cubicBezTo>
                    <a:pt x="3244" y="4179"/>
                    <a:pt x="2988" y="4100"/>
                    <a:pt x="2846" y="4100"/>
                  </a:cubicBezTo>
                  <a:cubicBezTo>
                    <a:pt x="2828" y="4100"/>
                    <a:pt x="2811" y="4101"/>
                    <a:pt x="2797" y="4104"/>
                  </a:cubicBezTo>
                  <a:cubicBezTo>
                    <a:pt x="2585" y="4226"/>
                    <a:pt x="2554" y="4530"/>
                    <a:pt x="2311" y="4621"/>
                  </a:cubicBezTo>
                  <a:cubicBezTo>
                    <a:pt x="2130" y="4707"/>
                    <a:pt x="1962" y="4745"/>
                    <a:pt x="1806" y="4745"/>
                  </a:cubicBezTo>
                  <a:cubicBezTo>
                    <a:pt x="969" y="4745"/>
                    <a:pt x="503" y="3624"/>
                    <a:pt x="427" y="2676"/>
                  </a:cubicBezTo>
                  <a:cubicBezTo>
                    <a:pt x="183" y="3314"/>
                    <a:pt x="1" y="4074"/>
                    <a:pt x="335" y="4773"/>
                  </a:cubicBezTo>
                  <a:cubicBezTo>
                    <a:pt x="555" y="5286"/>
                    <a:pt x="1206" y="5896"/>
                    <a:pt x="1801" y="5896"/>
                  </a:cubicBezTo>
                  <a:cubicBezTo>
                    <a:pt x="1946" y="5896"/>
                    <a:pt x="2088" y="5860"/>
                    <a:pt x="2220" y="5776"/>
                  </a:cubicBezTo>
                  <a:lnTo>
                    <a:pt x="2220" y="5776"/>
                  </a:lnTo>
                  <a:lnTo>
                    <a:pt x="2189" y="5837"/>
                  </a:lnTo>
                  <a:cubicBezTo>
                    <a:pt x="1868" y="6603"/>
                    <a:pt x="2029" y="7550"/>
                    <a:pt x="2787" y="7550"/>
                  </a:cubicBezTo>
                  <a:cubicBezTo>
                    <a:pt x="2961" y="7550"/>
                    <a:pt x="3167" y="7500"/>
                    <a:pt x="3405" y="7387"/>
                  </a:cubicBezTo>
                  <a:lnTo>
                    <a:pt x="3405" y="7387"/>
                  </a:lnTo>
                  <a:cubicBezTo>
                    <a:pt x="3405" y="7942"/>
                    <a:pt x="3209" y="8973"/>
                    <a:pt x="3947" y="8973"/>
                  </a:cubicBezTo>
                  <a:cubicBezTo>
                    <a:pt x="3978" y="8973"/>
                    <a:pt x="4010" y="8971"/>
                    <a:pt x="4044" y="8967"/>
                  </a:cubicBezTo>
                  <a:lnTo>
                    <a:pt x="4044" y="8967"/>
                  </a:lnTo>
                  <a:cubicBezTo>
                    <a:pt x="2858" y="10852"/>
                    <a:pt x="2858" y="13162"/>
                    <a:pt x="5168" y="13831"/>
                  </a:cubicBezTo>
                  <a:cubicBezTo>
                    <a:pt x="5685" y="14044"/>
                    <a:pt x="6293" y="14044"/>
                    <a:pt x="6658" y="14287"/>
                  </a:cubicBezTo>
                  <a:cubicBezTo>
                    <a:pt x="6992" y="14530"/>
                    <a:pt x="7114" y="14955"/>
                    <a:pt x="7539" y="15138"/>
                  </a:cubicBezTo>
                  <a:cubicBezTo>
                    <a:pt x="7722" y="15205"/>
                    <a:pt x="7917" y="15236"/>
                    <a:pt x="8115" y="15236"/>
                  </a:cubicBezTo>
                  <a:cubicBezTo>
                    <a:pt x="8541" y="15236"/>
                    <a:pt x="8979" y="15093"/>
                    <a:pt x="9332" y="14864"/>
                  </a:cubicBezTo>
                  <a:cubicBezTo>
                    <a:pt x="9470" y="15392"/>
                    <a:pt x="9746" y="15642"/>
                    <a:pt x="10160" y="15642"/>
                  </a:cubicBezTo>
                  <a:cubicBezTo>
                    <a:pt x="10295" y="15642"/>
                    <a:pt x="10445" y="15616"/>
                    <a:pt x="10609" y="15563"/>
                  </a:cubicBezTo>
                  <a:lnTo>
                    <a:pt x="10518" y="15442"/>
                  </a:lnTo>
                  <a:lnTo>
                    <a:pt x="10518" y="15442"/>
                  </a:lnTo>
                  <a:cubicBezTo>
                    <a:pt x="10812" y="15560"/>
                    <a:pt x="11087" y="15614"/>
                    <a:pt x="11341" y="15614"/>
                  </a:cubicBezTo>
                  <a:cubicBezTo>
                    <a:pt x="12851" y="15614"/>
                    <a:pt x="13648" y="13720"/>
                    <a:pt x="13466" y="12159"/>
                  </a:cubicBezTo>
                  <a:lnTo>
                    <a:pt x="13466" y="12159"/>
                  </a:lnTo>
                  <a:cubicBezTo>
                    <a:pt x="13345" y="12736"/>
                    <a:pt x="12737" y="13588"/>
                    <a:pt x="12159" y="13679"/>
                  </a:cubicBezTo>
                  <a:cubicBezTo>
                    <a:pt x="12816" y="13165"/>
                    <a:pt x="12480" y="12115"/>
                    <a:pt x="11732" y="12115"/>
                  </a:cubicBezTo>
                  <a:cubicBezTo>
                    <a:pt x="11684" y="12115"/>
                    <a:pt x="11634" y="12119"/>
                    <a:pt x="11582" y="12129"/>
                  </a:cubicBezTo>
                  <a:cubicBezTo>
                    <a:pt x="13041" y="11460"/>
                    <a:pt x="13831" y="9119"/>
                    <a:pt x="13102" y="7600"/>
                  </a:cubicBezTo>
                  <a:lnTo>
                    <a:pt x="13102" y="7600"/>
                  </a:lnTo>
                  <a:cubicBezTo>
                    <a:pt x="13102" y="8616"/>
                    <a:pt x="12219" y="10398"/>
                    <a:pt x="11149" y="10398"/>
                  </a:cubicBezTo>
                  <a:cubicBezTo>
                    <a:pt x="11131" y="10398"/>
                    <a:pt x="11113" y="10397"/>
                    <a:pt x="11095" y="10396"/>
                  </a:cubicBezTo>
                  <a:cubicBezTo>
                    <a:pt x="12129" y="9727"/>
                    <a:pt x="13162" y="7964"/>
                    <a:pt x="12038" y="6809"/>
                  </a:cubicBezTo>
                  <a:cubicBezTo>
                    <a:pt x="12950" y="6141"/>
                    <a:pt x="13770" y="4074"/>
                    <a:pt x="12706" y="3192"/>
                  </a:cubicBezTo>
                  <a:lnTo>
                    <a:pt x="12706" y="3192"/>
                  </a:lnTo>
                  <a:cubicBezTo>
                    <a:pt x="12677" y="4326"/>
                    <a:pt x="12009" y="5571"/>
                    <a:pt x="10780" y="5571"/>
                  </a:cubicBezTo>
                  <a:cubicBezTo>
                    <a:pt x="10725" y="5571"/>
                    <a:pt x="10667" y="5568"/>
                    <a:pt x="10609" y="5563"/>
                  </a:cubicBezTo>
                  <a:cubicBezTo>
                    <a:pt x="11825" y="5138"/>
                    <a:pt x="12737" y="3435"/>
                    <a:pt x="11734" y="2250"/>
                  </a:cubicBezTo>
                  <a:cubicBezTo>
                    <a:pt x="12585" y="1976"/>
                    <a:pt x="13557" y="913"/>
                    <a:pt x="12889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grpSp>
          <p:nvGrpSpPr>
            <p:cNvPr id="1950" name="Google Shape;1950;p14"/>
            <p:cNvGrpSpPr/>
            <p:nvPr/>
          </p:nvGrpSpPr>
          <p:grpSpPr>
            <a:xfrm>
              <a:off x="538248" y="2403680"/>
              <a:ext cx="932307" cy="604586"/>
              <a:chOff x="538248" y="2403680"/>
              <a:chExt cx="932307" cy="604586"/>
            </a:xfrm>
          </p:grpSpPr>
          <p:sp>
            <p:nvSpPr>
              <p:cNvPr id="1951" name="Google Shape;1951;p14"/>
              <p:cNvSpPr/>
              <p:nvPr/>
            </p:nvSpPr>
            <p:spPr>
              <a:xfrm rot="1256762">
                <a:off x="621818" y="2538427"/>
                <a:ext cx="815796" cy="335092"/>
              </a:xfrm>
              <a:custGeom>
                <a:rect b="b" l="l" r="r" t="t"/>
                <a:pathLst>
                  <a:path extrusionOk="0" h="9647" w="23486">
                    <a:moveTo>
                      <a:pt x="23121" y="0"/>
                    </a:moveTo>
                    <a:cubicBezTo>
                      <a:pt x="23030" y="0"/>
                      <a:pt x="22940" y="40"/>
                      <a:pt x="22889" y="133"/>
                    </a:cubicBezTo>
                    <a:cubicBezTo>
                      <a:pt x="22190" y="1318"/>
                      <a:pt x="21004" y="2139"/>
                      <a:pt x="19879" y="2869"/>
                    </a:cubicBezTo>
                    <a:cubicBezTo>
                      <a:pt x="18694" y="3598"/>
                      <a:pt x="17448" y="4236"/>
                      <a:pt x="16202" y="4844"/>
                    </a:cubicBezTo>
                    <a:cubicBezTo>
                      <a:pt x="12949" y="6486"/>
                      <a:pt x="9454" y="7428"/>
                      <a:pt x="5958" y="8218"/>
                    </a:cubicBezTo>
                    <a:cubicBezTo>
                      <a:pt x="3983" y="8674"/>
                      <a:pt x="2007" y="9100"/>
                      <a:pt x="1" y="9556"/>
                    </a:cubicBezTo>
                    <a:cubicBezTo>
                      <a:pt x="31" y="9586"/>
                      <a:pt x="31" y="9647"/>
                      <a:pt x="31" y="9647"/>
                    </a:cubicBezTo>
                    <a:cubicBezTo>
                      <a:pt x="3709" y="8917"/>
                      <a:pt x="7448" y="8370"/>
                      <a:pt x="11095" y="7398"/>
                    </a:cubicBezTo>
                    <a:cubicBezTo>
                      <a:pt x="14287" y="6516"/>
                      <a:pt x="17296" y="5239"/>
                      <a:pt x="20153" y="3568"/>
                    </a:cubicBezTo>
                    <a:cubicBezTo>
                      <a:pt x="21460" y="2747"/>
                      <a:pt x="22797" y="1805"/>
                      <a:pt x="23405" y="376"/>
                    </a:cubicBezTo>
                    <a:cubicBezTo>
                      <a:pt x="23486" y="155"/>
                      <a:pt x="23300" y="0"/>
                      <a:pt x="23121" y="0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952" name="Google Shape;1952;p14"/>
              <p:cNvSpPr/>
              <p:nvPr/>
            </p:nvSpPr>
            <p:spPr>
              <a:xfrm rot="1256762">
                <a:off x="546841" y="2587208"/>
                <a:ext cx="373371" cy="117093"/>
              </a:xfrm>
              <a:custGeom>
                <a:rect b="b" l="l" r="r" t="t"/>
                <a:pathLst>
                  <a:path extrusionOk="0" h="3371" w="10749">
                    <a:moveTo>
                      <a:pt x="692" y="1"/>
                    </a:moveTo>
                    <a:cubicBezTo>
                      <a:pt x="462" y="1"/>
                      <a:pt x="231" y="8"/>
                      <a:pt x="1" y="23"/>
                    </a:cubicBezTo>
                    <a:cubicBezTo>
                      <a:pt x="36" y="23"/>
                      <a:pt x="71" y="23"/>
                      <a:pt x="106" y="23"/>
                    </a:cubicBezTo>
                    <a:cubicBezTo>
                      <a:pt x="3630" y="23"/>
                      <a:pt x="7325" y="1530"/>
                      <a:pt x="10274" y="3336"/>
                    </a:cubicBezTo>
                    <a:cubicBezTo>
                      <a:pt x="10317" y="3360"/>
                      <a:pt x="10359" y="3370"/>
                      <a:pt x="10398" y="3370"/>
                    </a:cubicBezTo>
                    <a:cubicBezTo>
                      <a:pt x="10611" y="3370"/>
                      <a:pt x="10749" y="3065"/>
                      <a:pt x="10518" y="2911"/>
                    </a:cubicBezTo>
                    <a:cubicBezTo>
                      <a:pt x="8907" y="1877"/>
                      <a:pt x="7204" y="1239"/>
                      <a:pt x="5381" y="753"/>
                    </a:cubicBezTo>
                    <a:cubicBezTo>
                      <a:pt x="3890" y="353"/>
                      <a:pt x="2307" y="1"/>
                      <a:pt x="692" y="1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953" name="Google Shape;1953;p14"/>
              <p:cNvSpPr/>
              <p:nvPr/>
            </p:nvSpPr>
            <p:spPr>
              <a:xfrm rot="1256762">
                <a:off x="676099" y="2675286"/>
                <a:ext cx="168988" cy="33832"/>
              </a:xfrm>
              <a:custGeom>
                <a:rect b="b" l="l" r="r" t="t"/>
                <a:pathLst>
                  <a:path extrusionOk="0" h="974" w="4865">
                    <a:moveTo>
                      <a:pt x="4682" y="1"/>
                    </a:moveTo>
                    <a:cubicBezTo>
                      <a:pt x="3922" y="1"/>
                      <a:pt x="3101" y="214"/>
                      <a:pt x="2372" y="426"/>
                    </a:cubicBezTo>
                    <a:cubicBezTo>
                      <a:pt x="1581" y="609"/>
                      <a:pt x="821" y="882"/>
                      <a:pt x="1" y="974"/>
                    </a:cubicBezTo>
                    <a:cubicBezTo>
                      <a:pt x="821" y="913"/>
                      <a:pt x="1581" y="761"/>
                      <a:pt x="2341" y="609"/>
                    </a:cubicBezTo>
                    <a:cubicBezTo>
                      <a:pt x="2706" y="518"/>
                      <a:pt x="3132" y="457"/>
                      <a:pt x="3496" y="366"/>
                    </a:cubicBezTo>
                    <a:cubicBezTo>
                      <a:pt x="3891" y="305"/>
                      <a:pt x="4317" y="274"/>
                      <a:pt x="4712" y="214"/>
                    </a:cubicBezTo>
                    <a:cubicBezTo>
                      <a:pt x="4864" y="183"/>
                      <a:pt x="4834" y="1"/>
                      <a:pt x="4682" y="1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954" name="Google Shape;1954;p14"/>
              <p:cNvSpPr/>
              <p:nvPr/>
            </p:nvSpPr>
            <p:spPr>
              <a:xfrm rot="1256762">
                <a:off x="578217" y="2692961"/>
                <a:ext cx="276146" cy="24106"/>
              </a:xfrm>
              <a:custGeom>
                <a:rect b="b" l="l" r="r" t="t"/>
                <a:pathLst>
                  <a:path extrusionOk="0" h="694" w="7950">
                    <a:moveTo>
                      <a:pt x="5466" y="1"/>
                    </a:moveTo>
                    <a:cubicBezTo>
                      <a:pt x="4914" y="1"/>
                      <a:pt x="4362" y="30"/>
                      <a:pt x="3831" y="55"/>
                    </a:cubicBezTo>
                    <a:cubicBezTo>
                      <a:pt x="2584" y="85"/>
                      <a:pt x="1247" y="329"/>
                      <a:pt x="1" y="693"/>
                    </a:cubicBezTo>
                    <a:cubicBezTo>
                      <a:pt x="1262" y="374"/>
                      <a:pt x="2562" y="253"/>
                      <a:pt x="3869" y="253"/>
                    </a:cubicBezTo>
                    <a:cubicBezTo>
                      <a:pt x="5176" y="253"/>
                      <a:pt x="6490" y="374"/>
                      <a:pt x="7782" y="541"/>
                    </a:cubicBezTo>
                    <a:cubicBezTo>
                      <a:pt x="7797" y="547"/>
                      <a:pt x="7811" y="550"/>
                      <a:pt x="7824" y="550"/>
                    </a:cubicBezTo>
                    <a:cubicBezTo>
                      <a:pt x="7938" y="550"/>
                      <a:pt x="7949" y="326"/>
                      <a:pt x="7812" y="298"/>
                    </a:cubicBezTo>
                    <a:cubicBezTo>
                      <a:pt x="7073" y="64"/>
                      <a:pt x="6270" y="1"/>
                      <a:pt x="5466" y="1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955" name="Google Shape;1955;p14"/>
              <p:cNvSpPr/>
              <p:nvPr/>
            </p:nvSpPr>
            <p:spPr>
              <a:xfrm rot="1256762">
                <a:off x="621902" y="2708872"/>
                <a:ext cx="188787" cy="14797"/>
              </a:xfrm>
              <a:custGeom>
                <a:rect b="b" l="l" r="r" t="t"/>
                <a:pathLst>
                  <a:path extrusionOk="0" h="426" w="5435">
                    <a:moveTo>
                      <a:pt x="14" y="412"/>
                    </a:moveTo>
                    <a:cubicBezTo>
                      <a:pt x="0" y="412"/>
                      <a:pt x="14" y="426"/>
                      <a:pt x="54" y="426"/>
                    </a:cubicBezTo>
                    <a:cubicBezTo>
                      <a:pt x="34" y="416"/>
                      <a:pt x="20" y="412"/>
                      <a:pt x="14" y="412"/>
                    </a:cubicBezTo>
                    <a:close/>
                    <a:moveTo>
                      <a:pt x="3945" y="0"/>
                    </a:moveTo>
                    <a:cubicBezTo>
                      <a:pt x="3550" y="0"/>
                      <a:pt x="3094" y="61"/>
                      <a:pt x="2668" y="92"/>
                    </a:cubicBezTo>
                    <a:cubicBezTo>
                      <a:pt x="1756" y="122"/>
                      <a:pt x="875" y="274"/>
                      <a:pt x="54" y="426"/>
                    </a:cubicBezTo>
                    <a:cubicBezTo>
                      <a:pt x="905" y="365"/>
                      <a:pt x="1756" y="304"/>
                      <a:pt x="2638" y="274"/>
                    </a:cubicBezTo>
                    <a:lnTo>
                      <a:pt x="3914" y="274"/>
                    </a:lnTo>
                    <a:cubicBezTo>
                      <a:pt x="4340" y="274"/>
                      <a:pt x="4796" y="365"/>
                      <a:pt x="5252" y="365"/>
                    </a:cubicBezTo>
                    <a:cubicBezTo>
                      <a:pt x="5404" y="365"/>
                      <a:pt x="5434" y="122"/>
                      <a:pt x="5282" y="92"/>
                    </a:cubicBezTo>
                    <a:cubicBezTo>
                      <a:pt x="4857" y="0"/>
                      <a:pt x="4370" y="0"/>
                      <a:pt x="3945" y="0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956" name="Google Shape;1956;p14"/>
              <p:cNvSpPr/>
              <p:nvPr/>
            </p:nvSpPr>
            <p:spPr>
              <a:xfrm rot="1256762">
                <a:off x="774015" y="2619172"/>
                <a:ext cx="477264" cy="83469"/>
              </a:xfrm>
              <a:custGeom>
                <a:rect b="b" l="l" r="r" t="t"/>
                <a:pathLst>
                  <a:path extrusionOk="0" h="2403" w="13740">
                    <a:moveTo>
                      <a:pt x="0" y="1"/>
                    </a:moveTo>
                    <a:lnTo>
                      <a:pt x="0" y="1"/>
                    </a:lnTo>
                    <a:cubicBezTo>
                      <a:pt x="2097" y="1065"/>
                      <a:pt x="4316" y="1764"/>
                      <a:pt x="6657" y="2129"/>
                    </a:cubicBezTo>
                    <a:cubicBezTo>
                      <a:pt x="7781" y="2311"/>
                      <a:pt x="8967" y="2402"/>
                      <a:pt x="10092" y="2402"/>
                    </a:cubicBezTo>
                    <a:cubicBezTo>
                      <a:pt x="11247" y="2402"/>
                      <a:pt x="12493" y="2372"/>
                      <a:pt x="13557" y="2007"/>
                    </a:cubicBezTo>
                    <a:cubicBezTo>
                      <a:pt x="13739" y="1946"/>
                      <a:pt x="13709" y="1642"/>
                      <a:pt x="13526" y="1642"/>
                    </a:cubicBezTo>
                    <a:cubicBezTo>
                      <a:pt x="12432" y="1703"/>
                      <a:pt x="11307" y="1885"/>
                      <a:pt x="10183" y="1946"/>
                    </a:cubicBezTo>
                    <a:cubicBezTo>
                      <a:pt x="9910" y="1953"/>
                      <a:pt x="9639" y="1957"/>
                      <a:pt x="9369" y="1957"/>
                    </a:cubicBezTo>
                    <a:cubicBezTo>
                      <a:pt x="8495" y="1957"/>
                      <a:pt x="7630" y="1917"/>
                      <a:pt x="6748" y="1825"/>
                    </a:cubicBezTo>
                    <a:cubicBezTo>
                      <a:pt x="4468" y="1551"/>
                      <a:pt x="2158" y="943"/>
                      <a:pt x="0" y="1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957" name="Google Shape;1957;p14"/>
              <p:cNvSpPr/>
              <p:nvPr/>
            </p:nvSpPr>
            <p:spPr>
              <a:xfrm rot="1256762">
                <a:off x="907212" y="2677026"/>
                <a:ext cx="116155" cy="31713"/>
              </a:xfrm>
              <a:custGeom>
                <a:rect b="b" l="l" r="r" t="t"/>
                <a:pathLst>
                  <a:path extrusionOk="0" h="913" w="3344">
                    <a:moveTo>
                      <a:pt x="3222" y="1"/>
                    </a:moveTo>
                    <a:cubicBezTo>
                      <a:pt x="2128" y="1"/>
                      <a:pt x="1003" y="335"/>
                      <a:pt x="0" y="913"/>
                    </a:cubicBezTo>
                    <a:cubicBezTo>
                      <a:pt x="1003" y="457"/>
                      <a:pt x="2158" y="305"/>
                      <a:pt x="3222" y="183"/>
                    </a:cubicBezTo>
                    <a:cubicBezTo>
                      <a:pt x="3344" y="183"/>
                      <a:pt x="3344" y="1"/>
                      <a:pt x="3222" y="1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958" name="Google Shape;1958;p14"/>
              <p:cNvSpPr/>
              <p:nvPr/>
            </p:nvSpPr>
            <p:spPr>
              <a:xfrm rot="1256762">
                <a:off x="917520" y="2725291"/>
                <a:ext cx="262218" cy="69436"/>
              </a:xfrm>
              <a:custGeom>
                <a:rect b="b" l="l" r="r" t="t"/>
                <a:pathLst>
                  <a:path extrusionOk="0" h="1999" w="7549">
                    <a:moveTo>
                      <a:pt x="7429" y="0"/>
                    </a:moveTo>
                    <a:cubicBezTo>
                      <a:pt x="7415" y="0"/>
                      <a:pt x="7400" y="3"/>
                      <a:pt x="7383" y="10"/>
                    </a:cubicBezTo>
                    <a:cubicBezTo>
                      <a:pt x="4799" y="192"/>
                      <a:pt x="2246" y="618"/>
                      <a:pt x="27" y="1985"/>
                    </a:cubicBezTo>
                    <a:cubicBezTo>
                      <a:pt x="1152" y="1378"/>
                      <a:pt x="2429" y="1074"/>
                      <a:pt x="3675" y="800"/>
                    </a:cubicBezTo>
                    <a:cubicBezTo>
                      <a:pt x="4891" y="557"/>
                      <a:pt x="6167" y="405"/>
                      <a:pt x="7413" y="223"/>
                    </a:cubicBezTo>
                    <a:cubicBezTo>
                      <a:pt x="7549" y="195"/>
                      <a:pt x="7540" y="0"/>
                      <a:pt x="7429" y="0"/>
                    </a:cubicBezTo>
                    <a:close/>
                    <a:moveTo>
                      <a:pt x="27" y="1985"/>
                    </a:moveTo>
                    <a:cubicBezTo>
                      <a:pt x="7" y="1985"/>
                      <a:pt x="0" y="1999"/>
                      <a:pt x="7" y="1999"/>
                    </a:cubicBezTo>
                    <a:cubicBezTo>
                      <a:pt x="10" y="1999"/>
                      <a:pt x="17" y="1996"/>
                      <a:pt x="27" y="1985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959" name="Google Shape;1959;p14"/>
              <p:cNvSpPr/>
              <p:nvPr/>
            </p:nvSpPr>
            <p:spPr>
              <a:xfrm rot="1256762">
                <a:off x="1012618" y="2640450"/>
                <a:ext cx="336273" cy="57036"/>
              </a:xfrm>
              <a:custGeom>
                <a:rect b="b" l="l" r="r" t="t"/>
                <a:pathLst>
                  <a:path extrusionOk="0" h="1642" w="9681">
                    <a:moveTo>
                      <a:pt x="1" y="0"/>
                    </a:moveTo>
                    <a:lnTo>
                      <a:pt x="1" y="0"/>
                    </a:lnTo>
                    <a:cubicBezTo>
                      <a:pt x="1460" y="639"/>
                      <a:pt x="3041" y="1125"/>
                      <a:pt x="4621" y="1399"/>
                    </a:cubicBezTo>
                    <a:cubicBezTo>
                      <a:pt x="5675" y="1561"/>
                      <a:pt x="6742" y="1642"/>
                      <a:pt x="7823" y="1642"/>
                    </a:cubicBezTo>
                    <a:cubicBezTo>
                      <a:pt x="8363" y="1642"/>
                      <a:pt x="8907" y="1621"/>
                      <a:pt x="9454" y="1581"/>
                    </a:cubicBezTo>
                    <a:cubicBezTo>
                      <a:pt x="9681" y="1581"/>
                      <a:pt x="9670" y="1210"/>
                      <a:pt x="9469" y="1210"/>
                    </a:cubicBezTo>
                    <a:cubicBezTo>
                      <a:pt x="9455" y="1210"/>
                      <a:pt x="9440" y="1212"/>
                      <a:pt x="9424" y="1216"/>
                    </a:cubicBezTo>
                    <a:cubicBezTo>
                      <a:pt x="8656" y="1334"/>
                      <a:pt x="7879" y="1390"/>
                      <a:pt x="7101" y="1390"/>
                    </a:cubicBezTo>
                    <a:cubicBezTo>
                      <a:pt x="4674" y="1390"/>
                      <a:pt x="2233" y="852"/>
                      <a:pt x="1" y="0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960" name="Google Shape;1960;p14"/>
              <p:cNvSpPr/>
              <p:nvPr/>
            </p:nvSpPr>
            <p:spPr>
              <a:xfrm rot="1256762">
                <a:off x="1027460" y="2754654"/>
                <a:ext cx="117093" cy="144360"/>
              </a:xfrm>
              <a:custGeom>
                <a:rect b="b" l="l" r="r" t="t"/>
                <a:pathLst>
                  <a:path extrusionOk="0" h="4156" w="3371">
                    <a:moveTo>
                      <a:pt x="3261" y="0"/>
                    </a:moveTo>
                    <a:cubicBezTo>
                      <a:pt x="3243" y="0"/>
                      <a:pt x="3227" y="8"/>
                      <a:pt x="3219" y="25"/>
                    </a:cubicBezTo>
                    <a:cubicBezTo>
                      <a:pt x="3006" y="390"/>
                      <a:pt x="2854" y="754"/>
                      <a:pt x="2641" y="1150"/>
                    </a:cubicBezTo>
                    <a:cubicBezTo>
                      <a:pt x="2429" y="1514"/>
                      <a:pt x="2155" y="1909"/>
                      <a:pt x="1882" y="2244"/>
                    </a:cubicBezTo>
                    <a:cubicBezTo>
                      <a:pt x="1334" y="2973"/>
                      <a:pt x="727" y="3612"/>
                      <a:pt x="27" y="4128"/>
                    </a:cubicBezTo>
                    <a:cubicBezTo>
                      <a:pt x="787" y="3642"/>
                      <a:pt x="1486" y="3064"/>
                      <a:pt x="2034" y="2396"/>
                    </a:cubicBezTo>
                    <a:cubicBezTo>
                      <a:pt x="2337" y="2061"/>
                      <a:pt x="2611" y="1666"/>
                      <a:pt x="2854" y="1301"/>
                    </a:cubicBezTo>
                    <a:cubicBezTo>
                      <a:pt x="3067" y="937"/>
                      <a:pt x="3310" y="542"/>
                      <a:pt x="3371" y="116"/>
                    </a:cubicBezTo>
                    <a:cubicBezTo>
                      <a:pt x="3371" y="50"/>
                      <a:pt x="3308" y="0"/>
                      <a:pt x="3261" y="0"/>
                    </a:cubicBezTo>
                    <a:close/>
                    <a:moveTo>
                      <a:pt x="27" y="4128"/>
                    </a:moveTo>
                    <a:cubicBezTo>
                      <a:pt x="7" y="4128"/>
                      <a:pt x="0" y="4155"/>
                      <a:pt x="7" y="4155"/>
                    </a:cubicBezTo>
                    <a:cubicBezTo>
                      <a:pt x="11" y="4155"/>
                      <a:pt x="17" y="4149"/>
                      <a:pt x="27" y="4128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961" name="Google Shape;1961;p14"/>
              <p:cNvSpPr/>
              <p:nvPr/>
            </p:nvSpPr>
            <p:spPr>
              <a:xfrm rot="1256762">
                <a:off x="984110" y="2703707"/>
                <a:ext cx="50748" cy="234846"/>
              </a:xfrm>
              <a:custGeom>
                <a:rect b="b" l="l" r="r" t="t"/>
                <a:pathLst>
                  <a:path extrusionOk="0" h="6761" w="1461">
                    <a:moveTo>
                      <a:pt x="1307" y="1"/>
                    </a:moveTo>
                    <a:cubicBezTo>
                      <a:pt x="1271" y="1"/>
                      <a:pt x="1236" y="14"/>
                      <a:pt x="1216" y="43"/>
                    </a:cubicBezTo>
                    <a:cubicBezTo>
                      <a:pt x="578" y="925"/>
                      <a:pt x="304" y="2171"/>
                      <a:pt x="183" y="3235"/>
                    </a:cubicBezTo>
                    <a:cubicBezTo>
                      <a:pt x="1" y="4390"/>
                      <a:pt x="61" y="5575"/>
                      <a:pt x="61" y="6761"/>
                    </a:cubicBezTo>
                    <a:cubicBezTo>
                      <a:pt x="183" y="5636"/>
                      <a:pt x="213" y="4542"/>
                      <a:pt x="365" y="3448"/>
                    </a:cubicBezTo>
                    <a:cubicBezTo>
                      <a:pt x="456" y="2870"/>
                      <a:pt x="517" y="2353"/>
                      <a:pt x="730" y="1806"/>
                    </a:cubicBezTo>
                    <a:cubicBezTo>
                      <a:pt x="912" y="1229"/>
                      <a:pt x="1186" y="712"/>
                      <a:pt x="1399" y="165"/>
                    </a:cubicBezTo>
                    <a:cubicBezTo>
                      <a:pt x="1461" y="62"/>
                      <a:pt x="1382" y="1"/>
                      <a:pt x="1307" y="1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962" name="Google Shape;1962;p14"/>
              <p:cNvSpPr/>
              <p:nvPr/>
            </p:nvSpPr>
            <p:spPr>
              <a:xfrm rot="1256762">
                <a:off x="887474" y="2750857"/>
                <a:ext cx="111049" cy="145646"/>
              </a:xfrm>
              <a:custGeom>
                <a:rect b="b" l="l" r="r" t="t"/>
                <a:pathLst>
                  <a:path extrusionOk="0" h="4193" w="3197">
                    <a:moveTo>
                      <a:pt x="2979" y="1"/>
                    </a:moveTo>
                    <a:cubicBezTo>
                      <a:pt x="2954" y="1"/>
                      <a:pt x="2932" y="9"/>
                      <a:pt x="2919" y="29"/>
                    </a:cubicBezTo>
                    <a:cubicBezTo>
                      <a:pt x="2585" y="302"/>
                      <a:pt x="2281" y="697"/>
                      <a:pt x="2007" y="1001"/>
                    </a:cubicBezTo>
                    <a:cubicBezTo>
                      <a:pt x="1734" y="1305"/>
                      <a:pt x="1430" y="1640"/>
                      <a:pt x="1156" y="1944"/>
                    </a:cubicBezTo>
                    <a:cubicBezTo>
                      <a:pt x="670" y="2612"/>
                      <a:pt x="244" y="3342"/>
                      <a:pt x="1" y="4193"/>
                    </a:cubicBezTo>
                    <a:cubicBezTo>
                      <a:pt x="396" y="3433"/>
                      <a:pt x="913" y="2734"/>
                      <a:pt x="1430" y="2065"/>
                    </a:cubicBezTo>
                    <a:lnTo>
                      <a:pt x="2220" y="1153"/>
                    </a:lnTo>
                    <a:cubicBezTo>
                      <a:pt x="2524" y="849"/>
                      <a:pt x="2828" y="545"/>
                      <a:pt x="3101" y="181"/>
                    </a:cubicBezTo>
                    <a:cubicBezTo>
                      <a:pt x="3197" y="109"/>
                      <a:pt x="3068" y="1"/>
                      <a:pt x="2979" y="1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963" name="Google Shape;1963;p14"/>
              <p:cNvSpPr/>
              <p:nvPr/>
            </p:nvSpPr>
            <p:spPr>
              <a:xfrm rot="1256762">
                <a:off x="836636" y="2806934"/>
                <a:ext cx="86977" cy="34805"/>
              </a:xfrm>
              <a:custGeom>
                <a:rect b="b" l="l" r="r" t="t"/>
                <a:pathLst>
                  <a:path extrusionOk="0" h="1002" w="2504">
                    <a:moveTo>
                      <a:pt x="2386" y="0"/>
                    </a:moveTo>
                    <a:cubicBezTo>
                      <a:pt x="2370" y="0"/>
                      <a:pt x="2354" y="9"/>
                      <a:pt x="2341" y="29"/>
                    </a:cubicBezTo>
                    <a:cubicBezTo>
                      <a:pt x="2128" y="150"/>
                      <a:pt x="1976" y="241"/>
                      <a:pt x="1794" y="363"/>
                    </a:cubicBezTo>
                    <a:cubicBezTo>
                      <a:pt x="1611" y="485"/>
                      <a:pt x="1429" y="545"/>
                      <a:pt x="1247" y="636"/>
                    </a:cubicBezTo>
                    <a:cubicBezTo>
                      <a:pt x="851" y="758"/>
                      <a:pt x="426" y="910"/>
                      <a:pt x="0" y="1001"/>
                    </a:cubicBezTo>
                    <a:cubicBezTo>
                      <a:pt x="456" y="940"/>
                      <a:pt x="882" y="849"/>
                      <a:pt x="1307" y="758"/>
                    </a:cubicBezTo>
                    <a:cubicBezTo>
                      <a:pt x="1490" y="667"/>
                      <a:pt x="1672" y="636"/>
                      <a:pt x="1885" y="515"/>
                    </a:cubicBezTo>
                    <a:cubicBezTo>
                      <a:pt x="2067" y="454"/>
                      <a:pt x="2280" y="333"/>
                      <a:pt x="2432" y="181"/>
                    </a:cubicBezTo>
                    <a:cubicBezTo>
                      <a:pt x="2503" y="109"/>
                      <a:pt x="2444" y="0"/>
                      <a:pt x="2386" y="0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964" name="Google Shape;1964;p14"/>
              <p:cNvSpPr/>
              <p:nvPr/>
            </p:nvSpPr>
            <p:spPr>
              <a:xfrm rot="1256762">
                <a:off x="1079895" y="2509950"/>
                <a:ext cx="348153" cy="258779"/>
              </a:xfrm>
              <a:custGeom>
                <a:rect b="b" l="l" r="r" t="t"/>
                <a:pathLst>
                  <a:path extrusionOk="0" h="7450" w="10023">
                    <a:moveTo>
                      <a:pt x="9813" y="1"/>
                    </a:moveTo>
                    <a:cubicBezTo>
                      <a:pt x="9805" y="1"/>
                      <a:pt x="9797" y="1"/>
                      <a:pt x="9788" y="3"/>
                    </a:cubicBezTo>
                    <a:cubicBezTo>
                      <a:pt x="7752" y="459"/>
                      <a:pt x="5776" y="1523"/>
                      <a:pt x="4165" y="2769"/>
                    </a:cubicBezTo>
                    <a:cubicBezTo>
                      <a:pt x="3284" y="3437"/>
                      <a:pt x="2493" y="4106"/>
                      <a:pt x="1764" y="4896"/>
                    </a:cubicBezTo>
                    <a:cubicBezTo>
                      <a:pt x="1004" y="5717"/>
                      <a:pt x="457" y="6538"/>
                      <a:pt x="1" y="7450"/>
                    </a:cubicBezTo>
                    <a:cubicBezTo>
                      <a:pt x="518" y="6629"/>
                      <a:pt x="1217" y="5808"/>
                      <a:pt x="1916" y="5140"/>
                    </a:cubicBezTo>
                    <a:cubicBezTo>
                      <a:pt x="2676" y="4380"/>
                      <a:pt x="3496" y="3650"/>
                      <a:pt x="4408" y="3012"/>
                    </a:cubicBezTo>
                    <a:cubicBezTo>
                      <a:pt x="6080" y="1827"/>
                      <a:pt x="7873" y="915"/>
                      <a:pt x="9849" y="307"/>
                    </a:cubicBezTo>
                    <a:cubicBezTo>
                      <a:pt x="10023" y="278"/>
                      <a:pt x="9976" y="1"/>
                      <a:pt x="9813" y="1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965" name="Google Shape;1965;p14"/>
              <p:cNvSpPr/>
              <p:nvPr/>
            </p:nvSpPr>
            <p:spPr>
              <a:xfrm rot="1256762">
                <a:off x="1152651" y="2589937"/>
                <a:ext cx="58877" cy="173990"/>
              </a:xfrm>
              <a:custGeom>
                <a:rect b="b" l="l" r="r" t="t"/>
                <a:pathLst>
                  <a:path extrusionOk="0" h="5009" w="1695">
                    <a:moveTo>
                      <a:pt x="1513" y="0"/>
                    </a:moveTo>
                    <a:cubicBezTo>
                      <a:pt x="1482" y="0"/>
                      <a:pt x="1452" y="8"/>
                      <a:pt x="1429" y="23"/>
                    </a:cubicBezTo>
                    <a:cubicBezTo>
                      <a:pt x="1277" y="206"/>
                      <a:pt x="1155" y="449"/>
                      <a:pt x="1064" y="631"/>
                    </a:cubicBezTo>
                    <a:cubicBezTo>
                      <a:pt x="943" y="814"/>
                      <a:pt x="821" y="1026"/>
                      <a:pt x="699" y="1239"/>
                    </a:cubicBezTo>
                    <a:cubicBezTo>
                      <a:pt x="517" y="1574"/>
                      <a:pt x="365" y="1969"/>
                      <a:pt x="243" y="2394"/>
                    </a:cubicBezTo>
                    <a:cubicBezTo>
                      <a:pt x="0" y="3215"/>
                      <a:pt x="61" y="4127"/>
                      <a:pt x="213" y="5008"/>
                    </a:cubicBezTo>
                    <a:cubicBezTo>
                      <a:pt x="152" y="4127"/>
                      <a:pt x="213" y="3245"/>
                      <a:pt x="487" y="2425"/>
                    </a:cubicBezTo>
                    <a:cubicBezTo>
                      <a:pt x="608" y="2029"/>
                      <a:pt x="791" y="1695"/>
                      <a:pt x="973" y="1391"/>
                    </a:cubicBezTo>
                    <a:cubicBezTo>
                      <a:pt x="1216" y="1026"/>
                      <a:pt x="1520" y="631"/>
                      <a:pt x="1672" y="175"/>
                    </a:cubicBezTo>
                    <a:cubicBezTo>
                      <a:pt x="1695" y="63"/>
                      <a:pt x="1600" y="0"/>
                      <a:pt x="1513" y="0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966" name="Google Shape;1966;p14"/>
              <p:cNvSpPr/>
              <p:nvPr/>
            </p:nvSpPr>
            <p:spPr>
              <a:xfrm rot="1256762">
                <a:off x="1022299" y="2622178"/>
                <a:ext cx="113411" cy="32686"/>
              </a:xfrm>
              <a:custGeom>
                <a:rect b="b" l="l" r="r" t="t"/>
                <a:pathLst>
                  <a:path extrusionOk="0" h="941" w="3265">
                    <a:moveTo>
                      <a:pt x="3104" y="0"/>
                    </a:moveTo>
                    <a:cubicBezTo>
                      <a:pt x="3082" y="0"/>
                      <a:pt x="3060" y="9"/>
                      <a:pt x="3040" y="28"/>
                    </a:cubicBezTo>
                    <a:cubicBezTo>
                      <a:pt x="2797" y="119"/>
                      <a:pt x="2585" y="271"/>
                      <a:pt x="2311" y="393"/>
                    </a:cubicBezTo>
                    <a:cubicBezTo>
                      <a:pt x="2068" y="515"/>
                      <a:pt x="1825" y="575"/>
                      <a:pt x="1551" y="636"/>
                    </a:cubicBezTo>
                    <a:cubicBezTo>
                      <a:pt x="1065" y="788"/>
                      <a:pt x="518" y="849"/>
                      <a:pt x="1" y="940"/>
                    </a:cubicBezTo>
                    <a:cubicBezTo>
                      <a:pt x="548" y="879"/>
                      <a:pt x="1095" y="849"/>
                      <a:pt x="1673" y="788"/>
                    </a:cubicBezTo>
                    <a:cubicBezTo>
                      <a:pt x="1916" y="727"/>
                      <a:pt x="2189" y="667"/>
                      <a:pt x="2463" y="575"/>
                    </a:cubicBezTo>
                    <a:cubicBezTo>
                      <a:pt x="2736" y="515"/>
                      <a:pt x="2980" y="393"/>
                      <a:pt x="3192" y="211"/>
                    </a:cubicBezTo>
                    <a:cubicBezTo>
                      <a:pt x="3264" y="115"/>
                      <a:pt x="3185" y="0"/>
                      <a:pt x="3104" y="0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967" name="Google Shape;1967;p14"/>
              <p:cNvSpPr/>
              <p:nvPr/>
            </p:nvSpPr>
            <p:spPr>
              <a:xfrm rot="1833427">
                <a:off x="1055933" y="2555893"/>
                <a:ext cx="183826" cy="23551"/>
              </a:xfrm>
              <a:custGeom>
                <a:rect b="b" l="l" r="r" t="t"/>
                <a:pathLst>
                  <a:path extrusionOk="0" h="678" w="5292">
                    <a:moveTo>
                      <a:pt x="27" y="1"/>
                    </a:moveTo>
                    <a:cubicBezTo>
                      <a:pt x="14" y="1"/>
                      <a:pt x="0" y="14"/>
                      <a:pt x="41" y="14"/>
                    </a:cubicBezTo>
                    <a:cubicBezTo>
                      <a:pt x="41" y="4"/>
                      <a:pt x="34" y="1"/>
                      <a:pt x="27" y="1"/>
                    </a:cubicBezTo>
                    <a:close/>
                    <a:moveTo>
                      <a:pt x="41" y="14"/>
                    </a:moveTo>
                    <a:lnTo>
                      <a:pt x="41" y="14"/>
                    </a:lnTo>
                    <a:cubicBezTo>
                      <a:pt x="892" y="197"/>
                      <a:pt x="1743" y="470"/>
                      <a:pt x="2655" y="592"/>
                    </a:cubicBezTo>
                    <a:cubicBezTo>
                      <a:pt x="2956" y="635"/>
                      <a:pt x="3272" y="678"/>
                      <a:pt x="3571" y="678"/>
                    </a:cubicBezTo>
                    <a:cubicBezTo>
                      <a:pt x="3695" y="678"/>
                      <a:pt x="3816" y="671"/>
                      <a:pt x="3931" y="653"/>
                    </a:cubicBezTo>
                    <a:cubicBezTo>
                      <a:pt x="4327" y="622"/>
                      <a:pt x="4813" y="592"/>
                      <a:pt x="5147" y="410"/>
                    </a:cubicBezTo>
                    <a:cubicBezTo>
                      <a:pt x="5291" y="323"/>
                      <a:pt x="5217" y="73"/>
                      <a:pt x="5079" y="73"/>
                    </a:cubicBezTo>
                    <a:cubicBezTo>
                      <a:pt x="5072" y="73"/>
                      <a:pt x="5064" y="74"/>
                      <a:pt x="5056" y="75"/>
                    </a:cubicBezTo>
                    <a:cubicBezTo>
                      <a:pt x="4661" y="197"/>
                      <a:pt x="4296" y="318"/>
                      <a:pt x="3901" y="318"/>
                    </a:cubicBezTo>
                    <a:cubicBezTo>
                      <a:pt x="3688" y="334"/>
                      <a:pt x="3468" y="341"/>
                      <a:pt x="3244" y="341"/>
                    </a:cubicBezTo>
                    <a:cubicBezTo>
                      <a:pt x="3019" y="341"/>
                      <a:pt x="2792" y="334"/>
                      <a:pt x="2564" y="318"/>
                    </a:cubicBezTo>
                    <a:cubicBezTo>
                      <a:pt x="1712" y="288"/>
                      <a:pt x="861" y="136"/>
                      <a:pt x="41" y="14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968" name="Google Shape;1968;p14"/>
              <p:cNvSpPr/>
              <p:nvPr/>
            </p:nvSpPr>
            <p:spPr>
              <a:xfrm rot="1256762">
                <a:off x="914182" y="2691885"/>
                <a:ext cx="144673" cy="64052"/>
              </a:xfrm>
              <a:custGeom>
                <a:rect b="b" l="l" r="r" t="t"/>
                <a:pathLst>
                  <a:path extrusionOk="0" h="1844" w="4165">
                    <a:moveTo>
                      <a:pt x="3816" y="1"/>
                    </a:moveTo>
                    <a:cubicBezTo>
                      <a:pt x="3538" y="1"/>
                      <a:pt x="3240" y="77"/>
                      <a:pt x="2979" y="172"/>
                    </a:cubicBezTo>
                    <a:cubicBezTo>
                      <a:pt x="2584" y="294"/>
                      <a:pt x="2219" y="446"/>
                      <a:pt x="1855" y="597"/>
                    </a:cubicBezTo>
                    <a:cubicBezTo>
                      <a:pt x="1186" y="871"/>
                      <a:pt x="578" y="1327"/>
                      <a:pt x="1" y="1844"/>
                    </a:cubicBezTo>
                    <a:cubicBezTo>
                      <a:pt x="578" y="1357"/>
                      <a:pt x="1277" y="1023"/>
                      <a:pt x="1946" y="749"/>
                    </a:cubicBezTo>
                    <a:cubicBezTo>
                      <a:pt x="2280" y="597"/>
                      <a:pt x="2645" y="537"/>
                      <a:pt x="2979" y="446"/>
                    </a:cubicBezTo>
                    <a:cubicBezTo>
                      <a:pt x="3314" y="385"/>
                      <a:pt x="3709" y="324"/>
                      <a:pt x="4043" y="263"/>
                    </a:cubicBezTo>
                    <a:cubicBezTo>
                      <a:pt x="4165" y="202"/>
                      <a:pt x="4165" y="20"/>
                      <a:pt x="4043" y="20"/>
                    </a:cubicBezTo>
                    <a:cubicBezTo>
                      <a:pt x="3970" y="7"/>
                      <a:pt x="3894" y="1"/>
                      <a:pt x="3816" y="1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969" name="Google Shape;1969;p14"/>
              <p:cNvSpPr/>
              <p:nvPr/>
            </p:nvSpPr>
            <p:spPr>
              <a:xfrm rot="1256762">
                <a:off x="760909" y="2543836"/>
                <a:ext cx="171211" cy="196255"/>
              </a:xfrm>
              <a:custGeom>
                <a:rect b="b" l="l" r="r" t="t"/>
                <a:pathLst>
                  <a:path extrusionOk="0" h="5650" w="4929">
                    <a:moveTo>
                      <a:pt x="14" y="1"/>
                    </a:moveTo>
                    <a:cubicBezTo>
                      <a:pt x="8" y="1"/>
                      <a:pt x="1" y="14"/>
                      <a:pt x="21" y="14"/>
                    </a:cubicBezTo>
                    <a:cubicBezTo>
                      <a:pt x="21" y="4"/>
                      <a:pt x="18" y="1"/>
                      <a:pt x="14" y="1"/>
                    </a:cubicBezTo>
                    <a:close/>
                    <a:moveTo>
                      <a:pt x="21" y="14"/>
                    </a:moveTo>
                    <a:cubicBezTo>
                      <a:pt x="568" y="1139"/>
                      <a:pt x="1176" y="2203"/>
                      <a:pt x="1966" y="3206"/>
                    </a:cubicBezTo>
                    <a:cubicBezTo>
                      <a:pt x="2362" y="3662"/>
                      <a:pt x="2757" y="4087"/>
                      <a:pt x="3182" y="4452"/>
                    </a:cubicBezTo>
                    <a:cubicBezTo>
                      <a:pt x="3638" y="4878"/>
                      <a:pt x="4094" y="5303"/>
                      <a:pt x="4641" y="5638"/>
                    </a:cubicBezTo>
                    <a:cubicBezTo>
                      <a:pt x="4662" y="5646"/>
                      <a:pt x="4683" y="5650"/>
                      <a:pt x="4703" y="5650"/>
                    </a:cubicBezTo>
                    <a:cubicBezTo>
                      <a:pt x="4830" y="5650"/>
                      <a:pt x="4929" y="5499"/>
                      <a:pt x="4824" y="5394"/>
                    </a:cubicBezTo>
                    <a:cubicBezTo>
                      <a:pt x="4398" y="4999"/>
                      <a:pt x="3912" y="4604"/>
                      <a:pt x="3456" y="4239"/>
                    </a:cubicBezTo>
                    <a:cubicBezTo>
                      <a:pt x="3030" y="3844"/>
                      <a:pt x="2605" y="3419"/>
                      <a:pt x="2240" y="3054"/>
                    </a:cubicBezTo>
                    <a:cubicBezTo>
                      <a:pt x="1359" y="2112"/>
                      <a:pt x="629" y="1078"/>
                      <a:pt x="21" y="14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  <p:grpSp>
          <p:nvGrpSpPr>
            <p:cNvPr id="1970" name="Google Shape;1970;p14"/>
            <p:cNvGrpSpPr/>
            <p:nvPr/>
          </p:nvGrpSpPr>
          <p:grpSpPr>
            <a:xfrm>
              <a:off x="281124" y="1259384"/>
              <a:ext cx="807628" cy="493336"/>
              <a:chOff x="281124" y="1259384"/>
              <a:chExt cx="807628" cy="493336"/>
            </a:xfrm>
          </p:grpSpPr>
          <p:sp>
            <p:nvSpPr>
              <p:cNvPr id="1971" name="Google Shape;1971;p14"/>
              <p:cNvSpPr/>
              <p:nvPr/>
            </p:nvSpPr>
            <p:spPr>
              <a:xfrm rot="-1069417">
                <a:off x="377630" y="1360381"/>
                <a:ext cx="599495" cy="307982"/>
              </a:xfrm>
              <a:custGeom>
                <a:rect b="b" l="l" r="r" t="t"/>
                <a:pathLst>
                  <a:path extrusionOk="0" h="16626" w="32363">
                    <a:moveTo>
                      <a:pt x="32095" y="0"/>
                    </a:moveTo>
                    <a:cubicBezTo>
                      <a:pt x="32079" y="0"/>
                      <a:pt x="32063" y="2"/>
                      <a:pt x="32045" y="6"/>
                    </a:cubicBezTo>
                    <a:cubicBezTo>
                      <a:pt x="29523" y="371"/>
                      <a:pt x="26969" y="645"/>
                      <a:pt x="24507" y="1161"/>
                    </a:cubicBezTo>
                    <a:cubicBezTo>
                      <a:pt x="21893" y="1709"/>
                      <a:pt x="19522" y="2681"/>
                      <a:pt x="17091" y="3836"/>
                    </a:cubicBezTo>
                    <a:cubicBezTo>
                      <a:pt x="12835" y="5842"/>
                      <a:pt x="8550" y="7818"/>
                      <a:pt x="4902" y="10888"/>
                    </a:cubicBezTo>
                    <a:cubicBezTo>
                      <a:pt x="3017" y="12560"/>
                      <a:pt x="1285" y="14444"/>
                      <a:pt x="39" y="16602"/>
                    </a:cubicBezTo>
                    <a:cubicBezTo>
                      <a:pt x="2592" y="12833"/>
                      <a:pt x="6513" y="10067"/>
                      <a:pt x="10404" y="7848"/>
                    </a:cubicBezTo>
                    <a:cubicBezTo>
                      <a:pt x="12440" y="6724"/>
                      <a:pt x="14507" y="5812"/>
                      <a:pt x="16604" y="4809"/>
                    </a:cubicBezTo>
                    <a:cubicBezTo>
                      <a:pt x="18945" y="3684"/>
                      <a:pt x="21316" y="2529"/>
                      <a:pt x="23869" y="1891"/>
                    </a:cubicBezTo>
                    <a:cubicBezTo>
                      <a:pt x="26605" y="1222"/>
                      <a:pt x="29401" y="918"/>
                      <a:pt x="32137" y="371"/>
                    </a:cubicBezTo>
                    <a:cubicBezTo>
                      <a:pt x="32362" y="343"/>
                      <a:pt x="32300" y="0"/>
                      <a:pt x="32095" y="0"/>
                    </a:cubicBezTo>
                    <a:close/>
                    <a:moveTo>
                      <a:pt x="39" y="16602"/>
                    </a:moveTo>
                    <a:cubicBezTo>
                      <a:pt x="8" y="16618"/>
                      <a:pt x="1" y="16625"/>
                      <a:pt x="5" y="16625"/>
                    </a:cubicBezTo>
                    <a:cubicBezTo>
                      <a:pt x="8" y="16625"/>
                      <a:pt x="24" y="16618"/>
                      <a:pt x="39" y="16602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972" name="Google Shape;1972;p14"/>
              <p:cNvSpPr/>
              <p:nvPr/>
            </p:nvSpPr>
            <p:spPr>
              <a:xfrm>
                <a:off x="311763" y="1299067"/>
                <a:ext cx="441002" cy="440669"/>
              </a:xfrm>
              <a:custGeom>
                <a:rect b="b" l="l" r="r" t="t"/>
                <a:pathLst>
                  <a:path extrusionOk="0" h="23791" w="23809">
                    <a:moveTo>
                      <a:pt x="23362" y="0"/>
                    </a:moveTo>
                    <a:cubicBezTo>
                      <a:pt x="23352" y="0"/>
                      <a:pt x="23342" y="1"/>
                      <a:pt x="23332" y="2"/>
                    </a:cubicBezTo>
                    <a:cubicBezTo>
                      <a:pt x="18590" y="762"/>
                      <a:pt x="14152" y="2646"/>
                      <a:pt x="10323" y="5442"/>
                    </a:cubicBezTo>
                    <a:cubicBezTo>
                      <a:pt x="6614" y="8178"/>
                      <a:pt x="3514" y="11826"/>
                      <a:pt x="1721" y="16081"/>
                    </a:cubicBezTo>
                    <a:cubicBezTo>
                      <a:pt x="718" y="18513"/>
                      <a:pt x="170" y="21096"/>
                      <a:pt x="18" y="23741"/>
                    </a:cubicBezTo>
                    <a:cubicBezTo>
                      <a:pt x="1" y="23776"/>
                      <a:pt x="25" y="23791"/>
                      <a:pt x="47" y="23791"/>
                    </a:cubicBezTo>
                    <a:cubicBezTo>
                      <a:pt x="64" y="23791"/>
                      <a:pt x="79" y="23784"/>
                      <a:pt x="79" y="23771"/>
                    </a:cubicBezTo>
                    <a:cubicBezTo>
                      <a:pt x="414" y="19181"/>
                      <a:pt x="2420" y="14804"/>
                      <a:pt x="5338" y="11248"/>
                    </a:cubicBezTo>
                    <a:cubicBezTo>
                      <a:pt x="8225" y="7722"/>
                      <a:pt x="11994" y="4987"/>
                      <a:pt x="16098" y="3041"/>
                    </a:cubicBezTo>
                    <a:cubicBezTo>
                      <a:pt x="18469" y="1947"/>
                      <a:pt x="20931" y="1126"/>
                      <a:pt x="23484" y="549"/>
                    </a:cubicBezTo>
                    <a:cubicBezTo>
                      <a:pt x="23808" y="460"/>
                      <a:pt x="23675" y="0"/>
                      <a:pt x="23362" y="0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973" name="Google Shape;1973;p14"/>
              <p:cNvSpPr/>
              <p:nvPr/>
            </p:nvSpPr>
            <p:spPr>
              <a:xfrm>
                <a:off x="460730" y="1414341"/>
                <a:ext cx="59698" cy="296897"/>
              </a:xfrm>
              <a:custGeom>
                <a:rect b="b" l="l" r="r" t="t"/>
                <a:pathLst>
                  <a:path extrusionOk="0" h="16029" w="3223">
                    <a:moveTo>
                      <a:pt x="1954" y="1"/>
                    </a:moveTo>
                    <a:cubicBezTo>
                      <a:pt x="1867" y="1"/>
                      <a:pt x="1784" y="89"/>
                      <a:pt x="1825" y="192"/>
                    </a:cubicBezTo>
                    <a:cubicBezTo>
                      <a:pt x="2250" y="1499"/>
                      <a:pt x="2676" y="2776"/>
                      <a:pt x="2828" y="4174"/>
                    </a:cubicBezTo>
                    <a:cubicBezTo>
                      <a:pt x="2980" y="5542"/>
                      <a:pt x="2980" y="6910"/>
                      <a:pt x="2858" y="8277"/>
                    </a:cubicBezTo>
                    <a:cubicBezTo>
                      <a:pt x="2554" y="10983"/>
                      <a:pt x="1551" y="13749"/>
                      <a:pt x="1" y="16028"/>
                    </a:cubicBezTo>
                    <a:cubicBezTo>
                      <a:pt x="1703" y="13749"/>
                      <a:pt x="2615" y="11013"/>
                      <a:pt x="3010" y="8186"/>
                    </a:cubicBezTo>
                    <a:cubicBezTo>
                      <a:pt x="3192" y="6818"/>
                      <a:pt x="3223" y="5420"/>
                      <a:pt x="3071" y="4022"/>
                    </a:cubicBezTo>
                    <a:cubicBezTo>
                      <a:pt x="2919" y="2715"/>
                      <a:pt x="2676" y="1286"/>
                      <a:pt x="2068" y="71"/>
                    </a:cubicBezTo>
                    <a:cubicBezTo>
                      <a:pt x="2038" y="21"/>
                      <a:pt x="1996" y="1"/>
                      <a:pt x="1954" y="1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974" name="Google Shape;1974;p14"/>
              <p:cNvSpPr/>
              <p:nvPr/>
            </p:nvSpPr>
            <p:spPr>
              <a:xfrm>
                <a:off x="389803" y="1475487"/>
                <a:ext cx="36952" cy="267835"/>
              </a:xfrm>
              <a:custGeom>
                <a:rect b="b" l="l" r="r" t="t"/>
                <a:pathLst>
                  <a:path extrusionOk="0" h="14460" w="1995">
                    <a:moveTo>
                      <a:pt x="1858" y="1"/>
                    </a:moveTo>
                    <a:cubicBezTo>
                      <a:pt x="1814" y="1"/>
                      <a:pt x="1767" y="18"/>
                      <a:pt x="1733" y="52"/>
                    </a:cubicBezTo>
                    <a:cubicBezTo>
                      <a:pt x="0" y="4703"/>
                      <a:pt x="1520" y="9688"/>
                      <a:pt x="882" y="14460"/>
                    </a:cubicBezTo>
                    <a:cubicBezTo>
                      <a:pt x="1641" y="9718"/>
                      <a:pt x="426" y="4824"/>
                      <a:pt x="1976" y="143"/>
                    </a:cubicBezTo>
                    <a:cubicBezTo>
                      <a:pt x="1995" y="48"/>
                      <a:pt x="1931" y="1"/>
                      <a:pt x="1858" y="1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975" name="Google Shape;1975;p14"/>
              <p:cNvSpPr/>
              <p:nvPr/>
            </p:nvSpPr>
            <p:spPr>
              <a:xfrm>
                <a:off x="666779" y="1324261"/>
                <a:ext cx="35867" cy="149106"/>
              </a:xfrm>
              <a:custGeom>
                <a:rect b="b" l="l" r="r" t="t"/>
                <a:pathLst>
                  <a:path extrusionOk="0" h="6427" w="1546">
                    <a:moveTo>
                      <a:pt x="182" y="0"/>
                    </a:moveTo>
                    <a:cubicBezTo>
                      <a:pt x="97" y="0"/>
                      <a:pt x="0" y="86"/>
                      <a:pt x="86" y="172"/>
                    </a:cubicBezTo>
                    <a:cubicBezTo>
                      <a:pt x="1333" y="2026"/>
                      <a:pt x="1029" y="4276"/>
                      <a:pt x="1424" y="6403"/>
                    </a:cubicBezTo>
                    <a:cubicBezTo>
                      <a:pt x="1424" y="6419"/>
                      <a:pt x="1431" y="6426"/>
                      <a:pt x="1439" y="6426"/>
                    </a:cubicBezTo>
                    <a:cubicBezTo>
                      <a:pt x="1447" y="6426"/>
                      <a:pt x="1454" y="6419"/>
                      <a:pt x="1454" y="6403"/>
                    </a:cubicBezTo>
                    <a:cubicBezTo>
                      <a:pt x="1150" y="4276"/>
                      <a:pt x="1545" y="1996"/>
                      <a:pt x="269" y="51"/>
                    </a:cubicBezTo>
                    <a:cubicBezTo>
                      <a:pt x="251" y="15"/>
                      <a:pt x="217" y="0"/>
                      <a:pt x="182" y="0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976" name="Google Shape;1976;p14"/>
              <p:cNvSpPr/>
              <p:nvPr/>
            </p:nvSpPr>
            <p:spPr>
              <a:xfrm>
                <a:off x="432413" y="1439623"/>
                <a:ext cx="35658" cy="91315"/>
              </a:xfrm>
              <a:custGeom>
                <a:rect b="b" l="l" r="r" t="t"/>
                <a:pathLst>
                  <a:path extrusionOk="0" h="3936" w="1537">
                    <a:moveTo>
                      <a:pt x="1365" y="1"/>
                    </a:moveTo>
                    <a:cubicBezTo>
                      <a:pt x="1346" y="1"/>
                      <a:pt x="1327" y="5"/>
                      <a:pt x="1308" y="15"/>
                    </a:cubicBezTo>
                    <a:cubicBezTo>
                      <a:pt x="821" y="532"/>
                      <a:pt x="487" y="1140"/>
                      <a:pt x="274" y="1808"/>
                    </a:cubicBezTo>
                    <a:cubicBezTo>
                      <a:pt x="153" y="2507"/>
                      <a:pt x="92" y="3237"/>
                      <a:pt x="1" y="3936"/>
                    </a:cubicBezTo>
                    <a:cubicBezTo>
                      <a:pt x="183" y="3298"/>
                      <a:pt x="305" y="2629"/>
                      <a:pt x="487" y="1960"/>
                    </a:cubicBezTo>
                    <a:cubicBezTo>
                      <a:pt x="669" y="1291"/>
                      <a:pt x="1004" y="714"/>
                      <a:pt x="1460" y="197"/>
                    </a:cubicBezTo>
                    <a:cubicBezTo>
                      <a:pt x="1536" y="121"/>
                      <a:pt x="1463" y="1"/>
                      <a:pt x="1365" y="1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977" name="Google Shape;1977;p14"/>
              <p:cNvSpPr/>
              <p:nvPr/>
            </p:nvSpPr>
            <p:spPr>
              <a:xfrm>
                <a:off x="358242" y="1554345"/>
                <a:ext cx="23293" cy="127693"/>
              </a:xfrm>
              <a:custGeom>
                <a:rect b="b" l="l" r="r" t="t"/>
                <a:pathLst>
                  <a:path extrusionOk="0" h="5504" w="1004">
                    <a:moveTo>
                      <a:pt x="220" y="1"/>
                    </a:moveTo>
                    <a:cubicBezTo>
                      <a:pt x="132" y="1"/>
                      <a:pt x="44" y="77"/>
                      <a:pt x="62" y="184"/>
                    </a:cubicBezTo>
                    <a:cubicBezTo>
                      <a:pt x="670" y="1887"/>
                      <a:pt x="366" y="3771"/>
                      <a:pt x="1" y="5504"/>
                    </a:cubicBezTo>
                    <a:cubicBezTo>
                      <a:pt x="548" y="3771"/>
                      <a:pt x="1004" y="1887"/>
                      <a:pt x="366" y="124"/>
                    </a:cubicBezTo>
                    <a:cubicBezTo>
                      <a:pt x="341" y="37"/>
                      <a:pt x="280" y="1"/>
                      <a:pt x="220" y="1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978" name="Google Shape;1978;p14"/>
              <p:cNvSpPr/>
              <p:nvPr/>
            </p:nvSpPr>
            <p:spPr>
              <a:xfrm>
                <a:off x="535282" y="1381589"/>
                <a:ext cx="22527" cy="86327"/>
              </a:xfrm>
              <a:custGeom>
                <a:rect b="b" l="l" r="r" t="t"/>
                <a:pathLst>
                  <a:path extrusionOk="0" h="3721" w="971">
                    <a:moveTo>
                      <a:pt x="849" y="1"/>
                    </a:moveTo>
                    <a:cubicBezTo>
                      <a:pt x="788" y="1"/>
                      <a:pt x="727" y="46"/>
                      <a:pt x="727" y="137"/>
                    </a:cubicBezTo>
                    <a:cubicBezTo>
                      <a:pt x="666" y="411"/>
                      <a:pt x="727" y="715"/>
                      <a:pt x="666" y="958"/>
                    </a:cubicBezTo>
                    <a:cubicBezTo>
                      <a:pt x="636" y="1262"/>
                      <a:pt x="636" y="1566"/>
                      <a:pt x="575" y="1931"/>
                    </a:cubicBezTo>
                    <a:cubicBezTo>
                      <a:pt x="453" y="2539"/>
                      <a:pt x="301" y="3147"/>
                      <a:pt x="28" y="3694"/>
                    </a:cubicBezTo>
                    <a:cubicBezTo>
                      <a:pt x="362" y="3177"/>
                      <a:pt x="575" y="2569"/>
                      <a:pt x="727" y="1961"/>
                    </a:cubicBezTo>
                    <a:cubicBezTo>
                      <a:pt x="788" y="1657"/>
                      <a:pt x="818" y="1353"/>
                      <a:pt x="879" y="1049"/>
                    </a:cubicBezTo>
                    <a:cubicBezTo>
                      <a:pt x="909" y="745"/>
                      <a:pt x="970" y="441"/>
                      <a:pt x="970" y="137"/>
                    </a:cubicBezTo>
                    <a:cubicBezTo>
                      <a:pt x="970" y="46"/>
                      <a:pt x="909" y="1"/>
                      <a:pt x="849" y="1"/>
                    </a:cubicBezTo>
                    <a:close/>
                    <a:moveTo>
                      <a:pt x="28" y="3694"/>
                    </a:moveTo>
                    <a:cubicBezTo>
                      <a:pt x="8" y="3694"/>
                      <a:pt x="1" y="3721"/>
                      <a:pt x="8" y="3721"/>
                    </a:cubicBezTo>
                    <a:cubicBezTo>
                      <a:pt x="11" y="3721"/>
                      <a:pt x="18" y="3714"/>
                      <a:pt x="28" y="3694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979" name="Google Shape;1979;p14"/>
              <p:cNvSpPr/>
              <p:nvPr/>
            </p:nvSpPr>
            <p:spPr>
              <a:xfrm>
                <a:off x="461912" y="1359015"/>
                <a:ext cx="109318" cy="33918"/>
              </a:xfrm>
              <a:custGeom>
                <a:rect b="b" l="l" r="r" t="t"/>
                <a:pathLst>
                  <a:path extrusionOk="0" h="1462" w="4712">
                    <a:moveTo>
                      <a:pt x="4552" y="1"/>
                    </a:moveTo>
                    <a:cubicBezTo>
                      <a:pt x="4545" y="1"/>
                      <a:pt x="4537" y="2"/>
                      <a:pt x="4529" y="3"/>
                    </a:cubicBezTo>
                    <a:cubicBezTo>
                      <a:pt x="2918" y="246"/>
                      <a:pt x="1246" y="398"/>
                      <a:pt x="0" y="1462"/>
                    </a:cubicBezTo>
                    <a:cubicBezTo>
                      <a:pt x="1338" y="489"/>
                      <a:pt x="2979" y="459"/>
                      <a:pt x="4529" y="307"/>
                    </a:cubicBezTo>
                    <a:cubicBezTo>
                      <a:pt x="4704" y="307"/>
                      <a:pt x="4711" y="1"/>
                      <a:pt x="4552" y="1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980" name="Google Shape;1980;p14"/>
              <p:cNvSpPr/>
              <p:nvPr/>
            </p:nvSpPr>
            <p:spPr>
              <a:xfrm>
                <a:off x="571657" y="1497867"/>
                <a:ext cx="33581" cy="179779"/>
              </a:xfrm>
              <a:custGeom>
                <a:rect b="b" l="l" r="r" t="t"/>
                <a:pathLst>
                  <a:path extrusionOk="0" h="9706" w="1813">
                    <a:moveTo>
                      <a:pt x="1611" y="1"/>
                    </a:moveTo>
                    <a:cubicBezTo>
                      <a:pt x="1553" y="1"/>
                      <a:pt x="1502" y="30"/>
                      <a:pt x="1490" y="100"/>
                    </a:cubicBezTo>
                    <a:cubicBezTo>
                      <a:pt x="1065" y="3322"/>
                      <a:pt x="1399" y="6665"/>
                      <a:pt x="1" y="9705"/>
                    </a:cubicBezTo>
                    <a:cubicBezTo>
                      <a:pt x="1581" y="6726"/>
                      <a:pt x="1277" y="3413"/>
                      <a:pt x="1794" y="191"/>
                    </a:cubicBezTo>
                    <a:cubicBezTo>
                      <a:pt x="1813" y="78"/>
                      <a:pt x="1704" y="1"/>
                      <a:pt x="1611" y="1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981" name="Google Shape;1981;p14"/>
              <p:cNvSpPr/>
              <p:nvPr/>
            </p:nvSpPr>
            <p:spPr>
              <a:xfrm>
                <a:off x="673181" y="1373642"/>
                <a:ext cx="78276" cy="198895"/>
              </a:xfrm>
              <a:custGeom>
                <a:rect b="b" l="l" r="r" t="t"/>
                <a:pathLst>
                  <a:path extrusionOk="0" h="10738" w="4226">
                    <a:moveTo>
                      <a:pt x="4058" y="0"/>
                    </a:moveTo>
                    <a:cubicBezTo>
                      <a:pt x="3974" y="0"/>
                      <a:pt x="3891" y="53"/>
                      <a:pt x="3891" y="160"/>
                    </a:cubicBezTo>
                    <a:cubicBezTo>
                      <a:pt x="3648" y="3990"/>
                      <a:pt x="1885" y="7394"/>
                      <a:pt x="0" y="10737"/>
                    </a:cubicBezTo>
                    <a:cubicBezTo>
                      <a:pt x="2067" y="7455"/>
                      <a:pt x="3952" y="4111"/>
                      <a:pt x="4225" y="160"/>
                    </a:cubicBezTo>
                    <a:cubicBezTo>
                      <a:pt x="4225" y="53"/>
                      <a:pt x="4142" y="0"/>
                      <a:pt x="4058" y="0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982" name="Google Shape;1982;p14"/>
              <p:cNvSpPr/>
              <p:nvPr/>
            </p:nvSpPr>
            <p:spPr>
              <a:xfrm>
                <a:off x="613681" y="1337193"/>
                <a:ext cx="46936" cy="245590"/>
              </a:xfrm>
              <a:custGeom>
                <a:rect b="b" l="l" r="r" t="t"/>
                <a:pathLst>
                  <a:path extrusionOk="0" h="13259" w="2534">
                    <a:moveTo>
                      <a:pt x="717" y="0"/>
                    </a:moveTo>
                    <a:cubicBezTo>
                      <a:pt x="619" y="0"/>
                      <a:pt x="527" y="69"/>
                      <a:pt x="527" y="206"/>
                    </a:cubicBezTo>
                    <a:cubicBezTo>
                      <a:pt x="1044" y="4431"/>
                      <a:pt x="2321" y="9355"/>
                      <a:pt x="41" y="13245"/>
                    </a:cubicBezTo>
                    <a:cubicBezTo>
                      <a:pt x="2534" y="9446"/>
                      <a:pt x="1379" y="4431"/>
                      <a:pt x="953" y="206"/>
                    </a:cubicBezTo>
                    <a:cubicBezTo>
                      <a:pt x="923" y="69"/>
                      <a:pt x="816" y="0"/>
                      <a:pt x="717" y="0"/>
                    </a:cubicBezTo>
                    <a:close/>
                    <a:moveTo>
                      <a:pt x="41" y="13245"/>
                    </a:moveTo>
                    <a:cubicBezTo>
                      <a:pt x="1" y="13245"/>
                      <a:pt x="14" y="13259"/>
                      <a:pt x="28" y="13259"/>
                    </a:cubicBezTo>
                    <a:cubicBezTo>
                      <a:pt x="34" y="13259"/>
                      <a:pt x="41" y="13255"/>
                      <a:pt x="41" y="13245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983" name="Google Shape;1983;p14"/>
              <p:cNvSpPr/>
              <p:nvPr/>
            </p:nvSpPr>
            <p:spPr>
              <a:xfrm>
                <a:off x="588301" y="1409974"/>
                <a:ext cx="52659" cy="55327"/>
              </a:xfrm>
              <a:custGeom>
                <a:rect b="b" l="l" r="r" t="t"/>
                <a:pathLst>
                  <a:path extrusionOk="0" h="2987" w="2843">
                    <a:moveTo>
                      <a:pt x="2632" y="0"/>
                    </a:moveTo>
                    <a:cubicBezTo>
                      <a:pt x="2603" y="0"/>
                      <a:pt x="2573" y="13"/>
                      <a:pt x="2543" y="42"/>
                    </a:cubicBezTo>
                    <a:cubicBezTo>
                      <a:pt x="1480" y="802"/>
                      <a:pt x="689" y="1835"/>
                      <a:pt x="21" y="2960"/>
                    </a:cubicBezTo>
                    <a:cubicBezTo>
                      <a:pt x="416" y="2443"/>
                      <a:pt x="780" y="1957"/>
                      <a:pt x="1236" y="1501"/>
                    </a:cubicBezTo>
                    <a:cubicBezTo>
                      <a:pt x="1692" y="1045"/>
                      <a:pt x="2209" y="650"/>
                      <a:pt x="2695" y="315"/>
                    </a:cubicBezTo>
                    <a:cubicBezTo>
                      <a:pt x="2843" y="217"/>
                      <a:pt x="2752" y="0"/>
                      <a:pt x="2632" y="0"/>
                    </a:cubicBezTo>
                    <a:close/>
                    <a:moveTo>
                      <a:pt x="21" y="2960"/>
                    </a:moveTo>
                    <a:cubicBezTo>
                      <a:pt x="0" y="2960"/>
                      <a:pt x="7" y="2987"/>
                      <a:pt x="14" y="2987"/>
                    </a:cubicBezTo>
                    <a:cubicBezTo>
                      <a:pt x="17" y="2987"/>
                      <a:pt x="21" y="2980"/>
                      <a:pt x="21" y="2960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984" name="Google Shape;1984;p14"/>
              <p:cNvSpPr/>
              <p:nvPr/>
            </p:nvSpPr>
            <p:spPr>
              <a:xfrm>
                <a:off x="469751" y="1466670"/>
                <a:ext cx="46399" cy="54271"/>
              </a:xfrm>
              <a:custGeom>
                <a:rect b="b" l="l" r="r" t="t"/>
                <a:pathLst>
                  <a:path extrusionOk="0" h="2930" w="2505">
                    <a:moveTo>
                      <a:pt x="2282" y="1"/>
                    </a:moveTo>
                    <a:cubicBezTo>
                      <a:pt x="2262" y="1"/>
                      <a:pt x="2241" y="4"/>
                      <a:pt x="2219" y="12"/>
                    </a:cubicBezTo>
                    <a:cubicBezTo>
                      <a:pt x="1642" y="285"/>
                      <a:pt x="1186" y="771"/>
                      <a:pt x="851" y="1258"/>
                    </a:cubicBezTo>
                    <a:cubicBezTo>
                      <a:pt x="456" y="1774"/>
                      <a:pt x="213" y="2322"/>
                      <a:pt x="0" y="2930"/>
                    </a:cubicBezTo>
                    <a:cubicBezTo>
                      <a:pt x="274" y="2413"/>
                      <a:pt x="608" y="1926"/>
                      <a:pt x="1003" y="1440"/>
                    </a:cubicBezTo>
                    <a:cubicBezTo>
                      <a:pt x="1186" y="1227"/>
                      <a:pt x="1368" y="1045"/>
                      <a:pt x="1611" y="863"/>
                    </a:cubicBezTo>
                    <a:cubicBezTo>
                      <a:pt x="1824" y="650"/>
                      <a:pt x="2098" y="467"/>
                      <a:pt x="2371" y="285"/>
                    </a:cubicBezTo>
                    <a:cubicBezTo>
                      <a:pt x="2505" y="178"/>
                      <a:pt x="2427" y="1"/>
                      <a:pt x="2282" y="1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985" name="Google Shape;1985;p14"/>
              <p:cNvSpPr/>
              <p:nvPr/>
            </p:nvSpPr>
            <p:spPr>
              <a:xfrm>
                <a:off x="281124" y="1502347"/>
                <a:ext cx="121063" cy="134010"/>
              </a:xfrm>
              <a:custGeom>
                <a:rect b="b" l="l" r="r" t="t"/>
                <a:pathLst>
                  <a:path extrusionOk="0" h="7235" w="6536">
                    <a:moveTo>
                      <a:pt x="6353" y="0"/>
                    </a:moveTo>
                    <a:cubicBezTo>
                      <a:pt x="4803" y="335"/>
                      <a:pt x="3435" y="1551"/>
                      <a:pt x="2493" y="2766"/>
                    </a:cubicBezTo>
                    <a:cubicBezTo>
                      <a:pt x="1460" y="4165"/>
                      <a:pt x="761" y="5715"/>
                      <a:pt x="1" y="7235"/>
                    </a:cubicBezTo>
                    <a:cubicBezTo>
                      <a:pt x="852" y="5867"/>
                      <a:pt x="1581" y="4408"/>
                      <a:pt x="2554" y="3101"/>
                    </a:cubicBezTo>
                    <a:cubicBezTo>
                      <a:pt x="3040" y="2462"/>
                      <a:pt x="3557" y="1885"/>
                      <a:pt x="4195" y="1399"/>
                    </a:cubicBezTo>
                    <a:cubicBezTo>
                      <a:pt x="4864" y="852"/>
                      <a:pt x="5624" y="548"/>
                      <a:pt x="6445" y="183"/>
                    </a:cubicBezTo>
                    <a:cubicBezTo>
                      <a:pt x="6536" y="152"/>
                      <a:pt x="6475" y="0"/>
                      <a:pt x="6353" y="0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986" name="Google Shape;1986;p14"/>
              <p:cNvSpPr/>
              <p:nvPr/>
            </p:nvSpPr>
            <p:spPr>
              <a:xfrm>
                <a:off x="353059" y="1473067"/>
                <a:ext cx="81629" cy="24431"/>
              </a:xfrm>
              <a:custGeom>
                <a:rect b="b" l="l" r="r" t="t"/>
                <a:pathLst>
                  <a:path extrusionOk="0" h="1319" w="4407">
                    <a:moveTo>
                      <a:pt x="4306" y="1"/>
                    </a:moveTo>
                    <a:cubicBezTo>
                      <a:pt x="4292" y="1"/>
                      <a:pt x="4275" y="4"/>
                      <a:pt x="4256" y="12"/>
                    </a:cubicBezTo>
                    <a:cubicBezTo>
                      <a:pt x="2828" y="224"/>
                      <a:pt x="1247" y="376"/>
                      <a:pt x="1" y="1319"/>
                    </a:cubicBezTo>
                    <a:cubicBezTo>
                      <a:pt x="1217" y="468"/>
                      <a:pt x="2858" y="255"/>
                      <a:pt x="4287" y="164"/>
                    </a:cubicBezTo>
                    <a:cubicBezTo>
                      <a:pt x="4393" y="164"/>
                      <a:pt x="4406" y="1"/>
                      <a:pt x="4306" y="1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987" name="Google Shape;1987;p14"/>
              <p:cNvSpPr/>
              <p:nvPr/>
            </p:nvSpPr>
            <p:spPr>
              <a:xfrm>
                <a:off x="708819" y="1259384"/>
                <a:ext cx="379934" cy="312975"/>
              </a:xfrm>
              <a:custGeom>
                <a:rect b="b" l="l" r="r" t="t"/>
                <a:pathLst>
                  <a:path extrusionOk="0" h="16897" w="20512">
                    <a:moveTo>
                      <a:pt x="20226" y="1"/>
                    </a:moveTo>
                    <a:cubicBezTo>
                      <a:pt x="20194" y="1"/>
                      <a:pt x="20159" y="9"/>
                      <a:pt x="20122" y="27"/>
                    </a:cubicBezTo>
                    <a:cubicBezTo>
                      <a:pt x="13739" y="2732"/>
                      <a:pt x="7478" y="6683"/>
                      <a:pt x="3101" y="12155"/>
                    </a:cubicBezTo>
                    <a:cubicBezTo>
                      <a:pt x="1855" y="13583"/>
                      <a:pt x="821" y="15194"/>
                      <a:pt x="0" y="16896"/>
                    </a:cubicBezTo>
                    <a:cubicBezTo>
                      <a:pt x="1581" y="13826"/>
                      <a:pt x="3952" y="11182"/>
                      <a:pt x="6535" y="8963"/>
                    </a:cubicBezTo>
                    <a:cubicBezTo>
                      <a:pt x="9180" y="6592"/>
                      <a:pt x="12159" y="4586"/>
                      <a:pt x="15259" y="2823"/>
                    </a:cubicBezTo>
                    <a:cubicBezTo>
                      <a:pt x="16900" y="1911"/>
                      <a:pt x="18603" y="1091"/>
                      <a:pt x="20305" y="361"/>
                    </a:cubicBezTo>
                    <a:cubicBezTo>
                      <a:pt x="20511" y="258"/>
                      <a:pt x="20411" y="1"/>
                      <a:pt x="20226" y="1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988" name="Google Shape;1988;p14"/>
              <p:cNvSpPr/>
              <p:nvPr/>
            </p:nvSpPr>
            <p:spPr>
              <a:xfrm>
                <a:off x="835092" y="1381537"/>
                <a:ext cx="45621" cy="90686"/>
              </a:xfrm>
              <a:custGeom>
                <a:rect b="b" l="l" r="r" t="t"/>
                <a:pathLst>
                  <a:path extrusionOk="0" h="4896" w="2463">
                    <a:moveTo>
                      <a:pt x="2225" y="0"/>
                    </a:moveTo>
                    <a:cubicBezTo>
                      <a:pt x="2175" y="0"/>
                      <a:pt x="2125" y="26"/>
                      <a:pt x="2098" y="93"/>
                    </a:cubicBezTo>
                    <a:cubicBezTo>
                      <a:pt x="2037" y="306"/>
                      <a:pt x="2067" y="488"/>
                      <a:pt x="2037" y="670"/>
                    </a:cubicBezTo>
                    <a:cubicBezTo>
                      <a:pt x="2007" y="883"/>
                      <a:pt x="1946" y="1126"/>
                      <a:pt x="1885" y="1309"/>
                    </a:cubicBezTo>
                    <a:cubicBezTo>
                      <a:pt x="1763" y="1765"/>
                      <a:pt x="1581" y="2190"/>
                      <a:pt x="1399" y="2616"/>
                    </a:cubicBezTo>
                    <a:cubicBezTo>
                      <a:pt x="1034" y="3497"/>
                      <a:pt x="548" y="4196"/>
                      <a:pt x="0" y="4895"/>
                    </a:cubicBezTo>
                    <a:cubicBezTo>
                      <a:pt x="608" y="4257"/>
                      <a:pt x="1186" y="3527"/>
                      <a:pt x="1642" y="2737"/>
                    </a:cubicBezTo>
                    <a:cubicBezTo>
                      <a:pt x="1885" y="2342"/>
                      <a:pt x="2067" y="1886"/>
                      <a:pt x="2219" y="1430"/>
                    </a:cubicBezTo>
                    <a:cubicBezTo>
                      <a:pt x="2280" y="1217"/>
                      <a:pt x="2341" y="974"/>
                      <a:pt x="2371" y="761"/>
                    </a:cubicBezTo>
                    <a:cubicBezTo>
                      <a:pt x="2402" y="549"/>
                      <a:pt x="2463" y="306"/>
                      <a:pt x="2371" y="93"/>
                    </a:cubicBezTo>
                    <a:cubicBezTo>
                      <a:pt x="2354" y="42"/>
                      <a:pt x="2290" y="0"/>
                      <a:pt x="2225" y="0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989" name="Google Shape;1989;p14"/>
              <p:cNvSpPr/>
              <p:nvPr/>
            </p:nvSpPr>
            <p:spPr>
              <a:xfrm>
                <a:off x="761975" y="1409208"/>
                <a:ext cx="73757" cy="41176"/>
              </a:xfrm>
              <a:custGeom>
                <a:rect b="b" l="l" r="r" t="t"/>
                <a:pathLst>
                  <a:path extrusionOk="0" h="2223" w="3982">
                    <a:moveTo>
                      <a:pt x="3827" y="1"/>
                    </a:moveTo>
                    <a:cubicBezTo>
                      <a:pt x="3818" y="1"/>
                      <a:pt x="3809" y="2"/>
                      <a:pt x="3800" y="3"/>
                    </a:cubicBezTo>
                    <a:cubicBezTo>
                      <a:pt x="3040" y="94"/>
                      <a:pt x="2310" y="338"/>
                      <a:pt x="1672" y="733"/>
                    </a:cubicBezTo>
                    <a:cubicBezTo>
                      <a:pt x="1003" y="1067"/>
                      <a:pt x="426" y="1614"/>
                      <a:pt x="0" y="2222"/>
                    </a:cubicBezTo>
                    <a:cubicBezTo>
                      <a:pt x="973" y="1189"/>
                      <a:pt x="2341" y="459"/>
                      <a:pt x="3800" y="277"/>
                    </a:cubicBezTo>
                    <a:cubicBezTo>
                      <a:pt x="3973" y="248"/>
                      <a:pt x="3982" y="1"/>
                      <a:pt x="3827" y="1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990" name="Google Shape;1990;p14"/>
              <p:cNvSpPr/>
              <p:nvPr/>
            </p:nvSpPr>
            <p:spPr>
              <a:xfrm rot="213596">
                <a:off x="670826" y="1320571"/>
                <a:ext cx="133201" cy="52284"/>
              </a:xfrm>
              <a:custGeom>
                <a:rect b="b" l="l" r="r" t="t"/>
                <a:pathLst>
                  <a:path extrusionOk="0" h="2823" w="7192">
                    <a:moveTo>
                      <a:pt x="7" y="2809"/>
                    </a:moveTo>
                    <a:cubicBezTo>
                      <a:pt x="0" y="2809"/>
                      <a:pt x="7" y="2823"/>
                      <a:pt x="27" y="2823"/>
                    </a:cubicBezTo>
                    <a:cubicBezTo>
                      <a:pt x="17" y="2813"/>
                      <a:pt x="11" y="2809"/>
                      <a:pt x="7" y="2809"/>
                    </a:cubicBezTo>
                    <a:close/>
                    <a:moveTo>
                      <a:pt x="5758" y="1"/>
                    </a:moveTo>
                    <a:cubicBezTo>
                      <a:pt x="4911" y="1"/>
                      <a:pt x="4054" y="197"/>
                      <a:pt x="3280" y="543"/>
                    </a:cubicBezTo>
                    <a:cubicBezTo>
                      <a:pt x="2064" y="1090"/>
                      <a:pt x="1030" y="2002"/>
                      <a:pt x="27" y="2823"/>
                    </a:cubicBezTo>
                    <a:cubicBezTo>
                      <a:pt x="1000" y="2154"/>
                      <a:pt x="2034" y="1425"/>
                      <a:pt x="3128" y="938"/>
                    </a:cubicBezTo>
                    <a:cubicBezTo>
                      <a:pt x="3675" y="695"/>
                      <a:pt x="4252" y="482"/>
                      <a:pt x="4800" y="391"/>
                    </a:cubicBezTo>
                    <a:cubicBezTo>
                      <a:pt x="5024" y="362"/>
                      <a:pt x="5245" y="348"/>
                      <a:pt x="5464" y="348"/>
                    </a:cubicBezTo>
                    <a:cubicBezTo>
                      <a:pt x="5930" y="348"/>
                      <a:pt x="6391" y="410"/>
                      <a:pt x="6866" y="513"/>
                    </a:cubicBezTo>
                    <a:cubicBezTo>
                      <a:pt x="6876" y="514"/>
                      <a:pt x="6885" y="515"/>
                      <a:pt x="6894" y="515"/>
                    </a:cubicBezTo>
                    <a:cubicBezTo>
                      <a:pt x="7089" y="515"/>
                      <a:pt x="7192" y="206"/>
                      <a:pt x="6988" y="148"/>
                    </a:cubicBezTo>
                    <a:cubicBezTo>
                      <a:pt x="6587" y="48"/>
                      <a:pt x="6174" y="1"/>
                      <a:pt x="5758" y="1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  <p:grpSp>
          <p:nvGrpSpPr>
            <p:cNvPr id="1991" name="Google Shape;1991;p14"/>
            <p:cNvGrpSpPr/>
            <p:nvPr/>
          </p:nvGrpSpPr>
          <p:grpSpPr>
            <a:xfrm>
              <a:off x="1287499" y="1519165"/>
              <a:ext cx="81803" cy="349206"/>
              <a:chOff x="1287499" y="1519165"/>
              <a:chExt cx="81803" cy="349206"/>
            </a:xfrm>
          </p:grpSpPr>
          <p:sp>
            <p:nvSpPr>
              <p:cNvPr id="1992" name="Google Shape;1992;p14"/>
              <p:cNvSpPr/>
              <p:nvPr/>
            </p:nvSpPr>
            <p:spPr>
              <a:xfrm>
                <a:off x="1293995" y="1687597"/>
                <a:ext cx="49114" cy="45379"/>
              </a:xfrm>
              <a:custGeom>
                <a:rect b="b" l="l" r="r" t="t"/>
                <a:pathLst>
                  <a:path extrusionOk="0" h="1956" w="2117">
                    <a:moveTo>
                      <a:pt x="1665" y="1013"/>
                    </a:moveTo>
                    <a:lnTo>
                      <a:pt x="1665" y="1013"/>
                    </a:lnTo>
                    <a:cubicBezTo>
                      <a:pt x="1677" y="1030"/>
                      <a:pt x="1689" y="1047"/>
                      <a:pt x="1702" y="1064"/>
                    </a:cubicBezTo>
                    <a:lnTo>
                      <a:pt x="1702" y="1064"/>
                    </a:lnTo>
                    <a:cubicBezTo>
                      <a:pt x="1691" y="1045"/>
                      <a:pt x="1678" y="1026"/>
                      <a:pt x="1665" y="1013"/>
                    </a:cubicBezTo>
                    <a:close/>
                    <a:moveTo>
                      <a:pt x="1883" y="1760"/>
                    </a:moveTo>
                    <a:cubicBezTo>
                      <a:pt x="1881" y="1764"/>
                      <a:pt x="1880" y="1768"/>
                      <a:pt x="1878" y="1773"/>
                    </a:cubicBezTo>
                    <a:cubicBezTo>
                      <a:pt x="1873" y="1784"/>
                      <a:pt x="1870" y="1791"/>
                      <a:pt x="1869" y="1795"/>
                    </a:cubicBezTo>
                    <a:lnTo>
                      <a:pt x="1869" y="1795"/>
                    </a:lnTo>
                    <a:cubicBezTo>
                      <a:pt x="1865" y="1796"/>
                      <a:pt x="1858" y="1798"/>
                      <a:pt x="1848" y="1804"/>
                    </a:cubicBezTo>
                    <a:cubicBezTo>
                      <a:pt x="1863" y="1788"/>
                      <a:pt x="1875" y="1773"/>
                      <a:pt x="1883" y="1760"/>
                    </a:cubicBezTo>
                    <a:close/>
                    <a:moveTo>
                      <a:pt x="343" y="1"/>
                    </a:moveTo>
                    <a:cubicBezTo>
                      <a:pt x="140" y="1"/>
                      <a:pt x="0" y="212"/>
                      <a:pt x="54" y="375"/>
                    </a:cubicBezTo>
                    <a:cubicBezTo>
                      <a:pt x="115" y="436"/>
                      <a:pt x="115" y="527"/>
                      <a:pt x="146" y="588"/>
                    </a:cubicBezTo>
                    <a:cubicBezTo>
                      <a:pt x="176" y="679"/>
                      <a:pt x="176" y="740"/>
                      <a:pt x="206" y="831"/>
                    </a:cubicBezTo>
                    <a:cubicBezTo>
                      <a:pt x="237" y="922"/>
                      <a:pt x="328" y="1044"/>
                      <a:pt x="358" y="1165"/>
                    </a:cubicBezTo>
                    <a:lnTo>
                      <a:pt x="480" y="1378"/>
                    </a:lnTo>
                    <a:cubicBezTo>
                      <a:pt x="510" y="1469"/>
                      <a:pt x="601" y="1530"/>
                      <a:pt x="632" y="1591"/>
                    </a:cubicBezTo>
                    <a:cubicBezTo>
                      <a:pt x="662" y="1652"/>
                      <a:pt x="784" y="1682"/>
                      <a:pt x="814" y="1743"/>
                    </a:cubicBezTo>
                    <a:lnTo>
                      <a:pt x="1057" y="1834"/>
                    </a:lnTo>
                    <a:cubicBezTo>
                      <a:pt x="1209" y="1925"/>
                      <a:pt x="1361" y="1956"/>
                      <a:pt x="1513" y="1956"/>
                    </a:cubicBezTo>
                    <a:cubicBezTo>
                      <a:pt x="1635" y="1956"/>
                      <a:pt x="1696" y="1925"/>
                      <a:pt x="1757" y="1895"/>
                    </a:cubicBezTo>
                    <a:cubicBezTo>
                      <a:pt x="1802" y="1895"/>
                      <a:pt x="1830" y="1861"/>
                      <a:pt x="1842" y="1832"/>
                    </a:cubicBezTo>
                    <a:lnTo>
                      <a:pt x="1842" y="1832"/>
                    </a:lnTo>
                    <a:cubicBezTo>
                      <a:pt x="1894" y="1829"/>
                      <a:pt x="1947" y="1821"/>
                      <a:pt x="2000" y="1804"/>
                    </a:cubicBezTo>
                    <a:cubicBezTo>
                      <a:pt x="2026" y="1823"/>
                      <a:pt x="2047" y="1832"/>
                      <a:pt x="2062" y="1832"/>
                    </a:cubicBezTo>
                    <a:cubicBezTo>
                      <a:pt x="2117" y="1832"/>
                      <a:pt x="2101" y="1723"/>
                      <a:pt x="2030" y="1652"/>
                    </a:cubicBezTo>
                    <a:cubicBezTo>
                      <a:pt x="2006" y="1640"/>
                      <a:pt x="1987" y="1628"/>
                      <a:pt x="1969" y="1616"/>
                    </a:cubicBezTo>
                    <a:lnTo>
                      <a:pt x="1969" y="1616"/>
                    </a:lnTo>
                    <a:lnTo>
                      <a:pt x="1969" y="1469"/>
                    </a:lnTo>
                    <a:cubicBezTo>
                      <a:pt x="1969" y="1408"/>
                      <a:pt x="1939" y="1348"/>
                      <a:pt x="1878" y="1317"/>
                    </a:cubicBezTo>
                    <a:cubicBezTo>
                      <a:pt x="1829" y="1218"/>
                      <a:pt x="1759" y="1140"/>
                      <a:pt x="1702" y="1064"/>
                    </a:cubicBezTo>
                    <a:lnTo>
                      <a:pt x="1702" y="1064"/>
                    </a:lnTo>
                    <a:cubicBezTo>
                      <a:pt x="1716" y="1090"/>
                      <a:pt x="1726" y="1118"/>
                      <a:pt x="1726" y="1135"/>
                    </a:cubicBezTo>
                    <a:cubicBezTo>
                      <a:pt x="1635" y="1013"/>
                      <a:pt x="1544" y="861"/>
                      <a:pt x="1422" y="740"/>
                    </a:cubicBezTo>
                    <a:cubicBezTo>
                      <a:pt x="1361" y="679"/>
                      <a:pt x="1240" y="588"/>
                      <a:pt x="1179" y="497"/>
                    </a:cubicBezTo>
                    <a:cubicBezTo>
                      <a:pt x="1057" y="375"/>
                      <a:pt x="936" y="284"/>
                      <a:pt x="784" y="223"/>
                    </a:cubicBezTo>
                    <a:cubicBezTo>
                      <a:pt x="662" y="132"/>
                      <a:pt x="510" y="71"/>
                      <a:pt x="419" y="10"/>
                    </a:cubicBezTo>
                    <a:cubicBezTo>
                      <a:pt x="393" y="4"/>
                      <a:pt x="368" y="1"/>
                      <a:pt x="343" y="1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993" name="Google Shape;1993;p14"/>
              <p:cNvSpPr/>
              <p:nvPr/>
            </p:nvSpPr>
            <p:spPr>
              <a:xfrm>
                <a:off x="1287499" y="1738590"/>
                <a:ext cx="55726" cy="26123"/>
              </a:xfrm>
              <a:custGeom>
                <a:rect b="b" l="l" r="r" t="t"/>
                <a:pathLst>
                  <a:path extrusionOk="0" h="1126" w="2402">
                    <a:moveTo>
                      <a:pt x="942" y="1"/>
                    </a:moveTo>
                    <a:cubicBezTo>
                      <a:pt x="851" y="1"/>
                      <a:pt x="729" y="1"/>
                      <a:pt x="608" y="31"/>
                    </a:cubicBezTo>
                    <a:cubicBezTo>
                      <a:pt x="547" y="31"/>
                      <a:pt x="456" y="62"/>
                      <a:pt x="395" y="62"/>
                    </a:cubicBezTo>
                    <a:lnTo>
                      <a:pt x="304" y="62"/>
                    </a:lnTo>
                    <a:cubicBezTo>
                      <a:pt x="274" y="62"/>
                      <a:pt x="243" y="92"/>
                      <a:pt x="182" y="92"/>
                    </a:cubicBezTo>
                    <a:cubicBezTo>
                      <a:pt x="91" y="183"/>
                      <a:pt x="0" y="335"/>
                      <a:pt x="30" y="457"/>
                    </a:cubicBezTo>
                    <a:cubicBezTo>
                      <a:pt x="122" y="669"/>
                      <a:pt x="304" y="821"/>
                      <a:pt x="486" y="943"/>
                    </a:cubicBezTo>
                    <a:cubicBezTo>
                      <a:pt x="608" y="973"/>
                      <a:pt x="729" y="1065"/>
                      <a:pt x="851" y="1095"/>
                    </a:cubicBezTo>
                    <a:cubicBezTo>
                      <a:pt x="942" y="1125"/>
                      <a:pt x="1094" y="1125"/>
                      <a:pt x="1216" y="1125"/>
                    </a:cubicBezTo>
                    <a:cubicBezTo>
                      <a:pt x="1337" y="1125"/>
                      <a:pt x="1489" y="1095"/>
                      <a:pt x="1611" y="1095"/>
                    </a:cubicBezTo>
                    <a:cubicBezTo>
                      <a:pt x="1702" y="1065"/>
                      <a:pt x="1824" y="1065"/>
                      <a:pt x="1945" y="973"/>
                    </a:cubicBezTo>
                    <a:cubicBezTo>
                      <a:pt x="2006" y="943"/>
                      <a:pt x="2097" y="852"/>
                      <a:pt x="2128" y="761"/>
                    </a:cubicBezTo>
                    <a:lnTo>
                      <a:pt x="2219" y="669"/>
                    </a:lnTo>
                    <a:cubicBezTo>
                      <a:pt x="2249" y="669"/>
                      <a:pt x="2280" y="639"/>
                      <a:pt x="2280" y="609"/>
                    </a:cubicBezTo>
                    <a:cubicBezTo>
                      <a:pt x="2401" y="609"/>
                      <a:pt x="2401" y="487"/>
                      <a:pt x="2280" y="426"/>
                    </a:cubicBezTo>
                    <a:cubicBezTo>
                      <a:pt x="2249" y="365"/>
                      <a:pt x="2219" y="365"/>
                      <a:pt x="2158" y="335"/>
                    </a:cubicBezTo>
                    <a:lnTo>
                      <a:pt x="2128" y="305"/>
                    </a:lnTo>
                    <a:lnTo>
                      <a:pt x="1976" y="153"/>
                    </a:lnTo>
                    <a:cubicBezTo>
                      <a:pt x="1915" y="122"/>
                      <a:pt x="1793" y="62"/>
                      <a:pt x="1702" y="62"/>
                    </a:cubicBezTo>
                    <a:cubicBezTo>
                      <a:pt x="1550" y="31"/>
                      <a:pt x="1398" y="1"/>
                      <a:pt x="1246" y="1"/>
                    </a:cubicBezTo>
                    <a:cubicBezTo>
                      <a:pt x="1141" y="1"/>
                      <a:pt x="1035" y="1"/>
                      <a:pt x="929" y="11"/>
                    </a:cubicBezTo>
                    <a:lnTo>
                      <a:pt x="929" y="11"/>
                    </a:lnTo>
                    <a:cubicBezTo>
                      <a:pt x="934" y="8"/>
                      <a:pt x="938" y="5"/>
                      <a:pt x="942" y="1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994" name="Google Shape;1994;p14"/>
              <p:cNvSpPr/>
              <p:nvPr/>
            </p:nvSpPr>
            <p:spPr>
              <a:xfrm>
                <a:off x="1312880" y="1773854"/>
                <a:ext cx="33872" cy="23293"/>
              </a:xfrm>
              <a:custGeom>
                <a:rect b="b" l="l" r="r" t="t"/>
                <a:pathLst>
                  <a:path extrusionOk="0" h="1004" w="1460">
                    <a:moveTo>
                      <a:pt x="1216" y="61"/>
                    </a:moveTo>
                    <a:cubicBezTo>
                      <a:pt x="1216" y="71"/>
                      <a:pt x="1213" y="75"/>
                      <a:pt x="1208" y="75"/>
                    </a:cubicBezTo>
                    <a:cubicBezTo>
                      <a:pt x="1208" y="75"/>
                      <a:pt x="1208" y="75"/>
                      <a:pt x="1208" y="75"/>
                    </a:cubicBezTo>
                    <a:lnTo>
                      <a:pt x="1208" y="75"/>
                    </a:lnTo>
                    <a:cubicBezTo>
                      <a:pt x="1211" y="71"/>
                      <a:pt x="1213" y="67"/>
                      <a:pt x="1216" y="61"/>
                    </a:cubicBezTo>
                    <a:close/>
                    <a:moveTo>
                      <a:pt x="821" y="1"/>
                    </a:moveTo>
                    <a:cubicBezTo>
                      <a:pt x="760" y="1"/>
                      <a:pt x="699" y="1"/>
                      <a:pt x="669" y="31"/>
                    </a:cubicBezTo>
                    <a:lnTo>
                      <a:pt x="426" y="31"/>
                    </a:lnTo>
                    <a:cubicBezTo>
                      <a:pt x="365" y="31"/>
                      <a:pt x="274" y="122"/>
                      <a:pt x="243" y="152"/>
                    </a:cubicBezTo>
                    <a:cubicBezTo>
                      <a:pt x="152" y="213"/>
                      <a:pt x="91" y="274"/>
                      <a:pt x="61" y="365"/>
                    </a:cubicBezTo>
                    <a:cubicBezTo>
                      <a:pt x="0" y="456"/>
                      <a:pt x="0" y="578"/>
                      <a:pt x="0" y="669"/>
                    </a:cubicBezTo>
                    <a:cubicBezTo>
                      <a:pt x="61" y="760"/>
                      <a:pt x="91" y="821"/>
                      <a:pt x="122" y="852"/>
                    </a:cubicBezTo>
                    <a:cubicBezTo>
                      <a:pt x="152" y="912"/>
                      <a:pt x="213" y="943"/>
                      <a:pt x="274" y="973"/>
                    </a:cubicBezTo>
                    <a:cubicBezTo>
                      <a:pt x="304" y="1004"/>
                      <a:pt x="395" y="1004"/>
                      <a:pt x="456" y="1004"/>
                    </a:cubicBezTo>
                    <a:cubicBezTo>
                      <a:pt x="547" y="1004"/>
                      <a:pt x="608" y="1004"/>
                      <a:pt x="699" y="973"/>
                    </a:cubicBezTo>
                    <a:cubicBezTo>
                      <a:pt x="760" y="943"/>
                      <a:pt x="821" y="943"/>
                      <a:pt x="882" y="852"/>
                    </a:cubicBezTo>
                    <a:cubicBezTo>
                      <a:pt x="973" y="821"/>
                      <a:pt x="1064" y="760"/>
                      <a:pt x="1125" y="669"/>
                    </a:cubicBezTo>
                    <a:cubicBezTo>
                      <a:pt x="1186" y="608"/>
                      <a:pt x="1216" y="517"/>
                      <a:pt x="1277" y="456"/>
                    </a:cubicBezTo>
                    <a:cubicBezTo>
                      <a:pt x="1277" y="426"/>
                      <a:pt x="1307" y="426"/>
                      <a:pt x="1307" y="365"/>
                    </a:cubicBezTo>
                    <a:cubicBezTo>
                      <a:pt x="1307" y="365"/>
                      <a:pt x="1307" y="335"/>
                      <a:pt x="1338" y="335"/>
                    </a:cubicBezTo>
                    <a:cubicBezTo>
                      <a:pt x="1353" y="320"/>
                      <a:pt x="1360" y="290"/>
                      <a:pt x="1364" y="260"/>
                    </a:cubicBezTo>
                    <a:lnTo>
                      <a:pt x="1364" y="260"/>
                    </a:lnTo>
                    <a:cubicBezTo>
                      <a:pt x="1377" y="232"/>
                      <a:pt x="1391" y="202"/>
                      <a:pt x="1429" y="183"/>
                    </a:cubicBezTo>
                    <a:cubicBezTo>
                      <a:pt x="1459" y="152"/>
                      <a:pt x="1459" y="61"/>
                      <a:pt x="1429" y="31"/>
                    </a:cubicBezTo>
                    <a:cubicBezTo>
                      <a:pt x="1338" y="61"/>
                      <a:pt x="1277" y="61"/>
                      <a:pt x="1216" y="61"/>
                    </a:cubicBezTo>
                    <a:lnTo>
                      <a:pt x="1034" y="61"/>
                    </a:lnTo>
                    <a:cubicBezTo>
                      <a:pt x="973" y="61"/>
                      <a:pt x="912" y="61"/>
                      <a:pt x="851" y="31"/>
                    </a:cubicBezTo>
                    <a:lnTo>
                      <a:pt x="973" y="31"/>
                    </a:lnTo>
                    <a:cubicBezTo>
                      <a:pt x="912" y="31"/>
                      <a:pt x="851" y="1"/>
                      <a:pt x="821" y="1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995" name="Google Shape;1995;p14"/>
              <p:cNvSpPr/>
              <p:nvPr/>
            </p:nvSpPr>
            <p:spPr>
              <a:xfrm>
                <a:off x="1334038" y="1800766"/>
                <a:ext cx="35264" cy="67605"/>
              </a:xfrm>
              <a:custGeom>
                <a:rect b="b" l="l" r="r" t="t"/>
                <a:pathLst>
                  <a:path extrusionOk="0" h="2914" w="1520">
                    <a:moveTo>
                      <a:pt x="911" y="1"/>
                    </a:moveTo>
                    <a:cubicBezTo>
                      <a:pt x="839" y="1"/>
                      <a:pt x="765" y="32"/>
                      <a:pt x="699" y="87"/>
                    </a:cubicBezTo>
                    <a:lnTo>
                      <a:pt x="620" y="166"/>
                    </a:lnTo>
                    <a:lnTo>
                      <a:pt x="620" y="166"/>
                    </a:lnTo>
                    <a:cubicBezTo>
                      <a:pt x="379" y="276"/>
                      <a:pt x="247" y="555"/>
                      <a:pt x="152" y="816"/>
                    </a:cubicBezTo>
                    <a:cubicBezTo>
                      <a:pt x="91" y="1029"/>
                      <a:pt x="0" y="1303"/>
                      <a:pt x="61" y="1546"/>
                    </a:cubicBezTo>
                    <a:cubicBezTo>
                      <a:pt x="61" y="1698"/>
                      <a:pt x="91" y="1850"/>
                      <a:pt x="122" y="1941"/>
                    </a:cubicBezTo>
                    <a:cubicBezTo>
                      <a:pt x="152" y="2062"/>
                      <a:pt x="182" y="2184"/>
                      <a:pt x="274" y="2336"/>
                    </a:cubicBezTo>
                    <a:lnTo>
                      <a:pt x="284" y="2379"/>
                    </a:lnTo>
                    <a:lnTo>
                      <a:pt x="284" y="2379"/>
                    </a:lnTo>
                    <a:cubicBezTo>
                      <a:pt x="284" y="2379"/>
                      <a:pt x="283" y="2379"/>
                      <a:pt x="283" y="2379"/>
                    </a:cubicBezTo>
                    <a:cubicBezTo>
                      <a:pt x="278" y="2379"/>
                      <a:pt x="285" y="2400"/>
                      <a:pt x="304" y="2458"/>
                    </a:cubicBezTo>
                    <a:lnTo>
                      <a:pt x="284" y="2379"/>
                    </a:lnTo>
                    <a:lnTo>
                      <a:pt x="284" y="2379"/>
                    </a:lnTo>
                    <a:cubicBezTo>
                      <a:pt x="288" y="2381"/>
                      <a:pt x="295" y="2387"/>
                      <a:pt x="304" y="2397"/>
                    </a:cubicBezTo>
                    <a:lnTo>
                      <a:pt x="304" y="2458"/>
                    </a:lnTo>
                    <a:cubicBezTo>
                      <a:pt x="334" y="2610"/>
                      <a:pt x="426" y="2670"/>
                      <a:pt x="486" y="2792"/>
                    </a:cubicBezTo>
                    <a:cubicBezTo>
                      <a:pt x="578" y="2914"/>
                      <a:pt x="730" y="2914"/>
                      <a:pt x="851" y="2914"/>
                    </a:cubicBezTo>
                    <a:cubicBezTo>
                      <a:pt x="973" y="2914"/>
                      <a:pt x="1064" y="2822"/>
                      <a:pt x="1155" y="2701"/>
                    </a:cubicBezTo>
                    <a:cubicBezTo>
                      <a:pt x="1216" y="2610"/>
                      <a:pt x="1277" y="2518"/>
                      <a:pt x="1307" y="2397"/>
                    </a:cubicBezTo>
                    <a:cubicBezTo>
                      <a:pt x="1338" y="2336"/>
                      <a:pt x="1368" y="2214"/>
                      <a:pt x="1429" y="2154"/>
                    </a:cubicBezTo>
                    <a:cubicBezTo>
                      <a:pt x="1490" y="1910"/>
                      <a:pt x="1520" y="1698"/>
                      <a:pt x="1520" y="1455"/>
                    </a:cubicBezTo>
                    <a:cubicBezTo>
                      <a:pt x="1520" y="1242"/>
                      <a:pt x="1490" y="999"/>
                      <a:pt x="1459" y="786"/>
                    </a:cubicBezTo>
                    <a:lnTo>
                      <a:pt x="1338" y="421"/>
                    </a:lnTo>
                    <a:lnTo>
                      <a:pt x="1216" y="330"/>
                    </a:lnTo>
                    <a:cubicBezTo>
                      <a:pt x="1158" y="97"/>
                      <a:pt x="1038" y="1"/>
                      <a:pt x="911" y="1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996" name="Google Shape;1996;p14"/>
              <p:cNvSpPr/>
              <p:nvPr/>
            </p:nvSpPr>
            <p:spPr>
              <a:xfrm>
                <a:off x="1304412" y="1807703"/>
                <a:ext cx="24708" cy="23989"/>
              </a:xfrm>
              <a:custGeom>
                <a:rect b="b" l="l" r="r" t="t"/>
                <a:pathLst>
                  <a:path extrusionOk="0" h="1034" w="1065">
                    <a:moveTo>
                      <a:pt x="943" y="1"/>
                    </a:moveTo>
                    <a:lnTo>
                      <a:pt x="791" y="31"/>
                    </a:lnTo>
                    <a:cubicBezTo>
                      <a:pt x="760" y="31"/>
                      <a:pt x="760" y="31"/>
                      <a:pt x="730" y="61"/>
                    </a:cubicBezTo>
                    <a:cubicBezTo>
                      <a:pt x="669" y="61"/>
                      <a:pt x="639" y="92"/>
                      <a:pt x="608" y="92"/>
                    </a:cubicBezTo>
                    <a:cubicBezTo>
                      <a:pt x="578" y="122"/>
                      <a:pt x="517" y="152"/>
                      <a:pt x="487" y="152"/>
                    </a:cubicBezTo>
                    <a:cubicBezTo>
                      <a:pt x="365" y="244"/>
                      <a:pt x="304" y="274"/>
                      <a:pt x="183" y="365"/>
                    </a:cubicBezTo>
                    <a:cubicBezTo>
                      <a:pt x="122" y="396"/>
                      <a:pt x="31" y="517"/>
                      <a:pt x="0" y="578"/>
                    </a:cubicBezTo>
                    <a:lnTo>
                      <a:pt x="0" y="760"/>
                    </a:lnTo>
                    <a:cubicBezTo>
                      <a:pt x="0" y="821"/>
                      <a:pt x="31" y="852"/>
                      <a:pt x="61" y="882"/>
                    </a:cubicBezTo>
                    <a:lnTo>
                      <a:pt x="183" y="1004"/>
                    </a:lnTo>
                    <a:cubicBezTo>
                      <a:pt x="213" y="1034"/>
                      <a:pt x="244" y="1034"/>
                      <a:pt x="335" y="1034"/>
                    </a:cubicBezTo>
                    <a:lnTo>
                      <a:pt x="487" y="1034"/>
                    </a:lnTo>
                    <a:cubicBezTo>
                      <a:pt x="578" y="1034"/>
                      <a:pt x="608" y="1004"/>
                      <a:pt x="639" y="912"/>
                    </a:cubicBezTo>
                    <a:cubicBezTo>
                      <a:pt x="760" y="821"/>
                      <a:pt x="821" y="700"/>
                      <a:pt x="912" y="578"/>
                    </a:cubicBezTo>
                    <a:cubicBezTo>
                      <a:pt x="943" y="548"/>
                      <a:pt x="943" y="517"/>
                      <a:pt x="973" y="426"/>
                    </a:cubicBezTo>
                    <a:cubicBezTo>
                      <a:pt x="1004" y="365"/>
                      <a:pt x="1004" y="304"/>
                      <a:pt x="1064" y="244"/>
                    </a:cubicBezTo>
                    <a:cubicBezTo>
                      <a:pt x="1064" y="152"/>
                      <a:pt x="1064" y="92"/>
                      <a:pt x="1004" y="61"/>
                    </a:cubicBezTo>
                    <a:cubicBezTo>
                      <a:pt x="973" y="1"/>
                      <a:pt x="943" y="1"/>
                      <a:pt x="943" y="1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997" name="Google Shape;1997;p14"/>
              <p:cNvSpPr/>
              <p:nvPr/>
            </p:nvSpPr>
            <p:spPr>
              <a:xfrm>
                <a:off x="1300371" y="1643099"/>
                <a:ext cx="38814" cy="62918"/>
              </a:xfrm>
              <a:custGeom>
                <a:rect b="b" l="l" r="r" t="t"/>
                <a:pathLst>
                  <a:path extrusionOk="0" h="2712" w="1673">
                    <a:moveTo>
                      <a:pt x="541" y="0"/>
                    </a:moveTo>
                    <a:cubicBezTo>
                      <a:pt x="409" y="0"/>
                      <a:pt x="283" y="57"/>
                      <a:pt x="213" y="196"/>
                    </a:cubicBezTo>
                    <a:cubicBezTo>
                      <a:pt x="183" y="317"/>
                      <a:pt x="122" y="378"/>
                      <a:pt x="61" y="500"/>
                    </a:cubicBezTo>
                    <a:cubicBezTo>
                      <a:pt x="31" y="621"/>
                      <a:pt x="0" y="773"/>
                      <a:pt x="0" y="925"/>
                    </a:cubicBezTo>
                    <a:cubicBezTo>
                      <a:pt x="0" y="1168"/>
                      <a:pt x="152" y="1533"/>
                      <a:pt x="304" y="1746"/>
                    </a:cubicBezTo>
                    <a:cubicBezTo>
                      <a:pt x="456" y="1989"/>
                      <a:pt x="608" y="2232"/>
                      <a:pt x="821" y="2354"/>
                    </a:cubicBezTo>
                    <a:cubicBezTo>
                      <a:pt x="882" y="2384"/>
                      <a:pt x="912" y="2384"/>
                      <a:pt x="943" y="2445"/>
                    </a:cubicBezTo>
                    <a:cubicBezTo>
                      <a:pt x="967" y="2445"/>
                      <a:pt x="1030" y="2484"/>
                      <a:pt x="1070" y="2484"/>
                    </a:cubicBezTo>
                    <a:cubicBezTo>
                      <a:pt x="1080" y="2484"/>
                      <a:pt x="1089" y="2481"/>
                      <a:pt x="1095" y="2475"/>
                    </a:cubicBezTo>
                    <a:cubicBezTo>
                      <a:pt x="1125" y="2506"/>
                      <a:pt x="1186" y="2506"/>
                      <a:pt x="1216" y="2506"/>
                    </a:cubicBezTo>
                    <a:cubicBezTo>
                      <a:pt x="1247" y="2536"/>
                      <a:pt x="1247" y="2597"/>
                      <a:pt x="1277" y="2627"/>
                    </a:cubicBezTo>
                    <a:cubicBezTo>
                      <a:pt x="1334" y="2685"/>
                      <a:pt x="1400" y="2712"/>
                      <a:pt x="1457" y="2712"/>
                    </a:cubicBezTo>
                    <a:cubicBezTo>
                      <a:pt x="1551" y="2712"/>
                      <a:pt x="1619" y="2638"/>
                      <a:pt x="1581" y="2506"/>
                    </a:cubicBezTo>
                    <a:cubicBezTo>
                      <a:pt x="1581" y="2466"/>
                      <a:pt x="1568" y="2440"/>
                      <a:pt x="1559" y="2401"/>
                    </a:cubicBezTo>
                    <a:lnTo>
                      <a:pt x="1559" y="2401"/>
                    </a:lnTo>
                    <a:cubicBezTo>
                      <a:pt x="1595" y="2237"/>
                      <a:pt x="1672" y="2093"/>
                      <a:pt x="1672" y="1898"/>
                    </a:cubicBezTo>
                    <a:cubicBezTo>
                      <a:pt x="1672" y="1685"/>
                      <a:pt x="1581" y="1442"/>
                      <a:pt x="1520" y="1260"/>
                    </a:cubicBezTo>
                    <a:cubicBezTo>
                      <a:pt x="1490" y="1168"/>
                      <a:pt x="1490" y="1108"/>
                      <a:pt x="1429" y="986"/>
                    </a:cubicBezTo>
                    <a:cubicBezTo>
                      <a:pt x="1399" y="895"/>
                      <a:pt x="1368" y="712"/>
                      <a:pt x="1277" y="591"/>
                    </a:cubicBezTo>
                    <a:cubicBezTo>
                      <a:pt x="1216" y="469"/>
                      <a:pt x="1125" y="378"/>
                      <a:pt x="1064" y="287"/>
                    </a:cubicBezTo>
                    <a:lnTo>
                      <a:pt x="973" y="196"/>
                    </a:lnTo>
                    <a:lnTo>
                      <a:pt x="973" y="196"/>
                    </a:lnTo>
                    <a:cubicBezTo>
                      <a:pt x="1007" y="246"/>
                      <a:pt x="1022" y="268"/>
                      <a:pt x="1018" y="268"/>
                    </a:cubicBezTo>
                    <a:cubicBezTo>
                      <a:pt x="1015" y="268"/>
                      <a:pt x="1000" y="253"/>
                      <a:pt x="973" y="226"/>
                    </a:cubicBezTo>
                    <a:lnTo>
                      <a:pt x="943" y="196"/>
                    </a:lnTo>
                    <a:cubicBezTo>
                      <a:pt x="860" y="80"/>
                      <a:pt x="697" y="0"/>
                      <a:pt x="541" y="0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998" name="Google Shape;1998;p14"/>
              <p:cNvSpPr/>
              <p:nvPr/>
            </p:nvSpPr>
            <p:spPr>
              <a:xfrm>
                <a:off x="1294014" y="1602499"/>
                <a:ext cx="39533" cy="37398"/>
              </a:xfrm>
              <a:custGeom>
                <a:rect b="b" l="l" r="r" t="t"/>
                <a:pathLst>
                  <a:path extrusionOk="0" h="1612" w="1704">
                    <a:moveTo>
                      <a:pt x="1186" y="1581"/>
                    </a:moveTo>
                    <a:cubicBezTo>
                      <a:pt x="1190" y="1581"/>
                      <a:pt x="1192" y="1581"/>
                      <a:pt x="1195" y="1582"/>
                    </a:cubicBezTo>
                    <a:lnTo>
                      <a:pt x="1195" y="1582"/>
                    </a:lnTo>
                    <a:cubicBezTo>
                      <a:pt x="1195" y="1582"/>
                      <a:pt x="1194" y="1581"/>
                      <a:pt x="1193" y="1581"/>
                    </a:cubicBezTo>
                    <a:close/>
                    <a:moveTo>
                      <a:pt x="1195" y="1582"/>
                    </a:moveTo>
                    <a:cubicBezTo>
                      <a:pt x="1200" y="1585"/>
                      <a:pt x="1206" y="1588"/>
                      <a:pt x="1211" y="1590"/>
                    </a:cubicBezTo>
                    <a:lnTo>
                      <a:pt x="1211" y="1590"/>
                    </a:lnTo>
                    <a:cubicBezTo>
                      <a:pt x="1206" y="1587"/>
                      <a:pt x="1202" y="1583"/>
                      <a:pt x="1195" y="1582"/>
                    </a:cubicBezTo>
                    <a:close/>
                    <a:moveTo>
                      <a:pt x="1211" y="1590"/>
                    </a:moveTo>
                    <a:cubicBezTo>
                      <a:pt x="1221" y="1599"/>
                      <a:pt x="1228" y="1611"/>
                      <a:pt x="1247" y="1611"/>
                    </a:cubicBezTo>
                    <a:cubicBezTo>
                      <a:pt x="1235" y="1604"/>
                      <a:pt x="1223" y="1597"/>
                      <a:pt x="1211" y="1590"/>
                    </a:cubicBezTo>
                    <a:close/>
                    <a:moveTo>
                      <a:pt x="578" y="0"/>
                    </a:moveTo>
                    <a:cubicBezTo>
                      <a:pt x="548" y="0"/>
                      <a:pt x="457" y="0"/>
                      <a:pt x="426" y="61"/>
                    </a:cubicBezTo>
                    <a:cubicBezTo>
                      <a:pt x="305" y="92"/>
                      <a:pt x="214" y="122"/>
                      <a:pt x="153" y="213"/>
                    </a:cubicBezTo>
                    <a:cubicBezTo>
                      <a:pt x="92" y="274"/>
                      <a:pt x="31" y="365"/>
                      <a:pt x="1" y="456"/>
                    </a:cubicBezTo>
                    <a:lnTo>
                      <a:pt x="1" y="548"/>
                    </a:lnTo>
                    <a:lnTo>
                      <a:pt x="1" y="699"/>
                    </a:lnTo>
                    <a:lnTo>
                      <a:pt x="1" y="760"/>
                    </a:lnTo>
                    <a:cubicBezTo>
                      <a:pt x="31" y="821"/>
                      <a:pt x="31" y="882"/>
                      <a:pt x="62" y="912"/>
                    </a:cubicBezTo>
                    <a:cubicBezTo>
                      <a:pt x="122" y="973"/>
                      <a:pt x="153" y="1003"/>
                      <a:pt x="153" y="1034"/>
                    </a:cubicBezTo>
                    <a:lnTo>
                      <a:pt x="183" y="1064"/>
                    </a:lnTo>
                    <a:cubicBezTo>
                      <a:pt x="214" y="1125"/>
                      <a:pt x="274" y="1155"/>
                      <a:pt x="305" y="1155"/>
                    </a:cubicBezTo>
                    <a:cubicBezTo>
                      <a:pt x="457" y="1277"/>
                      <a:pt x="609" y="1338"/>
                      <a:pt x="761" y="1429"/>
                    </a:cubicBezTo>
                    <a:cubicBezTo>
                      <a:pt x="895" y="1456"/>
                      <a:pt x="1053" y="1507"/>
                      <a:pt x="1193" y="1581"/>
                    </a:cubicBezTo>
                    <a:lnTo>
                      <a:pt x="1217" y="1581"/>
                    </a:lnTo>
                    <a:cubicBezTo>
                      <a:pt x="1247" y="1611"/>
                      <a:pt x="1338" y="1611"/>
                      <a:pt x="1369" y="1611"/>
                    </a:cubicBezTo>
                    <a:cubicBezTo>
                      <a:pt x="1429" y="1611"/>
                      <a:pt x="1490" y="1581"/>
                      <a:pt x="1551" y="1520"/>
                    </a:cubicBezTo>
                    <a:cubicBezTo>
                      <a:pt x="1581" y="1490"/>
                      <a:pt x="1642" y="1459"/>
                      <a:pt x="1642" y="1429"/>
                    </a:cubicBezTo>
                    <a:cubicBezTo>
                      <a:pt x="1703" y="1429"/>
                      <a:pt x="1703" y="1338"/>
                      <a:pt x="1673" y="1277"/>
                    </a:cubicBezTo>
                    <a:cubicBezTo>
                      <a:pt x="1612" y="1064"/>
                      <a:pt x="1490" y="882"/>
                      <a:pt x="1399" y="699"/>
                    </a:cubicBezTo>
                    <a:cubicBezTo>
                      <a:pt x="1369" y="669"/>
                      <a:pt x="1369" y="608"/>
                      <a:pt x="1338" y="578"/>
                    </a:cubicBezTo>
                    <a:cubicBezTo>
                      <a:pt x="1308" y="517"/>
                      <a:pt x="1217" y="426"/>
                      <a:pt x="1186" y="365"/>
                    </a:cubicBezTo>
                    <a:lnTo>
                      <a:pt x="1065" y="244"/>
                    </a:lnTo>
                    <a:cubicBezTo>
                      <a:pt x="1034" y="213"/>
                      <a:pt x="1004" y="152"/>
                      <a:pt x="943" y="152"/>
                    </a:cubicBezTo>
                    <a:cubicBezTo>
                      <a:pt x="882" y="122"/>
                      <a:pt x="822" y="92"/>
                      <a:pt x="730" y="61"/>
                    </a:cubicBezTo>
                    <a:cubicBezTo>
                      <a:pt x="700" y="61"/>
                      <a:pt x="609" y="61"/>
                      <a:pt x="578" y="0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999" name="Google Shape;1999;p14"/>
              <p:cNvSpPr/>
              <p:nvPr/>
            </p:nvSpPr>
            <p:spPr>
              <a:xfrm>
                <a:off x="1318873" y="1587779"/>
                <a:ext cx="21878" cy="22968"/>
              </a:xfrm>
              <a:custGeom>
                <a:rect b="b" l="l" r="r" t="t"/>
                <a:pathLst>
                  <a:path extrusionOk="0" h="990" w="943">
                    <a:moveTo>
                      <a:pt x="304" y="0"/>
                    </a:moveTo>
                    <a:cubicBezTo>
                      <a:pt x="247" y="0"/>
                      <a:pt x="193" y="16"/>
                      <a:pt x="152" y="58"/>
                    </a:cubicBezTo>
                    <a:cubicBezTo>
                      <a:pt x="30" y="149"/>
                      <a:pt x="0" y="301"/>
                      <a:pt x="30" y="422"/>
                    </a:cubicBezTo>
                    <a:cubicBezTo>
                      <a:pt x="30" y="453"/>
                      <a:pt x="61" y="483"/>
                      <a:pt x="91" y="513"/>
                    </a:cubicBezTo>
                    <a:cubicBezTo>
                      <a:pt x="91" y="513"/>
                      <a:pt x="91" y="544"/>
                      <a:pt x="152" y="544"/>
                    </a:cubicBezTo>
                    <a:cubicBezTo>
                      <a:pt x="152" y="605"/>
                      <a:pt x="182" y="605"/>
                      <a:pt x="182" y="635"/>
                    </a:cubicBezTo>
                    <a:lnTo>
                      <a:pt x="243" y="726"/>
                    </a:lnTo>
                    <a:cubicBezTo>
                      <a:pt x="304" y="726"/>
                      <a:pt x="304" y="757"/>
                      <a:pt x="334" y="757"/>
                    </a:cubicBezTo>
                    <a:cubicBezTo>
                      <a:pt x="365" y="757"/>
                      <a:pt x="365" y="787"/>
                      <a:pt x="395" y="787"/>
                    </a:cubicBezTo>
                    <a:cubicBezTo>
                      <a:pt x="426" y="817"/>
                      <a:pt x="486" y="817"/>
                      <a:pt x="517" y="848"/>
                    </a:cubicBezTo>
                    <a:cubicBezTo>
                      <a:pt x="547" y="848"/>
                      <a:pt x="608" y="909"/>
                      <a:pt x="638" y="909"/>
                    </a:cubicBezTo>
                    <a:cubicBezTo>
                      <a:pt x="638" y="909"/>
                      <a:pt x="608" y="909"/>
                      <a:pt x="608" y="848"/>
                    </a:cubicBezTo>
                    <a:lnTo>
                      <a:pt x="608" y="848"/>
                    </a:lnTo>
                    <a:cubicBezTo>
                      <a:pt x="669" y="909"/>
                      <a:pt x="699" y="939"/>
                      <a:pt x="790" y="969"/>
                    </a:cubicBezTo>
                    <a:cubicBezTo>
                      <a:pt x="803" y="982"/>
                      <a:pt x="826" y="989"/>
                      <a:pt x="851" y="989"/>
                    </a:cubicBezTo>
                    <a:cubicBezTo>
                      <a:pt x="886" y="989"/>
                      <a:pt x="924" y="975"/>
                      <a:pt x="942" y="939"/>
                    </a:cubicBezTo>
                    <a:cubicBezTo>
                      <a:pt x="851" y="939"/>
                      <a:pt x="912" y="878"/>
                      <a:pt x="851" y="817"/>
                    </a:cubicBezTo>
                    <a:cubicBezTo>
                      <a:pt x="821" y="757"/>
                      <a:pt x="790" y="726"/>
                      <a:pt x="790" y="635"/>
                    </a:cubicBezTo>
                    <a:lnTo>
                      <a:pt x="790" y="635"/>
                    </a:lnTo>
                    <a:cubicBezTo>
                      <a:pt x="790" y="635"/>
                      <a:pt x="791" y="665"/>
                      <a:pt x="821" y="665"/>
                    </a:cubicBezTo>
                    <a:cubicBezTo>
                      <a:pt x="821" y="635"/>
                      <a:pt x="790" y="605"/>
                      <a:pt x="790" y="513"/>
                    </a:cubicBezTo>
                    <a:cubicBezTo>
                      <a:pt x="790" y="453"/>
                      <a:pt x="760" y="422"/>
                      <a:pt x="699" y="331"/>
                    </a:cubicBezTo>
                    <a:cubicBezTo>
                      <a:pt x="699" y="301"/>
                      <a:pt x="669" y="301"/>
                      <a:pt x="669" y="240"/>
                    </a:cubicBezTo>
                    <a:cubicBezTo>
                      <a:pt x="638" y="210"/>
                      <a:pt x="608" y="179"/>
                      <a:pt x="608" y="149"/>
                    </a:cubicBezTo>
                    <a:lnTo>
                      <a:pt x="517" y="58"/>
                    </a:lnTo>
                    <a:cubicBezTo>
                      <a:pt x="450" y="24"/>
                      <a:pt x="374" y="0"/>
                      <a:pt x="304" y="0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000" name="Google Shape;2000;p14"/>
              <p:cNvSpPr/>
              <p:nvPr/>
            </p:nvSpPr>
            <p:spPr>
              <a:xfrm>
                <a:off x="1292692" y="1540103"/>
                <a:ext cx="40229" cy="39417"/>
              </a:xfrm>
              <a:custGeom>
                <a:rect b="b" l="l" r="r" t="t"/>
                <a:pathLst>
                  <a:path extrusionOk="0" h="1699" w="1734">
                    <a:moveTo>
                      <a:pt x="511" y="1"/>
                    </a:moveTo>
                    <a:cubicBezTo>
                      <a:pt x="451" y="1"/>
                      <a:pt x="392" y="8"/>
                      <a:pt x="335" y="27"/>
                    </a:cubicBezTo>
                    <a:cubicBezTo>
                      <a:pt x="183" y="57"/>
                      <a:pt x="62" y="179"/>
                      <a:pt x="31" y="270"/>
                    </a:cubicBezTo>
                    <a:cubicBezTo>
                      <a:pt x="1" y="361"/>
                      <a:pt x="1" y="391"/>
                      <a:pt x="1" y="483"/>
                    </a:cubicBezTo>
                    <a:cubicBezTo>
                      <a:pt x="1" y="543"/>
                      <a:pt x="31" y="665"/>
                      <a:pt x="62" y="726"/>
                    </a:cubicBezTo>
                    <a:cubicBezTo>
                      <a:pt x="123" y="817"/>
                      <a:pt x="183" y="878"/>
                      <a:pt x="274" y="969"/>
                    </a:cubicBezTo>
                    <a:lnTo>
                      <a:pt x="335" y="1030"/>
                    </a:lnTo>
                    <a:cubicBezTo>
                      <a:pt x="357" y="1095"/>
                      <a:pt x="409" y="1129"/>
                      <a:pt x="460" y="1154"/>
                    </a:cubicBezTo>
                    <a:lnTo>
                      <a:pt x="460" y="1154"/>
                    </a:lnTo>
                    <a:cubicBezTo>
                      <a:pt x="518" y="1212"/>
                      <a:pt x="594" y="1283"/>
                      <a:pt x="670" y="1334"/>
                    </a:cubicBezTo>
                    <a:cubicBezTo>
                      <a:pt x="695" y="1359"/>
                      <a:pt x="721" y="1379"/>
                      <a:pt x="744" y="1396"/>
                    </a:cubicBezTo>
                    <a:lnTo>
                      <a:pt x="744" y="1396"/>
                    </a:lnTo>
                    <a:cubicBezTo>
                      <a:pt x="739" y="1395"/>
                      <a:pt x="735" y="1394"/>
                      <a:pt x="730" y="1394"/>
                    </a:cubicBezTo>
                    <a:cubicBezTo>
                      <a:pt x="791" y="1425"/>
                      <a:pt x="822" y="1486"/>
                      <a:pt x="913" y="1546"/>
                    </a:cubicBezTo>
                    <a:cubicBezTo>
                      <a:pt x="943" y="1546"/>
                      <a:pt x="943" y="1577"/>
                      <a:pt x="974" y="1577"/>
                    </a:cubicBezTo>
                    <a:cubicBezTo>
                      <a:pt x="1065" y="1607"/>
                      <a:pt x="1095" y="1638"/>
                      <a:pt x="1186" y="1638"/>
                    </a:cubicBezTo>
                    <a:lnTo>
                      <a:pt x="1338" y="1638"/>
                    </a:lnTo>
                    <a:cubicBezTo>
                      <a:pt x="1298" y="1638"/>
                      <a:pt x="1352" y="1665"/>
                      <a:pt x="1410" y="1665"/>
                    </a:cubicBezTo>
                    <a:cubicBezTo>
                      <a:pt x="1440" y="1665"/>
                      <a:pt x="1470" y="1658"/>
                      <a:pt x="1490" y="1638"/>
                    </a:cubicBezTo>
                    <a:cubicBezTo>
                      <a:pt x="1513" y="1638"/>
                      <a:pt x="1519" y="1638"/>
                      <a:pt x="1534" y="1664"/>
                    </a:cubicBezTo>
                    <a:lnTo>
                      <a:pt x="1534" y="1664"/>
                    </a:lnTo>
                    <a:cubicBezTo>
                      <a:pt x="1548" y="1641"/>
                      <a:pt x="1580" y="1609"/>
                      <a:pt x="1612" y="1577"/>
                    </a:cubicBezTo>
                    <a:cubicBezTo>
                      <a:pt x="1612" y="1546"/>
                      <a:pt x="1642" y="1486"/>
                      <a:pt x="1642" y="1486"/>
                    </a:cubicBezTo>
                    <a:lnTo>
                      <a:pt x="1642" y="1455"/>
                    </a:lnTo>
                    <a:cubicBezTo>
                      <a:pt x="1703" y="1334"/>
                      <a:pt x="1703" y="1242"/>
                      <a:pt x="1703" y="1090"/>
                    </a:cubicBezTo>
                    <a:lnTo>
                      <a:pt x="1703" y="1242"/>
                    </a:lnTo>
                    <a:cubicBezTo>
                      <a:pt x="1703" y="1121"/>
                      <a:pt x="1733" y="1030"/>
                      <a:pt x="1703" y="938"/>
                    </a:cubicBezTo>
                    <a:cubicBezTo>
                      <a:pt x="1703" y="938"/>
                      <a:pt x="1703" y="878"/>
                      <a:pt x="1673" y="878"/>
                    </a:cubicBezTo>
                    <a:lnTo>
                      <a:pt x="1551" y="665"/>
                    </a:lnTo>
                    <a:cubicBezTo>
                      <a:pt x="1521" y="574"/>
                      <a:pt x="1430" y="513"/>
                      <a:pt x="1399" y="422"/>
                    </a:cubicBezTo>
                    <a:lnTo>
                      <a:pt x="1217" y="239"/>
                    </a:lnTo>
                    <a:cubicBezTo>
                      <a:pt x="1095" y="179"/>
                      <a:pt x="974" y="87"/>
                      <a:pt x="882" y="57"/>
                    </a:cubicBezTo>
                    <a:cubicBezTo>
                      <a:pt x="778" y="36"/>
                      <a:pt x="644" y="1"/>
                      <a:pt x="511" y="1"/>
                    </a:cubicBezTo>
                    <a:close/>
                    <a:moveTo>
                      <a:pt x="1534" y="1664"/>
                    </a:moveTo>
                    <a:cubicBezTo>
                      <a:pt x="1521" y="1685"/>
                      <a:pt x="1522" y="1698"/>
                      <a:pt x="1551" y="1698"/>
                    </a:cubicBezTo>
                    <a:cubicBezTo>
                      <a:pt x="1544" y="1684"/>
                      <a:pt x="1538" y="1673"/>
                      <a:pt x="1534" y="1664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001" name="Google Shape;2001;p14"/>
              <p:cNvSpPr/>
              <p:nvPr/>
            </p:nvSpPr>
            <p:spPr>
              <a:xfrm>
                <a:off x="1306658" y="1519165"/>
                <a:ext cx="23293" cy="24801"/>
              </a:xfrm>
              <a:custGeom>
                <a:rect b="b" l="l" r="r" t="t"/>
                <a:pathLst>
                  <a:path extrusionOk="0" h="1069" w="1004">
                    <a:moveTo>
                      <a:pt x="580" y="949"/>
                    </a:moveTo>
                    <a:cubicBezTo>
                      <a:pt x="587" y="985"/>
                      <a:pt x="608" y="985"/>
                      <a:pt x="608" y="985"/>
                    </a:cubicBezTo>
                    <a:cubicBezTo>
                      <a:pt x="601" y="969"/>
                      <a:pt x="591" y="958"/>
                      <a:pt x="580" y="949"/>
                    </a:cubicBezTo>
                    <a:close/>
                    <a:moveTo>
                      <a:pt x="425" y="0"/>
                    </a:moveTo>
                    <a:cubicBezTo>
                      <a:pt x="347" y="0"/>
                      <a:pt x="280" y="28"/>
                      <a:pt x="213" y="73"/>
                    </a:cubicBezTo>
                    <a:cubicBezTo>
                      <a:pt x="122" y="103"/>
                      <a:pt x="61" y="225"/>
                      <a:pt x="0" y="286"/>
                    </a:cubicBezTo>
                    <a:lnTo>
                      <a:pt x="0" y="468"/>
                    </a:lnTo>
                    <a:cubicBezTo>
                      <a:pt x="0" y="559"/>
                      <a:pt x="61" y="590"/>
                      <a:pt x="122" y="620"/>
                    </a:cubicBezTo>
                    <a:cubicBezTo>
                      <a:pt x="152" y="650"/>
                      <a:pt x="152" y="711"/>
                      <a:pt x="213" y="711"/>
                    </a:cubicBezTo>
                    <a:cubicBezTo>
                      <a:pt x="243" y="741"/>
                      <a:pt x="304" y="772"/>
                      <a:pt x="365" y="833"/>
                    </a:cubicBezTo>
                    <a:cubicBezTo>
                      <a:pt x="395" y="863"/>
                      <a:pt x="426" y="863"/>
                      <a:pt x="456" y="893"/>
                    </a:cubicBezTo>
                    <a:cubicBezTo>
                      <a:pt x="502" y="916"/>
                      <a:pt x="547" y="922"/>
                      <a:pt x="580" y="949"/>
                    </a:cubicBezTo>
                    <a:lnTo>
                      <a:pt x="580" y="949"/>
                    </a:lnTo>
                    <a:cubicBezTo>
                      <a:pt x="579" y="942"/>
                      <a:pt x="578" y="934"/>
                      <a:pt x="578" y="924"/>
                    </a:cubicBezTo>
                    <a:lnTo>
                      <a:pt x="578" y="924"/>
                    </a:lnTo>
                    <a:cubicBezTo>
                      <a:pt x="669" y="985"/>
                      <a:pt x="730" y="1015"/>
                      <a:pt x="760" y="1045"/>
                    </a:cubicBezTo>
                    <a:cubicBezTo>
                      <a:pt x="791" y="1061"/>
                      <a:pt x="821" y="1068"/>
                      <a:pt x="848" y="1068"/>
                    </a:cubicBezTo>
                    <a:cubicBezTo>
                      <a:pt x="874" y="1068"/>
                      <a:pt x="897" y="1061"/>
                      <a:pt x="912" y="1045"/>
                    </a:cubicBezTo>
                    <a:cubicBezTo>
                      <a:pt x="973" y="1045"/>
                      <a:pt x="1003" y="1015"/>
                      <a:pt x="973" y="985"/>
                    </a:cubicBezTo>
                    <a:cubicBezTo>
                      <a:pt x="912" y="893"/>
                      <a:pt x="912" y="833"/>
                      <a:pt x="882" y="741"/>
                    </a:cubicBezTo>
                    <a:lnTo>
                      <a:pt x="882" y="620"/>
                    </a:lnTo>
                    <a:cubicBezTo>
                      <a:pt x="882" y="590"/>
                      <a:pt x="851" y="559"/>
                      <a:pt x="851" y="529"/>
                    </a:cubicBezTo>
                    <a:cubicBezTo>
                      <a:pt x="851" y="438"/>
                      <a:pt x="821" y="346"/>
                      <a:pt x="760" y="286"/>
                    </a:cubicBezTo>
                    <a:cubicBezTo>
                      <a:pt x="730" y="164"/>
                      <a:pt x="608" y="73"/>
                      <a:pt x="517" y="12"/>
                    </a:cubicBezTo>
                    <a:cubicBezTo>
                      <a:pt x="484" y="4"/>
                      <a:pt x="454" y="0"/>
                      <a:pt x="425" y="0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  <p:grpSp>
          <p:nvGrpSpPr>
            <p:cNvPr id="2002" name="Google Shape;2002;p14"/>
            <p:cNvGrpSpPr/>
            <p:nvPr/>
          </p:nvGrpSpPr>
          <p:grpSpPr>
            <a:xfrm>
              <a:off x="819385" y="1199857"/>
              <a:ext cx="492013" cy="407234"/>
              <a:chOff x="819385" y="1199857"/>
              <a:chExt cx="492013" cy="407234"/>
            </a:xfrm>
          </p:grpSpPr>
          <p:sp>
            <p:nvSpPr>
              <p:cNvPr id="2003" name="Google Shape;2003;p14"/>
              <p:cNvSpPr/>
              <p:nvPr/>
            </p:nvSpPr>
            <p:spPr>
              <a:xfrm>
                <a:off x="819385" y="1332345"/>
                <a:ext cx="490179" cy="250146"/>
              </a:xfrm>
              <a:custGeom>
                <a:rect b="b" l="l" r="r" t="t"/>
                <a:pathLst>
                  <a:path extrusionOk="0" h="13505" w="26464">
                    <a:moveTo>
                      <a:pt x="26414" y="1"/>
                    </a:moveTo>
                    <a:cubicBezTo>
                      <a:pt x="26405" y="1"/>
                      <a:pt x="26395" y="3"/>
                      <a:pt x="26384" y="9"/>
                    </a:cubicBezTo>
                    <a:cubicBezTo>
                      <a:pt x="19119" y="2623"/>
                      <a:pt x="11855" y="5511"/>
                      <a:pt x="5320" y="9675"/>
                    </a:cubicBezTo>
                    <a:cubicBezTo>
                      <a:pt x="3465" y="10830"/>
                      <a:pt x="1672" y="12106"/>
                      <a:pt x="0" y="13505"/>
                    </a:cubicBezTo>
                    <a:lnTo>
                      <a:pt x="0" y="13505"/>
                    </a:lnTo>
                    <a:cubicBezTo>
                      <a:pt x="6079" y="8672"/>
                      <a:pt x="13101" y="5267"/>
                      <a:pt x="20335" y="2410"/>
                    </a:cubicBezTo>
                    <a:cubicBezTo>
                      <a:pt x="22341" y="1620"/>
                      <a:pt x="24408" y="860"/>
                      <a:pt x="26414" y="100"/>
                    </a:cubicBezTo>
                    <a:cubicBezTo>
                      <a:pt x="26464" y="51"/>
                      <a:pt x="26453" y="1"/>
                      <a:pt x="26414" y="1"/>
                    </a:cubicBez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004" name="Google Shape;2004;p14"/>
              <p:cNvSpPr/>
              <p:nvPr/>
            </p:nvSpPr>
            <p:spPr>
              <a:xfrm>
                <a:off x="873231" y="1315313"/>
                <a:ext cx="272503" cy="124453"/>
              </a:xfrm>
              <a:custGeom>
                <a:rect b="b" l="l" r="r" t="t"/>
                <a:pathLst>
                  <a:path extrusionOk="0" h="6719" w="14712">
                    <a:moveTo>
                      <a:pt x="14681" y="1"/>
                    </a:moveTo>
                    <a:cubicBezTo>
                      <a:pt x="11854" y="274"/>
                      <a:pt x="9240" y="1247"/>
                      <a:pt x="6657" y="2402"/>
                    </a:cubicBezTo>
                    <a:cubicBezTo>
                      <a:pt x="4225" y="3466"/>
                      <a:pt x="1885" y="4803"/>
                      <a:pt x="0" y="6718"/>
                    </a:cubicBezTo>
                    <a:cubicBezTo>
                      <a:pt x="1854" y="4864"/>
                      <a:pt x="4195" y="3588"/>
                      <a:pt x="6535" y="2493"/>
                    </a:cubicBezTo>
                    <a:cubicBezTo>
                      <a:pt x="9180" y="1338"/>
                      <a:pt x="11824" y="366"/>
                      <a:pt x="14681" y="62"/>
                    </a:cubicBezTo>
                    <a:cubicBezTo>
                      <a:pt x="14712" y="62"/>
                      <a:pt x="14712" y="1"/>
                      <a:pt x="14681" y="1"/>
                    </a:cubicBez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005" name="Google Shape;2005;p14"/>
              <p:cNvSpPr/>
              <p:nvPr/>
            </p:nvSpPr>
            <p:spPr>
              <a:xfrm>
                <a:off x="859935" y="1497475"/>
                <a:ext cx="68700" cy="109616"/>
              </a:xfrm>
              <a:custGeom>
                <a:rect b="b" l="l" r="r" t="t"/>
                <a:pathLst>
                  <a:path extrusionOk="0" h="5918" w="3709">
                    <a:moveTo>
                      <a:pt x="3665" y="0"/>
                    </a:moveTo>
                    <a:cubicBezTo>
                      <a:pt x="3648" y="0"/>
                      <a:pt x="3630" y="8"/>
                      <a:pt x="3618" y="20"/>
                    </a:cubicBezTo>
                    <a:cubicBezTo>
                      <a:pt x="2858" y="2270"/>
                      <a:pt x="1399" y="4063"/>
                      <a:pt x="0" y="5917"/>
                    </a:cubicBezTo>
                    <a:cubicBezTo>
                      <a:pt x="1399" y="4093"/>
                      <a:pt x="3040" y="2300"/>
                      <a:pt x="3709" y="51"/>
                    </a:cubicBezTo>
                    <a:cubicBezTo>
                      <a:pt x="3709" y="15"/>
                      <a:pt x="3688" y="0"/>
                      <a:pt x="3665" y="0"/>
                    </a:cubicBez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006" name="Google Shape;2006;p14"/>
              <p:cNvSpPr/>
              <p:nvPr/>
            </p:nvSpPr>
            <p:spPr>
              <a:xfrm>
                <a:off x="931436" y="1479340"/>
                <a:ext cx="27617" cy="64125"/>
              </a:xfrm>
              <a:custGeom>
                <a:rect b="b" l="l" r="r" t="t"/>
                <a:pathLst>
                  <a:path extrusionOk="0" h="3462" w="1491">
                    <a:moveTo>
                      <a:pt x="1443" y="1"/>
                    </a:moveTo>
                    <a:cubicBezTo>
                      <a:pt x="1435" y="1"/>
                      <a:pt x="1429" y="8"/>
                      <a:pt x="1429" y="27"/>
                    </a:cubicBezTo>
                    <a:cubicBezTo>
                      <a:pt x="973" y="1182"/>
                      <a:pt x="578" y="2367"/>
                      <a:pt x="1" y="3461"/>
                    </a:cubicBezTo>
                    <a:cubicBezTo>
                      <a:pt x="578" y="2367"/>
                      <a:pt x="1065" y="1242"/>
                      <a:pt x="1490" y="57"/>
                    </a:cubicBezTo>
                    <a:cubicBezTo>
                      <a:pt x="1490" y="36"/>
                      <a:pt x="1461" y="1"/>
                      <a:pt x="1443" y="1"/>
                    </a:cubicBez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007" name="Google Shape;2007;p14"/>
              <p:cNvSpPr/>
              <p:nvPr/>
            </p:nvSpPr>
            <p:spPr>
              <a:xfrm rot="1547212">
                <a:off x="1029078" y="1237210"/>
                <a:ext cx="225060" cy="232988"/>
              </a:xfrm>
              <a:custGeom>
                <a:rect b="b" l="l" r="r" t="t"/>
                <a:pathLst>
                  <a:path extrusionOk="0" h="12579" w="12151">
                    <a:moveTo>
                      <a:pt x="12048" y="0"/>
                    </a:moveTo>
                    <a:cubicBezTo>
                      <a:pt x="12031" y="0"/>
                      <a:pt x="12015" y="8"/>
                      <a:pt x="12007" y="25"/>
                    </a:cubicBezTo>
                    <a:cubicBezTo>
                      <a:pt x="8633" y="4858"/>
                      <a:pt x="4438" y="8840"/>
                      <a:pt x="1" y="12578"/>
                    </a:cubicBezTo>
                    <a:cubicBezTo>
                      <a:pt x="4530" y="8931"/>
                      <a:pt x="8846" y="4979"/>
                      <a:pt x="12128" y="116"/>
                    </a:cubicBezTo>
                    <a:cubicBezTo>
                      <a:pt x="12150" y="50"/>
                      <a:pt x="12093" y="0"/>
                      <a:pt x="12048" y="0"/>
                    </a:cubicBez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008" name="Google Shape;2008;p14"/>
              <p:cNvSpPr/>
              <p:nvPr/>
            </p:nvSpPr>
            <p:spPr>
              <a:xfrm rot="1547212">
                <a:off x="1111426" y="1348626"/>
                <a:ext cx="27598" cy="100370"/>
              </a:xfrm>
              <a:custGeom>
                <a:rect b="b" l="l" r="r" t="t"/>
                <a:pathLst>
                  <a:path extrusionOk="0" h="5419" w="1490">
                    <a:moveTo>
                      <a:pt x="1429" y="0"/>
                    </a:moveTo>
                    <a:cubicBezTo>
                      <a:pt x="1399" y="0"/>
                      <a:pt x="1368" y="23"/>
                      <a:pt x="1368" y="68"/>
                    </a:cubicBezTo>
                    <a:cubicBezTo>
                      <a:pt x="1247" y="980"/>
                      <a:pt x="1155" y="1892"/>
                      <a:pt x="943" y="2804"/>
                    </a:cubicBezTo>
                    <a:cubicBezTo>
                      <a:pt x="760" y="3716"/>
                      <a:pt x="426" y="4597"/>
                      <a:pt x="0" y="5418"/>
                    </a:cubicBezTo>
                    <a:cubicBezTo>
                      <a:pt x="912" y="3746"/>
                      <a:pt x="1307" y="1923"/>
                      <a:pt x="1490" y="68"/>
                    </a:cubicBezTo>
                    <a:cubicBezTo>
                      <a:pt x="1490" y="23"/>
                      <a:pt x="1459" y="0"/>
                      <a:pt x="1429" y="0"/>
                    </a:cubicBez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009" name="Google Shape;2009;p14"/>
              <p:cNvSpPr/>
              <p:nvPr/>
            </p:nvSpPr>
            <p:spPr>
              <a:xfrm>
                <a:off x="986618" y="1407616"/>
                <a:ext cx="122026" cy="125712"/>
              </a:xfrm>
              <a:custGeom>
                <a:rect b="b" l="l" r="r" t="t"/>
                <a:pathLst>
                  <a:path extrusionOk="0" h="6787" w="6588">
                    <a:moveTo>
                      <a:pt x="6491" y="1"/>
                    </a:moveTo>
                    <a:cubicBezTo>
                      <a:pt x="6467" y="1"/>
                      <a:pt x="6441" y="12"/>
                      <a:pt x="6414" y="38"/>
                    </a:cubicBezTo>
                    <a:cubicBezTo>
                      <a:pt x="4894" y="2774"/>
                      <a:pt x="2341" y="4719"/>
                      <a:pt x="1" y="6786"/>
                    </a:cubicBezTo>
                    <a:cubicBezTo>
                      <a:pt x="2402" y="4719"/>
                      <a:pt x="5016" y="2926"/>
                      <a:pt x="6566" y="130"/>
                    </a:cubicBezTo>
                    <a:cubicBezTo>
                      <a:pt x="6587" y="65"/>
                      <a:pt x="6548" y="1"/>
                      <a:pt x="6491" y="1"/>
                    </a:cubicBez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010" name="Google Shape;2010;p14"/>
              <p:cNvSpPr/>
              <p:nvPr/>
            </p:nvSpPr>
            <p:spPr>
              <a:xfrm>
                <a:off x="1077273" y="1345747"/>
                <a:ext cx="234124" cy="129583"/>
              </a:xfrm>
              <a:custGeom>
                <a:rect b="b" l="l" r="r" t="t"/>
                <a:pathLst>
                  <a:path extrusionOk="0" h="6996" w="12640">
                    <a:moveTo>
                      <a:pt x="12569" y="0"/>
                    </a:moveTo>
                    <a:cubicBezTo>
                      <a:pt x="12564" y="0"/>
                      <a:pt x="12559" y="2"/>
                      <a:pt x="12554" y="4"/>
                    </a:cubicBezTo>
                    <a:cubicBezTo>
                      <a:pt x="8085" y="1828"/>
                      <a:pt x="4043" y="4381"/>
                      <a:pt x="0" y="6995"/>
                    </a:cubicBezTo>
                    <a:cubicBezTo>
                      <a:pt x="4043" y="4442"/>
                      <a:pt x="8177" y="1980"/>
                      <a:pt x="12584" y="156"/>
                    </a:cubicBezTo>
                    <a:cubicBezTo>
                      <a:pt x="12639" y="129"/>
                      <a:pt x="12619" y="0"/>
                      <a:pt x="12569" y="0"/>
                    </a:cubicBez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011" name="Google Shape;2011;p14"/>
              <p:cNvSpPr/>
              <p:nvPr/>
            </p:nvSpPr>
            <p:spPr>
              <a:xfrm>
                <a:off x="1126824" y="1400300"/>
                <a:ext cx="76016" cy="78406"/>
              </a:xfrm>
              <a:custGeom>
                <a:rect b="b" l="l" r="r" t="t"/>
                <a:pathLst>
                  <a:path extrusionOk="0" h="4233" w="4104">
                    <a:moveTo>
                      <a:pt x="3951" y="0"/>
                    </a:moveTo>
                    <a:cubicBezTo>
                      <a:pt x="3921" y="0"/>
                      <a:pt x="3891" y="23"/>
                      <a:pt x="3891" y="69"/>
                    </a:cubicBezTo>
                    <a:cubicBezTo>
                      <a:pt x="3951" y="1102"/>
                      <a:pt x="3131" y="1923"/>
                      <a:pt x="2432" y="2531"/>
                    </a:cubicBezTo>
                    <a:cubicBezTo>
                      <a:pt x="1672" y="3169"/>
                      <a:pt x="821" y="3716"/>
                      <a:pt x="0" y="4233"/>
                    </a:cubicBezTo>
                    <a:cubicBezTo>
                      <a:pt x="851" y="3716"/>
                      <a:pt x="1763" y="3230"/>
                      <a:pt x="2584" y="2531"/>
                    </a:cubicBezTo>
                    <a:cubicBezTo>
                      <a:pt x="3283" y="1923"/>
                      <a:pt x="4103" y="1102"/>
                      <a:pt x="4012" y="69"/>
                    </a:cubicBezTo>
                    <a:cubicBezTo>
                      <a:pt x="4012" y="23"/>
                      <a:pt x="3982" y="0"/>
                      <a:pt x="3951" y="0"/>
                    </a:cubicBez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012" name="Google Shape;2012;p14"/>
              <p:cNvSpPr/>
              <p:nvPr/>
            </p:nvSpPr>
            <p:spPr>
              <a:xfrm>
                <a:off x="1103170" y="1411877"/>
                <a:ext cx="73108" cy="25728"/>
              </a:xfrm>
              <a:custGeom>
                <a:rect b="b" l="l" r="r" t="t"/>
                <a:pathLst>
                  <a:path extrusionOk="0" h="1389" w="3947">
                    <a:moveTo>
                      <a:pt x="3413" y="1"/>
                    </a:moveTo>
                    <a:cubicBezTo>
                      <a:pt x="2887" y="1"/>
                      <a:pt x="2383" y="175"/>
                      <a:pt x="1915" y="386"/>
                    </a:cubicBezTo>
                    <a:cubicBezTo>
                      <a:pt x="1216" y="629"/>
                      <a:pt x="608" y="994"/>
                      <a:pt x="0" y="1389"/>
                    </a:cubicBezTo>
                    <a:cubicBezTo>
                      <a:pt x="608" y="1024"/>
                      <a:pt x="1216" y="720"/>
                      <a:pt x="1885" y="477"/>
                    </a:cubicBezTo>
                    <a:cubicBezTo>
                      <a:pt x="2339" y="295"/>
                      <a:pt x="2845" y="97"/>
                      <a:pt x="3350" y="97"/>
                    </a:cubicBezTo>
                    <a:cubicBezTo>
                      <a:pt x="3521" y="97"/>
                      <a:pt x="3692" y="119"/>
                      <a:pt x="3861" y="173"/>
                    </a:cubicBezTo>
                    <a:cubicBezTo>
                      <a:pt x="3866" y="176"/>
                      <a:pt x="3871" y="177"/>
                      <a:pt x="3876" y="177"/>
                    </a:cubicBezTo>
                    <a:cubicBezTo>
                      <a:pt x="3926" y="177"/>
                      <a:pt x="3946" y="52"/>
                      <a:pt x="3891" y="52"/>
                    </a:cubicBezTo>
                    <a:cubicBezTo>
                      <a:pt x="3730" y="17"/>
                      <a:pt x="3570" y="1"/>
                      <a:pt x="3413" y="1"/>
                    </a:cubicBez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013" name="Google Shape;2013;p14"/>
              <p:cNvSpPr/>
              <p:nvPr/>
            </p:nvSpPr>
            <p:spPr>
              <a:xfrm>
                <a:off x="1072220" y="1285779"/>
                <a:ext cx="88760" cy="12151"/>
              </a:xfrm>
              <a:custGeom>
                <a:rect b="b" l="l" r="r" t="t"/>
                <a:pathLst>
                  <a:path extrusionOk="0" h="656" w="4792">
                    <a:moveTo>
                      <a:pt x="2371" y="1"/>
                    </a:moveTo>
                    <a:cubicBezTo>
                      <a:pt x="1551" y="1"/>
                      <a:pt x="700" y="92"/>
                      <a:pt x="1" y="396"/>
                    </a:cubicBezTo>
                    <a:cubicBezTo>
                      <a:pt x="700" y="122"/>
                      <a:pt x="1551" y="92"/>
                      <a:pt x="2311" y="92"/>
                    </a:cubicBezTo>
                    <a:cubicBezTo>
                      <a:pt x="3101" y="122"/>
                      <a:pt x="3982" y="244"/>
                      <a:pt x="4651" y="639"/>
                    </a:cubicBezTo>
                    <a:cubicBezTo>
                      <a:pt x="4669" y="651"/>
                      <a:pt x="4686" y="656"/>
                      <a:pt x="4700" y="656"/>
                    </a:cubicBezTo>
                    <a:cubicBezTo>
                      <a:pt x="4761" y="656"/>
                      <a:pt x="4791" y="572"/>
                      <a:pt x="4742" y="548"/>
                    </a:cubicBezTo>
                    <a:cubicBezTo>
                      <a:pt x="4043" y="122"/>
                      <a:pt x="3192" y="1"/>
                      <a:pt x="2371" y="1"/>
                    </a:cubicBez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014" name="Google Shape;2014;p14"/>
              <p:cNvSpPr/>
              <p:nvPr/>
            </p:nvSpPr>
            <p:spPr>
              <a:xfrm>
                <a:off x="988878" y="1436884"/>
                <a:ext cx="56308" cy="77869"/>
              </a:xfrm>
              <a:custGeom>
                <a:rect b="b" l="l" r="r" t="t"/>
                <a:pathLst>
                  <a:path extrusionOk="0" h="4204" w="3040">
                    <a:moveTo>
                      <a:pt x="2990" y="1"/>
                    </a:moveTo>
                    <a:cubicBezTo>
                      <a:pt x="2964" y="1"/>
                      <a:pt x="2933" y="24"/>
                      <a:pt x="2918" y="69"/>
                    </a:cubicBezTo>
                    <a:cubicBezTo>
                      <a:pt x="2645" y="1802"/>
                      <a:pt x="1459" y="3291"/>
                      <a:pt x="0" y="4203"/>
                    </a:cubicBezTo>
                    <a:cubicBezTo>
                      <a:pt x="1550" y="3322"/>
                      <a:pt x="2797" y="1893"/>
                      <a:pt x="3040" y="69"/>
                    </a:cubicBezTo>
                    <a:cubicBezTo>
                      <a:pt x="3040" y="24"/>
                      <a:pt x="3017" y="1"/>
                      <a:pt x="2990" y="1"/>
                    </a:cubicBez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015" name="Google Shape;2015;p14"/>
              <p:cNvSpPr/>
              <p:nvPr/>
            </p:nvSpPr>
            <p:spPr>
              <a:xfrm>
                <a:off x="964345" y="1244302"/>
                <a:ext cx="287043" cy="148236"/>
              </a:xfrm>
              <a:custGeom>
                <a:rect b="b" l="l" r="r" t="t"/>
                <a:pathLst>
                  <a:path extrusionOk="0" h="8003" w="15497">
                    <a:moveTo>
                      <a:pt x="15458" y="1"/>
                    </a:moveTo>
                    <a:cubicBezTo>
                      <a:pt x="15453" y="1"/>
                      <a:pt x="15447" y="3"/>
                      <a:pt x="15441" y="9"/>
                    </a:cubicBezTo>
                    <a:cubicBezTo>
                      <a:pt x="10639" y="3231"/>
                      <a:pt x="5745" y="6787"/>
                      <a:pt x="0" y="8003"/>
                    </a:cubicBezTo>
                    <a:cubicBezTo>
                      <a:pt x="5806" y="6848"/>
                      <a:pt x="10669" y="3352"/>
                      <a:pt x="15472" y="70"/>
                    </a:cubicBezTo>
                    <a:cubicBezTo>
                      <a:pt x="15496" y="45"/>
                      <a:pt x="15481" y="1"/>
                      <a:pt x="15458" y="1"/>
                    </a:cubicBez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016" name="Google Shape;2016;p14"/>
              <p:cNvSpPr/>
              <p:nvPr/>
            </p:nvSpPr>
            <p:spPr>
              <a:xfrm>
                <a:off x="911462" y="1454753"/>
                <a:ext cx="104171" cy="36656"/>
              </a:xfrm>
              <a:custGeom>
                <a:rect b="b" l="l" r="r" t="t"/>
                <a:pathLst>
                  <a:path extrusionOk="0" h="1979" w="5624">
                    <a:moveTo>
                      <a:pt x="5367" y="1"/>
                    </a:moveTo>
                    <a:cubicBezTo>
                      <a:pt x="4443" y="1"/>
                      <a:pt x="3475" y="237"/>
                      <a:pt x="2614" y="581"/>
                    </a:cubicBezTo>
                    <a:cubicBezTo>
                      <a:pt x="1702" y="976"/>
                      <a:pt x="821" y="1432"/>
                      <a:pt x="0" y="1979"/>
                    </a:cubicBezTo>
                    <a:cubicBezTo>
                      <a:pt x="821" y="1493"/>
                      <a:pt x="1733" y="1067"/>
                      <a:pt x="2645" y="733"/>
                    </a:cubicBezTo>
                    <a:cubicBezTo>
                      <a:pt x="3505" y="389"/>
                      <a:pt x="4447" y="153"/>
                      <a:pt x="5367" y="153"/>
                    </a:cubicBezTo>
                    <a:cubicBezTo>
                      <a:pt x="5422" y="153"/>
                      <a:pt x="5477" y="153"/>
                      <a:pt x="5532" y="155"/>
                    </a:cubicBezTo>
                    <a:cubicBezTo>
                      <a:pt x="5623" y="155"/>
                      <a:pt x="5623" y="3"/>
                      <a:pt x="5532" y="3"/>
                    </a:cubicBezTo>
                    <a:cubicBezTo>
                      <a:pt x="5477" y="1"/>
                      <a:pt x="5422" y="1"/>
                      <a:pt x="5367" y="1"/>
                    </a:cubicBez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017" name="Google Shape;2017;p14"/>
              <p:cNvSpPr/>
              <p:nvPr/>
            </p:nvSpPr>
            <p:spPr>
              <a:xfrm>
                <a:off x="1012804" y="1299348"/>
                <a:ext cx="146402" cy="47214"/>
              </a:xfrm>
              <a:custGeom>
                <a:rect b="b" l="l" r="r" t="t"/>
                <a:pathLst>
                  <a:path extrusionOk="0" h="2549" w="7904">
                    <a:moveTo>
                      <a:pt x="6727" y="0"/>
                    </a:moveTo>
                    <a:cubicBezTo>
                      <a:pt x="5691" y="0"/>
                      <a:pt x="4629" y="269"/>
                      <a:pt x="3648" y="603"/>
                    </a:cubicBezTo>
                    <a:cubicBezTo>
                      <a:pt x="2372" y="1029"/>
                      <a:pt x="1065" y="1637"/>
                      <a:pt x="1" y="2549"/>
                    </a:cubicBezTo>
                    <a:cubicBezTo>
                      <a:pt x="1065" y="1667"/>
                      <a:pt x="2402" y="1120"/>
                      <a:pt x="3679" y="695"/>
                    </a:cubicBezTo>
                    <a:cubicBezTo>
                      <a:pt x="4634" y="384"/>
                      <a:pt x="5654" y="121"/>
                      <a:pt x="6680" y="121"/>
                    </a:cubicBezTo>
                    <a:cubicBezTo>
                      <a:pt x="7058" y="121"/>
                      <a:pt x="7436" y="157"/>
                      <a:pt x="7813" y="239"/>
                    </a:cubicBezTo>
                    <a:cubicBezTo>
                      <a:pt x="7873" y="239"/>
                      <a:pt x="7904" y="117"/>
                      <a:pt x="7843" y="117"/>
                    </a:cubicBezTo>
                    <a:cubicBezTo>
                      <a:pt x="7478" y="36"/>
                      <a:pt x="7104" y="0"/>
                      <a:pt x="6727" y="0"/>
                    </a:cubicBez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018" name="Google Shape;2018;p14"/>
              <p:cNvSpPr/>
              <p:nvPr/>
            </p:nvSpPr>
            <p:spPr>
              <a:xfrm>
                <a:off x="1142014" y="1377404"/>
                <a:ext cx="106986" cy="120452"/>
              </a:xfrm>
              <a:custGeom>
                <a:rect b="b" l="l" r="r" t="t"/>
                <a:pathLst>
                  <a:path extrusionOk="0" h="6503" w="5776">
                    <a:moveTo>
                      <a:pt x="5511" y="1"/>
                    </a:moveTo>
                    <a:cubicBezTo>
                      <a:pt x="5478" y="1"/>
                      <a:pt x="5442" y="25"/>
                      <a:pt x="5442" y="58"/>
                    </a:cubicBezTo>
                    <a:cubicBezTo>
                      <a:pt x="5411" y="423"/>
                      <a:pt x="5411" y="849"/>
                      <a:pt x="5320" y="1213"/>
                    </a:cubicBezTo>
                    <a:cubicBezTo>
                      <a:pt x="5198" y="1609"/>
                      <a:pt x="5046" y="1943"/>
                      <a:pt x="4864" y="2247"/>
                    </a:cubicBezTo>
                    <a:cubicBezTo>
                      <a:pt x="4499" y="2855"/>
                      <a:pt x="3983" y="3432"/>
                      <a:pt x="3435" y="3888"/>
                    </a:cubicBezTo>
                    <a:cubicBezTo>
                      <a:pt x="2372" y="4861"/>
                      <a:pt x="1095" y="5590"/>
                      <a:pt x="1" y="6502"/>
                    </a:cubicBezTo>
                    <a:cubicBezTo>
                      <a:pt x="1217" y="5560"/>
                      <a:pt x="2554" y="4831"/>
                      <a:pt x="3739" y="3797"/>
                    </a:cubicBezTo>
                    <a:cubicBezTo>
                      <a:pt x="4742" y="2885"/>
                      <a:pt x="5776" y="1487"/>
                      <a:pt x="5563" y="58"/>
                    </a:cubicBezTo>
                    <a:cubicBezTo>
                      <a:pt x="5563" y="17"/>
                      <a:pt x="5538" y="1"/>
                      <a:pt x="5511" y="1"/>
                    </a:cubicBez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  <p:grpSp>
          <p:nvGrpSpPr>
            <p:cNvPr id="2019" name="Google Shape;2019;p14"/>
            <p:cNvGrpSpPr/>
            <p:nvPr/>
          </p:nvGrpSpPr>
          <p:grpSpPr>
            <a:xfrm>
              <a:off x="711971" y="2061345"/>
              <a:ext cx="737297" cy="918970"/>
              <a:chOff x="711971" y="2061345"/>
              <a:chExt cx="737297" cy="918970"/>
            </a:xfrm>
          </p:grpSpPr>
          <p:sp>
            <p:nvSpPr>
              <p:cNvPr id="2020" name="Google Shape;2020;p14"/>
              <p:cNvSpPr/>
              <p:nvPr/>
            </p:nvSpPr>
            <p:spPr>
              <a:xfrm rot="1256762">
                <a:off x="797954" y="2320376"/>
                <a:ext cx="566777" cy="577719"/>
              </a:xfrm>
              <a:custGeom>
                <a:rect b="b" l="l" r="r" t="t"/>
                <a:pathLst>
                  <a:path extrusionOk="0" h="16632" w="16317">
                    <a:moveTo>
                      <a:pt x="16200" y="0"/>
                    </a:moveTo>
                    <a:cubicBezTo>
                      <a:pt x="16191" y="0"/>
                      <a:pt x="16181" y="2"/>
                      <a:pt x="16171" y="5"/>
                    </a:cubicBezTo>
                    <a:cubicBezTo>
                      <a:pt x="13314" y="1221"/>
                      <a:pt x="10731" y="3014"/>
                      <a:pt x="8421" y="5081"/>
                    </a:cubicBezTo>
                    <a:cubicBezTo>
                      <a:pt x="6080" y="7178"/>
                      <a:pt x="3983" y="9549"/>
                      <a:pt x="2311" y="12224"/>
                    </a:cubicBezTo>
                    <a:cubicBezTo>
                      <a:pt x="1430" y="13622"/>
                      <a:pt x="639" y="15112"/>
                      <a:pt x="1" y="16631"/>
                    </a:cubicBezTo>
                    <a:cubicBezTo>
                      <a:pt x="2433" y="11008"/>
                      <a:pt x="6779" y="6115"/>
                      <a:pt x="11855" y="2649"/>
                    </a:cubicBezTo>
                    <a:cubicBezTo>
                      <a:pt x="13253" y="1677"/>
                      <a:pt x="14743" y="856"/>
                      <a:pt x="16263" y="127"/>
                    </a:cubicBezTo>
                    <a:cubicBezTo>
                      <a:pt x="16317" y="100"/>
                      <a:pt x="16275" y="0"/>
                      <a:pt x="16200" y="0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021" name="Google Shape;2021;p14"/>
              <p:cNvSpPr/>
              <p:nvPr/>
            </p:nvSpPr>
            <p:spPr>
              <a:xfrm rot="1256762">
                <a:off x="836329" y="2551785"/>
                <a:ext cx="111952" cy="225433"/>
              </a:xfrm>
              <a:custGeom>
                <a:rect b="b" l="l" r="r" t="t"/>
                <a:pathLst>
                  <a:path extrusionOk="0" h="6490" w="3223">
                    <a:moveTo>
                      <a:pt x="3127" y="0"/>
                    </a:moveTo>
                    <a:cubicBezTo>
                      <a:pt x="3103" y="0"/>
                      <a:pt x="3081" y="14"/>
                      <a:pt x="3071" y="45"/>
                    </a:cubicBezTo>
                    <a:cubicBezTo>
                      <a:pt x="2827" y="1231"/>
                      <a:pt x="2432" y="2325"/>
                      <a:pt x="1855" y="3389"/>
                    </a:cubicBezTo>
                    <a:cubicBezTo>
                      <a:pt x="1277" y="4453"/>
                      <a:pt x="609" y="5456"/>
                      <a:pt x="1" y="6489"/>
                    </a:cubicBezTo>
                    <a:cubicBezTo>
                      <a:pt x="1308" y="4453"/>
                      <a:pt x="2797" y="2568"/>
                      <a:pt x="3223" y="106"/>
                    </a:cubicBezTo>
                    <a:cubicBezTo>
                      <a:pt x="3223" y="47"/>
                      <a:pt x="3171" y="0"/>
                      <a:pt x="3127" y="0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022" name="Google Shape;2022;p14"/>
              <p:cNvSpPr/>
              <p:nvPr/>
            </p:nvSpPr>
            <p:spPr>
              <a:xfrm rot="1256762">
                <a:off x="819330" y="2551703"/>
                <a:ext cx="143631" cy="107749"/>
              </a:xfrm>
              <a:custGeom>
                <a:rect b="b" l="l" r="r" t="t"/>
                <a:pathLst>
                  <a:path extrusionOk="0" h="3102" w="4135">
                    <a:moveTo>
                      <a:pt x="4013" y="1"/>
                    </a:moveTo>
                    <a:cubicBezTo>
                      <a:pt x="2280" y="305"/>
                      <a:pt x="912" y="1673"/>
                      <a:pt x="1" y="3101"/>
                    </a:cubicBezTo>
                    <a:cubicBezTo>
                      <a:pt x="943" y="1764"/>
                      <a:pt x="2402" y="427"/>
                      <a:pt x="4074" y="153"/>
                    </a:cubicBezTo>
                    <a:cubicBezTo>
                      <a:pt x="4134" y="153"/>
                      <a:pt x="4104" y="1"/>
                      <a:pt x="4013" y="1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023" name="Google Shape;2023;p14"/>
              <p:cNvSpPr/>
              <p:nvPr/>
            </p:nvSpPr>
            <p:spPr>
              <a:xfrm rot="1256762">
                <a:off x="735529" y="2467928"/>
                <a:ext cx="311507" cy="189377"/>
              </a:xfrm>
              <a:custGeom>
                <a:rect b="b" l="l" r="r" t="t"/>
                <a:pathLst>
                  <a:path extrusionOk="0" h="5452" w="8968">
                    <a:moveTo>
                      <a:pt x="7975" y="0"/>
                    </a:moveTo>
                    <a:cubicBezTo>
                      <a:pt x="4673" y="0"/>
                      <a:pt x="2015" y="3074"/>
                      <a:pt x="0" y="5452"/>
                    </a:cubicBezTo>
                    <a:cubicBezTo>
                      <a:pt x="2025" y="3146"/>
                      <a:pt x="4726" y="163"/>
                      <a:pt x="8008" y="163"/>
                    </a:cubicBezTo>
                    <a:cubicBezTo>
                      <a:pt x="8273" y="163"/>
                      <a:pt x="8542" y="183"/>
                      <a:pt x="8815" y="224"/>
                    </a:cubicBezTo>
                    <a:cubicBezTo>
                      <a:pt x="8937" y="224"/>
                      <a:pt x="8967" y="72"/>
                      <a:pt x="8845" y="72"/>
                    </a:cubicBezTo>
                    <a:cubicBezTo>
                      <a:pt x="8550" y="23"/>
                      <a:pt x="8260" y="0"/>
                      <a:pt x="7975" y="0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024" name="Google Shape;2024;p14"/>
              <p:cNvSpPr/>
              <p:nvPr/>
            </p:nvSpPr>
            <p:spPr>
              <a:xfrm rot="1256762">
                <a:off x="945023" y="2468155"/>
                <a:ext cx="169995" cy="294348"/>
              </a:xfrm>
              <a:custGeom>
                <a:rect b="b" l="l" r="r" t="t"/>
                <a:pathLst>
                  <a:path extrusionOk="0" h="8474" w="4894">
                    <a:moveTo>
                      <a:pt x="4514" y="1"/>
                    </a:moveTo>
                    <a:cubicBezTo>
                      <a:pt x="4463" y="1"/>
                      <a:pt x="4407" y="41"/>
                      <a:pt x="4407" y="115"/>
                    </a:cubicBezTo>
                    <a:cubicBezTo>
                      <a:pt x="4681" y="1817"/>
                      <a:pt x="3891" y="3337"/>
                      <a:pt x="2918" y="4705"/>
                    </a:cubicBezTo>
                    <a:cubicBezTo>
                      <a:pt x="2006" y="5981"/>
                      <a:pt x="912" y="7167"/>
                      <a:pt x="0" y="8474"/>
                    </a:cubicBezTo>
                    <a:cubicBezTo>
                      <a:pt x="1033" y="7045"/>
                      <a:pt x="2280" y="5860"/>
                      <a:pt x="3283" y="4461"/>
                    </a:cubicBezTo>
                    <a:cubicBezTo>
                      <a:pt x="4195" y="3185"/>
                      <a:pt x="4894" y="1665"/>
                      <a:pt x="4590" y="54"/>
                    </a:cubicBezTo>
                    <a:cubicBezTo>
                      <a:pt x="4578" y="18"/>
                      <a:pt x="4547" y="1"/>
                      <a:pt x="4514" y="1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025" name="Google Shape;2025;p14"/>
              <p:cNvSpPr/>
              <p:nvPr/>
            </p:nvSpPr>
            <p:spPr>
              <a:xfrm rot="1256762">
                <a:off x="947111" y="2639247"/>
                <a:ext cx="70548" cy="35048"/>
              </a:xfrm>
              <a:custGeom>
                <a:rect b="b" l="l" r="r" t="t"/>
                <a:pathLst>
                  <a:path extrusionOk="0" h="1009" w="2031">
                    <a:moveTo>
                      <a:pt x="1965" y="1"/>
                    </a:moveTo>
                    <a:cubicBezTo>
                      <a:pt x="1959" y="1"/>
                      <a:pt x="1953" y="3"/>
                      <a:pt x="1946" y="6"/>
                    </a:cubicBezTo>
                    <a:cubicBezTo>
                      <a:pt x="1247" y="249"/>
                      <a:pt x="517" y="431"/>
                      <a:pt x="1" y="1009"/>
                    </a:cubicBezTo>
                    <a:cubicBezTo>
                      <a:pt x="517" y="462"/>
                      <a:pt x="1277" y="310"/>
                      <a:pt x="1976" y="127"/>
                    </a:cubicBezTo>
                    <a:cubicBezTo>
                      <a:pt x="2030" y="100"/>
                      <a:pt x="2012" y="1"/>
                      <a:pt x="1965" y="1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026" name="Google Shape;2026;p14"/>
              <p:cNvSpPr/>
              <p:nvPr/>
            </p:nvSpPr>
            <p:spPr>
              <a:xfrm rot="1256762">
                <a:off x="972888" y="2195357"/>
                <a:ext cx="402375" cy="341379"/>
              </a:xfrm>
              <a:custGeom>
                <a:rect b="b" l="l" r="r" t="t"/>
                <a:pathLst>
                  <a:path extrusionOk="0" h="9828" w="11584">
                    <a:moveTo>
                      <a:pt x="11382" y="1"/>
                    </a:moveTo>
                    <a:cubicBezTo>
                      <a:pt x="11348" y="1"/>
                      <a:pt x="11312" y="13"/>
                      <a:pt x="11277" y="40"/>
                    </a:cubicBezTo>
                    <a:cubicBezTo>
                      <a:pt x="9575" y="1864"/>
                      <a:pt x="8359" y="4053"/>
                      <a:pt x="6414" y="5664"/>
                    </a:cubicBezTo>
                    <a:cubicBezTo>
                      <a:pt x="4469" y="7335"/>
                      <a:pt x="2159" y="8460"/>
                      <a:pt x="0" y="9828"/>
                    </a:cubicBezTo>
                    <a:cubicBezTo>
                      <a:pt x="2189" y="8582"/>
                      <a:pt x="4560" y="7548"/>
                      <a:pt x="6566" y="5968"/>
                    </a:cubicBezTo>
                    <a:cubicBezTo>
                      <a:pt x="8572" y="4417"/>
                      <a:pt x="9970" y="2229"/>
                      <a:pt x="11490" y="253"/>
                    </a:cubicBezTo>
                    <a:cubicBezTo>
                      <a:pt x="11584" y="136"/>
                      <a:pt x="11497" y="1"/>
                      <a:pt x="11382" y="1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027" name="Google Shape;2027;p14"/>
              <p:cNvSpPr/>
              <p:nvPr/>
            </p:nvSpPr>
            <p:spPr>
              <a:xfrm rot="1256762">
                <a:off x="1089961" y="2339710"/>
                <a:ext cx="154434" cy="180867"/>
              </a:xfrm>
              <a:custGeom>
                <a:rect b="b" l="l" r="r" t="t"/>
                <a:pathLst>
                  <a:path extrusionOk="0" h="5207" w="4446">
                    <a:moveTo>
                      <a:pt x="4273" y="0"/>
                    </a:moveTo>
                    <a:cubicBezTo>
                      <a:pt x="4223" y="0"/>
                      <a:pt x="4176" y="30"/>
                      <a:pt x="4164" y="100"/>
                    </a:cubicBezTo>
                    <a:cubicBezTo>
                      <a:pt x="3891" y="1255"/>
                      <a:pt x="3252" y="2136"/>
                      <a:pt x="2432" y="2957"/>
                    </a:cubicBezTo>
                    <a:cubicBezTo>
                      <a:pt x="1641" y="3717"/>
                      <a:pt x="760" y="4416"/>
                      <a:pt x="0" y="5206"/>
                    </a:cubicBezTo>
                    <a:cubicBezTo>
                      <a:pt x="1611" y="3686"/>
                      <a:pt x="4043" y="2623"/>
                      <a:pt x="4407" y="191"/>
                    </a:cubicBezTo>
                    <a:cubicBezTo>
                      <a:pt x="4445" y="78"/>
                      <a:pt x="4355" y="0"/>
                      <a:pt x="4273" y="0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028" name="Google Shape;2028;p14"/>
              <p:cNvSpPr/>
              <p:nvPr/>
            </p:nvSpPr>
            <p:spPr>
              <a:xfrm rot="1256762">
                <a:off x="1236091" y="2210548"/>
                <a:ext cx="155371" cy="168293"/>
              </a:xfrm>
              <a:custGeom>
                <a:rect b="b" l="l" r="r" t="t"/>
                <a:pathLst>
                  <a:path extrusionOk="0" h="4845" w="4473">
                    <a:moveTo>
                      <a:pt x="4287" y="0"/>
                    </a:moveTo>
                    <a:cubicBezTo>
                      <a:pt x="4263" y="0"/>
                      <a:pt x="4239" y="9"/>
                      <a:pt x="4219" y="28"/>
                    </a:cubicBezTo>
                    <a:cubicBezTo>
                      <a:pt x="2881" y="1761"/>
                      <a:pt x="1483" y="3311"/>
                      <a:pt x="55" y="4831"/>
                    </a:cubicBezTo>
                    <a:cubicBezTo>
                      <a:pt x="1574" y="3372"/>
                      <a:pt x="3185" y="1974"/>
                      <a:pt x="4401" y="180"/>
                    </a:cubicBezTo>
                    <a:cubicBezTo>
                      <a:pt x="4473" y="109"/>
                      <a:pt x="4376" y="0"/>
                      <a:pt x="4287" y="0"/>
                    </a:cubicBezTo>
                    <a:close/>
                    <a:moveTo>
                      <a:pt x="55" y="4831"/>
                    </a:moveTo>
                    <a:cubicBezTo>
                      <a:pt x="14" y="4831"/>
                      <a:pt x="1" y="4844"/>
                      <a:pt x="14" y="4844"/>
                    </a:cubicBezTo>
                    <a:cubicBezTo>
                      <a:pt x="21" y="4844"/>
                      <a:pt x="34" y="4841"/>
                      <a:pt x="55" y="4831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029" name="Google Shape;2029;p14"/>
              <p:cNvSpPr/>
              <p:nvPr/>
            </p:nvSpPr>
            <p:spPr>
              <a:xfrm rot="1256762">
                <a:off x="1282879" y="2194739"/>
                <a:ext cx="115391" cy="127583"/>
              </a:xfrm>
              <a:custGeom>
                <a:rect b="b" l="l" r="r" t="t"/>
                <a:pathLst>
                  <a:path extrusionOk="0" h="3673" w="3322">
                    <a:moveTo>
                      <a:pt x="3113" y="1"/>
                    </a:moveTo>
                    <a:cubicBezTo>
                      <a:pt x="3088" y="1"/>
                      <a:pt x="3063" y="8"/>
                      <a:pt x="3040" y="25"/>
                    </a:cubicBezTo>
                    <a:cubicBezTo>
                      <a:pt x="1977" y="1180"/>
                      <a:pt x="913" y="2366"/>
                      <a:pt x="1" y="3673"/>
                    </a:cubicBezTo>
                    <a:cubicBezTo>
                      <a:pt x="974" y="2427"/>
                      <a:pt x="2250" y="1454"/>
                      <a:pt x="3223" y="238"/>
                    </a:cubicBezTo>
                    <a:cubicBezTo>
                      <a:pt x="3322" y="140"/>
                      <a:pt x="3220" y="1"/>
                      <a:pt x="3113" y="1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030" name="Google Shape;2030;p14"/>
              <p:cNvSpPr/>
              <p:nvPr/>
            </p:nvSpPr>
            <p:spPr>
              <a:xfrm rot="1256762">
                <a:off x="1189243" y="2455204"/>
                <a:ext cx="72910" cy="24350"/>
              </a:xfrm>
              <a:custGeom>
                <a:rect b="b" l="l" r="r" t="t"/>
                <a:pathLst>
                  <a:path extrusionOk="0" h="701" w="2099">
                    <a:moveTo>
                      <a:pt x="1946" y="1"/>
                    </a:moveTo>
                    <a:cubicBezTo>
                      <a:pt x="1581" y="1"/>
                      <a:pt x="1247" y="123"/>
                      <a:pt x="913" y="214"/>
                    </a:cubicBezTo>
                    <a:cubicBezTo>
                      <a:pt x="639" y="335"/>
                      <a:pt x="305" y="487"/>
                      <a:pt x="1" y="700"/>
                    </a:cubicBezTo>
                    <a:cubicBezTo>
                      <a:pt x="305" y="578"/>
                      <a:pt x="639" y="426"/>
                      <a:pt x="943" y="335"/>
                    </a:cubicBezTo>
                    <a:cubicBezTo>
                      <a:pt x="1232" y="283"/>
                      <a:pt x="1498" y="208"/>
                      <a:pt x="1800" y="208"/>
                    </a:cubicBezTo>
                    <a:cubicBezTo>
                      <a:pt x="1848" y="208"/>
                      <a:pt x="1896" y="210"/>
                      <a:pt x="1946" y="214"/>
                    </a:cubicBezTo>
                    <a:cubicBezTo>
                      <a:pt x="2098" y="214"/>
                      <a:pt x="2098" y="1"/>
                      <a:pt x="1946" y="1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031" name="Google Shape;2031;p14"/>
              <p:cNvSpPr/>
              <p:nvPr/>
            </p:nvSpPr>
            <p:spPr>
              <a:xfrm rot="1256762">
                <a:off x="1206624" y="2460431"/>
                <a:ext cx="41335" cy="88645"/>
              </a:xfrm>
              <a:custGeom>
                <a:rect b="b" l="l" r="r" t="t"/>
                <a:pathLst>
                  <a:path extrusionOk="0" h="2552" w="1190">
                    <a:moveTo>
                      <a:pt x="1045" y="1"/>
                    </a:moveTo>
                    <a:cubicBezTo>
                      <a:pt x="987" y="1"/>
                      <a:pt x="926" y="40"/>
                      <a:pt x="912" y="120"/>
                    </a:cubicBezTo>
                    <a:cubicBezTo>
                      <a:pt x="821" y="546"/>
                      <a:pt x="699" y="971"/>
                      <a:pt x="547" y="1397"/>
                    </a:cubicBezTo>
                    <a:cubicBezTo>
                      <a:pt x="395" y="1762"/>
                      <a:pt x="213" y="2157"/>
                      <a:pt x="0" y="2552"/>
                    </a:cubicBezTo>
                    <a:cubicBezTo>
                      <a:pt x="244" y="2218"/>
                      <a:pt x="517" y="1883"/>
                      <a:pt x="760" y="1458"/>
                    </a:cubicBezTo>
                    <a:cubicBezTo>
                      <a:pt x="943" y="1032"/>
                      <a:pt x="1095" y="576"/>
                      <a:pt x="1155" y="181"/>
                    </a:cubicBezTo>
                    <a:cubicBezTo>
                      <a:pt x="1189" y="62"/>
                      <a:pt x="1119" y="1"/>
                      <a:pt x="1045" y="1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032" name="Google Shape;2032;p14"/>
              <p:cNvSpPr/>
              <p:nvPr/>
            </p:nvSpPr>
            <p:spPr>
              <a:xfrm rot="1256762">
                <a:off x="1243742" y="2350403"/>
                <a:ext cx="36993" cy="113932"/>
              </a:xfrm>
              <a:custGeom>
                <a:rect b="b" l="l" r="r" t="t"/>
                <a:pathLst>
                  <a:path extrusionOk="0" h="3280" w="1065">
                    <a:moveTo>
                      <a:pt x="766" y="1"/>
                    </a:moveTo>
                    <a:cubicBezTo>
                      <a:pt x="705" y="1"/>
                      <a:pt x="653" y="39"/>
                      <a:pt x="669" y="119"/>
                    </a:cubicBezTo>
                    <a:cubicBezTo>
                      <a:pt x="669" y="392"/>
                      <a:pt x="699" y="666"/>
                      <a:pt x="669" y="970"/>
                    </a:cubicBezTo>
                    <a:cubicBezTo>
                      <a:pt x="639" y="1213"/>
                      <a:pt x="547" y="1487"/>
                      <a:pt x="487" y="1730"/>
                    </a:cubicBezTo>
                    <a:cubicBezTo>
                      <a:pt x="365" y="2246"/>
                      <a:pt x="152" y="2763"/>
                      <a:pt x="0" y="3280"/>
                    </a:cubicBezTo>
                    <a:cubicBezTo>
                      <a:pt x="213" y="2763"/>
                      <a:pt x="517" y="2307"/>
                      <a:pt x="699" y="1730"/>
                    </a:cubicBezTo>
                    <a:cubicBezTo>
                      <a:pt x="912" y="1243"/>
                      <a:pt x="1064" y="636"/>
                      <a:pt x="912" y="88"/>
                    </a:cubicBezTo>
                    <a:cubicBezTo>
                      <a:pt x="884" y="31"/>
                      <a:pt x="821" y="1"/>
                      <a:pt x="766" y="1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033" name="Google Shape;2033;p14"/>
              <p:cNvSpPr/>
              <p:nvPr/>
            </p:nvSpPr>
            <p:spPr>
              <a:xfrm rot="1256762">
                <a:off x="1122137" y="2351788"/>
                <a:ext cx="126715" cy="60231"/>
              </a:xfrm>
              <a:custGeom>
                <a:rect b="b" l="l" r="r" t="t"/>
                <a:pathLst>
                  <a:path extrusionOk="0" h="1734" w="3648">
                    <a:moveTo>
                      <a:pt x="3496" y="1"/>
                    </a:moveTo>
                    <a:cubicBezTo>
                      <a:pt x="2158" y="122"/>
                      <a:pt x="943" y="761"/>
                      <a:pt x="0" y="1733"/>
                    </a:cubicBezTo>
                    <a:cubicBezTo>
                      <a:pt x="943" y="913"/>
                      <a:pt x="2250" y="365"/>
                      <a:pt x="3496" y="274"/>
                    </a:cubicBezTo>
                    <a:cubicBezTo>
                      <a:pt x="3648" y="274"/>
                      <a:pt x="3648" y="1"/>
                      <a:pt x="3496" y="1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034" name="Google Shape;2034;p14"/>
              <p:cNvSpPr/>
              <p:nvPr/>
            </p:nvSpPr>
            <p:spPr>
              <a:xfrm rot="1256762">
                <a:off x="1298667" y="2172630"/>
                <a:ext cx="97190" cy="105352"/>
              </a:xfrm>
              <a:custGeom>
                <a:rect b="b" l="l" r="r" t="t"/>
                <a:pathLst>
                  <a:path extrusionOk="0" h="3033" w="2798">
                    <a:moveTo>
                      <a:pt x="2557" y="1"/>
                    </a:moveTo>
                    <a:cubicBezTo>
                      <a:pt x="2535" y="1"/>
                      <a:pt x="2510" y="4"/>
                      <a:pt x="2485" y="12"/>
                    </a:cubicBezTo>
                    <a:cubicBezTo>
                      <a:pt x="1938" y="316"/>
                      <a:pt x="1512" y="863"/>
                      <a:pt x="1117" y="1349"/>
                    </a:cubicBezTo>
                    <a:cubicBezTo>
                      <a:pt x="752" y="1896"/>
                      <a:pt x="418" y="2413"/>
                      <a:pt x="23" y="2960"/>
                    </a:cubicBezTo>
                    <a:cubicBezTo>
                      <a:pt x="0" y="3004"/>
                      <a:pt x="43" y="3033"/>
                      <a:pt x="80" y="3033"/>
                    </a:cubicBezTo>
                    <a:cubicBezTo>
                      <a:pt x="93" y="3033"/>
                      <a:pt x="106" y="3029"/>
                      <a:pt x="114" y="3021"/>
                    </a:cubicBezTo>
                    <a:cubicBezTo>
                      <a:pt x="570" y="2565"/>
                      <a:pt x="935" y="2078"/>
                      <a:pt x="1330" y="1592"/>
                    </a:cubicBezTo>
                    <a:cubicBezTo>
                      <a:pt x="1694" y="1075"/>
                      <a:pt x="2150" y="680"/>
                      <a:pt x="2637" y="285"/>
                    </a:cubicBezTo>
                    <a:cubicBezTo>
                      <a:pt x="2797" y="178"/>
                      <a:pt x="2722" y="1"/>
                      <a:pt x="2557" y="1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035" name="Google Shape;2035;p14"/>
              <p:cNvSpPr/>
              <p:nvPr/>
            </p:nvSpPr>
            <p:spPr>
              <a:xfrm rot="1256762">
                <a:off x="1328533" y="2149326"/>
                <a:ext cx="72041" cy="82601"/>
              </a:xfrm>
              <a:custGeom>
                <a:rect b="b" l="l" r="r" t="t"/>
                <a:pathLst>
                  <a:path extrusionOk="0" h="2378" w="2074">
                    <a:moveTo>
                      <a:pt x="1920" y="0"/>
                    </a:moveTo>
                    <a:cubicBezTo>
                      <a:pt x="1889" y="0"/>
                      <a:pt x="1855" y="13"/>
                      <a:pt x="1824" y="45"/>
                    </a:cubicBezTo>
                    <a:cubicBezTo>
                      <a:pt x="1459" y="349"/>
                      <a:pt x="1155" y="774"/>
                      <a:pt x="851" y="1139"/>
                    </a:cubicBezTo>
                    <a:cubicBezTo>
                      <a:pt x="547" y="1565"/>
                      <a:pt x="274" y="1929"/>
                      <a:pt x="30" y="2355"/>
                    </a:cubicBezTo>
                    <a:cubicBezTo>
                      <a:pt x="334" y="1990"/>
                      <a:pt x="638" y="1565"/>
                      <a:pt x="973" y="1230"/>
                    </a:cubicBezTo>
                    <a:lnTo>
                      <a:pt x="2006" y="197"/>
                    </a:lnTo>
                    <a:cubicBezTo>
                      <a:pt x="2074" y="107"/>
                      <a:pt x="2008" y="0"/>
                      <a:pt x="1920" y="0"/>
                    </a:cubicBezTo>
                    <a:close/>
                    <a:moveTo>
                      <a:pt x="30" y="2355"/>
                    </a:moveTo>
                    <a:lnTo>
                      <a:pt x="30" y="2355"/>
                    </a:lnTo>
                    <a:cubicBezTo>
                      <a:pt x="0" y="2370"/>
                      <a:pt x="0" y="2378"/>
                      <a:pt x="8" y="2378"/>
                    </a:cubicBezTo>
                    <a:cubicBezTo>
                      <a:pt x="15" y="2378"/>
                      <a:pt x="30" y="2370"/>
                      <a:pt x="30" y="2355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036" name="Google Shape;2036;p14"/>
              <p:cNvSpPr/>
              <p:nvPr/>
            </p:nvSpPr>
            <p:spPr>
              <a:xfrm rot="1256762">
                <a:off x="1318570" y="2126873"/>
                <a:ext cx="78294" cy="90138"/>
              </a:xfrm>
              <a:custGeom>
                <a:rect b="b" l="l" r="r" t="t"/>
                <a:pathLst>
                  <a:path extrusionOk="0" h="2595" w="2254">
                    <a:moveTo>
                      <a:pt x="2002" y="1"/>
                    </a:moveTo>
                    <a:cubicBezTo>
                      <a:pt x="1965" y="1"/>
                      <a:pt x="1926" y="15"/>
                      <a:pt x="1892" y="49"/>
                    </a:cubicBezTo>
                    <a:cubicBezTo>
                      <a:pt x="1710" y="201"/>
                      <a:pt x="1528" y="444"/>
                      <a:pt x="1345" y="626"/>
                    </a:cubicBezTo>
                    <a:cubicBezTo>
                      <a:pt x="1132" y="809"/>
                      <a:pt x="920" y="1052"/>
                      <a:pt x="768" y="1234"/>
                    </a:cubicBezTo>
                    <a:cubicBezTo>
                      <a:pt x="464" y="1629"/>
                      <a:pt x="160" y="2085"/>
                      <a:pt x="38" y="2572"/>
                    </a:cubicBezTo>
                    <a:cubicBezTo>
                      <a:pt x="221" y="2085"/>
                      <a:pt x="585" y="1690"/>
                      <a:pt x="950" y="1356"/>
                    </a:cubicBezTo>
                    <a:cubicBezTo>
                      <a:pt x="1132" y="1173"/>
                      <a:pt x="1345" y="961"/>
                      <a:pt x="1528" y="809"/>
                    </a:cubicBezTo>
                    <a:cubicBezTo>
                      <a:pt x="1710" y="657"/>
                      <a:pt x="1953" y="474"/>
                      <a:pt x="2136" y="292"/>
                    </a:cubicBezTo>
                    <a:cubicBezTo>
                      <a:pt x="2254" y="174"/>
                      <a:pt x="2133" y="1"/>
                      <a:pt x="2002" y="1"/>
                    </a:cubicBezTo>
                    <a:close/>
                    <a:moveTo>
                      <a:pt x="38" y="2572"/>
                    </a:moveTo>
                    <a:lnTo>
                      <a:pt x="38" y="2572"/>
                    </a:lnTo>
                    <a:cubicBezTo>
                      <a:pt x="8" y="2587"/>
                      <a:pt x="0" y="2594"/>
                      <a:pt x="4" y="2594"/>
                    </a:cubicBezTo>
                    <a:cubicBezTo>
                      <a:pt x="8" y="2594"/>
                      <a:pt x="23" y="2587"/>
                      <a:pt x="38" y="2572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037" name="Google Shape;2037;p14"/>
              <p:cNvSpPr/>
              <p:nvPr/>
            </p:nvSpPr>
            <p:spPr>
              <a:xfrm rot="1256762">
                <a:off x="1300832" y="2089952"/>
                <a:ext cx="87603" cy="115356"/>
              </a:xfrm>
              <a:custGeom>
                <a:rect b="b" l="l" r="r" t="t"/>
                <a:pathLst>
                  <a:path extrusionOk="0" h="3321" w="2522">
                    <a:moveTo>
                      <a:pt x="2278" y="1"/>
                    </a:moveTo>
                    <a:cubicBezTo>
                      <a:pt x="2247" y="1"/>
                      <a:pt x="2215" y="12"/>
                      <a:pt x="2189" y="38"/>
                    </a:cubicBezTo>
                    <a:cubicBezTo>
                      <a:pt x="1703" y="493"/>
                      <a:pt x="1278" y="980"/>
                      <a:pt x="913" y="1557"/>
                    </a:cubicBezTo>
                    <a:cubicBezTo>
                      <a:pt x="578" y="2104"/>
                      <a:pt x="214" y="2652"/>
                      <a:pt x="1" y="3259"/>
                    </a:cubicBezTo>
                    <a:cubicBezTo>
                      <a:pt x="1" y="3320"/>
                      <a:pt x="31" y="3320"/>
                      <a:pt x="31" y="3320"/>
                    </a:cubicBezTo>
                    <a:cubicBezTo>
                      <a:pt x="335" y="2773"/>
                      <a:pt x="730" y="2196"/>
                      <a:pt x="1095" y="1709"/>
                    </a:cubicBezTo>
                    <a:cubicBezTo>
                      <a:pt x="1490" y="1193"/>
                      <a:pt x="1885" y="676"/>
                      <a:pt x="2402" y="220"/>
                    </a:cubicBezTo>
                    <a:cubicBezTo>
                      <a:pt x="2522" y="148"/>
                      <a:pt x="2397" y="1"/>
                      <a:pt x="2278" y="1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038" name="Google Shape;2038;p14"/>
              <p:cNvSpPr/>
              <p:nvPr/>
            </p:nvSpPr>
            <p:spPr>
              <a:xfrm rot="1256762">
                <a:off x="1323767" y="2070515"/>
                <a:ext cx="67908" cy="89826"/>
              </a:xfrm>
              <a:custGeom>
                <a:rect b="b" l="l" r="r" t="t"/>
                <a:pathLst>
                  <a:path extrusionOk="0" h="2586" w="1955">
                    <a:moveTo>
                      <a:pt x="1819" y="0"/>
                    </a:moveTo>
                    <a:cubicBezTo>
                      <a:pt x="1793" y="0"/>
                      <a:pt x="1763" y="10"/>
                      <a:pt x="1733" y="32"/>
                    </a:cubicBezTo>
                    <a:cubicBezTo>
                      <a:pt x="1551" y="184"/>
                      <a:pt x="1399" y="367"/>
                      <a:pt x="1217" y="549"/>
                    </a:cubicBezTo>
                    <a:cubicBezTo>
                      <a:pt x="1034" y="731"/>
                      <a:pt x="822" y="974"/>
                      <a:pt x="670" y="1187"/>
                    </a:cubicBezTo>
                    <a:cubicBezTo>
                      <a:pt x="366" y="1613"/>
                      <a:pt x="122" y="2069"/>
                      <a:pt x="1" y="2585"/>
                    </a:cubicBezTo>
                    <a:cubicBezTo>
                      <a:pt x="153" y="2069"/>
                      <a:pt x="487" y="1674"/>
                      <a:pt x="822" y="1278"/>
                    </a:cubicBezTo>
                    <a:cubicBezTo>
                      <a:pt x="974" y="1096"/>
                      <a:pt x="1186" y="914"/>
                      <a:pt x="1369" y="701"/>
                    </a:cubicBezTo>
                    <a:lnTo>
                      <a:pt x="1885" y="184"/>
                    </a:lnTo>
                    <a:cubicBezTo>
                      <a:pt x="1954" y="92"/>
                      <a:pt x="1902" y="0"/>
                      <a:pt x="1819" y="0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039" name="Google Shape;2039;p14"/>
              <p:cNvSpPr/>
              <p:nvPr/>
            </p:nvSpPr>
            <p:spPr>
              <a:xfrm rot="1256762">
                <a:off x="1308603" y="2088371"/>
                <a:ext cx="55472" cy="37271"/>
              </a:xfrm>
              <a:custGeom>
                <a:rect b="b" l="l" r="r" t="t"/>
                <a:pathLst>
                  <a:path extrusionOk="0" h="1073" w="1597">
                    <a:moveTo>
                      <a:pt x="1390" y="0"/>
                    </a:moveTo>
                    <a:cubicBezTo>
                      <a:pt x="1374" y="0"/>
                      <a:pt x="1356" y="3"/>
                      <a:pt x="1338" y="9"/>
                    </a:cubicBezTo>
                    <a:cubicBezTo>
                      <a:pt x="1065" y="130"/>
                      <a:pt x="821" y="282"/>
                      <a:pt x="578" y="434"/>
                    </a:cubicBezTo>
                    <a:cubicBezTo>
                      <a:pt x="366" y="617"/>
                      <a:pt x="153" y="830"/>
                      <a:pt x="1" y="1073"/>
                    </a:cubicBezTo>
                    <a:cubicBezTo>
                      <a:pt x="396" y="678"/>
                      <a:pt x="913" y="404"/>
                      <a:pt x="1460" y="252"/>
                    </a:cubicBezTo>
                    <a:cubicBezTo>
                      <a:pt x="1597" y="225"/>
                      <a:pt x="1536" y="0"/>
                      <a:pt x="1390" y="0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  <p:grpSp>
          <p:nvGrpSpPr>
            <p:cNvPr id="2040" name="Google Shape;2040;p14"/>
            <p:cNvGrpSpPr/>
            <p:nvPr/>
          </p:nvGrpSpPr>
          <p:grpSpPr>
            <a:xfrm>
              <a:off x="1298774" y="1626314"/>
              <a:ext cx="76189" cy="215261"/>
              <a:chOff x="1298774" y="1626314"/>
              <a:chExt cx="76189" cy="215261"/>
            </a:xfrm>
          </p:grpSpPr>
          <p:sp>
            <p:nvSpPr>
              <p:cNvPr id="2041" name="Google Shape;2041;p14"/>
              <p:cNvSpPr/>
              <p:nvPr/>
            </p:nvSpPr>
            <p:spPr>
              <a:xfrm>
                <a:off x="1330512" y="1752881"/>
                <a:ext cx="30346" cy="46145"/>
              </a:xfrm>
              <a:custGeom>
                <a:rect b="b" l="l" r="r" t="t"/>
                <a:pathLst>
                  <a:path extrusionOk="0" h="1989" w="1308">
                    <a:moveTo>
                      <a:pt x="980" y="0"/>
                    </a:moveTo>
                    <a:cubicBezTo>
                      <a:pt x="927" y="0"/>
                      <a:pt x="882" y="8"/>
                      <a:pt x="851" y="23"/>
                    </a:cubicBezTo>
                    <a:cubicBezTo>
                      <a:pt x="699" y="114"/>
                      <a:pt x="578" y="205"/>
                      <a:pt x="456" y="327"/>
                    </a:cubicBezTo>
                    <a:cubicBezTo>
                      <a:pt x="395" y="418"/>
                      <a:pt x="304" y="479"/>
                      <a:pt x="274" y="601"/>
                    </a:cubicBezTo>
                    <a:cubicBezTo>
                      <a:pt x="213" y="722"/>
                      <a:pt x="152" y="813"/>
                      <a:pt x="122" y="935"/>
                    </a:cubicBezTo>
                    <a:cubicBezTo>
                      <a:pt x="152" y="905"/>
                      <a:pt x="152" y="874"/>
                      <a:pt x="213" y="783"/>
                    </a:cubicBezTo>
                    <a:lnTo>
                      <a:pt x="213" y="783"/>
                    </a:lnTo>
                    <a:cubicBezTo>
                      <a:pt x="152" y="905"/>
                      <a:pt x="91" y="996"/>
                      <a:pt x="61" y="1117"/>
                    </a:cubicBezTo>
                    <a:cubicBezTo>
                      <a:pt x="91" y="1087"/>
                      <a:pt x="91" y="1056"/>
                      <a:pt x="122" y="965"/>
                    </a:cubicBezTo>
                    <a:lnTo>
                      <a:pt x="122" y="965"/>
                    </a:lnTo>
                    <a:cubicBezTo>
                      <a:pt x="122" y="996"/>
                      <a:pt x="91" y="1056"/>
                      <a:pt x="91" y="1087"/>
                    </a:cubicBezTo>
                    <a:cubicBezTo>
                      <a:pt x="61" y="1208"/>
                      <a:pt x="0" y="1239"/>
                      <a:pt x="0" y="1300"/>
                    </a:cubicBezTo>
                    <a:lnTo>
                      <a:pt x="0" y="1573"/>
                    </a:lnTo>
                    <a:cubicBezTo>
                      <a:pt x="61" y="1695"/>
                      <a:pt x="152" y="1847"/>
                      <a:pt x="274" y="1938"/>
                    </a:cubicBezTo>
                    <a:cubicBezTo>
                      <a:pt x="363" y="1974"/>
                      <a:pt x="441" y="1988"/>
                      <a:pt x="522" y="1988"/>
                    </a:cubicBezTo>
                    <a:cubicBezTo>
                      <a:pt x="579" y="1988"/>
                      <a:pt x="636" y="1981"/>
                      <a:pt x="699" y="1968"/>
                    </a:cubicBezTo>
                    <a:cubicBezTo>
                      <a:pt x="1003" y="1877"/>
                      <a:pt x="1186" y="1543"/>
                      <a:pt x="1246" y="1239"/>
                    </a:cubicBezTo>
                    <a:cubicBezTo>
                      <a:pt x="1307" y="1117"/>
                      <a:pt x="1307" y="996"/>
                      <a:pt x="1307" y="905"/>
                    </a:cubicBezTo>
                    <a:lnTo>
                      <a:pt x="1307" y="783"/>
                    </a:lnTo>
                    <a:cubicBezTo>
                      <a:pt x="1307" y="692"/>
                      <a:pt x="1307" y="631"/>
                      <a:pt x="1246" y="540"/>
                    </a:cubicBezTo>
                    <a:lnTo>
                      <a:pt x="1246" y="661"/>
                    </a:lnTo>
                    <a:cubicBezTo>
                      <a:pt x="1246" y="601"/>
                      <a:pt x="1216" y="509"/>
                      <a:pt x="1216" y="449"/>
                    </a:cubicBezTo>
                    <a:lnTo>
                      <a:pt x="1216" y="388"/>
                    </a:lnTo>
                    <a:lnTo>
                      <a:pt x="1216" y="327"/>
                    </a:lnTo>
                    <a:lnTo>
                      <a:pt x="1216" y="297"/>
                    </a:lnTo>
                    <a:cubicBezTo>
                      <a:pt x="1216" y="175"/>
                      <a:pt x="1216" y="84"/>
                      <a:pt x="1155" y="23"/>
                    </a:cubicBezTo>
                    <a:cubicBezTo>
                      <a:pt x="1094" y="8"/>
                      <a:pt x="1034" y="0"/>
                      <a:pt x="980" y="0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042" name="Google Shape;2042;p14"/>
              <p:cNvSpPr/>
              <p:nvPr/>
            </p:nvSpPr>
            <p:spPr>
              <a:xfrm>
                <a:off x="1322740" y="1731932"/>
                <a:ext cx="31761" cy="22666"/>
              </a:xfrm>
              <a:custGeom>
                <a:rect b="b" l="l" r="r" t="t"/>
                <a:pathLst>
                  <a:path extrusionOk="0" h="977" w="1369">
                    <a:moveTo>
                      <a:pt x="882" y="713"/>
                    </a:moveTo>
                    <a:cubicBezTo>
                      <a:pt x="867" y="729"/>
                      <a:pt x="859" y="745"/>
                      <a:pt x="847" y="756"/>
                    </a:cubicBezTo>
                    <a:lnTo>
                      <a:pt x="847" y="756"/>
                    </a:lnTo>
                    <a:cubicBezTo>
                      <a:pt x="861" y="745"/>
                      <a:pt x="873" y="732"/>
                      <a:pt x="882" y="713"/>
                    </a:cubicBezTo>
                    <a:close/>
                    <a:moveTo>
                      <a:pt x="847" y="756"/>
                    </a:moveTo>
                    <a:cubicBezTo>
                      <a:pt x="844" y="759"/>
                      <a:pt x="841" y="761"/>
                      <a:pt x="837" y="764"/>
                    </a:cubicBezTo>
                    <a:lnTo>
                      <a:pt x="837" y="764"/>
                    </a:lnTo>
                    <a:cubicBezTo>
                      <a:pt x="841" y="761"/>
                      <a:pt x="844" y="759"/>
                      <a:pt x="847" y="756"/>
                    </a:cubicBezTo>
                    <a:close/>
                    <a:moveTo>
                      <a:pt x="668" y="1"/>
                    </a:moveTo>
                    <a:cubicBezTo>
                      <a:pt x="639" y="1"/>
                      <a:pt x="609" y="4"/>
                      <a:pt x="578" y="14"/>
                    </a:cubicBezTo>
                    <a:cubicBezTo>
                      <a:pt x="548" y="14"/>
                      <a:pt x="457" y="14"/>
                      <a:pt x="426" y="45"/>
                    </a:cubicBezTo>
                    <a:cubicBezTo>
                      <a:pt x="396" y="45"/>
                      <a:pt x="396" y="45"/>
                      <a:pt x="335" y="105"/>
                    </a:cubicBezTo>
                    <a:cubicBezTo>
                      <a:pt x="305" y="105"/>
                      <a:pt x="305" y="105"/>
                      <a:pt x="274" y="136"/>
                    </a:cubicBezTo>
                    <a:cubicBezTo>
                      <a:pt x="244" y="166"/>
                      <a:pt x="153" y="197"/>
                      <a:pt x="122" y="227"/>
                    </a:cubicBezTo>
                    <a:cubicBezTo>
                      <a:pt x="92" y="288"/>
                      <a:pt x="31" y="318"/>
                      <a:pt x="31" y="379"/>
                    </a:cubicBezTo>
                    <a:cubicBezTo>
                      <a:pt x="1" y="440"/>
                      <a:pt x="1" y="501"/>
                      <a:pt x="1" y="561"/>
                    </a:cubicBezTo>
                    <a:cubicBezTo>
                      <a:pt x="1" y="622"/>
                      <a:pt x="1" y="652"/>
                      <a:pt x="31" y="713"/>
                    </a:cubicBezTo>
                    <a:cubicBezTo>
                      <a:pt x="31" y="744"/>
                      <a:pt x="92" y="804"/>
                      <a:pt x="122" y="865"/>
                    </a:cubicBezTo>
                    <a:cubicBezTo>
                      <a:pt x="169" y="912"/>
                      <a:pt x="252" y="976"/>
                      <a:pt x="342" y="976"/>
                    </a:cubicBezTo>
                    <a:cubicBezTo>
                      <a:pt x="370" y="976"/>
                      <a:pt x="398" y="971"/>
                      <a:pt x="426" y="956"/>
                    </a:cubicBezTo>
                    <a:cubicBezTo>
                      <a:pt x="535" y="956"/>
                      <a:pt x="620" y="932"/>
                      <a:pt x="702" y="883"/>
                    </a:cubicBezTo>
                    <a:lnTo>
                      <a:pt x="702" y="883"/>
                    </a:lnTo>
                    <a:cubicBezTo>
                      <a:pt x="701" y="887"/>
                      <a:pt x="700" y="891"/>
                      <a:pt x="700" y="896"/>
                    </a:cubicBezTo>
                    <a:cubicBezTo>
                      <a:pt x="700" y="896"/>
                      <a:pt x="730" y="896"/>
                      <a:pt x="730" y="865"/>
                    </a:cubicBezTo>
                    <a:lnTo>
                      <a:pt x="730" y="865"/>
                    </a:lnTo>
                    <a:cubicBezTo>
                      <a:pt x="730" y="865"/>
                      <a:pt x="730" y="865"/>
                      <a:pt x="730" y="865"/>
                    </a:cubicBezTo>
                    <a:cubicBezTo>
                      <a:pt x="768" y="808"/>
                      <a:pt x="807" y="787"/>
                      <a:pt x="837" y="764"/>
                    </a:cubicBezTo>
                    <a:lnTo>
                      <a:pt x="837" y="764"/>
                    </a:lnTo>
                    <a:cubicBezTo>
                      <a:pt x="827" y="770"/>
                      <a:pt x="813" y="774"/>
                      <a:pt x="791" y="774"/>
                    </a:cubicBezTo>
                    <a:lnTo>
                      <a:pt x="913" y="652"/>
                    </a:lnTo>
                    <a:cubicBezTo>
                      <a:pt x="943" y="652"/>
                      <a:pt x="943" y="622"/>
                      <a:pt x="1004" y="622"/>
                    </a:cubicBezTo>
                    <a:cubicBezTo>
                      <a:pt x="1034" y="622"/>
                      <a:pt x="1065" y="592"/>
                      <a:pt x="1095" y="592"/>
                    </a:cubicBezTo>
                    <a:cubicBezTo>
                      <a:pt x="1369" y="470"/>
                      <a:pt x="1369" y="257"/>
                      <a:pt x="1308" y="166"/>
                    </a:cubicBezTo>
                    <a:cubicBezTo>
                      <a:pt x="1247" y="136"/>
                      <a:pt x="1217" y="105"/>
                      <a:pt x="1186" y="105"/>
                    </a:cubicBezTo>
                    <a:cubicBezTo>
                      <a:pt x="1156" y="45"/>
                      <a:pt x="1095" y="45"/>
                      <a:pt x="1034" y="45"/>
                    </a:cubicBezTo>
                    <a:cubicBezTo>
                      <a:pt x="943" y="14"/>
                      <a:pt x="882" y="14"/>
                      <a:pt x="761" y="14"/>
                    </a:cubicBezTo>
                    <a:lnTo>
                      <a:pt x="821" y="14"/>
                    </a:lnTo>
                    <a:cubicBezTo>
                      <a:pt x="781" y="14"/>
                      <a:pt x="727" y="1"/>
                      <a:pt x="668" y="1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043" name="Google Shape;2043;p14"/>
              <p:cNvSpPr/>
              <p:nvPr/>
            </p:nvSpPr>
            <p:spPr>
              <a:xfrm>
                <a:off x="1309353" y="1696993"/>
                <a:ext cx="45147" cy="25404"/>
              </a:xfrm>
              <a:custGeom>
                <a:rect b="b" l="l" r="r" t="t"/>
                <a:pathLst>
                  <a:path extrusionOk="0" h="1095" w="1946">
                    <a:moveTo>
                      <a:pt x="578" y="0"/>
                    </a:moveTo>
                    <a:cubicBezTo>
                      <a:pt x="517" y="0"/>
                      <a:pt x="456" y="0"/>
                      <a:pt x="395" y="31"/>
                    </a:cubicBezTo>
                    <a:cubicBezTo>
                      <a:pt x="274" y="92"/>
                      <a:pt x="243" y="122"/>
                      <a:pt x="152" y="183"/>
                    </a:cubicBezTo>
                    <a:cubicBezTo>
                      <a:pt x="91" y="274"/>
                      <a:pt x="0" y="426"/>
                      <a:pt x="61" y="487"/>
                    </a:cubicBezTo>
                    <a:cubicBezTo>
                      <a:pt x="61" y="608"/>
                      <a:pt x="91" y="730"/>
                      <a:pt x="152" y="791"/>
                    </a:cubicBezTo>
                    <a:cubicBezTo>
                      <a:pt x="274" y="912"/>
                      <a:pt x="395" y="943"/>
                      <a:pt x="547" y="1003"/>
                    </a:cubicBezTo>
                    <a:cubicBezTo>
                      <a:pt x="578" y="1003"/>
                      <a:pt x="608" y="1034"/>
                      <a:pt x="669" y="1034"/>
                    </a:cubicBezTo>
                    <a:cubicBezTo>
                      <a:pt x="730" y="1064"/>
                      <a:pt x="821" y="1064"/>
                      <a:pt x="882" y="1064"/>
                    </a:cubicBezTo>
                    <a:lnTo>
                      <a:pt x="730" y="1064"/>
                    </a:lnTo>
                    <a:cubicBezTo>
                      <a:pt x="851" y="1064"/>
                      <a:pt x="912" y="1095"/>
                      <a:pt x="1034" y="1095"/>
                    </a:cubicBezTo>
                    <a:cubicBezTo>
                      <a:pt x="1155" y="1095"/>
                      <a:pt x="1216" y="1095"/>
                      <a:pt x="1338" y="1064"/>
                    </a:cubicBezTo>
                    <a:cubicBezTo>
                      <a:pt x="1429" y="1064"/>
                      <a:pt x="1459" y="1034"/>
                      <a:pt x="1520" y="1034"/>
                    </a:cubicBezTo>
                    <a:cubicBezTo>
                      <a:pt x="1581" y="1034"/>
                      <a:pt x="1611" y="1003"/>
                      <a:pt x="1642" y="943"/>
                    </a:cubicBezTo>
                    <a:cubicBezTo>
                      <a:pt x="1672" y="912"/>
                      <a:pt x="1733" y="882"/>
                      <a:pt x="1733" y="851"/>
                    </a:cubicBezTo>
                    <a:lnTo>
                      <a:pt x="1733" y="851"/>
                    </a:lnTo>
                    <a:lnTo>
                      <a:pt x="1672" y="882"/>
                    </a:lnTo>
                    <a:lnTo>
                      <a:pt x="1672" y="851"/>
                    </a:lnTo>
                    <a:cubicBezTo>
                      <a:pt x="1915" y="730"/>
                      <a:pt x="1946" y="548"/>
                      <a:pt x="1794" y="456"/>
                    </a:cubicBezTo>
                    <a:cubicBezTo>
                      <a:pt x="1794" y="426"/>
                      <a:pt x="1763" y="396"/>
                      <a:pt x="1733" y="335"/>
                    </a:cubicBezTo>
                    <a:cubicBezTo>
                      <a:pt x="1672" y="304"/>
                      <a:pt x="1611" y="274"/>
                      <a:pt x="1520" y="244"/>
                    </a:cubicBezTo>
                    <a:cubicBezTo>
                      <a:pt x="1490" y="183"/>
                      <a:pt x="1459" y="152"/>
                      <a:pt x="1429" y="152"/>
                    </a:cubicBezTo>
                    <a:cubicBezTo>
                      <a:pt x="1338" y="122"/>
                      <a:pt x="1277" y="92"/>
                      <a:pt x="1155" y="31"/>
                    </a:cubicBezTo>
                    <a:cubicBezTo>
                      <a:pt x="1064" y="0"/>
                      <a:pt x="973" y="0"/>
                      <a:pt x="882" y="0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044" name="Google Shape;2044;p14"/>
              <p:cNvSpPr/>
              <p:nvPr/>
            </p:nvSpPr>
            <p:spPr>
              <a:xfrm>
                <a:off x="1298774" y="1648342"/>
                <a:ext cx="48674" cy="33153"/>
              </a:xfrm>
              <a:custGeom>
                <a:rect b="b" l="l" r="r" t="t"/>
                <a:pathLst>
                  <a:path extrusionOk="0" h="1429" w="2098">
                    <a:moveTo>
                      <a:pt x="274" y="0"/>
                    </a:moveTo>
                    <a:cubicBezTo>
                      <a:pt x="122" y="91"/>
                      <a:pt x="0" y="213"/>
                      <a:pt x="61" y="395"/>
                    </a:cubicBezTo>
                    <a:cubicBezTo>
                      <a:pt x="61" y="456"/>
                      <a:pt x="122" y="547"/>
                      <a:pt x="152" y="578"/>
                    </a:cubicBezTo>
                    <a:cubicBezTo>
                      <a:pt x="213" y="608"/>
                      <a:pt x="213" y="669"/>
                      <a:pt x="243" y="730"/>
                    </a:cubicBezTo>
                    <a:cubicBezTo>
                      <a:pt x="274" y="821"/>
                      <a:pt x="365" y="882"/>
                      <a:pt x="426" y="973"/>
                    </a:cubicBezTo>
                    <a:cubicBezTo>
                      <a:pt x="517" y="1034"/>
                      <a:pt x="578" y="1125"/>
                      <a:pt x="669" y="1155"/>
                    </a:cubicBezTo>
                    <a:cubicBezTo>
                      <a:pt x="760" y="1216"/>
                      <a:pt x="912" y="1307"/>
                      <a:pt x="1064" y="1338"/>
                    </a:cubicBezTo>
                    <a:cubicBezTo>
                      <a:pt x="1155" y="1368"/>
                      <a:pt x="1277" y="1368"/>
                      <a:pt x="1338" y="1368"/>
                    </a:cubicBezTo>
                    <a:cubicBezTo>
                      <a:pt x="1375" y="1368"/>
                      <a:pt x="1413" y="1368"/>
                      <a:pt x="1449" y="1367"/>
                    </a:cubicBezTo>
                    <a:lnTo>
                      <a:pt x="1449" y="1367"/>
                    </a:lnTo>
                    <a:cubicBezTo>
                      <a:pt x="1442" y="1368"/>
                      <a:pt x="1435" y="1368"/>
                      <a:pt x="1429" y="1368"/>
                    </a:cubicBezTo>
                    <a:cubicBezTo>
                      <a:pt x="1520" y="1429"/>
                      <a:pt x="1672" y="1429"/>
                      <a:pt x="1794" y="1429"/>
                    </a:cubicBezTo>
                    <a:cubicBezTo>
                      <a:pt x="1976" y="1429"/>
                      <a:pt x="2098" y="1186"/>
                      <a:pt x="1946" y="1064"/>
                    </a:cubicBezTo>
                    <a:lnTo>
                      <a:pt x="1737" y="855"/>
                    </a:lnTo>
                    <a:lnTo>
                      <a:pt x="1737" y="855"/>
                    </a:lnTo>
                    <a:cubicBezTo>
                      <a:pt x="1693" y="764"/>
                      <a:pt x="1632" y="677"/>
                      <a:pt x="1581" y="608"/>
                    </a:cubicBezTo>
                    <a:cubicBezTo>
                      <a:pt x="1490" y="517"/>
                      <a:pt x="1368" y="395"/>
                      <a:pt x="1307" y="304"/>
                    </a:cubicBezTo>
                    <a:cubicBezTo>
                      <a:pt x="1155" y="213"/>
                      <a:pt x="1003" y="122"/>
                      <a:pt x="760" y="61"/>
                    </a:cubicBezTo>
                    <a:cubicBezTo>
                      <a:pt x="699" y="0"/>
                      <a:pt x="608" y="0"/>
                      <a:pt x="517" y="0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045" name="Google Shape;2045;p14"/>
              <p:cNvSpPr/>
              <p:nvPr/>
            </p:nvSpPr>
            <p:spPr>
              <a:xfrm>
                <a:off x="1350951" y="1797240"/>
                <a:ext cx="24012" cy="44335"/>
              </a:xfrm>
              <a:custGeom>
                <a:rect b="b" l="l" r="r" t="t"/>
                <a:pathLst>
                  <a:path extrusionOk="0" h="1911" w="1035">
                    <a:moveTo>
                      <a:pt x="507" y="1"/>
                    </a:moveTo>
                    <a:cubicBezTo>
                      <a:pt x="495" y="1"/>
                      <a:pt x="487" y="8"/>
                      <a:pt x="487" y="26"/>
                    </a:cubicBezTo>
                    <a:cubicBezTo>
                      <a:pt x="487" y="26"/>
                      <a:pt x="476" y="48"/>
                      <a:pt x="474" y="59"/>
                    </a:cubicBezTo>
                    <a:lnTo>
                      <a:pt x="474" y="59"/>
                    </a:lnTo>
                    <a:cubicBezTo>
                      <a:pt x="466" y="63"/>
                      <a:pt x="457" y="70"/>
                      <a:pt x="457" y="87"/>
                    </a:cubicBezTo>
                    <a:lnTo>
                      <a:pt x="426" y="117"/>
                    </a:lnTo>
                    <a:cubicBezTo>
                      <a:pt x="396" y="117"/>
                      <a:pt x="396" y="148"/>
                      <a:pt x="335" y="208"/>
                    </a:cubicBezTo>
                    <a:cubicBezTo>
                      <a:pt x="274" y="269"/>
                      <a:pt x="244" y="360"/>
                      <a:pt x="153" y="452"/>
                    </a:cubicBezTo>
                    <a:cubicBezTo>
                      <a:pt x="1" y="725"/>
                      <a:pt x="31" y="999"/>
                      <a:pt x="92" y="1303"/>
                    </a:cubicBezTo>
                    <a:lnTo>
                      <a:pt x="92" y="1181"/>
                    </a:lnTo>
                    <a:cubicBezTo>
                      <a:pt x="122" y="1333"/>
                      <a:pt x="122" y="1485"/>
                      <a:pt x="153" y="1637"/>
                    </a:cubicBezTo>
                    <a:cubicBezTo>
                      <a:pt x="183" y="1789"/>
                      <a:pt x="335" y="1910"/>
                      <a:pt x="487" y="1910"/>
                    </a:cubicBezTo>
                    <a:cubicBezTo>
                      <a:pt x="639" y="1910"/>
                      <a:pt x="791" y="1789"/>
                      <a:pt x="852" y="1637"/>
                    </a:cubicBezTo>
                    <a:lnTo>
                      <a:pt x="943" y="1303"/>
                    </a:lnTo>
                    <a:cubicBezTo>
                      <a:pt x="1004" y="1151"/>
                      <a:pt x="1034" y="999"/>
                      <a:pt x="1004" y="847"/>
                    </a:cubicBezTo>
                    <a:cubicBezTo>
                      <a:pt x="1004" y="755"/>
                      <a:pt x="943" y="664"/>
                      <a:pt x="943" y="573"/>
                    </a:cubicBezTo>
                    <a:cubicBezTo>
                      <a:pt x="912" y="512"/>
                      <a:pt x="882" y="391"/>
                      <a:pt x="852" y="360"/>
                    </a:cubicBezTo>
                    <a:cubicBezTo>
                      <a:pt x="791" y="330"/>
                      <a:pt x="791" y="269"/>
                      <a:pt x="761" y="239"/>
                    </a:cubicBezTo>
                    <a:lnTo>
                      <a:pt x="761" y="239"/>
                    </a:lnTo>
                    <a:cubicBezTo>
                      <a:pt x="769" y="264"/>
                      <a:pt x="770" y="273"/>
                      <a:pt x="768" y="273"/>
                    </a:cubicBezTo>
                    <a:cubicBezTo>
                      <a:pt x="762" y="273"/>
                      <a:pt x="730" y="208"/>
                      <a:pt x="730" y="208"/>
                    </a:cubicBezTo>
                    <a:cubicBezTo>
                      <a:pt x="639" y="178"/>
                      <a:pt x="639" y="178"/>
                      <a:pt x="700" y="178"/>
                    </a:cubicBezTo>
                    <a:cubicBezTo>
                      <a:pt x="668" y="147"/>
                      <a:pt x="645" y="131"/>
                      <a:pt x="626" y="124"/>
                    </a:cubicBezTo>
                    <a:lnTo>
                      <a:pt x="626" y="124"/>
                    </a:lnTo>
                    <a:cubicBezTo>
                      <a:pt x="618" y="111"/>
                      <a:pt x="609" y="103"/>
                      <a:pt x="609" y="87"/>
                    </a:cubicBezTo>
                    <a:cubicBezTo>
                      <a:pt x="587" y="44"/>
                      <a:pt x="535" y="1"/>
                      <a:pt x="507" y="1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046" name="Google Shape;2046;p14"/>
              <p:cNvSpPr/>
              <p:nvPr/>
            </p:nvSpPr>
            <p:spPr>
              <a:xfrm>
                <a:off x="1320462" y="1626314"/>
                <a:ext cx="23316" cy="34429"/>
              </a:xfrm>
              <a:custGeom>
                <a:rect b="b" l="l" r="r" t="t"/>
                <a:pathLst>
                  <a:path extrusionOk="0" h="1484" w="1005">
                    <a:moveTo>
                      <a:pt x="414" y="0"/>
                    </a:moveTo>
                    <a:cubicBezTo>
                      <a:pt x="347" y="0"/>
                      <a:pt x="280" y="29"/>
                      <a:pt x="214" y="73"/>
                    </a:cubicBezTo>
                    <a:cubicBezTo>
                      <a:pt x="153" y="104"/>
                      <a:pt x="92" y="134"/>
                      <a:pt x="62" y="164"/>
                    </a:cubicBezTo>
                    <a:cubicBezTo>
                      <a:pt x="31" y="255"/>
                      <a:pt x="1" y="316"/>
                      <a:pt x="1" y="407"/>
                    </a:cubicBezTo>
                    <a:cubicBezTo>
                      <a:pt x="1" y="468"/>
                      <a:pt x="1" y="559"/>
                      <a:pt x="31" y="590"/>
                    </a:cubicBezTo>
                    <a:cubicBezTo>
                      <a:pt x="62" y="620"/>
                      <a:pt x="62" y="711"/>
                      <a:pt x="92" y="772"/>
                    </a:cubicBezTo>
                    <a:cubicBezTo>
                      <a:pt x="153" y="863"/>
                      <a:pt x="214" y="924"/>
                      <a:pt x="305" y="1015"/>
                    </a:cubicBezTo>
                    <a:cubicBezTo>
                      <a:pt x="335" y="1046"/>
                      <a:pt x="366" y="1076"/>
                      <a:pt x="396" y="1167"/>
                    </a:cubicBezTo>
                    <a:lnTo>
                      <a:pt x="487" y="1228"/>
                    </a:lnTo>
                    <a:cubicBezTo>
                      <a:pt x="518" y="1259"/>
                      <a:pt x="609" y="1319"/>
                      <a:pt x="670" y="1350"/>
                    </a:cubicBezTo>
                    <a:cubicBezTo>
                      <a:pt x="639" y="1350"/>
                      <a:pt x="639" y="1350"/>
                      <a:pt x="609" y="1319"/>
                    </a:cubicBezTo>
                    <a:lnTo>
                      <a:pt x="548" y="1289"/>
                    </a:lnTo>
                    <a:lnTo>
                      <a:pt x="700" y="1441"/>
                    </a:lnTo>
                    <a:cubicBezTo>
                      <a:pt x="743" y="1462"/>
                      <a:pt x="786" y="1484"/>
                      <a:pt x="840" y="1484"/>
                    </a:cubicBezTo>
                    <a:cubicBezTo>
                      <a:pt x="862" y="1484"/>
                      <a:pt x="886" y="1480"/>
                      <a:pt x="913" y="1471"/>
                    </a:cubicBezTo>
                    <a:cubicBezTo>
                      <a:pt x="943" y="1471"/>
                      <a:pt x="1004" y="1380"/>
                      <a:pt x="974" y="1319"/>
                    </a:cubicBezTo>
                    <a:lnTo>
                      <a:pt x="974" y="1167"/>
                    </a:lnTo>
                    <a:cubicBezTo>
                      <a:pt x="1004" y="1046"/>
                      <a:pt x="974" y="985"/>
                      <a:pt x="943" y="863"/>
                    </a:cubicBezTo>
                    <a:cubicBezTo>
                      <a:pt x="943" y="772"/>
                      <a:pt x="913" y="742"/>
                      <a:pt x="913" y="681"/>
                    </a:cubicBezTo>
                    <a:cubicBezTo>
                      <a:pt x="913" y="590"/>
                      <a:pt x="852" y="559"/>
                      <a:pt x="852" y="468"/>
                    </a:cubicBezTo>
                    <a:cubicBezTo>
                      <a:pt x="822" y="377"/>
                      <a:pt x="761" y="225"/>
                      <a:pt x="670" y="134"/>
                    </a:cubicBezTo>
                    <a:cubicBezTo>
                      <a:pt x="639" y="104"/>
                      <a:pt x="548" y="73"/>
                      <a:pt x="487" y="12"/>
                    </a:cubicBezTo>
                    <a:cubicBezTo>
                      <a:pt x="463" y="4"/>
                      <a:pt x="438" y="0"/>
                      <a:pt x="414" y="0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  <p:sp>
          <p:nvSpPr>
            <p:cNvPr id="2047" name="Google Shape;2047;p14"/>
            <p:cNvSpPr/>
            <p:nvPr/>
          </p:nvSpPr>
          <p:spPr>
            <a:xfrm>
              <a:off x="115663" y="1214641"/>
              <a:ext cx="1367362" cy="1822917"/>
            </a:xfrm>
            <a:custGeom>
              <a:rect b="b" l="l" r="r" t="t"/>
              <a:pathLst>
                <a:path extrusionOk="0" fill="none" h="78574" w="58938">
                  <a:moveTo>
                    <a:pt x="1186" y="7113"/>
                  </a:moveTo>
                  <a:cubicBezTo>
                    <a:pt x="1" y="7113"/>
                    <a:pt x="8967" y="77662"/>
                    <a:pt x="8967" y="77662"/>
                  </a:cubicBezTo>
                  <a:cubicBezTo>
                    <a:pt x="14743" y="78573"/>
                    <a:pt x="58938" y="72160"/>
                    <a:pt x="58938" y="72160"/>
                  </a:cubicBezTo>
                  <a:cubicBezTo>
                    <a:pt x="58938" y="72160"/>
                    <a:pt x="52190" y="2797"/>
                    <a:pt x="50640" y="1429"/>
                  </a:cubicBezTo>
                  <a:cubicBezTo>
                    <a:pt x="48999" y="1"/>
                    <a:pt x="3618" y="7113"/>
                    <a:pt x="1186" y="7113"/>
                  </a:cubicBezTo>
                  <a:close/>
                </a:path>
              </a:pathLst>
            </a:custGeom>
            <a:noFill/>
            <a:ln cap="flat" cmpd="sng" w="20525">
              <a:solidFill>
                <a:schemeClr val="dk1"/>
              </a:solidFill>
              <a:prstDash val="solid"/>
              <a:miter lim="30395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2048" name="Google Shape;2048;p14"/>
          <p:cNvSpPr/>
          <p:nvPr/>
        </p:nvSpPr>
        <p:spPr>
          <a:xfrm rot="-6494463">
            <a:off x="-427766" y="4067081"/>
            <a:ext cx="1435723" cy="999098"/>
          </a:xfrm>
          <a:custGeom>
            <a:rect b="b" l="l" r="r" t="t"/>
            <a:pathLst>
              <a:path extrusionOk="0" fill="none" h="50913" w="73163">
                <a:moveTo>
                  <a:pt x="0" y="39211"/>
                </a:moveTo>
                <a:cubicBezTo>
                  <a:pt x="17873" y="50609"/>
                  <a:pt x="57600" y="50913"/>
                  <a:pt x="68390" y="33132"/>
                </a:cubicBezTo>
                <a:cubicBezTo>
                  <a:pt x="73163" y="25320"/>
                  <a:pt x="70305" y="12250"/>
                  <a:pt x="61187" y="6535"/>
                </a:cubicBezTo>
                <a:cubicBezTo>
                  <a:pt x="50730" y="0"/>
                  <a:pt x="40274" y="2341"/>
                  <a:pt x="40274" y="2341"/>
                </a:cubicBezTo>
              </a:path>
            </a:pathLst>
          </a:custGeom>
          <a:solidFill>
            <a:schemeClr val="dk1"/>
          </a:solidFill>
          <a:ln cap="flat" cmpd="sng" w="19000">
            <a:solidFill>
              <a:schemeClr val="accent6"/>
            </a:solidFill>
            <a:prstDash val="solid"/>
            <a:miter lim="30395"/>
            <a:headEnd len="sm" w="sm" type="none"/>
            <a:tailEnd len="sm" w="sm" type="none"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2049" name="Google Shape;2049;p14"/>
          <p:cNvSpPr/>
          <p:nvPr/>
        </p:nvSpPr>
        <p:spPr>
          <a:xfrm rot="-6494463">
            <a:off x="-888997" y="4527903"/>
            <a:ext cx="2276164" cy="1813302"/>
          </a:xfrm>
          <a:custGeom>
            <a:rect b="b" l="l" r="r" t="t"/>
            <a:pathLst>
              <a:path extrusionOk="0" fill="none" h="92404" w="115991">
                <a:moveTo>
                  <a:pt x="1885" y="66567"/>
                </a:moveTo>
                <a:cubicBezTo>
                  <a:pt x="1885" y="66567"/>
                  <a:pt x="0" y="72281"/>
                  <a:pt x="5684" y="79090"/>
                </a:cubicBezTo>
                <a:cubicBezTo>
                  <a:pt x="16870" y="92403"/>
                  <a:pt x="54712" y="87844"/>
                  <a:pt x="71035" y="77965"/>
                </a:cubicBezTo>
                <a:cubicBezTo>
                  <a:pt x="91856" y="65381"/>
                  <a:pt x="115990" y="36262"/>
                  <a:pt x="108665" y="15654"/>
                </a:cubicBezTo>
                <a:cubicBezTo>
                  <a:pt x="104470" y="3861"/>
                  <a:pt x="93041" y="1"/>
                  <a:pt x="93041" y="1"/>
                </a:cubicBezTo>
              </a:path>
            </a:pathLst>
          </a:custGeom>
          <a:solidFill>
            <a:schemeClr val="dk1"/>
          </a:solidFill>
          <a:ln cap="flat" cmpd="sng" w="19000">
            <a:solidFill>
              <a:schemeClr val="dk2"/>
            </a:solidFill>
            <a:prstDash val="solid"/>
            <a:miter lim="30395"/>
            <a:headEnd len="sm" w="sm" type="none"/>
            <a:tailEnd len="sm" w="sm" type="none"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2050" name="Google Shape;2050;p14"/>
          <p:cNvSpPr/>
          <p:nvPr/>
        </p:nvSpPr>
        <p:spPr>
          <a:xfrm rot="-4890024">
            <a:off x="7968037" y="-1953445"/>
            <a:ext cx="2790302" cy="2789527"/>
          </a:xfrm>
          <a:custGeom>
            <a:rect b="b" l="l" r="r" t="t"/>
            <a:pathLst>
              <a:path extrusionOk="0" h="111583" w="111614">
                <a:moveTo>
                  <a:pt x="55139" y="0"/>
                </a:moveTo>
                <a:cubicBezTo>
                  <a:pt x="53953" y="0"/>
                  <a:pt x="52798" y="31"/>
                  <a:pt x="51643" y="92"/>
                </a:cubicBezTo>
                <a:lnTo>
                  <a:pt x="51674" y="791"/>
                </a:lnTo>
                <a:cubicBezTo>
                  <a:pt x="52829" y="700"/>
                  <a:pt x="54014" y="669"/>
                  <a:pt x="55169" y="669"/>
                </a:cubicBezTo>
                <a:lnTo>
                  <a:pt x="55473" y="669"/>
                </a:lnTo>
                <a:lnTo>
                  <a:pt x="55473" y="0"/>
                </a:lnTo>
                <a:close/>
                <a:moveTo>
                  <a:pt x="59272" y="152"/>
                </a:moveTo>
                <a:lnTo>
                  <a:pt x="59242" y="821"/>
                </a:lnTo>
                <a:cubicBezTo>
                  <a:pt x="60488" y="943"/>
                  <a:pt x="61795" y="1034"/>
                  <a:pt x="63011" y="1216"/>
                </a:cubicBezTo>
                <a:lnTo>
                  <a:pt x="63072" y="517"/>
                </a:lnTo>
                <a:cubicBezTo>
                  <a:pt x="61826" y="335"/>
                  <a:pt x="60549" y="213"/>
                  <a:pt x="59272" y="152"/>
                </a:cubicBezTo>
                <a:close/>
                <a:moveTo>
                  <a:pt x="47844" y="517"/>
                </a:moveTo>
                <a:cubicBezTo>
                  <a:pt x="46597" y="669"/>
                  <a:pt x="45351" y="912"/>
                  <a:pt x="44075" y="1156"/>
                </a:cubicBezTo>
                <a:lnTo>
                  <a:pt x="44227" y="1824"/>
                </a:lnTo>
                <a:cubicBezTo>
                  <a:pt x="45442" y="1551"/>
                  <a:pt x="46719" y="1368"/>
                  <a:pt x="47935" y="1156"/>
                </a:cubicBezTo>
                <a:lnTo>
                  <a:pt x="47844" y="517"/>
                </a:lnTo>
                <a:close/>
                <a:moveTo>
                  <a:pt x="66811" y="1125"/>
                </a:moveTo>
                <a:lnTo>
                  <a:pt x="66689" y="1763"/>
                </a:lnTo>
                <a:cubicBezTo>
                  <a:pt x="67935" y="2007"/>
                  <a:pt x="69151" y="2311"/>
                  <a:pt x="70367" y="2615"/>
                </a:cubicBezTo>
                <a:lnTo>
                  <a:pt x="70519" y="1976"/>
                </a:lnTo>
                <a:cubicBezTo>
                  <a:pt x="69303" y="1672"/>
                  <a:pt x="68057" y="1368"/>
                  <a:pt x="66811" y="1125"/>
                </a:cubicBezTo>
                <a:close/>
                <a:moveTo>
                  <a:pt x="40397" y="2037"/>
                </a:moveTo>
                <a:cubicBezTo>
                  <a:pt x="39181" y="2371"/>
                  <a:pt x="37935" y="2797"/>
                  <a:pt x="36749" y="3222"/>
                </a:cubicBezTo>
                <a:lnTo>
                  <a:pt x="36992" y="3861"/>
                </a:lnTo>
                <a:cubicBezTo>
                  <a:pt x="38147" y="3435"/>
                  <a:pt x="39363" y="3070"/>
                  <a:pt x="40579" y="2675"/>
                </a:cubicBezTo>
                <a:lnTo>
                  <a:pt x="40397" y="2037"/>
                </a:lnTo>
                <a:close/>
                <a:moveTo>
                  <a:pt x="74227" y="3070"/>
                </a:moveTo>
                <a:lnTo>
                  <a:pt x="73984" y="3709"/>
                </a:lnTo>
                <a:cubicBezTo>
                  <a:pt x="75169" y="4134"/>
                  <a:pt x="76385" y="4529"/>
                  <a:pt x="77510" y="5046"/>
                </a:cubicBezTo>
                <a:lnTo>
                  <a:pt x="77783" y="4408"/>
                </a:lnTo>
                <a:cubicBezTo>
                  <a:pt x="76598" y="3952"/>
                  <a:pt x="75443" y="3496"/>
                  <a:pt x="74227" y="3070"/>
                </a:cubicBezTo>
                <a:close/>
                <a:moveTo>
                  <a:pt x="33223" y="4712"/>
                </a:moveTo>
                <a:cubicBezTo>
                  <a:pt x="32068" y="5198"/>
                  <a:pt x="30883" y="5776"/>
                  <a:pt x="29789" y="6384"/>
                </a:cubicBezTo>
                <a:lnTo>
                  <a:pt x="30093" y="6991"/>
                </a:lnTo>
                <a:cubicBezTo>
                  <a:pt x="31217" y="6353"/>
                  <a:pt x="32342" y="5806"/>
                  <a:pt x="33467" y="5320"/>
                </a:cubicBezTo>
                <a:lnTo>
                  <a:pt x="33223" y="4712"/>
                </a:lnTo>
                <a:close/>
                <a:moveTo>
                  <a:pt x="81249" y="5988"/>
                </a:moveTo>
                <a:lnTo>
                  <a:pt x="80945" y="6596"/>
                </a:lnTo>
                <a:cubicBezTo>
                  <a:pt x="82039" y="7174"/>
                  <a:pt x="83194" y="7782"/>
                  <a:pt x="84258" y="8420"/>
                </a:cubicBezTo>
                <a:lnTo>
                  <a:pt x="84592" y="7812"/>
                </a:lnTo>
                <a:cubicBezTo>
                  <a:pt x="83498" y="7174"/>
                  <a:pt x="82373" y="6566"/>
                  <a:pt x="81249" y="5988"/>
                </a:cubicBezTo>
                <a:close/>
                <a:moveTo>
                  <a:pt x="26506" y="8298"/>
                </a:moveTo>
                <a:cubicBezTo>
                  <a:pt x="25442" y="8998"/>
                  <a:pt x="24378" y="9727"/>
                  <a:pt x="23345" y="10487"/>
                </a:cubicBezTo>
                <a:lnTo>
                  <a:pt x="23709" y="11004"/>
                </a:lnTo>
                <a:cubicBezTo>
                  <a:pt x="24743" y="10244"/>
                  <a:pt x="25807" y="9514"/>
                  <a:pt x="26840" y="8876"/>
                </a:cubicBezTo>
                <a:lnTo>
                  <a:pt x="26506" y="8298"/>
                </a:lnTo>
                <a:close/>
                <a:moveTo>
                  <a:pt x="87814" y="9940"/>
                </a:moveTo>
                <a:lnTo>
                  <a:pt x="87449" y="10487"/>
                </a:lnTo>
                <a:cubicBezTo>
                  <a:pt x="88452" y="11186"/>
                  <a:pt x="89455" y="11946"/>
                  <a:pt x="90428" y="12767"/>
                </a:cubicBezTo>
                <a:lnTo>
                  <a:pt x="90854" y="12250"/>
                </a:lnTo>
                <a:cubicBezTo>
                  <a:pt x="89881" y="11460"/>
                  <a:pt x="88847" y="10669"/>
                  <a:pt x="87814" y="9940"/>
                </a:cubicBezTo>
                <a:close/>
                <a:moveTo>
                  <a:pt x="20336" y="12797"/>
                </a:moveTo>
                <a:cubicBezTo>
                  <a:pt x="19393" y="13618"/>
                  <a:pt x="18451" y="14499"/>
                  <a:pt x="17539" y="15381"/>
                </a:cubicBezTo>
                <a:lnTo>
                  <a:pt x="17995" y="15867"/>
                </a:lnTo>
                <a:cubicBezTo>
                  <a:pt x="18877" y="14986"/>
                  <a:pt x="19819" y="14134"/>
                  <a:pt x="20761" y="13283"/>
                </a:cubicBezTo>
                <a:lnTo>
                  <a:pt x="20336" y="12797"/>
                </a:lnTo>
                <a:close/>
                <a:moveTo>
                  <a:pt x="93741" y="14712"/>
                </a:moveTo>
                <a:lnTo>
                  <a:pt x="93285" y="15229"/>
                </a:lnTo>
                <a:cubicBezTo>
                  <a:pt x="94197" y="16080"/>
                  <a:pt x="95109" y="17022"/>
                  <a:pt x="95960" y="17934"/>
                </a:cubicBezTo>
                <a:lnTo>
                  <a:pt x="96446" y="17417"/>
                </a:lnTo>
                <a:cubicBezTo>
                  <a:pt x="95565" y="16505"/>
                  <a:pt x="94653" y="15593"/>
                  <a:pt x="93741" y="14712"/>
                </a:cubicBezTo>
                <a:close/>
                <a:moveTo>
                  <a:pt x="14864" y="18147"/>
                </a:moveTo>
                <a:cubicBezTo>
                  <a:pt x="13983" y="19089"/>
                  <a:pt x="13193" y="20092"/>
                  <a:pt x="12402" y="21065"/>
                </a:cubicBezTo>
                <a:lnTo>
                  <a:pt x="12919" y="21490"/>
                </a:lnTo>
                <a:cubicBezTo>
                  <a:pt x="13740" y="20517"/>
                  <a:pt x="14530" y="19514"/>
                  <a:pt x="15351" y="18603"/>
                </a:cubicBezTo>
                <a:lnTo>
                  <a:pt x="14864" y="18147"/>
                </a:lnTo>
                <a:close/>
                <a:moveTo>
                  <a:pt x="98908" y="20366"/>
                </a:moveTo>
                <a:lnTo>
                  <a:pt x="98392" y="20761"/>
                </a:lnTo>
                <a:cubicBezTo>
                  <a:pt x="99152" y="21764"/>
                  <a:pt x="99912" y="22797"/>
                  <a:pt x="100611" y="23800"/>
                </a:cubicBezTo>
                <a:lnTo>
                  <a:pt x="101188" y="23435"/>
                </a:lnTo>
                <a:cubicBezTo>
                  <a:pt x="100459" y="22372"/>
                  <a:pt x="99699" y="21338"/>
                  <a:pt x="98908" y="20366"/>
                </a:cubicBezTo>
                <a:close/>
                <a:moveTo>
                  <a:pt x="103194" y="26657"/>
                </a:moveTo>
                <a:lnTo>
                  <a:pt x="102647" y="26992"/>
                </a:lnTo>
                <a:cubicBezTo>
                  <a:pt x="103285" y="28056"/>
                  <a:pt x="103893" y="29211"/>
                  <a:pt x="104471" y="30305"/>
                </a:cubicBezTo>
                <a:lnTo>
                  <a:pt x="105018" y="30001"/>
                </a:lnTo>
                <a:cubicBezTo>
                  <a:pt x="104471" y="28876"/>
                  <a:pt x="103863" y="27752"/>
                  <a:pt x="103194" y="26657"/>
                </a:cubicBezTo>
                <a:close/>
                <a:moveTo>
                  <a:pt x="106659" y="33436"/>
                </a:moveTo>
                <a:lnTo>
                  <a:pt x="106051" y="33679"/>
                </a:lnTo>
                <a:cubicBezTo>
                  <a:pt x="106538" y="34864"/>
                  <a:pt x="106994" y="36050"/>
                  <a:pt x="107419" y="37235"/>
                </a:cubicBezTo>
                <a:lnTo>
                  <a:pt x="108027" y="36992"/>
                </a:lnTo>
                <a:cubicBezTo>
                  <a:pt x="107602" y="35776"/>
                  <a:pt x="107146" y="34591"/>
                  <a:pt x="106659" y="33436"/>
                </a:cubicBezTo>
                <a:close/>
                <a:moveTo>
                  <a:pt x="3314" y="37752"/>
                </a:moveTo>
                <a:cubicBezTo>
                  <a:pt x="2888" y="38968"/>
                  <a:pt x="2524" y="40183"/>
                  <a:pt x="2189" y="41399"/>
                </a:cubicBezTo>
                <a:lnTo>
                  <a:pt x="2828" y="41582"/>
                </a:lnTo>
                <a:cubicBezTo>
                  <a:pt x="3162" y="40366"/>
                  <a:pt x="3557" y="39150"/>
                  <a:pt x="3952" y="37995"/>
                </a:cubicBezTo>
                <a:lnTo>
                  <a:pt x="3314" y="37752"/>
                </a:lnTo>
                <a:close/>
                <a:moveTo>
                  <a:pt x="109213" y="40639"/>
                </a:moveTo>
                <a:lnTo>
                  <a:pt x="108574" y="40822"/>
                </a:lnTo>
                <a:cubicBezTo>
                  <a:pt x="108909" y="42007"/>
                  <a:pt x="109213" y="43253"/>
                  <a:pt x="109456" y="44469"/>
                </a:cubicBezTo>
                <a:lnTo>
                  <a:pt x="110124" y="44317"/>
                </a:lnTo>
                <a:cubicBezTo>
                  <a:pt x="109851" y="43101"/>
                  <a:pt x="109547" y="41855"/>
                  <a:pt x="109213" y="40639"/>
                </a:cubicBezTo>
                <a:close/>
                <a:moveTo>
                  <a:pt x="1277" y="45168"/>
                </a:moveTo>
                <a:cubicBezTo>
                  <a:pt x="1034" y="46415"/>
                  <a:pt x="822" y="47661"/>
                  <a:pt x="609" y="48937"/>
                </a:cubicBezTo>
                <a:lnTo>
                  <a:pt x="1277" y="48998"/>
                </a:lnTo>
                <a:cubicBezTo>
                  <a:pt x="1460" y="47752"/>
                  <a:pt x="1673" y="46506"/>
                  <a:pt x="1916" y="45320"/>
                </a:cubicBezTo>
                <a:lnTo>
                  <a:pt x="1277" y="45168"/>
                </a:lnTo>
                <a:close/>
                <a:moveTo>
                  <a:pt x="110854" y="48086"/>
                </a:moveTo>
                <a:lnTo>
                  <a:pt x="110185" y="48208"/>
                </a:lnTo>
                <a:cubicBezTo>
                  <a:pt x="110368" y="49454"/>
                  <a:pt x="110550" y="50700"/>
                  <a:pt x="110641" y="51977"/>
                </a:cubicBezTo>
                <a:lnTo>
                  <a:pt x="111310" y="51886"/>
                </a:lnTo>
                <a:cubicBezTo>
                  <a:pt x="111188" y="50579"/>
                  <a:pt x="111036" y="49333"/>
                  <a:pt x="110854" y="48086"/>
                </a:cubicBezTo>
                <a:close/>
                <a:moveTo>
                  <a:pt x="153" y="52646"/>
                </a:moveTo>
                <a:cubicBezTo>
                  <a:pt x="92" y="53679"/>
                  <a:pt x="62" y="54743"/>
                  <a:pt x="1" y="55776"/>
                </a:cubicBezTo>
                <a:lnTo>
                  <a:pt x="1" y="56475"/>
                </a:lnTo>
                <a:lnTo>
                  <a:pt x="700" y="56475"/>
                </a:lnTo>
                <a:lnTo>
                  <a:pt x="700" y="55776"/>
                </a:lnTo>
                <a:cubicBezTo>
                  <a:pt x="700" y="54743"/>
                  <a:pt x="761" y="53709"/>
                  <a:pt x="852" y="52676"/>
                </a:cubicBezTo>
                <a:lnTo>
                  <a:pt x="153" y="52646"/>
                </a:lnTo>
                <a:close/>
                <a:moveTo>
                  <a:pt x="111523" y="55685"/>
                </a:moveTo>
                <a:lnTo>
                  <a:pt x="110854" y="55716"/>
                </a:lnTo>
                <a:lnTo>
                  <a:pt x="110854" y="55807"/>
                </a:lnTo>
                <a:cubicBezTo>
                  <a:pt x="110884" y="56627"/>
                  <a:pt x="110884" y="57418"/>
                  <a:pt x="110884" y="58238"/>
                </a:cubicBezTo>
                <a:lnTo>
                  <a:pt x="110884" y="59606"/>
                </a:lnTo>
                <a:lnTo>
                  <a:pt x="111553" y="59606"/>
                </a:lnTo>
                <a:cubicBezTo>
                  <a:pt x="111614" y="59150"/>
                  <a:pt x="111614" y="58694"/>
                  <a:pt x="111553" y="58178"/>
                </a:cubicBezTo>
                <a:cubicBezTo>
                  <a:pt x="111553" y="57387"/>
                  <a:pt x="111553" y="56567"/>
                  <a:pt x="111523" y="55776"/>
                </a:cubicBezTo>
                <a:lnTo>
                  <a:pt x="111523" y="55685"/>
                </a:lnTo>
                <a:close/>
                <a:moveTo>
                  <a:pt x="822" y="60275"/>
                </a:moveTo>
                <a:lnTo>
                  <a:pt x="122" y="60336"/>
                </a:lnTo>
                <a:cubicBezTo>
                  <a:pt x="214" y="61582"/>
                  <a:pt x="366" y="62859"/>
                  <a:pt x="548" y="64135"/>
                </a:cubicBezTo>
                <a:lnTo>
                  <a:pt x="1217" y="64044"/>
                </a:lnTo>
                <a:cubicBezTo>
                  <a:pt x="1034" y="62798"/>
                  <a:pt x="882" y="61521"/>
                  <a:pt x="822" y="60275"/>
                </a:cubicBezTo>
                <a:close/>
                <a:moveTo>
                  <a:pt x="1946" y="67722"/>
                </a:moveTo>
                <a:lnTo>
                  <a:pt x="1308" y="67874"/>
                </a:lnTo>
                <a:cubicBezTo>
                  <a:pt x="1581" y="69090"/>
                  <a:pt x="1916" y="70366"/>
                  <a:pt x="2281" y="71582"/>
                </a:cubicBezTo>
                <a:lnTo>
                  <a:pt x="2919" y="71369"/>
                </a:lnTo>
                <a:cubicBezTo>
                  <a:pt x="2554" y="70153"/>
                  <a:pt x="2220" y="68938"/>
                  <a:pt x="1946" y="67722"/>
                </a:cubicBezTo>
                <a:close/>
                <a:moveTo>
                  <a:pt x="4165" y="74956"/>
                </a:moveTo>
                <a:lnTo>
                  <a:pt x="3557" y="75169"/>
                </a:lnTo>
                <a:cubicBezTo>
                  <a:pt x="4013" y="76354"/>
                  <a:pt x="4530" y="77540"/>
                  <a:pt x="5077" y="78664"/>
                </a:cubicBezTo>
                <a:lnTo>
                  <a:pt x="5624" y="78421"/>
                </a:lnTo>
                <a:cubicBezTo>
                  <a:pt x="5107" y="77266"/>
                  <a:pt x="4621" y="76141"/>
                  <a:pt x="4165" y="74956"/>
                </a:cubicBezTo>
                <a:close/>
                <a:moveTo>
                  <a:pt x="7357" y="81765"/>
                </a:moveTo>
                <a:lnTo>
                  <a:pt x="6779" y="82099"/>
                </a:lnTo>
                <a:cubicBezTo>
                  <a:pt x="7417" y="83193"/>
                  <a:pt x="8056" y="84287"/>
                  <a:pt x="8755" y="85351"/>
                </a:cubicBezTo>
                <a:lnTo>
                  <a:pt x="9272" y="84987"/>
                </a:lnTo>
                <a:cubicBezTo>
                  <a:pt x="8603" y="83923"/>
                  <a:pt x="7965" y="82859"/>
                  <a:pt x="7357" y="81765"/>
                </a:cubicBezTo>
                <a:close/>
                <a:moveTo>
                  <a:pt x="11490" y="88148"/>
                </a:moveTo>
                <a:lnTo>
                  <a:pt x="10943" y="88512"/>
                </a:lnTo>
                <a:cubicBezTo>
                  <a:pt x="11703" y="89546"/>
                  <a:pt x="12493" y="90519"/>
                  <a:pt x="13314" y="91522"/>
                </a:cubicBezTo>
                <a:lnTo>
                  <a:pt x="13831" y="91096"/>
                </a:lnTo>
                <a:cubicBezTo>
                  <a:pt x="13010" y="90154"/>
                  <a:pt x="12250" y="89151"/>
                  <a:pt x="11490" y="88148"/>
                </a:cubicBezTo>
                <a:close/>
                <a:moveTo>
                  <a:pt x="16354" y="93923"/>
                </a:moveTo>
                <a:lnTo>
                  <a:pt x="15867" y="94379"/>
                </a:lnTo>
                <a:cubicBezTo>
                  <a:pt x="16718" y="95291"/>
                  <a:pt x="17691" y="96142"/>
                  <a:pt x="18603" y="97023"/>
                </a:cubicBezTo>
                <a:lnTo>
                  <a:pt x="19059" y="96567"/>
                </a:lnTo>
                <a:cubicBezTo>
                  <a:pt x="18147" y="95686"/>
                  <a:pt x="17235" y="94835"/>
                  <a:pt x="16354" y="93923"/>
                </a:cubicBezTo>
                <a:close/>
                <a:moveTo>
                  <a:pt x="21886" y="98999"/>
                </a:moveTo>
                <a:lnTo>
                  <a:pt x="21491" y="99546"/>
                </a:lnTo>
                <a:cubicBezTo>
                  <a:pt x="22463" y="100336"/>
                  <a:pt x="23497" y="101127"/>
                  <a:pt x="24530" y="101856"/>
                </a:cubicBezTo>
                <a:lnTo>
                  <a:pt x="24895" y="101279"/>
                </a:lnTo>
                <a:cubicBezTo>
                  <a:pt x="23861" y="100549"/>
                  <a:pt x="22889" y="99789"/>
                  <a:pt x="21886" y="98999"/>
                </a:cubicBezTo>
                <a:close/>
                <a:moveTo>
                  <a:pt x="88969" y="101187"/>
                </a:moveTo>
                <a:cubicBezTo>
                  <a:pt x="87936" y="101886"/>
                  <a:pt x="86841" y="102525"/>
                  <a:pt x="85717" y="103133"/>
                </a:cubicBezTo>
                <a:lnTo>
                  <a:pt x="86081" y="103710"/>
                </a:lnTo>
                <a:cubicBezTo>
                  <a:pt x="87176" y="103072"/>
                  <a:pt x="88270" y="102434"/>
                  <a:pt x="89334" y="101765"/>
                </a:cubicBezTo>
                <a:lnTo>
                  <a:pt x="88969" y="101187"/>
                </a:lnTo>
                <a:close/>
                <a:moveTo>
                  <a:pt x="27995" y="103376"/>
                </a:moveTo>
                <a:lnTo>
                  <a:pt x="27661" y="103953"/>
                </a:lnTo>
                <a:cubicBezTo>
                  <a:pt x="28786" y="104592"/>
                  <a:pt x="29910" y="105230"/>
                  <a:pt x="31004" y="105807"/>
                </a:cubicBezTo>
                <a:lnTo>
                  <a:pt x="31308" y="105230"/>
                </a:lnTo>
                <a:cubicBezTo>
                  <a:pt x="30184" y="104652"/>
                  <a:pt x="29090" y="104014"/>
                  <a:pt x="27995" y="103376"/>
                </a:cubicBezTo>
                <a:close/>
                <a:moveTo>
                  <a:pt x="82373" y="104865"/>
                </a:moveTo>
                <a:cubicBezTo>
                  <a:pt x="81279" y="105382"/>
                  <a:pt x="80094" y="105868"/>
                  <a:pt x="78938" y="106324"/>
                </a:cubicBezTo>
                <a:lnTo>
                  <a:pt x="79151" y="106932"/>
                </a:lnTo>
                <a:cubicBezTo>
                  <a:pt x="80367" y="106476"/>
                  <a:pt x="81553" y="105990"/>
                  <a:pt x="82677" y="105473"/>
                </a:cubicBezTo>
                <a:lnTo>
                  <a:pt x="82373" y="104865"/>
                </a:lnTo>
                <a:close/>
                <a:moveTo>
                  <a:pt x="34743" y="106871"/>
                </a:moveTo>
                <a:lnTo>
                  <a:pt x="34470" y="107479"/>
                </a:lnTo>
                <a:cubicBezTo>
                  <a:pt x="35655" y="107966"/>
                  <a:pt x="36871" y="108422"/>
                  <a:pt x="38056" y="108847"/>
                </a:cubicBezTo>
                <a:lnTo>
                  <a:pt x="38269" y="108239"/>
                </a:lnTo>
                <a:cubicBezTo>
                  <a:pt x="37084" y="107814"/>
                  <a:pt x="35868" y="107358"/>
                  <a:pt x="34743" y="106871"/>
                </a:cubicBezTo>
                <a:close/>
                <a:moveTo>
                  <a:pt x="75352" y="107601"/>
                </a:moveTo>
                <a:cubicBezTo>
                  <a:pt x="74166" y="107966"/>
                  <a:pt x="72951" y="108361"/>
                  <a:pt x="71735" y="108665"/>
                </a:cubicBezTo>
                <a:lnTo>
                  <a:pt x="71887" y="109303"/>
                </a:lnTo>
                <a:cubicBezTo>
                  <a:pt x="73163" y="108999"/>
                  <a:pt x="74379" y="108604"/>
                  <a:pt x="75534" y="108239"/>
                </a:cubicBezTo>
                <a:lnTo>
                  <a:pt x="75352" y="107601"/>
                </a:lnTo>
                <a:close/>
                <a:moveTo>
                  <a:pt x="41886" y="109303"/>
                </a:moveTo>
                <a:lnTo>
                  <a:pt x="41704" y="109941"/>
                </a:lnTo>
                <a:cubicBezTo>
                  <a:pt x="42920" y="110276"/>
                  <a:pt x="44166" y="110549"/>
                  <a:pt x="45412" y="110792"/>
                </a:cubicBezTo>
                <a:lnTo>
                  <a:pt x="45564" y="110124"/>
                </a:lnTo>
                <a:cubicBezTo>
                  <a:pt x="44348" y="109911"/>
                  <a:pt x="43102" y="109607"/>
                  <a:pt x="41886" y="109303"/>
                </a:cubicBezTo>
                <a:close/>
                <a:moveTo>
                  <a:pt x="68057" y="109485"/>
                </a:moveTo>
                <a:cubicBezTo>
                  <a:pt x="66841" y="109759"/>
                  <a:pt x="65595" y="109941"/>
                  <a:pt x="64349" y="110124"/>
                </a:cubicBezTo>
                <a:lnTo>
                  <a:pt x="64440" y="110792"/>
                </a:lnTo>
                <a:cubicBezTo>
                  <a:pt x="65716" y="110640"/>
                  <a:pt x="66963" y="110397"/>
                  <a:pt x="68178" y="110124"/>
                </a:cubicBezTo>
                <a:lnTo>
                  <a:pt x="68057" y="109485"/>
                </a:lnTo>
                <a:close/>
                <a:moveTo>
                  <a:pt x="60579" y="110549"/>
                </a:moveTo>
                <a:cubicBezTo>
                  <a:pt x="59364" y="110671"/>
                  <a:pt x="58057" y="110732"/>
                  <a:pt x="56810" y="110823"/>
                </a:cubicBezTo>
                <a:lnTo>
                  <a:pt x="56841" y="111491"/>
                </a:lnTo>
                <a:cubicBezTo>
                  <a:pt x="58117" y="111461"/>
                  <a:pt x="59394" y="111339"/>
                  <a:pt x="60640" y="111248"/>
                </a:cubicBezTo>
                <a:lnTo>
                  <a:pt x="60579" y="110549"/>
                </a:lnTo>
                <a:close/>
                <a:moveTo>
                  <a:pt x="49303" y="110671"/>
                </a:moveTo>
                <a:lnTo>
                  <a:pt x="49211" y="111339"/>
                </a:lnTo>
                <a:cubicBezTo>
                  <a:pt x="50458" y="111461"/>
                  <a:pt x="51765" y="111552"/>
                  <a:pt x="53011" y="111583"/>
                </a:cubicBezTo>
                <a:lnTo>
                  <a:pt x="53041" y="110884"/>
                </a:lnTo>
                <a:cubicBezTo>
                  <a:pt x="51795" y="110884"/>
                  <a:pt x="50549" y="110792"/>
                  <a:pt x="49303" y="110671"/>
                </a:cubicBezTo>
                <a:close/>
              </a:path>
            </a:pathLst>
          </a:custGeom>
          <a:solidFill>
            <a:schemeClr val="lt2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</p:spTree>
  </p:cSld>
  <p:clrMapOvr>
    <a:masterClrMapping/>
  </p:clrMapOvr>
</p:sldLayout>
</file>

<file path=ppt/slideLayouts/slideLayout14.xml><?xml version="1.0" encoding="utf-8"?>
<p:sldLayout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 matchingName="Section header 2">
  <p:cSld name="SECTION_HEADER_2">
    <p:spTree>
      <p:nvGrpSpPr>
        <p:cNvPr id="2051" name="Shape 2051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052" name="Google Shape;2052;p15"/>
          <p:cNvSpPr txBox="1"/>
          <p:nvPr>
            <p:ph type="title"/>
          </p:nvPr>
        </p:nvSpPr>
        <p:spPr>
          <a:xfrm>
            <a:off x="1009050" y="2007888"/>
            <a:ext cx="5624100" cy="841800"/>
          </a:xfrm>
          <a:prstGeom prst="rect">
            <a:avLst/>
          </a:prstGeom>
        </p:spPr>
        <p:txBody>
          <a:bodyPr anchorCtr="0" anchor="ctr" bIns="91425" lIns="91425" spcFirstLastPara="1" rIns="91425" wrap="square" tIns="91425">
            <a:noAutofit/>
          </a:bodyPr>
          <a:lstStyle>
            <a:lvl1pPr lvl="0" rtl="0" algn="r">
              <a:spcBef>
                <a:spcPts val="0"/>
              </a:spcBef>
              <a:spcAft>
                <a:spcPts val="0"/>
              </a:spcAft>
              <a:buSzPts val="3600"/>
              <a:buNone/>
              <a:defRPr sz="4000"/>
            </a:lvl1pPr>
            <a:lvl2pPr lvl="1" rtl="0" algn="ctr">
              <a:spcBef>
                <a:spcPts val="0"/>
              </a:spcBef>
              <a:spcAft>
                <a:spcPts val="0"/>
              </a:spcAft>
              <a:buSzPts val="3600"/>
              <a:buNone/>
              <a:defRPr sz="3600"/>
            </a:lvl2pPr>
            <a:lvl3pPr lvl="2" rtl="0" algn="ctr">
              <a:spcBef>
                <a:spcPts val="0"/>
              </a:spcBef>
              <a:spcAft>
                <a:spcPts val="0"/>
              </a:spcAft>
              <a:buSzPts val="3600"/>
              <a:buNone/>
              <a:defRPr sz="3600"/>
            </a:lvl3pPr>
            <a:lvl4pPr lvl="3" rtl="0" algn="ctr">
              <a:spcBef>
                <a:spcPts val="0"/>
              </a:spcBef>
              <a:spcAft>
                <a:spcPts val="0"/>
              </a:spcAft>
              <a:buSzPts val="3600"/>
              <a:buNone/>
              <a:defRPr sz="3600"/>
            </a:lvl4pPr>
            <a:lvl5pPr lvl="4" rtl="0" algn="ctr">
              <a:spcBef>
                <a:spcPts val="0"/>
              </a:spcBef>
              <a:spcAft>
                <a:spcPts val="0"/>
              </a:spcAft>
              <a:buSzPts val="3600"/>
              <a:buNone/>
              <a:defRPr sz="3600"/>
            </a:lvl5pPr>
            <a:lvl6pPr lvl="5" rtl="0" algn="ctr">
              <a:spcBef>
                <a:spcPts val="0"/>
              </a:spcBef>
              <a:spcAft>
                <a:spcPts val="0"/>
              </a:spcAft>
              <a:buSzPts val="3600"/>
              <a:buNone/>
              <a:defRPr sz="3600"/>
            </a:lvl6pPr>
            <a:lvl7pPr lvl="6" rtl="0" algn="ctr">
              <a:spcBef>
                <a:spcPts val="0"/>
              </a:spcBef>
              <a:spcAft>
                <a:spcPts val="0"/>
              </a:spcAft>
              <a:buSzPts val="3600"/>
              <a:buNone/>
              <a:defRPr sz="3600"/>
            </a:lvl7pPr>
            <a:lvl8pPr lvl="7" rtl="0" algn="ctr">
              <a:spcBef>
                <a:spcPts val="0"/>
              </a:spcBef>
              <a:spcAft>
                <a:spcPts val="0"/>
              </a:spcAft>
              <a:buSzPts val="3600"/>
              <a:buNone/>
              <a:defRPr sz="3600"/>
            </a:lvl8pPr>
            <a:lvl9pPr lvl="8" rtl="0" algn="ctr">
              <a:spcBef>
                <a:spcPts val="0"/>
              </a:spcBef>
              <a:spcAft>
                <a:spcPts val="0"/>
              </a:spcAft>
              <a:buSzPts val="3600"/>
              <a:buNone/>
              <a:defRPr sz="3600"/>
            </a:lvl9pPr>
          </a:lstStyle>
          <a:p/>
        </p:txBody>
      </p:sp>
      <p:sp>
        <p:nvSpPr>
          <p:cNvPr id="2053" name="Google Shape;2053;p15"/>
          <p:cNvSpPr txBox="1"/>
          <p:nvPr>
            <p:ph hasCustomPrompt="1" idx="2" type="title"/>
          </p:nvPr>
        </p:nvSpPr>
        <p:spPr>
          <a:xfrm>
            <a:off x="6937950" y="2007888"/>
            <a:ext cx="1197000" cy="1127700"/>
          </a:xfrm>
          <a:prstGeom prst="rect">
            <a:avLst/>
          </a:prstGeom>
          <a:noFill/>
        </p:spPr>
        <p:txBody>
          <a:bodyPr anchorCtr="0" anchor="ctr" bIns="91425" lIns="91425" spcFirstLastPara="1" rIns="91425" wrap="square" tIns="91425">
            <a:noAutofit/>
          </a:bodyPr>
          <a:lstStyle>
            <a:lvl1pPr lvl="0" rtl="0" algn="ctr"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6000"/>
              <a:buNone/>
              <a:defRPr sz="6000">
                <a:solidFill>
                  <a:schemeClr val="dk2"/>
                </a:solidFill>
              </a:defRPr>
            </a:lvl1pPr>
            <a:lvl2pPr lvl="1" rtl="0" algn="ctr"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6000"/>
              <a:buNone/>
              <a:defRPr sz="6000">
                <a:solidFill>
                  <a:schemeClr val="lt1"/>
                </a:solidFill>
              </a:defRPr>
            </a:lvl2pPr>
            <a:lvl3pPr lvl="2" rtl="0" algn="ctr"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6000"/>
              <a:buNone/>
              <a:defRPr sz="6000">
                <a:solidFill>
                  <a:schemeClr val="lt1"/>
                </a:solidFill>
              </a:defRPr>
            </a:lvl3pPr>
            <a:lvl4pPr lvl="3" rtl="0" algn="ctr"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6000"/>
              <a:buNone/>
              <a:defRPr sz="6000">
                <a:solidFill>
                  <a:schemeClr val="lt1"/>
                </a:solidFill>
              </a:defRPr>
            </a:lvl4pPr>
            <a:lvl5pPr lvl="4" rtl="0" algn="ctr"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6000"/>
              <a:buNone/>
              <a:defRPr sz="6000">
                <a:solidFill>
                  <a:schemeClr val="lt1"/>
                </a:solidFill>
              </a:defRPr>
            </a:lvl5pPr>
            <a:lvl6pPr lvl="5" rtl="0" algn="ctr"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6000"/>
              <a:buNone/>
              <a:defRPr sz="6000">
                <a:solidFill>
                  <a:schemeClr val="lt1"/>
                </a:solidFill>
              </a:defRPr>
            </a:lvl6pPr>
            <a:lvl7pPr lvl="6" rtl="0" algn="ctr"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6000"/>
              <a:buNone/>
              <a:defRPr sz="6000">
                <a:solidFill>
                  <a:schemeClr val="lt1"/>
                </a:solidFill>
              </a:defRPr>
            </a:lvl7pPr>
            <a:lvl8pPr lvl="7" rtl="0" algn="ctr"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6000"/>
              <a:buNone/>
              <a:defRPr sz="6000">
                <a:solidFill>
                  <a:schemeClr val="lt1"/>
                </a:solidFill>
              </a:defRPr>
            </a:lvl8pPr>
            <a:lvl9pPr lvl="8" rtl="0" algn="ctr"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6000"/>
              <a:buNone/>
              <a:defRPr sz="6000">
                <a:solidFill>
                  <a:schemeClr val="lt1"/>
                </a:solidFill>
              </a:defRPr>
            </a:lvl9pPr>
          </a:lstStyle>
          <a:p>
            <a:r>
              <a:t>xx%</a:t>
            </a:r>
          </a:p>
        </p:txBody>
      </p:sp>
      <p:sp>
        <p:nvSpPr>
          <p:cNvPr id="2054" name="Google Shape;2054;p15"/>
          <p:cNvSpPr txBox="1"/>
          <p:nvPr>
            <p:ph idx="1" type="subTitle"/>
          </p:nvPr>
        </p:nvSpPr>
        <p:spPr>
          <a:xfrm>
            <a:off x="1009050" y="2760613"/>
            <a:ext cx="5624100" cy="3750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>
            <a:lvl1pPr lvl="0" rtl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 sz="1600"/>
            </a:lvl1pPr>
            <a:lvl2pPr lvl="1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rtl="0" algn="ctr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SzPts val="1400"/>
              <a:buNone/>
              <a:defRPr/>
            </a:lvl3pPr>
            <a:lvl4pPr lvl="3" rtl="0" algn="ctr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SzPts val="1400"/>
              <a:buNone/>
              <a:defRPr/>
            </a:lvl4pPr>
            <a:lvl5pPr lvl="4" rtl="0" algn="ctr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SzPts val="1400"/>
              <a:buNone/>
              <a:defRPr/>
            </a:lvl5pPr>
            <a:lvl6pPr lvl="5" rtl="0" algn="ctr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SzPts val="1400"/>
              <a:buNone/>
              <a:defRPr/>
            </a:lvl6pPr>
            <a:lvl7pPr lvl="6" rtl="0" algn="ctr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SzPts val="1400"/>
              <a:buNone/>
              <a:defRPr/>
            </a:lvl7pPr>
            <a:lvl8pPr lvl="7" rtl="0" algn="ctr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SzPts val="1400"/>
              <a:buNone/>
              <a:defRPr/>
            </a:lvl8pPr>
            <a:lvl9pPr lvl="8" rtl="0" algn="ctr">
              <a:lnSpc>
                <a:spcPct val="100000"/>
              </a:lnSpc>
              <a:spcBef>
                <a:spcPts val="1600"/>
              </a:spcBef>
              <a:spcAft>
                <a:spcPts val="1600"/>
              </a:spcAft>
              <a:buSzPts val="1400"/>
              <a:buNone/>
              <a:defRPr/>
            </a:lvl9pPr>
          </a:lstStyle>
          <a:p/>
        </p:txBody>
      </p:sp>
      <p:sp>
        <p:nvSpPr>
          <p:cNvPr id="2055" name="Google Shape;2055;p15"/>
          <p:cNvSpPr/>
          <p:nvPr/>
        </p:nvSpPr>
        <p:spPr>
          <a:xfrm rot="1307148">
            <a:off x="92179" y="2954650"/>
            <a:ext cx="1771395" cy="2714644"/>
          </a:xfrm>
          <a:custGeom>
            <a:rect b="b" l="l" r="r" t="t"/>
            <a:pathLst>
              <a:path extrusionOk="0" h="46839" w="30564">
                <a:moveTo>
                  <a:pt x="14905" y="7647"/>
                </a:moveTo>
                <a:lnTo>
                  <a:pt x="14905" y="7647"/>
                </a:lnTo>
                <a:cubicBezTo>
                  <a:pt x="15088" y="7762"/>
                  <a:pt x="15271" y="7853"/>
                  <a:pt x="15476" y="7944"/>
                </a:cubicBezTo>
                <a:cubicBezTo>
                  <a:pt x="15476" y="8035"/>
                  <a:pt x="15476" y="8127"/>
                  <a:pt x="15476" y="8241"/>
                </a:cubicBezTo>
                <a:cubicBezTo>
                  <a:pt x="15339" y="8195"/>
                  <a:pt x="15179" y="8127"/>
                  <a:pt x="15042" y="8035"/>
                </a:cubicBezTo>
                <a:cubicBezTo>
                  <a:pt x="14997" y="7899"/>
                  <a:pt x="14951" y="7784"/>
                  <a:pt x="14905" y="7647"/>
                </a:cubicBezTo>
                <a:close/>
                <a:moveTo>
                  <a:pt x="15681" y="8035"/>
                </a:moveTo>
                <a:cubicBezTo>
                  <a:pt x="15795" y="8081"/>
                  <a:pt x="15910" y="8127"/>
                  <a:pt x="16024" y="8172"/>
                </a:cubicBezTo>
                <a:cubicBezTo>
                  <a:pt x="16024" y="8218"/>
                  <a:pt x="16024" y="8287"/>
                  <a:pt x="16024" y="8378"/>
                </a:cubicBezTo>
                <a:cubicBezTo>
                  <a:pt x="15955" y="8355"/>
                  <a:pt x="15864" y="8355"/>
                  <a:pt x="15773" y="8332"/>
                </a:cubicBezTo>
                <a:cubicBezTo>
                  <a:pt x="15750" y="8218"/>
                  <a:pt x="15704" y="8127"/>
                  <a:pt x="15681" y="8035"/>
                </a:cubicBezTo>
                <a:close/>
                <a:moveTo>
                  <a:pt x="16069" y="8172"/>
                </a:moveTo>
                <a:lnTo>
                  <a:pt x="16069" y="8172"/>
                </a:lnTo>
                <a:cubicBezTo>
                  <a:pt x="16298" y="8264"/>
                  <a:pt x="16549" y="8332"/>
                  <a:pt x="16823" y="8401"/>
                </a:cubicBezTo>
                <a:cubicBezTo>
                  <a:pt x="16823" y="8401"/>
                  <a:pt x="16701" y="8421"/>
                  <a:pt x="16498" y="8421"/>
                </a:cubicBezTo>
                <a:cubicBezTo>
                  <a:pt x="16397" y="8421"/>
                  <a:pt x="16275" y="8416"/>
                  <a:pt x="16138" y="8401"/>
                </a:cubicBezTo>
                <a:cubicBezTo>
                  <a:pt x="16115" y="8332"/>
                  <a:pt x="16092" y="8241"/>
                  <a:pt x="16069" y="8172"/>
                </a:cubicBezTo>
                <a:close/>
                <a:moveTo>
                  <a:pt x="17074" y="8720"/>
                </a:moveTo>
                <a:cubicBezTo>
                  <a:pt x="17051" y="8812"/>
                  <a:pt x="17051" y="8880"/>
                  <a:pt x="17051" y="8971"/>
                </a:cubicBezTo>
                <a:cubicBezTo>
                  <a:pt x="17005" y="9085"/>
                  <a:pt x="16960" y="9222"/>
                  <a:pt x="16914" y="9337"/>
                </a:cubicBezTo>
                <a:cubicBezTo>
                  <a:pt x="16960" y="9131"/>
                  <a:pt x="17005" y="8926"/>
                  <a:pt x="17074" y="8720"/>
                </a:cubicBezTo>
                <a:close/>
                <a:moveTo>
                  <a:pt x="16206" y="8834"/>
                </a:moveTo>
                <a:cubicBezTo>
                  <a:pt x="16366" y="8834"/>
                  <a:pt x="16503" y="8857"/>
                  <a:pt x="16663" y="8880"/>
                </a:cubicBezTo>
                <a:cubicBezTo>
                  <a:pt x="16663" y="8880"/>
                  <a:pt x="16457" y="9063"/>
                  <a:pt x="16229" y="9382"/>
                </a:cubicBezTo>
                <a:cubicBezTo>
                  <a:pt x="16229" y="9200"/>
                  <a:pt x="16229" y="9017"/>
                  <a:pt x="16206" y="8834"/>
                </a:cubicBezTo>
                <a:close/>
                <a:moveTo>
                  <a:pt x="17644" y="9268"/>
                </a:moveTo>
                <a:lnTo>
                  <a:pt x="17644" y="9268"/>
                </a:lnTo>
                <a:cubicBezTo>
                  <a:pt x="17736" y="9337"/>
                  <a:pt x="17850" y="9405"/>
                  <a:pt x="17964" y="9473"/>
                </a:cubicBezTo>
                <a:lnTo>
                  <a:pt x="17713" y="9451"/>
                </a:lnTo>
                <a:cubicBezTo>
                  <a:pt x="17667" y="9337"/>
                  <a:pt x="17644" y="9268"/>
                  <a:pt x="17644" y="9268"/>
                </a:cubicBezTo>
                <a:close/>
                <a:moveTo>
                  <a:pt x="8172" y="8697"/>
                </a:moveTo>
                <a:cubicBezTo>
                  <a:pt x="8172" y="8697"/>
                  <a:pt x="8423" y="8720"/>
                  <a:pt x="8834" y="8812"/>
                </a:cubicBezTo>
                <a:lnTo>
                  <a:pt x="7784" y="10021"/>
                </a:lnTo>
                <a:cubicBezTo>
                  <a:pt x="7966" y="9633"/>
                  <a:pt x="8103" y="9222"/>
                  <a:pt x="8172" y="8697"/>
                </a:cubicBezTo>
                <a:close/>
                <a:moveTo>
                  <a:pt x="15841" y="8766"/>
                </a:moveTo>
                <a:cubicBezTo>
                  <a:pt x="15910" y="8766"/>
                  <a:pt x="15978" y="8789"/>
                  <a:pt x="16047" y="8789"/>
                </a:cubicBezTo>
                <a:cubicBezTo>
                  <a:pt x="16024" y="9108"/>
                  <a:pt x="16024" y="9473"/>
                  <a:pt x="15955" y="9839"/>
                </a:cubicBezTo>
                <a:cubicBezTo>
                  <a:pt x="15887" y="9976"/>
                  <a:pt x="15818" y="10113"/>
                  <a:pt x="15773" y="10272"/>
                </a:cubicBezTo>
                <a:cubicBezTo>
                  <a:pt x="15841" y="9839"/>
                  <a:pt x="15910" y="9291"/>
                  <a:pt x="15841" y="8766"/>
                </a:cubicBezTo>
                <a:close/>
                <a:moveTo>
                  <a:pt x="14175" y="8058"/>
                </a:moveTo>
                <a:cubicBezTo>
                  <a:pt x="14312" y="8172"/>
                  <a:pt x="14472" y="8264"/>
                  <a:pt x="14631" y="8355"/>
                </a:cubicBezTo>
                <a:cubicBezTo>
                  <a:pt x="14768" y="9177"/>
                  <a:pt x="14860" y="10090"/>
                  <a:pt x="14654" y="10592"/>
                </a:cubicBezTo>
                <a:cubicBezTo>
                  <a:pt x="14654" y="10592"/>
                  <a:pt x="14517" y="9291"/>
                  <a:pt x="14175" y="8058"/>
                </a:cubicBezTo>
                <a:close/>
                <a:moveTo>
                  <a:pt x="15156" y="8560"/>
                </a:moveTo>
                <a:cubicBezTo>
                  <a:pt x="15248" y="8606"/>
                  <a:pt x="15362" y="8652"/>
                  <a:pt x="15476" y="8675"/>
                </a:cubicBezTo>
                <a:cubicBezTo>
                  <a:pt x="15476" y="9519"/>
                  <a:pt x="15430" y="10615"/>
                  <a:pt x="15179" y="10911"/>
                </a:cubicBezTo>
                <a:cubicBezTo>
                  <a:pt x="15179" y="10911"/>
                  <a:pt x="15339" y="9747"/>
                  <a:pt x="15156" y="8560"/>
                </a:cubicBezTo>
                <a:close/>
                <a:moveTo>
                  <a:pt x="30427" y="10934"/>
                </a:moveTo>
                <a:cubicBezTo>
                  <a:pt x="30404" y="10934"/>
                  <a:pt x="30404" y="10934"/>
                  <a:pt x="30404" y="10957"/>
                </a:cubicBezTo>
                <a:cubicBezTo>
                  <a:pt x="30404" y="10934"/>
                  <a:pt x="30427" y="10934"/>
                  <a:pt x="30427" y="10934"/>
                </a:cubicBezTo>
                <a:close/>
                <a:moveTo>
                  <a:pt x="9564" y="8994"/>
                </a:moveTo>
                <a:cubicBezTo>
                  <a:pt x="9838" y="9085"/>
                  <a:pt x="10135" y="9177"/>
                  <a:pt x="10454" y="9314"/>
                </a:cubicBezTo>
                <a:lnTo>
                  <a:pt x="8446" y="11094"/>
                </a:lnTo>
                <a:cubicBezTo>
                  <a:pt x="8902" y="10478"/>
                  <a:pt x="9541" y="9747"/>
                  <a:pt x="9564" y="8994"/>
                </a:cubicBezTo>
                <a:close/>
                <a:moveTo>
                  <a:pt x="10477" y="9314"/>
                </a:moveTo>
                <a:cubicBezTo>
                  <a:pt x="10705" y="9405"/>
                  <a:pt x="10934" y="9496"/>
                  <a:pt x="11185" y="9588"/>
                </a:cubicBezTo>
                <a:lnTo>
                  <a:pt x="9039" y="11117"/>
                </a:lnTo>
                <a:cubicBezTo>
                  <a:pt x="9610" y="10638"/>
                  <a:pt x="10089" y="10044"/>
                  <a:pt x="10477" y="9314"/>
                </a:cubicBezTo>
                <a:close/>
                <a:moveTo>
                  <a:pt x="30404" y="10957"/>
                </a:moveTo>
                <a:cubicBezTo>
                  <a:pt x="30381" y="10980"/>
                  <a:pt x="30290" y="11071"/>
                  <a:pt x="30153" y="11185"/>
                </a:cubicBezTo>
                <a:cubicBezTo>
                  <a:pt x="30244" y="11117"/>
                  <a:pt x="30335" y="11048"/>
                  <a:pt x="30404" y="10957"/>
                </a:cubicBezTo>
                <a:close/>
                <a:moveTo>
                  <a:pt x="15567" y="11551"/>
                </a:moveTo>
                <a:cubicBezTo>
                  <a:pt x="15590" y="11756"/>
                  <a:pt x="15613" y="11961"/>
                  <a:pt x="15659" y="12167"/>
                </a:cubicBezTo>
                <a:cubicBezTo>
                  <a:pt x="15567" y="12121"/>
                  <a:pt x="15476" y="12098"/>
                  <a:pt x="15385" y="12053"/>
                </a:cubicBezTo>
                <a:cubicBezTo>
                  <a:pt x="15385" y="12007"/>
                  <a:pt x="15362" y="11961"/>
                  <a:pt x="15362" y="11916"/>
                </a:cubicBezTo>
                <a:cubicBezTo>
                  <a:pt x="15362" y="11893"/>
                  <a:pt x="15385" y="11870"/>
                  <a:pt x="15385" y="11824"/>
                </a:cubicBezTo>
                <a:cubicBezTo>
                  <a:pt x="15453" y="11733"/>
                  <a:pt x="15522" y="11642"/>
                  <a:pt x="15567" y="11551"/>
                </a:cubicBezTo>
                <a:close/>
                <a:moveTo>
                  <a:pt x="17713" y="12418"/>
                </a:moveTo>
                <a:lnTo>
                  <a:pt x="17713" y="12418"/>
                </a:lnTo>
                <a:cubicBezTo>
                  <a:pt x="17690" y="12486"/>
                  <a:pt x="17690" y="12555"/>
                  <a:pt x="17667" y="12601"/>
                </a:cubicBezTo>
                <a:cubicBezTo>
                  <a:pt x="17622" y="12601"/>
                  <a:pt x="17576" y="12578"/>
                  <a:pt x="17530" y="12555"/>
                </a:cubicBezTo>
                <a:cubicBezTo>
                  <a:pt x="17599" y="12509"/>
                  <a:pt x="17667" y="12464"/>
                  <a:pt x="17713" y="12418"/>
                </a:cubicBezTo>
                <a:close/>
                <a:moveTo>
                  <a:pt x="15407" y="12235"/>
                </a:moveTo>
                <a:lnTo>
                  <a:pt x="15750" y="12486"/>
                </a:lnTo>
                <a:cubicBezTo>
                  <a:pt x="15773" y="12532"/>
                  <a:pt x="15795" y="12578"/>
                  <a:pt x="15795" y="12623"/>
                </a:cubicBezTo>
                <a:cubicBezTo>
                  <a:pt x="15795" y="12623"/>
                  <a:pt x="15818" y="12601"/>
                  <a:pt x="15841" y="12555"/>
                </a:cubicBezTo>
                <a:lnTo>
                  <a:pt x="15864" y="12578"/>
                </a:lnTo>
                <a:cubicBezTo>
                  <a:pt x="15864" y="12601"/>
                  <a:pt x="15864" y="12623"/>
                  <a:pt x="15841" y="12646"/>
                </a:cubicBezTo>
                <a:cubicBezTo>
                  <a:pt x="15818" y="12669"/>
                  <a:pt x="15795" y="12692"/>
                  <a:pt x="15750" y="12715"/>
                </a:cubicBezTo>
                <a:cubicBezTo>
                  <a:pt x="15636" y="12623"/>
                  <a:pt x="15544" y="12532"/>
                  <a:pt x="15407" y="12441"/>
                </a:cubicBezTo>
                <a:cubicBezTo>
                  <a:pt x="15407" y="12372"/>
                  <a:pt x="15407" y="12304"/>
                  <a:pt x="15407" y="12235"/>
                </a:cubicBezTo>
                <a:close/>
                <a:moveTo>
                  <a:pt x="18124" y="12076"/>
                </a:moveTo>
                <a:lnTo>
                  <a:pt x="18124" y="12076"/>
                </a:lnTo>
                <a:cubicBezTo>
                  <a:pt x="18101" y="12304"/>
                  <a:pt x="18078" y="12509"/>
                  <a:pt x="18055" y="12715"/>
                </a:cubicBezTo>
                <a:cubicBezTo>
                  <a:pt x="17964" y="12692"/>
                  <a:pt x="17895" y="12669"/>
                  <a:pt x="17827" y="12646"/>
                </a:cubicBezTo>
                <a:lnTo>
                  <a:pt x="17804" y="12349"/>
                </a:lnTo>
                <a:cubicBezTo>
                  <a:pt x="18010" y="12190"/>
                  <a:pt x="18124" y="12076"/>
                  <a:pt x="18124" y="12076"/>
                </a:cubicBezTo>
                <a:close/>
                <a:moveTo>
                  <a:pt x="15430" y="12669"/>
                </a:moveTo>
                <a:lnTo>
                  <a:pt x="15544" y="12852"/>
                </a:lnTo>
                <a:cubicBezTo>
                  <a:pt x="15522" y="12874"/>
                  <a:pt x="15476" y="12897"/>
                  <a:pt x="15453" y="12920"/>
                </a:cubicBezTo>
                <a:cubicBezTo>
                  <a:pt x="15453" y="12829"/>
                  <a:pt x="15453" y="12737"/>
                  <a:pt x="15430" y="12669"/>
                </a:cubicBezTo>
                <a:close/>
                <a:moveTo>
                  <a:pt x="18877" y="11756"/>
                </a:moveTo>
                <a:lnTo>
                  <a:pt x="18877" y="11756"/>
                </a:lnTo>
                <a:cubicBezTo>
                  <a:pt x="18854" y="12190"/>
                  <a:pt x="18831" y="12601"/>
                  <a:pt x="18854" y="12966"/>
                </a:cubicBezTo>
                <a:cubicBezTo>
                  <a:pt x="18763" y="12943"/>
                  <a:pt x="18694" y="12920"/>
                  <a:pt x="18603" y="12897"/>
                </a:cubicBezTo>
                <a:cubicBezTo>
                  <a:pt x="18717" y="12213"/>
                  <a:pt x="18877" y="11756"/>
                  <a:pt x="18877" y="11756"/>
                </a:cubicBezTo>
                <a:close/>
                <a:moveTo>
                  <a:pt x="19425" y="11368"/>
                </a:moveTo>
                <a:cubicBezTo>
                  <a:pt x="19493" y="12144"/>
                  <a:pt x="19790" y="12852"/>
                  <a:pt x="20155" y="13445"/>
                </a:cubicBezTo>
                <a:cubicBezTo>
                  <a:pt x="19904" y="13354"/>
                  <a:pt x="19676" y="13262"/>
                  <a:pt x="19448" y="13171"/>
                </a:cubicBezTo>
                <a:cubicBezTo>
                  <a:pt x="19356" y="12144"/>
                  <a:pt x="19425" y="11368"/>
                  <a:pt x="19425" y="11368"/>
                </a:cubicBezTo>
                <a:close/>
                <a:moveTo>
                  <a:pt x="16891" y="13285"/>
                </a:moveTo>
                <a:lnTo>
                  <a:pt x="16937" y="13331"/>
                </a:lnTo>
                <a:cubicBezTo>
                  <a:pt x="16937" y="13536"/>
                  <a:pt x="16937" y="13742"/>
                  <a:pt x="16937" y="13947"/>
                </a:cubicBezTo>
                <a:cubicBezTo>
                  <a:pt x="16914" y="13924"/>
                  <a:pt x="16891" y="13902"/>
                  <a:pt x="16868" y="13856"/>
                </a:cubicBezTo>
                <a:cubicBezTo>
                  <a:pt x="16891" y="13696"/>
                  <a:pt x="16891" y="13491"/>
                  <a:pt x="16891" y="13285"/>
                </a:cubicBezTo>
                <a:close/>
                <a:moveTo>
                  <a:pt x="17895" y="13605"/>
                </a:moveTo>
                <a:lnTo>
                  <a:pt x="17895" y="13605"/>
                </a:lnTo>
                <a:cubicBezTo>
                  <a:pt x="17941" y="13628"/>
                  <a:pt x="17964" y="13628"/>
                  <a:pt x="18010" y="13650"/>
                </a:cubicBezTo>
                <a:cubicBezTo>
                  <a:pt x="18010" y="13765"/>
                  <a:pt x="18010" y="13902"/>
                  <a:pt x="18010" y="14016"/>
                </a:cubicBezTo>
                <a:cubicBezTo>
                  <a:pt x="17987" y="13947"/>
                  <a:pt x="17941" y="13902"/>
                  <a:pt x="17918" y="13833"/>
                </a:cubicBezTo>
                <a:lnTo>
                  <a:pt x="17895" y="13605"/>
                </a:lnTo>
                <a:close/>
                <a:moveTo>
                  <a:pt x="19539" y="13970"/>
                </a:moveTo>
                <a:cubicBezTo>
                  <a:pt x="20041" y="14039"/>
                  <a:pt x="20406" y="14061"/>
                  <a:pt x="20406" y="14061"/>
                </a:cubicBezTo>
                <a:cubicBezTo>
                  <a:pt x="20109" y="14061"/>
                  <a:pt x="19836" y="14061"/>
                  <a:pt x="19562" y="14084"/>
                </a:cubicBezTo>
                <a:cubicBezTo>
                  <a:pt x="19539" y="14039"/>
                  <a:pt x="19539" y="13993"/>
                  <a:pt x="19539" y="13970"/>
                </a:cubicBezTo>
                <a:close/>
                <a:moveTo>
                  <a:pt x="19995" y="11368"/>
                </a:moveTo>
                <a:lnTo>
                  <a:pt x="19995" y="11368"/>
                </a:lnTo>
                <a:cubicBezTo>
                  <a:pt x="20383" y="12486"/>
                  <a:pt x="21159" y="13445"/>
                  <a:pt x="21981" y="14175"/>
                </a:cubicBezTo>
                <a:cubicBezTo>
                  <a:pt x="21525" y="13993"/>
                  <a:pt x="21091" y="13810"/>
                  <a:pt x="20680" y="13650"/>
                </a:cubicBezTo>
                <a:cubicBezTo>
                  <a:pt x="20018" y="12418"/>
                  <a:pt x="19995" y="11368"/>
                  <a:pt x="19995" y="11368"/>
                </a:cubicBezTo>
                <a:close/>
                <a:moveTo>
                  <a:pt x="18512" y="13765"/>
                </a:moveTo>
                <a:cubicBezTo>
                  <a:pt x="18649" y="13810"/>
                  <a:pt x="18786" y="13833"/>
                  <a:pt x="18923" y="13856"/>
                </a:cubicBezTo>
                <a:cubicBezTo>
                  <a:pt x="18945" y="13970"/>
                  <a:pt x="18968" y="14061"/>
                  <a:pt x="18991" y="14175"/>
                </a:cubicBezTo>
                <a:cubicBezTo>
                  <a:pt x="18808" y="14198"/>
                  <a:pt x="18649" y="14221"/>
                  <a:pt x="18489" y="14267"/>
                </a:cubicBezTo>
                <a:cubicBezTo>
                  <a:pt x="18489" y="14107"/>
                  <a:pt x="18489" y="13924"/>
                  <a:pt x="18512" y="13765"/>
                </a:cubicBezTo>
                <a:close/>
                <a:moveTo>
                  <a:pt x="17918" y="14016"/>
                </a:moveTo>
                <a:lnTo>
                  <a:pt x="18010" y="14084"/>
                </a:lnTo>
                <a:cubicBezTo>
                  <a:pt x="18032" y="14198"/>
                  <a:pt x="18032" y="14290"/>
                  <a:pt x="18055" y="14381"/>
                </a:cubicBezTo>
                <a:cubicBezTo>
                  <a:pt x="18010" y="14404"/>
                  <a:pt x="17987" y="14404"/>
                  <a:pt x="17964" y="14427"/>
                </a:cubicBezTo>
                <a:lnTo>
                  <a:pt x="17918" y="14016"/>
                </a:lnTo>
                <a:close/>
                <a:moveTo>
                  <a:pt x="21251" y="14541"/>
                </a:moveTo>
                <a:lnTo>
                  <a:pt x="21251" y="14541"/>
                </a:lnTo>
                <a:cubicBezTo>
                  <a:pt x="21319" y="14563"/>
                  <a:pt x="21365" y="14563"/>
                  <a:pt x="21365" y="14563"/>
                </a:cubicBezTo>
                <a:lnTo>
                  <a:pt x="21274" y="14563"/>
                </a:lnTo>
                <a:cubicBezTo>
                  <a:pt x="21274" y="14563"/>
                  <a:pt x="21251" y="14563"/>
                  <a:pt x="21251" y="14541"/>
                </a:cubicBezTo>
                <a:close/>
                <a:moveTo>
                  <a:pt x="17051" y="13422"/>
                </a:moveTo>
                <a:lnTo>
                  <a:pt x="17553" y="13765"/>
                </a:lnTo>
                <a:cubicBezTo>
                  <a:pt x="17553" y="14016"/>
                  <a:pt x="17553" y="14290"/>
                  <a:pt x="17576" y="14541"/>
                </a:cubicBezTo>
                <a:cubicBezTo>
                  <a:pt x="17507" y="14586"/>
                  <a:pt x="17416" y="14609"/>
                  <a:pt x="17348" y="14655"/>
                </a:cubicBezTo>
                <a:cubicBezTo>
                  <a:pt x="17279" y="14518"/>
                  <a:pt x="17211" y="14404"/>
                  <a:pt x="17142" y="14267"/>
                </a:cubicBezTo>
                <a:lnTo>
                  <a:pt x="17051" y="13422"/>
                </a:lnTo>
                <a:close/>
                <a:moveTo>
                  <a:pt x="20605" y="14527"/>
                </a:moveTo>
                <a:cubicBezTo>
                  <a:pt x="20758" y="14527"/>
                  <a:pt x="20891" y="14532"/>
                  <a:pt x="21000" y="14541"/>
                </a:cubicBezTo>
                <a:cubicBezTo>
                  <a:pt x="21022" y="14563"/>
                  <a:pt x="21045" y="14563"/>
                  <a:pt x="21068" y="14586"/>
                </a:cubicBezTo>
                <a:cubicBezTo>
                  <a:pt x="20543" y="14655"/>
                  <a:pt x="20109" y="14769"/>
                  <a:pt x="19721" y="14883"/>
                </a:cubicBezTo>
                <a:cubicBezTo>
                  <a:pt x="19699" y="14792"/>
                  <a:pt x="19676" y="14678"/>
                  <a:pt x="19653" y="14586"/>
                </a:cubicBezTo>
                <a:cubicBezTo>
                  <a:pt x="20015" y="14543"/>
                  <a:pt x="20340" y="14527"/>
                  <a:pt x="20605" y="14527"/>
                </a:cubicBezTo>
                <a:close/>
                <a:moveTo>
                  <a:pt x="13764" y="14609"/>
                </a:moveTo>
                <a:cubicBezTo>
                  <a:pt x="13764" y="14609"/>
                  <a:pt x="13764" y="14678"/>
                  <a:pt x="13787" y="14769"/>
                </a:cubicBezTo>
                <a:cubicBezTo>
                  <a:pt x="13764" y="14837"/>
                  <a:pt x="13741" y="14906"/>
                  <a:pt x="13718" y="14974"/>
                </a:cubicBezTo>
                <a:cubicBezTo>
                  <a:pt x="13741" y="14860"/>
                  <a:pt x="13741" y="14746"/>
                  <a:pt x="13764" y="14609"/>
                </a:cubicBezTo>
                <a:close/>
                <a:moveTo>
                  <a:pt x="16686" y="14563"/>
                </a:moveTo>
                <a:lnTo>
                  <a:pt x="16891" y="14883"/>
                </a:lnTo>
                <a:cubicBezTo>
                  <a:pt x="16777" y="14929"/>
                  <a:pt x="16663" y="14997"/>
                  <a:pt x="16572" y="15066"/>
                </a:cubicBezTo>
                <a:cubicBezTo>
                  <a:pt x="16549" y="15020"/>
                  <a:pt x="16526" y="14952"/>
                  <a:pt x="16503" y="14906"/>
                </a:cubicBezTo>
                <a:cubicBezTo>
                  <a:pt x="16572" y="14792"/>
                  <a:pt x="16617" y="14678"/>
                  <a:pt x="16686" y="14563"/>
                </a:cubicBezTo>
                <a:close/>
                <a:moveTo>
                  <a:pt x="21639" y="15020"/>
                </a:moveTo>
                <a:lnTo>
                  <a:pt x="21639" y="15020"/>
                </a:lnTo>
                <a:cubicBezTo>
                  <a:pt x="22187" y="15043"/>
                  <a:pt x="22529" y="15157"/>
                  <a:pt x="22529" y="15157"/>
                </a:cubicBezTo>
                <a:cubicBezTo>
                  <a:pt x="22301" y="15180"/>
                  <a:pt x="22072" y="15203"/>
                  <a:pt x="21867" y="15225"/>
                </a:cubicBezTo>
                <a:cubicBezTo>
                  <a:pt x="21776" y="15157"/>
                  <a:pt x="21707" y="15088"/>
                  <a:pt x="21639" y="15020"/>
                </a:cubicBezTo>
                <a:close/>
                <a:moveTo>
                  <a:pt x="16275" y="15225"/>
                </a:moveTo>
                <a:lnTo>
                  <a:pt x="16298" y="15248"/>
                </a:lnTo>
                <a:cubicBezTo>
                  <a:pt x="16275" y="15271"/>
                  <a:pt x="16229" y="15294"/>
                  <a:pt x="16206" y="15317"/>
                </a:cubicBezTo>
                <a:cubicBezTo>
                  <a:pt x="16229" y="15294"/>
                  <a:pt x="16252" y="15271"/>
                  <a:pt x="16275" y="15225"/>
                </a:cubicBezTo>
                <a:close/>
                <a:moveTo>
                  <a:pt x="19105" y="14678"/>
                </a:moveTo>
                <a:cubicBezTo>
                  <a:pt x="19151" y="14792"/>
                  <a:pt x="19196" y="14929"/>
                  <a:pt x="19219" y="15066"/>
                </a:cubicBezTo>
                <a:cubicBezTo>
                  <a:pt x="18968" y="15157"/>
                  <a:pt x="18763" y="15271"/>
                  <a:pt x="18557" y="15385"/>
                </a:cubicBezTo>
                <a:cubicBezTo>
                  <a:pt x="18535" y="15180"/>
                  <a:pt x="18512" y="14997"/>
                  <a:pt x="18489" y="14792"/>
                </a:cubicBezTo>
                <a:cubicBezTo>
                  <a:pt x="18694" y="14746"/>
                  <a:pt x="18900" y="14700"/>
                  <a:pt x="19105" y="14678"/>
                </a:cubicBezTo>
                <a:close/>
                <a:moveTo>
                  <a:pt x="16457" y="15613"/>
                </a:moveTo>
                <a:lnTo>
                  <a:pt x="16526" y="15750"/>
                </a:lnTo>
                <a:lnTo>
                  <a:pt x="16252" y="15750"/>
                </a:lnTo>
                <a:cubicBezTo>
                  <a:pt x="16320" y="15705"/>
                  <a:pt x="16389" y="15659"/>
                  <a:pt x="16457" y="15613"/>
                </a:cubicBezTo>
                <a:close/>
                <a:moveTo>
                  <a:pt x="18124" y="14883"/>
                </a:moveTo>
                <a:cubicBezTo>
                  <a:pt x="18169" y="15134"/>
                  <a:pt x="18238" y="15362"/>
                  <a:pt x="18306" y="15568"/>
                </a:cubicBezTo>
                <a:cubicBezTo>
                  <a:pt x="18215" y="15613"/>
                  <a:pt x="18124" y="15682"/>
                  <a:pt x="18055" y="15750"/>
                </a:cubicBezTo>
                <a:lnTo>
                  <a:pt x="17987" y="14929"/>
                </a:lnTo>
                <a:cubicBezTo>
                  <a:pt x="18032" y="14929"/>
                  <a:pt x="18078" y="14906"/>
                  <a:pt x="18124" y="14883"/>
                </a:cubicBezTo>
                <a:close/>
                <a:moveTo>
                  <a:pt x="21502" y="14997"/>
                </a:moveTo>
                <a:cubicBezTo>
                  <a:pt x="21593" y="15088"/>
                  <a:pt x="21684" y="15180"/>
                  <a:pt x="21776" y="15248"/>
                </a:cubicBezTo>
                <a:cubicBezTo>
                  <a:pt x="21091" y="15362"/>
                  <a:pt x="20498" y="15568"/>
                  <a:pt x="20018" y="15796"/>
                </a:cubicBezTo>
                <a:cubicBezTo>
                  <a:pt x="19950" y="15613"/>
                  <a:pt x="19881" y="15431"/>
                  <a:pt x="19813" y="15248"/>
                </a:cubicBezTo>
                <a:cubicBezTo>
                  <a:pt x="20452" y="15043"/>
                  <a:pt x="21045" y="14997"/>
                  <a:pt x="21502" y="14997"/>
                </a:cubicBezTo>
                <a:close/>
                <a:moveTo>
                  <a:pt x="17142" y="15248"/>
                </a:moveTo>
                <a:lnTo>
                  <a:pt x="17553" y="15910"/>
                </a:lnTo>
                <a:cubicBezTo>
                  <a:pt x="17302" y="15842"/>
                  <a:pt x="17051" y="15796"/>
                  <a:pt x="16777" y="15773"/>
                </a:cubicBezTo>
                <a:cubicBezTo>
                  <a:pt x="16754" y="15682"/>
                  <a:pt x="16731" y="15568"/>
                  <a:pt x="16709" y="15477"/>
                </a:cubicBezTo>
                <a:cubicBezTo>
                  <a:pt x="16845" y="15408"/>
                  <a:pt x="16982" y="15317"/>
                  <a:pt x="17142" y="15248"/>
                </a:cubicBezTo>
                <a:close/>
                <a:moveTo>
                  <a:pt x="17644" y="15043"/>
                </a:moveTo>
                <a:cubicBezTo>
                  <a:pt x="17690" y="15362"/>
                  <a:pt x="17758" y="15682"/>
                  <a:pt x="17850" y="15933"/>
                </a:cubicBezTo>
                <a:cubicBezTo>
                  <a:pt x="17827" y="15956"/>
                  <a:pt x="17827" y="15956"/>
                  <a:pt x="17827" y="15956"/>
                </a:cubicBezTo>
                <a:lnTo>
                  <a:pt x="17758" y="15956"/>
                </a:lnTo>
                <a:cubicBezTo>
                  <a:pt x="17690" y="15636"/>
                  <a:pt x="17622" y="15362"/>
                  <a:pt x="17530" y="15088"/>
                </a:cubicBezTo>
                <a:cubicBezTo>
                  <a:pt x="17576" y="15088"/>
                  <a:pt x="17599" y="15066"/>
                  <a:pt x="17644" y="15043"/>
                </a:cubicBezTo>
                <a:close/>
                <a:moveTo>
                  <a:pt x="18443" y="15956"/>
                </a:moveTo>
                <a:cubicBezTo>
                  <a:pt x="18489" y="16047"/>
                  <a:pt x="18535" y="16161"/>
                  <a:pt x="18580" y="16253"/>
                </a:cubicBezTo>
                <a:cubicBezTo>
                  <a:pt x="18466" y="16184"/>
                  <a:pt x="18352" y="16138"/>
                  <a:pt x="18238" y="16093"/>
                </a:cubicBezTo>
                <a:cubicBezTo>
                  <a:pt x="18306" y="16047"/>
                  <a:pt x="18375" y="16001"/>
                  <a:pt x="18443" y="15956"/>
                </a:cubicBezTo>
                <a:close/>
                <a:moveTo>
                  <a:pt x="16543" y="16246"/>
                </a:moveTo>
                <a:cubicBezTo>
                  <a:pt x="16609" y="16246"/>
                  <a:pt x="16680" y="16248"/>
                  <a:pt x="16754" y="16253"/>
                </a:cubicBezTo>
                <a:lnTo>
                  <a:pt x="16845" y="16458"/>
                </a:lnTo>
                <a:cubicBezTo>
                  <a:pt x="16572" y="16390"/>
                  <a:pt x="16275" y="16344"/>
                  <a:pt x="15978" y="16298"/>
                </a:cubicBezTo>
                <a:cubicBezTo>
                  <a:pt x="16052" y="16280"/>
                  <a:pt x="16260" y="16246"/>
                  <a:pt x="16543" y="16246"/>
                </a:cubicBezTo>
                <a:close/>
                <a:moveTo>
                  <a:pt x="19379" y="15431"/>
                </a:moveTo>
                <a:cubicBezTo>
                  <a:pt x="19470" y="15636"/>
                  <a:pt x="19562" y="15819"/>
                  <a:pt x="19676" y="16001"/>
                </a:cubicBezTo>
                <a:cubicBezTo>
                  <a:pt x="19425" y="16161"/>
                  <a:pt x="19219" y="16298"/>
                  <a:pt x="19037" y="16481"/>
                </a:cubicBezTo>
                <a:cubicBezTo>
                  <a:pt x="18945" y="16435"/>
                  <a:pt x="18877" y="16390"/>
                  <a:pt x="18808" y="16344"/>
                </a:cubicBezTo>
                <a:cubicBezTo>
                  <a:pt x="18740" y="16161"/>
                  <a:pt x="18694" y="16001"/>
                  <a:pt x="18649" y="15819"/>
                </a:cubicBezTo>
                <a:cubicBezTo>
                  <a:pt x="18900" y="15659"/>
                  <a:pt x="19128" y="15522"/>
                  <a:pt x="19379" y="15431"/>
                </a:cubicBezTo>
                <a:close/>
                <a:moveTo>
                  <a:pt x="16868" y="16275"/>
                </a:moveTo>
                <a:cubicBezTo>
                  <a:pt x="17051" y="16275"/>
                  <a:pt x="17256" y="16321"/>
                  <a:pt x="17485" y="16367"/>
                </a:cubicBezTo>
                <a:cubicBezTo>
                  <a:pt x="17416" y="16435"/>
                  <a:pt x="17370" y="16504"/>
                  <a:pt x="17348" y="16572"/>
                </a:cubicBezTo>
                <a:cubicBezTo>
                  <a:pt x="17188" y="16526"/>
                  <a:pt x="17051" y="16504"/>
                  <a:pt x="16891" y="16458"/>
                </a:cubicBezTo>
                <a:cubicBezTo>
                  <a:pt x="16891" y="16390"/>
                  <a:pt x="16868" y="16344"/>
                  <a:pt x="16868" y="16275"/>
                </a:cubicBezTo>
                <a:close/>
                <a:moveTo>
                  <a:pt x="24880" y="16686"/>
                </a:moveTo>
                <a:lnTo>
                  <a:pt x="24880" y="16686"/>
                </a:lnTo>
                <a:cubicBezTo>
                  <a:pt x="24857" y="16732"/>
                  <a:pt x="24811" y="16800"/>
                  <a:pt x="24789" y="16846"/>
                </a:cubicBezTo>
                <a:lnTo>
                  <a:pt x="24834" y="16732"/>
                </a:lnTo>
                <a:cubicBezTo>
                  <a:pt x="24857" y="16709"/>
                  <a:pt x="24880" y="16686"/>
                  <a:pt x="24880" y="16686"/>
                </a:cubicBezTo>
                <a:close/>
                <a:moveTo>
                  <a:pt x="22923" y="15621"/>
                </a:moveTo>
                <a:cubicBezTo>
                  <a:pt x="23178" y="15621"/>
                  <a:pt x="23328" y="15636"/>
                  <a:pt x="23328" y="15636"/>
                </a:cubicBezTo>
                <a:cubicBezTo>
                  <a:pt x="22209" y="15910"/>
                  <a:pt x="21319" y="16367"/>
                  <a:pt x="20612" y="16914"/>
                </a:cubicBezTo>
                <a:cubicBezTo>
                  <a:pt x="20452" y="16686"/>
                  <a:pt x="20315" y="16435"/>
                  <a:pt x="20178" y="16184"/>
                </a:cubicBezTo>
                <a:cubicBezTo>
                  <a:pt x="21279" y="15697"/>
                  <a:pt x="22358" y="15621"/>
                  <a:pt x="22923" y="15621"/>
                </a:cubicBezTo>
                <a:close/>
                <a:moveTo>
                  <a:pt x="15750" y="16937"/>
                </a:moveTo>
                <a:lnTo>
                  <a:pt x="15750" y="16983"/>
                </a:lnTo>
                <a:lnTo>
                  <a:pt x="15613" y="16983"/>
                </a:lnTo>
                <a:cubicBezTo>
                  <a:pt x="15613" y="16983"/>
                  <a:pt x="15659" y="16960"/>
                  <a:pt x="15750" y="16937"/>
                </a:cubicBezTo>
                <a:close/>
                <a:moveTo>
                  <a:pt x="17827" y="16458"/>
                </a:moveTo>
                <a:cubicBezTo>
                  <a:pt x="18101" y="16549"/>
                  <a:pt x="18375" y="16663"/>
                  <a:pt x="18671" y="16823"/>
                </a:cubicBezTo>
                <a:cubicBezTo>
                  <a:pt x="18603" y="16892"/>
                  <a:pt x="18535" y="16983"/>
                  <a:pt x="18466" y="17051"/>
                </a:cubicBezTo>
                <a:cubicBezTo>
                  <a:pt x="18215" y="16914"/>
                  <a:pt x="17918" y="16778"/>
                  <a:pt x="17622" y="16663"/>
                </a:cubicBezTo>
                <a:cubicBezTo>
                  <a:pt x="17690" y="16595"/>
                  <a:pt x="17758" y="16526"/>
                  <a:pt x="17827" y="16458"/>
                </a:cubicBezTo>
                <a:close/>
                <a:moveTo>
                  <a:pt x="16869" y="16731"/>
                </a:moveTo>
                <a:cubicBezTo>
                  <a:pt x="16993" y="16731"/>
                  <a:pt x="17123" y="16738"/>
                  <a:pt x="17256" y="16755"/>
                </a:cubicBezTo>
                <a:cubicBezTo>
                  <a:pt x="17165" y="16914"/>
                  <a:pt x="17119" y="17051"/>
                  <a:pt x="17097" y="17143"/>
                </a:cubicBezTo>
                <a:cubicBezTo>
                  <a:pt x="16754" y="17051"/>
                  <a:pt x="16366" y="17006"/>
                  <a:pt x="15932" y="16983"/>
                </a:cubicBezTo>
                <a:cubicBezTo>
                  <a:pt x="15932" y="16937"/>
                  <a:pt x="15932" y="16914"/>
                  <a:pt x="15932" y="16869"/>
                </a:cubicBezTo>
                <a:cubicBezTo>
                  <a:pt x="16157" y="16800"/>
                  <a:pt x="16485" y="16731"/>
                  <a:pt x="16869" y="16731"/>
                </a:cubicBezTo>
                <a:close/>
                <a:moveTo>
                  <a:pt x="25907" y="17211"/>
                </a:moveTo>
                <a:lnTo>
                  <a:pt x="25907" y="17211"/>
                </a:lnTo>
                <a:cubicBezTo>
                  <a:pt x="25884" y="17257"/>
                  <a:pt x="25884" y="17303"/>
                  <a:pt x="25861" y="17325"/>
                </a:cubicBezTo>
                <a:lnTo>
                  <a:pt x="25861" y="17257"/>
                </a:lnTo>
                <a:cubicBezTo>
                  <a:pt x="25884" y="17211"/>
                  <a:pt x="25907" y="17211"/>
                  <a:pt x="25907" y="17211"/>
                </a:cubicBezTo>
                <a:close/>
                <a:moveTo>
                  <a:pt x="19881" y="16344"/>
                </a:moveTo>
                <a:cubicBezTo>
                  <a:pt x="20064" y="16618"/>
                  <a:pt x="20269" y="16846"/>
                  <a:pt x="20452" y="17029"/>
                </a:cubicBezTo>
                <a:cubicBezTo>
                  <a:pt x="20315" y="17143"/>
                  <a:pt x="20201" y="17257"/>
                  <a:pt x="20087" y="17348"/>
                </a:cubicBezTo>
                <a:cubicBezTo>
                  <a:pt x="19881" y="17120"/>
                  <a:pt x="19630" y="16869"/>
                  <a:pt x="19333" y="16663"/>
                </a:cubicBezTo>
                <a:cubicBezTo>
                  <a:pt x="19516" y="16549"/>
                  <a:pt x="19699" y="16435"/>
                  <a:pt x="19881" y="16344"/>
                </a:cubicBezTo>
                <a:close/>
                <a:moveTo>
                  <a:pt x="17507" y="16800"/>
                </a:moveTo>
                <a:cubicBezTo>
                  <a:pt x="17781" y="16846"/>
                  <a:pt x="18078" y="16960"/>
                  <a:pt x="18375" y="17166"/>
                </a:cubicBezTo>
                <a:cubicBezTo>
                  <a:pt x="18261" y="17303"/>
                  <a:pt x="18169" y="17439"/>
                  <a:pt x="18101" y="17576"/>
                </a:cubicBezTo>
                <a:cubicBezTo>
                  <a:pt x="17827" y="17417"/>
                  <a:pt x="17530" y="17280"/>
                  <a:pt x="17165" y="17166"/>
                </a:cubicBezTo>
                <a:cubicBezTo>
                  <a:pt x="17279" y="17029"/>
                  <a:pt x="17393" y="16914"/>
                  <a:pt x="17507" y="16800"/>
                </a:cubicBezTo>
                <a:close/>
                <a:moveTo>
                  <a:pt x="24013" y="16070"/>
                </a:moveTo>
                <a:cubicBezTo>
                  <a:pt x="23944" y="16116"/>
                  <a:pt x="23853" y="16161"/>
                  <a:pt x="23784" y="16207"/>
                </a:cubicBezTo>
                <a:cubicBezTo>
                  <a:pt x="22940" y="16458"/>
                  <a:pt x="21799" y="17234"/>
                  <a:pt x="21319" y="17691"/>
                </a:cubicBezTo>
                <a:cubicBezTo>
                  <a:pt x="21205" y="17599"/>
                  <a:pt x="21091" y="17508"/>
                  <a:pt x="21000" y="17394"/>
                </a:cubicBezTo>
                <a:cubicBezTo>
                  <a:pt x="22529" y="16390"/>
                  <a:pt x="24012" y="16070"/>
                  <a:pt x="24013" y="16070"/>
                </a:cubicBezTo>
                <a:close/>
                <a:moveTo>
                  <a:pt x="18923" y="16983"/>
                </a:moveTo>
                <a:cubicBezTo>
                  <a:pt x="19196" y="17166"/>
                  <a:pt x="19493" y="17394"/>
                  <a:pt x="19767" y="17691"/>
                </a:cubicBezTo>
                <a:cubicBezTo>
                  <a:pt x="19699" y="17759"/>
                  <a:pt x="19630" y="17828"/>
                  <a:pt x="19562" y="17919"/>
                </a:cubicBezTo>
                <a:cubicBezTo>
                  <a:pt x="19311" y="17645"/>
                  <a:pt x="19037" y="17394"/>
                  <a:pt x="18694" y="17188"/>
                </a:cubicBezTo>
                <a:cubicBezTo>
                  <a:pt x="18763" y="17120"/>
                  <a:pt x="18831" y="17051"/>
                  <a:pt x="18923" y="16983"/>
                </a:cubicBezTo>
                <a:close/>
                <a:moveTo>
                  <a:pt x="20931" y="17462"/>
                </a:moveTo>
                <a:cubicBezTo>
                  <a:pt x="21091" y="17576"/>
                  <a:pt x="21228" y="17645"/>
                  <a:pt x="21296" y="17691"/>
                </a:cubicBezTo>
                <a:cubicBezTo>
                  <a:pt x="21091" y="17873"/>
                  <a:pt x="20886" y="18056"/>
                  <a:pt x="20703" y="18284"/>
                </a:cubicBezTo>
                <a:cubicBezTo>
                  <a:pt x="20612" y="18124"/>
                  <a:pt x="20543" y="17964"/>
                  <a:pt x="20429" y="17805"/>
                </a:cubicBezTo>
                <a:cubicBezTo>
                  <a:pt x="20589" y="17691"/>
                  <a:pt x="20771" y="17576"/>
                  <a:pt x="20931" y="17462"/>
                </a:cubicBezTo>
                <a:close/>
                <a:moveTo>
                  <a:pt x="16167" y="17470"/>
                </a:moveTo>
                <a:cubicBezTo>
                  <a:pt x="16618" y="17470"/>
                  <a:pt x="17227" y="17575"/>
                  <a:pt x="17850" y="18033"/>
                </a:cubicBezTo>
                <a:cubicBezTo>
                  <a:pt x="17781" y="18216"/>
                  <a:pt x="17713" y="18352"/>
                  <a:pt x="17690" y="18421"/>
                </a:cubicBezTo>
                <a:cubicBezTo>
                  <a:pt x="17142" y="18056"/>
                  <a:pt x="16389" y="17782"/>
                  <a:pt x="15385" y="17622"/>
                </a:cubicBezTo>
                <a:cubicBezTo>
                  <a:pt x="15385" y="17622"/>
                  <a:pt x="15544" y="17554"/>
                  <a:pt x="15818" y="17508"/>
                </a:cubicBezTo>
                <a:lnTo>
                  <a:pt x="15841" y="17668"/>
                </a:lnTo>
                <a:cubicBezTo>
                  <a:pt x="15841" y="17622"/>
                  <a:pt x="15864" y="17554"/>
                  <a:pt x="15864" y="17485"/>
                </a:cubicBezTo>
                <a:cubicBezTo>
                  <a:pt x="15954" y="17476"/>
                  <a:pt x="16056" y="17470"/>
                  <a:pt x="16167" y="17470"/>
                </a:cubicBezTo>
                <a:close/>
                <a:moveTo>
                  <a:pt x="18580" y="17303"/>
                </a:moveTo>
                <a:cubicBezTo>
                  <a:pt x="18854" y="17508"/>
                  <a:pt x="19128" y="17782"/>
                  <a:pt x="19379" y="18147"/>
                </a:cubicBezTo>
                <a:cubicBezTo>
                  <a:pt x="19265" y="18284"/>
                  <a:pt x="19151" y="18444"/>
                  <a:pt x="19060" y="18581"/>
                </a:cubicBezTo>
                <a:cubicBezTo>
                  <a:pt x="18854" y="18261"/>
                  <a:pt x="18580" y="17942"/>
                  <a:pt x="18215" y="17668"/>
                </a:cubicBezTo>
                <a:cubicBezTo>
                  <a:pt x="18329" y="17531"/>
                  <a:pt x="18443" y="17417"/>
                  <a:pt x="18580" y="17303"/>
                </a:cubicBezTo>
                <a:close/>
                <a:moveTo>
                  <a:pt x="20109" y="18079"/>
                </a:moveTo>
                <a:cubicBezTo>
                  <a:pt x="20224" y="18216"/>
                  <a:pt x="20361" y="18375"/>
                  <a:pt x="20475" y="18558"/>
                </a:cubicBezTo>
                <a:cubicBezTo>
                  <a:pt x="20383" y="18649"/>
                  <a:pt x="20292" y="18763"/>
                  <a:pt x="20224" y="18855"/>
                </a:cubicBezTo>
                <a:cubicBezTo>
                  <a:pt x="20109" y="18672"/>
                  <a:pt x="19995" y="18467"/>
                  <a:pt x="19881" y="18284"/>
                </a:cubicBezTo>
                <a:cubicBezTo>
                  <a:pt x="19950" y="18216"/>
                  <a:pt x="20041" y="18147"/>
                  <a:pt x="20109" y="18079"/>
                </a:cubicBezTo>
                <a:close/>
                <a:moveTo>
                  <a:pt x="17918" y="18101"/>
                </a:moveTo>
                <a:cubicBezTo>
                  <a:pt x="18215" y="18330"/>
                  <a:pt x="18489" y="18649"/>
                  <a:pt x="18763" y="19060"/>
                </a:cubicBezTo>
                <a:cubicBezTo>
                  <a:pt x="18717" y="19151"/>
                  <a:pt x="18671" y="19243"/>
                  <a:pt x="18626" y="19311"/>
                </a:cubicBezTo>
                <a:cubicBezTo>
                  <a:pt x="18420" y="19014"/>
                  <a:pt x="18124" y="18695"/>
                  <a:pt x="17713" y="18444"/>
                </a:cubicBezTo>
                <a:cubicBezTo>
                  <a:pt x="17781" y="18330"/>
                  <a:pt x="17850" y="18216"/>
                  <a:pt x="17918" y="18101"/>
                </a:cubicBezTo>
                <a:close/>
                <a:moveTo>
                  <a:pt x="15065" y="18535"/>
                </a:moveTo>
                <a:lnTo>
                  <a:pt x="16069" y="19197"/>
                </a:lnTo>
                <a:cubicBezTo>
                  <a:pt x="15704" y="19060"/>
                  <a:pt x="15316" y="18946"/>
                  <a:pt x="14951" y="18946"/>
                </a:cubicBezTo>
                <a:lnTo>
                  <a:pt x="15681" y="19654"/>
                </a:lnTo>
                <a:cubicBezTo>
                  <a:pt x="15407" y="19585"/>
                  <a:pt x="15111" y="19539"/>
                  <a:pt x="14791" y="19517"/>
                </a:cubicBezTo>
                <a:lnTo>
                  <a:pt x="14951" y="18946"/>
                </a:lnTo>
                <a:lnTo>
                  <a:pt x="15065" y="18535"/>
                </a:lnTo>
                <a:close/>
                <a:moveTo>
                  <a:pt x="19607" y="18535"/>
                </a:moveTo>
                <a:cubicBezTo>
                  <a:pt x="19744" y="18763"/>
                  <a:pt x="19858" y="18992"/>
                  <a:pt x="19950" y="19265"/>
                </a:cubicBezTo>
                <a:cubicBezTo>
                  <a:pt x="19813" y="19494"/>
                  <a:pt x="19676" y="19745"/>
                  <a:pt x="19584" y="19996"/>
                </a:cubicBezTo>
                <a:cubicBezTo>
                  <a:pt x="19539" y="19676"/>
                  <a:pt x="19425" y="19311"/>
                  <a:pt x="19265" y="18946"/>
                </a:cubicBezTo>
                <a:cubicBezTo>
                  <a:pt x="19379" y="18809"/>
                  <a:pt x="19493" y="18672"/>
                  <a:pt x="19607" y="18535"/>
                </a:cubicBezTo>
                <a:close/>
                <a:moveTo>
                  <a:pt x="15429" y="18155"/>
                </a:moveTo>
                <a:cubicBezTo>
                  <a:pt x="15982" y="18155"/>
                  <a:pt x="17335" y="18335"/>
                  <a:pt x="18329" y="19950"/>
                </a:cubicBezTo>
                <a:cubicBezTo>
                  <a:pt x="18283" y="20087"/>
                  <a:pt x="18238" y="20201"/>
                  <a:pt x="18192" y="20315"/>
                </a:cubicBezTo>
                <a:cubicBezTo>
                  <a:pt x="17462" y="19288"/>
                  <a:pt x="16343" y="18626"/>
                  <a:pt x="15065" y="18512"/>
                </a:cubicBezTo>
                <a:lnTo>
                  <a:pt x="15179" y="18170"/>
                </a:lnTo>
                <a:cubicBezTo>
                  <a:pt x="15179" y="18170"/>
                  <a:pt x="15272" y="18155"/>
                  <a:pt x="15429" y="18155"/>
                </a:cubicBezTo>
                <a:close/>
                <a:moveTo>
                  <a:pt x="17873" y="20430"/>
                </a:moveTo>
                <a:lnTo>
                  <a:pt x="18101" y="20589"/>
                </a:lnTo>
                <a:cubicBezTo>
                  <a:pt x="18101" y="20612"/>
                  <a:pt x="18078" y="20635"/>
                  <a:pt x="18078" y="20658"/>
                </a:cubicBezTo>
                <a:cubicBezTo>
                  <a:pt x="18010" y="20589"/>
                  <a:pt x="17941" y="20521"/>
                  <a:pt x="17873" y="20430"/>
                </a:cubicBezTo>
                <a:close/>
                <a:moveTo>
                  <a:pt x="13901" y="16504"/>
                </a:moveTo>
                <a:lnTo>
                  <a:pt x="13901" y="16504"/>
                </a:lnTo>
                <a:cubicBezTo>
                  <a:pt x="13855" y="17850"/>
                  <a:pt x="13467" y="19745"/>
                  <a:pt x="12029" y="21548"/>
                </a:cubicBezTo>
                <a:cubicBezTo>
                  <a:pt x="12349" y="20795"/>
                  <a:pt x="12714" y="20064"/>
                  <a:pt x="13011" y="19288"/>
                </a:cubicBezTo>
                <a:cubicBezTo>
                  <a:pt x="13330" y="18444"/>
                  <a:pt x="13604" y="17576"/>
                  <a:pt x="13855" y="16686"/>
                </a:cubicBezTo>
                <a:cubicBezTo>
                  <a:pt x="13878" y="16641"/>
                  <a:pt x="13878" y="16572"/>
                  <a:pt x="13901" y="16504"/>
                </a:cubicBezTo>
                <a:close/>
                <a:moveTo>
                  <a:pt x="28760" y="21594"/>
                </a:moveTo>
                <a:cubicBezTo>
                  <a:pt x="29171" y="22119"/>
                  <a:pt x="29628" y="22644"/>
                  <a:pt x="30175" y="23054"/>
                </a:cubicBezTo>
                <a:cubicBezTo>
                  <a:pt x="30175" y="23054"/>
                  <a:pt x="29514" y="22438"/>
                  <a:pt x="28760" y="21594"/>
                </a:cubicBezTo>
                <a:close/>
                <a:moveTo>
                  <a:pt x="15864" y="1"/>
                </a:moveTo>
                <a:cubicBezTo>
                  <a:pt x="15864" y="1"/>
                  <a:pt x="17005" y="2900"/>
                  <a:pt x="17233" y="4155"/>
                </a:cubicBezTo>
                <a:cubicBezTo>
                  <a:pt x="17233" y="4155"/>
                  <a:pt x="16549" y="1165"/>
                  <a:pt x="15019" y="24"/>
                </a:cubicBezTo>
                <a:lnTo>
                  <a:pt x="15019" y="24"/>
                </a:lnTo>
                <a:cubicBezTo>
                  <a:pt x="15020" y="24"/>
                  <a:pt x="16572" y="2580"/>
                  <a:pt x="17005" y="5616"/>
                </a:cubicBezTo>
                <a:cubicBezTo>
                  <a:pt x="17005" y="5616"/>
                  <a:pt x="15156" y="2603"/>
                  <a:pt x="15042" y="1325"/>
                </a:cubicBezTo>
                <a:lnTo>
                  <a:pt x="15042" y="1325"/>
                </a:lnTo>
                <a:cubicBezTo>
                  <a:pt x="15042" y="1325"/>
                  <a:pt x="15065" y="3790"/>
                  <a:pt x="16572" y="5639"/>
                </a:cubicBezTo>
                <a:cubicBezTo>
                  <a:pt x="15978" y="4931"/>
                  <a:pt x="14974" y="3630"/>
                  <a:pt x="14746" y="2398"/>
                </a:cubicBezTo>
                <a:lnTo>
                  <a:pt x="14746" y="2398"/>
                </a:lnTo>
                <a:cubicBezTo>
                  <a:pt x="14746" y="2398"/>
                  <a:pt x="14905" y="5137"/>
                  <a:pt x="17119" y="6666"/>
                </a:cubicBezTo>
                <a:cubicBezTo>
                  <a:pt x="17119" y="6666"/>
                  <a:pt x="15248" y="5890"/>
                  <a:pt x="14472" y="3858"/>
                </a:cubicBezTo>
                <a:lnTo>
                  <a:pt x="14472" y="3858"/>
                </a:lnTo>
                <a:cubicBezTo>
                  <a:pt x="14472" y="3859"/>
                  <a:pt x="14266" y="5776"/>
                  <a:pt x="17165" y="7168"/>
                </a:cubicBezTo>
                <a:cubicBezTo>
                  <a:pt x="17165" y="7168"/>
                  <a:pt x="14631" y="6940"/>
                  <a:pt x="13559" y="3197"/>
                </a:cubicBezTo>
                <a:lnTo>
                  <a:pt x="13559" y="3197"/>
                </a:lnTo>
                <a:cubicBezTo>
                  <a:pt x="13559" y="3197"/>
                  <a:pt x="13239" y="6346"/>
                  <a:pt x="17005" y="7830"/>
                </a:cubicBezTo>
                <a:cubicBezTo>
                  <a:pt x="17005" y="7830"/>
                  <a:pt x="17003" y="7830"/>
                  <a:pt x="17000" y="7830"/>
                </a:cubicBezTo>
                <a:cubicBezTo>
                  <a:pt x="16876" y="7830"/>
                  <a:pt x="14701" y="7787"/>
                  <a:pt x="13193" y="4794"/>
                </a:cubicBezTo>
                <a:lnTo>
                  <a:pt x="13193" y="4794"/>
                </a:lnTo>
                <a:cubicBezTo>
                  <a:pt x="13193" y="4794"/>
                  <a:pt x="13102" y="6164"/>
                  <a:pt x="14403" y="7282"/>
                </a:cubicBezTo>
                <a:cubicBezTo>
                  <a:pt x="14449" y="7419"/>
                  <a:pt x="14472" y="7579"/>
                  <a:pt x="14517" y="7739"/>
                </a:cubicBezTo>
                <a:cubicBezTo>
                  <a:pt x="14312" y="7579"/>
                  <a:pt x="14084" y="7419"/>
                  <a:pt x="13878" y="7214"/>
                </a:cubicBezTo>
                <a:cubicBezTo>
                  <a:pt x="13696" y="6757"/>
                  <a:pt x="13467" y="6392"/>
                  <a:pt x="13193" y="6164"/>
                </a:cubicBezTo>
                <a:lnTo>
                  <a:pt x="13193" y="6164"/>
                </a:lnTo>
                <a:cubicBezTo>
                  <a:pt x="13193" y="6164"/>
                  <a:pt x="13285" y="6369"/>
                  <a:pt x="13399" y="6689"/>
                </a:cubicBezTo>
                <a:cubicBezTo>
                  <a:pt x="13125" y="6346"/>
                  <a:pt x="12851" y="5936"/>
                  <a:pt x="12577" y="5456"/>
                </a:cubicBezTo>
                <a:lnTo>
                  <a:pt x="12577" y="5456"/>
                </a:lnTo>
                <a:cubicBezTo>
                  <a:pt x="12577" y="5456"/>
                  <a:pt x="12714" y="6780"/>
                  <a:pt x="13810" y="7762"/>
                </a:cubicBezTo>
                <a:cubicBezTo>
                  <a:pt x="14129" y="8720"/>
                  <a:pt x="14403" y="9861"/>
                  <a:pt x="14152" y="10478"/>
                </a:cubicBezTo>
                <a:cubicBezTo>
                  <a:pt x="14152" y="10478"/>
                  <a:pt x="14084" y="10204"/>
                  <a:pt x="13969" y="9793"/>
                </a:cubicBezTo>
                <a:cubicBezTo>
                  <a:pt x="13718" y="8309"/>
                  <a:pt x="13193" y="6940"/>
                  <a:pt x="12235" y="5684"/>
                </a:cubicBezTo>
                <a:lnTo>
                  <a:pt x="12235" y="5684"/>
                </a:lnTo>
                <a:lnTo>
                  <a:pt x="12509" y="6483"/>
                </a:lnTo>
                <a:cubicBezTo>
                  <a:pt x="12303" y="6164"/>
                  <a:pt x="12052" y="5913"/>
                  <a:pt x="11801" y="5776"/>
                </a:cubicBezTo>
                <a:lnTo>
                  <a:pt x="11801" y="5776"/>
                </a:lnTo>
                <a:cubicBezTo>
                  <a:pt x="11801" y="5776"/>
                  <a:pt x="13536" y="9177"/>
                  <a:pt x="13559" y="10364"/>
                </a:cubicBezTo>
                <a:cubicBezTo>
                  <a:pt x="13559" y="10364"/>
                  <a:pt x="13422" y="10272"/>
                  <a:pt x="13193" y="10135"/>
                </a:cubicBezTo>
                <a:cubicBezTo>
                  <a:pt x="12965" y="8264"/>
                  <a:pt x="11687" y="6529"/>
                  <a:pt x="10500" y="5159"/>
                </a:cubicBezTo>
                <a:lnTo>
                  <a:pt x="10500" y="5159"/>
                </a:lnTo>
                <a:lnTo>
                  <a:pt x="13056" y="10067"/>
                </a:lnTo>
                <a:cubicBezTo>
                  <a:pt x="13034" y="10044"/>
                  <a:pt x="13011" y="10021"/>
                  <a:pt x="12965" y="9998"/>
                </a:cubicBezTo>
                <a:lnTo>
                  <a:pt x="10865" y="6278"/>
                </a:lnTo>
                <a:lnTo>
                  <a:pt x="10865" y="6278"/>
                </a:lnTo>
                <a:cubicBezTo>
                  <a:pt x="11185" y="7259"/>
                  <a:pt x="11961" y="8994"/>
                  <a:pt x="12737" y="9884"/>
                </a:cubicBezTo>
                <a:cubicBezTo>
                  <a:pt x="12486" y="9725"/>
                  <a:pt x="12143" y="9542"/>
                  <a:pt x="11801" y="9359"/>
                </a:cubicBezTo>
                <a:lnTo>
                  <a:pt x="10820" y="7122"/>
                </a:lnTo>
                <a:lnTo>
                  <a:pt x="10820" y="7122"/>
                </a:lnTo>
                <a:cubicBezTo>
                  <a:pt x="10751" y="7762"/>
                  <a:pt x="11208" y="8629"/>
                  <a:pt x="11641" y="9268"/>
                </a:cubicBezTo>
                <a:cubicBezTo>
                  <a:pt x="11208" y="9040"/>
                  <a:pt x="10728" y="8812"/>
                  <a:pt x="10226" y="8606"/>
                </a:cubicBezTo>
                <a:cubicBezTo>
                  <a:pt x="10454" y="7716"/>
                  <a:pt x="10546" y="6849"/>
                  <a:pt x="10477" y="5890"/>
                </a:cubicBezTo>
                <a:lnTo>
                  <a:pt x="10477" y="5890"/>
                </a:lnTo>
                <a:lnTo>
                  <a:pt x="10180" y="8583"/>
                </a:lnTo>
                <a:cubicBezTo>
                  <a:pt x="10089" y="8538"/>
                  <a:pt x="9975" y="8492"/>
                  <a:pt x="9861" y="8469"/>
                </a:cubicBezTo>
                <a:cubicBezTo>
                  <a:pt x="10135" y="7442"/>
                  <a:pt x="10249" y="6438"/>
                  <a:pt x="9861" y="5411"/>
                </a:cubicBezTo>
                <a:lnTo>
                  <a:pt x="9815" y="8423"/>
                </a:lnTo>
                <a:cubicBezTo>
                  <a:pt x="9747" y="8401"/>
                  <a:pt x="9701" y="8378"/>
                  <a:pt x="9633" y="8355"/>
                </a:cubicBezTo>
                <a:cubicBezTo>
                  <a:pt x="9929" y="7100"/>
                  <a:pt x="9519" y="6187"/>
                  <a:pt x="8925" y="5000"/>
                </a:cubicBezTo>
                <a:lnTo>
                  <a:pt x="8925" y="5000"/>
                </a:lnTo>
                <a:lnTo>
                  <a:pt x="9541" y="8332"/>
                </a:lnTo>
                <a:cubicBezTo>
                  <a:pt x="9450" y="8287"/>
                  <a:pt x="9382" y="8264"/>
                  <a:pt x="9313" y="8241"/>
                </a:cubicBezTo>
                <a:cubicBezTo>
                  <a:pt x="9473" y="6894"/>
                  <a:pt x="8606" y="6027"/>
                  <a:pt x="8217" y="4771"/>
                </a:cubicBezTo>
                <a:lnTo>
                  <a:pt x="8217" y="4771"/>
                </a:lnTo>
                <a:lnTo>
                  <a:pt x="9176" y="8195"/>
                </a:lnTo>
                <a:cubicBezTo>
                  <a:pt x="9131" y="8172"/>
                  <a:pt x="9085" y="8172"/>
                  <a:pt x="9039" y="8150"/>
                </a:cubicBezTo>
                <a:cubicBezTo>
                  <a:pt x="8925" y="6826"/>
                  <a:pt x="8240" y="5821"/>
                  <a:pt x="7236" y="4817"/>
                </a:cubicBezTo>
                <a:lnTo>
                  <a:pt x="7236" y="4817"/>
                </a:lnTo>
                <a:lnTo>
                  <a:pt x="8925" y="8104"/>
                </a:lnTo>
                <a:cubicBezTo>
                  <a:pt x="8765" y="8058"/>
                  <a:pt x="8628" y="8013"/>
                  <a:pt x="8491" y="7967"/>
                </a:cubicBezTo>
                <a:cubicBezTo>
                  <a:pt x="8377" y="6826"/>
                  <a:pt x="7396" y="5913"/>
                  <a:pt x="6643" y="5137"/>
                </a:cubicBezTo>
                <a:lnTo>
                  <a:pt x="6643" y="5137"/>
                </a:lnTo>
                <a:lnTo>
                  <a:pt x="8354" y="7944"/>
                </a:lnTo>
                <a:cubicBezTo>
                  <a:pt x="8081" y="7876"/>
                  <a:pt x="7829" y="7807"/>
                  <a:pt x="7578" y="7762"/>
                </a:cubicBezTo>
                <a:cubicBezTo>
                  <a:pt x="7373" y="6894"/>
                  <a:pt x="6916" y="6346"/>
                  <a:pt x="6255" y="5662"/>
                </a:cubicBezTo>
                <a:lnTo>
                  <a:pt x="6255" y="5662"/>
                </a:lnTo>
                <a:lnTo>
                  <a:pt x="7419" y="7739"/>
                </a:lnTo>
                <a:cubicBezTo>
                  <a:pt x="7282" y="7716"/>
                  <a:pt x="7168" y="7693"/>
                  <a:pt x="7053" y="7693"/>
                </a:cubicBezTo>
                <a:cubicBezTo>
                  <a:pt x="6871" y="6826"/>
                  <a:pt x="6277" y="6346"/>
                  <a:pt x="5593" y="5639"/>
                </a:cubicBezTo>
                <a:lnTo>
                  <a:pt x="5593" y="5639"/>
                </a:lnTo>
                <a:lnTo>
                  <a:pt x="6848" y="7670"/>
                </a:lnTo>
                <a:lnTo>
                  <a:pt x="6688" y="7670"/>
                </a:lnTo>
                <a:cubicBezTo>
                  <a:pt x="6688" y="7670"/>
                  <a:pt x="6391" y="6734"/>
                  <a:pt x="5707" y="6369"/>
                </a:cubicBezTo>
                <a:lnTo>
                  <a:pt x="5707" y="6369"/>
                </a:lnTo>
                <a:cubicBezTo>
                  <a:pt x="5707" y="6369"/>
                  <a:pt x="6528" y="7442"/>
                  <a:pt x="6414" y="7762"/>
                </a:cubicBezTo>
                <a:cubicBezTo>
                  <a:pt x="6414" y="7762"/>
                  <a:pt x="6072" y="6986"/>
                  <a:pt x="5478" y="6643"/>
                </a:cubicBezTo>
                <a:lnTo>
                  <a:pt x="5478" y="6643"/>
                </a:lnTo>
                <a:cubicBezTo>
                  <a:pt x="5479" y="6643"/>
                  <a:pt x="6118" y="7351"/>
                  <a:pt x="6049" y="7784"/>
                </a:cubicBezTo>
                <a:cubicBezTo>
                  <a:pt x="6049" y="7784"/>
                  <a:pt x="5593" y="6849"/>
                  <a:pt x="4771" y="6552"/>
                </a:cubicBezTo>
                <a:lnTo>
                  <a:pt x="4771" y="6552"/>
                </a:lnTo>
                <a:cubicBezTo>
                  <a:pt x="4771" y="6552"/>
                  <a:pt x="5661" y="7419"/>
                  <a:pt x="5730" y="7853"/>
                </a:cubicBezTo>
                <a:cubicBezTo>
                  <a:pt x="5730" y="7853"/>
                  <a:pt x="5536" y="7796"/>
                  <a:pt x="5225" y="7796"/>
                </a:cubicBezTo>
                <a:cubicBezTo>
                  <a:pt x="4914" y="7796"/>
                  <a:pt x="4486" y="7853"/>
                  <a:pt x="4018" y="8081"/>
                </a:cubicBezTo>
                <a:cubicBezTo>
                  <a:pt x="4018" y="8081"/>
                  <a:pt x="4090" y="8076"/>
                  <a:pt x="4219" y="8076"/>
                </a:cubicBezTo>
                <a:cubicBezTo>
                  <a:pt x="4539" y="8076"/>
                  <a:pt x="5208" y="8110"/>
                  <a:pt x="5958" y="8355"/>
                </a:cubicBezTo>
                <a:cubicBezTo>
                  <a:pt x="5958" y="8355"/>
                  <a:pt x="4617" y="8926"/>
                  <a:pt x="3467" y="8926"/>
                </a:cubicBezTo>
                <a:cubicBezTo>
                  <a:pt x="3445" y="8926"/>
                  <a:pt x="3423" y="8926"/>
                  <a:pt x="3401" y="8926"/>
                </a:cubicBezTo>
                <a:lnTo>
                  <a:pt x="3401" y="8926"/>
                </a:lnTo>
                <a:cubicBezTo>
                  <a:pt x="3401" y="8926"/>
                  <a:pt x="3778" y="9049"/>
                  <a:pt x="4349" y="9049"/>
                </a:cubicBezTo>
                <a:cubicBezTo>
                  <a:pt x="4980" y="9049"/>
                  <a:pt x="5849" y="8899"/>
                  <a:pt x="6711" y="8264"/>
                </a:cubicBezTo>
                <a:lnTo>
                  <a:pt x="6711" y="8264"/>
                </a:lnTo>
                <a:cubicBezTo>
                  <a:pt x="6711" y="8264"/>
                  <a:pt x="5645" y="9613"/>
                  <a:pt x="3215" y="9613"/>
                </a:cubicBezTo>
                <a:cubicBezTo>
                  <a:pt x="3156" y="9613"/>
                  <a:pt x="3097" y="9612"/>
                  <a:pt x="3036" y="9610"/>
                </a:cubicBezTo>
                <a:lnTo>
                  <a:pt x="3036" y="9610"/>
                </a:lnTo>
                <a:cubicBezTo>
                  <a:pt x="3036" y="9610"/>
                  <a:pt x="3504" y="9742"/>
                  <a:pt x="4166" y="9742"/>
                </a:cubicBezTo>
                <a:cubicBezTo>
                  <a:pt x="5066" y="9742"/>
                  <a:pt x="6325" y="9499"/>
                  <a:pt x="7259" y="8355"/>
                </a:cubicBezTo>
                <a:lnTo>
                  <a:pt x="7259" y="8355"/>
                </a:lnTo>
                <a:cubicBezTo>
                  <a:pt x="7259" y="8355"/>
                  <a:pt x="6140" y="10523"/>
                  <a:pt x="3013" y="10774"/>
                </a:cubicBezTo>
                <a:cubicBezTo>
                  <a:pt x="3013" y="10774"/>
                  <a:pt x="3333" y="10834"/>
                  <a:pt x="3813" y="10834"/>
                </a:cubicBezTo>
                <a:cubicBezTo>
                  <a:pt x="4910" y="10834"/>
                  <a:pt x="6849" y="10524"/>
                  <a:pt x="7738" y="8492"/>
                </a:cubicBezTo>
                <a:lnTo>
                  <a:pt x="7738" y="8492"/>
                </a:lnTo>
                <a:cubicBezTo>
                  <a:pt x="7738" y="8492"/>
                  <a:pt x="7624" y="11322"/>
                  <a:pt x="4132" y="12121"/>
                </a:cubicBezTo>
                <a:cubicBezTo>
                  <a:pt x="4132" y="12121"/>
                  <a:pt x="5501" y="12098"/>
                  <a:pt x="6665" y="11277"/>
                </a:cubicBezTo>
                <a:lnTo>
                  <a:pt x="6665" y="11277"/>
                </a:lnTo>
                <a:lnTo>
                  <a:pt x="5798" y="12281"/>
                </a:lnTo>
                <a:cubicBezTo>
                  <a:pt x="7487" y="11824"/>
                  <a:pt x="8583" y="10501"/>
                  <a:pt x="8925" y="8834"/>
                </a:cubicBezTo>
                <a:cubicBezTo>
                  <a:pt x="9108" y="8880"/>
                  <a:pt x="9313" y="8926"/>
                  <a:pt x="9541" y="8994"/>
                </a:cubicBezTo>
                <a:lnTo>
                  <a:pt x="8400" y="11140"/>
                </a:lnTo>
                <a:lnTo>
                  <a:pt x="7213" y="12190"/>
                </a:lnTo>
                <a:cubicBezTo>
                  <a:pt x="7578" y="12053"/>
                  <a:pt x="7921" y="11870"/>
                  <a:pt x="8240" y="11688"/>
                </a:cubicBezTo>
                <a:lnTo>
                  <a:pt x="8240" y="11688"/>
                </a:lnTo>
                <a:lnTo>
                  <a:pt x="6825" y="12692"/>
                </a:lnTo>
                <a:cubicBezTo>
                  <a:pt x="6894" y="12669"/>
                  <a:pt x="6985" y="12646"/>
                  <a:pt x="7053" y="12623"/>
                </a:cubicBezTo>
                <a:lnTo>
                  <a:pt x="7053" y="12623"/>
                </a:lnTo>
                <a:lnTo>
                  <a:pt x="6209" y="13080"/>
                </a:lnTo>
                <a:cubicBezTo>
                  <a:pt x="6227" y="13080"/>
                  <a:pt x="6245" y="13080"/>
                  <a:pt x="6264" y="13080"/>
                </a:cubicBezTo>
                <a:cubicBezTo>
                  <a:pt x="8439" y="13080"/>
                  <a:pt x="10716" y="11741"/>
                  <a:pt x="11961" y="9976"/>
                </a:cubicBezTo>
                <a:lnTo>
                  <a:pt x="11961" y="9976"/>
                </a:lnTo>
                <a:lnTo>
                  <a:pt x="10135" y="10957"/>
                </a:lnTo>
                <a:cubicBezTo>
                  <a:pt x="10614" y="10546"/>
                  <a:pt x="11002" y="10090"/>
                  <a:pt x="11185" y="9610"/>
                </a:cubicBezTo>
                <a:cubicBezTo>
                  <a:pt x="11550" y="9747"/>
                  <a:pt x="11915" y="9930"/>
                  <a:pt x="12303" y="10135"/>
                </a:cubicBezTo>
                <a:lnTo>
                  <a:pt x="8217" y="13285"/>
                </a:lnTo>
                <a:cubicBezTo>
                  <a:pt x="9815" y="12897"/>
                  <a:pt x="11618" y="11710"/>
                  <a:pt x="12395" y="10204"/>
                </a:cubicBezTo>
                <a:cubicBezTo>
                  <a:pt x="12600" y="10318"/>
                  <a:pt x="12828" y="10432"/>
                  <a:pt x="13056" y="10569"/>
                </a:cubicBezTo>
                <a:lnTo>
                  <a:pt x="9929" y="13011"/>
                </a:lnTo>
                <a:cubicBezTo>
                  <a:pt x="11185" y="12327"/>
                  <a:pt x="12143" y="11642"/>
                  <a:pt x="13079" y="10592"/>
                </a:cubicBezTo>
                <a:cubicBezTo>
                  <a:pt x="13308" y="10729"/>
                  <a:pt x="13536" y="10866"/>
                  <a:pt x="13787" y="11026"/>
                </a:cubicBezTo>
                <a:cubicBezTo>
                  <a:pt x="13787" y="11026"/>
                  <a:pt x="10750" y="13652"/>
                  <a:pt x="7030" y="13652"/>
                </a:cubicBezTo>
                <a:cubicBezTo>
                  <a:pt x="6827" y="13652"/>
                  <a:pt x="6621" y="13644"/>
                  <a:pt x="6414" y="13628"/>
                </a:cubicBezTo>
                <a:lnTo>
                  <a:pt x="6414" y="13628"/>
                </a:lnTo>
                <a:cubicBezTo>
                  <a:pt x="6414" y="13628"/>
                  <a:pt x="6991" y="13735"/>
                  <a:pt x="7867" y="13735"/>
                </a:cubicBezTo>
                <a:cubicBezTo>
                  <a:pt x="9482" y="13735"/>
                  <a:pt x="12115" y="13371"/>
                  <a:pt x="14038" y="11299"/>
                </a:cubicBezTo>
                <a:lnTo>
                  <a:pt x="14038" y="11299"/>
                </a:lnTo>
                <a:cubicBezTo>
                  <a:pt x="14038" y="11300"/>
                  <a:pt x="12096" y="14320"/>
                  <a:pt x="8087" y="14320"/>
                </a:cubicBezTo>
                <a:cubicBezTo>
                  <a:pt x="7972" y="14320"/>
                  <a:pt x="7856" y="14317"/>
                  <a:pt x="7738" y="14312"/>
                </a:cubicBezTo>
                <a:lnTo>
                  <a:pt x="7738" y="14312"/>
                </a:lnTo>
                <a:cubicBezTo>
                  <a:pt x="7738" y="14312"/>
                  <a:pt x="8159" y="14396"/>
                  <a:pt x="8806" y="14396"/>
                </a:cubicBezTo>
                <a:cubicBezTo>
                  <a:pt x="10213" y="14396"/>
                  <a:pt x="12688" y="14000"/>
                  <a:pt x="14221" y="11482"/>
                </a:cubicBezTo>
                <a:lnTo>
                  <a:pt x="14221" y="11482"/>
                </a:lnTo>
                <a:cubicBezTo>
                  <a:pt x="14220" y="11482"/>
                  <a:pt x="12577" y="14792"/>
                  <a:pt x="8925" y="14929"/>
                </a:cubicBezTo>
                <a:cubicBezTo>
                  <a:pt x="8925" y="14929"/>
                  <a:pt x="9131" y="14967"/>
                  <a:pt x="9475" y="14967"/>
                </a:cubicBezTo>
                <a:cubicBezTo>
                  <a:pt x="10536" y="14967"/>
                  <a:pt x="12908" y="14602"/>
                  <a:pt x="14563" y="11619"/>
                </a:cubicBezTo>
                <a:lnTo>
                  <a:pt x="14791" y="11733"/>
                </a:lnTo>
                <a:cubicBezTo>
                  <a:pt x="14791" y="11733"/>
                  <a:pt x="13009" y="15387"/>
                  <a:pt x="9598" y="15387"/>
                </a:cubicBezTo>
                <a:cubicBezTo>
                  <a:pt x="9557" y="15387"/>
                  <a:pt x="9515" y="15386"/>
                  <a:pt x="9473" y="15385"/>
                </a:cubicBezTo>
                <a:lnTo>
                  <a:pt x="9473" y="15385"/>
                </a:lnTo>
                <a:cubicBezTo>
                  <a:pt x="9473" y="15385"/>
                  <a:pt x="9587" y="15454"/>
                  <a:pt x="9815" y="15477"/>
                </a:cubicBezTo>
                <a:cubicBezTo>
                  <a:pt x="9701" y="15499"/>
                  <a:pt x="9587" y="15522"/>
                  <a:pt x="9450" y="15522"/>
                </a:cubicBezTo>
                <a:lnTo>
                  <a:pt x="6711" y="14723"/>
                </a:lnTo>
                <a:lnTo>
                  <a:pt x="6711" y="14723"/>
                </a:lnTo>
                <a:cubicBezTo>
                  <a:pt x="7053" y="15088"/>
                  <a:pt x="7738" y="15385"/>
                  <a:pt x="8446" y="15568"/>
                </a:cubicBezTo>
                <a:cubicBezTo>
                  <a:pt x="8240" y="15545"/>
                  <a:pt x="8035" y="15545"/>
                  <a:pt x="7829" y="15522"/>
                </a:cubicBezTo>
                <a:cubicBezTo>
                  <a:pt x="7829" y="15522"/>
                  <a:pt x="6401" y="15223"/>
                  <a:pt x="5141" y="15223"/>
                </a:cubicBezTo>
                <a:cubicBezTo>
                  <a:pt x="4769" y="15223"/>
                  <a:pt x="4411" y="15249"/>
                  <a:pt x="4109" y="15317"/>
                </a:cubicBezTo>
                <a:cubicBezTo>
                  <a:pt x="4109" y="15317"/>
                  <a:pt x="4120" y="15317"/>
                  <a:pt x="4142" y="15317"/>
                </a:cubicBezTo>
                <a:cubicBezTo>
                  <a:pt x="4426" y="15317"/>
                  <a:pt x="6470" y="15336"/>
                  <a:pt x="8081" y="15887"/>
                </a:cubicBezTo>
                <a:lnTo>
                  <a:pt x="2602" y="15408"/>
                </a:lnTo>
                <a:lnTo>
                  <a:pt x="2602" y="15408"/>
                </a:lnTo>
                <a:cubicBezTo>
                  <a:pt x="3969" y="15827"/>
                  <a:pt x="5408" y="15984"/>
                  <a:pt x="6815" y="15984"/>
                </a:cubicBezTo>
                <a:cubicBezTo>
                  <a:pt x="7171" y="15984"/>
                  <a:pt x="7525" y="15974"/>
                  <a:pt x="7875" y="15956"/>
                </a:cubicBezTo>
                <a:lnTo>
                  <a:pt x="7875" y="15956"/>
                </a:lnTo>
                <a:cubicBezTo>
                  <a:pt x="7346" y="16085"/>
                  <a:pt x="6066" y="16345"/>
                  <a:pt x="4736" y="16345"/>
                </a:cubicBezTo>
                <a:cubicBezTo>
                  <a:pt x="3712" y="16345"/>
                  <a:pt x="2659" y="16191"/>
                  <a:pt x="1895" y="15705"/>
                </a:cubicBezTo>
                <a:lnTo>
                  <a:pt x="1895" y="15705"/>
                </a:lnTo>
                <a:cubicBezTo>
                  <a:pt x="1895" y="15705"/>
                  <a:pt x="2554" y="16727"/>
                  <a:pt x="5122" y="16727"/>
                </a:cubicBezTo>
                <a:cubicBezTo>
                  <a:pt x="5899" y="16727"/>
                  <a:pt x="6851" y="16633"/>
                  <a:pt x="8012" y="16390"/>
                </a:cubicBezTo>
                <a:lnTo>
                  <a:pt x="8012" y="16390"/>
                </a:lnTo>
                <a:cubicBezTo>
                  <a:pt x="8012" y="16390"/>
                  <a:pt x="6522" y="17312"/>
                  <a:pt x="4631" y="17312"/>
                </a:cubicBezTo>
                <a:cubicBezTo>
                  <a:pt x="3416" y="17312"/>
                  <a:pt x="2035" y="16932"/>
                  <a:pt x="776" y="15682"/>
                </a:cubicBezTo>
                <a:lnTo>
                  <a:pt x="776" y="15682"/>
                </a:lnTo>
                <a:cubicBezTo>
                  <a:pt x="776" y="15682"/>
                  <a:pt x="1359" y="17593"/>
                  <a:pt x="4445" y="17593"/>
                </a:cubicBezTo>
                <a:cubicBezTo>
                  <a:pt x="5365" y="17593"/>
                  <a:pt x="6506" y="17423"/>
                  <a:pt x="7921" y="16983"/>
                </a:cubicBezTo>
                <a:lnTo>
                  <a:pt x="7921" y="16983"/>
                </a:lnTo>
                <a:cubicBezTo>
                  <a:pt x="7921" y="16983"/>
                  <a:pt x="6073" y="18012"/>
                  <a:pt x="3988" y="18012"/>
                </a:cubicBezTo>
                <a:cubicBezTo>
                  <a:pt x="2788" y="18012"/>
                  <a:pt x="1508" y="17671"/>
                  <a:pt x="457" y="16595"/>
                </a:cubicBezTo>
                <a:lnTo>
                  <a:pt x="457" y="16595"/>
                </a:lnTo>
                <a:cubicBezTo>
                  <a:pt x="457" y="16595"/>
                  <a:pt x="1140" y="18468"/>
                  <a:pt x="4456" y="18468"/>
                </a:cubicBezTo>
                <a:cubicBezTo>
                  <a:pt x="4514" y="18468"/>
                  <a:pt x="4574" y="18468"/>
                  <a:pt x="4634" y="18467"/>
                </a:cubicBezTo>
                <a:lnTo>
                  <a:pt x="4634" y="18467"/>
                </a:lnTo>
                <a:cubicBezTo>
                  <a:pt x="4634" y="18467"/>
                  <a:pt x="2846" y="18905"/>
                  <a:pt x="1013" y="18905"/>
                </a:cubicBezTo>
                <a:cubicBezTo>
                  <a:pt x="673" y="18905"/>
                  <a:pt x="332" y="18890"/>
                  <a:pt x="0" y="18855"/>
                </a:cubicBezTo>
                <a:lnTo>
                  <a:pt x="0" y="18855"/>
                </a:lnTo>
                <a:cubicBezTo>
                  <a:pt x="0" y="18855"/>
                  <a:pt x="1116" y="19164"/>
                  <a:pt x="2451" y="19164"/>
                </a:cubicBezTo>
                <a:cubicBezTo>
                  <a:pt x="3200" y="19164"/>
                  <a:pt x="4018" y="19067"/>
                  <a:pt x="4748" y="18763"/>
                </a:cubicBezTo>
                <a:lnTo>
                  <a:pt x="4748" y="18763"/>
                </a:lnTo>
                <a:cubicBezTo>
                  <a:pt x="4748" y="18763"/>
                  <a:pt x="3559" y="19677"/>
                  <a:pt x="1750" y="19677"/>
                </a:cubicBezTo>
                <a:cubicBezTo>
                  <a:pt x="1477" y="19677"/>
                  <a:pt x="1190" y="19656"/>
                  <a:pt x="891" y="19608"/>
                </a:cubicBezTo>
                <a:lnTo>
                  <a:pt x="891" y="19608"/>
                </a:lnTo>
                <a:cubicBezTo>
                  <a:pt x="891" y="19608"/>
                  <a:pt x="1563" y="19948"/>
                  <a:pt x="2517" y="19948"/>
                </a:cubicBezTo>
                <a:cubicBezTo>
                  <a:pt x="3164" y="19948"/>
                  <a:pt x="3941" y="19791"/>
                  <a:pt x="4725" y="19265"/>
                </a:cubicBezTo>
                <a:lnTo>
                  <a:pt x="4725" y="19265"/>
                </a:lnTo>
                <a:cubicBezTo>
                  <a:pt x="4725" y="19266"/>
                  <a:pt x="2899" y="20977"/>
                  <a:pt x="1963" y="22552"/>
                </a:cubicBezTo>
                <a:cubicBezTo>
                  <a:pt x="1963" y="22552"/>
                  <a:pt x="4018" y="20498"/>
                  <a:pt x="5935" y="18946"/>
                </a:cubicBezTo>
                <a:lnTo>
                  <a:pt x="5935" y="18946"/>
                </a:lnTo>
                <a:cubicBezTo>
                  <a:pt x="5935" y="18946"/>
                  <a:pt x="3242" y="21548"/>
                  <a:pt x="2739" y="24401"/>
                </a:cubicBezTo>
                <a:cubicBezTo>
                  <a:pt x="2739" y="24401"/>
                  <a:pt x="4497" y="20338"/>
                  <a:pt x="7989" y="17599"/>
                </a:cubicBezTo>
                <a:lnTo>
                  <a:pt x="7989" y="17599"/>
                </a:lnTo>
                <a:cubicBezTo>
                  <a:pt x="7989" y="17599"/>
                  <a:pt x="5068" y="20270"/>
                  <a:pt x="4451" y="23054"/>
                </a:cubicBezTo>
                <a:cubicBezTo>
                  <a:pt x="4451" y="23054"/>
                  <a:pt x="7464" y="17805"/>
                  <a:pt x="10409" y="16047"/>
                </a:cubicBezTo>
                <a:lnTo>
                  <a:pt x="10409" y="16047"/>
                </a:lnTo>
                <a:cubicBezTo>
                  <a:pt x="10409" y="16047"/>
                  <a:pt x="6620" y="19562"/>
                  <a:pt x="5958" y="22347"/>
                </a:cubicBezTo>
                <a:cubicBezTo>
                  <a:pt x="5958" y="22347"/>
                  <a:pt x="8423" y="18352"/>
                  <a:pt x="11550" y="15887"/>
                </a:cubicBezTo>
                <a:lnTo>
                  <a:pt x="11550" y="15887"/>
                </a:lnTo>
                <a:cubicBezTo>
                  <a:pt x="11550" y="15888"/>
                  <a:pt x="7076" y="20635"/>
                  <a:pt x="6939" y="22552"/>
                </a:cubicBezTo>
                <a:cubicBezTo>
                  <a:pt x="6939" y="22552"/>
                  <a:pt x="11002" y="17188"/>
                  <a:pt x="12440" y="15568"/>
                </a:cubicBezTo>
                <a:lnTo>
                  <a:pt x="12440" y="15568"/>
                </a:lnTo>
                <a:cubicBezTo>
                  <a:pt x="12440" y="15568"/>
                  <a:pt x="10820" y="20110"/>
                  <a:pt x="8674" y="21388"/>
                </a:cubicBezTo>
                <a:cubicBezTo>
                  <a:pt x="8674" y="21388"/>
                  <a:pt x="12417" y="19631"/>
                  <a:pt x="13171" y="15134"/>
                </a:cubicBezTo>
                <a:lnTo>
                  <a:pt x="13171" y="15134"/>
                </a:lnTo>
                <a:cubicBezTo>
                  <a:pt x="13170" y="15135"/>
                  <a:pt x="12531" y="19494"/>
                  <a:pt x="9929" y="21639"/>
                </a:cubicBezTo>
                <a:cubicBezTo>
                  <a:pt x="9929" y="21639"/>
                  <a:pt x="10842" y="21046"/>
                  <a:pt x="11778" y="19790"/>
                </a:cubicBezTo>
                <a:lnTo>
                  <a:pt x="11778" y="19790"/>
                </a:lnTo>
                <a:cubicBezTo>
                  <a:pt x="11230" y="21000"/>
                  <a:pt x="10637" y="22187"/>
                  <a:pt x="10089" y="23420"/>
                </a:cubicBezTo>
                <a:cubicBezTo>
                  <a:pt x="9336" y="25109"/>
                  <a:pt x="8606" y="26821"/>
                  <a:pt x="7966" y="28578"/>
                </a:cubicBezTo>
                <a:cubicBezTo>
                  <a:pt x="7350" y="30267"/>
                  <a:pt x="6802" y="32002"/>
                  <a:pt x="6232" y="33737"/>
                </a:cubicBezTo>
                <a:cubicBezTo>
                  <a:pt x="5159" y="37046"/>
                  <a:pt x="4155" y="40425"/>
                  <a:pt x="3652" y="43871"/>
                </a:cubicBezTo>
                <a:cubicBezTo>
                  <a:pt x="3630" y="44031"/>
                  <a:pt x="3607" y="44191"/>
                  <a:pt x="3584" y="44350"/>
                </a:cubicBezTo>
                <a:cubicBezTo>
                  <a:pt x="3858" y="45172"/>
                  <a:pt x="4155" y="45994"/>
                  <a:pt x="4474" y="46838"/>
                </a:cubicBezTo>
                <a:cubicBezTo>
                  <a:pt x="4565" y="45286"/>
                  <a:pt x="4771" y="43757"/>
                  <a:pt x="5068" y="42228"/>
                </a:cubicBezTo>
                <a:cubicBezTo>
                  <a:pt x="5730" y="38804"/>
                  <a:pt x="6802" y="35494"/>
                  <a:pt x="7875" y="32185"/>
                </a:cubicBezTo>
                <a:cubicBezTo>
                  <a:pt x="8469" y="30427"/>
                  <a:pt x="9062" y="28692"/>
                  <a:pt x="9724" y="26958"/>
                </a:cubicBezTo>
                <a:cubicBezTo>
                  <a:pt x="10386" y="25291"/>
                  <a:pt x="11093" y="23671"/>
                  <a:pt x="11824" y="22027"/>
                </a:cubicBezTo>
                <a:cubicBezTo>
                  <a:pt x="12463" y="21434"/>
                  <a:pt x="13330" y="20498"/>
                  <a:pt x="14038" y="19197"/>
                </a:cubicBezTo>
                <a:lnTo>
                  <a:pt x="14038" y="19197"/>
                </a:lnTo>
                <a:cubicBezTo>
                  <a:pt x="13833" y="20361"/>
                  <a:pt x="13810" y="21388"/>
                  <a:pt x="14129" y="21982"/>
                </a:cubicBezTo>
                <a:cubicBezTo>
                  <a:pt x="14129" y="21982"/>
                  <a:pt x="14129" y="18923"/>
                  <a:pt x="15179" y="16663"/>
                </a:cubicBezTo>
                <a:cubicBezTo>
                  <a:pt x="15179" y="16663"/>
                  <a:pt x="15179" y="16641"/>
                  <a:pt x="15202" y="16641"/>
                </a:cubicBezTo>
                <a:lnTo>
                  <a:pt x="15202" y="16800"/>
                </a:lnTo>
                <a:cubicBezTo>
                  <a:pt x="14746" y="18467"/>
                  <a:pt x="13376" y="24082"/>
                  <a:pt x="15019" y="26684"/>
                </a:cubicBezTo>
                <a:cubicBezTo>
                  <a:pt x="15019" y="26684"/>
                  <a:pt x="14357" y="23990"/>
                  <a:pt x="14631" y="22005"/>
                </a:cubicBezTo>
                <a:lnTo>
                  <a:pt x="14631" y="22005"/>
                </a:lnTo>
                <a:cubicBezTo>
                  <a:pt x="14631" y="22005"/>
                  <a:pt x="14700" y="23671"/>
                  <a:pt x="14951" y="25223"/>
                </a:cubicBezTo>
                <a:cubicBezTo>
                  <a:pt x="15111" y="26273"/>
                  <a:pt x="15362" y="27277"/>
                  <a:pt x="15704" y="27688"/>
                </a:cubicBezTo>
                <a:cubicBezTo>
                  <a:pt x="15704" y="27688"/>
                  <a:pt x="15271" y="25885"/>
                  <a:pt x="15362" y="24036"/>
                </a:cubicBezTo>
                <a:lnTo>
                  <a:pt x="15362" y="24036"/>
                </a:lnTo>
                <a:cubicBezTo>
                  <a:pt x="15362" y="24036"/>
                  <a:pt x="15590" y="27825"/>
                  <a:pt x="16937" y="28966"/>
                </a:cubicBezTo>
                <a:cubicBezTo>
                  <a:pt x="16937" y="28966"/>
                  <a:pt x="16754" y="25725"/>
                  <a:pt x="15727" y="23876"/>
                </a:cubicBezTo>
                <a:lnTo>
                  <a:pt x="15727" y="23876"/>
                </a:lnTo>
                <a:cubicBezTo>
                  <a:pt x="15727" y="23876"/>
                  <a:pt x="17211" y="25953"/>
                  <a:pt x="17279" y="27574"/>
                </a:cubicBezTo>
                <a:cubicBezTo>
                  <a:pt x="17279" y="26729"/>
                  <a:pt x="17097" y="24173"/>
                  <a:pt x="15362" y="22940"/>
                </a:cubicBezTo>
                <a:lnTo>
                  <a:pt x="15362" y="22940"/>
                </a:lnTo>
                <a:cubicBezTo>
                  <a:pt x="15362" y="22940"/>
                  <a:pt x="18101" y="23899"/>
                  <a:pt x="17781" y="28647"/>
                </a:cubicBezTo>
                <a:cubicBezTo>
                  <a:pt x="17781" y="28647"/>
                  <a:pt x="19060" y="24127"/>
                  <a:pt x="15156" y="21959"/>
                </a:cubicBezTo>
                <a:cubicBezTo>
                  <a:pt x="15156" y="21959"/>
                  <a:pt x="15167" y="21958"/>
                  <a:pt x="15188" y="21958"/>
                </a:cubicBezTo>
                <a:cubicBezTo>
                  <a:pt x="15509" y="21958"/>
                  <a:pt x="18160" y="22099"/>
                  <a:pt x="18375" y="26752"/>
                </a:cubicBezTo>
                <a:cubicBezTo>
                  <a:pt x="18375" y="26752"/>
                  <a:pt x="19448" y="22438"/>
                  <a:pt x="14928" y="21069"/>
                </a:cubicBezTo>
                <a:cubicBezTo>
                  <a:pt x="14928" y="21069"/>
                  <a:pt x="14938" y="21068"/>
                  <a:pt x="14956" y="21068"/>
                </a:cubicBezTo>
                <a:cubicBezTo>
                  <a:pt x="15271" y="21068"/>
                  <a:pt x="18213" y="21170"/>
                  <a:pt x="18968" y="24949"/>
                </a:cubicBezTo>
                <a:cubicBezTo>
                  <a:pt x="18968" y="24949"/>
                  <a:pt x="18808" y="21183"/>
                  <a:pt x="14882" y="20201"/>
                </a:cubicBezTo>
                <a:cubicBezTo>
                  <a:pt x="14882" y="20201"/>
                  <a:pt x="14991" y="20184"/>
                  <a:pt x="15175" y="20184"/>
                </a:cubicBezTo>
                <a:cubicBezTo>
                  <a:pt x="15471" y="20184"/>
                  <a:pt x="15964" y="20228"/>
                  <a:pt x="16526" y="20452"/>
                </a:cubicBezTo>
                <a:lnTo>
                  <a:pt x="17827" y="21685"/>
                </a:lnTo>
                <a:lnTo>
                  <a:pt x="18740" y="22530"/>
                </a:lnTo>
                <a:cubicBezTo>
                  <a:pt x="18854" y="22758"/>
                  <a:pt x="18968" y="23009"/>
                  <a:pt x="19082" y="23283"/>
                </a:cubicBezTo>
                <a:cubicBezTo>
                  <a:pt x="19082" y="23283"/>
                  <a:pt x="19082" y="23100"/>
                  <a:pt x="19014" y="22803"/>
                </a:cubicBezTo>
                <a:lnTo>
                  <a:pt x="19014" y="22803"/>
                </a:lnTo>
                <a:lnTo>
                  <a:pt x="19379" y="23146"/>
                </a:lnTo>
                <a:cubicBezTo>
                  <a:pt x="18968" y="22210"/>
                  <a:pt x="18694" y="21434"/>
                  <a:pt x="18147" y="20749"/>
                </a:cubicBezTo>
                <a:cubicBezTo>
                  <a:pt x="18169" y="20703"/>
                  <a:pt x="18169" y="20681"/>
                  <a:pt x="18192" y="20658"/>
                </a:cubicBezTo>
                <a:lnTo>
                  <a:pt x="18557" y="20886"/>
                </a:lnTo>
                <a:cubicBezTo>
                  <a:pt x="18466" y="20726"/>
                  <a:pt x="18375" y="20589"/>
                  <a:pt x="18283" y="20452"/>
                </a:cubicBezTo>
                <a:cubicBezTo>
                  <a:pt x="18329" y="20338"/>
                  <a:pt x="18398" y="20247"/>
                  <a:pt x="18443" y="20133"/>
                </a:cubicBezTo>
                <a:cubicBezTo>
                  <a:pt x="18717" y="20612"/>
                  <a:pt x="18945" y="21206"/>
                  <a:pt x="19128" y="21936"/>
                </a:cubicBezTo>
                <a:cubicBezTo>
                  <a:pt x="19128" y="21936"/>
                  <a:pt x="19448" y="20726"/>
                  <a:pt x="18786" y="19562"/>
                </a:cubicBezTo>
                <a:cubicBezTo>
                  <a:pt x="18831" y="19494"/>
                  <a:pt x="18900" y="19402"/>
                  <a:pt x="18945" y="19334"/>
                </a:cubicBezTo>
                <a:cubicBezTo>
                  <a:pt x="19128" y="19654"/>
                  <a:pt x="19311" y="20019"/>
                  <a:pt x="19470" y="20452"/>
                </a:cubicBezTo>
                <a:cubicBezTo>
                  <a:pt x="19448" y="20635"/>
                  <a:pt x="19425" y="20795"/>
                  <a:pt x="19425" y="20977"/>
                </a:cubicBezTo>
                <a:lnTo>
                  <a:pt x="19607" y="20818"/>
                </a:lnTo>
                <a:cubicBezTo>
                  <a:pt x="19630" y="20886"/>
                  <a:pt x="19653" y="20977"/>
                  <a:pt x="19676" y="21046"/>
                </a:cubicBezTo>
                <a:cubicBezTo>
                  <a:pt x="19676" y="21046"/>
                  <a:pt x="19676" y="20932"/>
                  <a:pt x="19676" y="20726"/>
                </a:cubicBezTo>
                <a:lnTo>
                  <a:pt x="20269" y="20156"/>
                </a:lnTo>
                <a:cubicBezTo>
                  <a:pt x="20269" y="20201"/>
                  <a:pt x="20292" y="20270"/>
                  <a:pt x="20315" y="20338"/>
                </a:cubicBezTo>
                <a:cubicBezTo>
                  <a:pt x="19950" y="21206"/>
                  <a:pt x="19836" y="21822"/>
                  <a:pt x="19836" y="21822"/>
                </a:cubicBezTo>
                <a:cubicBezTo>
                  <a:pt x="19927" y="21365"/>
                  <a:pt x="20109" y="20909"/>
                  <a:pt x="20338" y="20475"/>
                </a:cubicBezTo>
                <a:cubicBezTo>
                  <a:pt x="20520" y="21206"/>
                  <a:pt x="20657" y="22050"/>
                  <a:pt x="20749" y="23077"/>
                </a:cubicBezTo>
                <a:cubicBezTo>
                  <a:pt x="20749" y="23077"/>
                  <a:pt x="21068" y="21571"/>
                  <a:pt x="20657" y="19973"/>
                </a:cubicBezTo>
                <a:cubicBezTo>
                  <a:pt x="20749" y="19813"/>
                  <a:pt x="20863" y="19654"/>
                  <a:pt x="21000" y="19494"/>
                </a:cubicBezTo>
                <a:cubicBezTo>
                  <a:pt x="21068" y="19631"/>
                  <a:pt x="21137" y="19790"/>
                  <a:pt x="21205" y="19950"/>
                </a:cubicBezTo>
                <a:cubicBezTo>
                  <a:pt x="21205" y="19950"/>
                  <a:pt x="21182" y="19722"/>
                  <a:pt x="21091" y="19357"/>
                </a:cubicBezTo>
                <a:cubicBezTo>
                  <a:pt x="21159" y="19288"/>
                  <a:pt x="21205" y="19197"/>
                  <a:pt x="21274" y="19129"/>
                </a:cubicBezTo>
                <a:lnTo>
                  <a:pt x="22689" y="17713"/>
                </a:lnTo>
                <a:cubicBezTo>
                  <a:pt x="23670" y="16869"/>
                  <a:pt x="24515" y="16367"/>
                  <a:pt x="24515" y="16367"/>
                </a:cubicBezTo>
                <a:lnTo>
                  <a:pt x="24515" y="16367"/>
                </a:lnTo>
                <a:cubicBezTo>
                  <a:pt x="21274" y="19517"/>
                  <a:pt x="21570" y="22621"/>
                  <a:pt x="21570" y="22621"/>
                </a:cubicBezTo>
                <a:cubicBezTo>
                  <a:pt x="21639" y="20932"/>
                  <a:pt x="23008" y="18923"/>
                  <a:pt x="23967" y="17736"/>
                </a:cubicBezTo>
                <a:lnTo>
                  <a:pt x="23967" y="17736"/>
                </a:lnTo>
                <a:cubicBezTo>
                  <a:pt x="23784" y="18124"/>
                  <a:pt x="23625" y="18512"/>
                  <a:pt x="23465" y="18855"/>
                </a:cubicBezTo>
                <a:cubicBezTo>
                  <a:pt x="22871" y="19950"/>
                  <a:pt x="22575" y="20932"/>
                  <a:pt x="22301" y="22119"/>
                </a:cubicBezTo>
                <a:lnTo>
                  <a:pt x="23739" y="19083"/>
                </a:lnTo>
                <a:lnTo>
                  <a:pt x="23739" y="19083"/>
                </a:lnTo>
                <a:cubicBezTo>
                  <a:pt x="22849" y="21731"/>
                  <a:pt x="23373" y="23853"/>
                  <a:pt x="23373" y="23853"/>
                </a:cubicBezTo>
                <a:cubicBezTo>
                  <a:pt x="22940" y="20635"/>
                  <a:pt x="25519" y="16823"/>
                  <a:pt x="25519" y="16823"/>
                </a:cubicBezTo>
                <a:lnTo>
                  <a:pt x="25519" y="16823"/>
                </a:lnTo>
                <a:cubicBezTo>
                  <a:pt x="25473" y="16960"/>
                  <a:pt x="25428" y="17074"/>
                  <a:pt x="25382" y="17211"/>
                </a:cubicBezTo>
                <a:cubicBezTo>
                  <a:pt x="24629" y="18626"/>
                  <a:pt x="23716" y="21206"/>
                  <a:pt x="24264" y="22598"/>
                </a:cubicBezTo>
                <a:lnTo>
                  <a:pt x="24880" y="19745"/>
                </a:lnTo>
                <a:lnTo>
                  <a:pt x="24880" y="19745"/>
                </a:lnTo>
                <a:cubicBezTo>
                  <a:pt x="24834" y="21274"/>
                  <a:pt x="25177" y="22393"/>
                  <a:pt x="25177" y="22393"/>
                </a:cubicBezTo>
                <a:cubicBezTo>
                  <a:pt x="24652" y="19676"/>
                  <a:pt x="25588" y="17759"/>
                  <a:pt x="25839" y="17303"/>
                </a:cubicBezTo>
                <a:lnTo>
                  <a:pt x="25839" y="17303"/>
                </a:lnTo>
                <a:cubicBezTo>
                  <a:pt x="25382" y="18855"/>
                  <a:pt x="25063" y="21000"/>
                  <a:pt x="26135" y="22324"/>
                </a:cubicBezTo>
                <a:lnTo>
                  <a:pt x="26044" y="20795"/>
                </a:lnTo>
                <a:lnTo>
                  <a:pt x="26044" y="20795"/>
                </a:lnTo>
                <a:cubicBezTo>
                  <a:pt x="26432" y="21776"/>
                  <a:pt x="26980" y="22210"/>
                  <a:pt x="26980" y="22210"/>
                </a:cubicBezTo>
                <a:cubicBezTo>
                  <a:pt x="25496" y="20156"/>
                  <a:pt x="26272" y="17280"/>
                  <a:pt x="26272" y="17280"/>
                </a:cubicBezTo>
                <a:lnTo>
                  <a:pt x="26272" y="17280"/>
                </a:lnTo>
                <a:cubicBezTo>
                  <a:pt x="25884" y="20361"/>
                  <a:pt x="28715" y="22507"/>
                  <a:pt x="28715" y="22507"/>
                </a:cubicBezTo>
                <a:cubicBezTo>
                  <a:pt x="27436" y="21297"/>
                  <a:pt x="26957" y="19471"/>
                  <a:pt x="26797" y="18672"/>
                </a:cubicBezTo>
                <a:lnTo>
                  <a:pt x="26797" y="18672"/>
                </a:lnTo>
                <a:cubicBezTo>
                  <a:pt x="27048" y="19517"/>
                  <a:pt x="27961" y="20681"/>
                  <a:pt x="28760" y="21594"/>
                </a:cubicBezTo>
                <a:cubicBezTo>
                  <a:pt x="28098" y="20703"/>
                  <a:pt x="27665" y="19745"/>
                  <a:pt x="27391" y="19083"/>
                </a:cubicBezTo>
                <a:lnTo>
                  <a:pt x="27391" y="19083"/>
                </a:lnTo>
                <a:cubicBezTo>
                  <a:pt x="28212" y="20726"/>
                  <a:pt x="30175" y="21868"/>
                  <a:pt x="30175" y="21868"/>
                </a:cubicBezTo>
                <a:cubicBezTo>
                  <a:pt x="28532" y="20635"/>
                  <a:pt x="27687" y="18741"/>
                  <a:pt x="27687" y="18741"/>
                </a:cubicBezTo>
                <a:cubicBezTo>
                  <a:pt x="26957" y="17029"/>
                  <a:pt x="24903" y="15613"/>
                  <a:pt x="22757" y="14563"/>
                </a:cubicBezTo>
                <a:cubicBezTo>
                  <a:pt x="21342" y="13011"/>
                  <a:pt x="20361" y="11003"/>
                  <a:pt x="20361" y="11003"/>
                </a:cubicBezTo>
                <a:lnTo>
                  <a:pt x="20361" y="11003"/>
                </a:lnTo>
                <a:cubicBezTo>
                  <a:pt x="22438" y="13696"/>
                  <a:pt x="24309" y="14700"/>
                  <a:pt x="25245" y="15066"/>
                </a:cubicBezTo>
                <a:lnTo>
                  <a:pt x="26729" y="16504"/>
                </a:lnTo>
                <a:cubicBezTo>
                  <a:pt x="26435" y="16074"/>
                  <a:pt x="26119" y="15667"/>
                  <a:pt x="25780" y="15238"/>
                </a:cubicBezTo>
                <a:lnTo>
                  <a:pt x="25780" y="15238"/>
                </a:lnTo>
                <a:cubicBezTo>
                  <a:pt x="25815" y="15248"/>
                  <a:pt x="25850" y="15248"/>
                  <a:pt x="25884" y="15248"/>
                </a:cubicBezTo>
                <a:cubicBezTo>
                  <a:pt x="25884" y="15248"/>
                  <a:pt x="25839" y="15248"/>
                  <a:pt x="25770" y="15225"/>
                </a:cubicBezTo>
                <a:lnTo>
                  <a:pt x="25770" y="15225"/>
                </a:lnTo>
                <a:cubicBezTo>
                  <a:pt x="25774" y="15230"/>
                  <a:pt x="25777" y="15234"/>
                  <a:pt x="25780" y="15238"/>
                </a:cubicBezTo>
                <a:lnTo>
                  <a:pt x="25780" y="15238"/>
                </a:lnTo>
                <a:cubicBezTo>
                  <a:pt x="25769" y="15235"/>
                  <a:pt x="25758" y="15231"/>
                  <a:pt x="25747" y="15225"/>
                </a:cubicBezTo>
                <a:cubicBezTo>
                  <a:pt x="25017" y="14335"/>
                  <a:pt x="24172" y="13491"/>
                  <a:pt x="23259" y="12737"/>
                </a:cubicBezTo>
                <a:cubicBezTo>
                  <a:pt x="22803" y="12349"/>
                  <a:pt x="22187" y="11984"/>
                  <a:pt x="21616" y="11573"/>
                </a:cubicBezTo>
                <a:lnTo>
                  <a:pt x="21616" y="11573"/>
                </a:lnTo>
                <a:lnTo>
                  <a:pt x="25085" y="14929"/>
                </a:lnTo>
                <a:cubicBezTo>
                  <a:pt x="23716" y="14130"/>
                  <a:pt x="22118" y="12281"/>
                  <a:pt x="21365" y="11368"/>
                </a:cubicBezTo>
                <a:lnTo>
                  <a:pt x="21365" y="11368"/>
                </a:lnTo>
                <a:cubicBezTo>
                  <a:pt x="21433" y="11436"/>
                  <a:pt x="21525" y="11505"/>
                  <a:pt x="21616" y="11573"/>
                </a:cubicBezTo>
                <a:lnTo>
                  <a:pt x="21159" y="11140"/>
                </a:lnTo>
                <a:cubicBezTo>
                  <a:pt x="21000" y="10911"/>
                  <a:pt x="20908" y="10797"/>
                  <a:pt x="20908" y="10797"/>
                </a:cubicBezTo>
                <a:lnTo>
                  <a:pt x="20908" y="10797"/>
                </a:lnTo>
                <a:cubicBezTo>
                  <a:pt x="25839" y="12646"/>
                  <a:pt x="28737" y="19517"/>
                  <a:pt x="28737" y="19517"/>
                </a:cubicBezTo>
                <a:cubicBezTo>
                  <a:pt x="27505" y="13308"/>
                  <a:pt x="21890" y="10455"/>
                  <a:pt x="21890" y="10455"/>
                </a:cubicBezTo>
                <a:lnTo>
                  <a:pt x="21890" y="10455"/>
                </a:lnTo>
                <a:cubicBezTo>
                  <a:pt x="25063" y="11414"/>
                  <a:pt x="29240" y="17051"/>
                  <a:pt x="29240" y="17051"/>
                </a:cubicBezTo>
                <a:cubicBezTo>
                  <a:pt x="26820" y="12327"/>
                  <a:pt x="22598" y="10044"/>
                  <a:pt x="22597" y="10044"/>
                </a:cubicBezTo>
                <a:lnTo>
                  <a:pt x="22597" y="10044"/>
                </a:lnTo>
                <a:cubicBezTo>
                  <a:pt x="25291" y="10889"/>
                  <a:pt x="28806" y="15248"/>
                  <a:pt x="28806" y="15248"/>
                </a:cubicBezTo>
                <a:cubicBezTo>
                  <a:pt x="28053" y="12920"/>
                  <a:pt x="25839" y="11414"/>
                  <a:pt x="25839" y="11414"/>
                </a:cubicBezTo>
                <a:lnTo>
                  <a:pt x="25839" y="11414"/>
                </a:lnTo>
                <a:cubicBezTo>
                  <a:pt x="27619" y="12555"/>
                  <a:pt x="29445" y="13696"/>
                  <a:pt x="29445" y="13696"/>
                </a:cubicBezTo>
                <a:cubicBezTo>
                  <a:pt x="28669" y="12623"/>
                  <a:pt x="27140" y="11939"/>
                  <a:pt x="27140" y="11939"/>
                </a:cubicBezTo>
                <a:lnTo>
                  <a:pt x="27140" y="11939"/>
                </a:lnTo>
                <a:cubicBezTo>
                  <a:pt x="28372" y="12212"/>
                  <a:pt x="29673" y="12966"/>
                  <a:pt x="29673" y="12966"/>
                </a:cubicBezTo>
                <a:cubicBezTo>
                  <a:pt x="29399" y="12486"/>
                  <a:pt x="28874" y="12281"/>
                  <a:pt x="28486" y="12167"/>
                </a:cubicBezTo>
                <a:lnTo>
                  <a:pt x="28486" y="12167"/>
                </a:lnTo>
                <a:cubicBezTo>
                  <a:pt x="28660" y="12188"/>
                  <a:pt x="28840" y="12197"/>
                  <a:pt x="29019" y="12197"/>
                </a:cubicBezTo>
                <a:cubicBezTo>
                  <a:pt x="29806" y="12197"/>
                  <a:pt x="30563" y="12030"/>
                  <a:pt x="30563" y="12030"/>
                </a:cubicBezTo>
                <a:lnTo>
                  <a:pt x="28692" y="11870"/>
                </a:lnTo>
                <a:cubicBezTo>
                  <a:pt x="29331" y="11847"/>
                  <a:pt x="29879" y="11459"/>
                  <a:pt x="30153" y="11185"/>
                </a:cubicBezTo>
                <a:lnTo>
                  <a:pt x="30153" y="11185"/>
                </a:lnTo>
                <a:cubicBezTo>
                  <a:pt x="29762" y="11513"/>
                  <a:pt x="29254" y="11601"/>
                  <a:pt x="28821" y="11601"/>
                </a:cubicBezTo>
                <a:cubicBezTo>
                  <a:pt x="28318" y="11601"/>
                  <a:pt x="27916" y="11482"/>
                  <a:pt x="27916" y="11482"/>
                </a:cubicBezTo>
                <a:lnTo>
                  <a:pt x="27916" y="11482"/>
                </a:lnTo>
                <a:cubicBezTo>
                  <a:pt x="28042" y="11493"/>
                  <a:pt x="28161" y="11498"/>
                  <a:pt x="28273" y="11498"/>
                </a:cubicBezTo>
                <a:cubicBezTo>
                  <a:pt x="29843" y="11498"/>
                  <a:pt x="30061" y="10524"/>
                  <a:pt x="30061" y="10523"/>
                </a:cubicBezTo>
                <a:lnTo>
                  <a:pt x="30061" y="10523"/>
                </a:lnTo>
                <a:cubicBezTo>
                  <a:pt x="29649" y="11042"/>
                  <a:pt x="28812" y="11150"/>
                  <a:pt x="28184" y="11150"/>
                </a:cubicBezTo>
                <a:cubicBezTo>
                  <a:pt x="27734" y="11150"/>
                  <a:pt x="27391" y="11094"/>
                  <a:pt x="27391" y="11094"/>
                </a:cubicBezTo>
                <a:lnTo>
                  <a:pt x="27391" y="11094"/>
                </a:lnTo>
                <a:cubicBezTo>
                  <a:pt x="27454" y="11096"/>
                  <a:pt x="27515" y="11097"/>
                  <a:pt x="27575" y="11097"/>
                </a:cubicBezTo>
                <a:cubicBezTo>
                  <a:pt x="29490" y="11097"/>
                  <a:pt x="29833" y="10067"/>
                  <a:pt x="29833" y="10067"/>
                </a:cubicBezTo>
                <a:lnTo>
                  <a:pt x="29833" y="10067"/>
                </a:lnTo>
                <a:cubicBezTo>
                  <a:pt x="29196" y="10615"/>
                  <a:pt x="28295" y="10736"/>
                  <a:pt x="27624" y="10736"/>
                </a:cubicBezTo>
                <a:cubicBezTo>
                  <a:pt x="27093" y="10736"/>
                  <a:pt x="26706" y="10660"/>
                  <a:pt x="26706" y="10660"/>
                </a:cubicBezTo>
                <a:cubicBezTo>
                  <a:pt x="29810" y="10569"/>
                  <a:pt x="29993" y="9086"/>
                  <a:pt x="29993" y="9085"/>
                </a:cubicBezTo>
                <a:lnTo>
                  <a:pt x="29993" y="9085"/>
                </a:lnTo>
                <a:cubicBezTo>
                  <a:pt x="29081" y="10069"/>
                  <a:pt x="27848" y="10303"/>
                  <a:pt x="26882" y="10303"/>
                </a:cubicBezTo>
                <a:cubicBezTo>
                  <a:pt x="26012" y="10303"/>
                  <a:pt x="25359" y="10113"/>
                  <a:pt x="25359" y="10113"/>
                </a:cubicBezTo>
                <a:lnTo>
                  <a:pt x="25359" y="10113"/>
                </a:lnTo>
                <a:cubicBezTo>
                  <a:pt x="25682" y="10143"/>
                  <a:pt x="25983" y="10157"/>
                  <a:pt x="26263" y="10157"/>
                </a:cubicBezTo>
                <a:cubicBezTo>
                  <a:pt x="30014" y="10157"/>
                  <a:pt x="30153" y="7648"/>
                  <a:pt x="30153" y="7647"/>
                </a:cubicBezTo>
                <a:lnTo>
                  <a:pt x="30153" y="7647"/>
                </a:lnTo>
                <a:cubicBezTo>
                  <a:pt x="29292" y="9443"/>
                  <a:pt x="27764" y="9863"/>
                  <a:pt x="26525" y="9863"/>
                </a:cubicBezTo>
                <a:cubicBezTo>
                  <a:pt x="25496" y="9863"/>
                  <a:pt x="24666" y="9573"/>
                  <a:pt x="24583" y="9542"/>
                </a:cubicBezTo>
                <a:lnTo>
                  <a:pt x="24583" y="9542"/>
                </a:lnTo>
                <a:cubicBezTo>
                  <a:pt x="25112" y="9638"/>
                  <a:pt x="25572" y="9680"/>
                  <a:pt x="25972" y="9680"/>
                </a:cubicBezTo>
                <a:cubicBezTo>
                  <a:pt x="28317" y="9680"/>
                  <a:pt x="28600" y="8264"/>
                  <a:pt x="28600" y="8264"/>
                </a:cubicBezTo>
                <a:lnTo>
                  <a:pt x="28600" y="8264"/>
                </a:lnTo>
                <a:cubicBezTo>
                  <a:pt x="27815" y="9137"/>
                  <a:pt x="26737" y="9384"/>
                  <a:pt x="25866" y="9384"/>
                </a:cubicBezTo>
                <a:cubicBezTo>
                  <a:pt x="25826" y="9384"/>
                  <a:pt x="25786" y="9383"/>
                  <a:pt x="25747" y="9382"/>
                </a:cubicBezTo>
                <a:cubicBezTo>
                  <a:pt x="26592" y="9222"/>
                  <a:pt x="27368" y="8880"/>
                  <a:pt x="27756" y="8264"/>
                </a:cubicBezTo>
                <a:lnTo>
                  <a:pt x="27756" y="8264"/>
                </a:lnTo>
                <a:lnTo>
                  <a:pt x="26318" y="8697"/>
                </a:lnTo>
                <a:cubicBezTo>
                  <a:pt x="26546" y="8583"/>
                  <a:pt x="26752" y="8446"/>
                  <a:pt x="26911" y="8264"/>
                </a:cubicBezTo>
                <a:lnTo>
                  <a:pt x="26911" y="8264"/>
                </a:lnTo>
                <a:lnTo>
                  <a:pt x="23853" y="9222"/>
                </a:lnTo>
                <a:cubicBezTo>
                  <a:pt x="21867" y="9382"/>
                  <a:pt x="19379" y="10592"/>
                  <a:pt x="17530" y="11642"/>
                </a:cubicBezTo>
                <a:cubicBezTo>
                  <a:pt x="17736" y="11117"/>
                  <a:pt x="17804" y="10660"/>
                  <a:pt x="17804" y="10272"/>
                </a:cubicBezTo>
                <a:cubicBezTo>
                  <a:pt x="18095" y="10369"/>
                  <a:pt x="18463" y="10421"/>
                  <a:pt x="18810" y="10421"/>
                </a:cubicBezTo>
                <a:cubicBezTo>
                  <a:pt x="19115" y="10421"/>
                  <a:pt x="19404" y="10381"/>
                  <a:pt x="19607" y="10295"/>
                </a:cubicBezTo>
                <a:lnTo>
                  <a:pt x="17804" y="10135"/>
                </a:lnTo>
                <a:cubicBezTo>
                  <a:pt x="17804" y="9907"/>
                  <a:pt x="17758" y="9725"/>
                  <a:pt x="17736" y="9565"/>
                </a:cubicBezTo>
                <a:lnTo>
                  <a:pt x="17736" y="9565"/>
                </a:lnTo>
                <a:cubicBezTo>
                  <a:pt x="18348" y="9851"/>
                  <a:pt x="19101" y="9997"/>
                  <a:pt x="19821" y="9997"/>
                </a:cubicBezTo>
                <a:cubicBezTo>
                  <a:pt x="20364" y="9997"/>
                  <a:pt x="20888" y="9914"/>
                  <a:pt x="21319" y="9747"/>
                </a:cubicBezTo>
                <a:lnTo>
                  <a:pt x="20543" y="9679"/>
                </a:lnTo>
                <a:cubicBezTo>
                  <a:pt x="21388" y="9519"/>
                  <a:pt x="22164" y="9222"/>
                  <a:pt x="22666" y="8994"/>
                </a:cubicBezTo>
                <a:lnTo>
                  <a:pt x="22666" y="8994"/>
                </a:lnTo>
                <a:cubicBezTo>
                  <a:pt x="21800" y="9366"/>
                  <a:pt x="21054" y="9503"/>
                  <a:pt x="20428" y="9503"/>
                </a:cubicBezTo>
                <a:cubicBezTo>
                  <a:pt x="19057" y="9503"/>
                  <a:pt x="18253" y="8850"/>
                  <a:pt x="17987" y="8583"/>
                </a:cubicBezTo>
                <a:lnTo>
                  <a:pt x="17987" y="8583"/>
                </a:lnTo>
                <a:cubicBezTo>
                  <a:pt x="18686" y="9007"/>
                  <a:pt x="19514" y="9215"/>
                  <a:pt x="20343" y="9215"/>
                </a:cubicBezTo>
                <a:cubicBezTo>
                  <a:pt x="21301" y="9215"/>
                  <a:pt x="22261" y="8939"/>
                  <a:pt x="23031" y="8401"/>
                </a:cubicBezTo>
                <a:lnTo>
                  <a:pt x="22597" y="8401"/>
                </a:lnTo>
                <a:cubicBezTo>
                  <a:pt x="23145" y="8150"/>
                  <a:pt x="23442" y="7876"/>
                  <a:pt x="23442" y="7876"/>
                </a:cubicBezTo>
                <a:lnTo>
                  <a:pt x="23442" y="7876"/>
                </a:lnTo>
                <a:cubicBezTo>
                  <a:pt x="23077" y="8104"/>
                  <a:pt x="22734" y="8287"/>
                  <a:pt x="22369" y="8401"/>
                </a:cubicBezTo>
                <a:lnTo>
                  <a:pt x="19014" y="8446"/>
                </a:lnTo>
                <a:cubicBezTo>
                  <a:pt x="18306" y="8195"/>
                  <a:pt x="17895" y="7899"/>
                  <a:pt x="17895" y="7899"/>
                </a:cubicBezTo>
                <a:lnTo>
                  <a:pt x="17895" y="7899"/>
                </a:lnTo>
                <a:cubicBezTo>
                  <a:pt x="17987" y="7921"/>
                  <a:pt x="18055" y="7921"/>
                  <a:pt x="18147" y="7921"/>
                </a:cubicBezTo>
                <a:cubicBezTo>
                  <a:pt x="18853" y="8171"/>
                  <a:pt x="19762" y="8333"/>
                  <a:pt x="20643" y="8333"/>
                </a:cubicBezTo>
                <a:cubicBezTo>
                  <a:pt x="21612" y="8333"/>
                  <a:pt x="22548" y="8138"/>
                  <a:pt x="23145" y="7647"/>
                </a:cubicBezTo>
                <a:lnTo>
                  <a:pt x="23145" y="7647"/>
                </a:lnTo>
                <a:lnTo>
                  <a:pt x="20954" y="7693"/>
                </a:lnTo>
                <a:cubicBezTo>
                  <a:pt x="20224" y="7670"/>
                  <a:pt x="19584" y="7625"/>
                  <a:pt x="19082" y="7579"/>
                </a:cubicBezTo>
                <a:lnTo>
                  <a:pt x="19082" y="7579"/>
                </a:lnTo>
                <a:cubicBezTo>
                  <a:pt x="19164" y="7581"/>
                  <a:pt x="19245" y="7582"/>
                  <a:pt x="19324" y="7582"/>
                </a:cubicBezTo>
                <a:cubicBezTo>
                  <a:pt x="22322" y="7582"/>
                  <a:pt x="23145" y="5936"/>
                  <a:pt x="23145" y="5936"/>
                </a:cubicBezTo>
                <a:lnTo>
                  <a:pt x="23145" y="5936"/>
                </a:lnTo>
                <a:cubicBezTo>
                  <a:pt x="22125" y="6846"/>
                  <a:pt x="20834" y="7059"/>
                  <a:pt x="19849" y="7059"/>
                </a:cubicBezTo>
                <a:cubicBezTo>
                  <a:pt x="18982" y="7059"/>
                  <a:pt x="18352" y="6894"/>
                  <a:pt x="18352" y="6894"/>
                </a:cubicBezTo>
                <a:cubicBezTo>
                  <a:pt x="18466" y="6871"/>
                  <a:pt x="18580" y="6871"/>
                  <a:pt x="18694" y="6871"/>
                </a:cubicBezTo>
                <a:cubicBezTo>
                  <a:pt x="18812" y="6887"/>
                  <a:pt x="18932" y="6894"/>
                  <a:pt x="19053" y="6894"/>
                </a:cubicBezTo>
                <a:cubicBezTo>
                  <a:pt x="19636" y="6894"/>
                  <a:pt x="20246" y="6734"/>
                  <a:pt x="20794" y="6620"/>
                </a:cubicBezTo>
                <a:cubicBezTo>
                  <a:pt x="21821" y="6369"/>
                  <a:pt x="22392" y="5890"/>
                  <a:pt x="23145" y="5182"/>
                </a:cubicBezTo>
                <a:lnTo>
                  <a:pt x="23145" y="5182"/>
                </a:lnTo>
                <a:lnTo>
                  <a:pt x="22666" y="5342"/>
                </a:lnTo>
                <a:cubicBezTo>
                  <a:pt x="23373" y="4635"/>
                  <a:pt x="23488" y="3927"/>
                  <a:pt x="23488" y="3927"/>
                </a:cubicBezTo>
                <a:lnTo>
                  <a:pt x="23488" y="3927"/>
                </a:lnTo>
                <a:cubicBezTo>
                  <a:pt x="22917" y="4749"/>
                  <a:pt x="22324" y="5296"/>
                  <a:pt x="21730" y="5662"/>
                </a:cubicBezTo>
                <a:lnTo>
                  <a:pt x="19448" y="6461"/>
                </a:lnTo>
                <a:cubicBezTo>
                  <a:pt x="19333" y="6468"/>
                  <a:pt x="19229" y="6471"/>
                  <a:pt x="19136" y="6471"/>
                </a:cubicBezTo>
                <a:cubicBezTo>
                  <a:pt x="18950" y="6471"/>
                  <a:pt x="18808" y="6461"/>
                  <a:pt x="18717" y="6461"/>
                </a:cubicBezTo>
                <a:cubicBezTo>
                  <a:pt x="18649" y="6438"/>
                  <a:pt x="18626" y="6438"/>
                  <a:pt x="18626" y="6438"/>
                </a:cubicBezTo>
                <a:cubicBezTo>
                  <a:pt x="18694" y="6438"/>
                  <a:pt x="18740" y="6415"/>
                  <a:pt x="18808" y="6415"/>
                </a:cubicBezTo>
                <a:lnTo>
                  <a:pt x="18717" y="6461"/>
                </a:lnTo>
                <a:cubicBezTo>
                  <a:pt x="20315" y="6095"/>
                  <a:pt x="21844" y="5844"/>
                  <a:pt x="22757" y="4292"/>
                </a:cubicBezTo>
                <a:lnTo>
                  <a:pt x="22757" y="4292"/>
                </a:lnTo>
                <a:lnTo>
                  <a:pt x="22118" y="4635"/>
                </a:lnTo>
                <a:cubicBezTo>
                  <a:pt x="23168" y="3493"/>
                  <a:pt x="23305" y="2261"/>
                  <a:pt x="23305" y="2261"/>
                </a:cubicBezTo>
                <a:lnTo>
                  <a:pt x="23305" y="2261"/>
                </a:lnTo>
                <a:cubicBezTo>
                  <a:pt x="22255" y="5114"/>
                  <a:pt x="18900" y="5981"/>
                  <a:pt x="18900" y="5981"/>
                </a:cubicBezTo>
                <a:cubicBezTo>
                  <a:pt x="22871" y="4178"/>
                  <a:pt x="22620" y="1302"/>
                  <a:pt x="22620" y="1302"/>
                </a:cubicBezTo>
                <a:lnTo>
                  <a:pt x="22620" y="1302"/>
                </a:lnTo>
                <a:cubicBezTo>
                  <a:pt x="22004" y="3767"/>
                  <a:pt x="19311" y="5456"/>
                  <a:pt x="19311" y="5456"/>
                </a:cubicBezTo>
                <a:cubicBezTo>
                  <a:pt x="20338" y="4680"/>
                  <a:pt x="21798" y="1964"/>
                  <a:pt x="21799" y="1964"/>
                </a:cubicBezTo>
                <a:lnTo>
                  <a:pt x="21799" y="1964"/>
                </a:lnTo>
                <a:cubicBezTo>
                  <a:pt x="19995" y="3493"/>
                  <a:pt x="18671" y="5525"/>
                  <a:pt x="17713" y="7488"/>
                </a:cubicBezTo>
                <a:lnTo>
                  <a:pt x="17964" y="6483"/>
                </a:lnTo>
                <a:lnTo>
                  <a:pt x="17964" y="6483"/>
                </a:lnTo>
                <a:cubicBezTo>
                  <a:pt x="17781" y="6871"/>
                  <a:pt x="17622" y="7396"/>
                  <a:pt x="17530" y="7876"/>
                </a:cubicBezTo>
                <a:cubicBezTo>
                  <a:pt x="17462" y="8035"/>
                  <a:pt x="17370" y="8218"/>
                  <a:pt x="17302" y="8378"/>
                </a:cubicBezTo>
                <a:lnTo>
                  <a:pt x="17553" y="6597"/>
                </a:lnTo>
                <a:lnTo>
                  <a:pt x="17553" y="6597"/>
                </a:lnTo>
                <a:cubicBezTo>
                  <a:pt x="17485" y="6757"/>
                  <a:pt x="17416" y="6940"/>
                  <a:pt x="17370" y="7122"/>
                </a:cubicBezTo>
                <a:cubicBezTo>
                  <a:pt x="17462" y="6506"/>
                  <a:pt x="17530" y="5890"/>
                  <a:pt x="17530" y="5274"/>
                </a:cubicBezTo>
                <a:cubicBezTo>
                  <a:pt x="17599" y="3288"/>
                  <a:pt x="17211" y="1325"/>
                  <a:pt x="15864" y="1"/>
                </a:cubicBezTo>
                <a:close/>
              </a:path>
            </a:pathLst>
          </a:custGeom>
          <a:solidFill>
            <a:schemeClr val="accent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2056" name="Google Shape;2056;p15"/>
          <p:cNvGrpSpPr/>
          <p:nvPr/>
        </p:nvGrpSpPr>
        <p:grpSpPr>
          <a:xfrm>
            <a:off x="7949362" y="200091"/>
            <a:ext cx="965967" cy="1127733"/>
            <a:chOff x="5473775" y="968775"/>
            <a:chExt cx="1699150" cy="1983700"/>
          </a:xfrm>
        </p:grpSpPr>
        <p:sp>
          <p:nvSpPr>
            <p:cNvPr id="2057" name="Google Shape;2057;p15"/>
            <p:cNvSpPr/>
            <p:nvPr/>
          </p:nvSpPr>
          <p:spPr>
            <a:xfrm>
              <a:off x="5473775" y="968775"/>
              <a:ext cx="1699150" cy="1983700"/>
            </a:xfrm>
            <a:custGeom>
              <a:rect b="b" l="l" r="r" t="t"/>
              <a:pathLst>
                <a:path extrusionOk="0" h="79348" w="67966">
                  <a:moveTo>
                    <a:pt x="8046" y="0"/>
                  </a:moveTo>
                  <a:cubicBezTo>
                    <a:pt x="7708" y="0"/>
                    <a:pt x="7445" y="5"/>
                    <a:pt x="7265" y="15"/>
                  </a:cubicBezTo>
                  <a:cubicBezTo>
                    <a:pt x="3678" y="259"/>
                    <a:pt x="0" y="73360"/>
                    <a:pt x="2128" y="75761"/>
                  </a:cubicBezTo>
                  <a:cubicBezTo>
                    <a:pt x="4256" y="78193"/>
                    <a:pt x="58634" y="79348"/>
                    <a:pt x="58634" y="79348"/>
                  </a:cubicBezTo>
                  <a:cubicBezTo>
                    <a:pt x="58634" y="79348"/>
                    <a:pt x="67965" y="8587"/>
                    <a:pt x="65169" y="5031"/>
                  </a:cubicBezTo>
                  <a:cubicBezTo>
                    <a:pt x="63276" y="2613"/>
                    <a:pt x="15804" y="0"/>
                    <a:pt x="8046" y="0"/>
                  </a:cubicBezTo>
                  <a:close/>
                </a:path>
              </a:pathLst>
            </a:custGeom>
            <a:solidFill>
              <a:schemeClr val="accent3"/>
            </a:solidFill>
            <a:ln cap="flat" cmpd="sng" w="33425">
              <a:solidFill>
                <a:schemeClr val="dk1"/>
              </a:solidFill>
              <a:prstDash val="solid"/>
              <a:miter lim="30395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58" name="Google Shape;2058;p15"/>
            <p:cNvSpPr/>
            <p:nvPr/>
          </p:nvSpPr>
          <p:spPr>
            <a:xfrm>
              <a:off x="5622700" y="1064900"/>
              <a:ext cx="1342000" cy="1819950"/>
            </a:xfrm>
            <a:custGeom>
              <a:rect b="b" l="l" r="r" t="t"/>
              <a:pathLst>
                <a:path extrusionOk="0" h="72798" w="53680">
                  <a:moveTo>
                    <a:pt x="5229" y="0"/>
                  </a:moveTo>
                  <a:lnTo>
                    <a:pt x="1" y="69150"/>
                  </a:lnTo>
                  <a:lnTo>
                    <a:pt x="48452" y="72798"/>
                  </a:lnTo>
                  <a:lnTo>
                    <a:pt x="53680" y="3648"/>
                  </a:lnTo>
                  <a:lnTo>
                    <a:pt x="5229" y="0"/>
                  </a:lnTo>
                  <a:close/>
                </a:path>
              </a:pathLst>
            </a:custGeom>
            <a:solidFill>
              <a:srgbClr val="2E497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59" name="Google Shape;2059;p15"/>
            <p:cNvSpPr/>
            <p:nvPr/>
          </p:nvSpPr>
          <p:spPr>
            <a:xfrm>
              <a:off x="5622700" y="1393925"/>
              <a:ext cx="1317700" cy="1491700"/>
            </a:xfrm>
            <a:custGeom>
              <a:rect b="b" l="l" r="r" t="t"/>
              <a:pathLst>
                <a:path extrusionOk="0" h="59668" w="52708">
                  <a:moveTo>
                    <a:pt x="4226" y="1"/>
                  </a:moveTo>
                  <a:lnTo>
                    <a:pt x="1" y="55959"/>
                  </a:lnTo>
                  <a:lnTo>
                    <a:pt x="48452" y="59667"/>
                  </a:lnTo>
                  <a:lnTo>
                    <a:pt x="52707" y="2979"/>
                  </a:lnTo>
                </a:path>
              </a:pathLst>
            </a:custGeom>
            <a:solidFill>
              <a:srgbClr val="A4B5C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60" name="Google Shape;2060;p15"/>
            <p:cNvSpPr/>
            <p:nvPr/>
          </p:nvSpPr>
          <p:spPr>
            <a:xfrm>
              <a:off x="5631075" y="1065650"/>
              <a:ext cx="1332875" cy="1819975"/>
            </a:xfrm>
            <a:custGeom>
              <a:rect b="b" l="l" r="r" t="t"/>
              <a:pathLst>
                <a:path extrusionOk="0" h="72799" w="53315">
                  <a:moveTo>
                    <a:pt x="5259" y="1"/>
                  </a:moveTo>
                  <a:lnTo>
                    <a:pt x="0" y="69151"/>
                  </a:lnTo>
                  <a:lnTo>
                    <a:pt x="48117" y="72798"/>
                  </a:lnTo>
                  <a:lnTo>
                    <a:pt x="53314" y="3770"/>
                  </a:lnTo>
                </a:path>
              </a:pathLst>
            </a:custGeom>
            <a:solidFill>
              <a:srgbClr val="AFBED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61" name="Google Shape;2061;p15"/>
            <p:cNvSpPr/>
            <p:nvPr/>
          </p:nvSpPr>
          <p:spPr>
            <a:xfrm>
              <a:off x="5624225" y="1783250"/>
              <a:ext cx="1269800" cy="1103125"/>
            </a:xfrm>
            <a:custGeom>
              <a:rect b="b" l="l" r="r" t="t"/>
              <a:pathLst>
                <a:path extrusionOk="0" h="44125" w="50792">
                  <a:moveTo>
                    <a:pt x="24069" y="1"/>
                  </a:moveTo>
                  <a:cubicBezTo>
                    <a:pt x="23702" y="1"/>
                    <a:pt x="23335" y="148"/>
                    <a:pt x="23041" y="476"/>
                  </a:cubicBezTo>
                  <a:cubicBezTo>
                    <a:pt x="22747" y="276"/>
                    <a:pt x="22419" y="170"/>
                    <a:pt x="22112" y="170"/>
                  </a:cubicBezTo>
                  <a:cubicBezTo>
                    <a:pt x="21719" y="170"/>
                    <a:pt x="21361" y="344"/>
                    <a:pt x="21156" y="720"/>
                  </a:cubicBezTo>
                  <a:cubicBezTo>
                    <a:pt x="20877" y="632"/>
                    <a:pt x="20580" y="590"/>
                    <a:pt x="20283" y="590"/>
                  </a:cubicBezTo>
                  <a:cubicBezTo>
                    <a:pt x="18829" y="590"/>
                    <a:pt x="17369" y="1597"/>
                    <a:pt x="18025" y="3212"/>
                  </a:cubicBezTo>
                  <a:cubicBezTo>
                    <a:pt x="17266" y="3759"/>
                    <a:pt x="16962" y="4914"/>
                    <a:pt x="17539" y="5674"/>
                  </a:cubicBezTo>
                  <a:cubicBezTo>
                    <a:pt x="16779" y="6252"/>
                    <a:pt x="16870" y="7619"/>
                    <a:pt x="17661" y="8167"/>
                  </a:cubicBezTo>
                  <a:cubicBezTo>
                    <a:pt x="17205" y="8683"/>
                    <a:pt x="17053" y="9382"/>
                    <a:pt x="17205" y="10051"/>
                  </a:cubicBezTo>
                  <a:cubicBezTo>
                    <a:pt x="17083" y="10142"/>
                    <a:pt x="16627" y="10720"/>
                    <a:pt x="16506" y="10841"/>
                  </a:cubicBezTo>
                  <a:cubicBezTo>
                    <a:pt x="16373" y="10814"/>
                    <a:pt x="16254" y="10802"/>
                    <a:pt x="16145" y="10802"/>
                  </a:cubicBezTo>
                  <a:cubicBezTo>
                    <a:pt x="15777" y="10802"/>
                    <a:pt x="15524" y="10937"/>
                    <a:pt x="15290" y="11054"/>
                  </a:cubicBezTo>
                  <a:cubicBezTo>
                    <a:pt x="15077" y="10841"/>
                    <a:pt x="14803" y="10598"/>
                    <a:pt x="14530" y="10416"/>
                  </a:cubicBezTo>
                  <a:cubicBezTo>
                    <a:pt x="14189" y="10164"/>
                    <a:pt x="13720" y="9998"/>
                    <a:pt x="13268" y="9998"/>
                  </a:cubicBezTo>
                  <a:cubicBezTo>
                    <a:pt x="12955" y="9998"/>
                    <a:pt x="12651" y="10077"/>
                    <a:pt x="12402" y="10264"/>
                  </a:cubicBezTo>
                  <a:cubicBezTo>
                    <a:pt x="11916" y="10598"/>
                    <a:pt x="11794" y="11419"/>
                    <a:pt x="12129" y="11936"/>
                  </a:cubicBezTo>
                  <a:lnTo>
                    <a:pt x="12129" y="12118"/>
                  </a:lnTo>
                  <a:cubicBezTo>
                    <a:pt x="11984" y="12075"/>
                    <a:pt x="11832" y="12038"/>
                    <a:pt x="11683" y="12038"/>
                  </a:cubicBezTo>
                  <a:cubicBezTo>
                    <a:pt x="11520" y="12038"/>
                    <a:pt x="11360" y="12082"/>
                    <a:pt x="11217" y="12209"/>
                  </a:cubicBezTo>
                  <a:cubicBezTo>
                    <a:pt x="11004" y="12422"/>
                    <a:pt x="10974" y="12939"/>
                    <a:pt x="11126" y="13243"/>
                  </a:cubicBezTo>
                  <a:cubicBezTo>
                    <a:pt x="11077" y="13238"/>
                    <a:pt x="11029" y="13235"/>
                    <a:pt x="10980" y="13235"/>
                  </a:cubicBezTo>
                  <a:cubicBezTo>
                    <a:pt x="10112" y="13235"/>
                    <a:pt x="9249" y="13988"/>
                    <a:pt x="9940" y="14823"/>
                  </a:cubicBezTo>
                  <a:cubicBezTo>
                    <a:pt x="9849" y="14823"/>
                    <a:pt x="9788" y="14823"/>
                    <a:pt x="9697" y="14854"/>
                  </a:cubicBezTo>
                  <a:cubicBezTo>
                    <a:pt x="9241" y="14884"/>
                    <a:pt x="8876" y="15158"/>
                    <a:pt x="8785" y="15613"/>
                  </a:cubicBezTo>
                  <a:lnTo>
                    <a:pt x="8694" y="16069"/>
                  </a:lnTo>
                  <a:cubicBezTo>
                    <a:pt x="8286" y="15604"/>
                    <a:pt x="7823" y="15277"/>
                    <a:pt x="7197" y="15277"/>
                  </a:cubicBezTo>
                  <a:cubicBezTo>
                    <a:pt x="7169" y="15277"/>
                    <a:pt x="7142" y="15278"/>
                    <a:pt x="7113" y="15279"/>
                  </a:cubicBezTo>
                  <a:cubicBezTo>
                    <a:pt x="6445" y="15310"/>
                    <a:pt x="5685" y="15735"/>
                    <a:pt x="5806" y="16525"/>
                  </a:cubicBezTo>
                  <a:cubicBezTo>
                    <a:pt x="5686" y="16482"/>
                    <a:pt x="5561" y="16459"/>
                    <a:pt x="5443" y="16459"/>
                  </a:cubicBezTo>
                  <a:cubicBezTo>
                    <a:pt x="5145" y="16459"/>
                    <a:pt x="4894" y="16611"/>
                    <a:pt x="4894" y="16981"/>
                  </a:cubicBezTo>
                  <a:cubicBezTo>
                    <a:pt x="4728" y="16584"/>
                    <a:pt x="4312" y="16392"/>
                    <a:pt x="3919" y="16392"/>
                  </a:cubicBezTo>
                  <a:cubicBezTo>
                    <a:pt x="3381" y="16392"/>
                    <a:pt x="2886" y="16752"/>
                    <a:pt x="3132" y="17437"/>
                  </a:cubicBezTo>
                  <a:cubicBezTo>
                    <a:pt x="2980" y="17340"/>
                    <a:pt x="2742" y="17285"/>
                    <a:pt x="2521" y="17285"/>
                  </a:cubicBezTo>
                  <a:cubicBezTo>
                    <a:pt x="2122" y="17285"/>
                    <a:pt x="1774" y="17463"/>
                    <a:pt x="2068" y="17893"/>
                  </a:cubicBezTo>
                  <a:lnTo>
                    <a:pt x="2037" y="17893"/>
                  </a:lnTo>
                  <a:cubicBezTo>
                    <a:pt x="1916" y="17832"/>
                    <a:pt x="1764" y="17772"/>
                    <a:pt x="1642" y="17772"/>
                  </a:cubicBezTo>
                  <a:lnTo>
                    <a:pt x="1429" y="20720"/>
                  </a:lnTo>
                  <a:lnTo>
                    <a:pt x="1764" y="20811"/>
                  </a:lnTo>
                  <a:cubicBezTo>
                    <a:pt x="1846" y="20828"/>
                    <a:pt x="1927" y="20835"/>
                    <a:pt x="2006" y="20835"/>
                  </a:cubicBezTo>
                  <a:cubicBezTo>
                    <a:pt x="2361" y="20835"/>
                    <a:pt x="2675" y="20681"/>
                    <a:pt x="2949" y="20507"/>
                  </a:cubicBezTo>
                  <a:lnTo>
                    <a:pt x="3283" y="20416"/>
                  </a:lnTo>
                  <a:cubicBezTo>
                    <a:pt x="3367" y="21275"/>
                    <a:pt x="3956" y="22033"/>
                    <a:pt x="4643" y="22033"/>
                  </a:cubicBezTo>
                  <a:cubicBezTo>
                    <a:pt x="4952" y="22033"/>
                    <a:pt x="5282" y="21879"/>
                    <a:pt x="5594" y="21510"/>
                  </a:cubicBezTo>
                  <a:cubicBezTo>
                    <a:pt x="5641" y="22075"/>
                    <a:pt x="6016" y="22422"/>
                    <a:pt x="6537" y="22422"/>
                  </a:cubicBezTo>
                  <a:cubicBezTo>
                    <a:pt x="6688" y="22422"/>
                    <a:pt x="6851" y="22393"/>
                    <a:pt x="7022" y="22331"/>
                  </a:cubicBezTo>
                  <a:lnTo>
                    <a:pt x="7022" y="22331"/>
                  </a:lnTo>
                  <a:cubicBezTo>
                    <a:pt x="6353" y="22604"/>
                    <a:pt x="5989" y="23304"/>
                    <a:pt x="5958" y="24063"/>
                  </a:cubicBezTo>
                  <a:cubicBezTo>
                    <a:pt x="5772" y="24025"/>
                    <a:pt x="5578" y="24006"/>
                    <a:pt x="5382" y="24006"/>
                  </a:cubicBezTo>
                  <a:cubicBezTo>
                    <a:pt x="4489" y="24006"/>
                    <a:pt x="3574" y="24412"/>
                    <a:pt x="3375" y="25310"/>
                  </a:cubicBezTo>
                  <a:cubicBezTo>
                    <a:pt x="3267" y="25283"/>
                    <a:pt x="3165" y="25269"/>
                    <a:pt x="3069" y="25269"/>
                  </a:cubicBezTo>
                  <a:cubicBezTo>
                    <a:pt x="2622" y="25269"/>
                    <a:pt x="2322" y="25565"/>
                    <a:pt x="2372" y="26191"/>
                  </a:cubicBezTo>
                  <a:cubicBezTo>
                    <a:pt x="2296" y="26157"/>
                    <a:pt x="2213" y="26141"/>
                    <a:pt x="2124" y="26141"/>
                  </a:cubicBezTo>
                  <a:cubicBezTo>
                    <a:pt x="1817" y="26141"/>
                    <a:pt x="1435" y="26327"/>
                    <a:pt x="1034" y="26586"/>
                  </a:cubicBezTo>
                  <a:lnTo>
                    <a:pt x="1" y="40477"/>
                  </a:lnTo>
                  <a:lnTo>
                    <a:pt x="48421" y="44125"/>
                  </a:lnTo>
                  <a:lnTo>
                    <a:pt x="50792" y="12422"/>
                  </a:lnTo>
                  <a:cubicBezTo>
                    <a:pt x="50205" y="11688"/>
                    <a:pt x="49488" y="11157"/>
                    <a:pt x="48741" y="11157"/>
                  </a:cubicBezTo>
                  <a:cubicBezTo>
                    <a:pt x="48404" y="11157"/>
                    <a:pt x="48062" y="11265"/>
                    <a:pt x="47722" y="11510"/>
                  </a:cubicBezTo>
                  <a:cubicBezTo>
                    <a:pt x="47392" y="11076"/>
                    <a:pt x="46972" y="10830"/>
                    <a:pt x="46554" y="10830"/>
                  </a:cubicBezTo>
                  <a:cubicBezTo>
                    <a:pt x="46241" y="10830"/>
                    <a:pt x="45928" y="10968"/>
                    <a:pt x="45655" y="11267"/>
                  </a:cubicBezTo>
                  <a:cubicBezTo>
                    <a:pt x="45465" y="10739"/>
                    <a:pt x="45084" y="10358"/>
                    <a:pt x="44676" y="10358"/>
                  </a:cubicBezTo>
                  <a:cubicBezTo>
                    <a:pt x="44496" y="10358"/>
                    <a:pt x="44312" y="10431"/>
                    <a:pt x="44135" y="10598"/>
                  </a:cubicBezTo>
                  <a:cubicBezTo>
                    <a:pt x="43974" y="10150"/>
                    <a:pt x="43664" y="9913"/>
                    <a:pt x="43319" y="9913"/>
                  </a:cubicBezTo>
                  <a:cubicBezTo>
                    <a:pt x="43079" y="9913"/>
                    <a:pt x="42822" y="10027"/>
                    <a:pt x="42585" y="10264"/>
                  </a:cubicBezTo>
                  <a:cubicBezTo>
                    <a:pt x="42486" y="9769"/>
                    <a:pt x="42117" y="9455"/>
                    <a:pt x="41678" y="9455"/>
                  </a:cubicBezTo>
                  <a:cubicBezTo>
                    <a:pt x="41443" y="9455"/>
                    <a:pt x="41188" y="9545"/>
                    <a:pt x="40944" y="9747"/>
                  </a:cubicBezTo>
                  <a:cubicBezTo>
                    <a:pt x="40688" y="8953"/>
                    <a:pt x="40089" y="8370"/>
                    <a:pt x="39417" y="8370"/>
                  </a:cubicBezTo>
                  <a:cubicBezTo>
                    <a:pt x="39369" y="8370"/>
                    <a:pt x="39321" y="8373"/>
                    <a:pt x="39272" y="8379"/>
                  </a:cubicBezTo>
                  <a:cubicBezTo>
                    <a:pt x="38998" y="7711"/>
                    <a:pt x="39211" y="7954"/>
                    <a:pt x="38816" y="7498"/>
                  </a:cubicBezTo>
                  <a:cubicBezTo>
                    <a:pt x="39825" y="6629"/>
                    <a:pt x="39128" y="5062"/>
                    <a:pt x="37941" y="5062"/>
                  </a:cubicBezTo>
                  <a:cubicBezTo>
                    <a:pt x="37841" y="5062"/>
                    <a:pt x="37737" y="5073"/>
                    <a:pt x="37631" y="5097"/>
                  </a:cubicBezTo>
                  <a:cubicBezTo>
                    <a:pt x="37723" y="4055"/>
                    <a:pt x="36882" y="3031"/>
                    <a:pt x="35938" y="3031"/>
                  </a:cubicBezTo>
                  <a:cubicBezTo>
                    <a:pt x="35643" y="3031"/>
                    <a:pt x="35337" y="3132"/>
                    <a:pt x="35047" y="3364"/>
                  </a:cubicBezTo>
                  <a:cubicBezTo>
                    <a:pt x="34819" y="2539"/>
                    <a:pt x="34032" y="2038"/>
                    <a:pt x="33286" y="2038"/>
                  </a:cubicBezTo>
                  <a:cubicBezTo>
                    <a:pt x="32740" y="2038"/>
                    <a:pt x="32216" y="2305"/>
                    <a:pt x="31947" y="2908"/>
                  </a:cubicBezTo>
                  <a:cubicBezTo>
                    <a:pt x="31764" y="2908"/>
                    <a:pt x="31339" y="2847"/>
                    <a:pt x="31096" y="2817"/>
                  </a:cubicBezTo>
                  <a:cubicBezTo>
                    <a:pt x="30885" y="2448"/>
                    <a:pt x="30522" y="2232"/>
                    <a:pt x="30124" y="2232"/>
                  </a:cubicBezTo>
                  <a:cubicBezTo>
                    <a:pt x="29833" y="2232"/>
                    <a:pt x="29524" y="2347"/>
                    <a:pt x="29241" y="2604"/>
                  </a:cubicBezTo>
                  <a:cubicBezTo>
                    <a:pt x="28876" y="1486"/>
                    <a:pt x="27791" y="882"/>
                    <a:pt x="26681" y="882"/>
                  </a:cubicBezTo>
                  <a:cubicBezTo>
                    <a:pt x="26313" y="882"/>
                    <a:pt x="25942" y="948"/>
                    <a:pt x="25594" y="1084"/>
                  </a:cubicBezTo>
                  <a:cubicBezTo>
                    <a:pt x="25308" y="417"/>
                    <a:pt x="24687" y="1"/>
                    <a:pt x="24069" y="1"/>
                  </a:cubicBezTo>
                  <a:close/>
                </a:path>
              </a:pathLst>
            </a:custGeom>
            <a:solidFill>
              <a:srgbClr val="FFD5B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62" name="Google Shape;2062;p15"/>
            <p:cNvSpPr/>
            <p:nvPr/>
          </p:nvSpPr>
          <p:spPr>
            <a:xfrm>
              <a:off x="5622700" y="1811100"/>
              <a:ext cx="1291850" cy="1074525"/>
            </a:xfrm>
            <a:custGeom>
              <a:rect b="b" l="l" r="r" t="t"/>
              <a:pathLst>
                <a:path extrusionOk="0" h="42981" w="51674">
                  <a:moveTo>
                    <a:pt x="51674" y="1"/>
                  </a:moveTo>
                  <a:lnTo>
                    <a:pt x="48452" y="42980"/>
                  </a:lnTo>
                  <a:lnTo>
                    <a:pt x="1" y="39272"/>
                  </a:lnTo>
                  <a:lnTo>
                    <a:pt x="2433" y="7235"/>
                  </a:lnTo>
                </a:path>
              </a:pathLst>
            </a:custGeom>
            <a:solidFill>
              <a:srgbClr val="FFD3B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63" name="Google Shape;2063;p15"/>
            <p:cNvSpPr/>
            <p:nvPr/>
          </p:nvSpPr>
          <p:spPr>
            <a:xfrm>
              <a:off x="5630300" y="1041350"/>
              <a:ext cx="1333650" cy="1743950"/>
            </a:xfrm>
            <a:custGeom>
              <a:rect b="b" l="l" r="r" t="t"/>
              <a:pathLst>
                <a:path extrusionOk="0" h="69758" w="53346">
                  <a:moveTo>
                    <a:pt x="4986" y="0"/>
                  </a:moveTo>
                  <a:lnTo>
                    <a:pt x="1" y="66110"/>
                  </a:lnTo>
                  <a:lnTo>
                    <a:pt x="48452" y="69758"/>
                  </a:lnTo>
                  <a:lnTo>
                    <a:pt x="53345" y="4742"/>
                  </a:lnTo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64" name="Google Shape;2064;p15"/>
            <p:cNvSpPr/>
            <p:nvPr/>
          </p:nvSpPr>
          <p:spPr>
            <a:xfrm>
              <a:off x="5644750" y="1782825"/>
              <a:ext cx="797150" cy="731975"/>
            </a:xfrm>
            <a:custGeom>
              <a:rect b="b" l="l" r="r" t="t"/>
              <a:pathLst>
                <a:path extrusionOk="0" h="29279" w="31886">
                  <a:moveTo>
                    <a:pt x="23295" y="1"/>
                  </a:moveTo>
                  <a:cubicBezTo>
                    <a:pt x="22927" y="1"/>
                    <a:pt x="22557" y="145"/>
                    <a:pt x="22250" y="463"/>
                  </a:cubicBezTo>
                  <a:cubicBezTo>
                    <a:pt x="21966" y="269"/>
                    <a:pt x="21648" y="169"/>
                    <a:pt x="21350" y="169"/>
                  </a:cubicBezTo>
                  <a:cubicBezTo>
                    <a:pt x="20946" y="169"/>
                    <a:pt x="20575" y="352"/>
                    <a:pt x="20366" y="737"/>
                  </a:cubicBezTo>
                  <a:cubicBezTo>
                    <a:pt x="20086" y="649"/>
                    <a:pt x="19789" y="607"/>
                    <a:pt x="19491" y="607"/>
                  </a:cubicBezTo>
                  <a:cubicBezTo>
                    <a:pt x="18037" y="607"/>
                    <a:pt x="16579" y="1610"/>
                    <a:pt x="17235" y="3199"/>
                  </a:cubicBezTo>
                  <a:cubicBezTo>
                    <a:pt x="16475" y="3776"/>
                    <a:pt x="16171" y="4931"/>
                    <a:pt x="16748" y="5691"/>
                  </a:cubicBezTo>
                  <a:cubicBezTo>
                    <a:pt x="15989" y="6238"/>
                    <a:pt x="16080" y="7606"/>
                    <a:pt x="16870" y="8184"/>
                  </a:cubicBezTo>
                  <a:cubicBezTo>
                    <a:pt x="16414" y="8670"/>
                    <a:pt x="16262" y="9399"/>
                    <a:pt x="16414" y="10038"/>
                  </a:cubicBezTo>
                  <a:cubicBezTo>
                    <a:pt x="16293" y="10159"/>
                    <a:pt x="15837" y="10737"/>
                    <a:pt x="15715" y="10858"/>
                  </a:cubicBezTo>
                  <a:cubicBezTo>
                    <a:pt x="15590" y="10831"/>
                    <a:pt x="15474" y="10819"/>
                    <a:pt x="15367" y="10819"/>
                  </a:cubicBezTo>
                  <a:cubicBezTo>
                    <a:pt x="15004" y="10819"/>
                    <a:pt x="14734" y="10954"/>
                    <a:pt x="14499" y="11071"/>
                  </a:cubicBezTo>
                  <a:cubicBezTo>
                    <a:pt x="14286" y="10858"/>
                    <a:pt x="14013" y="10615"/>
                    <a:pt x="13739" y="10433"/>
                  </a:cubicBezTo>
                  <a:cubicBezTo>
                    <a:pt x="13416" y="10181"/>
                    <a:pt x="12944" y="10015"/>
                    <a:pt x="12486" y="10015"/>
                  </a:cubicBezTo>
                  <a:cubicBezTo>
                    <a:pt x="12170" y="10015"/>
                    <a:pt x="11860" y="10094"/>
                    <a:pt x="11612" y="10281"/>
                  </a:cubicBezTo>
                  <a:cubicBezTo>
                    <a:pt x="11125" y="10615"/>
                    <a:pt x="11004" y="11406"/>
                    <a:pt x="11368" y="11953"/>
                  </a:cubicBezTo>
                  <a:lnTo>
                    <a:pt x="11368" y="12135"/>
                  </a:lnTo>
                  <a:cubicBezTo>
                    <a:pt x="11229" y="12079"/>
                    <a:pt x="11078" y="12043"/>
                    <a:pt x="10931" y="12043"/>
                  </a:cubicBezTo>
                  <a:cubicBezTo>
                    <a:pt x="10756" y="12043"/>
                    <a:pt x="10588" y="12094"/>
                    <a:pt x="10457" y="12226"/>
                  </a:cubicBezTo>
                  <a:cubicBezTo>
                    <a:pt x="10213" y="12439"/>
                    <a:pt x="10183" y="12925"/>
                    <a:pt x="10335" y="13229"/>
                  </a:cubicBezTo>
                  <a:cubicBezTo>
                    <a:pt x="10302" y="13227"/>
                    <a:pt x="10269" y="13226"/>
                    <a:pt x="10235" y="13226"/>
                  </a:cubicBezTo>
                  <a:cubicBezTo>
                    <a:pt x="9353" y="13226"/>
                    <a:pt x="8447" y="13991"/>
                    <a:pt x="9150" y="14840"/>
                  </a:cubicBezTo>
                  <a:cubicBezTo>
                    <a:pt x="9089" y="14840"/>
                    <a:pt x="8998" y="14840"/>
                    <a:pt x="8937" y="14871"/>
                  </a:cubicBezTo>
                  <a:cubicBezTo>
                    <a:pt x="8481" y="14901"/>
                    <a:pt x="8086" y="15175"/>
                    <a:pt x="8025" y="15630"/>
                  </a:cubicBezTo>
                  <a:lnTo>
                    <a:pt x="7903" y="16086"/>
                  </a:lnTo>
                  <a:cubicBezTo>
                    <a:pt x="7496" y="15621"/>
                    <a:pt x="7032" y="15294"/>
                    <a:pt x="6433" y="15294"/>
                  </a:cubicBezTo>
                  <a:cubicBezTo>
                    <a:pt x="6407" y="15294"/>
                    <a:pt x="6380" y="15295"/>
                    <a:pt x="6353" y="15296"/>
                  </a:cubicBezTo>
                  <a:cubicBezTo>
                    <a:pt x="5654" y="15327"/>
                    <a:pt x="4894" y="15752"/>
                    <a:pt x="5016" y="16542"/>
                  </a:cubicBezTo>
                  <a:cubicBezTo>
                    <a:pt x="4895" y="16499"/>
                    <a:pt x="4770" y="16476"/>
                    <a:pt x="4653" y="16476"/>
                  </a:cubicBezTo>
                  <a:cubicBezTo>
                    <a:pt x="4354" y="16476"/>
                    <a:pt x="4104" y="16628"/>
                    <a:pt x="4104" y="16998"/>
                  </a:cubicBezTo>
                  <a:cubicBezTo>
                    <a:pt x="3937" y="16601"/>
                    <a:pt x="3527" y="16409"/>
                    <a:pt x="3138" y="16409"/>
                  </a:cubicBezTo>
                  <a:cubicBezTo>
                    <a:pt x="2605" y="16409"/>
                    <a:pt x="2112" y="16769"/>
                    <a:pt x="2341" y="17454"/>
                  </a:cubicBezTo>
                  <a:cubicBezTo>
                    <a:pt x="2200" y="17357"/>
                    <a:pt x="1966" y="17302"/>
                    <a:pt x="1744" y="17302"/>
                  </a:cubicBezTo>
                  <a:cubicBezTo>
                    <a:pt x="1344" y="17302"/>
                    <a:pt x="984" y="17480"/>
                    <a:pt x="1277" y="17910"/>
                  </a:cubicBezTo>
                  <a:lnTo>
                    <a:pt x="1247" y="17910"/>
                  </a:lnTo>
                  <a:cubicBezTo>
                    <a:pt x="1125" y="17849"/>
                    <a:pt x="973" y="17789"/>
                    <a:pt x="882" y="17789"/>
                  </a:cubicBezTo>
                  <a:lnTo>
                    <a:pt x="639" y="20737"/>
                  </a:lnTo>
                  <a:lnTo>
                    <a:pt x="973" y="20828"/>
                  </a:lnTo>
                  <a:cubicBezTo>
                    <a:pt x="1056" y="20845"/>
                    <a:pt x="1136" y="20852"/>
                    <a:pt x="1215" y="20852"/>
                  </a:cubicBezTo>
                  <a:cubicBezTo>
                    <a:pt x="1570" y="20852"/>
                    <a:pt x="1885" y="20698"/>
                    <a:pt x="2159" y="20524"/>
                  </a:cubicBezTo>
                  <a:lnTo>
                    <a:pt x="2493" y="20433"/>
                  </a:lnTo>
                  <a:cubicBezTo>
                    <a:pt x="2577" y="21292"/>
                    <a:pt x="3166" y="22050"/>
                    <a:pt x="3862" y="22050"/>
                  </a:cubicBezTo>
                  <a:cubicBezTo>
                    <a:pt x="4176" y="22050"/>
                    <a:pt x="4512" y="21896"/>
                    <a:pt x="4833" y="21527"/>
                  </a:cubicBezTo>
                  <a:cubicBezTo>
                    <a:pt x="4857" y="22092"/>
                    <a:pt x="5227" y="22439"/>
                    <a:pt x="5746" y="22439"/>
                  </a:cubicBezTo>
                  <a:cubicBezTo>
                    <a:pt x="5897" y="22439"/>
                    <a:pt x="6060" y="22410"/>
                    <a:pt x="6232" y="22348"/>
                  </a:cubicBezTo>
                  <a:lnTo>
                    <a:pt x="6232" y="22348"/>
                  </a:lnTo>
                  <a:cubicBezTo>
                    <a:pt x="5593" y="22621"/>
                    <a:pt x="5198" y="23321"/>
                    <a:pt x="5168" y="24080"/>
                  </a:cubicBezTo>
                  <a:cubicBezTo>
                    <a:pt x="4982" y="24042"/>
                    <a:pt x="4788" y="24023"/>
                    <a:pt x="4593" y="24023"/>
                  </a:cubicBezTo>
                  <a:cubicBezTo>
                    <a:pt x="3707" y="24023"/>
                    <a:pt x="2808" y="24429"/>
                    <a:pt x="2584" y="25327"/>
                  </a:cubicBezTo>
                  <a:cubicBezTo>
                    <a:pt x="2477" y="25300"/>
                    <a:pt x="2374" y="25286"/>
                    <a:pt x="2279" y="25286"/>
                  </a:cubicBezTo>
                  <a:cubicBezTo>
                    <a:pt x="1831" y="25286"/>
                    <a:pt x="1531" y="25582"/>
                    <a:pt x="1581" y="26208"/>
                  </a:cubicBezTo>
                  <a:cubicBezTo>
                    <a:pt x="1473" y="26162"/>
                    <a:pt x="1364" y="26141"/>
                    <a:pt x="1251" y="26141"/>
                  </a:cubicBezTo>
                  <a:cubicBezTo>
                    <a:pt x="919" y="26141"/>
                    <a:pt x="561" y="26323"/>
                    <a:pt x="152" y="26573"/>
                  </a:cubicBezTo>
                  <a:lnTo>
                    <a:pt x="0" y="28549"/>
                  </a:lnTo>
                  <a:cubicBezTo>
                    <a:pt x="257" y="28478"/>
                    <a:pt x="526" y="28438"/>
                    <a:pt x="791" y="28438"/>
                  </a:cubicBezTo>
                  <a:cubicBezTo>
                    <a:pt x="1437" y="28438"/>
                    <a:pt x="2057" y="28675"/>
                    <a:pt x="2402" y="29278"/>
                  </a:cubicBezTo>
                  <a:cubicBezTo>
                    <a:pt x="2515" y="28823"/>
                    <a:pt x="2799" y="28539"/>
                    <a:pt x="3190" y="28539"/>
                  </a:cubicBezTo>
                  <a:cubicBezTo>
                    <a:pt x="3321" y="28539"/>
                    <a:pt x="3464" y="28571"/>
                    <a:pt x="3618" y="28640"/>
                  </a:cubicBezTo>
                  <a:cubicBezTo>
                    <a:pt x="3921" y="28235"/>
                    <a:pt x="3888" y="28180"/>
                    <a:pt x="4048" y="28180"/>
                  </a:cubicBezTo>
                  <a:cubicBezTo>
                    <a:pt x="4106" y="28180"/>
                    <a:pt x="4189" y="28188"/>
                    <a:pt x="4324" y="28188"/>
                  </a:cubicBezTo>
                  <a:cubicBezTo>
                    <a:pt x="4375" y="28188"/>
                    <a:pt x="4433" y="28187"/>
                    <a:pt x="4499" y="28184"/>
                  </a:cubicBezTo>
                  <a:cubicBezTo>
                    <a:pt x="4447" y="27379"/>
                    <a:pt x="5083" y="26929"/>
                    <a:pt x="5801" y="26929"/>
                  </a:cubicBezTo>
                  <a:cubicBezTo>
                    <a:pt x="5923" y="26929"/>
                    <a:pt x="6047" y="26942"/>
                    <a:pt x="6171" y="26968"/>
                  </a:cubicBezTo>
                  <a:cubicBezTo>
                    <a:pt x="6305" y="26259"/>
                    <a:pt x="6759" y="25983"/>
                    <a:pt x="7288" y="25983"/>
                  </a:cubicBezTo>
                  <a:cubicBezTo>
                    <a:pt x="8073" y="25983"/>
                    <a:pt x="9023" y="26594"/>
                    <a:pt x="9332" y="27302"/>
                  </a:cubicBezTo>
                  <a:cubicBezTo>
                    <a:pt x="9582" y="26945"/>
                    <a:pt x="9935" y="26779"/>
                    <a:pt x="10272" y="26779"/>
                  </a:cubicBezTo>
                  <a:cubicBezTo>
                    <a:pt x="10794" y="26779"/>
                    <a:pt x="11277" y="27178"/>
                    <a:pt x="11277" y="27880"/>
                  </a:cubicBezTo>
                  <a:cubicBezTo>
                    <a:pt x="11550" y="27506"/>
                    <a:pt x="11952" y="27350"/>
                    <a:pt x="12371" y="27350"/>
                  </a:cubicBezTo>
                  <a:cubicBezTo>
                    <a:pt x="12838" y="27350"/>
                    <a:pt x="13326" y="27545"/>
                    <a:pt x="13678" y="27850"/>
                  </a:cubicBezTo>
                  <a:cubicBezTo>
                    <a:pt x="13101" y="27150"/>
                    <a:pt x="13253" y="26360"/>
                    <a:pt x="14013" y="25965"/>
                  </a:cubicBezTo>
                  <a:lnTo>
                    <a:pt x="14013" y="25965"/>
                  </a:lnTo>
                  <a:cubicBezTo>
                    <a:pt x="13971" y="25968"/>
                    <a:pt x="13930" y="25970"/>
                    <a:pt x="13891" y="25970"/>
                  </a:cubicBezTo>
                  <a:cubicBezTo>
                    <a:pt x="13166" y="25970"/>
                    <a:pt x="12948" y="25448"/>
                    <a:pt x="13496" y="24871"/>
                  </a:cubicBezTo>
                  <a:cubicBezTo>
                    <a:pt x="12250" y="24871"/>
                    <a:pt x="12645" y="23229"/>
                    <a:pt x="13527" y="22895"/>
                  </a:cubicBezTo>
                  <a:cubicBezTo>
                    <a:pt x="12788" y="21979"/>
                    <a:pt x="13308" y="20423"/>
                    <a:pt x="14371" y="20423"/>
                  </a:cubicBezTo>
                  <a:cubicBezTo>
                    <a:pt x="14577" y="20423"/>
                    <a:pt x="14804" y="20482"/>
                    <a:pt x="15046" y="20615"/>
                  </a:cubicBezTo>
                  <a:cubicBezTo>
                    <a:pt x="14885" y="19908"/>
                    <a:pt x="15314" y="19469"/>
                    <a:pt x="15853" y="19469"/>
                  </a:cubicBezTo>
                  <a:cubicBezTo>
                    <a:pt x="16124" y="19469"/>
                    <a:pt x="16423" y="19581"/>
                    <a:pt x="16688" y="19825"/>
                  </a:cubicBezTo>
                  <a:cubicBezTo>
                    <a:pt x="16840" y="19261"/>
                    <a:pt x="17148" y="19042"/>
                    <a:pt x="17493" y="19042"/>
                  </a:cubicBezTo>
                  <a:cubicBezTo>
                    <a:pt x="18042" y="19042"/>
                    <a:pt x="18688" y="19593"/>
                    <a:pt x="18967" y="20190"/>
                  </a:cubicBezTo>
                  <a:cubicBezTo>
                    <a:pt x="19122" y="20172"/>
                    <a:pt x="19241" y="20151"/>
                    <a:pt x="19341" y="20151"/>
                  </a:cubicBezTo>
                  <a:cubicBezTo>
                    <a:pt x="19576" y="20151"/>
                    <a:pt x="19706" y="20265"/>
                    <a:pt x="19940" y="20798"/>
                  </a:cubicBezTo>
                  <a:cubicBezTo>
                    <a:pt x="20129" y="20597"/>
                    <a:pt x="20322" y="20505"/>
                    <a:pt x="20513" y="20505"/>
                  </a:cubicBezTo>
                  <a:cubicBezTo>
                    <a:pt x="20783" y="20505"/>
                    <a:pt x="21046" y="20690"/>
                    <a:pt x="21277" y="21011"/>
                  </a:cubicBezTo>
                  <a:cubicBezTo>
                    <a:pt x="21581" y="20693"/>
                    <a:pt x="21960" y="20538"/>
                    <a:pt x="22337" y="20538"/>
                  </a:cubicBezTo>
                  <a:cubicBezTo>
                    <a:pt x="22791" y="20538"/>
                    <a:pt x="23242" y="20762"/>
                    <a:pt x="23557" y="21193"/>
                  </a:cubicBezTo>
                  <a:cubicBezTo>
                    <a:pt x="23734" y="20936"/>
                    <a:pt x="23969" y="20823"/>
                    <a:pt x="24242" y="20823"/>
                  </a:cubicBezTo>
                  <a:cubicBezTo>
                    <a:pt x="24486" y="20823"/>
                    <a:pt x="24760" y="20913"/>
                    <a:pt x="25046" y="21071"/>
                  </a:cubicBezTo>
                  <a:cubicBezTo>
                    <a:pt x="24918" y="20431"/>
                    <a:pt x="24532" y="20093"/>
                    <a:pt x="23959" y="20093"/>
                  </a:cubicBezTo>
                  <a:cubicBezTo>
                    <a:pt x="23852" y="20093"/>
                    <a:pt x="23738" y="20105"/>
                    <a:pt x="23618" y="20129"/>
                  </a:cubicBezTo>
                  <a:cubicBezTo>
                    <a:pt x="23518" y="19631"/>
                    <a:pt x="23262" y="19447"/>
                    <a:pt x="22918" y="19447"/>
                  </a:cubicBezTo>
                  <a:cubicBezTo>
                    <a:pt x="22737" y="19447"/>
                    <a:pt x="22531" y="19498"/>
                    <a:pt x="22311" y="19582"/>
                  </a:cubicBezTo>
                  <a:cubicBezTo>
                    <a:pt x="22047" y="18967"/>
                    <a:pt x="21545" y="18653"/>
                    <a:pt x="20965" y="18653"/>
                  </a:cubicBezTo>
                  <a:cubicBezTo>
                    <a:pt x="20743" y="18653"/>
                    <a:pt x="20510" y="18699"/>
                    <a:pt x="20274" y="18792"/>
                  </a:cubicBezTo>
                  <a:cubicBezTo>
                    <a:pt x="20477" y="17924"/>
                    <a:pt x="21175" y="17359"/>
                    <a:pt x="21950" y="17359"/>
                  </a:cubicBezTo>
                  <a:cubicBezTo>
                    <a:pt x="21989" y="17359"/>
                    <a:pt x="22028" y="17360"/>
                    <a:pt x="22068" y="17363"/>
                  </a:cubicBezTo>
                  <a:cubicBezTo>
                    <a:pt x="22041" y="16614"/>
                    <a:pt x="22391" y="16054"/>
                    <a:pt x="23034" y="16054"/>
                  </a:cubicBezTo>
                  <a:cubicBezTo>
                    <a:pt x="23122" y="16054"/>
                    <a:pt x="23215" y="16064"/>
                    <a:pt x="23314" y="16086"/>
                  </a:cubicBezTo>
                  <a:cubicBezTo>
                    <a:pt x="23335" y="15392"/>
                    <a:pt x="23810" y="15130"/>
                    <a:pt x="24442" y="15130"/>
                  </a:cubicBezTo>
                  <a:cubicBezTo>
                    <a:pt x="25608" y="15130"/>
                    <a:pt x="27306" y="16026"/>
                    <a:pt x="27661" y="16755"/>
                  </a:cubicBezTo>
                  <a:cubicBezTo>
                    <a:pt x="27945" y="16633"/>
                    <a:pt x="28042" y="16578"/>
                    <a:pt x="28116" y="16578"/>
                  </a:cubicBezTo>
                  <a:cubicBezTo>
                    <a:pt x="28209" y="16578"/>
                    <a:pt x="28265" y="16664"/>
                    <a:pt x="28603" y="16816"/>
                  </a:cubicBezTo>
                  <a:cubicBezTo>
                    <a:pt x="28971" y="16550"/>
                    <a:pt x="29050" y="16422"/>
                    <a:pt x="29321" y="16422"/>
                  </a:cubicBezTo>
                  <a:cubicBezTo>
                    <a:pt x="29454" y="16422"/>
                    <a:pt x="29631" y="16452"/>
                    <a:pt x="29910" y="16512"/>
                  </a:cubicBezTo>
                  <a:cubicBezTo>
                    <a:pt x="29788" y="15357"/>
                    <a:pt x="28724" y="15600"/>
                    <a:pt x="28025" y="15023"/>
                  </a:cubicBezTo>
                  <a:cubicBezTo>
                    <a:pt x="27357" y="14445"/>
                    <a:pt x="27539" y="13533"/>
                    <a:pt x="26171" y="13533"/>
                  </a:cubicBezTo>
                  <a:cubicBezTo>
                    <a:pt x="26197" y="12940"/>
                    <a:pt x="25850" y="12587"/>
                    <a:pt x="25299" y="12587"/>
                  </a:cubicBezTo>
                  <a:cubicBezTo>
                    <a:pt x="25201" y="12587"/>
                    <a:pt x="25096" y="12598"/>
                    <a:pt x="24986" y="12621"/>
                  </a:cubicBezTo>
                  <a:cubicBezTo>
                    <a:pt x="25806" y="11770"/>
                    <a:pt x="26597" y="12135"/>
                    <a:pt x="27478" y="11770"/>
                  </a:cubicBezTo>
                  <a:cubicBezTo>
                    <a:pt x="28270" y="11464"/>
                    <a:pt x="28525" y="10707"/>
                    <a:pt x="29379" y="10707"/>
                  </a:cubicBezTo>
                  <a:cubicBezTo>
                    <a:pt x="29542" y="10707"/>
                    <a:pt x="29726" y="10734"/>
                    <a:pt x="29940" y="10798"/>
                  </a:cubicBezTo>
                  <a:cubicBezTo>
                    <a:pt x="29451" y="10211"/>
                    <a:pt x="28837" y="10027"/>
                    <a:pt x="28209" y="10027"/>
                  </a:cubicBezTo>
                  <a:cubicBezTo>
                    <a:pt x="27862" y="10027"/>
                    <a:pt x="27510" y="10083"/>
                    <a:pt x="27174" y="10159"/>
                  </a:cubicBezTo>
                  <a:cubicBezTo>
                    <a:pt x="26947" y="9422"/>
                    <a:pt x="26355" y="9108"/>
                    <a:pt x="25699" y="9108"/>
                  </a:cubicBezTo>
                  <a:cubicBezTo>
                    <a:pt x="25300" y="9108"/>
                    <a:pt x="24878" y="9223"/>
                    <a:pt x="24499" y="9430"/>
                  </a:cubicBezTo>
                  <a:cubicBezTo>
                    <a:pt x="24651" y="8731"/>
                    <a:pt x="25229" y="8032"/>
                    <a:pt x="25989" y="7880"/>
                  </a:cubicBezTo>
                  <a:cubicBezTo>
                    <a:pt x="25867" y="7880"/>
                    <a:pt x="25806" y="7880"/>
                    <a:pt x="25685" y="7849"/>
                  </a:cubicBezTo>
                  <a:cubicBezTo>
                    <a:pt x="25378" y="6006"/>
                    <a:pt x="26242" y="5668"/>
                    <a:pt x="27330" y="5668"/>
                  </a:cubicBezTo>
                  <a:cubicBezTo>
                    <a:pt x="27749" y="5668"/>
                    <a:pt x="28202" y="5718"/>
                    <a:pt x="28633" y="5752"/>
                  </a:cubicBezTo>
                  <a:cubicBezTo>
                    <a:pt x="28846" y="5752"/>
                    <a:pt x="29150" y="6208"/>
                    <a:pt x="29332" y="6208"/>
                  </a:cubicBezTo>
                  <a:cubicBezTo>
                    <a:pt x="29636" y="6147"/>
                    <a:pt x="29910" y="5630"/>
                    <a:pt x="30305" y="5630"/>
                  </a:cubicBezTo>
                  <a:cubicBezTo>
                    <a:pt x="30852" y="5691"/>
                    <a:pt x="31369" y="5600"/>
                    <a:pt x="31886" y="5995"/>
                  </a:cubicBezTo>
                  <a:cubicBezTo>
                    <a:pt x="31217" y="4992"/>
                    <a:pt x="30366" y="5326"/>
                    <a:pt x="29454" y="4962"/>
                  </a:cubicBezTo>
                  <a:cubicBezTo>
                    <a:pt x="28882" y="4747"/>
                    <a:pt x="28291" y="4215"/>
                    <a:pt x="27638" y="4215"/>
                  </a:cubicBezTo>
                  <a:cubicBezTo>
                    <a:pt x="27458" y="4215"/>
                    <a:pt x="27273" y="4255"/>
                    <a:pt x="27083" y="4354"/>
                  </a:cubicBezTo>
                  <a:cubicBezTo>
                    <a:pt x="27302" y="3770"/>
                    <a:pt x="27832" y="3517"/>
                    <a:pt x="28346" y="3517"/>
                  </a:cubicBezTo>
                  <a:cubicBezTo>
                    <a:pt x="28475" y="3517"/>
                    <a:pt x="28603" y="3533"/>
                    <a:pt x="28724" y="3563"/>
                  </a:cubicBezTo>
                  <a:cubicBezTo>
                    <a:pt x="28694" y="3016"/>
                    <a:pt x="28785" y="2652"/>
                    <a:pt x="28998" y="2287"/>
                  </a:cubicBezTo>
                  <a:lnTo>
                    <a:pt x="28998" y="2287"/>
                  </a:lnTo>
                  <a:cubicBezTo>
                    <a:pt x="28785" y="2348"/>
                    <a:pt x="28633" y="2439"/>
                    <a:pt x="28451" y="2591"/>
                  </a:cubicBezTo>
                  <a:cubicBezTo>
                    <a:pt x="28082" y="1485"/>
                    <a:pt x="26979" y="885"/>
                    <a:pt x="25858" y="885"/>
                  </a:cubicBezTo>
                  <a:cubicBezTo>
                    <a:pt x="25501" y="885"/>
                    <a:pt x="25141" y="946"/>
                    <a:pt x="24803" y="1071"/>
                  </a:cubicBezTo>
                  <a:cubicBezTo>
                    <a:pt x="24518" y="405"/>
                    <a:pt x="23911" y="1"/>
                    <a:pt x="23295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65" name="Google Shape;2065;p15"/>
            <p:cNvSpPr/>
            <p:nvPr/>
          </p:nvSpPr>
          <p:spPr>
            <a:xfrm>
              <a:off x="5664500" y="1783500"/>
              <a:ext cx="579825" cy="507875"/>
            </a:xfrm>
            <a:custGeom>
              <a:rect b="b" l="l" r="r" t="t"/>
              <a:pathLst>
                <a:path extrusionOk="0" h="20315" w="23193">
                  <a:moveTo>
                    <a:pt x="22548" y="0"/>
                  </a:moveTo>
                  <a:cubicBezTo>
                    <a:pt x="22180" y="0"/>
                    <a:pt x="21805" y="166"/>
                    <a:pt x="21521" y="497"/>
                  </a:cubicBezTo>
                  <a:cubicBezTo>
                    <a:pt x="21218" y="299"/>
                    <a:pt x="20892" y="193"/>
                    <a:pt x="20588" y="193"/>
                  </a:cubicBezTo>
                  <a:cubicBezTo>
                    <a:pt x="20190" y="193"/>
                    <a:pt x="19830" y="374"/>
                    <a:pt x="19606" y="770"/>
                  </a:cubicBezTo>
                  <a:cubicBezTo>
                    <a:pt x="19321" y="674"/>
                    <a:pt x="19015" y="627"/>
                    <a:pt x="18709" y="627"/>
                  </a:cubicBezTo>
                  <a:cubicBezTo>
                    <a:pt x="17285" y="627"/>
                    <a:pt x="15855" y="1631"/>
                    <a:pt x="16506" y="3232"/>
                  </a:cubicBezTo>
                  <a:cubicBezTo>
                    <a:pt x="15746" y="3810"/>
                    <a:pt x="15442" y="4935"/>
                    <a:pt x="16019" y="5695"/>
                  </a:cubicBezTo>
                  <a:cubicBezTo>
                    <a:pt x="15259" y="6272"/>
                    <a:pt x="15320" y="7640"/>
                    <a:pt x="16110" y="8217"/>
                  </a:cubicBezTo>
                  <a:cubicBezTo>
                    <a:pt x="15655" y="8704"/>
                    <a:pt x="15503" y="9433"/>
                    <a:pt x="15655" y="10071"/>
                  </a:cubicBezTo>
                  <a:cubicBezTo>
                    <a:pt x="15563" y="10193"/>
                    <a:pt x="15107" y="10740"/>
                    <a:pt x="14986" y="10862"/>
                  </a:cubicBezTo>
                  <a:cubicBezTo>
                    <a:pt x="14866" y="10837"/>
                    <a:pt x="14757" y="10826"/>
                    <a:pt x="14656" y="10826"/>
                  </a:cubicBezTo>
                  <a:cubicBezTo>
                    <a:pt x="14271" y="10826"/>
                    <a:pt x="14011" y="10984"/>
                    <a:pt x="13770" y="11105"/>
                  </a:cubicBezTo>
                  <a:cubicBezTo>
                    <a:pt x="13527" y="10862"/>
                    <a:pt x="13284" y="10649"/>
                    <a:pt x="13010" y="10436"/>
                  </a:cubicBezTo>
                  <a:cubicBezTo>
                    <a:pt x="12663" y="10199"/>
                    <a:pt x="12184" y="10027"/>
                    <a:pt x="11725" y="10027"/>
                  </a:cubicBezTo>
                  <a:cubicBezTo>
                    <a:pt x="11420" y="10027"/>
                    <a:pt x="11125" y="10102"/>
                    <a:pt x="10882" y="10284"/>
                  </a:cubicBezTo>
                  <a:cubicBezTo>
                    <a:pt x="10396" y="10649"/>
                    <a:pt x="10274" y="11439"/>
                    <a:pt x="10609" y="11956"/>
                  </a:cubicBezTo>
                  <a:lnTo>
                    <a:pt x="10609" y="12169"/>
                  </a:lnTo>
                  <a:cubicBezTo>
                    <a:pt x="10464" y="12111"/>
                    <a:pt x="10312" y="12074"/>
                    <a:pt x="10163" y="12074"/>
                  </a:cubicBezTo>
                  <a:cubicBezTo>
                    <a:pt x="10000" y="12074"/>
                    <a:pt x="9840" y="12118"/>
                    <a:pt x="9697" y="12230"/>
                  </a:cubicBezTo>
                  <a:cubicBezTo>
                    <a:pt x="9484" y="12473"/>
                    <a:pt x="9423" y="12959"/>
                    <a:pt x="9575" y="13263"/>
                  </a:cubicBezTo>
                  <a:cubicBezTo>
                    <a:pt x="9529" y="13258"/>
                    <a:pt x="9482" y="13256"/>
                    <a:pt x="9435" y="13256"/>
                  </a:cubicBezTo>
                  <a:cubicBezTo>
                    <a:pt x="8568" y="13256"/>
                    <a:pt x="7728" y="14036"/>
                    <a:pt x="8420" y="14844"/>
                  </a:cubicBezTo>
                  <a:cubicBezTo>
                    <a:pt x="8329" y="14844"/>
                    <a:pt x="8268" y="14844"/>
                    <a:pt x="8177" y="14874"/>
                  </a:cubicBezTo>
                  <a:cubicBezTo>
                    <a:pt x="7721" y="14935"/>
                    <a:pt x="7356" y="15208"/>
                    <a:pt x="7265" y="15634"/>
                  </a:cubicBezTo>
                  <a:lnTo>
                    <a:pt x="7144" y="16090"/>
                  </a:lnTo>
                  <a:cubicBezTo>
                    <a:pt x="6765" y="15624"/>
                    <a:pt x="6275" y="15298"/>
                    <a:pt x="5674" y="15298"/>
                  </a:cubicBezTo>
                  <a:cubicBezTo>
                    <a:pt x="5647" y="15298"/>
                    <a:pt x="5620" y="15298"/>
                    <a:pt x="5594" y="15300"/>
                  </a:cubicBezTo>
                  <a:cubicBezTo>
                    <a:pt x="4925" y="15330"/>
                    <a:pt x="4165" y="15755"/>
                    <a:pt x="4256" y="16576"/>
                  </a:cubicBezTo>
                  <a:cubicBezTo>
                    <a:pt x="4135" y="16520"/>
                    <a:pt x="4002" y="16490"/>
                    <a:pt x="3876" y="16490"/>
                  </a:cubicBezTo>
                  <a:cubicBezTo>
                    <a:pt x="3592" y="16490"/>
                    <a:pt x="3344" y="16644"/>
                    <a:pt x="3344" y="17002"/>
                  </a:cubicBezTo>
                  <a:cubicBezTo>
                    <a:pt x="3192" y="16608"/>
                    <a:pt x="2791" y="16421"/>
                    <a:pt x="2406" y="16421"/>
                  </a:cubicBezTo>
                  <a:cubicBezTo>
                    <a:pt x="1869" y="16421"/>
                    <a:pt x="1364" y="16785"/>
                    <a:pt x="1612" y="17458"/>
                  </a:cubicBezTo>
                  <a:cubicBezTo>
                    <a:pt x="1459" y="17370"/>
                    <a:pt x="1220" y="17318"/>
                    <a:pt x="998" y="17318"/>
                  </a:cubicBezTo>
                  <a:cubicBezTo>
                    <a:pt x="601" y="17318"/>
                    <a:pt x="255" y="17485"/>
                    <a:pt x="548" y="17914"/>
                  </a:cubicBezTo>
                  <a:lnTo>
                    <a:pt x="517" y="17914"/>
                  </a:lnTo>
                  <a:cubicBezTo>
                    <a:pt x="396" y="17853"/>
                    <a:pt x="244" y="17822"/>
                    <a:pt x="122" y="17822"/>
                  </a:cubicBezTo>
                  <a:lnTo>
                    <a:pt x="1" y="19251"/>
                  </a:lnTo>
                  <a:cubicBezTo>
                    <a:pt x="641" y="18841"/>
                    <a:pt x="1325" y="18528"/>
                    <a:pt x="2011" y="18528"/>
                  </a:cubicBezTo>
                  <a:cubicBezTo>
                    <a:pt x="2595" y="18528"/>
                    <a:pt x="3180" y="18755"/>
                    <a:pt x="3739" y="19342"/>
                  </a:cubicBezTo>
                  <a:cubicBezTo>
                    <a:pt x="4275" y="18569"/>
                    <a:pt x="4720" y="18313"/>
                    <a:pt x="5336" y="18313"/>
                  </a:cubicBezTo>
                  <a:cubicBezTo>
                    <a:pt x="5664" y="18313"/>
                    <a:pt x="6041" y="18385"/>
                    <a:pt x="6505" y="18491"/>
                  </a:cubicBezTo>
                  <a:cubicBezTo>
                    <a:pt x="6475" y="17549"/>
                    <a:pt x="7356" y="16971"/>
                    <a:pt x="8177" y="16941"/>
                  </a:cubicBezTo>
                  <a:lnTo>
                    <a:pt x="8177" y="16941"/>
                  </a:lnTo>
                  <a:cubicBezTo>
                    <a:pt x="7660" y="17306"/>
                    <a:pt x="7508" y="17822"/>
                    <a:pt x="7660" y="18339"/>
                  </a:cubicBezTo>
                  <a:cubicBezTo>
                    <a:pt x="6688" y="18491"/>
                    <a:pt x="6323" y="19494"/>
                    <a:pt x="6141" y="20315"/>
                  </a:cubicBezTo>
                  <a:cubicBezTo>
                    <a:pt x="6452" y="19693"/>
                    <a:pt x="7235" y="18996"/>
                    <a:pt x="7863" y="18996"/>
                  </a:cubicBezTo>
                  <a:cubicBezTo>
                    <a:pt x="8217" y="18996"/>
                    <a:pt x="8521" y="19217"/>
                    <a:pt x="8663" y="19798"/>
                  </a:cubicBezTo>
                  <a:cubicBezTo>
                    <a:pt x="8815" y="19190"/>
                    <a:pt x="9271" y="18886"/>
                    <a:pt x="9636" y="18491"/>
                  </a:cubicBezTo>
                  <a:cubicBezTo>
                    <a:pt x="9849" y="18066"/>
                    <a:pt x="11399" y="18369"/>
                    <a:pt x="11338" y="18035"/>
                  </a:cubicBezTo>
                  <a:cubicBezTo>
                    <a:pt x="11109" y="17263"/>
                    <a:pt x="11897" y="16261"/>
                    <a:pt x="12591" y="16261"/>
                  </a:cubicBezTo>
                  <a:cubicBezTo>
                    <a:pt x="12907" y="16261"/>
                    <a:pt x="13204" y="16469"/>
                    <a:pt x="13375" y="17002"/>
                  </a:cubicBezTo>
                  <a:cubicBezTo>
                    <a:pt x="13606" y="16918"/>
                    <a:pt x="13840" y="16866"/>
                    <a:pt x="14059" y="16866"/>
                  </a:cubicBezTo>
                  <a:cubicBezTo>
                    <a:pt x="14475" y="16866"/>
                    <a:pt x="14837" y="17051"/>
                    <a:pt x="15016" y="17549"/>
                  </a:cubicBezTo>
                  <a:cubicBezTo>
                    <a:pt x="15408" y="16903"/>
                    <a:pt x="15963" y="16446"/>
                    <a:pt x="16560" y="16446"/>
                  </a:cubicBezTo>
                  <a:cubicBezTo>
                    <a:pt x="16891" y="16446"/>
                    <a:pt x="17234" y="16586"/>
                    <a:pt x="17569" y="16910"/>
                  </a:cubicBezTo>
                  <a:cubicBezTo>
                    <a:pt x="17808" y="16075"/>
                    <a:pt x="18440" y="15746"/>
                    <a:pt x="19201" y="15746"/>
                  </a:cubicBezTo>
                  <a:cubicBezTo>
                    <a:pt x="19409" y="15746"/>
                    <a:pt x="19627" y="15771"/>
                    <a:pt x="19849" y="15816"/>
                  </a:cubicBezTo>
                  <a:cubicBezTo>
                    <a:pt x="19413" y="15456"/>
                    <a:pt x="18859" y="15202"/>
                    <a:pt x="18319" y="15202"/>
                  </a:cubicBezTo>
                  <a:cubicBezTo>
                    <a:pt x="17994" y="15202"/>
                    <a:pt x="17673" y="15295"/>
                    <a:pt x="17387" y="15512"/>
                  </a:cubicBezTo>
                  <a:cubicBezTo>
                    <a:pt x="17347" y="14936"/>
                    <a:pt x="16935" y="14726"/>
                    <a:pt x="16395" y="14726"/>
                  </a:cubicBezTo>
                  <a:cubicBezTo>
                    <a:pt x="15710" y="14726"/>
                    <a:pt x="14821" y="15064"/>
                    <a:pt x="14226" y="15421"/>
                  </a:cubicBezTo>
                  <a:cubicBezTo>
                    <a:pt x="14499" y="14813"/>
                    <a:pt x="14864" y="14175"/>
                    <a:pt x="15503" y="13993"/>
                  </a:cubicBezTo>
                  <a:cubicBezTo>
                    <a:pt x="15313" y="12772"/>
                    <a:pt x="16188" y="11599"/>
                    <a:pt x="17351" y="11599"/>
                  </a:cubicBezTo>
                  <a:cubicBezTo>
                    <a:pt x="17491" y="11599"/>
                    <a:pt x="17635" y="11616"/>
                    <a:pt x="17782" y="11652"/>
                  </a:cubicBezTo>
                  <a:cubicBezTo>
                    <a:pt x="17843" y="11044"/>
                    <a:pt x="18056" y="10740"/>
                    <a:pt x="18633" y="10497"/>
                  </a:cubicBezTo>
                  <a:cubicBezTo>
                    <a:pt x="17904" y="9190"/>
                    <a:pt x="19393" y="9494"/>
                    <a:pt x="20153" y="8916"/>
                  </a:cubicBezTo>
                  <a:cubicBezTo>
                    <a:pt x="20549" y="8705"/>
                    <a:pt x="20761" y="7717"/>
                    <a:pt x="21406" y="7717"/>
                  </a:cubicBezTo>
                  <a:cubicBezTo>
                    <a:pt x="21505" y="7717"/>
                    <a:pt x="21613" y="7740"/>
                    <a:pt x="21734" y="7792"/>
                  </a:cubicBezTo>
                  <a:cubicBezTo>
                    <a:pt x="21399" y="7438"/>
                    <a:pt x="20904" y="7198"/>
                    <a:pt x="20424" y="7198"/>
                  </a:cubicBezTo>
                  <a:cubicBezTo>
                    <a:pt x="20121" y="7198"/>
                    <a:pt x="19823" y="7294"/>
                    <a:pt x="19576" y="7518"/>
                  </a:cubicBezTo>
                  <a:cubicBezTo>
                    <a:pt x="19272" y="7290"/>
                    <a:pt x="19104" y="7176"/>
                    <a:pt x="18941" y="7176"/>
                  </a:cubicBezTo>
                  <a:cubicBezTo>
                    <a:pt x="18778" y="7176"/>
                    <a:pt x="18618" y="7290"/>
                    <a:pt x="18329" y="7518"/>
                  </a:cubicBezTo>
                  <a:cubicBezTo>
                    <a:pt x="17105" y="6750"/>
                    <a:pt x="17828" y="4754"/>
                    <a:pt x="19098" y="4754"/>
                  </a:cubicBezTo>
                  <a:cubicBezTo>
                    <a:pt x="19184" y="4754"/>
                    <a:pt x="19272" y="4763"/>
                    <a:pt x="19363" y="4783"/>
                  </a:cubicBezTo>
                  <a:cubicBezTo>
                    <a:pt x="18573" y="4256"/>
                    <a:pt x="18933" y="3259"/>
                    <a:pt x="19596" y="3259"/>
                  </a:cubicBezTo>
                  <a:cubicBezTo>
                    <a:pt x="19775" y="3259"/>
                    <a:pt x="19977" y="3331"/>
                    <a:pt x="20183" y="3506"/>
                  </a:cubicBezTo>
                  <a:cubicBezTo>
                    <a:pt x="19906" y="2774"/>
                    <a:pt x="20278" y="1686"/>
                    <a:pt x="21004" y="1686"/>
                  </a:cubicBezTo>
                  <a:cubicBezTo>
                    <a:pt x="21152" y="1686"/>
                    <a:pt x="21315" y="1731"/>
                    <a:pt x="21490" y="1834"/>
                  </a:cubicBezTo>
                  <a:cubicBezTo>
                    <a:pt x="21490" y="1622"/>
                    <a:pt x="21521" y="1409"/>
                    <a:pt x="21642" y="1226"/>
                  </a:cubicBezTo>
                  <a:cubicBezTo>
                    <a:pt x="21862" y="986"/>
                    <a:pt x="22079" y="896"/>
                    <a:pt x="22280" y="896"/>
                  </a:cubicBezTo>
                  <a:cubicBezTo>
                    <a:pt x="22663" y="896"/>
                    <a:pt x="22993" y="1220"/>
                    <a:pt x="23193" y="1439"/>
                  </a:cubicBezTo>
                  <a:cubicBezTo>
                    <a:pt x="22949" y="862"/>
                    <a:pt x="22737" y="406"/>
                    <a:pt x="22858" y="41"/>
                  </a:cubicBezTo>
                  <a:cubicBezTo>
                    <a:pt x="22757" y="14"/>
                    <a:pt x="22653" y="0"/>
                    <a:pt x="22548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66" name="Google Shape;2066;p15"/>
            <p:cNvSpPr/>
            <p:nvPr/>
          </p:nvSpPr>
          <p:spPr>
            <a:xfrm>
              <a:off x="5938075" y="2187250"/>
              <a:ext cx="25" cy="5350"/>
            </a:xfrm>
            <a:custGeom>
              <a:rect b="b" l="l" r="r" t="t"/>
              <a:pathLst>
                <a:path extrusionOk="0" h="214" w="1">
                  <a:moveTo>
                    <a:pt x="0" y="213"/>
                  </a:moveTo>
                  <a:lnTo>
                    <a:pt x="0" y="1"/>
                  </a:lnTo>
                  <a:close/>
                </a:path>
              </a:pathLst>
            </a:custGeom>
            <a:solidFill>
              <a:srgbClr val="C09C8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67" name="Google Shape;2067;p15"/>
            <p:cNvSpPr/>
            <p:nvPr/>
          </p:nvSpPr>
          <p:spPr>
            <a:xfrm>
              <a:off x="5664500" y="1787675"/>
              <a:ext cx="523600" cy="461150"/>
            </a:xfrm>
            <a:custGeom>
              <a:rect b="b" l="l" r="r" t="t"/>
              <a:pathLst>
                <a:path extrusionOk="0" h="18446" w="20944">
                  <a:moveTo>
                    <a:pt x="20539" y="1"/>
                  </a:moveTo>
                  <a:cubicBezTo>
                    <a:pt x="20131" y="1"/>
                    <a:pt x="19783" y="188"/>
                    <a:pt x="19576" y="603"/>
                  </a:cubicBezTo>
                  <a:cubicBezTo>
                    <a:pt x="19285" y="507"/>
                    <a:pt x="18975" y="460"/>
                    <a:pt x="18665" y="460"/>
                  </a:cubicBezTo>
                  <a:cubicBezTo>
                    <a:pt x="17225" y="460"/>
                    <a:pt x="15800" y="1464"/>
                    <a:pt x="16475" y="3065"/>
                  </a:cubicBezTo>
                  <a:cubicBezTo>
                    <a:pt x="15715" y="3643"/>
                    <a:pt x="15411" y="4768"/>
                    <a:pt x="15958" y="5528"/>
                  </a:cubicBezTo>
                  <a:cubicBezTo>
                    <a:pt x="15199" y="6105"/>
                    <a:pt x="15290" y="7473"/>
                    <a:pt x="16080" y="8050"/>
                  </a:cubicBezTo>
                  <a:cubicBezTo>
                    <a:pt x="15624" y="8537"/>
                    <a:pt x="15472" y="9266"/>
                    <a:pt x="15624" y="9904"/>
                  </a:cubicBezTo>
                  <a:cubicBezTo>
                    <a:pt x="15503" y="10026"/>
                    <a:pt x="15047" y="10573"/>
                    <a:pt x="14955" y="10695"/>
                  </a:cubicBezTo>
                  <a:cubicBezTo>
                    <a:pt x="14836" y="10670"/>
                    <a:pt x="14727" y="10659"/>
                    <a:pt x="14626" y="10659"/>
                  </a:cubicBezTo>
                  <a:cubicBezTo>
                    <a:pt x="14241" y="10659"/>
                    <a:pt x="13981" y="10817"/>
                    <a:pt x="13740" y="10938"/>
                  </a:cubicBezTo>
                  <a:cubicBezTo>
                    <a:pt x="13496" y="10695"/>
                    <a:pt x="13223" y="10482"/>
                    <a:pt x="12980" y="10269"/>
                  </a:cubicBezTo>
                  <a:cubicBezTo>
                    <a:pt x="12632" y="10032"/>
                    <a:pt x="12153" y="9860"/>
                    <a:pt x="11694" y="9860"/>
                  </a:cubicBezTo>
                  <a:cubicBezTo>
                    <a:pt x="11390" y="9860"/>
                    <a:pt x="11094" y="9935"/>
                    <a:pt x="10852" y="10117"/>
                  </a:cubicBezTo>
                  <a:cubicBezTo>
                    <a:pt x="10335" y="10482"/>
                    <a:pt x="10244" y="11272"/>
                    <a:pt x="10578" y="11789"/>
                  </a:cubicBezTo>
                  <a:lnTo>
                    <a:pt x="10578" y="12002"/>
                  </a:lnTo>
                  <a:cubicBezTo>
                    <a:pt x="10433" y="11944"/>
                    <a:pt x="10282" y="11907"/>
                    <a:pt x="10133" y="11907"/>
                  </a:cubicBezTo>
                  <a:cubicBezTo>
                    <a:pt x="9969" y="11907"/>
                    <a:pt x="9810" y="11951"/>
                    <a:pt x="9667" y="12063"/>
                  </a:cubicBezTo>
                  <a:cubicBezTo>
                    <a:pt x="9423" y="12306"/>
                    <a:pt x="9393" y="12792"/>
                    <a:pt x="9545" y="13096"/>
                  </a:cubicBezTo>
                  <a:cubicBezTo>
                    <a:pt x="9498" y="13091"/>
                    <a:pt x="9451" y="13089"/>
                    <a:pt x="9404" y="13089"/>
                  </a:cubicBezTo>
                  <a:cubicBezTo>
                    <a:pt x="8538" y="13089"/>
                    <a:pt x="7696" y="13869"/>
                    <a:pt x="8360" y="14677"/>
                  </a:cubicBezTo>
                  <a:cubicBezTo>
                    <a:pt x="8299" y="14677"/>
                    <a:pt x="8208" y="14677"/>
                    <a:pt x="8147" y="14707"/>
                  </a:cubicBezTo>
                  <a:cubicBezTo>
                    <a:pt x="7691" y="14768"/>
                    <a:pt x="7296" y="15041"/>
                    <a:pt x="7235" y="15467"/>
                  </a:cubicBezTo>
                  <a:lnTo>
                    <a:pt x="7113" y="15923"/>
                  </a:lnTo>
                  <a:cubicBezTo>
                    <a:pt x="6706" y="15457"/>
                    <a:pt x="6242" y="15131"/>
                    <a:pt x="5643" y="15131"/>
                  </a:cubicBezTo>
                  <a:cubicBezTo>
                    <a:pt x="5617" y="15131"/>
                    <a:pt x="5590" y="15131"/>
                    <a:pt x="5563" y="15133"/>
                  </a:cubicBezTo>
                  <a:cubicBezTo>
                    <a:pt x="4864" y="15163"/>
                    <a:pt x="4104" y="15588"/>
                    <a:pt x="4226" y="16409"/>
                  </a:cubicBezTo>
                  <a:cubicBezTo>
                    <a:pt x="4095" y="16353"/>
                    <a:pt x="3959" y="16323"/>
                    <a:pt x="3832" y="16323"/>
                  </a:cubicBezTo>
                  <a:cubicBezTo>
                    <a:pt x="3547" y="16323"/>
                    <a:pt x="3314" y="16477"/>
                    <a:pt x="3314" y="16835"/>
                  </a:cubicBezTo>
                  <a:cubicBezTo>
                    <a:pt x="3162" y="16441"/>
                    <a:pt x="2760" y="16254"/>
                    <a:pt x="2375" y="16254"/>
                  </a:cubicBezTo>
                  <a:cubicBezTo>
                    <a:pt x="1838" y="16254"/>
                    <a:pt x="1333" y="16618"/>
                    <a:pt x="1581" y="17291"/>
                  </a:cubicBezTo>
                  <a:cubicBezTo>
                    <a:pt x="1429" y="17203"/>
                    <a:pt x="1190" y="17151"/>
                    <a:pt x="968" y="17151"/>
                  </a:cubicBezTo>
                  <a:cubicBezTo>
                    <a:pt x="570" y="17151"/>
                    <a:pt x="225" y="17318"/>
                    <a:pt x="517" y="17747"/>
                  </a:cubicBezTo>
                  <a:lnTo>
                    <a:pt x="457" y="17747"/>
                  </a:lnTo>
                  <a:cubicBezTo>
                    <a:pt x="365" y="17686"/>
                    <a:pt x="213" y="17655"/>
                    <a:pt x="92" y="17655"/>
                  </a:cubicBezTo>
                  <a:lnTo>
                    <a:pt x="1" y="18446"/>
                  </a:lnTo>
                  <a:cubicBezTo>
                    <a:pt x="396" y="18172"/>
                    <a:pt x="821" y="17899"/>
                    <a:pt x="1460" y="17686"/>
                  </a:cubicBezTo>
                  <a:cubicBezTo>
                    <a:pt x="1690" y="17607"/>
                    <a:pt x="1895" y="17575"/>
                    <a:pt x="2077" y="17575"/>
                  </a:cubicBezTo>
                  <a:cubicBezTo>
                    <a:pt x="2972" y="17575"/>
                    <a:pt x="3307" y="18363"/>
                    <a:pt x="3341" y="18363"/>
                  </a:cubicBezTo>
                  <a:cubicBezTo>
                    <a:pt x="3343" y="18363"/>
                    <a:pt x="3344" y="18360"/>
                    <a:pt x="3344" y="18354"/>
                  </a:cubicBezTo>
                  <a:cubicBezTo>
                    <a:pt x="3325" y="17863"/>
                    <a:pt x="3683" y="17489"/>
                    <a:pt x="4095" y="17489"/>
                  </a:cubicBezTo>
                  <a:cubicBezTo>
                    <a:pt x="4345" y="17489"/>
                    <a:pt x="4616" y="17626"/>
                    <a:pt x="4834" y="17959"/>
                  </a:cubicBezTo>
                  <a:cubicBezTo>
                    <a:pt x="4834" y="17032"/>
                    <a:pt x="5824" y="16210"/>
                    <a:pt x="6699" y="16210"/>
                  </a:cubicBezTo>
                  <a:cubicBezTo>
                    <a:pt x="6971" y="16210"/>
                    <a:pt x="7231" y="16290"/>
                    <a:pt x="7448" y="16470"/>
                  </a:cubicBezTo>
                  <a:cubicBezTo>
                    <a:pt x="7385" y="15987"/>
                    <a:pt x="7772" y="15620"/>
                    <a:pt x="8238" y="15620"/>
                  </a:cubicBezTo>
                  <a:cubicBezTo>
                    <a:pt x="8446" y="15620"/>
                    <a:pt x="8670" y="15693"/>
                    <a:pt x="8876" y="15862"/>
                  </a:cubicBezTo>
                  <a:cubicBezTo>
                    <a:pt x="9115" y="15249"/>
                    <a:pt x="9633" y="14923"/>
                    <a:pt x="10102" y="14923"/>
                  </a:cubicBezTo>
                  <a:cubicBezTo>
                    <a:pt x="10587" y="14923"/>
                    <a:pt x="11019" y="15272"/>
                    <a:pt x="11034" y="16014"/>
                  </a:cubicBezTo>
                  <a:cubicBezTo>
                    <a:pt x="11060" y="15394"/>
                    <a:pt x="11459" y="15038"/>
                    <a:pt x="12044" y="15038"/>
                  </a:cubicBezTo>
                  <a:cubicBezTo>
                    <a:pt x="12148" y="15038"/>
                    <a:pt x="12257" y="15049"/>
                    <a:pt x="12372" y="15072"/>
                  </a:cubicBezTo>
                  <a:cubicBezTo>
                    <a:pt x="11583" y="14422"/>
                    <a:pt x="12299" y="13207"/>
                    <a:pt x="13060" y="13207"/>
                  </a:cubicBezTo>
                  <a:cubicBezTo>
                    <a:pt x="13297" y="13207"/>
                    <a:pt x="13538" y="13324"/>
                    <a:pt x="13740" y="13613"/>
                  </a:cubicBezTo>
                  <a:cubicBezTo>
                    <a:pt x="13851" y="13011"/>
                    <a:pt x="14126" y="12638"/>
                    <a:pt x="14541" y="12638"/>
                  </a:cubicBezTo>
                  <a:cubicBezTo>
                    <a:pt x="14691" y="12638"/>
                    <a:pt x="14860" y="12687"/>
                    <a:pt x="15047" y="12792"/>
                  </a:cubicBezTo>
                  <a:cubicBezTo>
                    <a:pt x="14903" y="11988"/>
                    <a:pt x="15655" y="10804"/>
                    <a:pt x="16610" y="10804"/>
                  </a:cubicBezTo>
                  <a:cubicBezTo>
                    <a:pt x="16666" y="10804"/>
                    <a:pt x="16722" y="10808"/>
                    <a:pt x="16779" y="10816"/>
                  </a:cubicBezTo>
                  <a:cubicBezTo>
                    <a:pt x="16802" y="10276"/>
                    <a:pt x="17058" y="9919"/>
                    <a:pt x="17437" y="9919"/>
                  </a:cubicBezTo>
                  <a:cubicBezTo>
                    <a:pt x="17569" y="9919"/>
                    <a:pt x="17716" y="9962"/>
                    <a:pt x="17873" y="10056"/>
                  </a:cubicBezTo>
                  <a:cubicBezTo>
                    <a:pt x="17922" y="9238"/>
                    <a:pt x="18370" y="8572"/>
                    <a:pt x="19068" y="8572"/>
                  </a:cubicBezTo>
                  <a:cubicBezTo>
                    <a:pt x="19251" y="8572"/>
                    <a:pt x="19452" y="8618"/>
                    <a:pt x="19667" y="8719"/>
                  </a:cubicBezTo>
                  <a:cubicBezTo>
                    <a:pt x="19910" y="8233"/>
                    <a:pt x="20335" y="7716"/>
                    <a:pt x="20913" y="7473"/>
                  </a:cubicBezTo>
                  <a:lnTo>
                    <a:pt x="20913" y="7473"/>
                  </a:lnTo>
                  <a:cubicBezTo>
                    <a:pt x="20031" y="7625"/>
                    <a:pt x="19940" y="7503"/>
                    <a:pt x="19515" y="7990"/>
                  </a:cubicBezTo>
                  <a:cubicBezTo>
                    <a:pt x="19267" y="7713"/>
                    <a:pt x="19027" y="7590"/>
                    <a:pt x="18794" y="7590"/>
                  </a:cubicBezTo>
                  <a:cubicBezTo>
                    <a:pt x="18539" y="7590"/>
                    <a:pt x="18293" y="7736"/>
                    <a:pt x="18056" y="7990"/>
                  </a:cubicBezTo>
                  <a:cubicBezTo>
                    <a:pt x="17999" y="7998"/>
                    <a:pt x="17942" y="8002"/>
                    <a:pt x="17886" y="8002"/>
                  </a:cubicBezTo>
                  <a:cubicBezTo>
                    <a:pt x="16728" y="8002"/>
                    <a:pt x="15934" y="6269"/>
                    <a:pt x="17326" y="5892"/>
                  </a:cubicBezTo>
                  <a:cubicBezTo>
                    <a:pt x="16560" y="5330"/>
                    <a:pt x="16609" y="3759"/>
                    <a:pt x="17384" y="3759"/>
                  </a:cubicBezTo>
                  <a:cubicBezTo>
                    <a:pt x="17532" y="3759"/>
                    <a:pt x="17705" y="3816"/>
                    <a:pt x="17904" y="3947"/>
                  </a:cubicBezTo>
                  <a:cubicBezTo>
                    <a:pt x="17533" y="3159"/>
                    <a:pt x="18063" y="2301"/>
                    <a:pt x="18700" y="2301"/>
                  </a:cubicBezTo>
                  <a:cubicBezTo>
                    <a:pt x="18898" y="2301"/>
                    <a:pt x="19107" y="2384"/>
                    <a:pt x="19302" y="2579"/>
                  </a:cubicBezTo>
                  <a:cubicBezTo>
                    <a:pt x="18948" y="1894"/>
                    <a:pt x="19236" y="1209"/>
                    <a:pt x="19796" y="1209"/>
                  </a:cubicBezTo>
                  <a:cubicBezTo>
                    <a:pt x="19956" y="1209"/>
                    <a:pt x="20139" y="1265"/>
                    <a:pt x="20335" y="1394"/>
                  </a:cubicBezTo>
                  <a:cubicBezTo>
                    <a:pt x="20335" y="847"/>
                    <a:pt x="20579" y="391"/>
                    <a:pt x="20943" y="56"/>
                  </a:cubicBezTo>
                  <a:cubicBezTo>
                    <a:pt x="20804" y="20"/>
                    <a:pt x="20668" y="1"/>
                    <a:pt x="20539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68" name="Google Shape;2068;p15"/>
            <p:cNvSpPr/>
            <p:nvPr/>
          </p:nvSpPr>
          <p:spPr>
            <a:xfrm>
              <a:off x="5755900" y="1869000"/>
              <a:ext cx="1165225" cy="949750"/>
            </a:xfrm>
            <a:custGeom>
              <a:rect b="b" l="l" r="r" t="t"/>
              <a:pathLst>
                <a:path extrusionOk="0" h="37990" w="46609">
                  <a:moveTo>
                    <a:pt x="32201" y="0"/>
                  </a:moveTo>
                  <a:cubicBezTo>
                    <a:pt x="31097" y="0"/>
                    <a:pt x="30010" y="862"/>
                    <a:pt x="30175" y="2518"/>
                  </a:cubicBezTo>
                  <a:cubicBezTo>
                    <a:pt x="29233" y="2761"/>
                    <a:pt x="28959" y="3582"/>
                    <a:pt x="29415" y="4433"/>
                  </a:cubicBezTo>
                  <a:cubicBezTo>
                    <a:pt x="28534" y="4797"/>
                    <a:pt x="28382" y="5618"/>
                    <a:pt x="28838" y="6378"/>
                  </a:cubicBezTo>
                  <a:cubicBezTo>
                    <a:pt x="28199" y="6864"/>
                    <a:pt x="28139" y="7472"/>
                    <a:pt x="28959" y="7867"/>
                  </a:cubicBezTo>
                  <a:cubicBezTo>
                    <a:pt x="27531" y="8354"/>
                    <a:pt x="27500" y="10269"/>
                    <a:pt x="29050" y="10360"/>
                  </a:cubicBezTo>
                  <a:cubicBezTo>
                    <a:pt x="28503" y="10968"/>
                    <a:pt x="28291" y="12001"/>
                    <a:pt x="29202" y="12275"/>
                  </a:cubicBezTo>
                  <a:cubicBezTo>
                    <a:pt x="28665" y="12932"/>
                    <a:pt x="29184" y="13795"/>
                    <a:pt x="30011" y="13795"/>
                  </a:cubicBezTo>
                  <a:cubicBezTo>
                    <a:pt x="30025" y="13795"/>
                    <a:pt x="30039" y="13795"/>
                    <a:pt x="30054" y="13794"/>
                  </a:cubicBezTo>
                  <a:lnTo>
                    <a:pt x="30054" y="13794"/>
                  </a:lnTo>
                  <a:cubicBezTo>
                    <a:pt x="29385" y="14433"/>
                    <a:pt x="29172" y="15801"/>
                    <a:pt x="30054" y="16500"/>
                  </a:cubicBezTo>
                  <a:cubicBezTo>
                    <a:pt x="29294" y="16743"/>
                    <a:pt x="29142" y="17564"/>
                    <a:pt x="29294" y="18323"/>
                  </a:cubicBezTo>
                  <a:cubicBezTo>
                    <a:pt x="29056" y="18023"/>
                    <a:pt x="28745" y="17871"/>
                    <a:pt x="28407" y="17871"/>
                  </a:cubicBezTo>
                  <a:cubicBezTo>
                    <a:pt x="28095" y="17871"/>
                    <a:pt x="27760" y="18000"/>
                    <a:pt x="27440" y="18263"/>
                  </a:cubicBezTo>
                  <a:cubicBezTo>
                    <a:pt x="27859" y="17477"/>
                    <a:pt x="27578" y="16578"/>
                    <a:pt x="26889" y="16578"/>
                  </a:cubicBezTo>
                  <a:cubicBezTo>
                    <a:pt x="26779" y="16578"/>
                    <a:pt x="26658" y="16601"/>
                    <a:pt x="26528" y="16652"/>
                  </a:cubicBezTo>
                  <a:cubicBezTo>
                    <a:pt x="26753" y="15818"/>
                    <a:pt x="26344" y="15421"/>
                    <a:pt x="25827" y="15421"/>
                  </a:cubicBezTo>
                  <a:cubicBezTo>
                    <a:pt x="25439" y="15421"/>
                    <a:pt x="24990" y="15644"/>
                    <a:pt x="24704" y="16074"/>
                  </a:cubicBezTo>
                  <a:cubicBezTo>
                    <a:pt x="23974" y="14980"/>
                    <a:pt x="23488" y="14220"/>
                    <a:pt x="22029" y="14220"/>
                  </a:cubicBezTo>
                  <a:cubicBezTo>
                    <a:pt x="20996" y="14250"/>
                    <a:pt x="20023" y="14828"/>
                    <a:pt x="20145" y="15953"/>
                  </a:cubicBezTo>
                  <a:cubicBezTo>
                    <a:pt x="19925" y="15875"/>
                    <a:pt x="19704" y="15837"/>
                    <a:pt x="19497" y="15837"/>
                  </a:cubicBezTo>
                  <a:cubicBezTo>
                    <a:pt x="18726" y="15837"/>
                    <a:pt x="18138" y="16356"/>
                    <a:pt x="18473" y="17290"/>
                  </a:cubicBezTo>
                  <a:cubicBezTo>
                    <a:pt x="18378" y="17273"/>
                    <a:pt x="18286" y="17265"/>
                    <a:pt x="18197" y="17265"/>
                  </a:cubicBezTo>
                  <a:cubicBezTo>
                    <a:pt x="17316" y="17265"/>
                    <a:pt x="16763" y="18051"/>
                    <a:pt x="17287" y="18962"/>
                  </a:cubicBezTo>
                  <a:cubicBezTo>
                    <a:pt x="16011" y="19174"/>
                    <a:pt x="16284" y="20664"/>
                    <a:pt x="17105" y="21241"/>
                  </a:cubicBezTo>
                  <a:cubicBezTo>
                    <a:pt x="16771" y="21667"/>
                    <a:pt x="16588" y="22275"/>
                    <a:pt x="16862" y="22792"/>
                  </a:cubicBezTo>
                  <a:cubicBezTo>
                    <a:pt x="16729" y="22764"/>
                    <a:pt x="16603" y="22750"/>
                    <a:pt x="16485" y="22750"/>
                  </a:cubicBezTo>
                  <a:cubicBezTo>
                    <a:pt x="15956" y="22750"/>
                    <a:pt x="15588" y="23024"/>
                    <a:pt x="15464" y="23521"/>
                  </a:cubicBezTo>
                  <a:cubicBezTo>
                    <a:pt x="15368" y="22613"/>
                    <a:pt x="14783" y="21234"/>
                    <a:pt x="13888" y="21234"/>
                  </a:cubicBezTo>
                  <a:cubicBezTo>
                    <a:pt x="13644" y="21234"/>
                    <a:pt x="13378" y="21336"/>
                    <a:pt x="13093" y="21576"/>
                  </a:cubicBezTo>
                  <a:cubicBezTo>
                    <a:pt x="12949" y="21250"/>
                    <a:pt x="12672" y="21108"/>
                    <a:pt x="12380" y="21108"/>
                  </a:cubicBezTo>
                  <a:cubicBezTo>
                    <a:pt x="11991" y="21108"/>
                    <a:pt x="11577" y="21359"/>
                    <a:pt x="11421" y="21758"/>
                  </a:cubicBezTo>
                  <a:cubicBezTo>
                    <a:pt x="11262" y="21397"/>
                    <a:pt x="10938" y="21221"/>
                    <a:pt x="10613" y="21221"/>
                  </a:cubicBezTo>
                  <a:cubicBezTo>
                    <a:pt x="10254" y="21221"/>
                    <a:pt x="9893" y="21435"/>
                    <a:pt x="9749" y="21849"/>
                  </a:cubicBezTo>
                  <a:cubicBezTo>
                    <a:pt x="9565" y="21405"/>
                    <a:pt x="9273" y="21177"/>
                    <a:pt x="9001" y="21177"/>
                  </a:cubicBezTo>
                  <a:cubicBezTo>
                    <a:pt x="8734" y="21177"/>
                    <a:pt x="8487" y="21397"/>
                    <a:pt x="8381" y="21849"/>
                  </a:cubicBezTo>
                  <a:cubicBezTo>
                    <a:pt x="8104" y="21537"/>
                    <a:pt x="7773" y="21403"/>
                    <a:pt x="7450" y="21403"/>
                  </a:cubicBezTo>
                  <a:cubicBezTo>
                    <a:pt x="6641" y="21403"/>
                    <a:pt x="5889" y="22248"/>
                    <a:pt x="6193" y="23247"/>
                  </a:cubicBezTo>
                  <a:cubicBezTo>
                    <a:pt x="5953" y="23188"/>
                    <a:pt x="5726" y="23160"/>
                    <a:pt x="5515" y="23160"/>
                  </a:cubicBezTo>
                  <a:cubicBezTo>
                    <a:pt x="4093" y="23160"/>
                    <a:pt x="3341" y="24422"/>
                    <a:pt x="3579" y="25983"/>
                  </a:cubicBezTo>
                  <a:cubicBezTo>
                    <a:pt x="3425" y="25951"/>
                    <a:pt x="3298" y="25934"/>
                    <a:pt x="3195" y="25934"/>
                  </a:cubicBezTo>
                  <a:cubicBezTo>
                    <a:pt x="2810" y="25934"/>
                    <a:pt x="2760" y="26174"/>
                    <a:pt x="2880" y="26773"/>
                  </a:cubicBezTo>
                  <a:cubicBezTo>
                    <a:pt x="2703" y="26719"/>
                    <a:pt x="2543" y="26692"/>
                    <a:pt x="2403" y="26692"/>
                  </a:cubicBezTo>
                  <a:cubicBezTo>
                    <a:pt x="1916" y="26692"/>
                    <a:pt x="1668" y="27018"/>
                    <a:pt x="1786" y="27655"/>
                  </a:cubicBezTo>
                  <a:cubicBezTo>
                    <a:pt x="1660" y="27631"/>
                    <a:pt x="1544" y="27619"/>
                    <a:pt x="1436" y="27619"/>
                  </a:cubicBezTo>
                  <a:cubicBezTo>
                    <a:pt x="45" y="27619"/>
                    <a:pt x="1" y="29508"/>
                    <a:pt x="114" y="30664"/>
                  </a:cubicBezTo>
                  <a:lnTo>
                    <a:pt x="42425" y="37989"/>
                  </a:lnTo>
                  <a:cubicBezTo>
                    <a:pt x="43135" y="34291"/>
                    <a:pt x="46609" y="8020"/>
                    <a:pt x="40909" y="8020"/>
                  </a:cubicBezTo>
                  <a:cubicBezTo>
                    <a:pt x="40752" y="8020"/>
                    <a:pt x="40589" y="8039"/>
                    <a:pt x="40418" y="8080"/>
                  </a:cubicBezTo>
                  <a:cubicBezTo>
                    <a:pt x="40837" y="7217"/>
                    <a:pt x="40242" y="6668"/>
                    <a:pt x="39448" y="6668"/>
                  </a:cubicBezTo>
                  <a:cubicBezTo>
                    <a:pt x="39319" y="6668"/>
                    <a:pt x="39186" y="6683"/>
                    <a:pt x="39051" y="6712"/>
                  </a:cubicBezTo>
                  <a:cubicBezTo>
                    <a:pt x="39714" y="5963"/>
                    <a:pt x="39338" y="5186"/>
                    <a:pt x="38389" y="5186"/>
                  </a:cubicBezTo>
                  <a:cubicBezTo>
                    <a:pt x="38338" y="5186"/>
                    <a:pt x="38285" y="5188"/>
                    <a:pt x="38230" y="5193"/>
                  </a:cubicBezTo>
                  <a:cubicBezTo>
                    <a:pt x="38984" y="4439"/>
                    <a:pt x="38712" y="2827"/>
                    <a:pt x="37669" y="2827"/>
                  </a:cubicBezTo>
                  <a:cubicBezTo>
                    <a:pt x="37534" y="2827"/>
                    <a:pt x="37387" y="2854"/>
                    <a:pt x="37227" y="2913"/>
                  </a:cubicBezTo>
                  <a:cubicBezTo>
                    <a:pt x="37306" y="1910"/>
                    <a:pt x="36455" y="1441"/>
                    <a:pt x="35582" y="1441"/>
                  </a:cubicBezTo>
                  <a:cubicBezTo>
                    <a:pt x="35105" y="1441"/>
                    <a:pt x="34622" y="1581"/>
                    <a:pt x="34279" y="1849"/>
                  </a:cubicBezTo>
                  <a:cubicBezTo>
                    <a:pt x="34057" y="603"/>
                    <a:pt x="33123" y="0"/>
                    <a:pt x="32201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69" name="Google Shape;2069;p15"/>
            <p:cNvSpPr/>
            <p:nvPr/>
          </p:nvSpPr>
          <p:spPr>
            <a:xfrm>
              <a:off x="5772400" y="2528250"/>
              <a:ext cx="666450" cy="323175"/>
            </a:xfrm>
            <a:custGeom>
              <a:rect b="b" l="l" r="r" t="t"/>
              <a:pathLst>
                <a:path extrusionOk="0" h="12927" w="26658">
                  <a:moveTo>
                    <a:pt x="10917" y="1"/>
                  </a:moveTo>
                  <a:cubicBezTo>
                    <a:pt x="10668" y="1"/>
                    <a:pt x="10470" y="210"/>
                    <a:pt x="10427" y="768"/>
                  </a:cubicBezTo>
                  <a:cubicBezTo>
                    <a:pt x="10208" y="488"/>
                    <a:pt x="9900" y="369"/>
                    <a:pt x="9595" y="369"/>
                  </a:cubicBezTo>
                  <a:cubicBezTo>
                    <a:pt x="8843" y="369"/>
                    <a:pt x="8106" y="1092"/>
                    <a:pt x="8755" y="1893"/>
                  </a:cubicBezTo>
                  <a:cubicBezTo>
                    <a:pt x="8636" y="1830"/>
                    <a:pt x="8515" y="1800"/>
                    <a:pt x="8400" y="1800"/>
                  </a:cubicBezTo>
                  <a:cubicBezTo>
                    <a:pt x="8018" y="1800"/>
                    <a:pt x="7705" y="2124"/>
                    <a:pt x="7752" y="2592"/>
                  </a:cubicBezTo>
                  <a:cubicBezTo>
                    <a:pt x="7547" y="2203"/>
                    <a:pt x="7150" y="1855"/>
                    <a:pt x="6772" y="1855"/>
                  </a:cubicBezTo>
                  <a:cubicBezTo>
                    <a:pt x="6590" y="1855"/>
                    <a:pt x="6411" y="1937"/>
                    <a:pt x="6262" y="2136"/>
                  </a:cubicBezTo>
                  <a:cubicBezTo>
                    <a:pt x="6262" y="1715"/>
                    <a:pt x="5987" y="1449"/>
                    <a:pt x="5709" y="1449"/>
                  </a:cubicBezTo>
                  <a:cubicBezTo>
                    <a:pt x="5524" y="1449"/>
                    <a:pt x="5338" y="1566"/>
                    <a:pt x="5229" y="1832"/>
                  </a:cubicBezTo>
                  <a:cubicBezTo>
                    <a:pt x="5050" y="1683"/>
                    <a:pt x="4820" y="1592"/>
                    <a:pt x="4611" y="1592"/>
                  </a:cubicBezTo>
                  <a:cubicBezTo>
                    <a:pt x="4393" y="1592"/>
                    <a:pt x="4197" y="1691"/>
                    <a:pt x="4104" y="1923"/>
                  </a:cubicBezTo>
                  <a:cubicBezTo>
                    <a:pt x="3817" y="1599"/>
                    <a:pt x="3420" y="1446"/>
                    <a:pt x="3030" y="1446"/>
                  </a:cubicBezTo>
                  <a:cubicBezTo>
                    <a:pt x="2432" y="1446"/>
                    <a:pt x="1850" y="1808"/>
                    <a:pt x="1703" y="2470"/>
                  </a:cubicBezTo>
                  <a:lnTo>
                    <a:pt x="1916" y="2288"/>
                  </a:lnTo>
                  <a:lnTo>
                    <a:pt x="1916" y="2288"/>
                  </a:lnTo>
                  <a:cubicBezTo>
                    <a:pt x="1399" y="2805"/>
                    <a:pt x="1095" y="3382"/>
                    <a:pt x="822" y="3990"/>
                  </a:cubicBezTo>
                  <a:cubicBezTo>
                    <a:pt x="1" y="5935"/>
                    <a:pt x="183" y="8154"/>
                    <a:pt x="548" y="10221"/>
                  </a:cubicBezTo>
                  <a:cubicBezTo>
                    <a:pt x="609" y="10525"/>
                    <a:pt x="670" y="10829"/>
                    <a:pt x="761" y="11133"/>
                  </a:cubicBezTo>
                  <a:lnTo>
                    <a:pt x="24500" y="12926"/>
                  </a:lnTo>
                  <a:cubicBezTo>
                    <a:pt x="24743" y="12470"/>
                    <a:pt x="24956" y="12045"/>
                    <a:pt x="25169" y="11589"/>
                  </a:cubicBezTo>
                  <a:cubicBezTo>
                    <a:pt x="25928" y="9826"/>
                    <a:pt x="26658" y="7789"/>
                    <a:pt x="26020" y="5875"/>
                  </a:cubicBezTo>
                  <a:cubicBezTo>
                    <a:pt x="25680" y="4968"/>
                    <a:pt x="23886" y="3267"/>
                    <a:pt x="22555" y="3267"/>
                  </a:cubicBezTo>
                  <a:cubicBezTo>
                    <a:pt x="22101" y="3267"/>
                    <a:pt x="21700" y="3465"/>
                    <a:pt x="21430" y="3960"/>
                  </a:cubicBezTo>
                  <a:cubicBezTo>
                    <a:pt x="21318" y="3335"/>
                    <a:pt x="20013" y="1632"/>
                    <a:pt x="19205" y="1632"/>
                  </a:cubicBezTo>
                  <a:cubicBezTo>
                    <a:pt x="18912" y="1632"/>
                    <a:pt x="18684" y="1857"/>
                    <a:pt x="18603" y="2440"/>
                  </a:cubicBezTo>
                  <a:cubicBezTo>
                    <a:pt x="18254" y="2149"/>
                    <a:pt x="17759" y="1949"/>
                    <a:pt x="17314" y="1949"/>
                  </a:cubicBezTo>
                  <a:cubicBezTo>
                    <a:pt x="16829" y="1949"/>
                    <a:pt x="16404" y="2186"/>
                    <a:pt x="16293" y="2805"/>
                  </a:cubicBezTo>
                  <a:cubicBezTo>
                    <a:pt x="16186" y="2272"/>
                    <a:pt x="15527" y="1650"/>
                    <a:pt x="14975" y="1650"/>
                  </a:cubicBezTo>
                  <a:cubicBezTo>
                    <a:pt x="14740" y="1650"/>
                    <a:pt x="14524" y="1763"/>
                    <a:pt x="14378" y="2045"/>
                  </a:cubicBezTo>
                  <a:cubicBezTo>
                    <a:pt x="14095" y="1521"/>
                    <a:pt x="13498" y="951"/>
                    <a:pt x="12881" y="951"/>
                  </a:cubicBezTo>
                  <a:cubicBezTo>
                    <a:pt x="12638" y="951"/>
                    <a:pt x="12391" y="1040"/>
                    <a:pt x="12159" y="1254"/>
                  </a:cubicBezTo>
                  <a:cubicBezTo>
                    <a:pt x="12002" y="704"/>
                    <a:pt x="11374" y="1"/>
                    <a:pt x="10917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70" name="Google Shape;2070;p15"/>
            <p:cNvSpPr/>
            <p:nvPr/>
          </p:nvSpPr>
          <p:spPr>
            <a:xfrm>
              <a:off x="5622700" y="2062200"/>
              <a:ext cx="1271325" cy="824175"/>
            </a:xfrm>
            <a:custGeom>
              <a:rect b="b" l="l" r="r" t="t"/>
              <a:pathLst>
                <a:path extrusionOk="0" h="32967" w="50853">
                  <a:moveTo>
                    <a:pt x="48767" y="1"/>
                  </a:moveTo>
                  <a:cubicBezTo>
                    <a:pt x="48428" y="1"/>
                    <a:pt x="48078" y="109"/>
                    <a:pt x="47722" y="352"/>
                  </a:cubicBezTo>
                  <a:lnTo>
                    <a:pt x="47692" y="322"/>
                  </a:lnTo>
                  <a:cubicBezTo>
                    <a:pt x="46446" y="1112"/>
                    <a:pt x="45534" y="2328"/>
                    <a:pt x="45260" y="3939"/>
                  </a:cubicBezTo>
                  <a:cubicBezTo>
                    <a:pt x="45211" y="3934"/>
                    <a:pt x="45162" y="3932"/>
                    <a:pt x="45114" y="3932"/>
                  </a:cubicBezTo>
                  <a:cubicBezTo>
                    <a:pt x="44162" y="3932"/>
                    <a:pt x="43545" y="4777"/>
                    <a:pt x="43892" y="5732"/>
                  </a:cubicBezTo>
                  <a:cubicBezTo>
                    <a:pt x="43848" y="5728"/>
                    <a:pt x="43805" y="5726"/>
                    <a:pt x="43762" y="5726"/>
                  </a:cubicBezTo>
                  <a:cubicBezTo>
                    <a:pt x="42801" y="5726"/>
                    <a:pt x="42179" y="6685"/>
                    <a:pt x="42616" y="7617"/>
                  </a:cubicBezTo>
                  <a:cubicBezTo>
                    <a:pt x="41035" y="7708"/>
                    <a:pt x="39303" y="10079"/>
                    <a:pt x="40974" y="11264"/>
                  </a:cubicBezTo>
                  <a:cubicBezTo>
                    <a:pt x="40214" y="11538"/>
                    <a:pt x="39759" y="12206"/>
                    <a:pt x="39576" y="13057"/>
                  </a:cubicBezTo>
                  <a:cubicBezTo>
                    <a:pt x="39406" y="12994"/>
                    <a:pt x="39204" y="12968"/>
                    <a:pt x="38987" y="12968"/>
                  </a:cubicBezTo>
                  <a:cubicBezTo>
                    <a:pt x="38274" y="12968"/>
                    <a:pt x="37398" y="13245"/>
                    <a:pt x="36932" y="13361"/>
                  </a:cubicBezTo>
                  <a:cubicBezTo>
                    <a:pt x="35989" y="13574"/>
                    <a:pt x="35260" y="13544"/>
                    <a:pt x="34774" y="14547"/>
                  </a:cubicBezTo>
                  <a:cubicBezTo>
                    <a:pt x="35034" y="14422"/>
                    <a:pt x="35312" y="14358"/>
                    <a:pt x="35589" y="14358"/>
                  </a:cubicBezTo>
                  <a:cubicBezTo>
                    <a:pt x="36119" y="14358"/>
                    <a:pt x="36643" y="14594"/>
                    <a:pt x="37023" y="15094"/>
                  </a:cubicBezTo>
                  <a:cubicBezTo>
                    <a:pt x="37230" y="14946"/>
                    <a:pt x="37460" y="14881"/>
                    <a:pt x="37692" y="14881"/>
                  </a:cubicBezTo>
                  <a:cubicBezTo>
                    <a:pt x="38173" y="14881"/>
                    <a:pt x="38661" y="15160"/>
                    <a:pt x="38968" y="15550"/>
                  </a:cubicBezTo>
                  <a:cubicBezTo>
                    <a:pt x="38797" y="15467"/>
                    <a:pt x="38603" y="15430"/>
                    <a:pt x="38404" y="15430"/>
                  </a:cubicBezTo>
                  <a:cubicBezTo>
                    <a:pt x="37438" y="15430"/>
                    <a:pt x="36364" y="16303"/>
                    <a:pt x="37296" y="17009"/>
                  </a:cubicBezTo>
                  <a:cubicBezTo>
                    <a:pt x="36324" y="17343"/>
                    <a:pt x="35382" y="18833"/>
                    <a:pt x="36567" y="19471"/>
                  </a:cubicBezTo>
                  <a:cubicBezTo>
                    <a:pt x="35807" y="19805"/>
                    <a:pt x="35108" y="20504"/>
                    <a:pt x="35078" y="21325"/>
                  </a:cubicBezTo>
                  <a:cubicBezTo>
                    <a:pt x="34896" y="21252"/>
                    <a:pt x="34739" y="21218"/>
                    <a:pt x="34596" y="21218"/>
                  </a:cubicBezTo>
                  <a:cubicBezTo>
                    <a:pt x="34259" y="21218"/>
                    <a:pt x="33999" y="21409"/>
                    <a:pt x="33679" y="21751"/>
                  </a:cubicBezTo>
                  <a:cubicBezTo>
                    <a:pt x="33375" y="21511"/>
                    <a:pt x="33017" y="21400"/>
                    <a:pt x="32666" y="21400"/>
                  </a:cubicBezTo>
                  <a:cubicBezTo>
                    <a:pt x="31862" y="21400"/>
                    <a:pt x="31096" y="21984"/>
                    <a:pt x="31096" y="22936"/>
                  </a:cubicBezTo>
                  <a:cubicBezTo>
                    <a:pt x="30850" y="22775"/>
                    <a:pt x="30587" y="22703"/>
                    <a:pt x="30330" y="22703"/>
                  </a:cubicBezTo>
                  <a:cubicBezTo>
                    <a:pt x="29760" y="22703"/>
                    <a:pt x="29219" y="23060"/>
                    <a:pt x="28968" y="23605"/>
                  </a:cubicBezTo>
                  <a:cubicBezTo>
                    <a:pt x="28573" y="23058"/>
                    <a:pt x="27570" y="22784"/>
                    <a:pt x="27144" y="22632"/>
                  </a:cubicBezTo>
                  <a:cubicBezTo>
                    <a:pt x="26622" y="22479"/>
                    <a:pt x="26131" y="22286"/>
                    <a:pt x="25679" y="22286"/>
                  </a:cubicBezTo>
                  <a:cubicBezTo>
                    <a:pt x="25236" y="22286"/>
                    <a:pt x="24831" y="22471"/>
                    <a:pt x="24469" y="23058"/>
                  </a:cubicBezTo>
                  <a:cubicBezTo>
                    <a:pt x="24134" y="22851"/>
                    <a:pt x="23803" y="22760"/>
                    <a:pt x="23489" y="22760"/>
                  </a:cubicBezTo>
                  <a:cubicBezTo>
                    <a:pt x="22324" y="22760"/>
                    <a:pt x="21400" y="24020"/>
                    <a:pt x="21400" y="25337"/>
                  </a:cubicBezTo>
                  <a:cubicBezTo>
                    <a:pt x="20761" y="25368"/>
                    <a:pt x="20670" y="25368"/>
                    <a:pt x="20214" y="25672"/>
                  </a:cubicBezTo>
                  <a:cubicBezTo>
                    <a:pt x="19979" y="25423"/>
                    <a:pt x="19703" y="25310"/>
                    <a:pt x="19430" y="25310"/>
                  </a:cubicBezTo>
                  <a:cubicBezTo>
                    <a:pt x="19069" y="25310"/>
                    <a:pt x="18711" y="25508"/>
                    <a:pt x="18451" y="25854"/>
                  </a:cubicBezTo>
                  <a:cubicBezTo>
                    <a:pt x="18348" y="25214"/>
                    <a:pt x="17908" y="24784"/>
                    <a:pt x="17389" y="24784"/>
                  </a:cubicBezTo>
                  <a:cubicBezTo>
                    <a:pt x="17143" y="24784"/>
                    <a:pt x="16881" y="24880"/>
                    <a:pt x="16627" y="25094"/>
                  </a:cubicBezTo>
                  <a:cubicBezTo>
                    <a:pt x="16650" y="23763"/>
                    <a:pt x="16053" y="22918"/>
                    <a:pt x="15036" y="22918"/>
                  </a:cubicBezTo>
                  <a:cubicBezTo>
                    <a:pt x="14683" y="22918"/>
                    <a:pt x="14278" y="23020"/>
                    <a:pt x="13831" y="23240"/>
                  </a:cubicBezTo>
                  <a:cubicBezTo>
                    <a:pt x="13572" y="22739"/>
                    <a:pt x="13067" y="22385"/>
                    <a:pt x="12591" y="22385"/>
                  </a:cubicBezTo>
                  <a:cubicBezTo>
                    <a:pt x="12229" y="22385"/>
                    <a:pt x="11883" y="22589"/>
                    <a:pt x="11673" y="23088"/>
                  </a:cubicBezTo>
                  <a:cubicBezTo>
                    <a:pt x="11531" y="22380"/>
                    <a:pt x="11040" y="21780"/>
                    <a:pt x="10458" y="21780"/>
                  </a:cubicBezTo>
                  <a:cubicBezTo>
                    <a:pt x="10166" y="21780"/>
                    <a:pt x="9850" y="21932"/>
                    <a:pt x="9545" y="22298"/>
                  </a:cubicBezTo>
                  <a:cubicBezTo>
                    <a:pt x="9263" y="21347"/>
                    <a:pt x="8538" y="20868"/>
                    <a:pt x="7832" y="20868"/>
                  </a:cubicBezTo>
                  <a:cubicBezTo>
                    <a:pt x="7092" y="20868"/>
                    <a:pt x="6373" y="21393"/>
                    <a:pt x="6202" y="22450"/>
                  </a:cubicBezTo>
                  <a:cubicBezTo>
                    <a:pt x="5982" y="22377"/>
                    <a:pt x="5779" y="22339"/>
                    <a:pt x="5595" y="22339"/>
                  </a:cubicBezTo>
                  <a:cubicBezTo>
                    <a:pt x="5168" y="22339"/>
                    <a:pt x="4843" y="22541"/>
                    <a:pt x="4651" y="22966"/>
                  </a:cubicBezTo>
                  <a:cubicBezTo>
                    <a:pt x="4560" y="22845"/>
                    <a:pt x="4500" y="22784"/>
                    <a:pt x="4378" y="22693"/>
                  </a:cubicBezTo>
                  <a:cubicBezTo>
                    <a:pt x="4219" y="22587"/>
                    <a:pt x="4019" y="22522"/>
                    <a:pt x="3826" y="22522"/>
                  </a:cubicBezTo>
                  <a:cubicBezTo>
                    <a:pt x="3686" y="22522"/>
                    <a:pt x="3550" y="22556"/>
                    <a:pt x="3436" y="22632"/>
                  </a:cubicBezTo>
                  <a:cubicBezTo>
                    <a:pt x="3284" y="22754"/>
                    <a:pt x="3253" y="22906"/>
                    <a:pt x="3253" y="23088"/>
                  </a:cubicBezTo>
                  <a:cubicBezTo>
                    <a:pt x="3193" y="23118"/>
                    <a:pt x="3193" y="23149"/>
                    <a:pt x="3162" y="23210"/>
                  </a:cubicBezTo>
                  <a:cubicBezTo>
                    <a:pt x="3010" y="22906"/>
                    <a:pt x="2767" y="22662"/>
                    <a:pt x="2433" y="22662"/>
                  </a:cubicBezTo>
                  <a:cubicBezTo>
                    <a:pt x="1977" y="22662"/>
                    <a:pt x="1916" y="23088"/>
                    <a:pt x="1946" y="23453"/>
                  </a:cubicBezTo>
                  <a:lnTo>
                    <a:pt x="1946" y="23574"/>
                  </a:lnTo>
                  <a:cubicBezTo>
                    <a:pt x="1794" y="23301"/>
                    <a:pt x="1582" y="23088"/>
                    <a:pt x="1338" y="22906"/>
                  </a:cubicBezTo>
                  <a:cubicBezTo>
                    <a:pt x="1065" y="22662"/>
                    <a:pt x="822" y="22541"/>
                    <a:pt x="487" y="22541"/>
                  </a:cubicBezTo>
                  <a:lnTo>
                    <a:pt x="396" y="24061"/>
                  </a:lnTo>
                  <a:lnTo>
                    <a:pt x="1" y="29319"/>
                  </a:lnTo>
                  <a:lnTo>
                    <a:pt x="48452" y="32967"/>
                  </a:lnTo>
                  <a:lnTo>
                    <a:pt x="50853" y="1325"/>
                  </a:lnTo>
                  <a:cubicBezTo>
                    <a:pt x="50243" y="546"/>
                    <a:pt x="49531" y="1"/>
                    <a:pt x="48767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71" name="Google Shape;2071;p15"/>
            <p:cNvSpPr/>
            <p:nvPr/>
          </p:nvSpPr>
          <p:spPr>
            <a:xfrm>
              <a:off x="5622700" y="2677375"/>
              <a:ext cx="516775" cy="155800"/>
            </a:xfrm>
            <a:custGeom>
              <a:rect b="b" l="l" r="r" t="t"/>
              <a:pathLst>
                <a:path extrusionOk="0" h="6232" w="20671">
                  <a:moveTo>
                    <a:pt x="366" y="1"/>
                  </a:moveTo>
                  <a:lnTo>
                    <a:pt x="1" y="4682"/>
                  </a:lnTo>
                  <a:lnTo>
                    <a:pt x="20670" y="6232"/>
                  </a:lnTo>
                  <a:cubicBezTo>
                    <a:pt x="20579" y="6201"/>
                    <a:pt x="20488" y="6201"/>
                    <a:pt x="20427" y="6141"/>
                  </a:cubicBezTo>
                  <a:cubicBezTo>
                    <a:pt x="19624" y="5999"/>
                    <a:pt x="19280" y="5472"/>
                    <a:pt x="18525" y="5472"/>
                  </a:cubicBezTo>
                  <a:cubicBezTo>
                    <a:pt x="18308" y="5472"/>
                    <a:pt x="18057" y="5515"/>
                    <a:pt x="17752" y="5624"/>
                  </a:cubicBezTo>
                  <a:cubicBezTo>
                    <a:pt x="17027" y="4256"/>
                    <a:pt x="15750" y="3326"/>
                    <a:pt x="14452" y="3326"/>
                  </a:cubicBezTo>
                  <a:cubicBezTo>
                    <a:pt x="13847" y="3326"/>
                    <a:pt x="13237" y="3528"/>
                    <a:pt x="12676" y="3983"/>
                  </a:cubicBezTo>
                  <a:cubicBezTo>
                    <a:pt x="12318" y="3550"/>
                    <a:pt x="11646" y="3117"/>
                    <a:pt x="11085" y="3117"/>
                  </a:cubicBezTo>
                  <a:cubicBezTo>
                    <a:pt x="10740" y="3117"/>
                    <a:pt x="10437" y="3281"/>
                    <a:pt x="10275" y="3709"/>
                  </a:cubicBezTo>
                  <a:cubicBezTo>
                    <a:pt x="9944" y="3396"/>
                    <a:pt x="9553" y="3242"/>
                    <a:pt x="9183" y="3242"/>
                  </a:cubicBezTo>
                  <a:cubicBezTo>
                    <a:pt x="8906" y="3242"/>
                    <a:pt x="8641" y="3327"/>
                    <a:pt x="8421" y="3496"/>
                  </a:cubicBezTo>
                  <a:cubicBezTo>
                    <a:pt x="8098" y="1240"/>
                    <a:pt x="6394" y="461"/>
                    <a:pt x="4908" y="461"/>
                  </a:cubicBezTo>
                  <a:cubicBezTo>
                    <a:pt x="3732" y="461"/>
                    <a:pt x="2692" y="950"/>
                    <a:pt x="2585" y="1581"/>
                  </a:cubicBezTo>
                  <a:cubicBezTo>
                    <a:pt x="1916" y="791"/>
                    <a:pt x="1278" y="183"/>
                    <a:pt x="366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72" name="Google Shape;2072;p15"/>
            <p:cNvSpPr/>
            <p:nvPr/>
          </p:nvSpPr>
          <p:spPr>
            <a:xfrm>
              <a:off x="6144000" y="2812675"/>
              <a:ext cx="183150" cy="34950"/>
            </a:xfrm>
            <a:custGeom>
              <a:rect b="b" l="l" r="r" t="t"/>
              <a:pathLst>
                <a:path extrusionOk="0" h="1398" w="7326">
                  <a:moveTo>
                    <a:pt x="3674" y="1"/>
                  </a:moveTo>
                  <a:cubicBezTo>
                    <a:pt x="3426" y="1"/>
                    <a:pt x="3183" y="20"/>
                    <a:pt x="2949" y="60"/>
                  </a:cubicBezTo>
                  <a:cubicBezTo>
                    <a:pt x="1946" y="242"/>
                    <a:pt x="973" y="820"/>
                    <a:pt x="0" y="820"/>
                  </a:cubicBezTo>
                  <a:lnTo>
                    <a:pt x="7326" y="1397"/>
                  </a:lnTo>
                  <a:cubicBezTo>
                    <a:pt x="6334" y="508"/>
                    <a:pt x="4939" y="1"/>
                    <a:pt x="367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73" name="Google Shape;2073;p15"/>
            <p:cNvSpPr/>
            <p:nvPr/>
          </p:nvSpPr>
          <p:spPr>
            <a:xfrm>
              <a:off x="5622700" y="2671300"/>
              <a:ext cx="677850" cy="173275"/>
            </a:xfrm>
            <a:custGeom>
              <a:rect b="b" l="l" r="r" t="t"/>
              <a:pathLst>
                <a:path extrusionOk="0" h="6931" w="27114">
                  <a:moveTo>
                    <a:pt x="244" y="1642"/>
                  </a:moveTo>
                  <a:lnTo>
                    <a:pt x="1" y="4864"/>
                  </a:lnTo>
                  <a:lnTo>
                    <a:pt x="3520" y="5134"/>
                  </a:lnTo>
                  <a:lnTo>
                    <a:pt x="3520" y="5134"/>
                  </a:lnTo>
                  <a:lnTo>
                    <a:pt x="2129" y="5016"/>
                  </a:lnTo>
                  <a:lnTo>
                    <a:pt x="2341" y="2554"/>
                  </a:lnTo>
                  <a:lnTo>
                    <a:pt x="244" y="1642"/>
                  </a:lnTo>
                  <a:close/>
                  <a:moveTo>
                    <a:pt x="3520" y="5134"/>
                  </a:moveTo>
                  <a:lnTo>
                    <a:pt x="3557" y="5137"/>
                  </a:lnTo>
                  <a:lnTo>
                    <a:pt x="4560" y="5229"/>
                  </a:lnTo>
                  <a:lnTo>
                    <a:pt x="4561" y="5214"/>
                  </a:lnTo>
                  <a:lnTo>
                    <a:pt x="4561" y="5214"/>
                  </a:lnTo>
                  <a:lnTo>
                    <a:pt x="3520" y="5134"/>
                  </a:lnTo>
                  <a:close/>
                  <a:moveTo>
                    <a:pt x="12889" y="1"/>
                  </a:moveTo>
                  <a:lnTo>
                    <a:pt x="12828" y="1034"/>
                  </a:lnTo>
                  <a:lnTo>
                    <a:pt x="11521" y="973"/>
                  </a:lnTo>
                  <a:lnTo>
                    <a:pt x="11369" y="2827"/>
                  </a:lnTo>
                  <a:lnTo>
                    <a:pt x="6475" y="2432"/>
                  </a:lnTo>
                  <a:lnTo>
                    <a:pt x="6384" y="3344"/>
                  </a:lnTo>
                  <a:lnTo>
                    <a:pt x="4712" y="3253"/>
                  </a:lnTo>
                  <a:lnTo>
                    <a:pt x="4561" y="5214"/>
                  </a:lnTo>
                  <a:lnTo>
                    <a:pt x="4561" y="5214"/>
                  </a:lnTo>
                  <a:lnTo>
                    <a:pt x="26901" y="6931"/>
                  </a:lnTo>
                  <a:lnTo>
                    <a:pt x="27114" y="4651"/>
                  </a:lnTo>
                  <a:lnTo>
                    <a:pt x="21703" y="4226"/>
                  </a:lnTo>
                  <a:lnTo>
                    <a:pt x="21521" y="6505"/>
                  </a:lnTo>
                  <a:lnTo>
                    <a:pt x="19120" y="6323"/>
                  </a:lnTo>
                  <a:lnTo>
                    <a:pt x="19424" y="2219"/>
                  </a:lnTo>
                  <a:lnTo>
                    <a:pt x="16506" y="274"/>
                  </a:lnTo>
                  <a:lnTo>
                    <a:pt x="12889" y="1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74" name="Google Shape;2074;p15"/>
            <p:cNvSpPr/>
            <p:nvPr/>
          </p:nvSpPr>
          <p:spPr>
            <a:xfrm>
              <a:off x="5631075" y="2722975"/>
              <a:ext cx="47900" cy="73725"/>
            </a:xfrm>
            <a:custGeom>
              <a:rect b="b" l="l" r="r" t="t"/>
              <a:pathLst>
                <a:path extrusionOk="0" h="2949" w="1916">
                  <a:moveTo>
                    <a:pt x="243" y="0"/>
                  </a:moveTo>
                  <a:lnTo>
                    <a:pt x="0" y="2858"/>
                  </a:lnTo>
                  <a:lnTo>
                    <a:pt x="1733" y="2949"/>
                  </a:lnTo>
                  <a:lnTo>
                    <a:pt x="1915" y="639"/>
                  </a:lnTo>
                  <a:lnTo>
                    <a:pt x="243" y="0"/>
                  </a:ln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75" name="Google Shape;2075;p15"/>
            <p:cNvSpPr/>
            <p:nvPr/>
          </p:nvSpPr>
          <p:spPr>
            <a:xfrm>
              <a:off x="5759500" y="2760975"/>
              <a:ext cx="21300" cy="44850"/>
            </a:xfrm>
            <a:custGeom>
              <a:rect b="b" l="l" r="r" t="t"/>
              <a:pathLst>
                <a:path extrusionOk="0" h="1794" w="852">
                  <a:moveTo>
                    <a:pt x="122" y="0"/>
                  </a:moveTo>
                  <a:lnTo>
                    <a:pt x="0" y="1733"/>
                  </a:lnTo>
                  <a:lnTo>
                    <a:pt x="699" y="1794"/>
                  </a:lnTo>
                  <a:lnTo>
                    <a:pt x="851" y="31"/>
                  </a:lnTo>
                  <a:lnTo>
                    <a:pt x="122" y="0"/>
                  </a:ln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76" name="Google Shape;2076;p15"/>
            <p:cNvSpPr/>
            <p:nvPr/>
          </p:nvSpPr>
          <p:spPr>
            <a:xfrm>
              <a:off x="6030025" y="2690300"/>
              <a:ext cx="72975" cy="72225"/>
            </a:xfrm>
            <a:custGeom>
              <a:rect b="b" l="l" r="r" t="t"/>
              <a:pathLst>
                <a:path extrusionOk="0" h="2889" w="2919">
                  <a:moveTo>
                    <a:pt x="91" y="0"/>
                  </a:moveTo>
                  <a:lnTo>
                    <a:pt x="0" y="1307"/>
                  </a:lnTo>
                  <a:lnTo>
                    <a:pt x="2796" y="2888"/>
                  </a:lnTo>
                  <a:lnTo>
                    <a:pt x="2918" y="1763"/>
                  </a:lnTo>
                  <a:lnTo>
                    <a:pt x="91" y="0"/>
                  </a:ln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77" name="Google Shape;2077;p15"/>
            <p:cNvSpPr/>
            <p:nvPr/>
          </p:nvSpPr>
          <p:spPr>
            <a:xfrm>
              <a:off x="6027725" y="2732100"/>
              <a:ext cx="72225" cy="72200"/>
            </a:xfrm>
            <a:custGeom>
              <a:rect b="b" l="l" r="r" t="t"/>
              <a:pathLst>
                <a:path extrusionOk="0" h="2888" w="2889">
                  <a:moveTo>
                    <a:pt x="92" y="0"/>
                  </a:moveTo>
                  <a:lnTo>
                    <a:pt x="1" y="1611"/>
                  </a:lnTo>
                  <a:lnTo>
                    <a:pt x="2767" y="2888"/>
                  </a:lnTo>
                  <a:lnTo>
                    <a:pt x="2888" y="1520"/>
                  </a:lnTo>
                  <a:lnTo>
                    <a:pt x="92" y="0"/>
                  </a:ln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78" name="Google Shape;2078;p15"/>
            <p:cNvSpPr/>
            <p:nvPr/>
          </p:nvSpPr>
          <p:spPr>
            <a:xfrm>
              <a:off x="6024700" y="2777675"/>
              <a:ext cx="70700" cy="51700"/>
            </a:xfrm>
            <a:custGeom>
              <a:rect b="b" l="l" r="r" t="t"/>
              <a:pathLst>
                <a:path extrusionOk="0" h="2068" w="2828">
                  <a:moveTo>
                    <a:pt x="31" y="1"/>
                  </a:moveTo>
                  <a:lnTo>
                    <a:pt x="0" y="822"/>
                  </a:lnTo>
                  <a:lnTo>
                    <a:pt x="2766" y="2068"/>
                  </a:lnTo>
                  <a:lnTo>
                    <a:pt x="2827" y="1308"/>
                  </a:lnTo>
                  <a:lnTo>
                    <a:pt x="31" y="1"/>
                  </a:ln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79" name="Google Shape;2079;p15"/>
            <p:cNvSpPr/>
            <p:nvPr/>
          </p:nvSpPr>
          <p:spPr>
            <a:xfrm>
              <a:off x="6250375" y="2790600"/>
              <a:ext cx="47150" cy="53225"/>
            </a:xfrm>
            <a:custGeom>
              <a:rect b="b" l="l" r="r" t="t"/>
              <a:pathLst>
                <a:path extrusionOk="0" h="2129" w="1886">
                  <a:moveTo>
                    <a:pt x="153" y="1"/>
                  </a:moveTo>
                  <a:lnTo>
                    <a:pt x="1" y="2007"/>
                  </a:lnTo>
                  <a:lnTo>
                    <a:pt x="1733" y="2128"/>
                  </a:lnTo>
                  <a:lnTo>
                    <a:pt x="1885" y="122"/>
                  </a:lnTo>
                  <a:lnTo>
                    <a:pt x="153" y="1"/>
                  </a:ln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80" name="Google Shape;2080;p15"/>
            <p:cNvSpPr/>
            <p:nvPr/>
          </p:nvSpPr>
          <p:spPr>
            <a:xfrm>
              <a:off x="6228350" y="2789075"/>
              <a:ext cx="23575" cy="51700"/>
            </a:xfrm>
            <a:custGeom>
              <a:rect b="b" l="l" r="r" t="t"/>
              <a:pathLst>
                <a:path extrusionOk="0" h="2068" w="943">
                  <a:moveTo>
                    <a:pt x="152" y="1"/>
                  </a:moveTo>
                  <a:lnTo>
                    <a:pt x="0" y="1977"/>
                  </a:lnTo>
                  <a:lnTo>
                    <a:pt x="791" y="2068"/>
                  </a:lnTo>
                  <a:lnTo>
                    <a:pt x="943" y="62"/>
                  </a:lnTo>
                  <a:lnTo>
                    <a:pt x="791" y="62"/>
                  </a:lnTo>
                  <a:lnTo>
                    <a:pt x="152" y="1"/>
                  </a:ln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81" name="Google Shape;2081;p15"/>
            <p:cNvSpPr/>
            <p:nvPr/>
          </p:nvSpPr>
          <p:spPr>
            <a:xfrm rot="228639">
              <a:off x="5642333" y="2158343"/>
              <a:ext cx="1243174" cy="424006"/>
            </a:xfrm>
            <a:custGeom>
              <a:rect b="b" l="l" r="r" t="t"/>
              <a:pathLst>
                <a:path extrusionOk="0" h="16960" w="63923">
                  <a:moveTo>
                    <a:pt x="62889" y="1"/>
                  </a:moveTo>
                  <a:cubicBezTo>
                    <a:pt x="62839" y="1"/>
                    <a:pt x="62788" y="5"/>
                    <a:pt x="62737" y="15"/>
                  </a:cubicBezTo>
                  <a:cubicBezTo>
                    <a:pt x="53831" y="2173"/>
                    <a:pt x="44925" y="4392"/>
                    <a:pt x="35989" y="6550"/>
                  </a:cubicBezTo>
                  <a:cubicBezTo>
                    <a:pt x="27083" y="8769"/>
                    <a:pt x="18085" y="10927"/>
                    <a:pt x="9180" y="13145"/>
                  </a:cubicBezTo>
                  <a:cubicBezTo>
                    <a:pt x="6414" y="13814"/>
                    <a:pt x="3617" y="14483"/>
                    <a:pt x="851" y="15152"/>
                  </a:cubicBezTo>
                  <a:cubicBezTo>
                    <a:pt x="365" y="15273"/>
                    <a:pt x="0" y="15729"/>
                    <a:pt x="122" y="16215"/>
                  </a:cubicBezTo>
                  <a:cubicBezTo>
                    <a:pt x="203" y="16648"/>
                    <a:pt x="596" y="16960"/>
                    <a:pt x="1024" y="16960"/>
                  </a:cubicBezTo>
                  <a:cubicBezTo>
                    <a:pt x="1077" y="16960"/>
                    <a:pt x="1131" y="16955"/>
                    <a:pt x="1185" y="16945"/>
                  </a:cubicBezTo>
                  <a:cubicBezTo>
                    <a:pt x="10122" y="14726"/>
                    <a:pt x="19058" y="12568"/>
                    <a:pt x="28025" y="10349"/>
                  </a:cubicBezTo>
                  <a:cubicBezTo>
                    <a:pt x="36961" y="8191"/>
                    <a:pt x="45867" y="6003"/>
                    <a:pt x="54803" y="3814"/>
                  </a:cubicBezTo>
                  <a:cubicBezTo>
                    <a:pt x="57570" y="3145"/>
                    <a:pt x="60305" y="2446"/>
                    <a:pt x="63102" y="1808"/>
                  </a:cubicBezTo>
                  <a:cubicBezTo>
                    <a:pt x="63588" y="1686"/>
                    <a:pt x="63922" y="1230"/>
                    <a:pt x="63801" y="744"/>
                  </a:cubicBezTo>
                  <a:cubicBezTo>
                    <a:pt x="63746" y="336"/>
                    <a:pt x="63326" y="1"/>
                    <a:pt x="62889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82" name="Google Shape;2082;p15"/>
            <p:cNvSpPr/>
            <p:nvPr/>
          </p:nvSpPr>
          <p:spPr>
            <a:xfrm>
              <a:off x="5698700" y="2476000"/>
              <a:ext cx="50950" cy="324500"/>
            </a:xfrm>
            <a:custGeom>
              <a:rect b="b" l="l" r="r" t="t"/>
              <a:pathLst>
                <a:path extrusionOk="0" h="12980" w="2038">
                  <a:moveTo>
                    <a:pt x="2037" y="1"/>
                  </a:moveTo>
                  <a:lnTo>
                    <a:pt x="1004" y="274"/>
                  </a:lnTo>
                  <a:cubicBezTo>
                    <a:pt x="882" y="1521"/>
                    <a:pt x="821" y="2797"/>
                    <a:pt x="700" y="4074"/>
                  </a:cubicBezTo>
                  <a:cubicBezTo>
                    <a:pt x="456" y="7022"/>
                    <a:pt x="244" y="9940"/>
                    <a:pt x="1" y="12919"/>
                  </a:cubicBezTo>
                  <a:lnTo>
                    <a:pt x="1034" y="12980"/>
                  </a:lnTo>
                  <a:cubicBezTo>
                    <a:pt x="1368" y="8664"/>
                    <a:pt x="1672" y="4317"/>
                    <a:pt x="203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83" name="Google Shape;2083;p15"/>
            <p:cNvSpPr/>
            <p:nvPr/>
          </p:nvSpPr>
          <p:spPr>
            <a:xfrm>
              <a:off x="5839275" y="2441825"/>
              <a:ext cx="53225" cy="369325"/>
            </a:xfrm>
            <a:custGeom>
              <a:rect b="b" l="l" r="r" t="t"/>
              <a:pathLst>
                <a:path extrusionOk="0" h="14773" w="2129">
                  <a:moveTo>
                    <a:pt x="2128" y="0"/>
                  </a:moveTo>
                  <a:lnTo>
                    <a:pt x="1125" y="213"/>
                  </a:lnTo>
                  <a:cubicBezTo>
                    <a:pt x="973" y="2097"/>
                    <a:pt x="852" y="3952"/>
                    <a:pt x="700" y="5836"/>
                  </a:cubicBezTo>
                  <a:cubicBezTo>
                    <a:pt x="457" y="8815"/>
                    <a:pt x="244" y="11733"/>
                    <a:pt x="1" y="14712"/>
                  </a:cubicBezTo>
                  <a:lnTo>
                    <a:pt x="1034" y="14772"/>
                  </a:lnTo>
                  <a:cubicBezTo>
                    <a:pt x="1429" y="9848"/>
                    <a:pt x="1794" y="4924"/>
                    <a:pt x="212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84" name="Google Shape;2084;p15"/>
            <p:cNvSpPr/>
            <p:nvPr/>
          </p:nvSpPr>
          <p:spPr>
            <a:xfrm>
              <a:off x="6119675" y="2373425"/>
              <a:ext cx="60825" cy="459750"/>
            </a:xfrm>
            <a:custGeom>
              <a:rect b="b" l="l" r="r" t="t"/>
              <a:pathLst>
                <a:path extrusionOk="0" h="18390" w="2433">
                  <a:moveTo>
                    <a:pt x="2432" y="1"/>
                  </a:moveTo>
                  <a:lnTo>
                    <a:pt x="1369" y="213"/>
                  </a:lnTo>
                  <a:lnTo>
                    <a:pt x="700" y="9454"/>
                  </a:lnTo>
                  <a:cubicBezTo>
                    <a:pt x="457" y="12432"/>
                    <a:pt x="214" y="15350"/>
                    <a:pt x="1" y="18299"/>
                  </a:cubicBezTo>
                  <a:lnTo>
                    <a:pt x="1034" y="18390"/>
                  </a:lnTo>
                  <a:cubicBezTo>
                    <a:pt x="1490" y="12280"/>
                    <a:pt x="1946" y="6110"/>
                    <a:pt x="2432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85" name="Google Shape;2085;p15"/>
            <p:cNvSpPr/>
            <p:nvPr/>
          </p:nvSpPr>
          <p:spPr>
            <a:xfrm>
              <a:off x="6259500" y="2339225"/>
              <a:ext cx="63850" cy="504600"/>
            </a:xfrm>
            <a:custGeom>
              <a:rect b="b" l="l" r="r" t="t"/>
              <a:pathLst>
                <a:path extrusionOk="0" h="20184" w="2554">
                  <a:moveTo>
                    <a:pt x="2554" y="1"/>
                  </a:moveTo>
                  <a:lnTo>
                    <a:pt x="1520" y="213"/>
                  </a:lnTo>
                  <a:cubicBezTo>
                    <a:pt x="1247" y="3922"/>
                    <a:pt x="943" y="7569"/>
                    <a:pt x="669" y="11247"/>
                  </a:cubicBezTo>
                  <a:cubicBezTo>
                    <a:pt x="456" y="14195"/>
                    <a:pt x="213" y="17144"/>
                    <a:pt x="1" y="20092"/>
                  </a:cubicBezTo>
                  <a:lnTo>
                    <a:pt x="1034" y="20183"/>
                  </a:lnTo>
                  <a:cubicBezTo>
                    <a:pt x="1520" y="13436"/>
                    <a:pt x="2037" y="6718"/>
                    <a:pt x="255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86" name="Google Shape;2086;p15"/>
            <p:cNvSpPr/>
            <p:nvPr/>
          </p:nvSpPr>
          <p:spPr>
            <a:xfrm>
              <a:off x="6400075" y="2302750"/>
              <a:ext cx="67650" cy="550200"/>
            </a:xfrm>
            <a:custGeom>
              <a:rect b="b" l="l" r="r" t="t"/>
              <a:pathLst>
                <a:path extrusionOk="0" h="22008" w="2706">
                  <a:moveTo>
                    <a:pt x="2706" y="1"/>
                  </a:moveTo>
                  <a:lnTo>
                    <a:pt x="1642" y="274"/>
                  </a:lnTo>
                  <a:cubicBezTo>
                    <a:pt x="1338" y="4560"/>
                    <a:pt x="973" y="8815"/>
                    <a:pt x="669" y="13071"/>
                  </a:cubicBezTo>
                  <a:cubicBezTo>
                    <a:pt x="457" y="16019"/>
                    <a:pt x="214" y="18968"/>
                    <a:pt x="1" y="21946"/>
                  </a:cubicBezTo>
                  <a:lnTo>
                    <a:pt x="1034" y="22007"/>
                  </a:lnTo>
                  <a:cubicBezTo>
                    <a:pt x="1581" y="14682"/>
                    <a:pt x="2128" y="7356"/>
                    <a:pt x="270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87" name="Google Shape;2087;p15"/>
            <p:cNvSpPr/>
            <p:nvPr/>
          </p:nvSpPr>
          <p:spPr>
            <a:xfrm>
              <a:off x="5968475" y="2403825"/>
              <a:ext cx="79050" cy="429350"/>
            </a:xfrm>
            <a:custGeom>
              <a:rect b="b" l="l" r="r" t="t"/>
              <a:pathLst>
                <a:path extrusionOk="0" h="17174" w="3162">
                  <a:moveTo>
                    <a:pt x="3161" y="0"/>
                  </a:moveTo>
                  <a:lnTo>
                    <a:pt x="1216" y="456"/>
                  </a:lnTo>
                  <a:lnTo>
                    <a:pt x="0" y="17022"/>
                  </a:lnTo>
                  <a:lnTo>
                    <a:pt x="1885" y="17174"/>
                  </a:lnTo>
                  <a:lnTo>
                    <a:pt x="3161" y="0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88" name="Google Shape;2088;p15"/>
            <p:cNvSpPr/>
            <p:nvPr/>
          </p:nvSpPr>
          <p:spPr>
            <a:xfrm>
              <a:off x="6529275" y="2264000"/>
              <a:ext cx="91950" cy="610975"/>
            </a:xfrm>
            <a:custGeom>
              <a:rect b="b" l="l" r="r" t="t"/>
              <a:pathLst>
                <a:path extrusionOk="0" h="24439" w="3678">
                  <a:moveTo>
                    <a:pt x="3678" y="1"/>
                  </a:moveTo>
                  <a:lnTo>
                    <a:pt x="1793" y="456"/>
                  </a:lnTo>
                  <a:lnTo>
                    <a:pt x="0" y="24317"/>
                  </a:lnTo>
                  <a:lnTo>
                    <a:pt x="1854" y="24439"/>
                  </a:lnTo>
                  <a:lnTo>
                    <a:pt x="3678" y="1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89" name="Google Shape;2089;p15"/>
            <p:cNvSpPr/>
            <p:nvPr/>
          </p:nvSpPr>
          <p:spPr>
            <a:xfrm>
              <a:off x="6678950" y="2234375"/>
              <a:ext cx="74500" cy="640600"/>
            </a:xfrm>
            <a:custGeom>
              <a:rect b="b" l="l" r="r" t="t"/>
              <a:pathLst>
                <a:path extrusionOk="0" h="25624" w="2980">
                  <a:moveTo>
                    <a:pt x="2980" y="0"/>
                  </a:moveTo>
                  <a:lnTo>
                    <a:pt x="1946" y="274"/>
                  </a:lnTo>
                  <a:lnTo>
                    <a:pt x="700" y="16687"/>
                  </a:lnTo>
                  <a:cubicBezTo>
                    <a:pt x="457" y="19666"/>
                    <a:pt x="244" y="22584"/>
                    <a:pt x="1" y="25532"/>
                  </a:cubicBezTo>
                  <a:lnTo>
                    <a:pt x="1034" y="25624"/>
                  </a:lnTo>
                  <a:cubicBezTo>
                    <a:pt x="1642" y="17721"/>
                    <a:pt x="2220" y="9818"/>
                    <a:pt x="2828" y="1885"/>
                  </a:cubicBezTo>
                  <a:cubicBezTo>
                    <a:pt x="2858" y="1277"/>
                    <a:pt x="2889" y="608"/>
                    <a:pt x="298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90" name="Google Shape;2090;p15"/>
            <p:cNvSpPr/>
            <p:nvPr/>
          </p:nvSpPr>
          <p:spPr>
            <a:xfrm>
              <a:off x="6819550" y="2200175"/>
              <a:ext cx="77525" cy="685450"/>
            </a:xfrm>
            <a:custGeom>
              <a:rect b="b" l="l" r="r" t="t"/>
              <a:pathLst>
                <a:path extrusionOk="0" h="27418" w="3101">
                  <a:moveTo>
                    <a:pt x="3101" y="0"/>
                  </a:moveTo>
                  <a:lnTo>
                    <a:pt x="2067" y="243"/>
                  </a:lnTo>
                  <a:lnTo>
                    <a:pt x="699" y="18481"/>
                  </a:lnTo>
                  <a:cubicBezTo>
                    <a:pt x="456" y="21429"/>
                    <a:pt x="243" y="24378"/>
                    <a:pt x="0" y="27326"/>
                  </a:cubicBezTo>
                  <a:lnTo>
                    <a:pt x="1034" y="27417"/>
                  </a:lnTo>
                  <a:cubicBezTo>
                    <a:pt x="1642" y="19484"/>
                    <a:pt x="2219" y="11611"/>
                    <a:pt x="2827" y="3648"/>
                  </a:cubicBezTo>
                  <a:cubicBezTo>
                    <a:pt x="2888" y="2432"/>
                    <a:pt x="3009" y="1216"/>
                    <a:pt x="310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91" name="Google Shape;2091;p15"/>
            <p:cNvSpPr/>
            <p:nvPr/>
          </p:nvSpPr>
          <p:spPr>
            <a:xfrm>
              <a:off x="6419075" y="2811125"/>
              <a:ext cx="9150" cy="6850"/>
            </a:xfrm>
            <a:custGeom>
              <a:rect b="b" l="l" r="r" t="t"/>
              <a:pathLst>
                <a:path extrusionOk="0" h="274" w="366">
                  <a:moveTo>
                    <a:pt x="183" y="0"/>
                  </a:moveTo>
                  <a:cubicBezTo>
                    <a:pt x="1" y="0"/>
                    <a:pt x="1" y="274"/>
                    <a:pt x="183" y="274"/>
                  </a:cubicBezTo>
                  <a:cubicBezTo>
                    <a:pt x="365" y="274"/>
                    <a:pt x="365" y="0"/>
                    <a:pt x="183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92" name="Google Shape;2092;p15"/>
            <p:cNvSpPr/>
            <p:nvPr/>
          </p:nvSpPr>
          <p:spPr>
            <a:xfrm>
              <a:off x="6490500" y="2574800"/>
              <a:ext cx="364775" cy="310825"/>
            </a:xfrm>
            <a:custGeom>
              <a:rect b="b" l="l" r="r" t="t"/>
              <a:pathLst>
                <a:path extrusionOk="0" h="12433" w="14591">
                  <a:moveTo>
                    <a:pt x="12554" y="0"/>
                  </a:moveTo>
                  <a:cubicBezTo>
                    <a:pt x="12615" y="1186"/>
                    <a:pt x="12220" y="2706"/>
                    <a:pt x="13223" y="3617"/>
                  </a:cubicBezTo>
                  <a:cubicBezTo>
                    <a:pt x="12311" y="2918"/>
                    <a:pt x="11490" y="3192"/>
                    <a:pt x="10487" y="2858"/>
                  </a:cubicBezTo>
                  <a:lnTo>
                    <a:pt x="10487" y="2858"/>
                  </a:lnTo>
                  <a:cubicBezTo>
                    <a:pt x="10548" y="3617"/>
                    <a:pt x="12493" y="4924"/>
                    <a:pt x="13314" y="4924"/>
                  </a:cubicBezTo>
                  <a:cubicBezTo>
                    <a:pt x="12767" y="5806"/>
                    <a:pt x="13375" y="6414"/>
                    <a:pt x="13223" y="7295"/>
                  </a:cubicBezTo>
                  <a:cubicBezTo>
                    <a:pt x="13024" y="7130"/>
                    <a:pt x="12777" y="7048"/>
                    <a:pt x="12534" y="7048"/>
                  </a:cubicBezTo>
                  <a:cubicBezTo>
                    <a:pt x="12109" y="7048"/>
                    <a:pt x="11698" y="7298"/>
                    <a:pt x="11582" y="7782"/>
                  </a:cubicBezTo>
                  <a:cubicBezTo>
                    <a:pt x="11808" y="7683"/>
                    <a:pt x="12053" y="7636"/>
                    <a:pt x="12297" y="7636"/>
                  </a:cubicBezTo>
                  <a:cubicBezTo>
                    <a:pt x="12578" y="7636"/>
                    <a:pt x="12857" y="7698"/>
                    <a:pt x="13101" y="7812"/>
                  </a:cubicBezTo>
                  <a:cubicBezTo>
                    <a:pt x="12098" y="8238"/>
                    <a:pt x="11308" y="9301"/>
                    <a:pt x="11399" y="10396"/>
                  </a:cubicBezTo>
                  <a:cubicBezTo>
                    <a:pt x="11186" y="10289"/>
                    <a:pt x="10966" y="10244"/>
                    <a:pt x="10742" y="10244"/>
                  </a:cubicBezTo>
                  <a:cubicBezTo>
                    <a:pt x="10518" y="10244"/>
                    <a:pt x="10290" y="10289"/>
                    <a:pt x="10062" y="10365"/>
                  </a:cubicBezTo>
                  <a:cubicBezTo>
                    <a:pt x="9910" y="9636"/>
                    <a:pt x="9606" y="8997"/>
                    <a:pt x="8907" y="8815"/>
                  </a:cubicBezTo>
                  <a:cubicBezTo>
                    <a:pt x="9727" y="8511"/>
                    <a:pt x="10974" y="8390"/>
                    <a:pt x="11582" y="7903"/>
                  </a:cubicBezTo>
                  <a:cubicBezTo>
                    <a:pt x="11030" y="7637"/>
                    <a:pt x="10657" y="7478"/>
                    <a:pt x="10232" y="7478"/>
                  </a:cubicBezTo>
                  <a:cubicBezTo>
                    <a:pt x="9977" y="7478"/>
                    <a:pt x="9704" y="7535"/>
                    <a:pt x="9363" y="7660"/>
                  </a:cubicBezTo>
                  <a:cubicBezTo>
                    <a:pt x="10062" y="7022"/>
                    <a:pt x="10579" y="6383"/>
                    <a:pt x="11308" y="5806"/>
                  </a:cubicBezTo>
                  <a:lnTo>
                    <a:pt x="11308" y="5806"/>
                  </a:lnTo>
                  <a:cubicBezTo>
                    <a:pt x="10183" y="6231"/>
                    <a:pt x="9363" y="6414"/>
                    <a:pt x="8755" y="7478"/>
                  </a:cubicBezTo>
                  <a:cubicBezTo>
                    <a:pt x="8664" y="7417"/>
                    <a:pt x="8147" y="7204"/>
                    <a:pt x="8086" y="7143"/>
                  </a:cubicBezTo>
                  <a:cubicBezTo>
                    <a:pt x="8694" y="6353"/>
                    <a:pt x="8998" y="5897"/>
                    <a:pt x="9028" y="4864"/>
                  </a:cubicBezTo>
                  <a:lnTo>
                    <a:pt x="9028" y="4864"/>
                  </a:lnTo>
                  <a:cubicBezTo>
                    <a:pt x="8360" y="5350"/>
                    <a:pt x="7782" y="5958"/>
                    <a:pt x="7782" y="6839"/>
                  </a:cubicBezTo>
                  <a:cubicBezTo>
                    <a:pt x="7630" y="6353"/>
                    <a:pt x="7326" y="5684"/>
                    <a:pt x="6779" y="5441"/>
                  </a:cubicBezTo>
                  <a:cubicBezTo>
                    <a:pt x="6596" y="5330"/>
                    <a:pt x="6423" y="5293"/>
                    <a:pt x="6255" y="5293"/>
                  </a:cubicBezTo>
                  <a:cubicBezTo>
                    <a:pt x="5943" y="5293"/>
                    <a:pt x="5650" y="5420"/>
                    <a:pt x="5344" y="5420"/>
                  </a:cubicBezTo>
                  <a:cubicBezTo>
                    <a:pt x="5189" y="5420"/>
                    <a:pt x="5030" y="5387"/>
                    <a:pt x="4864" y="5289"/>
                  </a:cubicBezTo>
                  <a:lnTo>
                    <a:pt x="4864" y="5289"/>
                  </a:lnTo>
                  <a:cubicBezTo>
                    <a:pt x="4919" y="5973"/>
                    <a:pt x="5564" y="6558"/>
                    <a:pt x="6246" y="6558"/>
                  </a:cubicBezTo>
                  <a:cubicBezTo>
                    <a:pt x="6322" y="6558"/>
                    <a:pt x="6399" y="6551"/>
                    <a:pt x="6475" y="6535"/>
                  </a:cubicBezTo>
                  <a:lnTo>
                    <a:pt x="6475" y="6535"/>
                  </a:lnTo>
                  <a:cubicBezTo>
                    <a:pt x="6262" y="6961"/>
                    <a:pt x="6293" y="7356"/>
                    <a:pt x="6536" y="7630"/>
                  </a:cubicBezTo>
                  <a:cubicBezTo>
                    <a:pt x="6019" y="7812"/>
                    <a:pt x="5563" y="8238"/>
                    <a:pt x="5533" y="8815"/>
                  </a:cubicBezTo>
                  <a:cubicBezTo>
                    <a:pt x="4969" y="7857"/>
                    <a:pt x="4562" y="6820"/>
                    <a:pt x="3463" y="6820"/>
                  </a:cubicBezTo>
                  <a:cubicBezTo>
                    <a:pt x="3378" y="6820"/>
                    <a:pt x="3287" y="6826"/>
                    <a:pt x="3192" y="6839"/>
                  </a:cubicBezTo>
                  <a:cubicBezTo>
                    <a:pt x="2223" y="6989"/>
                    <a:pt x="1538" y="8053"/>
                    <a:pt x="639" y="8053"/>
                  </a:cubicBezTo>
                  <a:cubicBezTo>
                    <a:pt x="438" y="8053"/>
                    <a:pt x="228" y="8000"/>
                    <a:pt x="1" y="7873"/>
                  </a:cubicBezTo>
                  <a:lnTo>
                    <a:pt x="1" y="7873"/>
                  </a:lnTo>
                  <a:cubicBezTo>
                    <a:pt x="487" y="8724"/>
                    <a:pt x="1429" y="8967"/>
                    <a:pt x="2341" y="8997"/>
                  </a:cubicBezTo>
                  <a:cubicBezTo>
                    <a:pt x="3436" y="8997"/>
                    <a:pt x="3740" y="9028"/>
                    <a:pt x="4712" y="9879"/>
                  </a:cubicBezTo>
                  <a:cubicBezTo>
                    <a:pt x="3344" y="10213"/>
                    <a:pt x="2493" y="10365"/>
                    <a:pt x="1673" y="11520"/>
                  </a:cubicBezTo>
                  <a:lnTo>
                    <a:pt x="13709" y="12432"/>
                  </a:lnTo>
                  <a:lnTo>
                    <a:pt x="14591" y="973"/>
                  </a:lnTo>
                  <a:lnTo>
                    <a:pt x="14591" y="973"/>
                  </a:lnTo>
                  <a:cubicBezTo>
                    <a:pt x="14074" y="1368"/>
                    <a:pt x="13709" y="1824"/>
                    <a:pt x="13861" y="2462"/>
                  </a:cubicBezTo>
                  <a:cubicBezTo>
                    <a:pt x="13618" y="1642"/>
                    <a:pt x="12949" y="882"/>
                    <a:pt x="12554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93" name="Google Shape;2093;p15"/>
            <p:cNvSpPr/>
            <p:nvPr/>
          </p:nvSpPr>
          <p:spPr>
            <a:xfrm>
              <a:off x="6452525" y="2799725"/>
              <a:ext cx="182200" cy="41075"/>
            </a:xfrm>
            <a:custGeom>
              <a:rect b="b" l="l" r="r" t="t"/>
              <a:pathLst>
                <a:path extrusionOk="0" h="1643" w="7288">
                  <a:moveTo>
                    <a:pt x="61" y="0"/>
                  </a:moveTo>
                  <a:cubicBezTo>
                    <a:pt x="30" y="31"/>
                    <a:pt x="0" y="122"/>
                    <a:pt x="30" y="152"/>
                  </a:cubicBezTo>
                  <a:cubicBezTo>
                    <a:pt x="243" y="304"/>
                    <a:pt x="395" y="578"/>
                    <a:pt x="608" y="760"/>
                  </a:cubicBezTo>
                  <a:cubicBezTo>
                    <a:pt x="760" y="943"/>
                    <a:pt x="1003" y="1155"/>
                    <a:pt x="1246" y="1307"/>
                  </a:cubicBezTo>
                  <a:cubicBezTo>
                    <a:pt x="1612" y="1480"/>
                    <a:pt x="2055" y="1560"/>
                    <a:pt x="2476" y="1560"/>
                  </a:cubicBezTo>
                  <a:cubicBezTo>
                    <a:pt x="2650" y="1560"/>
                    <a:pt x="2819" y="1547"/>
                    <a:pt x="2979" y="1520"/>
                  </a:cubicBezTo>
                  <a:cubicBezTo>
                    <a:pt x="3648" y="1459"/>
                    <a:pt x="4195" y="1095"/>
                    <a:pt x="4863" y="1095"/>
                  </a:cubicBezTo>
                  <a:cubicBezTo>
                    <a:pt x="5532" y="1155"/>
                    <a:pt x="6110" y="1551"/>
                    <a:pt x="6748" y="1642"/>
                  </a:cubicBezTo>
                  <a:cubicBezTo>
                    <a:pt x="6758" y="1643"/>
                    <a:pt x="6767" y="1643"/>
                    <a:pt x="6777" y="1643"/>
                  </a:cubicBezTo>
                  <a:cubicBezTo>
                    <a:pt x="7179" y="1643"/>
                    <a:pt x="7288" y="1030"/>
                    <a:pt x="6991" y="852"/>
                  </a:cubicBezTo>
                  <a:cubicBezTo>
                    <a:pt x="6718" y="700"/>
                    <a:pt x="6383" y="608"/>
                    <a:pt x="6110" y="487"/>
                  </a:cubicBezTo>
                  <a:cubicBezTo>
                    <a:pt x="5806" y="396"/>
                    <a:pt x="5471" y="304"/>
                    <a:pt x="5167" y="274"/>
                  </a:cubicBezTo>
                  <a:cubicBezTo>
                    <a:pt x="5061" y="260"/>
                    <a:pt x="4957" y="254"/>
                    <a:pt x="4854" y="254"/>
                  </a:cubicBezTo>
                  <a:cubicBezTo>
                    <a:pt x="4283" y="254"/>
                    <a:pt x="3763" y="444"/>
                    <a:pt x="3222" y="548"/>
                  </a:cubicBezTo>
                  <a:cubicBezTo>
                    <a:pt x="3064" y="565"/>
                    <a:pt x="2896" y="583"/>
                    <a:pt x="2724" y="583"/>
                  </a:cubicBezTo>
                  <a:cubicBezTo>
                    <a:pt x="2597" y="583"/>
                    <a:pt x="2469" y="573"/>
                    <a:pt x="2341" y="548"/>
                  </a:cubicBezTo>
                  <a:cubicBezTo>
                    <a:pt x="2067" y="456"/>
                    <a:pt x="1885" y="335"/>
                    <a:pt x="1611" y="244"/>
                  </a:cubicBezTo>
                  <a:cubicBezTo>
                    <a:pt x="1094" y="31"/>
                    <a:pt x="608" y="61"/>
                    <a:pt x="61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94" name="Google Shape;2094;p15"/>
            <p:cNvSpPr/>
            <p:nvPr/>
          </p:nvSpPr>
          <p:spPr>
            <a:xfrm>
              <a:off x="6764075" y="2442775"/>
              <a:ext cx="81325" cy="215125"/>
            </a:xfrm>
            <a:custGeom>
              <a:rect b="b" l="l" r="r" t="t"/>
              <a:pathLst>
                <a:path extrusionOk="0" h="8605" w="3253">
                  <a:moveTo>
                    <a:pt x="12" y="0"/>
                  </a:moveTo>
                  <a:cubicBezTo>
                    <a:pt x="8" y="0"/>
                    <a:pt x="0" y="8"/>
                    <a:pt x="0" y="23"/>
                  </a:cubicBezTo>
                  <a:cubicBezTo>
                    <a:pt x="16" y="8"/>
                    <a:pt x="16" y="0"/>
                    <a:pt x="12" y="0"/>
                  </a:cubicBezTo>
                  <a:close/>
                  <a:moveTo>
                    <a:pt x="0" y="23"/>
                  </a:moveTo>
                  <a:lnTo>
                    <a:pt x="0" y="23"/>
                  </a:lnTo>
                  <a:cubicBezTo>
                    <a:pt x="1277" y="2759"/>
                    <a:pt x="2310" y="5585"/>
                    <a:pt x="2979" y="8503"/>
                  </a:cubicBezTo>
                  <a:cubicBezTo>
                    <a:pt x="3003" y="8575"/>
                    <a:pt x="3050" y="8604"/>
                    <a:pt x="3099" y="8604"/>
                  </a:cubicBezTo>
                  <a:cubicBezTo>
                    <a:pt x="3174" y="8604"/>
                    <a:pt x="3253" y="8535"/>
                    <a:pt x="3253" y="8442"/>
                  </a:cubicBezTo>
                  <a:cubicBezTo>
                    <a:pt x="2827" y="5433"/>
                    <a:pt x="1399" y="2667"/>
                    <a:pt x="0" y="23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95" name="Google Shape;2095;p15"/>
            <p:cNvSpPr/>
            <p:nvPr/>
          </p:nvSpPr>
          <p:spPr>
            <a:xfrm>
              <a:off x="6802825" y="2482850"/>
              <a:ext cx="50175" cy="167875"/>
            </a:xfrm>
            <a:custGeom>
              <a:rect b="b" l="l" r="r" t="t"/>
              <a:pathLst>
                <a:path extrusionOk="0" h="6715" w="2007">
                  <a:moveTo>
                    <a:pt x="0" y="0"/>
                  </a:moveTo>
                  <a:lnTo>
                    <a:pt x="0" y="0"/>
                  </a:lnTo>
                  <a:cubicBezTo>
                    <a:pt x="943" y="2067"/>
                    <a:pt x="1368" y="4347"/>
                    <a:pt x="1794" y="6627"/>
                  </a:cubicBezTo>
                  <a:cubicBezTo>
                    <a:pt x="1808" y="6684"/>
                    <a:pt x="1856" y="6714"/>
                    <a:pt x="1903" y="6714"/>
                  </a:cubicBezTo>
                  <a:cubicBezTo>
                    <a:pt x="1956" y="6714"/>
                    <a:pt x="2007" y="6677"/>
                    <a:pt x="2007" y="6596"/>
                  </a:cubicBezTo>
                  <a:cubicBezTo>
                    <a:pt x="1733" y="4286"/>
                    <a:pt x="1064" y="2067"/>
                    <a:pt x="0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96" name="Google Shape;2096;p15"/>
            <p:cNvSpPr/>
            <p:nvPr/>
          </p:nvSpPr>
          <p:spPr>
            <a:xfrm>
              <a:off x="6741275" y="2514425"/>
              <a:ext cx="62100" cy="33125"/>
            </a:xfrm>
            <a:custGeom>
              <a:rect b="b" l="l" r="r" t="t"/>
              <a:pathLst>
                <a:path extrusionOk="0" h="1325" w="2484">
                  <a:moveTo>
                    <a:pt x="1915" y="622"/>
                  </a:moveTo>
                  <a:lnTo>
                    <a:pt x="1915" y="622"/>
                  </a:lnTo>
                  <a:cubicBezTo>
                    <a:pt x="1947" y="638"/>
                    <a:pt x="1963" y="654"/>
                    <a:pt x="1974" y="675"/>
                  </a:cubicBezTo>
                  <a:lnTo>
                    <a:pt x="1974" y="675"/>
                  </a:lnTo>
                  <a:cubicBezTo>
                    <a:pt x="1954" y="658"/>
                    <a:pt x="1934" y="641"/>
                    <a:pt x="1915" y="622"/>
                  </a:cubicBezTo>
                  <a:close/>
                  <a:moveTo>
                    <a:pt x="1307" y="1057"/>
                  </a:moveTo>
                  <a:lnTo>
                    <a:pt x="1307" y="1057"/>
                  </a:lnTo>
                  <a:cubicBezTo>
                    <a:pt x="1317" y="1060"/>
                    <a:pt x="1321" y="1061"/>
                    <a:pt x="1322" y="1061"/>
                  </a:cubicBezTo>
                  <a:cubicBezTo>
                    <a:pt x="1323" y="1061"/>
                    <a:pt x="1317" y="1059"/>
                    <a:pt x="1307" y="1057"/>
                  </a:cubicBezTo>
                  <a:close/>
                  <a:moveTo>
                    <a:pt x="221" y="1"/>
                  </a:moveTo>
                  <a:cubicBezTo>
                    <a:pt x="196" y="1"/>
                    <a:pt x="173" y="4"/>
                    <a:pt x="152" y="14"/>
                  </a:cubicBezTo>
                  <a:cubicBezTo>
                    <a:pt x="31" y="14"/>
                    <a:pt x="0" y="105"/>
                    <a:pt x="31" y="136"/>
                  </a:cubicBezTo>
                  <a:cubicBezTo>
                    <a:pt x="61" y="196"/>
                    <a:pt x="152" y="257"/>
                    <a:pt x="183" y="288"/>
                  </a:cubicBezTo>
                  <a:cubicBezTo>
                    <a:pt x="213" y="348"/>
                    <a:pt x="244" y="409"/>
                    <a:pt x="335" y="470"/>
                  </a:cubicBezTo>
                  <a:cubicBezTo>
                    <a:pt x="456" y="592"/>
                    <a:pt x="608" y="713"/>
                    <a:pt x="760" y="774"/>
                  </a:cubicBezTo>
                  <a:cubicBezTo>
                    <a:pt x="912" y="896"/>
                    <a:pt x="1064" y="956"/>
                    <a:pt x="1216" y="1048"/>
                  </a:cubicBezTo>
                  <a:cubicBezTo>
                    <a:pt x="1255" y="1048"/>
                    <a:pt x="1289" y="1053"/>
                    <a:pt x="1307" y="1057"/>
                  </a:cubicBezTo>
                  <a:lnTo>
                    <a:pt x="1307" y="1057"/>
                  </a:lnTo>
                  <a:cubicBezTo>
                    <a:pt x="1300" y="1055"/>
                    <a:pt x="1290" y="1052"/>
                    <a:pt x="1277" y="1048"/>
                  </a:cubicBezTo>
                  <a:lnTo>
                    <a:pt x="1307" y="1048"/>
                  </a:lnTo>
                  <a:cubicBezTo>
                    <a:pt x="1368" y="1048"/>
                    <a:pt x="1399" y="1078"/>
                    <a:pt x="1429" y="1078"/>
                  </a:cubicBezTo>
                  <a:cubicBezTo>
                    <a:pt x="1513" y="1099"/>
                    <a:pt x="1597" y="1134"/>
                    <a:pt x="1671" y="1134"/>
                  </a:cubicBezTo>
                  <a:cubicBezTo>
                    <a:pt x="1678" y="1134"/>
                    <a:pt x="1685" y="1134"/>
                    <a:pt x="1691" y="1133"/>
                  </a:cubicBezTo>
                  <a:lnTo>
                    <a:pt x="1691" y="1133"/>
                  </a:lnTo>
                  <a:cubicBezTo>
                    <a:pt x="1865" y="1192"/>
                    <a:pt x="2004" y="1268"/>
                    <a:pt x="2189" y="1321"/>
                  </a:cubicBezTo>
                  <a:cubicBezTo>
                    <a:pt x="2203" y="1323"/>
                    <a:pt x="2216" y="1324"/>
                    <a:pt x="2229" y="1324"/>
                  </a:cubicBezTo>
                  <a:cubicBezTo>
                    <a:pt x="2388" y="1324"/>
                    <a:pt x="2484" y="1158"/>
                    <a:pt x="2371" y="1017"/>
                  </a:cubicBezTo>
                  <a:cubicBezTo>
                    <a:pt x="2294" y="863"/>
                    <a:pt x="2131" y="796"/>
                    <a:pt x="1991" y="688"/>
                  </a:cubicBezTo>
                  <a:lnTo>
                    <a:pt x="1991" y="688"/>
                  </a:lnTo>
                  <a:cubicBezTo>
                    <a:pt x="1951" y="582"/>
                    <a:pt x="1868" y="549"/>
                    <a:pt x="1763" y="470"/>
                  </a:cubicBezTo>
                  <a:cubicBezTo>
                    <a:pt x="1733" y="440"/>
                    <a:pt x="1703" y="409"/>
                    <a:pt x="1672" y="409"/>
                  </a:cubicBezTo>
                  <a:cubicBezTo>
                    <a:pt x="1672" y="409"/>
                    <a:pt x="1611" y="409"/>
                    <a:pt x="1611" y="348"/>
                  </a:cubicBezTo>
                  <a:lnTo>
                    <a:pt x="1611" y="348"/>
                  </a:lnTo>
                  <a:cubicBezTo>
                    <a:pt x="1611" y="348"/>
                    <a:pt x="1611" y="348"/>
                    <a:pt x="1611" y="348"/>
                  </a:cubicBezTo>
                  <a:cubicBezTo>
                    <a:pt x="1551" y="288"/>
                    <a:pt x="1429" y="257"/>
                    <a:pt x="1307" y="196"/>
                  </a:cubicBezTo>
                  <a:cubicBezTo>
                    <a:pt x="1247" y="166"/>
                    <a:pt x="1155" y="166"/>
                    <a:pt x="1095" y="136"/>
                  </a:cubicBezTo>
                  <a:cubicBezTo>
                    <a:pt x="943" y="105"/>
                    <a:pt x="760" y="14"/>
                    <a:pt x="608" y="14"/>
                  </a:cubicBezTo>
                  <a:lnTo>
                    <a:pt x="365" y="14"/>
                  </a:lnTo>
                  <a:cubicBezTo>
                    <a:pt x="325" y="14"/>
                    <a:pt x="271" y="1"/>
                    <a:pt x="221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97" name="Google Shape;2097;p15"/>
            <p:cNvSpPr/>
            <p:nvPr/>
          </p:nvSpPr>
          <p:spPr>
            <a:xfrm>
              <a:off x="6760275" y="2561125"/>
              <a:ext cx="45625" cy="14025"/>
            </a:xfrm>
            <a:custGeom>
              <a:rect b="b" l="l" r="r" t="t"/>
              <a:pathLst>
                <a:path extrusionOk="0" h="561" w="1825">
                  <a:moveTo>
                    <a:pt x="1064" y="0"/>
                  </a:moveTo>
                  <a:cubicBezTo>
                    <a:pt x="973" y="0"/>
                    <a:pt x="912" y="61"/>
                    <a:pt x="821" y="61"/>
                  </a:cubicBezTo>
                  <a:cubicBezTo>
                    <a:pt x="669" y="91"/>
                    <a:pt x="517" y="91"/>
                    <a:pt x="395" y="152"/>
                  </a:cubicBezTo>
                  <a:cubicBezTo>
                    <a:pt x="304" y="243"/>
                    <a:pt x="183" y="274"/>
                    <a:pt x="61" y="365"/>
                  </a:cubicBezTo>
                  <a:cubicBezTo>
                    <a:pt x="0" y="395"/>
                    <a:pt x="31" y="456"/>
                    <a:pt x="92" y="517"/>
                  </a:cubicBezTo>
                  <a:cubicBezTo>
                    <a:pt x="213" y="547"/>
                    <a:pt x="335" y="547"/>
                    <a:pt x="456" y="547"/>
                  </a:cubicBezTo>
                  <a:cubicBezTo>
                    <a:pt x="507" y="557"/>
                    <a:pt x="551" y="561"/>
                    <a:pt x="591" y="561"/>
                  </a:cubicBezTo>
                  <a:cubicBezTo>
                    <a:pt x="672" y="561"/>
                    <a:pt x="740" y="547"/>
                    <a:pt x="821" y="547"/>
                  </a:cubicBezTo>
                  <a:lnTo>
                    <a:pt x="1429" y="547"/>
                  </a:lnTo>
                  <a:cubicBezTo>
                    <a:pt x="1520" y="517"/>
                    <a:pt x="1429" y="517"/>
                    <a:pt x="1520" y="517"/>
                  </a:cubicBezTo>
                  <a:lnTo>
                    <a:pt x="1611" y="517"/>
                  </a:lnTo>
                  <a:cubicBezTo>
                    <a:pt x="1763" y="517"/>
                    <a:pt x="1824" y="304"/>
                    <a:pt x="1702" y="243"/>
                  </a:cubicBezTo>
                  <a:cubicBezTo>
                    <a:pt x="1672" y="213"/>
                    <a:pt x="1581" y="152"/>
                    <a:pt x="1551" y="122"/>
                  </a:cubicBezTo>
                  <a:cubicBezTo>
                    <a:pt x="1459" y="91"/>
                    <a:pt x="1399" y="61"/>
                    <a:pt x="1307" y="61"/>
                  </a:cubicBezTo>
                  <a:cubicBezTo>
                    <a:pt x="1247" y="61"/>
                    <a:pt x="1155" y="0"/>
                    <a:pt x="1064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98" name="Google Shape;2098;p15"/>
            <p:cNvSpPr/>
            <p:nvPr/>
          </p:nvSpPr>
          <p:spPr>
            <a:xfrm>
              <a:off x="6788375" y="2430500"/>
              <a:ext cx="32700" cy="52350"/>
            </a:xfrm>
            <a:custGeom>
              <a:rect b="b" l="l" r="r" t="t"/>
              <a:pathLst>
                <a:path extrusionOk="0" h="2094" w="1308">
                  <a:moveTo>
                    <a:pt x="943" y="1091"/>
                  </a:moveTo>
                  <a:cubicBezTo>
                    <a:pt x="938" y="1097"/>
                    <a:pt x="934" y="1104"/>
                    <a:pt x="930" y="1112"/>
                  </a:cubicBezTo>
                  <a:lnTo>
                    <a:pt x="930" y="1112"/>
                  </a:lnTo>
                  <a:cubicBezTo>
                    <a:pt x="929" y="1109"/>
                    <a:pt x="932" y="1102"/>
                    <a:pt x="943" y="1091"/>
                  </a:cubicBezTo>
                  <a:close/>
                  <a:moveTo>
                    <a:pt x="1209" y="1"/>
                  </a:moveTo>
                  <a:cubicBezTo>
                    <a:pt x="1176" y="1"/>
                    <a:pt x="1136" y="7"/>
                    <a:pt x="1095" y="28"/>
                  </a:cubicBezTo>
                  <a:cubicBezTo>
                    <a:pt x="1034" y="58"/>
                    <a:pt x="1004" y="119"/>
                    <a:pt x="913" y="149"/>
                  </a:cubicBezTo>
                  <a:cubicBezTo>
                    <a:pt x="852" y="210"/>
                    <a:pt x="761" y="301"/>
                    <a:pt x="700" y="332"/>
                  </a:cubicBezTo>
                  <a:lnTo>
                    <a:pt x="639" y="362"/>
                  </a:lnTo>
                  <a:cubicBezTo>
                    <a:pt x="609" y="423"/>
                    <a:pt x="548" y="453"/>
                    <a:pt x="487" y="484"/>
                  </a:cubicBezTo>
                  <a:cubicBezTo>
                    <a:pt x="427" y="575"/>
                    <a:pt x="335" y="666"/>
                    <a:pt x="305" y="757"/>
                  </a:cubicBezTo>
                  <a:cubicBezTo>
                    <a:pt x="183" y="909"/>
                    <a:pt x="123" y="1091"/>
                    <a:pt x="92" y="1274"/>
                  </a:cubicBezTo>
                  <a:cubicBezTo>
                    <a:pt x="31" y="1517"/>
                    <a:pt x="1" y="1791"/>
                    <a:pt x="153" y="1973"/>
                  </a:cubicBezTo>
                  <a:cubicBezTo>
                    <a:pt x="206" y="2043"/>
                    <a:pt x="289" y="2093"/>
                    <a:pt x="374" y="2093"/>
                  </a:cubicBezTo>
                  <a:cubicBezTo>
                    <a:pt x="435" y="2093"/>
                    <a:pt x="497" y="2067"/>
                    <a:pt x="548" y="2003"/>
                  </a:cubicBezTo>
                  <a:lnTo>
                    <a:pt x="623" y="1904"/>
                  </a:lnTo>
                  <a:lnTo>
                    <a:pt x="623" y="1904"/>
                  </a:lnTo>
                  <a:cubicBezTo>
                    <a:pt x="623" y="1906"/>
                    <a:pt x="625" y="1907"/>
                    <a:pt x="627" y="1907"/>
                  </a:cubicBezTo>
                  <a:cubicBezTo>
                    <a:pt x="639" y="1907"/>
                    <a:pt x="666" y="1877"/>
                    <a:pt x="654" y="1877"/>
                  </a:cubicBezTo>
                  <a:cubicBezTo>
                    <a:pt x="651" y="1877"/>
                    <a:pt x="646" y="1878"/>
                    <a:pt x="639" y="1882"/>
                  </a:cubicBezTo>
                  <a:lnTo>
                    <a:pt x="623" y="1904"/>
                  </a:lnTo>
                  <a:lnTo>
                    <a:pt x="623" y="1904"/>
                  </a:lnTo>
                  <a:cubicBezTo>
                    <a:pt x="620" y="1899"/>
                    <a:pt x="623" y="1883"/>
                    <a:pt x="639" y="1851"/>
                  </a:cubicBezTo>
                  <a:cubicBezTo>
                    <a:pt x="700" y="1821"/>
                    <a:pt x="700" y="1821"/>
                    <a:pt x="700" y="1791"/>
                  </a:cubicBezTo>
                  <a:lnTo>
                    <a:pt x="791" y="1547"/>
                  </a:lnTo>
                  <a:cubicBezTo>
                    <a:pt x="852" y="1487"/>
                    <a:pt x="852" y="1426"/>
                    <a:pt x="882" y="1365"/>
                  </a:cubicBezTo>
                  <a:cubicBezTo>
                    <a:pt x="882" y="1365"/>
                    <a:pt x="900" y="1314"/>
                    <a:pt x="895" y="1314"/>
                  </a:cubicBezTo>
                  <a:lnTo>
                    <a:pt x="895" y="1314"/>
                  </a:lnTo>
                  <a:cubicBezTo>
                    <a:pt x="894" y="1314"/>
                    <a:pt x="890" y="1319"/>
                    <a:pt x="882" y="1335"/>
                  </a:cubicBezTo>
                  <a:cubicBezTo>
                    <a:pt x="874" y="1343"/>
                    <a:pt x="871" y="1347"/>
                    <a:pt x="869" y="1347"/>
                  </a:cubicBezTo>
                  <a:cubicBezTo>
                    <a:pt x="866" y="1347"/>
                    <a:pt x="882" y="1318"/>
                    <a:pt x="882" y="1274"/>
                  </a:cubicBezTo>
                  <a:cubicBezTo>
                    <a:pt x="908" y="1224"/>
                    <a:pt x="912" y="1153"/>
                    <a:pt x="930" y="1112"/>
                  </a:cubicBezTo>
                  <a:lnTo>
                    <a:pt x="930" y="1112"/>
                  </a:lnTo>
                  <a:cubicBezTo>
                    <a:pt x="930" y="1114"/>
                    <a:pt x="931" y="1114"/>
                    <a:pt x="932" y="1114"/>
                  </a:cubicBezTo>
                  <a:cubicBezTo>
                    <a:pt x="936" y="1114"/>
                    <a:pt x="943" y="1107"/>
                    <a:pt x="943" y="1091"/>
                  </a:cubicBezTo>
                  <a:lnTo>
                    <a:pt x="943" y="1091"/>
                  </a:lnTo>
                  <a:cubicBezTo>
                    <a:pt x="943" y="1091"/>
                    <a:pt x="943" y="1091"/>
                    <a:pt x="943" y="1091"/>
                  </a:cubicBezTo>
                  <a:cubicBezTo>
                    <a:pt x="943" y="1061"/>
                    <a:pt x="1004" y="1061"/>
                    <a:pt x="1004" y="1031"/>
                  </a:cubicBezTo>
                  <a:cubicBezTo>
                    <a:pt x="1034" y="909"/>
                    <a:pt x="1065" y="818"/>
                    <a:pt x="1095" y="727"/>
                  </a:cubicBezTo>
                  <a:cubicBezTo>
                    <a:pt x="1156" y="635"/>
                    <a:pt x="1156" y="605"/>
                    <a:pt x="1156" y="514"/>
                  </a:cubicBezTo>
                  <a:cubicBezTo>
                    <a:pt x="1156" y="508"/>
                    <a:pt x="1156" y="498"/>
                    <a:pt x="1156" y="484"/>
                  </a:cubicBezTo>
                  <a:cubicBezTo>
                    <a:pt x="1186" y="423"/>
                    <a:pt x="1217" y="332"/>
                    <a:pt x="1217" y="271"/>
                  </a:cubicBezTo>
                  <a:cubicBezTo>
                    <a:pt x="1217" y="180"/>
                    <a:pt x="1247" y="119"/>
                    <a:pt x="1247" y="28"/>
                  </a:cubicBezTo>
                  <a:cubicBezTo>
                    <a:pt x="1308" y="28"/>
                    <a:pt x="1274" y="1"/>
                    <a:pt x="1209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99" name="Google Shape;2099;p15"/>
            <p:cNvSpPr/>
            <p:nvPr/>
          </p:nvSpPr>
          <p:spPr>
            <a:xfrm>
              <a:off x="6806625" y="2459100"/>
              <a:ext cx="34225" cy="49650"/>
            </a:xfrm>
            <a:custGeom>
              <a:rect b="b" l="l" r="r" t="t"/>
              <a:pathLst>
                <a:path extrusionOk="0" h="1986" w="1369">
                  <a:moveTo>
                    <a:pt x="1177" y="0"/>
                  </a:moveTo>
                  <a:cubicBezTo>
                    <a:pt x="1150" y="0"/>
                    <a:pt x="1122" y="11"/>
                    <a:pt x="1095" y="39"/>
                  </a:cubicBezTo>
                  <a:cubicBezTo>
                    <a:pt x="973" y="99"/>
                    <a:pt x="882" y="251"/>
                    <a:pt x="760" y="373"/>
                  </a:cubicBezTo>
                  <a:cubicBezTo>
                    <a:pt x="639" y="525"/>
                    <a:pt x="487" y="647"/>
                    <a:pt x="365" y="799"/>
                  </a:cubicBezTo>
                  <a:cubicBezTo>
                    <a:pt x="183" y="1102"/>
                    <a:pt x="0" y="1467"/>
                    <a:pt x="61" y="1862"/>
                  </a:cubicBezTo>
                  <a:cubicBezTo>
                    <a:pt x="96" y="1948"/>
                    <a:pt x="168" y="1985"/>
                    <a:pt x="236" y="1985"/>
                  </a:cubicBezTo>
                  <a:cubicBezTo>
                    <a:pt x="289" y="1985"/>
                    <a:pt x="339" y="1963"/>
                    <a:pt x="365" y="1923"/>
                  </a:cubicBezTo>
                  <a:lnTo>
                    <a:pt x="487" y="1802"/>
                  </a:lnTo>
                  <a:cubicBezTo>
                    <a:pt x="517" y="1771"/>
                    <a:pt x="517" y="1771"/>
                    <a:pt x="517" y="1741"/>
                  </a:cubicBezTo>
                  <a:cubicBezTo>
                    <a:pt x="608" y="1650"/>
                    <a:pt x="639" y="1589"/>
                    <a:pt x="730" y="1498"/>
                  </a:cubicBezTo>
                  <a:lnTo>
                    <a:pt x="760" y="1467"/>
                  </a:lnTo>
                  <a:cubicBezTo>
                    <a:pt x="791" y="1437"/>
                    <a:pt x="821" y="1346"/>
                    <a:pt x="882" y="1315"/>
                  </a:cubicBezTo>
                  <a:cubicBezTo>
                    <a:pt x="912" y="1254"/>
                    <a:pt x="973" y="1163"/>
                    <a:pt x="1034" y="1102"/>
                  </a:cubicBezTo>
                  <a:cubicBezTo>
                    <a:pt x="1095" y="950"/>
                    <a:pt x="1156" y="738"/>
                    <a:pt x="1247" y="586"/>
                  </a:cubicBezTo>
                  <a:cubicBezTo>
                    <a:pt x="1277" y="525"/>
                    <a:pt x="1277" y="434"/>
                    <a:pt x="1338" y="373"/>
                  </a:cubicBezTo>
                  <a:cubicBezTo>
                    <a:pt x="1368" y="251"/>
                    <a:pt x="1368" y="191"/>
                    <a:pt x="1338" y="99"/>
                  </a:cubicBezTo>
                  <a:cubicBezTo>
                    <a:pt x="1296" y="57"/>
                    <a:pt x="1239" y="0"/>
                    <a:pt x="1177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00" name="Google Shape;2100;p15"/>
            <p:cNvSpPr/>
            <p:nvPr/>
          </p:nvSpPr>
          <p:spPr>
            <a:xfrm>
              <a:off x="6753425" y="2488925"/>
              <a:ext cx="35750" cy="21625"/>
            </a:xfrm>
            <a:custGeom>
              <a:rect b="b" l="l" r="r" t="t"/>
              <a:pathLst>
                <a:path extrusionOk="0" h="865" w="1430">
                  <a:moveTo>
                    <a:pt x="62" y="1"/>
                  </a:moveTo>
                  <a:cubicBezTo>
                    <a:pt x="31" y="61"/>
                    <a:pt x="1" y="92"/>
                    <a:pt x="31" y="122"/>
                  </a:cubicBezTo>
                  <a:cubicBezTo>
                    <a:pt x="214" y="244"/>
                    <a:pt x="366" y="365"/>
                    <a:pt x="517" y="517"/>
                  </a:cubicBezTo>
                  <a:lnTo>
                    <a:pt x="639" y="609"/>
                  </a:lnTo>
                  <a:cubicBezTo>
                    <a:pt x="669" y="669"/>
                    <a:pt x="761" y="700"/>
                    <a:pt x="791" y="730"/>
                  </a:cubicBezTo>
                  <a:cubicBezTo>
                    <a:pt x="821" y="761"/>
                    <a:pt x="913" y="821"/>
                    <a:pt x="943" y="821"/>
                  </a:cubicBezTo>
                  <a:cubicBezTo>
                    <a:pt x="973" y="852"/>
                    <a:pt x="1004" y="852"/>
                    <a:pt x="1065" y="852"/>
                  </a:cubicBezTo>
                  <a:cubicBezTo>
                    <a:pt x="1082" y="861"/>
                    <a:pt x="1103" y="864"/>
                    <a:pt x="1124" y="864"/>
                  </a:cubicBezTo>
                  <a:cubicBezTo>
                    <a:pt x="1176" y="864"/>
                    <a:pt x="1234" y="843"/>
                    <a:pt x="1277" y="821"/>
                  </a:cubicBezTo>
                  <a:cubicBezTo>
                    <a:pt x="1399" y="730"/>
                    <a:pt x="1429" y="669"/>
                    <a:pt x="1399" y="548"/>
                  </a:cubicBezTo>
                  <a:cubicBezTo>
                    <a:pt x="1369" y="365"/>
                    <a:pt x="1125" y="305"/>
                    <a:pt x="973" y="244"/>
                  </a:cubicBezTo>
                  <a:cubicBezTo>
                    <a:pt x="943" y="213"/>
                    <a:pt x="852" y="213"/>
                    <a:pt x="821" y="213"/>
                  </a:cubicBezTo>
                  <a:cubicBezTo>
                    <a:pt x="791" y="213"/>
                    <a:pt x="700" y="153"/>
                    <a:pt x="669" y="153"/>
                  </a:cubicBezTo>
                  <a:cubicBezTo>
                    <a:pt x="487" y="92"/>
                    <a:pt x="244" y="61"/>
                    <a:pt x="62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01" name="Google Shape;2101;p15"/>
            <p:cNvSpPr/>
            <p:nvPr/>
          </p:nvSpPr>
          <p:spPr>
            <a:xfrm>
              <a:off x="6429275" y="2757025"/>
              <a:ext cx="58225" cy="37300"/>
            </a:xfrm>
            <a:custGeom>
              <a:rect b="b" l="l" r="r" t="t"/>
              <a:pathLst>
                <a:path extrusionOk="0" h="1492" w="2329">
                  <a:moveTo>
                    <a:pt x="94" y="0"/>
                  </a:moveTo>
                  <a:cubicBezTo>
                    <a:pt x="58" y="0"/>
                    <a:pt x="0" y="79"/>
                    <a:pt x="79" y="158"/>
                  </a:cubicBezTo>
                  <a:cubicBezTo>
                    <a:pt x="170" y="219"/>
                    <a:pt x="201" y="310"/>
                    <a:pt x="261" y="371"/>
                  </a:cubicBezTo>
                  <a:cubicBezTo>
                    <a:pt x="353" y="462"/>
                    <a:pt x="413" y="523"/>
                    <a:pt x="474" y="614"/>
                  </a:cubicBezTo>
                  <a:cubicBezTo>
                    <a:pt x="505" y="645"/>
                    <a:pt x="505" y="736"/>
                    <a:pt x="535" y="766"/>
                  </a:cubicBezTo>
                  <a:cubicBezTo>
                    <a:pt x="565" y="797"/>
                    <a:pt x="626" y="888"/>
                    <a:pt x="657" y="918"/>
                  </a:cubicBezTo>
                  <a:cubicBezTo>
                    <a:pt x="717" y="1040"/>
                    <a:pt x="839" y="1101"/>
                    <a:pt x="960" y="1192"/>
                  </a:cubicBezTo>
                  <a:cubicBezTo>
                    <a:pt x="1143" y="1344"/>
                    <a:pt x="1386" y="1374"/>
                    <a:pt x="1599" y="1435"/>
                  </a:cubicBezTo>
                  <a:cubicBezTo>
                    <a:pt x="1725" y="1456"/>
                    <a:pt x="1879" y="1491"/>
                    <a:pt x="2023" y="1491"/>
                  </a:cubicBezTo>
                  <a:cubicBezTo>
                    <a:pt x="2088" y="1491"/>
                    <a:pt x="2150" y="1484"/>
                    <a:pt x="2207" y="1465"/>
                  </a:cubicBezTo>
                  <a:cubicBezTo>
                    <a:pt x="2298" y="1435"/>
                    <a:pt x="2328" y="1374"/>
                    <a:pt x="2237" y="1313"/>
                  </a:cubicBezTo>
                  <a:cubicBezTo>
                    <a:pt x="2146" y="1222"/>
                    <a:pt x="1994" y="1101"/>
                    <a:pt x="1842" y="949"/>
                  </a:cubicBezTo>
                  <a:cubicBezTo>
                    <a:pt x="1842" y="918"/>
                    <a:pt x="1781" y="918"/>
                    <a:pt x="1751" y="857"/>
                  </a:cubicBezTo>
                  <a:cubicBezTo>
                    <a:pt x="1720" y="827"/>
                    <a:pt x="1690" y="766"/>
                    <a:pt x="1599" y="705"/>
                  </a:cubicBezTo>
                  <a:cubicBezTo>
                    <a:pt x="1538" y="645"/>
                    <a:pt x="1386" y="523"/>
                    <a:pt x="1295" y="493"/>
                  </a:cubicBezTo>
                  <a:cubicBezTo>
                    <a:pt x="1234" y="462"/>
                    <a:pt x="1112" y="371"/>
                    <a:pt x="991" y="341"/>
                  </a:cubicBezTo>
                  <a:cubicBezTo>
                    <a:pt x="930" y="310"/>
                    <a:pt x="869" y="249"/>
                    <a:pt x="808" y="249"/>
                  </a:cubicBezTo>
                  <a:cubicBezTo>
                    <a:pt x="778" y="249"/>
                    <a:pt x="717" y="249"/>
                    <a:pt x="687" y="219"/>
                  </a:cubicBezTo>
                  <a:lnTo>
                    <a:pt x="535" y="158"/>
                  </a:lnTo>
                  <a:cubicBezTo>
                    <a:pt x="505" y="128"/>
                    <a:pt x="413" y="128"/>
                    <a:pt x="383" y="67"/>
                  </a:cubicBezTo>
                  <a:cubicBezTo>
                    <a:pt x="322" y="37"/>
                    <a:pt x="201" y="6"/>
                    <a:pt x="109" y="6"/>
                  </a:cubicBezTo>
                  <a:cubicBezTo>
                    <a:pt x="105" y="2"/>
                    <a:pt x="100" y="0"/>
                    <a:pt x="94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02" name="Google Shape;2102;p15"/>
            <p:cNvSpPr/>
            <p:nvPr/>
          </p:nvSpPr>
          <p:spPr>
            <a:xfrm>
              <a:off x="6460125" y="2725025"/>
              <a:ext cx="74475" cy="30400"/>
            </a:xfrm>
            <a:custGeom>
              <a:rect b="b" l="l" r="r" t="t"/>
              <a:pathLst>
                <a:path extrusionOk="0" h="1216" w="2979">
                  <a:moveTo>
                    <a:pt x="56" y="1"/>
                  </a:moveTo>
                  <a:cubicBezTo>
                    <a:pt x="28" y="1"/>
                    <a:pt x="0" y="50"/>
                    <a:pt x="0" y="70"/>
                  </a:cubicBezTo>
                  <a:cubicBezTo>
                    <a:pt x="30" y="131"/>
                    <a:pt x="30" y="192"/>
                    <a:pt x="61" y="253"/>
                  </a:cubicBezTo>
                  <a:cubicBezTo>
                    <a:pt x="91" y="283"/>
                    <a:pt x="91" y="374"/>
                    <a:pt x="152" y="435"/>
                  </a:cubicBezTo>
                  <a:cubicBezTo>
                    <a:pt x="213" y="557"/>
                    <a:pt x="304" y="678"/>
                    <a:pt x="395" y="800"/>
                  </a:cubicBezTo>
                  <a:cubicBezTo>
                    <a:pt x="669" y="1013"/>
                    <a:pt x="942" y="1165"/>
                    <a:pt x="1307" y="1195"/>
                  </a:cubicBezTo>
                  <a:cubicBezTo>
                    <a:pt x="1373" y="1210"/>
                    <a:pt x="1439" y="1216"/>
                    <a:pt x="1504" y="1216"/>
                  </a:cubicBezTo>
                  <a:cubicBezTo>
                    <a:pt x="1712" y="1216"/>
                    <a:pt x="1920" y="1157"/>
                    <a:pt x="2128" y="1134"/>
                  </a:cubicBezTo>
                  <a:cubicBezTo>
                    <a:pt x="2371" y="1104"/>
                    <a:pt x="2644" y="982"/>
                    <a:pt x="2888" y="861"/>
                  </a:cubicBezTo>
                  <a:cubicBezTo>
                    <a:pt x="2979" y="800"/>
                    <a:pt x="2948" y="648"/>
                    <a:pt x="2827" y="587"/>
                  </a:cubicBezTo>
                  <a:cubicBezTo>
                    <a:pt x="2614" y="557"/>
                    <a:pt x="2340" y="557"/>
                    <a:pt x="2128" y="526"/>
                  </a:cubicBezTo>
                  <a:cubicBezTo>
                    <a:pt x="1915" y="496"/>
                    <a:pt x="1702" y="405"/>
                    <a:pt x="1520" y="344"/>
                  </a:cubicBezTo>
                  <a:cubicBezTo>
                    <a:pt x="1277" y="253"/>
                    <a:pt x="1064" y="222"/>
                    <a:pt x="851" y="131"/>
                  </a:cubicBezTo>
                  <a:cubicBezTo>
                    <a:pt x="760" y="101"/>
                    <a:pt x="608" y="70"/>
                    <a:pt x="486" y="70"/>
                  </a:cubicBezTo>
                  <a:lnTo>
                    <a:pt x="304" y="70"/>
                  </a:lnTo>
                  <a:cubicBezTo>
                    <a:pt x="243" y="70"/>
                    <a:pt x="182" y="40"/>
                    <a:pt x="91" y="40"/>
                  </a:cubicBezTo>
                  <a:cubicBezTo>
                    <a:pt x="82" y="11"/>
                    <a:pt x="69" y="1"/>
                    <a:pt x="56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03" name="Google Shape;2103;p15"/>
            <p:cNvSpPr/>
            <p:nvPr/>
          </p:nvSpPr>
          <p:spPr>
            <a:xfrm>
              <a:off x="6499625" y="2710825"/>
              <a:ext cx="71800" cy="24575"/>
            </a:xfrm>
            <a:custGeom>
              <a:rect b="b" l="l" r="r" t="t"/>
              <a:pathLst>
                <a:path extrusionOk="0" h="983" w="2872">
                  <a:moveTo>
                    <a:pt x="92" y="0"/>
                  </a:moveTo>
                  <a:cubicBezTo>
                    <a:pt x="1" y="0"/>
                    <a:pt x="1" y="61"/>
                    <a:pt x="31" y="91"/>
                  </a:cubicBezTo>
                  <a:cubicBezTo>
                    <a:pt x="122" y="183"/>
                    <a:pt x="183" y="243"/>
                    <a:pt x="305" y="304"/>
                  </a:cubicBezTo>
                  <a:cubicBezTo>
                    <a:pt x="396" y="335"/>
                    <a:pt x="457" y="395"/>
                    <a:pt x="578" y="456"/>
                  </a:cubicBezTo>
                  <a:cubicBezTo>
                    <a:pt x="760" y="547"/>
                    <a:pt x="1004" y="638"/>
                    <a:pt x="1216" y="699"/>
                  </a:cubicBezTo>
                  <a:cubicBezTo>
                    <a:pt x="1460" y="790"/>
                    <a:pt x="1642" y="851"/>
                    <a:pt x="1855" y="912"/>
                  </a:cubicBezTo>
                  <a:lnTo>
                    <a:pt x="2219" y="912"/>
                  </a:lnTo>
                  <a:cubicBezTo>
                    <a:pt x="2311" y="912"/>
                    <a:pt x="2432" y="942"/>
                    <a:pt x="2554" y="973"/>
                  </a:cubicBezTo>
                  <a:cubicBezTo>
                    <a:pt x="2573" y="979"/>
                    <a:pt x="2593" y="982"/>
                    <a:pt x="2611" y="982"/>
                  </a:cubicBezTo>
                  <a:cubicBezTo>
                    <a:pt x="2765" y="982"/>
                    <a:pt x="2872" y="774"/>
                    <a:pt x="2736" y="638"/>
                  </a:cubicBezTo>
                  <a:cubicBezTo>
                    <a:pt x="2675" y="547"/>
                    <a:pt x="2554" y="486"/>
                    <a:pt x="2463" y="395"/>
                  </a:cubicBezTo>
                  <a:cubicBezTo>
                    <a:pt x="2371" y="335"/>
                    <a:pt x="2280" y="243"/>
                    <a:pt x="2159" y="183"/>
                  </a:cubicBezTo>
                  <a:cubicBezTo>
                    <a:pt x="1946" y="61"/>
                    <a:pt x="1672" y="31"/>
                    <a:pt x="1399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04" name="Google Shape;2104;p15"/>
            <p:cNvSpPr/>
            <p:nvPr/>
          </p:nvSpPr>
          <p:spPr>
            <a:xfrm>
              <a:off x="6566650" y="2707575"/>
              <a:ext cx="31025" cy="27875"/>
            </a:xfrm>
            <a:custGeom>
              <a:rect b="b" l="l" r="r" t="t"/>
              <a:pathLst>
                <a:path extrusionOk="0" h="1115" w="1241">
                  <a:moveTo>
                    <a:pt x="243" y="411"/>
                  </a:moveTo>
                  <a:cubicBezTo>
                    <a:pt x="248" y="418"/>
                    <a:pt x="252" y="427"/>
                    <a:pt x="257" y="436"/>
                  </a:cubicBezTo>
                  <a:lnTo>
                    <a:pt x="257" y="436"/>
                  </a:lnTo>
                  <a:cubicBezTo>
                    <a:pt x="252" y="429"/>
                    <a:pt x="247" y="422"/>
                    <a:pt x="243" y="411"/>
                  </a:cubicBezTo>
                  <a:close/>
                  <a:moveTo>
                    <a:pt x="511" y="835"/>
                  </a:moveTo>
                  <a:cubicBezTo>
                    <a:pt x="513" y="875"/>
                    <a:pt x="528" y="887"/>
                    <a:pt x="536" y="901"/>
                  </a:cubicBezTo>
                  <a:lnTo>
                    <a:pt x="536" y="901"/>
                  </a:lnTo>
                  <a:cubicBezTo>
                    <a:pt x="529" y="877"/>
                    <a:pt x="521" y="855"/>
                    <a:pt x="511" y="835"/>
                  </a:cubicBezTo>
                  <a:close/>
                  <a:moveTo>
                    <a:pt x="536" y="901"/>
                  </a:moveTo>
                  <a:cubicBezTo>
                    <a:pt x="538" y="907"/>
                    <a:pt x="540" y="914"/>
                    <a:pt x="542" y="920"/>
                  </a:cubicBezTo>
                  <a:cubicBezTo>
                    <a:pt x="542" y="912"/>
                    <a:pt x="539" y="906"/>
                    <a:pt x="536" y="901"/>
                  </a:cubicBezTo>
                  <a:close/>
                  <a:moveTo>
                    <a:pt x="50" y="0"/>
                  </a:moveTo>
                  <a:cubicBezTo>
                    <a:pt x="35" y="0"/>
                    <a:pt x="0" y="45"/>
                    <a:pt x="25" y="69"/>
                  </a:cubicBezTo>
                  <a:cubicBezTo>
                    <a:pt x="55" y="161"/>
                    <a:pt x="86" y="191"/>
                    <a:pt x="116" y="282"/>
                  </a:cubicBezTo>
                  <a:cubicBezTo>
                    <a:pt x="162" y="328"/>
                    <a:pt x="207" y="356"/>
                    <a:pt x="240" y="407"/>
                  </a:cubicBezTo>
                  <a:lnTo>
                    <a:pt x="240" y="407"/>
                  </a:lnTo>
                  <a:cubicBezTo>
                    <a:pt x="248" y="455"/>
                    <a:pt x="268" y="500"/>
                    <a:pt x="268" y="525"/>
                  </a:cubicBezTo>
                  <a:cubicBezTo>
                    <a:pt x="268" y="586"/>
                    <a:pt x="329" y="616"/>
                    <a:pt x="359" y="647"/>
                  </a:cubicBezTo>
                  <a:cubicBezTo>
                    <a:pt x="426" y="714"/>
                    <a:pt x="477" y="765"/>
                    <a:pt x="511" y="835"/>
                  </a:cubicBezTo>
                  <a:lnTo>
                    <a:pt x="511" y="835"/>
                  </a:lnTo>
                  <a:cubicBezTo>
                    <a:pt x="511" y="833"/>
                    <a:pt x="511" y="831"/>
                    <a:pt x="511" y="829"/>
                  </a:cubicBezTo>
                  <a:lnTo>
                    <a:pt x="511" y="829"/>
                  </a:lnTo>
                  <a:cubicBezTo>
                    <a:pt x="542" y="920"/>
                    <a:pt x="633" y="981"/>
                    <a:pt x="694" y="1042"/>
                  </a:cubicBezTo>
                  <a:cubicBezTo>
                    <a:pt x="760" y="1092"/>
                    <a:pt x="837" y="1115"/>
                    <a:pt x="912" y="1115"/>
                  </a:cubicBezTo>
                  <a:cubicBezTo>
                    <a:pt x="973" y="1115"/>
                    <a:pt x="1034" y="1100"/>
                    <a:pt x="1089" y="1072"/>
                  </a:cubicBezTo>
                  <a:cubicBezTo>
                    <a:pt x="1180" y="981"/>
                    <a:pt x="1241" y="829"/>
                    <a:pt x="1149" y="738"/>
                  </a:cubicBezTo>
                  <a:cubicBezTo>
                    <a:pt x="1089" y="616"/>
                    <a:pt x="997" y="525"/>
                    <a:pt x="937" y="465"/>
                  </a:cubicBezTo>
                  <a:cubicBezTo>
                    <a:pt x="876" y="434"/>
                    <a:pt x="815" y="373"/>
                    <a:pt x="785" y="343"/>
                  </a:cubicBezTo>
                  <a:cubicBezTo>
                    <a:pt x="754" y="313"/>
                    <a:pt x="694" y="313"/>
                    <a:pt x="633" y="282"/>
                  </a:cubicBezTo>
                  <a:cubicBezTo>
                    <a:pt x="602" y="282"/>
                    <a:pt x="542" y="221"/>
                    <a:pt x="511" y="221"/>
                  </a:cubicBezTo>
                  <a:lnTo>
                    <a:pt x="450" y="221"/>
                  </a:lnTo>
                  <a:cubicBezTo>
                    <a:pt x="450" y="221"/>
                    <a:pt x="390" y="221"/>
                    <a:pt x="390" y="191"/>
                  </a:cubicBezTo>
                  <a:cubicBezTo>
                    <a:pt x="359" y="191"/>
                    <a:pt x="359" y="161"/>
                    <a:pt x="329" y="161"/>
                  </a:cubicBezTo>
                  <a:cubicBezTo>
                    <a:pt x="238" y="130"/>
                    <a:pt x="177" y="39"/>
                    <a:pt x="55" y="9"/>
                  </a:cubicBezTo>
                  <a:cubicBezTo>
                    <a:pt x="55" y="3"/>
                    <a:pt x="53" y="0"/>
                    <a:pt x="50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05" name="Google Shape;2105;p15"/>
            <p:cNvSpPr/>
            <p:nvPr/>
          </p:nvSpPr>
          <p:spPr>
            <a:xfrm>
              <a:off x="6670600" y="2673575"/>
              <a:ext cx="14475" cy="21300"/>
            </a:xfrm>
            <a:custGeom>
              <a:rect b="b" l="l" r="r" t="t"/>
              <a:pathLst>
                <a:path extrusionOk="0" h="852" w="579">
                  <a:moveTo>
                    <a:pt x="244" y="1"/>
                  </a:moveTo>
                  <a:cubicBezTo>
                    <a:pt x="183" y="1"/>
                    <a:pt x="183" y="1"/>
                    <a:pt x="153" y="31"/>
                  </a:cubicBezTo>
                  <a:cubicBezTo>
                    <a:pt x="122" y="31"/>
                    <a:pt x="122" y="62"/>
                    <a:pt x="61" y="62"/>
                  </a:cubicBezTo>
                  <a:cubicBezTo>
                    <a:pt x="31" y="62"/>
                    <a:pt x="31" y="92"/>
                    <a:pt x="31" y="92"/>
                  </a:cubicBezTo>
                  <a:cubicBezTo>
                    <a:pt x="1" y="153"/>
                    <a:pt x="1" y="183"/>
                    <a:pt x="1" y="214"/>
                  </a:cubicBezTo>
                  <a:lnTo>
                    <a:pt x="1" y="335"/>
                  </a:lnTo>
                  <a:lnTo>
                    <a:pt x="1" y="366"/>
                  </a:lnTo>
                  <a:cubicBezTo>
                    <a:pt x="1" y="396"/>
                    <a:pt x="1" y="457"/>
                    <a:pt x="31" y="487"/>
                  </a:cubicBezTo>
                  <a:lnTo>
                    <a:pt x="31" y="517"/>
                  </a:lnTo>
                  <a:lnTo>
                    <a:pt x="31" y="517"/>
                  </a:lnTo>
                  <a:lnTo>
                    <a:pt x="31" y="517"/>
                  </a:lnTo>
                  <a:cubicBezTo>
                    <a:pt x="31" y="578"/>
                    <a:pt x="61" y="578"/>
                    <a:pt x="61" y="609"/>
                  </a:cubicBezTo>
                  <a:cubicBezTo>
                    <a:pt x="85" y="609"/>
                    <a:pt x="107" y="611"/>
                    <a:pt x="128" y="614"/>
                  </a:cubicBezTo>
                  <a:lnTo>
                    <a:pt x="128" y="614"/>
                  </a:lnTo>
                  <a:lnTo>
                    <a:pt x="122" y="609"/>
                  </a:lnTo>
                  <a:cubicBezTo>
                    <a:pt x="122" y="578"/>
                    <a:pt x="61" y="578"/>
                    <a:pt x="61" y="517"/>
                  </a:cubicBezTo>
                  <a:lnTo>
                    <a:pt x="61" y="517"/>
                  </a:lnTo>
                  <a:cubicBezTo>
                    <a:pt x="122" y="578"/>
                    <a:pt x="122" y="609"/>
                    <a:pt x="153" y="609"/>
                  </a:cubicBezTo>
                  <a:lnTo>
                    <a:pt x="167" y="623"/>
                  </a:lnTo>
                  <a:lnTo>
                    <a:pt x="167" y="623"/>
                  </a:lnTo>
                  <a:cubicBezTo>
                    <a:pt x="154" y="620"/>
                    <a:pt x="141" y="617"/>
                    <a:pt x="128" y="614"/>
                  </a:cubicBezTo>
                  <a:lnTo>
                    <a:pt x="128" y="614"/>
                  </a:lnTo>
                  <a:lnTo>
                    <a:pt x="153" y="639"/>
                  </a:lnTo>
                  <a:cubicBezTo>
                    <a:pt x="161" y="647"/>
                    <a:pt x="173" y="653"/>
                    <a:pt x="188" y="658"/>
                  </a:cubicBezTo>
                  <a:lnTo>
                    <a:pt x="188" y="658"/>
                  </a:lnTo>
                  <a:cubicBezTo>
                    <a:pt x="196" y="673"/>
                    <a:pt x="213" y="685"/>
                    <a:pt x="213" y="730"/>
                  </a:cubicBezTo>
                  <a:lnTo>
                    <a:pt x="213" y="730"/>
                  </a:lnTo>
                  <a:lnTo>
                    <a:pt x="213" y="730"/>
                  </a:lnTo>
                  <a:cubicBezTo>
                    <a:pt x="213" y="730"/>
                    <a:pt x="213" y="761"/>
                    <a:pt x="274" y="761"/>
                  </a:cubicBezTo>
                  <a:cubicBezTo>
                    <a:pt x="274" y="791"/>
                    <a:pt x="305" y="791"/>
                    <a:pt x="335" y="821"/>
                  </a:cubicBezTo>
                  <a:cubicBezTo>
                    <a:pt x="396" y="852"/>
                    <a:pt x="426" y="852"/>
                    <a:pt x="457" y="852"/>
                  </a:cubicBezTo>
                  <a:cubicBezTo>
                    <a:pt x="487" y="852"/>
                    <a:pt x="517" y="852"/>
                    <a:pt x="578" y="821"/>
                  </a:cubicBezTo>
                  <a:cubicBezTo>
                    <a:pt x="548" y="821"/>
                    <a:pt x="578" y="791"/>
                    <a:pt x="578" y="730"/>
                  </a:cubicBezTo>
                  <a:lnTo>
                    <a:pt x="578" y="639"/>
                  </a:lnTo>
                  <a:lnTo>
                    <a:pt x="578" y="517"/>
                  </a:lnTo>
                  <a:lnTo>
                    <a:pt x="578" y="457"/>
                  </a:lnTo>
                  <a:cubicBezTo>
                    <a:pt x="575" y="463"/>
                    <a:pt x="572" y="469"/>
                    <a:pt x="568" y="475"/>
                  </a:cubicBezTo>
                  <a:lnTo>
                    <a:pt x="568" y="475"/>
                  </a:lnTo>
                  <a:cubicBezTo>
                    <a:pt x="578" y="436"/>
                    <a:pt x="578" y="386"/>
                    <a:pt x="578" y="366"/>
                  </a:cubicBezTo>
                  <a:lnTo>
                    <a:pt x="578" y="244"/>
                  </a:lnTo>
                  <a:cubicBezTo>
                    <a:pt x="578" y="214"/>
                    <a:pt x="548" y="183"/>
                    <a:pt x="548" y="153"/>
                  </a:cubicBezTo>
                  <a:cubicBezTo>
                    <a:pt x="548" y="92"/>
                    <a:pt x="487" y="92"/>
                    <a:pt x="487" y="62"/>
                  </a:cubicBezTo>
                  <a:cubicBezTo>
                    <a:pt x="457" y="62"/>
                    <a:pt x="457" y="31"/>
                    <a:pt x="426" y="31"/>
                  </a:cubicBezTo>
                  <a:cubicBezTo>
                    <a:pt x="396" y="31"/>
                    <a:pt x="396" y="1"/>
                    <a:pt x="335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06" name="Google Shape;2106;p15"/>
            <p:cNvSpPr/>
            <p:nvPr/>
          </p:nvSpPr>
          <p:spPr>
            <a:xfrm>
              <a:off x="6686550" y="2676800"/>
              <a:ext cx="11425" cy="14175"/>
            </a:xfrm>
            <a:custGeom>
              <a:rect b="b" l="l" r="r" t="t"/>
              <a:pathLst>
                <a:path extrusionOk="0" h="567" w="457">
                  <a:moveTo>
                    <a:pt x="457" y="328"/>
                  </a:moveTo>
                  <a:cubicBezTo>
                    <a:pt x="456" y="328"/>
                    <a:pt x="454" y="328"/>
                    <a:pt x="453" y="328"/>
                  </a:cubicBezTo>
                  <a:lnTo>
                    <a:pt x="453" y="328"/>
                  </a:lnTo>
                  <a:cubicBezTo>
                    <a:pt x="449" y="335"/>
                    <a:pt x="442" y="343"/>
                    <a:pt x="426" y="358"/>
                  </a:cubicBezTo>
                  <a:lnTo>
                    <a:pt x="457" y="328"/>
                  </a:lnTo>
                  <a:close/>
                  <a:moveTo>
                    <a:pt x="244" y="1"/>
                  </a:moveTo>
                  <a:cubicBezTo>
                    <a:pt x="206" y="1"/>
                    <a:pt x="168" y="9"/>
                    <a:pt x="123" y="24"/>
                  </a:cubicBezTo>
                  <a:lnTo>
                    <a:pt x="92" y="54"/>
                  </a:lnTo>
                  <a:lnTo>
                    <a:pt x="31" y="85"/>
                  </a:lnTo>
                  <a:cubicBezTo>
                    <a:pt x="31" y="85"/>
                    <a:pt x="31" y="145"/>
                    <a:pt x="1" y="145"/>
                  </a:cubicBezTo>
                  <a:lnTo>
                    <a:pt x="1" y="206"/>
                  </a:lnTo>
                  <a:lnTo>
                    <a:pt x="1" y="237"/>
                  </a:lnTo>
                  <a:lnTo>
                    <a:pt x="1" y="267"/>
                  </a:lnTo>
                  <a:cubicBezTo>
                    <a:pt x="1" y="328"/>
                    <a:pt x="1" y="328"/>
                    <a:pt x="31" y="358"/>
                  </a:cubicBezTo>
                  <a:lnTo>
                    <a:pt x="31" y="419"/>
                  </a:lnTo>
                  <a:cubicBezTo>
                    <a:pt x="31" y="480"/>
                    <a:pt x="92" y="510"/>
                    <a:pt x="123" y="540"/>
                  </a:cubicBezTo>
                  <a:cubicBezTo>
                    <a:pt x="151" y="559"/>
                    <a:pt x="176" y="566"/>
                    <a:pt x="199" y="566"/>
                  </a:cubicBezTo>
                  <a:cubicBezTo>
                    <a:pt x="248" y="566"/>
                    <a:pt x="284" y="531"/>
                    <a:pt x="305" y="510"/>
                  </a:cubicBezTo>
                  <a:cubicBezTo>
                    <a:pt x="361" y="482"/>
                    <a:pt x="391" y="454"/>
                    <a:pt x="419" y="379"/>
                  </a:cubicBezTo>
                  <a:lnTo>
                    <a:pt x="419" y="379"/>
                  </a:lnTo>
                  <a:cubicBezTo>
                    <a:pt x="424" y="374"/>
                    <a:pt x="426" y="367"/>
                    <a:pt x="426" y="358"/>
                  </a:cubicBezTo>
                  <a:lnTo>
                    <a:pt x="426" y="358"/>
                  </a:lnTo>
                  <a:cubicBezTo>
                    <a:pt x="426" y="358"/>
                    <a:pt x="426" y="370"/>
                    <a:pt x="419" y="379"/>
                  </a:cubicBezTo>
                  <a:lnTo>
                    <a:pt x="419" y="379"/>
                  </a:lnTo>
                  <a:cubicBezTo>
                    <a:pt x="422" y="372"/>
                    <a:pt x="424" y="365"/>
                    <a:pt x="426" y="358"/>
                  </a:cubicBezTo>
                  <a:cubicBezTo>
                    <a:pt x="426" y="358"/>
                    <a:pt x="426" y="330"/>
                    <a:pt x="453" y="328"/>
                  </a:cubicBezTo>
                  <a:lnTo>
                    <a:pt x="453" y="328"/>
                  </a:lnTo>
                  <a:cubicBezTo>
                    <a:pt x="457" y="320"/>
                    <a:pt x="457" y="313"/>
                    <a:pt x="457" y="297"/>
                  </a:cubicBezTo>
                  <a:lnTo>
                    <a:pt x="457" y="237"/>
                  </a:lnTo>
                  <a:lnTo>
                    <a:pt x="457" y="206"/>
                  </a:lnTo>
                  <a:cubicBezTo>
                    <a:pt x="457" y="176"/>
                    <a:pt x="457" y="145"/>
                    <a:pt x="426" y="85"/>
                  </a:cubicBezTo>
                  <a:cubicBezTo>
                    <a:pt x="426" y="54"/>
                    <a:pt x="396" y="54"/>
                    <a:pt x="366" y="24"/>
                  </a:cubicBezTo>
                  <a:cubicBezTo>
                    <a:pt x="320" y="9"/>
                    <a:pt x="282" y="1"/>
                    <a:pt x="244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07" name="Google Shape;2107;p15"/>
            <p:cNvSpPr/>
            <p:nvPr/>
          </p:nvSpPr>
          <p:spPr>
            <a:xfrm>
              <a:off x="6653125" y="2682700"/>
              <a:ext cx="17500" cy="17500"/>
            </a:xfrm>
            <a:custGeom>
              <a:rect b="b" l="l" r="r" t="t"/>
              <a:pathLst>
                <a:path extrusionOk="0" h="700" w="700">
                  <a:moveTo>
                    <a:pt x="396" y="578"/>
                  </a:moveTo>
                  <a:lnTo>
                    <a:pt x="426" y="608"/>
                  </a:lnTo>
                  <a:cubicBezTo>
                    <a:pt x="426" y="608"/>
                    <a:pt x="396" y="608"/>
                    <a:pt x="396" y="578"/>
                  </a:cubicBezTo>
                  <a:close/>
                  <a:moveTo>
                    <a:pt x="365" y="1"/>
                  </a:moveTo>
                  <a:cubicBezTo>
                    <a:pt x="304" y="1"/>
                    <a:pt x="244" y="1"/>
                    <a:pt x="213" y="61"/>
                  </a:cubicBezTo>
                  <a:cubicBezTo>
                    <a:pt x="153" y="61"/>
                    <a:pt x="153" y="92"/>
                    <a:pt x="122" y="92"/>
                  </a:cubicBezTo>
                  <a:cubicBezTo>
                    <a:pt x="122" y="92"/>
                    <a:pt x="92" y="122"/>
                    <a:pt x="92" y="152"/>
                  </a:cubicBezTo>
                  <a:cubicBezTo>
                    <a:pt x="92" y="213"/>
                    <a:pt x="61" y="213"/>
                    <a:pt x="61" y="244"/>
                  </a:cubicBezTo>
                  <a:cubicBezTo>
                    <a:pt x="1" y="304"/>
                    <a:pt x="61" y="396"/>
                    <a:pt x="92" y="456"/>
                  </a:cubicBezTo>
                  <a:cubicBezTo>
                    <a:pt x="92" y="517"/>
                    <a:pt x="122" y="517"/>
                    <a:pt x="153" y="548"/>
                  </a:cubicBezTo>
                  <a:lnTo>
                    <a:pt x="153" y="578"/>
                  </a:lnTo>
                  <a:cubicBezTo>
                    <a:pt x="153" y="608"/>
                    <a:pt x="213" y="608"/>
                    <a:pt x="244" y="639"/>
                  </a:cubicBezTo>
                  <a:cubicBezTo>
                    <a:pt x="274" y="700"/>
                    <a:pt x="274" y="700"/>
                    <a:pt x="335" y="700"/>
                  </a:cubicBezTo>
                  <a:lnTo>
                    <a:pt x="396" y="700"/>
                  </a:lnTo>
                  <a:cubicBezTo>
                    <a:pt x="426" y="700"/>
                    <a:pt x="487" y="700"/>
                    <a:pt x="517" y="639"/>
                  </a:cubicBezTo>
                  <a:cubicBezTo>
                    <a:pt x="548" y="639"/>
                    <a:pt x="548" y="639"/>
                    <a:pt x="578" y="608"/>
                  </a:cubicBezTo>
                  <a:lnTo>
                    <a:pt x="669" y="548"/>
                  </a:lnTo>
                  <a:cubicBezTo>
                    <a:pt x="669" y="517"/>
                    <a:pt x="669" y="517"/>
                    <a:pt x="700" y="456"/>
                  </a:cubicBezTo>
                  <a:lnTo>
                    <a:pt x="700" y="304"/>
                  </a:lnTo>
                  <a:cubicBezTo>
                    <a:pt x="700" y="274"/>
                    <a:pt x="669" y="274"/>
                    <a:pt x="669" y="244"/>
                  </a:cubicBezTo>
                  <a:lnTo>
                    <a:pt x="669" y="304"/>
                  </a:lnTo>
                  <a:lnTo>
                    <a:pt x="669" y="396"/>
                  </a:lnTo>
                  <a:cubicBezTo>
                    <a:pt x="669" y="426"/>
                    <a:pt x="669" y="426"/>
                    <a:pt x="639" y="456"/>
                  </a:cubicBezTo>
                  <a:lnTo>
                    <a:pt x="634" y="459"/>
                  </a:lnTo>
                  <a:lnTo>
                    <a:pt x="634" y="459"/>
                  </a:lnTo>
                  <a:cubicBezTo>
                    <a:pt x="639" y="447"/>
                    <a:pt x="639" y="440"/>
                    <a:pt x="639" y="426"/>
                  </a:cubicBezTo>
                  <a:lnTo>
                    <a:pt x="639" y="396"/>
                  </a:lnTo>
                  <a:lnTo>
                    <a:pt x="639" y="365"/>
                  </a:lnTo>
                  <a:lnTo>
                    <a:pt x="639" y="304"/>
                  </a:lnTo>
                  <a:lnTo>
                    <a:pt x="639" y="274"/>
                  </a:lnTo>
                  <a:cubicBezTo>
                    <a:pt x="639" y="304"/>
                    <a:pt x="578" y="365"/>
                    <a:pt x="578" y="396"/>
                  </a:cubicBezTo>
                  <a:lnTo>
                    <a:pt x="562" y="412"/>
                  </a:lnTo>
                  <a:lnTo>
                    <a:pt x="562" y="412"/>
                  </a:lnTo>
                  <a:cubicBezTo>
                    <a:pt x="593" y="362"/>
                    <a:pt x="608" y="287"/>
                    <a:pt x="608" y="244"/>
                  </a:cubicBezTo>
                  <a:cubicBezTo>
                    <a:pt x="608" y="213"/>
                    <a:pt x="608" y="152"/>
                    <a:pt x="578" y="122"/>
                  </a:cubicBezTo>
                  <a:lnTo>
                    <a:pt x="578" y="122"/>
                  </a:lnTo>
                  <a:lnTo>
                    <a:pt x="639" y="152"/>
                  </a:lnTo>
                  <a:cubicBezTo>
                    <a:pt x="639" y="213"/>
                    <a:pt x="639" y="213"/>
                    <a:pt x="669" y="244"/>
                  </a:cubicBezTo>
                  <a:lnTo>
                    <a:pt x="669" y="213"/>
                  </a:lnTo>
                  <a:cubicBezTo>
                    <a:pt x="639" y="152"/>
                    <a:pt x="639" y="122"/>
                    <a:pt x="578" y="122"/>
                  </a:cubicBezTo>
                  <a:cubicBezTo>
                    <a:pt x="548" y="92"/>
                    <a:pt x="548" y="61"/>
                    <a:pt x="517" y="61"/>
                  </a:cubicBezTo>
                  <a:lnTo>
                    <a:pt x="548" y="92"/>
                  </a:lnTo>
                  <a:cubicBezTo>
                    <a:pt x="517" y="61"/>
                    <a:pt x="456" y="1"/>
                    <a:pt x="426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08" name="Google Shape;2108;p15"/>
            <p:cNvSpPr/>
            <p:nvPr/>
          </p:nvSpPr>
          <p:spPr>
            <a:xfrm>
              <a:off x="6655400" y="2666750"/>
              <a:ext cx="11425" cy="12925"/>
            </a:xfrm>
            <a:custGeom>
              <a:rect b="b" l="l" r="r" t="t"/>
              <a:pathLst>
                <a:path extrusionOk="0" h="517" w="457">
                  <a:moveTo>
                    <a:pt x="153" y="0"/>
                  </a:moveTo>
                  <a:cubicBezTo>
                    <a:pt x="122" y="0"/>
                    <a:pt x="122" y="31"/>
                    <a:pt x="62" y="31"/>
                  </a:cubicBezTo>
                  <a:lnTo>
                    <a:pt x="31" y="91"/>
                  </a:lnTo>
                  <a:lnTo>
                    <a:pt x="31" y="122"/>
                  </a:lnTo>
                  <a:cubicBezTo>
                    <a:pt x="1" y="152"/>
                    <a:pt x="1" y="183"/>
                    <a:pt x="1" y="243"/>
                  </a:cubicBezTo>
                  <a:cubicBezTo>
                    <a:pt x="1" y="264"/>
                    <a:pt x="1" y="285"/>
                    <a:pt x="10" y="305"/>
                  </a:cubicBezTo>
                  <a:lnTo>
                    <a:pt x="10" y="305"/>
                  </a:lnTo>
                  <a:cubicBezTo>
                    <a:pt x="7" y="305"/>
                    <a:pt x="4" y="304"/>
                    <a:pt x="1" y="304"/>
                  </a:cubicBezTo>
                  <a:lnTo>
                    <a:pt x="1" y="335"/>
                  </a:lnTo>
                  <a:cubicBezTo>
                    <a:pt x="1" y="395"/>
                    <a:pt x="31" y="395"/>
                    <a:pt x="31" y="426"/>
                  </a:cubicBezTo>
                  <a:cubicBezTo>
                    <a:pt x="31" y="456"/>
                    <a:pt x="92" y="456"/>
                    <a:pt x="122" y="487"/>
                  </a:cubicBezTo>
                  <a:cubicBezTo>
                    <a:pt x="153" y="487"/>
                    <a:pt x="183" y="517"/>
                    <a:pt x="244" y="517"/>
                  </a:cubicBezTo>
                  <a:cubicBezTo>
                    <a:pt x="274" y="517"/>
                    <a:pt x="305" y="517"/>
                    <a:pt x="335" y="487"/>
                  </a:cubicBezTo>
                  <a:cubicBezTo>
                    <a:pt x="396" y="426"/>
                    <a:pt x="426" y="395"/>
                    <a:pt x="426" y="395"/>
                  </a:cubicBezTo>
                  <a:cubicBezTo>
                    <a:pt x="448" y="395"/>
                    <a:pt x="454" y="365"/>
                    <a:pt x="456" y="336"/>
                  </a:cubicBezTo>
                  <a:lnTo>
                    <a:pt x="456" y="336"/>
                  </a:lnTo>
                  <a:lnTo>
                    <a:pt x="457" y="335"/>
                  </a:lnTo>
                  <a:lnTo>
                    <a:pt x="457" y="304"/>
                  </a:lnTo>
                  <a:lnTo>
                    <a:pt x="457" y="183"/>
                  </a:lnTo>
                  <a:lnTo>
                    <a:pt x="457" y="122"/>
                  </a:lnTo>
                  <a:cubicBezTo>
                    <a:pt x="457" y="122"/>
                    <a:pt x="457" y="91"/>
                    <a:pt x="426" y="91"/>
                  </a:cubicBezTo>
                  <a:cubicBezTo>
                    <a:pt x="426" y="31"/>
                    <a:pt x="396" y="31"/>
                    <a:pt x="335" y="31"/>
                  </a:cubicBezTo>
                  <a:cubicBezTo>
                    <a:pt x="335" y="31"/>
                    <a:pt x="305" y="31"/>
                    <a:pt x="305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09" name="Google Shape;2109;p15"/>
            <p:cNvSpPr/>
            <p:nvPr/>
          </p:nvSpPr>
          <p:spPr>
            <a:xfrm>
              <a:off x="6675925" y="2646225"/>
              <a:ext cx="14450" cy="21300"/>
            </a:xfrm>
            <a:custGeom>
              <a:rect b="b" l="l" r="r" t="t"/>
              <a:pathLst>
                <a:path extrusionOk="0" h="852" w="578">
                  <a:moveTo>
                    <a:pt x="213" y="548"/>
                  </a:moveTo>
                  <a:cubicBezTo>
                    <a:pt x="244" y="548"/>
                    <a:pt x="244" y="608"/>
                    <a:pt x="244" y="608"/>
                  </a:cubicBezTo>
                  <a:lnTo>
                    <a:pt x="213" y="548"/>
                  </a:lnTo>
                  <a:lnTo>
                    <a:pt x="213" y="548"/>
                  </a:lnTo>
                  <a:cubicBezTo>
                    <a:pt x="213" y="548"/>
                    <a:pt x="213" y="548"/>
                    <a:pt x="213" y="548"/>
                  </a:cubicBezTo>
                  <a:close/>
                  <a:moveTo>
                    <a:pt x="274" y="1"/>
                  </a:moveTo>
                  <a:cubicBezTo>
                    <a:pt x="244" y="1"/>
                    <a:pt x="183" y="1"/>
                    <a:pt x="122" y="31"/>
                  </a:cubicBezTo>
                  <a:cubicBezTo>
                    <a:pt x="92" y="31"/>
                    <a:pt x="61" y="61"/>
                    <a:pt x="61" y="92"/>
                  </a:cubicBezTo>
                  <a:cubicBezTo>
                    <a:pt x="0" y="153"/>
                    <a:pt x="0" y="183"/>
                    <a:pt x="0" y="183"/>
                  </a:cubicBezTo>
                  <a:lnTo>
                    <a:pt x="0" y="304"/>
                  </a:lnTo>
                  <a:cubicBezTo>
                    <a:pt x="0" y="335"/>
                    <a:pt x="0" y="365"/>
                    <a:pt x="61" y="396"/>
                  </a:cubicBezTo>
                  <a:lnTo>
                    <a:pt x="152" y="517"/>
                  </a:lnTo>
                  <a:lnTo>
                    <a:pt x="218" y="583"/>
                  </a:lnTo>
                  <a:lnTo>
                    <a:pt x="218" y="583"/>
                  </a:lnTo>
                  <a:cubicBezTo>
                    <a:pt x="226" y="610"/>
                    <a:pt x="244" y="616"/>
                    <a:pt x="244" y="639"/>
                  </a:cubicBezTo>
                  <a:lnTo>
                    <a:pt x="244" y="639"/>
                  </a:lnTo>
                  <a:cubicBezTo>
                    <a:pt x="244" y="639"/>
                    <a:pt x="243" y="608"/>
                    <a:pt x="213" y="608"/>
                  </a:cubicBezTo>
                  <a:cubicBezTo>
                    <a:pt x="213" y="639"/>
                    <a:pt x="213" y="669"/>
                    <a:pt x="244" y="669"/>
                  </a:cubicBezTo>
                  <a:lnTo>
                    <a:pt x="244" y="760"/>
                  </a:lnTo>
                  <a:cubicBezTo>
                    <a:pt x="244" y="791"/>
                    <a:pt x="274" y="821"/>
                    <a:pt x="365" y="852"/>
                  </a:cubicBezTo>
                  <a:cubicBezTo>
                    <a:pt x="396" y="791"/>
                    <a:pt x="426" y="760"/>
                    <a:pt x="487" y="700"/>
                  </a:cubicBezTo>
                  <a:cubicBezTo>
                    <a:pt x="548" y="639"/>
                    <a:pt x="548" y="517"/>
                    <a:pt x="578" y="456"/>
                  </a:cubicBezTo>
                  <a:lnTo>
                    <a:pt x="578" y="304"/>
                  </a:lnTo>
                  <a:lnTo>
                    <a:pt x="578" y="213"/>
                  </a:lnTo>
                  <a:lnTo>
                    <a:pt x="578" y="183"/>
                  </a:lnTo>
                  <a:cubicBezTo>
                    <a:pt x="578" y="183"/>
                    <a:pt x="578" y="153"/>
                    <a:pt x="548" y="153"/>
                  </a:cubicBezTo>
                  <a:cubicBezTo>
                    <a:pt x="517" y="92"/>
                    <a:pt x="517" y="61"/>
                    <a:pt x="456" y="61"/>
                  </a:cubicBezTo>
                  <a:cubicBezTo>
                    <a:pt x="426" y="31"/>
                    <a:pt x="396" y="1"/>
                    <a:pt x="365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10" name="Google Shape;2110;p15"/>
            <p:cNvSpPr/>
            <p:nvPr/>
          </p:nvSpPr>
          <p:spPr>
            <a:xfrm>
              <a:off x="6662250" y="2646225"/>
              <a:ext cx="11425" cy="13050"/>
            </a:xfrm>
            <a:custGeom>
              <a:rect b="b" l="l" r="r" t="t"/>
              <a:pathLst>
                <a:path extrusionOk="0" h="522" w="457">
                  <a:moveTo>
                    <a:pt x="154" y="407"/>
                  </a:moveTo>
                  <a:cubicBezTo>
                    <a:pt x="160" y="426"/>
                    <a:pt x="183" y="426"/>
                    <a:pt x="183" y="426"/>
                  </a:cubicBezTo>
                  <a:lnTo>
                    <a:pt x="154" y="407"/>
                  </a:lnTo>
                  <a:close/>
                  <a:moveTo>
                    <a:pt x="152" y="1"/>
                  </a:moveTo>
                  <a:cubicBezTo>
                    <a:pt x="152" y="1"/>
                    <a:pt x="91" y="1"/>
                    <a:pt x="91" y="31"/>
                  </a:cubicBezTo>
                  <a:lnTo>
                    <a:pt x="61" y="61"/>
                  </a:lnTo>
                  <a:lnTo>
                    <a:pt x="31" y="92"/>
                  </a:lnTo>
                  <a:cubicBezTo>
                    <a:pt x="31" y="122"/>
                    <a:pt x="0" y="122"/>
                    <a:pt x="31" y="183"/>
                  </a:cubicBezTo>
                  <a:cubicBezTo>
                    <a:pt x="31" y="213"/>
                    <a:pt x="31" y="244"/>
                    <a:pt x="61" y="304"/>
                  </a:cubicBezTo>
                  <a:lnTo>
                    <a:pt x="91" y="335"/>
                  </a:lnTo>
                  <a:lnTo>
                    <a:pt x="91" y="365"/>
                  </a:lnTo>
                  <a:lnTo>
                    <a:pt x="154" y="407"/>
                  </a:lnTo>
                  <a:lnTo>
                    <a:pt x="154" y="407"/>
                  </a:lnTo>
                  <a:cubicBezTo>
                    <a:pt x="153" y="404"/>
                    <a:pt x="152" y="400"/>
                    <a:pt x="152" y="396"/>
                  </a:cubicBezTo>
                  <a:lnTo>
                    <a:pt x="152" y="396"/>
                  </a:lnTo>
                  <a:cubicBezTo>
                    <a:pt x="183" y="426"/>
                    <a:pt x="213" y="426"/>
                    <a:pt x="213" y="487"/>
                  </a:cubicBezTo>
                  <a:lnTo>
                    <a:pt x="243" y="517"/>
                  </a:lnTo>
                  <a:lnTo>
                    <a:pt x="365" y="517"/>
                  </a:lnTo>
                  <a:lnTo>
                    <a:pt x="426" y="487"/>
                  </a:lnTo>
                  <a:cubicBezTo>
                    <a:pt x="426" y="513"/>
                    <a:pt x="431" y="522"/>
                    <a:pt x="438" y="522"/>
                  </a:cubicBezTo>
                  <a:cubicBezTo>
                    <a:pt x="446" y="522"/>
                    <a:pt x="456" y="504"/>
                    <a:pt x="456" y="487"/>
                  </a:cubicBezTo>
                  <a:lnTo>
                    <a:pt x="456" y="396"/>
                  </a:lnTo>
                  <a:lnTo>
                    <a:pt x="456" y="304"/>
                  </a:lnTo>
                  <a:lnTo>
                    <a:pt x="456" y="244"/>
                  </a:lnTo>
                  <a:lnTo>
                    <a:pt x="456" y="183"/>
                  </a:lnTo>
                  <a:cubicBezTo>
                    <a:pt x="456" y="153"/>
                    <a:pt x="426" y="92"/>
                    <a:pt x="365" y="61"/>
                  </a:cubicBezTo>
                  <a:lnTo>
                    <a:pt x="335" y="31"/>
                  </a:lnTo>
                  <a:cubicBezTo>
                    <a:pt x="335" y="31"/>
                    <a:pt x="304" y="31"/>
                    <a:pt x="304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11" name="Google Shape;2111;p15"/>
            <p:cNvSpPr/>
            <p:nvPr/>
          </p:nvSpPr>
          <p:spPr>
            <a:xfrm>
              <a:off x="6649325" y="2634825"/>
              <a:ext cx="9150" cy="8375"/>
            </a:xfrm>
            <a:custGeom>
              <a:rect b="b" l="l" r="r" t="t"/>
              <a:pathLst>
                <a:path extrusionOk="0" h="335" w="366">
                  <a:moveTo>
                    <a:pt x="183" y="1"/>
                  </a:moveTo>
                  <a:cubicBezTo>
                    <a:pt x="122" y="1"/>
                    <a:pt x="122" y="31"/>
                    <a:pt x="92" y="31"/>
                  </a:cubicBezTo>
                  <a:cubicBezTo>
                    <a:pt x="92" y="31"/>
                    <a:pt x="92" y="61"/>
                    <a:pt x="61" y="61"/>
                  </a:cubicBezTo>
                  <a:cubicBezTo>
                    <a:pt x="61" y="92"/>
                    <a:pt x="1" y="92"/>
                    <a:pt x="1" y="153"/>
                  </a:cubicBezTo>
                  <a:lnTo>
                    <a:pt x="1" y="183"/>
                  </a:lnTo>
                  <a:cubicBezTo>
                    <a:pt x="1" y="213"/>
                    <a:pt x="1" y="213"/>
                    <a:pt x="61" y="244"/>
                  </a:cubicBezTo>
                  <a:cubicBezTo>
                    <a:pt x="61" y="244"/>
                    <a:pt x="61" y="305"/>
                    <a:pt x="92" y="305"/>
                  </a:cubicBezTo>
                  <a:cubicBezTo>
                    <a:pt x="92" y="305"/>
                    <a:pt x="122" y="335"/>
                    <a:pt x="183" y="335"/>
                  </a:cubicBezTo>
                  <a:lnTo>
                    <a:pt x="213" y="335"/>
                  </a:lnTo>
                  <a:cubicBezTo>
                    <a:pt x="183" y="305"/>
                    <a:pt x="183" y="305"/>
                    <a:pt x="213" y="305"/>
                  </a:cubicBezTo>
                  <a:cubicBezTo>
                    <a:pt x="244" y="305"/>
                    <a:pt x="274" y="244"/>
                    <a:pt x="274" y="244"/>
                  </a:cubicBezTo>
                  <a:cubicBezTo>
                    <a:pt x="274" y="244"/>
                    <a:pt x="274" y="213"/>
                    <a:pt x="335" y="213"/>
                  </a:cubicBezTo>
                  <a:cubicBezTo>
                    <a:pt x="335" y="183"/>
                    <a:pt x="365" y="183"/>
                    <a:pt x="365" y="153"/>
                  </a:cubicBezTo>
                  <a:lnTo>
                    <a:pt x="365" y="61"/>
                  </a:lnTo>
                  <a:cubicBezTo>
                    <a:pt x="365" y="31"/>
                    <a:pt x="335" y="31"/>
                    <a:pt x="335" y="31"/>
                  </a:cubicBezTo>
                  <a:lnTo>
                    <a:pt x="274" y="1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12" name="Google Shape;2112;p15"/>
            <p:cNvSpPr/>
            <p:nvPr/>
          </p:nvSpPr>
          <p:spPr>
            <a:xfrm>
              <a:off x="6648575" y="2651550"/>
              <a:ext cx="7625" cy="7625"/>
            </a:xfrm>
            <a:custGeom>
              <a:rect b="b" l="l" r="r" t="t"/>
              <a:pathLst>
                <a:path extrusionOk="0" h="305" w="305">
                  <a:moveTo>
                    <a:pt x="152" y="0"/>
                  </a:moveTo>
                  <a:cubicBezTo>
                    <a:pt x="122" y="0"/>
                    <a:pt x="61" y="31"/>
                    <a:pt x="61" y="91"/>
                  </a:cubicBezTo>
                  <a:cubicBezTo>
                    <a:pt x="61" y="122"/>
                    <a:pt x="0" y="122"/>
                    <a:pt x="0" y="152"/>
                  </a:cubicBezTo>
                  <a:cubicBezTo>
                    <a:pt x="0" y="183"/>
                    <a:pt x="0" y="183"/>
                    <a:pt x="61" y="243"/>
                  </a:cubicBezTo>
                  <a:cubicBezTo>
                    <a:pt x="61" y="243"/>
                    <a:pt x="61" y="274"/>
                    <a:pt x="91" y="274"/>
                  </a:cubicBezTo>
                  <a:lnTo>
                    <a:pt x="122" y="304"/>
                  </a:lnTo>
                  <a:lnTo>
                    <a:pt x="213" y="304"/>
                  </a:lnTo>
                  <a:cubicBezTo>
                    <a:pt x="152" y="304"/>
                    <a:pt x="213" y="304"/>
                    <a:pt x="243" y="274"/>
                  </a:cubicBezTo>
                  <a:lnTo>
                    <a:pt x="274" y="243"/>
                  </a:lnTo>
                  <a:cubicBezTo>
                    <a:pt x="304" y="183"/>
                    <a:pt x="304" y="122"/>
                    <a:pt x="274" y="91"/>
                  </a:cubicBezTo>
                  <a:cubicBezTo>
                    <a:pt x="243" y="31"/>
                    <a:pt x="213" y="0"/>
                    <a:pt x="152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13" name="Google Shape;2113;p15"/>
            <p:cNvSpPr/>
            <p:nvPr/>
          </p:nvSpPr>
          <p:spPr>
            <a:xfrm>
              <a:off x="6667575" y="2632550"/>
              <a:ext cx="6100" cy="3825"/>
            </a:xfrm>
            <a:custGeom>
              <a:rect b="b" l="l" r="r" t="t"/>
              <a:pathLst>
                <a:path extrusionOk="0" h="153" w="244">
                  <a:moveTo>
                    <a:pt x="122" y="0"/>
                  </a:moveTo>
                  <a:cubicBezTo>
                    <a:pt x="0" y="0"/>
                    <a:pt x="0" y="152"/>
                    <a:pt x="122" y="152"/>
                  </a:cubicBezTo>
                  <a:cubicBezTo>
                    <a:pt x="243" y="152"/>
                    <a:pt x="243" y="0"/>
                    <a:pt x="122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14" name="Google Shape;2114;p15"/>
            <p:cNvSpPr/>
            <p:nvPr/>
          </p:nvSpPr>
          <p:spPr>
            <a:xfrm>
              <a:off x="6434275" y="2833925"/>
              <a:ext cx="16750" cy="14450"/>
            </a:xfrm>
            <a:custGeom>
              <a:rect b="b" l="l" r="r" t="t"/>
              <a:pathLst>
                <a:path extrusionOk="0" h="578" w="670">
                  <a:moveTo>
                    <a:pt x="213" y="0"/>
                  </a:moveTo>
                  <a:cubicBezTo>
                    <a:pt x="183" y="0"/>
                    <a:pt x="183" y="0"/>
                    <a:pt x="153" y="31"/>
                  </a:cubicBezTo>
                  <a:lnTo>
                    <a:pt x="31" y="152"/>
                  </a:lnTo>
                  <a:cubicBezTo>
                    <a:pt x="1" y="183"/>
                    <a:pt x="1" y="243"/>
                    <a:pt x="1" y="274"/>
                  </a:cubicBezTo>
                  <a:lnTo>
                    <a:pt x="1" y="395"/>
                  </a:lnTo>
                  <a:cubicBezTo>
                    <a:pt x="1" y="426"/>
                    <a:pt x="31" y="456"/>
                    <a:pt x="31" y="456"/>
                  </a:cubicBezTo>
                  <a:lnTo>
                    <a:pt x="122" y="547"/>
                  </a:lnTo>
                  <a:cubicBezTo>
                    <a:pt x="153" y="578"/>
                    <a:pt x="183" y="578"/>
                    <a:pt x="274" y="578"/>
                  </a:cubicBezTo>
                  <a:cubicBezTo>
                    <a:pt x="305" y="578"/>
                    <a:pt x="365" y="578"/>
                    <a:pt x="426" y="547"/>
                  </a:cubicBezTo>
                  <a:lnTo>
                    <a:pt x="487" y="547"/>
                  </a:lnTo>
                  <a:cubicBezTo>
                    <a:pt x="487" y="547"/>
                    <a:pt x="517" y="547"/>
                    <a:pt x="517" y="487"/>
                  </a:cubicBezTo>
                  <a:lnTo>
                    <a:pt x="578" y="456"/>
                  </a:lnTo>
                  <a:lnTo>
                    <a:pt x="608" y="426"/>
                  </a:lnTo>
                  <a:cubicBezTo>
                    <a:pt x="608" y="395"/>
                    <a:pt x="639" y="395"/>
                    <a:pt x="639" y="335"/>
                  </a:cubicBezTo>
                  <a:lnTo>
                    <a:pt x="639" y="274"/>
                  </a:lnTo>
                  <a:lnTo>
                    <a:pt x="639" y="243"/>
                  </a:lnTo>
                  <a:cubicBezTo>
                    <a:pt x="639" y="183"/>
                    <a:pt x="639" y="183"/>
                    <a:pt x="608" y="183"/>
                  </a:cubicBezTo>
                  <a:cubicBezTo>
                    <a:pt x="669" y="152"/>
                    <a:pt x="669" y="122"/>
                    <a:pt x="639" y="122"/>
                  </a:cubicBezTo>
                  <a:cubicBezTo>
                    <a:pt x="608" y="91"/>
                    <a:pt x="517" y="91"/>
                    <a:pt x="487" y="31"/>
                  </a:cubicBezTo>
                  <a:cubicBezTo>
                    <a:pt x="457" y="31"/>
                    <a:pt x="426" y="0"/>
                    <a:pt x="365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15" name="Google Shape;2115;p15"/>
            <p:cNvSpPr/>
            <p:nvPr/>
          </p:nvSpPr>
          <p:spPr>
            <a:xfrm>
              <a:off x="6438075" y="2815675"/>
              <a:ext cx="12950" cy="11425"/>
            </a:xfrm>
            <a:custGeom>
              <a:rect b="b" l="l" r="r" t="t"/>
              <a:pathLst>
                <a:path extrusionOk="0" h="457" w="518">
                  <a:moveTo>
                    <a:pt x="183" y="1"/>
                  </a:moveTo>
                  <a:cubicBezTo>
                    <a:pt x="153" y="1"/>
                    <a:pt x="122" y="62"/>
                    <a:pt x="122" y="62"/>
                  </a:cubicBezTo>
                  <a:cubicBezTo>
                    <a:pt x="61" y="62"/>
                    <a:pt x="61" y="92"/>
                    <a:pt x="31" y="122"/>
                  </a:cubicBezTo>
                  <a:cubicBezTo>
                    <a:pt x="1" y="153"/>
                    <a:pt x="1" y="183"/>
                    <a:pt x="1" y="244"/>
                  </a:cubicBezTo>
                  <a:cubicBezTo>
                    <a:pt x="1" y="274"/>
                    <a:pt x="1" y="305"/>
                    <a:pt x="31" y="365"/>
                  </a:cubicBezTo>
                  <a:cubicBezTo>
                    <a:pt x="61" y="396"/>
                    <a:pt x="61" y="426"/>
                    <a:pt x="122" y="426"/>
                  </a:cubicBezTo>
                  <a:cubicBezTo>
                    <a:pt x="153" y="426"/>
                    <a:pt x="153" y="457"/>
                    <a:pt x="183" y="457"/>
                  </a:cubicBezTo>
                  <a:lnTo>
                    <a:pt x="305" y="457"/>
                  </a:lnTo>
                  <a:cubicBezTo>
                    <a:pt x="314" y="457"/>
                    <a:pt x="321" y="457"/>
                    <a:pt x="326" y="456"/>
                  </a:cubicBezTo>
                  <a:lnTo>
                    <a:pt x="326" y="456"/>
                  </a:lnTo>
                  <a:cubicBezTo>
                    <a:pt x="329" y="456"/>
                    <a:pt x="332" y="457"/>
                    <a:pt x="335" y="457"/>
                  </a:cubicBezTo>
                  <a:lnTo>
                    <a:pt x="365" y="457"/>
                  </a:lnTo>
                  <a:cubicBezTo>
                    <a:pt x="365" y="457"/>
                    <a:pt x="426" y="457"/>
                    <a:pt x="426" y="426"/>
                  </a:cubicBezTo>
                  <a:lnTo>
                    <a:pt x="456" y="396"/>
                  </a:lnTo>
                  <a:cubicBezTo>
                    <a:pt x="477" y="406"/>
                    <a:pt x="490" y="409"/>
                    <a:pt x="499" y="409"/>
                  </a:cubicBezTo>
                  <a:cubicBezTo>
                    <a:pt x="517" y="409"/>
                    <a:pt x="517" y="396"/>
                    <a:pt x="517" y="396"/>
                  </a:cubicBezTo>
                  <a:lnTo>
                    <a:pt x="487" y="365"/>
                  </a:lnTo>
                  <a:lnTo>
                    <a:pt x="487" y="320"/>
                  </a:lnTo>
                  <a:lnTo>
                    <a:pt x="487" y="320"/>
                  </a:lnTo>
                  <a:cubicBezTo>
                    <a:pt x="496" y="340"/>
                    <a:pt x="507" y="364"/>
                    <a:pt x="517" y="396"/>
                  </a:cubicBezTo>
                  <a:cubicBezTo>
                    <a:pt x="517" y="365"/>
                    <a:pt x="517" y="305"/>
                    <a:pt x="487" y="274"/>
                  </a:cubicBezTo>
                  <a:cubicBezTo>
                    <a:pt x="487" y="256"/>
                    <a:pt x="487" y="238"/>
                    <a:pt x="480" y="212"/>
                  </a:cubicBezTo>
                  <a:lnTo>
                    <a:pt x="480" y="212"/>
                  </a:lnTo>
                  <a:cubicBezTo>
                    <a:pt x="482" y="213"/>
                    <a:pt x="484" y="214"/>
                    <a:pt x="487" y="214"/>
                  </a:cubicBezTo>
                  <a:cubicBezTo>
                    <a:pt x="487" y="153"/>
                    <a:pt x="456" y="122"/>
                    <a:pt x="396" y="92"/>
                  </a:cubicBezTo>
                  <a:cubicBezTo>
                    <a:pt x="365" y="62"/>
                    <a:pt x="335" y="62"/>
                    <a:pt x="305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16" name="Google Shape;2116;p15"/>
            <p:cNvSpPr/>
            <p:nvPr/>
          </p:nvSpPr>
          <p:spPr>
            <a:xfrm>
              <a:off x="6455550" y="2829350"/>
              <a:ext cx="13700" cy="11425"/>
            </a:xfrm>
            <a:custGeom>
              <a:rect b="b" l="l" r="r" t="t"/>
              <a:pathLst>
                <a:path extrusionOk="0" h="457" w="548">
                  <a:moveTo>
                    <a:pt x="213" y="1"/>
                  </a:moveTo>
                  <a:cubicBezTo>
                    <a:pt x="153" y="1"/>
                    <a:pt x="122" y="31"/>
                    <a:pt x="92" y="31"/>
                  </a:cubicBezTo>
                  <a:cubicBezTo>
                    <a:pt x="61" y="62"/>
                    <a:pt x="61" y="62"/>
                    <a:pt x="61" y="122"/>
                  </a:cubicBezTo>
                  <a:cubicBezTo>
                    <a:pt x="61" y="153"/>
                    <a:pt x="1" y="153"/>
                    <a:pt x="61" y="183"/>
                  </a:cubicBezTo>
                  <a:cubicBezTo>
                    <a:pt x="61" y="214"/>
                    <a:pt x="61" y="244"/>
                    <a:pt x="92" y="305"/>
                  </a:cubicBezTo>
                  <a:lnTo>
                    <a:pt x="122" y="335"/>
                  </a:lnTo>
                  <a:lnTo>
                    <a:pt x="153" y="366"/>
                  </a:lnTo>
                  <a:lnTo>
                    <a:pt x="213" y="366"/>
                  </a:lnTo>
                  <a:cubicBezTo>
                    <a:pt x="213" y="366"/>
                    <a:pt x="244" y="366"/>
                    <a:pt x="244" y="396"/>
                  </a:cubicBezTo>
                  <a:lnTo>
                    <a:pt x="284" y="396"/>
                  </a:lnTo>
                  <a:cubicBezTo>
                    <a:pt x="271" y="406"/>
                    <a:pt x="258" y="416"/>
                    <a:pt x="244" y="426"/>
                  </a:cubicBezTo>
                  <a:lnTo>
                    <a:pt x="183" y="366"/>
                  </a:lnTo>
                  <a:lnTo>
                    <a:pt x="183" y="366"/>
                  </a:lnTo>
                  <a:cubicBezTo>
                    <a:pt x="213" y="426"/>
                    <a:pt x="244" y="426"/>
                    <a:pt x="274" y="457"/>
                  </a:cubicBezTo>
                  <a:lnTo>
                    <a:pt x="396" y="457"/>
                  </a:lnTo>
                  <a:cubicBezTo>
                    <a:pt x="426" y="457"/>
                    <a:pt x="426" y="426"/>
                    <a:pt x="487" y="426"/>
                  </a:cubicBezTo>
                  <a:cubicBezTo>
                    <a:pt x="517" y="426"/>
                    <a:pt x="517" y="366"/>
                    <a:pt x="548" y="335"/>
                  </a:cubicBezTo>
                  <a:lnTo>
                    <a:pt x="548" y="183"/>
                  </a:lnTo>
                  <a:lnTo>
                    <a:pt x="548" y="153"/>
                  </a:lnTo>
                  <a:cubicBezTo>
                    <a:pt x="547" y="153"/>
                    <a:pt x="547" y="153"/>
                    <a:pt x="547" y="153"/>
                  </a:cubicBezTo>
                  <a:lnTo>
                    <a:pt x="547" y="153"/>
                  </a:lnTo>
                  <a:cubicBezTo>
                    <a:pt x="545" y="130"/>
                    <a:pt x="538" y="103"/>
                    <a:pt x="517" y="62"/>
                  </a:cubicBezTo>
                  <a:cubicBezTo>
                    <a:pt x="487" y="31"/>
                    <a:pt x="487" y="1"/>
                    <a:pt x="426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17" name="Google Shape;2117;p15"/>
            <p:cNvSpPr/>
            <p:nvPr/>
          </p:nvSpPr>
          <p:spPr>
            <a:xfrm>
              <a:off x="6438825" y="2800475"/>
              <a:ext cx="10675" cy="9150"/>
            </a:xfrm>
            <a:custGeom>
              <a:rect b="b" l="l" r="r" t="t"/>
              <a:pathLst>
                <a:path extrusionOk="0" h="366" w="427">
                  <a:moveTo>
                    <a:pt x="183" y="1"/>
                  </a:moveTo>
                  <a:cubicBezTo>
                    <a:pt x="1" y="1"/>
                    <a:pt x="1" y="366"/>
                    <a:pt x="183" y="366"/>
                  </a:cubicBezTo>
                  <a:cubicBezTo>
                    <a:pt x="426" y="366"/>
                    <a:pt x="426" y="1"/>
                    <a:pt x="183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18" name="Google Shape;2118;p15"/>
            <p:cNvSpPr/>
            <p:nvPr/>
          </p:nvSpPr>
          <p:spPr>
            <a:xfrm>
              <a:off x="6580175" y="2651200"/>
              <a:ext cx="70400" cy="50600"/>
            </a:xfrm>
            <a:custGeom>
              <a:rect b="b" l="l" r="r" t="t"/>
              <a:pathLst>
                <a:path extrusionOk="0" h="2024" w="2816">
                  <a:moveTo>
                    <a:pt x="351" y="1"/>
                  </a:moveTo>
                  <a:cubicBezTo>
                    <a:pt x="267" y="1"/>
                    <a:pt x="193" y="14"/>
                    <a:pt x="92" y="14"/>
                  </a:cubicBezTo>
                  <a:cubicBezTo>
                    <a:pt x="1" y="45"/>
                    <a:pt x="1" y="105"/>
                    <a:pt x="61" y="105"/>
                  </a:cubicBezTo>
                  <a:cubicBezTo>
                    <a:pt x="153" y="136"/>
                    <a:pt x="274" y="257"/>
                    <a:pt x="396" y="318"/>
                  </a:cubicBezTo>
                  <a:cubicBezTo>
                    <a:pt x="487" y="409"/>
                    <a:pt x="578" y="470"/>
                    <a:pt x="700" y="592"/>
                  </a:cubicBezTo>
                  <a:cubicBezTo>
                    <a:pt x="882" y="774"/>
                    <a:pt x="1156" y="957"/>
                    <a:pt x="1368" y="1078"/>
                  </a:cubicBezTo>
                  <a:cubicBezTo>
                    <a:pt x="1612" y="1200"/>
                    <a:pt x="1794" y="1321"/>
                    <a:pt x="1976" y="1473"/>
                  </a:cubicBezTo>
                  <a:cubicBezTo>
                    <a:pt x="2159" y="1625"/>
                    <a:pt x="2371" y="1838"/>
                    <a:pt x="2554" y="1990"/>
                  </a:cubicBezTo>
                  <a:cubicBezTo>
                    <a:pt x="2583" y="2013"/>
                    <a:pt x="2611" y="2023"/>
                    <a:pt x="2637" y="2023"/>
                  </a:cubicBezTo>
                  <a:cubicBezTo>
                    <a:pt x="2746" y="2023"/>
                    <a:pt x="2816" y="1851"/>
                    <a:pt x="2767" y="1777"/>
                  </a:cubicBezTo>
                  <a:cubicBezTo>
                    <a:pt x="2675" y="1534"/>
                    <a:pt x="2493" y="1321"/>
                    <a:pt x="2280" y="1109"/>
                  </a:cubicBezTo>
                  <a:cubicBezTo>
                    <a:pt x="2098" y="926"/>
                    <a:pt x="1855" y="744"/>
                    <a:pt x="1642" y="592"/>
                  </a:cubicBezTo>
                  <a:cubicBezTo>
                    <a:pt x="1399" y="440"/>
                    <a:pt x="1156" y="288"/>
                    <a:pt x="912" y="166"/>
                  </a:cubicBezTo>
                  <a:cubicBezTo>
                    <a:pt x="760" y="105"/>
                    <a:pt x="639" y="45"/>
                    <a:pt x="487" y="14"/>
                  </a:cubicBezTo>
                  <a:cubicBezTo>
                    <a:pt x="436" y="4"/>
                    <a:pt x="392" y="1"/>
                    <a:pt x="351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19" name="Google Shape;2119;p15"/>
            <p:cNvSpPr/>
            <p:nvPr/>
          </p:nvSpPr>
          <p:spPr>
            <a:xfrm>
              <a:off x="6620450" y="2644700"/>
              <a:ext cx="24175" cy="30150"/>
            </a:xfrm>
            <a:custGeom>
              <a:rect b="b" l="l" r="r" t="t"/>
              <a:pathLst>
                <a:path extrusionOk="0" h="1206" w="967">
                  <a:moveTo>
                    <a:pt x="122" y="1"/>
                  </a:moveTo>
                  <a:cubicBezTo>
                    <a:pt x="61" y="1"/>
                    <a:pt x="1" y="62"/>
                    <a:pt x="31" y="92"/>
                  </a:cubicBezTo>
                  <a:cubicBezTo>
                    <a:pt x="31" y="122"/>
                    <a:pt x="61" y="153"/>
                    <a:pt x="61" y="244"/>
                  </a:cubicBezTo>
                  <a:lnTo>
                    <a:pt x="61" y="305"/>
                  </a:lnTo>
                  <a:cubicBezTo>
                    <a:pt x="61" y="365"/>
                    <a:pt x="122" y="396"/>
                    <a:pt x="122" y="426"/>
                  </a:cubicBezTo>
                  <a:cubicBezTo>
                    <a:pt x="153" y="548"/>
                    <a:pt x="213" y="669"/>
                    <a:pt x="335" y="730"/>
                  </a:cubicBezTo>
                  <a:cubicBezTo>
                    <a:pt x="335" y="761"/>
                    <a:pt x="365" y="761"/>
                    <a:pt x="365" y="821"/>
                  </a:cubicBezTo>
                  <a:lnTo>
                    <a:pt x="456" y="882"/>
                  </a:lnTo>
                  <a:cubicBezTo>
                    <a:pt x="487" y="913"/>
                    <a:pt x="517" y="943"/>
                    <a:pt x="578" y="943"/>
                  </a:cubicBezTo>
                  <a:lnTo>
                    <a:pt x="791" y="1186"/>
                  </a:lnTo>
                  <a:cubicBezTo>
                    <a:pt x="811" y="1200"/>
                    <a:pt x="832" y="1206"/>
                    <a:pt x="851" y="1206"/>
                  </a:cubicBezTo>
                  <a:cubicBezTo>
                    <a:pt x="917" y="1206"/>
                    <a:pt x="966" y="1135"/>
                    <a:pt x="943" y="1065"/>
                  </a:cubicBezTo>
                  <a:cubicBezTo>
                    <a:pt x="912" y="1004"/>
                    <a:pt x="821" y="882"/>
                    <a:pt x="791" y="791"/>
                  </a:cubicBezTo>
                  <a:cubicBezTo>
                    <a:pt x="760" y="761"/>
                    <a:pt x="760" y="700"/>
                    <a:pt x="730" y="639"/>
                  </a:cubicBezTo>
                  <a:cubicBezTo>
                    <a:pt x="730" y="609"/>
                    <a:pt x="669" y="578"/>
                    <a:pt x="669" y="548"/>
                  </a:cubicBezTo>
                  <a:cubicBezTo>
                    <a:pt x="669" y="487"/>
                    <a:pt x="639" y="487"/>
                    <a:pt x="639" y="457"/>
                  </a:cubicBezTo>
                  <a:cubicBezTo>
                    <a:pt x="578" y="335"/>
                    <a:pt x="487" y="274"/>
                    <a:pt x="426" y="183"/>
                  </a:cubicBezTo>
                  <a:cubicBezTo>
                    <a:pt x="365" y="153"/>
                    <a:pt x="304" y="122"/>
                    <a:pt x="274" y="92"/>
                  </a:cubicBezTo>
                  <a:cubicBezTo>
                    <a:pt x="213" y="31"/>
                    <a:pt x="153" y="31"/>
                    <a:pt x="122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20" name="Google Shape;2120;p15"/>
            <p:cNvSpPr/>
            <p:nvPr/>
          </p:nvSpPr>
          <p:spPr>
            <a:xfrm>
              <a:off x="6565475" y="2684325"/>
              <a:ext cx="65300" cy="16000"/>
            </a:xfrm>
            <a:custGeom>
              <a:rect b="b" l="l" r="r" t="t"/>
              <a:pathLst>
                <a:path extrusionOk="0" h="640" w="2612">
                  <a:moveTo>
                    <a:pt x="28" y="226"/>
                  </a:moveTo>
                  <a:cubicBezTo>
                    <a:pt x="14" y="226"/>
                    <a:pt x="1" y="239"/>
                    <a:pt x="41" y="239"/>
                  </a:cubicBezTo>
                  <a:cubicBezTo>
                    <a:pt x="41" y="229"/>
                    <a:pt x="35" y="226"/>
                    <a:pt x="28" y="226"/>
                  </a:cubicBezTo>
                  <a:close/>
                  <a:moveTo>
                    <a:pt x="1114" y="1"/>
                  </a:moveTo>
                  <a:cubicBezTo>
                    <a:pt x="960" y="1"/>
                    <a:pt x="806" y="36"/>
                    <a:pt x="680" y="57"/>
                  </a:cubicBezTo>
                  <a:cubicBezTo>
                    <a:pt x="437" y="87"/>
                    <a:pt x="254" y="209"/>
                    <a:pt x="41" y="239"/>
                  </a:cubicBezTo>
                  <a:cubicBezTo>
                    <a:pt x="193" y="361"/>
                    <a:pt x="376" y="391"/>
                    <a:pt x="558" y="452"/>
                  </a:cubicBezTo>
                  <a:cubicBezTo>
                    <a:pt x="801" y="483"/>
                    <a:pt x="984" y="483"/>
                    <a:pt x="1196" y="483"/>
                  </a:cubicBezTo>
                  <a:cubicBezTo>
                    <a:pt x="1409" y="513"/>
                    <a:pt x="1622" y="513"/>
                    <a:pt x="1804" y="543"/>
                  </a:cubicBezTo>
                  <a:lnTo>
                    <a:pt x="2078" y="543"/>
                  </a:lnTo>
                  <a:cubicBezTo>
                    <a:pt x="2200" y="543"/>
                    <a:pt x="2321" y="543"/>
                    <a:pt x="2412" y="635"/>
                  </a:cubicBezTo>
                  <a:cubicBezTo>
                    <a:pt x="2425" y="638"/>
                    <a:pt x="2438" y="639"/>
                    <a:pt x="2450" y="639"/>
                  </a:cubicBezTo>
                  <a:cubicBezTo>
                    <a:pt x="2551" y="639"/>
                    <a:pt x="2612" y="537"/>
                    <a:pt x="2503" y="483"/>
                  </a:cubicBezTo>
                  <a:cubicBezTo>
                    <a:pt x="2412" y="391"/>
                    <a:pt x="2321" y="361"/>
                    <a:pt x="2230" y="270"/>
                  </a:cubicBezTo>
                  <a:cubicBezTo>
                    <a:pt x="2169" y="209"/>
                    <a:pt x="2048" y="179"/>
                    <a:pt x="1926" y="118"/>
                  </a:cubicBezTo>
                  <a:cubicBezTo>
                    <a:pt x="1744" y="57"/>
                    <a:pt x="1500" y="27"/>
                    <a:pt x="1318" y="27"/>
                  </a:cubicBezTo>
                  <a:cubicBezTo>
                    <a:pt x="1252" y="8"/>
                    <a:pt x="1183" y="1"/>
                    <a:pt x="1114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21" name="Google Shape;2121;p15"/>
            <p:cNvSpPr/>
            <p:nvPr/>
          </p:nvSpPr>
          <p:spPr>
            <a:xfrm>
              <a:off x="6732150" y="2689300"/>
              <a:ext cx="74500" cy="19250"/>
            </a:xfrm>
            <a:custGeom>
              <a:rect b="b" l="l" r="r" t="t"/>
              <a:pathLst>
                <a:path extrusionOk="0" h="770" w="2980">
                  <a:moveTo>
                    <a:pt x="991" y="0"/>
                  </a:moveTo>
                  <a:cubicBezTo>
                    <a:pt x="647" y="0"/>
                    <a:pt x="324" y="81"/>
                    <a:pt x="1" y="253"/>
                  </a:cubicBezTo>
                  <a:cubicBezTo>
                    <a:pt x="1" y="253"/>
                    <a:pt x="1" y="284"/>
                    <a:pt x="61" y="284"/>
                  </a:cubicBezTo>
                  <a:cubicBezTo>
                    <a:pt x="517" y="344"/>
                    <a:pt x="913" y="557"/>
                    <a:pt x="1338" y="618"/>
                  </a:cubicBezTo>
                  <a:cubicBezTo>
                    <a:pt x="1581" y="648"/>
                    <a:pt x="1794" y="709"/>
                    <a:pt x="2007" y="709"/>
                  </a:cubicBezTo>
                  <a:cubicBezTo>
                    <a:pt x="2250" y="740"/>
                    <a:pt x="2524" y="770"/>
                    <a:pt x="2736" y="770"/>
                  </a:cubicBezTo>
                  <a:cubicBezTo>
                    <a:pt x="2858" y="770"/>
                    <a:pt x="2979" y="588"/>
                    <a:pt x="2827" y="496"/>
                  </a:cubicBezTo>
                  <a:cubicBezTo>
                    <a:pt x="2584" y="405"/>
                    <a:pt x="2372" y="344"/>
                    <a:pt x="2098" y="284"/>
                  </a:cubicBezTo>
                  <a:cubicBezTo>
                    <a:pt x="1855" y="192"/>
                    <a:pt x="1642" y="101"/>
                    <a:pt x="1429" y="40"/>
                  </a:cubicBezTo>
                  <a:cubicBezTo>
                    <a:pt x="1279" y="14"/>
                    <a:pt x="1133" y="0"/>
                    <a:pt x="991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22" name="Google Shape;2122;p15"/>
            <p:cNvSpPr/>
            <p:nvPr/>
          </p:nvSpPr>
          <p:spPr>
            <a:xfrm>
              <a:off x="6777000" y="2710825"/>
              <a:ext cx="32700" cy="12500"/>
            </a:xfrm>
            <a:custGeom>
              <a:rect b="b" l="l" r="r" t="t"/>
              <a:pathLst>
                <a:path extrusionOk="0" h="500" w="1308">
                  <a:moveTo>
                    <a:pt x="790" y="0"/>
                  </a:moveTo>
                  <a:cubicBezTo>
                    <a:pt x="730" y="0"/>
                    <a:pt x="608" y="0"/>
                    <a:pt x="547" y="31"/>
                  </a:cubicBezTo>
                  <a:cubicBezTo>
                    <a:pt x="456" y="31"/>
                    <a:pt x="395" y="61"/>
                    <a:pt x="304" y="91"/>
                  </a:cubicBezTo>
                  <a:cubicBezTo>
                    <a:pt x="274" y="91"/>
                    <a:pt x="213" y="152"/>
                    <a:pt x="213" y="152"/>
                  </a:cubicBezTo>
                  <a:cubicBezTo>
                    <a:pt x="182" y="183"/>
                    <a:pt x="152" y="183"/>
                    <a:pt x="122" y="183"/>
                  </a:cubicBezTo>
                  <a:cubicBezTo>
                    <a:pt x="0" y="243"/>
                    <a:pt x="30" y="335"/>
                    <a:pt x="91" y="365"/>
                  </a:cubicBezTo>
                  <a:lnTo>
                    <a:pt x="182" y="365"/>
                  </a:lnTo>
                  <a:cubicBezTo>
                    <a:pt x="243" y="365"/>
                    <a:pt x="274" y="395"/>
                    <a:pt x="304" y="395"/>
                  </a:cubicBezTo>
                  <a:cubicBezTo>
                    <a:pt x="395" y="456"/>
                    <a:pt x="456" y="456"/>
                    <a:pt x="547" y="456"/>
                  </a:cubicBezTo>
                  <a:cubicBezTo>
                    <a:pt x="608" y="486"/>
                    <a:pt x="730" y="486"/>
                    <a:pt x="790" y="486"/>
                  </a:cubicBezTo>
                  <a:cubicBezTo>
                    <a:pt x="871" y="486"/>
                    <a:pt x="939" y="500"/>
                    <a:pt x="1002" y="500"/>
                  </a:cubicBezTo>
                  <a:cubicBezTo>
                    <a:pt x="1033" y="500"/>
                    <a:pt x="1064" y="497"/>
                    <a:pt x="1094" y="486"/>
                  </a:cubicBezTo>
                  <a:cubicBezTo>
                    <a:pt x="1185" y="456"/>
                    <a:pt x="1307" y="365"/>
                    <a:pt x="1246" y="243"/>
                  </a:cubicBezTo>
                  <a:cubicBezTo>
                    <a:pt x="1246" y="152"/>
                    <a:pt x="1185" y="61"/>
                    <a:pt x="1094" y="31"/>
                  </a:cubicBezTo>
                  <a:cubicBezTo>
                    <a:pt x="1033" y="0"/>
                    <a:pt x="912" y="0"/>
                    <a:pt x="790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23" name="Google Shape;2123;p15"/>
            <p:cNvSpPr/>
            <p:nvPr/>
          </p:nvSpPr>
          <p:spPr>
            <a:xfrm>
              <a:off x="6778325" y="2726775"/>
              <a:ext cx="26050" cy="18550"/>
            </a:xfrm>
            <a:custGeom>
              <a:rect b="b" l="l" r="r" t="t"/>
              <a:pathLst>
                <a:path extrusionOk="0" h="742" w="1042">
                  <a:moveTo>
                    <a:pt x="859" y="0"/>
                  </a:moveTo>
                  <a:cubicBezTo>
                    <a:pt x="737" y="0"/>
                    <a:pt x="677" y="31"/>
                    <a:pt x="555" y="61"/>
                  </a:cubicBezTo>
                  <a:cubicBezTo>
                    <a:pt x="525" y="61"/>
                    <a:pt x="494" y="122"/>
                    <a:pt x="433" y="152"/>
                  </a:cubicBezTo>
                  <a:lnTo>
                    <a:pt x="342" y="274"/>
                  </a:lnTo>
                  <a:cubicBezTo>
                    <a:pt x="251" y="304"/>
                    <a:pt x="221" y="365"/>
                    <a:pt x="190" y="456"/>
                  </a:cubicBezTo>
                  <a:cubicBezTo>
                    <a:pt x="129" y="517"/>
                    <a:pt x="99" y="578"/>
                    <a:pt x="69" y="639"/>
                  </a:cubicBezTo>
                  <a:cubicBezTo>
                    <a:pt x="0" y="707"/>
                    <a:pt x="17" y="741"/>
                    <a:pt x="43" y="741"/>
                  </a:cubicBezTo>
                  <a:cubicBezTo>
                    <a:pt x="52" y="741"/>
                    <a:pt x="61" y="738"/>
                    <a:pt x="69" y="730"/>
                  </a:cubicBezTo>
                  <a:cubicBezTo>
                    <a:pt x="99" y="669"/>
                    <a:pt x="190" y="639"/>
                    <a:pt x="221" y="639"/>
                  </a:cubicBezTo>
                  <a:cubicBezTo>
                    <a:pt x="281" y="608"/>
                    <a:pt x="373" y="608"/>
                    <a:pt x="433" y="578"/>
                  </a:cubicBezTo>
                  <a:cubicBezTo>
                    <a:pt x="494" y="578"/>
                    <a:pt x="525" y="578"/>
                    <a:pt x="555" y="517"/>
                  </a:cubicBezTo>
                  <a:cubicBezTo>
                    <a:pt x="585" y="517"/>
                    <a:pt x="646" y="487"/>
                    <a:pt x="677" y="487"/>
                  </a:cubicBezTo>
                  <a:cubicBezTo>
                    <a:pt x="737" y="456"/>
                    <a:pt x="829" y="456"/>
                    <a:pt x="889" y="426"/>
                  </a:cubicBezTo>
                  <a:cubicBezTo>
                    <a:pt x="1011" y="365"/>
                    <a:pt x="1041" y="304"/>
                    <a:pt x="1041" y="183"/>
                  </a:cubicBezTo>
                  <a:cubicBezTo>
                    <a:pt x="1041" y="122"/>
                    <a:pt x="950" y="0"/>
                    <a:pt x="859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24" name="Google Shape;2124;p15"/>
            <p:cNvSpPr/>
            <p:nvPr/>
          </p:nvSpPr>
          <p:spPr>
            <a:xfrm>
              <a:off x="6772425" y="2551425"/>
              <a:ext cx="37050" cy="9025"/>
            </a:xfrm>
            <a:custGeom>
              <a:rect b="b" l="l" r="r" t="t"/>
              <a:pathLst>
                <a:path extrusionOk="0" h="361" w="1482">
                  <a:moveTo>
                    <a:pt x="335" y="1"/>
                  </a:moveTo>
                  <a:cubicBezTo>
                    <a:pt x="221" y="1"/>
                    <a:pt x="107" y="8"/>
                    <a:pt x="1" y="23"/>
                  </a:cubicBezTo>
                  <a:cubicBezTo>
                    <a:pt x="213" y="54"/>
                    <a:pt x="426" y="84"/>
                    <a:pt x="639" y="145"/>
                  </a:cubicBezTo>
                  <a:cubicBezTo>
                    <a:pt x="761" y="175"/>
                    <a:pt x="821" y="175"/>
                    <a:pt x="943" y="206"/>
                  </a:cubicBezTo>
                  <a:cubicBezTo>
                    <a:pt x="1065" y="236"/>
                    <a:pt x="1186" y="327"/>
                    <a:pt x="1247" y="358"/>
                  </a:cubicBezTo>
                  <a:cubicBezTo>
                    <a:pt x="1257" y="360"/>
                    <a:pt x="1267" y="361"/>
                    <a:pt x="1276" y="361"/>
                  </a:cubicBezTo>
                  <a:cubicBezTo>
                    <a:pt x="1410" y="361"/>
                    <a:pt x="1482" y="173"/>
                    <a:pt x="1368" y="145"/>
                  </a:cubicBezTo>
                  <a:cubicBezTo>
                    <a:pt x="1247" y="84"/>
                    <a:pt x="1125" y="54"/>
                    <a:pt x="1004" y="54"/>
                  </a:cubicBezTo>
                  <a:cubicBezTo>
                    <a:pt x="913" y="23"/>
                    <a:pt x="791" y="23"/>
                    <a:pt x="669" y="23"/>
                  </a:cubicBezTo>
                  <a:cubicBezTo>
                    <a:pt x="563" y="8"/>
                    <a:pt x="449" y="1"/>
                    <a:pt x="335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25" name="Google Shape;2125;p15"/>
            <p:cNvSpPr/>
            <p:nvPr/>
          </p:nvSpPr>
          <p:spPr>
            <a:xfrm>
              <a:off x="6731400" y="2473725"/>
              <a:ext cx="49075" cy="13900"/>
            </a:xfrm>
            <a:custGeom>
              <a:rect b="b" l="l" r="r" t="t"/>
              <a:pathLst>
                <a:path extrusionOk="0" h="556" w="1963">
                  <a:moveTo>
                    <a:pt x="912" y="1"/>
                  </a:moveTo>
                  <a:cubicBezTo>
                    <a:pt x="608" y="1"/>
                    <a:pt x="335" y="92"/>
                    <a:pt x="31" y="153"/>
                  </a:cubicBezTo>
                  <a:cubicBezTo>
                    <a:pt x="0" y="153"/>
                    <a:pt x="0" y="214"/>
                    <a:pt x="31" y="214"/>
                  </a:cubicBezTo>
                  <a:cubicBezTo>
                    <a:pt x="304" y="244"/>
                    <a:pt x="608" y="244"/>
                    <a:pt x="882" y="305"/>
                  </a:cubicBezTo>
                  <a:cubicBezTo>
                    <a:pt x="1003" y="365"/>
                    <a:pt x="1155" y="396"/>
                    <a:pt x="1247" y="396"/>
                  </a:cubicBezTo>
                  <a:cubicBezTo>
                    <a:pt x="1398" y="426"/>
                    <a:pt x="1520" y="517"/>
                    <a:pt x="1672" y="548"/>
                  </a:cubicBezTo>
                  <a:cubicBezTo>
                    <a:pt x="1688" y="553"/>
                    <a:pt x="1704" y="556"/>
                    <a:pt x="1720" y="556"/>
                  </a:cubicBezTo>
                  <a:cubicBezTo>
                    <a:pt x="1874" y="556"/>
                    <a:pt x="1962" y="297"/>
                    <a:pt x="1824" y="214"/>
                  </a:cubicBezTo>
                  <a:cubicBezTo>
                    <a:pt x="1550" y="62"/>
                    <a:pt x="1216" y="1"/>
                    <a:pt x="912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26" name="Google Shape;2126;p15"/>
            <p:cNvSpPr/>
            <p:nvPr/>
          </p:nvSpPr>
          <p:spPr>
            <a:xfrm>
              <a:off x="6745075" y="2461550"/>
              <a:ext cx="30425" cy="14650"/>
            </a:xfrm>
            <a:custGeom>
              <a:rect b="b" l="l" r="r" t="t"/>
              <a:pathLst>
                <a:path extrusionOk="0" h="586" w="1217">
                  <a:moveTo>
                    <a:pt x="181" y="0"/>
                  </a:moveTo>
                  <a:cubicBezTo>
                    <a:pt x="116" y="0"/>
                    <a:pt x="54" y="10"/>
                    <a:pt x="0" y="32"/>
                  </a:cubicBezTo>
                  <a:cubicBezTo>
                    <a:pt x="183" y="93"/>
                    <a:pt x="335" y="153"/>
                    <a:pt x="487" y="275"/>
                  </a:cubicBezTo>
                  <a:cubicBezTo>
                    <a:pt x="548" y="305"/>
                    <a:pt x="639" y="397"/>
                    <a:pt x="700" y="427"/>
                  </a:cubicBezTo>
                  <a:cubicBezTo>
                    <a:pt x="760" y="457"/>
                    <a:pt x="791" y="457"/>
                    <a:pt x="821" y="488"/>
                  </a:cubicBezTo>
                  <a:cubicBezTo>
                    <a:pt x="851" y="518"/>
                    <a:pt x="943" y="518"/>
                    <a:pt x="973" y="579"/>
                  </a:cubicBezTo>
                  <a:cubicBezTo>
                    <a:pt x="986" y="583"/>
                    <a:pt x="998" y="585"/>
                    <a:pt x="1009" y="585"/>
                  </a:cubicBezTo>
                  <a:cubicBezTo>
                    <a:pt x="1081" y="585"/>
                    <a:pt x="1129" y="514"/>
                    <a:pt x="1155" y="488"/>
                  </a:cubicBezTo>
                  <a:cubicBezTo>
                    <a:pt x="1216" y="427"/>
                    <a:pt x="1155" y="336"/>
                    <a:pt x="1095" y="305"/>
                  </a:cubicBezTo>
                  <a:cubicBezTo>
                    <a:pt x="943" y="184"/>
                    <a:pt x="730" y="123"/>
                    <a:pt x="548" y="93"/>
                  </a:cubicBezTo>
                  <a:cubicBezTo>
                    <a:pt x="430" y="34"/>
                    <a:pt x="299" y="0"/>
                    <a:pt x="181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27" name="Google Shape;2127;p15"/>
            <p:cNvSpPr/>
            <p:nvPr/>
          </p:nvSpPr>
          <p:spPr>
            <a:xfrm>
              <a:off x="6778500" y="2439925"/>
              <a:ext cx="5725" cy="21875"/>
            </a:xfrm>
            <a:custGeom>
              <a:rect b="b" l="l" r="r" t="t"/>
              <a:pathLst>
                <a:path extrusionOk="0" h="875" w="229">
                  <a:moveTo>
                    <a:pt x="202" y="0"/>
                  </a:moveTo>
                  <a:cubicBezTo>
                    <a:pt x="183" y="0"/>
                    <a:pt x="153" y="15"/>
                    <a:pt x="122" y="46"/>
                  </a:cubicBezTo>
                  <a:cubicBezTo>
                    <a:pt x="92" y="137"/>
                    <a:pt x="92" y="258"/>
                    <a:pt x="62" y="380"/>
                  </a:cubicBezTo>
                  <a:cubicBezTo>
                    <a:pt x="62" y="441"/>
                    <a:pt x="62" y="502"/>
                    <a:pt x="1" y="562"/>
                  </a:cubicBezTo>
                  <a:lnTo>
                    <a:pt x="1" y="684"/>
                  </a:lnTo>
                  <a:lnTo>
                    <a:pt x="1" y="806"/>
                  </a:lnTo>
                  <a:cubicBezTo>
                    <a:pt x="1" y="851"/>
                    <a:pt x="54" y="874"/>
                    <a:pt x="107" y="874"/>
                  </a:cubicBezTo>
                  <a:cubicBezTo>
                    <a:pt x="160" y="874"/>
                    <a:pt x="214" y="851"/>
                    <a:pt x="214" y="806"/>
                  </a:cubicBezTo>
                  <a:lnTo>
                    <a:pt x="214" y="684"/>
                  </a:lnTo>
                  <a:lnTo>
                    <a:pt x="214" y="562"/>
                  </a:lnTo>
                  <a:lnTo>
                    <a:pt x="214" y="380"/>
                  </a:lnTo>
                  <a:lnTo>
                    <a:pt x="214" y="46"/>
                  </a:lnTo>
                  <a:cubicBezTo>
                    <a:pt x="229" y="15"/>
                    <a:pt x="221" y="0"/>
                    <a:pt x="202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28" name="Google Shape;2128;p15"/>
            <p:cNvSpPr/>
            <p:nvPr/>
          </p:nvSpPr>
          <p:spPr>
            <a:xfrm>
              <a:off x="6672875" y="1393925"/>
              <a:ext cx="273600" cy="474950"/>
            </a:xfrm>
            <a:custGeom>
              <a:rect b="b" l="l" r="r" t="t"/>
              <a:pathLst>
                <a:path extrusionOk="0" h="18998" w="10944">
                  <a:moveTo>
                    <a:pt x="10943" y="1"/>
                  </a:moveTo>
                  <a:lnTo>
                    <a:pt x="10943" y="1"/>
                  </a:lnTo>
                  <a:cubicBezTo>
                    <a:pt x="10214" y="578"/>
                    <a:pt x="9667" y="1399"/>
                    <a:pt x="9758" y="2250"/>
                  </a:cubicBezTo>
                  <a:cubicBezTo>
                    <a:pt x="9464" y="1956"/>
                    <a:pt x="8927" y="1696"/>
                    <a:pt x="8448" y="1696"/>
                  </a:cubicBezTo>
                  <a:cubicBezTo>
                    <a:pt x="8132" y="1696"/>
                    <a:pt x="7841" y="1809"/>
                    <a:pt x="7661" y="2098"/>
                  </a:cubicBezTo>
                  <a:cubicBezTo>
                    <a:pt x="7630" y="1916"/>
                    <a:pt x="7509" y="1794"/>
                    <a:pt x="7387" y="1764"/>
                  </a:cubicBezTo>
                  <a:cubicBezTo>
                    <a:pt x="7113" y="1277"/>
                    <a:pt x="6597" y="1011"/>
                    <a:pt x="6076" y="1011"/>
                  </a:cubicBezTo>
                  <a:cubicBezTo>
                    <a:pt x="5556" y="1011"/>
                    <a:pt x="5031" y="1277"/>
                    <a:pt x="4743" y="1855"/>
                  </a:cubicBezTo>
                  <a:cubicBezTo>
                    <a:pt x="4345" y="1616"/>
                    <a:pt x="3921" y="1501"/>
                    <a:pt x="3507" y="1501"/>
                  </a:cubicBezTo>
                  <a:cubicBezTo>
                    <a:pt x="2814" y="1501"/>
                    <a:pt x="2148" y="1824"/>
                    <a:pt x="1673" y="2432"/>
                  </a:cubicBezTo>
                  <a:lnTo>
                    <a:pt x="1551" y="2523"/>
                  </a:lnTo>
                  <a:cubicBezTo>
                    <a:pt x="1448" y="2318"/>
                    <a:pt x="1250" y="2237"/>
                    <a:pt x="1026" y="2237"/>
                  </a:cubicBezTo>
                  <a:cubicBezTo>
                    <a:pt x="654" y="2237"/>
                    <a:pt x="209" y="2459"/>
                    <a:pt x="1" y="2706"/>
                  </a:cubicBezTo>
                  <a:cubicBezTo>
                    <a:pt x="121" y="2682"/>
                    <a:pt x="232" y="2670"/>
                    <a:pt x="336" y="2670"/>
                  </a:cubicBezTo>
                  <a:cubicBezTo>
                    <a:pt x="754" y="2670"/>
                    <a:pt x="1052" y="2869"/>
                    <a:pt x="1369" y="3283"/>
                  </a:cubicBezTo>
                  <a:cubicBezTo>
                    <a:pt x="1678" y="3114"/>
                    <a:pt x="2019" y="3036"/>
                    <a:pt x="2358" y="3036"/>
                  </a:cubicBezTo>
                  <a:cubicBezTo>
                    <a:pt x="3420" y="3036"/>
                    <a:pt x="4462" y="3803"/>
                    <a:pt x="4439" y="4955"/>
                  </a:cubicBezTo>
                  <a:cubicBezTo>
                    <a:pt x="4689" y="4761"/>
                    <a:pt x="4947" y="4671"/>
                    <a:pt x="5195" y="4671"/>
                  </a:cubicBezTo>
                  <a:cubicBezTo>
                    <a:pt x="5881" y="4671"/>
                    <a:pt x="6485" y="5367"/>
                    <a:pt x="6597" y="6505"/>
                  </a:cubicBezTo>
                  <a:cubicBezTo>
                    <a:pt x="6992" y="5745"/>
                    <a:pt x="7448" y="5411"/>
                    <a:pt x="7934" y="5259"/>
                  </a:cubicBezTo>
                  <a:cubicBezTo>
                    <a:pt x="8123" y="5191"/>
                    <a:pt x="8287" y="5163"/>
                    <a:pt x="8436" y="5163"/>
                  </a:cubicBezTo>
                  <a:cubicBezTo>
                    <a:pt x="8888" y="5163"/>
                    <a:pt x="9202" y="5426"/>
                    <a:pt x="9636" y="5654"/>
                  </a:cubicBezTo>
                  <a:cubicBezTo>
                    <a:pt x="9533" y="5613"/>
                    <a:pt x="9430" y="5594"/>
                    <a:pt x="9331" y="5594"/>
                  </a:cubicBezTo>
                  <a:cubicBezTo>
                    <a:pt x="8560" y="5594"/>
                    <a:pt x="7983" y="6751"/>
                    <a:pt x="8360" y="7478"/>
                  </a:cubicBezTo>
                  <a:cubicBezTo>
                    <a:pt x="8033" y="7389"/>
                    <a:pt x="7664" y="7314"/>
                    <a:pt x="7307" y="7314"/>
                  </a:cubicBezTo>
                  <a:cubicBezTo>
                    <a:pt x="6933" y="7314"/>
                    <a:pt x="6573" y="7396"/>
                    <a:pt x="6293" y="7630"/>
                  </a:cubicBezTo>
                  <a:cubicBezTo>
                    <a:pt x="5563" y="8238"/>
                    <a:pt x="5502" y="9575"/>
                    <a:pt x="5776" y="10426"/>
                  </a:cubicBezTo>
                  <a:cubicBezTo>
                    <a:pt x="5867" y="10730"/>
                    <a:pt x="6019" y="10943"/>
                    <a:pt x="6171" y="11125"/>
                  </a:cubicBezTo>
                  <a:lnTo>
                    <a:pt x="6171" y="11217"/>
                  </a:lnTo>
                  <a:cubicBezTo>
                    <a:pt x="5987" y="10801"/>
                    <a:pt x="5592" y="10614"/>
                    <a:pt x="5174" y="10614"/>
                  </a:cubicBezTo>
                  <a:cubicBezTo>
                    <a:pt x="5040" y="10614"/>
                    <a:pt x="4905" y="10633"/>
                    <a:pt x="4773" y="10669"/>
                  </a:cubicBezTo>
                  <a:cubicBezTo>
                    <a:pt x="4588" y="10115"/>
                    <a:pt x="4223" y="9852"/>
                    <a:pt x="3790" y="9852"/>
                  </a:cubicBezTo>
                  <a:cubicBezTo>
                    <a:pt x="3582" y="9852"/>
                    <a:pt x="3358" y="9913"/>
                    <a:pt x="3132" y="10031"/>
                  </a:cubicBezTo>
                  <a:cubicBezTo>
                    <a:pt x="3831" y="10426"/>
                    <a:pt x="4651" y="10882"/>
                    <a:pt x="4256" y="12007"/>
                  </a:cubicBezTo>
                  <a:cubicBezTo>
                    <a:pt x="4442" y="11940"/>
                    <a:pt x="4619" y="11909"/>
                    <a:pt x="4783" y="11909"/>
                  </a:cubicBezTo>
                  <a:cubicBezTo>
                    <a:pt x="5586" y="11909"/>
                    <a:pt x="6084" y="12654"/>
                    <a:pt x="5806" y="13587"/>
                  </a:cubicBezTo>
                  <a:cubicBezTo>
                    <a:pt x="5857" y="13586"/>
                    <a:pt x="5907" y="13586"/>
                    <a:pt x="5956" y="13586"/>
                  </a:cubicBezTo>
                  <a:cubicBezTo>
                    <a:pt x="8720" y="13586"/>
                    <a:pt x="9454" y="15265"/>
                    <a:pt x="9484" y="18998"/>
                  </a:cubicBezTo>
                  <a:lnTo>
                    <a:pt x="10943" y="1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29" name="Google Shape;2129;p15"/>
            <p:cNvSpPr/>
            <p:nvPr/>
          </p:nvSpPr>
          <p:spPr>
            <a:xfrm>
              <a:off x="5685025" y="1975250"/>
              <a:ext cx="25" cy="25"/>
            </a:xfrm>
            <a:custGeom>
              <a:rect b="b" l="l" r="r" t="t"/>
              <a:pathLst>
                <a:path extrusionOk="0" h="1" w="1">
                  <a:moveTo>
                    <a:pt x="0" y="0"/>
                  </a:moveTo>
                  <a:close/>
                </a:path>
              </a:pathLst>
            </a:custGeom>
            <a:solidFill>
              <a:srgbClr val="C09C8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30" name="Google Shape;2130;p15"/>
            <p:cNvSpPr/>
            <p:nvPr/>
          </p:nvSpPr>
          <p:spPr>
            <a:xfrm>
              <a:off x="5621950" y="1067175"/>
              <a:ext cx="1361000" cy="1818450"/>
            </a:xfrm>
            <a:custGeom>
              <a:rect b="b" l="l" r="r" t="t"/>
              <a:pathLst>
                <a:path extrusionOk="0" fill="none" h="72738" w="54440">
                  <a:moveTo>
                    <a:pt x="5867" y="1"/>
                  </a:moveTo>
                  <a:cubicBezTo>
                    <a:pt x="4499" y="1"/>
                    <a:pt x="1" y="69090"/>
                    <a:pt x="1" y="69090"/>
                  </a:cubicBezTo>
                  <a:cubicBezTo>
                    <a:pt x="5289" y="70093"/>
                    <a:pt x="48451" y="72737"/>
                    <a:pt x="48451" y="72737"/>
                  </a:cubicBezTo>
                  <a:cubicBezTo>
                    <a:pt x="48451" y="72737"/>
                    <a:pt x="54439" y="4955"/>
                    <a:pt x="53649" y="3739"/>
                  </a:cubicBezTo>
                  <a:cubicBezTo>
                    <a:pt x="53315" y="3162"/>
                    <a:pt x="9119" y="1"/>
                    <a:pt x="5867" y="1"/>
                  </a:cubicBezTo>
                  <a:close/>
                </a:path>
              </a:pathLst>
            </a:custGeom>
            <a:noFill/>
            <a:ln cap="flat" cmpd="sng" w="19750">
              <a:solidFill>
                <a:schemeClr val="dk1"/>
              </a:solidFill>
              <a:prstDash val="solid"/>
              <a:miter lim="30395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2131" name="Google Shape;2131;p15"/>
          <p:cNvSpPr/>
          <p:nvPr/>
        </p:nvSpPr>
        <p:spPr>
          <a:xfrm rot="-2979315">
            <a:off x="-766888" y="-371641"/>
            <a:ext cx="2818992" cy="1376231"/>
          </a:xfrm>
          <a:custGeom>
            <a:rect b="b" l="l" r="r" t="t"/>
            <a:pathLst>
              <a:path extrusionOk="0" fill="none" h="61583" w="126143">
                <a:moveTo>
                  <a:pt x="9332" y="1"/>
                </a:moveTo>
                <a:cubicBezTo>
                  <a:pt x="9332" y="1"/>
                  <a:pt x="2280" y="3253"/>
                  <a:pt x="1520" y="12068"/>
                </a:cubicBezTo>
                <a:cubicBezTo>
                  <a:pt x="1" y="29363"/>
                  <a:pt x="34348" y="51248"/>
                  <a:pt x="51491" y="55625"/>
                </a:cubicBezTo>
                <a:cubicBezTo>
                  <a:pt x="75078" y="61582"/>
                  <a:pt x="111401" y="59242"/>
                  <a:pt x="120793" y="39515"/>
                </a:cubicBezTo>
                <a:cubicBezTo>
                  <a:pt x="126143" y="28238"/>
                  <a:pt x="120824" y="17387"/>
                  <a:pt x="120824" y="17387"/>
                </a:cubicBezTo>
              </a:path>
            </a:pathLst>
          </a:custGeom>
          <a:solidFill>
            <a:schemeClr val="dk1"/>
          </a:solidFill>
          <a:ln cap="flat" cmpd="sng" w="19000">
            <a:solidFill>
              <a:schemeClr val="dk2"/>
            </a:solidFill>
            <a:prstDash val="solid"/>
            <a:miter lim="30395"/>
            <a:headEnd len="sm" w="sm" type="none"/>
            <a:tailEnd len="sm" w="sm" type="none"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2132" name="Google Shape;2132;p15"/>
          <p:cNvSpPr/>
          <p:nvPr/>
        </p:nvSpPr>
        <p:spPr>
          <a:xfrm rot="5909976">
            <a:off x="7997487" y="4086580"/>
            <a:ext cx="2790302" cy="2789527"/>
          </a:xfrm>
          <a:custGeom>
            <a:rect b="b" l="l" r="r" t="t"/>
            <a:pathLst>
              <a:path extrusionOk="0" h="111583" w="111614">
                <a:moveTo>
                  <a:pt x="55139" y="0"/>
                </a:moveTo>
                <a:cubicBezTo>
                  <a:pt x="53953" y="0"/>
                  <a:pt x="52798" y="31"/>
                  <a:pt x="51643" y="92"/>
                </a:cubicBezTo>
                <a:lnTo>
                  <a:pt x="51674" y="791"/>
                </a:lnTo>
                <a:cubicBezTo>
                  <a:pt x="52829" y="700"/>
                  <a:pt x="54014" y="669"/>
                  <a:pt x="55169" y="669"/>
                </a:cubicBezTo>
                <a:lnTo>
                  <a:pt x="55473" y="669"/>
                </a:lnTo>
                <a:lnTo>
                  <a:pt x="55473" y="0"/>
                </a:lnTo>
                <a:close/>
                <a:moveTo>
                  <a:pt x="59272" y="152"/>
                </a:moveTo>
                <a:lnTo>
                  <a:pt x="59242" y="821"/>
                </a:lnTo>
                <a:cubicBezTo>
                  <a:pt x="60488" y="943"/>
                  <a:pt x="61795" y="1034"/>
                  <a:pt x="63011" y="1216"/>
                </a:cubicBezTo>
                <a:lnTo>
                  <a:pt x="63072" y="517"/>
                </a:lnTo>
                <a:cubicBezTo>
                  <a:pt x="61826" y="335"/>
                  <a:pt x="60549" y="213"/>
                  <a:pt x="59272" y="152"/>
                </a:cubicBezTo>
                <a:close/>
                <a:moveTo>
                  <a:pt x="47844" y="517"/>
                </a:moveTo>
                <a:cubicBezTo>
                  <a:pt x="46597" y="669"/>
                  <a:pt x="45351" y="912"/>
                  <a:pt x="44075" y="1156"/>
                </a:cubicBezTo>
                <a:lnTo>
                  <a:pt x="44227" y="1824"/>
                </a:lnTo>
                <a:cubicBezTo>
                  <a:pt x="45442" y="1551"/>
                  <a:pt x="46719" y="1368"/>
                  <a:pt x="47935" y="1156"/>
                </a:cubicBezTo>
                <a:lnTo>
                  <a:pt x="47844" y="517"/>
                </a:lnTo>
                <a:close/>
                <a:moveTo>
                  <a:pt x="66811" y="1125"/>
                </a:moveTo>
                <a:lnTo>
                  <a:pt x="66689" y="1763"/>
                </a:lnTo>
                <a:cubicBezTo>
                  <a:pt x="67935" y="2007"/>
                  <a:pt x="69151" y="2311"/>
                  <a:pt x="70367" y="2615"/>
                </a:cubicBezTo>
                <a:lnTo>
                  <a:pt x="70519" y="1976"/>
                </a:lnTo>
                <a:cubicBezTo>
                  <a:pt x="69303" y="1672"/>
                  <a:pt x="68057" y="1368"/>
                  <a:pt x="66811" y="1125"/>
                </a:cubicBezTo>
                <a:close/>
                <a:moveTo>
                  <a:pt x="40397" y="2037"/>
                </a:moveTo>
                <a:cubicBezTo>
                  <a:pt x="39181" y="2371"/>
                  <a:pt x="37935" y="2797"/>
                  <a:pt x="36749" y="3222"/>
                </a:cubicBezTo>
                <a:lnTo>
                  <a:pt x="36992" y="3861"/>
                </a:lnTo>
                <a:cubicBezTo>
                  <a:pt x="38147" y="3435"/>
                  <a:pt x="39363" y="3070"/>
                  <a:pt x="40579" y="2675"/>
                </a:cubicBezTo>
                <a:lnTo>
                  <a:pt x="40397" y="2037"/>
                </a:lnTo>
                <a:close/>
                <a:moveTo>
                  <a:pt x="74227" y="3070"/>
                </a:moveTo>
                <a:lnTo>
                  <a:pt x="73984" y="3709"/>
                </a:lnTo>
                <a:cubicBezTo>
                  <a:pt x="75169" y="4134"/>
                  <a:pt x="76385" y="4529"/>
                  <a:pt x="77510" y="5046"/>
                </a:cubicBezTo>
                <a:lnTo>
                  <a:pt x="77783" y="4408"/>
                </a:lnTo>
                <a:cubicBezTo>
                  <a:pt x="76598" y="3952"/>
                  <a:pt x="75443" y="3496"/>
                  <a:pt x="74227" y="3070"/>
                </a:cubicBezTo>
                <a:close/>
                <a:moveTo>
                  <a:pt x="33223" y="4712"/>
                </a:moveTo>
                <a:cubicBezTo>
                  <a:pt x="32068" y="5198"/>
                  <a:pt x="30883" y="5776"/>
                  <a:pt x="29789" y="6384"/>
                </a:cubicBezTo>
                <a:lnTo>
                  <a:pt x="30093" y="6991"/>
                </a:lnTo>
                <a:cubicBezTo>
                  <a:pt x="31217" y="6353"/>
                  <a:pt x="32342" y="5806"/>
                  <a:pt x="33467" y="5320"/>
                </a:cubicBezTo>
                <a:lnTo>
                  <a:pt x="33223" y="4712"/>
                </a:lnTo>
                <a:close/>
                <a:moveTo>
                  <a:pt x="81249" y="5988"/>
                </a:moveTo>
                <a:lnTo>
                  <a:pt x="80945" y="6596"/>
                </a:lnTo>
                <a:cubicBezTo>
                  <a:pt x="82039" y="7174"/>
                  <a:pt x="83194" y="7782"/>
                  <a:pt x="84258" y="8420"/>
                </a:cubicBezTo>
                <a:lnTo>
                  <a:pt x="84592" y="7812"/>
                </a:lnTo>
                <a:cubicBezTo>
                  <a:pt x="83498" y="7174"/>
                  <a:pt x="82373" y="6566"/>
                  <a:pt x="81249" y="5988"/>
                </a:cubicBezTo>
                <a:close/>
                <a:moveTo>
                  <a:pt x="26506" y="8298"/>
                </a:moveTo>
                <a:cubicBezTo>
                  <a:pt x="25442" y="8998"/>
                  <a:pt x="24378" y="9727"/>
                  <a:pt x="23345" y="10487"/>
                </a:cubicBezTo>
                <a:lnTo>
                  <a:pt x="23709" y="11004"/>
                </a:lnTo>
                <a:cubicBezTo>
                  <a:pt x="24743" y="10244"/>
                  <a:pt x="25807" y="9514"/>
                  <a:pt x="26840" y="8876"/>
                </a:cubicBezTo>
                <a:lnTo>
                  <a:pt x="26506" y="8298"/>
                </a:lnTo>
                <a:close/>
                <a:moveTo>
                  <a:pt x="87814" y="9940"/>
                </a:moveTo>
                <a:lnTo>
                  <a:pt x="87449" y="10487"/>
                </a:lnTo>
                <a:cubicBezTo>
                  <a:pt x="88452" y="11186"/>
                  <a:pt x="89455" y="11946"/>
                  <a:pt x="90428" y="12767"/>
                </a:cubicBezTo>
                <a:lnTo>
                  <a:pt x="90854" y="12250"/>
                </a:lnTo>
                <a:cubicBezTo>
                  <a:pt x="89881" y="11460"/>
                  <a:pt x="88847" y="10669"/>
                  <a:pt x="87814" y="9940"/>
                </a:cubicBezTo>
                <a:close/>
                <a:moveTo>
                  <a:pt x="20336" y="12797"/>
                </a:moveTo>
                <a:cubicBezTo>
                  <a:pt x="19393" y="13618"/>
                  <a:pt x="18451" y="14499"/>
                  <a:pt x="17539" y="15381"/>
                </a:cubicBezTo>
                <a:lnTo>
                  <a:pt x="17995" y="15867"/>
                </a:lnTo>
                <a:cubicBezTo>
                  <a:pt x="18877" y="14986"/>
                  <a:pt x="19819" y="14134"/>
                  <a:pt x="20761" y="13283"/>
                </a:cubicBezTo>
                <a:lnTo>
                  <a:pt x="20336" y="12797"/>
                </a:lnTo>
                <a:close/>
                <a:moveTo>
                  <a:pt x="93741" y="14712"/>
                </a:moveTo>
                <a:lnTo>
                  <a:pt x="93285" y="15229"/>
                </a:lnTo>
                <a:cubicBezTo>
                  <a:pt x="94197" y="16080"/>
                  <a:pt x="95109" y="17022"/>
                  <a:pt x="95960" y="17934"/>
                </a:cubicBezTo>
                <a:lnTo>
                  <a:pt x="96446" y="17417"/>
                </a:lnTo>
                <a:cubicBezTo>
                  <a:pt x="95565" y="16505"/>
                  <a:pt x="94653" y="15593"/>
                  <a:pt x="93741" y="14712"/>
                </a:cubicBezTo>
                <a:close/>
                <a:moveTo>
                  <a:pt x="14864" y="18147"/>
                </a:moveTo>
                <a:cubicBezTo>
                  <a:pt x="13983" y="19089"/>
                  <a:pt x="13193" y="20092"/>
                  <a:pt x="12402" y="21065"/>
                </a:cubicBezTo>
                <a:lnTo>
                  <a:pt x="12919" y="21490"/>
                </a:lnTo>
                <a:cubicBezTo>
                  <a:pt x="13740" y="20517"/>
                  <a:pt x="14530" y="19514"/>
                  <a:pt x="15351" y="18603"/>
                </a:cubicBezTo>
                <a:lnTo>
                  <a:pt x="14864" y="18147"/>
                </a:lnTo>
                <a:close/>
                <a:moveTo>
                  <a:pt x="98908" y="20366"/>
                </a:moveTo>
                <a:lnTo>
                  <a:pt x="98392" y="20761"/>
                </a:lnTo>
                <a:cubicBezTo>
                  <a:pt x="99152" y="21764"/>
                  <a:pt x="99912" y="22797"/>
                  <a:pt x="100611" y="23800"/>
                </a:cubicBezTo>
                <a:lnTo>
                  <a:pt x="101188" y="23435"/>
                </a:lnTo>
                <a:cubicBezTo>
                  <a:pt x="100459" y="22372"/>
                  <a:pt x="99699" y="21338"/>
                  <a:pt x="98908" y="20366"/>
                </a:cubicBezTo>
                <a:close/>
                <a:moveTo>
                  <a:pt x="103194" y="26657"/>
                </a:moveTo>
                <a:lnTo>
                  <a:pt x="102647" y="26992"/>
                </a:lnTo>
                <a:cubicBezTo>
                  <a:pt x="103285" y="28056"/>
                  <a:pt x="103893" y="29211"/>
                  <a:pt x="104471" y="30305"/>
                </a:cubicBezTo>
                <a:lnTo>
                  <a:pt x="105018" y="30001"/>
                </a:lnTo>
                <a:cubicBezTo>
                  <a:pt x="104471" y="28876"/>
                  <a:pt x="103863" y="27752"/>
                  <a:pt x="103194" y="26657"/>
                </a:cubicBezTo>
                <a:close/>
                <a:moveTo>
                  <a:pt x="106659" y="33436"/>
                </a:moveTo>
                <a:lnTo>
                  <a:pt x="106051" y="33679"/>
                </a:lnTo>
                <a:cubicBezTo>
                  <a:pt x="106538" y="34864"/>
                  <a:pt x="106994" y="36050"/>
                  <a:pt x="107419" y="37235"/>
                </a:cubicBezTo>
                <a:lnTo>
                  <a:pt x="108027" y="36992"/>
                </a:lnTo>
                <a:cubicBezTo>
                  <a:pt x="107602" y="35776"/>
                  <a:pt x="107146" y="34591"/>
                  <a:pt x="106659" y="33436"/>
                </a:cubicBezTo>
                <a:close/>
                <a:moveTo>
                  <a:pt x="3314" y="37752"/>
                </a:moveTo>
                <a:cubicBezTo>
                  <a:pt x="2888" y="38968"/>
                  <a:pt x="2524" y="40183"/>
                  <a:pt x="2189" y="41399"/>
                </a:cubicBezTo>
                <a:lnTo>
                  <a:pt x="2828" y="41582"/>
                </a:lnTo>
                <a:cubicBezTo>
                  <a:pt x="3162" y="40366"/>
                  <a:pt x="3557" y="39150"/>
                  <a:pt x="3952" y="37995"/>
                </a:cubicBezTo>
                <a:lnTo>
                  <a:pt x="3314" y="37752"/>
                </a:lnTo>
                <a:close/>
                <a:moveTo>
                  <a:pt x="109213" y="40639"/>
                </a:moveTo>
                <a:lnTo>
                  <a:pt x="108574" y="40822"/>
                </a:lnTo>
                <a:cubicBezTo>
                  <a:pt x="108909" y="42007"/>
                  <a:pt x="109213" y="43253"/>
                  <a:pt x="109456" y="44469"/>
                </a:cubicBezTo>
                <a:lnTo>
                  <a:pt x="110124" y="44317"/>
                </a:lnTo>
                <a:cubicBezTo>
                  <a:pt x="109851" y="43101"/>
                  <a:pt x="109547" y="41855"/>
                  <a:pt x="109213" y="40639"/>
                </a:cubicBezTo>
                <a:close/>
                <a:moveTo>
                  <a:pt x="1277" y="45168"/>
                </a:moveTo>
                <a:cubicBezTo>
                  <a:pt x="1034" y="46415"/>
                  <a:pt x="822" y="47661"/>
                  <a:pt x="609" y="48937"/>
                </a:cubicBezTo>
                <a:lnTo>
                  <a:pt x="1277" y="48998"/>
                </a:lnTo>
                <a:cubicBezTo>
                  <a:pt x="1460" y="47752"/>
                  <a:pt x="1673" y="46506"/>
                  <a:pt x="1916" y="45320"/>
                </a:cubicBezTo>
                <a:lnTo>
                  <a:pt x="1277" y="45168"/>
                </a:lnTo>
                <a:close/>
                <a:moveTo>
                  <a:pt x="110854" y="48086"/>
                </a:moveTo>
                <a:lnTo>
                  <a:pt x="110185" y="48208"/>
                </a:lnTo>
                <a:cubicBezTo>
                  <a:pt x="110368" y="49454"/>
                  <a:pt x="110550" y="50700"/>
                  <a:pt x="110641" y="51977"/>
                </a:cubicBezTo>
                <a:lnTo>
                  <a:pt x="111310" y="51886"/>
                </a:lnTo>
                <a:cubicBezTo>
                  <a:pt x="111188" y="50579"/>
                  <a:pt x="111036" y="49333"/>
                  <a:pt x="110854" y="48086"/>
                </a:cubicBezTo>
                <a:close/>
                <a:moveTo>
                  <a:pt x="153" y="52646"/>
                </a:moveTo>
                <a:cubicBezTo>
                  <a:pt x="92" y="53679"/>
                  <a:pt x="62" y="54743"/>
                  <a:pt x="1" y="55776"/>
                </a:cubicBezTo>
                <a:lnTo>
                  <a:pt x="1" y="56475"/>
                </a:lnTo>
                <a:lnTo>
                  <a:pt x="700" y="56475"/>
                </a:lnTo>
                <a:lnTo>
                  <a:pt x="700" y="55776"/>
                </a:lnTo>
                <a:cubicBezTo>
                  <a:pt x="700" y="54743"/>
                  <a:pt x="761" y="53709"/>
                  <a:pt x="852" y="52676"/>
                </a:cubicBezTo>
                <a:lnTo>
                  <a:pt x="153" y="52646"/>
                </a:lnTo>
                <a:close/>
                <a:moveTo>
                  <a:pt x="111523" y="55685"/>
                </a:moveTo>
                <a:lnTo>
                  <a:pt x="110854" y="55716"/>
                </a:lnTo>
                <a:lnTo>
                  <a:pt x="110854" y="55807"/>
                </a:lnTo>
                <a:cubicBezTo>
                  <a:pt x="110884" y="56627"/>
                  <a:pt x="110884" y="57418"/>
                  <a:pt x="110884" y="58238"/>
                </a:cubicBezTo>
                <a:lnTo>
                  <a:pt x="110884" y="59606"/>
                </a:lnTo>
                <a:lnTo>
                  <a:pt x="111553" y="59606"/>
                </a:lnTo>
                <a:cubicBezTo>
                  <a:pt x="111614" y="59150"/>
                  <a:pt x="111614" y="58694"/>
                  <a:pt x="111553" y="58178"/>
                </a:cubicBezTo>
                <a:cubicBezTo>
                  <a:pt x="111553" y="57387"/>
                  <a:pt x="111553" y="56567"/>
                  <a:pt x="111523" y="55776"/>
                </a:cubicBezTo>
                <a:lnTo>
                  <a:pt x="111523" y="55685"/>
                </a:lnTo>
                <a:close/>
                <a:moveTo>
                  <a:pt x="822" y="60275"/>
                </a:moveTo>
                <a:lnTo>
                  <a:pt x="122" y="60336"/>
                </a:lnTo>
                <a:cubicBezTo>
                  <a:pt x="214" y="61582"/>
                  <a:pt x="366" y="62859"/>
                  <a:pt x="548" y="64135"/>
                </a:cubicBezTo>
                <a:lnTo>
                  <a:pt x="1217" y="64044"/>
                </a:lnTo>
                <a:cubicBezTo>
                  <a:pt x="1034" y="62798"/>
                  <a:pt x="882" y="61521"/>
                  <a:pt x="822" y="60275"/>
                </a:cubicBezTo>
                <a:close/>
                <a:moveTo>
                  <a:pt x="1946" y="67722"/>
                </a:moveTo>
                <a:lnTo>
                  <a:pt x="1308" y="67874"/>
                </a:lnTo>
                <a:cubicBezTo>
                  <a:pt x="1581" y="69090"/>
                  <a:pt x="1916" y="70366"/>
                  <a:pt x="2281" y="71582"/>
                </a:cubicBezTo>
                <a:lnTo>
                  <a:pt x="2919" y="71369"/>
                </a:lnTo>
                <a:cubicBezTo>
                  <a:pt x="2554" y="70153"/>
                  <a:pt x="2220" y="68938"/>
                  <a:pt x="1946" y="67722"/>
                </a:cubicBezTo>
                <a:close/>
                <a:moveTo>
                  <a:pt x="4165" y="74956"/>
                </a:moveTo>
                <a:lnTo>
                  <a:pt x="3557" y="75169"/>
                </a:lnTo>
                <a:cubicBezTo>
                  <a:pt x="4013" y="76354"/>
                  <a:pt x="4530" y="77540"/>
                  <a:pt x="5077" y="78664"/>
                </a:cubicBezTo>
                <a:lnTo>
                  <a:pt x="5624" y="78421"/>
                </a:lnTo>
                <a:cubicBezTo>
                  <a:pt x="5107" y="77266"/>
                  <a:pt x="4621" y="76141"/>
                  <a:pt x="4165" y="74956"/>
                </a:cubicBezTo>
                <a:close/>
                <a:moveTo>
                  <a:pt x="7357" y="81765"/>
                </a:moveTo>
                <a:lnTo>
                  <a:pt x="6779" y="82099"/>
                </a:lnTo>
                <a:cubicBezTo>
                  <a:pt x="7417" y="83193"/>
                  <a:pt x="8056" y="84287"/>
                  <a:pt x="8755" y="85351"/>
                </a:cubicBezTo>
                <a:lnTo>
                  <a:pt x="9272" y="84987"/>
                </a:lnTo>
                <a:cubicBezTo>
                  <a:pt x="8603" y="83923"/>
                  <a:pt x="7965" y="82859"/>
                  <a:pt x="7357" y="81765"/>
                </a:cubicBezTo>
                <a:close/>
                <a:moveTo>
                  <a:pt x="11490" y="88148"/>
                </a:moveTo>
                <a:lnTo>
                  <a:pt x="10943" y="88512"/>
                </a:lnTo>
                <a:cubicBezTo>
                  <a:pt x="11703" y="89546"/>
                  <a:pt x="12493" y="90519"/>
                  <a:pt x="13314" y="91522"/>
                </a:cubicBezTo>
                <a:lnTo>
                  <a:pt x="13831" y="91096"/>
                </a:lnTo>
                <a:cubicBezTo>
                  <a:pt x="13010" y="90154"/>
                  <a:pt x="12250" y="89151"/>
                  <a:pt x="11490" y="88148"/>
                </a:cubicBezTo>
                <a:close/>
                <a:moveTo>
                  <a:pt x="16354" y="93923"/>
                </a:moveTo>
                <a:lnTo>
                  <a:pt x="15867" y="94379"/>
                </a:lnTo>
                <a:cubicBezTo>
                  <a:pt x="16718" y="95291"/>
                  <a:pt x="17691" y="96142"/>
                  <a:pt x="18603" y="97023"/>
                </a:cubicBezTo>
                <a:lnTo>
                  <a:pt x="19059" y="96567"/>
                </a:lnTo>
                <a:cubicBezTo>
                  <a:pt x="18147" y="95686"/>
                  <a:pt x="17235" y="94835"/>
                  <a:pt x="16354" y="93923"/>
                </a:cubicBezTo>
                <a:close/>
                <a:moveTo>
                  <a:pt x="21886" y="98999"/>
                </a:moveTo>
                <a:lnTo>
                  <a:pt x="21491" y="99546"/>
                </a:lnTo>
                <a:cubicBezTo>
                  <a:pt x="22463" y="100336"/>
                  <a:pt x="23497" y="101127"/>
                  <a:pt x="24530" y="101856"/>
                </a:cubicBezTo>
                <a:lnTo>
                  <a:pt x="24895" y="101279"/>
                </a:lnTo>
                <a:cubicBezTo>
                  <a:pt x="23861" y="100549"/>
                  <a:pt x="22889" y="99789"/>
                  <a:pt x="21886" y="98999"/>
                </a:cubicBezTo>
                <a:close/>
                <a:moveTo>
                  <a:pt x="88969" y="101187"/>
                </a:moveTo>
                <a:cubicBezTo>
                  <a:pt x="87936" y="101886"/>
                  <a:pt x="86841" y="102525"/>
                  <a:pt x="85717" y="103133"/>
                </a:cubicBezTo>
                <a:lnTo>
                  <a:pt x="86081" y="103710"/>
                </a:lnTo>
                <a:cubicBezTo>
                  <a:pt x="87176" y="103072"/>
                  <a:pt x="88270" y="102434"/>
                  <a:pt x="89334" y="101765"/>
                </a:cubicBezTo>
                <a:lnTo>
                  <a:pt x="88969" y="101187"/>
                </a:lnTo>
                <a:close/>
                <a:moveTo>
                  <a:pt x="27995" y="103376"/>
                </a:moveTo>
                <a:lnTo>
                  <a:pt x="27661" y="103953"/>
                </a:lnTo>
                <a:cubicBezTo>
                  <a:pt x="28786" y="104592"/>
                  <a:pt x="29910" y="105230"/>
                  <a:pt x="31004" y="105807"/>
                </a:cubicBezTo>
                <a:lnTo>
                  <a:pt x="31308" y="105230"/>
                </a:lnTo>
                <a:cubicBezTo>
                  <a:pt x="30184" y="104652"/>
                  <a:pt x="29090" y="104014"/>
                  <a:pt x="27995" y="103376"/>
                </a:cubicBezTo>
                <a:close/>
                <a:moveTo>
                  <a:pt x="82373" y="104865"/>
                </a:moveTo>
                <a:cubicBezTo>
                  <a:pt x="81279" y="105382"/>
                  <a:pt x="80094" y="105868"/>
                  <a:pt x="78938" y="106324"/>
                </a:cubicBezTo>
                <a:lnTo>
                  <a:pt x="79151" y="106932"/>
                </a:lnTo>
                <a:cubicBezTo>
                  <a:pt x="80367" y="106476"/>
                  <a:pt x="81553" y="105990"/>
                  <a:pt x="82677" y="105473"/>
                </a:cubicBezTo>
                <a:lnTo>
                  <a:pt x="82373" y="104865"/>
                </a:lnTo>
                <a:close/>
                <a:moveTo>
                  <a:pt x="34743" y="106871"/>
                </a:moveTo>
                <a:lnTo>
                  <a:pt x="34470" y="107479"/>
                </a:lnTo>
                <a:cubicBezTo>
                  <a:pt x="35655" y="107966"/>
                  <a:pt x="36871" y="108422"/>
                  <a:pt x="38056" y="108847"/>
                </a:cubicBezTo>
                <a:lnTo>
                  <a:pt x="38269" y="108239"/>
                </a:lnTo>
                <a:cubicBezTo>
                  <a:pt x="37084" y="107814"/>
                  <a:pt x="35868" y="107358"/>
                  <a:pt x="34743" y="106871"/>
                </a:cubicBezTo>
                <a:close/>
                <a:moveTo>
                  <a:pt x="75352" y="107601"/>
                </a:moveTo>
                <a:cubicBezTo>
                  <a:pt x="74166" y="107966"/>
                  <a:pt x="72951" y="108361"/>
                  <a:pt x="71735" y="108665"/>
                </a:cubicBezTo>
                <a:lnTo>
                  <a:pt x="71887" y="109303"/>
                </a:lnTo>
                <a:cubicBezTo>
                  <a:pt x="73163" y="108999"/>
                  <a:pt x="74379" y="108604"/>
                  <a:pt x="75534" y="108239"/>
                </a:cubicBezTo>
                <a:lnTo>
                  <a:pt x="75352" y="107601"/>
                </a:lnTo>
                <a:close/>
                <a:moveTo>
                  <a:pt x="41886" y="109303"/>
                </a:moveTo>
                <a:lnTo>
                  <a:pt x="41704" y="109941"/>
                </a:lnTo>
                <a:cubicBezTo>
                  <a:pt x="42920" y="110276"/>
                  <a:pt x="44166" y="110549"/>
                  <a:pt x="45412" y="110792"/>
                </a:cubicBezTo>
                <a:lnTo>
                  <a:pt x="45564" y="110124"/>
                </a:lnTo>
                <a:cubicBezTo>
                  <a:pt x="44348" y="109911"/>
                  <a:pt x="43102" y="109607"/>
                  <a:pt x="41886" y="109303"/>
                </a:cubicBezTo>
                <a:close/>
                <a:moveTo>
                  <a:pt x="68057" y="109485"/>
                </a:moveTo>
                <a:cubicBezTo>
                  <a:pt x="66841" y="109759"/>
                  <a:pt x="65595" y="109941"/>
                  <a:pt x="64349" y="110124"/>
                </a:cubicBezTo>
                <a:lnTo>
                  <a:pt x="64440" y="110792"/>
                </a:lnTo>
                <a:cubicBezTo>
                  <a:pt x="65716" y="110640"/>
                  <a:pt x="66963" y="110397"/>
                  <a:pt x="68178" y="110124"/>
                </a:cubicBezTo>
                <a:lnTo>
                  <a:pt x="68057" y="109485"/>
                </a:lnTo>
                <a:close/>
                <a:moveTo>
                  <a:pt x="60579" y="110549"/>
                </a:moveTo>
                <a:cubicBezTo>
                  <a:pt x="59364" y="110671"/>
                  <a:pt x="58057" y="110732"/>
                  <a:pt x="56810" y="110823"/>
                </a:cubicBezTo>
                <a:lnTo>
                  <a:pt x="56841" y="111491"/>
                </a:lnTo>
                <a:cubicBezTo>
                  <a:pt x="58117" y="111461"/>
                  <a:pt x="59394" y="111339"/>
                  <a:pt x="60640" y="111248"/>
                </a:cubicBezTo>
                <a:lnTo>
                  <a:pt x="60579" y="110549"/>
                </a:lnTo>
                <a:close/>
                <a:moveTo>
                  <a:pt x="49303" y="110671"/>
                </a:moveTo>
                <a:lnTo>
                  <a:pt x="49211" y="111339"/>
                </a:lnTo>
                <a:cubicBezTo>
                  <a:pt x="50458" y="111461"/>
                  <a:pt x="51765" y="111552"/>
                  <a:pt x="53011" y="111583"/>
                </a:cubicBezTo>
                <a:lnTo>
                  <a:pt x="53041" y="110884"/>
                </a:lnTo>
                <a:cubicBezTo>
                  <a:pt x="51795" y="110884"/>
                  <a:pt x="50549" y="110792"/>
                  <a:pt x="49303" y="110671"/>
                </a:cubicBezTo>
                <a:close/>
              </a:path>
            </a:pathLst>
          </a:custGeom>
          <a:solidFill>
            <a:schemeClr val="dk1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</p:spTree>
  </p:cSld>
  <p:clrMapOvr>
    <a:masterClrMapping/>
  </p:clrMapOvr>
</p:sldLayout>
</file>

<file path=ppt/slideLayouts/slideLayout15.xml><?xml version="1.0" encoding="utf-8"?>
<p:sldLayout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 matchingName="Title only 1">
  <p:cSld name="TITLE_ONLY_1">
    <p:spTree>
      <p:nvGrpSpPr>
        <p:cNvPr id="2133" name="Shape 2133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134" name="Google Shape;2134;p16"/>
          <p:cNvSpPr txBox="1"/>
          <p:nvPr>
            <p:ph type="title"/>
          </p:nvPr>
        </p:nvSpPr>
        <p:spPr>
          <a:xfrm>
            <a:off x="720000" y="445025"/>
            <a:ext cx="7704000" cy="5727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>
            <a:lvl1pPr lvl="0" rtl="0">
              <a:spcBef>
                <a:spcPts val="0"/>
              </a:spcBef>
              <a:spcAft>
                <a:spcPts val="0"/>
              </a:spcAft>
              <a:buSzPts val="3200"/>
              <a:buNone/>
              <a:defRPr/>
            </a:lvl1pPr>
            <a:lvl2pPr lvl="1" rtl="0">
              <a:spcBef>
                <a:spcPts val="0"/>
              </a:spcBef>
              <a:spcAft>
                <a:spcPts val="0"/>
              </a:spcAft>
              <a:buSzPts val="3200"/>
              <a:buNone/>
              <a:defRPr/>
            </a:lvl2pPr>
            <a:lvl3pPr lvl="2" rtl="0">
              <a:spcBef>
                <a:spcPts val="0"/>
              </a:spcBef>
              <a:spcAft>
                <a:spcPts val="0"/>
              </a:spcAft>
              <a:buSzPts val="3200"/>
              <a:buNone/>
              <a:defRPr/>
            </a:lvl3pPr>
            <a:lvl4pPr lvl="3" rtl="0">
              <a:spcBef>
                <a:spcPts val="0"/>
              </a:spcBef>
              <a:spcAft>
                <a:spcPts val="0"/>
              </a:spcAft>
              <a:buSzPts val="3200"/>
              <a:buNone/>
              <a:defRPr/>
            </a:lvl4pPr>
            <a:lvl5pPr lvl="4" rtl="0">
              <a:spcBef>
                <a:spcPts val="0"/>
              </a:spcBef>
              <a:spcAft>
                <a:spcPts val="0"/>
              </a:spcAft>
              <a:buSzPts val="3200"/>
              <a:buNone/>
              <a:defRPr/>
            </a:lvl5pPr>
            <a:lvl6pPr lvl="5" rtl="0">
              <a:spcBef>
                <a:spcPts val="0"/>
              </a:spcBef>
              <a:spcAft>
                <a:spcPts val="0"/>
              </a:spcAft>
              <a:buSzPts val="3200"/>
              <a:buNone/>
              <a:defRPr/>
            </a:lvl6pPr>
            <a:lvl7pPr lvl="6" rtl="0">
              <a:spcBef>
                <a:spcPts val="0"/>
              </a:spcBef>
              <a:spcAft>
                <a:spcPts val="0"/>
              </a:spcAft>
              <a:buSzPts val="3200"/>
              <a:buNone/>
              <a:defRPr/>
            </a:lvl7pPr>
            <a:lvl8pPr lvl="7" rtl="0">
              <a:spcBef>
                <a:spcPts val="0"/>
              </a:spcBef>
              <a:spcAft>
                <a:spcPts val="0"/>
              </a:spcAft>
              <a:buSzPts val="3200"/>
              <a:buNone/>
              <a:defRPr/>
            </a:lvl8pPr>
            <a:lvl9pPr lvl="8" rtl="0">
              <a:spcBef>
                <a:spcPts val="0"/>
              </a:spcBef>
              <a:spcAft>
                <a:spcPts val="0"/>
              </a:spcAft>
              <a:buSzPts val="3200"/>
              <a:buNone/>
              <a:defRPr/>
            </a:lvl9pPr>
          </a:lstStyle>
          <a:p/>
        </p:txBody>
      </p:sp>
      <p:sp>
        <p:nvSpPr>
          <p:cNvPr id="2135" name="Google Shape;2135;p16"/>
          <p:cNvSpPr/>
          <p:nvPr/>
        </p:nvSpPr>
        <p:spPr>
          <a:xfrm flipH="1" rot="10800000">
            <a:off x="7855350" y="4438693"/>
            <a:ext cx="1703340" cy="1702580"/>
          </a:xfrm>
          <a:custGeom>
            <a:rect b="b" l="l" r="r" t="t"/>
            <a:pathLst>
              <a:path extrusionOk="0" h="53777" w="53801">
                <a:moveTo>
                  <a:pt x="26592" y="0"/>
                </a:moveTo>
                <a:cubicBezTo>
                  <a:pt x="26022" y="0"/>
                  <a:pt x="25451" y="0"/>
                  <a:pt x="24903" y="46"/>
                </a:cubicBezTo>
                <a:lnTo>
                  <a:pt x="24926" y="365"/>
                </a:lnTo>
                <a:cubicBezTo>
                  <a:pt x="25474" y="343"/>
                  <a:pt x="26022" y="320"/>
                  <a:pt x="26592" y="320"/>
                </a:cubicBezTo>
                <a:lnTo>
                  <a:pt x="26729" y="320"/>
                </a:lnTo>
                <a:lnTo>
                  <a:pt x="26729" y="0"/>
                </a:lnTo>
                <a:close/>
                <a:moveTo>
                  <a:pt x="28578" y="69"/>
                </a:moveTo>
                <a:lnTo>
                  <a:pt x="28555" y="388"/>
                </a:lnTo>
                <a:cubicBezTo>
                  <a:pt x="29172" y="411"/>
                  <a:pt x="29765" y="480"/>
                  <a:pt x="30358" y="548"/>
                </a:cubicBezTo>
                <a:lnTo>
                  <a:pt x="30404" y="229"/>
                </a:lnTo>
                <a:cubicBezTo>
                  <a:pt x="29811" y="160"/>
                  <a:pt x="29194" y="92"/>
                  <a:pt x="28578" y="69"/>
                </a:cubicBezTo>
                <a:close/>
                <a:moveTo>
                  <a:pt x="23054" y="229"/>
                </a:moveTo>
                <a:cubicBezTo>
                  <a:pt x="22461" y="320"/>
                  <a:pt x="21845" y="411"/>
                  <a:pt x="21251" y="548"/>
                </a:cubicBezTo>
                <a:lnTo>
                  <a:pt x="21320" y="845"/>
                </a:lnTo>
                <a:cubicBezTo>
                  <a:pt x="21913" y="731"/>
                  <a:pt x="22507" y="639"/>
                  <a:pt x="23100" y="548"/>
                </a:cubicBezTo>
                <a:lnTo>
                  <a:pt x="23054" y="229"/>
                </a:lnTo>
                <a:close/>
                <a:moveTo>
                  <a:pt x="32230" y="525"/>
                </a:moveTo>
                <a:lnTo>
                  <a:pt x="32162" y="845"/>
                </a:lnTo>
                <a:cubicBezTo>
                  <a:pt x="32755" y="959"/>
                  <a:pt x="33349" y="1096"/>
                  <a:pt x="33942" y="1256"/>
                </a:cubicBezTo>
                <a:lnTo>
                  <a:pt x="34011" y="936"/>
                </a:lnTo>
                <a:cubicBezTo>
                  <a:pt x="33440" y="776"/>
                  <a:pt x="32824" y="639"/>
                  <a:pt x="32230" y="525"/>
                </a:cubicBezTo>
                <a:close/>
                <a:moveTo>
                  <a:pt x="19471" y="982"/>
                </a:moveTo>
                <a:cubicBezTo>
                  <a:pt x="18877" y="1142"/>
                  <a:pt x="18284" y="1347"/>
                  <a:pt x="17713" y="1552"/>
                </a:cubicBezTo>
                <a:lnTo>
                  <a:pt x="17827" y="1849"/>
                </a:lnTo>
                <a:cubicBezTo>
                  <a:pt x="18398" y="1644"/>
                  <a:pt x="18969" y="1461"/>
                  <a:pt x="19562" y="1301"/>
                </a:cubicBezTo>
                <a:lnTo>
                  <a:pt x="19471" y="982"/>
                </a:lnTo>
                <a:close/>
                <a:moveTo>
                  <a:pt x="35791" y="1461"/>
                </a:moveTo>
                <a:lnTo>
                  <a:pt x="35677" y="1781"/>
                </a:lnTo>
                <a:cubicBezTo>
                  <a:pt x="36247" y="1963"/>
                  <a:pt x="36818" y="2191"/>
                  <a:pt x="37389" y="2420"/>
                </a:cubicBezTo>
                <a:lnTo>
                  <a:pt x="37503" y="2123"/>
                </a:lnTo>
                <a:cubicBezTo>
                  <a:pt x="36955" y="1872"/>
                  <a:pt x="36362" y="1667"/>
                  <a:pt x="35791" y="1461"/>
                </a:cubicBezTo>
                <a:close/>
                <a:moveTo>
                  <a:pt x="16001" y="2237"/>
                </a:moveTo>
                <a:cubicBezTo>
                  <a:pt x="15454" y="2488"/>
                  <a:pt x="14906" y="2762"/>
                  <a:pt x="14358" y="3059"/>
                </a:cubicBezTo>
                <a:lnTo>
                  <a:pt x="14518" y="3333"/>
                </a:lnTo>
                <a:cubicBezTo>
                  <a:pt x="15043" y="3059"/>
                  <a:pt x="15591" y="2785"/>
                  <a:pt x="16138" y="2534"/>
                </a:cubicBezTo>
                <a:lnTo>
                  <a:pt x="16001" y="2237"/>
                </a:lnTo>
                <a:close/>
                <a:moveTo>
                  <a:pt x="39169" y="2876"/>
                </a:moveTo>
                <a:lnTo>
                  <a:pt x="39032" y="3173"/>
                </a:lnTo>
                <a:cubicBezTo>
                  <a:pt x="39580" y="3447"/>
                  <a:pt x="40105" y="3744"/>
                  <a:pt x="40630" y="4040"/>
                </a:cubicBezTo>
                <a:lnTo>
                  <a:pt x="40790" y="3766"/>
                </a:lnTo>
                <a:cubicBezTo>
                  <a:pt x="40265" y="3470"/>
                  <a:pt x="39717" y="3173"/>
                  <a:pt x="39169" y="2876"/>
                </a:cubicBezTo>
                <a:close/>
                <a:moveTo>
                  <a:pt x="12760" y="3995"/>
                </a:moveTo>
                <a:cubicBezTo>
                  <a:pt x="12258" y="4314"/>
                  <a:pt x="11733" y="4657"/>
                  <a:pt x="11254" y="5022"/>
                </a:cubicBezTo>
                <a:lnTo>
                  <a:pt x="11436" y="5273"/>
                </a:lnTo>
                <a:cubicBezTo>
                  <a:pt x="11916" y="4931"/>
                  <a:pt x="12441" y="4588"/>
                  <a:pt x="12943" y="4269"/>
                </a:cubicBezTo>
                <a:lnTo>
                  <a:pt x="12760" y="3995"/>
                </a:lnTo>
                <a:close/>
                <a:moveTo>
                  <a:pt x="42342" y="4771"/>
                </a:moveTo>
                <a:lnTo>
                  <a:pt x="42159" y="5045"/>
                </a:lnTo>
                <a:cubicBezTo>
                  <a:pt x="42661" y="5387"/>
                  <a:pt x="43141" y="5752"/>
                  <a:pt x="43620" y="6140"/>
                </a:cubicBezTo>
                <a:lnTo>
                  <a:pt x="43803" y="5889"/>
                </a:lnTo>
                <a:cubicBezTo>
                  <a:pt x="43346" y="5501"/>
                  <a:pt x="42844" y="5136"/>
                  <a:pt x="42342" y="4771"/>
                </a:cubicBezTo>
                <a:close/>
                <a:moveTo>
                  <a:pt x="9793" y="6163"/>
                </a:moveTo>
                <a:cubicBezTo>
                  <a:pt x="9336" y="6551"/>
                  <a:pt x="8880" y="6985"/>
                  <a:pt x="8446" y="7396"/>
                </a:cubicBezTo>
                <a:lnTo>
                  <a:pt x="8652" y="7624"/>
                </a:lnTo>
                <a:cubicBezTo>
                  <a:pt x="9085" y="7213"/>
                  <a:pt x="9542" y="6802"/>
                  <a:pt x="10021" y="6414"/>
                </a:cubicBezTo>
                <a:lnTo>
                  <a:pt x="9793" y="6163"/>
                </a:lnTo>
                <a:close/>
                <a:moveTo>
                  <a:pt x="45195" y="7099"/>
                </a:moveTo>
                <a:lnTo>
                  <a:pt x="44967" y="7327"/>
                </a:lnTo>
                <a:cubicBezTo>
                  <a:pt x="45423" y="7738"/>
                  <a:pt x="45857" y="8195"/>
                  <a:pt x="46245" y="8628"/>
                </a:cubicBezTo>
                <a:lnTo>
                  <a:pt x="46496" y="8400"/>
                </a:lnTo>
                <a:cubicBezTo>
                  <a:pt x="46085" y="7966"/>
                  <a:pt x="45651" y="7510"/>
                  <a:pt x="45195" y="7099"/>
                </a:cubicBezTo>
                <a:close/>
                <a:moveTo>
                  <a:pt x="7168" y="8742"/>
                </a:moveTo>
                <a:cubicBezTo>
                  <a:pt x="6757" y="9176"/>
                  <a:pt x="6346" y="9655"/>
                  <a:pt x="5981" y="10135"/>
                </a:cubicBezTo>
                <a:lnTo>
                  <a:pt x="6232" y="10340"/>
                </a:lnTo>
                <a:cubicBezTo>
                  <a:pt x="6597" y="9861"/>
                  <a:pt x="7008" y="9404"/>
                  <a:pt x="7396" y="8948"/>
                </a:cubicBezTo>
                <a:lnTo>
                  <a:pt x="7168" y="8742"/>
                </a:lnTo>
                <a:close/>
                <a:moveTo>
                  <a:pt x="47683" y="9815"/>
                </a:moveTo>
                <a:lnTo>
                  <a:pt x="47432" y="10021"/>
                </a:lnTo>
                <a:cubicBezTo>
                  <a:pt x="47820" y="10477"/>
                  <a:pt x="48185" y="10979"/>
                  <a:pt x="48527" y="11459"/>
                </a:cubicBezTo>
                <a:lnTo>
                  <a:pt x="48778" y="11276"/>
                </a:lnTo>
                <a:cubicBezTo>
                  <a:pt x="48436" y="10774"/>
                  <a:pt x="48071" y="10294"/>
                  <a:pt x="47683" y="9815"/>
                </a:cubicBezTo>
                <a:close/>
                <a:moveTo>
                  <a:pt x="49783" y="12828"/>
                </a:moveTo>
                <a:lnTo>
                  <a:pt x="49509" y="13011"/>
                </a:lnTo>
                <a:cubicBezTo>
                  <a:pt x="49806" y="13513"/>
                  <a:pt x="50102" y="14061"/>
                  <a:pt x="50376" y="14586"/>
                </a:cubicBezTo>
                <a:lnTo>
                  <a:pt x="50673" y="14449"/>
                </a:lnTo>
                <a:cubicBezTo>
                  <a:pt x="50399" y="13901"/>
                  <a:pt x="50080" y="13353"/>
                  <a:pt x="49783" y="12828"/>
                </a:cubicBezTo>
                <a:close/>
                <a:moveTo>
                  <a:pt x="51449" y="16115"/>
                </a:moveTo>
                <a:lnTo>
                  <a:pt x="51152" y="16252"/>
                </a:lnTo>
                <a:cubicBezTo>
                  <a:pt x="51381" y="16800"/>
                  <a:pt x="51609" y="17370"/>
                  <a:pt x="51791" y="17941"/>
                </a:cubicBezTo>
                <a:lnTo>
                  <a:pt x="52111" y="17827"/>
                </a:lnTo>
                <a:cubicBezTo>
                  <a:pt x="51906" y="17256"/>
                  <a:pt x="51677" y="16686"/>
                  <a:pt x="51449" y="16115"/>
                </a:cubicBezTo>
                <a:close/>
                <a:moveTo>
                  <a:pt x="1599" y="18192"/>
                </a:moveTo>
                <a:cubicBezTo>
                  <a:pt x="1393" y="18785"/>
                  <a:pt x="1211" y="19379"/>
                  <a:pt x="1028" y="19950"/>
                </a:cubicBezTo>
                <a:lnTo>
                  <a:pt x="1348" y="20041"/>
                </a:lnTo>
                <a:cubicBezTo>
                  <a:pt x="1507" y="19470"/>
                  <a:pt x="1690" y="18877"/>
                  <a:pt x="1895" y="18306"/>
                </a:cubicBezTo>
                <a:lnTo>
                  <a:pt x="1599" y="18192"/>
                </a:lnTo>
                <a:close/>
                <a:moveTo>
                  <a:pt x="52659" y="19584"/>
                </a:moveTo>
                <a:lnTo>
                  <a:pt x="52339" y="19676"/>
                </a:lnTo>
                <a:cubicBezTo>
                  <a:pt x="52522" y="20246"/>
                  <a:pt x="52659" y="20840"/>
                  <a:pt x="52796" y="21433"/>
                </a:cubicBezTo>
                <a:lnTo>
                  <a:pt x="53115" y="21365"/>
                </a:lnTo>
                <a:cubicBezTo>
                  <a:pt x="52978" y="20771"/>
                  <a:pt x="52819" y="20178"/>
                  <a:pt x="52659" y="19584"/>
                </a:cubicBezTo>
                <a:close/>
                <a:moveTo>
                  <a:pt x="594" y="21753"/>
                </a:moveTo>
                <a:cubicBezTo>
                  <a:pt x="480" y="22346"/>
                  <a:pt x="366" y="22962"/>
                  <a:pt x="275" y="23556"/>
                </a:cubicBezTo>
                <a:lnTo>
                  <a:pt x="594" y="23602"/>
                </a:lnTo>
                <a:cubicBezTo>
                  <a:pt x="686" y="23008"/>
                  <a:pt x="800" y="22415"/>
                  <a:pt x="914" y="21821"/>
                </a:cubicBezTo>
                <a:lnTo>
                  <a:pt x="594" y="21753"/>
                </a:lnTo>
                <a:close/>
                <a:moveTo>
                  <a:pt x="53435" y="23191"/>
                </a:moveTo>
                <a:lnTo>
                  <a:pt x="53115" y="23236"/>
                </a:lnTo>
                <a:cubicBezTo>
                  <a:pt x="53207" y="23830"/>
                  <a:pt x="53298" y="24446"/>
                  <a:pt x="53344" y="25040"/>
                </a:cubicBezTo>
                <a:lnTo>
                  <a:pt x="53663" y="25017"/>
                </a:lnTo>
                <a:cubicBezTo>
                  <a:pt x="53617" y="24400"/>
                  <a:pt x="53526" y="23784"/>
                  <a:pt x="53435" y="23191"/>
                </a:cubicBezTo>
                <a:close/>
                <a:moveTo>
                  <a:pt x="92" y="25382"/>
                </a:moveTo>
                <a:cubicBezTo>
                  <a:pt x="46" y="25884"/>
                  <a:pt x="24" y="26386"/>
                  <a:pt x="1" y="26888"/>
                </a:cubicBezTo>
                <a:cubicBezTo>
                  <a:pt x="1" y="27003"/>
                  <a:pt x="1" y="27117"/>
                  <a:pt x="1" y="27231"/>
                </a:cubicBezTo>
                <a:lnTo>
                  <a:pt x="320" y="27231"/>
                </a:lnTo>
                <a:cubicBezTo>
                  <a:pt x="320" y="27117"/>
                  <a:pt x="320" y="27003"/>
                  <a:pt x="320" y="26888"/>
                </a:cubicBezTo>
                <a:cubicBezTo>
                  <a:pt x="343" y="26409"/>
                  <a:pt x="366" y="25907"/>
                  <a:pt x="412" y="25405"/>
                </a:cubicBezTo>
                <a:lnTo>
                  <a:pt x="92" y="25382"/>
                </a:lnTo>
                <a:close/>
                <a:moveTo>
                  <a:pt x="53777" y="26843"/>
                </a:moveTo>
                <a:lnTo>
                  <a:pt x="53458" y="26866"/>
                </a:lnTo>
                <a:lnTo>
                  <a:pt x="53458" y="26888"/>
                </a:lnTo>
                <a:cubicBezTo>
                  <a:pt x="53481" y="27276"/>
                  <a:pt x="53481" y="27664"/>
                  <a:pt x="53481" y="28053"/>
                </a:cubicBezTo>
                <a:cubicBezTo>
                  <a:pt x="53481" y="28281"/>
                  <a:pt x="53481" y="28509"/>
                  <a:pt x="53481" y="28714"/>
                </a:cubicBezTo>
                <a:lnTo>
                  <a:pt x="53800" y="28714"/>
                </a:lnTo>
                <a:cubicBezTo>
                  <a:pt x="53800" y="28509"/>
                  <a:pt x="53800" y="28281"/>
                  <a:pt x="53800" y="28053"/>
                </a:cubicBezTo>
                <a:cubicBezTo>
                  <a:pt x="53800" y="27664"/>
                  <a:pt x="53800" y="27276"/>
                  <a:pt x="53777" y="26888"/>
                </a:cubicBezTo>
                <a:lnTo>
                  <a:pt x="53777" y="26843"/>
                </a:lnTo>
                <a:close/>
                <a:moveTo>
                  <a:pt x="366" y="29057"/>
                </a:moveTo>
                <a:lnTo>
                  <a:pt x="46" y="29080"/>
                </a:lnTo>
                <a:cubicBezTo>
                  <a:pt x="92" y="29673"/>
                  <a:pt x="161" y="30289"/>
                  <a:pt x="252" y="30906"/>
                </a:cubicBezTo>
                <a:lnTo>
                  <a:pt x="571" y="30860"/>
                </a:lnTo>
                <a:cubicBezTo>
                  <a:pt x="480" y="30244"/>
                  <a:pt x="412" y="29650"/>
                  <a:pt x="366" y="29057"/>
                </a:cubicBezTo>
                <a:close/>
                <a:moveTo>
                  <a:pt x="914" y="32640"/>
                </a:moveTo>
                <a:lnTo>
                  <a:pt x="617" y="32709"/>
                </a:lnTo>
                <a:cubicBezTo>
                  <a:pt x="754" y="33302"/>
                  <a:pt x="914" y="33896"/>
                  <a:pt x="1096" y="34489"/>
                </a:cubicBezTo>
                <a:lnTo>
                  <a:pt x="1393" y="34398"/>
                </a:lnTo>
                <a:cubicBezTo>
                  <a:pt x="1211" y="33827"/>
                  <a:pt x="1051" y="33234"/>
                  <a:pt x="914" y="32640"/>
                </a:cubicBezTo>
                <a:close/>
                <a:moveTo>
                  <a:pt x="2009" y="36110"/>
                </a:moveTo>
                <a:lnTo>
                  <a:pt x="1713" y="36247"/>
                </a:lnTo>
                <a:cubicBezTo>
                  <a:pt x="1918" y="36795"/>
                  <a:pt x="2169" y="37365"/>
                  <a:pt x="2420" y="37936"/>
                </a:cubicBezTo>
                <a:lnTo>
                  <a:pt x="2717" y="37799"/>
                </a:lnTo>
                <a:cubicBezTo>
                  <a:pt x="2466" y="37251"/>
                  <a:pt x="2215" y="36680"/>
                  <a:pt x="2009" y="36110"/>
                </a:cubicBezTo>
                <a:close/>
                <a:moveTo>
                  <a:pt x="3562" y="39419"/>
                </a:moveTo>
                <a:lnTo>
                  <a:pt x="3265" y="39579"/>
                </a:lnTo>
                <a:cubicBezTo>
                  <a:pt x="3562" y="40104"/>
                  <a:pt x="3881" y="40629"/>
                  <a:pt x="4223" y="41154"/>
                </a:cubicBezTo>
                <a:lnTo>
                  <a:pt x="4497" y="40972"/>
                </a:lnTo>
                <a:cubicBezTo>
                  <a:pt x="4155" y="40469"/>
                  <a:pt x="3858" y="39944"/>
                  <a:pt x="3562" y="39419"/>
                </a:cubicBezTo>
                <a:close/>
                <a:moveTo>
                  <a:pt x="5525" y="42478"/>
                </a:moveTo>
                <a:lnTo>
                  <a:pt x="5273" y="42661"/>
                </a:lnTo>
                <a:cubicBezTo>
                  <a:pt x="5639" y="43163"/>
                  <a:pt x="6004" y="43642"/>
                  <a:pt x="6415" y="44122"/>
                </a:cubicBezTo>
                <a:lnTo>
                  <a:pt x="6643" y="43916"/>
                </a:lnTo>
                <a:cubicBezTo>
                  <a:pt x="6255" y="43437"/>
                  <a:pt x="5890" y="42957"/>
                  <a:pt x="5525" y="42478"/>
                </a:cubicBezTo>
                <a:close/>
                <a:moveTo>
                  <a:pt x="7876" y="45263"/>
                </a:moveTo>
                <a:lnTo>
                  <a:pt x="7624" y="45491"/>
                </a:lnTo>
                <a:cubicBezTo>
                  <a:pt x="8058" y="45925"/>
                  <a:pt x="8492" y="46358"/>
                  <a:pt x="8948" y="46769"/>
                </a:cubicBezTo>
                <a:lnTo>
                  <a:pt x="9177" y="46541"/>
                </a:lnTo>
                <a:cubicBezTo>
                  <a:pt x="8720" y="46130"/>
                  <a:pt x="8286" y="45696"/>
                  <a:pt x="7876" y="45263"/>
                </a:cubicBezTo>
                <a:close/>
                <a:moveTo>
                  <a:pt x="10546" y="47728"/>
                </a:moveTo>
                <a:lnTo>
                  <a:pt x="10341" y="47979"/>
                </a:lnTo>
                <a:cubicBezTo>
                  <a:pt x="10820" y="48367"/>
                  <a:pt x="11322" y="48732"/>
                  <a:pt x="11801" y="49097"/>
                </a:cubicBezTo>
                <a:lnTo>
                  <a:pt x="12007" y="48824"/>
                </a:lnTo>
                <a:cubicBezTo>
                  <a:pt x="11505" y="48481"/>
                  <a:pt x="11025" y="48116"/>
                  <a:pt x="10546" y="47728"/>
                </a:cubicBezTo>
                <a:close/>
                <a:moveTo>
                  <a:pt x="42890" y="48778"/>
                </a:moveTo>
                <a:cubicBezTo>
                  <a:pt x="42387" y="49097"/>
                  <a:pt x="41885" y="49417"/>
                  <a:pt x="41337" y="49714"/>
                </a:cubicBezTo>
                <a:lnTo>
                  <a:pt x="41497" y="49988"/>
                </a:lnTo>
                <a:cubicBezTo>
                  <a:pt x="42045" y="49691"/>
                  <a:pt x="42570" y="49371"/>
                  <a:pt x="43072" y="49052"/>
                </a:cubicBezTo>
                <a:lnTo>
                  <a:pt x="42890" y="48778"/>
                </a:lnTo>
                <a:close/>
                <a:moveTo>
                  <a:pt x="13513" y="49828"/>
                </a:moveTo>
                <a:lnTo>
                  <a:pt x="13354" y="50102"/>
                </a:lnTo>
                <a:cubicBezTo>
                  <a:pt x="13879" y="50421"/>
                  <a:pt x="14404" y="50718"/>
                  <a:pt x="14951" y="51015"/>
                </a:cubicBezTo>
                <a:lnTo>
                  <a:pt x="15111" y="50718"/>
                </a:lnTo>
                <a:cubicBezTo>
                  <a:pt x="14563" y="50444"/>
                  <a:pt x="14038" y="50147"/>
                  <a:pt x="13513" y="49828"/>
                </a:cubicBezTo>
                <a:close/>
                <a:moveTo>
                  <a:pt x="39717" y="50535"/>
                </a:moveTo>
                <a:cubicBezTo>
                  <a:pt x="39192" y="50809"/>
                  <a:pt x="38621" y="51038"/>
                  <a:pt x="38051" y="51266"/>
                </a:cubicBezTo>
                <a:lnTo>
                  <a:pt x="38165" y="51563"/>
                </a:lnTo>
                <a:cubicBezTo>
                  <a:pt x="38735" y="51334"/>
                  <a:pt x="39306" y="51106"/>
                  <a:pt x="39854" y="50832"/>
                </a:cubicBezTo>
                <a:lnTo>
                  <a:pt x="39717" y="50535"/>
                </a:lnTo>
                <a:close/>
                <a:moveTo>
                  <a:pt x="16755" y="51494"/>
                </a:moveTo>
                <a:lnTo>
                  <a:pt x="16618" y="51791"/>
                </a:lnTo>
                <a:cubicBezTo>
                  <a:pt x="17188" y="52042"/>
                  <a:pt x="17759" y="52270"/>
                  <a:pt x="18330" y="52476"/>
                </a:cubicBezTo>
                <a:lnTo>
                  <a:pt x="18444" y="52156"/>
                </a:lnTo>
                <a:cubicBezTo>
                  <a:pt x="17873" y="51973"/>
                  <a:pt x="17302" y="51745"/>
                  <a:pt x="16755" y="51494"/>
                </a:cubicBezTo>
                <a:close/>
                <a:moveTo>
                  <a:pt x="36339" y="51882"/>
                </a:moveTo>
                <a:cubicBezTo>
                  <a:pt x="35768" y="52065"/>
                  <a:pt x="35175" y="52224"/>
                  <a:pt x="34581" y="52384"/>
                </a:cubicBezTo>
                <a:lnTo>
                  <a:pt x="34672" y="52704"/>
                </a:lnTo>
                <a:cubicBezTo>
                  <a:pt x="35266" y="52544"/>
                  <a:pt x="35859" y="52361"/>
                  <a:pt x="36430" y="52179"/>
                </a:cubicBezTo>
                <a:lnTo>
                  <a:pt x="36339" y="51882"/>
                </a:lnTo>
                <a:close/>
                <a:moveTo>
                  <a:pt x="20178" y="52704"/>
                </a:moveTo>
                <a:lnTo>
                  <a:pt x="20110" y="53001"/>
                </a:lnTo>
                <a:cubicBezTo>
                  <a:pt x="20703" y="53160"/>
                  <a:pt x="21297" y="53297"/>
                  <a:pt x="21890" y="53411"/>
                </a:cubicBezTo>
                <a:lnTo>
                  <a:pt x="21959" y="53092"/>
                </a:lnTo>
                <a:cubicBezTo>
                  <a:pt x="21365" y="52978"/>
                  <a:pt x="20772" y="52841"/>
                  <a:pt x="20178" y="52704"/>
                </a:cubicBezTo>
                <a:close/>
                <a:moveTo>
                  <a:pt x="32824" y="52795"/>
                </a:moveTo>
                <a:cubicBezTo>
                  <a:pt x="32230" y="52909"/>
                  <a:pt x="31614" y="53001"/>
                  <a:pt x="31020" y="53092"/>
                </a:cubicBezTo>
                <a:lnTo>
                  <a:pt x="31066" y="53411"/>
                </a:lnTo>
                <a:cubicBezTo>
                  <a:pt x="31682" y="53320"/>
                  <a:pt x="32276" y="53229"/>
                  <a:pt x="32869" y="53115"/>
                </a:cubicBezTo>
                <a:lnTo>
                  <a:pt x="32824" y="52795"/>
                </a:lnTo>
                <a:close/>
                <a:moveTo>
                  <a:pt x="29217" y="53320"/>
                </a:moveTo>
                <a:cubicBezTo>
                  <a:pt x="28624" y="53366"/>
                  <a:pt x="28007" y="53411"/>
                  <a:pt x="27391" y="53434"/>
                </a:cubicBezTo>
                <a:lnTo>
                  <a:pt x="27414" y="53754"/>
                </a:lnTo>
                <a:cubicBezTo>
                  <a:pt x="28030" y="53731"/>
                  <a:pt x="28647" y="53685"/>
                  <a:pt x="29240" y="53640"/>
                </a:cubicBezTo>
                <a:lnTo>
                  <a:pt x="29217" y="53320"/>
                </a:lnTo>
                <a:close/>
                <a:moveTo>
                  <a:pt x="23762" y="53343"/>
                </a:moveTo>
                <a:lnTo>
                  <a:pt x="23716" y="53662"/>
                </a:lnTo>
                <a:cubicBezTo>
                  <a:pt x="24333" y="53731"/>
                  <a:pt x="24949" y="53777"/>
                  <a:pt x="25565" y="53777"/>
                </a:cubicBezTo>
                <a:lnTo>
                  <a:pt x="25565" y="53457"/>
                </a:lnTo>
                <a:cubicBezTo>
                  <a:pt x="24972" y="53457"/>
                  <a:pt x="24355" y="53411"/>
                  <a:pt x="23762" y="53343"/>
                </a:cubicBezTo>
                <a:close/>
              </a:path>
            </a:pathLst>
          </a:custGeom>
          <a:solidFill>
            <a:schemeClr val="dk1"/>
          </a:solidFill>
          <a:ln cap="flat" cmpd="sng" w="9525">
            <a:solidFill>
              <a:schemeClr val="dk1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2136" name="Google Shape;2136;p16"/>
          <p:cNvSpPr/>
          <p:nvPr/>
        </p:nvSpPr>
        <p:spPr>
          <a:xfrm rot="-1145865">
            <a:off x="-363812" y="-486449"/>
            <a:ext cx="1506459" cy="1199760"/>
          </a:xfrm>
          <a:custGeom>
            <a:rect b="b" l="l" r="r" t="t"/>
            <a:pathLst>
              <a:path extrusionOk="0" fill="none" h="44556" w="55946">
                <a:moveTo>
                  <a:pt x="936" y="32093"/>
                </a:moveTo>
                <a:cubicBezTo>
                  <a:pt x="936" y="32093"/>
                  <a:pt x="0" y="34877"/>
                  <a:pt x="2762" y="38141"/>
                </a:cubicBezTo>
                <a:cubicBezTo>
                  <a:pt x="8149" y="44555"/>
                  <a:pt x="26386" y="42364"/>
                  <a:pt x="34284" y="37593"/>
                </a:cubicBezTo>
                <a:cubicBezTo>
                  <a:pt x="44327" y="31522"/>
                  <a:pt x="55945" y="17484"/>
                  <a:pt x="52407" y="7555"/>
                </a:cubicBezTo>
                <a:cubicBezTo>
                  <a:pt x="50399" y="1872"/>
                  <a:pt x="44875" y="0"/>
                  <a:pt x="44875" y="0"/>
                </a:cubicBezTo>
              </a:path>
            </a:pathLst>
          </a:custGeom>
          <a:noFill/>
          <a:ln cap="flat" cmpd="sng" w="18825">
            <a:solidFill>
              <a:schemeClr val="lt2"/>
            </a:solidFill>
            <a:prstDash val="dash"/>
            <a:miter lim="22825"/>
            <a:headEnd len="sm" w="sm" type="none"/>
            <a:tailEnd len="sm" w="sm" type="none"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2137" name="Google Shape;2137;p16"/>
          <p:cNvGrpSpPr/>
          <p:nvPr/>
        </p:nvGrpSpPr>
        <p:grpSpPr>
          <a:xfrm rot="8632117">
            <a:off x="8337927" y="168048"/>
            <a:ext cx="637743" cy="785977"/>
            <a:chOff x="11" y="1168589"/>
            <a:chExt cx="1574700" cy="1941770"/>
          </a:xfrm>
        </p:grpSpPr>
        <p:sp>
          <p:nvSpPr>
            <p:cNvPr id="2138" name="Google Shape;2138;p16"/>
            <p:cNvSpPr/>
            <p:nvPr/>
          </p:nvSpPr>
          <p:spPr>
            <a:xfrm>
              <a:off x="11" y="1168589"/>
              <a:ext cx="1574700" cy="1941770"/>
            </a:xfrm>
            <a:custGeom>
              <a:rect b="b" l="l" r="r" t="t"/>
              <a:pathLst>
                <a:path extrusionOk="0" h="83697" w="67875">
                  <a:moveTo>
                    <a:pt x="55376" y="0"/>
                  </a:moveTo>
                  <a:cubicBezTo>
                    <a:pt x="43189" y="0"/>
                    <a:pt x="6817" y="3719"/>
                    <a:pt x="3375" y="4417"/>
                  </a:cubicBezTo>
                  <a:cubicBezTo>
                    <a:pt x="1" y="5117"/>
                    <a:pt x="9667" y="81805"/>
                    <a:pt x="12098" y="83446"/>
                  </a:cubicBezTo>
                  <a:cubicBezTo>
                    <a:pt x="12355" y="83619"/>
                    <a:pt x="13178" y="83697"/>
                    <a:pt x="14444" y="83697"/>
                  </a:cubicBezTo>
                  <a:cubicBezTo>
                    <a:pt x="25189" y="83697"/>
                    <a:pt x="67874" y="78127"/>
                    <a:pt x="67874" y="78127"/>
                  </a:cubicBezTo>
                  <a:cubicBezTo>
                    <a:pt x="67874" y="78127"/>
                    <a:pt x="62464" y="2807"/>
                    <a:pt x="59242" y="375"/>
                  </a:cubicBezTo>
                  <a:cubicBezTo>
                    <a:pt x="58890" y="113"/>
                    <a:pt x="57501" y="0"/>
                    <a:pt x="55376" y="0"/>
                  </a:cubicBezTo>
                  <a:close/>
                </a:path>
              </a:pathLst>
            </a:custGeom>
            <a:solidFill>
              <a:schemeClr val="lt1"/>
            </a:solidFill>
            <a:ln cap="flat" cmpd="sng" w="29625">
              <a:solidFill>
                <a:schemeClr val="dk1"/>
              </a:solidFill>
              <a:prstDash val="solid"/>
              <a:miter lim="30395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39" name="Google Shape;2139;p16"/>
            <p:cNvSpPr/>
            <p:nvPr/>
          </p:nvSpPr>
          <p:spPr>
            <a:xfrm>
              <a:off x="136126" y="1242853"/>
              <a:ext cx="1346899" cy="1782015"/>
            </a:xfrm>
            <a:custGeom>
              <a:rect b="b" l="l" r="r" t="t"/>
              <a:pathLst>
                <a:path extrusionOk="0" h="76811" w="58056">
                  <a:moveTo>
                    <a:pt x="50123" y="1"/>
                  </a:moveTo>
                  <a:lnTo>
                    <a:pt x="0" y="5593"/>
                  </a:lnTo>
                  <a:lnTo>
                    <a:pt x="7964" y="76810"/>
                  </a:lnTo>
                  <a:lnTo>
                    <a:pt x="58056" y="71217"/>
                  </a:lnTo>
                  <a:lnTo>
                    <a:pt x="50123" y="1"/>
                  </a:ln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40" name="Google Shape;2140;p16"/>
            <p:cNvSpPr/>
            <p:nvPr/>
          </p:nvSpPr>
          <p:spPr>
            <a:xfrm>
              <a:off x="310288" y="2579173"/>
              <a:ext cx="1173456" cy="446391"/>
            </a:xfrm>
            <a:custGeom>
              <a:rect b="b" l="l" r="r" t="t"/>
              <a:pathLst>
                <a:path extrusionOk="0" h="19241" w="50580">
                  <a:moveTo>
                    <a:pt x="49060" y="0"/>
                  </a:moveTo>
                  <a:cubicBezTo>
                    <a:pt x="47905" y="91"/>
                    <a:pt x="46810" y="365"/>
                    <a:pt x="45686" y="821"/>
                  </a:cubicBezTo>
                  <a:cubicBezTo>
                    <a:pt x="43102" y="1885"/>
                    <a:pt x="41187" y="3496"/>
                    <a:pt x="41491" y="6049"/>
                  </a:cubicBezTo>
                  <a:cubicBezTo>
                    <a:pt x="39455" y="6201"/>
                    <a:pt x="37357" y="7842"/>
                    <a:pt x="38330" y="9848"/>
                  </a:cubicBezTo>
                  <a:cubicBezTo>
                    <a:pt x="38034" y="9761"/>
                    <a:pt x="37705" y="9715"/>
                    <a:pt x="37371" y="9715"/>
                  </a:cubicBezTo>
                  <a:cubicBezTo>
                    <a:pt x="36434" y="9715"/>
                    <a:pt x="35458" y="10075"/>
                    <a:pt x="35078" y="10882"/>
                  </a:cubicBezTo>
                  <a:cubicBezTo>
                    <a:pt x="34561" y="10568"/>
                    <a:pt x="33929" y="10386"/>
                    <a:pt x="33303" y="10386"/>
                  </a:cubicBezTo>
                  <a:cubicBezTo>
                    <a:pt x="33081" y="10386"/>
                    <a:pt x="32860" y="10409"/>
                    <a:pt x="32646" y="10456"/>
                  </a:cubicBezTo>
                  <a:cubicBezTo>
                    <a:pt x="32403" y="9514"/>
                    <a:pt x="31491" y="8876"/>
                    <a:pt x="30397" y="8785"/>
                  </a:cubicBezTo>
                  <a:cubicBezTo>
                    <a:pt x="30652" y="5775"/>
                    <a:pt x="29069" y="5174"/>
                    <a:pt x="27762" y="5174"/>
                  </a:cubicBezTo>
                  <a:cubicBezTo>
                    <a:pt x="26890" y="5174"/>
                    <a:pt x="26141" y="5441"/>
                    <a:pt x="26141" y="5441"/>
                  </a:cubicBezTo>
                  <a:cubicBezTo>
                    <a:pt x="25691" y="4420"/>
                    <a:pt x="25081" y="4113"/>
                    <a:pt x="24511" y="4113"/>
                  </a:cubicBezTo>
                  <a:cubicBezTo>
                    <a:pt x="23655" y="4113"/>
                    <a:pt x="22889" y="4803"/>
                    <a:pt x="22889" y="4803"/>
                  </a:cubicBezTo>
                  <a:cubicBezTo>
                    <a:pt x="22889" y="4803"/>
                    <a:pt x="21823" y="3693"/>
                    <a:pt x="19350" y="3693"/>
                  </a:cubicBezTo>
                  <a:cubicBezTo>
                    <a:pt x="18929" y="3693"/>
                    <a:pt x="18468" y="3725"/>
                    <a:pt x="17965" y="3800"/>
                  </a:cubicBezTo>
                  <a:cubicBezTo>
                    <a:pt x="13709" y="4499"/>
                    <a:pt x="14408" y="7721"/>
                    <a:pt x="14408" y="7721"/>
                  </a:cubicBezTo>
                  <a:cubicBezTo>
                    <a:pt x="13101" y="7751"/>
                    <a:pt x="11399" y="8937"/>
                    <a:pt x="11734" y="10244"/>
                  </a:cubicBezTo>
                  <a:cubicBezTo>
                    <a:pt x="10974" y="10244"/>
                    <a:pt x="10153" y="10608"/>
                    <a:pt x="9819" y="11307"/>
                  </a:cubicBezTo>
                  <a:cubicBezTo>
                    <a:pt x="9463" y="11206"/>
                    <a:pt x="9073" y="11158"/>
                    <a:pt x="8669" y="11158"/>
                  </a:cubicBezTo>
                  <a:cubicBezTo>
                    <a:pt x="6651" y="11158"/>
                    <a:pt x="4256" y="12352"/>
                    <a:pt x="3800" y="14073"/>
                  </a:cubicBezTo>
                  <a:cubicBezTo>
                    <a:pt x="3040" y="14134"/>
                    <a:pt x="2311" y="14408"/>
                    <a:pt x="2068" y="15137"/>
                  </a:cubicBezTo>
                  <a:cubicBezTo>
                    <a:pt x="1747" y="15054"/>
                    <a:pt x="1420" y="15015"/>
                    <a:pt x="1098" y="15015"/>
                  </a:cubicBezTo>
                  <a:cubicBezTo>
                    <a:pt x="719" y="15015"/>
                    <a:pt x="346" y="15069"/>
                    <a:pt x="1" y="15168"/>
                  </a:cubicBezTo>
                  <a:lnTo>
                    <a:pt x="457" y="19241"/>
                  </a:lnTo>
                  <a:lnTo>
                    <a:pt x="50579" y="13648"/>
                  </a:lnTo>
                  <a:lnTo>
                    <a:pt x="49060" y="0"/>
                  </a:ln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41" name="Google Shape;2141;p16"/>
            <p:cNvSpPr/>
            <p:nvPr/>
          </p:nvSpPr>
          <p:spPr>
            <a:xfrm>
              <a:off x="631863" y="2637706"/>
              <a:ext cx="238821" cy="106488"/>
            </a:xfrm>
            <a:custGeom>
              <a:rect b="b" l="l" r="r" t="t"/>
              <a:pathLst>
                <a:path extrusionOk="0" h="4590" w="10294">
                  <a:moveTo>
                    <a:pt x="5684" y="0"/>
                  </a:moveTo>
                  <a:cubicBezTo>
                    <a:pt x="3800" y="0"/>
                    <a:pt x="1915" y="608"/>
                    <a:pt x="730" y="2097"/>
                  </a:cubicBezTo>
                  <a:cubicBezTo>
                    <a:pt x="152" y="2796"/>
                    <a:pt x="0" y="3678"/>
                    <a:pt x="183" y="4590"/>
                  </a:cubicBezTo>
                  <a:cubicBezTo>
                    <a:pt x="31" y="2857"/>
                    <a:pt x="1277" y="1672"/>
                    <a:pt x="2827" y="1186"/>
                  </a:cubicBezTo>
                  <a:cubicBezTo>
                    <a:pt x="3674" y="903"/>
                    <a:pt x="4576" y="730"/>
                    <a:pt x="5478" y="730"/>
                  </a:cubicBezTo>
                  <a:cubicBezTo>
                    <a:pt x="6226" y="730"/>
                    <a:pt x="6974" y="849"/>
                    <a:pt x="7690" y="1125"/>
                  </a:cubicBezTo>
                  <a:cubicBezTo>
                    <a:pt x="8359" y="1398"/>
                    <a:pt x="9058" y="1885"/>
                    <a:pt x="9332" y="2614"/>
                  </a:cubicBezTo>
                  <a:cubicBezTo>
                    <a:pt x="9411" y="2830"/>
                    <a:pt x="9580" y="2922"/>
                    <a:pt x="9745" y="2922"/>
                  </a:cubicBezTo>
                  <a:cubicBezTo>
                    <a:pt x="10023" y="2922"/>
                    <a:pt x="10294" y="2661"/>
                    <a:pt x="10122" y="2280"/>
                  </a:cubicBezTo>
                  <a:cubicBezTo>
                    <a:pt x="9393" y="578"/>
                    <a:pt x="7356" y="0"/>
                    <a:pt x="5684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42" name="Google Shape;2142;p16"/>
            <p:cNvSpPr/>
            <p:nvPr/>
          </p:nvSpPr>
          <p:spPr>
            <a:xfrm rot="1256762">
              <a:off x="628770" y="2313319"/>
              <a:ext cx="35916" cy="40154"/>
            </a:xfrm>
            <a:custGeom>
              <a:rect b="b" l="l" r="r" t="t"/>
              <a:pathLst>
                <a:path extrusionOk="0" h="1156" w="1034">
                  <a:moveTo>
                    <a:pt x="32" y="477"/>
                  </a:moveTo>
                  <a:lnTo>
                    <a:pt x="32" y="477"/>
                  </a:lnTo>
                  <a:cubicBezTo>
                    <a:pt x="31" y="480"/>
                    <a:pt x="31" y="484"/>
                    <a:pt x="31" y="488"/>
                  </a:cubicBezTo>
                  <a:lnTo>
                    <a:pt x="31" y="488"/>
                  </a:lnTo>
                  <a:cubicBezTo>
                    <a:pt x="31" y="488"/>
                    <a:pt x="31" y="487"/>
                    <a:pt x="31" y="487"/>
                  </a:cubicBezTo>
                  <a:cubicBezTo>
                    <a:pt x="31" y="483"/>
                    <a:pt x="31" y="480"/>
                    <a:pt x="32" y="477"/>
                  </a:cubicBezTo>
                  <a:close/>
                  <a:moveTo>
                    <a:pt x="866" y="911"/>
                  </a:moveTo>
                  <a:cubicBezTo>
                    <a:pt x="853" y="921"/>
                    <a:pt x="838" y="931"/>
                    <a:pt x="821" y="943"/>
                  </a:cubicBezTo>
                  <a:cubicBezTo>
                    <a:pt x="842" y="932"/>
                    <a:pt x="856" y="922"/>
                    <a:pt x="866" y="911"/>
                  </a:cubicBezTo>
                  <a:close/>
                  <a:moveTo>
                    <a:pt x="456" y="1"/>
                  </a:moveTo>
                  <a:lnTo>
                    <a:pt x="213" y="122"/>
                  </a:lnTo>
                  <a:cubicBezTo>
                    <a:pt x="213" y="122"/>
                    <a:pt x="183" y="122"/>
                    <a:pt x="183" y="153"/>
                  </a:cubicBezTo>
                  <a:cubicBezTo>
                    <a:pt x="152" y="183"/>
                    <a:pt x="122" y="244"/>
                    <a:pt x="122" y="274"/>
                  </a:cubicBezTo>
                  <a:cubicBezTo>
                    <a:pt x="94" y="311"/>
                    <a:pt x="75" y="340"/>
                    <a:pt x="61" y="365"/>
                  </a:cubicBezTo>
                  <a:lnTo>
                    <a:pt x="61" y="365"/>
                  </a:lnTo>
                  <a:lnTo>
                    <a:pt x="31" y="396"/>
                  </a:lnTo>
                  <a:cubicBezTo>
                    <a:pt x="31" y="396"/>
                    <a:pt x="31" y="396"/>
                    <a:pt x="31" y="396"/>
                  </a:cubicBezTo>
                  <a:lnTo>
                    <a:pt x="31" y="396"/>
                  </a:lnTo>
                  <a:cubicBezTo>
                    <a:pt x="0" y="457"/>
                    <a:pt x="0" y="487"/>
                    <a:pt x="0" y="578"/>
                  </a:cubicBezTo>
                  <a:lnTo>
                    <a:pt x="0" y="730"/>
                  </a:lnTo>
                  <a:cubicBezTo>
                    <a:pt x="0" y="819"/>
                    <a:pt x="32" y="891"/>
                    <a:pt x="85" y="959"/>
                  </a:cubicBezTo>
                  <a:lnTo>
                    <a:pt x="85" y="959"/>
                  </a:lnTo>
                  <a:cubicBezTo>
                    <a:pt x="66" y="954"/>
                    <a:pt x="48" y="949"/>
                    <a:pt x="31" y="943"/>
                  </a:cubicBezTo>
                  <a:lnTo>
                    <a:pt x="31" y="943"/>
                  </a:lnTo>
                  <a:cubicBezTo>
                    <a:pt x="31" y="1004"/>
                    <a:pt x="61" y="1034"/>
                    <a:pt x="122" y="1034"/>
                  </a:cubicBezTo>
                  <a:cubicBezTo>
                    <a:pt x="152" y="1064"/>
                    <a:pt x="183" y="1064"/>
                    <a:pt x="183" y="1095"/>
                  </a:cubicBezTo>
                  <a:cubicBezTo>
                    <a:pt x="183" y="1095"/>
                    <a:pt x="274" y="1125"/>
                    <a:pt x="304" y="1125"/>
                  </a:cubicBezTo>
                  <a:lnTo>
                    <a:pt x="385" y="1125"/>
                  </a:lnTo>
                  <a:cubicBezTo>
                    <a:pt x="359" y="1134"/>
                    <a:pt x="332" y="1145"/>
                    <a:pt x="304" y="1156"/>
                  </a:cubicBezTo>
                  <a:lnTo>
                    <a:pt x="426" y="1156"/>
                  </a:lnTo>
                  <a:cubicBezTo>
                    <a:pt x="459" y="1156"/>
                    <a:pt x="483" y="1156"/>
                    <a:pt x="513" y="1146"/>
                  </a:cubicBezTo>
                  <a:lnTo>
                    <a:pt x="513" y="1146"/>
                  </a:lnTo>
                  <a:lnTo>
                    <a:pt x="517" y="1156"/>
                  </a:lnTo>
                  <a:lnTo>
                    <a:pt x="536" y="1137"/>
                  </a:lnTo>
                  <a:lnTo>
                    <a:pt x="536" y="1137"/>
                  </a:lnTo>
                  <a:cubicBezTo>
                    <a:pt x="553" y="1129"/>
                    <a:pt x="573" y="1118"/>
                    <a:pt x="598" y="1102"/>
                  </a:cubicBezTo>
                  <a:lnTo>
                    <a:pt x="598" y="1102"/>
                  </a:lnTo>
                  <a:cubicBezTo>
                    <a:pt x="614" y="1098"/>
                    <a:pt x="629" y="1095"/>
                    <a:pt x="639" y="1095"/>
                  </a:cubicBezTo>
                  <a:cubicBezTo>
                    <a:pt x="639" y="1095"/>
                    <a:pt x="730" y="1064"/>
                    <a:pt x="730" y="1034"/>
                  </a:cubicBezTo>
                  <a:lnTo>
                    <a:pt x="730" y="1034"/>
                  </a:lnTo>
                  <a:cubicBezTo>
                    <a:pt x="730" y="1034"/>
                    <a:pt x="730" y="1034"/>
                    <a:pt x="730" y="1034"/>
                  </a:cubicBezTo>
                  <a:lnTo>
                    <a:pt x="821" y="912"/>
                  </a:lnTo>
                  <a:cubicBezTo>
                    <a:pt x="821" y="882"/>
                    <a:pt x="882" y="852"/>
                    <a:pt x="912" y="852"/>
                  </a:cubicBezTo>
                  <a:cubicBezTo>
                    <a:pt x="892" y="871"/>
                    <a:pt x="885" y="891"/>
                    <a:pt x="866" y="911"/>
                  </a:cubicBezTo>
                  <a:lnTo>
                    <a:pt x="866" y="911"/>
                  </a:lnTo>
                  <a:cubicBezTo>
                    <a:pt x="923" y="867"/>
                    <a:pt x="948" y="829"/>
                    <a:pt x="973" y="730"/>
                  </a:cubicBezTo>
                  <a:lnTo>
                    <a:pt x="973" y="700"/>
                  </a:lnTo>
                  <a:lnTo>
                    <a:pt x="973" y="692"/>
                  </a:lnTo>
                  <a:lnTo>
                    <a:pt x="973" y="692"/>
                  </a:lnTo>
                  <a:cubicBezTo>
                    <a:pt x="985" y="655"/>
                    <a:pt x="1000" y="612"/>
                    <a:pt x="1034" y="578"/>
                  </a:cubicBezTo>
                  <a:lnTo>
                    <a:pt x="1034" y="396"/>
                  </a:lnTo>
                  <a:cubicBezTo>
                    <a:pt x="1034" y="335"/>
                    <a:pt x="973" y="305"/>
                    <a:pt x="973" y="274"/>
                  </a:cubicBezTo>
                  <a:cubicBezTo>
                    <a:pt x="942" y="183"/>
                    <a:pt x="912" y="153"/>
                    <a:pt x="882" y="122"/>
                  </a:cubicBezTo>
                  <a:cubicBezTo>
                    <a:pt x="821" y="92"/>
                    <a:pt x="790" y="92"/>
                    <a:pt x="760" y="31"/>
                  </a:cubicBezTo>
                  <a:cubicBezTo>
                    <a:pt x="669" y="1"/>
                    <a:pt x="639" y="1"/>
                    <a:pt x="578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43" name="Google Shape;2143;p16"/>
            <p:cNvSpPr/>
            <p:nvPr/>
          </p:nvSpPr>
          <p:spPr>
            <a:xfrm rot="1256762">
              <a:off x="648695" y="2266755"/>
              <a:ext cx="21154" cy="26434"/>
            </a:xfrm>
            <a:custGeom>
              <a:rect b="b" l="l" r="r" t="t"/>
              <a:pathLst>
                <a:path extrusionOk="0" h="761" w="609">
                  <a:moveTo>
                    <a:pt x="304" y="1"/>
                  </a:moveTo>
                  <a:cubicBezTo>
                    <a:pt x="274" y="1"/>
                    <a:pt x="213" y="1"/>
                    <a:pt x="183" y="31"/>
                  </a:cubicBezTo>
                  <a:cubicBezTo>
                    <a:pt x="152" y="31"/>
                    <a:pt x="122" y="92"/>
                    <a:pt x="61" y="122"/>
                  </a:cubicBezTo>
                  <a:cubicBezTo>
                    <a:pt x="31" y="153"/>
                    <a:pt x="0" y="183"/>
                    <a:pt x="0" y="274"/>
                  </a:cubicBezTo>
                  <a:lnTo>
                    <a:pt x="0" y="426"/>
                  </a:lnTo>
                  <a:cubicBezTo>
                    <a:pt x="0" y="457"/>
                    <a:pt x="31" y="487"/>
                    <a:pt x="31" y="548"/>
                  </a:cubicBezTo>
                  <a:cubicBezTo>
                    <a:pt x="31" y="578"/>
                    <a:pt x="61" y="578"/>
                    <a:pt x="61" y="609"/>
                  </a:cubicBezTo>
                  <a:cubicBezTo>
                    <a:pt x="61" y="639"/>
                    <a:pt x="91" y="700"/>
                    <a:pt x="152" y="700"/>
                  </a:cubicBezTo>
                  <a:cubicBezTo>
                    <a:pt x="152" y="700"/>
                    <a:pt x="183" y="730"/>
                    <a:pt x="213" y="730"/>
                  </a:cubicBezTo>
                  <a:cubicBezTo>
                    <a:pt x="243" y="730"/>
                    <a:pt x="304" y="761"/>
                    <a:pt x="335" y="761"/>
                  </a:cubicBezTo>
                  <a:lnTo>
                    <a:pt x="395" y="761"/>
                  </a:lnTo>
                  <a:cubicBezTo>
                    <a:pt x="456" y="761"/>
                    <a:pt x="456" y="730"/>
                    <a:pt x="487" y="730"/>
                  </a:cubicBezTo>
                  <a:cubicBezTo>
                    <a:pt x="517" y="730"/>
                    <a:pt x="547" y="700"/>
                    <a:pt x="547" y="639"/>
                  </a:cubicBezTo>
                  <a:cubicBezTo>
                    <a:pt x="578" y="487"/>
                    <a:pt x="608" y="487"/>
                    <a:pt x="608" y="457"/>
                  </a:cubicBezTo>
                  <a:lnTo>
                    <a:pt x="608" y="426"/>
                  </a:lnTo>
                  <a:lnTo>
                    <a:pt x="608" y="396"/>
                  </a:lnTo>
                  <a:lnTo>
                    <a:pt x="608" y="244"/>
                  </a:lnTo>
                  <a:cubicBezTo>
                    <a:pt x="608" y="183"/>
                    <a:pt x="578" y="122"/>
                    <a:pt x="517" y="92"/>
                  </a:cubicBezTo>
                  <a:cubicBezTo>
                    <a:pt x="487" y="92"/>
                    <a:pt x="487" y="31"/>
                    <a:pt x="456" y="31"/>
                  </a:cubicBezTo>
                  <a:cubicBezTo>
                    <a:pt x="426" y="1"/>
                    <a:pt x="335" y="1"/>
                    <a:pt x="304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44" name="Google Shape;2144;p16"/>
            <p:cNvSpPr/>
            <p:nvPr/>
          </p:nvSpPr>
          <p:spPr>
            <a:xfrm rot="1256762">
              <a:off x="568138" y="2319744"/>
              <a:ext cx="17993" cy="15874"/>
            </a:xfrm>
            <a:custGeom>
              <a:rect b="b" l="l" r="r" t="t"/>
              <a:pathLst>
                <a:path extrusionOk="0" h="457" w="518">
                  <a:moveTo>
                    <a:pt x="274" y="0"/>
                  </a:moveTo>
                  <a:cubicBezTo>
                    <a:pt x="0" y="0"/>
                    <a:pt x="0" y="456"/>
                    <a:pt x="274" y="456"/>
                  </a:cubicBezTo>
                  <a:cubicBezTo>
                    <a:pt x="517" y="456"/>
                    <a:pt x="517" y="0"/>
                    <a:pt x="274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45" name="Google Shape;2145;p16"/>
            <p:cNvSpPr/>
            <p:nvPr/>
          </p:nvSpPr>
          <p:spPr>
            <a:xfrm rot="1256762">
              <a:off x="871572" y="2467426"/>
              <a:ext cx="63392" cy="69123"/>
            </a:xfrm>
            <a:custGeom>
              <a:rect b="b" l="l" r="r" t="t"/>
              <a:pathLst>
                <a:path extrusionOk="0" h="1990" w="1825">
                  <a:moveTo>
                    <a:pt x="396" y="348"/>
                  </a:moveTo>
                  <a:lnTo>
                    <a:pt x="396" y="348"/>
                  </a:lnTo>
                  <a:cubicBezTo>
                    <a:pt x="396" y="348"/>
                    <a:pt x="367" y="395"/>
                    <a:pt x="342" y="442"/>
                  </a:cubicBezTo>
                  <a:lnTo>
                    <a:pt x="342" y="442"/>
                  </a:lnTo>
                  <a:cubicBezTo>
                    <a:pt x="354" y="417"/>
                    <a:pt x="369" y="389"/>
                    <a:pt x="396" y="348"/>
                  </a:cubicBezTo>
                  <a:close/>
                  <a:moveTo>
                    <a:pt x="1790" y="843"/>
                  </a:moveTo>
                  <a:lnTo>
                    <a:pt x="1790" y="843"/>
                  </a:lnTo>
                  <a:cubicBezTo>
                    <a:pt x="1787" y="868"/>
                    <a:pt x="1779" y="894"/>
                    <a:pt x="1763" y="919"/>
                  </a:cubicBezTo>
                  <a:lnTo>
                    <a:pt x="1763" y="919"/>
                  </a:lnTo>
                  <a:cubicBezTo>
                    <a:pt x="1774" y="886"/>
                    <a:pt x="1785" y="857"/>
                    <a:pt x="1790" y="843"/>
                  </a:cubicBezTo>
                  <a:close/>
                  <a:moveTo>
                    <a:pt x="1733" y="1240"/>
                  </a:moveTo>
                  <a:cubicBezTo>
                    <a:pt x="1733" y="1247"/>
                    <a:pt x="1732" y="1253"/>
                    <a:pt x="1732" y="1260"/>
                  </a:cubicBezTo>
                  <a:lnTo>
                    <a:pt x="1732" y="1260"/>
                  </a:lnTo>
                  <a:cubicBezTo>
                    <a:pt x="1732" y="1260"/>
                    <a:pt x="1731" y="1260"/>
                    <a:pt x="1731" y="1260"/>
                  </a:cubicBezTo>
                  <a:lnTo>
                    <a:pt x="1731" y="1260"/>
                  </a:lnTo>
                  <a:cubicBezTo>
                    <a:pt x="1731" y="1263"/>
                    <a:pt x="1730" y="1266"/>
                    <a:pt x="1730" y="1270"/>
                  </a:cubicBezTo>
                  <a:lnTo>
                    <a:pt x="1730" y="1270"/>
                  </a:lnTo>
                  <a:cubicBezTo>
                    <a:pt x="1723" y="1279"/>
                    <a:pt x="1717" y="1289"/>
                    <a:pt x="1710" y="1298"/>
                  </a:cubicBezTo>
                  <a:lnTo>
                    <a:pt x="1710" y="1298"/>
                  </a:lnTo>
                  <a:cubicBezTo>
                    <a:pt x="1713" y="1284"/>
                    <a:pt x="1716" y="1269"/>
                    <a:pt x="1719" y="1255"/>
                  </a:cubicBezTo>
                  <a:lnTo>
                    <a:pt x="1719" y="1255"/>
                  </a:lnTo>
                  <a:cubicBezTo>
                    <a:pt x="1723" y="1257"/>
                    <a:pt x="1727" y="1258"/>
                    <a:pt x="1731" y="1260"/>
                  </a:cubicBezTo>
                  <a:lnTo>
                    <a:pt x="1731" y="1260"/>
                  </a:lnTo>
                  <a:cubicBezTo>
                    <a:pt x="1732" y="1253"/>
                    <a:pt x="1732" y="1246"/>
                    <a:pt x="1733" y="1240"/>
                  </a:cubicBezTo>
                  <a:close/>
                  <a:moveTo>
                    <a:pt x="1527" y="1478"/>
                  </a:moveTo>
                  <a:cubicBezTo>
                    <a:pt x="1523" y="1484"/>
                    <a:pt x="1520" y="1491"/>
                    <a:pt x="1516" y="1497"/>
                  </a:cubicBezTo>
                  <a:lnTo>
                    <a:pt x="1516" y="1497"/>
                  </a:lnTo>
                  <a:cubicBezTo>
                    <a:pt x="1514" y="1499"/>
                    <a:pt x="1513" y="1500"/>
                    <a:pt x="1511" y="1502"/>
                  </a:cubicBezTo>
                  <a:lnTo>
                    <a:pt x="1511" y="1502"/>
                  </a:lnTo>
                  <a:lnTo>
                    <a:pt x="1527" y="1478"/>
                  </a:lnTo>
                  <a:close/>
                  <a:moveTo>
                    <a:pt x="1042" y="0"/>
                  </a:moveTo>
                  <a:cubicBezTo>
                    <a:pt x="970" y="0"/>
                    <a:pt x="902" y="14"/>
                    <a:pt x="821" y="14"/>
                  </a:cubicBezTo>
                  <a:cubicBezTo>
                    <a:pt x="760" y="44"/>
                    <a:pt x="730" y="44"/>
                    <a:pt x="639" y="75"/>
                  </a:cubicBezTo>
                  <a:cubicBezTo>
                    <a:pt x="552" y="140"/>
                    <a:pt x="496" y="190"/>
                    <a:pt x="449" y="258"/>
                  </a:cubicBezTo>
                  <a:lnTo>
                    <a:pt x="449" y="258"/>
                  </a:lnTo>
                  <a:cubicBezTo>
                    <a:pt x="461" y="233"/>
                    <a:pt x="474" y="209"/>
                    <a:pt x="487" y="196"/>
                  </a:cubicBezTo>
                  <a:lnTo>
                    <a:pt x="487" y="196"/>
                  </a:lnTo>
                  <a:lnTo>
                    <a:pt x="456" y="227"/>
                  </a:lnTo>
                  <a:lnTo>
                    <a:pt x="426" y="288"/>
                  </a:lnTo>
                  <a:cubicBezTo>
                    <a:pt x="335" y="348"/>
                    <a:pt x="304" y="440"/>
                    <a:pt x="274" y="500"/>
                  </a:cubicBezTo>
                  <a:cubicBezTo>
                    <a:pt x="274" y="531"/>
                    <a:pt x="244" y="561"/>
                    <a:pt x="244" y="622"/>
                  </a:cubicBezTo>
                  <a:lnTo>
                    <a:pt x="244" y="652"/>
                  </a:lnTo>
                  <a:cubicBezTo>
                    <a:pt x="183" y="683"/>
                    <a:pt x="183" y="774"/>
                    <a:pt x="152" y="804"/>
                  </a:cubicBezTo>
                  <a:cubicBezTo>
                    <a:pt x="92" y="987"/>
                    <a:pt x="0" y="1260"/>
                    <a:pt x="92" y="1443"/>
                  </a:cubicBezTo>
                  <a:cubicBezTo>
                    <a:pt x="122" y="1534"/>
                    <a:pt x="122" y="1564"/>
                    <a:pt x="152" y="1655"/>
                  </a:cubicBezTo>
                  <a:cubicBezTo>
                    <a:pt x="183" y="1686"/>
                    <a:pt x="244" y="1747"/>
                    <a:pt x="274" y="1807"/>
                  </a:cubicBezTo>
                  <a:cubicBezTo>
                    <a:pt x="304" y="1838"/>
                    <a:pt x="396" y="1868"/>
                    <a:pt x="426" y="1899"/>
                  </a:cubicBezTo>
                  <a:cubicBezTo>
                    <a:pt x="487" y="1959"/>
                    <a:pt x="608" y="1990"/>
                    <a:pt x="730" y="1990"/>
                  </a:cubicBezTo>
                  <a:lnTo>
                    <a:pt x="912" y="1990"/>
                  </a:lnTo>
                  <a:cubicBezTo>
                    <a:pt x="1003" y="1990"/>
                    <a:pt x="1064" y="1990"/>
                    <a:pt x="1095" y="1959"/>
                  </a:cubicBezTo>
                  <a:cubicBezTo>
                    <a:pt x="1186" y="1959"/>
                    <a:pt x="1216" y="1899"/>
                    <a:pt x="1307" y="1838"/>
                  </a:cubicBezTo>
                  <a:cubicBezTo>
                    <a:pt x="1368" y="1807"/>
                    <a:pt x="1459" y="1716"/>
                    <a:pt x="1490" y="1595"/>
                  </a:cubicBezTo>
                  <a:lnTo>
                    <a:pt x="1554" y="1483"/>
                  </a:lnTo>
                  <a:lnTo>
                    <a:pt x="1554" y="1483"/>
                  </a:lnTo>
                  <a:cubicBezTo>
                    <a:pt x="1570" y="1471"/>
                    <a:pt x="1589" y="1458"/>
                    <a:pt x="1611" y="1443"/>
                  </a:cubicBezTo>
                  <a:cubicBezTo>
                    <a:pt x="1652" y="1402"/>
                    <a:pt x="1679" y="1348"/>
                    <a:pt x="1710" y="1298"/>
                  </a:cubicBezTo>
                  <a:lnTo>
                    <a:pt x="1710" y="1298"/>
                  </a:lnTo>
                  <a:cubicBezTo>
                    <a:pt x="1706" y="1324"/>
                    <a:pt x="1703" y="1351"/>
                    <a:pt x="1703" y="1382"/>
                  </a:cubicBezTo>
                  <a:cubicBezTo>
                    <a:pt x="1706" y="1379"/>
                    <a:pt x="1709" y="1375"/>
                    <a:pt x="1711" y="1370"/>
                  </a:cubicBezTo>
                  <a:lnTo>
                    <a:pt x="1711" y="1370"/>
                  </a:lnTo>
                  <a:cubicBezTo>
                    <a:pt x="1706" y="1396"/>
                    <a:pt x="1703" y="1421"/>
                    <a:pt x="1703" y="1443"/>
                  </a:cubicBezTo>
                  <a:cubicBezTo>
                    <a:pt x="1732" y="1413"/>
                    <a:pt x="1733" y="1326"/>
                    <a:pt x="1733" y="1265"/>
                  </a:cubicBezTo>
                  <a:lnTo>
                    <a:pt x="1733" y="1265"/>
                  </a:lnTo>
                  <a:cubicBezTo>
                    <a:pt x="1733" y="1266"/>
                    <a:pt x="1732" y="1266"/>
                    <a:pt x="1732" y="1267"/>
                  </a:cubicBezTo>
                  <a:lnTo>
                    <a:pt x="1732" y="1267"/>
                  </a:lnTo>
                  <a:cubicBezTo>
                    <a:pt x="1732" y="1265"/>
                    <a:pt x="1732" y="1262"/>
                    <a:pt x="1732" y="1260"/>
                  </a:cubicBezTo>
                  <a:lnTo>
                    <a:pt x="1732" y="1260"/>
                  </a:lnTo>
                  <a:cubicBezTo>
                    <a:pt x="1732" y="1260"/>
                    <a:pt x="1733" y="1260"/>
                    <a:pt x="1733" y="1260"/>
                  </a:cubicBezTo>
                  <a:cubicBezTo>
                    <a:pt x="1733" y="1262"/>
                    <a:pt x="1733" y="1264"/>
                    <a:pt x="1733" y="1265"/>
                  </a:cubicBezTo>
                  <a:lnTo>
                    <a:pt x="1733" y="1265"/>
                  </a:lnTo>
                  <a:cubicBezTo>
                    <a:pt x="1742" y="1253"/>
                    <a:pt x="1752" y="1241"/>
                    <a:pt x="1763" y="1230"/>
                  </a:cubicBezTo>
                  <a:cubicBezTo>
                    <a:pt x="1794" y="1199"/>
                    <a:pt x="1794" y="1108"/>
                    <a:pt x="1794" y="1047"/>
                  </a:cubicBezTo>
                  <a:cubicBezTo>
                    <a:pt x="1824" y="956"/>
                    <a:pt x="1794" y="835"/>
                    <a:pt x="1794" y="774"/>
                  </a:cubicBezTo>
                  <a:cubicBezTo>
                    <a:pt x="1787" y="767"/>
                    <a:pt x="1781" y="757"/>
                    <a:pt x="1777" y="745"/>
                  </a:cubicBezTo>
                  <a:lnTo>
                    <a:pt x="1777" y="745"/>
                  </a:lnTo>
                  <a:cubicBezTo>
                    <a:pt x="1771" y="708"/>
                    <a:pt x="1757" y="670"/>
                    <a:pt x="1733" y="622"/>
                  </a:cubicBezTo>
                  <a:cubicBezTo>
                    <a:pt x="1733" y="500"/>
                    <a:pt x="1703" y="440"/>
                    <a:pt x="1672" y="348"/>
                  </a:cubicBezTo>
                  <a:cubicBezTo>
                    <a:pt x="1642" y="318"/>
                    <a:pt x="1611" y="227"/>
                    <a:pt x="1551" y="196"/>
                  </a:cubicBezTo>
                  <a:cubicBezTo>
                    <a:pt x="1490" y="136"/>
                    <a:pt x="1399" y="75"/>
                    <a:pt x="1338" y="44"/>
                  </a:cubicBezTo>
                  <a:cubicBezTo>
                    <a:pt x="1307" y="14"/>
                    <a:pt x="1216" y="14"/>
                    <a:pt x="1155" y="14"/>
                  </a:cubicBezTo>
                  <a:cubicBezTo>
                    <a:pt x="1115" y="4"/>
                    <a:pt x="1078" y="0"/>
                    <a:pt x="1042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46" name="Google Shape;2146;p16"/>
            <p:cNvSpPr/>
            <p:nvPr/>
          </p:nvSpPr>
          <p:spPr>
            <a:xfrm rot="1256762">
              <a:off x="950937" y="2453663"/>
              <a:ext cx="26434" cy="29595"/>
            </a:xfrm>
            <a:custGeom>
              <a:rect b="b" l="l" r="r" t="t"/>
              <a:pathLst>
                <a:path extrusionOk="0" h="852" w="761">
                  <a:moveTo>
                    <a:pt x="335" y="92"/>
                  </a:moveTo>
                  <a:cubicBezTo>
                    <a:pt x="322" y="92"/>
                    <a:pt x="310" y="92"/>
                    <a:pt x="299" y="92"/>
                  </a:cubicBezTo>
                  <a:lnTo>
                    <a:pt x="299" y="92"/>
                  </a:lnTo>
                  <a:cubicBezTo>
                    <a:pt x="301" y="92"/>
                    <a:pt x="302" y="92"/>
                    <a:pt x="304" y="92"/>
                  </a:cubicBezTo>
                  <a:close/>
                  <a:moveTo>
                    <a:pt x="304" y="0"/>
                  </a:moveTo>
                  <a:cubicBezTo>
                    <a:pt x="243" y="0"/>
                    <a:pt x="183" y="61"/>
                    <a:pt x="152" y="92"/>
                  </a:cubicBezTo>
                  <a:cubicBezTo>
                    <a:pt x="152" y="122"/>
                    <a:pt x="122" y="122"/>
                    <a:pt x="122" y="152"/>
                  </a:cubicBezTo>
                  <a:cubicBezTo>
                    <a:pt x="119" y="157"/>
                    <a:pt x="117" y="162"/>
                    <a:pt x="115" y="167"/>
                  </a:cubicBezTo>
                  <a:lnTo>
                    <a:pt x="115" y="167"/>
                  </a:lnTo>
                  <a:cubicBezTo>
                    <a:pt x="77" y="200"/>
                    <a:pt x="31" y="222"/>
                    <a:pt x="31" y="243"/>
                  </a:cubicBezTo>
                  <a:cubicBezTo>
                    <a:pt x="0" y="274"/>
                    <a:pt x="0" y="365"/>
                    <a:pt x="0" y="426"/>
                  </a:cubicBezTo>
                  <a:cubicBezTo>
                    <a:pt x="0" y="487"/>
                    <a:pt x="0" y="517"/>
                    <a:pt x="31" y="578"/>
                  </a:cubicBezTo>
                  <a:cubicBezTo>
                    <a:pt x="31" y="639"/>
                    <a:pt x="91" y="669"/>
                    <a:pt x="122" y="699"/>
                  </a:cubicBezTo>
                  <a:cubicBezTo>
                    <a:pt x="152" y="730"/>
                    <a:pt x="243" y="791"/>
                    <a:pt x="274" y="791"/>
                  </a:cubicBezTo>
                  <a:lnTo>
                    <a:pt x="395" y="791"/>
                  </a:lnTo>
                  <a:lnTo>
                    <a:pt x="335" y="851"/>
                  </a:lnTo>
                  <a:cubicBezTo>
                    <a:pt x="380" y="821"/>
                    <a:pt x="418" y="806"/>
                    <a:pt x="456" y="791"/>
                  </a:cubicBezTo>
                  <a:lnTo>
                    <a:pt x="456" y="791"/>
                  </a:lnTo>
                  <a:cubicBezTo>
                    <a:pt x="456" y="802"/>
                    <a:pt x="460" y="809"/>
                    <a:pt x="470" y="809"/>
                  </a:cubicBezTo>
                  <a:cubicBezTo>
                    <a:pt x="487" y="809"/>
                    <a:pt x="520" y="788"/>
                    <a:pt x="578" y="730"/>
                  </a:cubicBezTo>
                  <a:lnTo>
                    <a:pt x="578" y="730"/>
                  </a:lnTo>
                  <a:cubicBezTo>
                    <a:pt x="578" y="730"/>
                    <a:pt x="578" y="730"/>
                    <a:pt x="578" y="730"/>
                  </a:cubicBezTo>
                  <a:cubicBezTo>
                    <a:pt x="592" y="715"/>
                    <a:pt x="607" y="700"/>
                    <a:pt x="619" y="685"/>
                  </a:cubicBezTo>
                  <a:lnTo>
                    <a:pt x="619" y="685"/>
                  </a:lnTo>
                  <a:cubicBezTo>
                    <a:pt x="625" y="681"/>
                    <a:pt x="632" y="676"/>
                    <a:pt x="638" y="669"/>
                  </a:cubicBezTo>
                  <a:lnTo>
                    <a:pt x="669" y="578"/>
                  </a:lnTo>
                  <a:lnTo>
                    <a:pt x="669" y="573"/>
                  </a:lnTo>
                  <a:lnTo>
                    <a:pt x="669" y="573"/>
                  </a:lnTo>
                  <a:cubicBezTo>
                    <a:pt x="681" y="551"/>
                    <a:pt x="696" y="534"/>
                    <a:pt x="730" y="517"/>
                  </a:cubicBezTo>
                  <a:lnTo>
                    <a:pt x="730" y="354"/>
                  </a:lnTo>
                  <a:lnTo>
                    <a:pt x="730" y="354"/>
                  </a:lnTo>
                  <a:cubicBezTo>
                    <a:pt x="739" y="367"/>
                    <a:pt x="749" y="381"/>
                    <a:pt x="760" y="395"/>
                  </a:cubicBezTo>
                  <a:cubicBezTo>
                    <a:pt x="760" y="365"/>
                    <a:pt x="760" y="335"/>
                    <a:pt x="730" y="243"/>
                  </a:cubicBezTo>
                  <a:cubicBezTo>
                    <a:pt x="730" y="213"/>
                    <a:pt x="669" y="183"/>
                    <a:pt x="638" y="122"/>
                  </a:cubicBezTo>
                  <a:cubicBezTo>
                    <a:pt x="608" y="92"/>
                    <a:pt x="578" y="61"/>
                    <a:pt x="517" y="61"/>
                  </a:cubicBezTo>
                  <a:cubicBezTo>
                    <a:pt x="487" y="0"/>
                    <a:pt x="456" y="0"/>
                    <a:pt x="365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47" name="Google Shape;2147;p16"/>
            <p:cNvSpPr/>
            <p:nvPr/>
          </p:nvSpPr>
          <p:spPr>
            <a:xfrm rot="1256762">
              <a:off x="929157" y="2404616"/>
              <a:ext cx="40154" cy="43072"/>
            </a:xfrm>
            <a:custGeom>
              <a:rect b="b" l="l" r="r" t="t"/>
              <a:pathLst>
                <a:path extrusionOk="0" h="1240" w="1156">
                  <a:moveTo>
                    <a:pt x="106" y="402"/>
                  </a:moveTo>
                  <a:lnTo>
                    <a:pt x="106" y="402"/>
                  </a:lnTo>
                  <a:cubicBezTo>
                    <a:pt x="101" y="414"/>
                    <a:pt x="96" y="426"/>
                    <a:pt x="91" y="437"/>
                  </a:cubicBezTo>
                  <a:lnTo>
                    <a:pt x="91" y="437"/>
                  </a:lnTo>
                  <a:cubicBezTo>
                    <a:pt x="92" y="431"/>
                    <a:pt x="92" y="425"/>
                    <a:pt x="92" y="418"/>
                  </a:cubicBezTo>
                  <a:cubicBezTo>
                    <a:pt x="98" y="413"/>
                    <a:pt x="102" y="407"/>
                    <a:pt x="106" y="402"/>
                  </a:cubicBezTo>
                  <a:close/>
                  <a:moveTo>
                    <a:pt x="1004" y="418"/>
                  </a:moveTo>
                  <a:cubicBezTo>
                    <a:pt x="1004" y="479"/>
                    <a:pt x="1034" y="510"/>
                    <a:pt x="1034" y="540"/>
                  </a:cubicBezTo>
                  <a:lnTo>
                    <a:pt x="1034" y="662"/>
                  </a:lnTo>
                  <a:cubicBezTo>
                    <a:pt x="1034" y="631"/>
                    <a:pt x="1034" y="540"/>
                    <a:pt x="1004" y="510"/>
                  </a:cubicBezTo>
                  <a:lnTo>
                    <a:pt x="1004" y="479"/>
                  </a:lnTo>
                  <a:lnTo>
                    <a:pt x="1004" y="418"/>
                  </a:lnTo>
                  <a:close/>
                  <a:moveTo>
                    <a:pt x="624" y="1"/>
                  </a:moveTo>
                  <a:cubicBezTo>
                    <a:pt x="586" y="1"/>
                    <a:pt x="548" y="8"/>
                    <a:pt x="517" y="23"/>
                  </a:cubicBezTo>
                  <a:cubicBezTo>
                    <a:pt x="426" y="23"/>
                    <a:pt x="365" y="54"/>
                    <a:pt x="274" y="84"/>
                  </a:cubicBezTo>
                  <a:cubicBezTo>
                    <a:pt x="213" y="145"/>
                    <a:pt x="122" y="206"/>
                    <a:pt x="92" y="297"/>
                  </a:cubicBezTo>
                  <a:cubicBezTo>
                    <a:pt x="62" y="358"/>
                    <a:pt x="1" y="479"/>
                    <a:pt x="1" y="601"/>
                  </a:cubicBezTo>
                  <a:lnTo>
                    <a:pt x="1" y="631"/>
                  </a:lnTo>
                  <a:cubicBezTo>
                    <a:pt x="1" y="601"/>
                    <a:pt x="1" y="510"/>
                    <a:pt x="62" y="479"/>
                  </a:cubicBezTo>
                  <a:lnTo>
                    <a:pt x="62" y="510"/>
                  </a:lnTo>
                  <a:lnTo>
                    <a:pt x="62" y="540"/>
                  </a:lnTo>
                  <a:cubicBezTo>
                    <a:pt x="62" y="601"/>
                    <a:pt x="1" y="662"/>
                    <a:pt x="1" y="692"/>
                  </a:cubicBezTo>
                  <a:cubicBezTo>
                    <a:pt x="1" y="692"/>
                    <a:pt x="1" y="844"/>
                    <a:pt x="62" y="844"/>
                  </a:cubicBezTo>
                  <a:lnTo>
                    <a:pt x="92" y="966"/>
                  </a:lnTo>
                  <a:lnTo>
                    <a:pt x="153" y="1087"/>
                  </a:lnTo>
                  <a:lnTo>
                    <a:pt x="274" y="1148"/>
                  </a:lnTo>
                  <a:cubicBezTo>
                    <a:pt x="305" y="1209"/>
                    <a:pt x="365" y="1209"/>
                    <a:pt x="396" y="1209"/>
                  </a:cubicBezTo>
                  <a:cubicBezTo>
                    <a:pt x="426" y="1209"/>
                    <a:pt x="517" y="1239"/>
                    <a:pt x="548" y="1239"/>
                  </a:cubicBezTo>
                  <a:lnTo>
                    <a:pt x="700" y="1209"/>
                  </a:lnTo>
                  <a:cubicBezTo>
                    <a:pt x="730" y="1209"/>
                    <a:pt x="761" y="1148"/>
                    <a:pt x="821" y="1148"/>
                  </a:cubicBezTo>
                  <a:cubicBezTo>
                    <a:pt x="852" y="1118"/>
                    <a:pt x="882" y="1087"/>
                    <a:pt x="913" y="1087"/>
                  </a:cubicBezTo>
                  <a:lnTo>
                    <a:pt x="973" y="1057"/>
                  </a:lnTo>
                  <a:cubicBezTo>
                    <a:pt x="1004" y="996"/>
                    <a:pt x="1034" y="935"/>
                    <a:pt x="1065" y="905"/>
                  </a:cubicBezTo>
                  <a:cubicBezTo>
                    <a:pt x="1125" y="814"/>
                    <a:pt x="1156" y="692"/>
                    <a:pt x="1156" y="601"/>
                  </a:cubicBezTo>
                  <a:cubicBezTo>
                    <a:pt x="1156" y="479"/>
                    <a:pt x="1125" y="388"/>
                    <a:pt x="1065" y="297"/>
                  </a:cubicBezTo>
                  <a:cubicBezTo>
                    <a:pt x="1034" y="236"/>
                    <a:pt x="1004" y="206"/>
                    <a:pt x="1004" y="175"/>
                  </a:cubicBezTo>
                  <a:cubicBezTo>
                    <a:pt x="913" y="84"/>
                    <a:pt x="852" y="54"/>
                    <a:pt x="730" y="23"/>
                  </a:cubicBezTo>
                  <a:cubicBezTo>
                    <a:pt x="700" y="8"/>
                    <a:pt x="662" y="1"/>
                    <a:pt x="624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48" name="Google Shape;2148;p16"/>
            <p:cNvSpPr/>
            <p:nvPr/>
          </p:nvSpPr>
          <p:spPr>
            <a:xfrm rot="1256762">
              <a:off x="1009142" y="2415836"/>
              <a:ext cx="41196" cy="40154"/>
            </a:xfrm>
            <a:custGeom>
              <a:rect b="b" l="l" r="r" t="t"/>
              <a:pathLst>
                <a:path extrusionOk="0" h="1156" w="1186">
                  <a:moveTo>
                    <a:pt x="878" y="1013"/>
                  </a:moveTo>
                  <a:lnTo>
                    <a:pt x="878" y="1013"/>
                  </a:lnTo>
                  <a:cubicBezTo>
                    <a:pt x="869" y="1018"/>
                    <a:pt x="860" y="1025"/>
                    <a:pt x="851" y="1034"/>
                  </a:cubicBezTo>
                  <a:cubicBezTo>
                    <a:pt x="846" y="1034"/>
                    <a:pt x="842" y="1034"/>
                    <a:pt x="837" y="1034"/>
                  </a:cubicBezTo>
                  <a:lnTo>
                    <a:pt x="837" y="1034"/>
                  </a:lnTo>
                  <a:cubicBezTo>
                    <a:pt x="851" y="1028"/>
                    <a:pt x="864" y="1021"/>
                    <a:pt x="878" y="1013"/>
                  </a:cubicBezTo>
                  <a:close/>
                  <a:moveTo>
                    <a:pt x="608" y="0"/>
                  </a:moveTo>
                  <a:cubicBezTo>
                    <a:pt x="578" y="0"/>
                    <a:pt x="486" y="0"/>
                    <a:pt x="456" y="31"/>
                  </a:cubicBezTo>
                  <a:cubicBezTo>
                    <a:pt x="334" y="91"/>
                    <a:pt x="274" y="122"/>
                    <a:pt x="182" y="183"/>
                  </a:cubicBezTo>
                  <a:lnTo>
                    <a:pt x="122" y="304"/>
                  </a:lnTo>
                  <a:cubicBezTo>
                    <a:pt x="122" y="328"/>
                    <a:pt x="103" y="333"/>
                    <a:pt x="95" y="362"/>
                  </a:cubicBezTo>
                  <a:lnTo>
                    <a:pt x="95" y="362"/>
                  </a:lnTo>
                  <a:cubicBezTo>
                    <a:pt x="95" y="362"/>
                    <a:pt x="94" y="362"/>
                    <a:pt x="94" y="362"/>
                  </a:cubicBezTo>
                  <a:cubicBezTo>
                    <a:pt x="80" y="362"/>
                    <a:pt x="30" y="434"/>
                    <a:pt x="30" y="456"/>
                  </a:cubicBezTo>
                  <a:lnTo>
                    <a:pt x="0" y="608"/>
                  </a:lnTo>
                  <a:cubicBezTo>
                    <a:pt x="0" y="638"/>
                    <a:pt x="0" y="730"/>
                    <a:pt x="30" y="760"/>
                  </a:cubicBezTo>
                  <a:cubicBezTo>
                    <a:pt x="30" y="790"/>
                    <a:pt x="91" y="851"/>
                    <a:pt x="91" y="882"/>
                  </a:cubicBezTo>
                  <a:cubicBezTo>
                    <a:pt x="122" y="912"/>
                    <a:pt x="152" y="942"/>
                    <a:pt x="152" y="1003"/>
                  </a:cubicBezTo>
                  <a:cubicBezTo>
                    <a:pt x="182" y="1034"/>
                    <a:pt x="274" y="1064"/>
                    <a:pt x="334" y="1125"/>
                  </a:cubicBezTo>
                  <a:cubicBezTo>
                    <a:pt x="395" y="1155"/>
                    <a:pt x="426" y="1155"/>
                    <a:pt x="486" y="1155"/>
                  </a:cubicBezTo>
                  <a:lnTo>
                    <a:pt x="638" y="1155"/>
                  </a:lnTo>
                  <a:cubicBezTo>
                    <a:pt x="699" y="1155"/>
                    <a:pt x="760" y="1155"/>
                    <a:pt x="790" y="1125"/>
                  </a:cubicBezTo>
                  <a:cubicBezTo>
                    <a:pt x="829" y="1067"/>
                    <a:pt x="855" y="1034"/>
                    <a:pt x="884" y="1010"/>
                  </a:cubicBezTo>
                  <a:lnTo>
                    <a:pt x="884" y="1010"/>
                  </a:lnTo>
                  <a:cubicBezTo>
                    <a:pt x="883" y="1010"/>
                    <a:pt x="882" y="1011"/>
                    <a:pt x="880" y="1012"/>
                  </a:cubicBezTo>
                  <a:lnTo>
                    <a:pt x="880" y="1012"/>
                  </a:lnTo>
                  <a:cubicBezTo>
                    <a:pt x="882" y="1011"/>
                    <a:pt x="883" y="1010"/>
                    <a:pt x="885" y="1009"/>
                  </a:cubicBezTo>
                  <a:lnTo>
                    <a:pt x="885" y="1009"/>
                  </a:lnTo>
                  <a:cubicBezTo>
                    <a:pt x="885" y="1009"/>
                    <a:pt x="884" y="1009"/>
                    <a:pt x="884" y="1010"/>
                  </a:cubicBezTo>
                  <a:lnTo>
                    <a:pt x="884" y="1010"/>
                  </a:lnTo>
                  <a:cubicBezTo>
                    <a:pt x="904" y="999"/>
                    <a:pt x="923" y="992"/>
                    <a:pt x="942" y="973"/>
                  </a:cubicBezTo>
                  <a:lnTo>
                    <a:pt x="942" y="973"/>
                  </a:lnTo>
                  <a:cubicBezTo>
                    <a:pt x="922" y="986"/>
                    <a:pt x="903" y="999"/>
                    <a:pt x="885" y="1009"/>
                  </a:cubicBezTo>
                  <a:lnTo>
                    <a:pt x="885" y="1009"/>
                  </a:lnTo>
                  <a:cubicBezTo>
                    <a:pt x="902" y="995"/>
                    <a:pt x="920" y="984"/>
                    <a:pt x="942" y="973"/>
                  </a:cubicBezTo>
                  <a:cubicBezTo>
                    <a:pt x="1003" y="973"/>
                    <a:pt x="1033" y="882"/>
                    <a:pt x="1064" y="851"/>
                  </a:cubicBezTo>
                  <a:cubicBezTo>
                    <a:pt x="1094" y="821"/>
                    <a:pt x="1094" y="760"/>
                    <a:pt x="1155" y="699"/>
                  </a:cubicBezTo>
                  <a:cubicBezTo>
                    <a:pt x="1171" y="634"/>
                    <a:pt x="1179" y="586"/>
                    <a:pt x="1178" y="537"/>
                  </a:cubicBezTo>
                  <a:lnTo>
                    <a:pt x="1178" y="537"/>
                  </a:lnTo>
                  <a:cubicBezTo>
                    <a:pt x="1180" y="541"/>
                    <a:pt x="1183" y="544"/>
                    <a:pt x="1185" y="547"/>
                  </a:cubicBezTo>
                  <a:cubicBezTo>
                    <a:pt x="1185" y="517"/>
                    <a:pt x="1185" y="426"/>
                    <a:pt x="1155" y="395"/>
                  </a:cubicBezTo>
                  <a:lnTo>
                    <a:pt x="1155" y="395"/>
                  </a:lnTo>
                  <a:cubicBezTo>
                    <a:pt x="1155" y="395"/>
                    <a:pt x="1155" y="395"/>
                    <a:pt x="1155" y="395"/>
                  </a:cubicBezTo>
                  <a:lnTo>
                    <a:pt x="1094" y="274"/>
                  </a:lnTo>
                  <a:cubicBezTo>
                    <a:pt x="1064" y="243"/>
                    <a:pt x="1033" y="183"/>
                    <a:pt x="1033" y="152"/>
                  </a:cubicBezTo>
                  <a:cubicBezTo>
                    <a:pt x="1003" y="122"/>
                    <a:pt x="912" y="91"/>
                    <a:pt x="851" y="31"/>
                  </a:cubicBezTo>
                  <a:cubicBezTo>
                    <a:pt x="760" y="0"/>
                    <a:pt x="699" y="0"/>
                    <a:pt x="608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49" name="Google Shape;2149;p16"/>
            <p:cNvSpPr/>
            <p:nvPr/>
          </p:nvSpPr>
          <p:spPr>
            <a:xfrm rot="1256762">
              <a:off x="1053294" y="2377103"/>
              <a:ext cx="5315" cy="4272"/>
            </a:xfrm>
            <a:custGeom>
              <a:rect b="b" l="l" r="r" t="t"/>
              <a:pathLst>
                <a:path extrusionOk="0" h="123" w="153">
                  <a:moveTo>
                    <a:pt x="91" y="1"/>
                  </a:moveTo>
                  <a:cubicBezTo>
                    <a:pt x="0" y="1"/>
                    <a:pt x="0" y="122"/>
                    <a:pt x="91" y="122"/>
                  </a:cubicBezTo>
                  <a:cubicBezTo>
                    <a:pt x="152" y="122"/>
                    <a:pt x="152" y="1"/>
                    <a:pt x="91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50" name="Google Shape;2150;p16"/>
            <p:cNvSpPr/>
            <p:nvPr/>
          </p:nvSpPr>
          <p:spPr>
            <a:xfrm rot="1256762">
              <a:off x="1103036" y="2388351"/>
              <a:ext cx="26399" cy="21154"/>
            </a:xfrm>
            <a:custGeom>
              <a:rect b="b" l="l" r="r" t="t"/>
              <a:pathLst>
                <a:path extrusionOk="0" h="609" w="760">
                  <a:moveTo>
                    <a:pt x="395" y="0"/>
                  </a:moveTo>
                  <a:cubicBezTo>
                    <a:pt x="0" y="0"/>
                    <a:pt x="0" y="608"/>
                    <a:pt x="395" y="608"/>
                  </a:cubicBezTo>
                  <a:cubicBezTo>
                    <a:pt x="760" y="608"/>
                    <a:pt x="760" y="0"/>
                    <a:pt x="395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51" name="Google Shape;2151;p16"/>
            <p:cNvSpPr/>
            <p:nvPr/>
          </p:nvSpPr>
          <p:spPr>
            <a:xfrm>
              <a:off x="328639" y="2830220"/>
              <a:ext cx="44451" cy="41621"/>
            </a:xfrm>
            <a:custGeom>
              <a:rect b="b" l="l" r="r" t="t"/>
              <a:pathLst>
                <a:path extrusionOk="0" h="1794" w="1916">
                  <a:moveTo>
                    <a:pt x="395" y="1489"/>
                  </a:moveTo>
                  <a:lnTo>
                    <a:pt x="395" y="1489"/>
                  </a:lnTo>
                  <a:cubicBezTo>
                    <a:pt x="408" y="1502"/>
                    <a:pt x="420" y="1519"/>
                    <a:pt x="436" y="1537"/>
                  </a:cubicBezTo>
                  <a:lnTo>
                    <a:pt x="436" y="1537"/>
                  </a:lnTo>
                  <a:cubicBezTo>
                    <a:pt x="419" y="1523"/>
                    <a:pt x="404" y="1508"/>
                    <a:pt x="395" y="1489"/>
                  </a:cubicBezTo>
                  <a:close/>
                  <a:moveTo>
                    <a:pt x="541" y="1591"/>
                  </a:moveTo>
                  <a:cubicBezTo>
                    <a:pt x="545" y="1595"/>
                    <a:pt x="547" y="1602"/>
                    <a:pt x="547" y="1611"/>
                  </a:cubicBezTo>
                  <a:cubicBezTo>
                    <a:pt x="545" y="1604"/>
                    <a:pt x="543" y="1598"/>
                    <a:pt x="541" y="1591"/>
                  </a:cubicBezTo>
                  <a:close/>
                  <a:moveTo>
                    <a:pt x="821" y="0"/>
                  </a:moveTo>
                  <a:cubicBezTo>
                    <a:pt x="836" y="75"/>
                    <a:pt x="852" y="150"/>
                    <a:pt x="868" y="223"/>
                  </a:cubicBezTo>
                  <a:lnTo>
                    <a:pt x="868" y="223"/>
                  </a:lnTo>
                  <a:cubicBezTo>
                    <a:pt x="835" y="227"/>
                    <a:pt x="799" y="234"/>
                    <a:pt x="760" y="243"/>
                  </a:cubicBezTo>
                  <a:cubicBezTo>
                    <a:pt x="669" y="243"/>
                    <a:pt x="578" y="274"/>
                    <a:pt x="517" y="304"/>
                  </a:cubicBezTo>
                  <a:cubicBezTo>
                    <a:pt x="456" y="365"/>
                    <a:pt x="395" y="395"/>
                    <a:pt x="365" y="426"/>
                  </a:cubicBezTo>
                  <a:cubicBezTo>
                    <a:pt x="309" y="482"/>
                    <a:pt x="276" y="526"/>
                    <a:pt x="252" y="574"/>
                  </a:cubicBezTo>
                  <a:lnTo>
                    <a:pt x="252" y="574"/>
                  </a:lnTo>
                  <a:cubicBezTo>
                    <a:pt x="249" y="575"/>
                    <a:pt x="246" y="576"/>
                    <a:pt x="243" y="578"/>
                  </a:cubicBezTo>
                  <a:cubicBezTo>
                    <a:pt x="152" y="669"/>
                    <a:pt x="122" y="699"/>
                    <a:pt x="91" y="821"/>
                  </a:cubicBezTo>
                  <a:cubicBezTo>
                    <a:pt x="91" y="851"/>
                    <a:pt x="61" y="851"/>
                    <a:pt x="61" y="882"/>
                  </a:cubicBezTo>
                  <a:lnTo>
                    <a:pt x="0" y="1034"/>
                  </a:lnTo>
                  <a:cubicBezTo>
                    <a:pt x="0" y="1155"/>
                    <a:pt x="61" y="1277"/>
                    <a:pt x="91" y="1337"/>
                  </a:cubicBezTo>
                  <a:cubicBezTo>
                    <a:pt x="91" y="1337"/>
                    <a:pt x="152" y="1459"/>
                    <a:pt x="213" y="1489"/>
                  </a:cubicBezTo>
                  <a:cubicBezTo>
                    <a:pt x="243" y="1550"/>
                    <a:pt x="243" y="1550"/>
                    <a:pt x="274" y="1550"/>
                  </a:cubicBezTo>
                  <a:cubicBezTo>
                    <a:pt x="304" y="1550"/>
                    <a:pt x="304" y="1581"/>
                    <a:pt x="365" y="1581"/>
                  </a:cubicBezTo>
                  <a:lnTo>
                    <a:pt x="426" y="1581"/>
                  </a:lnTo>
                  <a:cubicBezTo>
                    <a:pt x="450" y="1581"/>
                    <a:pt x="493" y="1600"/>
                    <a:pt x="525" y="1608"/>
                  </a:cubicBezTo>
                  <a:lnTo>
                    <a:pt x="525" y="1608"/>
                  </a:lnTo>
                  <a:cubicBezTo>
                    <a:pt x="547" y="1619"/>
                    <a:pt x="566" y="1630"/>
                    <a:pt x="578" y="1641"/>
                  </a:cubicBezTo>
                  <a:lnTo>
                    <a:pt x="608" y="1702"/>
                  </a:lnTo>
                  <a:cubicBezTo>
                    <a:pt x="699" y="1733"/>
                    <a:pt x="760" y="1733"/>
                    <a:pt x="821" y="1763"/>
                  </a:cubicBezTo>
                  <a:cubicBezTo>
                    <a:pt x="882" y="1763"/>
                    <a:pt x="973" y="1793"/>
                    <a:pt x="1034" y="1793"/>
                  </a:cubicBezTo>
                  <a:cubicBezTo>
                    <a:pt x="1155" y="1793"/>
                    <a:pt x="1277" y="1763"/>
                    <a:pt x="1368" y="1733"/>
                  </a:cubicBezTo>
                  <a:cubicBezTo>
                    <a:pt x="1459" y="1702"/>
                    <a:pt x="1490" y="1702"/>
                    <a:pt x="1581" y="1611"/>
                  </a:cubicBezTo>
                  <a:cubicBezTo>
                    <a:pt x="1642" y="1581"/>
                    <a:pt x="1672" y="1550"/>
                    <a:pt x="1733" y="1459"/>
                  </a:cubicBezTo>
                  <a:cubicBezTo>
                    <a:pt x="1763" y="1429"/>
                    <a:pt x="1794" y="1337"/>
                    <a:pt x="1824" y="1277"/>
                  </a:cubicBezTo>
                  <a:cubicBezTo>
                    <a:pt x="1885" y="1155"/>
                    <a:pt x="1915" y="1064"/>
                    <a:pt x="1915" y="912"/>
                  </a:cubicBezTo>
                  <a:cubicBezTo>
                    <a:pt x="1915" y="851"/>
                    <a:pt x="1915" y="730"/>
                    <a:pt x="1885" y="699"/>
                  </a:cubicBezTo>
                  <a:cubicBezTo>
                    <a:pt x="1824" y="608"/>
                    <a:pt x="1824" y="547"/>
                    <a:pt x="1794" y="517"/>
                  </a:cubicBezTo>
                  <a:cubicBezTo>
                    <a:pt x="1794" y="456"/>
                    <a:pt x="1763" y="426"/>
                    <a:pt x="1763" y="426"/>
                  </a:cubicBezTo>
                  <a:cubicBezTo>
                    <a:pt x="1672" y="304"/>
                    <a:pt x="1611" y="213"/>
                    <a:pt x="1459" y="122"/>
                  </a:cubicBezTo>
                  <a:cubicBezTo>
                    <a:pt x="1338" y="61"/>
                    <a:pt x="1186" y="0"/>
                    <a:pt x="1034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52" name="Google Shape;2152;p16"/>
            <p:cNvSpPr/>
            <p:nvPr/>
          </p:nvSpPr>
          <p:spPr>
            <a:xfrm>
              <a:off x="324394" y="2882397"/>
              <a:ext cx="20486" cy="17655"/>
            </a:xfrm>
            <a:custGeom>
              <a:rect b="b" l="l" r="r" t="t"/>
              <a:pathLst>
                <a:path extrusionOk="0" h="761" w="883">
                  <a:moveTo>
                    <a:pt x="335" y="244"/>
                  </a:moveTo>
                  <a:lnTo>
                    <a:pt x="274" y="304"/>
                  </a:lnTo>
                  <a:cubicBezTo>
                    <a:pt x="274" y="284"/>
                    <a:pt x="288" y="277"/>
                    <a:pt x="297" y="266"/>
                  </a:cubicBezTo>
                  <a:lnTo>
                    <a:pt x="297" y="266"/>
                  </a:lnTo>
                  <a:cubicBezTo>
                    <a:pt x="308" y="257"/>
                    <a:pt x="315" y="244"/>
                    <a:pt x="335" y="244"/>
                  </a:cubicBezTo>
                  <a:close/>
                  <a:moveTo>
                    <a:pt x="305" y="0"/>
                  </a:moveTo>
                  <a:cubicBezTo>
                    <a:pt x="244" y="0"/>
                    <a:pt x="183" y="61"/>
                    <a:pt x="122" y="122"/>
                  </a:cubicBezTo>
                  <a:cubicBezTo>
                    <a:pt x="92" y="152"/>
                    <a:pt x="31" y="213"/>
                    <a:pt x="31" y="244"/>
                  </a:cubicBezTo>
                  <a:cubicBezTo>
                    <a:pt x="1" y="274"/>
                    <a:pt x="1" y="365"/>
                    <a:pt x="1" y="396"/>
                  </a:cubicBezTo>
                  <a:cubicBezTo>
                    <a:pt x="1" y="426"/>
                    <a:pt x="1" y="517"/>
                    <a:pt x="31" y="547"/>
                  </a:cubicBezTo>
                  <a:cubicBezTo>
                    <a:pt x="31" y="578"/>
                    <a:pt x="92" y="608"/>
                    <a:pt x="122" y="669"/>
                  </a:cubicBezTo>
                  <a:cubicBezTo>
                    <a:pt x="153" y="699"/>
                    <a:pt x="244" y="730"/>
                    <a:pt x="305" y="760"/>
                  </a:cubicBezTo>
                  <a:lnTo>
                    <a:pt x="457" y="760"/>
                  </a:lnTo>
                  <a:cubicBezTo>
                    <a:pt x="426" y="760"/>
                    <a:pt x="426" y="730"/>
                    <a:pt x="366" y="730"/>
                  </a:cubicBezTo>
                  <a:cubicBezTo>
                    <a:pt x="335" y="730"/>
                    <a:pt x="335" y="699"/>
                    <a:pt x="305" y="699"/>
                  </a:cubicBezTo>
                  <a:cubicBezTo>
                    <a:pt x="305" y="669"/>
                    <a:pt x="274" y="669"/>
                    <a:pt x="274" y="608"/>
                  </a:cubicBezTo>
                  <a:lnTo>
                    <a:pt x="274" y="608"/>
                  </a:lnTo>
                  <a:cubicBezTo>
                    <a:pt x="305" y="669"/>
                    <a:pt x="396" y="669"/>
                    <a:pt x="426" y="699"/>
                  </a:cubicBezTo>
                  <a:cubicBezTo>
                    <a:pt x="457" y="699"/>
                    <a:pt x="487" y="730"/>
                    <a:pt x="578" y="730"/>
                  </a:cubicBezTo>
                  <a:lnTo>
                    <a:pt x="639" y="730"/>
                  </a:lnTo>
                  <a:cubicBezTo>
                    <a:pt x="700" y="730"/>
                    <a:pt x="730" y="699"/>
                    <a:pt x="730" y="699"/>
                  </a:cubicBezTo>
                  <a:lnTo>
                    <a:pt x="852" y="578"/>
                  </a:lnTo>
                  <a:cubicBezTo>
                    <a:pt x="852" y="547"/>
                    <a:pt x="882" y="547"/>
                    <a:pt x="882" y="517"/>
                  </a:cubicBezTo>
                  <a:lnTo>
                    <a:pt x="882" y="456"/>
                  </a:lnTo>
                  <a:lnTo>
                    <a:pt x="882" y="426"/>
                  </a:lnTo>
                  <a:lnTo>
                    <a:pt x="882" y="396"/>
                  </a:lnTo>
                  <a:lnTo>
                    <a:pt x="882" y="365"/>
                  </a:lnTo>
                  <a:cubicBezTo>
                    <a:pt x="882" y="365"/>
                    <a:pt x="860" y="298"/>
                    <a:pt x="873" y="298"/>
                  </a:cubicBezTo>
                  <a:cubicBezTo>
                    <a:pt x="875" y="298"/>
                    <a:pt x="878" y="300"/>
                    <a:pt x="882" y="304"/>
                  </a:cubicBezTo>
                  <a:lnTo>
                    <a:pt x="882" y="274"/>
                  </a:lnTo>
                  <a:lnTo>
                    <a:pt x="730" y="122"/>
                  </a:lnTo>
                  <a:cubicBezTo>
                    <a:pt x="700" y="92"/>
                    <a:pt x="639" y="92"/>
                    <a:pt x="609" y="61"/>
                  </a:cubicBezTo>
                  <a:cubicBezTo>
                    <a:pt x="548" y="0"/>
                    <a:pt x="487" y="0"/>
                    <a:pt x="426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53" name="Google Shape;2153;p16"/>
            <p:cNvSpPr/>
            <p:nvPr/>
          </p:nvSpPr>
          <p:spPr>
            <a:xfrm>
              <a:off x="305370" y="2848548"/>
              <a:ext cx="18351" cy="14129"/>
            </a:xfrm>
            <a:custGeom>
              <a:rect b="b" l="l" r="r" t="t"/>
              <a:pathLst>
                <a:path extrusionOk="0" h="609" w="791">
                  <a:moveTo>
                    <a:pt x="395" y="0"/>
                  </a:moveTo>
                  <a:cubicBezTo>
                    <a:pt x="0" y="0"/>
                    <a:pt x="0" y="608"/>
                    <a:pt x="395" y="608"/>
                  </a:cubicBezTo>
                  <a:cubicBezTo>
                    <a:pt x="790" y="608"/>
                    <a:pt x="790" y="0"/>
                    <a:pt x="395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54" name="Google Shape;2154;p16"/>
            <p:cNvSpPr/>
            <p:nvPr/>
          </p:nvSpPr>
          <p:spPr>
            <a:xfrm>
              <a:off x="318060" y="2795652"/>
              <a:ext cx="9883" cy="7076"/>
            </a:xfrm>
            <a:custGeom>
              <a:rect b="b" l="l" r="r" t="t"/>
              <a:pathLst>
                <a:path extrusionOk="0" h="305" w="426">
                  <a:moveTo>
                    <a:pt x="243" y="1"/>
                  </a:moveTo>
                  <a:cubicBezTo>
                    <a:pt x="0" y="1"/>
                    <a:pt x="0" y="305"/>
                    <a:pt x="243" y="305"/>
                  </a:cubicBezTo>
                  <a:cubicBezTo>
                    <a:pt x="426" y="305"/>
                    <a:pt x="426" y="1"/>
                    <a:pt x="243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55" name="Google Shape;2155;p16"/>
            <p:cNvSpPr/>
            <p:nvPr/>
          </p:nvSpPr>
          <p:spPr>
            <a:xfrm>
              <a:off x="376594" y="2797949"/>
              <a:ext cx="34568" cy="33686"/>
            </a:xfrm>
            <a:custGeom>
              <a:rect b="b" l="l" r="r" t="t"/>
              <a:pathLst>
                <a:path extrusionOk="0" h="1452" w="1490">
                  <a:moveTo>
                    <a:pt x="125" y="677"/>
                  </a:moveTo>
                  <a:lnTo>
                    <a:pt x="125" y="677"/>
                  </a:lnTo>
                  <a:cubicBezTo>
                    <a:pt x="125" y="679"/>
                    <a:pt x="125" y="680"/>
                    <a:pt x="126" y="682"/>
                  </a:cubicBezTo>
                  <a:lnTo>
                    <a:pt x="126" y="682"/>
                  </a:lnTo>
                  <a:cubicBezTo>
                    <a:pt x="125" y="681"/>
                    <a:pt x="125" y="680"/>
                    <a:pt x="125" y="679"/>
                  </a:cubicBezTo>
                  <a:lnTo>
                    <a:pt x="125" y="679"/>
                  </a:lnTo>
                  <a:cubicBezTo>
                    <a:pt x="125" y="679"/>
                    <a:pt x="125" y="678"/>
                    <a:pt x="125" y="677"/>
                  </a:cubicBezTo>
                  <a:close/>
                  <a:moveTo>
                    <a:pt x="92" y="528"/>
                  </a:moveTo>
                  <a:cubicBezTo>
                    <a:pt x="51" y="603"/>
                    <a:pt x="30" y="678"/>
                    <a:pt x="30" y="753"/>
                  </a:cubicBezTo>
                  <a:cubicBezTo>
                    <a:pt x="30" y="692"/>
                    <a:pt x="30" y="631"/>
                    <a:pt x="61" y="570"/>
                  </a:cubicBezTo>
                  <a:cubicBezTo>
                    <a:pt x="72" y="555"/>
                    <a:pt x="82" y="541"/>
                    <a:pt x="92" y="528"/>
                  </a:cubicBezTo>
                  <a:close/>
                  <a:moveTo>
                    <a:pt x="152" y="749"/>
                  </a:moveTo>
                  <a:lnTo>
                    <a:pt x="152" y="749"/>
                  </a:lnTo>
                  <a:cubicBezTo>
                    <a:pt x="152" y="749"/>
                    <a:pt x="152" y="749"/>
                    <a:pt x="152" y="749"/>
                  </a:cubicBezTo>
                  <a:lnTo>
                    <a:pt x="152" y="749"/>
                  </a:lnTo>
                  <a:lnTo>
                    <a:pt x="152" y="753"/>
                  </a:lnTo>
                  <a:cubicBezTo>
                    <a:pt x="152" y="751"/>
                    <a:pt x="152" y="750"/>
                    <a:pt x="152" y="749"/>
                  </a:cubicBezTo>
                  <a:close/>
                  <a:moveTo>
                    <a:pt x="714" y="0"/>
                  </a:moveTo>
                  <a:cubicBezTo>
                    <a:pt x="646" y="0"/>
                    <a:pt x="578" y="8"/>
                    <a:pt x="517" y="23"/>
                  </a:cubicBezTo>
                  <a:cubicBezTo>
                    <a:pt x="486" y="84"/>
                    <a:pt x="426" y="84"/>
                    <a:pt x="365" y="114"/>
                  </a:cubicBezTo>
                  <a:cubicBezTo>
                    <a:pt x="365" y="114"/>
                    <a:pt x="365" y="114"/>
                    <a:pt x="365" y="114"/>
                  </a:cubicBezTo>
                  <a:lnTo>
                    <a:pt x="365" y="114"/>
                  </a:lnTo>
                  <a:cubicBezTo>
                    <a:pt x="365" y="114"/>
                    <a:pt x="341" y="114"/>
                    <a:pt x="336" y="135"/>
                  </a:cubicBezTo>
                  <a:lnTo>
                    <a:pt x="336" y="135"/>
                  </a:lnTo>
                  <a:cubicBezTo>
                    <a:pt x="274" y="181"/>
                    <a:pt x="213" y="241"/>
                    <a:pt x="163" y="316"/>
                  </a:cubicBezTo>
                  <a:lnTo>
                    <a:pt x="163" y="316"/>
                  </a:lnTo>
                  <a:lnTo>
                    <a:pt x="152" y="327"/>
                  </a:lnTo>
                  <a:lnTo>
                    <a:pt x="147" y="341"/>
                  </a:lnTo>
                  <a:lnTo>
                    <a:pt x="147" y="341"/>
                  </a:lnTo>
                  <a:cubicBezTo>
                    <a:pt x="138" y="356"/>
                    <a:pt x="130" y="372"/>
                    <a:pt x="122" y="388"/>
                  </a:cubicBezTo>
                  <a:cubicBezTo>
                    <a:pt x="61" y="449"/>
                    <a:pt x="30" y="540"/>
                    <a:pt x="30" y="631"/>
                  </a:cubicBezTo>
                  <a:cubicBezTo>
                    <a:pt x="0" y="722"/>
                    <a:pt x="30" y="844"/>
                    <a:pt x="30" y="905"/>
                  </a:cubicBezTo>
                  <a:cubicBezTo>
                    <a:pt x="61" y="1026"/>
                    <a:pt x="122" y="1148"/>
                    <a:pt x="213" y="1209"/>
                  </a:cubicBezTo>
                  <a:cubicBezTo>
                    <a:pt x="304" y="1300"/>
                    <a:pt x="426" y="1361"/>
                    <a:pt x="517" y="1391"/>
                  </a:cubicBezTo>
                  <a:cubicBezTo>
                    <a:pt x="608" y="1391"/>
                    <a:pt x="669" y="1452"/>
                    <a:pt x="760" y="1452"/>
                  </a:cubicBezTo>
                  <a:lnTo>
                    <a:pt x="790" y="1452"/>
                  </a:lnTo>
                  <a:cubicBezTo>
                    <a:pt x="882" y="1452"/>
                    <a:pt x="912" y="1452"/>
                    <a:pt x="973" y="1391"/>
                  </a:cubicBezTo>
                  <a:cubicBezTo>
                    <a:pt x="1094" y="1361"/>
                    <a:pt x="1216" y="1300"/>
                    <a:pt x="1277" y="1209"/>
                  </a:cubicBezTo>
                  <a:cubicBezTo>
                    <a:pt x="1337" y="1178"/>
                    <a:pt x="1368" y="1148"/>
                    <a:pt x="1398" y="1057"/>
                  </a:cubicBezTo>
                  <a:cubicBezTo>
                    <a:pt x="1489" y="935"/>
                    <a:pt x="1489" y="875"/>
                    <a:pt x="1489" y="723"/>
                  </a:cubicBezTo>
                  <a:lnTo>
                    <a:pt x="1489" y="723"/>
                  </a:lnTo>
                  <a:cubicBezTo>
                    <a:pt x="1489" y="784"/>
                    <a:pt x="1489" y="844"/>
                    <a:pt x="1429" y="905"/>
                  </a:cubicBezTo>
                  <a:cubicBezTo>
                    <a:pt x="1429" y="844"/>
                    <a:pt x="1489" y="783"/>
                    <a:pt x="1489" y="722"/>
                  </a:cubicBezTo>
                  <a:lnTo>
                    <a:pt x="1489" y="722"/>
                  </a:lnTo>
                  <a:cubicBezTo>
                    <a:pt x="1489" y="722"/>
                    <a:pt x="1489" y="722"/>
                    <a:pt x="1489" y="722"/>
                  </a:cubicBezTo>
                  <a:cubicBezTo>
                    <a:pt x="1489" y="631"/>
                    <a:pt x="1489" y="601"/>
                    <a:pt x="1429" y="540"/>
                  </a:cubicBezTo>
                  <a:cubicBezTo>
                    <a:pt x="1398" y="479"/>
                    <a:pt x="1398" y="418"/>
                    <a:pt x="1368" y="388"/>
                  </a:cubicBezTo>
                  <a:cubicBezTo>
                    <a:pt x="1337" y="327"/>
                    <a:pt x="1277" y="297"/>
                    <a:pt x="1246" y="236"/>
                  </a:cubicBezTo>
                  <a:cubicBezTo>
                    <a:pt x="1186" y="145"/>
                    <a:pt x="1125" y="114"/>
                    <a:pt x="1034" y="84"/>
                  </a:cubicBezTo>
                  <a:cubicBezTo>
                    <a:pt x="990" y="41"/>
                    <a:pt x="947" y="28"/>
                    <a:pt x="915" y="25"/>
                  </a:cubicBezTo>
                  <a:lnTo>
                    <a:pt x="915" y="25"/>
                  </a:lnTo>
                  <a:cubicBezTo>
                    <a:pt x="914" y="24"/>
                    <a:pt x="913" y="24"/>
                    <a:pt x="912" y="23"/>
                  </a:cubicBezTo>
                  <a:cubicBezTo>
                    <a:pt x="851" y="8"/>
                    <a:pt x="783" y="0"/>
                    <a:pt x="714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56" name="Google Shape;2156;p16"/>
            <p:cNvSpPr/>
            <p:nvPr/>
          </p:nvSpPr>
          <p:spPr>
            <a:xfrm>
              <a:off x="356850" y="2756861"/>
              <a:ext cx="20462" cy="20486"/>
            </a:xfrm>
            <a:custGeom>
              <a:rect b="b" l="l" r="r" t="t"/>
              <a:pathLst>
                <a:path extrusionOk="0" h="883" w="882">
                  <a:moveTo>
                    <a:pt x="872" y="543"/>
                  </a:moveTo>
                  <a:lnTo>
                    <a:pt x="872" y="543"/>
                  </a:lnTo>
                  <a:cubicBezTo>
                    <a:pt x="866" y="560"/>
                    <a:pt x="860" y="574"/>
                    <a:pt x="853" y="587"/>
                  </a:cubicBezTo>
                  <a:lnTo>
                    <a:pt x="853" y="587"/>
                  </a:lnTo>
                  <a:cubicBezTo>
                    <a:pt x="856" y="564"/>
                    <a:pt x="865" y="553"/>
                    <a:pt x="872" y="543"/>
                  </a:cubicBezTo>
                  <a:close/>
                  <a:moveTo>
                    <a:pt x="30" y="639"/>
                  </a:moveTo>
                  <a:cubicBezTo>
                    <a:pt x="30" y="654"/>
                    <a:pt x="46" y="662"/>
                    <a:pt x="61" y="670"/>
                  </a:cubicBezTo>
                  <a:lnTo>
                    <a:pt x="61" y="670"/>
                  </a:lnTo>
                  <a:lnTo>
                    <a:pt x="30" y="639"/>
                  </a:lnTo>
                  <a:close/>
                  <a:moveTo>
                    <a:pt x="61" y="670"/>
                  </a:moveTo>
                  <a:lnTo>
                    <a:pt x="91" y="700"/>
                  </a:lnTo>
                  <a:lnTo>
                    <a:pt x="91" y="700"/>
                  </a:lnTo>
                  <a:cubicBezTo>
                    <a:pt x="91" y="685"/>
                    <a:pt x="76" y="677"/>
                    <a:pt x="61" y="670"/>
                  </a:cubicBezTo>
                  <a:close/>
                  <a:moveTo>
                    <a:pt x="365" y="1"/>
                  </a:moveTo>
                  <a:cubicBezTo>
                    <a:pt x="274" y="31"/>
                    <a:pt x="182" y="31"/>
                    <a:pt x="152" y="92"/>
                  </a:cubicBezTo>
                  <a:lnTo>
                    <a:pt x="91" y="183"/>
                  </a:lnTo>
                  <a:cubicBezTo>
                    <a:pt x="61" y="244"/>
                    <a:pt x="0" y="335"/>
                    <a:pt x="0" y="396"/>
                  </a:cubicBezTo>
                  <a:cubicBezTo>
                    <a:pt x="0" y="518"/>
                    <a:pt x="0" y="487"/>
                    <a:pt x="30" y="548"/>
                  </a:cubicBezTo>
                  <a:cubicBezTo>
                    <a:pt x="30" y="609"/>
                    <a:pt x="91" y="670"/>
                    <a:pt x="122" y="700"/>
                  </a:cubicBezTo>
                  <a:lnTo>
                    <a:pt x="182" y="791"/>
                  </a:lnTo>
                  <a:lnTo>
                    <a:pt x="91" y="700"/>
                  </a:lnTo>
                  <a:lnTo>
                    <a:pt x="91" y="700"/>
                  </a:lnTo>
                  <a:lnTo>
                    <a:pt x="152" y="791"/>
                  </a:lnTo>
                  <a:lnTo>
                    <a:pt x="243" y="852"/>
                  </a:lnTo>
                  <a:cubicBezTo>
                    <a:pt x="274" y="852"/>
                    <a:pt x="304" y="882"/>
                    <a:pt x="304" y="882"/>
                  </a:cubicBezTo>
                  <a:lnTo>
                    <a:pt x="456" y="882"/>
                  </a:lnTo>
                  <a:cubicBezTo>
                    <a:pt x="486" y="882"/>
                    <a:pt x="547" y="882"/>
                    <a:pt x="547" y="852"/>
                  </a:cubicBezTo>
                  <a:cubicBezTo>
                    <a:pt x="578" y="852"/>
                    <a:pt x="608" y="822"/>
                    <a:pt x="608" y="822"/>
                  </a:cubicBezTo>
                  <a:cubicBezTo>
                    <a:pt x="638" y="822"/>
                    <a:pt x="638" y="791"/>
                    <a:pt x="699" y="730"/>
                  </a:cubicBezTo>
                  <a:cubicBezTo>
                    <a:pt x="770" y="713"/>
                    <a:pt x="800" y="695"/>
                    <a:pt x="818" y="671"/>
                  </a:cubicBezTo>
                  <a:lnTo>
                    <a:pt x="818" y="671"/>
                  </a:lnTo>
                  <a:lnTo>
                    <a:pt x="821" y="670"/>
                  </a:lnTo>
                  <a:cubicBezTo>
                    <a:pt x="851" y="639"/>
                    <a:pt x="881" y="609"/>
                    <a:pt x="881" y="518"/>
                  </a:cubicBezTo>
                  <a:lnTo>
                    <a:pt x="881" y="518"/>
                  </a:lnTo>
                  <a:cubicBezTo>
                    <a:pt x="881" y="518"/>
                    <a:pt x="881" y="518"/>
                    <a:pt x="881" y="518"/>
                  </a:cubicBezTo>
                  <a:lnTo>
                    <a:pt x="881" y="396"/>
                  </a:lnTo>
                  <a:cubicBezTo>
                    <a:pt x="881" y="335"/>
                    <a:pt x="881" y="305"/>
                    <a:pt x="851" y="244"/>
                  </a:cubicBezTo>
                  <a:cubicBezTo>
                    <a:pt x="851" y="214"/>
                    <a:pt x="821" y="153"/>
                    <a:pt x="760" y="92"/>
                  </a:cubicBezTo>
                  <a:cubicBezTo>
                    <a:pt x="730" y="62"/>
                    <a:pt x="699" y="31"/>
                    <a:pt x="608" y="31"/>
                  </a:cubicBezTo>
                  <a:cubicBezTo>
                    <a:pt x="578" y="1"/>
                    <a:pt x="517" y="1"/>
                    <a:pt x="456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57" name="Google Shape;2157;p16"/>
            <p:cNvSpPr/>
            <p:nvPr/>
          </p:nvSpPr>
          <p:spPr>
            <a:xfrm>
              <a:off x="1036239" y="1814060"/>
              <a:ext cx="398135" cy="637490"/>
            </a:xfrm>
            <a:custGeom>
              <a:rect b="b" l="l" r="r" t="t"/>
              <a:pathLst>
                <a:path extrusionOk="0" h="27478" w="17161">
                  <a:moveTo>
                    <a:pt x="14091" y="0"/>
                  </a:moveTo>
                  <a:cubicBezTo>
                    <a:pt x="12936" y="882"/>
                    <a:pt x="12145" y="2189"/>
                    <a:pt x="12024" y="3708"/>
                  </a:cubicBezTo>
                  <a:cubicBezTo>
                    <a:pt x="11633" y="3181"/>
                    <a:pt x="11104" y="2804"/>
                    <a:pt x="10582" y="2804"/>
                  </a:cubicBezTo>
                  <a:cubicBezTo>
                    <a:pt x="10292" y="2804"/>
                    <a:pt x="10005" y="2920"/>
                    <a:pt x="9744" y="3192"/>
                  </a:cubicBezTo>
                  <a:cubicBezTo>
                    <a:pt x="9474" y="2068"/>
                    <a:pt x="8747" y="1589"/>
                    <a:pt x="7989" y="1589"/>
                  </a:cubicBezTo>
                  <a:cubicBezTo>
                    <a:pt x="6532" y="1589"/>
                    <a:pt x="4960" y="3356"/>
                    <a:pt x="6279" y="5714"/>
                  </a:cubicBezTo>
                  <a:cubicBezTo>
                    <a:pt x="4050" y="6059"/>
                    <a:pt x="4757" y="8228"/>
                    <a:pt x="5655" y="8228"/>
                  </a:cubicBezTo>
                  <a:cubicBezTo>
                    <a:pt x="5945" y="8228"/>
                    <a:pt x="6254" y="8002"/>
                    <a:pt x="6492" y="7417"/>
                  </a:cubicBezTo>
                  <a:lnTo>
                    <a:pt x="6492" y="7417"/>
                  </a:lnTo>
                  <a:cubicBezTo>
                    <a:pt x="6401" y="8420"/>
                    <a:pt x="6887" y="9423"/>
                    <a:pt x="7920" y="9544"/>
                  </a:cubicBezTo>
                  <a:cubicBezTo>
                    <a:pt x="6553" y="9939"/>
                    <a:pt x="5914" y="11398"/>
                    <a:pt x="6401" y="12857"/>
                  </a:cubicBezTo>
                  <a:cubicBezTo>
                    <a:pt x="5610" y="13040"/>
                    <a:pt x="5063" y="13648"/>
                    <a:pt x="5367" y="14499"/>
                  </a:cubicBezTo>
                  <a:cubicBezTo>
                    <a:pt x="5028" y="14098"/>
                    <a:pt x="4641" y="13931"/>
                    <a:pt x="4266" y="13931"/>
                  </a:cubicBezTo>
                  <a:cubicBezTo>
                    <a:pt x="2960" y="13931"/>
                    <a:pt x="1786" y="15953"/>
                    <a:pt x="3179" y="17204"/>
                  </a:cubicBezTo>
                  <a:cubicBezTo>
                    <a:pt x="1" y="18060"/>
                    <a:pt x="2404" y="21022"/>
                    <a:pt x="3983" y="21022"/>
                  </a:cubicBezTo>
                  <a:cubicBezTo>
                    <a:pt x="4534" y="21022"/>
                    <a:pt x="4985" y="20662"/>
                    <a:pt x="5063" y="19727"/>
                  </a:cubicBezTo>
                  <a:lnTo>
                    <a:pt x="5063" y="19727"/>
                  </a:lnTo>
                  <a:cubicBezTo>
                    <a:pt x="5049" y="20847"/>
                    <a:pt x="5729" y="21345"/>
                    <a:pt x="6367" y="21345"/>
                  </a:cubicBezTo>
                  <a:cubicBezTo>
                    <a:pt x="7096" y="21345"/>
                    <a:pt x="7769" y="20694"/>
                    <a:pt x="7282" y="19575"/>
                  </a:cubicBezTo>
                  <a:lnTo>
                    <a:pt x="7282" y="19575"/>
                  </a:lnTo>
                  <a:cubicBezTo>
                    <a:pt x="7622" y="19888"/>
                    <a:pt x="8036" y="20049"/>
                    <a:pt x="8424" y="20049"/>
                  </a:cubicBezTo>
                  <a:cubicBezTo>
                    <a:pt x="8903" y="20049"/>
                    <a:pt x="9344" y="19805"/>
                    <a:pt x="9562" y="19301"/>
                  </a:cubicBezTo>
                  <a:cubicBezTo>
                    <a:pt x="9615" y="19963"/>
                    <a:pt x="9967" y="20394"/>
                    <a:pt x="10519" y="20394"/>
                  </a:cubicBezTo>
                  <a:cubicBezTo>
                    <a:pt x="10601" y="20394"/>
                    <a:pt x="10687" y="20385"/>
                    <a:pt x="10778" y="20365"/>
                  </a:cubicBezTo>
                  <a:lnTo>
                    <a:pt x="10778" y="20365"/>
                  </a:lnTo>
                  <a:cubicBezTo>
                    <a:pt x="10747" y="21581"/>
                    <a:pt x="10808" y="23222"/>
                    <a:pt x="11598" y="24104"/>
                  </a:cubicBezTo>
                  <a:cubicBezTo>
                    <a:pt x="12025" y="24638"/>
                    <a:pt x="12605" y="24914"/>
                    <a:pt x="13147" y="24914"/>
                  </a:cubicBezTo>
                  <a:cubicBezTo>
                    <a:pt x="13838" y="24914"/>
                    <a:pt x="14467" y="24464"/>
                    <a:pt x="14638" y="23526"/>
                  </a:cubicBezTo>
                  <a:cubicBezTo>
                    <a:pt x="14790" y="24165"/>
                    <a:pt x="15246" y="24560"/>
                    <a:pt x="15854" y="24590"/>
                  </a:cubicBezTo>
                  <a:cubicBezTo>
                    <a:pt x="15793" y="25776"/>
                    <a:pt x="16279" y="26870"/>
                    <a:pt x="17161" y="27478"/>
                  </a:cubicBezTo>
                  <a:lnTo>
                    <a:pt x="14091" y="0"/>
                  </a:ln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58" name="Google Shape;2158;p16"/>
            <p:cNvSpPr/>
            <p:nvPr/>
          </p:nvSpPr>
          <p:spPr>
            <a:xfrm>
              <a:off x="336481" y="2314716"/>
              <a:ext cx="293828" cy="273690"/>
            </a:xfrm>
            <a:custGeom>
              <a:rect b="b" l="l" r="r" t="t"/>
              <a:pathLst>
                <a:path extrusionOk="0" h="11797" w="12665">
                  <a:moveTo>
                    <a:pt x="5751" y="1"/>
                  </a:moveTo>
                  <a:cubicBezTo>
                    <a:pt x="4870" y="1"/>
                    <a:pt x="4044" y="619"/>
                    <a:pt x="4313" y="2220"/>
                  </a:cubicBezTo>
                  <a:cubicBezTo>
                    <a:pt x="4138" y="1870"/>
                    <a:pt x="3856" y="1726"/>
                    <a:pt x="3566" y="1726"/>
                  </a:cubicBezTo>
                  <a:cubicBezTo>
                    <a:pt x="2796" y="1726"/>
                    <a:pt x="1965" y="2743"/>
                    <a:pt x="2915" y="3648"/>
                  </a:cubicBezTo>
                  <a:cubicBezTo>
                    <a:pt x="2892" y="3648"/>
                    <a:pt x="2870" y="3647"/>
                    <a:pt x="2849" y="3647"/>
                  </a:cubicBezTo>
                  <a:cubicBezTo>
                    <a:pt x="1308" y="3647"/>
                    <a:pt x="1468" y="5756"/>
                    <a:pt x="2367" y="6506"/>
                  </a:cubicBezTo>
                  <a:cubicBezTo>
                    <a:pt x="0" y="6506"/>
                    <a:pt x="501" y="10967"/>
                    <a:pt x="2707" y="10967"/>
                  </a:cubicBezTo>
                  <a:cubicBezTo>
                    <a:pt x="3051" y="10967"/>
                    <a:pt x="3435" y="10859"/>
                    <a:pt x="3857" y="10609"/>
                  </a:cubicBezTo>
                  <a:lnTo>
                    <a:pt x="3857" y="10609"/>
                  </a:lnTo>
                  <a:cubicBezTo>
                    <a:pt x="3349" y="10918"/>
                    <a:pt x="4125" y="11388"/>
                    <a:pt x="4833" y="11388"/>
                  </a:cubicBezTo>
                  <a:cubicBezTo>
                    <a:pt x="5098" y="11388"/>
                    <a:pt x="5354" y="11322"/>
                    <a:pt x="5529" y="11156"/>
                  </a:cubicBezTo>
                  <a:cubicBezTo>
                    <a:pt x="5577" y="11604"/>
                    <a:pt x="5857" y="11797"/>
                    <a:pt x="6148" y="11797"/>
                  </a:cubicBezTo>
                  <a:cubicBezTo>
                    <a:pt x="6586" y="11797"/>
                    <a:pt x="7049" y="11358"/>
                    <a:pt x="6775" y="10700"/>
                  </a:cubicBezTo>
                  <a:lnTo>
                    <a:pt x="6775" y="10700"/>
                  </a:lnTo>
                  <a:cubicBezTo>
                    <a:pt x="6935" y="10815"/>
                    <a:pt x="7109" y="10869"/>
                    <a:pt x="7279" y="10869"/>
                  </a:cubicBezTo>
                  <a:cubicBezTo>
                    <a:pt x="7560" y="10869"/>
                    <a:pt x="7832" y="10722"/>
                    <a:pt x="8021" y="10457"/>
                  </a:cubicBezTo>
                  <a:cubicBezTo>
                    <a:pt x="8168" y="10971"/>
                    <a:pt x="8603" y="11208"/>
                    <a:pt x="9058" y="11208"/>
                  </a:cubicBezTo>
                  <a:cubicBezTo>
                    <a:pt x="9357" y="11208"/>
                    <a:pt x="9665" y="11106"/>
                    <a:pt x="9906" y="10913"/>
                  </a:cubicBezTo>
                  <a:cubicBezTo>
                    <a:pt x="10605" y="10335"/>
                    <a:pt x="10544" y="9363"/>
                    <a:pt x="10240" y="8603"/>
                  </a:cubicBezTo>
                  <a:cubicBezTo>
                    <a:pt x="10665" y="8603"/>
                    <a:pt x="10909" y="8329"/>
                    <a:pt x="11000" y="7873"/>
                  </a:cubicBezTo>
                  <a:cubicBezTo>
                    <a:pt x="11159" y="7910"/>
                    <a:pt x="11301" y="7927"/>
                    <a:pt x="11429" y="7927"/>
                  </a:cubicBezTo>
                  <a:cubicBezTo>
                    <a:pt x="12664" y="7927"/>
                    <a:pt x="12434" y="6322"/>
                    <a:pt x="11304" y="5715"/>
                  </a:cubicBezTo>
                  <a:cubicBezTo>
                    <a:pt x="12124" y="5533"/>
                    <a:pt x="11820" y="4469"/>
                    <a:pt x="11213" y="4074"/>
                  </a:cubicBezTo>
                  <a:lnTo>
                    <a:pt x="11213" y="4074"/>
                  </a:lnTo>
                  <a:cubicBezTo>
                    <a:pt x="11225" y="4074"/>
                    <a:pt x="11238" y="4075"/>
                    <a:pt x="11250" y="4075"/>
                  </a:cubicBezTo>
                  <a:cubicBezTo>
                    <a:pt x="12077" y="4075"/>
                    <a:pt x="12505" y="3097"/>
                    <a:pt x="11517" y="2828"/>
                  </a:cubicBezTo>
                  <a:cubicBezTo>
                    <a:pt x="12520" y="2433"/>
                    <a:pt x="12428" y="1946"/>
                    <a:pt x="12276" y="1217"/>
                  </a:cubicBezTo>
                  <a:cubicBezTo>
                    <a:pt x="12169" y="733"/>
                    <a:pt x="12465" y="345"/>
                    <a:pt x="12032" y="345"/>
                  </a:cubicBezTo>
                  <a:cubicBezTo>
                    <a:pt x="11975" y="345"/>
                    <a:pt x="11905" y="352"/>
                    <a:pt x="11820" y="366"/>
                  </a:cubicBezTo>
                  <a:cubicBezTo>
                    <a:pt x="11577" y="366"/>
                    <a:pt x="11486" y="1004"/>
                    <a:pt x="11517" y="1156"/>
                  </a:cubicBezTo>
                  <a:cubicBezTo>
                    <a:pt x="11315" y="973"/>
                    <a:pt x="11095" y="892"/>
                    <a:pt x="10892" y="892"/>
                  </a:cubicBezTo>
                  <a:cubicBezTo>
                    <a:pt x="10419" y="892"/>
                    <a:pt x="10039" y="1330"/>
                    <a:pt x="10209" y="1946"/>
                  </a:cubicBezTo>
                  <a:cubicBezTo>
                    <a:pt x="9894" y="1566"/>
                    <a:pt x="9552" y="1399"/>
                    <a:pt x="9239" y="1399"/>
                  </a:cubicBezTo>
                  <a:cubicBezTo>
                    <a:pt x="8677" y="1399"/>
                    <a:pt x="8212" y="1936"/>
                    <a:pt x="8173" y="2737"/>
                  </a:cubicBezTo>
                  <a:cubicBezTo>
                    <a:pt x="8099" y="2364"/>
                    <a:pt x="7842" y="2195"/>
                    <a:pt x="7502" y="2195"/>
                  </a:cubicBezTo>
                  <a:cubicBezTo>
                    <a:pt x="7425" y="2195"/>
                    <a:pt x="7345" y="2203"/>
                    <a:pt x="7261" y="2220"/>
                  </a:cubicBezTo>
                  <a:cubicBezTo>
                    <a:pt x="8058" y="983"/>
                    <a:pt x="6861" y="1"/>
                    <a:pt x="5751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59" name="Google Shape;2159;p16"/>
            <p:cNvSpPr/>
            <p:nvPr/>
          </p:nvSpPr>
          <p:spPr>
            <a:xfrm>
              <a:off x="194636" y="1387412"/>
              <a:ext cx="320902" cy="362918"/>
            </a:xfrm>
            <a:custGeom>
              <a:rect b="b" l="l" r="r" t="t"/>
              <a:pathLst>
                <a:path extrusionOk="0" h="15643" w="13832">
                  <a:moveTo>
                    <a:pt x="12889" y="1"/>
                  </a:moveTo>
                  <a:cubicBezTo>
                    <a:pt x="12594" y="947"/>
                    <a:pt x="11209" y="1631"/>
                    <a:pt x="10071" y="1631"/>
                  </a:cubicBezTo>
                  <a:cubicBezTo>
                    <a:pt x="9564" y="1631"/>
                    <a:pt x="9106" y="1495"/>
                    <a:pt x="8816" y="1186"/>
                  </a:cubicBezTo>
                  <a:cubicBezTo>
                    <a:pt x="8359" y="1831"/>
                    <a:pt x="7847" y="2091"/>
                    <a:pt x="7332" y="2091"/>
                  </a:cubicBezTo>
                  <a:cubicBezTo>
                    <a:pt x="6512" y="2091"/>
                    <a:pt x="5682" y="1430"/>
                    <a:pt x="5047" y="609"/>
                  </a:cubicBezTo>
                  <a:lnTo>
                    <a:pt x="5047" y="609"/>
                  </a:lnTo>
                  <a:cubicBezTo>
                    <a:pt x="5107" y="2220"/>
                    <a:pt x="5928" y="3131"/>
                    <a:pt x="7448" y="3192"/>
                  </a:cubicBezTo>
                  <a:cubicBezTo>
                    <a:pt x="7024" y="3537"/>
                    <a:pt x="6600" y="3696"/>
                    <a:pt x="6193" y="3696"/>
                  </a:cubicBezTo>
                  <a:cubicBezTo>
                    <a:pt x="5668" y="3696"/>
                    <a:pt x="5171" y="3429"/>
                    <a:pt x="4743" y="2949"/>
                  </a:cubicBezTo>
                  <a:cubicBezTo>
                    <a:pt x="4500" y="3435"/>
                    <a:pt x="4104" y="3952"/>
                    <a:pt x="3588" y="4165"/>
                  </a:cubicBezTo>
                  <a:cubicBezTo>
                    <a:pt x="3546" y="4175"/>
                    <a:pt x="3501" y="4179"/>
                    <a:pt x="3453" y="4179"/>
                  </a:cubicBezTo>
                  <a:cubicBezTo>
                    <a:pt x="3244" y="4179"/>
                    <a:pt x="2988" y="4100"/>
                    <a:pt x="2846" y="4100"/>
                  </a:cubicBezTo>
                  <a:cubicBezTo>
                    <a:pt x="2828" y="4100"/>
                    <a:pt x="2811" y="4101"/>
                    <a:pt x="2797" y="4104"/>
                  </a:cubicBezTo>
                  <a:cubicBezTo>
                    <a:pt x="2585" y="4226"/>
                    <a:pt x="2554" y="4530"/>
                    <a:pt x="2311" y="4621"/>
                  </a:cubicBezTo>
                  <a:cubicBezTo>
                    <a:pt x="2130" y="4707"/>
                    <a:pt x="1962" y="4745"/>
                    <a:pt x="1806" y="4745"/>
                  </a:cubicBezTo>
                  <a:cubicBezTo>
                    <a:pt x="969" y="4745"/>
                    <a:pt x="503" y="3624"/>
                    <a:pt x="427" y="2676"/>
                  </a:cubicBezTo>
                  <a:cubicBezTo>
                    <a:pt x="183" y="3314"/>
                    <a:pt x="1" y="4074"/>
                    <a:pt x="335" y="4773"/>
                  </a:cubicBezTo>
                  <a:cubicBezTo>
                    <a:pt x="555" y="5286"/>
                    <a:pt x="1206" y="5896"/>
                    <a:pt x="1801" y="5896"/>
                  </a:cubicBezTo>
                  <a:cubicBezTo>
                    <a:pt x="1946" y="5896"/>
                    <a:pt x="2088" y="5860"/>
                    <a:pt x="2220" y="5776"/>
                  </a:cubicBezTo>
                  <a:lnTo>
                    <a:pt x="2220" y="5776"/>
                  </a:lnTo>
                  <a:lnTo>
                    <a:pt x="2189" y="5837"/>
                  </a:lnTo>
                  <a:cubicBezTo>
                    <a:pt x="1868" y="6603"/>
                    <a:pt x="2029" y="7550"/>
                    <a:pt x="2787" y="7550"/>
                  </a:cubicBezTo>
                  <a:cubicBezTo>
                    <a:pt x="2961" y="7550"/>
                    <a:pt x="3167" y="7500"/>
                    <a:pt x="3405" y="7387"/>
                  </a:cubicBezTo>
                  <a:lnTo>
                    <a:pt x="3405" y="7387"/>
                  </a:lnTo>
                  <a:cubicBezTo>
                    <a:pt x="3405" y="7942"/>
                    <a:pt x="3209" y="8973"/>
                    <a:pt x="3947" y="8973"/>
                  </a:cubicBezTo>
                  <a:cubicBezTo>
                    <a:pt x="3978" y="8973"/>
                    <a:pt x="4010" y="8971"/>
                    <a:pt x="4044" y="8967"/>
                  </a:cubicBezTo>
                  <a:lnTo>
                    <a:pt x="4044" y="8967"/>
                  </a:lnTo>
                  <a:cubicBezTo>
                    <a:pt x="2858" y="10852"/>
                    <a:pt x="2858" y="13162"/>
                    <a:pt x="5168" y="13831"/>
                  </a:cubicBezTo>
                  <a:cubicBezTo>
                    <a:pt x="5685" y="14044"/>
                    <a:pt x="6293" y="14044"/>
                    <a:pt x="6658" y="14287"/>
                  </a:cubicBezTo>
                  <a:cubicBezTo>
                    <a:pt x="6992" y="14530"/>
                    <a:pt x="7114" y="14955"/>
                    <a:pt x="7539" y="15138"/>
                  </a:cubicBezTo>
                  <a:cubicBezTo>
                    <a:pt x="7722" y="15205"/>
                    <a:pt x="7917" y="15236"/>
                    <a:pt x="8115" y="15236"/>
                  </a:cubicBezTo>
                  <a:cubicBezTo>
                    <a:pt x="8541" y="15236"/>
                    <a:pt x="8979" y="15093"/>
                    <a:pt x="9332" y="14864"/>
                  </a:cubicBezTo>
                  <a:cubicBezTo>
                    <a:pt x="9470" y="15392"/>
                    <a:pt x="9746" y="15642"/>
                    <a:pt x="10160" y="15642"/>
                  </a:cubicBezTo>
                  <a:cubicBezTo>
                    <a:pt x="10295" y="15642"/>
                    <a:pt x="10445" y="15616"/>
                    <a:pt x="10609" y="15563"/>
                  </a:cubicBezTo>
                  <a:lnTo>
                    <a:pt x="10518" y="15442"/>
                  </a:lnTo>
                  <a:lnTo>
                    <a:pt x="10518" y="15442"/>
                  </a:lnTo>
                  <a:cubicBezTo>
                    <a:pt x="10812" y="15560"/>
                    <a:pt x="11087" y="15614"/>
                    <a:pt x="11341" y="15614"/>
                  </a:cubicBezTo>
                  <a:cubicBezTo>
                    <a:pt x="12851" y="15614"/>
                    <a:pt x="13648" y="13720"/>
                    <a:pt x="13466" y="12159"/>
                  </a:cubicBezTo>
                  <a:lnTo>
                    <a:pt x="13466" y="12159"/>
                  </a:lnTo>
                  <a:cubicBezTo>
                    <a:pt x="13345" y="12736"/>
                    <a:pt x="12737" y="13588"/>
                    <a:pt x="12159" y="13679"/>
                  </a:cubicBezTo>
                  <a:cubicBezTo>
                    <a:pt x="12816" y="13165"/>
                    <a:pt x="12480" y="12115"/>
                    <a:pt x="11732" y="12115"/>
                  </a:cubicBezTo>
                  <a:cubicBezTo>
                    <a:pt x="11684" y="12115"/>
                    <a:pt x="11634" y="12119"/>
                    <a:pt x="11582" y="12129"/>
                  </a:cubicBezTo>
                  <a:cubicBezTo>
                    <a:pt x="13041" y="11460"/>
                    <a:pt x="13831" y="9119"/>
                    <a:pt x="13102" y="7600"/>
                  </a:cubicBezTo>
                  <a:lnTo>
                    <a:pt x="13102" y="7600"/>
                  </a:lnTo>
                  <a:cubicBezTo>
                    <a:pt x="13102" y="8616"/>
                    <a:pt x="12219" y="10398"/>
                    <a:pt x="11149" y="10398"/>
                  </a:cubicBezTo>
                  <a:cubicBezTo>
                    <a:pt x="11131" y="10398"/>
                    <a:pt x="11113" y="10397"/>
                    <a:pt x="11095" y="10396"/>
                  </a:cubicBezTo>
                  <a:cubicBezTo>
                    <a:pt x="12129" y="9727"/>
                    <a:pt x="13162" y="7964"/>
                    <a:pt x="12038" y="6809"/>
                  </a:cubicBezTo>
                  <a:cubicBezTo>
                    <a:pt x="12950" y="6141"/>
                    <a:pt x="13770" y="4074"/>
                    <a:pt x="12706" y="3192"/>
                  </a:cubicBezTo>
                  <a:lnTo>
                    <a:pt x="12706" y="3192"/>
                  </a:lnTo>
                  <a:cubicBezTo>
                    <a:pt x="12677" y="4326"/>
                    <a:pt x="12009" y="5571"/>
                    <a:pt x="10780" y="5571"/>
                  </a:cubicBezTo>
                  <a:cubicBezTo>
                    <a:pt x="10725" y="5571"/>
                    <a:pt x="10667" y="5568"/>
                    <a:pt x="10609" y="5563"/>
                  </a:cubicBezTo>
                  <a:cubicBezTo>
                    <a:pt x="11825" y="5138"/>
                    <a:pt x="12737" y="3435"/>
                    <a:pt x="11734" y="2250"/>
                  </a:cubicBezTo>
                  <a:cubicBezTo>
                    <a:pt x="12585" y="1976"/>
                    <a:pt x="13557" y="913"/>
                    <a:pt x="12889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grpSp>
          <p:nvGrpSpPr>
            <p:cNvPr id="2160" name="Google Shape;2160;p16"/>
            <p:cNvGrpSpPr/>
            <p:nvPr/>
          </p:nvGrpSpPr>
          <p:grpSpPr>
            <a:xfrm>
              <a:off x="538248" y="2403680"/>
              <a:ext cx="932307" cy="604586"/>
              <a:chOff x="538248" y="2403680"/>
              <a:chExt cx="932307" cy="604586"/>
            </a:xfrm>
          </p:grpSpPr>
          <p:sp>
            <p:nvSpPr>
              <p:cNvPr id="2161" name="Google Shape;2161;p16"/>
              <p:cNvSpPr/>
              <p:nvPr/>
            </p:nvSpPr>
            <p:spPr>
              <a:xfrm rot="1256762">
                <a:off x="621818" y="2538427"/>
                <a:ext cx="815796" cy="335092"/>
              </a:xfrm>
              <a:custGeom>
                <a:rect b="b" l="l" r="r" t="t"/>
                <a:pathLst>
                  <a:path extrusionOk="0" h="9647" w="23486">
                    <a:moveTo>
                      <a:pt x="23121" y="0"/>
                    </a:moveTo>
                    <a:cubicBezTo>
                      <a:pt x="23030" y="0"/>
                      <a:pt x="22940" y="40"/>
                      <a:pt x="22889" y="133"/>
                    </a:cubicBezTo>
                    <a:cubicBezTo>
                      <a:pt x="22190" y="1318"/>
                      <a:pt x="21004" y="2139"/>
                      <a:pt x="19879" y="2869"/>
                    </a:cubicBezTo>
                    <a:cubicBezTo>
                      <a:pt x="18694" y="3598"/>
                      <a:pt x="17448" y="4236"/>
                      <a:pt x="16202" y="4844"/>
                    </a:cubicBezTo>
                    <a:cubicBezTo>
                      <a:pt x="12949" y="6486"/>
                      <a:pt x="9454" y="7428"/>
                      <a:pt x="5958" y="8218"/>
                    </a:cubicBezTo>
                    <a:cubicBezTo>
                      <a:pt x="3983" y="8674"/>
                      <a:pt x="2007" y="9100"/>
                      <a:pt x="1" y="9556"/>
                    </a:cubicBezTo>
                    <a:cubicBezTo>
                      <a:pt x="31" y="9586"/>
                      <a:pt x="31" y="9647"/>
                      <a:pt x="31" y="9647"/>
                    </a:cubicBezTo>
                    <a:cubicBezTo>
                      <a:pt x="3709" y="8917"/>
                      <a:pt x="7448" y="8370"/>
                      <a:pt x="11095" y="7398"/>
                    </a:cubicBezTo>
                    <a:cubicBezTo>
                      <a:pt x="14287" y="6516"/>
                      <a:pt x="17296" y="5239"/>
                      <a:pt x="20153" y="3568"/>
                    </a:cubicBezTo>
                    <a:cubicBezTo>
                      <a:pt x="21460" y="2747"/>
                      <a:pt x="22797" y="1805"/>
                      <a:pt x="23405" y="376"/>
                    </a:cubicBezTo>
                    <a:cubicBezTo>
                      <a:pt x="23486" y="155"/>
                      <a:pt x="23300" y="0"/>
                      <a:pt x="23121" y="0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162" name="Google Shape;2162;p16"/>
              <p:cNvSpPr/>
              <p:nvPr/>
            </p:nvSpPr>
            <p:spPr>
              <a:xfrm rot="1256762">
                <a:off x="546841" y="2587208"/>
                <a:ext cx="373371" cy="117093"/>
              </a:xfrm>
              <a:custGeom>
                <a:rect b="b" l="l" r="r" t="t"/>
                <a:pathLst>
                  <a:path extrusionOk="0" h="3371" w="10749">
                    <a:moveTo>
                      <a:pt x="692" y="1"/>
                    </a:moveTo>
                    <a:cubicBezTo>
                      <a:pt x="462" y="1"/>
                      <a:pt x="231" y="8"/>
                      <a:pt x="1" y="23"/>
                    </a:cubicBezTo>
                    <a:cubicBezTo>
                      <a:pt x="36" y="23"/>
                      <a:pt x="71" y="23"/>
                      <a:pt x="106" y="23"/>
                    </a:cubicBezTo>
                    <a:cubicBezTo>
                      <a:pt x="3630" y="23"/>
                      <a:pt x="7325" y="1530"/>
                      <a:pt x="10274" y="3336"/>
                    </a:cubicBezTo>
                    <a:cubicBezTo>
                      <a:pt x="10317" y="3360"/>
                      <a:pt x="10359" y="3370"/>
                      <a:pt x="10398" y="3370"/>
                    </a:cubicBezTo>
                    <a:cubicBezTo>
                      <a:pt x="10611" y="3370"/>
                      <a:pt x="10749" y="3065"/>
                      <a:pt x="10518" y="2911"/>
                    </a:cubicBezTo>
                    <a:cubicBezTo>
                      <a:pt x="8907" y="1877"/>
                      <a:pt x="7204" y="1239"/>
                      <a:pt x="5381" y="753"/>
                    </a:cubicBezTo>
                    <a:cubicBezTo>
                      <a:pt x="3890" y="353"/>
                      <a:pt x="2307" y="1"/>
                      <a:pt x="692" y="1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163" name="Google Shape;2163;p16"/>
              <p:cNvSpPr/>
              <p:nvPr/>
            </p:nvSpPr>
            <p:spPr>
              <a:xfrm rot="1256762">
                <a:off x="676099" y="2675286"/>
                <a:ext cx="168988" cy="33832"/>
              </a:xfrm>
              <a:custGeom>
                <a:rect b="b" l="l" r="r" t="t"/>
                <a:pathLst>
                  <a:path extrusionOk="0" h="974" w="4865">
                    <a:moveTo>
                      <a:pt x="4682" y="1"/>
                    </a:moveTo>
                    <a:cubicBezTo>
                      <a:pt x="3922" y="1"/>
                      <a:pt x="3101" y="214"/>
                      <a:pt x="2372" y="426"/>
                    </a:cubicBezTo>
                    <a:cubicBezTo>
                      <a:pt x="1581" y="609"/>
                      <a:pt x="821" y="882"/>
                      <a:pt x="1" y="974"/>
                    </a:cubicBezTo>
                    <a:cubicBezTo>
                      <a:pt x="821" y="913"/>
                      <a:pt x="1581" y="761"/>
                      <a:pt x="2341" y="609"/>
                    </a:cubicBezTo>
                    <a:cubicBezTo>
                      <a:pt x="2706" y="518"/>
                      <a:pt x="3132" y="457"/>
                      <a:pt x="3496" y="366"/>
                    </a:cubicBezTo>
                    <a:cubicBezTo>
                      <a:pt x="3891" y="305"/>
                      <a:pt x="4317" y="274"/>
                      <a:pt x="4712" y="214"/>
                    </a:cubicBezTo>
                    <a:cubicBezTo>
                      <a:pt x="4864" y="183"/>
                      <a:pt x="4834" y="1"/>
                      <a:pt x="4682" y="1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164" name="Google Shape;2164;p16"/>
              <p:cNvSpPr/>
              <p:nvPr/>
            </p:nvSpPr>
            <p:spPr>
              <a:xfrm rot="1256762">
                <a:off x="578217" y="2692961"/>
                <a:ext cx="276146" cy="24106"/>
              </a:xfrm>
              <a:custGeom>
                <a:rect b="b" l="l" r="r" t="t"/>
                <a:pathLst>
                  <a:path extrusionOk="0" h="694" w="7950">
                    <a:moveTo>
                      <a:pt x="5466" y="1"/>
                    </a:moveTo>
                    <a:cubicBezTo>
                      <a:pt x="4914" y="1"/>
                      <a:pt x="4362" y="30"/>
                      <a:pt x="3831" y="55"/>
                    </a:cubicBezTo>
                    <a:cubicBezTo>
                      <a:pt x="2584" y="85"/>
                      <a:pt x="1247" y="329"/>
                      <a:pt x="1" y="693"/>
                    </a:cubicBezTo>
                    <a:cubicBezTo>
                      <a:pt x="1262" y="374"/>
                      <a:pt x="2562" y="253"/>
                      <a:pt x="3869" y="253"/>
                    </a:cubicBezTo>
                    <a:cubicBezTo>
                      <a:pt x="5176" y="253"/>
                      <a:pt x="6490" y="374"/>
                      <a:pt x="7782" y="541"/>
                    </a:cubicBezTo>
                    <a:cubicBezTo>
                      <a:pt x="7797" y="547"/>
                      <a:pt x="7811" y="550"/>
                      <a:pt x="7824" y="550"/>
                    </a:cubicBezTo>
                    <a:cubicBezTo>
                      <a:pt x="7938" y="550"/>
                      <a:pt x="7949" y="326"/>
                      <a:pt x="7812" y="298"/>
                    </a:cubicBezTo>
                    <a:cubicBezTo>
                      <a:pt x="7073" y="64"/>
                      <a:pt x="6270" y="1"/>
                      <a:pt x="5466" y="1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165" name="Google Shape;2165;p16"/>
              <p:cNvSpPr/>
              <p:nvPr/>
            </p:nvSpPr>
            <p:spPr>
              <a:xfrm rot="1256762">
                <a:off x="621902" y="2708872"/>
                <a:ext cx="188787" cy="14797"/>
              </a:xfrm>
              <a:custGeom>
                <a:rect b="b" l="l" r="r" t="t"/>
                <a:pathLst>
                  <a:path extrusionOk="0" h="426" w="5435">
                    <a:moveTo>
                      <a:pt x="14" y="412"/>
                    </a:moveTo>
                    <a:cubicBezTo>
                      <a:pt x="0" y="412"/>
                      <a:pt x="14" y="426"/>
                      <a:pt x="54" y="426"/>
                    </a:cubicBezTo>
                    <a:cubicBezTo>
                      <a:pt x="34" y="416"/>
                      <a:pt x="20" y="412"/>
                      <a:pt x="14" y="412"/>
                    </a:cubicBezTo>
                    <a:close/>
                    <a:moveTo>
                      <a:pt x="3945" y="0"/>
                    </a:moveTo>
                    <a:cubicBezTo>
                      <a:pt x="3550" y="0"/>
                      <a:pt x="3094" y="61"/>
                      <a:pt x="2668" y="92"/>
                    </a:cubicBezTo>
                    <a:cubicBezTo>
                      <a:pt x="1756" y="122"/>
                      <a:pt x="875" y="274"/>
                      <a:pt x="54" y="426"/>
                    </a:cubicBezTo>
                    <a:cubicBezTo>
                      <a:pt x="905" y="365"/>
                      <a:pt x="1756" y="304"/>
                      <a:pt x="2638" y="274"/>
                    </a:cubicBezTo>
                    <a:lnTo>
                      <a:pt x="3914" y="274"/>
                    </a:lnTo>
                    <a:cubicBezTo>
                      <a:pt x="4340" y="274"/>
                      <a:pt x="4796" y="365"/>
                      <a:pt x="5252" y="365"/>
                    </a:cubicBezTo>
                    <a:cubicBezTo>
                      <a:pt x="5404" y="365"/>
                      <a:pt x="5434" y="122"/>
                      <a:pt x="5282" y="92"/>
                    </a:cubicBezTo>
                    <a:cubicBezTo>
                      <a:pt x="4857" y="0"/>
                      <a:pt x="4370" y="0"/>
                      <a:pt x="3945" y="0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166" name="Google Shape;2166;p16"/>
              <p:cNvSpPr/>
              <p:nvPr/>
            </p:nvSpPr>
            <p:spPr>
              <a:xfrm rot="1256762">
                <a:off x="774015" y="2619172"/>
                <a:ext cx="477264" cy="83469"/>
              </a:xfrm>
              <a:custGeom>
                <a:rect b="b" l="l" r="r" t="t"/>
                <a:pathLst>
                  <a:path extrusionOk="0" h="2403" w="13740">
                    <a:moveTo>
                      <a:pt x="0" y="1"/>
                    </a:moveTo>
                    <a:lnTo>
                      <a:pt x="0" y="1"/>
                    </a:lnTo>
                    <a:cubicBezTo>
                      <a:pt x="2097" y="1065"/>
                      <a:pt x="4316" y="1764"/>
                      <a:pt x="6657" y="2129"/>
                    </a:cubicBezTo>
                    <a:cubicBezTo>
                      <a:pt x="7781" y="2311"/>
                      <a:pt x="8967" y="2402"/>
                      <a:pt x="10092" y="2402"/>
                    </a:cubicBezTo>
                    <a:cubicBezTo>
                      <a:pt x="11247" y="2402"/>
                      <a:pt x="12493" y="2372"/>
                      <a:pt x="13557" y="2007"/>
                    </a:cubicBezTo>
                    <a:cubicBezTo>
                      <a:pt x="13739" y="1946"/>
                      <a:pt x="13709" y="1642"/>
                      <a:pt x="13526" y="1642"/>
                    </a:cubicBezTo>
                    <a:cubicBezTo>
                      <a:pt x="12432" y="1703"/>
                      <a:pt x="11307" y="1885"/>
                      <a:pt x="10183" y="1946"/>
                    </a:cubicBezTo>
                    <a:cubicBezTo>
                      <a:pt x="9910" y="1953"/>
                      <a:pt x="9639" y="1957"/>
                      <a:pt x="9369" y="1957"/>
                    </a:cubicBezTo>
                    <a:cubicBezTo>
                      <a:pt x="8495" y="1957"/>
                      <a:pt x="7630" y="1917"/>
                      <a:pt x="6748" y="1825"/>
                    </a:cubicBezTo>
                    <a:cubicBezTo>
                      <a:pt x="4468" y="1551"/>
                      <a:pt x="2158" y="943"/>
                      <a:pt x="0" y="1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167" name="Google Shape;2167;p16"/>
              <p:cNvSpPr/>
              <p:nvPr/>
            </p:nvSpPr>
            <p:spPr>
              <a:xfrm rot="1256762">
                <a:off x="907212" y="2677026"/>
                <a:ext cx="116155" cy="31713"/>
              </a:xfrm>
              <a:custGeom>
                <a:rect b="b" l="l" r="r" t="t"/>
                <a:pathLst>
                  <a:path extrusionOk="0" h="913" w="3344">
                    <a:moveTo>
                      <a:pt x="3222" y="1"/>
                    </a:moveTo>
                    <a:cubicBezTo>
                      <a:pt x="2128" y="1"/>
                      <a:pt x="1003" y="335"/>
                      <a:pt x="0" y="913"/>
                    </a:cubicBezTo>
                    <a:cubicBezTo>
                      <a:pt x="1003" y="457"/>
                      <a:pt x="2158" y="305"/>
                      <a:pt x="3222" y="183"/>
                    </a:cubicBezTo>
                    <a:cubicBezTo>
                      <a:pt x="3344" y="183"/>
                      <a:pt x="3344" y="1"/>
                      <a:pt x="3222" y="1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168" name="Google Shape;2168;p16"/>
              <p:cNvSpPr/>
              <p:nvPr/>
            </p:nvSpPr>
            <p:spPr>
              <a:xfrm rot="1256762">
                <a:off x="917520" y="2725291"/>
                <a:ext cx="262218" cy="69436"/>
              </a:xfrm>
              <a:custGeom>
                <a:rect b="b" l="l" r="r" t="t"/>
                <a:pathLst>
                  <a:path extrusionOk="0" h="1999" w="7549">
                    <a:moveTo>
                      <a:pt x="7429" y="0"/>
                    </a:moveTo>
                    <a:cubicBezTo>
                      <a:pt x="7415" y="0"/>
                      <a:pt x="7400" y="3"/>
                      <a:pt x="7383" y="10"/>
                    </a:cubicBezTo>
                    <a:cubicBezTo>
                      <a:pt x="4799" y="192"/>
                      <a:pt x="2246" y="618"/>
                      <a:pt x="27" y="1985"/>
                    </a:cubicBezTo>
                    <a:cubicBezTo>
                      <a:pt x="1152" y="1378"/>
                      <a:pt x="2429" y="1074"/>
                      <a:pt x="3675" y="800"/>
                    </a:cubicBezTo>
                    <a:cubicBezTo>
                      <a:pt x="4891" y="557"/>
                      <a:pt x="6167" y="405"/>
                      <a:pt x="7413" y="223"/>
                    </a:cubicBezTo>
                    <a:cubicBezTo>
                      <a:pt x="7549" y="195"/>
                      <a:pt x="7540" y="0"/>
                      <a:pt x="7429" y="0"/>
                    </a:cubicBezTo>
                    <a:close/>
                    <a:moveTo>
                      <a:pt x="27" y="1985"/>
                    </a:moveTo>
                    <a:cubicBezTo>
                      <a:pt x="7" y="1985"/>
                      <a:pt x="0" y="1999"/>
                      <a:pt x="7" y="1999"/>
                    </a:cubicBezTo>
                    <a:cubicBezTo>
                      <a:pt x="10" y="1999"/>
                      <a:pt x="17" y="1996"/>
                      <a:pt x="27" y="1985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169" name="Google Shape;2169;p16"/>
              <p:cNvSpPr/>
              <p:nvPr/>
            </p:nvSpPr>
            <p:spPr>
              <a:xfrm rot="1256762">
                <a:off x="1012618" y="2640450"/>
                <a:ext cx="336273" cy="57036"/>
              </a:xfrm>
              <a:custGeom>
                <a:rect b="b" l="l" r="r" t="t"/>
                <a:pathLst>
                  <a:path extrusionOk="0" h="1642" w="9681">
                    <a:moveTo>
                      <a:pt x="1" y="0"/>
                    </a:moveTo>
                    <a:lnTo>
                      <a:pt x="1" y="0"/>
                    </a:lnTo>
                    <a:cubicBezTo>
                      <a:pt x="1460" y="639"/>
                      <a:pt x="3041" y="1125"/>
                      <a:pt x="4621" y="1399"/>
                    </a:cubicBezTo>
                    <a:cubicBezTo>
                      <a:pt x="5675" y="1561"/>
                      <a:pt x="6742" y="1642"/>
                      <a:pt x="7823" y="1642"/>
                    </a:cubicBezTo>
                    <a:cubicBezTo>
                      <a:pt x="8363" y="1642"/>
                      <a:pt x="8907" y="1621"/>
                      <a:pt x="9454" y="1581"/>
                    </a:cubicBezTo>
                    <a:cubicBezTo>
                      <a:pt x="9681" y="1581"/>
                      <a:pt x="9670" y="1210"/>
                      <a:pt x="9469" y="1210"/>
                    </a:cubicBezTo>
                    <a:cubicBezTo>
                      <a:pt x="9455" y="1210"/>
                      <a:pt x="9440" y="1212"/>
                      <a:pt x="9424" y="1216"/>
                    </a:cubicBezTo>
                    <a:cubicBezTo>
                      <a:pt x="8656" y="1334"/>
                      <a:pt x="7879" y="1390"/>
                      <a:pt x="7101" y="1390"/>
                    </a:cubicBezTo>
                    <a:cubicBezTo>
                      <a:pt x="4674" y="1390"/>
                      <a:pt x="2233" y="852"/>
                      <a:pt x="1" y="0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170" name="Google Shape;2170;p16"/>
              <p:cNvSpPr/>
              <p:nvPr/>
            </p:nvSpPr>
            <p:spPr>
              <a:xfrm rot="1256762">
                <a:off x="1027460" y="2754654"/>
                <a:ext cx="117093" cy="144360"/>
              </a:xfrm>
              <a:custGeom>
                <a:rect b="b" l="l" r="r" t="t"/>
                <a:pathLst>
                  <a:path extrusionOk="0" h="4156" w="3371">
                    <a:moveTo>
                      <a:pt x="3261" y="0"/>
                    </a:moveTo>
                    <a:cubicBezTo>
                      <a:pt x="3243" y="0"/>
                      <a:pt x="3227" y="8"/>
                      <a:pt x="3219" y="25"/>
                    </a:cubicBezTo>
                    <a:cubicBezTo>
                      <a:pt x="3006" y="390"/>
                      <a:pt x="2854" y="754"/>
                      <a:pt x="2641" y="1150"/>
                    </a:cubicBezTo>
                    <a:cubicBezTo>
                      <a:pt x="2429" y="1514"/>
                      <a:pt x="2155" y="1909"/>
                      <a:pt x="1882" y="2244"/>
                    </a:cubicBezTo>
                    <a:cubicBezTo>
                      <a:pt x="1334" y="2973"/>
                      <a:pt x="727" y="3612"/>
                      <a:pt x="27" y="4128"/>
                    </a:cubicBezTo>
                    <a:cubicBezTo>
                      <a:pt x="787" y="3642"/>
                      <a:pt x="1486" y="3064"/>
                      <a:pt x="2034" y="2396"/>
                    </a:cubicBezTo>
                    <a:cubicBezTo>
                      <a:pt x="2337" y="2061"/>
                      <a:pt x="2611" y="1666"/>
                      <a:pt x="2854" y="1301"/>
                    </a:cubicBezTo>
                    <a:cubicBezTo>
                      <a:pt x="3067" y="937"/>
                      <a:pt x="3310" y="542"/>
                      <a:pt x="3371" y="116"/>
                    </a:cubicBezTo>
                    <a:cubicBezTo>
                      <a:pt x="3371" y="50"/>
                      <a:pt x="3308" y="0"/>
                      <a:pt x="3261" y="0"/>
                    </a:cubicBezTo>
                    <a:close/>
                    <a:moveTo>
                      <a:pt x="27" y="4128"/>
                    </a:moveTo>
                    <a:cubicBezTo>
                      <a:pt x="7" y="4128"/>
                      <a:pt x="0" y="4155"/>
                      <a:pt x="7" y="4155"/>
                    </a:cubicBezTo>
                    <a:cubicBezTo>
                      <a:pt x="11" y="4155"/>
                      <a:pt x="17" y="4149"/>
                      <a:pt x="27" y="4128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171" name="Google Shape;2171;p16"/>
              <p:cNvSpPr/>
              <p:nvPr/>
            </p:nvSpPr>
            <p:spPr>
              <a:xfrm rot="1256762">
                <a:off x="984110" y="2703707"/>
                <a:ext cx="50748" cy="234846"/>
              </a:xfrm>
              <a:custGeom>
                <a:rect b="b" l="l" r="r" t="t"/>
                <a:pathLst>
                  <a:path extrusionOk="0" h="6761" w="1461">
                    <a:moveTo>
                      <a:pt x="1307" y="1"/>
                    </a:moveTo>
                    <a:cubicBezTo>
                      <a:pt x="1271" y="1"/>
                      <a:pt x="1236" y="14"/>
                      <a:pt x="1216" y="43"/>
                    </a:cubicBezTo>
                    <a:cubicBezTo>
                      <a:pt x="578" y="925"/>
                      <a:pt x="304" y="2171"/>
                      <a:pt x="183" y="3235"/>
                    </a:cubicBezTo>
                    <a:cubicBezTo>
                      <a:pt x="1" y="4390"/>
                      <a:pt x="61" y="5575"/>
                      <a:pt x="61" y="6761"/>
                    </a:cubicBezTo>
                    <a:cubicBezTo>
                      <a:pt x="183" y="5636"/>
                      <a:pt x="213" y="4542"/>
                      <a:pt x="365" y="3448"/>
                    </a:cubicBezTo>
                    <a:cubicBezTo>
                      <a:pt x="456" y="2870"/>
                      <a:pt x="517" y="2353"/>
                      <a:pt x="730" y="1806"/>
                    </a:cubicBezTo>
                    <a:cubicBezTo>
                      <a:pt x="912" y="1229"/>
                      <a:pt x="1186" y="712"/>
                      <a:pt x="1399" y="165"/>
                    </a:cubicBezTo>
                    <a:cubicBezTo>
                      <a:pt x="1461" y="62"/>
                      <a:pt x="1382" y="1"/>
                      <a:pt x="1307" y="1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172" name="Google Shape;2172;p16"/>
              <p:cNvSpPr/>
              <p:nvPr/>
            </p:nvSpPr>
            <p:spPr>
              <a:xfrm rot="1256762">
                <a:off x="887474" y="2750857"/>
                <a:ext cx="111049" cy="145646"/>
              </a:xfrm>
              <a:custGeom>
                <a:rect b="b" l="l" r="r" t="t"/>
                <a:pathLst>
                  <a:path extrusionOk="0" h="4193" w="3197">
                    <a:moveTo>
                      <a:pt x="2979" y="1"/>
                    </a:moveTo>
                    <a:cubicBezTo>
                      <a:pt x="2954" y="1"/>
                      <a:pt x="2932" y="9"/>
                      <a:pt x="2919" y="29"/>
                    </a:cubicBezTo>
                    <a:cubicBezTo>
                      <a:pt x="2585" y="302"/>
                      <a:pt x="2281" y="697"/>
                      <a:pt x="2007" y="1001"/>
                    </a:cubicBezTo>
                    <a:cubicBezTo>
                      <a:pt x="1734" y="1305"/>
                      <a:pt x="1430" y="1640"/>
                      <a:pt x="1156" y="1944"/>
                    </a:cubicBezTo>
                    <a:cubicBezTo>
                      <a:pt x="670" y="2612"/>
                      <a:pt x="244" y="3342"/>
                      <a:pt x="1" y="4193"/>
                    </a:cubicBezTo>
                    <a:cubicBezTo>
                      <a:pt x="396" y="3433"/>
                      <a:pt x="913" y="2734"/>
                      <a:pt x="1430" y="2065"/>
                    </a:cubicBezTo>
                    <a:lnTo>
                      <a:pt x="2220" y="1153"/>
                    </a:lnTo>
                    <a:cubicBezTo>
                      <a:pt x="2524" y="849"/>
                      <a:pt x="2828" y="545"/>
                      <a:pt x="3101" y="181"/>
                    </a:cubicBezTo>
                    <a:cubicBezTo>
                      <a:pt x="3197" y="109"/>
                      <a:pt x="3068" y="1"/>
                      <a:pt x="2979" y="1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173" name="Google Shape;2173;p16"/>
              <p:cNvSpPr/>
              <p:nvPr/>
            </p:nvSpPr>
            <p:spPr>
              <a:xfrm rot="1256762">
                <a:off x="836636" y="2806934"/>
                <a:ext cx="86977" cy="34805"/>
              </a:xfrm>
              <a:custGeom>
                <a:rect b="b" l="l" r="r" t="t"/>
                <a:pathLst>
                  <a:path extrusionOk="0" h="1002" w="2504">
                    <a:moveTo>
                      <a:pt x="2386" y="0"/>
                    </a:moveTo>
                    <a:cubicBezTo>
                      <a:pt x="2370" y="0"/>
                      <a:pt x="2354" y="9"/>
                      <a:pt x="2341" y="29"/>
                    </a:cubicBezTo>
                    <a:cubicBezTo>
                      <a:pt x="2128" y="150"/>
                      <a:pt x="1976" y="241"/>
                      <a:pt x="1794" y="363"/>
                    </a:cubicBezTo>
                    <a:cubicBezTo>
                      <a:pt x="1611" y="485"/>
                      <a:pt x="1429" y="545"/>
                      <a:pt x="1247" y="636"/>
                    </a:cubicBezTo>
                    <a:cubicBezTo>
                      <a:pt x="851" y="758"/>
                      <a:pt x="426" y="910"/>
                      <a:pt x="0" y="1001"/>
                    </a:cubicBezTo>
                    <a:cubicBezTo>
                      <a:pt x="456" y="940"/>
                      <a:pt x="882" y="849"/>
                      <a:pt x="1307" y="758"/>
                    </a:cubicBezTo>
                    <a:cubicBezTo>
                      <a:pt x="1490" y="667"/>
                      <a:pt x="1672" y="636"/>
                      <a:pt x="1885" y="515"/>
                    </a:cubicBezTo>
                    <a:cubicBezTo>
                      <a:pt x="2067" y="454"/>
                      <a:pt x="2280" y="333"/>
                      <a:pt x="2432" y="181"/>
                    </a:cubicBezTo>
                    <a:cubicBezTo>
                      <a:pt x="2503" y="109"/>
                      <a:pt x="2444" y="0"/>
                      <a:pt x="2386" y="0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174" name="Google Shape;2174;p16"/>
              <p:cNvSpPr/>
              <p:nvPr/>
            </p:nvSpPr>
            <p:spPr>
              <a:xfrm rot="1256762">
                <a:off x="1079895" y="2509950"/>
                <a:ext cx="348153" cy="258779"/>
              </a:xfrm>
              <a:custGeom>
                <a:rect b="b" l="l" r="r" t="t"/>
                <a:pathLst>
                  <a:path extrusionOk="0" h="7450" w="10023">
                    <a:moveTo>
                      <a:pt x="9813" y="1"/>
                    </a:moveTo>
                    <a:cubicBezTo>
                      <a:pt x="9805" y="1"/>
                      <a:pt x="9797" y="1"/>
                      <a:pt x="9788" y="3"/>
                    </a:cubicBezTo>
                    <a:cubicBezTo>
                      <a:pt x="7752" y="459"/>
                      <a:pt x="5776" y="1523"/>
                      <a:pt x="4165" y="2769"/>
                    </a:cubicBezTo>
                    <a:cubicBezTo>
                      <a:pt x="3284" y="3437"/>
                      <a:pt x="2493" y="4106"/>
                      <a:pt x="1764" y="4896"/>
                    </a:cubicBezTo>
                    <a:cubicBezTo>
                      <a:pt x="1004" y="5717"/>
                      <a:pt x="457" y="6538"/>
                      <a:pt x="1" y="7450"/>
                    </a:cubicBezTo>
                    <a:cubicBezTo>
                      <a:pt x="518" y="6629"/>
                      <a:pt x="1217" y="5808"/>
                      <a:pt x="1916" y="5140"/>
                    </a:cubicBezTo>
                    <a:cubicBezTo>
                      <a:pt x="2676" y="4380"/>
                      <a:pt x="3496" y="3650"/>
                      <a:pt x="4408" y="3012"/>
                    </a:cubicBezTo>
                    <a:cubicBezTo>
                      <a:pt x="6080" y="1827"/>
                      <a:pt x="7873" y="915"/>
                      <a:pt x="9849" y="307"/>
                    </a:cubicBezTo>
                    <a:cubicBezTo>
                      <a:pt x="10023" y="278"/>
                      <a:pt x="9976" y="1"/>
                      <a:pt x="9813" y="1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175" name="Google Shape;2175;p16"/>
              <p:cNvSpPr/>
              <p:nvPr/>
            </p:nvSpPr>
            <p:spPr>
              <a:xfrm rot="1256762">
                <a:off x="1152651" y="2589937"/>
                <a:ext cx="58877" cy="173990"/>
              </a:xfrm>
              <a:custGeom>
                <a:rect b="b" l="l" r="r" t="t"/>
                <a:pathLst>
                  <a:path extrusionOk="0" h="5009" w="1695">
                    <a:moveTo>
                      <a:pt x="1513" y="0"/>
                    </a:moveTo>
                    <a:cubicBezTo>
                      <a:pt x="1482" y="0"/>
                      <a:pt x="1452" y="8"/>
                      <a:pt x="1429" y="23"/>
                    </a:cubicBezTo>
                    <a:cubicBezTo>
                      <a:pt x="1277" y="206"/>
                      <a:pt x="1155" y="449"/>
                      <a:pt x="1064" y="631"/>
                    </a:cubicBezTo>
                    <a:cubicBezTo>
                      <a:pt x="943" y="814"/>
                      <a:pt x="821" y="1026"/>
                      <a:pt x="699" y="1239"/>
                    </a:cubicBezTo>
                    <a:cubicBezTo>
                      <a:pt x="517" y="1574"/>
                      <a:pt x="365" y="1969"/>
                      <a:pt x="243" y="2394"/>
                    </a:cubicBezTo>
                    <a:cubicBezTo>
                      <a:pt x="0" y="3215"/>
                      <a:pt x="61" y="4127"/>
                      <a:pt x="213" y="5008"/>
                    </a:cubicBezTo>
                    <a:cubicBezTo>
                      <a:pt x="152" y="4127"/>
                      <a:pt x="213" y="3245"/>
                      <a:pt x="487" y="2425"/>
                    </a:cubicBezTo>
                    <a:cubicBezTo>
                      <a:pt x="608" y="2029"/>
                      <a:pt x="791" y="1695"/>
                      <a:pt x="973" y="1391"/>
                    </a:cubicBezTo>
                    <a:cubicBezTo>
                      <a:pt x="1216" y="1026"/>
                      <a:pt x="1520" y="631"/>
                      <a:pt x="1672" y="175"/>
                    </a:cubicBezTo>
                    <a:cubicBezTo>
                      <a:pt x="1695" y="63"/>
                      <a:pt x="1600" y="0"/>
                      <a:pt x="1513" y="0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176" name="Google Shape;2176;p16"/>
              <p:cNvSpPr/>
              <p:nvPr/>
            </p:nvSpPr>
            <p:spPr>
              <a:xfrm rot="1256762">
                <a:off x="1022299" y="2622178"/>
                <a:ext cx="113411" cy="32686"/>
              </a:xfrm>
              <a:custGeom>
                <a:rect b="b" l="l" r="r" t="t"/>
                <a:pathLst>
                  <a:path extrusionOk="0" h="941" w="3265">
                    <a:moveTo>
                      <a:pt x="3104" y="0"/>
                    </a:moveTo>
                    <a:cubicBezTo>
                      <a:pt x="3082" y="0"/>
                      <a:pt x="3060" y="9"/>
                      <a:pt x="3040" y="28"/>
                    </a:cubicBezTo>
                    <a:cubicBezTo>
                      <a:pt x="2797" y="119"/>
                      <a:pt x="2585" y="271"/>
                      <a:pt x="2311" y="393"/>
                    </a:cubicBezTo>
                    <a:cubicBezTo>
                      <a:pt x="2068" y="515"/>
                      <a:pt x="1825" y="575"/>
                      <a:pt x="1551" y="636"/>
                    </a:cubicBezTo>
                    <a:cubicBezTo>
                      <a:pt x="1065" y="788"/>
                      <a:pt x="518" y="849"/>
                      <a:pt x="1" y="940"/>
                    </a:cubicBezTo>
                    <a:cubicBezTo>
                      <a:pt x="548" y="879"/>
                      <a:pt x="1095" y="849"/>
                      <a:pt x="1673" y="788"/>
                    </a:cubicBezTo>
                    <a:cubicBezTo>
                      <a:pt x="1916" y="727"/>
                      <a:pt x="2189" y="667"/>
                      <a:pt x="2463" y="575"/>
                    </a:cubicBezTo>
                    <a:cubicBezTo>
                      <a:pt x="2736" y="515"/>
                      <a:pt x="2980" y="393"/>
                      <a:pt x="3192" y="211"/>
                    </a:cubicBezTo>
                    <a:cubicBezTo>
                      <a:pt x="3264" y="115"/>
                      <a:pt x="3185" y="0"/>
                      <a:pt x="3104" y="0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177" name="Google Shape;2177;p16"/>
              <p:cNvSpPr/>
              <p:nvPr/>
            </p:nvSpPr>
            <p:spPr>
              <a:xfrm rot="1833427">
                <a:off x="1055933" y="2555893"/>
                <a:ext cx="183826" cy="23551"/>
              </a:xfrm>
              <a:custGeom>
                <a:rect b="b" l="l" r="r" t="t"/>
                <a:pathLst>
                  <a:path extrusionOk="0" h="678" w="5292">
                    <a:moveTo>
                      <a:pt x="27" y="1"/>
                    </a:moveTo>
                    <a:cubicBezTo>
                      <a:pt x="14" y="1"/>
                      <a:pt x="0" y="14"/>
                      <a:pt x="41" y="14"/>
                    </a:cubicBezTo>
                    <a:cubicBezTo>
                      <a:pt x="41" y="4"/>
                      <a:pt x="34" y="1"/>
                      <a:pt x="27" y="1"/>
                    </a:cubicBezTo>
                    <a:close/>
                    <a:moveTo>
                      <a:pt x="41" y="14"/>
                    </a:moveTo>
                    <a:lnTo>
                      <a:pt x="41" y="14"/>
                    </a:lnTo>
                    <a:cubicBezTo>
                      <a:pt x="892" y="197"/>
                      <a:pt x="1743" y="470"/>
                      <a:pt x="2655" y="592"/>
                    </a:cubicBezTo>
                    <a:cubicBezTo>
                      <a:pt x="2956" y="635"/>
                      <a:pt x="3272" y="678"/>
                      <a:pt x="3571" y="678"/>
                    </a:cubicBezTo>
                    <a:cubicBezTo>
                      <a:pt x="3695" y="678"/>
                      <a:pt x="3816" y="671"/>
                      <a:pt x="3931" y="653"/>
                    </a:cubicBezTo>
                    <a:cubicBezTo>
                      <a:pt x="4327" y="622"/>
                      <a:pt x="4813" y="592"/>
                      <a:pt x="5147" y="410"/>
                    </a:cubicBezTo>
                    <a:cubicBezTo>
                      <a:pt x="5291" y="323"/>
                      <a:pt x="5217" y="73"/>
                      <a:pt x="5079" y="73"/>
                    </a:cubicBezTo>
                    <a:cubicBezTo>
                      <a:pt x="5072" y="73"/>
                      <a:pt x="5064" y="74"/>
                      <a:pt x="5056" y="75"/>
                    </a:cubicBezTo>
                    <a:cubicBezTo>
                      <a:pt x="4661" y="197"/>
                      <a:pt x="4296" y="318"/>
                      <a:pt x="3901" y="318"/>
                    </a:cubicBezTo>
                    <a:cubicBezTo>
                      <a:pt x="3688" y="334"/>
                      <a:pt x="3468" y="341"/>
                      <a:pt x="3244" y="341"/>
                    </a:cubicBezTo>
                    <a:cubicBezTo>
                      <a:pt x="3019" y="341"/>
                      <a:pt x="2792" y="334"/>
                      <a:pt x="2564" y="318"/>
                    </a:cubicBezTo>
                    <a:cubicBezTo>
                      <a:pt x="1712" y="288"/>
                      <a:pt x="861" y="136"/>
                      <a:pt x="41" y="14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178" name="Google Shape;2178;p16"/>
              <p:cNvSpPr/>
              <p:nvPr/>
            </p:nvSpPr>
            <p:spPr>
              <a:xfrm rot="1256762">
                <a:off x="914182" y="2691885"/>
                <a:ext cx="144673" cy="64052"/>
              </a:xfrm>
              <a:custGeom>
                <a:rect b="b" l="l" r="r" t="t"/>
                <a:pathLst>
                  <a:path extrusionOk="0" h="1844" w="4165">
                    <a:moveTo>
                      <a:pt x="3816" y="1"/>
                    </a:moveTo>
                    <a:cubicBezTo>
                      <a:pt x="3538" y="1"/>
                      <a:pt x="3240" y="77"/>
                      <a:pt x="2979" y="172"/>
                    </a:cubicBezTo>
                    <a:cubicBezTo>
                      <a:pt x="2584" y="294"/>
                      <a:pt x="2219" y="446"/>
                      <a:pt x="1855" y="597"/>
                    </a:cubicBezTo>
                    <a:cubicBezTo>
                      <a:pt x="1186" y="871"/>
                      <a:pt x="578" y="1327"/>
                      <a:pt x="1" y="1844"/>
                    </a:cubicBezTo>
                    <a:cubicBezTo>
                      <a:pt x="578" y="1357"/>
                      <a:pt x="1277" y="1023"/>
                      <a:pt x="1946" y="749"/>
                    </a:cubicBezTo>
                    <a:cubicBezTo>
                      <a:pt x="2280" y="597"/>
                      <a:pt x="2645" y="537"/>
                      <a:pt x="2979" y="446"/>
                    </a:cubicBezTo>
                    <a:cubicBezTo>
                      <a:pt x="3314" y="385"/>
                      <a:pt x="3709" y="324"/>
                      <a:pt x="4043" y="263"/>
                    </a:cubicBezTo>
                    <a:cubicBezTo>
                      <a:pt x="4165" y="202"/>
                      <a:pt x="4165" y="20"/>
                      <a:pt x="4043" y="20"/>
                    </a:cubicBezTo>
                    <a:cubicBezTo>
                      <a:pt x="3970" y="7"/>
                      <a:pt x="3894" y="1"/>
                      <a:pt x="3816" y="1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179" name="Google Shape;2179;p16"/>
              <p:cNvSpPr/>
              <p:nvPr/>
            </p:nvSpPr>
            <p:spPr>
              <a:xfrm rot="1256762">
                <a:off x="760909" y="2543836"/>
                <a:ext cx="171211" cy="196255"/>
              </a:xfrm>
              <a:custGeom>
                <a:rect b="b" l="l" r="r" t="t"/>
                <a:pathLst>
                  <a:path extrusionOk="0" h="5650" w="4929">
                    <a:moveTo>
                      <a:pt x="14" y="1"/>
                    </a:moveTo>
                    <a:cubicBezTo>
                      <a:pt x="8" y="1"/>
                      <a:pt x="1" y="14"/>
                      <a:pt x="21" y="14"/>
                    </a:cubicBezTo>
                    <a:cubicBezTo>
                      <a:pt x="21" y="4"/>
                      <a:pt x="18" y="1"/>
                      <a:pt x="14" y="1"/>
                    </a:cubicBezTo>
                    <a:close/>
                    <a:moveTo>
                      <a:pt x="21" y="14"/>
                    </a:moveTo>
                    <a:cubicBezTo>
                      <a:pt x="568" y="1139"/>
                      <a:pt x="1176" y="2203"/>
                      <a:pt x="1966" y="3206"/>
                    </a:cubicBezTo>
                    <a:cubicBezTo>
                      <a:pt x="2362" y="3662"/>
                      <a:pt x="2757" y="4087"/>
                      <a:pt x="3182" y="4452"/>
                    </a:cubicBezTo>
                    <a:cubicBezTo>
                      <a:pt x="3638" y="4878"/>
                      <a:pt x="4094" y="5303"/>
                      <a:pt x="4641" y="5638"/>
                    </a:cubicBezTo>
                    <a:cubicBezTo>
                      <a:pt x="4662" y="5646"/>
                      <a:pt x="4683" y="5650"/>
                      <a:pt x="4703" y="5650"/>
                    </a:cubicBezTo>
                    <a:cubicBezTo>
                      <a:pt x="4830" y="5650"/>
                      <a:pt x="4929" y="5499"/>
                      <a:pt x="4824" y="5394"/>
                    </a:cubicBezTo>
                    <a:cubicBezTo>
                      <a:pt x="4398" y="4999"/>
                      <a:pt x="3912" y="4604"/>
                      <a:pt x="3456" y="4239"/>
                    </a:cubicBezTo>
                    <a:cubicBezTo>
                      <a:pt x="3030" y="3844"/>
                      <a:pt x="2605" y="3419"/>
                      <a:pt x="2240" y="3054"/>
                    </a:cubicBezTo>
                    <a:cubicBezTo>
                      <a:pt x="1359" y="2112"/>
                      <a:pt x="629" y="1078"/>
                      <a:pt x="21" y="14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  <p:grpSp>
          <p:nvGrpSpPr>
            <p:cNvPr id="2180" name="Google Shape;2180;p16"/>
            <p:cNvGrpSpPr/>
            <p:nvPr/>
          </p:nvGrpSpPr>
          <p:grpSpPr>
            <a:xfrm>
              <a:off x="281124" y="1259384"/>
              <a:ext cx="807628" cy="493336"/>
              <a:chOff x="281124" y="1259384"/>
              <a:chExt cx="807628" cy="493336"/>
            </a:xfrm>
          </p:grpSpPr>
          <p:sp>
            <p:nvSpPr>
              <p:cNvPr id="2181" name="Google Shape;2181;p16"/>
              <p:cNvSpPr/>
              <p:nvPr/>
            </p:nvSpPr>
            <p:spPr>
              <a:xfrm rot="-1069417">
                <a:off x="377630" y="1360381"/>
                <a:ext cx="599495" cy="307982"/>
              </a:xfrm>
              <a:custGeom>
                <a:rect b="b" l="l" r="r" t="t"/>
                <a:pathLst>
                  <a:path extrusionOk="0" h="16626" w="32363">
                    <a:moveTo>
                      <a:pt x="32095" y="0"/>
                    </a:moveTo>
                    <a:cubicBezTo>
                      <a:pt x="32079" y="0"/>
                      <a:pt x="32063" y="2"/>
                      <a:pt x="32045" y="6"/>
                    </a:cubicBezTo>
                    <a:cubicBezTo>
                      <a:pt x="29523" y="371"/>
                      <a:pt x="26969" y="645"/>
                      <a:pt x="24507" y="1161"/>
                    </a:cubicBezTo>
                    <a:cubicBezTo>
                      <a:pt x="21893" y="1709"/>
                      <a:pt x="19522" y="2681"/>
                      <a:pt x="17091" y="3836"/>
                    </a:cubicBezTo>
                    <a:cubicBezTo>
                      <a:pt x="12835" y="5842"/>
                      <a:pt x="8550" y="7818"/>
                      <a:pt x="4902" y="10888"/>
                    </a:cubicBezTo>
                    <a:cubicBezTo>
                      <a:pt x="3017" y="12560"/>
                      <a:pt x="1285" y="14444"/>
                      <a:pt x="39" y="16602"/>
                    </a:cubicBezTo>
                    <a:cubicBezTo>
                      <a:pt x="2592" y="12833"/>
                      <a:pt x="6513" y="10067"/>
                      <a:pt x="10404" y="7848"/>
                    </a:cubicBezTo>
                    <a:cubicBezTo>
                      <a:pt x="12440" y="6724"/>
                      <a:pt x="14507" y="5812"/>
                      <a:pt x="16604" y="4809"/>
                    </a:cubicBezTo>
                    <a:cubicBezTo>
                      <a:pt x="18945" y="3684"/>
                      <a:pt x="21316" y="2529"/>
                      <a:pt x="23869" y="1891"/>
                    </a:cubicBezTo>
                    <a:cubicBezTo>
                      <a:pt x="26605" y="1222"/>
                      <a:pt x="29401" y="918"/>
                      <a:pt x="32137" y="371"/>
                    </a:cubicBezTo>
                    <a:cubicBezTo>
                      <a:pt x="32362" y="343"/>
                      <a:pt x="32300" y="0"/>
                      <a:pt x="32095" y="0"/>
                    </a:cubicBezTo>
                    <a:close/>
                    <a:moveTo>
                      <a:pt x="39" y="16602"/>
                    </a:moveTo>
                    <a:cubicBezTo>
                      <a:pt x="8" y="16618"/>
                      <a:pt x="1" y="16625"/>
                      <a:pt x="5" y="16625"/>
                    </a:cubicBezTo>
                    <a:cubicBezTo>
                      <a:pt x="8" y="16625"/>
                      <a:pt x="24" y="16618"/>
                      <a:pt x="39" y="16602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182" name="Google Shape;2182;p16"/>
              <p:cNvSpPr/>
              <p:nvPr/>
            </p:nvSpPr>
            <p:spPr>
              <a:xfrm>
                <a:off x="311763" y="1299067"/>
                <a:ext cx="441002" cy="440669"/>
              </a:xfrm>
              <a:custGeom>
                <a:rect b="b" l="l" r="r" t="t"/>
                <a:pathLst>
                  <a:path extrusionOk="0" h="23791" w="23809">
                    <a:moveTo>
                      <a:pt x="23362" y="0"/>
                    </a:moveTo>
                    <a:cubicBezTo>
                      <a:pt x="23352" y="0"/>
                      <a:pt x="23342" y="1"/>
                      <a:pt x="23332" y="2"/>
                    </a:cubicBezTo>
                    <a:cubicBezTo>
                      <a:pt x="18590" y="762"/>
                      <a:pt x="14152" y="2646"/>
                      <a:pt x="10323" y="5442"/>
                    </a:cubicBezTo>
                    <a:cubicBezTo>
                      <a:pt x="6614" y="8178"/>
                      <a:pt x="3514" y="11826"/>
                      <a:pt x="1721" y="16081"/>
                    </a:cubicBezTo>
                    <a:cubicBezTo>
                      <a:pt x="718" y="18513"/>
                      <a:pt x="170" y="21096"/>
                      <a:pt x="18" y="23741"/>
                    </a:cubicBezTo>
                    <a:cubicBezTo>
                      <a:pt x="1" y="23776"/>
                      <a:pt x="25" y="23791"/>
                      <a:pt x="47" y="23791"/>
                    </a:cubicBezTo>
                    <a:cubicBezTo>
                      <a:pt x="64" y="23791"/>
                      <a:pt x="79" y="23784"/>
                      <a:pt x="79" y="23771"/>
                    </a:cubicBezTo>
                    <a:cubicBezTo>
                      <a:pt x="414" y="19181"/>
                      <a:pt x="2420" y="14804"/>
                      <a:pt x="5338" y="11248"/>
                    </a:cubicBezTo>
                    <a:cubicBezTo>
                      <a:pt x="8225" y="7722"/>
                      <a:pt x="11994" y="4987"/>
                      <a:pt x="16098" y="3041"/>
                    </a:cubicBezTo>
                    <a:cubicBezTo>
                      <a:pt x="18469" y="1947"/>
                      <a:pt x="20931" y="1126"/>
                      <a:pt x="23484" y="549"/>
                    </a:cubicBezTo>
                    <a:cubicBezTo>
                      <a:pt x="23808" y="460"/>
                      <a:pt x="23675" y="0"/>
                      <a:pt x="23362" y="0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183" name="Google Shape;2183;p16"/>
              <p:cNvSpPr/>
              <p:nvPr/>
            </p:nvSpPr>
            <p:spPr>
              <a:xfrm>
                <a:off x="460730" y="1414341"/>
                <a:ext cx="59698" cy="296897"/>
              </a:xfrm>
              <a:custGeom>
                <a:rect b="b" l="l" r="r" t="t"/>
                <a:pathLst>
                  <a:path extrusionOk="0" h="16029" w="3223">
                    <a:moveTo>
                      <a:pt x="1954" y="1"/>
                    </a:moveTo>
                    <a:cubicBezTo>
                      <a:pt x="1867" y="1"/>
                      <a:pt x="1784" y="89"/>
                      <a:pt x="1825" y="192"/>
                    </a:cubicBezTo>
                    <a:cubicBezTo>
                      <a:pt x="2250" y="1499"/>
                      <a:pt x="2676" y="2776"/>
                      <a:pt x="2828" y="4174"/>
                    </a:cubicBezTo>
                    <a:cubicBezTo>
                      <a:pt x="2980" y="5542"/>
                      <a:pt x="2980" y="6910"/>
                      <a:pt x="2858" y="8277"/>
                    </a:cubicBezTo>
                    <a:cubicBezTo>
                      <a:pt x="2554" y="10983"/>
                      <a:pt x="1551" y="13749"/>
                      <a:pt x="1" y="16028"/>
                    </a:cubicBezTo>
                    <a:cubicBezTo>
                      <a:pt x="1703" y="13749"/>
                      <a:pt x="2615" y="11013"/>
                      <a:pt x="3010" y="8186"/>
                    </a:cubicBezTo>
                    <a:cubicBezTo>
                      <a:pt x="3192" y="6818"/>
                      <a:pt x="3223" y="5420"/>
                      <a:pt x="3071" y="4022"/>
                    </a:cubicBezTo>
                    <a:cubicBezTo>
                      <a:pt x="2919" y="2715"/>
                      <a:pt x="2676" y="1286"/>
                      <a:pt x="2068" y="71"/>
                    </a:cubicBezTo>
                    <a:cubicBezTo>
                      <a:pt x="2038" y="21"/>
                      <a:pt x="1996" y="1"/>
                      <a:pt x="1954" y="1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184" name="Google Shape;2184;p16"/>
              <p:cNvSpPr/>
              <p:nvPr/>
            </p:nvSpPr>
            <p:spPr>
              <a:xfrm>
                <a:off x="389803" y="1475487"/>
                <a:ext cx="36952" cy="267835"/>
              </a:xfrm>
              <a:custGeom>
                <a:rect b="b" l="l" r="r" t="t"/>
                <a:pathLst>
                  <a:path extrusionOk="0" h="14460" w="1995">
                    <a:moveTo>
                      <a:pt x="1858" y="1"/>
                    </a:moveTo>
                    <a:cubicBezTo>
                      <a:pt x="1814" y="1"/>
                      <a:pt x="1767" y="18"/>
                      <a:pt x="1733" y="52"/>
                    </a:cubicBezTo>
                    <a:cubicBezTo>
                      <a:pt x="0" y="4703"/>
                      <a:pt x="1520" y="9688"/>
                      <a:pt x="882" y="14460"/>
                    </a:cubicBezTo>
                    <a:cubicBezTo>
                      <a:pt x="1641" y="9718"/>
                      <a:pt x="426" y="4824"/>
                      <a:pt x="1976" y="143"/>
                    </a:cubicBezTo>
                    <a:cubicBezTo>
                      <a:pt x="1995" y="48"/>
                      <a:pt x="1931" y="1"/>
                      <a:pt x="1858" y="1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185" name="Google Shape;2185;p16"/>
              <p:cNvSpPr/>
              <p:nvPr/>
            </p:nvSpPr>
            <p:spPr>
              <a:xfrm>
                <a:off x="666779" y="1324261"/>
                <a:ext cx="35867" cy="149106"/>
              </a:xfrm>
              <a:custGeom>
                <a:rect b="b" l="l" r="r" t="t"/>
                <a:pathLst>
                  <a:path extrusionOk="0" h="6427" w="1546">
                    <a:moveTo>
                      <a:pt x="182" y="0"/>
                    </a:moveTo>
                    <a:cubicBezTo>
                      <a:pt x="97" y="0"/>
                      <a:pt x="0" y="86"/>
                      <a:pt x="86" y="172"/>
                    </a:cubicBezTo>
                    <a:cubicBezTo>
                      <a:pt x="1333" y="2026"/>
                      <a:pt x="1029" y="4276"/>
                      <a:pt x="1424" y="6403"/>
                    </a:cubicBezTo>
                    <a:cubicBezTo>
                      <a:pt x="1424" y="6419"/>
                      <a:pt x="1431" y="6426"/>
                      <a:pt x="1439" y="6426"/>
                    </a:cubicBezTo>
                    <a:cubicBezTo>
                      <a:pt x="1447" y="6426"/>
                      <a:pt x="1454" y="6419"/>
                      <a:pt x="1454" y="6403"/>
                    </a:cubicBezTo>
                    <a:cubicBezTo>
                      <a:pt x="1150" y="4276"/>
                      <a:pt x="1545" y="1996"/>
                      <a:pt x="269" y="51"/>
                    </a:cubicBezTo>
                    <a:cubicBezTo>
                      <a:pt x="251" y="15"/>
                      <a:pt x="217" y="0"/>
                      <a:pt x="182" y="0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186" name="Google Shape;2186;p16"/>
              <p:cNvSpPr/>
              <p:nvPr/>
            </p:nvSpPr>
            <p:spPr>
              <a:xfrm>
                <a:off x="432413" y="1439623"/>
                <a:ext cx="35658" cy="91315"/>
              </a:xfrm>
              <a:custGeom>
                <a:rect b="b" l="l" r="r" t="t"/>
                <a:pathLst>
                  <a:path extrusionOk="0" h="3936" w="1537">
                    <a:moveTo>
                      <a:pt x="1365" y="1"/>
                    </a:moveTo>
                    <a:cubicBezTo>
                      <a:pt x="1346" y="1"/>
                      <a:pt x="1327" y="5"/>
                      <a:pt x="1308" y="15"/>
                    </a:cubicBezTo>
                    <a:cubicBezTo>
                      <a:pt x="821" y="532"/>
                      <a:pt x="487" y="1140"/>
                      <a:pt x="274" y="1808"/>
                    </a:cubicBezTo>
                    <a:cubicBezTo>
                      <a:pt x="153" y="2507"/>
                      <a:pt x="92" y="3237"/>
                      <a:pt x="1" y="3936"/>
                    </a:cubicBezTo>
                    <a:cubicBezTo>
                      <a:pt x="183" y="3298"/>
                      <a:pt x="305" y="2629"/>
                      <a:pt x="487" y="1960"/>
                    </a:cubicBezTo>
                    <a:cubicBezTo>
                      <a:pt x="669" y="1291"/>
                      <a:pt x="1004" y="714"/>
                      <a:pt x="1460" y="197"/>
                    </a:cubicBezTo>
                    <a:cubicBezTo>
                      <a:pt x="1536" y="121"/>
                      <a:pt x="1463" y="1"/>
                      <a:pt x="1365" y="1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187" name="Google Shape;2187;p16"/>
              <p:cNvSpPr/>
              <p:nvPr/>
            </p:nvSpPr>
            <p:spPr>
              <a:xfrm>
                <a:off x="358242" y="1554345"/>
                <a:ext cx="23293" cy="127693"/>
              </a:xfrm>
              <a:custGeom>
                <a:rect b="b" l="l" r="r" t="t"/>
                <a:pathLst>
                  <a:path extrusionOk="0" h="5504" w="1004">
                    <a:moveTo>
                      <a:pt x="220" y="1"/>
                    </a:moveTo>
                    <a:cubicBezTo>
                      <a:pt x="132" y="1"/>
                      <a:pt x="44" y="77"/>
                      <a:pt x="62" y="184"/>
                    </a:cubicBezTo>
                    <a:cubicBezTo>
                      <a:pt x="670" y="1887"/>
                      <a:pt x="366" y="3771"/>
                      <a:pt x="1" y="5504"/>
                    </a:cubicBezTo>
                    <a:cubicBezTo>
                      <a:pt x="548" y="3771"/>
                      <a:pt x="1004" y="1887"/>
                      <a:pt x="366" y="124"/>
                    </a:cubicBezTo>
                    <a:cubicBezTo>
                      <a:pt x="341" y="37"/>
                      <a:pt x="280" y="1"/>
                      <a:pt x="220" y="1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188" name="Google Shape;2188;p16"/>
              <p:cNvSpPr/>
              <p:nvPr/>
            </p:nvSpPr>
            <p:spPr>
              <a:xfrm>
                <a:off x="535282" y="1381589"/>
                <a:ext cx="22527" cy="86327"/>
              </a:xfrm>
              <a:custGeom>
                <a:rect b="b" l="l" r="r" t="t"/>
                <a:pathLst>
                  <a:path extrusionOk="0" h="3721" w="971">
                    <a:moveTo>
                      <a:pt x="849" y="1"/>
                    </a:moveTo>
                    <a:cubicBezTo>
                      <a:pt x="788" y="1"/>
                      <a:pt x="727" y="46"/>
                      <a:pt x="727" y="137"/>
                    </a:cubicBezTo>
                    <a:cubicBezTo>
                      <a:pt x="666" y="411"/>
                      <a:pt x="727" y="715"/>
                      <a:pt x="666" y="958"/>
                    </a:cubicBezTo>
                    <a:cubicBezTo>
                      <a:pt x="636" y="1262"/>
                      <a:pt x="636" y="1566"/>
                      <a:pt x="575" y="1931"/>
                    </a:cubicBezTo>
                    <a:cubicBezTo>
                      <a:pt x="453" y="2539"/>
                      <a:pt x="301" y="3147"/>
                      <a:pt x="28" y="3694"/>
                    </a:cubicBezTo>
                    <a:cubicBezTo>
                      <a:pt x="362" y="3177"/>
                      <a:pt x="575" y="2569"/>
                      <a:pt x="727" y="1961"/>
                    </a:cubicBezTo>
                    <a:cubicBezTo>
                      <a:pt x="788" y="1657"/>
                      <a:pt x="818" y="1353"/>
                      <a:pt x="879" y="1049"/>
                    </a:cubicBezTo>
                    <a:cubicBezTo>
                      <a:pt x="909" y="745"/>
                      <a:pt x="970" y="441"/>
                      <a:pt x="970" y="137"/>
                    </a:cubicBezTo>
                    <a:cubicBezTo>
                      <a:pt x="970" y="46"/>
                      <a:pt x="909" y="1"/>
                      <a:pt x="849" y="1"/>
                    </a:cubicBezTo>
                    <a:close/>
                    <a:moveTo>
                      <a:pt x="28" y="3694"/>
                    </a:moveTo>
                    <a:cubicBezTo>
                      <a:pt x="8" y="3694"/>
                      <a:pt x="1" y="3721"/>
                      <a:pt x="8" y="3721"/>
                    </a:cubicBezTo>
                    <a:cubicBezTo>
                      <a:pt x="11" y="3721"/>
                      <a:pt x="18" y="3714"/>
                      <a:pt x="28" y="3694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189" name="Google Shape;2189;p16"/>
              <p:cNvSpPr/>
              <p:nvPr/>
            </p:nvSpPr>
            <p:spPr>
              <a:xfrm>
                <a:off x="461912" y="1359015"/>
                <a:ext cx="109318" cy="33918"/>
              </a:xfrm>
              <a:custGeom>
                <a:rect b="b" l="l" r="r" t="t"/>
                <a:pathLst>
                  <a:path extrusionOk="0" h="1462" w="4712">
                    <a:moveTo>
                      <a:pt x="4552" y="1"/>
                    </a:moveTo>
                    <a:cubicBezTo>
                      <a:pt x="4545" y="1"/>
                      <a:pt x="4537" y="2"/>
                      <a:pt x="4529" y="3"/>
                    </a:cubicBezTo>
                    <a:cubicBezTo>
                      <a:pt x="2918" y="246"/>
                      <a:pt x="1246" y="398"/>
                      <a:pt x="0" y="1462"/>
                    </a:cubicBezTo>
                    <a:cubicBezTo>
                      <a:pt x="1338" y="489"/>
                      <a:pt x="2979" y="459"/>
                      <a:pt x="4529" y="307"/>
                    </a:cubicBezTo>
                    <a:cubicBezTo>
                      <a:pt x="4704" y="307"/>
                      <a:pt x="4711" y="1"/>
                      <a:pt x="4552" y="1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190" name="Google Shape;2190;p16"/>
              <p:cNvSpPr/>
              <p:nvPr/>
            </p:nvSpPr>
            <p:spPr>
              <a:xfrm>
                <a:off x="571657" y="1497867"/>
                <a:ext cx="33581" cy="179779"/>
              </a:xfrm>
              <a:custGeom>
                <a:rect b="b" l="l" r="r" t="t"/>
                <a:pathLst>
                  <a:path extrusionOk="0" h="9706" w="1813">
                    <a:moveTo>
                      <a:pt x="1611" y="1"/>
                    </a:moveTo>
                    <a:cubicBezTo>
                      <a:pt x="1553" y="1"/>
                      <a:pt x="1502" y="30"/>
                      <a:pt x="1490" y="100"/>
                    </a:cubicBezTo>
                    <a:cubicBezTo>
                      <a:pt x="1065" y="3322"/>
                      <a:pt x="1399" y="6665"/>
                      <a:pt x="1" y="9705"/>
                    </a:cubicBezTo>
                    <a:cubicBezTo>
                      <a:pt x="1581" y="6726"/>
                      <a:pt x="1277" y="3413"/>
                      <a:pt x="1794" y="191"/>
                    </a:cubicBezTo>
                    <a:cubicBezTo>
                      <a:pt x="1813" y="78"/>
                      <a:pt x="1704" y="1"/>
                      <a:pt x="1611" y="1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191" name="Google Shape;2191;p16"/>
              <p:cNvSpPr/>
              <p:nvPr/>
            </p:nvSpPr>
            <p:spPr>
              <a:xfrm>
                <a:off x="673181" y="1373642"/>
                <a:ext cx="78276" cy="198895"/>
              </a:xfrm>
              <a:custGeom>
                <a:rect b="b" l="l" r="r" t="t"/>
                <a:pathLst>
                  <a:path extrusionOk="0" h="10738" w="4226">
                    <a:moveTo>
                      <a:pt x="4058" y="0"/>
                    </a:moveTo>
                    <a:cubicBezTo>
                      <a:pt x="3974" y="0"/>
                      <a:pt x="3891" y="53"/>
                      <a:pt x="3891" y="160"/>
                    </a:cubicBezTo>
                    <a:cubicBezTo>
                      <a:pt x="3648" y="3990"/>
                      <a:pt x="1885" y="7394"/>
                      <a:pt x="0" y="10737"/>
                    </a:cubicBezTo>
                    <a:cubicBezTo>
                      <a:pt x="2067" y="7455"/>
                      <a:pt x="3952" y="4111"/>
                      <a:pt x="4225" y="160"/>
                    </a:cubicBezTo>
                    <a:cubicBezTo>
                      <a:pt x="4225" y="53"/>
                      <a:pt x="4142" y="0"/>
                      <a:pt x="4058" y="0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192" name="Google Shape;2192;p16"/>
              <p:cNvSpPr/>
              <p:nvPr/>
            </p:nvSpPr>
            <p:spPr>
              <a:xfrm>
                <a:off x="613681" y="1337193"/>
                <a:ext cx="46936" cy="245590"/>
              </a:xfrm>
              <a:custGeom>
                <a:rect b="b" l="l" r="r" t="t"/>
                <a:pathLst>
                  <a:path extrusionOk="0" h="13259" w="2534">
                    <a:moveTo>
                      <a:pt x="717" y="0"/>
                    </a:moveTo>
                    <a:cubicBezTo>
                      <a:pt x="619" y="0"/>
                      <a:pt x="527" y="69"/>
                      <a:pt x="527" y="206"/>
                    </a:cubicBezTo>
                    <a:cubicBezTo>
                      <a:pt x="1044" y="4431"/>
                      <a:pt x="2321" y="9355"/>
                      <a:pt x="41" y="13245"/>
                    </a:cubicBezTo>
                    <a:cubicBezTo>
                      <a:pt x="2534" y="9446"/>
                      <a:pt x="1379" y="4431"/>
                      <a:pt x="953" y="206"/>
                    </a:cubicBezTo>
                    <a:cubicBezTo>
                      <a:pt x="923" y="69"/>
                      <a:pt x="816" y="0"/>
                      <a:pt x="717" y="0"/>
                    </a:cubicBezTo>
                    <a:close/>
                    <a:moveTo>
                      <a:pt x="41" y="13245"/>
                    </a:moveTo>
                    <a:cubicBezTo>
                      <a:pt x="1" y="13245"/>
                      <a:pt x="14" y="13259"/>
                      <a:pt x="28" y="13259"/>
                    </a:cubicBezTo>
                    <a:cubicBezTo>
                      <a:pt x="34" y="13259"/>
                      <a:pt x="41" y="13255"/>
                      <a:pt x="41" y="13245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193" name="Google Shape;2193;p16"/>
              <p:cNvSpPr/>
              <p:nvPr/>
            </p:nvSpPr>
            <p:spPr>
              <a:xfrm>
                <a:off x="588301" y="1409974"/>
                <a:ext cx="52659" cy="55327"/>
              </a:xfrm>
              <a:custGeom>
                <a:rect b="b" l="l" r="r" t="t"/>
                <a:pathLst>
                  <a:path extrusionOk="0" h="2987" w="2843">
                    <a:moveTo>
                      <a:pt x="2632" y="0"/>
                    </a:moveTo>
                    <a:cubicBezTo>
                      <a:pt x="2603" y="0"/>
                      <a:pt x="2573" y="13"/>
                      <a:pt x="2543" y="42"/>
                    </a:cubicBezTo>
                    <a:cubicBezTo>
                      <a:pt x="1480" y="802"/>
                      <a:pt x="689" y="1835"/>
                      <a:pt x="21" y="2960"/>
                    </a:cubicBezTo>
                    <a:cubicBezTo>
                      <a:pt x="416" y="2443"/>
                      <a:pt x="780" y="1957"/>
                      <a:pt x="1236" y="1501"/>
                    </a:cubicBezTo>
                    <a:cubicBezTo>
                      <a:pt x="1692" y="1045"/>
                      <a:pt x="2209" y="650"/>
                      <a:pt x="2695" y="315"/>
                    </a:cubicBezTo>
                    <a:cubicBezTo>
                      <a:pt x="2843" y="217"/>
                      <a:pt x="2752" y="0"/>
                      <a:pt x="2632" y="0"/>
                    </a:cubicBezTo>
                    <a:close/>
                    <a:moveTo>
                      <a:pt x="21" y="2960"/>
                    </a:moveTo>
                    <a:cubicBezTo>
                      <a:pt x="0" y="2960"/>
                      <a:pt x="7" y="2987"/>
                      <a:pt x="14" y="2987"/>
                    </a:cubicBezTo>
                    <a:cubicBezTo>
                      <a:pt x="17" y="2987"/>
                      <a:pt x="21" y="2980"/>
                      <a:pt x="21" y="2960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194" name="Google Shape;2194;p16"/>
              <p:cNvSpPr/>
              <p:nvPr/>
            </p:nvSpPr>
            <p:spPr>
              <a:xfrm>
                <a:off x="469751" y="1466670"/>
                <a:ext cx="46399" cy="54271"/>
              </a:xfrm>
              <a:custGeom>
                <a:rect b="b" l="l" r="r" t="t"/>
                <a:pathLst>
                  <a:path extrusionOk="0" h="2930" w="2505">
                    <a:moveTo>
                      <a:pt x="2282" y="1"/>
                    </a:moveTo>
                    <a:cubicBezTo>
                      <a:pt x="2262" y="1"/>
                      <a:pt x="2241" y="4"/>
                      <a:pt x="2219" y="12"/>
                    </a:cubicBezTo>
                    <a:cubicBezTo>
                      <a:pt x="1642" y="285"/>
                      <a:pt x="1186" y="771"/>
                      <a:pt x="851" y="1258"/>
                    </a:cubicBezTo>
                    <a:cubicBezTo>
                      <a:pt x="456" y="1774"/>
                      <a:pt x="213" y="2322"/>
                      <a:pt x="0" y="2930"/>
                    </a:cubicBezTo>
                    <a:cubicBezTo>
                      <a:pt x="274" y="2413"/>
                      <a:pt x="608" y="1926"/>
                      <a:pt x="1003" y="1440"/>
                    </a:cubicBezTo>
                    <a:cubicBezTo>
                      <a:pt x="1186" y="1227"/>
                      <a:pt x="1368" y="1045"/>
                      <a:pt x="1611" y="863"/>
                    </a:cubicBezTo>
                    <a:cubicBezTo>
                      <a:pt x="1824" y="650"/>
                      <a:pt x="2098" y="467"/>
                      <a:pt x="2371" y="285"/>
                    </a:cubicBezTo>
                    <a:cubicBezTo>
                      <a:pt x="2505" y="178"/>
                      <a:pt x="2427" y="1"/>
                      <a:pt x="2282" y="1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195" name="Google Shape;2195;p16"/>
              <p:cNvSpPr/>
              <p:nvPr/>
            </p:nvSpPr>
            <p:spPr>
              <a:xfrm>
                <a:off x="281124" y="1502347"/>
                <a:ext cx="121063" cy="134010"/>
              </a:xfrm>
              <a:custGeom>
                <a:rect b="b" l="l" r="r" t="t"/>
                <a:pathLst>
                  <a:path extrusionOk="0" h="7235" w="6536">
                    <a:moveTo>
                      <a:pt x="6353" y="0"/>
                    </a:moveTo>
                    <a:cubicBezTo>
                      <a:pt x="4803" y="335"/>
                      <a:pt x="3435" y="1551"/>
                      <a:pt x="2493" y="2766"/>
                    </a:cubicBezTo>
                    <a:cubicBezTo>
                      <a:pt x="1460" y="4165"/>
                      <a:pt x="761" y="5715"/>
                      <a:pt x="1" y="7235"/>
                    </a:cubicBezTo>
                    <a:cubicBezTo>
                      <a:pt x="852" y="5867"/>
                      <a:pt x="1581" y="4408"/>
                      <a:pt x="2554" y="3101"/>
                    </a:cubicBezTo>
                    <a:cubicBezTo>
                      <a:pt x="3040" y="2462"/>
                      <a:pt x="3557" y="1885"/>
                      <a:pt x="4195" y="1399"/>
                    </a:cubicBezTo>
                    <a:cubicBezTo>
                      <a:pt x="4864" y="852"/>
                      <a:pt x="5624" y="548"/>
                      <a:pt x="6445" y="183"/>
                    </a:cubicBezTo>
                    <a:cubicBezTo>
                      <a:pt x="6536" y="152"/>
                      <a:pt x="6475" y="0"/>
                      <a:pt x="6353" y="0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196" name="Google Shape;2196;p16"/>
              <p:cNvSpPr/>
              <p:nvPr/>
            </p:nvSpPr>
            <p:spPr>
              <a:xfrm>
                <a:off x="353059" y="1473067"/>
                <a:ext cx="81629" cy="24431"/>
              </a:xfrm>
              <a:custGeom>
                <a:rect b="b" l="l" r="r" t="t"/>
                <a:pathLst>
                  <a:path extrusionOk="0" h="1319" w="4407">
                    <a:moveTo>
                      <a:pt x="4306" y="1"/>
                    </a:moveTo>
                    <a:cubicBezTo>
                      <a:pt x="4292" y="1"/>
                      <a:pt x="4275" y="4"/>
                      <a:pt x="4256" y="12"/>
                    </a:cubicBezTo>
                    <a:cubicBezTo>
                      <a:pt x="2828" y="224"/>
                      <a:pt x="1247" y="376"/>
                      <a:pt x="1" y="1319"/>
                    </a:cubicBezTo>
                    <a:cubicBezTo>
                      <a:pt x="1217" y="468"/>
                      <a:pt x="2858" y="255"/>
                      <a:pt x="4287" y="164"/>
                    </a:cubicBezTo>
                    <a:cubicBezTo>
                      <a:pt x="4393" y="164"/>
                      <a:pt x="4406" y="1"/>
                      <a:pt x="4306" y="1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197" name="Google Shape;2197;p16"/>
              <p:cNvSpPr/>
              <p:nvPr/>
            </p:nvSpPr>
            <p:spPr>
              <a:xfrm>
                <a:off x="708819" y="1259384"/>
                <a:ext cx="379934" cy="312975"/>
              </a:xfrm>
              <a:custGeom>
                <a:rect b="b" l="l" r="r" t="t"/>
                <a:pathLst>
                  <a:path extrusionOk="0" h="16897" w="20512">
                    <a:moveTo>
                      <a:pt x="20226" y="1"/>
                    </a:moveTo>
                    <a:cubicBezTo>
                      <a:pt x="20194" y="1"/>
                      <a:pt x="20159" y="9"/>
                      <a:pt x="20122" y="27"/>
                    </a:cubicBezTo>
                    <a:cubicBezTo>
                      <a:pt x="13739" y="2732"/>
                      <a:pt x="7478" y="6683"/>
                      <a:pt x="3101" y="12155"/>
                    </a:cubicBezTo>
                    <a:cubicBezTo>
                      <a:pt x="1855" y="13583"/>
                      <a:pt x="821" y="15194"/>
                      <a:pt x="0" y="16896"/>
                    </a:cubicBezTo>
                    <a:cubicBezTo>
                      <a:pt x="1581" y="13826"/>
                      <a:pt x="3952" y="11182"/>
                      <a:pt x="6535" y="8963"/>
                    </a:cubicBezTo>
                    <a:cubicBezTo>
                      <a:pt x="9180" y="6592"/>
                      <a:pt x="12159" y="4586"/>
                      <a:pt x="15259" y="2823"/>
                    </a:cubicBezTo>
                    <a:cubicBezTo>
                      <a:pt x="16900" y="1911"/>
                      <a:pt x="18603" y="1091"/>
                      <a:pt x="20305" y="361"/>
                    </a:cubicBezTo>
                    <a:cubicBezTo>
                      <a:pt x="20511" y="258"/>
                      <a:pt x="20411" y="1"/>
                      <a:pt x="20226" y="1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198" name="Google Shape;2198;p16"/>
              <p:cNvSpPr/>
              <p:nvPr/>
            </p:nvSpPr>
            <p:spPr>
              <a:xfrm>
                <a:off x="835092" y="1381537"/>
                <a:ext cx="45621" cy="90686"/>
              </a:xfrm>
              <a:custGeom>
                <a:rect b="b" l="l" r="r" t="t"/>
                <a:pathLst>
                  <a:path extrusionOk="0" h="4896" w="2463">
                    <a:moveTo>
                      <a:pt x="2225" y="0"/>
                    </a:moveTo>
                    <a:cubicBezTo>
                      <a:pt x="2175" y="0"/>
                      <a:pt x="2125" y="26"/>
                      <a:pt x="2098" y="93"/>
                    </a:cubicBezTo>
                    <a:cubicBezTo>
                      <a:pt x="2037" y="306"/>
                      <a:pt x="2067" y="488"/>
                      <a:pt x="2037" y="670"/>
                    </a:cubicBezTo>
                    <a:cubicBezTo>
                      <a:pt x="2007" y="883"/>
                      <a:pt x="1946" y="1126"/>
                      <a:pt x="1885" y="1309"/>
                    </a:cubicBezTo>
                    <a:cubicBezTo>
                      <a:pt x="1763" y="1765"/>
                      <a:pt x="1581" y="2190"/>
                      <a:pt x="1399" y="2616"/>
                    </a:cubicBezTo>
                    <a:cubicBezTo>
                      <a:pt x="1034" y="3497"/>
                      <a:pt x="548" y="4196"/>
                      <a:pt x="0" y="4895"/>
                    </a:cubicBezTo>
                    <a:cubicBezTo>
                      <a:pt x="608" y="4257"/>
                      <a:pt x="1186" y="3527"/>
                      <a:pt x="1642" y="2737"/>
                    </a:cubicBezTo>
                    <a:cubicBezTo>
                      <a:pt x="1885" y="2342"/>
                      <a:pt x="2067" y="1886"/>
                      <a:pt x="2219" y="1430"/>
                    </a:cubicBezTo>
                    <a:cubicBezTo>
                      <a:pt x="2280" y="1217"/>
                      <a:pt x="2341" y="974"/>
                      <a:pt x="2371" y="761"/>
                    </a:cubicBezTo>
                    <a:cubicBezTo>
                      <a:pt x="2402" y="549"/>
                      <a:pt x="2463" y="306"/>
                      <a:pt x="2371" y="93"/>
                    </a:cubicBezTo>
                    <a:cubicBezTo>
                      <a:pt x="2354" y="42"/>
                      <a:pt x="2290" y="0"/>
                      <a:pt x="2225" y="0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199" name="Google Shape;2199;p16"/>
              <p:cNvSpPr/>
              <p:nvPr/>
            </p:nvSpPr>
            <p:spPr>
              <a:xfrm>
                <a:off x="761975" y="1409208"/>
                <a:ext cx="73757" cy="41176"/>
              </a:xfrm>
              <a:custGeom>
                <a:rect b="b" l="l" r="r" t="t"/>
                <a:pathLst>
                  <a:path extrusionOk="0" h="2223" w="3982">
                    <a:moveTo>
                      <a:pt x="3827" y="1"/>
                    </a:moveTo>
                    <a:cubicBezTo>
                      <a:pt x="3818" y="1"/>
                      <a:pt x="3809" y="2"/>
                      <a:pt x="3800" y="3"/>
                    </a:cubicBezTo>
                    <a:cubicBezTo>
                      <a:pt x="3040" y="94"/>
                      <a:pt x="2310" y="338"/>
                      <a:pt x="1672" y="733"/>
                    </a:cubicBezTo>
                    <a:cubicBezTo>
                      <a:pt x="1003" y="1067"/>
                      <a:pt x="426" y="1614"/>
                      <a:pt x="0" y="2222"/>
                    </a:cubicBezTo>
                    <a:cubicBezTo>
                      <a:pt x="973" y="1189"/>
                      <a:pt x="2341" y="459"/>
                      <a:pt x="3800" y="277"/>
                    </a:cubicBezTo>
                    <a:cubicBezTo>
                      <a:pt x="3973" y="248"/>
                      <a:pt x="3982" y="1"/>
                      <a:pt x="3827" y="1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200" name="Google Shape;2200;p16"/>
              <p:cNvSpPr/>
              <p:nvPr/>
            </p:nvSpPr>
            <p:spPr>
              <a:xfrm rot="213596">
                <a:off x="670826" y="1320571"/>
                <a:ext cx="133201" cy="52284"/>
              </a:xfrm>
              <a:custGeom>
                <a:rect b="b" l="l" r="r" t="t"/>
                <a:pathLst>
                  <a:path extrusionOk="0" h="2823" w="7192">
                    <a:moveTo>
                      <a:pt x="7" y="2809"/>
                    </a:moveTo>
                    <a:cubicBezTo>
                      <a:pt x="0" y="2809"/>
                      <a:pt x="7" y="2823"/>
                      <a:pt x="27" y="2823"/>
                    </a:cubicBezTo>
                    <a:cubicBezTo>
                      <a:pt x="17" y="2813"/>
                      <a:pt x="11" y="2809"/>
                      <a:pt x="7" y="2809"/>
                    </a:cubicBezTo>
                    <a:close/>
                    <a:moveTo>
                      <a:pt x="5758" y="1"/>
                    </a:moveTo>
                    <a:cubicBezTo>
                      <a:pt x="4911" y="1"/>
                      <a:pt x="4054" y="197"/>
                      <a:pt x="3280" y="543"/>
                    </a:cubicBezTo>
                    <a:cubicBezTo>
                      <a:pt x="2064" y="1090"/>
                      <a:pt x="1030" y="2002"/>
                      <a:pt x="27" y="2823"/>
                    </a:cubicBezTo>
                    <a:cubicBezTo>
                      <a:pt x="1000" y="2154"/>
                      <a:pt x="2034" y="1425"/>
                      <a:pt x="3128" y="938"/>
                    </a:cubicBezTo>
                    <a:cubicBezTo>
                      <a:pt x="3675" y="695"/>
                      <a:pt x="4252" y="482"/>
                      <a:pt x="4800" y="391"/>
                    </a:cubicBezTo>
                    <a:cubicBezTo>
                      <a:pt x="5024" y="362"/>
                      <a:pt x="5245" y="348"/>
                      <a:pt x="5464" y="348"/>
                    </a:cubicBezTo>
                    <a:cubicBezTo>
                      <a:pt x="5930" y="348"/>
                      <a:pt x="6391" y="410"/>
                      <a:pt x="6866" y="513"/>
                    </a:cubicBezTo>
                    <a:cubicBezTo>
                      <a:pt x="6876" y="514"/>
                      <a:pt x="6885" y="515"/>
                      <a:pt x="6894" y="515"/>
                    </a:cubicBezTo>
                    <a:cubicBezTo>
                      <a:pt x="7089" y="515"/>
                      <a:pt x="7192" y="206"/>
                      <a:pt x="6988" y="148"/>
                    </a:cubicBezTo>
                    <a:cubicBezTo>
                      <a:pt x="6587" y="48"/>
                      <a:pt x="6174" y="1"/>
                      <a:pt x="5758" y="1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  <p:grpSp>
          <p:nvGrpSpPr>
            <p:cNvPr id="2201" name="Google Shape;2201;p16"/>
            <p:cNvGrpSpPr/>
            <p:nvPr/>
          </p:nvGrpSpPr>
          <p:grpSpPr>
            <a:xfrm>
              <a:off x="1287499" y="1519165"/>
              <a:ext cx="81803" cy="349206"/>
              <a:chOff x="1287499" y="1519165"/>
              <a:chExt cx="81803" cy="349206"/>
            </a:xfrm>
          </p:grpSpPr>
          <p:sp>
            <p:nvSpPr>
              <p:cNvPr id="2202" name="Google Shape;2202;p16"/>
              <p:cNvSpPr/>
              <p:nvPr/>
            </p:nvSpPr>
            <p:spPr>
              <a:xfrm>
                <a:off x="1293995" y="1687597"/>
                <a:ext cx="49114" cy="45379"/>
              </a:xfrm>
              <a:custGeom>
                <a:rect b="b" l="l" r="r" t="t"/>
                <a:pathLst>
                  <a:path extrusionOk="0" h="1956" w="2117">
                    <a:moveTo>
                      <a:pt x="1665" y="1013"/>
                    </a:moveTo>
                    <a:lnTo>
                      <a:pt x="1665" y="1013"/>
                    </a:lnTo>
                    <a:cubicBezTo>
                      <a:pt x="1677" y="1030"/>
                      <a:pt x="1689" y="1047"/>
                      <a:pt x="1702" y="1064"/>
                    </a:cubicBezTo>
                    <a:lnTo>
                      <a:pt x="1702" y="1064"/>
                    </a:lnTo>
                    <a:cubicBezTo>
                      <a:pt x="1691" y="1045"/>
                      <a:pt x="1678" y="1026"/>
                      <a:pt x="1665" y="1013"/>
                    </a:cubicBezTo>
                    <a:close/>
                    <a:moveTo>
                      <a:pt x="1883" y="1760"/>
                    </a:moveTo>
                    <a:cubicBezTo>
                      <a:pt x="1881" y="1764"/>
                      <a:pt x="1880" y="1768"/>
                      <a:pt x="1878" y="1773"/>
                    </a:cubicBezTo>
                    <a:cubicBezTo>
                      <a:pt x="1873" y="1784"/>
                      <a:pt x="1870" y="1791"/>
                      <a:pt x="1869" y="1795"/>
                    </a:cubicBezTo>
                    <a:lnTo>
                      <a:pt x="1869" y="1795"/>
                    </a:lnTo>
                    <a:cubicBezTo>
                      <a:pt x="1865" y="1796"/>
                      <a:pt x="1858" y="1798"/>
                      <a:pt x="1848" y="1804"/>
                    </a:cubicBezTo>
                    <a:cubicBezTo>
                      <a:pt x="1863" y="1788"/>
                      <a:pt x="1875" y="1773"/>
                      <a:pt x="1883" y="1760"/>
                    </a:cubicBezTo>
                    <a:close/>
                    <a:moveTo>
                      <a:pt x="343" y="1"/>
                    </a:moveTo>
                    <a:cubicBezTo>
                      <a:pt x="140" y="1"/>
                      <a:pt x="0" y="212"/>
                      <a:pt x="54" y="375"/>
                    </a:cubicBezTo>
                    <a:cubicBezTo>
                      <a:pt x="115" y="436"/>
                      <a:pt x="115" y="527"/>
                      <a:pt x="146" y="588"/>
                    </a:cubicBezTo>
                    <a:cubicBezTo>
                      <a:pt x="176" y="679"/>
                      <a:pt x="176" y="740"/>
                      <a:pt x="206" y="831"/>
                    </a:cubicBezTo>
                    <a:cubicBezTo>
                      <a:pt x="237" y="922"/>
                      <a:pt x="328" y="1044"/>
                      <a:pt x="358" y="1165"/>
                    </a:cubicBezTo>
                    <a:lnTo>
                      <a:pt x="480" y="1378"/>
                    </a:lnTo>
                    <a:cubicBezTo>
                      <a:pt x="510" y="1469"/>
                      <a:pt x="601" y="1530"/>
                      <a:pt x="632" y="1591"/>
                    </a:cubicBezTo>
                    <a:cubicBezTo>
                      <a:pt x="662" y="1652"/>
                      <a:pt x="784" y="1682"/>
                      <a:pt x="814" y="1743"/>
                    </a:cubicBezTo>
                    <a:lnTo>
                      <a:pt x="1057" y="1834"/>
                    </a:lnTo>
                    <a:cubicBezTo>
                      <a:pt x="1209" y="1925"/>
                      <a:pt x="1361" y="1956"/>
                      <a:pt x="1513" y="1956"/>
                    </a:cubicBezTo>
                    <a:cubicBezTo>
                      <a:pt x="1635" y="1956"/>
                      <a:pt x="1696" y="1925"/>
                      <a:pt x="1757" y="1895"/>
                    </a:cubicBezTo>
                    <a:cubicBezTo>
                      <a:pt x="1802" y="1895"/>
                      <a:pt x="1830" y="1861"/>
                      <a:pt x="1842" y="1832"/>
                    </a:cubicBezTo>
                    <a:lnTo>
                      <a:pt x="1842" y="1832"/>
                    </a:lnTo>
                    <a:cubicBezTo>
                      <a:pt x="1894" y="1829"/>
                      <a:pt x="1947" y="1821"/>
                      <a:pt x="2000" y="1804"/>
                    </a:cubicBezTo>
                    <a:cubicBezTo>
                      <a:pt x="2026" y="1823"/>
                      <a:pt x="2047" y="1832"/>
                      <a:pt x="2062" y="1832"/>
                    </a:cubicBezTo>
                    <a:cubicBezTo>
                      <a:pt x="2117" y="1832"/>
                      <a:pt x="2101" y="1723"/>
                      <a:pt x="2030" y="1652"/>
                    </a:cubicBezTo>
                    <a:cubicBezTo>
                      <a:pt x="2006" y="1640"/>
                      <a:pt x="1987" y="1628"/>
                      <a:pt x="1969" y="1616"/>
                    </a:cubicBezTo>
                    <a:lnTo>
                      <a:pt x="1969" y="1616"/>
                    </a:lnTo>
                    <a:lnTo>
                      <a:pt x="1969" y="1469"/>
                    </a:lnTo>
                    <a:cubicBezTo>
                      <a:pt x="1969" y="1408"/>
                      <a:pt x="1939" y="1348"/>
                      <a:pt x="1878" y="1317"/>
                    </a:cubicBezTo>
                    <a:cubicBezTo>
                      <a:pt x="1829" y="1218"/>
                      <a:pt x="1759" y="1140"/>
                      <a:pt x="1702" y="1064"/>
                    </a:cubicBezTo>
                    <a:lnTo>
                      <a:pt x="1702" y="1064"/>
                    </a:lnTo>
                    <a:cubicBezTo>
                      <a:pt x="1716" y="1090"/>
                      <a:pt x="1726" y="1118"/>
                      <a:pt x="1726" y="1135"/>
                    </a:cubicBezTo>
                    <a:cubicBezTo>
                      <a:pt x="1635" y="1013"/>
                      <a:pt x="1544" y="861"/>
                      <a:pt x="1422" y="740"/>
                    </a:cubicBezTo>
                    <a:cubicBezTo>
                      <a:pt x="1361" y="679"/>
                      <a:pt x="1240" y="588"/>
                      <a:pt x="1179" y="497"/>
                    </a:cubicBezTo>
                    <a:cubicBezTo>
                      <a:pt x="1057" y="375"/>
                      <a:pt x="936" y="284"/>
                      <a:pt x="784" y="223"/>
                    </a:cubicBezTo>
                    <a:cubicBezTo>
                      <a:pt x="662" y="132"/>
                      <a:pt x="510" y="71"/>
                      <a:pt x="419" y="10"/>
                    </a:cubicBezTo>
                    <a:cubicBezTo>
                      <a:pt x="393" y="4"/>
                      <a:pt x="368" y="1"/>
                      <a:pt x="343" y="1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203" name="Google Shape;2203;p16"/>
              <p:cNvSpPr/>
              <p:nvPr/>
            </p:nvSpPr>
            <p:spPr>
              <a:xfrm>
                <a:off x="1287499" y="1738590"/>
                <a:ext cx="55726" cy="26123"/>
              </a:xfrm>
              <a:custGeom>
                <a:rect b="b" l="l" r="r" t="t"/>
                <a:pathLst>
                  <a:path extrusionOk="0" h="1126" w="2402">
                    <a:moveTo>
                      <a:pt x="942" y="1"/>
                    </a:moveTo>
                    <a:cubicBezTo>
                      <a:pt x="851" y="1"/>
                      <a:pt x="729" y="1"/>
                      <a:pt x="608" y="31"/>
                    </a:cubicBezTo>
                    <a:cubicBezTo>
                      <a:pt x="547" y="31"/>
                      <a:pt x="456" y="62"/>
                      <a:pt x="395" y="62"/>
                    </a:cubicBezTo>
                    <a:lnTo>
                      <a:pt x="304" y="62"/>
                    </a:lnTo>
                    <a:cubicBezTo>
                      <a:pt x="274" y="62"/>
                      <a:pt x="243" y="92"/>
                      <a:pt x="182" y="92"/>
                    </a:cubicBezTo>
                    <a:cubicBezTo>
                      <a:pt x="91" y="183"/>
                      <a:pt x="0" y="335"/>
                      <a:pt x="30" y="457"/>
                    </a:cubicBezTo>
                    <a:cubicBezTo>
                      <a:pt x="122" y="669"/>
                      <a:pt x="304" y="821"/>
                      <a:pt x="486" y="943"/>
                    </a:cubicBezTo>
                    <a:cubicBezTo>
                      <a:pt x="608" y="973"/>
                      <a:pt x="729" y="1065"/>
                      <a:pt x="851" y="1095"/>
                    </a:cubicBezTo>
                    <a:cubicBezTo>
                      <a:pt x="942" y="1125"/>
                      <a:pt x="1094" y="1125"/>
                      <a:pt x="1216" y="1125"/>
                    </a:cubicBezTo>
                    <a:cubicBezTo>
                      <a:pt x="1337" y="1125"/>
                      <a:pt x="1489" y="1095"/>
                      <a:pt x="1611" y="1095"/>
                    </a:cubicBezTo>
                    <a:cubicBezTo>
                      <a:pt x="1702" y="1065"/>
                      <a:pt x="1824" y="1065"/>
                      <a:pt x="1945" y="973"/>
                    </a:cubicBezTo>
                    <a:cubicBezTo>
                      <a:pt x="2006" y="943"/>
                      <a:pt x="2097" y="852"/>
                      <a:pt x="2128" y="761"/>
                    </a:cubicBezTo>
                    <a:lnTo>
                      <a:pt x="2219" y="669"/>
                    </a:lnTo>
                    <a:cubicBezTo>
                      <a:pt x="2249" y="669"/>
                      <a:pt x="2280" y="639"/>
                      <a:pt x="2280" y="609"/>
                    </a:cubicBezTo>
                    <a:cubicBezTo>
                      <a:pt x="2401" y="609"/>
                      <a:pt x="2401" y="487"/>
                      <a:pt x="2280" y="426"/>
                    </a:cubicBezTo>
                    <a:cubicBezTo>
                      <a:pt x="2249" y="365"/>
                      <a:pt x="2219" y="365"/>
                      <a:pt x="2158" y="335"/>
                    </a:cubicBezTo>
                    <a:lnTo>
                      <a:pt x="2128" y="305"/>
                    </a:lnTo>
                    <a:lnTo>
                      <a:pt x="1976" y="153"/>
                    </a:lnTo>
                    <a:cubicBezTo>
                      <a:pt x="1915" y="122"/>
                      <a:pt x="1793" y="62"/>
                      <a:pt x="1702" y="62"/>
                    </a:cubicBezTo>
                    <a:cubicBezTo>
                      <a:pt x="1550" y="31"/>
                      <a:pt x="1398" y="1"/>
                      <a:pt x="1246" y="1"/>
                    </a:cubicBezTo>
                    <a:cubicBezTo>
                      <a:pt x="1141" y="1"/>
                      <a:pt x="1035" y="1"/>
                      <a:pt x="929" y="11"/>
                    </a:cubicBezTo>
                    <a:lnTo>
                      <a:pt x="929" y="11"/>
                    </a:lnTo>
                    <a:cubicBezTo>
                      <a:pt x="934" y="8"/>
                      <a:pt x="938" y="5"/>
                      <a:pt x="942" y="1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204" name="Google Shape;2204;p16"/>
              <p:cNvSpPr/>
              <p:nvPr/>
            </p:nvSpPr>
            <p:spPr>
              <a:xfrm>
                <a:off x="1312880" y="1773854"/>
                <a:ext cx="33872" cy="23293"/>
              </a:xfrm>
              <a:custGeom>
                <a:rect b="b" l="l" r="r" t="t"/>
                <a:pathLst>
                  <a:path extrusionOk="0" h="1004" w="1460">
                    <a:moveTo>
                      <a:pt x="1216" y="61"/>
                    </a:moveTo>
                    <a:cubicBezTo>
                      <a:pt x="1216" y="71"/>
                      <a:pt x="1213" y="75"/>
                      <a:pt x="1208" y="75"/>
                    </a:cubicBezTo>
                    <a:cubicBezTo>
                      <a:pt x="1208" y="75"/>
                      <a:pt x="1208" y="75"/>
                      <a:pt x="1208" y="75"/>
                    </a:cubicBezTo>
                    <a:lnTo>
                      <a:pt x="1208" y="75"/>
                    </a:lnTo>
                    <a:cubicBezTo>
                      <a:pt x="1211" y="71"/>
                      <a:pt x="1213" y="67"/>
                      <a:pt x="1216" y="61"/>
                    </a:cubicBezTo>
                    <a:close/>
                    <a:moveTo>
                      <a:pt x="821" y="1"/>
                    </a:moveTo>
                    <a:cubicBezTo>
                      <a:pt x="760" y="1"/>
                      <a:pt x="699" y="1"/>
                      <a:pt x="669" y="31"/>
                    </a:cubicBezTo>
                    <a:lnTo>
                      <a:pt x="426" y="31"/>
                    </a:lnTo>
                    <a:cubicBezTo>
                      <a:pt x="365" y="31"/>
                      <a:pt x="274" y="122"/>
                      <a:pt x="243" y="152"/>
                    </a:cubicBezTo>
                    <a:cubicBezTo>
                      <a:pt x="152" y="213"/>
                      <a:pt x="91" y="274"/>
                      <a:pt x="61" y="365"/>
                    </a:cubicBezTo>
                    <a:cubicBezTo>
                      <a:pt x="0" y="456"/>
                      <a:pt x="0" y="578"/>
                      <a:pt x="0" y="669"/>
                    </a:cubicBezTo>
                    <a:cubicBezTo>
                      <a:pt x="61" y="760"/>
                      <a:pt x="91" y="821"/>
                      <a:pt x="122" y="852"/>
                    </a:cubicBezTo>
                    <a:cubicBezTo>
                      <a:pt x="152" y="912"/>
                      <a:pt x="213" y="943"/>
                      <a:pt x="274" y="973"/>
                    </a:cubicBezTo>
                    <a:cubicBezTo>
                      <a:pt x="304" y="1004"/>
                      <a:pt x="395" y="1004"/>
                      <a:pt x="456" y="1004"/>
                    </a:cubicBezTo>
                    <a:cubicBezTo>
                      <a:pt x="547" y="1004"/>
                      <a:pt x="608" y="1004"/>
                      <a:pt x="699" y="973"/>
                    </a:cubicBezTo>
                    <a:cubicBezTo>
                      <a:pt x="760" y="943"/>
                      <a:pt x="821" y="943"/>
                      <a:pt x="882" y="852"/>
                    </a:cubicBezTo>
                    <a:cubicBezTo>
                      <a:pt x="973" y="821"/>
                      <a:pt x="1064" y="760"/>
                      <a:pt x="1125" y="669"/>
                    </a:cubicBezTo>
                    <a:cubicBezTo>
                      <a:pt x="1186" y="608"/>
                      <a:pt x="1216" y="517"/>
                      <a:pt x="1277" y="456"/>
                    </a:cubicBezTo>
                    <a:cubicBezTo>
                      <a:pt x="1277" y="426"/>
                      <a:pt x="1307" y="426"/>
                      <a:pt x="1307" y="365"/>
                    </a:cubicBezTo>
                    <a:cubicBezTo>
                      <a:pt x="1307" y="365"/>
                      <a:pt x="1307" y="335"/>
                      <a:pt x="1338" y="335"/>
                    </a:cubicBezTo>
                    <a:cubicBezTo>
                      <a:pt x="1353" y="320"/>
                      <a:pt x="1360" y="290"/>
                      <a:pt x="1364" y="260"/>
                    </a:cubicBezTo>
                    <a:lnTo>
                      <a:pt x="1364" y="260"/>
                    </a:lnTo>
                    <a:cubicBezTo>
                      <a:pt x="1377" y="232"/>
                      <a:pt x="1391" y="202"/>
                      <a:pt x="1429" y="183"/>
                    </a:cubicBezTo>
                    <a:cubicBezTo>
                      <a:pt x="1459" y="152"/>
                      <a:pt x="1459" y="61"/>
                      <a:pt x="1429" y="31"/>
                    </a:cubicBezTo>
                    <a:cubicBezTo>
                      <a:pt x="1338" y="61"/>
                      <a:pt x="1277" y="61"/>
                      <a:pt x="1216" y="61"/>
                    </a:cubicBezTo>
                    <a:lnTo>
                      <a:pt x="1034" y="61"/>
                    </a:lnTo>
                    <a:cubicBezTo>
                      <a:pt x="973" y="61"/>
                      <a:pt x="912" y="61"/>
                      <a:pt x="851" y="31"/>
                    </a:cubicBezTo>
                    <a:lnTo>
                      <a:pt x="973" y="31"/>
                    </a:lnTo>
                    <a:cubicBezTo>
                      <a:pt x="912" y="31"/>
                      <a:pt x="851" y="1"/>
                      <a:pt x="821" y="1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205" name="Google Shape;2205;p16"/>
              <p:cNvSpPr/>
              <p:nvPr/>
            </p:nvSpPr>
            <p:spPr>
              <a:xfrm>
                <a:off x="1334038" y="1800766"/>
                <a:ext cx="35264" cy="67605"/>
              </a:xfrm>
              <a:custGeom>
                <a:rect b="b" l="l" r="r" t="t"/>
                <a:pathLst>
                  <a:path extrusionOk="0" h="2914" w="1520">
                    <a:moveTo>
                      <a:pt x="911" y="1"/>
                    </a:moveTo>
                    <a:cubicBezTo>
                      <a:pt x="839" y="1"/>
                      <a:pt x="765" y="32"/>
                      <a:pt x="699" y="87"/>
                    </a:cubicBezTo>
                    <a:lnTo>
                      <a:pt x="620" y="166"/>
                    </a:lnTo>
                    <a:lnTo>
                      <a:pt x="620" y="166"/>
                    </a:lnTo>
                    <a:cubicBezTo>
                      <a:pt x="379" y="276"/>
                      <a:pt x="247" y="555"/>
                      <a:pt x="152" y="816"/>
                    </a:cubicBezTo>
                    <a:cubicBezTo>
                      <a:pt x="91" y="1029"/>
                      <a:pt x="0" y="1303"/>
                      <a:pt x="61" y="1546"/>
                    </a:cubicBezTo>
                    <a:cubicBezTo>
                      <a:pt x="61" y="1698"/>
                      <a:pt x="91" y="1850"/>
                      <a:pt x="122" y="1941"/>
                    </a:cubicBezTo>
                    <a:cubicBezTo>
                      <a:pt x="152" y="2062"/>
                      <a:pt x="182" y="2184"/>
                      <a:pt x="274" y="2336"/>
                    </a:cubicBezTo>
                    <a:lnTo>
                      <a:pt x="284" y="2379"/>
                    </a:lnTo>
                    <a:lnTo>
                      <a:pt x="284" y="2379"/>
                    </a:lnTo>
                    <a:cubicBezTo>
                      <a:pt x="284" y="2379"/>
                      <a:pt x="283" y="2379"/>
                      <a:pt x="283" y="2379"/>
                    </a:cubicBezTo>
                    <a:cubicBezTo>
                      <a:pt x="278" y="2379"/>
                      <a:pt x="285" y="2400"/>
                      <a:pt x="304" y="2458"/>
                    </a:cubicBezTo>
                    <a:lnTo>
                      <a:pt x="284" y="2379"/>
                    </a:lnTo>
                    <a:lnTo>
                      <a:pt x="284" y="2379"/>
                    </a:lnTo>
                    <a:cubicBezTo>
                      <a:pt x="288" y="2381"/>
                      <a:pt x="295" y="2387"/>
                      <a:pt x="304" y="2397"/>
                    </a:cubicBezTo>
                    <a:lnTo>
                      <a:pt x="304" y="2458"/>
                    </a:lnTo>
                    <a:cubicBezTo>
                      <a:pt x="334" y="2610"/>
                      <a:pt x="426" y="2670"/>
                      <a:pt x="486" y="2792"/>
                    </a:cubicBezTo>
                    <a:cubicBezTo>
                      <a:pt x="578" y="2914"/>
                      <a:pt x="730" y="2914"/>
                      <a:pt x="851" y="2914"/>
                    </a:cubicBezTo>
                    <a:cubicBezTo>
                      <a:pt x="973" y="2914"/>
                      <a:pt x="1064" y="2822"/>
                      <a:pt x="1155" y="2701"/>
                    </a:cubicBezTo>
                    <a:cubicBezTo>
                      <a:pt x="1216" y="2610"/>
                      <a:pt x="1277" y="2518"/>
                      <a:pt x="1307" y="2397"/>
                    </a:cubicBezTo>
                    <a:cubicBezTo>
                      <a:pt x="1338" y="2336"/>
                      <a:pt x="1368" y="2214"/>
                      <a:pt x="1429" y="2154"/>
                    </a:cubicBezTo>
                    <a:cubicBezTo>
                      <a:pt x="1490" y="1910"/>
                      <a:pt x="1520" y="1698"/>
                      <a:pt x="1520" y="1455"/>
                    </a:cubicBezTo>
                    <a:cubicBezTo>
                      <a:pt x="1520" y="1242"/>
                      <a:pt x="1490" y="999"/>
                      <a:pt x="1459" y="786"/>
                    </a:cubicBezTo>
                    <a:lnTo>
                      <a:pt x="1338" y="421"/>
                    </a:lnTo>
                    <a:lnTo>
                      <a:pt x="1216" y="330"/>
                    </a:lnTo>
                    <a:cubicBezTo>
                      <a:pt x="1158" y="97"/>
                      <a:pt x="1038" y="1"/>
                      <a:pt x="911" y="1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206" name="Google Shape;2206;p16"/>
              <p:cNvSpPr/>
              <p:nvPr/>
            </p:nvSpPr>
            <p:spPr>
              <a:xfrm>
                <a:off x="1304412" y="1807703"/>
                <a:ext cx="24708" cy="23989"/>
              </a:xfrm>
              <a:custGeom>
                <a:rect b="b" l="l" r="r" t="t"/>
                <a:pathLst>
                  <a:path extrusionOk="0" h="1034" w="1065">
                    <a:moveTo>
                      <a:pt x="943" y="1"/>
                    </a:moveTo>
                    <a:lnTo>
                      <a:pt x="791" y="31"/>
                    </a:lnTo>
                    <a:cubicBezTo>
                      <a:pt x="760" y="31"/>
                      <a:pt x="760" y="31"/>
                      <a:pt x="730" y="61"/>
                    </a:cubicBezTo>
                    <a:cubicBezTo>
                      <a:pt x="669" y="61"/>
                      <a:pt x="639" y="92"/>
                      <a:pt x="608" y="92"/>
                    </a:cubicBezTo>
                    <a:cubicBezTo>
                      <a:pt x="578" y="122"/>
                      <a:pt x="517" y="152"/>
                      <a:pt x="487" y="152"/>
                    </a:cubicBezTo>
                    <a:cubicBezTo>
                      <a:pt x="365" y="244"/>
                      <a:pt x="304" y="274"/>
                      <a:pt x="183" y="365"/>
                    </a:cubicBezTo>
                    <a:cubicBezTo>
                      <a:pt x="122" y="396"/>
                      <a:pt x="31" y="517"/>
                      <a:pt x="0" y="578"/>
                    </a:cubicBezTo>
                    <a:lnTo>
                      <a:pt x="0" y="760"/>
                    </a:lnTo>
                    <a:cubicBezTo>
                      <a:pt x="0" y="821"/>
                      <a:pt x="31" y="852"/>
                      <a:pt x="61" y="882"/>
                    </a:cubicBezTo>
                    <a:lnTo>
                      <a:pt x="183" y="1004"/>
                    </a:lnTo>
                    <a:cubicBezTo>
                      <a:pt x="213" y="1034"/>
                      <a:pt x="244" y="1034"/>
                      <a:pt x="335" y="1034"/>
                    </a:cubicBezTo>
                    <a:lnTo>
                      <a:pt x="487" y="1034"/>
                    </a:lnTo>
                    <a:cubicBezTo>
                      <a:pt x="578" y="1034"/>
                      <a:pt x="608" y="1004"/>
                      <a:pt x="639" y="912"/>
                    </a:cubicBezTo>
                    <a:cubicBezTo>
                      <a:pt x="760" y="821"/>
                      <a:pt x="821" y="700"/>
                      <a:pt x="912" y="578"/>
                    </a:cubicBezTo>
                    <a:cubicBezTo>
                      <a:pt x="943" y="548"/>
                      <a:pt x="943" y="517"/>
                      <a:pt x="973" y="426"/>
                    </a:cubicBezTo>
                    <a:cubicBezTo>
                      <a:pt x="1004" y="365"/>
                      <a:pt x="1004" y="304"/>
                      <a:pt x="1064" y="244"/>
                    </a:cubicBezTo>
                    <a:cubicBezTo>
                      <a:pt x="1064" y="152"/>
                      <a:pt x="1064" y="92"/>
                      <a:pt x="1004" y="61"/>
                    </a:cubicBezTo>
                    <a:cubicBezTo>
                      <a:pt x="973" y="1"/>
                      <a:pt x="943" y="1"/>
                      <a:pt x="943" y="1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207" name="Google Shape;2207;p16"/>
              <p:cNvSpPr/>
              <p:nvPr/>
            </p:nvSpPr>
            <p:spPr>
              <a:xfrm>
                <a:off x="1300371" y="1643099"/>
                <a:ext cx="38814" cy="62918"/>
              </a:xfrm>
              <a:custGeom>
                <a:rect b="b" l="l" r="r" t="t"/>
                <a:pathLst>
                  <a:path extrusionOk="0" h="2712" w="1673">
                    <a:moveTo>
                      <a:pt x="541" y="0"/>
                    </a:moveTo>
                    <a:cubicBezTo>
                      <a:pt x="409" y="0"/>
                      <a:pt x="283" y="57"/>
                      <a:pt x="213" y="196"/>
                    </a:cubicBezTo>
                    <a:cubicBezTo>
                      <a:pt x="183" y="317"/>
                      <a:pt x="122" y="378"/>
                      <a:pt x="61" y="500"/>
                    </a:cubicBezTo>
                    <a:cubicBezTo>
                      <a:pt x="31" y="621"/>
                      <a:pt x="0" y="773"/>
                      <a:pt x="0" y="925"/>
                    </a:cubicBezTo>
                    <a:cubicBezTo>
                      <a:pt x="0" y="1168"/>
                      <a:pt x="152" y="1533"/>
                      <a:pt x="304" y="1746"/>
                    </a:cubicBezTo>
                    <a:cubicBezTo>
                      <a:pt x="456" y="1989"/>
                      <a:pt x="608" y="2232"/>
                      <a:pt x="821" y="2354"/>
                    </a:cubicBezTo>
                    <a:cubicBezTo>
                      <a:pt x="882" y="2384"/>
                      <a:pt x="912" y="2384"/>
                      <a:pt x="943" y="2445"/>
                    </a:cubicBezTo>
                    <a:cubicBezTo>
                      <a:pt x="967" y="2445"/>
                      <a:pt x="1030" y="2484"/>
                      <a:pt x="1070" y="2484"/>
                    </a:cubicBezTo>
                    <a:cubicBezTo>
                      <a:pt x="1080" y="2484"/>
                      <a:pt x="1089" y="2481"/>
                      <a:pt x="1095" y="2475"/>
                    </a:cubicBezTo>
                    <a:cubicBezTo>
                      <a:pt x="1125" y="2506"/>
                      <a:pt x="1186" y="2506"/>
                      <a:pt x="1216" y="2506"/>
                    </a:cubicBezTo>
                    <a:cubicBezTo>
                      <a:pt x="1247" y="2536"/>
                      <a:pt x="1247" y="2597"/>
                      <a:pt x="1277" y="2627"/>
                    </a:cubicBezTo>
                    <a:cubicBezTo>
                      <a:pt x="1334" y="2685"/>
                      <a:pt x="1400" y="2712"/>
                      <a:pt x="1457" y="2712"/>
                    </a:cubicBezTo>
                    <a:cubicBezTo>
                      <a:pt x="1551" y="2712"/>
                      <a:pt x="1619" y="2638"/>
                      <a:pt x="1581" y="2506"/>
                    </a:cubicBezTo>
                    <a:cubicBezTo>
                      <a:pt x="1581" y="2466"/>
                      <a:pt x="1568" y="2440"/>
                      <a:pt x="1559" y="2401"/>
                    </a:cubicBezTo>
                    <a:lnTo>
                      <a:pt x="1559" y="2401"/>
                    </a:lnTo>
                    <a:cubicBezTo>
                      <a:pt x="1595" y="2237"/>
                      <a:pt x="1672" y="2093"/>
                      <a:pt x="1672" y="1898"/>
                    </a:cubicBezTo>
                    <a:cubicBezTo>
                      <a:pt x="1672" y="1685"/>
                      <a:pt x="1581" y="1442"/>
                      <a:pt x="1520" y="1260"/>
                    </a:cubicBezTo>
                    <a:cubicBezTo>
                      <a:pt x="1490" y="1168"/>
                      <a:pt x="1490" y="1108"/>
                      <a:pt x="1429" y="986"/>
                    </a:cubicBezTo>
                    <a:cubicBezTo>
                      <a:pt x="1399" y="895"/>
                      <a:pt x="1368" y="712"/>
                      <a:pt x="1277" y="591"/>
                    </a:cubicBezTo>
                    <a:cubicBezTo>
                      <a:pt x="1216" y="469"/>
                      <a:pt x="1125" y="378"/>
                      <a:pt x="1064" y="287"/>
                    </a:cubicBezTo>
                    <a:lnTo>
                      <a:pt x="973" y="196"/>
                    </a:lnTo>
                    <a:lnTo>
                      <a:pt x="973" y="196"/>
                    </a:lnTo>
                    <a:cubicBezTo>
                      <a:pt x="1007" y="246"/>
                      <a:pt x="1022" y="268"/>
                      <a:pt x="1018" y="268"/>
                    </a:cubicBezTo>
                    <a:cubicBezTo>
                      <a:pt x="1015" y="268"/>
                      <a:pt x="1000" y="253"/>
                      <a:pt x="973" y="226"/>
                    </a:cubicBezTo>
                    <a:lnTo>
                      <a:pt x="943" y="196"/>
                    </a:lnTo>
                    <a:cubicBezTo>
                      <a:pt x="860" y="80"/>
                      <a:pt x="697" y="0"/>
                      <a:pt x="541" y="0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208" name="Google Shape;2208;p16"/>
              <p:cNvSpPr/>
              <p:nvPr/>
            </p:nvSpPr>
            <p:spPr>
              <a:xfrm>
                <a:off x="1294014" y="1602499"/>
                <a:ext cx="39533" cy="37398"/>
              </a:xfrm>
              <a:custGeom>
                <a:rect b="b" l="l" r="r" t="t"/>
                <a:pathLst>
                  <a:path extrusionOk="0" h="1612" w="1704">
                    <a:moveTo>
                      <a:pt x="1186" y="1581"/>
                    </a:moveTo>
                    <a:cubicBezTo>
                      <a:pt x="1190" y="1581"/>
                      <a:pt x="1192" y="1581"/>
                      <a:pt x="1195" y="1582"/>
                    </a:cubicBezTo>
                    <a:lnTo>
                      <a:pt x="1195" y="1582"/>
                    </a:lnTo>
                    <a:cubicBezTo>
                      <a:pt x="1195" y="1582"/>
                      <a:pt x="1194" y="1581"/>
                      <a:pt x="1193" y="1581"/>
                    </a:cubicBezTo>
                    <a:close/>
                    <a:moveTo>
                      <a:pt x="1195" y="1582"/>
                    </a:moveTo>
                    <a:cubicBezTo>
                      <a:pt x="1200" y="1585"/>
                      <a:pt x="1206" y="1588"/>
                      <a:pt x="1211" y="1590"/>
                    </a:cubicBezTo>
                    <a:lnTo>
                      <a:pt x="1211" y="1590"/>
                    </a:lnTo>
                    <a:cubicBezTo>
                      <a:pt x="1206" y="1587"/>
                      <a:pt x="1202" y="1583"/>
                      <a:pt x="1195" y="1582"/>
                    </a:cubicBezTo>
                    <a:close/>
                    <a:moveTo>
                      <a:pt x="1211" y="1590"/>
                    </a:moveTo>
                    <a:cubicBezTo>
                      <a:pt x="1221" y="1599"/>
                      <a:pt x="1228" y="1611"/>
                      <a:pt x="1247" y="1611"/>
                    </a:cubicBezTo>
                    <a:cubicBezTo>
                      <a:pt x="1235" y="1604"/>
                      <a:pt x="1223" y="1597"/>
                      <a:pt x="1211" y="1590"/>
                    </a:cubicBezTo>
                    <a:close/>
                    <a:moveTo>
                      <a:pt x="578" y="0"/>
                    </a:moveTo>
                    <a:cubicBezTo>
                      <a:pt x="548" y="0"/>
                      <a:pt x="457" y="0"/>
                      <a:pt x="426" y="61"/>
                    </a:cubicBezTo>
                    <a:cubicBezTo>
                      <a:pt x="305" y="92"/>
                      <a:pt x="214" y="122"/>
                      <a:pt x="153" y="213"/>
                    </a:cubicBezTo>
                    <a:cubicBezTo>
                      <a:pt x="92" y="274"/>
                      <a:pt x="31" y="365"/>
                      <a:pt x="1" y="456"/>
                    </a:cubicBezTo>
                    <a:lnTo>
                      <a:pt x="1" y="548"/>
                    </a:lnTo>
                    <a:lnTo>
                      <a:pt x="1" y="699"/>
                    </a:lnTo>
                    <a:lnTo>
                      <a:pt x="1" y="760"/>
                    </a:lnTo>
                    <a:cubicBezTo>
                      <a:pt x="31" y="821"/>
                      <a:pt x="31" y="882"/>
                      <a:pt x="62" y="912"/>
                    </a:cubicBezTo>
                    <a:cubicBezTo>
                      <a:pt x="122" y="973"/>
                      <a:pt x="153" y="1003"/>
                      <a:pt x="153" y="1034"/>
                    </a:cubicBezTo>
                    <a:lnTo>
                      <a:pt x="183" y="1064"/>
                    </a:lnTo>
                    <a:cubicBezTo>
                      <a:pt x="214" y="1125"/>
                      <a:pt x="274" y="1155"/>
                      <a:pt x="305" y="1155"/>
                    </a:cubicBezTo>
                    <a:cubicBezTo>
                      <a:pt x="457" y="1277"/>
                      <a:pt x="609" y="1338"/>
                      <a:pt x="761" y="1429"/>
                    </a:cubicBezTo>
                    <a:cubicBezTo>
                      <a:pt x="895" y="1456"/>
                      <a:pt x="1053" y="1507"/>
                      <a:pt x="1193" y="1581"/>
                    </a:cubicBezTo>
                    <a:lnTo>
                      <a:pt x="1217" y="1581"/>
                    </a:lnTo>
                    <a:cubicBezTo>
                      <a:pt x="1247" y="1611"/>
                      <a:pt x="1338" y="1611"/>
                      <a:pt x="1369" y="1611"/>
                    </a:cubicBezTo>
                    <a:cubicBezTo>
                      <a:pt x="1429" y="1611"/>
                      <a:pt x="1490" y="1581"/>
                      <a:pt x="1551" y="1520"/>
                    </a:cubicBezTo>
                    <a:cubicBezTo>
                      <a:pt x="1581" y="1490"/>
                      <a:pt x="1642" y="1459"/>
                      <a:pt x="1642" y="1429"/>
                    </a:cubicBezTo>
                    <a:cubicBezTo>
                      <a:pt x="1703" y="1429"/>
                      <a:pt x="1703" y="1338"/>
                      <a:pt x="1673" y="1277"/>
                    </a:cubicBezTo>
                    <a:cubicBezTo>
                      <a:pt x="1612" y="1064"/>
                      <a:pt x="1490" y="882"/>
                      <a:pt x="1399" y="699"/>
                    </a:cubicBezTo>
                    <a:cubicBezTo>
                      <a:pt x="1369" y="669"/>
                      <a:pt x="1369" y="608"/>
                      <a:pt x="1338" y="578"/>
                    </a:cubicBezTo>
                    <a:cubicBezTo>
                      <a:pt x="1308" y="517"/>
                      <a:pt x="1217" y="426"/>
                      <a:pt x="1186" y="365"/>
                    </a:cubicBezTo>
                    <a:lnTo>
                      <a:pt x="1065" y="244"/>
                    </a:lnTo>
                    <a:cubicBezTo>
                      <a:pt x="1034" y="213"/>
                      <a:pt x="1004" y="152"/>
                      <a:pt x="943" y="152"/>
                    </a:cubicBezTo>
                    <a:cubicBezTo>
                      <a:pt x="882" y="122"/>
                      <a:pt x="822" y="92"/>
                      <a:pt x="730" y="61"/>
                    </a:cubicBezTo>
                    <a:cubicBezTo>
                      <a:pt x="700" y="61"/>
                      <a:pt x="609" y="61"/>
                      <a:pt x="578" y="0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209" name="Google Shape;2209;p16"/>
              <p:cNvSpPr/>
              <p:nvPr/>
            </p:nvSpPr>
            <p:spPr>
              <a:xfrm>
                <a:off x="1318873" y="1587779"/>
                <a:ext cx="21878" cy="22968"/>
              </a:xfrm>
              <a:custGeom>
                <a:rect b="b" l="l" r="r" t="t"/>
                <a:pathLst>
                  <a:path extrusionOk="0" h="990" w="943">
                    <a:moveTo>
                      <a:pt x="304" y="0"/>
                    </a:moveTo>
                    <a:cubicBezTo>
                      <a:pt x="247" y="0"/>
                      <a:pt x="193" y="16"/>
                      <a:pt x="152" y="58"/>
                    </a:cubicBezTo>
                    <a:cubicBezTo>
                      <a:pt x="30" y="149"/>
                      <a:pt x="0" y="301"/>
                      <a:pt x="30" y="422"/>
                    </a:cubicBezTo>
                    <a:cubicBezTo>
                      <a:pt x="30" y="453"/>
                      <a:pt x="61" y="483"/>
                      <a:pt x="91" y="513"/>
                    </a:cubicBezTo>
                    <a:cubicBezTo>
                      <a:pt x="91" y="513"/>
                      <a:pt x="91" y="544"/>
                      <a:pt x="152" y="544"/>
                    </a:cubicBezTo>
                    <a:cubicBezTo>
                      <a:pt x="152" y="605"/>
                      <a:pt x="182" y="605"/>
                      <a:pt x="182" y="635"/>
                    </a:cubicBezTo>
                    <a:lnTo>
                      <a:pt x="243" y="726"/>
                    </a:lnTo>
                    <a:cubicBezTo>
                      <a:pt x="304" y="726"/>
                      <a:pt x="304" y="757"/>
                      <a:pt x="334" y="757"/>
                    </a:cubicBezTo>
                    <a:cubicBezTo>
                      <a:pt x="365" y="757"/>
                      <a:pt x="365" y="787"/>
                      <a:pt x="395" y="787"/>
                    </a:cubicBezTo>
                    <a:cubicBezTo>
                      <a:pt x="426" y="817"/>
                      <a:pt x="486" y="817"/>
                      <a:pt x="517" y="848"/>
                    </a:cubicBezTo>
                    <a:cubicBezTo>
                      <a:pt x="547" y="848"/>
                      <a:pt x="608" y="909"/>
                      <a:pt x="638" y="909"/>
                    </a:cubicBezTo>
                    <a:cubicBezTo>
                      <a:pt x="638" y="909"/>
                      <a:pt x="608" y="909"/>
                      <a:pt x="608" y="848"/>
                    </a:cubicBezTo>
                    <a:lnTo>
                      <a:pt x="608" y="848"/>
                    </a:lnTo>
                    <a:cubicBezTo>
                      <a:pt x="669" y="909"/>
                      <a:pt x="699" y="939"/>
                      <a:pt x="790" y="969"/>
                    </a:cubicBezTo>
                    <a:cubicBezTo>
                      <a:pt x="803" y="982"/>
                      <a:pt x="826" y="989"/>
                      <a:pt x="851" y="989"/>
                    </a:cubicBezTo>
                    <a:cubicBezTo>
                      <a:pt x="886" y="989"/>
                      <a:pt x="924" y="975"/>
                      <a:pt x="942" y="939"/>
                    </a:cubicBezTo>
                    <a:cubicBezTo>
                      <a:pt x="851" y="939"/>
                      <a:pt x="912" y="878"/>
                      <a:pt x="851" y="817"/>
                    </a:cubicBezTo>
                    <a:cubicBezTo>
                      <a:pt x="821" y="757"/>
                      <a:pt x="790" y="726"/>
                      <a:pt x="790" y="635"/>
                    </a:cubicBezTo>
                    <a:lnTo>
                      <a:pt x="790" y="635"/>
                    </a:lnTo>
                    <a:cubicBezTo>
                      <a:pt x="790" y="635"/>
                      <a:pt x="791" y="665"/>
                      <a:pt x="821" y="665"/>
                    </a:cubicBezTo>
                    <a:cubicBezTo>
                      <a:pt x="821" y="635"/>
                      <a:pt x="790" y="605"/>
                      <a:pt x="790" y="513"/>
                    </a:cubicBezTo>
                    <a:cubicBezTo>
                      <a:pt x="790" y="453"/>
                      <a:pt x="760" y="422"/>
                      <a:pt x="699" y="331"/>
                    </a:cubicBezTo>
                    <a:cubicBezTo>
                      <a:pt x="699" y="301"/>
                      <a:pt x="669" y="301"/>
                      <a:pt x="669" y="240"/>
                    </a:cubicBezTo>
                    <a:cubicBezTo>
                      <a:pt x="638" y="210"/>
                      <a:pt x="608" y="179"/>
                      <a:pt x="608" y="149"/>
                    </a:cubicBezTo>
                    <a:lnTo>
                      <a:pt x="517" y="58"/>
                    </a:lnTo>
                    <a:cubicBezTo>
                      <a:pt x="450" y="24"/>
                      <a:pt x="374" y="0"/>
                      <a:pt x="304" y="0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210" name="Google Shape;2210;p16"/>
              <p:cNvSpPr/>
              <p:nvPr/>
            </p:nvSpPr>
            <p:spPr>
              <a:xfrm>
                <a:off x="1292692" y="1540103"/>
                <a:ext cx="40229" cy="39417"/>
              </a:xfrm>
              <a:custGeom>
                <a:rect b="b" l="l" r="r" t="t"/>
                <a:pathLst>
                  <a:path extrusionOk="0" h="1699" w="1734">
                    <a:moveTo>
                      <a:pt x="511" y="1"/>
                    </a:moveTo>
                    <a:cubicBezTo>
                      <a:pt x="451" y="1"/>
                      <a:pt x="392" y="8"/>
                      <a:pt x="335" y="27"/>
                    </a:cubicBezTo>
                    <a:cubicBezTo>
                      <a:pt x="183" y="57"/>
                      <a:pt x="62" y="179"/>
                      <a:pt x="31" y="270"/>
                    </a:cubicBezTo>
                    <a:cubicBezTo>
                      <a:pt x="1" y="361"/>
                      <a:pt x="1" y="391"/>
                      <a:pt x="1" y="483"/>
                    </a:cubicBezTo>
                    <a:cubicBezTo>
                      <a:pt x="1" y="543"/>
                      <a:pt x="31" y="665"/>
                      <a:pt x="62" y="726"/>
                    </a:cubicBezTo>
                    <a:cubicBezTo>
                      <a:pt x="123" y="817"/>
                      <a:pt x="183" y="878"/>
                      <a:pt x="274" y="969"/>
                    </a:cubicBezTo>
                    <a:lnTo>
                      <a:pt x="335" y="1030"/>
                    </a:lnTo>
                    <a:cubicBezTo>
                      <a:pt x="357" y="1095"/>
                      <a:pt x="409" y="1129"/>
                      <a:pt x="460" y="1154"/>
                    </a:cubicBezTo>
                    <a:lnTo>
                      <a:pt x="460" y="1154"/>
                    </a:lnTo>
                    <a:cubicBezTo>
                      <a:pt x="518" y="1212"/>
                      <a:pt x="594" y="1283"/>
                      <a:pt x="670" y="1334"/>
                    </a:cubicBezTo>
                    <a:cubicBezTo>
                      <a:pt x="695" y="1359"/>
                      <a:pt x="721" y="1379"/>
                      <a:pt x="744" y="1396"/>
                    </a:cubicBezTo>
                    <a:lnTo>
                      <a:pt x="744" y="1396"/>
                    </a:lnTo>
                    <a:cubicBezTo>
                      <a:pt x="739" y="1395"/>
                      <a:pt x="735" y="1394"/>
                      <a:pt x="730" y="1394"/>
                    </a:cubicBezTo>
                    <a:cubicBezTo>
                      <a:pt x="791" y="1425"/>
                      <a:pt x="822" y="1486"/>
                      <a:pt x="913" y="1546"/>
                    </a:cubicBezTo>
                    <a:cubicBezTo>
                      <a:pt x="943" y="1546"/>
                      <a:pt x="943" y="1577"/>
                      <a:pt x="974" y="1577"/>
                    </a:cubicBezTo>
                    <a:cubicBezTo>
                      <a:pt x="1065" y="1607"/>
                      <a:pt x="1095" y="1638"/>
                      <a:pt x="1186" y="1638"/>
                    </a:cubicBezTo>
                    <a:lnTo>
                      <a:pt x="1338" y="1638"/>
                    </a:lnTo>
                    <a:cubicBezTo>
                      <a:pt x="1298" y="1638"/>
                      <a:pt x="1352" y="1665"/>
                      <a:pt x="1410" y="1665"/>
                    </a:cubicBezTo>
                    <a:cubicBezTo>
                      <a:pt x="1440" y="1665"/>
                      <a:pt x="1470" y="1658"/>
                      <a:pt x="1490" y="1638"/>
                    </a:cubicBezTo>
                    <a:cubicBezTo>
                      <a:pt x="1513" y="1638"/>
                      <a:pt x="1519" y="1638"/>
                      <a:pt x="1534" y="1664"/>
                    </a:cubicBezTo>
                    <a:lnTo>
                      <a:pt x="1534" y="1664"/>
                    </a:lnTo>
                    <a:cubicBezTo>
                      <a:pt x="1548" y="1641"/>
                      <a:pt x="1580" y="1609"/>
                      <a:pt x="1612" y="1577"/>
                    </a:cubicBezTo>
                    <a:cubicBezTo>
                      <a:pt x="1612" y="1546"/>
                      <a:pt x="1642" y="1486"/>
                      <a:pt x="1642" y="1486"/>
                    </a:cubicBezTo>
                    <a:lnTo>
                      <a:pt x="1642" y="1455"/>
                    </a:lnTo>
                    <a:cubicBezTo>
                      <a:pt x="1703" y="1334"/>
                      <a:pt x="1703" y="1242"/>
                      <a:pt x="1703" y="1090"/>
                    </a:cubicBezTo>
                    <a:lnTo>
                      <a:pt x="1703" y="1242"/>
                    </a:lnTo>
                    <a:cubicBezTo>
                      <a:pt x="1703" y="1121"/>
                      <a:pt x="1733" y="1030"/>
                      <a:pt x="1703" y="938"/>
                    </a:cubicBezTo>
                    <a:cubicBezTo>
                      <a:pt x="1703" y="938"/>
                      <a:pt x="1703" y="878"/>
                      <a:pt x="1673" y="878"/>
                    </a:cubicBezTo>
                    <a:lnTo>
                      <a:pt x="1551" y="665"/>
                    </a:lnTo>
                    <a:cubicBezTo>
                      <a:pt x="1521" y="574"/>
                      <a:pt x="1430" y="513"/>
                      <a:pt x="1399" y="422"/>
                    </a:cubicBezTo>
                    <a:lnTo>
                      <a:pt x="1217" y="239"/>
                    </a:lnTo>
                    <a:cubicBezTo>
                      <a:pt x="1095" y="179"/>
                      <a:pt x="974" y="87"/>
                      <a:pt x="882" y="57"/>
                    </a:cubicBezTo>
                    <a:cubicBezTo>
                      <a:pt x="778" y="36"/>
                      <a:pt x="644" y="1"/>
                      <a:pt x="511" y="1"/>
                    </a:cubicBezTo>
                    <a:close/>
                    <a:moveTo>
                      <a:pt x="1534" y="1664"/>
                    </a:moveTo>
                    <a:cubicBezTo>
                      <a:pt x="1521" y="1685"/>
                      <a:pt x="1522" y="1698"/>
                      <a:pt x="1551" y="1698"/>
                    </a:cubicBezTo>
                    <a:cubicBezTo>
                      <a:pt x="1544" y="1684"/>
                      <a:pt x="1538" y="1673"/>
                      <a:pt x="1534" y="1664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211" name="Google Shape;2211;p16"/>
              <p:cNvSpPr/>
              <p:nvPr/>
            </p:nvSpPr>
            <p:spPr>
              <a:xfrm>
                <a:off x="1306658" y="1519165"/>
                <a:ext cx="23293" cy="24801"/>
              </a:xfrm>
              <a:custGeom>
                <a:rect b="b" l="l" r="r" t="t"/>
                <a:pathLst>
                  <a:path extrusionOk="0" h="1069" w="1004">
                    <a:moveTo>
                      <a:pt x="580" y="949"/>
                    </a:moveTo>
                    <a:cubicBezTo>
                      <a:pt x="587" y="985"/>
                      <a:pt x="608" y="985"/>
                      <a:pt x="608" y="985"/>
                    </a:cubicBezTo>
                    <a:cubicBezTo>
                      <a:pt x="601" y="969"/>
                      <a:pt x="591" y="958"/>
                      <a:pt x="580" y="949"/>
                    </a:cubicBezTo>
                    <a:close/>
                    <a:moveTo>
                      <a:pt x="425" y="0"/>
                    </a:moveTo>
                    <a:cubicBezTo>
                      <a:pt x="347" y="0"/>
                      <a:pt x="280" y="28"/>
                      <a:pt x="213" y="73"/>
                    </a:cubicBezTo>
                    <a:cubicBezTo>
                      <a:pt x="122" y="103"/>
                      <a:pt x="61" y="225"/>
                      <a:pt x="0" y="286"/>
                    </a:cubicBezTo>
                    <a:lnTo>
                      <a:pt x="0" y="468"/>
                    </a:lnTo>
                    <a:cubicBezTo>
                      <a:pt x="0" y="559"/>
                      <a:pt x="61" y="590"/>
                      <a:pt x="122" y="620"/>
                    </a:cubicBezTo>
                    <a:cubicBezTo>
                      <a:pt x="152" y="650"/>
                      <a:pt x="152" y="711"/>
                      <a:pt x="213" y="711"/>
                    </a:cubicBezTo>
                    <a:cubicBezTo>
                      <a:pt x="243" y="741"/>
                      <a:pt x="304" y="772"/>
                      <a:pt x="365" y="833"/>
                    </a:cubicBezTo>
                    <a:cubicBezTo>
                      <a:pt x="395" y="863"/>
                      <a:pt x="426" y="863"/>
                      <a:pt x="456" y="893"/>
                    </a:cubicBezTo>
                    <a:cubicBezTo>
                      <a:pt x="502" y="916"/>
                      <a:pt x="547" y="922"/>
                      <a:pt x="580" y="949"/>
                    </a:cubicBezTo>
                    <a:lnTo>
                      <a:pt x="580" y="949"/>
                    </a:lnTo>
                    <a:cubicBezTo>
                      <a:pt x="579" y="942"/>
                      <a:pt x="578" y="934"/>
                      <a:pt x="578" y="924"/>
                    </a:cubicBezTo>
                    <a:lnTo>
                      <a:pt x="578" y="924"/>
                    </a:lnTo>
                    <a:cubicBezTo>
                      <a:pt x="669" y="985"/>
                      <a:pt x="730" y="1015"/>
                      <a:pt x="760" y="1045"/>
                    </a:cubicBezTo>
                    <a:cubicBezTo>
                      <a:pt x="791" y="1061"/>
                      <a:pt x="821" y="1068"/>
                      <a:pt x="848" y="1068"/>
                    </a:cubicBezTo>
                    <a:cubicBezTo>
                      <a:pt x="874" y="1068"/>
                      <a:pt x="897" y="1061"/>
                      <a:pt x="912" y="1045"/>
                    </a:cubicBezTo>
                    <a:cubicBezTo>
                      <a:pt x="973" y="1045"/>
                      <a:pt x="1003" y="1015"/>
                      <a:pt x="973" y="985"/>
                    </a:cubicBezTo>
                    <a:cubicBezTo>
                      <a:pt x="912" y="893"/>
                      <a:pt x="912" y="833"/>
                      <a:pt x="882" y="741"/>
                    </a:cubicBezTo>
                    <a:lnTo>
                      <a:pt x="882" y="620"/>
                    </a:lnTo>
                    <a:cubicBezTo>
                      <a:pt x="882" y="590"/>
                      <a:pt x="851" y="559"/>
                      <a:pt x="851" y="529"/>
                    </a:cubicBezTo>
                    <a:cubicBezTo>
                      <a:pt x="851" y="438"/>
                      <a:pt x="821" y="346"/>
                      <a:pt x="760" y="286"/>
                    </a:cubicBezTo>
                    <a:cubicBezTo>
                      <a:pt x="730" y="164"/>
                      <a:pt x="608" y="73"/>
                      <a:pt x="517" y="12"/>
                    </a:cubicBezTo>
                    <a:cubicBezTo>
                      <a:pt x="484" y="4"/>
                      <a:pt x="454" y="0"/>
                      <a:pt x="425" y="0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  <p:grpSp>
          <p:nvGrpSpPr>
            <p:cNvPr id="2212" name="Google Shape;2212;p16"/>
            <p:cNvGrpSpPr/>
            <p:nvPr/>
          </p:nvGrpSpPr>
          <p:grpSpPr>
            <a:xfrm>
              <a:off x="819385" y="1199857"/>
              <a:ext cx="492013" cy="407234"/>
              <a:chOff x="819385" y="1199857"/>
              <a:chExt cx="492013" cy="407234"/>
            </a:xfrm>
          </p:grpSpPr>
          <p:sp>
            <p:nvSpPr>
              <p:cNvPr id="2213" name="Google Shape;2213;p16"/>
              <p:cNvSpPr/>
              <p:nvPr/>
            </p:nvSpPr>
            <p:spPr>
              <a:xfrm>
                <a:off x="819385" y="1332345"/>
                <a:ext cx="490179" cy="250146"/>
              </a:xfrm>
              <a:custGeom>
                <a:rect b="b" l="l" r="r" t="t"/>
                <a:pathLst>
                  <a:path extrusionOk="0" h="13505" w="26464">
                    <a:moveTo>
                      <a:pt x="26414" y="1"/>
                    </a:moveTo>
                    <a:cubicBezTo>
                      <a:pt x="26405" y="1"/>
                      <a:pt x="26395" y="3"/>
                      <a:pt x="26384" y="9"/>
                    </a:cubicBezTo>
                    <a:cubicBezTo>
                      <a:pt x="19119" y="2623"/>
                      <a:pt x="11855" y="5511"/>
                      <a:pt x="5320" y="9675"/>
                    </a:cubicBezTo>
                    <a:cubicBezTo>
                      <a:pt x="3465" y="10830"/>
                      <a:pt x="1672" y="12106"/>
                      <a:pt x="0" y="13505"/>
                    </a:cubicBezTo>
                    <a:lnTo>
                      <a:pt x="0" y="13505"/>
                    </a:lnTo>
                    <a:cubicBezTo>
                      <a:pt x="6079" y="8672"/>
                      <a:pt x="13101" y="5267"/>
                      <a:pt x="20335" y="2410"/>
                    </a:cubicBezTo>
                    <a:cubicBezTo>
                      <a:pt x="22341" y="1620"/>
                      <a:pt x="24408" y="860"/>
                      <a:pt x="26414" y="100"/>
                    </a:cubicBezTo>
                    <a:cubicBezTo>
                      <a:pt x="26464" y="51"/>
                      <a:pt x="26453" y="1"/>
                      <a:pt x="26414" y="1"/>
                    </a:cubicBez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214" name="Google Shape;2214;p16"/>
              <p:cNvSpPr/>
              <p:nvPr/>
            </p:nvSpPr>
            <p:spPr>
              <a:xfrm>
                <a:off x="873231" y="1315313"/>
                <a:ext cx="272503" cy="124453"/>
              </a:xfrm>
              <a:custGeom>
                <a:rect b="b" l="l" r="r" t="t"/>
                <a:pathLst>
                  <a:path extrusionOk="0" h="6719" w="14712">
                    <a:moveTo>
                      <a:pt x="14681" y="1"/>
                    </a:moveTo>
                    <a:cubicBezTo>
                      <a:pt x="11854" y="274"/>
                      <a:pt x="9240" y="1247"/>
                      <a:pt x="6657" y="2402"/>
                    </a:cubicBezTo>
                    <a:cubicBezTo>
                      <a:pt x="4225" y="3466"/>
                      <a:pt x="1885" y="4803"/>
                      <a:pt x="0" y="6718"/>
                    </a:cubicBezTo>
                    <a:cubicBezTo>
                      <a:pt x="1854" y="4864"/>
                      <a:pt x="4195" y="3588"/>
                      <a:pt x="6535" y="2493"/>
                    </a:cubicBezTo>
                    <a:cubicBezTo>
                      <a:pt x="9180" y="1338"/>
                      <a:pt x="11824" y="366"/>
                      <a:pt x="14681" y="62"/>
                    </a:cubicBezTo>
                    <a:cubicBezTo>
                      <a:pt x="14712" y="62"/>
                      <a:pt x="14712" y="1"/>
                      <a:pt x="14681" y="1"/>
                    </a:cubicBez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215" name="Google Shape;2215;p16"/>
              <p:cNvSpPr/>
              <p:nvPr/>
            </p:nvSpPr>
            <p:spPr>
              <a:xfrm>
                <a:off x="859935" y="1497475"/>
                <a:ext cx="68700" cy="109616"/>
              </a:xfrm>
              <a:custGeom>
                <a:rect b="b" l="l" r="r" t="t"/>
                <a:pathLst>
                  <a:path extrusionOk="0" h="5918" w="3709">
                    <a:moveTo>
                      <a:pt x="3665" y="0"/>
                    </a:moveTo>
                    <a:cubicBezTo>
                      <a:pt x="3648" y="0"/>
                      <a:pt x="3630" y="8"/>
                      <a:pt x="3618" y="20"/>
                    </a:cubicBezTo>
                    <a:cubicBezTo>
                      <a:pt x="2858" y="2270"/>
                      <a:pt x="1399" y="4063"/>
                      <a:pt x="0" y="5917"/>
                    </a:cubicBezTo>
                    <a:cubicBezTo>
                      <a:pt x="1399" y="4093"/>
                      <a:pt x="3040" y="2300"/>
                      <a:pt x="3709" y="51"/>
                    </a:cubicBezTo>
                    <a:cubicBezTo>
                      <a:pt x="3709" y="15"/>
                      <a:pt x="3688" y="0"/>
                      <a:pt x="3665" y="0"/>
                    </a:cubicBez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216" name="Google Shape;2216;p16"/>
              <p:cNvSpPr/>
              <p:nvPr/>
            </p:nvSpPr>
            <p:spPr>
              <a:xfrm>
                <a:off x="931436" y="1479340"/>
                <a:ext cx="27617" cy="64125"/>
              </a:xfrm>
              <a:custGeom>
                <a:rect b="b" l="l" r="r" t="t"/>
                <a:pathLst>
                  <a:path extrusionOk="0" h="3462" w="1491">
                    <a:moveTo>
                      <a:pt x="1443" y="1"/>
                    </a:moveTo>
                    <a:cubicBezTo>
                      <a:pt x="1435" y="1"/>
                      <a:pt x="1429" y="8"/>
                      <a:pt x="1429" y="27"/>
                    </a:cubicBezTo>
                    <a:cubicBezTo>
                      <a:pt x="973" y="1182"/>
                      <a:pt x="578" y="2367"/>
                      <a:pt x="1" y="3461"/>
                    </a:cubicBezTo>
                    <a:cubicBezTo>
                      <a:pt x="578" y="2367"/>
                      <a:pt x="1065" y="1242"/>
                      <a:pt x="1490" y="57"/>
                    </a:cubicBezTo>
                    <a:cubicBezTo>
                      <a:pt x="1490" y="36"/>
                      <a:pt x="1461" y="1"/>
                      <a:pt x="1443" y="1"/>
                    </a:cubicBez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217" name="Google Shape;2217;p16"/>
              <p:cNvSpPr/>
              <p:nvPr/>
            </p:nvSpPr>
            <p:spPr>
              <a:xfrm rot="1547212">
                <a:off x="1029078" y="1237210"/>
                <a:ext cx="225060" cy="232988"/>
              </a:xfrm>
              <a:custGeom>
                <a:rect b="b" l="l" r="r" t="t"/>
                <a:pathLst>
                  <a:path extrusionOk="0" h="12579" w="12151">
                    <a:moveTo>
                      <a:pt x="12048" y="0"/>
                    </a:moveTo>
                    <a:cubicBezTo>
                      <a:pt x="12031" y="0"/>
                      <a:pt x="12015" y="8"/>
                      <a:pt x="12007" y="25"/>
                    </a:cubicBezTo>
                    <a:cubicBezTo>
                      <a:pt x="8633" y="4858"/>
                      <a:pt x="4438" y="8840"/>
                      <a:pt x="1" y="12578"/>
                    </a:cubicBezTo>
                    <a:cubicBezTo>
                      <a:pt x="4530" y="8931"/>
                      <a:pt x="8846" y="4979"/>
                      <a:pt x="12128" y="116"/>
                    </a:cubicBezTo>
                    <a:cubicBezTo>
                      <a:pt x="12150" y="50"/>
                      <a:pt x="12093" y="0"/>
                      <a:pt x="12048" y="0"/>
                    </a:cubicBez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218" name="Google Shape;2218;p16"/>
              <p:cNvSpPr/>
              <p:nvPr/>
            </p:nvSpPr>
            <p:spPr>
              <a:xfrm rot="1547212">
                <a:off x="1111426" y="1348626"/>
                <a:ext cx="27598" cy="100370"/>
              </a:xfrm>
              <a:custGeom>
                <a:rect b="b" l="l" r="r" t="t"/>
                <a:pathLst>
                  <a:path extrusionOk="0" h="5419" w="1490">
                    <a:moveTo>
                      <a:pt x="1429" y="0"/>
                    </a:moveTo>
                    <a:cubicBezTo>
                      <a:pt x="1399" y="0"/>
                      <a:pt x="1368" y="23"/>
                      <a:pt x="1368" y="68"/>
                    </a:cubicBezTo>
                    <a:cubicBezTo>
                      <a:pt x="1247" y="980"/>
                      <a:pt x="1155" y="1892"/>
                      <a:pt x="943" y="2804"/>
                    </a:cubicBezTo>
                    <a:cubicBezTo>
                      <a:pt x="760" y="3716"/>
                      <a:pt x="426" y="4597"/>
                      <a:pt x="0" y="5418"/>
                    </a:cubicBezTo>
                    <a:cubicBezTo>
                      <a:pt x="912" y="3746"/>
                      <a:pt x="1307" y="1923"/>
                      <a:pt x="1490" y="68"/>
                    </a:cubicBezTo>
                    <a:cubicBezTo>
                      <a:pt x="1490" y="23"/>
                      <a:pt x="1459" y="0"/>
                      <a:pt x="1429" y="0"/>
                    </a:cubicBez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219" name="Google Shape;2219;p16"/>
              <p:cNvSpPr/>
              <p:nvPr/>
            </p:nvSpPr>
            <p:spPr>
              <a:xfrm>
                <a:off x="986618" y="1407616"/>
                <a:ext cx="122026" cy="125712"/>
              </a:xfrm>
              <a:custGeom>
                <a:rect b="b" l="l" r="r" t="t"/>
                <a:pathLst>
                  <a:path extrusionOk="0" h="6787" w="6588">
                    <a:moveTo>
                      <a:pt x="6491" y="1"/>
                    </a:moveTo>
                    <a:cubicBezTo>
                      <a:pt x="6467" y="1"/>
                      <a:pt x="6441" y="12"/>
                      <a:pt x="6414" y="38"/>
                    </a:cubicBezTo>
                    <a:cubicBezTo>
                      <a:pt x="4894" y="2774"/>
                      <a:pt x="2341" y="4719"/>
                      <a:pt x="1" y="6786"/>
                    </a:cubicBezTo>
                    <a:cubicBezTo>
                      <a:pt x="2402" y="4719"/>
                      <a:pt x="5016" y="2926"/>
                      <a:pt x="6566" y="130"/>
                    </a:cubicBezTo>
                    <a:cubicBezTo>
                      <a:pt x="6587" y="65"/>
                      <a:pt x="6548" y="1"/>
                      <a:pt x="6491" y="1"/>
                    </a:cubicBez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220" name="Google Shape;2220;p16"/>
              <p:cNvSpPr/>
              <p:nvPr/>
            </p:nvSpPr>
            <p:spPr>
              <a:xfrm>
                <a:off x="1077273" y="1345747"/>
                <a:ext cx="234124" cy="129583"/>
              </a:xfrm>
              <a:custGeom>
                <a:rect b="b" l="l" r="r" t="t"/>
                <a:pathLst>
                  <a:path extrusionOk="0" h="6996" w="12640">
                    <a:moveTo>
                      <a:pt x="12569" y="0"/>
                    </a:moveTo>
                    <a:cubicBezTo>
                      <a:pt x="12564" y="0"/>
                      <a:pt x="12559" y="2"/>
                      <a:pt x="12554" y="4"/>
                    </a:cubicBezTo>
                    <a:cubicBezTo>
                      <a:pt x="8085" y="1828"/>
                      <a:pt x="4043" y="4381"/>
                      <a:pt x="0" y="6995"/>
                    </a:cubicBezTo>
                    <a:cubicBezTo>
                      <a:pt x="4043" y="4442"/>
                      <a:pt x="8177" y="1980"/>
                      <a:pt x="12584" y="156"/>
                    </a:cubicBezTo>
                    <a:cubicBezTo>
                      <a:pt x="12639" y="129"/>
                      <a:pt x="12619" y="0"/>
                      <a:pt x="12569" y="0"/>
                    </a:cubicBez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221" name="Google Shape;2221;p16"/>
              <p:cNvSpPr/>
              <p:nvPr/>
            </p:nvSpPr>
            <p:spPr>
              <a:xfrm>
                <a:off x="1126824" y="1400300"/>
                <a:ext cx="76016" cy="78406"/>
              </a:xfrm>
              <a:custGeom>
                <a:rect b="b" l="l" r="r" t="t"/>
                <a:pathLst>
                  <a:path extrusionOk="0" h="4233" w="4104">
                    <a:moveTo>
                      <a:pt x="3951" y="0"/>
                    </a:moveTo>
                    <a:cubicBezTo>
                      <a:pt x="3921" y="0"/>
                      <a:pt x="3891" y="23"/>
                      <a:pt x="3891" y="69"/>
                    </a:cubicBezTo>
                    <a:cubicBezTo>
                      <a:pt x="3951" y="1102"/>
                      <a:pt x="3131" y="1923"/>
                      <a:pt x="2432" y="2531"/>
                    </a:cubicBezTo>
                    <a:cubicBezTo>
                      <a:pt x="1672" y="3169"/>
                      <a:pt x="821" y="3716"/>
                      <a:pt x="0" y="4233"/>
                    </a:cubicBezTo>
                    <a:cubicBezTo>
                      <a:pt x="851" y="3716"/>
                      <a:pt x="1763" y="3230"/>
                      <a:pt x="2584" y="2531"/>
                    </a:cubicBezTo>
                    <a:cubicBezTo>
                      <a:pt x="3283" y="1923"/>
                      <a:pt x="4103" y="1102"/>
                      <a:pt x="4012" y="69"/>
                    </a:cubicBezTo>
                    <a:cubicBezTo>
                      <a:pt x="4012" y="23"/>
                      <a:pt x="3982" y="0"/>
                      <a:pt x="3951" y="0"/>
                    </a:cubicBez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222" name="Google Shape;2222;p16"/>
              <p:cNvSpPr/>
              <p:nvPr/>
            </p:nvSpPr>
            <p:spPr>
              <a:xfrm>
                <a:off x="1103170" y="1411877"/>
                <a:ext cx="73108" cy="25728"/>
              </a:xfrm>
              <a:custGeom>
                <a:rect b="b" l="l" r="r" t="t"/>
                <a:pathLst>
                  <a:path extrusionOk="0" h="1389" w="3947">
                    <a:moveTo>
                      <a:pt x="3413" y="1"/>
                    </a:moveTo>
                    <a:cubicBezTo>
                      <a:pt x="2887" y="1"/>
                      <a:pt x="2383" y="175"/>
                      <a:pt x="1915" y="386"/>
                    </a:cubicBezTo>
                    <a:cubicBezTo>
                      <a:pt x="1216" y="629"/>
                      <a:pt x="608" y="994"/>
                      <a:pt x="0" y="1389"/>
                    </a:cubicBezTo>
                    <a:cubicBezTo>
                      <a:pt x="608" y="1024"/>
                      <a:pt x="1216" y="720"/>
                      <a:pt x="1885" y="477"/>
                    </a:cubicBezTo>
                    <a:cubicBezTo>
                      <a:pt x="2339" y="295"/>
                      <a:pt x="2845" y="97"/>
                      <a:pt x="3350" y="97"/>
                    </a:cubicBezTo>
                    <a:cubicBezTo>
                      <a:pt x="3521" y="97"/>
                      <a:pt x="3692" y="119"/>
                      <a:pt x="3861" y="173"/>
                    </a:cubicBezTo>
                    <a:cubicBezTo>
                      <a:pt x="3866" y="176"/>
                      <a:pt x="3871" y="177"/>
                      <a:pt x="3876" y="177"/>
                    </a:cubicBezTo>
                    <a:cubicBezTo>
                      <a:pt x="3926" y="177"/>
                      <a:pt x="3946" y="52"/>
                      <a:pt x="3891" y="52"/>
                    </a:cubicBezTo>
                    <a:cubicBezTo>
                      <a:pt x="3730" y="17"/>
                      <a:pt x="3570" y="1"/>
                      <a:pt x="3413" y="1"/>
                    </a:cubicBez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223" name="Google Shape;2223;p16"/>
              <p:cNvSpPr/>
              <p:nvPr/>
            </p:nvSpPr>
            <p:spPr>
              <a:xfrm>
                <a:off x="1072220" y="1285779"/>
                <a:ext cx="88760" cy="12151"/>
              </a:xfrm>
              <a:custGeom>
                <a:rect b="b" l="l" r="r" t="t"/>
                <a:pathLst>
                  <a:path extrusionOk="0" h="656" w="4792">
                    <a:moveTo>
                      <a:pt x="2371" y="1"/>
                    </a:moveTo>
                    <a:cubicBezTo>
                      <a:pt x="1551" y="1"/>
                      <a:pt x="700" y="92"/>
                      <a:pt x="1" y="396"/>
                    </a:cubicBezTo>
                    <a:cubicBezTo>
                      <a:pt x="700" y="122"/>
                      <a:pt x="1551" y="92"/>
                      <a:pt x="2311" y="92"/>
                    </a:cubicBezTo>
                    <a:cubicBezTo>
                      <a:pt x="3101" y="122"/>
                      <a:pt x="3982" y="244"/>
                      <a:pt x="4651" y="639"/>
                    </a:cubicBezTo>
                    <a:cubicBezTo>
                      <a:pt x="4669" y="651"/>
                      <a:pt x="4686" y="656"/>
                      <a:pt x="4700" y="656"/>
                    </a:cubicBezTo>
                    <a:cubicBezTo>
                      <a:pt x="4761" y="656"/>
                      <a:pt x="4791" y="572"/>
                      <a:pt x="4742" y="548"/>
                    </a:cubicBezTo>
                    <a:cubicBezTo>
                      <a:pt x="4043" y="122"/>
                      <a:pt x="3192" y="1"/>
                      <a:pt x="2371" y="1"/>
                    </a:cubicBez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224" name="Google Shape;2224;p16"/>
              <p:cNvSpPr/>
              <p:nvPr/>
            </p:nvSpPr>
            <p:spPr>
              <a:xfrm>
                <a:off x="988878" y="1436884"/>
                <a:ext cx="56308" cy="77869"/>
              </a:xfrm>
              <a:custGeom>
                <a:rect b="b" l="l" r="r" t="t"/>
                <a:pathLst>
                  <a:path extrusionOk="0" h="4204" w="3040">
                    <a:moveTo>
                      <a:pt x="2990" y="1"/>
                    </a:moveTo>
                    <a:cubicBezTo>
                      <a:pt x="2964" y="1"/>
                      <a:pt x="2933" y="24"/>
                      <a:pt x="2918" y="69"/>
                    </a:cubicBezTo>
                    <a:cubicBezTo>
                      <a:pt x="2645" y="1802"/>
                      <a:pt x="1459" y="3291"/>
                      <a:pt x="0" y="4203"/>
                    </a:cubicBezTo>
                    <a:cubicBezTo>
                      <a:pt x="1550" y="3322"/>
                      <a:pt x="2797" y="1893"/>
                      <a:pt x="3040" y="69"/>
                    </a:cubicBezTo>
                    <a:cubicBezTo>
                      <a:pt x="3040" y="24"/>
                      <a:pt x="3017" y="1"/>
                      <a:pt x="2990" y="1"/>
                    </a:cubicBez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225" name="Google Shape;2225;p16"/>
              <p:cNvSpPr/>
              <p:nvPr/>
            </p:nvSpPr>
            <p:spPr>
              <a:xfrm>
                <a:off x="964345" y="1244302"/>
                <a:ext cx="287043" cy="148236"/>
              </a:xfrm>
              <a:custGeom>
                <a:rect b="b" l="l" r="r" t="t"/>
                <a:pathLst>
                  <a:path extrusionOk="0" h="8003" w="15497">
                    <a:moveTo>
                      <a:pt x="15458" y="1"/>
                    </a:moveTo>
                    <a:cubicBezTo>
                      <a:pt x="15453" y="1"/>
                      <a:pt x="15447" y="3"/>
                      <a:pt x="15441" y="9"/>
                    </a:cubicBezTo>
                    <a:cubicBezTo>
                      <a:pt x="10639" y="3231"/>
                      <a:pt x="5745" y="6787"/>
                      <a:pt x="0" y="8003"/>
                    </a:cubicBezTo>
                    <a:cubicBezTo>
                      <a:pt x="5806" y="6848"/>
                      <a:pt x="10669" y="3352"/>
                      <a:pt x="15472" y="70"/>
                    </a:cubicBezTo>
                    <a:cubicBezTo>
                      <a:pt x="15496" y="45"/>
                      <a:pt x="15481" y="1"/>
                      <a:pt x="15458" y="1"/>
                    </a:cubicBez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226" name="Google Shape;2226;p16"/>
              <p:cNvSpPr/>
              <p:nvPr/>
            </p:nvSpPr>
            <p:spPr>
              <a:xfrm>
                <a:off x="911462" y="1454753"/>
                <a:ext cx="104171" cy="36656"/>
              </a:xfrm>
              <a:custGeom>
                <a:rect b="b" l="l" r="r" t="t"/>
                <a:pathLst>
                  <a:path extrusionOk="0" h="1979" w="5624">
                    <a:moveTo>
                      <a:pt x="5367" y="1"/>
                    </a:moveTo>
                    <a:cubicBezTo>
                      <a:pt x="4443" y="1"/>
                      <a:pt x="3475" y="237"/>
                      <a:pt x="2614" y="581"/>
                    </a:cubicBezTo>
                    <a:cubicBezTo>
                      <a:pt x="1702" y="976"/>
                      <a:pt x="821" y="1432"/>
                      <a:pt x="0" y="1979"/>
                    </a:cubicBezTo>
                    <a:cubicBezTo>
                      <a:pt x="821" y="1493"/>
                      <a:pt x="1733" y="1067"/>
                      <a:pt x="2645" y="733"/>
                    </a:cubicBezTo>
                    <a:cubicBezTo>
                      <a:pt x="3505" y="389"/>
                      <a:pt x="4447" y="153"/>
                      <a:pt x="5367" y="153"/>
                    </a:cubicBezTo>
                    <a:cubicBezTo>
                      <a:pt x="5422" y="153"/>
                      <a:pt x="5477" y="153"/>
                      <a:pt x="5532" y="155"/>
                    </a:cubicBezTo>
                    <a:cubicBezTo>
                      <a:pt x="5623" y="155"/>
                      <a:pt x="5623" y="3"/>
                      <a:pt x="5532" y="3"/>
                    </a:cubicBezTo>
                    <a:cubicBezTo>
                      <a:pt x="5477" y="1"/>
                      <a:pt x="5422" y="1"/>
                      <a:pt x="5367" y="1"/>
                    </a:cubicBez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227" name="Google Shape;2227;p16"/>
              <p:cNvSpPr/>
              <p:nvPr/>
            </p:nvSpPr>
            <p:spPr>
              <a:xfrm>
                <a:off x="1012804" y="1299348"/>
                <a:ext cx="146402" cy="47214"/>
              </a:xfrm>
              <a:custGeom>
                <a:rect b="b" l="l" r="r" t="t"/>
                <a:pathLst>
                  <a:path extrusionOk="0" h="2549" w="7904">
                    <a:moveTo>
                      <a:pt x="6727" y="0"/>
                    </a:moveTo>
                    <a:cubicBezTo>
                      <a:pt x="5691" y="0"/>
                      <a:pt x="4629" y="269"/>
                      <a:pt x="3648" y="603"/>
                    </a:cubicBezTo>
                    <a:cubicBezTo>
                      <a:pt x="2372" y="1029"/>
                      <a:pt x="1065" y="1637"/>
                      <a:pt x="1" y="2549"/>
                    </a:cubicBezTo>
                    <a:cubicBezTo>
                      <a:pt x="1065" y="1667"/>
                      <a:pt x="2402" y="1120"/>
                      <a:pt x="3679" y="695"/>
                    </a:cubicBezTo>
                    <a:cubicBezTo>
                      <a:pt x="4634" y="384"/>
                      <a:pt x="5654" y="121"/>
                      <a:pt x="6680" y="121"/>
                    </a:cubicBezTo>
                    <a:cubicBezTo>
                      <a:pt x="7058" y="121"/>
                      <a:pt x="7436" y="157"/>
                      <a:pt x="7813" y="239"/>
                    </a:cubicBezTo>
                    <a:cubicBezTo>
                      <a:pt x="7873" y="239"/>
                      <a:pt x="7904" y="117"/>
                      <a:pt x="7843" y="117"/>
                    </a:cubicBezTo>
                    <a:cubicBezTo>
                      <a:pt x="7478" y="36"/>
                      <a:pt x="7104" y="0"/>
                      <a:pt x="6727" y="0"/>
                    </a:cubicBez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228" name="Google Shape;2228;p16"/>
              <p:cNvSpPr/>
              <p:nvPr/>
            </p:nvSpPr>
            <p:spPr>
              <a:xfrm>
                <a:off x="1142014" y="1377404"/>
                <a:ext cx="106986" cy="120452"/>
              </a:xfrm>
              <a:custGeom>
                <a:rect b="b" l="l" r="r" t="t"/>
                <a:pathLst>
                  <a:path extrusionOk="0" h="6503" w="5776">
                    <a:moveTo>
                      <a:pt x="5511" y="1"/>
                    </a:moveTo>
                    <a:cubicBezTo>
                      <a:pt x="5478" y="1"/>
                      <a:pt x="5442" y="25"/>
                      <a:pt x="5442" y="58"/>
                    </a:cubicBezTo>
                    <a:cubicBezTo>
                      <a:pt x="5411" y="423"/>
                      <a:pt x="5411" y="849"/>
                      <a:pt x="5320" y="1213"/>
                    </a:cubicBezTo>
                    <a:cubicBezTo>
                      <a:pt x="5198" y="1609"/>
                      <a:pt x="5046" y="1943"/>
                      <a:pt x="4864" y="2247"/>
                    </a:cubicBezTo>
                    <a:cubicBezTo>
                      <a:pt x="4499" y="2855"/>
                      <a:pt x="3983" y="3432"/>
                      <a:pt x="3435" y="3888"/>
                    </a:cubicBezTo>
                    <a:cubicBezTo>
                      <a:pt x="2372" y="4861"/>
                      <a:pt x="1095" y="5590"/>
                      <a:pt x="1" y="6502"/>
                    </a:cubicBezTo>
                    <a:cubicBezTo>
                      <a:pt x="1217" y="5560"/>
                      <a:pt x="2554" y="4831"/>
                      <a:pt x="3739" y="3797"/>
                    </a:cubicBezTo>
                    <a:cubicBezTo>
                      <a:pt x="4742" y="2885"/>
                      <a:pt x="5776" y="1487"/>
                      <a:pt x="5563" y="58"/>
                    </a:cubicBezTo>
                    <a:cubicBezTo>
                      <a:pt x="5563" y="17"/>
                      <a:pt x="5538" y="1"/>
                      <a:pt x="5511" y="1"/>
                    </a:cubicBez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  <p:grpSp>
          <p:nvGrpSpPr>
            <p:cNvPr id="2229" name="Google Shape;2229;p16"/>
            <p:cNvGrpSpPr/>
            <p:nvPr/>
          </p:nvGrpSpPr>
          <p:grpSpPr>
            <a:xfrm>
              <a:off x="711971" y="2061345"/>
              <a:ext cx="737297" cy="918970"/>
              <a:chOff x="711971" y="2061345"/>
              <a:chExt cx="737297" cy="918970"/>
            </a:xfrm>
          </p:grpSpPr>
          <p:sp>
            <p:nvSpPr>
              <p:cNvPr id="2230" name="Google Shape;2230;p16"/>
              <p:cNvSpPr/>
              <p:nvPr/>
            </p:nvSpPr>
            <p:spPr>
              <a:xfrm rot="1256762">
                <a:off x="797954" y="2320376"/>
                <a:ext cx="566777" cy="577719"/>
              </a:xfrm>
              <a:custGeom>
                <a:rect b="b" l="l" r="r" t="t"/>
                <a:pathLst>
                  <a:path extrusionOk="0" h="16632" w="16317">
                    <a:moveTo>
                      <a:pt x="16200" y="0"/>
                    </a:moveTo>
                    <a:cubicBezTo>
                      <a:pt x="16191" y="0"/>
                      <a:pt x="16181" y="2"/>
                      <a:pt x="16171" y="5"/>
                    </a:cubicBezTo>
                    <a:cubicBezTo>
                      <a:pt x="13314" y="1221"/>
                      <a:pt x="10731" y="3014"/>
                      <a:pt x="8421" y="5081"/>
                    </a:cubicBezTo>
                    <a:cubicBezTo>
                      <a:pt x="6080" y="7178"/>
                      <a:pt x="3983" y="9549"/>
                      <a:pt x="2311" y="12224"/>
                    </a:cubicBezTo>
                    <a:cubicBezTo>
                      <a:pt x="1430" y="13622"/>
                      <a:pt x="639" y="15112"/>
                      <a:pt x="1" y="16631"/>
                    </a:cubicBezTo>
                    <a:cubicBezTo>
                      <a:pt x="2433" y="11008"/>
                      <a:pt x="6779" y="6115"/>
                      <a:pt x="11855" y="2649"/>
                    </a:cubicBezTo>
                    <a:cubicBezTo>
                      <a:pt x="13253" y="1677"/>
                      <a:pt x="14743" y="856"/>
                      <a:pt x="16263" y="127"/>
                    </a:cubicBezTo>
                    <a:cubicBezTo>
                      <a:pt x="16317" y="100"/>
                      <a:pt x="16275" y="0"/>
                      <a:pt x="16200" y="0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231" name="Google Shape;2231;p16"/>
              <p:cNvSpPr/>
              <p:nvPr/>
            </p:nvSpPr>
            <p:spPr>
              <a:xfrm rot="1256762">
                <a:off x="836329" y="2551785"/>
                <a:ext cx="111952" cy="225433"/>
              </a:xfrm>
              <a:custGeom>
                <a:rect b="b" l="l" r="r" t="t"/>
                <a:pathLst>
                  <a:path extrusionOk="0" h="6490" w="3223">
                    <a:moveTo>
                      <a:pt x="3127" y="0"/>
                    </a:moveTo>
                    <a:cubicBezTo>
                      <a:pt x="3103" y="0"/>
                      <a:pt x="3081" y="14"/>
                      <a:pt x="3071" y="45"/>
                    </a:cubicBezTo>
                    <a:cubicBezTo>
                      <a:pt x="2827" y="1231"/>
                      <a:pt x="2432" y="2325"/>
                      <a:pt x="1855" y="3389"/>
                    </a:cubicBezTo>
                    <a:cubicBezTo>
                      <a:pt x="1277" y="4453"/>
                      <a:pt x="609" y="5456"/>
                      <a:pt x="1" y="6489"/>
                    </a:cubicBezTo>
                    <a:cubicBezTo>
                      <a:pt x="1308" y="4453"/>
                      <a:pt x="2797" y="2568"/>
                      <a:pt x="3223" y="106"/>
                    </a:cubicBezTo>
                    <a:cubicBezTo>
                      <a:pt x="3223" y="47"/>
                      <a:pt x="3171" y="0"/>
                      <a:pt x="3127" y="0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232" name="Google Shape;2232;p16"/>
              <p:cNvSpPr/>
              <p:nvPr/>
            </p:nvSpPr>
            <p:spPr>
              <a:xfrm rot="1256762">
                <a:off x="819330" y="2551703"/>
                <a:ext cx="143631" cy="107749"/>
              </a:xfrm>
              <a:custGeom>
                <a:rect b="b" l="l" r="r" t="t"/>
                <a:pathLst>
                  <a:path extrusionOk="0" h="3102" w="4135">
                    <a:moveTo>
                      <a:pt x="4013" y="1"/>
                    </a:moveTo>
                    <a:cubicBezTo>
                      <a:pt x="2280" y="305"/>
                      <a:pt x="912" y="1673"/>
                      <a:pt x="1" y="3101"/>
                    </a:cubicBezTo>
                    <a:cubicBezTo>
                      <a:pt x="943" y="1764"/>
                      <a:pt x="2402" y="427"/>
                      <a:pt x="4074" y="153"/>
                    </a:cubicBezTo>
                    <a:cubicBezTo>
                      <a:pt x="4134" y="153"/>
                      <a:pt x="4104" y="1"/>
                      <a:pt x="4013" y="1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233" name="Google Shape;2233;p16"/>
              <p:cNvSpPr/>
              <p:nvPr/>
            </p:nvSpPr>
            <p:spPr>
              <a:xfrm rot="1256762">
                <a:off x="735529" y="2467928"/>
                <a:ext cx="311507" cy="189377"/>
              </a:xfrm>
              <a:custGeom>
                <a:rect b="b" l="l" r="r" t="t"/>
                <a:pathLst>
                  <a:path extrusionOk="0" h="5452" w="8968">
                    <a:moveTo>
                      <a:pt x="7975" y="0"/>
                    </a:moveTo>
                    <a:cubicBezTo>
                      <a:pt x="4673" y="0"/>
                      <a:pt x="2015" y="3074"/>
                      <a:pt x="0" y="5452"/>
                    </a:cubicBezTo>
                    <a:cubicBezTo>
                      <a:pt x="2025" y="3146"/>
                      <a:pt x="4726" y="163"/>
                      <a:pt x="8008" y="163"/>
                    </a:cubicBezTo>
                    <a:cubicBezTo>
                      <a:pt x="8273" y="163"/>
                      <a:pt x="8542" y="183"/>
                      <a:pt x="8815" y="224"/>
                    </a:cubicBezTo>
                    <a:cubicBezTo>
                      <a:pt x="8937" y="224"/>
                      <a:pt x="8967" y="72"/>
                      <a:pt x="8845" y="72"/>
                    </a:cubicBezTo>
                    <a:cubicBezTo>
                      <a:pt x="8550" y="23"/>
                      <a:pt x="8260" y="0"/>
                      <a:pt x="7975" y="0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234" name="Google Shape;2234;p16"/>
              <p:cNvSpPr/>
              <p:nvPr/>
            </p:nvSpPr>
            <p:spPr>
              <a:xfrm rot="1256762">
                <a:off x="945023" y="2468155"/>
                <a:ext cx="169995" cy="294348"/>
              </a:xfrm>
              <a:custGeom>
                <a:rect b="b" l="l" r="r" t="t"/>
                <a:pathLst>
                  <a:path extrusionOk="0" h="8474" w="4894">
                    <a:moveTo>
                      <a:pt x="4514" y="1"/>
                    </a:moveTo>
                    <a:cubicBezTo>
                      <a:pt x="4463" y="1"/>
                      <a:pt x="4407" y="41"/>
                      <a:pt x="4407" y="115"/>
                    </a:cubicBezTo>
                    <a:cubicBezTo>
                      <a:pt x="4681" y="1817"/>
                      <a:pt x="3891" y="3337"/>
                      <a:pt x="2918" y="4705"/>
                    </a:cubicBezTo>
                    <a:cubicBezTo>
                      <a:pt x="2006" y="5981"/>
                      <a:pt x="912" y="7167"/>
                      <a:pt x="0" y="8474"/>
                    </a:cubicBezTo>
                    <a:cubicBezTo>
                      <a:pt x="1033" y="7045"/>
                      <a:pt x="2280" y="5860"/>
                      <a:pt x="3283" y="4461"/>
                    </a:cubicBezTo>
                    <a:cubicBezTo>
                      <a:pt x="4195" y="3185"/>
                      <a:pt x="4894" y="1665"/>
                      <a:pt x="4590" y="54"/>
                    </a:cubicBezTo>
                    <a:cubicBezTo>
                      <a:pt x="4578" y="18"/>
                      <a:pt x="4547" y="1"/>
                      <a:pt x="4514" y="1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235" name="Google Shape;2235;p16"/>
              <p:cNvSpPr/>
              <p:nvPr/>
            </p:nvSpPr>
            <p:spPr>
              <a:xfrm rot="1256762">
                <a:off x="947111" y="2639247"/>
                <a:ext cx="70548" cy="35048"/>
              </a:xfrm>
              <a:custGeom>
                <a:rect b="b" l="l" r="r" t="t"/>
                <a:pathLst>
                  <a:path extrusionOk="0" h="1009" w="2031">
                    <a:moveTo>
                      <a:pt x="1965" y="1"/>
                    </a:moveTo>
                    <a:cubicBezTo>
                      <a:pt x="1959" y="1"/>
                      <a:pt x="1953" y="3"/>
                      <a:pt x="1946" y="6"/>
                    </a:cubicBezTo>
                    <a:cubicBezTo>
                      <a:pt x="1247" y="249"/>
                      <a:pt x="517" y="431"/>
                      <a:pt x="1" y="1009"/>
                    </a:cubicBezTo>
                    <a:cubicBezTo>
                      <a:pt x="517" y="462"/>
                      <a:pt x="1277" y="310"/>
                      <a:pt x="1976" y="127"/>
                    </a:cubicBezTo>
                    <a:cubicBezTo>
                      <a:pt x="2030" y="100"/>
                      <a:pt x="2012" y="1"/>
                      <a:pt x="1965" y="1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236" name="Google Shape;2236;p16"/>
              <p:cNvSpPr/>
              <p:nvPr/>
            </p:nvSpPr>
            <p:spPr>
              <a:xfrm rot="1256762">
                <a:off x="972888" y="2195357"/>
                <a:ext cx="402375" cy="341379"/>
              </a:xfrm>
              <a:custGeom>
                <a:rect b="b" l="l" r="r" t="t"/>
                <a:pathLst>
                  <a:path extrusionOk="0" h="9828" w="11584">
                    <a:moveTo>
                      <a:pt x="11382" y="1"/>
                    </a:moveTo>
                    <a:cubicBezTo>
                      <a:pt x="11348" y="1"/>
                      <a:pt x="11312" y="13"/>
                      <a:pt x="11277" y="40"/>
                    </a:cubicBezTo>
                    <a:cubicBezTo>
                      <a:pt x="9575" y="1864"/>
                      <a:pt x="8359" y="4053"/>
                      <a:pt x="6414" y="5664"/>
                    </a:cubicBezTo>
                    <a:cubicBezTo>
                      <a:pt x="4469" y="7335"/>
                      <a:pt x="2159" y="8460"/>
                      <a:pt x="0" y="9828"/>
                    </a:cubicBezTo>
                    <a:cubicBezTo>
                      <a:pt x="2189" y="8582"/>
                      <a:pt x="4560" y="7548"/>
                      <a:pt x="6566" y="5968"/>
                    </a:cubicBezTo>
                    <a:cubicBezTo>
                      <a:pt x="8572" y="4417"/>
                      <a:pt x="9970" y="2229"/>
                      <a:pt x="11490" y="253"/>
                    </a:cubicBezTo>
                    <a:cubicBezTo>
                      <a:pt x="11584" y="136"/>
                      <a:pt x="11497" y="1"/>
                      <a:pt x="11382" y="1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237" name="Google Shape;2237;p16"/>
              <p:cNvSpPr/>
              <p:nvPr/>
            </p:nvSpPr>
            <p:spPr>
              <a:xfrm rot="1256762">
                <a:off x="1089961" y="2339710"/>
                <a:ext cx="154434" cy="180867"/>
              </a:xfrm>
              <a:custGeom>
                <a:rect b="b" l="l" r="r" t="t"/>
                <a:pathLst>
                  <a:path extrusionOk="0" h="5207" w="4446">
                    <a:moveTo>
                      <a:pt x="4273" y="0"/>
                    </a:moveTo>
                    <a:cubicBezTo>
                      <a:pt x="4223" y="0"/>
                      <a:pt x="4176" y="30"/>
                      <a:pt x="4164" y="100"/>
                    </a:cubicBezTo>
                    <a:cubicBezTo>
                      <a:pt x="3891" y="1255"/>
                      <a:pt x="3252" y="2136"/>
                      <a:pt x="2432" y="2957"/>
                    </a:cubicBezTo>
                    <a:cubicBezTo>
                      <a:pt x="1641" y="3717"/>
                      <a:pt x="760" y="4416"/>
                      <a:pt x="0" y="5206"/>
                    </a:cubicBezTo>
                    <a:cubicBezTo>
                      <a:pt x="1611" y="3686"/>
                      <a:pt x="4043" y="2623"/>
                      <a:pt x="4407" y="191"/>
                    </a:cubicBezTo>
                    <a:cubicBezTo>
                      <a:pt x="4445" y="78"/>
                      <a:pt x="4355" y="0"/>
                      <a:pt x="4273" y="0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238" name="Google Shape;2238;p16"/>
              <p:cNvSpPr/>
              <p:nvPr/>
            </p:nvSpPr>
            <p:spPr>
              <a:xfrm rot="1256762">
                <a:off x="1236091" y="2210548"/>
                <a:ext cx="155371" cy="168293"/>
              </a:xfrm>
              <a:custGeom>
                <a:rect b="b" l="l" r="r" t="t"/>
                <a:pathLst>
                  <a:path extrusionOk="0" h="4845" w="4473">
                    <a:moveTo>
                      <a:pt x="4287" y="0"/>
                    </a:moveTo>
                    <a:cubicBezTo>
                      <a:pt x="4263" y="0"/>
                      <a:pt x="4239" y="9"/>
                      <a:pt x="4219" y="28"/>
                    </a:cubicBezTo>
                    <a:cubicBezTo>
                      <a:pt x="2881" y="1761"/>
                      <a:pt x="1483" y="3311"/>
                      <a:pt x="55" y="4831"/>
                    </a:cubicBezTo>
                    <a:cubicBezTo>
                      <a:pt x="1574" y="3372"/>
                      <a:pt x="3185" y="1974"/>
                      <a:pt x="4401" y="180"/>
                    </a:cubicBezTo>
                    <a:cubicBezTo>
                      <a:pt x="4473" y="109"/>
                      <a:pt x="4376" y="0"/>
                      <a:pt x="4287" y="0"/>
                    </a:cubicBezTo>
                    <a:close/>
                    <a:moveTo>
                      <a:pt x="55" y="4831"/>
                    </a:moveTo>
                    <a:cubicBezTo>
                      <a:pt x="14" y="4831"/>
                      <a:pt x="1" y="4844"/>
                      <a:pt x="14" y="4844"/>
                    </a:cubicBezTo>
                    <a:cubicBezTo>
                      <a:pt x="21" y="4844"/>
                      <a:pt x="34" y="4841"/>
                      <a:pt x="55" y="4831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239" name="Google Shape;2239;p16"/>
              <p:cNvSpPr/>
              <p:nvPr/>
            </p:nvSpPr>
            <p:spPr>
              <a:xfrm rot="1256762">
                <a:off x="1282879" y="2194739"/>
                <a:ext cx="115391" cy="127583"/>
              </a:xfrm>
              <a:custGeom>
                <a:rect b="b" l="l" r="r" t="t"/>
                <a:pathLst>
                  <a:path extrusionOk="0" h="3673" w="3322">
                    <a:moveTo>
                      <a:pt x="3113" y="1"/>
                    </a:moveTo>
                    <a:cubicBezTo>
                      <a:pt x="3088" y="1"/>
                      <a:pt x="3063" y="8"/>
                      <a:pt x="3040" y="25"/>
                    </a:cubicBezTo>
                    <a:cubicBezTo>
                      <a:pt x="1977" y="1180"/>
                      <a:pt x="913" y="2366"/>
                      <a:pt x="1" y="3673"/>
                    </a:cubicBezTo>
                    <a:cubicBezTo>
                      <a:pt x="974" y="2427"/>
                      <a:pt x="2250" y="1454"/>
                      <a:pt x="3223" y="238"/>
                    </a:cubicBezTo>
                    <a:cubicBezTo>
                      <a:pt x="3322" y="140"/>
                      <a:pt x="3220" y="1"/>
                      <a:pt x="3113" y="1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240" name="Google Shape;2240;p16"/>
              <p:cNvSpPr/>
              <p:nvPr/>
            </p:nvSpPr>
            <p:spPr>
              <a:xfrm rot="1256762">
                <a:off x="1189243" y="2455204"/>
                <a:ext cx="72910" cy="24350"/>
              </a:xfrm>
              <a:custGeom>
                <a:rect b="b" l="l" r="r" t="t"/>
                <a:pathLst>
                  <a:path extrusionOk="0" h="701" w="2099">
                    <a:moveTo>
                      <a:pt x="1946" y="1"/>
                    </a:moveTo>
                    <a:cubicBezTo>
                      <a:pt x="1581" y="1"/>
                      <a:pt x="1247" y="123"/>
                      <a:pt x="913" y="214"/>
                    </a:cubicBezTo>
                    <a:cubicBezTo>
                      <a:pt x="639" y="335"/>
                      <a:pt x="305" y="487"/>
                      <a:pt x="1" y="700"/>
                    </a:cubicBezTo>
                    <a:cubicBezTo>
                      <a:pt x="305" y="578"/>
                      <a:pt x="639" y="426"/>
                      <a:pt x="943" y="335"/>
                    </a:cubicBezTo>
                    <a:cubicBezTo>
                      <a:pt x="1232" y="283"/>
                      <a:pt x="1498" y="208"/>
                      <a:pt x="1800" y="208"/>
                    </a:cubicBezTo>
                    <a:cubicBezTo>
                      <a:pt x="1848" y="208"/>
                      <a:pt x="1896" y="210"/>
                      <a:pt x="1946" y="214"/>
                    </a:cubicBezTo>
                    <a:cubicBezTo>
                      <a:pt x="2098" y="214"/>
                      <a:pt x="2098" y="1"/>
                      <a:pt x="1946" y="1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241" name="Google Shape;2241;p16"/>
              <p:cNvSpPr/>
              <p:nvPr/>
            </p:nvSpPr>
            <p:spPr>
              <a:xfrm rot="1256762">
                <a:off x="1206624" y="2460431"/>
                <a:ext cx="41335" cy="88645"/>
              </a:xfrm>
              <a:custGeom>
                <a:rect b="b" l="l" r="r" t="t"/>
                <a:pathLst>
                  <a:path extrusionOk="0" h="2552" w="1190">
                    <a:moveTo>
                      <a:pt x="1045" y="1"/>
                    </a:moveTo>
                    <a:cubicBezTo>
                      <a:pt x="987" y="1"/>
                      <a:pt x="926" y="40"/>
                      <a:pt x="912" y="120"/>
                    </a:cubicBezTo>
                    <a:cubicBezTo>
                      <a:pt x="821" y="546"/>
                      <a:pt x="699" y="971"/>
                      <a:pt x="547" y="1397"/>
                    </a:cubicBezTo>
                    <a:cubicBezTo>
                      <a:pt x="395" y="1762"/>
                      <a:pt x="213" y="2157"/>
                      <a:pt x="0" y="2552"/>
                    </a:cubicBezTo>
                    <a:cubicBezTo>
                      <a:pt x="244" y="2218"/>
                      <a:pt x="517" y="1883"/>
                      <a:pt x="760" y="1458"/>
                    </a:cubicBezTo>
                    <a:cubicBezTo>
                      <a:pt x="943" y="1032"/>
                      <a:pt x="1095" y="576"/>
                      <a:pt x="1155" y="181"/>
                    </a:cubicBezTo>
                    <a:cubicBezTo>
                      <a:pt x="1189" y="62"/>
                      <a:pt x="1119" y="1"/>
                      <a:pt x="1045" y="1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242" name="Google Shape;2242;p16"/>
              <p:cNvSpPr/>
              <p:nvPr/>
            </p:nvSpPr>
            <p:spPr>
              <a:xfrm rot="1256762">
                <a:off x="1243742" y="2350403"/>
                <a:ext cx="36993" cy="113932"/>
              </a:xfrm>
              <a:custGeom>
                <a:rect b="b" l="l" r="r" t="t"/>
                <a:pathLst>
                  <a:path extrusionOk="0" h="3280" w="1065">
                    <a:moveTo>
                      <a:pt x="766" y="1"/>
                    </a:moveTo>
                    <a:cubicBezTo>
                      <a:pt x="705" y="1"/>
                      <a:pt x="653" y="39"/>
                      <a:pt x="669" y="119"/>
                    </a:cubicBezTo>
                    <a:cubicBezTo>
                      <a:pt x="669" y="392"/>
                      <a:pt x="699" y="666"/>
                      <a:pt x="669" y="970"/>
                    </a:cubicBezTo>
                    <a:cubicBezTo>
                      <a:pt x="639" y="1213"/>
                      <a:pt x="547" y="1487"/>
                      <a:pt x="487" y="1730"/>
                    </a:cubicBezTo>
                    <a:cubicBezTo>
                      <a:pt x="365" y="2246"/>
                      <a:pt x="152" y="2763"/>
                      <a:pt x="0" y="3280"/>
                    </a:cubicBezTo>
                    <a:cubicBezTo>
                      <a:pt x="213" y="2763"/>
                      <a:pt x="517" y="2307"/>
                      <a:pt x="699" y="1730"/>
                    </a:cubicBezTo>
                    <a:cubicBezTo>
                      <a:pt x="912" y="1243"/>
                      <a:pt x="1064" y="636"/>
                      <a:pt x="912" y="88"/>
                    </a:cubicBezTo>
                    <a:cubicBezTo>
                      <a:pt x="884" y="31"/>
                      <a:pt x="821" y="1"/>
                      <a:pt x="766" y="1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243" name="Google Shape;2243;p16"/>
              <p:cNvSpPr/>
              <p:nvPr/>
            </p:nvSpPr>
            <p:spPr>
              <a:xfrm rot="1256762">
                <a:off x="1122137" y="2351788"/>
                <a:ext cx="126715" cy="60231"/>
              </a:xfrm>
              <a:custGeom>
                <a:rect b="b" l="l" r="r" t="t"/>
                <a:pathLst>
                  <a:path extrusionOk="0" h="1734" w="3648">
                    <a:moveTo>
                      <a:pt x="3496" y="1"/>
                    </a:moveTo>
                    <a:cubicBezTo>
                      <a:pt x="2158" y="122"/>
                      <a:pt x="943" y="761"/>
                      <a:pt x="0" y="1733"/>
                    </a:cubicBezTo>
                    <a:cubicBezTo>
                      <a:pt x="943" y="913"/>
                      <a:pt x="2250" y="365"/>
                      <a:pt x="3496" y="274"/>
                    </a:cubicBezTo>
                    <a:cubicBezTo>
                      <a:pt x="3648" y="274"/>
                      <a:pt x="3648" y="1"/>
                      <a:pt x="3496" y="1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244" name="Google Shape;2244;p16"/>
              <p:cNvSpPr/>
              <p:nvPr/>
            </p:nvSpPr>
            <p:spPr>
              <a:xfrm rot="1256762">
                <a:off x="1298667" y="2172630"/>
                <a:ext cx="97190" cy="105352"/>
              </a:xfrm>
              <a:custGeom>
                <a:rect b="b" l="l" r="r" t="t"/>
                <a:pathLst>
                  <a:path extrusionOk="0" h="3033" w="2798">
                    <a:moveTo>
                      <a:pt x="2557" y="1"/>
                    </a:moveTo>
                    <a:cubicBezTo>
                      <a:pt x="2535" y="1"/>
                      <a:pt x="2510" y="4"/>
                      <a:pt x="2485" y="12"/>
                    </a:cubicBezTo>
                    <a:cubicBezTo>
                      <a:pt x="1938" y="316"/>
                      <a:pt x="1512" y="863"/>
                      <a:pt x="1117" y="1349"/>
                    </a:cubicBezTo>
                    <a:cubicBezTo>
                      <a:pt x="752" y="1896"/>
                      <a:pt x="418" y="2413"/>
                      <a:pt x="23" y="2960"/>
                    </a:cubicBezTo>
                    <a:cubicBezTo>
                      <a:pt x="0" y="3004"/>
                      <a:pt x="43" y="3033"/>
                      <a:pt x="80" y="3033"/>
                    </a:cubicBezTo>
                    <a:cubicBezTo>
                      <a:pt x="93" y="3033"/>
                      <a:pt x="106" y="3029"/>
                      <a:pt x="114" y="3021"/>
                    </a:cubicBezTo>
                    <a:cubicBezTo>
                      <a:pt x="570" y="2565"/>
                      <a:pt x="935" y="2078"/>
                      <a:pt x="1330" y="1592"/>
                    </a:cubicBezTo>
                    <a:cubicBezTo>
                      <a:pt x="1694" y="1075"/>
                      <a:pt x="2150" y="680"/>
                      <a:pt x="2637" y="285"/>
                    </a:cubicBezTo>
                    <a:cubicBezTo>
                      <a:pt x="2797" y="178"/>
                      <a:pt x="2722" y="1"/>
                      <a:pt x="2557" y="1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245" name="Google Shape;2245;p16"/>
              <p:cNvSpPr/>
              <p:nvPr/>
            </p:nvSpPr>
            <p:spPr>
              <a:xfrm rot="1256762">
                <a:off x="1328533" y="2149326"/>
                <a:ext cx="72041" cy="82601"/>
              </a:xfrm>
              <a:custGeom>
                <a:rect b="b" l="l" r="r" t="t"/>
                <a:pathLst>
                  <a:path extrusionOk="0" h="2378" w="2074">
                    <a:moveTo>
                      <a:pt x="1920" y="0"/>
                    </a:moveTo>
                    <a:cubicBezTo>
                      <a:pt x="1889" y="0"/>
                      <a:pt x="1855" y="13"/>
                      <a:pt x="1824" y="45"/>
                    </a:cubicBezTo>
                    <a:cubicBezTo>
                      <a:pt x="1459" y="349"/>
                      <a:pt x="1155" y="774"/>
                      <a:pt x="851" y="1139"/>
                    </a:cubicBezTo>
                    <a:cubicBezTo>
                      <a:pt x="547" y="1565"/>
                      <a:pt x="274" y="1929"/>
                      <a:pt x="30" y="2355"/>
                    </a:cubicBezTo>
                    <a:cubicBezTo>
                      <a:pt x="334" y="1990"/>
                      <a:pt x="638" y="1565"/>
                      <a:pt x="973" y="1230"/>
                    </a:cubicBezTo>
                    <a:lnTo>
                      <a:pt x="2006" y="197"/>
                    </a:lnTo>
                    <a:cubicBezTo>
                      <a:pt x="2074" y="107"/>
                      <a:pt x="2008" y="0"/>
                      <a:pt x="1920" y="0"/>
                    </a:cubicBezTo>
                    <a:close/>
                    <a:moveTo>
                      <a:pt x="30" y="2355"/>
                    </a:moveTo>
                    <a:lnTo>
                      <a:pt x="30" y="2355"/>
                    </a:lnTo>
                    <a:cubicBezTo>
                      <a:pt x="0" y="2370"/>
                      <a:pt x="0" y="2378"/>
                      <a:pt x="8" y="2378"/>
                    </a:cubicBezTo>
                    <a:cubicBezTo>
                      <a:pt x="15" y="2378"/>
                      <a:pt x="30" y="2370"/>
                      <a:pt x="30" y="2355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246" name="Google Shape;2246;p16"/>
              <p:cNvSpPr/>
              <p:nvPr/>
            </p:nvSpPr>
            <p:spPr>
              <a:xfrm rot="1256762">
                <a:off x="1318570" y="2126873"/>
                <a:ext cx="78294" cy="90138"/>
              </a:xfrm>
              <a:custGeom>
                <a:rect b="b" l="l" r="r" t="t"/>
                <a:pathLst>
                  <a:path extrusionOk="0" h="2595" w="2254">
                    <a:moveTo>
                      <a:pt x="2002" y="1"/>
                    </a:moveTo>
                    <a:cubicBezTo>
                      <a:pt x="1965" y="1"/>
                      <a:pt x="1926" y="15"/>
                      <a:pt x="1892" y="49"/>
                    </a:cubicBezTo>
                    <a:cubicBezTo>
                      <a:pt x="1710" y="201"/>
                      <a:pt x="1528" y="444"/>
                      <a:pt x="1345" y="626"/>
                    </a:cubicBezTo>
                    <a:cubicBezTo>
                      <a:pt x="1132" y="809"/>
                      <a:pt x="920" y="1052"/>
                      <a:pt x="768" y="1234"/>
                    </a:cubicBezTo>
                    <a:cubicBezTo>
                      <a:pt x="464" y="1629"/>
                      <a:pt x="160" y="2085"/>
                      <a:pt x="38" y="2572"/>
                    </a:cubicBezTo>
                    <a:cubicBezTo>
                      <a:pt x="221" y="2085"/>
                      <a:pt x="585" y="1690"/>
                      <a:pt x="950" y="1356"/>
                    </a:cubicBezTo>
                    <a:cubicBezTo>
                      <a:pt x="1132" y="1173"/>
                      <a:pt x="1345" y="961"/>
                      <a:pt x="1528" y="809"/>
                    </a:cubicBezTo>
                    <a:cubicBezTo>
                      <a:pt x="1710" y="657"/>
                      <a:pt x="1953" y="474"/>
                      <a:pt x="2136" y="292"/>
                    </a:cubicBezTo>
                    <a:cubicBezTo>
                      <a:pt x="2254" y="174"/>
                      <a:pt x="2133" y="1"/>
                      <a:pt x="2002" y="1"/>
                    </a:cubicBezTo>
                    <a:close/>
                    <a:moveTo>
                      <a:pt x="38" y="2572"/>
                    </a:moveTo>
                    <a:lnTo>
                      <a:pt x="38" y="2572"/>
                    </a:lnTo>
                    <a:cubicBezTo>
                      <a:pt x="8" y="2587"/>
                      <a:pt x="0" y="2594"/>
                      <a:pt x="4" y="2594"/>
                    </a:cubicBezTo>
                    <a:cubicBezTo>
                      <a:pt x="8" y="2594"/>
                      <a:pt x="23" y="2587"/>
                      <a:pt x="38" y="2572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247" name="Google Shape;2247;p16"/>
              <p:cNvSpPr/>
              <p:nvPr/>
            </p:nvSpPr>
            <p:spPr>
              <a:xfrm rot="1256762">
                <a:off x="1300832" y="2089952"/>
                <a:ext cx="87603" cy="115356"/>
              </a:xfrm>
              <a:custGeom>
                <a:rect b="b" l="l" r="r" t="t"/>
                <a:pathLst>
                  <a:path extrusionOk="0" h="3321" w="2522">
                    <a:moveTo>
                      <a:pt x="2278" y="1"/>
                    </a:moveTo>
                    <a:cubicBezTo>
                      <a:pt x="2247" y="1"/>
                      <a:pt x="2215" y="12"/>
                      <a:pt x="2189" y="38"/>
                    </a:cubicBezTo>
                    <a:cubicBezTo>
                      <a:pt x="1703" y="493"/>
                      <a:pt x="1278" y="980"/>
                      <a:pt x="913" y="1557"/>
                    </a:cubicBezTo>
                    <a:cubicBezTo>
                      <a:pt x="578" y="2104"/>
                      <a:pt x="214" y="2652"/>
                      <a:pt x="1" y="3259"/>
                    </a:cubicBezTo>
                    <a:cubicBezTo>
                      <a:pt x="1" y="3320"/>
                      <a:pt x="31" y="3320"/>
                      <a:pt x="31" y="3320"/>
                    </a:cubicBezTo>
                    <a:cubicBezTo>
                      <a:pt x="335" y="2773"/>
                      <a:pt x="730" y="2196"/>
                      <a:pt x="1095" y="1709"/>
                    </a:cubicBezTo>
                    <a:cubicBezTo>
                      <a:pt x="1490" y="1193"/>
                      <a:pt x="1885" y="676"/>
                      <a:pt x="2402" y="220"/>
                    </a:cubicBezTo>
                    <a:cubicBezTo>
                      <a:pt x="2522" y="148"/>
                      <a:pt x="2397" y="1"/>
                      <a:pt x="2278" y="1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248" name="Google Shape;2248;p16"/>
              <p:cNvSpPr/>
              <p:nvPr/>
            </p:nvSpPr>
            <p:spPr>
              <a:xfrm rot="1256762">
                <a:off x="1323767" y="2070515"/>
                <a:ext cx="67908" cy="89826"/>
              </a:xfrm>
              <a:custGeom>
                <a:rect b="b" l="l" r="r" t="t"/>
                <a:pathLst>
                  <a:path extrusionOk="0" h="2586" w="1955">
                    <a:moveTo>
                      <a:pt x="1819" y="0"/>
                    </a:moveTo>
                    <a:cubicBezTo>
                      <a:pt x="1793" y="0"/>
                      <a:pt x="1763" y="10"/>
                      <a:pt x="1733" y="32"/>
                    </a:cubicBezTo>
                    <a:cubicBezTo>
                      <a:pt x="1551" y="184"/>
                      <a:pt x="1399" y="367"/>
                      <a:pt x="1217" y="549"/>
                    </a:cubicBezTo>
                    <a:cubicBezTo>
                      <a:pt x="1034" y="731"/>
                      <a:pt x="822" y="974"/>
                      <a:pt x="670" y="1187"/>
                    </a:cubicBezTo>
                    <a:cubicBezTo>
                      <a:pt x="366" y="1613"/>
                      <a:pt x="122" y="2069"/>
                      <a:pt x="1" y="2585"/>
                    </a:cubicBezTo>
                    <a:cubicBezTo>
                      <a:pt x="153" y="2069"/>
                      <a:pt x="487" y="1674"/>
                      <a:pt x="822" y="1278"/>
                    </a:cubicBezTo>
                    <a:cubicBezTo>
                      <a:pt x="974" y="1096"/>
                      <a:pt x="1186" y="914"/>
                      <a:pt x="1369" y="701"/>
                    </a:cubicBezTo>
                    <a:lnTo>
                      <a:pt x="1885" y="184"/>
                    </a:lnTo>
                    <a:cubicBezTo>
                      <a:pt x="1954" y="92"/>
                      <a:pt x="1902" y="0"/>
                      <a:pt x="1819" y="0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249" name="Google Shape;2249;p16"/>
              <p:cNvSpPr/>
              <p:nvPr/>
            </p:nvSpPr>
            <p:spPr>
              <a:xfrm rot="1256762">
                <a:off x="1308603" y="2088371"/>
                <a:ext cx="55472" cy="37271"/>
              </a:xfrm>
              <a:custGeom>
                <a:rect b="b" l="l" r="r" t="t"/>
                <a:pathLst>
                  <a:path extrusionOk="0" h="1073" w="1597">
                    <a:moveTo>
                      <a:pt x="1390" y="0"/>
                    </a:moveTo>
                    <a:cubicBezTo>
                      <a:pt x="1374" y="0"/>
                      <a:pt x="1356" y="3"/>
                      <a:pt x="1338" y="9"/>
                    </a:cubicBezTo>
                    <a:cubicBezTo>
                      <a:pt x="1065" y="130"/>
                      <a:pt x="821" y="282"/>
                      <a:pt x="578" y="434"/>
                    </a:cubicBezTo>
                    <a:cubicBezTo>
                      <a:pt x="366" y="617"/>
                      <a:pt x="153" y="830"/>
                      <a:pt x="1" y="1073"/>
                    </a:cubicBezTo>
                    <a:cubicBezTo>
                      <a:pt x="396" y="678"/>
                      <a:pt x="913" y="404"/>
                      <a:pt x="1460" y="252"/>
                    </a:cubicBezTo>
                    <a:cubicBezTo>
                      <a:pt x="1597" y="225"/>
                      <a:pt x="1536" y="0"/>
                      <a:pt x="1390" y="0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  <p:grpSp>
          <p:nvGrpSpPr>
            <p:cNvPr id="2250" name="Google Shape;2250;p16"/>
            <p:cNvGrpSpPr/>
            <p:nvPr/>
          </p:nvGrpSpPr>
          <p:grpSpPr>
            <a:xfrm>
              <a:off x="1298774" y="1626314"/>
              <a:ext cx="76189" cy="215261"/>
              <a:chOff x="1298774" y="1626314"/>
              <a:chExt cx="76189" cy="215261"/>
            </a:xfrm>
          </p:grpSpPr>
          <p:sp>
            <p:nvSpPr>
              <p:cNvPr id="2251" name="Google Shape;2251;p16"/>
              <p:cNvSpPr/>
              <p:nvPr/>
            </p:nvSpPr>
            <p:spPr>
              <a:xfrm>
                <a:off x="1330512" y="1752881"/>
                <a:ext cx="30346" cy="46145"/>
              </a:xfrm>
              <a:custGeom>
                <a:rect b="b" l="l" r="r" t="t"/>
                <a:pathLst>
                  <a:path extrusionOk="0" h="1989" w="1308">
                    <a:moveTo>
                      <a:pt x="980" y="0"/>
                    </a:moveTo>
                    <a:cubicBezTo>
                      <a:pt x="927" y="0"/>
                      <a:pt x="882" y="8"/>
                      <a:pt x="851" y="23"/>
                    </a:cubicBezTo>
                    <a:cubicBezTo>
                      <a:pt x="699" y="114"/>
                      <a:pt x="578" y="205"/>
                      <a:pt x="456" y="327"/>
                    </a:cubicBezTo>
                    <a:cubicBezTo>
                      <a:pt x="395" y="418"/>
                      <a:pt x="304" y="479"/>
                      <a:pt x="274" y="601"/>
                    </a:cubicBezTo>
                    <a:cubicBezTo>
                      <a:pt x="213" y="722"/>
                      <a:pt x="152" y="813"/>
                      <a:pt x="122" y="935"/>
                    </a:cubicBezTo>
                    <a:cubicBezTo>
                      <a:pt x="152" y="905"/>
                      <a:pt x="152" y="874"/>
                      <a:pt x="213" y="783"/>
                    </a:cubicBezTo>
                    <a:lnTo>
                      <a:pt x="213" y="783"/>
                    </a:lnTo>
                    <a:cubicBezTo>
                      <a:pt x="152" y="905"/>
                      <a:pt x="91" y="996"/>
                      <a:pt x="61" y="1117"/>
                    </a:cubicBezTo>
                    <a:cubicBezTo>
                      <a:pt x="91" y="1087"/>
                      <a:pt x="91" y="1056"/>
                      <a:pt x="122" y="965"/>
                    </a:cubicBezTo>
                    <a:lnTo>
                      <a:pt x="122" y="965"/>
                    </a:lnTo>
                    <a:cubicBezTo>
                      <a:pt x="122" y="996"/>
                      <a:pt x="91" y="1056"/>
                      <a:pt x="91" y="1087"/>
                    </a:cubicBezTo>
                    <a:cubicBezTo>
                      <a:pt x="61" y="1208"/>
                      <a:pt x="0" y="1239"/>
                      <a:pt x="0" y="1300"/>
                    </a:cubicBezTo>
                    <a:lnTo>
                      <a:pt x="0" y="1573"/>
                    </a:lnTo>
                    <a:cubicBezTo>
                      <a:pt x="61" y="1695"/>
                      <a:pt x="152" y="1847"/>
                      <a:pt x="274" y="1938"/>
                    </a:cubicBezTo>
                    <a:cubicBezTo>
                      <a:pt x="363" y="1974"/>
                      <a:pt x="441" y="1988"/>
                      <a:pt x="522" y="1988"/>
                    </a:cubicBezTo>
                    <a:cubicBezTo>
                      <a:pt x="579" y="1988"/>
                      <a:pt x="636" y="1981"/>
                      <a:pt x="699" y="1968"/>
                    </a:cubicBezTo>
                    <a:cubicBezTo>
                      <a:pt x="1003" y="1877"/>
                      <a:pt x="1186" y="1543"/>
                      <a:pt x="1246" y="1239"/>
                    </a:cubicBezTo>
                    <a:cubicBezTo>
                      <a:pt x="1307" y="1117"/>
                      <a:pt x="1307" y="996"/>
                      <a:pt x="1307" y="905"/>
                    </a:cubicBezTo>
                    <a:lnTo>
                      <a:pt x="1307" y="783"/>
                    </a:lnTo>
                    <a:cubicBezTo>
                      <a:pt x="1307" y="692"/>
                      <a:pt x="1307" y="631"/>
                      <a:pt x="1246" y="540"/>
                    </a:cubicBezTo>
                    <a:lnTo>
                      <a:pt x="1246" y="661"/>
                    </a:lnTo>
                    <a:cubicBezTo>
                      <a:pt x="1246" y="601"/>
                      <a:pt x="1216" y="509"/>
                      <a:pt x="1216" y="449"/>
                    </a:cubicBezTo>
                    <a:lnTo>
                      <a:pt x="1216" y="388"/>
                    </a:lnTo>
                    <a:lnTo>
                      <a:pt x="1216" y="327"/>
                    </a:lnTo>
                    <a:lnTo>
                      <a:pt x="1216" y="297"/>
                    </a:lnTo>
                    <a:cubicBezTo>
                      <a:pt x="1216" y="175"/>
                      <a:pt x="1216" y="84"/>
                      <a:pt x="1155" y="23"/>
                    </a:cubicBezTo>
                    <a:cubicBezTo>
                      <a:pt x="1094" y="8"/>
                      <a:pt x="1034" y="0"/>
                      <a:pt x="980" y="0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252" name="Google Shape;2252;p16"/>
              <p:cNvSpPr/>
              <p:nvPr/>
            </p:nvSpPr>
            <p:spPr>
              <a:xfrm>
                <a:off x="1322740" y="1731932"/>
                <a:ext cx="31761" cy="22666"/>
              </a:xfrm>
              <a:custGeom>
                <a:rect b="b" l="l" r="r" t="t"/>
                <a:pathLst>
                  <a:path extrusionOk="0" h="977" w="1369">
                    <a:moveTo>
                      <a:pt x="882" y="713"/>
                    </a:moveTo>
                    <a:cubicBezTo>
                      <a:pt x="867" y="729"/>
                      <a:pt x="859" y="745"/>
                      <a:pt x="847" y="756"/>
                    </a:cubicBezTo>
                    <a:lnTo>
                      <a:pt x="847" y="756"/>
                    </a:lnTo>
                    <a:cubicBezTo>
                      <a:pt x="861" y="745"/>
                      <a:pt x="873" y="732"/>
                      <a:pt x="882" y="713"/>
                    </a:cubicBezTo>
                    <a:close/>
                    <a:moveTo>
                      <a:pt x="847" y="756"/>
                    </a:moveTo>
                    <a:cubicBezTo>
                      <a:pt x="844" y="759"/>
                      <a:pt x="841" y="761"/>
                      <a:pt x="837" y="764"/>
                    </a:cubicBezTo>
                    <a:lnTo>
                      <a:pt x="837" y="764"/>
                    </a:lnTo>
                    <a:cubicBezTo>
                      <a:pt x="841" y="761"/>
                      <a:pt x="844" y="759"/>
                      <a:pt x="847" y="756"/>
                    </a:cubicBezTo>
                    <a:close/>
                    <a:moveTo>
                      <a:pt x="668" y="1"/>
                    </a:moveTo>
                    <a:cubicBezTo>
                      <a:pt x="639" y="1"/>
                      <a:pt x="609" y="4"/>
                      <a:pt x="578" y="14"/>
                    </a:cubicBezTo>
                    <a:cubicBezTo>
                      <a:pt x="548" y="14"/>
                      <a:pt x="457" y="14"/>
                      <a:pt x="426" y="45"/>
                    </a:cubicBezTo>
                    <a:cubicBezTo>
                      <a:pt x="396" y="45"/>
                      <a:pt x="396" y="45"/>
                      <a:pt x="335" y="105"/>
                    </a:cubicBezTo>
                    <a:cubicBezTo>
                      <a:pt x="305" y="105"/>
                      <a:pt x="305" y="105"/>
                      <a:pt x="274" y="136"/>
                    </a:cubicBezTo>
                    <a:cubicBezTo>
                      <a:pt x="244" y="166"/>
                      <a:pt x="153" y="197"/>
                      <a:pt x="122" y="227"/>
                    </a:cubicBezTo>
                    <a:cubicBezTo>
                      <a:pt x="92" y="288"/>
                      <a:pt x="31" y="318"/>
                      <a:pt x="31" y="379"/>
                    </a:cubicBezTo>
                    <a:cubicBezTo>
                      <a:pt x="1" y="440"/>
                      <a:pt x="1" y="501"/>
                      <a:pt x="1" y="561"/>
                    </a:cubicBezTo>
                    <a:cubicBezTo>
                      <a:pt x="1" y="622"/>
                      <a:pt x="1" y="652"/>
                      <a:pt x="31" y="713"/>
                    </a:cubicBezTo>
                    <a:cubicBezTo>
                      <a:pt x="31" y="744"/>
                      <a:pt x="92" y="804"/>
                      <a:pt x="122" y="865"/>
                    </a:cubicBezTo>
                    <a:cubicBezTo>
                      <a:pt x="169" y="912"/>
                      <a:pt x="252" y="976"/>
                      <a:pt x="342" y="976"/>
                    </a:cubicBezTo>
                    <a:cubicBezTo>
                      <a:pt x="370" y="976"/>
                      <a:pt x="398" y="971"/>
                      <a:pt x="426" y="956"/>
                    </a:cubicBezTo>
                    <a:cubicBezTo>
                      <a:pt x="535" y="956"/>
                      <a:pt x="620" y="932"/>
                      <a:pt x="702" y="883"/>
                    </a:cubicBezTo>
                    <a:lnTo>
                      <a:pt x="702" y="883"/>
                    </a:lnTo>
                    <a:cubicBezTo>
                      <a:pt x="701" y="887"/>
                      <a:pt x="700" y="891"/>
                      <a:pt x="700" y="896"/>
                    </a:cubicBezTo>
                    <a:cubicBezTo>
                      <a:pt x="700" y="896"/>
                      <a:pt x="730" y="896"/>
                      <a:pt x="730" y="865"/>
                    </a:cubicBezTo>
                    <a:lnTo>
                      <a:pt x="730" y="865"/>
                    </a:lnTo>
                    <a:cubicBezTo>
                      <a:pt x="730" y="865"/>
                      <a:pt x="730" y="865"/>
                      <a:pt x="730" y="865"/>
                    </a:cubicBezTo>
                    <a:cubicBezTo>
                      <a:pt x="768" y="808"/>
                      <a:pt x="807" y="787"/>
                      <a:pt x="837" y="764"/>
                    </a:cubicBezTo>
                    <a:lnTo>
                      <a:pt x="837" y="764"/>
                    </a:lnTo>
                    <a:cubicBezTo>
                      <a:pt x="827" y="770"/>
                      <a:pt x="813" y="774"/>
                      <a:pt x="791" y="774"/>
                    </a:cubicBezTo>
                    <a:lnTo>
                      <a:pt x="913" y="652"/>
                    </a:lnTo>
                    <a:cubicBezTo>
                      <a:pt x="943" y="652"/>
                      <a:pt x="943" y="622"/>
                      <a:pt x="1004" y="622"/>
                    </a:cubicBezTo>
                    <a:cubicBezTo>
                      <a:pt x="1034" y="622"/>
                      <a:pt x="1065" y="592"/>
                      <a:pt x="1095" y="592"/>
                    </a:cubicBezTo>
                    <a:cubicBezTo>
                      <a:pt x="1369" y="470"/>
                      <a:pt x="1369" y="257"/>
                      <a:pt x="1308" y="166"/>
                    </a:cubicBezTo>
                    <a:cubicBezTo>
                      <a:pt x="1247" y="136"/>
                      <a:pt x="1217" y="105"/>
                      <a:pt x="1186" y="105"/>
                    </a:cubicBezTo>
                    <a:cubicBezTo>
                      <a:pt x="1156" y="45"/>
                      <a:pt x="1095" y="45"/>
                      <a:pt x="1034" y="45"/>
                    </a:cubicBezTo>
                    <a:cubicBezTo>
                      <a:pt x="943" y="14"/>
                      <a:pt x="882" y="14"/>
                      <a:pt x="761" y="14"/>
                    </a:cubicBezTo>
                    <a:lnTo>
                      <a:pt x="821" y="14"/>
                    </a:lnTo>
                    <a:cubicBezTo>
                      <a:pt x="781" y="14"/>
                      <a:pt x="727" y="1"/>
                      <a:pt x="668" y="1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253" name="Google Shape;2253;p16"/>
              <p:cNvSpPr/>
              <p:nvPr/>
            </p:nvSpPr>
            <p:spPr>
              <a:xfrm>
                <a:off x="1309353" y="1696993"/>
                <a:ext cx="45147" cy="25404"/>
              </a:xfrm>
              <a:custGeom>
                <a:rect b="b" l="l" r="r" t="t"/>
                <a:pathLst>
                  <a:path extrusionOk="0" h="1095" w="1946">
                    <a:moveTo>
                      <a:pt x="578" y="0"/>
                    </a:moveTo>
                    <a:cubicBezTo>
                      <a:pt x="517" y="0"/>
                      <a:pt x="456" y="0"/>
                      <a:pt x="395" y="31"/>
                    </a:cubicBezTo>
                    <a:cubicBezTo>
                      <a:pt x="274" y="92"/>
                      <a:pt x="243" y="122"/>
                      <a:pt x="152" y="183"/>
                    </a:cubicBezTo>
                    <a:cubicBezTo>
                      <a:pt x="91" y="274"/>
                      <a:pt x="0" y="426"/>
                      <a:pt x="61" y="487"/>
                    </a:cubicBezTo>
                    <a:cubicBezTo>
                      <a:pt x="61" y="608"/>
                      <a:pt x="91" y="730"/>
                      <a:pt x="152" y="791"/>
                    </a:cubicBezTo>
                    <a:cubicBezTo>
                      <a:pt x="274" y="912"/>
                      <a:pt x="395" y="943"/>
                      <a:pt x="547" y="1003"/>
                    </a:cubicBezTo>
                    <a:cubicBezTo>
                      <a:pt x="578" y="1003"/>
                      <a:pt x="608" y="1034"/>
                      <a:pt x="669" y="1034"/>
                    </a:cubicBezTo>
                    <a:cubicBezTo>
                      <a:pt x="730" y="1064"/>
                      <a:pt x="821" y="1064"/>
                      <a:pt x="882" y="1064"/>
                    </a:cubicBezTo>
                    <a:lnTo>
                      <a:pt x="730" y="1064"/>
                    </a:lnTo>
                    <a:cubicBezTo>
                      <a:pt x="851" y="1064"/>
                      <a:pt x="912" y="1095"/>
                      <a:pt x="1034" y="1095"/>
                    </a:cubicBezTo>
                    <a:cubicBezTo>
                      <a:pt x="1155" y="1095"/>
                      <a:pt x="1216" y="1095"/>
                      <a:pt x="1338" y="1064"/>
                    </a:cubicBezTo>
                    <a:cubicBezTo>
                      <a:pt x="1429" y="1064"/>
                      <a:pt x="1459" y="1034"/>
                      <a:pt x="1520" y="1034"/>
                    </a:cubicBezTo>
                    <a:cubicBezTo>
                      <a:pt x="1581" y="1034"/>
                      <a:pt x="1611" y="1003"/>
                      <a:pt x="1642" y="943"/>
                    </a:cubicBezTo>
                    <a:cubicBezTo>
                      <a:pt x="1672" y="912"/>
                      <a:pt x="1733" y="882"/>
                      <a:pt x="1733" y="851"/>
                    </a:cubicBezTo>
                    <a:lnTo>
                      <a:pt x="1733" y="851"/>
                    </a:lnTo>
                    <a:lnTo>
                      <a:pt x="1672" y="882"/>
                    </a:lnTo>
                    <a:lnTo>
                      <a:pt x="1672" y="851"/>
                    </a:lnTo>
                    <a:cubicBezTo>
                      <a:pt x="1915" y="730"/>
                      <a:pt x="1946" y="548"/>
                      <a:pt x="1794" y="456"/>
                    </a:cubicBezTo>
                    <a:cubicBezTo>
                      <a:pt x="1794" y="426"/>
                      <a:pt x="1763" y="396"/>
                      <a:pt x="1733" y="335"/>
                    </a:cubicBezTo>
                    <a:cubicBezTo>
                      <a:pt x="1672" y="304"/>
                      <a:pt x="1611" y="274"/>
                      <a:pt x="1520" y="244"/>
                    </a:cubicBezTo>
                    <a:cubicBezTo>
                      <a:pt x="1490" y="183"/>
                      <a:pt x="1459" y="152"/>
                      <a:pt x="1429" y="152"/>
                    </a:cubicBezTo>
                    <a:cubicBezTo>
                      <a:pt x="1338" y="122"/>
                      <a:pt x="1277" y="92"/>
                      <a:pt x="1155" y="31"/>
                    </a:cubicBezTo>
                    <a:cubicBezTo>
                      <a:pt x="1064" y="0"/>
                      <a:pt x="973" y="0"/>
                      <a:pt x="882" y="0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254" name="Google Shape;2254;p16"/>
              <p:cNvSpPr/>
              <p:nvPr/>
            </p:nvSpPr>
            <p:spPr>
              <a:xfrm>
                <a:off x="1298774" y="1648342"/>
                <a:ext cx="48674" cy="33153"/>
              </a:xfrm>
              <a:custGeom>
                <a:rect b="b" l="l" r="r" t="t"/>
                <a:pathLst>
                  <a:path extrusionOk="0" h="1429" w="2098">
                    <a:moveTo>
                      <a:pt x="274" y="0"/>
                    </a:moveTo>
                    <a:cubicBezTo>
                      <a:pt x="122" y="91"/>
                      <a:pt x="0" y="213"/>
                      <a:pt x="61" y="395"/>
                    </a:cubicBezTo>
                    <a:cubicBezTo>
                      <a:pt x="61" y="456"/>
                      <a:pt x="122" y="547"/>
                      <a:pt x="152" y="578"/>
                    </a:cubicBezTo>
                    <a:cubicBezTo>
                      <a:pt x="213" y="608"/>
                      <a:pt x="213" y="669"/>
                      <a:pt x="243" y="730"/>
                    </a:cubicBezTo>
                    <a:cubicBezTo>
                      <a:pt x="274" y="821"/>
                      <a:pt x="365" y="882"/>
                      <a:pt x="426" y="973"/>
                    </a:cubicBezTo>
                    <a:cubicBezTo>
                      <a:pt x="517" y="1034"/>
                      <a:pt x="578" y="1125"/>
                      <a:pt x="669" y="1155"/>
                    </a:cubicBezTo>
                    <a:cubicBezTo>
                      <a:pt x="760" y="1216"/>
                      <a:pt x="912" y="1307"/>
                      <a:pt x="1064" y="1338"/>
                    </a:cubicBezTo>
                    <a:cubicBezTo>
                      <a:pt x="1155" y="1368"/>
                      <a:pt x="1277" y="1368"/>
                      <a:pt x="1338" y="1368"/>
                    </a:cubicBezTo>
                    <a:cubicBezTo>
                      <a:pt x="1375" y="1368"/>
                      <a:pt x="1413" y="1368"/>
                      <a:pt x="1449" y="1367"/>
                    </a:cubicBezTo>
                    <a:lnTo>
                      <a:pt x="1449" y="1367"/>
                    </a:lnTo>
                    <a:cubicBezTo>
                      <a:pt x="1442" y="1368"/>
                      <a:pt x="1435" y="1368"/>
                      <a:pt x="1429" y="1368"/>
                    </a:cubicBezTo>
                    <a:cubicBezTo>
                      <a:pt x="1520" y="1429"/>
                      <a:pt x="1672" y="1429"/>
                      <a:pt x="1794" y="1429"/>
                    </a:cubicBezTo>
                    <a:cubicBezTo>
                      <a:pt x="1976" y="1429"/>
                      <a:pt x="2098" y="1186"/>
                      <a:pt x="1946" y="1064"/>
                    </a:cubicBezTo>
                    <a:lnTo>
                      <a:pt x="1737" y="855"/>
                    </a:lnTo>
                    <a:lnTo>
                      <a:pt x="1737" y="855"/>
                    </a:lnTo>
                    <a:cubicBezTo>
                      <a:pt x="1693" y="764"/>
                      <a:pt x="1632" y="677"/>
                      <a:pt x="1581" y="608"/>
                    </a:cubicBezTo>
                    <a:cubicBezTo>
                      <a:pt x="1490" y="517"/>
                      <a:pt x="1368" y="395"/>
                      <a:pt x="1307" y="304"/>
                    </a:cubicBezTo>
                    <a:cubicBezTo>
                      <a:pt x="1155" y="213"/>
                      <a:pt x="1003" y="122"/>
                      <a:pt x="760" y="61"/>
                    </a:cubicBezTo>
                    <a:cubicBezTo>
                      <a:pt x="699" y="0"/>
                      <a:pt x="608" y="0"/>
                      <a:pt x="517" y="0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255" name="Google Shape;2255;p16"/>
              <p:cNvSpPr/>
              <p:nvPr/>
            </p:nvSpPr>
            <p:spPr>
              <a:xfrm>
                <a:off x="1350951" y="1797240"/>
                <a:ext cx="24012" cy="44335"/>
              </a:xfrm>
              <a:custGeom>
                <a:rect b="b" l="l" r="r" t="t"/>
                <a:pathLst>
                  <a:path extrusionOk="0" h="1911" w="1035">
                    <a:moveTo>
                      <a:pt x="507" y="1"/>
                    </a:moveTo>
                    <a:cubicBezTo>
                      <a:pt x="495" y="1"/>
                      <a:pt x="487" y="8"/>
                      <a:pt x="487" y="26"/>
                    </a:cubicBezTo>
                    <a:cubicBezTo>
                      <a:pt x="487" y="26"/>
                      <a:pt x="476" y="48"/>
                      <a:pt x="474" y="59"/>
                    </a:cubicBezTo>
                    <a:lnTo>
                      <a:pt x="474" y="59"/>
                    </a:lnTo>
                    <a:cubicBezTo>
                      <a:pt x="466" y="63"/>
                      <a:pt x="457" y="70"/>
                      <a:pt x="457" y="87"/>
                    </a:cubicBezTo>
                    <a:lnTo>
                      <a:pt x="426" y="117"/>
                    </a:lnTo>
                    <a:cubicBezTo>
                      <a:pt x="396" y="117"/>
                      <a:pt x="396" y="148"/>
                      <a:pt x="335" y="208"/>
                    </a:cubicBezTo>
                    <a:cubicBezTo>
                      <a:pt x="274" y="269"/>
                      <a:pt x="244" y="360"/>
                      <a:pt x="153" y="452"/>
                    </a:cubicBezTo>
                    <a:cubicBezTo>
                      <a:pt x="1" y="725"/>
                      <a:pt x="31" y="999"/>
                      <a:pt x="92" y="1303"/>
                    </a:cubicBezTo>
                    <a:lnTo>
                      <a:pt x="92" y="1181"/>
                    </a:lnTo>
                    <a:cubicBezTo>
                      <a:pt x="122" y="1333"/>
                      <a:pt x="122" y="1485"/>
                      <a:pt x="153" y="1637"/>
                    </a:cubicBezTo>
                    <a:cubicBezTo>
                      <a:pt x="183" y="1789"/>
                      <a:pt x="335" y="1910"/>
                      <a:pt x="487" y="1910"/>
                    </a:cubicBezTo>
                    <a:cubicBezTo>
                      <a:pt x="639" y="1910"/>
                      <a:pt x="791" y="1789"/>
                      <a:pt x="852" y="1637"/>
                    </a:cubicBezTo>
                    <a:lnTo>
                      <a:pt x="943" y="1303"/>
                    </a:lnTo>
                    <a:cubicBezTo>
                      <a:pt x="1004" y="1151"/>
                      <a:pt x="1034" y="999"/>
                      <a:pt x="1004" y="847"/>
                    </a:cubicBezTo>
                    <a:cubicBezTo>
                      <a:pt x="1004" y="755"/>
                      <a:pt x="943" y="664"/>
                      <a:pt x="943" y="573"/>
                    </a:cubicBezTo>
                    <a:cubicBezTo>
                      <a:pt x="912" y="512"/>
                      <a:pt x="882" y="391"/>
                      <a:pt x="852" y="360"/>
                    </a:cubicBezTo>
                    <a:cubicBezTo>
                      <a:pt x="791" y="330"/>
                      <a:pt x="791" y="269"/>
                      <a:pt x="761" y="239"/>
                    </a:cubicBezTo>
                    <a:lnTo>
                      <a:pt x="761" y="239"/>
                    </a:lnTo>
                    <a:cubicBezTo>
                      <a:pt x="769" y="264"/>
                      <a:pt x="770" y="273"/>
                      <a:pt x="768" y="273"/>
                    </a:cubicBezTo>
                    <a:cubicBezTo>
                      <a:pt x="762" y="273"/>
                      <a:pt x="730" y="208"/>
                      <a:pt x="730" y="208"/>
                    </a:cubicBezTo>
                    <a:cubicBezTo>
                      <a:pt x="639" y="178"/>
                      <a:pt x="639" y="178"/>
                      <a:pt x="700" y="178"/>
                    </a:cubicBezTo>
                    <a:cubicBezTo>
                      <a:pt x="668" y="147"/>
                      <a:pt x="645" y="131"/>
                      <a:pt x="626" y="124"/>
                    </a:cubicBezTo>
                    <a:lnTo>
                      <a:pt x="626" y="124"/>
                    </a:lnTo>
                    <a:cubicBezTo>
                      <a:pt x="618" y="111"/>
                      <a:pt x="609" y="103"/>
                      <a:pt x="609" y="87"/>
                    </a:cubicBezTo>
                    <a:cubicBezTo>
                      <a:pt x="587" y="44"/>
                      <a:pt x="535" y="1"/>
                      <a:pt x="507" y="1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256" name="Google Shape;2256;p16"/>
              <p:cNvSpPr/>
              <p:nvPr/>
            </p:nvSpPr>
            <p:spPr>
              <a:xfrm>
                <a:off x="1320462" y="1626314"/>
                <a:ext cx="23316" cy="34429"/>
              </a:xfrm>
              <a:custGeom>
                <a:rect b="b" l="l" r="r" t="t"/>
                <a:pathLst>
                  <a:path extrusionOk="0" h="1484" w="1005">
                    <a:moveTo>
                      <a:pt x="414" y="0"/>
                    </a:moveTo>
                    <a:cubicBezTo>
                      <a:pt x="347" y="0"/>
                      <a:pt x="280" y="29"/>
                      <a:pt x="214" y="73"/>
                    </a:cubicBezTo>
                    <a:cubicBezTo>
                      <a:pt x="153" y="104"/>
                      <a:pt x="92" y="134"/>
                      <a:pt x="62" y="164"/>
                    </a:cubicBezTo>
                    <a:cubicBezTo>
                      <a:pt x="31" y="255"/>
                      <a:pt x="1" y="316"/>
                      <a:pt x="1" y="407"/>
                    </a:cubicBezTo>
                    <a:cubicBezTo>
                      <a:pt x="1" y="468"/>
                      <a:pt x="1" y="559"/>
                      <a:pt x="31" y="590"/>
                    </a:cubicBezTo>
                    <a:cubicBezTo>
                      <a:pt x="62" y="620"/>
                      <a:pt x="62" y="711"/>
                      <a:pt x="92" y="772"/>
                    </a:cubicBezTo>
                    <a:cubicBezTo>
                      <a:pt x="153" y="863"/>
                      <a:pt x="214" y="924"/>
                      <a:pt x="305" y="1015"/>
                    </a:cubicBezTo>
                    <a:cubicBezTo>
                      <a:pt x="335" y="1046"/>
                      <a:pt x="366" y="1076"/>
                      <a:pt x="396" y="1167"/>
                    </a:cubicBezTo>
                    <a:lnTo>
                      <a:pt x="487" y="1228"/>
                    </a:lnTo>
                    <a:cubicBezTo>
                      <a:pt x="518" y="1259"/>
                      <a:pt x="609" y="1319"/>
                      <a:pt x="670" y="1350"/>
                    </a:cubicBezTo>
                    <a:cubicBezTo>
                      <a:pt x="639" y="1350"/>
                      <a:pt x="639" y="1350"/>
                      <a:pt x="609" y="1319"/>
                    </a:cubicBezTo>
                    <a:lnTo>
                      <a:pt x="548" y="1289"/>
                    </a:lnTo>
                    <a:lnTo>
                      <a:pt x="700" y="1441"/>
                    </a:lnTo>
                    <a:cubicBezTo>
                      <a:pt x="743" y="1462"/>
                      <a:pt x="786" y="1484"/>
                      <a:pt x="840" y="1484"/>
                    </a:cubicBezTo>
                    <a:cubicBezTo>
                      <a:pt x="862" y="1484"/>
                      <a:pt x="886" y="1480"/>
                      <a:pt x="913" y="1471"/>
                    </a:cubicBezTo>
                    <a:cubicBezTo>
                      <a:pt x="943" y="1471"/>
                      <a:pt x="1004" y="1380"/>
                      <a:pt x="974" y="1319"/>
                    </a:cubicBezTo>
                    <a:lnTo>
                      <a:pt x="974" y="1167"/>
                    </a:lnTo>
                    <a:cubicBezTo>
                      <a:pt x="1004" y="1046"/>
                      <a:pt x="974" y="985"/>
                      <a:pt x="943" y="863"/>
                    </a:cubicBezTo>
                    <a:cubicBezTo>
                      <a:pt x="943" y="772"/>
                      <a:pt x="913" y="742"/>
                      <a:pt x="913" y="681"/>
                    </a:cubicBezTo>
                    <a:cubicBezTo>
                      <a:pt x="913" y="590"/>
                      <a:pt x="852" y="559"/>
                      <a:pt x="852" y="468"/>
                    </a:cubicBezTo>
                    <a:cubicBezTo>
                      <a:pt x="822" y="377"/>
                      <a:pt x="761" y="225"/>
                      <a:pt x="670" y="134"/>
                    </a:cubicBezTo>
                    <a:cubicBezTo>
                      <a:pt x="639" y="104"/>
                      <a:pt x="548" y="73"/>
                      <a:pt x="487" y="12"/>
                    </a:cubicBezTo>
                    <a:cubicBezTo>
                      <a:pt x="463" y="4"/>
                      <a:pt x="438" y="0"/>
                      <a:pt x="414" y="0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  <p:sp>
          <p:nvSpPr>
            <p:cNvPr id="2257" name="Google Shape;2257;p16"/>
            <p:cNvSpPr/>
            <p:nvPr/>
          </p:nvSpPr>
          <p:spPr>
            <a:xfrm>
              <a:off x="115663" y="1214641"/>
              <a:ext cx="1367362" cy="1822917"/>
            </a:xfrm>
            <a:custGeom>
              <a:rect b="b" l="l" r="r" t="t"/>
              <a:pathLst>
                <a:path extrusionOk="0" fill="none" h="78574" w="58938">
                  <a:moveTo>
                    <a:pt x="1186" y="7113"/>
                  </a:moveTo>
                  <a:cubicBezTo>
                    <a:pt x="1" y="7113"/>
                    <a:pt x="8967" y="77662"/>
                    <a:pt x="8967" y="77662"/>
                  </a:cubicBezTo>
                  <a:cubicBezTo>
                    <a:pt x="14743" y="78573"/>
                    <a:pt x="58938" y="72160"/>
                    <a:pt x="58938" y="72160"/>
                  </a:cubicBezTo>
                  <a:cubicBezTo>
                    <a:pt x="58938" y="72160"/>
                    <a:pt x="52190" y="2797"/>
                    <a:pt x="50640" y="1429"/>
                  </a:cubicBezTo>
                  <a:cubicBezTo>
                    <a:pt x="48999" y="1"/>
                    <a:pt x="3618" y="7113"/>
                    <a:pt x="1186" y="7113"/>
                  </a:cubicBezTo>
                  <a:close/>
                </a:path>
              </a:pathLst>
            </a:custGeom>
            <a:noFill/>
            <a:ln cap="flat" cmpd="sng" w="20525">
              <a:solidFill>
                <a:schemeClr val="dk1"/>
              </a:solidFill>
              <a:prstDash val="solid"/>
              <a:miter lim="30395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</p:spTree>
  </p:cSld>
  <p:clrMapOvr>
    <a:masterClrMapping/>
  </p:clrMapOvr>
</p:sldLayout>
</file>

<file path=ppt/slideLayouts/slideLayout16.xml><?xml version="1.0" encoding="utf-8"?>
<p:sldLayout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 matchingName="Title only 2">
  <p:cSld name="TITLE_ONLY_2">
    <p:spTree>
      <p:nvGrpSpPr>
        <p:cNvPr id="2258" name="Shape 2258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259" name="Google Shape;2259;p17"/>
          <p:cNvSpPr txBox="1"/>
          <p:nvPr>
            <p:ph type="title"/>
          </p:nvPr>
        </p:nvSpPr>
        <p:spPr>
          <a:xfrm>
            <a:off x="720000" y="445025"/>
            <a:ext cx="7704000" cy="5727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>
            <a:lvl1pPr lvl="0" rtl="0">
              <a:spcBef>
                <a:spcPts val="0"/>
              </a:spcBef>
              <a:spcAft>
                <a:spcPts val="0"/>
              </a:spcAft>
              <a:buSzPts val="3200"/>
              <a:buNone/>
              <a:defRPr/>
            </a:lvl1pPr>
            <a:lvl2pPr lvl="1" rtl="0">
              <a:spcBef>
                <a:spcPts val="0"/>
              </a:spcBef>
              <a:spcAft>
                <a:spcPts val="0"/>
              </a:spcAft>
              <a:buSzPts val="3200"/>
              <a:buNone/>
              <a:defRPr/>
            </a:lvl2pPr>
            <a:lvl3pPr lvl="2" rtl="0">
              <a:spcBef>
                <a:spcPts val="0"/>
              </a:spcBef>
              <a:spcAft>
                <a:spcPts val="0"/>
              </a:spcAft>
              <a:buSzPts val="3200"/>
              <a:buNone/>
              <a:defRPr/>
            </a:lvl3pPr>
            <a:lvl4pPr lvl="3" rtl="0">
              <a:spcBef>
                <a:spcPts val="0"/>
              </a:spcBef>
              <a:spcAft>
                <a:spcPts val="0"/>
              </a:spcAft>
              <a:buSzPts val="3200"/>
              <a:buNone/>
              <a:defRPr/>
            </a:lvl4pPr>
            <a:lvl5pPr lvl="4" rtl="0">
              <a:spcBef>
                <a:spcPts val="0"/>
              </a:spcBef>
              <a:spcAft>
                <a:spcPts val="0"/>
              </a:spcAft>
              <a:buSzPts val="3200"/>
              <a:buNone/>
              <a:defRPr/>
            </a:lvl5pPr>
            <a:lvl6pPr lvl="5" rtl="0">
              <a:spcBef>
                <a:spcPts val="0"/>
              </a:spcBef>
              <a:spcAft>
                <a:spcPts val="0"/>
              </a:spcAft>
              <a:buSzPts val="3200"/>
              <a:buNone/>
              <a:defRPr/>
            </a:lvl6pPr>
            <a:lvl7pPr lvl="6" rtl="0">
              <a:spcBef>
                <a:spcPts val="0"/>
              </a:spcBef>
              <a:spcAft>
                <a:spcPts val="0"/>
              </a:spcAft>
              <a:buSzPts val="3200"/>
              <a:buNone/>
              <a:defRPr/>
            </a:lvl7pPr>
            <a:lvl8pPr lvl="7" rtl="0">
              <a:spcBef>
                <a:spcPts val="0"/>
              </a:spcBef>
              <a:spcAft>
                <a:spcPts val="0"/>
              </a:spcAft>
              <a:buSzPts val="3200"/>
              <a:buNone/>
              <a:defRPr/>
            </a:lvl8pPr>
            <a:lvl9pPr lvl="8" rtl="0">
              <a:spcBef>
                <a:spcPts val="0"/>
              </a:spcBef>
              <a:spcAft>
                <a:spcPts val="0"/>
              </a:spcAft>
              <a:buSzPts val="3200"/>
              <a:buNone/>
              <a:defRPr/>
            </a:lvl9pPr>
          </a:lstStyle>
          <a:p/>
        </p:txBody>
      </p:sp>
      <p:sp>
        <p:nvSpPr>
          <p:cNvPr id="2260" name="Google Shape;2260;p17"/>
          <p:cNvSpPr/>
          <p:nvPr/>
        </p:nvSpPr>
        <p:spPr>
          <a:xfrm rot="-2533714">
            <a:off x="-537230" y="190932"/>
            <a:ext cx="1378312" cy="959026"/>
          </a:xfrm>
          <a:custGeom>
            <a:rect b="b" l="l" r="r" t="t"/>
            <a:pathLst>
              <a:path extrusionOk="0" fill="none" h="24538" w="35266">
                <a:moveTo>
                  <a:pt x="1" y="18899"/>
                </a:moveTo>
                <a:cubicBezTo>
                  <a:pt x="8606" y="24400"/>
                  <a:pt x="27756" y="24537"/>
                  <a:pt x="32983" y="15978"/>
                </a:cubicBezTo>
                <a:cubicBezTo>
                  <a:pt x="35266" y="12212"/>
                  <a:pt x="33896" y="5889"/>
                  <a:pt x="29491" y="3150"/>
                </a:cubicBezTo>
                <a:cubicBezTo>
                  <a:pt x="24446" y="0"/>
                  <a:pt x="19402" y="1141"/>
                  <a:pt x="19402" y="1141"/>
                </a:cubicBezTo>
              </a:path>
            </a:pathLst>
          </a:custGeom>
          <a:noFill/>
          <a:ln cap="flat" cmpd="sng" w="18825">
            <a:solidFill>
              <a:schemeClr val="dk1"/>
            </a:solidFill>
            <a:prstDash val="dash"/>
            <a:miter lim="22825"/>
            <a:headEnd len="sm" w="sm" type="none"/>
            <a:tailEnd len="sm" w="sm" type="none"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2261" name="Google Shape;2261;p17"/>
          <p:cNvGrpSpPr/>
          <p:nvPr/>
        </p:nvGrpSpPr>
        <p:grpSpPr>
          <a:xfrm>
            <a:off x="7965152" y="4127653"/>
            <a:ext cx="1090470" cy="952702"/>
            <a:chOff x="3745442" y="3459102"/>
            <a:chExt cx="2006754" cy="1753224"/>
          </a:xfrm>
        </p:grpSpPr>
        <p:sp>
          <p:nvSpPr>
            <p:cNvPr id="2262" name="Google Shape;2262;p17"/>
            <p:cNvSpPr/>
            <p:nvPr/>
          </p:nvSpPr>
          <p:spPr>
            <a:xfrm>
              <a:off x="3745442" y="3459102"/>
              <a:ext cx="2006754" cy="1753224"/>
            </a:xfrm>
            <a:custGeom>
              <a:rect b="b" l="l" r="r" t="t"/>
              <a:pathLst>
                <a:path extrusionOk="0" h="75570" w="86498">
                  <a:moveTo>
                    <a:pt x="18233" y="0"/>
                  </a:moveTo>
                  <a:cubicBezTo>
                    <a:pt x="15064" y="0"/>
                    <a:pt x="0" y="51297"/>
                    <a:pt x="1450" y="53502"/>
                  </a:cubicBezTo>
                  <a:cubicBezTo>
                    <a:pt x="2879" y="55691"/>
                    <a:pt x="67227" y="75569"/>
                    <a:pt x="67227" y="75569"/>
                  </a:cubicBezTo>
                  <a:cubicBezTo>
                    <a:pt x="67227" y="75569"/>
                    <a:pt x="86498" y="25508"/>
                    <a:pt x="84704" y="22316"/>
                  </a:cubicBezTo>
                  <a:cubicBezTo>
                    <a:pt x="83367" y="20037"/>
                    <a:pt x="21967" y="766"/>
                    <a:pt x="18290" y="6"/>
                  </a:cubicBezTo>
                  <a:cubicBezTo>
                    <a:pt x="18271" y="2"/>
                    <a:pt x="18252" y="0"/>
                    <a:pt x="18233" y="0"/>
                  </a:cubicBezTo>
                  <a:close/>
                </a:path>
              </a:pathLst>
            </a:custGeom>
            <a:solidFill>
              <a:schemeClr val="accent3"/>
            </a:solidFill>
            <a:ln cap="flat" cmpd="sng" w="26600">
              <a:solidFill>
                <a:schemeClr val="dk1"/>
              </a:solidFill>
              <a:prstDash val="solid"/>
              <a:miter lim="30395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63" name="Google Shape;2263;p17"/>
            <p:cNvSpPr/>
            <p:nvPr/>
          </p:nvSpPr>
          <p:spPr>
            <a:xfrm>
              <a:off x="3871465" y="3552320"/>
              <a:ext cx="1720651" cy="1556349"/>
            </a:xfrm>
            <a:custGeom>
              <a:rect b="b" l="l" r="r" t="t"/>
              <a:pathLst>
                <a:path extrusionOk="0" h="67084" w="74166">
                  <a:moveTo>
                    <a:pt x="58178" y="67083"/>
                  </a:moveTo>
                  <a:lnTo>
                    <a:pt x="0" y="47508"/>
                  </a:lnTo>
                  <a:lnTo>
                    <a:pt x="15988" y="0"/>
                  </a:lnTo>
                  <a:lnTo>
                    <a:pt x="74166" y="19575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64" name="Google Shape;2264;p17"/>
            <p:cNvSpPr/>
            <p:nvPr/>
          </p:nvSpPr>
          <p:spPr>
            <a:xfrm>
              <a:off x="3996977" y="3569233"/>
              <a:ext cx="835664" cy="951200"/>
            </a:xfrm>
            <a:custGeom>
              <a:rect b="b" l="l" r="r" t="t"/>
              <a:pathLst>
                <a:path extrusionOk="0" h="41000" w="36020">
                  <a:moveTo>
                    <a:pt x="10335" y="1"/>
                  </a:moveTo>
                  <a:lnTo>
                    <a:pt x="1" y="30244"/>
                  </a:lnTo>
                  <a:cubicBezTo>
                    <a:pt x="244" y="31612"/>
                    <a:pt x="2523" y="31764"/>
                    <a:pt x="2523" y="31764"/>
                  </a:cubicBezTo>
                  <a:cubicBezTo>
                    <a:pt x="2794" y="33660"/>
                    <a:pt x="3951" y="34004"/>
                    <a:pt x="4757" y="34004"/>
                  </a:cubicBezTo>
                  <a:cubicBezTo>
                    <a:pt x="5217" y="34004"/>
                    <a:pt x="5563" y="33892"/>
                    <a:pt x="5563" y="33892"/>
                  </a:cubicBezTo>
                  <a:lnTo>
                    <a:pt x="5563" y="33892"/>
                  </a:lnTo>
                  <a:cubicBezTo>
                    <a:pt x="4889" y="37290"/>
                    <a:pt x="7972" y="37481"/>
                    <a:pt x="8675" y="37481"/>
                  </a:cubicBezTo>
                  <a:cubicBezTo>
                    <a:pt x="8764" y="37481"/>
                    <a:pt x="8815" y="37478"/>
                    <a:pt x="8815" y="37478"/>
                  </a:cubicBezTo>
                  <a:lnTo>
                    <a:pt x="8815" y="37478"/>
                  </a:lnTo>
                  <a:cubicBezTo>
                    <a:pt x="8671" y="39154"/>
                    <a:pt x="9864" y="39422"/>
                    <a:pt x="10640" y="39422"/>
                  </a:cubicBezTo>
                  <a:cubicBezTo>
                    <a:pt x="11005" y="39422"/>
                    <a:pt x="11277" y="39363"/>
                    <a:pt x="11277" y="39363"/>
                  </a:cubicBezTo>
                  <a:cubicBezTo>
                    <a:pt x="12245" y="40600"/>
                    <a:pt x="13331" y="40999"/>
                    <a:pt x="14331" y="40999"/>
                  </a:cubicBezTo>
                  <a:cubicBezTo>
                    <a:pt x="16155" y="40999"/>
                    <a:pt x="17691" y="39667"/>
                    <a:pt x="17691" y="39667"/>
                  </a:cubicBezTo>
                  <a:cubicBezTo>
                    <a:pt x="18367" y="39960"/>
                    <a:pt x="18949" y="40078"/>
                    <a:pt x="19447" y="40078"/>
                  </a:cubicBezTo>
                  <a:cubicBezTo>
                    <a:pt x="21482" y="40078"/>
                    <a:pt x="22129" y="38117"/>
                    <a:pt x="22129" y="38117"/>
                  </a:cubicBezTo>
                  <a:cubicBezTo>
                    <a:pt x="22609" y="38521"/>
                    <a:pt x="22933" y="38650"/>
                    <a:pt x="23150" y="38650"/>
                  </a:cubicBezTo>
                  <a:cubicBezTo>
                    <a:pt x="23538" y="38650"/>
                    <a:pt x="23588" y="38238"/>
                    <a:pt x="23588" y="38238"/>
                  </a:cubicBezTo>
                  <a:cubicBezTo>
                    <a:pt x="23886" y="38823"/>
                    <a:pt x="24262" y="39032"/>
                    <a:pt x="24617" y="39032"/>
                  </a:cubicBezTo>
                  <a:cubicBezTo>
                    <a:pt x="25201" y="39032"/>
                    <a:pt x="25727" y="38465"/>
                    <a:pt x="25746" y="38086"/>
                  </a:cubicBezTo>
                  <a:cubicBezTo>
                    <a:pt x="25776" y="37478"/>
                    <a:pt x="25320" y="37478"/>
                    <a:pt x="25320" y="37478"/>
                  </a:cubicBezTo>
                  <a:cubicBezTo>
                    <a:pt x="25624" y="37174"/>
                    <a:pt x="25533" y="36658"/>
                    <a:pt x="25533" y="36658"/>
                  </a:cubicBezTo>
                  <a:lnTo>
                    <a:pt x="25533" y="36658"/>
                  </a:lnTo>
                  <a:cubicBezTo>
                    <a:pt x="25533" y="36658"/>
                    <a:pt x="26688" y="37326"/>
                    <a:pt x="27570" y="37357"/>
                  </a:cubicBezTo>
                  <a:cubicBezTo>
                    <a:pt x="27584" y="37357"/>
                    <a:pt x="27599" y="37358"/>
                    <a:pt x="27613" y="37358"/>
                  </a:cubicBezTo>
                  <a:cubicBezTo>
                    <a:pt x="28435" y="37358"/>
                    <a:pt x="27965" y="36506"/>
                    <a:pt x="27965" y="36506"/>
                  </a:cubicBezTo>
                  <a:lnTo>
                    <a:pt x="27965" y="36506"/>
                  </a:lnTo>
                  <a:cubicBezTo>
                    <a:pt x="28471" y="36914"/>
                    <a:pt x="28881" y="37064"/>
                    <a:pt x="29210" y="37064"/>
                  </a:cubicBezTo>
                  <a:cubicBezTo>
                    <a:pt x="30104" y="37064"/>
                    <a:pt x="30396" y="35959"/>
                    <a:pt x="30396" y="35959"/>
                  </a:cubicBezTo>
                  <a:cubicBezTo>
                    <a:pt x="30828" y="36327"/>
                    <a:pt x="31488" y="36526"/>
                    <a:pt x="31998" y="36526"/>
                  </a:cubicBezTo>
                  <a:cubicBezTo>
                    <a:pt x="32457" y="36526"/>
                    <a:pt x="32794" y="36365"/>
                    <a:pt x="32737" y="36019"/>
                  </a:cubicBezTo>
                  <a:cubicBezTo>
                    <a:pt x="32660" y="35559"/>
                    <a:pt x="32232" y="35474"/>
                    <a:pt x="31926" y="35474"/>
                  </a:cubicBezTo>
                  <a:cubicBezTo>
                    <a:pt x="31748" y="35474"/>
                    <a:pt x="31612" y="35503"/>
                    <a:pt x="31612" y="35503"/>
                  </a:cubicBezTo>
                  <a:cubicBezTo>
                    <a:pt x="31703" y="34682"/>
                    <a:pt x="30153" y="34348"/>
                    <a:pt x="30153" y="34348"/>
                  </a:cubicBezTo>
                  <a:cubicBezTo>
                    <a:pt x="33132" y="34226"/>
                    <a:pt x="32159" y="32007"/>
                    <a:pt x="32159" y="32007"/>
                  </a:cubicBezTo>
                  <a:cubicBezTo>
                    <a:pt x="33953" y="31946"/>
                    <a:pt x="34713" y="31004"/>
                    <a:pt x="34682" y="30487"/>
                  </a:cubicBezTo>
                  <a:cubicBezTo>
                    <a:pt x="34591" y="29940"/>
                    <a:pt x="33649" y="29910"/>
                    <a:pt x="33649" y="29910"/>
                  </a:cubicBezTo>
                  <a:cubicBezTo>
                    <a:pt x="33649" y="29910"/>
                    <a:pt x="34864" y="29758"/>
                    <a:pt x="34956" y="29120"/>
                  </a:cubicBezTo>
                  <a:cubicBezTo>
                    <a:pt x="35016" y="28451"/>
                    <a:pt x="34378" y="28299"/>
                    <a:pt x="34378" y="28299"/>
                  </a:cubicBezTo>
                  <a:cubicBezTo>
                    <a:pt x="34378" y="28299"/>
                    <a:pt x="35320" y="28299"/>
                    <a:pt x="35047" y="27539"/>
                  </a:cubicBezTo>
                  <a:cubicBezTo>
                    <a:pt x="34912" y="27117"/>
                    <a:pt x="34645" y="27023"/>
                    <a:pt x="34435" y="27023"/>
                  </a:cubicBezTo>
                  <a:cubicBezTo>
                    <a:pt x="34267" y="27023"/>
                    <a:pt x="34135" y="27083"/>
                    <a:pt x="34135" y="27083"/>
                  </a:cubicBezTo>
                  <a:cubicBezTo>
                    <a:pt x="34135" y="27083"/>
                    <a:pt x="34743" y="26749"/>
                    <a:pt x="34530" y="26019"/>
                  </a:cubicBezTo>
                  <a:cubicBezTo>
                    <a:pt x="34390" y="25662"/>
                    <a:pt x="34084" y="25575"/>
                    <a:pt x="33817" y="25575"/>
                  </a:cubicBezTo>
                  <a:cubicBezTo>
                    <a:pt x="33563" y="25575"/>
                    <a:pt x="33345" y="25655"/>
                    <a:pt x="33345" y="25655"/>
                  </a:cubicBezTo>
                  <a:cubicBezTo>
                    <a:pt x="33345" y="25168"/>
                    <a:pt x="32980" y="24621"/>
                    <a:pt x="32980" y="24621"/>
                  </a:cubicBezTo>
                  <a:cubicBezTo>
                    <a:pt x="36020" y="22980"/>
                    <a:pt x="34804" y="19940"/>
                    <a:pt x="33892" y="19302"/>
                  </a:cubicBezTo>
                  <a:cubicBezTo>
                    <a:pt x="33692" y="19166"/>
                    <a:pt x="33496" y="19113"/>
                    <a:pt x="33312" y="19113"/>
                  </a:cubicBezTo>
                  <a:cubicBezTo>
                    <a:pt x="32627" y="19113"/>
                    <a:pt x="32098" y="19849"/>
                    <a:pt x="32098" y="19849"/>
                  </a:cubicBezTo>
                  <a:cubicBezTo>
                    <a:pt x="32007" y="18816"/>
                    <a:pt x="31065" y="18724"/>
                    <a:pt x="31065" y="18724"/>
                  </a:cubicBezTo>
                  <a:cubicBezTo>
                    <a:pt x="31065" y="18724"/>
                    <a:pt x="31551" y="15776"/>
                    <a:pt x="29515" y="14743"/>
                  </a:cubicBezTo>
                  <a:cubicBezTo>
                    <a:pt x="29006" y="14488"/>
                    <a:pt x="28565" y="14392"/>
                    <a:pt x="28189" y="14392"/>
                  </a:cubicBezTo>
                  <a:cubicBezTo>
                    <a:pt x="27041" y="14392"/>
                    <a:pt x="26506" y="15290"/>
                    <a:pt x="26506" y="15290"/>
                  </a:cubicBezTo>
                  <a:cubicBezTo>
                    <a:pt x="26506" y="15290"/>
                    <a:pt x="26718" y="14925"/>
                    <a:pt x="26171" y="14530"/>
                  </a:cubicBezTo>
                  <a:cubicBezTo>
                    <a:pt x="26003" y="14406"/>
                    <a:pt x="25868" y="14362"/>
                    <a:pt x="25762" y="14362"/>
                  </a:cubicBezTo>
                  <a:cubicBezTo>
                    <a:pt x="25503" y="14362"/>
                    <a:pt x="25411" y="14621"/>
                    <a:pt x="25411" y="14621"/>
                  </a:cubicBezTo>
                  <a:cubicBezTo>
                    <a:pt x="25411" y="14621"/>
                    <a:pt x="24991" y="14103"/>
                    <a:pt x="24426" y="14103"/>
                  </a:cubicBezTo>
                  <a:cubicBezTo>
                    <a:pt x="24159" y="14103"/>
                    <a:pt x="23860" y="14219"/>
                    <a:pt x="23557" y="14560"/>
                  </a:cubicBezTo>
                  <a:cubicBezTo>
                    <a:pt x="22645" y="15594"/>
                    <a:pt x="23892" y="15837"/>
                    <a:pt x="23892" y="15837"/>
                  </a:cubicBezTo>
                  <a:cubicBezTo>
                    <a:pt x="23405" y="16657"/>
                    <a:pt x="24530" y="16961"/>
                    <a:pt x="24530" y="16961"/>
                  </a:cubicBezTo>
                  <a:cubicBezTo>
                    <a:pt x="23983" y="16992"/>
                    <a:pt x="24074" y="17509"/>
                    <a:pt x="24074" y="17509"/>
                  </a:cubicBezTo>
                  <a:cubicBezTo>
                    <a:pt x="23907" y="17357"/>
                    <a:pt x="23762" y="17319"/>
                    <a:pt x="23660" y="17319"/>
                  </a:cubicBezTo>
                  <a:cubicBezTo>
                    <a:pt x="23557" y="17319"/>
                    <a:pt x="23497" y="17357"/>
                    <a:pt x="23497" y="17357"/>
                  </a:cubicBezTo>
                  <a:cubicBezTo>
                    <a:pt x="23497" y="17357"/>
                    <a:pt x="23922" y="16566"/>
                    <a:pt x="23466" y="16262"/>
                  </a:cubicBezTo>
                  <a:cubicBezTo>
                    <a:pt x="23346" y="16168"/>
                    <a:pt x="23233" y="16134"/>
                    <a:pt x="23133" y="16134"/>
                  </a:cubicBezTo>
                  <a:cubicBezTo>
                    <a:pt x="22879" y="16134"/>
                    <a:pt x="22706" y="16353"/>
                    <a:pt x="22706" y="16353"/>
                  </a:cubicBezTo>
                  <a:cubicBezTo>
                    <a:pt x="22706" y="16353"/>
                    <a:pt x="23071" y="14925"/>
                    <a:pt x="21703" y="14591"/>
                  </a:cubicBezTo>
                  <a:cubicBezTo>
                    <a:pt x="21583" y="14561"/>
                    <a:pt x="21473" y="14548"/>
                    <a:pt x="21372" y="14548"/>
                  </a:cubicBezTo>
                  <a:cubicBezTo>
                    <a:pt x="20330" y="14548"/>
                    <a:pt x="20305" y="15989"/>
                    <a:pt x="20305" y="15989"/>
                  </a:cubicBezTo>
                  <a:cubicBezTo>
                    <a:pt x="20267" y="15987"/>
                    <a:pt x="20231" y="15985"/>
                    <a:pt x="20196" y="15985"/>
                  </a:cubicBezTo>
                  <a:cubicBezTo>
                    <a:pt x="18815" y="15985"/>
                    <a:pt x="20001" y="17721"/>
                    <a:pt x="20001" y="17721"/>
                  </a:cubicBezTo>
                  <a:cubicBezTo>
                    <a:pt x="19575" y="17782"/>
                    <a:pt x="19484" y="18086"/>
                    <a:pt x="19484" y="18086"/>
                  </a:cubicBezTo>
                  <a:cubicBezTo>
                    <a:pt x="18932" y="17369"/>
                    <a:pt x="18354" y="17124"/>
                    <a:pt x="17824" y="17124"/>
                  </a:cubicBezTo>
                  <a:cubicBezTo>
                    <a:pt x="16692" y="17124"/>
                    <a:pt x="15776" y="18238"/>
                    <a:pt x="15776" y="18238"/>
                  </a:cubicBezTo>
                  <a:cubicBezTo>
                    <a:pt x="15411" y="16688"/>
                    <a:pt x="13922" y="15290"/>
                    <a:pt x="13922" y="15290"/>
                  </a:cubicBezTo>
                  <a:cubicBezTo>
                    <a:pt x="14864" y="12128"/>
                    <a:pt x="12645" y="11490"/>
                    <a:pt x="12645" y="11490"/>
                  </a:cubicBezTo>
                  <a:cubicBezTo>
                    <a:pt x="12645" y="11490"/>
                    <a:pt x="13618" y="9727"/>
                    <a:pt x="13040" y="7235"/>
                  </a:cubicBezTo>
                  <a:cubicBezTo>
                    <a:pt x="12493" y="4712"/>
                    <a:pt x="10214" y="3800"/>
                    <a:pt x="10214" y="3800"/>
                  </a:cubicBezTo>
                  <a:cubicBezTo>
                    <a:pt x="10214" y="3800"/>
                    <a:pt x="11277" y="3770"/>
                    <a:pt x="11247" y="1551"/>
                  </a:cubicBezTo>
                  <a:cubicBezTo>
                    <a:pt x="11247" y="335"/>
                    <a:pt x="10730" y="31"/>
                    <a:pt x="10335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65" name="Google Shape;2265;p17"/>
            <p:cNvSpPr/>
            <p:nvPr/>
          </p:nvSpPr>
          <p:spPr>
            <a:xfrm>
              <a:off x="3997696" y="3866123"/>
              <a:ext cx="686859" cy="655006"/>
            </a:xfrm>
            <a:custGeom>
              <a:rect b="b" l="l" r="r" t="t"/>
              <a:pathLst>
                <a:path extrusionOk="0" h="28233" w="29606">
                  <a:moveTo>
                    <a:pt x="5897" y="0"/>
                  </a:moveTo>
                  <a:lnTo>
                    <a:pt x="0" y="17478"/>
                  </a:lnTo>
                  <a:cubicBezTo>
                    <a:pt x="274" y="18845"/>
                    <a:pt x="2553" y="18997"/>
                    <a:pt x="2553" y="18997"/>
                  </a:cubicBezTo>
                  <a:cubicBezTo>
                    <a:pt x="2805" y="20893"/>
                    <a:pt x="3967" y="21238"/>
                    <a:pt x="4779" y="21238"/>
                  </a:cubicBezTo>
                  <a:cubicBezTo>
                    <a:pt x="5243" y="21238"/>
                    <a:pt x="5593" y="21125"/>
                    <a:pt x="5593" y="21125"/>
                  </a:cubicBezTo>
                  <a:lnTo>
                    <a:pt x="5593" y="21125"/>
                  </a:lnTo>
                  <a:cubicBezTo>
                    <a:pt x="4927" y="24506"/>
                    <a:pt x="7899" y="24716"/>
                    <a:pt x="8647" y="24716"/>
                  </a:cubicBezTo>
                  <a:cubicBezTo>
                    <a:pt x="8753" y="24716"/>
                    <a:pt x="8815" y="24712"/>
                    <a:pt x="8815" y="24712"/>
                  </a:cubicBezTo>
                  <a:lnTo>
                    <a:pt x="8815" y="24712"/>
                  </a:lnTo>
                  <a:cubicBezTo>
                    <a:pt x="8691" y="26388"/>
                    <a:pt x="9876" y="26655"/>
                    <a:pt x="10646" y="26655"/>
                  </a:cubicBezTo>
                  <a:cubicBezTo>
                    <a:pt x="11007" y="26655"/>
                    <a:pt x="11277" y="26596"/>
                    <a:pt x="11277" y="26596"/>
                  </a:cubicBezTo>
                  <a:cubicBezTo>
                    <a:pt x="12245" y="27833"/>
                    <a:pt x="13331" y="28233"/>
                    <a:pt x="14330" y="28233"/>
                  </a:cubicBezTo>
                  <a:cubicBezTo>
                    <a:pt x="16155" y="28233"/>
                    <a:pt x="17690" y="26900"/>
                    <a:pt x="17690" y="26900"/>
                  </a:cubicBezTo>
                  <a:cubicBezTo>
                    <a:pt x="18366" y="27193"/>
                    <a:pt x="18949" y="27311"/>
                    <a:pt x="19450" y="27311"/>
                  </a:cubicBezTo>
                  <a:cubicBezTo>
                    <a:pt x="21492" y="27311"/>
                    <a:pt x="22158" y="25350"/>
                    <a:pt x="22158" y="25350"/>
                  </a:cubicBezTo>
                  <a:cubicBezTo>
                    <a:pt x="22627" y="25764"/>
                    <a:pt x="22943" y="25897"/>
                    <a:pt x="23156" y="25897"/>
                  </a:cubicBezTo>
                  <a:cubicBezTo>
                    <a:pt x="23537" y="25897"/>
                    <a:pt x="23587" y="25472"/>
                    <a:pt x="23587" y="25472"/>
                  </a:cubicBezTo>
                  <a:cubicBezTo>
                    <a:pt x="23885" y="26057"/>
                    <a:pt x="24262" y="26265"/>
                    <a:pt x="24616" y="26265"/>
                  </a:cubicBezTo>
                  <a:cubicBezTo>
                    <a:pt x="25201" y="26265"/>
                    <a:pt x="25726" y="25698"/>
                    <a:pt x="25745" y="25320"/>
                  </a:cubicBezTo>
                  <a:cubicBezTo>
                    <a:pt x="25806" y="24712"/>
                    <a:pt x="25350" y="24712"/>
                    <a:pt x="25350" y="24712"/>
                  </a:cubicBezTo>
                  <a:cubicBezTo>
                    <a:pt x="25654" y="24408"/>
                    <a:pt x="25532" y="23922"/>
                    <a:pt x="25532" y="23922"/>
                  </a:cubicBezTo>
                  <a:lnTo>
                    <a:pt x="25532" y="23922"/>
                  </a:lnTo>
                  <a:cubicBezTo>
                    <a:pt x="25533" y="23922"/>
                    <a:pt x="26718" y="24560"/>
                    <a:pt x="27569" y="24590"/>
                  </a:cubicBezTo>
                  <a:cubicBezTo>
                    <a:pt x="27612" y="24596"/>
                    <a:pt x="27652" y="24598"/>
                    <a:pt x="27690" y="24598"/>
                  </a:cubicBezTo>
                  <a:cubicBezTo>
                    <a:pt x="27863" y="24598"/>
                    <a:pt x="27975" y="24544"/>
                    <a:pt x="28025" y="24469"/>
                  </a:cubicBezTo>
                  <a:cubicBezTo>
                    <a:pt x="27782" y="24225"/>
                    <a:pt x="27204" y="24225"/>
                    <a:pt x="27204" y="24225"/>
                  </a:cubicBezTo>
                  <a:cubicBezTo>
                    <a:pt x="27204" y="24225"/>
                    <a:pt x="27691" y="24134"/>
                    <a:pt x="28086" y="23952"/>
                  </a:cubicBezTo>
                  <a:cubicBezTo>
                    <a:pt x="28025" y="23830"/>
                    <a:pt x="27994" y="23770"/>
                    <a:pt x="27994" y="23770"/>
                  </a:cubicBezTo>
                  <a:lnTo>
                    <a:pt x="27994" y="23770"/>
                  </a:lnTo>
                  <a:cubicBezTo>
                    <a:pt x="28086" y="23800"/>
                    <a:pt x="28146" y="23830"/>
                    <a:pt x="28177" y="23861"/>
                  </a:cubicBezTo>
                  <a:cubicBezTo>
                    <a:pt x="28390" y="23709"/>
                    <a:pt x="28481" y="23557"/>
                    <a:pt x="28542" y="23374"/>
                  </a:cubicBezTo>
                  <a:cubicBezTo>
                    <a:pt x="28602" y="22736"/>
                    <a:pt x="27964" y="22584"/>
                    <a:pt x="27964" y="22584"/>
                  </a:cubicBezTo>
                  <a:cubicBezTo>
                    <a:pt x="27964" y="22584"/>
                    <a:pt x="28906" y="22584"/>
                    <a:pt x="28633" y="21824"/>
                  </a:cubicBezTo>
                  <a:cubicBezTo>
                    <a:pt x="28498" y="21402"/>
                    <a:pt x="28231" y="21308"/>
                    <a:pt x="28021" y="21308"/>
                  </a:cubicBezTo>
                  <a:cubicBezTo>
                    <a:pt x="27853" y="21308"/>
                    <a:pt x="27721" y="21368"/>
                    <a:pt x="27721" y="21368"/>
                  </a:cubicBezTo>
                  <a:cubicBezTo>
                    <a:pt x="27721" y="21368"/>
                    <a:pt x="28329" y="21034"/>
                    <a:pt x="28116" y="20304"/>
                  </a:cubicBezTo>
                  <a:cubicBezTo>
                    <a:pt x="27973" y="19924"/>
                    <a:pt x="27657" y="19833"/>
                    <a:pt x="27387" y="19833"/>
                  </a:cubicBezTo>
                  <a:cubicBezTo>
                    <a:pt x="27139" y="19833"/>
                    <a:pt x="26931" y="19909"/>
                    <a:pt x="26931" y="19909"/>
                  </a:cubicBezTo>
                  <a:cubicBezTo>
                    <a:pt x="26931" y="19423"/>
                    <a:pt x="26566" y="18906"/>
                    <a:pt x="26566" y="18906"/>
                  </a:cubicBezTo>
                  <a:cubicBezTo>
                    <a:pt x="29605" y="17265"/>
                    <a:pt x="28390" y="14225"/>
                    <a:pt x="27478" y="13587"/>
                  </a:cubicBezTo>
                  <a:cubicBezTo>
                    <a:pt x="27277" y="13440"/>
                    <a:pt x="27078" y="13383"/>
                    <a:pt x="26889" y="13383"/>
                  </a:cubicBezTo>
                  <a:cubicBezTo>
                    <a:pt x="26221" y="13383"/>
                    <a:pt x="25684" y="14104"/>
                    <a:pt x="25684" y="14104"/>
                  </a:cubicBezTo>
                  <a:cubicBezTo>
                    <a:pt x="25593" y="13070"/>
                    <a:pt x="24651" y="13010"/>
                    <a:pt x="24651" y="13010"/>
                  </a:cubicBezTo>
                  <a:cubicBezTo>
                    <a:pt x="24651" y="13010"/>
                    <a:pt x="25137" y="10031"/>
                    <a:pt x="23101" y="9028"/>
                  </a:cubicBezTo>
                  <a:cubicBezTo>
                    <a:pt x="22584" y="8769"/>
                    <a:pt x="22138" y="8672"/>
                    <a:pt x="21759" y="8672"/>
                  </a:cubicBezTo>
                  <a:cubicBezTo>
                    <a:pt x="20693" y="8672"/>
                    <a:pt x="20160" y="9438"/>
                    <a:pt x="20098" y="9535"/>
                  </a:cubicBezTo>
                  <a:lnTo>
                    <a:pt x="20098" y="9535"/>
                  </a:lnTo>
                  <a:cubicBezTo>
                    <a:pt x="20132" y="9476"/>
                    <a:pt x="20277" y="9167"/>
                    <a:pt x="19757" y="8785"/>
                  </a:cubicBezTo>
                  <a:cubicBezTo>
                    <a:pt x="19596" y="8665"/>
                    <a:pt x="19465" y="8622"/>
                    <a:pt x="19360" y="8622"/>
                  </a:cubicBezTo>
                  <a:cubicBezTo>
                    <a:pt x="19092" y="8622"/>
                    <a:pt x="18997" y="8906"/>
                    <a:pt x="18997" y="8906"/>
                  </a:cubicBezTo>
                  <a:cubicBezTo>
                    <a:pt x="18997" y="8906"/>
                    <a:pt x="18570" y="8365"/>
                    <a:pt x="17998" y="8365"/>
                  </a:cubicBezTo>
                  <a:cubicBezTo>
                    <a:pt x="17734" y="8365"/>
                    <a:pt x="17440" y="8479"/>
                    <a:pt x="17143" y="8815"/>
                  </a:cubicBezTo>
                  <a:cubicBezTo>
                    <a:pt x="16231" y="9848"/>
                    <a:pt x="17478" y="10122"/>
                    <a:pt x="17478" y="10122"/>
                  </a:cubicBezTo>
                  <a:cubicBezTo>
                    <a:pt x="16991" y="10912"/>
                    <a:pt x="18116" y="11216"/>
                    <a:pt x="18116" y="11216"/>
                  </a:cubicBezTo>
                  <a:cubicBezTo>
                    <a:pt x="17569" y="11247"/>
                    <a:pt x="17660" y="11794"/>
                    <a:pt x="17660" y="11794"/>
                  </a:cubicBezTo>
                  <a:cubicBezTo>
                    <a:pt x="17493" y="11642"/>
                    <a:pt x="17348" y="11604"/>
                    <a:pt x="17246" y="11604"/>
                  </a:cubicBezTo>
                  <a:cubicBezTo>
                    <a:pt x="17143" y="11604"/>
                    <a:pt x="17082" y="11642"/>
                    <a:pt x="17082" y="11642"/>
                  </a:cubicBezTo>
                  <a:cubicBezTo>
                    <a:pt x="17082" y="11642"/>
                    <a:pt x="17478" y="10882"/>
                    <a:pt x="17052" y="10547"/>
                  </a:cubicBezTo>
                  <a:cubicBezTo>
                    <a:pt x="16924" y="10438"/>
                    <a:pt x="16805" y="10400"/>
                    <a:pt x="16700" y="10400"/>
                  </a:cubicBezTo>
                  <a:cubicBezTo>
                    <a:pt x="16456" y="10400"/>
                    <a:pt x="16292" y="10608"/>
                    <a:pt x="16292" y="10608"/>
                  </a:cubicBezTo>
                  <a:cubicBezTo>
                    <a:pt x="16292" y="10608"/>
                    <a:pt x="16687" y="9210"/>
                    <a:pt x="15289" y="8876"/>
                  </a:cubicBezTo>
                  <a:cubicBezTo>
                    <a:pt x="15161" y="8842"/>
                    <a:pt x="15044" y="8826"/>
                    <a:pt x="14939" y="8826"/>
                  </a:cubicBezTo>
                  <a:cubicBezTo>
                    <a:pt x="13916" y="8826"/>
                    <a:pt x="13891" y="10274"/>
                    <a:pt x="13891" y="10274"/>
                  </a:cubicBezTo>
                  <a:cubicBezTo>
                    <a:pt x="13841" y="10270"/>
                    <a:pt x="13794" y="10268"/>
                    <a:pt x="13749" y="10268"/>
                  </a:cubicBezTo>
                  <a:cubicBezTo>
                    <a:pt x="12420" y="10268"/>
                    <a:pt x="13587" y="11976"/>
                    <a:pt x="13587" y="11976"/>
                  </a:cubicBezTo>
                  <a:cubicBezTo>
                    <a:pt x="13161" y="12067"/>
                    <a:pt x="13070" y="12371"/>
                    <a:pt x="13070" y="12371"/>
                  </a:cubicBezTo>
                  <a:cubicBezTo>
                    <a:pt x="12527" y="11654"/>
                    <a:pt x="11953" y="11409"/>
                    <a:pt x="11424" y="11409"/>
                  </a:cubicBezTo>
                  <a:cubicBezTo>
                    <a:pt x="10292" y="11409"/>
                    <a:pt x="9362" y="12523"/>
                    <a:pt x="9362" y="12523"/>
                  </a:cubicBezTo>
                  <a:cubicBezTo>
                    <a:pt x="8997" y="10943"/>
                    <a:pt x="7508" y="9544"/>
                    <a:pt x="7508" y="9544"/>
                  </a:cubicBezTo>
                  <a:cubicBezTo>
                    <a:pt x="8450" y="6383"/>
                    <a:pt x="6231" y="5745"/>
                    <a:pt x="6231" y="5745"/>
                  </a:cubicBezTo>
                  <a:cubicBezTo>
                    <a:pt x="6231" y="5745"/>
                    <a:pt x="7204" y="4012"/>
                    <a:pt x="6657" y="1490"/>
                  </a:cubicBezTo>
                  <a:cubicBezTo>
                    <a:pt x="6505" y="912"/>
                    <a:pt x="6262" y="426"/>
                    <a:pt x="5897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66" name="Google Shape;2266;p17"/>
            <p:cNvSpPr/>
            <p:nvPr/>
          </p:nvSpPr>
          <p:spPr>
            <a:xfrm>
              <a:off x="3872161" y="4101649"/>
              <a:ext cx="1532383" cy="1003493"/>
            </a:xfrm>
            <a:custGeom>
              <a:rect b="b" l="l" r="r" t="t"/>
              <a:pathLst>
                <a:path extrusionOk="0" h="43254" w="66051">
                  <a:moveTo>
                    <a:pt x="58056" y="43253"/>
                  </a:moveTo>
                  <a:lnTo>
                    <a:pt x="1" y="23739"/>
                  </a:lnTo>
                  <a:lnTo>
                    <a:pt x="7995" y="0"/>
                  </a:lnTo>
                  <a:lnTo>
                    <a:pt x="66050" y="19484"/>
                  </a:ln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67" name="Google Shape;2267;p17"/>
            <p:cNvSpPr/>
            <p:nvPr/>
          </p:nvSpPr>
          <p:spPr>
            <a:xfrm>
              <a:off x="5013137" y="4720556"/>
              <a:ext cx="52223" cy="18026"/>
            </a:xfrm>
            <a:custGeom>
              <a:rect b="b" l="l" r="r" t="t"/>
              <a:pathLst>
                <a:path extrusionOk="0" h="777" w="2251">
                  <a:moveTo>
                    <a:pt x="54" y="0"/>
                  </a:moveTo>
                  <a:cubicBezTo>
                    <a:pt x="39" y="0"/>
                    <a:pt x="31" y="3"/>
                    <a:pt x="31" y="11"/>
                  </a:cubicBezTo>
                  <a:cubicBezTo>
                    <a:pt x="1" y="41"/>
                    <a:pt x="487" y="345"/>
                    <a:pt x="1095" y="527"/>
                  </a:cubicBezTo>
                  <a:cubicBezTo>
                    <a:pt x="1626" y="687"/>
                    <a:pt x="2110" y="776"/>
                    <a:pt x="2225" y="776"/>
                  </a:cubicBezTo>
                  <a:cubicBezTo>
                    <a:pt x="2241" y="776"/>
                    <a:pt x="2250" y="774"/>
                    <a:pt x="2250" y="771"/>
                  </a:cubicBezTo>
                  <a:cubicBezTo>
                    <a:pt x="2250" y="710"/>
                    <a:pt x="1733" y="619"/>
                    <a:pt x="1186" y="345"/>
                  </a:cubicBezTo>
                  <a:cubicBezTo>
                    <a:pt x="651" y="184"/>
                    <a:pt x="162" y="0"/>
                    <a:pt x="54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68" name="Google Shape;2268;p17"/>
            <p:cNvSpPr/>
            <p:nvPr/>
          </p:nvSpPr>
          <p:spPr>
            <a:xfrm>
              <a:off x="5032184" y="4749625"/>
              <a:ext cx="48674" cy="16147"/>
            </a:xfrm>
            <a:custGeom>
              <a:rect b="b" l="l" r="r" t="t"/>
              <a:pathLst>
                <a:path extrusionOk="0" h="696" w="2098">
                  <a:moveTo>
                    <a:pt x="39" y="1"/>
                  </a:moveTo>
                  <a:cubicBezTo>
                    <a:pt x="34" y="1"/>
                    <a:pt x="31" y="2"/>
                    <a:pt x="31" y="4"/>
                  </a:cubicBezTo>
                  <a:cubicBezTo>
                    <a:pt x="1" y="34"/>
                    <a:pt x="456" y="308"/>
                    <a:pt x="1034" y="490"/>
                  </a:cubicBezTo>
                  <a:cubicBezTo>
                    <a:pt x="1444" y="627"/>
                    <a:pt x="1820" y="695"/>
                    <a:pt x="1983" y="695"/>
                  </a:cubicBezTo>
                  <a:cubicBezTo>
                    <a:pt x="2037" y="695"/>
                    <a:pt x="2067" y="688"/>
                    <a:pt x="2067" y="673"/>
                  </a:cubicBezTo>
                  <a:cubicBezTo>
                    <a:pt x="2098" y="642"/>
                    <a:pt x="1642" y="521"/>
                    <a:pt x="1064" y="338"/>
                  </a:cubicBezTo>
                  <a:cubicBezTo>
                    <a:pt x="586" y="169"/>
                    <a:pt x="108" y="1"/>
                    <a:pt x="39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69" name="Google Shape;2269;p17"/>
            <p:cNvSpPr/>
            <p:nvPr/>
          </p:nvSpPr>
          <p:spPr>
            <a:xfrm>
              <a:off x="5075916" y="4750994"/>
              <a:ext cx="25404" cy="10022"/>
            </a:xfrm>
            <a:custGeom>
              <a:rect b="b" l="l" r="r" t="t"/>
              <a:pathLst>
                <a:path extrusionOk="0" h="432" w="1095">
                  <a:moveTo>
                    <a:pt x="8" y="1"/>
                  </a:moveTo>
                  <a:cubicBezTo>
                    <a:pt x="3" y="1"/>
                    <a:pt x="0" y="2"/>
                    <a:pt x="0" y="6"/>
                  </a:cubicBezTo>
                  <a:cubicBezTo>
                    <a:pt x="0" y="36"/>
                    <a:pt x="213" y="249"/>
                    <a:pt x="517" y="370"/>
                  </a:cubicBezTo>
                  <a:cubicBezTo>
                    <a:pt x="669" y="416"/>
                    <a:pt x="813" y="431"/>
                    <a:pt x="920" y="431"/>
                  </a:cubicBezTo>
                  <a:cubicBezTo>
                    <a:pt x="1026" y="431"/>
                    <a:pt x="1094" y="416"/>
                    <a:pt x="1094" y="401"/>
                  </a:cubicBezTo>
                  <a:cubicBezTo>
                    <a:pt x="1094" y="370"/>
                    <a:pt x="821" y="310"/>
                    <a:pt x="547" y="158"/>
                  </a:cubicBezTo>
                  <a:cubicBezTo>
                    <a:pt x="276" y="103"/>
                    <a:pt x="53" y="1"/>
                    <a:pt x="8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70" name="Google Shape;2270;p17"/>
            <p:cNvSpPr/>
            <p:nvPr/>
          </p:nvSpPr>
          <p:spPr>
            <a:xfrm>
              <a:off x="5073086" y="4719280"/>
              <a:ext cx="38814" cy="13758"/>
            </a:xfrm>
            <a:custGeom>
              <a:rect b="b" l="l" r="r" t="t"/>
              <a:pathLst>
                <a:path extrusionOk="0" h="593" w="1673">
                  <a:moveTo>
                    <a:pt x="9" y="1"/>
                  </a:moveTo>
                  <a:cubicBezTo>
                    <a:pt x="3" y="1"/>
                    <a:pt x="0" y="2"/>
                    <a:pt x="0" y="5"/>
                  </a:cubicBezTo>
                  <a:cubicBezTo>
                    <a:pt x="0" y="66"/>
                    <a:pt x="335" y="278"/>
                    <a:pt x="791" y="430"/>
                  </a:cubicBezTo>
                  <a:cubicBezTo>
                    <a:pt x="1144" y="548"/>
                    <a:pt x="1479" y="593"/>
                    <a:pt x="1612" y="593"/>
                  </a:cubicBezTo>
                  <a:cubicBezTo>
                    <a:pt x="1651" y="593"/>
                    <a:pt x="1672" y="589"/>
                    <a:pt x="1672" y="582"/>
                  </a:cubicBezTo>
                  <a:cubicBezTo>
                    <a:pt x="1672" y="552"/>
                    <a:pt x="1277" y="430"/>
                    <a:pt x="821" y="278"/>
                  </a:cubicBezTo>
                  <a:cubicBezTo>
                    <a:pt x="405" y="140"/>
                    <a:pt x="65" y="1"/>
                    <a:pt x="9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71" name="Google Shape;2271;p17"/>
            <p:cNvSpPr/>
            <p:nvPr/>
          </p:nvSpPr>
          <p:spPr>
            <a:xfrm>
              <a:off x="5017382" y="4706357"/>
              <a:ext cx="38094" cy="12714"/>
            </a:xfrm>
            <a:custGeom>
              <a:rect b="b" l="l" r="r" t="t"/>
              <a:pathLst>
                <a:path extrusionOk="0" h="548" w="1642">
                  <a:moveTo>
                    <a:pt x="26" y="1"/>
                  </a:moveTo>
                  <a:cubicBezTo>
                    <a:pt x="9" y="1"/>
                    <a:pt x="0" y="5"/>
                    <a:pt x="0" y="15"/>
                  </a:cubicBezTo>
                  <a:cubicBezTo>
                    <a:pt x="0" y="45"/>
                    <a:pt x="335" y="258"/>
                    <a:pt x="790" y="410"/>
                  </a:cubicBezTo>
                  <a:cubicBezTo>
                    <a:pt x="1106" y="515"/>
                    <a:pt x="1392" y="547"/>
                    <a:pt x="1538" y="547"/>
                  </a:cubicBezTo>
                  <a:cubicBezTo>
                    <a:pt x="1604" y="547"/>
                    <a:pt x="1642" y="541"/>
                    <a:pt x="1642" y="531"/>
                  </a:cubicBezTo>
                  <a:cubicBezTo>
                    <a:pt x="1642" y="501"/>
                    <a:pt x="1307" y="410"/>
                    <a:pt x="851" y="258"/>
                  </a:cubicBezTo>
                  <a:cubicBezTo>
                    <a:pt x="440" y="129"/>
                    <a:pt x="116" y="1"/>
                    <a:pt x="26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72" name="Google Shape;2272;p17"/>
            <p:cNvSpPr/>
            <p:nvPr/>
          </p:nvSpPr>
          <p:spPr>
            <a:xfrm>
              <a:off x="4974370" y="4732689"/>
              <a:ext cx="34568" cy="12273"/>
            </a:xfrm>
            <a:custGeom>
              <a:rect b="b" l="l" r="r" t="t"/>
              <a:pathLst>
                <a:path extrusionOk="0" h="529" w="1490">
                  <a:moveTo>
                    <a:pt x="8" y="0"/>
                  </a:moveTo>
                  <a:cubicBezTo>
                    <a:pt x="3" y="0"/>
                    <a:pt x="0" y="2"/>
                    <a:pt x="0" y="4"/>
                  </a:cubicBezTo>
                  <a:cubicBezTo>
                    <a:pt x="0" y="35"/>
                    <a:pt x="304" y="248"/>
                    <a:pt x="730" y="400"/>
                  </a:cubicBezTo>
                  <a:cubicBezTo>
                    <a:pt x="953" y="493"/>
                    <a:pt x="1188" y="529"/>
                    <a:pt x="1336" y="529"/>
                  </a:cubicBezTo>
                  <a:cubicBezTo>
                    <a:pt x="1430" y="529"/>
                    <a:pt x="1489" y="514"/>
                    <a:pt x="1489" y="491"/>
                  </a:cubicBezTo>
                  <a:cubicBezTo>
                    <a:pt x="1489" y="460"/>
                    <a:pt x="1125" y="400"/>
                    <a:pt x="760" y="248"/>
                  </a:cubicBezTo>
                  <a:cubicBezTo>
                    <a:pt x="372" y="137"/>
                    <a:pt x="60" y="0"/>
                    <a:pt x="8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73" name="Google Shape;2273;p17"/>
            <p:cNvSpPr/>
            <p:nvPr/>
          </p:nvSpPr>
          <p:spPr>
            <a:xfrm>
              <a:off x="4979288" y="4717795"/>
              <a:ext cx="20486" cy="7354"/>
            </a:xfrm>
            <a:custGeom>
              <a:rect b="b" l="l" r="r" t="t"/>
              <a:pathLst>
                <a:path extrusionOk="0" h="317" w="883">
                  <a:moveTo>
                    <a:pt x="22" y="0"/>
                  </a:moveTo>
                  <a:cubicBezTo>
                    <a:pt x="8" y="0"/>
                    <a:pt x="1" y="3"/>
                    <a:pt x="1" y="8"/>
                  </a:cubicBezTo>
                  <a:cubicBezTo>
                    <a:pt x="1" y="38"/>
                    <a:pt x="214" y="190"/>
                    <a:pt x="426" y="282"/>
                  </a:cubicBezTo>
                  <a:cubicBezTo>
                    <a:pt x="529" y="307"/>
                    <a:pt x="626" y="317"/>
                    <a:pt x="705" y="317"/>
                  </a:cubicBezTo>
                  <a:cubicBezTo>
                    <a:pt x="811" y="317"/>
                    <a:pt x="882" y="299"/>
                    <a:pt x="882" y="282"/>
                  </a:cubicBezTo>
                  <a:cubicBezTo>
                    <a:pt x="882" y="221"/>
                    <a:pt x="700" y="190"/>
                    <a:pt x="457" y="130"/>
                  </a:cubicBezTo>
                  <a:cubicBezTo>
                    <a:pt x="282" y="55"/>
                    <a:pt x="86" y="0"/>
                    <a:pt x="22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74" name="Google Shape;2274;p17"/>
            <p:cNvSpPr/>
            <p:nvPr/>
          </p:nvSpPr>
          <p:spPr>
            <a:xfrm>
              <a:off x="4943328" y="4740415"/>
              <a:ext cx="28234" cy="10440"/>
            </a:xfrm>
            <a:custGeom>
              <a:rect b="b" l="l" r="r" t="t"/>
              <a:pathLst>
                <a:path extrusionOk="0" h="450" w="1217">
                  <a:moveTo>
                    <a:pt x="10" y="1"/>
                  </a:moveTo>
                  <a:cubicBezTo>
                    <a:pt x="4" y="1"/>
                    <a:pt x="1" y="3"/>
                    <a:pt x="1" y="6"/>
                  </a:cubicBezTo>
                  <a:cubicBezTo>
                    <a:pt x="1" y="67"/>
                    <a:pt x="244" y="249"/>
                    <a:pt x="578" y="370"/>
                  </a:cubicBezTo>
                  <a:cubicBezTo>
                    <a:pt x="790" y="428"/>
                    <a:pt x="990" y="449"/>
                    <a:pt x="1108" y="449"/>
                  </a:cubicBezTo>
                  <a:cubicBezTo>
                    <a:pt x="1176" y="449"/>
                    <a:pt x="1216" y="442"/>
                    <a:pt x="1216" y="431"/>
                  </a:cubicBezTo>
                  <a:cubicBezTo>
                    <a:pt x="1216" y="370"/>
                    <a:pt x="943" y="310"/>
                    <a:pt x="609" y="218"/>
                  </a:cubicBezTo>
                  <a:cubicBezTo>
                    <a:pt x="310" y="110"/>
                    <a:pt x="59" y="1"/>
                    <a:pt x="10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75" name="Google Shape;2275;p17"/>
            <p:cNvSpPr/>
            <p:nvPr/>
          </p:nvSpPr>
          <p:spPr>
            <a:xfrm>
              <a:off x="5006803" y="4761597"/>
              <a:ext cx="43036" cy="14755"/>
            </a:xfrm>
            <a:custGeom>
              <a:rect b="b" l="l" r="r" t="t"/>
              <a:pathLst>
                <a:path extrusionOk="0" h="636" w="1855">
                  <a:moveTo>
                    <a:pt x="10" y="1"/>
                  </a:moveTo>
                  <a:cubicBezTo>
                    <a:pt x="3" y="1"/>
                    <a:pt x="0" y="2"/>
                    <a:pt x="0" y="5"/>
                  </a:cubicBezTo>
                  <a:cubicBezTo>
                    <a:pt x="0" y="65"/>
                    <a:pt x="426" y="278"/>
                    <a:pt x="912" y="461"/>
                  </a:cubicBezTo>
                  <a:cubicBezTo>
                    <a:pt x="1273" y="573"/>
                    <a:pt x="1617" y="636"/>
                    <a:pt x="1770" y="636"/>
                  </a:cubicBezTo>
                  <a:cubicBezTo>
                    <a:pt x="1824" y="636"/>
                    <a:pt x="1854" y="628"/>
                    <a:pt x="1854" y="612"/>
                  </a:cubicBezTo>
                  <a:cubicBezTo>
                    <a:pt x="1854" y="582"/>
                    <a:pt x="1490" y="461"/>
                    <a:pt x="943" y="309"/>
                  </a:cubicBezTo>
                  <a:cubicBezTo>
                    <a:pt x="470" y="142"/>
                    <a:pt x="75" y="1"/>
                    <a:pt x="10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76" name="Google Shape;2276;p17"/>
            <p:cNvSpPr/>
            <p:nvPr/>
          </p:nvSpPr>
          <p:spPr>
            <a:xfrm>
              <a:off x="4992698" y="4776839"/>
              <a:ext cx="33872" cy="11368"/>
            </a:xfrm>
            <a:custGeom>
              <a:rect b="b" l="l" r="r" t="t"/>
              <a:pathLst>
                <a:path extrusionOk="0" h="490" w="1460">
                  <a:moveTo>
                    <a:pt x="64" y="0"/>
                  </a:moveTo>
                  <a:cubicBezTo>
                    <a:pt x="43" y="0"/>
                    <a:pt x="31" y="5"/>
                    <a:pt x="31" y="16"/>
                  </a:cubicBezTo>
                  <a:cubicBezTo>
                    <a:pt x="0" y="47"/>
                    <a:pt x="304" y="259"/>
                    <a:pt x="699" y="381"/>
                  </a:cubicBezTo>
                  <a:cubicBezTo>
                    <a:pt x="943" y="462"/>
                    <a:pt x="1172" y="489"/>
                    <a:pt x="1298" y="489"/>
                  </a:cubicBezTo>
                  <a:cubicBezTo>
                    <a:pt x="1361" y="489"/>
                    <a:pt x="1399" y="482"/>
                    <a:pt x="1399" y="472"/>
                  </a:cubicBezTo>
                  <a:cubicBezTo>
                    <a:pt x="1459" y="411"/>
                    <a:pt x="1155" y="351"/>
                    <a:pt x="760" y="229"/>
                  </a:cubicBezTo>
                  <a:cubicBezTo>
                    <a:pt x="461" y="104"/>
                    <a:pt x="162" y="0"/>
                    <a:pt x="64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77" name="Google Shape;2277;p17"/>
            <p:cNvSpPr/>
            <p:nvPr/>
          </p:nvSpPr>
          <p:spPr>
            <a:xfrm>
              <a:off x="4967317" y="4784820"/>
              <a:ext cx="28930" cy="10440"/>
            </a:xfrm>
            <a:custGeom>
              <a:rect b="b" l="l" r="r" t="t"/>
              <a:pathLst>
                <a:path extrusionOk="0" h="450" w="1247">
                  <a:moveTo>
                    <a:pt x="14" y="1"/>
                  </a:moveTo>
                  <a:cubicBezTo>
                    <a:pt x="5" y="1"/>
                    <a:pt x="0" y="3"/>
                    <a:pt x="0" y="7"/>
                  </a:cubicBezTo>
                  <a:cubicBezTo>
                    <a:pt x="0" y="37"/>
                    <a:pt x="213" y="219"/>
                    <a:pt x="578" y="341"/>
                  </a:cubicBezTo>
                  <a:cubicBezTo>
                    <a:pt x="801" y="422"/>
                    <a:pt x="1010" y="449"/>
                    <a:pt x="1125" y="449"/>
                  </a:cubicBezTo>
                  <a:cubicBezTo>
                    <a:pt x="1182" y="449"/>
                    <a:pt x="1216" y="442"/>
                    <a:pt x="1216" y="432"/>
                  </a:cubicBezTo>
                  <a:cubicBezTo>
                    <a:pt x="1246" y="371"/>
                    <a:pt x="973" y="311"/>
                    <a:pt x="608" y="189"/>
                  </a:cubicBezTo>
                  <a:cubicBezTo>
                    <a:pt x="318" y="83"/>
                    <a:pt x="73" y="1"/>
                    <a:pt x="14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78" name="Google Shape;2278;p17"/>
            <p:cNvSpPr/>
            <p:nvPr/>
          </p:nvSpPr>
          <p:spPr>
            <a:xfrm>
              <a:off x="5016663" y="4813077"/>
              <a:ext cx="38118" cy="12992"/>
            </a:xfrm>
            <a:custGeom>
              <a:rect b="b" l="l" r="r" t="t"/>
              <a:pathLst>
                <a:path extrusionOk="0" h="560" w="1643">
                  <a:moveTo>
                    <a:pt x="9" y="1"/>
                  </a:moveTo>
                  <a:cubicBezTo>
                    <a:pt x="4" y="1"/>
                    <a:pt x="1" y="2"/>
                    <a:pt x="1" y="4"/>
                  </a:cubicBezTo>
                  <a:cubicBezTo>
                    <a:pt x="1" y="35"/>
                    <a:pt x="335" y="278"/>
                    <a:pt x="791" y="430"/>
                  </a:cubicBezTo>
                  <a:cubicBezTo>
                    <a:pt x="1070" y="523"/>
                    <a:pt x="1327" y="559"/>
                    <a:pt x="1484" y="559"/>
                  </a:cubicBezTo>
                  <a:cubicBezTo>
                    <a:pt x="1583" y="559"/>
                    <a:pt x="1642" y="545"/>
                    <a:pt x="1642" y="521"/>
                  </a:cubicBezTo>
                  <a:cubicBezTo>
                    <a:pt x="1642" y="491"/>
                    <a:pt x="1277" y="369"/>
                    <a:pt x="821" y="278"/>
                  </a:cubicBezTo>
                  <a:cubicBezTo>
                    <a:pt x="405" y="139"/>
                    <a:pt x="65" y="1"/>
                    <a:pt x="9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79" name="Google Shape;2279;p17"/>
            <p:cNvSpPr/>
            <p:nvPr/>
          </p:nvSpPr>
          <p:spPr>
            <a:xfrm>
              <a:off x="4936994" y="4781247"/>
              <a:ext cx="19766" cy="7378"/>
            </a:xfrm>
            <a:custGeom>
              <a:rect b="b" l="l" r="r" t="t"/>
              <a:pathLst>
                <a:path extrusionOk="0" h="318" w="852">
                  <a:moveTo>
                    <a:pt x="17" y="1"/>
                  </a:moveTo>
                  <a:cubicBezTo>
                    <a:pt x="6" y="1"/>
                    <a:pt x="0" y="3"/>
                    <a:pt x="0" y="9"/>
                  </a:cubicBezTo>
                  <a:cubicBezTo>
                    <a:pt x="0" y="39"/>
                    <a:pt x="152" y="191"/>
                    <a:pt x="395" y="282"/>
                  </a:cubicBezTo>
                  <a:cubicBezTo>
                    <a:pt x="485" y="308"/>
                    <a:pt x="581" y="317"/>
                    <a:pt x="661" y="317"/>
                  </a:cubicBezTo>
                  <a:cubicBezTo>
                    <a:pt x="770" y="317"/>
                    <a:pt x="851" y="300"/>
                    <a:pt x="851" y="282"/>
                  </a:cubicBezTo>
                  <a:cubicBezTo>
                    <a:pt x="851" y="221"/>
                    <a:pt x="638" y="191"/>
                    <a:pt x="426" y="130"/>
                  </a:cubicBezTo>
                  <a:cubicBezTo>
                    <a:pt x="226" y="55"/>
                    <a:pt x="67" y="1"/>
                    <a:pt x="17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80" name="Google Shape;2280;p17"/>
            <p:cNvSpPr/>
            <p:nvPr/>
          </p:nvSpPr>
          <p:spPr>
            <a:xfrm>
              <a:off x="4948966" y="4767141"/>
              <a:ext cx="16240" cy="6844"/>
            </a:xfrm>
            <a:custGeom>
              <a:rect b="b" l="l" r="r" t="t"/>
              <a:pathLst>
                <a:path extrusionOk="0" h="295" w="700">
                  <a:moveTo>
                    <a:pt x="14" y="1"/>
                  </a:moveTo>
                  <a:cubicBezTo>
                    <a:pt x="6" y="1"/>
                    <a:pt x="1" y="3"/>
                    <a:pt x="1" y="9"/>
                  </a:cubicBezTo>
                  <a:cubicBezTo>
                    <a:pt x="1" y="39"/>
                    <a:pt x="92" y="191"/>
                    <a:pt x="305" y="282"/>
                  </a:cubicBezTo>
                  <a:cubicBezTo>
                    <a:pt x="354" y="290"/>
                    <a:pt x="403" y="294"/>
                    <a:pt x="448" y="294"/>
                  </a:cubicBezTo>
                  <a:cubicBezTo>
                    <a:pt x="572" y="294"/>
                    <a:pt x="670" y="266"/>
                    <a:pt x="670" y="222"/>
                  </a:cubicBezTo>
                  <a:cubicBezTo>
                    <a:pt x="700" y="191"/>
                    <a:pt x="548" y="161"/>
                    <a:pt x="335" y="130"/>
                  </a:cubicBezTo>
                  <a:cubicBezTo>
                    <a:pt x="185" y="55"/>
                    <a:pt x="56" y="1"/>
                    <a:pt x="14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81" name="Google Shape;2281;p17"/>
            <p:cNvSpPr/>
            <p:nvPr/>
          </p:nvSpPr>
          <p:spPr>
            <a:xfrm>
              <a:off x="4953907" y="4810781"/>
              <a:ext cx="12714" cy="6125"/>
            </a:xfrm>
            <a:custGeom>
              <a:rect b="b" l="l" r="r" t="t"/>
              <a:pathLst>
                <a:path extrusionOk="0" h="264" w="548">
                  <a:moveTo>
                    <a:pt x="52" y="1"/>
                  </a:moveTo>
                  <a:cubicBezTo>
                    <a:pt x="39" y="1"/>
                    <a:pt x="31" y="5"/>
                    <a:pt x="31" y="12"/>
                  </a:cubicBezTo>
                  <a:cubicBezTo>
                    <a:pt x="1" y="73"/>
                    <a:pt x="92" y="195"/>
                    <a:pt x="244" y="255"/>
                  </a:cubicBezTo>
                  <a:cubicBezTo>
                    <a:pt x="272" y="261"/>
                    <a:pt x="300" y="264"/>
                    <a:pt x="326" y="264"/>
                  </a:cubicBezTo>
                  <a:cubicBezTo>
                    <a:pt x="446" y="264"/>
                    <a:pt x="548" y="214"/>
                    <a:pt x="548" y="164"/>
                  </a:cubicBezTo>
                  <a:cubicBezTo>
                    <a:pt x="548" y="134"/>
                    <a:pt x="426" y="134"/>
                    <a:pt x="305" y="103"/>
                  </a:cubicBezTo>
                  <a:cubicBezTo>
                    <a:pt x="191" y="35"/>
                    <a:pt x="94" y="1"/>
                    <a:pt x="52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82" name="Google Shape;2282;p17"/>
            <p:cNvSpPr/>
            <p:nvPr/>
          </p:nvSpPr>
          <p:spPr>
            <a:xfrm>
              <a:off x="4988452" y="4815513"/>
              <a:ext cx="14848" cy="5730"/>
            </a:xfrm>
            <a:custGeom>
              <a:rect b="b" l="l" r="r" t="t"/>
              <a:pathLst>
                <a:path extrusionOk="0" h="247" w="640">
                  <a:moveTo>
                    <a:pt x="25" y="1"/>
                  </a:moveTo>
                  <a:cubicBezTo>
                    <a:pt x="10" y="1"/>
                    <a:pt x="1" y="6"/>
                    <a:pt x="1" y="21"/>
                  </a:cubicBezTo>
                  <a:cubicBezTo>
                    <a:pt x="1" y="51"/>
                    <a:pt x="123" y="173"/>
                    <a:pt x="275" y="234"/>
                  </a:cubicBezTo>
                  <a:cubicBezTo>
                    <a:pt x="319" y="243"/>
                    <a:pt x="366" y="246"/>
                    <a:pt x="411" y="246"/>
                  </a:cubicBezTo>
                  <a:cubicBezTo>
                    <a:pt x="518" y="246"/>
                    <a:pt x="609" y="225"/>
                    <a:pt x="609" y="203"/>
                  </a:cubicBezTo>
                  <a:cubicBezTo>
                    <a:pt x="639" y="173"/>
                    <a:pt x="487" y="173"/>
                    <a:pt x="305" y="82"/>
                  </a:cubicBezTo>
                  <a:cubicBezTo>
                    <a:pt x="190" y="59"/>
                    <a:pt x="74" y="1"/>
                    <a:pt x="25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83" name="Google Shape;2283;p17"/>
            <p:cNvSpPr/>
            <p:nvPr/>
          </p:nvSpPr>
          <p:spPr>
            <a:xfrm>
              <a:off x="5044178" y="4795445"/>
              <a:ext cx="39510" cy="13758"/>
            </a:xfrm>
            <a:custGeom>
              <a:rect b="b" l="l" r="r" t="t"/>
              <a:pathLst>
                <a:path extrusionOk="0" h="593" w="1703">
                  <a:moveTo>
                    <a:pt x="39" y="1"/>
                  </a:moveTo>
                  <a:cubicBezTo>
                    <a:pt x="33" y="1"/>
                    <a:pt x="31" y="2"/>
                    <a:pt x="31" y="5"/>
                  </a:cubicBezTo>
                  <a:cubicBezTo>
                    <a:pt x="0" y="35"/>
                    <a:pt x="365" y="278"/>
                    <a:pt x="821" y="430"/>
                  </a:cubicBezTo>
                  <a:cubicBezTo>
                    <a:pt x="1174" y="548"/>
                    <a:pt x="1510" y="593"/>
                    <a:pt x="1642" y="593"/>
                  </a:cubicBezTo>
                  <a:cubicBezTo>
                    <a:pt x="1681" y="593"/>
                    <a:pt x="1702" y="589"/>
                    <a:pt x="1702" y="582"/>
                  </a:cubicBezTo>
                  <a:cubicBezTo>
                    <a:pt x="1702" y="521"/>
                    <a:pt x="1338" y="430"/>
                    <a:pt x="912" y="278"/>
                  </a:cubicBezTo>
                  <a:cubicBezTo>
                    <a:pt x="440" y="139"/>
                    <a:pt x="95" y="1"/>
                    <a:pt x="39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84" name="Google Shape;2284;p17"/>
            <p:cNvSpPr/>
            <p:nvPr/>
          </p:nvSpPr>
          <p:spPr>
            <a:xfrm>
              <a:off x="4780441" y="4365132"/>
              <a:ext cx="47258" cy="14036"/>
            </a:xfrm>
            <a:custGeom>
              <a:rect b="b" l="l" r="r" t="t"/>
              <a:pathLst>
                <a:path extrusionOk="0" h="605" w="2037">
                  <a:moveTo>
                    <a:pt x="19" y="1"/>
                  </a:moveTo>
                  <a:cubicBezTo>
                    <a:pt x="7" y="1"/>
                    <a:pt x="0" y="4"/>
                    <a:pt x="0" y="11"/>
                  </a:cubicBezTo>
                  <a:cubicBezTo>
                    <a:pt x="0" y="42"/>
                    <a:pt x="426" y="315"/>
                    <a:pt x="973" y="467"/>
                  </a:cubicBezTo>
                  <a:cubicBezTo>
                    <a:pt x="1372" y="572"/>
                    <a:pt x="1713" y="605"/>
                    <a:pt x="1886" y="605"/>
                  </a:cubicBezTo>
                  <a:cubicBezTo>
                    <a:pt x="1963" y="605"/>
                    <a:pt x="2006" y="598"/>
                    <a:pt x="2006" y="589"/>
                  </a:cubicBezTo>
                  <a:cubicBezTo>
                    <a:pt x="2037" y="528"/>
                    <a:pt x="1581" y="467"/>
                    <a:pt x="1034" y="315"/>
                  </a:cubicBezTo>
                  <a:cubicBezTo>
                    <a:pt x="525" y="181"/>
                    <a:pt x="111" y="1"/>
                    <a:pt x="19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85" name="Google Shape;2285;p17"/>
            <p:cNvSpPr/>
            <p:nvPr/>
          </p:nvSpPr>
          <p:spPr>
            <a:xfrm>
              <a:off x="4543499" y="4288409"/>
              <a:ext cx="16240" cy="6658"/>
            </a:xfrm>
            <a:custGeom>
              <a:rect b="b" l="l" r="r" t="t"/>
              <a:pathLst>
                <a:path extrusionOk="0" h="287" w="700">
                  <a:moveTo>
                    <a:pt x="44" y="0"/>
                  </a:moveTo>
                  <a:cubicBezTo>
                    <a:pt x="38" y="0"/>
                    <a:pt x="34" y="2"/>
                    <a:pt x="31" y="5"/>
                  </a:cubicBezTo>
                  <a:cubicBezTo>
                    <a:pt x="0" y="36"/>
                    <a:pt x="91" y="188"/>
                    <a:pt x="304" y="279"/>
                  </a:cubicBezTo>
                  <a:cubicBezTo>
                    <a:pt x="338" y="284"/>
                    <a:pt x="371" y="287"/>
                    <a:pt x="404" y="287"/>
                  </a:cubicBezTo>
                  <a:cubicBezTo>
                    <a:pt x="547" y="287"/>
                    <a:pt x="669" y="237"/>
                    <a:pt x="669" y="188"/>
                  </a:cubicBezTo>
                  <a:cubicBezTo>
                    <a:pt x="699" y="157"/>
                    <a:pt x="547" y="157"/>
                    <a:pt x="335" y="127"/>
                  </a:cubicBezTo>
                  <a:cubicBezTo>
                    <a:pt x="199" y="100"/>
                    <a:pt x="88" y="0"/>
                    <a:pt x="44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86" name="Google Shape;2286;p17"/>
            <p:cNvSpPr/>
            <p:nvPr/>
          </p:nvSpPr>
          <p:spPr>
            <a:xfrm>
              <a:off x="4533616" y="4267251"/>
              <a:ext cx="16959" cy="6774"/>
            </a:xfrm>
            <a:custGeom>
              <a:rect b="b" l="l" r="r" t="t"/>
              <a:pathLst>
                <a:path extrusionOk="0" h="292" w="731">
                  <a:moveTo>
                    <a:pt x="14" y="0"/>
                  </a:moveTo>
                  <a:cubicBezTo>
                    <a:pt x="9" y="0"/>
                    <a:pt x="4" y="2"/>
                    <a:pt x="1" y="5"/>
                  </a:cubicBezTo>
                  <a:cubicBezTo>
                    <a:pt x="1" y="5"/>
                    <a:pt x="122" y="188"/>
                    <a:pt x="305" y="279"/>
                  </a:cubicBezTo>
                  <a:cubicBezTo>
                    <a:pt x="358" y="288"/>
                    <a:pt x="412" y="291"/>
                    <a:pt x="460" y="291"/>
                  </a:cubicBezTo>
                  <a:cubicBezTo>
                    <a:pt x="578" y="291"/>
                    <a:pt x="669" y="270"/>
                    <a:pt x="669" y="248"/>
                  </a:cubicBezTo>
                  <a:cubicBezTo>
                    <a:pt x="730" y="188"/>
                    <a:pt x="517" y="157"/>
                    <a:pt x="335" y="127"/>
                  </a:cubicBezTo>
                  <a:cubicBezTo>
                    <a:pt x="173" y="100"/>
                    <a:pt x="59" y="0"/>
                    <a:pt x="14" y="0"/>
                  </a:cubicBezTo>
                  <a:close/>
                </a:path>
              </a:pathLst>
            </a:custGeom>
            <a:solidFill>
              <a:srgbClr val="E2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87" name="Google Shape;2287;p17"/>
            <p:cNvSpPr/>
            <p:nvPr/>
          </p:nvSpPr>
          <p:spPr>
            <a:xfrm>
              <a:off x="4492714" y="4291217"/>
              <a:ext cx="122728" cy="40786"/>
            </a:xfrm>
            <a:custGeom>
              <a:rect b="b" l="l" r="r" t="t"/>
              <a:pathLst>
                <a:path extrusionOk="0" h="1758" w="5290">
                  <a:moveTo>
                    <a:pt x="15" y="0"/>
                  </a:moveTo>
                  <a:cubicBezTo>
                    <a:pt x="6" y="0"/>
                    <a:pt x="1" y="2"/>
                    <a:pt x="1" y="6"/>
                  </a:cubicBezTo>
                  <a:cubicBezTo>
                    <a:pt x="1" y="36"/>
                    <a:pt x="274" y="188"/>
                    <a:pt x="761" y="370"/>
                  </a:cubicBezTo>
                  <a:cubicBezTo>
                    <a:pt x="1277" y="614"/>
                    <a:pt x="1946" y="826"/>
                    <a:pt x="2676" y="1070"/>
                  </a:cubicBezTo>
                  <a:cubicBezTo>
                    <a:pt x="3405" y="1282"/>
                    <a:pt x="4043" y="1495"/>
                    <a:pt x="4530" y="1586"/>
                  </a:cubicBezTo>
                  <a:cubicBezTo>
                    <a:pt x="4886" y="1681"/>
                    <a:pt x="5149" y="1758"/>
                    <a:pt x="5247" y="1758"/>
                  </a:cubicBezTo>
                  <a:cubicBezTo>
                    <a:pt x="5275" y="1758"/>
                    <a:pt x="5290" y="1752"/>
                    <a:pt x="5290" y="1738"/>
                  </a:cubicBezTo>
                  <a:cubicBezTo>
                    <a:pt x="5290" y="1738"/>
                    <a:pt x="4986" y="1647"/>
                    <a:pt x="4560" y="1434"/>
                  </a:cubicBezTo>
                  <a:cubicBezTo>
                    <a:pt x="4104" y="1282"/>
                    <a:pt x="3436" y="1100"/>
                    <a:pt x="2706" y="887"/>
                  </a:cubicBezTo>
                  <a:cubicBezTo>
                    <a:pt x="1977" y="644"/>
                    <a:pt x="1308" y="431"/>
                    <a:pt x="821" y="279"/>
                  </a:cubicBezTo>
                  <a:cubicBezTo>
                    <a:pt x="369" y="93"/>
                    <a:pt x="80" y="0"/>
                    <a:pt x="15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88" name="Google Shape;2288;p17"/>
            <p:cNvSpPr/>
            <p:nvPr/>
          </p:nvSpPr>
          <p:spPr>
            <a:xfrm>
              <a:off x="4025188" y="4107983"/>
              <a:ext cx="404098" cy="165996"/>
            </a:xfrm>
            <a:custGeom>
              <a:rect b="b" l="l" r="r" t="t"/>
              <a:pathLst>
                <a:path extrusionOk="0" h="7155" w="17418">
                  <a:moveTo>
                    <a:pt x="1307" y="1"/>
                  </a:moveTo>
                  <a:lnTo>
                    <a:pt x="0" y="3983"/>
                  </a:lnTo>
                  <a:cubicBezTo>
                    <a:pt x="0" y="3983"/>
                    <a:pt x="8420" y="5928"/>
                    <a:pt x="12341" y="6840"/>
                  </a:cubicBezTo>
                  <a:cubicBezTo>
                    <a:pt x="13302" y="7049"/>
                    <a:pt x="13964" y="7155"/>
                    <a:pt x="14308" y="7155"/>
                  </a:cubicBezTo>
                  <a:cubicBezTo>
                    <a:pt x="15366" y="7155"/>
                    <a:pt x="13410" y="6147"/>
                    <a:pt x="7903" y="4013"/>
                  </a:cubicBezTo>
                  <a:cubicBezTo>
                    <a:pt x="6400" y="3437"/>
                    <a:pt x="5879" y="3210"/>
                    <a:pt x="6004" y="3210"/>
                  </a:cubicBezTo>
                  <a:cubicBezTo>
                    <a:pt x="6461" y="3210"/>
                    <a:pt x="15603" y="6256"/>
                    <a:pt x="16811" y="6256"/>
                  </a:cubicBezTo>
                  <a:cubicBezTo>
                    <a:pt x="16872" y="6256"/>
                    <a:pt x="16912" y="6248"/>
                    <a:pt x="16931" y="6232"/>
                  </a:cubicBezTo>
                  <a:cubicBezTo>
                    <a:pt x="17417" y="5806"/>
                    <a:pt x="3374" y="1733"/>
                    <a:pt x="2918" y="1399"/>
                  </a:cubicBezTo>
                  <a:cubicBezTo>
                    <a:pt x="2901" y="1386"/>
                    <a:pt x="2902" y="1380"/>
                    <a:pt x="2921" y="1380"/>
                  </a:cubicBezTo>
                  <a:cubicBezTo>
                    <a:pt x="3379" y="1380"/>
                    <a:pt x="13910" y="4914"/>
                    <a:pt x="14911" y="4914"/>
                  </a:cubicBezTo>
                  <a:cubicBezTo>
                    <a:pt x="14953" y="4914"/>
                    <a:pt x="14978" y="4907"/>
                    <a:pt x="14986" y="4895"/>
                  </a:cubicBezTo>
                  <a:cubicBezTo>
                    <a:pt x="15441" y="4135"/>
                    <a:pt x="1307" y="1"/>
                    <a:pt x="1307" y="1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89" name="Google Shape;2289;p17"/>
            <p:cNvSpPr/>
            <p:nvPr/>
          </p:nvSpPr>
          <p:spPr>
            <a:xfrm>
              <a:off x="4058341" y="4100930"/>
              <a:ext cx="479544" cy="161518"/>
            </a:xfrm>
            <a:custGeom>
              <a:rect b="b" l="l" r="r" t="t"/>
              <a:pathLst>
                <a:path extrusionOk="0" h="6962" w="20670">
                  <a:moveTo>
                    <a:pt x="0" y="1"/>
                  </a:moveTo>
                  <a:cubicBezTo>
                    <a:pt x="1" y="1"/>
                    <a:pt x="62" y="32"/>
                    <a:pt x="182" y="92"/>
                  </a:cubicBezTo>
                  <a:cubicBezTo>
                    <a:pt x="334" y="183"/>
                    <a:pt x="517" y="305"/>
                    <a:pt x="790" y="396"/>
                  </a:cubicBezTo>
                  <a:cubicBezTo>
                    <a:pt x="1277" y="670"/>
                    <a:pt x="2097" y="943"/>
                    <a:pt x="3070" y="1217"/>
                  </a:cubicBezTo>
                  <a:cubicBezTo>
                    <a:pt x="4073" y="1490"/>
                    <a:pt x="5228" y="1794"/>
                    <a:pt x="6505" y="2189"/>
                  </a:cubicBezTo>
                  <a:cubicBezTo>
                    <a:pt x="7751" y="2615"/>
                    <a:pt x="9119" y="3162"/>
                    <a:pt x="10517" y="3648"/>
                  </a:cubicBezTo>
                  <a:cubicBezTo>
                    <a:pt x="11976" y="4165"/>
                    <a:pt x="13313" y="4621"/>
                    <a:pt x="14560" y="4925"/>
                  </a:cubicBezTo>
                  <a:cubicBezTo>
                    <a:pt x="15806" y="5229"/>
                    <a:pt x="16870" y="5624"/>
                    <a:pt x="17782" y="5958"/>
                  </a:cubicBezTo>
                  <a:cubicBezTo>
                    <a:pt x="18693" y="6262"/>
                    <a:pt x="19423" y="6536"/>
                    <a:pt x="19909" y="6718"/>
                  </a:cubicBezTo>
                  <a:lnTo>
                    <a:pt x="20487" y="6901"/>
                  </a:lnTo>
                  <a:cubicBezTo>
                    <a:pt x="20578" y="6962"/>
                    <a:pt x="20669" y="6962"/>
                    <a:pt x="20669" y="6962"/>
                  </a:cubicBezTo>
                  <a:cubicBezTo>
                    <a:pt x="20669" y="6962"/>
                    <a:pt x="20639" y="6901"/>
                    <a:pt x="20426" y="6840"/>
                  </a:cubicBezTo>
                  <a:cubicBezTo>
                    <a:pt x="20274" y="6749"/>
                    <a:pt x="20092" y="6688"/>
                    <a:pt x="19879" y="6597"/>
                  </a:cubicBezTo>
                  <a:cubicBezTo>
                    <a:pt x="19332" y="6414"/>
                    <a:pt x="18663" y="6110"/>
                    <a:pt x="17751" y="5776"/>
                  </a:cubicBezTo>
                  <a:cubicBezTo>
                    <a:pt x="16870" y="5411"/>
                    <a:pt x="15775" y="5016"/>
                    <a:pt x="14499" y="4712"/>
                  </a:cubicBezTo>
                  <a:cubicBezTo>
                    <a:pt x="13283" y="4408"/>
                    <a:pt x="11915" y="3892"/>
                    <a:pt x="10517" y="3405"/>
                  </a:cubicBezTo>
                  <a:cubicBezTo>
                    <a:pt x="9119" y="2889"/>
                    <a:pt x="7751" y="2372"/>
                    <a:pt x="6505" y="1977"/>
                  </a:cubicBezTo>
                  <a:cubicBezTo>
                    <a:pt x="5228" y="1551"/>
                    <a:pt x="4073" y="1308"/>
                    <a:pt x="3070" y="1065"/>
                  </a:cubicBezTo>
                  <a:cubicBezTo>
                    <a:pt x="2097" y="791"/>
                    <a:pt x="1337" y="548"/>
                    <a:pt x="790" y="335"/>
                  </a:cubicBezTo>
                  <a:cubicBezTo>
                    <a:pt x="517" y="214"/>
                    <a:pt x="304" y="153"/>
                    <a:pt x="182" y="62"/>
                  </a:cubicBezTo>
                  <a:cubicBezTo>
                    <a:pt x="62" y="32"/>
                    <a:pt x="1" y="1"/>
                    <a:pt x="0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90" name="Google Shape;2290;p17"/>
            <p:cNvSpPr/>
            <p:nvPr/>
          </p:nvSpPr>
          <p:spPr>
            <a:xfrm>
              <a:off x="4446175" y="4244585"/>
              <a:ext cx="48674" cy="16982"/>
            </a:xfrm>
            <a:custGeom>
              <a:rect b="b" l="l" r="r" t="t"/>
              <a:pathLst>
                <a:path extrusionOk="0" h="732" w="2098">
                  <a:moveTo>
                    <a:pt x="16" y="0"/>
                  </a:moveTo>
                  <a:cubicBezTo>
                    <a:pt x="6" y="0"/>
                    <a:pt x="1" y="3"/>
                    <a:pt x="1" y="10"/>
                  </a:cubicBezTo>
                  <a:cubicBezTo>
                    <a:pt x="1" y="40"/>
                    <a:pt x="426" y="344"/>
                    <a:pt x="1004" y="526"/>
                  </a:cubicBezTo>
                  <a:cubicBezTo>
                    <a:pt x="1414" y="663"/>
                    <a:pt x="1790" y="732"/>
                    <a:pt x="1953" y="732"/>
                  </a:cubicBezTo>
                  <a:cubicBezTo>
                    <a:pt x="2007" y="732"/>
                    <a:pt x="2037" y="724"/>
                    <a:pt x="2037" y="709"/>
                  </a:cubicBezTo>
                  <a:cubicBezTo>
                    <a:pt x="2098" y="678"/>
                    <a:pt x="1642" y="557"/>
                    <a:pt x="1034" y="374"/>
                  </a:cubicBezTo>
                  <a:cubicBezTo>
                    <a:pt x="518" y="211"/>
                    <a:pt x="100" y="0"/>
                    <a:pt x="16" y="0"/>
                  </a:cubicBezTo>
                  <a:close/>
                </a:path>
              </a:pathLst>
            </a:custGeom>
            <a:solidFill>
              <a:srgbClr val="E2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91" name="Google Shape;2291;p17"/>
            <p:cNvSpPr/>
            <p:nvPr/>
          </p:nvSpPr>
          <p:spPr>
            <a:xfrm>
              <a:off x="4418683" y="4232660"/>
              <a:ext cx="14129" cy="6426"/>
            </a:xfrm>
            <a:custGeom>
              <a:rect b="b" l="l" r="r" t="t"/>
              <a:pathLst>
                <a:path extrusionOk="0" h="277" w="609">
                  <a:moveTo>
                    <a:pt x="9" y="1"/>
                  </a:moveTo>
                  <a:cubicBezTo>
                    <a:pt x="3" y="1"/>
                    <a:pt x="0" y="3"/>
                    <a:pt x="0" y="7"/>
                  </a:cubicBezTo>
                  <a:cubicBezTo>
                    <a:pt x="0" y="68"/>
                    <a:pt x="122" y="220"/>
                    <a:pt x="274" y="250"/>
                  </a:cubicBezTo>
                  <a:cubicBezTo>
                    <a:pt x="330" y="269"/>
                    <a:pt x="384" y="276"/>
                    <a:pt x="431" y="276"/>
                  </a:cubicBezTo>
                  <a:cubicBezTo>
                    <a:pt x="536" y="276"/>
                    <a:pt x="608" y="241"/>
                    <a:pt x="608" y="220"/>
                  </a:cubicBezTo>
                  <a:cubicBezTo>
                    <a:pt x="608" y="159"/>
                    <a:pt x="517" y="159"/>
                    <a:pt x="304" y="98"/>
                  </a:cubicBezTo>
                  <a:cubicBezTo>
                    <a:pt x="173" y="72"/>
                    <a:pt x="43" y="1"/>
                    <a:pt x="9" y="1"/>
                  </a:cubicBezTo>
                  <a:close/>
                </a:path>
              </a:pathLst>
            </a:custGeom>
            <a:solidFill>
              <a:srgbClr val="E2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92" name="Google Shape;2292;p17"/>
            <p:cNvSpPr/>
            <p:nvPr/>
          </p:nvSpPr>
          <p:spPr>
            <a:xfrm>
              <a:off x="4427847" y="4244909"/>
              <a:ext cx="12018" cy="6032"/>
            </a:xfrm>
            <a:custGeom>
              <a:rect b="b" l="l" r="r" t="t"/>
              <a:pathLst>
                <a:path extrusionOk="0" h="260" w="518">
                  <a:moveTo>
                    <a:pt x="33" y="0"/>
                  </a:moveTo>
                  <a:cubicBezTo>
                    <a:pt x="12" y="0"/>
                    <a:pt x="0" y="7"/>
                    <a:pt x="0" y="26"/>
                  </a:cubicBezTo>
                  <a:cubicBezTo>
                    <a:pt x="0" y="56"/>
                    <a:pt x="61" y="208"/>
                    <a:pt x="213" y="239"/>
                  </a:cubicBezTo>
                  <a:cubicBezTo>
                    <a:pt x="250" y="253"/>
                    <a:pt x="286" y="259"/>
                    <a:pt x="321" y="259"/>
                  </a:cubicBezTo>
                  <a:cubicBezTo>
                    <a:pt x="429" y="259"/>
                    <a:pt x="517" y="201"/>
                    <a:pt x="517" y="178"/>
                  </a:cubicBezTo>
                  <a:cubicBezTo>
                    <a:pt x="517" y="148"/>
                    <a:pt x="426" y="87"/>
                    <a:pt x="274" y="56"/>
                  </a:cubicBezTo>
                  <a:cubicBezTo>
                    <a:pt x="169" y="35"/>
                    <a:pt x="79" y="0"/>
                    <a:pt x="33" y="0"/>
                  </a:cubicBezTo>
                  <a:close/>
                </a:path>
              </a:pathLst>
            </a:custGeom>
            <a:solidFill>
              <a:srgbClr val="E2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93" name="Google Shape;2293;p17"/>
            <p:cNvSpPr/>
            <p:nvPr/>
          </p:nvSpPr>
          <p:spPr>
            <a:xfrm>
              <a:off x="4511066" y="4271589"/>
              <a:ext cx="28930" cy="9790"/>
            </a:xfrm>
            <a:custGeom>
              <a:rect b="b" l="l" r="r" t="t"/>
              <a:pathLst>
                <a:path extrusionOk="0" h="422" w="1247">
                  <a:moveTo>
                    <a:pt x="0" y="1"/>
                  </a:moveTo>
                  <a:cubicBezTo>
                    <a:pt x="0" y="61"/>
                    <a:pt x="0" y="122"/>
                    <a:pt x="122" y="213"/>
                  </a:cubicBezTo>
                  <a:cubicBezTo>
                    <a:pt x="243" y="274"/>
                    <a:pt x="395" y="365"/>
                    <a:pt x="578" y="396"/>
                  </a:cubicBezTo>
                  <a:cubicBezTo>
                    <a:pt x="691" y="415"/>
                    <a:pt x="798" y="422"/>
                    <a:pt x="892" y="422"/>
                  </a:cubicBezTo>
                  <a:cubicBezTo>
                    <a:pt x="1102" y="422"/>
                    <a:pt x="1246" y="386"/>
                    <a:pt x="1246" y="365"/>
                  </a:cubicBezTo>
                  <a:cubicBezTo>
                    <a:pt x="1246" y="305"/>
                    <a:pt x="942" y="305"/>
                    <a:pt x="578" y="244"/>
                  </a:cubicBezTo>
                  <a:cubicBezTo>
                    <a:pt x="426" y="213"/>
                    <a:pt x="274" y="122"/>
                    <a:pt x="152" y="92"/>
                  </a:cubicBezTo>
                  <a:lnTo>
                    <a:pt x="0" y="1"/>
                  </a:lnTo>
                  <a:close/>
                </a:path>
              </a:pathLst>
            </a:custGeom>
            <a:solidFill>
              <a:srgbClr val="E2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94" name="Google Shape;2294;p17"/>
            <p:cNvSpPr/>
            <p:nvPr/>
          </p:nvSpPr>
          <p:spPr>
            <a:xfrm>
              <a:off x="4480024" y="4276137"/>
              <a:ext cx="21878" cy="6542"/>
            </a:xfrm>
            <a:custGeom>
              <a:rect b="b" l="l" r="r" t="t"/>
              <a:pathLst>
                <a:path extrusionOk="0" h="282" w="943">
                  <a:moveTo>
                    <a:pt x="21" y="1"/>
                  </a:moveTo>
                  <a:cubicBezTo>
                    <a:pt x="8" y="1"/>
                    <a:pt x="1" y="6"/>
                    <a:pt x="1" y="17"/>
                  </a:cubicBezTo>
                  <a:cubicBezTo>
                    <a:pt x="1" y="48"/>
                    <a:pt x="183" y="230"/>
                    <a:pt x="457" y="261"/>
                  </a:cubicBezTo>
                  <a:cubicBezTo>
                    <a:pt x="515" y="275"/>
                    <a:pt x="574" y="281"/>
                    <a:pt x="629" y="281"/>
                  </a:cubicBezTo>
                  <a:cubicBezTo>
                    <a:pt x="803" y="281"/>
                    <a:pt x="943" y="223"/>
                    <a:pt x="943" y="200"/>
                  </a:cubicBezTo>
                  <a:cubicBezTo>
                    <a:pt x="943" y="169"/>
                    <a:pt x="700" y="169"/>
                    <a:pt x="457" y="109"/>
                  </a:cubicBezTo>
                  <a:cubicBezTo>
                    <a:pt x="236" y="84"/>
                    <a:pt x="75" y="1"/>
                    <a:pt x="21" y="1"/>
                  </a:cubicBezTo>
                  <a:close/>
                </a:path>
              </a:pathLst>
            </a:custGeom>
            <a:solidFill>
              <a:srgbClr val="E2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95" name="Google Shape;2295;p17"/>
            <p:cNvSpPr/>
            <p:nvPr/>
          </p:nvSpPr>
          <p:spPr>
            <a:xfrm>
              <a:off x="4436315" y="4265557"/>
              <a:ext cx="16240" cy="8050"/>
            </a:xfrm>
            <a:custGeom>
              <a:rect b="b" l="l" r="r" t="t"/>
              <a:pathLst>
                <a:path extrusionOk="0" h="347" w="700">
                  <a:moveTo>
                    <a:pt x="83" y="1"/>
                  </a:moveTo>
                  <a:cubicBezTo>
                    <a:pt x="74" y="1"/>
                    <a:pt x="67" y="6"/>
                    <a:pt x="61" y="17"/>
                  </a:cubicBezTo>
                  <a:cubicBezTo>
                    <a:pt x="0" y="48"/>
                    <a:pt x="122" y="230"/>
                    <a:pt x="304" y="321"/>
                  </a:cubicBezTo>
                  <a:cubicBezTo>
                    <a:pt x="366" y="339"/>
                    <a:pt x="426" y="347"/>
                    <a:pt x="479" y="347"/>
                  </a:cubicBezTo>
                  <a:cubicBezTo>
                    <a:pt x="608" y="347"/>
                    <a:pt x="699" y="304"/>
                    <a:pt x="699" y="261"/>
                  </a:cubicBezTo>
                  <a:cubicBezTo>
                    <a:pt x="699" y="230"/>
                    <a:pt x="547" y="230"/>
                    <a:pt x="335" y="109"/>
                  </a:cubicBezTo>
                  <a:cubicBezTo>
                    <a:pt x="188" y="84"/>
                    <a:pt x="120" y="1"/>
                    <a:pt x="83" y="1"/>
                  </a:cubicBezTo>
                  <a:close/>
                </a:path>
              </a:pathLst>
            </a:custGeom>
            <a:solidFill>
              <a:srgbClr val="E2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96" name="Google Shape;2296;p17"/>
            <p:cNvSpPr/>
            <p:nvPr/>
          </p:nvSpPr>
          <p:spPr>
            <a:xfrm>
              <a:off x="4524452" y="4290033"/>
              <a:ext cx="12018" cy="4965"/>
            </a:xfrm>
            <a:custGeom>
              <a:rect b="b" l="l" r="r" t="t"/>
              <a:pathLst>
                <a:path extrusionOk="0" h="214" w="518">
                  <a:moveTo>
                    <a:pt x="32" y="0"/>
                  </a:moveTo>
                  <a:cubicBezTo>
                    <a:pt x="12" y="0"/>
                    <a:pt x="1" y="7"/>
                    <a:pt x="1" y="26"/>
                  </a:cubicBezTo>
                  <a:cubicBezTo>
                    <a:pt x="1" y="57"/>
                    <a:pt x="92" y="178"/>
                    <a:pt x="244" y="209"/>
                  </a:cubicBezTo>
                  <a:cubicBezTo>
                    <a:pt x="260" y="212"/>
                    <a:pt x="277" y="214"/>
                    <a:pt x="293" y="214"/>
                  </a:cubicBezTo>
                  <a:cubicBezTo>
                    <a:pt x="421" y="214"/>
                    <a:pt x="517" y="114"/>
                    <a:pt x="517" y="87"/>
                  </a:cubicBezTo>
                  <a:cubicBezTo>
                    <a:pt x="517" y="57"/>
                    <a:pt x="487" y="49"/>
                    <a:pt x="438" y="49"/>
                  </a:cubicBezTo>
                  <a:cubicBezTo>
                    <a:pt x="388" y="49"/>
                    <a:pt x="320" y="57"/>
                    <a:pt x="244" y="57"/>
                  </a:cubicBezTo>
                  <a:cubicBezTo>
                    <a:pt x="160" y="36"/>
                    <a:pt x="76" y="0"/>
                    <a:pt x="32" y="0"/>
                  </a:cubicBezTo>
                  <a:close/>
                </a:path>
              </a:pathLst>
            </a:custGeom>
            <a:solidFill>
              <a:srgbClr val="E2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97" name="Google Shape;2297;p17"/>
            <p:cNvSpPr/>
            <p:nvPr/>
          </p:nvSpPr>
          <p:spPr>
            <a:xfrm>
              <a:off x="4316464" y="4306714"/>
              <a:ext cx="238473" cy="79576"/>
            </a:xfrm>
            <a:custGeom>
              <a:rect b="b" l="l" r="r" t="t"/>
              <a:pathLst>
                <a:path extrusionOk="0" h="3430" w="10279">
                  <a:moveTo>
                    <a:pt x="179" y="1"/>
                  </a:moveTo>
                  <a:cubicBezTo>
                    <a:pt x="0" y="1"/>
                    <a:pt x="34" y="124"/>
                    <a:pt x="698" y="554"/>
                  </a:cubicBezTo>
                  <a:cubicBezTo>
                    <a:pt x="1955" y="1342"/>
                    <a:pt x="7588" y="3430"/>
                    <a:pt x="9205" y="3430"/>
                  </a:cubicBezTo>
                  <a:cubicBezTo>
                    <a:pt x="9582" y="3430"/>
                    <a:pt x="9740" y="3316"/>
                    <a:pt x="9574" y="3046"/>
                  </a:cubicBezTo>
                  <a:lnTo>
                    <a:pt x="9574" y="3046"/>
                  </a:lnTo>
                  <a:cubicBezTo>
                    <a:pt x="9574" y="3046"/>
                    <a:pt x="9674" y="3054"/>
                    <a:pt x="9795" y="3054"/>
                  </a:cubicBezTo>
                  <a:cubicBezTo>
                    <a:pt x="10006" y="3054"/>
                    <a:pt x="10278" y="3029"/>
                    <a:pt x="10181" y="2894"/>
                  </a:cubicBezTo>
                  <a:cubicBezTo>
                    <a:pt x="10029" y="2712"/>
                    <a:pt x="2309" y="98"/>
                    <a:pt x="2309" y="98"/>
                  </a:cubicBezTo>
                  <a:lnTo>
                    <a:pt x="2218" y="98"/>
                  </a:lnTo>
                  <a:cubicBezTo>
                    <a:pt x="2012" y="82"/>
                    <a:pt x="1615" y="33"/>
                    <a:pt x="1326" y="33"/>
                  </a:cubicBezTo>
                  <a:cubicBezTo>
                    <a:pt x="1061" y="33"/>
                    <a:pt x="887" y="74"/>
                    <a:pt x="1032" y="219"/>
                  </a:cubicBezTo>
                  <a:cubicBezTo>
                    <a:pt x="1032" y="219"/>
                    <a:pt x="417" y="1"/>
                    <a:pt x="179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98" name="Google Shape;2298;p17"/>
            <p:cNvSpPr/>
            <p:nvPr/>
          </p:nvSpPr>
          <p:spPr>
            <a:xfrm>
              <a:off x="4341427" y="4066733"/>
              <a:ext cx="241582" cy="309766"/>
            </a:xfrm>
            <a:custGeom>
              <a:rect b="b" l="l" r="r" t="t"/>
              <a:pathLst>
                <a:path extrusionOk="0" h="13352" w="10413">
                  <a:moveTo>
                    <a:pt x="5946" y="0"/>
                  </a:moveTo>
                  <a:cubicBezTo>
                    <a:pt x="5695" y="0"/>
                    <a:pt x="5494" y="78"/>
                    <a:pt x="5367" y="259"/>
                  </a:cubicBezTo>
                  <a:cubicBezTo>
                    <a:pt x="4485" y="1475"/>
                    <a:pt x="2966" y="7129"/>
                    <a:pt x="2206" y="7402"/>
                  </a:cubicBezTo>
                  <a:cubicBezTo>
                    <a:pt x="1446" y="7676"/>
                    <a:pt x="503" y="9894"/>
                    <a:pt x="230" y="10594"/>
                  </a:cubicBezTo>
                  <a:cubicBezTo>
                    <a:pt x="0" y="11282"/>
                    <a:pt x="5458" y="13352"/>
                    <a:pt x="7170" y="13352"/>
                  </a:cubicBezTo>
                  <a:cubicBezTo>
                    <a:pt x="7272" y="13352"/>
                    <a:pt x="7360" y="13345"/>
                    <a:pt x="7434" y="13329"/>
                  </a:cubicBezTo>
                  <a:cubicBezTo>
                    <a:pt x="7434" y="13329"/>
                    <a:pt x="8133" y="12782"/>
                    <a:pt x="8589" y="11202"/>
                  </a:cubicBezTo>
                  <a:cubicBezTo>
                    <a:pt x="9045" y="9560"/>
                    <a:pt x="10078" y="7888"/>
                    <a:pt x="9774" y="7524"/>
                  </a:cubicBezTo>
                  <a:cubicBezTo>
                    <a:pt x="9470" y="7159"/>
                    <a:pt x="9075" y="6612"/>
                    <a:pt x="9318" y="6095"/>
                  </a:cubicBezTo>
                  <a:cubicBezTo>
                    <a:pt x="9531" y="5609"/>
                    <a:pt x="10412" y="2508"/>
                    <a:pt x="10412" y="2508"/>
                  </a:cubicBezTo>
                  <a:cubicBezTo>
                    <a:pt x="10412" y="2508"/>
                    <a:pt x="7377" y="0"/>
                    <a:pt x="594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99" name="Google Shape;2299;p17"/>
            <p:cNvSpPr/>
            <p:nvPr/>
          </p:nvSpPr>
          <p:spPr>
            <a:xfrm>
              <a:off x="4456754" y="4238344"/>
              <a:ext cx="110734" cy="136138"/>
            </a:xfrm>
            <a:custGeom>
              <a:rect b="b" l="l" r="r" t="t"/>
              <a:pathLst>
                <a:path extrusionOk="0" h="5868" w="4773">
                  <a:moveTo>
                    <a:pt x="3965" y="1"/>
                  </a:moveTo>
                  <a:cubicBezTo>
                    <a:pt x="3560" y="1"/>
                    <a:pt x="1" y="5324"/>
                    <a:pt x="1" y="5324"/>
                  </a:cubicBezTo>
                  <a:cubicBezTo>
                    <a:pt x="176" y="5675"/>
                    <a:pt x="1144" y="5868"/>
                    <a:pt x="1817" y="5868"/>
                  </a:cubicBezTo>
                  <a:cubicBezTo>
                    <a:pt x="2076" y="5868"/>
                    <a:pt x="2292" y="5839"/>
                    <a:pt x="2402" y="5780"/>
                  </a:cubicBezTo>
                  <a:cubicBezTo>
                    <a:pt x="2767" y="5598"/>
                    <a:pt x="4773" y="583"/>
                    <a:pt x="4682" y="309"/>
                  </a:cubicBezTo>
                  <a:cubicBezTo>
                    <a:pt x="4672" y="292"/>
                    <a:pt x="4659" y="284"/>
                    <a:pt x="4644" y="284"/>
                  </a:cubicBezTo>
                  <a:cubicBezTo>
                    <a:pt x="4409" y="284"/>
                    <a:pt x="3527" y="2102"/>
                    <a:pt x="3527" y="2102"/>
                  </a:cubicBezTo>
                  <a:cubicBezTo>
                    <a:pt x="3527" y="2102"/>
                    <a:pt x="4347" y="157"/>
                    <a:pt x="3982" y="5"/>
                  </a:cubicBezTo>
                  <a:cubicBezTo>
                    <a:pt x="3978" y="2"/>
                    <a:pt x="3972" y="1"/>
                    <a:pt x="3965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00" name="Google Shape;2300;p17"/>
            <p:cNvSpPr/>
            <p:nvPr/>
          </p:nvSpPr>
          <p:spPr>
            <a:xfrm>
              <a:off x="4352401" y="4072858"/>
              <a:ext cx="178431" cy="272368"/>
            </a:xfrm>
            <a:custGeom>
              <a:rect b="b" l="l" r="r" t="t"/>
              <a:pathLst>
                <a:path extrusionOk="0" h="11740" w="7691">
                  <a:moveTo>
                    <a:pt x="5388" y="1"/>
                  </a:moveTo>
                  <a:cubicBezTo>
                    <a:pt x="5287" y="1"/>
                    <a:pt x="5200" y="17"/>
                    <a:pt x="5137" y="56"/>
                  </a:cubicBezTo>
                  <a:cubicBezTo>
                    <a:pt x="5137" y="56"/>
                    <a:pt x="4316" y="1059"/>
                    <a:pt x="4103" y="2275"/>
                  </a:cubicBezTo>
                  <a:cubicBezTo>
                    <a:pt x="3921" y="3491"/>
                    <a:pt x="2341" y="6530"/>
                    <a:pt x="2097" y="7138"/>
                  </a:cubicBezTo>
                  <a:cubicBezTo>
                    <a:pt x="1824" y="7746"/>
                    <a:pt x="61" y="8354"/>
                    <a:pt x="0" y="10451"/>
                  </a:cubicBezTo>
                  <a:cubicBezTo>
                    <a:pt x="0" y="10451"/>
                    <a:pt x="2028" y="11739"/>
                    <a:pt x="3117" y="11739"/>
                  </a:cubicBezTo>
                  <a:cubicBezTo>
                    <a:pt x="3175" y="11739"/>
                    <a:pt x="3231" y="11735"/>
                    <a:pt x="3283" y="11728"/>
                  </a:cubicBezTo>
                  <a:cubicBezTo>
                    <a:pt x="4316" y="11576"/>
                    <a:pt x="7052" y="6348"/>
                    <a:pt x="6474" y="5375"/>
                  </a:cubicBezTo>
                  <a:cubicBezTo>
                    <a:pt x="6474" y="5375"/>
                    <a:pt x="6306" y="5295"/>
                    <a:pt x="6073" y="5295"/>
                  </a:cubicBezTo>
                  <a:cubicBezTo>
                    <a:pt x="5852" y="5295"/>
                    <a:pt x="5571" y="5367"/>
                    <a:pt x="5319" y="5649"/>
                  </a:cubicBezTo>
                  <a:cubicBezTo>
                    <a:pt x="4837" y="6222"/>
                    <a:pt x="4683" y="8233"/>
                    <a:pt x="4443" y="8233"/>
                  </a:cubicBezTo>
                  <a:cubicBezTo>
                    <a:pt x="4441" y="8233"/>
                    <a:pt x="4440" y="8233"/>
                    <a:pt x="4438" y="8232"/>
                  </a:cubicBezTo>
                  <a:cubicBezTo>
                    <a:pt x="4164" y="8202"/>
                    <a:pt x="4438" y="6530"/>
                    <a:pt x="5380" y="5132"/>
                  </a:cubicBezTo>
                  <a:cubicBezTo>
                    <a:pt x="6322" y="3703"/>
                    <a:pt x="7690" y="1576"/>
                    <a:pt x="7417" y="1120"/>
                  </a:cubicBezTo>
                  <a:cubicBezTo>
                    <a:pt x="7417" y="1120"/>
                    <a:pt x="7168" y="965"/>
                    <a:pt x="6993" y="965"/>
                  </a:cubicBezTo>
                  <a:cubicBezTo>
                    <a:pt x="6923" y="965"/>
                    <a:pt x="6865" y="989"/>
                    <a:pt x="6839" y="1059"/>
                  </a:cubicBezTo>
                  <a:cubicBezTo>
                    <a:pt x="6778" y="1272"/>
                    <a:pt x="5562" y="4281"/>
                    <a:pt x="5228" y="4433"/>
                  </a:cubicBezTo>
                  <a:cubicBezTo>
                    <a:pt x="5228" y="4433"/>
                    <a:pt x="6444" y="1241"/>
                    <a:pt x="6839" y="451"/>
                  </a:cubicBezTo>
                  <a:cubicBezTo>
                    <a:pt x="6839" y="451"/>
                    <a:pt x="5917" y="1"/>
                    <a:pt x="5388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01" name="Google Shape;2301;p17"/>
            <p:cNvSpPr/>
            <p:nvPr/>
          </p:nvSpPr>
          <p:spPr>
            <a:xfrm>
              <a:off x="3945496" y="4426728"/>
              <a:ext cx="134722" cy="53615"/>
            </a:xfrm>
            <a:custGeom>
              <a:rect b="b" l="l" r="r" t="t"/>
              <a:pathLst>
                <a:path extrusionOk="0" h="2311" w="5807">
                  <a:moveTo>
                    <a:pt x="761" y="1"/>
                  </a:moveTo>
                  <a:cubicBezTo>
                    <a:pt x="457" y="1"/>
                    <a:pt x="1" y="153"/>
                    <a:pt x="122" y="548"/>
                  </a:cubicBezTo>
                  <a:cubicBezTo>
                    <a:pt x="244" y="913"/>
                    <a:pt x="791" y="1004"/>
                    <a:pt x="1095" y="1065"/>
                  </a:cubicBezTo>
                  <a:lnTo>
                    <a:pt x="3375" y="1764"/>
                  </a:lnTo>
                  <a:cubicBezTo>
                    <a:pt x="4135" y="1946"/>
                    <a:pt x="4955" y="2128"/>
                    <a:pt x="5746" y="2311"/>
                  </a:cubicBezTo>
                  <a:cubicBezTo>
                    <a:pt x="5776" y="2311"/>
                    <a:pt x="5806" y="2280"/>
                    <a:pt x="5746" y="2250"/>
                  </a:cubicBezTo>
                  <a:cubicBezTo>
                    <a:pt x="4560" y="1916"/>
                    <a:pt x="3375" y="1551"/>
                    <a:pt x="2250" y="1217"/>
                  </a:cubicBezTo>
                  <a:cubicBezTo>
                    <a:pt x="1794" y="1065"/>
                    <a:pt x="1308" y="913"/>
                    <a:pt x="852" y="761"/>
                  </a:cubicBezTo>
                  <a:cubicBezTo>
                    <a:pt x="700" y="730"/>
                    <a:pt x="426" y="669"/>
                    <a:pt x="305" y="517"/>
                  </a:cubicBezTo>
                  <a:cubicBezTo>
                    <a:pt x="153" y="244"/>
                    <a:pt x="578" y="92"/>
                    <a:pt x="761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02" name="Google Shape;2302;p17"/>
            <p:cNvSpPr/>
            <p:nvPr/>
          </p:nvSpPr>
          <p:spPr>
            <a:xfrm>
              <a:off x="4252246" y="4536023"/>
              <a:ext cx="145302" cy="32573"/>
            </a:xfrm>
            <a:custGeom>
              <a:rect b="b" l="l" r="r" t="t"/>
              <a:pathLst>
                <a:path extrusionOk="0" h="1404" w="6263">
                  <a:moveTo>
                    <a:pt x="4287" y="1"/>
                  </a:moveTo>
                  <a:cubicBezTo>
                    <a:pt x="4226" y="1"/>
                    <a:pt x="4226" y="92"/>
                    <a:pt x="4256" y="92"/>
                  </a:cubicBezTo>
                  <a:cubicBezTo>
                    <a:pt x="4682" y="214"/>
                    <a:pt x="5107" y="396"/>
                    <a:pt x="5472" y="579"/>
                  </a:cubicBezTo>
                  <a:cubicBezTo>
                    <a:pt x="5624" y="670"/>
                    <a:pt x="5928" y="761"/>
                    <a:pt x="6019" y="913"/>
                  </a:cubicBezTo>
                  <a:cubicBezTo>
                    <a:pt x="6110" y="1126"/>
                    <a:pt x="5624" y="1156"/>
                    <a:pt x="5502" y="1156"/>
                  </a:cubicBezTo>
                  <a:cubicBezTo>
                    <a:pt x="5465" y="1157"/>
                    <a:pt x="5428" y="1158"/>
                    <a:pt x="5391" y="1158"/>
                  </a:cubicBezTo>
                  <a:cubicBezTo>
                    <a:pt x="4638" y="1158"/>
                    <a:pt x="3886" y="874"/>
                    <a:pt x="3162" y="700"/>
                  </a:cubicBezTo>
                  <a:cubicBezTo>
                    <a:pt x="2098" y="457"/>
                    <a:pt x="1034" y="305"/>
                    <a:pt x="1" y="1"/>
                  </a:cubicBezTo>
                  <a:lnTo>
                    <a:pt x="1" y="1"/>
                  </a:lnTo>
                  <a:cubicBezTo>
                    <a:pt x="943" y="366"/>
                    <a:pt x="1946" y="670"/>
                    <a:pt x="2919" y="882"/>
                  </a:cubicBezTo>
                  <a:cubicBezTo>
                    <a:pt x="3648" y="1034"/>
                    <a:pt x="4378" y="1308"/>
                    <a:pt x="5107" y="1369"/>
                  </a:cubicBezTo>
                  <a:cubicBezTo>
                    <a:pt x="5184" y="1388"/>
                    <a:pt x="5319" y="1404"/>
                    <a:pt x="5471" y="1404"/>
                  </a:cubicBezTo>
                  <a:cubicBezTo>
                    <a:pt x="5803" y="1404"/>
                    <a:pt x="6211" y="1327"/>
                    <a:pt x="6232" y="1034"/>
                  </a:cubicBezTo>
                  <a:cubicBezTo>
                    <a:pt x="6262" y="730"/>
                    <a:pt x="5746" y="518"/>
                    <a:pt x="5563" y="427"/>
                  </a:cubicBezTo>
                  <a:cubicBezTo>
                    <a:pt x="5168" y="244"/>
                    <a:pt x="4712" y="92"/>
                    <a:pt x="4287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03" name="Google Shape;2303;p17"/>
            <p:cNvSpPr/>
            <p:nvPr/>
          </p:nvSpPr>
          <p:spPr>
            <a:xfrm>
              <a:off x="4257907" y="4546602"/>
              <a:ext cx="188291" cy="34266"/>
            </a:xfrm>
            <a:custGeom>
              <a:rect b="b" l="l" r="r" t="t"/>
              <a:pathLst>
                <a:path extrusionOk="0" h="1477" w="8116">
                  <a:moveTo>
                    <a:pt x="0" y="1"/>
                  </a:moveTo>
                  <a:lnTo>
                    <a:pt x="0" y="1"/>
                  </a:lnTo>
                  <a:cubicBezTo>
                    <a:pt x="1611" y="852"/>
                    <a:pt x="3435" y="1156"/>
                    <a:pt x="5228" y="1369"/>
                  </a:cubicBezTo>
                  <a:cubicBezTo>
                    <a:pt x="5622" y="1418"/>
                    <a:pt x="6069" y="1476"/>
                    <a:pt x="6512" y="1476"/>
                  </a:cubicBezTo>
                  <a:cubicBezTo>
                    <a:pt x="6889" y="1476"/>
                    <a:pt x="7263" y="1434"/>
                    <a:pt x="7599" y="1308"/>
                  </a:cubicBezTo>
                  <a:cubicBezTo>
                    <a:pt x="8116" y="1126"/>
                    <a:pt x="7873" y="730"/>
                    <a:pt x="7508" y="518"/>
                  </a:cubicBezTo>
                  <a:cubicBezTo>
                    <a:pt x="7484" y="500"/>
                    <a:pt x="7463" y="493"/>
                    <a:pt x="7445" y="493"/>
                  </a:cubicBezTo>
                  <a:cubicBezTo>
                    <a:pt x="7368" y="493"/>
                    <a:pt x="7343" y="621"/>
                    <a:pt x="7417" y="670"/>
                  </a:cubicBezTo>
                  <a:cubicBezTo>
                    <a:pt x="7569" y="761"/>
                    <a:pt x="7842" y="913"/>
                    <a:pt x="7629" y="1126"/>
                  </a:cubicBezTo>
                  <a:cubicBezTo>
                    <a:pt x="7538" y="1186"/>
                    <a:pt x="7356" y="1186"/>
                    <a:pt x="7265" y="1217"/>
                  </a:cubicBezTo>
                  <a:cubicBezTo>
                    <a:pt x="6991" y="1278"/>
                    <a:pt x="6626" y="1278"/>
                    <a:pt x="6292" y="1278"/>
                  </a:cubicBezTo>
                  <a:cubicBezTo>
                    <a:pt x="5532" y="1278"/>
                    <a:pt x="4803" y="1156"/>
                    <a:pt x="4073" y="1034"/>
                  </a:cubicBezTo>
                  <a:cubicBezTo>
                    <a:pt x="2675" y="822"/>
                    <a:pt x="1277" y="548"/>
                    <a:pt x="0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04" name="Google Shape;2304;p17"/>
            <p:cNvSpPr/>
            <p:nvPr/>
          </p:nvSpPr>
          <p:spPr>
            <a:xfrm>
              <a:off x="3953964" y="4423132"/>
              <a:ext cx="419595" cy="130500"/>
            </a:xfrm>
            <a:custGeom>
              <a:rect b="b" l="l" r="r" t="t"/>
              <a:pathLst>
                <a:path extrusionOk="0" h="5625" w="18086">
                  <a:moveTo>
                    <a:pt x="1084" y="0"/>
                  </a:moveTo>
                  <a:cubicBezTo>
                    <a:pt x="720" y="0"/>
                    <a:pt x="487" y="51"/>
                    <a:pt x="700" y="216"/>
                  </a:cubicBezTo>
                  <a:lnTo>
                    <a:pt x="1368" y="399"/>
                  </a:lnTo>
                  <a:cubicBezTo>
                    <a:pt x="1368" y="399"/>
                    <a:pt x="973" y="361"/>
                    <a:pt x="631" y="361"/>
                  </a:cubicBezTo>
                  <a:cubicBezTo>
                    <a:pt x="289" y="361"/>
                    <a:pt x="0" y="399"/>
                    <a:pt x="213" y="551"/>
                  </a:cubicBezTo>
                  <a:cubicBezTo>
                    <a:pt x="580" y="833"/>
                    <a:pt x="15209" y="5625"/>
                    <a:pt x="17658" y="5625"/>
                  </a:cubicBezTo>
                  <a:cubicBezTo>
                    <a:pt x="17846" y="5625"/>
                    <a:pt x="17962" y="5596"/>
                    <a:pt x="17995" y="5536"/>
                  </a:cubicBezTo>
                  <a:cubicBezTo>
                    <a:pt x="18086" y="5293"/>
                    <a:pt x="15472" y="4502"/>
                    <a:pt x="15472" y="4502"/>
                  </a:cubicBezTo>
                  <a:lnTo>
                    <a:pt x="15472" y="4502"/>
                  </a:lnTo>
                  <a:cubicBezTo>
                    <a:pt x="15472" y="4502"/>
                    <a:pt x="16805" y="4701"/>
                    <a:pt x="17407" y="4701"/>
                  </a:cubicBezTo>
                  <a:cubicBezTo>
                    <a:pt x="17687" y="4701"/>
                    <a:pt x="17810" y="4658"/>
                    <a:pt x="17569" y="4533"/>
                  </a:cubicBezTo>
                  <a:cubicBezTo>
                    <a:pt x="16809" y="4107"/>
                    <a:pt x="2554" y="125"/>
                    <a:pt x="2554" y="125"/>
                  </a:cubicBezTo>
                  <a:cubicBezTo>
                    <a:pt x="2554" y="125"/>
                    <a:pt x="1657" y="0"/>
                    <a:pt x="1084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05" name="Google Shape;2305;p17"/>
            <p:cNvSpPr/>
            <p:nvPr/>
          </p:nvSpPr>
          <p:spPr>
            <a:xfrm>
              <a:off x="4167636" y="4183337"/>
              <a:ext cx="106511" cy="31436"/>
            </a:xfrm>
            <a:custGeom>
              <a:rect b="b" l="l" r="r" t="t"/>
              <a:pathLst>
                <a:path extrusionOk="0" h="1355" w="4591">
                  <a:moveTo>
                    <a:pt x="9" y="1"/>
                  </a:moveTo>
                  <a:cubicBezTo>
                    <a:pt x="3" y="1"/>
                    <a:pt x="0" y="2"/>
                    <a:pt x="0" y="5"/>
                  </a:cubicBezTo>
                  <a:cubicBezTo>
                    <a:pt x="0" y="5"/>
                    <a:pt x="244" y="157"/>
                    <a:pt x="639" y="370"/>
                  </a:cubicBezTo>
                  <a:cubicBezTo>
                    <a:pt x="1064" y="552"/>
                    <a:pt x="1642" y="765"/>
                    <a:pt x="2280" y="917"/>
                  </a:cubicBezTo>
                  <a:cubicBezTo>
                    <a:pt x="2918" y="1069"/>
                    <a:pt x="3496" y="1191"/>
                    <a:pt x="3921" y="1282"/>
                  </a:cubicBezTo>
                  <a:cubicBezTo>
                    <a:pt x="4211" y="1326"/>
                    <a:pt x="4435" y="1355"/>
                    <a:pt x="4534" y="1355"/>
                  </a:cubicBezTo>
                  <a:cubicBezTo>
                    <a:pt x="4570" y="1355"/>
                    <a:pt x="4590" y="1351"/>
                    <a:pt x="4590" y="1343"/>
                  </a:cubicBezTo>
                  <a:cubicBezTo>
                    <a:pt x="4590" y="1343"/>
                    <a:pt x="4377" y="1282"/>
                    <a:pt x="3952" y="1160"/>
                  </a:cubicBezTo>
                  <a:cubicBezTo>
                    <a:pt x="3526" y="1039"/>
                    <a:pt x="2979" y="887"/>
                    <a:pt x="2310" y="735"/>
                  </a:cubicBezTo>
                  <a:cubicBezTo>
                    <a:pt x="1672" y="583"/>
                    <a:pt x="1095" y="400"/>
                    <a:pt x="699" y="248"/>
                  </a:cubicBezTo>
                  <a:cubicBezTo>
                    <a:pt x="318" y="112"/>
                    <a:pt x="59" y="1"/>
                    <a:pt x="9" y="1"/>
                  </a:cubicBezTo>
                  <a:close/>
                </a:path>
              </a:pathLst>
            </a:custGeom>
            <a:solidFill>
              <a:srgbClr val="E2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06" name="Google Shape;2306;p17"/>
            <p:cNvSpPr/>
            <p:nvPr/>
          </p:nvSpPr>
          <p:spPr>
            <a:xfrm>
              <a:off x="4267767" y="4191596"/>
              <a:ext cx="37398" cy="13572"/>
            </a:xfrm>
            <a:custGeom>
              <a:rect b="b" l="l" r="r" t="t"/>
              <a:pathLst>
                <a:path extrusionOk="0" h="585" w="1612">
                  <a:moveTo>
                    <a:pt x="28" y="0"/>
                  </a:moveTo>
                  <a:cubicBezTo>
                    <a:pt x="10" y="0"/>
                    <a:pt x="1" y="5"/>
                    <a:pt x="1" y="14"/>
                  </a:cubicBezTo>
                  <a:cubicBezTo>
                    <a:pt x="1" y="44"/>
                    <a:pt x="365" y="257"/>
                    <a:pt x="760" y="409"/>
                  </a:cubicBezTo>
                  <a:cubicBezTo>
                    <a:pt x="1121" y="522"/>
                    <a:pt x="1415" y="584"/>
                    <a:pt x="1543" y="584"/>
                  </a:cubicBezTo>
                  <a:cubicBezTo>
                    <a:pt x="1587" y="584"/>
                    <a:pt x="1612" y="577"/>
                    <a:pt x="1612" y="561"/>
                  </a:cubicBezTo>
                  <a:cubicBezTo>
                    <a:pt x="1612" y="531"/>
                    <a:pt x="1277" y="470"/>
                    <a:pt x="821" y="257"/>
                  </a:cubicBezTo>
                  <a:cubicBezTo>
                    <a:pt x="462" y="129"/>
                    <a:pt x="124" y="0"/>
                    <a:pt x="28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07" name="Google Shape;2307;p17"/>
            <p:cNvSpPr/>
            <p:nvPr/>
          </p:nvSpPr>
          <p:spPr>
            <a:xfrm>
              <a:off x="4079476" y="4180947"/>
              <a:ext cx="38118" cy="7610"/>
            </a:xfrm>
            <a:custGeom>
              <a:rect b="b" l="l" r="r" t="t"/>
              <a:pathLst>
                <a:path extrusionOk="0" h="328" w="1643">
                  <a:moveTo>
                    <a:pt x="65" y="1"/>
                  </a:moveTo>
                  <a:cubicBezTo>
                    <a:pt x="43" y="1"/>
                    <a:pt x="31" y="6"/>
                    <a:pt x="31" y="17"/>
                  </a:cubicBezTo>
                  <a:cubicBezTo>
                    <a:pt x="1" y="47"/>
                    <a:pt x="335" y="260"/>
                    <a:pt x="791" y="321"/>
                  </a:cubicBezTo>
                  <a:cubicBezTo>
                    <a:pt x="855" y="325"/>
                    <a:pt x="917" y="327"/>
                    <a:pt x="976" y="327"/>
                  </a:cubicBezTo>
                  <a:cubicBezTo>
                    <a:pt x="1342" y="327"/>
                    <a:pt x="1612" y="256"/>
                    <a:pt x="1612" y="230"/>
                  </a:cubicBezTo>
                  <a:cubicBezTo>
                    <a:pt x="1642" y="199"/>
                    <a:pt x="1308" y="199"/>
                    <a:pt x="791" y="169"/>
                  </a:cubicBezTo>
                  <a:cubicBezTo>
                    <a:pt x="445" y="95"/>
                    <a:pt x="160" y="1"/>
                    <a:pt x="65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08" name="Google Shape;2308;p17"/>
            <p:cNvSpPr/>
            <p:nvPr/>
          </p:nvSpPr>
          <p:spPr>
            <a:xfrm>
              <a:off x="4103465" y="4171992"/>
              <a:ext cx="21182" cy="8352"/>
            </a:xfrm>
            <a:custGeom>
              <a:rect b="b" l="l" r="r" t="t"/>
              <a:pathLst>
                <a:path extrusionOk="0" h="360" w="913">
                  <a:moveTo>
                    <a:pt x="18" y="0"/>
                  </a:moveTo>
                  <a:cubicBezTo>
                    <a:pt x="7" y="0"/>
                    <a:pt x="0" y="3"/>
                    <a:pt x="0" y="8"/>
                  </a:cubicBezTo>
                  <a:cubicBezTo>
                    <a:pt x="0" y="38"/>
                    <a:pt x="152" y="251"/>
                    <a:pt x="426" y="312"/>
                  </a:cubicBezTo>
                  <a:cubicBezTo>
                    <a:pt x="521" y="348"/>
                    <a:pt x="617" y="360"/>
                    <a:pt x="697" y="360"/>
                  </a:cubicBezTo>
                  <a:cubicBezTo>
                    <a:pt x="822" y="360"/>
                    <a:pt x="912" y="330"/>
                    <a:pt x="912" y="312"/>
                  </a:cubicBezTo>
                  <a:cubicBezTo>
                    <a:pt x="912" y="281"/>
                    <a:pt x="669" y="281"/>
                    <a:pt x="456" y="160"/>
                  </a:cubicBezTo>
                  <a:cubicBezTo>
                    <a:pt x="255" y="59"/>
                    <a:pt x="74" y="0"/>
                    <a:pt x="18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09" name="Google Shape;2309;p17"/>
            <p:cNvSpPr/>
            <p:nvPr/>
          </p:nvSpPr>
          <p:spPr>
            <a:xfrm>
              <a:off x="4060452" y="4156193"/>
              <a:ext cx="17655" cy="7447"/>
            </a:xfrm>
            <a:custGeom>
              <a:rect b="b" l="l" r="r" t="t"/>
              <a:pathLst>
                <a:path extrusionOk="0" h="321" w="761">
                  <a:moveTo>
                    <a:pt x="28" y="0"/>
                  </a:moveTo>
                  <a:cubicBezTo>
                    <a:pt x="10" y="0"/>
                    <a:pt x="0" y="6"/>
                    <a:pt x="0" y="20"/>
                  </a:cubicBezTo>
                  <a:cubicBezTo>
                    <a:pt x="0" y="20"/>
                    <a:pt x="91" y="203"/>
                    <a:pt x="335" y="263"/>
                  </a:cubicBezTo>
                  <a:cubicBezTo>
                    <a:pt x="431" y="305"/>
                    <a:pt x="527" y="321"/>
                    <a:pt x="603" y="321"/>
                  </a:cubicBezTo>
                  <a:cubicBezTo>
                    <a:pt x="696" y="321"/>
                    <a:pt x="760" y="297"/>
                    <a:pt x="760" y="263"/>
                  </a:cubicBezTo>
                  <a:cubicBezTo>
                    <a:pt x="760" y="233"/>
                    <a:pt x="547" y="172"/>
                    <a:pt x="365" y="111"/>
                  </a:cubicBezTo>
                  <a:cubicBezTo>
                    <a:pt x="225" y="65"/>
                    <a:pt x="85" y="0"/>
                    <a:pt x="28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10" name="Google Shape;2310;p17"/>
            <p:cNvSpPr/>
            <p:nvPr/>
          </p:nvSpPr>
          <p:spPr>
            <a:xfrm>
              <a:off x="4128846" y="4181666"/>
              <a:ext cx="23293" cy="7633"/>
            </a:xfrm>
            <a:custGeom>
              <a:rect b="b" l="l" r="r" t="t"/>
              <a:pathLst>
                <a:path extrusionOk="0" h="329" w="1004">
                  <a:moveTo>
                    <a:pt x="30" y="0"/>
                  </a:moveTo>
                  <a:cubicBezTo>
                    <a:pt x="16" y="0"/>
                    <a:pt x="6" y="5"/>
                    <a:pt x="1" y="16"/>
                  </a:cubicBezTo>
                  <a:cubicBezTo>
                    <a:pt x="1" y="47"/>
                    <a:pt x="153" y="260"/>
                    <a:pt x="457" y="320"/>
                  </a:cubicBezTo>
                  <a:cubicBezTo>
                    <a:pt x="512" y="326"/>
                    <a:pt x="566" y="328"/>
                    <a:pt x="617" y="328"/>
                  </a:cubicBezTo>
                  <a:cubicBezTo>
                    <a:pt x="842" y="328"/>
                    <a:pt x="1004" y="279"/>
                    <a:pt x="1004" y="229"/>
                  </a:cubicBezTo>
                  <a:cubicBezTo>
                    <a:pt x="1004" y="199"/>
                    <a:pt x="761" y="168"/>
                    <a:pt x="457" y="168"/>
                  </a:cubicBezTo>
                  <a:cubicBezTo>
                    <a:pt x="234" y="94"/>
                    <a:pt x="92" y="0"/>
                    <a:pt x="30" y="0"/>
                  </a:cubicBezTo>
                  <a:close/>
                </a:path>
              </a:pathLst>
            </a:custGeom>
            <a:solidFill>
              <a:srgbClr val="E2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11" name="Google Shape;2311;p17"/>
            <p:cNvSpPr/>
            <p:nvPr/>
          </p:nvSpPr>
          <p:spPr>
            <a:xfrm>
              <a:off x="4094301" y="4140347"/>
              <a:ext cx="137530" cy="41899"/>
            </a:xfrm>
            <a:custGeom>
              <a:rect b="b" l="l" r="r" t="t"/>
              <a:pathLst>
                <a:path extrusionOk="0" h="1806" w="5928">
                  <a:moveTo>
                    <a:pt x="5" y="1"/>
                  </a:moveTo>
                  <a:cubicBezTo>
                    <a:pt x="2" y="1"/>
                    <a:pt x="0" y="2"/>
                    <a:pt x="0" y="4"/>
                  </a:cubicBezTo>
                  <a:cubicBezTo>
                    <a:pt x="0" y="4"/>
                    <a:pt x="91" y="95"/>
                    <a:pt x="243" y="156"/>
                  </a:cubicBezTo>
                  <a:cubicBezTo>
                    <a:pt x="365" y="247"/>
                    <a:pt x="578" y="308"/>
                    <a:pt x="851" y="430"/>
                  </a:cubicBezTo>
                  <a:cubicBezTo>
                    <a:pt x="1368" y="642"/>
                    <a:pt x="2189" y="855"/>
                    <a:pt x="2979" y="1068"/>
                  </a:cubicBezTo>
                  <a:cubicBezTo>
                    <a:pt x="3800" y="1341"/>
                    <a:pt x="4529" y="1524"/>
                    <a:pt x="5076" y="1645"/>
                  </a:cubicBezTo>
                  <a:cubicBezTo>
                    <a:pt x="5504" y="1746"/>
                    <a:pt x="5807" y="1805"/>
                    <a:pt x="5899" y="1805"/>
                  </a:cubicBezTo>
                  <a:cubicBezTo>
                    <a:pt x="5918" y="1805"/>
                    <a:pt x="5927" y="1803"/>
                    <a:pt x="5927" y="1797"/>
                  </a:cubicBezTo>
                  <a:cubicBezTo>
                    <a:pt x="5927" y="1767"/>
                    <a:pt x="5623" y="1676"/>
                    <a:pt x="5046" y="1524"/>
                  </a:cubicBezTo>
                  <a:cubicBezTo>
                    <a:pt x="4560" y="1372"/>
                    <a:pt x="3860" y="1190"/>
                    <a:pt x="3009" y="916"/>
                  </a:cubicBezTo>
                  <a:cubicBezTo>
                    <a:pt x="2158" y="642"/>
                    <a:pt x="1398" y="490"/>
                    <a:pt x="882" y="308"/>
                  </a:cubicBezTo>
                  <a:cubicBezTo>
                    <a:pt x="347" y="167"/>
                    <a:pt x="47" y="1"/>
                    <a:pt x="5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12" name="Google Shape;2312;p17"/>
            <p:cNvSpPr/>
            <p:nvPr/>
          </p:nvSpPr>
          <p:spPr>
            <a:xfrm>
              <a:off x="3981456" y="4158002"/>
              <a:ext cx="389992" cy="369599"/>
            </a:xfrm>
            <a:custGeom>
              <a:rect b="b" l="l" r="r" t="t"/>
              <a:pathLst>
                <a:path extrusionOk="0" h="15931" w="16810">
                  <a:moveTo>
                    <a:pt x="9406" y="1"/>
                  </a:moveTo>
                  <a:cubicBezTo>
                    <a:pt x="6836" y="1"/>
                    <a:pt x="2458" y="1739"/>
                    <a:pt x="1612" y="3346"/>
                  </a:cubicBezTo>
                  <a:cubicBezTo>
                    <a:pt x="700" y="5049"/>
                    <a:pt x="1" y="12009"/>
                    <a:pt x="1" y="12009"/>
                  </a:cubicBezTo>
                  <a:lnTo>
                    <a:pt x="13679" y="15930"/>
                  </a:lnTo>
                  <a:cubicBezTo>
                    <a:pt x="13679" y="15930"/>
                    <a:pt x="16506" y="13103"/>
                    <a:pt x="16658" y="10672"/>
                  </a:cubicBezTo>
                  <a:cubicBezTo>
                    <a:pt x="16810" y="8240"/>
                    <a:pt x="15108" y="6477"/>
                    <a:pt x="15108" y="6477"/>
                  </a:cubicBezTo>
                  <a:lnTo>
                    <a:pt x="15320" y="5018"/>
                  </a:lnTo>
                  <a:cubicBezTo>
                    <a:pt x="15320" y="5018"/>
                    <a:pt x="12402" y="337"/>
                    <a:pt x="9971" y="33"/>
                  </a:cubicBezTo>
                  <a:cubicBezTo>
                    <a:pt x="9795" y="11"/>
                    <a:pt x="9606" y="1"/>
                    <a:pt x="940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13" name="Google Shape;2313;p17"/>
            <p:cNvSpPr/>
            <p:nvPr/>
          </p:nvSpPr>
          <p:spPr>
            <a:xfrm>
              <a:off x="4277674" y="4357105"/>
              <a:ext cx="89552" cy="167226"/>
            </a:xfrm>
            <a:custGeom>
              <a:rect b="b" l="l" r="r" t="t"/>
              <a:pathLst>
                <a:path extrusionOk="0" h="7208" w="3860">
                  <a:moveTo>
                    <a:pt x="2547" y="1"/>
                  </a:moveTo>
                  <a:cubicBezTo>
                    <a:pt x="2148" y="1"/>
                    <a:pt x="1792" y="236"/>
                    <a:pt x="1792" y="236"/>
                  </a:cubicBezTo>
                  <a:cubicBezTo>
                    <a:pt x="1141" y="2396"/>
                    <a:pt x="1" y="7207"/>
                    <a:pt x="558" y="7207"/>
                  </a:cubicBezTo>
                  <a:cubicBezTo>
                    <a:pt x="573" y="7207"/>
                    <a:pt x="589" y="7203"/>
                    <a:pt x="607" y="7196"/>
                  </a:cubicBezTo>
                  <a:cubicBezTo>
                    <a:pt x="1337" y="6953"/>
                    <a:pt x="3859" y="3974"/>
                    <a:pt x="3616" y="1573"/>
                  </a:cubicBezTo>
                  <a:cubicBezTo>
                    <a:pt x="3503" y="300"/>
                    <a:pt x="2998" y="1"/>
                    <a:pt x="2547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14" name="Google Shape;2314;p17"/>
            <p:cNvSpPr/>
            <p:nvPr/>
          </p:nvSpPr>
          <p:spPr>
            <a:xfrm>
              <a:off x="4303379" y="4366083"/>
              <a:ext cx="86420" cy="126138"/>
            </a:xfrm>
            <a:custGeom>
              <a:rect b="b" l="l" r="r" t="t"/>
              <a:pathLst>
                <a:path extrusionOk="0" h="5437" w="3725">
                  <a:moveTo>
                    <a:pt x="958" y="1"/>
                  </a:moveTo>
                  <a:cubicBezTo>
                    <a:pt x="958" y="1"/>
                    <a:pt x="0" y="5436"/>
                    <a:pt x="471" y="5436"/>
                  </a:cubicBezTo>
                  <a:cubicBezTo>
                    <a:pt x="489" y="5436"/>
                    <a:pt x="510" y="5428"/>
                    <a:pt x="532" y="5411"/>
                  </a:cubicBezTo>
                  <a:cubicBezTo>
                    <a:pt x="1110" y="4894"/>
                    <a:pt x="3724" y="92"/>
                    <a:pt x="95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15" name="Google Shape;2315;p17"/>
            <p:cNvSpPr/>
            <p:nvPr/>
          </p:nvSpPr>
          <p:spPr>
            <a:xfrm>
              <a:off x="4227005" y="4243378"/>
              <a:ext cx="104957" cy="263807"/>
            </a:xfrm>
            <a:custGeom>
              <a:rect b="b" l="l" r="r" t="t"/>
              <a:pathLst>
                <a:path extrusionOk="0" h="11371" w="4524">
                  <a:moveTo>
                    <a:pt x="420" y="1"/>
                  </a:moveTo>
                  <a:cubicBezTo>
                    <a:pt x="420" y="1"/>
                    <a:pt x="0" y="11370"/>
                    <a:pt x="889" y="11370"/>
                  </a:cubicBezTo>
                  <a:cubicBezTo>
                    <a:pt x="895" y="11370"/>
                    <a:pt x="901" y="11370"/>
                    <a:pt x="906" y="11369"/>
                  </a:cubicBezTo>
                  <a:cubicBezTo>
                    <a:pt x="1818" y="11186"/>
                    <a:pt x="4523" y="1583"/>
                    <a:pt x="4524" y="1581"/>
                  </a:cubicBezTo>
                  <a:lnTo>
                    <a:pt x="4524" y="1581"/>
                  </a:lnTo>
                  <a:cubicBezTo>
                    <a:pt x="4473" y="1688"/>
                    <a:pt x="4356" y="1733"/>
                    <a:pt x="4193" y="1733"/>
                  </a:cubicBezTo>
                  <a:cubicBezTo>
                    <a:pt x="3187" y="1733"/>
                    <a:pt x="420" y="1"/>
                    <a:pt x="420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16" name="Google Shape;2316;p17"/>
            <p:cNvSpPr/>
            <p:nvPr/>
          </p:nvSpPr>
          <p:spPr>
            <a:xfrm>
              <a:off x="3994170" y="4165612"/>
              <a:ext cx="274317" cy="306982"/>
            </a:xfrm>
            <a:custGeom>
              <a:rect b="b" l="l" r="r" t="t"/>
              <a:pathLst>
                <a:path extrusionOk="0" h="13232" w="11824">
                  <a:moveTo>
                    <a:pt x="9132" y="0"/>
                  </a:moveTo>
                  <a:cubicBezTo>
                    <a:pt x="7399" y="0"/>
                    <a:pt x="2171" y="2122"/>
                    <a:pt x="1398" y="2867"/>
                  </a:cubicBezTo>
                  <a:cubicBezTo>
                    <a:pt x="578" y="3718"/>
                    <a:pt x="0" y="11256"/>
                    <a:pt x="0" y="11256"/>
                  </a:cubicBezTo>
                  <a:cubicBezTo>
                    <a:pt x="1246" y="12137"/>
                    <a:pt x="6231" y="13231"/>
                    <a:pt x="6231" y="13231"/>
                  </a:cubicBezTo>
                  <a:cubicBezTo>
                    <a:pt x="6231" y="13231"/>
                    <a:pt x="7660" y="11924"/>
                    <a:pt x="9119" y="8915"/>
                  </a:cubicBezTo>
                  <a:cubicBezTo>
                    <a:pt x="10547" y="5906"/>
                    <a:pt x="9848" y="2927"/>
                    <a:pt x="9757" y="2593"/>
                  </a:cubicBezTo>
                  <a:cubicBezTo>
                    <a:pt x="9696" y="2228"/>
                    <a:pt x="11824" y="2228"/>
                    <a:pt x="11824" y="2228"/>
                  </a:cubicBezTo>
                  <a:cubicBezTo>
                    <a:pt x="11824" y="2228"/>
                    <a:pt x="10608" y="556"/>
                    <a:pt x="9544" y="70"/>
                  </a:cubicBezTo>
                  <a:cubicBezTo>
                    <a:pt x="9449" y="22"/>
                    <a:pt x="9308" y="0"/>
                    <a:pt x="9132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17" name="Google Shape;2317;p17"/>
            <p:cNvSpPr/>
            <p:nvPr/>
          </p:nvSpPr>
          <p:spPr>
            <a:xfrm>
              <a:off x="4009667" y="4171133"/>
              <a:ext cx="211584" cy="300046"/>
            </a:xfrm>
            <a:custGeom>
              <a:rect b="b" l="l" r="r" t="t"/>
              <a:pathLst>
                <a:path extrusionOk="0" h="12933" w="9120">
                  <a:moveTo>
                    <a:pt x="7856" y="1"/>
                  </a:moveTo>
                  <a:cubicBezTo>
                    <a:pt x="7482" y="1"/>
                    <a:pt x="6627" y="318"/>
                    <a:pt x="6627" y="318"/>
                  </a:cubicBezTo>
                  <a:cubicBezTo>
                    <a:pt x="6627" y="318"/>
                    <a:pt x="6475" y="3236"/>
                    <a:pt x="6293" y="3358"/>
                  </a:cubicBezTo>
                  <a:cubicBezTo>
                    <a:pt x="6289" y="3362"/>
                    <a:pt x="6285" y="3363"/>
                    <a:pt x="6282" y="3363"/>
                  </a:cubicBezTo>
                  <a:cubicBezTo>
                    <a:pt x="6145" y="3363"/>
                    <a:pt x="6232" y="440"/>
                    <a:pt x="6232" y="440"/>
                  </a:cubicBezTo>
                  <a:lnTo>
                    <a:pt x="6232" y="440"/>
                  </a:lnTo>
                  <a:cubicBezTo>
                    <a:pt x="6232" y="440"/>
                    <a:pt x="5624" y="531"/>
                    <a:pt x="5411" y="805"/>
                  </a:cubicBezTo>
                  <a:cubicBezTo>
                    <a:pt x="5170" y="1077"/>
                    <a:pt x="3637" y="10867"/>
                    <a:pt x="3349" y="10867"/>
                  </a:cubicBezTo>
                  <a:cubicBezTo>
                    <a:pt x="3348" y="10867"/>
                    <a:pt x="3346" y="10866"/>
                    <a:pt x="3344" y="10866"/>
                  </a:cubicBezTo>
                  <a:cubicBezTo>
                    <a:pt x="3101" y="10775"/>
                    <a:pt x="5107" y="1656"/>
                    <a:pt x="4925" y="1230"/>
                  </a:cubicBezTo>
                  <a:cubicBezTo>
                    <a:pt x="4818" y="1018"/>
                    <a:pt x="4704" y="835"/>
                    <a:pt x="4549" y="835"/>
                  </a:cubicBezTo>
                  <a:cubicBezTo>
                    <a:pt x="4393" y="835"/>
                    <a:pt x="4195" y="1018"/>
                    <a:pt x="3922" y="1534"/>
                  </a:cubicBezTo>
                  <a:cubicBezTo>
                    <a:pt x="3455" y="2413"/>
                    <a:pt x="2592" y="4655"/>
                    <a:pt x="2272" y="4655"/>
                  </a:cubicBezTo>
                  <a:cubicBezTo>
                    <a:pt x="2238" y="4655"/>
                    <a:pt x="2210" y="4630"/>
                    <a:pt x="2189" y="4574"/>
                  </a:cubicBezTo>
                  <a:cubicBezTo>
                    <a:pt x="1946" y="3996"/>
                    <a:pt x="3922" y="1838"/>
                    <a:pt x="3618" y="1534"/>
                  </a:cubicBezTo>
                  <a:cubicBezTo>
                    <a:pt x="3585" y="1501"/>
                    <a:pt x="3533" y="1486"/>
                    <a:pt x="3466" y="1486"/>
                  </a:cubicBezTo>
                  <a:cubicBezTo>
                    <a:pt x="2922" y="1486"/>
                    <a:pt x="1383" y="2486"/>
                    <a:pt x="761" y="2811"/>
                  </a:cubicBezTo>
                  <a:cubicBezTo>
                    <a:pt x="244" y="3115"/>
                    <a:pt x="1" y="9012"/>
                    <a:pt x="821" y="11990"/>
                  </a:cubicBezTo>
                  <a:lnTo>
                    <a:pt x="4043" y="12933"/>
                  </a:lnTo>
                  <a:cubicBezTo>
                    <a:pt x="5928" y="11686"/>
                    <a:pt x="8025" y="9042"/>
                    <a:pt x="8481" y="7461"/>
                  </a:cubicBezTo>
                  <a:cubicBezTo>
                    <a:pt x="9119" y="5212"/>
                    <a:pt x="8208" y="75"/>
                    <a:pt x="7964" y="14"/>
                  </a:cubicBezTo>
                  <a:cubicBezTo>
                    <a:pt x="7936" y="5"/>
                    <a:pt x="7899" y="1"/>
                    <a:pt x="785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18" name="Google Shape;2318;p17"/>
            <p:cNvSpPr/>
            <p:nvPr/>
          </p:nvSpPr>
          <p:spPr>
            <a:xfrm>
              <a:off x="4016024" y="4331492"/>
              <a:ext cx="27910" cy="51249"/>
            </a:xfrm>
            <a:custGeom>
              <a:rect b="b" l="l" r="r" t="t"/>
              <a:pathLst>
                <a:path extrusionOk="0" h="2209" w="1203">
                  <a:moveTo>
                    <a:pt x="602" y="0"/>
                  </a:moveTo>
                  <a:cubicBezTo>
                    <a:pt x="594" y="0"/>
                    <a:pt x="586" y="1"/>
                    <a:pt x="578" y="2"/>
                  </a:cubicBezTo>
                  <a:cubicBezTo>
                    <a:pt x="0" y="124"/>
                    <a:pt x="304" y="2130"/>
                    <a:pt x="304" y="2130"/>
                  </a:cubicBezTo>
                  <a:cubicBezTo>
                    <a:pt x="393" y="2184"/>
                    <a:pt x="471" y="2209"/>
                    <a:pt x="541" y="2209"/>
                  </a:cubicBezTo>
                  <a:cubicBezTo>
                    <a:pt x="1203" y="2209"/>
                    <a:pt x="1052" y="0"/>
                    <a:pt x="602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19" name="Google Shape;2319;p17"/>
            <p:cNvSpPr/>
            <p:nvPr/>
          </p:nvSpPr>
          <p:spPr>
            <a:xfrm>
              <a:off x="4021662" y="4305717"/>
              <a:ext cx="25381" cy="22620"/>
            </a:xfrm>
            <a:custGeom>
              <a:rect b="b" l="l" r="r" t="t"/>
              <a:pathLst>
                <a:path extrusionOk="0" h="975" w="1094">
                  <a:moveTo>
                    <a:pt x="341" y="1"/>
                  </a:moveTo>
                  <a:cubicBezTo>
                    <a:pt x="173" y="1"/>
                    <a:pt x="31" y="165"/>
                    <a:pt x="0" y="627"/>
                  </a:cubicBezTo>
                  <a:cubicBezTo>
                    <a:pt x="0" y="627"/>
                    <a:pt x="476" y="974"/>
                    <a:pt x="774" y="974"/>
                  </a:cubicBezTo>
                  <a:cubicBezTo>
                    <a:pt x="861" y="974"/>
                    <a:pt x="932" y="945"/>
                    <a:pt x="973" y="870"/>
                  </a:cubicBezTo>
                  <a:cubicBezTo>
                    <a:pt x="1094" y="629"/>
                    <a:pt x="668" y="1"/>
                    <a:pt x="341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20" name="Google Shape;2320;p17"/>
            <p:cNvSpPr/>
            <p:nvPr/>
          </p:nvSpPr>
          <p:spPr>
            <a:xfrm>
              <a:off x="4020246" y="4237555"/>
              <a:ext cx="26425" cy="53499"/>
            </a:xfrm>
            <a:custGeom>
              <a:rect b="b" l="l" r="r" t="t"/>
              <a:pathLst>
                <a:path extrusionOk="0" h="2306" w="1139">
                  <a:moveTo>
                    <a:pt x="912" y="1"/>
                  </a:moveTo>
                  <a:cubicBezTo>
                    <a:pt x="759" y="1"/>
                    <a:pt x="538" y="127"/>
                    <a:pt x="365" y="221"/>
                  </a:cubicBezTo>
                  <a:cubicBezTo>
                    <a:pt x="1" y="404"/>
                    <a:pt x="92" y="2076"/>
                    <a:pt x="274" y="2288"/>
                  </a:cubicBezTo>
                  <a:cubicBezTo>
                    <a:pt x="286" y="2300"/>
                    <a:pt x="299" y="2306"/>
                    <a:pt x="313" y="2306"/>
                  </a:cubicBezTo>
                  <a:cubicBezTo>
                    <a:pt x="514" y="2306"/>
                    <a:pt x="922" y="1119"/>
                    <a:pt x="1065" y="465"/>
                  </a:cubicBezTo>
                  <a:cubicBezTo>
                    <a:pt x="1138" y="112"/>
                    <a:pt x="1055" y="1"/>
                    <a:pt x="912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21" name="Google Shape;2321;p17"/>
            <p:cNvSpPr/>
            <p:nvPr/>
          </p:nvSpPr>
          <p:spPr>
            <a:xfrm>
              <a:off x="4228977" y="4230688"/>
              <a:ext cx="103054" cy="46957"/>
            </a:xfrm>
            <a:custGeom>
              <a:rect b="b" l="l" r="r" t="t"/>
              <a:pathLst>
                <a:path extrusionOk="0" h="2024" w="4442">
                  <a:moveTo>
                    <a:pt x="1" y="1"/>
                  </a:moveTo>
                  <a:cubicBezTo>
                    <a:pt x="2" y="1"/>
                    <a:pt x="3451" y="2024"/>
                    <a:pt x="4236" y="2024"/>
                  </a:cubicBezTo>
                  <a:cubicBezTo>
                    <a:pt x="4389" y="2024"/>
                    <a:pt x="4442" y="1947"/>
                    <a:pt x="4347" y="1764"/>
                  </a:cubicBezTo>
                  <a:cubicBezTo>
                    <a:pt x="3922" y="943"/>
                    <a:pt x="3162" y="366"/>
                    <a:pt x="3162" y="365"/>
                  </a:cubicBezTo>
                  <a:lnTo>
                    <a:pt x="3162" y="365"/>
                  </a:lnTo>
                  <a:cubicBezTo>
                    <a:pt x="3162" y="366"/>
                    <a:pt x="3917" y="1279"/>
                    <a:pt x="3192" y="1279"/>
                  </a:cubicBezTo>
                  <a:cubicBezTo>
                    <a:pt x="2771" y="1279"/>
                    <a:pt x="1853" y="971"/>
                    <a:pt x="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22" name="Google Shape;2322;p17"/>
            <p:cNvSpPr/>
            <p:nvPr/>
          </p:nvSpPr>
          <p:spPr>
            <a:xfrm>
              <a:off x="4138010" y="4355504"/>
              <a:ext cx="158688" cy="352617"/>
            </a:xfrm>
            <a:custGeom>
              <a:rect b="b" l="l" r="r" t="t"/>
              <a:pathLst>
                <a:path extrusionOk="0" h="15199" w="6840">
                  <a:moveTo>
                    <a:pt x="6840" y="1"/>
                  </a:moveTo>
                  <a:lnTo>
                    <a:pt x="4165" y="274"/>
                  </a:lnTo>
                  <a:cubicBezTo>
                    <a:pt x="4165" y="274"/>
                    <a:pt x="3861" y="1034"/>
                    <a:pt x="3587" y="1672"/>
                  </a:cubicBezTo>
                  <a:cubicBezTo>
                    <a:pt x="1581" y="6657"/>
                    <a:pt x="1" y="15199"/>
                    <a:pt x="1" y="15199"/>
                  </a:cubicBezTo>
                  <a:lnTo>
                    <a:pt x="3101" y="14560"/>
                  </a:lnTo>
                  <a:cubicBezTo>
                    <a:pt x="2888" y="12098"/>
                    <a:pt x="6840" y="1"/>
                    <a:pt x="684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23" name="Google Shape;2323;p17"/>
            <p:cNvSpPr/>
            <p:nvPr/>
          </p:nvSpPr>
          <p:spPr>
            <a:xfrm>
              <a:off x="4360846" y="4335065"/>
              <a:ext cx="145998" cy="332850"/>
            </a:xfrm>
            <a:custGeom>
              <a:rect b="b" l="l" r="r" t="t"/>
              <a:pathLst>
                <a:path extrusionOk="0" h="14347" w="6293">
                  <a:moveTo>
                    <a:pt x="3557" y="0"/>
                  </a:moveTo>
                  <a:cubicBezTo>
                    <a:pt x="791" y="6140"/>
                    <a:pt x="1" y="14347"/>
                    <a:pt x="1" y="14347"/>
                  </a:cubicBezTo>
                  <a:lnTo>
                    <a:pt x="1794" y="13222"/>
                  </a:lnTo>
                  <a:lnTo>
                    <a:pt x="3527" y="13678"/>
                  </a:lnTo>
                  <a:cubicBezTo>
                    <a:pt x="3314" y="10487"/>
                    <a:pt x="6293" y="365"/>
                    <a:pt x="6293" y="365"/>
                  </a:cubicBezTo>
                  <a:cubicBezTo>
                    <a:pt x="4743" y="91"/>
                    <a:pt x="3557" y="0"/>
                    <a:pt x="355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24" name="Google Shape;2324;p17"/>
            <p:cNvSpPr/>
            <p:nvPr/>
          </p:nvSpPr>
          <p:spPr>
            <a:xfrm>
              <a:off x="4389776" y="4456354"/>
              <a:ext cx="31738" cy="169986"/>
            </a:xfrm>
            <a:custGeom>
              <a:rect b="b" l="l" r="r" t="t"/>
              <a:pathLst>
                <a:path extrusionOk="0" h="7327" w="1368">
                  <a:moveTo>
                    <a:pt x="638" y="0"/>
                  </a:moveTo>
                  <a:lnTo>
                    <a:pt x="638" y="0"/>
                  </a:lnTo>
                  <a:cubicBezTo>
                    <a:pt x="490" y="622"/>
                    <a:pt x="284" y="1215"/>
                    <a:pt x="415" y="1864"/>
                  </a:cubicBezTo>
                  <a:lnTo>
                    <a:pt x="415" y="1864"/>
                  </a:lnTo>
                  <a:cubicBezTo>
                    <a:pt x="399" y="1882"/>
                    <a:pt x="382" y="1899"/>
                    <a:pt x="365" y="1915"/>
                  </a:cubicBezTo>
                  <a:cubicBezTo>
                    <a:pt x="390" y="1915"/>
                    <a:pt x="409" y="1920"/>
                    <a:pt x="426" y="1926"/>
                  </a:cubicBezTo>
                  <a:lnTo>
                    <a:pt x="426" y="1926"/>
                  </a:lnTo>
                  <a:cubicBezTo>
                    <a:pt x="431" y="1964"/>
                    <a:pt x="462" y="1988"/>
                    <a:pt x="499" y="1988"/>
                  </a:cubicBezTo>
                  <a:cubicBezTo>
                    <a:pt x="515" y="1988"/>
                    <a:pt x="531" y="1984"/>
                    <a:pt x="547" y="1976"/>
                  </a:cubicBezTo>
                  <a:cubicBezTo>
                    <a:pt x="968" y="1611"/>
                    <a:pt x="767" y="884"/>
                    <a:pt x="1117" y="487"/>
                  </a:cubicBezTo>
                  <a:lnTo>
                    <a:pt x="1117" y="487"/>
                  </a:lnTo>
                  <a:cubicBezTo>
                    <a:pt x="1189" y="993"/>
                    <a:pt x="1022" y="1498"/>
                    <a:pt x="882" y="1976"/>
                  </a:cubicBezTo>
                  <a:cubicBezTo>
                    <a:pt x="730" y="2462"/>
                    <a:pt x="578" y="2949"/>
                    <a:pt x="456" y="3435"/>
                  </a:cubicBezTo>
                  <a:cubicBezTo>
                    <a:pt x="274" y="4712"/>
                    <a:pt x="213" y="5988"/>
                    <a:pt x="0" y="7234"/>
                  </a:cubicBezTo>
                  <a:cubicBezTo>
                    <a:pt x="0" y="7293"/>
                    <a:pt x="51" y="7327"/>
                    <a:pt x="87" y="7327"/>
                  </a:cubicBezTo>
                  <a:cubicBezTo>
                    <a:pt x="106" y="7327"/>
                    <a:pt x="122" y="7317"/>
                    <a:pt x="122" y="7295"/>
                  </a:cubicBezTo>
                  <a:cubicBezTo>
                    <a:pt x="365" y="5958"/>
                    <a:pt x="334" y="4590"/>
                    <a:pt x="608" y="3253"/>
                  </a:cubicBezTo>
                  <a:cubicBezTo>
                    <a:pt x="790" y="2310"/>
                    <a:pt x="1368" y="1338"/>
                    <a:pt x="1216" y="365"/>
                  </a:cubicBezTo>
                  <a:cubicBezTo>
                    <a:pt x="1216" y="344"/>
                    <a:pt x="1172" y="309"/>
                    <a:pt x="1136" y="309"/>
                  </a:cubicBezTo>
                  <a:cubicBezTo>
                    <a:pt x="1119" y="309"/>
                    <a:pt x="1104" y="316"/>
                    <a:pt x="1094" y="335"/>
                  </a:cubicBezTo>
                  <a:cubicBezTo>
                    <a:pt x="569" y="611"/>
                    <a:pt x="773" y="1341"/>
                    <a:pt x="470" y="1791"/>
                  </a:cubicBezTo>
                  <a:lnTo>
                    <a:pt x="470" y="1791"/>
                  </a:lnTo>
                  <a:cubicBezTo>
                    <a:pt x="427" y="1178"/>
                    <a:pt x="610" y="589"/>
                    <a:pt x="638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25" name="Google Shape;2325;p17"/>
            <p:cNvSpPr/>
            <p:nvPr/>
          </p:nvSpPr>
          <p:spPr>
            <a:xfrm>
              <a:off x="4428543" y="4351281"/>
              <a:ext cx="63498" cy="253599"/>
            </a:xfrm>
            <a:custGeom>
              <a:rect b="b" l="l" r="r" t="t"/>
              <a:pathLst>
                <a:path extrusionOk="0" h="10931" w="2737">
                  <a:moveTo>
                    <a:pt x="2736" y="0"/>
                  </a:moveTo>
                  <a:cubicBezTo>
                    <a:pt x="2615" y="213"/>
                    <a:pt x="2584" y="487"/>
                    <a:pt x="2524" y="730"/>
                  </a:cubicBezTo>
                  <a:cubicBezTo>
                    <a:pt x="2463" y="821"/>
                    <a:pt x="2372" y="1247"/>
                    <a:pt x="2250" y="1277"/>
                  </a:cubicBezTo>
                  <a:cubicBezTo>
                    <a:pt x="2225" y="1288"/>
                    <a:pt x="2204" y="1293"/>
                    <a:pt x="2188" y="1293"/>
                  </a:cubicBezTo>
                  <a:cubicBezTo>
                    <a:pt x="2065" y="1293"/>
                    <a:pt x="2162" y="1023"/>
                    <a:pt x="2189" y="943"/>
                  </a:cubicBezTo>
                  <a:cubicBezTo>
                    <a:pt x="2250" y="760"/>
                    <a:pt x="2463" y="213"/>
                    <a:pt x="2250" y="61"/>
                  </a:cubicBezTo>
                  <a:cubicBezTo>
                    <a:pt x="2208" y="35"/>
                    <a:pt x="2167" y="22"/>
                    <a:pt x="2128" y="22"/>
                  </a:cubicBezTo>
                  <a:cubicBezTo>
                    <a:pt x="1723" y="22"/>
                    <a:pt x="1521" y="1354"/>
                    <a:pt x="1521" y="1520"/>
                  </a:cubicBezTo>
                  <a:cubicBezTo>
                    <a:pt x="1277" y="2736"/>
                    <a:pt x="1156" y="3982"/>
                    <a:pt x="913" y="5198"/>
                  </a:cubicBezTo>
                  <a:cubicBezTo>
                    <a:pt x="578" y="7113"/>
                    <a:pt x="335" y="8997"/>
                    <a:pt x="1" y="10852"/>
                  </a:cubicBezTo>
                  <a:cubicBezTo>
                    <a:pt x="1" y="10909"/>
                    <a:pt x="37" y="10931"/>
                    <a:pt x="64" y="10931"/>
                  </a:cubicBezTo>
                  <a:cubicBezTo>
                    <a:pt x="80" y="10931"/>
                    <a:pt x="92" y="10923"/>
                    <a:pt x="92" y="10912"/>
                  </a:cubicBezTo>
                  <a:cubicBezTo>
                    <a:pt x="396" y="9484"/>
                    <a:pt x="548" y="8025"/>
                    <a:pt x="761" y="6596"/>
                  </a:cubicBezTo>
                  <a:cubicBezTo>
                    <a:pt x="1004" y="5289"/>
                    <a:pt x="1277" y="3952"/>
                    <a:pt x="1490" y="2614"/>
                  </a:cubicBezTo>
                  <a:cubicBezTo>
                    <a:pt x="1551" y="1976"/>
                    <a:pt x="1581" y="1338"/>
                    <a:pt x="1825" y="669"/>
                  </a:cubicBezTo>
                  <a:cubicBezTo>
                    <a:pt x="1855" y="517"/>
                    <a:pt x="1916" y="335"/>
                    <a:pt x="2007" y="244"/>
                  </a:cubicBezTo>
                  <a:cubicBezTo>
                    <a:pt x="2067" y="177"/>
                    <a:pt x="2112" y="150"/>
                    <a:pt x="2146" y="150"/>
                  </a:cubicBezTo>
                  <a:cubicBezTo>
                    <a:pt x="2266" y="150"/>
                    <a:pt x="2237" y="496"/>
                    <a:pt x="2189" y="639"/>
                  </a:cubicBezTo>
                  <a:cubicBezTo>
                    <a:pt x="2159" y="882"/>
                    <a:pt x="2007" y="1216"/>
                    <a:pt x="2128" y="1429"/>
                  </a:cubicBezTo>
                  <a:cubicBezTo>
                    <a:pt x="2128" y="1459"/>
                    <a:pt x="2136" y="1475"/>
                    <a:pt x="2147" y="1475"/>
                  </a:cubicBezTo>
                  <a:cubicBezTo>
                    <a:pt x="2159" y="1475"/>
                    <a:pt x="2174" y="1459"/>
                    <a:pt x="2189" y="1429"/>
                  </a:cubicBezTo>
                  <a:cubicBezTo>
                    <a:pt x="2584" y="1186"/>
                    <a:pt x="2584" y="487"/>
                    <a:pt x="2736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26" name="Google Shape;2326;p17"/>
            <p:cNvSpPr/>
            <p:nvPr/>
          </p:nvSpPr>
          <p:spPr>
            <a:xfrm>
              <a:off x="4401051" y="4391464"/>
              <a:ext cx="88160" cy="61457"/>
            </a:xfrm>
            <a:custGeom>
              <a:rect b="b" l="l" r="r" t="t"/>
              <a:pathLst>
                <a:path extrusionOk="0" h="2649" w="3800">
                  <a:moveTo>
                    <a:pt x="3800" y="1"/>
                  </a:moveTo>
                  <a:lnTo>
                    <a:pt x="1034" y="62"/>
                  </a:lnTo>
                  <a:cubicBezTo>
                    <a:pt x="578" y="1217"/>
                    <a:pt x="365" y="1460"/>
                    <a:pt x="0" y="2645"/>
                  </a:cubicBezTo>
                  <a:cubicBezTo>
                    <a:pt x="49" y="2648"/>
                    <a:pt x="104" y="2649"/>
                    <a:pt x="164" y="2649"/>
                  </a:cubicBezTo>
                  <a:cubicBezTo>
                    <a:pt x="926" y="2649"/>
                    <a:pt x="2527" y="2473"/>
                    <a:pt x="3344" y="2220"/>
                  </a:cubicBezTo>
                  <a:cubicBezTo>
                    <a:pt x="3648" y="1156"/>
                    <a:pt x="3617" y="761"/>
                    <a:pt x="3800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27" name="Google Shape;2327;p17"/>
            <p:cNvSpPr/>
            <p:nvPr/>
          </p:nvSpPr>
          <p:spPr>
            <a:xfrm>
              <a:off x="4552663" y="4355504"/>
              <a:ext cx="146694" cy="332178"/>
            </a:xfrm>
            <a:custGeom>
              <a:rect b="b" l="l" r="r" t="t"/>
              <a:pathLst>
                <a:path extrusionOk="0" h="14318" w="6323">
                  <a:moveTo>
                    <a:pt x="3587" y="1"/>
                  </a:moveTo>
                  <a:cubicBezTo>
                    <a:pt x="821" y="6110"/>
                    <a:pt x="0" y="14317"/>
                    <a:pt x="0" y="14317"/>
                  </a:cubicBezTo>
                  <a:lnTo>
                    <a:pt x="1794" y="13223"/>
                  </a:lnTo>
                  <a:lnTo>
                    <a:pt x="3557" y="13679"/>
                  </a:lnTo>
                  <a:cubicBezTo>
                    <a:pt x="3314" y="10487"/>
                    <a:pt x="6323" y="335"/>
                    <a:pt x="6323" y="335"/>
                  </a:cubicBezTo>
                  <a:cubicBezTo>
                    <a:pt x="4773" y="92"/>
                    <a:pt x="3587" y="1"/>
                    <a:pt x="358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28" name="Google Shape;2328;p17"/>
            <p:cNvSpPr/>
            <p:nvPr/>
          </p:nvSpPr>
          <p:spPr>
            <a:xfrm>
              <a:off x="4584401" y="4367498"/>
              <a:ext cx="69832" cy="203394"/>
            </a:xfrm>
            <a:custGeom>
              <a:rect b="b" l="l" r="r" t="t"/>
              <a:pathLst>
                <a:path extrusionOk="0" h="8767" w="3010">
                  <a:moveTo>
                    <a:pt x="2661" y="266"/>
                  </a:moveTo>
                  <a:lnTo>
                    <a:pt x="2661" y="266"/>
                  </a:lnTo>
                  <a:cubicBezTo>
                    <a:pt x="2639" y="287"/>
                    <a:pt x="2613" y="319"/>
                    <a:pt x="2584" y="365"/>
                  </a:cubicBezTo>
                  <a:lnTo>
                    <a:pt x="2493" y="578"/>
                  </a:lnTo>
                  <a:cubicBezTo>
                    <a:pt x="2418" y="728"/>
                    <a:pt x="2354" y="867"/>
                    <a:pt x="2266" y="973"/>
                  </a:cubicBezTo>
                  <a:lnTo>
                    <a:pt x="2266" y="973"/>
                  </a:lnTo>
                  <a:cubicBezTo>
                    <a:pt x="2342" y="950"/>
                    <a:pt x="2422" y="770"/>
                    <a:pt x="2462" y="669"/>
                  </a:cubicBezTo>
                  <a:cubicBezTo>
                    <a:pt x="2529" y="535"/>
                    <a:pt x="2587" y="393"/>
                    <a:pt x="2661" y="266"/>
                  </a:cubicBezTo>
                  <a:close/>
                  <a:moveTo>
                    <a:pt x="2158" y="92"/>
                  </a:moveTo>
                  <a:cubicBezTo>
                    <a:pt x="2067" y="396"/>
                    <a:pt x="1946" y="730"/>
                    <a:pt x="2037" y="1095"/>
                  </a:cubicBezTo>
                  <a:lnTo>
                    <a:pt x="2067" y="1125"/>
                  </a:lnTo>
                  <a:cubicBezTo>
                    <a:pt x="2148" y="1090"/>
                    <a:pt x="2212" y="1038"/>
                    <a:pt x="2266" y="973"/>
                  </a:cubicBezTo>
                  <a:lnTo>
                    <a:pt x="2266" y="973"/>
                  </a:lnTo>
                  <a:cubicBezTo>
                    <a:pt x="2261" y="974"/>
                    <a:pt x="2256" y="975"/>
                    <a:pt x="2250" y="975"/>
                  </a:cubicBezTo>
                  <a:cubicBezTo>
                    <a:pt x="2217" y="975"/>
                    <a:pt x="2185" y="941"/>
                    <a:pt x="2158" y="852"/>
                  </a:cubicBezTo>
                  <a:cubicBezTo>
                    <a:pt x="1976" y="639"/>
                    <a:pt x="2098" y="335"/>
                    <a:pt x="2158" y="92"/>
                  </a:cubicBezTo>
                  <a:close/>
                  <a:moveTo>
                    <a:pt x="2888" y="0"/>
                  </a:moveTo>
                  <a:cubicBezTo>
                    <a:pt x="2792" y="69"/>
                    <a:pt x="2721" y="162"/>
                    <a:pt x="2661" y="266"/>
                  </a:cubicBezTo>
                  <a:lnTo>
                    <a:pt x="2661" y="266"/>
                  </a:lnTo>
                  <a:cubicBezTo>
                    <a:pt x="2683" y="244"/>
                    <a:pt x="2702" y="235"/>
                    <a:pt x="2718" y="235"/>
                  </a:cubicBezTo>
                  <a:cubicBezTo>
                    <a:pt x="2797" y="235"/>
                    <a:pt x="2797" y="469"/>
                    <a:pt x="2797" y="578"/>
                  </a:cubicBezTo>
                  <a:cubicBezTo>
                    <a:pt x="2736" y="821"/>
                    <a:pt x="2675" y="1034"/>
                    <a:pt x="2584" y="1277"/>
                  </a:cubicBezTo>
                  <a:cubicBezTo>
                    <a:pt x="2250" y="2311"/>
                    <a:pt x="1915" y="3283"/>
                    <a:pt x="1763" y="4377"/>
                  </a:cubicBezTo>
                  <a:cubicBezTo>
                    <a:pt x="1672" y="4833"/>
                    <a:pt x="1642" y="5350"/>
                    <a:pt x="1520" y="5806"/>
                  </a:cubicBezTo>
                  <a:cubicBezTo>
                    <a:pt x="1490" y="5958"/>
                    <a:pt x="1459" y="6414"/>
                    <a:pt x="1307" y="6505"/>
                  </a:cubicBezTo>
                  <a:cubicBezTo>
                    <a:pt x="1284" y="6522"/>
                    <a:pt x="1267" y="6530"/>
                    <a:pt x="1254" y="6530"/>
                  </a:cubicBezTo>
                  <a:cubicBezTo>
                    <a:pt x="1196" y="6530"/>
                    <a:pt x="1216" y="6391"/>
                    <a:pt x="1216" y="6292"/>
                  </a:cubicBezTo>
                  <a:cubicBezTo>
                    <a:pt x="1216" y="6171"/>
                    <a:pt x="1246" y="6019"/>
                    <a:pt x="1246" y="5897"/>
                  </a:cubicBezTo>
                  <a:cubicBezTo>
                    <a:pt x="1368" y="5198"/>
                    <a:pt x="1642" y="4347"/>
                    <a:pt x="1398" y="3618"/>
                  </a:cubicBezTo>
                  <a:cubicBezTo>
                    <a:pt x="1398" y="3602"/>
                    <a:pt x="1383" y="3595"/>
                    <a:pt x="1368" y="3595"/>
                  </a:cubicBezTo>
                  <a:cubicBezTo>
                    <a:pt x="1353" y="3595"/>
                    <a:pt x="1338" y="3602"/>
                    <a:pt x="1338" y="3618"/>
                  </a:cubicBezTo>
                  <a:cubicBezTo>
                    <a:pt x="426" y="5137"/>
                    <a:pt x="395" y="7022"/>
                    <a:pt x="0" y="8724"/>
                  </a:cubicBezTo>
                  <a:cubicBezTo>
                    <a:pt x="0" y="8745"/>
                    <a:pt x="46" y="8767"/>
                    <a:pt x="73" y="8767"/>
                  </a:cubicBezTo>
                  <a:cubicBezTo>
                    <a:pt x="84" y="8767"/>
                    <a:pt x="91" y="8763"/>
                    <a:pt x="91" y="8754"/>
                  </a:cubicBezTo>
                  <a:cubicBezTo>
                    <a:pt x="426" y="7235"/>
                    <a:pt x="456" y="5654"/>
                    <a:pt x="1155" y="4225"/>
                  </a:cubicBezTo>
                  <a:cubicBezTo>
                    <a:pt x="1186" y="4165"/>
                    <a:pt x="1307" y="3830"/>
                    <a:pt x="1368" y="3830"/>
                  </a:cubicBezTo>
                  <a:cubicBezTo>
                    <a:pt x="1459" y="3830"/>
                    <a:pt x="1459" y="4286"/>
                    <a:pt x="1459" y="4347"/>
                  </a:cubicBezTo>
                  <a:cubicBezTo>
                    <a:pt x="1459" y="4681"/>
                    <a:pt x="1368" y="5046"/>
                    <a:pt x="1338" y="5380"/>
                  </a:cubicBezTo>
                  <a:cubicBezTo>
                    <a:pt x="1246" y="5806"/>
                    <a:pt x="1064" y="6353"/>
                    <a:pt x="1307" y="6779"/>
                  </a:cubicBezTo>
                  <a:cubicBezTo>
                    <a:pt x="1307" y="6794"/>
                    <a:pt x="1322" y="6801"/>
                    <a:pt x="1338" y="6801"/>
                  </a:cubicBezTo>
                  <a:cubicBezTo>
                    <a:pt x="1353" y="6801"/>
                    <a:pt x="1368" y="6794"/>
                    <a:pt x="1368" y="6779"/>
                  </a:cubicBezTo>
                  <a:cubicBezTo>
                    <a:pt x="1824" y="5745"/>
                    <a:pt x="1824" y="4560"/>
                    <a:pt x="2067" y="3466"/>
                  </a:cubicBezTo>
                  <a:cubicBezTo>
                    <a:pt x="2219" y="2827"/>
                    <a:pt x="2402" y="2250"/>
                    <a:pt x="2614" y="1611"/>
                  </a:cubicBezTo>
                  <a:cubicBezTo>
                    <a:pt x="2766" y="1125"/>
                    <a:pt x="3009" y="578"/>
                    <a:pt x="2918" y="61"/>
                  </a:cubicBezTo>
                  <a:cubicBezTo>
                    <a:pt x="2918" y="0"/>
                    <a:pt x="2888" y="0"/>
                    <a:pt x="2888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29" name="Google Shape;2329;p17"/>
            <p:cNvSpPr/>
            <p:nvPr/>
          </p:nvSpPr>
          <p:spPr>
            <a:xfrm>
              <a:off x="4631636" y="4375270"/>
              <a:ext cx="57838" cy="188755"/>
            </a:xfrm>
            <a:custGeom>
              <a:rect b="b" l="l" r="r" t="t"/>
              <a:pathLst>
                <a:path extrusionOk="0" h="8136" w="2493">
                  <a:moveTo>
                    <a:pt x="2493" y="1"/>
                  </a:moveTo>
                  <a:lnTo>
                    <a:pt x="2493" y="1"/>
                  </a:lnTo>
                  <a:cubicBezTo>
                    <a:pt x="2311" y="548"/>
                    <a:pt x="2068" y="1125"/>
                    <a:pt x="1885" y="1702"/>
                  </a:cubicBezTo>
                  <a:cubicBezTo>
                    <a:pt x="1733" y="2188"/>
                    <a:pt x="1642" y="2675"/>
                    <a:pt x="1551" y="3191"/>
                  </a:cubicBezTo>
                  <a:cubicBezTo>
                    <a:pt x="1521" y="3435"/>
                    <a:pt x="1429" y="3678"/>
                    <a:pt x="1308" y="3890"/>
                  </a:cubicBezTo>
                  <a:cubicBezTo>
                    <a:pt x="1265" y="3996"/>
                    <a:pt x="1179" y="4250"/>
                    <a:pt x="1130" y="4250"/>
                  </a:cubicBezTo>
                  <a:cubicBezTo>
                    <a:pt x="1109" y="4250"/>
                    <a:pt x="1095" y="4202"/>
                    <a:pt x="1095" y="4073"/>
                  </a:cubicBezTo>
                  <a:cubicBezTo>
                    <a:pt x="1095" y="3678"/>
                    <a:pt x="1277" y="3313"/>
                    <a:pt x="1125" y="2918"/>
                  </a:cubicBezTo>
                  <a:cubicBezTo>
                    <a:pt x="1125" y="2887"/>
                    <a:pt x="1118" y="2872"/>
                    <a:pt x="1103" y="2872"/>
                  </a:cubicBezTo>
                  <a:cubicBezTo>
                    <a:pt x="1087" y="2872"/>
                    <a:pt x="1065" y="2887"/>
                    <a:pt x="1034" y="2918"/>
                  </a:cubicBezTo>
                  <a:cubicBezTo>
                    <a:pt x="669" y="3435"/>
                    <a:pt x="791" y="4194"/>
                    <a:pt x="548" y="4802"/>
                  </a:cubicBezTo>
                  <a:cubicBezTo>
                    <a:pt x="366" y="5349"/>
                    <a:pt x="1" y="5988"/>
                    <a:pt x="183" y="6565"/>
                  </a:cubicBezTo>
                  <a:cubicBezTo>
                    <a:pt x="183" y="6580"/>
                    <a:pt x="198" y="6588"/>
                    <a:pt x="214" y="6588"/>
                  </a:cubicBezTo>
                  <a:cubicBezTo>
                    <a:pt x="229" y="6588"/>
                    <a:pt x="244" y="6580"/>
                    <a:pt x="244" y="6565"/>
                  </a:cubicBezTo>
                  <a:cubicBezTo>
                    <a:pt x="366" y="6352"/>
                    <a:pt x="457" y="6170"/>
                    <a:pt x="517" y="5988"/>
                  </a:cubicBezTo>
                  <a:cubicBezTo>
                    <a:pt x="548" y="5866"/>
                    <a:pt x="609" y="5805"/>
                    <a:pt x="639" y="5714"/>
                  </a:cubicBezTo>
                  <a:cubicBezTo>
                    <a:pt x="662" y="5668"/>
                    <a:pt x="677" y="5648"/>
                    <a:pt x="686" y="5648"/>
                  </a:cubicBezTo>
                  <a:cubicBezTo>
                    <a:pt x="700" y="5648"/>
                    <a:pt x="700" y="5700"/>
                    <a:pt x="700" y="5775"/>
                  </a:cubicBezTo>
                  <a:cubicBezTo>
                    <a:pt x="761" y="5866"/>
                    <a:pt x="700" y="6079"/>
                    <a:pt x="700" y="6170"/>
                  </a:cubicBezTo>
                  <a:cubicBezTo>
                    <a:pt x="669" y="6839"/>
                    <a:pt x="517" y="7477"/>
                    <a:pt x="335" y="8085"/>
                  </a:cubicBezTo>
                  <a:cubicBezTo>
                    <a:pt x="335" y="8121"/>
                    <a:pt x="356" y="8135"/>
                    <a:pt x="385" y="8135"/>
                  </a:cubicBezTo>
                  <a:cubicBezTo>
                    <a:pt x="406" y="8135"/>
                    <a:pt x="432" y="8128"/>
                    <a:pt x="457" y="8115"/>
                  </a:cubicBezTo>
                  <a:cubicBezTo>
                    <a:pt x="700" y="7295"/>
                    <a:pt x="821" y="6413"/>
                    <a:pt x="791" y="5532"/>
                  </a:cubicBezTo>
                  <a:cubicBezTo>
                    <a:pt x="791" y="5510"/>
                    <a:pt x="776" y="5489"/>
                    <a:pt x="745" y="5489"/>
                  </a:cubicBezTo>
                  <a:cubicBezTo>
                    <a:pt x="733" y="5489"/>
                    <a:pt x="718" y="5492"/>
                    <a:pt x="700" y="5501"/>
                  </a:cubicBezTo>
                  <a:cubicBezTo>
                    <a:pt x="609" y="5653"/>
                    <a:pt x="517" y="5805"/>
                    <a:pt x="426" y="5957"/>
                  </a:cubicBezTo>
                  <a:cubicBezTo>
                    <a:pt x="396" y="6018"/>
                    <a:pt x="244" y="6413"/>
                    <a:pt x="244" y="6413"/>
                  </a:cubicBezTo>
                  <a:cubicBezTo>
                    <a:pt x="183" y="6352"/>
                    <a:pt x="244" y="5988"/>
                    <a:pt x="244" y="5957"/>
                  </a:cubicBezTo>
                  <a:cubicBezTo>
                    <a:pt x="335" y="5471"/>
                    <a:pt x="578" y="5015"/>
                    <a:pt x="700" y="4498"/>
                  </a:cubicBezTo>
                  <a:lnTo>
                    <a:pt x="821" y="3708"/>
                  </a:lnTo>
                  <a:cubicBezTo>
                    <a:pt x="852" y="3586"/>
                    <a:pt x="852" y="3465"/>
                    <a:pt x="882" y="3374"/>
                  </a:cubicBezTo>
                  <a:cubicBezTo>
                    <a:pt x="925" y="3288"/>
                    <a:pt x="983" y="3020"/>
                    <a:pt x="1035" y="3020"/>
                  </a:cubicBezTo>
                  <a:cubicBezTo>
                    <a:pt x="1057" y="3020"/>
                    <a:pt x="1077" y="3066"/>
                    <a:pt x="1095" y="3191"/>
                  </a:cubicBezTo>
                  <a:cubicBezTo>
                    <a:pt x="1125" y="3586"/>
                    <a:pt x="852" y="3982"/>
                    <a:pt x="1034" y="4407"/>
                  </a:cubicBezTo>
                  <a:cubicBezTo>
                    <a:pt x="1034" y="4422"/>
                    <a:pt x="1057" y="4430"/>
                    <a:pt x="1080" y="4430"/>
                  </a:cubicBezTo>
                  <a:cubicBezTo>
                    <a:pt x="1103" y="4430"/>
                    <a:pt x="1125" y="4422"/>
                    <a:pt x="1125" y="4407"/>
                  </a:cubicBezTo>
                  <a:cubicBezTo>
                    <a:pt x="1551" y="3830"/>
                    <a:pt x="1612" y="3100"/>
                    <a:pt x="1733" y="2462"/>
                  </a:cubicBezTo>
                  <a:cubicBezTo>
                    <a:pt x="1885" y="1611"/>
                    <a:pt x="2219" y="821"/>
                    <a:pt x="2493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30" name="Google Shape;2330;p17"/>
            <p:cNvSpPr/>
            <p:nvPr/>
          </p:nvSpPr>
          <p:spPr>
            <a:xfrm>
              <a:off x="4602033" y="4376662"/>
              <a:ext cx="90271" cy="68950"/>
            </a:xfrm>
            <a:custGeom>
              <a:rect b="b" l="l" r="r" t="t"/>
              <a:pathLst>
                <a:path extrusionOk="0" h="2972" w="3891">
                  <a:moveTo>
                    <a:pt x="1034" y="1"/>
                  </a:moveTo>
                  <a:cubicBezTo>
                    <a:pt x="638" y="943"/>
                    <a:pt x="304" y="1946"/>
                    <a:pt x="0" y="2888"/>
                  </a:cubicBezTo>
                  <a:cubicBezTo>
                    <a:pt x="243" y="2934"/>
                    <a:pt x="851" y="2972"/>
                    <a:pt x="1497" y="2972"/>
                  </a:cubicBezTo>
                  <a:cubicBezTo>
                    <a:pt x="2143" y="2972"/>
                    <a:pt x="2827" y="2934"/>
                    <a:pt x="3222" y="2827"/>
                  </a:cubicBezTo>
                  <a:cubicBezTo>
                    <a:pt x="3496" y="1855"/>
                    <a:pt x="3739" y="1004"/>
                    <a:pt x="3891" y="396"/>
                  </a:cubicBezTo>
                  <a:lnTo>
                    <a:pt x="1034" y="1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31" name="Google Shape;2331;p17"/>
            <p:cNvSpPr/>
            <p:nvPr/>
          </p:nvSpPr>
          <p:spPr>
            <a:xfrm>
              <a:off x="4713439" y="4366083"/>
              <a:ext cx="159407" cy="322990"/>
            </a:xfrm>
            <a:custGeom>
              <a:rect b="b" l="l" r="r" t="t"/>
              <a:pathLst>
                <a:path extrusionOk="0" h="13922" w="6871">
                  <a:moveTo>
                    <a:pt x="4742" y="1"/>
                  </a:moveTo>
                  <a:cubicBezTo>
                    <a:pt x="1733" y="5958"/>
                    <a:pt x="1" y="13922"/>
                    <a:pt x="1" y="13922"/>
                  </a:cubicBezTo>
                  <a:lnTo>
                    <a:pt x="1551" y="12797"/>
                  </a:lnTo>
                  <a:lnTo>
                    <a:pt x="2888" y="13192"/>
                  </a:lnTo>
                  <a:cubicBezTo>
                    <a:pt x="3162" y="10122"/>
                    <a:pt x="6870" y="244"/>
                    <a:pt x="6870" y="244"/>
                  </a:cubicBezTo>
                  <a:cubicBezTo>
                    <a:pt x="5654" y="1"/>
                    <a:pt x="4742" y="1"/>
                    <a:pt x="4742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32" name="Google Shape;2332;p17"/>
            <p:cNvSpPr/>
            <p:nvPr/>
          </p:nvSpPr>
          <p:spPr>
            <a:xfrm>
              <a:off x="4788909" y="4389353"/>
              <a:ext cx="73358" cy="56562"/>
            </a:xfrm>
            <a:custGeom>
              <a:rect b="b" l="l" r="r" t="t"/>
              <a:pathLst>
                <a:path extrusionOk="0" h="2438" w="3162">
                  <a:moveTo>
                    <a:pt x="1003" y="1"/>
                  </a:moveTo>
                  <a:cubicBezTo>
                    <a:pt x="669" y="761"/>
                    <a:pt x="304" y="1551"/>
                    <a:pt x="0" y="2311"/>
                  </a:cubicBezTo>
                  <a:cubicBezTo>
                    <a:pt x="338" y="2386"/>
                    <a:pt x="967" y="2438"/>
                    <a:pt x="1534" y="2438"/>
                  </a:cubicBezTo>
                  <a:cubicBezTo>
                    <a:pt x="1884" y="2438"/>
                    <a:pt x="2211" y="2418"/>
                    <a:pt x="2432" y="2372"/>
                  </a:cubicBezTo>
                  <a:cubicBezTo>
                    <a:pt x="2705" y="1612"/>
                    <a:pt x="2918" y="943"/>
                    <a:pt x="3161" y="396"/>
                  </a:cubicBezTo>
                  <a:lnTo>
                    <a:pt x="1003" y="1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33" name="Google Shape;2333;p17"/>
            <p:cNvSpPr/>
            <p:nvPr/>
          </p:nvSpPr>
          <p:spPr>
            <a:xfrm>
              <a:off x="4857998" y="4380142"/>
              <a:ext cx="156577" cy="320230"/>
            </a:xfrm>
            <a:custGeom>
              <a:rect b="b" l="l" r="r" t="t"/>
              <a:pathLst>
                <a:path extrusionOk="0" h="13803" w="6749">
                  <a:moveTo>
                    <a:pt x="5009" y="1"/>
                  </a:moveTo>
                  <a:cubicBezTo>
                    <a:pt x="4915" y="1"/>
                    <a:pt x="4864" y="3"/>
                    <a:pt x="4864" y="3"/>
                  </a:cubicBezTo>
                  <a:cubicBezTo>
                    <a:pt x="1885" y="5930"/>
                    <a:pt x="1" y="13802"/>
                    <a:pt x="1" y="13802"/>
                  </a:cubicBezTo>
                  <a:lnTo>
                    <a:pt x="1429" y="12678"/>
                  </a:lnTo>
                  <a:lnTo>
                    <a:pt x="2615" y="12981"/>
                  </a:lnTo>
                  <a:cubicBezTo>
                    <a:pt x="2949" y="10003"/>
                    <a:pt x="6749" y="155"/>
                    <a:pt x="6749" y="155"/>
                  </a:cubicBezTo>
                  <a:cubicBezTo>
                    <a:pt x="5951" y="18"/>
                    <a:pt x="5290" y="1"/>
                    <a:pt x="5009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34" name="Google Shape;2334;p17"/>
            <p:cNvSpPr/>
            <p:nvPr/>
          </p:nvSpPr>
          <p:spPr>
            <a:xfrm>
              <a:off x="5003277" y="4392809"/>
              <a:ext cx="123424" cy="227174"/>
            </a:xfrm>
            <a:custGeom>
              <a:rect b="b" l="l" r="r" t="t"/>
              <a:pathLst>
                <a:path extrusionOk="0" h="9792" w="5320">
                  <a:moveTo>
                    <a:pt x="4687" y="0"/>
                  </a:moveTo>
                  <a:cubicBezTo>
                    <a:pt x="4170" y="0"/>
                    <a:pt x="3800" y="64"/>
                    <a:pt x="3800" y="64"/>
                  </a:cubicBezTo>
                  <a:cubicBezTo>
                    <a:pt x="882" y="6083"/>
                    <a:pt x="0" y="9791"/>
                    <a:pt x="0" y="9791"/>
                  </a:cubicBezTo>
                  <a:lnTo>
                    <a:pt x="1247" y="8545"/>
                  </a:lnTo>
                  <a:lnTo>
                    <a:pt x="2158" y="8727"/>
                  </a:lnTo>
                  <a:cubicBezTo>
                    <a:pt x="2736" y="5840"/>
                    <a:pt x="5320" y="34"/>
                    <a:pt x="5320" y="34"/>
                  </a:cubicBezTo>
                  <a:cubicBezTo>
                    <a:pt x="5096" y="9"/>
                    <a:pt x="4881" y="0"/>
                    <a:pt x="468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35" name="Google Shape;2335;p17"/>
            <p:cNvSpPr/>
            <p:nvPr/>
          </p:nvSpPr>
          <p:spPr>
            <a:xfrm>
              <a:off x="5118210" y="4424129"/>
              <a:ext cx="103681" cy="192328"/>
            </a:xfrm>
            <a:custGeom>
              <a:rect b="b" l="l" r="r" t="t"/>
              <a:pathLst>
                <a:path extrusionOk="0" h="8290" w="4469">
                  <a:moveTo>
                    <a:pt x="3992" y="1"/>
                  </a:moveTo>
                  <a:cubicBezTo>
                    <a:pt x="3548" y="1"/>
                    <a:pt x="3223" y="52"/>
                    <a:pt x="3223" y="52"/>
                  </a:cubicBezTo>
                  <a:cubicBezTo>
                    <a:pt x="761" y="5128"/>
                    <a:pt x="1" y="8289"/>
                    <a:pt x="1" y="8289"/>
                  </a:cubicBezTo>
                  <a:lnTo>
                    <a:pt x="1004" y="7225"/>
                  </a:lnTo>
                  <a:lnTo>
                    <a:pt x="1764" y="7377"/>
                  </a:lnTo>
                  <a:cubicBezTo>
                    <a:pt x="2280" y="4946"/>
                    <a:pt x="4469" y="21"/>
                    <a:pt x="4469" y="21"/>
                  </a:cubicBezTo>
                  <a:cubicBezTo>
                    <a:pt x="4302" y="6"/>
                    <a:pt x="4140" y="1"/>
                    <a:pt x="3992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36" name="Google Shape;2336;p17"/>
            <p:cNvSpPr/>
            <p:nvPr/>
          </p:nvSpPr>
          <p:spPr>
            <a:xfrm>
              <a:off x="4092886" y="4538575"/>
              <a:ext cx="1294722" cy="465717"/>
            </a:xfrm>
            <a:custGeom>
              <a:rect b="b" l="l" r="r" t="t"/>
              <a:pathLst>
                <a:path extrusionOk="0" h="20074" w="55807">
                  <a:moveTo>
                    <a:pt x="34616" y="1"/>
                  </a:moveTo>
                  <a:cubicBezTo>
                    <a:pt x="16998" y="1"/>
                    <a:pt x="6000" y="4527"/>
                    <a:pt x="0" y="8189"/>
                  </a:cubicBezTo>
                  <a:lnTo>
                    <a:pt x="35290" y="20074"/>
                  </a:lnTo>
                  <a:cubicBezTo>
                    <a:pt x="26396" y="3025"/>
                    <a:pt x="48415" y="1902"/>
                    <a:pt x="54370" y="1902"/>
                  </a:cubicBezTo>
                  <a:cubicBezTo>
                    <a:pt x="55273" y="1902"/>
                    <a:pt x="55807" y="1927"/>
                    <a:pt x="55807" y="1927"/>
                  </a:cubicBezTo>
                  <a:cubicBezTo>
                    <a:pt x="47872" y="564"/>
                    <a:pt x="40832" y="1"/>
                    <a:pt x="3461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37" name="Google Shape;2337;p17"/>
            <p:cNvSpPr/>
            <p:nvPr/>
          </p:nvSpPr>
          <p:spPr>
            <a:xfrm>
              <a:off x="4897485" y="4538853"/>
              <a:ext cx="246848" cy="86768"/>
            </a:xfrm>
            <a:custGeom>
              <a:rect b="b" l="l" r="r" t="t"/>
              <a:pathLst>
                <a:path extrusionOk="0" h="3740" w="10640">
                  <a:moveTo>
                    <a:pt x="1" y="1"/>
                  </a:moveTo>
                  <a:lnTo>
                    <a:pt x="396" y="1308"/>
                  </a:lnTo>
                  <a:lnTo>
                    <a:pt x="6688" y="3739"/>
                  </a:lnTo>
                  <a:lnTo>
                    <a:pt x="7387" y="3496"/>
                  </a:lnTo>
                  <a:lnTo>
                    <a:pt x="7417" y="3496"/>
                  </a:lnTo>
                  <a:cubicBezTo>
                    <a:pt x="7630" y="3435"/>
                    <a:pt x="7843" y="3374"/>
                    <a:pt x="8056" y="3314"/>
                  </a:cubicBezTo>
                  <a:lnTo>
                    <a:pt x="8147" y="3314"/>
                  </a:lnTo>
                  <a:cubicBezTo>
                    <a:pt x="8360" y="3223"/>
                    <a:pt x="8542" y="3192"/>
                    <a:pt x="8785" y="3162"/>
                  </a:cubicBezTo>
                  <a:lnTo>
                    <a:pt x="8816" y="3162"/>
                  </a:lnTo>
                  <a:cubicBezTo>
                    <a:pt x="9059" y="3101"/>
                    <a:pt x="9272" y="3040"/>
                    <a:pt x="9515" y="3010"/>
                  </a:cubicBezTo>
                  <a:lnTo>
                    <a:pt x="10639" y="2311"/>
                  </a:lnTo>
                  <a:lnTo>
                    <a:pt x="4135" y="92"/>
                  </a:lnTo>
                  <a:cubicBezTo>
                    <a:pt x="2737" y="31"/>
                    <a:pt x="1369" y="1"/>
                    <a:pt x="1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38" name="Google Shape;2338;p17"/>
            <p:cNvSpPr/>
            <p:nvPr/>
          </p:nvSpPr>
          <p:spPr>
            <a:xfrm>
              <a:off x="4755756" y="4538853"/>
              <a:ext cx="346260" cy="122728"/>
            </a:xfrm>
            <a:custGeom>
              <a:rect b="b" l="l" r="r" t="t"/>
              <a:pathLst>
                <a:path extrusionOk="0" h="5290" w="14925">
                  <a:moveTo>
                    <a:pt x="6171" y="1"/>
                  </a:moveTo>
                  <a:cubicBezTo>
                    <a:pt x="4013" y="1"/>
                    <a:pt x="1976" y="92"/>
                    <a:pt x="0" y="183"/>
                  </a:cubicBezTo>
                  <a:lnTo>
                    <a:pt x="2341" y="2554"/>
                  </a:lnTo>
                  <a:lnTo>
                    <a:pt x="9089" y="5289"/>
                  </a:lnTo>
                  <a:lnTo>
                    <a:pt x="10183" y="4864"/>
                  </a:lnTo>
                  <a:cubicBezTo>
                    <a:pt x="11247" y="4347"/>
                    <a:pt x="12371" y="3861"/>
                    <a:pt x="13587" y="3496"/>
                  </a:cubicBezTo>
                  <a:lnTo>
                    <a:pt x="14925" y="2979"/>
                  </a:lnTo>
                  <a:lnTo>
                    <a:pt x="6171" y="1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39" name="Google Shape;2339;p17"/>
            <p:cNvSpPr/>
            <p:nvPr/>
          </p:nvSpPr>
          <p:spPr>
            <a:xfrm>
              <a:off x="4822038" y="4541173"/>
              <a:ext cx="248240" cy="70458"/>
            </a:xfrm>
            <a:custGeom>
              <a:rect b="b" l="l" r="r" t="t"/>
              <a:pathLst>
                <a:path extrusionOk="0" h="3037" w="10700">
                  <a:moveTo>
                    <a:pt x="3019" y="0"/>
                  </a:moveTo>
                  <a:cubicBezTo>
                    <a:pt x="2452" y="0"/>
                    <a:pt x="2219" y="326"/>
                    <a:pt x="2219" y="326"/>
                  </a:cubicBezTo>
                  <a:cubicBezTo>
                    <a:pt x="1826" y="177"/>
                    <a:pt x="1436" y="129"/>
                    <a:pt x="1095" y="129"/>
                  </a:cubicBezTo>
                  <a:cubicBezTo>
                    <a:pt x="463" y="129"/>
                    <a:pt x="1" y="296"/>
                    <a:pt x="1" y="296"/>
                  </a:cubicBezTo>
                  <a:cubicBezTo>
                    <a:pt x="1" y="296"/>
                    <a:pt x="7873" y="2971"/>
                    <a:pt x="8299" y="3031"/>
                  </a:cubicBezTo>
                  <a:cubicBezTo>
                    <a:pt x="8324" y="3035"/>
                    <a:pt x="8347" y="3037"/>
                    <a:pt x="8368" y="3037"/>
                  </a:cubicBezTo>
                  <a:cubicBezTo>
                    <a:pt x="8714" y="3037"/>
                    <a:pt x="8633" y="2606"/>
                    <a:pt x="8633" y="2606"/>
                  </a:cubicBezTo>
                  <a:lnTo>
                    <a:pt x="8633" y="2606"/>
                  </a:lnTo>
                  <a:cubicBezTo>
                    <a:pt x="8633" y="2606"/>
                    <a:pt x="8766" y="2614"/>
                    <a:pt x="8959" y="2614"/>
                  </a:cubicBezTo>
                  <a:cubicBezTo>
                    <a:pt x="9298" y="2614"/>
                    <a:pt x="9824" y="2589"/>
                    <a:pt x="10153" y="2454"/>
                  </a:cubicBezTo>
                  <a:cubicBezTo>
                    <a:pt x="10700" y="2271"/>
                    <a:pt x="4043" y="144"/>
                    <a:pt x="3283" y="22"/>
                  </a:cubicBezTo>
                  <a:cubicBezTo>
                    <a:pt x="3188" y="7"/>
                    <a:pt x="3100" y="0"/>
                    <a:pt x="3019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40" name="Google Shape;2340;p17"/>
            <p:cNvSpPr/>
            <p:nvPr/>
          </p:nvSpPr>
          <p:spPr>
            <a:xfrm>
              <a:off x="4633051" y="4541684"/>
              <a:ext cx="411150" cy="135418"/>
            </a:xfrm>
            <a:custGeom>
              <a:rect b="b" l="l" r="r" t="t"/>
              <a:pathLst>
                <a:path extrusionOk="0" h="5837" w="17722">
                  <a:moveTo>
                    <a:pt x="6688" y="0"/>
                  </a:moveTo>
                  <a:cubicBezTo>
                    <a:pt x="4347" y="122"/>
                    <a:pt x="2098" y="304"/>
                    <a:pt x="1" y="578"/>
                  </a:cubicBezTo>
                  <a:lnTo>
                    <a:pt x="12949" y="5836"/>
                  </a:lnTo>
                  <a:lnTo>
                    <a:pt x="17721" y="3617"/>
                  </a:lnTo>
                  <a:lnTo>
                    <a:pt x="6688" y="0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41" name="Google Shape;2341;p17"/>
            <p:cNvSpPr/>
            <p:nvPr/>
          </p:nvSpPr>
          <p:spPr>
            <a:xfrm>
              <a:off x="4460977" y="4552263"/>
              <a:ext cx="508474" cy="184069"/>
            </a:xfrm>
            <a:custGeom>
              <a:rect b="b" l="l" r="r" t="t"/>
              <a:pathLst>
                <a:path extrusionOk="0" h="7934" w="21917">
                  <a:moveTo>
                    <a:pt x="8360" y="0"/>
                  </a:moveTo>
                  <a:cubicBezTo>
                    <a:pt x="5320" y="334"/>
                    <a:pt x="2554" y="821"/>
                    <a:pt x="1" y="1398"/>
                  </a:cubicBezTo>
                  <a:lnTo>
                    <a:pt x="1" y="2705"/>
                  </a:lnTo>
                  <a:lnTo>
                    <a:pt x="17782" y="7933"/>
                  </a:lnTo>
                  <a:lnTo>
                    <a:pt x="21916" y="4286"/>
                  </a:lnTo>
                  <a:lnTo>
                    <a:pt x="8360" y="0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42" name="Google Shape;2342;p17"/>
            <p:cNvSpPr/>
            <p:nvPr/>
          </p:nvSpPr>
          <p:spPr>
            <a:xfrm>
              <a:off x="4226170" y="4574117"/>
              <a:ext cx="689690" cy="263761"/>
            </a:xfrm>
            <a:custGeom>
              <a:rect b="b" l="l" r="r" t="t"/>
              <a:pathLst>
                <a:path extrusionOk="0" h="11369" w="29728">
                  <a:moveTo>
                    <a:pt x="12371" y="0"/>
                  </a:moveTo>
                  <a:cubicBezTo>
                    <a:pt x="7386" y="1003"/>
                    <a:pt x="3283" y="2310"/>
                    <a:pt x="0" y="3769"/>
                  </a:cubicBezTo>
                  <a:lnTo>
                    <a:pt x="26718" y="11368"/>
                  </a:lnTo>
                  <a:lnTo>
                    <a:pt x="27569" y="10000"/>
                  </a:lnTo>
                  <a:cubicBezTo>
                    <a:pt x="27843" y="8298"/>
                    <a:pt x="28603" y="6870"/>
                    <a:pt x="29727" y="5715"/>
                  </a:cubicBezTo>
                  <a:lnTo>
                    <a:pt x="12371" y="0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43" name="Google Shape;2343;p17"/>
            <p:cNvSpPr/>
            <p:nvPr/>
          </p:nvSpPr>
          <p:spPr>
            <a:xfrm>
              <a:off x="4099242" y="4610077"/>
              <a:ext cx="741866" cy="291253"/>
            </a:xfrm>
            <a:custGeom>
              <a:rect b="b" l="l" r="r" t="t"/>
              <a:pathLst>
                <a:path extrusionOk="0" h="12554" w="31977">
                  <a:moveTo>
                    <a:pt x="11307" y="1"/>
                  </a:moveTo>
                  <a:cubicBezTo>
                    <a:pt x="6474" y="1520"/>
                    <a:pt x="2766" y="3314"/>
                    <a:pt x="0" y="4955"/>
                  </a:cubicBezTo>
                  <a:cubicBezTo>
                    <a:pt x="0" y="5016"/>
                    <a:pt x="30" y="5137"/>
                    <a:pt x="30" y="5229"/>
                  </a:cubicBezTo>
                  <a:lnTo>
                    <a:pt x="19788" y="11855"/>
                  </a:lnTo>
                  <a:lnTo>
                    <a:pt x="31976" y="12554"/>
                  </a:lnTo>
                  <a:lnTo>
                    <a:pt x="31976" y="12554"/>
                  </a:lnTo>
                  <a:lnTo>
                    <a:pt x="30730" y="6688"/>
                  </a:lnTo>
                  <a:lnTo>
                    <a:pt x="11307" y="1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44" name="Google Shape;2344;p17"/>
            <p:cNvSpPr/>
            <p:nvPr/>
          </p:nvSpPr>
          <p:spPr>
            <a:xfrm>
              <a:off x="4227585" y="4619937"/>
              <a:ext cx="547242" cy="218660"/>
            </a:xfrm>
            <a:custGeom>
              <a:rect b="b" l="l" r="r" t="t"/>
              <a:pathLst>
                <a:path extrusionOk="0" h="9425" w="23588">
                  <a:moveTo>
                    <a:pt x="4962" y="1"/>
                  </a:moveTo>
                  <a:cubicBezTo>
                    <a:pt x="4959" y="1"/>
                    <a:pt x="4957" y="1"/>
                    <a:pt x="4955" y="1"/>
                  </a:cubicBezTo>
                  <a:cubicBezTo>
                    <a:pt x="4550" y="117"/>
                    <a:pt x="6864" y="1550"/>
                    <a:pt x="7094" y="1692"/>
                  </a:cubicBezTo>
                  <a:lnTo>
                    <a:pt x="7094" y="1692"/>
                  </a:lnTo>
                  <a:cubicBezTo>
                    <a:pt x="6928" y="1591"/>
                    <a:pt x="5666" y="836"/>
                    <a:pt x="4914" y="836"/>
                  </a:cubicBezTo>
                  <a:cubicBezTo>
                    <a:pt x="4853" y="836"/>
                    <a:pt x="4795" y="841"/>
                    <a:pt x="4742" y="852"/>
                  </a:cubicBezTo>
                  <a:cubicBezTo>
                    <a:pt x="3982" y="1004"/>
                    <a:pt x="7265" y="2706"/>
                    <a:pt x="7265" y="2706"/>
                  </a:cubicBezTo>
                  <a:cubicBezTo>
                    <a:pt x="7265" y="2706"/>
                    <a:pt x="4167" y="1385"/>
                    <a:pt x="2309" y="1385"/>
                  </a:cubicBezTo>
                  <a:cubicBezTo>
                    <a:pt x="2021" y="1385"/>
                    <a:pt x="1763" y="1417"/>
                    <a:pt x="1550" y="1490"/>
                  </a:cubicBezTo>
                  <a:cubicBezTo>
                    <a:pt x="0" y="2068"/>
                    <a:pt x="5350" y="3770"/>
                    <a:pt x="5350" y="3770"/>
                  </a:cubicBezTo>
                  <a:cubicBezTo>
                    <a:pt x="5350" y="3770"/>
                    <a:pt x="21108" y="9424"/>
                    <a:pt x="23026" y="9424"/>
                  </a:cubicBezTo>
                  <a:cubicBezTo>
                    <a:pt x="23106" y="9424"/>
                    <a:pt x="23162" y="9414"/>
                    <a:pt x="23192" y="9393"/>
                  </a:cubicBezTo>
                  <a:cubicBezTo>
                    <a:pt x="23587" y="9089"/>
                    <a:pt x="20912" y="7266"/>
                    <a:pt x="20912" y="7266"/>
                  </a:cubicBezTo>
                  <a:lnTo>
                    <a:pt x="20912" y="7266"/>
                  </a:lnTo>
                  <a:cubicBezTo>
                    <a:pt x="20912" y="7266"/>
                    <a:pt x="22060" y="7484"/>
                    <a:pt x="22677" y="7484"/>
                  </a:cubicBezTo>
                  <a:cubicBezTo>
                    <a:pt x="22857" y="7484"/>
                    <a:pt x="22992" y="7466"/>
                    <a:pt x="23040" y="7418"/>
                  </a:cubicBezTo>
                  <a:cubicBezTo>
                    <a:pt x="23222" y="7174"/>
                    <a:pt x="21368" y="6415"/>
                    <a:pt x="21368" y="6415"/>
                  </a:cubicBezTo>
                  <a:lnTo>
                    <a:pt x="21368" y="6415"/>
                  </a:lnTo>
                  <a:cubicBezTo>
                    <a:pt x="21368" y="6415"/>
                    <a:pt x="21712" y="6472"/>
                    <a:pt x="22101" y="6472"/>
                  </a:cubicBezTo>
                  <a:cubicBezTo>
                    <a:pt x="22463" y="6472"/>
                    <a:pt x="22865" y="6422"/>
                    <a:pt x="23070" y="6232"/>
                  </a:cubicBezTo>
                  <a:cubicBezTo>
                    <a:pt x="23494" y="5869"/>
                    <a:pt x="5534" y="1"/>
                    <a:pt x="4962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45" name="Google Shape;2345;p17"/>
            <p:cNvSpPr/>
            <p:nvPr/>
          </p:nvSpPr>
          <p:spPr>
            <a:xfrm>
              <a:off x="4092886" y="4668611"/>
              <a:ext cx="818728" cy="335681"/>
            </a:xfrm>
            <a:custGeom>
              <a:rect b="b" l="l" r="r" t="t"/>
              <a:pathLst>
                <a:path extrusionOk="0" h="14469" w="35290">
                  <a:moveTo>
                    <a:pt x="4985" y="0"/>
                  </a:moveTo>
                  <a:cubicBezTo>
                    <a:pt x="3040" y="882"/>
                    <a:pt x="1399" y="1733"/>
                    <a:pt x="0" y="2584"/>
                  </a:cubicBezTo>
                  <a:lnTo>
                    <a:pt x="35290" y="14469"/>
                  </a:lnTo>
                  <a:cubicBezTo>
                    <a:pt x="34348" y="12645"/>
                    <a:pt x="33770" y="11004"/>
                    <a:pt x="33466" y="9545"/>
                  </a:cubicBezTo>
                  <a:lnTo>
                    <a:pt x="4985" y="0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46" name="Google Shape;2346;p17"/>
            <p:cNvSpPr/>
            <p:nvPr/>
          </p:nvSpPr>
          <p:spPr>
            <a:xfrm>
              <a:off x="3871465" y="4379609"/>
              <a:ext cx="1546466" cy="288306"/>
            </a:xfrm>
            <a:custGeom>
              <a:rect b="b" l="l" r="r" t="t"/>
              <a:pathLst>
                <a:path extrusionOk="0" h="12427" w="66658">
                  <a:moveTo>
                    <a:pt x="29276" y="0"/>
                  </a:moveTo>
                  <a:cubicBezTo>
                    <a:pt x="28065" y="0"/>
                    <a:pt x="26857" y="19"/>
                    <a:pt x="25654" y="56"/>
                  </a:cubicBezTo>
                  <a:cubicBezTo>
                    <a:pt x="21064" y="208"/>
                    <a:pt x="16383" y="512"/>
                    <a:pt x="12006" y="1576"/>
                  </a:cubicBezTo>
                  <a:cubicBezTo>
                    <a:pt x="9757" y="2153"/>
                    <a:pt x="7599" y="2852"/>
                    <a:pt x="5654" y="3855"/>
                  </a:cubicBezTo>
                  <a:cubicBezTo>
                    <a:pt x="4195" y="4615"/>
                    <a:pt x="2888" y="5588"/>
                    <a:pt x="1763" y="6652"/>
                  </a:cubicBezTo>
                  <a:lnTo>
                    <a:pt x="0" y="11819"/>
                  </a:lnTo>
                  <a:lnTo>
                    <a:pt x="1824" y="12427"/>
                  </a:lnTo>
                  <a:cubicBezTo>
                    <a:pt x="1946" y="12214"/>
                    <a:pt x="2067" y="12032"/>
                    <a:pt x="2158" y="11819"/>
                  </a:cubicBezTo>
                  <a:cubicBezTo>
                    <a:pt x="2705" y="10907"/>
                    <a:pt x="3344" y="10026"/>
                    <a:pt x="4012" y="9175"/>
                  </a:cubicBezTo>
                  <a:cubicBezTo>
                    <a:pt x="4164" y="8992"/>
                    <a:pt x="4377" y="8810"/>
                    <a:pt x="4560" y="8628"/>
                  </a:cubicBezTo>
                  <a:lnTo>
                    <a:pt x="4712" y="8476"/>
                  </a:lnTo>
                  <a:lnTo>
                    <a:pt x="4894" y="8263"/>
                  </a:lnTo>
                  <a:cubicBezTo>
                    <a:pt x="5319" y="7898"/>
                    <a:pt x="5745" y="7503"/>
                    <a:pt x="6201" y="7169"/>
                  </a:cubicBezTo>
                  <a:cubicBezTo>
                    <a:pt x="6596" y="6865"/>
                    <a:pt x="7022" y="6591"/>
                    <a:pt x="7478" y="6348"/>
                  </a:cubicBezTo>
                  <a:lnTo>
                    <a:pt x="7721" y="6226"/>
                  </a:lnTo>
                  <a:cubicBezTo>
                    <a:pt x="7751" y="6196"/>
                    <a:pt x="7903" y="6105"/>
                    <a:pt x="7933" y="6105"/>
                  </a:cubicBezTo>
                  <a:cubicBezTo>
                    <a:pt x="8207" y="5953"/>
                    <a:pt x="8481" y="5831"/>
                    <a:pt x="8724" y="5679"/>
                  </a:cubicBezTo>
                  <a:cubicBezTo>
                    <a:pt x="9696" y="5223"/>
                    <a:pt x="10730" y="4828"/>
                    <a:pt x="11733" y="4463"/>
                  </a:cubicBezTo>
                  <a:cubicBezTo>
                    <a:pt x="12219" y="4311"/>
                    <a:pt x="12736" y="4159"/>
                    <a:pt x="13253" y="4007"/>
                  </a:cubicBezTo>
                  <a:cubicBezTo>
                    <a:pt x="13253" y="4007"/>
                    <a:pt x="13435" y="3977"/>
                    <a:pt x="13526" y="3947"/>
                  </a:cubicBezTo>
                  <a:cubicBezTo>
                    <a:pt x="13648" y="3916"/>
                    <a:pt x="13709" y="3916"/>
                    <a:pt x="13830" y="3855"/>
                  </a:cubicBezTo>
                  <a:lnTo>
                    <a:pt x="14742" y="3643"/>
                  </a:lnTo>
                  <a:cubicBezTo>
                    <a:pt x="19149" y="2640"/>
                    <a:pt x="23861" y="2275"/>
                    <a:pt x="28481" y="2123"/>
                  </a:cubicBezTo>
                  <a:cubicBezTo>
                    <a:pt x="29663" y="2078"/>
                    <a:pt x="30858" y="2057"/>
                    <a:pt x="32061" y="2057"/>
                  </a:cubicBezTo>
                  <a:cubicBezTo>
                    <a:pt x="35777" y="2057"/>
                    <a:pt x="39571" y="2257"/>
                    <a:pt x="43314" y="2579"/>
                  </a:cubicBezTo>
                  <a:cubicBezTo>
                    <a:pt x="47843" y="2944"/>
                    <a:pt x="52402" y="3643"/>
                    <a:pt x="56901" y="4524"/>
                  </a:cubicBezTo>
                  <a:cubicBezTo>
                    <a:pt x="59150" y="4919"/>
                    <a:pt x="61369" y="5466"/>
                    <a:pt x="63558" y="5983"/>
                  </a:cubicBezTo>
                  <a:cubicBezTo>
                    <a:pt x="64561" y="6226"/>
                    <a:pt x="65533" y="6439"/>
                    <a:pt x="66506" y="6682"/>
                  </a:cubicBezTo>
                  <a:lnTo>
                    <a:pt x="66658" y="6226"/>
                  </a:lnTo>
                  <a:cubicBezTo>
                    <a:pt x="65503" y="5801"/>
                    <a:pt x="64378" y="5406"/>
                    <a:pt x="63223" y="5071"/>
                  </a:cubicBezTo>
                  <a:cubicBezTo>
                    <a:pt x="60822" y="4311"/>
                    <a:pt x="58360" y="3703"/>
                    <a:pt x="55898" y="3187"/>
                  </a:cubicBezTo>
                  <a:cubicBezTo>
                    <a:pt x="50883" y="2032"/>
                    <a:pt x="45837" y="1181"/>
                    <a:pt x="40730" y="603"/>
                  </a:cubicBezTo>
                  <a:cubicBezTo>
                    <a:pt x="36925" y="188"/>
                    <a:pt x="33085" y="0"/>
                    <a:pt x="2927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47" name="Google Shape;2347;p17"/>
            <p:cNvSpPr/>
            <p:nvPr/>
          </p:nvSpPr>
          <p:spPr>
            <a:xfrm>
              <a:off x="4263545" y="4388262"/>
              <a:ext cx="710778" cy="37329"/>
            </a:xfrm>
            <a:custGeom>
              <a:rect b="b" l="l" r="r" t="t"/>
              <a:pathLst>
                <a:path extrusionOk="0" h="1609" w="30637">
                  <a:moveTo>
                    <a:pt x="13942" y="1"/>
                  </a:moveTo>
                  <a:cubicBezTo>
                    <a:pt x="7225" y="1"/>
                    <a:pt x="1211" y="422"/>
                    <a:pt x="152" y="504"/>
                  </a:cubicBezTo>
                  <a:lnTo>
                    <a:pt x="0" y="504"/>
                  </a:lnTo>
                  <a:cubicBezTo>
                    <a:pt x="6022" y="768"/>
                    <a:pt x="14523" y="1221"/>
                    <a:pt x="18691" y="1221"/>
                  </a:cubicBezTo>
                  <a:cubicBezTo>
                    <a:pt x="19804" y="1221"/>
                    <a:pt x="20608" y="1188"/>
                    <a:pt x="20973" y="1112"/>
                  </a:cubicBezTo>
                  <a:cubicBezTo>
                    <a:pt x="21399" y="1020"/>
                    <a:pt x="18664" y="504"/>
                    <a:pt x="18663" y="504"/>
                  </a:cubicBezTo>
                  <a:lnTo>
                    <a:pt x="18663" y="504"/>
                  </a:lnTo>
                  <a:cubicBezTo>
                    <a:pt x="18664" y="504"/>
                    <a:pt x="28273" y="1608"/>
                    <a:pt x="30178" y="1608"/>
                  </a:cubicBezTo>
                  <a:cubicBezTo>
                    <a:pt x="30573" y="1608"/>
                    <a:pt x="30637" y="1561"/>
                    <a:pt x="30214" y="1446"/>
                  </a:cubicBezTo>
                  <a:cubicBezTo>
                    <a:pt x="26107" y="317"/>
                    <a:pt x="19761" y="1"/>
                    <a:pt x="13942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48" name="Google Shape;2348;p17"/>
            <p:cNvSpPr/>
            <p:nvPr/>
          </p:nvSpPr>
          <p:spPr>
            <a:xfrm>
              <a:off x="3908701" y="4412599"/>
              <a:ext cx="342177" cy="152958"/>
            </a:xfrm>
            <a:custGeom>
              <a:rect b="b" l="l" r="r" t="t"/>
              <a:pathLst>
                <a:path extrusionOk="0" h="6593" w="14749">
                  <a:moveTo>
                    <a:pt x="341" y="5290"/>
                  </a:moveTo>
                  <a:cubicBezTo>
                    <a:pt x="341" y="5290"/>
                    <a:pt x="341" y="5291"/>
                    <a:pt x="341" y="5291"/>
                  </a:cubicBezTo>
                  <a:cubicBezTo>
                    <a:pt x="341" y="5291"/>
                    <a:pt x="341" y="5290"/>
                    <a:pt x="341" y="5290"/>
                  </a:cubicBezTo>
                  <a:close/>
                  <a:moveTo>
                    <a:pt x="14594" y="0"/>
                  </a:moveTo>
                  <a:cubicBezTo>
                    <a:pt x="13444" y="0"/>
                    <a:pt x="6096" y="206"/>
                    <a:pt x="341" y="5290"/>
                  </a:cubicBezTo>
                  <a:lnTo>
                    <a:pt x="341" y="5290"/>
                  </a:lnTo>
                  <a:cubicBezTo>
                    <a:pt x="341" y="5290"/>
                    <a:pt x="341" y="5290"/>
                    <a:pt x="341" y="5290"/>
                  </a:cubicBezTo>
                  <a:lnTo>
                    <a:pt x="341" y="5290"/>
                  </a:lnTo>
                  <a:cubicBezTo>
                    <a:pt x="360" y="5290"/>
                    <a:pt x="1" y="6593"/>
                    <a:pt x="397" y="6593"/>
                  </a:cubicBezTo>
                  <a:cubicBezTo>
                    <a:pt x="453" y="6593"/>
                    <a:pt x="524" y="6566"/>
                    <a:pt x="614" y="6506"/>
                  </a:cubicBezTo>
                  <a:cubicBezTo>
                    <a:pt x="1404" y="5990"/>
                    <a:pt x="5113" y="2099"/>
                    <a:pt x="14748" y="2"/>
                  </a:cubicBezTo>
                  <a:cubicBezTo>
                    <a:pt x="14748" y="2"/>
                    <a:pt x="14695" y="0"/>
                    <a:pt x="14594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49" name="Google Shape;2349;p17"/>
            <p:cNvSpPr/>
            <p:nvPr/>
          </p:nvSpPr>
          <p:spPr>
            <a:xfrm>
              <a:off x="3875687" y="4404572"/>
              <a:ext cx="1521804" cy="264062"/>
            </a:xfrm>
            <a:custGeom>
              <a:rect b="b" l="l" r="r" t="t"/>
              <a:pathLst>
                <a:path extrusionOk="0" h="11382" w="65595">
                  <a:moveTo>
                    <a:pt x="25556" y="0"/>
                  </a:moveTo>
                  <a:cubicBezTo>
                    <a:pt x="24528" y="0"/>
                    <a:pt x="23506" y="14"/>
                    <a:pt x="22493" y="44"/>
                  </a:cubicBezTo>
                  <a:cubicBezTo>
                    <a:pt x="7296" y="561"/>
                    <a:pt x="1764" y="7612"/>
                    <a:pt x="1" y="10804"/>
                  </a:cubicBezTo>
                  <a:lnTo>
                    <a:pt x="1672" y="11381"/>
                  </a:lnTo>
                  <a:cubicBezTo>
                    <a:pt x="1794" y="11199"/>
                    <a:pt x="1915" y="10986"/>
                    <a:pt x="2007" y="10773"/>
                  </a:cubicBezTo>
                  <a:cubicBezTo>
                    <a:pt x="2554" y="9862"/>
                    <a:pt x="3192" y="8980"/>
                    <a:pt x="3891" y="8159"/>
                  </a:cubicBezTo>
                  <a:cubicBezTo>
                    <a:pt x="4043" y="7947"/>
                    <a:pt x="4226" y="7764"/>
                    <a:pt x="4408" y="7582"/>
                  </a:cubicBezTo>
                  <a:lnTo>
                    <a:pt x="4560" y="7430"/>
                  </a:lnTo>
                  <a:lnTo>
                    <a:pt x="4742" y="7248"/>
                  </a:lnTo>
                  <a:cubicBezTo>
                    <a:pt x="5168" y="6852"/>
                    <a:pt x="5593" y="6488"/>
                    <a:pt x="6049" y="6123"/>
                  </a:cubicBezTo>
                  <a:cubicBezTo>
                    <a:pt x="6475" y="5819"/>
                    <a:pt x="6870" y="5576"/>
                    <a:pt x="7326" y="5302"/>
                  </a:cubicBezTo>
                  <a:lnTo>
                    <a:pt x="7569" y="5181"/>
                  </a:lnTo>
                  <a:cubicBezTo>
                    <a:pt x="7599" y="5150"/>
                    <a:pt x="7751" y="5059"/>
                    <a:pt x="7782" y="5059"/>
                  </a:cubicBezTo>
                  <a:cubicBezTo>
                    <a:pt x="8055" y="4907"/>
                    <a:pt x="8329" y="4816"/>
                    <a:pt x="8603" y="4664"/>
                  </a:cubicBezTo>
                  <a:cubicBezTo>
                    <a:pt x="9545" y="4208"/>
                    <a:pt x="10578" y="3782"/>
                    <a:pt x="11581" y="3448"/>
                  </a:cubicBezTo>
                  <a:cubicBezTo>
                    <a:pt x="12098" y="3296"/>
                    <a:pt x="12584" y="3144"/>
                    <a:pt x="13101" y="2992"/>
                  </a:cubicBezTo>
                  <a:cubicBezTo>
                    <a:pt x="13101" y="2992"/>
                    <a:pt x="13314" y="2931"/>
                    <a:pt x="13375" y="2901"/>
                  </a:cubicBezTo>
                  <a:cubicBezTo>
                    <a:pt x="13496" y="2871"/>
                    <a:pt x="13557" y="2871"/>
                    <a:pt x="13679" y="2840"/>
                  </a:cubicBezTo>
                  <a:lnTo>
                    <a:pt x="14591" y="2597"/>
                  </a:lnTo>
                  <a:cubicBezTo>
                    <a:pt x="18998" y="1624"/>
                    <a:pt x="23709" y="1229"/>
                    <a:pt x="28360" y="1077"/>
                  </a:cubicBezTo>
                  <a:cubicBezTo>
                    <a:pt x="29534" y="1033"/>
                    <a:pt x="30725" y="1012"/>
                    <a:pt x="31926" y="1012"/>
                  </a:cubicBezTo>
                  <a:cubicBezTo>
                    <a:pt x="35636" y="1012"/>
                    <a:pt x="39443" y="1212"/>
                    <a:pt x="43162" y="1533"/>
                  </a:cubicBezTo>
                  <a:cubicBezTo>
                    <a:pt x="47691" y="1928"/>
                    <a:pt x="52251" y="2597"/>
                    <a:pt x="56780" y="3479"/>
                  </a:cubicBezTo>
                  <a:cubicBezTo>
                    <a:pt x="58999" y="3904"/>
                    <a:pt x="61218" y="4421"/>
                    <a:pt x="63406" y="4968"/>
                  </a:cubicBezTo>
                  <a:cubicBezTo>
                    <a:pt x="63619" y="4998"/>
                    <a:pt x="63801" y="5029"/>
                    <a:pt x="64014" y="5120"/>
                  </a:cubicBezTo>
                  <a:lnTo>
                    <a:pt x="65595" y="4816"/>
                  </a:lnTo>
                  <a:cubicBezTo>
                    <a:pt x="65473" y="4816"/>
                    <a:pt x="65443" y="4755"/>
                    <a:pt x="65412" y="4755"/>
                  </a:cubicBezTo>
                  <a:cubicBezTo>
                    <a:pt x="63399" y="4295"/>
                    <a:pt x="43545" y="0"/>
                    <a:pt x="2555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50" name="Google Shape;2350;p17"/>
            <p:cNvSpPr/>
            <p:nvPr/>
          </p:nvSpPr>
          <p:spPr>
            <a:xfrm>
              <a:off x="4944743" y="4451413"/>
              <a:ext cx="498591" cy="653730"/>
            </a:xfrm>
            <a:custGeom>
              <a:rect b="b" l="l" r="r" t="t"/>
              <a:pathLst>
                <a:path extrusionOk="0" h="28178" w="21491">
                  <a:moveTo>
                    <a:pt x="2338" y="18100"/>
                  </a:moveTo>
                  <a:cubicBezTo>
                    <a:pt x="2355" y="18144"/>
                    <a:pt x="2371" y="18177"/>
                    <a:pt x="2371" y="18177"/>
                  </a:cubicBezTo>
                  <a:lnTo>
                    <a:pt x="2341" y="18207"/>
                  </a:lnTo>
                  <a:cubicBezTo>
                    <a:pt x="2341" y="18207"/>
                    <a:pt x="2344" y="18162"/>
                    <a:pt x="2338" y="18100"/>
                  </a:cubicBezTo>
                  <a:close/>
                  <a:moveTo>
                    <a:pt x="1277" y="21855"/>
                  </a:moveTo>
                  <a:cubicBezTo>
                    <a:pt x="1277" y="21855"/>
                    <a:pt x="1297" y="21894"/>
                    <a:pt x="1351" y="21894"/>
                  </a:cubicBezTo>
                  <a:cubicBezTo>
                    <a:pt x="1365" y="21894"/>
                    <a:pt x="1380" y="21891"/>
                    <a:pt x="1399" y="21885"/>
                  </a:cubicBezTo>
                  <a:cubicBezTo>
                    <a:pt x="1399" y="21885"/>
                    <a:pt x="1338" y="21855"/>
                    <a:pt x="1277" y="21855"/>
                  </a:cubicBezTo>
                  <a:close/>
                  <a:moveTo>
                    <a:pt x="1277" y="21977"/>
                  </a:moveTo>
                  <a:cubicBezTo>
                    <a:pt x="1277" y="21977"/>
                    <a:pt x="1277" y="22007"/>
                    <a:pt x="1338" y="22007"/>
                  </a:cubicBezTo>
                  <a:cubicBezTo>
                    <a:pt x="1338" y="22007"/>
                    <a:pt x="1338" y="21977"/>
                    <a:pt x="1277" y="21977"/>
                  </a:cubicBezTo>
                  <a:close/>
                  <a:moveTo>
                    <a:pt x="1095" y="22129"/>
                  </a:moveTo>
                  <a:cubicBezTo>
                    <a:pt x="1095" y="22129"/>
                    <a:pt x="1034" y="22159"/>
                    <a:pt x="1095" y="22189"/>
                  </a:cubicBezTo>
                  <a:lnTo>
                    <a:pt x="1095" y="22129"/>
                  </a:lnTo>
                  <a:close/>
                  <a:moveTo>
                    <a:pt x="882" y="22189"/>
                  </a:moveTo>
                  <a:cubicBezTo>
                    <a:pt x="882" y="22189"/>
                    <a:pt x="852" y="22220"/>
                    <a:pt x="943" y="22311"/>
                  </a:cubicBezTo>
                  <a:cubicBezTo>
                    <a:pt x="943" y="22311"/>
                    <a:pt x="973" y="22220"/>
                    <a:pt x="882" y="22189"/>
                  </a:cubicBezTo>
                  <a:close/>
                  <a:moveTo>
                    <a:pt x="852" y="22280"/>
                  </a:moveTo>
                  <a:cubicBezTo>
                    <a:pt x="852" y="22281"/>
                    <a:pt x="821" y="22311"/>
                    <a:pt x="882" y="22341"/>
                  </a:cubicBezTo>
                  <a:cubicBezTo>
                    <a:pt x="882" y="22341"/>
                    <a:pt x="882" y="22311"/>
                    <a:pt x="852" y="22280"/>
                  </a:cubicBezTo>
                  <a:close/>
                  <a:moveTo>
                    <a:pt x="730" y="22311"/>
                  </a:moveTo>
                  <a:cubicBezTo>
                    <a:pt x="730" y="22311"/>
                    <a:pt x="700" y="22341"/>
                    <a:pt x="730" y="22432"/>
                  </a:cubicBezTo>
                  <a:cubicBezTo>
                    <a:pt x="730" y="22432"/>
                    <a:pt x="791" y="22341"/>
                    <a:pt x="730" y="22311"/>
                  </a:cubicBezTo>
                  <a:close/>
                  <a:moveTo>
                    <a:pt x="639" y="22372"/>
                  </a:moveTo>
                  <a:cubicBezTo>
                    <a:pt x="639" y="22372"/>
                    <a:pt x="639" y="22432"/>
                    <a:pt x="669" y="22463"/>
                  </a:cubicBezTo>
                  <a:cubicBezTo>
                    <a:pt x="669" y="22463"/>
                    <a:pt x="669" y="22432"/>
                    <a:pt x="639" y="22372"/>
                  </a:cubicBezTo>
                  <a:close/>
                  <a:moveTo>
                    <a:pt x="669" y="22341"/>
                  </a:moveTo>
                  <a:lnTo>
                    <a:pt x="669" y="22341"/>
                  </a:lnTo>
                  <a:cubicBezTo>
                    <a:pt x="669" y="22341"/>
                    <a:pt x="639" y="22372"/>
                    <a:pt x="700" y="22463"/>
                  </a:cubicBezTo>
                  <a:cubicBezTo>
                    <a:pt x="700" y="22463"/>
                    <a:pt x="700" y="22372"/>
                    <a:pt x="669" y="22341"/>
                  </a:cubicBezTo>
                  <a:close/>
                  <a:moveTo>
                    <a:pt x="426" y="22706"/>
                  </a:moveTo>
                  <a:cubicBezTo>
                    <a:pt x="426" y="22706"/>
                    <a:pt x="426" y="22736"/>
                    <a:pt x="456" y="22736"/>
                  </a:cubicBezTo>
                  <a:lnTo>
                    <a:pt x="426" y="22706"/>
                  </a:lnTo>
                  <a:close/>
                  <a:moveTo>
                    <a:pt x="365" y="22706"/>
                  </a:moveTo>
                  <a:cubicBezTo>
                    <a:pt x="365" y="22706"/>
                    <a:pt x="365" y="22767"/>
                    <a:pt x="456" y="22767"/>
                  </a:cubicBezTo>
                  <a:cubicBezTo>
                    <a:pt x="456" y="22767"/>
                    <a:pt x="426" y="22736"/>
                    <a:pt x="365" y="22706"/>
                  </a:cubicBezTo>
                  <a:close/>
                  <a:moveTo>
                    <a:pt x="152" y="23344"/>
                  </a:moveTo>
                  <a:cubicBezTo>
                    <a:pt x="122" y="23375"/>
                    <a:pt x="274" y="23375"/>
                    <a:pt x="274" y="23375"/>
                  </a:cubicBezTo>
                  <a:cubicBezTo>
                    <a:pt x="274" y="23375"/>
                    <a:pt x="213" y="23344"/>
                    <a:pt x="152" y="23344"/>
                  </a:cubicBezTo>
                  <a:close/>
                  <a:moveTo>
                    <a:pt x="365" y="23922"/>
                  </a:moveTo>
                  <a:cubicBezTo>
                    <a:pt x="365" y="23922"/>
                    <a:pt x="244" y="23922"/>
                    <a:pt x="244" y="23952"/>
                  </a:cubicBezTo>
                  <a:cubicBezTo>
                    <a:pt x="244" y="23967"/>
                    <a:pt x="251" y="23973"/>
                    <a:pt x="263" y="23973"/>
                  </a:cubicBezTo>
                  <a:cubicBezTo>
                    <a:pt x="297" y="23973"/>
                    <a:pt x="365" y="23922"/>
                    <a:pt x="365" y="23922"/>
                  </a:cubicBezTo>
                  <a:close/>
                  <a:moveTo>
                    <a:pt x="21490" y="1"/>
                  </a:moveTo>
                  <a:lnTo>
                    <a:pt x="21490" y="1"/>
                  </a:lnTo>
                  <a:cubicBezTo>
                    <a:pt x="21490" y="1"/>
                    <a:pt x="20639" y="441"/>
                    <a:pt x="20638" y="1322"/>
                  </a:cubicBezTo>
                  <a:lnTo>
                    <a:pt x="20638" y="1322"/>
                  </a:lnTo>
                  <a:cubicBezTo>
                    <a:pt x="20632" y="1095"/>
                    <a:pt x="20581" y="106"/>
                    <a:pt x="20134" y="106"/>
                  </a:cubicBezTo>
                  <a:cubicBezTo>
                    <a:pt x="20102" y="106"/>
                    <a:pt x="20068" y="111"/>
                    <a:pt x="20031" y="122"/>
                  </a:cubicBezTo>
                  <a:cubicBezTo>
                    <a:pt x="20031" y="122"/>
                    <a:pt x="19423" y="730"/>
                    <a:pt x="19970" y="1611"/>
                  </a:cubicBezTo>
                  <a:cubicBezTo>
                    <a:pt x="19970" y="1611"/>
                    <a:pt x="19564" y="1003"/>
                    <a:pt x="19092" y="1003"/>
                  </a:cubicBezTo>
                  <a:cubicBezTo>
                    <a:pt x="19081" y="1003"/>
                    <a:pt x="19070" y="1003"/>
                    <a:pt x="19059" y="1004"/>
                  </a:cubicBezTo>
                  <a:cubicBezTo>
                    <a:pt x="19059" y="1004"/>
                    <a:pt x="18663" y="1368"/>
                    <a:pt x="19332" y="1946"/>
                  </a:cubicBezTo>
                  <a:cubicBezTo>
                    <a:pt x="19332" y="1946"/>
                    <a:pt x="19008" y="1676"/>
                    <a:pt x="18693" y="1676"/>
                  </a:cubicBezTo>
                  <a:cubicBezTo>
                    <a:pt x="18598" y="1676"/>
                    <a:pt x="18504" y="1700"/>
                    <a:pt x="18420" y="1763"/>
                  </a:cubicBezTo>
                  <a:cubicBezTo>
                    <a:pt x="18420" y="1763"/>
                    <a:pt x="18299" y="2098"/>
                    <a:pt x="18876" y="2463"/>
                  </a:cubicBezTo>
                  <a:cubicBezTo>
                    <a:pt x="18876" y="2463"/>
                    <a:pt x="18800" y="2425"/>
                    <a:pt x="18694" y="2425"/>
                  </a:cubicBezTo>
                  <a:cubicBezTo>
                    <a:pt x="18587" y="2425"/>
                    <a:pt x="18451" y="2463"/>
                    <a:pt x="18329" y="2615"/>
                  </a:cubicBezTo>
                  <a:cubicBezTo>
                    <a:pt x="18329" y="2615"/>
                    <a:pt x="18127" y="2780"/>
                    <a:pt x="18280" y="3069"/>
                  </a:cubicBezTo>
                  <a:lnTo>
                    <a:pt x="18280" y="3069"/>
                  </a:lnTo>
                  <a:cubicBezTo>
                    <a:pt x="18027" y="2789"/>
                    <a:pt x="17614" y="2396"/>
                    <a:pt x="17288" y="2396"/>
                  </a:cubicBezTo>
                  <a:cubicBezTo>
                    <a:pt x="17214" y="2396"/>
                    <a:pt x="17145" y="2416"/>
                    <a:pt x="17083" y="2463"/>
                  </a:cubicBezTo>
                  <a:cubicBezTo>
                    <a:pt x="17083" y="2463"/>
                    <a:pt x="16934" y="2809"/>
                    <a:pt x="17576" y="3458"/>
                  </a:cubicBezTo>
                  <a:lnTo>
                    <a:pt x="17576" y="3458"/>
                  </a:lnTo>
                  <a:cubicBezTo>
                    <a:pt x="17458" y="3386"/>
                    <a:pt x="17291" y="3323"/>
                    <a:pt x="17069" y="3323"/>
                  </a:cubicBezTo>
                  <a:cubicBezTo>
                    <a:pt x="16998" y="3323"/>
                    <a:pt x="16922" y="3330"/>
                    <a:pt x="16840" y="3344"/>
                  </a:cubicBezTo>
                  <a:cubicBezTo>
                    <a:pt x="16840" y="3344"/>
                    <a:pt x="16597" y="3830"/>
                    <a:pt x="17508" y="4226"/>
                  </a:cubicBezTo>
                  <a:lnTo>
                    <a:pt x="17508" y="4226"/>
                  </a:lnTo>
                  <a:cubicBezTo>
                    <a:pt x="17508" y="4226"/>
                    <a:pt x="17406" y="4204"/>
                    <a:pt x="17253" y="4204"/>
                  </a:cubicBezTo>
                  <a:cubicBezTo>
                    <a:pt x="17044" y="4204"/>
                    <a:pt x="16739" y="4245"/>
                    <a:pt x="16475" y="4438"/>
                  </a:cubicBezTo>
                  <a:cubicBezTo>
                    <a:pt x="16475" y="4438"/>
                    <a:pt x="16353" y="4955"/>
                    <a:pt x="17356" y="4955"/>
                  </a:cubicBezTo>
                  <a:cubicBezTo>
                    <a:pt x="17356" y="4955"/>
                    <a:pt x="17204" y="5137"/>
                    <a:pt x="17204" y="5411"/>
                  </a:cubicBezTo>
                  <a:cubicBezTo>
                    <a:pt x="17204" y="5411"/>
                    <a:pt x="16791" y="4860"/>
                    <a:pt x="16384" y="4860"/>
                  </a:cubicBezTo>
                  <a:cubicBezTo>
                    <a:pt x="16364" y="4860"/>
                    <a:pt x="16343" y="4861"/>
                    <a:pt x="16323" y="4864"/>
                  </a:cubicBezTo>
                  <a:cubicBezTo>
                    <a:pt x="16323" y="4864"/>
                    <a:pt x="16085" y="4996"/>
                    <a:pt x="16643" y="5628"/>
                  </a:cubicBezTo>
                  <a:lnTo>
                    <a:pt x="16643" y="5628"/>
                  </a:lnTo>
                  <a:cubicBezTo>
                    <a:pt x="16496" y="5481"/>
                    <a:pt x="16254" y="5278"/>
                    <a:pt x="16045" y="5278"/>
                  </a:cubicBezTo>
                  <a:cubicBezTo>
                    <a:pt x="15993" y="5278"/>
                    <a:pt x="15943" y="5291"/>
                    <a:pt x="15897" y="5320"/>
                  </a:cubicBezTo>
                  <a:cubicBezTo>
                    <a:pt x="15897" y="5320"/>
                    <a:pt x="15897" y="5867"/>
                    <a:pt x="16384" y="6110"/>
                  </a:cubicBezTo>
                  <a:cubicBezTo>
                    <a:pt x="16384" y="6110"/>
                    <a:pt x="16213" y="6195"/>
                    <a:pt x="16092" y="6531"/>
                  </a:cubicBezTo>
                  <a:lnTo>
                    <a:pt x="16092" y="6531"/>
                  </a:lnTo>
                  <a:cubicBezTo>
                    <a:pt x="16124" y="6418"/>
                    <a:pt x="16166" y="6055"/>
                    <a:pt x="15533" y="5776"/>
                  </a:cubicBezTo>
                  <a:lnTo>
                    <a:pt x="15533" y="5776"/>
                  </a:lnTo>
                  <a:cubicBezTo>
                    <a:pt x="15533" y="5776"/>
                    <a:pt x="15259" y="6262"/>
                    <a:pt x="15776" y="6688"/>
                  </a:cubicBezTo>
                  <a:cubicBezTo>
                    <a:pt x="15776" y="6688"/>
                    <a:pt x="15715" y="6718"/>
                    <a:pt x="15624" y="6870"/>
                  </a:cubicBezTo>
                  <a:cubicBezTo>
                    <a:pt x="15624" y="6870"/>
                    <a:pt x="15745" y="6505"/>
                    <a:pt x="15168" y="6171"/>
                  </a:cubicBezTo>
                  <a:lnTo>
                    <a:pt x="15168" y="6171"/>
                  </a:lnTo>
                  <a:cubicBezTo>
                    <a:pt x="15168" y="6171"/>
                    <a:pt x="14986" y="6201"/>
                    <a:pt x="15289" y="6931"/>
                  </a:cubicBezTo>
                  <a:cubicBezTo>
                    <a:pt x="15289" y="6931"/>
                    <a:pt x="15198" y="6916"/>
                    <a:pt x="15077" y="6916"/>
                  </a:cubicBezTo>
                  <a:cubicBezTo>
                    <a:pt x="14955" y="6916"/>
                    <a:pt x="14803" y="6931"/>
                    <a:pt x="14682" y="6992"/>
                  </a:cubicBezTo>
                  <a:cubicBezTo>
                    <a:pt x="14682" y="6992"/>
                    <a:pt x="15138" y="6171"/>
                    <a:pt x="14864" y="5715"/>
                  </a:cubicBezTo>
                  <a:lnTo>
                    <a:pt x="14864" y="5715"/>
                  </a:lnTo>
                  <a:cubicBezTo>
                    <a:pt x="14864" y="5715"/>
                    <a:pt x="14454" y="5988"/>
                    <a:pt x="14360" y="6870"/>
                  </a:cubicBezTo>
                  <a:lnTo>
                    <a:pt x="14360" y="6870"/>
                  </a:lnTo>
                  <a:cubicBezTo>
                    <a:pt x="14376" y="6590"/>
                    <a:pt x="14371" y="6004"/>
                    <a:pt x="14074" y="5867"/>
                  </a:cubicBezTo>
                  <a:cubicBezTo>
                    <a:pt x="14074" y="5867"/>
                    <a:pt x="13618" y="6171"/>
                    <a:pt x="13800" y="6992"/>
                  </a:cubicBezTo>
                  <a:cubicBezTo>
                    <a:pt x="13800" y="6992"/>
                    <a:pt x="13781" y="6990"/>
                    <a:pt x="13750" y="6990"/>
                  </a:cubicBezTo>
                  <a:cubicBezTo>
                    <a:pt x="13658" y="6990"/>
                    <a:pt x="13458" y="7007"/>
                    <a:pt x="13344" y="7143"/>
                  </a:cubicBezTo>
                  <a:cubicBezTo>
                    <a:pt x="13344" y="7143"/>
                    <a:pt x="13800" y="6384"/>
                    <a:pt x="13557" y="5745"/>
                  </a:cubicBezTo>
                  <a:lnTo>
                    <a:pt x="13557" y="5745"/>
                  </a:lnTo>
                  <a:cubicBezTo>
                    <a:pt x="13557" y="5745"/>
                    <a:pt x="12979" y="5867"/>
                    <a:pt x="13010" y="7265"/>
                  </a:cubicBezTo>
                  <a:cubicBezTo>
                    <a:pt x="13010" y="7265"/>
                    <a:pt x="12966" y="7232"/>
                    <a:pt x="12892" y="7232"/>
                  </a:cubicBezTo>
                  <a:cubicBezTo>
                    <a:pt x="12842" y="7232"/>
                    <a:pt x="12779" y="7247"/>
                    <a:pt x="12706" y="7295"/>
                  </a:cubicBezTo>
                  <a:cubicBezTo>
                    <a:pt x="12706" y="7295"/>
                    <a:pt x="13162" y="6171"/>
                    <a:pt x="12706" y="5654"/>
                  </a:cubicBezTo>
                  <a:cubicBezTo>
                    <a:pt x="12706" y="5654"/>
                    <a:pt x="12220" y="6384"/>
                    <a:pt x="12432" y="7295"/>
                  </a:cubicBezTo>
                  <a:cubicBezTo>
                    <a:pt x="12432" y="7295"/>
                    <a:pt x="12426" y="7292"/>
                    <a:pt x="12408" y="7292"/>
                  </a:cubicBezTo>
                  <a:cubicBezTo>
                    <a:pt x="12372" y="7292"/>
                    <a:pt x="12290" y="7306"/>
                    <a:pt x="12128" y="7387"/>
                  </a:cubicBezTo>
                  <a:cubicBezTo>
                    <a:pt x="12128" y="7387"/>
                    <a:pt x="12502" y="5598"/>
                    <a:pt x="11924" y="5598"/>
                  </a:cubicBezTo>
                  <a:cubicBezTo>
                    <a:pt x="11885" y="5598"/>
                    <a:pt x="11842" y="5606"/>
                    <a:pt x="11794" y="5624"/>
                  </a:cubicBezTo>
                  <a:cubicBezTo>
                    <a:pt x="11540" y="5708"/>
                    <a:pt x="11130" y="6419"/>
                    <a:pt x="11555" y="7273"/>
                  </a:cubicBezTo>
                  <a:lnTo>
                    <a:pt x="11555" y="7273"/>
                  </a:lnTo>
                  <a:cubicBezTo>
                    <a:pt x="11471" y="7172"/>
                    <a:pt x="11336" y="7071"/>
                    <a:pt x="11129" y="7071"/>
                  </a:cubicBezTo>
                  <a:cubicBezTo>
                    <a:pt x="11090" y="7071"/>
                    <a:pt x="11048" y="7075"/>
                    <a:pt x="11004" y="7083"/>
                  </a:cubicBezTo>
                  <a:cubicBezTo>
                    <a:pt x="11004" y="7083"/>
                    <a:pt x="10832" y="7211"/>
                    <a:pt x="11047" y="7505"/>
                  </a:cubicBezTo>
                  <a:lnTo>
                    <a:pt x="11047" y="7505"/>
                  </a:lnTo>
                  <a:cubicBezTo>
                    <a:pt x="10826" y="7284"/>
                    <a:pt x="10394" y="6920"/>
                    <a:pt x="9788" y="6718"/>
                  </a:cubicBezTo>
                  <a:lnTo>
                    <a:pt x="9788" y="6718"/>
                  </a:lnTo>
                  <a:cubicBezTo>
                    <a:pt x="9788" y="6718"/>
                    <a:pt x="9769" y="7250"/>
                    <a:pt x="10256" y="7698"/>
                  </a:cubicBezTo>
                  <a:lnTo>
                    <a:pt x="10256" y="7698"/>
                  </a:lnTo>
                  <a:cubicBezTo>
                    <a:pt x="9973" y="7542"/>
                    <a:pt x="9612" y="7390"/>
                    <a:pt x="9284" y="7390"/>
                  </a:cubicBezTo>
                  <a:cubicBezTo>
                    <a:pt x="9206" y="7390"/>
                    <a:pt x="9131" y="7398"/>
                    <a:pt x="9058" y="7417"/>
                  </a:cubicBezTo>
                  <a:cubicBezTo>
                    <a:pt x="9058" y="7417"/>
                    <a:pt x="9028" y="8086"/>
                    <a:pt x="10244" y="8450"/>
                  </a:cubicBezTo>
                  <a:cubicBezTo>
                    <a:pt x="10244" y="8450"/>
                    <a:pt x="10122" y="8602"/>
                    <a:pt x="10061" y="8785"/>
                  </a:cubicBezTo>
                  <a:cubicBezTo>
                    <a:pt x="10061" y="8785"/>
                    <a:pt x="10061" y="8542"/>
                    <a:pt x="9605" y="8481"/>
                  </a:cubicBezTo>
                  <a:lnTo>
                    <a:pt x="9605" y="8481"/>
                  </a:lnTo>
                  <a:cubicBezTo>
                    <a:pt x="9605" y="8481"/>
                    <a:pt x="9362" y="8785"/>
                    <a:pt x="9818" y="9089"/>
                  </a:cubicBezTo>
                  <a:cubicBezTo>
                    <a:pt x="9818" y="9089"/>
                    <a:pt x="9666" y="9271"/>
                    <a:pt x="9605" y="9423"/>
                  </a:cubicBezTo>
                  <a:cubicBezTo>
                    <a:pt x="9605" y="9423"/>
                    <a:pt x="9393" y="8785"/>
                    <a:pt x="8846" y="8238"/>
                  </a:cubicBezTo>
                  <a:lnTo>
                    <a:pt x="8846" y="8238"/>
                  </a:lnTo>
                  <a:cubicBezTo>
                    <a:pt x="8846" y="8238"/>
                    <a:pt x="8691" y="8899"/>
                    <a:pt x="8984" y="9358"/>
                  </a:cubicBezTo>
                  <a:lnTo>
                    <a:pt x="8984" y="9358"/>
                  </a:lnTo>
                  <a:cubicBezTo>
                    <a:pt x="8826" y="9232"/>
                    <a:pt x="8562" y="9090"/>
                    <a:pt x="8146" y="9058"/>
                  </a:cubicBezTo>
                  <a:cubicBezTo>
                    <a:pt x="8102" y="9053"/>
                    <a:pt x="8062" y="9051"/>
                    <a:pt x="8026" y="9051"/>
                  </a:cubicBezTo>
                  <a:cubicBezTo>
                    <a:pt x="7425" y="9051"/>
                    <a:pt x="8010" y="9734"/>
                    <a:pt x="8785" y="9849"/>
                  </a:cubicBezTo>
                  <a:cubicBezTo>
                    <a:pt x="8785" y="9849"/>
                    <a:pt x="8694" y="10001"/>
                    <a:pt x="8633" y="10213"/>
                  </a:cubicBezTo>
                  <a:cubicBezTo>
                    <a:pt x="8633" y="10213"/>
                    <a:pt x="8044" y="9890"/>
                    <a:pt x="7722" y="9890"/>
                  </a:cubicBezTo>
                  <a:cubicBezTo>
                    <a:pt x="7637" y="9890"/>
                    <a:pt x="7570" y="9913"/>
                    <a:pt x="7539" y="9970"/>
                  </a:cubicBezTo>
                  <a:cubicBezTo>
                    <a:pt x="7356" y="10213"/>
                    <a:pt x="8086" y="10487"/>
                    <a:pt x="8542" y="10609"/>
                  </a:cubicBezTo>
                  <a:cubicBezTo>
                    <a:pt x="8542" y="10609"/>
                    <a:pt x="8390" y="10943"/>
                    <a:pt x="8390" y="11034"/>
                  </a:cubicBezTo>
                  <a:cubicBezTo>
                    <a:pt x="8390" y="11034"/>
                    <a:pt x="8260" y="10723"/>
                    <a:pt x="7953" y="10723"/>
                  </a:cubicBezTo>
                  <a:cubicBezTo>
                    <a:pt x="7928" y="10723"/>
                    <a:pt x="7901" y="10725"/>
                    <a:pt x="7873" y="10730"/>
                  </a:cubicBezTo>
                  <a:cubicBezTo>
                    <a:pt x="7539" y="10761"/>
                    <a:pt x="7873" y="11095"/>
                    <a:pt x="8268" y="11186"/>
                  </a:cubicBezTo>
                  <a:cubicBezTo>
                    <a:pt x="8268" y="11186"/>
                    <a:pt x="8238" y="11277"/>
                    <a:pt x="8238" y="11338"/>
                  </a:cubicBezTo>
                  <a:cubicBezTo>
                    <a:pt x="8238" y="11338"/>
                    <a:pt x="7873" y="10913"/>
                    <a:pt x="7387" y="10821"/>
                  </a:cubicBezTo>
                  <a:cubicBezTo>
                    <a:pt x="7367" y="10819"/>
                    <a:pt x="7349" y="10817"/>
                    <a:pt x="7334" y="10817"/>
                  </a:cubicBezTo>
                  <a:cubicBezTo>
                    <a:pt x="6993" y="10817"/>
                    <a:pt x="7680" y="11433"/>
                    <a:pt x="8116" y="11520"/>
                  </a:cubicBezTo>
                  <a:cubicBezTo>
                    <a:pt x="8116" y="11520"/>
                    <a:pt x="8116" y="11642"/>
                    <a:pt x="8086" y="11703"/>
                  </a:cubicBezTo>
                  <a:cubicBezTo>
                    <a:pt x="8086" y="11703"/>
                    <a:pt x="7855" y="11587"/>
                    <a:pt x="7697" y="11587"/>
                  </a:cubicBezTo>
                  <a:cubicBezTo>
                    <a:pt x="7640" y="11587"/>
                    <a:pt x="7593" y="11602"/>
                    <a:pt x="7569" y="11642"/>
                  </a:cubicBezTo>
                  <a:cubicBezTo>
                    <a:pt x="7508" y="11794"/>
                    <a:pt x="8086" y="11946"/>
                    <a:pt x="8086" y="11946"/>
                  </a:cubicBezTo>
                  <a:cubicBezTo>
                    <a:pt x="8086" y="11946"/>
                    <a:pt x="7934" y="12159"/>
                    <a:pt x="7995" y="12432"/>
                  </a:cubicBezTo>
                  <a:cubicBezTo>
                    <a:pt x="7995" y="12432"/>
                    <a:pt x="7226" y="11821"/>
                    <a:pt x="6800" y="11821"/>
                  </a:cubicBezTo>
                  <a:cubicBezTo>
                    <a:pt x="6696" y="11821"/>
                    <a:pt x="6613" y="11857"/>
                    <a:pt x="6566" y="11946"/>
                  </a:cubicBezTo>
                  <a:cubicBezTo>
                    <a:pt x="6262" y="12402"/>
                    <a:pt x="7508" y="12736"/>
                    <a:pt x="7934" y="12767"/>
                  </a:cubicBezTo>
                  <a:cubicBezTo>
                    <a:pt x="7934" y="12767"/>
                    <a:pt x="7873" y="13101"/>
                    <a:pt x="7843" y="13314"/>
                  </a:cubicBezTo>
                  <a:cubicBezTo>
                    <a:pt x="7843" y="13314"/>
                    <a:pt x="6988" y="12764"/>
                    <a:pt x="6627" y="12764"/>
                  </a:cubicBezTo>
                  <a:cubicBezTo>
                    <a:pt x="6547" y="12764"/>
                    <a:pt x="6491" y="12792"/>
                    <a:pt x="6475" y="12858"/>
                  </a:cubicBezTo>
                  <a:cubicBezTo>
                    <a:pt x="6414" y="13223"/>
                    <a:pt x="7812" y="13618"/>
                    <a:pt x="7812" y="13618"/>
                  </a:cubicBezTo>
                  <a:lnTo>
                    <a:pt x="7721" y="13952"/>
                  </a:lnTo>
                  <a:cubicBezTo>
                    <a:pt x="7721" y="13952"/>
                    <a:pt x="7536" y="13734"/>
                    <a:pt x="7429" y="13734"/>
                  </a:cubicBezTo>
                  <a:cubicBezTo>
                    <a:pt x="7392" y="13734"/>
                    <a:pt x="7364" y="13760"/>
                    <a:pt x="7356" y="13831"/>
                  </a:cubicBezTo>
                  <a:cubicBezTo>
                    <a:pt x="7326" y="14074"/>
                    <a:pt x="7660" y="14165"/>
                    <a:pt x="7660" y="14165"/>
                  </a:cubicBezTo>
                  <a:lnTo>
                    <a:pt x="7569" y="14560"/>
                  </a:lnTo>
                  <a:cubicBezTo>
                    <a:pt x="7569" y="14560"/>
                    <a:pt x="7212" y="13890"/>
                    <a:pt x="6995" y="13890"/>
                  </a:cubicBezTo>
                  <a:cubicBezTo>
                    <a:pt x="6959" y="13890"/>
                    <a:pt x="6926" y="13909"/>
                    <a:pt x="6900" y="13952"/>
                  </a:cubicBezTo>
                  <a:cubicBezTo>
                    <a:pt x="6718" y="14256"/>
                    <a:pt x="7387" y="14773"/>
                    <a:pt x="7387" y="14773"/>
                  </a:cubicBezTo>
                  <a:lnTo>
                    <a:pt x="7265" y="14925"/>
                  </a:lnTo>
                  <a:cubicBezTo>
                    <a:pt x="7265" y="14925"/>
                    <a:pt x="7086" y="14363"/>
                    <a:pt x="6846" y="14363"/>
                  </a:cubicBezTo>
                  <a:cubicBezTo>
                    <a:pt x="6824" y="14363"/>
                    <a:pt x="6801" y="14367"/>
                    <a:pt x="6779" y="14378"/>
                  </a:cubicBezTo>
                  <a:cubicBezTo>
                    <a:pt x="6505" y="14469"/>
                    <a:pt x="7083" y="15138"/>
                    <a:pt x="7083" y="15138"/>
                  </a:cubicBezTo>
                  <a:lnTo>
                    <a:pt x="6779" y="15320"/>
                  </a:lnTo>
                  <a:cubicBezTo>
                    <a:pt x="6779" y="15320"/>
                    <a:pt x="6608" y="14069"/>
                    <a:pt x="5910" y="14069"/>
                  </a:cubicBezTo>
                  <a:cubicBezTo>
                    <a:pt x="5886" y="14069"/>
                    <a:pt x="5861" y="14071"/>
                    <a:pt x="5836" y="14074"/>
                  </a:cubicBezTo>
                  <a:cubicBezTo>
                    <a:pt x="5836" y="14074"/>
                    <a:pt x="5441" y="14834"/>
                    <a:pt x="6444" y="15593"/>
                  </a:cubicBezTo>
                  <a:lnTo>
                    <a:pt x="6292" y="15745"/>
                  </a:lnTo>
                  <a:cubicBezTo>
                    <a:pt x="6292" y="15745"/>
                    <a:pt x="6171" y="15381"/>
                    <a:pt x="5867" y="15320"/>
                  </a:cubicBezTo>
                  <a:lnTo>
                    <a:pt x="5867" y="15320"/>
                  </a:lnTo>
                  <a:cubicBezTo>
                    <a:pt x="5867" y="15320"/>
                    <a:pt x="5654" y="15502"/>
                    <a:pt x="6140" y="15837"/>
                  </a:cubicBezTo>
                  <a:lnTo>
                    <a:pt x="5958" y="16049"/>
                  </a:lnTo>
                  <a:cubicBezTo>
                    <a:pt x="5958" y="16049"/>
                    <a:pt x="5897" y="15654"/>
                    <a:pt x="5745" y="15654"/>
                  </a:cubicBezTo>
                  <a:cubicBezTo>
                    <a:pt x="5745" y="15654"/>
                    <a:pt x="5532" y="15745"/>
                    <a:pt x="5806" y="16080"/>
                  </a:cubicBezTo>
                  <a:cubicBezTo>
                    <a:pt x="5806" y="16080"/>
                    <a:pt x="5684" y="16110"/>
                    <a:pt x="5593" y="16262"/>
                  </a:cubicBezTo>
                  <a:cubicBezTo>
                    <a:pt x="5593" y="16262"/>
                    <a:pt x="5745" y="15654"/>
                    <a:pt x="5380" y="15472"/>
                  </a:cubicBezTo>
                  <a:lnTo>
                    <a:pt x="5380" y="15472"/>
                  </a:lnTo>
                  <a:cubicBezTo>
                    <a:pt x="5380" y="15472"/>
                    <a:pt x="5046" y="15533"/>
                    <a:pt x="5411" y="16384"/>
                  </a:cubicBezTo>
                  <a:cubicBezTo>
                    <a:pt x="5411" y="16384"/>
                    <a:pt x="5289" y="16414"/>
                    <a:pt x="5198" y="16536"/>
                  </a:cubicBezTo>
                  <a:cubicBezTo>
                    <a:pt x="5198" y="16536"/>
                    <a:pt x="5259" y="15928"/>
                    <a:pt x="4955" y="15928"/>
                  </a:cubicBezTo>
                  <a:cubicBezTo>
                    <a:pt x="4651" y="15928"/>
                    <a:pt x="5137" y="16657"/>
                    <a:pt x="5137" y="16657"/>
                  </a:cubicBezTo>
                  <a:cubicBezTo>
                    <a:pt x="5137" y="16657"/>
                    <a:pt x="5092" y="16642"/>
                    <a:pt x="5039" y="16642"/>
                  </a:cubicBezTo>
                  <a:cubicBezTo>
                    <a:pt x="4985" y="16642"/>
                    <a:pt x="4925" y="16657"/>
                    <a:pt x="4894" y="16718"/>
                  </a:cubicBezTo>
                  <a:cubicBezTo>
                    <a:pt x="4894" y="16718"/>
                    <a:pt x="4985" y="16141"/>
                    <a:pt x="4651" y="16049"/>
                  </a:cubicBezTo>
                  <a:lnTo>
                    <a:pt x="4651" y="16049"/>
                  </a:lnTo>
                  <a:cubicBezTo>
                    <a:pt x="4651" y="16049"/>
                    <a:pt x="4377" y="16293"/>
                    <a:pt x="4742" y="16748"/>
                  </a:cubicBezTo>
                  <a:lnTo>
                    <a:pt x="4621" y="16809"/>
                  </a:lnTo>
                  <a:cubicBezTo>
                    <a:pt x="4621" y="16809"/>
                    <a:pt x="4681" y="16505"/>
                    <a:pt x="4377" y="16384"/>
                  </a:cubicBezTo>
                  <a:lnTo>
                    <a:pt x="4377" y="16384"/>
                  </a:lnTo>
                  <a:cubicBezTo>
                    <a:pt x="4377" y="16384"/>
                    <a:pt x="4195" y="16566"/>
                    <a:pt x="4469" y="16870"/>
                  </a:cubicBezTo>
                  <a:lnTo>
                    <a:pt x="4347" y="16961"/>
                  </a:lnTo>
                  <a:cubicBezTo>
                    <a:pt x="4347" y="16961"/>
                    <a:pt x="4377" y="16566"/>
                    <a:pt x="4043" y="16232"/>
                  </a:cubicBezTo>
                  <a:lnTo>
                    <a:pt x="4043" y="16232"/>
                  </a:lnTo>
                  <a:cubicBezTo>
                    <a:pt x="4043" y="16232"/>
                    <a:pt x="3739" y="16262"/>
                    <a:pt x="4165" y="16992"/>
                  </a:cubicBezTo>
                  <a:lnTo>
                    <a:pt x="4013" y="17113"/>
                  </a:lnTo>
                  <a:cubicBezTo>
                    <a:pt x="4013" y="17113"/>
                    <a:pt x="4043" y="16870"/>
                    <a:pt x="3891" y="16870"/>
                  </a:cubicBezTo>
                  <a:cubicBezTo>
                    <a:pt x="3885" y="16869"/>
                    <a:pt x="3879" y="16868"/>
                    <a:pt x="3874" y="16868"/>
                  </a:cubicBezTo>
                  <a:cubicBezTo>
                    <a:pt x="3753" y="16868"/>
                    <a:pt x="3921" y="17204"/>
                    <a:pt x="3921" y="17204"/>
                  </a:cubicBezTo>
                  <a:lnTo>
                    <a:pt x="3739" y="17356"/>
                  </a:lnTo>
                  <a:cubicBezTo>
                    <a:pt x="3739" y="17356"/>
                    <a:pt x="3982" y="16870"/>
                    <a:pt x="3526" y="16688"/>
                  </a:cubicBezTo>
                  <a:lnTo>
                    <a:pt x="3526" y="16688"/>
                  </a:lnTo>
                  <a:cubicBezTo>
                    <a:pt x="3526" y="16688"/>
                    <a:pt x="3222" y="17113"/>
                    <a:pt x="3587" y="17448"/>
                  </a:cubicBezTo>
                  <a:lnTo>
                    <a:pt x="3405" y="17569"/>
                  </a:lnTo>
                  <a:cubicBezTo>
                    <a:pt x="3405" y="17569"/>
                    <a:pt x="3374" y="17144"/>
                    <a:pt x="3222" y="17144"/>
                  </a:cubicBezTo>
                  <a:cubicBezTo>
                    <a:pt x="3222" y="17144"/>
                    <a:pt x="2979" y="17296"/>
                    <a:pt x="3253" y="17600"/>
                  </a:cubicBezTo>
                  <a:lnTo>
                    <a:pt x="3070" y="17782"/>
                  </a:lnTo>
                  <a:cubicBezTo>
                    <a:pt x="3070" y="17782"/>
                    <a:pt x="3222" y="17508"/>
                    <a:pt x="2949" y="17296"/>
                  </a:cubicBezTo>
                  <a:cubicBezTo>
                    <a:pt x="2949" y="17296"/>
                    <a:pt x="2675" y="17478"/>
                    <a:pt x="2918" y="17812"/>
                  </a:cubicBezTo>
                  <a:lnTo>
                    <a:pt x="2766" y="18025"/>
                  </a:lnTo>
                  <a:cubicBezTo>
                    <a:pt x="2766" y="18025"/>
                    <a:pt x="2858" y="17812"/>
                    <a:pt x="2554" y="17721"/>
                  </a:cubicBezTo>
                  <a:cubicBezTo>
                    <a:pt x="2518" y="17707"/>
                    <a:pt x="2492" y="17701"/>
                    <a:pt x="2474" y="17701"/>
                  </a:cubicBezTo>
                  <a:cubicBezTo>
                    <a:pt x="2337" y="17701"/>
                    <a:pt x="2645" y="18055"/>
                    <a:pt x="2645" y="18055"/>
                  </a:cubicBezTo>
                  <a:lnTo>
                    <a:pt x="2463" y="18116"/>
                  </a:lnTo>
                  <a:cubicBezTo>
                    <a:pt x="2463" y="18116"/>
                    <a:pt x="2523" y="17934"/>
                    <a:pt x="2371" y="17904"/>
                  </a:cubicBezTo>
                  <a:cubicBezTo>
                    <a:pt x="2364" y="17902"/>
                    <a:pt x="2358" y="17901"/>
                    <a:pt x="2352" y="17901"/>
                  </a:cubicBezTo>
                  <a:cubicBezTo>
                    <a:pt x="2319" y="17901"/>
                    <a:pt x="2306" y="17922"/>
                    <a:pt x="2304" y="17953"/>
                  </a:cubicBezTo>
                  <a:lnTo>
                    <a:pt x="2304" y="17953"/>
                  </a:lnTo>
                  <a:cubicBezTo>
                    <a:pt x="2268" y="17862"/>
                    <a:pt x="2199" y="17782"/>
                    <a:pt x="2067" y="17782"/>
                  </a:cubicBezTo>
                  <a:cubicBezTo>
                    <a:pt x="2067" y="17782"/>
                    <a:pt x="1855" y="18086"/>
                    <a:pt x="2250" y="18238"/>
                  </a:cubicBezTo>
                  <a:lnTo>
                    <a:pt x="2219" y="18268"/>
                  </a:lnTo>
                  <a:cubicBezTo>
                    <a:pt x="2219" y="18268"/>
                    <a:pt x="2130" y="18201"/>
                    <a:pt x="2104" y="18201"/>
                  </a:cubicBezTo>
                  <a:cubicBezTo>
                    <a:pt x="2100" y="18201"/>
                    <a:pt x="2098" y="18203"/>
                    <a:pt x="2098" y="18207"/>
                  </a:cubicBezTo>
                  <a:cubicBezTo>
                    <a:pt x="2098" y="18207"/>
                    <a:pt x="2067" y="18268"/>
                    <a:pt x="2189" y="18329"/>
                  </a:cubicBezTo>
                  <a:lnTo>
                    <a:pt x="2159" y="18390"/>
                  </a:lnTo>
                  <a:cubicBezTo>
                    <a:pt x="2159" y="18390"/>
                    <a:pt x="2159" y="18268"/>
                    <a:pt x="2067" y="18268"/>
                  </a:cubicBezTo>
                  <a:cubicBezTo>
                    <a:pt x="2067" y="18268"/>
                    <a:pt x="2037" y="18329"/>
                    <a:pt x="2098" y="18420"/>
                  </a:cubicBezTo>
                  <a:cubicBezTo>
                    <a:pt x="2098" y="18420"/>
                    <a:pt x="2067" y="18481"/>
                    <a:pt x="2067" y="18542"/>
                  </a:cubicBezTo>
                  <a:cubicBezTo>
                    <a:pt x="2067" y="18542"/>
                    <a:pt x="2037" y="18390"/>
                    <a:pt x="1915" y="18390"/>
                  </a:cubicBezTo>
                  <a:cubicBezTo>
                    <a:pt x="1915" y="18390"/>
                    <a:pt x="1885" y="18511"/>
                    <a:pt x="2037" y="18572"/>
                  </a:cubicBezTo>
                  <a:lnTo>
                    <a:pt x="2007" y="18663"/>
                  </a:lnTo>
                  <a:cubicBezTo>
                    <a:pt x="2007" y="18663"/>
                    <a:pt x="2007" y="18612"/>
                    <a:pt x="1968" y="18612"/>
                  </a:cubicBezTo>
                  <a:cubicBezTo>
                    <a:pt x="1955" y="18612"/>
                    <a:pt x="1938" y="18618"/>
                    <a:pt x="1915" y="18633"/>
                  </a:cubicBezTo>
                  <a:cubicBezTo>
                    <a:pt x="1915" y="18633"/>
                    <a:pt x="1915" y="18694"/>
                    <a:pt x="2007" y="18694"/>
                  </a:cubicBezTo>
                  <a:lnTo>
                    <a:pt x="1946" y="18785"/>
                  </a:lnTo>
                  <a:cubicBezTo>
                    <a:pt x="1946" y="18785"/>
                    <a:pt x="1915" y="18694"/>
                    <a:pt x="1763" y="18694"/>
                  </a:cubicBezTo>
                  <a:cubicBezTo>
                    <a:pt x="1763" y="18694"/>
                    <a:pt x="1763" y="18773"/>
                    <a:pt x="1843" y="18803"/>
                  </a:cubicBezTo>
                  <a:lnTo>
                    <a:pt x="1843" y="18803"/>
                  </a:lnTo>
                  <a:cubicBezTo>
                    <a:pt x="1829" y="18805"/>
                    <a:pt x="1813" y="18809"/>
                    <a:pt x="1794" y="18815"/>
                  </a:cubicBezTo>
                  <a:cubicBezTo>
                    <a:pt x="1751" y="18837"/>
                    <a:pt x="1799" y="18858"/>
                    <a:pt x="1852" y="18858"/>
                  </a:cubicBezTo>
                  <a:cubicBezTo>
                    <a:pt x="1875" y="18858"/>
                    <a:pt x="1898" y="18855"/>
                    <a:pt x="1915" y="18846"/>
                  </a:cubicBezTo>
                  <a:lnTo>
                    <a:pt x="1915" y="18876"/>
                  </a:lnTo>
                  <a:cubicBezTo>
                    <a:pt x="1915" y="18876"/>
                    <a:pt x="1902" y="18863"/>
                    <a:pt x="1884" y="18863"/>
                  </a:cubicBezTo>
                  <a:cubicBezTo>
                    <a:pt x="1875" y="18863"/>
                    <a:pt x="1865" y="18866"/>
                    <a:pt x="1855" y="18876"/>
                  </a:cubicBezTo>
                  <a:cubicBezTo>
                    <a:pt x="1855" y="18937"/>
                    <a:pt x="1885" y="18937"/>
                    <a:pt x="1915" y="18937"/>
                  </a:cubicBezTo>
                  <a:lnTo>
                    <a:pt x="1915" y="18967"/>
                  </a:lnTo>
                  <a:cubicBezTo>
                    <a:pt x="1915" y="18967"/>
                    <a:pt x="1885" y="18937"/>
                    <a:pt x="1794" y="18937"/>
                  </a:cubicBezTo>
                  <a:cubicBezTo>
                    <a:pt x="1738" y="18937"/>
                    <a:pt x="1784" y="18988"/>
                    <a:pt x="1885" y="18996"/>
                  </a:cubicBezTo>
                  <a:lnTo>
                    <a:pt x="1885" y="18996"/>
                  </a:lnTo>
                  <a:cubicBezTo>
                    <a:pt x="1885" y="18997"/>
                    <a:pt x="1885" y="18997"/>
                    <a:pt x="1885" y="18998"/>
                  </a:cubicBezTo>
                  <a:cubicBezTo>
                    <a:pt x="1875" y="19008"/>
                    <a:pt x="1875" y="19011"/>
                    <a:pt x="1879" y="19011"/>
                  </a:cubicBezTo>
                  <a:cubicBezTo>
                    <a:pt x="1888" y="19011"/>
                    <a:pt x="1915" y="18998"/>
                    <a:pt x="1915" y="18998"/>
                  </a:cubicBezTo>
                  <a:lnTo>
                    <a:pt x="1915" y="19028"/>
                  </a:lnTo>
                  <a:cubicBezTo>
                    <a:pt x="1915" y="19028"/>
                    <a:pt x="1848" y="19001"/>
                    <a:pt x="1803" y="19001"/>
                  </a:cubicBezTo>
                  <a:cubicBezTo>
                    <a:pt x="1780" y="19001"/>
                    <a:pt x="1763" y="19008"/>
                    <a:pt x="1763" y="19028"/>
                  </a:cubicBezTo>
                  <a:cubicBezTo>
                    <a:pt x="1763" y="19089"/>
                    <a:pt x="1915" y="19089"/>
                    <a:pt x="1915" y="19089"/>
                  </a:cubicBezTo>
                  <a:lnTo>
                    <a:pt x="1915" y="19119"/>
                  </a:lnTo>
                  <a:lnTo>
                    <a:pt x="1855" y="19119"/>
                  </a:lnTo>
                  <a:cubicBezTo>
                    <a:pt x="1855" y="19150"/>
                    <a:pt x="1915" y="19150"/>
                    <a:pt x="1915" y="19150"/>
                  </a:cubicBezTo>
                  <a:lnTo>
                    <a:pt x="1915" y="19180"/>
                  </a:lnTo>
                  <a:cubicBezTo>
                    <a:pt x="1915" y="19180"/>
                    <a:pt x="1888" y="19167"/>
                    <a:pt x="1870" y="19167"/>
                  </a:cubicBezTo>
                  <a:cubicBezTo>
                    <a:pt x="1861" y="19167"/>
                    <a:pt x="1855" y="19170"/>
                    <a:pt x="1855" y="19180"/>
                  </a:cubicBezTo>
                  <a:cubicBezTo>
                    <a:pt x="1855" y="19241"/>
                    <a:pt x="1915" y="19241"/>
                    <a:pt x="1915" y="19241"/>
                  </a:cubicBezTo>
                  <a:lnTo>
                    <a:pt x="1915" y="19271"/>
                  </a:lnTo>
                  <a:cubicBezTo>
                    <a:pt x="1915" y="19271"/>
                    <a:pt x="1821" y="19231"/>
                    <a:pt x="1758" y="19231"/>
                  </a:cubicBezTo>
                  <a:cubicBezTo>
                    <a:pt x="1726" y="19231"/>
                    <a:pt x="1703" y="19241"/>
                    <a:pt x="1703" y="19271"/>
                  </a:cubicBezTo>
                  <a:cubicBezTo>
                    <a:pt x="1703" y="19302"/>
                    <a:pt x="1756" y="19309"/>
                    <a:pt x="1809" y="19309"/>
                  </a:cubicBezTo>
                  <a:cubicBezTo>
                    <a:pt x="1862" y="19309"/>
                    <a:pt x="1915" y="19302"/>
                    <a:pt x="1915" y="19302"/>
                  </a:cubicBezTo>
                  <a:lnTo>
                    <a:pt x="1915" y="19393"/>
                  </a:lnTo>
                  <a:cubicBezTo>
                    <a:pt x="1915" y="19393"/>
                    <a:pt x="1821" y="19339"/>
                    <a:pt x="1722" y="19339"/>
                  </a:cubicBezTo>
                  <a:cubicBezTo>
                    <a:pt x="1672" y="19339"/>
                    <a:pt x="1622" y="19352"/>
                    <a:pt x="1581" y="19393"/>
                  </a:cubicBezTo>
                  <a:cubicBezTo>
                    <a:pt x="1581" y="19393"/>
                    <a:pt x="1617" y="19483"/>
                    <a:pt x="1744" y="19483"/>
                  </a:cubicBezTo>
                  <a:cubicBezTo>
                    <a:pt x="1782" y="19483"/>
                    <a:pt x="1829" y="19475"/>
                    <a:pt x="1885" y="19454"/>
                  </a:cubicBezTo>
                  <a:lnTo>
                    <a:pt x="1885" y="19545"/>
                  </a:lnTo>
                  <a:cubicBezTo>
                    <a:pt x="1885" y="19545"/>
                    <a:pt x="1797" y="19512"/>
                    <a:pt x="1695" y="19512"/>
                  </a:cubicBezTo>
                  <a:cubicBezTo>
                    <a:pt x="1626" y="19512"/>
                    <a:pt x="1551" y="19527"/>
                    <a:pt x="1490" y="19575"/>
                  </a:cubicBezTo>
                  <a:cubicBezTo>
                    <a:pt x="1490" y="19575"/>
                    <a:pt x="1552" y="19653"/>
                    <a:pt x="1687" y="19653"/>
                  </a:cubicBezTo>
                  <a:cubicBezTo>
                    <a:pt x="1741" y="19653"/>
                    <a:pt x="1807" y="19640"/>
                    <a:pt x="1885" y="19606"/>
                  </a:cubicBezTo>
                  <a:lnTo>
                    <a:pt x="1885" y="19636"/>
                  </a:lnTo>
                  <a:cubicBezTo>
                    <a:pt x="1885" y="19636"/>
                    <a:pt x="1763" y="19636"/>
                    <a:pt x="1733" y="19697"/>
                  </a:cubicBezTo>
                  <a:cubicBezTo>
                    <a:pt x="1733" y="19697"/>
                    <a:pt x="1760" y="19724"/>
                    <a:pt x="1805" y="19724"/>
                  </a:cubicBezTo>
                  <a:cubicBezTo>
                    <a:pt x="1828" y="19724"/>
                    <a:pt x="1855" y="19717"/>
                    <a:pt x="1885" y="19697"/>
                  </a:cubicBezTo>
                  <a:cubicBezTo>
                    <a:pt x="1885" y="19697"/>
                    <a:pt x="1885" y="19727"/>
                    <a:pt x="1915" y="19758"/>
                  </a:cubicBezTo>
                  <a:cubicBezTo>
                    <a:pt x="1915" y="19758"/>
                    <a:pt x="1895" y="19754"/>
                    <a:pt x="1867" y="19754"/>
                  </a:cubicBezTo>
                  <a:cubicBezTo>
                    <a:pt x="1811" y="19754"/>
                    <a:pt x="1723" y="19768"/>
                    <a:pt x="1703" y="19849"/>
                  </a:cubicBezTo>
                  <a:cubicBezTo>
                    <a:pt x="1689" y="19870"/>
                    <a:pt x="1694" y="19878"/>
                    <a:pt x="1711" y="19878"/>
                  </a:cubicBezTo>
                  <a:cubicBezTo>
                    <a:pt x="1766" y="19878"/>
                    <a:pt x="1946" y="19788"/>
                    <a:pt x="1946" y="19788"/>
                  </a:cubicBezTo>
                  <a:lnTo>
                    <a:pt x="2007" y="19849"/>
                  </a:lnTo>
                  <a:cubicBezTo>
                    <a:pt x="2007" y="19849"/>
                    <a:pt x="1763" y="19879"/>
                    <a:pt x="1794" y="20001"/>
                  </a:cubicBezTo>
                  <a:cubicBezTo>
                    <a:pt x="1794" y="20017"/>
                    <a:pt x="1801" y="20024"/>
                    <a:pt x="1814" y="20024"/>
                  </a:cubicBezTo>
                  <a:cubicBezTo>
                    <a:pt x="1872" y="20024"/>
                    <a:pt x="2037" y="19879"/>
                    <a:pt x="2037" y="19879"/>
                  </a:cubicBezTo>
                  <a:lnTo>
                    <a:pt x="2067" y="19910"/>
                  </a:lnTo>
                  <a:cubicBezTo>
                    <a:pt x="2067" y="19910"/>
                    <a:pt x="2007" y="20001"/>
                    <a:pt x="2037" y="20001"/>
                  </a:cubicBezTo>
                  <a:cubicBezTo>
                    <a:pt x="2041" y="20005"/>
                    <a:pt x="2046" y="20007"/>
                    <a:pt x="2050" y="20007"/>
                  </a:cubicBezTo>
                  <a:cubicBezTo>
                    <a:pt x="2075" y="20007"/>
                    <a:pt x="2098" y="19940"/>
                    <a:pt x="2098" y="19940"/>
                  </a:cubicBezTo>
                  <a:lnTo>
                    <a:pt x="2159" y="19940"/>
                  </a:lnTo>
                  <a:cubicBezTo>
                    <a:pt x="2159" y="19940"/>
                    <a:pt x="2067" y="20062"/>
                    <a:pt x="2067" y="20153"/>
                  </a:cubicBezTo>
                  <a:cubicBezTo>
                    <a:pt x="2067" y="20153"/>
                    <a:pt x="2054" y="20126"/>
                    <a:pt x="2036" y="20126"/>
                  </a:cubicBezTo>
                  <a:cubicBezTo>
                    <a:pt x="2027" y="20126"/>
                    <a:pt x="2017" y="20133"/>
                    <a:pt x="2007" y="20153"/>
                  </a:cubicBezTo>
                  <a:cubicBezTo>
                    <a:pt x="2007" y="20153"/>
                    <a:pt x="2007" y="20031"/>
                    <a:pt x="1946" y="20031"/>
                  </a:cubicBezTo>
                  <a:cubicBezTo>
                    <a:pt x="1934" y="20043"/>
                    <a:pt x="1927" y="20054"/>
                    <a:pt x="1924" y="20067"/>
                  </a:cubicBezTo>
                  <a:lnTo>
                    <a:pt x="1924" y="20067"/>
                  </a:lnTo>
                  <a:cubicBezTo>
                    <a:pt x="1919" y="20061"/>
                    <a:pt x="1912" y="20057"/>
                    <a:pt x="1903" y="20057"/>
                  </a:cubicBezTo>
                  <a:cubicBezTo>
                    <a:pt x="1898" y="20057"/>
                    <a:pt x="1892" y="20058"/>
                    <a:pt x="1885" y="20062"/>
                  </a:cubicBezTo>
                  <a:cubicBezTo>
                    <a:pt x="1855" y="20092"/>
                    <a:pt x="1915" y="20183"/>
                    <a:pt x="1915" y="20183"/>
                  </a:cubicBezTo>
                  <a:cubicBezTo>
                    <a:pt x="1915" y="20183"/>
                    <a:pt x="1855" y="20244"/>
                    <a:pt x="1855" y="20335"/>
                  </a:cubicBezTo>
                  <a:cubicBezTo>
                    <a:pt x="1855" y="20335"/>
                    <a:pt x="1794" y="20183"/>
                    <a:pt x="1733" y="20183"/>
                  </a:cubicBezTo>
                  <a:cubicBezTo>
                    <a:pt x="1733" y="20183"/>
                    <a:pt x="1642" y="20305"/>
                    <a:pt x="1794" y="20335"/>
                  </a:cubicBezTo>
                  <a:lnTo>
                    <a:pt x="1794" y="20366"/>
                  </a:lnTo>
                  <a:cubicBezTo>
                    <a:pt x="1794" y="20366"/>
                    <a:pt x="1774" y="20327"/>
                    <a:pt x="1704" y="20327"/>
                  </a:cubicBezTo>
                  <a:cubicBezTo>
                    <a:pt x="1687" y="20327"/>
                    <a:pt x="1666" y="20329"/>
                    <a:pt x="1642" y="20335"/>
                  </a:cubicBezTo>
                  <a:cubicBezTo>
                    <a:pt x="1642" y="20335"/>
                    <a:pt x="1642" y="20396"/>
                    <a:pt x="1794" y="20396"/>
                  </a:cubicBezTo>
                  <a:lnTo>
                    <a:pt x="1794" y="20457"/>
                  </a:lnTo>
                  <a:cubicBezTo>
                    <a:pt x="1794" y="20457"/>
                    <a:pt x="1749" y="20390"/>
                    <a:pt x="1660" y="20390"/>
                  </a:cubicBezTo>
                  <a:cubicBezTo>
                    <a:pt x="1645" y="20390"/>
                    <a:pt x="1629" y="20392"/>
                    <a:pt x="1611" y="20396"/>
                  </a:cubicBezTo>
                  <a:cubicBezTo>
                    <a:pt x="1611" y="20396"/>
                    <a:pt x="1683" y="20492"/>
                    <a:pt x="1764" y="20492"/>
                  </a:cubicBezTo>
                  <a:cubicBezTo>
                    <a:pt x="1774" y="20492"/>
                    <a:pt x="1784" y="20491"/>
                    <a:pt x="1794" y="20487"/>
                  </a:cubicBezTo>
                  <a:lnTo>
                    <a:pt x="1794" y="20518"/>
                  </a:lnTo>
                  <a:cubicBezTo>
                    <a:pt x="1794" y="20518"/>
                    <a:pt x="1767" y="20504"/>
                    <a:pt x="1722" y="20504"/>
                  </a:cubicBezTo>
                  <a:cubicBezTo>
                    <a:pt x="1699" y="20504"/>
                    <a:pt x="1672" y="20507"/>
                    <a:pt x="1642" y="20518"/>
                  </a:cubicBezTo>
                  <a:cubicBezTo>
                    <a:pt x="1642" y="20518"/>
                    <a:pt x="1693" y="20569"/>
                    <a:pt x="1744" y="20569"/>
                  </a:cubicBezTo>
                  <a:cubicBezTo>
                    <a:pt x="1762" y="20569"/>
                    <a:pt x="1779" y="20563"/>
                    <a:pt x="1794" y="20548"/>
                  </a:cubicBezTo>
                  <a:lnTo>
                    <a:pt x="1794" y="20548"/>
                  </a:lnTo>
                  <a:cubicBezTo>
                    <a:pt x="1794" y="20548"/>
                    <a:pt x="1763" y="20670"/>
                    <a:pt x="1794" y="20761"/>
                  </a:cubicBezTo>
                  <a:cubicBezTo>
                    <a:pt x="1794" y="20761"/>
                    <a:pt x="1761" y="20728"/>
                    <a:pt x="1715" y="20728"/>
                  </a:cubicBezTo>
                  <a:cubicBezTo>
                    <a:pt x="1684" y="20728"/>
                    <a:pt x="1648" y="20742"/>
                    <a:pt x="1611" y="20791"/>
                  </a:cubicBezTo>
                  <a:cubicBezTo>
                    <a:pt x="1611" y="20791"/>
                    <a:pt x="1665" y="20818"/>
                    <a:pt x="1719" y="20818"/>
                  </a:cubicBezTo>
                  <a:cubicBezTo>
                    <a:pt x="1747" y="20818"/>
                    <a:pt x="1774" y="20811"/>
                    <a:pt x="1794" y="20791"/>
                  </a:cubicBezTo>
                  <a:cubicBezTo>
                    <a:pt x="1794" y="20791"/>
                    <a:pt x="1794" y="20973"/>
                    <a:pt x="1885" y="21065"/>
                  </a:cubicBezTo>
                  <a:cubicBezTo>
                    <a:pt x="1885" y="21065"/>
                    <a:pt x="1763" y="21095"/>
                    <a:pt x="1703" y="21156"/>
                  </a:cubicBezTo>
                  <a:cubicBezTo>
                    <a:pt x="1703" y="21156"/>
                    <a:pt x="1733" y="20973"/>
                    <a:pt x="1611" y="20973"/>
                  </a:cubicBezTo>
                  <a:cubicBezTo>
                    <a:pt x="1490" y="20973"/>
                    <a:pt x="1642" y="21217"/>
                    <a:pt x="1642" y="21217"/>
                  </a:cubicBezTo>
                  <a:lnTo>
                    <a:pt x="1611" y="21247"/>
                  </a:lnTo>
                  <a:cubicBezTo>
                    <a:pt x="1611" y="21247"/>
                    <a:pt x="1611" y="21156"/>
                    <a:pt x="1581" y="21156"/>
                  </a:cubicBezTo>
                  <a:cubicBezTo>
                    <a:pt x="1490" y="21156"/>
                    <a:pt x="1611" y="21277"/>
                    <a:pt x="1611" y="21277"/>
                  </a:cubicBezTo>
                  <a:lnTo>
                    <a:pt x="1581" y="21369"/>
                  </a:lnTo>
                  <a:cubicBezTo>
                    <a:pt x="1581" y="21369"/>
                    <a:pt x="1556" y="21243"/>
                    <a:pt x="1460" y="21243"/>
                  </a:cubicBezTo>
                  <a:cubicBezTo>
                    <a:pt x="1450" y="21243"/>
                    <a:pt x="1440" y="21244"/>
                    <a:pt x="1429" y="21247"/>
                  </a:cubicBezTo>
                  <a:cubicBezTo>
                    <a:pt x="1338" y="21277"/>
                    <a:pt x="1551" y="21399"/>
                    <a:pt x="1551" y="21399"/>
                  </a:cubicBezTo>
                  <a:cubicBezTo>
                    <a:pt x="1551" y="21399"/>
                    <a:pt x="1490" y="21429"/>
                    <a:pt x="1490" y="21460"/>
                  </a:cubicBezTo>
                  <a:cubicBezTo>
                    <a:pt x="1490" y="21460"/>
                    <a:pt x="1373" y="21297"/>
                    <a:pt x="1304" y="21297"/>
                  </a:cubicBezTo>
                  <a:cubicBezTo>
                    <a:pt x="1294" y="21297"/>
                    <a:pt x="1285" y="21300"/>
                    <a:pt x="1277" y="21308"/>
                  </a:cubicBezTo>
                  <a:cubicBezTo>
                    <a:pt x="1186" y="21399"/>
                    <a:pt x="1429" y="21460"/>
                    <a:pt x="1490" y="21521"/>
                  </a:cubicBezTo>
                  <a:lnTo>
                    <a:pt x="1459" y="21581"/>
                  </a:lnTo>
                  <a:cubicBezTo>
                    <a:pt x="1459" y="21581"/>
                    <a:pt x="1388" y="21491"/>
                    <a:pt x="1313" y="21491"/>
                  </a:cubicBezTo>
                  <a:cubicBezTo>
                    <a:pt x="1290" y="21491"/>
                    <a:pt x="1268" y="21500"/>
                    <a:pt x="1247" y="21521"/>
                  </a:cubicBezTo>
                  <a:cubicBezTo>
                    <a:pt x="1125" y="21551"/>
                    <a:pt x="1429" y="21612"/>
                    <a:pt x="1429" y="21612"/>
                  </a:cubicBezTo>
                  <a:lnTo>
                    <a:pt x="1429" y="21703"/>
                  </a:lnTo>
                  <a:cubicBezTo>
                    <a:pt x="1429" y="21703"/>
                    <a:pt x="1405" y="21607"/>
                    <a:pt x="1336" y="21607"/>
                  </a:cubicBezTo>
                  <a:cubicBezTo>
                    <a:pt x="1327" y="21607"/>
                    <a:pt x="1318" y="21608"/>
                    <a:pt x="1307" y="21612"/>
                  </a:cubicBezTo>
                  <a:cubicBezTo>
                    <a:pt x="1247" y="21673"/>
                    <a:pt x="1399" y="21733"/>
                    <a:pt x="1399" y="21733"/>
                  </a:cubicBezTo>
                  <a:lnTo>
                    <a:pt x="1399" y="21764"/>
                  </a:lnTo>
                  <a:cubicBezTo>
                    <a:pt x="1399" y="21764"/>
                    <a:pt x="1321" y="21686"/>
                    <a:pt x="1244" y="21686"/>
                  </a:cubicBezTo>
                  <a:cubicBezTo>
                    <a:pt x="1213" y="21686"/>
                    <a:pt x="1182" y="21699"/>
                    <a:pt x="1155" y="21733"/>
                  </a:cubicBezTo>
                  <a:cubicBezTo>
                    <a:pt x="1115" y="21814"/>
                    <a:pt x="1237" y="21828"/>
                    <a:pt x="1322" y="21828"/>
                  </a:cubicBezTo>
                  <a:cubicBezTo>
                    <a:pt x="1365" y="21828"/>
                    <a:pt x="1399" y="21825"/>
                    <a:pt x="1399" y="21825"/>
                  </a:cubicBezTo>
                  <a:lnTo>
                    <a:pt x="1399" y="21885"/>
                  </a:lnTo>
                  <a:lnTo>
                    <a:pt x="1399" y="21916"/>
                  </a:lnTo>
                  <a:cubicBezTo>
                    <a:pt x="1399" y="21916"/>
                    <a:pt x="1372" y="21902"/>
                    <a:pt x="1336" y="21902"/>
                  </a:cubicBezTo>
                  <a:cubicBezTo>
                    <a:pt x="1318" y="21902"/>
                    <a:pt x="1297" y="21906"/>
                    <a:pt x="1277" y="21916"/>
                  </a:cubicBezTo>
                  <a:cubicBezTo>
                    <a:pt x="1277" y="21916"/>
                    <a:pt x="1277" y="21977"/>
                    <a:pt x="1338" y="21977"/>
                  </a:cubicBezTo>
                  <a:lnTo>
                    <a:pt x="1338" y="22007"/>
                  </a:lnTo>
                  <a:lnTo>
                    <a:pt x="1338" y="22037"/>
                  </a:lnTo>
                  <a:cubicBezTo>
                    <a:pt x="1338" y="22037"/>
                    <a:pt x="1338" y="22007"/>
                    <a:pt x="1277" y="22007"/>
                  </a:cubicBezTo>
                  <a:cubicBezTo>
                    <a:pt x="1277" y="22007"/>
                    <a:pt x="1277" y="22037"/>
                    <a:pt x="1307" y="22037"/>
                  </a:cubicBezTo>
                  <a:cubicBezTo>
                    <a:pt x="1307" y="22037"/>
                    <a:pt x="1266" y="22058"/>
                    <a:pt x="1252" y="22117"/>
                  </a:cubicBezTo>
                  <a:lnTo>
                    <a:pt x="1252" y="22117"/>
                  </a:lnTo>
                  <a:cubicBezTo>
                    <a:pt x="1252" y="22079"/>
                    <a:pt x="1242" y="22026"/>
                    <a:pt x="1186" y="22007"/>
                  </a:cubicBezTo>
                  <a:cubicBezTo>
                    <a:pt x="1186" y="22007"/>
                    <a:pt x="1125" y="22068"/>
                    <a:pt x="1186" y="22159"/>
                  </a:cubicBezTo>
                  <a:lnTo>
                    <a:pt x="1155" y="22159"/>
                  </a:lnTo>
                  <a:cubicBezTo>
                    <a:pt x="1155" y="22159"/>
                    <a:pt x="1155" y="22129"/>
                    <a:pt x="1125" y="22068"/>
                  </a:cubicBezTo>
                  <a:cubicBezTo>
                    <a:pt x="1125" y="22068"/>
                    <a:pt x="1095" y="22129"/>
                    <a:pt x="1125" y="22159"/>
                  </a:cubicBezTo>
                  <a:lnTo>
                    <a:pt x="1095" y="22189"/>
                  </a:lnTo>
                  <a:lnTo>
                    <a:pt x="1034" y="22220"/>
                  </a:lnTo>
                  <a:cubicBezTo>
                    <a:pt x="1034" y="22220"/>
                    <a:pt x="1095" y="22159"/>
                    <a:pt x="1004" y="22159"/>
                  </a:cubicBezTo>
                  <a:cubicBezTo>
                    <a:pt x="1004" y="22159"/>
                    <a:pt x="973" y="22189"/>
                    <a:pt x="1004" y="22280"/>
                  </a:cubicBezTo>
                  <a:lnTo>
                    <a:pt x="943" y="22311"/>
                  </a:lnTo>
                  <a:lnTo>
                    <a:pt x="882" y="22341"/>
                  </a:lnTo>
                  <a:lnTo>
                    <a:pt x="852" y="22372"/>
                  </a:lnTo>
                  <a:cubicBezTo>
                    <a:pt x="852" y="22372"/>
                    <a:pt x="852" y="22311"/>
                    <a:pt x="821" y="22280"/>
                  </a:cubicBezTo>
                  <a:cubicBezTo>
                    <a:pt x="821" y="22280"/>
                    <a:pt x="791" y="22311"/>
                    <a:pt x="821" y="22372"/>
                  </a:cubicBezTo>
                  <a:lnTo>
                    <a:pt x="730" y="22432"/>
                  </a:lnTo>
                  <a:cubicBezTo>
                    <a:pt x="730" y="22432"/>
                    <a:pt x="730" y="22463"/>
                    <a:pt x="700" y="22463"/>
                  </a:cubicBezTo>
                  <a:lnTo>
                    <a:pt x="669" y="22463"/>
                  </a:lnTo>
                  <a:lnTo>
                    <a:pt x="639" y="22493"/>
                  </a:lnTo>
                  <a:cubicBezTo>
                    <a:pt x="639" y="22493"/>
                    <a:pt x="639" y="22463"/>
                    <a:pt x="578" y="22432"/>
                  </a:cubicBezTo>
                  <a:cubicBezTo>
                    <a:pt x="578" y="22432"/>
                    <a:pt x="548" y="22463"/>
                    <a:pt x="578" y="22524"/>
                  </a:cubicBezTo>
                  <a:lnTo>
                    <a:pt x="548" y="22584"/>
                  </a:lnTo>
                  <a:cubicBezTo>
                    <a:pt x="548" y="22584"/>
                    <a:pt x="578" y="22493"/>
                    <a:pt x="517" y="22463"/>
                  </a:cubicBezTo>
                  <a:cubicBezTo>
                    <a:pt x="517" y="22463"/>
                    <a:pt x="426" y="22493"/>
                    <a:pt x="517" y="22584"/>
                  </a:cubicBezTo>
                  <a:lnTo>
                    <a:pt x="456" y="22615"/>
                  </a:lnTo>
                  <a:cubicBezTo>
                    <a:pt x="456" y="22615"/>
                    <a:pt x="456" y="22584"/>
                    <a:pt x="396" y="22524"/>
                  </a:cubicBezTo>
                  <a:lnTo>
                    <a:pt x="396" y="22524"/>
                  </a:lnTo>
                  <a:cubicBezTo>
                    <a:pt x="396" y="22524"/>
                    <a:pt x="373" y="22569"/>
                    <a:pt x="426" y="22601"/>
                  </a:cubicBezTo>
                  <a:lnTo>
                    <a:pt x="426" y="22601"/>
                  </a:lnTo>
                  <a:cubicBezTo>
                    <a:pt x="426" y="22601"/>
                    <a:pt x="425" y="22601"/>
                    <a:pt x="425" y="22601"/>
                  </a:cubicBezTo>
                  <a:cubicBezTo>
                    <a:pt x="416" y="22601"/>
                    <a:pt x="406" y="22605"/>
                    <a:pt x="396" y="22615"/>
                  </a:cubicBezTo>
                  <a:cubicBezTo>
                    <a:pt x="396" y="22615"/>
                    <a:pt x="396" y="22645"/>
                    <a:pt x="456" y="22645"/>
                  </a:cubicBezTo>
                  <a:lnTo>
                    <a:pt x="396" y="22645"/>
                  </a:lnTo>
                  <a:cubicBezTo>
                    <a:pt x="396" y="22645"/>
                    <a:pt x="396" y="22706"/>
                    <a:pt x="456" y="22706"/>
                  </a:cubicBezTo>
                  <a:lnTo>
                    <a:pt x="456" y="22736"/>
                  </a:lnTo>
                  <a:lnTo>
                    <a:pt x="456" y="22767"/>
                  </a:lnTo>
                  <a:lnTo>
                    <a:pt x="456" y="22797"/>
                  </a:lnTo>
                  <a:cubicBezTo>
                    <a:pt x="456" y="22797"/>
                    <a:pt x="426" y="22767"/>
                    <a:pt x="396" y="22767"/>
                  </a:cubicBezTo>
                  <a:cubicBezTo>
                    <a:pt x="396" y="22767"/>
                    <a:pt x="396" y="22797"/>
                    <a:pt x="456" y="22858"/>
                  </a:cubicBezTo>
                  <a:lnTo>
                    <a:pt x="426" y="22888"/>
                  </a:lnTo>
                  <a:cubicBezTo>
                    <a:pt x="426" y="22888"/>
                    <a:pt x="426" y="22858"/>
                    <a:pt x="365" y="22797"/>
                  </a:cubicBezTo>
                  <a:lnTo>
                    <a:pt x="365" y="22797"/>
                  </a:lnTo>
                  <a:cubicBezTo>
                    <a:pt x="365" y="22797"/>
                    <a:pt x="304" y="22858"/>
                    <a:pt x="396" y="22888"/>
                  </a:cubicBezTo>
                  <a:lnTo>
                    <a:pt x="396" y="22919"/>
                  </a:lnTo>
                  <a:cubicBezTo>
                    <a:pt x="396" y="22919"/>
                    <a:pt x="396" y="22888"/>
                    <a:pt x="304" y="22888"/>
                  </a:cubicBezTo>
                  <a:cubicBezTo>
                    <a:pt x="304" y="22888"/>
                    <a:pt x="274" y="22919"/>
                    <a:pt x="365" y="22949"/>
                  </a:cubicBezTo>
                  <a:lnTo>
                    <a:pt x="304" y="23040"/>
                  </a:lnTo>
                  <a:cubicBezTo>
                    <a:pt x="304" y="23040"/>
                    <a:pt x="365" y="22949"/>
                    <a:pt x="274" y="22919"/>
                  </a:cubicBezTo>
                  <a:cubicBezTo>
                    <a:pt x="274" y="22919"/>
                    <a:pt x="244" y="22949"/>
                    <a:pt x="274" y="23040"/>
                  </a:cubicBezTo>
                  <a:cubicBezTo>
                    <a:pt x="274" y="23040"/>
                    <a:pt x="244" y="23010"/>
                    <a:pt x="213" y="23010"/>
                  </a:cubicBezTo>
                  <a:cubicBezTo>
                    <a:pt x="213" y="23010"/>
                    <a:pt x="213" y="23033"/>
                    <a:pt x="253" y="23059"/>
                  </a:cubicBezTo>
                  <a:lnTo>
                    <a:pt x="253" y="23059"/>
                  </a:lnTo>
                  <a:cubicBezTo>
                    <a:pt x="250" y="23058"/>
                    <a:pt x="246" y="23057"/>
                    <a:pt x="242" y="23057"/>
                  </a:cubicBezTo>
                  <a:cubicBezTo>
                    <a:pt x="233" y="23057"/>
                    <a:pt x="223" y="23061"/>
                    <a:pt x="213" y="23071"/>
                  </a:cubicBezTo>
                  <a:cubicBezTo>
                    <a:pt x="213" y="23071"/>
                    <a:pt x="213" y="23093"/>
                    <a:pt x="251" y="23137"/>
                  </a:cubicBezTo>
                  <a:lnTo>
                    <a:pt x="251" y="23137"/>
                  </a:lnTo>
                  <a:cubicBezTo>
                    <a:pt x="248" y="23136"/>
                    <a:pt x="245" y="23135"/>
                    <a:pt x="242" y="23135"/>
                  </a:cubicBezTo>
                  <a:cubicBezTo>
                    <a:pt x="233" y="23135"/>
                    <a:pt x="223" y="23142"/>
                    <a:pt x="213" y="23162"/>
                  </a:cubicBezTo>
                  <a:cubicBezTo>
                    <a:pt x="213" y="23162"/>
                    <a:pt x="213" y="23192"/>
                    <a:pt x="274" y="23192"/>
                  </a:cubicBezTo>
                  <a:lnTo>
                    <a:pt x="274" y="23223"/>
                  </a:lnTo>
                  <a:cubicBezTo>
                    <a:pt x="274" y="23223"/>
                    <a:pt x="210" y="23158"/>
                    <a:pt x="151" y="23158"/>
                  </a:cubicBezTo>
                  <a:cubicBezTo>
                    <a:pt x="129" y="23158"/>
                    <a:pt x="108" y="23167"/>
                    <a:pt x="92" y="23192"/>
                  </a:cubicBezTo>
                  <a:cubicBezTo>
                    <a:pt x="0" y="23253"/>
                    <a:pt x="274" y="23253"/>
                    <a:pt x="274" y="23253"/>
                  </a:cubicBezTo>
                  <a:lnTo>
                    <a:pt x="274" y="23314"/>
                  </a:lnTo>
                  <a:cubicBezTo>
                    <a:pt x="274" y="23314"/>
                    <a:pt x="247" y="23287"/>
                    <a:pt x="229" y="23287"/>
                  </a:cubicBezTo>
                  <a:cubicBezTo>
                    <a:pt x="220" y="23287"/>
                    <a:pt x="213" y="23294"/>
                    <a:pt x="213" y="23314"/>
                  </a:cubicBezTo>
                  <a:cubicBezTo>
                    <a:pt x="213" y="23344"/>
                    <a:pt x="274" y="23344"/>
                    <a:pt x="274" y="23344"/>
                  </a:cubicBezTo>
                  <a:lnTo>
                    <a:pt x="274" y="23375"/>
                  </a:lnTo>
                  <a:lnTo>
                    <a:pt x="274" y="23405"/>
                  </a:lnTo>
                  <a:cubicBezTo>
                    <a:pt x="274" y="23405"/>
                    <a:pt x="264" y="23400"/>
                    <a:pt x="247" y="23400"/>
                  </a:cubicBezTo>
                  <a:cubicBezTo>
                    <a:pt x="221" y="23400"/>
                    <a:pt x="177" y="23411"/>
                    <a:pt x="122" y="23466"/>
                  </a:cubicBezTo>
                  <a:cubicBezTo>
                    <a:pt x="122" y="23466"/>
                    <a:pt x="163" y="23493"/>
                    <a:pt x="208" y="23493"/>
                  </a:cubicBezTo>
                  <a:cubicBezTo>
                    <a:pt x="230" y="23493"/>
                    <a:pt x="254" y="23486"/>
                    <a:pt x="274" y="23466"/>
                  </a:cubicBezTo>
                  <a:lnTo>
                    <a:pt x="274" y="23527"/>
                  </a:lnTo>
                  <a:cubicBezTo>
                    <a:pt x="274" y="23527"/>
                    <a:pt x="247" y="23513"/>
                    <a:pt x="211" y="23513"/>
                  </a:cubicBezTo>
                  <a:cubicBezTo>
                    <a:pt x="193" y="23513"/>
                    <a:pt x="173" y="23517"/>
                    <a:pt x="152" y="23527"/>
                  </a:cubicBezTo>
                  <a:cubicBezTo>
                    <a:pt x="152" y="23527"/>
                    <a:pt x="204" y="23578"/>
                    <a:pt x="255" y="23578"/>
                  </a:cubicBezTo>
                  <a:cubicBezTo>
                    <a:pt x="272" y="23578"/>
                    <a:pt x="289" y="23572"/>
                    <a:pt x="304" y="23557"/>
                  </a:cubicBezTo>
                  <a:lnTo>
                    <a:pt x="304" y="23618"/>
                  </a:lnTo>
                  <a:cubicBezTo>
                    <a:pt x="304" y="23618"/>
                    <a:pt x="294" y="23598"/>
                    <a:pt x="275" y="23598"/>
                  </a:cubicBezTo>
                  <a:cubicBezTo>
                    <a:pt x="260" y="23598"/>
                    <a:pt x="239" y="23609"/>
                    <a:pt x="213" y="23648"/>
                  </a:cubicBezTo>
                  <a:cubicBezTo>
                    <a:pt x="213" y="23648"/>
                    <a:pt x="227" y="23675"/>
                    <a:pt x="272" y="23675"/>
                  </a:cubicBezTo>
                  <a:cubicBezTo>
                    <a:pt x="294" y="23675"/>
                    <a:pt x="325" y="23669"/>
                    <a:pt x="365" y="23648"/>
                  </a:cubicBezTo>
                  <a:lnTo>
                    <a:pt x="365" y="23709"/>
                  </a:lnTo>
                  <a:cubicBezTo>
                    <a:pt x="365" y="23709"/>
                    <a:pt x="338" y="23682"/>
                    <a:pt x="275" y="23682"/>
                  </a:cubicBezTo>
                  <a:cubicBezTo>
                    <a:pt x="244" y="23682"/>
                    <a:pt x="203" y="23689"/>
                    <a:pt x="152" y="23709"/>
                  </a:cubicBezTo>
                  <a:cubicBezTo>
                    <a:pt x="152" y="23709"/>
                    <a:pt x="191" y="23787"/>
                    <a:pt x="285" y="23787"/>
                  </a:cubicBezTo>
                  <a:cubicBezTo>
                    <a:pt x="308" y="23787"/>
                    <a:pt x="335" y="23782"/>
                    <a:pt x="365" y="23770"/>
                  </a:cubicBezTo>
                  <a:lnTo>
                    <a:pt x="365" y="23831"/>
                  </a:lnTo>
                  <a:cubicBezTo>
                    <a:pt x="365" y="23831"/>
                    <a:pt x="325" y="23804"/>
                    <a:pt x="262" y="23804"/>
                  </a:cubicBezTo>
                  <a:cubicBezTo>
                    <a:pt x="230" y="23804"/>
                    <a:pt x="193" y="23810"/>
                    <a:pt x="152" y="23831"/>
                  </a:cubicBezTo>
                  <a:cubicBezTo>
                    <a:pt x="113" y="23870"/>
                    <a:pt x="147" y="23881"/>
                    <a:pt x="198" y="23881"/>
                  </a:cubicBezTo>
                  <a:cubicBezTo>
                    <a:pt x="266" y="23881"/>
                    <a:pt x="365" y="23861"/>
                    <a:pt x="365" y="23861"/>
                  </a:cubicBezTo>
                  <a:lnTo>
                    <a:pt x="365" y="23922"/>
                  </a:lnTo>
                  <a:lnTo>
                    <a:pt x="365" y="23983"/>
                  </a:lnTo>
                  <a:cubicBezTo>
                    <a:pt x="365" y="23983"/>
                    <a:pt x="342" y="23975"/>
                    <a:pt x="316" y="23975"/>
                  </a:cubicBezTo>
                  <a:cubicBezTo>
                    <a:pt x="289" y="23975"/>
                    <a:pt x="259" y="23983"/>
                    <a:pt x="244" y="24013"/>
                  </a:cubicBezTo>
                  <a:cubicBezTo>
                    <a:pt x="244" y="24013"/>
                    <a:pt x="257" y="24054"/>
                    <a:pt x="293" y="24054"/>
                  </a:cubicBezTo>
                  <a:cubicBezTo>
                    <a:pt x="311" y="24054"/>
                    <a:pt x="335" y="24043"/>
                    <a:pt x="365" y="24013"/>
                  </a:cubicBezTo>
                  <a:lnTo>
                    <a:pt x="365" y="24074"/>
                  </a:lnTo>
                  <a:cubicBezTo>
                    <a:pt x="365" y="24074"/>
                    <a:pt x="244" y="24104"/>
                    <a:pt x="244" y="24165"/>
                  </a:cubicBezTo>
                  <a:lnTo>
                    <a:pt x="12098" y="28177"/>
                  </a:lnTo>
                  <a:lnTo>
                    <a:pt x="21490" y="1"/>
                  </a:ln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51" name="Google Shape;2351;p17"/>
            <p:cNvSpPr/>
            <p:nvPr/>
          </p:nvSpPr>
          <p:spPr>
            <a:xfrm>
              <a:off x="5035710" y="4625691"/>
              <a:ext cx="350506" cy="486504"/>
            </a:xfrm>
            <a:custGeom>
              <a:rect b="b" l="l" r="r" t="t"/>
              <a:pathLst>
                <a:path extrusionOk="0" h="20970" w="15108">
                  <a:moveTo>
                    <a:pt x="14681" y="0"/>
                  </a:moveTo>
                  <a:cubicBezTo>
                    <a:pt x="14634" y="0"/>
                    <a:pt x="14584" y="9"/>
                    <a:pt x="14530" y="27"/>
                  </a:cubicBezTo>
                  <a:cubicBezTo>
                    <a:pt x="14530" y="27"/>
                    <a:pt x="13922" y="787"/>
                    <a:pt x="14590" y="1698"/>
                  </a:cubicBezTo>
                  <a:cubicBezTo>
                    <a:pt x="14590" y="1698"/>
                    <a:pt x="14135" y="1082"/>
                    <a:pt x="13601" y="1082"/>
                  </a:cubicBezTo>
                  <a:cubicBezTo>
                    <a:pt x="13567" y="1082"/>
                    <a:pt x="13532" y="1085"/>
                    <a:pt x="13496" y="1090"/>
                  </a:cubicBezTo>
                  <a:cubicBezTo>
                    <a:pt x="13496" y="1090"/>
                    <a:pt x="13131" y="1546"/>
                    <a:pt x="13891" y="2154"/>
                  </a:cubicBezTo>
                  <a:cubicBezTo>
                    <a:pt x="13891" y="2154"/>
                    <a:pt x="13533" y="1910"/>
                    <a:pt x="13186" y="1910"/>
                  </a:cubicBezTo>
                  <a:cubicBezTo>
                    <a:pt x="13059" y="1910"/>
                    <a:pt x="12934" y="1943"/>
                    <a:pt x="12827" y="2033"/>
                  </a:cubicBezTo>
                  <a:cubicBezTo>
                    <a:pt x="12827" y="2033"/>
                    <a:pt x="12706" y="2458"/>
                    <a:pt x="13435" y="2793"/>
                  </a:cubicBezTo>
                  <a:cubicBezTo>
                    <a:pt x="13435" y="2793"/>
                    <a:pt x="13363" y="2769"/>
                    <a:pt x="13265" y="2769"/>
                  </a:cubicBezTo>
                  <a:cubicBezTo>
                    <a:pt x="13141" y="2769"/>
                    <a:pt x="12976" y="2806"/>
                    <a:pt x="12858" y="2975"/>
                  </a:cubicBezTo>
                  <a:cubicBezTo>
                    <a:pt x="12858" y="2975"/>
                    <a:pt x="12676" y="3218"/>
                    <a:pt x="12858" y="3522"/>
                  </a:cubicBezTo>
                  <a:lnTo>
                    <a:pt x="12858" y="3522"/>
                  </a:lnTo>
                  <a:cubicBezTo>
                    <a:pt x="12552" y="3216"/>
                    <a:pt x="12082" y="2837"/>
                    <a:pt x="11730" y="2837"/>
                  </a:cubicBezTo>
                  <a:cubicBezTo>
                    <a:pt x="11627" y="2837"/>
                    <a:pt x="11535" y="2869"/>
                    <a:pt x="11460" y="2945"/>
                  </a:cubicBezTo>
                  <a:cubicBezTo>
                    <a:pt x="11460" y="2945"/>
                    <a:pt x="11308" y="3370"/>
                    <a:pt x="12128" y="4039"/>
                  </a:cubicBezTo>
                  <a:cubicBezTo>
                    <a:pt x="11995" y="3950"/>
                    <a:pt x="11813" y="3893"/>
                    <a:pt x="11581" y="3893"/>
                  </a:cubicBezTo>
                  <a:cubicBezTo>
                    <a:pt x="11497" y="3893"/>
                    <a:pt x="11405" y="3901"/>
                    <a:pt x="11308" y="3917"/>
                  </a:cubicBezTo>
                  <a:cubicBezTo>
                    <a:pt x="11308" y="3917"/>
                    <a:pt x="11065" y="4525"/>
                    <a:pt x="12098" y="4890"/>
                  </a:cubicBezTo>
                  <a:cubicBezTo>
                    <a:pt x="12098" y="4890"/>
                    <a:pt x="12041" y="4882"/>
                    <a:pt x="11949" y="4882"/>
                  </a:cubicBezTo>
                  <a:cubicBezTo>
                    <a:pt x="11718" y="4882"/>
                    <a:pt x="11269" y="4929"/>
                    <a:pt x="10943" y="5255"/>
                  </a:cubicBezTo>
                  <a:cubicBezTo>
                    <a:pt x="10943" y="5255"/>
                    <a:pt x="10891" y="5751"/>
                    <a:pt x="11778" y="5751"/>
                  </a:cubicBezTo>
                  <a:cubicBezTo>
                    <a:pt x="11849" y="5751"/>
                    <a:pt x="11925" y="5748"/>
                    <a:pt x="12007" y="5741"/>
                  </a:cubicBezTo>
                  <a:lnTo>
                    <a:pt x="12007" y="5741"/>
                  </a:lnTo>
                  <a:cubicBezTo>
                    <a:pt x="12007" y="5741"/>
                    <a:pt x="11916" y="5984"/>
                    <a:pt x="11916" y="6288"/>
                  </a:cubicBezTo>
                  <a:cubicBezTo>
                    <a:pt x="11916" y="6288"/>
                    <a:pt x="11413" y="5732"/>
                    <a:pt x="10975" y="5732"/>
                  </a:cubicBezTo>
                  <a:cubicBezTo>
                    <a:pt x="10943" y="5732"/>
                    <a:pt x="10913" y="5735"/>
                    <a:pt x="10882" y="5741"/>
                  </a:cubicBezTo>
                  <a:cubicBezTo>
                    <a:pt x="10882" y="5741"/>
                    <a:pt x="10639" y="5954"/>
                    <a:pt x="11308" y="6562"/>
                  </a:cubicBezTo>
                  <a:cubicBezTo>
                    <a:pt x="11127" y="6404"/>
                    <a:pt x="10896" y="6262"/>
                    <a:pt x="10690" y="6262"/>
                  </a:cubicBezTo>
                  <a:cubicBezTo>
                    <a:pt x="10618" y="6262"/>
                    <a:pt x="10550" y="6279"/>
                    <a:pt x="10487" y="6319"/>
                  </a:cubicBezTo>
                  <a:cubicBezTo>
                    <a:pt x="10487" y="6319"/>
                    <a:pt x="10578" y="6926"/>
                    <a:pt x="11156" y="7200"/>
                  </a:cubicBezTo>
                  <a:cubicBezTo>
                    <a:pt x="11156" y="7200"/>
                    <a:pt x="10943" y="7261"/>
                    <a:pt x="10852" y="7686"/>
                  </a:cubicBezTo>
                  <a:cubicBezTo>
                    <a:pt x="10852" y="7534"/>
                    <a:pt x="10852" y="7170"/>
                    <a:pt x="10122" y="6896"/>
                  </a:cubicBezTo>
                  <a:lnTo>
                    <a:pt x="10122" y="6896"/>
                  </a:lnTo>
                  <a:cubicBezTo>
                    <a:pt x="10122" y="6896"/>
                    <a:pt x="9849" y="7504"/>
                    <a:pt x="10487" y="7929"/>
                  </a:cubicBezTo>
                  <a:cubicBezTo>
                    <a:pt x="10487" y="7929"/>
                    <a:pt x="10426" y="7960"/>
                    <a:pt x="10335" y="8142"/>
                  </a:cubicBezTo>
                  <a:cubicBezTo>
                    <a:pt x="10335" y="8142"/>
                    <a:pt x="10426" y="7686"/>
                    <a:pt x="9727" y="7382"/>
                  </a:cubicBezTo>
                  <a:lnTo>
                    <a:pt x="9727" y="7382"/>
                  </a:lnTo>
                  <a:cubicBezTo>
                    <a:pt x="9727" y="7382"/>
                    <a:pt x="9514" y="7474"/>
                    <a:pt x="9940" y="8264"/>
                  </a:cubicBezTo>
                  <a:cubicBezTo>
                    <a:pt x="9940" y="8264"/>
                    <a:pt x="9911" y="8262"/>
                    <a:pt x="9864" y="8262"/>
                  </a:cubicBezTo>
                  <a:cubicBezTo>
                    <a:pt x="9723" y="8262"/>
                    <a:pt x="9416" y="8279"/>
                    <a:pt x="9210" y="8416"/>
                  </a:cubicBezTo>
                  <a:cubicBezTo>
                    <a:pt x="9210" y="8416"/>
                    <a:pt x="9636" y="7413"/>
                    <a:pt x="9332" y="6926"/>
                  </a:cubicBezTo>
                  <a:lnTo>
                    <a:pt x="9332" y="6926"/>
                  </a:lnTo>
                  <a:cubicBezTo>
                    <a:pt x="9332" y="6927"/>
                    <a:pt x="8876" y="7322"/>
                    <a:pt x="8815" y="8385"/>
                  </a:cubicBezTo>
                  <a:cubicBezTo>
                    <a:pt x="8815" y="8081"/>
                    <a:pt x="8785" y="7322"/>
                    <a:pt x="8420" y="7200"/>
                  </a:cubicBezTo>
                  <a:cubicBezTo>
                    <a:pt x="8420" y="7200"/>
                    <a:pt x="7903" y="7626"/>
                    <a:pt x="8177" y="8537"/>
                  </a:cubicBezTo>
                  <a:cubicBezTo>
                    <a:pt x="8177" y="8537"/>
                    <a:pt x="7843" y="8537"/>
                    <a:pt x="7660" y="8750"/>
                  </a:cubicBezTo>
                  <a:cubicBezTo>
                    <a:pt x="7660" y="8750"/>
                    <a:pt x="8116" y="7838"/>
                    <a:pt x="7721" y="7109"/>
                  </a:cubicBezTo>
                  <a:lnTo>
                    <a:pt x="7721" y="7109"/>
                  </a:lnTo>
                  <a:cubicBezTo>
                    <a:pt x="7721" y="7109"/>
                    <a:pt x="7083" y="7322"/>
                    <a:pt x="7265" y="8902"/>
                  </a:cubicBezTo>
                  <a:cubicBezTo>
                    <a:pt x="7265" y="8902"/>
                    <a:pt x="7235" y="8890"/>
                    <a:pt x="7188" y="8890"/>
                  </a:cubicBezTo>
                  <a:cubicBezTo>
                    <a:pt x="7130" y="8890"/>
                    <a:pt x="7046" y="8909"/>
                    <a:pt x="6961" y="8993"/>
                  </a:cubicBezTo>
                  <a:cubicBezTo>
                    <a:pt x="6961" y="8993"/>
                    <a:pt x="7387" y="7656"/>
                    <a:pt x="6779" y="7109"/>
                  </a:cubicBezTo>
                  <a:cubicBezTo>
                    <a:pt x="6779" y="7109"/>
                    <a:pt x="6249" y="7932"/>
                    <a:pt x="6608" y="8972"/>
                  </a:cubicBezTo>
                  <a:lnTo>
                    <a:pt x="6608" y="8972"/>
                  </a:lnTo>
                  <a:cubicBezTo>
                    <a:pt x="6559" y="8846"/>
                    <a:pt x="6507" y="8794"/>
                    <a:pt x="6430" y="8794"/>
                  </a:cubicBezTo>
                  <a:cubicBezTo>
                    <a:pt x="6371" y="8794"/>
                    <a:pt x="6298" y="8823"/>
                    <a:pt x="6201" y="8872"/>
                  </a:cubicBezTo>
                  <a:cubicBezTo>
                    <a:pt x="6201" y="8872"/>
                    <a:pt x="6436" y="6887"/>
                    <a:pt x="5793" y="6887"/>
                  </a:cubicBezTo>
                  <a:cubicBezTo>
                    <a:pt x="5742" y="6887"/>
                    <a:pt x="5686" y="6900"/>
                    <a:pt x="5624" y="6926"/>
                  </a:cubicBezTo>
                  <a:cubicBezTo>
                    <a:pt x="5381" y="7048"/>
                    <a:pt x="4955" y="7929"/>
                    <a:pt x="5533" y="8841"/>
                  </a:cubicBezTo>
                  <a:cubicBezTo>
                    <a:pt x="5437" y="8746"/>
                    <a:pt x="5266" y="8631"/>
                    <a:pt x="5034" y="8631"/>
                  </a:cubicBezTo>
                  <a:cubicBezTo>
                    <a:pt x="4972" y="8631"/>
                    <a:pt x="4905" y="8640"/>
                    <a:pt x="4833" y="8659"/>
                  </a:cubicBezTo>
                  <a:cubicBezTo>
                    <a:pt x="4833" y="8659"/>
                    <a:pt x="4651" y="8841"/>
                    <a:pt x="5016" y="9206"/>
                  </a:cubicBezTo>
                  <a:cubicBezTo>
                    <a:pt x="4803" y="9024"/>
                    <a:pt x="4195" y="8568"/>
                    <a:pt x="3405" y="8385"/>
                  </a:cubicBezTo>
                  <a:lnTo>
                    <a:pt x="3405" y="8385"/>
                  </a:lnTo>
                  <a:cubicBezTo>
                    <a:pt x="3405" y="8385"/>
                    <a:pt x="3435" y="8963"/>
                    <a:pt x="4013" y="9419"/>
                  </a:cubicBezTo>
                  <a:cubicBezTo>
                    <a:pt x="3698" y="9262"/>
                    <a:pt x="3318" y="9171"/>
                    <a:pt x="2993" y="9171"/>
                  </a:cubicBezTo>
                  <a:cubicBezTo>
                    <a:pt x="2878" y="9171"/>
                    <a:pt x="2771" y="9182"/>
                    <a:pt x="2675" y="9206"/>
                  </a:cubicBezTo>
                  <a:cubicBezTo>
                    <a:pt x="2675" y="9206"/>
                    <a:pt x="2675" y="10027"/>
                    <a:pt x="4104" y="10270"/>
                  </a:cubicBezTo>
                  <a:cubicBezTo>
                    <a:pt x="4104" y="10270"/>
                    <a:pt x="4013" y="10483"/>
                    <a:pt x="3952" y="10695"/>
                  </a:cubicBezTo>
                  <a:cubicBezTo>
                    <a:pt x="3952" y="10695"/>
                    <a:pt x="3922" y="10422"/>
                    <a:pt x="3435" y="10392"/>
                  </a:cubicBezTo>
                  <a:lnTo>
                    <a:pt x="3435" y="10392"/>
                  </a:lnTo>
                  <a:cubicBezTo>
                    <a:pt x="3435" y="10392"/>
                    <a:pt x="3192" y="10787"/>
                    <a:pt x="3770" y="11091"/>
                  </a:cubicBezTo>
                  <a:cubicBezTo>
                    <a:pt x="3770" y="11091"/>
                    <a:pt x="3618" y="11303"/>
                    <a:pt x="3557" y="11486"/>
                  </a:cubicBezTo>
                  <a:cubicBezTo>
                    <a:pt x="3557" y="11486"/>
                    <a:pt x="3283" y="10787"/>
                    <a:pt x="2554" y="10240"/>
                  </a:cubicBezTo>
                  <a:lnTo>
                    <a:pt x="2554" y="10240"/>
                  </a:lnTo>
                  <a:cubicBezTo>
                    <a:pt x="2554" y="10240"/>
                    <a:pt x="2432" y="10969"/>
                    <a:pt x="2827" y="11455"/>
                  </a:cubicBezTo>
                  <a:cubicBezTo>
                    <a:pt x="2645" y="11334"/>
                    <a:pt x="2341" y="11182"/>
                    <a:pt x="1885" y="11182"/>
                  </a:cubicBezTo>
                  <a:cubicBezTo>
                    <a:pt x="1869" y="11181"/>
                    <a:pt x="1854" y="11181"/>
                    <a:pt x="1839" y="11181"/>
                  </a:cubicBezTo>
                  <a:cubicBezTo>
                    <a:pt x="1000" y="11181"/>
                    <a:pt x="1750" y="12004"/>
                    <a:pt x="2675" y="12063"/>
                  </a:cubicBezTo>
                  <a:cubicBezTo>
                    <a:pt x="2675" y="12063"/>
                    <a:pt x="2554" y="12246"/>
                    <a:pt x="2523" y="12519"/>
                  </a:cubicBezTo>
                  <a:cubicBezTo>
                    <a:pt x="2523" y="12519"/>
                    <a:pt x="1899" y="12224"/>
                    <a:pt x="1502" y="12224"/>
                  </a:cubicBezTo>
                  <a:cubicBezTo>
                    <a:pt x="1373" y="12224"/>
                    <a:pt x="1268" y="12255"/>
                    <a:pt x="1216" y="12337"/>
                  </a:cubicBezTo>
                  <a:cubicBezTo>
                    <a:pt x="1064" y="12671"/>
                    <a:pt x="1885" y="12914"/>
                    <a:pt x="2402" y="12975"/>
                  </a:cubicBezTo>
                  <a:cubicBezTo>
                    <a:pt x="2402" y="12975"/>
                    <a:pt x="2280" y="13401"/>
                    <a:pt x="2250" y="13461"/>
                  </a:cubicBezTo>
                  <a:cubicBezTo>
                    <a:pt x="2250" y="13461"/>
                    <a:pt x="2094" y="13151"/>
                    <a:pt x="1760" y="13151"/>
                  </a:cubicBezTo>
                  <a:cubicBezTo>
                    <a:pt x="1732" y="13151"/>
                    <a:pt x="1703" y="13153"/>
                    <a:pt x="1672" y="13158"/>
                  </a:cubicBezTo>
                  <a:cubicBezTo>
                    <a:pt x="1308" y="13249"/>
                    <a:pt x="1733" y="13583"/>
                    <a:pt x="2189" y="13674"/>
                  </a:cubicBezTo>
                  <a:cubicBezTo>
                    <a:pt x="2189" y="13674"/>
                    <a:pt x="2128" y="13765"/>
                    <a:pt x="2128" y="13857"/>
                  </a:cubicBezTo>
                  <a:cubicBezTo>
                    <a:pt x="2128" y="13857"/>
                    <a:pt x="1672" y="13431"/>
                    <a:pt x="1156" y="13401"/>
                  </a:cubicBezTo>
                  <a:cubicBezTo>
                    <a:pt x="1144" y="13400"/>
                    <a:pt x="1133" y="13400"/>
                    <a:pt x="1123" y="13400"/>
                  </a:cubicBezTo>
                  <a:cubicBezTo>
                    <a:pt x="646" y="13400"/>
                    <a:pt x="1502" y="14071"/>
                    <a:pt x="2067" y="14130"/>
                  </a:cubicBezTo>
                  <a:lnTo>
                    <a:pt x="2067" y="14343"/>
                  </a:lnTo>
                  <a:cubicBezTo>
                    <a:pt x="2067" y="14343"/>
                    <a:pt x="1851" y="14248"/>
                    <a:pt x="1680" y="14248"/>
                  </a:cubicBezTo>
                  <a:cubicBezTo>
                    <a:pt x="1595" y="14248"/>
                    <a:pt x="1520" y="14272"/>
                    <a:pt x="1490" y="14343"/>
                  </a:cubicBezTo>
                  <a:cubicBezTo>
                    <a:pt x="1429" y="14525"/>
                    <a:pt x="2067" y="14647"/>
                    <a:pt x="2067" y="14647"/>
                  </a:cubicBezTo>
                  <a:cubicBezTo>
                    <a:pt x="2067" y="14647"/>
                    <a:pt x="1915" y="14920"/>
                    <a:pt x="2037" y="15224"/>
                  </a:cubicBezTo>
                  <a:cubicBezTo>
                    <a:pt x="2037" y="15224"/>
                    <a:pt x="1157" y="14644"/>
                    <a:pt x="631" y="14644"/>
                  </a:cubicBezTo>
                  <a:cubicBezTo>
                    <a:pt x="487" y="14644"/>
                    <a:pt x="370" y="14688"/>
                    <a:pt x="304" y="14799"/>
                  </a:cubicBezTo>
                  <a:cubicBezTo>
                    <a:pt x="0" y="15346"/>
                    <a:pt x="1490" y="15589"/>
                    <a:pt x="1946" y="15650"/>
                  </a:cubicBezTo>
                  <a:cubicBezTo>
                    <a:pt x="1946" y="15650"/>
                    <a:pt x="1915" y="16015"/>
                    <a:pt x="1915" y="16258"/>
                  </a:cubicBezTo>
                  <a:cubicBezTo>
                    <a:pt x="1915" y="16258"/>
                    <a:pt x="957" y="15740"/>
                    <a:pt x="517" y="15740"/>
                  </a:cubicBezTo>
                  <a:cubicBezTo>
                    <a:pt x="403" y="15740"/>
                    <a:pt x="323" y="15775"/>
                    <a:pt x="304" y="15863"/>
                  </a:cubicBezTo>
                  <a:cubicBezTo>
                    <a:pt x="244" y="16288"/>
                    <a:pt x="1915" y="16623"/>
                    <a:pt x="1915" y="16623"/>
                  </a:cubicBezTo>
                  <a:lnTo>
                    <a:pt x="1885" y="17048"/>
                  </a:lnTo>
                  <a:cubicBezTo>
                    <a:pt x="1885" y="17048"/>
                    <a:pt x="1650" y="16830"/>
                    <a:pt x="1517" y="16830"/>
                  </a:cubicBezTo>
                  <a:cubicBezTo>
                    <a:pt x="1471" y="16830"/>
                    <a:pt x="1437" y="16856"/>
                    <a:pt x="1429" y="16927"/>
                  </a:cubicBezTo>
                  <a:cubicBezTo>
                    <a:pt x="1368" y="17200"/>
                    <a:pt x="1794" y="17261"/>
                    <a:pt x="1794" y="17261"/>
                  </a:cubicBezTo>
                  <a:lnTo>
                    <a:pt x="1703" y="17717"/>
                  </a:lnTo>
                  <a:cubicBezTo>
                    <a:pt x="1703" y="17717"/>
                    <a:pt x="1250" y="17027"/>
                    <a:pt x="998" y="17027"/>
                  </a:cubicBezTo>
                  <a:cubicBezTo>
                    <a:pt x="951" y="17027"/>
                    <a:pt x="911" y="17051"/>
                    <a:pt x="882" y="17109"/>
                  </a:cubicBezTo>
                  <a:cubicBezTo>
                    <a:pt x="700" y="17504"/>
                    <a:pt x="1490" y="18021"/>
                    <a:pt x="1490" y="18021"/>
                  </a:cubicBezTo>
                  <a:lnTo>
                    <a:pt x="1368" y="18234"/>
                  </a:lnTo>
                  <a:cubicBezTo>
                    <a:pt x="1368" y="18234"/>
                    <a:pt x="1082" y="17582"/>
                    <a:pt x="822" y="17582"/>
                  </a:cubicBezTo>
                  <a:cubicBezTo>
                    <a:pt x="801" y="17582"/>
                    <a:pt x="781" y="17586"/>
                    <a:pt x="760" y="17595"/>
                  </a:cubicBezTo>
                  <a:cubicBezTo>
                    <a:pt x="487" y="17747"/>
                    <a:pt x="1186" y="18446"/>
                    <a:pt x="1186" y="18446"/>
                  </a:cubicBezTo>
                  <a:lnTo>
                    <a:pt x="1034" y="18568"/>
                  </a:lnTo>
                  <a:lnTo>
                    <a:pt x="8177" y="20969"/>
                  </a:lnTo>
                  <a:lnTo>
                    <a:pt x="15107" y="361"/>
                  </a:lnTo>
                  <a:cubicBezTo>
                    <a:pt x="15010" y="141"/>
                    <a:pt x="14873" y="0"/>
                    <a:pt x="14681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52" name="Google Shape;2352;p17"/>
            <p:cNvSpPr/>
            <p:nvPr/>
          </p:nvSpPr>
          <p:spPr>
            <a:xfrm>
              <a:off x="5021605" y="5025149"/>
              <a:ext cx="30346" cy="27098"/>
            </a:xfrm>
            <a:custGeom>
              <a:rect b="b" l="l" r="r" t="t"/>
              <a:pathLst>
                <a:path extrusionOk="0" h="1168" w="1308">
                  <a:moveTo>
                    <a:pt x="275" y="1"/>
                  </a:moveTo>
                  <a:cubicBezTo>
                    <a:pt x="235" y="1"/>
                    <a:pt x="194" y="5"/>
                    <a:pt x="153" y="13"/>
                  </a:cubicBezTo>
                  <a:cubicBezTo>
                    <a:pt x="153" y="13"/>
                    <a:pt x="1" y="347"/>
                    <a:pt x="153" y="772"/>
                  </a:cubicBezTo>
                  <a:lnTo>
                    <a:pt x="1308" y="1168"/>
                  </a:lnTo>
                  <a:cubicBezTo>
                    <a:pt x="1194" y="770"/>
                    <a:pt x="842" y="1"/>
                    <a:pt x="275" y="1"/>
                  </a:cubicBezTo>
                  <a:close/>
                </a:path>
              </a:pathLst>
            </a:custGeom>
            <a:solidFill>
              <a:srgbClr val="02415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53" name="Google Shape;2353;p17"/>
            <p:cNvSpPr/>
            <p:nvPr/>
          </p:nvSpPr>
          <p:spPr>
            <a:xfrm>
              <a:off x="5222586" y="4586112"/>
              <a:ext cx="13410" cy="39510"/>
            </a:xfrm>
            <a:custGeom>
              <a:rect b="b" l="l" r="r" t="t"/>
              <a:pathLst>
                <a:path extrusionOk="0" h="1703" w="578">
                  <a:moveTo>
                    <a:pt x="274" y="0"/>
                  </a:moveTo>
                  <a:cubicBezTo>
                    <a:pt x="0" y="304"/>
                    <a:pt x="0" y="730"/>
                    <a:pt x="92" y="1064"/>
                  </a:cubicBezTo>
                  <a:cubicBezTo>
                    <a:pt x="152" y="1429"/>
                    <a:pt x="274" y="1702"/>
                    <a:pt x="274" y="1702"/>
                  </a:cubicBezTo>
                  <a:cubicBezTo>
                    <a:pt x="547" y="1155"/>
                    <a:pt x="578" y="730"/>
                    <a:pt x="517" y="426"/>
                  </a:cubicBezTo>
                  <a:cubicBezTo>
                    <a:pt x="426" y="152"/>
                    <a:pt x="274" y="0"/>
                    <a:pt x="274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54" name="Google Shape;2354;p17"/>
            <p:cNvSpPr/>
            <p:nvPr/>
          </p:nvSpPr>
          <p:spPr>
            <a:xfrm>
              <a:off x="5232446" y="4604857"/>
              <a:ext cx="19766" cy="21460"/>
            </a:xfrm>
            <a:custGeom>
              <a:rect b="b" l="l" r="r" t="t"/>
              <a:pathLst>
                <a:path extrusionOk="0" h="925" w="852">
                  <a:moveTo>
                    <a:pt x="694" y="1"/>
                  </a:moveTo>
                  <a:cubicBezTo>
                    <a:pt x="562" y="1"/>
                    <a:pt x="463" y="29"/>
                    <a:pt x="396" y="74"/>
                  </a:cubicBezTo>
                  <a:cubicBezTo>
                    <a:pt x="274" y="195"/>
                    <a:pt x="153" y="317"/>
                    <a:pt x="122" y="438"/>
                  </a:cubicBezTo>
                  <a:cubicBezTo>
                    <a:pt x="1" y="651"/>
                    <a:pt x="1" y="925"/>
                    <a:pt x="1" y="925"/>
                  </a:cubicBezTo>
                  <a:cubicBezTo>
                    <a:pt x="62" y="894"/>
                    <a:pt x="183" y="833"/>
                    <a:pt x="335" y="803"/>
                  </a:cubicBezTo>
                  <a:cubicBezTo>
                    <a:pt x="426" y="773"/>
                    <a:pt x="487" y="742"/>
                    <a:pt x="548" y="681"/>
                  </a:cubicBezTo>
                  <a:cubicBezTo>
                    <a:pt x="609" y="590"/>
                    <a:pt x="730" y="499"/>
                    <a:pt x="761" y="378"/>
                  </a:cubicBezTo>
                  <a:cubicBezTo>
                    <a:pt x="791" y="286"/>
                    <a:pt x="852" y="195"/>
                    <a:pt x="852" y="134"/>
                  </a:cubicBezTo>
                  <a:lnTo>
                    <a:pt x="852" y="13"/>
                  </a:lnTo>
                  <a:cubicBezTo>
                    <a:pt x="795" y="5"/>
                    <a:pt x="742" y="1"/>
                    <a:pt x="694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55" name="Google Shape;2355;p17"/>
            <p:cNvSpPr/>
            <p:nvPr/>
          </p:nvSpPr>
          <p:spPr>
            <a:xfrm>
              <a:off x="5207066" y="4604718"/>
              <a:ext cx="20486" cy="21599"/>
            </a:xfrm>
            <a:custGeom>
              <a:rect b="b" l="l" r="r" t="t"/>
              <a:pathLst>
                <a:path extrusionOk="0" h="931" w="883">
                  <a:moveTo>
                    <a:pt x="161" y="1"/>
                  </a:moveTo>
                  <a:cubicBezTo>
                    <a:pt x="120" y="1"/>
                    <a:pt x="76" y="6"/>
                    <a:pt x="31" y="19"/>
                  </a:cubicBezTo>
                  <a:cubicBezTo>
                    <a:pt x="31" y="19"/>
                    <a:pt x="1" y="201"/>
                    <a:pt x="122" y="384"/>
                  </a:cubicBezTo>
                  <a:cubicBezTo>
                    <a:pt x="153" y="505"/>
                    <a:pt x="213" y="627"/>
                    <a:pt x="335" y="687"/>
                  </a:cubicBezTo>
                  <a:lnTo>
                    <a:pt x="578" y="809"/>
                  </a:lnTo>
                  <a:cubicBezTo>
                    <a:pt x="669" y="839"/>
                    <a:pt x="761" y="900"/>
                    <a:pt x="882" y="931"/>
                  </a:cubicBezTo>
                  <a:cubicBezTo>
                    <a:pt x="882" y="931"/>
                    <a:pt x="821" y="657"/>
                    <a:pt x="730" y="444"/>
                  </a:cubicBezTo>
                  <a:cubicBezTo>
                    <a:pt x="625" y="234"/>
                    <a:pt x="429" y="1"/>
                    <a:pt x="161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56" name="Google Shape;2356;p17"/>
            <p:cNvSpPr/>
            <p:nvPr/>
          </p:nvSpPr>
          <p:spPr>
            <a:xfrm>
              <a:off x="5315665" y="4538853"/>
              <a:ext cx="25404" cy="28930"/>
            </a:xfrm>
            <a:custGeom>
              <a:rect b="b" l="l" r="r" t="t"/>
              <a:pathLst>
                <a:path extrusionOk="0" h="1247" w="1095">
                  <a:moveTo>
                    <a:pt x="92" y="1"/>
                  </a:moveTo>
                  <a:lnTo>
                    <a:pt x="92" y="1"/>
                  </a:lnTo>
                  <a:cubicBezTo>
                    <a:pt x="1" y="426"/>
                    <a:pt x="244" y="760"/>
                    <a:pt x="517" y="943"/>
                  </a:cubicBezTo>
                  <a:cubicBezTo>
                    <a:pt x="791" y="1156"/>
                    <a:pt x="1095" y="1247"/>
                    <a:pt x="1095" y="1247"/>
                  </a:cubicBezTo>
                  <a:cubicBezTo>
                    <a:pt x="1004" y="608"/>
                    <a:pt x="760" y="305"/>
                    <a:pt x="548" y="153"/>
                  </a:cubicBezTo>
                  <a:cubicBezTo>
                    <a:pt x="335" y="1"/>
                    <a:pt x="92" y="1"/>
                    <a:pt x="92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57" name="Google Shape;2357;p17"/>
            <p:cNvSpPr/>
            <p:nvPr/>
          </p:nvSpPr>
          <p:spPr>
            <a:xfrm>
              <a:off x="5338934" y="4533912"/>
              <a:ext cx="15544" cy="32457"/>
            </a:xfrm>
            <a:custGeom>
              <a:rect b="b" l="l" r="r" t="t"/>
              <a:pathLst>
                <a:path extrusionOk="0" h="1399" w="670">
                  <a:moveTo>
                    <a:pt x="305" y="1"/>
                  </a:moveTo>
                  <a:cubicBezTo>
                    <a:pt x="61" y="274"/>
                    <a:pt x="1" y="639"/>
                    <a:pt x="61" y="913"/>
                  </a:cubicBezTo>
                  <a:cubicBezTo>
                    <a:pt x="92" y="1156"/>
                    <a:pt x="244" y="1399"/>
                    <a:pt x="244" y="1399"/>
                  </a:cubicBezTo>
                  <a:cubicBezTo>
                    <a:pt x="457" y="1125"/>
                    <a:pt x="578" y="913"/>
                    <a:pt x="578" y="761"/>
                  </a:cubicBezTo>
                  <a:cubicBezTo>
                    <a:pt x="669" y="548"/>
                    <a:pt x="609" y="396"/>
                    <a:pt x="578" y="305"/>
                  </a:cubicBezTo>
                  <a:cubicBezTo>
                    <a:pt x="548" y="183"/>
                    <a:pt x="457" y="92"/>
                    <a:pt x="426" y="62"/>
                  </a:cubicBezTo>
                  <a:cubicBezTo>
                    <a:pt x="365" y="31"/>
                    <a:pt x="305" y="1"/>
                    <a:pt x="305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58" name="Google Shape;2358;p17"/>
            <p:cNvSpPr/>
            <p:nvPr/>
          </p:nvSpPr>
          <p:spPr>
            <a:xfrm>
              <a:off x="5307197" y="4562680"/>
              <a:ext cx="31761" cy="13850"/>
            </a:xfrm>
            <a:custGeom>
              <a:rect b="b" l="l" r="r" t="t"/>
              <a:pathLst>
                <a:path extrusionOk="0" h="597" w="1369">
                  <a:moveTo>
                    <a:pt x="577" y="0"/>
                  </a:moveTo>
                  <a:cubicBezTo>
                    <a:pt x="390" y="0"/>
                    <a:pt x="184" y="73"/>
                    <a:pt x="1" y="311"/>
                  </a:cubicBezTo>
                  <a:lnTo>
                    <a:pt x="92" y="372"/>
                  </a:lnTo>
                  <a:cubicBezTo>
                    <a:pt x="122" y="433"/>
                    <a:pt x="214" y="493"/>
                    <a:pt x="305" y="524"/>
                  </a:cubicBezTo>
                  <a:cubicBezTo>
                    <a:pt x="394" y="568"/>
                    <a:pt x="483" y="596"/>
                    <a:pt x="596" y="596"/>
                  </a:cubicBezTo>
                  <a:cubicBezTo>
                    <a:pt x="637" y="596"/>
                    <a:pt x="681" y="593"/>
                    <a:pt x="730" y="585"/>
                  </a:cubicBezTo>
                  <a:cubicBezTo>
                    <a:pt x="913" y="524"/>
                    <a:pt x="1125" y="493"/>
                    <a:pt x="1369" y="341"/>
                  </a:cubicBezTo>
                  <a:cubicBezTo>
                    <a:pt x="1369" y="341"/>
                    <a:pt x="1186" y="159"/>
                    <a:pt x="913" y="68"/>
                  </a:cubicBezTo>
                  <a:cubicBezTo>
                    <a:pt x="816" y="32"/>
                    <a:pt x="701" y="0"/>
                    <a:pt x="577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59" name="Google Shape;2359;p17"/>
            <p:cNvSpPr/>
            <p:nvPr/>
          </p:nvSpPr>
          <p:spPr>
            <a:xfrm>
              <a:off x="5346706" y="4479624"/>
              <a:ext cx="20462" cy="34568"/>
            </a:xfrm>
            <a:custGeom>
              <a:rect b="b" l="l" r="r" t="t"/>
              <a:pathLst>
                <a:path extrusionOk="0" h="1490" w="882">
                  <a:moveTo>
                    <a:pt x="213" y="0"/>
                  </a:moveTo>
                  <a:lnTo>
                    <a:pt x="213" y="0"/>
                  </a:lnTo>
                  <a:cubicBezTo>
                    <a:pt x="0" y="426"/>
                    <a:pt x="213" y="760"/>
                    <a:pt x="426" y="1034"/>
                  </a:cubicBezTo>
                  <a:cubicBezTo>
                    <a:pt x="669" y="1307"/>
                    <a:pt x="881" y="1490"/>
                    <a:pt x="881" y="1490"/>
                  </a:cubicBezTo>
                  <a:cubicBezTo>
                    <a:pt x="881" y="1186"/>
                    <a:pt x="881" y="973"/>
                    <a:pt x="851" y="730"/>
                  </a:cubicBezTo>
                  <a:cubicBezTo>
                    <a:pt x="821" y="547"/>
                    <a:pt x="699" y="395"/>
                    <a:pt x="638" y="274"/>
                  </a:cubicBezTo>
                  <a:cubicBezTo>
                    <a:pt x="426" y="61"/>
                    <a:pt x="213" y="0"/>
                    <a:pt x="213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60" name="Google Shape;2360;p17"/>
            <p:cNvSpPr/>
            <p:nvPr/>
          </p:nvSpPr>
          <p:spPr>
            <a:xfrm>
              <a:off x="5369257" y="4485261"/>
              <a:ext cx="14825" cy="28930"/>
            </a:xfrm>
            <a:custGeom>
              <a:rect b="b" l="l" r="r" t="t"/>
              <a:pathLst>
                <a:path extrusionOk="0" h="1247" w="639">
                  <a:moveTo>
                    <a:pt x="487" y="1"/>
                  </a:moveTo>
                  <a:cubicBezTo>
                    <a:pt x="92" y="152"/>
                    <a:pt x="1" y="456"/>
                    <a:pt x="1" y="730"/>
                  </a:cubicBezTo>
                  <a:cubicBezTo>
                    <a:pt x="1" y="1034"/>
                    <a:pt x="61" y="1247"/>
                    <a:pt x="61" y="1247"/>
                  </a:cubicBezTo>
                  <a:cubicBezTo>
                    <a:pt x="305" y="1064"/>
                    <a:pt x="457" y="912"/>
                    <a:pt x="517" y="791"/>
                  </a:cubicBezTo>
                  <a:cubicBezTo>
                    <a:pt x="609" y="639"/>
                    <a:pt x="639" y="487"/>
                    <a:pt x="639" y="365"/>
                  </a:cubicBezTo>
                  <a:cubicBezTo>
                    <a:pt x="609" y="152"/>
                    <a:pt x="487" y="1"/>
                    <a:pt x="487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61" name="Google Shape;2361;p17"/>
            <p:cNvSpPr/>
            <p:nvPr/>
          </p:nvSpPr>
          <p:spPr>
            <a:xfrm>
              <a:off x="5338238" y="4503589"/>
              <a:ext cx="27515" cy="13897"/>
            </a:xfrm>
            <a:custGeom>
              <a:rect b="b" l="l" r="r" t="t"/>
              <a:pathLst>
                <a:path extrusionOk="0" h="599" w="1186">
                  <a:moveTo>
                    <a:pt x="456" y="1"/>
                  </a:moveTo>
                  <a:cubicBezTo>
                    <a:pt x="395" y="1"/>
                    <a:pt x="304" y="1"/>
                    <a:pt x="243" y="31"/>
                  </a:cubicBezTo>
                  <a:cubicBezTo>
                    <a:pt x="152" y="92"/>
                    <a:pt x="91" y="122"/>
                    <a:pt x="0" y="183"/>
                  </a:cubicBezTo>
                  <a:lnTo>
                    <a:pt x="91" y="274"/>
                  </a:lnTo>
                  <a:cubicBezTo>
                    <a:pt x="122" y="305"/>
                    <a:pt x="183" y="396"/>
                    <a:pt x="304" y="457"/>
                  </a:cubicBezTo>
                  <a:cubicBezTo>
                    <a:pt x="426" y="487"/>
                    <a:pt x="547" y="548"/>
                    <a:pt x="699" y="578"/>
                  </a:cubicBezTo>
                  <a:cubicBezTo>
                    <a:pt x="737" y="591"/>
                    <a:pt x="785" y="598"/>
                    <a:pt x="846" y="598"/>
                  </a:cubicBezTo>
                  <a:cubicBezTo>
                    <a:pt x="932" y="598"/>
                    <a:pt x="1043" y="584"/>
                    <a:pt x="1186" y="548"/>
                  </a:cubicBezTo>
                  <a:cubicBezTo>
                    <a:pt x="1186" y="548"/>
                    <a:pt x="1034" y="305"/>
                    <a:pt x="851" y="153"/>
                  </a:cubicBezTo>
                  <a:cubicBezTo>
                    <a:pt x="730" y="92"/>
                    <a:pt x="608" y="1"/>
                    <a:pt x="456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62" name="Google Shape;2362;p17"/>
            <p:cNvSpPr/>
            <p:nvPr/>
          </p:nvSpPr>
          <p:spPr>
            <a:xfrm>
              <a:off x="5401690" y="4445775"/>
              <a:ext cx="18374" cy="32457"/>
            </a:xfrm>
            <a:custGeom>
              <a:rect b="b" l="l" r="r" t="t"/>
              <a:pathLst>
                <a:path extrusionOk="0" h="1399" w="792">
                  <a:moveTo>
                    <a:pt x="183" y="0"/>
                  </a:moveTo>
                  <a:lnTo>
                    <a:pt x="183" y="0"/>
                  </a:lnTo>
                  <a:cubicBezTo>
                    <a:pt x="1" y="335"/>
                    <a:pt x="122" y="669"/>
                    <a:pt x="274" y="943"/>
                  </a:cubicBezTo>
                  <a:cubicBezTo>
                    <a:pt x="426" y="1216"/>
                    <a:pt x="639" y="1399"/>
                    <a:pt x="639" y="1399"/>
                  </a:cubicBezTo>
                  <a:cubicBezTo>
                    <a:pt x="791" y="851"/>
                    <a:pt x="700" y="487"/>
                    <a:pt x="548" y="244"/>
                  </a:cubicBezTo>
                  <a:cubicBezTo>
                    <a:pt x="396" y="61"/>
                    <a:pt x="183" y="0"/>
                    <a:pt x="183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63" name="Google Shape;2363;p17"/>
            <p:cNvSpPr/>
            <p:nvPr/>
          </p:nvSpPr>
          <p:spPr>
            <a:xfrm>
              <a:off x="5419322" y="4453524"/>
              <a:ext cx="16240" cy="24708"/>
            </a:xfrm>
            <a:custGeom>
              <a:rect b="b" l="l" r="r" t="t"/>
              <a:pathLst>
                <a:path extrusionOk="0" h="1065" w="700">
                  <a:moveTo>
                    <a:pt x="609" y="1"/>
                  </a:moveTo>
                  <a:cubicBezTo>
                    <a:pt x="426" y="31"/>
                    <a:pt x="274" y="122"/>
                    <a:pt x="183" y="213"/>
                  </a:cubicBezTo>
                  <a:cubicBezTo>
                    <a:pt x="122" y="335"/>
                    <a:pt x="92" y="487"/>
                    <a:pt x="31" y="609"/>
                  </a:cubicBezTo>
                  <a:cubicBezTo>
                    <a:pt x="1" y="821"/>
                    <a:pt x="31" y="1065"/>
                    <a:pt x="31" y="1065"/>
                  </a:cubicBezTo>
                  <a:cubicBezTo>
                    <a:pt x="153" y="973"/>
                    <a:pt x="274" y="913"/>
                    <a:pt x="335" y="913"/>
                  </a:cubicBezTo>
                  <a:cubicBezTo>
                    <a:pt x="396" y="821"/>
                    <a:pt x="457" y="791"/>
                    <a:pt x="487" y="700"/>
                  </a:cubicBezTo>
                  <a:cubicBezTo>
                    <a:pt x="578" y="609"/>
                    <a:pt x="639" y="487"/>
                    <a:pt x="639" y="365"/>
                  </a:cubicBezTo>
                  <a:cubicBezTo>
                    <a:pt x="700" y="274"/>
                    <a:pt x="639" y="183"/>
                    <a:pt x="639" y="122"/>
                  </a:cubicBezTo>
                  <a:cubicBezTo>
                    <a:pt x="639" y="31"/>
                    <a:pt x="609" y="1"/>
                    <a:pt x="609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64" name="Google Shape;2364;p17"/>
            <p:cNvSpPr/>
            <p:nvPr/>
          </p:nvSpPr>
          <p:spPr>
            <a:xfrm>
              <a:off x="5389719" y="4465866"/>
              <a:ext cx="25404" cy="14407"/>
            </a:xfrm>
            <a:custGeom>
              <a:rect b="b" l="l" r="r" t="t"/>
              <a:pathLst>
                <a:path extrusionOk="0" h="621" w="1095">
                  <a:moveTo>
                    <a:pt x="228" y="1"/>
                  </a:moveTo>
                  <a:cubicBezTo>
                    <a:pt x="152" y="1"/>
                    <a:pt x="76" y="16"/>
                    <a:pt x="0" y="46"/>
                  </a:cubicBezTo>
                  <a:lnTo>
                    <a:pt x="0" y="137"/>
                  </a:lnTo>
                  <a:cubicBezTo>
                    <a:pt x="0" y="229"/>
                    <a:pt x="31" y="289"/>
                    <a:pt x="91" y="381"/>
                  </a:cubicBezTo>
                  <a:cubicBezTo>
                    <a:pt x="183" y="441"/>
                    <a:pt x="243" y="533"/>
                    <a:pt x="426" y="563"/>
                  </a:cubicBezTo>
                  <a:cubicBezTo>
                    <a:pt x="517" y="593"/>
                    <a:pt x="638" y="593"/>
                    <a:pt x="730" y="593"/>
                  </a:cubicBezTo>
                  <a:cubicBezTo>
                    <a:pt x="760" y="614"/>
                    <a:pt x="794" y="620"/>
                    <a:pt x="831" y="620"/>
                  </a:cubicBezTo>
                  <a:cubicBezTo>
                    <a:pt x="905" y="620"/>
                    <a:pt x="993" y="593"/>
                    <a:pt x="1094" y="593"/>
                  </a:cubicBezTo>
                  <a:cubicBezTo>
                    <a:pt x="1094" y="593"/>
                    <a:pt x="973" y="411"/>
                    <a:pt x="790" y="229"/>
                  </a:cubicBezTo>
                  <a:cubicBezTo>
                    <a:pt x="699" y="137"/>
                    <a:pt x="547" y="77"/>
                    <a:pt x="456" y="46"/>
                  </a:cubicBezTo>
                  <a:cubicBezTo>
                    <a:pt x="380" y="16"/>
                    <a:pt x="304" y="1"/>
                    <a:pt x="228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65" name="Google Shape;2365;p17"/>
            <p:cNvSpPr/>
            <p:nvPr/>
          </p:nvSpPr>
          <p:spPr>
            <a:xfrm>
              <a:off x="5159111" y="4626294"/>
              <a:ext cx="26123" cy="28930"/>
            </a:xfrm>
            <a:custGeom>
              <a:rect b="b" l="l" r="r" t="t"/>
              <a:pathLst>
                <a:path extrusionOk="0" h="1247" w="1126">
                  <a:moveTo>
                    <a:pt x="62" y="1"/>
                  </a:moveTo>
                  <a:cubicBezTo>
                    <a:pt x="1" y="213"/>
                    <a:pt x="62" y="426"/>
                    <a:pt x="153" y="578"/>
                  </a:cubicBezTo>
                  <a:cubicBezTo>
                    <a:pt x="274" y="730"/>
                    <a:pt x="426" y="821"/>
                    <a:pt x="578" y="943"/>
                  </a:cubicBezTo>
                  <a:cubicBezTo>
                    <a:pt x="730" y="1034"/>
                    <a:pt x="852" y="1095"/>
                    <a:pt x="973" y="1186"/>
                  </a:cubicBezTo>
                  <a:lnTo>
                    <a:pt x="1125" y="1247"/>
                  </a:lnTo>
                  <a:cubicBezTo>
                    <a:pt x="1034" y="973"/>
                    <a:pt x="943" y="730"/>
                    <a:pt x="852" y="578"/>
                  </a:cubicBezTo>
                  <a:cubicBezTo>
                    <a:pt x="730" y="365"/>
                    <a:pt x="609" y="213"/>
                    <a:pt x="517" y="153"/>
                  </a:cubicBezTo>
                  <a:cubicBezTo>
                    <a:pt x="396" y="61"/>
                    <a:pt x="274" y="1"/>
                    <a:pt x="214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66" name="Google Shape;2366;p17"/>
            <p:cNvSpPr/>
            <p:nvPr/>
          </p:nvSpPr>
          <p:spPr>
            <a:xfrm>
              <a:off x="5180989" y="4624183"/>
              <a:ext cx="15521" cy="30346"/>
            </a:xfrm>
            <a:custGeom>
              <a:rect b="b" l="l" r="r" t="t"/>
              <a:pathLst>
                <a:path extrusionOk="0" h="1308" w="669">
                  <a:moveTo>
                    <a:pt x="395" y="0"/>
                  </a:moveTo>
                  <a:cubicBezTo>
                    <a:pt x="91" y="183"/>
                    <a:pt x="0" y="548"/>
                    <a:pt x="91" y="821"/>
                  </a:cubicBezTo>
                  <a:cubicBezTo>
                    <a:pt x="122" y="1064"/>
                    <a:pt x="274" y="1307"/>
                    <a:pt x="274" y="1307"/>
                  </a:cubicBezTo>
                  <a:cubicBezTo>
                    <a:pt x="426" y="1125"/>
                    <a:pt x="547" y="912"/>
                    <a:pt x="638" y="760"/>
                  </a:cubicBezTo>
                  <a:cubicBezTo>
                    <a:pt x="669" y="608"/>
                    <a:pt x="669" y="456"/>
                    <a:pt x="638" y="335"/>
                  </a:cubicBezTo>
                  <a:cubicBezTo>
                    <a:pt x="578" y="244"/>
                    <a:pt x="517" y="122"/>
                    <a:pt x="486" y="92"/>
                  </a:cubicBezTo>
                  <a:lnTo>
                    <a:pt x="395" y="0"/>
                  </a:ln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67" name="Google Shape;2367;p17"/>
            <p:cNvSpPr/>
            <p:nvPr/>
          </p:nvSpPr>
          <p:spPr>
            <a:xfrm>
              <a:off x="5157000" y="4648589"/>
              <a:ext cx="26819" cy="10881"/>
            </a:xfrm>
            <a:custGeom>
              <a:rect b="b" l="l" r="r" t="t"/>
              <a:pathLst>
                <a:path extrusionOk="0" h="469" w="1156">
                  <a:moveTo>
                    <a:pt x="456" y="0"/>
                  </a:moveTo>
                  <a:cubicBezTo>
                    <a:pt x="416" y="0"/>
                    <a:pt x="376" y="4"/>
                    <a:pt x="335" y="12"/>
                  </a:cubicBezTo>
                  <a:cubicBezTo>
                    <a:pt x="183" y="73"/>
                    <a:pt x="61" y="164"/>
                    <a:pt x="1" y="407"/>
                  </a:cubicBezTo>
                  <a:cubicBezTo>
                    <a:pt x="1" y="407"/>
                    <a:pt x="31" y="438"/>
                    <a:pt x="92" y="438"/>
                  </a:cubicBezTo>
                  <a:cubicBezTo>
                    <a:pt x="183" y="468"/>
                    <a:pt x="244" y="468"/>
                    <a:pt x="365" y="468"/>
                  </a:cubicBezTo>
                  <a:lnTo>
                    <a:pt x="700" y="468"/>
                  </a:lnTo>
                  <a:cubicBezTo>
                    <a:pt x="852" y="468"/>
                    <a:pt x="1004" y="438"/>
                    <a:pt x="1156" y="377"/>
                  </a:cubicBezTo>
                  <a:lnTo>
                    <a:pt x="1064" y="255"/>
                  </a:lnTo>
                  <a:cubicBezTo>
                    <a:pt x="973" y="164"/>
                    <a:pt x="852" y="134"/>
                    <a:pt x="760" y="73"/>
                  </a:cubicBezTo>
                  <a:cubicBezTo>
                    <a:pt x="671" y="29"/>
                    <a:pt x="566" y="0"/>
                    <a:pt x="456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68" name="Google Shape;2368;p17"/>
            <p:cNvSpPr/>
            <p:nvPr/>
          </p:nvSpPr>
          <p:spPr>
            <a:xfrm>
              <a:off x="5110461" y="4665734"/>
              <a:ext cx="44451" cy="30392"/>
            </a:xfrm>
            <a:custGeom>
              <a:rect b="b" l="l" r="r" t="t"/>
              <a:pathLst>
                <a:path extrusionOk="0" h="1310" w="1916">
                  <a:moveTo>
                    <a:pt x="64" y="0"/>
                  </a:moveTo>
                  <a:cubicBezTo>
                    <a:pt x="23" y="0"/>
                    <a:pt x="0" y="3"/>
                    <a:pt x="0" y="3"/>
                  </a:cubicBezTo>
                  <a:cubicBezTo>
                    <a:pt x="122" y="550"/>
                    <a:pt x="608" y="854"/>
                    <a:pt x="1064" y="1036"/>
                  </a:cubicBezTo>
                  <a:cubicBezTo>
                    <a:pt x="1490" y="1219"/>
                    <a:pt x="1915" y="1310"/>
                    <a:pt x="1915" y="1310"/>
                  </a:cubicBezTo>
                  <a:cubicBezTo>
                    <a:pt x="1459" y="580"/>
                    <a:pt x="1003" y="276"/>
                    <a:pt x="669" y="124"/>
                  </a:cubicBezTo>
                  <a:cubicBezTo>
                    <a:pt x="387" y="16"/>
                    <a:pt x="167" y="0"/>
                    <a:pt x="64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69" name="Google Shape;2369;p17"/>
            <p:cNvSpPr/>
            <p:nvPr/>
          </p:nvSpPr>
          <p:spPr>
            <a:xfrm>
              <a:off x="5139368" y="4655921"/>
              <a:ext cx="21878" cy="36679"/>
            </a:xfrm>
            <a:custGeom>
              <a:rect b="b" l="l" r="r" t="t"/>
              <a:pathLst>
                <a:path extrusionOk="0" h="1581" w="943">
                  <a:moveTo>
                    <a:pt x="183" y="0"/>
                  </a:moveTo>
                  <a:cubicBezTo>
                    <a:pt x="1" y="365"/>
                    <a:pt x="92" y="730"/>
                    <a:pt x="335" y="1034"/>
                  </a:cubicBezTo>
                  <a:cubicBezTo>
                    <a:pt x="548" y="1338"/>
                    <a:pt x="821" y="1581"/>
                    <a:pt x="821" y="1581"/>
                  </a:cubicBezTo>
                  <a:cubicBezTo>
                    <a:pt x="913" y="1277"/>
                    <a:pt x="943" y="1003"/>
                    <a:pt x="943" y="760"/>
                  </a:cubicBezTo>
                  <a:cubicBezTo>
                    <a:pt x="913" y="547"/>
                    <a:pt x="791" y="395"/>
                    <a:pt x="669" y="274"/>
                  </a:cubicBezTo>
                  <a:cubicBezTo>
                    <a:pt x="548" y="152"/>
                    <a:pt x="396" y="91"/>
                    <a:pt x="335" y="61"/>
                  </a:cubicBezTo>
                  <a:cubicBezTo>
                    <a:pt x="244" y="0"/>
                    <a:pt x="183" y="0"/>
                    <a:pt x="183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70" name="Google Shape;2370;p17"/>
            <p:cNvSpPr/>
            <p:nvPr/>
          </p:nvSpPr>
          <p:spPr>
            <a:xfrm>
              <a:off x="5116818" y="4692229"/>
              <a:ext cx="37375" cy="13781"/>
            </a:xfrm>
            <a:custGeom>
              <a:rect b="b" l="l" r="r" t="t"/>
              <a:pathLst>
                <a:path extrusionOk="0" h="594" w="1611">
                  <a:moveTo>
                    <a:pt x="642" y="1"/>
                  </a:moveTo>
                  <a:cubicBezTo>
                    <a:pt x="555" y="1"/>
                    <a:pt x="471" y="16"/>
                    <a:pt x="395" y="46"/>
                  </a:cubicBezTo>
                  <a:cubicBezTo>
                    <a:pt x="304" y="77"/>
                    <a:pt x="243" y="107"/>
                    <a:pt x="152" y="198"/>
                  </a:cubicBezTo>
                  <a:cubicBezTo>
                    <a:pt x="91" y="259"/>
                    <a:pt x="61" y="350"/>
                    <a:pt x="0" y="441"/>
                  </a:cubicBezTo>
                  <a:cubicBezTo>
                    <a:pt x="0" y="441"/>
                    <a:pt x="61" y="502"/>
                    <a:pt x="152" y="533"/>
                  </a:cubicBezTo>
                  <a:cubicBezTo>
                    <a:pt x="243" y="563"/>
                    <a:pt x="395" y="593"/>
                    <a:pt x="547" y="593"/>
                  </a:cubicBezTo>
                  <a:cubicBezTo>
                    <a:pt x="699" y="593"/>
                    <a:pt x="851" y="593"/>
                    <a:pt x="1033" y="563"/>
                  </a:cubicBezTo>
                  <a:cubicBezTo>
                    <a:pt x="1216" y="533"/>
                    <a:pt x="1429" y="472"/>
                    <a:pt x="1611" y="259"/>
                  </a:cubicBezTo>
                  <a:cubicBezTo>
                    <a:pt x="1611" y="259"/>
                    <a:pt x="1307" y="107"/>
                    <a:pt x="912" y="46"/>
                  </a:cubicBezTo>
                  <a:cubicBezTo>
                    <a:pt x="821" y="16"/>
                    <a:pt x="729" y="1"/>
                    <a:pt x="642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71" name="Google Shape;2371;p17"/>
            <p:cNvSpPr/>
            <p:nvPr/>
          </p:nvSpPr>
          <p:spPr>
            <a:xfrm>
              <a:off x="5139368" y="4799065"/>
              <a:ext cx="24012" cy="50089"/>
            </a:xfrm>
            <a:custGeom>
              <a:rect b="b" l="l" r="r" t="t"/>
              <a:pathLst>
                <a:path extrusionOk="0" h="2159" w="1035">
                  <a:moveTo>
                    <a:pt x="183" y="1"/>
                  </a:moveTo>
                  <a:lnTo>
                    <a:pt x="183" y="1"/>
                  </a:lnTo>
                  <a:cubicBezTo>
                    <a:pt x="1" y="487"/>
                    <a:pt x="183" y="1034"/>
                    <a:pt x="457" y="1429"/>
                  </a:cubicBezTo>
                  <a:cubicBezTo>
                    <a:pt x="700" y="1855"/>
                    <a:pt x="973" y="2159"/>
                    <a:pt x="973" y="2159"/>
                  </a:cubicBezTo>
                  <a:cubicBezTo>
                    <a:pt x="1034" y="1368"/>
                    <a:pt x="852" y="791"/>
                    <a:pt x="639" y="456"/>
                  </a:cubicBezTo>
                  <a:cubicBezTo>
                    <a:pt x="396" y="122"/>
                    <a:pt x="183" y="1"/>
                    <a:pt x="183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72" name="Google Shape;2372;p17"/>
            <p:cNvSpPr/>
            <p:nvPr/>
          </p:nvSpPr>
          <p:spPr>
            <a:xfrm>
              <a:off x="5164053" y="4811059"/>
              <a:ext cx="18351" cy="38094"/>
            </a:xfrm>
            <a:custGeom>
              <a:rect b="b" l="l" r="r" t="t"/>
              <a:pathLst>
                <a:path extrusionOk="0" h="1642" w="791">
                  <a:moveTo>
                    <a:pt x="517" y="0"/>
                  </a:moveTo>
                  <a:cubicBezTo>
                    <a:pt x="122" y="152"/>
                    <a:pt x="31" y="547"/>
                    <a:pt x="31" y="912"/>
                  </a:cubicBezTo>
                  <a:cubicBezTo>
                    <a:pt x="1" y="1307"/>
                    <a:pt x="92" y="1642"/>
                    <a:pt x="92" y="1642"/>
                  </a:cubicBezTo>
                  <a:cubicBezTo>
                    <a:pt x="365" y="1459"/>
                    <a:pt x="548" y="1277"/>
                    <a:pt x="669" y="1064"/>
                  </a:cubicBezTo>
                  <a:cubicBezTo>
                    <a:pt x="730" y="882"/>
                    <a:pt x="791" y="699"/>
                    <a:pt x="730" y="547"/>
                  </a:cubicBezTo>
                  <a:cubicBezTo>
                    <a:pt x="700" y="395"/>
                    <a:pt x="639" y="243"/>
                    <a:pt x="608" y="152"/>
                  </a:cubicBezTo>
                  <a:cubicBezTo>
                    <a:pt x="548" y="61"/>
                    <a:pt x="517" y="0"/>
                    <a:pt x="517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73" name="Google Shape;2373;p17"/>
            <p:cNvSpPr/>
            <p:nvPr/>
          </p:nvSpPr>
          <p:spPr>
            <a:xfrm>
              <a:off x="5127374" y="4830083"/>
              <a:ext cx="33176" cy="21901"/>
            </a:xfrm>
            <a:custGeom>
              <a:rect b="b" l="l" r="r" t="t"/>
              <a:pathLst>
                <a:path extrusionOk="0" h="944" w="1430">
                  <a:moveTo>
                    <a:pt x="274" y="1"/>
                  </a:moveTo>
                  <a:cubicBezTo>
                    <a:pt x="183" y="1"/>
                    <a:pt x="92" y="62"/>
                    <a:pt x="1" y="92"/>
                  </a:cubicBezTo>
                  <a:lnTo>
                    <a:pt x="92" y="244"/>
                  </a:lnTo>
                  <a:cubicBezTo>
                    <a:pt x="123" y="335"/>
                    <a:pt x="244" y="426"/>
                    <a:pt x="335" y="548"/>
                  </a:cubicBezTo>
                  <a:cubicBezTo>
                    <a:pt x="457" y="670"/>
                    <a:pt x="609" y="761"/>
                    <a:pt x="761" y="822"/>
                  </a:cubicBezTo>
                  <a:cubicBezTo>
                    <a:pt x="974" y="913"/>
                    <a:pt x="1156" y="943"/>
                    <a:pt x="1430" y="943"/>
                  </a:cubicBezTo>
                  <a:cubicBezTo>
                    <a:pt x="1430" y="943"/>
                    <a:pt x="1278" y="609"/>
                    <a:pt x="1004" y="335"/>
                  </a:cubicBezTo>
                  <a:cubicBezTo>
                    <a:pt x="882" y="183"/>
                    <a:pt x="730" y="62"/>
                    <a:pt x="548" y="31"/>
                  </a:cubicBezTo>
                  <a:cubicBezTo>
                    <a:pt x="457" y="1"/>
                    <a:pt x="335" y="1"/>
                    <a:pt x="274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74" name="Google Shape;2374;p17"/>
            <p:cNvSpPr/>
            <p:nvPr/>
          </p:nvSpPr>
          <p:spPr>
            <a:xfrm>
              <a:off x="5249382" y="4777210"/>
              <a:ext cx="15544" cy="40925"/>
            </a:xfrm>
            <a:custGeom>
              <a:rect b="b" l="l" r="r" t="t"/>
              <a:pathLst>
                <a:path extrusionOk="0" h="1764" w="670">
                  <a:moveTo>
                    <a:pt x="335" y="0"/>
                  </a:moveTo>
                  <a:cubicBezTo>
                    <a:pt x="0" y="335"/>
                    <a:pt x="0" y="760"/>
                    <a:pt x="61" y="1125"/>
                  </a:cubicBezTo>
                  <a:cubicBezTo>
                    <a:pt x="152" y="1520"/>
                    <a:pt x="304" y="1763"/>
                    <a:pt x="304" y="1763"/>
                  </a:cubicBezTo>
                  <a:cubicBezTo>
                    <a:pt x="639" y="1155"/>
                    <a:pt x="669" y="699"/>
                    <a:pt x="578" y="456"/>
                  </a:cubicBezTo>
                  <a:cubicBezTo>
                    <a:pt x="487" y="152"/>
                    <a:pt x="335" y="0"/>
                    <a:pt x="335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75" name="Google Shape;2375;p17"/>
            <p:cNvSpPr/>
            <p:nvPr/>
          </p:nvSpPr>
          <p:spPr>
            <a:xfrm>
              <a:off x="5260658" y="4792012"/>
              <a:ext cx="21878" cy="27515"/>
            </a:xfrm>
            <a:custGeom>
              <a:rect b="b" l="l" r="r" t="t"/>
              <a:pathLst>
                <a:path extrusionOk="0" h="1186" w="943">
                  <a:moveTo>
                    <a:pt x="882" y="1"/>
                  </a:moveTo>
                  <a:cubicBezTo>
                    <a:pt x="548" y="61"/>
                    <a:pt x="305" y="335"/>
                    <a:pt x="153" y="608"/>
                  </a:cubicBezTo>
                  <a:cubicBezTo>
                    <a:pt x="31" y="912"/>
                    <a:pt x="1" y="1186"/>
                    <a:pt x="1" y="1186"/>
                  </a:cubicBezTo>
                  <a:cubicBezTo>
                    <a:pt x="274" y="1095"/>
                    <a:pt x="487" y="973"/>
                    <a:pt x="639" y="791"/>
                  </a:cubicBezTo>
                  <a:cubicBezTo>
                    <a:pt x="791" y="669"/>
                    <a:pt x="882" y="517"/>
                    <a:pt x="913" y="426"/>
                  </a:cubicBezTo>
                  <a:cubicBezTo>
                    <a:pt x="943" y="305"/>
                    <a:pt x="913" y="183"/>
                    <a:pt x="913" y="122"/>
                  </a:cubicBezTo>
                  <a:cubicBezTo>
                    <a:pt x="913" y="31"/>
                    <a:pt x="882" y="1"/>
                    <a:pt x="882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76" name="Google Shape;2376;p17"/>
            <p:cNvSpPr/>
            <p:nvPr/>
          </p:nvSpPr>
          <p:spPr>
            <a:xfrm>
              <a:off x="5233166" y="4796953"/>
              <a:ext cx="21182" cy="22574"/>
            </a:xfrm>
            <a:custGeom>
              <a:rect b="b" l="l" r="r" t="t"/>
              <a:pathLst>
                <a:path extrusionOk="0" h="973" w="913">
                  <a:moveTo>
                    <a:pt x="274" y="0"/>
                  </a:moveTo>
                  <a:cubicBezTo>
                    <a:pt x="183" y="0"/>
                    <a:pt x="91" y="0"/>
                    <a:pt x="0" y="61"/>
                  </a:cubicBezTo>
                  <a:lnTo>
                    <a:pt x="0" y="152"/>
                  </a:lnTo>
                  <a:cubicBezTo>
                    <a:pt x="0" y="244"/>
                    <a:pt x="31" y="365"/>
                    <a:pt x="122" y="426"/>
                  </a:cubicBezTo>
                  <a:cubicBezTo>
                    <a:pt x="183" y="547"/>
                    <a:pt x="274" y="608"/>
                    <a:pt x="395" y="730"/>
                  </a:cubicBezTo>
                  <a:cubicBezTo>
                    <a:pt x="517" y="851"/>
                    <a:pt x="669" y="912"/>
                    <a:pt x="912" y="973"/>
                  </a:cubicBezTo>
                  <a:cubicBezTo>
                    <a:pt x="912" y="973"/>
                    <a:pt x="912" y="699"/>
                    <a:pt x="760" y="426"/>
                  </a:cubicBezTo>
                  <a:cubicBezTo>
                    <a:pt x="699" y="304"/>
                    <a:pt x="608" y="152"/>
                    <a:pt x="517" y="92"/>
                  </a:cubicBezTo>
                  <a:cubicBezTo>
                    <a:pt x="426" y="61"/>
                    <a:pt x="365" y="0"/>
                    <a:pt x="274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77" name="Google Shape;2377;p17"/>
            <p:cNvSpPr/>
            <p:nvPr/>
          </p:nvSpPr>
          <p:spPr>
            <a:xfrm>
              <a:off x="5320606" y="4666500"/>
              <a:ext cx="19766" cy="31042"/>
            </a:xfrm>
            <a:custGeom>
              <a:rect b="b" l="l" r="r" t="t"/>
              <a:pathLst>
                <a:path extrusionOk="0" h="1338" w="852">
                  <a:moveTo>
                    <a:pt x="122" y="0"/>
                  </a:moveTo>
                  <a:cubicBezTo>
                    <a:pt x="0" y="426"/>
                    <a:pt x="244" y="730"/>
                    <a:pt x="426" y="973"/>
                  </a:cubicBezTo>
                  <a:cubicBezTo>
                    <a:pt x="608" y="1186"/>
                    <a:pt x="851" y="1338"/>
                    <a:pt x="851" y="1338"/>
                  </a:cubicBezTo>
                  <a:cubicBezTo>
                    <a:pt x="791" y="730"/>
                    <a:pt x="639" y="426"/>
                    <a:pt x="456" y="243"/>
                  </a:cubicBezTo>
                  <a:cubicBezTo>
                    <a:pt x="304" y="61"/>
                    <a:pt x="122" y="0"/>
                    <a:pt x="122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78" name="Google Shape;2378;p17"/>
            <p:cNvSpPr/>
            <p:nvPr/>
          </p:nvSpPr>
          <p:spPr>
            <a:xfrm>
              <a:off x="5338934" y="4667892"/>
              <a:ext cx="12714" cy="28234"/>
            </a:xfrm>
            <a:custGeom>
              <a:rect b="b" l="l" r="r" t="t"/>
              <a:pathLst>
                <a:path extrusionOk="0" h="1217" w="548">
                  <a:moveTo>
                    <a:pt x="305" y="1"/>
                  </a:moveTo>
                  <a:cubicBezTo>
                    <a:pt x="92" y="214"/>
                    <a:pt x="1" y="487"/>
                    <a:pt x="61" y="761"/>
                  </a:cubicBezTo>
                  <a:cubicBezTo>
                    <a:pt x="61" y="974"/>
                    <a:pt x="153" y="1217"/>
                    <a:pt x="153" y="1217"/>
                  </a:cubicBezTo>
                  <a:cubicBezTo>
                    <a:pt x="365" y="1065"/>
                    <a:pt x="457" y="852"/>
                    <a:pt x="457" y="670"/>
                  </a:cubicBezTo>
                  <a:cubicBezTo>
                    <a:pt x="548" y="518"/>
                    <a:pt x="548" y="396"/>
                    <a:pt x="517" y="305"/>
                  </a:cubicBezTo>
                  <a:cubicBezTo>
                    <a:pt x="517" y="183"/>
                    <a:pt x="426" y="92"/>
                    <a:pt x="396" y="62"/>
                  </a:cubicBezTo>
                  <a:lnTo>
                    <a:pt x="305" y="1"/>
                  </a:ln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79" name="Google Shape;2379;p17"/>
            <p:cNvSpPr/>
            <p:nvPr/>
          </p:nvSpPr>
          <p:spPr>
            <a:xfrm>
              <a:off x="5313554" y="4689769"/>
              <a:ext cx="24708" cy="11994"/>
            </a:xfrm>
            <a:custGeom>
              <a:rect b="b" l="l" r="r" t="t"/>
              <a:pathLst>
                <a:path extrusionOk="0" h="517" w="1065">
                  <a:moveTo>
                    <a:pt x="396" y="0"/>
                  </a:moveTo>
                  <a:cubicBezTo>
                    <a:pt x="304" y="0"/>
                    <a:pt x="274" y="0"/>
                    <a:pt x="183" y="31"/>
                  </a:cubicBezTo>
                  <a:cubicBezTo>
                    <a:pt x="122" y="61"/>
                    <a:pt x="92" y="122"/>
                    <a:pt x="0" y="183"/>
                  </a:cubicBezTo>
                  <a:lnTo>
                    <a:pt x="92" y="274"/>
                  </a:lnTo>
                  <a:cubicBezTo>
                    <a:pt x="122" y="304"/>
                    <a:pt x="183" y="365"/>
                    <a:pt x="274" y="395"/>
                  </a:cubicBezTo>
                  <a:cubicBezTo>
                    <a:pt x="335" y="456"/>
                    <a:pt x="456" y="487"/>
                    <a:pt x="578" y="517"/>
                  </a:cubicBezTo>
                  <a:cubicBezTo>
                    <a:pt x="730" y="487"/>
                    <a:pt x="882" y="487"/>
                    <a:pt x="1064" y="426"/>
                  </a:cubicBezTo>
                  <a:cubicBezTo>
                    <a:pt x="1064" y="426"/>
                    <a:pt x="943" y="213"/>
                    <a:pt x="730" y="122"/>
                  </a:cubicBezTo>
                  <a:cubicBezTo>
                    <a:pt x="608" y="31"/>
                    <a:pt x="487" y="0"/>
                    <a:pt x="396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80" name="Google Shape;2380;p17"/>
            <p:cNvSpPr/>
            <p:nvPr/>
          </p:nvSpPr>
          <p:spPr>
            <a:xfrm>
              <a:off x="5051231" y="4990163"/>
              <a:ext cx="30346" cy="48697"/>
            </a:xfrm>
            <a:custGeom>
              <a:rect b="b" l="l" r="r" t="t"/>
              <a:pathLst>
                <a:path extrusionOk="0" h="2099" w="1308">
                  <a:moveTo>
                    <a:pt x="183" y="1"/>
                  </a:moveTo>
                  <a:cubicBezTo>
                    <a:pt x="0" y="609"/>
                    <a:pt x="304" y="1095"/>
                    <a:pt x="639" y="1490"/>
                  </a:cubicBezTo>
                  <a:cubicBezTo>
                    <a:pt x="973" y="1855"/>
                    <a:pt x="1307" y="2098"/>
                    <a:pt x="1307" y="2098"/>
                  </a:cubicBezTo>
                  <a:cubicBezTo>
                    <a:pt x="1307" y="1186"/>
                    <a:pt x="1003" y="639"/>
                    <a:pt x="760" y="335"/>
                  </a:cubicBezTo>
                  <a:cubicBezTo>
                    <a:pt x="456" y="92"/>
                    <a:pt x="183" y="1"/>
                    <a:pt x="183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81" name="Google Shape;2381;p17"/>
            <p:cNvSpPr/>
            <p:nvPr/>
          </p:nvSpPr>
          <p:spPr>
            <a:xfrm>
              <a:off x="5081554" y="4992274"/>
              <a:ext cx="19766" cy="44451"/>
            </a:xfrm>
            <a:custGeom>
              <a:rect b="b" l="l" r="r" t="t"/>
              <a:pathLst>
                <a:path extrusionOk="0" h="1916" w="852">
                  <a:moveTo>
                    <a:pt x="517" y="1"/>
                  </a:moveTo>
                  <a:cubicBezTo>
                    <a:pt x="91" y="305"/>
                    <a:pt x="0" y="761"/>
                    <a:pt x="61" y="1156"/>
                  </a:cubicBezTo>
                  <a:cubicBezTo>
                    <a:pt x="91" y="1582"/>
                    <a:pt x="243" y="1916"/>
                    <a:pt x="243" y="1916"/>
                  </a:cubicBezTo>
                  <a:cubicBezTo>
                    <a:pt x="487" y="1612"/>
                    <a:pt x="699" y="1369"/>
                    <a:pt x="760" y="1065"/>
                  </a:cubicBezTo>
                  <a:cubicBezTo>
                    <a:pt x="851" y="822"/>
                    <a:pt x="851" y="609"/>
                    <a:pt x="821" y="457"/>
                  </a:cubicBezTo>
                  <a:cubicBezTo>
                    <a:pt x="760" y="305"/>
                    <a:pt x="699" y="183"/>
                    <a:pt x="608" y="92"/>
                  </a:cubicBezTo>
                  <a:lnTo>
                    <a:pt x="517" y="1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82" name="Google Shape;2382;p17"/>
            <p:cNvSpPr/>
            <p:nvPr/>
          </p:nvSpPr>
          <p:spPr>
            <a:xfrm>
              <a:off x="5042067" y="5025427"/>
              <a:ext cx="38790" cy="19233"/>
            </a:xfrm>
            <a:custGeom>
              <a:rect b="b" l="l" r="r" t="t"/>
              <a:pathLst>
                <a:path extrusionOk="0" h="829" w="1672">
                  <a:moveTo>
                    <a:pt x="608" y="1"/>
                  </a:moveTo>
                  <a:cubicBezTo>
                    <a:pt x="486" y="1"/>
                    <a:pt x="426" y="31"/>
                    <a:pt x="304" y="92"/>
                  </a:cubicBezTo>
                  <a:cubicBezTo>
                    <a:pt x="182" y="122"/>
                    <a:pt x="122" y="183"/>
                    <a:pt x="0" y="304"/>
                  </a:cubicBezTo>
                  <a:cubicBezTo>
                    <a:pt x="0" y="304"/>
                    <a:pt x="30" y="396"/>
                    <a:pt x="122" y="426"/>
                  </a:cubicBezTo>
                  <a:cubicBezTo>
                    <a:pt x="182" y="487"/>
                    <a:pt x="304" y="578"/>
                    <a:pt x="456" y="639"/>
                  </a:cubicBezTo>
                  <a:cubicBezTo>
                    <a:pt x="608" y="730"/>
                    <a:pt x="760" y="791"/>
                    <a:pt x="942" y="791"/>
                  </a:cubicBezTo>
                  <a:cubicBezTo>
                    <a:pt x="1001" y="814"/>
                    <a:pt x="1074" y="829"/>
                    <a:pt x="1160" y="829"/>
                  </a:cubicBezTo>
                  <a:cubicBezTo>
                    <a:pt x="1296" y="829"/>
                    <a:pt x="1467" y="793"/>
                    <a:pt x="1672" y="700"/>
                  </a:cubicBezTo>
                  <a:cubicBezTo>
                    <a:pt x="1672" y="700"/>
                    <a:pt x="1429" y="396"/>
                    <a:pt x="1155" y="183"/>
                  </a:cubicBezTo>
                  <a:cubicBezTo>
                    <a:pt x="1003" y="92"/>
                    <a:pt x="790" y="1"/>
                    <a:pt x="608" y="1"/>
                  </a:cubicBezTo>
                  <a:close/>
                </a:path>
              </a:pathLst>
            </a:custGeom>
            <a:solidFill>
              <a:srgbClr val="02415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83" name="Google Shape;2383;p17"/>
            <p:cNvSpPr/>
            <p:nvPr/>
          </p:nvSpPr>
          <p:spPr>
            <a:xfrm>
              <a:off x="5085080" y="4855487"/>
              <a:ext cx="34568" cy="32457"/>
            </a:xfrm>
            <a:custGeom>
              <a:rect b="b" l="l" r="r" t="t"/>
              <a:pathLst>
                <a:path extrusionOk="0" h="1399" w="1490">
                  <a:moveTo>
                    <a:pt x="0" y="0"/>
                  </a:moveTo>
                  <a:lnTo>
                    <a:pt x="0" y="0"/>
                  </a:lnTo>
                  <a:cubicBezTo>
                    <a:pt x="61" y="517"/>
                    <a:pt x="426" y="851"/>
                    <a:pt x="760" y="1094"/>
                  </a:cubicBezTo>
                  <a:cubicBezTo>
                    <a:pt x="1155" y="1277"/>
                    <a:pt x="1490" y="1398"/>
                    <a:pt x="1490" y="1398"/>
                  </a:cubicBezTo>
                  <a:cubicBezTo>
                    <a:pt x="1277" y="638"/>
                    <a:pt x="882" y="304"/>
                    <a:pt x="547" y="152"/>
                  </a:cubicBezTo>
                  <a:cubicBezTo>
                    <a:pt x="243" y="0"/>
                    <a:pt x="0" y="0"/>
                    <a:pt x="0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84" name="Google Shape;2384;p17"/>
            <p:cNvSpPr/>
            <p:nvPr/>
          </p:nvSpPr>
          <p:spPr>
            <a:xfrm>
              <a:off x="5111157" y="4847715"/>
              <a:ext cx="18374" cy="37398"/>
            </a:xfrm>
            <a:custGeom>
              <a:rect b="b" l="l" r="r" t="t"/>
              <a:pathLst>
                <a:path extrusionOk="0" h="1612" w="792">
                  <a:moveTo>
                    <a:pt x="244" y="1"/>
                  </a:moveTo>
                  <a:cubicBezTo>
                    <a:pt x="1" y="335"/>
                    <a:pt x="62" y="700"/>
                    <a:pt x="183" y="1065"/>
                  </a:cubicBezTo>
                  <a:cubicBezTo>
                    <a:pt x="335" y="1399"/>
                    <a:pt x="518" y="1612"/>
                    <a:pt x="518" y="1612"/>
                  </a:cubicBezTo>
                  <a:cubicBezTo>
                    <a:pt x="670" y="1308"/>
                    <a:pt x="730" y="1004"/>
                    <a:pt x="761" y="822"/>
                  </a:cubicBezTo>
                  <a:cubicBezTo>
                    <a:pt x="791" y="609"/>
                    <a:pt x="700" y="396"/>
                    <a:pt x="639" y="305"/>
                  </a:cubicBezTo>
                  <a:cubicBezTo>
                    <a:pt x="548" y="183"/>
                    <a:pt x="457" y="92"/>
                    <a:pt x="366" y="62"/>
                  </a:cubicBezTo>
                  <a:cubicBezTo>
                    <a:pt x="305" y="1"/>
                    <a:pt x="244" y="1"/>
                    <a:pt x="244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85" name="Google Shape;2385;p17"/>
            <p:cNvSpPr/>
            <p:nvPr/>
          </p:nvSpPr>
          <p:spPr>
            <a:xfrm>
              <a:off x="5084361" y="4882376"/>
              <a:ext cx="34591" cy="14384"/>
            </a:xfrm>
            <a:custGeom>
              <a:rect b="b" l="l" r="r" t="t"/>
              <a:pathLst>
                <a:path extrusionOk="0" h="620" w="1491">
                  <a:moveTo>
                    <a:pt x="575" y="1"/>
                  </a:moveTo>
                  <a:cubicBezTo>
                    <a:pt x="524" y="1"/>
                    <a:pt x="473" y="8"/>
                    <a:pt x="426" y="27"/>
                  </a:cubicBezTo>
                  <a:lnTo>
                    <a:pt x="183" y="118"/>
                  </a:lnTo>
                  <a:cubicBezTo>
                    <a:pt x="122" y="209"/>
                    <a:pt x="31" y="270"/>
                    <a:pt x="1" y="391"/>
                  </a:cubicBezTo>
                  <a:cubicBezTo>
                    <a:pt x="1" y="391"/>
                    <a:pt x="31" y="422"/>
                    <a:pt x="122" y="452"/>
                  </a:cubicBezTo>
                  <a:cubicBezTo>
                    <a:pt x="183" y="513"/>
                    <a:pt x="305" y="543"/>
                    <a:pt x="457" y="574"/>
                  </a:cubicBezTo>
                  <a:cubicBezTo>
                    <a:pt x="533" y="604"/>
                    <a:pt x="601" y="619"/>
                    <a:pt x="673" y="619"/>
                  </a:cubicBezTo>
                  <a:cubicBezTo>
                    <a:pt x="745" y="619"/>
                    <a:pt x="821" y="604"/>
                    <a:pt x="913" y="574"/>
                  </a:cubicBezTo>
                  <a:cubicBezTo>
                    <a:pt x="1095" y="574"/>
                    <a:pt x="1247" y="543"/>
                    <a:pt x="1490" y="361"/>
                  </a:cubicBezTo>
                  <a:cubicBezTo>
                    <a:pt x="1490" y="361"/>
                    <a:pt x="1217" y="179"/>
                    <a:pt x="913" y="57"/>
                  </a:cubicBezTo>
                  <a:cubicBezTo>
                    <a:pt x="808" y="36"/>
                    <a:pt x="689" y="1"/>
                    <a:pt x="575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86" name="Google Shape;2386;p17"/>
            <p:cNvSpPr/>
            <p:nvPr/>
          </p:nvSpPr>
          <p:spPr>
            <a:xfrm>
              <a:off x="5345987" y="4577644"/>
              <a:ext cx="30346" cy="38094"/>
            </a:xfrm>
            <a:custGeom>
              <a:rect b="b" l="l" r="r" t="t"/>
              <a:pathLst>
                <a:path extrusionOk="0" h="1642" w="1308">
                  <a:moveTo>
                    <a:pt x="92" y="0"/>
                  </a:moveTo>
                  <a:lnTo>
                    <a:pt x="92" y="0"/>
                  </a:lnTo>
                  <a:cubicBezTo>
                    <a:pt x="1" y="547"/>
                    <a:pt x="365" y="943"/>
                    <a:pt x="669" y="1216"/>
                  </a:cubicBezTo>
                  <a:cubicBezTo>
                    <a:pt x="1004" y="1490"/>
                    <a:pt x="1308" y="1642"/>
                    <a:pt x="1308" y="1642"/>
                  </a:cubicBezTo>
                  <a:cubicBezTo>
                    <a:pt x="1186" y="851"/>
                    <a:pt x="882" y="456"/>
                    <a:pt x="578" y="243"/>
                  </a:cubicBezTo>
                  <a:cubicBezTo>
                    <a:pt x="305" y="31"/>
                    <a:pt x="92" y="0"/>
                    <a:pt x="92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87" name="Google Shape;2387;p17"/>
            <p:cNvSpPr/>
            <p:nvPr/>
          </p:nvSpPr>
          <p:spPr>
            <a:xfrm>
              <a:off x="5373502" y="4574813"/>
              <a:ext cx="16240" cy="38118"/>
            </a:xfrm>
            <a:custGeom>
              <a:rect b="b" l="l" r="r" t="t"/>
              <a:pathLst>
                <a:path extrusionOk="0" h="1643" w="700">
                  <a:moveTo>
                    <a:pt x="304" y="1"/>
                  </a:moveTo>
                  <a:cubicBezTo>
                    <a:pt x="0" y="305"/>
                    <a:pt x="0" y="700"/>
                    <a:pt x="91" y="1034"/>
                  </a:cubicBezTo>
                  <a:cubicBezTo>
                    <a:pt x="152" y="1369"/>
                    <a:pt x="304" y="1642"/>
                    <a:pt x="304" y="1642"/>
                  </a:cubicBezTo>
                  <a:cubicBezTo>
                    <a:pt x="486" y="1369"/>
                    <a:pt x="608" y="1125"/>
                    <a:pt x="638" y="882"/>
                  </a:cubicBezTo>
                  <a:cubicBezTo>
                    <a:pt x="699" y="669"/>
                    <a:pt x="699" y="457"/>
                    <a:pt x="608" y="365"/>
                  </a:cubicBezTo>
                  <a:cubicBezTo>
                    <a:pt x="578" y="244"/>
                    <a:pt x="486" y="122"/>
                    <a:pt x="426" y="92"/>
                  </a:cubicBezTo>
                  <a:cubicBezTo>
                    <a:pt x="334" y="62"/>
                    <a:pt x="304" y="1"/>
                    <a:pt x="304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88" name="Google Shape;2388;p17"/>
            <p:cNvSpPr/>
            <p:nvPr/>
          </p:nvSpPr>
          <p:spPr>
            <a:xfrm>
              <a:off x="5341046" y="4606551"/>
              <a:ext cx="34591" cy="15544"/>
            </a:xfrm>
            <a:custGeom>
              <a:rect b="b" l="l" r="r" t="t"/>
              <a:pathLst>
                <a:path extrusionOk="0" h="670" w="1491">
                  <a:moveTo>
                    <a:pt x="487" y="1"/>
                  </a:moveTo>
                  <a:cubicBezTo>
                    <a:pt x="426" y="1"/>
                    <a:pt x="335" y="61"/>
                    <a:pt x="214" y="92"/>
                  </a:cubicBezTo>
                  <a:cubicBezTo>
                    <a:pt x="153" y="122"/>
                    <a:pt x="62" y="213"/>
                    <a:pt x="1" y="305"/>
                  </a:cubicBezTo>
                  <a:lnTo>
                    <a:pt x="122" y="426"/>
                  </a:lnTo>
                  <a:cubicBezTo>
                    <a:pt x="183" y="456"/>
                    <a:pt x="305" y="548"/>
                    <a:pt x="396" y="578"/>
                  </a:cubicBezTo>
                  <a:cubicBezTo>
                    <a:pt x="518" y="608"/>
                    <a:pt x="670" y="669"/>
                    <a:pt x="882" y="669"/>
                  </a:cubicBezTo>
                  <a:cubicBezTo>
                    <a:pt x="1034" y="669"/>
                    <a:pt x="1217" y="608"/>
                    <a:pt x="1490" y="517"/>
                  </a:cubicBezTo>
                  <a:cubicBezTo>
                    <a:pt x="1490" y="517"/>
                    <a:pt x="1247" y="274"/>
                    <a:pt x="974" y="122"/>
                  </a:cubicBezTo>
                  <a:cubicBezTo>
                    <a:pt x="822" y="61"/>
                    <a:pt x="670" y="1"/>
                    <a:pt x="487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89" name="Google Shape;2389;p17"/>
            <p:cNvSpPr/>
            <p:nvPr/>
          </p:nvSpPr>
          <p:spPr>
            <a:xfrm>
              <a:off x="5109765" y="4749509"/>
              <a:ext cx="23293" cy="11507"/>
            </a:xfrm>
            <a:custGeom>
              <a:rect b="b" l="l" r="r" t="t"/>
              <a:pathLst>
                <a:path extrusionOk="0" h="496" w="1004">
                  <a:moveTo>
                    <a:pt x="202" y="0"/>
                  </a:moveTo>
                  <a:cubicBezTo>
                    <a:pt x="78" y="0"/>
                    <a:pt x="0" y="39"/>
                    <a:pt x="0" y="39"/>
                  </a:cubicBezTo>
                  <a:cubicBezTo>
                    <a:pt x="122" y="313"/>
                    <a:pt x="334" y="434"/>
                    <a:pt x="578" y="465"/>
                  </a:cubicBezTo>
                  <a:cubicBezTo>
                    <a:pt x="790" y="495"/>
                    <a:pt x="1003" y="495"/>
                    <a:pt x="1003" y="495"/>
                  </a:cubicBezTo>
                  <a:cubicBezTo>
                    <a:pt x="760" y="161"/>
                    <a:pt x="547" y="39"/>
                    <a:pt x="304" y="9"/>
                  </a:cubicBezTo>
                  <a:cubicBezTo>
                    <a:pt x="268" y="3"/>
                    <a:pt x="233" y="0"/>
                    <a:pt x="202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90" name="Google Shape;2390;p17"/>
            <p:cNvSpPr/>
            <p:nvPr/>
          </p:nvSpPr>
          <p:spPr>
            <a:xfrm>
              <a:off x="5125982" y="4740531"/>
              <a:ext cx="9883" cy="19070"/>
            </a:xfrm>
            <a:custGeom>
              <a:rect b="b" l="l" r="r" t="t"/>
              <a:pathLst>
                <a:path extrusionOk="0" h="822" w="426">
                  <a:moveTo>
                    <a:pt x="61" y="1"/>
                  </a:moveTo>
                  <a:cubicBezTo>
                    <a:pt x="0" y="122"/>
                    <a:pt x="0" y="244"/>
                    <a:pt x="0" y="305"/>
                  </a:cubicBezTo>
                  <a:cubicBezTo>
                    <a:pt x="0" y="426"/>
                    <a:pt x="61" y="517"/>
                    <a:pt x="91" y="578"/>
                  </a:cubicBezTo>
                  <a:cubicBezTo>
                    <a:pt x="213" y="730"/>
                    <a:pt x="365" y="821"/>
                    <a:pt x="365" y="821"/>
                  </a:cubicBezTo>
                  <a:cubicBezTo>
                    <a:pt x="426" y="609"/>
                    <a:pt x="426" y="517"/>
                    <a:pt x="426" y="396"/>
                  </a:cubicBezTo>
                  <a:cubicBezTo>
                    <a:pt x="365" y="305"/>
                    <a:pt x="334" y="213"/>
                    <a:pt x="304" y="153"/>
                  </a:cubicBezTo>
                  <a:cubicBezTo>
                    <a:pt x="183" y="62"/>
                    <a:pt x="61" y="1"/>
                    <a:pt x="61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91" name="Google Shape;2391;p17"/>
            <p:cNvSpPr/>
            <p:nvPr/>
          </p:nvSpPr>
          <p:spPr>
            <a:xfrm>
              <a:off x="5113987" y="4760993"/>
              <a:ext cx="19070" cy="8955"/>
            </a:xfrm>
            <a:custGeom>
              <a:rect b="b" l="l" r="r" t="t"/>
              <a:pathLst>
                <a:path extrusionOk="0" h="386" w="822">
                  <a:moveTo>
                    <a:pt x="487" y="0"/>
                  </a:moveTo>
                  <a:cubicBezTo>
                    <a:pt x="396" y="0"/>
                    <a:pt x="274" y="31"/>
                    <a:pt x="213" y="61"/>
                  </a:cubicBezTo>
                  <a:cubicBezTo>
                    <a:pt x="122" y="122"/>
                    <a:pt x="61" y="213"/>
                    <a:pt x="0" y="335"/>
                  </a:cubicBezTo>
                  <a:cubicBezTo>
                    <a:pt x="0" y="335"/>
                    <a:pt x="69" y="386"/>
                    <a:pt x="167" y="386"/>
                  </a:cubicBezTo>
                  <a:cubicBezTo>
                    <a:pt x="200" y="386"/>
                    <a:pt x="236" y="380"/>
                    <a:pt x="274" y="365"/>
                  </a:cubicBezTo>
                  <a:cubicBezTo>
                    <a:pt x="365" y="365"/>
                    <a:pt x="426" y="335"/>
                    <a:pt x="548" y="304"/>
                  </a:cubicBezTo>
                  <a:cubicBezTo>
                    <a:pt x="578" y="274"/>
                    <a:pt x="639" y="243"/>
                    <a:pt x="700" y="183"/>
                  </a:cubicBezTo>
                  <a:cubicBezTo>
                    <a:pt x="700" y="183"/>
                    <a:pt x="791" y="122"/>
                    <a:pt x="821" y="31"/>
                  </a:cubicBezTo>
                  <a:cubicBezTo>
                    <a:pt x="821" y="31"/>
                    <a:pt x="669" y="0"/>
                    <a:pt x="487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92" name="Google Shape;2392;p17"/>
            <p:cNvSpPr/>
            <p:nvPr/>
          </p:nvSpPr>
          <p:spPr>
            <a:xfrm>
              <a:off x="5073086" y="4803287"/>
              <a:ext cx="15544" cy="21182"/>
            </a:xfrm>
            <a:custGeom>
              <a:rect b="b" l="l" r="r" t="t"/>
              <a:pathLst>
                <a:path extrusionOk="0" h="913" w="670">
                  <a:moveTo>
                    <a:pt x="92" y="1"/>
                  </a:moveTo>
                  <a:lnTo>
                    <a:pt x="92" y="1"/>
                  </a:lnTo>
                  <a:cubicBezTo>
                    <a:pt x="0" y="274"/>
                    <a:pt x="183" y="487"/>
                    <a:pt x="335" y="639"/>
                  </a:cubicBezTo>
                  <a:cubicBezTo>
                    <a:pt x="426" y="730"/>
                    <a:pt x="487" y="791"/>
                    <a:pt x="578" y="852"/>
                  </a:cubicBezTo>
                  <a:cubicBezTo>
                    <a:pt x="639" y="882"/>
                    <a:pt x="669" y="913"/>
                    <a:pt x="669" y="913"/>
                  </a:cubicBezTo>
                  <a:cubicBezTo>
                    <a:pt x="639" y="730"/>
                    <a:pt x="608" y="548"/>
                    <a:pt x="608" y="426"/>
                  </a:cubicBezTo>
                  <a:cubicBezTo>
                    <a:pt x="548" y="305"/>
                    <a:pt x="487" y="244"/>
                    <a:pt x="396" y="153"/>
                  </a:cubicBezTo>
                  <a:cubicBezTo>
                    <a:pt x="244" y="1"/>
                    <a:pt x="92" y="1"/>
                    <a:pt x="92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93" name="Google Shape;2393;p17"/>
            <p:cNvSpPr/>
            <p:nvPr/>
          </p:nvSpPr>
          <p:spPr>
            <a:xfrm>
              <a:off x="5088606" y="4804006"/>
              <a:ext cx="9187" cy="19766"/>
            </a:xfrm>
            <a:custGeom>
              <a:rect b="b" l="l" r="r" t="t"/>
              <a:pathLst>
                <a:path extrusionOk="0" h="852" w="396">
                  <a:moveTo>
                    <a:pt x="304" y="0"/>
                  </a:moveTo>
                  <a:cubicBezTo>
                    <a:pt x="61" y="122"/>
                    <a:pt x="0" y="304"/>
                    <a:pt x="0" y="487"/>
                  </a:cubicBezTo>
                  <a:cubicBezTo>
                    <a:pt x="0" y="578"/>
                    <a:pt x="0" y="669"/>
                    <a:pt x="61" y="730"/>
                  </a:cubicBezTo>
                  <a:cubicBezTo>
                    <a:pt x="61" y="791"/>
                    <a:pt x="91" y="851"/>
                    <a:pt x="91" y="851"/>
                  </a:cubicBezTo>
                  <a:cubicBezTo>
                    <a:pt x="183" y="730"/>
                    <a:pt x="274" y="669"/>
                    <a:pt x="335" y="487"/>
                  </a:cubicBezTo>
                  <a:cubicBezTo>
                    <a:pt x="395" y="395"/>
                    <a:pt x="395" y="304"/>
                    <a:pt x="395" y="243"/>
                  </a:cubicBezTo>
                  <a:cubicBezTo>
                    <a:pt x="395" y="122"/>
                    <a:pt x="304" y="0"/>
                    <a:pt x="304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94" name="Google Shape;2394;p17"/>
            <p:cNvSpPr/>
            <p:nvPr/>
          </p:nvSpPr>
          <p:spPr>
            <a:xfrm>
              <a:off x="5069559" y="4818112"/>
              <a:ext cx="18351" cy="8398"/>
            </a:xfrm>
            <a:custGeom>
              <a:rect b="b" l="l" r="r" t="t"/>
              <a:pathLst>
                <a:path extrusionOk="0" h="362" w="791">
                  <a:moveTo>
                    <a:pt x="244" y="0"/>
                  </a:moveTo>
                  <a:cubicBezTo>
                    <a:pt x="213" y="0"/>
                    <a:pt x="152" y="0"/>
                    <a:pt x="122" y="61"/>
                  </a:cubicBezTo>
                  <a:lnTo>
                    <a:pt x="0" y="152"/>
                  </a:lnTo>
                  <a:cubicBezTo>
                    <a:pt x="0" y="152"/>
                    <a:pt x="0" y="213"/>
                    <a:pt x="31" y="213"/>
                  </a:cubicBezTo>
                  <a:cubicBezTo>
                    <a:pt x="61" y="213"/>
                    <a:pt x="122" y="274"/>
                    <a:pt x="183" y="274"/>
                  </a:cubicBezTo>
                  <a:cubicBezTo>
                    <a:pt x="274" y="304"/>
                    <a:pt x="335" y="304"/>
                    <a:pt x="456" y="304"/>
                  </a:cubicBezTo>
                  <a:cubicBezTo>
                    <a:pt x="484" y="345"/>
                    <a:pt x="524" y="362"/>
                    <a:pt x="573" y="362"/>
                  </a:cubicBezTo>
                  <a:cubicBezTo>
                    <a:pt x="633" y="362"/>
                    <a:pt x="707" y="338"/>
                    <a:pt x="791" y="304"/>
                  </a:cubicBezTo>
                  <a:lnTo>
                    <a:pt x="730" y="243"/>
                  </a:lnTo>
                  <a:cubicBezTo>
                    <a:pt x="669" y="213"/>
                    <a:pt x="608" y="122"/>
                    <a:pt x="517" y="91"/>
                  </a:cubicBezTo>
                  <a:cubicBezTo>
                    <a:pt x="456" y="61"/>
                    <a:pt x="365" y="0"/>
                    <a:pt x="244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95" name="Google Shape;2395;p17"/>
            <p:cNvSpPr/>
            <p:nvPr/>
          </p:nvSpPr>
          <p:spPr>
            <a:xfrm>
              <a:off x="5043459" y="4820919"/>
              <a:ext cx="11322" cy="24012"/>
            </a:xfrm>
            <a:custGeom>
              <a:rect b="b" l="l" r="r" t="t"/>
              <a:pathLst>
                <a:path extrusionOk="0" h="1035" w="488">
                  <a:moveTo>
                    <a:pt x="122" y="1"/>
                  </a:moveTo>
                  <a:lnTo>
                    <a:pt x="122" y="1"/>
                  </a:lnTo>
                  <a:cubicBezTo>
                    <a:pt x="1" y="274"/>
                    <a:pt x="122" y="487"/>
                    <a:pt x="244" y="700"/>
                  </a:cubicBezTo>
                  <a:cubicBezTo>
                    <a:pt x="274" y="761"/>
                    <a:pt x="366" y="852"/>
                    <a:pt x="396" y="913"/>
                  </a:cubicBezTo>
                  <a:cubicBezTo>
                    <a:pt x="426" y="1004"/>
                    <a:pt x="487" y="1034"/>
                    <a:pt x="487" y="1034"/>
                  </a:cubicBezTo>
                  <a:lnTo>
                    <a:pt x="487" y="548"/>
                  </a:lnTo>
                  <a:cubicBezTo>
                    <a:pt x="426" y="426"/>
                    <a:pt x="396" y="305"/>
                    <a:pt x="366" y="244"/>
                  </a:cubicBezTo>
                  <a:cubicBezTo>
                    <a:pt x="244" y="31"/>
                    <a:pt x="122" y="1"/>
                    <a:pt x="122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96" name="Google Shape;2396;p17"/>
            <p:cNvSpPr/>
            <p:nvPr/>
          </p:nvSpPr>
          <p:spPr>
            <a:xfrm>
              <a:off x="5054758" y="4828691"/>
              <a:ext cx="8468" cy="16240"/>
            </a:xfrm>
            <a:custGeom>
              <a:rect b="b" l="l" r="r" t="t"/>
              <a:pathLst>
                <a:path extrusionOk="0" h="700" w="365">
                  <a:moveTo>
                    <a:pt x="365" y="0"/>
                  </a:moveTo>
                  <a:cubicBezTo>
                    <a:pt x="304" y="0"/>
                    <a:pt x="243" y="0"/>
                    <a:pt x="213" y="61"/>
                  </a:cubicBezTo>
                  <a:cubicBezTo>
                    <a:pt x="152" y="61"/>
                    <a:pt x="152" y="91"/>
                    <a:pt x="91" y="122"/>
                  </a:cubicBezTo>
                  <a:cubicBezTo>
                    <a:pt x="61" y="152"/>
                    <a:pt x="31" y="274"/>
                    <a:pt x="31" y="365"/>
                  </a:cubicBezTo>
                  <a:cubicBezTo>
                    <a:pt x="0" y="426"/>
                    <a:pt x="31" y="517"/>
                    <a:pt x="31" y="578"/>
                  </a:cubicBezTo>
                  <a:cubicBezTo>
                    <a:pt x="61" y="669"/>
                    <a:pt x="61" y="699"/>
                    <a:pt x="61" y="699"/>
                  </a:cubicBezTo>
                  <a:cubicBezTo>
                    <a:pt x="243" y="547"/>
                    <a:pt x="335" y="395"/>
                    <a:pt x="365" y="274"/>
                  </a:cubicBezTo>
                  <a:lnTo>
                    <a:pt x="365" y="91"/>
                  </a:lnTo>
                  <a:lnTo>
                    <a:pt x="365" y="0"/>
                  </a:ln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97" name="Google Shape;2397;p17"/>
            <p:cNvSpPr/>
            <p:nvPr/>
          </p:nvSpPr>
          <p:spPr>
            <a:xfrm>
              <a:off x="5039237" y="4835744"/>
              <a:ext cx="15544" cy="9883"/>
            </a:xfrm>
            <a:custGeom>
              <a:rect b="b" l="l" r="r" t="t"/>
              <a:pathLst>
                <a:path extrusionOk="0" h="426" w="670">
                  <a:moveTo>
                    <a:pt x="122" y="0"/>
                  </a:moveTo>
                  <a:cubicBezTo>
                    <a:pt x="92" y="0"/>
                    <a:pt x="31" y="61"/>
                    <a:pt x="0" y="91"/>
                  </a:cubicBezTo>
                  <a:cubicBezTo>
                    <a:pt x="0" y="91"/>
                    <a:pt x="0" y="122"/>
                    <a:pt x="61" y="152"/>
                  </a:cubicBezTo>
                  <a:cubicBezTo>
                    <a:pt x="92" y="213"/>
                    <a:pt x="122" y="243"/>
                    <a:pt x="152" y="304"/>
                  </a:cubicBezTo>
                  <a:cubicBezTo>
                    <a:pt x="274" y="395"/>
                    <a:pt x="426" y="426"/>
                    <a:pt x="669" y="426"/>
                  </a:cubicBezTo>
                  <a:cubicBezTo>
                    <a:pt x="669" y="426"/>
                    <a:pt x="669" y="395"/>
                    <a:pt x="608" y="365"/>
                  </a:cubicBezTo>
                  <a:cubicBezTo>
                    <a:pt x="578" y="304"/>
                    <a:pt x="548" y="243"/>
                    <a:pt x="456" y="152"/>
                  </a:cubicBezTo>
                  <a:cubicBezTo>
                    <a:pt x="396" y="91"/>
                    <a:pt x="365" y="61"/>
                    <a:pt x="244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98" name="Google Shape;2398;p17"/>
            <p:cNvSpPr/>
            <p:nvPr/>
          </p:nvSpPr>
          <p:spPr>
            <a:xfrm>
              <a:off x="5000446" y="4839966"/>
              <a:ext cx="17655" cy="27515"/>
            </a:xfrm>
            <a:custGeom>
              <a:rect b="b" l="l" r="r" t="t"/>
              <a:pathLst>
                <a:path extrusionOk="0" h="1186" w="761">
                  <a:moveTo>
                    <a:pt x="122" y="0"/>
                  </a:moveTo>
                  <a:lnTo>
                    <a:pt x="122" y="0"/>
                  </a:lnTo>
                  <a:cubicBezTo>
                    <a:pt x="1" y="335"/>
                    <a:pt x="183" y="578"/>
                    <a:pt x="396" y="821"/>
                  </a:cubicBezTo>
                  <a:lnTo>
                    <a:pt x="669" y="1095"/>
                  </a:lnTo>
                  <a:lnTo>
                    <a:pt x="761" y="1186"/>
                  </a:lnTo>
                  <a:cubicBezTo>
                    <a:pt x="761" y="1004"/>
                    <a:pt x="730" y="821"/>
                    <a:pt x="609" y="639"/>
                  </a:cubicBezTo>
                  <a:cubicBezTo>
                    <a:pt x="578" y="487"/>
                    <a:pt x="487" y="335"/>
                    <a:pt x="426" y="244"/>
                  </a:cubicBezTo>
                  <a:cubicBezTo>
                    <a:pt x="305" y="61"/>
                    <a:pt x="122" y="1"/>
                    <a:pt x="122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99" name="Google Shape;2399;p17"/>
            <p:cNvSpPr/>
            <p:nvPr/>
          </p:nvSpPr>
          <p:spPr>
            <a:xfrm>
              <a:off x="5019494" y="4848434"/>
              <a:ext cx="9187" cy="19047"/>
            </a:xfrm>
            <a:custGeom>
              <a:rect b="b" l="l" r="r" t="t"/>
              <a:pathLst>
                <a:path extrusionOk="0" h="821" w="396">
                  <a:moveTo>
                    <a:pt x="335" y="0"/>
                  </a:moveTo>
                  <a:cubicBezTo>
                    <a:pt x="274" y="0"/>
                    <a:pt x="213" y="0"/>
                    <a:pt x="183" y="31"/>
                  </a:cubicBezTo>
                  <a:lnTo>
                    <a:pt x="61" y="152"/>
                  </a:lnTo>
                  <a:cubicBezTo>
                    <a:pt x="0" y="274"/>
                    <a:pt x="0" y="335"/>
                    <a:pt x="0" y="456"/>
                  </a:cubicBezTo>
                  <a:cubicBezTo>
                    <a:pt x="0" y="517"/>
                    <a:pt x="0" y="639"/>
                    <a:pt x="31" y="730"/>
                  </a:cubicBezTo>
                  <a:cubicBezTo>
                    <a:pt x="31" y="791"/>
                    <a:pt x="61" y="821"/>
                    <a:pt x="61" y="821"/>
                  </a:cubicBezTo>
                  <a:cubicBezTo>
                    <a:pt x="244" y="669"/>
                    <a:pt x="335" y="487"/>
                    <a:pt x="365" y="304"/>
                  </a:cubicBezTo>
                  <a:cubicBezTo>
                    <a:pt x="396" y="213"/>
                    <a:pt x="365" y="91"/>
                    <a:pt x="365" y="61"/>
                  </a:cubicBezTo>
                  <a:cubicBezTo>
                    <a:pt x="335" y="31"/>
                    <a:pt x="335" y="0"/>
                    <a:pt x="335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00" name="Google Shape;2400;p17"/>
            <p:cNvSpPr/>
            <p:nvPr/>
          </p:nvSpPr>
          <p:spPr>
            <a:xfrm>
              <a:off x="4998335" y="4858294"/>
              <a:ext cx="19766" cy="11322"/>
            </a:xfrm>
            <a:custGeom>
              <a:rect b="b" l="l" r="r" t="t"/>
              <a:pathLst>
                <a:path extrusionOk="0" h="488" w="852">
                  <a:moveTo>
                    <a:pt x="153" y="1"/>
                  </a:moveTo>
                  <a:cubicBezTo>
                    <a:pt x="92" y="1"/>
                    <a:pt x="31" y="31"/>
                    <a:pt x="1" y="92"/>
                  </a:cubicBezTo>
                  <a:lnTo>
                    <a:pt x="61" y="183"/>
                  </a:lnTo>
                  <a:cubicBezTo>
                    <a:pt x="92" y="214"/>
                    <a:pt x="183" y="244"/>
                    <a:pt x="244" y="335"/>
                  </a:cubicBezTo>
                  <a:cubicBezTo>
                    <a:pt x="335" y="366"/>
                    <a:pt x="456" y="396"/>
                    <a:pt x="517" y="457"/>
                  </a:cubicBezTo>
                  <a:cubicBezTo>
                    <a:pt x="639" y="487"/>
                    <a:pt x="700" y="487"/>
                    <a:pt x="852" y="487"/>
                  </a:cubicBezTo>
                  <a:cubicBezTo>
                    <a:pt x="852" y="487"/>
                    <a:pt x="821" y="457"/>
                    <a:pt x="791" y="366"/>
                  </a:cubicBezTo>
                  <a:cubicBezTo>
                    <a:pt x="730" y="305"/>
                    <a:pt x="669" y="214"/>
                    <a:pt x="578" y="153"/>
                  </a:cubicBezTo>
                  <a:cubicBezTo>
                    <a:pt x="517" y="62"/>
                    <a:pt x="396" y="31"/>
                    <a:pt x="274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01" name="Google Shape;2401;p17"/>
            <p:cNvSpPr/>
            <p:nvPr/>
          </p:nvSpPr>
          <p:spPr>
            <a:xfrm>
              <a:off x="4966598" y="4930237"/>
              <a:ext cx="22597" cy="14825"/>
            </a:xfrm>
            <a:custGeom>
              <a:rect b="b" l="l" r="r" t="t"/>
              <a:pathLst>
                <a:path extrusionOk="0" h="639" w="974">
                  <a:moveTo>
                    <a:pt x="1" y="0"/>
                  </a:moveTo>
                  <a:cubicBezTo>
                    <a:pt x="62" y="274"/>
                    <a:pt x="335" y="426"/>
                    <a:pt x="548" y="486"/>
                  </a:cubicBezTo>
                  <a:cubicBezTo>
                    <a:pt x="791" y="608"/>
                    <a:pt x="973" y="638"/>
                    <a:pt x="973" y="638"/>
                  </a:cubicBezTo>
                  <a:cubicBezTo>
                    <a:pt x="700" y="304"/>
                    <a:pt x="487" y="122"/>
                    <a:pt x="305" y="91"/>
                  </a:cubicBezTo>
                  <a:cubicBezTo>
                    <a:pt x="213" y="31"/>
                    <a:pt x="153" y="0"/>
                    <a:pt x="62" y="0"/>
                  </a:cubicBezTo>
                  <a:close/>
                </a:path>
              </a:pathLst>
            </a:custGeom>
            <a:solidFill>
              <a:srgbClr val="80A86C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02" name="Google Shape;2402;p17"/>
            <p:cNvSpPr/>
            <p:nvPr/>
          </p:nvSpPr>
          <p:spPr>
            <a:xfrm>
              <a:off x="4979288" y="4925992"/>
              <a:ext cx="12018" cy="17655"/>
            </a:xfrm>
            <a:custGeom>
              <a:rect b="b" l="l" r="r" t="t"/>
              <a:pathLst>
                <a:path extrusionOk="0" h="761" w="518">
                  <a:moveTo>
                    <a:pt x="122" y="1"/>
                  </a:moveTo>
                  <a:cubicBezTo>
                    <a:pt x="1" y="153"/>
                    <a:pt x="92" y="335"/>
                    <a:pt x="214" y="487"/>
                  </a:cubicBezTo>
                  <a:cubicBezTo>
                    <a:pt x="305" y="639"/>
                    <a:pt x="457" y="761"/>
                    <a:pt x="457" y="761"/>
                  </a:cubicBezTo>
                  <a:cubicBezTo>
                    <a:pt x="518" y="730"/>
                    <a:pt x="518" y="639"/>
                    <a:pt x="457" y="578"/>
                  </a:cubicBezTo>
                  <a:lnTo>
                    <a:pt x="457" y="365"/>
                  </a:lnTo>
                  <a:cubicBezTo>
                    <a:pt x="457" y="305"/>
                    <a:pt x="396" y="214"/>
                    <a:pt x="335" y="153"/>
                  </a:cubicBezTo>
                  <a:cubicBezTo>
                    <a:pt x="244" y="31"/>
                    <a:pt x="122" y="1"/>
                    <a:pt x="122" y="1"/>
                  </a:cubicBezTo>
                  <a:close/>
                </a:path>
              </a:pathLst>
            </a:custGeom>
            <a:solidFill>
              <a:srgbClr val="80A86C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03" name="Google Shape;2403;p17"/>
            <p:cNvSpPr/>
            <p:nvPr/>
          </p:nvSpPr>
          <p:spPr>
            <a:xfrm>
              <a:off x="4970843" y="4943322"/>
              <a:ext cx="18351" cy="6682"/>
            </a:xfrm>
            <a:custGeom>
              <a:rect b="b" l="l" r="r" t="t"/>
              <a:pathLst>
                <a:path extrusionOk="0" h="288" w="791">
                  <a:moveTo>
                    <a:pt x="274" y="0"/>
                  </a:moveTo>
                  <a:cubicBezTo>
                    <a:pt x="243" y="0"/>
                    <a:pt x="213" y="4"/>
                    <a:pt x="182" y="14"/>
                  </a:cubicBezTo>
                  <a:cubicBezTo>
                    <a:pt x="91" y="44"/>
                    <a:pt x="30" y="74"/>
                    <a:pt x="0" y="196"/>
                  </a:cubicBezTo>
                  <a:cubicBezTo>
                    <a:pt x="0" y="196"/>
                    <a:pt x="30" y="196"/>
                    <a:pt x="61" y="226"/>
                  </a:cubicBezTo>
                  <a:cubicBezTo>
                    <a:pt x="122" y="226"/>
                    <a:pt x="182" y="287"/>
                    <a:pt x="274" y="287"/>
                  </a:cubicBezTo>
                  <a:lnTo>
                    <a:pt x="517" y="287"/>
                  </a:lnTo>
                  <a:cubicBezTo>
                    <a:pt x="578" y="287"/>
                    <a:pt x="608" y="226"/>
                    <a:pt x="638" y="226"/>
                  </a:cubicBezTo>
                  <a:cubicBezTo>
                    <a:pt x="669" y="196"/>
                    <a:pt x="760" y="166"/>
                    <a:pt x="790" y="135"/>
                  </a:cubicBezTo>
                  <a:cubicBezTo>
                    <a:pt x="790" y="135"/>
                    <a:pt x="638" y="44"/>
                    <a:pt x="456" y="14"/>
                  </a:cubicBezTo>
                  <a:cubicBezTo>
                    <a:pt x="395" y="14"/>
                    <a:pt x="334" y="0"/>
                    <a:pt x="274" y="0"/>
                  </a:cubicBezTo>
                  <a:close/>
                </a:path>
              </a:pathLst>
            </a:custGeom>
            <a:solidFill>
              <a:srgbClr val="80A86C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04" name="Google Shape;2404;p17"/>
            <p:cNvSpPr/>
            <p:nvPr/>
          </p:nvSpPr>
          <p:spPr>
            <a:xfrm>
              <a:off x="4974370" y="4879847"/>
              <a:ext cx="21878" cy="11623"/>
            </a:xfrm>
            <a:custGeom>
              <a:rect b="b" l="l" r="r" t="t"/>
              <a:pathLst>
                <a:path extrusionOk="0" h="501" w="943">
                  <a:moveTo>
                    <a:pt x="131" y="1"/>
                  </a:moveTo>
                  <a:cubicBezTo>
                    <a:pt x="41" y="1"/>
                    <a:pt x="0" y="14"/>
                    <a:pt x="0" y="14"/>
                  </a:cubicBezTo>
                  <a:cubicBezTo>
                    <a:pt x="91" y="288"/>
                    <a:pt x="334" y="348"/>
                    <a:pt x="547" y="440"/>
                  </a:cubicBezTo>
                  <a:lnTo>
                    <a:pt x="942" y="500"/>
                  </a:lnTo>
                  <a:cubicBezTo>
                    <a:pt x="669" y="196"/>
                    <a:pt x="456" y="44"/>
                    <a:pt x="304" y="14"/>
                  </a:cubicBezTo>
                  <a:cubicBezTo>
                    <a:pt x="233" y="4"/>
                    <a:pt x="176" y="1"/>
                    <a:pt x="131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05" name="Google Shape;2405;p17"/>
            <p:cNvSpPr/>
            <p:nvPr/>
          </p:nvSpPr>
          <p:spPr>
            <a:xfrm>
              <a:off x="4986341" y="4873119"/>
              <a:ext cx="10602" cy="17632"/>
            </a:xfrm>
            <a:custGeom>
              <a:rect b="b" l="l" r="r" t="t"/>
              <a:pathLst>
                <a:path extrusionOk="0" h="760" w="457">
                  <a:moveTo>
                    <a:pt x="92" y="0"/>
                  </a:moveTo>
                  <a:cubicBezTo>
                    <a:pt x="1" y="182"/>
                    <a:pt x="92" y="365"/>
                    <a:pt x="183" y="517"/>
                  </a:cubicBezTo>
                  <a:cubicBezTo>
                    <a:pt x="305" y="669"/>
                    <a:pt x="457" y="760"/>
                    <a:pt x="457" y="760"/>
                  </a:cubicBezTo>
                  <a:lnTo>
                    <a:pt x="457" y="517"/>
                  </a:lnTo>
                  <a:cubicBezTo>
                    <a:pt x="457" y="486"/>
                    <a:pt x="426" y="426"/>
                    <a:pt x="426" y="365"/>
                  </a:cubicBezTo>
                  <a:lnTo>
                    <a:pt x="305" y="152"/>
                  </a:lnTo>
                  <a:cubicBezTo>
                    <a:pt x="183" y="31"/>
                    <a:pt x="92" y="0"/>
                    <a:pt x="92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06" name="Google Shape;2406;p17"/>
            <p:cNvSpPr/>
            <p:nvPr/>
          </p:nvSpPr>
          <p:spPr>
            <a:xfrm>
              <a:off x="4979288" y="4891447"/>
              <a:ext cx="16959" cy="6357"/>
            </a:xfrm>
            <a:custGeom>
              <a:rect b="b" l="l" r="r" t="t"/>
              <a:pathLst>
                <a:path extrusionOk="0" h="274" w="731">
                  <a:moveTo>
                    <a:pt x="426" y="0"/>
                  </a:moveTo>
                  <a:cubicBezTo>
                    <a:pt x="335" y="0"/>
                    <a:pt x="244" y="0"/>
                    <a:pt x="153" y="31"/>
                  </a:cubicBezTo>
                  <a:cubicBezTo>
                    <a:pt x="92" y="92"/>
                    <a:pt x="62" y="152"/>
                    <a:pt x="1" y="274"/>
                  </a:cubicBezTo>
                  <a:lnTo>
                    <a:pt x="274" y="274"/>
                  </a:lnTo>
                  <a:cubicBezTo>
                    <a:pt x="366" y="274"/>
                    <a:pt x="426" y="244"/>
                    <a:pt x="518" y="183"/>
                  </a:cubicBezTo>
                  <a:cubicBezTo>
                    <a:pt x="548" y="183"/>
                    <a:pt x="578" y="152"/>
                    <a:pt x="609" y="122"/>
                  </a:cubicBezTo>
                  <a:cubicBezTo>
                    <a:pt x="627" y="131"/>
                    <a:pt x="642" y="135"/>
                    <a:pt x="655" y="135"/>
                  </a:cubicBezTo>
                  <a:cubicBezTo>
                    <a:pt x="687" y="135"/>
                    <a:pt x="709" y="113"/>
                    <a:pt x="730" y="92"/>
                  </a:cubicBezTo>
                  <a:cubicBezTo>
                    <a:pt x="730" y="92"/>
                    <a:pt x="578" y="0"/>
                    <a:pt x="426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07" name="Google Shape;2407;p17"/>
            <p:cNvSpPr/>
            <p:nvPr/>
          </p:nvSpPr>
          <p:spPr>
            <a:xfrm>
              <a:off x="4932749" y="4996868"/>
              <a:ext cx="25404" cy="7076"/>
            </a:xfrm>
            <a:custGeom>
              <a:rect b="b" l="l" r="r" t="t"/>
              <a:pathLst>
                <a:path extrusionOk="0" h="305" w="1095">
                  <a:moveTo>
                    <a:pt x="486" y="1"/>
                  </a:moveTo>
                  <a:cubicBezTo>
                    <a:pt x="418" y="1"/>
                    <a:pt x="358" y="7"/>
                    <a:pt x="305" y="16"/>
                  </a:cubicBezTo>
                  <a:cubicBezTo>
                    <a:pt x="122" y="46"/>
                    <a:pt x="1" y="137"/>
                    <a:pt x="1" y="137"/>
                  </a:cubicBezTo>
                  <a:cubicBezTo>
                    <a:pt x="109" y="267"/>
                    <a:pt x="293" y="304"/>
                    <a:pt x="478" y="304"/>
                  </a:cubicBezTo>
                  <a:cubicBezTo>
                    <a:pt x="554" y="304"/>
                    <a:pt x="629" y="298"/>
                    <a:pt x="700" y="289"/>
                  </a:cubicBezTo>
                  <a:cubicBezTo>
                    <a:pt x="913" y="259"/>
                    <a:pt x="1095" y="168"/>
                    <a:pt x="1095" y="168"/>
                  </a:cubicBezTo>
                  <a:cubicBezTo>
                    <a:pt x="858" y="38"/>
                    <a:pt x="651" y="1"/>
                    <a:pt x="486" y="1"/>
                  </a:cubicBezTo>
                  <a:close/>
                </a:path>
              </a:pathLst>
            </a:custGeom>
            <a:solidFill>
              <a:srgbClr val="80A86C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08" name="Google Shape;2408;p17"/>
            <p:cNvSpPr/>
            <p:nvPr/>
          </p:nvSpPr>
          <p:spPr>
            <a:xfrm>
              <a:off x="4946158" y="4987356"/>
              <a:ext cx="13410" cy="11994"/>
            </a:xfrm>
            <a:custGeom>
              <a:rect b="b" l="l" r="r" t="t"/>
              <a:pathLst>
                <a:path extrusionOk="0" h="517" w="578">
                  <a:moveTo>
                    <a:pt x="61" y="0"/>
                  </a:moveTo>
                  <a:lnTo>
                    <a:pt x="61" y="0"/>
                  </a:lnTo>
                  <a:cubicBezTo>
                    <a:pt x="0" y="213"/>
                    <a:pt x="122" y="365"/>
                    <a:pt x="274" y="426"/>
                  </a:cubicBezTo>
                  <a:cubicBezTo>
                    <a:pt x="426" y="517"/>
                    <a:pt x="578" y="517"/>
                    <a:pt x="578" y="517"/>
                  </a:cubicBezTo>
                  <a:cubicBezTo>
                    <a:pt x="578" y="365"/>
                    <a:pt x="517" y="274"/>
                    <a:pt x="517" y="213"/>
                  </a:cubicBezTo>
                  <a:cubicBezTo>
                    <a:pt x="456" y="122"/>
                    <a:pt x="426" y="91"/>
                    <a:pt x="335" y="61"/>
                  </a:cubicBezTo>
                  <a:cubicBezTo>
                    <a:pt x="183" y="0"/>
                    <a:pt x="61" y="0"/>
                    <a:pt x="61" y="0"/>
                  </a:cubicBezTo>
                  <a:close/>
                </a:path>
              </a:pathLst>
            </a:custGeom>
            <a:solidFill>
              <a:srgbClr val="80A86C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09" name="Google Shape;2409;p17"/>
            <p:cNvSpPr/>
            <p:nvPr/>
          </p:nvSpPr>
          <p:spPr>
            <a:xfrm>
              <a:off x="4941913" y="5001461"/>
              <a:ext cx="16240" cy="11994"/>
            </a:xfrm>
            <a:custGeom>
              <a:rect b="b" l="l" r="r" t="t"/>
              <a:pathLst>
                <a:path extrusionOk="0" h="517" w="700">
                  <a:moveTo>
                    <a:pt x="700" y="0"/>
                  </a:moveTo>
                  <a:cubicBezTo>
                    <a:pt x="700" y="0"/>
                    <a:pt x="518" y="0"/>
                    <a:pt x="366" y="91"/>
                  </a:cubicBezTo>
                  <a:cubicBezTo>
                    <a:pt x="305" y="122"/>
                    <a:pt x="183" y="152"/>
                    <a:pt x="92" y="243"/>
                  </a:cubicBezTo>
                  <a:cubicBezTo>
                    <a:pt x="31" y="304"/>
                    <a:pt x="1" y="395"/>
                    <a:pt x="1" y="517"/>
                  </a:cubicBezTo>
                  <a:cubicBezTo>
                    <a:pt x="1" y="517"/>
                    <a:pt x="92" y="517"/>
                    <a:pt x="244" y="426"/>
                  </a:cubicBezTo>
                  <a:cubicBezTo>
                    <a:pt x="335" y="395"/>
                    <a:pt x="396" y="365"/>
                    <a:pt x="487" y="274"/>
                  </a:cubicBezTo>
                  <a:lnTo>
                    <a:pt x="609" y="152"/>
                  </a:lnTo>
                  <a:cubicBezTo>
                    <a:pt x="639" y="122"/>
                    <a:pt x="670" y="91"/>
                    <a:pt x="700" y="0"/>
                  </a:cubicBezTo>
                  <a:close/>
                </a:path>
              </a:pathLst>
            </a:custGeom>
            <a:solidFill>
              <a:srgbClr val="80A86C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10" name="Google Shape;2410;p17"/>
            <p:cNvSpPr/>
            <p:nvPr/>
          </p:nvSpPr>
          <p:spPr>
            <a:xfrm>
              <a:off x="4944047" y="4961952"/>
              <a:ext cx="20462" cy="16959"/>
            </a:xfrm>
            <a:custGeom>
              <a:rect b="b" l="l" r="r" t="t"/>
              <a:pathLst>
                <a:path extrusionOk="0" h="731" w="882">
                  <a:moveTo>
                    <a:pt x="0" y="1"/>
                  </a:moveTo>
                  <a:cubicBezTo>
                    <a:pt x="91" y="274"/>
                    <a:pt x="304" y="457"/>
                    <a:pt x="517" y="578"/>
                  </a:cubicBezTo>
                  <a:cubicBezTo>
                    <a:pt x="699" y="700"/>
                    <a:pt x="882" y="730"/>
                    <a:pt x="882" y="730"/>
                  </a:cubicBezTo>
                  <a:cubicBezTo>
                    <a:pt x="699" y="305"/>
                    <a:pt x="456" y="123"/>
                    <a:pt x="274" y="92"/>
                  </a:cubicBezTo>
                  <a:cubicBezTo>
                    <a:pt x="122" y="1"/>
                    <a:pt x="0" y="1"/>
                    <a:pt x="0" y="1"/>
                  </a:cubicBezTo>
                  <a:close/>
                </a:path>
              </a:pathLst>
            </a:custGeom>
            <a:solidFill>
              <a:srgbClr val="80A86C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11" name="Google Shape;2411;p17"/>
            <p:cNvSpPr/>
            <p:nvPr/>
          </p:nvSpPr>
          <p:spPr>
            <a:xfrm>
              <a:off x="4955322" y="4957729"/>
              <a:ext cx="12714" cy="19070"/>
            </a:xfrm>
            <a:custGeom>
              <a:rect b="b" l="l" r="r" t="t"/>
              <a:pathLst>
                <a:path extrusionOk="0" h="822" w="548">
                  <a:moveTo>
                    <a:pt x="122" y="1"/>
                  </a:moveTo>
                  <a:cubicBezTo>
                    <a:pt x="0" y="153"/>
                    <a:pt x="92" y="365"/>
                    <a:pt x="213" y="517"/>
                  </a:cubicBezTo>
                  <a:cubicBezTo>
                    <a:pt x="335" y="730"/>
                    <a:pt x="426" y="821"/>
                    <a:pt x="426" y="821"/>
                  </a:cubicBezTo>
                  <a:cubicBezTo>
                    <a:pt x="548" y="456"/>
                    <a:pt x="487" y="274"/>
                    <a:pt x="365" y="153"/>
                  </a:cubicBezTo>
                  <a:cubicBezTo>
                    <a:pt x="244" y="31"/>
                    <a:pt x="122" y="1"/>
                    <a:pt x="122" y="1"/>
                  </a:cubicBezTo>
                  <a:close/>
                </a:path>
              </a:pathLst>
            </a:custGeom>
            <a:solidFill>
              <a:srgbClr val="80A86C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12" name="Google Shape;2412;p17"/>
            <p:cNvSpPr/>
            <p:nvPr/>
          </p:nvSpPr>
          <p:spPr>
            <a:xfrm>
              <a:off x="4947574" y="4975570"/>
              <a:ext cx="16936" cy="9048"/>
            </a:xfrm>
            <a:custGeom>
              <a:rect b="b" l="l" r="r" t="t"/>
              <a:pathLst>
                <a:path extrusionOk="0" h="390" w="730">
                  <a:moveTo>
                    <a:pt x="258" y="0"/>
                  </a:moveTo>
                  <a:cubicBezTo>
                    <a:pt x="156" y="0"/>
                    <a:pt x="59" y="36"/>
                    <a:pt x="0" y="174"/>
                  </a:cubicBezTo>
                  <a:cubicBezTo>
                    <a:pt x="0" y="174"/>
                    <a:pt x="91" y="295"/>
                    <a:pt x="213" y="356"/>
                  </a:cubicBezTo>
                  <a:cubicBezTo>
                    <a:pt x="263" y="376"/>
                    <a:pt x="314" y="390"/>
                    <a:pt x="367" y="390"/>
                  </a:cubicBezTo>
                  <a:cubicBezTo>
                    <a:pt x="473" y="390"/>
                    <a:pt x="588" y="336"/>
                    <a:pt x="730" y="174"/>
                  </a:cubicBezTo>
                  <a:cubicBezTo>
                    <a:pt x="730" y="174"/>
                    <a:pt x="578" y="52"/>
                    <a:pt x="426" y="22"/>
                  </a:cubicBezTo>
                  <a:cubicBezTo>
                    <a:pt x="372" y="11"/>
                    <a:pt x="314" y="0"/>
                    <a:pt x="258" y="0"/>
                  </a:cubicBezTo>
                  <a:close/>
                </a:path>
              </a:pathLst>
            </a:custGeom>
            <a:solidFill>
              <a:srgbClr val="80A86C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13" name="Google Shape;2413;p17"/>
            <p:cNvSpPr/>
            <p:nvPr/>
          </p:nvSpPr>
          <p:spPr>
            <a:xfrm>
              <a:off x="5089998" y="4767327"/>
              <a:ext cx="28954" cy="29650"/>
            </a:xfrm>
            <a:custGeom>
              <a:rect b="b" l="l" r="r" t="t"/>
              <a:pathLst>
                <a:path extrusionOk="0" h="1278" w="1248">
                  <a:moveTo>
                    <a:pt x="31" y="1"/>
                  </a:moveTo>
                  <a:cubicBezTo>
                    <a:pt x="1" y="487"/>
                    <a:pt x="335" y="791"/>
                    <a:pt x="639" y="973"/>
                  </a:cubicBezTo>
                  <a:cubicBezTo>
                    <a:pt x="943" y="1186"/>
                    <a:pt x="1247" y="1277"/>
                    <a:pt x="1247" y="1277"/>
                  </a:cubicBezTo>
                  <a:cubicBezTo>
                    <a:pt x="1065" y="609"/>
                    <a:pt x="761" y="305"/>
                    <a:pt x="487" y="153"/>
                  </a:cubicBezTo>
                  <a:cubicBezTo>
                    <a:pt x="214" y="1"/>
                    <a:pt x="31" y="1"/>
                    <a:pt x="31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14" name="Google Shape;2414;p17"/>
            <p:cNvSpPr/>
            <p:nvPr/>
          </p:nvSpPr>
          <p:spPr>
            <a:xfrm>
              <a:off x="5112572" y="4760993"/>
              <a:ext cx="15544" cy="33872"/>
            </a:xfrm>
            <a:custGeom>
              <a:rect b="b" l="l" r="r" t="t"/>
              <a:pathLst>
                <a:path extrusionOk="0" h="1460" w="670">
                  <a:moveTo>
                    <a:pt x="244" y="0"/>
                  </a:moveTo>
                  <a:cubicBezTo>
                    <a:pt x="1" y="304"/>
                    <a:pt x="31" y="638"/>
                    <a:pt x="153" y="942"/>
                  </a:cubicBezTo>
                  <a:cubicBezTo>
                    <a:pt x="244" y="1216"/>
                    <a:pt x="426" y="1459"/>
                    <a:pt x="426" y="1459"/>
                  </a:cubicBezTo>
                  <a:cubicBezTo>
                    <a:pt x="578" y="1186"/>
                    <a:pt x="639" y="942"/>
                    <a:pt x="669" y="760"/>
                  </a:cubicBezTo>
                  <a:cubicBezTo>
                    <a:pt x="669" y="578"/>
                    <a:pt x="639" y="426"/>
                    <a:pt x="578" y="304"/>
                  </a:cubicBezTo>
                  <a:cubicBezTo>
                    <a:pt x="487" y="183"/>
                    <a:pt x="426" y="122"/>
                    <a:pt x="335" y="91"/>
                  </a:cubicBezTo>
                  <a:cubicBezTo>
                    <a:pt x="274" y="0"/>
                    <a:pt x="244" y="0"/>
                    <a:pt x="244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15" name="Google Shape;2415;p17"/>
            <p:cNvSpPr/>
            <p:nvPr/>
          </p:nvSpPr>
          <p:spPr>
            <a:xfrm>
              <a:off x="5087887" y="4791710"/>
              <a:ext cx="31065" cy="13363"/>
            </a:xfrm>
            <a:custGeom>
              <a:rect b="b" l="l" r="r" t="t"/>
              <a:pathLst>
                <a:path extrusionOk="0" h="576" w="1339">
                  <a:moveTo>
                    <a:pt x="559" y="1"/>
                  </a:moveTo>
                  <a:cubicBezTo>
                    <a:pt x="515" y="1"/>
                    <a:pt x="471" y="5"/>
                    <a:pt x="426" y="14"/>
                  </a:cubicBezTo>
                  <a:cubicBezTo>
                    <a:pt x="335" y="14"/>
                    <a:pt x="274" y="44"/>
                    <a:pt x="183" y="135"/>
                  </a:cubicBezTo>
                  <a:cubicBezTo>
                    <a:pt x="122" y="166"/>
                    <a:pt x="92" y="287"/>
                    <a:pt x="1" y="348"/>
                  </a:cubicBezTo>
                  <a:cubicBezTo>
                    <a:pt x="1" y="348"/>
                    <a:pt x="31" y="378"/>
                    <a:pt x="122" y="439"/>
                  </a:cubicBezTo>
                  <a:cubicBezTo>
                    <a:pt x="183" y="470"/>
                    <a:pt x="274" y="500"/>
                    <a:pt x="396" y="530"/>
                  </a:cubicBezTo>
                  <a:cubicBezTo>
                    <a:pt x="442" y="561"/>
                    <a:pt x="502" y="576"/>
                    <a:pt x="567" y="576"/>
                  </a:cubicBezTo>
                  <a:cubicBezTo>
                    <a:pt x="631" y="576"/>
                    <a:pt x="700" y="561"/>
                    <a:pt x="761" y="530"/>
                  </a:cubicBezTo>
                  <a:cubicBezTo>
                    <a:pt x="943" y="530"/>
                    <a:pt x="1095" y="500"/>
                    <a:pt x="1338" y="318"/>
                  </a:cubicBezTo>
                  <a:cubicBezTo>
                    <a:pt x="1338" y="318"/>
                    <a:pt x="1095" y="135"/>
                    <a:pt x="852" y="44"/>
                  </a:cubicBezTo>
                  <a:cubicBezTo>
                    <a:pt x="766" y="22"/>
                    <a:pt x="665" y="1"/>
                    <a:pt x="559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16" name="Google Shape;2416;p17"/>
            <p:cNvSpPr/>
            <p:nvPr/>
          </p:nvSpPr>
          <p:spPr>
            <a:xfrm>
              <a:off x="4674927" y="4582446"/>
              <a:ext cx="613965" cy="421846"/>
            </a:xfrm>
            <a:custGeom>
              <a:rect b="b" l="l" r="r" t="t"/>
              <a:pathLst>
                <a:path extrusionOk="0" h="18183" w="26464">
                  <a:moveTo>
                    <a:pt x="22517" y="1"/>
                  </a:moveTo>
                  <a:cubicBezTo>
                    <a:pt x="0" y="1"/>
                    <a:pt x="412" y="10262"/>
                    <a:pt x="2025" y="15447"/>
                  </a:cubicBezTo>
                  <a:lnTo>
                    <a:pt x="10202" y="18183"/>
                  </a:lnTo>
                  <a:cubicBezTo>
                    <a:pt x="2421" y="3228"/>
                    <a:pt x="18409" y="523"/>
                    <a:pt x="26464" y="97"/>
                  </a:cubicBezTo>
                  <a:cubicBezTo>
                    <a:pt x="25076" y="32"/>
                    <a:pt x="23761" y="1"/>
                    <a:pt x="2251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17" name="Google Shape;2417;p17"/>
            <p:cNvSpPr/>
            <p:nvPr/>
          </p:nvSpPr>
          <p:spPr>
            <a:xfrm>
              <a:off x="4725434" y="4638289"/>
              <a:ext cx="151473" cy="51620"/>
            </a:xfrm>
            <a:custGeom>
              <a:rect b="b" l="l" r="r" t="t"/>
              <a:pathLst>
                <a:path extrusionOk="0" h="2225" w="6529">
                  <a:moveTo>
                    <a:pt x="0" y="0"/>
                  </a:moveTo>
                  <a:lnTo>
                    <a:pt x="0" y="0"/>
                  </a:lnTo>
                  <a:cubicBezTo>
                    <a:pt x="2128" y="760"/>
                    <a:pt x="4256" y="1490"/>
                    <a:pt x="6444" y="2219"/>
                  </a:cubicBezTo>
                  <a:cubicBezTo>
                    <a:pt x="6451" y="2223"/>
                    <a:pt x="6457" y="2224"/>
                    <a:pt x="6463" y="2224"/>
                  </a:cubicBezTo>
                  <a:cubicBezTo>
                    <a:pt x="6511" y="2224"/>
                    <a:pt x="6529" y="2125"/>
                    <a:pt x="6475" y="2098"/>
                  </a:cubicBezTo>
                  <a:cubicBezTo>
                    <a:pt x="4317" y="1368"/>
                    <a:pt x="2128" y="699"/>
                    <a:pt x="0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18" name="Google Shape;2418;p17"/>
            <p:cNvSpPr/>
            <p:nvPr/>
          </p:nvSpPr>
          <p:spPr>
            <a:xfrm>
              <a:off x="4758563" y="4573909"/>
              <a:ext cx="605079" cy="519935"/>
            </a:xfrm>
            <a:custGeom>
              <a:rect b="b" l="l" r="r" t="t"/>
              <a:pathLst>
                <a:path extrusionOk="0" h="22411" w="26081">
                  <a:moveTo>
                    <a:pt x="21977" y="1"/>
                  </a:moveTo>
                  <a:cubicBezTo>
                    <a:pt x="21027" y="1"/>
                    <a:pt x="20078" y="42"/>
                    <a:pt x="19150" y="131"/>
                  </a:cubicBezTo>
                  <a:cubicBezTo>
                    <a:pt x="16263" y="374"/>
                    <a:pt x="11582" y="1377"/>
                    <a:pt x="8877" y="2441"/>
                  </a:cubicBezTo>
                  <a:cubicBezTo>
                    <a:pt x="6475" y="3383"/>
                    <a:pt x="1703" y="6696"/>
                    <a:pt x="609" y="9128"/>
                  </a:cubicBezTo>
                  <a:cubicBezTo>
                    <a:pt x="62" y="10313"/>
                    <a:pt x="1" y="11772"/>
                    <a:pt x="305" y="12988"/>
                  </a:cubicBezTo>
                  <a:cubicBezTo>
                    <a:pt x="700" y="14630"/>
                    <a:pt x="1703" y="16028"/>
                    <a:pt x="2828" y="17244"/>
                  </a:cubicBezTo>
                  <a:lnTo>
                    <a:pt x="18238" y="22411"/>
                  </a:lnTo>
                  <a:lnTo>
                    <a:pt x="18755" y="20952"/>
                  </a:lnTo>
                  <a:cubicBezTo>
                    <a:pt x="17053" y="19645"/>
                    <a:pt x="15442" y="18247"/>
                    <a:pt x="13831" y="16909"/>
                  </a:cubicBezTo>
                  <a:cubicBezTo>
                    <a:pt x="13223" y="16453"/>
                    <a:pt x="12646" y="15997"/>
                    <a:pt x="12038" y="15541"/>
                  </a:cubicBezTo>
                  <a:cubicBezTo>
                    <a:pt x="11734" y="15329"/>
                    <a:pt x="11430" y="15055"/>
                    <a:pt x="11126" y="14842"/>
                  </a:cubicBezTo>
                  <a:cubicBezTo>
                    <a:pt x="10974" y="14721"/>
                    <a:pt x="10822" y="14569"/>
                    <a:pt x="10670" y="14447"/>
                  </a:cubicBezTo>
                  <a:cubicBezTo>
                    <a:pt x="10579" y="14386"/>
                    <a:pt x="10518" y="14326"/>
                    <a:pt x="10427" y="14265"/>
                  </a:cubicBezTo>
                  <a:lnTo>
                    <a:pt x="10244" y="14083"/>
                  </a:lnTo>
                  <a:cubicBezTo>
                    <a:pt x="9667" y="13535"/>
                    <a:pt x="9089" y="12988"/>
                    <a:pt x="8603" y="12411"/>
                  </a:cubicBezTo>
                  <a:cubicBezTo>
                    <a:pt x="8390" y="12137"/>
                    <a:pt x="8208" y="11864"/>
                    <a:pt x="7995" y="11560"/>
                  </a:cubicBezTo>
                  <a:cubicBezTo>
                    <a:pt x="7965" y="11529"/>
                    <a:pt x="7965" y="11499"/>
                    <a:pt x="7934" y="11438"/>
                  </a:cubicBezTo>
                  <a:cubicBezTo>
                    <a:pt x="7873" y="11377"/>
                    <a:pt x="7843" y="11286"/>
                    <a:pt x="7782" y="11225"/>
                  </a:cubicBezTo>
                  <a:cubicBezTo>
                    <a:pt x="7661" y="11043"/>
                    <a:pt x="7570" y="10830"/>
                    <a:pt x="7478" y="10648"/>
                  </a:cubicBezTo>
                  <a:cubicBezTo>
                    <a:pt x="7387" y="10496"/>
                    <a:pt x="7326" y="10313"/>
                    <a:pt x="7296" y="10161"/>
                  </a:cubicBezTo>
                  <a:lnTo>
                    <a:pt x="7296" y="10101"/>
                  </a:lnTo>
                  <a:cubicBezTo>
                    <a:pt x="7235" y="10040"/>
                    <a:pt x="7235" y="9949"/>
                    <a:pt x="7205" y="9888"/>
                  </a:cubicBezTo>
                  <a:cubicBezTo>
                    <a:pt x="7174" y="9736"/>
                    <a:pt x="7114" y="9584"/>
                    <a:pt x="7083" y="9402"/>
                  </a:cubicBezTo>
                  <a:lnTo>
                    <a:pt x="7083" y="9250"/>
                  </a:lnTo>
                  <a:lnTo>
                    <a:pt x="7083" y="9189"/>
                  </a:lnTo>
                  <a:cubicBezTo>
                    <a:pt x="7083" y="8946"/>
                    <a:pt x="7083" y="8672"/>
                    <a:pt x="7144" y="8399"/>
                  </a:cubicBezTo>
                  <a:lnTo>
                    <a:pt x="7144" y="8277"/>
                  </a:lnTo>
                  <a:cubicBezTo>
                    <a:pt x="7174" y="8125"/>
                    <a:pt x="7205" y="8034"/>
                    <a:pt x="7235" y="7882"/>
                  </a:cubicBezTo>
                  <a:lnTo>
                    <a:pt x="7357" y="7517"/>
                  </a:lnTo>
                  <a:cubicBezTo>
                    <a:pt x="7357" y="7487"/>
                    <a:pt x="7387" y="7456"/>
                    <a:pt x="7387" y="7426"/>
                  </a:cubicBezTo>
                  <a:cubicBezTo>
                    <a:pt x="7509" y="7183"/>
                    <a:pt x="7661" y="6970"/>
                    <a:pt x="7813" y="6757"/>
                  </a:cubicBezTo>
                  <a:cubicBezTo>
                    <a:pt x="7904" y="6666"/>
                    <a:pt x="7965" y="6575"/>
                    <a:pt x="8056" y="6453"/>
                  </a:cubicBezTo>
                  <a:lnTo>
                    <a:pt x="8056" y="6423"/>
                  </a:lnTo>
                  <a:lnTo>
                    <a:pt x="8117" y="6362"/>
                  </a:lnTo>
                  <a:cubicBezTo>
                    <a:pt x="8299" y="6119"/>
                    <a:pt x="8542" y="5936"/>
                    <a:pt x="8755" y="5754"/>
                  </a:cubicBezTo>
                  <a:cubicBezTo>
                    <a:pt x="8998" y="5541"/>
                    <a:pt x="9211" y="5389"/>
                    <a:pt x="9454" y="5207"/>
                  </a:cubicBezTo>
                  <a:cubicBezTo>
                    <a:pt x="9484" y="5177"/>
                    <a:pt x="9667" y="5055"/>
                    <a:pt x="9728" y="5025"/>
                  </a:cubicBezTo>
                  <a:lnTo>
                    <a:pt x="10062" y="4781"/>
                  </a:lnTo>
                  <a:cubicBezTo>
                    <a:pt x="10639" y="4447"/>
                    <a:pt x="11187" y="4143"/>
                    <a:pt x="11795" y="3870"/>
                  </a:cubicBezTo>
                  <a:cubicBezTo>
                    <a:pt x="12402" y="3626"/>
                    <a:pt x="13010" y="3353"/>
                    <a:pt x="13618" y="3110"/>
                  </a:cubicBezTo>
                  <a:lnTo>
                    <a:pt x="13709" y="3110"/>
                  </a:lnTo>
                  <a:cubicBezTo>
                    <a:pt x="13770" y="3079"/>
                    <a:pt x="13861" y="3079"/>
                    <a:pt x="13922" y="3049"/>
                  </a:cubicBezTo>
                  <a:cubicBezTo>
                    <a:pt x="14074" y="3019"/>
                    <a:pt x="14287" y="2927"/>
                    <a:pt x="14439" y="2897"/>
                  </a:cubicBezTo>
                  <a:cubicBezTo>
                    <a:pt x="14773" y="2775"/>
                    <a:pt x="15077" y="2654"/>
                    <a:pt x="15412" y="2593"/>
                  </a:cubicBezTo>
                  <a:cubicBezTo>
                    <a:pt x="16749" y="2167"/>
                    <a:pt x="18086" y="1833"/>
                    <a:pt x="19454" y="1560"/>
                  </a:cubicBezTo>
                  <a:cubicBezTo>
                    <a:pt x="21582" y="1104"/>
                    <a:pt x="23740" y="648"/>
                    <a:pt x="25898" y="465"/>
                  </a:cubicBezTo>
                  <a:cubicBezTo>
                    <a:pt x="26050" y="465"/>
                    <a:pt x="26081" y="222"/>
                    <a:pt x="25898" y="222"/>
                  </a:cubicBezTo>
                  <a:cubicBezTo>
                    <a:pt x="24624" y="81"/>
                    <a:pt x="23299" y="1"/>
                    <a:pt x="2197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19" name="Google Shape;2419;p17"/>
            <p:cNvSpPr/>
            <p:nvPr/>
          </p:nvSpPr>
          <p:spPr>
            <a:xfrm>
              <a:off x="4899828" y="4574558"/>
              <a:ext cx="364379" cy="132426"/>
            </a:xfrm>
            <a:custGeom>
              <a:rect b="b" l="l" r="r" t="t"/>
              <a:pathLst>
                <a:path extrusionOk="0" h="5708" w="15706">
                  <a:moveTo>
                    <a:pt x="14239" y="1"/>
                  </a:moveTo>
                  <a:cubicBezTo>
                    <a:pt x="10846" y="1"/>
                    <a:pt x="2645" y="3014"/>
                    <a:pt x="1268" y="3872"/>
                  </a:cubicBezTo>
                  <a:cubicBezTo>
                    <a:pt x="93" y="4632"/>
                    <a:pt x="0" y="5655"/>
                    <a:pt x="554" y="5655"/>
                  </a:cubicBezTo>
                  <a:cubicBezTo>
                    <a:pt x="731" y="5655"/>
                    <a:pt x="974" y="5551"/>
                    <a:pt x="1268" y="5301"/>
                  </a:cubicBezTo>
                  <a:cubicBezTo>
                    <a:pt x="2048" y="4637"/>
                    <a:pt x="2653" y="4250"/>
                    <a:pt x="2802" y="4250"/>
                  </a:cubicBezTo>
                  <a:cubicBezTo>
                    <a:pt x="2885" y="4250"/>
                    <a:pt x="2825" y="4371"/>
                    <a:pt x="2575" y="4632"/>
                  </a:cubicBezTo>
                  <a:cubicBezTo>
                    <a:pt x="1845" y="5331"/>
                    <a:pt x="2423" y="5696"/>
                    <a:pt x="2423" y="5696"/>
                  </a:cubicBezTo>
                  <a:cubicBezTo>
                    <a:pt x="2431" y="5704"/>
                    <a:pt x="2443" y="5708"/>
                    <a:pt x="2458" y="5708"/>
                  </a:cubicBezTo>
                  <a:cubicBezTo>
                    <a:pt x="2554" y="5708"/>
                    <a:pt x="2773" y="5550"/>
                    <a:pt x="2879" y="5392"/>
                  </a:cubicBezTo>
                  <a:cubicBezTo>
                    <a:pt x="5189" y="3142"/>
                    <a:pt x="10022" y="2261"/>
                    <a:pt x="10265" y="1957"/>
                  </a:cubicBezTo>
                  <a:cubicBezTo>
                    <a:pt x="10291" y="1931"/>
                    <a:pt x="10282" y="1919"/>
                    <a:pt x="10242" y="1919"/>
                  </a:cubicBezTo>
                  <a:cubicBezTo>
                    <a:pt x="9859" y="1919"/>
                    <a:pt x="6688" y="3022"/>
                    <a:pt x="5847" y="3022"/>
                  </a:cubicBezTo>
                  <a:cubicBezTo>
                    <a:pt x="5767" y="3022"/>
                    <a:pt x="5709" y="3012"/>
                    <a:pt x="5675" y="2991"/>
                  </a:cubicBezTo>
                  <a:cubicBezTo>
                    <a:pt x="4763" y="2413"/>
                    <a:pt x="15706" y="468"/>
                    <a:pt x="15493" y="285"/>
                  </a:cubicBezTo>
                  <a:cubicBezTo>
                    <a:pt x="15251" y="87"/>
                    <a:pt x="14814" y="1"/>
                    <a:pt x="14239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20" name="Google Shape;2420;p17"/>
            <p:cNvSpPr/>
            <p:nvPr/>
          </p:nvSpPr>
          <p:spPr>
            <a:xfrm>
              <a:off x="4784663" y="4703945"/>
              <a:ext cx="356839" cy="359113"/>
            </a:xfrm>
            <a:custGeom>
              <a:rect b="b" l="l" r="r" t="t"/>
              <a:pathLst>
                <a:path extrusionOk="0" h="15479" w="15381">
                  <a:moveTo>
                    <a:pt x="4829" y="1"/>
                  </a:moveTo>
                  <a:cubicBezTo>
                    <a:pt x="4578" y="1"/>
                    <a:pt x="4139" y="252"/>
                    <a:pt x="3648" y="757"/>
                  </a:cubicBezTo>
                  <a:cubicBezTo>
                    <a:pt x="3648" y="757"/>
                    <a:pt x="1" y="4253"/>
                    <a:pt x="2767" y="8082"/>
                  </a:cubicBezTo>
                  <a:cubicBezTo>
                    <a:pt x="5124" y="11311"/>
                    <a:pt x="7460" y="13654"/>
                    <a:pt x="8208" y="13654"/>
                  </a:cubicBezTo>
                  <a:cubicBezTo>
                    <a:pt x="8347" y="13654"/>
                    <a:pt x="8432" y="13573"/>
                    <a:pt x="8451" y="13402"/>
                  </a:cubicBezTo>
                  <a:cubicBezTo>
                    <a:pt x="8537" y="12364"/>
                    <a:pt x="4960" y="8319"/>
                    <a:pt x="5343" y="8319"/>
                  </a:cubicBezTo>
                  <a:cubicBezTo>
                    <a:pt x="5363" y="8319"/>
                    <a:pt x="5396" y="8331"/>
                    <a:pt x="5441" y="8356"/>
                  </a:cubicBezTo>
                  <a:cubicBezTo>
                    <a:pt x="6334" y="8802"/>
                    <a:pt x="11593" y="15478"/>
                    <a:pt x="13498" y="15478"/>
                  </a:cubicBezTo>
                  <a:cubicBezTo>
                    <a:pt x="13540" y="15478"/>
                    <a:pt x="13580" y="15475"/>
                    <a:pt x="13618" y="15468"/>
                  </a:cubicBezTo>
                  <a:cubicBezTo>
                    <a:pt x="15381" y="15104"/>
                    <a:pt x="1703" y="6441"/>
                    <a:pt x="6840" y="635"/>
                  </a:cubicBezTo>
                  <a:cubicBezTo>
                    <a:pt x="6840" y="635"/>
                    <a:pt x="6942" y="8"/>
                    <a:pt x="6582" y="8"/>
                  </a:cubicBezTo>
                  <a:cubicBezTo>
                    <a:pt x="6387" y="8"/>
                    <a:pt x="6057" y="192"/>
                    <a:pt x="5502" y="757"/>
                  </a:cubicBezTo>
                  <a:cubicBezTo>
                    <a:pt x="4825" y="1448"/>
                    <a:pt x="4507" y="1703"/>
                    <a:pt x="4410" y="1703"/>
                  </a:cubicBezTo>
                  <a:cubicBezTo>
                    <a:pt x="4285" y="1703"/>
                    <a:pt x="4526" y="1280"/>
                    <a:pt x="4834" y="818"/>
                  </a:cubicBezTo>
                  <a:cubicBezTo>
                    <a:pt x="5144" y="274"/>
                    <a:pt x="5090" y="1"/>
                    <a:pt x="4829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21" name="Google Shape;2421;p17"/>
            <p:cNvSpPr/>
            <p:nvPr/>
          </p:nvSpPr>
          <p:spPr>
            <a:xfrm>
              <a:off x="4769862" y="4590334"/>
              <a:ext cx="408320" cy="434420"/>
            </a:xfrm>
            <a:custGeom>
              <a:rect b="b" l="l" r="r" t="t"/>
              <a:pathLst>
                <a:path extrusionOk="0" h="18725" w="17600">
                  <a:moveTo>
                    <a:pt x="2542" y="7281"/>
                  </a:moveTo>
                  <a:lnTo>
                    <a:pt x="2542" y="7281"/>
                  </a:lnTo>
                  <a:cubicBezTo>
                    <a:pt x="2559" y="7329"/>
                    <a:pt x="2573" y="7377"/>
                    <a:pt x="2585" y="7426"/>
                  </a:cubicBezTo>
                  <a:lnTo>
                    <a:pt x="2585" y="7426"/>
                  </a:lnTo>
                  <a:cubicBezTo>
                    <a:pt x="2586" y="7349"/>
                    <a:pt x="2580" y="7289"/>
                    <a:pt x="2542" y="7281"/>
                  </a:cubicBezTo>
                  <a:close/>
                  <a:moveTo>
                    <a:pt x="17599" y="0"/>
                  </a:moveTo>
                  <a:lnTo>
                    <a:pt x="17599" y="0"/>
                  </a:lnTo>
                  <a:cubicBezTo>
                    <a:pt x="15958" y="700"/>
                    <a:pt x="14134" y="973"/>
                    <a:pt x="12371" y="1307"/>
                  </a:cubicBezTo>
                  <a:cubicBezTo>
                    <a:pt x="10578" y="1703"/>
                    <a:pt x="8997" y="2311"/>
                    <a:pt x="7356" y="3131"/>
                  </a:cubicBezTo>
                  <a:cubicBezTo>
                    <a:pt x="5532" y="4104"/>
                    <a:pt x="3526" y="5107"/>
                    <a:pt x="2128" y="6687"/>
                  </a:cubicBezTo>
                  <a:cubicBezTo>
                    <a:pt x="1801" y="7058"/>
                    <a:pt x="1428" y="7553"/>
                    <a:pt x="1444" y="8038"/>
                  </a:cubicBezTo>
                  <a:lnTo>
                    <a:pt x="1444" y="8038"/>
                  </a:lnTo>
                  <a:cubicBezTo>
                    <a:pt x="1493" y="7769"/>
                    <a:pt x="1644" y="7485"/>
                    <a:pt x="1733" y="7326"/>
                  </a:cubicBezTo>
                  <a:cubicBezTo>
                    <a:pt x="2341" y="6414"/>
                    <a:pt x="3344" y="5715"/>
                    <a:pt x="4195" y="5168"/>
                  </a:cubicBezTo>
                  <a:cubicBezTo>
                    <a:pt x="6566" y="3587"/>
                    <a:pt x="9180" y="2219"/>
                    <a:pt x="11946" y="1611"/>
                  </a:cubicBezTo>
                  <a:cubicBezTo>
                    <a:pt x="13922" y="1064"/>
                    <a:pt x="15836" y="791"/>
                    <a:pt x="17599" y="0"/>
                  </a:cubicBezTo>
                  <a:close/>
                  <a:moveTo>
                    <a:pt x="2501" y="7221"/>
                  </a:moveTo>
                  <a:cubicBezTo>
                    <a:pt x="2496" y="7221"/>
                    <a:pt x="2493" y="7224"/>
                    <a:pt x="2493" y="7235"/>
                  </a:cubicBezTo>
                  <a:cubicBezTo>
                    <a:pt x="2280" y="7387"/>
                    <a:pt x="2128" y="7599"/>
                    <a:pt x="1976" y="7843"/>
                  </a:cubicBezTo>
                  <a:cubicBezTo>
                    <a:pt x="1885" y="7964"/>
                    <a:pt x="1854" y="8116"/>
                    <a:pt x="1824" y="8238"/>
                  </a:cubicBezTo>
                  <a:cubicBezTo>
                    <a:pt x="1755" y="8353"/>
                    <a:pt x="1738" y="8557"/>
                    <a:pt x="1654" y="8581"/>
                  </a:cubicBezTo>
                  <a:lnTo>
                    <a:pt x="1654" y="8581"/>
                  </a:lnTo>
                  <a:cubicBezTo>
                    <a:pt x="1512" y="8406"/>
                    <a:pt x="1450" y="8223"/>
                    <a:pt x="1444" y="8038"/>
                  </a:cubicBezTo>
                  <a:lnTo>
                    <a:pt x="1444" y="8038"/>
                  </a:lnTo>
                  <a:cubicBezTo>
                    <a:pt x="1408" y="8230"/>
                    <a:pt x="1424" y="8415"/>
                    <a:pt x="1550" y="8542"/>
                  </a:cubicBezTo>
                  <a:cubicBezTo>
                    <a:pt x="1585" y="8571"/>
                    <a:pt x="1614" y="8583"/>
                    <a:pt x="1637" y="8583"/>
                  </a:cubicBezTo>
                  <a:cubicBezTo>
                    <a:pt x="1643" y="8583"/>
                    <a:pt x="1649" y="8582"/>
                    <a:pt x="1654" y="8581"/>
                  </a:cubicBezTo>
                  <a:lnTo>
                    <a:pt x="1654" y="8581"/>
                  </a:lnTo>
                  <a:cubicBezTo>
                    <a:pt x="1660" y="8588"/>
                    <a:pt x="1666" y="8595"/>
                    <a:pt x="1672" y="8602"/>
                  </a:cubicBezTo>
                  <a:lnTo>
                    <a:pt x="1733" y="8602"/>
                  </a:lnTo>
                  <a:cubicBezTo>
                    <a:pt x="1915" y="8238"/>
                    <a:pt x="2037" y="7630"/>
                    <a:pt x="2402" y="7356"/>
                  </a:cubicBezTo>
                  <a:cubicBezTo>
                    <a:pt x="2464" y="7303"/>
                    <a:pt x="2505" y="7281"/>
                    <a:pt x="2533" y="7281"/>
                  </a:cubicBezTo>
                  <a:cubicBezTo>
                    <a:pt x="2536" y="7281"/>
                    <a:pt x="2539" y="7281"/>
                    <a:pt x="2542" y="7281"/>
                  </a:cubicBezTo>
                  <a:lnTo>
                    <a:pt x="2542" y="7281"/>
                  </a:lnTo>
                  <a:cubicBezTo>
                    <a:pt x="2536" y="7266"/>
                    <a:pt x="2530" y="7250"/>
                    <a:pt x="2523" y="7235"/>
                  </a:cubicBezTo>
                  <a:cubicBezTo>
                    <a:pt x="2523" y="7235"/>
                    <a:pt x="2510" y="7221"/>
                    <a:pt x="2501" y="7221"/>
                  </a:cubicBezTo>
                  <a:close/>
                  <a:moveTo>
                    <a:pt x="2585" y="7426"/>
                  </a:moveTo>
                  <a:cubicBezTo>
                    <a:pt x="2585" y="7461"/>
                    <a:pt x="2584" y="7500"/>
                    <a:pt x="2584" y="7539"/>
                  </a:cubicBezTo>
                  <a:lnTo>
                    <a:pt x="2584" y="7994"/>
                  </a:lnTo>
                  <a:cubicBezTo>
                    <a:pt x="2523" y="8694"/>
                    <a:pt x="2462" y="9423"/>
                    <a:pt x="2310" y="10092"/>
                  </a:cubicBezTo>
                  <a:cubicBezTo>
                    <a:pt x="2219" y="10365"/>
                    <a:pt x="2158" y="10639"/>
                    <a:pt x="2006" y="10852"/>
                  </a:cubicBezTo>
                  <a:cubicBezTo>
                    <a:pt x="1911" y="10985"/>
                    <a:pt x="1831" y="11038"/>
                    <a:pt x="1760" y="11038"/>
                  </a:cubicBezTo>
                  <a:cubicBezTo>
                    <a:pt x="1607" y="11038"/>
                    <a:pt x="1503" y="10787"/>
                    <a:pt x="1399" y="10578"/>
                  </a:cubicBezTo>
                  <a:cubicBezTo>
                    <a:pt x="1247" y="10183"/>
                    <a:pt x="1125" y="9605"/>
                    <a:pt x="791" y="9301"/>
                  </a:cubicBezTo>
                  <a:lnTo>
                    <a:pt x="699" y="9301"/>
                  </a:lnTo>
                  <a:cubicBezTo>
                    <a:pt x="0" y="9940"/>
                    <a:pt x="395" y="11095"/>
                    <a:pt x="821" y="11794"/>
                  </a:cubicBezTo>
                  <a:cubicBezTo>
                    <a:pt x="1247" y="12554"/>
                    <a:pt x="2006" y="13618"/>
                    <a:pt x="2918" y="13770"/>
                  </a:cubicBezTo>
                  <a:cubicBezTo>
                    <a:pt x="2978" y="13782"/>
                    <a:pt x="3034" y="13788"/>
                    <a:pt x="3087" y="13788"/>
                  </a:cubicBezTo>
                  <a:cubicBezTo>
                    <a:pt x="3303" y="13788"/>
                    <a:pt x="3465" y="13686"/>
                    <a:pt x="3587" y="13466"/>
                  </a:cubicBezTo>
                  <a:cubicBezTo>
                    <a:pt x="3861" y="13071"/>
                    <a:pt x="3648" y="12706"/>
                    <a:pt x="3557" y="12250"/>
                  </a:cubicBezTo>
                  <a:cubicBezTo>
                    <a:pt x="3527" y="12104"/>
                    <a:pt x="3442" y="11762"/>
                    <a:pt x="3705" y="11762"/>
                  </a:cubicBezTo>
                  <a:cubicBezTo>
                    <a:pt x="3715" y="11762"/>
                    <a:pt x="3727" y="11762"/>
                    <a:pt x="3739" y="11764"/>
                  </a:cubicBezTo>
                  <a:cubicBezTo>
                    <a:pt x="3952" y="11794"/>
                    <a:pt x="4013" y="12098"/>
                    <a:pt x="4043" y="12250"/>
                  </a:cubicBezTo>
                  <a:cubicBezTo>
                    <a:pt x="4165" y="12615"/>
                    <a:pt x="4165" y="12979"/>
                    <a:pt x="4256" y="13314"/>
                  </a:cubicBezTo>
                  <a:cubicBezTo>
                    <a:pt x="4408" y="13982"/>
                    <a:pt x="4712" y="14621"/>
                    <a:pt x="4955" y="15229"/>
                  </a:cubicBezTo>
                  <a:cubicBezTo>
                    <a:pt x="5654" y="16627"/>
                    <a:pt x="6839" y="18481"/>
                    <a:pt x="8542" y="18724"/>
                  </a:cubicBezTo>
                  <a:cubicBezTo>
                    <a:pt x="8572" y="18724"/>
                    <a:pt x="8602" y="18633"/>
                    <a:pt x="8542" y="18633"/>
                  </a:cubicBezTo>
                  <a:cubicBezTo>
                    <a:pt x="7356" y="18481"/>
                    <a:pt x="6444" y="17508"/>
                    <a:pt x="5806" y="16566"/>
                  </a:cubicBezTo>
                  <a:cubicBezTo>
                    <a:pt x="5198" y="15654"/>
                    <a:pt x="4712" y="14621"/>
                    <a:pt x="4347" y="13557"/>
                  </a:cubicBezTo>
                  <a:cubicBezTo>
                    <a:pt x="4195" y="13101"/>
                    <a:pt x="4286" y="11885"/>
                    <a:pt x="3739" y="11733"/>
                  </a:cubicBezTo>
                  <a:cubicBezTo>
                    <a:pt x="3701" y="11724"/>
                    <a:pt x="3666" y="11720"/>
                    <a:pt x="3636" y="11720"/>
                  </a:cubicBezTo>
                  <a:cubicBezTo>
                    <a:pt x="3154" y="11720"/>
                    <a:pt x="3558" y="12779"/>
                    <a:pt x="3587" y="12979"/>
                  </a:cubicBezTo>
                  <a:cubicBezTo>
                    <a:pt x="3648" y="13283"/>
                    <a:pt x="3496" y="13678"/>
                    <a:pt x="3192" y="13739"/>
                  </a:cubicBezTo>
                  <a:cubicBezTo>
                    <a:pt x="3130" y="13758"/>
                    <a:pt x="3068" y="13766"/>
                    <a:pt x="3007" y="13766"/>
                  </a:cubicBezTo>
                  <a:cubicBezTo>
                    <a:pt x="2767" y="13766"/>
                    <a:pt x="2535" y="13635"/>
                    <a:pt x="2341" y="13466"/>
                  </a:cubicBezTo>
                  <a:cubicBezTo>
                    <a:pt x="1702" y="13071"/>
                    <a:pt x="1155" y="12371"/>
                    <a:pt x="821" y="11703"/>
                  </a:cubicBezTo>
                  <a:cubicBezTo>
                    <a:pt x="547" y="11186"/>
                    <a:pt x="61" y="10031"/>
                    <a:pt x="639" y="9575"/>
                  </a:cubicBezTo>
                  <a:cubicBezTo>
                    <a:pt x="682" y="9540"/>
                    <a:pt x="716" y="9525"/>
                    <a:pt x="743" y="9525"/>
                  </a:cubicBezTo>
                  <a:cubicBezTo>
                    <a:pt x="813" y="9525"/>
                    <a:pt x="847" y="9618"/>
                    <a:pt x="912" y="9727"/>
                  </a:cubicBezTo>
                  <a:cubicBezTo>
                    <a:pt x="1003" y="9909"/>
                    <a:pt x="1095" y="10122"/>
                    <a:pt x="1155" y="10365"/>
                  </a:cubicBezTo>
                  <a:cubicBezTo>
                    <a:pt x="1247" y="10578"/>
                    <a:pt x="1307" y="10973"/>
                    <a:pt x="1550" y="11156"/>
                  </a:cubicBezTo>
                  <a:cubicBezTo>
                    <a:pt x="1615" y="11212"/>
                    <a:pt x="1677" y="11237"/>
                    <a:pt x="1736" y="11237"/>
                  </a:cubicBezTo>
                  <a:cubicBezTo>
                    <a:pt x="2121" y="11237"/>
                    <a:pt x="2379" y="10177"/>
                    <a:pt x="2432" y="9940"/>
                  </a:cubicBezTo>
                  <a:cubicBezTo>
                    <a:pt x="2523" y="9453"/>
                    <a:pt x="2584" y="8906"/>
                    <a:pt x="2614" y="8390"/>
                  </a:cubicBezTo>
                  <a:cubicBezTo>
                    <a:pt x="2640" y="8112"/>
                    <a:pt x="2665" y="7750"/>
                    <a:pt x="2585" y="7426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22" name="Google Shape;2422;p17"/>
            <p:cNvSpPr/>
            <p:nvPr/>
          </p:nvSpPr>
          <p:spPr>
            <a:xfrm>
              <a:off x="4855887" y="4622768"/>
              <a:ext cx="295359" cy="455764"/>
            </a:xfrm>
            <a:custGeom>
              <a:rect b="b" l="l" r="r" t="t"/>
              <a:pathLst>
                <a:path extrusionOk="0" h="19645" w="12731">
                  <a:moveTo>
                    <a:pt x="11369" y="1"/>
                  </a:moveTo>
                  <a:lnTo>
                    <a:pt x="11369" y="1"/>
                  </a:lnTo>
                  <a:cubicBezTo>
                    <a:pt x="9940" y="517"/>
                    <a:pt x="8451" y="943"/>
                    <a:pt x="7052" y="1551"/>
                  </a:cubicBezTo>
                  <a:cubicBezTo>
                    <a:pt x="5593" y="2159"/>
                    <a:pt x="4074" y="2919"/>
                    <a:pt x="2979" y="4104"/>
                  </a:cubicBezTo>
                  <a:cubicBezTo>
                    <a:pt x="1" y="7326"/>
                    <a:pt x="3952" y="11521"/>
                    <a:pt x="6019" y="14043"/>
                  </a:cubicBezTo>
                  <a:cubicBezTo>
                    <a:pt x="7843" y="16293"/>
                    <a:pt x="10001" y="18420"/>
                    <a:pt x="12645" y="19636"/>
                  </a:cubicBezTo>
                  <a:cubicBezTo>
                    <a:pt x="12657" y="19642"/>
                    <a:pt x="12667" y="19644"/>
                    <a:pt x="12676" y="19644"/>
                  </a:cubicBezTo>
                  <a:cubicBezTo>
                    <a:pt x="12715" y="19644"/>
                    <a:pt x="12731" y="19600"/>
                    <a:pt x="12706" y="19575"/>
                  </a:cubicBezTo>
                  <a:cubicBezTo>
                    <a:pt x="10366" y="18451"/>
                    <a:pt x="8451" y="16718"/>
                    <a:pt x="6779" y="14803"/>
                  </a:cubicBezTo>
                  <a:cubicBezTo>
                    <a:pt x="5198" y="13040"/>
                    <a:pt x="3496" y="11095"/>
                    <a:pt x="2554" y="8937"/>
                  </a:cubicBezTo>
                  <a:cubicBezTo>
                    <a:pt x="2159" y="8086"/>
                    <a:pt x="1855" y="7144"/>
                    <a:pt x="1976" y="6201"/>
                  </a:cubicBezTo>
                  <a:cubicBezTo>
                    <a:pt x="2098" y="5472"/>
                    <a:pt x="2432" y="4834"/>
                    <a:pt x="2888" y="4286"/>
                  </a:cubicBezTo>
                  <a:cubicBezTo>
                    <a:pt x="3922" y="3101"/>
                    <a:pt x="5350" y="2341"/>
                    <a:pt x="6779" y="1733"/>
                  </a:cubicBezTo>
                  <a:cubicBezTo>
                    <a:pt x="8268" y="1064"/>
                    <a:pt x="9849" y="609"/>
                    <a:pt x="11369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23" name="Google Shape;2423;p17"/>
            <p:cNvSpPr/>
            <p:nvPr/>
          </p:nvSpPr>
          <p:spPr>
            <a:xfrm>
              <a:off x="4898204" y="4682717"/>
              <a:ext cx="279769" cy="380944"/>
            </a:xfrm>
            <a:custGeom>
              <a:rect b="b" l="l" r="r" t="t"/>
              <a:pathLst>
                <a:path extrusionOk="0" h="16420" w="12059">
                  <a:moveTo>
                    <a:pt x="3648" y="0"/>
                  </a:moveTo>
                  <a:cubicBezTo>
                    <a:pt x="3668" y="10"/>
                    <a:pt x="3682" y="14"/>
                    <a:pt x="3688" y="14"/>
                  </a:cubicBezTo>
                  <a:cubicBezTo>
                    <a:pt x="3702" y="14"/>
                    <a:pt x="3688" y="0"/>
                    <a:pt x="3648" y="0"/>
                  </a:cubicBezTo>
                  <a:close/>
                  <a:moveTo>
                    <a:pt x="3648" y="0"/>
                  </a:moveTo>
                  <a:cubicBezTo>
                    <a:pt x="2554" y="639"/>
                    <a:pt x="1338" y="1459"/>
                    <a:pt x="699" y="2584"/>
                  </a:cubicBezTo>
                  <a:cubicBezTo>
                    <a:pt x="0" y="3709"/>
                    <a:pt x="547" y="5016"/>
                    <a:pt x="1064" y="6110"/>
                  </a:cubicBezTo>
                  <a:cubicBezTo>
                    <a:pt x="1763" y="7508"/>
                    <a:pt x="2645" y="8724"/>
                    <a:pt x="3739" y="9788"/>
                  </a:cubicBezTo>
                  <a:cubicBezTo>
                    <a:pt x="4924" y="10973"/>
                    <a:pt x="6171" y="12007"/>
                    <a:pt x="7417" y="13101"/>
                  </a:cubicBezTo>
                  <a:cubicBezTo>
                    <a:pt x="8815" y="14347"/>
                    <a:pt x="10274" y="15624"/>
                    <a:pt x="11976" y="16414"/>
                  </a:cubicBezTo>
                  <a:cubicBezTo>
                    <a:pt x="11980" y="16418"/>
                    <a:pt x="11985" y="16420"/>
                    <a:pt x="11990" y="16420"/>
                  </a:cubicBezTo>
                  <a:cubicBezTo>
                    <a:pt x="12021" y="16420"/>
                    <a:pt x="12059" y="16349"/>
                    <a:pt x="12007" y="16323"/>
                  </a:cubicBezTo>
                  <a:cubicBezTo>
                    <a:pt x="10578" y="15654"/>
                    <a:pt x="9362" y="14651"/>
                    <a:pt x="8146" y="13587"/>
                  </a:cubicBezTo>
                  <a:cubicBezTo>
                    <a:pt x="6991" y="12614"/>
                    <a:pt x="5867" y="11611"/>
                    <a:pt x="4772" y="10639"/>
                  </a:cubicBezTo>
                  <a:cubicBezTo>
                    <a:pt x="3648" y="9605"/>
                    <a:pt x="2554" y="8541"/>
                    <a:pt x="1794" y="7204"/>
                  </a:cubicBezTo>
                  <a:cubicBezTo>
                    <a:pt x="1155" y="6110"/>
                    <a:pt x="213" y="4560"/>
                    <a:pt x="517" y="3222"/>
                  </a:cubicBezTo>
                  <a:cubicBezTo>
                    <a:pt x="669" y="2462"/>
                    <a:pt x="1277" y="1824"/>
                    <a:pt x="1824" y="1338"/>
                  </a:cubicBezTo>
                  <a:cubicBezTo>
                    <a:pt x="2402" y="882"/>
                    <a:pt x="3010" y="426"/>
                    <a:pt x="364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24" name="Google Shape;2424;p17"/>
            <p:cNvSpPr/>
            <p:nvPr/>
          </p:nvSpPr>
          <p:spPr>
            <a:xfrm>
              <a:off x="4783967" y="4576553"/>
              <a:ext cx="504925" cy="229123"/>
            </a:xfrm>
            <a:custGeom>
              <a:rect b="b" l="l" r="r" t="t"/>
              <a:pathLst>
                <a:path extrusionOk="0" h="9876" w="21764">
                  <a:moveTo>
                    <a:pt x="1814" y="8970"/>
                  </a:moveTo>
                  <a:cubicBezTo>
                    <a:pt x="1810" y="8970"/>
                    <a:pt x="1804" y="8973"/>
                    <a:pt x="1794" y="8984"/>
                  </a:cubicBezTo>
                  <a:cubicBezTo>
                    <a:pt x="1814" y="8984"/>
                    <a:pt x="1821" y="8970"/>
                    <a:pt x="1814" y="8970"/>
                  </a:cubicBezTo>
                  <a:close/>
                  <a:moveTo>
                    <a:pt x="19562" y="0"/>
                  </a:moveTo>
                  <a:cubicBezTo>
                    <a:pt x="18123" y="0"/>
                    <a:pt x="16698" y="108"/>
                    <a:pt x="15259" y="351"/>
                  </a:cubicBezTo>
                  <a:cubicBezTo>
                    <a:pt x="13283" y="746"/>
                    <a:pt x="11338" y="1233"/>
                    <a:pt x="9453" y="1901"/>
                  </a:cubicBezTo>
                  <a:cubicBezTo>
                    <a:pt x="7630" y="2601"/>
                    <a:pt x="5836" y="3482"/>
                    <a:pt x="4256" y="4576"/>
                  </a:cubicBezTo>
                  <a:cubicBezTo>
                    <a:pt x="2766" y="5610"/>
                    <a:pt x="1064" y="6765"/>
                    <a:pt x="243" y="8406"/>
                  </a:cubicBezTo>
                  <a:cubicBezTo>
                    <a:pt x="31" y="8862"/>
                    <a:pt x="0" y="9713"/>
                    <a:pt x="639" y="9865"/>
                  </a:cubicBezTo>
                  <a:cubicBezTo>
                    <a:pt x="682" y="9872"/>
                    <a:pt x="724" y="9875"/>
                    <a:pt x="765" y="9875"/>
                  </a:cubicBezTo>
                  <a:cubicBezTo>
                    <a:pt x="1278" y="9875"/>
                    <a:pt x="1653" y="9377"/>
                    <a:pt x="1794" y="8984"/>
                  </a:cubicBezTo>
                  <a:lnTo>
                    <a:pt x="1794" y="8984"/>
                  </a:lnTo>
                  <a:cubicBezTo>
                    <a:pt x="1672" y="9257"/>
                    <a:pt x="1429" y="9500"/>
                    <a:pt x="1155" y="9652"/>
                  </a:cubicBezTo>
                  <a:cubicBezTo>
                    <a:pt x="1027" y="9728"/>
                    <a:pt x="902" y="9762"/>
                    <a:pt x="788" y="9762"/>
                  </a:cubicBezTo>
                  <a:cubicBezTo>
                    <a:pt x="440" y="9762"/>
                    <a:pt x="183" y="9448"/>
                    <a:pt x="183" y="9014"/>
                  </a:cubicBezTo>
                  <a:cubicBezTo>
                    <a:pt x="183" y="8558"/>
                    <a:pt x="456" y="8193"/>
                    <a:pt x="699" y="7829"/>
                  </a:cubicBezTo>
                  <a:cubicBezTo>
                    <a:pt x="973" y="7464"/>
                    <a:pt x="1277" y="7130"/>
                    <a:pt x="1611" y="6765"/>
                  </a:cubicBezTo>
                  <a:cubicBezTo>
                    <a:pt x="2827" y="5610"/>
                    <a:pt x="4286" y="4576"/>
                    <a:pt x="5775" y="3725"/>
                  </a:cubicBezTo>
                  <a:cubicBezTo>
                    <a:pt x="8693" y="2023"/>
                    <a:pt x="12007" y="1050"/>
                    <a:pt x="15289" y="442"/>
                  </a:cubicBezTo>
                  <a:cubicBezTo>
                    <a:pt x="16664" y="187"/>
                    <a:pt x="18038" y="84"/>
                    <a:pt x="19429" y="84"/>
                  </a:cubicBezTo>
                  <a:cubicBezTo>
                    <a:pt x="20191" y="84"/>
                    <a:pt x="20958" y="115"/>
                    <a:pt x="21733" y="169"/>
                  </a:cubicBezTo>
                  <a:cubicBezTo>
                    <a:pt x="21764" y="169"/>
                    <a:pt x="21764" y="78"/>
                    <a:pt x="21733" y="78"/>
                  </a:cubicBezTo>
                  <a:cubicBezTo>
                    <a:pt x="21004" y="27"/>
                    <a:pt x="20281" y="0"/>
                    <a:pt x="1956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25" name="Google Shape;2425;p17"/>
            <p:cNvSpPr/>
            <p:nvPr/>
          </p:nvSpPr>
          <p:spPr>
            <a:xfrm>
              <a:off x="5026546" y="4585393"/>
              <a:ext cx="290557" cy="61387"/>
            </a:xfrm>
            <a:custGeom>
              <a:rect b="b" l="l" r="r" t="t"/>
              <a:pathLst>
                <a:path extrusionOk="0" h="2646" w="12524">
                  <a:moveTo>
                    <a:pt x="12493" y="1"/>
                  </a:moveTo>
                  <a:cubicBezTo>
                    <a:pt x="8177" y="274"/>
                    <a:pt x="4043" y="1338"/>
                    <a:pt x="0" y="2645"/>
                  </a:cubicBezTo>
                  <a:cubicBezTo>
                    <a:pt x="4043" y="1429"/>
                    <a:pt x="8207" y="365"/>
                    <a:pt x="12493" y="92"/>
                  </a:cubicBezTo>
                  <a:cubicBezTo>
                    <a:pt x="12523" y="92"/>
                    <a:pt x="12523" y="1"/>
                    <a:pt x="12493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26" name="Google Shape;2426;p17"/>
            <p:cNvSpPr/>
            <p:nvPr/>
          </p:nvSpPr>
          <p:spPr>
            <a:xfrm>
              <a:off x="4770558" y="4836092"/>
              <a:ext cx="115675" cy="144420"/>
            </a:xfrm>
            <a:custGeom>
              <a:rect b="b" l="l" r="r" t="t"/>
              <a:pathLst>
                <a:path extrusionOk="0" h="6225" w="4986">
                  <a:moveTo>
                    <a:pt x="12" y="0"/>
                  </a:moveTo>
                  <a:cubicBezTo>
                    <a:pt x="8" y="0"/>
                    <a:pt x="1" y="16"/>
                    <a:pt x="1" y="46"/>
                  </a:cubicBezTo>
                  <a:cubicBezTo>
                    <a:pt x="16" y="16"/>
                    <a:pt x="16" y="0"/>
                    <a:pt x="12" y="0"/>
                  </a:cubicBezTo>
                  <a:close/>
                  <a:moveTo>
                    <a:pt x="2570" y="4717"/>
                  </a:moveTo>
                  <a:cubicBezTo>
                    <a:pt x="2673" y="4746"/>
                    <a:pt x="2786" y="4799"/>
                    <a:pt x="2854" y="4817"/>
                  </a:cubicBezTo>
                  <a:lnTo>
                    <a:pt x="2854" y="4817"/>
                  </a:lnTo>
                  <a:cubicBezTo>
                    <a:pt x="2779" y="4782"/>
                    <a:pt x="2661" y="4732"/>
                    <a:pt x="2570" y="4717"/>
                  </a:cubicBezTo>
                  <a:close/>
                  <a:moveTo>
                    <a:pt x="1" y="46"/>
                  </a:moveTo>
                  <a:cubicBezTo>
                    <a:pt x="305" y="1262"/>
                    <a:pt x="1095" y="2234"/>
                    <a:pt x="1976" y="3085"/>
                  </a:cubicBezTo>
                  <a:cubicBezTo>
                    <a:pt x="2706" y="3754"/>
                    <a:pt x="3587" y="4301"/>
                    <a:pt x="4287" y="4970"/>
                  </a:cubicBezTo>
                  <a:cubicBezTo>
                    <a:pt x="4438" y="5122"/>
                    <a:pt x="4590" y="5304"/>
                    <a:pt x="4712" y="5487"/>
                  </a:cubicBezTo>
                  <a:cubicBezTo>
                    <a:pt x="4803" y="5578"/>
                    <a:pt x="4834" y="5699"/>
                    <a:pt x="4864" y="5821"/>
                  </a:cubicBezTo>
                  <a:cubicBezTo>
                    <a:pt x="4864" y="5851"/>
                    <a:pt x="4894" y="5912"/>
                    <a:pt x="4894" y="5943"/>
                  </a:cubicBezTo>
                  <a:lnTo>
                    <a:pt x="4864" y="5943"/>
                  </a:lnTo>
                  <a:cubicBezTo>
                    <a:pt x="4742" y="5943"/>
                    <a:pt x="4590" y="5821"/>
                    <a:pt x="4499" y="5760"/>
                  </a:cubicBezTo>
                  <a:lnTo>
                    <a:pt x="3922" y="5426"/>
                  </a:lnTo>
                  <a:cubicBezTo>
                    <a:pt x="3587" y="5183"/>
                    <a:pt x="3223" y="4970"/>
                    <a:pt x="2858" y="4818"/>
                  </a:cubicBezTo>
                  <a:cubicBezTo>
                    <a:pt x="2857" y="4818"/>
                    <a:pt x="2855" y="4817"/>
                    <a:pt x="2854" y="4817"/>
                  </a:cubicBezTo>
                  <a:lnTo>
                    <a:pt x="2854" y="4817"/>
                  </a:lnTo>
                  <a:cubicBezTo>
                    <a:pt x="2883" y="4831"/>
                    <a:pt x="2906" y="4842"/>
                    <a:pt x="2919" y="4848"/>
                  </a:cubicBezTo>
                  <a:cubicBezTo>
                    <a:pt x="3344" y="5031"/>
                    <a:pt x="3679" y="5304"/>
                    <a:pt x="4074" y="5548"/>
                  </a:cubicBezTo>
                  <a:cubicBezTo>
                    <a:pt x="4347" y="5699"/>
                    <a:pt x="4651" y="5912"/>
                    <a:pt x="4955" y="6034"/>
                  </a:cubicBezTo>
                  <a:cubicBezTo>
                    <a:pt x="4986" y="6034"/>
                    <a:pt x="4986" y="6034"/>
                    <a:pt x="4986" y="6003"/>
                  </a:cubicBezTo>
                  <a:cubicBezTo>
                    <a:pt x="4986" y="5548"/>
                    <a:pt x="4590" y="5152"/>
                    <a:pt x="4287" y="4848"/>
                  </a:cubicBezTo>
                  <a:cubicBezTo>
                    <a:pt x="3831" y="4423"/>
                    <a:pt x="3344" y="4089"/>
                    <a:pt x="2858" y="3724"/>
                  </a:cubicBezTo>
                  <a:cubicBezTo>
                    <a:pt x="1642" y="2812"/>
                    <a:pt x="457" y="1566"/>
                    <a:pt x="1" y="46"/>
                  </a:cubicBezTo>
                  <a:close/>
                  <a:moveTo>
                    <a:pt x="2457" y="4698"/>
                  </a:moveTo>
                  <a:cubicBezTo>
                    <a:pt x="2422" y="4698"/>
                    <a:pt x="2392" y="4706"/>
                    <a:pt x="2372" y="4727"/>
                  </a:cubicBezTo>
                  <a:cubicBezTo>
                    <a:pt x="1976" y="5092"/>
                    <a:pt x="3283" y="6064"/>
                    <a:pt x="3496" y="6216"/>
                  </a:cubicBezTo>
                  <a:cubicBezTo>
                    <a:pt x="3502" y="6222"/>
                    <a:pt x="3510" y="6224"/>
                    <a:pt x="3519" y="6224"/>
                  </a:cubicBezTo>
                  <a:cubicBezTo>
                    <a:pt x="3557" y="6224"/>
                    <a:pt x="3612" y="6180"/>
                    <a:pt x="3587" y="6155"/>
                  </a:cubicBezTo>
                  <a:cubicBezTo>
                    <a:pt x="3283" y="5882"/>
                    <a:pt x="3010" y="5639"/>
                    <a:pt x="2736" y="5335"/>
                  </a:cubicBezTo>
                  <a:cubicBezTo>
                    <a:pt x="2676" y="5274"/>
                    <a:pt x="2311" y="4879"/>
                    <a:pt x="2463" y="4727"/>
                  </a:cubicBezTo>
                  <a:cubicBezTo>
                    <a:pt x="2478" y="4717"/>
                    <a:pt x="2498" y="4713"/>
                    <a:pt x="2523" y="4713"/>
                  </a:cubicBezTo>
                  <a:cubicBezTo>
                    <a:pt x="2537" y="4713"/>
                    <a:pt x="2553" y="4714"/>
                    <a:pt x="2570" y="4717"/>
                  </a:cubicBezTo>
                  <a:lnTo>
                    <a:pt x="2570" y="4717"/>
                  </a:lnTo>
                  <a:cubicBezTo>
                    <a:pt x="2530" y="4706"/>
                    <a:pt x="2491" y="4698"/>
                    <a:pt x="2457" y="4698"/>
                  </a:cubicBezTo>
                  <a:close/>
                </a:path>
              </a:pathLst>
            </a:custGeom>
            <a:solidFill>
              <a:srgbClr val="B3B5B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27" name="Google Shape;2427;p17"/>
            <p:cNvSpPr/>
            <p:nvPr/>
          </p:nvSpPr>
          <p:spPr>
            <a:xfrm>
              <a:off x="4769862" y="4851241"/>
              <a:ext cx="57002" cy="117995"/>
            </a:xfrm>
            <a:custGeom>
              <a:rect b="b" l="l" r="r" t="t"/>
              <a:pathLst>
                <a:path extrusionOk="0" h="5086" w="2457">
                  <a:moveTo>
                    <a:pt x="0" y="1"/>
                  </a:moveTo>
                  <a:cubicBezTo>
                    <a:pt x="122" y="1125"/>
                    <a:pt x="1338" y="1703"/>
                    <a:pt x="1946" y="2584"/>
                  </a:cubicBezTo>
                  <a:cubicBezTo>
                    <a:pt x="2006" y="2676"/>
                    <a:pt x="2037" y="2767"/>
                    <a:pt x="2128" y="2888"/>
                  </a:cubicBezTo>
                  <a:cubicBezTo>
                    <a:pt x="2158" y="2980"/>
                    <a:pt x="2280" y="3253"/>
                    <a:pt x="2250" y="3375"/>
                  </a:cubicBezTo>
                  <a:cubicBezTo>
                    <a:pt x="2214" y="3410"/>
                    <a:pt x="2199" y="3425"/>
                    <a:pt x="2181" y="3425"/>
                  </a:cubicBezTo>
                  <a:cubicBezTo>
                    <a:pt x="2168" y="3425"/>
                    <a:pt x="2153" y="3418"/>
                    <a:pt x="2128" y="3405"/>
                  </a:cubicBezTo>
                  <a:cubicBezTo>
                    <a:pt x="2037" y="3405"/>
                    <a:pt x="1976" y="3344"/>
                    <a:pt x="1885" y="3344"/>
                  </a:cubicBezTo>
                  <a:cubicBezTo>
                    <a:pt x="1794" y="3284"/>
                    <a:pt x="1672" y="3223"/>
                    <a:pt x="1550" y="3192"/>
                  </a:cubicBezTo>
                  <a:cubicBezTo>
                    <a:pt x="1504" y="3180"/>
                    <a:pt x="1462" y="3174"/>
                    <a:pt x="1425" y="3174"/>
                  </a:cubicBezTo>
                  <a:cubicBezTo>
                    <a:pt x="1102" y="3174"/>
                    <a:pt x="1141" y="3616"/>
                    <a:pt x="1277" y="3861"/>
                  </a:cubicBezTo>
                  <a:cubicBezTo>
                    <a:pt x="1520" y="4317"/>
                    <a:pt x="1976" y="4773"/>
                    <a:pt x="2402" y="5077"/>
                  </a:cubicBezTo>
                  <a:cubicBezTo>
                    <a:pt x="2407" y="5083"/>
                    <a:pt x="2413" y="5085"/>
                    <a:pt x="2419" y="5085"/>
                  </a:cubicBezTo>
                  <a:cubicBezTo>
                    <a:pt x="2441" y="5085"/>
                    <a:pt x="2457" y="5041"/>
                    <a:pt x="2432" y="5016"/>
                  </a:cubicBezTo>
                  <a:cubicBezTo>
                    <a:pt x="2006" y="4712"/>
                    <a:pt x="1581" y="4287"/>
                    <a:pt x="1368" y="3861"/>
                  </a:cubicBezTo>
                  <a:cubicBezTo>
                    <a:pt x="1234" y="3674"/>
                    <a:pt x="1148" y="3227"/>
                    <a:pt x="1440" y="3227"/>
                  </a:cubicBezTo>
                  <a:cubicBezTo>
                    <a:pt x="1480" y="3227"/>
                    <a:pt x="1527" y="3235"/>
                    <a:pt x="1581" y="3253"/>
                  </a:cubicBezTo>
                  <a:cubicBezTo>
                    <a:pt x="1824" y="3344"/>
                    <a:pt x="2006" y="3496"/>
                    <a:pt x="2280" y="3527"/>
                  </a:cubicBezTo>
                  <a:cubicBezTo>
                    <a:pt x="2310" y="3527"/>
                    <a:pt x="2310" y="3527"/>
                    <a:pt x="2310" y="3496"/>
                  </a:cubicBezTo>
                  <a:cubicBezTo>
                    <a:pt x="2310" y="2797"/>
                    <a:pt x="1824" y="2280"/>
                    <a:pt x="1368" y="1855"/>
                  </a:cubicBezTo>
                  <a:cubicBezTo>
                    <a:pt x="791" y="1277"/>
                    <a:pt x="122" y="761"/>
                    <a:pt x="0" y="1"/>
                  </a:cubicBezTo>
                  <a:close/>
                </a:path>
              </a:pathLst>
            </a:custGeom>
            <a:solidFill>
              <a:srgbClr val="B3B5B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28" name="Google Shape;2428;p17"/>
            <p:cNvSpPr/>
            <p:nvPr/>
          </p:nvSpPr>
          <p:spPr>
            <a:xfrm>
              <a:off x="4886210" y="4745473"/>
              <a:ext cx="174116" cy="289281"/>
            </a:xfrm>
            <a:custGeom>
              <a:rect b="b" l="l" r="r" t="t"/>
              <a:pathLst>
                <a:path extrusionOk="0" h="12469" w="7505">
                  <a:moveTo>
                    <a:pt x="335" y="0"/>
                  </a:moveTo>
                  <a:cubicBezTo>
                    <a:pt x="1" y="2523"/>
                    <a:pt x="730" y="4864"/>
                    <a:pt x="2189" y="6900"/>
                  </a:cubicBezTo>
                  <a:cubicBezTo>
                    <a:pt x="3678" y="8967"/>
                    <a:pt x="5654" y="10639"/>
                    <a:pt x="7417" y="12463"/>
                  </a:cubicBezTo>
                  <a:cubicBezTo>
                    <a:pt x="7421" y="12467"/>
                    <a:pt x="7426" y="12469"/>
                    <a:pt x="7431" y="12469"/>
                  </a:cubicBezTo>
                  <a:cubicBezTo>
                    <a:pt x="7463" y="12469"/>
                    <a:pt x="7504" y="12398"/>
                    <a:pt x="7478" y="12371"/>
                  </a:cubicBezTo>
                  <a:cubicBezTo>
                    <a:pt x="5776" y="10578"/>
                    <a:pt x="3922" y="8998"/>
                    <a:pt x="2432" y="6991"/>
                  </a:cubicBezTo>
                  <a:cubicBezTo>
                    <a:pt x="821" y="4925"/>
                    <a:pt x="1" y="2584"/>
                    <a:pt x="33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29" name="Google Shape;2429;p17"/>
            <p:cNvSpPr/>
            <p:nvPr/>
          </p:nvSpPr>
          <p:spPr>
            <a:xfrm>
              <a:off x="5193679" y="4592445"/>
              <a:ext cx="16936" cy="41621"/>
            </a:xfrm>
            <a:custGeom>
              <a:rect b="b" l="l" r="r" t="t"/>
              <a:pathLst>
                <a:path extrusionOk="0" h="1794" w="730">
                  <a:moveTo>
                    <a:pt x="304" y="1"/>
                  </a:moveTo>
                  <a:cubicBezTo>
                    <a:pt x="0" y="396"/>
                    <a:pt x="91" y="852"/>
                    <a:pt x="183" y="1186"/>
                  </a:cubicBezTo>
                  <a:cubicBezTo>
                    <a:pt x="304" y="1520"/>
                    <a:pt x="486" y="1794"/>
                    <a:pt x="486" y="1794"/>
                  </a:cubicBezTo>
                  <a:cubicBezTo>
                    <a:pt x="730" y="1156"/>
                    <a:pt x="699" y="700"/>
                    <a:pt x="578" y="426"/>
                  </a:cubicBezTo>
                  <a:cubicBezTo>
                    <a:pt x="456" y="122"/>
                    <a:pt x="304" y="1"/>
                    <a:pt x="304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30" name="Google Shape;2430;p17"/>
            <p:cNvSpPr/>
            <p:nvPr/>
          </p:nvSpPr>
          <p:spPr>
            <a:xfrm>
              <a:off x="5208481" y="4605136"/>
              <a:ext cx="19070" cy="28930"/>
            </a:xfrm>
            <a:custGeom>
              <a:rect b="b" l="l" r="r" t="t"/>
              <a:pathLst>
                <a:path extrusionOk="0" h="1247" w="822">
                  <a:moveTo>
                    <a:pt x="730" y="1"/>
                  </a:moveTo>
                  <a:cubicBezTo>
                    <a:pt x="365" y="62"/>
                    <a:pt x="152" y="366"/>
                    <a:pt x="92" y="669"/>
                  </a:cubicBezTo>
                  <a:cubicBezTo>
                    <a:pt x="0" y="973"/>
                    <a:pt x="0" y="1247"/>
                    <a:pt x="0" y="1247"/>
                  </a:cubicBezTo>
                  <a:cubicBezTo>
                    <a:pt x="274" y="1125"/>
                    <a:pt x="517" y="973"/>
                    <a:pt x="608" y="821"/>
                  </a:cubicBezTo>
                  <a:cubicBezTo>
                    <a:pt x="730" y="669"/>
                    <a:pt x="821" y="517"/>
                    <a:pt x="821" y="426"/>
                  </a:cubicBezTo>
                  <a:cubicBezTo>
                    <a:pt x="821" y="305"/>
                    <a:pt x="760" y="183"/>
                    <a:pt x="760" y="122"/>
                  </a:cubicBezTo>
                  <a:cubicBezTo>
                    <a:pt x="760" y="31"/>
                    <a:pt x="730" y="1"/>
                    <a:pt x="730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31" name="Google Shape;2431;p17"/>
            <p:cNvSpPr/>
            <p:nvPr/>
          </p:nvSpPr>
          <p:spPr>
            <a:xfrm>
              <a:off x="5178854" y="4616434"/>
              <a:ext cx="24012" cy="18351"/>
            </a:xfrm>
            <a:custGeom>
              <a:rect b="b" l="l" r="r" t="t"/>
              <a:pathLst>
                <a:path extrusionOk="0" h="791" w="1035">
                  <a:moveTo>
                    <a:pt x="274" y="0"/>
                  </a:moveTo>
                  <a:cubicBezTo>
                    <a:pt x="183" y="0"/>
                    <a:pt x="62" y="30"/>
                    <a:pt x="1" y="91"/>
                  </a:cubicBezTo>
                  <a:cubicBezTo>
                    <a:pt x="1" y="91"/>
                    <a:pt x="1" y="122"/>
                    <a:pt x="31" y="182"/>
                  </a:cubicBezTo>
                  <a:cubicBezTo>
                    <a:pt x="62" y="274"/>
                    <a:pt x="122" y="334"/>
                    <a:pt x="183" y="456"/>
                  </a:cubicBezTo>
                  <a:cubicBezTo>
                    <a:pt x="274" y="517"/>
                    <a:pt x="366" y="638"/>
                    <a:pt x="487" y="730"/>
                  </a:cubicBezTo>
                  <a:cubicBezTo>
                    <a:pt x="639" y="760"/>
                    <a:pt x="791" y="790"/>
                    <a:pt x="1034" y="790"/>
                  </a:cubicBezTo>
                  <a:cubicBezTo>
                    <a:pt x="1034" y="790"/>
                    <a:pt x="943" y="547"/>
                    <a:pt x="791" y="304"/>
                  </a:cubicBezTo>
                  <a:cubicBezTo>
                    <a:pt x="730" y="182"/>
                    <a:pt x="609" y="91"/>
                    <a:pt x="487" y="30"/>
                  </a:cubicBezTo>
                  <a:cubicBezTo>
                    <a:pt x="426" y="0"/>
                    <a:pt x="335" y="0"/>
                    <a:pt x="274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32" name="Google Shape;2432;p17"/>
            <p:cNvSpPr/>
            <p:nvPr/>
          </p:nvSpPr>
          <p:spPr>
            <a:xfrm>
              <a:off x="5281120" y="4574813"/>
              <a:ext cx="15521" cy="38118"/>
            </a:xfrm>
            <a:custGeom>
              <a:rect b="b" l="l" r="r" t="t"/>
              <a:pathLst>
                <a:path extrusionOk="0" h="1643" w="669">
                  <a:moveTo>
                    <a:pt x="304" y="1"/>
                  </a:moveTo>
                  <a:cubicBezTo>
                    <a:pt x="0" y="305"/>
                    <a:pt x="31" y="730"/>
                    <a:pt x="152" y="1065"/>
                  </a:cubicBezTo>
                  <a:cubicBezTo>
                    <a:pt x="274" y="1369"/>
                    <a:pt x="426" y="1642"/>
                    <a:pt x="426" y="1642"/>
                  </a:cubicBezTo>
                  <a:cubicBezTo>
                    <a:pt x="669" y="1065"/>
                    <a:pt x="669" y="669"/>
                    <a:pt x="578" y="426"/>
                  </a:cubicBezTo>
                  <a:cubicBezTo>
                    <a:pt x="456" y="153"/>
                    <a:pt x="304" y="1"/>
                    <a:pt x="304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33" name="Google Shape;2433;p17"/>
            <p:cNvSpPr/>
            <p:nvPr/>
          </p:nvSpPr>
          <p:spPr>
            <a:xfrm>
              <a:off x="5294506" y="4590334"/>
              <a:ext cx="19070" cy="22597"/>
            </a:xfrm>
            <a:custGeom>
              <a:rect b="b" l="l" r="r" t="t"/>
              <a:pathLst>
                <a:path extrusionOk="0" h="974" w="822">
                  <a:moveTo>
                    <a:pt x="791" y="0"/>
                  </a:moveTo>
                  <a:cubicBezTo>
                    <a:pt x="396" y="0"/>
                    <a:pt x="213" y="213"/>
                    <a:pt x="92" y="487"/>
                  </a:cubicBezTo>
                  <a:cubicBezTo>
                    <a:pt x="1" y="700"/>
                    <a:pt x="1" y="973"/>
                    <a:pt x="1" y="973"/>
                  </a:cubicBezTo>
                  <a:cubicBezTo>
                    <a:pt x="244" y="943"/>
                    <a:pt x="396" y="821"/>
                    <a:pt x="548" y="700"/>
                  </a:cubicBezTo>
                  <a:cubicBezTo>
                    <a:pt x="669" y="608"/>
                    <a:pt x="730" y="487"/>
                    <a:pt x="791" y="365"/>
                  </a:cubicBezTo>
                  <a:cubicBezTo>
                    <a:pt x="821" y="183"/>
                    <a:pt x="791" y="0"/>
                    <a:pt x="791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34" name="Google Shape;2434;p17"/>
            <p:cNvSpPr/>
            <p:nvPr/>
          </p:nvSpPr>
          <p:spPr>
            <a:xfrm>
              <a:off x="5267014" y="4593281"/>
              <a:ext cx="21878" cy="20346"/>
            </a:xfrm>
            <a:custGeom>
              <a:rect b="b" l="l" r="r" t="t"/>
              <a:pathLst>
                <a:path extrusionOk="0" h="877" w="943">
                  <a:moveTo>
                    <a:pt x="153" y="0"/>
                  </a:moveTo>
                  <a:cubicBezTo>
                    <a:pt x="105" y="0"/>
                    <a:pt x="54" y="8"/>
                    <a:pt x="0" y="25"/>
                  </a:cubicBezTo>
                  <a:cubicBezTo>
                    <a:pt x="0" y="25"/>
                    <a:pt x="0" y="208"/>
                    <a:pt x="122" y="390"/>
                  </a:cubicBezTo>
                  <a:cubicBezTo>
                    <a:pt x="183" y="512"/>
                    <a:pt x="274" y="573"/>
                    <a:pt x="365" y="664"/>
                  </a:cubicBezTo>
                  <a:lnTo>
                    <a:pt x="608" y="785"/>
                  </a:lnTo>
                  <a:cubicBezTo>
                    <a:pt x="730" y="846"/>
                    <a:pt x="821" y="877"/>
                    <a:pt x="943" y="877"/>
                  </a:cubicBezTo>
                  <a:cubicBezTo>
                    <a:pt x="943" y="877"/>
                    <a:pt x="912" y="633"/>
                    <a:pt x="760" y="390"/>
                  </a:cubicBezTo>
                  <a:cubicBezTo>
                    <a:pt x="669" y="269"/>
                    <a:pt x="608" y="177"/>
                    <a:pt x="456" y="86"/>
                  </a:cubicBezTo>
                  <a:cubicBezTo>
                    <a:pt x="370" y="43"/>
                    <a:pt x="269" y="0"/>
                    <a:pt x="153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35" name="Google Shape;2435;p17"/>
            <p:cNvSpPr/>
            <p:nvPr/>
          </p:nvSpPr>
          <p:spPr>
            <a:xfrm>
              <a:off x="5328355" y="4556485"/>
              <a:ext cx="23293" cy="33872"/>
            </a:xfrm>
            <a:custGeom>
              <a:rect b="b" l="l" r="r" t="t"/>
              <a:pathLst>
                <a:path extrusionOk="0" h="1460" w="1004">
                  <a:moveTo>
                    <a:pt x="213" y="0"/>
                  </a:moveTo>
                  <a:cubicBezTo>
                    <a:pt x="1" y="396"/>
                    <a:pt x="153" y="760"/>
                    <a:pt x="396" y="1034"/>
                  </a:cubicBezTo>
                  <a:cubicBezTo>
                    <a:pt x="609" y="1307"/>
                    <a:pt x="882" y="1459"/>
                    <a:pt x="882" y="1459"/>
                  </a:cubicBezTo>
                  <a:cubicBezTo>
                    <a:pt x="1004" y="791"/>
                    <a:pt x="821" y="456"/>
                    <a:pt x="609" y="274"/>
                  </a:cubicBezTo>
                  <a:cubicBezTo>
                    <a:pt x="396" y="31"/>
                    <a:pt x="214" y="0"/>
                    <a:pt x="213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36" name="Google Shape;2436;p17"/>
            <p:cNvSpPr/>
            <p:nvPr/>
          </p:nvSpPr>
          <p:spPr>
            <a:xfrm>
              <a:off x="5351625" y="4558597"/>
              <a:ext cx="15544" cy="30346"/>
            </a:xfrm>
            <a:custGeom>
              <a:rect b="b" l="l" r="r" t="t"/>
              <a:pathLst>
                <a:path extrusionOk="0" h="1308" w="670">
                  <a:moveTo>
                    <a:pt x="487" y="1"/>
                  </a:moveTo>
                  <a:cubicBezTo>
                    <a:pt x="92" y="183"/>
                    <a:pt x="1" y="487"/>
                    <a:pt x="1" y="791"/>
                  </a:cubicBezTo>
                  <a:cubicBezTo>
                    <a:pt x="1" y="1095"/>
                    <a:pt x="62" y="1308"/>
                    <a:pt x="62" y="1308"/>
                  </a:cubicBezTo>
                  <a:cubicBezTo>
                    <a:pt x="335" y="1125"/>
                    <a:pt x="487" y="943"/>
                    <a:pt x="609" y="791"/>
                  </a:cubicBezTo>
                  <a:cubicBezTo>
                    <a:pt x="669" y="609"/>
                    <a:pt x="669" y="457"/>
                    <a:pt x="669" y="335"/>
                  </a:cubicBezTo>
                  <a:cubicBezTo>
                    <a:pt x="639" y="213"/>
                    <a:pt x="609" y="92"/>
                    <a:pt x="548" y="61"/>
                  </a:cubicBezTo>
                  <a:lnTo>
                    <a:pt x="487" y="1"/>
                  </a:ln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37" name="Google Shape;2437;p17"/>
            <p:cNvSpPr/>
            <p:nvPr/>
          </p:nvSpPr>
          <p:spPr>
            <a:xfrm>
              <a:off x="5317080" y="4579500"/>
              <a:ext cx="30346" cy="14384"/>
            </a:xfrm>
            <a:custGeom>
              <a:rect b="b" l="l" r="r" t="t"/>
              <a:pathLst>
                <a:path extrusionOk="0" h="620" w="1308">
                  <a:moveTo>
                    <a:pt x="436" y="1"/>
                  </a:moveTo>
                  <a:cubicBezTo>
                    <a:pt x="295" y="1"/>
                    <a:pt x="145" y="45"/>
                    <a:pt x="0" y="163"/>
                  </a:cubicBezTo>
                  <a:cubicBezTo>
                    <a:pt x="0" y="163"/>
                    <a:pt x="0" y="194"/>
                    <a:pt x="31" y="255"/>
                  </a:cubicBezTo>
                  <a:cubicBezTo>
                    <a:pt x="92" y="346"/>
                    <a:pt x="152" y="407"/>
                    <a:pt x="244" y="467"/>
                  </a:cubicBezTo>
                  <a:cubicBezTo>
                    <a:pt x="335" y="528"/>
                    <a:pt x="456" y="559"/>
                    <a:pt x="608" y="619"/>
                  </a:cubicBezTo>
                  <a:cubicBezTo>
                    <a:pt x="791" y="619"/>
                    <a:pt x="1003" y="619"/>
                    <a:pt x="1307" y="528"/>
                  </a:cubicBezTo>
                  <a:cubicBezTo>
                    <a:pt x="1307" y="528"/>
                    <a:pt x="1155" y="315"/>
                    <a:pt x="912" y="163"/>
                  </a:cubicBezTo>
                  <a:cubicBezTo>
                    <a:pt x="792" y="77"/>
                    <a:pt x="622" y="1"/>
                    <a:pt x="436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38" name="Google Shape;2438;p17"/>
            <p:cNvSpPr/>
            <p:nvPr/>
          </p:nvSpPr>
          <p:spPr>
            <a:xfrm>
              <a:off x="5305086" y="4548737"/>
              <a:ext cx="16240" cy="38094"/>
            </a:xfrm>
            <a:custGeom>
              <a:rect b="b" l="l" r="r" t="t"/>
              <a:pathLst>
                <a:path extrusionOk="0" h="1642" w="700">
                  <a:moveTo>
                    <a:pt x="335" y="0"/>
                  </a:moveTo>
                  <a:cubicBezTo>
                    <a:pt x="1" y="304"/>
                    <a:pt x="31" y="669"/>
                    <a:pt x="92" y="1034"/>
                  </a:cubicBezTo>
                  <a:cubicBezTo>
                    <a:pt x="183" y="1368"/>
                    <a:pt x="365" y="1641"/>
                    <a:pt x="365" y="1641"/>
                  </a:cubicBezTo>
                  <a:cubicBezTo>
                    <a:pt x="700" y="1094"/>
                    <a:pt x="669" y="669"/>
                    <a:pt x="609" y="426"/>
                  </a:cubicBezTo>
                  <a:cubicBezTo>
                    <a:pt x="487" y="152"/>
                    <a:pt x="335" y="0"/>
                    <a:pt x="335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39" name="Google Shape;2439;p17"/>
            <p:cNvSpPr/>
            <p:nvPr/>
          </p:nvSpPr>
          <p:spPr>
            <a:xfrm>
              <a:off x="5317776" y="4562842"/>
              <a:ext cx="23293" cy="24685"/>
            </a:xfrm>
            <a:custGeom>
              <a:rect b="b" l="l" r="r" t="t"/>
              <a:pathLst>
                <a:path extrusionOk="0" h="1064" w="1004">
                  <a:moveTo>
                    <a:pt x="913" y="0"/>
                  </a:moveTo>
                  <a:cubicBezTo>
                    <a:pt x="487" y="61"/>
                    <a:pt x="274" y="304"/>
                    <a:pt x="153" y="578"/>
                  </a:cubicBezTo>
                  <a:cubicBezTo>
                    <a:pt x="1" y="790"/>
                    <a:pt x="1" y="1064"/>
                    <a:pt x="1" y="1064"/>
                  </a:cubicBezTo>
                  <a:lnTo>
                    <a:pt x="1" y="1064"/>
                  </a:lnTo>
                  <a:cubicBezTo>
                    <a:pt x="305" y="973"/>
                    <a:pt x="548" y="881"/>
                    <a:pt x="700" y="760"/>
                  </a:cubicBezTo>
                  <a:cubicBezTo>
                    <a:pt x="852" y="608"/>
                    <a:pt x="913" y="486"/>
                    <a:pt x="973" y="365"/>
                  </a:cubicBezTo>
                  <a:cubicBezTo>
                    <a:pt x="1004" y="274"/>
                    <a:pt x="973" y="182"/>
                    <a:pt x="973" y="122"/>
                  </a:cubicBezTo>
                  <a:cubicBezTo>
                    <a:pt x="973" y="30"/>
                    <a:pt x="913" y="0"/>
                    <a:pt x="913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40" name="Google Shape;2440;p17"/>
            <p:cNvSpPr/>
            <p:nvPr/>
          </p:nvSpPr>
          <p:spPr>
            <a:xfrm>
              <a:off x="5287454" y="4566809"/>
              <a:ext cx="23293" cy="20718"/>
            </a:xfrm>
            <a:custGeom>
              <a:rect b="b" l="l" r="r" t="t"/>
              <a:pathLst>
                <a:path extrusionOk="0" h="893" w="1004">
                  <a:moveTo>
                    <a:pt x="135" y="1"/>
                  </a:moveTo>
                  <a:cubicBezTo>
                    <a:pt x="92" y="1"/>
                    <a:pt x="47" y="4"/>
                    <a:pt x="1" y="11"/>
                  </a:cubicBezTo>
                  <a:lnTo>
                    <a:pt x="1" y="133"/>
                  </a:lnTo>
                  <a:cubicBezTo>
                    <a:pt x="1" y="194"/>
                    <a:pt x="31" y="285"/>
                    <a:pt x="92" y="407"/>
                  </a:cubicBezTo>
                  <a:cubicBezTo>
                    <a:pt x="183" y="498"/>
                    <a:pt x="244" y="589"/>
                    <a:pt x="396" y="650"/>
                  </a:cubicBezTo>
                  <a:cubicBezTo>
                    <a:pt x="517" y="771"/>
                    <a:pt x="700" y="862"/>
                    <a:pt x="1004" y="893"/>
                  </a:cubicBezTo>
                  <a:cubicBezTo>
                    <a:pt x="1004" y="893"/>
                    <a:pt x="973" y="619"/>
                    <a:pt x="821" y="407"/>
                  </a:cubicBezTo>
                  <a:cubicBezTo>
                    <a:pt x="687" y="192"/>
                    <a:pt x="458" y="1"/>
                    <a:pt x="135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41" name="Google Shape;2441;p17"/>
            <p:cNvSpPr/>
            <p:nvPr/>
          </p:nvSpPr>
          <p:spPr>
            <a:xfrm>
              <a:off x="5235973" y="4569872"/>
              <a:ext cx="16959" cy="38118"/>
            </a:xfrm>
            <a:custGeom>
              <a:rect b="b" l="l" r="r" t="t"/>
              <a:pathLst>
                <a:path extrusionOk="0" h="1643" w="731">
                  <a:moveTo>
                    <a:pt x="335" y="1"/>
                  </a:moveTo>
                  <a:cubicBezTo>
                    <a:pt x="1" y="305"/>
                    <a:pt x="31" y="670"/>
                    <a:pt x="122" y="1004"/>
                  </a:cubicBezTo>
                  <a:cubicBezTo>
                    <a:pt x="183" y="1369"/>
                    <a:pt x="396" y="1642"/>
                    <a:pt x="396" y="1642"/>
                  </a:cubicBezTo>
                  <a:cubicBezTo>
                    <a:pt x="730" y="1095"/>
                    <a:pt x="730" y="670"/>
                    <a:pt x="609" y="427"/>
                  </a:cubicBezTo>
                  <a:cubicBezTo>
                    <a:pt x="487" y="153"/>
                    <a:pt x="335" y="1"/>
                    <a:pt x="335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42" name="Google Shape;2442;p17"/>
            <p:cNvSpPr/>
            <p:nvPr/>
          </p:nvSpPr>
          <p:spPr>
            <a:xfrm>
              <a:off x="5249382" y="4583977"/>
              <a:ext cx="22597" cy="24708"/>
            </a:xfrm>
            <a:custGeom>
              <a:rect b="b" l="l" r="r" t="t"/>
              <a:pathLst>
                <a:path extrusionOk="0" h="1065" w="974">
                  <a:moveTo>
                    <a:pt x="912" y="1"/>
                  </a:moveTo>
                  <a:cubicBezTo>
                    <a:pt x="487" y="62"/>
                    <a:pt x="274" y="305"/>
                    <a:pt x="152" y="578"/>
                  </a:cubicBezTo>
                  <a:cubicBezTo>
                    <a:pt x="0" y="791"/>
                    <a:pt x="0" y="1065"/>
                    <a:pt x="0" y="1065"/>
                  </a:cubicBezTo>
                  <a:cubicBezTo>
                    <a:pt x="304" y="974"/>
                    <a:pt x="578" y="882"/>
                    <a:pt x="669" y="761"/>
                  </a:cubicBezTo>
                  <a:cubicBezTo>
                    <a:pt x="821" y="609"/>
                    <a:pt x="912" y="487"/>
                    <a:pt x="943" y="366"/>
                  </a:cubicBezTo>
                  <a:cubicBezTo>
                    <a:pt x="973" y="274"/>
                    <a:pt x="943" y="183"/>
                    <a:pt x="943" y="122"/>
                  </a:cubicBezTo>
                  <a:cubicBezTo>
                    <a:pt x="943" y="31"/>
                    <a:pt x="912" y="1"/>
                    <a:pt x="912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43" name="Google Shape;2443;p17"/>
            <p:cNvSpPr/>
            <p:nvPr/>
          </p:nvSpPr>
          <p:spPr>
            <a:xfrm>
              <a:off x="5218341" y="4587968"/>
              <a:ext cx="24012" cy="20718"/>
            </a:xfrm>
            <a:custGeom>
              <a:rect b="b" l="l" r="r" t="t"/>
              <a:pathLst>
                <a:path extrusionOk="0" h="893" w="1035">
                  <a:moveTo>
                    <a:pt x="144" y="1"/>
                  </a:moveTo>
                  <a:cubicBezTo>
                    <a:pt x="99" y="1"/>
                    <a:pt x="51" y="4"/>
                    <a:pt x="1" y="11"/>
                  </a:cubicBezTo>
                  <a:lnTo>
                    <a:pt x="1" y="133"/>
                  </a:lnTo>
                  <a:cubicBezTo>
                    <a:pt x="1" y="194"/>
                    <a:pt x="31" y="285"/>
                    <a:pt x="123" y="406"/>
                  </a:cubicBezTo>
                  <a:cubicBezTo>
                    <a:pt x="183" y="498"/>
                    <a:pt x="275" y="589"/>
                    <a:pt x="427" y="650"/>
                  </a:cubicBezTo>
                  <a:cubicBezTo>
                    <a:pt x="579" y="771"/>
                    <a:pt x="761" y="862"/>
                    <a:pt x="1034" y="893"/>
                  </a:cubicBezTo>
                  <a:cubicBezTo>
                    <a:pt x="1034" y="893"/>
                    <a:pt x="1004" y="619"/>
                    <a:pt x="852" y="406"/>
                  </a:cubicBezTo>
                  <a:cubicBezTo>
                    <a:pt x="718" y="192"/>
                    <a:pt x="489" y="1"/>
                    <a:pt x="144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44" name="Google Shape;2444;p17"/>
            <p:cNvSpPr/>
            <p:nvPr/>
          </p:nvSpPr>
          <p:spPr>
            <a:xfrm>
              <a:off x="5231054" y="4588223"/>
              <a:ext cx="15521" cy="37398"/>
            </a:xfrm>
            <a:custGeom>
              <a:rect b="b" l="l" r="r" t="t"/>
              <a:pathLst>
                <a:path extrusionOk="0" h="1612" w="669">
                  <a:moveTo>
                    <a:pt x="486" y="0"/>
                  </a:moveTo>
                  <a:cubicBezTo>
                    <a:pt x="61" y="183"/>
                    <a:pt x="0" y="608"/>
                    <a:pt x="0" y="943"/>
                  </a:cubicBezTo>
                  <a:cubicBezTo>
                    <a:pt x="0" y="1307"/>
                    <a:pt x="91" y="1611"/>
                    <a:pt x="91" y="1611"/>
                  </a:cubicBezTo>
                  <a:cubicBezTo>
                    <a:pt x="608" y="1155"/>
                    <a:pt x="669" y="760"/>
                    <a:pt x="638" y="456"/>
                  </a:cubicBezTo>
                  <a:cubicBezTo>
                    <a:pt x="608" y="183"/>
                    <a:pt x="486" y="0"/>
                    <a:pt x="486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45" name="Google Shape;2445;p17"/>
            <p:cNvSpPr/>
            <p:nvPr/>
          </p:nvSpPr>
          <p:spPr>
            <a:xfrm>
              <a:off x="5238107" y="4608569"/>
              <a:ext cx="26100" cy="18467"/>
            </a:xfrm>
            <a:custGeom>
              <a:rect b="b" l="l" r="r" t="t"/>
              <a:pathLst>
                <a:path extrusionOk="0" h="796" w="1125">
                  <a:moveTo>
                    <a:pt x="1019" y="1"/>
                  </a:moveTo>
                  <a:cubicBezTo>
                    <a:pt x="658" y="1"/>
                    <a:pt x="438" y="145"/>
                    <a:pt x="243" y="339"/>
                  </a:cubicBezTo>
                  <a:cubicBezTo>
                    <a:pt x="61" y="582"/>
                    <a:pt x="0" y="795"/>
                    <a:pt x="0" y="795"/>
                  </a:cubicBezTo>
                  <a:cubicBezTo>
                    <a:pt x="304" y="795"/>
                    <a:pt x="547" y="765"/>
                    <a:pt x="699" y="673"/>
                  </a:cubicBezTo>
                  <a:cubicBezTo>
                    <a:pt x="912" y="613"/>
                    <a:pt x="1003" y="491"/>
                    <a:pt x="1064" y="369"/>
                  </a:cubicBezTo>
                  <a:cubicBezTo>
                    <a:pt x="1125" y="278"/>
                    <a:pt x="1125" y="187"/>
                    <a:pt x="1125" y="126"/>
                  </a:cubicBezTo>
                  <a:lnTo>
                    <a:pt x="1125" y="5"/>
                  </a:lnTo>
                  <a:cubicBezTo>
                    <a:pt x="1088" y="2"/>
                    <a:pt x="1053" y="1"/>
                    <a:pt x="1019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46" name="Google Shape;2446;p17"/>
            <p:cNvSpPr/>
            <p:nvPr/>
          </p:nvSpPr>
          <p:spPr>
            <a:xfrm>
              <a:off x="5211311" y="4599498"/>
              <a:ext cx="20462" cy="26123"/>
            </a:xfrm>
            <a:custGeom>
              <a:rect b="b" l="l" r="r" t="t"/>
              <a:pathLst>
                <a:path extrusionOk="0" h="1126" w="882">
                  <a:moveTo>
                    <a:pt x="30" y="1"/>
                  </a:moveTo>
                  <a:cubicBezTo>
                    <a:pt x="30" y="1"/>
                    <a:pt x="30" y="61"/>
                    <a:pt x="0" y="122"/>
                  </a:cubicBezTo>
                  <a:cubicBezTo>
                    <a:pt x="0" y="213"/>
                    <a:pt x="0" y="274"/>
                    <a:pt x="30" y="396"/>
                  </a:cubicBezTo>
                  <a:cubicBezTo>
                    <a:pt x="91" y="517"/>
                    <a:pt x="152" y="609"/>
                    <a:pt x="274" y="730"/>
                  </a:cubicBezTo>
                  <a:cubicBezTo>
                    <a:pt x="426" y="882"/>
                    <a:pt x="578" y="1004"/>
                    <a:pt x="851" y="1125"/>
                  </a:cubicBezTo>
                  <a:cubicBezTo>
                    <a:pt x="851" y="1125"/>
                    <a:pt x="882" y="852"/>
                    <a:pt x="760" y="578"/>
                  </a:cubicBezTo>
                  <a:cubicBezTo>
                    <a:pt x="669" y="305"/>
                    <a:pt x="486" y="1"/>
                    <a:pt x="30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47" name="Google Shape;2447;p17"/>
            <p:cNvSpPr/>
            <p:nvPr/>
          </p:nvSpPr>
          <p:spPr>
            <a:xfrm>
              <a:off x="5312858" y="4572702"/>
              <a:ext cx="15521" cy="36702"/>
            </a:xfrm>
            <a:custGeom>
              <a:rect b="b" l="l" r="r" t="t"/>
              <a:pathLst>
                <a:path extrusionOk="0" h="1582" w="669">
                  <a:moveTo>
                    <a:pt x="486" y="1"/>
                  </a:moveTo>
                  <a:cubicBezTo>
                    <a:pt x="61" y="183"/>
                    <a:pt x="0" y="608"/>
                    <a:pt x="0" y="943"/>
                  </a:cubicBezTo>
                  <a:cubicBezTo>
                    <a:pt x="0" y="1277"/>
                    <a:pt x="122" y="1581"/>
                    <a:pt x="122" y="1581"/>
                  </a:cubicBezTo>
                  <a:cubicBezTo>
                    <a:pt x="608" y="1125"/>
                    <a:pt x="669" y="760"/>
                    <a:pt x="638" y="456"/>
                  </a:cubicBezTo>
                  <a:cubicBezTo>
                    <a:pt x="608" y="183"/>
                    <a:pt x="486" y="1"/>
                    <a:pt x="486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48" name="Google Shape;2448;p17"/>
            <p:cNvSpPr/>
            <p:nvPr/>
          </p:nvSpPr>
          <p:spPr>
            <a:xfrm>
              <a:off x="5319887" y="4592353"/>
              <a:ext cx="26123" cy="19163"/>
            </a:xfrm>
            <a:custGeom>
              <a:rect b="b" l="l" r="r" t="t"/>
              <a:pathLst>
                <a:path extrusionOk="0" h="826" w="1126">
                  <a:moveTo>
                    <a:pt x="1027" y="1"/>
                  </a:moveTo>
                  <a:cubicBezTo>
                    <a:pt x="685" y="1"/>
                    <a:pt x="441" y="147"/>
                    <a:pt x="275" y="369"/>
                  </a:cubicBezTo>
                  <a:cubicBezTo>
                    <a:pt x="62" y="582"/>
                    <a:pt x="1" y="825"/>
                    <a:pt x="1" y="825"/>
                  </a:cubicBezTo>
                  <a:cubicBezTo>
                    <a:pt x="305" y="825"/>
                    <a:pt x="578" y="765"/>
                    <a:pt x="730" y="704"/>
                  </a:cubicBezTo>
                  <a:cubicBezTo>
                    <a:pt x="913" y="613"/>
                    <a:pt x="1034" y="521"/>
                    <a:pt x="1065" y="400"/>
                  </a:cubicBezTo>
                  <a:cubicBezTo>
                    <a:pt x="1126" y="278"/>
                    <a:pt x="1126" y="217"/>
                    <a:pt x="1126" y="126"/>
                  </a:cubicBezTo>
                  <a:lnTo>
                    <a:pt x="1126" y="5"/>
                  </a:lnTo>
                  <a:cubicBezTo>
                    <a:pt x="1092" y="2"/>
                    <a:pt x="1059" y="1"/>
                    <a:pt x="1027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49" name="Google Shape;2449;p17"/>
            <p:cNvSpPr/>
            <p:nvPr/>
          </p:nvSpPr>
          <p:spPr>
            <a:xfrm>
              <a:off x="5293091" y="4583977"/>
              <a:ext cx="20486" cy="25427"/>
            </a:xfrm>
            <a:custGeom>
              <a:rect b="b" l="l" r="r" t="t"/>
              <a:pathLst>
                <a:path extrusionOk="0" h="1096" w="883">
                  <a:moveTo>
                    <a:pt x="62" y="1"/>
                  </a:moveTo>
                  <a:cubicBezTo>
                    <a:pt x="62" y="1"/>
                    <a:pt x="62" y="31"/>
                    <a:pt x="1" y="122"/>
                  </a:cubicBezTo>
                  <a:cubicBezTo>
                    <a:pt x="1" y="183"/>
                    <a:pt x="1" y="274"/>
                    <a:pt x="62" y="366"/>
                  </a:cubicBezTo>
                  <a:cubicBezTo>
                    <a:pt x="92" y="487"/>
                    <a:pt x="153" y="609"/>
                    <a:pt x="274" y="730"/>
                  </a:cubicBezTo>
                  <a:cubicBezTo>
                    <a:pt x="426" y="882"/>
                    <a:pt x="578" y="974"/>
                    <a:pt x="852" y="1095"/>
                  </a:cubicBezTo>
                  <a:cubicBezTo>
                    <a:pt x="852" y="1095"/>
                    <a:pt x="882" y="822"/>
                    <a:pt x="761" y="578"/>
                  </a:cubicBezTo>
                  <a:cubicBezTo>
                    <a:pt x="700" y="305"/>
                    <a:pt x="518" y="1"/>
                    <a:pt x="62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50" name="Google Shape;2450;p17"/>
            <p:cNvSpPr/>
            <p:nvPr/>
          </p:nvSpPr>
          <p:spPr>
            <a:xfrm>
              <a:off x="4973650" y="4868873"/>
              <a:ext cx="9187" cy="24708"/>
            </a:xfrm>
            <a:custGeom>
              <a:rect b="b" l="l" r="r" t="t"/>
              <a:pathLst>
                <a:path extrusionOk="0" h="1065" w="396">
                  <a:moveTo>
                    <a:pt x="183" y="1"/>
                  </a:moveTo>
                  <a:cubicBezTo>
                    <a:pt x="1" y="183"/>
                    <a:pt x="31" y="457"/>
                    <a:pt x="92" y="669"/>
                  </a:cubicBezTo>
                  <a:cubicBezTo>
                    <a:pt x="122" y="791"/>
                    <a:pt x="183" y="852"/>
                    <a:pt x="213" y="943"/>
                  </a:cubicBezTo>
                  <a:cubicBezTo>
                    <a:pt x="244" y="1004"/>
                    <a:pt x="305" y="1065"/>
                    <a:pt x="305" y="1065"/>
                  </a:cubicBezTo>
                  <a:cubicBezTo>
                    <a:pt x="365" y="852"/>
                    <a:pt x="396" y="700"/>
                    <a:pt x="396" y="609"/>
                  </a:cubicBezTo>
                  <a:cubicBezTo>
                    <a:pt x="396" y="457"/>
                    <a:pt x="396" y="335"/>
                    <a:pt x="365" y="244"/>
                  </a:cubicBezTo>
                  <a:cubicBezTo>
                    <a:pt x="305" y="61"/>
                    <a:pt x="183" y="1"/>
                    <a:pt x="183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51" name="Google Shape;2451;p17"/>
            <p:cNvSpPr/>
            <p:nvPr/>
          </p:nvSpPr>
          <p:spPr>
            <a:xfrm>
              <a:off x="4982814" y="4877968"/>
              <a:ext cx="14129" cy="15614"/>
            </a:xfrm>
            <a:custGeom>
              <a:rect b="b" l="l" r="r" t="t"/>
              <a:pathLst>
                <a:path extrusionOk="0" h="673" w="609">
                  <a:moveTo>
                    <a:pt x="519" y="0"/>
                  </a:moveTo>
                  <a:cubicBezTo>
                    <a:pt x="283" y="0"/>
                    <a:pt x="148" y="167"/>
                    <a:pt x="92" y="308"/>
                  </a:cubicBezTo>
                  <a:cubicBezTo>
                    <a:pt x="62" y="399"/>
                    <a:pt x="1" y="460"/>
                    <a:pt x="1" y="551"/>
                  </a:cubicBezTo>
                  <a:lnTo>
                    <a:pt x="1" y="673"/>
                  </a:lnTo>
                  <a:cubicBezTo>
                    <a:pt x="153" y="612"/>
                    <a:pt x="244" y="551"/>
                    <a:pt x="396" y="460"/>
                  </a:cubicBezTo>
                  <a:cubicBezTo>
                    <a:pt x="457" y="429"/>
                    <a:pt x="487" y="338"/>
                    <a:pt x="548" y="277"/>
                  </a:cubicBezTo>
                  <a:cubicBezTo>
                    <a:pt x="609" y="125"/>
                    <a:pt x="578" y="4"/>
                    <a:pt x="578" y="4"/>
                  </a:cubicBezTo>
                  <a:cubicBezTo>
                    <a:pt x="558" y="2"/>
                    <a:pt x="538" y="0"/>
                    <a:pt x="519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52" name="Google Shape;2452;p17"/>
            <p:cNvSpPr/>
            <p:nvPr/>
          </p:nvSpPr>
          <p:spPr>
            <a:xfrm>
              <a:off x="4963790" y="4880172"/>
              <a:ext cx="15521" cy="13410"/>
            </a:xfrm>
            <a:custGeom>
              <a:rect b="b" l="l" r="r" t="t"/>
              <a:pathLst>
                <a:path extrusionOk="0" h="578" w="669">
                  <a:moveTo>
                    <a:pt x="183" y="0"/>
                  </a:moveTo>
                  <a:cubicBezTo>
                    <a:pt x="152" y="0"/>
                    <a:pt x="61" y="0"/>
                    <a:pt x="0" y="30"/>
                  </a:cubicBezTo>
                  <a:cubicBezTo>
                    <a:pt x="0" y="30"/>
                    <a:pt x="0" y="61"/>
                    <a:pt x="31" y="122"/>
                  </a:cubicBezTo>
                  <a:cubicBezTo>
                    <a:pt x="31" y="152"/>
                    <a:pt x="61" y="213"/>
                    <a:pt x="122" y="243"/>
                  </a:cubicBezTo>
                  <a:cubicBezTo>
                    <a:pt x="152" y="304"/>
                    <a:pt x="213" y="365"/>
                    <a:pt x="304" y="395"/>
                  </a:cubicBezTo>
                  <a:cubicBezTo>
                    <a:pt x="456" y="517"/>
                    <a:pt x="517" y="578"/>
                    <a:pt x="669" y="578"/>
                  </a:cubicBezTo>
                  <a:cubicBezTo>
                    <a:pt x="669" y="578"/>
                    <a:pt x="669" y="517"/>
                    <a:pt x="638" y="456"/>
                  </a:cubicBezTo>
                  <a:cubicBezTo>
                    <a:pt x="608" y="365"/>
                    <a:pt x="608" y="304"/>
                    <a:pt x="517" y="213"/>
                  </a:cubicBezTo>
                  <a:cubicBezTo>
                    <a:pt x="486" y="152"/>
                    <a:pt x="426" y="61"/>
                    <a:pt x="334" y="30"/>
                  </a:cubicBezTo>
                  <a:cubicBezTo>
                    <a:pt x="304" y="30"/>
                    <a:pt x="243" y="0"/>
                    <a:pt x="183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53" name="Google Shape;2453;p17"/>
            <p:cNvSpPr/>
            <p:nvPr/>
          </p:nvSpPr>
          <p:spPr>
            <a:xfrm>
              <a:off x="4989867" y="4899080"/>
              <a:ext cx="20486" cy="14245"/>
            </a:xfrm>
            <a:custGeom>
              <a:rect b="b" l="l" r="r" t="t"/>
              <a:pathLst>
                <a:path extrusionOk="0" h="614" w="883">
                  <a:moveTo>
                    <a:pt x="64" y="1"/>
                  </a:moveTo>
                  <a:cubicBezTo>
                    <a:pt x="25" y="1"/>
                    <a:pt x="1" y="6"/>
                    <a:pt x="1" y="6"/>
                  </a:cubicBezTo>
                  <a:cubicBezTo>
                    <a:pt x="31" y="310"/>
                    <a:pt x="274" y="431"/>
                    <a:pt x="518" y="522"/>
                  </a:cubicBezTo>
                  <a:cubicBezTo>
                    <a:pt x="578" y="553"/>
                    <a:pt x="700" y="583"/>
                    <a:pt x="761" y="583"/>
                  </a:cubicBezTo>
                  <a:cubicBezTo>
                    <a:pt x="852" y="614"/>
                    <a:pt x="882" y="614"/>
                    <a:pt x="882" y="614"/>
                  </a:cubicBezTo>
                  <a:cubicBezTo>
                    <a:pt x="821" y="431"/>
                    <a:pt x="700" y="310"/>
                    <a:pt x="578" y="249"/>
                  </a:cubicBezTo>
                  <a:cubicBezTo>
                    <a:pt x="518" y="127"/>
                    <a:pt x="396" y="97"/>
                    <a:pt x="305" y="67"/>
                  </a:cubicBezTo>
                  <a:cubicBezTo>
                    <a:pt x="214" y="12"/>
                    <a:pt x="122" y="1"/>
                    <a:pt x="64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54" name="Google Shape;2454;p17"/>
            <p:cNvSpPr/>
            <p:nvPr/>
          </p:nvSpPr>
          <p:spPr>
            <a:xfrm>
              <a:off x="5003973" y="4892143"/>
              <a:ext cx="9906" cy="19766"/>
            </a:xfrm>
            <a:custGeom>
              <a:rect b="b" l="l" r="r" t="t"/>
              <a:pathLst>
                <a:path extrusionOk="0" h="852" w="427">
                  <a:moveTo>
                    <a:pt x="213" y="1"/>
                  </a:moveTo>
                  <a:cubicBezTo>
                    <a:pt x="1" y="214"/>
                    <a:pt x="31" y="426"/>
                    <a:pt x="122" y="578"/>
                  </a:cubicBezTo>
                  <a:cubicBezTo>
                    <a:pt x="153" y="669"/>
                    <a:pt x="244" y="730"/>
                    <a:pt x="274" y="761"/>
                  </a:cubicBezTo>
                  <a:lnTo>
                    <a:pt x="365" y="852"/>
                  </a:lnTo>
                  <a:cubicBezTo>
                    <a:pt x="396" y="700"/>
                    <a:pt x="426" y="578"/>
                    <a:pt x="396" y="457"/>
                  </a:cubicBezTo>
                  <a:cubicBezTo>
                    <a:pt x="396" y="366"/>
                    <a:pt x="396" y="274"/>
                    <a:pt x="365" y="214"/>
                  </a:cubicBezTo>
                  <a:cubicBezTo>
                    <a:pt x="305" y="92"/>
                    <a:pt x="213" y="1"/>
                    <a:pt x="213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55" name="Google Shape;2455;p17"/>
            <p:cNvSpPr/>
            <p:nvPr/>
          </p:nvSpPr>
          <p:spPr>
            <a:xfrm>
              <a:off x="4991978" y="4912605"/>
              <a:ext cx="18374" cy="9187"/>
            </a:xfrm>
            <a:custGeom>
              <a:rect b="b" l="l" r="r" t="t"/>
              <a:pathLst>
                <a:path extrusionOk="0" h="396" w="792">
                  <a:moveTo>
                    <a:pt x="457" y="0"/>
                  </a:moveTo>
                  <a:cubicBezTo>
                    <a:pt x="366" y="0"/>
                    <a:pt x="275" y="0"/>
                    <a:pt x="183" y="31"/>
                  </a:cubicBezTo>
                  <a:cubicBezTo>
                    <a:pt x="153" y="91"/>
                    <a:pt x="92" y="91"/>
                    <a:pt x="62" y="152"/>
                  </a:cubicBezTo>
                  <a:cubicBezTo>
                    <a:pt x="31" y="183"/>
                    <a:pt x="1" y="274"/>
                    <a:pt x="1" y="304"/>
                  </a:cubicBezTo>
                  <a:cubicBezTo>
                    <a:pt x="1" y="304"/>
                    <a:pt x="31" y="304"/>
                    <a:pt x="62" y="335"/>
                  </a:cubicBezTo>
                  <a:cubicBezTo>
                    <a:pt x="123" y="335"/>
                    <a:pt x="183" y="395"/>
                    <a:pt x="275" y="395"/>
                  </a:cubicBezTo>
                  <a:cubicBezTo>
                    <a:pt x="335" y="395"/>
                    <a:pt x="427" y="335"/>
                    <a:pt x="487" y="304"/>
                  </a:cubicBezTo>
                  <a:cubicBezTo>
                    <a:pt x="609" y="243"/>
                    <a:pt x="670" y="183"/>
                    <a:pt x="791" y="91"/>
                  </a:cubicBezTo>
                  <a:cubicBezTo>
                    <a:pt x="791" y="91"/>
                    <a:pt x="761" y="31"/>
                    <a:pt x="670" y="31"/>
                  </a:cubicBezTo>
                  <a:cubicBezTo>
                    <a:pt x="609" y="0"/>
                    <a:pt x="518" y="0"/>
                    <a:pt x="457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56" name="Google Shape;2456;p17"/>
            <p:cNvSpPr/>
            <p:nvPr/>
          </p:nvSpPr>
          <p:spPr>
            <a:xfrm>
              <a:off x="4965182" y="4881564"/>
              <a:ext cx="29650" cy="30346"/>
            </a:xfrm>
            <a:custGeom>
              <a:rect b="b" l="l" r="r" t="t"/>
              <a:pathLst>
                <a:path extrusionOk="0" h="1308" w="1278">
                  <a:moveTo>
                    <a:pt x="62" y="1"/>
                  </a:moveTo>
                  <a:cubicBezTo>
                    <a:pt x="1" y="487"/>
                    <a:pt x="366" y="822"/>
                    <a:pt x="670" y="1004"/>
                  </a:cubicBezTo>
                  <a:cubicBezTo>
                    <a:pt x="974" y="1217"/>
                    <a:pt x="1278" y="1308"/>
                    <a:pt x="1278" y="1308"/>
                  </a:cubicBezTo>
                  <a:cubicBezTo>
                    <a:pt x="1065" y="609"/>
                    <a:pt x="730" y="305"/>
                    <a:pt x="518" y="153"/>
                  </a:cubicBezTo>
                  <a:cubicBezTo>
                    <a:pt x="244" y="1"/>
                    <a:pt x="62" y="1"/>
                    <a:pt x="62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57" name="Google Shape;2457;p17"/>
            <p:cNvSpPr/>
            <p:nvPr/>
          </p:nvSpPr>
          <p:spPr>
            <a:xfrm>
              <a:off x="4987060" y="4875926"/>
              <a:ext cx="16240" cy="33176"/>
            </a:xfrm>
            <a:custGeom>
              <a:rect b="b" l="l" r="r" t="t"/>
              <a:pathLst>
                <a:path extrusionOk="0" h="1430" w="700">
                  <a:moveTo>
                    <a:pt x="243" y="1"/>
                  </a:moveTo>
                  <a:cubicBezTo>
                    <a:pt x="0" y="305"/>
                    <a:pt x="61" y="639"/>
                    <a:pt x="152" y="943"/>
                  </a:cubicBezTo>
                  <a:cubicBezTo>
                    <a:pt x="243" y="1216"/>
                    <a:pt x="426" y="1429"/>
                    <a:pt x="426" y="1429"/>
                  </a:cubicBezTo>
                  <a:cubicBezTo>
                    <a:pt x="578" y="1216"/>
                    <a:pt x="669" y="943"/>
                    <a:pt x="699" y="761"/>
                  </a:cubicBezTo>
                  <a:cubicBezTo>
                    <a:pt x="699" y="548"/>
                    <a:pt x="669" y="396"/>
                    <a:pt x="578" y="305"/>
                  </a:cubicBezTo>
                  <a:cubicBezTo>
                    <a:pt x="517" y="183"/>
                    <a:pt x="426" y="92"/>
                    <a:pt x="365" y="61"/>
                  </a:cubicBezTo>
                  <a:cubicBezTo>
                    <a:pt x="274" y="1"/>
                    <a:pt x="243" y="1"/>
                    <a:pt x="243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58" name="Google Shape;2458;p17"/>
            <p:cNvSpPr/>
            <p:nvPr/>
          </p:nvSpPr>
          <p:spPr>
            <a:xfrm>
              <a:off x="4963071" y="4907061"/>
              <a:ext cx="30346" cy="13131"/>
            </a:xfrm>
            <a:custGeom>
              <a:rect b="b" l="l" r="r" t="t"/>
              <a:pathLst>
                <a:path extrusionOk="0" h="566" w="1308">
                  <a:moveTo>
                    <a:pt x="536" y="0"/>
                  </a:moveTo>
                  <a:cubicBezTo>
                    <a:pt x="490" y="0"/>
                    <a:pt x="443" y="8"/>
                    <a:pt x="396" y="26"/>
                  </a:cubicBezTo>
                  <a:cubicBezTo>
                    <a:pt x="335" y="26"/>
                    <a:pt x="244" y="57"/>
                    <a:pt x="183" y="118"/>
                  </a:cubicBezTo>
                  <a:cubicBezTo>
                    <a:pt x="92" y="178"/>
                    <a:pt x="62" y="239"/>
                    <a:pt x="1" y="361"/>
                  </a:cubicBezTo>
                  <a:cubicBezTo>
                    <a:pt x="1" y="361"/>
                    <a:pt x="31" y="391"/>
                    <a:pt x="92" y="422"/>
                  </a:cubicBezTo>
                  <a:cubicBezTo>
                    <a:pt x="183" y="482"/>
                    <a:pt x="244" y="513"/>
                    <a:pt x="365" y="543"/>
                  </a:cubicBezTo>
                  <a:cubicBezTo>
                    <a:pt x="426" y="558"/>
                    <a:pt x="495" y="566"/>
                    <a:pt x="563" y="566"/>
                  </a:cubicBezTo>
                  <a:cubicBezTo>
                    <a:pt x="631" y="566"/>
                    <a:pt x="700" y="558"/>
                    <a:pt x="761" y="543"/>
                  </a:cubicBezTo>
                  <a:cubicBezTo>
                    <a:pt x="943" y="513"/>
                    <a:pt x="1095" y="482"/>
                    <a:pt x="1308" y="330"/>
                  </a:cubicBezTo>
                  <a:cubicBezTo>
                    <a:pt x="1308" y="330"/>
                    <a:pt x="1095" y="118"/>
                    <a:pt x="821" y="57"/>
                  </a:cubicBezTo>
                  <a:cubicBezTo>
                    <a:pt x="738" y="36"/>
                    <a:pt x="639" y="0"/>
                    <a:pt x="536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59" name="Google Shape;2459;p17"/>
            <p:cNvSpPr/>
            <p:nvPr/>
          </p:nvSpPr>
          <p:spPr>
            <a:xfrm>
              <a:off x="5044874" y="4969631"/>
              <a:ext cx="59253" cy="20555"/>
            </a:xfrm>
            <a:custGeom>
              <a:rect b="b" l="l" r="r" t="t"/>
              <a:pathLst>
                <a:path extrusionOk="0" h="886" w="2554">
                  <a:moveTo>
                    <a:pt x="797" y="0"/>
                  </a:moveTo>
                  <a:cubicBezTo>
                    <a:pt x="753" y="0"/>
                    <a:pt x="710" y="2"/>
                    <a:pt x="669" y="4"/>
                  </a:cubicBezTo>
                  <a:cubicBezTo>
                    <a:pt x="274" y="4"/>
                    <a:pt x="1" y="217"/>
                    <a:pt x="1" y="217"/>
                  </a:cubicBezTo>
                  <a:cubicBezTo>
                    <a:pt x="365" y="764"/>
                    <a:pt x="1034" y="886"/>
                    <a:pt x="1551" y="886"/>
                  </a:cubicBezTo>
                  <a:cubicBezTo>
                    <a:pt x="2068" y="886"/>
                    <a:pt x="2554" y="764"/>
                    <a:pt x="2554" y="764"/>
                  </a:cubicBezTo>
                  <a:cubicBezTo>
                    <a:pt x="1862" y="155"/>
                    <a:pt x="1246" y="0"/>
                    <a:pt x="797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60" name="Google Shape;2460;p17"/>
            <p:cNvSpPr/>
            <p:nvPr/>
          </p:nvSpPr>
          <p:spPr>
            <a:xfrm>
              <a:off x="5073086" y="4944343"/>
              <a:ext cx="33176" cy="37375"/>
            </a:xfrm>
            <a:custGeom>
              <a:rect b="b" l="l" r="r" t="t"/>
              <a:pathLst>
                <a:path extrusionOk="0" h="1611" w="1430">
                  <a:moveTo>
                    <a:pt x="31" y="0"/>
                  </a:moveTo>
                  <a:cubicBezTo>
                    <a:pt x="0" y="578"/>
                    <a:pt x="304" y="942"/>
                    <a:pt x="669" y="1216"/>
                  </a:cubicBezTo>
                  <a:cubicBezTo>
                    <a:pt x="1064" y="1489"/>
                    <a:pt x="1429" y="1611"/>
                    <a:pt x="1429" y="1611"/>
                  </a:cubicBezTo>
                  <a:cubicBezTo>
                    <a:pt x="1399" y="1185"/>
                    <a:pt x="1277" y="790"/>
                    <a:pt x="1125" y="578"/>
                  </a:cubicBezTo>
                  <a:cubicBezTo>
                    <a:pt x="973" y="304"/>
                    <a:pt x="791" y="152"/>
                    <a:pt x="639" y="91"/>
                  </a:cubicBezTo>
                  <a:cubicBezTo>
                    <a:pt x="487" y="0"/>
                    <a:pt x="335" y="0"/>
                    <a:pt x="213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61" name="Google Shape;2461;p17"/>
            <p:cNvSpPr/>
            <p:nvPr/>
          </p:nvSpPr>
          <p:spPr>
            <a:xfrm>
              <a:off x="5070255" y="4990789"/>
              <a:ext cx="35287" cy="26193"/>
            </a:xfrm>
            <a:custGeom>
              <a:rect b="b" l="l" r="r" t="t"/>
              <a:pathLst>
                <a:path extrusionOk="0" h="1129" w="1521">
                  <a:moveTo>
                    <a:pt x="1410" y="1"/>
                  </a:moveTo>
                  <a:cubicBezTo>
                    <a:pt x="1271" y="1"/>
                    <a:pt x="1014" y="14"/>
                    <a:pt x="730" y="95"/>
                  </a:cubicBezTo>
                  <a:cubicBezTo>
                    <a:pt x="548" y="126"/>
                    <a:pt x="305" y="247"/>
                    <a:pt x="183" y="399"/>
                  </a:cubicBezTo>
                  <a:cubicBezTo>
                    <a:pt x="122" y="460"/>
                    <a:pt x="92" y="582"/>
                    <a:pt x="31" y="703"/>
                  </a:cubicBezTo>
                  <a:cubicBezTo>
                    <a:pt x="1" y="825"/>
                    <a:pt x="1" y="977"/>
                    <a:pt x="1" y="1129"/>
                  </a:cubicBezTo>
                  <a:lnTo>
                    <a:pt x="183" y="1129"/>
                  </a:lnTo>
                  <a:cubicBezTo>
                    <a:pt x="305" y="1129"/>
                    <a:pt x="457" y="1068"/>
                    <a:pt x="609" y="1007"/>
                  </a:cubicBezTo>
                  <a:cubicBezTo>
                    <a:pt x="761" y="916"/>
                    <a:pt x="943" y="855"/>
                    <a:pt x="1095" y="703"/>
                  </a:cubicBezTo>
                  <a:cubicBezTo>
                    <a:pt x="1217" y="551"/>
                    <a:pt x="1369" y="369"/>
                    <a:pt x="1521" y="4"/>
                  </a:cubicBezTo>
                  <a:cubicBezTo>
                    <a:pt x="1521" y="4"/>
                    <a:pt x="1480" y="1"/>
                    <a:pt x="1410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62" name="Google Shape;2462;p17"/>
            <p:cNvSpPr/>
            <p:nvPr/>
          </p:nvSpPr>
          <p:spPr>
            <a:xfrm>
              <a:off x="5156304" y="5045773"/>
              <a:ext cx="43732" cy="32573"/>
            </a:xfrm>
            <a:custGeom>
              <a:rect b="b" l="l" r="r" t="t"/>
              <a:pathLst>
                <a:path extrusionOk="0" h="1404" w="1885">
                  <a:moveTo>
                    <a:pt x="122" y="0"/>
                  </a:moveTo>
                  <a:cubicBezTo>
                    <a:pt x="44" y="0"/>
                    <a:pt x="0" y="5"/>
                    <a:pt x="0" y="5"/>
                  </a:cubicBezTo>
                  <a:cubicBezTo>
                    <a:pt x="122" y="613"/>
                    <a:pt x="578" y="947"/>
                    <a:pt x="1034" y="1130"/>
                  </a:cubicBezTo>
                  <a:cubicBezTo>
                    <a:pt x="1459" y="1342"/>
                    <a:pt x="1885" y="1403"/>
                    <a:pt x="1885" y="1403"/>
                  </a:cubicBezTo>
                  <a:cubicBezTo>
                    <a:pt x="1490" y="583"/>
                    <a:pt x="1003" y="218"/>
                    <a:pt x="669" y="66"/>
                  </a:cubicBezTo>
                  <a:cubicBezTo>
                    <a:pt x="432" y="11"/>
                    <a:pt x="238" y="0"/>
                    <a:pt x="122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63" name="Google Shape;2463;p17"/>
            <p:cNvSpPr/>
            <p:nvPr/>
          </p:nvSpPr>
          <p:spPr>
            <a:xfrm>
              <a:off x="5185907" y="5031784"/>
              <a:ext cx="21901" cy="43036"/>
            </a:xfrm>
            <a:custGeom>
              <a:rect b="b" l="l" r="r" t="t"/>
              <a:pathLst>
                <a:path extrusionOk="0" h="1855" w="944">
                  <a:moveTo>
                    <a:pt x="214" y="0"/>
                  </a:moveTo>
                  <a:lnTo>
                    <a:pt x="214" y="0"/>
                  </a:lnTo>
                  <a:cubicBezTo>
                    <a:pt x="1" y="456"/>
                    <a:pt x="122" y="912"/>
                    <a:pt x="305" y="1246"/>
                  </a:cubicBezTo>
                  <a:cubicBezTo>
                    <a:pt x="518" y="1611"/>
                    <a:pt x="791" y="1854"/>
                    <a:pt x="791" y="1854"/>
                  </a:cubicBezTo>
                  <a:cubicBezTo>
                    <a:pt x="913" y="1489"/>
                    <a:pt x="943" y="1125"/>
                    <a:pt x="913" y="821"/>
                  </a:cubicBezTo>
                  <a:cubicBezTo>
                    <a:pt x="852" y="578"/>
                    <a:pt x="791" y="365"/>
                    <a:pt x="669" y="274"/>
                  </a:cubicBezTo>
                  <a:cubicBezTo>
                    <a:pt x="609" y="152"/>
                    <a:pt x="457" y="61"/>
                    <a:pt x="366" y="30"/>
                  </a:cubicBezTo>
                  <a:cubicBezTo>
                    <a:pt x="305" y="0"/>
                    <a:pt x="214" y="0"/>
                    <a:pt x="214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64" name="Google Shape;2464;p17"/>
            <p:cNvSpPr/>
            <p:nvPr/>
          </p:nvSpPr>
          <p:spPr>
            <a:xfrm>
              <a:off x="5160526" y="5075933"/>
              <a:ext cx="39510" cy="17214"/>
            </a:xfrm>
            <a:custGeom>
              <a:rect b="b" l="l" r="r" t="t"/>
              <a:pathLst>
                <a:path extrusionOk="0" h="742" w="1703">
                  <a:moveTo>
                    <a:pt x="758" y="0"/>
                  </a:moveTo>
                  <a:cubicBezTo>
                    <a:pt x="657" y="0"/>
                    <a:pt x="557" y="23"/>
                    <a:pt x="456" y="73"/>
                  </a:cubicBezTo>
                  <a:cubicBezTo>
                    <a:pt x="365" y="103"/>
                    <a:pt x="244" y="194"/>
                    <a:pt x="183" y="255"/>
                  </a:cubicBezTo>
                  <a:cubicBezTo>
                    <a:pt x="92" y="346"/>
                    <a:pt x="61" y="438"/>
                    <a:pt x="1" y="590"/>
                  </a:cubicBezTo>
                  <a:cubicBezTo>
                    <a:pt x="1" y="590"/>
                    <a:pt x="31" y="650"/>
                    <a:pt x="122" y="681"/>
                  </a:cubicBezTo>
                  <a:cubicBezTo>
                    <a:pt x="213" y="711"/>
                    <a:pt x="365" y="741"/>
                    <a:pt x="517" y="741"/>
                  </a:cubicBezTo>
                  <a:cubicBezTo>
                    <a:pt x="669" y="741"/>
                    <a:pt x="852" y="741"/>
                    <a:pt x="1034" y="681"/>
                  </a:cubicBezTo>
                  <a:cubicBezTo>
                    <a:pt x="1277" y="590"/>
                    <a:pt x="1460" y="498"/>
                    <a:pt x="1703" y="255"/>
                  </a:cubicBezTo>
                  <a:cubicBezTo>
                    <a:pt x="1703" y="255"/>
                    <a:pt x="1399" y="73"/>
                    <a:pt x="1004" y="42"/>
                  </a:cubicBezTo>
                  <a:cubicBezTo>
                    <a:pt x="922" y="15"/>
                    <a:pt x="840" y="0"/>
                    <a:pt x="758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65" name="Google Shape;2465;p17"/>
            <p:cNvSpPr/>
            <p:nvPr/>
          </p:nvSpPr>
          <p:spPr>
            <a:xfrm>
              <a:off x="5105519" y="5011321"/>
              <a:ext cx="57142" cy="21182"/>
            </a:xfrm>
            <a:custGeom>
              <a:rect b="b" l="l" r="r" t="t"/>
              <a:pathLst>
                <a:path extrusionOk="0" h="913" w="2463">
                  <a:moveTo>
                    <a:pt x="700" y="1"/>
                  </a:moveTo>
                  <a:cubicBezTo>
                    <a:pt x="274" y="31"/>
                    <a:pt x="1" y="183"/>
                    <a:pt x="1" y="183"/>
                  </a:cubicBezTo>
                  <a:cubicBezTo>
                    <a:pt x="396" y="761"/>
                    <a:pt x="1004" y="912"/>
                    <a:pt x="1520" y="912"/>
                  </a:cubicBezTo>
                  <a:cubicBezTo>
                    <a:pt x="2068" y="912"/>
                    <a:pt x="2463" y="791"/>
                    <a:pt x="2463" y="791"/>
                  </a:cubicBezTo>
                  <a:cubicBezTo>
                    <a:pt x="1733" y="153"/>
                    <a:pt x="1095" y="1"/>
                    <a:pt x="700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66" name="Google Shape;2466;p17"/>
            <p:cNvSpPr/>
            <p:nvPr/>
          </p:nvSpPr>
          <p:spPr>
            <a:xfrm>
              <a:off x="5133730" y="4987356"/>
              <a:ext cx="31761" cy="37398"/>
            </a:xfrm>
            <a:custGeom>
              <a:rect b="b" l="l" r="r" t="t"/>
              <a:pathLst>
                <a:path extrusionOk="0" h="1612" w="1369">
                  <a:moveTo>
                    <a:pt x="31" y="0"/>
                  </a:moveTo>
                  <a:cubicBezTo>
                    <a:pt x="0" y="578"/>
                    <a:pt x="304" y="973"/>
                    <a:pt x="639" y="1216"/>
                  </a:cubicBezTo>
                  <a:cubicBezTo>
                    <a:pt x="1004" y="1490"/>
                    <a:pt x="1368" y="1611"/>
                    <a:pt x="1368" y="1611"/>
                  </a:cubicBezTo>
                  <a:cubicBezTo>
                    <a:pt x="1338" y="1186"/>
                    <a:pt x="1216" y="851"/>
                    <a:pt x="1095" y="608"/>
                  </a:cubicBezTo>
                  <a:cubicBezTo>
                    <a:pt x="1004" y="365"/>
                    <a:pt x="791" y="213"/>
                    <a:pt x="639" y="122"/>
                  </a:cubicBezTo>
                  <a:cubicBezTo>
                    <a:pt x="487" y="0"/>
                    <a:pt x="335" y="0"/>
                    <a:pt x="244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67" name="Google Shape;2467;p17"/>
            <p:cNvSpPr/>
            <p:nvPr/>
          </p:nvSpPr>
          <p:spPr>
            <a:xfrm>
              <a:off x="5127374" y="5033083"/>
              <a:ext cx="36006" cy="24801"/>
            </a:xfrm>
            <a:custGeom>
              <a:rect b="b" l="l" r="r" t="t"/>
              <a:pathLst>
                <a:path extrusionOk="0" h="1069" w="1552">
                  <a:moveTo>
                    <a:pt x="1395" y="0"/>
                  </a:moveTo>
                  <a:cubicBezTo>
                    <a:pt x="1250" y="0"/>
                    <a:pt x="1016" y="11"/>
                    <a:pt x="761" y="66"/>
                  </a:cubicBezTo>
                  <a:cubicBezTo>
                    <a:pt x="578" y="96"/>
                    <a:pt x="396" y="157"/>
                    <a:pt x="244" y="370"/>
                  </a:cubicBezTo>
                  <a:cubicBezTo>
                    <a:pt x="153" y="430"/>
                    <a:pt x="123" y="552"/>
                    <a:pt x="31" y="674"/>
                  </a:cubicBezTo>
                  <a:cubicBezTo>
                    <a:pt x="1" y="765"/>
                    <a:pt x="1" y="917"/>
                    <a:pt x="1" y="1069"/>
                  </a:cubicBezTo>
                  <a:lnTo>
                    <a:pt x="183" y="1069"/>
                  </a:lnTo>
                  <a:cubicBezTo>
                    <a:pt x="305" y="1069"/>
                    <a:pt x="457" y="1038"/>
                    <a:pt x="609" y="1008"/>
                  </a:cubicBezTo>
                  <a:cubicBezTo>
                    <a:pt x="761" y="917"/>
                    <a:pt x="943" y="856"/>
                    <a:pt x="1095" y="734"/>
                  </a:cubicBezTo>
                  <a:cubicBezTo>
                    <a:pt x="1308" y="552"/>
                    <a:pt x="1460" y="370"/>
                    <a:pt x="1551" y="5"/>
                  </a:cubicBezTo>
                  <a:cubicBezTo>
                    <a:pt x="1551" y="5"/>
                    <a:pt x="1493" y="0"/>
                    <a:pt x="1395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68" name="Google Shape;2468;p17"/>
            <p:cNvSpPr/>
            <p:nvPr/>
          </p:nvSpPr>
          <p:spPr>
            <a:xfrm>
              <a:off x="3913758" y="4460414"/>
              <a:ext cx="314894" cy="270976"/>
            </a:xfrm>
            <a:custGeom>
              <a:rect b="b" l="l" r="r" t="t"/>
              <a:pathLst>
                <a:path extrusionOk="0" h="11680" w="13573">
                  <a:moveTo>
                    <a:pt x="11786" y="1"/>
                  </a:moveTo>
                  <a:cubicBezTo>
                    <a:pt x="11567" y="1"/>
                    <a:pt x="11318" y="166"/>
                    <a:pt x="11095" y="585"/>
                  </a:cubicBezTo>
                  <a:cubicBezTo>
                    <a:pt x="10955" y="445"/>
                    <a:pt x="10808" y="389"/>
                    <a:pt x="10660" y="389"/>
                  </a:cubicBezTo>
                  <a:cubicBezTo>
                    <a:pt x="10164" y="389"/>
                    <a:pt x="9646" y="1013"/>
                    <a:pt x="9272" y="1223"/>
                  </a:cubicBezTo>
                  <a:cubicBezTo>
                    <a:pt x="8603" y="1558"/>
                    <a:pt x="7752" y="1649"/>
                    <a:pt x="7022" y="1983"/>
                  </a:cubicBezTo>
                  <a:cubicBezTo>
                    <a:pt x="5746" y="2591"/>
                    <a:pt x="3588" y="3534"/>
                    <a:pt x="2980" y="4932"/>
                  </a:cubicBezTo>
                  <a:cubicBezTo>
                    <a:pt x="2846" y="4877"/>
                    <a:pt x="2715" y="4853"/>
                    <a:pt x="2593" y="4853"/>
                  </a:cubicBezTo>
                  <a:cubicBezTo>
                    <a:pt x="1967" y="4853"/>
                    <a:pt x="1569" y="5502"/>
                    <a:pt x="2129" y="6087"/>
                  </a:cubicBezTo>
                  <a:cubicBezTo>
                    <a:pt x="791" y="6695"/>
                    <a:pt x="457" y="7667"/>
                    <a:pt x="1" y="8974"/>
                  </a:cubicBezTo>
                  <a:lnTo>
                    <a:pt x="8025" y="11680"/>
                  </a:lnTo>
                  <a:cubicBezTo>
                    <a:pt x="8451" y="11467"/>
                    <a:pt x="8816" y="11284"/>
                    <a:pt x="9150" y="10980"/>
                  </a:cubicBezTo>
                  <a:cubicBezTo>
                    <a:pt x="9302" y="10828"/>
                    <a:pt x="9545" y="10464"/>
                    <a:pt x="9728" y="10342"/>
                  </a:cubicBezTo>
                  <a:cubicBezTo>
                    <a:pt x="9750" y="10325"/>
                    <a:pt x="9777" y="10319"/>
                    <a:pt x="9808" y="10319"/>
                  </a:cubicBezTo>
                  <a:cubicBezTo>
                    <a:pt x="9916" y="10319"/>
                    <a:pt x="10065" y="10396"/>
                    <a:pt x="10197" y="10396"/>
                  </a:cubicBezTo>
                  <a:cubicBezTo>
                    <a:pt x="10235" y="10396"/>
                    <a:pt x="10272" y="10389"/>
                    <a:pt x="10305" y="10373"/>
                  </a:cubicBezTo>
                  <a:cubicBezTo>
                    <a:pt x="10791" y="10099"/>
                    <a:pt x="11126" y="9886"/>
                    <a:pt x="10974" y="9248"/>
                  </a:cubicBezTo>
                  <a:cubicBezTo>
                    <a:pt x="12352" y="9189"/>
                    <a:pt x="12429" y="6868"/>
                    <a:pt x="11259" y="6868"/>
                  </a:cubicBezTo>
                  <a:cubicBezTo>
                    <a:pt x="11216" y="6868"/>
                    <a:pt x="11172" y="6871"/>
                    <a:pt x="11126" y="6877"/>
                  </a:cubicBezTo>
                  <a:cubicBezTo>
                    <a:pt x="11430" y="6604"/>
                    <a:pt x="11673" y="6087"/>
                    <a:pt x="11430" y="5661"/>
                  </a:cubicBezTo>
                  <a:cubicBezTo>
                    <a:pt x="11764" y="5509"/>
                    <a:pt x="12585" y="5023"/>
                    <a:pt x="12159" y="4628"/>
                  </a:cubicBezTo>
                  <a:cubicBezTo>
                    <a:pt x="12676" y="4567"/>
                    <a:pt x="13345" y="4567"/>
                    <a:pt x="13436" y="3868"/>
                  </a:cubicBezTo>
                  <a:cubicBezTo>
                    <a:pt x="13573" y="3157"/>
                    <a:pt x="12971" y="2790"/>
                    <a:pt x="12384" y="2790"/>
                  </a:cubicBezTo>
                  <a:cubicBezTo>
                    <a:pt x="12319" y="2790"/>
                    <a:pt x="12254" y="2795"/>
                    <a:pt x="12190" y="2804"/>
                  </a:cubicBezTo>
                  <a:cubicBezTo>
                    <a:pt x="12767" y="2561"/>
                    <a:pt x="12950" y="1679"/>
                    <a:pt x="12068" y="1649"/>
                  </a:cubicBezTo>
                  <a:cubicBezTo>
                    <a:pt x="12670" y="962"/>
                    <a:pt x="12315" y="1"/>
                    <a:pt x="11786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69" name="Google Shape;2469;p17"/>
            <p:cNvSpPr/>
            <p:nvPr/>
          </p:nvSpPr>
          <p:spPr>
            <a:xfrm>
              <a:off x="3946215" y="4584697"/>
              <a:ext cx="181238" cy="143863"/>
            </a:xfrm>
            <a:custGeom>
              <a:rect b="b" l="l" r="r" t="t"/>
              <a:pathLst>
                <a:path extrusionOk="0" h="6201" w="7812">
                  <a:moveTo>
                    <a:pt x="6322" y="0"/>
                  </a:moveTo>
                  <a:cubicBezTo>
                    <a:pt x="5988" y="122"/>
                    <a:pt x="5836" y="760"/>
                    <a:pt x="5897" y="1155"/>
                  </a:cubicBezTo>
                  <a:cubicBezTo>
                    <a:pt x="5764" y="1022"/>
                    <a:pt x="5580" y="954"/>
                    <a:pt x="5395" y="954"/>
                  </a:cubicBezTo>
                  <a:cubicBezTo>
                    <a:pt x="5200" y="954"/>
                    <a:pt x="5004" y="1030"/>
                    <a:pt x="4863" y="1186"/>
                  </a:cubicBezTo>
                  <a:cubicBezTo>
                    <a:pt x="4803" y="882"/>
                    <a:pt x="5046" y="487"/>
                    <a:pt x="4711" y="335"/>
                  </a:cubicBezTo>
                  <a:cubicBezTo>
                    <a:pt x="4377" y="426"/>
                    <a:pt x="4073" y="1064"/>
                    <a:pt x="4256" y="1490"/>
                  </a:cubicBezTo>
                  <a:cubicBezTo>
                    <a:pt x="4171" y="1480"/>
                    <a:pt x="4092" y="1474"/>
                    <a:pt x="4017" y="1474"/>
                  </a:cubicBezTo>
                  <a:cubicBezTo>
                    <a:pt x="3848" y="1474"/>
                    <a:pt x="3694" y="1506"/>
                    <a:pt x="3526" y="1611"/>
                  </a:cubicBezTo>
                  <a:cubicBezTo>
                    <a:pt x="3583" y="1382"/>
                    <a:pt x="3451" y="692"/>
                    <a:pt x="3181" y="692"/>
                  </a:cubicBezTo>
                  <a:cubicBezTo>
                    <a:pt x="3165" y="692"/>
                    <a:pt x="3148" y="694"/>
                    <a:pt x="3131" y="699"/>
                  </a:cubicBezTo>
                  <a:cubicBezTo>
                    <a:pt x="2705" y="760"/>
                    <a:pt x="2827" y="1672"/>
                    <a:pt x="2979" y="1854"/>
                  </a:cubicBezTo>
                  <a:cubicBezTo>
                    <a:pt x="2856" y="1786"/>
                    <a:pt x="2733" y="1742"/>
                    <a:pt x="2633" y="1742"/>
                  </a:cubicBezTo>
                  <a:cubicBezTo>
                    <a:pt x="2509" y="1742"/>
                    <a:pt x="2418" y="1808"/>
                    <a:pt x="2401" y="1976"/>
                  </a:cubicBezTo>
                  <a:cubicBezTo>
                    <a:pt x="2346" y="1956"/>
                    <a:pt x="2292" y="1947"/>
                    <a:pt x="2239" y="1947"/>
                  </a:cubicBezTo>
                  <a:cubicBezTo>
                    <a:pt x="1973" y="1947"/>
                    <a:pt x="1753" y="2183"/>
                    <a:pt x="1702" y="2462"/>
                  </a:cubicBezTo>
                  <a:cubicBezTo>
                    <a:pt x="1549" y="2349"/>
                    <a:pt x="1404" y="2302"/>
                    <a:pt x="1275" y="2302"/>
                  </a:cubicBezTo>
                  <a:cubicBezTo>
                    <a:pt x="710" y="2302"/>
                    <a:pt x="435" y="3190"/>
                    <a:pt x="1003" y="3313"/>
                  </a:cubicBezTo>
                  <a:cubicBezTo>
                    <a:pt x="578" y="3374"/>
                    <a:pt x="243" y="3648"/>
                    <a:pt x="0" y="4043"/>
                  </a:cubicBezTo>
                  <a:lnTo>
                    <a:pt x="6414" y="6201"/>
                  </a:lnTo>
                  <a:cubicBezTo>
                    <a:pt x="6474" y="6079"/>
                    <a:pt x="6535" y="6019"/>
                    <a:pt x="6566" y="5897"/>
                  </a:cubicBezTo>
                  <a:cubicBezTo>
                    <a:pt x="6718" y="5654"/>
                    <a:pt x="7265" y="4803"/>
                    <a:pt x="6687" y="4803"/>
                  </a:cubicBezTo>
                  <a:cubicBezTo>
                    <a:pt x="6930" y="4499"/>
                    <a:pt x="7113" y="4043"/>
                    <a:pt x="6809" y="3678"/>
                  </a:cubicBezTo>
                  <a:cubicBezTo>
                    <a:pt x="6961" y="3678"/>
                    <a:pt x="7812" y="3435"/>
                    <a:pt x="7812" y="3040"/>
                  </a:cubicBezTo>
                  <a:cubicBezTo>
                    <a:pt x="7812" y="2826"/>
                    <a:pt x="7436" y="2687"/>
                    <a:pt x="7139" y="2687"/>
                  </a:cubicBezTo>
                  <a:cubicBezTo>
                    <a:pt x="7014" y="2687"/>
                    <a:pt x="6902" y="2712"/>
                    <a:pt x="6839" y="2766"/>
                  </a:cubicBezTo>
                  <a:cubicBezTo>
                    <a:pt x="6930" y="2523"/>
                    <a:pt x="6900" y="2128"/>
                    <a:pt x="6961" y="1915"/>
                  </a:cubicBezTo>
                  <a:cubicBezTo>
                    <a:pt x="7082" y="1642"/>
                    <a:pt x="7538" y="1216"/>
                    <a:pt x="7447" y="912"/>
                  </a:cubicBezTo>
                  <a:cubicBezTo>
                    <a:pt x="7358" y="859"/>
                    <a:pt x="7264" y="834"/>
                    <a:pt x="7170" y="834"/>
                  </a:cubicBezTo>
                  <a:cubicBezTo>
                    <a:pt x="6940" y="834"/>
                    <a:pt x="6707" y="979"/>
                    <a:pt x="6535" y="1216"/>
                  </a:cubicBezTo>
                  <a:cubicBezTo>
                    <a:pt x="6505" y="851"/>
                    <a:pt x="6687" y="122"/>
                    <a:pt x="6322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70" name="Google Shape;2470;p17"/>
            <p:cNvSpPr/>
            <p:nvPr/>
          </p:nvSpPr>
          <p:spPr>
            <a:xfrm>
              <a:off x="4166917" y="4464822"/>
              <a:ext cx="13433" cy="24685"/>
            </a:xfrm>
            <a:custGeom>
              <a:rect b="b" l="l" r="r" t="t"/>
              <a:pathLst>
                <a:path extrusionOk="0" h="1064" w="579">
                  <a:moveTo>
                    <a:pt x="366" y="0"/>
                  </a:moveTo>
                  <a:cubicBezTo>
                    <a:pt x="31" y="152"/>
                    <a:pt x="1" y="426"/>
                    <a:pt x="31" y="638"/>
                  </a:cubicBezTo>
                  <a:cubicBezTo>
                    <a:pt x="31" y="882"/>
                    <a:pt x="153" y="1064"/>
                    <a:pt x="153" y="1064"/>
                  </a:cubicBezTo>
                  <a:cubicBezTo>
                    <a:pt x="487" y="790"/>
                    <a:pt x="579" y="547"/>
                    <a:pt x="579" y="304"/>
                  </a:cubicBezTo>
                  <a:cubicBezTo>
                    <a:pt x="518" y="213"/>
                    <a:pt x="487" y="122"/>
                    <a:pt x="457" y="91"/>
                  </a:cubicBezTo>
                  <a:lnTo>
                    <a:pt x="366" y="0"/>
                  </a:ln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71" name="Google Shape;2471;p17"/>
            <p:cNvSpPr/>
            <p:nvPr/>
          </p:nvSpPr>
          <p:spPr>
            <a:xfrm>
              <a:off x="4173274" y="4481039"/>
              <a:ext cx="20486" cy="10602"/>
            </a:xfrm>
            <a:custGeom>
              <a:rect b="b" l="l" r="r" t="t"/>
              <a:pathLst>
                <a:path extrusionOk="0" h="457" w="883">
                  <a:moveTo>
                    <a:pt x="487" y="0"/>
                  </a:moveTo>
                  <a:cubicBezTo>
                    <a:pt x="335" y="31"/>
                    <a:pt x="244" y="61"/>
                    <a:pt x="183" y="152"/>
                  </a:cubicBezTo>
                  <a:cubicBezTo>
                    <a:pt x="31" y="304"/>
                    <a:pt x="1" y="456"/>
                    <a:pt x="1" y="456"/>
                  </a:cubicBezTo>
                  <a:cubicBezTo>
                    <a:pt x="213" y="456"/>
                    <a:pt x="365" y="395"/>
                    <a:pt x="487" y="395"/>
                  </a:cubicBezTo>
                  <a:cubicBezTo>
                    <a:pt x="608" y="365"/>
                    <a:pt x="669" y="334"/>
                    <a:pt x="760" y="274"/>
                  </a:cubicBezTo>
                  <a:cubicBezTo>
                    <a:pt x="791" y="243"/>
                    <a:pt x="821" y="183"/>
                    <a:pt x="852" y="152"/>
                  </a:cubicBezTo>
                  <a:cubicBezTo>
                    <a:pt x="882" y="91"/>
                    <a:pt x="882" y="61"/>
                    <a:pt x="882" y="61"/>
                  </a:cubicBezTo>
                  <a:cubicBezTo>
                    <a:pt x="821" y="31"/>
                    <a:pt x="760" y="0"/>
                    <a:pt x="669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72" name="Google Shape;2472;p17"/>
            <p:cNvSpPr/>
            <p:nvPr/>
          </p:nvSpPr>
          <p:spPr>
            <a:xfrm>
              <a:off x="4150004" y="4472571"/>
              <a:ext cx="17655" cy="17655"/>
            </a:xfrm>
            <a:custGeom>
              <a:rect b="b" l="l" r="r" t="t"/>
              <a:pathLst>
                <a:path extrusionOk="0" h="761" w="761">
                  <a:moveTo>
                    <a:pt x="61" y="0"/>
                  </a:moveTo>
                  <a:cubicBezTo>
                    <a:pt x="61" y="0"/>
                    <a:pt x="0" y="122"/>
                    <a:pt x="61" y="274"/>
                  </a:cubicBezTo>
                  <a:cubicBezTo>
                    <a:pt x="122" y="365"/>
                    <a:pt x="152" y="426"/>
                    <a:pt x="274" y="548"/>
                  </a:cubicBezTo>
                  <a:cubicBezTo>
                    <a:pt x="365" y="578"/>
                    <a:pt x="548" y="699"/>
                    <a:pt x="760" y="760"/>
                  </a:cubicBezTo>
                  <a:cubicBezTo>
                    <a:pt x="760" y="760"/>
                    <a:pt x="760" y="608"/>
                    <a:pt x="669" y="426"/>
                  </a:cubicBezTo>
                  <a:cubicBezTo>
                    <a:pt x="608" y="244"/>
                    <a:pt x="426" y="92"/>
                    <a:pt x="61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73" name="Google Shape;2473;p17"/>
            <p:cNvSpPr/>
            <p:nvPr/>
          </p:nvSpPr>
          <p:spPr>
            <a:xfrm>
              <a:off x="4209234" y="4524748"/>
              <a:ext cx="14848" cy="20486"/>
            </a:xfrm>
            <a:custGeom>
              <a:rect b="b" l="l" r="r" t="t"/>
              <a:pathLst>
                <a:path extrusionOk="0" h="883" w="640">
                  <a:moveTo>
                    <a:pt x="609" y="1"/>
                  </a:moveTo>
                  <a:cubicBezTo>
                    <a:pt x="305" y="31"/>
                    <a:pt x="153" y="244"/>
                    <a:pt x="62" y="457"/>
                  </a:cubicBezTo>
                  <a:cubicBezTo>
                    <a:pt x="1" y="639"/>
                    <a:pt x="1" y="882"/>
                    <a:pt x="1" y="882"/>
                  </a:cubicBezTo>
                  <a:cubicBezTo>
                    <a:pt x="365" y="730"/>
                    <a:pt x="517" y="487"/>
                    <a:pt x="609" y="335"/>
                  </a:cubicBezTo>
                  <a:cubicBezTo>
                    <a:pt x="639" y="153"/>
                    <a:pt x="609" y="1"/>
                    <a:pt x="609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74" name="Google Shape;2474;p17"/>
            <p:cNvSpPr/>
            <p:nvPr/>
          </p:nvSpPr>
          <p:spPr>
            <a:xfrm>
              <a:off x="4210649" y="4540965"/>
              <a:ext cx="22597" cy="8491"/>
            </a:xfrm>
            <a:custGeom>
              <a:rect b="b" l="l" r="r" t="t"/>
              <a:pathLst>
                <a:path extrusionOk="0" h="366" w="974">
                  <a:moveTo>
                    <a:pt x="578" y="1"/>
                  </a:moveTo>
                  <a:cubicBezTo>
                    <a:pt x="456" y="1"/>
                    <a:pt x="365" y="31"/>
                    <a:pt x="274" y="62"/>
                  </a:cubicBezTo>
                  <a:cubicBezTo>
                    <a:pt x="122" y="183"/>
                    <a:pt x="1" y="305"/>
                    <a:pt x="1" y="305"/>
                  </a:cubicBezTo>
                  <a:cubicBezTo>
                    <a:pt x="122" y="335"/>
                    <a:pt x="213" y="335"/>
                    <a:pt x="304" y="335"/>
                  </a:cubicBezTo>
                  <a:cubicBezTo>
                    <a:pt x="396" y="366"/>
                    <a:pt x="426" y="366"/>
                    <a:pt x="517" y="366"/>
                  </a:cubicBezTo>
                  <a:cubicBezTo>
                    <a:pt x="608" y="366"/>
                    <a:pt x="700" y="366"/>
                    <a:pt x="760" y="335"/>
                  </a:cubicBezTo>
                  <a:cubicBezTo>
                    <a:pt x="852" y="305"/>
                    <a:pt x="882" y="244"/>
                    <a:pt x="912" y="214"/>
                  </a:cubicBezTo>
                  <a:cubicBezTo>
                    <a:pt x="973" y="183"/>
                    <a:pt x="973" y="153"/>
                    <a:pt x="973" y="153"/>
                  </a:cubicBezTo>
                  <a:cubicBezTo>
                    <a:pt x="882" y="92"/>
                    <a:pt x="852" y="62"/>
                    <a:pt x="760" y="31"/>
                  </a:cubicBezTo>
                  <a:cubicBezTo>
                    <a:pt x="700" y="1"/>
                    <a:pt x="608" y="1"/>
                    <a:pt x="578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75" name="Google Shape;2475;p17"/>
            <p:cNvSpPr/>
            <p:nvPr/>
          </p:nvSpPr>
          <p:spPr>
            <a:xfrm>
              <a:off x="4197958" y="4523333"/>
              <a:ext cx="10602" cy="21901"/>
            </a:xfrm>
            <a:custGeom>
              <a:rect b="b" l="l" r="r" t="t"/>
              <a:pathLst>
                <a:path extrusionOk="0" h="944" w="457">
                  <a:moveTo>
                    <a:pt x="152" y="1"/>
                  </a:moveTo>
                  <a:cubicBezTo>
                    <a:pt x="152" y="1"/>
                    <a:pt x="92" y="1"/>
                    <a:pt x="61" y="31"/>
                  </a:cubicBezTo>
                  <a:cubicBezTo>
                    <a:pt x="31" y="62"/>
                    <a:pt x="0" y="92"/>
                    <a:pt x="0" y="183"/>
                  </a:cubicBezTo>
                  <a:cubicBezTo>
                    <a:pt x="0" y="244"/>
                    <a:pt x="0" y="366"/>
                    <a:pt x="31" y="487"/>
                  </a:cubicBezTo>
                  <a:cubicBezTo>
                    <a:pt x="92" y="639"/>
                    <a:pt x="213" y="791"/>
                    <a:pt x="365" y="943"/>
                  </a:cubicBezTo>
                  <a:cubicBezTo>
                    <a:pt x="365" y="943"/>
                    <a:pt x="456" y="791"/>
                    <a:pt x="456" y="609"/>
                  </a:cubicBezTo>
                  <a:cubicBezTo>
                    <a:pt x="456" y="396"/>
                    <a:pt x="365" y="183"/>
                    <a:pt x="152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76" name="Google Shape;2476;p17"/>
            <p:cNvSpPr/>
            <p:nvPr/>
          </p:nvSpPr>
          <p:spPr>
            <a:xfrm>
              <a:off x="4167636" y="4607317"/>
              <a:ext cx="20462" cy="13363"/>
            </a:xfrm>
            <a:custGeom>
              <a:rect b="b" l="l" r="r" t="t"/>
              <a:pathLst>
                <a:path extrusionOk="0" h="576" w="882">
                  <a:moveTo>
                    <a:pt x="715" y="1"/>
                  </a:moveTo>
                  <a:cubicBezTo>
                    <a:pt x="512" y="1"/>
                    <a:pt x="340" y="121"/>
                    <a:pt x="244" y="241"/>
                  </a:cubicBezTo>
                  <a:cubicBezTo>
                    <a:pt x="92" y="393"/>
                    <a:pt x="0" y="575"/>
                    <a:pt x="0" y="575"/>
                  </a:cubicBezTo>
                  <a:cubicBezTo>
                    <a:pt x="426" y="545"/>
                    <a:pt x="639" y="423"/>
                    <a:pt x="760" y="332"/>
                  </a:cubicBezTo>
                  <a:cubicBezTo>
                    <a:pt x="851" y="241"/>
                    <a:pt x="882" y="180"/>
                    <a:pt x="882" y="120"/>
                  </a:cubicBezTo>
                  <a:lnTo>
                    <a:pt x="882" y="59"/>
                  </a:lnTo>
                  <a:lnTo>
                    <a:pt x="882" y="28"/>
                  </a:lnTo>
                  <a:cubicBezTo>
                    <a:pt x="825" y="9"/>
                    <a:pt x="769" y="1"/>
                    <a:pt x="715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77" name="Google Shape;2477;p17"/>
            <p:cNvSpPr/>
            <p:nvPr/>
          </p:nvSpPr>
          <p:spPr>
            <a:xfrm>
              <a:off x="4168332" y="4620657"/>
              <a:ext cx="19070" cy="9883"/>
            </a:xfrm>
            <a:custGeom>
              <a:rect b="b" l="l" r="r" t="t"/>
              <a:pathLst>
                <a:path extrusionOk="0" h="426" w="822">
                  <a:moveTo>
                    <a:pt x="335" y="0"/>
                  </a:moveTo>
                  <a:cubicBezTo>
                    <a:pt x="153" y="61"/>
                    <a:pt x="1" y="122"/>
                    <a:pt x="1" y="122"/>
                  </a:cubicBezTo>
                  <a:cubicBezTo>
                    <a:pt x="92" y="152"/>
                    <a:pt x="122" y="213"/>
                    <a:pt x="122" y="274"/>
                  </a:cubicBezTo>
                  <a:cubicBezTo>
                    <a:pt x="183" y="304"/>
                    <a:pt x="244" y="304"/>
                    <a:pt x="274" y="365"/>
                  </a:cubicBezTo>
                  <a:cubicBezTo>
                    <a:pt x="396" y="396"/>
                    <a:pt x="457" y="426"/>
                    <a:pt x="548" y="426"/>
                  </a:cubicBezTo>
                  <a:cubicBezTo>
                    <a:pt x="609" y="426"/>
                    <a:pt x="700" y="396"/>
                    <a:pt x="730" y="396"/>
                  </a:cubicBezTo>
                  <a:cubicBezTo>
                    <a:pt x="761" y="365"/>
                    <a:pt x="821" y="365"/>
                    <a:pt x="821" y="365"/>
                  </a:cubicBezTo>
                  <a:cubicBezTo>
                    <a:pt x="821" y="274"/>
                    <a:pt x="761" y="213"/>
                    <a:pt x="730" y="152"/>
                  </a:cubicBezTo>
                  <a:lnTo>
                    <a:pt x="609" y="61"/>
                  </a:lnTo>
                  <a:cubicBezTo>
                    <a:pt x="548" y="0"/>
                    <a:pt x="426" y="0"/>
                    <a:pt x="335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78" name="Google Shape;2478;p17"/>
            <p:cNvSpPr/>
            <p:nvPr/>
          </p:nvSpPr>
          <p:spPr>
            <a:xfrm>
              <a:off x="4164110" y="4598802"/>
              <a:ext cx="9187" cy="20462"/>
            </a:xfrm>
            <a:custGeom>
              <a:rect b="b" l="l" r="r" t="t"/>
              <a:pathLst>
                <a:path extrusionOk="0" h="882" w="396">
                  <a:moveTo>
                    <a:pt x="274" y="0"/>
                  </a:moveTo>
                  <a:cubicBezTo>
                    <a:pt x="244" y="0"/>
                    <a:pt x="152" y="31"/>
                    <a:pt x="122" y="122"/>
                  </a:cubicBezTo>
                  <a:cubicBezTo>
                    <a:pt x="92" y="152"/>
                    <a:pt x="92" y="183"/>
                    <a:pt x="31" y="243"/>
                  </a:cubicBezTo>
                  <a:cubicBezTo>
                    <a:pt x="31" y="274"/>
                    <a:pt x="0" y="335"/>
                    <a:pt x="0" y="395"/>
                  </a:cubicBezTo>
                  <a:lnTo>
                    <a:pt x="0" y="608"/>
                  </a:lnTo>
                  <a:cubicBezTo>
                    <a:pt x="0" y="699"/>
                    <a:pt x="31" y="790"/>
                    <a:pt x="92" y="882"/>
                  </a:cubicBezTo>
                  <a:cubicBezTo>
                    <a:pt x="92" y="882"/>
                    <a:pt x="183" y="760"/>
                    <a:pt x="304" y="608"/>
                  </a:cubicBezTo>
                  <a:cubicBezTo>
                    <a:pt x="335" y="547"/>
                    <a:pt x="396" y="426"/>
                    <a:pt x="396" y="335"/>
                  </a:cubicBezTo>
                  <a:lnTo>
                    <a:pt x="396" y="183"/>
                  </a:lnTo>
                  <a:cubicBezTo>
                    <a:pt x="396" y="152"/>
                    <a:pt x="335" y="91"/>
                    <a:pt x="335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79" name="Google Shape;2479;p17"/>
            <p:cNvSpPr/>
            <p:nvPr/>
          </p:nvSpPr>
          <p:spPr>
            <a:xfrm>
              <a:off x="4162694" y="4666500"/>
              <a:ext cx="15544" cy="19766"/>
            </a:xfrm>
            <a:custGeom>
              <a:rect b="b" l="l" r="r" t="t"/>
              <a:pathLst>
                <a:path extrusionOk="0" h="852" w="670">
                  <a:moveTo>
                    <a:pt x="669" y="0"/>
                  </a:moveTo>
                  <a:cubicBezTo>
                    <a:pt x="517" y="0"/>
                    <a:pt x="396" y="91"/>
                    <a:pt x="335" y="152"/>
                  </a:cubicBezTo>
                  <a:cubicBezTo>
                    <a:pt x="244" y="274"/>
                    <a:pt x="183" y="365"/>
                    <a:pt x="153" y="456"/>
                  </a:cubicBezTo>
                  <a:cubicBezTo>
                    <a:pt x="92" y="578"/>
                    <a:pt x="61" y="669"/>
                    <a:pt x="31" y="730"/>
                  </a:cubicBezTo>
                  <a:cubicBezTo>
                    <a:pt x="1" y="821"/>
                    <a:pt x="1" y="851"/>
                    <a:pt x="1" y="851"/>
                  </a:cubicBezTo>
                  <a:cubicBezTo>
                    <a:pt x="153" y="730"/>
                    <a:pt x="244" y="669"/>
                    <a:pt x="365" y="578"/>
                  </a:cubicBezTo>
                  <a:cubicBezTo>
                    <a:pt x="487" y="456"/>
                    <a:pt x="548" y="395"/>
                    <a:pt x="578" y="304"/>
                  </a:cubicBezTo>
                  <a:cubicBezTo>
                    <a:pt x="639" y="243"/>
                    <a:pt x="669" y="122"/>
                    <a:pt x="669" y="91"/>
                  </a:cubicBezTo>
                  <a:lnTo>
                    <a:pt x="669" y="0"/>
                  </a:ln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80" name="Google Shape;2480;p17"/>
            <p:cNvSpPr/>
            <p:nvPr/>
          </p:nvSpPr>
          <p:spPr>
            <a:xfrm>
              <a:off x="4163414" y="4682415"/>
              <a:ext cx="16936" cy="6658"/>
            </a:xfrm>
            <a:custGeom>
              <a:rect b="b" l="l" r="r" t="t"/>
              <a:pathLst>
                <a:path extrusionOk="0" h="287" w="730">
                  <a:moveTo>
                    <a:pt x="437" y="1"/>
                  </a:moveTo>
                  <a:cubicBezTo>
                    <a:pt x="375" y="1"/>
                    <a:pt x="317" y="22"/>
                    <a:pt x="274" y="44"/>
                  </a:cubicBezTo>
                  <a:cubicBezTo>
                    <a:pt x="182" y="74"/>
                    <a:pt x="122" y="135"/>
                    <a:pt x="61" y="165"/>
                  </a:cubicBezTo>
                  <a:lnTo>
                    <a:pt x="0" y="226"/>
                  </a:lnTo>
                  <a:cubicBezTo>
                    <a:pt x="61" y="226"/>
                    <a:pt x="152" y="226"/>
                    <a:pt x="213" y="287"/>
                  </a:cubicBezTo>
                  <a:lnTo>
                    <a:pt x="456" y="287"/>
                  </a:lnTo>
                  <a:cubicBezTo>
                    <a:pt x="517" y="226"/>
                    <a:pt x="608" y="226"/>
                    <a:pt x="638" y="226"/>
                  </a:cubicBezTo>
                  <a:cubicBezTo>
                    <a:pt x="669" y="196"/>
                    <a:pt x="730" y="196"/>
                    <a:pt x="730" y="196"/>
                  </a:cubicBezTo>
                  <a:cubicBezTo>
                    <a:pt x="669" y="74"/>
                    <a:pt x="608" y="13"/>
                    <a:pt x="517" y="13"/>
                  </a:cubicBezTo>
                  <a:cubicBezTo>
                    <a:pt x="490" y="4"/>
                    <a:pt x="463" y="1"/>
                    <a:pt x="437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81" name="Google Shape;2481;p17"/>
            <p:cNvSpPr/>
            <p:nvPr/>
          </p:nvSpPr>
          <p:spPr>
            <a:xfrm>
              <a:off x="4155642" y="4668611"/>
              <a:ext cx="8491" cy="17655"/>
            </a:xfrm>
            <a:custGeom>
              <a:rect b="b" l="l" r="r" t="t"/>
              <a:pathLst>
                <a:path extrusionOk="0" h="761" w="366">
                  <a:moveTo>
                    <a:pt x="183" y="0"/>
                  </a:moveTo>
                  <a:cubicBezTo>
                    <a:pt x="183" y="0"/>
                    <a:pt x="92" y="61"/>
                    <a:pt x="31" y="213"/>
                  </a:cubicBezTo>
                  <a:cubicBezTo>
                    <a:pt x="1" y="304"/>
                    <a:pt x="1" y="365"/>
                    <a:pt x="31" y="487"/>
                  </a:cubicBezTo>
                  <a:cubicBezTo>
                    <a:pt x="92" y="578"/>
                    <a:pt x="183" y="639"/>
                    <a:pt x="213" y="760"/>
                  </a:cubicBezTo>
                  <a:cubicBezTo>
                    <a:pt x="213" y="760"/>
                    <a:pt x="244" y="730"/>
                    <a:pt x="244" y="669"/>
                  </a:cubicBezTo>
                  <a:cubicBezTo>
                    <a:pt x="305" y="639"/>
                    <a:pt x="335" y="578"/>
                    <a:pt x="335" y="456"/>
                  </a:cubicBezTo>
                  <a:cubicBezTo>
                    <a:pt x="365" y="304"/>
                    <a:pt x="365" y="61"/>
                    <a:pt x="183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82" name="Google Shape;2482;p17"/>
            <p:cNvSpPr/>
            <p:nvPr/>
          </p:nvSpPr>
          <p:spPr>
            <a:xfrm>
              <a:off x="4143647" y="4691185"/>
              <a:ext cx="14129" cy="21158"/>
            </a:xfrm>
            <a:custGeom>
              <a:rect b="b" l="l" r="r" t="t"/>
              <a:pathLst>
                <a:path extrusionOk="0" h="912" w="609">
                  <a:moveTo>
                    <a:pt x="609" y="0"/>
                  </a:moveTo>
                  <a:cubicBezTo>
                    <a:pt x="366" y="91"/>
                    <a:pt x="214" y="274"/>
                    <a:pt x="123" y="517"/>
                  </a:cubicBezTo>
                  <a:cubicBezTo>
                    <a:pt x="1" y="730"/>
                    <a:pt x="1" y="912"/>
                    <a:pt x="1" y="912"/>
                  </a:cubicBezTo>
                  <a:cubicBezTo>
                    <a:pt x="366" y="730"/>
                    <a:pt x="548" y="547"/>
                    <a:pt x="578" y="304"/>
                  </a:cubicBezTo>
                  <a:cubicBezTo>
                    <a:pt x="609" y="243"/>
                    <a:pt x="609" y="122"/>
                    <a:pt x="609" y="91"/>
                  </a:cubicBezTo>
                  <a:lnTo>
                    <a:pt x="609" y="0"/>
                  </a:ln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83" name="Google Shape;2483;p17"/>
            <p:cNvSpPr/>
            <p:nvPr/>
          </p:nvSpPr>
          <p:spPr>
            <a:xfrm>
              <a:off x="4145782" y="4707401"/>
              <a:ext cx="18351" cy="8468"/>
            </a:xfrm>
            <a:custGeom>
              <a:rect b="b" l="l" r="r" t="t"/>
              <a:pathLst>
                <a:path extrusionOk="0" h="365" w="791">
                  <a:moveTo>
                    <a:pt x="517" y="0"/>
                  </a:moveTo>
                  <a:cubicBezTo>
                    <a:pt x="426" y="0"/>
                    <a:pt x="334" y="31"/>
                    <a:pt x="274" y="61"/>
                  </a:cubicBezTo>
                  <a:cubicBezTo>
                    <a:pt x="91" y="182"/>
                    <a:pt x="0" y="304"/>
                    <a:pt x="0" y="304"/>
                  </a:cubicBezTo>
                  <a:cubicBezTo>
                    <a:pt x="61" y="334"/>
                    <a:pt x="152" y="334"/>
                    <a:pt x="213" y="365"/>
                  </a:cubicBezTo>
                  <a:lnTo>
                    <a:pt x="365" y="365"/>
                  </a:lnTo>
                  <a:cubicBezTo>
                    <a:pt x="456" y="365"/>
                    <a:pt x="517" y="334"/>
                    <a:pt x="608" y="304"/>
                  </a:cubicBezTo>
                  <a:cubicBezTo>
                    <a:pt x="669" y="274"/>
                    <a:pt x="730" y="213"/>
                    <a:pt x="760" y="182"/>
                  </a:cubicBezTo>
                  <a:cubicBezTo>
                    <a:pt x="790" y="152"/>
                    <a:pt x="790" y="122"/>
                    <a:pt x="790" y="122"/>
                  </a:cubicBezTo>
                  <a:cubicBezTo>
                    <a:pt x="730" y="31"/>
                    <a:pt x="608" y="0"/>
                    <a:pt x="517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84" name="Google Shape;2484;p17"/>
            <p:cNvSpPr/>
            <p:nvPr/>
          </p:nvSpPr>
          <p:spPr>
            <a:xfrm>
              <a:off x="4138010" y="4693296"/>
              <a:ext cx="8491" cy="19047"/>
            </a:xfrm>
            <a:custGeom>
              <a:rect b="b" l="l" r="r" t="t"/>
              <a:pathLst>
                <a:path extrusionOk="0" h="821" w="366">
                  <a:moveTo>
                    <a:pt x="92" y="0"/>
                  </a:moveTo>
                  <a:cubicBezTo>
                    <a:pt x="92" y="0"/>
                    <a:pt x="31" y="61"/>
                    <a:pt x="1" y="213"/>
                  </a:cubicBezTo>
                  <a:cubicBezTo>
                    <a:pt x="1" y="304"/>
                    <a:pt x="1" y="365"/>
                    <a:pt x="31" y="487"/>
                  </a:cubicBezTo>
                  <a:cubicBezTo>
                    <a:pt x="31" y="517"/>
                    <a:pt x="62" y="608"/>
                    <a:pt x="92" y="639"/>
                  </a:cubicBezTo>
                  <a:cubicBezTo>
                    <a:pt x="92" y="730"/>
                    <a:pt x="122" y="760"/>
                    <a:pt x="214" y="821"/>
                  </a:cubicBezTo>
                  <a:cubicBezTo>
                    <a:pt x="214" y="821"/>
                    <a:pt x="305" y="669"/>
                    <a:pt x="335" y="487"/>
                  </a:cubicBezTo>
                  <a:cubicBezTo>
                    <a:pt x="366" y="304"/>
                    <a:pt x="335" y="122"/>
                    <a:pt x="92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85" name="Google Shape;2485;p17"/>
            <p:cNvSpPr/>
            <p:nvPr/>
          </p:nvSpPr>
          <p:spPr>
            <a:xfrm>
              <a:off x="4117570" y="4706682"/>
              <a:ext cx="14129" cy="21182"/>
            </a:xfrm>
            <a:custGeom>
              <a:rect b="b" l="l" r="r" t="t"/>
              <a:pathLst>
                <a:path extrusionOk="0" h="913" w="609">
                  <a:moveTo>
                    <a:pt x="608" y="1"/>
                  </a:moveTo>
                  <a:cubicBezTo>
                    <a:pt x="304" y="31"/>
                    <a:pt x="183" y="244"/>
                    <a:pt x="122" y="487"/>
                  </a:cubicBezTo>
                  <a:cubicBezTo>
                    <a:pt x="31" y="700"/>
                    <a:pt x="0" y="913"/>
                    <a:pt x="0" y="913"/>
                  </a:cubicBezTo>
                  <a:cubicBezTo>
                    <a:pt x="152" y="791"/>
                    <a:pt x="243" y="669"/>
                    <a:pt x="365" y="548"/>
                  </a:cubicBezTo>
                  <a:cubicBezTo>
                    <a:pt x="487" y="487"/>
                    <a:pt x="517" y="365"/>
                    <a:pt x="547" y="305"/>
                  </a:cubicBezTo>
                  <a:cubicBezTo>
                    <a:pt x="608" y="213"/>
                    <a:pt x="608" y="92"/>
                    <a:pt x="608" y="62"/>
                  </a:cubicBezTo>
                  <a:lnTo>
                    <a:pt x="608" y="1"/>
                  </a:ln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86" name="Google Shape;2486;p17"/>
            <p:cNvSpPr/>
            <p:nvPr/>
          </p:nvSpPr>
          <p:spPr>
            <a:xfrm>
              <a:off x="4118266" y="4721507"/>
              <a:ext cx="18351" cy="8468"/>
            </a:xfrm>
            <a:custGeom>
              <a:rect b="b" l="l" r="r" t="t"/>
              <a:pathLst>
                <a:path extrusionOk="0" h="365" w="791">
                  <a:moveTo>
                    <a:pt x="548" y="0"/>
                  </a:moveTo>
                  <a:cubicBezTo>
                    <a:pt x="426" y="0"/>
                    <a:pt x="335" y="30"/>
                    <a:pt x="274" y="61"/>
                  </a:cubicBezTo>
                  <a:cubicBezTo>
                    <a:pt x="122" y="182"/>
                    <a:pt x="1" y="304"/>
                    <a:pt x="1" y="304"/>
                  </a:cubicBezTo>
                  <a:cubicBezTo>
                    <a:pt x="92" y="334"/>
                    <a:pt x="153" y="334"/>
                    <a:pt x="244" y="365"/>
                  </a:cubicBezTo>
                  <a:lnTo>
                    <a:pt x="396" y="365"/>
                  </a:lnTo>
                  <a:cubicBezTo>
                    <a:pt x="457" y="365"/>
                    <a:pt x="548" y="334"/>
                    <a:pt x="609" y="304"/>
                  </a:cubicBezTo>
                  <a:cubicBezTo>
                    <a:pt x="730" y="213"/>
                    <a:pt x="791" y="122"/>
                    <a:pt x="791" y="122"/>
                  </a:cubicBezTo>
                  <a:cubicBezTo>
                    <a:pt x="730" y="30"/>
                    <a:pt x="609" y="0"/>
                    <a:pt x="548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87" name="Google Shape;2487;p17"/>
            <p:cNvSpPr/>
            <p:nvPr/>
          </p:nvSpPr>
          <p:spPr>
            <a:xfrm>
              <a:off x="4110518" y="4708793"/>
              <a:ext cx="7772" cy="17655"/>
            </a:xfrm>
            <a:custGeom>
              <a:rect b="b" l="l" r="r" t="t"/>
              <a:pathLst>
                <a:path extrusionOk="0" h="761" w="335">
                  <a:moveTo>
                    <a:pt x="61" y="1"/>
                  </a:moveTo>
                  <a:cubicBezTo>
                    <a:pt x="61" y="1"/>
                    <a:pt x="0" y="122"/>
                    <a:pt x="0" y="274"/>
                  </a:cubicBezTo>
                  <a:cubicBezTo>
                    <a:pt x="0" y="335"/>
                    <a:pt x="0" y="426"/>
                    <a:pt x="31" y="548"/>
                  </a:cubicBezTo>
                  <a:cubicBezTo>
                    <a:pt x="31" y="578"/>
                    <a:pt x="61" y="609"/>
                    <a:pt x="92" y="700"/>
                  </a:cubicBezTo>
                  <a:cubicBezTo>
                    <a:pt x="152" y="700"/>
                    <a:pt x="183" y="730"/>
                    <a:pt x="213" y="761"/>
                  </a:cubicBezTo>
                  <a:cubicBezTo>
                    <a:pt x="213" y="761"/>
                    <a:pt x="304" y="609"/>
                    <a:pt x="335" y="457"/>
                  </a:cubicBezTo>
                  <a:cubicBezTo>
                    <a:pt x="335" y="396"/>
                    <a:pt x="335" y="274"/>
                    <a:pt x="304" y="214"/>
                  </a:cubicBezTo>
                  <a:cubicBezTo>
                    <a:pt x="244" y="122"/>
                    <a:pt x="183" y="62"/>
                    <a:pt x="61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88" name="Google Shape;2488;p17"/>
            <p:cNvSpPr/>
            <p:nvPr/>
          </p:nvSpPr>
          <p:spPr>
            <a:xfrm>
              <a:off x="3965958" y="4569872"/>
              <a:ext cx="14129" cy="22597"/>
            </a:xfrm>
            <a:custGeom>
              <a:rect b="b" l="l" r="r" t="t"/>
              <a:pathLst>
                <a:path extrusionOk="0" h="974" w="609">
                  <a:moveTo>
                    <a:pt x="517" y="1"/>
                  </a:moveTo>
                  <a:cubicBezTo>
                    <a:pt x="152" y="31"/>
                    <a:pt x="61" y="305"/>
                    <a:pt x="31" y="518"/>
                  </a:cubicBezTo>
                  <a:cubicBezTo>
                    <a:pt x="0" y="761"/>
                    <a:pt x="31" y="974"/>
                    <a:pt x="31" y="974"/>
                  </a:cubicBezTo>
                  <a:cubicBezTo>
                    <a:pt x="426" y="791"/>
                    <a:pt x="517" y="578"/>
                    <a:pt x="608" y="335"/>
                  </a:cubicBezTo>
                  <a:cubicBezTo>
                    <a:pt x="608" y="153"/>
                    <a:pt x="517" y="1"/>
                    <a:pt x="517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89" name="Google Shape;2489;p17"/>
            <p:cNvSpPr/>
            <p:nvPr/>
          </p:nvSpPr>
          <p:spPr>
            <a:xfrm>
              <a:off x="3969485" y="4586529"/>
              <a:ext cx="22574" cy="10881"/>
            </a:xfrm>
            <a:custGeom>
              <a:rect b="b" l="l" r="r" t="t"/>
              <a:pathLst>
                <a:path extrusionOk="0" h="469" w="973">
                  <a:moveTo>
                    <a:pt x="586" y="1"/>
                  </a:moveTo>
                  <a:cubicBezTo>
                    <a:pt x="459" y="1"/>
                    <a:pt x="354" y="40"/>
                    <a:pt x="274" y="104"/>
                  </a:cubicBezTo>
                  <a:cubicBezTo>
                    <a:pt x="61" y="195"/>
                    <a:pt x="0" y="347"/>
                    <a:pt x="0" y="347"/>
                  </a:cubicBezTo>
                  <a:cubicBezTo>
                    <a:pt x="183" y="408"/>
                    <a:pt x="365" y="468"/>
                    <a:pt x="517" y="468"/>
                  </a:cubicBezTo>
                  <a:cubicBezTo>
                    <a:pt x="669" y="408"/>
                    <a:pt x="760" y="377"/>
                    <a:pt x="821" y="347"/>
                  </a:cubicBezTo>
                  <a:cubicBezTo>
                    <a:pt x="973" y="225"/>
                    <a:pt x="973" y="104"/>
                    <a:pt x="973" y="104"/>
                  </a:cubicBezTo>
                  <a:cubicBezTo>
                    <a:pt x="829" y="32"/>
                    <a:pt x="699" y="1"/>
                    <a:pt x="586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90" name="Google Shape;2490;p17"/>
            <p:cNvSpPr/>
            <p:nvPr/>
          </p:nvSpPr>
          <p:spPr>
            <a:xfrm>
              <a:off x="3951134" y="4574117"/>
              <a:ext cx="14129" cy="18351"/>
            </a:xfrm>
            <a:custGeom>
              <a:rect b="b" l="l" r="r" t="t"/>
              <a:pathLst>
                <a:path extrusionOk="0" h="791" w="609">
                  <a:moveTo>
                    <a:pt x="31" y="0"/>
                  </a:moveTo>
                  <a:cubicBezTo>
                    <a:pt x="31" y="0"/>
                    <a:pt x="31" y="31"/>
                    <a:pt x="1" y="92"/>
                  </a:cubicBezTo>
                  <a:lnTo>
                    <a:pt x="1" y="274"/>
                  </a:lnTo>
                  <a:cubicBezTo>
                    <a:pt x="31" y="335"/>
                    <a:pt x="62" y="426"/>
                    <a:pt x="153" y="547"/>
                  </a:cubicBezTo>
                  <a:cubicBezTo>
                    <a:pt x="244" y="578"/>
                    <a:pt x="366" y="699"/>
                    <a:pt x="548" y="791"/>
                  </a:cubicBezTo>
                  <a:cubicBezTo>
                    <a:pt x="548" y="791"/>
                    <a:pt x="609" y="639"/>
                    <a:pt x="548" y="456"/>
                  </a:cubicBezTo>
                  <a:cubicBezTo>
                    <a:pt x="548" y="395"/>
                    <a:pt x="487" y="274"/>
                    <a:pt x="396" y="183"/>
                  </a:cubicBezTo>
                  <a:cubicBezTo>
                    <a:pt x="366" y="152"/>
                    <a:pt x="335" y="122"/>
                    <a:pt x="244" y="92"/>
                  </a:cubicBezTo>
                  <a:cubicBezTo>
                    <a:pt x="183" y="31"/>
                    <a:pt x="92" y="31"/>
                    <a:pt x="31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91" name="Google Shape;2491;p17"/>
            <p:cNvSpPr/>
            <p:nvPr/>
          </p:nvSpPr>
          <p:spPr>
            <a:xfrm>
              <a:off x="3994866" y="4537438"/>
              <a:ext cx="14129" cy="24708"/>
            </a:xfrm>
            <a:custGeom>
              <a:rect b="b" l="l" r="r" t="t"/>
              <a:pathLst>
                <a:path extrusionOk="0" h="1065" w="609">
                  <a:moveTo>
                    <a:pt x="396" y="1"/>
                  </a:moveTo>
                  <a:cubicBezTo>
                    <a:pt x="31" y="122"/>
                    <a:pt x="0" y="396"/>
                    <a:pt x="31" y="639"/>
                  </a:cubicBezTo>
                  <a:cubicBezTo>
                    <a:pt x="92" y="852"/>
                    <a:pt x="183" y="1065"/>
                    <a:pt x="183" y="1065"/>
                  </a:cubicBezTo>
                  <a:cubicBezTo>
                    <a:pt x="578" y="761"/>
                    <a:pt x="608" y="457"/>
                    <a:pt x="578" y="305"/>
                  </a:cubicBezTo>
                  <a:cubicBezTo>
                    <a:pt x="548" y="92"/>
                    <a:pt x="396" y="1"/>
                    <a:pt x="396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92" name="Google Shape;2492;p17"/>
            <p:cNvSpPr/>
            <p:nvPr/>
          </p:nvSpPr>
          <p:spPr>
            <a:xfrm>
              <a:off x="4004030" y="4549850"/>
              <a:ext cx="22597" cy="13015"/>
            </a:xfrm>
            <a:custGeom>
              <a:rect b="b" l="l" r="r" t="t"/>
              <a:pathLst>
                <a:path extrusionOk="0" h="561" w="974">
                  <a:moveTo>
                    <a:pt x="798" y="1"/>
                  </a:moveTo>
                  <a:cubicBezTo>
                    <a:pt x="669" y="1"/>
                    <a:pt x="554" y="29"/>
                    <a:pt x="487" y="74"/>
                  </a:cubicBezTo>
                  <a:cubicBezTo>
                    <a:pt x="335" y="104"/>
                    <a:pt x="244" y="165"/>
                    <a:pt x="183" y="256"/>
                  </a:cubicBezTo>
                  <a:cubicBezTo>
                    <a:pt x="31" y="408"/>
                    <a:pt x="1" y="560"/>
                    <a:pt x="1" y="560"/>
                  </a:cubicBezTo>
                  <a:cubicBezTo>
                    <a:pt x="61" y="560"/>
                    <a:pt x="136" y="547"/>
                    <a:pt x="214" y="547"/>
                  </a:cubicBezTo>
                  <a:cubicBezTo>
                    <a:pt x="254" y="547"/>
                    <a:pt x="294" y="550"/>
                    <a:pt x="335" y="560"/>
                  </a:cubicBezTo>
                  <a:cubicBezTo>
                    <a:pt x="457" y="530"/>
                    <a:pt x="517" y="530"/>
                    <a:pt x="578" y="469"/>
                  </a:cubicBezTo>
                  <a:cubicBezTo>
                    <a:pt x="760" y="438"/>
                    <a:pt x="821" y="347"/>
                    <a:pt x="852" y="286"/>
                  </a:cubicBezTo>
                  <a:cubicBezTo>
                    <a:pt x="973" y="134"/>
                    <a:pt x="943" y="13"/>
                    <a:pt x="943" y="13"/>
                  </a:cubicBezTo>
                  <a:cubicBezTo>
                    <a:pt x="894" y="5"/>
                    <a:pt x="845" y="1"/>
                    <a:pt x="798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93" name="Google Shape;2493;p17"/>
            <p:cNvSpPr/>
            <p:nvPr/>
          </p:nvSpPr>
          <p:spPr>
            <a:xfrm>
              <a:off x="3976538" y="4544491"/>
              <a:ext cx="20462" cy="17655"/>
            </a:xfrm>
            <a:custGeom>
              <a:rect b="b" l="l" r="r" t="t"/>
              <a:pathLst>
                <a:path extrusionOk="0" h="761" w="882">
                  <a:moveTo>
                    <a:pt x="61" y="1"/>
                  </a:moveTo>
                  <a:cubicBezTo>
                    <a:pt x="61" y="1"/>
                    <a:pt x="0" y="92"/>
                    <a:pt x="61" y="244"/>
                  </a:cubicBezTo>
                  <a:cubicBezTo>
                    <a:pt x="122" y="335"/>
                    <a:pt x="152" y="396"/>
                    <a:pt x="304" y="517"/>
                  </a:cubicBezTo>
                  <a:cubicBezTo>
                    <a:pt x="365" y="548"/>
                    <a:pt x="456" y="609"/>
                    <a:pt x="517" y="669"/>
                  </a:cubicBezTo>
                  <a:cubicBezTo>
                    <a:pt x="638" y="669"/>
                    <a:pt x="760" y="700"/>
                    <a:pt x="882" y="761"/>
                  </a:cubicBezTo>
                  <a:cubicBezTo>
                    <a:pt x="882" y="761"/>
                    <a:pt x="882" y="609"/>
                    <a:pt x="760" y="396"/>
                  </a:cubicBezTo>
                  <a:cubicBezTo>
                    <a:pt x="730" y="335"/>
                    <a:pt x="638" y="214"/>
                    <a:pt x="517" y="153"/>
                  </a:cubicBezTo>
                  <a:cubicBezTo>
                    <a:pt x="426" y="62"/>
                    <a:pt x="274" y="1"/>
                    <a:pt x="61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94" name="Google Shape;2494;p17"/>
            <p:cNvSpPr/>
            <p:nvPr/>
          </p:nvSpPr>
          <p:spPr>
            <a:xfrm>
              <a:off x="4047042" y="4503589"/>
              <a:ext cx="14848" cy="24708"/>
            </a:xfrm>
            <a:custGeom>
              <a:rect b="b" l="l" r="r" t="t"/>
              <a:pathLst>
                <a:path extrusionOk="0" h="1065" w="640">
                  <a:moveTo>
                    <a:pt x="244" y="1"/>
                  </a:moveTo>
                  <a:cubicBezTo>
                    <a:pt x="1" y="183"/>
                    <a:pt x="31" y="457"/>
                    <a:pt x="122" y="700"/>
                  </a:cubicBezTo>
                  <a:cubicBezTo>
                    <a:pt x="183" y="913"/>
                    <a:pt x="365" y="1065"/>
                    <a:pt x="365" y="1065"/>
                  </a:cubicBezTo>
                  <a:cubicBezTo>
                    <a:pt x="639" y="700"/>
                    <a:pt x="609" y="426"/>
                    <a:pt x="517" y="244"/>
                  </a:cubicBezTo>
                  <a:cubicBezTo>
                    <a:pt x="396" y="62"/>
                    <a:pt x="244" y="1"/>
                    <a:pt x="244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95" name="Google Shape;2495;p17"/>
            <p:cNvSpPr/>
            <p:nvPr/>
          </p:nvSpPr>
          <p:spPr>
            <a:xfrm>
              <a:off x="4059037" y="4511361"/>
              <a:ext cx="19070" cy="16936"/>
            </a:xfrm>
            <a:custGeom>
              <a:rect b="b" l="l" r="r" t="t"/>
              <a:pathLst>
                <a:path extrusionOk="0" h="730" w="822">
                  <a:moveTo>
                    <a:pt x="821" y="0"/>
                  </a:moveTo>
                  <a:cubicBezTo>
                    <a:pt x="700" y="0"/>
                    <a:pt x="608" y="0"/>
                    <a:pt x="548" y="61"/>
                  </a:cubicBezTo>
                  <a:cubicBezTo>
                    <a:pt x="456" y="61"/>
                    <a:pt x="396" y="91"/>
                    <a:pt x="365" y="122"/>
                  </a:cubicBezTo>
                  <a:cubicBezTo>
                    <a:pt x="244" y="213"/>
                    <a:pt x="152" y="304"/>
                    <a:pt x="122" y="395"/>
                  </a:cubicBezTo>
                  <a:cubicBezTo>
                    <a:pt x="0" y="578"/>
                    <a:pt x="0" y="730"/>
                    <a:pt x="0" y="730"/>
                  </a:cubicBezTo>
                  <a:cubicBezTo>
                    <a:pt x="274" y="699"/>
                    <a:pt x="426" y="608"/>
                    <a:pt x="548" y="517"/>
                  </a:cubicBezTo>
                  <a:cubicBezTo>
                    <a:pt x="669" y="426"/>
                    <a:pt x="730" y="365"/>
                    <a:pt x="760" y="274"/>
                  </a:cubicBezTo>
                  <a:cubicBezTo>
                    <a:pt x="821" y="213"/>
                    <a:pt x="821" y="122"/>
                    <a:pt x="821" y="91"/>
                  </a:cubicBezTo>
                  <a:lnTo>
                    <a:pt x="821" y="0"/>
                  </a:ln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96" name="Google Shape;2496;p17"/>
            <p:cNvSpPr/>
            <p:nvPr/>
          </p:nvSpPr>
          <p:spPr>
            <a:xfrm>
              <a:off x="4030826" y="4514888"/>
              <a:ext cx="21878" cy="14129"/>
            </a:xfrm>
            <a:custGeom>
              <a:rect b="b" l="l" r="r" t="t"/>
              <a:pathLst>
                <a:path extrusionOk="0" h="609" w="943">
                  <a:moveTo>
                    <a:pt x="61" y="0"/>
                  </a:moveTo>
                  <a:cubicBezTo>
                    <a:pt x="61" y="0"/>
                    <a:pt x="61" y="61"/>
                    <a:pt x="1" y="91"/>
                  </a:cubicBezTo>
                  <a:cubicBezTo>
                    <a:pt x="1" y="122"/>
                    <a:pt x="1" y="213"/>
                    <a:pt x="61" y="274"/>
                  </a:cubicBezTo>
                  <a:cubicBezTo>
                    <a:pt x="92" y="304"/>
                    <a:pt x="92" y="334"/>
                    <a:pt x="122" y="395"/>
                  </a:cubicBezTo>
                  <a:cubicBezTo>
                    <a:pt x="153" y="426"/>
                    <a:pt x="244" y="456"/>
                    <a:pt x="305" y="517"/>
                  </a:cubicBezTo>
                  <a:cubicBezTo>
                    <a:pt x="457" y="578"/>
                    <a:pt x="700" y="608"/>
                    <a:pt x="943" y="608"/>
                  </a:cubicBezTo>
                  <a:cubicBezTo>
                    <a:pt x="943" y="608"/>
                    <a:pt x="912" y="456"/>
                    <a:pt x="761" y="304"/>
                  </a:cubicBezTo>
                  <a:cubicBezTo>
                    <a:pt x="609" y="152"/>
                    <a:pt x="396" y="61"/>
                    <a:pt x="61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97" name="Google Shape;2497;p17"/>
            <p:cNvSpPr/>
            <p:nvPr/>
          </p:nvSpPr>
          <p:spPr>
            <a:xfrm>
              <a:off x="4015305" y="4510642"/>
              <a:ext cx="17655" cy="33872"/>
            </a:xfrm>
            <a:custGeom>
              <a:rect b="b" l="l" r="r" t="t"/>
              <a:pathLst>
                <a:path extrusionOk="0" h="1460" w="761">
                  <a:moveTo>
                    <a:pt x="305" y="1"/>
                  </a:moveTo>
                  <a:cubicBezTo>
                    <a:pt x="1" y="335"/>
                    <a:pt x="1" y="730"/>
                    <a:pt x="122" y="1004"/>
                  </a:cubicBezTo>
                  <a:cubicBezTo>
                    <a:pt x="214" y="1247"/>
                    <a:pt x="426" y="1460"/>
                    <a:pt x="426" y="1460"/>
                  </a:cubicBezTo>
                  <a:cubicBezTo>
                    <a:pt x="761" y="882"/>
                    <a:pt x="730" y="548"/>
                    <a:pt x="578" y="305"/>
                  </a:cubicBezTo>
                  <a:cubicBezTo>
                    <a:pt x="487" y="92"/>
                    <a:pt x="305" y="1"/>
                    <a:pt x="305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98" name="Google Shape;2498;p17"/>
            <p:cNvSpPr/>
            <p:nvPr/>
          </p:nvSpPr>
          <p:spPr>
            <a:xfrm>
              <a:off x="4029410" y="4518414"/>
              <a:ext cx="21182" cy="26100"/>
            </a:xfrm>
            <a:custGeom>
              <a:rect b="b" l="l" r="r" t="t"/>
              <a:pathLst>
                <a:path extrusionOk="0" h="1125" w="913">
                  <a:moveTo>
                    <a:pt x="913" y="0"/>
                  </a:moveTo>
                  <a:cubicBezTo>
                    <a:pt x="791" y="0"/>
                    <a:pt x="670" y="61"/>
                    <a:pt x="609" y="91"/>
                  </a:cubicBezTo>
                  <a:cubicBezTo>
                    <a:pt x="518" y="122"/>
                    <a:pt x="457" y="182"/>
                    <a:pt x="366" y="243"/>
                  </a:cubicBezTo>
                  <a:cubicBezTo>
                    <a:pt x="244" y="365"/>
                    <a:pt x="183" y="517"/>
                    <a:pt x="122" y="608"/>
                  </a:cubicBezTo>
                  <a:cubicBezTo>
                    <a:pt x="1" y="882"/>
                    <a:pt x="1" y="1125"/>
                    <a:pt x="1" y="1125"/>
                  </a:cubicBezTo>
                  <a:cubicBezTo>
                    <a:pt x="305" y="973"/>
                    <a:pt x="487" y="851"/>
                    <a:pt x="548" y="730"/>
                  </a:cubicBezTo>
                  <a:cubicBezTo>
                    <a:pt x="730" y="608"/>
                    <a:pt x="791" y="517"/>
                    <a:pt x="822" y="395"/>
                  </a:cubicBezTo>
                  <a:cubicBezTo>
                    <a:pt x="913" y="274"/>
                    <a:pt x="913" y="213"/>
                    <a:pt x="913" y="122"/>
                  </a:cubicBezTo>
                  <a:lnTo>
                    <a:pt x="913" y="0"/>
                  </a:ln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99" name="Google Shape;2499;p17"/>
            <p:cNvSpPr/>
            <p:nvPr/>
          </p:nvSpPr>
          <p:spPr>
            <a:xfrm>
              <a:off x="3997696" y="4530385"/>
              <a:ext cx="24685" cy="15846"/>
            </a:xfrm>
            <a:custGeom>
              <a:rect b="b" l="l" r="r" t="t"/>
              <a:pathLst>
                <a:path extrusionOk="0" h="683" w="1064">
                  <a:moveTo>
                    <a:pt x="30" y="1"/>
                  </a:moveTo>
                  <a:cubicBezTo>
                    <a:pt x="30" y="1"/>
                    <a:pt x="30" y="31"/>
                    <a:pt x="0" y="92"/>
                  </a:cubicBezTo>
                  <a:cubicBezTo>
                    <a:pt x="0" y="183"/>
                    <a:pt x="0" y="244"/>
                    <a:pt x="30" y="366"/>
                  </a:cubicBezTo>
                  <a:cubicBezTo>
                    <a:pt x="61" y="396"/>
                    <a:pt x="61" y="426"/>
                    <a:pt x="152" y="518"/>
                  </a:cubicBezTo>
                  <a:cubicBezTo>
                    <a:pt x="182" y="548"/>
                    <a:pt x="243" y="639"/>
                    <a:pt x="334" y="639"/>
                  </a:cubicBezTo>
                  <a:cubicBezTo>
                    <a:pt x="463" y="661"/>
                    <a:pt x="623" y="682"/>
                    <a:pt x="812" y="682"/>
                  </a:cubicBezTo>
                  <a:cubicBezTo>
                    <a:pt x="891" y="682"/>
                    <a:pt x="975" y="678"/>
                    <a:pt x="1064" y="670"/>
                  </a:cubicBezTo>
                  <a:cubicBezTo>
                    <a:pt x="1064" y="670"/>
                    <a:pt x="1003" y="426"/>
                    <a:pt x="851" y="305"/>
                  </a:cubicBezTo>
                  <a:cubicBezTo>
                    <a:pt x="730" y="92"/>
                    <a:pt x="456" y="1"/>
                    <a:pt x="30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00" name="Google Shape;2500;p17"/>
            <p:cNvSpPr/>
            <p:nvPr/>
          </p:nvSpPr>
          <p:spPr>
            <a:xfrm>
              <a:off x="4101354" y="4488092"/>
              <a:ext cx="10602" cy="23293"/>
            </a:xfrm>
            <a:custGeom>
              <a:rect b="b" l="l" r="r" t="t"/>
              <a:pathLst>
                <a:path extrusionOk="0" h="1004" w="457">
                  <a:moveTo>
                    <a:pt x="365" y="0"/>
                  </a:moveTo>
                  <a:cubicBezTo>
                    <a:pt x="243" y="61"/>
                    <a:pt x="122" y="152"/>
                    <a:pt x="91" y="243"/>
                  </a:cubicBezTo>
                  <a:cubicBezTo>
                    <a:pt x="0" y="365"/>
                    <a:pt x="0" y="486"/>
                    <a:pt x="0" y="608"/>
                  </a:cubicBezTo>
                  <a:cubicBezTo>
                    <a:pt x="0" y="821"/>
                    <a:pt x="122" y="1003"/>
                    <a:pt x="122" y="1003"/>
                  </a:cubicBezTo>
                  <a:cubicBezTo>
                    <a:pt x="304" y="851"/>
                    <a:pt x="395" y="699"/>
                    <a:pt x="426" y="638"/>
                  </a:cubicBezTo>
                  <a:cubicBezTo>
                    <a:pt x="456" y="486"/>
                    <a:pt x="456" y="365"/>
                    <a:pt x="456" y="304"/>
                  </a:cubicBezTo>
                  <a:cubicBezTo>
                    <a:pt x="456" y="182"/>
                    <a:pt x="426" y="91"/>
                    <a:pt x="395" y="61"/>
                  </a:cubicBezTo>
                  <a:cubicBezTo>
                    <a:pt x="395" y="30"/>
                    <a:pt x="365" y="0"/>
                    <a:pt x="365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01" name="Google Shape;2501;p17"/>
            <p:cNvSpPr/>
            <p:nvPr/>
          </p:nvSpPr>
          <p:spPr>
            <a:xfrm>
              <a:off x="4107687" y="4500249"/>
              <a:ext cx="20486" cy="12528"/>
            </a:xfrm>
            <a:custGeom>
              <a:rect b="b" l="l" r="r" t="t"/>
              <a:pathLst>
                <a:path extrusionOk="0" h="540" w="883">
                  <a:moveTo>
                    <a:pt x="647" y="0"/>
                  </a:moveTo>
                  <a:cubicBezTo>
                    <a:pt x="578" y="0"/>
                    <a:pt x="517" y="8"/>
                    <a:pt x="457" y="23"/>
                  </a:cubicBezTo>
                  <a:cubicBezTo>
                    <a:pt x="335" y="84"/>
                    <a:pt x="274" y="145"/>
                    <a:pt x="183" y="236"/>
                  </a:cubicBezTo>
                  <a:cubicBezTo>
                    <a:pt x="31" y="388"/>
                    <a:pt x="1" y="540"/>
                    <a:pt x="1" y="540"/>
                  </a:cubicBezTo>
                  <a:cubicBezTo>
                    <a:pt x="244" y="540"/>
                    <a:pt x="396" y="479"/>
                    <a:pt x="548" y="418"/>
                  </a:cubicBezTo>
                  <a:cubicBezTo>
                    <a:pt x="639" y="388"/>
                    <a:pt x="730" y="297"/>
                    <a:pt x="761" y="266"/>
                  </a:cubicBezTo>
                  <a:cubicBezTo>
                    <a:pt x="852" y="236"/>
                    <a:pt x="882" y="145"/>
                    <a:pt x="882" y="114"/>
                  </a:cubicBezTo>
                  <a:lnTo>
                    <a:pt x="882" y="23"/>
                  </a:lnTo>
                  <a:cubicBezTo>
                    <a:pt x="791" y="8"/>
                    <a:pt x="715" y="0"/>
                    <a:pt x="647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02" name="Google Shape;2502;p17"/>
            <p:cNvSpPr/>
            <p:nvPr/>
          </p:nvSpPr>
          <p:spPr>
            <a:xfrm>
              <a:off x="4086529" y="4490203"/>
              <a:ext cx="16240" cy="21182"/>
            </a:xfrm>
            <a:custGeom>
              <a:rect b="b" l="l" r="r" t="t"/>
              <a:pathLst>
                <a:path extrusionOk="0" h="913" w="700">
                  <a:moveTo>
                    <a:pt x="153" y="0"/>
                  </a:moveTo>
                  <a:cubicBezTo>
                    <a:pt x="153" y="0"/>
                    <a:pt x="122" y="0"/>
                    <a:pt x="62" y="61"/>
                  </a:cubicBezTo>
                  <a:cubicBezTo>
                    <a:pt x="31" y="91"/>
                    <a:pt x="1" y="122"/>
                    <a:pt x="1" y="213"/>
                  </a:cubicBezTo>
                  <a:lnTo>
                    <a:pt x="1" y="274"/>
                  </a:lnTo>
                  <a:cubicBezTo>
                    <a:pt x="1" y="304"/>
                    <a:pt x="1" y="304"/>
                    <a:pt x="31" y="365"/>
                  </a:cubicBezTo>
                  <a:cubicBezTo>
                    <a:pt x="31" y="395"/>
                    <a:pt x="62" y="426"/>
                    <a:pt x="62" y="426"/>
                  </a:cubicBezTo>
                  <a:cubicBezTo>
                    <a:pt x="62" y="456"/>
                    <a:pt x="122" y="517"/>
                    <a:pt x="153" y="517"/>
                  </a:cubicBezTo>
                  <a:cubicBezTo>
                    <a:pt x="274" y="730"/>
                    <a:pt x="426" y="851"/>
                    <a:pt x="700" y="912"/>
                  </a:cubicBezTo>
                  <a:cubicBezTo>
                    <a:pt x="700" y="912"/>
                    <a:pt x="700" y="760"/>
                    <a:pt x="609" y="578"/>
                  </a:cubicBezTo>
                  <a:cubicBezTo>
                    <a:pt x="609" y="547"/>
                    <a:pt x="578" y="517"/>
                    <a:pt x="518" y="426"/>
                  </a:cubicBezTo>
                  <a:cubicBezTo>
                    <a:pt x="487" y="395"/>
                    <a:pt x="457" y="365"/>
                    <a:pt x="426" y="274"/>
                  </a:cubicBezTo>
                  <a:cubicBezTo>
                    <a:pt x="335" y="213"/>
                    <a:pt x="214" y="122"/>
                    <a:pt x="153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03" name="Google Shape;2503;p17"/>
            <p:cNvSpPr/>
            <p:nvPr/>
          </p:nvSpPr>
          <p:spPr>
            <a:xfrm>
              <a:off x="4130957" y="4478209"/>
              <a:ext cx="15544" cy="20486"/>
            </a:xfrm>
            <a:custGeom>
              <a:rect b="b" l="l" r="r" t="t"/>
              <a:pathLst>
                <a:path extrusionOk="0" h="883" w="670">
                  <a:moveTo>
                    <a:pt x="609" y="1"/>
                  </a:moveTo>
                  <a:cubicBezTo>
                    <a:pt x="214" y="1"/>
                    <a:pt x="92" y="213"/>
                    <a:pt x="31" y="456"/>
                  </a:cubicBezTo>
                  <a:cubicBezTo>
                    <a:pt x="1" y="639"/>
                    <a:pt x="1" y="882"/>
                    <a:pt x="1" y="882"/>
                  </a:cubicBezTo>
                  <a:cubicBezTo>
                    <a:pt x="396" y="730"/>
                    <a:pt x="548" y="487"/>
                    <a:pt x="639" y="335"/>
                  </a:cubicBezTo>
                  <a:cubicBezTo>
                    <a:pt x="670" y="153"/>
                    <a:pt x="609" y="1"/>
                    <a:pt x="609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04" name="Google Shape;2504;p17"/>
            <p:cNvSpPr/>
            <p:nvPr/>
          </p:nvSpPr>
          <p:spPr>
            <a:xfrm>
              <a:off x="4132372" y="4495284"/>
              <a:ext cx="24012" cy="9651"/>
            </a:xfrm>
            <a:custGeom>
              <a:rect b="b" l="l" r="r" t="t"/>
              <a:pathLst>
                <a:path extrusionOk="0" h="416" w="1035">
                  <a:moveTo>
                    <a:pt x="586" y="0"/>
                  </a:moveTo>
                  <a:cubicBezTo>
                    <a:pt x="480" y="0"/>
                    <a:pt x="386" y="28"/>
                    <a:pt x="305" y="55"/>
                  </a:cubicBezTo>
                  <a:cubicBezTo>
                    <a:pt x="122" y="146"/>
                    <a:pt x="1" y="237"/>
                    <a:pt x="1" y="237"/>
                  </a:cubicBezTo>
                  <a:cubicBezTo>
                    <a:pt x="122" y="298"/>
                    <a:pt x="244" y="328"/>
                    <a:pt x="305" y="359"/>
                  </a:cubicBezTo>
                  <a:cubicBezTo>
                    <a:pt x="365" y="359"/>
                    <a:pt x="457" y="389"/>
                    <a:pt x="517" y="389"/>
                  </a:cubicBezTo>
                  <a:cubicBezTo>
                    <a:pt x="564" y="408"/>
                    <a:pt x="606" y="415"/>
                    <a:pt x="642" y="415"/>
                  </a:cubicBezTo>
                  <a:cubicBezTo>
                    <a:pt x="723" y="415"/>
                    <a:pt x="779" y="380"/>
                    <a:pt x="821" y="359"/>
                  </a:cubicBezTo>
                  <a:cubicBezTo>
                    <a:pt x="973" y="298"/>
                    <a:pt x="1034" y="176"/>
                    <a:pt x="1034" y="176"/>
                  </a:cubicBezTo>
                  <a:cubicBezTo>
                    <a:pt x="866" y="42"/>
                    <a:pt x="717" y="0"/>
                    <a:pt x="586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05" name="Google Shape;2505;p17"/>
            <p:cNvSpPr/>
            <p:nvPr/>
          </p:nvSpPr>
          <p:spPr>
            <a:xfrm>
              <a:off x="4118266" y="4476097"/>
              <a:ext cx="11322" cy="21182"/>
            </a:xfrm>
            <a:custGeom>
              <a:rect b="b" l="l" r="r" t="t"/>
              <a:pathLst>
                <a:path extrusionOk="0" h="913" w="488">
                  <a:moveTo>
                    <a:pt x="92" y="0"/>
                  </a:moveTo>
                  <a:cubicBezTo>
                    <a:pt x="92" y="0"/>
                    <a:pt x="1" y="92"/>
                    <a:pt x="1" y="274"/>
                  </a:cubicBezTo>
                  <a:cubicBezTo>
                    <a:pt x="1" y="365"/>
                    <a:pt x="31" y="456"/>
                    <a:pt x="92" y="578"/>
                  </a:cubicBezTo>
                  <a:cubicBezTo>
                    <a:pt x="122" y="608"/>
                    <a:pt x="153" y="699"/>
                    <a:pt x="213" y="760"/>
                  </a:cubicBezTo>
                  <a:cubicBezTo>
                    <a:pt x="274" y="821"/>
                    <a:pt x="335" y="851"/>
                    <a:pt x="426" y="912"/>
                  </a:cubicBezTo>
                  <a:cubicBezTo>
                    <a:pt x="426" y="912"/>
                    <a:pt x="487" y="760"/>
                    <a:pt x="487" y="578"/>
                  </a:cubicBezTo>
                  <a:cubicBezTo>
                    <a:pt x="487" y="456"/>
                    <a:pt x="457" y="396"/>
                    <a:pt x="426" y="274"/>
                  </a:cubicBezTo>
                  <a:cubicBezTo>
                    <a:pt x="335" y="152"/>
                    <a:pt x="213" y="92"/>
                    <a:pt x="92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06" name="Google Shape;2506;p17"/>
            <p:cNvSpPr/>
            <p:nvPr/>
          </p:nvSpPr>
          <p:spPr>
            <a:xfrm>
              <a:off x="3954660" y="4634043"/>
              <a:ext cx="24708" cy="24012"/>
            </a:xfrm>
            <a:custGeom>
              <a:rect b="b" l="l" r="r" t="t"/>
              <a:pathLst>
                <a:path extrusionOk="0" h="1035" w="1065">
                  <a:moveTo>
                    <a:pt x="518" y="1"/>
                  </a:moveTo>
                  <a:lnTo>
                    <a:pt x="518" y="1"/>
                  </a:lnTo>
                  <a:cubicBezTo>
                    <a:pt x="1" y="578"/>
                    <a:pt x="822" y="1034"/>
                    <a:pt x="822" y="1034"/>
                  </a:cubicBezTo>
                  <a:cubicBezTo>
                    <a:pt x="1065" y="578"/>
                    <a:pt x="974" y="305"/>
                    <a:pt x="852" y="183"/>
                  </a:cubicBezTo>
                  <a:cubicBezTo>
                    <a:pt x="700" y="31"/>
                    <a:pt x="518" y="1"/>
                    <a:pt x="518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07" name="Google Shape;2507;p17"/>
            <p:cNvSpPr/>
            <p:nvPr/>
          </p:nvSpPr>
          <p:spPr>
            <a:xfrm>
              <a:off x="3977234" y="4636873"/>
              <a:ext cx="19766" cy="20486"/>
            </a:xfrm>
            <a:custGeom>
              <a:rect b="b" l="l" r="r" t="t"/>
              <a:pathLst>
                <a:path extrusionOk="0" h="883" w="852">
                  <a:moveTo>
                    <a:pt x="760" y="1"/>
                  </a:moveTo>
                  <a:cubicBezTo>
                    <a:pt x="335" y="122"/>
                    <a:pt x="153" y="335"/>
                    <a:pt x="92" y="517"/>
                  </a:cubicBezTo>
                  <a:cubicBezTo>
                    <a:pt x="1" y="730"/>
                    <a:pt x="31" y="882"/>
                    <a:pt x="31" y="882"/>
                  </a:cubicBezTo>
                  <a:cubicBezTo>
                    <a:pt x="548" y="639"/>
                    <a:pt x="730" y="426"/>
                    <a:pt x="791" y="274"/>
                  </a:cubicBezTo>
                  <a:cubicBezTo>
                    <a:pt x="852" y="122"/>
                    <a:pt x="760" y="1"/>
                    <a:pt x="760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08" name="Google Shape;2508;p17"/>
            <p:cNvSpPr/>
            <p:nvPr/>
          </p:nvSpPr>
          <p:spPr>
            <a:xfrm>
              <a:off x="3945751" y="4649703"/>
              <a:ext cx="26564" cy="10556"/>
            </a:xfrm>
            <a:custGeom>
              <a:rect b="b" l="l" r="r" t="t"/>
              <a:pathLst>
                <a:path extrusionOk="0" h="455" w="1145">
                  <a:moveTo>
                    <a:pt x="452" y="1"/>
                  </a:moveTo>
                  <a:cubicBezTo>
                    <a:pt x="328" y="1"/>
                    <a:pt x="184" y="25"/>
                    <a:pt x="20" y="86"/>
                  </a:cubicBezTo>
                  <a:cubicBezTo>
                    <a:pt x="20" y="111"/>
                    <a:pt x="0" y="455"/>
                    <a:pt x="608" y="455"/>
                  </a:cubicBezTo>
                  <a:cubicBezTo>
                    <a:pt x="750" y="455"/>
                    <a:pt x="926" y="436"/>
                    <a:pt x="1145" y="390"/>
                  </a:cubicBezTo>
                  <a:cubicBezTo>
                    <a:pt x="1145" y="390"/>
                    <a:pt x="950" y="1"/>
                    <a:pt x="452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09" name="Google Shape;2509;p17"/>
            <p:cNvSpPr/>
            <p:nvPr/>
          </p:nvSpPr>
          <p:spPr>
            <a:xfrm>
              <a:off x="3980760" y="4612189"/>
              <a:ext cx="23989" cy="24012"/>
            </a:xfrm>
            <a:custGeom>
              <a:rect b="b" l="l" r="r" t="t"/>
              <a:pathLst>
                <a:path extrusionOk="0" h="1035" w="1034">
                  <a:moveTo>
                    <a:pt x="548" y="1"/>
                  </a:moveTo>
                  <a:cubicBezTo>
                    <a:pt x="1" y="578"/>
                    <a:pt x="821" y="1034"/>
                    <a:pt x="821" y="1034"/>
                  </a:cubicBezTo>
                  <a:cubicBezTo>
                    <a:pt x="1034" y="578"/>
                    <a:pt x="943" y="305"/>
                    <a:pt x="882" y="183"/>
                  </a:cubicBezTo>
                  <a:cubicBezTo>
                    <a:pt x="730" y="31"/>
                    <a:pt x="548" y="1"/>
                    <a:pt x="548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10" name="Google Shape;2510;p17"/>
            <p:cNvSpPr/>
            <p:nvPr/>
          </p:nvSpPr>
          <p:spPr>
            <a:xfrm>
              <a:off x="4002614" y="4615019"/>
              <a:ext cx="19766" cy="19766"/>
            </a:xfrm>
            <a:custGeom>
              <a:rect b="b" l="l" r="r" t="t"/>
              <a:pathLst>
                <a:path extrusionOk="0" h="852" w="852">
                  <a:moveTo>
                    <a:pt x="761" y="0"/>
                  </a:moveTo>
                  <a:cubicBezTo>
                    <a:pt x="366" y="91"/>
                    <a:pt x="153" y="335"/>
                    <a:pt x="92" y="517"/>
                  </a:cubicBezTo>
                  <a:cubicBezTo>
                    <a:pt x="1" y="699"/>
                    <a:pt x="62" y="851"/>
                    <a:pt x="62" y="851"/>
                  </a:cubicBezTo>
                  <a:cubicBezTo>
                    <a:pt x="578" y="639"/>
                    <a:pt x="730" y="395"/>
                    <a:pt x="821" y="243"/>
                  </a:cubicBezTo>
                  <a:cubicBezTo>
                    <a:pt x="852" y="91"/>
                    <a:pt x="761" y="0"/>
                    <a:pt x="761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11" name="Google Shape;2511;p17"/>
            <p:cNvSpPr/>
            <p:nvPr/>
          </p:nvSpPr>
          <p:spPr>
            <a:xfrm>
              <a:off x="3972292" y="4627849"/>
              <a:ext cx="25427" cy="10301"/>
            </a:xfrm>
            <a:custGeom>
              <a:rect b="b" l="l" r="r" t="t"/>
              <a:pathLst>
                <a:path extrusionOk="0" h="444" w="1096">
                  <a:moveTo>
                    <a:pt x="418" y="0"/>
                  </a:moveTo>
                  <a:cubicBezTo>
                    <a:pt x="297" y="0"/>
                    <a:pt x="159" y="25"/>
                    <a:pt x="1" y="86"/>
                  </a:cubicBezTo>
                  <a:cubicBezTo>
                    <a:pt x="1" y="111"/>
                    <a:pt x="1" y="443"/>
                    <a:pt x="607" y="443"/>
                  </a:cubicBezTo>
                  <a:cubicBezTo>
                    <a:pt x="739" y="443"/>
                    <a:pt x="900" y="428"/>
                    <a:pt x="1095" y="390"/>
                  </a:cubicBezTo>
                  <a:cubicBezTo>
                    <a:pt x="1095" y="390"/>
                    <a:pt x="900" y="0"/>
                    <a:pt x="418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12" name="Google Shape;2512;p17"/>
            <p:cNvSpPr/>
            <p:nvPr/>
          </p:nvSpPr>
          <p:spPr>
            <a:xfrm>
              <a:off x="4104161" y="4625645"/>
              <a:ext cx="23293" cy="15521"/>
            </a:xfrm>
            <a:custGeom>
              <a:rect b="b" l="l" r="r" t="t"/>
              <a:pathLst>
                <a:path extrusionOk="0" h="669" w="1004">
                  <a:moveTo>
                    <a:pt x="666" y="1"/>
                  </a:moveTo>
                  <a:cubicBezTo>
                    <a:pt x="254" y="1"/>
                    <a:pt x="1" y="545"/>
                    <a:pt x="1" y="545"/>
                  </a:cubicBezTo>
                  <a:cubicBezTo>
                    <a:pt x="187" y="632"/>
                    <a:pt x="338" y="668"/>
                    <a:pt x="461" y="668"/>
                  </a:cubicBezTo>
                  <a:cubicBezTo>
                    <a:pt x="640" y="668"/>
                    <a:pt x="762" y="592"/>
                    <a:pt x="852" y="485"/>
                  </a:cubicBezTo>
                  <a:cubicBezTo>
                    <a:pt x="943" y="333"/>
                    <a:pt x="1004" y="120"/>
                    <a:pt x="1004" y="120"/>
                  </a:cubicBezTo>
                  <a:cubicBezTo>
                    <a:pt x="882" y="35"/>
                    <a:pt x="769" y="1"/>
                    <a:pt x="666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13" name="Google Shape;2513;p17"/>
            <p:cNvSpPr/>
            <p:nvPr/>
          </p:nvSpPr>
          <p:spPr>
            <a:xfrm>
              <a:off x="4104880" y="4642604"/>
              <a:ext cx="21182" cy="15637"/>
            </a:xfrm>
            <a:custGeom>
              <a:rect b="b" l="l" r="r" t="t"/>
              <a:pathLst>
                <a:path extrusionOk="0" h="674" w="913">
                  <a:moveTo>
                    <a:pt x="176" y="0"/>
                  </a:moveTo>
                  <a:cubicBezTo>
                    <a:pt x="68" y="0"/>
                    <a:pt x="0" y="27"/>
                    <a:pt x="0" y="27"/>
                  </a:cubicBezTo>
                  <a:cubicBezTo>
                    <a:pt x="274" y="513"/>
                    <a:pt x="517" y="665"/>
                    <a:pt x="669" y="665"/>
                  </a:cubicBezTo>
                  <a:cubicBezTo>
                    <a:pt x="705" y="672"/>
                    <a:pt x="737" y="674"/>
                    <a:pt x="764" y="674"/>
                  </a:cubicBezTo>
                  <a:cubicBezTo>
                    <a:pt x="873" y="674"/>
                    <a:pt x="912" y="635"/>
                    <a:pt x="912" y="635"/>
                  </a:cubicBezTo>
                  <a:cubicBezTo>
                    <a:pt x="760" y="240"/>
                    <a:pt x="547" y="88"/>
                    <a:pt x="365" y="27"/>
                  </a:cubicBezTo>
                  <a:cubicBezTo>
                    <a:pt x="294" y="7"/>
                    <a:pt x="230" y="0"/>
                    <a:pt x="176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14" name="Google Shape;2514;p17"/>
            <p:cNvSpPr/>
            <p:nvPr/>
          </p:nvSpPr>
          <p:spPr>
            <a:xfrm>
              <a:off x="4094301" y="4611493"/>
              <a:ext cx="21182" cy="25404"/>
            </a:xfrm>
            <a:custGeom>
              <a:rect b="b" l="l" r="r" t="t"/>
              <a:pathLst>
                <a:path extrusionOk="0" h="1095" w="913">
                  <a:moveTo>
                    <a:pt x="547" y="0"/>
                  </a:moveTo>
                  <a:cubicBezTo>
                    <a:pt x="547" y="0"/>
                    <a:pt x="0" y="0"/>
                    <a:pt x="365" y="1095"/>
                  </a:cubicBezTo>
                  <a:cubicBezTo>
                    <a:pt x="365" y="1095"/>
                    <a:pt x="912" y="699"/>
                    <a:pt x="547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15" name="Google Shape;2515;p17"/>
            <p:cNvSpPr/>
            <p:nvPr/>
          </p:nvSpPr>
          <p:spPr>
            <a:xfrm>
              <a:off x="4097108" y="4690025"/>
              <a:ext cx="24708" cy="10788"/>
            </a:xfrm>
            <a:custGeom>
              <a:rect b="b" l="l" r="r" t="t"/>
              <a:pathLst>
                <a:path extrusionOk="0" h="465" w="1065">
                  <a:moveTo>
                    <a:pt x="609" y="1"/>
                  </a:moveTo>
                  <a:cubicBezTo>
                    <a:pt x="278" y="1"/>
                    <a:pt x="1" y="263"/>
                    <a:pt x="1" y="263"/>
                  </a:cubicBezTo>
                  <a:cubicBezTo>
                    <a:pt x="250" y="405"/>
                    <a:pt x="447" y="464"/>
                    <a:pt x="592" y="464"/>
                  </a:cubicBezTo>
                  <a:cubicBezTo>
                    <a:pt x="695" y="464"/>
                    <a:pt x="771" y="435"/>
                    <a:pt x="822" y="384"/>
                  </a:cubicBezTo>
                  <a:cubicBezTo>
                    <a:pt x="973" y="354"/>
                    <a:pt x="1065" y="202"/>
                    <a:pt x="1065" y="202"/>
                  </a:cubicBezTo>
                  <a:cubicBezTo>
                    <a:pt x="915" y="52"/>
                    <a:pt x="757" y="1"/>
                    <a:pt x="609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16" name="Google Shape;2516;p17"/>
            <p:cNvSpPr/>
            <p:nvPr/>
          </p:nvSpPr>
          <p:spPr>
            <a:xfrm>
              <a:off x="4097108" y="4699629"/>
              <a:ext cx="17655" cy="16704"/>
            </a:xfrm>
            <a:custGeom>
              <a:rect b="b" l="l" r="r" t="t"/>
              <a:pathLst>
                <a:path extrusionOk="0" h="720" w="761">
                  <a:moveTo>
                    <a:pt x="1" y="1"/>
                  </a:moveTo>
                  <a:cubicBezTo>
                    <a:pt x="153" y="396"/>
                    <a:pt x="335" y="609"/>
                    <a:pt x="487" y="669"/>
                  </a:cubicBezTo>
                  <a:cubicBezTo>
                    <a:pt x="552" y="709"/>
                    <a:pt x="612" y="720"/>
                    <a:pt x="659" y="720"/>
                  </a:cubicBezTo>
                  <a:cubicBezTo>
                    <a:pt x="721" y="720"/>
                    <a:pt x="761" y="700"/>
                    <a:pt x="761" y="700"/>
                  </a:cubicBezTo>
                  <a:cubicBezTo>
                    <a:pt x="730" y="366"/>
                    <a:pt x="518" y="214"/>
                    <a:pt x="335" y="92"/>
                  </a:cubicBezTo>
                  <a:cubicBezTo>
                    <a:pt x="153" y="1"/>
                    <a:pt x="1" y="1"/>
                    <a:pt x="1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17" name="Google Shape;2517;p17"/>
            <p:cNvSpPr/>
            <p:nvPr/>
          </p:nvSpPr>
          <p:spPr>
            <a:xfrm>
              <a:off x="4095855" y="4675525"/>
              <a:ext cx="15382" cy="18490"/>
            </a:xfrm>
            <a:custGeom>
              <a:rect b="b" l="l" r="r" t="t"/>
              <a:pathLst>
                <a:path extrusionOk="0" h="797" w="663">
                  <a:moveTo>
                    <a:pt x="425" y="1"/>
                  </a:moveTo>
                  <a:cubicBezTo>
                    <a:pt x="298" y="1"/>
                    <a:pt x="0" y="77"/>
                    <a:pt x="24" y="797"/>
                  </a:cubicBezTo>
                  <a:cubicBezTo>
                    <a:pt x="24" y="797"/>
                    <a:pt x="663" y="675"/>
                    <a:pt x="480" y="6"/>
                  </a:cubicBezTo>
                  <a:cubicBezTo>
                    <a:pt x="480" y="6"/>
                    <a:pt x="459" y="1"/>
                    <a:pt x="425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18" name="Google Shape;2518;p17"/>
            <p:cNvSpPr/>
            <p:nvPr/>
          </p:nvSpPr>
          <p:spPr>
            <a:xfrm>
              <a:off x="4026603" y="4602329"/>
              <a:ext cx="16240" cy="20462"/>
            </a:xfrm>
            <a:custGeom>
              <a:rect b="b" l="l" r="r" t="t"/>
              <a:pathLst>
                <a:path extrusionOk="0" h="882" w="700">
                  <a:moveTo>
                    <a:pt x="456" y="0"/>
                  </a:moveTo>
                  <a:cubicBezTo>
                    <a:pt x="0" y="395"/>
                    <a:pt x="456" y="882"/>
                    <a:pt x="456" y="882"/>
                  </a:cubicBezTo>
                  <a:cubicBezTo>
                    <a:pt x="699" y="578"/>
                    <a:pt x="699" y="335"/>
                    <a:pt x="639" y="183"/>
                  </a:cubicBezTo>
                  <a:cubicBezTo>
                    <a:pt x="578" y="91"/>
                    <a:pt x="456" y="0"/>
                    <a:pt x="456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19" name="Google Shape;2519;p17"/>
            <p:cNvSpPr/>
            <p:nvPr/>
          </p:nvSpPr>
          <p:spPr>
            <a:xfrm>
              <a:off x="4039990" y="4609381"/>
              <a:ext cx="15544" cy="13410"/>
            </a:xfrm>
            <a:custGeom>
              <a:rect b="b" l="l" r="r" t="t"/>
              <a:pathLst>
                <a:path extrusionOk="0" h="578" w="670">
                  <a:moveTo>
                    <a:pt x="639" y="0"/>
                  </a:moveTo>
                  <a:cubicBezTo>
                    <a:pt x="366" y="0"/>
                    <a:pt x="183" y="152"/>
                    <a:pt x="92" y="304"/>
                  </a:cubicBezTo>
                  <a:cubicBezTo>
                    <a:pt x="1" y="426"/>
                    <a:pt x="1" y="578"/>
                    <a:pt x="1" y="578"/>
                  </a:cubicBezTo>
                  <a:cubicBezTo>
                    <a:pt x="366" y="486"/>
                    <a:pt x="517" y="334"/>
                    <a:pt x="609" y="243"/>
                  </a:cubicBezTo>
                  <a:cubicBezTo>
                    <a:pt x="669" y="91"/>
                    <a:pt x="639" y="0"/>
                    <a:pt x="639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20" name="Google Shape;2520;p17"/>
            <p:cNvSpPr/>
            <p:nvPr/>
          </p:nvSpPr>
          <p:spPr>
            <a:xfrm>
              <a:off x="4016720" y="4613349"/>
              <a:ext cx="18351" cy="10162"/>
            </a:xfrm>
            <a:custGeom>
              <a:rect b="b" l="l" r="r" t="t"/>
              <a:pathLst>
                <a:path extrusionOk="0" h="438" w="791">
                  <a:moveTo>
                    <a:pt x="283" y="1"/>
                  </a:moveTo>
                  <a:cubicBezTo>
                    <a:pt x="243" y="1"/>
                    <a:pt x="200" y="4"/>
                    <a:pt x="153" y="12"/>
                  </a:cubicBezTo>
                  <a:cubicBezTo>
                    <a:pt x="122" y="72"/>
                    <a:pt x="1" y="437"/>
                    <a:pt x="791" y="437"/>
                  </a:cubicBezTo>
                  <a:cubicBezTo>
                    <a:pt x="791" y="437"/>
                    <a:pt x="740" y="1"/>
                    <a:pt x="283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21" name="Google Shape;2521;p17"/>
            <p:cNvSpPr/>
            <p:nvPr/>
          </p:nvSpPr>
          <p:spPr>
            <a:xfrm>
              <a:off x="3937747" y="4647453"/>
              <a:ext cx="19070" cy="22597"/>
            </a:xfrm>
            <a:custGeom>
              <a:rect b="b" l="l" r="r" t="t"/>
              <a:pathLst>
                <a:path extrusionOk="0" h="974" w="822">
                  <a:moveTo>
                    <a:pt x="365" y="0"/>
                  </a:moveTo>
                  <a:lnTo>
                    <a:pt x="365" y="0"/>
                  </a:lnTo>
                  <a:cubicBezTo>
                    <a:pt x="0" y="608"/>
                    <a:pt x="730" y="973"/>
                    <a:pt x="730" y="973"/>
                  </a:cubicBezTo>
                  <a:cubicBezTo>
                    <a:pt x="821" y="517"/>
                    <a:pt x="760" y="304"/>
                    <a:pt x="639" y="152"/>
                  </a:cubicBezTo>
                  <a:cubicBezTo>
                    <a:pt x="517" y="31"/>
                    <a:pt x="365" y="1"/>
                    <a:pt x="365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22" name="Google Shape;2522;p17"/>
            <p:cNvSpPr/>
            <p:nvPr/>
          </p:nvSpPr>
          <p:spPr>
            <a:xfrm>
              <a:off x="3956075" y="4648149"/>
              <a:ext cx="14129" cy="21182"/>
            </a:xfrm>
            <a:custGeom>
              <a:rect b="b" l="l" r="r" t="t"/>
              <a:pathLst>
                <a:path extrusionOk="0" h="913" w="609">
                  <a:moveTo>
                    <a:pt x="548" y="1"/>
                  </a:moveTo>
                  <a:cubicBezTo>
                    <a:pt x="244" y="153"/>
                    <a:pt x="92" y="396"/>
                    <a:pt x="31" y="578"/>
                  </a:cubicBezTo>
                  <a:cubicBezTo>
                    <a:pt x="1" y="761"/>
                    <a:pt x="31" y="913"/>
                    <a:pt x="31" y="913"/>
                  </a:cubicBezTo>
                  <a:cubicBezTo>
                    <a:pt x="457" y="639"/>
                    <a:pt x="578" y="426"/>
                    <a:pt x="578" y="274"/>
                  </a:cubicBezTo>
                  <a:cubicBezTo>
                    <a:pt x="609" y="92"/>
                    <a:pt x="548" y="1"/>
                    <a:pt x="548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23" name="Google Shape;2523;p17"/>
            <p:cNvSpPr/>
            <p:nvPr/>
          </p:nvSpPr>
          <p:spPr>
            <a:xfrm>
              <a:off x="3931390" y="4664690"/>
              <a:ext cx="21182" cy="9605"/>
            </a:xfrm>
            <a:custGeom>
              <a:rect b="b" l="l" r="r" t="t"/>
              <a:pathLst>
                <a:path extrusionOk="0" h="414" w="913">
                  <a:moveTo>
                    <a:pt x="406" y="1"/>
                  </a:moveTo>
                  <a:cubicBezTo>
                    <a:pt x="291" y="1"/>
                    <a:pt x="156" y="38"/>
                    <a:pt x="2" y="138"/>
                  </a:cubicBezTo>
                  <a:lnTo>
                    <a:pt x="2" y="138"/>
                  </a:lnTo>
                  <a:cubicBezTo>
                    <a:pt x="1" y="136"/>
                    <a:pt x="1" y="134"/>
                    <a:pt x="1" y="134"/>
                  </a:cubicBezTo>
                  <a:cubicBezTo>
                    <a:pt x="1" y="134"/>
                    <a:pt x="1" y="136"/>
                    <a:pt x="1" y="139"/>
                  </a:cubicBezTo>
                  <a:cubicBezTo>
                    <a:pt x="1" y="139"/>
                    <a:pt x="2" y="139"/>
                    <a:pt x="2" y="138"/>
                  </a:cubicBezTo>
                  <a:lnTo>
                    <a:pt x="2" y="138"/>
                  </a:lnTo>
                  <a:cubicBezTo>
                    <a:pt x="9" y="173"/>
                    <a:pt x="59" y="414"/>
                    <a:pt x="433" y="414"/>
                  </a:cubicBezTo>
                  <a:cubicBezTo>
                    <a:pt x="555" y="414"/>
                    <a:pt x="712" y="388"/>
                    <a:pt x="913" y="321"/>
                  </a:cubicBezTo>
                  <a:cubicBezTo>
                    <a:pt x="913" y="321"/>
                    <a:pt x="744" y="1"/>
                    <a:pt x="406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24" name="Google Shape;2524;p17"/>
            <p:cNvSpPr/>
            <p:nvPr/>
          </p:nvSpPr>
          <p:spPr>
            <a:xfrm>
              <a:off x="3935636" y="4601609"/>
              <a:ext cx="11994" cy="24708"/>
            </a:xfrm>
            <a:custGeom>
              <a:rect b="b" l="l" r="r" t="t"/>
              <a:pathLst>
                <a:path extrusionOk="0" h="1065" w="517">
                  <a:moveTo>
                    <a:pt x="304" y="1"/>
                  </a:moveTo>
                  <a:cubicBezTo>
                    <a:pt x="61" y="153"/>
                    <a:pt x="0" y="396"/>
                    <a:pt x="61" y="639"/>
                  </a:cubicBezTo>
                  <a:cubicBezTo>
                    <a:pt x="91" y="882"/>
                    <a:pt x="152" y="1065"/>
                    <a:pt x="152" y="1065"/>
                  </a:cubicBezTo>
                  <a:cubicBezTo>
                    <a:pt x="426" y="730"/>
                    <a:pt x="517" y="487"/>
                    <a:pt x="426" y="305"/>
                  </a:cubicBezTo>
                  <a:cubicBezTo>
                    <a:pt x="426" y="183"/>
                    <a:pt x="395" y="122"/>
                    <a:pt x="365" y="62"/>
                  </a:cubicBezTo>
                  <a:cubicBezTo>
                    <a:pt x="365" y="31"/>
                    <a:pt x="304" y="1"/>
                    <a:pt x="304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25" name="Google Shape;2525;p17"/>
            <p:cNvSpPr/>
            <p:nvPr/>
          </p:nvSpPr>
          <p:spPr>
            <a:xfrm>
              <a:off x="3941970" y="4614648"/>
              <a:ext cx="17655" cy="12389"/>
            </a:xfrm>
            <a:custGeom>
              <a:rect b="b" l="l" r="r" t="t"/>
              <a:pathLst>
                <a:path extrusionOk="0" h="534" w="761">
                  <a:moveTo>
                    <a:pt x="591" y="0"/>
                  </a:moveTo>
                  <a:cubicBezTo>
                    <a:pt x="393" y="0"/>
                    <a:pt x="252" y="104"/>
                    <a:pt x="153" y="229"/>
                  </a:cubicBezTo>
                  <a:cubicBezTo>
                    <a:pt x="31" y="381"/>
                    <a:pt x="1" y="533"/>
                    <a:pt x="1" y="533"/>
                  </a:cubicBezTo>
                  <a:cubicBezTo>
                    <a:pt x="183" y="533"/>
                    <a:pt x="335" y="503"/>
                    <a:pt x="426" y="472"/>
                  </a:cubicBezTo>
                  <a:cubicBezTo>
                    <a:pt x="548" y="381"/>
                    <a:pt x="609" y="351"/>
                    <a:pt x="639" y="259"/>
                  </a:cubicBezTo>
                  <a:cubicBezTo>
                    <a:pt x="761" y="107"/>
                    <a:pt x="730" y="16"/>
                    <a:pt x="730" y="16"/>
                  </a:cubicBezTo>
                  <a:cubicBezTo>
                    <a:pt x="681" y="5"/>
                    <a:pt x="635" y="0"/>
                    <a:pt x="591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26" name="Google Shape;2526;p17"/>
            <p:cNvSpPr/>
            <p:nvPr/>
          </p:nvSpPr>
          <p:spPr>
            <a:xfrm>
              <a:off x="3923642" y="4610866"/>
              <a:ext cx="14129" cy="15451"/>
            </a:xfrm>
            <a:custGeom>
              <a:rect b="b" l="l" r="r" t="t"/>
              <a:pathLst>
                <a:path extrusionOk="0" h="666" w="609">
                  <a:moveTo>
                    <a:pt x="61" y="0"/>
                  </a:moveTo>
                  <a:cubicBezTo>
                    <a:pt x="41" y="0"/>
                    <a:pt x="21" y="7"/>
                    <a:pt x="0" y="27"/>
                  </a:cubicBezTo>
                  <a:lnTo>
                    <a:pt x="0" y="88"/>
                  </a:lnTo>
                  <a:cubicBezTo>
                    <a:pt x="0" y="119"/>
                    <a:pt x="0" y="210"/>
                    <a:pt x="31" y="270"/>
                  </a:cubicBezTo>
                  <a:cubicBezTo>
                    <a:pt x="61" y="362"/>
                    <a:pt x="122" y="422"/>
                    <a:pt x="183" y="483"/>
                  </a:cubicBezTo>
                  <a:cubicBezTo>
                    <a:pt x="304" y="544"/>
                    <a:pt x="426" y="635"/>
                    <a:pt x="608" y="666"/>
                  </a:cubicBezTo>
                  <a:cubicBezTo>
                    <a:pt x="608" y="666"/>
                    <a:pt x="608" y="514"/>
                    <a:pt x="517" y="331"/>
                  </a:cubicBezTo>
                  <a:cubicBezTo>
                    <a:pt x="487" y="240"/>
                    <a:pt x="456" y="119"/>
                    <a:pt x="335" y="88"/>
                  </a:cubicBezTo>
                  <a:cubicBezTo>
                    <a:pt x="304" y="58"/>
                    <a:pt x="274" y="58"/>
                    <a:pt x="183" y="27"/>
                  </a:cubicBezTo>
                  <a:cubicBezTo>
                    <a:pt x="142" y="27"/>
                    <a:pt x="102" y="0"/>
                    <a:pt x="61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27" name="Google Shape;2527;p17"/>
            <p:cNvSpPr/>
            <p:nvPr/>
          </p:nvSpPr>
          <p:spPr>
            <a:xfrm>
              <a:off x="4181742" y="4637569"/>
              <a:ext cx="14825" cy="21901"/>
            </a:xfrm>
            <a:custGeom>
              <a:rect b="b" l="l" r="r" t="t"/>
              <a:pathLst>
                <a:path extrusionOk="0" h="944" w="639">
                  <a:moveTo>
                    <a:pt x="578" y="1"/>
                  </a:moveTo>
                  <a:cubicBezTo>
                    <a:pt x="183" y="31"/>
                    <a:pt x="91" y="275"/>
                    <a:pt x="31" y="487"/>
                  </a:cubicBezTo>
                  <a:cubicBezTo>
                    <a:pt x="0" y="730"/>
                    <a:pt x="31" y="943"/>
                    <a:pt x="31" y="943"/>
                  </a:cubicBezTo>
                  <a:cubicBezTo>
                    <a:pt x="487" y="791"/>
                    <a:pt x="608" y="548"/>
                    <a:pt x="639" y="335"/>
                  </a:cubicBezTo>
                  <a:cubicBezTo>
                    <a:pt x="639" y="153"/>
                    <a:pt x="578" y="1"/>
                    <a:pt x="578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28" name="Google Shape;2528;p17"/>
            <p:cNvSpPr/>
            <p:nvPr/>
          </p:nvSpPr>
          <p:spPr>
            <a:xfrm>
              <a:off x="4185268" y="4654505"/>
              <a:ext cx="23989" cy="9187"/>
            </a:xfrm>
            <a:custGeom>
              <a:rect b="b" l="l" r="r" t="t"/>
              <a:pathLst>
                <a:path extrusionOk="0" h="396" w="1034">
                  <a:moveTo>
                    <a:pt x="608" y="0"/>
                  </a:moveTo>
                  <a:cubicBezTo>
                    <a:pt x="456" y="0"/>
                    <a:pt x="335" y="31"/>
                    <a:pt x="274" y="61"/>
                  </a:cubicBezTo>
                  <a:cubicBezTo>
                    <a:pt x="122" y="152"/>
                    <a:pt x="0" y="304"/>
                    <a:pt x="0" y="304"/>
                  </a:cubicBezTo>
                  <a:cubicBezTo>
                    <a:pt x="152" y="365"/>
                    <a:pt x="274" y="365"/>
                    <a:pt x="335" y="396"/>
                  </a:cubicBezTo>
                  <a:lnTo>
                    <a:pt x="608" y="396"/>
                  </a:lnTo>
                  <a:cubicBezTo>
                    <a:pt x="760" y="396"/>
                    <a:pt x="851" y="335"/>
                    <a:pt x="912" y="304"/>
                  </a:cubicBezTo>
                  <a:cubicBezTo>
                    <a:pt x="1003" y="274"/>
                    <a:pt x="1034" y="183"/>
                    <a:pt x="1034" y="152"/>
                  </a:cubicBezTo>
                  <a:lnTo>
                    <a:pt x="1034" y="61"/>
                  </a:lnTo>
                  <a:cubicBezTo>
                    <a:pt x="943" y="31"/>
                    <a:pt x="882" y="0"/>
                    <a:pt x="791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29" name="Google Shape;2529;p17"/>
            <p:cNvSpPr/>
            <p:nvPr/>
          </p:nvSpPr>
          <p:spPr>
            <a:xfrm>
              <a:off x="4167636" y="4637569"/>
              <a:ext cx="13410" cy="21182"/>
            </a:xfrm>
            <a:custGeom>
              <a:rect b="b" l="l" r="r" t="t"/>
              <a:pathLst>
                <a:path extrusionOk="0" h="913" w="578">
                  <a:moveTo>
                    <a:pt x="92" y="1"/>
                  </a:moveTo>
                  <a:cubicBezTo>
                    <a:pt x="92" y="1"/>
                    <a:pt x="92" y="31"/>
                    <a:pt x="31" y="92"/>
                  </a:cubicBezTo>
                  <a:cubicBezTo>
                    <a:pt x="31" y="123"/>
                    <a:pt x="0" y="183"/>
                    <a:pt x="31" y="275"/>
                  </a:cubicBezTo>
                  <a:cubicBezTo>
                    <a:pt x="31" y="335"/>
                    <a:pt x="92" y="426"/>
                    <a:pt x="183" y="548"/>
                  </a:cubicBezTo>
                  <a:cubicBezTo>
                    <a:pt x="244" y="578"/>
                    <a:pt x="274" y="639"/>
                    <a:pt x="335" y="700"/>
                  </a:cubicBezTo>
                  <a:cubicBezTo>
                    <a:pt x="365" y="791"/>
                    <a:pt x="456" y="852"/>
                    <a:pt x="548" y="913"/>
                  </a:cubicBezTo>
                  <a:cubicBezTo>
                    <a:pt x="548" y="913"/>
                    <a:pt x="578" y="761"/>
                    <a:pt x="578" y="578"/>
                  </a:cubicBezTo>
                  <a:cubicBezTo>
                    <a:pt x="578" y="457"/>
                    <a:pt x="548" y="396"/>
                    <a:pt x="456" y="275"/>
                  </a:cubicBezTo>
                  <a:cubicBezTo>
                    <a:pt x="426" y="244"/>
                    <a:pt x="396" y="153"/>
                    <a:pt x="304" y="123"/>
                  </a:cubicBezTo>
                  <a:lnTo>
                    <a:pt x="92" y="1"/>
                  </a:ln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30" name="Google Shape;2530;p17"/>
            <p:cNvSpPr/>
            <p:nvPr/>
          </p:nvSpPr>
          <p:spPr>
            <a:xfrm>
              <a:off x="4188794" y="4573329"/>
              <a:ext cx="16936" cy="19140"/>
            </a:xfrm>
            <a:custGeom>
              <a:rect b="b" l="l" r="r" t="t"/>
              <a:pathLst>
                <a:path extrusionOk="0" h="825" w="730">
                  <a:moveTo>
                    <a:pt x="622" y="1"/>
                  </a:moveTo>
                  <a:cubicBezTo>
                    <a:pt x="308" y="1"/>
                    <a:pt x="148" y="172"/>
                    <a:pt x="91" y="369"/>
                  </a:cubicBezTo>
                  <a:cubicBezTo>
                    <a:pt x="0" y="612"/>
                    <a:pt x="0" y="825"/>
                    <a:pt x="0" y="825"/>
                  </a:cubicBezTo>
                  <a:cubicBezTo>
                    <a:pt x="456" y="764"/>
                    <a:pt x="608" y="521"/>
                    <a:pt x="699" y="338"/>
                  </a:cubicBezTo>
                  <a:cubicBezTo>
                    <a:pt x="730" y="156"/>
                    <a:pt x="699" y="4"/>
                    <a:pt x="699" y="4"/>
                  </a:cubicBezTo>
                  <a:cubicBezTo>
                    <a:pt x="672" y="2"/>
                    <a:pt x="647" y="1"/>
                    <a:pt x="622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31" name="Google Shape;2531;p17"/>
            <p:cNvSpPr/>
            <p:nvPr/>
          </p:nvSpPr>
          <p:spPr>
            <a:xfrm>
              <a:off x="4191602" y="4589731"/>
              <a:ext cx="23293" cy="10579"/>
            </a:xfrm>
            <a:custGeom>
              <a:rect b="b" l="l" r="r" t="t"/>
              <a:pathLst>
                <a:path extrusionOk="0" h="456" w="1004">
                  <a:moveTo>
                    <a:pt x="537" y="1"/>
                  </a:moveTo>
                  <a:cubicBezTo>
                    <a:pt x="452" y="1"/>
                    <a:pt x="374" y="22"/>
                    <a:pt x="305" y="57"/>
                  </a:cubicBezTo>
                  <a:cubicBezTo>
                    <a:pt x="92" y="118"/>
                    <a:pt x="1" y="239"/>
                    <a:pt x="1" y="239"/>
                  </a:cubicBezTo>
                  <a:cubicBezTo>
                    <a:pt x="269" y="400"/>
                    <a:pt x="453" y="456"/>
                    <a:pt x="590" y="456"/>
                  </a:cubicBezTo>
                  <a:cubicBezTo>
                    <a:pt x="686" y="456"/>
                    <a:pt x="759" y="429"/>
                    <a:pt x="822" y="391"/>
                  </a:cubicBezTo>
                  <a:cubicBezTo>
                    <a:pt x="974" y="330"/>
                    <a:pt x="1004" y="209"/>
                    <a:pt x="1004" y="209"/>
                  </a:cubicBezTo>
                  <a:cubicBezTo>
                    <a:pt x="834" y="58"/>
                    <a:pt x="676" y="1"/>
                    <a:pt x="537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32" name="Google Shape;2532;p17"/>
            <p:cNvSpPr/>
            <p:nvPr/>
          </p:nvSpPr>
          <p:spPr>
            <a:xfrm>
              <a:off x="4178215" y="4567761"/>
              <a:ext cx="11298" cy="24012"/>
            </a:xfrm>
            <a:custGeom>
              <a:rect b="b" l="l" r="r" t="t"/>
              <a:pathLst>
                <a:path extrusionOk="0" h="1035" w="487">
                  <a:moveTo>
                    <a:pt x="213" y="1"/>
                  </a:moveTo>
                  <a:cubicBezTo>
                    <a:pt x="213" y="1"/>
                    <a:pt x="183" y="1"/>
                    <a:pt x="152" y="62"/>
                  </a:cubicBezTo>
                  <a:cubicBezTo>
                    <a:pt x="122" y="92"/>
                    <a:pt x="61" y="122"/>
                    <a:pt x="31" y="214"/>
                  </a:cubicBezTo>
                  <a:cubicBezTo>
                    <a:pt x="0" y="396"/>
                    <a:pt x="31" y="700"/>
                    <a:pt x="395" y="1034"/>
                  </a:cubicBezTo>
                  <a:cubicBezTo>
                    <a:pt x="395" y="1034"/>
                    <a:pt x="456" y="882"/>
                    <a:pt x="487" y="700"/>
                  </a:cubicBezTo>
                  <a:cubicBezTo>
                    <a:pt x="487" y="518"/>
                    <a:pt x="456" y="274"/>
                    <a:pt x="213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33" name="Google Shape;2533;p17"/>
            <p:cNvSpPr/>
            <p:nvPr/>
          </p:nvSpPr>
          <p:spPr>
            <a:xfrm>
              <a:off x="4205011" y="4556485"/>
              <a:ext cx="12714" cy="21182"/>
            </a:xfrm>
            <a:custGeom>
              <a:rect b="b" l="l" r="r" t="t"/>
              <a:pathLst>
                <a:path extrusionOk="0" h="913" w="548">
                  <a:moveTo>
                    <a:pt x="547" y="0"/>
                  </a:moveTo>
                  <a:cubicBezTo>
                    <a:pt x="365" y="61"/>
                    <a:pt x="183" y="304"/>
                    <a:pt x="92" y="487"/>
                  </a:cubicBezTo>
                  <a:cubicBezTo>
                    <a:pt x="0" y="730"/>
                    <a:pt x="0" y="912"/>
                    <a:pt x="0" y="912"/>
                  </a:cubicBezTo>
                  <a:cubicBezTo>
                    <a:pt x="183" y="852"/>
                    <a:pt x="274" y="730"/>
                    <a:pt x="365" y="608"/>
                  </a:cubicBezTo>
                  <a:cubicBezTo>
                    <a:pt x="426" y="487"/>
                    <a:pt x="487" y="396"/>
                    <a:pt x="517" y="304"/>
                  </a:cubicBezTo>
                  <a:cubicBezTo>
                    <a:pt x="547" y="122"/>
                    <a:pt x="547" y="0"/>
                    <a:pt x="547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34" name="Google Shape;2534;p17"/>
            <p:cNvSpPr/>
            <p:nvPr/>
          </p:nvSpPr>
          <p:spPr>
            <a:xfrm>
              <a:off x="4206426" y="4570869"/>
              <a:ext cx="16936" cy="9930"/>
            </a:xfrm>
            <a:custGeom>
              <a:rect b="b" l="l" r="r" t="t"/>
              <a:pathLst>
                <a:path extrusionOk="0" h="428" w="730">
                  <a:moveTo>
                    <a:pt x="548" y="1"/>
                  </a:moveTo>
                  <a:cubicBezTo>
                    <a:pt x="519" y="1"/>
                    <a:pt x="489" y="8"/>
                    <a:pt x="456" y="19"/>
                  </a:cubicBezTo>
                  <a:cubicBezTo>
                    <a:pt x="395" y="19"/>
                    <a:pt x="304" y="110"/>
                    <a:pt x="243" y="140"/>
                  </a:cubicBezTo>
                  <a:cubicBezTo>
                    <a:pt x="122" y="232"/>
                    <a:pt x="0" y="384"/>
                    <a:pt x="0" y="384"/>
                  </a:cubicBezTo>
                  <a:cubicBezTo>
                    <a:pt x="91" y="414"/>
                    <a:pt x="152" y="414"/>
                    <a:pt x="243" y="414"/>
                  </a:cubicBezTo>
                  <a:cubicBezTo>
                    <a:pt x="253" y="424"/>
                    <a:pt x="267" y="427"/>
                    <a:pt x="283" y="427"/>
                  </a:cubicBezTo>
                  <a:cubicBezTo>
                    <a:pt x="314" y="427"/>
                    <a:pt x="355" y="414"/>
                    <a:pt x="395" y="414"/>
                  </a:cubicBezTo>
                  <a:cubicBezTo>
                    <a:pt x="486" y="414"/>
                    <a:pt x="578" y="323"/>
                    <a:pt x="608" y="292"/>
                  </a:cubicBezTo>
                  <a:cubicBezTo>
                    <a:pt x="699" y="171"/>
                    <a:pt x="730" y="80"/>
                    <a:pt x="730" y="80"/>
                  </a:cubicBezTo>
                  <a:cubicBezTo>
                    <a:pt x="653" y="22"/>
                    <a:pt x="600" y="1"/>
                    <a:pt x="548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35" name="Google Shape;2535;p17"/>
            <p:cNvSpPr/>
            <p:nvPr/>
          </p:nvSpPr>
          <p:spPr>
            <a:xfrm>
              <a:off x="4198654" y="4559316"/>
              <a:ext cx="8491" cy="18351"/>
            </a:xfrm>
            <a:custGeom>
              <a:rect b="b" l="l" r="r" t="t"/>
              <a:pathLst>
                <a:path extrusionOk="0" h="791" w="366">
                  <a:moveTo>
                    <a:pt x="183" y="0"/>
                  </a:moveTo>
                  <a:cubicBezTo>
                    <a:pt x="183" y="0"/>
                    <a:pt x="153" y="0"/>
                    <a:pt x="153" y="30"/>
                  </a:cubicBezTo>
                  <a:cubicBezTo>
                    <a:pt x="92" y="61"/>
                    <a:pt x="62" y="122"/>
                    <a:pt x="31" y="182"/>
                  </a:cubicBezTo>
                  <a:cubicBezTo>
                    <a:pt x="1" y="274"/>
                    <a:pt x="1" y="334"/>
                    <a:pt x="1" y="456"/>
                  </a:cubicBezTo>
                  <a:cubicBezTo>
                    <a:pt x="1" y="486"/>
                    <a:pt x="31" y="578"/>
                    <a:pt x="62" y="608"/>
                  </a:cubicBezTo>
                  <a:cubicBezTo>
                    <a:pt x="122" y="669"/>
                    <a:pt x="153" y="730"/>
                    <a:pt x="214" y="790"/>
                  </a:cubicBezTo>
                  <a:cubicBezTo>
                    <a:pt x="214" y="790"/>
                    <a:pt x="305" y="638"/>
                    <a:pt x="335" y="486"/>
                  </a:cubicBezTo>
                  <a:cubicBezTo>
                    <a:pt x="335" y="426"/>
                    <a:pt x="366" y="304"/>
                    <a:pt x="335" y="213"/>
                  </a:cubicBezTo>
                  <a:cubicBezTo>
                    <a:pt x="335" y="152"/>
                    <a:pt x="305" y="61"/>
                    <a:pt x="183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36" name="Google Shape;2536;p17"/>
            <p:cNvSpPr/>
            <p:nvPr/>
          </p:nvSpPr>
          <p:spPr>
            <a:xfrm>
              <a:off x="4190906" y="4495841"/>
              <a:ext cx="17655" cy="17655"/>
            </a:xfrm>
            <a:custGeom>
              <a:rect b="b" l="l" r="r" t="t"/>
              <a:pathLst>
                <a:path extrusionOk="0" h="761" w="761">
                  <a:moveTo>
                    <a:pt x="760" y="0"/>
                  </a:moveTo>
                  <a:cubicBezTo>
                    <a:pt x="487" y="0"/>
                    <a:pt x="274" y="183"/>
                    <a:pt x="183" y="365"/>
                  </a:cubicBezTo>
                  <a:cubicBezTo>
                    <a:pt x="61" y="578"/>
                    <a:pt x="0" y="760"/>
                    <a:pt x="0" y="760"/>
                  </a:cubicBezTo>
                  <a:cubicBezTo>
                    <a:pt x="365" y="639"/>
                    <a:pt x="548" y="456"/>
                    <a:pt x="669" y="274"/>
                  </a:cubicBezTo>
                  <a:cubicBezTo>
                    <a:pt x="700" y="183"/>
                    <a:pt x="760" y="122"/>
                    <a:pt x="760" y="61"/>
                  </a:cubicBezTo>
                  <a:lnTo>
                    <a:pt x="760" y="0"/>
                  </a:ln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37" name="Google Shape;2537;p17"/>
            <p:cNvSpPr/>
            <p:nvPr/>
          </p:nvSpPr>
          <p:spPr>
            <a:xfrm>
              <a:off x="4192321" y="4510271"/>
              <a:ext cx="18351" cy="8329"/>
            </a:xfrm>
            <a:custGeom>
              <a:rect b="b" l="l" r="r" t="t"/>
              <a:pathLst>
                <a:path extrusionOk="0" h="359" w="791">
                  <a:moveTo>
                    <a:pt x="514" y="0"/>
                  </a:moveTo>
                  <a:cubicBezTo>
                    <a:pt x="442" y="0"/>
                    <a:pt x="370" y="21"/>
                    <a:pt x="304" y="47"/>
                  </a:cubicBezTo>
                  <a:cubicBezTo>
                    <a:pt x="122" y="138"/>
                    <a:pt x="0" y="260"/>
                    <a:pt x="0" y="260"/>
                  </a:cubicBezTo>
                  <a:cubicBezTo>
                    <a:pt x="137" y="336"/>
                    <a:pt x="251" y="359"/>
                    <a:pt x="350" y="359"/>
                  </a:cubicBezTo>
                  <a:cubicBezTo>
                    <a:pt x="449" y="359"/>
                    <a:pt x="532" y="336"/>
                    <a:pt x="608" y="321"/>
                  </a:cubicBezTo>
                  <a:cubicBezTo>
                    <a:pt x="730" y="260"/>
                    <a:pt x="791" y="138"/>
                    <a:pt x="791" y="138"/>
                  </a:cubicBezTo>
                  <a:cubicBezTo>
                    <a:pt x="705" y="35"/>
                    <a:pt x="609" y="0"/>
                    <a:pt x="514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38" name="Google Shape;2538;p17"/>
            <p:cNvSpPr/>
            <p:nvPr/>
          </p:nvSpPr>
          <p:spPr>
            <a:xfrm>
              <a:off x="4185964" y="4495145"/>
              <a:ext cx="9187" cy="18351"/>
            </a:xfrm>
            <a:custGeom>
              <a:rect b="b" l="l" r="r" t="t"/>
              <a:pathLst>
                <a:path extrusionOk="0" h="791" w="396">
                  <a:moveTo>
                    <a:pt x="213" y="0"/>
                  </a:moveTo>
                  <a:cubicBezTo>
                    <a:pt x="213" y="0"/>
                    <a:pt x="92" y="61"/>
                    <a:pt x="61" y="213"/>
                  </a:cubicBezTo>
                  <a:cubicBezTo>
                    <a:pt x="1" y="334"/>
                    <a:pt x="1" y="547"/>
                    <a:pt x="153" y="790"/>
                  </a:cubicBezTo>
                  <a:cubicBezTo>
                    <a:pt x="153" y="790"/>
                    <a:pt x="274" y="669"/>
                    <a:pt x="305" y="486"/>
                  </a:cubicBezTo>
                  <a:cubicBezTo>
                    <a:pt x="396" y="334"/>
                    <a:pt x="396" y="91"/>
                    <a:pt x="213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39" name="Google Shape;2539;p17"/>
            <p:cNvSpPr/>
            <p:nvPr/>
          </p:nvSpPr>
          <p:spPr>
            <a:xfrm>
              <a:off x="4056926" y="4597387"/>
              <a:ext cx="19766" cy="24708"/>
            </a:xfrm>
            <a:custGeom>
              <a:rect b="b" l="l" r="r" t="t"/>
              <a:pathLst>
                <a:path extrusionOk="0" h="1065" w="852">
                  <a:moveTo>
                    <a:pt x="608" y="0"/>
                  </a:moveTo>
                  <a:cubicBezTo>
                    <a:pt x="0" y="396"/>
                    <a:pt x="517" y="1064"/>
                    <a:pt x="517" y="1064"/>
                  </a:cubicBezTo>
                  <a:cubicBezTo>
                    <a:pt x="851" y="669"/>
                    <a:pt x="851" y="456"/>
                    <a:pt x="791" y="244"/>
                  </a:cubicBezTo>
                  <a:cubicBezTo>
                    <a:pt x="760" y="61"/>
                    <a:pt x="608" y="0"/>
                    <a:pt x="608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40" name="Google Shape;2540;p17"/>
            <p:cNvSpPr/>
            <p:nvPr/>
          </p:nvSpPr>
          <p:spPr>
            <a:xfrm>
              <a:off x="4072423" y="4606481"/>
              <a:ext cx="21182" cy="15614"/>
            </a:xfrm>
            <a:custGeom>
              <a:rect b="b" l="l" r="r" t="t"/>
              <a:pathLst>
                <a:path extrusionOk="0" h="673" w="913">
                  <a:moveTo>
                    <a:pt x="797" y="0"/>
                  </a:moveTo>
                  <a:cubicBezTo>
                    <a:pt x="456" y="0"/>
                    <a:pt x="265" y="167"/>
                    <a:pt x="153" y="308"/>
                  </a:cubicBezTo>
                  <a:cubicBezTo>
                    <a:pt x="31" y="520"/>
                    <a:pt x="1" y="672"/>
                    <a:pt x="1" y="672"/>
                  </a:cubicBezTo>
                  <a:cubicBezTo>
                    <a:pt x="487" y="581"/>
                    <a:pt x="730" y="429"/>
                    <a:pt x="791" y="277"/>
                  </a:cubicBezTo>
                  <a:cubicBezTo>
                    <a:pt x="913" y="125"/>
                    <a:pt x="882" y="4"/>
                    <a:pt x="882" y="4"/>
                  </a:cubicBezTo>
                  <a:cubicBezTo>
                    <a:pt x="853" y="1"/>
                    <a:pt x="824" y="0"/>
                    <a:pt x="797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41" name="Google Shape;2541;p17"/>
            <p:cNvSpPr/>
            <p:nvPr/>
          </p:nvSpPr>
          <p:spPr>
            <a:xfrm>
              <a:off x="4044235" y="4609289"/>
              <a:ext cx="23293" cy="13502"/>
            </a:xfrm>
            <a:custGeom>
              <a:rect b="b" l="l" r="r" t="t"/>
              <a:pathLst>
                <a:path extrusionOk="0" h="582" w="1004">
                  <a:moveTo>
                    <a:pt x="278" y="0"/>
                  </a:moveTo>
                  <a:cubicBezTo>
                    <a:pt x="248" y="0"/>
                    <a:pt x="216" y="1"/>
                    <a:pt x="183" y="4"/>
                  </a:cubicBezTo>
                  <a:cubicBezTo>
                    <a:pt x="183" y="4"/>
                    <a:pt x="0" y="460"/>
                    <a:pt x="1003" y="582"/>
                  </a:cubicBezTo>
                  <a:cubicBezTo>
                    <a:pt x="1003" y="582"/>
                    <a:pt x="920" y="0"/>
                    <a:pt x="278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42" name="Google Shape;2542;p17"/>
            <p:cNvSpPr/>
            <p:nvPr/>
          </p:nvSpPr>
          <p:spPr>
            <a:xfrm>
              <a:off x="4061867" y="4489484"/>
              <a:ext cx="24685" cy="30346"/>
            </a:xfrm>
            <a:custGeom>
              <a:rect b="b" l="l" r="r" t="t"/>
              <a:pathLst>
                <a:path extrusionOk="0" h="1308" w="1064">
                  <a:moveTo>
                    <a:pt x="638" y="1"/>
                  </a:moveTo>
                  <a:lnTo>
                    <a:pt x="638" y="1"/>
                  </a:lnTo>
                  <a:cubicBezTo>
                    <a:pt x="0" y="609"/>
                    <a:pt x="760" y="1308"/>
                    <a:pt x="760" y="1308"/>
                  </a:cubicBezTo>
                  <a:cubicBezTo>
                    <a:pt x="1064" y="791"/>
                    <a:pt x="1064" y="487"/>
                    <a:pt x="942" y="274"/>
                  </a:cubicBezTo>
                  <a:cubicBezTo>
                    <a:pt x="851" y="92"/>
                    <a:pt x="638" y="1"/>
                    <a:pt x="638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43" name="Google Shape;2543;p17"/>
            <p:cNvSpPr/>
            <p:nvPr/>
          </p:nvSpPr>
          <p:spPr>
            <a:xfrm>
              <a:off x="4083722" y="4497256"/>
              <a:ext cx="23293" cy="22574"/>
            </a:xfrm>
            <a:custGeom>
              <a:rect b="b" l="l" r="r" t="t"/>
              <a:pathLst>
                <a:path extrusionOk="0" h="973" w="1004">
                  <a:moveTo>
                    <a:pt x="912" y="0"/>
                  </a:moveTo>
                  <a:cubicBezTo>
                    <a:pt x="456" y="91"/>
                    <a:pt x="243" y="304"/>
                    <a:pt x="122" y="547"/>
                  </a:cubicBezTo>
                  <a:cubicBezTo>
                    <a:pt x="0" y="760"/>
                    <a:pt x="0" y="973"/>
                    <a:pt x="0" y="973"/>
                  </a:cubicBezTo>
                  <a:cubicBezTo>
                    <a:pt x="578" y="760"/>
                    <a:pt x="821" y="517"/>
                    <a:pt x="882" y="304"/>
                  </a:cubicBezTo>
                  <a:cubicBezTo>
                    <a:pt x="1003" y="122"/>
                    <a:pt x="912" y="0"/>
                    <a:pt x="912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44" name="Google Shape;2544;p17"/>
            <p:cNvSpPr/>
            <p:nvPr/>
          </p:nvSpPr>
          <p:spPr>
            <a:xfrm>
              <a:off x="4050754" y="4508554"/>
              <a:ext cx="27353" cy="12922"/>
            </a:xfrm>
            <a:custGeom>
              <a:rect b="b" l="l" r="r" t="t"/>
              <a:pathLst>
                <a:path extrusionOk="0" h="557" w="1179">
                  <a:moveTo>
                    <a:pt x="451" y="1"/>
                  </a:moveTo>
                  <a:cubicBezTo>
                    <a:pt x="351" y="1"/>
                    <a:pt x="239" y="19"/>
                    <a:pt x="114" y="60"/>
                  </a:cubicBezTo>
                  <a:cubicBezTo>
                    <a:pt x="113" y="60"/>
                    <a:pt x="111" y="59"/>
                    <a:pt x="110" y="59"/>
                  </a:cubicBezTo>
                  <a:cubicBezTo>
                    <a:pt x="54" y="59"/>
                    <a:pt x="0" y="556"/>
                    <a:pt x="942" y="556"/>
                  </a:cubicBezTo>
                  <a:cubicBezTo>
                    <a:pt x="1015" y="556"/>
                    <a:pt x="1093" y="553"/>
                    <a:pt x="1178" y="547"/>
                  </a:cubicBezTo>
                  <a:cubicBezTo>
                    <a:pt x="1178" y="547"/>
                    <a:pt x="1003" y="1"/>
                    <a:pt x="451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45" name="Google Shape;2545;p17"/>
            <p:cNvSpPr/>
            <p:nvPr/>
          </p:nvSpPr>
          <p:spPr>
            <a:xfrm>
              <a:off x="4013194" y="4616434"/>
              <a:ext cx="15544" cy="17632"/>
            </a:xfrm>
            <a:custGeom>
              <a:rect b="b" l="l" r="r" t="t"/>
              <a:pathLst>
                <a:path extrusionOk="0" h="760" w="670">
                  <a:moveTo>
                    <a:pt x="396" y="0"/>
                  </a:moveTo>
                  <a:lnTo>
                    <a:pt x="396" y="0"/>
                  </a:lnTo>
                  <a:cubicBezTo>
                    <a:pt x="1" y="395"/>
                    <a:pt x="457" y="760"/>
                    <a:pt x="457" y="760"/>
                  </a:cubicBezTo>
                  <a:cubicBezTo>
                    <a:pt x="669" y="456"/>
                    <a:pt x="669" y="274"/>
                    <a:pt x="578" y="152"/>
                  </a:cubicBezTo>
                  <a:cubicBezTo>
                    <a:pt x="487" y="31"/>
                    <a:pt x="396" y="0"/>
                    <a:pt x="396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46" name="Google Shape;2546;p17"/>
            <p:cNvSpPr/>
            <p:nvPr/>
          </p:nvSpPr>
          <p:spPr>
            <a:xfrm>
              <a:off x="4026603" y="4621353"/>
              <a:ext cx="13410" cy="12714"/>
            </a:xfrm>
            <a:custGeom>
              <a:rect b="b" l="l" r="r" t="t"/>
              <a:pathLst>
                <a:path extrusionOk="0" h="548" w="578">
                  <a:moveTo>
                    <a:pt x="547" y="1"/>
                  </a:moveTo>
                  <a:cubicBezTo>
                    <a:pt x="274" y="62"/>
                    <a:pt x="152" y="214"/>
                    <a:pt x="91" y="305"/>
                  </a:cubicBezTo>
                  <a:cubicBezTo>
                    <a:pt x="0" y="426"/>
                    <a:pt x="0" y="548"/>
                    <a:pt x="0" y="548"/>
                  </a:cubicBezTo>
                  <a:cubicBezTo>
                    <a:pt x="335" y="396"/>
                    <a:pt x="456" y="274"/>
                    <a:pt x="547" y="214"/>
                  </a:cubicBezTo>
                  <a:cubicBezTo>
                    <a:pt x="578" y="92"/>
                    <a:pt x="547" y="1"/>
                    <a:pt x="547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47" name="Google Shape;2547;p17"/>
            <p:cNvSpPr/>
            <p:nvPr/>
          </p:nvSpPr>
          <p:spPr>
            <a:xfrm>
              <a:off x="4006466" y="4626990"/>
              <a:ext cx="16634" cy="7958"/>
            </a:xfrm>
            <a:custGeom>
              <a:rect b="b" l="l" r="r" t="t"/>
              <a:pathLst>
                <a:path extrusionOk="0" h="343" w="717">
                  <a:moveTo>
                    <a:pt x="276" y="0"/>
                  </a:moveTo>
                  <a:cubicBezTo>
                    <a:pt x="218" y="0"/>
                    <a:pt x="152" y="10"/>
                    <a:pt x="78" y="31"/>
                  </a:cubicBezTo>
                  <a:cubicBezTo>
                    <a:pt x="78" y="31"/>
                    <a:pt x="0" y="342"/>
                    <a:pt x="562" y="342"/>
                  </a:cubicBezTo>
                  <a:cubicBezTo>
                    <a:pt x="609" y="342"/>
                    <a:pt x="660" y="340"/>
                    <a:pt x="716" y="335"/>
                  </a:cubicBezTo>
                  <a:cubicBezTo>
                    <a:pt x="716" y="335"/>
                    <a:pt x="627" y="0"/>
                    <a:pt x="276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48" name="Google Shape;2548;p17"/>
            <p:cNvSpPr/>
            <p:nvPr/>
          </p:nvSpPr>
          <p:spPr>
            <a:xfrm>
              <a:off x="4090774" y="4645411"/>
              <a:ext cx="17655" cy="9466"/>
            </a:xfrm>
            <a:custGeom>
              <a:rect b="b" l="l" r="r" t="t"/>
              <a:pathLst>
                <a:path extrusionOk="0" h="408" w="761">
                  <a:moveTo>
                    <a:pt x="496" y="0"/>
                  </a:moveTo>
                  <a:cubicBezTo>
                    <a:pt x="191" y="0"/>
                    <a:pt x="0" y="362"/>
                    <a:pt x="0" y="362"/>
                  </a:cubicBezTo>
                  <a:cubicBezTo>
                    <a:pt x="127" y="394"/>
                    <a:pt x="232" y="407"/>
                    <a:pt x="320" y="407"/>
                  </a:cubicBezTo>
                  <a:cubicBezTo>
                    <a:pt x="485" y="407"/>
                    <a:pt x="590" y="361"/>
                    <a:pt x="669" y="301"/>
                  </a:cubicBezTo>
                  <a:cubicBezTo>
                    <a:pt x="760" y="210"/>
                    <a:pt x="760" y="88"/>
                    <a:pt x="760" y="88"/>
                  </a:cubicBezTo>
                  <a:cubicBezTo>
                    <a:pt x="665" y="25"/>
                    <a:pt x="577" y="0"/>
                    <a:pt x="496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49" name="Google Shape;2549;p17"/>
            <p:cNvSpPr/>
            <p:nvPr/>
          </p:nvSpPr>
          <p:spPr>
            <a:xfrm>
              <a:off x="4092190" y="4655596"/>
              <a:ext cx="15521" cy="10927"/>
            </a:xfrm>
            <a:custGeom>
              <a:rect b="b" l="l" r="r" t="t"/>
              <a:pathLst>
                <a:path extrusionOk="0" h="471" w="669">
                  <a:moveTo>
                    <a:pt x="113" y="1"/>
                  </a:moveTo>
                  <a:cubicBezTo>
                    <a:pt x="41" y="1"/>
                    <a:pt x="0" y="14"/>
                    <a:pt x="0" y="14"/>
                  </a:cubicBezTo>
                  <a:cubicBezTo>
                    <a:pt x="182" y="318"/>
                    <a:pt x="365" y="440"/>
                    <a:pt x="486" y="470"/>
                  </a:cubicBezTo>
                  <a:cubicBezTo>
                    <a:pt x="608" y="470"/>
                    <a:pt x="669" y="440"/>
                    <a:pt x="669" y="440"/>
                  </a:cubicBezTo>
                  <a:cubicBezTo>
                    <a:pt x="608" y="166"/>
                    <a:pt x="395" y="75"/>
                    <a:pt x="243" y="14"/>
                  </a:cubicBezTo>
                  <a:cubicBezTo>
                    <a:pt x="193" y="4"/>
                    <a:pt x="149" y="1"/>
                    <a:pt x="113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50" name="Google Shape;2550;p17"/>
            <p:cNvSpPr/>
            <p:nvPr/>
          </p:nvSpPr>
          <p:spPr>
            <a:xfrm>
              <a:off x="4084116" y="4634762"/>
              <a:ext cx="15126" cy="16936"/>
            </a:xfrm>
            <a:custGeom>
              <a:rect b="b" l="l" r="r" t="t"/>
              <a:pathLst>
                <a:path extrusionOk="0" h="730" w="652">
                  <a:moveTo>
                    <a:pt x="378" y="0"/>
                  </a:moveTo>
                  <a:cubicBezTo>
                    <a:pt x="378" y="0"/>
                    <a:pt x="379" y="1"/>
                    <a:pt x="379" y="1"/>
                  </a:cubicBezTo>
                  <a:lnTo>
                    <a:pt x="379" y="1"/>
                  </a:lnTo>
                  <a:cubicBezTo>
                    <a:pt x="380" y="0"/>
                    <a:pt x="381" y="0"/>
                    <a:pt x="378" y="0"/>
                  </a:cubicBezTo>
                  <a:close/>
                  <a:moveTo>
                    <a:pt x="379" y="1"/>
                  </a:moveTo>
                  <a:lnTo>
                    <a:pt x="379" y="1"/>
                  </a:lnTo>
                  <a:cubicBezTo>
                    <a:pt x="353" y="4"/>
                    <a:pt x="0" y="51"/>
                    <a:pt x="226" y="730"/>
                  </a:cubicBezTo>
                  <a:cubicBezTo>
                    <a:pt x="226" y="730"/>
                    <a:pt x="652" y="487"/>
                    <a:pt x="379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51" name="Google Shape;2551;p17"/>
            <p:cNvSpPr/>
            <p:nvPr/>
          </p:nvSpPr>
          <p:spPr>
            <a:xfrm>
              <a:off x="4788422" y="4731367"/>
              <a:ext cx="273922" cy="321738"/>
            </a:xfrm>
            <a:custGeom>
              <a:rect b="b" l="l" r="r" t="t"/>
              <a:pathLst>
                <a:path extrusionOk="0" h="13868" w="11807">
                  <a:moveTo>
                    <a:pt x="3456" y="1"/>
                  </a:moveTo>
                  <a:cubicBezTo>
                    <a:pt x="3119" y="692"/>
                    <a:pt x="2909" y="1407"/>
                    <a:pt x="2769" y="2138"/>
                  </a:cubicBezTo>
                  <a:lnTo>
                    <a:pt x="2769" y="2138"/>
                  </a:lnTo>
                  <a:cubicBezTo>
                    <a:pt x="2942" y="1349"/>
                    <a:pt x="3164" y="663"/>
                    <a:pt x="3456" y="1"/>
                  </a:cubicBezTo>
                  <a:close/>
                  <a:moveTo>
                    <a:pt x="2769" y="2138"/>
                  </a:moveTo>
                  <a:cubicBezTo>
                    <a:pt x="2744" y="2254"/>
                    <a:pt x="2719" y="2372"/>
                    <a:pt x="2696" y="2493"/>
                  </a:cubicBezTo>
                  <a:cubicBezTo>
                    <a:pt x="2669" y="2660"/>
                    <a:pt x="2651" y="2826"/>
                    <a:pt x="2635" y="2992"/>
                  </a:cubicBezTo>
                  <a:lnTo>
                    <a:pt x="2635" y="2992"/>
                  </a:lnTo>
                  <a:cubicBezTo>
                    <a:pt x="2671" y="2706"/>
                    <a:pt x="2715" y="2421"/>
                    <a:pt x="2769" y="2138"/>
                  </a:cubicBezTo>
                  <a:close/>
                  <a:moveTo>
                    <a:pt x="2635" y="2992"/>
                  </a:moveTo>
                  <a:cubicBezTo>
                    <a:pt x="2612" y="3170"/>
                    <a:pt x="2592" y="3348"/>
                    <a:pt x="2574" y="3526"/>
                  </a:cubicBezTo>
                  <a:cubicBezTo>
                    <a:pt x="2567" y="3648"/>
                    <a:pt x="2555" y="3769"/>
                    <a:pt x="2539" y="3889"/>
                  </a:cubicBezTo>
                  <a:lnTo>
                    <a:pt x="2539" y="3889"/>
                  </a:lnTo>
                  <a:cubicBezTo>
                    <a:pt x="2584" y="3596"/>
                    <a:pt x="2605" y="3295"/>
                    <a:pt x="2635" y="2992"/>
                  </a:cubicBezTo>
                  <a:close/>
                  <a:moveTo>
                    <a:pt x="2539" y="3889"/>
                  </a:moveTo>
                  <a:cubicBezTo>
                    <a:pt x="2524" y="3992"/>
                    <a:pt x="2505" y="4094"/>
                    <a:pt x="2483" y="4195"/>
                  </a:cubicBezTo>
                  <a:cubicBezTo>
                    <a:pt x="2480" y="4217"/>
                    <a:pt x="2477" y="4238"/>
                    <a:pt x="2474" y="4260"/>
                  </a:cubicBezTo>
                  <a:lnTo>
                    <a:pt x="2474" y="4260"/>
                  </a:lnTo>
                  <a:cubicBezTo>
                    <a:pt x="2501" y="4137"/>
                    <a:pt x="2523" y="4014"/>
                    <a:pt x="2539" y="3889"/>
                  </a:cubicBezTo>
                  <a:close/>
                  <a:moveTo>
                    <a:pt x="2474" y="4260"/>
                  </a:moveTo>
                  <a:cubicBezTo>
                    <a:pt x="2421" y="4497"/>
                    <a:pt x="2345" y="4730"/>
                    <a:pt x="2240" y="4955"/>
                  </a:cubicBezTo>
                  <a:cubicBezTo>
                    <a:pt x="2088" y="5198"/>
                    <a:pt x="1906" y="5381"/>
                    <a:pt x="1632" y="5472"/>
                  </a:cubicBezTo>
                  <a:cubicBezTo>
                    <a:pt x="1569" y="5485"/>
                    <a:pt x="1510" y="5491"/>
                    <a:pt x="1453" y="5491"/>
                  </a:cubicBezTo>
                  <a:cubicBezTo>
                    <a:pt x="1125" y="5491"/>
                    <a:pt x="884" y="5284"/>
                    <a:pt x="599" y="5077"/>
                  </a:cubicBezTo>
                  <a:cubicBezTo>
                    <a:pt x="507" y="5031"/>
                    <a:pt x="293" y="4863"/>
                    <a:pt x="142" y="4863"/>
                  </a:cubicBezTo>
                  <a:cubicBezTo>
                    <a:pt x="93" y="4863"/>
                    <a:pt x="51" y="4880"/>
                    <a:pt x="21" y="4925"/>
                  </a:cubicBezTo>
                  <a:cubicBezTo>
                    <a:pt x="0" y="4976"/>
                    <a:pt x="29" y="5046"/>
                    <a:pt x="77" y="5119"/>
                  </a:cubicBezTo>
                  <a:lnTo>
                    <a:pt x="77" y="5119"/>
                  </a:lnTo>
                  <a:cubicBezTo>
                    <a:pt x="53" y="5067"/>
                    <a:pt x="68" y="5046"/>
                    <a:pt x="107" y="5046"/>
                  </a:cubicBezTo>
                  <a:cubicBezTo>
                    <a:pt x="178" y="5046"/>
                    <a:pt x="332" y="5118"/>
                    <a:pt x="477" y="5198"/>
                  </a:cubicBezTo>
                  <a:cubicBezTo>
                    <a:pt x="659" y="5320"/>
                    <a:pt x="811" y="5502"/>
                    <a:pt x="1024" y="5563"/>
                  </a:cubicBezTo>
                  <a:cubicBezTo>
                    <a:pt x="1155" y="5615"/>
                    <a:pt x="1276" y="5639"/>
                    <a:pt x="1388" y="5639"/>
                  </a:cubicBezTo>
                  <a:cubicBezTo>
                    <a:pt x="2035" y="5639"/>
                    <a:pt x="2380" y="4853"/>
                    <a:pt x="2474" y="4260"/>
                  </a:cubicBezTo>
                  <a:close/>
                  <a:moveTo>
                    <a:pt x="3255" y="4895"/>
                  </a:moveTo>
                  <a:cubicBezTo>
                    <a:pt x="3524" y="5029"/>
                    <a:pt x="3680" y="5398"/>
                    <a:pt x="3760" y="5715"/>
                  </a:cubicBezTo>
                  <a:cubicBezTo>
                    <a:pt x="3774" y="5800"/>
                    <a:pt x="3790" y="5886"/>
                    <a:pt x="3807" y="5971"/>
                  </a:cubicBezTo>
                  <a:lnTo>
                    <a:pt x="3807" y="5971"/>
                  </a:lnTo>
                  <a:cubicBezTo>
                    <a:pt x="3761" y="5657"/>
                    <a:pt x="3698" y="5357"/>
                    <a:pt x="3517" y="5107"/>
                  </a:cubicBezTo>
                  <a:cubicBezTo>
                    <a:pt x="3443" y="5009"/>
                    <a:pt x="3355" y="4936"/>
                    <a:pt x="3255" y="4895"/>
                  </a:cubicBezTo>
                  <a:close/>
                  <a:moveTo>
                    <a:pt x="77" y="5119"/>
                  </a:moveTo>
                  <a:lnTo>
                    <a:pt x="77" y="5119"/>
                  </a:lnTo>
                  <a:cubicBezTo>
                    <a:pt x="92" y="5152"/>
                    <a:pt x="123" y="5198"/>
                    <a:pt x="173" y="5259"/>
                  </a:cubicBezTo>
                  <a:cubicBezTo>
                    <a:pt x="416" y="5563"/>
                    <a:pt x="659" y="5928"/>
                    <a:pt x="963" y="6171"/>
                  </a:cubicBezTo>
                  <a:cubicBezTo>
                    <a:pt x="1057" y="6264"/>
                    <a:pt x="1182" y="6376"/>
                    <a:pt x="1319" y="6465"/>
                  </a:cubicBezTo>
                  <a:lnTo>
                    <a:pt x="1319" y="6465"/>
                  </a:lnTo>
                  <a:cubicBezTo>
                    <a:pt x="937" y="6194"/>
                    <a:pt x="582" y="5698"/>
                    <a:pt x="355" y="5472"/>
                  </a:cubicBezTo>
                  <a:cubicBezTo>
                    <a:pt x="335" y="5412"/>
                    <a:pt x="170" y="5259"/>
                    <a:pt x="77" y="5119"/>
                  </a:cubicBezTo>
                  <a:close/>
                  <a:moveTo>
                    <a:pt x="3035" y="4843"/>
                  </a:moveTo>
                  <a:cubicBezTo>
                    <a:pt x="2942" y="4843"/>
                    <a:pt x="2839" y="4868"/>
                    <a:pt x="2726" y="4925"/>
                  </a:cubicBezTo>
                  <a:cubicBezTo>
                    <a:pt x="2392" y="5077"/>
                    <a:pt x="2270" y="5472"/>
                    <a:pt x="2240" y="5806"/>
                  </a:cubicBezTo>
                  <a:cubicBezTo>
                    <a:pt x="2179" y="5988"/>
                    <a:pt x="2179" y="6262"/>
                    <a:pt x="2088" y="6444"/>
                  </a:cubicBezTo>
                  <a:cubicBezTo>
                    <a:pt x="1995" y="6574"/>
                    <a:pt x="1880" y="6625"/>
                    <a:pt x="1757" y="6625"/>
                  </a:cubicBezTo>
                  <a:cubicBezTo>
                    <a:pt x="1614" y="6625"/>
                    <a:pt x="1461" y="6557"/>
                    <a:pt x="1319" y="6465"/>
                  </a:cubicBezTo>
                  <a:lnTo>
                    <a:pt x="1319" y="6465"/>
                  </a:lnTo>
                  <a:cubicBezTo>
                    <a:pt x="1478" y="6577"/>
                    <a:pt x="1640" y="6650"/>
                    <a:pt x="1801" y="6650"/>
                  </a:cubicBezTo>
                  <a:cubicBezTo>
                    <a:pt x="1877" y="6650"/>
                    <a:pt x="1953" y="6634"/>
                    <a:pt x="2027" y="6596"/>
                  </a:cubicBezTo>
                  <a:cubicBezTo>
                    <a:pt x="2301" y="6444"/>
                    <a:pt x="2331" y="6080"/>
                    <a:pt x="2392" y="5806"/>
                  </a:cubicBezTo>
                  <a:cubicBezTo>
                    <a:pt x="2422" y="5502"/>
                    <a:pt x="2483" y="5168"/>
                    <a:pt x="2757" y="4955"/>
                  </a:cubicBezTo>
                  <a:cubicBezTo>
                    <a:pt x="2867" y="4889"/>
                    <a:pt x="2973" y="4859"/>
                    <a:pt x="3072" y="4859"/>
                  </a:cubicBezTo>
                  <a:cubicBezTo>
                    <a:pt x="3136" y="4859"/>
                    <a:pt x="3198" y="4871"/>
                    <a:pt x="3255" y="4895"/>
                  </a:cubicBezTo>
                  <a:lnTo>
                    <a:pt x="3255" y="4895"/>
                  </a:lnTo>
                  <a:cubicBezTo>
                    <a:pt x="3189" y="4862"/>
                    <a:pt x="3116" y="4843"/>
                    <a:pt x="3035" y="4843"/>
                  </a:cubicBezTo>
                  <a:close/>
                  <a:moveTo>
                    <a:pt x="3807" y="5971"/>
                  </a:moveTo>
                  <a:cubicBezTo>
                    <a:pt x="3822" y="6077"/>
                    <a:pt x="3835" y="6185"/>
                    <a:pt x="3851" y="6292"/>
                  </a:cubicBezTo>
                  <a:cubicBezTo>
                    <a:pt x="3972" y="6870"/>
                    <a:pt x="4094" y="7387"/>
                    <a:pt x="4246" y="7964"/>
                  </a:cubicBezTo>
                  <a:cubicBezTo>
                    <a:pt x="4256" y="8016"/>
                    <a:pt x="4329" y="8189"/>
                    <a:pt x="4433" y="8379"/>
                  </a:cubicBezTo>
                  <a:lnTo>
                    <a:pt x="4433" y="8379"/>
                  </a:lnTo>
                  <a:cubicBezTo>
                    <a:pt x="4183" y="7891"/>
                    <a:pt x="4098" y="7283"/>
                    <a:pt x="3972" y="6779"/>
                  </a:cubicBezTo>
                  <a:cubicBezTo>
                    <a:pt x="3926" y="6523"/>
                    <a:pt x="3861" y="6249"/>
                    <a:pt x="3807" y="5971"/>
                  </a:cubicBezTo>
                  <a:close/>
                  <a:moveTo>
                    <a:pt x="4433" y="8379"/>
                  </a:moveTo>
                  <a:lnTo>
                    <a:pt x="4433" y="8379"/>
                  </a:lnTo>
                  <a:cubicBezTo>
                    <a:pt x="4472" y="8455"/>
                    <a:pt x="4514" y="8527"/>
                    <a:pt x="4562" y="8596"/>
                  </a:cubicBezTo>
                  <a:lnTo>
                    <a:pt x="4562" y="8596"/>
                  </a:lnTo>
                  <a:cubicBezTo>
                    <a:pt x="4516" y="8525"/>
                    <a:pt x="4472" y="8451"/>
                    <a:pt x="4433" y="8379"/>
                  </a:cubicBezTo>
                  <a:close/>
                  <a:moveTo>
                    <a:pt x="4821" y="6597"/>
                  </a:moveTo>
                  <a:cubicBezTo>
                    <a:pt x="4717" y="6597"/>
                    <a:pt x="4614" y="6650"/>
                    <a:pt x="4520" y="6779"/>
                  </a:cubicBezTo>
                  <a:cubicBezTo>
                    <a:pt x="4276" y="7083"/>
                    <a:pt x="4398" y="7539"/>
                    <a:pt x="4550" y="7843"/>
                  </a:cubicBezTo>
                  <a:cubicBezTo>
                    <a:pt x="4672" y="8086"/>
                    <a:pt x="4854" y="8238"/>
                    <a:pt x="4915" y="8511"/>
                  </a:cubicBezTo>
                  <a:cubicBezTo>
                    <a:pt x="4972" y="8655"/>
                    <a:pt x="5029" y="8879"/>
                    <a:pt x="4883" y="8879"/>
                  </a:cubicBezTo>
                  <a:cubicBezTo>
                    <a:pt x="4874" y="8879"/>
                    <a:pt x="4864" y="8878"/>
                    <a:pt x="4854" y="8876"/>
                  </a:cubicBezTo>
                  <a:cubicBezTo>
                    <a:pt x="4763" y="8846"/>
                    <a:pt x="4672" y="8724"/>
                    <a:pt x="4611" y="8663"/>
                  </a:cubicBezTo>
                  <a:cubicBezTo>
                    <a:pt x="4594" y="8641"/>
                    <a:pt x="4578" y="8619"/>
                    <a:pt x="4562" y="8596"/>
                  </a:cubicBezTo>
                  <a:lnTo>
                    <a:pt x="4562" y="8596"/>
                  </a:lnTo>
                  <a:cubicBezTo>
                    <a:pt x="4702" y="8811"/>
                    <a:pt x="4866" y="8996"/>
                    <a:pt x="5008" y="8996"/>
                  </a:cubicBezTo>
                  <a:cubicBezTo>
                    <a:pt x="5062" y="8996"/>
                    <a:pt x="5113" y="8969"/>
                    <a:pt x="5158" y="8906"/>
                  </a:cubicBezTo>
                  <a:cubicBezTo>
                    <a:pt x="5340" y="8694"/>
                    <a:pt x="4976" y="8147"/>
                    <a:pt x="4824" y="7995"/>
                  </a:cubicBezTo>
                  <a:cubicBezTo>
                    <a:pt x="4611" y="7751"/>
                    <a:pt x="4428" y="7356"/>
                    <a:pt x="4580" y="7022"/>
                  </a:cubicBezTo>
                  <a:cubicBezTo>
                    <a:pt x="4580" y="6961"/>
                    <a:pt x="4611" y="6900"/>
                    <a:pt x="4611" y="6870"/>
                  </a:cubicBezTo>
                  <a:cubicBezTo>
                    <a:pt x="4824" y="6870"/>
                    <a:pt x="5006" y="6840"/>
                    <a:pt x="5158" y="6840"/>
                  </a:cubicBezTo>
                  <a:cubicBezTo>
                    <a:pt x="5279" y="6870"/>
                    <a:pt x="5371" y="7052"/>
                    <a:pt x="5462" y="7144"/>
                  </a:cubicBezTo>
                  <a:cubicBezTo>
                    <a:pt x="5523" y="7235"/>
                    <a:pt x="5614" y="7387"/>
                    <a:pt x="5675" y="7508"/>
                  </a:cubicBezTo>
                  <a:cubicBezTo>
                    <a:pt x="6343" y="8846"/>
                    <a:pt x="7103" y="10092"/>
                    <a:pt x="8167" y="11125"/>
                  </a:cubicBezTo>
                  <a:cubicBezTo>
                    <a:pt x="8653" y="11612"/>
                    <a:pt x="9231" y="12037"/>
                    <a:pt x="9778" y="12402"/>
                  </a:cubicBezTo>
                  <a:cubicBezTo>
                    <a:pt x="10477" y="12828"/>
                    <a:pt x="11085" y="13375"/>
                    <a:pt x="11723" y="13861"/>
                  </a:cubicBezTo>
                  <a:cubicBezTo>
                    <a:pt x="11728" y="13865"/>
                    <a:pt x="11732" y="13867"/>
                    <a:pt x="11737" y="13867"/>
                  </a:cubicBezTo>
                  <a:cubicBezTo>
                    <a:pt x="11768" y="13867"/>
                    <a:pt x="11806" y="13796"/>
                    <a:pt x="11754" y="13770"/>
                  </a:cubicBezTo>
                  <a:cubicBezTo>
                    <a:pt x="11207" y="13375"/>
                    <a:pt x="10690" y="12858"/>
                    <a:pt x="10082" y="12493"/>
                  </a:cubicBezTo>
                  <a:cubicBezTo>
                    <a:pt x="9474" y="12098"/>
                    <a:pt x="8957" y="11733"/>
                    <a:pt x="8410" y="11277"/>
                  </a:cubicBezTo>
                  <a:cubicBezTo>
                    <a:pt x="7438" y="10365"/>
                    <a:pt x="6495" y="9150"/>
                    <a:pt x="5918" y="7903"/>
                  </a:cubicBezTo>
                  <a:cubicBezTo>
                    <a:pt x="5794" y="7655"/>
                    <a:pt x="5285" y="6597"/>
                    <a:pt x="4821" y="6597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52" name="Google Shape;2552;p17"/>
            <p:cNvSpPr/>
            <p:nvPr/>
          </p:nvSpPr>
          <p:spPr>
            <a:xfrm>
              <a:off x="3896150" y="4391394"/>
              <a:ext cx="1399099" cy="263134"/>
            </a:xfrm>
            <a:custGeom>
              <a:rect b="b" l="l" r="r" t="t"/>
              <a:pathLst>
                <a:path extrusionOk="0" h="11342" w="60306">
                  <a:moveTo>
                    <a:pt x="36075" y="1"/>
                  </a:moveTo>
                  <a:cubicBezTo>
                    <a:pt x="35995" y="1"/>
                    <a:pt x="35916" y="2"/>
                    <a:pt x="35837" y="4"/>
                  </a:cubicBezTo>
                  <a:cubicBezTo>
                    <a:pt x="35563" y="4"/>
                    <a:pt x="34651" y="217"/>
                    <a:pt x="35229" y="551"/>
                  </a:cubicBezTo>
                  <a:cubicBezTo>
                    <a:pt x="35649" y="811"/>
                    <a:pt x="36150" y="884"/>
                    <a:pt x="36672" y="884"/>
                  </a:cubicBezTo>
                  <a:cubicBezTo>
                    <a:pt x="37354" y="884"/>
                    <a:pt x="38073" y="758"/>
                    <a:pt x="38695" y="758"/>
                  </a:cubicBezTo>
                  <a:cubicBezTo>
                    <a:pt x="38767" y="758"/>
                    <a:pt x="38838" y="760"/>
                    <a:pt x="38907" y="764"/>
                  </a:cubicBezTo>
                  <a:cubicBezTo>
                    <a:pt x="39302" y="825"/>
                    <a:pt x="39666" y="885"/>
                    <a:pt x="40001" y="1129"/>
                  </a:cubicBezTo>
                  <a:lnTo>
                    <a:pt x="40153" y="1220"/>
                  </a:lnTo>
                  <a:cubicBezTo>
                    <a:pt x="40153" y="1281"/>
                    <a:pt x="39879" y="1311"/>
                    <a:pt x="39849" y="1311"/>
                  </a:cubicBezTo>
                  <a:cubicBezTo>
                    <a:pt x="39430" y="1357"/>
                    <a:pt x="39005" y="1375"/>
                    <a:pt x="38578" y="1375"/>
                  </a:cubicBezTo>
                  <a:cubicBezTo>
                    <a:pt x="37612" y="1375"/>
                    <a:pt x="36633" y="1283"/>
                    <a:pt x="35685" y="1220"/>
                  </a:cubicBezTo>
                  <a:cubicBezTo>
                    <a:pt x="33314" y="1129"/>
                    <a:pt x="30973" y="1007"/>
                    <a:pt x="28602" y="977"/>
                  </a:cubicBezTo>
                  <a:cubicBezTo>
                    <a:pt x="27011" y="927"/>
                    <a:pt x="25420" y="884"/>
                    <a:pt x="23831" y="884"/>
                  </a:cubicBezTo>
                  <a:cubicBezTo>
                    <a:pt x="20533" y="884"/>
                    <a:pt x="17244" y="1069"/>
                    <a:pt x="13982" y="1767"/>
                  </a:cubicBezTo>
                  <a:cubicBezTo>
                    <a:pt x="8967" y="2831"/>
                    <a:pt x="3344" y="4958"/>
                    <a:pt x="730" y="9670"/>
                  </a:cubicBezTo>
                  <a:cubicBezTo>
                    <a:pt x="426" y="10156"/>
                    <a:pt x="182" y="10764"/>
                    <a:pt x="0" y="11341"/>
                  </a:cubicBezTo>
                  <a:cubicBezTo>
                    <a:pt x="2067" y="5931"/>
                    <a:pt x="7599" y="3347"/>
                    <a:pt x="12827" y="2071"/>
                  </a:cubicBezTo>
                  <a:cubicBezTo>
                    <a:pt x="16534" y="1156"/>
                    <a:pt x="20277" y="929"/>
                    <a:pt x="24042" y="929"/>
                  </a:cubicBezTo>
                  <a:cubicBezTo>
                    <a:pt x="25155" y="929"/>
                    <a:pt x="26270" y="949"/>
                    <a:pt x="27387" y="977"/>
                  </a:cubicBezTo>
                  <a:cubicBezTo>
                    <a:pt x="29788" y="1007"/>
                    <a:pt x="32219" y="1129"/>
                    <a:pt x="34621" y="1220"/>
                  </a:cubicBezTo>
                  <a:cubicBezTo>
                    <a:pt x="35906" y="1294"/>
                    <a:pt x="37211" y="1388"/>
                    <a:pt x="38503" y="1388"/>
                  </a:cubicBezTo>
                  <a:cubicBezTo>
                    <a:pt x="38800" y="1388"/>
                    <a:pt x="39097" y="1383"/>
                    <a:pt x="39393" y="1372"/>
                  </a:cubicBezTo>
                  <a:cubicBezTo>
                    <a:pt x="39460" y="1372"/>
                    <a:pt x="39606" y="1384"/>
                    <a:pt x="39755" y="1384"/>
                  </a:cubicBezTo>
                  <a:cubicBezTo>
                    <a:pt x="39941" y="1384"/>
                    <a:pt x="40133" y="1365"/>
                    <a:pt x="40183" y="1281"/>
                  </a:cubicBezTo>
                  <a:cubicBezTo>
                    <a:pt x="40396" y="977"/>
                    <a:pt x="39393" y="764"/>
                    <a:pt x="39302" y="733"/>
                  </a:cubicBezTo>
                  <a:cubicBezTo>
                    <a:pt x="39061" y="688"/>
                    <a:pt x="38820" y="672"/>
                    <a:pt x="38579" y="672"/>
                  </a:cubicBezTo>
                  <a:cubicBezTo>
                    <a:pt x="38182" y="672"/>
                    <a:pt x="37784" y="714"/>
                    <a:pt x="37387" y="733"/>
                  </a:cubicBezTo>
                  <a:cubicBezTo>
                    <a:pt x="37116" y="746"/>
                    <a:pt x="36821" y="768"/>
                    <a:pt x="36525" y="768"/>
                  </a:cubicBezTo>
                  <a:cubicBezTo>
                    <a:pt x="36089" y="768"/>
                    <a:pt x="35651" y="720"/>
                    <a:pt x="35289" y="521"/>
                  </a:cubicBezTo>
                  <a:cubicBezTo>
                    <a:pt x="34742" y="217"/>
                    <a:pt x="35685" y="95"/>
                    <a:pt x="35867" y="95"/>
                  </a:cubicBezTo>
                  <a:cubicBezTo>
                    <a:pt x="36353" y="95"/>
                    <a:pt x="36900" y="125"/>
                    <a:pt x="37387" y="217"/>
                  </a:cubicBezTo>
                  <a:cubicBezTo>
                    <a:pt x="40396" y="551"/>
                    <a:pt x="43284" y="1281"/>
                    <a:pt x="46232" y="1736"/>
                  </a:cubicBezTo>
                  <a:cubicBezTo>
                    <a:pt x="48086" y="1980"/>
                    <a:pt x="50001" y="2101"/>
                    <a:pt x="51855" y="2344"/>
                  </a:cubicBezTo>
                  <a:cubicBezTo>
                    <a:pt x="53800" y="2557"/>
                    <a:pt x="55655" y="3104"/>
                    <a:pt x="57509" y="3712"/>
                  </a:cubicBezTo>
                  <a:cubicBezTo>
                    <a:pt x="58390" y="4016"/>
                    <a:pt x="59302" y="4259"/>
                    <a:pt x="60214" y="4502"/>
                  </a:cubicBezTo>
                  <a:cubicBezTo>
                    <a:pt x="60244" y="4502"/>
                    <a:pt x="60305" y="4411"/>
                    <a:pt x="60244" y="4411"/>
                  </a:cubicBezTo>
                  <a:cubicBezTo>
                    <a:pt x="58390" y="3955"/>
                    <a:pt x="56566" y="3256"/>
                    <a:pt x="54712" y="2800"/>
                  </a:cubicBezTo>
                  <a:cubicBezTo>
                    <a:pt x="52889" y="2344"/>
                    <a:pt x="51034" y="2192"/>
                    <a:pt x="49150" y="1980"/>
                  </a:cubicBezTo>
                  <a:cubicBezTo>
                    <a:pt x="45715" y="1645"/>
                    <a:pt x="42372" y="855"/>
                    <a:pt x="38967" y="308"/>
                  </a:cubicBezTo>
                  <a:cubicBezTo>
                    <a:pt x="38039" y="167"/>
                    <a:pt x="37059" y="1"/>
                    <a:pt x="36075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53" name="Google Shape;2553;p17"/>
            <p:cNvSpPr/>
            <p:nvPr/>
          </p:nvSpPr>
          <p:spPr>
            <a:xfrm>
              <a:off x="3889097" y="4393598"/>
              <a:ext cx="478825" cy="230608"/>
            </a:xfrm>
            <a:custGeom>
              <a:rect b="b" l="l" r="r" t="t"/>
              <a:pathLst>
                <a:path extrusionOk="0" h="9940" w="20639">
                  <a:moveTo>
                    <a:pt x="20608" y="0"/>
                  </a:moveTo>
                  <a:cubicBezTo>
                    <a:pt x="17903" y="334"/>
                    <a:pt x="15228" y="882"/>
                    <a:pt x="12614" y="1520"/>
                  </a:cubicBezTo>
                  <a:cubicBezTo>
                    <a:pt x="11277" y="1854"/>
                    <a:pt x="10000" y="2189"/>
                    <a:pt x="8663" y="2553"/>
                  </a:cubicBezTo>
                  <a:cubicBezTo>
                    <a:pt x="7477" y="2888"/>
                    <a:pt x="6262" y="3161"/>
                    <a:pt x="5167" y="3648"/>
                  </a:cubicBezTo>
                  <a:cubicBezTo>
                    <a:pt x="4347" y="4012"/>
                    <a:pt x="3465" y="4468"/>
                    <a:pt x="2736" y="5046"/>
                  </a:cubicBezTo>
                  <a:cubicBezTo>
                    <a:pt x="2553" y="5198"/>
                    <a:pt x="1641" y="5927"/>
                    <a:pt x="2006" y="6262"/>
                  </a:cubicBezTo>
                  <a:cubicBezTo>
                    <a:pt x="2055" y="6306"/>
                    <a:pt x="2112" y="6324"/>
                    <a:pt x="2174" y="6324"/>
                  </a:cubicBezTo>
                  <a:cubicBezTo>
                    <a:pt x="2496" y="6324"/>
                    <a:pt x="2957" y="5812"/>
                    <a:pt x="3161" y="5684"/>
                  </a:cubicBezTo>
                  <a:lnTo>
                    <a:pt x="4286" y="4772"/>
                  </a:lnTo>
                  <a:cubicBezTo>
                    <a:pt x="4559" y="4590"/>
                    <a:pt x="4863" y="4316"/>
                    <a:pt x="5198" y="4255"/>
                  </a:cubicBezTo>
                  <a:lnTo>
                    <a:pt x="5350" y="4225"/>
                  </a:lnTo>
                  <a:lnTo>
                    <a:pt x="5350" y="4225"/>
                  </a:lnTo>
                  <a:cubicBezTo>
                    <a:pt x="5350" y="4286"/>
                    <a:pt x="5046" y="4529"/>
                    <a:pt x="4985" y="4559"/>
                  </a:cubicBezTo>
                  <a:cubicBezTo>
                    <a:pt x="4073" y="5319"/>
                    <a:pt x="3009" y="5745"/>
                    <a:pt x="2158" y="6596"/>
                  </a:cubicBezTo>
                  <a:cubicBezTo>
                    <a:pt x="1307" y="7599"/>
                    <a:pt x="547" y="8693"/>
                    <a:pt x="0" y="9939"/>
                  </a:cubicBezTo>
                  <a:cubicBezTo>
                    <a:pt x="608" y="8572"/>
                    <a:pt x="1550" y="7295"/>
                    <a:pt x="2675" y="6262"/>
                  </a:cubicBezTo>
                  <a:cubicBezTo>
                    <a:pt x="3526" y="5471"/>
                    <a:pt x="4742" y="5076"/>
                    <a:pt x="5502" y="4164"/>
                  </a:cubicBezTo>
                  <a:cubicBezTo>
                    <a:pt x="5562" y="4134"/>
                    <a:pt x="5502" y="4103"/>
                    <a:pt x="5471" y="4103"/>
                  </a:cubicBezTo>
                  <a:cubicBezTo>
                    <a:pt x="4286" y="4377"/>
                    <a:pt x="3526" y="5441"/>
                    <a:pt x="2553" y="6079"/>
                  </a:cubicBezTo>
                  <a:cubicBezTo>
                    <a:pt x="2459" y="6154"/>
                    <a:pt x="2389" y="6206"/>
                    <a:pt x="2312" y="6206"/>
                  </a:cubicBezTo>
                  <a:cubicBezTo>
                    <a:pt x="2265" y="6206"/>
                    <a:pt x="2216" y="6186"/>
                    <a:pt x="2158" y="6140"/>
                  </a:cubicBezTo>
                  <a:cubicBezTo>
                    <a:pt x="2006" y="5988"/>
                    <a:pt x="2097" y="5897"/>
                    <a:pt x="2219" y="5745"/>
                  </a:cubicBezTo>
                  <a:cubicBezTo>
                    <a:pt x="2401" y="5471"/>
                    <a:pt x="2705" y="5228"/>
                    <a:pt x="2918" y="5046"/>
                  </a:cubicBezTo>
                  <a:cubicBezTo>
                    <a:pt x="3374" y="4711"/>
                    <a:pt x="3830" y="4438"/>
                    <a:pt x="4347" y="4164"/>
                  </a:cubicBezTo>
                  <a:cubicBezTo>
                    <a:pt x="5866" y="3374"/>
                    <a:pt x="7569" y="2948"/>
                    <a:pt x="9240" y="2493"/>
                  </a:cubicBezTo>
                  <a:cubicBezTo>
                    <a:pt x="10943" y="2006"/>
                    <a:pt x="12705" y="1581"/>
                    <a:pt x="14438" y="1186"/>
                  </a:cubicBezTo>
                  <a:cubicBezTo>
                    <a:pt x="16505" y="730"/>
                    <a:pt x="18541" y="334"/>
                    <a:pt x="20608" y="61"/>
                  </a:cubicBezTo>
                  <a:cubicBezTo>
                    <a:pt x="20639" y="61"/>
                    <a:pt x="20639" y="0"/>
                    <a:pt x="20608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54" name="Google Shape;2554;p17"/>
            <p:cNvSpPr/>
            <p:nvPr/>
          </p:nvSpPr>
          <p:spPr>
            <a:xfrm>
              <a:off x="4181022" y="4417564"/>
              <a:ext cx="324406" cy="44498"/>
            </a:xfrm>
            <a:custGeom>
              <a:rect b="b" l="l" r="r" t="t"/>
              <a:pathLst>
                <a:path extrusionOk="0" h="1918" w="13983">
                  <a:moveTo>
                    <a:pt x="2034" y="1038"/>
                  </a:moveTo>
                  <a:cubicBezTo>
                    <a:pt x="1329" y="1038"/>
                    <a:pt x="638" y="1352"/>
                    <a:pt x="1" y="1612"/>
                  </a:cubicBezTo>
                  <a:cubicBezTo>
                    <a:pt x="639" y="1368"/>
                    <a:pt x="1278" y="1095"/>
                    <a:pt x="1977" y="1064"/>
                  </a:cubicBezTo>
                  <a:cubicBezTo>
                    <a:pt x="2035" y="1064"/>
                    <a:pt x="2126" y="1051"/>
                    <a:pt x="2211" y="1045"/>
                  </a:cubicBezTo>
                  <a:lnTo>
                    <a:pt x="2211" y="1045"/>
                  </a:lnTo>
                  <a:cubicBezTo>
                    <a:pt x="2280" y="1050"/>
                    <a:pt x="2349" y="1059"/>
                    <a:pt x="2418" y="1071"/>
                  </a:cubicBezTo>
                  <a:lnTo>
                    <a:pt x="2418" y="1071"/>
                  </a:lnTo>
                  <a:cubicBezTo>
                    <a:pt x="2391" y="1049"/>
                    <a:pt x="2342" y="1042"/>
                    <a:pt x="2284" y="1042"/>
                  </a:cubicBezTo>
                  <a:cubicBezTo>
                    <a:pt x="2261" y="1042"/>
                    <a:pt x="2236" y="1043"/>
                    <a:pt x="2211" y="1045"/>
                  </a:cubicBezTo>
                  <a:lnTo>
                    <a:pt x="2211" y="1045"/>
                  </a:lnTo>
                  <a:cubicBezTo>
                    <a:pt x="2152" y="1040"/>
                    <a:pt x="2093" y="1038"/>
                    <a:pt x="2034" y="1038"/>
                  </a:cubicBezTo>
                  <a:close/>
                  <a:moveTo>
                    <a:pt x="13953" y="1"/>
                  </a:moveTo>
                  <a:cubicBezTo>
                    <a:pt x="11247" y="153"/>
                    <a:pt x="8572" y="213"/>
                    <a:pt x="5958" y="700"/>
                  </a:cubicBezTo>
                  <a:cubicBezTo>
                    <a:pt x="4864" y="912"/>
                    <a:pt x="3800" y="1125"/>
                    <a:pt x="2767" y="1551"/>
                  </a:cubicBezTo>
                  <a:cubicBezTo>
                    <a:pt x="2641" y="1601"/>
                    <a:pt x="1915" y="1900"/>
                    <a:pt x="1614" y="1900"/>
                  </a:cubicBezTo>
                  <a:cubicBezTo>
                    <a:pt x="1551" y="1900"/>
                    <a:pt x="1506" y="1886"/>
                    <a:pt x="1490" y="1855"/>
                  </a:cubicBezTo>
                  <a:cubicBezTo>
                    <a:pt x="1490" y="1855"/>
                    <a:pt x="2493" y="1277"/>
                    <a:pt x="2645" y="1156"/>
                  </a:cubicBezTo>
                  <a:lnTo>
                    <a:pt x="2645" y="1125"/>
                  </a:lnTo>
                  <a:cubicBezTo>
                    <a:pt x="2569" y="1102"/>
                    <a:pt x="2493" y="1084"/>
                    <a:pt x="2418" y="1071"/>
                  </a:cubicBezTo>
                  <a:lnTo>
                    <a:pt x="2418" y="1071"/>
                  </a:lnTo>
                  <a:cubicBezTo>
                    <a:pt x="2439" y="1088"/>
                    <a:pt x="2446" y="1115"/>
                    <a:pt x="2433" y="1156"/>
                  </a:cubicBezTo>
                  <a:cubicBezTo>
                    <a:pt x="2341" y="1308"/>
                    <a:pt x="2189" y="1368"/>
                    <a:pt x="2098" y="1399"/>
                  </a:cubicBezTo>
                  <a:cubicBezTo>
                    <a:pt x="1825" y="1520"/>
                    <a:pt x="1551" y="1612"/>
                    <a:pt x="1278" y="1824"/>
                  </a:cubicBezTo>
                  <a:cubicBezTo>
                    <a:pt x="1247" y="1824"/>
                    <a:pt x="1247" y="1885"/>
                    <a:pt x="1278" y="1885"/>
                  </a:cubicBezTo>
                  <a:cubicBezTo>
                    <a:pt x="1375" y="1907"/>
                    <a:pt x="1475" y="1917"/>
                    <a:pt x="1576" y="1917"/>
                  </a:cubicBezTo>
                  <a:cubicBezTo>
                    <a:pt x="2165" y="1917"/>
                    <a:pt x="2795" y="1580"/>
                    <a:pt x="3314" y="1399"/>
                  </a:cubicBezTo>
                  <a:cubicBezTo>
                    <a:pt x="4287" y="1004"/>
                    <a:pt x="5381" y="852"/>
                    <a:pt x="6414" y="700"/>
                  </a:cubicBezTo>
                  <a:cubicBezTo>
                    <a:pt x="8937" y="304"/>
                    <a:pt x="11399" y="213"/>
                    <a:pt x="13953" y="61"/>
                  </a:cubicBezTo>
                  <a:cubicBezTo>
                    <a:pt x="13983" y="61"/>
                    <a:pt x="13983" y="1"/>
                    <a:pt x="13953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55" name="Google Shape;2555;p17"/>
            <p:cNvSpPr/>
            <p:nvPr/>
          </p:nvSpPr>
          <p:spPr>
            <a:xfrm>
              <a:off x="4432789" y="4390768"/>
              <a:ext cx="375886" cy="30786"/>
            </a:xfrm>
            <a:custGeom>
              <a:rect b="b" l="l" r="r" t="t"/>
              <a:pathLst>
                <a:path extrusionOk="0" h="1327" w="16202">
                  <a:moveTo>
                    <a:pt x="11854" y="1"/>
                  </a:moveTo>
                  <a:cubicBezTo>
                    <a:pt x="11703" y="122"/>
                    <a:pt x="11368" y="304"/>
                    <a:pt x="11459" y="578"/>
                  </a:cubicBezTo>
                  <a:cubicBezTo>
                    <a:pt x="11520" y="791"/>
                    <a:pt x="11854" y="882"/>
                    <a:pt x="12006" y="912"/>
                  </a:cubicBezTo>
                  <a:cubicBezTo>
                    <a:pt x="12402" y="1004"/>
                    <a:pt x="12827" y="1004"/>
                    <a:pt x="13192" y="1034"/>
                  </a:cubicBezTo>
                  <a:cubicBezTo>
                    <a:pt x="13686" y="1055"/>
                    <a:pt x="14165" y="1077"/>
                    <a:pt x="14651" y="1077"/>
                  </a:cubicBezTo>
                  <a:cubicBezTo>
                    <a:pt x="14852" y="1077"/>
                    <a:pt x="15054" y="1073"/>
                    <a:pt x="15259" y="1064"/>
                  </a:cubicBezTo>
                  <a:cubicBezTo>
                    <a:pt x="15285" y="1064"/>
                    <a:pt x="15363" y="1062"/>
                    <a:pt x="15458" y="1062"/>
                  </a:cubicBezTo>
                  <a:cubicBezTo>
                    <a:pt x="15695" y="1062"/>
                    <a:pt x="16036" y="1077"/>
                    <a:pt x="15928" y="1186"/>
                  </a:cubicBezTo>
                  <a:cubicBezTo>
                    <a:pt x="15887" y="1237"/>
                    <a:pt x="15779" y="1253"/>
                    <a:pt x="15645" y="1253"/>
                  </a:cubicBezTo>
                  <a:cubicBezTo>
                    <a:pt x="15377" y="1253"/>
                    <a:pt x="15006" y="1186"/>
                    <a:pt x="14864" y="1186"/>
                  </a:cubicBezTo>
                  <a:cubicBezTo>
                    <a:pt x="14013" y="1186"/>
                    <a:pt x="13192" y="1156"/>
                    <a:pt x="12310" y="1095"/>
                  </a:cubicBezTo>
                  <a:cubicBezTo>
                    <a:pt x="11794" y="1095"/>
                    <a:pt x="11247" y="1095"/>
                    <a:pt x="10699" y="1064"/>
                  </a:cubicBezTo>
                  <a:cubicBezTo>
                    <a:pt x="10396" y="1034"/>
                    <a:pt x="9240" y="943"/>
                    <a:pt x="9727" y="426"/>
                  </a:cubicBezTo>
                  <a:lnTo>
                    <a:pt x="9727" y="396"/>
                  </a:lnTo>
                  <a:cubicBezTo>
                    <a:pt x="9578" y="230"/>
                    <a:pt x="9357" y="182"/>
                    <a:pt x="9128" y="182"/>
                  </a:cubicBezTo>
                  <a:cubicBezTo>
                    <a:pt x="8936" y="182"/>
                    <a:pt x="8738" y="216"/>
                    <a:pt x="8572" y="244"/>
                  </a:cubicBezTo>
                  <a:cubicBezTo>
                    <a:pt x="7915" y="309"/>
                    <a:pt x="7226" y="359"/>
                    <a:pt x="6551" y="359"/>
                  </a:cubicBezTo>
                  <a:cubicBezTo>
                    <a:pt x="6289" y="359"/>
                    <a:pt x="6030" y="352"/>
                    <a:pt x="5775" y="335"/>
                  </a:cubicBezTo>
                  <a:cubicBezTo>
                    <a:pt x="4476" y="335"/>
                    <a:pt x="3147" y="190"/>
                    <a:pt x="1829" y="190"/>
                  </a:cubicBezTo>
                  <a:cubicBezTo>
                    <a:pt x="1237" y="190"/>
                    <a:pt x="646" y="220"/>
                    <a:pt x="61" y="304"/>
                  </a:cubicBezTo>
                  <a:cubicBezTo>
                    <a:pt x="0" y="304"/>
                    <a:pt x="0" y="396"/>
                    <a:pt x="61" y="396"/>
                  </a:cubicBezTo>
                  <a:cubicBezTo>
                    <a:pt x="712" y="312"/>
                    <a:pt x="1364" y="282"/>
                    <a:pt x="2018" y="282"/>
                  </a:cubicBezTo>
                  <a:cubicBezTo>
                    <a:pt x="3509" y="282"/>
                    <a:pt x="5006" y="434"/>
                    <a:pt x="6505" y="434"/>
                  </a:cubicBezTo>
                  <a:cubicBezTo>
                    <a:pt x="7203" y="434"/>
                    <a:pt x="7903" y="401"/>
                    <a:pt x="8602" y="304"/>
                  </a:cubicBezTo>
                  <a:cubicBezTo>
                    <a:pt x="8789" y="284"/>
                    <a:pt x="8990" y="235"/>
                    <a:pt x="9176" y="235"/>
                  </a:cubicBezTo>
                  <a:cubicBezTo>
                    <a:pt x="9263" y="235"/>
                    <a:pt x="9346" y="245"/>
                    <a:pt x="9423" y="274"/>
                  </a:cubicBezTo>
                  <a:cubicBezTo>
                    <a:pt x="9727" y="335"/>
                    <a:pt x="9575" y="426"/>
                    <a:pt x="9544" y="608"/>
                  </a:cubicBezTo>
                  <a:cubicBezTo>
                    <a:pt x="9514" y="791"/>
                    <a:pt x="9636" y="882"/>
                    <a:pt x="9788" y="1004"/>
                  </a:cubicBezTo>
                  <a:cubicBezTo>
                    <a:pt x="10130" y="1194"/>
                    <a:pt x="10614" y="1229"/>
                    <a:pt x="11078" y="1229"/>
                  </a:cubicBezTo>
                  <a:cubicBezTo>
                    <a:pt x="11356" y="1229"/>
                    <a:pt x="11627" y="1216"/>
                    <a:pt x="11854" y="1216"/>
                  </a:cubicBezTo>
                  <a:cubicBezTo>
                    <a:pt x="12706" y="1247"/>
                    <a:pt x="13587" y="1308"/>
                    <a:pt x="14408" y="1308"/>
                  </a:cubicBezTo>
                  <a:cubicBezTo>
                    <a:pt x="14660" y="1308"/>
                    <a:pt x="14945" y="1327"/>
                    <a:pt x="15230" y="1327"/>
                  </a:cubicBezTo>
                  <a:cubicBezTo>
                    <a:pt x="15561" y="1327"/>
                    <a:pt x="15892" y="1301"/>
                    <a:pt x="16171" y="1186"/>
                  </a:cubicBezTo>
                  <a:cubicBezTo>
                    <a:pt x="16201" y="1186"/>
                    <a:pt x="16201" y="1125"/>
                    <a:pt x="16171" y="1095"/>
                  </a:cubicBezTo>
                  <a:cubicBezTo>
                    <a:pt x="16002" y="1010"/>
                    <a:pt x="15795" y="992"/>
                    <a:pt x="15588" y="992"/>
                  </a:cubicBezTo>
                  <a:cubicBezTo>
                    <a:pt x="15422" y="992"/>
                    <a:pt x="15255" y="1004"/>
                    <a:pt x="15107" y="1004"/>
                  </a:cubicBezTo>
                  <a:cubicBezTo>
                    <a:pt x="14529" y="1004"/>
                    <a:pt x="13921" y="943"/>
                    <a:pt x="13344" y="943"/>
                  </a:cubicBezTo>
                  <a:cubicBezTo>
                    <a:pt x="12979" y="943"/>
                    <a:pt x="12554" y="943"/>
                    <a:pt x="12158" y="882"/>
                  </a:cubicBezTo>
                  <a:cubicBezTo>
                    <a:pt x="12006" y="821"/>
                    <a:pt x="11794" y="821"/>
                    <a:pt x="11642" y="730"/>
                  </a:cubicBezTo>
                  <a:cubicBezTo>
                    <a:pt x="11307" y="456"/>
                    <a:pt x="11642" y="183"/>
                    <a:pt x="11854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56" name="Google Shape;2556;p17"/>
            <p:cNvSpPr/>
            <p:nvPr/>
          </p:nvSpPr>
          <p:spPr>
            <a:xfrm>
              <a:off x="4513873" y="4418979"/>
              <a:ext cx="124839" cy="6357"/>
            </a:xfrm>
            <a:custGeom>
              <a:rect b="b" l="l" r="r" t="t"/>
              <a:pathLst>
                <a:path extrusionOk="0" h="274" w="5381">
                  <a:moveTo>
                    <a:pt x="5320" y="0"/>
                  </a:moveTo>
                  <a:cubicBezTo>
                    <a:pt x="4469" y="31"/>
                    <a:pt x="3587" y="31"/>
                    <a:pt x="2675" y="31"/>
                  </a:cubicBezTo>
                  <a:cubicBezTo>
                    <a:pt x="1794" y="31"/>
                    <a:pt x="913" y="183"/>
                    <a:pt x="1" y="274"/>
                  </a:cubicBezTo>
                  <a:cubicBezTo>
                    <a:pt x="882" y="243"/>
                    <a:pt x="1794" y="122"/>
                    <a:pt x="2675" y="122"/>
                  </a:cubicBezTo>
                  <a:cubicBezTo>
                    <a:pt x="3041" y="135"/>
                    <a:pt x="3401" y="142"/>
                    <a:pt x="3762" y="142"/>
                  </a:cubicBezTo>
                  <a:cubicBezTo>
                    <a:pt x="4272" y="142"/>
                    <a:pt x="4786" y="127"/>
                    <a:pt x="5320" y="92"/>
                  </a:cubicBezTo>
                  <a:cubicBezTo>
                    <a:pt x="5381" y="92"/>
                    <a:pt x="5381" y="0"/>
                    <a:pt x="5320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57" name="Google Shape;2557;p17"/>
            <p:cNvSpPr/>
            <p:nvPr/>
          </p:nvSpPr>
          <p:spPr>
            <a:xfrm>
              <a:off x="4858718" y="4428793"/>
              <a:ext cx="322990" cy="43082"/>
            </a:xfrm>
            <a:custGeom>
              <a:rect b="b" l="l" r="r" t="t"/>
              <a:pathLst>
                <a:path extrusionOk="0" h="1857" w="13922">
                  <a:moveTo>
                    <a:pt x="557" y="0"/>
                  </a:moveTo>
                  <a:cubicBezTo>
                    <a:pt x="370" y="0"/>
                    <a:pt x="184" y="10"/>
                    <a:pt x="0" y="33"/>
                  </a:cubicBezTo>
                  <a:cubicBezTo>
                    <a:pt x="66" y="31"/>
                    <a:pt x="132" y="30"/>
                    <a:pt x="198" y="30"/>
                  </a:cubicBezTo>
                  <a:cubicBezTo>
                    <a:pt x="1005" y="30"/>
                    <a:pt x="1766" y="194"/>
                    <a:pt x="2553" y="307"/>
                  </a:cubicBezTo>
                  <a:cubicBezTo>
                    <a:pt x="3465" y="428"/>
                    <a:pt x="4377" y="489"/>
                    <a:pt x="5289" y="641"/>
                  </a:cubicBezTo>
                  <a:cubicBezTo>
                    <a:pt x="6171" y="763"/>
                    <a:pt x="7022" y="884"/>
                    <a:pt x="7873" y="1067"/>
                  </a:cubicBezTo>
                  <a:cubicBezTo>
                    <a:pt x="8626" y="1241"/>
                    <a:pt x="9324" y="1525"/>
                    <a:pt x="10098" y="1525"/>
                  </a:cubicBezTo>
                  <a:cubicBezTo>
                    <a:pt x="10136" y="1525"/>
                    <a:pt x="10175" y="1524"/>
                    <a:pt x="10213" y="1523"/>
                  </a:cubicBezTo>
                  <a:cubicBezTo>
                    <a:pt x="10274" y="1523"/>
                    <a:pt x="10274" y="1462"/>
                    <a:pt x="10274" y="1431"/>
                  </a:cubicBezTo>
                  <a:cubicBezTo>
                    <a:pt x="10152" y="1401"/>
                    <a:pt x="9970" y="1371"/>
                    <a:pt x="9848" y="1279"/>
                  </a:cubicBezTo>
                  <a:cubicBezTo>
                    <a:pt x="9727" y="1219"/>
                    <a:pt x="9605" y="1097"/>
                    <a:pt x="9757" y="1036"/>
                  </a:cubicBezTo>
                  <a:cubicBezTo>
                    <a:pt x="9788" y="1016"/>
                    <a:pt x="9821" y="1009"/>
                    <a:pt x="9854" y="1009"/>
                  </a:cubicBezTo>
                  <a:cubicBezTo>
                    <a:pt x="9919" y="1009"/>
                    <a:pt x="9980" y="1036"/>
                    <a:pt x="10000" y="1036"/>
                  </a:cubicBezTo>
                  <a:cubicBezTo>
                    <a:pt x="10365" y="1067"/>
                    <a:pt x="10760" y="1188"/>
                    <a:pt x="11095" y="1249"/>
                  </a:cubicBezTo>
                  <a:cubicBezTo>
                    <a:pt x="12006" y="1492"/>
                    <a:pt x="12949" y="1644"/>
                    <a:pt x="13861" y="1857"/>
                  </a:cubicBezTo>
                  <a:cubicBezTo>
                    <a:pt x="13921" y="1857"/>
                    <a:pt x="13921" y="1827"/>
                    <a:pt x="13861" y="1827"/>
                  </a:cubicBezTo>
                  <a:cubicBezTo>
                    <a:pt x="12949" y="1553"/>
                    <a:pt x="12006" y="1401"/>
                    <a:pt x="11064" y="1188"/>
                  </a:cubicBezTo>
                  <a:cubicBezTo>
                    <a:pt x="10740" y="1102"/>
                    <a:pt x="10324" y="939"/>
                    <a:pt x="9925" y="939"/>
                  </a:cubicBezTo>
                  <a:cubicBezTo>
                    <a:pt x="9763" y="939"/>
                    <a:pt x="9603" y="966"/>
                    <a:pt x="9453" y="1036"/>
                  </a:cubicBezTo>
                  <a:cubicBezTo>
                    <a:pt x="9453" y="1036"/>
                    <a:pt x="9423" y="1067"/>
                    <a:pt x="9453" y="1067"/>
                  </a:cubicBezTo>
                  <a:cubicBezTo>
                    <a:pt x="9575" y="1249"/>
                    <a:pt x="9757" y="1279"/>
                    <a:pt x="9970" y="1401"/>
                  </a:cubicBezTo>
                  <a:cubicBezTo>
                    <a:pt x="10000" y="1416"/>
                    <a:pt x="10031" y="1416"/>
                    <a:pt x="10038" y="1416"/>
                  </a:cubicBezTo>
                  <a:cubicBezTo>
                    <a:pt x="10046" y="1416"/>
                    <a:pt x="10031" y="1416"/>
                    <a:pt x="9970" y="1431"/>
                  </a:cubicBezTo>
                  <a:cubicBezTo>
                    <a:pt x="9940" y="1447"/>
                    <a:pt x="9905" y="1452"/>
                    <a:pt x="9869" y="1452"/>
                  </a:cubicBezTo>
                  <a:cubicBezTo>
                    <a:pt x="9761" y="1452"/>
                    <a:pt x="9636" y="1401"/>
                    <a:pt x="9544" y="1401"/>
                  </a:cubicBezTo>
                  <a:cubicBezTo>
                    <a:pt x="9271" y="1371"/>
                    <a:pt x="8967" y="1279"/>
                    <a:pt x="8693" y="1219"/>
                  </a:cubicBezTo>
                  <a:cubicBezTo>
                    <a:pt x="7721" y="945"/>
                    <a:pt x="6718" y="793"/>
                    <a:pt x="5684" y="641"/>
                  </a:cubicBezTo>
                  <a:cubicBezTo>
                    <a:pt x="4772" y="489"/>
                    <a:pt x="3830" y="368"/>
                    <a:pt x="2918" y="307"/>
                  </a:cubicBezTo>
                  <a:cubicBezTo>
                    <a:pt x="2179" y="184"/>
                    <a:pt x="1359" y="0"/>
                    <a:pt x="557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58" name="Google Shape;2558;p17"/>
            <p:cNvSpPr/>
            <p:nvPr/>
          </p:nvSpPr>
          <p:spPr>
            <a:xfrm>
              <a:off x="4565354" y="4283120"/>
              <a:ext cx="20486" cy="7470"/>
            </a:xfrm>
            <a:custGeom>
              <a:rect b="b" l="l" r="r" t="t"/>
              <a:pathLst>
                <a:path extrusionOk="0" h="322" w="883">
                  <a:moveTo>
                    <a:pt x="29" y="0"/>
                  </a:moveTo>
                  <a:cubicBezTo>
                    <a:pt x="10" y="0"/>
                    <a:pt x="1" y="6"/>
                    <a:pt x="1" y="20"/>
                  </a:cubicBezTo>
                  <a:cubicBezTo>
                    <a:pt x="1" y="51"/>
                    <a:pt x="153" y="203"/>
                    <a:pt x="365" y="264"/>
                  </a:cubicBezTo>
                  <a:cubicBezTo>
                    <a:pt x="475" y="305"/>
                    <a:pt x="579" y="321"/>
                    <a:pt x="659" y="321"/>
                  </a:cubicBezTo>
                  <a:cubicBezTo>
                    <a:pt x="757" y="321"/>
                    <a:pt x="821" y="297"/>
                    <a:pt x="821" y="264"/>
                  </a:cubicBezTo>
                  <a:cubicBezTo>
                    <a:pt x="882" y="233"/>
                    <a:pt x="639" y="203"/>
                    <a:pt x="426" y="112"/>
                  </a:cubicBezTo>
                  <a:cubicBezTo>
                    <a:pt x="239" y="65"/>
                    <a:pt x="89" y="0"/>
                    <a:pt x="29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59" name="Google Shape;2559;p17"/>
            <p:cNvSpPr/>
            <p:nvPr/>
          </p:nvSpPr>
          <p:spPr>
            <a:xfrm>
              <a:off x="4577348" y="4296135"/>
              <a:ext cx="10602" cy="5800"/>
            </a:xfrm>
            <a:custGeom>
              <a:rect b="b" l="l" r="r" t="t"/>
              <a:pathLst>
                <a:path extrusionOk="0" h="250" w="457">
                  <a:moveTo>
                    <a:pt x="25" y="0"/>
                  </a:moveTo>
                  <a:cubicBezTo>
                    <a:pt x="17" y="0"/>
                    <a:pt x="9" y="2"/>
                    <a:pt x="0" y="6"/>
                  </a:cubicBezTo>
                  <a:cubicBezTo>
                    <a:pt x="0" y="67"/>
                    <a:pt x="61" y="219"/>
                    <a:pt x="183" y="250"/>
                  </a:cubicBezTo>
                  <a:cubicBezTo>
                    <a:pt x="365" y="250"/>
                    <a:pt x="456" y="158"/>
                    <a:pt x="456" y="128"/>
                  </a:cubicBezTo>
                  <a:cubicBezTo>
                    <a:pt x="456" y="98"/>
                    <a:pt x="365" y="98"/>
                    <a:pt x="243" y="67"/>
                  </a:cubicBezTo>
                  <a:cubicBezTo>
                    <a:pt x="113" y="67"/>
                    <a:pt x="72" y="0"/>
                    <a:pt x="25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60" name="Google Shape;2560;p17"/>
            <p:cNvSpPr/>
            <p:nvPr/>
          </p:nvSpPr>
          <p:spPr>
            <a:xfrm>
              <a:off x="4611893" y="4298200"/>
              <a:ext cx="16959" cy="6055"/>
            </a:xfrm>
            <a:custGeom>
              <a:rect b="b" l="l" r="r" t="t"/>
              <a:pathLst>
                <a:path extrusionOk="0" h="261" w="731">
                  <a:moveTo>
                    <a:pt x="47" y="0"/>
                  </a:moveTo>
                  <a:cubicBezTo>
                    <a:pt x="37" y="0"/>
                    <a:pt x="31" y="3"/>
                    <a:pt x="31" y="9"/>
                  </a:cubicBezTo>
                  <a:cubicBezTo>
                    <a:pt x="1" y="39"/>
                    <a:pt x="153" y="161"/>
                    <a:pt x="335" y="221"/>
                  </a:cubicBezTo>
                  <a:cubicBezTo>
                    <a:pt x="402" y="250"/>
                    <a:pt x="467" y="261"/>
                    <a:pt x="523" y="261"/>
                  </a:cubicBezTo>
                  <a:cubicBezTo>
                    <a:pt x="645" y="261"/>
                    <a:pt x="730" y="212"/>
                    <a:pt x="730" y="191"/>
                  </a:cubicBezTo>
                  <a:cubicBezTo>
                    <a:pt x="730" y="161"/>
                    <a:pt x="578" y="130"/>
                    <a:pt x="396" y="69"/>
                  </a:cubicBezTo>
                  <a:cubicBezTo>
                    <a:pt x="224" y="45"/>
                    <a:pt x="91" y="0"/>
                    <a:pt x="47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61" name="Google Shape;2561;p17"/>
            <p:cNvSpPr/>
            <p:nvPr/>
          </p:nvSpPr>
          <p:spPr>
            <a:xfrm>
              <a:off x="4642215" y="4309382"/>
              <a:ext cx="7076" cy="4942"/>
            </a:xfrm>
            <a:custGeom>
              <a:rect b="b" l="l" r="r" t="t"/>
              <a:pathLst>
                <a:path extrusionOk="0" h="213" w="305">
                  <a:moveTo>
                    <a:pt x="59" y="0"/>
                  </a:moveTo>
                  <a:cubicBezTo>
                    <a:pt x="49" y="0"/>
                    <a:pt x="40" y="4"/>
                    <a:pt x="31" y="13"/>
                  </a:cubicBezTo>
                  <a:cubicBezTo>
                    <a:pt x="1" y="43"/>
                    <a:pt x="1" y="165"/>
                    <a:pt x="92" y="195"/>
                  </a:cubicBezTo>
                  <a:cubicBezTo>
                    <a:pt x="116" y="207"/>
                    <a:pt x="138" y="212"/>
                    <a:pt x="159" y="212"/>
                  </a:cubicBezTo>
                  <a:cubicBezTo>
                    <a:pt x="246" y="212"/>
                    <a:pt x="305" y="129"/>
                    <a:pt x="305" y="104"/>
                  </a:cubicBezTo>
                  <a:cubicBezTo>
                    <a:pt x="305" y="43"/>
                    <a:pt x="213" y="43"/>
                    <a:pt x="183" y="43"/>
                  </a:cubicBezTo>
                  <a:cubicBezTo>
                    <a:pt x="119" y="22"/>
                    <a:pt x="85" y="0"/>
                    <a:pt x="59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62" name="Google Shape;2562;p17"/>
            <p:cNvSpPr/>
            <p:nvPr/>
          </p:nvSpPr>
          <p:spPr>
            <a:xfrm>
              <a:off x="4614004" y="4308501"/>
              <a:ext cx="11322" cy="5893"/>
            </a:xfrm>
            <a:custGeom>
              <a:rect b="b" l="l" r="r" t="t"/>
              <a:pathLst>
                <a:path extrusionOk="0" h="254" w="488">
                  <a:moveTo>
                    <a:pt x="59" y="0"/>
                  </a:moveTo>
                  <a:cubicBezTo>
                    <a:pt x="48" y="0"/>
                    <a:pt x="39" y="6"/>
                    <a:pt x="31" y="21"/>
                  </a:cubicBezTo>
                  <a:cubicBezTo>
                    <a:pt x="1" y="51"/>
                    <a:pt x="31" y="203"/>
                    <a:pt x="183" y="233"/>
                  </a:cubicBezTo>
                  <a:cubicBezTo>
                    <a:pt x="220" y="248"/>
                    <a:pt x="255" y="254"/>
                    <a:pt x="286" y="254"/>
                  </a:cubicBezTo>
                  <a:cubicBezTo>
                    <a:pt x="387" y="254"/>
                    <a:pt x="457" y="196"/>
                    <a:pt x="457" y="173"/>
                  </a:cubicBezTo>
                  <a:cubicBezTo>
                    <a:pt x="487" y="142"/>
                    <a:pt x="366" y="142"/>
                    <a:pt x="244" y="81"/>
                  </a:cubicBezTo>
                  <a:cubicBezTo>
                    <a:pt x="152" y="58"/>
                    <a:pt x="94" y="0"/>
                    <a:pt x="59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63" name="Google Shape;2563;p17"/>
            <p:cNvSpPr/>
            <p:nvPr/>
          </p:nvSpPr>
          <p:spPr>
            <a:xfrm>
              <a:off x="4666900" y="4315553"/>
              <a:ext cx="8491" cy="6194"/>
            </a:xfrm>
            <a:custGeom>
              <a:rect b="b" l="l" r="r" t="t"/>
              <a:pathLst>
                <a:path extrusionOk="0" h="267" w="366">
                  <a:moveTo>
                    <a:pt x="24" y="0"/>
                  </a:moveTo>
                  <a:cubicBezTo>
                    <a:pt x="15" y="0"/>
                    <a:pt x="8" y="6"/>
                    <a:pt x="1" y="21"/>
                  </a:cubicBezTo>
                  <a:cubicBezTo>
                    <a:pt x="1" y="51"/>
                    <a:pt x="31" y="203"/>
                    <a:pt x="122" y="233"/>
                  </a:cubicBezTo>
                  <a:cubicBezTo>
                    <a:pt x="154" y="257"/>
                    <a:pt x="186" y="267"/>
                    <a:pt x="216" y="267"/>
                  </a:cubicBezTo>
                  <a:cubicBezTo>
                    <a:pt x="299" y="267"/>
                    <a:pt x="365" y="195"/>
                    <a:pt x="365" y="173"/>
                  </a:cubicBezTo>
                  <a:cubicBezTo>
                    <a:pt x="365" y="142"/>
                    <a:pt x="305" y="142"/>
                    <a:pt x="183" y="81"/>
                  </a:cubicBezTo>
                  <a:cubicBezTo>
                    <a:pt x="91" y="58"/>
                    <a:pt x="51" y="0"/>
                    <a:pt x="24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64" name="Google Shape;2564;p17"/>
            <p:cNvSpPr/>
            <p:nvPr/>
          </p:nvSpPr>
          <p:spPr>
            <a:xfrm>
              <a:off x="4691585" y="4327873"/>
              <a:ext cx="21182" cy="8538"/>
            </a:xfrm>
            <a:custGeom>
              <a:rect b="b" l="l" r="r" t="t"/>
              <a:pathLst>
                <a:path extrusionOk="0" h="368" w="913">
                  <a:moveTo>
                    <a:pt x="12" y="0"/>
                  </a:moveTo>
                  <a:cubicBezTo>
                    <a:pt x="4" y="0"/>
                    <a:pt x="0" y="2"/>
                    <a:pt x="0" y="6"/>
                  </a:cubicBezTo>
                  <a:cubicBezTo>
                    <a:pt x="0" y="67"/>
                    <a:pt x="183" y="249"/>
                    <a:pt x="396" y="310"/>
                  </a:cubicBezTo>
                  <a:cubicBezTo>
                    <a:pt x="519" y="351"/>
                    <a:pt x="636" y="368"/>
                    <a:pt x="728" y="368"/>
                  </a:cubicBezTo>
                  <a:cubicBezTo>
                    <a:pt x="839" y="368"/>
                    <a:pt x="912" y="344"/>
                    <a:pt x="912" y="310"/>
                  </a:cubicBezTo>
                  <a:cubicBezTo>
                    <a:pt x="912" y="280"/>
                    <a:pt x="669" y="219"/>
                    <a:pt x="456" y="128"/>
                  </a:cubicBezTo>
                  <a:cubicBezTo>
                    <a:pt x="246" y="75"/>
                    <a:pt x="59" y="0"/>
                    <a:pt x="12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65" name="Google Shape;2565;p17"/>
            <p:cNvSpPr/>
            <p:nvPr/>
          </p:nvSpPr>
          <p:spPr>
            <a:xfrm>
              <a:off x="4736013" y="4340563"/>
              <a:ext cx="26100" cy="7818"/>
            </a:xfrm>
            <a:custGeom>
              <a:rect b="b" l="l" r="r" t="t"/>
              <a:pathLst>
                <a:path extrusionOk="0" h="337" w="1125">
                  <a:moveTo>
                    <a:pt x="14" y="0"/>
                  </a:moveTo>
                  <a:cubicBezTo>
                    <a:pt x="5" y="0"/>
                    <a:pt x="0" y="2"/>
                    <a:pt x="0" y="6"/>
                  </a:cubicBezTo>
                  <a:cubicBezTo>
                    <a:pt x="0" y="37"/>
                    <a:pt x="243" y="219"/>
                    <a:pt x="547" y="310"/>
                  </a:cubicBezTo>
                  <a:cubicBezTo>
                    <a:pt x="642" y="329"/>
                    <a:pt x="733" y="336"/>
                    <a:pt x="814" y="336"/>
                  </a:cubicBezTo>
                  <a:cubicBezTo>
                    <a:pt x="995" y="336"/>
                    <a:pt x="1125" y="301"/>
                    <a:pt x="1125" y="280"/>
                  </a:cubicBezTo>
                  <a:cubicBezTo>
                    <a:pt x="1125" y="219"/>
                    <a:pt x="851" y="219"/>
                    <a:pt x="578" y="158"/>
                  </a:cubicBezTo>
                  <a:cubicBezTo>
                    <a:pt x="315" y="79"/>
                    <a:pt x="74" y="0"/>
                    <a:pt x="14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66" name="Google Shape;2566;p17"/>
            <p:cNvSpPr/>
            <p:nvPr/>
          </p:nvSpPr>
          <p:spPr>
            <a:xfrm>
              <a:off x="4777610" y="4353625"/>
              <a:ext cx="19766" cy="7470"/>
            </a:xfrm>
            <a:custGeom>
              <a:rect b="b" l="l" r="r" t="t"/>
              <a:pathLst>
                <a:path extrusionOk="0" h="322" w="852">
                  <a:moveTo>
                    <a:pt x="88" y="1"/>
                  </a:moveTo>
                  <a:cubicBezTo>
                    <a:pt x="64" y="1"/>
                    <a:pt x="45" y="7"/>
                    <a:pt x="31" y="21"/>
                  </a:cubicBezTo>
                  <a:cubicBezTo>
                    <a:pt x="1" y="51"/>
                    <a:pt x="153" y="203"/>
                    <a:pt x="396" y="264"/>
                  </a:cubicBezTo>
                  <a:cubicBezTo>
                    <a:pt x="478" y="305"/>
                    <a:pt x="567" y="322"/>
                    <a:pt x="639" y="322"/>
                  </a:cubicBezTo>
                  <a:cubicBezTo>
                    <a:pt x="727" y="322"/>
                    <a:pt x="791" y="297"/>
                    <a:pt x="791" y="264"/>
                  </a:cubicBezTo>
                  <a:cubicBezTo>
                    <a:pt x="852" y="234"/>
                    <a:pt x="700" y="203"/>
                    <a:pt x="457" y="112"/>
                  </a:cubicBezTo>
                  <a:cubicBezTo>
                    <a:pt x="293" y="65"/>
                    <a:pt x="166" y="1"/>
                    <a:pt x="88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67" name="Google Shape;2567;p17"/>
            <p:cNvSpPr/>
            <p:nvPr/>
          </p:nvSpPr>
          <p:spPr>
            <a:xfrm>
              <a:off x="4755060" y="4352557"/>
              <a:ext cx="21878" cy="7610"/>
            </a:xfrm>
            <a:custGeom>
              <a:rect b="b" l="l" r="r" t="t"/>
              <a:pathLst>
                <a:path extrusionOk="0" h="328" w="943">
                  <a:moveTo>
                    <a:pt x="42" y="0"/>
                  </a:moveTo>
                  <a:cubicBezTo>
                    <a:pt x="34" y="0"/>
                    <a:pt x="30" y="2"/>
                    <a:pt x="30" y="6"/>
                  </a:cubicBezTo>
                  <a:cubicBezTo>
                    <a:pt x="0" y="67"/>
                    <a:pt x="182" y="219"/>
                    <a:pt x="456" y="280"/>
                  </a:cubicBezTo>
                  <a:cubicBezTo>
                    <a:pt x="551" y="315"/>
                    <a:pt x="647" y="328"/>
                    <a:pt x="727" y="328"/>
                  </a:cubicBezTo>
                  <a:cubicBezTo>
                    <a:pt x="852" y="328"/>
                    <a:pt x="942" y="298"/>
                    <a:pt x="942" y="280"/>
                  </a:cubicBezTo>
                  <a:cubicBezTo>
                    <a:pt x="942" y="249"/>
                    <a:pt x="760" y="219"/>
                    <a:pt x="486" y="128"/>
                  </a:cubicBezTo>
                  <a:cubicBezTo>
                    <a:pt x="276" y="75"/>
                    <a:pt x="89" y="0"/>
                    <a:pt x="42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68" name="Google Shape;2568;p17"/>
            <p:cNvSpPr/>
            <p:nvPr/>
          </p:nvSpPr>
          <p:spPr>
            <a:xfrm>
              <a:off x="4721211" y="4347291"/>
              <a:ext cx="23989" cy="8352"/>
            </a:xfrm>
            <a:custGeom>
              <a:rect b="b" l="l" r="r" t="t"/>
              <a:pathLst>
                <a:path extrusionOk="0" h="360" w="1034">
                  <a:moveTo>
                    <a:pt x="77" y="1"/>
                  </a:moveTo>
                  <a:cubicBezTo>
                    <a:pt x="53" y="1"/>
                    <a:pt x="37" y="7"/>
                    <a:pt x="30" y="20"/>
                  </a:cubicBezTo>
                  <a:cubicBezTo>
                    <a:pt x="0" y="51"/>
                    <a:pt x="213" y="233"/>
                    <a:pt x="486" y="324"/>
                  </a:cubicBezTo>
                  <a:cubicBezTo>
                    <a:pt x="602" y="350"/>
                    <a:pt x="718" y="359"/>
                    <a:pt x="813" y="359"/>
                  </a:cubicBezTo>
                  <a:cubicBezTo>
                    <a:pt x="942" y="359"/>
                    <a:pt x="1033" y="342"/>
                    <a:pt x="1033" y="324"/>
                  </a:cubicBezTo>
                  <a:cubicBezTo>
                    <a:pt x="1033" y="294"/>
                    <a:pt x="790" y="233"/>
                    <a:pt x="517" y="142"/>
                  </a:cubicBezTo>
                  <a:cubicBezTo>
                    <a:pt x="328" y="71"/>
                    <a:pt x="158" y="1"/>
                    <a:pt x="77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69" name="Google Shape;2569;p17"/>
            <p:cNvSpPr/>
            <p:nvPr/>
          </p:nvSpPr>
          <p:spPr>
            <a:xfrm>
              <a:off x="4886210" y="4391325"/>
              <a:ext cx="19070" cy="9257"/>
            </a:xfrm>
            <a:custGeom>
              <a:rect b="b" l="l" r="r" t="t"/>
              <a:pathLst>
                <a:path extrusionOk="0" h="399" w="822">
                  <a:moveTo>
                    <a:pt x="10" y="1"/>
                  </a:moveTo>
                  <a:cubicBezTo>
                    <a:pt x="4" y="1"/>
                    <a:pt x="1" y="3"/>
                    <a:pt x="1" y="7"/>
                  </a:cubicBezTo>
                  <a:cubicBezTo>
                    <a:pt x="1" y="68"/>
                    <a:pt x="153" y="250"/>
                    <a:pt x="365" y="311"/>
                  </a:cubicBezTo>
                  <a:cubicBezTo>
                    <a:pt x="500" y="378"/>
                    <a:pt x="625" y="399"/>
                    <a:pt x="710" y="399"/>
                  </a:cubicBezTo>
                  <a:cubicBezTo>
                    <a:pt x="779" y="399"/>
                    <a:pt x="821" y="385"/>
                    <a:pt x="821" y="372"/>
                  </a:cubicBezTo>
                  <a:cubicBezTo>
                    <a:pt x="821" y="311"/>
                    <a:pt x="639" y="280"/>
                    <a:pt x="426" y="159"/>
                  </a:cubicBezTo>
                  <a:cubicBezTo>
                    <a:pt x="216" y="80"/>
                    <a:pt x="51" y="1"/>
                    <a:pt x="10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70" name="Google Shape;2570;p17"/>
            <p:cNvSpPr/>
            <p:nvPr/>
          </p:nvSpPr>
          <p:spPr>
            <a:xfrm>
              <a:off x="4921474" y="4400187"/>
              <a:ext cx="14129" cy="6960"/>
            </a:xfrm>
            <a:custGeom>
              <a:rect b="b" l="l" r="r" t="t"/>
              <a:pathLst>
                <a:path extrusionOk="0" h="300" w="609">
                  <a:moveTo>
                    <a:pt x="34" y="0"/>
                  </a:moveTo>
                  <a:cubicBezTo>
                    <a:pt x="19" y="0"/>
                    <a:pt x="7" y="6"/>
                    <a:pt x="0" y="20"/>
                  </a:cubicBezTo>
                  <a:cubicBezTo>
                    <a:pt x="0" y="50"/>
                    <a:pt x="61" y="202"/>
                    <a:pt x="274" y="294"/>
                  </a:cubicBezTo>
                  <a:cubicBezTo>
                    <a:pt x="299" y="298"/>
                    <a:pt x="324" y="300"/>
                    <a:pt x="348" y="300"/>
                  </a:cubicBezTo>
                  <a:cubicBezTo>
                    <a:pt x="496" y="300"/>
                    <a:pt x="608" y="229"/>
                    <a:pt x="608" y="202"/>
                  </a:cubicBezTo>
                  <a:cubicBezTo>
                    <a:pt x="608" y="142"/>
                    <a:pt x="456" y="142"/>
                    <a:pt x="304" y="142"/>
                  </a:cubicBezTo>
                  <a:cubicBezTo>
                    <a:pt x="187" y="71"/>
                    <a:pt x="87" y="0"/>
                    <a:pt x="34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71" name="Google Shape;2571;p17"/>
            <p:cNvSpPr/>
            <p:nvPr/>
          </p:nvSpPr>
          <p:spPr>
            <a:xfrm>
              <a:off x="4614723" y="4333649"/>
              <a:ext cx="23" cy="23"/>
            </a:xfrm>
            <a:custGeom>
              <a:rect b="b" l="l" r="r" t="t"/>
              <a:pathLst>
                <a:path extrusionOk="0" fill="none" h="1" w="1">
                  <a:moveTo>
                    <a:pt x="0" y="0"/>
                  </a:moveTo>
                  <a:close/>
                </a:path>
              </a:pathLst>
            </a:custGeom>
            <a:noFill/>
            <a:ln cap="flat" cmpd="sng" w="750">
              <a:solidFill>
                <a:srgbClr val="E2FFFF"/>
              </a:solidFill>
              <a:prstDash val="solid"/>
              <a:miter lim="30395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72" name="Google Shape;2572;p17"/>
            <p:cNvSpPr/>
            <p:nvPr/>
          </p:nvSpPr>
          <p:spPr>
            <a:xfrm>
              <a:off x="4491322" y="4294163"/>
              <a:ext cx="0" cy="23"/>
            </a:xfrm>
            <a:custGeom>
              <a:rect b="b" l="l" r="r" t="t"/>
              <a:pathLst>
                <a:path extrusionOk="0" fill="none" h="1" w="0">
                  <a:moveTo>
                    <a:pt x="0" y="0"/>
                  </a:moveTo>
                  <a:close/>
                </a:path>
              </a:pathLst>
            </a:custGeom>
            <a:noFill/>
            <a:ln cap="flat" cmpd="sng" w="750">
              <a:solidFill>
                <a:srgbClr val="E2FFFF"/>
              </a:solidFill>
              <a:prstDash val="solid"/>
              <a:miter lim="30395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73" name="Google Shape;2573;p17"/>
            <p:cNvSpPr/>
            <p:nvPr/>
          </p:nvSpPr>
          <p:spPr>
            <a:xfrm>
              <a:off x="4572406" y="4308825"/>
              <a:ext cx="21878" cy="7818"/>
            </a:xfrm>
            <a:custGeom>
              <a:rect b="b" l="l" r="r" t="t"/>
              <a:pathLst>
                <a:path extrusionOk="0" h="337" w="943">
                  <a:moveTo>
                    <a:pt x="50" y="1"/>
                  </a:moveTo>
                  <a:cubicBezTo>
                    <a:pt x="41" y="1"/>
                    <a:pt x="35" y="3"/>
                    <a:pt x="31" y="7"/>
                  </a:cubicBezTo>
                  <a:cubicBezTo>
                    <a:pt x="1" y="7"/>
                    <a:pt x="152" y="219"/>
                    <a:pt x="426" y="311"/>
                  </a:cubicBezTo>
                  <a:cubicBezTo>
                    <a:pt x="501" y="329"/>
                    <a:pt x="577" y="337"/>
                    <a:pt x="645" y="337"/>
                  </a:cubicBezTo>
                  <a:cubicBezTo>
                    <a:pt x="797" y="337"/>
                    <a:pt x="912" y="301"/>
                    <a:pt x="912" y="280"/>
                  </a:cubicBezTo>
                  <a:cubicBezTo>
                    <a:pt x="943" y="219"/>
                    <a:pt x="730" y="189"/>
                    <a:pt x="456" y="159"/>
                  </a:cubicBezTo>
                  <a:cubicBezTo>
                    <a:pt x="246" y="80"/>
                    <a:pt x="104" y="1"/>
                    <a:pt x="50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74" name="Google Shape;2574;p17"/>
            <p:cNvSpPr/>
            <p:nvPr/>
          </p:nvSpPr>
          <p:spPr>
            <a:xfrm>
              <a:off x="4623887" y="4323697"/>
              <a:ext cx="55030" cy="16449"/>
            </a:xfrm>
            <a:custGeom>
              <a:rect b="b" l="l" r="r" t="t"/>
              <a:pathLst>
                <a:path extrusionOk="0" h="709" w="2372">
                  <a:moveTo>
                    <a:pt x="70" y="1"/>
                  </a:moveTo>
                  <a:cubicBezTo>
                    <a:pt x="64" y="1"/>
                    <a:pt x="61" y="2"/>
                    <a:pt x="61" y="4"/>
                  </a:cubicBezTo>
                  <a:cubicBezTo>
                    <a:pt x="0" y="34"/>
                    <a:pt x="548" y="308"/>
                    <a:pt x="1186" y="490"/>
                  </a:cubicBezTo>
                  <a:cubicBezTo>
                    <a:pt x="1768" y="623"/>
                    <a:pt x="2235" y="709"/>
                    <a:pt x="2346" y="709"/>
                  </a:cubicBezTo>
                  <a:cubicBezTo>
                    <a:pt x="2363" y="709"/>
                    <a:pt x="2371" y="707"/>
                    <a:pt x="2371" y="703"/>
                  </a:cubicBezTo>
                  <a:cubicBezTo>
                    <a:pt x="2371" y="642"/>
                    <a:pt x="1885" y="490"/>
                    <a:pt x="1216" y="338"/>
                  </a:cubicBezTo>
                  <a:cubicBezTo>
                    <a:pt x="625" y="169"/>
                    <a:pt x="139" y="1"/>
                    <a:pt x="70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75" name="Google Shape;2575;p17"/>
            <p:cNvSpPr/>
            <p:nvPr/>
          </p:nvSpPr>
          <p:spPr>
            <a:xfrm>
              <a:off x="4640104" y="4338475"/>
              <a:ext cx="16936" cy="7401"/>
            </a:xfrm>
            <a:custGeom>
              <a:rect b="b" l="l" r="r" t="t"/>
              <a:pathLst>
                <a:path extrusionOk="0" h="319" w="730">
                  <a:moveTo>
                    <a:pt x="6" y="0"/>
                  </a:moveTo>
                  <a:cubicBezTo>
                    <a:pt x="2" y="0"/>
                    <a:pt x="1" y="2"/>
                    <a:pt x="1" y="5"/>
                  </a:cubicBezTo>
                  <a:cubicBezTo>
                    <a:pt x="1" y="66"/>
                    <a:pt x="122" y="218"/>
                    <a:pt x="304" y="279"/>
                  </a:cubicBezTo>
                  <a:cubicBezTo>
                    <a:pt x="362" y="308"/>
                    <a:pt x="423" y="318"/>
                    <a:pt x="479" y="318"/>
                  </a:cubicBezTo>
                  <a:cubicBezTo>
                    <a:pt x="600" y="318"/>
                    <a:pt x="700" y="269"/>
                    <a:pt x="700" y="248"/>
                  </a:cubicBezTo>
                  <a:cubicBezTo>
                    <a:pt x="730" y="218"/>
                    <a:pt x="517" y="218"/>
                    <a:pt x="335" y="127"/>
                  </a:cubicBezTo>
                  <a:cubicBezTo>
                    <a:pt x="172" y="100"/>
                    <a:pt x="34" y="0"/>
                    <a:pt x="6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76" name="Google Shape;2576;p17"/>
            <p:cNvSpPr/>
            <p:nvPr/>
          </p:nvSpPr>
          <p:spPr>
            <a:xfrm>
              <a:off x="4688058" y="4348265"/>
              <a:ext cx="15544" cy="6844"/>
            </a:xfrm>
            <a:custGeom>
              <a:rect b="b" l="l" r="r" t="t"/>
              <a:pathLst>
                <a:path extrusionOk="0" h="295" w="670">
                  <a:moveTo>
                    <a:pt x="15" y="1"/>
                  </a:moveTo>
                  <a:cubicBezTo>
                    <a:pt x="6" y="1"/>
                    <a:pt x="0" y="3"/>
                    <a:pt x="0" y="9"/>
                  </a:cubicBezTo>
                  <a:cubicBezTo>
                    <a:pt x="0" y="39"/>
                    <a:pt x="92" y="252"/>
                    <a:pt x="304" y="282"/>
                  </a:cubicBezTo>
                  <a:cubicBezTo>
                    <a:pt x="358" y="291"/>
                    <a:pt x="411" y="295"/>
                    <a:pt x="460" y="295"/>
                  </a:cubicBezTo>
                  <a:cubicBezTo>
                    <a:pt x="578" y="295"/>
                    <a:pt x="669" y="273"/>
                    <a:pt x="669" y="252"/>
                  </a:cubicBezTo>
                  <a:cubicBezTo>
                    <a:pt x="669" y="191"/>
                    <a:pt x="517" y="130"/>
                    <a:pt x="335" y="100"/>
                  </a:cubicBezTo>
                  <a:cubicBezTo>
                    <a:pt x="186" y="50"/>
                    <a:pt x="57" y="1"/>
                    <a:pt x="15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77" name="Google Shape;2577;p17"/>
            <p:cNvSpPr/>
            <p:nvPr/>
          </p:nvSpPr>
          <p:spPr>
            <a:xfrm>
              <a:off x="4540669" y="4334925"/>
              <a:ext cx="31065" cy="9257"/>
            </a:xfrm>
            <a:custGeom>
              <a:rect b="b" l="l" r="r" t="t"/>
              <a:pathLst>
                <a:path extrusionOk="0" h="399" w="1339">
                  <a:moveTo>
                    <a:pt x="47" y="0"/>
                  </a:moveTo>
                  <a:cubicBezTo>
                    <a:pt x="37" y="0"/>
                    <a:pt x="31" y="2"/>
                    <a:pt x="31" y="6"/>
                  </a:cubicBezTo>
                  <a:cubicBezTo>
                    <a:pt x="1" y="67"/>
                    <a:pt x="274" y="249"/>
                    <a:pt x="639" y="310"/>
                  </a:cubicBezTo>
                  <a:cubicBezTo>
                    <a:pt x="857" y="377"/>
                    <a:pt x="1048" y="398"/>
                    <a:pt x="1175" y="398"/>
                  </a:cubicBezTo>
                  <a:cubicBezTo>
                    <a:pt x="1277" y="398"/>
                    <a:pt x="1338" y="385"/>
                    <a:pt x="1338" y="371"/>
                  </a:cubicBezTo>
                  <a:cubicBezTo>
                    <a:pt x="1338" y="310"/>
                    <a:pt x="1065" y="280"/>
                    <a:pt x="669" y="158"/>
                  </a:cubicBezTo>
                  <a:cubicBezTo>
                    <a:pt x="380" y="79"/>
                    <a:pt x="113" y="0"/>
                    <a:pt x="47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78" name="Google Shape;2578;p17"/>
            <p:cNvSpPr/>
            <p:nvPr/>
          </p:nvSpPr>
          <p:spPr>
            <a:xfrm>
              <a:off x="4721211" y="4369493"/>
              <a:ext cx="27515" cy="9141"/>
            </a:xfrm>
            <a:custGeom>
              <a:rect b="b" l="l" r="r" t="t"/>
              <a:pathLst>
                <a:path extrusionOk="0" h="394" w="1186">
                  <a:moveTo>
                    <a:pt x="9" y="1"/>
                  </a:moveTo>
                  <a:cubicBezTo>
                    <a:pt x="3" y="1"/>
                    <a:pt x="0" y="2"/>
                    <a:pt x="0" y="6"/>
                  </a:cubicBezTo>
                  <a:cubicBezTo>
                    <a:pt x="0" y="36"/>
                    <a:pt x="243" y="188"/>
                    <a:pt x="578" y="310"/>
                  </a:cubicBezTo>
                  <a:cubicBezTo>
                    <a:pt x="730" y="370"/>
                    <a:pt x="881" y="393"/>
                    <a:pt x="995" y="393"/>
                  </a:cubicBezTo>
                  <a:cubicBezTo>
                    <a:pt x="1109" y="393"/>
                    <a:pt x="1185" y="370"/>
                    <a:pt x="1185" y="340"/>
                  </a:cubicBezTo>
                  <a:cubicBezTo>
                    <a:pt x="1185" y="310"/>
                    <a:pt x="942" y="279"/>
                    <a:pt x="608" y="158"/>
                  </a:cubicBezTo>
                  <a:cubicBezTo>
                    <a:pt x="310" y="103"/>
                    <a:pt x="60" y="1"/>
                    <a:pt x="9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79" name="Google Shape;2579;p17"/>
            <p:cNvSpPr/>
            <p:nvPr/>
          </p:nvSpPr>
          <p:spPr>
            <a:xfrm>
              <a:off x="4759282" y="4368774"/>
              <a:ext cx="21182" cy="9860"/>
            </a:xfrm>
            <a:custGeom>
              <a:rect b="b" l="l" r="r" t="t"/>
              <a:pathLst>
                <a:path extrusionOk="0" h="425" w="913">
                  <a:moveTo>
                    <a:pt x="10" y="0"/>
                  </a:moveTo>
                  <a:cubicBezTo>
                    <a:pt x="4" y="0"/>
                    <a:pt x="0" y="2"/>
                    <a:pt x="0" y="6"/>
                  </a:cubicBezTo>
                  <a:cubicBezTo>
                    <a:pt x="0" y="37"/>
                    <a:pt x="152" y="219"/>
                    <a:pt x="426" y="341"/>
                  </a:cubicBezTo>
                  <a:cubicBezTo>
                    <a:pt x="548" y="401"/>
                    <a:pt x="669" y="424"/>
                    <a:pt x="760" y="424"/>
                  </a:cubicBezTo>
                  <a:cubicBezTo>
                    <a:pt x="851" y="424"/>
                    <a:pt x="912" y="401"/>
                    <a:pt x="912" y="371"/>
                  </a:cubicBezTo>
                  <a:cubicBezTo>
                    <a:pt x="912" y="341"/>
                    <a:pt x="699" y="280"/>
                    <a:pt x="456" y="189"/>
                  </a:cubicBezTo>
                  <a:cubicBezTo>
                    <a:pt x="219" y="83"/>
                    <a:pt x="50" y="0"/>
                    <a:pt x="10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80" name="Google Shape;2580;p17"/>
            <p:cNvSpPr/>
            <p:nvPr/>
          </p:nvSpPr>
          <p:spPr>
            <a:xfrm>
              <a:off x="4212760" y="4577574"/>
              <a:ext cx="89598" cy="88949"/>
            </a:xfrm>
            <a:custGeom>
              <a:rect b="b" l="l" r="r" t="t"/>
              <a:pathLst>
                <a:path extrusionOk="0" h="3834" w="3862">
                  <a:moveTo>
                    <a:pt x="1362" y="0"/>
                  </a:moveTo>
                  <a:cubicBezTo>
                    <a:pt x="1355" y="0"/>
                    <a:pt x="1347" y="1"/>
                    <a:pt x="1338" y="3"/>
                  </a:cubicBezTo>
                  <a:cubicBezTo>
                    <a:pt x="1065" y="34"/>
                    <a:pt x="943" y="550"/>
                    <a:pt x="943" y="550"/>
                  </a:cubicBezTo>
                  <a:cubicBezTo>
                    <a:pt x="881" y="280"/>
                    <a:pt x="818" y="237"/>
                    <a:pt x="785" y="237"/>
                  </a:cubicBezTo>
                  <a:cubicBezTo>
                    <a:pt x="770" y="237"/>
                    <a:pt x="761" y="246"/>
                    <a:pt x="761" y="246"/>
                  </a:cubicBezTo>
                  <a:cubicBezTo>
                    <a:pt x="517" y="702"/>
                    <a:pt x="1" y="3833"/>
                    <a:pt x="1" y="3833"/>
                  </a:cubicBezTo>
                  <a:lnTo>
                    <a:pt x="1034" y="3377"/>
                  </a:lnTo>
                  <a:cubicBezTo>
                    <a:pt x="1034" y="3377"/>
                    <a:pt x="1103" y="3674"/>
                    <a:pt x="1279" y="3674"/>
                  </a:cubicBezTo>
                  <a:cubicBezTo>
                    <a:pt x="1306" y="3674"/>
                    <a:pt x="1336" y="3667"/>
                    <a:pt x="1369" y="3651"/>
                  </a:cubicBezTo>
                  <a:cubicBezTo>
                    <a:pt x="1491" y="3581"/>
                    <a:pt x="1432" y="3440"/>
                    <a:pt x="1360" y="3334"/>
                  </a:cubicBezTo>
                  <a:lnTo>
                    <a:pt x="1360" y="3334"/>
                  </a:lnTo>
                  <a:cubicBezTo>
                    <a:pt x="1496" y="3488"/>
                    <a:pt x="1732" y="3717"/>
                    <a:pt x="1934" y="3717"/>
                  </a:cubicBezTo>
                  <a:cubicBezTo>
                    <a:pt x="2005" y="3717"/>
                    <a:pt x="2071" y="3689"/>
                    <a:pt x="2128" y="3620"/>
                  </a:cubicBezTo>
                  <a:cubicBezTo>
                    <a:pt x="2289" y="3412"/>
                    <a:pt x="2280" y="3229"/>
                    <a:pt x="2236" y="3103"/>
                  </a:cubicBezTo>
                  <a:lnTo>
                    <a:pt x="2236" y="3103"/>
                  </a:lnTo>
                  <a:cubicBezTo>
                    <a:pt x="2345" y="3270"/>
                    <a:pt x="2521" y="3493"/>
                    <a:pt x="2682" y="3493"/>
                  </a:cubicBezTo>
                  <a:cubicBezTo>
                    <a:pt x="2745" y="3493"/>
                    <a:pt x="2805" y="3460"/>
                    <a:pt x="2858" y="3377"/>
                  </a:cubicBezTo>
                  <a:cubicBezTo>
                    <a:pt x="3040" y="3043"/>
                    <a:pt x="2615" y="2830"/>
                    <a:pt x="2615" y="2830"/>
                  </a:cubicBezTo>
                  <a:lnTo>
                    <a:pt x="2615" y="2830"/>
                  </a:lnTo>
                  <a:cubicBezTo>
                    <a:pt x="2615" y="2830"/>
                    <a:pt x="3240" y="3043"/>
                    <a:pt x="3576" y="3043"/>
                  </a:cubicBezTo>
                  <a:cubicBezTo>
                    <a:pt x="3764" y="3043"/>
                    <a:pt x="3862" y="2976"/>
                    <a:pt x="3709" y="2769"/>
                  </a:cubicBezTo>
                  <a:cubicBezTo>
                    <a:pt x="3557" y="2587"/>
                    <a:pt x="3253" y="2526"/>
                    <a:pt x="3253" y="2526"/>
                  </a:cubicBezTo>
                  <a:cubicBezTo>
                    <a:pt x="3253" y="2526"/>
                    <a:pt x="3648" y="1554"/>
                    <a:pt x="3192" y="1493"/>
                  </a:cubicBezTo>
                  <a:cubicBezTo>
                    <a:pt x="3169" y="1488"/>
                    <a:pt x="3147" y="1486"/>
                    <a:pt x="3125" y="1486"/>
                  </a:cubicBezTo>
                  <a:cubicBezTo>
                    <a:pt x="2724" y="1486"/>
                    <a:pt x="2615" y="2253"/>
                    <a:pt x="2615" y="2253"/>
                  </a:cubicBezTo>
                  <a:lnTo>
                    <a:pt x="2341" y="1979"/>
                  </a:lnTo>
                  <a:cubicBezTo>
                    <a:pt x="2341" y="1979"/>
                    <a:pt x="3131" y="1371"/>
                    <a:pt x="2736" y="1250"/>
                  </a:cubicBezTo>
                  <a:cubicBezTo>
                    <a:pt x="2702" y="1242"/>
                    <a:pt x="2668" y="1239"/>
                    <a:pt x="2636" y="1239"/>
                  </a:cubicBezTo>
                  <a:cubicBezTo>
                    <a:pt x="2441" y="1239"/>
                    <a:pt x="2284" y="1362"/>
                    <a:pt x="2180" y="1477"/>
                  </a:cubicBezTo>
                  <a:lnTo>
                    <a:pt x="2180" y="1477"/>
                  </a:lnTo>
                  <a:cubicBezTo>
                    <a:pt x="2367" y="1205"/>
                    <a:pt x="2641" y="748"/>
                    <a:pt x="2378" y="748"/>
                  </a:cubicBezTo>
                  <a:cubicBezTo>
                    <a:pt x="2351" y="748"/>
                    <a:pt x="2319" y="753"/>
                    <a:pt x="2280" y="763"/>
                  </a:cubicBezTo>
                  <a:cubicBezTo>
                    <a:pt x="1703" y="915"/>
                    <a:pt x="1824" y="1462"/>
                    <a:pt x="1824" y="1462"/>
                  </a:cubicBezTo>
                  <a:cubicBezTo>
                    <a:pt x="1723" y="1209"/>
                    <a:pt x="1495" y="1188"/>
                    <a:pt x="1422" y="1188"/>
                  </a:cubicBezTo>
                  <a:cubicBezTo>
                    <a:pt x="1407" y="1188"/>
                    <a:pt x="1399" y="1189"/>
                    <a:pt x="1399" y="1189"/>
                  </a:cubicBezTo>
                  <a:cubicBezTo>
                    <a:pt x="1399" y="1189"/>
                    <a:pt x="2098" y="733"/>
                    <a:pt x="1824" y="581"/>
                  </a:cubicBezTo>
                  <a:cubicBezTo>
                    <a:pt x="1774" y="553"/>
                    <a:pt x="1722" y="541"/>
                    <a:pt x="1671" y="541"/>
                  </a:cubicBezTo>
                  <a:cubicBezTo>
                    <a:pt x="1449" y="541"/>
                    <a:pt x="1247" y="763"/>
                    <a:pt x="1247" y="763"/>
                  </a:cubicBezTo>
                  <a:cubicBezTo>
                    <a:pt x="1247" y="763"/>
                    <a:pt x="1558" y="0"/>
                    <a:pt x="1362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81" name="Google Shape;2581;p17"/>
            <p:cNvSpPr/>
            <p:nvPr/>
          </p:nvSpPr>
          <p:spPr>
            <a:xfrm>
              <a:off x="4212760" y="4598083"/>
              <a:ext cx="33872" cy="69136"/>
            </a:xfrm>
            <a:custGeom>
              <a:rect b="b" l="l" r="r" t="t"/>
              <a:pathLst>
                <a:path extrusionOk="0" h="2980" w="1460">
                  <a:moveTo>
                    <a:pt x="548" y="1"/>
                  </a:moveTo>
                  <a:cubicBezTo>
                    <a:pt x="305" y="1065"/>
                    <a:pt x="1" y="2980"/>
                    <a:pt x="1" y="2980"/>
                  </a:cubicBezTo>
                  <a:lnTo>
                    <a:pt x="1095" y="2493"/>
                  </a:lnTo>
                  <a:lnTo>
                    <a:pt x="1095" y="2524"/>
                  </a:lnTo>
                  <a:cubicBezTo>
                    <a:pt x="1217" y="2250"/>
                    <a:pt x="1338" y="1825"/>
                    <a:pt x="1186" y="1794"/>
                  </a:cubicBezTo>
                  <a:cubicBezTo>
                    <a:pt x="943" y="1794"/>
                    <a:pt x="913" y="2128"/>
                    <a:pt x="913" y="2128"/>
                  </a:cubicBezTo>
                  <a:lnTo>
                    <a:pt x="700" y="1703"/>
                  </a:lnTo>
                  <a:cubicBezTo>
                    <a:pt x="700" y="1703"/>
                    <a:pt x="1460" y="1581"/>
                    <a:pt x="1217" y="1399"/>
                  </a:cubicBezTo>
                  <a:cubicBezTo>
                    <a:pt x="1052" y="1290"/>
                    <a:pt x="844" y="1268"/>
                    <a:pt x="704" y="1268"/>
                  </a:cubicBezTo>
                  <a:cubicBezTo>
                    <a:pt x="611" y="1268"/>
                    <a:pt x="548" y="1277"/>
                    <a:pt x="548" y="1277"/>
                  </a:cubicBezTo>
                  <a:cubicBezTo>
                    <a:pt x="548" y="1277"/>
                    <a:pt x="1460" y="913"/>
                    <a:pt x="1095" y="791"/>
                  </a:cubicBezTo>
                  <a:cubicBezTo>
                    <a:pt x="1012" y="763"/>
                    <a:pt x="943" y="753"/>
                    <a:pt x="885" y="753"/>
                  </a:cubicBezTo>
                  <a:cubicBezTo>
                    <a:pt x="753" y="753"/>
                    <a:pt x="681" y="810"/>
                    <a:pt x="639" y="852"/>
                  </a:cubicBezTo>
                  <a:cubicBezTo>
                    <a:pt x="757" y="704"/>
                    <a:pt x="1135" y="182"/>
                    <a:pt x="959" y="182"/>
                  </a:cubicBezTo>
                  <a:cubicBezTo>
                    <a:pt x="954" y="182"/>
                    <a:pt x="949" y="182"/>
                    <a:pt x="943" y="183"/>
                  </a:cubicBezTo>
                  <a:cubicBezTo>
                    <a:pt x="700" y="214"/>
                    <a:pt x="700" y="335"/>
                    <a:pt x="700" y="366"/>
                  </a:cubicBezTo>
                  <a:cubicBezTo>
                    <a:pt x="700" y="92"/>
                    <a:pt x="639" y="31"/>
                    <a:pt x="548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82" name="Google Shape;2582;p17"/>
            <p:cNvSpPr/>
            <p:nvPr/>
          </p:nvSpPr>
          <p:spPr>
            <a:xfrm>
              <a:off x="4120378" y="4690373"/>
              <a:ext cx="683542" cy="249702"/>
            </a:xfrm>
            <a:custGeom>
              <a:rect b="b" l="l" r="r" t="t"/>
              <a:pathLst>
                <a:path extrusionOk="0" h="10763" w="29463">
                  <a:moveTo>
                    <a:pt x="4146" y="1"/>
                  </a:moveTo>
                  <a:cubicBezTo>
                    <a:pt x="309" y="1"/>
                    <a:pt x="6688" y="2710"/>
                    <a:pt x="6688" y="2710"/>
                  </a:cubicBezTo>
                  <a:cubicBezTo>
                    <a:pt x="6688" y="2710"/>
                    <a:pt x="3698" y="1743"/>
                    <a:pt x="2010" y="1743"/>
                  </a:cubicBezTo>
                  <a:cubicBezTo>
                    <a:pt x="1735" y="1743"/>
                    <a:pt x="1495" y="1769"/>
                    <a:pt x="1308" y="1828"/>
                  </a:cubicBezTo>
                  <a:cubicBezTo>
                    <a:pt x="1" y="2254"/>
                    <a:pt x="26476" y="10370"/>
                    <a:pt x="28208" y="10734"/>
                  </a:cubicBezTo>
                  <a:cubicBezTo>
                    <a:pt x="28310" y="10753"/>
                    <a:pt x="28391" y="10762"/>
                    <a:pt x="28452" y="10762"/>
                  </a:cubicBezTo>
                  <a:cubicBezTo>
                    <a:pt x="29463" y="10762"/>
                    <a:pt x="25138" y="8303"/>
                    <a:pt x="25138" y="8303"/>
                  </a:cubicBezTo>
                  <a:lnTo>
                    <a:pt x="25138" y="8303"/>
                  </a:lnTo>
                  <a:cubicBezTo>
                    <a:pt x="25138" y="8303"/>
                    <a:pt x="25905" y="8500"/>
                    <a:pt x="26447" y="8500"/>
                  </a:cubicBezTo>
                  <a:cubicBezTo>
                    <a:pt x="26782" y="8500"/>
                    <a:pt x="27031" y="8425"/>
                    <a:pt x="26962" y="8181"/>
                  </a:cubicBezTo>
                  <a:cubicBezTo>
                    <a:pt x="26628" y="6996"/>
                    <a:pt x="13679" y="2831"/>
                    <a:pt x="7053" y="582"/>
                  </a:cubicBezTo>
                  <a:cubicBezTo>
                    <a:pt x="5442" y="35"/>
                    <a:pt x="4408" y="5"/>
                    <a:pt x="4408" y="5"/>
                  </a:cubicBezTo>
                  <a:cubicBezTo>
                    <a:pt x="4316" y="2"/>
                    <a:pt x="4229" y="1"/>
                    <a:pt x="4146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83" name="Google Shape;2583;p17"/>
            <p:cNvSpPr/>
            <p:nvPr/>
          </p:nvSpPr>
          <p:spPr>
            <a:xfrm>
              <a:off x="4198747" y="4704037"/>
              <a:ext cx="534574" cy="208545"/>
            </a:xfrm>
            <a:custGeom>
              <a:rect b="b" l="l" r="r" t="t"/>
              <a:pathLst>
                <a:path extrusionOk="0" h="8989" w="23042">
                  <a:moveTo>
                    <a:pt x="1507" y="1"/>
                  </a:moveTo>
                  <a:cubicBezTo>
                    <a:pt x="227" y="1"/>
                    <a:pt x="1424" y="1189"/>
                    <a:pt x="4222" y="2394"/>
                  </a:cubicBezTo>
                  <a:cubicBezTo>
                    <a:pt x="4222" y="2394"/>
                    <a:pt x="1262" y="1740"/>
                    <a:pt x="366" y="1740"/>
                  </a:cubicBezTo>
                  <a:cubicBezTo>
                    <a:pt x="71" y="1740"/>
                    <a:pt x="0" y="1811"/>
                    <a:pt x="331" y="1999"/>
                  </a:cubicBezTo>
                  <a:cubicBezTo>
                    <a:pt x="1619" y="2731"/>
                    <a:pt x="21315" y="8988"/>
                    <a:pt x="22227" y="8988"/>
                  </a:cubicBezTo>
                  <a:cubicBezTo>
                    <a:pt x="22262" y="8988"/>
                    <a:pt x="22269" y="8979"/>
                    <a:pt x="22246" y="8960"/>
                  </a:cubicBezTo>
                  <a:cubicBezTo>
                    <a:pt x="21608" y="8382"/>
                    <a:pt x="20180" y="7288"/>
                    <a:pt x="20180" y="7288"/>
                  </a:cubicBezTo>
                  <a:lnTo>
                    <a:pt x="20180" y="7288"/>
                  </a:lnTo>
                  <a:cubicBezTo>
                    <a:pt x="20180" y="7288"/>
                    <a:pt x="21780" y="7631"/>
                    <a:pt x="22532" y="7631"/>
                  </a:cubicBezTo>
                  <a:cubicBezTo>
                    <a:pt x="22876" y="7631"/>
                    <a:pt x="23042" y="7559"/>
                    <a:pt x="22794" y="7349"/>
                  </a:cubicBezTo>
                  <a:cubicBezTo>
                    <a:pt x="22125" y="6832"/>
                    <a:pt x="8447" y="1847"/>
                    <a:pt x="3675" y="449"/>
                  </a:cubicBezTo>
                  <a:cubicBezTo>
                    <a:pt x="2649" y="135"/>
                    <a:pt x="1938" y="1"/>
                    <a:pt x="150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84" name="Google Shape;2584;p17"/>
            <p:cNvSpPr/>
            <p:nvPr/>
          </p:nvSpPr>
          <p:spPr>
            <a:xfrm>
              <a:off x="4299389" y="4637825"/>
              <a:ext cx="442285" cy="184510"/>
            </a:xfrm>
            <a:custGeom>
              <a:rect b="b" l="l" r="r" t="t"/>
              <a:pathLst>
                <a:path extrusionOk="0" h="7953" w="19064">
                  <a:moveTo>
                    <a:pt x="3577" y="1"/>
                  </a:moveTo>
                  <a:cubicBezTo>
                    <a:pt x="3553" y="1"/>
                    <a:pt x="3548" y="7"/>
                    <a:pt x="3562" y="20"/>
                  </a:cubicBezTo>
                  <a:cubicBezTo>
                    <a:pt x="3926" y="415"/>
                    <a:pt x="5051" y="1054"/>
                    <a:pt x="5051" y="1054"/>
                  </a:cubicBezTo>
                  <a:cubicBezTo>
                    <a:pt x="5051" y="1054"/>
                    <a:pt x="3737" y="692"/>
                    <a:pt x="3234" y="692"/>
                  </a:cubicBezTo>
                  <a:cubicBezTo>
                    <a:pt x="3102" y="692"/>
                    <a:pt x="3026" y="717"/>
                    <a:pt x="3045" y="780"/>
                  </a:cubicBezTo>
                  <a:cubicBezTo>
                    <a:pt x="3167" y="1084"/>
                    <a:pt x="5233" y="2513"/>
                    <a:pt x="5233" y="2513"/>
                  </a:cubicBezTo>
                  <a:cubicBezTo>
                    <a:pt x="5233" y="2513"/>
                    <a:pt x="1357" y="1496"/>
                    <a:pt x="306" y="1496"/>
                  </a:cubicBezTo>
                  <a:cubicBezTo>
                    <a:pt x="98" y="1496"/>
                    <a:pt x="1" y="1536"/>
                    <a:pt x="66" y="1631"/>
                  </a:cubicBezTo>
                  <a:cubicBezTo>
                    <a:pt x="460" y="2193"/>
                    <a:pt x="16627" y="7953"/>
                    <a:pt x="18389" y="7953"/>
                  </a:cubicBezTo>
                  <a:cubicBezTo>
                    <a:pt x="18533" y="7953"/>
                    <a:pt x="18581" y="7914"/>
                    <a:pt x="18516" y="7832"/>
                  </a:cubicBezTo>
                  <a:cubicBezTo>
                    <a:pt x="17665" y="6768"/>
                    <a:pt x="16146" y="6069"/>
                    <a:pt x="16146" y="6069"/>
                  </a:cubicBezTo>
                  <a:lnTo>
                    <a:pt x="16146" y="6069"/>
                  </a:lnTo>
                  <a:cubicBezTo>
                    <a:pt x="16146" y="6069"/>
                    <a:pt x="17961" y="6416"/>
                    <a:pt x="18685" y="6416"/>
                  </a:cubicBezTo>
                  <a:cubicBezTo>
                    <a:pt x="18944" y="6416"/>
                    <a:pt x="19063" y="6371"/>
                    <a:pt x="18912" y="6251"/>
                  </a:cubicBezTo>
                  <a:cubicBezTo>
                    <a:pt x="18334" y="5765"/>
                    <a:pt x="16024" y="5188"/>
                    <a:pt x="16024" y="5188"/>
                  </a:cubicBezTo>
                  <a:lnTo>
                    <a:pt x="16024" y="5188"/>
                  </a:lnTo>
                  <a:cubicBezTo>
                    <a:pt x="16024" y="5188"/>
                    <a:pt x="17287" y="5373"/>
                    <a:pt x="18059" y="5373"/>
                  </a:cubicBezTo>
                  <a:cubicBezTo>
                    <a:pt x="18496" y="5373"/>
                    <a:pt x="18775" y="5314"/>
                    <a:pt x="18577" y="5127"/>
                  </a:cubicBezTo>
                  <a:cubicBezTo>
                    <a:pt x="18020" y="4570"/>
                    <a:pt x="4212" y="1"/>
                    <a:pt x="357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85" name="Google Shape;2585;p17"/>
            <p:cNvSpPr/>
            <p:nvPr/>
          </p:nvSpPr>
          <p:spPr>
            <a:xfrm>
              <a:off x="4378895" y="4703063"/>
              <a:ext cx="298770" cy="96744"/>
            </a:xfrm>
            <a:custGeom>
              <a:rect b="b" l="l" r="r" t="t"/>
              <a:pathLst>
                <a:path extrusionOk="0" h="4170" w="12878">
                  <a:moveTo>
                    <a:pt x="1573" y="1"/>
                  </a:moveTo>
                  <a:cubicBezTo>
                    <a:pt x="1555" y="1"/>
                    <a:pt x="1542" y="2"/>
                    <a:pt x="1533" y="5"/>
                  </a:cubicBezTo>
                  <a:cubicBezTo>
                    <a:pt x="0" y="327"/>
                    <a:pt x="10643" y="4169"/>
                    <a:pt x="12533" y="4169"/>
                  </a:cubicBezTo>
                  <a:cubicBezTo>
                    <a:pt x="12780" y="4169"/>
                    <a:pt x="12878" y="4104"/>
                    <a:pt x="12779" y="3956"/>
                  </a:cubicBezTo>
                  <a:cubicBezTo>
                    <a:pt x="11946" y="2677"/>
                    <a:pt x="2381" y="1"/>
                    <a:pt x="1573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86" name="Google Shape;2586;p17"/>
            <p:cNvSpPr/>
            <p:nvPr/>
          </p:nvSpPr>
          <p:spPr>
            <a:xfrm>
              <a:off x="4405297" y="4582539"/>
              <a:ext cx="434861" cy="158781"/>
            </a:xfrm>
            <a:custGeom>
              <a:rect b="b" l="l" r="r" t="t"/>
              <a:pathLst>
                <a:path extrusionOk="0" h="6844" w="18744">
                  <a:moveTo>
                    <a:pt x="4221" y="0"/>
                  </a:moveTo>
                  <a:cubicBezTo>
                    <a:pt x="4138" y="0"/>
                    <a:pt x="4135" y="30"/>
                    <a:pt x="4225" y="93"/>
                  </a:cubicBezTo>
                  <a:cubicBezTo>
                    <a:pt x="5380" y="975"/>
                    <a:pt x="9027" y="2251"/>
                    <a:pt x="9027" y="2251"/>
                  </a:cubicBezTo>
                  <a:cubicBezTo>
                    <a:pt x="9027" y="2251"/>
                    <a:pt x="3135" y="533"/>
                    <a:pt x="2411" y="533"/>
                  </a:cubicBezTo>
                  <a:cubicBezTo>
                    <a:pt x="2371" y="533"/>
                    <a:pt x="2347" y="538"/>
                    <a:pt x="2340" y="549"/>
                  </a:cubicBezTo>
                  <a:cubicBezTo>
                    <a:pt x="2219" y="792"/>
                    <a:pt x="6596" y="2495"/>
                    <a:pt x="6596" y="2495"/>
                  </a:cubicBezTo>
                  <a:cubicBezTo>
                    <a:pt x="6596" y="2495"/>
                    <a:pt x="1324" y="1059"/>
                    <a:pt x="243" y="1059"/>
                  </a:cubicBezTo>
                  <a:cubicBezTo>
                    <a:pt x="66" y="1059"/>
                    <a:pt x="1" y="1098"/>
                    <a:pt x="91" y="1188"/>
                  </a:cubicBezTo>
                  <a:cubicBezTo>
                    <a:pt x="91" y="1188"/>
                    <a:pt x="15050" y="6843"/>
                    <a:pt x="16577" y="6843"/>
                  </a:cubicBezTo>
                  <a:cubicBezTo>
                    <a:pt x="16688" y="6843"/>
                    <a:pt x="16728" y="6814"/>
                    <a:pt x="16687" y="6750"/>
                  </a:cubicBezTo>
                  <a:cubicBezTo>
                    <a:pt x="16079" y="5808"/>
                    <a:pt x="13253" y="4835"/>
                    <a:pt x="13252" y="4835"/>
                  </a:cubicBezTo>
                  <a:lnTo>
                    <a:pt x="13252" y="4835"/>
                  </a:lnTo>
                  <a:cubicBezTo>
                    <a:pt x="13253" y="4835"/>
                    <a:pt x="16732" y="5929"/>
                    <a:pt x="17580" y="5929"/>
                  </a:cubicBezTo>
                  <a:cubicBezTo>
                    <a:pt x="17781" y="5929"/>
                    <a:pt x="17834" y="5868"/>
                    <a:pt x="17660" y="5716"/>
                  </a:cubicBezTo>
                  <a:cubicBezTo>
                    <a:pt x="16865" y="5028"/>
                    <a:pt x="14016" y="4270"/>
                    <a:pt x="13297" y="4086"/>
                  </a:cubicBezTo>
                  <a:lnTo>
                    <a:pt x="13297" y="4086"/>
                  </a:lnTo>
                  <a:cubicBezTo>
                    <a:pt x="14098" y="4286"/>
                    <a:pt x="17564" y="5138"/>
                    <a:pt x="18452" y="5138"/>
                  </a:cubicBezTo>
                  <a:cubicBezTo>
                    <a:pt x="18690" y="5138"/>
                    <a:pt x="18743" y="5077"/>
                    <a:pt x="18511" y="4926"/>
                  </a:cubicBezTo>
                  <a:cubicBezTo>
                    <a:pt x="17445" y="4197"/>
                    <a:pt x="5200" y="0"/>
                    <a:pt x="4221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87" name="Google Shape;2587;p17"/>
            <p:cNvSpPr/>
            <p:nvPr/>
          </p:nvSpPr>
          <p:spPr>
            <a:xfrm>
              <a:off x="4749399" y="4578340"/>
              <a:ext cx="440058" cy="439362"/>
            </a:xfrm>
            <a:custGeom>
              <a:rect b="b" l="l" r="r" t="t"/>
              <a:pathLst>
                <a:path extrusionOk="0" h="18938" w="18968">
                  <a:moveTo>
                    <a:pt x="18968" y="1"/>
                  </a:moveTo>
                  <a:cubicBezTo>
                    <a:pt x="16080" y="365"/>
                    <a:pt x="11855" y="1308"/>
                    <a:pt x="9302" y="2280"/>
                  </a:cubicBezTo>
                  <a:cubicBezTo>
                    <a:pt x="6931" y="3253"/>
                    <a:pt x="2129" y="6536"/>
                    <a:pt x="1034" y="8967"/>
                  </a:cubicBezTo>
                  <a:cubicBezTo>
                    <a:pt x="487" y="10153"/>
                    <a:pt x="426" y="11642"/>
                    <a:pt x="730" y="12858"/>
                  </a:cubicBezTo>
                  <a:cubicBezTo>
                    <a:pt x="1156" y="14499"/>
                    <a:pt x="2129" y="15898"/>
                    <a:pt x="3284" y="17113"/>
                  </a:cubicBezTo>
                  <a:lnTo>
                    <a:pt x="8694" y="18937"/>
                  </a:lnTo>
                  <a:cubicBezTo>
                    <a:pt x="6627" y="17417"/>
                    <a:pt x="4378" y="15259"/>
                    <a:pt x="3284" y="12433"/>
                  </a:cubicBezTo>
                  <a:cubicBezTo>
                    <a:pt x="1" y="4104"/>
                    <a:pt x="14317" y="852"/>
                    <a:pt x="1896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88" name="Google Shape;2588;p17"/>
            <p:cNvSpPr/>
            <p:nvPr/>
          </p:nvSpPr>
          <p:spPr>
            <a:xfrm>
              <a:off x="4515984" y="4629380"/>
              <a:ext cx="233021" cy="88253"/>
            </a:xfrm>
            <a:custGeom>
              <a:rect b="b" l="l" r="r" t="t"/>
              <a:pathLst>
                <a:path extrusionOk="0" h="3804" w="10044">
                  <a:moveTo>
                    <a:pt x="1960" y="1"/>
                  </a:moveTo>
                  <a:cubicBezTo>
                    <a:pt x="1826" y="1"/>
                    <a:pt x="1818" y="53"/>
                    <a:pt x="1977" y="172"/>
                  </a:cubicBezTo>
                  <a:cubicBezTo>
                    <a:pt x="2841" y="820"/>
                    <a:pt x="3414" y="1084"/>
                    <a:pt x="3672" y="1183"/>
                  </a:cubicBezTo>
                  <a:lnTo>
                    <a:pt x="3672" y="1183"/>
                  </a:lnTo>
                  <a:cubicBezTo>
                    <a:pt x="3120" y="1001"/>
                    <a:pt x="1273" y="415"/>
                    <a:pt x="471" y="415"/>
                  </a:cubicBezTo>
                  <a:cubicBezTo>
                    <a:pt x="155" y="415"/>
                    <a:pt x="1" y="506"/>
                    <a:pt x="153" y="749"/>
                  </a:cubicBezTo>
                  <a:cubicBezTo>
                    <a:pt x="153" y="749"/>
                    <a:pt x="8077" y="3804"/>
                    <a:pt x="9070" y="3804"/>
                  </a:cubicBezTo>
                  <a:cubicBezTo>
                    <a:pt x="9220" y="3804"/>
                    <a:pt x="9213" y="3735"/>
                    <a:pt x="8998" y="3576"/>
                  </a:cubicBezTo>
                  <a:cubicBezTo>
                    <a:pt x="8033" y="2861"/>
                    <a:pt x="7425" y="2567"/>
                    <a:pt x="7088" y="2445"/>
                  </a:cubicBezTo>
                  <a:lnTo>
                    <a:pt x="7088" y="2445"/>
                  </a:lnTo>
                  <a:cubicBezTo>
                    <a:pt x="7755" y="2609"/>
                    <a:pt x="9216" y="2953"/>
                    <a:pt x="9764" y="2953"/>
                  </a:cubicBezTo>
                  <a:cubicBezTo>
                    <a:pt x="9966" y="2953"/>
                    <a:pt x="10043" y="2906"/>
                    <a:pt x="9910" y="2786"/>
                  </a:cubicBezTo>
                  <a:cubicBezTo>
                    <a:pt x="9407" y="2336"/>
                    <a:pt x="2856" y="1"/>
                    <a:pt x="196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89" name="Google Shape;2589;p17"/>
            <p:cNvSpPr/>
            <p:nvPr/>
          </p:nvSpPr>
          <p:spPr>
            <a:xfrm>
              <a:off x="4564797" y="4558550"/>
              <a:ext cx="331064" cy="122426"/>
            </a:xfrm>
            <a:custGeom>
              <a:rect b="b" l="l" r="r" t="t"/>
              <a:pathLst>
                <a:path extrusionOk="0" h="5277" w="14270">
                  <a:moveTo>
                    <a:pt x="3791" y="1"/>
                  </a:moveTo>
                  <a:cubicBezTo>
                    <a:pt x="3742" y="1"/>
                    <a:pt x="3721" y="11"/>
                    <a:pt x="3733" y="33"/>
                  </a:cubicBezTo>
                  <a:cubicBezTo>
                    <a:pt x="3976" y="398"/>
                    <a:pt x="5709" y="975"/>
                    <a:pt x="5709" y="975"/>
                  </a:cubicBezTo>
                  <a:cubicBezTo>
                    <a:pt x="5709" y="975"/>
                    <a:pt x="3447" y="229"/>
                    <a:pt x="2824" y="229"/>
                  </a:cubicBezTo>
                  <a:cubicBezTo>
                    <a:pt x="2714" y="229"/>
                    <a:pt x="2655" y="252"/>
                    <a:pt x="2669" y="307"/>
                  </a:cubicBezTo>
                  <a:cubicBezTo>
                    <a:pt x="2760" y="641"/>
                    <a:pt x="4280" y="1553"/>
                    <a:pt x="4280" y="1553"/>
                  </a:cubicBezTo>
                  <a:cubicBezTo>
                    <a:pt x="4280" y="1553"/>
                    <a:pt x="1458" y="629"/>
                    <a:pt x="471" y="629"/>
                  </a:cubicBezTo>
                  <a:cubicBezTo>
                    <a:pt x="119" y="629"/>
                    <a:pt x="1" y="747"/>
                    <a:pt x="329" y="1066"/>
                  </a:cubicBezTo>
                  <a:cubicBezTo>
                    <a:pt x="329" y="1066"/>
                    <a:pt x="12048" y="5277"/>
                    <a:pt x="13084" y="5277"/>
                  </a:cubicBezTo>
                  <a:cubicBezTo>
                    <a:pt x="13200" y="5277"/>
                    <a:pt x="13183" y="5225"/>
                    <a:pt x="13004" y="5109"/>
                  </a:cubicBezTo>
                  <a:cubicBezTo>
                    <a:pt x="11811" y="4375"/>
                    <a:pt x="10566" y="3953"/>
                    <a:pt x="10027" y="3790"/>
                  </a:cubicBezTo>
                  <a:lnTo>
                    <a:pt x="10027" y="3790"/>
                  </a:lnTo>
                  <a:cubicBezTo>
                    <a:pt x="10760" y="3996"/>
                    <a:pt x="12749" y="4537"/>
                    <a:pt x="13445" y="4537"/>
                  </a:cubicBezTo>
                  <a:cubicBezTo>
                    <a:pt x="13680" y="4537"/>
                    <a:pt x="13768" y="4475"/>
                    <a:pt x="13611" y="4319"/>
                  </a:cubicBezTo>
                  <a:cubicBezTo>
                    <a:pt x="12984" y="3637"/>
                    <a:pt x="9762" y="2612"/>
                    <a:pt x="9107" y="2409"/>
                  </a:cubicBezTo>
                  <a:lnTo>
                    <a:pt x="9107" y="2409"/>
                  </a:lnTo>
                  <a:cubicBezTo>
                    <a:pt x="9787" y="2617"/>
                    <a:pt x="13252" y="3666"/>
                    <a:pt x="14066" y="3666"/>
                  </a:cubicBezTo>
                  <a:cubicBezTo>
                    <a:pt x="14208" y="3666"/>
                    <a:pt x="14269" y="3634"/>
                    <a:pt x="14219" y="3559"/>
                  </a:cubicBezTo>
                  <a:cubicBezTo>
                    <a:pt x="13875" y="3013"/>
                    <a:pt x="4637" y="1"/>
                    <a:pt x="3791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90" name="Google Shape;2590;p17"/>
            <p:cNvSpPr/>
            <p:nvPr/>
          </p:nvSpPr>
          <p:spPr>
            <a:xfrm>
              <a:off x="4612055" y="4580497"/>
              <a:ext cx="212187" cy="84541"/>
            </a:xfrm>
            <a:custGeom>
              <a:rect b="b" l="l" r="r" t="t"/>
              <a:pathLst>
                <a:path extrusionOk="0" h="3644" w="9146">
                  <a:moveTo>
                    <a:pt x="2938" y="1"/>
                  </a:moveTo>
                  <a:cubicBezTo>
                    <a:pt x="2897" y="1"/>
                    <a:pt x="2877" y="10"/>
                    <a:pt x="2881" y="29"/>
                  </a:cubicBezTo>
                  <a:cubicBezTo>
                    <a:pt x="2972" y="303"/>
                    <a:pt x="4675" y="1184"/>
                    <a:pt x="4675" y="1184"/>
                  </a:cubicBezTo>
                  <a:cubicBezTo>
                    <a:pt x="4675" y="1184"/>
                    <a:pt x="1107" y="387"/>
                    <a:pt x="262" y="387"/>
                  </a:cubicBezTo>
                  <a:cubicBezTo>
                    <a:pt x="12" y="387"/>
                    <a:pt x="1" y="457"/>
                    <a:pt x="389" y="637"/>
                  </a:cubicBezTo>
                  <a:cubicBezTo>
                    <a:pt x="389" y="637"/>
                    <a:pt x="8233" y="3644"/>
                    <a:pt x="8915" y="3644"/>
                  </a:cubicBezTo>
                  <a:cubicBezTo>
                    <a:pt x="8952" y="3644"/>
                    <a:pt x="8968" y="3635"/>
                    <a:pt x="8960" y="3616"/>
                  </a:cubicBezTo>
                  <a:cubicBezTo>
                    <a:pt x="8808" y="3190"/>
                    <a:pt x="5313" y="1975"/>
                    <a:pt x="5313" y="1975"/>
                  </a:cubicBezTo>
                  <a:lnTo>
                    <a:pt x="5313" y="1975"/>
                  </a:lnTo>
                  <a:cubicBezTo>
                    <a:pt x="5313" y="1975"/>
                    <a:pt x="7775" y="2451"/>
                    <a:pt x="8680" y="2451"/>
                  </a:cubicBezTo>
                  <a:cubicBezTo>
                    <a:pt x="9027" y="2451"/>
                    <a:pt x="9145" y="2381"/>
                    <a:pt x="8808" y="2187"/>
                  </a:cubicBezTo>
                  <a:cubicBezTo>
                    <a:pt x="7679" y="1566"/>
                    <a:pt x="3481" y="1"/>
                    <a:pt x="293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91" name="Google Shape;2591;p17"/>
            <p:cNvSpPr/>
            <p:nvPr/>
          </p:nvSpPr>
          <p:spPr>
            <a:xfrm>
              <a:off x="4684230" y="4545187"/>
              <a:ext cx="341620" cy="90689"/>
            </a:xfrm>
            <a:custGeom>
              <a:rect b="b" l="l" r="r" t="t"/>
              <a:pathLst>
                <a:path extrusionOk="0" h="3909" w="14725">
                  <a:moveTo>
                    <a:pt x="4307" y="1"/>
                  </a:moveTo>
                  <a:cubicBezTo>
                    <a:pt x="4304" y="1"/>
                    <a:pt x="4302" y="1"/>
                    <a:pt x="4299" y="1"/>
                  </a:cubicBezTo>
                  <a:cubicBezTo>
                    <a:pt x="3266" y="184"/>
                    <a:pt x="4755" y="913"/>
                    <a:pt x="4755" y="913"/>
                  </a:cubicBezTo>
                  <a:cubicBezTo>
                    <a:pt x="4755" y="913"/>
                    <a:pt x="1595" y="246"/>
                    <a:pt x="492" y="246"/>
                  </a:cubicBezTo>
                  <a:cubicBezTo>
                    <a:pt x="143" y="246"/>
                    <a:pt x="0" y="312"/>
                    <a:pt x="226" y="487"/>
                  </a:cubicBezTo>
                  <a:cubicBezTo>
                    <a:pt x="226" y="487"/>
                    <a:pt x="9020" y="3909"/>
                    <a:pt x="11193" y="3909"/>
                  </a:cubicBezTo>
                  <a:cubicBezTo>
                    <a:pt x="11337" y="3909"/>
                    <a:pt x="11452" y="3894"/>
                    <a:pt x="11533" y="3861"/>
                  </a:cubicBezTo>
                  <a:cubicBezTo>
                    <a:pt x="11777" y="3801"/>
                    <a:pt x="11351" y="3527"/>
                    <a:pt x="11533" y="3497"/>
                  </a:cubicBezTo>
                  <a:cubicBezTo>
                    <a:pt x="12658" y="3193"/>
                    <a:pt x="14725" y="3466"/>
                    <a:pt x="12445" y="2737"/>
                  </a:cubicBezTo>
                  <a:cubicBezTo>
                    <a:pt x="9432" y="1742"/>
                    <a:pt x="4655" y="1"/>
                    <a:pt x="4307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92" name="Google Shape;2592;p17"/>
            <p:cNvSpPr/>
            <p:nvPr/>
          </p:nvSpPr>
          <p:spPr>
            <a:xfrm>
              <a:off x="4740653" y="4555789"/>
              <a:ext cx="220980" cy="75423"/>
            </a:xfrm>
            <a:custGeom>
              <a:rect b="b" l="l" r="r" t="t"/>
              <a:pathLst>
                <a:path extrusionOk="0" h="3251" w="9525">
                  <a:moveTo>
                    <a:pt x="2696" y="1"/>
                  </a:moveTo>
                  <a:cubicBezTo>
                    <a:pt x="2635" y="1"/>
                    <a:pt x="2619" y="20"/>
                    <a:pt x="2658" y="61"/>
                  </a:cubicBezTo>
                  <a:cubicBezTo>
                    <a:pt x="3083" y="578"/>
                    <a:pt x="3995" y="882"/>
                    <a:pt x="3995" y="882"/>
                  </a:cubicBezTo>
                  <a:cubicBezTo>
                    <a:pt x="3995" y="882"/>
                    <a:pt x="987" y="297"/>
                    <a:pt x="211" y="297"/>
                  </a:cubicBezTo>
                  <a:cubicBezTo>
                    <a:pt x="68" y="297"/>
                    <a:pt x="1" y="317"/>
                    <a:pt x="43" y="365"/>
                  </a:cubicBezTo>
                  <a:cubicBezTo>
                    <a:pt x="296" y="645"/>
                    <a:pt x="6981" y="3251"/>
                    <a:pt x="8333" y="3251"/>
                  </a:cubicBezTo>
                  <a:cubicBezTo>
                    <a:pt x="8447" y="3251"/>
                    <a:pt x="8523" y="3232"/>
                    <a:pt x="8554" y="3192"/>
                  </a:cubicBezTo>
                  <a:cubicBezTo>
                    <a:pt x="8873" y="2713"/>
                    <a:pt x="6822" y="2119"/>
                    <a:pt x="6301" y="1977"/>
                  </a:cubicBezTo>
                  <a:lnTo>
                    <a:pt x="6301" y="1977"/>
                  </a:lnTo>
                  <a:cubicBezTo>
                    <a:pt x="6807" y="2110"/>
                    <a:pt x="8789" y="2625"/>
                    <a:pt x="9353" y="2625"/>
                  </a:cubicBezTo>
                  <a:cubicBezTo>
                    <a:pt x="9468" y="2625"/>
                    <a:pt x="9524" y="2604"/>
                    <a:pt x="9497" y="2553"/>
                  </a:cubicBezTo>
                  <a:cubicBezTo>
                    <a:pt x="9330" y="2219"/>
                    <a:pt x="3356" y="1"/>
                    <a:pt x="269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93" name="Google Shape;2593;p17"/>
            <p:cNvSpPr/>
            <p:nvPr/>
          </p:nvSpPr>
          <p:spPr>
            <a:xfrm>
              <a:off x="4226866" y="4655201"/>
              <a:ext cx="15544" cy="16356"/>
            </a:xfrm>
            <a:custGeom>
              <a:rect b="b" l="l" r="r" t="t"/>
              <a:pathLst>
                <a:path extrusionOk="0" h="705" w="670">
                  <a:moveTo>
                    <a:pt x="1" y="1"/>
                  </a:moveTo>
                  <a:lnTo>
                    <a:pt x="1" y="1"/>
                  </a:lnTo>
                  <a:cubicBezTo>
                    <a:pt x="61" y="426"/>
                    <a:pt x="213" y="609"/>
                    <a:pt x="365" y="639"/>
                  </a:cubicBezTo>
                  <a:cubicBezTo>
                    <a:pt x="457" y="694"/>
                    <a:pt x="537" y="705"/>
                    <a:pt x="586" y="705"/>
                  </a:cubicBezTo>
                  <a:cubicBezTo>
                    <a:pt x="619" y="705"/>
                    <a:pt x="639" y="700"/>
                    <a:pt x="639" y="700"/>
                  </a:cubicBezTo>
                  <a:cubicBezTo>
                    <a:pt x="669" y="92"/>
                    <a:pt x="1" y="1"/>
                    <a:pt x="1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94" name="Google Shape;2594;p17"/>
            <p:cNvSpPr/>
            <p:nvPr/>
          </p:nvSpPr>
          <p:spPr>
            <a:xfrm>
              <a:off x="4220532" y="4658032"/>
              <a:ext cx="8468" cy="21182"/>
            </a:xfrm>
            <a:custGeom>
              <a:rect b="b" l="l" r="r" t="t"/>
              <a:pathLst>
                <a:path extrusionOk="0" h="913" w="365">
                  <a:moveTo>
                    <a:pt x="182" y="0"/>
                  </a:moveTo>
                  <a:cubicBezTo>
                    <a:pt x="0" y="335"/>
                    <a:pt x="0" y="578"/>
                    <a:pt x="91" y="730"/>
                  </a:cubicBezTo>
                  <a:cubicBezTo>
                    <a:pt x="122" y="882"/>
                    <a:pt x="182" y="912"/>
                    <a:pt x="182" y="912"/>
                  </a:cubicBezTo>
                  <a:cubicBezTo>
                    <a:pt x="365" y="730"/>
                    <a:pt x="365" y="487"/>
                    <a:pt x="334" y="304"/>
                  </a:cubicBezTo>
                  <a:cubicBezTo>
                    <a:pt x="274" y="122"/>
                    <a:pt x="182" y="0"/>
                    <a:pt x="182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95" name="Google Shape;2595;p17"/>
            <p:cNvSpPr/>
            <p:nvPr/>
          </p:nvSpPr>
          <p:spPr>
            <a:xfrm>
              <a:off x="4227585" y="4647476"/>
              <a:ext cx="16936" cy="9651"/>
            </a:xfrm>
            <a:custGeom>
              <a:rect b="b" l="l" r="r" t="t"/>
              <a:pathLst>
                <a:path extrusionOk="0" h="416" w="730">
                  <a:moveTo>
                    <a:pt x="471" y="0"/>
                  </a:moveTo>
                  <a:cubicBezTo>
                    <a:pt x="353" y="0"/>
                    <a:pt x="197" y="70"/>
                    <a:pt x="0" y="303"/>
                  </a:cubicBezTo>
                  <a:cubicBezTo>
                    <a:pt x="0" y="303"/>
                    <a:pt x="153" y="416"/>
                    <a:pt x="335" y="416"/>
                  </a:cubicBezTo>
                  <a:cubicBezTo>
                    <a:pt x="467" y="416"/>
                    <a:pt x="614" y="356"/>
                    <a:pt x="730" y="151"/>
                  </a:cubicBezTo>
                  <a:cubicBezTo>
                    <a:pt x="730" y="151"/>
                    <a:pt x="643" y="0"/>
                    <a:pt x="471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96" name="Google Shape;2596;p17"/>
            <p:cNvSpPr/>
            <p:nvPr/>
          </p:nvSpPr>
          <p:spPr>
            <a:xfrm>
              <a:off x="4246609" y="4590334"/>
              <a:ext cx="15544" cy="19766"/>
            </a:xfrm>
            <a:custGeom>
              <a:rect b="b" l="l" r="r" t="t"/>
              <a:pathLst>
                <a:path extrusionOk="0" h="852" w="670">
                  <a:moveTo>
                    <a:pt x="639" y="0"/>
                  </a:moveTo>
                  <a:cubicBezTo>
                    <a:pt x="335" y="31"/>
                    <a:pt x="183" y="213"/>
                    <a:pt x="92" y="456"/>
                  </a:cubicBezTo>
                  <a:cubicBezTo>
                    <a:pt x="1" y="639"/>
                    <a:pt x="1" y="852"/>
                    <a:pt x="1" y="852"/>
                  </a:cubicBezTo>
                  <a:cubicBezTo>
                    <a:pt x="396" y="669"/>
                    <a:pt x="548" y="487"/>
                    <a:pt x="639" y="335"/>
                  </a:cubicBezTo>
                  <a:cubicBezTo>
                    <a:pt x="669" y="122"/>
                    <a:pt x="639" y="0"/>
                    <a:pt x="639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97" name="Google Shape;2597;p17"/>
            <p:cNvSpPr/>
            <p:nvPr/>
          </p:nvSpPr>
          <p:spPr>
            <a:xfrm>
              <a:off x="4248720" y="4605136"/>
              <a:ext cx="21901" cy="8491"/>
            </a:xfrm>
            <a:custGeom>
              <a:rect b="b" l="l" r="r" t="t"/>
              <a:pathLst>
                <a:path extrusionOk="0" h="366" w="944">
                  <a:moveTo>
                    <a:pt x="578" y="1"/>
                  </a:moveTo>
                  <a:cubicBezTo>
                    <a:pt x="457" y="1"/>
                    <a:pt x="335" y="31"/>
                    <a:pt x="274" y="62"/>
                  </a:cubicBezTo>
                  <a:cubicBezTo>
                    <a:pt x="122" y="183"/>
                    <a:pt x="1" y="305"/>
                    <a:pt x="1" y="305"/>
                  </a:cubicBezTo>
                  <a:cubicBezTo>
                    <a:pt x="87" y="326"/>
                    <a:pt x="142" y="348"/>
                    <a:pt x="211" y="348"/>
                  </a:cubicBezTo>
                  <a:cubicBezTo>
                    <a:pt x="239" y="348"/>
                    <a:pt x="269" y="344"/>
                    <a:pt x="305" y="335"/>
                  </a:cubicBezTo>
                  <a:cubicBezTo>
                    <a:pt x="396" y="366"/>
                    <a:pt x="426" y="366"/>
                    <a:pt x="487" y="366"/>
                  </a:cubicBezTo>
                  <a:cubicBezTo>
                    <a:pt x="609" y="366"/>
                    <a:pt x="670" y="366"/>
                    <a:pt x="761" y="335"/>
                  </a:cubicBezTo>
                  <a:cubicBezTo>
                    <a:pt x="822" y="305"/>
                    <a:pt x="882" y="274"/>
                    <a:pt x="913" y="214"/>
                  </a:cubicBezTo>
                  <a:cubicBezTo>
                    <a:pt x="943" y="183"/>
                    <a:pt x="943" y="153"/>
                    <a:pt x="943" y="153"/>
                  </a:cubicBezTo>
                  <a:cubicBezTo>
                    <a:pt x="882" y="122"/>
                    <a:pt x="852" y="62"/>
                    <a:pt x="761" y="31"/>
                  </a:cubicBezTo>
                  <a:cubicBezTo>
                    <a:pt x="670" y="1"/>
                    <a:pt x="609" y="1"/>
                    <a:pt x="578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98" name="Google Shape;2598;p17"/>
            <p:cNvSpPr/>
            <p:nvPr/>
          </p:nvSpPr>
          <p:spPr>
            <a:xfrm>
              <a:off x="4236749" y="4587504"/>
              <a:ext cx="10602" cy="21901"/>
            </a:xfrm>
            <a:custGeom>
              <a:rect b="b" l="l" r="r" t="t"/>
              <a:pathLst>
                <a:path extrusionOk="0" h="944" w="457">
                  <a:moveTo>
                    <a:pt x="152" y="1"/>
                  </a:moveTo>
                  <a:cubicBezTo>
                    <a:pt x="152" y="1"/>
                    <a:pt x="91" y="1"/>
                    <a:pt x="61" y="31"/>
                  </a:cubicBezTo>
                  <a:cubicBezTo>
                    <a:pt x="31" y="62"/>
                    <a:pt x="0" y="122"/>
                    <a:pt x="0" y="183"/>
                  </a:cubicBezTo>
                  <a:cubicBezTo>
                    <a:pt x="0" y="274"/>
                    <a:pt x="0" y="366"/>
                    <a:pt x="31" y="487"/>
                  </a:cubicBezTo>
                  <a:cubicBezTo>
                    <a:pt x="91" y="639"/>
                    <a:pt x="183" y="791"/>
                    <a:pt x="365" y="943"/>
                  </a:cubicBezTo>
                  <a:cubicBezTo>
                    <a:pt x="365" y="943"/>
                    <a:pt x="456" y="791"/>
                    <a:pt x="456" y="609"/>
                  </a:cubicBezTo>
                  <a:cubicBezTo>
                    <a:pt x="456" y="426"/>
                    <a:pt x="365" y="183"/>
                    <a:pt x="152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99" name="Google Shape;2599;p17"/>
            <p:cNvSpPr/>
            <p:nvPr/>
          </p:nvSpPr>
          <p:spPr>
            <a:xfrm>
              <a:off x="4269878" y="4617130"/>
              <a:ext cx="10602" cy="15544"/>
            </a:xfrm>
            <a:custGeom>
              <a:rect b="b" l="l" r="r" t="t"/>
              <a:pathLst>
                <a:path extrusionOk="0" h="670" w="457">
                  <a:moveTo>
                    <a:pt x="426" y="0"/>
                  </a:moveTo>
                  <a:cubicBezTo>
                    <a:pt x="183" y="61"/>
                    <a:pt x="92" y="213"/>
                    <a:pt x="31" y="365"/>
                  </a:cubicBezTo>
                  <a:cubicBezTo>
                    <a:pt x="1" y="517"/>
                    <a:pt x="1" y="669"/>
                    <a:pt x="1" y="669"/>
                  </a:cubicBezTo>
                  <a:cubicBezTo>
                    <a:pt x="305" y="548"/>
                    <a:pt x="426" y="396"/>
                    <a:pt x="426" y="244"/>
                  </a:cubicBezTo>
                  <a:cubicBezTo>
                    <a:pt x="457" y="122"/>
                    <a:pt x="426" y="0"/>
                    <a:pt x="426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00" name="Google Shape;2600;p17"/>
            <p:cNvSpPr/>
            <p:nvPr/>
          </p:nvSpPr>
          <p:spPr>
            <a:xfrm>
              <a:off x="4271990" y="4629821"/>
              <a:ext cx="14848" cy="6380"/>
            </a:xfrm>
            <a:custGeom>
              <a:rect b="b" l="l" r="r" t="t"/>
              <a:pathLst>
                <a:path extrusionOk="0" h="275" w="640">
                  <a:moveTo>
                    <a:pt x="396" y="1"/>
                  </a:moveTo>
                  <a:cubicBezTo>
                    <a:pt x="335" y="1"/>
                    <a:pt x="244" y="1"/>
                    <a:pt x="183" y="31"/>
                  </a:cubicBezTo>
                  <a:cubicBezTo>
                    <a:pt x="62" y="122"/>
                    <a:pt x="1" y="183"/>
                    <a:pt x="1" y="183"/>
                  </a:cubicBezTo>
                  <a:cubicBezTo>
                    <a:pt x="62" y="213"/>
                    <a:pt x="92" y="213"/>
                    <a:pt x="153" y="213"/>
                  </a:cubicBezTo>
                  <a:cubicBezTo>
                    <a:pt x="214" y="274"/>
                    <a:pt x="244" y="274"/>
                    <a:pt x="305" y="274"/>
                  </a:cubicBezTo>
                  <a:cubicBezTo>
                    <a:pt x="366" y="274"/>
                    <a:pt x="426" y="274"/>
                    <a:pt x="487" y="213"/>
                  </a:cubicBezTo>
                  <a:cubicBezTo>
                    <a:pt x="518" y="213"/>
                    <a:pt x="548" y="183"/>
                    <a:pt x="578" y="153"/>
                  </a:cubicBezTo>
                  <a:cubicBezTo>
                    <a:pt x="639" y="153"/>
                    <a:pt x="639" y="122"/>
                    <a:pt x="639" y="122"/>
                  </a:cubicBezTo>
                  <a:cubicBezTo>
                    <a:pt x="609" y="61"/>
                    <a:pt x="548" y="61"/>
                    <a:pt x="518" y="31"/>
                  </a:cubicBezTo>
                  <a:cubicBezTo>
                    <a:pt x="487" y="1"/>
                    <a:pt x="457" y="1"/>
                    <a:pt x="396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01" name="Google Shape;2601;p17"/>
            <p:cNvSpPr/>
            <p:nvPr/>
          </p:nvSpPr>
          <p:spPr>
            <a:xfrm>
              <a:off x="4261434" y="4616434"/>
              <a:ext cx="7772" cy="16240"/>
            </a:xfrm>
            <a:custGeom>
              <a:rect b="b" l="l" r="r" t="t"/>
              <a:pathLst>
                <a:path extrusionOk="0" h="700" w="335">
                  <a:moveTo>
                    <a:pt x="91" y="0"/>
                  </a:moveTo>
                  <a:lnTo>
                    <a:pt x="61" y="30"/>
                  </a:lnTo>
                  <a:cubicBezTo>
                    <a:pt x="30" y="91"/>
                    <a:pt x="30" y="122"/>
                    <a:pt x="0" y="152"/>
                  </a:cubicBezTo>
                  <a:cubicBezTo>
                    <a:pt x="0" y="182"/>
                    <a:pt x="0" y="274"/>
                    <a:pt x="30" y="395"/>
                  </a:cubicBezTo>
                  <a:cubicBezTo>
                    <a:pt x="91" y="456"/>
                    <a:pt x="182" y="578"/>
                    <a:pt x="304" y="699"/>
                  </a:cubicBezTo>
                  <a:cubicBezTo>
                    <a:pt x="304" y="699"/>
                    <a:pt x="334" y="578"/>
                    <a:pt x="334" y="426"/>
                  </a:cubicBezTo>
                  <a:cubicBezTo>
                    <a:pt x="334" y="274"/>
                    <a:pt x="304" y="122"/>
                    <a:pt x="91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02" name="Google Shape;2602;p17"/>
            <p:cNvSpPr/>
            <p:nvPr/>
          </p:nvSpPr>
          <p:spPr>
            <a:xfrm>
              <a:off x="4846909" y="4544630"/>
              <a:ext cx="202026" cy="64055"/>
            </a:xfrm>
            <a:custGeom>
              <a:rect b="b" l="l" r="r" t="t"/>
              <a:pathLst>
                <a:path extrusionOk="0" h="2761" w="8708">
                  <a:moveTo>
                    <a:pt x="1967" y="1"/>
                  </a:moveTo>
                  <a:cubicBezTo>
                    <a:pt x="1908" y="1"/>
                    <a:pt x="1867" y="9"/>
                    <a:pt x="1847" y="25"/>
                  </a:cubicBezTo>
                  <a:cubicBezTo>
                    <a:pt x="1573" y="238"/>
                    <a:pt x="2211" y="603"/>
                    <a:pt x="2211" y="603"/>
                  </a:cubicBezTo>
                  <a:cubicBezTo>
                    <a:pt x="2211" y="603"/>
                    <a:pt x="682" y="120"/>
                    <a:pt x="178" y="120"/>
                  </a:cubicBezTo>
                  <a:cubicBezTo>
                    <a:pt x="62" y="120"/>
                    <a:pt x="0" y="145"/>
                    <a:pt x="23" y="208"/>
                  </a:cubicBezTo>
                  <a:cubicBezTo>
                    <a:pt x="80" y="521"/>
                    <a:pt x="6370" y="2761"/>
                    <a:pt x="7148" y="2761"/>
                  </a:cubicBezTo>
                  <a:cubicBezTo>
                    <a:pt x="7199" y="2761"/>
                    <a:pt x="7227" y="2751"/>
                    <a:pt x="7227" y="2730"/>
                  </a:cubicBezTo>
                  <a:cubicBezTo>
                    <a:pt x="7227" y="2426"/>
                    <a:pt x="6436" y="2001"/>
                    <a:pt x="6436" y="2001"/>
                  </a:cubicBezTo>
                  <a:lnTo>
                    <a:pt x="6436" y="2001"/>
                  </a:lnTo>
                  <a:cubicBezTo>
                    <a:pt x="6437" y="2001"/>
                    <a:pt x="7961" y="2309"/>
                    <a:pt x="8486" y="2309"/>
                  </a:cubicBezTo>
                  <a:cubicBezTo>
                    <a:pt x="8640" y="2309"/>
                    <a:pt x="8708" y="2283"/>
                    <a:pt x="8625" y="2214"/>
                  </a:cubicBezTo>
                  <a:cubicBezTo>
                    <a:pt x="8311" y="1899"/>
                    <a:pt x="2895" y="1"/>
                    <a:pt x="196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03" name="Google Shape;2603;p17"/>
            <p:cNvSpPr/>
            <p:nvPr/>
          </p:nvSpPr>
          <p:spPr>
            <a:xfrm>
              <a:off x="4924420" y="4540060"/>
              <a:ext cx="190866" cy="54775"/>
            </a:xfrm>
            <a:custGeom>
              <a:rect b="b" l="l" r="r" t="t"/>
              <a:pathLst>
                <a:path extrusionOk="0" h="2361" w="8227">
                  <a:moveTo>
                    <a:pt x="157" y="0"/>
                  </a:moveTo>
                  <a:cubicBezTo>
                    <a:pt x="0" y="0"/>
                    <a:pt x="21" y="61"/>
                    <a:pt x="360" y="222"/>
                  </a:cubicBezTo>
                  <a:cubicBezTo>
                    <a:pt x="360" y="222"/>
                    <a:pt x="6098" y="2360"/>
                    <a:pt x="6588" y="2360"/>
                  </a:cubicBezTo>
                  <a:cubicBezTo>
                    <a:pt x="6608" y="2360"/>
                    <a:pt x="6619" y="2357"/>
                    <a:pt x="6621" y="2350"/>
                  </a:cubicBezTo>
                  <a:cubicBezTo>
                    <a:pt x="6712" y="2167"/>
                    <a:pt x="4919" y="1620"/>
                    <a:pt x="4919" y="1620"/>
                  </a:cubicBezTo>
                  <a:lnTo>
                    <a:pt x="4919" y="1620"/>
                  </a:lnTo>
                  <a:cubicBezTo>
                    <a:pt x="4920" y="1620"/>
                    <a:pt x="7331" y="2165"/>
                    <a:pt x="8000" y="2165"/>
                  </a:cubicBezTo>
                  <a:cubicBezTo>
                    <a:pt x="8168" y="2165"/>
                    <a:pt x="8226" y="2131"/>
                    <a:pt x="8111" y="2046"/>
                  </a:cubicBezTo>
                  <a:cubicBezTo>
                    <a:pt x="7563" y="1613"/>
                    <a:pt x="2994" y="87"/>
                    <a:pt x="2344" y="87"/>
                  </a:cubicBezTo>
                  <a:cubicBezTo>
                    <a:pt x="2309" y="87"/>
                    <a:pt x="2286" y="91"/>
                    <a:pt x="2275" y="101"/>
                  </a:cubicBezTo>
                  <a:cubicBezTo>
                    <a:pt x="2001" y="283"/>
                    <a:pt x="2639" y="526"/>
                    <a:pt x="2639" y="526"/>
                  </a:cubicBezTo>
                  <a:cubicBezTo>
                    <a:pt x="2639" y="526"/>
                    <a:pt x="621" y="0"/>
                    <a:pt x="15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04" name="Google Shape;2604;p17"/>
            <p:cNvSpPr/>
            <p:nvPr/>
          </p:nvSpPr>
          <p:spPr>
            <a:xfrm>
              <a:off x="4986341" y="4546602"/>
              <a:ext cx="119202" cy="38118"/>
            </a:xfrm>
            <a:custGeom>
              <a:rect b="b" l="l" r="r" t="t"/>
              <a:pathLst>
                <a:path extrusionOk="0" h="1643" w="5138">
                  <a:moveTo>
                    <a:pt x="1" y="1"/>
                  </a:moveTo>
                  <a:cubicBezTo>
                    <a:pt x="1" y="1"/>
                    <a:pt x="3557" y="1642"/>
                    <a:pt x="4347" y="1642"/>
                  </a:cubicBezTo>
                  <a:cubicBezTo>
                    <a:pt x="5138" y="1642"/>
                    <a:pt x="2676" y="578"/>
                    <a:pt x="1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05" name="Google Shape;2605;p17"/>
            <p:cNvSpPr/>
            <p:nvPr/>
          </p:nvSpPr>
          <p:spPr>
            <a:xfrm>
              <a:off x="5016594" y="4543285"/>
              <a:ext cx="138875" cy="38419"/>
            </a:xfrm>
            <a:custGeom>
              <a:rect b="b" l="l" r="r" t="t"/>
              <a:pathLst>
                <a:path extrusionOk="0" h="1656" w="5986">
                  <a:moveTo>
                    <a:pt x="187" y="1"/>
                  </a:moveTo>
                  <a:cubicBezTo>
                    <a:pt x="55" y="1"/>
                    <a:pt x="1" y="25"/>
                    <a:pt x="65" y="83"/>
                  </a:cubicBezTo>
                  <a:cubicBezTo>
                    <a:pt x="65" y="83"/>
                    <a:pt x="4303" y="1656"/>
                    <a:pt x="4941" y="1656"/>
                  </a:cubicBezTo>
                  <a:cubicBezTo>
                    <a:pt x="4985" y="1656"/>
                    <a:pt x="5011" y="1649"/>
                    <a:pt x="5019" y="1633"/>
                  </a:cubicBezTo>
                  <a:cubicBezTo>
                    <a:pt x="5110" y="1421"/>
                    <a:pt x="3593" y="874"/>
                    <a:pt x="3591" y="873"/>
                  </a:cubicBezTo>
                  <a:lnTo>
                    <a:pt x="3591" y="873"/>
                  </a:lnTo>
                  <a:cubicBezTo>
                    <a:pt x="3593" y="874"/>
                    <a:pt x="5521" y="1563"/>
                    <a:pt x="5905" y="1563"/>
                  </a:cubicBezTo>
                  <a:cubicBezTo>
                    <a:pt x="5962" y="1563"/>
                    <a:pt x="5985" y="1547"/>
                    <a:pt x="5961" y="1512"/>
                  </a:cubicBezTo>
                  <a:cubicBezTo>
                    <a:pt x="5790" y="1283"/>
                    <a:pt x="2914" y="252"/>
                    <a:pt x="2763" y="252"/>
                  </a:cubicBezTo>
                  <a:cubicBezTo>
                    <a:pt x="2753" y="252"/>
                    <a:pt x="2755" y="256"/>
                    <a:pt x="2770" y="266"/>
                  </a:cubicBezTo>
                  <a:cubicBezTo>
                    <a:pt x="3013" y="417"/>
                    <a:pt x="3195" y="539"/>
                    <a:pt x="3195" y="539"/>
                  </a:cubicBezTo>
                  <a:cubicBezTo>
                    <a:pt x="3195" y="539"/>
                    <a:pt x="814" y="1"/>
                    <a:pt x="187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06" name="Google Shape;2606;p17"/>
            <p:cNvSpPr/>
            <p:nvPr/>
          </p:nvSpPr>
          <p:spPr>
            <a:xfrm>
              <a:off x="5098466" y="4549433"/>
              <a:ext cx="82522" cy="26866"/>
            </a:xfrm>
            <a:custGeom>
              <a:rect b="b" l="l" r="r" t="t"/>
              <a:pathLst>
                <a:path extrusionOk="0" h="1158" w="3557">
                  <a:moveTo>
                    <a:pt x="1" y="1"/>
                  </a:moveTo>
                  <a:lnTo>
                    <a:pt x="1" y="1"/>
                  </a:lnTo>
                  <a:cubicBezTo>
                    <a:pt x="1" y="1"/>
                    <a:pt x="2431" y="1158"/>
                    <a:pt x="3001" y="1158"/>
                  </a:cubicBezTo>
                  <a:cubicBezTo>
                    <a:pt x="3015" y="1158"/>
                    <a:pt x="3028" y="1157"/>
                    <a:pt x="3040" y="1156"/>
                  </a:cubicBezTo>
                  <a:cubicBezTo>
                    <a:pt x="3557" y="1095"/>
                    <a:pt x="2098" y="122"/>
                    <a:pt x="1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07" name="Google Shape;2607;p17"/>
            <p:cNvSpPr/>
            <p:nvPr/>
          </p:nvSpPr>
          <p:spPr>
            <a:xfrm>
              <a:off x="5150852" y="4554212"/>
              <a:ext cx="62710" cy="20532"/>
            </a:xfrm>
            <a:custGeom>
              <a:rect b="b" l="l" r="r" t="t"/>
              <a:pathLst>
                <a:path extrusionOk="0" h="885" w="2703">
                  <a:moveTo>
                    <a:pt x="1111" y="1"/>
                  </a:moveTo>
                  <a:cubicBezTo>
                    <a:pt x="1072" y="1"/>
                    <a:pt x="1052" y="12"/>
                    <a:pt x="1056" y="38"/>
                  </a:cubicBezTo>
                  <a:cubicBezTo>
                    <a:pt x="1056" y="220"/>
                    <a:pt x="1846" y="494"/>
                    <a:pt x="1846" y="494"/>
                  </a:cubicBezTo>
                  <a:cubicBezTo>
                    <a:pt x="1846" y="494"/>
                    <a:pt x="410" y="15"/>
                    <a:pt x="91" y="15"/>
                  </a:cubicBezTo>
                  <a:cubicBezTo>
                    <a:pt x="8" y="15"/>
                    <a:pt x="1" y="47"/>
                    <a:pt x="114" y="129"/>
                  </a:cubicBezTo>
                  <a:cubicBezTo>
                    <a:pt x="114" y="129"/>
                    <a:pt x="1196" y="805"/>
                    <a:pt x="1599" y="805"/>
                  </a:cubicBezTo>
                  <a:cubicBezTo>
                    <a:pt x="1623" y="805"/>
                    <a:pt x="1645" y="803"/>
                    <a:pt x="1664" y="798"/>
                  </a:cubicBezTo>
                  <a:cubicBezTo>
                    <a:pt x="1816" y="737"/>
                    <a:pt x="1694" y="585"/>
                    <a:pt x="1694" y="585"/>
                  </a:cubicBezTo>
                  <a:lnTo>
                    <a:pt x="1694" y="585"/>
                  </a:lnTo>
                  <a:cubicBezTo>
                    <a:pt x="1694" y="585"/>
                    <a:pt x="2374" y="885"/>
                    <a:pt x="2614" y="885"/>
                  </a:cubicBezTo>
                  <a:cubicBezTo>
                    <a:pt x="2671" y="885"/>
                    <a:pt x="2703" y="868"/>
                    <a:pt x="2697" y="828"/>
                  </a:cubicBezTo>
                  <a:cubicBezTo>
                    <a:pt x="2644" y="614"/>
                    <a:pt x="1391" y="1"/>
                    <a:pt x="1111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08" name="Google Shape;2608;p17"/>
            <p:cNvSpPr/>
            <p:nvPr/>
          </p:nvSpPr>
          <p:spPr>
            <a:xfrm>
              <a:off x="4330523" y="4511361"/>
              <a:ext cx="47978" cy="24685"/>
            </a:xfrm>
            <a:custGeom>
              <a:rect b="b" l="l" r="r" t="t"/>
              <a:pathLst>
                <a:path extrusionOk="0" h="1064" w="2068">
                  <a:moveTo>
                    <a:pt x="1" y="0"/>
                  </a:moveTo>
                  <a:cubicBezTo>
                    <a:pt x="335" y="152"/>
                    <a:pt x="730" y="243"/>
                    <a:pt x="1095" y="365"/>
                  </a:cubicBezTo>
                  <a:cubicBezTo>
                    <a:pt x="1387" y="453"/>
                    <a:pt x="1904" y="596"/>
                    <a:pt x="1944" y="958"/>
                  </a:cubicBezTo>
                  <a:lnTo>
                    <a:pt x="1944" y="958"/>
                  </a:lnTo>
                  <a:cubicBezTo>
                    <a:pt x="1919" y="976"/>
                    <a:pt x="1885" y="1003"/>
                    <a:pt x="1825" y="1003"/>
                  </a:cubicBezTo>
                  <a:cubicBezTo>
                    <a:pt x="1794" y="1003"/>
                    <a:pt x="1794" y="1064"/>
                    <a:pt x="1885" y="1064"/>
                  </a:cubicBezTo>
                  <a:cubicBezTo>
                    <a:pt x="1916" y="1064"/>
                    <a:pt x="1977" y="1064"/>
                    <a:pt x="2037" y="1034"/>
                  </a:cubicBezTo>
                  <a:lnTo>
                    <a:pt x="2068" y="1003"/>
                  </a:lnTo>
                  <a:cubicBezTo>
                    <a:pt x="2068" y="699"/>
                    <a:pt x="1794" y="486"/>
                    <a:pt x="1581" y="395"/>
                  </a:cubicBezTo>
                  <a:cubicBezTo>
                    <a:pt x="1217" y="243"/>
                    <a:pt x="882" y="122"/>
                    <a:pt x="548" y="91"/>
                  </a:cubicBezTo>
                  <a:cubicBezTo>
                    <a:pt x="305" y="61"/>
                    <a:pt x="153" y="0"/>
                    <a:pt x="1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09" name="Google Shape;2609;p17"/>
            <p:cNvSpPr/>
            <p:nvPr/>
          </p:nvSpPr>
          <p:spPr>
            <a:xfrm>
              <a:off x="5319191" y="3977529"/>
              <a:ext cx="69136" cy="43709"/>
            </a:xfrm>
            <a:custGeom>
              <a:rect b="b" l="l" r="r" t="t"/>
              <a:pathLst>
                <a:path extrusionOk="0" h="1884" w="2980">
                  <a:moveTo>
                    <a:pt x="1287" y="0"/>
                  </a:moveTo>
                  <a:cubicBezTo>
                    <a:pt x="1280" y="0"/>
                    <a:pt x="1277" y="1"/>
                    <a:pt x="1277" y="1"/>
                  </a:cubicBezTo>
                  <a:cubicBezTo>
                    <a:pt x="1277" y="1"/>
                    <a:pt x="1399" y="61"/>
                    <a:pt x="1308" y="213"/>
                  </a:cubicBezTo>
                  <a:cubicBezTo>
                    <a:pt x="1247" y="365"/>
                    <a:pt x="1399" y="548"/>
                    <a:pt x="1368" y="669"/>
                  </a:cubicBezTo>
                  <a:cubicBezTo>
                    <a:pt x="1308" y="791"/>
                    <a:pt x="973" y="761"/>
                    <a:pt x="791" y="852"/>
                  </a:cubicBezTo>
                  <a:cubicBezTo>
                    <a:pt x="608" y="973"/>
                    <a:pt x="1" y="1156"/>
                    <a:pt x="1" y="1156"/>
                  </a:cubicBezTo>
                  <a:cubicBezTo>
                    <a:pt x="259" y="1341"/>
                    <a:pt x="573" y="1396"/>
                    <a:pt x="855" y="1396"/>
                  </a:cubicBezTo>
                  <a:cubicBezTo>
                    <a:pt x="1268" y="1396"/>
                    <a:pt x="1611" y="1277"/>
                    <a:pt x="1612" y="1277"/>
                  </a:cubicBezTo>
                  <a:lnTo>
                    <a:pt x="1612" y="1277"/>
                  </a:lnTo>
                  <a:lnTo>
                    <a:pt x="1368" y="1855"/>
                  </a:lnTo>
                  <a:cubicBezTo>
                    <a:pt x="1419" y="1875"/>
                    <a:pt x="1479" y="1884"/>
                    <a:pt x="1544" y="1884"/>
                  </a:cubicBezTo>
                  <a:cubicBezTo>
                    <a:pt x="1867" y="1884"/>
                    <a:pt x="2311" y="1672"/>
                    <a:pt x="2311" y="1672"/>
                  </a:cubicBezTo>
                  <a:lnTo>
                    <a:pt x="1916" y="1095"/>
                  </a:lnTo>
                  <a:lnTo>
                    <a:pt x="1916" y="1095"/>
                  </a:lnTo>
                  <a:cubicBezTo>
                    <a:pt x="2011" y="1124"/>
                    <a:pt x="2099" y="1137"/>
                    <a:pt x="2181" y="1137"/>
                  </a:cubicBezTo>
                  <a:cubicBezTo>
                    <a:pt x="2768" y="1137"/>
                    <a:pt x="2979" y="457"/>
                    <a:pt x="2979" y="457"/>
                  </a:cubicBezTo>
                  <a:lnTo>
                    <a:pt x="2979" y="457"/>
                  </a:lnTo>
                  <a:cubicBezTo>
                    <a:pt x="2645" y="609"/>
                    <a:pt x="2311" y="669"/>
                    <a:pt x="2311" y="669"/>
                  </a:cubicBezTo>
                  <a:cubicBezTo>
                    <a:pt x="2243" y="585"/>
                    <a:pt x="2110" y="566"/>
                    <a:pt x="2005" y="566"/>
                  </a:cubicBezTo>
                  <a:cubicBezTo>
                    <a:pt x="1921" y="566"/>
                    <a:pt x="1855" y="578"/>
                    <a:pt x="1855" y="578"/>
                  </a:cubicBezTo>
                  <a:cubicBezTo>
                    <a:pt x="1689" y="26"/>
                    <a:pt x="1347" y="0"/>
                    <a:pt x="128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10" name="Google Shape;2610;p17"/>
            <p:cNvSpPr/>
            <p:nvPr/>
          </p:nvSpPr>
          <p:spPr>
            <a:xfrm>
              <a:off x="5435539" y="4055806"/>
              <a:ext cx="32480" cy="35287"/>
            </a:xfrm>
            <a:custGeom>
              <a:rect b="b" l="l" r="r" t="t"/>
              <a:pathLst>
                <a:path extrusionOk="0" h="1521" w="1400">
                  <a:moveTo>
                    <a:pt x="1247" y="1"/>
                  </a:moveTo>
                  <a:cubicBezTo>
                    <a:pt x="1247" y="1"/>
                    <a:pt x="1065" y="244"/>
                    <a:pt x="700" y="274"/>
                  </a:cubicBezTo>
                  <a:cubicBezTo>
                    <a:pt x="366" y="335"/>
                    <a:pt x="396" y="609"/>
                    <a:pt x="396" y="609"/>
                  </a:cubicBezTo>
                  <a:cubicBezTo>
                    <a:pt x="396" y="609"/>
                    <a:pt x="276" y="416"/>
                    <a:pt x="185" y="416"/>
                  </a:cubicBezTo>
                  <a:cubicBezTo>
                    <a:pt x="174" y="416"/>
                    <a:pt x="163" y="419"/>
                    <a:pt x="153" y="426"/>
                  </a:cubicBezTo>
                  <a:lnTo>
                    <a:pt x="1" y="305"/>
                  </a:lnTo>
                  <a:lnTo>
                    <a:pt x="92" y="578"/>
                  </a:lnTo>
                  <a:cubicBezTo>
                    <a:pt x="92" y="578"/>
                    <a:pt x="153" y="943"/>
                    <a:pt x="305" y="1095"/>
                  </a:cubicBezTo>
                  <a:cubicBezTo>
                    <a:pt x="457" y="1247"/>
                    <a:pt x="518" y="1216"/>
                    <a:pt x="518" y="1429"/>
                  </a:cubicBezTo>
                  <a:lnTo>
                    <a:pt x="852" y="1520"/>
                  </a:lnTo>
                  <a:cubicBezTo>
                    <a:pt x="852" y="1520"/>
                    <a:pt x="396" y="973"/>
                    <a:pt x="487" y="943"/>
                  </a:cubicBezTo>
                  <a:lnTo>
                    <a:pt x="487" y="943"/>
                  </a:lnTo>
                  <a:cubicBezTo>
                    <a:pt x="487" y="943"/>
                    <a:pt x="494" y="944"/>
                    <a:pt x="507" y="944"/>
                  </a:cubicBezTo>
                  <a:cubicBezTo>
                    <a:pt x="577" y="944"/>
                    <a:pt x="815" y="922"/>
                    <a:pt x="943" y="639"/>
                  </a:cubicBezTo>
                  <a:cubicBezTo>
                    <a:pt x="943" y="578"/>
                    <a:pt x="1399" y="274"/>
                    <a:pt x="124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11" name="Google Shape;2611;p17"/>
            <p:cNvSpPr/>
            <p:nvPr/>
          </p:nvSpPr>
          <p:spPr>
            <a:xfrm>
              <a:off x="5323414" y="4063555"/>
              <a:ext cx="44451" cy="37398"/>
            </a:xfrm>
            <a:custGeom>
              <a:rect b="b" l="l" r="r" t="t"/>
              <a:pathLst>
                <a:path extrusionOk="0" h="1612" w="1916">
                  <a:moveTo>
                    <a:pt x="1825" y="1"/>
                  </a:moveTo>
                  <a:lnTo>
                    <a:pt x="1825" y="1"/>
                  </a:lnTo>
                  <a:cubicBezTo>
                    <a:pt x="1825" y="1"/>
                    <a:pt x="1764" y="305"/>
                    <a:pt x="1399" y="396"/>
                  </a:cubicBezTo>
                  <a:cubicBezTo>
                    <a:pt x="1004" y="457"/>
                    <a:pt x="1095" y="670"/>
                    <a:pt x="1095" y="670"/>
                  </a:cubicBezTo>
                  <a:cubicBezTo>
                    <a:pt x="1017" y="539"/>
                    <a:pt x="938" y="504"/>
                    <a:pt x="870" y="504"/>
                  </a:cubicBezTo>
                  <a:cubicBezTo>
                    <a:pt x="790" y="504"/>
                    <a:pt x="723" y="551"/>
                    <a:pt x="684" y="551"/>
                  </a:cubicBezTo>
                  <a:cubicBezTo>
                    <a:pt x="679" y="551"/>
                    <a:pt x="674" y="550"/>
                    <a:pt x="670" y="548"/>
                  </a:cubicBezTo>
                  <a:lnTo>
                    <a:pt x="578" y="548"/>
                  </a:lnTo>
                  <a:cubicBezTo>
                    <a:pt x="761" y="670"/>
                    <a:pt x="882" y="761"/>
                    <a:pt x="882" y="761"/>
                  </a:cubicBezTo>
                  <a:cubicBezTo>
                    <a:pt x="882" y="761"/>
                    <a:pt x="609" y="761"/>
                    <a:pt x="487" y="974"/>
                  </a:cubicBezTo>
                  <a:cubicBezTo>
                    <a:pt x="366" y="1156"/>
                    <a:pt x="1" y="1278"/>
                    <a:pt x="1" y="1278"/>
                  </a:cubicBezTo>
                  <a:cubicBezTo>
                    <a:pt x="118" y="1347"/>
                    <a:pt x="239" y="1373"/>
                    <a:pt x="355" y="1373"/>
                  </a:cubicBezTo>
                  <a:cubicBezTo>
                    <a:pt x="750" y="1373"/>
                    <a:pt x="1095" y="1065"/>
                    <a:pt x="1095" y="1065"/>
                  </a:cubicBezTo>
                  <a:lnTo>
                    <a:pt x="1095" y="1065"/>
                  </a:lnTo>
                  <a:cubicBezTo>
                    <a:pt x="1217" y="1186"/>
                    <a:pt x="1004" y="1612"/>
                    <a:pt x="1004" y="1612"/>
                  </a:cubicBezTo>
                  <a:cubicBezTo>
                    <a:pt x="1247" y="1612"/>
                    <a:pt x="1642" y="1369"/>
                    <a:pt x="1642" y="1369"/>
                  </a:cubicBezTo>
                  <a:cubicBezTo>
                    <a:pt x="1490" y="1278"/>
                    <a:pt x="1278" y="1004"/>
                    <a:pt x="1278" y="1004"/>
                  </a:cubicBezTo>
                  <a:cubicBezTo>
                    <a:pt x="1642" y="1004"/>
                    <a:pt x="1642" y="761"/>
                    <a:pt x="1642" y="761"/>
                  </a:cubicBezTo>
                  <a:cubicBezTo>
                    <a:pt x="1916" y="670"/>
                    <a:pt x="1825" y="1"/>
                    <a:pt x="182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12" name="Google Shape;2612;p17"/>
            <p:cNvSpPr/>
            <p:nvPr/>
          </p:nvSpPr>
          <p:spPr>
            <a:xfrm>
              <a:off x="5398164" y="4124919"/>
              <a:ext cx="69832" cy="49416"/>
            </a:xfrm>
            <a:custGeom>
              <a:rect b="b" l="l" r="r" t="t"/>
              <a:pathLst>
                <a:path extrusionOk="0" h="2130" w="3010">
                  <a:moveTo>
                    <a:pt x="2888" y="0"/>
                  </a:moveTo>
                  <a:cubicBezTo>
                    <a:pt x="2888" y="1"/>
                    <a:pt x="2767" y="487"/>
                    <a:pt x="2402" y="487"/>
                  </a:cubicBezTo>
                  <a:cubicBezTo>
                    <a:pt x="2007" y="487"/>
                    <a:pt x="1551" y="1003"/>
                    <a:pt x="1551" y="1003"/>
                  </a:cubicBezTo>
                  <a:cubicBezTo>
                    <a:pt x="1673" y="669"/>
                    <a:pt x="1338" y="639"/>
                    <a:pt x="1308" y="608"/>
                  </a:cubicBezTo>
                  <a:lnTo>
                    <a:pt x="943" y="365"/>
                  </a:lnTo>
                  <a:lnTo>
                    <a:pt x="943" y="365"/>
                  </a:lnTo>
                  <a:lnTo>
                    <a:pt x="1156" y="669"/>
                  </a:lnTo>
                  <a:cubicBezTo>
                    <a:pt x="1034" y="760"/>
                    <a:pt x="1217" y="1003"/>
                    <a:pt x="1217" y="1003"/>
                  </a:cubicBezTo>
                  <a:cubicBezTo>
                    <a:pt x="1203" y="1001"/>
                    <a:pt x="1187" y="1000"/>
                    <a:pt x="1170" y="1000"/>
                  </a:cubicBezTo>
                  <a:cubicBezTo>
                    <a:pt x="966" y="1000"/>
                    <a:pt x="564" y="1155"/>
                    <a:pt x="396" y="1155"/>
                  </a:cubicBezTo>
                  <a:cubicBezTo>
                    <a:pt x="379" y="1162"/>
                    <a:pt x="361" y="1165"/>
                    <a:pt x="342" y="1165"/>
                  </a:cubicBezTo>
                  <a:cubicBezTo>
                    <a:pt x="193" y="1165"/>
                    <a:pt x="1" y="973"/>
                    <a:pt x="1" y="973"/>
                  </a:cubicBezTo>
                  <a:lnTo>
                    <a:pt x="1" y="973"/>
                  </a:lnTo>
                  <a:cubicBezTo>
                    <a:pt x="278" y="1556"/>
                    <a:pt x="1316" y="1581"/>
                    <a:pt x="1494" y="1581"/>
                  </a:cubicBezTo>
                  <a:cubicBezTo>
                    <a:pt x="1511" y="1581"/>
                    <a:pt x="1521" y="1581"/>
                    <a:pt x="1521" y="1581"/>
                  </a:cubicBezTo>
                  <a:lnTo>
                    <a:pt x="1521" y="1581"/>
                  </a:lnTo>
                  <a:cubicBezTo>
                    <a:pt x="1521" y="1581"/>
                    <a:pt x="1399" y="1885"/>
                    <a:pt x="1369" y="2037"/>
                  </a:cubicBezTo>
                  <a:cubicBezTo>
                    <a:pt x="1355" y="2104"/>
                    <a:pt x="1477" y="2129"/>
                    <a:pt x="1631" y="2129"/>
                  </a:cubicBezTo>
                  <a:cubicBezTo>
                    <a:pt x="1827" y="2129"/>
                    <a:pt x="2074" y="2088"/>
                    <a:pt x="2159" y="2037"/>
                  </a:cubicBezTo>
                  <a:cubicBezTo>
                    <a:pt x="2311" y="1976"/>
                    <a:pt x="1764" y="1459"/>
                    <a:pt x="1764" y="1459"/>
                  </a:cubicBezTo>
                  <a:cubicBezTo>
                    <a:pt x="3010" y="1368"/>
                    <a:pt x="2889" y="1"/>
                    <a:pt x="288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13" name="Google Shape;2613;p17"/>
            <p:cNvSpPr/>
            <p:nvPr/>
          </p:nvSpPr>
          <p:spPr>
            <a:xfrm>
              <a:off x="4426432" y="4077661"/>
              <a:ext cx="74008" cy="110919"/>
            </a:xfrm>
            <a:custGeom>
              <a:rect b="b" l="l" r="r" t="t"/>
              <a:pathLst>
                <a:path extrusionOk="0" h="4781" w="3190">
                  <a:moveTo>
                    <a:pt x="2128" y="1"/>
                  </a:moveTo>
                  <a:cubicBezTo>
                    <a:pt x="2128" y="1"/>
                    <a:pt x="1520" y="609"/>
                    <a:pt x="1368" y="1065"/>
                  </a:cubicBezTo>
                  <a:cubicBezTo>
                    <a:pt x="1247" y="1521"/>
                    <a:pt x="1" y="4530"/>
                    <a:pt x="365" y="4773"/>
                  </a:cubicBezTo>
                  <a:cubicBezTo>
                    <a:pt x="373" y="4778"/>
                    <a:pt x="383" y="4781"/>
                    <a:pt x="393" y="4781"/>
                  </a:cubicBezTo>
                  <a:cubicBezTo>
                    <a:pt x="819" y="4781"/>
                    <a:pt x="3190" y="693"/>
                    <a:pt x="3101" y="396"/>
                  </a:cubicBezTo>
                  <a:cubicBezTo>
                    <a:pt x="3010" y="122"/>
                    <a:pt x="2128" y="1"/>
                    <a:pt x="212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14" name="Google Shape;2614;p17"/>
            <p:cNvSpPr/>
            <p:nvPr/>
          </p:nvSpPr>
          <p:spPr>
            <a:xfrm>
              <a:off x="4450421" y="4080236"/>
              <a:ext cx="46029" cy="64450"/>
            </a:xfrm>
            <a:custGeom>
              <a:rect b="b" l="l" r="r" t="t"/>
              <a:pathLst>
                <a:path extrusionOk="0" h="2778" w="1984">
                  <a:moveTo>
                    <a:pt x="1327" y="1"/>
                  </a:moveTo>
                  <a:cubicBezTo>
                    <a:pt x="1304" y="1"/>
                    <a:pt x="1277" y="4"/>
                    <a:pt x="1246" y="11"/>
                  </a:cubicBezTo>
                  <a:cubicBezTo>
                    <a:pt x="426" y="255"/>
                    <a:pt x="0" y="2777"/>
                    <a:pt x="0" y="2777"/>
                  </a:cubicBezTo>
                  <a:cubicBezTo>
                    <a:pt x="0" y="2777"/>
                    <a:pt x="1984" y="1"/>
                    <a:pt x="1327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15" name="Google Shape;2615;p17"/>
            <p:cNvSpPr/>
            <p:nvPr/>
          </p:nvSpPr>
          <p:spPr>
            <a:xfrm>
              <a:off x="4350986" y="4241870"/>
              <a:ext cx="83682" cy="91501"/>
            </a:xfrm>
            <a:custGeom>
              <a:rect b="b" l="l" r="r" t="t"/>
              <a:pathLst>
                <a:path extrusionOk="0" h="3944" w="3607">
                  <a:moveTo>
                    <a:pt x="2706" y="1"/>
                  </a:moveTo>
                  <a:cubicBezTo>
                    <a:pt x="2570" y="1"/>
                    <a:pt x="2372" y="66"/>
                    <a:pt x="2098" y="218"/>
                  </a:cubicBezTo>
                  <a:cubicBezTo>
                    <a:pt x="0" y="1403"/>
                    <a:pt x="243" y="3075"/>
                    <a:pt x="243" y="3075"/>
                  </a:cubicBezTo>
                  <a:cubicBezTo>
                    <a:pt x="1094" y="3707"/>
                    <a:pt x="1713" y="3944"/>
                    <a:pt x="2159" y="3944"/>
                  </a:cubicBezTo>
                  <a:cubicBezTo>
                    <a:pt x="3385" y="3944"/>
                    <a:pt x="3293" y="2149"/>
                    <a:pt x="3070" y="1859"/>
                  </a:cubicBezTo>
                  <a:cubicBezTo>
                    <a:pt x="3042" y="1817"/>
                    <a:pt x="3004" y="1798"/>
                    <a:pt x="2957" y="1798"/>
                  </a:cubicBezTo>
                  <a:cubicBezTo>
                    <a:pt x="2602" y="1798"/>
                    <a:pt x="1794" y="2893"/>
                    <a:pt x="1794" y="2893"/>
                  </a:cubicBezTo>
                  <a:cubicBezTo>
                    <a:pt x="1794" y="2893"/>
                    <a:pt x="3607" y="1"/>
                    <a:pt x="270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16" name="Google Shape;2616;p17"/>
            <p:cNvSpPr/>
            <p:nvPr/>
          </p:nvSpPr>
          <p:spPr>
            <a:xfrm>
              <a:off x="4363676" y="4245907"/>
              <a:ext cx="62292" cy="53221"/>
            </a:xfrm>
            <a:custGeom>
              <a:rect b="b" l="l" r="r" t="t"/>
              <a:pathLst>
                <a:path extrusionOk="0" h="2294" w="2685">
                  <a:moveTo>
                    <a:pt x="2207" y="1"/>
                  </a:moveTo>
                  <a:cubicBezTo>
                    <a:pt x="2187" y="1"/>
                    <a:pt x="2160" y="5"/>
                    <a:pt x="2128" y="13"/>
                  </a:cubicBezTo>
                  <a:cubicBezTo>
                    <a:pt x="61" y="591"/>
                    <a:pt x="0" y="2293"/>
                    <a:pt x="0" y="2293"/>
                  </a:cubicBezTo>
                  <a:cubicBezTo>
                    <a:pt x="0" y="2293"/>
                    <a:pt x="2684" y="1"/>
                    <a:pt x="2207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17" name="Google Shape;2617;p17"/>
            <p:cNvSpPr/>
            <p:nvPr/>
          </p:nvSpPr>
          <p:spPr>
            <a:xfrm>
              <a:off x="4243871" y="4680281"/>
              <a:ext cx="100618" cy="34962"/>
            </a:xfrm>
            <a:custGeom>
              <a:rect b="b" l="l" r="r" t="t"/>
              <a:pathLst>
                <a:path extrusionOk="0" h="1507" w="4337">
                  <a:moveTo>
                    <a:pt x="7" y="1"/>
                  </a:moveTo>
                  <a:cubicBezTo>
                    <a:pt x="1" y="1"/>
                    <a:pt x="7" y="14"/>
                    <a:pt x="28" y="14"/>
                  </a:cubicBezTo>
                  <a:cubicBezTo>
                    <a:pt x="17" y="4"/>
                    <a:pt x="11" y="1"/>
                    <a:pt x="7" y="1"/>
                  </a:cubicBezTo>
                  <a:close/>
                  <a:moveTo>
                    <a:pt x="28" y="14"/>
                  </a:moveTo>
                  <a:lnTo>
                    <a:pt x="28" y="14"/>
                  </a:lnTo>
                  <a:cubicBezTo>
                    <a:pt x="696" y="288"/>
                    <a:pt x="1426" y="561"/>
                    <a:pt x="2125" y="774"/>
                  </a:cubicBezTo>
                  <a:cubicBezTo>
                    <a:pt x="2794" y="1017"/>
                    <a:pt x="3523" y="1291"/>
                    <a:pt x="4192" y="1503"/>
                  </a:cubicBezTo>
                  <a:cubicBezTo>
                    <a:pt x="4201" y="1506"/>
                    <a:pt x="4210" y="1507"/>
                    <a:pt x="4218" y="1507"/>
                  </a:cubicBezTo>
                  <a:cubicBezTo>
                    <a:pt x="4317" y="1507"/>
                    <a:pt x="4337" y="1349"/>
                    <a:pt x="4253" y="1321"/>
                  </a:cubicBezTo>
                  <a:cubicBezTo>
                    <a:pt x="3553" y="1048"/>
                    <a:pt x="2824" y="865"/>
                    <a:pt x="2125" y="622"/>
                  </a:cubicBezTo>
                  <a:cubicBezTo>
                    <a:pt x="1426" y="409"/>
                    <a:pt x="757" y="227"/>
                    <a:pt x="28" y="14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18" name="Google Shape;2618;p17"/>
            <p:cNvSpPr/>
            <p:nvPr/>
          </p:nvSpPr>
          <p:spPr>
            <a:xfrm>
              <a:off x="4395414" y="4732782"/>
              <a:ext cx="338511" cy="113564"/>
            </a:xfrm>
            <a:custGeom>
              <a:rect b="b" l="l" r="r" t="t"/>
              <a:pathLst>
                <a:path extrusionOk="0" h="4895" w="14591">
                  <a:moveTo>
                    <a:pt x="0" y="0"/>
                  </a:moveTo>
                  <a:lnTo>
                    <a:pt x="0" y="0"/>
                  </a:lnTo>
                  <a:cubicBezTo>
                    <a:pt x="4772" y="1763"/>
                    <a:pt x="9636" y="3344"/>
                    <a:pt x="14499" y="4894"/>
                  </a:cubicBezTo>
                  <a:cubicBezTo>
                    <a:pt x="14529" y="4894"/>
                    <a:pt x="14590" y="4864"/>
                    <a:pt x="14529" y="4833"/>
                  </a:cubicBezTo>
                  <a:cubicBezTo>
                    <a:pt x="9727" y="3161"/>
                    <a:pt x="4894" y="1459"/>
                    <a:pt x="0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19" name="Google Shape;2619;p17"/>
            <p:cNvSpPr/>
            <p:nvPr/>
          </p:nvSpPr>
          <p:spPr>
            <a:xfrm>
              <a:off x="4372144" y="4615715"/>
              <a:ext cx="199334" cy="67814"/>
            </a:xfrm>
            <a:custGeom>
              <a:rect b="b" l="l" r="r" t="t"/>
              <a:pathLst>
                <a:path extrusionOk="0" h="2923" w="8592">
                  <a:moveTo>
                    <a:pt x="0" y="1"/>
                  </a:moveTo>
                  <a:cubicBezTo>
                    <a:pt x="2827" y="973"/>
                    <a:pt x="5623" y="1976"/>
                    <a:pt x="8450" y="2919"/>
                  </a:cubicBezTo>
                  <a:cubicBezTo>
                    <a:pt x="8456" y="2921"/>
                    <a:pt x="8461" y="2923"/>
                    <a:pt x="8467" y="2923"/>
                  </a:cubicBezTo>
                  <a:cubicBezTo>
                    <a:pt x="8526" y="2923"/>
                    <a:pt x="8591" y="2794"/>
                    <a:pt x="8481" y="2767"/>
                  </a:cubicBezTo>
                  <a:cubicBezTo>
                    <a:pt x="5654" y="1824"/>
                    <a:pt x="2857" y="882"/>
                    <a:pt x="0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20" name="Google Shape;2620;p17"/>
            <p:cNvSpPr/>
            <p:nvPr/>
          </p:nvSpPr>
          <p:spPr>
            <a:xfrm>
              <a:off x="4623191" y="4701045"/>
              <a:ext cx="141056" cy="47978"/>
            </a:xfrm>
            <a:custGeom>
              <a:rect b="b" l="l" r="r" t="t"/>
              <a:pathLst>
                <a:path extrusionOk="0" h="2068" w="6080">
                  <a:moveTo>
                    <a:pt x="0" y="1"/>
                  </a:moveTo>
                  <a:lnTo>
                    <a:pt x="0" y="1"/>
                  </a:lnTo>
                  <a:cubicBezTo>
                    <a:pt x="1976" y="730"/>
                    <a:pt x="4012" y="1368"/>
                    <a:pt x="6018" y="2067"/>
                  </a:cubicBezTo>
                  <a:cubicBezTo>
                    <a:pt x="6049" y="2067"/>
                    <a:pt x="6079" y="1976"/>
                    <a:pt x="6049" y="1976"/>
                  </a:cubicBezTo>
                  <a:cubicBezTo>
                    <a:pt x="4043" y="1338"/>
                    <a:pt x="2006" y="639"/>
                    <a:pt x="0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21" name="Google Shape;2621;p17"/>
            <p:cNvSpPr/>
            <p:nvPr/>
          </p:nvSpPr>
          <p:spPr>
            <a:xfrm>
              <a:off x="4524452" y="4574813"/>
              <a:ext cx="138922" cy="47398"/>
            </a:xfrm>
            <a:custGeom>
              <a:rect b="b" l="l" r="r" t="t"/>
              <a:pathLst>
                <a:path extrusionOk="0" h="2043" w="5988">
                  <a:moveTo>
                    <a:pt x="1" y="1"/>
                  </a:moveTo>
                  <a:lnTo>
                    <a:pt x="1" y="1"/>
                  </a:lnTo>
                  <a:cubicBezTo>
                    <a:pt x="1946" y="730"/>
                    <a:pt x="3922" y="1369"/>
                    <a:pt x="5897" y="2037"/>
                  </a:cubicBezTo>
                  <a:cubicBezTo>
                    <a:pt x="5907" y="2041"/>
                    <a:pt x="5916" y="2042"/>
                    <a:pt x="5924" y="2042"/>
                  </a:cubicBezTo>
                  <a:cubicBezTo>
                    <a:pt x="5988" y="2042"/>
                    <a:pt x="5982" y="1943"/>
                    <a:pt x="5928" y="1916"/>
                  </a:cubicBezTo>
                  <a:cubicBezTo>
                    <a:pt x="3952" y="1277"/>
                    <a:pt x="1976" y="609"/>
                    <a:pt x="1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22" name="Google Shape;2622;p17"/>
            <p:cNvSpPr/>
            <p:nvPr/>
          </p:nvSpPr>
          <p:spPr>
            <a:xfrm>
              <a:off x="4719796" y="4644622"/>
              <a:ext cx="132426" cy="45286"/>
            </a:xfrm>
            <a:custGeom>
              <a:rect b="b" l="l" r="r" t="t"/>
              <a:pathLst>
                <a:path extrusionOk="0" h="1952" w="5708">
                  <a:moveTo>
                    <a:pt x="0" y="1"/>
                  </a:moveTo>
                  <a:lnTo>
                    <a:pt x="0" y="1"/>
                  </a:lnTo>
                  <a:cubicBezTo>
                    <a:pt x="1854" y="700"/>
                    <a:pt x="3739" y="1308"/>
                    <a:pt x="5593" y="1946"/>
                  </a:cubicBezTo>
                  <a:cubicBezTo>
                    <a:pt x="5603" y="1950"/>
                    <a:pt x="5612" y="1951"/>
                    <a:pt x="5621" y="1951"/>
                  </a:cubicBezTo>
                  <a:cubicBezTo>
                    <a:pt x="5690" y="1951"/>
                    <a:pt x="5708" y="1852"/>
                    <a:pt x="5654" y="1825"/>
                  </a:cubicBezTo>
                  <a:cubicBezTo>
                    <a:pt x="3800" y="1217"/>
                    <a:pt x="1885" y="609"/>
                    <a:pt x="0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23" name="Google Shape;2623;p17"/>
            <p:cNvSpPr/>
            <p:nvPr/>
          </p:nvSpPr>
          <p:spPr>
            <a:xfrm>
              <a:off x="4673953" y="4553655"/>
              <a:ext cx="132588" cy="45170"/>
            </a:xfrm>
            <a:custGeom>
              <a:rect b="b" l="l" r="r" t="t"/>
              <a:pathLst>
                <a:path extrusionOk="0" h="1947" w="5715">
                  <a:moveTo>
                    <a:pt x="1" y="1"/>
                  </a:moveTo>
                  <a:lnTo>
                    <a:pt x="1" y="1"/>
                  </a:lnTo>
                  <a:cubicBezTo>
                    <a:pt x="1855" y="670"/>
                    <a:pt x="3739" y="1308"/>
                    <a:pt x="5654" y="1946"/>
                  </a:cubicBezTo>
                  <a:cubicBezTo>
                    <a:pt x="5684" y="1946"/>
                    <a:pt x="5715" y="1885"/>
                    <a:pt x="5684" y="1885"/>
                  </a:cubicBezTo>
                  <a:cubicBezTo>
                    <a:pt x="3800" y="1217"/>
                    <a:pt x="1885" y="609"/>
                    <a:pt x="1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24" name="Google Shape;2624;p17"/>
            <p:cNvSpPr/>
            <p:nvPr/>
          </p:nvSpPr>
          <p:spPr>
            <a:xfrm>
              <a:off x="4838255" y="4611493"/>
              <a:ext cx="102266" cy="35380"/>
            </a:xfrm>
            <a:custGeom>
              <a:rect b="b" l="l" r="r" t="t"/>
              <a:pathLst>
                <a:path extrusionOk="0" h="1525" w="4408">
                  <a:moveTo>
                    <a:pt x="1" y="0"/>
                  </a:moveTo>
                  <a:cubicBezTo>
                    <a:pt x="1460" y="517"/>
                    <a:pt x="2888" y="1064"/>
                    <a:pt x="4347" y="1520"/>
                  </a:cubicBezTo>
                  <a:cubicBezTo>
                    <a:pt x="4354" y="1523"/>
                    <a:pt x="4360" y="1525"/>
                    <a:pt x="4365" y="1525"/>
                  </a:cubicBezTo>
                  <a:cubicBezTo>
                    <a:pt x="4408" y="1525"/>
                    <a:pt x="4405" y="1426"/>
                    <a:pt x="4378" y="1399"/>
                  </a:cubicBezTo>
                  <a:cubicBezTo>
                    <a:pt x="2979" y="912"/>
                    <a:pt x="1490" y="456"/>
                    <a:pt x="1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25" name="Google Shape;2625;p17"/>
            <p:cNvSpPr/>
            <p:nvPr/>
          </p:nvSpPr>
          <p:spPr>
            <a:xfrm>
              <a:off x="4812178" y="4545906"/>
              <a:ext cx="183350" cy="62083"/>
            </a:xfrm>
            <a:custGeom>
              <a:rect b="b" l="l" r="r" t="t"/>
              <a:pathLst>
                <a:path extrusionOk="0" h="2676" w="7903">
                  <a:moveTo>
                    <a:pt x="0" y="1"/>
                  </a:moveTo>
                  <a:cubicBezTo>
                    <a:pt x="2614" y="912"/>
                    <a:pt x="5198" y="1824"/>
                    <a:pt x="7812" y="2675"/>
                  </a:cubicBezTo>
                  <a:cubicBezTo>
                    <a:pt x="7873" y="2675"/>
                    <a:pt x="7903" y="2584"/>
                    <a:pt x="7873" y="2584"/>
                  </a:cubicBezTo>
                  <a:cubicBezTo>
                    <a:pt x="5228" y="1672"/>
                    <a:pt x="2614" y="852"/>
                    <a:pt x="0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26" name="Google Shape;2626;p17"/>
            <p:cNvSpPr/>
            <p:nvPr/>
          </p:nvSpPr>
          <p:spPr>
            <a:xfrm>
              <a:off x="4922170" y="4543076"/>
              <a:ext cx="137530" cy="47398"/>
            </a:xfrm>
            <a:custGeom>
              <a:rect b="b" l="l" r="r" t="t"/>
              <a:pathLst>
                <a:path extrusionOk="0" h="2043" w="5928">
                  <a:moveTo>
                    <a:pt x="1" y="1"/>
                  </a:moveTo>
                  <a:cubicBezTo>
                    <a:pt x="1946" y="700"/>
                    <a:pt x="3891" y="1369"/>
                    <a:pt x="5837" y="2037"/>
                  </a:cubicBezTo>
                  <a:cubicBezTo>
                    <a:pt x="5847" y="2041"/>
                    <a:pt x="5856" y="2042"/>
                    <a:pt x="5864" y="2042"/>
                  </a:cubicBezTo>
                  <a:cubicBezTo>
                    <a:pt x="5928" y="2042"/>
                    <a:pt x="5925" y="1943"/>
                    <a:pt x="5898" y="1916"/>
                  </a:cubicBezTo>
                  <a:cubicBezTo>
                    <a:pt x="3952" y="1278"/>
                    <a:pt x="1977" y="609"/>
                    <a:pt x="1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27" name="Google Shape;2627;p17"/>
            <p:cNvSpPr/>
            <p:nvPr/>
          </p:nvSpPr>
          <p:spPr>
            <a:xfrm>
              <a:off x="5019494" y="4550129"/>
              <a:ext cx="105560" cy="36818"/>
            </a:xfrm>
            <a:custGeom>
              <a:rect b="b" l="l" r="r" t="t"/>
              <a:pathLst>
                <a:path extrusionOk="0" h="1587" w="4550">
                  <a:moveTo>
                    <a:pt x="0" y="1"/>
                  </a:moveTo>
                  <a:cubicBezTo>
                    <a:pt x="1459" y="548"/>
                    <a:pt x="2949" y="1034"/>
                    <a:pt x="4438" y="1581"/>
                  </a:cubicBezTo>
                  <a:cubicBezTo>
                    <a:pt x="4445" y="1585"/>
                    <a:pt x="4451" y="1586"/>
                    <a:pt x="4458" y="1586"/>
                  </a:cubicBezTo>
                  <a:cubicBezTo>
                    <a:pt x="4510" y="1586"/>
                    <a:pt x="4550" y="1487"/>
                    <a:pt x="4469" y="1460"/>
                  </a:cubicBezTo>
                  <a:cubicBezTo>
                    <a:pt x="2979" y="974"/>
                    <a:pt x="1459" y="457"/>
                    <a:pt x="0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28" name="Google Shape;2628;p17"/>
            <p:cNvSpPr/>
            <p:nvPr/>
          </p:nvSpPr>
          <p:spPr>
            <a:xfrm>
              <a:off x="5083665" y="4549433"/>
              <a:ext cx="75191" cy="25798"/>
            </a:xfrm>
            <a:custGeom>
              <a:rect b="b" l="l" r="r" t="t"/>
              <a:pathLst>
                <a:path extrusionOk="0" h="1112" w="3241">
                  <a:moveTo>
                    <a:pt x="0" y="1"/>
                  </a:moveTo>
                  <a:lnTo>
                    <a:pt x="0" y="1"/>
                  </a:lnTo>
                  <a:cubicBezTo>
                    <a:pt x="1034" y="396"/>
                    <a:pt x="2098" y="760"/>
                    <a:pt x="3162" y="1095"/>
                  </a:cubicBezTo>
                  <a:cubicBezTo>
                    <a:pt x="3173" y="1107"/>
                    <a:pt x="3184" y="1112"/>
                    <a:pt x="3193" y="1112"/>
                  </a:cubicBezTo>
                  <a:cubicBezTo>
                    <a:pt x="3231" y="1112"/>
                    <a:pt x="3241" y="1028"/>
                    <a:pt x="3192" y="1004"/>
                  </a:cubicBezTo>
                  <a:cubicBezTo>
                    <a:pt x="2128" y="639"/>
                    <a:pt x="1064" y="304"/>
                    <a:pt x="0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29" name="Google Shape;2629;p17"/>
            <p:cNvSpPr/>
            <p:nvPr/>
          </p:nvSpPr>
          <p:spPr>
            <a:xfrm>
              <a:off x="4597091" y="4689050"/>
              <a:ext cx="181262" cy="61387"/>
            </a:xfrm>
            <a:custGeom>
              <a:rect b="b" l="l" r="r" t="t"/>
              <a:pathLst>
                <a:path extrusionOk="0" h="2646" w="7813">
                  <a:moveTo>
                    <a:pt x="0" y="1"/>
                  </a:moveTo>
                  <a:lnTo>
                    <a:pt x="0" y="1"/>
                  </a:lnTo>
                  <a:cubicBezTo>
                    <a:pt x="2554" y="943"/>
                    <a:pt x="5168" y="1825"/>
                    <a:pt x="7751" y="2645"/>
                  </a:cubicBezTo>
                  <a:cubicBezTo>
                    <a:pt x="7782" y="2645"/>
                    <a:pt x="7812" y="2584"/>
                    <a:pt x="7782" y="2584"/>
                  </a:cubicBezTo>
                  <a:cubicBezTo>
                    <a:pt x="5198" y="1673"/>
                    <a:pt x="2614" y="761"/>
                    <a:pt x="0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30" name="Google Shape;2630;p17"/>
            <p:cNvSpPr/>
            <p:nvPr/>
          </p:nvSpPr>
          <p:spPr>
            <a:xfrm>
              <a:off x="4682421" y="4552959"/>
              <a:ext cx="238357" cy="80411"/>
            </a:xfrm>
            <a:custGeom>
              <a:rect b="b" l="l" r="r" t="t"/>
              <a:pathLst>
                <a:path extrusionOk="0" h="3466" w="10274">
                  <a:moveTo>
                    <a:pt x="0" y="0"/>
                  </a:moveTo>
                  <a:cubicBezTo>
                    <a:pt x="3374" y="1216"/>
                    <a:pt x="6778" y="2371"/>
                    <a:pt x="10183" y="3466"/>
                  </a:cubicBezTo>
                  <a:cubicBezTo>
                    <a:pt x="10213" y="3466"/>
                    <a:pt x="10274" y="3435"/>
                    <a:pt x="10183" y="3374"/>
                  </a:cubicBezTo>
                  <a:cubicBezTo>
                    <a:pt x="6809" y="2219"/>
                    <a:pt x="3435" y="1064"/>
                    <a:pt x="0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31" name="Google Shape;2631;p17"/>
            <p:cNvSpPr/>
            <p:nvPr/>
          </p:nvSpPr>
          <p:spPr>
            <a:xfrm>
              <a:off x="4152115" y="4739835"/>
              <a:ext cx="229912" cy="77720"/>
            </a:xfrm>
            <a:custGeom>
              <a:rect b="b" l="l" r="r" t="t"/>
              <a:pathLst>
                <a:path extrusionOk="0" h="3350" w="9910">
                  <a:moveTo>
                    <a:pt x="1" y="0"/>
                  </a:moveTo>
                  <a:lnTo>
                    <a:pt x="1" y="0"/>
                  </a:lnTo>
                  <a:cubicBezTo>
                    <a:pt x="3253" y="1186"/>
                    <a:pt x="6566" y="2280"/>
                    <a:pt x="9818" y="3344"/>
                  </a:cubicBezTo>
                  <a:cubicBezTo>
                    <a:pt x="9831" y="3348"/>
                    <a:pt x="9842" y="3350"/>
                    <a:pt x="9851" y="3350"/>
                  </a:cubicBezTo>
                  <a:cubicBezTo>
                    <a:pt x="9909" y="3350"/>
                    <a:pt x="9906" y="3275"/>
                    <a:pt x="9879" y="3222"/>
                  </a:cubicBezTo>
                  <a:cubicBezTo>
                    <a:pt x="6597" y="2098"/>
                    <a:pt x="3283" y="1003"/>
                    <a:pt x="1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32" name="Google Shape;2632;p17"/>
            <p:cNvSpPr/>
            <p:nvPr/>
          </p:nvSpPr>
          <p:spPr>
            <a:xfrm>
              <a:off x="4448379" y="4838249"/>
              <a:ext cx="307400" cy="103286"/>
            </a:xfrm>
            <a:custGeom>
              <a:rect b="b" l="l" r="r" t="t"/>
              <a:pathLst>
                <a:path extrusionOk="0" h="4452" w="13250">
                  <a:moveTo>
                    <a:pt x="7" y="0"/>
                  </a:moveTo>
                  <a:cubicBezTo>
                    <a:pt x="0" y="0"/>
                    <a:pt x="7" y="14"/>
                    <a:pt x="27" y="14"/>
                  </a:cubicBezTo>
                  <a:cubicBezTo>
                    <a:pt x="17" y="4"/>
                    <a:pt x="10" y="0"/>
                    <a:pt x="7" y="0"/>
                  </a:cubicBezTo>
                  <a:close/>
                  <a:moveTo>
                    <a:pt x="27" y="14"/>
                  </a:moveTo>
                  <a:cubicBezTo>
                    <a:pt x="4343" y="1564"/>
                    <a:pt x="8751" y="2992"/>
                    <a:pt x="13158" y="4451"/>
                  </a:cubicBezTo>
                  <a:cubicBezTo>
                    <a:pt x="13219" y="4451"/>
                    <a:pt x="13249" y="4421"/>
                    <a:pt x="13219" y="4391"/>
                  </a:cubicBezTo>
                  <a:cubicBezTo>
                    <a:pt x="8781" y="2901"/>
                    <a:pt x="4435" y="1351"/>
                    <a:pt x="27" y="14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33" name="Google Shape;2633;p17"/>
            <p:cNvSpPr/>
            <p:nvPr/>
          </p:nvSpPr>
          <p:spPr>
            <a:xfrm>
              <a:off x="3872161" y="3532577"/>
              <a:ext cx="1719955" cy="1574677"/>
            </a:xfrm>
            <a:custGeom>
              <a:rect b="b" l="l" r="r" t="t"/>
              <a:pathLst>
                <a:path extrusionOk="0" fill="none" h="67874" w="74136">
                  <a:moveTo>
                    <a:pt x="16505" y="912"/>
                  </a:moveTo>
                  <a:cubicBezTo>
                    <a:pt x="14104" y="0"/>
                    <a:pt x="1" y="48238"/>
                    <a:pt x="1" y="48238"/>
                  </a:cubicBezTo>
                  <a:cubicBezTo>
                    <a:pt x="6992" y="51247"/>
                    <a:pt x="58148" y="67873"/>
                    <a:pt x="58148" y="67873"/>
                  </a:cubicBezTo>
                  <a:cubicBezTo>
                    <a:pt x="58148" y="67873"/>
                    <a:pt x="74105" y="23010"/>
                    <a:pt x="74105" y="20031"/>
                  </a:cubicBezTo>
                  <a:cubicBezTo>
                    <a:pt x="74136" y="19484"/>
                    <a:pt x="56293" y="15806"/>
                    <a:pt x="16505" y="912"/>
                  </a:cubicBezTo>
                  <a:close/>
                </a:path>
              </a:pathLst>
            </a:custGeom>
            <a:noFill/>
            <a:ln cap="flat" cmpd="sng" w="18225">
              <a:solidFill>
                <a:schemeClr val="dk1"/>
              </a:solidFill>
              <a:prstDash val="solid"/>
              <a:miter lim="30395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2634" name="Google Shape;2634;p17"/>
          <p:cNvSpPr/>
          <p:nvPr/>
        </p:nvSpPr>
        <p:spPr>
          <a:xfrm flipH="1" rot="5862720">
            <a:off x="8208724" y="4792730"/>
            <a:ext cx="1462357" cy="1461704"/>
          </a:xfrm>
          <a:custGeom>
            <a:rect b="b" l="l" r="r" t="t"/>
            <a:pathLst>
              <a:path extrusionOk="0" h="53777" w="53801">
                <a:moveTo>
                  <a:pt x="26592" y="0"/>
                </a:moveTo>
                <a:cubicBezTo>
                  <a:pt x="26022" y="0"/>
                  <a:pt x="25451" y="0"/>
                  <a:pt x="24903" y="46"/>
                </a:cubicBezTo>
                <a:lnTo>
                  <a:pt x="24926" y="365"/>
                </a:lnTo>
                <a:cubicBezTo>
                  <a:pt x="25474" y="343"/>
                  <a:pt x="26022" y="320"/>
                  <a:pt x="26592" y="320"/>
                </a:cubicBezTo>
                <a:lnTo>
                  <a:pt x="26729" y="320"/>
                </a:lnTo>
                <a:lnTo>
                  <a:pt x="26729" y="0"/>
                </a:lnTo>
                <a:close/>
                <a:moveTo>
                  <a:pt x="28578" y="69"/>
                </a:moveTo>
                <a:lnTo>
                  <a:pt x="28555" y="388"/>
                </a:lnTo>
                <a:cubicBezTo>
                  <a:pt x="29172" y="411"/>
                  <a:pt x="29765" y="480"/>
                  <a:pt x="30358" y="548"/>
                </a:cubicBezTo>
                <a:lnTo>
                  <a:pt x="30404" y="229"/>
                </a:lnTo>
                <a:cubicBezTo>
                  <a:pt x="29811" y="160"/>
                  <a:pt x="29194" y="92"/>
                  <a:pt x="28578" y="69"/>
                </a:cubicBezTo>
                <a:close/>
                <a:moveTo>
                  <a:pt x="23054" y="229"/>
                </a:moveTo>
                <a:cubicBezTo>
                  <a:pt x="22461" y="320"/>
                  <a:pt x="21845" y="411"/>
                  <a:pt x="21251" y="548"/>
                </a:cubicBezTo>
                <a:lnTo>
                  <a:pt x="21320" y="845"/>
                </a:lnTo>
                <a:cubicBezTo>
                  <a:pt x="21913" y="731"/>
                  <a:pt x="22507" y="639"/>
                  <a:pt x="23100" y="548"/>
                </a:cubicBezTo>
                <a:lnTo>
                  <a:pt x="23054" y="229"/>
                </a:lnTo>
                <a:close/>
                <a:moveTo>
                  <a:pt x="32230" y="525"/>
                </a:moveTo>
                <a:lnTo>
                  <a:pt x="32162" y="845"/>
                </a:lnTo>
                <a:cubicBezTo>
                  <a:pt x="32755" y="959"/>
                  <a:pt x="33349" y="1096"/>
                  <a:pt x="33942" y="1256"/>
                </a:cubicBezTo>
                <a:lnTo>
                  <a:pt x="34011" y="936"/>
                </a:lnTo>
                <a:cubicBezTo>
                  <a:pt x="33440" y="776"/>
                  <a:pt x="32824" y="639"/>
                  <a:pt x="32230" y="525"/>
                </a:cubicBezTo>
                <a:close/>
                <a:moveTo>
                  <a:pt x="19471" y="982"/>
                </a:moveTo>
                <a:cubicBezTo>
                  <a:pt x="18877" y="1142"/>
                  <a:pt x="18284" y="1347"/>
                  <a:pt x="17713" y="1552"/>
                </a:cubicBezTo>
                <a:lnTo>
                  <a:pt x="17827" y="1849"/>
                </a:lnTo>
                <a:cubicBezTo>
                  <a:pt x="18398" y="1644"/>
                  <a:pt x="18969" y="1461"/>
                  <a:pt x="19562" y="1301"/>
                </a:cubicBezTo>
                <a:lnTo>
                  <a:pt x="19471" y="982"/>
                </a:lnTo>
                <a:close/>
                <a:moveTo>
                  <a:pt x="35791" y="1461"/>
                </a:moveTo>
                <a:lnTo>
                  <a:pt x="35677" y="1781"/>
                </a:lnTo>
                <a:cubicBezTo>
                  <a:pt x="36247" y="1963"/>
                  <a:pt x="36818" y="2191"/>
                  <a:pt x="37389" y="2420"/>
                </a:cubicBezTo>
                <a:lnTo>
                  <a:pt x="37503" y="2123"/>
                </a:lnTo>
                <a:cubicBezTo>
                  <a:pt x="36955" y="1872"/>
                  <a:pt x="36362" y="1667"/>
                  <a:pt x="35791" y="1461"/>
                </a:cubicBezTo>
                <a:close/>
                <a:moveTo>
                  <a:pt x="16001" y="2237"/>
                </a:moveTo>
                <a:cubicBezTo>
                  <a:pt x="15454" y="2488"/>
                  <a:pt x="14906" y="2762"/>
                  <a:pt x="14358" y="3059"/>
                </a:cubicBezTo>
                <a:lnTo>
                  <a:pt x="14518" y="3333"/>
                </a:lnTo>
                <a:cubicBezTo>
                  <a:pt x="15043" y="3059"/>
                  <a:pt x="15591" y="2785"/>
                  <a:pt x="16138" y="2534"/>
                </a:cubicBezTo>
                <a:lnTo>
                  <a:pt x="16001" y="2237"/>
                </a:lnTo>
                <a:close/>
                <a:moveTo>
                  <a:pt x="39169" y="2876"/>
                </a:moveTo>
                <a:lnTo>
                  <a:pt x="39032" y="3173"/>
                </a:lnTo>
                <a:cubicBezTo>
                  <a:pt x="39580" y="3447"/>
                  <a:pt x="40105" y="3744"/>
                  <a:pt x="40630" y="4040"/>
                </a:cubicBezTo>
                <a:lnTo>
                  <a:pt x="40790" y="3766"/>
                </a:lnTo>
                <a:cubicBezTo>
                  <a:pt x="40265" y="3470"/>
                  <a:pt x="39717" y="3173"/>
                  <a:pt x="39169" y="2876"/>
                </a:cubicBezTo>
                <a:close/>
                <a:moveTo>
                  <a:pt x="12760" y="3995"/>
                </a:moveTo>
                <a:cubicBezTo>
                  <a:pt x="12258" y="4314"/>
                  <a:pt x="11733" y="4657"/>
                  <a:pt x="11254" y="5022"/>
                </a:cubicBezTo>
                <a:lnTo>
                  <a:pt x="11436" y="5273"/>
                </a:lnTo>
                <a:cubicBezTo>
                  <a:pt x="11916" y="4931"/>
                  <a:pt x="12441" y="4588"/>
                  <a:pt x="12943" y="4269"/>
                </a:cubicBezTo>
                <a:lnTo>
                  <a:pt x="12760" y="3995"/>
                </a:lnTo>
                <a:close/>
                <a:moveTo>
                  <a:pt x="42342" y="4771"/>
                </a:moveTo>
                <a:lnTo>
                  <a:pt x="42159" y="5045"/>
                </a:lnTo>
                <a:cubicBezTo>
                  <a:pt x="42661" y="5387"/>
                  <a:pt x="43141" y="5752"/>
                  <a:pt x="43620" y="6140"/>
                </a:cubicBezTo>
                <a:lnTo>
                  <a:pt x="43803" y="5889"/>
                </a:lnTo>
                <a:cubicBezTo>
                  <a:pt x="43346" y="5501"/>
                  <a:pt x="42844" y="5136"/>
                  <a:pt x="42342" y="4771"/>
                </a:cubicBezTo>
                <a:close/>
                <a:moveTo>
                  <a:pt x="9793" y="6163"/>
                </a:moveTo>
                <a:cubicBezTo>
                  <a:pt x="9336" y="6551"/>
                  <a:pt x="8880" y="6985"/>
                  <a:pt x="8446" y="7396"/>
                </a:cubicBezTo>
                <a:lnTo>
                  <a:pt x="8652" y="7624"/>
                </a:lnTo>
                <a:cubicBezTo>
                  <a:pt x="9085" y="7213"/>
                  <a:pt x="9542" y="6802"/>
                  <a:pt x="10021" y="6414"/>
                </a:cubicBezTo>
                <a:lnTo>
                  <a:pt x="9793" y="6163"/>
                </a:lnTo>
                <a:close/>
                <a:moveTo>
                  <a:pt x="45195" y="7099"/>
                </a:moveTo>
                <a:lnTo>
                  <a:pt x="44967" y="7327"/>
                </a:lnTo>
                <a:cubicBezTo>
                  <a:pt x="45423" y="7738"/>
                  <a:pt x="45857" y="8195"/>
                  <a:pt x="46245" y="8628"/>
                </a:cubicBezTo>
                <a:lnTo>
                  <a:pt x="46496" y="8400"/>
                </a:lnTo>
                <a:cubicBezTo>
                  <a:pt x="46085" y="7966"/>
                  <a:pt x="45651" y="7510"/>
                  <a:pt x="45195" y="7099"/>
                </a:cubicBezTo>
                <a:close/>
                <a:moveTo>
                  <a:pt x="7168" y="8742"/>
                </a:moveTo>
                <a:cubicBezTo>
                  <a:pt x="6757" y="9176"/>
                  <a:pt x="6346" y="9655"/>
                  <a:pt x="5981" y="10135"/>
                </a:cubicBezTo>
                <a:lnTo>
                  <a:pt x="6232" y="10340"/>
                </a:lnTo>
                <a:cubicBezTo>
                  <a:pt x="6597" y="9861"/>
                  <a:pt x="7008" y="9404"/>
                  <a:pt x="7396" y="8948"/>
                </a:cubicBezTo>
                <a:lnTo>
                  <a:pt x="7168" y="8742"/>
                </a:lnTo>
                <a:close/>
                <a:moveTo>
                  <a:pt x="47683" y="9815"/>
                </a:moveTo>
                <a:lnTo>
                  <a:pt x="47432" y="10021"/>
                </a:lnTo>
                <a:cubicBezTo>
                  <a:pt x="47820" y="10477"/>
                  <a:pt x="48185" y="10979"/>
                  <a:pt x="48527" y="11459"/>
                </a:cubicBezTo>
                <a:lnTo>
                  <a:pt x="48778" y="11276"/>
                </a:lnTo>
                <a:cubicBezTo>
                  <a:pt x="48436" y="10774"/>
                  <a:pt x="48071" y="10294"/>
                  <a:pt x="47683" y="9815"/>
                </a:cubicBezTo>
                <a:close/>
                <a:moveTo>
                  <a:pt x="49783" y="12828"/>
                </a:moveTo>
                <a:lnTo>
                  <a:pt x="49509" y="13011"/>
                </a:lnTo>
                <a:cubicBezTo>
                  <a:pt x="49806" y="13513"/>
                  <a:pt x="50102" y="14061"/>
                  <a:pt x="50376" y="14586"/>
                </a:cubicBezTo>
                <a:lnTo>
                  <a:pt x="50673" y="14449"/>
                </a:lnTo>
                <a:cubicBezTo>
                  <a:pt x="50399" y="13901"/>
                  <a:pt x="50080" y="13353"/>
                  <a:pt x="49783" y="12828"/>
                </a:cubicBezTo>
                <a:close/>
                <a:moveTo>
                  <a:pt x="51449" y="16115"/>
                </a:moveTo>
                <a:lnTo>
                  <a:pt x="51152" y="16252"/>
                </a:lnTo>
                <a:cubicBezTo>
                  <a:pt x="51381" y="16800"/>
                  <a:pt x="51609" y="17370"/>
                  <a:pt x="51791" y="17941"/>
                </a:cubicBezTo>
                <a:lnTo>
                  <a:pt x="52111" y="17827"/>
                </a:lnTo>
                <a:cubicBezTo>
                  <a:pt x="51906" y="17256"/>
                  <a:pt x="51677" y="16686"/>
                  <a:pt x="51449" y="16115"/>
                </a:cubicBezTo>
                <a:close/>
                <a:moveTo>
                  <a:pt x="1599" y="18192"/>
                </a:moveTo>
                <a:cubicBezTo>
                  <a:pt x="1393" y="18785"/>
                  <a:pt x="1211" y="19379"/>
                  <a:pt x="1028" y="19950"/>
                </a:cubicBezTo>
                <a:lnTo>
                  <a:pt x="1348" y="20041"/>
                </a:lnTo>
                <a:cubicBezTo>
                  <a:pt x="1507" y="19470"/>
                  <a:pt x="1690" y="18877"/>
                  <a:pt x="1895" y="18306"/>
                </a:cubicBezTo>
                <a:lnTo>
                  <a:pt x="1599" y="18192"/>
                </a:lnTo>
                <a:close/>
                <a:moveTo>
                  <a:pt x="52659" y="19584"/>
                </a:moveTo>
                <a:lnTo>
                  <a:pt x="52339" y="19676"/>
                </a:lnTo>
                <a:cubicBezTo>
                  <a:pt x="52522" y="20246"/>
                  <a:pt x="52659" y="20840"/>
                  <a:pt x="52796" y="21433"/>
                </a:cubicBezTo>
                <a:lnTo>
                  <a:pt x="53115" y="21365"/>
                </a:lnTo>
                <a:cubicBezTo>
                  <a:pt x="52978" y="20771"/>
                  <a:pt x="52819" y="20178"/>
                  <a:pt x="52659" y="19584"/>
                </a:cubicBezTo>
                <a:close/>
                <a:moveTo>
                  <a:pt x="594" y="21753"/>
                </a:moveTo>
                <a:cubicBezTo>
                  <a:pt x="480" y="22346"/>
                  <a:pt x="366" y="22962"/>
                  <a:pt x="275" y="23556"/>
                </a:cubicBezTo>
                <a:lnTo>
                  <a:pt x="594" y="23602"/>
                </a:lnTo>
                <a:cubicBezTo>
                  <a:pt x="686" y="23008"/>
                  <a:pt x="800" y="22415"/>
                  <a:pt x="914" y="21821"/>
                </a:cubicBezTo>
                <a:lnTo>
                  <a:pt x="594" y="21753"/>
                </a:lnTo>
                <a:close/>
                <a:moveTo>
                  <a:pt x="53435" y="23191"/>
                </a:moveTo>
                <a:lnTo>
                  <a:pt x="53115" y="23236"/>
                </a:lnTo>
                <a:cubicBezTo>
                  <a:pt x="53207" y="23830"/>
                  <a:pt x="53298" y="24446"/>
                  <a:pt x="53344" y="25040"/>
                </a:cubicBezTo>
                <a:lnTo>
                  <a:pt x="53663" y="25017"/>
                </a:lnTo>
                <a:cubicBezTo>
                  <a:pt x="53617" y="24400"/>
                  <a:pt x="53526" y="23784"/>
                  <a:pt x="53435" y="23191"/>
                </a:cubicBezTo>
                <a:close/>
                <a:moveTo>
                  <a:pt x="92" y="25382"/>
                </a:moveTo>
                <a:cubicBezTo>
                  <a:pt x="46" y="25884"/>
                  <a:pt x="24" y="26386"/>
                  <a:pt x="1" y="26888"/>
                </a:cubicBezTo>
                <a:cubicBezTo>
                  <a:pt x="1" y="27003"/>
                  <a:pt x="1" y="27117"/>
                  <a:pt x="1" y="27231"/>
                </a:cubicBezTo>
                <a:lnTo>
                  <a:pt x="320" y="27231"/>
                </a:lnTo>
                <a:cubicBezTo>
                  <a:pt x="320" y="27117"/>
                  <a:pt x="320" y="27003"/>
                  <a:pt x="320" y="26888"/>
                </a:cubicBezTo>
                <a:cubicBezTo>
                  <a:pt x="343" y="26409"/>
                  <a:pt x="366" y="25907"/>
                  <a:pt x="412" y="25405"/>
                </a:cubicBezTo>
                <a:lnTo>
                  <a:pt x="92" y="25382"/>
                </a:lnTo>
                <a:close/>
                <a:moveTo>
                  <a:pt x="53777" y="26843"/>
                </a:moveTo>
                <a:lnTo>
                  <a:pt x="53458" y="26866"/>
                </a:lnTo>
                <a:lnTo>
                  <a:pt x="53458" y="26888"/>
                </a:lnTo>
                <a:cubicBezTo>
                  <a:pt x="53481" y="27276"/>
                  <a:pt x="53481" y="27664"/>
                  <a:pt x="53481" y="28053"/>
                </a:cubicBezTo>
                <a:cubicBezTo>
                  <a:pt x="53481" y="28281"/>
                  <a:pt x="53481" y="28509"/>
                  <a:pt x="53481" y="28714"/>
                </a:cubicBezTo>
                <a:lnTo>
                  <a:pt x="53800" y="28714"/>
                </a:lnTo>
                <a:cubicBezTo>
                  <a:pt x="53800" y="28509"/>
                  <a:pt x="53800" y="28281"/>
                  <a:pt x="53800" y="28053"/>
                </a:cubicBezTo>
                <a:cubicBezTo>
                  <a:pt x="53800" y="27664"/>
                  <a:pt x="53800" y="27276"/>
                  <a:pt x="53777" y="26888"/>
                </a:cubicBezTo>
                <a:lnTo>
                  <a:pt x="53777" y="26843"/>
                </a:lnTo>
                <a:close/>
                <a:moveTo>
                  <a:pt x="366" y="29057"/>
                </a:moveTo>
                <a:lnTo>
                  <a:pt x="46" y="29080"/>
                </a:lnTo>
                <a:cubicBezTo>
                  <a:pt x="92" y="29673"/>
                  <a:pt x="161" y="30289"/>
                  <a:pt x="252" y="30906"/>
                </a:cubicBezTo>
                <a:lnTo>
                  <a:pt x="571" y="30860"/>
                </a:lnTo>
                <a:cubicBezTo>
                  <a:pt x="480" y="30244"/>
                  <a:pt x="412" y="29650"/>
                  <a:pt x="366" y="29057"/>
                </a:cubicBezTo>
                <a:close/>
                <a:moveTo>
                  <a:pt x="914" y="32640"/>
                </a:moveTo>
                <a:lnTo>
                  <a:pt x="617" y="32709"/>
                </a:lnTo>
                <a:cubicBezTo>
                  <a:pt x="754" y="33302"/>
                  <a:pt x="914" y="33896"/>
                  <a:pt x="1096" y="34489"/>
                </a:cubicBezTo>
                <a:lnTo>
                  <a:pt x="1393" y="34398"/>
                </a:lnTo>
                <a:cubicBezTo>
                  <a:pt x="1211" y="33827"/>
                  <a:pt x="1051" y="33234"/>
                  <a:pt x="914" y="32640"/>
                </a:cubicBezTo>
                <a:close/>
                <a:moveTo>
                  <a:pt x="2009" y="36110"/>
                </a:moveTo>
                <a:lnTo>
                  <a:pt x="1713" y="36247"/>
                </a:lnTo>
                <a:cubicBezTo>
                  <a:pt x="1918" y="36795"/>
                  <a:pt x="2169" y="37365"/>
                  <a:pt x="2420" y="37936"/>
                </a:cubicBezTo>
                <a:lnTo>
                  <a:pt x="2717" y="37799"/>
                </a:lnTo>
                <a:cubicBezTo>
                  <a:pt x="2466" y="37251"/>
                  <a:pt x="2215" y="36680"/>
                  <a:pt x="2009" y="36110"/>
                </a:cubicBezTo>
                <a:close/>
                <a:moveTo>
                  <a:pt x="3562" y="39419"/>
                </a:moveTo>
                <a:lnTo>
                  <a:pt x="3265" y="39579"/>
                </a:lnTo>
                <a:cubicBezTo>
                  <a:pt x="3562" y="40104"/>
                  <a:pt x="3881" y="40629"/>
                  <a:pt x="4223" y="41154"/>
                </a:cubicBezTo>
                <a:lnTo>
                  <a:pt x="4497" y="40972"/>
                </a:lnTo>
                <a:cubicBezTo>
                  <a:pt x="4155" y="40469"/>
                  <a:pt x="3858" y="39944"/>
                  <a:pt x="3562" y="39419"/>
                </a:cubicBezTo>
                <a:close/>
                <a:moveTo>
                  <a:pt x="5525" y="42478"/>
                </a:moveTo>
                <a:lnTo>
                  <a:pt x="5273" y="42661"/>
                </a:lnTo>
                <a:cubicBezTo>
                  <a:pt x="5639" y="43163"/>
                  <a:pt x="6004" y="43642"/>
                  <a:pt x="6415" y="44122"/>
                </a:cubicBezTo>
                <a:lnTo>
                  <a:pt x="6643" y="43916"/>
                </a:lnTo>
                <a:cubicBezTo>
                  <a:pt x="6255" y="43437"/>
                  <a:pt x="5890" y="42957"/>
                  <a:pt x="5525" y="42478"/>
                </a:cubicBezTo>
                <a:close/>
                <a:moveTo>
                  <a:pt x="7876" y="45263"/>
                </a:moveTo>
                <a:lnTo>
                  <a:pt x="7624" y="45491"/>
                </a:lnTo>
                <a:cubicBezTo>
                  <a:pt x="8058" y="45925"/>
                  <a:pt x="8492" y="46358"/>
                  <a:pt x="8948" y="46769"/>
                </a:cubicBezTo>
                <a:lnTo>
                  <a:pt x="9177" y="46541"/>
                </a:lnTo>
                <a:cubicBezTo>
                  <a:pt x="8720" y="46130"/>
                  <a:pt x="8286" y="45696"/>
                  <a:pt x="7876" y="45263"/>
                </a:cubicBezTo>
                <a:close/>
                <a:moveTo>
                  <a:pt x="10546" y="47728"/>
                </a:moveTo>
                <a:lnTo>
                  <a:pt x="10341" y="47979"/>
                </a:lnTo>
                <a:cubicBezTo>
                  <a:pt x="10820" y="48367"/>
                  <a:pt x="11322" y="48732"/>
                  <a:pt x="11801" y="49097"/>
                </a:cubicBezTo>
                <a:lnTo>
                  <a:pt x="12007" y="48824"/>
                </a:lnTo>
                <a:cubicBezTo>
                  <a:pt x="11505" y="48481"/>
                  <a:pt x="11025" y="48116"/>
                  <a:pt x="10546" y="47728"/>
                </a:cubicBezTo>
                <a:close/>
                <a:moveTo>
                  <a:pt x="42890" y="48778"/>
                </a:moveTo>
                <a:cubicBezTo>
                  <a:pt x="42387" y="49097"/>
                  <a:pt x="41885" y="49417"/>
                  <a:pt x="41337" y="49714"/>
                </a:cubicBezTo>
                <a:lnTo>
                  <a:pt x="41497" y="49988"/>
                </a:lnTo>
                <a:cubicBezTo>
                  <a:pt x="42045" y="49691"/>
                  <a:pt x="42570" y="49371"/>
                  <a:pt x="43072" y="49052"/>
                </a:cubicBezTo>
                <a:lnTo>
                  <a:pt x="42890" y="48778"/>
                </a:lnTo>
                <a:close/>
                <a:moveTo>
                  <a:pt x="13513" y="49828"/>
                </a:moveTo>
                <a:lnTo>
                  <a:pt x="13354" y="50102"/>
                </a:lnTo>
                <a:cubicBezTo>
                  <a:pt x="13879" y="50421"/>
                  <a:pt x="14404" y="50718"/>
                  <a:pt x="14951" y="51015"/>
                </a:cubicBezTo>
                <a:lnTo>
                  <a:pt x="15111" y="50718"/>
                </a:lnTo>
                <a:cubicBezTo>
                  <a:pt x="14563" y="50444"/>
                  <a:pt x="14038" y="50147"/>
                  <a:pt x="13513" y="49828"/>
                </a:cubicBezTo>
                <a:close/>
                <a:moveTo>
                  <a:pt x="39717" y="50535"/>
                </a:moveTo>
                <a:cubicBezTo>
                  <a:pt x="39192" y="50809"/>
                  <a:pt x="38621" y="51038"/>
                  <a:pt x="38051" y="51266"/>
                </a:cubicBezTo>
                <a:lnTo>
                  <a:pt x="38165" y="51563"/>
                </a:lnTo>
                <a:cubicBezTo>
                  <a:pt x="38735" y="51334"/>
                  <a:pt x="39306" y="51106"/>
                  <a:pt x="39854" y="50832"/>
                </a:cubicBezTo>
                <a:lnTo>
                  <a:pt x="39717" y="50535"/>
                </a:lnTo>
                <a:close/>
                <a:moveTo>
                  <a:pt x="16755" y="51494"/>
                </a:moveTo>
                <a:lnTo>
                  <a:pt x="16618" y="51791"/>
                </a:lnTo>
                <a:cubicBezTo>
                  <a:pt x="17188" y="52042"/>
                  <a:pt x="17759" y="52270"/>
                  <a:pt x="18330" y="52476"/>
                </a:cubicBezTo>
                <a:lnTo>
                  <a:pt x="18444" y="52156"/>
                </a:lnTo>
                <a:cubicBezTo>
                  <a:pt x="17873" y="51973"/>
                  <a:pt x="17302" y="51745"/>
                  <a:pt x="16755" y="51494"/>
                </a:cubicBezTo>
                <a:close/>
                <a:moveTo>
                  <a:pt x="36339" y="51882"/>
                </a:moveTo>
                <a:cubicBezTo>
                  <a:pt x="35768" y="52065"/>
                  <a:pt x="35175" y="52224"/>
                  <a:pt x="34581" y="52384"/>
                </a:cubicBezTo>
                <a:lnTo>
                  <a:pt x="34672" y="52704"/>
                </a:lnTo>
                <a:cubicBezTo>
                  <a:pt x="35266" y="52544"/>
                  <a:pt x="35859" y="52361"/>
                  <a:pt x="36430" y="52179"/>
                </a:cubicBezTo>
                <a:lnTo>
                  <a:pt x="36339" y="51882"/>
                </a:lnTo>
                <a:close/>
                <a:moveTo>
                  <a:pt x="20178" y="52704"/>
                </a:moveTo>
                <a:lnTo>
                  <a:pt x="20110" y="53001"/>
                </a:lnTo>
                <a:cubicBezTo>
                  <a:pt x="20703" y="53160"/>
                  <a:pt x="21297" y="53297"/>
                  <a:pt x="21890" y="53411"/>
                </a:cubicBezTo>
                <a:lnTo>
                  <a:pt x="21959" y="53092"/>
                </a:lnTo>
                <a:cubicBezTo>
                  <a:pt x="21365" y="52978"/>
                  <a:pt x="20772" y="52841"/>
                  <a:pt x="20178" y="52704"/>
                </a:cubicBezTo>
                <a:close/>
                <a:moveTo>
                  <a:pt x="32824" y="52795"/>
                </a:moveTo>
                <a:cubicBezTo>
                  <a:pt x="32230" y="52909"/>
                  <a:pt x="31614" y="53001"/>
                  <a:pt x="31020" y="53092"/>
                </a:cubicBezTo>
                <a:lnTo>
                  <a:pt x="31066" y="53411"/>
                </a:lnTo>
                <a:cubicBezTo>
                  <a:pt x="31682" y="53320"/>
                  <a:pt x="32276" y="53229"/>
                  <a:pt x="32869" y="53115"/>
                </a:cubicBezTo>
                <a:lnTo>
                  <a:pt x="32824" y="52795"/>
                </a:lnTo>
                <a:close/>
                <a:moveTo>
                  <a:pt x="29217" y="53320"/>
                </a:moveTo>
                <a:cubicBezTo>
                  <a:pt x="28624" y="53366"/>
                  <a:pt x="28007" y="53411"/>
                  <a:pt x="27391" y="53434"/>
                </a:cubicBezTo>
                <a:lnTo>
                  <a:pt x="27414" y="53754"/>
                </a:lnTo>
                <a:cubicBezTo>
                  <a:pt x="28030" y="53731"/>
                  <a:pt x="28647" y="53685"/>
                  <a:pt x="29240" y="53640"/>
                </a:cubicBezTo>
                <a:lnTo>
                  <a:pt x="29217" y="53320"/>
                </a:lnTo>
                <a:close/>
                <a:moveTo>
                  <a:pt x="23762" y="53343"/>
                </a:moveTo>
                <a:lnTo>
                  <a:pt x="23716" y="53662"/>
                </a:lnTo>
                <a:cubicBezTo>
                  <a:pt x="24333" y="53731"/>
                  <a:pt x="24949" y="53777"/>
                  <a:pt x="25565" y="53777"/>
                </a:cubicBezTo>
                <a:lnTo>
                  <a:pt x="25565" y="53457"/>
                </a:lnTo>
                <a:cubicBezTo>
                  <a:pt x="24972" y="53457"/>
                  <a:pt x="24355" y="53411"/>
                  <a:pt x="23762" y="53343"/>
                </a:cubicBezTo>
                <a:close/>
              </a:path>
            </a:pathLst>
          </a:custGeom>
          <a:solidFill>
            <a:schemeClr val="dk1"/>
          </a:solidFill>
          <a:ln cap="flat" cmpd="sng" w="9525">
            <a:solidFill>
              <a:schemeClr val="accent6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</p:spTree>
  </p:cSld>
  <p:clrMapOvr>
    <a:masterClrMapping/>
  </p:clrMapOvr>
</p:sldLayout>
</file>

<file path=ppt/slideLayouts/slideLayout17.xml><?xml version="1.0" encoding="utf-8"?>
<p:sldLayout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 matchingName="Quote">
  <p:cSld name="BLANK_1_1">
    <p:spTree>
      <p:nvGrpSpPr>
        <p:cNvPr id="2635" name="Shape 2635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636" name="Google Shape;2636;p18"/>
          <p:cNvSpPr txBox="1"/>
          <p:nvPr>
            <p:ph type="title"/>
          </p:nvPr>
        </p:nvSpPr>
        <p:spPr>
          <a:xfrm>
            <a:off x="2391900" y="3100275"/>
            <a:ext cx="4360200" cy="5319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>
            <a:lvl1pPr lvl="0" rtl="0" algn="ctr">
              <a:spcBef>
                <a:spcPts val="0"/>
              </a:spcBef>
              <a:spcAft>
                <a:spcPts val="0"/>
              </a:spcAft>
              <a:buSzPts val="3000"/>
              <a:buNone/>
              <a:defRPr/>
            </a:lvl1pPr>
            <a:lvl2pPr lvl="1" rtl="0" algn="ctr">
              <a:spcBef>
                <a:spcPts val="0"/>
              </a:spcBef>
              <a:spcAft>
                <a:spcPts val="0"/>
              </a:spcAft>
              <a:buSzPts val="3000"/>
              <a:buNone/>
              <a:defRPr sz="3000"/>
            </a:lvl2pPr>
            <a:lvl3pPr lvl="2" rtl="0" algn="ctr">
              <a:spcBef>
                <a:spcPts val="0"/>
              </a:spcBef>
              <a:spcAft>
                <a:spcPts val="0"/>
              </a:spcAft>
              <a:buSzPts val="3000"/>
              <a:buNone/>
              <a:defRPr sz="3000"/>
            </a:lvl3pPr>
            <a:lvl4pPr lvl="3" rtl="0" algn="ctr">
              <a:spcBef>
                <a:spcPts val="0"/>
              </a:spcBef>
              <a:spcAft>
                <a:spcPts val="0"/>
              </a:spcAft>
              <a:buSzPts val="3000"/>
              <a:buNone/>
              <a:defRPr sz="3000"/>
            </a:lvl4pPr>
            <a:lvl5pPr lvl="4" rtl="0" algn="ctr">
              <a:spcBef>
                <a:spcPts val="0"/>
              </a:spcBef>
              <a:spcAft>
                <a:spcPts val="0"/>
              </a:spcAft>
              <a:buSzPts val="3000"/>
              <a:buNone/>
              <a:defRPr sz="3000"/>
            </a:lvl5pPr>
            <a:lvl6pPr lvl="5" rtl="0" algn="ctr">
              <a:spcBef>
                <a:spcPts val="0"/>
              </a:spcBef>
              <a:spcAft>
                <a:spcPts val="0"/>
              </a:spcAft>
              <a:buSzPts val="3000"/>
              <a:buNone/>
              <a:defRPr sz="3000"/>
            </a:lvl6pPr>
            <a:lvl7pPr lvl="6" rtl="0" algn="ctr">
              <a:spcBef>
                <a:spcPts val="0"/>
              </a:spcBef>
              <a:spcAft>
                <a:spcPts val="0"/>
              </a:spcAft>
              <a:buSzPts val="3000"/>
              <a:buNone/>
              <a:defRPr sz="3000"/>
            </a:lvl7pPr>
            <a:lvl8pPr lvl="7" rtl="0" algn="ctr">
              <a:spcBef>
                <a:spcPts val="0"/>
              </a:spcBef>
              <a:spcAft>
                <a:spcPts val="0"/>
              </a:spcAft>
              <a:buSzPts val="3000"/>
              <a:buNone/>
              <a:defRPr sz="3000"/>
            </a:lvl8pPr>
            <a:lvl9pPr lvl="8" rtl="0" algn="ctr">
              <a:spcBef>
                <a:spcPts val="0"/>
              </a:spcBef>
              <a:spcAft>
                <a:spcPts val="0"/>
              </a:spcAft>
              <a:buSzPts val="3000"/>
              <a:buNone/>
              <a:defRPr sz="3000"/>
            </a:lvl9pPr>
          </a:lstStyle>
          <a:p/>
        </p:txBody>
      </p:sp>
      <p:sp>
        <p:nvSpPr>
          <p:cNvPr id="2637" name="Google Shape;2637;p18"/>
          <p:cNvSpPr txBox="1"/>
          <p:nvPr>
            <p:ph idx="1" type="subTitle"/>
          </p:nvPr>
        </p:nvSpPr>
        <p:spPr>
          <a:xfrm>
            <a:off x="1226400" y="1511300"/>
            <a:ext cx="6691200" cy="1478400"/>
          </a:xfrm>
          <a:prstGeom prst="rect">
            <a:avLst/>
          </a:prstGeom>
        </p:spPr>
        <p:txBody>
          <a:bodyPr anchorCtr="0" anchor="b" bIns="91425" lIns="91425" spcFirstLastPara="1" rIns="91425" wrap="square" tIns="91425">
            <a:noAutofit/>
          </a:bodyPr>
          <a:lstStyle>
            <a:lvl1pPr lvl="0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3000"/>
              <a:buNone/>
              <a:defRPr sz="3000"/>
            </a:lvl1pPr>
            <a:lvl2pPr lvl="1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3000"/>
              <a:buNone/>
              <a:defRPr sz="3000"/>
            </a:lvl2pPr>
            <a:lvl3pPr lvl="2" rtl="0" algn="ctr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SzPts val="3000"/>
              <a:buNone/>
              <a:defRPr sz="3000"/>
            </a:lvl3pPr>
            <a:lvl4pPr lvl="3" rtl="0" algn="ctr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SzPts val="3000"/>
              <a:buNone/>
              <a:defRPr sz="3000"/>
            </a:lvl4pPr>
            <a:lvl5pPr lvl="4" rtl="0" algn="ctr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SzPts val="3000"/>
              <a:buNone/>
              <a:defRPr sz="3000"/>
            </a:lvl5pPr>
            <a:lvl6pPr lvl="5" rtl="0" algn="ctr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SzPts val="3000"/>
              <a:buNone/>
              <a:defRPr sz="3000"/>
            </a:lvl6pPr>
            <a:lvl7pPr lvl="6" rtl="0" algn="ctr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SzPts val="3000"/>
              <a:buNone/>
              <a:defRPr sz="3000"/>
            </a:lvl7pPr>
            <a:lvl8pPr lvl="7" rtl="0" algn="ctr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SzPts val="3000"/>
              <a:buNone/>
              <a:defRPr sz="3000"/>
            </a:lvl8pPr>
            <a:lvl9pPr lvl="8" rtl="0" algn="ctr">
              <a:lnSpc>
                <a:spcPct val="100000"/>
              </a:lnSpc>
              <a:spcBef>
                <a:spcPts val="1600"/>
              </a:spcBef>
              <a:spcAft>
                <a:spcPts val="1600"/>
              </a:spcAft>
              <a:buSzPts val="3000"/>
              <a:buNone/>
              <a:defRPr sz="3000"/>
            </a:lvl9pPr>
          </a:lstStyle>
          <a:p/>
        </p:txBody>
      </p:sp>
      <p:sp>
        <p:nvSpPr>
          <p:cNvPr id="2638" name="Google Shape;2638;p18"/>
          <p:cNvSpPr/>
          <p:nvPr/>
        </p:nvSpPr>
        <p:spPr>
          <a:xfrm rot="-6494463">
            <a:off x="-427766" y="4067081"/>
            <a:ext cx="1435723" cy="999098"/>
          </a:xfrm>
          <a:custGeom>
            <a:rect b="b" l="l" r="r" t="t"/>
            <a:pathLst>
              <a:path extrusionOk="0" fill="none" h="50913" w="73163">
                <a:moveTo>
                  <a:pt x="0" y="39211"/>
                </a:moveTo>
                <a:cubicBezTo>
                  <a:pt x="17873" y="50609"/>
                  <a:pt x="57600" y="50913"/>
                  <a:pt x="68390" y="33132"/>
                </a:cubicBezTo>
                <a:cubicBezTo>
                  <a:pt x="73163" y="25320"/>
                  <a:pt x="70305" y="12250"/>
                  <a:pt x="61187" y="6535"/>
                </a:cubicBezTo>
                <a:cubicBezTo>
                  <a:pt x="50730" y="0"/>
                  <a:pt x="40274" y="2341"/>
                  <a:pt x="40274" y="2341"/>
                </a:cubicBezTo>
              </a:path>
            </a:pathLst>
          </a:custGeom>
          <a:solidFill>
            <a:schemeClr val="dk1"/>
          </a:solidFill>
          <a:ln cap="flat" cmpd="sng" w="19000">
            <a:solidFill>
              <a:schemeClr val="accent6"/>
            </a:solidFill>
            <a:prstDash val="solid"/>
            <a:miter lim="30395"/>
            <a:headEnd len="sm" w="sm" type="none"/>
            <a:tailEnd len="sm" w="sm" type="none"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2639" name="Google Shape;2639;p18"/>
          <p:cNvSpPr/>
          <p:nvPr/>
        </p:nvSpPr>
        <p:spPr>
          <a:xfrm rot="-6494463">
            <a:off x="-888997" y="4527903"/>
            <a:ext cx="2276164" cy="1813302"/>
          </a:xfrm>
          <a:custGeom>
            <a:rect b="b" l="l" r="r" t="t"/>
            <a:pathLst>
              <a:path extrusionOk="0" fill="none" h="92404" w="115991">
                <a:moveTo>
                  <a:pt x="1885" y="66567"/>
                </a:moveTo>
                <a:cubicBezTo>
                  <a:pt x="1885" y="66567"/>
                  <a:pt x="0" y="72281"/>
                  <a:pt x="5684" y="79090"/>
                </a:cubicBezTo>
                <a:cubicBezTo>
                  <a:pt x="16870" y="92403"/>
                  <a:pt x="54712" y="87844"/>
                  <a:pt x="71035" y="77965"/>
                </a:cubicBezTo>
                <a:cubicBezTo>
                  <a:pt x="91856" y="65381"/>
                  <a:pt x="115990" y="36262"/>
                  <a:pt x="108665" y="15654"/>
                </a:cubicBezTo>
                <a:cubicBezTo>
                  <a:pt x="104470" y="3861"/>
                  <a:pt x="93041" y="1"/>
                  <a:pt x="93041" y="1"/>
                </a:cubicBezTo>
              </a:path>
            </a:pathLst>
          </a:custGeom>
          <a:solidFill>
            <a:schemeClr val="dk1"/>
          </a:solidFill>
          <a:ln cap="flat" cmpd="sng" w="19000">
            <a:solidFill>
              <a:schemeClr val="dk2"/>
            </a:solidFill>
            <a:prstDash val="solid"/>
            <a:miter lim="30395"/>
            <a:headEnd len="sm" w="sm" type="none"/>
            <a:tailEnd len="sm" w="sm" type="none"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2640" name="Google Shape;2640;p18"/>
          <p:cNvSpPr/>
          <p:nvPr/>
        </p:nvSpPr>
        <p:spPr>
          <a:xfrm rot="-4890024">
            <a:off x="7968037" y="-1953445"/>
            <a:ext cx="2790302" cy="2789527"/>
          </a:xfrm>
          <a:custGeom>
            <a:rect b="b" l="l" r="r" t="t"/>
            <a:pathLst>
              <a:path extrusionOk="0" h="111583" w="111614">
                <a:moveTo>
                  <a:pt x="55139" y="0"/>
                </a:moveTo>
                <a:cubicBezTo>
                  <a:pt x="53953" y="0"/>
                  <a:pt x="52798" y="31"/>
                  <a:pt x="51643" y="92"/>
                </a:cubicBezTo>
                <a:lnTo>
                  <a:pt x="51674" y="791"/>
                </a:lnTo>
                <a:cubicBezTo>
                  <a:pt x="52829" y="700"/>
                  <a:pt x="54014" y="669"/>
                  <a:pt x="55169" y="669"/>
                </a:cubicBezTo>
                <a:lnTo>
                  <a:pt x="55473" y="669"/>
                </a:lnTo>
                <a:lnTo>
                  <a:pt x="55473" y="0"/>
                </a:lnTo>
                <a:close/>
                <a:moveTo>
                  <a:pt x="59272" y="152"/>
                </a:moveTo>
                <a:lnTo>
                  <a:pt x="59242" y="821"/>
                </a:lnTo>
                <a:cubicBezTo>
                  <a:pt x="60488" y="943"/>
                  <a:pt x="61795" y="1034"/>
                  <a:pt x="63011" y="1216"/>
                </a:cubicBezTo>
                <a:lnTo>
                  <a:pt x="63072" y="517"/>
                </a:lnTo>
                <a:cubicBezTo>
                  <a:pt x="61826" y="335"/>
                  <a:pt x="60549" y="213"/>
                  <a:pt x="59272" y="152"/>
                </a:cubicBezTo>
                <a:close/>
                <a:moveTo>
                  <a:pt x="47844" y="517"/>
                </a:moveTo>
                <a:cubicBezTo>
                  <a:pt x="46597" y="669"/>
                  <a:pt x="45351" y="912"/>
                  <a:pt x="44075" y="1156"/>
                </a:cubicBezTo>
                <a:lnTo>
                  <a:pt x="44227" y="1824"/>
                </a:lnTo>
                <a:cubicBezTo>
                  <a:pt x="45442" y="1551"/>
                  <a:pt x="46719" y="1368"/>
                  <a:pt x="47935" y="1156"/>
                </a:cubicBezTo>
                <a:lnTo>
                  <a:pt x="47844" y="517"/>
                </a:lnTo>
                <a:close/>
                <a:moveTo>
                  <a:pt x="66811" y="1125"/>
                </a:moveTo>
                <a:lnTo>
                  <a:pt x="66689" y="1763"/>
                </a:lnTo>
                <a:cubicBezTo>
                  <a:pt x="67935" y="2007"/>
                  <a:pt x="69151" y="2311"/>
                  <a:pt x="70367" y="2615"/>
                </a:cubicBezTo>
                <a:lnTo>
                  <a:pt x="70519" y="1976"/>
                </a:lnTo>
                <a:cubicBezTo>
                  <a:pt x="69303" y="1672"/>
                  <a:pt x="68057" y="1368"/>
                  <a:pt x="66811" y="1125"/>
                </a:cubicBezTo>
                <a:close/>
                <a:moveTo>
                  <a:pt x="40397" y="2037"/>
                </a:moveTo>
                <a:cubicBezTo>
                  <a:pt x="39181" y="2371"/>
                  <a:pt x="37935" y="2797"/>
                  <a:pt x="36749" y="3222"/>
                </a:cubicBezTo>
                <a:lnTo>
                  <a:pt x="36992" y="3861"/>
                </a:lnTo>
                <a:cubicBezTo>
                  <a:pt x="38147" y="3435"/>
                  <a:pt x="39363" y="3070"/>
                  <a:pt x="40579" y="2675"/>
                </a:cubicBezTo>
                <a:lnTo>
                  <a:pt x="40397" y="2037"/>
                </a:lnTo>
                <a:close/>
                <a:moveTo>
                  <a:pt x="74227" y="3070"/>
                </a:moveTo>
                <a:lnTo>
                  <a:pt x="73984" y="3709"/>
                </a:lnTo>
                <a:cubicBezTo>
                  <a:pt x="75169" y="4134"/>
                  <a:pt x="76385" y="4529"/>
                  <a:pt x="77510" y="5046"/>
                </a:cubicBezTo>
                <a:lnTo>
                  <a:pt x="77783" y="4408"/>
                </a:lnTo>
                <a:cubicBezTo>
                  <a:pt x="76598" y="3952"/>
                  <a:pt x="75443" y="3496"/>
                  <a:pt x="74227" y="3070"/>
                </a:cubicBezTo>
                <a:close/>
                <a:moveTo>
                  <a:pt x="33223" y="4712"/>
                </a:moveTo>
                <a:cubicBezTo>
                  <a:pt x="32068" y="5198"/>
                  <a:pt x="30883" y="5776"/>
                  <a:pt x="29789" y="6384"/>
                </a:cubicBezTo>
                <a:lnTo>
                  <a:pt x="30093" y="6991"/>
                </a:lnTo>
                <a:cubicBezTo>
                  <a:pt x="31217" y="6353"/>
                  <a:pt x="32342" y="5806"/>
                  <a:pt x="33467" y="5320"/>
                </a:cubicBezTo>
                <a:lnTo>
                  <a:pt x="33223" y="4712"/>
                </a:lnTo>
                <a:close/>
                <a:moveTo>
                  <a:pt x="81249" y="5988"/>
                </a:moveTo>
                <a:lnTo>
                  <a:pt x="80945" y="6596"/>
                </a:lnTo>
                <a:cubicBezTo>
                  <a:pt x="82039" y="7174"/>
                  <a:pt x="83194" y="7782"/>
                  <a:pt x="84258" y="8420"/>
                </a:cubicBezTo>
                <a:lnTo>
                  <a:pt x="84592" y="7812"/>
                </a:lnTo>
                <a:cubicBezTo>
                  <a:pt x="83498" y="7174"/>
                  <a:pt x="82373" y="6566"/>
                  <a:pt x="81249" y="5988"/>
                </a:cubicBezTo>
                <a:close/>
                <a:moveTo>
                  <a:pt x="26506" y="8298"/>
                </a:moveTo>
                <a:cubicBezTo>
                  <a:pt x="25442" y="8998"/>
                  <a:pt x="24378" y="9727"/>
                  <a:pt x="23345" y="10487"/>
                </a:cubicBezTo>
                <a:lnTo>
                  <a:pt x="23709" y="11004"/>
                </a:lnTo>
                <a:cubicBezTo>
                  <a:pt x="24743" y="10244"/>
                  <a:pt x="25807" y="9514"/>
                  <a:pt x="26840" y="8876"/>
                </a:cubicBezTo>
                <a:lnTo>
                  <a:pt x="26506" y="8298"/>
                </a:lnTo>
                <a:close/>
                <a:moveTo>
                  <a:pt x="87814" y="9940"/>
                </a:moveTo>
                <a:lnTo>
                  <a:pt x="87449" y="10487"/>
                </a:lnTo>
                <a:cubicBezTo>
                  <a:pt x="88452" y="11186"/>
                  <a:pt x="89455" y="11946"/>
                  <a:pt x="90428" y="12767"/>
                </a:cubicBezTo>
                <a:lnTo>
                  <a:pt x="90854" y="12250"/>
                </a:lnTo>
                <a:cubicBezTo>
                  <a:pt x="89881" y="11460"/>
                  <a:pt x="88847" y="10669"/>
                  <a:pt x="87814" y="9940"/>
                </a:cubicBezTo>
                <a:close/>
                <a:moveTo>
                  <a:pt x="20336" y="12797"/>
                </a:moveTo>
                <a:cubicBezTo>
                  <a:pt x="19393" y="13618"/>
                  <a:pt x="18451" y="14499"/>
                  <a:pt x="17539" y="15381"/>
                </a:cubicBezTo>
                <a:lnTo>
                  <a:pt x="17995" y="15867"/>
                </a:lnTo>
                <a:cubicBezTo>
                  <a:pt x="18877" y="14986"/>
                  <a:pt x="19819" y="14134"/>
                  <a:pt x="20761" y="13283"/>
                </a:cubicBezTo>
                <a:lnTo>
                  <a:pt x="20336" y="12797"/>
                </a:lnTo>
                <a:close/>
                <a:moveTo>
                  <a:pt x="93741" y="14712"/>
                </a:moveTo>
                <a:lnTo>
                  <a:pt x="93285" y="15229"/>
                </a:lnTo>
                <a:cubicBezTo>
                  <a:pt x="94197" y="16080"/>
                  <a:pt x="95109" y="17022"/>
                  <a:pt x="95960" y="17934"/>
                </a:cubicBezTo>
                <a:lnTo>
                  <a:pt x="96446" y="17417"/>
                </a:lnTo>
                <a:cubicBezTo>
                  <a:pt x="95565" y="16505"/>
                  <a:pt x="94653" y="15593"/>
                  <a:pt x="93741" y="14712"/>
                </a:cubicBezTo>
                <a:close/>
                <a:moveTo>
                  <a:pt x="14864" y="18147"/>
                </a:moveTo>
                <a:cubicBezTo>
                  <a:pt x="13983" y="19089"/>
                  <a:pt x="13193" y="20092"/>
                  <a:pt x="12402" y="21065"/>
                </a:cubicBezTo>
                <a:lnTo>
                  <a:pt x="12919" y="21490"/>
                </a:lnTo>
                <a:cubicBezTo>
                  <a:pt x="13740" y="20517"/>
                  <a:pt x="14530" y="19514"/>
                  <a:pt x="15351" y="18603"/>
                </a:cubicBezTo>
                <a:lnTo>
                  <a:pt x="14864" y="18147"/>
                </a:lnTo>
                <a:close/>
                <a:moveTo>
                  <a:pt x="98908" y="20366"/>
                </a:moveTo>
                <a:lnTo>
                  <a:pt x="98392" y="20761"/>
                </a:lnTo>
                <a:cubicBezTo>
                  <a:pt x="99152" y="21764"/>
                  <a:pt x="99912" y="22797"/>
                  <a:pt x="100611" y="23800"/>
                </a:cubicBezTo>
                <a:lnTo>
                  <a:pt x="101188" y="23435"/>
                </a:lnTo>
                <a:cubicBezTo>
                  <a:pt x="100459" y="22372"/>
                  <a:pt x="99699" y="21338"/>
                  <a:pt x="98908" y="20366"/>
                </a:cubicBezTo>
                <a:close/>
                <a:moveTo>
                  <a:pt x="103194" y="26657"/>
                </a:moveTo>
                <a:lnTo>
                  <a:pt x="102647" y="26992"/>
                </a:lnTo>
                <a:cubicBezTo>
                  <a:pt x="103285" y="28056"/>
                  <a:pt x="103893" y="29211"/>
                  <a:pt x="104471" y="30305"/>
                </a:cubicBezTo>
                <a:lnTo>
                  <a:pt x="105018" y="30001"/>
                </a:lnTo>
                <a:cubicBezTo>
                  <a:pt x="104471" y="28876"/>
                  <a:pt x="103863" y="27752"/>
                  <a:pt x="103194" y="26657"/>
                </a:cubicBezTo>
                <a:close/>
                <a:moveTo>
                  <a:pt x="106659" y="33436"/>
                </a:moveTo>
                <a:lnTo>
                  <a:pt x="106051" y="33679"/>
                </a:lnTo>
                <a:cubicBezTo>
                  <a:pt x="106538" y="34864"/>
                  <a:pt x="106994" y="36050"/>
                  <a:pt x="107419" y="37235"/>
                </a:cubicBezTo>
                <a:lnTo>
                  <a:pt x="108027" y="36992"/>
                </a:lnTo>
                <a:cubicBezTo>
                  <a:pt x="107602" y="35776"/>
                  <a:pt x="107146" y="34591"/>
                  <a:pt x="106659" y="33436"/>
                </a:cubicBezTo>
                <a:close/>
                <a:moveTo>
                  <a:pt x="3314" y="37752"/>
                </a:moveTo>
                <a:cubicBezTo>
                  <a:pt x="2888" y="38968"/>
                  <a:pt x="2524" y="40183"/>
                  <a:pt x="2189" y="41399"/>
                </a:cubicBezTo>
                <a:lnTo>
                  <a:pt x="2828" y="41582"/>
                </a:lnTo>
                <a:cubicBezTo>
                  <a:pt x="3162" y="40366"/>
                  <a:pt x="3557" y="39150"/>
                  <a:pt x="3952" y="37995"/>
                </a:cubicBezTo>
                <a:lnTo>
                  <a:pt x="3314" y="37752"/>
                </a:lnTo>
                <a:close/>
                <a:moveTo>
                  <a:pt x="109213" y="40639"/>
                </a:moveTo>
                <a:lnTo>
                  <a:pt x="108574" y="40822"/>
                </a:lnTo>
                <a:cubicBezTo>
                  <a:pt x="108909" y="42007"/>
                  <a:pt x="109213" y="43253"/>
                  <a:pt x="109456" y="44469"/>
                </a:cubicBezTo>
                <a:lnTo>
                  <a:pt x="110124" y="44317"/>
                </a:lnTo>
                <a:cubicBezTo>
                  <a:pt x="109851" y="43101"/>
                  <a:pt x="109547" y="41855"/>
                  <a:pt x="109213" y="40639"/>
                </a:cubicBezTo>
                <a:close/>
                <a:moveTo>
                  <a:pt x="1277" y="45168"/>
                </a:moveTo>
                <a:cubicBezTo>
                  <a:pt x="1034" y="46415"/>
                  <a:pt x="822" y="47661"/>
                  <a:pt x="609" y="48937"/>
                </a:cubicBezTo>
                <a:lnTo>
                  <a:pt x="1277" y="48998"/>
                </a:lnTo>
                <a:cubicBezTo>
                  <a:pt x="1460" y="47752"/>
                  <a:pt x="1673" y="46506"/>
                  <a:pt x="1916" y="45320"/>
                </a:cubicBezTo>
                <a:lnTo>
                  <a:pt x="1277" y="45168"/>
                </a:lnTo>
                <a:close/>
                <a:moveTo>
                  <a:pt x="110854" y="48086"/>
                </a:moveTo>
                <a:lnTo>
                  <a:pt x="110185" y="48208"/>
                </a:lnTo>
                <a:cubicBezTo>
                  <a:pt x="110368" y="49454"/>
                  <a:pt x="110550" y="50700"/>
                  <a:pt x="110641" y="51977"/>
                </a:cubicBezTo>
                <a:lnTo>
                  <a:pt x="111310" y="51886"/>
                </a:lnTo>
                <a:cubicBezTo>
                  <a:pt x="111188" y="50579"/>
                  <a:pt x="111036" y="49333"/>
                  <a:pt x="110854" y="48086"/>
                </a:cubicBezTo>
                <a:close/>
                <a:moveTo>
                  <a:pt x="153" y="52646"/>
                </a:moveTo>
                <a:cubicBezTo>
                  <a:pt x="92" y="53679"/>
                  <a:pt x="62" y="54743"/>
                  <a:pt x="1" y="55776"/>
                </a:cubicBezTo>
                <a:lnTo>
                  <a:pt x="1" y="56475"/>
                </a:lnTo>
                <a:lnTo>
                  <a:pt x="700" y="56475"/>
                </a:lnTo>
                <a:lnTo>
                  <a:pt x="700" y="55776"/>
                </a:lnTo>
                <a:cubicBezTo>
                  <a:pt x="700" y="54743"/>
                  <a:pt x="761" y="53709"/>
                  <a:pt x="852" y="52676"/>
                </a:cubicBezTo>
                <a:lnTo>
                  <a:pt x="153" y="52646"/>
                </a:lnTo>
                <a:close/>
                <a:moveTo>
                  <a:pt x="111523" y="55685"/>
                </a:moveTo>
                <a:lnTo>
                  <a:pt x="110854" y="55716"/>
                </a:lnTo>
                <a:lnTo>
                  <a:pt x="110854" y="55807"/>
                </a:lnTo>
                <a:cubicBezTo>
                  <a:pt x="110884" y="56627"/>
                  <a:pt x="110884" y="57418"/>
                  <a:pt x="110884" y="58238"/>
                </a:cubicBezTo>
                <a:lnTo>
                  <a:pt x="110884" y="59606"/>
                </a:lnTo>
                <a:lnTo>
                  <a:pt x="111553" y="59606"/>
                </a:lnTo>
                <a:cubicBezTo>
                  <a:pt x="111614" y="59150"/>
                  <a:pt x="111614" y="58694"/>
                  <a:pt x="111553" y="58178"/>
                </a:cubicBezTo>
                <a:cubicBezTo>
                  <a:pt x="111553" y="57387"/>
                  <a:pt x="111553" y="56567"/>
                  <a:pt x="111523" y="55776"/>
                </a:cubicBezTo>
                <a:lnTo>
                  <a:pt x="111523" y="55685"/>
                </a:lnTo>
                <a:close/>
                <a:moveTo>
                  <a:pt x="822" y="60275"/>
                </a:moveTo>
                <a:lnTo>
                  <a:pt x="122" y="60336"/>
                </a:lnTo>
                <a:cubicBezTo>
                  <a:pt x="214" y="61582"/>
                  <a:pt x="366" y="62859"/>
                  <a:pt x="548" y="64135"/>
                </a:cubicBezTo>
                <a:lnTo>
                  <a:pt x="1217" y="64044"/>
                </a:lnTo>
                <a:cubicBezTo>
                  <a:pt x="1034" y="62798"/>
                  <a:pt x="882" y="61521"/>
                  <a:pt x="822" y="60275"/>
                </a:cubicBezTo>
                <a:close/>
                <a:moveTo>
                  <a:pt x="1946" y="67722"/>
                </a:moveTo>
                <a:lnTo>
                  <a:pt x="1308" y="67874"/>
                </a:lnTo>
                <a:cubicBezTo>
                  <a:pt x="1581" y="69090"/>
                  <a:pt x="1916" y="70366"/>
                  <a:pt x="2281" y="71582"/>
                </a:cubicBezTo>
                <a:lnTo>
                  <a:pt x="2919" y="71369"/>
                </a:lnTo>
                <a:cubicBezTo>
                  <a:pt x="2554" y="70153"/>
                  <a:pt x="2220" y="68938"/>
                  <a:pt x="1946" y="67722"/>
                </a:cubicBezTo>
                <a:close/>
                <a:moveTo>
                  <a:pt x="4165" y="74956"/>
                </a:moveTo>
                <a:lnTo>
                  <a:pt x="3557" y="75169"/>
                </a:lnTo>
                <a:cubicBezTo>
                  <a:pt x="4013" y="76354"/>
                  <a:pt x="4530" y="77540"/>
                  <a:pt x="5077" y="78664"/>
                </a:cubicBezTo>
                <a:lnTo>
                  <a:pt x="5624" y="78421"/>
                </a:lnTo>
                <a:cubicBezTo>
                  <a:pt x="5107" y="77266"/>
                  <a:pt x="4621" y="76141"/>
                  <a:pt x="4165" y="74956"/>
                </a:cubicBezTo>
                <a:close/>
                <a:moveTo>
                  <a:pt x="7357" y="81765"/>
                </a:moveTo>
                <a:lnTo>
                  <a:pt x="6779" y="82099"/>
                </a:lnTo>
                <a:cubicBezTo>
                  <a:pt x="7417" y="83193"/>
                  <a:pt x="8056" y="84287"/>
                  <a:pt x="8755" y="85351"/>
                </a:cubicBezTo>
                <a:lnTo>
                  <a:pt x="9272" y="84987"/>
                </a:lnTo>
                <a:cubicBezTo>
                  <a:pt x="8603" y="83923"/>
                  <a:pt x="7965" y="82859"/>
                  <a:pt x="7357" y="81765"/>
                </a:cubicBezTo>
                <a:close/>
                <a:moveTo>
                  <a:pt x="11490" y="88148"/>
                </a:moveTo>
                <a:lnTo>
                  <a:pt x="10943" y="88512"/>
                </a:lnTo>
                <a:cubicBezTo>
                  <a:pt x="11703" y="89546"/>
                  <a:pt x="12493" y="90519"/>
                  <a:pt x="13314" y="91522"/>
                </a:cubicBezTo>
                <a:lnTo>
                  <a:pt x="13831" y="91096"/>
                </a:lnTo>
                <a:cubicBezTo>
                  <a:pt x="13010" y="90154"/>
                  <a:pt x="12250" y="89151"/>
                  <a:pt x="11490" y="88148"/>
                </a:cubicBezTo>
                <a:close/>
                <a:moveTo>
                  <a:pt x="16354" y="93923"/>
                </a:moveTo>
                <a:lnTo>
                  <a:pt x="15867" y="94379"/>
                </a:lnTo>
                <a:cubicBezTo>
                  <a:pt x="16718" y="95291"/>
                  <a:pt x="17691" y="96142"/>
                  <a:pt x="18603" y="97023"/>
                </a:cubicBezTo>
                <a:lnTo>
                  <a:pt x="19059" y="96567"/>
                </a:lnTo>
                <a:cubicBezTo>
                  <a:pt x="18147" y="95686"/>
                  <a:pt x="17235" y="94835"/>
                  <a:pt x="16354" y="93923"/>
                </a:cubicBezTo>
                <a:close/>
                <a:moveTo>
                  <a:pt x="21886" y="98999"/>
                </a:moveTo>
                <a:lnTo>
                  <a:pt x="21491" y="99546"/>
                </a:lnTo>
                <a:cubicBezTo>
                  <a:pt x="22463" y="100336"/>
                  <a:pt x="23497" y="101127"/>
                  <a:pt x="24530" y="101856"/>
                </a:cubicBezTo>
                <a:lnTo>
                  <a:pt x="24895" y="101279"/>
                </a:lnTo>
                <a:cubicBezTo>
                  <a:pt x="23861" y="100549"/>
                  <a:pt x="22889" y="99789"/>
                  <a:pt x="21886" y="98999"/>
                </a:cubicBezTo>
                <a:close/>
                <a:moveTo>
                  <a:pt x="88969" y="101187"/>
                </a:moveTo>
                <a:cubicBezTo>
                  <a:pt x="87936" y="101886"/>
                  <a:pt x="86841" y="102525"/>
                  <a:pt x="85717" y="103133"/>
                </a:cubicBezTo>
                <a:lnTo>
                  <a:pt x="86081" y="103710"/>
                </a:lnTo>
                <a:cubicBezTo>
                  <a:pt x="87176" y="103072"/>
                  <a:pt x="88270" y="102434"/>
                  <a:pt x="89334" y="101765"/>
                </a:cubicBezTo>
                <a:lnTo>
                  <a:pt x="88969" y="101187"/>
                </a:lnTo>
                <a:close/>
                <a:moveTo>
                  <a:pt x="27995" y="103376"/>
                </a:moveTo>
                <a:lnTo>
                  <a:pt x="27661" y="103953"/>
                </a:lnTo>
                <a:cubicBezTo>
                  <a:pt x="28786" y="104592"/>
                  <a:pt x="29910" y="105230"/>
                  <a:pt x="31004" y="105807"/>
                </a:cubicBezTo>
                <a:lnTo>
                  <a:pt x="31308" y="105230"/>
                </a:lnTo>
                <a:cubicBezTo>
                  <a:pt x="30184" y="104652"/>
                  <a:pt x="29090" y="104014"/>
                  <a:pt x="27995" y="103376"/>
                </a:cubicBezTo>
                <a:close/>
                <a:moveTo>
                  <a:pt x="82373" y="104865"/>
                </a:moveTo>
                <a:cubicBezTo>
                  <a:pt x="81279" y="105382"/>
                  <a:pt x="80094" y="105868"/>
                  <a:pt x="78938" y="106324"/>
                </a:cubicBezTo>
                <a:lnTo>
                  <a:pt x="79151" y="106932"/>
                </a:lnTo>
                <a:cubicBezTo>
                  <a:pt x="80367" y="106476"/>
                  <a:pt x="81553" y="105990"/>
                  <a:pt x="82677" y="105473"/>
                </a:cubicBezTo>
                <a:lnTo>
                  <a:pt x="82373" y="104865"/>
                </a:lnTo>
                <a:close/>
                <a:moveTo>
                  <a:pt x="34743" y="106871"/>
                </a:moveTo>
                <a:lnTo>
                  <a:pt x="34470" y="107479"/>
                </a:lnTo>
                <a:cubicBezTo>
                  <a:pt x="35655" y="107966"/>
                  <a:pt x="36871" y="108422"/>
                  <a:pt x="38056" y="108847"/>
                </a:cubicBezTo>
                <a:lnTo>
                  <a:pt x="38269" y="108239"/>
                </a:lnTo>
                <a:cubicBezTo>
                  <a:pt x="37084" y="107814"/>
                  <a:pt x="35868" y="107358"/>
                  <a:pt x="34743" y="106871"/>
                </a:cubicBezTo>
                <a:close/>
                <a:moveTo>
                  <a:pt x="75352" y="107601"/>
                </a:moveTo>
                <a:cubicBezTo>
                  <a:pt x="74166" y="107966"/>
                  <a:pt x="72951" y="108361"/>
                  <a:pt x="71735" y="108665"/>
                </a:cubicBezTo>
                <a:lnTo>
                  <a:pt x="71887" y="109303"/>
                </a:lnTo>
                <a:cubicBezTo>
                  <a:pt x="73163" y="108999"/>
                  <a:pt x="74379" y="108604"/>
                  <a:pt x="75534" y="108239"/>
                </a:cubicBezTo>
                <a:lnTo>
                  <a:pt x="75352" y="107601"/>
                </a:lnTo>
                <a:close/>
                <a:moveTo>
                  <a:pt x="41886" y="109303"/>
                </a:moveTo>
                <a:lnTo>
                  <a:pt x="41704" y="109941"/>
                </a:lnTo>
                <a:cubicBezTo>
                  <a:pt x="42920" y="110276"/>
                  <a:pt x="44166" y="110549"/>
                  <a:pt x="45412" y="110792"/>
                </a:cubicBezTo>
                <a:lnTo>
                  <a:pt x="45564" y="110124"/>
                </a:lnTo>
                <a:cubicBezTo>
                  <a:pt x="44348" y="109911"/>
                  <a:pt x="43102" y="109607"/>
                  <a:pt x="41886" y="109303"/>
                </a:cubicBezTo>
                <a:close/>
                <a:moveTo>
                  <a:pt x="68057" y="109485"/>
                </a:moveTo>
                <a:cubicBezTo>
                  <a:pt x="66841" y="109759"/>
                  <a:pt x="65595" y="109941"/>
                  <a:pt x="64349" y="110124"/>
                </a:cubicBezTo>
                <a:lnTo>
                  <a:pt x="64440" y="110792"/>
                </a:lnTo>
                <a:cubicBezTo>
                  <a:pt x="65716" y="110640"/>
                  <a:pt x="66963" y="110397"/>
                  <a:pt x="68178" y="110124"/>
                </a:cubicBezTo>
                <a:lnTo>
                  <a:pt x="68057" y="109485"/>
                </a:lnTo>
                <a:close/>
                <a:moveTo>
                  <a:pt x="60579" y="110549"/>
                </a:moveTo>
                <a:cubicBezTo>
                  <a:pt x="59364" y="110671"/>
                  <a:pt x="58057" y="110732"/>
                  <a:pt x="56810" y="110823"/>
                </a:cubicBezTo>
                <a:lnTo>
                  <a:pt x="56841" y="111491"/>
                </a:lnTo>
                <a:cubicBezTo>
                  <a:pt x="58117" y="111461"/>
                  <a:pt x="59394" y="111339"/>
                  <a:pt x="60640" y="111248"/>
                </a:cubicBezTo>
                <a:lnTo>
                  <a:pt x="60579" y="110549"/>
                </a:lnTo>
                <a:close/>
                <a:moveTo>
                  <a:pt x="49303" y="110671"/>
                </a:moveTo>
                <a:lnTo>
                  <a:pt x="49211" y="111339"/>
                </a:lnTo>
                <a:cubicBezTo>
                  <a:pt x="50458" y="111461"/>
                  <a:pt x="51765" y="111552"/>
                  <a:pt x="53011" y="111583"/>
                </a:cubicBezTo>
                <a:lnTo>
                  <a:pt x="53041" y="110884"/>
                </a:lnTo>
                <a:cubicBezTo>
                  <a:pt x="51795" y="110884"/>
                  <a:pt x="50549" y="110792"/>
                  <a:pt x="49303" y="110671"/>
                </a:cubicBezTo>
                <a:close/>
              </a:path>
            </a:pathLst>
          </a:custGeom>
          <a:solidFill>
            <a:schemeClr val="lt2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</p:spTree>
  </p:cSld>
  <p:clrMapOvr>
    <a:masterClrMapping/>
  </p:clrMapOvr>
</p:sldLayout>
</file>

<file path=ppt/slideLayouts/slideLayout18.xml><?xml version="1.0" encoding="utf-8"?>
<p:sldLayout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 matchingName="Title and text">
  <p:cSld name="CUSTOM">
    <p:spTree>
      <p:nvGrpSpPr>
        <p:cNvPr id="2641" name="Shape 2641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642" name="Google Shape;2642;p19"/>
          <p:cNvSpPr txBox="1"/>
          <p:nvPr>
            <p:ph type="title"/>
          </p:nvPr>
        </p:nvSpPr>
        <p:spPr>
          <a:xfrm>
            <a:off x="720000" y="1013050"/>
            <a:ext cx="2785500" cy="2090400"/>
          </a:xfrm>
          <a:prstGeom prst="rect">
            <a:avLst/>
          </a:prstGeom>
        </p:spPr>
        <p:txBody>
          <a:bodyPr anchorCtr="0" anchor="b" bIns="91425" lIns="91425" spcFirstLastPara="1" rIns="91425" wrap="square" tIns="91425">
            <a:noAutofit/>
          </a:bodyPr>
          <a:lstStyle>
            <a:lvl1pPr lvl="0" rtl="0">
              <a:spcBef>
                <a:spcPts val="0"/>
              </a:spcBef>
              <a:spcAft>
                <a:spcPts val="0"/>
              </a:spcAft>
              <a:buSzPts val="3200"/>
              <a:buNone/>
              <a:defRPr/>
            </a:lvl1pPr>
            <a:lvl2pPr lvl="1" rtl="0">
              <a:spcBef>
                <a:spcPts val="0"/>
              </a:spcBef>
              <a:spcAft>
                <a:spcPts val="0"/>
              </a:spcAft>
              <a:buSzPts val="3200"/>
              <a:buNone/>
              <a:defRPr/>
            </a:lvl2pPr>
            <a:lvl3pPr lvl="2" rtl="0">
              <a:spcBef>
                <a:spcPts val="0"/>
              </a:spcBef>
              <a:spcAft>
                <a:spcPts val="0"/>
              </a:spcAft>
              <a:buSzPts val="3200"/>
              <a:buNone/>
              <a:defRPr/>
            </a:lvl3pPr>
            <a:lvl4pPr lvl="3" rtl="0">
              <a:spcBef>
                <a:spcPts val="0"/>
              </a:spcBef>
              <a:spcAft>
                <a:spcPts val="0"/>
              </a:spcAft>
              <a:buSzPts val="3200"/>
              <a:buNone/>
              <a:defRPr/>
            </a:lvl4pPr>
            <a:lvl5pPr lvl="4" rtl="0">
              <a:spcBef>
                <a:spcPts val="0"/>
              </a:spcBef>
              <a:spcAft>
                <a:spcPts val="0"/>
              </a:spcAft>
              <a:buSzPts val="3200"/>
              <a:buNone/>
              <a:defRPr/>
            </a:lvl5pPr>
            <a:lvl6pPr lvl="5" rtl="0">
              <a:spcBef>
                <a:spcPts val="0"/>
              </a:spcBef>
              <a:spcAft>
                <a:spcPts val="0"/>
              </a:spcAft>
              <a:buSzPts val="3200"/>
              <a:buNone/>
              <a:defRPr/>
            </a:lvl6pPr>
            <a:lvl7pPr lvl="6" rtl="0">
              <a:spcBef>
                <a:spcPts val="0"/>
              </a:spcBef>
              <a:spcAft>
                <a:spcPts val="0"/>
              </a:spcAft>
              <a:buSzPts val="3200"/>
              <a:buNone/>
              <a:defRPr/>
            </a:lvl7pPr>
            <a:lvl8pPr lvl="7" rtl="0">
              <a:spcBef>
                <a:spcPts val="0"/>
              </a:spcBef>
              <a:spcAft>
                <a:spcPts val="0"/>
              </a:spcAft>
              <a:buSzPts val="3200"/>
              <a:buNone/>
              <a:defRPr/>
            </a:lvl8pPr>
            <a:lvl9pPr lvl="8" rtl="0">
              <a:spcBef>
                <a:spcPts val="0"/>
              </a:spcBef>
              <a:spcAft>
                <a:spcPts val="0"/>
              </a:spcAft>
              <a:buSzPts val="3200"/>
              <a:buNone/>
              <a:defRPr/>
            </a:lvl9pPr>
          </a:lstStyle>
          <a:p/>
        </p:txBody>
      </p:sp>
      <p:sp>
        <p:nvSpPr>
          <p:cNvPr id="2643" name="Google Shape;2643;p19"/>
          <p:cNvSpPr txBox="1"/>
          <p:nvPr>
            <p:ph idx="1" type="subTitle"/>
          </p:nvPr>
        </p:nvSpPr>
        <p:spPr>
          <a:xfrm>
            <a:off x="720000" y="3103550"/>
            <a:ext cx="2785500" cy="10269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>
            <a:lvl1pPr lvl="0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1pPr>
            <a:lvl2pPr lvl="1" rtl="0" algn="ctr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SzPts val="1400"/>
              <a:buNone/>
              <a:defRPr/>
            </a:lvl2pPr>
            <a:lvl3pPr lvl="2" rtl="0" algn="ctr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SzPts val="1400"/>
              <a:buNone/>
              <a:defRPr/>
            </a:lvl3pPr>
            <a:lvl4pPr lvl="3" rtl="0" algn="ctr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SzPts val="1400"/>
              <a:buNone/>
              <a:defRPr/>
            </a:lvl4pPr>
            <a:lvl5pPr lvl="4" rtl="0" algn="ctr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SzPts val="1400"/>
              <a:buNone/>
              <a:defRPr/>
            </a:lvl5pPr>
            <a:lvl6pPr lvl="5" rtl="0" algn="ctr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SzPts val="1400"/>
              <a:buNone/>
              <a:defRPr/>
            </a:lvl6pPr>
            <a:lvl7pPr lvl="6" rtl="0" algn="ctr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SzPts val="1400"/>
              <a:buNone/>
              <a:defRPr/>
            </a:lvl7pPr>
            <a:lvl8pPr lvl="7" rtl="0" algn="ctr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SzPts val="1400"/>
              <a:buNone/>
              <a:defRPr/>
            </a:lvl8pPr>
            <a:lvl9pPr lvl="8" rtl="0" algn="ctr">
              <a:lnSpc>
                <a:spcPct val="100000"/>
              </a:lnSpc>
              <a:spcBef>
                <a:spcPts val="1600"/>
              </a:spcBef>
              <a:spcAft>
                <a:spcPts val="1600"/>
              </a:spcAft>
              <a:buSzPts val="1400"/>
              <a:buNone/>
              <a:defRPr/>
            </a:lvl9pPr>
          </a:lstStyle>
          <a:p/>
        </p:txBody>
      </p:sp>
      <p:sp>
        <p:nvSpPr>
          <p:cNvPr id="2644" name="Google Shape;2644;p19"/>
          <p:cNvSpPr/>
          <p:nvPr>
            <p:ph idx="2" type="pic"/>
          </p:nvPr>
        </p:nvSpPr>
        <p:spPr>
          <a:xfrm>
            <a:off x="4468423" y="932362"/>
            <a:ext cx="3652200" cy="3278700"/>
          </a:xfrm>
          <a:prstGeom prst="rect">
            <a:avLst/>
          </a:prstGeom>
          <a:noFill/>
          <a:ln cap="flat" cmpd="sng" w="28575">
            <a:solidFill>
              <a:schemeClr val="dk1"/>
            </a:solidFill>
            <a:prstDash val="solid"/>
            <a:round/>
            <a:headEnd len="sm" w="sm" type="none"/>
            <a:tailEnd len="sm" w="sm" type="none"/>
          </a:ln>
        </p:spPr>
      </p:sp>
      <p:sp>
        <p:nvSpPr>
          <p:cNvPr id="2645" name="Google Shape;2645;p19"/>
          <p:cNvSpPr/>
          <p:nvPr/>
        </p:nvSpPr>
        <p:spPr>
          <a:xfrm>
            <a:off x="7779150" y="-1080875"/>
            <a:ext cx="1703340" cy="1702580"/>
          </a:xfrm>
          <a:custGeom>
            <a:rect b="b" l="l" r="r" t="t"/>
            <a:pathLst>
              <a:path extrusionOk="0" h="53777" w="53801">
                <a:moveTo>
                  <a:pt x="26592" y="0"/>
                </a:moveTo>
                <a:cubicBezTo>
                  <a:pt x="26022" y="0"/>
                  <a:pt x="25451" y="0"/>
                  <a:pt x="24903" y="46"/>
                </a:cubicBezTo>
                <a:lnTo>
                  <a:pt x="24926" y="365"/>
                </a:lnTo>
                <a:cubicBezTo>
                  <a:pt x="25474" y="343"/>
                  <a:pt x="26022" y="320"/>
                  <a:pt x="26592" y="320"/>
                </a:cubicBezTo>
                <a:lnTo>
                  <a:pt x="26729" y="320"/>
                </a:lnTo>
                <a:lnTo>
                  <a:pt x="26729" y="0"/>
                </a:lnTo>
                <a:close/>
                <a:moveTo>
                  <a:pt x="28578" y="69"/>
                </a:moveTo>
                <a:lnTo>
                  <a:pt x="28555" y="388"/>
                </a:lnTo>
                <a:cubicBezTo>
                  <a:pt x="29172" y="411"/>
                  <a:pt x="29765" y="480"/>
                  <a:pt x="30358" y="548"/>
                </a:cubicBezTo>
                <a:lnTo>
                  <a:pt x="30404" y="229"/>
                </a:lnTo>
                <a:cubicBezTo>
                  <a:pt x="29811" y="160"/>
                  <a:pt x="29194" y="92"/>
                  <a:pt x="28578" y="69"/>
                </a:cubicBezTo>
                <a:close/>
                <a:moveTo>
                  <a:pt x="23054" y="229"/>
                </a:moveTo>
                <a:cubicBezTo>
                  <a:pt x="22461" y="320"/>
                  <a:pt x="21845" y="411"/>
                  <a:pt x="21251" y="548"/>
                </a:cubicBezTo>
                <a:lnTo>
                  <a:pt x="21320" y="845"/>
                </a:lnTo>
                <a:cubicBezTo>
                  <a:pt x="21913" y="731"/>
                  <a:pt x="22507" y="639"/>
                  <a:pt x="23100" y="548"/>
                </a:cubicBezTo>
                <a:lnTo>
                  <a:pt x="23054" y="229"/>
                </a:lnTo>
                <a:close/>
                <a:moveTo>
                  <a:pt x="32230" y="525"/>
                </a:moveTo>
                <a:lnTo>
                  <a:pt x="32162" y="845"/>
                </a:lnTo>
                <a:cubicBezTo>
                  <a:pt x="32755" y="959"/>
                  <a:pt x="33349" y="1096"/>
                  <a:pt x="33942" y="1256"/>
                </a:cubicBezTo>
                <a:lnTo>
                  <a:pt x="34011" y="936"/>
                </a:lnTo>
                <a:cubicBezTo>
                  <a:pt x="33440" y="776"/>
                  <a:pt x="32824" y="639"/>
                  <a:pt x="32230" y="525"/>
                </a:cubicBezTo>
                <a:close/>
                <a:moveTo>
                  <a:pt x="19471" y="982"/>
                </a:moveTo>
                <a:cubicBezTo>
                  <a:pt x="18877" y="1142"/>
                  <a:pt x="18284" y="1347"/>
                  <a:pt x="17713" y="1552"/>
                </a:cubicBezTo>
                <a:lnTo>
                  <a:pt x="17827" y="1849"/>
                </a:lnTo>
                <a:cubicBezTo>
                  <a:pt x="18398" y="1644"/>
                  <a:pt x="18969" y="1461"/>
                  <a:pt x="19562" y="1301"/>
                </a:cubicBezTo>
                <a:lnTo>
                  <a:pt x="19471" y="982"/>
                </a:lnTo>
                <a:close/>
                <a:moveTo>
                  <a:pt x="35791" y="1461"/>
                </a:moveTo>
                <a:lnTo>
                  <a:pt x="35677" y="1781"/>
                </a:lnTo>
                <a:cubicBezTo>
                  <a:pt x="36247" y="1963"/>
                  <a:pt x="36818" y="2191"/>
                  <a:pt x="37389" y="2420"/>
                </a:cubicBezTo>
                <a:lnTo>
                  <a:pt x="37503" y="2123"/>
                </a:lnTo>
                <a:cubicBezTo>
                  <a:pt x="36955" y="1872"/>
                  <a:pt x="36362" y="1667"/>
                  <a:pt x="35791" y="1461"/>
                </a:cubicBezTo>
                <a:close/>
                <a:moveTo>
                  <a:pt x="16001" y="2237"/>
                </a:moveTo>
                <a:cubicBezTo>
                  <a:pt x="15454" y="2488"/>
                  <a:pt x="14906" y="2762"/>
                  <a:pt x="14358" y="3059"/>
                </a:cubicBezTo>
                <a:lnTo>
                  <a:pt x="14518" y="3333"/>
                </a:lnTo>
                <a:cubicBezTo>
                  <a:pt x="15043" y="3059"/>
                  <a:pt x="15591" y="2785"/>
                  <a:pt x="16138" y="2534"/>
                </a:cubicBezTo>
                <a:lnTo>
                  <a:pt x="16001" y="2237"/>
                </a:lnTo>
                <a:close/>
                <a:moveTo>
                  <a:pt x="39169" y="2876"/>
                </a:moveTo>
                <a:lnTo>
                  <a:pt x="39032" y="3173"/>
                </a:lnTo>
                <a:cubicBezTo>
                  <a:pt x="39580" y="3447"/>
                  <a:pt x="40105" y="3744"/>
                  <a:pt x="40630" y="4040"/>
                </a:cubicBezTo>
                <a:lnTo>
                  <a:pt x="40790" y="3766"/>
                </a:lnTo>
                <a:cubicBezTo>
                  <a:pt x="40265" y="3470"/>
                  <a:pt x="39717" y="3173"/>
                  <a:pt x="39169" y="2876"/>
                </a:cubicBezTo>
                <a:close/>
                <a:moveTo>
                  <a:pt x="12760" y="3995"/>
                </a:moveTo>
                <a:cubicBezTo>
                  <a:pt x="12258" y="4314"/>
                  <a:pt x="11733" y="4657"/>
                  <a:pt x="11254" y="5022"/>
                </a:cubicBezTo>
                <a:lnTo>
                  <a:pt x="11436" y="5273"/>
                </a:lnTo>
                <a:cubicBezTo>
                  <a:pt x="11916" y="4931"/>
                  <a:pt x="12441" y="4588"/>
                  <a:pt x="12943" y="4269"/>
                </a:cubicBezTo>
                <a:lnTo>
                  <a:pt x="12760" y="3995"/>
                </a:lnTo>
                <a:close/>
                <a:moveTo>
                  <a:pt x="42342" y="4771"/>
                </a:moveTo>
                <a:lnTo>
                  <a:pt x="42159" y="5045"/>
                </a:lnTo>
                <a:cubicBezTo>
                  <a:pt x="42661" y="5387"/>
                  <a:pt x="43141" y="5752"/>
                  <a:pt x="43620" y="6140"/>
                </a:cubicBezTo>
                <a:lnTo>
                  <a:pt x="43803" y="5889"/>
                </a:lnTo>
                <a:cubicBezTo>
                  <a:pt x="43346" y="5501"/>
                  <a:pt x="42844" y="5136"/>
                  <a:pt x="42342" y="4771"/>
                </a:cubicBezTo>
                <a:close/>
                <a:moveTo>
                  <a:pt x="9793" y="6163"/>
                </a:moveTo>
                <a:cubicBezTo>
                  <a:pt x="9336" y="6551"/>
                  <a:pt x="8880" y="6985"/>
                  <a:pt x="8446" y="7396"/>
                </a:cubicBezTo>
                <a:lnTo>
                  <a:pt x="8652" y="7624"/>
                </a:lnTo>
                <a:cubicBezTo>
                  <a:pt x="9085" y="7213"/>
                  <a:pt x="9542" y="6802"/>
                  <a:pt x="10021" y="6414"/>
                </a:cubicBezTo>
                <a:lnTo>
                  <a:pt x="9793" y="6163"/>
                </a:lnTo>
                <a:close/>
                <a:moveTo>
                  <a:pt x="45195" y="7099"/>
                </a:moveTo>
                <a:lnTo>
                  <a:pt x="44967" y="7327"/>
                </a:lnTo>
                <a:cubicBezTo>
                  <a:pt x="45423" y="7738"/>
                  <a:pt x="45857" y="8195"/>
                  <a:pt x="46245" y="8628"/>
                </a:cubicBezTo>
                <a:lnTo>
                  <a:pt x="46496" y="8400"/>
                </a:lnTo>
                <a:cubicBezTo>
                  <a:pt x="46085" y="7966"/>
                  <a:pt x="45651" y="7510"/>
                  <a:pt x="45195" y="7099"/>
                </a:cubicBezTo>
                <a:close/>
                <a:moveTo>
                  <a:pt x="7168" y="8742"/>
                </a:moveTo>
                <a:cubicBezTo>
                  <a:pt x="6757" y="9176"/>
                  <a:pt x="6346" y="9655"/>
                  <a:pt x="5981" y="10135"/>
                </a:cubicBezTo>
                <a:lnTo>
                  <a:pt x="6232" y="10340"/>
                </a:lnTo>
                <a:cubicBezTo>
                  <a:pt x="6597" y="9861"/>
                  <a:pt x="7008" y="9404"/>
                  <a:pt x="7396" y="8948"/>
                </a:cubicBezTo>
                <a:lnTo>
                  <a:pt x="7168" y="8742"/>
                </a:lnTo>
                <a:close/>
                <a:moveTo>
                  <a:pt x="47683" y="9815"/>
                </a:moveTo>
                <a:lnTo>
                  <a:pt x="47432" y="10021"/>
                </a:lnTo>
                <a:cubicBezTo>
                  <a:pt x="47820" y="10477"/>
                  <a:pt x="48185" y="10979"/>
                  <a:pt x="48527" y="11459"/>
                </a:cubicBezTo>
                <a:lnTo>
                  <a:pt x="48778" y="11276"/>
                </a:lnTo>
                <a:cubicBezTo>
                  <a:pt x="48436" y="10774"/>
                  <a:pt x="48071" y="10294"/>
                  <a:pt x="47683" y="9815"/>
                </a:cubicBezTo>
                <a:close/>
                <a:moveTo>
                  <a:pt x="49783" y="12828"/>
                </a:moveTo>
                <a:lnTo>
                  <a:pt x="49509" y="13011"/>
                </a:lnTo>
                <a:cubicBezTo>
                  <a:pt x="49806" y="13513"/>
                  <a:pt x="50102" y="14061"/>
                  <a:pt x="50376" y="14586"/>
                </a:cubicBezTo>
                <a:lnTo>
                  <a:pt x="50673" y="14449"/>
                </a:lnTo>
                <a:cubicBezTo>
                  <a:pt x="50399" y="13901"/>
                  <a:pt x="50080" y="13353"/>
                  <a:pt x="49783" y="12828"/>
                </a:cubicBezTo>
                <a:close/>
                <a:moveTo>
                  <a:pt x="51449" y="16115"/>
                </a:moveTo>
                <a:lnTo>
                  <a:pt x="51152" y="16252"/>
                </a:lnTo>
                <a:cubicBezTo>
                  <a:pt x="51381" y="16800"/>
                  <a:pt x="51609" y="17370"/>
                  <a:pt x="51791" y="17941"/>
                </a:cubicBezTo>
                <a:lnTo>
                  <a:pt x="52111" y="17827"/>
                </a:lnTo>
                <a:cubicBezTo>
                  <a:pt x="51906" y="17256"/>
                  <a:pt x="51677" y="16686"/>
                  <a:pt x="51449" y="16115"/>
                </a:cubicBezTo>
                <a:close/>
                <a:moveTo>
                  <a:pt x="1599" y="18192"/>
                </a:moveTo>
                <a:cubicBezTo>
                  <a:pt x="1393" y="18785"/>
                  <a:pt x="1211" y="19379"/>
                  <a:pt x="1028" y="19950"/>
                </a:cubicBezTo>
                <a:lnTo>
                  <a:pt x="1348" y="20041"/>
                </a:lnTo>
                <a:cubicBezTo>
                  <a:pt x="1507" y="19470"/>
                  <a:pt x="1690" y="18877"/>
                  <a:pt x="1895" y="18306"/>
                </a:cubicBezTo>
                <a:lnTo>
                  <a:pt x="1599" y="18192"/>
                </a:lnTo>
                <a:close/>
                <a:moveTo>
                  <a:pt x="52659" y="19584"/>
                </a:moveTo>
                <a:lnTo>
                  <a:pt x="52339" y="19676"/>
                </a:lnTo>
                <a:cubicBezTo>
                  <a:pt x="52522" y="20246"/>
                  <a:pt x="52659" y="20840"/>
                  <a:pt x="52796" y="21433"/>
                </a:cubicBezTo>
                <a:lnTo>
                  <a:pt x="53115" y="21365"/>
                </a:lnTo>
                <a:cubicBezTo>
                  <a:pt x="52978" y="20771"/>
                  <a:pt x="52819" y="20178"/>
                  <a:pt x="52659" y="19584"/>
                </a:cubicBezTo>
                <a:close/>
                <a:moveTo>
                  <a:pt x="594" y="21753"/>
                </a:moveTo>
                <a:cubicBezTo>
                  <a:pt x="480" y="22346"/>
                  <a:pt x="366" y="22962"/>
                  <a:pt x="275" y="23556"/>
                </a:cubicBezTo>
                <a:lnTo>
                  <a:pt x="594" y="23602"/>
                </a:lnTo>
                <a:cubicBezTo>
                  <a:pt x="686" y="23008"/>
                  <a:pt x="800" y="22415"/>
                  <a:pt x="914" y="21821"/>
                </a:cubicBezTo>
                <a:lnTo>
                  <a:pt x="594" y="21753"/>
                </a:lnTo>
                <a:close/>
                <a:moveTo>
                  <a:pt x="53435" y="23191"/>
                </a:moveTo>
                <a:lnTo>
                  <a:pt x="53115" y="23236"/>
                </a:lnTo>
                <a:cubicBezTo>
                  <a:pt x="53207" y="23830"/>
                  <a:pt x="53298" y="24446"/>
                  <a:pt x="53344" y="25040"/>
                </a:cubicBezTo>
                <a:lnTo>
                  <a:pt x="53663" y="25017"/>
                </a:lnTo>
                <a:cubicBezTo>
                  <a:pt x="53617" y="24400"/>
                  <a:pt x="53526" y="23784"/>
                  <a:pt x="53435" y="23191"/>
                </a:cubicBezTo>
                <a:close/>
                <a:moveTo>
                  <a:pt x="92" y="25382"/>
                </a:moveTo>
                <a:cubicBezTo>
                  <a:pt x="46" y="25884"/>
                  <a:pt x="24" y="26386"/>
                  <a:pt x="1" y="26888"/>
                </a:cubicBezTo>
                <a:cubicBezTo>
                  <a:pt x="1" y="27003"/>
                  <a:pt x="1" y="27117"/>
                  <a:pt x="1" y="27231"/>
                </a:cubicBezTo>
                <a:lnTo>
                  <a:pt x="320" y="27231"/>
                </a:lnTo>
                <a:cubicBezTo>
                  <a:pt x="320" y="27117"/>
                  <a:pt x="320" y="27003"/>
                  <a:pt x="320" y="26888"/>
                </a:cubicBezTo>
                <a:cubicBezTo>
                  <a:pt x="343" y="26409"/>
                  <a:pt x="366" y="25907"/>
                  <a:pt x="412" y="25405"/>
                </a:cubicBezTo>
                <a:lnTo>
                  <a:pt x="92" y="25382"/>
                </a:lnTo>
                <a:close/>
                <a:moveTo>
                  <a:pt x="53777" y="26843"/>
                </a:moveTo>
                <a:lnTo>
                  <a:pt x="53458" y="26866"/>
                </a:lnTo>
                <a:lnTo>
                  <a:pt x="53458" y="26888"/>
                </a:lnTo>
                <a:cubicBezTo>
                  <a:pt x="53481" y="27276"/>
                  <a:pt x="53481" y="27664"/>
                  <a:pt x="53481" y="28053"/>
                </a:cubicBezTo>
                <a:cubicBezTo>
                  <a:pt x="53481" y="28281"/>
                  <a:pt x="53481" y="28509"/>
                  <a:pt x="53481" y="28714"/>
                </a:cubicBezTo>
                <a:lnTo>
                  <a:pt x="53800" y="28714"/>
                </a:lnTo>
                <a:cubicBezTo>
                  <a:pt x="53800" y="28509"/>
                  <a:pt x="53800" y="28281"/>
                  <a:pt x="53800" y="28053"/>
                </a:cubicBezTo>
                <a:cubicBezTo>
                  <a:pt x="53800" y="27664"/>
                  <a:pt x="53800" y="27276"/>
                  <a:pt x="53777" y="26888"/>
                </a:cubicBezTo>
                <a:lnTo>
                  <a:pt x="53777" y="26843"/>
                </a:lnTo>
                <a:close/>
                <a:moveTo>
                  <a:pt x="366" y="29057"/>
                </a:moveTo>
                <a:lnTo>
                  <a:pt x="46" y="29080"/>
                </a:lnTo>
                <a:cubicBezTo>
                  <a:pt x="92" y="29673"/>
                  <a:pt x="161" y="30289"/>
                  <a:pt x="252" y="30906"/>
                </a:cubicBezTo>
                <a:lnTo>
                  <a:pt x="571" y="30860"/>
                </a:lnTo>
                <a:cubicBezTo>
                  <a:pt x="480" y="30244"/>
                  <a:pt x="412" y="29650"/>
                  <a:pt x="366" y="29057"/>
                </a:cubicBezTo>
                <a:close/>
                <a:moveTo>
                  <a:pt x="914" y="32640"/>
                </a:moveTo>
                <a:lnTo>
                  <a:pt x="617" y="32709"/>
                </a:lnTo>
                <a:cubicBezTo>
                  <a:pt x="754" y="33302"/>
                  <a:pt x="914" y="33896"/>
                  <a:pt x="1096" y="34489"/>
                </a:cubicBezTo>
                <a:lnTo>
                  <a:pt x="1393" y="34398"/>
                </a:lnTo>
                <a:cubicBezTo>
                  <a:pt x="1211" y="33827"/>
                  <a:pt x="1051" y="33234"/>
                  <a:pt x="914" y="32640"/>
                </a:cubicBezTo>
                <a:close/>
                <a:moveTo>
                  <a:pt x="2009" y="36110"/>
                </a:moveTo>
                <a:lnTo>
                  <a:pt x="1713" y="36247"/>
                </a:lnTo>
                <a:cubicBezTo>
                  <a:pt x="1918" y="36795"/>
                  <a:pt x="2169" y="37365"/>
                  <a:pt x="2420" y="37936"/>
                </a:cubicBezTo>
                <a:lnTo>
                  <a:pt x="2717" y="37799"/>
                </a:lnTo>
                <a:cubicBezTo>
                  <a:pt x="2466" y="37251"/>
                  <a:pt x="2215" y="36680"/>
                  <a:pt x="2009" y="36110"/>
                </a:cubicBezTo>
                <a:close/>
                <a:moveTo>
                  <a:pt x="3562" y="39419"/>
                </a:moveTo>
                <a:lnTo>
                  <a:pt x="3265" y="39579"/>
                </a:lnTo>
                <a:cubicBezTo>
                  <a:pt x="3562" y="40104"/>
                  <a:pt x="3881" y="40629"/>
                  <a:pt x="4223" y="41154"/>
                </a:cubicBezTo>
                <a:lnTo>
                  <a:pt x="4497" y="40972"/>
                </a:lnTo>
                <a:cubicBezTo>
                  <a:pt x="4155" y="40469"/>
                  <a:pt x="3858" y="39944"/>
                  <a:pt x="3562" y="39419"/>
                </a:cubicBezTo>
                <a:close/>
                <a:moveTo>
                  <a:pt x="5525" y="42478"/>
                </a:moveTo>
                <a:lnTo>
                  <a:pt x="5273" y="42661"/>
                </a:lnTo>
                <a:cubicBezTo>
                  <a:pt x="5639" y="43163"/>
                  <a:pt x="6004" y="43642"/>
                  <a:pt x="6415" y="44122"/>
                </a:cubicBezTo>
                <a:lnTo>
                  <a:pt x="6643" y="43916"/>
                </a:lnTo>
                <a:cubicBezTo>
                  <a:pt x="6255" y="43437"/>
                  <a:pt x="5890" y="42957"/>
                  <a:pt x="5525" y="42478"/>
                </a:cubicBezTo>
                <a:close/>
                <a:moveTo>
                  <a:pt x="7876" y="45263"/>
                </a:moveTo>
                <a:lnTo>
                  <a:pt x="7624" y="45491"/>
                </a:lnTo>
                <a:cubicBezTo>
                  <a:pt x="8058" y="45925"/>
                  <a:pt x="8492" y="46358"/>
                  <a:pt x="8948" y="46769"/>
                </a:cubicBezTo>
                <a:lnTo>
                  <a:pt x="9177" y="46541"/>
                </a:lnTo>
                <a:cubicBezTo>
                  <a:pt x="8720" y="46130"/>
                  <a:pt x="8286" y="45696"/>
                  <a:pt x="7876" y="45263"/>
                </a:cubicBezTo>
                <a:close/>
                <a:moveTo>
                  <a:pt x="10546" y="47728"/>
                </a:moveTo>
                <a:lnTo>
                  <a:pt x="10341" y="47979"/>
                </a:lnTo>
                <a:cubicBezTo>
                  <a:pt x="10820" y="48367"/>
                  <a:pt x="11322" y="48732"/>
                  <a:pt x="11801" y="49097"/>
                </a:cubicBezTo>
                <a:lnTo>
                  <a:pt x="12007" y="48824"/>
                </a:lnTo>
                <a:cubicBezTo>
                  <a:pt x="11505" y="48481"/>
                  <a:pt x="11025" y="48116"/>
                  <a:pt x="10546" y="47728"/>
                </a:cubicBezTo>
                <a:close/>
                <a:moveTo>
                  <a:pt x="42890" y="48778"/>
                </a:moveTo>
                <a:cubicBezTo>
                  <a:pt x="42387" y="49097"/>
                  <a:pt x="41885" y="49417"/>
                  <a:pt x="41337" y="49714"/>
                </a:cubicBezTo>
                <a:lnTo>
                  <a:pt x="41497" y="49988"/>
                </a:lnTo>
                <a:cubicBezTo>
                  <a:pt x="42045" y="49691"/>
                  <a:pt x="42570" y="49371"/>
                  <a:pt x="43072" y="49052"/>
                </a:cubicBezTo>
                <a:lnTo>
                  <a:pt x="42890" y="48778"/>
                </a:lnTo>
                <a:close/>
                <a:moveTo>
                  <a:pt x="13513" y="49828"/>
                </a:moveTo>
                <a:lnTo>
                  <a:pt x="13354" y="50102"/>
                </a:lnTo>
                <a:cubicBezTo>
                  <a:pt x="13879" y="50421"/>
                  <a:pt x="14404" y="50718"/>
                  <a:pt x="14951" y="51015"/>
                </a:cubicBezTo>
                <a:lnTo>
                  <a:pt x="15111" y="50718"/>
                </a:lnTo>
                <a:cubicBezTo>
                  <a:pt x="14563" y="50444"/>
                  <a:pt x="14038" y="50147"/>
                  <a:pt x="13513" y="49828"/>
                </a:cubicBezTo>
                <a:close/>
                <a:moveTo>
                  <a:pt x="39717" y="50535"/>
                </a:moveTo>
                <a:cubicBezTo>
                  <a:pt x="39192" y="50809"/>
                  <a:pt x="38621" y="51038"/>
                  <a:pt x="38051" y="51266"/>
                </a:cubicBezTo>
                <a:lnTo>
                  <a:pt x="38165" y="51563"/>
                </a:lnTo>
                <a:cubicBezTo>
                  <a:pt x="38735" y="51334"/>
                  <a:pt x="39306" y="51106"/>
                  <a:pt x="39854" y="50832"/>
                </a:cubicBezTo>
                <a:lnTo>
                  <a:pt x="39717" y="50535"/>
                </a:lnTo>
                <a:close/>
                <a:moveTo>
                  <a:pt x="16755" y="51494"/>
                </a:moveTo>
                <a:lnTo>
                  <a:pt x="16618" y="51791"/>
                </a:lnTo>
                <a:cubicBezTo>
                  <a:pt x="17188" y="52042"/>
                  <a:pt x="17759" y="52270"/>
                  <a:pt x="18330" y="52476"/>
                </a:cubicBezTo>
                <a:lnTo>
                  <a:pt x="18444" y="52156"/>
                </a:lnTo>
                <a:cubicBezTo>
                  <a:pt x="17873" y="51973"/>
                  <a:pt x="17302" y="51745"/>
                  <a:pt x="16755" y="51494"/>
                </a:cubicBezTo>
                <a:close/>
                <a:moveTo>
                  <a:pt x="36339" y="51882"/>
                </a:moveTo>
                <a:cubicBezTo>
                  <a:pt x="35768" y="52065"/>
                  <a:pt x="35175" y="52224"/>
                  <a:pt x="34581" y="52384"/>
                </a:cubicBezTo>
                <a:lnTo>
                  <a:pt x="34672" y="52704"/>
                </a:lnTo>
                <a:cubicBezTo>
                  <a:pt x="35266" y="52544"/>
                  <a:pt x="35859" y="52361"/>
                  <a:pt x="36430" y="52179"/>
                </a:cubicBezTo>
                <a:lnTo>
                  <a:pt x="36339" y="51882"/>
                </a:lnTo>
                <a:close/>
                <a:moveTo>
                  <a:pt x="20178" y="52704"/>
                </a:moveTo>
                <a:lnTo>
                  <a:pt x="20110" y="53001"/>
                </a:lnTo>
                <a:cubicBezTo>
                  <a:pt x="20703" y="53160"/>
                  <a:pt x="21297" y="53297"/>
                  <a:pt x="21890" y="53411"/>
                </a:cubicBezTo>
                <a:lnTo>
                  <a:pt x="21959" y="53092"/>
                </a:lnTo>
                <a:cubicBezTo>
                  <a:pt x="21365" y="52978"/>
                  <a:pt x="20772" y="52841"/>
                  <a:pt x="20178" y="52704"/>
                </a:cubicBezTo>
                <a:close/>
                <a:moveTo>
                  <a:pt x="32824" y="52795"/>
                </a:moveTo>
                <a:cubicBezTo>
                  <a:pt x="32230" y="52909"/>
                  <a:pt x="31614" y="53001"/>
                  <a:pt x="31020" y="53092"/>
                </a:cubicBezTo>
                <a:lnTo>
                  <a:pt x="31066" y="53411"/>
                </a:lnTo>
                <a:cubicBezTo>
                  <a:pt x="31682" y="53320"/>
                  <a:pt x="32276" y="53229"/>
                  <a:pt x="32869" y="53115"/>
                </a:cubicBezTo>
                <a:lnTo>
                  <a:pt x="32824" y="52795"/>
                </a:lnTo>
                <a:close/>
                <a:moveTo>
                  <a:pt x="29217" y="53320"/>
                </a:moveTo>
                <a:cubicBezTo>
                  <a:pt x="28624" y="53366"/>
                  <a:pt x="28007" y="53411"/>
                  <a:pt x="27391" y="53434"/>
                </a:cubicBezTo>
                <a:lnTo>
                  <a:pt x="27414" y="53754"/>
                </a:lnTo>
                <a:cubicBezTo>
                  <a:pt x="28030" y="53731"/>
                  <a:pt x="28647" y="53685"/>
                  <a:pt x="29240" y="53640"/>
                </a:cubicBezTo>
                <a:lnTo>
                  <a:pt x="29217" y="53320"/>
                </a:lnTo>
                <a:close/>
                <a:moveTo>
                  <a:pt x="23762" y="53343"/>
                </a:moveTo>
                <a:lnTo>
                  <a:pt x="23716" y="53662"/>
                </a:lnTo>
                <a:cubicBezTo>
                  <a:pt x="24333" y="53731"/>
                  <a:pt x="24949" y="53777"/>
                  <a:pt x="25565" y="53777"/>
                </a:cubicBezTo>
                <a:lnTo>
                  <a:pt x="25565" y="53457"/>
                </a:lnTo>
                <a:cubicBezTo>
                  <a:pt x="24972" y="53457"/>
                  <a:pt x="24355" y="53411"/>
                  <a:pt x="23762" y="53343"/>
                </a:cubicBezTo>
                <a:close/>
              </a:path>
            </a:pathLst>
          </a:custGeom>
          <a:solidFill>
            <a:schemeClr val="dk1"/>
          </a:solidFill>
          <a:ln cap="flat" cmpd="sng" w="9525">
            <a:solidFill>
              <a:schemeClr val="dk1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2646" name="Google Shape;2646;p19"/>
          <p:cNvSpPr/>
          <p:nvPr/>
        </p:nvSpPr>
        <p:spPr>
          <a:xfrm flipH="1" rot="-9654135">
            <a:off x="-412860" y="4454058"/>
            <a:ext cx="1637997" cy="799652"/>
          </a:xfrm>
          <a:custGeom>
            <a:rect b="b" l="l" r="r" t="t"/>
            <a:pathLst>
              <a:path extrusionOk="0" fill="none" h="29697" w="60831">
                <a:moveTo>
                  <a:pt x="4474" y="1"/>
                </a:moveTo>
                <a:cubicBezTo>
                  <a:pt x="4474" y="1"/>
                  <a:pt x="1096" y="1576"/>
                  <a:pt x="731" y="5844"/>
                </a:cubicBezTo>
                <a:cubicBezTo>
                  <a:pt x="1" y="14175"/>
                  <a:pt x="16549" y="24721"/>
                  <a:pt x="24812" y="26821"/>
                </a:cubicBezTo>
                <a:cubicBezTo>
                  <a:pt x="36202" y="29697"/>
                  <a:pt x="53709" y="28578"/>
                  <a:pt x="58251" y="19060"/>
                </a:cubicBezTo>
                <a:cubicBezTo>
                  <a:pt x="60830" y="13605"/>
                  <a:pt x="58251" y="8378"/>
                  <a:pt x="58251" y="8378"/>
                </a:cubicBezTo>
              </a:path>
            </a:pathLst>
          </a:custGeom>
          <a:noFill/>
          <a:ln cap="flat" cmpd="sng" w="18825">
            <a:solidFill>
              <a:schemeClr val="dk1"/>
            </a:solidFill>
            <a:prstDash val="dash"/>
            <a:miter lim="22825"/>
            <a:headEnd len="sm" w="sm" type="none"/>
            <a:tailEnd len="sm" w="sm" type="none"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2647" name="Google Shape;2647;p19"/>
          <p:cNvSpPr/>
          <p:nvPr/>
        </p:nvSpPr>
        <p:spPr>
          <a:xfrm flipH="1" rot="-9654135">
            <a:off x="-287612" y="4347087"/>
            <a:ext cx="1506459" cy="1199760"/>
          </a:xfrm>
          <a:custGeom>
            <a:rect b="b" l="l" r="r" t="t"/>
            <a:pathLst>
              <a:path extrusionOk="0" fill="none" h="44556" w="55946">
                <a:moveTo>
                  <a:pt x="936" y="32093"/>
                </a:moveTo>
                <a:cubicBezTo>
                  <a:pt x="936" y="32093"/>
                  <a:pt x="0" y="34877"/>
                  <a:pt x="2762" y="38141"/>
                </a:cubicBezTo>
                <a:cubicBezTo>
                  <a:pt x="8149" y="44555"/>
                  <a:pt x="26386" y="42364"/>
                  <a:pt x="34284" y="37593"/>
                </a:cubicBezTo>
                <a:cubicBezTo>
                  <a:pt x="44327" y="31522"/>
                  <a:pt x="55945" y="17484"/>
                  <a:pt x="52407" y="7555"/>
                </a:cubicBezTo>
                <a:cubicBezTo>
                  <a:pt x="50399" y="1872"/>
                  <a:pt x="44875" y="0"/>
                  <a:pt x="44875" y="0"/>
                </a:cubicBezTo>
              </a:path>
            </a:pathLst>
          </a:custGeom>
          <a:noFill/>
          <a:ln cap="flat" cmpd="sng" w="18825">
            <a:solidFill>
              <a:schemeClr val="accent5"/>
            </a:solidFill>
            <a:prstDash val="dash"/>
            <a:miter lim="22825"/>
            <a:headEnd len="sm" w="sm" type="none"/>
            <a:tailEnd len="sm" w="sm" type="none"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2648" name="Google Shape;2648;p19"/>
          <p:cNvGrpSpPr/>
          <p:nvPr/>
        </p:nvGrpSpPr>
        <p:grpSpPr>
          <a:xfrm rot="6796897">
            <a:off x="62141" y="294763"/>
            <a:ext cx="687992" cy="489470"/>
            <a:chOff x="376594" y="3672194"/>
            <a:chExt cx="1765775" cy="1256257"/>
          </a:xfrm>
        </p:grpSpPr>
        <p:sp>
          <p:nvSpPr>
            <p:cNvPr id="2649" name="Google Shape;2649;p19"/>
            <p:cNvSpPr/>
            <p:nvPr/>
          </p:nvSpPr>
          <p:spPr>
            <a:xfrm>
              <a:off x="376594" y="3672194"/>
              <a:ext cx="1765775" cy="1256257"/>
            </a:xfrm>
            <a:custGeom>
              <a:rect b="b" l="l" r="r" t="t"/>
              <a:pathLst>
                <a:path extrusionOk="0" h="54149" w="76111">
                  <a:moveTo>
                    <a:pt x="72372" y="0"/>
                  </a:moveTo>
                  <a:cubicBezTo>
                    <a:pt x="72372" y="0"/>
                    <a:pt x="3921" y="1429"/>
                    <a:pt x="1641" y="4104"/>
                  </a:cubicBezTo>
                  <a:cubicBezTo>
                    <a:pt x="0" y="6049"/>
                    <a:pt x="2037" y="49332"/>
                    <a:pt x="2584" y="52889"/>
                  </a:cubicBezTo>
                  <a:cubicBezTo>
                    <a:pt x="2713" y="53793"/>
                    <a:pt x="9261" y="54148"/>
                    <a:pt x="18362" y="54148"/>
                  </a:cubicBezTo>
                  <a:cubicBezTo>
                    <a:pt x="39235" y="54148"/>
                    <a:pt x="73533" y="52280"/>
                    <a:pt x="74591" y="50883"/>
                  </a:cubicBezTo>
                  <a:cubicBezTo>
                    <a:pt x="76111" y="48846"/>
                    <a:pt x="72372" y="0"/>
                    <a:pt x="72372" y="0"/>
                  </a:cubicBezTo>
                  <a:close/>
                </a:path>
              </a:pathLst>
            </a:custGeom>
            <a:solidFill>
              <a:schemeClr val="lt1"/>
            </a:solidFill>
            <a:ln cap="flat" cmpd="sng" w="25825">
              <a:solidFill>
                <a:schemeClr val="dk1"/>
              </a:solidFill>
              <a:prstDash val="solid"/>
              <a:miter lim="30395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50" name="Google Shape;2650;p19"/>
            <p:cNvSpPr/>
            <p:nvPr/>
          </p:nvSpPr>
          <p:spPr>
            <a:xfrm>
              <a:off x="473894" y="3738477"/>
              <a:ext cx="1545793" cy="1118426"/>
            </a:xfrm>
            <a:custGeom>
              <a:rect b="b" l="l" r="r" t="t"/>
              <a:pathLst>
                <a:path extrusionOk="0" h="48208" w="66629">
                  <a:moveTo>
                    <a:pt x="64561" y="1"/>
                  </a:moveTo>
                  <a:lnTo>
                    <a:pt x="1" y="2949"/>
                  </a:lnTo>
                  <a:lnTo>
                    <a:pt x="2068" y="48208"/>
                  </a:lnTo>
                  <a:lnTo>
                    <a:pt x="66628" y="45229"/>
                  </a:lnTo>
                  <a:lnTo>
                    <a:pt x="64561" y="1"/>
                  </a:ln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51" name="Google Shape;2651;p19"/>
            <p:cNvSpPr/>
            <p:nvPr/>
          </p:nvSpPr>
          <p:spPr>
            <a:xfrm>
              <a:off x="990094" y="3737781"/>
              <a:ext cx="1030289" cy="1094460"/>
            </a:xfrm>
            <a:custGeom>
              <a:rect b="b" l="l" r="r" t="t"/>
              <a:pathLst>
                <a:path extrusionOk="0" h="47175" w="44409">
                  <a:moveTo>
                    <a:pt x="0" y="1946"/>
                  </a:moveTo>
                  <a:lnTo>
                    <a:pt x="42311" y="0"/>
                  </a:lnTo>
                  <a:lnTo>
                    <a:pt x="44408" y="45290"/>
                  </a:lnTo>
                  <a:lnTo>
                    <a:pt x="2949" y="47174"/>
                  </a:lnTo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52" name="Google Shape;2652;p19"/>
            <p:cNvSpPr/>
            <p:nvPr/>
          </p:nvSpPr>
          <p:spPr>
            <a:xfrm>
              <a:off x="1335728" y="3749056"/>
              <a:ext cx="394818" cy="192235"/>
            </a:xfrm>
            <a:custGeom>
              <a:rect b="b" l="l" r="r" t="t"/>
              <a:pathLst>
                <a:path extrusionOk="0" h="8286" w="17018">
                  <a:moveTo>
                    <a:pt x="16835" y="1"/>
                  </a:moveTo>
                  <a:lnTo>
                    <a:pt x="1121" y="730"/>
                  </a:lnTo>
                  <a:cubicBezTo>
                    <a:pt x="1212" y="1156"/>
                    <a:pt x="1334" y="1611"/>
                    <a:pt x="1546" y="2007"/>
                  </a:cubicBezTo>
                  <a:cubicBezTo>
                    <a:pt x="1481" y="1999"/>
                    <a:pt x="1419" y="1995"/>
                    <a:pt x="1360" y="1995"/>
                  </a:cubicBezTo>
                  <a:cubicBezTo>
                    <a:pt x="288" y="1995"/>
                    <a:pt x="210" y="3237"/>
                    <a:pt x="1334" y="3496"/>
                  </a:cubicBezTo>
                  <a:cubicBezTo>
                    <a:pt x="574" y="3709"/>
                    <a:pt x="574" y="4226"/>
                    <a:pt x="1090" y="4773"/>
                  </a:cubicBezTo>
                  <a:cubicBezTo>
                    <a:pt x="100" y="4823"/>
                    <a:pt x="1" y="5639"/>
                    <a:pt x="723" y="5639"/>
                  </a:cubicBezTo>
                  <a:cubicBezTo>
                    <a:pt x="865" y="5639"/>
                    <a:pt x="1038" y="5607"/>
                    <a:pt x="1242" y="5533"/>
                  </a:cubicBezTo>
                  <a:lnTo>
                    <a:pt x="1242" y="5533"/>
                  </a:lnTo>
                  <a:cubicBezTo>
                    <a:pt x="277" y="7104"/>
                    <a:pt x="1752" y="8286"/>
                    <a:pt x="2900" y="8286"/>
                  </a:cubicBezTo>
                  <a:cubicBezTo>
                    <a:pt x="3594" y="8286"/>
                    <a:pt x="4169" y="7852"/>
                    <a:pt x="4008" y="6809"/>
                  </a:cubicBezTo>
                  <a:lnTo>
                    <a:pt x="4008" y="6809"/>
                  </a:lnTo>
                  <a:cubicBezTo>
                    <a:pt x="4158" y="6854"/>
                    <a:pt x="4304" y="6874"/>
                    <a:pt x="4443" y="6874"/>
                  </a:cubicBezTo>
                  <a:cubicBezTo>
                    <a:pt x="5353" y="6874"/>
                    <a:pt x="5974" y="5987"/>
                    <a:pt x="5315" y="4985"/>
                  </a:cubicBezTo>
                  <a:lnTo>
                    <a:pt x="5315" y="4985"/>
                  </a:lnTo>
                  <a:cubicBezTo>
                    <a:pt x="5584" y="5151"/>
                    <a:pt x="5863" y="5242"/>
                    <a:pt x="6155" y="5242"/>
                  </a:cubicBezTo>
                  <a:cubicBezTo>
                    <a:pt x="6557" y="5242"/>
                    <a:pt x="6985" y="5069"/>
                    <a:pt x="7443" y="4681"/>
                  </a:cubicBezTo>
                  <a:lnTo>
                    <a:pt x="7443" y="4681"/>
                  </a:lnTo>
                  <a:cubicBezTo>
                    <a:pt x="7324" y="5443"/>
                    <a:pt x="7745" y="6130"/>
                    <a:pt x="8386" y="6130"/>
                  </a:cubicBezTo>
                  <a:cubicBezTo>
                    <a:pt x="8564" y="6130"/>
                    <a:pt x="8758" y="6077"/>
                    <a:pt x="8963" y="5958"/>
                  </a:cubicBezTo>
                  <a:lnTo>
                    <a:pt x="8963" y="5958"/>
                  </a:lnTo>
                  <a:cubicBezTo>
                    <a:pt x="8416" y="7223"/>
                    <a:pt x="9547" y="7878"/>
                    <a:pt x="10717" y="7878"/>
                  </a:cubicBezTo>
                  <a:cubicBezTo>
                    <a:pt x="11825" y="7878"/>
                    <a:pt x="12969" y="7291"/>
                    <a:pt x="12762" y="6080"/>
                  </a:cubicBezTo>
                  <a:cubicBezTo>
                    <a:pt x="14708" y="6080"/>
                    <a:pt x="14313" y="4134"/>
                    <a:pt x="13218" y="3405"/>
                  </a:cubicBezTo>
                  <a:lnTo>
                    <a:pt x="13218" y="3405"/>
                  </a:lnTo>
                  <a:cubicBezTo>
                    <a:pt x="13304" y="3420"/>
                    <a:pt x="13385" y="3427"/>
                    <a:pt x="13463" y="3427"/>
                  </a:cubicBezTo>
                  <a:cubicBezTo>
                    <a:pt x="14186" y="3427"/>
                    <a:pt x="14579" y="2817"/>
                    <a:pt x="14799" y="2159"/>
                  </a:cubicBezTo>
                  <a:cubicBezTo>
                    <a:pt x="15003" y="2847"/>
                    <a:pt x="15299" y="3109"/>
                    <a:pt x="15607" y="3109"/>
                  </a:cubicBezTo>
                  <a:cubicBezTo>
                    <a:pt x="16168" y="3109"/>
                    <a:pt x="16770" y="2236"/>
                    <a:pt x="16927" y="1490"/>
                  </a:cubicBezTo>
                  <a:cubicBezTo>
                    <a:pt x="17018" y="943"/>
                    <a:pt x="16987" y="456"/>
                    <a:pt x="16835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53" name="Google Shape;2653;p19"/>
            <p:cNvSpPr/>
            <p:nvPr/>
          </p:nvSpPr>
          <p:spPr>
            <a:xfrm>
              <a:off x="1366166" y="3749056"/>
              <a:ext cx="363683" cy="192282"/>
            </a:xfrm>
            <a:custGeom>
              <a:rect b="b" l="l" r="r" t="t"/>
              <a:pathLst>
                <a:path extrusionOk="0" h="8288" w="15676">
                  <a:moveTo>
                    <a:pt x="15463" y="1"/>
                  </a:moveTo>
                  <a:lnTo>
                    <a:pt x="6952" y="396"/>
                  </a:lnTo>
                  <a:cubicBezTo>
                    <a:pt x="7154" y="1030"/>
                    <a:pt x="7629" y="1555"/>
                    <a:pt x="8379" y="1555"/>
                  </a:cubicBezTo>
                  <a:cubicBezTo>
                    <a:pt x="8419" y="1555"/>
                    <a:pt x="8460" y="1554"/>
                    <a:pt x="8502" y="1551"/>
                  </a:cubicBezTo>
                  <a:lnTo>
                    <a:pt x="8502" y="1551"/>
                  </a:lnTo>
                  <a:cubicBezTo>
                    <a:pt x="8411" y="1703"/>
                    <a:pt x="8289" y="1915"/>
                    <a:pt x="8137" y="2007"/>
                  </a:cubicBezTo>
                  <a:cubicBezTo>
                    <a:pt x="8198" y="2007"/>
                    <a:pt x="8411" y="2128"/>
                    <a:pt x="8411" y="2219"/>
                  </a:cubicBezTo>
                  <a:cubicBezTo>
                    <a:pt x="7955" y="2371"/>
                    <a:pt x="7499" y="2584"/>
                    <a:pt x="7408" y="3040"/>
                  </a:cubicBezTo>
                  <a:cubicBezTo>
                    <a:pt x="6754" y="2590"/>
                    <a:pt x="5852" y="2333"/>
                    <a:pt x="4962" y="2333"/>
                  </a:cubicBezTo>
                  <a:cubicBezTo>
                    <a:pt x="4528" y="2333"/>
                    <a:pt x="4098" y="2394"/>
                    <a:pt x="3700" y="2523"/>
                  </a:cubicBezTo>
                  <a:cubicBezTo>
                    <a:pt x="2940" y="2675"/>
                    <a:pt x="1298" y="3830"/>
                    <a:pt x="2636" y="4529"/>
                  </a:cubicBezTo>
                  <a:cubicBezTo>
                    <a:pt x="1478" y="4559"/>
                    <a:pt x="1" y="6387"/>
                    <a:pt x="1632" y="6387"/>
                  </a:cubicBezTo>
                  <a:cubicBezTo>
                    <a:pt x="1671" y="6387"/>
                    <a:pt x="1712" y="6386"/>
                    <a:pt x="1754" y="6384"/>
                  </a:cubicBezTo>
                  <a:lnTo>
                    <a:pt x="1754" y="6384"/>
                  </a:lnTo>
                  <a:cubicBezTo>
                    <a:pt x="1116" y="6627"/>
                    <a:pt x="751" y="7539"/>
                    <a:pt x="1663" y="7569"/>
                  </a:cubicBezTo>
                  <a:cubicBezTo>
                    <a:pt x="1329" y="7721"/>
                    <a:pt x="964" y="7843"/>
                    <a:pt x="660" y="8055"/>
                  </a:cubicBezTo>
                  <a:cubicBezTo>
                    <a:pt x="958" y="8205"/>
                    <a:pt x="1288" y="8288"/>
                    <a:pt x="1595" y="8288"/>
                  </a:cubicBezTo>
                  <a:cubicBezTo>
                    <a:pt x="2289" y="8288"/>
                    <a:pt x="2865" y="7863"/>
                    <a:pt x="2696" y="6809"/>
                  </a:cubicBezTo>
                  <a:lnTo>
                    <a:pt x="2696" y="6809"/>
                  </a:lnTo>
                  <a:cubicBezTo>
                    <a:pt x="2845" y="6854"/>
                    <a:pt x="2991" y="6876"/>
                    <a:pt x="3131" y="6876"/>
                  </a:cubicBezTo>
                  <a:cubicBezTo>
                    <a:pt x="4023" y="6876"/>
                    <a:pt x="4660" y="6010"/>
                    <a:pt x="4003" y="4985"/>
                  </a:cubicBezTo>
                  <a:lnTo>
                    <a:pt x="4003" y="4985"/>
                  </a:lnTo>
                  <a:cubicBezTo>
                    <a:pt x="4269" y="5162"/>
                    <a:pt x="4540" y="5255"/>
                    <a:pt x="4824" y="5255"/>
                  </a:cubicBezTo>
                  <a:cubicBezTo>
                    <a:pt x="5224" y="5255"/>
                    <a:pt x="5652" y="5072"/>
                    <a:pt x="6131" y="4681"/>
                  </a:cubicBezTo>
                  <a:lnTo>
                    <a:pt x="6131" y="4681"/>
                  </a:lnTo>
                  <a:cubicBezTo>
                    <a:pt x="6012" y="5443"/>
                    <a:pt x="6415" y="6130"/>
                    <a:pt x="7062" y="6130"/>
                  </a:cubicBezTo>
                  <a:cubicBezTo>
                    <a:pt x="7241" y="6130"/>
                    <a:pt x="7440" y="6077"/>
                    <a:pt x="7651" y="5958"/>
                  </a:cubicBezTo>
                  <a:lnTo>
                    <a:pt x="7651" y="5958"/>
                  </a:lnTo>
                  <a:cubicBezTo>
                    <a:pt x="7105" y="7238"/>
                    <a:pt x="8226" y="7901"/>
                    <a:pt x="9393" y="7901"/>
                  </a:cubicBezTo>
                  <a:cubicBezTo>
                    <a:pt x="10497" y="7901"/>
                    <a:pt x="11643" y="7307"/>
                    <a:pt x="11450" y="6080"/>
                  </a:cubicBezTo>
                  <a:cubicBezTo>
                    <a:pt x="13365" y="6080"/>
                    <a:pt x="13001" y="4134"/>
                    <a:pt x="11906" y="3435"/>
                  </a:cubicBezTo>
                  <a:lnTo>
                    <a:pt x="11906" y="3435"/>
                  </a:lnTo>
                  <a:cubicBezTo>
                    <a:pt x="11986" y="3449"/>
                    <a:pt x="12062" y="3456"/>
                    <a:pt x="12135" y="3456"/>
                  </a:cubicBezTo>
                  <a:cubicBezTo>
                    <a:pt x="12841" y="3456"/>
                    <a:pt x="13239" y="2820"/>
                    <a:pt x="13487" y="2159"/>
                  </a:cubicBezTo>
                  <a:cubicBezTo>
                    <a:pt x="13693" y="2852"/>
                    <a:pt x="13991" y="3117"/>
                    <a:pt x="14300" y="3117"/>
                  </a:cubicBezTo>
                  <a:cubicBezTo>
                    <a:pt x="14857" y="3117"/>
                    <a:pt x="15447" y="2253"/>
                    <a:pt x="15584" y="1490"/>
                  </a:cubicBezTo>
                  <a:cubicBezTo>
                    <a:pt x="15675" y="943"/>
                    <a:pt x="15615" y="456"/>
                    <a:pt x="15463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54" name="Google Shape;2654;p19"/>
            <p:cNvSpPr/>
            <p:nvPr/>
          </p:nvSpPr>
          <p:spPr>
            <a:xfrm>
              <a:off x="1551674" y="4217069"/>
              <a:ext cx="431334" cy="435046"/>
            </a:xfrm>
            <a:custGeom>
              <a:rect b="b" l="l" r="r" t="t"/>
              <a:pathLst>
                <a:path extrusionOk="0" h="18752" w="18592">
                  <a:moveTo>
                    <a:pt x="15257" y="1"/>
                  </a:moveTo>
                  <a:cubicBezTo>
                    <a:pt x="14446" y="1"/>
                    <a:pt x="13644" y="504"/>
                    <a:pt x="13759" y="1864"/>
                  </a:cubicBezTo>
                  <a:cubicBezTo>
                    <a:pt x="13667" y="1743"/>
                    <a:pt x="13546" y="1560"/>
                    <a:pt x="13455" y="1469"/>
                  </a:cubicBezTo>
                  <a:cubicBezTo>
                    <a:pt x="12482" y="1986"/>
                    <a:pt x="12938" y="2624"/>
                    <a:pt x="12482" y="3232"/>
                  </a:cubicBezTo>
                  <a:cubicBezTo>
                    <a:pt x="12239" y="3566"/>
                    <a:pt x="11783" y="3810"/>
                    <a:pt x="11509" y="4114"/>
                  </a:cubicBezTo>
                  <a:cubicBezTo>
                    <a:pt x="11556" y="3241"/>
                    <a:pt x="11072" y="2916"/>
                    <a:pt x="10551" y="2916"/>
                  </a:cubicBezTo>
                  <a:cubicBezTo>
                    <a:pt x="9711" y="2916"/>
                    <a:pt x="8776" y="3759"/>
                    <a:pt x="9807" y="4509"/>
                  </a:cubicBezTo>
                  <a:cubicBezTo>
                    <a:pt x="8956" y="4965"/>
                    <a:pt x="8652" y="5816"/>
                    <a:pt x="9199" y="6545"/>
                  </a:cubicBezTo>
                  <a:cubicBezTo>
                    <a:pt x="8531" y="6788"/>
                    <a:pt x="7710" y="7244"/>
                    <a:pt x="8044" y="7913"/>
                  </a:cubicBezTo>
                  <a:cubicBezTo>
                    <a:pt x="7406" y="7943"/>
                    <a:pt x="7102" y="7974"/>
                    <a:pt x="6768" y="8582"/>
                  </a:cubicBezTo>
                  <a:cubicBezTo>
                    <a:pt x="6903" y="6988"/>
                    <a:pt x="6230" y="6392"/>
                    <a:pt x="5350" y="6392"/>
                  </a:cubicBezTo>
                  <a:cubicBezTo>
                    <a:pt x="3259" y="6392"/>
                    <a:pt x="0" y="9757"/>
                    <a:pt x="3637" y="11105"/>
                  </a:cubicBezTo>
                  <a:cubicBezTo>
                    <a:pt x="3120" y="11712"/>
                    <a:pt x="3272" y="12077"/>
                    <a:pt x="3941" y="12229"/>
                  </a:cubicBezTo>
                  <a:cubicBezTo>
                    <a:pt x="3485" y="12655"/>
                    <a:pt x="3515" y="13141"/>
                    <a:pt x="3941" y="13597"/>
                  </a:cubicBezTo>
                  <a:cubicBezTo>
                    <a:pt x="2543" y="13901"/>
                    <a:pt x="749" y="15026"/>
                    <a:pt x="992" y="16576"/>
                  </a:cubicBezTo>
                  <a:lnTo>
                    <a:pt x="901" y="16728"/>
                  </a:lnTo>
                  <a:cubicBezTo>
                    <a:pt x="1360" y="17835"/>
                    <a:pt x="2502" y="18751"/>
                    <a:pt x="3582" y="18751"/>
                  </a:cubicBezTo>
                  <a:cubicBezTo>
                    <a:pt x="4220" y="18751"/>
                    <a:pt x="4838" y="18431"/>
                    <a:pt x="5278" y="17640"/>
                  </a:cubicBezTo>
                  <a:cubicBezTo>
                    <a:pt x="5400" y="17822"/>
                    <a:pt x="5582" y="17883"/>
                    <a:pt x="5704" y="18096"/>
                  </a:cubicBezTo>
                  <a:cubicBezTo>
                    <a:pt x="5765" y="17792"/>
                    <a:pt x="6220" y="17548"/>
                    <a:pt x="6312" y="17244"/>
                  </a:cubicBezTo>
                  <a:cubicBezTo>
                    <a:pt x="6525" y="17535"/>
                    <a:pt x="6781" y="17653"/>
                    <a:pt x="7045" y="17653"/>
                  </a:cubicBezTo>
                  <a:cubicBezTo>
                    <a:pt x="7610" y="17653"/>
                    <a:pt x="8210" y="17114"/>
                    <a:pt x="8500" y="16576"/>
                  </a:cubicBezTo>
                  <a:cubicBezTo>
                    <a:pt x="9530" y="17523"/>
                    <a:pt x="10652" y="17921"/>
                    <a:pt x="11730" y="17921"/>
                  </a:cubicBezTo>
                  <a:cubicBezTo>
                    <a:pt x="15425" y="17921"/>
                    <a:pt x="18591" y="13237"/>
                    <a:pt x="15674" y="9919"/>
                  </a:cubicBezTo>
                  <a:cubicBezTo>
                    <a:pt x="16433" y="8886"/>
                    <a:pt x="15825" y="7761"/>
                    <a:pt x="15370" y="7609"/>
                  </a:cubicBezTo>
                  <a:cubicBezTo>
                    <a:pt x="14731" y="7366"/>
                    <a:pt x="15917" y="6880"/>
                    <a:pt x="16251" y="6150"/>
                  </a:cubicBezTo>
                  <a:cubicBezTo>
                    <a:pt x="17436" y="3688"/>
                    <a:pt x="15795" y="3536"/>
                    <a:pt x="16737" y="1408"/>
                  </a:cubicBezTo>
                  <a:cubicBezTo>
                    <a:pt x="17091" y="636"/>
                    <a:pt x="16169" y="1"/>
                    <a:pt x="15257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55" name="Google Shape;2655;p19"/>
            <p:cNvSpPr/>
            <p:nvPr/>
          </p:nvSpPr>
          <p:spPr>
            <a:xfrm>
              <a:off x="1659298" y="4314602"/>
              <a:ext cx="318698" cy="319464"/>
            </a:xfrm>
            <a:custGeom>
              <a:rect b="b" l="l" r="r" t="t"/>
              <a:pathLst>
                <a:path extrusionOk="0" h="13770" w="13737">
                  <a:moveTo>
                    <a:pt x="8937" y="1"/>
                  </a:moveTo>
                  <a:lnTo>
                    <a:pt x="8937" y="1"/>
                  </a:lnTo>
                  <a:cubicBezTo>
                    <a:pt x="8147" y="183"/>
                    <a:pt x="7265" y="943"/>
                    <a:pt x="7691" y="1855"/>
                  </a:cubicBezTo>
                  <a:cubicBezTo>
                    <a:pt x="7639" y="1850"/>
                    <a:pt x="7586" y="1847"/>
                    <a:pt x="7533" y="1847"/>
                  </a:cubicBezTo>
                  <a:cubicBezTo>
                    <a:pt x="6936" y="1847"/>
                    <a:pt x="6318" y="2168"/>
                    <a:pt x="6597" y="2949"/>
                  </a:cubicBezTo>
                  <a:cubicBezTo>
                    <a:pt x="6473" y="2921"/>
                    <a:pt x="6349" y="2907"/>
                    <a:pt x="6228" y="2907"/>
                  </a:cubicBezTo>
                  <a:cubicBezTo>
                    <a:pt x="5311" y="2907"/>
                    <a:pt x="4568" y="3681"/>
                    <a:pt x="5320" y="4621"/>
                  </a:cubicBezTo>
                  <a:cubicBezTo>
                    <a:pt x="5138" y="4549"/>
                    <a:pt x="4951" y="4517"/>
                    <a:pt x="4769" y="4517"/>
                  </a:cubicBezTo>
                  <a:cubicBezTo>
                    <a:pt x="3792" y="4517"/>
                    <a:pt x="2946" y="5452"/>
                    <a:pt x="3740" y="6323"/>
                  </a:cubicBezTo>
                  <a:cubicBezTo>
                    <a:pt x="3499" y="6094"/>
                    <a:pt x="3110" y="5970"/>
                    <a:pt x="2772" y="5970"/>
                  </a:cubicBezTo>
                  <a:cubicBezTo>
                    <a:pt x="2256" y="5970"/>
                    <a:pt x="1858" y="6258"/>
                    <a:pt x="2281" y="6901"/>
                  </a:cubicBezTo>
                  <a:cubicBezTo>
                    <a:pt x="2036" y="6699"/>
                    <a:pt x="1804" y="6618"/>
                    <a:pt x="1602" y="6618"/>
                  </a:cubicBezTo>
                  <a:cubicBezTo>
                    <a:pt x="799" y="6618"/>
                    <a:pt x="470" y="7904"/>
                    <a:pt x="1733" y="8025"/>
                  </a:cubicBezTo>
                  <a:cubicBezTo>
                    <a:pt x="728" y="8084"/>
                    <a:pt x="845" y="9122"/>
                    <a:pt x="1692" y="9122"/>
                  </a:cubicBezTo>
                  <a:cubicBezTo>
                    <a:pt x="1715" y="9122"/>
                    <a:pt x="1739" y="9121"/>
                    <a:pt x="1764" y="9119"/>
                  </a:cubicBezTo>
                  <a:lnTo>
                    <a:pt x="1764" y="9119"/>
                  </a:lnTo>
                  <a:cubicBezTo>
                    <a:pt x="852" y="9241"/>
                    <a:pt x="1" y="10031"/>
                    <a:pt x="31" y="11034"/>
                  </a:cubicBezTo>
                  <a:lnTo>
                    <a:pt x="92" y="11095"/>
                  </a:lnTo>
                  <a:cubicBezTo>
                    <a:pt x="31" y="12311"/>
                    <a:pt x="396" y="13162"/>
                    <a:pt x="1126" y="13770"/>
                  </a:cubicBezTo>
                  <a:cubicBezTo>
                    <a:pt x="1277" y="13527"/>
                    <a:pt x="1612" y="13314"/>
                    <a:pt x="1703" y="13040"/>
                  </a:cubicBezTo>
                  <a:cubicBezTo>
                    <a:pt x="1909" y="13335"/>
                    <a:pt x="2166" y="13455"/>
                    <a:pt x="2434" y="13455"/>
                  </a:cubicBezTo>
                  <a:cubicBezTo>
                    <a:pt x="2995" y="13455"/>
                    <a:pt x="3603" y="12927"/>
                    <a:pt x="3892" y="12372"/>
                  </a:cubicBezTo>
                  <a:cubicBezTo>
                    <a:pt x="4921" y="13316"/>
                    <a:pt x="6044" y="13713"/>
                    <a:pt x="7123" y="13713"/>
                  </a:cubicBezTo>
                  <a:cubicBezTo>
                    <a:pt x="10667" y="13713"/>
                    <a:pt x="13736" y="9433"/>
                    <a:pt x="11430" y="6171"/>
                  </a:cubicBezTo>
                  <a:lnTo>
                    <a:pt x="11430" y="6171"/>
                  </a:lnTo>
                  <a:cubicBezTo>
                    <a:pt x="10883" y="6597"/>
                    <a:pt x="11247" y="7448"/>
                    <a:pt x="10822" y="8056"/>
                  </a:cubicBezTo>
                  <a:cubicBezTo>
                    <a:pt x="10579" y="8481"/>
                    <a:pt x="9636" y="8299"/>
                    <a:pt x="9606" y="8876"/>
                  </a:cubicBezTo>
                  <a:cubicBezTo>
                    <a:pt x="8572" y="7600"/>
                    <a:pt x="9272" y="6657"/>
                    <a:pt x="9363" y="5168"/>
                  </a:cubicBezTo>
                  <a:cubicBezTo>
                    <a:pt x="9484" y="4469"/>
                    <a:pt x="8177" y="3527"/>
                    <a:pt x="10001" y="2037"/>
                  </a:cubicBezTo>
                  <a:cubicBezTo>
                    <a:pt x="9393" y="1521"/>
                    <a:pt x="8633" y="761"/>
                    <a:pt x="8937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56" name="Google Shape;2656;p19"/>
            <p:cNvSpPr/>
            <p:nvPr/>
          </p:nvSpPr>
          <p:spPr>
            <a:xfrm>
              <a:off x="476006" y="3778682"/>
              <a:ext cx="1051447" cy="1078239"/>
            </a:xfrm>
            <a:custGeom>
              <a:rect b="b" l="l" r="r" t="t"/>
              <a:pathLst>
                <a:path extrusionOk="0" h="46536" w="45321">
                  <a:moveTo>
                    <a:pt x="16080" y="2462"/>
                  </a:moveTo>
                  <a:cubicBezTo>
                    <a:pt x="16080" y="2614"/>
                    <a:pt x="16019" y="2766"/>
                    <a:pt x="15989" y="2827"/>
                  </a:cubicBezTo>
                  <a:cubicBezTo>
                    <a:pt x="15989" y="2705"/>
                    <a:pt x="16019" y="2553"/>
                    <a:pt x="16080" y="2462"/>
                  </a:cubicBezTo>
                  <a:close/>
                  <a:moveTo>
                    <a:pt x="22919" y="15867"/>
                  </a:moveTo>
                  <a:cubicBezTo>
                    <a:pt x="22963" y="16126"/>
                    <a:pt x="23052" y="16278"/>
                    <a:pt x="23287" y="16278"/>
                  </a:cubicBezTo>
                  <a:cubicBezTo>
                    <a:pt x="23382" y="16278"/>
                    <a:pt x="23500" y="16253"/>
                    <a:pt x="23649" y="16201"/>
                  </a:cubicBezTo>
                  <a:lnTo>
                    <a:pt x="23649" y="16201"/>
                  </a:lnTo>
                  <a:cubicBezTo>
                    <a:pt x="22798" y="17082"/>
                    <a:pt x="23831" y="17265"/>
                    <a:pt x="24196" y="17660"/>
                  </a:cubicBezTo>
                  <a:cubicBezTo>
                    <a:pt x="24041" y="17620"/>
                    <a:pt x="23907" y="17603"/>
                    <a:pt x="23793" y="17603"/>
                  </a:cubicBezTo>
                  <a:cubicBezTo>
                    <a:pt x="22856" y="17603"/>
                    <a:pt x="23261" y="18798"/>
                    <a:pt x="24317" y="18906"/>
                  </a:cubicBezTo>
                  <a:cubicBezTo>
                    <a:pt x="24257" y="18906"/>
                    <a:pt x="22615" y="18967"/>
                    <a:pt x="23649" y="20274"/>
                  </a:cubicBezTo>
                  <a:cubicBezTo>
                    <a:pt x="22798" y="20304"/>
                    <a:pt x="23406" y="21247"/>
                    <a:pt x="23558" y="21763"/>
                  </a:cubicBezTo>
                  <a:cubicBezTo>
                    <a:pt x="23440" y="21695"/>
                    <a:pt x="23313" y="21664"/>
                    <a:pt x="23185" y="21664"/>
                  </a:cubicBezTo>
                  <a:cubicBezTo>
                    <a:pt x="22915" y="21664"/>
                    <a:pt x="22639" y="21800"/>
                    <a:pt x="22433" y="22007"/>
                  </a:cubicBezTo>
                  <a:cubicBezTo>
                    <a:pt x="22842" y="21161"/>
                    <a:pt x="22541" y="20364"/>
                    <a:pt x="21793" y="20364"/>
                  </a:cubicBezTo>
                  <a:cubicBezTo>
                    <a:pt x="21708" y="20364"/>
                    <a:pt x="21617" y="20374"/>
                    <a:pt x="21521" y="20396"/>
                  </a:cubicBezTo>
                  <a:lnTo>
                    <a:pt x="21430" y="20396"/>
                  </a:lnTo>
                  <a:cubicBezTo>
                    <a:pt x="21916" y="20122"/>
                    <a:pt x="22038" y="19241"/>
                    <a:pt x="21308" y="19089"/>
                  </a:cubicBezTo>
                  <a:cubicBezTo>
                    <a:pt x="21369" y="18906"/>
                    <a:pt x="21369" y="18754"/>
                    <a:pt x="21369" y="18633"/>
                  </a:cubicBezTo>
                  <a:cubicBezTo>
                    <a:pt x="22220" y="18602"/>
                    <a:pt x="22068" y="17660"/>
                    <a:pt x="21369" y="17599"/>
                  </a:cubicBezTo>
                  <a:cubicBezTo>
                    <a:pt x="22129" y="17356"/>
                    <a:pt x="22007" y="16900"/>
                    <a:pt x="21612" y="16353"/>
                  </a:cubicBezTo>
                  <a:lnTo>
                    <a:pt x="21612" y="16353"/>
                  </a:lnTo>
                  <a:cubicBezTo>
                    <a:pt x="21743" y="16426"/>
                    <a:pt x="21865" y="16457"/>
                    <a:pt x="21981" y="16457"/>
                  </a:cubicBezTo>
                  <a:cubicBezTo>
                    <a:pt x="22347" y="16457"/>
                    <a:pt x="22642" y="16144"/>
                    <a:pt x="22919" y="15867"/>
                  </a:cubicBezTo>
                  <a:close/>
                  <a:moveTo>
                    <a:pt x="23983" y="0"/>
                  </a:moveTo>
                  <a:lnTo>
                    <a:pt x="22767" y="61"/>
                  </a:lnTo>
                  <a:lnTo>
                    <a:pt x="13132" y="517"/>
                  </a:lnTo>
                  <a:cubicBezTo>
                    <a:pt x="13298" y="1015"/>
                    <a:pt x="13677" y="1400"/>
                    <a:pt x="14065" y="1400"/>
                  </a:cubicBezTo>
                  <a:cubicBezTo>
                    <a:pt x="14245" y="1400"/>
                    <a:pt x="14427" y="1317"/>
                    <a:pt x="14591" y="1125"/>
                  </a:cubicBezTo>
                  <a:lnTo>
                    <a:pt x="14591" y="1125"/>
                  </a:lnTo>
                  <a:cubicBezTo>
                    <a:pt x="14560" y="1581"/>
                    <a:pt x="14743" y="2037"/>
                    <a:pt x="15229" y="2067"/>
                  </a:cubicBezTo>
                  <a:cubicBezTo>
                    <a:pt x="14565" y="2690"/>
                    <a:pt x="14992" y="3185"/>
                    <a:pt x="15446" y="3185"/>
                  </a:cubicBezTo>
                  <a:cubicBezTo>
                    <a:pt x="15657" y="3185"/>
                    <a:pt x="15873" y="3078"/>
                    <a:pt x="15989" y="2827"/>
                  </a:cubicBezTo>
                  <a:lnTo>
                    <a:pt x="15989" y="2827"/>
                  </a:lnTo>
                  <a:cubicBezTo>
                    <a:pt x="15928" y="3465"/>
                    <a:pt x="16263" y="3982"/>
                    <a:pt x="16840" y="4438"/>
                  </a:cubicBezTo>
                  <a:cubicBezTo>
                    <a:pt x="16787" y="4432"/>
                    <a:pt x="16736" y="4429"/>
                    <a:pt x="16689" y="4429"/>
                  </a:cubicBezTo>
                  <a:cubicBezTo>
                    <a:pt x="16002" y="4429"/>
                    <a:pt x="15901" y="5019"/>
                    <a:pt x="16384" y="5502"/>
                  </a:cubicBezTo>
                  <a:cubicBezTo>
                    <a:pt x="15911" y="5193"/>
                    <a:pt x="15080" y="4710"/>
                    <a:pt x="14429" y="4710"/>
                  </a:cubicBezTo>
                  <a:cubicBezTo>
                    <a:pt x="13992" y="4710"/>
                    <a:pt x="13637" y="4927"/>
                    <a:pt x="13527" y="5563"/>
                  </a:cubicBezTo>
                  <a:cubicBezTo>
                    <a:pt x="13223" y="4985"/>
                    <a:pt x="13041" y="4438"/>
                    <a:pt x="12494" y="4043"/>
                  </a:cubicBezTo>
                  <a:cubicBezTo>
                    <a:pt x="13010" y="3617"/>
                    <a:pt x="13223" y="2797"/>
                    <a:pt x="12402" y="2675"/>
                  </a:cubicBezTo>
                  <a:cubicBezTo>
                    <a:pt x="12433" y="2310"/>
                    <a:pt x="12342" y="1854"/>
                    <a:pt x="12068" y="1581"/>
                  </a:cubicBezTo>
                  <a:cubicBezTo>
                    <a:pt x="12311" y="1307"/>
                    <a:pt x="12342" y="942"/>
                    <a:pt x="12220" y="669"/>
                  </a:cubicBezTo>
                  <a:lnTo>
                    <a:pt x="12220" y="669"/>
                  </a:lnTo>
                  <a:lnTo>
                    <a:pt x="1" y="1246"/>
                  </a:lnTo>
                  <a:lnTo>
                    <a:pt x="122" y="3374"/>
                  </a:lnTo>
                  <a:lnTo>
                    <a:pt x="183" y="3374"/>
                  </a:lnTo>
                  <a:cubicBezTo>
                    <a:pt x="1034" y="3404"/>
                    <a:pt x="2098" y="3678"/>
                    <a:pt x="1855" y="4742"/>
                  </a:cubicBezTo>
                  <a:cubicBezTo>
                    <a:pt x="2046" y="4522"/>
                    <a:pt x="2406" y="4373"/>
                    <a:pt x="2704" y="4373"/>
                  </a:cubicBezTo>
                  <a:cubicBezTo>
                    <a:pt x="3024" y="4373"/>
                    <a:pt x="3272" y="4544"/>
                    <a:pt x="3162" y="4985"/>
                  </a:cubicBezTo>
                  <a:cubicBezTo>
                    <a:pt x="3290" y="4925"/>
                    <a:pt x="3404" y="4897"/>
                    <a:pt x="3499" y="4897"/>
                  </a:cubicBezTo>
                  <a:cubicBezTo>
                    <a:pt x="3741" y="4897"/>
                    <a:pt x="3857" y="5083"/>
                    <a:pt x="3770" y="5411"/>
                  </a:cubicBezTo>
                  <a:cubicBezTo>
                    <a:pt x="3941" y="5109"/>
                    <a:pt x="4119" y="4993"/>
                    <a:pt x="4266" y="4993"/>
                  </a:cubicBezTo>
                  <a:cubicBezTo>
                    <a:pt x="4664" y="4993"/>
                    <a:pt x="4828" y="5851"/>
                    <a:pt x="3983" y="6140"/>
                  </a:cubicBezTo>
                  <a:cubicBezTo>
                    <a:pt x="4408" y="6505"/>
                    <a:pt x="4226" y="6961"/>
                    <a:pt x="3709" y="7204"/>
                  </a:cubicBezTo>
                  <a:cubicBezTo>
                    <a:pt x="3800" y="7569"/>
                    <a:pt x="3557" y="7994"/>
                    <a:pt x="3192" y="8146"/>
                  </a:cubicBezTo>
                  <a:cubicBezTo>
                    <a:pt x="3443" y="8820"/>
                    <a:pt x="3088" y="9146"/>
                    <a:pt x="2760" y="9146"/>
                  </a:cubicBezTo>
                  <a:cubicBezTo>
                    <a:pt x="2452" y="9146"/>
                    <a:pt x="2167" y="8858"/>
                    <a:pt x="2433" y="8298"/>
                  </a:cubicBezTo>
                  <a:lnTo>
                    <a:pt x="2433" y="8298"/>
                  </a:lnTo>
                  <a:cubicBezTo>
                    <a:pt x="2327" y="8333"/>
                    <a:pt x="2239" y="8351"/>
                    <a:pt x="2167" y="8351"/>
                  </a:cubicBezTo>
                  <a:cubicBezTo>
                    <a:pt x="1928" y="8351"/>
                    <a:pt x="1862" y="8162"/>
                    <a:pt x="1885" y="7812"/>
                  </a:cubicBezTo>
                  <a:cubicBezTo>
                    <a:pt x="1551" y="7690"/>
                    <a:pt x="1521" y="7629"/>
                    <a:pt x="1247" y="7569"/>
                  </a:cubicBezTo>
                  <a:cubicBezTo>
                    <a:pt x="1126" y="7994"/>
                    <a:pt x="791" y="8268"/>
                    <a:pt x="366" y="8329"/>
                  </a:cubicBezTo>
                  <a:lnTo>
                    <a:pt x="1065" y="23192"/>
                  </a:lnTo>
                  <a:cubicBezTo>
                    <a:pt x="1247" y="23162"/>
                    <a:pt x="1445" y="23146"/>
                    <a:pt x="1650" y="23146"/>
                  </a:cubicBezTo>
                  <a:cubicBezTo>
                    <a:pt x="1855" y="23146"/>
                    <a:pt x="2068" y="23162"/>
                    <a:pt x="2281" y="23192"/>
                  </a:cubicBezTo>
                  <a:cubicBezTo>
                    <a:pt x="3071" y="23283"/>
                    <a:pt x="3648" y="23526"/>
                    <a:pt x="3466" y="24438"/>
                  </a:cubicBezTo>
                  <a:cubicBezTo>
                    <a:pt x="3517" y="24430"/>
                    <a:pt x="3569" y="24425"/>
                    <a:pt x="3622" y="24425"/>
                  </a:cubicBezTo>
                  <a:cubicBezTo>
                    <a:pt x="3943" y="24425"/>
                    <a:pt x="4265" y="24589"/>
                    <a:pt x="4317" y="24955"/>
                  </a:cubicBezTo>
                  <a:cubicBezTo>
                    <a:pt x="4604" y="24693"/>
                    <a:pt x="4818" y="24585"/>
                    <a:pt x="4969" y="24585"/>
                  </a:cubicBezTo>
                  <a:cubicBezTo>
                    <a:pt x="5378" y="24585"/>
                    <a:pt x="5327" y="25375"/>
                    <a:pt x="5016" y="26019"/>
                  </a:cubicBezTo>
                  <a:cubicBezTo>
                    <a:pt x="5685" y="26353"/>
                    <a:pt x="5047" y="27113"/>
                    <a:pt x="4712" y="27569"/>
                  </a:cubicBezTo>
                  <a:cubicBezTo>
                    <a:pt x="5229" y="27721"/>
                    <a:pt x="5320" y="28238"/>
                    <a:pt x="5077" y="28694"/>
                  </a:cubicBezTo>
                  <a:cubicBezTo>
                    <a:pt x="5168" y="28675"/>
                    <a:pt x="5247" y="28666"/>
                    <a:pt x="5313" y="28666"/>
                  </a:cubicBezTo>
                  <a:cubicBezTo>
                    <a:pt x="5996" y="28666"/>
                    <a:pt x="5402" y="29578"/>
                    <a:pt x="4682" y="29605"/>
                  </a:cubicBezTo>
                  <a:cubicBezTo>
                    <a:pt x="5252" y="30046"/>
                    <a:pt x="4872" y="30398"/>
                    <a:pt x="4352" y="30398"/>
                  </a:cubicBezTo>
                  <a:cubicBezTo>
                    <a:pt x="4262" y="30398"/>
                    <a:pt x="4168" y="30388"/>
                    <a:pt x="4074" y="30365"/>
                  </a:cubicBezTo>
                  <a:lnTo>
                    <a:pt x="4074" y="30365"/>
                  </a:lnTo>
                  <a:cubicBezTo>
                    <a:pt x="4170" y="30730"/>
                    <a:pt x="4084" y="30901"/>
                    <a:pt x="3878" y="30901"/>
                  </a:cubicBezTo>
                  <a:cubicBezTo>
                    <a:pt x="3757" y="30901"/>
                    <a:pt x="3596" y="30842"/>
                    <a:pt x="3405" y="30730"/>
                  </a:cubicBezTo>
                  <a:lnTo>
                    <a:pt x="3405" y="30730"/>
                  </a:lnTo>
                  <a:cubicBezTo>
                    <a:pt x="3812" y="31397"/>
                    <a:pt x="3469" y="31768"/>
                    <a:pt x="3147" y="31768"/>
                  </a:cubicBezTo>
                  <a:cubicBezTo>
                    <a:pt x="2868" y="31768"/>
                    <a:pt x="2604" y="31489"/>
                    <a:pt x="2858" y="30882"/>
                  </a:cubicBezTo>
                  <a:cubicBezTo>
                    <a:pt x="2767" y="30882"/>
                    <a:pt x="2311" y="30639"/>
                    <a:pt x="2250" y="30639"/>
                  </a:cubicBezTo>
                  <a:cubicBezTo>
                    <a:pt x="2189" y="31125"/>
                    <a:pt x="1855" y="31368"/>
                    <a:pt x="1429" y="31429"/>
                  </a:cubicBezTo>
                  <a:lnTo>
                    <a:pt x="2129" y="46536"/>
                  </a:lnTo>
                  <a:lnTo>
                    <a:pt x="26810" y="45381"/>
                  </a:lnTo>
                  <a:cubicBezTo>
                    <a:pt x="26871" y="45229"/>
                    <a:pt x="26901" y="45077"/>
                    <a:pt x="26931" y="44894"/>
                  </a:cubicBezTo>
                  <a:cubicBezTo>
                    <a:pt x="27160" y="45044"/>
                    <a:pt x="27370" y="45108"/>
                    <a:pt x="27550" y="45108"/>
                  </a:cubicBezTo>
                  <a:cubicBezTo>
                    <a:pt x="28067" y="45108"/>
                    <a:pt x="28342" y="44584"/>
                    <a:pt x="28117" y="44043"/>
                  </a:cubicBezTo>
                  <a:lnTo>
                    <a:pt x="28117" y="44043"/>
                  </a:lnTo>
                  <a:cubicBezTo>
                    <a:pt x="28257" y="44113"/>
                    <a:pt x="28383" y="44150"/>
                    <a:pt x="28496" y="44150"/>
                  </a:cubicBezTo>
                  <a:cubicBezTo>
                    <a:pt x="28726" y="44150"/>
                    <a:pt x="28896" y="43995"/>
                    <a:pt x="28998" y="43648"/>
                  </a:cubicBezTo>
                  <a:lnTo>
                    <a:pt x="29029" y="43648"/>
                  </a:lnTo>
                  <a:cubicBezTo>
                    <a:pt x="29127" y="43885"/>
                    <a:pt x="29392" y="44045"/>
                    <a:pt x="29658" y="44045"/>
                  </a:cubicBezTo>
                  <a:cubicBezTo>
                    <a:pt x="29801" y="44045"/>
                    <a:pt x="29945" y="43998"/>
                    <a:pt x="30062" y="43891"/>
                  </a:cubicBezTo>
                  <a:lnTo>
                    <a:pt x="30062" y="43952"/>
                  </a:lnTo>
                  <a:cubicBezTo>
                    <a:pt x="29941" y="44286"/>
                    <a:pt x="29941" y="44864"/>
                    <a:pt x="30305" y="44955"/>
                  </a:cubicBezTo>
                  <a:cubicBezTo>
                    <a:pt x="30360" y="44976"/>
                    <a:pt x="30408" y="44986"/>
                    <a:pt x="30450" y="44986"/>
                  </a:cubicBezTo>
                  <a:cubicBezTo>
                    <a:pt x="30714" y="44986"/>
                    <a:pt x="30749" y="44618"/>
                    <a:pt x="30670" y="44408"/>
                  </a:cubicBezTo>
                  <a:lnTo>
                    <a:pt x="30670" y="44408"/>
                  </a:lnTo>
                  <a:cubicBezTo>
                    <a:pt x="30808" y="44526"/>
                    <a:pt x="31124" y="44746"/>
                    <a:pt x="31371" y="44746"/>
                  </a:cubicBezTo>
                  <a:cubicBezTo>
                    <a:pt x="31506" y="44746"/>
                    <a:pt x="31620" y="44681"/>
                    <a:pt x="31673" y="44499"/>
                  </a:cubicBezTo>
                  <a:cubicBezTo>
                    <a:pt x="31764" y="44256"/>
                    <a:pt x="31612" y="43983"/>
                    <a:pt x="31369" y="43739"/>
                  </a:cubicBezTo>
                  <a:lnTo>
                    <a:pt x="31187" y="43557"/>
                  </a:lnTo>
                  <a:lnTo>
                    <a:pt x="31187" y="43557"/>
                  </a:lnTo>
                  <a:cubicBezTo>
                    <a:pt x="31308" y="43606"/>
                    <a:pt x="31459" y="43640"/>
                    <a:pt x="31596" y="43640"/>
                  </a:cubicBezTo>
                  <a:cubicBezTo>
                    <a:pt x="31802" y="43640"/>
                    <a:pt x="31977" y="43563"/>
                    <a:pt x="31977" y="43344"/>
                  </a:cubicBezTo>
                  <a:cubicBezTo>
                    <a:pt x="31977" y="42979"/>
                    <a:pt x="31521" y="42828"/>
                    <a:pt x="31308" y="42767"/>
                  </a:cubicBezTo>
                  <a:cubicBezTo>
                    <a:pt x="31582" y="42767"/>
                    <a:pt x="31795" y="42645"/>
                    <a:pt x="31825" y="42341"/>
                  </a:cubicBezTo>
                  <a:cubicBezTo>
                    <a:pt x="31886" y="41916"/>
                    <a:pt x="31521" y="41703"/>
                    <a:pt x="31187" y="41551"/>
                  </a:cubicBezTo>
                  <a:cubicBezTo>
                    <a:pt x="31217" y="41247"/>
                    <a:pt x="31369" y="40791"/>
                    <a:pt x="31369" y="40578"/>
                  </a:cubicBezTo>
                  <a:cubicBezTo>
                    <a:pt x="31579" y="41234"/>
                    <a:pt x="31970" y="41776"/>
                    <a:pt x="32639" y="41776"/>
                  </a:cubicBezTo>
                  <a:cubicBezTo>
                    <a:pt x="32746" y="41776"/>
                    <a:pt x="32859" y="41762"/>
                    <a:pt x="32980" y="41733"/>
                  </a:cubicBezTo>
                  <a:lnTo>
                    <a:pt x="32980" y="41733"/>
                  </a:lnTo>
                  <a:cubicBezTo>
                    <a:pt x="32868" y="41987"/>
                    <a:pt x="33094" y="42162"/>
                    <a:pt x="33346" y="42162"/>
                  </a:cubicBezTo>
                  <a:cubicBezTo>
                    <a:pt x="33366" y="42162"/>
                    <a:pt x="33386" y="42161"/>
                    <a:pt x="33406" y="42159"/>
                  </a:cubicBezTo>
                  <a:lnTo>
                    <a:pt x="33406" y="42159"/>
                  </a:lnTo>
                  <a:cubicBezTo>
                    <a:pt x="33145" y="42478"/>
                    <a:pt x="33437" y="42769"/>
                    <a:pt x="33754" y="42769"/>
                  </a:cubicBezTo>
                  <a:cubicBezTo>
                    <a:pt x="33770" y="42769"/>
                    <a:pt x="33785" y="42768"/>
                    <a:pt x="33801" y="42767"/>
                  </a:cubicBezTo>
                  <a:lnTo>
                    <a:pt x="33801" y="42767"/>
                  </a:lnTo>
                  <a:cubicBezTo>
                    <a:pt x="33317" y="43158"/>
                    <a:pt x="33757" y="43595"/>
                    <a:pt x="34121" y="43595"/>
                  </a:cubicBezTo>
                  <a:cubicBezTo>
                    <a:pt x="34352" y="43595"/>
                    <a:pt x="34552" y="43420"/>
                    <a:pt x="34470" y="42949"/>
                  </a:cubicBezTo>
                  <a:cubicBezTo>
                    <a:pt x="34682" y="42949"/>
                    <a:pt x="34865" y="42949"/>
                    <a:pt x="35108" y="42828"/>
                  </a:cubicBezTo>
                  <a:cubicBezTo>
                    <a:pt x="35108" y="43162"/>
                    <a:pt x="35442" y="43253"/>
                    <a:pt x="35746" y="43283"/>
                  </a:cubicBezTo>
                  <a:cubicBezTo>
                    <a:pt x="35443" y="43711"/>
                    <a:pt x="35789" y="43993"/>
                    <a:pt x="36095" y="43993"/>
                  </a:cubicBezTo>
                  <a:cubicBezTo>
                    <a:pt x="36311" y="43993"/>
                    <a:pt x="36508" y="43853"/>
                    <a:pt x="36445" y="43527"/>
                  </a:cubicBezTo>
                  <a:cubicBezTo>
                    <a:pt x="36810" y="43527"/>
                    <a:pt x="37114" y="43375"/>
                    <a:pt x="37357" y="43101"/>
                  </a:cubicBezTo>
                  <a:cubicBezTo>
                    <a:pt x="37388" y="43375"/>
                    <a:pt x="37600" y="43435"/>
                    <a:pt x="37844" y="43435"/>
                  </a:cubicBezTo>
                  <a:cubicBezTo>
                    <a:pt x="37665" y="43776"/>
                    <a:pt x="38023" y="44004"/>
                    <a:pt x="38327" y="44004"/>
                  </a:cubicBezTo>
                  <a:cubicBezTo>
                    <a:pt x="38592" y="44004"/>
                    <a:pt x="38816" y="43830"/>
                    <a:pt x="38603" y="43405"/>
                  </a:cubicBezTo>
                  <a:lnTo>
                    <a:pt x="38603" y="43405"/>
                  </a:lnTo>
                  <a:cubicBezTo>
                    <a:pt x="38629" y="43408"/>
                    <a:pt x="38655" y="43409"/>
                    <a:pt x="38680" y="43409"/>
                  </a:cubicBezTo>
                  <a:cubicBezTo>
                    <a:pt x="38943" y="43409"/>
                    <a:pt x="39133" y="43265"/>
                    <a:pt x="39272" y="43071"/>
                  </a:cubicBezTo>
                  <a:cubicBezTo>
                    <a:pt x="39371" y="43130"/>
                    <a:pt x="39509" y="43177"/>
                    <a:pt x="39643" y="43177"/>
                  </a:cubicBezTo>
                  <a:cubicBezTo>
                    <a:pt x="39715" y="43177"/>
                    <a:pt x="39786" y="43163"/>
                    <a:pt x="39850" y="43131"/>
                  </a:cubicBezTo>
                  <a:cubicBezTo>
                    <a:pt x="39850" y="43529"/>
                    <a:pt x="40062" y="43689"/>
                    <a:pt x="40281" y="43689"/>
                  </a:cubicBezTo>
                  <a:cubicBezTo>
                    <a:pt x="40650" y="43689"/>
                    <a:pt x="41040" y="43239"/>
                    <a:pt x="40488" y="42706"/>
                  </a:cubicBezTo>
                  <a:cubicBezTo>
                    <a:pt x="41309" y="42706"/>
                    <a:pt x="40792" y="41885"/>
                    <a:pt x="40397" y="41733"/>
                  </a:cubicBezTo>
                  <a:cubicBezTo>
                    <a:pt x="40792" y="41581"/>
                    <a:pt x="40913" y="41004"/>
                    <a:pt x="40458" y="40791"/>
                  </a:cubicBezTo>
                  <a:cubicBezTo>
                    <a:pt x="41065" y="40426"/>
                    <a:pt x="41187" y="39666"/>
                    <a:pt x="41035" y="38998"/>
                  </a:cubicBezTo>
                  <a:cubicBezTo>
                    <a:pt x="41309" y="38906"/>
                    <a:pt x="41248" y="38755"/>
                    <a:pt x="41339" y="38238"/>
                  </a:cubicBezTo>
                  <a:cubicBezTo>
                    <a:pt x="42099" y="37934"/>
                    <a:pt x="42312" y="37296"/>
                    <a:pt x="41795" y="36536"/>
                  </a:cubicBezTo>
                  <a:cubicBezTo>
                    <a:pt x="42008" y="35867"/>
                    <a:pt x="42160" y="36110"/>
                    <a:pt x="41856" y="35229"/>
                  </a:cubicBezTo>
                  <a:cubicBezTo>
                    <a:pt x="42312" y="35077"/>
                    <a:pt x="42524" y="34955"/>
                    <a:pt x="42555" y="34773"/>
                  </a:cubicBezTo>
                  <a:cubicBezTo>
                    <a:pt x="42859" y="34651"/>
                    <a:pt x="43132" y="34499"/>
                    <a:pt x="43345" y="34317"/>
                  </a:cubicBezTo>
                  <a:cubicBezTo>
                    <a:pt x="43953" y="33800"/>
                    <a:pt x="44439" y="32523"/>
                    <a:pt x="43983" y="31824"/>
                  </a:cubicBezTo>
                  <a:cubicBezTo>
                    <a:pt x="44439" y="31703"/>
                    <a:pt x="44865" y="31368"/>
                    <a:pt x="44500" y="30912"/>
                  </a:cubicBezTo>
                  <a:cubicBezTo>
                    <a:pt x="45021" y="30652"/>
                    <a:pt x="44909" y="29842"/>
                    <a:pt x="44347" y="29842"/>
                  </a:cubicBezTo>
                  <a:cubicBezTo>
                    <a:pt x="44318" y="29842"/>
                    <a:pt x="44288" y="29844"/>
                    <a:pt x="44257" y="29849"/>
                  </a:cubicBezTo>
                  <a:cubicBezTo>
                    <a:pt x="44652" y="29605"/>
                    <a:pt x="44591" y="29089"/>
                    <a:pt x="44287" y="28846"/>
                  </a:cubicBezTo>
                  <a:cubicBezTo>
                    <a:pt x="44804" y="28633"/>
                    <a:pt x="44591" y="28025"/>
                    <a:pt x="44105" y="27903"/>
                  </a:cubicBezTo>
                  <a:cubicBezTo>
                    <a:pt x="44500" y="27569"/>
                    <a:pt x="44105" y="27143"/>
                    <a:pt x="43740" y="27113"/>
                  </a:cubicBezTo>
                  <a:cubicBezTo>
                    <a:pt x="43771" y="26900"/>
                    <a:pt x="43680" y="26687"/>
                    <a:pt x="43467" y="26596"/>
                  </a:cubicBezTo>
                  <a:cubicBezTo>
                    <a:pt x="44251" y="26151"/>
                    <a:pt x="43906" y="25799"/>
                    <a:pt x="43499" y="25799"/>
                  </a:cubicBezTo>
                  <a:cubicBezTo>
                    <a:pt x="43212" y="25799"/>
                    <a:pt x="42894" y="25974"/>
                    <a:pt x="42920" y="26414"/>
                  </a:cubicBezTo>
                  <a:cubicBezTo>
                    <a:pt x="42782" y="26285"/>
                    <a:pt x="42630" y="26230"/>
                    <a:pt x="42491" y="26230"/>
                  </a:cubicBezTo>
                  <a:cubicBezTo>
                    <a:pt x="42109" y="26230"/>
                    <a:pt x="41835" y="26643"/>
                    <a:pt x="42281" y="27022"/>
                  </a:cubicBezTo>
                  <a:cubicBezTo>
                    <a:pt x="42260" y="27019"/>
                    <a:pt x="42238" y="27017"/>
                    <a:pt x="42216" y="27017"/>
                  </a:cubicBezTo>
                  <a:cubicBezTo>
                    <a:pt x="42027" y="27017"/>
                    <a:pt x="41853" y="27135"/>
                    <a:pt x="41825" y="27326"/>
                  </a:cubicBezTo>
                  <a:cubicBezTo>
                    <a:pt x="41687" y="27207"/>
                    <a:pt x="41511" y="27127"/>
                    <a:pt x="41321" y="27127"/>
                  </a:cubicBezTo>
                  <a:cubicBezTo>
                    <a:pt x="41218" y="27127"/>
                    <a:pt x="41111" y="27151"/>
                    <a:pt x="41005" y="27204"/>
                  </a:cubicBezTo>
                  <a:cubicBezTo>
                    <a:pt x="41148" y="26835"/>
                    <a:pt x="41015" y="26680"/>
                    <a:pt x="40814" y="26680"/>
                  </a:cubicBezTo>
                  <a:cubicBezTo>
                    <a:pt x="40501" y="26680"/>
                    <a:pt x="40024" y="27052"/>
                    <a:pt x="40154" y="27569"/>
                  </a:cubicBezTo>
                  <a:cubicBezTo>
                    <a:pt x="40036" y="27452"/>
                    <a:pt x="39841" y="27385"/>
                    <a:pt x="39680" y="27385"/>
                  </a:cubicBezTo>
                  <a:cubicBezTo>
                    <a:pt x="39465" y="27385"/>
                    <a:pt x="39311" y="27504"/>
                    <a:pt x="39485" y="27782"/>
                  </a:cubicBezTo>
                  <a:cubicBezTo>
                    <a:pt x="39397" y="27664"/>
                    <a:pt x="39293" y="27616"/>
                    <a:pt x="39198" y="27616"/>
                  </a:cubicBezTo>
                  <a:cubicBezTo>
                    <a:pt x="39000" y="27616"/>
                    <a:pt x="38845" y="27829"/>
                    <a:pt x="38968" y="28055"/>
                  </a:cubicBezTo>
                  <a:lnTo>
                    <a:pt x="38938" y="28055"/>
                  </a:lnTo>
                  <a:cubicBezTo>
                    <a:pt x="38765" y="27961"/>
                    <a:pt x="38560" y="27899"/>
                    <a:pt x="38364" y="27899"/>
                  </a:cubicBezTo>
                  <a:cubicBezTo>
                    <a:pt x="38181" y="27899"/>
                    <a:pt x="38006" y="27953"/>
                    <a:pt x="37874" y="28086"/>
                  </a:cubicBezTo>
                  <a:cubicBezTo>
                    <a:pt x="37844" y="27812"/>
                    <a:pt x="37752" y="27569"/>
                    <a:pt x="37570" y="27326"/>
                  </a:cubicBezTo>
                  <a:cubicBezTo>
                    <a:pt x="37661" y="27295"/>
                    <a:pt x="37692" y="27265"/>
                    <a:pt x="37752" y="27174"/>
                  </a:cubicBezTo>
                  <a:cubicBezTo>
                    <a:pt x="37819" y="27182"/>
                    <a:pt x="37883" y="27188"/>
                    <a:pt x="37945" y="27188"/>
                  </a:cubicBezTo>
                  <a:cubicBezTo>
                    <a:pt x="38108" y="27188"/>
                    <a:pt x="38250" y="27146"/>
                    <a:pt x="38360" y="26991"/>
                  </a:cubicBezTo>
                  <a:cubicBezTo>
                    <a:pt x="38457" y="27125"/>
                    <a:pt x="38583" y="27185"/>
                    <a:pt x="38699" y="27185"/>
                  </a:cubicBezTo>
                  <a:cubicBezTo>
                    <a:pt x="38875" y="27185"/>
                    <a:pt x="39029" y="27047"/>
                    <a:pt x="39029" y="26809"/>
                  </a:cubicBezTo>
                  <a:cubicBezTo>
                    <a:pt x="39129" y="26882"/>
                    <a:pt x="39214" y="26913"/>
                    <a:pt x="39285" y="26913"/>
                  </a:cubicBezTo>
                  <a:cubicBezTo>
                    <a:pt x="39538" y="26913"/>
                    <a:pt x="39610" y="26517"/>
                    <a:pt x="39515" y="26232"/>
                  </a:cubicBezTo>
                  <a:lnTo>
                    <a:pt x="39515" y="26232"/>
                  </a:lnTo>
                  <a:cubicBezTo>
                    <a:pt x="39537" y="26234"/>
                    <a:pt x="39558" y="26235"/>
                    <a:pt x="39579" y="26235"/>
                  </a:cubicBezTo>
                  <a:cubicBezTo>
                    <a:pt x="39836" y="26235"/>
                    <a:pt x="39934" y="26057"/>
                    <a:pt x="39850" y="25776"/>
                  </a:cubicBezTo>
                  <a:lnTo>
                    <a:pt x="39850" y="25776"/>
                  </a:lnTo>
                  <a:cubicBezTo>
                    <a:pt x="39968" y="25886"/>
                    <a:pt x="40093" y="25932"/>
                    <a:pt x="40207" y="25932"/>
                  </a:cubicBezTo>
                  <a:cubicBezTo>
                    <a:pt x="40565" y="25932"/>
                    <a:pt x="40818" y="25483"/>
                    <a:pt x="40427" y="25137"/>
                  </a:cubicBezTo>
                  <a:cubicBezTo>
                    <a:pt x="41065" y="24985"/>
                    <a:pt x="40731" y="24317"/>
                    <a:pt x="40336" y="24165"/>
                  </a:cubicBezTo>
                  <a:cubicBezTo>
                    <a:pt x="40701" y="24043"/>
                    <a:pt x="40549" y="23618"/>
                    <a:pt x="40336" y="23344"/>
                  </a:cubicBezTo>
                  <a:cubicBezTo>
                    <a:pt x="40549" y="23162"/>
                    <a:pt x="40579" y="23010"/>
                    <a:pt x="40488" y="22736"/>
                  </a:cubicBezTo>
                  <a:cubicBezTo>
                    <a:pt x="40579" y="22706"/>
                    <a:pt x="40883" y="22614"/>
                    <a:pt x="41035" y="22614"/>
                  </a:cubicBezTo>
                  <a:cubicBezTo>
                    <a:pt x="41065" y="22888"/>
                    <a:pt x="41309" y="23070"/>
                    <a:pt x="41613" y="23162"/>
                  </a:cubicBezTo>
                  <a:cubicBezTo>
                    <a:pt x="41187" y="23374"/>
                    <a:pt x="41461" y="23678"/>
                    <a:pt x="41795" y="23769"/>
                  </a:cubicBezTo>
                  <a:cubicBezTo>
                    <a:pt x="41356" y="24428"/>
                    <a:pt x="41743" y="24800"/>
                    <a:pt x="42100" y="24800"/>
                  </a:cubicBezTo>
                  <a:cubicBezTo>
                    <a:pt x="42337" y="24800"/>
                    <a:pt x="42561" y="24637"/>
                    <a:pt x="42524" y="24286"/>
                  </a:cubicBezTo>
                  <a:lnTo>
                    <a:pt x="42524" y="24286"/>
                  </a:lnTo>
                  <a:cubicBezTo>
                    <a:pt x="42618" y="24460"/>
                    <a:pt x="42759" y="24546"/>
                    <a:pt x="42884" y="24546"/>
                  </a:cubicBezTo>
                  <a:cubicBezTo>
                    <a:pt x="43044" y="24546"/>
                    <a:pt x="43180" y="24407"/>
                    <a:pt x="43163" y="24134"/>
                  </a:cubicBezTo>
                  <a:lnTo>
                    <a:pt x="43163" y="24134"/>
                  </a:lnTo>
                  <a:cubicBezTo>
                    <a:pt x="43231" y="24168"/>
                    <a:pt x="43297" y="24184"/>
                    <a:pt x="43358" y="24184"/>
                  </a:cubicBezTo>
                  <a:cubicBezTo>
                    <a:pt x="43572" y="24184"/>
                    <a:pt x="43727" y="23992"/>
                    <a:pt x="43680" y="23709"/>
                  </a:cubicBezTo>
                  <a:lnTo>
                    <a:pt x="43680" y="23709"/>
                  </a:lnTo>
                  <a:cubicBezTo>
                    <a:pt x="43868" y="23923"/>
                    <a:pt x="44053" y="24009"/>
                    <a:pt x="44204" y="24009"/>
                  </a:cubicBezTo>
                  <a:cubicBezTo>
                    <a:pt x="44590" y="24009"/>
                    <a:pt x="44767" y="23454"/>
                    <a:pt x="44287" y="23040"/>
                  </a:cubicBezTo>
                  <a:cubicBezTo>
                    <a:pt x="44713" y="22797"/>
                    <a:pt x="44895" y="22280"/>
                    <a:pt x="44439" y="21885"/>
                  </a:cubicBezTo>
                  <a:cubicBezTo>
                    <a:pt x="44987" y="21551"/>
                    <a:pt x="45321" y="20517"/>
                    <a:pt x="44652" y="20274"/>
                  </a:cubicBezTo>
                  <a:cubicBezTo>
                    <a:pt x="44835" y="19909"/>
                    <a:pt x="44956" y="19301"/>
                    <a:pt x="44531" y="19058"/>
                  </a:cubicBezTo>
                  <a:cubicBezTo>
                    <a:pt x="44865" y="18906"/>
                    <a:pt x="44895" y="18481"/>
                    <a:pt x="44591" y="18207"/>
                  </a:cubicBezTo>
                  <a:cubicBezTo>
                    <a:pt x="44956" y="17842"/>
                    <a:pt x="44652" y="17478"/>
                    <a:pt x="44257" y="17295"/>
                  </a:cubicBezTo>
                  <a:cubicBezTo>
                    <a:pt x="44439" y="16991"/>
                    <a:pt x="44379" y="16627"/>
                    <a:pt x="43953" y="16535"/>
                  </a:cubicBezTo>
                  <a:cubicBezTo>
                    <a:pt x="44135" y="16079"/>
                    <a:pt x="43983" y="15593"/>
                    <a:pt x="43436" y="15563"/>
                  </a:cubicBezTo>
                  <a:cubicBezTo>
                    <a:pt x="43606" y="15138"/>
                    <a:pt x="43671" y="14581"/>
                    <a:pt x="43137" y="14581"/>
                  </a:cubicBezTo>
                  <a:cubicBezTo>
                    <a:pt x="43098" y="14581"/>
                    <a:pt x="43056" y="14584"/>
                    <a:pt x="43011" y="14590"/>
                  </a:cubicBezTo>
                  <a:cubicBezTo>
                    <a:pt x="43703" y="13692"/>
                    <a:pt x="43119" y="13271"/>
                    <a:pt x="42371" y="13271"/>
                  </a:cubicBezTo>
                  <a:cubicBezTo>
                    <a:pt x="42233" y="13271"/>
                    <a:pt x="42089" y="13285"/>
                    <a:pt x="41947" y="13313"/>
                  </a:cubicBezTo>
                  <a:cubicBezTo>
                    <a:pt x="42105" y="12998"/>
                    <a:pt x="41820" y="12781"/>
                    <a:pt x="41523" y="12781"/>
                  </a:cubicBezTo>
                  <a:cubicBezTo>
                    <a:pt x="41247" y="12781"/>
                    <a:pt x="40961" y="12967"/>
                    <a:pt x="41005" y="13435"/>
                  </a:cubicBezTo>
                  <a:cubicBezTo>
                    <a:pt x="40887" y="13293"/>
                    <a:pt x="40769" y="13235"/>
                    <a:pt x="40659" y="13235"/>
                  </a:cubicBezTo>
                  <a:cubicBezTo>
                    <a:pt x="40345" y="13235"/>
                    <a:pt x="40101" y="13713"/>
                    <a:pt x="40123" y="14073"/>
                  </a:cubicBezTo>
                  <a:cubicBezTo>
                    <a:pt x="40016" y="13996"/>
                    <a:pt x="39918" y="13963"/>
                    <a:pt x="39831" y="13963"/>
                  </a:cubicBezTo>
                  <a:cubicBezTo>
                    <a:pt x="39471" y="13963"/>
                    <a:pt x="39284" y="14521"/>
                    <a:pt x="39333" y="14864"/>
                  </a:cubicBezTo>
                  <a:cubicBezTo>
                    <a:pt x="39297" y="14859"/>
                    <a:pt x="39262" y="14857"/>
                    <a:pt x="39226" y="14857"/>
                  </a:cubicBezTo>
                  <a:cubicBezTo>
                    <a:pt x="38747" y="14857"/>
                    <a:pt x="38287" y="15227"/>
                    <a:pt x="38117" y="15623"/>
                  </a:cubicBezTo>
                  <a:cubicBezTo>
                    <a:pt x="37996" y="15806"/>
                    <a:pt x="38026" y="16262"/>
                    <a:pt x="37965" y="16505"/>
                  </a:cubicBezTo>
                  <a:cubicBezTo>
                    <a:pt x="37813" y="16505"/>
                    <a:pt x="37661" y="16535"/>
                    <a:pt x="37509" y="16535"/>
                  </a:cubicBezTo>
                  <a:cubicBezTo>
                    <a:pt x="37661" y="16049"/>
                    <a:pt x="37692" y="15563"/>
                    <a:pt x="37600" y="14985"/>
                  </a:cubicBezTo>
                  <a:cubicBezTo>
                    <a:pt x="38056" y="14864"/>
                    <a:pt x="38573" y="13769"/>
                    <a:pt x="38360" y="13344"/>
                  </a:cubicBezTo>
                  <a:cubicBezTo>
                    <a:pt x="38907" y="13222"/>
                    <a:pt x="39242" y="12827"/>
                    <a:pt x="38816" y="12371"/>
                  </a:cubicBezTo>
                  <a:cubicBezTo>
                    <a:pt x="39518" y="12167"/>
                    <a:pt x="39348" y="10753"/>
                    <a:pt x="38550" y="10753"/>
                  </a:cubicBezTo>
                  <a:cubicBezTo>
                    <a:pt x="38518" y="10753"/>
                    <a:pt x="38485" y="10756"/>
                    <a:pt x="38451" y="10760"/>
                  </a:cubicBezTo>
                  <a:cubicBezTo>
                    <a:pt x="38477" y="10474"/>
                    <a:pt x="38325" y="10255"/>
                    <a:pt x="38033" y="10255"/>
                  </a:cubicBezTo>
                  <a:cubicBezTo>
                    <a:pt x="37984" y="10255"/>
                    <a:pt x="37931" y="10261"/>
                    <a:pt x="37874" y="10274"/>
                  </a:cubicBezTo>
                  <a:cubicBezTo>
                    <a:pt x="38019" y="9791"/>
                    <a:pt x="37626" y="9480"/>
                    <a:pt x="37184" y="9480"/>
                  </a:cubicBezTo>
                  <a:cubicBezTo>
                    <a:pt x="37070" y="9480"/>
                    <a:pt x="36953" y="9501"/>
                    <a:pt x="36840" y="9544"/>
                  </a:cubicBezTo>
                  <a:cubicBezTo>
                    <a:pt x="36810" y="9028"/>
                    <a:pt x="36749" y="8906"/>
                    <a:pt x="36506" y="8511"/>
                  </a:cubicBezTo>
                  <a:cubicBezTo>
                    <a:pt x="36447" y="8422"/>
                    <a:pt x="36071" y="7902"/>
                    <a:pt x="35799" y="7902"/>
                  </a:cubicBezTo>
                  <a:cubicBezTo>
                    <a:pt x="35791" y="7902"/>
                    <a:pt x="35784" y="7902"/>
                    <a:pt x="35777" y="7903"/>
                  </a:cubicBezTo>
                  <a:cubicBezTo>
                    <a:pt x="35837" y="7599"/>
                    <a:pt x="35716" y="7386"/>
                    <a:pt x="35442" y="7265"/>
                  </a:cubicBezTo>
                  <a:cubicBezTo>
                    <a:pt x="36385" y="6999"/>
                    <a:pt x="35905" y="5964"/>
                    <a:pt x="35302" y="5964"/>
                  </a:cubicBezTo>
                  <a:cubicBezTo>
                    <a:pt x="35147" y="5964"/>
                    <a:pt x="34984" y="6033"/>
                    <a:pt x="34834" y="6201"/>
                  </a:cubicBezTo>
                  <a:cubicBezTo>
                    <a:pt x="34732" y="6016"/>
                    <a:pt x="34643" y="5928"/>
                    <a:pt x="34502" y="5928"/>
                  </a:cubicBezTo>
                  <a:cubicBezTo>
                    <a:pt x="34435" y="5928"/>
                    <a:pt x="34355" y="5949"/>
                    <a:pt x="34257" y="5988"/>
                  </a:cubicBezTo>
                  <a:cubicBezTo>
                    <a:pt x="34338" y="5665"/>
                    <a:pt x="34132" y="5461"/>
                    <a:pt x="33852" y="5461"/>
                  </a:cubicBezTo>
                  <a:cubicBezTo>
                    <a:pt x="33816" y="5461"/>
                    <a:pt x="33778" y="5464"/>
                    <a:pt x="33740" y="5471"/>
                  </a:cubicBezTo>
                  <a:cubicBezTo>
                    <a:pt x="33795" y="5113"/>
                    <a:pt x="33501" y="4855"/>
                    <a:pt x="33151" y="4855"/>
                  </a:cubicBezTo>
                  <a:cubicBezTo>
                    <a:pt x="33115" y="4855"/>
                    <a:pt x="33078" y="4858"/>
                    <a:pt x="33041" y="4863"/>
                  </a:cubicBezTo>
                  <a:cubicBezTo>
                    <a:pt x="33076" y="4460"/>
                    <a:pt x="32665" y="4208"/>
                    <a:pt x="32311" y="4208"/>
                  </a:cubicBezTo>
                  <a:cubicBezTo>
                    <a:pt x="32053" y="4208"/>
                    <a:pt x="31825" y="4343"/>
                    <a:pt x="31825" y="4651"/>
                  </a:cubicBezTo>
                  <a:cubicBezTo>
                    <a:pt x="31714" y="4446"/>
                    <a:pt x="31546" y="4344"/>
                    <a:pt x="31362" y="4344"/>
                  </a:cubicBezTo>
                  <a:cubicBezTo>
                    <a:pt x="31246" y="4344"/>
                    <a:pt x="31123" y="4386"/>
                    <a:pt x="31004" y="4468"/>
                  </a:cubicBezTo>
                  <a:cubicBezTo>
                    <a:pt x="30938" y="4201"/>
                    <a:pt x="30790" y="4032"/>
                    <a:pt x="30572" y="4032"/>
                  </a:cubicBezTo>
                  <a:cubicBezTo>
                    <a:pt x="30492" y="4032"/>
                    <a:pt x="30403" y="4055"/>
                    <a:pt x="30305" y="4104"/>
                  </a:cubicBezTo>
                  <a:cubicBezTo>
                    <a:pt x="30355" y="3778"/>
                    <a:pt x="30179" y="3411"/>
                    <a:pt x="29877" y="3411"/>
                  </a:cubicBezTo>
                  <a:cubicBezTo>
                    <a:pt x="29812" y="3411"/>
                    <a:pt x="29742" y="3428"/>
                    <a:pt x="29667" y="3465"/>
                  </a:cubicBezTo>
                  <a:cubicBezTo>
                    <a:pt x="29912" y="2732"/>
                    <a:pt x="29330" y="2243"/>
                    <a:pt x="28908" y="2243"/>
                  </a:cubicBezTo>
                  <a:cubicBezTo>
                    <a:pt x="28649" y="2243"/>
                    <a:pt x="28450" y="2429"/>
                    <a:pt x="28542" y="2857"/>
                  </a:cubicBezTo>
                  <a:cubicBezTo>
                    <a:pt x="28436" y="2793"/>
                    <a:pt x="28321" y="2759"/>
                    <a:pt x="28215" y="2759"/>
                  </a:cubicBezTo>
                  <a:cubicBezTo>
                    <a:pt x="28019" y="2759"/>
                    <a:pt x="27852" y="2875"/>
                    <a:pt x="27813" y="3131"/>
                  </a:cubicBezTo>
                  <a:cubicBezTo>
                    <a:pt x="27668" y="3034"/>
                    <a:pt x="27430" y="2921"/>
                    <a:pt x="27238" y="2921"/>
                  </a:cubicBezTo>
                  <a:cubicBezTo>
                    <a:pt x="27066" y="2921"/>
                    <a:pt x="26931" y="3011"/>
                    <a:pt x="26931" y="3283"/>
                  </a:cubicBezTo>
                  <a:cubicBezTo>
                    <a:pt x="26862" y="2857"/>
                    <a:pt x="26687" y="2693"/>
                    <a:pt x="26483" y="2693"/>
                  </a:cubicBezTo>
                  <a:cubicBezTo>
                    <a:pt x="26062" y="2693"/>
                    <a:pt x="25523" y="3398"/>
                    <a:pt x="25564" y="3952"/>
                  </a:cubicBezTo>
                  <a:cubicBezTo>
                    <a:pt x="25424" y="3752"/>
                    <a:pt x="25219" y="3605"/>
                    <a:pt x="24991" y="3605"/>
                  </a:cubicBezTo>
                  <a:cubicBezTo>
                    <a:pt x="24872" y="3605"/>
                    <a:pt x="24747" y="3645"/>
                    <a:pt x="24621" y="3739"/>
                  </a:cubicBezTo>
                  <a:cubicBezTo>
                    <a:pt x="24647" y="3406"/>
                    <a:pt x="24436" y="3096"/>
                    <a:pt x="24115" y="3096"/>
                  </a:cubicBezTo>
                  <a:cubicBezTo>
                    <a:pt x="24055" y="3096"/>
                    <a:pt x="23990" y="3107"/>
                    <a:pt x="23922" y="3131"/>
                  </a:cubicBezTo>
                  <a:cubicBezTo>
                    <a:pt x="24135" y="2857"/>
                    <a:pt x="24135" y="2493"/>
                    <a:pt x="23892" y="2219"/>
                  </a:cubicBezTo>
                  <a:cubicBezTo>
                    <a:pt x="24626" y="1999"/>
                    <a:pt x="24789" y="1325"/>
                    <a:pt x="24269" y="1325"/>
                  </a:cubicBezTo>
                  <a:cubicBezTo>
                    <a:pt x="24143" y="1325"/>
                    <a:pt x="23977" y="1364"/>
                    <a:pt x="23770" y="1459"/>
                  </a:cubicBezTo>
                  <a:cubicBezTo>
                    <a:pt x="23892" y="1125"/>
                    <a:pt x="23892" y="1216"/>
                    <a:pt x="23588" y="1064"/>
                  </a:cubicBezTo>
                  <a:cubicBezTo>
                    <a:pt x="23983" y="882"/>
                    <a:pt x="24044" y="426"/>
                    <a:pt x="23983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57" name="Google Shape;2657;p19"/>
            <p:cNvSpPr/>
            <p:nvPr/>
          </p:nvSpPr>
          <p:spPr>
            <a:xfrm>
              <a:off x="477196" y="3783005"/>
              <a:ext cx="761633" cy="497895"/>
            </a:xfrm>
            <a:custGeom>
              <a:rect b="b" l="l" r="r" t="t"/>
              <a:pathLst>
                <a:path extrusionOk="0" h="21461" w="32829">
                  <a:moveTo>
                    <a:pt x="16080" y="2311"/>
                  </a:moveTo>
                  <a:cubicBezTo>
                    <a:pt x="16080" y="2463"/>
                    <a:pt x="16050" y="2615"/>
                    <a:pt x="15989" y="2676"/>
                  </a:cubicBezTo>
                  <a:cubicBezTo>
                    <a:pt x="15989" y="2585"/>
                    <a:pt x="16050" y="2433"/>
                    <a:pt x="16080" y="2311"/>
                  </a:cubicBezTo>
                  <a:close/>
                  <a:moveTo>
                    <a:pt x="92" y="3101"/>
                  </a:moveTo>
                  <a:cubicBezTo>
                    <a:pt x="31" y="3101"/>
                    <a:pt x="31" y="3101"/>
                    <a:pt x="122" y="3223"/>
                  </a:cubicBezTo>
                  <a:lnTo>
                    <a:pt x="116" y="3103"/>
                  </a:lnTo>
                  <a:lnTo>
                    <a:pt x="116" y="3103"/>
                  </a:lnTo>
                  <a:cubicBezTo>
                    <a:pt x="108" y="3102"/>
                    <a:pt x="100" y="3102"/>
                    <a:pt x="92" y="3101"/>
                  </a:cubicBezTo>
                  <a:close/>
                  <a:moveTo>
                    <a:pt x="23862" y="1"/>
                  </a:moveTo>
                  <a:lnTo>
                    <a:pt x="22646" y="31"/>
                  </a:lnTo>
                  <a:lnTo>
                    <a:pt x="13041" y="487"/>
                  </a:lnTo>
                  <a:cubicBezTo>
                    <a:pt x="13264" y="914"/>
                    <a:pt x="13651" y="1273"/>
                    <a:pt x="14037" y="1273"/>
                  </a:cubicBezTo>
                  <a:cubicBezTo>
                    <a:pt x="14229" y="1273"/>
                    <a:pt x="14420" y="1185"/>
                    <a:pt x="14591" y="974"/>
                  </a:cubicBezTo>
                  <a:lnTo>
                    <a:pt x="14591" y="974"/>
                  </a:lnTo>
                  <a:cubicBezTo>
                    <a:pt x="14560" y="1430"/>
                    <a:pt x="14743" y="1885"/>
                    <a:pt x="15229" y="1916"/>
                  </a:cubicBezTo>
                  <a:cubicBezTo>
                    <a:pt x="14566" y="2538"/>
                    <a:pt x="14991" y="3047"/>
                    <a:pt x="15445" y="3047"/>
                  </a:cubicBezTo>
                  <a:cubicBezTo>
                    <a:pt x="15656" y="3047"/>
                    <a:pt x="15873" y="2936"/>
                    <a:pt x="15989" y="2676"/>
                  </a:cubicBezTo>
                  <a:lnTo>
                    <a:pt x="15989" y="2676"/>
                  </a:lnTo>
                  <a:cubicBezTo>
                    <a:pt x="15928" y="3344"/>
                    <a:pt x="16263" y="3831"/>
                    <a:pt x="16840" y="4287"/>
                  </a:cubicBezTo>
                  <a:cubicBezTo>
                    <a:pt x="16791" y="4281"/>
                    <a:pt x="16744" y="4278"/>
                    <a:pt x="16700" y="4278"/>
                  </a:cubicBezTo>
                  <a:cubicBezTo>
                    <a:pt x="16033" y="4278"/>
                    <a:pt x="15928" y="4895"/>
                    <a:pt x="16384" y="5351"/>
                  </a:cubicBezTo>
                  <a:cubicBezTo>
                    <a:pt x="15909" y="5058"/>
                    <a:pt x="15070" y="4567"/>
                    <a:pt x="14417" y="4567"/>
                  </a:cubicBezTo>
                  <a:cubicBezTo>
                    <a:pt x="13986" y="4567"/>
                    <a:pt x="13636" y="4782"/>
                    <a:pt x="13527" y="5411"/>
                  </a:cubicBezTo>
                  <a:cubicBezTo>
                    <a:pt x="13223" y="4864"/>
                    <a:pt x="13041" y="4287"/>
                    <a:pt x="12494" y="3892"/>
                  </a:cubicBezTo>
                  <a:cubicBezTo>
                    <a:pt x="13010" y="3496"/>
                    <a:pt x="13223" y="2645"/>
                    <a:pt x="12402" y="2524"/>
                  </a:cubicBezTo>
                  <a:cubicBezTo>
                    <a:pt x="12433" y="2159"/>
                    <a:pt x="12342" y="1703"/>
                    <a:pt x="12098" y="1430"/>
                  </a:cubicBezTo>
                  <a:cubicBezTo>
                    <a:pt x="12311" y="1156"/>
                    <a:pt x="12342" y="791"/>
                    <a:pt x="12250" y="518"/>
                  </a:cubicBezTo>
                  <a:lnTo>
                    <a:pt x="12250" y="518"/>
                  </a:lnTo>
                  <a:lnTo>
                    <a:pt x="1" y="1095"/>
                  </a:lnTo>
                  <a:lnTo>
                    <a:pt x="116" y="3103"/>
                  </a:lnTo>
                  <a:lnTo>
                    <a:pt x="116" y="3103"/>
                  </a:lnTo>
                  <a:cubicBezTo>
                    <a:pt x="933" y="3167"/>
                    <a:pt x="1975" y="3415"/>
                    <a:pt x="1764" y="4469"/>
                  </a:cubicBezTo>
                  <a:cubicBezTo>
                    <a:pt x="1938" y="4252"/>
                    <a:pt x="2292" y="4103"/>
                    <a:pt x="2588" y="4103"/>
                  </a:cubicBezTo>
                  <a:cubicBezTo>
                    <a:pt x="2912" y="4103"/>
                    <a:pt x="3168" y="4282"/>
                    <a:pt x="3040" y="4743"/>
                  </a:cubicBezTo>
                  <a:cubicBezTo>
                    <a:pt x="3169" y="4683"/>
                    <a:pt x="3283" y="4654"/>
                    <a:pt x="3377" y="4654"/>
                  </a:cubicBezTo>
                  <a:cubicBezTo>
                    <a:pt x="3619" y="4654"/>
                    <a:pt x="3736" y="4841"/>
                    <a:pt x="3648" y="5168"/>
                  </a:cubicBezTo>
                  <a:cubicBezTo>
                    <a:pt x="3821" y="4856"/>
                    <a:pt x="4000" y="4737"/>
                    <a:pt x="4147" y="4737"/>
                  </a:cubicBezTo>
                  <a:cubicBezTo>
                    <a:pt x="4545" y="4737"/>
                    <a:pt x="4713" y="5609"/>
                    <a:pt x="3892" y="5898"/>
                  </a:cubicBezTo>
                  <a:cubicBezTo>
                    <a:pt x="4287" y="6262"/>
                    <a:pt x="4104" y="6718"/>
                    <a:pt x="3618" y="6962"/>
                  </a:cubicBezTo>
                  <a:cubicBezTo>
                    <a:pt x="3679" y="7326"/>
                    <a:pt x="3466" y="7752"/>
                    <a:pt x="3071" y="7904"/>
                  </a:cubicBezTo>
                  <a:cubicBezTo>
                    <a:pt x="3337" y="8562"/>
                    <a:pt x="2989" y="8881"/>
                    <a:pt x="2661" y="8881"/>
                  </a:cubicBezTo>
                  <a:cubicBezTo>
                    <a:pt x="2352" y="8881"/>
                    <a:pt x="2061" y="8600"/>
                    <a:pt x="2311" y="8056"/>
                  </a:cubicBezTo>
                  <a:lnTo>
                    <a:pt x="2311" y="8056"/>
                  </a:lnTo>
                  <a:cubicBezTo>
                    <a:pt x="2205" y="8091"/>
                    <a:pt x="2119" y="8108"/>
                    <a:pt x="2049" y="8108"/>
                  </a:cubicBezTo>
                  <a:cubicBezTo>
                    <a:pt x="1819" y="8108"/>
                    <a:pt x="1771" y="7919"/>
                    <a:pt x="1794" y="7569"/>
                  </a:cubicBezTo>
                  <a:cubicBezTo>
                    <a:pt x="1429" y="7448"/>
                    <a:pt x="1399" y="7357"/>
                    <a:pt x="1126" y="7326"/>
                  </a:cubicBezTo>
                  <a:cubicBezTo>
                    <a:pt x="1034" y="7752"/>
                    <a:pt x="670" y="8025"/>
                    <a:pt x="274" y="8086"/>
                  </a:cubicBezTo>
                  <a:lnTo>
                    <a:pt x="822" y="20518"/>
                  </a:lnTo>
                  <a:cubicBezTo>
                    <a:pt x="1338" y="20548"/>
                    <a:pt x="1825" y="20822"/>
                    <a:pt x="1885" y="21308"/>
                  </a:cubicBezTo>
                  <a:cubicBezTo>
                    <a:pt x="2020" y="21160"/>
                    <a:pt x="2172" y="21084"/>
                    <a:pt x="2321" y="21084"/>
                  </a:cubicBezTo>
                  <a:cubicBezTo>
                    <a:pt x="2509" y="21084"/>
                    <a:pt x="2692" y="21206"/>
                    <a:pt x="2828" y="21460"/>
                  </a:cubicBezTo>
                  <a:cubicBezTo>
                    <a:pt x="2849" y="20941"/>
                    <a:pt x="3194" y="20714"/>
                    <a:pt x="3588" y="20714"/>
                  </a:cubicBezTo>
                  <a:cubicBezTo>
                    <a:pt x="3748" y="20714"/>
                    <a:pt x="3916" y="20752"/>
                    <a:pt x="4074" y="20822"/>
                  </a:cubicBezTo>
                  <a:cubicBezTo>
                    <a:pt x="4110" y="20211"/>
                    <a:pt x="4602" y="20025"/>
                    <a:pt x="5143" y="20025"/>
                  </a:cubicBezTo>
                  <a:cubicBezTo>
                    <a:pt x="5517" y="20025"/>
                    <a:pt x="5916" y="20114"/>
                    <a:pt x="6202" y="20214"/>
                  </a:cubicBezTo>
                  <a:cubicBezTo>
                    <a:pt x="5594" y="19697"/>
                    <a:pt x="5654" y="18816"/>
                    <a:pt x="6323" y="18390"/>
                  </a:cubicBezTo>
                  <a:cubicBezTo>
                    <a:pt x="5867" y="18147"/>
                    <a:pt x="5746" y="17630"/>
                    <a:pt x="6110" y="17296"/>
                  </a:cubicBezTo>
                  <a:lnTo>
                    <a:pt x="6110" y="17296"/>
                  </a:lnTo>
                  <a:cubicBezTo>
                    <a:pt x="6060" y="17303"/>
                    <a:pt x="6010" y="17306"/>
                    <a:pt x="5961" y="17306"/>
                  </a:cubicBezTo>
                  <a:cubicBezTo>
                    <a:pt x="5559" y="17306"/>
                    <a:pt x="5192" y="17084"/>
                    <a:pt x="5138" y="16597"/>
                  </a:cubicBezTo>
                  <a:cubicBezTo>
                    <a:pt x="5305" y="16597"/>
                    <a:pt x="5434" y="16582"/>
                    <a:pt x="5559" y="16582"/>
                  </a:cubicBezTo>
                  <a:cubicBezTo>
                    <a:pt x="5685" y="16582"/>
                    <a:pt x="5806" y="16597"/>
                    <a:pt x="5958" y="16658"/>
                  </a:cubicBezTo>
                  <a:cubicBezTo>
                    <a:pt x="5635" y="16305"/>
                    <a:pt x="5795" y="15866"/>
                    <a:pt x="6275" y="15866"/>
                  </a:cubicBezTo>
                  <a:cubicBezTo>
                    <a:pt x="6291" y="15866"/>
                    <a:pt x="6307" y="15866"/>
                    <a:pt x="6323" y="15867"/>
                  </a:cubicBezTo>
                  <a:cubicBezTo>
                    <a:pt x="6141" y="15411"/>
                    <a:pt x="6050" y="15503"/>
                    <a:pt x="6354" y="15047"/>
                  </a:cubicBezTo>
                  <a:lnTo>
                    <a:pt x="6354" y="15047"/>
                  </a:lnTo>
                  <a:cubicBezTo>
                    <a:pt x="6326" y="15048"/>
                    <a:pt x="6299" y="15049"/>
                    <a:pt x="6272" y="15049"/>
                  </a:cubicBezTo>
                  <a:cubicBezTo>
                    <a:pt x="5762" y="15049"/>
                    <a:pt x="5347" y="14779"/>
                    <a:pt x="5290" y="14317"/>
                  </a:cubicBezTo>
                  <a:cubicBezTo>
                    <a:pt x="5485" y="14317"/>
                    <a:pt x="5650" y="14240"/>
                    <a:pt x="5849" y="14240"/>
                  </a:cubicBezTo>
                  <a:cubicBezTo>
                    <a:pt x="5929" y="14240"/>
                    <a:pt x="6015" y="14252"/>
                    <a:pt x="6110" y="14287"/>
                  </a:cubicBezTo>
                  <a:cubicBezTo>
                    <a:pt x="5693" y="13820"/>
                    <a:pt x="5871" y="13313"/>
                    <a:pt x="6308" y="13313"/>
                  </a:cubicBezTo>
                  <a:cubicBezTo>
                    <a:pt x="6412" y="13313"/>
                    <a:pt x="6530" y="13341"/>
                    <a:pt x="6658" y="13405"/>
                  </a:cubicBezTo>
                  <a:cubicBezTo>
                    <a:pt x="6272" y="12897"/>
                    <a:pt x="6551" y="12471"/>
                    <a:pt x="6906" y="12471"/>
                  </a:cubicBezTo>
                  <a:cubicBezTo>
                    <a:pt x="7082" y="12471"/>
                    <a:pt x="7276" y="12576"/>
                    <a:pt x="7417" y="12828"/>
                  </a:cubicBezTo>
                  <a:cubicBezTo>
                    <a:pt x="7312" y="12432"/>
                    <a:pt x="7447" y="12254"/>
                    <a:pt x="7634" y="12254"/>
                  </a:cubicBezTo>
                  <a:cubicBezTo>
                    <a:pt x="7877" y="12254"/>
                    <a:pt x="8208" y="12555"/>
                    <a:pt x="8208" y="13071"/>
                  </a:cubicBezTo>
                  <a:cubicBezTo>
                    <a:pt x="8361" y="12998"/>
                    <a:pt x="8499" y="12965"/>
                    <a:pt x="8616" y="12965"/>
                  </a:cubicBezTo>
                  <a:cubicBezTo>
                    <a:pt x="9036" y="12965"/>
                    <a:pt x="9189" y="13380"/>
                    <a:pt x="8785" y="13831"/>
                  </a:cubicBezTo>
                  <a:cubicBezTo>
                    <a:pt x="9393" y="13983"/>
                    <a:pt x="9667" y="14712"/>
                    <a:pt x="9363" y="15229"/>
                  </a:cubicBezTo>
                  <a:cubicBezTo>
                    <a:pt x="9500" y="15145"/>
                    <a:pt x="9632" y="15107"/>
                    <a:pt x="9752" y="15107"/>
                  </a:cubicBezTo>
                  <a:cubicBezTo>
                    <a:pt x="10109" y="15107"/>
                    <a:pt x="10358" y="15443"/>
                    <a:pt x="10335" y="15898"/>
                  </a:cubicBezTo>
                  <a:cubicBezTo>
                    <a:pt x="10396" y="15898"/>
                    <a:pt x="10883" y="16019"/>
                    <a:pt x="10943" y="16019"/>
                  </a:cubicBezTo>
                  <a:cubicBezTo>
                    <a:pt x="11126" y="15655"/>
                    <a:pt x="11430" y="15351"/>
                    <a:pt x="11825" y="15351"/>
                  </a:cubicBezTo>
                  <a:cubicBezTo>
                    <a:pt x="11126" y="14743"/>
                    <a:pt x="11703" y="14165"/>
                    <a:pt x="12281" y="13740"/>
                  </a:cubicBezTo>
                  <a:cubicBezTo>
                    <a:pt x="11855" y="13527"/>
                    <a:pt x="11916" y="13193"/>
                    <a:pt x="12311" y="12828"/>
                  </a:cubicBezTo>
                  <a:lnTo>
                    <a:pt x="12311" y="12828"/>
                  </a:lnTo>
                  <a:cubicBezTo>
                    <a:pt x="12225" y="12855"/>
                    <a:pt x="12141" y="12868"/>
                    <a:pt x="12062" y="12868"/>
                  </a:cubicBezTo>
                  <a:cubicBezTo>
                    <a:pt x="11440" y="12868"/>
                    <a:pt x="11077" y="12112"/>
                    <a:pt x="11886" y="11977"/>
                  </a:cubicBezTo>
                  <a:cubicBezTo>
                    <a:pt x="11156" y="11825"/>
                    <a:pt x="10761" y="10852"/>
                    <a:pt x="11703" y="10791"/>
                  </a:cubicBezTo>
                  <a:cubicBezTo>
                    <a:pt x="11093" y="10420"/>
                    <a:pt x="11247" y="9677"/>
                    <a:pt x="11863" y="9677"/>
                  </a:cubicBezTo>
                  <a:cubicBezTo>
                    <a:pt x="11952" y="9677"/>
                    <a:pt x="12051" y="9693"/>
                    <a:pt x="12159" y="9727"/>
                  </a:cubicBezTo>
                  <a:cubicBezTo>
                    <a:pt x="11443" y="9159"/>
                    <a:pt x="11469" y="7667"/>
                    <a:pt x="12108" y="7667"/>
                  </a:cubicBezTo>
                  <a:cubicBezTo>
                    <a:pt x="12255" y="7667"/>
                    <a:pt x="12435" y="7746"/>
                    <a:pt x="12645" y="7934"/>
                  </a:cubicBezTo>
                  <a:cubicBezTo>
                    <a:pt x="12645" y="7539"/>
                    <a:pt x="12645" y="7600"/>
                    <a:pt x="12767" y="7296"/>
                  </a:cubicBezTo>
                  <a:cubicBezTo>
                    <a:pt x="12311" y="7174"/>
                    <a:pt x="11825" y="6749"/>
                    <a:pt x="11825" y="6293"/>
                  </a:cubicBezTo>
                  <a:cubicBezTo>
                    <a:pt x="11915" y="6264"/>
                    <a:pt x="12006" y="6252"/>
                    <a:pt x="12096" y="6252"/>
                  </a:cubicBezTo>
                  <a:cubicBezTo>
                    <a:pt x="12491" y="6252"/>
                    <a:pt x="12882" y="6490"/>
                    <a:pt x="13253" y="6688"/>
                  </a:cubicBezTo>
                  <a:cubicBezTo>
                    <a:pt x="13179" y="6292"/>
                    <a:pt x="13357" y="6123"/>
                    <a:pt x="13565" y="6123"/>
                  </a:cubicBezTo>
                  <a:cubicBezTo>
                    <a:pt x="13868" y="6123"/>
                    <a:pt x="14235" y="6482"/>
                    <a:pt x="13983" y="7022"/>
                  </a:cubicBezTo>
                  <a:cubicBezTo>
                    <a:pt x="14157" y="6833"/>
                    <a:pt x="14340" y="6755"/>
                    <a:pt x="14511" y="6755"/>
                  </a:cubicBezTo>
                  <a:cubicBezTo>
                    <a:pt x="15028" y="6755"/>
                    <a:pt x="15435" y="7470"/>
                    <a:pt x="15138" y="7995"/>
                  </a:cubicBezTo>
                  <a:cubicBezTo>
                    <a:pt x="15269" y="7926"/>
                    <a:pt x="15380" y="7896"/>
                    <a:pt x="15473" y="7896"/>
                  </a:cubicBezTo>
                  <a:cubicBezTo>
                    <a:pt x="15831" y="7896"/>
                    <a:pt x="15922" y="8345"/>
                    <a:pt x="15898" y="8755"/>
                  </a:cubicBezTo>
                  <a:cubicBezTo>
                    <a:pt x="16055" y="8702"/>
                    <a:pt x="16229" y="8673"/>
                    <a:pt x="16410" y="8673"/>
                  </a:cubicBezTo>
                  <a:cubicBezTo>
                    <a:pt x="16650" y="8673"/>
                    <a:pt x="16902" y="8725"/>
                    <a:pt x="17144" y="8846"/>
                  </a:cubicBezTo>
                  <a:cubicBezTo>
                    <a:pt x="16992" y="8664"/>
                    <a:pt x="17053" y="8390"/>
                    <a:pt x="16992" y="8208"/>
                  </a:cubicBezTo>
                  <a:cubicBezTo>
                    <a:pt x="17203" y="8208"/>
                    <a:pt x="17431" y="8118"/>
                    <a:pt x="17636" y="8118"/>
                  </a:cubicBezTo>
                  <a:cubicBezTo>
                    <a:pt x="17697" y="8118"/>
                    <a:pt x="17757" y="8126"/>
                    <a:pt x="17813" y="8147"/>
                  </a:cubicBezTo>
                  <a:cubicBezTo>
                    <a:pt x="17296" y="7600"/>
                    <a:pt x="17782" y="7235"/>
                    <a:pt x="18360" y="7205"/>
                  </a:cubicBezTo>
                  <a:cubicBezTo>
                    <a:pt x="17752" y="6901"/>
                    <a:pt x="17722" y="6262"/>
                    <a:pt x="18329" y="5989"/>
                  </a:cubicBezTo>
                  <a:cubicBezTo>
                    <a:pt x="17472" y="5646"/>
                    <a:pt x="17345" y="4750"/>
                    <a:pt x="17965" y="4750"/>
                  </a:cubicBezTo>
                  <a:cubicBezTo>
                    <a:pt x="18114" y="4750"/>
                    <a:pt x="18307" y="4801"/>
                    <a:pt x="18542" y="4925"/>
                  </a:cubicBezTo>
                  <a:cubicBezTo>
                    <a:pt x="17660" y="3995"/>
                    <a:pt x="17489" y="2841"/>
                    <a:pt x="18321" y="2841"/>
                  </a:cubicBezTo>
                  <a:cubicBezTo>
                    <a:pt x="18550" y="2841"/>
                    <a:pt x="18855" y="2928"/>
                    <a:pt x="19241" y="3132"/>
                  </a:cubicBezTo>
                  <a:cubicBezTo>
                    <a:pt x="18970" y="2656"/>
                    <a:pt x="19221" y="2349"/>
                    <a:pt x="19593" y="2349"/>
                  </a:cubicBezTo>
                  <a:cubicBezTo>
                    <a:pt x="19720" y="2349"/>
                    <a:pt x="19862" y="2385"/>
                    <a:pt x="20001" y="2463"/>
                  </a:cubicBezTo>
                  <a:cubicBezTo>
                    <a:pt x="20457" y="2676"/>
                    <a:pt x="20396" y="3496"/>
                    <a:pt x="20518" y="3861"/>
                  </a:cubicBezTo>
                  <a:cubicBezTo>
                    <a:pt x="20664" y="3703"/>
                    <a:pt x="20787" y="3637"/>
                    <a:pt x="20889" y="3637"/>
                  </a:cubicBezTo>
                  <a:cubicBezTo>
                    <a:pt x="21272" y="3637"/>
                    <a:pt x="21336" y="4583"/>
                    <a:pt x="21095" y="5016"/>
                  </a:cubicBezTo>
                  <a:cubicBezTo>
                    <a:pt x="21157" y="5006"/>
                    <a:pt x="21215" y="5001"/>
                    <a:pt x="21269" y="5001"/>
                  </a:cubicBezTo>
                  <a:cubicBezTo>
                    <a:pt x="21861" y="5001"/>
                    <a:pt x="22035" y="5579"/>
                    <a:pt x="21673" y="6080"/>
                  </a:cubicBezTo>
                  <a:cubicBezTo>
                    <a:pt x="21877" y="5982"/>
                    <a:pt x="22037" y="5941"/>
                    <a:pt x="22171" y="5941"/>
                  </a:cubicBezTo>
                  <a:cubicBezTo>
                    <a:pt x="22536" y="5941"/>
                    <a:pt x="22707" y="6247"/>
                    <a:pt x="23041" y="6536"/>
                  </a:cubicBezTo>
                  <a:cubicBezTo>
                    <a:pt x="23527" y="7022"/>
                    <a:pt x="23254" y="7235"/>
                    <a:pt x="24105" y="7387"/>
                  </a:cubicBezTo>
                  <a:cubicBezTo>
                    <a:pt x="23983" y="6998"/>
                    <a:pt x="24270" y="6726"/>
                    <a:pt x="24654" y="6726"/>
                  </a:cubicBezTo>
                  <a:cubicBezTo>
                    <a:pt x="24750" y="6726"/>
                    <a:pt x="24852" y="6743"/>
                    <a:pt x="24956" y="6779"/>
                  </a:cubicBezTo>
                  <a:cubicBezTo>
                    <a:pt x="24713" y="6414"/>
                    <a:pt x="24621" y="6019"/>
                    <a:pt x="24773" y="5624"/>
                  </a:cubicBezTo>
                  <a:lnTo>
                    <a:pt x="24773" y="5624"/>
                  </a:lnTo>
                  <a:cubicBezTo>
                    <a:pt x="25108" y="5806"/>
                    <a:pt x="25381" y="6019"/>
                    <a:pt x="25564" y="6384"/>
                  </a:cubicBezTo>
                  <a:cubicBezTo>
                    <a:pt x="25391" y="5842"/>
                    <a:pt x="25458" y="5281"/>
                    <a:pt x="25894" y="5281"/>
                  </a:cubicBezTo>
                  <a:cubicBezTo>
                    <a:pt x="25996" y="5281"/>
                    <a:pt x="26118" y="5312"/>
                    <a:pt x="26263" y="5381"/>
                  </a:cubicBezTo>
                  <a:cubicBezTo>
                    <a:pt x="26688" y="5624"/>
                    <a:pt x="26749" y="6688"/>
                    <a:pt x="26871" y="7053"/>
                  </a:cubicBezTo>
                  <a:cubicBezTo>
                    <a:pt x="27010" y="6714"/>
                    <a:pt x="27345" y="6532"/>
                    <a:pt x="27704" y="6532"/>
                  </a:cubicBezTo>
                  <a:cubicBezTo>
                    <a:pt x="27894" y="6532"/>
                    <a:pt x="28090" y="6583"/>
                    <a:pt x="28269" y="6688"/>
                  </a:cubicBezTo>
                  <a:cubicBezTo>
                    <a:pt x="28213" y="6328"/>
                    <a:pt x="28385" y="5791"/>
                    <a:pt x="28831" y="5791"/>
                  </a:cubicBezTo>
                  <a:cubicBezTo>
                    <a:pt x="28874" y="5791"/>
                    <a:pt x="28920" y="5796"/>
                    <a:pt x="28968" y="5806"/>
                  </a:cubicBezTo>
                  <a:cubicBezTo>
                    <a:pt x="29333" y="5837"/>
                    <a:pt x="29454" y="6688"/>
                    <a:pt x="29515" y="7022"/>
                  </a:cubicBezTo>
                  <a:cubicBezTo>
                    <a:pt x="29647" y="6529"/>
                    <a:pt x="29869" y="6348"/>
                    <a:pt x="30118" y="6348"/>
                  </a:cubicBezTo>
                  <a:cubicBezTo>
                    <a:pt x="30560" y="6348"/>
                    <a:pt x="31086" y="6918"/>
                    <a:pt x="31339" y="7326"/>
                  </a:cubicBezTo>
                  <a:cubicBezTo>
                    <a:pt x="31795" y="6293"/>
                    <a:pt x="32403" y="5381"/>
                    <a:pt x="32828" y="4469"/>
                  </a:cubicBezTo>
                  <a:cubicBezTo>
                    <a:pt x="32684" y="4296"/>
                    <a:pt x="32429" y="4191"/>
                    <a:pt x="32202" y="4191"/>
                  </a:cubicBezTo>
                  <a:cubicBezTo>
                    <a:pt x="31951" y="4191"/>
                    <a:pt x="31734" y="4318"/>
                    <a:pt x="31734" y="4621"/>
                  </a:cubicBezTo>
                  <a:cubicBezTo>
                    <a:pt x="31624" y="4419"/>
                    <a:pt x="31447" y="4328"/>
                    <a:pt x="31257" y="4328"/>
                  </a:cubicBezTo>
                  <a:cubicBezTo>
                    <a:pt x="31133" y="4328"/>
                    <a:pt x="31003" y="4367"/>
                    <a:pt x="30883" y="4439"/>
                  </a:cubicBezTo>
                  <a:cubicBezTo>
                    <a:pt x="30839" y="4197"/>
                    <a:pt x="30684" y="4019"/>
                    <a:pt x="30475" y="4019"/>
                  </a:cubicBezTo>
                  <a:cubicBezTo>
                    <a:pt x="30395" y="4019"/>
                    <a:pt x="30307" y="4045"/>
                    <a:pt x="30214" y="4104"/>
                  </a:cubicBezTo>
                  <a:cubicBezTo>
                    <a:pt x="30239" y="3753"/>
                    <a:pt x="30058" y="3382"/>
                    <a:pt x="29771" y="3382"/>
                  </a:cubicBezTo>
                  <a:cubicBezTo>
                    <a:pt x="29711" y="3382"/>
                    <a:pt x="29645" y="3398"/>
                    <a:pt x="29576" y="3436"/>
                  </a:cubicBezTo>
                  <a:cubicBezTo>
                    <a:pt x="29803" y="2717"/>
                    <a:pt x="29217" y="2221"/>
                    <a:pt x="28794" y="2221"/>
                  </a:cubicBezTo>
                  <a:cubicBezTo>
                    <a:pt x="28537" y="2221"/>
                    <a:pt x="28341" y="2403"/>
                    <a:pt x="28421" y="2828"/>
                  </a:cubicBezTo>
                  <a:cubicBezTo>
                    <a:pt x="28320" y="2767"/>
                    <a:pt x="28215" y="2737"/>
                    <a:pt x="28117" y="2737"/>
                  </a:cubicBezTo>
                  <a:cubicBezTo>
                    <a:pt x="27921" y="2737"/>
                    <a:pt x="27752" y="2858"/>
                    <a:pt x="27691" y="3101"/>
                  </a:cubicBezTo>
                  <a:cubicBezTo>
                    <a:pt x="27563" y="3005"/>
                    <a:pt x="27332" y="2891"/>
                    <a:pt x="27143" y="2891"/>
                  </a:cubicBezTo>
                  <a:cubicBezTo>
                    <a:pt x="26975" y="2891"/>
                    <a:pt x="26840" y="2981"/>
                    <a:pt x="26840" y="3253"/>
                  </a:cubicBezTo>
                  <a:cubicBezTo>
                    <a:pt x="26761" y="2839"/>
                    <a:pt x="26580" y="2678"/>
                    <a:pt x="26374" y="2678"/>
                  </a:cubicBezTo>
                  <a:cubicBezTo>
                    <a:pt x="25946" y="2678"/>
                    <a:pt x="25411" y="3377"/>
                    <a:pt x="25472" y="3952"/>
                  </a:cubicBezTo>
                  <a:cubicBezTo>
                    <a:pt x="25308" y="3747"/>
                    <a:pt x="25102" y="3583"/>
                    <a:pt x="24864" y="3583"/>
                  </a:cubicBezTo>
                  <a:cubicBezTo>
                    <a:pt x="24749" y="3583"/>
                    <a:pt x="24628" y="3621"/>
                    <a:pt x="24500" y="3709"/>
                  </a:cubicBezTo>
                  <a:cubicBezTo>
                    <a:pt x="24551" y="3399"/>
                    <a:pt x="24340" y="3068"/>
                    <a:pt x="24015" y="3068"/>
                  </a:cubicBezTo>
                  <a:cubicBezTo>
                    <a:pt x="23957" y="3068"/>
                    <a:pt x="23895" y="3078"/>
                    <a:pt x="23831" y="3101"/>
                  </a:cubicBezTo>
                  <a:cubicBezTo>
                    <a:pt x="24013" y="2828"/>
                    <a:pt x="24013" y="2463"/>
                    <a:pt x="23801" y="2189"/>
                  </a:cubicBezTo>
                  <a:cubicBezTo>
                    <a:pt x="24535" y="1969"/>
                    <a:pt x="24698" y="1295"/>
                    <a:pt x="24178" y="1295"/>
                  </a:cubicBezTo>
                  <a:cubicBezTo>
                    <a:pt x="24052" y="1295"/>
                    <a:pt x="23886" y="1335"/>
                    <a:pt x="23679" y="1430"/>
                  </a:cubicBezTo>
                  <a:cubicBezTo>
                    <a:pt x="23801" y="1095"/>
                    <a:pt x="23801" y="1217"/>
                    <a:pt x="23497" y="1065"/>
                  </a:cubicBezTo>
                  <a:cubicBezTo>
                    <a:pt x="23862" y="852"/>
                    <a:pt x="23953" y="396"/>
                    <a:pt x="23862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58" name="Google Shape;2658;p19"/>
            <p:cNvSpPr/>
            <p:nvPr/>
          </p:nvSpPr>
          <p:spPr>
            <a:xfrm>
              <a:off x="679098" y="3920527"/>
              <a:ext cx="844132" cy="884802"/>
            </a:xfrm>
            <a:custGeom>
              <a:rect b="b" l="l" r="r" t="t"/>
              <a:pathLst>
                <a:path extrusionOk="0" h="38138" w="36385">
                  <a:moveTo>
                    <a:pt x="14165" y="9753"/>
                  </a:moveTo>
                  <a:cubicBezTo>
                    <a:pt x="14209" y="10012"/>
                    <a:pt x="14298" y="10164"/>
                    <a:pt x="14533" y="10164"/>
                  </a:cubicBezTo>
                  <a:cubicBezTo>
                    <a:pt x="14628" y="10164"/>
                    <a:pt x="14746" y="10139"/>
                    <a:pt x="14895" y="10087"/>
                  </a:cubicBezTo>
                  <a:lnTo>
                    <a:pt x="14895" y="10087"/>
                  </a:lnTo>
                  <a:cubicBezTo>
                    <a:pt x="14044" y="10968"/>
                    <a:pt x="15077" y="11151"/>
                    <a:pt x="15442" y="11546"/>
                  </a:cubicBezTo>
                  <a:cubicBezTo>
                    <a:pt x="15287" y="11506"/>
                    <a:pt x="15153" y="11489"/>
                    <a:pt x="15039" y="11489"/>
                  </a:cubicBezTo>
                  <a:cubicBezTo>
                    <a:pt x="14102" y="11489"/>
                    <a:pt x="14507" y="12684"/>
                    <a:pt x="15563" y="12792"/>
                  </a:cubicBezTo>
                  <a:cubicBezTo>
                    <a:pt x="15503" y="12792"/>
                    <a:pt x="13861" y="12853"/>
                    <a:pt x="14895" y="14160"/>
                  </a:cubicBezTo>
                  <a:cubicBezTo>
                    <a:pt x="14044" y="14190"/>
                    <a:pt x="14652" y="15133"/>
                    <a:pt x="14804" y="15649"/>
                  </a:cubicBezTo>
                  <a:cubicBezTo>
                    <a:pt x="14686" y="15581"/>
                    <a:pt x="14559" y="15550"/>
                    <a:pt x="14431" y="15550"/>
                  </a:cubicBezTo>
                  <a:cubicBezTo>
                    <a:pt x="14161" y="15550"/>
                    <a:pt x="13885" y="15686"/>
                    <a:pt x="13679" y="15893"/>
                  </a:cubicBezTo>
                  <a:cubicBezTo>
                    <a:pt x="14088" y="15047"/>
                    <a:pt x="13787" y="14250"/>
                    <a:pt x="13039" y="14250"/>
                  </a:cubicBezTo>
                  <a:cubicBezTo>
                    <a:pt x="12954" y="14250"/>
                    <a:pt x="12863" y="14260"/>
                    <a:pt x="12767" y="14282"/>
                  </a:cubicBezTo>
                  <a:lnTo>
                    <a:pt x="12676" y="14282"/>
                  </a:lnTo>
                  <a:cubicBezTo>
                    <a:pt x="13162" y="14008"/>
                    <a:pt x="13284" y="13127"/>
                    <a:pt x="12554" y="12975"/>
                  </a:cubicBezTo>
                  <a:cubicBezTo>
                    <a:pt x="12615" y="12792"/>
                    <a:pt x="12615" y="12640"/>
                    <a:pt x="12615" y="12519"/>
                  </a:cubicBezTo>
                  <a:cubicBezTo>
                    <a:pt x="13466" y="12488"/>
                    <a:pt x="13314" y="11546"/>
                    <a:pt x="12615" y="11485"/>
                  </a:cubicBezTo>
                  <a:cubicBezTo>
                    <a:pt x="13375" y="11242"/>
                    <a:pt x="13253" y="10786"/>
                    <a:pt x="12858" y="10239"/>
                  </a:cubicBezTo>
                  <a:lnTo>
                    <a:pt x="12858" y="10239"/>
                  </a:lnTo>
                  <a:cubicBezTo>
                    <a:pt x="12989" y="10312"/>
                    <a:pt x="13111" y="10343"/>
                    <a:pt x="13227" y="10343"/>
                  </a:cubicBezTo>
                  <a:cubicBezTo>
                    <a:pt x="13593" y="10343"/>
                    <a:pt x="13888" y="10030"/>
                    <a:pt x="14165" y="9753"/>
                  </a:cubicBezTo>
                  <a:close/>
                  <a:moveTo>
                    <a:pt x="26447" y="1"/>
                  </a:moveTo>
                  <a:cubicBezTo>
                    <a:pt x="26295" y="1"/>
                    <a:pt x="26134" y="69"/>
                    <a:pt x="25989" y="239"/>
                  </a:cubicBezTo>
                  <a:cubicBezTo>
                    <a:pt x="25928" y="178"/>
                    <a:pt x="25898" y="148"/>
                    <a:pt x="25868" y="87"/>
                  </a:cubicBezTo>
                  <a:cubicBezTo>
                    <a:pt x="25716" y="300"/>
                    <a:pt x="25533" y="452"/>
                    <a:pt x="25168" y="482"/>
                  </a:cubicBezTo>
                  <a:cubicBezTo>
                    <a:pt x="25412" y="938"/>
                    <a:pt x="25381" y="1424"/>
                    <a:pt x="24925" y="1667"/>
                  </a:cubicBezTo>
                  <a:cubicBezTo>
                    <a:pt x="25168" y="1911"/>
                    <a:pt x="25320" y="2154"/>
                    <a:pt x="25685" y="2336"/>
                  </a:cubicBezTo>
                  <a:cubicBezTo>
                    <a:pt x="25400" y="2823"/>
                    <a:pt x="24902" y="2994"/>
                    <a:pt x="24400" y="2994"/>
                  </a:cubicBezTo>
                  <a:cubicBezTo>
                    <a:pt x="23993" y="2994"/>
                    <a:pt x="23584" y="2881"/>
                    <a:pt x="23284" y="2731"/>
                  </a:cubicBezTo>
                  <a:cubicBezTo>
                    <a:pt x="23254" y="3187"/>
                    <a:pt x="23193" y="3704"/>
                    <a:pt x="23010" y="4160"/>
                  </a:cubicBezTo>
                  <a:cubicBezTo>
                    <a:pt x="22858" y="3674"/>
                    <a:pt x="22646" y="3126"/>
                    <a:pt x="22646" y="2610"/>
                  </a:cubicBezTo>
                  <a:cubicBezTo>
                    <a:pt x="22617" y="2607"/>
                    <a:pt x="22589" y="2606"/>
                    <a:pt x="22561" y="2606"/>
                  </a:cubicBezTo>
                  <a:cubicBezTo>
                    <a:pt x="22203" y="2606"/>
                    <a:pt x="21907" y="2786"/>
                    <a:pt x="21795" y="3096"/>
                  </a:cubicBezTo>
                  <a:cubicBezTo>
                    <a:pt x="21521" y="2640"/>
                    <a:pt x="21156" y="2154"/>
                    <a:pt x="20700" y="1850"/>
                  </a:cubicBezTo>
                  <a:cubicBezTo>
                    <a:pt x="20396" y="2367"/>
                    <a:pt x="20092" y="3035"/>
                    <a:pt x="20396" y="3674"/>
                  </a:cubicBezTo>
                  <a:cubicBezTo>
                    <a:pt x="20181" y="3616"/>
                    <a:pt x="19946" y="3559"/>
                    <a:pt x="19726" y="3559"/>
                  </a:cubicBezTo>
                  <a:cubicBezTo>
                    <a:pt x="19479" y="3559"/>
                    <a:pt x="19250" y="3631"/>
                    <a:pt x="19089" y="3856"/>
                  </a:cubicBezTo>
                  <a:cubicBezTo>
                    <a:pt x="18778" y="3607"/>
                    <a:pt x="18438" y="3414"/>
                    <a:pt x="18070" y="3414"/>
                  </a:cubicBezTo>
                  <a:cubicBezTo>
                    <a:pt x="17899" y="3414"/>
                    <a:pt x="17722" y="3456"/>
                    <a:pt x="17539" y="3552"/>
                  </a:cubicBezTo>
                  <a:cubicBezTo>
                    <a:pt x="17478" y="3248"/>
                    <a:pt x="17387" y="2914"/>
                    <a:pt x="17326" y="2518"/>
                  </a:cubicBezTo>
                  <a:cubicBezTo>
                    <a:pt x="16779" y="2610"/>
                    <a:pt x="16354" y="2944"/>
                    <a:pt x="16171" y="3491"/>
                  </a:cubicBezTo>
                  <a:cubicBezTo>
                    <a:pt x="16111" y="3187"/>
                    <a:pt x="15959" y="2762"/>
                    <a:pt x="15807" y="2458"/>
                  </a:cubicBezTo>
                  <a:cubicBezTo>
                    <a:pt x="15411" y="2518"/>
                    <a:pt x="15108" y="2792"/>
                    <a:pt x="15108" y="3218"/>
                  </a:cubicBezTo>
                  <a:cubicBezTo>
                    <a:pt x="14758" y="2868"/>
                    <a:pt x="14285" y="2600"/>
                    <a:pt x="13824" y="2600"/>
                  </a:cubicBezTo>
                  <a:cubicBezTo>
                    <a:pt x="13724" y="2600"/>
                    <a:pt x="13624" y="2613"/>
                    <a:pt x="13527" y="2640"/>
                  </a:cubicBezTo>
                  <a:cubicBezTo>
                    <a:pt x="13466" y="2184"/>
                    <a:pt x="13405" y="1698"/>
                    <a:pt x="13223" y="1303"/>
                  </a:cubicBezTo>
                  <a:cubicBezTo>
                    <a:pt x="12828" y="1455"/>
                    <a:pt x="12645" y="1819"/>
                    <a:pt x="12676" y="2184"/>
                  </a:cubicBezTo>
                  <a:cubicBezTo>
                    <a:pt x="12292" y="1609"/>
                    <a:pt x="11760" y="1354"/>
                    <a:pt x="11169" y="1354"/>
                  </a:cubicBezTo>
                  <a:cubicBezTo>
                    <a:pt x="11105" y="1354"/>
                    <a:pt x="11040" y="1357"/>
                    <a:pt x="10974" y="1363"/>
                  </a:cubicBezTo>
                  <a:cubicBezTo>
                    <a:pt x="11004" y="1911"/>
                    <a:pt x="11217" y="2488"/>
                    <a:pt x="11612" y="2883"/>
                  </a:cubicBezTo>
                  <a:cubicBezTo>
                    <a:pt x="11369" y="3218"/>
                    <a:pt x="11278" y="3734"/>
                    <a:pt x="11521" y="4038"/>
                  </a:cubicBezTo>
                  <a:cubicBezTo>
                    <a:pt x="10974" y="4129"/>
                    <a:pt x="10244" y="4251"/>
                    <a:pt x="10214" y="4950"/>
                  </a:cubicBezTo>
                  <a:cubicBezTo>
                    <a:pt x="9971" y="4494"/>
                    <a:pt x="9788" y="4008"/>
                    <a:pt x="9332" y="3886"/>
                  </a:cubicBezTo>
                  <a:lnTo>
                    <a:pt x="9332" y="3886"/>
                  </a:lnTo>
                  <a:cubicBezTo>
                    <a:pt x="9089" y="4433"/>
                    <a:pt x="9089" y="4950"/>
                    <a:pt x="9393" y="5467"/>
                  </a:cubicBezTo>
                  <a:cubicBezTo>
                    <a:pt x="8937" y="5497"/>
                    <a:pt x="8755" y="5497"/>
                    <a:pt x="8724" y="5953"/>
                  </a:cubicBezTo>
                  <a:cubicBezTo>
                    <a:pt x="8329" y="5771"/>
                    <a:pt x="8329" y="5771"/>
                    <a:pt x="7934" y="5710"/>
                  </a:cubicBezTo>
                  <a:cubicBezTo>
                    <a:pt x="7843" y="5163"/>
                    <a:pt x="7721" y="4433"/>
                    <a:pt x="7083" y="4281"/>
                  </a:cubicBezTo>
                  <a:cubicBezTo>
                    <a:pt x="6870" y="4737"/>
                    <a:pt x="6658" y="5345"/>
                    <a:pt x="6901" y="5832"/>
                  </a:cubicBezTo>
                  <a:cubicBezTo>
                    <a:pt x="6527" y="5565"/>
                    <a:pt x="6037" y="5298"/>
                    <a:pt x="5574" y="5298"/>
                  </a:cubicBezTo>
                  <a:cubicBezTo>
                    <a:pt x="5509" y="5298"/>
                    <a:pt x="5444" y="5304"/>
                    <a:pt x="5381" y="5315"/>
                  </a:cubicBezTo>
                  <a:cubicBezTo>
                    <a:pt x="5411" y="5862"/>
                    <a:pt x="5837" y="6409"/>
                    <a:pt x="6293" y="6713"/>
                  </a:cubicBezTo>
                  <a:cubicBezTo>
                    <a:pt x="6110" y="7078"/>
                    <a:pt x="6202" y="7534"/>
                    <a:pt x="6597" y="7807"/>
                  </a:cubicBezTo>
                  <a:cubicBezTo>
                    <a:pt x="6141" y="8081"/>
                    <a:pt x="5837" y="8506"/>
                    <a:pt x="5958" y="9023"/>
                  </a:cubicBezTo>
                  <a:cubicBezTo>
                    <a:pt x="5715" y="8719"/>
                    <a:pt x="5442" y="8446"/>
                    <a:pt x="5199" y="8263"/>
                  </a:cubicBezTo>
                  <a:lnTo>
                    <a:pt x="5199" y="8263"/>
                  </a:lnTo>
                  <a:cubicBezTo>
                    <a:pt x="5077" y="8658"/>
                    <a:pt x="5047" y="9175"/>
                    <a:pt x="5381" y="9631"/>
                  </a:cubicBezTo>
                  <a:cubicBezTo>
                    <a:pt x="5003" y="9455"/>
                    <a:pt x="4625" y="9236"/>
                    <a:pt x="4246" y="9236"/>
                  </a:cubicBezTo>
                  <a:cubicBezTo>
                    <a:pt x="4169" y="9236"/>
                    <a:pt x="4091" y="9246"/>
                    <a:pt x="4013" y="9266"/>
                  </a:cubicBezTo>
                  <a:cubicBezTo>
                    <a:pt x="4165" y="9722"/>
                    <a:pt x="4408" y="10117"/>
                    <a:pt x="4773" y="10482"/>
                  </a:cubicBezTo>
                  <a:cubicBezTo>
                    <a:pt x="4226" y="10513"/>
                    <a:pt x="3679" y="10513"/>
                    <a:pt x="3223" y="10816"/>
                  </a:cubicBezTo>
                  <a:cubicBezTo>
                    <a:pt x="3578" y="11127"/>
                    <a:pt x="4014" y="11454"/>
                    <a:pt x="4472" y="11454"/>
                  </a:cubicBezTo>
                  <a:cubicBezTo>
                    <a:pt x="4641" y="11454"/>
                    <a:pt x="4813" y="11409"/>
                    <a:pt x="4986" y="11303"/>
                  </a:cubicBezTo>
                  <a:cubicBezTo>
                    <a:pt x="5168" y="11698"/>
                    <a:pt x="5259" y="11759"/>
                    <a:pt x="5533" y="11911"/>
                  </a:cubicBezTo>
                  <a:cubicBezTo>
                    <a:pt x="5320" y="12336"/>
                    <a:pt x="5320" y="12701"/>
                    <a:pt x="5746" y="12823"/>
                  </a:cubicBezTo>
                  <a:cubicBezTo>
                    <a:pt x="5715" y="13218"/>
                    <a:pt x="5928" y="13552"/>
                    <a:pt x="5867" y="13856"/>
                  </a:cubicBezTo>
                  <a:cubicBezTo>
                    <a:pt x="5837" y="14221"/>
                    <a:pt x="5381" y="14190"/>
                    <a:pt x="5533" y="14768"/>
                  </a:cubicBezTo>
                  <a:cubicBezTo>
                    <a:pt x="5320" y="14464"/>
                    <a:pt x="4986" y="14190"/>
                    <a:pt x="4651" y="14069"/>
                  </a:cubicBezTo>
                  <a:lnTo>
                    <a:pt x="4651" y="14069"/>
                  </a:lnTo>
                  <a:cubicBezTo>
                    <a:pt x="4621" y="14525"/>
                    <a:pt x="4621" y="14981"/>
                    <a:pt x="4955" y="15224"/>
                  </a:cubicBezTo>
                  <a:cubicBezTo>
                    <a:pt x="4499" y="15254"/>
                    <a:pt x="4135" y="15193"/>
                    <a:pt x="3740" y="15345"/>
                  </a:cubicBezTo>
                  <a:cubicBezTo>
                    <a:pt x="4104" y="15832"/>
                    <a:pt x="4621" y="16045"/>
                    <a:pt x="5259" y="16045"/>
                  </a:cubicBezTo>
                  <a:cubicBezTo>
                    <a:pt x="4895" y="16318"/>
                    <a:pt x="4864" y="16652"/>
                    <a:pt x="5107" y="16956"/>
                  </a:cubicBezTo>
                  <a:cubicBezTo>
                    <a:pt x="4469" y="17108"/>
                    <a:pt x="4317" y="17777"/>
                    <a:pt x="4773" y="18294"/>
                  </a:cubicBezTo>
                  <a:cubicBezTo>
                    <a:pt x="4317" y="18385"/>
                    <a:pt x="4408" y="18385"/>
                    <a:pt x="4469" y="18841"/>
                  </a:cubicBezTo>
                  <a:cubicBezTo>
                    <a:pt x="4013" y="19054"/>
                    <a:pt x="4074" y="18993"/>
                    <a:pt x="4043" y="19358"/>
                  </a:cubicBezTo>
                  <a:cubicBezTo>
                    <a:pt x="3588" y="19510"/>
                    <a:pt x="3466" y="19662"/>
                    <a:pt x="3436" y="20057"/>
                  </a:cubicBezTo>
                  <a:cubicBezTo>
                    <a:pt x="3192" y="19844"/>
                    <a:pt x="2828" y="19753"/>
                    <a:pt x="2524" y="19692"/>
                  </a:cubicBezTo>
                  <a:lnTo>
                    <a:pt x="2524" y="19692"/>
                  </a:lnTo>
                  <a:cubicBezTo>
                    <a:pt x="2341" y="20087"/>
                    <a:pt x="2493" y="20513"/>
                    <a:pt x="2949" y="20573"/>
                  </a:cubicBezTo>
                  <a:cubicBezTo>
                    <a:pt x="2888" y="20725"/>
                    <a:pt x="2645" y="21029"/>
                    <a:pt x="2554" y="21121"/>
                  </a:cubicBezTo>
                  <a:cubicBezTo>
                    <a:pt x="2189" y="21121"/>
                    <a:pt x="2007" y="21181"/>
                    <a:pt x="1733" y="21516"/>
                  </a:cubicBezTo>
                  <a:cubicBezTo>
                    <a:pt x="1510" y="21345"/>
                    <a:pt x="1345" y="21275"/>
                    <a:pt x="1227" y="21275"/>
                  </a:cubicBezTo>
                  <a:cubicBezTo>
                    <a:pt x="799" y="21275"/>
                    <a:pt x="991" y="22198"/>
                    <a:pt x="1277" y="22580"/>
                  </a:cubicBezTo>
                  <a:cubicBezTo>
                    <a:pt x="913" y="22580"/>
                    <a:pt x="457" y="22640"/>
                    <a:pt x="1" y="22701"/>
                  </a:cubicBezTo>
                  <a:cubicBezTo>
                    <a:pt x="153" y="23279"/>
                    <a:pt x="487" y="23856"/>
                    <a:pt x="1095" y="24039"/>
                  </a:cubicBezTo>
                  <a:cubicBezTo>
                    <a:pt x="845" y="24463"/>
                    <a:pt x="1047" y="25113"/>
                    <a:pt x="1548" y="25113"/>
                  </a:cubicBezTo>
                  <a:cubicBezTo>
                    <a:pt x="1657" y="25113"/>
                    <a:pt x="1780" y="25082"/>
                    <a:pt x="1916" y="25011"/>
                  </a:cubicBezTo>
                  <a:lnTo>
                    <a:pt x="1916" y="25011"/>
                  </a:lnTo>
                  <a:cubicBezTo>
                    <a:pt x="1794" y="25467"/>
                    <a:pt x="1946" y="25771"/>
                    <a:pt x="2341" y="25984"/>
                  </a:cubicBezTo>
                  <a:cubicBezTo>
                    <a:pt x="2129" y="26440"/>
                    <a:pt x="2493" y="26805"/>
                    <a:pt x="2980" y="26926"/>
                  </a:cubicBezTo>
                  <a:cubicBezTo>
                    <a:pt x="2402" y="27260"/>
                    <a:pt x="2098" y="27990"/>
                    <a:pt x="2919" y="28203"/>
                  </a:cubicBezTo>
                  <a:cubicBezTo>
                    <a:pt x="2356" y="28578"/>
                    <a:pt x="2573" y="29212"/>
                    <a:pt x="3090" y="29212"/>
                  </a:cubicBezTo>
                  <a:cubicBezTo>
                    <a:pt x="3159" y="29212"/>
                    <a:pt x="3234" y="29201"/>
                    <a:pt x="3314" y="29175"/>
                  </a:cubicBezTo>
                  <a:lnTo>
                    <a:pt x="3314" y="29175"/>
                  </a:lnTo>
                  <a:cubicBezTo>
                    <a:pt x="2919" y="29692"/>
                    <a:pt x="2828" y="30756"/>
                    <a:pt x="3588" y="30908"/>
                  </a:cubicBezTo>
                  <a:cubicBezTo>
                    <a:pt x="3132" y="31182"/>
                    <a:pt x="2645" y="31485"/>
                    <a:pt x="2524" y="32063"/>
                  </a:cubicBezTo>
                  <a:cubicBezTo>
                    <a:pt x="2626" y="32080"/>
                    <a:pt x="2726" y="32089"/>
                    <a:pt x="2822" y="32089"/>
                  </a:cubicBezTo>
                  <a:cubicBezTo>
                    <a:pt x="3238" y="32089"/>
                    <a:pt x="3589" y="31928"/>
                    <a:pt x="3861" y="31607"/>
                  </a:cubicBezTo>
                  <a:lnTo>
                    <a:pt x="3861" y="31607"/>
                  </a:lnTo>
                  <a:cubicBezTo>
                    <a:pt x="3833" y="32035"/>
                    <a:pt x="3992" y="32464"/>
                    <a:pt x="4389" y="32464"/>
                  </a:cubicBezTo>
                  <a:cubicBezTo>
                    <a:pt x="4415" y="32464"/>
                    <a:pt x="4441" y="32462"/>
                    <a:pt x="4469" y="32458"/>
                  </a:cubicBezTo>
                  <a:lnTo>
                    <a:pt x="4469" y="32458"/>
                  </a:lnTo>
                  <a:cubicBezTo>
                    <a:pt x="3983" y="32975"/>
                    <a:pt x="4043" y="33613"/>
                    <a:pt x="4287" y="34221"/>
                  </a:cubicBezTo>
                  <a:cubicBezTo>
                    <a:pt x="3891" y="34221"/>
                    <a:pt x="3436" y="34251"/>
                    <a:pt x="3132" y="34495"/>
                  </a:cubicBezTo>
                  <a:cubicBezTo>
                    <a:pt x="3223" y="35011"/>
                    <a:pt x="3557" y="35498"/>
                    <a:pt x="4074" y="35558"/>
                  </a:cubicBezTo>
                  <a:cubicBezTo>
                    <a:pt x="3709" y="35710"/>
                    <a:pt x="3588" y="35954"/>
                    <a:pt x="3588" y="36349"/>
                  </a:cubicBezTo>
                  <a:cubicBezTo>
                    <a:pt x="3821" y="36440"/>
                    <a:pt x="4099" y="36503"/>
                    <a:pt x="4367" y="36503"/>
                  </a:cubicBezTo>
                  <a:cubicBezTo>
                    <a:pt x="4726" y="36503"/>
                    <a:pt x="5068" y="36389"/>
                    <a:pt x="5259" y="36075"/>
                  </a:cubicBezTo>
                  <a:cubicBezTo>
                    <a:pt x="5280" y="36444"/>
                    <a:pt x="5411" y="36661"/>
                    <a:pt x="5624" y="36661"/>
                  </a:cubicBezTo>
                  <a:cubicBezTo>
                    <a:pt x="5727" y="36661"/>
                    <a:pt x="5850" y="36610"/>
                    <a:pt x="5989" y="36501"/>
                  </a:cubicBezTo>
                  <a:cubicBezTo>
                    <a:pt x="6099" y="36800"/>
                    <a:pt x="6348" y="36969"/>
                    <a:pt x="6596" y="36969"/>
                  </a:cubicBezTo>
                  <a:cubicBezTo>
                    <a:pt x="6827" y="36969"/>
                    <a:pt x="7057" y="36823"/>
                    <a:pt x="7174" y="36501"/>
                  </a:cubicBezTo>
                  <a:cubicBezTo>
                    <a:pt x="7302" y="36806"/>
                    <a:pt x="7557" y="36941"/>
                    <a:pt x="7851" y="36941"/>
                  </a:cubicBezTo>
                  <a:cubicBezTo>
                    <a:pt x="7908" y="36941"/>
                    <a:pt x="7966" y="36936"/>
                    <a:pt x="8025" y="36926"/>
                  </a:cubicBezTo>
                  <a:lnTo>
                    <a:pt x="8025" y="36926"/>
                  </a:lnTo>
                  <a:cubicBezTo>
                    <a:pt x="7721" y="37169"/>
                    <a:pt x="7630" y="37625"/>
                    <a:pt x="7782" y="38081"/>
                  </a:cubicBezTo>
                  <a:cubicBezTo>
                    <a:pt x="7822" y="38086"/>
                    <a:pt x="7861" y="38088"/>
                    <a:pt x="7900" y="38088"/>
                  </a:cubicBezTo>
                  <a:cubicBezTo>
                    <a:pt x="8394" y="38088"/>
                    <a:pt x="8794" y="37733"/>
                    <a:pt x="8907" y="37169"/>
                  </a:cubicBezTo>
                  <a:cubicBezTo>
                    <a:pt x="8982" y="37694"/>
                    <a:pt x="9461" y="38138"/>
                    <a:pt x="9789" y="38138"/>
                  </a:cubicBezTo>
                  <a:cubicBezTo>
                    <a:pt x="9993" y="38138"/>
                    <a:pt x="10139" y="37966"/>
                    <a:pt x="10092" y="37534"/>
                  </a:cubicBezTo>
                  <a:lnTo>
                    <a:pt x="10092" y="37534"/>
                  </a:lnTo>
                  <a:cubicBezTo>
                    <a:pt x="10166" y="37851"/>
                    <a:pt x="10343" y="37977"/>
                    <a:pt x="10545" y="37977"/>
                  </a:cubicBezTo>
                  <a:cubicBezTo>
                    <a:pt x="10924" y="37977"/>
                    <a:pt x="11390" y="37534"/>
                    <a:pt x="11430" y="37078"/>
                  </a:cubicBezTo>
                  <a:cubicBezTo>
                    <a:pt x="11554" y="37234"/>
                    <a:pt x="11719" y="37310"/>
                    <a:pt x="11895" y="37310"/>
                  </a:cubicBezTo>
                  <a:cubicBezTo>
                    <a:pt x="12062" y="37310"/>
                    <a:pt x="12240" y="37242"/>
                    <a:pt x="12402" y="37109"/>
                  </a:cubicBezTo>
                  <a:cubicBezTo>
                    <a:pt x="12498" y="37360"/>
                    <a:pt x="12655" y="37465"/>
                    <a:pt x="12795" y="37465"/>
                  </a:cubicBezTo>
                  <a:cubicBezTo>
                    <a:pt x="13011" y="37465"/>
                    <a:pt x="13188" y="37216"/>
                    <a:pt x="13041" y="36865"/>
                  </a:cubicBezTo>
                  <a:lnTo>
                    <a:pt x="13041" y="36865"/>
                  </a:lnTo>
                  <a:cubicBezTo>
                    <a:pt x="13118" y="36877"/>
                    <a:pt x="13198" y="36883"/>
                    <a:pt x="13279" y="36883"/>
                  </a:cubicBezTo>
                  <a:cubicBezTo>
                    <a:pt x="13609" y="36883"/>
                    <a:pt x="13951" y="36781"/>
                    <a:pt x="14196" y="36562"/>
                  </a:cubicBezTo>
                  <a:cubicBezTo>
                    <a:pt x="14345" y="36727"/>
                    <a:pt x="14521" y="36802"/>
                    <a:pt x="14714" y="36802"/>
                  </a:cubicBezTo>
                  <a:cubicBezTo>
                    <a:pt x="14875" y="36802"/>
                    <a:pt x="15049" y="36750"/>
                    <a:pt x="15229" y="36653"/>
                  </a:cubicBezTo>
                  <a:cubicBezTo>
                    <a:pt x="15320" y="36901"/>
                    <a:pt x="15540" y="37020"/>
                    <a:pt x="15738" y="37020"/>
                  </a:cubicBezTo>
                  <a:cubicBezTo>
                    <a:pt x="16001" y="37020"/>
                    <a:pt x="16223" y="36809"/>
                    <a:pt x="16050" y="36410"/>
                  </a:cubicBezTo>
                  <a:lnTo>
                    <a:pt x="16050" y="36410"/>
                  </a:lnTo>
                  <a:cubicBezTo>
                    <a:pt x="16204" y="36505"/>
                    <a:pt x="16373" y="36549"/>
                    <a:pt x="16539" y="36549"/>
                  </a:cubicBezTo>
                  <a:cubicBezTo>
                    <a:pt x="16798" y="36549"/>
                    <a:pt x="17050" y="36443"/>
                    <a:pt x="17235" y="36258"/>
                  </a:cubicBezTo>
                  <a:cubicBezTo>
                    <a:pt x="17363" y="36385"/>
                    <a:pt x="17634" y="36634"/>
                    <a:pt x="17776" y="36634"/>
                  </a:cubicBezTo>
                  <a:cubicBezTo>
                    <a:pt x="17871" y="36634"/>
                    <a:pt x="17910" y="36524"/>
                    <a:pt x="17813" y="36197"/>
                  </a:cubicBezTo>
                  <a:cubicBezTo>
                    <a:pt x="18117" y="36106"/>
                    <a:pt x="18208" y="35923"/>
                    <a:pt x="18208" y="35650"/>
                  </a:cubicBezTo>
                  <a:cubicBezTo>
                    <a:pt x="18303" y="35678"/>
                    <a:pt x="18407" y="35695"/>
                    <a:pt x="18510" y="35695"/>
                  </a:cubicBezTo>
                  <a:cubicBezTo>
                    <a:pt x="18736" y="35695"/>
                    <a:pt x="18955" y="35615"/>
                    <a:pt x="19059" y="35407"/>
                  </a:cubicBezTo>
                  <a:cubicBezTo>
                    <a:pt x="19176" y="35601"/>
                    <a:pt x="19355" y="35759"/>
                    <a:pt x="19541" y="35759"/>
                  </a:cubicBezTo>
                  <a:cubicBezTo>
                    <a:pt x="19645" y="35759"/>
                    <a:pt x="19751" y="35709"/>
                    <a:pt x="19849" y="35589"/>
                  </a:cubicBezTo>
                  <a:lnTo>
                    <a:pt x="19849" y="35589"/>
                  </a:lnTo>
                  <a:cubicBezTo>
                    <a:pt x="19788" y="35862"/>
                    <a:pt x="19728" y="36106"/>
                    <a:pt x="19940" y="36318"/>
                  </a:cubicBezTo>
                  <a:cubicBezTo>
                    <a:pt x="20275" y="36166"/>
                    <a:pt x="20427" y="35802"/>
                    <a:pt x="20457" y="35437"/>
                  </a:cubicBezTo>
                  <a:cubicBezTo>
                    <a:pt x="20602" y="35726"/>
                    <a:pt x="20976" y="35939"/>
                    <a:pt x="21306" y="35939"/>
                  </a:cubicBezTo>
                  <a:cubicBezTo>
                    <a:pt x="21392" y="35939"/>
                    <a:pt x="21476" y="35924"/>
                    <a:pt x="21551" y="35893"/>
                  </a:cubicBezTo>
                  <a:cubicBezTo>
                    <a:pt x="21491" y="35498"/>
                    <a:pt x="21308" y="35103"/>
                    <a:pt x="20943" y="34951"/>
                  </a:cubicBezTo>
                  <a:cubicBezTo>
                    <a:pt x="21308" y="34707"/>
                    <a:pt x="21399" y="34251"/>
                    <a:pt x="21035" y="34039"/>
                  </a:cubicBezTo>
                  <a:cubicBezTo>
                    <a:pt x="21247" y="33917"/>
                    <a:pt x="21369" y="33735"/>
                    <a:pt x="21308" y="33492"/>
                  </a:cubicBezTo>
                  <a:cubicBezTo>
                    <a:pt x="22159" y="33340"/>
                    <a:pt x="23041" y="33309"/>
                    <a:pt x="23831" y="33188"/>
                  </a:cubicBezTo>
                  <a:cubicBezTo>
                    <a:pt x="24056" y="33394"/>
                    <a:pt x="24327" y="33553"/>
                    <a:pt x="24573" y="33553"/>
                  </a:cubicBezTo>
                  <a:cubicBezTo>
                    <a:pt x="24726" y="33553"/>
                    <a:pt x="24869" y="33491"/>
                    <a:pt x="24986" y="33340"/>
                  </a:cubicBezTo>
                  <a:lnTo>
                    <a:pt x="24986" y="33340"/>
                  </a:lnTo>
                  <a:cubicBezTo>
                    <a:pt x="24968" y="33724"/>
                    <a:pt x="25181" y="34009"/>
                    <a:pt x="25340" y="34009"/>
                  </a:cubicBezTo>
                  <a:cubicBezTo>
                    <a:pt x="25445" y="34009"/>
                    <a:pt x="25527" y="33885"/>
                    <a:pt x="25503" y="33583"/>
                  </a:cubicBezTo>
                  <a:lnTo>
                    <a:pt x="25503" y="33583"/>
                  </a:lnTo>
                  <a:cubicBezTo>
                    <a:pt x="25782" y="33653"/>
                    <a:pt x="26221" y="34096"/>
                    <a:pt x="26576" y="34096"/>
                  </a:cubicBezTo>
                  <a:cubicBezTo>
                    <a:pt x="26684" y="34096"/>
                    <a:pt x="26785" y="34055"/>
                    <a:pt x="26871" y="33948"/>
                  </a:cubicBezTo>
                  <a:cubicBezTo>
                    <a:pt x="26977" y="34140"/>
                    <a:pt x="27129" y="34257"/>
                    <a:pt x="27305" y="34257"/>
                  </a:cubicBezTo>
                  <a:cubicBezTo>
                    <a:pt x="27379" y="34257"/>
                    <a:pt x="27458" y="34236"/>
                    <a:pt x="27539" y="34191"/>
                  </a:cubicBezTo>
                  <a:lnTo>
                    <a:pt x="27539" y="34191"/>
                  </a:lnTo>
                  <a:cubicBezTo>
                    <a:pt x="27484" y="34468"/>
                    <a:pt x="27606" y="34746"/>
                    <a:pt x="27859" y="34746"/>
                  </a:cubicBezTo>
                  <a:cubicBezTo>
                    <a:pt x="27883" y="34746"/>
                    <a:pt x="27908" y="34743"/>
                    <a:pt x="27934" y="34738"/>
                  </a:cubicBezTo>
                  <a:lnTo>
                    <a:pt x="27934" y="34738"/>
                  </a:lnTo>
                  <a:cubicBezTo>
                    <a:pt x="27691" y="34799"/>
                    <a:pt x="27600" y="34951"/>
                    <a:pt x="27448" y="35103"/>
                  </a:cubicBezTo>
                  <a:cubicBezTo>
                    <a:pt x="27589" y="35209"/>
                    <a:pt x="27751" y="35273"/>
                    <a:pt x="27910" y="35273"/>
                  </a:cubicBezTo>
                  <a:cubicBezTo>
                    <a:pt x="28024" y="35273"/>
                    <a:pt x="28137" y="35240"/>
                    <a:pt x="28238" y="35163"/>
                  </a:cubicBezTo>
                  <a:lnTo>
                    <a:pt x="28238" y="35163"/>
                  </a:lnTo>
                  <a:cubicBezTo>
                    <a:pt x="28086" y="35407"/>
                    <a:pt x="28086" y="35650"/>
                    <a:pt x="28238" y="35893"/>
                  </a:cubicBezTo>
                  <a:cubicBezTo>
                    <a:pt x="28603" y="35802"/>
                    <a:pt x="28968" y="35589"/>
                    <a:pt x="28968" y="35194"/>
                  </a:cubicBezTo>
                  <a:cubicBezTo>
                    <a:pt x="29061" y="35259"/>
                    <a:pt x="29158" y="35290"/>
                    <a:pt x="29246" y="35290"/>
                  </a:cubicBezTo>
                  <a:cubicBezTo>
                    <a:pt x="29446" y="35290"/>
                    <a:pt x="29606" y="35133"/>
                    <a:pt x="29606" y="34859"/>
                  </a:cubicBezTo>
                  <a:cubicBezTo>
                    <a:pt x="29710" y="34963"/>
                    <a:pt x="29836" y="35010"/>
                    <a:pt x="29952" y="35010"/>
                  </a:cubicBezTo>
                  <a:cubicBezTo>
                    <a:pt x="30141" y="35010"/>
                    <a:pt x="30305" y="34885"/>
                    <a:pt x="30305" y="34677"/>
                  </a:cubicBezTo>
                  <a:cubicBezTo>
                    <a:pt x="30731" y="34981"/>
                    <a:pt x="31187" y="35255"/>
                    <a:pt x="31643" y="35407"/>
                  </a:cubicBezTo>
                  <a:cubicBezTo>
                    <a:pt x="31856" y="35163"/>
                    <a:pt x="31856" y="34799"/>
                    <a:pt x="31521" y="34586"/>
                  </a:cubicBezTo>
                  <a:cubicBezTo>
                    <a:pt x="31582" y="34586"/>
                    <a:pt x="31643" y="34555"/>
                    <a:pt x="31673" y="34555"/>
                  </a:cubicBezTo>
                  <a:lnTo>
                    <a:pt x="31886" y="34586"/>
                  </a:lnTo>
                  <a:cubicBezTo>
                    <a:pt x="33406" y="34555"/>
                    <a:pt x="33041" y="33431"/>
                    <a:pt x="32311" y="32610"/>
                  </a:cubicBezTo>
                  <a:cubicBezTo>
                    <a:pt x="32342" y="32519"/>
                    <a:pt x="32342" y="32306"/>
                    <a:pt x="32403" y="32093"/>
                  </a:cubicBezTo>
                  <a:cubicBezTo>
                    <a:pt x="33163" y="31789"/>
                    <a:pt x="33375" y="31151"/>
                    <a:pt x="32859" y="30391"/>
                  </a:cubicBezTo>
                  <a:cubicBezTo>
                    <a:pt x="33071" y="29723"/>
                    <a:pt x="33223" y="29966"/>
                    <a:pt x="32919" y="29084"/>
                  </a:cubicBezTo>
                  <a:cubicBezTo>
                    <a:pt x="33375" y="28932"/>
                    <a:pt x="33558" y="28811"/>
                    <a:pt x="33618" y="28628"/>
                  </a:cubicBezTo>
                  <a:cubicBezTo>
                    <a:pt x="33922" y="28507"/>
                    <a:pt x="34166" y="28355"/>
                    <a:pt x="34409" y="28172"/>
                  </a:cubicBezTo>
                  <a:cubicBezTo>
                    <a:pt x="35017" y="27656"/>
                    <a:pt x="35503" y="26379"/>
                    <a:pt x="35047" y="25680"/>
                  </a:cubicBezTo>
                  <a:cubicBezTo>
                    <a:pt x="35503" y="25558"/>
                    <a:pt x="35929" y="25224"/>
                    <a:pt x="35533" y="24768"/>
                  </a:cubicBezTo>
                  <a:cubicBezTo>
                    <a:pt x="36083" y="24508"/>
                    <a:pt x="35972" y="23698"/>
                    <a:pt x="35411" y="23698"/>
                  </a:cubicBezTo>
                  <a:cubicBezTo>
                    <a:pt x="35382" y="23698"/>
                    <a:pt x="35352" y="23700"/>
                    <a:pt x="35321" y="23704"/>
                  </a:cubicBezTo>
                  <a:cubicBezTo>
                    <a:pt x="35685" y="23461"/>
                    <a:pt x="35655" y="22944"/>
                    <a:pt x="35351" y="22701"/>
                  </a:cubicBezTo>
                  <a:cubicBezTo>
                    <a:pt x="35837" y="22488"/>
                    <a:pt x="35655" y="21880"/>
                    <a:pt x="35169" y="21759"/>
                  </a:cubicBezTo>
                  <a:cubicBezTo>
                    <a:pt x="35533" y="21425"/>
                    <a:pt x="35169" y="20999"/>
                    <a:pt x="34774" y="20969"/>
                  </a:cubicBezTo>
                  <a:cubicBezTo>
                    <a:pt x="34834" y="20756"/>
                    <a:pt x="34743" y="20543"/>
                    <a:pt x="34530" y="20452"/>
                  </a:cubicBezTo>
                  <a:cubicBezTo>
                    <a:pt x="35297" y="20006"/>
                    <a:pt x="34955" y="19655"/>
                    <a:pt x="34554" y="19655"/>
                  </a:cubicBezTo>
                  <a:cubicBezTo>
                    <a:pt x="34271" y="19655"/>
                    <a:pt x="33958" y="19830"/>
                    <a:pt x="33983" y="20270"/>
                  </a:cubicBezTo>
                  <a:cubicBezTo>
                    <a:pt x="33846" y="20140"/>
                    <a:pt x="33693" y="20086"/>
                    <a:pt x="33555" y="20086"/>
                  </a:cubicBezTo>
                  <a:cubicBezTo>
                    <a:pt x="33173" y="20086"/>
                    <a:pt x="32899" y="20498"/>
                    <a:pt x="33345" y="20877"/>
                  </a:cubicBezTo>
                  <a:cubicBezTo>
                    <a:pt x="33320" y="20874"/>
                    <a:pt x="33296" y="20873"/>
                    <a:pt x="33272" y="20873"/>
                  </a:cubicBezTo>
                  <a:cubicBezTo>
                    <a:pt x="33066" y="20873"/>
                    <a:pt x="32916" y="20990"/>
                    <a:pt x="32889" y="21181"/>
                  </a:cubicBezTo>
                  <a:cubicBezTo>
                    <a:pt x="32731" y="21063"/>
                    <a:pt x="32548" y="20983"/>
                    <a:pt x="32355" y="20983"/>
                  </a:cubicBezTo>
                  <a:cubicBezTo>
                    <a:pt x="32251" y="20983"/>
                    <a:pt x="32145" y="21006"/>
                    <a:pt x="32038" y="21060"/>
                  </a:cubicBezTo>
                  <a:cubicBezTo>
                    <a:pt x="32193" y="20690"/>
                    <a:pt x="32063" y="20536"/>
                    <a:pt x="31862" y="20536"/>
                  </a:cubicBezTo>
                  <a:cubicBezTo>
                    <a:pt x="31551" y="20536"/>
                    <a:pt x="31069" y="20907"/>
                    <a:pt x="31217" y="21425"/>
                  </a:cubicBezTo>
                  <a:cubicBezTo>
                    <a:pt x="31100" y="21307"/>
                    <a:pt x="30899" y="21240"/>
                    <a:pt x="30732" y="21240"/>
                  </a:cubicBezTo>
                  <a:cubicBezTo>
                    <a:pt x="30508" y="21240"/>
                    <a:pt x="30344" y="21359"/>
                    <a:pt x="30518" y="21637"/>
                  </a:cubicBezTo>
                  <a:cubicBezTo>
                    <a:pt x="30440" y="21520"/>
                    <a:pt x="30342" y="21472"/>
                    <a:pt x="30253" y="21472"/>
                  </a:cubicBezTo>
                  <a:cubicBezTo>
                    <a:pt x="30064" y="21472"/>
                    <a:pt x="29908" y="21684"/>
                    <a:pt x="30032" y="21911"/>
                  </a:cubicBezTo>
                  <a:lnTo>
                    <a:pt x="30001" y="21911"/>
                  </a:lnTo>
                  <a:cubicBezTo>
                    <a:pt x="29829" y="21817"/>
                    <a:pt x="29624" y="21755"/>
                    <a:pt x="29428" y="21755"/>
                  </a:cubicBezTo>
                  <a:cubicBezTo>
                    <a:pt x="29245" y="21755"/>
                    <a:pt x="29070" y="21809"/>
                    <a:pt x="28938" y="21941"/>
                  </a:cubicBezTo>
                  <a:cubicBezTo>
                    <a:pt x="28907" y="21668"/>
                    <a:pt x="28816" y="21425"/>
                    <a:pt x="28634" y="21181"/>
                  </a:cubicBezTo>
                  <a:cubicBezTo>
                    <a:pt x="28694" y="21151"/>
                    <a:pt x="28755" y="21121"/>
                    <a:pt x="28816" y="21029"/>
                  </a:cubicBezTo>
                  <a:cubicBezTo>
                    <a:pt x="28883" y="21038"/>
                    <a:pt x="28947" y="21044"/>
                    <a:pt x="29009" y="21044"/>
                  </a:cubicBezTo>
                  <a:cubicBezTo>
                    <a:pt x="29171" y="21044"/>
                    <a:pt x="29314" y="21001"/>
                    <a:pt x="29424" y="20847"/>
                  </a:cubicBezTo>
                  <a:cubicBezTo>
                    <a:pt x="29521" y="20980"/>
                    <a:pt x="29642" y="21041"/>
                    <a:pt x="29752" y="21041"/>
                  </a:cubicBezTo>
                  <a:cubicBezTo>
                    <a:pt x="29919" y="21041"/>
                    <a:pt x="30062" y="20902"/>
                    <a:pt x="30062" y="20665"/>
                  </a:cubicBezTo>
                  <a:cubicBezTo>
                    <a:pt x="30162" y="20738"/>
                    <a:pt x="30247" y="20769"/>
                    <a:pt x="30318" y="20769"/>
                  </a:cubicBezTo>
                  <a:cubicBezTo>
                    <a:pt x="30573" y="20769"/>
                    <a:pt x="30650" y="20372"/>
                    <a:pt x="30579" y="20087"/>
                  </a:cubicBezTo>
                  <a:lnTo>
                    <a:pt x="30579" y="20087"/>
                  </a:lnTo>
                  <a:cubicBezTo>
                    <a:pt x="30601" y="20089"/>
                    <a:pt x="30622" y="20090"/>
                    <a:pt x="30642" y="20090"/>
                  </a:cubicBezTo>
                  <a:cubicBezTo>
                    <a:pt x="30895" y="20090"/>
                    <a:pt x="30970" y="19913"/>
                    <a:pt x="30913" y="19631"/>
                  </a:cubicBezTo>
                  <a:lnTo>
                    <a:pt x="30913" y="19631"/>
                  </a:lnTo>
                  <a:cubicBezTo>
                    <a:pt x="31031" y="19742"/>
                    <a:pt x="31156" y="19788"/>
                    <a:pt x="31271" y="19788"/>
                  </a:cubicBezTo>
                  <a:cubicBezTo>
                    <a:pt x="31628" y="19788"/>
                    <a:pt x="31882" y="19338"/>
                    <a:pt x="31491" y="18993"/>
                  </a:cubicBezTo>
                  <a:cubicBezTo>
                    <a:pt x="32129" y="18841"/>
                    <a:pt x="31795" y="18172"/>
                    <a:pt x="31400" y="18020"/>
                  </a:cubicBezTo>
                  <a:cubicBezTo>
                    <a:pt x="31734" y="17868"/>
                    <a:pt x="31582" y="17473"/>
                    <a:pt x="31400" y="17200"/>
                  </a:cubicBezTo>
                  <a:cubicBezTo>
                    <a:pt x="31582" y="17017"/>
                    <a:pt x="31643" y="16865"/>
                    <a:pt x="31552" y="16592"/>
                  </a:cubicBezTo>
                  <a:cubicBezTo>
                    <a:pt x="31643" y="16561"/>
                    <a:pt x="31947" y="16470"/>
                    <a:pt x="32099" y="16470"/>
                  </a:cubicBezTo>
                  <a:cubicBezTo>
                    <a:pt x="32129" y="16744"/>
                    <a:pt x="32342" y="16926"/>
                    <a:pt x="32646" y="17017"/>
                  </a:cubicBezTo>
                  <a:cubicBezTo>
                    <a:pt x="32251" y="17230"/>
                    <a:pt x="32494" y="17534"/>
                    <a:pt x="32859" y="17625"/>
                  </a:cubicBezTo>
                  <a:cubicBezTo>
                    <a:pt x="32420" y="18284"/>
                    <a:pt x="32806" y="18656"/>
                    <a:pt x="33157" y="18656"/>
                  </a:cubicBezTo>
                  <a:cubicBezTo>
                    <a:pt x="33389" y="18656"/>
                    <a:pt x="33606" y="18493"/>
                    <a:pt x="33558" y="18142"/>
                  </a:cubicBezTo>
                  <a:lnTo>
                    <a:pt x="33558" y="18142"/>
                  </a:lnTo>
                  <a:cubicBezTo>
                    <a:pt x="33665" y="18316"/>
                    <a:pt x="33813" y="18401"/>
                    <a:pt x="33943" y="18401"/>
                  </a:cubicBezTo>
                  <a:cubicBezTo>
                    <a:pt x="34108" y="18401"/>
                    <a:pt x="34243" y="18262"/>
                    <a:pt x="34226" y="17990"/>
                  </a:cubicBezTo>
                  <a:lnTo>
                    <a:pt x="34226" y="17990"/>
                  </a:lnTo>
                  <a:cubicBezTo>
                    <a:pt x="34294" y="18024"/>
                    <a:pt x="34359" y="18039"/>
                    <a:pt x="34418" y="18039"/>
                  </a:cubicBezTo>
                  <a:cubicBezTo>
                    <a:pt x="34625" y="18039"/>
                    <a:pt x="34767" y="17848"/>
                    <a:pt x="34743" y="17564"/>
                  </a:cubicBezTo>
                  <a:lnTo>
                    <a:pt x="34743" y="17564"/>
                  </a:lnTo>
                  <a:cubicBezTo>
                    <a:pt x="34923" y="17779"/>
                    <a:pt x="35101" y="17865"/>
                    <a:pt x="35249" y="17865"/>
                  </a:cubicBezTo>
                  <a:cubicBezTo>
                    <a:pt x="35625" y="17865"/>
                    <a:pt x="35809" y="17310"/>
                    <a:pt x="35351" y="16896"/>
                  </a:cubicBezTo>
                  <a:cubicBezTo>
                    <a:pt x="35777" y="16652"/>
                    <a:pt x="35959" y="16136"/>
                    <a:pt x="35503" y="15741"/>
                  </a:cubicBezTo>
                  <a:cubicBezTo>
                    <a:pt x="36050" y="15406"/>
                    <a:pt x="36384" y="14373"/>
                    <a:pt x="35685" y="14130"/>
                  </a:cubicBezTo>
                  <a:cubicBezTo>
                    <a:pt x="35898" y="13765"/>
                    <a:pt x="35989" y="13157"/>
                    <a:pt x="35594" y="12914"/>
                  </a:cubicBezTo>
                  <a:cubicBezTo>
                    <a:pt x="35929" y="12762"/>
                    <a:pt x="35959" y="12336"/>
                    <a:pt x="35655" y="12063"/>
                  </a:cubicBezTo>
                  <a:cubicBezTo>
                    <a:pt x="35989" y="11698"/>
                    <a:pt x="35685" y="11333"/>
                    <a:pt x="35321" y="11151"/>
                  </a:cubicBezTo>
                  <a:cubicBezTo>
                    <a:pt x="35503" y="10847"/>
                    <a:pt x="35442" y="10482"/>
                    <a:pt x="35017" y="10391"/>
                  </a:cubicBezTo>
                  <a:cubicBezTo>
                    <a:pt x="35199" y="9935"/>
                    <a:pt x="35047" y="9449"/>
                    <a:pt x="34470" y="9418"/>
                  </a:cubicBezTo>
                  <a:cubicBezTo>
                    <a:pt x="34668" y="8993"/>
                    <a:pt x="34734" y="8436"/>
                    <a:pt x="34201" y="8436"/>
                  </a:cubicBezTo>
                  <a:cubicBezTo>
                    <a:pt x="34162" y="8436"/>
                    <a:pt x="34120" y="8439"/>
                    <a:pt x="34074" y="8446"/>
                  </a:cubicBezTo>
                  <a:cubicBezTo>
                    <a:pt x="34767" y="7548"/>
                    <a:pt x="34182" y="7126"/>
                    <a:pt x="33435" y="7126"/>
                  </a:cubicBezTo>
                  <a:cubicBezTo>
                    <a:pt x="33297" y="7126"/>
                    <a:pt x="33153" y="7141"/>
                    <a:pt x="33011" y="7169"/>
                  </a:cubicBezTo>
                  <a:cubicBezTo>
                    <a:pt x="33168" y="6853"/>
                    <a:pt x="32884" y="6636"/>
                    <a:pt x="32582" y="6636"/>
                  </a:cubicBezTo>
                  <a:cubicBezTo>
                    <a:pt x="32303" y="6636"/>
                    <a:pt x="32009" y="6823"/>
                    <a:pt x="32038" y="7291"/>
                  </a:cubicBezTo>
                  <a:cubicBezTo>
                    <a:pt x="31920" y="7149"/>
                    <a:pt x="31802" y="7091"/>
                    <a:pt x="31693" y="7091"/>
                  </a:cubicBezTo>
                  <a:cubicBezTo>
                    <a:pt x="31381" y="7091"/>
                    <a:pt x="31142" y="7568"/>
                    <a:pt x="31187" y="7929"/>
                  </a:cubicBezTo>
                  <a:cubicBezTo>
                    <a:pt x="31080" y="7852"/>
                    <a:pt x="30982" y="7818"/>
                    <a:pt x="30894" y="7818"/>
                  </a:cubicBezTo>
                  <a:cubicBezTo>
                    <a:pt x="30534" y="7818"/>
                    <a:pt x="30342" y="8377"/>
                    <a:pt x="30366" y="8719"/>
                  </a:cubicBezTo>
                  <a:cubicBezTo>
                    <a:pt x="30333" y="8715"/>
                    <a:pt x="30299" y="8713"/>
                    <a:pt x="30265" y="8713"/>
                  </a:cubicBezTo>
                  <a:cubicBezTo>
                    <a:pt x="29810" y="8713"/>
                    <a:pt x="29348" y="9083"/>
                    <a:pt x="29150" y="9479"/>
                  </a:cubicBezTo>
                  <a:cubicBezTo>
                    <a:pt x="29059" y="9661"/>
                    <a:pt x="29090" y="10117"/>
                    <a:pt x="28998" y="10361"/>
                  </a:cubicBezTo>
                  <a:cubicBezTo>
                    <a:pt x="28846" y="10361"/>
                    <a:pt x="28694" y="10391"/>
                    <a:pt x="28542" y="10391"/>
                  </a:cubicBezTo>
                  <a:cubicBezTo>
                    <a:pt x="28694" y="9905"/>
                    <a:pt x="28755" y="9418"/>
                    <a:pt x="28664" y="8841"/>
                  </a:cubicBezTo>
                  <a:cubicBezTo>
                    <a:pt x="29120" y="8719"/>
                    <a:pt x="29606" y="7625"/>
                    <a:pt x="29424" y="7199"/>
                  </a:cubicBezTo>
                  <a:cubicBezTo>
                    <a:pt x="29971" y="7078"/>
                    <a:pt x="30305" y="6683"/>
                    <a:pt x="29880" y="6227"/>
                  </a:cubicBezTo>
                  <a:cubicBezTo>
                    <a:pt x="30581" y="6022"/>
                    <a:pt x="30383" y="4609"/>
                    <a:pt x="29610" y="4609"/>
                  </a:cubicBezTo>
                  <a:cubicBezTo>
                    <a:pt x="29579" y="4609"/>
                    <a:pt x="29548" y="4611"/>
                    <a:pt x="29515" y="4616"/>
                  </a:cubicBezTo>
                  <a:cubicBezTo>
                    <a:pt x="29541" y="4330"/>
                    <a:pt x="29367" y="4110"/>
                    <a:pt x="29087" y="4110"/>
                  </a:cubicBezTo>
                  <a:cubicBezTo>
                    <a:pt x="29040" y="4110"/>
                    <a:pt x="28990" y="4116"/>
                    <a:pt x="28938" y="4129"/>
                  </a:cubicBezTo>
                  <a:cubicBezTo>
                    <a:pt x="29083" y="3646"/>
                    <a:pt x="28690" y="3336"/>
                    <a:pt x="28247" y="3336"/>
                  </a:cubicBezTo>
                  <a:cubicBezTo>
                    <a:pt x="28133" y="3336"/>
                    <a:pt x="28016" y="3356"/>
                    <a:pt x="27904" y="3400"/>
                  </a:cubicBezTo>
                  <a:cubicBezTo>
                    <a:pt x="27874" y="2883"/>
                    <a:pt x="27783" y="2762"/>
                    <a:pt x="27570" y="2367"/>
                  </a:cubicBezTo>
                  <a:cubicBezTo>
                    <a:pt x="27481" y="2278"/>
                    <a:pt x="27133" y="1757"/>
                    <a:pt x="26863" y="1757"/>
                  </a:cubicBezTo>
                  <a:cubicBezTo>
                    <a:pt x="26855" y="1757"/>
                    <a:pt x="26848" y="1758"/>
                    <a:pt x="26840" y="1759"/>
                  </a:cubicBezTo>
                  <a:cubicBezTo>
                    <a:pt x="26871" y="1455"/>
                    <a:pt x="26779" y="1242"/>
                    <a:pt x="26506" y="1120"/>
                  </a:cubicBezTo>
                  <a:cubicBezTo>
                    <a:pt x="27494" y="1000"/>
                    <a:pt x="27030" y="1"/>
                    <a:pt x="26447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59" name="Google Shape;2659;p19"/>
            <p:cNvSpPr/>
            <p:nvPr/>
          </p:nvSpPr>
          <p:spPr>
            <a:xfrm>
              <a:off x="1141706" y="3994465"/>
              <a:ext cx="380828" cy="611784"/>
            </a:xfrm>
            <a:custGeom>
              <a:rect b="b" l="l" r="r" t="t"/>
              <a:pathLst>
                <a:path extrusionOk="0" h="26370" w="16415">
                  <a:moveTo>
                    <a:pt x="7903" y="0"/>
                  </a:moveTo>
                  <a:cubicBezTo>
                    <a:pt x="7903" y="547"/>
                    <a:pt x="7599" y="942"/>
                    <a:pt x="7204" y="1155"/>
                  </a:cubicBezTo>
                  <a:cubicBezTo>
                    <a:pt x="7447" y="1611"/>
                    <a:pt x="7447" y="1550"/>
                    <a:pt x="7265" y="1915"/>
                  </a:cubicBezTo>
                  <a:cubicBezTo>
                    <a:pt x="7351" y="1893"/>
                    <a:pt x="7428" y="1883"/>
                    <a:pt x="7497" y="1883"/>
                  </a:cubicBezTo>
                  <a:cubicBezTo>
                    <a:pt x="8071" y="1883"/>
                    <a:pt x="8023" y="2585"/>
                    <a:pt x="7248" y="2585"/>
                  </a:cubicBezTo>
                  <a:cubicBezTo>
                    <a:pt x="7234" y="2585"/>
                    <a:pt x="7219" y="2584"/>
                    <a:pt x="7204" y="2584"/>
                  </a:cubicBezTo>
                  <a:lnTo>
                    <a:pt x="7204" y="2584"/>
                  </a:lnTo>
                  <a:cubicBezTo>
                    <a:pt x="7934" y="2797"/>
                    <a:pt x="7812" y="3374"/>
                    <a:pt x="7143" y="3374"/>
                  </a:cubicBezTo>
                  <a:cubicBezTo>
                    <a:pt x="7940" y="3746"/>
                    <a:pt x="7739" y="4488"/>
                    <a:pt x="7048" y="4488"/>
                  </a:cubicBezTo>
                  <a:cubicBezTo>
                    <a:pt x="6948" y="4488"/>
                    <a:pt x="6837" y="4473"/>
                    <a:pt x="6718" y="4438"/>
                  </a:cubicBezTo>
                  <a:cubicBezTo>
                    <a:pt x="6596" y="4712"/>
                    <a:pt x="6596" y="4803"/>
                    <a:pt x="6080" y="4863"/>
                  </a:cubicBezTo>
                  <a:cubicBezTo>
                    <a:pt x="6809" y="5502"/>
                    <a:pt x="6049" y="5654"/>
                    <a:pt x="5472" y="5654"/>
                  </a:cubicBezTo>
                  <a:cubicBezTo>
                    <a:pt x="5836" y="5806"/>
                    <a:pt x="5897" y="6414"/>
                    <a:pt x="5228" y="6414"/>
                  </a:cubicBezTo>
                  <a:cubicBezTo>
                    <a:pt x="5593" y="6626"/>
                    <a:pt x="5472" y="7052"/>
                    <a:pt x="5077" y="7326"/>
                  </a:cubicBezTo>
                  <a:cubicBezTo>
                    <a:pt x="5087" y="7325"/>
                    <a:pt x="5097" y="7325"/>
                    <a:pt x="5107" y="7325"/>
                  </a:cubicBezTo>
                  <a:cubicBezTo>
                    <a:pt x="5746" y="7325"/>
                    <a:pt x="5765" y="8270"/>
                    <a:pt x="5077" y="8420"/>
                  </a:cubicBezTo>
                  <a:cubicBezTo>
                    <a:pt x="5532" y="8663"/>
                    <a:pt x="5897" y="9210"/>
                    <a:pt x="5289" y="9362"/>
                  </a:cubicBezTo>
                  <a:cubicBezTo>
                    <a:pt x="5521" y="9871"/>
                    <a:pt x="5435" y="10662"/>
                    <a:pt x="4965" y="10662"/>
                  </a:cubicBezTo>
                  <a:cubicBezTo>
                    <a:pt x="4818" y="10662"/>
                    <a:pt x="4633" y="10584"/>
                    <a:pt x="4408" y="10395"/>
                  </a:cubicBezTo>
                  <a:lnTo>
                    <a:pt x="4408" y="10395"/>
                  </a:lnTo>
                  <a:cubicBezTo>
                    <a:pt x="4645" y="10804"/>
                    <a:pt x="4576" y="11290"/>
                    <a:pt x="4290" y="11290"/>
                  </a:cubicBezTo>
                  <a:cubicBezTo>
                    <a:pt x="4172" y="11290"/>
                    <a:pt x="4017" y="11207"/>
                    <a:pt x="3830" y="11003"/>
                  </a:cubicBezTo>
                  <a:cubicBezTo>
                    <a:pt x="3679" y="11230"/>
                    <a:pt x="3503" y="11336"/>
                    <a:pt x="3345" y="11336"/>
                  </a:cubicBezTo>
                  <a:cubicBezTo>
                    <a:pt x="3121" y="11336"/>
                    <a:pt x="2936" y="11122"/>
                    <a:pt x="2918" y="10730"/>
                  </a:cubicBezTo>
                  <a:cubicBezTo>
                    <a:pt x="2554" y="10639"/>
                    <a:pt x="2462" y="10791"/>
                    <a:pt x="2310" y="10244"/>
                  </a:cubicBezTo>
                  <a:cubicBezTo>
                    <a:pt x="2189" y="10244"/>
                    <a:pt x="1855" y="10274"/>
                    <a:pt x="1733" y="10274"/>
                  </a:cubicBezTo>
                  <a:cubicBezTo>
                    <a:pt x="1944" y="10855"/>
                    <a:pt x="1536" y="11046"/>
                    <a:pt x="1086" y="11046"/>
                  </a:cubicBezTo>
                  <a:cubicBezTo>
                    <a:pt x="1018" y="11046"/>
                    <a:pt x="949" y="11042"/>
                    <a:pt x="882" y="11034"/>
                  </a:cubicBezTo>
                  <a:lnTo>
                    <a:pt x="882" y="11034"/>
                  </a:lnTo>
                  <a:cubicBezTo>
                    <a:pt x="1368" y="11611"/>
                    <a:pt x="1064" y="12219"/>
                    <a:pt x="335" y="12371"/>
                  </a:cubicBezTo>
                  <a:cubicBezTo>
                    <a:pt x="882" y="12858"/>
                    <a:pt x="517" y="13465"/>
                    <a:pt x="0" y="13739"/>
                  </a:cubicBezTo>
                  <a:cubicBezTo>
                    <a:pt x="274" y="14013"/>
                    <a:pt x="335" y="14317"/>
                    <a:pt x="183" y="14681"/>
                  </a:cubicBezTo>
                  <a:cubicBezTo>
                    <a:pt x="227" y="14677"/>
                    <a:pt x="270" y="14674"/>
                    <a:pt x="312" y="14674"/>
                  </a:cubicBezTo>
                  <a:cubicBezTo>
                    <a:pt x="1071" y="14674"/>
                    <a:pt x="1380" y="15427"/>
                    <a:pt x="487" y="15715"/>
                  </a:cubicBezTo>
                  <a:cubicBezTo>
                    <a:pt x="1095" y="15958"/>
                    <a:pt x="1064" y="16475"/>
                    <a:pt x="608" y="16809"/>
                  </a:cubicBezTo>
                  <a:cubicBezTo>
                    <a:pt x="1216" y="17204"/>
                    <a:pt x="2007" y="17660"/>
                    <a:pt x="1125" y="18298"/>
                  </a:cubicBezTo>
                  <a:cubicBezTo>
                    <a:pt x="1703" y="18329"/>
                    <a:pt x="2007" y="18785"/>
                    <a:pt x="1551" y="19180"/>
                  </a:cubicBezTo>
                  <a:cubicBezTo>
                    <a:pt x="2159" y="19484"/>
                    <a:pt x="2432" y="20061"/>
                    <a:pt x="1946" y="20578"/>
                  </a:cubicBezTo>
                  <a:cubicBezTo>
                    <a:pt x="2462" y="20882"/>
                    <a:pt x="2766" y="21459"/>
                    <a:pt x="2189" y="21946"/>
                  </a:cubicBezTo>
                  <a:cubicBezTo>
                    <a:pt x="2402" y="22067"/>
                    <a:pt x="2736" y="22341"/>
                    <a:pt x="2888" y="22523"/>
                  </a:cubicBezTo>
                  <a:cubicBezTo>
                    <a:pt x="2949" y="22645"/>
                    <a:pt x="3040" y="23283"/>
                    <a:pt x="3010" y="23283"/>
                  </a:cubicBezTo>
                  <a:cubicBezTo>
                    <a:pt x="3466" y="23709"/>
                    <a:pt x="4408" y="24013"/>
                    <a:pt x="4985" y="24225"/>
                  </a:cubicBezTo>
                  <a:cubicBezTo>
                    <a:pt x="6566" y="24985"/>
                    <a:pt x="8055" y="25836"/>
                    <a:pt x="9727" y="26171"/>
                  </a:cubicBezTo>
                  <a:cubicBezTo>
                    <a:pt x="10457" y="26289"/>
                    <a:pt x="11200" y="26369"/>
                    <a:pt x="11922" y="26369"/>
                  </a:cubicBezTo>
                  <a:cubicBezTo>
                    <a:pt x="12313" y="26369"/>
                    <a:pt x="12697" y="26346"/>
                    <a:pt x="13071" y="26292"/>
                  </a:cubicBezTo>
                  <a:cubicBezTo>
                    <a:pt x="13040" y="26201"/>
                    <a:pt x="12979" y="26080"/>
                    <a:pt x="12949" y="25928"/>
                  </a:cubicBezTo>
                  <a:cubicBezTo>
                    <a:pt x="13405" y="25776"/>
                    <a:pt x="13587" y="25684"/>
                    <a:pt x="13648" y="25472"/>
                  </a:cubicBezTo>
                  <a:cubicBezTo>
                    <a:pt x="13952" y="25380"/>
                    <a:pt x="14195" y="25229"/>
                    <a:pt x="14438" y="25016"/>
                  </a:cubicBezTo>
                  <a:cubicBezTo>
                    <a:pt x="15046" y="24499"/>
                    <a:pt x="15533" y="23253"/>
                    <a:pt x="15077" y="22523"/>
                  </a:cubicBezTo>
                  <a:cubicBezTo>
                    <a:pt x="15533" y="22402"/>
                    <a:pt x="15958" y="22067"/>
                    <a:pt x="15563" y="21611"/>
                  </a:cubicBezTo>
                  <a:cubicBezTo>
                    <a:pt x="16112" y="21351"/>
                    <a:pt x="16002" y="20541"/>
                    <a:pt x="15440" y="20541"/>
                  </a:cubicBezTo>
                  <a:cubicBezTo>
                    <a:pt x="15411" y="20541"/>
                    <a:pt x="15381" y="20543"/>
                    <a:pt x="15350" y="20548"/>
                  </a:cubicBezTo>
                  <a:cubicBezTo>
                    <a:pt x="15715" y="20304"/>
                    <a:pt x="15685" y="19788"/>
                    <a:pt x="15381" y="19545"/>
                  </a:cubicBezTo>
                  <a:cubicBezTo>
                    <a:pt x="15867" y="19332"/>
                    <a:pt x="15685" y="18724"/>
                    <a:pt x="15198" y="18602"/>
                  </a:cubicBezTo>
                  <a:cubicBezTo>
                    <a:pt x="15563" y="18268"/>
                    <a:pt x="15198" y="17842"/>
                    <a:pt x="14803" y="17812"/>
                  </a:cubicBezTo>
                  <a:cubicBezTo>
                    <a:pt x="14864" y="17630"/>
                    <a:pt x="14773" y="17386"/>
                    <a:pt x="14560" y="17326"/>
                  </a:cubicBezTo>
                  <a:cubicBezTo>
                    <a:pt x="15336" y="16875"/>
                    <a:pt x="14976" y="16509"/>
                    <a:pt x="14569" y="16509"/>
                  </a:cubicBezTo>
                  <a:cubicBezTo>
                    <a:pt x="14290" y="16509"/>
                    <a:pt x="13988" y="16681"/>
                    <a:pt x="14013" y="17113"/>
                  </a:cubicBezTo>
                  <a:cubicBezTo>
                    <a:pt x="13875" y="16984"/>
                    <a:pt x="13723" y="16929"/>
                    <a:pt x="13585" y="16929"/>
                  </a:cubicBezTo>
                  <a:cubicBezTo>
                    <a:pt x="13203" y="16929"/>
                    <a:pt x="12928" y="17342"/>
                    <a:pt x="13375" y="17721"/>
                  </a:cubicBezTo>
                  <a:cubicBezTo>
                    <a:pt x="13350" y="17718"/>
                    <a:pt x="13326" y="17716"/>
                    <a:pt x="13302" y="17716"/>
                  </a:cubicBezTo>
                  <a:cubicBezTo>
                    <a:pt x="13096" y="17716"/>
                    <a:pt x="12946" y="17834"/>
                    <a:pt x="12919" y="18025"/>
                  </a:cubicBezTo>
                  <a:cubicBezTo>
                    <a:pt x="12770" y="17913"/>
                    <a:pt x="12599" y="17847"/>
                    <a:pt x="12419" y="17847"/>
                  </a:cubicBezTo>
                  <a:cubicBezTo>
                    <a:pt x="12304" y="17847"/>
                    <a:pt x="12186" y="17874"/>
                    <a:pt x="12068" y="17934"/>
                  </a:cubicBezTo>
                  <a:cubicBezTo>
                    <a:pt x="12225" y="17547"/>
                    <a:pt x="12089" y="17386"/>
                    <a:pt x="11883" y="17386"/>
                  </a:cubicBezTo>
                  <a:cubicBezTo>
                    <a:pt x="11572" y="17386"/>
                    <a:pt x="11100" y="17755"/>
                    <a:pt x="11247" y="18268"/>
                  </a:cubicBezTo>
                  <a:cubicBezTo>
                    <a:pt x="11130" y="18151"/>
                    <a:pt x="10929" y="18084"/>
                    <a:pt x="10761" y="18084"/>
                  </a:cubicBezTo>
                  <a:cubicBezTo>
                    <a:pt x="10538" y="18084"/>
                    <a:pt x="10374" y="18203"/>
                    <a:pt x="10548" y="18481"/>
                  </a:cubicBezTo>
                  <a:cubicBezTo>
                    <a:pt x="10469" y="18363"/>
                    <a:pt x="10372" y="18315"/>
                    <a:pt x="10282" y="18315"/>
                  </a:cubicBezTo>
                  <a:cubicBezTo>
                    <a:pt x="10093" y="18315"/>
                    <a:pt x="9938" y="18528"/>
                    <a:pt x="10061" y="18754"/>
                  </a:cubicBezTo>
                  <a:lnTo>
                    <a:pt x="10031" y="18754"/>
                  </a:lnTo>
                  <a:cubicBezTo>
                    <a:pt x="9864" y="18663"/>
                    <a:pt x="9666" y="18610"/>
                    <a:pt x="9476" y="18610"/>
                  </a:cubicBezTo>
                  <a:cubicBezTo>
                    <a:pt x="9286" y="18610"/>
                    <a:pt x="9104" y="18663"/>
                    <a:pt x="8967" y="18785"/>
                  </a:cubicBezTo>
                  <a:cubicBezTo>
                    <a:pt x="8937" y="18541"/>
                    <a:pt x="8846" y="18268"/>
                    <a:pt x="8663" y="18025"/>
                  </a:cubicBezTo>
                  <a:cubicBezTo>
                    <a:pt x="8724" y="17994"/>
                    <a:pt x="8785" y="17964"/>
                    <a:pt x="8846" y="17873"/>
                  </a:cubicBezTo>
                  <a:cubicBezTo>
                    <a:pt x="8927" y="17893"/>
                    <a:pt x="9004" y="17907"/>
                    <a:pt x="9077" y="17907"/>
                  </a:cubicBezTo>
                  <a:cubicBezTo>
                    <a:pt x="9224" y="17907"/>
                    <a:pt x="9352" y="17853"/>
                    <a:pt x="9453" y="17690"/>
                  </a:cubicBezTo>
                  <a:cubicBezTo>
                    <a:pt x="9553" y="17828"/>
                    <a:pt x="9679" y="17893"/>
                    <a:pt x="9792" y="17893"/>
                  </a:cubicBezTo>
                  <a:cubicBezTo>
                    <a:pt x="9955" y="17893"/>
                    <a:pt x="10092" y="17759"/>
                    <a:pt x="10092" y="17508"/>
                  </a:cubicBezTo>
                  <a:cubicBezTo>
                    <a:pt x="10195" y="17583"/>
                    <a:pt x="10282" y="17616"/>
                    <a:pt x="10355" y="17616"/>
                  </a:cubicBezTo>
                  <a:cubicBezTo>
                    <a:pt x="10604" y="17616"/>
                    <a:pt x="10679" y="17237"/>
                    <a:pt x="10609" y="16931"/>
                  </a:cubicBezTo>
                  <a:lnTo>
                    <a:pt x="10609" y="16931"/>
                  </a:lnTo>
                  <a:cubicBezTo>
                    <a:pt x="10631" y="16933"/>
                    <a:pt x="10652" y="16934"/>
                    <a:pt x="10671" y="16934"/>
                  </a:cubicBezTo>
                  <a:cubicBezTo>
                    <a:pt x="10925" y="16934"/>
                    <a:pt x="10999" y="16756"/>
                    <a:pt x="10943" y="16475"/>
                  </a:cubicBezTo>
                  <a:lnTo>
                    <a:pt x="10943" y="16475"/>
                  </a:lnTo>
                  <a:cubicBezTo>
                    <a:pt x="11061" y="16585"/>
                    <a:pt x="11186" y="16631"/>
                    <a:pt x="11301" y="16631"/>
                  </a:cubicBezTo>
                  <a:cubicBezTo>
                    <a:pt x="11658" y="16631"/>
                    <a:pt x="11912" y="16182"/>
                    <a:pt x="11520" y="15836"/>
                  </a:cubicBezTo>
                  <a:cubicBezTo>
                    <a:pt x="12159" y="15684"/>
                    <a:pt x="11824" y="15046"/>
                    <a:pt x="11429" y="14894"/>
                  </a:cubicBezTo>
                  <a:cubicBezTo>
                    <a:pt x="11764" y="14742"/>
                    <a:pt x="11612" y="14317"/>
                    <a:pt x="11429" y="14043"/>
                  </a:cubicBezTo>
                  <a:cubicBezTo>
                    <a:pt x="11612" y="13861"/>
                    <a:pt x="11672" y="13709"/>
                    <a:pt x="11581" y="13435"/>
                  </a:cubicBezTo>
                  <a:cubicBezTo>
                    <a:pt x="11672" y="13405"/>
                    <a:pt x="11976" y="13313"/>
                    <a:pt x="12128" y="13313"/>
                  </a:cubicBezTo>
                  <a:cubicBezTo>
                    <a:pt x="12159" y="13587"/>
                    <a:pt x="12371" y="13769"/>
                    <a:pt x="12675" y="13861"/>
                  </a:cubicBezTo>
                  <a:cubicBezTo>
                    <a:pt x="12280" y="14073"/>
                    <a:pt x="12523" y="14377"/>
                    <a:pt x="12888" y="14468"/>
                  </a:cubicBezTo>
                  <a:cubicBezTo>
                    <a:pt x="12449" y="15127"/>
                    <a:pt x="12836" y="15499"/>
                    <a:pt x="13187" y="15499"/>
                  </a:cubicBezTo>
                  <a:cubicBezTo>
                    <a:pt x="13419" y="15499"/>
                    <a:pt x="13636" y="15336"/>
                    <a:pt x="13587" y="14985"/>
                  </a:cubicBezTo>
                  <a:lnTo>
                    <a:pt x="13587" y="14985"/>
                  </a:lnTo>
                  <a:cubicBezTo>
                    <a:pt x="13697" y="15163"/>
                    <a:pt x="13849" y="15255"/>
                    <a:pt x="13981" y="15255"/>
                  </a:cubicBezTo>
                  <a:cubicBezTo>
                    <a:pt x="14142" y="15255"/>
                    <a:pt x="14273" y="15118"/>
                    <a:pt x="14256" y="14833"/>
                  </a:cubicBezTo>
                  <a:lnTo>
                    <a:pt x="14256" y="14833"/>
                  </a:lnTo>
                  <a:cubicBezTo>
                    <a:pt x="14324" y="14867"/>
                    <a:pt x="14390" y="14883"/>
                    <a:pt x="14450" y="14883"/>
                  </a:cubicBezTo>
                  <a:cubicBezTo>
                    <a:pt x="14656" y="14883"/>
                    <a:pt x="14796" y="14697"/>
                    <a:pt x="14773" y="14438"/>
                  </a:cubicBezTo>
                  <a:lnTo>
                    <a:pt x="14773" y="14438"/>
                  </a:lnTo>
                  <a:cubicBezTo>
                    <a:pt x="14949" y="14649"/>
                    <a:pt x="15124" y="14733"/>
                    <a:pt x="15270" y="14733"/>
                  </a:cubicBezTo>
                  <a:cubicBezTo>
                    <a:pt x="15652" y="14733"/>
                    <a:pt x="15842" y="14157"/>
                    <a:pt x="15381" y="13739"/>
                  </a:cubicBezTo>
                  <a:cubicBezTo>
                    <a:pt x="15806" y="13526"/>
                    <a:pt x="15989" y="12979"/>
                    <a:pt x="15533" y="12614"/>
                  </a:cubicBezTo>
                  <a:cubicBezTo>
                    <a:pt x="16080" y="12250"/>
                    <a:pt x="16414" y="11247"/>
                    <a:pt x="15715" y="10973"/>
                  </a:cubicBezTo>
                  <a:cubicBezTo>
                    <a:pt x="15928" y="10639"/>
                    <a:pt x="16019" y="10031"/>
                    <a:pt x="15624" y="9757"/>
                  </a:cubicBezTo>
                  <a:cubicBezTo>
                    <a:pt x="15958" y="9605"/>
                    <a:pt x="15989" y="9180"/>
                    <a:pt x="15685" y="8906"/>
                  </a:cubicBezTo>
                  <a:cubicBezTo>
                    <a:pt x="16019" y="8541"/>
                    <a:pt x="15715" y="8207"/>
                    <a:pt x="15350" y="7994"/>
                  </a:cubicBezTo>
                  <a:cubicBezTo>
                    <a:pt x="15533" y="7690"/>
                    <a:pt x="15472" y="7326"/>
                    <a:pt x="15046" y="7234"/>
                  </a:cubicBezTo>
                  <a:cubicBezTo>
                    <a:pt x="15229" y="6778"/>
                    <a:pt x="15077" y="6292"/>
                    <a:pt x="14499" y="6262"/>
                  </a:cubicBezTo>
                  <a:cubicBezTo>
                    <a:pt x="14693" y="5846"/>
                    <a:pt x="14761" y="5304"/>
                    <a:pt x="14264" y="5304"/>
                  </a:cubicBezTo>
                  <a:cubicBezTo>
                    <a:pt x="14216" y="5304"/>
                    <a:pt x="14163" y="5309"/>
                    <a:pt x="14104" y="5319"/>
                  </a:cubicBezTo>
                  <a:cubicBezTo>
                    <a:pt x="14802" y="4415"/>
                    <a:pt x="14203" y="3971"/>
                    <a:pt x="13447" y="3971"/>
                  </a:cubicBezTo>
                  <a:cubicBezTo>
                    <a:pt x="13314" y="3971"/>
                    <a:pt x="13176" y="3985"/>
                    <a:pt x="13040" y="4012"/>
                  </a:cubicBezTo>
                  <a:cubicBezTo>
                    <a:pt x="13197" y="3700"/>
                    <a:pt x="12918" y="3491"/>
                    <a:pt x="12620" y="3491"/>
                  </a:cubicBezTo>
                  <a:cubicBezTo>
                    <a:pt x="12338" y="3491"/>
                    <a:pt x="12038" y="3677"/>
                    <a:pt x="12068" y="4134"/>
                  </a:cubicBezTo>
                  <a:cubicBezTo>
                    <a:pt x="11950" y="3992"/>
                    <a:pt x="11832" y="3934"/>
                    <a:pt x="11723" y="3934"/>
                  </a:cubicBezTo>
                  <a:cubicBezTo>
                    <a:pt x="11410" y="3934"/>
                    <a:pt x="11171" y="4412"/>
                    <a:pt x="11216" y="4772"/>
                  </a:cubicBezTo>
                  <a:cubicBezTo>
                    <a:pt x="11115" y="4705"/>
                    <a:pt x="11023" y="4676"/>
                    <a:pt x="10939" y="4676"/>
                  </a:cubicBezTo>
                  <a:cubicBezTo>
                    <a:pt x="10568" y="4676"/>
                    <a:pt x="10371" y="5240"/>
                    <a:pt x="10396" y="5563"/>
                  </a:cubicBezTo>
                  <a:cubicBezTo>
                    <a:pt x="10364" y="5559"/>
                    <a:pt x="10333" y="5557"/>
                    <a:pt x="10301" y="5557"/>
                  </a:cubicBezTo>
                  <a:cubicBezTo>
                    <a:pt x="9844" y="5557"/>
                    <a:pt x="9379" y="5953"/>
                    <a:pt x="9180" y="6322"/>
                  </a:cubicBezTo>
                  <a:cubicBezTo>
                    <a:pt x="9089" y="6535"/>
                    <a:pt x="9119" y="6991"/>
                    <a:pt x="9028" y="7204"/>
                  </a:cubicBezTo>
                  <a:cubicBezTo>
                    <a:pt x="8876" y="7204"/>
                    <a:pt x="8724" y="7234"/>
                    <a:pt x="8572" y="7234"/>
                  </a:cubicBezTo>
                  <a:cubicBezTo>
                    <a:pt x="8724" y="6748"/>
                    <a:pt x="8785" y="6262"/>
                    <a:pt x="8694" y="5684"/>
                  </a:cubicBezTo>
                  <a:cubicBezTo>
                    <a:pt x="9150" y="5563"/>
                    <a:pt x="9636" y="4468"/>
                    <a:pt x="9453" y="4043"/>
                  </a:cubicBezTo>
                  <a:cubicBezTo>
                    <a:pt x="10001" y="3952"/>
                    <a:pt x="10335" y="3526"/>
                    <a:pt x="9909" y="3070"/>
                  </a:cubicBezTo>
                  <a:cubicBezTo>
                    <a:pt x="10618" y="2893"/>
                    <a:pt x="10409" y="1455"/>
                    <a:pt x="9617" y="1455"/>
                  </a:cubicBezTo>
                  <a:cubicBezTo>
                    <a:pt x="9594" y="1455"/>
                    <a:pt x="9569" y="1457"/>
                    <a:pt x="9545" y="1459"/>
                  </a:cubicBezTo>
                  <a:cubicBezTo>
                    <a:pt x="9572" y="1163"/>
                    <a:pt x="9384" y="962"/>
                    <a:pt x="9088" y="962"/>
                  </a:cubicBezTo>
                  <a:cubicBezTo>
                    <a:pt x="9049" y="962"/>
                    <a:pt x="9009" y="966"/>
                    <a:pt x="8967" y="973"/>
                  </a:cubicBezTo>
                  <a:cubicBezTo>
                    <a:pt x="9112" y="490"/>
                    <a:pt x="8719" y="179"/>
                    <a:pt x="8277" y="179"/>
                  </a:cubicBezTo>
                  <a:cubicBezTo>
                    <a:pt x="8163" y="179"/>
                    <a:pt x="8046" y="200"/>
                    <a:pt x="7934" y="243"/>
                  </a:cubicBezTo>
                  <a:cubicBezTo>
                    <a:pt x="7934" y="152"/>
                    <a:pt x="7934" y="61"/>
                    <a:pt x="7903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60" name="Google Shape;2660;p19"/>
            <p:cNvSpPr/>
            <p:nvPr/>
          </p:nvSpPr>
          <p:spPr>
            <a:xfrm>
              <a:off x="1124074" y="3910551"/>
              <a:ext cx="148109" cy="604824"/>
            </a:xfrm>
            <a:custGeom>
              <a:rect b="b" l="l" r="r" t="t"/>
              <a:pathLst>
                <a:path extrusionOk="0" h="26070" w="6384">
                  <a:moveTo>
                    <a:pt x="6384" y="0"/>
                  </a:moveTo>
                  <a:lnTo>
                    <a:pt x="6384" y="0"/>
                  </a:lnTo>
                  <a:cubicBezTo>
                    <a:pt x="6080" y="1885"/>
                    <a:pt x="5654" y="3769"/>
                    <a:pt x="5198" y="5623"/>
                  </a:cubicBezTo>
                  <a:cubicBezTo>
                    <a:pt x="4833" y="7204"/>
                    <a:pt x="3800" y="8420"/>
                    <a:pt x="2949" y="9787"/>
                  </a:cubicBezTo>
                  <a:cubicBezTo>
                    <a:pt x="2037" y="11246"/>
                    <a:pt x="1642" y="12888"/>
                    <a:pt x="1338" y="14560"/>
                  </a:cubicBezTo>
                  <a:cubicBezTo>
                    <a:pt x="1125" y="15502"/>
                    <a:pt x="973" y="16444"/>
                    <a:pt x="791" y="17447"/>
                  </a:cubicBezTo>
                  <a:cubicBezTo>
                    <a:pt x="608" y="18359"/>
                    <a:pt x="335" y="19210"/>
                    <a:pt x="213" y="20122"/>
                  </a:cubicBezTo>
                  <a:cubicBezTo>
                    <a:pt x="1" y="22067"/>
                    <a:pt x="639" y="24317"/>
                    <a:pt x="1824" y="25867"/>
                  </a:cubicBezTo>
                  <a:cubicBezTo>
                    <a:pt x="1932" y="26006"/>
                    <a:pt x="2100" y="26070"/>
                    <a:pt x="2264" y="26070"/>
                  </a:cubicBezTo>
                  <a:cubicBezTo>
                    <a:pt x="2565" y="26070"/>
                    <a:pt x="2854" y="25856"/>
                    <a:pt x="2736" y="25502"/>
                  </a:cubicBezTo>
                  <a:cubicBezTo>
                    <a:pt x="2432" y="24681"/>
                    <a:pt x="2007" y="23921"/>
                    <a:pt x="1703" y="23131"/>
                  </a:cubicBezTo>
                  <a:cubicBezTo>
                    <a:pt x="1399" y="22250"/>
                    <a:pt x="1216" y="21399"/>
                    <a:pt x="1216" y="20487"/>
                  </a:cubicBezTo>
                  <a:cubicBezTo>
                    <a:pt x="1216" y="19514"/>
                    <a:pt x="1460" y="18602"/>
                    <a:pt x="1642" y="17690"/>
                  </a:cubicBezTo>
                  <a:cubicBezTo>
                    <a:pt x="1794" y="16778"/>
                    <a:pt x="1946" y="15867"/>
                    <a:pt x="2037" y="14955"/>
                  </a:cubicBezTo>
                  <a:cubicBezTo>
                    <a:pt x="2189" y="14043"/>
                    <a:pt x="2311" y="13131"/>
                    <a:pt x="2463" y="12219"/>
                  </a:cubicBezTo>
                  <a:cubicBezTo>
                    <a:pt x="2615" y="11459"/>
                    <a:pt x="2949" y="10760"/>
                    <a:pt x="3374" y="10061"/>
                  </a:cubicBezTo>
                  <a:cubicBezTo>
                    <a:pt x="4134" y="8784"/>
                    <a:pt x="5046" y="7569"/>
                    <a:pt x="5441" y="6079"/>
                  </a:cubicBezTo>
                  <a:cubicBezTo>
                    <a:pt x="5685" y="5076"/>
                    <a:pt x="5837" y="4073"/>
                    <a:pt x="5988" y="3040"/>
                  </a:cubicBezTo>
                  <a:cubicBezTo>
                    <a:pt x="6232" y="2037"/>
                    <a:pt x="6353" y="1034"/>
                    <a:pt x="638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61" name="Google Shape;2661;p19"/>
            <p:cNvSpPr/>
            <p:nvPr/>
          </p:nvSpPr>
          <p:spPr>
            <a:xfrm>
              <a:off x="1262300" y="4124316"/>
              <a:ext cx="6357" cy="1322"/>
            </a:xfrm>
            <a:custGeom>
              <a:rect b="b" l="l" r="r" t="t"/>
              <a:pathLst>
                <a:path extrusionOk="0" h="57" w="274">
                  <a:moveTo>
                    <a:pt x="98" y="0"/>
                  </a:moveTo>
                  <a:cubicBezTo>
                    <a:pt x="70" y="0"/>
                    <a:pt x="38" y="8"/>
                    <a:pt x="0" y="26"/>
                  </a:cubicBezTo>
                  <a:cubicBezTo>
                    <a:pt x="61" y="26"/>
                    <a:pt x="152" y="57"/>
                    <a:pt x="274" y="57"/>
                  </a:cubicBezTo>
                  <a:cubicBezTo>
                    <a:pt x="211" y="36"/>
                    <a:pt x="162" y="0"/>
                    <a:pt x="98" y="0"/>
                  </a:cubicBezTo>
                  <a:close/>
                </a:path>
              </a:pathLst>
            </a:custGeom>
            <a:solidFill>
              <a:srgbClr val="74893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62" name="Google Shape;2662;p19"/>
            <p:cNvSpPr/>
            <p:nvPr/>
          </p:nvSpPr>
          <p:spPr>
            <a:xfrm>
              <a:off x="856114" y="4614416"/>
              <a:ext cx="270999" cy="219217"/>
            </a:xfrm>
            <a:custGeom>
              <a:rect b="b" l="l" r="r" t="t"/>
              <a:pathLst>
                <a:path extrusionOk="0" h="9449" w="11681">
                  <a:moveTo>
                    <a:pt x="11318" y="1"/>
                  </a:moveTo>
                  <a:cubicBezTo>
                    <a:pt x="11264" y="1"/>
                    <a:pt x="11208" y="17"/>
                    <a:pt x="11155" y="57"/>
                  </a:cubicBezTo>
                  <a:cubicBezTo>
                    <a:pt x="10395" y="725"/>
                    <a:pt x="9453" y="999"/>
                    <a:pt x="8541" y="1394"/>
                  </a:cubicBezTo>
                  <a:cubicBezTo>
                    <a:pt x="7538" y="1759"/>
                    <a:pt x="6535" y="2215"/>
                    <a:pt x="5715" y="2853"/>
                  </a:cubicBezTo>
                  <a:cubicBezTo>
                    <a:pt x="5046" y="3400"/>
                    <a:pt x="4560" y="4130"/>
                    <a:pt x="4651" y="5042"/>
                  </a:cubicBezTo>
                  <a:cubicBezTo>
                    <a:pt x="4742" y="5528"/>
                    <a:pt x="4924" y="5862"/>
                    <a:pt x="5319" y="6166"/>
                  </a:cubicBezTo>
                  <a:cubicBezTo>
                    <a:pt x="5471" y="6288"/>
                    <a:pt x="5623" y="6409"/>
                    <a:pt x="5654" y="6622"/>
                  </a:cubicBezTo>
                  <a:cubicBezTo>
                    <a:pt x="5684" y="6956"/>
                    <a:pt x="5411" y="7443"/>
                    <a:pt x="5228" y="7686"/>
                  </a:cubicBezTo>
                  <a:cubicBezTo>
                    <a:pt x="4651" y="8385"/>
                    <a:pt x="3526" y="8598"/>
                    <a:pt x="2675" y="8719"/>
                  </a:cubicBezTo>
                  <a:cubicBezTo>
                    <a:pt x="1794" y="8902"/>
                    <a:pt x="882" y="8993"/>
                    <a:pt x="0" y="9449"/>
                  </a:cubicBezTo>
                  <a:cubicBezTo>
                    <a:pt x="912" y="9023"/>
                    <a:pt x="1885" y="8932"/>
                    <a:pt x="2888" y="8841"/>
                  </a:cubicBezTo>
                  <a:cubicBezTo>
                    <a:pt x="3617" y="8719"/>
                    <a:pt x="4286" y="8537"/>
                    <a:pt x="4985" y="8203"/>
                  </a:cubicBezTo>
                  <a:cubicBezTo>
                    <a:pt x="5806" y="7838"/>
                    <a:pt x="6566" y="6683"/>
                    <a:pt x="5745" y="5984"/>
                  </a:cubicBezTo>
                  <a:cubicBezTo>
                    <a:pt x="3769" y="4160"/>
                    <a:pt x="7356" y="2640"/>
                    <a:pt x="8663" y="2032"/>
                  </a:cubicBezTo>
                  <a:cubicBezTo>
                    <a:pt x="9180" y="1789"/>
                    <a:pt x="9727" y="1485"/>
                    <a:pt x="10244" y="1242"/>
                  </a:cubicBezTo>
                  <a:cubicBezTo>
                    <a:pt x="10699" y="999"/>
                    <a:pt x="11155" y="725"/>
                    <a:pt x="11490" y="391"/>
                  </a:cubicBezTo>
                  <a:cubicBezTo>
                    <a:pt x="11681" y="224"/>
                    <a:pt x="11516" y="1"/>
                    <a:pt x="1131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63" name="Google Shape;2663;p19"/>
            <p:cNvSpPr/>
            <p:nvPr/>
          </p:nvSpPr>
          <p:spPr>
            <a:xfrm>
              <a:off x="760368" y="4595253"/>
              <a:ext cx="422750" cy="229216"/>
            </a:xfrm>
            <a:custGeom>
              <a:rect b="b" l="l" r="r" t="t"/>
              <a:pathLst>
                <a:path extrusionOk="0" h="9880" w="18222">
                  <a:moveTo>
                    <a:pt x="7" y="9853"/>
                  </a:moveTo>
                  <a:cubicBezTo>
                    <a:pt x="0" y="9853"/>
                    <a:pt x="34" y="9880"/>
                    <a:pt x="54" y="9880"/>
                  </a:cubicBezTo>
                  <a:cubicBezTo>
                    <a:pt x="24" y="9860"/>
                    <a:pt x="10" y="9853"/>
                    <a:pt x="7" y="9853"/>
                  </a:cubicBezTo>
                  <a:close/>
                  <a:moveTo>
                    <a:pt x="17683" y="0"/>
                  </a:moveTo>
                  <a:cubicBezTo>
                    <a:pt x="17673" y="0"/>
                    <a:pt x="17663" y="1"/>
                    <a:pt x="17653" y="1"/>
                  </a:cubicBezTo>
                  <a:cubicBezTo>
                    <a:pt x="16772" y="1"/>
                    <a:pt x="15830" y="275"/>
                    <a:pt x="14978" y="427"/>
                  </a:cubicBezTo>
                  <a:cubicBezTo>
                    <a:pt x="14067" y="609"/>
                    <a:pt x="13215" y="852"/>
                    <a:pt x="12304" y="1035"/>
                  </a:cubicBezTo>
                  <a:cubicBezTo>
                    <a:pt x="11605" y="1187"/>
                    <a:pt x="10936" y="1369"/>
                    <a:pt x="10267" y="1673"/>
                  </a:cubicBezTo>
                  <a:cubicBezTo>
                    <a:pt x="9629" y="1977"/>
                    <a:pt x="9051" y="2433"/>
                    <a:pt x="8504" y="2858"/>
                  </a:cubicBezTo>
                  <a:cubicBezTo>
                    <a:pt x="7319" y="3649"/>
                    <a:pt x="5617" y="3041"/>
                    <a:pt x="4644" y="4378"/>
                  </a:cubicBezTo>
                  <a:cubicBezTo>
                    <a:pt x="4006" y="5320"/>
                    <a:pt x="4279" y="6506"/>
                    <a:pt x="3884" y="7570"/>
                  </a:cubicBezTo>
                  <a:cubicBezTo>
                    <a:pt x="3337" y="9241"/>
                    <a:pt x="1392" y="9120"/>
                    <a:pt x="54" y="9880"/>
                  </a:cubicBezTo>
                  <a:cubicBezTo>
                    <a:pt x="1270" y="9424"/>
                    <a:pt x="2607" y="9393"/>
                    <a:pt x="3671" y="8603"/>
                  </a:cubicBezTo>
                  <a:cubicBezTo>
                    <a:pt x="4644" y="7874"/>
                    <a:pt x="4492" y="6567"/>
                    <a:pt x="4705" y="5564"/>
                  </a:cubicBezTo>
                  <a:cubicBezTo>
                    <a:pt x="4857" y="4865"/>
                    <a:pt x="5221" y="4530"/>
                    <a:pt x="5890" y="4409"/>
                  </a:cubicBezTo>
                  <a:cubicBezTo>
                    <a:pt x="6620" y="4287"/>
                    <a:pt x="7380" y="4409"/>
                    <a:pt x="8139" y="4257"/>
                  </a:cubicBezTo>
                  <a:cubicBezTo>
                    <a:pt x="8899" y="4105"/>
                    <a:pt x="9507" y="3588"/>
                    <a:pt x="10176" y="3193"/>
                  </a:cubicBezTo>
                  <a:cubicBezTo>
                    <a:pt x="10723" y="2858"/>
                    <a:pt x="11331" y="2615"/>
                    <a:pt x="11939" y="2463"/>
                  </a:cubicBezTo>
                  <a:cubicBezTo>
                    <a:pt x="12912" y="2250"/>
                    <a:pt x="13854" y="2007"/>
                    <a:pt x="14766" y="1764"/>
                  </a:cubicBezTo>
                  <a:cubicBezTo>
                    <a:pt x="15738" y="1460"/>
                    <a:pt x="16772" y="1187"/>
                    <a:pt x="17775" y="883"/>
                  </a:cubicBezTo>
                  <a:cubicBezTo>
                    <a:pt x="18222" y="734"/>
                    <a:pt x="18172" y="0"/>
                    <a:pt x="1768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64" name="Google Shape;2664;p19"/>
            <p:cNvSpPr/>
            <p:nvPr/>
          </p:nvSpPr>
          <p:spPr>
            <a:xfrm>
              <a:off x="1145929" y="4245513"/>
              <a:ext cx="303247" cy="255803"/>
            </a:xfrm>
            <a:custGeom>
              <a:rect b="b" l="l" r="r" t="t"/>
              <a:pathLst>
                <a:path extrusionOk="0" h="11026" w="13071">
                  <a:moveTo>
                    <a:pt x="13071" y="0"/>
                  </a:moveTo>
                  <a:cubicBezTo>
                    <a:pt x="11642" y="426"/>
                    <a:pt x="10366" y="1125"/>
                    <a:pt x="8998" y="1733"/>
                  </a:cubicBezTo>
                  <a:cubicBezTo>
                    <a:pt x="8390" y="2037"/>
                    <a:pt x="7752" y="2249"/>
                    <a:pt x="7174" y="2644"/>
                  </a:cubicBezTo>
                  <a:cubicBezTo>
                    <a:pt x="6779" y="3009"/>
                    <a:pt x="6384" y="3374"/>
                    <a:pt x="6050" y="3769"/>
                  </a:cubicBezTo>
                  <a:cubicBezTo>
                    <a:pt x="5715" y="4164"/>
                    <a:pt x="5350" y="4590"/>
                    <a:pt x="4986" y="4985"/>
                  </a:cubicBezTo>
                  <a:cubicBezTo>
                    <a:pt x="4499" y="5471"/>
                    <a:pt x="3952" y="5532"/>
                    <a:pt x="3314" y="5654"/>
                  </a:cubicBezTo>
                  <a:cubicBezTo>
                    <a:pt x="2220" y="5836"/>
                    <a:pt x="1034" y="6110"/>
                    <a:pt x="578" y="7265"/>
                  </a:cubicBezTo>
                  <a:cubicBezTo>
                    <a:pt x="1" y="8663"/>
                    <a:pt x="1095" y="9787"/>
                    <a:pt x="1794" y="10912"/>
                  </a:cubicBezTo>
                  <a:cubicBezTo>
                    <a:pt x="1844" y="10992"/>
                    <a:pt x="1917" y="11026"/>
                    <a:pt x="1991" y="11026"/>
                  </a:cubicBezTo>
                  <a:cubicBezTo>
                    <a:pt x="2143" y="11026"/>
                    <a:pt x="2301" y="10883"/>
                    <a:pt x="2280" y="10699"/>
                  </a:cubicBezTo>
                  <a:cubicBezTo>
                    <a:pt x="2220" y="10395"/>
                    <a:pt x="2068" y="10152"/>
                    <a:pt x="1946" y="9879"/>
                  </a:cubicBezTo>
                  <a:cubicBezTo>
                    <a:pt x="1794" y="9544"/>
                    <a:pt x="1642" y="9149"/>
                    <a:pt x="1521" y="8784"/>
                  </a:cubicBezTo>
                  <a:cubicBezTo>
                    <a:pt x="1338" y="8055"/>
                    <a:pt x="1338" y="7417"/>
                    <a:pt x="1977" y="6869"/>
                  </a:cubicBezTo>
                  <a:cubicBezTo>
                    <a:pt x="2524" y="6413"/>
                    <a:pt x="3284" y="6444"/>
                    <a:pt x="3891" y="6201"/>
                  </a:cubicBezTo>
                  <a:cubicBezTo>
                    <a:pt x="4439" y="5958"/>
                    <a:pt x="4895" y="5593"/>
                    <a:pt x="5350" y="5137"/>
                  </a:cubicBezTo>
                  <a:cubicBezTo>
                    <a:pt x="6384" y="4134"/>
                    <a:pt x="6992" y="2918"/>
                    <a:pt x="8360" y="2340"/>
                  </a:cubicBezTo>
                  <a:cubicBezTo>
                    <a:pt x="9910" y="1641"/>
                    <a:pt x="11430" y="730"/>
                    <a:pt x="1307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65" name="Google Shape;2665;p19"/>
            <p:cNvSpPr/>
            <p:nvPr/>
          </p:nvSpPr>
          <p:spPr>
            <a:xfrm>
              <a:off x="968240" y="4040285"/>
              <a:ext cx="278632" cy="517360"/>
            </a:xfrm>
            <a:custGeom>
              <a:rect b="b" l="l" r="r" t="t"/>
              <a:pathLst>
                <a:path extrusionOk="0" h="22300" w="12010">
                  <a:moveTo>
                    <a:pt x="0" y="1"/>
                  </a:moveTo>
                  <a:lnTo>
                    <a:pt x="0" y="1"/>
                  </a:lnTo>
                  <a:cubicBezTo>
                    <a:pt x="608" y="548"/>
                    <a:pt x="1307" y="1004"/>
                    <a:pt x="1915" y="1581"/>
                  </a:cubicBezTo>
                  <a:cubicBezTo>
                    <a:pt x="2523" y="2159"/>
                    <a:pt x="2796" y="2828"/>
                    <a:pt x="3252" y="3496"/>
                  </a:cubicBezTo>
                  <a:cubicBezTo>
                    <a:pt x="3708" y="4135"/>
                    <a:pt x="4316" y="4651"/>
                    <a:pt x="4742" y="5351"/>
                  </a:cubicBezTo>
                  <a:cubicBezTo>
                    <a:pt x="5259" y="6141"/>
                    <a:pt x="5167" y="6901"/>
                    <a:pt x="4894" y="7782"/>
                  </a:cubicBezTo>
                  <a:cubicBezTo>
                    <a:pt x="4620" y="8633"/>
                    <a:pt x="4286" y="9454"/>
                    <a:pt x="4255" y="10396"/>
                  </a:cubicBezTo>
                  <a:cubicBezTo>
                    <a:pt x="4195" y="11186"/>
                    <a:pt x="4195" y="12038"/>
                    <a:pt x="4286" y="12828"/>
                  </a:cubicBezTo>
                  <a:cubicBezTo>
                    <a:pt x="4499" y="14560"/>
                    <a:pt x="5532" y="16171"/>
                    <a:pt x="6535" y="17600"/>
                  </a:cubicBezTo>
                  <a:cubicBezTo>
                    <a:pt x="7143" y="18481"/>
                    <a:pt x="7781" y="19272"/>
                    <a:pt x="8450" y="20092"/>
                  </a:cubicBezTo>
                  <a:cubicBezTo>
                    <a:pt x="9180" y="20883"/>
                    <a:pt x="9939" y="21764"/>
                    <a:pt x="10882" y="22250"/>
                  </a:cubicBezTo>
                  <a:cubicBezTo>
                    <a:pt x="10954" y="22284"/>
                    <a:pt x="11034" y="22300"/>
                    <a:pt x="11114" y="22300"/>
                  </a:cubicBezTo>
                  <a:cubicBezTo>
                    <a:pt x="11542" y="22300"/>
                    <a:pt x="12009" y="21869"/>
                    <a:pt x="11702" y="21460"/>
                  </a:cubicBezTo>
                  <a:cubicBezTo>
                    <a:pt x="11125" y="20700"/>
                    <a:pt x="10365" y="20092"/>
                    <a:pt x="9727" y="19393"/>
                  </a:cubicBezTo>
                  <a:cubicBezTo>
                    <a:pt x="9058" y="18725"/>
                    <a:pt x="8450" y="18025"/>
                    <a:pt x="7933" y="17266"/>
                  </a:cubicBezTo>
                  <a:cubicBezTo>
                    <a:pt x="6870" y="15867"/>
                    <a:pt x="5714" y="14348"/>
                    <a:pt x="5259" y="12645"/>
                  </a:cubicBezTo>
                  <a:cubicBezTo>
                    <a:pt x="5076" y="11825"/>
                    <a:pt x="5046" y="11034"/>
                    <a:pt x="5046" y="10244"/>
                  </a:cubicBezTo>
                  <a:cubicBezTo>
                    <a:pt x="5046" y="9241"/>
                    <a:pt x="5471" y="8390"/>
                    <a:pt x="5623" y="7417"/>
                  </a:cubicBezTo>
                  <a:cubicBezTo>
                    <a:pt x="5836" y="5837"/>
                    <a:pt x="4711" y="4743"/>
                    <a:pt x="3739" y="3618"/>
                  </a:cubicBezTo>
                  <a:cubicBezTo>
                    <a:pt x="3222" y="2980"/>
                    <a:pt x="2796" y="2250"/>
                    <a:pt x="2158" y="1733"/>
                  </a:cubicBezTo>
                  <a:cubicBezTo>
                    <a:pt x="1550" y="1095"/>
                    <a:pt x="699" y="609"/>
                    <a:pt x="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66" name="Google Shape;2666;p19"/>
            <p:cNvSpPr/>
            <p:nvPr/>
          </p:nvSpPr>
          <p:spPr>
            <a:xfrm>
              <a:off x="806049" y="3982471"/>
              <a:ext cx="176923" cy="407044"/>
            </a:xfrm>
            <a:custGeom>
              <a:rect b="b" l="l" r="r" t="t"/>
              <a:pathLst>
                <a:path extrusionOk="0" h="17545" w="7626">
                  <a:moveTo>
                    <a:pt x="0" y="0"/>
                  </a:moveTo>
                  <a:cubicBezTo>
                    <a:pt x="182" y="821"/>
                    <a:pt x="486" y="1581"/>
                    <a:pt x="790" y="2341"/>
                  </a:cubicBezTo>
                  <a:cubicBezTo>
                    <a:pt x="973" y="2736"/>
                    <a:pt x="1155" y="3162"/>
                    <a:pt x="1307" y="3618"/>
                  </a:cubicBezTo>
                  <a:cubicBezTo>
                    <a:pt x="1429" y="4043"/>
                    <a:pt x="1459" y="4408"/>
                    <a:pt x="1520" y="4833"/>
                  </a:cubicBezTo>
                  <a:cubicBezTo>
                    <a:pt x="1672" y="6384"/>
                    <a:pt x="1702" y="8025"/>
                    <a:pt x="2280" y="9545"/>
                  </a:cubicBezTo>
                  <a:cubicBezTo>
                    <a:pt x="2584" y="10335"/>
                    <a:pt x="3040" y="11064"/>
                    <a:pt x="3374" y="11855"/>
                  </a:cubicBezTo>
                  <a:cubicBezTo>
                    <a:pt x="3739" y="12706"/>
                    <a:pt x="4103" y="13587"/>
                    <a:pt x="4438" y="14408"/>
                  </a:cubicBezTo>
                  <a:cubicBezTo>
                    <a:pt x="5015" y="15806"/>
                    <a:pt x="6231" y="16809"/>
                    <a:pt x="7508" y="17539"/>
                  </a:cubicBezTo>
                  <a:cubicBezTo>
                    <a:pt x="7512" y="17543"/>
                    <a:pt x="7517" y="17545"/>
                    <a:pt x="7524" y="17545"/>
                  </a:cubicBezTo>
                  <a:cubicBezTo>
                    <a:pt x="7561" y="17545"/>
                    <a:pt x="7625" y="17474"/>
                    <a:pt x="7599" y="17448"/>
                  </a:cubicBezTo>
                  <a:cubicBezTo>
                    <a:pt x="7173" y="16870"/>
                    <a:pt x="6778" y="16323"/>
                    <a:pt x="6292" y="15806"/>
                  </a:cubicBezTo>
                  <a:cubicBezTo>
                    <a:pt x="5775" y="15198"/>
                    <a:pt x="5259" y="14712"/>
                    <a:pt x="4924" y="13982"/>
                  </a:cubicBezTo>
                  <a:cubicBezTo>
                    <a:pt x="4195" y="12341"/>
                    <a:pt x="3100" y="10882"/>
                    <a:pt x="2493" y="9180"/>
                  </a:cubicBezTo>
                  <a:cubicBezTo>
                    <a:pt x="2006" y="7691"/>
                    <a:pt x="2067" y="6140"/>
                    <a:pt x="1793" y="4560"/>
                  </a:cubicBezTo>
                  <a:cubicBezTo>
                    <a:pt x="1702" y="3861"/>
                    <a:pt x="1429" y="3131"/>
                    <a:pt x="1094" y="2432"/>
                  </a:cubicBezTo>
                  <a:cubicBezTo>
                    <a:pt x="790" y="1611"/>
                    <a:pt x="274" y="852"/>
                    <a:pt x="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67" name="Google Shape;2667;p19"/>
            <p:cNvSpPr/>
            <p:nvPr/>
          </p:nvSpPr>
          <p:spPr>
            <a:xfrm>
              <a:off x="732690" y="4295578"/>
              <a:ext cx="318768" cy="273737"/>
            </a:xfrm>
            <a:custGeom>
              <a:rect b="b" l="l" r="r" t="t"/>
              <a:pathLst>
                <a:path extrusionOk="0" h="11799" w="13740">
                  <a:moveTo>
                    <a:pt x="1" y="0"/>
                  </a:moveTo>
                  <a:cubicBezTo>
                    <a:pt x="366" y="608"/>
                    <a:pt x="609" y="1338"/>
                    <a:pt x="943" y="1945"/>
                  </a:cubicBezTo>
                  <a:cubicBezTo>
                    <a:pt x="1278" y="2584"/>
                    <a:pt x="1885" y="3040"/>
                    <a:pt x="2433" y="3526"/>
                  </a:cubicBezTo>
                  <a:cubicBezTo>
                    <a:pt x="2949" y="3982"/>
                    <a:pt x="3436" y="4559"/>
                    <a:pt x="3831" y="5167"/>
                  </a:cubicBezTo>
                  <a:cubicBezTo>
                    <a:pt x="4135" y="5714"/>
                    <a:pt x="4712" y="5958"/>
                    <a:pt x="5199" y="6262"/>
                  </a:cubicBezTo>
                  <a:cubicBezTo>
                    <a:pt x="6475" y="7021"/>
                    <a:pt x="7478" y="8207"/>
                    <a:pt x="8664" y="9119"/>
                  </a:cubicBezTo>
                  <a:cubicBezTo>
                    <a:pt x="9880" y="10122"/>
                    <a:pt x="11247" y="11064"/>
                    <a:pt x="12676" y="11733"/>
                  </a:cubicBezTo>
                  <a:cubicBezTo>
                    <a:pt x="12772" y="11779"/>
                    <a:pt x="12865" y="11799"/>
                    <a:pt x="12952" y="11799"/>
                  </a:cubicBezTo>
                  <a:cubicBezTo>
                    <a:pt x="13444" y="11799"/>
                    <a:pt x="13740" y="11152"/>
                    <a:pt x="13223" y="10791"/>
                  </a:cubicBezTo>
                  <a:cubicBezTo>
                    <a:pt x="11916" y="9909"/>
                    <a:pt x="10548" y="9210"/>
                    <a:pt x="9332" y="8177"/>
                  </a:cubicBezTo>
                  <a:cubicBezTo>
                    <a:pt x="8238" y="7265"/>
                    <a:pt x="7235" y="6110"/>
                    <a:pt x="5958" y="5411"/>
                  </a:cubicBezTo>
                  <a:cubicBezTo>
                    <a:pt x="5411" y="5107"/>
                    <a:pt x="4864" y="4863"/>
                    <a:pt x="4317" y="4651"/>
                  </a:cubicBezTo>
                  <a:cubicBezTo>
                    <a:pt x="4013" y="4499"/>
                    <a:pt x="3800" y="4225"/>
                    <a:pt x="3557" y="3982"/>
                  </a:cubicBezTo>
                  <a:cubicBezTo>
                    <a:pt x="3284" y="3739"/>
                    <a:pt x="3040" y="3496"/>
                    <a:pt x="2767" y="3283"/>
                  </a:cubicBezTo>
                  <a:cubicBezTo>
                    <a:pt x="2159" y="2766"/>
                    <a:pt x="1551" y="2280"/>
                    <a:pt x="1095" y="1641"/>
                  </a:cubicBezTo>
                  <a:cubicBezTo>
                    <a:pt x="791" y="1094"/>
                    <a:pt x="487" y="486"/>
                    <a:pt x="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68" name="Google Shape;2668;p19"/>
            <p:cNvSpPr/>
            <p:nvPr/>
          </p:nvSpPr>
          <p:spPr>
            <a:xfrm>
              <a:off x="490111" y="4069912"/>
              <a:ext cx="479985" cy="460659"/>
            </a:xfrm>
            <a:custGeom>
              <a:rect b="b" l="l" r="r" t="t"/>
              <a:pathLst>
                <a:path extrusionOk="0" h="19856" w="20689">
                  <a:moveTo>
                    <a:pt x="92" y="1"/>
                  </a:moveTo>
                  <a:cubicBezTo>
                    <a:pt x="31" y="1"/>
                    <a:pt x="1" y="31"/>
                    <a:pt x="31" y="31"/>
                  </a:cubicBezTo>
                  <a:cubicBezTo>
                    <a:pt x="1247" y="1490"/>
                    <a:pt x="1916" y="3314"/>
                    <a:pt x="3040" y="4803"/>
                  </a:cubicBezTo>
                  <a:cubicBezTo>
                    <a:pt x="4074" y="6201"/>
                    <a:pt x="5654" y="7113"/>
                    <a:pt x="6870" y="8329"/>
                  </a:cubicBezTo>
                  <a:cubicBezTo>
                    <a:pt x="7448" y="8906"/>
                    <a:pt x="7995" y="9514"/>
                    <a:pt x="8360" y="10213"/>
                  </a:cubicBezTo>
                  <a:cubicBezTo>
                    <a:pt x="8816" y="11034"/>
                    <a:pt x="9059" y="11946"/>
                    <a:pt x="9515" y="12767"/>
                  </a:cubicBezTo>
                  <a:cubicBezTo>
                    <a:pt x="10427" y="14438"/>
                    <a:pt x="11734" y="15745"/>
                    <a:pt x="13375" y="16718"/>
                  </a:cubicBezTo>
                  <a:cubicBezTo>
                    <a:pt x="14317" y="17326"/>
                    <a:pt x="15351" y="17782"/>
                    <a:pt x="16414" y="18238"/>
                  </a:cubicBezTo>
                  <a:cubicBezTo>
                    <a:pt x="16992" y="18481"/>
                    <a:pt x="17509" y="18694"/>
                    <a:pt x="18086" y="18967"/>
                  </a:cubicBezTo>
                  <a:cubicBezTo>
                    <a:pt x="18360" y="19089"/>
                    <a:pt x="18633" y="19180"/>
                    <a:pt x="18877" y="19332"/>
                  </a:cubicBezTo>
                  <a:cubicBezTo>
                    <a:pt x="19089" y="19454"/>
                    <a:pt x="19424" y="19514"/>
                    <a:pt x="19576" y="19666"/>
                  </a:cubicBezTo>
                  <a:cubicBezTo>
                    <a:pt x="19686" y="19799"/>
                    <a:pt x="19815" y="19855"/>
                    <a:pt x="19940" y="19855"/>
                  </a:cubicBezTo>
                  <a:cubicBezTo>
                    <a:pt x="20331" y="19855"/>
                    <a:pt x="20688" y="19313"/>
                    <a:pt x="20366" y="18876"/>
                  </a:cubicBezTo>
                  <a:cubicBezTo>
                    <a:pt x="20092" y="18572"/>
                    <a:pt x="19636" y="18420"/>
                    <a:pt x="19302" y="18268"/>
                  </a:cubicBezTo>
                  <a:cubicBezTo>
                    <a:pt x="18816" y="17995"/>
                    <a:pt x="18269" y="17812"/>
                    <a:pt x="17752" y="17600"/>
                  </a:cubicBezTo>
                  <a:cubicBezTo>
                    <a:pt x="16810" y="17204"/>
                    <a:pt x="15898" y="16840"/>
                    <a:pt x="14986" y="16384"/>
                  </a:cubicBezTo>
                  <a:cubicBezTo>
                    <a:pt x="13223" y="15502"/>
                    <a:pt x="11490" y="14317"/>
                    <a:pt x="10366" y="12675"/>
                  </a:cubicBezTo>
                  <a:cubicBezTo>
                    <a:pt x="9849" y="11916"/>
                    <a:pt x="9606" y="11065"/>
                    <a:pt x="9211" y="10213"/>
                  </a:cubicBezTo>
                  <a:cubicBezTo>
                    <a:pt x="8816" y="9484"/>
                    <a:pt x="8360" y="8846"/>
                    <a:pt x="7752" y="8238"/>
                  </a:cubicBezTo>
                  <a:cubicBezTo>
                    <a:pt x="6536" y="6992"/>
                    <a:pt x="4955" y="6232"/>
                    <a:pt x="3679" y="5016"/>
                  </a:cubicBezTo>
                  <a:cubicBezTo>
                    <a:pt x="2220" y="3557"/>
                    <a:pt x="1490" y="1520"/>
                    <a:pt x="92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69" name="Google Shape;2669;p19"/>
            <p:cNvSpPr/>
            <p:nvPr/>
          </p:nvSpPr>
          <p:spPr>
            <a:xfrm>
              <a:off x="727053" y="4270174"/>
              <a:ext cx="1293330" cy="533136"/>
            </a:xfrm>
            <a:custGeom>
              <a:rect b="b" l="l" r="r" t="t"/>
              <a:pathLst>
                <a:path extrusionOk="0" h="22980" w="55747">
                  <a:moveTo>
                    <a:pt x="1" y="1"/>
                  </a:moveTo>
                  <a:cubicBezTo>
                    <a:pt x="1" y="1"/>
                    <a:pt x="1764" y="1186"/>
                    <a:pt x="3466" y="2250"/>
                  </a:cubicBezTo>
                  <a:cubicBezTo>
                    <a:pt x="5168" y="3314"/>
                    <a:pt x="6232" y="3101"/>
                    <a:pt x="7964" y="4378"/>
                  </a:cubicBezTo>
                  <a:cubicBezTo>
                    <a:pt x="9697" y="5654"/>
                    <a:pt x="9575" y="5016"/>
                    <a:pt x="11642" y="6688"/>
                  </a:cubicBezTo>
                  <a:cubicBezTo>
                    <a:pt x="13162" y="7904"/>
                    <a:pt x="17478" y="11004"/>
                    <a:pt x="17478" y="11004"/>
                  </a:cubicBezTo>
                  <a:cubicBezTo>
                    <a:pt x="17478" y="11004"/>
                    <a:pt x="7205" y="10092"/>
                    <a:pt x="4864" y="10001"/>
                  </a:cubicBezTo>
                  <a:cubicBezTo>
                    <a:pt x="4644" y="9989"/>
                    <a:pt x="4422" y="9984"/>
                    <a:pt x="4200" y="9984"/>
                  </a:cubicBezTo>
                  <a:cubicBezTo>
                    <a:pt x="2091" y="9984"/>
                    <a:pt x="1" y="10457"/>
                    <a:pt x="1" y="10457"/>
                  </a:cubicBezTo>
                  <a:lnTo>
                    <a:pt x="92" y="12129"/>
                  </a:lnTo>
                  <a:cubicBezTo>
                    <a:pt x="92" y="12129"/>
                    <a:pt x="4439" y="12159"/>
                    <a:pt x="4682" y="12311"/>
                  </a:cubicBezTo>
                  <a:lnTo>
                    <a:pt x="153" y="13557"/>
                  </a:lnTo>
                  <a:lnTo>
                    <a:pt x="244" y="15351"/>
                  </a:lnTo>
                  <a:cubicBezTo>
                    <a:pt x="245" y="15355"/>
                    <a:pt x="254" y="15358"/>
                    <a:pt x="270" y="15358"/>
                  </a:cubicBezTo>
                  <a:cubicBezTo>
                    <a:pt x="678" y="15358"/>
                    <a:pt x="5665" y="13952"/>
                    <a:pt x="7448" y="13952"/>
                  </a:cubicBezTo>
                  <a:cubicBezTo>
                    <a:pt x="8816" y="13952"/>
                    <a:pt x="11399" y="14439"/>
                    <a:pt x="15472" y="15259"/>
                  </a:cubicBezTo>
                  <a:cubicBezTo>
                    <a:pt x="19515" y="16111"/>
                    <a:pt x="18816" y="15411"/>
                    <a:pt x="20974" y="16475"/>
                  </a:cubicBezTo>
                  <a:cubicBezTo>
                    <a:pt x="23101" y="17539"/>
                    <a:pt x="24378" y="17053"/>
                    <a:pt x="30062" y="19940"/>
                  </a:cubicBezTo>
                  <a:cubicBezTo>
                    <a:pt x="32767" y="21308"/>
                    <a:pt x="37175" y="22311"/>
                    <a:pt x="41096" y="22980"/>
                  </a:cubicBezTo>
                  <a:lnTo>
                    <a:pt x="55746" y="22311"/>
                  </a:lnTo>
                  <a:lnTo>
                    <a:pt x="55230" y="10457"/>
                  </a:lnTo>
                  <a:cubicBezTo>
                    <a:pt x="50767" y="10721"/>
                    <a:pt x="40912" y="11319"/>
                    <a:pt x="34444" y="11319"/>
                  </a:cubicBezTo>
                  <a:cubicBezTo>
                    <a:pt x="31969" y="11319"/>
                    <a:pt x="29991" y="11231"/>
                    <a:pt x="28998" y="11004"/>
                  </a:cubicBezTo>
                  <a:cubicBezTo>
                    <a:pt x="26445" y="10457"/>
                    <a:pt x="19758" y="10031"/>
                    <a:pt x="18603" y="9332"/>
                  </a:cubicBezTo>
                  <a:cubicBezTo>
                    <a:pt x="17417" y="8664"/>
                    <a:pt x="13922" y="6293"/>
                    <a:pt x="12402" y="5199"/>
                  </a:cubicBezTo>
                  <a:cubicBezTo>
                    <a:pt x="10882" y="4104"/>
                    <a:pt x="5898" y="2645"/>
                    <a:pt x="4834" y="2402"/>
                  </a:cubicBezTo>
                  <a:cubicBezTo>
                    <a:pt x="3770" y="2129"/>
                    <a:pt x="1" y="1"/>
                    <a:pt x="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70" name="Google Shape;2670;p19"/>
            <p:cNvSpPr/>
            <p:nvPr/>
          </p:nvSpPr>
          <p:spPr>
            <a:xfrm>
              <a:off x="511270" y="4564188"/>
              <a:ext cx="332157" cy="160289"/>
            </a:xfrm>
            <a:custGeom>
              <a:rect b="b" l="l" r="r" t="t"/>
              <a:pathLst>
                <a:path extrusionOk="0" h="6909" w="15193">
                  <a:moveTo>
                    <a:pt x="14230" y="1"/>
                  </a:moveTo>
                  <a:cubicBezTo>
                    <a:pt x="13046" y="1"/>
                    <a:pt x="11916" y="297"/>
                    <a:pt x="10785" y="732"/>
                  </a:cubicBezTo>
                  <a:cubicBezTo>
                    <a:pt x="10146" y="1006"/>
                    <a:pt x="9538" y="1279"/>
                    <a:pt x="8961" y="1675"/>
                  </a:cubicBezTo>
                  <a:cubicBezTo>
                    <a:pt x="8444" y="2070"/>
                    <a:pt x="8019" y="2556"/>
                    <a:pt x="7563" y="3042"/>
                  </a:cubicBezTo>
                  <a:cubicBezTo>
                    <a:pt x="5587" y="5140"/>
                    <a:pt x="2608" y="5839"/>
                    <a:pt x="25" y="6903"/>
                  </a:cubicBezTo>
                  <a:cubicBezTo>
                    <a:pt x="17" y="6887"/>
                    <a:pt x="11" y="6881"/>
                    <a:pt x="8" y="6881"/>
                  </a:cubicBezTo>
                  <a:cubicBezTo>
                    <a:pt x="0" y="6881"/>
                    <a:pt x="6" y="6909"/>
                    <a:pt x="32" y="6909"/>
                  </a:cubicBezTo>
                  <a:cubicBezTo>
                    <a:pt x="38" y="6909"/>
                    <a:pt x="46" y="6907"/>
                    <a:pt x="55" y="6903"/>
                  </a:cubicBezTo>
                  <a:cubicBezTo>
                    <a:pt x="2669" y="6143"/>
                    <a:pt x="5617" y="5839"/>
                    <a:pt x="7958" y="4228"/>
                  </a:cubicBezTo>
                  <a:cubicBezTo>
                    <a:pt x="8475" y="3863"/>
                    <a:pt x="8961" y="3468"/>
                    <a:pt x="9538" y="3194"/>
                  </a:cubicBezTo>
                  <a:cubicBezTo>
                    <a:pt x="10116" y="2951"/>
                    <a:pt x="10663" y="2678"/>
                    <a:pt x="11271" y="2434"/>
                  </a:cubicBezTo>
                  <a:cubicBezTo>
                    <a:pt x="12426" y="2039"/>
                    <a:pt x="13642" y="1766"/>
                    <a:pt x="14706" y="1127"/>
                  </a:cubicBezTo>
                  <a:cubicBezTo>
                    <a:pt x="15192" y="823"/>
                    <a:pt x="14979" y="64"/>
                    <a:pt x="14402" y="3"/>
                  </a:cubicBezTo>
                  <a:cubicBezTo>
                    <a:pt x="14344" y="1"/>
                    <a:pt x="14287" y="1"/>
                    <a:pt x="1423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71" name="Google Shape;2671;p19"/>
            <p:cNvSpPr/>
            <p:nvPr/>
          </p:nvSpPr>
          <p:spPr>
            <a:xfrm>
              <a:off x="732690" y="4531105"/>
              <a:ext cx="1286278" cy="272925"/>
            </a:xfrm>
            <a:custGeom>
              <a:rect b="b" l="l" r="r" t="t"/>
              <a:pathLst>
                <a:path extrusionOk="0" h="11764" w="55443">
                  <a:moveTo>
                    <a:pt x="9332" y="0"/>
                  </a:moveTo>
                  <a:cubicBezTo>
                    <a:pt x="8664" y="791"/>
                    <a:pt x="8724" y="2401"/>
                    <a:pt x="8724" y="2401"/>
                  </a:cubicBezTo>
                  <a:cubicBezTo>
                    <a:pt x="7904" y="1338"/>
                    <a:pt x="8056" y="608"/>
                    <a:pt x="8056" y="608"/>
                  </a:cubicBezTo>
                  <a:lnTo>
                    <a:pt x="8056" y="608"/>
                  </a:lnTo>
                  <a:cubicBezTo>
                    <a:pt x="7782" y="1034"/>
                    <a:pt x="7721" y="1885"/>
                    <a:pt x="7721" y="1885"/>
                  </a:cubicBezTo>
                  <a:cubicBezTo>
                    <a:pt x="7235" y="1186"/>
                    <a:pt x="6840" y="760"/>
                    <a:pt x="6840" y="760"/>
                  </a:cubicBezTo>
                  <a:cubicBezTo>
                    <a:pt x="6688" y="1094"/>
                    <a:pt x="6718" y="1854"/>
                    <a:pt x="6718" y="1854"/>
                  </a:cubicBezTo>
                  <a:cubicBezTo>
                    <a:pt x="6536" y="1490"/>
                    <a:pt x="6293" y="942"/>
                    <a:pt x="6293" y="942"/>
                  </a:cubicBezTo>
                  <a:cubicBezTo>
                    <a:pt x="4803" y="1094"/>
                    <a:pt x="1" y="3009"/>
                    <a:pt x="1" y="3009"/>
                  </a:cubicBezTo>
                  <a:lnTo>
                    <a:pt x="31" y="3952"/>
                  </a:lnTo>
                  <a:cubicBezTo>
                    <a:pt x="548" y="3860"/>
                    <a:pt x="7144" y="2341"/>
                    <a:pt x="7144" y="2341"/>
                  </a:cubicBezTo>
                  <a:cubicBezTo>
                    <a:pt x="7965" y="2705"/>
                    <a:pt x="11187" y="2888"/>
                    <a:pt x="11187" y="2888"/>
                  </a:cubicBezTo>
                  <a:cubicBezTo>
                    <a:pt x="12372" y="3526"/>
                    <a:pt x="19910" y="4529"/>
                    <a:pt x="19910" y="4529"/>
                  </a:cubicBezTo>
                  <a:cubicBezTo>
                    <a:pt x="21126" y="5684"/>
                    <a:pt x="25898" y="6566"/>
                    <a:pt x="25898" y="6566"/>
                  </a:cubicBezTo>
                  <a:cubicBezTo>
                    <a:pt x="28603" y="8389"/>
                    <a:pt x="32190" y="9119"/>
                    <a:pt x="32190" y="9119"/>
                  </a:cubicBezTo>
                  <a:cubicBezTo>
                    <a:pt x="33862" y="10092"/>
                    <a:pt x="37236" y="10335"/>
                    <a:pt x="37236" y="10335"/>
                  </a:cubicBezTo>
                  <a:cubicBezTo>
                    <a:pt x="38421" y="11247"/>
                    <a:pt x="42312" y="11763"/>
                    <a:pt x="42312" y="11763"/>
                  </a:cubicBezTo>
                  <a:lnTo>
                    <a:pt x="55443" y="11095"/>
                  </a:lnTo>
                  <a:lnTo>
                    <a:pt x="55017" y="2249"/>
                  </a:lnTo>
                  <a:lnTo>
                    <a:pt x="36141" y="1946"/>
                  </a:lnTo>
                  <a:cubicBezTo>
                    <a:pt x="33406" y="3708"/>
                    <a:pt x="33467" y="8937"/>
                    <a:pt x="33467" y="8937"/>
                  </a:cubicBezTo>
                  <a:cubicBezTo>
                    <a:pt x="33345" y="5076"/>
                    <a:pt x="34773" y="2250"/>
                    <a:pt x="34774" y="2249"/>
                  </a:cubicBezTo>
                  <a:lnTo>
                    <a:pt x="34774" y="2249"/>
                  </a:lnTo>
                  <a:cubicBezTo>
                    <a:pt x="33467" y="3192"/>
                    <a:pt x="32646" y="7751"/>
                    <a:pt x="32646" y="7751"/>
                  </a:cubicBezTo>
                  <a:cubicBezTo>
                    <a:pt x="32798" y="6110"/>
                    <a:pt x="33801" y="2311"/>
                    <a:pt x="33801" y="2310"/>
                  </a:cubicBezTo>
                  <a:lnTo>
                    <a:pt x="33801" y="2310"/>
                  </a:lnTo>
                  <a:cubicBezTo>
                    <a:pt x="32342" y="3405"/>
                    <a:pt x="31886" y="8085"/>
                    <a:pt x="31886" y="8085"/>
                  </a:cubicBezTo>
                  <a:cubicBezTo>
                    <a:pt x="31886" y="6505"/>
                    <a:pt x="32859" y="2705"/>
                    <a:pt x="32859" y="2705"/>
                  </a:cubicBezTo>
                  <a:cubicBezTo>
                    <a:pt x="32828" y="2645"/>
                    <a:pt x="32737" y="2645"/>
                    <a:pt x="32676" y="2614"/>
                  </a:cubicBezTo>
                  <a:cubicBezTo>
                    <a:pt x="31157" y="2189"/>
                    <a:pt x="25442" y="1520"/>
                    <a:pt x="25442" y="1520"/>
                  </a:cubicBezTo>
                  <a:cubicBezTo>
                    <a:pt x="24135" y="3009"/>
                    <a:pt x="23983" y="5745"/>
                    <a:pt x="23983" y="5745"/>
                  </a:cubicBezTo>
                  <a:cubicBezTo>
                    <a:pt x="24044" y="3800"/>
                    <a:pt x="24591" y="821"/>
                    <a:pt x="24591" y="821"/>
                  </a:cubicBezTo>
                  <a:lnTo>
                    <a:pt x="24591" y="821"/>
                  </a:lnTo>
                  <a:cubicBezTo>
                    <a:pt x="23284" y="2645"/>
                    <a:pt x="23102" y="5532"/>
                    <a:pt x="23102" y="5532"/>
                  </a:cubicBezTo>
                  <a:cubicBezTo>
                    <a:pt x="22615" y="4012"/>
                    <a:pt x="22494" y="1946"/>
                    <a:pt x="22494" y="1946"/>
                  </a:cubicBezTo>
                  <a:cubicBezTo>
                    <a:pt x="22099" y="3192"/>
                    <a:pt x="22403" y="5228"/>
                    <a:pt x="22403" y="5228"/>
                  </a:cubicBezTo>
                  <a:cubicBezTo>
                    <a:pt x="21916" y="3952"/>
                    <a:pt x="22007" y="1885"/>
                    <a:pt x="22007" y="1885"/>
                  </a:cubicBezTo>
                  <a:cubicBezTo>
                    <a:pt x="19819" y="1186"/>
                    <a:pt x="12615" y="335"/>
                    <a:pt x="12615" y="335"/>
                  </a:cubicBezTo>
                  <a:cubicBezTo>
                    <a:pt x="11825" y="973"/>
                    <a:pt x="11217" y="2614"/>
                    <a:pt x="11217" y="2614"/>
                  </a:cubicBezTo>
                  <a:cubicBezTo>
                    <a:pt x="11004" y="1702"/>
                    <a:pt x="11673" y="122"/>
                    <a:pt x="11673" y="122"/>
                  </a:cubicBezTo>
                  <a:lnTo>
                    <a:pt x="11673" y="122"/>
                  </a:lnTo>
                  <a:cubicBezTo>
                    <a:pt x="10396" y="1186"/>
                    <a:pt x="10214" y="2128"/>
                    <a:pt x="10214" y="2128"/>
                  </a:cubicBezTo>
                  <a:cubicBezTo>
                    <a:pt x="10092" y="1520"/>
                    <a:pt x="10396" y="0"/>
                    <a:pt x="10396" y="0"/>
                  </a:cubicBezTo>
                  <a:lnTo>
                    <a:pt x="10396" y="0"/>
                  </a:lnTo>
                  <a:cubicBezTo>
                    <a:pt x="9697" y="1125"/>
                    <a:pt x="9880" y="2098"/>
                    <a:pt x="9880" y="2098"/>
                  </a:cubicBezTo>
                  <a:cubicBezTo>
                    <a:pt x="9454" y="1246"/>
                    <a:pt x="9332" y="0"/>
                    <a:pt x="933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72" name="Google Shape;2672;p19"/>
            <p:cNvSpPr/>
            <p:nvPr/>
          </p:nvSpPr>
          <p:spPr>
            <a:xfrm>
              <a:off x="1266522" y="4525537"/>
              <a:ext cx="30670" cy="100085"/>
            </a:xfrm>
            <a:custGeom>
              <a:rect b="b" l="l" r="r" t="t"/>
              <a:pathLst>
                <a:path extrusionOk="0" h="4314" w="1322">
                  <a:moveTo>
                    <a:pt x="1140" y="0"/>
                  </a:moveTo>
                  <a:cubicBezTo>
                    <a:pt x="1104" y="0"/>
                    <a:pt x="1067" y="17"/>
                    <a:pt x="1034" y="58"/>
                  </a:cubicBezTo>
                  <a:cubicBezTo>
                    <a:pt x="61" y="1213"/>
                    <a:pt x="122" y="2824"/>
                    <a:pt x="0" y="4313"/>
                  </a:cubicBezTo>
                  <a:cubicBezTo>
                    <a:pt x="0" y="4313"/>
                    <a:pt x="61" y="4313"/>
                    <a:pt x="61" y="4252"/>
                  </a:cubicBezTo>
                  <a:cubicBezTo>
                    <a:pt x="304" y="2854"/>
                    <a:pt x="608" y="1486"/>
                    <a:pt x="1277" y="210"/>
                  </a:cubicBezTo>
                  <a:cubicBezTo>
                    <a:pt x="1321" y="121"/>
                    <a:pt x="1236" y="0"/>
                    <a:pt x="1140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73" name="Google Shape;2673;p19"/>
            <p:cNvSpPr/>
            <p:nvPr/>
          </p:nvSpPr>
          <p:spPr>
            <a:xfrm>
              <a:off x="1245364" y="4522497"/>
              <a:ext cx="23014" cy="91130"/>
            </a:xfrm>
            <a:custGeom>
              <a:rect b="b" l="l" r="r" t="t"/>
              <a:pathLst>
                <a:path extrusionOk="0" h="3928" w="992">
                  <a:moveTo>
                    <a:pt x="769" y="0"/>
                  </a:moveTo>
                  <a:cubicBezTo>
                    <a:pt x="693" y="0"/>
                    <a:pt x="615" y="41"/>
                    <a:pt x="578" y="128"/>
                  </a:cubicBezTo>
                  <a:cubicBezTo>
                    <a:pt x="457" y="402"/>
                    <a:pt x="396" y="675"/>
                    <a:pt x="305" y="949"/>
                  </a:cubicBezTo>
                  <a:cubicBezTo>
                    <a:pt x="244" y="1192"/>
                    <a:pt x="122" y="1465"/>
                    <a:pt x="92" y="1739"/>
                  </a:cubicBezTo>
                  <a:cubicBezTo>
                    <a:pt x="1" y="2499"/>
                    <a:pt x="122" y="3228"/>
                    <a:pt x="61" y="3928"/>
                  </a:cubicBezTo>
                  <a:cubicBezTo>
                    <a:pt x="213" y="3228"/>
                    <a:pt x="92" y="2499"/>
                    <a:pt x="244" y="1800"/>
                  </a:cubicBezTo>
                  <a:cubicBezTo>
                    <a:pt x="305" y="1496"/>
                    <a:pt x="426" y="1283"/>
                    <a:pt x="578" y="1010"/>
                  </a:cubicBezTo>
                  <a:cubicBezTo>
                    <a:pt x="730" y="766"/>
                    <a:pt x="882" y="554"/>
                    <a:pt x="973" y="250"/>
                  </a:cubicBezTo>
                  <a:cubicBezTo>
                    <a:pt x="991" y="88"/>
                    <a:pt x="881" y="0"/>
                    <a:pt x="769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74" name="Google Shape;2674;p19"/>
            <p:cNvSpPr/>
            <p:nvPr/>
          </p:nvSpPr>
          <p:spPr>
            <a:xfrm>
              <a:off x="1494996" y="4551196"/>
              <a:ext cx="42665" cy="60320"/>
            </a:xfrm>
            <a:custGeom>
              <a:rect b="b" l="l" r="r" t="t"/>
              <a:pathLst>
                <a:path extrusionOk="0" h="2600" w="1839">
                  <a:moveTo>
                    <a:pt x="1742" y="1"/>
                  </a:moveTo>
                  <a:cubicBezTo>
                    <a:pt x="1721" y="1"/>
                    <a:pt x="1697" y="14"/>
                    <a:pt x="1672" y="46"/>
                  </a:cubicBezTo>
                  <a:cubicBezTo>
                    <a:pt x="1004" y="776"/>
                    <a:pt x="244" y="1596"/>
                    <a:pt x="1" y="2599"/>
                  </a:cubicBezTo>
                  <a:cubicBezTo>
                    <a:pt x="274" y="2174"/>
                    <a:pt x="487" y="1718"/>
                    <a:pt x="791" y="1323"/>
                  </a:cubicBezTo>
                  <a:cubicBezTo>
                    <a:pt x="1095" y="928"/>
                    <a:pt x="1429" y="563"/>
                    <a:pt x="1794" y="168"/>
                  </a:cubicBezTo>
                  <a:cubicBezTo>
                    <a:pt x="1839" y="101"/>
                    <a:pt x="1801" y="1"/>
                    <a:pt x="1742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75" name="Google Shape;2675;p19"/>
            <p:cNvSpPr/>
            <p:nvPr/>
          </p:nvSpPr>
          <p:spPr>
            <a:xfrm>
              <a:off x="1533786" y="4552820"/>
              <a:ext cx="46122" cy="57281"/>
            </a:xfrm>
            <a:custGeom>
              <a:rect b="b" l="l" r="r" t="t"/>
              <a:pathLst>
                <a:path extrusionOk="0" h="2469" w="1988">
                  <a:moveTo>
                    <a:pt x="1785" y="0"/>
                  </a:moveTo>
                  <a:cubicBezTo>
                    <a:pt x="1757" y="0"/>
                    <a:pt x="1728" y="11"/>
                    <a:pt x="1703" y="37"/>
                  </a:cubicBezTo>
                  <a:cubicBezTo>
                    <a:pt x="1368" y="371"/>
                    <a:pt x="1064" y="766"/>
                    <a:pt x="791" y="1192"/>
                  </a:cubicBezTo>
                  <a:cubicBezTo>
                    <a:pt x="548" y="1617"/>
                    <a:pt x="274" y="2073"/>
                    <a:pt x="0" y="2469"/>
                  </a:cubicBezTo>
                  <a:cubicBezTo>
                    <a:pt x="304" y="2073"/>
                    <a:pt x="578" y="1678"/>
                    <a:pt x="912" y="1313"/>
                  </a:cubicBezTo>
                  <a:cubicBezTo>
                    <a:pt x="1216" y="918"/>
                    <a:pt x="1551" y="584"/>
                    <a:pt x="1915" y="219"/>
                  </a:cubicBezTo>
                  <a:cubicBezTo>
                    <a:pt x="1987" y="147"/>
                    <a:pt x="1889" y="0"/>
                    <a:pt x="1785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76" name="Google Shape;2676;p19"/>
            <p:cNvSpPr/>
            <p:nvPr/>
          </p:nvSpPr>
          <p:spPr>
            <a:xfrm>
              <a:off x="994549" y="4525142"/>
              <a:ext cx="31088" cy="55657"/>
            </a:xfrm>
            <a:custGeom>
              <a:rect b="b" l="l" r="r" t="t"/>
              <a:pathLst>
                <a:path extrusionOk="0" h="2399" w="1340">
                  <a:moveTo>
                    <a:pt x="1096" y="0"/>
                  </a:moveTo>
                  <a:cubicBezTo>
                    <a:pt x="1072" y="0"/>
                    <a:pt x="1048" y="5"/>
                    <a:pt x="1024" y="14"/>
                  </a:cubicBezTo>
                  <a:cubicBezTo>
                    <a:pt x="629" y="227"/>
                    <a:pt x="447" y="713"/>
                    <a:pt x="295" y="1078"/>
                  </a:cubicBezTo>
                  <a:cubicBezTo>
                    <a:pt x="143" y="1534"/>
                    <a:pt x="82" y="1959"/>
                    <a:pt x="21" y="2385"/>
                  </a:cubicBezTo>
                  <a:cubicBezTo>
                    <a:pt x="143" y="1959"/>
                    <a:pt x="295" y="1595"/>
                    <a:pt x="477" y="1230"/>
                  </a:cubicBezTo>
                  <a:cubicBezTo>
                    <a:pt x="599" y="1078"/>
                    <a:pt x="690" y="896"/>
                    <a:pt x="842" y="744"/>
                  </a:cubicBezTo>
                  <a:cubicBezTo>
                    <a:pt x="994" y="592"/>
                    <a:pt x="1146" y="440"/>
                    <a:pt x="1237" y="257"/>
                  </a:cubicBezTo>
                  <a:cubicBezTo>
                    <a:pt x="1340" y="129"/>
                    <a:pt x="1225" y="0"/>
                    <a:pt x="1096" y="0"/>
                  </a:cubicBezTo>
                  <a:close/>
                  <a:moveTo>
                    <a:pt x="21" y="2385"/>
                  </a:moveTo>
                  <a:cubicBezTo>
                    <a:pt x="1" y="2385"/>
                    <a:pt x="8" y="2398"/>
                    <a:pt x="14" y="2398"/>
                  </a:cubicBezTo>
                  <a:cubicBezTo>
                    <a:pt x="18" y="2398"/>
                    <a:pt x="21" y="2395"/>
                    <a:pt x="21" y="2385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77" name="Google Shape;2677;p19"/>
            <p:cNvSpPr/>
            <p:nvPr/>
          </p:nvSpPr>
          <p:spPr>
            <a:xfrm>
              <a:off x="970351" y="4521987"/>
              <a:ext cx="24221" cy="48627"/>
            </a:xfrm>
            <a:custGeom>
              <a:rect b="b" l="l" r="r" t="t"/>
              <a:pathLst>
                <a:path extrusionOk="0" h="2096" w="1044">
                  <a:moveTo>
                    <a:pt x="800" y="0"/>
                  </a:moveTo>
                  <a:cubicBezTo>
                    <a:pt x="742" y="0"/>
                    <a:pt x="690" y="27"/>
                    <a:pt x="669" y="89"/>
                  </a:cubicBezTo>
                  <a:cubicBezTo>
                    <a:pt x="517" y="393"/>
                    <a:pt x="365" y="697"/>
                    <a:pt x="243" y="1001"/>
                  </a:cubicBezTo>
                  <a:cubicBezTo>
                    <a:pt x="122" y="1335"/>
                    <a:pt x="122" y="1700"/>
                    <a:pt x="61" y="2065"/>
                  </a:cubicBezTo>
                  <a:cubicBezTo>
                    <a:pt x="0" y="2095"/>
                    <a:pt x="61" y="2095"/>
                    <a:pt x="91" y="2095"/>
                  </a:cubicBezTo>
                  <a:cubicBezTo>
                    <a:pt x="274" y="1791"/>
                    <a:pt x="365" y="1457"/>
                    <a:pt x="517" y="1123"/>
                  </a:cubicBezTo>
                  <a:cubicBezTo>
                    <a:pt x="669" y="788"/>
                    <a:pt x="882" y="545"/>
                    <a:pt x="1003" y="241"/>
                  </a:cubicBezTo>
                  <a:cubicBezTo>
                    <a:pt x="1043" y="101"/>
                    <a:pt x="912" y="0"/>
                    <a:pt x="800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78" name="Google Shape;2678;p19"/>
            <p:cNvSpPr/>
            <p:nvPr/>
          </p:nvSpPr>
          <p:spPr>
            <a:xfrm>
              <a:off x="930146" y="4521662"/>
              <a:ext cx="10974" cy="55819"/>
            </a:xfrm>
            <a:custGeom>
              <a:rect b="b" l="l" r="r" t="t"/>
              <a:pathLst>
                <a:path extrusionOk="0" h="2406" w="473">
                  <a:moveTo>
                    <a:pt x="303" y="0"/>
                  </a:moveTo>
                  <a:cubicBezTo>
                    <a:pt x="222" y="0"/>
                    <a:pt x="137" y="46"/>
                    <a:pt x="122" y="134"/>
                  </a:cubicBezTo>
                  <a:cubicBezTo>
                    <a:pt x="1" y="529"/>
                    <a:pt x="1" y="894"/>
                    <a:pt x="1" y="1289"/>
                  </a:cubicBezTo>
                  <a:cubicBezTo>
                    <a:pt x="1" y="1653"/>
                    <a:pt x="62" y="2049"/>
                    <a:pt x="122" y="2383"/>
                  </a:cubicBezTo>
                  <a:cubicBezTo>
                    <a:pt x="92" y="2398"/>
                    <a:pt x="99" y="2406"/>
                    <a:pt x="115" y="2406"/>
                  </a:cubicBezTo>
                  <a:cubicBezTo>
                    <a:pt x="130" y="2406"/>
                    <a:pt x="153" y="2398"/>
                    <a:pt x="153" y="2383"/>
                  </a:cubicBezTo>
                  <a:cubicBezTo>
                    <a:pt x="153" y="1988"/>
                    <a:pt x="213" y="1653"/>
                    <a:pt x="274" y="1289"/>
                  </a:cubicBezTo>
                  <a:cubicBezTo>
                    <a:pt x="305" y="894"/>
                    <a:pt x="426" y="559"/>
                    <a:pt x="457" y="164"/>
                  </a:cubicBezTo>
                  <a:cubicBezTo>
                    <a:pt x="472" y="54"/>
                    <a:pt x="390" y="0"/>
                    <a:pt x="303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79" name="Google Shape;2679;p19"/>
            <p:cNvSpPr/>
            <p:nvPr/>
          </p:nvSpPr>
          <p:spPr>
            <a:xfrm>
              <a:off x="881495" y="4516094"/>
              <a:ext cx="11043" cy="47467"/>
            </a:xfrm>
            <a:custGeom>
              <a:rect b="b" l="l" r="r" t="t"/>
              <a:pathLst>
                <a:path extrusionOk="0" h="2046" w="476">
                  <a:moveTo>
                    <a:pt x="300" y="1"/>
                  </a:moveTo>
                  <a:cubicBezTo>
                    <a:pt x="244" y="1"/>
                    <a:pt x="187" y="30"/>
                    <a:pt x="152" y="100"/>
                  </a:cubicBezTo>
                  <a:cubicBezTo>
                    <a:pt x="31" y="404"/>
                    <a:pt x="0" y="769"/>
                    <a:pt x="31" y="1103"/>
                  </a:cubicBezTo>
                  <a:cubicBezTo>
                    <a:pt x="31" y="1407"/>
                    <a:pt x="122" y="1741"/>
                    <a:pt x="183" y="2045"/>
                  </a:cubicBezTo>
                  <a:cubicBezTo>
                    <a:pt x="244" y="1741"/>
                    <a:pt x="244" y="1438"/>
                    <a:pt x="274" y="1103"/>
                  </a:cubicBezTo>
                  <a:cubicBezTo>
                    <a:pt x="304" y="799"/>
                    <a:pt x="396" y="495"/>
                    <a:pt x="456" y="191"/>
                  </a:cubicBezTo>
                  <a:cubicBezTo>
                    <a:pt x="475" y="79"/>
                    <a:pt x="389" y="1"/>
                    <a:pt x="300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80" name="Google Shape;2680;p19"/>
            <p:cNvSpPr/>
            <p:nvPr/>
          </p:nvSpPr>
          <p:spPr>
            <a:xfrm>
              <a:off x="1744628" y="4541173"/>
              <a:ext cx="94006" cy="245038"/>
            </a:xfrm>
            <a:custGeom>
              <a:rect b="b" l="l" r="r" t="t"/>
              <a:pathLst>
                <a:path extrusionOk="0" h="10562" w="4052">
                  <a:moveTo>
                    <a:pt x="3575" y="0"/>
                  </a:moveTo>
                  <a:cubicBezTo>
                    <a:pt x="3503" y="0"/>
                    <a:pt x="3426" y="25"/>
                    <a:pt x="3344" y="83"/>
                  </a:cubicBezTo>
                  <a:cubicBezTo>
                    <a:pt x="1764" y="1116"/>
                    <a:pt x="943" y="3214"/>
                    <a:pt x="487" y="4946"/>
                  </a:cubicBezTo>
                  <a:cubicBezTo>
                    <a:pt x="1" y="6800"/>
                    <a:pt x="122" y="8685"/>
                    <a:pt x="426" y="10539"/>
                  </a:cubicBezTo>
                  <a:cubicBezTo>
                    <a:pt x="441" y="10554"/>
                    <a:pt x="464" y="10562"/>
                    <a:pt x="483" y="10562"/>
                  </a:cubicBezTo>
                  <a:cubicBezTo>
                    <a:pt x="502" y="10562"/>
                    <a:pt x="517" y="10554"/>
                    <a:pt x="517" y="10539"/>
                  </a:cubicBezTo>
                  <a:cubicBezTo>
                    <a:pt x="487" y="8806"/>
                    <a:pt x="882" y="6983"/>
                    <a:pt x="1277" y="5311"/>
                  </a:cubicBezTo>
                  <a:cubicBezTo>
                    <a:pt x="1521" y="4460"/>
                    <a:pt x="1824" y="3639"/>
                    <a:pt x="2250" y="2819"/>
                  </a:cubicBezTo>
                  <a:cubicBezTo>
                    <a:pt x="2645" y="2028"/>
                    <a:pt x="3253" y="1390"/>
                    <a:pt x="3831" y="691"/>
                  </a:cubicBezTo>
                  <a:cubicBezTo>
                    <a:pt x="4052" y="445"/>
                    <a:pt x="3875" y="0"/>
                    <a:pt x="3575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81" name="Google Shape;2681;p19"/>
            <p:cNvSpPr/>
            <p:nvPr/>
          </p:nvSpPr>
          <p:spPr>
            <a:xfrm>
              <a:off x="1736879" y="4555975"/>
              <a:ext cx="61735" cy="204856"/>
            </a:xfrm>
            <a:custGeom>
              <a:rect b="b" l="l" r="r" t="t"/>
              <a:pathLst>
                <a:path extrusionOk="0" h="8830" w="2661">
                  <a:moveTo>
                    <a:pt x="2453" y="1"/>
                  </a:moveTo>
                  <a:cubicBezTo>
                    <a:pt x="2423" y="1"/>
                    <a:pt x="2393" y="16"/>
                    <a:pt x="2371" y="53"/>
                  </a:cubicBezTo>
                  <a:cubicBezTo>
                    <a:pt x="1429" y="1269"/>
                    <a:pt x="791" y="2697"/>
                    <a:pt x="396" y="4156"/>
                  </a:cubicBezTo>
                  <a:cubicBezTo>
                    <a:pt x="31" y="5737"/>
                    <a:pt x="0" y="7257"/>
                    <a:pt x="183" y="8807"/>
                  </a:cubicBezTo>
                  <a:cubicBezTo>
                    <a:pt x="183" y="7317"/>
                    <a:pt x="335" y="5767"/>
                    <a:pt x="699" y="4308"/>
                  </a:cubicBezTo>
                  <a:cubicBezTo>
                    <a:pt x="1095" y="2849"/>
                    <a:pt x="1794" y="1542"/>
                    <a:pt x="2614" y="266"/>
                  </a:cubicBezTo>
                  <a:cubicBezTo>
                    <a:pt x="2660" y="151"/>
                    <a:pt x="2550" y="1"/>
                    <a:pt x="2453" y="1"/>
                  </a:cubicBezTo>
                  <a:close/>
                  <a:moveTo>
                    <a:pt x="183" y="8807"/>
                  </a:moveTo>
                  <a:cubicBezTo>
                    <a:pt x="152" y="8822"/>
                    <a:pt x="152" y="8830"/>
                    <a:pt x="160" y="8830"/>
                  </a:cubicBezTo>
                  <a:cubicBezTo>
                    <a:pt x="168" y="8830"/>
                    <a:pt x="183" y="8822"/>
                    <a:pt x="183" y="8807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82" name="Google Shape;2682;p19"/>
            <p:cNvSpPr/>
            <p:nvPr/>
          </p:nvSpPr>
          <p:spPr>
            <a:xfrm>
              <a:off x="1782722" y="4531870"/>
              <a:ext cx="111244" cy="227731"/>
            </a:xfrm>
            <a:custGeom>
              <a:rect b="b" l="l" r="r" t="t"/>
              <a:pathLst>
                <a:path extrusionOk="0" h="9816" w="4795">
                  <a:moveTo>
                    <a:pt x="4322" y="1"/>
                  </a:moveTo>
                  <a:cubicBezTo>
                    <a:pt x="4248" y="1"/>
                    <a:pt x="4172" y="27"/>
                    <a:pt x="4104" y="89"/>
                  </a:cubicBezTo>
                  <a:cubicBezTo>
                    <a:pt x="2797" y="1305"/>
                    <a:pt x="1763" y="2916"/>
                    <a:pt x="1003" y="4557"/>
                  </a:cubicBezTo>
                  <a:cubicBezTo>
                    <a:pt x="304" y="6229"/>
                    <a:pt x="0" y="8022"/>
                    <a:pt x="182" y="9815"/>
                  </a:cubicBezTo>
                  <a:cubicBezTo>
                    <a:pt x="91" y="7992"/>
                    <a:pt x="547" y="6229"/>
                    <a:pt x="1368" y="4587"/>
                  </a:cubicBezTo>
                  <a:cubicBezTo>
                    <a:pt x="2158" y="3007"/>
                    <a:pt x="3344" y="1791"/>
                    <a:pt x="4559" y="545"/>
                  </a:cubicBezTo>
                  <a:cubicBezTo>
                    <a:pt x="4795" y="309"/>
                    <a:pt x="4574" y="1"/>
                    <a:pt x="4322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83" name="Google Shape;2683;p19"/>
            <p:cNvSpPr/>
            <p:nvPr/>
          </p:nvSpPr>
          <p:spPr>
            <a:xfrm>
              <a:off x="1603595" y="4548133"/>
              <a:ext cx="88160" cy="192026"/>
            </a:xfrm>
            <a:custGeom>
              <a:rect b="b" l="l" r="r" t="t"/>
              <a:pathLst>
                <a:path extrusionOk="0" h="8277" w="3800">
                  <a:moveTo>
                    <a:pt x="3538" y="0"/>
                  </a:moveTo>
                  <a:cubicBezTo>
                    <a:pt x="3491" y="0"/>
                    <a:pt x="3444" y="17"/>
                    <a:pt x="3405" y="57"/>
                  </a:cubicBezTo>
                  <a:cubicBezTo>
                    <a:pt x="2402" y="1151"/>
                    <a:pt x="1520" y="2488"/>
                    <a:pt x="912" y="3856"/>
                  </a:cubicBezTo>
                  <a:cubicBezTo>
                    <a:pt x="609" y="4494"/>
                    <a:pt x="335" y="5193"/>
                    <a:pt x="213" y="5892"/>
                  </a:cubicBezTo>
                  <a:cubicBezTo>
                    <a:pt x="1" y="6713"/>
                    <a:pt x="31" y="7473"/>
                    <a:pt x="31" y="8263"/>
                  </a:cubicBezTo>
                  <a:cubicBezTo>
                    <a:pt x="153" y="7534"/>
                    <a:pt x="426" y="6835"/>
                    <a:pt x="669" y="6136"/>
                  </a:cubicBezTo>
                  <a:cubicBezTo>
                    <a:pt x="943" y="5437"/>
                    <a:pt x="1186" y="4768"/>
                    <a:pt x="1520" y="4099"/>
                  </a:cubicBezTo>
                  <a:cubicBezTo>
                    <a:pt x="2159" y="2762"/>
                    <a:pt x="2949" y="1546"/>
                    <a:pt x="3709" y="300"/>
                  </a:cubicBezTo>
                  <a:cubicBezTo>
                    <a:pt x="3799" y="142"/>
                    <a:pt x="3672" y="0"/>
                    <a:pt x="3538" y="0"/>
                  </a:cubicBezTo>
                  <a:close/>
                  <a:moveTo>
                    <a:pt x="31" y="8263"/>
                  </a:moveTo>
                  <a:cubicBezTo>
                    <a:pt x="11" y="8263"/>
                    <a:pt x="4" y="8277"/>
                    <a:pt x="11" y="8277"/>
                  </a:cubicBezTo>
                  <a:cubicBezTo>
                    <a:pt x="14" y="8277"/>
                    <a:pt x="21" y="8273"/>
                    <a:pt x="31" y="8263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84" name="Google Shape;2684;p19"/>
            <p:cNvSpPr/>
            <p:nvPr/>
          </p:nvSpPr>
          <p:spPr>
            <a:xfrm>
              <a:off x="1597262" y="4554838"/>
              <a:ext cx="59717" cy="121545"/>
            </a:xfrm>
            <a:custGeom>
              <a:rect b="b" l="l" r="r" t="t"/>
              <a:pathLst>
                <a:path extrusionOk="0" h="5239" w="2574">
                  <a:moveTo>
                    <a:pt x="2420" y="1"/>
                  </a:moveTo>
                  <a:cubicBezTo>
                    <a:pt x="2381" y="1"/>
                    <a:pt x="2341" y="21"/>
                    <a:pt x="2310" y="71"/>
                  </a:cubicBezTo>
                  <a:cubicBezTo>
                    <a:pt x="2128" y="497"/>
                    <a:pt x="1945" y="953"/>
                    <a:pt x="1702" y="1378"/>
                  </a:cubicBezTo>
                  <a:cubicBezTo>
                    <a:pt x="1489" y="1774"/>
                    <a:pt x="1216" y="2230"/>
                    <a:pt x="1003" y="2655"/>
                  </a:cubicBezTo>
                  <a:cubicBezTo>
                    <a:pt x="578" y="3415"/>
                    <a:pt x="152" y="4296"/>
                    <a:pt x="0" y="5239"/>
                  </a:cubicBezTo>
                  <a:cubicBezTo>
                    <a:pt x="274" y="4296"/>
                    <a:pt x="760" y="3445"/>
                    <a:pt x="1246" y="2625"/>
                  </a:cubicBezTo>
                  <a:cubicBezTo>
                    <a:pt x="1702" y="1834"/>
                    <a:pt x="2280" y="1014"/>
                    <a:pt x="2553" y="163"/>
                  </a:cubicBezTo>
                  <a:cubicBezTo>
                    <a:pt x="2574" y="82"/>
                    <a:pt x="2499" y="1"/>
                    <a:pt x="2420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85" name="Google Shape;2685;p19"/>
            <p:cNvSpPr/>
            <p:nvPr/>
          </p:nvSpPr>
          <p:spPr>
            <a:xfrm>
              <a:off x="1561278" y="4561914"/>
              <a:ext cx="82314" cy="192583"/>
            </a:xfrm>
            <a:custGeom>
              <a:rect b="b" l="l" r="r" t="t"/>
              <a:pathLst>
                <a:path extrusionOk="0" h="8301" w="3548">
                  <a:moveTo>
                    <a:pt x="3361" y="0"/>
                  </a:moveTo>
                  <a:cubicBezTo>
                    <a:pt x="3346" y="0"/>
                    <a:pt x="3330" y="3"/>
                    <a:pt x="3314" y="10"/>
                  </a:cubicBezTo>
                  <a:cubicBezTo>
                    <a:pt x="1855" y="526"/>
                    <a:pt x="1034" y="2229"/>
                    <a:pt x="578" y="3596"/>
                  </a:cubicBezTo>
                  <a:cubicBezTo>
                    <a:pt x="31" y="5177"/>
                    <a:pt x="1" y="6697"/>
                    <a:pt x="214" y="8277"/>
                  </a:cubicBezTo>
                  <a:cubicBezTo>
                    <a:pt x="214" y="8292"/>
                    <a:pt x="229" y="8300"/>
                    <a:pt x="244" y="8300"/>
                  </a:cubicBezTo>
                  <a:cubicBezTo>
                    <a:pt x="259" y="8300"/>
                    <a:pt x="274" y="8292"/>
                    <a:pt x="274" y="8277"/>
                  </a:cubicBezTo>
                  <a:cubicBezTo>
                    <a:pt x="274" y="7548"/>
                    <a:pt x="426" y="6879"/>
                    <a:pt x="578" y="6180"/>
                  </a:cubicBezTo>
                  <a:cubicBezTo>
                    <a:pt x="730" y="5420"/>
                    <a:pt x="913" y="4660"/>
                    <a:pt x="1126" y="3961"/>
                  </a:cubicBezTo>
                  <a:cubicBezTo>
                    <a:pt x="1369" y="3232"/>
                    <a:pt x="1673" y="2532"/>
                    <a:pt x="2098" y="1894"/>
                  </a:cubicBezTo>
                  <a:cubicBezTo>
                    <a:pt x="2463" y="1286"/>
                    <a:pt x="2949" y="800"/>
                    <a:pt x="3466" y="314"/>
                  </a:cubicBezTo>
                  <a:cubicBezTo>
                    <a:pt x="3547" y="205"/>
                    <a:pt x="3484" y="0"/>
                    <a:pt x="3361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86" name="Google Shape;2686;p19"/>
            <p:cNvSpPr/>
            <p:nvPr/>
          </p:nvSpPr>
          <p:spPr>
            <a:xfrm>
              <a:off x="1572577" y="4553330"/>
              <a:ext cx="49857" cy="57397"/>
            </a:xfrm>
            <a:custGeom>
              <a:rect b="b" l="l" r="r" t="t"/>
              <a:pathLst>
                <a:path extrusionOk="0" h="2474" w="2149">
                  <a:moveTo>
                    <a:pt x="2019" y="1"/>
                  </a:moveTo>
                  <a:cubicBezTo>
                    <a:pt x="2005" y="1"/>
                    <a:pt x="1991" y="5"/>
                    <a:pt x="1976" y="15"/>
                  </a:cubicBezTo>
                  <a:cubicBezTo>
                    <a:pt x="1155" y="684"/>
                    <a:pt x="426" y="1504"/>
                    <a:pt x="0" y="2447"/>
                  </a:cubicBezTo>
                  <a:cubicBezTo>
                    <a:pt x="0" y="2447"/>
                    <a:pt x="14" y="2474"/>
                    <a:pt x="23" y="2474"/>
                  </a:cubicBezTo>
                  <a:cubicBezTo>
                    <a:pt x="27" y="2474"/>
                    <a:pt x="31" y="2467"/>
                    <a:pt x="31" y="2447"/>
                  </a:cubicBezTo>
                  <a:cubicBezTo>
                    <a:pt x="274" y="1991"/>
                    <a:pt x="608" y="1595"/>
                    <a:pt x="942" y="1200"/>
                  </a:cubicBezTo>
                  <a:cubicBezTo>
                    <a:pt x="1307" y="836"/>
                    <a:pt x="1672" y="471"/>
                    <a:pt x="2098" y="167"/>
                  </a:cubicBezTo>
                  <a:cubicBezTo>
                    <a:pt x="2148" y="116"/>
                    <a:pt x="2093" y="1"/>
                    <a:pt x="2019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87" name="Google Shape;2687;p19"/>
            <p:cNvSpPr/>
            <p:nvPr/>
          </p:nvSpPr>
          <p:spPr>
            <a:xfrm>
              <a:off x="1430825" y="4557112"/>
              <a:ext cx="30299" cy="162052"/>
            </a:xfrm>
            <a:custGeom>
              <a:rect b="b" l="l" r="r" t="t"/>
              <a:pathLst>
                <a:path extrusionOk="0" h="6985" w="1306">
                  <a:moveTo>
                    <a:pt x="1033" y="0"/>
                  </a:moveTo>
                  <a:cubicBezTo>
                    <a:pt x="956" y="0"/>
                    <a:pt x="875" y="30"/>
                    <a:pt x="821" y="95"/>
                  </a:cubicBezTo>
                  <a:cubicBezTo>
                    <a:pt x="183" y="1007"/>
                    <a:pt x="31" y="2314"/>
                    <a:pt x="1" y="3439"/>
                  </a:cubicBezTo>
                  <a:cubicBezTo>
                    <a:pt x="1" y="4624"/>
                    <a:pt x="213" y="5779"/>
                    <a:pt x="305" y="6934"/>
                  </a:cubicBezTo>
                  <a:cubicBezTo>
                    <a:pt x="305" y="6970"/>
                    <a:pt x="315" y="6984"/>
                    <a:pt x="324" y="6984"/>
                  </a:cubicBezTo>
                  <a:cubicBezTo>
                    <a:pt x="330" y="6984"/>
                    <a:pt x="335" y="6977"/>
                    <a:pt x="335" y="6964"/>
                  </a:cubicBezTo>
                  <a:cubicBezTo>
                    <a:pt x="396" y="5870"/>
                    <a:pt x="457" y="4715"/>
                    <a:pt x="517" y="3621"/>
                  </a:cubicBezTo>
                  <a:cubicBezTo>
                    <a:pt x="578" y="3104"/>
                    <a:pt x="639" y="2527"/>
                    <a:pt x="761" y="1980"/>
                  </a:cubicBezTo>
                  <a:cubicBezTo>
                    <a:pt x="882" y="1432"/>
                    <a:pt x="1095" y="855"/>
                    <a:pt x="1247" y="277"/>
                  </a:cubicBezTo>
                  <a:cubicBezTo>
                    <a:pt x="1306" y="101"/>
                    <a:pt x="1175" y="0"/>
                    <a:pt x="1033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88" name="Google Shape;2688;p19"/>
            <p:cNvSpPr/>
            <p:nvPr/>
          </p:nvSpPr>
          <p:spPr>
            <a:xfrm>
              <a:off x="1418134" y="4564095"/>
              <a:ext cx="17354" cy="105235"/>
            </a:xfrm>
            <a:custGeom>
              <a:rect b="b" l="l" r="r" t="t"/>
              <a:pathLst>
                <a:path extrusionOk="0" h="4536" w="748">
                  <a:moveTo>
                    <a:pt x="613" y="1"/>
                  </a:moveTo>
                  <a:cubicBezTo>
                    <a:pt x="558" y="1"/>
                    <a:pt x="496" y="32"/>
                    <a:pt x="456" y="98"/>
                  </a:cubicBezTo>
                  <a:cubicBezTo>
                    <a:pt x="1" y="1527"/>
                    <a:pt x="122" y="3107"/>
                    <a:pt x="274" y="4536"/>
                  </a:cubicBezTo>
                  <a:cubicBezTo>
                    <a:pt x="274" y="3806"/>
                    <a:pt x="304" y="3107"/>
                    <a:pt x="365" y="2378"/>
                  </a:cubicBezTo>
                  <a:cubicBezTo>
                    <a:pt x="426" y="1618"/>
                    <a:pt x="578" y="919"/>
                    <a:pt x="730" y="159"/>
                  </a:cubicBezTo>
                  <a:cubicBezTo>
                    <a:pt x="747" y="55"/>
                    <a:pt x="686" y="1"/>
                    <a:pt x="613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89" name="Google Shape;2689;p19"/>
            <p:cNvSpPr/>
            <p:nvPr/>
          </p:nvSpPr>
          <p:spPr>
            <a:xfrm>
              <a:off x="1347606" y="4550245"/>
              <a:ext cx="62060" cy="108344"/>
            </a:xfrm>
            <a:custGeom>
              <a:rect b="b" l="l" r="r" t="t"/>
              <a:pathLst>
                <a:path extrusionOk="0" h="4670" w="2675">
                  <a:moveTo>
                    <a:pt x="2401" y="1"/>
                  </a:moveTo>
                  <a:cubicBezTo>
                    <a:pt x="2350" y="1"/>
                    <a:pt x="2297" y="18"/>
                    <a:pt x="2250" y="57"/>
                  </a:cubicBezTo>
                  <a:cubicBezTo>
                    <a:pt x="1946" y="361"/>
                    <a:pt x="1673" y="725"/>
                    <a:pt x="1430" y="1060"/>
                  </a:cubicBezTo>
                  <a:cubicBezTo>
                    <a:pt x="1156" y="1424"/>
                    <a:pt x="882" y="1759"/>
                    <a:pt x="670" y="2124"/>
                  </a:cubicBezTo>
                  <a:cubicBezTo>
                    <a:pt x="214" y="2883"/>
                    <a:pt x="1" y="3735"/>
                    <a:pt x="1" y="4646"/>
                  </a:cubicBezTo>
                  <a:cubicBezTo>
                    <a:pt x="1" y="4662"/>
                    <a:pt x="16" y="4669"/>
                    <a:pt x="31" y="4669"/>
                  </a:cubicBezTo>
                  <a:cubicBezTo>
                    <a:pt x="47" y="4669"/>
                    <a:pt x="62" y="4662"/>
                    <a:pt x="62" y="4646"/>
                  </a:cubicBezTo>
                  <a:cubicBezTo>
                    <a:pt x="123" y="3765"/>
                    <a:pt x="548" y="2975"/>
                    <a:pt x="1034" y="2245"/>
                  </a:cubicBezTo>
                  <a:cubicBezTo>
                    <a:pt x="1278" y="1911"/>
                    <a:pt x="1521" y="1607"/>
                    <a:pt x="1794" y="1303"/>
                  </a:cubicBezTo>
                  <a:cubicBezTo>
                    <a:pt x="2068" y="969"/>
                    <a:pt x="2402" y="665"/>
                    <a:pt x="2585" y="300"/>
                  </a:cubicBezTo>
                  <a:cubicBezTo>
                    <a:pt x="2675" y="142"/>
                    <a:pt x="2547" y="1"/>
                    <a:pt x="2401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90" name="Google Shape;2690;p19"/>
            <p:cNvSpPr/>
            <p:nvPr/>
          </p:nvSpPr>
          <p:spPr>
            <a:xfrm>
              <a:off x="1358186" y="4558643"/>
              <a:ext cx="32712" cy="29603"/>
            </a:xfrm>
            <a:custGeom>
              <a:rect b="b" l="l" r="r" t="t"/>
              <a:pathLst>
                <a:path extrusionOk="0" h="1276" w="1410">
                  <a:moveTo>
                    <a:pt x="1319" y="1"/>
                  </a:moveTo>
                  <a:cubicBezTo>
                    <a:pt x="1305" y="1"/>
                    <a:pt x="1291" y="9"/>
                    <a:pt x="1278" y="29"/>
                  </a:cubicBezTo>
                  <a:cubicBezTo>
                    <a:pt x="1034" y="181"/>
                    <a:pt x="822" y="363"/>
                    <a:pt x="609" y="607"/>
                  </a:cubicBezTo>
                  <a:cubicBezTo>
                    <a:pt x="366" y="789"/>
                    <a:pt x="153" y="1002"/>
                    <a:pt x="1" y="1275"/>
                  </a:cubicBezTo>
                  <a:cubicBezTo>
                    <a:pt x="214" y="1062"/>
                    <a:pt x="426" y="850"/>
                    <a:pt x="670" y="667"/>
                  </a:cubicBezTo>
                  <a:cubicBezTo>
                    <a:pt x="882" y="485"/>
                    <a:pt x="1095" y="333"/>
                    <a:pt x="1338" y="181"/>
                  </a:cubicBezTo>
                  <a:cubicBezTo>
                    <a:pt x="1410" y="110"/>
                    <a:pt x="1369" y="1"/>
                    <a:pt x="1319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grpSp>
          <p:nvGrpSpPr>
            <p:cNvPr id="2691" name="Google Shape;2691;p19"/>
            <p:cNvGrpSpPr/>
            <p:nvPr/>
          </p:nvGrpSpPr>
          <p:grpSpPr>
            <a:xfrm>
              <a:off x="736217" y="4528553"/>
              <a:ext cx="1283470" cy="271231"/>
              <a:chOff x="736217" y="4528553"/>
              <a:chExt cx="1283470" cy="271231"/>
            </a:xfrm>
          </p:grpSpPr>
          <p:sp>
            <p:nvSpPr>
              <p:cNvPr id="2692" name="Google Shape;2692;p19"/>
              <p:cNvSpPr/>
              <p:nvPr/>
            </p:nvSpPr>
            <p:spPr>
              <a:xfrm>
                <a:off x="1786945" y="4611493"/>
                <a:ext cx="232742" cy="188291"/>
              </a:xfrm>
              <a:custGeom>
                <a:rect b="b" l="l" r="r" t="t"/>
                <a:pathLst>
                  <a:path extrusionOk="0" h="8116" w="10032">
                    <a:moveTo>
                      <a:pt x="2797" y="0"/>
                    </a:moveTo>
                    <a:cubicBezTo>
                      <a:pt x="2797" y="0"/>
                      <a:pt x="152" y="1156"/>
                      <a:pt x="61" y="8116"/>
                    </a:cubicBezTo>
                    <a:lnTo>
                      <a:pt x="10031" y="7599"/>
                    </a:lnTo>
                    <a:lnTo>
                      <a:pt x="9879" y="3891"/>
                    </a:lnTo>
                    <a:cubicBezTo>
                      <a:pt x="8664" y="3535"/>
                      <a:pt x="2799" y="1851"/>
                      <a:pt x="2279" y="1851"/>
                    </a:cubicBezTo>
                    <a:cubicBezTo>
                      <a:pt x="2266" y="1851"/>
                      <a:pt x="2256" y="1852"/>
                      <a:pt x="2250" y="1854"/>
                    </a:cubicBezTo>
                    <a:cubicBezTo>
                      <a:pt x="1976" y="1915"/>
                      <a:pt x="1034" y="5624"/>
                      <a:pt x="821" y="7295"/>
                    </a:cubicBezTo>
                    <a:cubicBezTo>
                      <a:pt x="821" y="7295"/>
                      <a:pt x="0" y="3800"/>
                      <a:pt x="2797" y="0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693" name="Google Shape;2693;p19"/>
              <p:cNvSpPr/>
              <p:nvPr/>
            </p:nvSpPr>
            <p:spPr>
              <a:xfrm>
                <a:off x="959053" y="4534561"/>
                <a:ext cx="4269" cy="27585"/>
              </a:xfrm>
              <a:custGeom>
                <a:rect b="b" l="l" r="r" t="t"/>
                <a:pathLst>
                  <a:path extrusionOk="0" h="1189" w="184">
                    <a:moveTo>
                      <a:pt x="81" y="0"/>
                    </a:moveTo>
                    <a:cubicBezTo>
                      <a:pt x="54" y="0"/>
                      <a:pt x="31" y="10"/>
                      <a:pt x="31" y="34"/>
                    </a:cubicBezTo>
                    <a:cubicBezTo>
                      <a:pt x="1" y="429"/>
                      <a:pt x="1" y="793"/>
                      <a:pt x="1" y="1189"/>
                    </a:cubicBezTo>
                    <a:cubicBezTo>
                      <a:pt x="92" y="793"/>
                      <a:pt x="153" y="459"/>
                      <a:pt x="183" y="64"/>
                    </a:cubicBezTo>
                    <a:cubicBezTo>
                      <a:pt x="183" y="26"/>
                      <a:pt x="125" y="0"/>
                      <a:pt x="81" y="0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694" name="Google Shape;2694;p19"/>
              <p:cNvSpPr/>
              <p:nvPr/>
            </p:nvSpPr>
            <p:spPr>
              <a:xfrm>
                <a:off x="906876" y="4533030"/>
                <a:ext cx="3550" cy="29835"/>
              </a:xfrm>
              <a:custGeom>
                <a:rect b="b" l="l" r="r" t="t"/>
                <a:pathLst>
                  <a:path extrusionOk="0" h="1286" w="153">
                    <a:moveTo>
                      <a:pt x="77" y="1"/>
                    </a:moveTo>
                    <a:cubicBezTo>
                      <a:pt x="39" y="1"/>
                      <a:pt x="1" y="24"/>
                      <a:pt x="1" y="69"/>
                    </a:cubicBezTo>
                    <a:cubicBezTo>
                      <a:pt x="1" y="495"/>
                      <a:pt x="61" y="890"/>
                      <a:pt x="122" y="1285"/>
                    </a:cubicBezTo>
                    <a:cubicBezTo>
                      <a:pt x="92" y="859"/>
                      <a:pt x="122" y="495"/>
                      <a:pt x="153" y="69"/>
                    </a:cubicBezTo>
                    <a:cubicBezTo>
                      <a:pt x="153" y="24"/>
                      <a:pt x="115" y="1"/>
                      <a:pt x="77" y="1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695" name="Google Shape;2695;p19"/>
              <p:cNvSpPr/>
              <p:nvPr/>
            </p:nvSpPr>
            <p:spPr>
              <a:xfrm>
                <a:off x="1226317" y="4532125"/>
                <a:ext cx="21576" cy="125930"/>
              </a:xfrm>
              <a:custGeom>
                <a:rect b="b" l="l" r="r" t="t"/>
                <a:pathLst>
                  <a:path extrusionOk="0" h="5428" w="930">
                    <a:moveTo>
                      <a:pt x="827" y="0"/>
                    </a:moveTo>
                    <a:cubicBezTo>
                      <a:pt x="786" y="0"/>
                      <a:pt x="744" y="24"/>
                      <a:pt x="730" y="78"/>
                    </a:cubicBezTo>
                    <a:cubicBezTo>
                      <a:pt x="457" y="929"/>
                      <a:pt x="31" y="1780"/>
                      <a:pt x="31" y="2692"/>
                    </a:cubicBezTo>
                    <a:cubicBezTo>
                      <a:pt x="1" y="3604"/>
                      <a:pt x="214" y="4576"/>
                      <a:pt x="639" y="5427"/>
                    </a:cubicBezTo>
                    <a:cubicBezTo>
                      <a:pt x="670" y="5427"/>
                      <a:pt x="761" y="5427"/>
                      <a:pt x="761" y="5397"/>
                    </a:cubicBezTo>
                    <a:cubicBezTo>
                      <a:pt x="730" y="4485"/>
                      <a:pt x="639" y="3573"/>
                      <a:pt x="578" y="2692"/>
                    </a:cubicBezTo>
                    <a:cubicBezTo>
                      <a:pt x="518" y="2266"/>
                      <a:pt x="518" y="1810"/>
                      <a:pt x="578" y="1385"/>
                    </a:cubicBezTo>
                    <a:cubicBezTo>
                      <a:pt x="609" y="990"/>
                      <a:pt x="791" y="534"/>
                      <a:pt x="913" y="108"/>
                    </a:cubicBezTo>
                    <a:cubicBezTo>
                      <a:pt x="930" y="40"/>
                      <a:pt x="880" y="0"/>
                      <a:pt x="827" y="0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696" name="Google Shape;2696;p19"/>
              <p:cNvSpPr/>
              <p:nvPr/>
            </p:nvSpPr>
            <p:spPr>
              <a:xfrm>
                <a:off x="1210100" y="4583699"/>
                <a:ext cx="14129" cy="57722"/>
              </a:xfrm>
              <a:custGeom>
                <a:rect b="b" l="l" r="r" t="t"/>
                <a:pathLst>
                  <a:path extrusionOk="0" h="2488" w="609">
                    <a:moveTo>
                      <a:pt x="319" y="1"/>
                    </a:moveTo>
                    <a:cubicBezTo>
                      <a:pt x="281" y="1"/>
                      <a:pt x="241" y="16"/>
                      <a:pt x="214" y="43"/>
                    </a:cubicBezTo>
                    <a:cubicBezTo>
                      <a:pt x="1" y="438"/>
                      <a:pt x="62" y="894"/>
                      <a:pt x="153" y="1259"/>
                    </a:cubicBezTo>
                    <a:cubicBezTo>
                      <a:pt x="274" y="1685"/>
                      <a:pt x="396" y="2049"/>
                      <a:pt x="578" y="2475"/>
                    </a:cubicBezTo>
                    <a:cubicBezTo>
                      <a:pt x="578" y="2484"/>
                      <a:pt x="581" y="2488"/>
                      <a:pt x="585" y="2488"/>
                    </a:cubicBezTo>
                    <a:cubicBezTo>
                      <a:pt x="594" y="2488"/>
                      <a:pt x="609" y="2466"/>
                      <a:pt x="609" y="2445"/>
                    </a:cubicBezTo>
                    <a:cubicBezTo>
                      <a:pt x="548" y="2019"/>
                      <a:pt x="518" y="1654"/>
                      <a:pt x="518" y="1229"/>
                    </a:cubicBezTo>
                    <a:cubicBezTo>
                      <a:pt x="518" y="834"/>
                      <a:pt x="548" y="438"/>
                      <a:pt x="426" y="74"/>
                    </a:cubicBezTo>
                    <a:cubicBezTo>
                      <a:pt x="410" y="23"/>
                      <a:pt x="365" y="1"/>
                      <a:pt x="319" y="1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697" name="Google Shape;2697;p19"/>
              <p:cNvSpPr/>
              <p:nvPr/>
            </p:nvSpPr>
            <p:spPr>
              <a:xfrm>
                <a:off x="1217153" y="4545001"/>
                <a:ext cx="13201" cy="33362"/>
              </a:xfrm>
              <a:custGeom>
                <a:rect b="b" l="l" r="r" t="t"/>
                <a:pathLst>
                  <a:path extrusionOk="0" h="1438" w="569">
                    <a:moveTo>
                      <a:pt x="389" y="0"/>
                    </a:moveTo>
                    <a:cubicBezTo>
                      <a:pt x="346" y="0"/>
                      <a:pt x="304" y="21"/>
                      <a:pt x="274" y="70"/>
                    </a:cubicBezTo>
                    <a:cubicBezTo>
                      <a:pt x="153" y="283"/>
                      <a:pt x="122" y="526"/>
                      <a:pt x="92" y="769"/>
                    </a:cubicBezTo>
                    <a:cubicBezTo>
                      <a:pt x="92" y="982"/>
                      <a:pt x="92" y="1225"/>
                      <a:pt x="1" y="1438"/>
                    </a:cubicBezTo>
                    <a:cubicBezTo>
                      <a:pt x="122" y="1255"/>
                      <a:pt x="214" y="1043"/>
                      <a:pt x="274" y="830"/>
                    </a:cubicBezTo>
                    <a:cubicBezTo>
                      <a:pt x="305" y="739"/>
                      <a:pt x="335" y="617"/>
                      <a:pt x="396" y="526"/>
                    </a:cubicBezTo>
                    <a:cubicBezTo>
                      <a:pt x="426" y="435"/>
                      <a:pt x="517" y="313"/>
                      <a:pt x="548" y="192"/>
                    </a:cubicBezTo>
                    <a:cubicBezTo>
                      <a:pt x="568" y="89"/>
                      <a:pt x="478" y="0"/>
                      <a:pt x="389" y="0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698" name="Google Shape;2698;p19"/>
              <p:cNvSpPr/>
              <p:nvPr/>
            </p:nvSpPr>
            <p:spPr>
              <a:xfrm>
                <a:off x="1099390" y="4539689"/>
                <a:ext cx="16959" cy="86629"/>
              </a:xfrm>
              <a:custGeom>
                <a:rect b="b" l="l" r="r" t="t"/>
                <a:pathLst>
                  <a:path extrusionOk="0" h="3734" w="731">
                    <a:moveTo>
                      <a:pt x="668" y="1"/>
                    </a:moveTo>
                    <a:cubicBezTo>
                      <a:pt x="645" y="1"/>
                      <a:pt x="621" y="18"/>
                      <a:pt x="609" y="56"/>
                    </a:cubicBezTo>
                    <a:cubicBezTo>
                      <a:pt x="517" y="208"/>
                      <a:pt x="426" y="299"/>
                      <a:pt x="305" y="451"/>
                    </a:cubicBezTo>
                    <a:cubicBezTo>
                      <a:pt x="213" y="603"/>
                      <a:pt x="153" y="755"/>
                      <a:pt x="92" y="907"/>
                    </a:cubicBezTo>
                    <a:cubicBezTo>
                      <a:pt x="31" y="1211"/>
                      <a:pt x="1" y="1515"/>
                      <a:pt x="1" y="1819"/>
                    </a:cubicBezTo>
                    <a:cubicBezTo>
                      <a:pt x="1" y="2487"/>
                      <a:pt x="183" y="3095"/>
                      <a:pt x="335" y="3734"/>
                    </a:cubicBezTo>
                    <a:cubicBezTo>
                      <a:pt x="365" y="3126"/>
                      <a:pt x="426" y="2487"/>
                      <a:pt x="487" y="1879"/>
                    </a:cubicBezTo>
                    <a:lnTo>
                      <a:pt x="609" y="1059"/>
                    </a:lnTo>
                    <a:cubicBezTo>
                      <a:pt x="639" y="907"/>
                      <a:pt x="669" y="755"/>
                      <a:pt x="669" y="603"/>
                    </a:cubicBezTo>
                    <a:cubicBezTo>
                      <a:pt x="669" y="421"/>
                      <a:pt x="669" y="269"/>
                      <a:pt x="730" y="86"/>
                    </a:cubicBezTo>
                    <a:cubicBezTo>
                      <a:pt x="730" y="33"/>
                      <a:pt x="699" y="1"/>
                      <a:pt x="668" y="1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699" name="Google Shape;2699;p19"/>
              <p:cNvSpPr/>
              <p:nvPr/>
            </p:nvSpPr>
            <p:spPr>
              <a:xfrm>
                <a:off x="1085284" y="4563793"/>
                <a:ext cx="9906" cy="47282"/>
              </a:xfrm>
              <a:custGeom>
                <a:rect b="b" l="l" r="r" t="t"/>
                <a:pathLst>
                  <a:path extrusionOk="0" h="2038" w="427">
                    <a:moveTo>
                      <a:pt x="200" y="0"/>
                    </a:moveTo>
                    <a:cubicBezTo>
                      <a:pt x="153" y="0"/>
                      <a:pt x="94" y="32"/>
                      <a:pt x="62" y="81"/>
                    </a:cubicBezTo>
                    <a:cubicBezTo>
                      <a:pt x="1" y="202"/>
                      <a:pt x="1" y="385"/>
                      <a:pt x="1" y="506"/>
                    </a:cubicBezTo>
                    <a:cubicBezTo>
                      <a:pt x="1" y="658"/>
                      <a:pt x="31" y="871"/>
                      <a:pt x="122" y="1023"/>
                    </a:cubicBezTo>
                    <a:cubicBezTo>
                      <a:pt x="153" y="1175"/>
                      <a:pt x="183" y="1327"/>
                      <a:pt x="274" y="1479"/>
                    </a:cubicBezTo>
                    <a:cubicBezTo>
                      <a:pt x="305" y="1631"/>
                      <a:pt x="335" y="1783"/>
                      <a:pt x="366" y="1965"/>
                    </a:cubicBezTo>
                    <a:cubicBezTo>
                      <a:pt x="399" y="2015"/>
                      <a:pt x="414" y="2038"/>
                      <a:pt x="421" y="2038"/>
                    </a:cubicBezTo>
                    <a:cubicBezTo>
                      <a:pt x="426" y="2038"/>
                      <a:pt x="426" y="2023"/>
                      <a:pt x="426" y="1996"/>
                    </a:cubicBezTo>
                    <a:lnTo>
                      <a:pt x="426" y="1509"/>
                    </a:lnTo>
                    <a:cubicBezTo>
                      <a:pt x="426" y="1357"/>
                      <a:pt x="426" y="1205"/>
                      <a:pt x="366" y="1023"/>
                    </a:cubicBezTo>
                    <a:cubicBezTo>
                      <a:pt x="366" y="871"/>
                      <a:pt x="335" y="719"/>
                      <a:pt x="335" y="506"/>
                    </a:cubicBezTo>
                    <a:cubicBezTo>
                      <a:pt x="335" y="385"/>
                      <a:pt x="305" y="202"/>
                      <a:pt x="274" y="81"/>
                    </a:cubicBezTo>
                    <a:cubicBezTo>
                      <a:pt x="274" y="24"/>
                      <a:pt x="241" y="0"/>
                      <a:pt x="200" y="0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700" name="Google Shape;2700;p19"/>
              <p:cNvSpPr/>
              <p:nvPr/>
            </p:nvSpPr>
            <p:spPr>
              <a:xfrm>
                <a:off x="1090226" y="4535443"/>
                <a:ext cx="10394" cy="23177"/>
              </a:xfrm>
              <a:custGeom>
                <a:rect b="b" l="l" r="r" t="t"/>
                <a:pathLst>
                  <a:path extrusionOk="0" h="999" w="448">
                    <a:moveTo>
                      <a:pt x="397" y="1"/>
                    </a:moveTo>
                    <a:cubicBezTo>
                      <a:pt x="386" y="1"/>
                      <a:pt x="374" y="8"/>
                      <a:pt x="365" y="26"/>
                    </a:cubicBezTo>
                    <a:lnTo>
                      <a:pt x="122" y="482"/>
                    </a:lnTo>
                    <a:cubicBezTo>
                      <a:pt x="92" y="573"/>
                      <a:pt x="61" y="634"/>
                      <a:pt x="61" y="725"/>
                    </a:cubicBezTo>
                    <a:cubicBezTo>
                      <a:pt x="61" y="847"/>
                      <a:pt x="1" y="907"/>
                      <a:pt x="1" y="999"/>
                    </a:cubicBezTo>
                    <a:lnTo>
                      <a:pt x="122" y="755"/>
                    </a:lnTo>
                    <a:cubicBezTo>
                      <a:pt x="153" y="695"/>
                      <a:pt x="213" y="604"/>
                      <a:pt x="213" y="543"/>
                    </a:cubicBezTo>
                    <a:lnTo>
                      <a:pt x="426" y="87"/>
                    </a:lnTo>
                    <a:cubicBezTo>
                      <a:pt x="448" y="44"/>
                      <a:pt x="423" y="1"/>
                      <a:pt x="397" y="1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701" name="Google Shape;2701;p19"/>
              <p:cNvSpPr/>
              <p:nvPr/>
            </p:nvSpPr>
            <p:spPr>
              <a:xfrm>
                <a:off x="919566" y="4543586"/>
                <a:ext cx="7795" cy="29673"/>
              </a:xfrm>
              <a:custGeom>
                <a:rect b="b" l="l" r="r" t="t"/>
                <a:pathLst>
                  <a:path extrusionOk="0" h="1279" w="336">
                    <a:moveTo>
                      <a:pt x="122" y="1"/>
                    </a:moveTo>
                    <a:cubicBezTo>
                      <a:pt x="74" y="1"/>
                      <a:pt x="31" y="32"/>
                      <a:pt x="31" y="101"/>
                    </a:cubicBezTo>
                    <a:cubicBezTo>
                      <a:pt x="31" y="222"/>
                      <a:pt x="1" y="283"/>
                      <a:pt x="31" y="404"/>
                    </a:cubicBezTo>
                    <a:cubicBezTo>
                      <a:pt x="31" y="526"/>
                      <a:pt x="62" y="587"/>
                      <a:pt x="92" y="708"/>
                    </a:cubicBezTo>
                    <a:cubicBezTo>
                      <a:pt x="153" y="891"/>
                      <a:pt x="214" y="1104"/>
                      <a:pt x="335" y="1256"/>
                    </a:cubicBezTo>
                    <a:cubicBezTo>
                      <a:pt x="305" y="1043"/>
                      <a:pt x="274" y="891"/>
                      <a:pt x="214" y="708"/>
                    </a:cubicBezTo>
                    <a:cubicBezTo>
                      <a:pt x="214" y="526"/>
                      <a:pt x="244" y="344"/>
                      <a:pt x="244" y="131"/>
                    </a:cubicBezTo>
                    <a:cubicBezTo>
                      <a:pt x="244" y="47"/>
                      <a:pt x="180" y="1"/>
                      <a:pt x="122" y="1"/>
                    </a:cubicBezTo>
                    <a:close/>
                    <a:moveTo>
                      <a:pt x="335" y="1256"/>
                    </a:moveTo>
                    <a:lnTo>
                      <a:pt x="335" y="1256"/>
                    </a:lnTo>
                    <a:cubicBezTo>
                      <a:pt x="320" y="1271"/>
                      <a:pt x="320" y="1278"/>
                      <a:pt x="324" y="1278"/>
                    </a:cubicBezTo>
                    <a:cubicBezTo>
                      <a:pt x="328" y="1278"/>
                      <a:pt x="335" y="1271"/>
                      <a:pt x="335" y="1256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702" name="Google Shape;2702;p19"/>
              <p:cNvSpPr/>
              <p:nvPr/>
            </p:nvSpPr>
            <p:spPr>
              <a:xfrm>
                <a:off x="736217" y="4598083"/>
                <a:ext cx="7795" cy="20764"/>
              </a:xfrm>
              <a:custGeom>
                <a:rect b="b" l="l" r="r" t="t"/>
                <a:pathLst>
                  <a:path extrusionOk="0" h="895" w="336">
                    <a:moveTo>
                      <a:pt x="122" y="1"/>
                    </a:moveTo>
                    <a:cubicBezTo>
                      <a:pt x="31" y="1"/>
                      <a:pt x="31" y="31"/>
                      <a:pt x="1" y="122"/>
                    </a:cubicBezTo>
                    <a:cubicBezTo>
                      <a:pt x="1" y="183"/>
                      <a:pt x="1" y="244"/>
                      <a:pt x="31" y="335"/>
                    </a:cubicBezTo>
                    <a:cubicBezTo>
                      <a:pt x="31" y="426"/>
                      <a:pt x="62" y="457"/>
                      <a:pt x="92" y="518"/>
                    </a:cubicBezTo>
                    <a:cubicBezTo>
                      <a:pt x="153" y="609"/>
                      <a:pt x="183" y="639"/>
                      <a:pt x="214" y="730"/>
                    </a:cubicBezTo>
                    <a:cubicBezTo>
                      <a:pt x="242" y="759"/>
                      <a:pt x="297" y="813"/>
                      <a:pt x="329" y="870"/>
                    </a:cubicBezTo>
                    <a:lnTo>
                      <a:pt x="329" y="870"/>
                    </a:lnTo>
                    <a:cubicBezTo>
                      <a:pt x="332" y="858"/>
                      <a:pt x="335" y="841"/>
                      <a:pt x="335" y="821"/>
                    </a:cubicBezTo>
                    <a:cubicBezTo>
                      <a:pt x="305" y="730"/>
                      <a:pt x="274" y="609"/>
                      <a:pt x="274" y="457"/>
                    </a:cubicBezTo>
                    <a:cubicBezTo>
                      <a:pt x="274" y="366"/>
                      <a:pt x="214" y="335"/>
                      <a:pt x="214" y="274"/>
                    </a:cubicBezTo>
                    <a:lnTo>
                      <a:pt x="214" y="214"/>
                    </a:lnTo>
                    <a:lnTo>
                      <a:pt x="214" y="183"/>
                    </a:lnTo>
                    <a:lnTo>
                      <a:pt x="214" y="62"/>
                    </a:lnTo>
                    <a:cubicBezTo>
                      <a:pt x="214" y="31"/>
                      <a:pt x="153" y="1"/>
                      <a:pt x="122" y="1"/>
                    </a:cubicBezTo>
                    <a:close/>
                    <a:moveTo>
                      <a:pt x="329" y="870"/>
                    </a:moveTo>
                    <a:cubicBezTo>
                      <a:pt x="325" y="885"/>
                      <a:pt x="320" y="894"/>
                      <a:pt x="322" y="894"/>
                    </a:cubicBezTo>
                    <a:cubicBezTo>
                      <a:pt x="323" y="894"/>
                      <a:pt x="327" y="890"/>
                      <a:pt x="335" y="882"/>
                    </a:cubicBezTo>
                    <a:cubicBezTo>
                      <a:pt x="333" y="878"/>
                      <a:pt x="331" y="874"/>
                      <a:pt x="329" y="870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703" name="Google Shape;2703;p19"/>
              <p:cNvSpPr/>
              <p:nvPr/>
            </p:nvSpPr>
            <p:spPr>
              <a:xfrm>
                <a:off x="741158" y="4586808"/>
                <a:ext cx="9906" cy="28234"/>
              </a:xfrm>
              <a:custGeom>
                <a:rect b="b" l="l" r="r" t="t"/>
                <a:pathLst>
                  <a:path extrusionOk="0" h="1217" w="427">
                    <a:moveTo>
                      <a:pt x="92" y="0"/>
                    </a:moveTo>
                    <a:cubicBezTo>
                      <a:pt x="31" y="0"/>
                      <a:pt x="1" y="61"/>
                      <a:pt x="1" y="92"/>
                    </a:cubicBezTo>
                    <a:lnTo>
                      <a:pt x="122" y="669"/>
                    </a:lnTo>
                    <a:cubicBezTo>
                      <a:pt x="213" y="912"/>
                      <a:pt x="274" y="1095"/>
                      <a:pt x="426" y="1216"/>
                    </a:cubicBezTo>
                    <a:cubicBezTo>
                      <a:pt x="365" y="1004"/>
                      <a:pt x="305" y="821"/>
                      <a:pt x="274" y="639"/>
                    </a:cubicBezTo>
                    <a:cubicBezTo>
                      <a:pt x="244" y="456"/>
                      <a:pt x="244" y="244"/>
                      <a:pt x="213" y="61"/>
                    </a:cubicBezTo>
                    <a:cubicBezTo>
                      <a:pt x="213" y="31"/>
                      <a:pt x="122" y="0"/>
                      <a:pt x="92" y="0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704" name="Google Shape;2704;p19"/>
              <p:cNvSpPr/>
              <p:nvPr/>
            </p:nvSpPr>
            <p:spPr>
              <a:xfrm>
                <a:off x="756679" y="4598501"/>
                <a:ext cx="4965" cy="13015"/>
              </a:xfrm>
              <a:custGeom>
                <a:rect b="b" l="l" r="r" t="t"/>
                <a:pathLst>
                  <a:path extrusionOk="0" h="561" w="214">
                    <a:moveTo>
                      <a:pt x="93" y="1"/>
                    </a:moveTo>
                    <a:cubicBezTo>
                      <a:pt x="82" y="1"/>
                      <a:pt x="70" y="4"/>
                      <a:pt x="61" y="13"/>
                    </a:cubicBezTo>
                    <a:cubicBezTo>
                      <a:pt x="31" y="13"/>
                      <a:pt x="0" y="44"/>
                      <a:pt x="31" y="104"/>
                    </a:cubicBezTo>
                    <a:cubicBezTo>
                      <a:pt x="61" y="165"/>
                      <a:pt x="92" y="226"/>
                      <a:pt x="92" y="317"/>
                    </a:cubicBezTo>
                    <a:lnTo>
                      <a:pt x="213" y="560"/>
                    </a:lnTo>
                    <a:cubicBezTo>
                      <a:pt x="213" y="469"/>
                      <a:pt x="183" y="408"/>
                      <a:pt x="183" y="317"/>
                    </a:cubicBezTo>
                    <a:cubicBezTo>
                      <a:pt x="183" y="256"/>
                      <a:pt x="152" y="165"/>
                      <a:pt x="152" y="44"/>
                    </a:cubicBezTo>
                    <a:cubicBezTo>
                      <a:pt x="152" y="22"/>
                      <a:pt x="122" y="1"/>
                      <a:pt x="93" y="1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705" name="Google Shape;2705;p19"/>
              <p:cNvSpPr/>
              <p:nvPr/>
            </p:nvSpPr>
            <p:spPr>
              <a:xfrm>
                <a:off x="839178" y="4563097"/>
                <a:ext cx="10602" cy="32898"/>
              </a:xfrm>
              <a:custGeom>
                <a:rect b="b" l="l" r="r" t="t"/>
                <a:pathLst>
                  <a:path extrusionOk="0" h="1418" w="457">
                    <a:moveTo>
                      <a:pt x="151" y="0"/>
                    </a:moveTo>
                    <a:cubicBezTo>
                      <a:pt x="75" y="0"/>
                      <a:pt x="1" y="46"/>
                      <a:pt x="1" y="141"/>
                    </a:cubicBezTo>
                    <a:cubicBezTo>
                      <a:pt x="1" y="354"/>
                      <a:pt x="122" y="597"/>
                      <a:pt x="183" y="810"/>
                    </a:cubicBezTo>
                    <a:cubicBezTo>
                      <a:pt x="305" y="1022"/>
                      <a:pt x="365" y="1205"/>
                      <a:pt x="457" y="1418"/>
                    </a:cubicBezTo>
                    <a:cubicBezTo>
                      <a:pt x="457" y="1205"/>
                      <a:pt x="457" y="962"/>
                      <a:pt x="426" y="779"/>
                    </a:cubicBezTo>
                    <a:cubicBezTo>
                      <a:pt x="396" y="567"/>
                      <a:pt x="396" y="323"/>
                      <a:pt x="305" y="111"/>
                    </a:cubicBezTo>
                    <a:cubicBezTo>
                      <a:pt x="290" y="38"/>
                      <a:pt x="220" y="0"/>
                      <a:pt x="151" y="0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706" name="Google Shape;2706;p19"/>
              <p:cNvSpPr/>
              <p:nvPr/>
            </p:nvSpPr>
            <p:spPr>
              <a:xfrm>
                <a:off x="846231" y="4552959"/>
                <a:ext cx="10602" cy="35102"/>
              </a:xfrm>
              <a:custGeom>
                <a:rect b="b" l="l" r="r" t="t"/>
                <a:pathLst>
                  <a:path extrusionOk="0" h="1513" w="457">
                    <a:moveTo>
                      <a:pt x="153" y="0"/>
                    </a:moveTo>
                    <a:cubicBezTo>
                      <a:pt x="61" y="0"/>
                      <a:pt x="31" y="31"/>
                      <a:pt x="31" y="122"/>
                    </a:cubicBezTo>
                    <a:cubicBezTo>
                      <a:pt x="1" y="335"/>
                      <a:pt x="61" y="608"/>
                      <a:pt x="153" y="852"/>
                    </a:cubicBezTo>
                    <a:cubicBezTo>
                      <a:pt x="213" y="1064"/>
                      <a:pt x="335" y="1247"/>
                      <a:pt x="426" y="1490"/>
                    </a:cubicBezTo>
                    <a:cubicBezTo>
                      <a:pt x="426" y="1505"/>
                      <a:pt x="434" y="1513"/>
                      <a:pt x="441" y="1513"/>
                    </a:cubicBezTo>
                    <a:cubicBezTo>
                      <a:pt x="449" y="1513"/>
                      <a:pt x="457" y="1505"/>
                      <a:pt x="457" y="1490"/>
                    </a:cubicBezTo>
                    <a:cubicBezTo>
                      <a:pt x="457" y="1247"/>
                      <a:pt x="426" y="1034"/>
                      <a:pt x="396" y="791"/>
                    </a:cubicBezTo>
                    <a:cubicBezTo>
                      <a:pt x="335" y="578"/>
                      <a:pt x="305" y="335"/>
                      <a:pt x="274" y="92"/>
                    </a:cubicBezTo>
                    <a:cubicBezTo>
                      <a:pt x="274" y="0"/>
                      <a:pt x="183" y="0"/>
                      <a:pt x="153" y="0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707" name="Google Shape;2707;p19"/>
              <p:cNvSpPr/>
              <p:nvPr/>
            </p:nvSpPr>
            <p:spPr>
              <a:xfrm>
                <a:off x="863167" y="4528553"/>
                <a:ext cx="10324" cy="55286"/>
              </a:xfrm>
              <a:custGeom>
                <a:rect b="b" l="l" r="r" t="t"/>
                <a:pathLst>
                  <a:path extrusionOk="0" h="2383" w="445">
                    <a:moveTo>
                      <a:pt x="314" y="0"/>
                    </a:moveTo>
                    <a:cubicBezTo>
                      <a:pt x="275" y="0"/>
                      <a:pt x="236" y="23"/>
                      <a:pt x="213" y="80"/>
                    </a:cubicBezTo>
                    <a:cubicBezTo>
                      <a:pt x="61" y="414"/>
                      <a:pt x="0" y="840"/>
                      <a:pt x="31" y="1204"/>
                    </a:cubicBezTo>
                    <a:cubicBezTo>
                      <a:pt x="61" y="1600"/>
                      <a:pt x="182" y="1964"/>
                      <a:pt x="274" y="2359"/>
                    </a:cubicBezTo>
                    <a:lnTo>
                      <a:pt x="274" y="1235"/>
                    </a:lnTo>
                    <a:cubicBezTo>
                      <a:pt x="274" y="1052"/>
                      <a:pt x="274" y="901"/>
                      <a:pt x="304" y="718"/>
                    </a:cubicBezTo>
                    <a:lnTo>
                      <a:pt x="426" y="141"/>
                    </a:lnTo>
                    <a:cubicBezTo>
                      <a:pt x="445" y="64"/>
                      <a:pt x="380" y="0"/>
                      <a:pt x="314" y="0"/>
                    </a:cubicBezTo>
                    <a:close/>
                    <a:moveTo>
                      <a:pt x="274" y="2359"/>
                    </a:moveTo>
                    <a:cubicBezTo>
                      <a:pt x="243" y="2375"/>
                      <a:pt x="243" y="2382"/>
                      <a:pt x="251" y="2382"/>
                    </a:cubicBezTo>
                    <a:cubicBezTo>
                      <a:pt x="258" y="2382"/>
                      <a:pt x="274" y="2375"/>
                      <a:pt x="274" y="2359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708" name="Google Shape;2708;p19"/>
              <p:cNvSpPr/>
              <p:nvPr/>
            </p:nvSpPr>
            <p:spPr>
              <a:xfrm>
                <a:off x="1660018" y="4596366"/>
                <a:ext cx="50251" cy="192142"/>
              </a:xfrm>
              <a:custGeom>
                <a:rect b="b" l="l" r="r" t="t"/>
                <a:pathLst>
                  <a:path extrusionOk="0" h="8282" w="2166">
                    <a:moveTo>
                      <a:pt x="1946" y="0"/>
                    </a:moveTo>
                    <a:cubicBezTo>
                      <a:pt x="1905" y="0"/>
                      <a:pt x="1863" y="13"/>
                      <a:pt x="1824" y="44"/>
                    </a:cubicBezTo>
                    <a:cubicBezTo>
                      <a:pt x="730" y="956"/>
                      <a:pt x="335" y="2628"/>
                      <a:pt x="152" y="3935"/>
                    </a:cubicBezTo>
                    <a:cubicBezTo>
                      <a:pt x="31" y="4756"/>
                      <a:pt x="0" y="5546"/>
                      <a:pt x="61" y="6306"/>
                    </a:cubicBezTo>
                    <a:cubicBezTo>
                      <a:pt x="122" y="6975"/>
                      <a:pt x="304" y="7643"/>
                      <a:pt x="517" y="8282"/>
                    </a:cubicBezTo>
                    <a:lnTo>
                      <a:pt x="608" y="8282"/>
                    </a:lnTo>
                    <a:cubicBezTo>
                      <a:pt x="578" y="7674"/>
                      <a:pt x="669" y="7035"/>
                      <a:pt x="669" y="6427"/>
                    </a:cubicBezTo>
                    <a:cubicBezTo>
                      <a:pt x="730" y="5668"/>
                      <a:pt x="760" y="4908"/>
                      <a:pt x="882" y="4148"/>
                    </a:cubicBezTo>
                    <a:cubicBezTo>
                      <a:pt x="1064" y="2780"/>
                      <a:pt x="1398" y="1412"/>
                      <a:pt x="2098" y="227"/>
                    </a:cubicBezTo>
                    <a:cubicBezTo>
                      <a:pt x="2166" y="114"/>
                      <a:pt x="2065" y="0"/>
                      <a:pt x="1946" y="0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709" name="Google Shape;2709;p19"/>
              <p:cNvSpPr/>
              <p:nvPr/>
            </p:nvSpPr>
            <p:spPr>
              <a:xfrm>
                <a:off x="1642386" y="4579546"/>
                <a:ext cx="53383" cy="201214"/>
              </a:xfrm>
              <a:custGeom>
                <a:rect b="b" l="l" r="r" t="t"/>
                <a:pathLst>
                  <a:path extrusionOk="0" h="8673" w="2301">
                    <a:moveTo>
                      <a:pt x="2244" y="0"/>
                    </a:moveTo>
                    <a:cubicBezTo>
                      <a:pt x="2227" y="0"/>
                      <a:pt x="2208" y="11"/>
                      <a:pt x="2189" y="40"/>
                    </a:cubicBezTo>
                    <a:cubicBezTo>
                      <a:pt x="1520" y="1377"/>
                      <a:pt x="821" y="2745"/>
                      <a:pt x="365" y="4174"/>
                    </a:cubicBezTo>
                    <a:cubicBezTo>
                      <a:pt x="152" y="4873"/>
                      <a:pt x="0" y="5633"/>
                      <a:pt x="31" y="6332"/>
                    </a:cubicBezTo>
                    <a:cubicBezTo>
                      <a:pt x="61" y="7092"/>
                      <a:pt x="274" y="7852"/>
                      <a:pt x="304" y="8672"/>
                    </a:cubicBezTo>
                    <a:cubicBezTo>
                      <a:pt x="365" y="7973"/>
                      <a:pt x="426" y="7244"/>
                      <a:pt x="456" y="6575"/>
                    </a:cubicBezTo>
                    <a:cubicBezTo>
                      <a:pt x="456" y="5785"/>
                      <a:pt x="365" y="5025"/>
                      <a:pt x="578" y="4204"/>
                    </a:cubicBezTo>
                    <a:cubicBezTo>
                      <a:pt x="882" y="2745"/>
                      <a:pt x="1551" y="1408"/>
                      <a:pt x="2280" y="70"/>
                    </a:cubicBezTo>
                    <a:cubicBezTo>
                      <a:pt x="2301" y="50"/>
                      <a:pt x="2279" y="0"/>
                      <a:pt x="2244" y="0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710" name="Google Shape;2710;p19"/>
              <p:cNvSpPr/>
              <p:nvPr/>
            </p:nvSpPr>
            <p:spPr>
              <a:xfrm>
                <a:off x="1694562" y="4553075"/>
                <a:ext cx="63777" cy="228218"/>
              </a:xfrm>
              <a:custGeom>
                <a:rect b="b" l="l" r="r" t="t"/>
                <a:pathLst>
                  <a:path extrusionOk="0" h="9837" w="2749">
                    <a:moveTo>
                      <a:pt x="2682" y="1"/>
                    </a:moveTo>
                    <a:cubicBezTo>
                      <a:pt x="2668" y="1"/>
                      <a:pt x="2654" y="8"/>
                      <a:pt x="2645" y="26"/>
                    </a:cubicBezTo>
                    <a:cubicBezTo>
                      <a:pt x="1764" y="1515"/>
                      <a:pt x="1125" y="3126"/>
                      <a:pt x="639" y="4737"/>
                    </a:cubicBezTo>
                    <a:cubicBezTo>
                      <a:pt x="396" y="5558"/>
                      <a:pt x="122" y="6348"/>
                      <a:pt x="61" y="7230"/>
                    </a:cubicBezTo>
                    <a:cubicBezTo>
                      <a:pt x="1" y="8081"/>
                      <a:pt x="61" y="8962"/>
                      <a:pt x="122" y="9813"/>
                    </a:cubicBezTo>
                    <a:cubicBezTo>
                      <a:pt x="153" y="9828"/>
                      <a:pt x="175" y="9836"/>
                      <a:pt x="191" y="9836"/>
                    </a:cubicBezTo>
                    <a:cubicBezTo>
                      <a:pt x="206" y="9836"/>
                      <a:pt x="213" y="9828"/>
                      <a:pt x="213" y="9813"/>
                    </a:cubicBezTo>
                    <a:cubicBezTo>
                      <a:pt x="213" y="8932"/>
                      <a:pt x="365" y="8081"/>
                      <a:pt x="487" y="7260"/>
                    </a:cubicBezTo>
                    <a:cubicBezTo>
                      <a:pt x="609" y="6470"/>
                      <a:pt x="669" y="5619"/>
                      <a:pt x="852" y="4798"/>
                    </a:cubicBezTo>
                    <a:cubicBezTo>
                      <a:pt x="1247" y="3157"/>
                      <a:pt x="1885" y="1546"/>
                      <a:pt x="2706" y="87"/>
                    </a:cubicBezTo>
                    <a:cubicBezTo>
                      <a:pt x="2749" y="44"/>
                      <a:pt x="2716" y="1"/>
                      <a:pt x="2682" y="1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711" name="Google Shape;2711;p19"/>
              <p:cNvSpPr/>
              <p:nvPr/>
            </p:nvSpPr>
            <p:spPr>
              <a:xfrm>
                <a:off x="1770728" y="4595415"/>
                <a:ext cx="49184" cy="183744"/>
              </a:xfrm>
              <a:custGeom>
                <a:rect b="b" l="l" r="r" t="t"/>
                <a:pathLst>
                  <a:path extrusionOk="0" h="7920" w="2120">
                    <a:moveTo>
                      <a:pt x="2031" y="0"/>
                    </a:moveTo>
                    <a:cubicBezTo>
                      <a:pt x="2012" y="0"/>
                      <a:pt x="1993" y="8"/>
                      <a:pt x="1976" y="25"/>
                    </a:cubicBezTo>
                    <a:cubicBezTo>
                      <a:pt x="1277" y="1180"/>
                      <a:pt x="699" y="2456"/>
                      <a:pt x="365" y="3794"/>
                    </a:cubicBezTo>
                    <a:cubicBezTo>
                      <a:pt x="0" y="5161"/>
                      <a:pt x="0" y="6529"/>
                      <a:pt x="213" y="7897"/>
                    </a:cubicBezTo>
                    <a:cubicBezTo>
                      <a:pt x="198" y="7912"/>
                      <a:pt x="213" y="7920"/>
                      <a:pt x="232" y="7920"/>
                    </a:cubicBezTo>
                    <a:cubicBezTo>
                      <a:pt x="251" y="7920"/>
                      <a:pt x="274" y="7912"/>
                      <a:pt x="274" y="7897"/>
                    </a:cubicBezTo>
                    <a:cubicBezTo>
                      <a:pt x="304" y="6560"/>
                      <a:pt x="456" y="5192"/>
                      <a:pt x="699" y="3885"/>
                    </a:cubicBezTo>
                    <a:cubicBezTo>
                      <a:pt x="912" y="2517"/>
                      <a:pt x="1429" y="1301"/>
                      <a:pt x="2098" y="116"/>
                    </a:cubicBezTo>
                    <a:cubicBezTo>
                      <a:pt x="2120" y="50"/>
                      <a:pt x="2078" y="0"/>
                      <a:pt x="2031" y="0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712" name="Google Shape;2712;p19"/>
              <p:cNvSpPr/>
              <p:nvPr/>
            </p:nvSpPr>
            <p:spPr>
              <a:xfrm>
                <a:off x="1717136" y="4608593"/>
                <a:ext cx="36865" cy="186783"/>
              </a:xfrm>
              <a:custGeom>
                <a:rect b="b" l="l" r="r" t="t"/>
                <a:pathLst>
                  <a:path extrusionOk="0" h="8051" w="1589">
                    <a:moveTo>
                      <a:pt x="1504" y="1"/>
                    </a:moveTo>
                    <a:cubicBezTo>
                      <a:pt x="1473" y="1"/>
                      <a:pt x="1433" y="11"/>
                      <a:pt x="1399" y="34"/>
                    </a:cubicBezTo>
                    <a:cubicBezTo>
                      <a:pt x="1034" y="612"/>
                      <a:pt x="730" y="1311"/>
                      <a:pt x="547" y="1979"/>
                    </a:cubicBezTo>
                    <a:cubicBezTo>
                      <a:pt x="304" y="2618"/>
                      <a:pt x="152" y="3256"/>
                      <a:pt x="92" y="3925"/>
                    </a:cubicBezTo>
                    <a:cubicBezTo>
                      <a:pt x="0" y="4593"/>
                      <a:pt x="0" y="5293"/>
                      <a:pt x="31" y="5931"/>
                    </a:cubicBezTo>
                    <a:cubicBezTo>
                      <a:pt x="122" y="6691"/>
                      <a:pt x="335" y="7329"/>
                      <a:pt x="578" y="8028"/>
                    </a:cubicBezTo>
                    <a:cubicBezTo>
                      <a:pt x="578" y="8043"/>
                      <a:pt x="585" y="8051"/>
                      <a:pt x="593" y="8051"/>
                    </a:cubicBezTo>
                    <a:cubicBezTo>
                      <a:pt x="601" y="8051"/>
                      <a:pt x="608" y="8043"/>
                      <a:pt x="608" y="8028"/>
                    </a:cubicBezTo>
                    <a:cubicBezTo>
                      <a:pt x="608" y="7329"/>
                      <a:pt x="669" y="6600"/>
                      <a:pt x="669" y="5931"/>
                    </a:cubicBezTo>
                    <a:cubicBezTo>
                      <a:pt x="669" y="5293"/>
                      <a:pt x="669" y="4624"/>
                      <a:pt x="730" y="4016"/>
                    </a:cubicBezTo>
                    <a:cubicBezTo>
                      <a:pt x="760" y="3378"/>
                      <a:pt x="851" y="2739"/>
                      <a:pt x="943" y="2101"/>
                    </a:cubicBezTo>
                    <a:cubicBezTo>
                      <a:pt x="1095" y="1402"/>
                      <a:pt x="1338" y="764"/>
                      <a:pt x="1550" y="65"/>
                    </a:cubicBezTo>
                    <a:cubicBezTo>
                      <a:pt x="1588" y="27"/>
                      <a:pt x="1556" y="1"/>
                      <a:pt x="1504" y="1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713" name="Google Shape;2713;p19"/>
              <p:cNvSpPr/>
              <p:nvPr/>
            </p:nvSpPr>
            <p:spPr>
              <a:xfrm>
                <a:off x="1521792" y="4589569"/>
                <a:ext cx="49903" cy="163954"/>
              </a:xfrm>
              <a:custGeom>
                <a:rect b="b" l="l" r="r" t="t"/>
                <a:pathLst>
                  <a:path extrusionOk="0" h="7067" w="2151">
                    <a:moveTo>
                      <a:pt x="2032" y="1"/>
                    </a:moveTo>
                    <a:cubicBezTo>
                      <a:pt x="2012" y="1"/>
                      <a:pt x="1992" y="10"/>
                      <a:pt x="1976" y="33"/>
                    </a:cubicBezTo>
                    <a:cubicBezTo>
                      <a:pt x="1520" y="489"/>
                      <a:pt x="1217" y="1006"/>
                      <a:pt x="913" y="1584"/>
                    </a:cubicBezTo>
                    <a:cubicBezTo>
                      <a:pt x="609" y="2161"/>
                      <a:pt x="335" y="2708"/>
                      <a:pt x="213" y="3377"/>
                    </a:cubicBezTo>
                    <a:cubicBezTo>
                      <a:pt x="1" y="4593"/>
                      <a:pt x="61" y="5961"/>
                      <a:pt x="700" y="7055"/>
                    </a:cubicBezTo>
                    <a:cubicBezTo>
                      <a:pt x="723" y="7062"/>
                      <a:pt x="744" y="7066"/>
                      <a:pt x="762" y="7066"/>
                    </a:cubicBezTo>
                    <a:cubicBezTo>
                      <a:pt x="818" y="7066"/>
                      <a:pt x="852" y="7032"/>
                      <a:pt x="852" y="6964"/>
                    </a:cubicBezTo>
                    <a:cubicBezTo>
                      <a:pt x="943" y="5809"/>
                      <a:pt x="821" y="4623"/>
                      <a:pt x="973" y="3468"/>
                    </a:cubicBezTo>
                    <a:cubicBezTo>
                      <a:pt x="1065" y="2921"/>
                      <a:pt x="1125" y="2313"/>
                      <a:pt x="1277" y="1766"/>
                    </a:cubicBezTo>
                    <a:cubicBezTo>
                      <a:pt x="1429" y="1188"/>
                      <a:pt x="1764" y="641"/>
                      <a:pt x="2128" y="125"/>
                    </a:cubicBezTo>
                    <a:cubicBezTo>
                      <a:pt x="2151" y="79"/>
                      <a:pt x="2090" y="1"/>
                      <a:pt x="2032" y="1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714" name="Google Shape;2714;p19"/>
              <p:cNvSpPr/>
              <p:nvPr/>
            </p:nvSpPr>
            <p:spPr>
              <a:xfrm>
                <a:off x="1551418" y="4637361"/>
                <a:ext cx="11298" cy="39742"/>
              </a:xfrm>
              <a:custGeom>
                <a:rect b="b" l="l" r="r" t="t"/>
                <a:pathLst>
                  <a:path extrusionOk="0" h="1713" w="487">
                    <a:moveTo>
                      <a:pt x="385" y="0"/>
                    </a:moveTo>
                    <a:cubicBezTo>
                      <a:pt x="350" y="0"/>
                      <a:pt x="317" y="15"/>
                      <a:pt x="304" y="40"/>
                    </a:cubicBezTo>
                    <a:cubicBezTo>
                      <a:pt x="92" y="587"/>
                      <a:pt x="0" y="1195"/>
                      <a:pt x="31" y="1712"/>
                    </a:cubicBezTo>
                    <a:cubicBezTo>
                      <a:pt x="183" y="1195"/>
                      <a:pt x="456" y="648"/>
                      <a:pt x="487" y="101"/>
                    </a:cubicBezTo>
                    <a:cubicBezTo>
                      <a:pt x="487" y="30"/>
                      <a:pt x="435" y="0"/>
                      <a:pt x="385" y="0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  <p:sp>
          <p:nvSpPr>
            <p:cNvPr id="2715" name="Google Shape;2715;p19"/>
            <p:cNvSpPr/>
            <p:nvPr/>
          </p:nvSpPr>
          <p:spPr>
            <a:xfrm>
              <a:off x="1007007" y="4659169"/>
              <a:ext cx="505644" cy="157551"/>
            </a:xfrm>
            <a:custGeom>
              <a:rect b="b" l="l" r="r" t="t"/>
              <a:pathLst>
                <a:path extrusionOk="0" h="6791" w="21795">
                  <a:moveTo>
                    <a:pt x="14092" y="0"/>
                  </a:moveTo>
                  <a:cubicBezTo>
                    <a:pt x="12744" y="0"/>
                    <a:pt x="11399" y="60"/>
                    <a:pt x="10062" y="255"/>
                  </a:cubicBezTo>
                  <a:cubicBezTo>
                    <a:pt x="8603" y="438"/>
                    <a:pt x="7083" y="134"/>
                    <a:pt x="5746" y="772"/>
                  </a:cubicBezTo>
                  <a:cubicBezTo>
                    <a:pt x="4530" y="1350"/>
                    <a:pt x="3709" y="2687"/>
                    <a:pt x="3253" y="3903"/>
                  </a:cubicBezTo>
                  <a:cubicBezTo>
                    <a:pt x="2980" y="4572"/>
                    <a:pt x="2767" y="5119"/>
                    <a:pt x="2220" y="5635"/>
                  </a:cubicBezTo>
                  <a:cubicBezTo>
                    <a:pt x="1521" y="6183"/>
                    <a:pt x="761" y="6547"/>
                    <a:pt x="1" y="6790"/>
                  </a:cubicBezTo>
                  <a:cubicBezTo>
                    <a:pt x="1186" y="6547"/>
                    <a:pt x="2129" y="6000"/>
                    <a:pt x="2888" y="5027"/>
                  </a:cubicBezTo>
                  <a:cubicBezTo>
                    <a:pt x="3253" y="4541"/>
                    <a:pt x="3679" y="4116"/>
                    <a:pt x="4043" y="3629"/>
                  </a:cubicBezTo>
                  <a:cubicBezTo>
                    <a:pt x="4439" y="3113"/>
                    <a:pt x="4773" y="2505"/>
                    <a:pt x="5259" y="1988"/>
                  </a:cubicBezTo>
                  <a:cubicBezTo>
                    <a:pt x="5760" y="1501"/>
                    <a:pt x="6407" y="1377"/>
                    <a:pt x="7093" y="1377"/>
                  </a:cubicBezTo>
                  <a:cubicBezTo>
                    <a:pt x="7805" y="1377"/>
                    <a:pt x="8558" y="1510"/>
                    <a:pt x="9232" y="1510"/>
                  </a:cubicBezTo>
                  <a:cubicBezTo>
                    <a:pt x="9328" y="1510"/>
                    <a:pt x="9422" y="1508"/>
                    <a:pt x="9515" y="1502"/>
                  </a:cubicBezTo>
                  <a:cubicBezTo>
                    <a:pt x="10427" y="1441"/>
                    <a:pt x="11338" y="1289"/>
                    <a:pt x="12281" y="1198"/>
                  </a:cubicBezTo>
                  <a:cubicBezTo>
                    <a:pt x="13193" y="1137"/>
                    <a:pt x="14104" y="1076"/>
                    <a:pt x="15077" y="1046"/>
                  </a:cubicBezTo>
                  <a:cubicBezTo>
                    <a:pt x="17144" y="985"/>
                    <a:pt x="19272" y="924"/>
                    <a:pt x="21369" y="772"/>
                  </a:cubicBezTo>
                  <a:cubicBezTo>
                    <a:pt x="21785" y="742"/>
                    <a:pt x="21794" y="133"/>
                    <a:pt x="21398" y="133"/>
                  </a:cubicBezTo>
                  <a:cubicBezTo>
                    <a:pt x="21389" y="133"/>
                    <a:pt x="21379" y="133"/>
                    <a:pt x="21369" y="134"/>
                  </a:cubicBezTo>
                  <a:cubicBezTo>
                    <a:pt x="21049" y="142"/>
                    <a:pt x="20729" y="145"/>
                    <a:pt x="20408" y="145"/>
                  </a:cubicBezTo>
                  <a:cubicBezTo>
                    <a:pt x="18305" y="145"/>
                    <a:pt x="16194" y="0"/>
                    <a:pt x="1409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16" name="Google Shape;2716;p19"/>
            <p:cNvSpPr/>
            <p:nvPr/>
          </p:nvSpPr>
          <p:spPr>
            <a:xfrm>
              <a:off x="525399" y="4502197"/>
              <a:ext cx="259782" cy="138916"/>
            </a:xfrm>
            <a:custGeom>
              <a:rect b="b" l="l" r="r" t="t"/>
              <a:pathLst>
                <a:path extrusionOk="0" h="5474" w="16658">
                  <a:moveTo>
                    <a:pt x="14604" y="1"/>
                  </a:moveTo>
                  <a:cubicBezTo>
                    <a:pt x="13565" y="1"/>
                    <a:pt x="12485" y="207"/>
                    <a:pt x="11490" y="456"/>
                  </a:cubicBezTo>
                  <a:cubicBezTo>
                    <a:pt x="10335" y="760"/>
                    <a:pt x="9180" y="1246"/>
                    <a:pt x="8116" y="1824"/>
                  </a:cubicBezTo>
                  <a:cubicBezTo>
                    <a:pt x="6900" y="2462"/>
                    <a:pt x="5654" y="3039"/>
                    <a:pt x="4468" y="3678"/>
                  </a:cubicBezTo>
                  <a:cubicBezTo>
                    <a:pt x="3800" y="4073"/>
                    <a:pt x="3192" y="4498"/>
                    <a:pt x="2462" y="4741"/>
                  </a:cubicBezTo>
                  <a:cubicBezTo>
                    <a:pt x="1672" y="5137"/>
                    <a:pt x="821" y="5349"/>
                    <a:pt x="0" y="5471"/>
                  </a:cubicBezTo>
                  <a:cubicBezTo>
                    <a:pt x="74" y="5473"/>
                    <a:pt x="148" y="5473"/>
                    <a:pt x="222" y="5473"/>
                  </a:cubicBezTo>
                  <a:cubicBezTo>
                    <a:pt x="1604" y="5473"/>
                    <a:pt x="2960" y="5208"/>
                    <a:pt x="4317" y="4833"/>
                  </a:cubicBezTo>
                  <a:cubicBezTo>
                    <a:pt x="5654" y="4438"/>
                    <a:pt x="6900" y="3769"/>
                    <a:pt x="8238" y="3282"/>
                  </a:cubicBezTo>
                  <a:cubicBezTo>
                    <a:pt x="9332" y="2887"/>
                    <a:pt x="10426" y="2462"/>
                    <a:pt x="11581" y="2188"/>
                  </a:cubicBezTo>
                  <a:cubicBezTo>
                    <a:pt x="12159" y="2097"/>
                    <a:pt x="12767" y="1975"/>
                    <a:pt x="13374" y="1945"/>
                  </a:cubicBezTo>
                  <a:cubicBezTo>
                    <a:pt x="13638" y="1925"/>
                    <a:pt x="13905" y="1921"/>
                    <a:pt x="14174" y="1921"/>
                  </a:cubicBezTo>
                  <a:cubicBezTo>
                    <a:pt x="14308" y="1921"/>
                    <a:pt x="14443" y="1922"/>
                    <a:pt x="14579" y="1922"/>
                  </a:cubicBezTo>
                  <a:cubicBezTo>
                    <a:pt x="14985" y="1922"/>
                    <a:pt x="15396" y="1915"/>
                    <a:pt x="15806" y="1854"/>
                  </a:cubicBezTo>
                  <a:cubicBezTo>
                    <a:pt x="16201" y="1824"/>
                    <a:pt x="16596" y="1611"/>
                    <a:pt x="16627" y="1094"/>
                  </a:cubicBezTo>
                  <a:cubicBezTo>
                    <a:pt x="16657" y="668"/>
                    <a:pt x="16444" y="273"/>
                    <a:pt x="16019" y="152"/>
                  </a:cubicBezTo>
                  <a:cubicBezTo>
                    <a:pt x="15565" y="45"/>
                    <a:pt x="15089" y="1"/>
                    <a:pt x="1460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grpSp>
          <p:nvGrpSpPr>
            <p:cNvPr id="2717" name="Google Shape;2717;p19"/>
            <p:cNvGrpSpPr/>
            <p:nvPr/>
          </p:nvGrpSpPr>
          <p:grpSpPr>
            <a:xfrm>
              <a:off x="507743" y="4327037"/>
              <a:ext cx="77604" cy="152610"/>
              <a:chOff x="507743" y="4327037"/>
              <a:chExt cx="77604" cy="152610"/>
            </a:xfrm>
          </p:grpSpPr>
          <p:sp>
            <p:nvSpPr>
              <p:cNvPr id="2718" name="Google Shape;2718;p19"/>
              <p:cNvSpPr/>
              <p:nvPr/>
            </p:nvSpPr>
            <p:spPr>
              <a:xfrm>
                <a:off x="552890" y="4446169"/>
                <a:ext cx="26100" cy="18398"/>
              </a:xfrm>
              <a:custGeom>
                <a:rect b="b" l="l" r="r" t="t"/>
                <a:pathLst>
                  <a:path extrusionOk="0" h="793" w="1125">
                    <a:moveTo>
                      <a:pt x="921" y="0"/>
                    </a:moveTo>
                    <a:cubicBezTo>
                      <a:pt x="905" y="0"/>
                      <a:pt x="892" y="4"/>
                      <a:pt x="881" y="14"/>
                    </a:cubicBezTo>
                    <a:lnTo>
                      <a:pt x="790" y="14"/>
                    </a:lnTo>
                    <a:cubicBezTo>
                      <a:pt x="730" y="14"/>
                      <a:pt x="669" y="44"/>
                      <a:pt x="608" y="44"/>
                    </a:cubicBezTo>
                    <a:cubicBezTo>
                      <a:pt x="517" y="44"/>
                      <a:pt x="486" y="75"/>
                      <a:pt x="426" y="75"/>
                    </a:cubicBezTo>
                    <a:cubicBezTo>
                      <a:pt x="334" y="135"/>
                      <a:pt x="274" y="135"/>
                      <a:pt x="182" y="166"/>
                    </a:cubicBezTo>
                    <a:cubicBezTo>
                      <a:pt x="30" y="227"/>
                      <a:pt x="0" y="439"/>
                      <a:pt x="30" y="591"/>
                    </a:cubicBezTo>
                    <a:cubicBezTo>
                      <a:pt x="102" y="711"/>
                      <a:pt x="211" y="793"/>
                      <a:pt x="343" y="793"/>
                    </a:cubicBezTo>
                    <a:cubicBezTo>
                      <a:pt x="379" y="793"/>
                      <a:pt x="417" y="787"/>
                      <a:pt x="456" y="774"/>
                    </a:cubicBezTo>
                    <a:cubicBezTo>
                      <a:pt x="486" y="774"/>
                      <a:pt x="547" y="743"/>
                      <a:pt x="608" y="682"/>
                    </a:cubicBezTo>
                    <a:cubicBezTo>
                      <a:pt x="638" y="682"/>
                      <a:pt x="638" y="652"/>
                      <a:pt x="669" y="652"/>
                    </a:cubicBezTo>
                    <a:cubicBezTo>
                      <a:pt x="760" y="622"/>
                      <a:pt x="821" y="530"/>
                      <a:pt x="881" y="500"/>
                    </a:cubicBezTo>
                    <a:lnTo>
                      <a:pt x="973" y="379"/>
                    </a:lnTo>
                    <a:lnTo>
                      <a:pt x="1033" y="348"/>
                    </a:lnTo>
                    <a:cubicBezTo>
                      <a:pt x="1064" y="318"/>
                      <a:pt x="1064" y="287"/>
                      <a:pt x="1094" y="227"/>
                    </a:cubicBezTo>
                    <a:cubicBezTo>
                      <a:pt x="1125" y="166"/>
                      <a:pt x="1125" y="135"/>
                      <a:pt x="1094" y="44"/>
                    </a:cubicBezTo>
                    <a:cubicBezTo>
                      <a:pt x="1125" y="44"/>
                      <a:pt x="1094" y="14"/>
                      <a:pt x="1033" y="14"/>
                    </a:cubicBezTo>
                    <a:cubicBezTo>
                      <a:pt x="993" y="14"/>
                      <a:pt x="952" y="0"/>
                      <a:pt x="921" y="0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719" name="Google Shape;2719;p19"/>
              <p:cNvSpPr/>
              <p:nvPr/>
            </p:nvSpPr>
            <p:spPr>
              <a:xfrm>
                <a:off x="557113" y="4433781"/>
                <a:ext cx="17655" cy="12018"/>
              </a:xfrm>
              <a:custGeom>
                <a:rect b="b" l="l" r="r" t="t"/>
                <a:pathLst>
                  <a:path extrusionOk="0" h="518" w="761">
                    <a:moveTo>
                      <a:pt x="183" y="1"/>
                    </a:moveTo>
                    <a:cubicBezTo>
                      <a:pt x="152" y="1"/>
                      <a:pt x="122" y="31"/>
                      <a:pt x="92" y="92"/>
                    </a:cubicBezTo>
                    <a:cubicBezTo>
                      <a:pt x="31" y="122"/>
                      <a:pt x="31" y="153"/>
                      <a:pt x="0" y="183"/>
                    </a:cubicBezTo>
                    <a:lnTo>
                      <a:pt x="0" y="274"/>
                    </a:lnTo>
                    <a:cubicBezTo>
                      <a:pt x="0" y="305"/>
                      <a:pt x="0" y="335"/>
                      <a:pt x="31" y="396"/>
                    </a:cubicBezTo>
                    <a:cubicBezTo>
                      <a:pt x="31" y="426"/>
                      <a:pt x="31" y="426"/>
                      <a:pt x="92" y="426"/>
                    </a:cubicBezTo>
                    <a:cubicBezTo>
                      <a:pt x="92" y="457"/>
                      <a:pt x="122" y="457"/>
                      <a:pt x="122" y="457"/>
                    </a:cubicBezTo>
                    <a:lnTo>
                      <a:pt x="152" y="517"/>
                    </a:lnTo>
                    <a:lnTo>
                      <a:pt x="396" y="517"/>
                    </a:lnTo>
                    <a:cubicBezTo>
                      <a:pt x="426" y="517"/>
                      <a:pt x="426" y="517"/>
                      <a:pt x="426" y="457"/>
                    </a:cubicBezTo>
                    <a:cubicBezTo>
                      <a:pt x="456" y="457"/>
                      <a:pt x="456" y="426"/>
                      <a:pt x="487" y="396"/>
                    </a:cubicBezTo>
                    <a:lnTo>
                      <a:pt x="487" y="396"/>
                    </a:lnTo>
                    <a:lnTo>
                      <a:pt x="456" y="426"/>
                    </a:lnTo>
                    <a:cubicBezTo>
                      <a:pt x="456" y="426"/>
                      <a:pt x="456" y="396"/>
                      <a:pt x="487" y="396"/>
                    </a:cubicBezTo>
                    <a:cubicBezTo>
                      <a:pt x="533" y="373"/>
                      <a:pt x="544" y="332"/>
                      <a:pt x="547" y="301"/>
                    </a:cubicBezTo>
                    <a:lnTo>
                      <a:pt x="547" y="301"/>
                    </a:lnTo>
                    <a:cubicBezTo>
                      <a:pt x="559" y="291"/>
                      <a:pt x="570" y="282"/>
                      <a:pt x="578" y="274"/>
                    </a:cubicBezTo>
                    <a:cubicBezTo>
                      <a:pt x="639" y="244"/>
                      <a:pt x="699" y="213"/>
                      <a:pt x="730" y="153"/>
                    </a:cubicBezTo>
                    <a:cubicBezTo>
                      <a:pt x="760" y="122"/>
                      <a:pt x="760" y="92"/>
                      <a:pt x="760" y="31"/>
                    </a:cubicBezTo>
                    <a:cubicBezTo>
                      <a:pt x="730" y="1"/>
                      <a:pt x="730" y="1"/>
                      <a:pt x="699" y="1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720" name="Google Shape;2720;p19"/>
              <p:cNvSpPr/>
              <p:nvPr/>
            </p:nvSpPr>
            <p:spPr>
              <a:xfrm>
                <a:off x="571914" y="4465518"/>
                <a:ext cx="13433" cy="14129"/>
              </a:xfrm>
              <a:custGeom>
                <a:rect b="b" l="l" r="r" t="t"/>
                <a:pathLst>
                  <a:path extrusionOk="0" h="609" w="579">
                    <a:moveTo>
                      <a:pt x="213" y="0"/>
                    </a:moveTo>
                    <a:cubicBezTo>
                      <a:pt x="212" y="2"/>
                      <a:pt x="211" y="3"/>
                      <a:pt x="210" y="4"/>
                    </a:cubicBezTo>
                    <a:lnTo>
                      <a:pt x="210" y="4"/>
                    </a:lnTo>
                    <a:cubicBezTo>
                      <a:pt x="221" y="0"/>
                      <a:pt x="229" y="0"/>
                      <a:pt x="244" y="0"/>
                    </a:cubicBezTo>
                    <a:close/>
                    <a:moveTo>
                      <a:pt x="365" y="0"/>
                    </a:moveTo>
                    <a:cubicBezTo>
                      <a:pt x="389" y="24"/>
                      <a:pt x="395" y="30"/>
                      <a:pt x="411" y="31"/>
                    </a:cubicBezTo>
                    <a:lnTo>
                      <a:pt x="411" y="31"/>
                    </a:lnTo>
                    <a:cubicBezTo>
                      <a:pt x="395" y="0"/>
                      <a:pt x="389" y="0"/>
                      <a:pt x="365" y="0"/>
                    </a:cubicBezTo>
                    <a:close/>
                    <a:moveTo>
                      <a:pt x="210" y="4"/>
                    </a:moveTo>
                    <a:cubicBezTo>
                      <a:pt x="198" y="8"/>
                      <a:pt x="183" y="16"/>
                      <a:pt x="153" y="31"/>
                    </a:cubicBezTo>
                    <a:cubicBezTo>
                      <a:pt x="147" y="43"/>
                      <a:pt x="140" y="53"/>
                      <a:pt x="134" y="61"/>
                    </a:cubicBezTo>
                    <a:lnTo>
                      <a:pt x="134" y="61"/>
                    </a:lnTo>
                    <a:cubicBezTo>
                      <a:pt x="154" y="60"/>
                      <a:pt x="162" y="52"/>
                      <a:pt x="210" y="4"/>
                    </a:cubicBezTo>
                    <a:close/>
                    <a:moveTo>
                      <a:pt x="134" y="61"/>
                    </a:moveTo>
                    <a:cubicBezTo>
                      <a:pt x="131" y="61"/>
                      <a:pt x="127" y="61"/>
                      <a:pt x="122" y="61"/>
                    </a:cubicBezTo>
                    <a:lnTo>
                      <a:pt x="134" y="61"/>
                    </a:lnTo>
                    <a:cubicBezTo>
                      <a:pt x="134" y="61"/>
                      <a:pt x="134" y="61"/>
                      <a:pt x="134" y="61"/>
                    </a:cubicBezTo>
                    <a:close/>
                    <a:moveTo>
                      <a:pt x="517" y="396"/>
                    </a:moveTo>
                    <a:cubicBezTo>
                      <a:pt x="517" y="396"/>
                      <a:pt x="517" y="396"/>
                      <a:pt x="517" y="396"/>
                    </a:cubicBezTo>
                    <a:lnTo>
                      <a:pt x="517" y="396"/>
                    </a:lnTo>
                    <a:close/>
                    <a:moveTo>
                      <a:pt x="548" y="304"/>
                    </a:moveTo>
                    <a:lnTo>
                      <a:pt x="548" y="365"/>
                    </a:lnTo>
                    <a:cubicBezTo>
                      <a:pt x="548" y="396"/>
                      <a:pt x="548" y="396"/>
                      <a:pt x="517" y="426"/>
                    </a:cubicBezTo>
                    <a:lnTo>
                      <a:pt x="517" y="396"/>
                    </a:lnTo>
                    <a:cubicBezTo>
                      <a:pt x="517" y="426"/>
                      <a:pt x="517" y="426"/>
                      <a:pt x="457" y="456"/>
                    </a:cubicBezTo>
                    <a:lnTo>
                      <a:pt x="457" y="426"/>
                    </a:lnTo>
                    <a:lnTo>
                      <a:pt x="517" y="396"/>
                    </a:lnTo>
                    <a:lnTo>
                      <a:pt x="517" y="396"/>
                    </a:lnTo>
                    <a:lnTo>
                      <a:pt x="517" y="396"/>
                    </a:lnTo>
                    <a:cubicBezTo>
                      <a:pt x="517" y="335"/>
                      <a:pt x="548" y="304"/>
                      <a:pt x="548" y="304"/>
                    </a:cubicBezTo>
                    <a:close/>
                    <a:moveTo>
                      <a:pt x="411" y="31"/>
                    </a:moveTo>
                    <a:lnTo>
                      <a:pt x="411" y="31"/>
                    </a:lnTo>
                    <a:cubicBezTo>
                      <a:pt x="415" y="38"/>
                      <a:pt x="420" y="49"/>
                      <a:pt x="426" y="61"/>
                    </a:cubicBezTo>
                    <a:lnTo>
                      <a:pt x="457" y="92"/>
                    </a:lnTo>
                    <a:lnTo>
                      <a:pt x="500" y="113"/>
                    </a:lnTo>
                    <a:lnTo>
                      <a:pt x="500" y="113"/>
                    </a:lnTo>
                    <a:cubicBezTo>
                      <a:pt x="365" y="86"/>
                      <a:pt x="360" y="61"/>
                      <a:pt x="305" y="61"/>
                    </a:cubicBezTo>
                    <a:lnTo>
                      <a:pt x="134" y="61"/>
                    </a:lnTo>
                    <a:cubicBezTo>
                      <a:pt x="111" y="93"/>
                      <a:pt x="92" y="98"/>
                      <a:pt x="92" y="122"/>
                    </a:cubicBezTo>
                    <a:cubicBezTo>
                      <a:pt x="92" y="152"/>
                      <a:pt x="61" y="152"/>
                      <a:pt x="61" y="183"/>
                    </a:cubicBezTo>
                    <a:cubicBezTo>
                      <a:pt x="61" y="244"/>
                      <a:pt x="61" y="244"/>
                      <a:pt x="1" y="274"/>
                    </a:cubicBezTo>
                    <a:lnTo>
                      <a:pt x="1" y="396"/>
                    </a:lnTo>
                    <a:cubicBezTo>
                      <a:pt x="1" y="426"/>
                      <a:pt x="1" y="426"/>
                      <a:pt x="61" y="456"/>
                    </a:cubicBezTo>
                    <a:lnTo>
                      <a:pt x="69" y="464"/>
                    </a:lnTo>
                    <a:lnTo>
                      <a:pt x="69" y="464"/>
                    </a:lnTo>
                    <a:cubicBezTo>
                      <a:pt x="88" y="491"/>
                      <a:pt x="111" y="525"/>
                      <a:pt x="122" y="548"/>
                    </a:cubicBezTo>
                    <a:lnTo>
                      <a:pt x="153" y="578"/>
                    </a:lnTo>
                    <a:lnTo>
                      <a:pt x="244" y="608"/>
                    </a:lnTo>
                    <a:lnTo>
                      <a:pt x="396" y="608"/>
                    </a:lnTo>
                    <a:lnTo>
                      <a:pt x="457" y="578"/>
                    </a:lnTo>
                    <a:lnTo>
                      <a:pt x="487" y="548"/>
                    </a:lnTo>
                    <a:lnTo>
                      <a:pt x="548" y="487"/>
                    </a:lnTo>
                    <a:lnTo>
                      <a:pt x="578" y="426"/>
                    </a:lnTo>
                    <a:lnTo>
                      <a:pt x="578" y="335"/>
                    </a:lnTo>
                    <a:lnTo>
                      <a:pt x="578" y="274"/>
                    </a:lnTo>
                    <a:cubicBezTo>
                      <a:pt x="578" y="244"/>
                      <a:pt x="548" y="244"/>
                      <a:pt x="548" y="183"/>
                    </a:cubicBezTo>
                    <a:lnTo>
                      <a:pt x="548" y="152"/>
                    </a:lnTo>
                    <a:lnTo>
                      <a:pt x="548" y="122"/>
                    </a:lnTo>
                    <a:cubicBezTo>
                      <a:pt x="537" y="120"/>
                      <a:pt x="526" y="118"/>
                      <a:pt x="517" y="117"/>
                    </a:cubicBezTo>
                    <a:lnTo>
                      <a:pt x="517" y="117"/>
                    </a:lnTo>
                    <a:cubicBezTo>
                      <a:pt x="510" y="91"/>
                      <a:pt x="455" y="88"/>
                      <a:pt x="426" y="31"/>
                    </a:cubicBezTo>
                    <a:cubicBezTo>
                      <a:pt x="420" y="31"/>
                      <a:pt x="415" y="31"/>
                      <a:pt x="411" y="31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721" name="Google Shape;2721;p19"/>
              <p:cNvSpPr/>
              <p:nvPr/>
            </p:nvSpPr>
            <p:spPr>
              <a:xfrm>
                <a:off x="549364" y="4408261"/>
                <a:ext cx="23710" cy="14964"/>
              </a:xfrm>
              <a:custGeom>
                <a:rect b="b" l="l" r="r" t="t"/>
                <a:pathLst>
                  <a:path extrusionOk="0" h="645" w="1022">
                    <a:moveTo>
                      <a:pt x="973" y="493"/>
                    </a:moveTo>
                    <a:lnTo>
                      <a:pt x="973" y="493"/>
                    </a:lnTo>
                    <a:cubicBezTo>
                      <a:pt x="1000" y="534"/>
                      <a:pt x="1015" y="550"/>
                      <a:pt x="1018" y="550"/>
                    </a:cubicBezTo>
                    <a:cubicBezTo>
                      <a:pt x="1021" y="550"/>
                      <a:pt x="1006" y="526"/>
                      <a:pt x="973" y="493"/>
                    </a:cubicBezTo>
                    <a:close/>
                    <a:moveTo>
                      <a:pt x="353" y="0"/>
                    </a:moveTo>
                    <a:cubicBezTo>
                      <a:pt x="270" y="0"/>
                      <a:pt x="187" y="32"/>
                      <a:pt x="122" y="98"/>
                    </a:cubicBezTo>
                    <a:cubicBezTo>
                      <a:pt x="30" y="158"/>
                      <a:pt x="0" y="250"/>
                      <a:pt x="0" y="310"/>
                    </a:cubicBezTo>
                    <a:cubicBezTo>
                      <a:pt x="0" y="402"/>
                      <a:pt x="0" y="432"/>
                      <a:pt x="30" y="462"/>
                    </a:cubicBezTo>
                    <a:lnTo>
                      <a:pt x="152" y="584"/>
                    </a:lnTo>
                    <a:cubicBezTo>
                      <a:pt x="213" y="614"/>
                      <a:pt x="304" y="645"/>
                      <a:pt x="426" y="645"/>
                    </a:cubicBezTo>
                    <a:lnTo>
                      <a:pt x="638" y="645"/>
                    </a:lnTo>
                    <a:cubicBezTo>
                      <a:pt x="658" y="645"/>
                      <a:pt x="705" y="631"/>
                      <a:pt x="743" y="614"/>
                    </a:cubicBezTo>
                    <a:lnTo>
                      <a:pt x="743" y="614"/>
                    </a:lnTo>
                    <a:cubicBezTo>
                      <a:pt x="799" y="612"/>
                      <a:pt x="848" y="605"/>
                      <a:pt x="912" y="584"/>
                    </a:cubicBezTo>
                    <a:cubicBezTo>
                      <a:pt x="942" y="584"/>
                      <a:pt x="973" y="554"/>
                      <a:pt x="973" y="493"/>
                    </a:cubicBezTo>
                    <a:cubicBezTo>
                      <a:pt x="942" y="462"/>
                      <a:pt x="912" y="462"/>
                      <a:pt x="912" y="432"/>
                    </a:cubicBezTo>
                    <a:lnTo>
                      <a:pt x="882" y="432"/>
                    </a:lnTo>
                    <a:lnTo>
                      <a:pt x="821" y="402"/>
                    </a:lnTo>
                    <a:lnTo>
                      <a:pt x="821" y="402"/>
                    </a:lnTo>
                    <a:cubicBezTo>
                      <a:pt x="821" y="402"/>
                      <a:pt x="821" y="402"/>
                      <a:pt x="821" y="402"/>
                    </a:cubicBezTo>
                    <a:lnTo>
                      <a:pt x="821" y="402"/>
                    </a:lnTo>
                    <a:cubicBezTo>
                      <a:pt x="821" y="402"/>
                      <a:pt x="821" y="402"/>
                      <a:pt x="821" y="402"/>
                    </a:cubicBezTo>
                    <a:cubicBezTo>
                      <a:pt x="790" y="341"/>
                      <a:pt x="790" y="310"/>
                      <a:pt x="760" y="280"/>
                    </a:cubicBezTo>
                    <a:lnTo>
                      <a:pt x="638" y="158"/>
                    </a:lnTo>
                    <a:cubicBezTo>
                      <a:pt x="569" y="55"/>
                      <a:pt x="461" y="0"/>
                      <a:pt x="353" y="0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722" name="Google Shape;2722;p19"/>
              <p:cNvSpPr/>
              <p:nvPr/>
            </p:nvSpPr>
            <p:spPr>
              <a:xfrm>
                <a:off x="515515" y="4334322"/>
                <a:ext cx="23734" cy="30067"/>
              </a:xfrm>
              <a:custGeom>
                <a:rect b="b" l="l" r="r" t="t"/>
                <a:pathLst>
                  <a:path extrusionOk="0" h="1296" w="1023">
                    <a:moveTo>
                      <a:pt x="929" y="1"/>
                    </a:moveTo>
                    <a:cubicBezTo>
                      <a:pt x="902" y="1"/>
                      <a:pt x="873" y="11"/>
                      <a:pt x="851" y="32"/>
                    </a:cubicBezTo>
                    <a:lnTo>
                      <a:pt x="821" y="93"/>
                    </a:lnTo>
                    <a:lnTo>
                      <a:pt x="730" y="154"/>
                    </a:lnTo>
                    <a:cubicBezTo>
                      <a:pt x="699" y="154"/>
                      <a:pt x="699" y="184"/>
                      <a:pt x="669" y="184"/>
                    </a:cubicBezTo>
                    <a:cubicBezTo>
                      <a:pt x="669" y="184"/>
                      <a:pt x="608" y="184"/>
                      <a:pt x="608" y="245"/>
                    </a:cubicBezTo>
                    <a:cubicBezTo>
                      <a:pt x="608" y="245"/>
                      <a:pt x="635" y="218"/>
                      <a:pt x="653" y="218"/>
                    </a:cubicBezTo>
                    <a:cubicBezTo>
                      <a:pt x="662" y="218"/>
                      <a:pt x="669" y="225"/>
                      <a:pt x="669" y="245"/>
                    </a:cubicBezTo>
                    <a:lnTo>
                      <a:pt x="608" y="245"/>
                    </a:lnTo>
                    <a:cubicBezTo>
                      <a:pt x="578" y="275"/>
                      <a:pt x="547" y="275"/>
                      <a:pt x="456" y="306"/>
                    </a:cubicBezTo>
                    <a:cubicBezTo>
                      <a:pt x="395" y="336"/>
                      <a:pt x="304" y="397"/>
                      <a:pt x="274" y="458"/>
                    </a:cubicBezTo>
                    <a:cubicBezTo>
                      <a:pt x="243" y="549"/>
                      <a:pt x="152" y="579"/>
                      <a:pt x="122" y="640"/>
                    </a:cubicBezTo>
                    <a:cubicBezTo>
                      <a:pt x="91" y="701"/>
                      <a:pt x="91" y="762"/>
                      <a:pt x="61" y="792"/>
                    </a:cubicBezTo>
                    <a:cubicBezTo>
                      <a:pt x="0" y="914"/>
                      <a:pt x="61" y="1096"/>
                      <a:pt x="152" y="1187"/>
                    </a:cubicBezTo>
                    <a:cubicBezTo>
                      <a:pt x="220" y="1256"/>
                      <a:pt x="308" y="1295"/>
                      <a:pt x="398" y="1295"/>
                    </a:cubicBezTo>
                    <a:cubicBezTo>
                      <a:pt x="469" y="1295"/>
                      <a:pt x="541" y="1271"/>
                      <a:pt x="608" y="1218"/>
                    </a:cubicBezTo>
                    <a:cubicBezTo>
                      <a:pt x="699" y="1187"/>
                      <a:pt x="730" y="1096"/>
                      <a:pt x="760" y="1035"/>
                    </a:cubicBezTo>
                    <a:cubicBezTo>
                      <a:pt x="821" y="1005"/>
                      <a:pt x="821" y="914"/>
                      <a:pt x="851" y="883"/>
                    </a:cubicBezTo>
                    <a:cubicBezTo>
                      <a:pt x="882" y="792"/>
                      <a:pt x="912" y="731"/>
                      <a:pt x="912" y="610"/>
                    </a:cubicBezTo>
                    <a:cubicBezTo>
                      <a:pt x="973" y="549"/>
                      <a:pt x="973" y="458"/>
                      <a:pt x="973" y="397"/>
                    </a:cubicBezTo>
                    <a:lnTo>
                      <a:pt x="973" y="458"/>
                    </a:lnTo>
                    <a:cubicBezTo>
                      <a:pt x="973" y="427"/>
                      <a:pt x="973" y="427"/>
                      <a:pt x="1003" y="397"/>
                    </a:cubicBezTo>
                    <a:lnTo>
                      <a:pt x="1003" y="306"/>
                    </a:lnTo>
                    <a:lnTo>
                      <a:pt x="1003" y="184"/>
                    </a:lnTo>
                    <a:lnTo>
                      <a:pt x="1003" y="123"/>
                    </a:lnTo>
                    <a:lnTo>
                      <a:pt x="1003" y="93"/>
                    </a:lnTo>
                    <a:cubicBezTo>
                      <a:pt x="1023" y="34"/>
                      <a:pt x="979" y="1"/>
                      <a:pt x="929" y="1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723" name="Google Shape;2723;p19"/>
              <p:cNvSpPr/>
              <p:nvPr/>
            </p:nvSpPr>
            <p:spPr>
              <a:xfrm>
                <a:off x="507743" y="4327037"/>
                <a:ext cx="17655" cy="14222"/>
              </a:xfrm>
              <a:custGeom>
                <a:rect b="b" l="l" r="r" t="t"/>
                <a:pathLst>
                  <a:path extrusionOk="0" h="613" w="761">
                    <a:moveTo>
                      <a:pt x="721" y="1"/>
                    </a:moveTo>
                    <a:cubicBezTo>
                      <a:pt x="714" y="1"/>
                      <a:pt x="707" y="5"/>
                      <a:pt x="700" y="12"/>
                    </a:cubicBezTo>
                    <a:lnTo>
                      <a:pt x="487" y="12"/>
                    </a:lnTo>
                    <a:cubicBezTo>
                      <a:pt x="457" y="12"/>
                      <a:pt x="426" y="42"/>
                      <a:pt x="396" y="42"/>
                    </a:cubicBezTo>
                    <a:cubicBezTo>
                      <a:pt x="335" y="42"/>
                      <a:pt x="335" y="103"/>
                      <a:pt x="305" y="103"/>
                    </a:cubicBezTo>
                    <a:cubicBezTo>
                      <a:pt x="305" y="103"/>
                      <a:pt x="335" y="103"/>
                      <a:pt x="335" y="42"/>
                    </a:cubicBezTo>
                    <a:cubicBezTo>
                      <a:pt x="274" y="42"/>
                      <a:pt x="244" y="103"/>
                      <a:pt x="153" y="133"/>
                    </a:cubicBezTo>
                    <a:cubicBezTo>
                      <a:pt x="92" y="164"/>
                      <a:pt x="1" y="285"/>
                      <a:pt x="1" y="346"/>
                    </a:cubicBezTo>
                    <a:cubicBezTo>
                      <a:pt x="1" y="468"/>
                      <a:pt x="31" y="559"/>
                      <a:pt x="153" y="589"/>
                    </a:cubicBezTo>
                    <a:cubicBezTo>
                      <a:pt x="198" y="605"/>
                      <a:pt x="244" y="612"/>
                      <a:pt x="293" y="612"/>
                    </a:cubicBezTo>
                    <a:cubicBezTo>
                      <a:pt x="343" y="612"/>
                      <a:pt x="396" y="605"/>
                      <a:pt x="457" y="589"/>
                    </a:cubicBezTo>
                    <a:cubicBezTo>
                      <a:pt x="548" y="559"/>
                      <a:pt x="609" y="437"/>
                      <a:pt x="609" y="346"/>
                    </a:cubicBezTo>
                    <a:lnTo>
                      <a:pt x="609" y="346"/>
                    </a:lnTo>
                    <a:cubicBezTo>
                      <a:pt x="609" y="347"/>
                      <a:pt x="608" y="407"/>
                      <a:pt x="578" y="407"/>
                    </a:cubicBezTo>
                    <a:lnTo>
                      <a:pt x="609" y="346"/>
                    </a:lnTo>
                    <a:lnTo>
                      <a:pt x="609" y="346"/>
                    </a:lnTo>
                    <a:cubicBezTo>
                      <a:pt x="609" y="346"/>
                      <a:pt x="609" y="346"/>
                      <a:pt x="609" y="346"/>
                    </a:cubicBezTo>
                    <a:cubicBezTo>
                      <a:pt x="607" y="346"/>
                      <a:pt x="606" y="346"/>
                      <a:pt x="605" y="347"/>
                    </a:cubicBezTo>
                    <a:lnTo>
                      <a:pt x="605" y="347"/>
                    </a:lnTo>
                    <a:cubicBezTo>
                      <a:pt x="598" y="361"/>
                      <a:pt x="591" y="382"/>
                      <a:pt x="578" y="407"/>
                    </a:cubicBezTo>
                    <a:cubicBezTo>
                      <a:pt x="578" y="407"/>
                      <a:pt x="578" y="351"/>
                      <a:pt x="605" y="347"/>
                    </a:cubicBezTo>
                    <a:lnTo>
                      <a:pt x="605" y="347"/>
                    </a:lnTo>
                    <a:cubicBezTo>
                      <a:pt x="614" y="326"/>
                      <a:pt x="621" y="316"/>
                      <a:pt x="639" y="316"/>
                    </a:cubicBezTo>
                    <a:lnTo>
                      <a:pt x="730" y="255"/>
                    </a:lnTo>
                    <a:lnTo>
                      <a:pt x="761" y="194"/>
                    </a:lnTo>
                    <a:lnTo>
                      <a:pt x="761" y="133"/>
                    </a:lnTo>
                    <a:cubicBezTo>
                      <a:pt x="761" y="41"/>
                      <a:pt x="743" y="1"/>
                      <a:pt x="721" y="1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724" name="Google Shape;2724;p19"/>
              <p:cNvSpPr/>
              <p:nvPr/>
            </p:nvSpPr>
            <p:spPr>
              <a:xfrm>
                <a:off x="538785" y="4348057"/>
                <a:ext cx="15521" cy="21576"/>
              </a:xfrm>
              <a:custGeom>
                <a:rect b="b" l="l" r="r" t="t"/>
                <a:pathLst>
                  <a:path extrusionOk="0" h="930" w="669">
                    <a:moveTo>
                      <a:pt x="276" y="1"/>
                    </a:moveTo>
                    <a:cubicBezTo>
                      <a:pt x="253" y="1"/>
                      <a:pt x="233" y="8"/>
                      <a:pt x="213" y="18"/>
                    </a:cubicBezTo>
                    <a:cubicBezTo>
                      <a:pt x="182" y="48"/>
                      <a:pt x="182" y="109"/>
                      <a:pt x="152" y="139"/>
                    </a:cubicBezTo>
                    <a:cubicBezTo>
                      <a:pt x="152" y="170"/>
                      <a:pt x="122" y="200"/>
                      <a:pt x="122" y="261"/>
                    </a:cubicBezTo>
                    <a:lnTo>
                      <a:pt x="122" y="261"/>
                    </a:lnTo>
                    <a:cubicBezTo>
                      <a:pt x="122" y="261"/>
                      <a:pt x="122" y="200"/>
                      <a:pt x="152" y="200"/>
                    </a:cubicBezTo>
                    <a:cubicBezTo>
                      <a:pt x="152" y="261"/>
                      <a:pt x="122" y="291"/>
                      <a:pt x="61" y="322"/>
                    </a:cubicBezTo>
                    <a:cubicBezTo>
                      <a:pt x="30" y="352"/>
                      <a:pt x="30" y="413"/>
                      <a:pt x="30" y="443"/>
                    </a:cubicBezTo>
                    <a:cubicBezTo>
                      <a:pt x="30" y="474"/>
                      <a:pt x="0" y="504"/>
                      <a:pt x="30" y="595"/>
                    </a:cubicBezTo>
                    <a:cubicBezTo>
                      <a:pt x="30" y="626"/>
                      <a:pt x="30" y="656"/>
                      <a:pt x="61" y="717"/>
                    </a:cubicBezTo>
                    <a:cubicBezTo>
                      <a:pt x="61" y="747"/>
                      <a:pt x="122" y="778"/>
                      <a:pt x="152" y="808"/>
                    </a:cubicBezTo>
                    <a:cubicBezTo>
                      <a:pt x="182" y="869"/>
                      <a:pt x="213" y="869"/>
                      <a:pt x="274" y="899"/>
                    </a:cubicBezTo>
                    <a:cubicBezTo>
                      <a:pt x="304" y="899"/>
                      <a:pt x="334" y="930"/>
                      <a:pt x="365" y="930"/>
                    </a:cubicBezTo>
                    <a:cubicBezTo>
                      <a:pt x="456" y="930"/>
                      <a:pt x="517" y="899"/>
                      <a:pt x="608" y="869"/>
                    </a:cubicBezTo>
                    <a:cubicBezTo>
                      <a:pt x="638" y="778"/>
                      <a:pt x="669" y="747"/>
                      <a:pt x="669" y="626"/>
                    </a:cubicBezTo>
                    <a:lnTo>
                      <a:pt x="669" y="595"/>
                    </a:lnTo>
                    <a:lnTo>
                      <a:pt x="669" y="504"/>
                    </a:lnTo>
                    <a:cubicBezTo>
                      <a:pt x="669" y="474"/>
                      <a:pt x="638" y="474"/>
                      <a:pt x="638" y="443"/>
                    </a:cubicBezTo>
                    <a:cubicBezTo>
                      <a:pt x="638" y="443"/>
                      <a:pt x="638" y="413"/>
                      <a:pt x="608" y="413"/>
                    </a:cubicBezTo>
                    <a:lnTo>
                      <a:pt x="578" y="352"/>
                    </a:lnTo>
                    <a:lnTo>
                      <a:pt x="578" y="322"/>
                    </a:lnTo>
                    <a:lnTo>
                      <a:pt x="578" y="261"/>
                    </a:lnTo>
                    <a:lnTo>
                      <a:pt x="578" y="200"/>
                    </a:lnTo>
                    <a:cubicBezTo>
                      <a:pt x="578" y="170"/>
                      <a:pt x="517" y="139"/>
                      <a:pt x="456" y="109"/>
                    </a:cubicBezTo>
                    <a:cubicBezTo>
                      <a:pt x="375" y="28"/>
                      <a:pt x="321" y="1"/>
                      <a:pt x="276" y="1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725" name="Google Shape;2725;p19"/>
              <p:cNvSpPr/>
              <p:nvPr/>
            </p:nvSpPr>
            <p:spPr>
              <a:xfrm>
                <a:off x="557809" y="4353462"/>
                <a:ext cx="13433" cy="18282"/>
              </a:xfrm>
              <a:custGeom>
                <a:rect b="b" l="l" r="r" t="t"/>
                <a:pathLst>
                  <a:path extrusionOk="0" h="788" w="579">
                    <a:moveTo>
                      <a:pt x="548" y="332"/>
                    </a:moveTo>
                    <a:cubicBezTo>
                      <a:pt x="548" y="362"/>
                      <a:pt x="548" y="362"/>
                      <a:pt x="578" y="393"/>
                    </a:cubicBezTo>
                    <a:cubicBezTo>
                      <a:pt x="578" y="362"/>
                      <a:pt x="578" y="362"/>
                      <a:pt x="548" y="332"/>
                    </a:cubicBezTo>
                    <a:close/>
                    <a:moveTo>
                      <a:pt x="298" y="1"/>
                    </a:moveTo>
                    <a:cubicBezTo>
                      <a:pt x="291" y="1"/>
                      <a:pt x="284" y="8"/>
                      <a:pt x="274" y="28"/>
                    </a:cubicBezTo>
                    <a:cubicBezTo>
                      <a:pt x="153" y="58"/>
                      <a:pt x="122" y="58"/>
                      <a:pt x="92" y="89"/>
                    </a:cubicBezTo>
                    <a:lnTo>
                      <a:pt x="92" y="89"/>
                    </a:lnTo>
                    <a:lnTo>
                      <a:pt x="92" y="89"/>
                    </a:lnTo>
                    <a:cubicBezTo>
                      <a:pt x="92" y="104"/>
                      <a:pt x="84" y="112"/>
                      <a:pt x="81" y="112"/>
                    </a:cubicBezTo>
                    <a:cubicBezTo>
                      <a:pt x="77" y="112"/>
                      <a:pt x="77" y="104"/>
                      <a:pt x="92" y="89"/>
                    </a:cubicBezTo>
                    <a:lnTo>
                      <a:pt x="92" y="89"/>
                    </a:lnTo>
                    <a:lnTo>
                      <a:pt x="62" y="119"/>
                    </a:lnTo>
                    <a:cubicBezTo>
                      <a:pt x="62" y="119"/>
                      <a:pt x="62" y="180"/>
                      <a:pt x="1" y="180"/>
                    </a:cubicBezTo>
                    <a:lnTo>
                      <a:pt x="1" y="210"/>
                    </a:lnTo>
                    <a:lnTo>
                      <a:pt x="1" y="332"/>
                    </a:lnTo>
                    <a:lnTo>
                      <a:pt x="1" y="362"/>
                    </a:lnTo>
                    <a:lnTo>
                      <a:pt x="1" y="484"/>
                    </a:lnTo>
                    <a:cubicBezTo>
                      <a:pt x="1" y="514"/>
                      <a:pt x="1" y="545"/>
                      <a:pt x="62" y="575"/>
                    </a:cubicBezTo>
                    <a:cubicBezTo>
                      <a:pt x="92" y="666"/>
                      <a:pt x="122" y="697"/>
                      <a:pt x="153" y="727"/>
                    </a:cubicBezTo>
                    <a:cubicBezTo>
                      <a:pt x="214" y="788"/>
                      <a:pt x="244" y="788"/>
                      <a:pt x="305" y="788"/>
                    </a:cubicBezTo>
                    <a:cubicBezTo>
                      <a:pt x="366" y="788"/>
                      <a:pt x="396" y="788"/>
                      <a:pt x="426" y="727"/>
                    </a:cubicBezTo>
                    <a:cubicBezTo>
                      <a:pt x="457" y="727"/>
                      <a:pt x="518" y="697"/>
                      <a:pt x="518" y="697"/>
                    </a:cubicBezTo>
                    <a:cubicBezTo>
                      <a:pt x="548" y="666"/>
                      <a:pt x="548" y="666"/>
                      <a:pt x="548" y="636"/>
                    </a:cubicBezTo>
                    <a:cubicBezTo>
                      <a:pt x="548" y="575"/>
                      <a:pt x="578" y="545"/>
                      <a:pt x="578" y="514"/>
                    </a:cubicBezTo>
                    <a:cubicBezTo>
                      <a:pt x="578" y="484"/>
                      <a:pt x="578" y="423"/>
                      <a:pt x="548" y="362"/>
                    </a:cubicBezTo>
                    <a:lnTo>
                      <a:pt x="548" y="332"/>
                    </a:lnTo>
                    <a:cubicBezTo>
                      <a:pt x="548" y="297"/>
                      <a:pt x="538" y="273"/>
                      <a:pt x="530" y="252"/>
                    </a:cubicBezTo>
                    <a:lnTo>
                      <a:pt x="530" y="252"/>
                    </a:lnTo>
                    <a:cubicBezTo>
                      <a:pt x="534" y="257"/>
                      <a:pt x="540" y="263"/>
                      <a:pt x="548" y="271"/>
                    </a:cubicBezTo>
                    <a:cubicBezTo>
                      <a:pt x="548" y="241"/>
                      <a:pt x="548" y="241"/>
                      <a:pt x="518" y="210"/>
                    </a:cubicBezTo>
                    <a:lnTo>
                      <a:pt x="518" y="210"/>
                    </a:lnTo>
                    <a:cubicBezTo>
                      <a:pt x="518" y="210"/>
                      <a:pt x="518" y="210"/>
                      <a:pt x="518" y="210"/>
                    </a:cubicBezTo>
                    <a:lnTo>
                      <a:pt x="518" y="180"/>
                    </a:lnTo>
                    <a:cubicBezTo>
                      <a:pt x="518" y="119"/>
                      <a:pt x="457" y="89"/>
                      <a:pt x="426" y="58"/>
                    </a:cubicBezTo>
                    <a:cubicBezTo>
                      <a:pt x="426" y="28"/>
                      <a:pt x="396" y="28"/>
                      <a:pt x="366" y="28"/>
                    </a:cubicBezTo>
                    <a:cubicBezTo>
                      <a:pt x="325" y="28"/>
                      <a:pt x="311" y="1"/>
                      <a:pt x="298" y="1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  <p:grpSp>
          <p:nvGrpSpPr>
            <p:cNvPr id="2726" name="Google Shape;2726;p19"/>
            <p:cNvGrpSpPr/>
            <p:nvPr/>
          </p:nvGrpSpPr>
          <p:grpSpPr>
            <a:xfrm>
              <a:off x="1322945" y="4239156"/>
              <a:ext cx="246825" cy="285615"/>
              <a:chOff x="1322945" y="4239156"/>
              <a:chExt cx="246825" cy="285615"/>
            </a:xfrm>
          </p:grpSpPr>
          <p:sp>
            <p:nvSpPr>
              <p:cNvPr id="2727" name="Google Shape;2727;p19"/>
              <p:cNvSpPr/>
              <p:nvPr/>
            </p:nvSpPr>
            <p:spPr>
              <a:xfrm>
                <a:off x="1484417" y="4509227"/>
                <a:ext cx="25404" cy="15544"/>
              </a:xfrm>
              <a:custGeom>
                <a:rect b="b" l="l" r="r" t="t"/>
                <a:pathLst>
                  <a:path extrusionOk="0" h="670" w="1095">
                    <a:moveTo>
                      <a:pt x="313" y="591"/>
                    </a:moveTo>
                    <a:lnTo>
                      <a:pt x="313" y="591"/>
                    </a:lnTo>
                    <a:cubicBezTo>
                      <a:pt x="322" y="609"/>
                      <a:pt x="335" y="609"/>
                      <a:pt x="335" y="609"/>
                    </a:cubicBezTo>
                    <a:lnTo>
                      <a:pt x="396" y="609"/>
                    </a:lnTo>
                    <a:cubicBezTo>
                      <a:pt x="388" y="609"/>
                      <a:pt x="382" y="608"/>
                      <a:pt x="376" y="606"/>
                    </a:cubicBezTo>
                    <a:lnTo>
                      <a:pt x="376" y="606"/>
                    </a:lnTo>
                    <a:cubicBezTo>
                      <a:pt x="357" y="604"/>
                      <a:pt x="335" y="600"/>
                      <a:pt x="313" y="591"/>
                    </a:cubicBezTo>
                    <a:close/>
                    <a:moveTo>
                      <a:pt x="639" y="1"/>
                    </a:moveTo>
                    <a:cubicBezTo>
                      <a:pt x="609" y="1"/>
                      <a:pt x="578" y="31"/>
                      <a:pt x="548" y="31"/>
                    </a:cubicBezTo>
                    <a:cubicBezTo>
                      <a:pt x="487" y="31"/>
                      <a:pt x="487" y="62"/>
                      <a:pt x="457" y="62"/>
                    </a:cubicBezTo>
                    <a:cubicBezTo>
                      <a:pt x="426" y="62"/>
                      <a:pt x="426" y="92"/>
                      <a:pt x="396" y="92"/>
                    </a:cubicBezTo>
                    <a:lnTo>
                      <a:pt x="335" y="153"/>
                    </a:lnTo>
                    <a:lnTo>
                      <a:pt x="335" y="153"/>
                    </a:lnTo>
                    <a:cubicBezTo>
                      <a:pt x="274" y="183"/>
                      <a:pt x="214" y="214"/>
                      <a:pt x="153" y="214"/>
                    </a:cubicBezTo>
                    <a:cubicBezTo>
                      <a:pt x="122" y="244"/>
                      <a:pt x="92" y="244"/>
                      <a:pt x="31" y="305"/>
                    </a:cubicBezTo>
                    <a:cubicBezTo>
                      <a:pt x="1" y="366"/>
                      <a:pt x="1" y="457"/>
                      <a:pt x="92" y="487"/>
                    </a:cubicBezTo>
                    <a:cubicBezTo>
                      <a:pt x="122" y="518"/>
                      <a:pt x="183" y="518"/>
                      <a:pt x="244" y="548"/>
                    </a:cubicBezTo>
                    <a:cubicBezTo>
                      <a:pt x="265" y="569"/>
                      <a:pt x="289" y="582"/>
                      <a:pt x="313" y="591"/>
                    </a:cubicBezTo>
                    <a:lnTo>
                      <a:pt x="313" y="591"/>
                    </a:lnTo>
                    <a:cubicBezTo>
                      <a:pt x="308" y="582"/>
                      <a:pt x="305" y="569"/>
                      <a:pt x="305" y="548"/>
                    </a:cubicBezTo>
                    <a:cubicBezTo>
                      <a:pt x="331" y="548"/>
                      <a:pt x="335" y="595"/>
                      <a:pt x="376" y="606"/>
                    </a:cubicBezTo>
                    <a:lnTo>
                      <a:pt x="376" y="606"/>
                    </a:lnTo>
                    <a:cubicBezTo>
                      <a:pt x="397" y="609"/>
                      <a:pt x="416" y="609"/>
                      <a:pt x="426" y="609"/>
                    </a:cubicBezTo>
                    <a:lnTo>
                      <a:pt x="396" y="609"/>
                    </a:lnTo>
                    <a:cubicBezTo>
                      <a:pt x="426" y="639"/>
                      <a:pt x="457" y="639"/>
                      <a:pt x="548" y="639"/>
                    </a:cubicBezTo>
                    <a:cubicBezTo>
                      <a:pt x="609" y="639"/>
                      <a:pt x="700" y="670"/>
                      <a:pt x="761" y="670"/>
                    </a:cubicBezTo>
                    <a:cubicBezTo>
                      <a:pt x="852" y="670"/>
                      <a:pt x="943" y="639"/>
                      <a:pt x="1004" y="548"/>
                    </a:cubicBezTo>
                    <a:cubicBezTo>
                      <a:pt x="1065" y="487"/>
                      <a:pt x="1095" y="396"/>
                      <a:pt x="1095" y="335"/>
                    </a:cubicBezTo>
                    <a:cubicBezTo>
                      <a:pt x="1095" y="244"/>
                      <a:pt x="1065" y="153"/>
                      <a:pt x="1004" y="92"/>
                    </a:cubicBezTo>
                    <a:cubicBezTo>
                      <a:pt x="913" y="31"/>
                      <a:pt x="852" y="1"/>
                      <a:pt x="761" y="1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728" name="Google Shape;2728;p19"/>
              <p:cNvSpPr/>
              <p:nvPr/>
            </p:nvSpPr>
            <p:spPr>
              <a:xfrm>
                <a:off x="1518985" y="4490203"/>
                <a:ext cx="17655" cy="16936"/>
              </a:xfrm>
              <a:custGeom>
                <a:rect b="b" l="l" r="r" t="t"/>
                <a:pathLst>
                  <a:path extrusionOk="0" h="730" w="761">
                    <a:moveTo>
                      <a:pt x="152" y="335"/>
                    </a:moveTo>
                    <a:cubicBezTo>
                      <a:pt x="148" y="346"/>
                      <a:pt x="144" y="356"/>
                      <a:pt x="140" y="365"/>
                    </a:cubicBezTo>
                    <a:lnTo>
                      <a:pt x="140" y="365"/>
                    </a:lnTo>
                    <a:cubicBezTo>
                      <a:pt x="140" y="365"/>
                      <a:pt x="140" y="364"/>
                      <a:pt x="140" y="364"/>
                    </a:cubicBezTo>
                    <a:lnTo>
                      <a:pt x="140" y="364"/>
                    </a:lnTo>
                    <a:cubicBezTo>
                      <a:pt x="143" y="354"/>
                      <a:pt x="147" y="344"/>
                      <a:pt x="152" y="335"/>
                    </a:cubicBezTo>
                    <a:close/>
                    <a:moveTo>
                      <a:pt x="334" y="0"/>
                    </a:moveTo>
                    <a:cubicBezTo>
                      <a:pt x="304" y="0"/>
                      <a:pt x="213" y="61"/>
                      <a:pt x="182" y="91"/>
                    </a:cubicBezTo>
                    <a:cubicBezTo>
                      <a:pt x="182" y="122"/>
                      <a:pt x="152" y="122"/>
                      <a:pt x="152" y="152"/>
                    </a:cubicBezTo>
                    <a:cubicBezTo>
                      <a:pt x="128" y="200"/>
                      <a:pt x="123" y="229"/>
                      <a:pt x="122" y="254"/>
                    </a:cubicBezTo>
                    <a:lnTo>
                      <a:pt x="122" y="254"/>
                    </a:lnTo>
                    <a:cubicBezTo>
                      <a:pt x="122" y="251"/>
                      <a:pt x="122" y="247"/>
                      <a:pt x="122" y="243"/>
                    </a:cubicBezTo>
                    <a:lnTo>
                      <a:pt x="122" y="304"/>
                    </a:lnTo>
                    <a:lnTo>
                      <a:pt x="122" y="395"/>
                    </a:lnTo>
                    <a:lnTo>
                      <a:pt x="122" y="397"/>
                    </a:lnTo>
                    <a:lnTo>
                      <a:pt x="122" y="397"/>
                    </a:lnTo>
                    <a:cubicBezTo>
                      <a:pt x="91" y="442"/>
                      <a:pt x="53" y="464"/>
                      <a:pt x="31" y="487"/>
                    </a:cubicBezTo>
                    <a:cubicBezTo>
                      <a:pt x="0" y="547"/>
                      <a:pt x="0" y="578"/>
                      <a:pt x="0" y="608"/>
                    </a:cubicBezTo>
                    <a:cubicBezTo>
                      <a:pt x="0" y="699"/>
                      <a:pt x="31" y="730"/>
                      <a:pt x="61" y="730"/>
                    </a:cubicBezTo>
                    <a:cubicBezTo>
                      <a:pt x="140" y="730"/>
                      <a:pt x="220" y="717"/>
                      <a:pt x="299" y="699"/>
                    </a:cubicBezTo>
                    <a:lnTo>
                      <a:pt x="456" y="699"/>
                    </a:lnTo>
                    <a:cubicBezTo>
                      <a:pt x="456" y="699"/>
                      <a:pt x="486" y="699"/>
                      <a:pt x="486" y="669"/>
                    </a:cubicBezTo>
                    <a:cubicBezTo>
                      <a:pt x="478" y="669"/>
                      <a:pt x="469" y="668"/>
                      <a:pt x="460" y="666"/>
                    </a:cubicBezTo>
                    <a:lnTo>
                      <a:pt x="460" y="666"/>
                    </a:lnTo>
                    <a:cubicBezTo>
                      <a:pt x="479" y="661"/>
                      <a:pt x="498" y="646"/>
                      <a:pt x="517" y="608"/>
                    </a:cubicBezTo>
                    <a:cubicBezTo>
                      <a:pt x="578" y="608"/>
                      <a:pt x="608" y="578"/>
                      <a:pt x="638" y="547"/>
                    </a:cubicBezTo>
                    <a:cubicBezTo>
                      <a:pt x="669" y="517"/>
                      <a:pt x="669" y="456"/>
                      <a:pt x="730" y="426"/>
                    </a:cubicBezTo>
                    <a:cubicBezTo>
                      <a:pt x="760" y="395"/>
                      <a:pt x="760" y="365"/>
                      <a:pt x="760" y="304"/>
                    </a:cubicBezTo>
                    <a:cubicBezTo>
                      <a:pt x="760" y="274"/>
                      <a:pt x="760" y="243"/>
                      <a:pt x="730" y="213"/>
                    </a:cubicBezTo>
                    <a:cubicBezTo>
                      <a:pt x="730" y="152"/>
                      <a:pt x="669" y="122"/>
                      <a:pt x="638" y="91"/>
                    </a:cubicBezTo>
                    <a:cubicBezTo>
                      <a:pt x="578" y="31"/>
                      <a:pt x="486" y="0"/>
                      <a:pt x="426" y="0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729" name="Google Shape;2729;p19"/>
              <p:cNvSpPr/>
              <p:nvPr/>
            </p:nvSpPr>
            <p:spPr>
              <a:xfrm>
                <a:off x="1523903" y="4509946"/>
                <a:ext cx="19766" cy="14129"/>
              </a:xfrm>
              <a:custGeom>
                <a:rect b="b" l="l" r="r" t="t"/>
                <a:pathLst>
                  <a:path extrusionOk="0" h="609" w="852">
                    <a:moveTo>
                      <a:pt x="487" y="0"/>
                    </a:moveTo>
                    <a:cubicBezTo>
                      <a:pt x="457" y="0"/>
                      <a:pt x="426" y="0"/>
                      <a:pt x="396" y="31"/>
                    </a:cubicBezTo>
                    <a:cubicBezTo>
                      <a:pt x="361" y="48"/>
                      <a:pt x="336" y="56"/>
                      <a:pt x="321" y="71"/>
                    </a:cubicBezTo>
                    <a:lnTo>
                      <a:pt x="321" y="71"/>
                    </a:lnTo>
                    <a:cubicBezTo>
                      <a:pt x="295" y="81"/>
                      <a:pt x="270" y="96"/>
                      <a:pt x="244" y="122"/>
                    </a:cubicBezTo>
                    <a:cubicBezTo>
                      <a:pt x="183" y="122"/>
                      <a:pt x="183" y="152"/>
                      <a:pt x="153" y="152"/>
                    </a:cubicBezTo>
                    <a:cubicBezTo>
                      <a:pt x="122" y="152"/>
                      <a:pt x="122" y="183"/>
                      <a:pt x="92" y="183"/>
                    </a:cubicBezTo>
                    <a:cubicBezTo>
                      <a:pt x="92" y="183"/>
                      <a:pt x="92" y="213"/>
                      <a:pt x="62" y="213"/>
                    </a:cubicBezTo>
                    <a:cubicBezTo>
                      <a:pt x="1" y="274"/>
                      <a:pt x="1" y="274"/>
                      <a:pt x="1" y="304"/>
                    </a:cubicBezTo>
                    <a:lnTo>
                      <a:pt x="1" y="365"/>
                    </a:lnTo>
                    <a:cubicBezTo>
                      <a:pt x="1" y="487"/>
                      <a:pt x="62" y="517"/>
                      <a:pt x="122" y="517"/>
                    </a:cubicBezTo>
                    <a:lnTo>
                      <a:pt x="274" y="517"/>
                    </a:lnTo>
                    <a:cubicBezTo>
                      <a:pt x="285" y="517"/>
                      <a:pt x="302" y="524"/>
                      <a:pt x="321" y="533"/>
                    </a:cubicBezTo>
                    <a:lnTo>
                      <a:pt x="321" y="533"/>
                    </a:lnTo>
                    <a:cubicBezTo>
                      <a:pt x="371" y="583"/>
                      <a:pt x="402" y="608"/>
                      <a:pt x="457" y="608"/>
                    </a:cubicBezTo>
                    <a:lnTo>
                      <a:pt x="548" y="608"/>
                    </a:lnTo>
                    <a:cubicBezTo>
                      <a:pt x="609" y="608"/>
                      <a:pt x="700" y="547"/>
                      <a:pt x="761" y="517"/>
                    </a:cubicBezTo>
                    <a:cubicBezTo>
                      <a:pt x="791" y="487"/>
                      <a:pt x="852" y="456"/>
                      <a:pt x="852" y="365"/>
                    </a:cubicBezTo>
                    <a:lnTo>
                      <a:pt x="852" y="274"/>
                    </a:lnTo>
                    <a:cubicBezTo>
                      <a:pt x="852" y="213"/>
                      <a:pt x="852" y="183"/>
                      <a:pt x="791" y="152"/>
                    </a:cubicBezTo>
                    <a:cubicBezTo>
                      <a:pt x="761" y="122"/>
                      <a:pt x="761" y="61"/>
                      <a:pt x="730" y="61"/>
                    </a:cubicBezTo>
                    <a:cubicBezTo>
                      <a:pt x="700" y="31"/>
                      <a:pt x="670" y="31"/>
                      <a:pt x="609" y="0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730" name="Google Shape;2730;p19"/>
              <p:cNvSpPr/>
              <p:nvPr/>
            </p:nvSpPr>
            <p:spPr>
              <a:xfrm>
                <a:off x="1543646" y="4478209"/>
                <a:ext cx="14129" cy="21646"/>
              </a:xfrm>
              <a:custGeom>
                <a:rect b="b" l="l" r="r" t="t"/>
                <a:pathLst>
                  <a:path extrusionOk="0" h="933" w="609">
                    <a:moveTo>
                      <a:pt x="214" y="1"/>
                    </a:moveTo>
                    <a:cubicBezTo>
                      <a:pt x="183" y="1"/>
                      <a:pt x="92" y="31"/>
                      <a:pt x="62" y="61"/>
                    </a:cubicBezTo>
                    <a:cubicBezTo>
                      <a:pt x="31" y="122"/>
                      <a:pt x="1" y="153"/>
                      <a:pt x="1" y="213"/>
                    </a:cubicBezTo>
                    <a:lnTo>
                      <a:pt x="1" y="274"/>
                    </a:lnTo>
                    <a:lnTo>
                      <a:pt x="1" y="365"/>
                    </a:lnTo>
                    <a:lnTo>
                      <a:pt x="1" y="456"/>
                    </a:lnTo>
                    <a:cubicBezTo>
                      <a:pt x="1" y="487"/>
                      <a:pt x="1" y="517"/>
                      <a:pt x="31" y="578"/>
                    </a:cubicBezTo>
                    <a:cubicBezTo>
                      <a:pt x="53" y="621"/>
                      <a:pt x="59" y="648"/>
                      <a:pt x="92" y="682"/>
                    </a:cubicBezTo>
                    <a:lnTo>
                      <a:pt x="92" y="682"/>
                    </a:lnTo>
                    <a:lnTo>
                      <a:pt x="92" y="730"/>
                    </a:lnTo>
                    <a:lnTo>
                      <a:pt x="92" y="760"/>
                    </a:lnTo>
                    <a:cubicBezTo>
                      <a:pt x="92" y="791"/>
                      <a:pt x="153" y="821"/>
                      <a:pt x="153" y="882"/>
                    </a:cubicBezTo>
                    <a:cubicBezTo>
                      <a:pt x="153" y="918"/>
                      <a:pt x="163" y="932"/>
                      <a:pt x="178" y="932"/>
                    </a:cubicBezTo>
                    <a:cubicBezTo>
                      <a:pt x="189" y="932"/>
                      <a:pt x="201" y="925"/>
                      <a:pt x="214" y="912"/>
                    </a:cubicBezTo>
                    <a:cubicBezTo>
                      <a:pt x="214" y="882"/>
                      <a:pt x="275" y="882"/>
                      <a:pt x="275" y="821"/>
                    </a:cubicBezTo>
                    <a:cubicBezTo>
                      <a:pt x="275" y="821"/>
                      <a:pt x="275" y="791"/>
                      <a:pt x="305" y="791"/>
                    </a:cubicBezTo>
                    <a:lnTo>
                      <a:pt x="305" y="760"/>
                    </a:lnTo>
                    <a:lnTo>
                      <a:pt x="214" y="760"/>
                    </a:lnTo>
                    <a:cubicBezTo>
                      <a:pt x="305" y="760"/>
                      <a:pt x="427" y="730"/>
                      <a:pt x="457" y="639"/>
                    </a:cubicBezTo>
                    <a:lnTo>
                      <a:pt x="487" y="608"/>
                    </a:lnTo>
                    <a:cubicBezTo>
                      <a:pt x="487" y="608"/>
                      <a:pt x="518" y="548"/>
                      <a:pt x="518" y="517"/>
                    </a:cubicBezTo>
                    <a:cubicBezTo>
                      <a:pt x="548" y="487"/>
                      <a:pt x="609" y="456"/>
                      <a:pt x="609" y="365"/>
                    </a:cubicBezTo>
                    <a:lnTo>
                      <a:pt x="609" y="213"/>
                    </a:lnTo>
                    <a:cubicBezTo>
                      <a:pt x="548" y="153"/>
                      <a:pt x="518" y="61"/>
                      <a:pt x="457" y="31"/>
                    </a:cubicBezTo>
                    <a:cubicBezTo>
                      <a:pt x="366" y="1"/>
                      <a:pt x="305" y="1"/>
                      <a:pt x="214" y="1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731" name="Google Shape;2731;p19"/>
              <p:cNvSpPr/>
              <p:nvPr/>
            </p:nvSpPr>
            <p:spPr>
              <a:xfrm>
                <a:off x="1554226" y="4495841"/>
                <a:ext cx="14848" cy="16936"/>
              </a:xfrm>
              <a:custGeom>
                <a:rect b="b" l="l" r="r" t="t"/>
                <a:pathLst>
                  <a:path extrusionOk="0" h="730" w="640">
                    <a:moveTo>
                      <a:pt x="214" y="0"/>
                    </a:moveTo>
                    <a:cubicBezTo>
                      <a:pt x="183" y="0"/>
                      <a:pt x="183" y="0"/>
                      <a:pt x="153" y="31"/>
                    </a:cubicBezTo>
                    <a:cubicBezTo>
                      <a:pt x="122" y="31"/>
                      <a:pt x="122" y="61"/>
                      <a:pt x="62" y="92"/>
                    </a:cubicBezTo>
                    <a:cubicBezTo>
                      <a:pt x="31" y="152"/>
                      <a:pt x="31" y="183"/>
                      <a:pt x="31" y="213"/>
                    </a:cubicBezTo>
                    <a:cubicBezTo>
                      <a:pt x="31" y="244"/>
                      <a:pt x="1" y="304"/>
                      <a:pt x="1" y="335"/>
                    </a:cubicBezTo>
                    <a:lnTo>
                      <a:pt x="1" y="456"/>
                    </a:lnTo>
                    <a:cubicBezTo>
                      <a:pt x="1" y="487"/>
                      <a:pt x="31" y="517"/>
                      <a:pt x="31" y="517"/>
                    </a:cubicBezTo>
                    <a:cubicBezTo>
                      <a:pt x="31" y="542"/>
                      <a:pt x="52" y="547"/>
                      <a:pt x="92" y="580"/>
                    </a:cubicBezTo>
                    <a:lnTo>
                      <a:pt x="92" y="580"/>
                    </a:lnTo>
                    <a:lnTo>
                      <a:pt x="92" y="608"/>
                    </a:lnTo>
                    <a:lnTo>
                      <a:pt x="92" y="639"/>
                    </a:lnTo>
                    <a:lnTo>
                      <a:pt x="92" y="669"/>
                    </a:lnTo>
                    <a:cubicBezTo>
                      <a:pt x="92" y="669"/>
                      <a:pt x="153" y="669"/>
                      <a:pt x="153" y="730"/>
                    </a:cubicBezTo>
                    <a:lnTo>
                      <a:pt x="214" y="730"/>
                    </a:lnTo>
                    <a:cubicBezTo>
                      <a:pt x="250" y="676"/>
                      <a:pt x="275" y="654"/>
                      <a:pt x="296" y="639"/>
                    </a:cubicBezTo>
                    <a:lnTo>
                      <a:pt x="335" y="639"/>
                    </a:lnTo>
                    <a:cubicBezTo>
                      <a:pt x="366" y="639"/>
                      <a:pt x="366" y="639"/>
                      <a:pt x="396" y="608"/>
                    </a:cubicBezTo>
                    <a:cubicBezTo>
                      <a:pt x="457" y="548"/>
                      <a:pt x="487" y="548"/>
                      <a:pt x="487" y="517"/>
                    </a:cubicBezTo>
                    <a:cubicBezTo>
                      <a:pt x="490" y="514"/>
                      <a:pt x="493" y="511"/>
                      <a:pt x="496" y="508"/>
                    </a:cubicBezTo>
                    <a:lnTo>
                      <a:pt x="496" y="508"/>
                    </a:lnTo>
                    <a:cubicBezTo>
                      <a:pt x="501" y="503"/>
                      <a:pt x="508" y="496"/>
                      <a:pt x="518" y="487"/>
                    </a:cubicBezTo>
                    <a:lnTo>
                      <a:pt x="548" y="456"/>
                    </a:lnTo>
                    <a:lnTo>
                      <a:pt x="609" y="396"/>
                    </a:lnTo>
                    <a:cubicBezTo>
                      <a:pt x="609" y="365"/>
                      <a:pt x="609" y="365"/>
                      <a:pt x="639" y="335"/>
                    </a:cubicBezTo>
                    <a:lnTo>
                      <a:pt x="639" y="244"/>
                    </a:lnTo>
                    <a:cubicBezTo>
                      <a:pt x="639" y="213"/>
                      <a:pt x="639" y="183"/>
                      <a:pt x="609" y="152"/>
                    </a:cubicBezTo>
                    <a:cubicBezTo>
                      <a:pt x="609" y="92"/>
                      <a:pt x="609" y="92"/>
                      <a:pt x="548" y="61"/>
                    </a:cubicBezTo>
                    <a:cubicBezTo>
                      <a:pt x="548" y="31"/>
                      <a:pt x="518" y="31"/>
                      <a:pt x="518" y="31"/>
                    </a:cubicBezTo>
                    <a:cubicBezTo>
                      <a:pt x="518" y="31"/>
                      <a:pt x="487" y="0"/>
                      <a:pt x="457" y="0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732" name="Google Shape;2732;p19"/>
              <p:cNvSpPr/>
              <p:nvPr/>
            </p:nvSpPr>
            <p:spPr>
              <a:xfrm>
                <a:off x="1501353" y="4458465"/>
                <a:ext cx="15521" cy="23293"/>
              </a:xfrm>
              <a:custGeom>
                <a:rect b="b" l="l" r="r" t="t"/>
                <a:pathLst>
                  <a:path extrusionOk="0" h="1004" w="669">
                    <a:moveTo>
                      <a:pt x="274" y="0"/>
                    </a:moveTo>
                    <a:cubicBezTo>
                      <a:pt x="213" y="0"/>
                      <a:pt x="152" y="61"/>
                      <a:pt x="122" y="92"/>
                    </a:cubicBezTo>
                    <a:cubicBezTo>
                      <a:pt x="61" y="122"/>
                      <a:pt x="31" y="152"/>
                      <a:pt x="31" y="244"/>
                    </a:cubicBezTo>
                    <a:cubicBezTo>
                      <a:pt x="31" y="274"/>
                      <a:pt x="31" y="335"/>
                      <a:pt x="0" y="396"/>
                    </a:cubicBezTo>
                    <a:lnTo>
                      <a:pt x="0" y="426"/>
                    </a:lnTo>
                    <a:lnTo>
                      <a:pt x="0" y="548"/>
                    </a:lnTo>
                    <a:lnTo>
                      <a:pt x="0" y="608"/>
                    </a:lnTo>
                    <a:cubicBezTo>
                      <a:pt x="0" y="639"/>
                      <a:pt x="31" y="700"/>
                      <a:pt x="31" y="730"/>
                    </a:cubicBezTo>
                    <a:lnTo>
                      <a:pt x="31" y="700"/>
                    </a:lnTo>
                    <a:lnTo>
                      <a:pt x="31" y="639"/>
                    </a:lnTo>
                    <a:cubicBezTo>
                      <a:pt x="31" y="760"/>
                      <a:pt x="31" y="852"/>
                      <a:pt x="61" y="943"/>
                    </a:cubicBezTo>
                    <a:cubicBezTo>
                      <a:pt x="61" y="1004"/>
                      <a:pt x="122" y="1004"/>
                      <a:pt x="152" y="1004"/>
                    </a:cubicBezTo>
                    <a:cubicBezTo>
                      <a:pt x="152" y="1004"/>
                      <a:pt x="183" y="1004"/>
                      <a:pt x="183" y="973"/>
                    </a:cubicBezTo>
                    <a:lnTo>
                      <a:pt x="213" y="912"/>
                    </a:lnTo>
                    <a:cubicBezTo>
                      <a:pt x="213" y="912"/>
                      <a:pt x="213" y="882"/>
                      <a:pt x="274" y="882"/>
                    </a:cubicBezTo>
                    <a:cubicBezTo>
                      <a:pt x="292" y="864"/>
                      <a:pt x="299" y="845"/>
                      <a:pt x="309" y="821"/>
                    </a:cubicBezTo>
                    <a:lnTo>
                      <a:pt x="309" y="821"/>
                    </a:lnTo>
                    <a:cubicBezTo>
                      <a:pt x="338" y="815"/>
                      <a:pt x="368" y="759"/>
                      <a:pt x="426" y="730"/>
                    </a:cubicBezTo>
                    <a:cubicBezTo>
                      <a:pt x="456" y="730"/>
                      <a:pt x="456" y="700"/>
                      <a:pt x="487" y="700"/>
                    </a:cubicBezTo>
                    <a:lnTo>
                      <a:pt x="608" y="578"/>
                    </a:lnTo>
                    <a:cubicBezTo>
                      <a:pt x="639" y="548"/>
                      <a:pt x="669" y="487"/>
                      <a:pt x="669" y="426"/>
                    </a:cubicBezTo>
                    <a:lnTo>
                      <a:pt x="669" y="244"/>
                    </a:lnTo>
                    <a:cubicBezTo>
                      <a:pt x="639" y="152"/>
                      <a:pt x="608" y="92"/>
                      <a:pt x="517" y="61"/>
                    </a:cubicBezTo>
                    <a:cubicBezTo>
                      <a:pt x="456" y="0"/>
                      <a:pt x="365" y="0"/>
                      <a:pt x="274" y="0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733" name="Google Shape;2733;p19"/>
              <p:cNvSpPr/>
              <p:nvPr/>
            </p:nvSpPr>
            <p:spPr>
              <a:xfrm>
                <a:off x="1520377" y="4448698"/>
                <a:ext cx="16959" cy="25706"/>
              </a:xfrm>
              <a:custGeom>
                <a:rect b="b" l="l" r="r" t="t"/>
                <a:pathLst>
                  <a:path extrusionOk="0" h="1108" w="731">
                    <a:moveTo>
                      <a:pt x="318" y="925"/>
                    </a:moveTo>
                    <a:lnTo>
                      <a:pt x="274" y="969"/>
                    </a:lnTo>
                    <a:cubicBezTo>
                      <a:pt x="284" y="949"/>
                      <a:pt x="300" y="936"/>
                      <a:pt x="318" y="925"/>
                    </a:cubicBezTo>
                    <a:close/>
                    <a:moveTo>
                      <a:pt x="386" y="0"/>
                    </a:moveTo>
                    <a:cubicBezTo>
                      <a:pt x="326" y="0"/>
                      <a:pt x="256" y="36"/>
                      <a:pt x="214" y="57"/>
                    </a:cubicBezTo>
                    <a:cubicBezTo>
                      <a:pt x="122" y="87"/>
                      <a:pt x="92" y="178"/>
                      <a:pt x="62" y="239"/>
                    </a:cubicBezTo>
                    <a:cubicBezTo>
                      <a:pt x="1" y="330"/>
                      <a:pt x="1" y="391"/>
                      <a:pt x="1" y="421"/>
                    </a:cubicBezTo>
                    <a:lnTo>
                      <a:pt x="1" y="634"/>
                    </a:lnTo>
                    <a:cubicBezTo>
                      <a:pt x="1" y="665"/>
                      <a:pt x="62" y="695"/>
                      <a:pt x="62" y="725"/>
                    </a:cubicBezTo>
                    <a:cubicBezTo>
                      <a:pt x="62" y="786"/>
                      <a:pt x="92" y="817"/>
                      <a:pt x="92" y="817"/>
                    </a:cubicBezTo>
                    <a:lnTo>
                      <a:pt x="92" y="847"/>
                    </a:lnTo>
                    <a:lnTo>
                      <a:pt x="122" y="877"/>
                    </a:lnTo>
                    <a:cubicBezTo>
                      <a:pt x="127" y="886"/>
                      <a:pt x="130" y="893"/>
                      <a:pt x="133" y="899"/>
                    </a:cubicBezTo>
                    <a:lnTo>
                      <a:pt x="133" y="899"/>
                    </a:lnTo>
                    <a:cubicBezTo>
                      <a:pt x="142" y="941"/>
                      <a:pt x="153" y="981"/>
                      <a:pt x="153" y="999"/>
                    </a:cubicBezTo>
                    <a:cubicBezTo>
                      <a:pt x="133" y="1080"/>
                      <a:pt x="166" y="1107"/>
                      <a:pt x="200" y="1107"/>
                    </a:cubicBezTo>
                    <a:cubicBezTo>
                      <a:pt x="217" y="1107"/>
                      <a:pt x="234" y="1100"/>
                      <a:pt x="244" y="1090"/>
                    </a:cubicBezTo>
                    <a:cubicBezTo>
                      <a:pt x="270" y="1012"/>
                      <a:pt x="296" y="978"/>
                      <a:pt x="342" y="912"/>
                    </a:cubicBezTo>
                    <a:lnTo>
                      <a:pt x="342" y="912"/>
                    </a:lnTo>
                    <a:cubicBezTo>
                      <a:pt x="375" y="895"/>
                      <a:pt x="410" y="880"/>
                      <a:pt x="426" y="847"/>
                    </a:cubicBezTo>
                    <a:lnTo>
                      <a:pt x="518" y="786"/>
                    </a:lnTo>
                    <a:cubicBezTo>
                      <a:pt x="548" y="725"/>
                      <a:pt x="548" y="695"/>
                      <a:pt x="578" y="665"/>
                    </a:cubicBezTo>
                    <a:cubicBezTo>
                      <a:pt x="578" y="665"/>
                      <a:pt x="578" y="604"/>
                      <a:pt x="609" y="604"/>
                    </a:cubicBezTo>
                    <a:cubicBezTo>
                      <a:pt x="670" y="543"/>
                      <a:pt x="700" y="513"/>
                      <a:pt x="700" y="421"/>
                    </a:cubicBezTo>
                    <a:cubicBezTo>
                      <a:pt x="730" y="361"/>
                      <a:pt x="700" y="239"/>
                      <a:pt x="670" y="148"/>
                    </a:cubicBezTo>
                    <a:cubicBezTo>
                      <a:pt x="609" y="87"/>
                      <a:pt x="548" y="26"/>
                      <a:pt x="457" y="26"/>
                    </a:cubicBezTo>
                    <a:cubicBezTo>
                      <a:pt x="438" y="7"/>
                      <a:pt x="413" y="0"/>
                      <a:pt x="386" y="0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734" name="Google Shape;2734;p19"/>
              <p:cNvSpPr/>
              <p:nvPr/>
            </p:nvSpPr>
            <p:spPr>
              <a:xfrm>
                <a:off x="1540120" y="4440555"/>
                <a:ext cx="14848" cy="17238"/>
              </a:xfrm>
              <a:custGeom>
                <a:rect b="b" l="l" r="r" t="t"/>
                <a:pathLst>
                  <a:path extrusionOk="0" h="743" w="640">
                    <a:moveTo>
                      <a:pt x="31" y="377"/>
                    </a:moveTo>
                    <a:cubicBezTo>
                      <a:pt x="31" y="390"/>
                      <a:pt x="31" y="400"/>
                      <a:pt x="32" y="408"/>
                    </a:cubicBezTo>
                    <a:lnTo>
                      <a:pt x="32" y="408"/>
                    </a:lnTo>
                    <a:cubicBezTo>
                      <a:pt x="32" y="408"/>
                      <a:pt x="31" y="408"/>
                      <a:pt x="31" y="408"/>
                    </a:cubicBezTo>
                    <a:lnTo>
                      <a:pt x="31" y="377"/>
                    </a:lnTo>
                    <a:close/>
                    <a:moveTo>
                      <a:pt x="404" y="615"/>
                    </a:moveTo>
                    <a:cubicBezTo>
                      <a:pt x="412" y="617"/>
                      <a:pt x="419" y="619"/>
                      <a:pt x="427" y="621"/>
                    </a:cubicBezTo>
                    <a:lnTo>
                      <a:pt x="335" y="621"/>
                    </a:lnTo>
                    <a:cubicBezTo>
                      <a:pt x="352" y="621"/>
                      <a:pt x="379" y="621"/>
                      <a:pt x="404" y="615"/>
                    </a:cubicBezTo>
                    <a:close/>
                    <a:moveTo>
                      <a:pt x="348" y="1"/>
                    </a:moveTo>
                    <a:cubicBezTo>
                      <a:pt x="275" y="1"/>
                      <a:pt x="197" y="29"/>
                      <a:pt x="153" y="73"/>
                    </a:cubicBezTo>
                    <a:cubicBezTo>
                      <a:pt x="62" y="104"/>
                      <a:pt x="62" y="134"/>
                      <a:pt x="31" y="165"/>
                    </a:cubicBezTo>
                    <a:cubicBezTo>
                      <a:pt x="31" y="225"/>
                      <a:pt x="1" y="225"/>
                      <a:pt x="1" y="256"/>
                    </a:cubicBezTo>
                    <a:lnTo>
                      <a:pt x="1" y="377"/>
                    </a:lnTo>
                    <a:lnTo>
                      <a:pt x="1" y="469"/>
                    </a:lnTo>
                    <a:cubicBezTo>
                      <a:pt x="1" y="529"/>
                      <a:pt x="1" y="560"/>
                      <a:pt x="31" y="590"/>
                    </a:cubicBezTo>
                    <a:cubicBezTo>
                      <a:pt x="31" y="621"/>
                      <a:pt x="62" y="621"/>
                      <a:pt x="62" y="681"/>
                    </a:cubicBezTo>
                    <a:cubicBezTo>
                      <a:pt x="62" y="681"/>
                      <a:pt x="62" y="681"/>
                      <a:pt x="62" y="681"/>
                    </a:cubicBezTo>
                    <a:lnTo>
                      <a:pt x="62" y="681"/>
                    </a:lnTo>
                    <a:cubicBezTo>
                      <a:pt x="62" y="712"/>
                      <a:pt x="123" y="742"/>
                      <a:pt x="153" y="742"/>
                    </a:cubicBezTo>
                    <a:lnTo>
                      <a:pt x="183" y="742"/>
                    </a:lnTo>
                    <a:cubicBezTo>
                      <a:pt x="214" y="712"/>
                      <a:pt x="214" y="712"/>
                      <a:pt x="275" y="712"/>
                    </a:cubicBezTo>
                    <a:cubicBezTo>
                      <a:pt x="290" y="727"/>
                      <a:pt x="305" y="734"/>
                      <a:pt x="320" y="734"/>
                    </a:cubicBezTo>
                    <a:cubicBezTo>
                      <a:pt x="335" y="734"/>
                      <a:pt x="351" y="727"/>
                      <a:pt x="366" y="712"/>
                    </a:cubicBezTo>
                    <a:cubicBezTo>
                      <a:pt x="427" y="712"/>
                      <a:pt x="427" y="681"/>
                      <a:pt x="457" y="681"/>
                    </a:cubicBezTo>
                    <a:lnTo>
                      <a:pt x="579" y="560"/>
                    </a:lnTo>
                    <a:cubicBezTo>
                      <a:pt x="518" y="560"/>
                      <a:pt x="518" y="590"/>
                      <a:pt x="487" y="590"/>
                    </a:cubicBezTo>
                    <a:cubicBezTo>
                      <a:pt x="473" y="590"/>
                      <a:pt x="458" y="597"/>
                      <a:pt x="436" y="605"/>
                    </a:cubicBezTo>
                    <a:lnTo>
                      <a:pt x="436" y="605"/>
                    </a:lnTo>
                    <a:cubicBezTo>
                      <a:pt x="426" y="609"/>
                      <a:pt x="415" y="613"/>
                      <a:pt x="404" y="615"/>
                    </a:cubicBezTo>
                    <a:lnTo>
                      <a:pt x="404" y="615"/>
                    </a:lnTo>
                    <a:cubicBezTo>
                      <a:pt x="403" y="615"/>
                      <a:pt x="402" y="615"/>
                      <a:pt x="400" y="614"/>
                    </a:cubicBezTo>
                    <a:lnTo>
                      <a:pt x="400" y="614"/>
                    </a:lnTo>
                    <a:cubicBezTo>
                      <a:pt x="414" y="612"/>
                      <a:pt x="426" y="608"/>
                      <a:pt x="436" y="605"/>
                    </a:cubicBezTo>
                    <a:lnTo>
                      <a:pt x="436" y="605"/>
                    </a:lnTo>
                    <a:cubicBezTo>
                      <a:pt x="444" y="601"/>
                      <a:pt x="451" y="596"/>
                      <a:pt x="457" y="590"/>
                    </a:cubicBezTo>
                    <a:cubicBezTo>
                      <a:pt x="487" y="590"/>
                      <a:pt x="487" y="560"/>
                      <a:pt x="518" y="560"/>
                    </a:cubicBezTo>
                    <a:cubicBezTo>
                      <a:pt x="551" y="527"/>
                      <a:pt x="575" y="512"/>
                      <a:pt x="590" y="500"/>
                    </a:cubicBezTo>
                    <a:lnTo>
                      <a:pt x="590" y="500"/>
                    </a:lnTo>
                    <a:cubicBezTo>
                      <a:pt x="584" y="515"/>
                      <a:pt x="579" y="535"/>
                      <a:pt x="579" y="560"/>
                    </a:cubicBezTo>
                    <a:lnTo>
                      <a:pt x="579" y="560"/>
                    </a:lnTo>
                    <a:cubicBezTo>
                      <a:pt x="579" y="499"/>
                      <a:pt x="609" y="499"/>
                      <a:pt x="609" y="469"/>
                    </a:cubicBezTo>
                    <a:lnTo>
                      <a:pt x="609" y="469"/>
                    </a:lnTo>
                    <a:cubicBezTo>
                      <a:pt x="609" y="483"/>
                      <a:pt x="602" y="490"/>
                      <a:pt x="590" y="500"/>
                    </a:cubicBezTo>
                    <a:lnTo>
                      <a:pt x="590" y="500"/>
                    </a:lnTo>
                    <a:cubicBezTo>
                      <a:pt x="598" y="479"/>
                      <a:pt x="609" y="469"/>
                      <a:pt x="609" y="469"/>
                    </a:cubicBezTo>
                    <a:lnTo>
                      <a:pt x="609" y="469"/>
                    </a:lnTo>
                    <a:cubicBezTo>
                      <a:pt x="609" y="469"/>
                      <a:pt x="609" y="469"/>
                      <a:pt x="609" y="469"/>
                    </a:cubicBezTo>
                    <a:lnTo>
                      <a:pt x="639" y="408"/>
                    </a:lnTo>
                    <a:lnTo>
                      <a:pt x="639" y="317"/>
                    </a:lnTo>
                    <a:cubicBezTo>
                      <a:pt x="639" y="256"/>
                      <a:pt x="609" y="165"/>
                      <a:pt x="579" y="104"/>
                    </a:cubicBezTo>
                    <a:cubicBezTo>
                      <a:pt x="579" y="73"/>
                      <a:pt x="518" y="73"/>
                      <a:pt x="487" y="73"/>
                    </a:cubicBezTo>
                    <a:cubicBezTo>
                      <a:pt x="457" y="73"/>
                      <a:pt x="457" y="13"/>
                      <a:pt x="427" y="13"/>
                    </a:cubicBezTo>
                    <a:cubicBezTo>
                      <a:pt x="402" y="4"/>
                      <a:pt x="375" y="1"/>
                      <a:pt x="348" y="1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735" name="Google Shape;2735;p19"/>
              <p:cNvSpPr/>
              <p:nvPr/>
            </p:nvSpPr>
            <p:spPr>
              <a:xfrm>
                <a:off x="1525318" y="4426032"/>
                <a:ext cx="12714" cy="18351"/>
              </a:xfrm>
              <a:custGeom>
                <a:rect b="b" l="l" r="r" t="t"/>
                <a:pathLst>
                  <a:path extrusionOk="0" h="791" w="548">
                    <a:moveTo>
                      <a:pt x="213" y="0"/>
                    </a:moveTo>
                    <a:cubicBezTo>
                      <a:pt x="153" y="0"/>
                      <a:pt x="92" y="91"/>
                      <a:pt x="61" y="122"/>
                    </a:cubicBezTo>
                    <a:cubicBezTo>
                      <a:pt x="31" y="152"/>
                      <a:pt x="31" y="243"/>
                      <a:pt x="31" y="304"/>
                    </a:cubicBezTo>
                    <a:lnTo>
                      <a:pt x="31" y="335"/>
                    </a:lnTo>
                    <a:lnTo>
                      <a:pt x="31" y="426"/>
                    </a:lnTo>
                    <a:lnTo>
                      <a:pt x="31" y="547"/>
                    </a:lnTo>
                    <a:cubicBezTo>
                      <a:pt x="31" y="578"/>
                      <a:pt x="31" y="608"/>
                      <a:pt x="1" y="639"/>
                    </a:cubicBezTo>
                    <a:cubicBezTo>
                      <a:pt x="1" y="699"/>
                      <a:pt x="1" y="760"/>
                      <a:pt x="61" y="791"/>
                    </a:cubicBezTo>
                    <a:cubicBezTo>
                      <a:pt x="92" y="760"/>
                      <a:pt x="153" y="760"/>
                      <a:pt x="213" y="730"/>
                    </a:cubicBezTo>
                    <a:lnTo>
                      <a:pt x="365" y="578"/>
                    </a:lnTo>
                    <a:lnTo>
                      <a:pt x="487" y="456"/>
                    </a:lnTo>
                    <a:cubicBezTo>
                      <a:pt x="517" y="395"/>
                      <a:pt x="548" y="304"/>
                      <a:pt x="548" y="243"/>
                    </a:cubicBezTo>
                    <a:lnTo>
                      <a:pt x="548" y="152"/>
                    </a:lnTo>
                    <a:cubicBezTo>
                      <a:pt x="548" y="122"/>
                      <a:pt x="517" y="91"/>
                      <a:pt x="517" y="91"/>
                    </a:cubicBezTo>
                    <a:cubicBezTo>
                      <a:pt x="487" y="31"/>
                      <a:pt x="457" y="0"/>
                      <a:pt x="365" y="0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736" name="Google Shape;2736;p19"/>
              <p:cNvSpPr/>
              <p:nvPr/>
            </p:nvSpPr>
            <p:spPr>
              <a:xfrm>
                <a:off x="1515458" y="4390768"/>
                <a:ext cx="21182" cy="19766"/>
              </a:xfrm>
              <a:custGeom>
                <a:rect b="b" l="l" r="r" t="t"/>
                <a:pathLst>
                  <a:path extrusionOk="0" h="852" w="913">
                    <a:moveTo>
                      <a:pt x="517" y="1"/>
                    </a:moveTo>
                    <a:cubicBezTo>
                      <a:pt x="486" y="1"/>
                      <a:pt x="426" y="31"/>
                      <a:pt x="365" y="61"/>
                    </a:cubicBezTo>
                    <a:cubicBezTo>
                      <a:pt x="304" y="152"/>
                      <a:pt x="213" y="274"/>
                      <a:pt x="183" y="335"/>
                    </a:cubicBezTo>
                    <a:cubicBezTo>
                      <a:pt x="152" y="426"/>
                      <a:pt x="61" y="517"/>
                      <a:pt x="31" y="608"/>
                    </a:cubicBezTo>
                    <a:cubicBezTo>
                      <a:pt x="0" y="639"/>
                      <a:pt x="0" y="730"/>
                      <a:pt x="31" y="760"/>
                    </a:cubicBezTo>
                    <a:cubicBezTo>
                      <a:pt x="61" y="791"/>
                      <a:pt x="152" y="852"/>
                      <a:pt x="183" y="852"/>
                    </a:cubicBezTo>
                    <a:cubicBezTo>
                      <a:pt x="274" y="791"/>
                      <a:pt x="365" y="760"/>
                      <a:pt x="456" y="730"/>
                    </a:cubicBezTo>
                    <a:cubicBezTo>
                      <a:pt x="578" y="700"/>
                      <a:pt x="669" y="639"/>
                      <a:pt x="760" y="608"/>
                    </a:cubicBezTo>
                    <a:cubicBezTo>
                      <a:pt x="821" y="578"/>
                      <a:pt x="882" y="487"/>
                      <a:pt x="912" y="426"/>
                    </a:cubicBezTo>
                    <a:lnTo>
                      <a:pt x="912" y="244"/>
                    </a:lnTo>
                    <a:cubicBezTo>
                      <a:pt x="912" y="183"/>
                      <a:pt x="882" y="152"/>
                      <a:pt x="821" y="122"/>
                    </a:cubicBezTo>
                    <a:cubicBezTo>
                      <a:pt x="790" y="61"/>
                      <a:pt x="790" y="31"/>
                      <a:pt x="760" y="31"/>
                    </a:cubicBezTo>
                    <a:cubicBezTo>
                      <a:pt x="730" y="1"/>
                      <a:pt x="669" y="1"/>
                      <a:pt x="638" y="1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737" name="Google Shape;2737;p19"/>
              <p:cNvSpPr/>
              <p:nvPr/>
            </p:nvSpPr>
            <p:spPr>
              <a:xfrm>
                <a:off x="1500634" y="4393598"/>
                <a:ext cx="12018" cy="15521"/>
              </a:xfrm>
              <a:custGeom>
                <a:rect b="b" l="l" r="r" t="t"/>
                <a:pathLst>
                  <a:path extrusionOk="0" h="669" w="518">
                    <a:moveTo>
                      <a:pt x="426" y="456"/>
                    </a:moveTo>
                    <a:lnTo>
                      <a:pt x="396" y="486"/>
                    </a:lnTo>
                    <a:cubicBezTo>
                      <a:pt x="402" y="481"/>
                      <a:pt x="406" y="475"/>
                      <a:pt x="411" y="469"/>
                    </a:cubicBezTo>
                    <a:lnTo>
                      <a:pt x="411" y="469"/>
                    </a:lnTo>
                    <a:cubicBezTo>
                      <a:pt x="420" y="462"/>
                      <a:pt x="426" y="456"/>
                      <a:pt x="426" y="456"/>
                    </a:cubicBezTo>
                    <a:close/>
                    <a:moveTo>
                      <a:pt x="214" y="0"/>
                    </a:moveTo>
                    <a:cubicBezTo>
                      <a:pt x="183" y="0"/>
                      <a:pt x="183" y="0"/>
                      <a:pt x="153" y="30"/>
                    </a:cubicBezTo>
                    <a:cubicBezTo>
                      <a:pt x="92" y="61"/>
                      <a:pt x="62" y="61"/>
                      <a:pt x="62" y="91"/>
                    </a:cubicBezTo>
                    <a:cubicBezTo>
                      <a:pt x="31" y="152"/>
                      <a:pt x="31" y="182"/>
                      <a:pt x="31" y="243"/>
                    </a:cubicBezTo>
                    <a:lnTo>
                      <a:pt x="31" y="334"/>
                    </a:lnTo>
                    <a:cubicBezTo>
                      <a:pt x="31" y="348"/>
                      <a:pt x="37" y="361"/>
                      <a:pt x="43" y="371"/>
                    </a:cubicBezTo>
                    <a:lnTo>
                      <a:pt x="43" y="371"/>
                    </a:lnTo>
                    <a:cubicBezTo>
                      <a:pt x="39" y="369"/>
                      <a:pt x="35" y="367"/>
                      <a:pt x="31" y="365"/>
                    </a:cubicBezTo>
                    <a:lnTo>
                      <a:pt x="31" y="395"/>
                    </a:lnTo>
                    <a:cubicBezTo>
                      <a:pt x="31" y="395"/>
                      <a:pt x="31" y="414"/>
                      <a:pt x="37" y="431"/>
                    </a:cubicBezTo>
                    <a:lnTo>
                      <a:pt x="37" y="431"/>
                    </a:lnTo>
                    <a:lnTo>
                      <a:pt x="31" y="426"/>
                    </a:lnTo>
                    <a:cubicBezTo>
                      <a:pt x="31" y="365"/>
                      <a:pt x="31" y="365"/>
                      <a:pt x="1" y="334"/>
                    </a:cubicBezTo>
                    <a:lnTo>
                      <a:pt x="1" y="334"/>
                    </a:lnTo>
                    <a:cubicBezTo>
                      <a:pt x="1" y="365"/>
                      <a:pt x="1" y="426"/>
                      <a:pt x="31" y="456"/>
                    </a:cubicBezTo>
                    <a:cubicBezTo>
                      <a:pt x="31" y="486"/>
                      <a:pt x="62" y="517"/>
                      <a:pt x="62" y="517"/>
                    </a:cubicBezTo>
                    <a:cubicBezTo>
                      <a:pt x="92" y="578"/>
                      <a:pt x="92" y="578"/>
                      <a:pt x="153" y="578"/>
                    </a:cubicBezTo>
                    <a:cubicBezTo>
                      <a:pt x="158" y="578"/>
                      <a:pt x="163" y="578"/>
                      <a:pt x="168" y="578"/>
                    </a:cubicBezTo>
                    <a:lnTo>
                      <a:pt x="168" y="578"/>
                    </a:lnTo>
                    <a:cubicBezTo>
                      <a:pt x="176" y="601"/>
                      <a:pt x="183" y="623"/>
                      <a:pt x="183" y="638"/>
                    </a:cubicBezTo>
                    <a:cubicBezTo>
                      <a:pt x="183" y="669"/>
                      <a:pt x="214" y="669"/>
                      <a:pt x="214" y="669"/>
                    </a:cubicBezTo>
                    <a:cubicBezTo>
                      <a:pt x="244" y="638"/>
                      <a:pt x="305" y="638"/>
                      <a:pt x="305" y="608"/>
                    </a:cubicBezTo>
                    <a:cubicBezTo>
                      <a:pt x="313" y="600"/>
                      <a:pt x="318" y="590"/>
                      <a:pt x="323" y="580"/>
                    </a:cubicBezTo>
                    <a:lnTo>
                      <a:pt x="323" y="580"/>
                    </a:lnTo>
                    <a:cubicBezTo>
                      <a:pt x="329" y="578"/>
                      <a:pt x="335" y="578"/>
                      <a:pt x="335" y="578"/>
                    </a:cubicBezTo>
                    <a:cubicBezTo>
                      <a:pt x="366" y="578"/>
                      <a:pt x="396" y="517"/>
                      <a:pt x="457" y="486"/>
                    </a:cubicBezTo>
                    <a:lnTo>
                      <a:pt x="487" y="456"/>
                    </a:lnTo>
                    <a:cubicBezTo>
                      <a:pt x="518" y="395"/>
                      <a:pt x="518" y="365"/>
                      <a:pt x="518" y="334"/>
                    </a:cubicBezTo>
                    <a:lnTo>
                      <a:pt x="518" y="213"/>
                    </a:lnTo>
                    <a:lnTo>
                      <a:pt x="518" y="182"/>
                    </a:lnTo>
                    <a:cubicBezTo>
                      <a:pt x="518" y="152"/>
                      <a:pt x="518" y="152"/>
                      <a:pt x="487" y="91"/>
                    </a:cubicBezTo>
                    <a:lnTo>
                      <a:pt x="457" y="61"/>
                    </a:lnTo>
                    <a:lnTo>
                      <a:pt x="396" y="30"/>
                    </a:lnTo>
                    <a:cubicBezTo>
                      <a:pt x="366" y="0"/>
                      <a:pt x="335" y="0"/>
                      <a:pt x="305" y="0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738" name="Google Shape;2738;p19"/>
              <p:cNvSpPr/>
              <p:nvPr/>
            </p:nvSpPr>
            <p:spPr>
              <a:xfrm>
                <a:off x="1508406" y="4426728"/>
                <a:ext cx="11298" cy="14755"/>
              </a:xfrm>
              <a:custGeom>
                <a:rect b="b" l="l" r="r" t="t"/>
                <a:pathLst>
                  <a:path extrusionOk="0" h="636" w="487">
                    <a:moveTo>
                      <a:pt x="122" y="517"/>
                    </a:moveTo>
                    <a:cubicBezTo>
                      <a:pt x="122" y="517"/>
                      <a:pt x="122" y="548"/>
                      <a:pt x="152" y="548"/>
                    </a:cubicBezTo>
                    <a:lnTo>
                      <a:pt x="122" y="517"/>
                    </a:lnTo>
                    <a:close/>
                    <a:moveTo>
                      <a:pt x="122" y="1"/>
                    </a:moveTo>
                    <a:cubicBezTo>
                      <a:pt x="61" y="1"/>
                      <a:pt x="61" y="1"/>
                      <a:pt x="61" y="61"/>
                    </a:cubicBezTo>
                    <a:cubicBezTo>
                      <a:pt x="31" y="61"/>
                      <a:pt x="31" y="92"/>
                      <a:pt x="31" y="92"/>
                    </a:cubicBezTo>
                    <a:lnTo>
                      <a:pt x="0" y="122"/>
                    </a:lnTo>
                    <a:lnTo>
                      <a:pt x="0" y="213"/>
                    </a:lnTo>
                    <a:lnTo>
                      <a:pt x="0" y="274"/>
                    </a:lnTo>
                    <a:lnTo>
                      <a:pt x="0" y="365"/>
                    </a:lnTo>
                    <a:cubicBezTo>
                      <a:pt x="0" y="396"/>
                      <a:pt x="31" y="426"/>
                      <a:pt x="31" y="426"/>
                    </a:cubicBezTo>
                    <a:lnTo>
                      <a:pt x="61" y="457"/>
                    </a:lnTo>
                    <a:cubicBezTo>
                      <a:pt x="122" y="517"/>
                      <a:pt x="152" y="517"/>
                      <a:pt x="183" y="548"/>
                    </a:cubicBezTo>
                    <a:lnTo>
                      <a:pt x="152" y="548"/>
                    </a:lnTo>
                    <a:cubicBezTo>
                      <a:pt x="152" y="578"/>
                      <a:pt x="183" y="578"/>
                      <a:pt x="183" y="609"/>
                    </a:cubicBezTo>
                    <a:cubicBezTo>
                      <a:pt x="183" y="609"/>
                      <a:pt x="196" y="636"/>
                      <a:pt x="223" y="636"/>
                    </a:cubicBezTo>
                    <a:cubicBezTo>
                      <a:pt x="237" y="636"/>
                      <a:pt x="253" y="629"/>
                      <a:pt x="274" y="609"/>
                    </a:cubicBezTo>
                    <a:cubicBezTo>
                      <a:pt x="365" y="609"/>
                      <a:pt x="365" y="578"/>
                      <a:pt x="365" y="578"/>
                    </a:cubicBezTo>
                    <a:lnTo>
                      <a:pt x="365" y="558"/>
                    </a:lnTo>
                    <a:lnTo>
                      <a:pt x="365" y="558"/>
                    </a:lnTo>
                    <a:lnTo>
                      <a:pt x="426" y="517"/>
                    </a:lnTo>
                    <a:cubicBezTo>
                      <a:pt x="426" y="457"/>
                      <a:pt x="456" y="457"/>
                      <a:pt x="456" y="426"/>
                    </a:cubicBezTo>
                    <a:cubicBezTo>
                      <a:pt x="456" y="396"/>
                      <a:pt x="456" y="396"/>
                      <a:pt x="487" y="365"/>
                    </a:cubicBezTo>
                    <a:lnTo>
                      <a:pt x="487" y="274"/>
                    </a:lnTo>
                    <a:lnTo>
                      <a:pt x="487" y="213"/>
                    </a:lnTo>
                    <a:cubicBezTo>
                      <a:pt x="487" y="153"/>
                      <a:pt x="487" y="153"/>
                      <a:pt x="456" y="122"/>
                    </a:cubicBezTo>
                    <a:lnTo>
                      <a:pt x="426" y="92"/>
                    </a:lnTo>
                    <a:lnTo>
                      <a:pt x="365" y="61"/>
                    </a:lnTo>
                    <a:cubicBezTo>
                      <a:pt x="335" y="61"/>
                      <a:pt x="335" y="61"/>
                      <a:pt x="304" y="1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739" name="Google Shape;2739;p19"/>
              <p:cNvSpPr/>
              <p:nvPr/>
            </p:nvSpPr>
            <p:spPr>
              <a:xfrm>
                <a:off x="1494300" y="4366593"/>
                <a:ext cx="16240" cy="19256"/>
              </a:xfrm>
              <a:custGeom>
                <a:rect b="b" l="l" r="r" t="t"/>
                <a:pathLst>
                  <a:path extrusionOk="0" h="830" w="700">
                    <a:moveTo>
                      <a:pt x="0" y="769"/>
                    </a:moveTo>
                    <a:lnTo>
                      <a:pt x="0" y="830"/>
                    </a:lnTo>
                    <a:lnTo>
                      <a:pt x="31" y="830"/>
                    </a:lnTo>
                    <a:lnTo>
                      <a:pt x="0" y="769"/>
                    </a:lnTo>
                    <a:close/>
                    <a:moveTo>
                      <a:pt x="413" y="1"/>
                    </a:moveTo>
                    <a:cubicBezTo>
                      <a:pt x="397" y="1"/>
                      <a:pt x="382" y="3"/>
                      <a:pt x="365" y="9"/>
                    </a:cubicBezTo>
                    <a:cubicBezTo>
                      <a:pt x="304" y="9"/>
                      <a:pt x="183" y="39"/>
                      <a:pt x="152" y="100"/>
                    </a:cubicBezTo>
                    <a:cubicBezTo>
                      <a:pt x="122" y="131"/>
                      <a:pt x="61" y="161"/>
                      <a:pt x="61" y="191"/>
                    </a:cubicBezTo>
                    <a:cubicBezTo>
                      <a:pt x="31" y="252"/>
                      <a:pt x="31" y="283"/>
                      <a:pt x="0" y="313"/>
                    </a:cubicBezTo>
                    <a:lnTo>
                      <a:pt x="0" y="404"/>
                    </a:lnTo>
                    <a:lnTo>
                      <a:pt x="0" y="435"/>
                    </a:lnTo>
                    <a:lnTo>
                      <a:pt x="0" y="495"/>
                    </a:lnTo>
                    <a:lnTo>
                      <a:pt x="0" y="617"/>
                    </a:lnTo>
                    <a:lnTo>
                      <a:pt x="0" y="647"/>
                    </a:lnTo>
                    <a:lnTo>
                      <a:pt x="0" y="708"/>
                    </a:lnTo>
                    <a:cubicBezTo>
                      <a:pt x="0" y="739"/>
                      <a:pt x="31" y="769"/>
                      <a:pt x="31" y="830"/>
                    </a:cubicBezTo>
                    <a:lnTo>
                      <a:pt x="183" y="830"/>
                    </a:lnTo>
                    <a:cubicBezTo>
                      <a:pt x="183" y="830"/>
                      <a:pt x="213" y="830"/>
                      <a:pt x="274" y="769"/>
                    </a:cubicBezTo>
                    <a:lnTo>
                      <a:pt x="304" y="769"/>
                    </a:lnTo>
                    <a:cubicBezTo>
                      <a:pt x="304" y="769"/>
                      <a:pt x="335" y="769"/>
                      <a:pt x="335" y="739"/>
                    </a:cubicBezTo>
                    <a:cubicBezTo>
                      <a:pt x="365" y="739"/>
                      <a:pt x="395" y="708"/>
                      <a:pt x="456" y="708"/>
                    </a:cubicBezTo>
                    <a:lnTo>
                      <a:pt x="487" y="647"/>
                    </a:lnTo>
                    <a:cubicBezTo>
                      <a:pt x="517" y="617"/>
                      <a:pt x="547" y="617"/>
                      <a:pt x="608" y="587"/>
                    </a:cubicBezTo>
                    <a:lnTo>
                      <a:pt x="639" y="556"/>
                    </a:lnTo>
                    <a:cubicBezTo>
                      <a:pt x="699" y="465"/>
                      <a:pt x="699" y="404"/>
                      <a:pt x="699" y="313"/>
                    </a:cubicBezTo>
                    <a:cubicBezTo>
                      <a:pt x="699" y="283"/>
                      <a:pt x="699" y="252"/>
                      <a:pt x="669" y="191"/>
                    </a:cubicBezTo>
                    <a:cubicBezTo>
                      <a:pt x="669" y="161"/>
                      <a:pt x="639" y="131"/>
                      <a:pt x="608" y="100"/>
                    </a:cubicBezTo>
                    <a:cubicBezTo>
                      <a:pt x="534" y="51"/>
                      <a:pt x="480" y="1"/>
                      <a:pt x="413" y="1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740" name="Google Shape;2740;p19"/>
              <p:cNvSpPr/>
              <p:nvPr/>
            </p:nvSpPr>
            <p:spPr>
              <a:xfrm>
                <a:off x="1545062" y="4377358"/>
                <a:ext cx="24708" cy="19790"/>
              </a:xfrm>
              <a:custGeom>
                <a:rect b="b" l="l" r="r" t="t"/>
                <a:pathLst>
                  <a:path extrusionOk="0" h="853" w="1065">
                    <a:moveTo>
                      <a:pt x="730" y="1"/>
                    </a:moveTo>
                    <a:cubicBezTo>
                      <a:pt x="639" y="1"/>
                      <a:pt x="609" y="1"/>
                      <a:pt x="548" y="62"/>
                    </a:cubicBezTo>
                    <a:cubicBezTo>
                      <a:pt x="548" y="62"/>
                      <a:pt x="487" y="62"/>
                      <a:pt x="487" y="92"/>
                    </a:cubicBezTo>
                    <a:lnTo>
                      <a:pt x="396" y="214"/>
                    </a:lnTo>
                    <a:lnTo>
                      <a:pt x="335" y="244"/>
                    </a:lnTo>
                    <a:cubicBezTo>
                      <a:pt x="335" y="214"/>
                      <a:pt x="396" y="214"/>
                      <a:pt x="396" y="153"/>
                    </a:cubicBezTo>
                    <a:lnTo>
                      <a:pt x="396" y="153"/>
                    </a:lnTo>
                    <a:cubicBezTo>
                      <a:pt x="335" y="214"/>
                      <a:pt x="305" y="275"/>
                      <a:pt x="274" y="305"/>
                    </a:cubicBezTo>
                    <a:cubicBezTo>
                      <a:pt x="244" y="366"/>
                      <a:pt x="244" y="396"/>
                      <a:pt x="183" y="427"/>
                    </a:cubicBezTo>
                    <a:cubicBezTo>
                      <a:pt x="153" y="457"/>
                      <a:pt x="153" y="518"/>
                      <a:pt x="122" y="518"/>
                    </a:cubicBezTo>
                    <a:lnTo>
                      <a:pt x="92" y="548"/>
                    </a:lnTo>
                    <a:cubicBezTo>
                      <a:pt x="98" y="542"/>
                      <a:pt x="99" y="539"/>
                      <a:pt x="98" y="539"/>
                    </a:cubicBezTo>
                    <a:cubicBezTo>
                      <a:pt x="92" y="539"/>
                      <a:pt x="66" y="557"/>
                      <a:pt x="71" y="557"/>
                    </a:cubicBezTo>
                    <a:cubicBezTo>
                      <a:pt x="73" y="557"/>
                      <a:pt x="79" y="555"/>
                      <a:pt x="92" y="548"/>
                    </a:cubicBezTo>
                    <a:lnTo>
                      <a:pt x="92" y="548"/>
                    </a:lnTo>
                    <a:lnTo>
                      <a:pt x="31" y="579"/>
                    </a:lnTo>
                    <a:cubicBezTo>
                      <a:pt x="1" y="609"/>
                      <a:pt x="1" y="670"/>
                      <a:pt x="1" y="700"/>
                    </a:cubicBezTo>
                    <a:cubicBezTo>
                      <a:pt x="62" y="761"/>
                      <a:pt x="92" y="822"/>
                      <a:pt x="122" y="822"/>
                    </a:cubicBezTo>
                    <a:cubicBezTo>
                      <a:pt x="214" y="852"/>
                      <a:pt x="274" y="852"/>
                      <a:pt x="366" y="852"/>
                    </a:cubicBezTo>
                    <a:lnTo>
                      <a:pt x="487" y="852"/>
                    </a:lnTo>
                    <a:cubicBezTo>
                      <a:pt x="548" y="852"/>
                      <a:pt x="578" y="852"/>
                      <a:pt x="609" y="822"/>
                    </a:cubicBezTo>
                    <a:cubicBezTo>
                      <a:pt x="700" y="761"/>
                      <a:pt x="730" y="761"/>
                      <a:pt x="791" y="730"/>
                    </a:cubicBezTo>
                    <a:cubicBezTo>
                      <a:pt x="791" y="730"/>
                      <a:pt x="852" y="730"/>
                      <a:pt x="852" y="700"/>
                    </a:cubicBezTo>
                    <a:lnTo>
                      <a:pt x="882" y="700"/>
                    </a:lnTo>
                    <a:cubicBezTo>
                      <a:pt x="943" y="639"/>
                      <a:pt x="1004" y="609"/>
                      <a:pt x="1034" y="548"/>
                    </a:cubicBezTo>
                    <a:cubicBezTo>
                      <a:pt x="1065" y="457"/>
                      <a:pt x="1065" y="427"/>
                      <a:pt x="1065" y="366"/>
                    </a:cubicBezTo>
                    <a:cubicBezTo>
                      <a:pt x="1065" y="275"/>
                      <a:pt x="1065" y="244"/>
                      <a:pt x="1034" y="153"/>
                    </a:cubicBezTo>
                    <a:cubicBezTo>
                      <a:pt x="1004" y="92"/>
                      <a:pt x="973" y="92"/>
                      <a:pt x="913" y="62"/>
                    </a:cubicBezTo>
                    <a:cubicBezTo>
                      <a:pt x="852" y="1"/>
                      <a:pt x="791" y="1"/>
                      <a:pt x="730" y="1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741" name="Google Shape;2741;p19"/>
              <p:cNvSpPr/>
              <p:nvPr/>
            </p:nvSpPr>
            <p:spPr>
              <a:xfrm>
                <a:off x="1403333" y="4356919"/>
                <a:ext cx="24708" cy="18630"/>
              </a:xfrm>
              <a:custGeom>
                <a:rect b="b" l="l" r="r" t="t"/>
                <a:pathLst>
                  <a:path extrusionOk="0" h="803" w="1065">
                    <a:moveTo>
                      <a:pt x="354" y="556"/>
                    </a:moveTo>
                    <a:cubicBezTo>
                      <a:pt x="366" y="559"/>
                      <a:pt x="379" y="563"/>
                      <a:pt x="391" y="566"/>
                    </a:cubicBezTo>
                    <a:lnTo>
                      <a:pt x="391" y="566"/>
                    </a:lnTo>
                    <a:cubicBezTo>
                      <a:pt x="394" y="569"/>
                      <a:pt x="395" y="573"/>
                      <a:pt x="395" y="578"/>
                    </a:cubicBezTo>
                    <a:cubicBezTo>
                      <a:pt x="382" y="578"/>
                      <a:pt x="372" y="577"/>
                      <a:pt x="363" y="574"/>
                    </a:cubicBezTo>
                    <a:lnTo>
                      <a:pt x="363" y="574"/>
                    </a:lnTo>
                    <a:lnTo>
                      <a:pt x="354" y="556"/>
                    </a:lnTo>
                    <a:close/>
                    <a:moveTo>
                      <a:pt x="639" y="1"/>
                    </a:moveTo>
                    <a:cubicBezTo>
                      <a:pt x="608" y="1"/>
                      <a:pt x="547" y="1"/>
                      <a:pt x="487" y="61"/>
                    </a:cubicBezTo>
                    <a:cubicBezTo>
                      <a:pt x="456" y="61"/>
                      <a:pt x="426" y="92"/>
                      <a:pt x="395" y="122"/>
                    </a:cubicBezTo>
                    <a:lnTo>
                      <a:pt x="426" y="92"/>
                    </a:lnTo>
                    <a:lnTo>
                      <a:pt x="426" y="92"/>
                    </a:lnTo>
                    <a:cubicBezTo>
                      <a:pt x="391" y="103"/>
                      <a:pt x="360" y="115"/>
                      <a:pt x="334" y="130"/>
                    </a:cubicBezTo>
                    <a:lnTo>
                      <a:pt x="334" y="130"/>
                    </a:lnTo>
                    <a:cubicBezTo>
                      <a:pt x="296" y="139"/>
                      <a:pt x="263" y="152"/>
                      <a:pt x="243" y="152"/>
                    </a:cubicBezTo>
                    <a:cubicBezTo>
                      <a:pt x="183" y="152"/>
                      <a:pt x="183" y="213"/>
                      <a:pt x="152" y="213"/>
                    </a:cubicBezTo>
                    <a:cubicBezTo>
                      <a:pt x="122" y="213"/>
                      <a:pt x="122" y="213"/>
                      <a:pt x="91" y="244"/>
                    </a:cubicBezTo>
                    <a:lnTo>
                      <a:pt x="31" y="274"/>
                    </a:lnTo>
                    <a:cubicBezTo>
                      <a:pt x="0" y="335"/>
                      <a:pt x="0" y="365"/>
                      <a:pt x="0" y="396"/>
                    </a:cubicBezTo>
                    <a:cubicBezTo>
                      <a:pt x="91" y="426"/>
                      <a:pt x="91" y="487"/>
                      <a:pt x="122" y="487"/>
                    </a:cubicBezTo>
                    <a:cubicBezTo>
                      <a:pt x="148" y="513"/>
                      <a:pt x="219" y="517"/>
                      <a:pt x="277" y="537"/>
                    </a:cubicBezTo>
                    <a:lnTo>
                      <a:pt x="277" y="537"/>
                    </a:lnTo>
                    <a:cubicBezTo>
                      <a:pt x="285" y="559"/>
                      <a:pt x="304" y="578"/>
                      <a:pt x="304" y="578"/>
                    </a:cubicBezTo>
                    <a:lnTo>
                      <a:pt x="426" y="700"/>
                    </a:lnTo>
                    <a:cubicBezTo>
                      <a:pt x="456" y="730"/>
                      <a:pt x="487" y="791"/>
                      <a:pt x="547" y="791"/>
                    </a:cubicBezTo>
                    <a:cubicBezTo>
                      <a:pt x="572" y="799"/>
                      <a:pt x="598" y="803"/>
                      <a:pt x="626" y="803"/>
                    </a:cubicBezTo>
                    <a:cubicBezTo>
                      <a:pt x="702" y="803"/>
                      <a:pt x="785" y="775"/>
                      <a:pt x="851" y="730"/>
                    </a:cubicBezTo>
                    <a:lnTo>
                      <a:pt x="942" y="639"/>
                    </a:lnTo>
                    <a:cubicBezTo>
                      <a:pt x="1003" y="578"/>
                      <a:pt x="1034" y="548"/>
                      <a:pt x="1034" y="517"/>
                    </a:cubicBezTo>
                    <a:cubicBezTo>
                      <a:pt x="1064" y="396"/>
                      <a:pt x="1034" y="274"/>
                      <a:pt x="1003" y="213"/>
                    </a:cubicBezTo>
                    <a:cubicBezTo>
                      <a:pt x="942" y="122"/>
                      <a:pt x="882" y="61"/>
                      <a:pt x="760" y="1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742" name="Google Shape;2742;p19"/>
              <p:cNvSpPr/>
              <p:nvPr/>
            </p:nvSpPr>
            <p:spPr>
              <a:xfrm>
                <a:off x="1410386" y="4337176"/>
                <a:ext cx="14129" cy="11298"/>
              </a:xfrm>
              <a:custGeom>
                <a:rect b="b" l="l" r="r" t="t"/>
                <a:pathLst>
                  <a:path extrusionOk="0" h="487" w="609">
                    <a:moveTo>
                      <a:pt x="274" y="0"/>
                    </a:moveTo>
                    <a:cubicBezTo>
                      <a:pt x="243" y="0"/>
                      <a:pt x="183" y="0"/>
                      <a:pt x="183" y="31"/>
                    </a:cubicBezTo>
                    <a:cubicBezTo>
                      <a:pt x="152" y="31"/>
                      <a:pt x="152" y="61"/>
                      <a:pt x="122" y="61"/>
                    </a:cubicBezTo>
                    <a:cubicBezTo>
                      <a:pt x="91" y="122"/>
                      <a:pt x="91" y="122"/>
                      <a:pt x="91" y="152"/>
                    </a:cubicBezTo>
                    <a:cubicBezTo>
                      <a:pt x="91" y="163"/>
                      <a:pt x="84" y="174"/>
                      <a:pt x="74" y="183"/>
                    </a:cubicBezTo>
                    <a:lnTo>
                      <a:pt x="0" y="183"/>
                    </a:lnTo>
                    <a:lnTo>
                      <a:pt x="0" y="213"/>
                    </a:lnTo>
                    <a:lnTo>
                      <a:pt x="0" y="274"/>
                    </a:lnTo>
                    <a:lnTo>
                      <a:pt x="0" y="304"/>
                    </a:lnTo>
                    <a:lnTo>
                      <a:pt x="0" y="335"/>
                    </a:lnTo>
                    <a:lnTo>
                      <a:pt x="0" y="365"/>
                    </a:lnTo>
                    <a:cubicBezTo>
                      <a:pt x="31" y="365"/>
                      <a:pt x="31" y="365"/>
                      <a:pt x="91" y="426"/>
                    </a:cubicBezTo>
                    <a:cubicBezTo>
                      <a:pt x="91" y="426"/>
                      <a:pt x="91" y="426"/>
                      <a:pt x="91" y="426"/>
                    </a:cubicBezTo>
                    <a:lnTo>
                      <a:pt x="91" y="426"/>
                    </a:lnTo>
                    <a:cubicBezTo>
                      <a:pt x="122" y="456"/>
                      <a:pt x="152" y="456"/>
                      <a:pt x="152" y="456"/>
                    </a:cubicBezTo>
                    <a:cubicBezTo>
                      <a:pt x="183" y="487"/>
                      <a:pt x="213" y="487"/>
                      <a:pt x="274" y="487"/>
                    </a:cubicBezTo>
                    <a:cubicBezTo>
                      <a:pt x="274" y="487"/>
                      <a:pt x="256" y="487"/>
                      <a:pt x="248" y="474"/>
                    </a:cubicBezTo>
                    <a:lnTo>
                      <a:pt x="248" y="474"/>
                    </a:lnTo>
                    <a:cubicBezTo>
                      <a:pt x="276" y="487"/>
                      <a:pt x="281" y="487"/>
                      <a:pt x="304" y="487"/>
                    </a:cubicBezTo>
                    <a:lnTo>
                      <a:pt x="365" y="487"/>
                    </a:lnTo>
                    <a:cubicBezTo>
                      <a:pt x="426" y="487"/>
                      <a:pt x="456" y="487"/>
                      <a:pt x="487" y="456"/>
                    </a:cubicBezTo>
                    <a:cubicBezTo>
                      <a:pt x="517" y="456"/>
                      <a:pt x="517" y="426"/>
                      <a:pt x="517" y="426"/>
                    </a:cubicBezTo>
                    <a:cubicBezTo>
                      <a:pt x="608" y="335"/>
                      <a:pt x="608" y="274"/>
                      <a:pt x="608" y="183"/>
                    </a:cubicBezTo>
                    <a:cubicBezTo>
                      <a:pt x="608" y="152"/>
                      <a:pt x="578" y="122"/>
                      <a:pt x="517" y="61"/>
                    </a:cubicBezTo>
                    <a:lnTo>
                      <a:pt x="487" y="31"/>
                    </a:lnTo>
                    <a:cubicBezTo>
                      <a:pt x="487" y="31"/>
                      <a:pt x="456" y="0"/>
                      <a:pt x="426" y="0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743" name="Google Shape;2743;p19"/>
              <p:cNvSpPr/>
              <p:nvPr/>
            </p:nvSpPr>
            <p:spPr>
              <a:xfrm>
                <a:off x="1353963" y="4418260"/>
                <a:ext cx="14129" cy="18050"/>
              </a:xfrm>
              <a:custGeom>
                <a:rect b="b" l="l" r="r" t="t"/>
                <a:pathLst>
                  <a:path extrusionOk="0" h="778" w="609">
                    <a:moveTo>
                      <a:pt x="183" y="1"/>
                    </a:moveTo>
                    <a:cubicBezTo>
                      <a:pt x="153" y="1"/>
                      <a:pt x="153" y="1"/>
                      <a:pt x="122" y="31"/>
                    </a:cubicBezTo>
                    <a:cubicBezTo>
                      <a:pt x="92" y="31"/>
                      <a:pt x="92" y="62"/>
                      <a:pt x="92" y="62"/>
                    </a:cubicBezTo>
                    <a:cubicBezTo>
                      <a:pt x="31" y="123"/>
                      <a:pt x="1" y="183"/>
                      <a:pt x="31" y="214"/>
                    </a:cubicBezTo>
                    <a:cubicBezTo>
                      <a:pt x="31" y="268"/>
                      <a:pt x="31" y="322"/>
                      <a:pt x="74" y="355"/>
                    </a:cubicBezTo>
                    <a:lnTo>
                      <a:pt x="74" y="355"/>
                    </a:lnTo>
                    <a:cubicBezTo>
                      <a:pt x="56" y="392"/>
                      <a:pt x="31" y="437"/>
                      <a:pt x="31" y="457"/>
                    </a:cubicBezTo>
                    <a:cubicBezTo>
                      <a:pt x="31" y="487"/>
                      <a:pt x="1" y="578"/>
                      <a:pt x="1" y="609"/>
                    </a:cubicBezTo>
                    <a:cubicBezTo>
                      <a:pt x="1" y="639"/>
                      <a:pt x="1" y="670"/>
                      <a:pt x="31" y="670"/>
                    </a:cubicBezTo>
                    <a:cubicBezTo>
                      <a:pt x="71" y="751"/>
                      <a:pt x="98" y="778"/>
                      <a:pt x="121" y="778"/>
                    </a:cubicBezTo>
                    <a:cubicBezTo>
                      <a:pt x="132" y="778"/>
                      <a:pt x="142" y="771"/>
                      <a:pt x="153" y="761"/>
                    </a:cubicBezTo>
                    <a:lnTo>
                      <a:pt x="274" y="639"/>
                    </a:lnTo>
                    <a:lnTo>
                      <a:pt x="365" y="548"/>
                    </a:lnTo>
                    <a:lnTo>
                      <a:pt x="365" y="548"/>
                    </a:lnTo>
                    <a:cubicBezTo>
                      <a:pt x="388" y="533"/>
                      <a:pt x="411" y="518"/>
                      <a:pt x="426" y="518"/>
                    </a:cubicBezTo>
                    <a:cubicBezTo>
                      <a:pt x="456" y="518"/>
                      <a:pt x="487" y="487"/>
                      <a:pt x="548" y="457"/>
                    </a:cubicBezTo>
                    <a:lnTo>
                      <a:pt x="578" y="396"/>
                    </a:lnTo>
                    <a:cubicBezTo>
                      <a:pt x="578" y="366"/>
                      <a:pt x="578" y="366"/>
                      <a:pt x="608" y="335"/>
                    </a:cubicBezTo>
                    <a:lnTo>
                      <a:pt x="608" y="274"/>
                    </a:lnTo>
                    <a:lnTo>
                      <a:pt x="608" y="183"/>
                    </a:lnTo>
                    <a:cubicBezTo>
                      <a:pt x="608" y="153"/>
                      <a:pt x="608" y="153"/>
                      <a:pt x="578" y="123"/>
                    </a:cubicBezTo>
                    <a:cubicBezTo>
                      <a:pt x="578" y="62"/>
                      <a:pt x="548" y="62"/>
                      <a:pt x="487" y="31"/>
                    </a:cubicBezTo>
                    <a:cubicBezTo>
                      <a:pt x="487" y="31"/>
                      <a:pt x="456" y="1"/>
                      <a:pt x="426" y="1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744" name="Google Shape;2744;p19"/>
              <p:cNvSpPr/>
              <p:nvPr/>
            </p:nvSpPr>
            <p:spPr>
              <a:xfrm>
                <a:off x="1371595" y="4414733"/>
                <a:ext cx="15544" cy="26471"/>
              </a:xfrm>
              <a:custGeom>
                <a:rect b="b" l="l" r="r" t="t"/>
                <a:pathLst>
                  <a:path extrusionOk="0" h="1141" w="670">
                    <a:moveTo>
                      <a:pt x="365" y="1"/>
                    </a:moveTo>
                    <a:cubicBezTo>
                      <a:pt x="304" y="1"/>
                      <a:pt x="213" y="1"/>
                      <a:pt x="152" y="62"/>
                    </a:cubicBezTo>
                    <a:cubicBezTo>
                      <a:pt x="92" y="153"/>
                      <a:pt x="0" y="214"/>
                      <a:pt x="31" y="335"/>
                    </a:cubicBezTo>
                    <a:cubicBezTo>
                      <a:pt x="31" y="426"/>
                      <a:pt x="31" y="487"/>
                      <a:pt x="61" y="578"/>
                    </a:cubicBezTo>
                    <a:cubicBezTo>
                      <a:pt x="61" y="609"/>
                      <a:pt x="122" y="670"/>
                      <a:pt x="122" y="730"/>
                    </a:cubicBezTo>
                    <a:cubicBezTo>
                      <a:pt x="122" y="791"/>
                      <a:pt x="152" y="822"/>
                      <a:pt x="183" y="913"/>
                    </a:cubicBezTo>
                    <a:cubicBezTo>
                      <a:pt x="183" y="943"/>
                      <a:pt x="213" y="943"/>
                      <a:pt x="213" y="943"/>
                    </a:cubicBezTo>
                    <a:cubicBezTo>
                      <a:pt x="213" y="974"/>
                      <a:pt x="213" y="1034"/>
                      <a:pt x="274" y="1034"/>
                    </a:cubicBezTo>
                    <a:cubicBezTo>
                      <a:pt x="274" y="1094"/>
                      <a:pt x="326" y="1140"/>
                      <a:pt x="362" y="1140"/>
                    </a:cubicBezTo>
                    <a:cubicBezTo>
                      <a:pt x="381" y="1140"/>
                      <a:pt x="396" y="1127"/>
                      <a:pt x="396" y="1095"/>
                    </a:cubicBezTo>
                    <a:cubicBezTo>
                      <a:pt x="396" y="1065"/>
                      <a:pt x="396" y="1065"/>
                      <a:pt x="426" y="1034"/>
                    </a:cubicBezTo>
                    <a:lnTo>
                      <a:pt x="426" y="974"/>
                    </a:lnTo>
                    <a:lnTo>
                      <a:pt x="426" y="943"/>
                    </a:lnTo>
                    <a:cubicBezTo>
                      <a:pt x="456" y="913"/>
                      <a:pt x="456" y="852"/>
                      <a:pt x="487" y="791"/>
                    </a:cubicBezTo>
                    <a:cubicBezTo>
                      <a:pt x="517" y="761"/>
                      <a:pt x="517" y="670"/>
                      <a:pt x="578" y="639"/>
                    </a:cubicBezTo>
                    <a:cubicBezTo>
                      <a:pt x="608" y="578"/>
                      <a:pt x="639" y="487"/>
                      <a:pt x="639" y="426"/>
                    </a:cubicBezTo>
                    <a:cubicBezTo>
                      <a:pt x="669" y="335"/>
                      <a:pt x="639" y="214"/>
                      <a:pt x="608" y="153"/>
                    </a:cubicBezTo>
                    <a:cubicBezTo>
                      <a:pt x="578" y="62"/>
                      <a:pt x="456" y="1"/>
                      <a:pt x="365" y="1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745" name="Google Shape;2745;p19"/>
              <p:cNvSpPr/>
              <p:nvPr/>
            </p:nvSpPr>
            <p:spPr>
              <a:xfrm>
                <a:off x="1399087" y="4421786"/>
                <a:ext cx="11322" cy="17655"/>
              </a:xfrm>
              <a:custGeom>
                <a:rect b="b" l="l" r="r" t="t"/>
                <a:pathLst>
                  <a:path extrusionOk="0" h="761" w="488">
                    <a:moveTo>
                      <a:pt x="214" y="1"/>
                    </a:moveTo>
                    <a:cubicBezTo>
                      <a:pt x="183" y="1"/>
                      <a:pt x="153" y="1"/>
                      <a:pt x="92" y="31"/>
                    </a:cubicBezTo>
                    <a:cubicBezTo>
                      <a:pt x="31" y="62"/>
                      <a:pt x="1" y="153"/>
                      <a:pt x="1" y="244"/>
                    </a:cubicBezTo>
                    <a:lnTo>
                      <a:pt x="1" y="396"/>
                    </a:lnTo>
                    <a:lnTo>
                      <a:pt x="1" y="518"/>
                    </a:lnTo>
                    <a:cubicBezTo>
                      <a:pt x="1" y="548"/>
                      <a:pt x="31" y="609"/>
                      <a:pt x="31" y="639"/>
                    </a:cubicBezTo>
                    <a:lnTo>
                      <a:pt x="31" y="609"/>
                    </a:lnTo>
                    <a:cubicBezTo>
                      <a:pt x="31" y="639"/>
                      <a:pt x="62" y="670"/>
                      <a:pt x="62" y="700"/>
                    </a:cubicBezTo>
                    <a:cubicBezTo>
                      <a:pt x="62" y="761"/>
                      <a:pt x="92" y="761"/>
                      <a:pt x="153" y="761"/>
                    </a:cubicBezTo>
                    <a:cubicBezTo>
                      <a:pt x="153" y="761"/>
                      <a:pt x="153" y="730"/>
                      <a:pt x="183" y="670"/>
                    </a:cubicBezTo>
                    <a:cubicBezTo>
                      <a:pt x="183" y="639"/>
                      <a:pt x="214" y="639"/>
                      <a:pt x="214" y="639"/>
                    </a:cubicBezTo>
                    <a:cubicBezTo>
                      <a:pt x="214" y="639"/>
                      <a:pt x="244" y="639"/>
                      <a:pt x="244" y="609"/>
                    </a:cubicBezTo>
                    <a:lnTo>
                      <a:pt x="305" y="548"/>
                    </a:lnTo>
                    <a:lnTo>
                      <a:pt x="335" y="518"/>
                    </a:lnTo>
                    <a:lnTo>
                      <a:pt x="396" y="457"/>
                    </a:lnTo>
                    <a:cubicBezTo>
                      <a:pt x="487" y="366"/>
                      <a:pt x="487" y="305"/>
                      <a:pt x="487" y="183"/>
                    </a:cubicBezTo>
                    <a:cubicBezTo>
                      <a:pt x="487" y="153"/>
                      <a:pt x="457" y="122"/>
                      <a:pt x="396" y="62"/>
                    </a:cubicBezTo>
                    <a:cubicBezTo>
                      <a:pt x="366" y="31"/>
                      <a:pt x="366" y="31"/>
                      <a:pt x="335" y="31"/>
                    </a:cubicBezTo>
                    <a:cubicBezTo>
                      <a:pt x="305" y="31"/>
                      <a:pt x="244" y="1"/>
                      <a:pt x="214" y="1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746" name="Google Shape;2746;p19"/>
              <p:cNvSpPr/>
              <p:nvPr/>
            </p:nvSpPr>
            <p:spPr>
              <a:xfrm>
                <a:off x="1420965" y="4408098"/>
                <a:ext cx="18351" cy="26286"/>
              </a:xfrm>
              <a:custGeom>
                <a:rect b="b" l="l" r="r" t="t"/>
                <a:pathLst>
                  <a:path extrusionOk="0" h="1133" w="791">
                    <a:moveTo>
                      <a:pt x="475" y="1"/>
                    </a:moveTo>
                    <a:cubicBezTo>
                      <a:pt x="449" y="1"/>
                      <a:pt x="422" y="4"/>
                      <a:pt x="395" y="13"/>
                    </a:cubicBezTo>
                    <a:cubicBezTo>
                      <a:pt x="304" y="44"/>
                      <a:pt x="243" y="105"/>
                      <a:pt x="182" y="165"/>
                    </a:cubicBezTo>
                    <a:cubicBezTo>
                      <a:pt x="182" y="196"/>
                      <a:pt x="152" y="257"/>
                      <a:pt x="152" y="287"/>
                    </a:cubicBezTo>
                    <a:cubicBezTo>
                      <a:pt x="122" y="348"/>
                      <a:pt x="122" y="409"/>
                      <a:pt x="91" y="469"/>
                    </a:cubicBezTo>
                    <a:cubicBezTo>
                      <a:pt x="91" y="500"/>
                      <a:pt x="31" y="591"/>
                      <a:pt x="31" y="652"/>
                    </a:cubicBezTo>
                    <a:lnTo>
                      <a:pt x="31" y="712"/>
                    </a:lnTo>
                    <a:cubicBezTo>
                      <a:pt x="0" y="804"/>
                      <a:pt x="0" y="895"/>
                      <a:pt x="0" y="1016"/>
                    </a:cubicBezTo>
                    <a:cubicBezTo>
                      <a:pt x="22" y="1082"/>
                      <a:pt x="76" y="1132"/>
                      <a:pt x="115" y="1132"/>
                    </a:cubicBezTo>
                    <a:cubicBezTo>
                      <a:pt x="130" y="1132"/>
                      <a:pt x="144" y="1125"/>
                      <a:pt x="152" y="1108"/>
                    </a:cubicBezTo>
                    <a:cubicBezTo>
                      <a:pt x="240" y="1049"/>
                      <a:pt x="300" y="1019"/>
                      <a:pt x="385" y="935"/>
                    </a:cubicBezTo>
                    <a:lnTo>
                      <a:pt x="385" y="935"/>
                    </a:lnTo>
                    <a:cubicBezTo>
                      <a:pt x="422" y="915"/>
                      <a:pt x="448" y="884"/>
                      <a:pt x="486" y="864"/>
                    </a:cubicBezTo>
                    <a:cubicBezTo>
                      <a:pt x="547" y="804"/>
                      <a:pt x="578" y="804"/>
                      <a:pt x="578" y="773"/>
                    </a:cubicBezTo>
                    <a:cubicBezTo>
                      <a:pt x="608" y="743"/>
                      <a:pt x="638" y="712"/>
                      <a:pt x="699" y="621"/>
                    </a:cubicBezTo>
                    <a:cubicBezTo>
                      <a:pt x="730" y="591"/>
                      <a:pt x="730" y="561"/>
                      <a:pt x="760" y="500"/>
                    </a:cubicBezTo>
                    <a:cubicBezTo>
                      <a:pt x="790" y="439"/>
                      <a:pt x="790" y="348"/>
                      <a:pt x="790" y="257"/>
                    </a:cubicBezTo>
                    <a:cubicBezTo>
                      <a:pt x="760" y="165"/>
                      <a:pt x="730" y="105"/>
                      <a:pt x="638" y="44"/>
                    </a:cubicBezTo>
                    <a:cubicBezTo>
                      <a:pt x="595" y="22"/>
                      <a:pt x="537" y="1"/>
                      <a:pt x="475" y="1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747" name="Google Shape;2747;p19"/>
              <p:cNvSpPr/>
              <p:nvPr/>
            </p:nvSpPr>
            <p:spPr>
              <a:xfrm>
                <a:off x="1445626" y="4404873"/>
                <a:ext cx="10602" cy="20300"/>
              </a:xfrm>
              <a:custGeom>
                <a:rect b="b" l="l" r="r" t="t"/>
                <a:pathLst>
                  <a:path extrusionOk="0" h="875" w="457">
                    <a:moveTo>
                      <a:pt x="275" y="0"/>
                    </a:moveTo>
                    <a:cubicBezTo>
                      <a:pt x="123" y="0"/>
                      <a:pt x="1" y="152"/>
                      <a:pt x="31" y="274"/>
                    </a:cubicBezTo>
                    <a:cubicBezTo>
                      <a:pt x="92" y="335"/>
                      <a:pt x="123" y="456"/>
                      <a:pt x="123" y="548"/>
                    </a:cubicBezTo>
                    <a:cubicBezTo>
                      <a:pt x="153" y="608"/>
                      <a:pt x="183" y="730"/>
                      <a:pt x="244" y="791"/>
                    </a:cubicBezTo>
                    <a:cubicBezTo>
                      <a:pt x="244" y="851"/>
                      <a:pt x="275" y="851"/>
                      <a:pt x="305" y="851"/>
                    </a:cubicBezTo>
                    <a:cubicBezTo>
                      <a:pt x="320" y="867"/>
                      <a:pt x="328" y="874"/>
                      <a:pt x="339" y="874"/>
                    </a:cubicBezTo>
                    <a:cubicBezTo>
                      <a:pt x="351" y="874"/>
                      <a:pt x="366" y="867"/>
                      <a:pt x="396" y="851"/>
                    </a:cubicBezTo>
                    <a:cubicBezTo>
                      <a:pt x="427" y="760"/>
                      <a:pt x="427" y="639"/>
                      <a:pt x="457" y="578"/>
                    </a:cubicBezTo>
                    <a:lnTo>
                      <a:pt x="457" y="304"/>
                    </a:lnTo>
                    <a:cubicBezTo>
                      <a:pt x="457" y="244"/>
                      <a:pt x="457" y="152"/>
                      <a:pt x="427" y="92"/>
                    </a:cubicBezTo>
                    <a:cubicBezTo>
                      <a:pt x="396" y="31"/>
                      <a:pt x="335" y="0"/>
                      <a:pt x="275" y="0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748" name="Google Shape;2748;p19"/>
              <p:cNvSpPr/>
              <p:nvPr/>
            </p:nvSpPr>
            <p:spPr>
              <a:xfrm>
                <a:off x="1459036" y="4382300"/>
                <a:ext cx="14129" cy="25520"/>
              </a:xfrm>
              <a:custGeom>
                <a:rect b="b" l="l" r="r" t="t"/>
                <a:pathLst>
                  <a:path extrusionOk="0" h="1100" w="609">
                    <a:moveTo>
                      <a:pt x="335" y="1"/>
                    </a:moveTo>
                    <a:cubicBezTo>
                      <a:pt x="274" y="1"/>
                      <a:pt x="183" y="1"/>
                      <a:pt x="122" y="62"/>
                    </a:cubicBezTo>
                    <a:cubicBezTo>
                      <a:pt x="31" y="153"/>
                      <a:pt x="0" y="214"/>
                      <a:pt x="0" y="305"/>
                    </a:cubicBezTo>
                    <a:lnTo>
                      <a:pt x="0" y="487"/>
                    </a:lnTo>
                    <a:lnTo>
                      <a:pt x="0" y="669"/>
                    </a:lnTo>
                    <a:cubicBezTo>
                      <a:pt x="0" y="761"/>
                      <a:pt x="31" y="852"/>
                      <a:pt x="61" y="913"/>
                    </a:cubicBezTo>
                    <a:lnTo>
                      <a:pt x="122" y="943"/>
                    </a:lnTo>
                    <a:cubicBezTo>
                      <a:pt x="122" y="973"/>
                      <a:pt x="152" y="1004"/>
                      <a:pt x="152" y="1065"/>
                    </a:cubicBezTo>
                    <a:cubicBezTo>
                      <a:pt x="165" y="1090"/>
                      <a:pt x="189" y="1100"/>
                      <a:pt x="212" y="1100"/>
                    </a:cubicBezTo>
                    <a:cubicBezTo>
                      <a:pt x="244" y="1100"/>
                      <a:pt x="274" y="1082"/>
                      <a:pt x="274" y="1065"/>
                    </a:cubicBezTo>
                    <a:cubicBezTo>
                      <a:pt x="274" y="1004"/>
                      <a:pt x="274" y="1004"/>
                      <a:pt x="304" y="973"/>
                    </a:cubicBezTo>
                    <a:lnTo>
                      <a:pt x="335" y="943"/>
                    </a:lnTo>
                    <a:cubicBezTo>
                      <a:pt x="365" y="913"/>
                      <a:pt x="396" y="821"/>
                      <a:pt x="456" y="791"/>
                    </a:cubicBezTo>
                    <a:lnTo>
                      <a:pt x="578" y="548"/>
                    </a:lnTo>
                    <a:cubicBezTo>
                      <a:pt x="608" y="487"/>
                      <a:pt x="608" y="457"/>
                      <a:pt x="608" y="366"/>
                    </a:cubicBezTo>
                    <a:cubicBezTo>
                      <a:pt x="608" y="305"/>
                      <a:pt x="608" y="214"/>
                      <a:pt x="578" y="153"/>
                    </a:cubicBezTo>
                    <a:cubicBezTo>
                      <a:pt x="517" y="62"/>
                      <a:pt x="456" y="31"/>
                      <a:pt x="335" y="1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749" name="Google Shape;2749;p19"/>
              <p:cNvSpPr/>
              <p:nvPr/>
            </p:nvSpPr>
            <p:spPr>
              <a:xfrm>
                <a:off x="1336331" y="4402043"/>
                <a:ext cx="21878" cy="14848"/>
              </a:xfrm>
              <a:custGeom>
                <a:rect b="b" l="l" r="r" t="t"/>
                <a:pathLst>
                  <a:path extrusionOk="0" h="640" w="943">
                    <a:moveTo>
                      <a:pt x="609" y="1"/>
                    </a:moveTo>
                    <a:cubicBezTo>
                      <a:pt x="578" y="1"/>
                      <a:pt x="487" y="1"/>
                      <a:pt x="457" y="62"/>
                    </a:cubicBezTo>
                    <a:cubicBezTo>
                      <a:pt x="426" y="62"/>
                      <a:pt x="426" y="92"/>
                      <a:pt x="396" y="122"/>
                    </a:cubicBezTo>
                    <a:cubicBezTo>
                      <a:pt x="396" y="122"/>
                      <a:pt x="396" y="153"/>
                      <a:pt x="335" y="153"/>
                    </a:cubicBezTo>
                    <a:cubicBezTo>
                      <a:pt x="335" y="153"/>
                      <a:pt x="305" y="214"/>
                      <a:pt x="305" y="244"/>
                    </a:cubicBezTo>
                    <a:cubicBezTo>
                      <a:pt x="305" y="272"/>
                      <a:pt x="278" y="274"/>
                      <a:pt x="275" y="299"/>
                    </a:cubicBezTo>
                    <a:lnTo>
                      <a:pt x="275" y="299"/>
                    </a:lnTo>
                    <a:cubicBezTo>
                      <a:pt x="253" y="317"/>
                      <a:pt x="224" y="338"/>
                      <a:pt x="183" y="366"/>
                    </a:cubicBezTo>
                    <a:lnTo>
                      <a:pt x="122" y="426"/>
                    </a:lnTo>
                    <a:lnTo>
                      <a:pt x="92" y="457"/>
                    </a:lnTo>
                    <a:cubicBezTo>
                      <a:pt x="31" y="518"/>
                      <a:pt x="1" y="548"/>
                      <a:pt x="31" y="578"/>
                    </a:cubicBezTo>
                    <a:cubicBezTo>
                      <a:pt x="122" y="578"/>
                      <a:pt x="153" y="609"/>
                      <a:pt x="183" y="609"/>
                    </a:cubicBezTo>
                    <a:lnTo>
                      <a:pt x="396" y="609"/>
                    </a:lnTo>
                    <a:cubicBezTo>
                      <a:pt x="417" y="609"/>
                      <a:pt x="442" y="605"/>
                      <a:pt x="468" y="600"/>
                    </a:cubicBezTo>
                    <a:lnTo>
                      <a:pt x="468" y="600"/>
                    </a:lnTo>
                    <a:cubicBezTo>
                      <a:pt x="516" y="626"/>
                      <a:pt x="569" y="639"/>
                      <a:pt x="609" y="639"/>
                    </a:cubicBezTo>
                    <a:lnTo>
                      <a:pt x="730" y="639"/>
                    </a:lnTo>
                    <a:cubicBezTo>
                      <a:pt x="791" y="639"/>
                      <a:pt x="882" y="578"/>
                      <a:pt x="913" y="518"/>
                    </a:cubicBezTo>
                    <a:cubicBezTo>
                      <a:pt x="943" y="457"/>
                      <a:pt x="943" y="396"/>
                      <a:pt x="943" y="366"/>
                    </a:cubicBezTo>
                    <a:cubicBezTo>
                      <a:pt x="943" y="305"/>
                      <a:pt x="943" y="274"/>
                      <a:pt x="913" y="244"/>
                    </a:cubicBezTo>
                    <a:cubicBezTo>
                      <a:pt x="913" y="214"/>
                      <a:pt x="882" y="153"/>
                      <a:pt x="852" y="122"/>
                    </a:cubicBezTo>
                    <a:cubicBezTo>
                      <a:pt x="791" y="92"/>
                      <a:pt x="761" y="92"/>
                      <a:pt x="730" y="62"/>
                    </a:cubicBezTo>
                    <a:cubicBezTo>
                      <a:pt x="700" y="62"/>
                      <a:pt x="639" y="1"/>
                      <a:pt x="609" y="1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750" name="Google Shape;2750;p19"/>
              <p:cNvSpPr/>
              <p:nvPr/>
            </p:nvSpPr>
            <p:spPr>
              <a:xfrm>
                <a:off x="1349741" y="4386429"/>
                <a:ext cx="29626" cy="14245"/>
              </a:xfrm>
              <a:custGeom>
                <a:rect b="b" l="l" r="r" t="t"/>
                <a:pathLst>
                  <a:path extrusionOk="0" h="614" w="1277">
                    <a:moveTo>
                      <a:pt x="958" y="0"/>
                    </a:moveTo>
                    <a:cubicBezTo>
                      <a:pt x="909" y="0"/>
                      <a:pt x="859" y="10"/>
                      <a:pt x="821" y="36"/>
                    </a:cubicBezTo>
                    <a:lnTo>
                      <a:pt x="790" y="36"/>
                    </a:lnTo>
                    <a:cubicBezTo>
                      <a:pt x="821" y="36"/>
                      <a:pt x="821" y="5"/>
                      <a:pt x="851" y="5"/>
                    </a:cubicBezTo>
                    <a:cubicBezTo>
                      <a:pt x="790" y="5"/>
                      <a:pt x="699" y="36"/>
                      <a:pt x="669" y="36"/>
                    </a:cubicBezTo>
                    <a:lnTo>
                      <a:pt x="578" y="36"/>
                    </a:lnTo>
                    <a:cubicBezTo>
                      <a:pt x="426" y="36"/>
                      <a:pt x="304" y="66"/>
                      <a:pt x="152" y="127"/>
                    </a:cubicBezTo>
                    <a:cubicBezTo>
                      <a:pt x="122" y="127"/>
                      <a:pt x="31" y="188"/>
                      <a:pt x="31" y="218"/>
                    </a:cubicBezTo>
                    <a:cubicBezTo>
                      <a:pt x="0" y="370"/>
                      <a:pt x="31" y="461"/>
                      <a:pt x="122" y="461"/>
                    </a:cubicBezTo>
                    <a:cubicBezTo>
                      <a:pt x="359" y="491"/>
                      <a:pt x="597" y="579"/>
                      <a:pt x="863" y="611"/>
                    </a:cubicBezTo>
                    <a:lnTo>
                      <a:pt x="863" y="611"/>
                    </a:lnTo>
                    <a:cubicBezTo>
                      <a:pt x="820" y="600"/>
                      <a:pt x="817" y="552"/>
                      <a:pt x="790" y="552"/>
                    </a:cubicBezTo>
                    <a:lnTo>
                      <a:pt x="821" y="552"/>
                    </a:lnTo>
                    <a:cubicBezTo>
                      <a:pt x="873" y="582"/>
                      <a:pt x="927" y="595"/>
                      <a:pt x="979" y="595"/>
                    </a:cubicBezTo>
                    <a:cubicBezTo>
                      <a:pt x="1138" y="595"/>
                      <a:pt x="1277" y="470"/>
                      <a:pt x="1277" y="309"/>
                    </a:cubicBezTo>
                    <a:cubicBezTo>
                      <a:pt x="1277" y="188"/>
                      <a:pt x="1216" y="66"/>
                      <a:pt x="1125" y="36"/>
                    </a:cubicBezTo>
                    <a:cubicBezTo>
                      <a:pt x="1090" y="18"/>
                      <a:pt x="1024" y="0"/>
                      <a:pt x="958" y="0"/>
                    </a:cubicBezTo>
                    <a:close/>
                    <a:moveTo>
                      <a:pt x="863" y="611"/>
                    </a:moveTo>
                    <a:cubicBezTo>
                      <a:pt x="869" y="612"/>
                      <a:pt x="875" y="613"/>
                      <a:pt x="882" y="613"/>
                    </a:cubicBezTo>
                    <a:cubicBezTo>
                      <a:pt x="876" y="612"/>
                      <a:pt x="869" y="612"/>
                      <a:pt x="863" y="611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751" name="Google Shape;2751;p19"/>
              <p:cNvSpPr/>
              <p:nvPr/>
            </p:nvSpPr>
            <p:spPr>
              <a:xfrm>
                <a:off x="1494996" y="4299105"/>
                <a:ext cx="26123" cy="24685"/>
              </a:xfrm>
              <a:custGeom>
                <a:rect b="b" l="l" r="r" t="t"/>
                <a:pathLst>
                  <a:path extrusionOk="0" h="1064" w="1126">
                    <a:moveTo>
                      <a:pt x="730" y="0"/>
                    </a:moveTo>
                    <a:cubicBezTo>
                      <a:pt x="639" y="0"/>
                      <a:pt x="578" y="30"/>
                      <a:pt x="487" y="91"/>
                    </a:cubicBezTo>
                    <a:cubicBezTo>
                      <a:pt x="426" y="122"/>
                      <a:pt x="365" y="152"/>
                      <a:pt x="335" y="182"/>
                    </a:cubicBezTo>
                    <a:lnTo>
                      <a:pt x="274" y="274"/>
                    </a:lnTo>
                    <a:cubicBezTo>
                      <a:pt x="183" y="334"/>
                      <a:pt x="153" y="426"/>
                      <a:pt x="92" y="486"/>
                    </a:cubicBezTo>
                    <a:cubicBezTo>
                      <a:pt x="92" y="547"/>
                      <a:pt x="31" y="547"/>
                      <a:pt x="31" y="578"/>
                    </a:cubicBezTo>
                    <a:lnTo>
                      <a:pt x="31" y="608"/>
                    </a:lnTo>
                    <a:cubicBezTo>
                      <a:pt x="1" y="699"/>
                      <a:pt x="1" y="730"/>
                      <a:pt x="1" y="760"/>
                    </a:cubicBezTo>
                    <a:lnTo>
                      <a:pt x="1" y="790"/>
                    </a:lnTo>
                    <a:lnTo>
                      <a:pt x="1" y="851"/>
                    </a:lnTo>
                    <a:cubicBezTo>
                      <a:pt x="31" y="882"/>
                      <a:pt x="31" y="1003"/>
                      <a:pt x="122" y="1034"/>
                    </a:cubicBezTo>
                    <a:cubicBezTo>
                      <a:pt x="153" y="1064"/>
                      <a:pt x="183" y="1064"/>
                      <a:pt x="274" y="1064"/>
                    </a:cubicBezTo>
                    <a:lnTo>
                      <a:pt x="457" y="1064"/>
                    </a:lnTo>
                    <a:cubicBezTo>
                      <a:pt x="487" y="1064"/>
                      <a:pt x="548" y="1064"/>
                      <a:pt x="548" y="1034"/>
                    </a:cubicBezTo>
                    <a:cubicBezTo>
                      <a:pt x="609" y="1003"/>
                      <a:pt x="730" y="942"/>
                      <a:pt x="791" y="912"/>
                    </a:cubicBezTo>
                    <a:cubicBezTo>
                      <a:pt x="882" y="882"/>
                      <a:pt x="943" y="851"/>
                      <a:pt x="1034" y="760"/>
                    </a:cubicBezTo>
                    <a:cubicBezTo>
                      <a:pt x="1065" y="730"/>
                      <a:pt x="1095" y="699"/>
                      <a:pt x="1095" y="608"/>
                    </a:cubicBezTo>
                    <a:cubicBezTo>
                      <a:pt x="1125" y="578"/>
                      <a:pt x="1125" y="486"/>
                      <a:pt x="1125" y="426"/>
                    </a:cubicBezTo>
                    <a:lnTo>
                      <a:pt x="1125" y="304"/>
                    </a:lnTo>
                    <a:cubicBezTo>
                      <a:pt x="1125" y="243"/>
                      <a:pt x="1095" y="182"/>
                      <a:pt x="1065" y="152"/>
                    </a:cubicBezTo>
                    <a:cubicBezTo>
                      <a:pt x="1034" y="122"/>
                      <a:pt x="1034" y="91"/>
                      <a:pt x="1004" y="91"/>
                    </a:cubicBezTo>
                    <a:cubicBezTo>
                      <a:pt x="943" y="30"/>
                      <a:pt x="882" y="0"/>
                      <a:pt x="852" y="0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752" name="Google Shape;2752;p19"/>
              <p:cNvSpPr/>
              <p:nvPr/>
            </p:nvSpPr>
            <p:spPr>
              <a:xfrm>
                <a:off x="1513626" y="4330123"/>
                <a:ext cx="17354" cy="15544"/>
              </a:xfrm>
              <a:custGeom>
                <a:rect b="b" l="l" r="r" t="t"/>
                <a:pathLst>
                  <a:path extrusionOk="0" h="670" w="748">
                    <a:moveTo>
                      <a:pt x="444" y="0"/>
                    </a:moveTo>
                    <a:cubicBezTo>
                      <a:pt x="413" y="0"/>
                      <a:pt x="383" y="0"/>
                      <a:pt x="353" y="31"/>
                    </a:cubicBezTo>
                    <a:cubicBezTo>
                      <a:pt x="292" y="31"/>
                      <a:pt x="262" y="61"/>
                      <a:pt x="231" y="122"/>
                    </a:cubicBezTo>
                    <a:lnTo>
                      <a:pt x="201" y="152"/>
                    </a:lnTo>
                    <a:lnTo>
                      <a:pt x="140" y="183"/>
                    </a:lnTo>
                    <a:cubicBezTo>
                      <a:pt x="110" y="213"/>
                      <a:pt x="110" y="304"/>
                      <a:pt x="110" y="335"/>
                    </a:cubicBezTo>
                    <a:lnTo>
                      <a:pt x="110" y="456"/>
                    </a:lnTo>
                    <a:cubicBezTo>
                      <a:pt x="110" y="456"/>
                      <a:pt x="110" y="426"/>
                      <a:pt x="140" y="426"/>
                    </a:cubicBezTo>
                    <a:cubicBezTo>
                      <a:pt x="140" y="456"/>
                      <a:pt x="110" y="487"/>
                      <a:pt x="110" y="487"/>
                    </a:cubicBezTo>
                    <a:cubicBezTo>
                      <a:pt x="110" y="517"/>
                      <a:pt x="79" y="578"/>
                      <a:pt x="79" y="578"/>
                    </a:cubicBezTo>
                    <a:cubicBezTo>
                      <a:pt x="79" y="598"/>
                      <a:pt x="66" y="619"/>
                      <a:pt x="66" y="639"/>
                    </a:cubicBezTo>
                    <a:lnTo>
                      <a:pt x="66" y="639"/>
                    </a:lnTo>
                    <a:cubicBezTo>
                      <a:pt x="70" y="639"/>
                      <a:pt x="75" y="639"/>
                      <a:pt x="79" y="639"/>
                    </a:cubicBezTo>
                    <a:lnTo>
                      <a:pt x="201" y="639"/>
                    </a:lnTo>
                    <a:cubicBezTo>
                      <a:pt x="231" y="639"/>
                      <a:pt x="262" y="608"/>
                      <a:pt x="292" y="608"/>
                    </a:cubicBezTo>
                    <a:lnTo>
                      <a:pt x="413" y="608"/>
                    </a:lnTo>
                    <a:cubicBezTo>
                      <a:pt x="444" y="608"/>
                      <a:pt x="505" y="578"/>
                      <a:pt x="535" y="578"/>
                    </a:cubicBezTo>
                    <a:lnTo>
                      <a:pt x="565" y="578"/>
                    </a:lnTo>
                    <a:cubicBezTo>
                      <a:pt x="596" y="517"/>
                      <a:pt x="657" y="517"/>
                      <a:pt x="687" y="487"/>
                    </a:cubicBezTo>
                    <a:cubicBezTo>
                      <a:pt x="717" y="456"/>
                      <a:pt x="717" y="426"/>
                      <a:pt x="748" y="365"/>
                    </a:cubicBezTo>
                    <a:lnTo>
                      <a:pt x="748" y="304"/>
                    </a:lnTo>
                    <a:cubicBezTo>
                      <a:pt x="748" y="274"/>
                      <a:pt x="748" y="213"/>
                      <a:pt x="717" y="183"/>
                    </a:cubicBezTo>
                    <a:cubicBezTo>
                      <a:pt x="717" y="152"/>
                      <a:pt x="687" y="152"/>
                      <a:pt x="687" y="122"/>
                    </a:cubicBezTo>
                    <a:cubicBezTo>
                      <a:pt x="657" y="61"/>
                      <a:pt x="657" y="31"/>
                      <a:pt x="596" y="31"/>
                    </a:cubicBezTo>
                    <a:cubicBezTo>
                      <a:pt x="565" y="31"/>
                      <a:pt x="565" y="0"/>
                      <a:pt x="535" y="0"/>
                    </a:cubicBezTo>
                    <a:close/>
                    <a:moveTo>
                      <a:pt x="66" y="639"/>
                    </a:moveTo>
                    <a:cubicBezTo>
                      <a:pt x="35" y="639"/>
                      <a:pt x="0" y="643"/>
                      <a:pt x="79" y="669"/>
                    </a:cubicBezTo>
                    <a:cubicBezTo>
                      <a:pt x="69" y="659"/>
                      <a:pt x="66" y="649"/>
                      <a:pt x="66" y="639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753" name="Google Shape;2753;p19"/>
              <p:cNvSpPr/>
              <p:nvPr/>
            </p:nvSpPr>
            <p:spPr>
              <a:xfrm>
                <a:off x="1521792" y="4275673"/>
                <a:ext cx="18351" cy="19210"/>
              </a:xfrm>
              <a:custGeom>
                <a:rect b="b" l="l" r="r" t="t"/>
                <a:pathLst>
                  <a:path extrusionOk="0" h="828" w="791">
                    <a:moveTo>
                      <a:pt x="463" y="1"/>
                    </a:moveTo>
                    <a:cubicBezTo>
                      <a:pt x="451" y="1"/>
                      <a:pt x="439" y="3"/>
                      <a:pt x="426" y="7"/>
                    </a:cubicBezTo>
                    <a:cubicBezTo>
                      <a:pt x="365" y="7"/>
                      <a:pt x="244" y="68"/>
                      <a:pt x="213" y="98"/>
                    </a:cubicBezTo>
                    <a:lnTo>
                      <a:pt x="183" y="129"/>
                    </a:lnTo>
                    <a:cubicBezTo>
                      <a:pt x="183" y="159"/>
                      <a:pt x="122" y="159"/>
                      <a:pt x="122" y="220"/>
                    </a:cubicBezTo>
                    <a:cubicBezTo>
                      <a:pt x="122" y="250"/>
                      <a:pt x="92" y="250"/>
                      <a:pt x="92" y="281"/>
                    </a:cubicBezTo>
                    <a:lnTo>
                      <a:pt x="92" y="311"/>
                    </a:lnTo>
                    <a:cubicBezTo>
                      <a:pt x="61" y="372"/>
                      <a:pt x="61" y="402"/>
                      <a:pt x="61" y="433"/>
                    </a:cubicBezTo>
                    <a:cubicBezTo>
                      <a:pt x="31" y="463"/>
                      <a:pt x="31" y="554"/>
                      <a:pt x="1" y="585"/>
                    </a:cubicBezTo>
                    <a:lnTo>
                      <a:pt x="1" y="615"/>
                    </a:lnTo>
                    <a:lnTo>
                      <a:pt x="1" y="676"/>
                    </a:lnTo>
                    <a:cubicBezTo>
                      <a:pt x="1" y="706"/>
                      <a:pt x="31" y="737"/>
                      <a:pt x="61" y="737"/>
                    </a:cubicBezTo>
                    <a:cubicBezTo>
                      <a:pt x="92" y="737"/>
                      <a:pt x="92" y="767"/>
                      <a:pt x="122" y="767"/>
                    </a:cubicBezTo>
                    <a:cubicBezTo>
                      <a:pt x="153" y="828"/>
                      <a:pt x="183" y="828"/>
                      <a:pt x="213" y="828"/>
                    </a:cubicBezTo>
                    <a:cubicBezTo>
                      <a:pt x="244" y="767"/>
                      <a:pt x="335" y="767"/>
                      <a:pt x="365" y="737"/>
                    </a:cubicBezTo>
                    <a:cubicBezTo>
                      <a:pt x="396" y="737"/>
                      <a:pt x="396" y="706"/>
                      <a:pt x="457" y="706"/>
                    </a:cubicBezTo>
                    <a:cubicBezTo>
                      <a:pt x="457" y="706"/>
                      <a:pt x="487" y="706"/>
                      <a:pt x="487" y="676"/>
                    </a:cubicBezTo>
                    <a:cubicBezTo>
                      <a:pt x="517" y="676"/>
                      <a:pt x="517" y="615"/>
                      <a:pt x="548" y="615"/>
                    </a:cubicBezTo>
                    <a:cubicBezTo>
                      <a:pt x="578" y="615"/>
                      <a:pt x="578" y="585"/>
                      <a:pt x="639" y="585"/>
                    </a:cubicBezTo>
                    <a:lnTo>
                      <a:pt x="669" y="554"/>
                    </a:lnTo>
                    <a:cubicBezTo>
                      <a:pt x="700" y="524"/>
                      <a:pt x="700" y="463"/>
                      <a:pt x="730" y="433"/>
                    </a:cubicBezTo>
                    <a:cubicBezTo>
                      <a:pt x="791" y="402"/>
                      <a:pt x="791" y="372"/>
                      <a:pt x="791" y="311"/>
                    </a:cubicBezTo>
                    <a:cubicBezTo>
                      <a:pt x="791" y="281"/>
                      <a:pt x="791" y="250"/>
                      <a:pt x="730" y="220"/>
                    </a:cubicBezTo>
                    <a:cubicBezTo>
                      <a:pt x="730" y="159"/>
                      <a:pt x="700" y="129"/>
                      <a:pt x="669" y="98"/>
                    </a:cubicBezTo>
                    <a:cubicBezTo>
                      <a:pt x="591" y="72"/>
                      <a:pt x="535" y="1"/>
                      <a:pt x="463" y="1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754" name="Google Shape;2754;p19"/>
              <p:cNvSpPr/>
              <p:nvPr/>
            </p:nvSpPr>
            <p:spPr>
              <a:xfrm>
                <a:off x="1505575" y="4254398"/>
                <a:ext cx="22597" cy="22156"/>
              </a:xfrm>
              <a:custGeom>
                <a:rect b="b" l="l" r="r" t="t"/>
                <a:pathLst>
                  <a:path extrusionOk="0" h="955" w="974">
                    <a:moveTo>
                      <a:pt x="652" y="0"/>
                    </a:moveTo>
                    <a:cubicBezTo>
                      <a:pt x="578" y="0"/>
                      <a:pt x="501" y="28"/>
                      <a:pt x="457" y="73"/>
                    </a:cubicBezTo>
                    <a:cubicBezTo>
                      <a:pt x="457" y="73"/>
                      <a:pt x="426" y="73"/>
                      <a:pt x="426" y="103"/>
                    </a:cubicBezTo>
                    <a:cubicBezTo>
                      <a:pt x="396" y="103"/>
                      <a:pt x="335" y="134"/>
                      <a:pt x="335" y="164"/>
                    </a:cubicBezTo>
                    <a:lnTo>
                      <a:pt x="274" y="255"/>
                    </a:lnTo>
                    <a:cubicBezTo>
                      <a:pt x="274" y="286"/>
                      <a:pt x="244" y="286"/>
                      <a:pt x="244" y="316"/>
                    </a:cubicBezTo>
                    <a:cubicBezTo>
                      <a:pt x="244" y="377"/>
                      <a:pt x="183" y="377"/>
                      <a:pt x="183" y="407"/>
                    </a:cubicBezTo>
                    <a:cubicBezTo>
                      <a:pt x="183" y="438"/>
                      <a:pt x="153" y="468"/>
                      <a:pt x="153" y="468"/>
                    </a:cubicBezTo>
                    <a:cubicBezTo>
                      <a:pt x="122" y="559"/>
                      <a:pt x="122" y="590"/>
                      <a:pt x="92" y="620"/>
                    </a:cubicBezTo>
                    <a:cubicBezTo>
                      <a:pt x="31" y="681"/>
                      <a:pt x="31" y="711"/>
                      <a:pt x="31" y="742"/>
                    </a:cubicBezTo>
                    <a:lnTo>
                      <a:pt x="31" y="772"/>
                    </a:lnTo>
                    <a:cubicBezTo>
                      <a:pt x="1" y="833"/>
                      <a:pt x="1" y="863"/>
                      <a:pt x="31" y="894"/>
                    </a:cubicBezTo>
                    <a:cubicBezTo>
                      <a:pt x="92" y="954"/>
                      <a:pt x="153" y="954"/>
                      <a:pt x="183" y="954"/>
                    </a:cubicBezTo>
                    <a:lnTo>
                      <a:pt x="274" y="954"/>
                    </a:lnTo>
                    <a:cubicBezTo>
                      <a:pt x="305" y="954"/>
                      <a:pt x="305" y="894"/>
                      <a:pt x="335" y="894"/>
                    </a:cubicBezTo>
                    <a:cubicBezTo>
                      <a:pt x="396" y="863"/>
                      <a:pt x="457" y="863"/>
                      <a:pt x="487" y="833"/>
                    </a:cubicBezTo>
                    <a:cubicBezTo>
                      <a:pt x="548" y="833"/>
                      <a:pt x="578" y="802"/>
                      <a:pt x="578" y="802"/>
                    </a:cubicBezTo>
                    <a:cubicBezTo>
                      <a:pt x="609" y="802"/>
                      <a:pt x="609" y="742"/>
                      <a:pt x="639" y="742"/>
                    </a:cubicBezTo>
                    <a:cubicBezTo>
                      <a:pt x="669" y="742"/>
                      <a:pt x="669" y="711"/>
                      <a:pt x="730" y="711"/>
                    </a:cubicBezTo>
                    <a:cubicBezTo>
                      <a:pt x="760" y="681"/>
                      <a:pt x="791" y="681"/>
                      <a:pt x="821" y="620"/>
                    </a:cubicBezTo>
                    <a:cubicBezTo>
                      <a:pt x="821" y="620"/>
                      <a:pt x="821" y="590"/>
                      <a:pt x="882" y="590"/>
                    </a:cubicBezTo>
                    <a:cubicBezTo>
                      <a:pt x="912" y="559"/>
                      <a:pt x="943" y="529"/>
                      <a:pt x="943" y="468"/>
                    </a:cubicBezTo>
                    <a:cubicBezTo>
                      <a:pt x="973" y="438"/>
                      <a:pt x="973" y="407"/>
                      <a:pt x="973" y="316"/>
                    </a:cubicBezTo>
                    <a:lnTo>
                      <a:pt x="973" y="255"/>
                    </a:lnTo>
                    <a:cubicBezTo>
                      <a:pt x="973" y="225"/>
                      <a:pt x="943" y="164"/>
                      <a:pt x="912" y="134"/>
                    </a:cubicBezTo>
                    <a:cubicBezTo>
                      <a:pt x="882" y="73"/>
                      <a:pt x="791" y="12"/>
                      <a:pt x="730" y="12"/>
                    </a:cubicBezTo>
                    <a:cubicBezTo>
                      <a:pt x="706" y="4"/>
                      <a:pt x="679" y="0"/>
                      <a:pt x="652" y="0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755" name="Google Shape;2755;p19"/>
              <p:cNvSpPr/>
              <p:nvPr/>
            </p:nvSpPr>
            <p:spPr>
              <a:xfrm>
                <a:off x="1504879" y="4239156"/>
                <a:ext cx="16240" cy="17655"/>
              </a:xfrm>
              <a:custGeom>
                <a:rect b="b" l="l" r="r" t="t"/>
                <a:pathLst>
                  <a:path extrusionOk="0" h="761" w="700">
                    <a:moveTo>
                      <a:pt x="53" y="488"/>
                    </a:moveTo>
                    <a:lnTo>
                      <a:pt x="53" y="488"/>
                    </a:lnTo>
                    <a:cubicBezTo>
                      <a:pt x="31" y="493"/>
                      <a:pt x="31" y="517"/>
                      <a:pt x="31" y="517"/>
                    </a:cubicBezTo>
                    <a:cubicBezTo>
                      <a:pt x="40" y="507"/>
                      <a:pt x="47" y="498"/>
                      <a:pt x="53" y="488"/>
                    </a:cubicBezTo>
                    <a:close/>
                    <a:moveTo>
                      <a:pt x="487" y="517"/>
                    </a:moveTo>
                    <a:cubicBezTo>
                      <a:pt x="487" y="517"/>
                      <a:pt x="456" y="517"/>
                      <a:pt x="456" y="578"/>
                    </a:cubicBezTo>
                    <a:cubicBezTo>
                      <a:pt x="456" y="578"/>
                      <a:pt x="487" y="578"/>
                      <a:pt x="487" y="517"/>
                    </a:cubicBezTo>
                    <a:close/>
                    <a:moveTo>
                      <a:pt x="426" y="0"/>
                    </a:moveTo>
                    <a:cubicBezTo>
                      <a:pt x="365" y="0"/>
                      <a:pt x="335" y="0"/>
                      <a:pt x="304" y="31"/>
                    </a:cubicBezTo>
                    <a:cubicBezTo>
                      <a:pt x="243" y="61"/>
                      <a:pt x="213" y="61"/>
                      <a:pt x="183" y="152"/>
                    </a:cubicBezTo>
                    <a:cubicBezTo>
                      <a:pt x="152" y="183"/>
                      <a:pt x="152" y="213"/>
                      <a:pt x="152" y="274"/>
                    </a:cubicBezTo>
                    <a:lnTo>
                      <a:pt x="152" y="304"/>
                    </a:lnTo>
                    <a:cubicBezTo>
                      <a:pt x="152" y="304"/>
                      <a:pt x="152" y="274"/>
                      <a:pt x="183" y="274"/>
                    </a:cubicBezTo>
                    <a:cubicBezTo>
                      <a:pt x="183" y="304"/>
                      <a:pt x="152" y="304"/>
                      <a:pt x="152" y="335"/>
                    </a:cubicBezTo>
                    <a:cubicBezTo>
                      <a:pt x="152" y="396"/>
                      <a:pt x="91" y="396"/>
                      <a:pt x="91" y="426"/>
                    </a:cubicBezTo>
                    <a:cubicBezTo>
                      <a:pt x="71" y="447"/>
                      <a:pt x="64" y="467"/>
                      <a:pt x="53" y="488"/>
                    </a:cubicBezTo>
                    <a:lnTo>
                      <a:pt x="53" y="488"/>
                    </a:lnTo>
                    <a:cubicBezTo>
                      <a:pt x="55" y="487"/>
                      <a:pt x="58" y="487"/>
                      <a:pt x="61" y="487"/>
                    </a:cubicBezTo>
                    <a:cubicBezTo>
                      <a:pt x="61" y="487"/>
                      <a:pt x="61" y="517"/>
                      <a:pt x="31" y="517"/>
                    </a:cubicBezTo>
                    <a:cubicBezTo>
                      <a:pt x="0" y="578"/>
                      <a:pt x="0" y="608"/>
                      <a:pt x="0" y="639"/>
                    </a:cubicBezTo>
                    <a:cubicBezTo>
                      <a:pt x="0" y="700"/>
                      <a:pt x="0" y="730"/>
                      <a:pt x="31" y="730"/>
                    </a:cubicBezTo>
                    <a:cubicBezTo>
                      <a:pt x="61" y="760"/>
                      <a:pt x="61" y="760"/>
                      <a:pt x="91" y="760"/>
                    </a:cubicBezTo>
                    <a:lnTo>
                      <a:pt x="152" y="760"/>
                    </a:lnTo>
                    <a:cubicBezTo>
                      <a:pt x="122" y="700"/>
                      <a:pt x="152" y="700"/>
                      <a:pt x="183" y="700"/>
                    </a:cubicBezTo>
                    <a:cubicBezTo>
                      <a:pt x="213" y="639"/>
                      <a:pt x="304" y="639"/>
                      <a:pt x="335" y="608"/>
                    </a:cubicBezTo>
                    <a:cubicBezTo>
                      <a:pt x="365" y="608"/>
                      <a:pt x="365" y="578"/>
                      <a:pt x="426" y="578"/>
                    </a:cubicBezTo>
                    <a:cubicBezTo>
                      <a:pt x="456" y="578"/>
                      <a:pt x="456" y="517"/>
                      <a:pt x="487" y="517"/>
                    </a:cubicBezTo>
                    <a:cubicBezTo>
                      <a:pt x="547" y="487"/>
                      <a:pt x="547" y="487"/>
                      <a:pt x="608" y="487"/>
                    </a:cubicBezTo>
                    <a:lnTo>
                      <a:pt x="639" y="456"/>
                    </a:lnTo>
                    <a:cubicBezTo>
                      <a:pt x="669" y="426"/>
                      <a:pt x="699" y="335"/>
                      <a:pt x="699" y="274"/>
                    </a:cubicBezTo>
                    <a:cubicBezTo>
                      <a:pt x="699" y="213"/>
                      <a:pt x="699" y="183"/>
                      <a:pt x="669" y="122"/>
                    </a:cubicBezTo>
                    <a:cubicBezTo>
                      <a:pt x="669" y="61"/>
                      <a:pt x="639" y="61"/>
                      <a:pt x="608" y="31"/>
                    </a:cubicBezTo>
                    <a:cubicBezTo>
                      <a:pt x="578" y="0"/>
                      <a:pt x="578" y="0"/>
                      <a:pt x="517" y="0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756" name="Google Shape;2756;p19"/>
              <p:cNvSpPr/>
              <p:nvPr/>
            </p:nvSpPr>
            <p:spPr>
              <a:xfrm>
                <a:off x="1328582" y="4421972"/>
                <a:ext cx="15521" cy="23571"/>
              </a:xfrm>
              <a:custGeom>
                <a:rect b="b" l="l" r="r" t="t"/>
                <a:pathLst>
                  <a:path extrusionOk="0" h="1016" w="669">
                    <a:moveTo>
                      <a:pt x="437" y="1"/>
                    </a:moveTo>
                    <a:cubicBezTo>
                      <a:pt x="403" y="1"/>
                      <a:pt x="365" y="8"/>
                      <a:pt x="335" y="23"/>
                    </a:cubicBezTo>
                    <a:cubicBezTo>
                      <a:pt x="304" y="23"/>
                      <a:pt x="304" y="23"/>
                      <a:pt x="243" y="54"/>
                    </a:cubicBezTo>
                    <a:lnTo>
                      <a:pt x="152" y="175"/>
                    </a:lnTo>
                    <a:cubicBezTo>
                      <a:pt x="152" y="206"/>
                      <a:pt x="91" y="206"/>
                      <a:pt x="91" y="236"/>
                    </a:cubicBezTo>
                    <a:cubicBezTo>
                      <a:pt x="61" y="297"/>
                      <a:pt x="61" y="327"/>
                      <a:pt x="61" y="388"/>
                    </a:cubicBezTo>
                    <a:cubicBezTo>
                      <a:pt x="61" y="449"/>
                      <a:pt x="31" y="510"/>
                      <a:pt x="31" y="540"/>
                    </a:cubicBezTo>
                    <a:cubicBezTo>
                      <a:pt x="31" y="631"/>
                      <a:pt x="0" y="753"/>
                      <a:pt x="31" y="814"/>
                    </a:cubicBezTo>
                    <a:lnTo>
                      <a:pt x="31" y="905"/>
                    </a:lnTo>
                    <a:cubicBezTo>
                      <a:pt x="31" y="935"/>
                      <a:pt x="31" y="996"/>
                      <a:pt x="61" y="996"/>
                    </a:cubicBezTo>
                    <a:cubicBezTo>
                      <a:pt x="86" y="1009"/>
                      <a:pt x="111" y="1016"/>
                      <a:pt x="134" y="1016"/>
                    </a:cubicBezTo>
                    <a:cubicBezTo>
                      <a:pt x="167" y="1016"/>
                      <a:pt x="195" y="1001"/>
                      <a:pt x="213" y="966"/>
                    </a:cubicBezTo>
                    <a:lnTo>
                      <a:pt x="304" y="905"/>
                    </a:lnTo>
                    <a:cubicBezTo>
                      <a:pt x="335" y="905"/>
                      <a:pt x="365" y="874"/>
                      <a:pt x="365" y="874"/>
                    </a:cubicBezTo>
                    <a:lnTo>
                      <a:pt x="426" y="814"/>
                    </a:lnTo>
                    <a:lnTo>
                      <a:pt x="456" y="783"/>
                    </a:lnTo>
                    <a:lnTo>
                      <a:pt x="517" y="692"/>
                    </a:lnTo>
                    <a:cubicBezTo>
                      <a:pt x="547" y="662"/>
                      <a:pt x="608" y="601"/>
                      <a:pt x="639" y="540"/>
                    </a:cubicBezTo>
                    <a:cubicBezTo>
                      <a:pt x="639" y="510"/>
                      <a:pt x="669" y="479"/>
                      <a:pt x="669" y="449"/>
                    </a:cubicBezTo>
                    <a:lnTo>
                      <a:pt x="669" y="358"/>
                    </a:lnTo>
                    <a:cubicBezTo>
                      <a:pt x="669" y="297"/>
                      <a:pt x="669" y="206"/>
                      <a:pt x="639" y="145"/>
                    </a:cubicBezTo>
                    <a:lnTo>
                      <a:pt x="517" y="23"/>
                    </a:lnTo>
                    <a:cubicBezTo>
                      <a:pt x="502" y="8"/>
                      <a:pt x="471" y="1"/>
                      <a:pt x="437" y="1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757" name="Google Shape;2757;p19"/>
              <p:cNvSpPr/>
              <p:nvPr/>
            </p:nvSpPr>
            <p:spPr>
              <a:xfrm>
                <a:off x="1341969" y="4438722"/>
                <a:ext cx="18374" cy="11298"/>
              </a:xfrm>
              <a:custGeom>
                <a:rect b="b" l="l" r="r" t="t"/>
                <a:pathLst>
                  <a:path extrusionOk="0" h="487" w="792">
                    <a:moveTo>
                      <a:pt x="487" y="0"/>
                    </a:moveTo>
                    <a:cubicBezTo>
                      <a:pt x="426" y="0"/>
                      <a:pt x="396" y="31"/>
                      <a:pt x="366" y="31"/>
                    </a:cubicBezTo>
                    <a:lnTo>
                      <a:pt x="335" y="61"/>
                    </a:lnTo>
                    <a:cubicBezTo>
                      <a:pt x="274" y="61"/>
                      <a:pt x="244" y="92"/>
                      <a:pt x="244" y="92"/>
                    </a:cubicBezTo>
                    <a:cubicBezTo>
                      <a:pt x="183" y="152"/>
                      <a:pt x="122" y="183"/>
                      <a:pt x="62" y="213"/>
                    </a:cubicBezTo>
                    <a:cubicBezTo>
                      <a:pt x="1" y="304"/>
                      <a:pt x="1" y="396"/>
                      <a:pt x="62" y="456"/>
                    </a:cubicBezTo>
                    <a:cubicBezTo>
                      <a:pt x="153" y="487"/>
                      <a:pt x="244" y="487"/>
                      <a:pt x="335" y="487"/>
                    </a:cubicBezTo>
                    <a:lnTo>
                      <a:pt x="609" y="487"/>
                    </a:lnTo>
                    <a:cubicBezTo>
                      <a:pt x="639" y="456"/>
                      <a:pt x="700" y="456"/>
                      <a:pt x="761" y="365"/>
                    </a:cubicBezTo>
                    <a:cubicBezTo>
                      <a:pt x="791" y="335"/>
                      <a:pt x="791" y="244"/>
                      <a:pt x="791" y="183"/>
                    </a:cubicBezTo>
                    <a:cubicBezTo>
                      <a:pt x="791" y="152"/>
                      <a:pt x="761" y="61"/>
                      <a:pt x="670" y="31"/>
                    </a:cubicBezTo>
                    <a:cubicBezTo>
                      <a:pt x="639" y="0"/>
                      <a:pt x="548" y="0"/>
                      <a:pt x="487" y="0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758" name="Google Shape;2758;p19"/>
              <p:cNvSpPr/>
              <p:nvPr/>
            </p:nvSpPr>
            <p:spPr>
              <a:xfrm>
                <a:off x="1322945" y="4412622"/>
                <a:ext cx="9883" cy="14129"/>
              </a:xfrm>
              <a:custGeom>
                <a:rect b="b" l="l" r="r" t="t"/>
                <a:pathLst>
                  <a:path extrusionOk="0" h="609" w="426">
                    <a:moveTo>
                      <a:pt x="274" y="1"/>
                    </a:moveTo>
                    <a:cubicBezTo>
                      <a:pt x="243" y="1"/>
                      <a:pt x="152" y="1"/>
                      <a:pt x="122" y="62"/>
                    </a:cubicBezTo>
                    <a:cubicBezTo>
                      <a:pt x="91" y="92"/>
                      <a:pt x="61" y="122"/>
                      <a:pt x="61" y="153"/>
                    </a:cubicBezTo>
                    <a:lnTo>
                      <a:pt x="61" y="274"/>
                    </a:lnTo>
                    <a:lnTo>
                      <a:pt x="61" y="305"/>
                    </a:lnTo>
                    <a:cubicBezTo>
                      <a:pt x="61" y="396"/>
                      <a:pt x="0" y="457"/>
                      <a:pt x="0" y="517"/>
                    </a:cubicBezTo>
                    <a:lnTo>
                      <a:pt x="0" y="548"/>
                    </a:lnTo>
                    <a:lnTo>
                      <a:pt x="0" y="578"/>
                    </a:lnTo>
                    <a:cubicBezTo>
                      <a:pt x="0" y="609"/>
                      <a:pt x="61" y="609"/>
                      <a:pt x="61" y="609"/>
                    </a:cubicBezTo>
                    <a:lnTo>
                      <a:pt x="91" y="609"/>
                    </a:lnTo>
                    <a:cubicBezTo>
                      <a:pt x="122" y="609"/>
                      <a:pt x="152" y="578"/>
                      <a:pt x="152" y="578"/>
                    </a:cubicBezTo>
                    <a:cubicBezTo>
                      <a:pt x="213" y="548"/>
                      <a:pt x="274" y="517"/>
                      <a:pt x="304" y="457"/>
                    </a:cubicBezTo>
                    <a:cubicBezTo>
                      <a:pt x="365" y="426"/>
                      <a:pt x="365" y="396"/>
                      <a:pt x="395" y="366"/>
                    </a:cubicBezTo>
                    <a:cubicBezTo>
                      <a:pt x="426" y="305"/>
                      <a:pt x="426" y="305"/>
                      <a:pt x="426" y="274"/>
                    </a:cubicBezTo>
                    <a:lnTo>
                      <a:pt x="426" y="244"/>
                    </a:lnTo>
                    <a:cubicBezTo>
                      <a:pt x="426" y="183"/>
                      <a:pt x="426" y="122"/>
                      <a:pt x="395" y="92"/>
                    </a:cubicBezTo>
                    <a:cubicBezTo>
                      <a:pt x="365" y="62"/>
                      <a:pt x="304" y="1"/>
                      <a:pt x="274" y="1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  <p:sp>
          <p:nvSpPr>
            <p:cNvPr id="2759" name="Google Shape;2759;p19"/>
            <p:cNvSpPr/>
            <p:nvPr/>
          </p:nvSpPr>
          <p:spPr>
            <a:xfrm>
              <a:off x="1162772" y="4385339"/>
              <a:ext cx="301229" cy="127438"/>
            </a:xfrm>
            <a:custGeom>
              <a:rect b="b" l="l" r="r" t="t"/>
              <a:pathLst>
                <a:path extrusionOk="0" h="5493" w="12984">
                  <a:moveTo>
                    <a:pt x="4102" y="1"/>
                  </a:moveTo>
                  <a:cubicBezTo>
                    <a:pt x="3552" y="1"/>
                    <a:pt x="3007" y="61"/>
                    <a:pt x="2497" y="174"/>
                  </a:cubicBezTo>
                  <a:cubicBezTo>
                    <a:pt x="1585" y="356"/>
                    <a:pt x="521" y="782"/>
                    <a:pt x="65" y="1693"/>
                  </a:cubicBezTo>
                  <a:cubicBezTo>
                    <a:pt x="0" y="1845"/>
                    <a:pt x="136" y="1981"/>
                    <a:pt x="285" y="1981"/>
                  </a:cubicBezTo>
                  <a:cubicBezTo>
                    <a:pt x="345" y="1981"/>
                    <a:pt x="408" y="1959"/>
                    <a:pt x="460" y="1906"/>
                  </a:cubicBezTo>
                  <a:cubicBezTo>
                    <a:pt x="1129" y="994"/>
                    <a:pt x="2284" y="660"/>
                    <a:pt x="3378" y="538"/>
                  </a:cubicBezTo>
                  <a:cubicBezTo>
                    <a:pt x="3703" y="502"/>
                    <a:pt x="4041" y="482"/>
                    <a:pt x="4383" y="482"/>
                  </a:cubicBezTo>
                  <a:cubicBezTo>
                    <a:pt x="5193" y="482"/>
                    <a:pt x="6025" y="595"/>
                    <a:pt x="6752" y="873"/>
                  </a:cubicBezTo>
                  <a:cubicBezTo>
                    <a:pt x="8029" y="1420"/>
                    <a:pt x="8667" y="2757"/>
                    <a:pt x="9853" y="3456"/>
                  </a:cubicBezTo>
                  <a:cubicBezTo>
                    <a:pt x="10369" y="3760"/>
                    <a:pt x="10977" y="3912"/>
                    <a:pt x="11555" y="4216"/>
                  </a:cubicBezTo>
                  <a:cubicBezTo>
                    <a:pt x="12132" y="4490"/>
                    <a:pt x="12588" y="4976"/>
                    <a:pt x="12983" y="5493"/>
                  </a:cubicBezTo>
                  <a:cubicBezTo>
                    <a:pt x="12375" y="4611"/>
                    <a:pt x="11737" y="4125"/>
                    <a:pt x="10764" y="3700"/>
                  </a:cubicBezTo>
                  <a:cubicBezTo>
                    <a:pt x="10156" y="3426"/>
                    <a:pt x="9640" y="3122"/>
                    <a:pt x="9153" y="2636"/>
                  </a:cubicBezTo>
                  <a:cubicBezTo>
                    <a:pt x="8728" y="2180"/>
                    <a:pt x="8363" y="1724"/>
                    <a:pt x="7907" y="1298"/>
                  </a:cubicBezTo>
                  <a:cubicBezTo>
                    <a:pt x="6907" y="385"/>
                    <a:pt x="5486" y="1"/>
                    <a:pt x="4102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60" name="Google Shape;2760;p19"/>
            <p:cNvSpPr/>
            <p:nvPr/>
          </p:nvSpPr>
          <p:spPr>
            <a:xfrm>
              <a:off x="546719" y="4610031"/>
              <a:ext cx="515852" cy="232070"/>
            </a:xfrm>
            <a:custGeom>
              <a:rect b="b" l="l" r="r" t="t"/>
              <a:pathLst>
                <a:path extrusionOk="0" h="10003" w="22235">
                  <a:moveTo>
                    <a:pt x="21967" y="1"/>
                  </a:moveTo>
                  <a:cubicBezTo>
                    <a:pt x="21958" y="1"/>
                    <a:pt x="21948" y="1"/>
                    <a:pt x="21938" y="3"/>
                  </a:cubicBezTo>
                  <a:cubicBezTo>
                    <a:pt x="20327" y="246"/>
                    <a:pt x="18868" y="1249"/>
                    <a:pt x="17227" y="1492"/>
                  </a:cubicBezTo>
                  <a:cubicBezTo>
                    <a:pt x="17031" y="1516"/>
                    <a:pt x="16834" y="1527"/>
                    <a:pt x="16636" y="1527"/>
                  </a:cubicBezTo>
                  <a:cubicBezTo>
                    <a:pt x="15644" y="1527"/>
                    <a:pt x="14640" y="1268"/>
                    <a:pt x="13634" y="1268"/>
                  </a:cubicBezTo>
                  <a:cubicBezTo>
                    <a:pt x="13352" y="1268"/>
                    <a:pt x="13071" y="1288"/>
                    <a:pt x="12789" y="1340"/>
                  </a:cubicBezTo>
                  <a:cubicBezTo>
                    <a:pt x="11968" y="1492"/>
                    <a:pt x="11269" y="1917"/>
                    <a:pt x="10631" y="2404"/>
                  </a:cubicBezTo>
                  <a:cubicBezTo>
                    <a:pt x="9932" y="2890"/>
                    <a:pt x="9233" y="3346"/>
                    <a:pt x="8534" y="3802"/>
                  </a:cubicBezTo>
                  <a:cubicBezTo>
                    <a:pt x="7135" y="4714"/>
                    <a:pt x="5737" y="5626"/>
                    <a:pt x="4582" y="6872"/>
                  </a:cubicBezTo>
                  <a:cubicBezTo>
                    <a:pt x="3405" y="8189"/>
                    <a:pt x="1892" y="8912"/>
                    <a:pt x="400" y="9779"/>
                  </a:cubicBezTo>
                  <a:lnTo>
                    <a:pt x="400" y="9779"/>
                  </a:lnTo>
                  <a:cubicBezTo>
                    <a:pt x="1683" y="9122"/>
                    <a:pt x="2874" y="8491"/>
                    <a:pt x="4065" y="7632"/>
                  </a:cubicBezTo>
                  <a:cubicBezTo>
                    <a:pt x="4704" y="7206"/>
                    <a:pt x="5221" y="6629"/>
                    <a:pt x="5828" y="6112"/>
                  </a:cubicBezTo>
                  <a:cubicBezTo>
                    <a:pt x="6528" y="5565"/>
                    <a:pt x="7257" y="5109"/>
                    <a:pt x="7956" y="4592"/>
                  </a:cubicBezTo>
                  <a:cubicBezTo>
                    <a:pt x="8686" y="4167"/>
                    <a:pt x="9415" y="3741"/>
                    <a:pt x="10145" y="3285"/>
                  </a:cubicBezTo>
                  <a:cubicBezTo>
                    <a:pt x="10844" y="2829"/>
                    <a:pt x="11543" y="2221"/>
                    <a:pt x="12424" y="1978"/>
                  </a:cubicBezTo>
                  <a:cubicBezTo>
                    <a:pt x="12786" y="1871"/>
                    <a:pt x="13153" y="1831"/>
                    <a:pt x="13524" y="1831"/>
                  </a:cubicBezTo>
                  <a:cubicBezTo>
                    <a:pt x="14551" y="1831"/>
                    <a:pt x="15603" y="2134"/>
                    <a:pt x="16629" y="2134"/>
                  </a:cubicBezTo>
                  <a:cubicBezTo>
                    <a:pt x="16697" y="2134"/>
                    <a:pt x="16764" y="2133"/>
                    <a:pt x="16832" y="2130"/>
                  </a:cubicBezTo>
                  <a:cubicBezTo>
                    <a:pt x="18686" y="2069"/>
                    <a:pt x="20266" y="1006"/>
                    <a:pt x="22029" y="428"/>
                  </a:cubicBezTo>
                  <a:cubicBezTo>
                    <a:pt x="22234" y="370"/>
                    <a:pt x="22214" y="1"/>
                    <a:pt x="21967" y="1"/>
                  </a:cubicBezTo>
                  <a:close/>
                  <a:moveTo>
                    <a:pt x="400" y="9779"/>
                  </a:moveTo>
                  <a:cubicBezTo>
                    <a:pt x="275" y="9843"/>
                    <a:pt x="150" y="9908"/>
                    <a:pt x="23" y="9972"/>
                  </a:cubicBezTo>
                  <a:cubicBezTo>
                    <a:pt x="8" y="9972"/>
                    <a:pt x="0" y="9965"/>
                    <a:pt x="0" y="9965"/>
                  </a:cubicBezTo>
                  <a:lnTo>
                    <a:pt x="0" y="9965"/>
                  </a:lnTo>
                  <a:cubicBezTo>
                    <a:pt x="0" y="9965"/>
                    <a:pt x="8" y="9972"/>
                    <a:pt x="23" y="10003"/>
                  </a:cubicBezTo>
                  <a:cubicBezTo>
                    <a:pt x="148" y="9927"/>
                    <a:pt x="274" y="9853"/>
                    <a:pt x="400" y="9779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61" name="Google Shape;2761;p19"/>
            <p:cNvSpPr/>
            <p:nvPr/>
          </p:nvSpPr>
          <p:spPr>
            <a:xfrm>
              <a:off x="651606" y="4063555"/>
              <a:ext cx="217964" cy="144791"/>
            </a:xfrm>
            <a:custGeom>
              <a:rect b="b" l="l" r="r" t="t"/>
              <a:pathLst>
                <a:path extrusionOk="0" h="6241" w="9395">
                  <a:moveTo>
                    <a:pt x="0" y="1"/>
                  </a:moveTo>
                  <a:lnTo>
                    <a:pt x="0" y="1"/>
                  </a:lnTo>
                  <a:cubicBezTo>
                    <a:pt x="1976" y="275"/>
                    <a:pt x="3557" y="1460"/>
                    <a:pt x="5350" y="2250"/>
                  </a:cubicBezTo>
                  <a:cubicBezTo>
                    <a:pt x="6140" y="2645"/>
                    <a:pt x="6931" y="3010"/>
                    <a:pt x="7569" y="3648"/>
                  </a:cubicBezTo>
                  <a:cubicBezTo>
                    <a:pt x="7903" y="3983"/>
                    <a:pt x="8177" y="4408"/>
                    <a:pt x="8390" y="4864"/>
                  </a:cubicBezTo>
                  <a:cubicBezTo>
                    <a:pt x="8572" y="5320"/>
                    <a:pt x="8785" y="5776"/>
                    <a:pt x="9089" y="6171"/>
                  </a:cubicBezTo>
                  <a:cubicBezTo>
                    <a:pt x="9118" y="6219"/>
                    <a:pt x="9162" y="6240"/>
                    <a:pt x="9206" y="6240"/>
                  </a:cubicBezTo>
                  <a:cubicBezTo>
                    <a:pt x="9300" y="6240"/>
                    <a:pt x="9394" y="6144"/>
                    <a:pt x="9332" y="6019"/>
                  </a:cubicBezTo>
                  <a:cubicBezTo>
                    <a:pt x="8876" y="5107"/>
                    <a:pt x="8663" y="4196"/>
                    <a:pt x="7903" y="3436"/>
                  </a:cubicBezTo>
                  <a:cubicBezTo>
                    <a:pt x="7295" y="2767"/>
                    <a:pt x="6505" y="2372"/>
                    <a:pt x="5684" y="2068"/>
                  </a:cubicBezTo>
                  <a:cubicBezTo>
                    <a:pt x="3800" y="1308"/>
                    <a:pt x="2007" y="214"/>
                    <a:pt x="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62" name="Google Shape;2762;p19"/>
            <p:cNvSpPr/>
            <p:nvPr/>
          </p:nvSpPr>
          <p:spPr>
            <a:xfrm>
              <a:off x="864559" y="3862597"/>
              <a:ext cx="62802" cy="417298"/>
            </a:xfrm>
            <a:custGeom>
              <a:rect b="b" l="l" r="r" t="t"/>
              <a:pathLst>
                <a:path extrusionOk="0" h="17987" w="2707">
                  <a:moveTo>
                    <a:pt x="2189" y="0"/>
                  </a:moveTo>
                  <a:lnTo>
                    <a:pt x="2189" y="0"/>
                  </a:lnTo>
                  <a:cubicBezTo>
                    <a:pt x="2493" y="1581"/>
                    <a:pt x="2645" y="3283"/>
                    <a:pt x="2433" y="4864"/>
                  </a:cubicBezTo>
                  <a:cubicBezTo>
                    <a:pt x="2250" y="6505"/>
                    <a:pt x="1673" y="8116"/>
                    <a:pt x="974" y="9544"/>
                  </a:cubicBezTo>
                  <a:cubicBezTo>
                    <a:pt x="305" y="10882"/>
                    <a:pt x="1" y="12250"/>
                    <a:pt x="214" y="13739"/>
                  </a:cubicBezTo>
                  <a:cubicBezTo>
                    <a:pt x="396" y="15168"/>
                    <a:pt x="852" y="16566"/>
                    <a:pt x="1460" y="17903"/>
                  </a:cubicBezTo>
                  <a:cubicBezTo>
                    <a:pt x="1480" y="17963"/>
                    <a:pt x="1525" y="17987"/>
                    <a:pt x="1576" y="17987"/>
                  </a:cubicBezTo>
                  <a:cubicBezTo>
                    <a:pt x="1680" y="17987"/>
                    <a:pt x="1805" y="17884"/>
                    <a:pt x="1764" y="17782"/>
                  </a:cubicBezTo>
                  <a:cubicBezTo>
                    <a:pt x="1338" y="16262"/>
                    <a:pt x="670" y="14864"/>
                    <a:pt x="518" y="13283"/>
                  </a:cubicBezTo>
                  <a:cubicBezTo>
                    <a:pt x="426" y="12554"/>
                    <a:pt x="457" y="11794"/>
                    <a:pt x="670" y="11064"/>
                  </a:cubicBezTo>
                  <a:cubicBezTo>
                    <a:pt x="852" y="10274"/>
                    <a:pt x="1278" y="9575"/>
                    <a:pt x="1581" y="8815"/>
                  </a:cubicBezTo>
                  <a:cubicBezTo>
                    <a:pt x="2098" y="7447"/>
                    <a:pt x="2372" y="6019"/>
                    <a:pt x="2524" y="4529"/>
                  </a:cubicBezTo>
                  <a:cubicBezTo>
                    <a:pt x="2706" y="2979"/>
                    <a:pt x="2585" y="1520"/>
                    <a:pt x="218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63" name="Google Shape;2763;p19"/>
            <p:cNvSpPr/>
            <p:nvPr/>
          </p:nvSpPr>
          <p:spPr>
            <a:xfrm>
              <a:off x="953415" y="4120325"/>
              <a:ext cx="137854" cy="147413"/>
            </a:xfrm>
            <a:custGeom>
              <a:rect b="b" l="l" r="r" t="t"/>
              <a:pathLst>
                <a:path extrusionOk="0" h="6354" w="5942">
                  <a:moveTo>
                    <a:pt x="8" y="1"/>
                  </a:moveTo>
                  <a:cubicBezTo>
                    <a:pt x="1" y="1"/>
                    <a:pt x="1" y="16"/>
                    <a:pt x="31" y="46"/>
                  </a:cubicBezTo>
                  <a:cubicBezTo>
                    <a:pt x="31" y="16"/>
                    <a:pt x="16" y="1"/>
                    <a:pt x="8" y="1"/>
                  </a:cubicBezTo>
                  <a:close/>
                  <a:moveTo>
                    <a:pt x="31" y="46"/>
                  </a:moveTo>
                  <a:lnTo>
                    <a:pt x="31" y="46"/>
                  </a:lnTo>
                  <a:cubicBezTo>
                    <a:pt x="1277" y="594"/>
                    <a:pt x="2372" y="1566"/>
                    <a:pt x="3284" y="2569"/>
                  </a:cubicBezTo>
                  <a:cubicBezTo>
                    <a:pt x="4195" y="3633"/>
                    <a:pt x="4955" y="4819"/>
                    <a:pt x="5411" y="6186"/>
                  </a:cubicBezTo>
                  <a:cubicBezTo>
                    <a:pt x="5458" y="6304"/>
                    <a:pt x="5556" y="6354"/>
                    <a:pt x="5651" y="6354"/>
                  </a:cubicBezTo>
                  <a:cubicBezTo>
                    <a:pt x="5800" y="6354"/>
                    <a:pt x="5941" y="6232"/>
                    <a:pt x="5867" y="6065"/>
                  </a:cubicBezTo>
                  <a:cubicBezTo>
                    <a:pt x="4925" y="3390"/>
                    <a:pt x="2706" y="989"/>
                    <a:pt x="31" y="46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grpSp>
          <p:nvGrpSpPr>
            <p:cNvPr id="2764" name="Google Shape;2764;p19"/>
            <p:cNvGrpSpPr/>
            <p:nvPr/>
          </p:nvGrpSpPr>
          <p:grpSpPr>
            <a:xfrm>
              <a:off x="682625" y="4678471"/>
              <a:ext cx="71247" cy="65447"/>
              <a:chOff x="682625" y="4678471"/>
              <a:chExt cx="71247" cy="65447"/>
            </a:xfrm>
          </p:grpSpPr>
          <p:sp>
            <p:nvSpPr>
              <p:cNvPr id="2765" name="Google Shape;2765;p19"/>
              <p:cNvSpPr/>
              <p:nvPr/>
            </p:nvSpPr>
            <p:spPr>
              <a:xfrm>
                <a:off x="718585" y="4696822"/>
                <a:ext cx="25427" cy="18885"/>
              </a:xfrm>
              <a:custGeom>
                <a:rect b="b" l="l" r="r" t="t"/>
                <a:pathLst>
                  <a:path extrusionOk="0" h="814" w="1096">
                    <a:moveTo>
                      <a:pt x="427" y="0"/>
                    </a:moveTo>
                    <a:cubicBezTo>
                      <a:pt x="305" y="0"/>
                      <a:pt x="183" y="31"/>
                      <a:pt x="153" y="91"/>
                    </a:cubicBezTo>
                    <a:cubicBezTo>
                      <a:pt x="123" y="152"/>
                      <a:pt x="62" y="213"/>
                      <a:pt x="31" y="304"/>
                    </a:cubicBezTo>
                    <a:cubicBezTo>
                      <a:pt x="31" y="335"/>
                      <a:pt x="1" y="395"/>
                      <a:pt x="31" y="456"/>
                    </a:cubicBezTo>
                    <a:cubicBezTo>
                      <a:pt x="31" y="487"/>
                      <a:pt x="31" y="547"/>
                      <a:pt x="62" y="608"/>
                    </a:cubicBezTo>
                    <a:lnTo>
                      <a:pt x="183" y="699"/>
                    </a:lnTo>
                    <a:cubicBezTo>
                      <a:pt x="214" y="760"/>
                      <a:pt x="275" y="790"/>
                      <a:pt x="335" y="790"/>
                    </a:cubicBezTo>
                    <a:cubicBezTo>
                      <a:pt x="381" y="806"/>
                      <a:pt x="419" y="813"/>
                      <a:pt x="457" y="813"/>
                    </a:cubicBezTo>
                    <a:cubicBezTo>
                      <a:pt x="495" y="813"/>
                      <a:pt x="533" y="806"/>
                      <a:pt x="579" y="790"/>
                    </a:cubicBezTo>
                    <a:cubicBezTo>
                      <a:pt x="730" y="760"/>
                      <a:pt x="822" y="669"/>
                      <a:pt x="943" y="608"/>
                    </a:cubicBezTo>
                    <a:cubicBezTo>
                      <a:pt x="974" y="547"/>
                      <a:pt x="974" y="517"/>
                      <a:pt x="1034" y="487"/>
                    </a:cubicBezTo>
                    <a:cubicBezTo>
                      <a:pt x="1065" y="487"/>
                      <a:pt x="1065" y="456"/>
                      <a:pt x="1095" y="456"/>
                    </a:cubicBezTo>
                    <a:cubicBezTo>
                      <a:pt x="1065" y="365"/>
                      <a:pt x="1065" y="304"/>
                      <a:pt x="1004" y="304"/>
                    </a:cubicBezTo>
                    <a:cubicBezTo>
                      <a:pt x="974" y="304"/>
                      <a:pt x="974" y="274"/>
                      <a:pt x="943" y="274"/>
                    </a:cubicBezTo>
                    <a:cubicBezTo>
                      <a:pt x="913" y="213"/>
                      <a:pt x="913" y="183"/>
                      <a:pt x="882" y="152"/>
                    </a:cubicBezTo>
                    <a:lnTo>
                      <a:pt x="822" y="91"/>
                    </a:lnTo>
                    <a:cubicBezTo>
                      <a:pt x="791" y="61"/>
                      <a:pt x="791" y="61"/>
                      <a:pt x="761" y="61"/>
                    </a:cubicBezTo>
                    <a:cubicBezTo>
                      <a:pt x="730" y="61"/>
                      <a:pt x="670" y="31"/>
                      <a:pt x="670" y="31"/>
                    </a:cubicBezTo>
                    <a:lnTo>
                      <a:pt x="639" y="31"/>
                    </a:lnTo>
                    <a:cubicBezTo>
                      <a:pt x="609" y="31"/>
                      <a:pt x="609" y="0"/>
                      <a:pt x="579" y="0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766" name="Google Shape;2766;p19"/>
              <p:cNvSpPr/>
              <p:nvPr/>
            </p:nvSpPr>
            <p:spPr>
              <a:xfrm>
                <a:off x="734106" y="4684573"/>
                <a:ext cx="19766" cy="12969"/>
              </a:xfrm>
              <a:custGeom>
                <a:rect b="b" l="l" r="r" t="t"/>
                <a:pathLst>
                  <a:path extrusionOk="0" h="559" w="852">
                    <a:moveTo>
                      <a:pt x="299" y="0"/>
                    </a:moveTo>
                    <a:cubicBezTo>
                      <a:pt x="278" y="0"/>
                      <a:pt x="259" y="4"/>
                      <a:pt x="244" y="11"/>
                    </a:cubicBezTo>
                    <a:cubicBezTo>
                      <a:pt x="153" y="72"/>
                      <a:pt x="92" y="133"/>
                      <a:pt x="61" y="224"/>
                    </a:cubicBezTo>
                    <a:cubicBezTo>
                      <a:pt x="1" y="315"/>
                      <a:pt x="61" y="407"/>
                      <a:pt x="122" y="467"/>
                    </a:cubicBezTo>
                    <a:cubicBezTo>
                      <a:pt x="213" y="559"/>
                      <a:pt x="305" y="559"/>
                      <a:pt x="396" y="559"/>
                    </a:cubicBezTo>
                    <a:lnTo>
                      <a:pt x="426" y="559"/>
                    </a:lnTo>
                    <a:cubicBezTo>
                      <a:pt x="457" y="559"/>
                      <a:pt x="457" y="559"/>
                      <a:pt x="517" y="528"/>
                    </a:cubicBezTo>
                    <a:lnTo>
                      <a:pt x="564" y="466"/>
                    </a:lnTo>
                    <a:lnTo>
                      <a:pt x="564" y="466"/>
                    </a:lnTo>
                    <a:cubicBezTo>
                      <a:pt x="636" y="464"/>
                      <a:pt x="698" y="458"/>
                      <a:pt x="761" y="437"/>
                    </a:cubicBezTo>
                    <a:cubicBezTo>
                      <a:pt x="821" y="437"/>
                      <a:pt x="852" y="376"/>
                      <a:pt x="852" y="316"/>
                    </a:cubicBezTo>
                    <a:lnTo>
                      <a:pt x="852" y="316"/>
                    </a:lnTo>
                    <a:cubicBezTo>
                      <a:pt x="852" y="331"/>
                      <a:pt x="850" y="336"/>
                      <a:pt x="846" y="336"/>
                    </a:cubicBezTo>
                    <a:cubicBezTo>
                      <a:pt x="835" y="336"/>
                      <a:pt x="806" y="285"/>
                      <a:pt x="761" y="285"/>
                    </a:cubicBezTo>
                    <a:cubicBezTo>
                      <a:pt x="714" y="285"/>
                      <a:pt x="650" y="267"/>
                      <a:pt x="595" y="245"/>
                    </a:cubicBezTo>
                    <a:lnTo>
                      <a:pt x="595" y="245"/>
                    </a:lnTo>
                    <a:cubicBezTo>
                      <a:pt x="591" y="238"/>
                      <a:pt x="585" y="231"/>
                      <a:pt x="578" y="224"/>
                    </a:cubicBezTo>
                    <a:cubicBezTo>
                      <a:pt x="578" y="163"/>
                      <a:pt x="548" y="163"/>
                      <a:pt x="548" y="133"/>
                    </a:cubicBezTo>
                    <a:lnTo>
                      <a:pt x="517" y="103"/>
                    </a:lnTo>
                    <a:cubicBezTo>
                      <a:pt x="449" y="34"/>
                      <a:pt x="364" y="0"/>
                      <a:pt x="299" y="0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767" name="Google Shape;2767;p19"/>
              <p:cNvSpPr/>
              <p:nvPr/>
            </p:nvSpPr>
            <p:spPr>
              <a:xfrm>
                <a:off x="697450" y="4718143"/>
                <a:ext cx="22574" cy="25775"/>
              </a:xfrm>
              <a:custGeom>
                <a:rect b="b" l="l" r="r" t="t"/>
                <a:pathLst>
                  <a:path extrusionOk="0" h="1111" w="973">
                    <a:moveTo>
                      <a:pt x="578" y="54"/>
                    </a:moveTo>
                    <a:cubicBezTo>
                      <a:pt x="558" y="67"/>
                      <a:pt x="539" y="77"/>
                      <a:pt x="520" y="85"/>
                    </a:cubicBezTo>
                    <a:lnTo>
                      <a:pt x="520" y="85"/>
                    </a:lnTo>
                    <a:cubicBezTo>
                      <a:pt x="531" y="70"/>
                      <a:pt x="547" y="54"/>
                      <a:pt x="578" y="54"/>
                    </a:cubicBezTo>
                    <a:close/>
                    <a:moveTo>
                      <a:pt x="912" y="814"/>
                    </a:moveTo>
                    <a:lnTo>
                      <a:pt x="882" y="875"/>
                    </a:lnTo>
                    <a:cubicBezTo>
                      <a:pt x="862" y="884"/>
                      <a:pt x="849" y="894"/>
                      <a:pt x="839" y="904"/>
                    </a:cubicBezTo>
                    <a:lnTo>
                      <a:pt x="839" y="904"/>
                    </a:lnTo>
                    <a:cubicBezTo>
                      <a:pt x="882" y="898"/>
                      <a:pt x="885" y="868"/>
                      <a:pt x="912" y="814"/>
                    </a:cubicBezTo>
                    <a:close/>
                    <a:moveTo>
                      <a:pt x="756" y="1"/>
                    </a:moveTo>
                    <a:cubicBezTo>
                      <a:pt x="730" y="1"/>
                      <a:pt x="699" y="8"/>
                      <a:pt x="669" y="23"/>
                    </a:cubicBezTo>
                    <a:lnTo>
                      <a:pt x="638" y="23"/>
                    </a:lnTo>
                    <a:cubicBezTo>
                      <a:pt x="612" y="23"/>
                      <a:pt x="539" y="47"/>
                      <a:pt x="501" y="93"/>
                    </a:cubicBezTo>
                    <a:lnTo>
                      <a:pt x="501" y="93"/>
                    </a:lnTo>
                    <a:cubicBezTo>
                      <a:pt x="437" y="117"/>
                      <a:pt x="378" y="123"/>
                      <a:pt x="334" y="145"/>
                    </a:cubicBezTo>
                    <a:cubicBezTo>
                      <a:pt x="334" y="145"/>
                      <a:pt x="304" y="145"/>
                      <a:pt x="304" y="175"/>
                    </a:cubicBezTo>
                    <a:cubicBezTo>
                      <a:pt x="213" y="206"/>
                      <a:pt x="183" y="297"/>
                      <a:pt x="122" y="358"/>
                    </a:cubicBezTo>
                    <a:cubicBezTo>
                      <a:pt x="122" y="358"/>
                      <a:pt x="122" y="419"/>
                      <a:pt x="61" y="419"/>
                    </a:cubicBezTo>
                    <a:cubicBezTo>
                      <a:pt x="31" y="479"/>
                      <a:pt x="0" y="571"/>
                      <a:pt x="0" y="662"/>
                    </a:cubicBezTo>
                    <a:cubicBezTo>
                      <a:pt x="0" y="753"/>
                      <a:pt x="31" y="814"/>
                      <a:pt x="61" y="905"/>
                    </a:cubicBezTo>
                    <a:lnTo>
                      <a:pt x="183" y="1027"/>
                    </a:lnTo>
                    <a:cubicBezTo>
                      <a:pt x="213" y="1057"/>
                      <a:pt x="274" y="1087"/>
                      <a:pt x="334" y="1087"/>
                    </a:cubicBezTo>
                    <a:cubicBezTo>
                      <a:pt x="380" y="1102"/>
                      <a:pt x="418" y="1110"/>
                      <a:pt x="456" y="1110"/>
                    </a:cubicBezTo>
                    <a:cubicBezTo>
                      <a:pt x="494" y="1110"/>
                      <a:pt x="532" y="1102"/>
                      <a:pt x="578" y="1087"/>
                    </a:cubicBezTo>
                    <a:cubicBezTo>
                      <a:pt x="608" y="1087"/>
                      <a:pt x="608" y="1087"/>
                      <a:pt x="638" y="1057"/>
                    </a:cubicBezTo>
                    <a:cubicBezTo>
                      <a:pt x="669" y="1057"/>
                      <a:pt x="760" y="1027"/>
                      <a:pt x="790" y="966"/>
                    </a:cubicBezTo>
                    <a:cubicBezTo>
                      <a:pt x="811" y="945"/>
                      <a:pt x="818" y="924"/>
                      <a:pt x="839" y="904"/>
                    </a:cubicBezTo>
                    <a:lnTo>
                      <a:pt x="839" y="904"/>
                    </a:lnTo>
                    <a:cubicBezTo>
                      <a:pt x="833" y="905"/>
                      <a:pt x="828" y="905"/>
                      <a:pt x="821" y="905"/>
                    </a:cubicBezTo>
                    <a:cubicBezTo>
                      <a:pt x="882" y="844"/>
                      <a:pt x="912" y="814"/>
                      <a:pt x="912" y="783"/>
                    </a:cubicBezTo>
                    <a:cubicBezTo>
                      <a:pt x="942" y="753"/>
                      <a:pt x="942" y="692"/>
                      <a:pt x="942" y="662"/>
                    </a:cubicBezTo>
                    <a:cubicBezTo>
                      <a:pt x="942" y="631"/>
                      <a:pt x="942" y="540"/>
                      <a:pt x="973" y="510"/>
                    </a:cubicBezTo>
                    <a:lnTo>
                      <a:pt x="973" y="388"/>
                    </a:lnTo>
                    <a:cubicBezTo>
                      <a:pt x="973" y="327"/>
                      <a:pt x="973" y="206"/>
                      <a:pt x="942" y="145"/>
                    </a:cubicBezTo>
                    <a:cubicBezTo>
                      <a:pt x="942" y="84"/>
                      <a:pt x="912" y="54"/>
                      <a:pt x="821" y="23"/>
                    </a:cubicBezTo>
                    <a:cubicBezTo>
                      <a:pt x="806" y="8"/>
                      <a:pt x="783" y="1"/>
                      <a:pt x="756" y="1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768" name="Google Shape;2768;p19"/>
              <p:cNvSpPr/>
              <p:nvPr/>
            </p:nvSpPr>
            <p:spPr>
              <a:xfrm>
                <a:off x="682625" y="4698933"/>
                <a:ext cx="21901" cy="17655"/>
              </a:xfrm>
              <a:custGeom>
                <a:rect b="b" l="l" r="r" t="t"/>
                <a:pathLst>
                  <a:path extrusionOk="0" h="761" w="944">
                    <a:moveTo>
                      <a:pt x="639" y="244"/>
                    </a:moveTo>
                    <a:lnTo>
                      <a:pt x="639" y="244"/>
                    </a:lnTo>
                    <a:cubicBezTo>
                      <a:pt x="653" y="257"/>
                      <a:pt x="666" y="264"/>
                      <a:pt x="682" y="274"/>
                    </a:cubicBezTo>
                    <a:lnTo>
                      <a:pt x="670" y="274"/>
                    </a:lnTo>
                    <a:cubicBezTo>
                      <a:pt x="670" y="274"/>
                      <a:pt x="639" y="274"/>
                      <a:pt x="639" y="244"/>
                    </a:cubicBezTo>
                    <a:close/>
                    <a:moveTo>
                      <a:pt x="791" y="396"/>
                    </a:moveTo>
                    <a:lnTo>
                      <a:pt x="791" y="426"/>
                    </a:lnTo>
                    <a:cubicBezTo>
                      <a:pt x="791" y="432"/>
                      <a:pt x="790" y="437"/>
                      <a:pt x="788" y="441"/>
                    </a:cubicBezTo>
                    <a:lnTo>
                      <a:pt x="788" y="441"/>
                    </a:lnTo>
                    <a:cubicBezTo>
                      <a:pt x="791" y="424"/>
                      <a:pt x="791" y="410"/>
                      <a:pt x="791" y="396"/>
                    </a:cubicBezTo>
                    <a:close/>
                    <a:moveTo>
                      <a:pt x="366" y="0"/>
                    </a:moveTo>
                    <a:cubicBezTo>
                      <a:pt x="244" y="0"/>
                      <a:pt x="183" y="61"/>
                      <a:pt x="92" y="122"/>
                    </a:cubicBezTo>
                    <a:cubicBezTo>
                      <a:pt x="62" y="183"/>
                      <a:pt x="31" y="244"/>
                      <a:pt x="1" y="274"/>
                    </a:cubicBezTo>
                    <a:lnTo>
                      <a:pt x="1" y="426"/>
                    </a:lnTo>
                    <a:cubicBezTo>
                      <a:pt x="1" y="456"/>
                      <a:pt x="1" y="547"/>
                      <a:pt x="31" y="578"/>
                    </a:cubicBezTo>
                    <a:cubicBezTo>
                      <a:pt x="62" y="608"/>
                      <a:pt x="62" y="669"/>
                      <a:pt x="153" y="699"/>
                    </a:cubicBezTo>
                    <a:cubicBezTo>
                      <a:pt x="183" y="730"/>
                      <a:pt x="214" y="730"/>
                      <a:pt x="244" y="760"/>
                    </a:cubicBezTo>
                    <a:lnTo>
                      <a:pt x="396" y="760"/>
                    </a:lnTo>
                    <a:cubicBezTo>
                      <a:pt x="457" y="760"/>
                      <a:pt x="518" y="760"/>
                      <a:pt x="548" y="730"/>
                    </a:cubicBezTo>
                    <a:cubicBezTo>
                      <a:pt x="609" y="699"/>
                      <a:pt x="639" y="699"/>
                      <a:pt x="670" y="608"/>
                    </a:cubicBezTo>
                    <a:cubicBezTo>
                      <a:pt x="700" y="578"/>
                      <a:pt x="700" y="547"/>
                      <a:pt x="761" y="517"/>
                    </a:cubicBezTo>
                    <a:lnTo>
                      <a:pt x="791" y="456"/>
                    </a:lnTo>
                    <a:lnTo>
                      <a:pt x="822" y="456"/>
                    </a:lnTo>
                    <a:cubicBezTo>
                      <a:pt x="852" y="426"/>
                      <a:pt x="913" y="426"/>
                      <a:pt x="913" y="396"/>
                    </a:cubicBezTo>
                    <a:cubicBezTo>
                      <a:pt x="943" y="365"/>
                      <a:pt x="943" y="365"/>
                      <a:pt x="943" y="304"/>
                    </a:cubicBezTo>
                    <a:lnTo>
                      <a:pt x="943" y="304"/>
                    </a:lnTo>
                    <a:cubicBezTo>
                      <a:pt x="925" y="310"/>
                      <a:pt x="910" y="313"/>
                      <a:pt x="898" y="313"/>
                    </a:cubicBezTo>
                    <a:cubicBezTo>
                      <a:pt x="851" y="313"/>
                      <a:pt x="846" y="274"/>
                      <a:pt x="822" y="274"/>
                    </a:cubicBezTo>
                    <a:lnTo>
                      <a:pt x="750" y="274"/>
                    </a:lnTo>
                    <a:cubicBezTo>
                      <a:pt x="729" y="224"/>
                      <a:pt x="684" y="189"/>
                      <a:pt x="639" y="122"/>
                    </a:cubicBezTo>
                    <a:cubicBezTo>
                      <a:pt x="548" y="61"/>
                      <a:pt x="487" y="0"/>
                      <a:pt x="366" y="0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769" name="Google Shape;2769;p19"/>
              <p:cNvSpPr/>
              <p:nvPr/>
            </p:nvSpPr>
            <p:spPr>
              <a:xfrm>
                <a:off x="690397" y="4678471"/>
                <a:ext cx="21878" cy="14129"/>
              </a:xfrm>
              <a:custGeom>
                <a:rect b="b" l="l" r="r" t="t"/>
                <a:pathLst>
                  <a:path extrusionOk="0" h="609" w="943">
                    <a:moveTo>
                      <a:pt x="611" y="156"/>
                    </a:moveTo>
                    <a:lnTo>
                      <a:pt x="638" y="183"/>
                    </a:lnTo>
                    <a:cubicBezTo>
                      <a:pt x="622" y="183"/>
                      <a:pt x="614" y="174"/>
                      <a:pt x="611" y="156"/>
                    </a:cubicBezTo>
                    <a:close/>
                    <a:moveTo>
                      <a:pt x="335" y="1"/>
                    </a:moveTo>
                    <a:cubicBezTo>
                      <a:pt x="274" y="1"/>
                      <a:pt x="213" y="1"/>
                      <a:pt x="152" y="31"/>
                    </a:cubicBezTo>
                    <a:cubicBezTo>
                      <a:pt x="61" y="62"/>
                      <a:pt x="0" y="153"/>
                      <a:pt x="0" y="214"/>
                    </a:cubicBezTo>
                    <a:lnTo>
                      <a:pt x="0" y="305"/>
                    </a:lnTo>
                    <a:cubicBezTo>
                      <a:pt x="0" y="366"/>
                      <a:pt x="0" y="396"/>
                      <a:pt x="31" y="457"/>
                    </a:cubicBezTo>
                    <a:cubicBezTo>
                      <a:pt x="31" y="487"/>
                      <a:pt x="61" y="487"/>
                      <a:pt x="61" y="518"/>
                    </a:cubicBezTo>
                    <a:cubicBezTo>
                      <a:pt x="122" y="518"/>
                      <a:pt x="122" y="548"/>
                      <a:pt x="152" y="548"/>
                    </a:cubicBezTo>
                    <a:cubicBezTo>
                      <a:pt x="183" y="609"/>
                      <a:pt x="274" y="609"/>
                      <a:pt x="335" y="609"/>
                    </a:cubicBezTo>
                    <a:cubicBezTo>
                      <a:pt x="365" y="609"/>
                      <a:pt x="395" y="609"/>
                      <a:pt x="456" y="548"/>
                    </a:cubicBezTo>
                    <a:cubicBezTo>
                      <a:pt x="487" y="548"/>
                      <a:pt x="487" y="518"/>
                      <a:pt x="517" y="518"/>
                    </a:cubicBezTo>
                    <a:lnTo>
                      <a:pt x="456" y="518"/>
                    </a:lnTo>
                    <a:cubicBezTo>
                      <a:pt x="517" y="518"/>
                      <a:pt x="608" y="518"/>
                      <a:pt x="669" y="487"/>
                    </a:cubicBezTo>
                    <a:lnTo>
                      <a:pt x="760" y="487"/>
                    </a:lnTo>
                    <a:cubicBezTo>
                      <a:pt x="790" y="487"/>
                      <a:pt x="790" y="457"/>
                      <a:pt x="821" y="457"/>
                    </a:cubicBezTo>
                    <a:lnTo>
                      <a:pt x="851" y="457"/>
                    </a:lnTo>
                    <a:cubicBezTo>
                      <a:pt x="912" y="457"/>
                      <a:pt x="942" y="396"/>
                      <a:pt x="942" y="336"/>
                    </a:cubicBezTo>
                    <a:lnTo>
                      <a:pt x="942" y="336"/>
                    </a:lnTo>
                    <a:cubicBezTo>
                      <a:pt x="942" y="361"/>
                      <a:pt x="937" y="370"/>
                      <a:pt x="928" y="370"/>
                    </a:cubicBezTo>
                    <a:cubicBezTo>
                      <a:pt x="917" y="370"/>
                      <a:pt x="899" y="353"/>
                      <a:pt x="882" y="335"/>
                    </a:cubicBezTo>
                    <a:lnTo>
                      <a:pt x="790" y="244"/>
                    </a:lnTo>
                    <a:cubicBezTo>
                      <a:pt x="731" y="214"/>
                      <a:pt x="671" y="184"/>
                      <a:pt x="611" y="154"/>
                    </a:cubicBezTo>
                    <a:lnTo>
                      <a:pt x="611" y="154"/>
                    </a:lnTo>
                    <a:cubicBezTo>
                      <a:pt x="608" y="139"/>
                      <a:pt x="608" y="119"/>
                      <a:pt x="608" y="92"/>
                    </a:cubicBezTo>
                    <a:cubicBezTo>
                      <a:pt x="608" y="92"/>
                      <a:pt x="578" y="62"/>
                      <a:pt x="517" y="62"/>
                    </a:cubicBezTo>
                    <a:cubicBezTo>
                      <a:pt x="456" y="31"/>
                      <a:pt x="426" y="1"/>
                      <a:pt x="335" y="1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  <p:grpSp>
          <p:nvGrpSpPr>
            <p:cNvPr id="2770" name="Google Shape;2770;p19"/>
            <p:cNvGrpSpPr/>
            <p:nvPr/>
          </p:nvGrpSpPr>
          <p:grpSpPr>
            <a:xfrm>
              <a:off x="790528" y="4629241"/>
              <a:ext cx="337096" cy="190286"/>
              <a:chOff x="790528" y="4629241"/>
              <a:chExt cx="337096" cy="190286"/>
            </a:xfrm>
          </p:grpSpPr>
          <p:sp>
            <p:nvSpPr>
              <p:cNvPr id="2771" name="Google Shape;2771;p19"/>
              <p:cNvSpPr/>
              <p:nvPr/>
            </p:nvSpPr>
            <p:spPr>
              <a:xfrm>
                <a:off x="1021832" y="4695407"/>
                <a:ext cx="20462" cy="38094"/>
              </a:xfrm>
              <a:custGeom>
                <a:rect b="b" l="l" r="r" t="t"/>
                <a:pathLst>
                  <a:path extrusionOk="0" h="1642" w="882">
                    <a:moveTo>
                      <a:pt x="312" y="268"/>
                    </a:moveTo>
                    <a:cubicBezTo>
                      <a:pt x="314" y="268"/>
                      <a:pt x="308" y="277"/>
                      <a:pt x="297" y="288"/>
                    </a:cubicBezTo>
                    <a:lnTo>
                      <a:pt x="297" y="288"/>
                    </a:lnTo>
                    <a:cubicBezTo>
                      <a:pt x="299" y="284"/>
                      <a:pt x="302" y="279"/>
                      <a:pt x="304" y="274"/>
                    </a:cubicBezTo>
                    <a:cubicBezTo>
                      <a:pt x="308" y="270"/>
                      <a:pt x="311" y="268"/>
                      <a:pt x="312" y="268"/>
                    </a:cubicBezTo>
                    <a:close/>
                    <a:moveTo>
                      <a:pt x="418" y="0"/>
                    </a:moveTo>
                    <a:cubicBezTo>
                      <a:pt x="365" y="0"/>
                      <a:pt x="319" y="31"/>
                      <a:pt x="304" y="92"/>
                    </a:cubicBezTo>
                    <a:cubicBezTo>
                      <a:pt x="280" y="188"/>
                      <a:pt x="275" y="247"/>
                      <a:pt x="243" y="328"/>
                    </a:cubicBezTo>
                    <a:lnTo>
                      <a:pt x="243" y="328"/>
                    </a:lnTo>
                    <a:cubicBezTo>
                      <a:pt x="233" y="332"/>
                      <a:pt x="223" y="335"/>
                      <a:pt x="213" y="335"/>
                    </a:cubicBezTo>
                    <a:cubicBezTo>
                      <a:pt x="213" y="335"/>
                      <a:pt x="213" y="365"/>
                      <a:pt x="183" y="365"/>
                    </a:cubicBezTo>
                    <a:cubicBezTo>
                      <a:pt x="122" y="426"/>
                      <a:pt x="61" y="487"/>
                      <a:pt x="61" y="578"/>
                    </a:cubicBezTo>
                    <a:cubicBezTo>
                      <a:pt x="61" y="639"/>
                      <a:pt x="31" y="669"/>
                      <a:pt x="31" y="669"/>
                    </a:cubicBezTo>
                    <a:cubicBezTo>
                      <a:pt x="0" y="730"/>
                      <a:pt x="31" y="821"/>
                      <a:pt x="0" y="851"/>
                    </a:cubicBezTo>
                    <a:lnTo>
                      <a:pt x="0" y="973"/>
                    </a:lnTo>
                    <a:lnTo>
                      <a:pt x="0" y="1155"/>
                    </a:lnTo>
                    <a:cubicBezTo>
                      <a:pt x="0" y="1247"/>
                      <a:pt x="31" y="1307"/>
                      <a:pt x="31" y="1399"/>
                    </a:cubicBezTo>
                    <a:cubicBezTo>
                      <a:pt x="61" y="1551"/>
                      <a:pt x="183" y="1611"/>
                      <a:pt x="335" y="1642"/>
                    </a:cubicBezTo>
                    <a:cubicBezTo>
                      <a:pt x="486" y="1642"/>
                      <a:pt x="638" y="1611"/>
                      <a:pt x="730" y="1459"/>
                    </a:cubicBezTo>
                    <a:cubicBezTo>
                      <a:pt x="760" y="1399"/>
                      <a:pt x="790" y="1277"/>
                      <a:pt x="821" y="1186"/>
                    </a:cubicBezTo>
                    <a:cubicBezTo>
                      <a:pt x="882" y="1095"/>
                      <a:pt x="882" y="973"/>
                      <a:pt x="882" y="851"/>
                    </a:cubicBezTo>
                    <a:cubicBezTo>
                      <a:pt x="882" y="791"/>
                      <a:pt x="882" y="699"/>
                      <a:pt x="821" y="669"/>
                    </a:cubicBezTo>
                    <a:cubicBezTo>
                      <a:pt x="821" y="639"/>
                      <a:pt x="790" y="578"/>
                      <a:pt x="790" y="517"/>
                    </a:cubicBezTo>
                    <a:cubicBezTo>
                      <a:pt x="760" y="426"/>
                      <a:pt x="730" y="396"/>
                      <a:pt x="669" y="365"/>
                    </a:cubicBezTo>
                    <a:cubicBezTo>
                      <a:pt x="661" y="357"/>
                      <a:pt x="651" y="347"/>
                      <a:pt x="638" y="336"/>
                    </a:cubicBezTo>
                    <a:lnTo>
                      <a:pt x="638" y="336"/>
                    </a:lnTo>
                    <a:lnTo>
                      <a:pt x="638" y="335"/>
                    </a:lnTo>
                    <a:cubicBezTo>
                      <a:pt x="638" y="274"/>
                      <a:pt x="638" y="274"/>
                      <a:pt x="608" y="244"/>
                    </a:cubicBezTo>
                    <a:cubicBezTo>
                      <a:pt x="608" y="213"/>
                      <a:pt x="578" y="183"/>
                      <a:pt x="578" y="92"/>
                    </a:cubicBezTo>
                    <a:cubicBezTo>
                      <a:pt x="532" y="31"/>
                      <a:pt x="471" y="0"/>
                      <a:pt x="418" y="0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772" name="Google Shape;2772;p19"/>
              <p:cNvSpPr/>
              <p:nvPr/>
            </p:nvSpPr>
            <p:spPr>
              <a:xfrm>
                <a:off x="1001370" y="4709652"/>
                <a:ext cx="16240" cy="21878"/>
              </a:xfrm>
              <a:custGeom>
                <a:rect b="b" l="l" r="r" t="t"/>
                <a:pathLst>
                  <a:path extrusionOk="0" h="943" w="700">
                    <a:moveTo>
                      <a:pt x="151" y="0"/>
                    </a:moveTo>
                    <a:cubicBezTo>
                      <a:pt x="122" y="0"/>
                      <a:pt x="122" y="38"/>
                      <a:pt x="122" y="55"/>
                    </a:cubicBezTo>
                    <a:lnTo>
                      <a:pt x="122" y="85"/>
                    </a:lnTo>
                    <a:lnTo>
                      <a:pt x="122" y="177"/>
                    </a:lnTo>
                    <a:lnTo>
                      <a:pt x="122" y="207"/>
                    </a:lnTo>
                    <a:cubicBezTo>
                      <a:pt x="122" y="207"/>
                      <a:pt x="122" y="237"/>
                      <a:pt x="92" y="237"/>
                    </a:cubicBezTo>
                    <a:cubicBezTo>
                      <a:pt x="31" y="268"/>
                      <a:pt x="31" y="268"/>
                      <a:pt x="31" y="359"/>
                    </a:cubicBezTo>
                    <a:cubicBezTo>
                      <a:pt x="31" y="389"/>
                      <a:pt x="1" y="389"/>
                      <a:pt x="1" y="420"/>
                    </a:cubicBezTo>
                    <a:lnTo>
                      <a:pt x="1" y="481"/>
                    </a:lnTo>
                    <a:lnTo>
                      <a:pt x="1" y="572"/>
                    </a:lnTo>
                    <a:cubicBezTo>
                      <a:pt x="1" y="663"/>
                      <a:pt x="31" y="785"/>
                      <a:pt x="122" y="845"/>
                    </a:cubicBezTo>
                    <a:cubicBezTo>
                      <a:pt x="148" y="872"/>
                      <a:pt x="242" y="943"/>
                      <a:pt x="306" y="943"/>
                    </a:cubicBezTo>
                    <a:cubicBezTo>
                      <a:pt x="317" y="943"/>
                      <a:pt x="327" y="941"/>
                      <a:pt x="335" y="937"/>
                    </a:cubicBezTo>
                    <a:cubicBezTo>
                      <a:pt x="426" y="937"/>
                      <a:pt x="548" y="876"/>
                      <a:pt x="578" y="845"/>
                    </a:cubicBezTo>
                    <a:cubicBezTo>
                      <a:pt x="609" y="815"/>
                      <a:pt x="609" y="785"/>
                      <a:pt x="639" y="724"/>
                    </a:cubicBezTo>
                    <a:cubicBezTo>
                      <a:pt x="639" y="693"/>
                      <a:pt x="700" y="693"/>
                      <a:pt x="700" y="663"/>
                    </a:cubicBezTo>
                    <a:lnTo>
                      <a:pt x="700" y="572"/>
                    </a:lnTo>
                    <a:cubicBezTo>
                      <a:pt x="700" y="541"/>
                      <a:pt x="700" y="481"/>
                      <a:pt x="639" y="420"/>
                    </a:cubicBezTo>
                    <a:cubicBezTo>
                      <a:pt x="639" y="389"/>
                      <a:pt x="609" y="389"/>
                      <a:pt x="609" y="359"/>
                    </a:cubicBezTo>
                    <a:cubicBezTo>
                      <a:pt x="578" y="268"/>
                      <a:pt x="487" y="237"/>
                      <a:pt x="457" y="207"/>
                    </a:cubicBezTo>
                    <a:lnTo>
                      <a:pt x="457" y="207"/>
                    </a:lnTo>
                    <a:lnTo>
                      <a:pt x="548" y="268"/>
                    </a:lnTo>
                    <a:cubicBezTo>
                      <a:pt x="487" y="207"/>
                      <a:pt x="457" y="116"/>
                      <a:pt x="396" y="85"/>
                    </a:cubicBezTo>
                    <a:cubicBezTo>
                      <a:pt x="365" y="70"/>
                      <a:pt x="343" y="63"/>
                      <a:pt x="324" y="63"/>
                    </a:cubicBezTo>
                    <a:cubicBezTo>
                      <a:pt x="305" y="63"/>
                      <a:pt x="289" y="70"/>
                      <a:pt x="274" y="85"/>
                    </a:cubicBezTo>
                    <a:cubicBezTo>
                      <a:pt x="210" y="21"/>
                      <a:pt x="172" y="0"/>
                      <a:pt x="151" y="0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773" name="Google Shape;2773;p19"/>
              <p:cNvSpPr/>
              <p:nvPr/>
            </p:nvSpPr>
            <p:spPr>
              <a:xfrm>
                <a:off x="982322" y="4713039"/>
                <a:ext cx="12737" cy="19047"/>
              </a:xfrm>
              <a:custGeom>
                <a:rect b="b" l="l" r="r" t="t"/>
                <a:pathLst>
                  <a:path extrusionOk="0" h="821" w="549">
                    <a:moveTo>
                      <a:pt x="335" y="0"/>
                    </a:moveTo>
                    <a:lnTo>
                      <a:pt x="214" y="122"/>
                    </a:lnTo>
                    <a:cubicBezTo>
                      <a:pt x="214" y="183"/>
                      <a:pt x="183" y="183"/>
                      <a:pt x="183" y="213"/>
                    </a:cubicBezTo>
                    <a:lnTo>
                      <a:pt x="183" y="152"/>
                    </a:lnTo>
                    <a:cubicBezTo>
                      <a:pt x="183" y="213"/>
                      <a:pt x="153" y="243"/>
                      <a:pt x="92" y="274"/>
                    </a:cubicBezTo>
                    <a:cubicBezTo>
                      <a:pt x="62" y="274"/>
                      <a:pt x="62" y="335"/>
                      <a:pt x="62" y="335"/>
                    </a:cubicBezTo>
                    <a:cubicBezTo>
                      <a:pt x="31" y="365"/>
                      <a:pt x="1" y="395"/>
                      <a:pt x="1" y="426"/>
                    </a:cubicBezTo>
                    <a:lnTo>
                      <a:pt x="1" y="578"/>
                    </a:lnTo>
                    <a:cubicBezTo>
                      <a:pt x="1" y="639"/>
                      <a:pt x="31" y="669"/>
                      <a:pt x="62" y="699"/>
                    </a:cubicBezTo>
                    <a:cubicBezTo>
                      <a:pt x="92" y="730"/>
                      <a:pt x="153" y="730"/>
                      <a:pt x="153" y="791"/>
                    </a:cubicBezTo>
                    <a:cubicBezTo>
                      <a:pt x="183" y="791"/>
                      <a:pt x="214" y="821"/>
                      <a:pt x="244" y="821"/>
                    </a:cubicBezTo>
                    <a:cubicBezTo>
                      <a:pt x="305" y="821"/>
                      <a:pt x="366" y="821"/>
                      <a:pt x="396" y="791"/>
                    </a:cubicBezTo>
                    <a:lnTo>
                      <a:pt x="518" y="669"/>
                    </a:lnTo>
                    <a:cubicBezTo>
                      <a:pt x="548" y="608"/>
                      <a:pt x="548" y="578"/>
                      <a:pt x="548" y="517"/>
                    </a:cubicBezTo>
                    <a:lnTo>
                      <a:pt x="548" y="395"/>
                    </a:lnTo>
                    <a:lnTo>
                      <a:pt x="548" y="365"/>
                    </a:lnTo>
                    <a:cubicBezTo>
                      <a:pt x="548" y="304"/>
                      <a:pt x="518" y="274"/>
                      <a:pt x="518" y="243"/>
                    </a:cubicBezTo>
                    <a:lnTo>
                      <a:pt x="518" y="243"/>
                    </a:lnTo>
                    <a:cubicBezTo>
                      <a:pt x="518" y="244"/>
                      <a:pt x="518" y="274"/>
                      <a:pt x="548" y="274"/>
                    </a:cubicBezTo>
                    <a:lnTo>
                      <a:pt x="457" y="61"/>
                    </a:lnTo>
                    <a:cubicBezTo>
                      <a:pt x="396" y="0"/>
                      <a:pt x="366" y="0"/>
                      <a:pt x="335" y="0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774" name="Google Shape;2774;p19"/>
              <p:cNvSpPr/>
              <p:nvPr/>
            </p:nvSpPr>
            <p:spPr>
              <a:xfrm>
                <a:off x="947778" y="4708005"/>
                <a:ext cx="29650" cy="25497"/>
              </a:xfrm>
              <a:custGeom>
                <a:rect b="b" l="l" r="r" t="t"/>
                <a:pathLst>
                  <a:path extrusionOk="0" h="1099" w="1278">
                    <a:moveTo>
                      <a:pt x="1096" y="1"/>
                    </a:moveTo>
                    <a:cubicBezTo>
                      <a:pt x="1086" y="1"/>
                      <a:pt x="1075" y="2"/>
                      <a:pt x="1064" y="5"/>
                    </a:cubicBezTo>
                    <a:cubicBezTo>
                      <a:pt x="973" y="35"/>
                      <a:pt x="912" y="35"/>
                      <a:pt x="821" y="96"/>
                    </a:cubicBezTo>
                    <a:cubicBezTo>
                      <a:pt x="760" y="126"/>
                      <a:pt x="669" y="156"/>
                      <a:pt x="578" y="187"/>
                    </a:cubicBezTo>
                    <a:cubicBezTo>
                      <a:pt x="457" y="248"/>
                      <a:pt x="335" y="278"/>
                      <a:pt x="274" y="339"/>
                    </a:cubicBezTo>
                    <a:cubicBezTo>
                      <a:pt x="183" y="400"/>
                      <a:pt x="153" y="430"/>
                      <a:pt x="122" y="460"/>
                    </a:cubicBezTo>
                    <a:lnTo>
                      <a:pt x="61" y="491"/>
                    </a:lnTo>
                    <a:cubicBezTo>
                      <a:pt x="31" y="552"/>
                      <a:pt x="1" y="612"/>
                      <a:pt x="1" y="643"/>
                    </a:cubicBezTo>
                    <a:lnTo>
                      <a:pt x="1" y="764"/>
                    </a:lnTo>
                    <a:cubicBezTo>
                      <a:pt x="1" y="856"/>
                      <a:pt x="31" y="947"/>
                      <a:pt x="122" y="1008"/>
                    </a:cubicBezTo>
                    <a:cubicBezTo>
                      <a:pt x="183" y="1068"/>
                      <a:pt x="274" y="1068"/>
                      <a:pt x="335" y="1099"/>
                    </a:cubicBezTo>
                    <a:cubicBezTo>
                      <a:pt x="487" y="1099"/>
                      <a:pt x="639" y="1008"/>
                      <a:pt x="760" y="886"/>
                    </a:cubicBezTo>
                    <a:cubicBezTo>
                      <a:pt x="821" y="795"/>
                      <a:pt x="882" y="734"/>
                      <a:pt x="943" y="704"/>
                    </a:cubicBezTo>
                    <a:cubicBezTo>
                      <a:pt x="973" y="612"/>
                      <a:pt x="1064" y="552"/>
                      <a:pt x="1095" y="460"/>
                    </a:cubicBezTo>
                    <a:cubicBezTo>
                      <a:pt x="1125" y="430"/>
                      <a:pt x="1186" y="400"/>
                      <a:pt x="1216" y="308"/>
                    </a:cubicBezTo>
                    <a:cubicBezTo>
                      <a:pt x="1247" y="278"/>
                      <a:pt x="1247" y="248"/>
                      <a:pt x="1277" y="187"/>
                    </a:cubicBezTo>
                    <a:cubicBezTo>
                      <a:pt x="1277" y="132"/>
                      <a:pt x="1202" y="1"/>
                      <a:pt x="1096" y="1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775" name="Google Shape;2775;p19"/>
              <p:cNvSpPr/>
              <p:nvPr/>
            </p:nvSpPr>
            <p:spPr>
              <a:xfrm>
                <a:off x="987264" y="4683413"/>
                <a:ext cx="19766" cy="14825"/>
              </a:xfrm>
              <a:custGeom>
                <a:rect b="b" l="l" r="r" t="t"/>
                <a:pathLst>
                  <a:path extrusionOk="0" h="639" w="852">
                    <a:moveTo>
                      <a:pt x="244" y="1"/>
                    </a:moveTo>
                    <a:cubicBezTo>
                      <a:pt x="153" y="31"/>
                      <a:pt x="92" y="92"/>
                      <a:pt x="31" y="153"/>
                    </a:cubicBezTo>
                    <a:cubicBezTo>
                      <a:pt x="1" y="183"/>
                      <a:pt x="1" y="274"/>
                      <a:pt x="1" y="305"/>
                    </a:cubicBezTo>
                    <a:cubicBezTo>
                      <a:pt x="1" y="335"/>
                      <a:pt x="1" y="365"/>
                      <a:pt x="31" y="426"/>
                    </a:cubicBezTo>
                    <a:cubicBezTo>
                      <a:pt x="31" y="457"/>
                      <a:pt x="92" y="487"/>
                      <a:pt x="122" y="548"/>
                    </a:cubicBezTo>
                    <a:cubicBezTo>
                      <a:pt x="153" y="578"/>
                      <a:pt x="183" y="578"/>
                      <a:pt x="244" y="609"/>
                    </a:cubicBezTo>
                    <a:cubicBezTo>
                      <a:pt x="274" y="639"/>
                      <a:pt x="305" y="639"/>
                      <a:pt x="335" y="639"/>
                    </a:cubicBezTo>
                    <a:cubicBezTo>
                      <a:pt x="426" y="639"/>
                      <a:pt x="457" y="639"/>
                      <a:pt x="487" y="609"/>
                    </a:cubicBezTo>
                    <a:lnTo>
                      <a:pt x="548" y="609"/>
                    </a:lnTo>
                    <a:cubicBezTo>
                      <a:pt x="548" y="609"/>
                      <a:pt x="578" y="609"/>
                      <a:pt x="578" y="578"/>
                    </a:cubicBezTo>
                    <a:cubicBezTo>
                      <a:pt x="578" y="578"/>
                      <a:pt x="609" y="578"/>
                      <a:pt x="609" y="517"/>
                    </a:cubicBezTo>
                    <a:lnTo>
                      <a:pt x="639" y="487"/>
                    </a:lnTo>
                    <a:lnTo>
                      <a:pt x="700" y="457"/>
                    </a:lnTo>
                    <a:cubicBezTo>
                      <a:pt x="730" y="426"/>
                      <a:pt x="730" y="426"/>
                      <a:pt x="730" y="365"/>
                    </a:cubicBezTo>
                    <a:lnTo>
                      <a:pt x="761" y="335"/>
                    </a:lnTo>
                    <a:lnTo>
                      <a:pt x="761" y="335"/>
                    </a:lnTo>
                    <a:cubicBezTo>
                      <a:pt x="761" y="354"/>
                      <a:pt x="761" y="361"/>
                      <a:pt x="762" y="361"/>
                    </a:cubicBezTo>
                    <a:cubicBezTo>
                      <a:pt x="764" y="361"/>
                      <a:pt x="770" y="326"/>
                      <a:pt x="791" y="305"/>
                    </a:cubicBezTo>
                    <a:lnTo>
                      <a:pt x="791" y="305"/>
                    </a:lnTo>
                    <a:lnTo>
                      <a:pt x="791" y="305"/>
                    </a:lnTo>
                    <a:cubicBezTo>
                      <a:pt x="852" y="305"/>
                      <a:pt x="852" y="244"/>
                      <a:pt x="852" y="183"/>
                    </a:cubicBezTo>
                    <a:cubicBezTo>
                      <a:pt x="852" y="153"/>
                      <a:pt x="791" y="122"/>
                      <a:pt x="761" y="92"/>
                    </a:cubicBezTo>
                    <a:cubicBezTo>
                      <a:pt x="730" y="31"/>
                      <a:pt x="700" y="1"/>
                      <a:pt x="609" y="1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776" name="Google Shape;2776;p19"/>
              <p:cNvSpPr/>
              <p:nvPr/>
            </p:nvSpPr>
            <p:spPr>
              <a:xfrm>
                <a:off x="950608" y="4689050"/>
                <a:ext cx="25404" cy="14454"/>
              </a:xfrm>
              <a:custGeom>
                <a:rect b="b" l="l" r="r" t="t"/>
                <a:pathLst>
                  <a:path extrusionOk="0" h="623" w="1095">
                    <a:moveTo>
                      <a:pt x="243" y="1"/>
                    </a:moveTo>
                    <a:cubicBezTo>
                      <a:pt x="213" y="1"/>
                      <a:pt x="152" y="31"/>
                      <a:pt x="91" y="62"/>
                    </a:cubicBezTo>
                    <a:cubicBezTo>
                      <a:pt x="31" y="122"/>
                      <a:pt x="0" y="214"/>
                      <a:pt x="0" y="305"/>
                    </a:cubicBezTo>
                    <a:cubicBezTo>
                      <a:pt x="0" y="485"/>
                      <a:pt x="154" y="622"/>
                      <a:pt x="311" y="622"/>
                    </a:cubicBezTo>
                    <a:cubicBezTo>
                      <a:pt x="340" y="622"/>
                      <a:pt x="368" y="618"/>
                      <a:pt x="395" y="609"/>
                    </a:cubicBezTo>
                    <a:cubicBezTo>
                      <a:pt x="446" y="575"/>
                      <a:pt x="488" y="560"/>
                      <a:pt x="520" y="548"/>
                    </a:cubicBezTo>
                    <a:lnTo>
                      <a:pt x="520" y="548"/>
                    </a:lnTo>
                    <a:cubicBezTo>
                      <a:pt x="519" y="548"/>
                      <a:pt x="518" y="548"/>
                      <a:pt x="517" y="548"/>
                    </a:cubicBezTo>
                    <a:cubicBezTo>
                      <a:pt x="520" y="547"/>
                      <a:pt x="522" y="547"/>
                      <a:pt x="525" y="546"/>
                    </a:cubicBezTo>
                    <a:lnTo>
                      <a:pt x="525" y="546"/>
                    </a:lnTo>
                    <a:cubicBezTo>
                      <a:pt x="523" y="547"/>
                      <a:pt x="521" y="547"/>
                      <a:pt x="520" y="548"/>
                    </a:cubicBezTo>
                    <a:lnTo>
                      <a:pt x="520" y="548"/>
                    </a:lnTo>
                    <a:cubicBezTo>
                      <a:pt x="526" y="547"/>
                      <a:pt x="531" y="546"/>
                      <a:pt x="535" y="543"/>
                    </a:cubicBezTo>
                    <a:lnTo>
                      <a:pt x="535" y="543"/>
                    </a:lnTo>
                    <a:cubicBezTo>
                      <a:pt x="531" y="544"/>
                      <a:pt x="528" y="545"/>
                      <a:pt x="525" y="546"/>
                    </a:cubicBezTo>
                    <a:lnTo>
                      <a:pt x="525" y="546"/>
                    </a:lnTo>
                    <a:cubicBezTo>
                      <a:pt x="530" y="544"/>
                      <a:pt x="534" y="542"/>
                      <a:pt x="539" y="541"/>
                    </a:cubicBezTo>
                    <a:lnTo>
                      <a:pt x="539" y="541"/>
                    </a:lnTo>
                    <a:cubicBezTo>
                      <a:pt x="538" y="542"/>
                      <a:pt x="536" y="543"/>
                      <a:pt x="535" y="543"/>
                    </a:cubicBezTo>
                    <a:lnTo>
                      <a:pt x="535" y="543"/>
                    </a:lnTo>
                    <a:cubicBezTo>
                      <a:pt x="645" y="515"/>
                      <a:pt x="705" y="486"/>
                      <a:pt x="821" y="457"/>
                    </a:cubicBezTo>
                    <a:lnTo>
                      <a:pt x="851" y="457"/>
                    </a:lnTo>
                    <a:cubicBezTo>
                      <a:pt x="942" y="457"/>
                      <a:pt x="973" y="396"/>
                      <a:pt x="973" y="335"/>
                    </a:cubicBezTo>
                    <a:cubicBezTo>
                      <a:pt x="1094" y="305"/>
                      <a:pt x="1064" y="244"/>
                      <a:pt x="1003" y="214"/>
                    </a:cubicBezTo>
                    <a:cubicBezTo>
                      <a:pt x="942" y="183"/>
                      <a:pt x="851" y="153"/>
                      <a:pt x="760" y="92"/>
                    </a:cubicBezTo>
                    <a:cubicBezTo>
                      <a:pt x="638" y="62"/>
                      <a:pt x="547" y="31"/>
                      <a:pt x="456" y="1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777" name="Google Shape;2777;p19"/>
              <p:cNvSpPr/>
              <p:nvPr/>
            </p:nvSpPr>
            <p:spPr>
              <a:xfrm>
                <a:off x="1007726" y="4662254"/>
                <a:ext cx="24708" cy="14129"/>
              </a:xfrm>
              <a:custGeom>
                <a:rect b="b" l="l" r="r" t="t"/>
                <a:pathLst>
                  <a:path extrusionOk="0" h="609" w="1065">
                    <a:moveTo>
                      <a:pt x="274" y="1"/>
                    </a:moveTo>
                    <a:cubicBezTo>
                      <a:pt x="213" y="1"/>
                      <a:pt x="152" y="31"/>
                      <a:pt x="122" y="62"/>
                    </a:cubicBezTo>
                    <a:cubicBezTo>
                      <a:pt x="61" y="122"/>
                      <a:pt x="31" y="153"/>
                      <a:pt x="31" y="214"/>
                    </a:cubicBezTo>
                    <a:cubicBezTo>
                      <a:pt x="0" y="335"/>
                      <a:pt x="31" y="457"/>
                      <a:pt x="122" y="518"/>
                    </a:cubicBezTo>
                    <a:cubicBezTo>
                      <a:pt x="152" y="578"/>
                      <a:pt x="213" y="609"/>
                      <a:pt x="274" y="609"/>
                    </a:cubicBezTo>
                    <a:lnTo>
                      <a:pt x="456" y="609"/>
                    </a:lnTo>
                    <a:cubicBezTo>
                      <a:pt x="487" y="609"/>
                      <a:pt x="517" y="578"/>
                      <a:pt x="517" y="578"/>
                    </a:cubicBezTo>
                    <a:cubicBezTo>
                      <a:pt x="608" y="518"/>
                      <a:pt x="638" y="488"/>
                      <a:pt x="668" y="457"/>
                    </a:cubicBezTo>
                    <a:lnTo>
                      <a:pt x="668" y="457"/>
                    </a:lnTo>
                    <a:lnTo>
                      <a:pt x="608" y="518"/>
                    </a:lnTo>
                    <a:cubicBezTo>
                      <a:pt x="608" y="518"/>
                      <a:pt x="578" y="518"/>
                      <a:pt x="578" y="578"/>
                    </a:cubicBezTo>
                    <a:lnTo>
                      <a:pt x="760" y="578"/>
                    </a:lnTo>
                    <a:cubicBezTo>
                      <a:pt x="821" y="578"/>
                      <a:pt x="882" y="578"/>
                      <a:pt x="943" y="518"/>
                    </a:cubicBezTo>
                    <a:cubicBezTo>
                      <a:pt x="973" y="518"/>
                      <a:pt x="1064" y="457"/>
                      <a:pt x="1034" y="426"/>
                    </a:cubicBezTo>
                    <a:cubicBezTo>
                      <a:pt x="973" y="426"/>
                      <a:pt x="943" y="335"/>
                      <a:pt x="882" y="335"/>
                    </a:cubicBezTo>
                    <a:cubicBezTo>
                      <a:pt x="807" y="335"/>
                      <a:pt x="753" y="315"/>
                      <a:pt x="702" y="291"/>
                    </a:cubicBezTo>
                    <a:lnTo>
                      <a:pt x="702" y="291"/>
                    </a:lnTo>
                    <a:cubicBezTo>
                      <a:pt x="699" y="285"/>
                      <a:pt x="696" y="280"/>
                      <a:pt x="693" y="274"/>
                    </a:cubicBezTo>
                    <a:lnTo>
                      <a:pt x="730" y="274"/>
                    </a:lnTo>
                    <a:cubicBezTo>
                      <a:pt x="712" y="274"/>
                      <a:pt x="699" y="272"/>
                      <a:pt x="690" y="268"/>
                    </a:cubicBezTo>
                    <a:lnTo>
                      <a:pt x="690" y="268"/>
                    </a:lnTo>
                    <a:cubicBezTo>
                      <a:pt x="672" y="238"/>
                      <a:pt x="652" y="211"/>
                      <a:pt x="639" y="183"/>
                    </a:cubicBezTo>
                    <a:lnTo>
                      <a:pt x="608" y="153"/>
                    </a:lnTo>
                    <a:cubicBezTo>
                      <a:pt x="608" y="122"/>
                      <a:pt x="578" y="122"/>
                      <a:pt x="517" y="92"/>
                    </a:cubicBezTo>
                    <a:cubicBezTo>
                      <a:pt x="487" y="31"/>
                      <a:pt x="487" y="31"/>
                      <a:pt x="456" y="31"/>
                    </a:cubicBezTo>
                    <a:cubicBezTo>
                      <a:pt x="441" y="16"/>
                      <a:pt x="433" y="16"/>
                      <a:pt x="422" y="16"/>
                    </a:cubicBezTo>
                    <a:cubicBezTo>
                      <a:pt x="411" y="16"/>
                      <a:pt x="395" y="16"/>
                      <a:pt x="365" y="1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778" name="Google Shape;2778;p19"/>
              <p:cNvSpPr/>
              <p:nvPr/>
            </p:nvSpPr>
            <p:spPr>
              <a:xfrm>
                <a:off x="1053546" y="4703875"/>
                <a:ext cx="17655" cy="27794"/>
              </a:xfrm>
              <a:custGeom>
                <a:rect b="b" l="l" r="r" t="t"/>
                <a:pathLst>
                  <a:path extrusionOk="0" h="1198" w="761">
                    <a:moveTo>
                      <a:pt x="275" y="0"/>
                    </a:moveTo>
                    <a:cubicBezTo>
                      <a:pt x="279" y="0"/>
                      <a:pt x="283" y="1"/>
                      <a:pt x="288" y="2"/>
                    </a:cubicBezTo>
                    <a:lnTo>
                      <a:pt x="288" y="2"/>
                    </a:lnTo>
                    <a:cubicBezTo>
                      <a:pt x="287" y="0"/>
                      <a:pt x="283" y="0"/>
                      <a:pt x="275" y="0"/>
                    </a:cubicBezTo>
                    <a:close/>
                    <a:moveTo>
                      <a:pt x="288" y="2"/>
                    </a:moveTo>
                    <a:cubicBezTo>
                      <a:pt x="290" y="5"/>
                      <a:pt x="275" y="18"/>
                      <a:pt x="275" y="61"/>
                    </a:cubicBezTo>
                    <a:cubicBezTo>
                      <a:pt x="275" y="122"/>
                      <a:pt x="275" y="152"/>
                      <a:pt x="214" y="183"/>
                    </a:cubicBezTo>
                    <a:cubicBezTo>
                      <a:pt x="214" y="183"/>
                      <a:pt x="214" y="213"/>
                      <a:pt x="183" y="213"/>
                    </a:cubicBezTo>
                    <a:cubicBezTo>
                      <a:pt x="153" y="274"/>
                      <a:pt x="153" y="304"/>
                      <a:pt x="123" y="365"/>
                    </a:cubicBezTo>
                    <a:cubicBezTo>
                      <a:pt x="62" y="426"/>
                      <a:pt x="62" y="456"/>
                      <a:pt x="31" y="486"/>
                    </a:cubicBezTo>
                    <a:cubicBezTo>
                      <a:pt x="1" y="517"/>
                      <a:pt x="1" y="608"/>
                      <a:pt x="1" y="638"/>
                    </a:cubicBezTo>
                    <a:lnTo>
                      <a:pt x="1" y="790"/>
                    </a:lnTo>
                    <a:cubicBezTo>
                      <a:pt x="1" y="882"/>
                      <a:pt x="1" y="942"/>
                      <a:pt x="31" y="973"/>
                    </a:cubicBezTo>
                    <a:cubicBezTo>
                      <a:pt x="62" y="1064"/>
                      <a:pt x="123" y="1094"/>
                      <a:pt x="183" y="1125"/>
                    </a:cubicBezTo>
                    <a:cubicBezTo>
                      <a:pt x="272" y="1169"/>
                      <a:pt x="329" y="1197"/>
                      <a:pt x="400" y="1197"/>
                    </a:cubicBezTo>
                    <a:cubicBezTo>
                      <a:pt x="427" y="1197"/>
                      <a:pt x="455" y="1194"/>
                      <a:pt x="487" y="1186"/>
                    </a:cubicBezTo>
                    <a:cubicBezTo>
                      <a:pt x="609" y="1125"/>
                      <a:pt x="670" y="1064"/>
                      <a:pt x="730" y="973"/>
                    </a:cubicBezTo>
                    <a:cubicBezTo>
                      <a:pt x="761" y="912"/>
                      <a:pt x="761" y="821"/>
                      <a:pt x="761" y="790"/>
                    </a:cubicBezTo>
                    <a:cubicBezTo>
                      <a:pt x="761" y="730"/>
                      <a:pt x="761" y="638"/>
                      <a:pt x="730" y="608"/>
                    </a:cubicBezTo>
                    <a:cubicBezTo>
                      <a:pt x="670" y="547"/>
                      <a:pt x="639" y="517"/>
                      <a:pt x="639" y="456"/>
                    </a:cubicBezTo>
                    <a:cubicBezTo>
                      <a:pt x="609" y="365"/>
                      <a:pt x="518" y="334"/>
                      <a:pt x="487" y="274"/>
                    </a:cubicBezTo>
                    <a:lnTo>
                      <a:pt x="487" y="274"/>
                    </a:lnTo>
                    <a:lnTo>
                      <a:pt x="518" y="304"/>
                    </a:lnTo>
                    <a:cubicBezTo>
                      <a:pt x="487" y="274"/>
                      <a:pt x="457" y="213"/>
                      <a:pt x="457" y="183"/>
                    </a:cubicBezTo>
                    <a:cubicBezTo>
                      <a:pt x="457" y="183"/>
                      <a:pt x="457" y="152"/>
                      <a:pt x="427" y="152"/>
                    </a:cubicBezTo>
                    <a:cubicBezTo>
                      <a:pt x="427" y="122"/>
                      <a:pt x="427" y="61"/>
                      <a:pt x="366" y="61"/>
                    </a:cubicBezTo>
                    <a:cubicBezTo>
                      <a:pt x="366" y="35"/>
                      <a:pt x="320" y="8"/>
                      <a:pt x="288" y="2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779" name="Google Shape;2779;p19"/>
              <p:cNvSpPr/>
              <p:nvPr/>
            </p:nvSpPr>
            <p:spPr>
              <a:xfrm>
                <a:off x="1047213" y="4679886"/>
                <a:ext cx="9883" cy="13433"/>
              </a:xfrm>
              <a:custGeom>
                <a:rect b="b" l="l" r="r" t="t"/>
                <a:pathLst>
                  <a:path extrusionOk="0" h="579" w="426">
                    <a:moveTo>
                      <a:pt x="183" y="1"/>
                    </a:moveTo>
                    <a:cubicBezTo>
                      <a:pt x="183" y="31"/>
                      <a:pt x="152" y="92"/>
                      <a:pt x="152" y="92"/>
                    </a:cubicBezTo>
                    <a:cubicBezTo>
                      <a:pt x="152" y="92"/>
                      <a:pt x="152" y="92"/>
                      <a:pt x="152" y="92"/>
                    </a:cubicBezTo>
                    <a:lnTo>
                      <a:pt x="152" y="92"/>
                    </a:lnTo>
                    <a:lnTo>
                      <a:pt x="92" y="153"/>
                    </a:lnTo>
                    <a:cubicBezTo>
                      <a:pt x="92" y="153"/>
                      <a:pt x="92" y="183"/>
                      <a:pt x="31" y="183"/>
                    </a:cubicBezTo>
                    <a:cubicBezTo>
                      <a:pt x="31" y="244"/>
                      <a:pt x="0" y="274"/>
                      <a:pt x="0" y="274"/>
                    </a:cubicBezTo>
                    <a:lnTo>
                      <a:pt x="0" y="335"/>
                    </a:lnTo>
                    <a:lnTo>
                      <a:pt x="0" y="396"/>
                    </a:lnTo>
                    <a:cubicBezTo>
                      <a:pt x="31" y="396"/>
                      <a:pt x="62" y="392"/>
                      <a:pt x="92" y="386"/>
                    </a:cubicBezTo>
                    <a:lnTo>
                      <a:pt x="92" y="386"/>
                    </a:lnTo>
                    <a:lnTo>
                      <a:pt x="92" y="396"/>
                    </a:lnTo>
                    <a:lnTo>
                      <a:pt x="92" y="457"/>
                    </a:lnTo>
                    <a:cubicBezTo>
                      <a:pt x="92" y="487"/>
                      <a:pt x="122" y="487"/>
                      <a:pt x="122" y="487"/>
                    </a:cubicBezTo>
                    <a:cubicBezTo>
                      <a:pt x="122" y="487"/>
                      <a:pt x="152" y="487"/>
                      <a:pt x="152" y="548"/>
                    </a:cubicBezTo>
                    <a:cubicBezTo>
                      <a:pt x="183" y="548"/>
                      <a:pt x="183" y="578"/>
                      <a:pt x="213" y="578"/>
                    </a:cubicBezTo>
                    <a:lnTo>
                      <a:pt x="274" y="578"/>
                    </a:lnTo>
                    <a:cubicBezTo>
                      <a:pt x="304" y="578"/>
                      <a:pt x="304" y="578"/>
                      <a:pt x="335" y="548"/>
                    </a:cubicBezTo>
                    <a:cubicBezTo>
                      <a:pt x="365" y="487"/>
                      <a:pt x="426" y="457"/>
                      <a:pt x="426" y="426"/>
                    </a:cubicBezTo>
                    <a:lnTo>
                      <a:pt x="426" y="274"/>
                    </a:lnTo>
                    <a:lnTo>
                      <a:pt x="426" y="183"/>
                    </a:lnTo>
                    <a:cubicBezTo>
                      <a:pt x="426" y="153"/>
                      <a:pt x="365" y="153"/>
                      <a:pt x="365" y="122"/>
                    </a:cubicBezTo>
                    <a:cubicBezTo>
                      <a:pt x="365" y="122"/>
                      <a:pt x="335" y="92"/>
                      <a:pt x="304" y="92"/>
                    </a:cubicBezTo>
                    <a:lnTo>
                      <a:pt x="247" y="92"/>
                    </a:lnTo>
                    <a:cubicBezTo>
                      <a:pt x="245" y="84"/>
                      <a:pt x="244" y="74"/>
                      <a:pt x="244" y="61"/>
                    </a:cubicBezTo>
                    <a:lnTo>
                      <a:pt x="244" y="31"/>
                    </a:lnTo>
                    <a:lnTo>
                      <a:pt x="183" y="1"/>
                    </a:ln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780" name="Google Shape;2780;p19"/>
              <p:cNvSpPr/>
              <p:nvPr/>
            </p:nvSpPr>
            <p:spPr>
              <a:xfrm>
                <a:off x="1064845" y="4670026"/>
                <a:ext cx="18351" cy="26286"/>
              </a:xfrm>
              <a:custGeom>
                <a:rect b="b" l="l" r="r" t="t"/>
                <a:pathLst>
                  <a:path extrusionOk="0" h="1133" w="791">
                    <a:moveTo>
                      <a:pt x="238" y="379"/>
                    </a:moveTo>
                    <a:cubicBezTo>
                      <a:pt x="227" y="397"/>
                      <a:pt x="212" y="411"/>
                      <a:pt x="183" y="426"/>
                    </a:cubicBezTo>
                    <a:cubicBezTo>
                      <a:pt x="183" y="401"/>
                      <a:pt x="223" y="396"/>
                      <a:pt x="238" y="379"/>
                    </a:cubicBezTo>
                    <a:close/>
                    <a:moveTo>
                      <a:pt x="456" y="0"/>
                    </a:moveTo>
                    <a:cubicBezTo>
                      <a:pt x="426" y="0"/>
                      <a:pt x="395" y="61"/>
                      <a:pt x="395" y="91"/>
                    </a:cubicBezTo>
                    <a:cubicBezTo>
                      <a:pt x="395" y="122"/>
                      <a:pt x="335" y="152"/>
                      <a:pt x="335" y="213"/>
                    </a:cubicBezTo>
                    <a:lnTo>
                      <a:pt x="304" y="243"/>
                    </a:lnTo>
                    <a:cubicBezTo>
                      <a:pt x="304" y="274"/>
                      <a:pt x="274" y="274"/>
                      <a:pt x="274" y="304"/>
                    </a:cubicBezTo>
                    <a:cubicBezTo>
                      <a:pt x="260" y="332"/>
                      <a:pt x="252" y="354"/>
                      <a:pt x="242" y="372"/>
                    </a:cubicBezTo>
                    <a:lnTo>
                      <a:pt x="242" y="372"/>
                    </a:lnTo>
                    <a:cubicBezTo>
                      <a:pt x="243" y="370"/>
                      <a:pt x="243" y="367"/>
                      <a:pt x="243" y="365"/>
                    </a:cubicBezTo>
                    <a:lnTo>
                      <a:pt x="243" y="365"/>
                    </a:lnTo>
                    <a:lnTo>
                      <a:pt x="152" y="426"/>
                    </a:lnTo>
                    <a:cubicBezTo>
                      <a:pt x="91" y="486"/>
                      <a:pt x="0" y="608"/>
                      <a:pt x="0" y="760"/>
                    </a:cubicBezTo>
                    <a:cubicBezTo>
                      <a:pt x="0" y="882"/>
                      <a:pt x="91" y="1003"/>
                      <a:pt x="183" y="1064"/>
                    </a:cubicBezTo>
                    <a:cubicBezTo>
                      <a:pt x="243" y="1110"/>
                      <a:pt x="304" y="1132"/>
                      <a:pt x="369" y="1132"/>
                    </a:cubicBezTo>
                    <a:cubicBezTo>
                      <a:pt x="433" y="1132"/>
                      <a:pt x="502" y="1110"/>
                      <a:pt x="578" y="1064"/>
                    </a:cubicBezTo>
                    <a:cubicBezTo>
                      <a:pt x="791" y="942"/>
                      <a:pt x="791" y="638"/>
                      <a:pt x="730" y="456"/>
                    </a:cubicBezTo>
                    <a:cubicBezTo>
                      <a:pt x="730" y="426"/>
                      <a:pt x="699" y="395"/>
                      <a:pt x="699" y="304"/>
                    </a:cubicBezTo>
                    <a:cubicBezTo>
                      <a:pt x="699" y="274"/>
                      <a:pt x="639" y="243"/>
                      <a:pt x="608" y="183"/>
                    </a:cubicBezTo>
                    <a:cubicBezTo>
                      <a:pt x="593" y="167"/>
                      <a:pt x="585" y="160"/>
                      <a:pt x="578" y="156"/>
                    </a:cubicBezTo>
                    <a:lnTo>
                      <a:pt x="578" y="156"/>
                    </a:lnTo>
                    <a:lnTo>
                      <a:pt x="578" y="152"/>
                    </a:lnTo>
                    <a:cubicBezTo>
                      <a:pt x="578" y="122"/>
                      <a:pt x="578" y="122"/>
                      <a:pt x="547" y="91"/>
                    </a:cubicBezTo>
                    <a:cubicBezTo>
                      <a:pt x="547" y="31"/>
                      <a:pt x="487" y="0"/>
                      <a:pt x="456" y="0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781" name="Google Shape;2781;p19"/>
              <p:cNvSpPr/>
              <p:nvPr/>
            </p:nvSpPr>
            <p:spPr>
              <a:xfrm>
                <a:off x="1042271" y="4653809"/>
                <a:ext cx="12714" cy="14106"/>
              </a:xfrm>
              <a:custGeom>
                <a:rect b="b" l="l" r="r" t="t"/>
                <a:pathLst>
                  <a:path extrusionOk="0" h="608" w="548">
                    <a:moveTo>
                      <a:pt x="548" y="334"/>
                    </a:moveTo>
                    <a:cubicBezTo>
                      <a:pt x="548" y="365"/>
                      <a:pt x="517" y="365"/>
                      <a:pt x="517" y="395"/>
                    </a:cubicBezTo>
                    <a:cubicBezTo>
                      <a:pt x="548" y="365"/>
                      <a:pt x="548" y="365"/>
                      <a:pt x="548" y="334"/>
                    </a:cubicBezTo>
                    <a:close/>
                    <a:moveTo>
                      <a:pt x="213" y="0"/>
                    </a:moveTo>
                    <a:cubicBezTo>
                      <a:pt x="183" y="0"/>
                      <a:pt x="183" y="30"/>
                      <a:pt x="153" y="30"/>
                    </a:cubicBezTo>
                    <a:cubicBezTo>
                      <a:pt x="92" y="30"/>
                      <a:pt x="92" y="61"/>
                      <a:pt x="61" y="61"/>
                    </a:cubicBezTo>
                    <a:cubicBezTo>
                      <a:pt x="61" y="91"/>
                      <a:pt x="31" y="91"/>
                      <a:pt x="31" y="152"/>
                    </a:cubicBezTo>
                    <a:cubicBezTo>
                      <a:pt x="31" y="182"/>
                      <a:pt x="1" y="182"/>
                      <a:pt x="1" y="213"/>
                    </a:cubicBezTo>
                    <a:lnTo>
                      <a:pt x="1" y="334"/>
                    </a:lnTo>
                    <a:cubicBezTo>
                      <a:pt x="1" y="365"/>
                      <a:pt x="1" y="365"/>
                      <a:pt x="31" y="395"/>
                    </a:cubicBezTo>
                    <a:cubicBezTo>
                      <a:pt x="31" y="456"/>
                      <a:pt x="31" y="456"/>
                      <a:pt x="61" y="486"/>
                    </a:cubicBezTo>
                    <a:cubicBezTo>
                      <a:pt x="61" y="517"/>
                      <a:pt x="92" y="517"/>
                      <a:pt x="92" y="517"/>
                    </a:cubicBezTo>
                    <a:cubicBezTo>
                      <a:pt x="92" y="517"/>
                      <a:pt x="153" y="547"/>
                      <a:pt x="183" y="547"/>
                    </a:cubicBezTo>
                    <a:cubicBezTo>
                      <a:pt x="213" y="547"/>
                      <a:pt x="213" y="608"/>
                      <a:pt x="244" y="608"/>
                    </a:cubicBezTo>
                    <a:lnTo>
                      <a:pt x="335" y="608"/>
                    </a:lnTo>
                    <a:cubicBezTo>
                      <a:pt x="365" y="608"/>
                      <a:pt x="365" y="608"/>
                      <a:pt x="396" y="547"/>
                    </a:cubicBezTo>
                    <a:cubicBezTo>
                      <a:pt x="457" y="547"/>
                      <a:pt x="487" y="517"/>
                      <a:pt x="487" y="486"/>
                    </a:cubicBezTo>
                    <a:cubicBezTo>
                      <a:pt x="517" y="456"/>
                      <a:pt x="517" y="456"/>
                      <a:pt x="517" y="395"/>
                    </a:cubicBezTo>
                    <a:lnTo>
                      <a:pt x="517" y="365"/>
                    </a:lnTo>
                    <a:lnTo>
                      <a:pt x="517" y="334"/>
                    </a:lnTo>
                    <a:lnTo>
                      <a:pt x="517" y="304"/>
                    </a:lnTo>
                    <a:cubicBezTo>
                      <a:pt x="517" y="304"/>
                      <a:pt x="517" y="334"/>
                      <a:pt x="487" y="334"/>
                    </a:cubicBezTo>
                    <a:cubicBezTo>
                      <a:pt x="487" y="304"/>
                      <a:pt x="517" y="243"/>
                      <a:pt x="517" y="213"/>
                    </a:cubicBezTo>
                    <a:cubicBezTo>
                      <a:pt x="517" y="182"/>
                      <a:pt x="517" y="152"/>
                      <a:pt x="487" y="91"/>
                    </a:cubicBezTo>
                    <a:cubicBezTo>
                      <a:pt x="517" y="61"/>
                      <a:pt x="487" y="30"/>
                      <a:pt x="487" y="30"/>
                    </a:cubicBezTo>
                    <a:cubicBezTo>
                      <a:pt x="457" y="30"/>
                      <a:pt x="457" y="30"/>
                      <a:pt x="396" y="0"/>
                    </a:cubicBezTo>
                    <a:lnTo>
                      <a:pt x="365" y="0"/>
                    </a:lnTo>
                    <a:cubicBezTo>
                      <a:pt x="396" y="0"/>
                      <a:pt x="396" y="0"/>
                      <a:pt x="457" y="30"/>
                    </a:cubicBezTo>
                    <a:cubicBezTo>
                      <a:pt x="396" y="30"/>
                      <a:pt x="396" y="0"/>
                      <a:pt x="365" y="0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782" name="Google Shape;2782;p19"/>
              <p:cNvSpPr/>
              <p:nvPr/>
            </p:nvSpPr>
            <p:spPr>
              <a:xfrm>
                <a:off x="1074705" y="4648868"/>
                <a:ext cx="22597" cy="14129"/>
              </a:xfrm>
              <a:custGeom>
                <a:rect b="b" l="l" r="r" t="t"/>
                <a:pathLst>
                  <a:path extrusionOk="0" h="609" w="974">
                    <a:moveTo>
                      <a:pt x="214" y="0"/>
                    </a:moveTo>
                    <a:cubicBezTo>
                      <a:pt x="183" y="0"/>
                      <a:pt x="92" y="61"/>
                      <a:pt x="62" y="91"/>
                    </a:cubicBezTo>
                    <a:cubicBezTo>
                      <a:pt x="31" y="122"/>
                      <a:pt x="1" y="152"/>
                      <a:pt x="1" y="243"/>
                    </a:cubicBezTo>
                    <a:lnTo>
                      <a:pt x="1" y="335"/>
                    </a:lnTo>
                    <a:cubicBezTo>
                      <a:pt x="1" y="395"/>
                      <a:pt x="1" y="426"/>
                      <a:pt x="31" y="456"/>
                    </a:cubicBezTo>
                    <a:lnTo>
                      <a:pt x="153" y="578"/>
                    </a:lnTo>
                    <a:cubicBezTo>
                      <a:pt x="183" y="608"/>
                      <a:pt x="274" y="608"/>
                      <a:pt x="305" y="608"/>
                    </a:cubicBezTo>
                    <a:cubicBezTo>
                      <a:pt x="335" y="608"/>
                      <a:pt x="426" y="608"/>
                      <a:pt x="457" y="578"/>
                    </a:cubicBezTo>
                    <a:cubicBezTo>
                      <a:pt x="466" y="578"/>
                      <a:pt x="475" y="575"/>
                      <a:pt x="483" y="571"/>
                    </a:cubicBezTo>
                    <a:lnTo>
                      <a:pt x="483" y="571"/>
                    </a:lnTo>
                    <a:cubicBezTo>
                      <a:pt x="600" y="543"/>
                      <a:pt x="737" y="513"/>
                      <a:pt x="822" y="456"/>
                    </a:cubicBezTo>
                    <a:cubicBezTo>
                      <a:pt x="913" y="426"/>
                      <a:pt x="943" y="395"/>
                      <a:pt x="943" y="304"/>
                    </a:cubicBezTo>
                    <a:cubicBezTo>
                      <a:pt x="973" y="243"/>
                      <a:pt x="943" y="213"/>
                      <a:pt x="882" y="152"/>
                    </a:cubicBezTo>
                    <a:cubicBezTo>
                      <a:pt x="791" y="122"/>
                      <a:pt x="670" y="122"/>
                      <a:pt x="609" y="91"/>
                    </a:cubicBezTo>
                    <a:cubicBezTo>
                      <a:pt x="578" y="91"/>
                      <a:pt x="518" y="91"/>
                      <a:pt x="487" y="61"/>
                    </a:cubicBezTo>
                    <a:cubicBezTo>
                      <a:pt x="457" y="61"/>
                      <a:pt x="426" y="0"/>
                      <a:pt x="366" y="0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783" name="Google Shape;2783;p19"/>
              <p:cNvSpPr/>
              <p:nvPr/>
            </p:nvSpPr>
            <p:spPr>
              <a:xfrm>
                <a:off x="1089831" y="4675664"/>
                <a:ext cx="13108" cy="18606"/>
              </a:xfrm>
              <a:custGeom>
                <a:rect b="b" l="l" r="r" t="t"/>
                <a:pathLst>
                  <a:path extrusionOk="0" h="802" w="565">
                    <a:moveTo>
                      <a:pt x="565" y="397"/>
                    </a:moveTo>
                    <a:cubicBezTo>
                      <a:pt x="565" y="410"/>
                      <a:pt x="565" y="420"/>
                      <a:pt x="564" y="429"/>
                    </a:cubicBezTo>
                    <a:lnTo>
                      <a:pt x="564" y="429"/>
                    </a:lnTo>
                    <a:cubicBezTo>
                      <a:pt x="565" y="418"/>
                      <a:pt x="565" y="407"/>
                      <a:pt x="565" y="397"/>
                    </a:cubicBezTo>
                    <a:close/>
                    <a:moveTo>
                      <a:pt x="337" y="0"/>
                    </a:moveTo>
                    <a:cubicBezTo>
                      <a:pt x="320" y="0"/>
                      <a:pt x="303" y="9"/>
                      <a:pt x="295" y="19"/>
                    </a:cubicBezTo>
                    <a:lnTo>
                      <a:pt x="295" y="19"/>
                    </a:lnTo>
                    <a:cubicBezTo>
                      <a:pt x="290" y="19"/>
                      <a:pt x="284" y="19"/>
                      <a:pt x="279" y="19"/>
                    </a:cubicBezTo>
                    <a:cubicBezTo>
                      <a:pt x="214" y="19"/>
                      <a:pt x="153" y="47"/>
                      <a:pt x="109" y="92"/>
                    </a:cubicBezTo>
                    <a:cubicBezTo>
                      <a:pt x="109" y="92"/>
                      <a:pt x="78" y="152"/>
                      <a:pt x="78" y="183"/>
                    </a:cubicBezTo>
                    <a:cubicBezTo>
                      <a:pt x="78" y="213"/>
                      <a:pt x="18" y="243"/>
                      <a:pt x="18" y="304"/>
                    </a:cubicBezTo>
                    <a:cubicBezTo>
                      <a:pt x="1" y="338"/>
                      <a:pt x="2" y="380"/>
                      <a:pt x="18" y="422"/>
                    </a:cubicBezTo>
                    <a:lnTo>
                      <a:pt x="18" y="422"/>
                    </a:lnTo>
                    <a:lnTo>
                      <a:pt x="18" y="547"/>
                    </a:lnTo>
                    <a:cubicBezTo>
                      <a:pt x="18" y="608"/>
                      <a:pt x="18" y="639"/>
                      <a:pt x="78" y="669"/>
                    </a:cubicBezTo>
                    <a:cubicBezTo>
                      <a:pt x="78" y="699"/>
                      <a:pt x="109" y="791"/>
                      <a:pt x="170" y="791"/>
                    </a:cubicBezTo>
                    <a:cubicBezTo>
                      <a:pt x="166" y="780"/>
                      <a:pt x="163" y="771"/>
                      <a:pt x="160" y="761"/>
                    </a:cubicBezTo>
                    <a:lnTo>
                      <a:pt x="160" y="761"/>
                    </a:lnTo>
                    <a:cubicBezTo>
                      <a:pt x="179" y="773"/>
                      <a:pt x="202" y="784"/>
                      <a:pt x="230" y="791"/>
                    </a:cubicBezTo>
                    <a:cubicBezTo>
                      <a:pt x="245" y="798"/>
                      <a:pt x="262" y="802"/>
                      <a:pt x="282" y="802"/>
                    </a:cubicBezTo>
                    <a:cubicBezTo>
                      <a:pt x="318" y="802"/>
                      <a:pt x="358" y="788"/>
                      <a:pt x="391" y="759"/>
                    </a:cubicBezTo>
                    <a:lnTo>
                      <a:pt x="391" y="759"/>
                    </a:lnTo>
                    <a:cubicBezTo>
                      <a:pt x="418" y="749"/>
                      <a:pt x="443" y="699"/>
                      <a:pt x="443" y="699"/>
                    </a:cubicBezTo>
                    <a:cubicBezTo>
                      <a:pt x="473" y="669"/>
                      <a:pt x="504" y="639"/>
                      <a:pt x="504" y="608"/>
                    </a:cubicBezTo>
                    <a:cubicBezTo>
                      <a:pt x="534" y="563"/>
                      <a:pt x="549" y="526"/>
                      <a:pt x="557" y="492"/>
                    </a:cubicBezTo>
                    <a:lnTo>
                      <a:pt x="557" y="492"/>
                    </a:lnTo>
                    <a:cubicBezTo>
                      <a:pt x="562" y="481"/>
                      <a:pt x="565" y="469"/>
                      <a:pt x="565" y="456"/>
                    </a:cubicBezTo>
                    <a:lnTo>
                      <a:pt x="565" y="395"/>
                    </a:lnTo>
                    <a:lnTo>
                      <a:pt x="565" y="304"/>
                    </a:lnTo>
                    <a:cubicBezTo>
                      <a:pt x="565" y="192"/>
                      <a:pt x="487" y="80"/>
                      <a:pt x="380" y="40"/>
                    </a:cubicBezTo>
                    <a:lnTo>
                      <a:pt x="380" y="40"/>
                    </a:lnTo>
                    <a:cubicBezTo>
                      <a:pt x="374" y="11"/>
                      <a:pt x="355" y="0"/>
                      <a:pt x="337" y="0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784" name="Google Shape;2784;p19"/>
              <p:cNvSpPr/>
              <p:nvPr/>
            </p:nvSpPr>
            <p:spPr>
              <a:xfrm>
                <a:off x="1107440" y="4629241"/>
                <a:ext cx="18328" cy="13665"/>
              </a:xfrm>
              <a:custGeom>
                <a:rect b="b" l="l" r="r" t="t"/>
                <a:pathLst>
                  <a:path extrusionOk="0" h="589" w="790">
                    <a:moveTo>
                      <a:pt x="266" y="1"/>
                    </a:moveTo>
                    <a:cubicBezTo>
                      <a:pt x="135" y="1"/>
                      <a:pt x="20" y="81"/>
                      <a:pt x="18" y="295"/>
                    </a:cubicBezTo>
                    <a:lnTo>
                      <a:pt x="18" y="295"/>
                    </a:lnTo>
                    <a:cubicBezTo>
                      <a:pt x="0" y="440"/>
                      <a:pt x="144" y="588"/>
                      <a:pt x="299" y="588"/>
                    </a:cubicBezTo>
                    <a:cubicBezTo>
                      <a:pt x="359" y="588"/>
                      <a:pt x="420" y="566"/>
                      <a:pt x="474" y="512"/>
                    </a:cubicBezTo>
                    <a:lnTo>
                      <a:pt x="535" y="482"/>
                    </a:lnTo>
                    <a:cubicBezTo>
                      <a:pt x="789" y="266"/>
                      <a:pt x="503" y="1"/>
                      <a:pt x="266" y="1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785" name="Google Shape;2785;p19"/>
              <p:cNvSpPr/>
              <p:nvPr/>
            </p:nvSpPr>
            <p:spPr>
              <a:xfrm>
                <a:off x="889244" y="4735914"/>
                <a:ext cx="21182" cy="23687"/>
              </a:xfrm>
              <a:custGeom>
                <a:rect b="b" l="l" r="r" t="t"/>
                <a:pathLst>
                  <a:path extrusionOk="0" h="1021" w="913">
                    <a:moveTo>
                      <a:pt x="726" y="0"/>
                    </a:moveTo>
                    <a:cubicBezTo>
                      <a:pt x="717" y="0"/>
                      <a:pt x="710" y="7"/>
                      <a:pt x="700" y="17"/>
                    </a:cubicBezTo>
                    <a:cubicBezTo>
                      <a:pt x="622" y="17"/>
                      <a:pt x="588" y="40"/>
                      <a:pt x="580" y="84"/>
                    </a:cubicBezTo>
                    <a:lnTo>
                      <a:pt x="580" y="84"/>
                    </a:lnTo>
                    <a:cubicBezTo>
                      <a:pt x="521" y="149"/>
                      <a:pt x="439" y="183"/>
                      <a:pt x="335" y="261"/>
                    </a:cubicBezTo>
                    <a:lnTo>
                      <a:pt x="396" y="200"/>
                    </a:lnTo>
                    <a:lnTo>
                      <a:pt x="396" y="200"/>
                    </a:lnTo>
                    <a:cubicBezTo>
                      <a:pt x="335" y="261"/>
                      <a:pt x="305" y="261"/>
                      <a:pt x="305" y="291"/>
                    </a:cubicBezTo>
                    <a:lnTo>
                      <a:pt x="274" y="291"/>
                    </a:lnTo>
                    <a:cubicBezTo>
                      <a:pt x="214" y="321"/>
                      <a:pt x="153" y="321"/>
                      <a:pt x="122" y="382"/>
                    </a:cubicBezTo>
                    <a:lnTo>
                      <a:pt x="62" y="473"/>
                    </a:lnTo>
                    <a:cubicBezTo>
                      <a:pt x="1" y="504"/>
                      <a:pt x="1" y="595"/>
                      <a:pt x="1" y="656"/>
                    </a:cubicBezTo>
                    <a:lnTo>
                      <a:pt x="1" y="747"/>
                    </a:lnTo>
                    <a:cubicBezTo>
                      <a:pt x="1" y="777"/>
                      <a:pt x="62" y="808"/>
                      <a:pt x="92" y="838"/>
                    </a:cubicBezTo>
                    <a:cubicBezTo>
                      <a:pt x="92" y="899"/>
                      <a:pt x="122" y="899"/>
                      <a:pt x="153" y="929"/>
                    </a:cubicBezTo>
                    <a:cubicBezTo>
                      <a:pt x="183" y="960"/>
                      <a:pt x="183" y="960"/>
                      <a:pt x="244" y="960"/>
                    </a:cubicBezTo>
                    <a:cubicBezTo>
                      <a:pt x="274" y="960"/>
                      <a:pt x="274" y="1020"/>
                      <a:pt x="305" y="1020"/>
                    </a:cubicBezTo>
                    <a:lnTo>
                      <a:pt x="457" y="1020"/>
                    </a:lnTo>
                    <a:cubicBezTo>
                      <a:pt x="487" y="1020"/>
                      <a:pt x="548" y="960"/>
                      <a:pt x="578" y="929"/>
                    </a:cubicBezTo>
                    <a:cubicBezTo>
                      <a:pt x="609" y="899"/>
                      <a:pt x="639" y="899"/>
                      <a:pt x="700" y="808"/>
                    </a:cubicBezTo>
                    <a:cubicBezTo>
                      <a:pt x="700" y="777"/>
                      <a:pt x="730" y="747"/>
                      <a:pt x="730" y="686"/>
                    </a:cubicBezTo>
                    <a:cubicBezTo>
                      <a:pt x="735" y="676"/>
                      <a:pt x="740" y="666"/>
                      <a:pt x="745" y="656"/>
                    </a:cubicBezTo>
                    <a:lnTo>
                      <a:pt x="745" y="656"/>
                    </a:lnTo>
                    <a:cubicBezTo>
                      <a:pt x="738" y="663"/>
                      <a:pt x="730" y="671"/>
                      <a:pt x="730" y="686"/>
                    </a:cubicBezTo>
                    <a:lnTo>
                      <a:pt x="730" y="686"/>
                    </a:lnTo>
                    <a:cubicBezTo>
                      <a:pt x="730" y="655"/>
                      <a:pt x="761" y="625"/>
                      <a:pt x="761" y="625"/>
                    </a:cubicBezTo>
                    <a:lnTo>
                      <a:pt x="761" y="625"/>
                    </a:lnTo>
                    <a:cubicBezTo>
                      <a:pt x="755" y="636"/>
                      <a:pt x="750" y="646"/>
                      <a:pt x="745" y="656"/>
                    </a:cubicBezTo>
                    <a:lnTo>
                      <a:pt x="745" y="656"/>
                    </a:lnTo>
                    <a:cubicBezTo>
                      <a:pt x="753" y="648"/>
                      <a:pt x="761" y="640"/>
                      <a:pt x="761" y="625"/>
                    </a:cubicBezTo>
                    <a:lnTo>
                      <a:pt x="761" y="625"/>
                    </a:lnTo>
                    <a:cubicBezTo>
                      <a:pt x="783" y="580"/>
                      <a:pt x="811" y="525"/>
                      <a:pt x="852" y="443"/>
                    </a:cubicBezTo>
                    <a:cubicBezTo>
                      <a:pt x="852" y="382"/>
                      <a:pt x="882" y="352"/>
                      <a:pt x="882" y="321"/>
                    </a:cubicBezTo>
                    <a:cubicBezTo>
                      <a:pt x="882" y="291"/>
                      <a:pt x="913" y="261"/>
                      <a:pt x="913" y="261"/>
                    </a:cubicBezTo>
                    <a:lnTo>
                      <a:pt x="913" y="169"/>
                    </a:lnTo>
                    <a:cubicBezTo>
                      <a:pt x="913" y="139"/>
                      <a:pt x="882" y="109"/>
                      <a:pt x="852" y="109"/>
                    </a:cubicBezTo>
                    <a:cubicBezTo>
                      <a:pt x="771" y="27"/>
                      <a:pt x="744" y="0"/>
                      <a:pt x="726" y="0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786" name="Google Shape;2786;p19"/>
              <p:cNvSpPr/>
              <p:nvPr/>
            </p:nvSpPr>
            <p:spPr>
              <a:xfrm>
                <a:off x="883606" y="4727145"/>
                <a:ext cx="17655" cy="11066"/>
              </a:xfrm>
              <a:custGeom>
                <a:rect b="b" l="l" r="r" t="t"/>
                <a:pathLst>
                  <a:path extrusionOk="0" h="477" w="761">
                    <a:moveTo>
                      <a:pt x="244" y="0"/>
                    </a:moveTo>
                    <a:cubicBezTo>
                      <a:pt x="213" y="0"/>
                      <a:pt x="183" y="0"/>
                      <a:pt x="153" y="61"/>
                    </a:cubicBezTo>
                    <a:cubicBezTo>
                      <a:pt x="153" y="61"/>
                      <a:pt x="92" y="91"/>
                      <a:pt x="61" y="91"/>
                    </a:cubicBezTo>
                    <a:cubicBezTo>
                      <a:pt x="31" y="122"/>
                      <a:pt x="1" y="213"/>
                      <a:pt x="1" y="243"/>
                    </a:cubicBezTo>
                    <a:cubicBezTo>
                      <a:pt x="1" y="304"/>
                      <a:pt x="31" y="365"/>
                      <a:pt x="61" y="395"/>
                    </a:cubicBezTo>
                    <a:cubicBezTo>
                      <a:pt x="131" y="418"/>
                      <a:pt x="165" y="477"/>
                      <a:pt x="204" y="477"/>
                    </a:cubicBezTo>
                    <a:cubicBezTo>
                      <a:pt x="216" y="477"/>
                      <a:pt x="229" y="471"/>
                      <a:pt x="244" y="456"/>
                    </a:cubicBezTo>
                    <a:cubicBezTo>
                      <a:pt x="335" y="456"/>
                      <a:pt x="365" y="426"/>
                      <a:pt x="457" y="426"/>
                    </a:cubicBezTo>
                    <a:cubicBezTo>
                      <a:pt x="487" y="426"/>
                      <a:pt x="517" y="395"/>
                      <a:pt x="548" y="395"/>
                    </a:cubicBezTo>
                    <a:cubicBezTo>
                      <a:pt x="609" y="365"/>
                      <a:pt x="639" y="304"/>
                      <a:pt x="669" y="304"/>
                    </a:cubicBezTo>
                    <a:cubicBezTo>
                      <a:pt x="700" y="274"/>
                      <a:pt x="760" y="213"/>
                      <a:pt x="760" y="122"/>
                    </a:cubicBezTo>
                    <a:lnTo>
                      <a:pt x="760" y="122"/>
                    </a:lnTo>
                    <a:cubicBezTo>
                      <a:pt x="742" y="141"/>
                      <a:pt x="729" y="148"/>
                      <a:pt x="719" y="148"/>
                    </a:cubicBezTo>
                    <a:cubicBezTo>
                      <a:pt x="697" y="148"/>
                      <a:pt x="690" y="112"/>
                      <a:pt x="669" y="91"/>
                    </a:cubicBezTo>
                    <a:cubicBezTo>
                      <a:pt x="639" y="61"/>
                      <a:pt x="609" y="61"/>
                      <a:pt x="609" y="61"/>
                    </a:cubicBezTo>
                    <a:lnTo>
                      <a:pt x="517" y="61"/>
                    </a:lnTo>
                    <a:cubicBezTo>
                      <a:pt x="487" y="61"/>
                      <a:pt x="457" y="61"/>
                      <a:pt x="396" y="0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787" name="Google Shape;2787;p19"/>
              <p:cNvSpPr/>
              <p:nvPr/>
            </p:nvSpPr>
            <p:spPr>
              <a:xfrm>
                <a:off x="891355" y="4710928"/>
                <a:ext cx="15544" cy="15521"/>
              </a:xfrm>
              <a:custGeom>
                <a:rect b="b" l="l" r="r" t="t"/>
                <a:pathLst>
                  <a:path extrusionOk="0" h="669" w="670">
                    <a:moveTo>
                      <a:pt x="366" y="61"/>
                    </a:moveTo>
                    <a:cubicBezTo>
                      <a:pt x="406" y="61"/>
                      <a:pt x="420" y="88"/>
                      <a:pt x="433" y="106"/>
                    </a:cubicBezTo>
                    <a:lnTo>
                      <a:pt x="433" y="106"/>
                    </a:lnTo>
                    <a:lnTo>
                      <a:pt x="366" y="61"/>
                    </a:lnTo>
                    <a:close/>
                    <a:moveTo>
                      <a:pt x="457" y="122"/>
                    </a:moveTo>
                    <a:cubicBezTo>
                      <a:pt x="487" y="122"/>
                      <a:pt x="487" y="152"/>
                      <a:pt x="518" y="152"/>
                    </a:cubicBezTo>
                    <a:cubicBezTo>
                      <a:pt x="518" y="182"/>
                      <a:pt x="578" y="182"/>
                      <a:pt x="578" y="213"/>
                    </a:cubicBezTo>
                    <a:lnTo>
                      <a:pt x="578" y="213"/>
                    </a:lnTo>
                    <a:cubicBezTo>
                      <a:pt x="578" y="213"/>
                      <a:pt x="578" y="182"/>
                      <a:pt x="518" y="182"/>
                    </a:cubicBezTo>
                    <a:lnTo>
                      <a:pt x="457" y="122"/>
                    </a:lnTo>
                    <a:close/>
                    <a:moveTo>
                      <a:pt x="214" y="0"/>
                    </a:moveTo>
                    <a:cubicBezTo>
                      <a:pt x="183" y="0"/>
                      <a:pt x="183" y="30"/>
                      <a:pt x="153" y="30"/>
                    </a:cubicBezTo>
                    <a:lnTo>
                      <a:pt x="62" y="61"/>
                    </a:lnTo>
                    <a:lnTo>
                      <a:pt x="31" y="152"/>
                    </a:lnTo>
                    <a:lnTo>
                      <a:pt x="1" y="213"/>
                    </a:lnTo>
                    <a:lnTo>
                      <a:pt x="1" y="304"/>
                    </a:lnTo>
                    <a:lnTo>
                      <a:pt x="1" y="365"/>
                    </a:lnTo>
                    <a:lnTo>
                      <a:pt x="31" y="456"/>
                    </a:lnTo>
                    <a:cubicBezTo>
                      <a:pt x="31" y="486"/>
                      <a:pt x="62" y="486"/>
                      <a:pt x="62" y="517"/>
                    </a:cubicBezTo>
                    <a:lnTo>
                      <a:pt x="123" y="578"/>
                    </a:lnTo>
                    <a:cubicBezTo>
                      <a:pt x="123" y="578"/>
                      <a:pt x="153" y="578"/>
                      <a:pt x="153" y="608"/>
                    </a:cubicBezTo>
                    <a:lnTo>
                      <a:pt x="214" y="638"/>
                    </a:lnTo>
                    <a:lnTo>
                      <a:pt x="335" y="638"/>
                    </a:lnTo>
                    <a:cubicBezTo>
                      <a:pt x="366" y="638"/>
                      <a:pt x="396" y="638"/>
                      <a:pt x="457" y="608"/>
                    </a:cubicBezTo>
                    <a:cubicBezTo>
                      <a:pt x="487" y="578"/>
                      <a:pt x="518" y="578"/>
                      <a:pt x="578" y="517"/>
                    </a:cubicBezTo>
                    <a:lnTo>
                      <a:pt x="578" y="517"/>
                    </a:lnTo>
                    <a:cubicBezTo>
                      <a:pt x="578" y="578"/>
                      <a:pt x="518" y="578"/>
                      <a:pt x="518" y="608"/>
                    </a:cubicBezTo>
                    <a:cubicBezTo>
                      <a:pt x="487" y="608"/>
                      <a:pt x="487" y="638"/>
                      <a:pt x="457" y="638"/>
                    </a:cubicBezTo>
                    <a:cubicBezTo>
                      <a:pt x="426" y="638"/>
                      <a:pt x="426" y="669"/>
                      <a:pt x="366" y="669"/>
                    </a:cubicBezTo>
                    <a:lnTo>
                      <a:pt x="457" y="669"/>
                    </a:lnTo>
                    <a:cubicBezTo>
                      <a:pt x="487" y="669"/>
                      <a:pt x="518" y="638"/>
                      <a:pt x="578" y="638"/>
                    </a:cubicBezTo>
                    <a:cubicBezTo>
                      <a:pt x="609" y="608"/>
                      <a:pt x="639" y="608"/>
                      <a:pt x="639" y="578"/>
                    </a:cubicBezTo>
                    <a:cubicBezTo>
                      <a:pt x="670" y="517"/>
                      <a:pt x="670" y="486"/>
                      <a:pt x="670" y="456"/>
                    </a:cubicBezTo>
                    <a:cubicBezTo>
                      <a:pt x="662" y="424"/>
                      <a:pt x="656" y="398"/>
                      <a:pt x="651" y="376"/>
                    </a:cubicBezTo>
                    <a:lnTo>
                      <a:pt x="651" y="376"/>
                    </a:lnTo>
                    <a:cubicBezTo>
                      <a:pt x="655" y="370"/>
                      <a:pt x="661" y="365"/>
                      <a:pt x="670" y="365"/>
                    </a:cubicBezTo>
                    <a:lnTo>
                      <a:pt x="670" y="334"/>
                    </a:lnTo>
                    <a:lnTo>
                      <a:pt x="670" y="304"/>
                    </a:lnTo>
                    <a:lnTo>
                      <a:pt x="670" y="243"/>
                    </a:lnTo>
                    <a:cubicBezTo>
                      <a:pt x="639" y="274"/>
                      <a:pt x="624" y="281"/>
                      <a:pt x="616" y="281"/>
                    </a:cubicBezTo>
                    <a:cubicBezTo>
                      <a:pt x="616" y="281"/>
                      <a:pt x="616" y="281"/>
                      <a:pt x="616" y="281"/>
                    </a:cubicBezTo>
                    <a:lnTo>
                      <a:pt x="616" y="281"/>
                    </a:lnTo>
                    <a:cubicBezTo>
                      <a:pt x="614" y="279"/>
                      <a:pt x="611" y="276"/>
                      <a:pt x="609" y="274"/>
                    </a:cubicBezTo>
                    <a:cubicBezTo>
                      <a:pt x="639" y="213"/>
                      <a:pt x="609" y="182"/>
                      <a:pt x="609" y="152"/>
                    </a:cubicBezTo>
                    <a:lnTo>
                      <a:pt x="487" y="30"/>
                    </a:lnTo>
                    <a:cubicBezTo>
                      <a:pt x="457" y="30"/>
                      <a:pt x="457" y="0"/>
                      <a:pt x="396" y="0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788" name="Google Shape;2788;p19"/>
              <p:cNvSpPr/>
              <p:nvPr/>
            </p:nvSpPr>
            <p:spPr>
              <a:xfrm>
                <a:off x="1039464" y="4795956"/>
                <a:ext cx="14825" cy="22875"/>
              </a:xfrm>
              <a:custGeom>
                <a:rect b="b" l="l" r="r" t="t"/>
                <a:pathLst>
                  <a:path extrusionOk="0" h="986" w="639">
                    <a:moveTo>
                      <a:pt x="182" y="317"/>
                    </a:moveTo>
                    <a:cubicBezTo>
                      <a:pt x="172" y="322"/>
                      <a:pt x="162" y="327"/>
                      <a:pt x="151" y="333"/>
                    </a:cubicBezTo>
                    <a:lnTo>
                      <a:pt x="151" y="333"/>
                    </a:lnTo>
                    <a:cubicBezTo>
                      <a:pt x="159" y="325"/>
                      <a:pt x="167" y="317"/>
                      <a:pt x="182" y="317"/>
                    </a:cubicBezTo>
                    <a:close/>
                    <a:moveTo>
                      <a:pt x="122" y="347"/>
                    </a:moveTo>
                    <a:cubicBezTo>
                      <a:pt x="122" y="348"/>
                      <a:pt x="122" y="349"/>
                      <a:pt x="121" y="350"/>
                    </a:cubicBezTo>
                    <a:lnTo>
                      <a:pt x="121" y="350"/>
                    </a:lnTo>
                    <a:cubicBezTo>
                      <a:pt x="121" y="350"/>
                      <a:pt x="122" y="350"/>
                      <a:pt x="122" y="350"/>
                    </a:cubicBezTo>
                    <a:lnTo>
                      <a:pt x="122" y="350"/>
                    </a:lnTo>
                    <a:cubicBezTo>
                      <a:pt x="122" y="349"/>
                      <a:pt x="122" y="348"/>
                      <a:pt x="122" y="347"/>
                    </a:cubicBezTo>
                    <a:close/>
                    <a:moveTo>
                      <a:pt x="471" y="0"/>
                    </a:moveTo>
                    <a:cubicBezTo>
                      <a:pt x="459" y="0"/>
                      <a:pt x="443" y="4"/>
                      <a:pt x="426" y="13"/>
                    </a:cubicBezTo>
                    <a:cubicBezTo>
                      <a:pt x="365" y="13"/>
                      <a:pt x="334" y="43"/>
                      <a:pt x="304" y="104"/>
                    </a:cubicBezTo>
                    <a:cubicBezTo>
                      <a:pt x="274" y="135"/>
                      <a:pt x="274" y="165"/>
                      <a:pt x="213" y="165"/>
                    </a:cubicBezTo>
                    <a:cubicBezTo>
                      <a:pt x="182" y="195"/>
                      <a:pt x="182" y="256"/>
                      <a:pt x="152" y="287"/>
                    </a:cubicBezTo>
                    <a:lnTo>
                      <a:pt x="182" y="257"/>
                    </a:lnTo>
                    <a:lnTo>
                      <a:pt x="182" y="257"/>
                    </a:lnTo>
                    <a:cubicBezTo>
                      <a:pt x="152" y="287"/>
                      <a:pt x="122" y="317"/>
                      <a:pt x="122" y="347"/>
                    </a:cubicBezTo>
                    <a:cubicBezTo>
                      <a:pt x="123" y="347"/>
                      <a:pt x="125" y="347"/>
                      <a:pt x="127" y="347"/>
                    </a:cubicBezTo>
                    <a:lnTo>
                      <a:pt x="127" y="347"/>
                    </a:lnTo>
                    <a:cubicBezTo>
                      <a:pt x="125" y="348"/>
                      <a:pt x="123" y="349"/>
                      <a:pt x="122" y="350"/>
                    </a:cubicBezTo>
                    <a:lnTo>
                      <a:pt x="122" y="350"/>
                    </a:lnTo>
                    <a:cubicBezTo>
                      <a:pt x="120" y="408"/>
                      <a:pt x="61" y="409"/>
                      <a:pt x="61" y="438"/>
                    </a:cubicBezTo>
                    <a:cubicBezTo>
                      <a:pt x="61" y="380"/>
                      <a:pt x="117" y="378"/>
                      <a:pt x="121" y="350"/>
                    </a:cubicBezTo>
                    <a:lnTo>
                      <a:pt x="121" y="350"/>
                    </a:lnTo>
                    <a:cubicBezTo>
                      <a:pt x="84" y="375"/>
                      <a:pt x="50" y="409"/>
                      <a:pt x="30" y="469"/>
                    </a:cubicBezTo>
                    <a:cubicBezTo>
                      <a:pt x="0" y="499"/>
                      <a:pt x="0" y="530"/>
                      <a:pt x="0" y="621"/>
                    </a:cubicBezTo>
                    <a:lnTo>
                      <a:pt x="0" y="682"/>
                    </a:lnTo>
                    <a:cubicBezTo>
                      <a:pt x="0" y="742"/>
                      <a:pt x="0" y="773"/>
                      <a:pt x="30" y="803"/>
                    </a:cubicBezTo>
                    <a:cubicBezTo>
                      <a:pt x="30" y="834"/>
                      <a:pt x="61" y="834"/>
                      <a:pt x="61" y="894"/>
                    </a:cubicBezTo>
                    <a:cubicBezTo>
                      <a:pt x="122" y="925"/>
                      <a:pt x="122" y="955"/>
                      <a:pt x="152" y="955"/>
                    </a:cubicBezTo>
                    <a:cubicBezTo>
                      <a:pt x="182" y="986"/>
                      <a:pt x="274" y="986"/>
                      <a:pt x="304" y="986"/>
                    </a:cubicBezTo>
                    <a:cubicBezTo>
                      <a:pt x="334" y="986"/>
                      <a:pt x="365" y="986"/>
                      <a:pt x="426" y="955"/>
                    </a:cubicBezTo>
                    <a:cubicBezTo>
                      <a:pt x="456" y="955"/>
                      <a:pt x="486" y="925"/>
                      <a:pt x="517" y="894"/>
                    </a:cubicBezTo>
                    <a:cubicBezTo>
                      <a:pt x="578" y="834"/>
                      <a:pt x="608" y="803"/>
                      <a:pt x="608" y="773"/>
                    </a:cubicBezTo>
                    <a:cubicBezTo>
                      <a:pt x="608" y="742"/>
                      <a:pt x="638" y="742"/>
                      <a:pt x="638" y="682"/>
                    </a:cubicBezTo>
                    <a:lnTo>
                      <a:pt x="638" y="590"/>
                    </a:lnTo>
                    <a:lnTo>
                      <a:pt x="638" y="530"/>
                    </a:lnTo>
                    <a:lnTo>
                      <a:pt x="638" y="438"/>
                    </a:lnTo>
                    <a:cubicBezTo>
                      <a:pt x="638" y="347"/>
                      <a:pt x="638" y="317"/>
                      <a:pt x="608" y="226"/>
                    </a:cubicBezTo>
                    <a:lnTo>
                      <a:pt x="608" y="165"/>
                    </a:lnTo>
                    <a:cubicBezTo>
                      <a:pt x="608" y="135"/>
                      <a:pt x="578" y="74"/>
                      <a:pt x="517" y="43"/>
                    </a:cubicBezTo>
                    <a:cubicBezTo>
                      <a:pt x="517" y="22"/>
                      <a:pt x="502" y="0"/>
                      <a:pt x="471" y="0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789" name="Google Shape;2789;p19"/>
              <p:cNvSpPr/>
              <p:nvPr/>
            </p:nvSpPr>
            <p:spPr>
              <a:xfrm>
                <a:off x="1026054" y="4792708"/>
                <a:ext cx="16959" cy="14129"/>
              </a:xfrm>
              <a:custGeom>
                <a:rect b="b" l="l" r="r" t="t"/>
                <a:pathLst>
                  <a:path extrusionOk="0" h="609" w="731">
                    <a:moveTo>
                      <a:pt x="304" y="1"/>
                    </a:moveTo>
                    <a:cubicBezTo>
                      <a:pt x="274" y="1"/>
                      <a:pt x="244" y="31"/>
                      <a:pt x="183" y="92"/>
                    </a:cubicBezTo>
                    <a:cubicBezTo>
                      <a:pt x="153" y="92"/>
                      <a:pt x="153" y="123"/>
                      <a:pt x="122" y="123"/>
                    </a:cubicBezTo>
                    <a:cubicBezTo>
                      <a:pt x="122" y="123"/>
                      <a:pt x="92" y="123"/>
                      <a:pt x="92" y="153"/>
                    </a:cubicBezTo>
                    <a:lnTo>
                      <a:pt x="31" y="183"/>
                    </a:lnTo>
                    <a:cubicBezTo>
                      <a:pt x="31" y="244"/>
                      <a:pt x="31" y="244"/>
                      <a:pt x="1" y="275"/>
                    </a:cubicBezTo>
                    <a:lnTo>
                      <a:pt x="1" y="335"/>
                    </a:lnTo>
                    <a:lnTo>
                      <a:pt x="1" y="427"/>
                    </a:lnTo>
                    <a:cubicBezTo>
                      <a:pt x="1" y="457"/>
                      <a:pt x="1" y="457"/>
                      <a:pt x="31" y="487"/>
                    </a:cubicBezTo>
                    <a:lnTo>
                      <a:pt x="92" y="548"/>
                    </a:lnTo>
                    <a:lnTo>
                      <a:pt x="122" y="578"/>
                    </a:lnTo>
                    <a:cubicBezTo>
                      <a:pt x="153" y="609"/>
                      <a:pt x="183" y="609"/>
                      <a:pt x="244" y="609"/>
                    </a:cubicBezTo>
                    <a:lnTo>
                      <a:pt x="396" y="609"/>
                    </a:lnTo>
                    <a:cubicBezTo>
                      <a:pt x="426" y="609"/>
                      <a:pt x="426" y="609"/>
                      <a:pt x="456" y="578"/>
                    </a:cubicBezTo>
                    <a:cubicBezTo>
                      <a:pt x="487" y="578"/>
                      <a:pt x="487" y="548"/>
                      <a:pt x="487" y="548"/>
                    </a:cubicBezTo>
                    <a:cubicBezTo>
                      <a:pt x="487" y="548"/>
                      <a:pt x="548" y="487"/>
                      <a:pt x="548" y="457"/>
                    </a:cubicBezTo>
                    <a:lnTo>
                      <a:pt x="548" y="578"/>
                    </a:lnTo>
                    <a:cubicBezTo>
                      <a:pt x="548" y="578"/>
                      <a:pt x="548" y="548"/>
                      <a:pt x="578" y="548"/>
                    </a:cubicBezTo>
                    <a:cubicBezTo>
                      <a:pt x="578" y="487"/>
                      <a:pt x="608" y="487"/>
                      <a:pt x="639" y="457"/>
                    </a:cubicBezTo>
                    <a:cubicBezTo>
                      <a:pt x="700" y="427"/>
                      <a:pt x="700" y="427"/>
                      <a:pt x="700" y="396"/>
                    </a:cubicBezTo>
                    <a:cubicBezTo>
                      <a:pt x="700" y="335"/>
                      <a:pt x="730" y="305"/>
                      <a:pt x="730" y="275"/>
                    </a:cubicBezTo>
                    <a:cubicBezTo>
                      <a:pt x="730" y="244"/>
                      <a:pt x="730" y="183"/>
                      <a:pt x="700" y="153"/>
                    </a:cubicBezTo>
                    <a:cubicBezTo>
                      <a:pt x="700" y="123"/>
                      <a:pt x="639" y="92"/>
                      <a:pt x="639" y="92"/>
                    </a:cubicBezTo>
                    <a:cubicBezTo>
                      <a:pt x="549" y="56"/>
                      <a:pt x="512" y="42"/>
                      <a:pt x="491" y="36"/>
                    </a:cubicBezTo>
                    <a:lnTo>
                      <a:pt x="491" y="36"/>
                    </a:lnTo>
                    <a:lnTo>
                      <a:pt x="487" y="31"/>
                    </a:lnTo>
                    <a:lnTo>
                      <a:pt x="456" y="31"/>
                    </a:lnTo>
                    <a:cubicBezTo>
                      <a:pt x="456" y="1"/>
                      <a:pt x="426" y="1"/>
                      <a:pt x="396" y="1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790" name="Google Shape;2790;p19"/>
              <p:cNvSpPr/>
              <p:nvPr/>
            </p:nvSpPr>
            <p:spPr>
              <a:xfrm>
                <a:off x="1097278" y="4733478"/>
                <a:ext cx="19766" cy="26123"/>
              </a:xfrm>
              <a:custGeom>
                <a:rect b="b" l="l" r="r" t="t"/>
                <a:pathLst>
                  <a:path extrusionOk="0" h="1126" w="852">
                    <a:moveTo>
                      <a:pt x="244" y="1"/>
                    </a:moveTo>
                    <a:cubicBezTo>
                      <a:pt x="152" y="1"/>
                      <a:pt x="122" y="62"/>
                      <a:pt x="92" y="122"/>
                    </a:cubicBezTo>
                    <a:cubicBezTo>
                      <a:pt x="61" y="153"/>
                      <a:pt x="61" y="244"/>
                      <a:pt x="61" y="274"/>
                    </a:cubicBezTo>
                    <a:cubicBezTo>
                      <a:pt x="61" y="366"/>
                      <a:pt x="0" y="426"/>
                      <a:pt x="0" y="517"/>
                    </a:cubicBezTo>
                    <a:lnTo>
                      <a:pt x="0" y="700"/>
                    </a:lnTo>
                    <a:cubicBezTo>
                      <a:pt x="0" y="730"/>
                      <a:pt x="0" y="761"/>
                      <a:pt x="61" y="821"/>
                    </a:cubicBezTo>
                    <a:cubicBezTo>
                      <a:pt x="61" y="882"/>
                      <a:pt x="92" y="973"/>
                      <a:pt x="152" y="1004"/>
                    </a:cubicBezTo>
                    <a:cubicBezTo>
                      <a:pt x="213" y="1034"/>
                      <a:pt x="274" y="1065"/>
                      <a:pt x="365" y="1125"/>
                    </a:cubicBezTo>
                    <a:lnTo>
                      <a:pt x="517" y="1125"/>
                    </a:lnTo>
                    <a:cubicBezTo>
                      <a:pt x="548" y="1125"/>
                      <a:pt x="578" y="1125"/>
                      <a:pt x="669" y="1065"/>
                    </a:cubicBezTo>
                    <a:cubicBezTo>
                      <a:pt x="700" y="1065"/>
                      <a:pt x="700" y="1034"/>
                      <a:pt x="730" y="1034"/>
                    </a:cubicBezTo>
                    <a:cubicBezTo>
                      <a:pt x="760" y="1004"/>
                      <a:pt x="821" y="913"/>
                      <a:pt x="821" y="882"/>
                    </a:cubicBezTo>
                    <a:cubicBezTo>
                      <a:pt x="852" y="761"/>
                      <a:pt x="821" y="669"/>
                      <a:pt x="760" y="548"/>
                    </a:cubicBezTo>
                    <a:cubicBezTo>
                      <a:pt x="760" y="517"/>
                      <a:pt x="730" y="517"/>
                      <a:pt x="730" y="457"/>
                    </a:cubicBezTo>
                    <a:cubicBezTo>
                      <a:pt x="700" y="396"/>
                      <a:pt x="608" y="366"/>
                      <a:pt x="578" y="274"/>
                    </a:cubicBezTo>
                    <a:lnTo>
                      <a:pt x="578" y="274"/>
                    </a:lnTo>
                    <a:cubicBezTo>
                      <a:pt x="578" y="305"/>
                      <a:pt x="608" y="305"/>
                      <a:pt x="608" y="366"/>
                    </a:cubicBezTo>
                    <a:cubicBezTo>
                      <a:pt x="548" y="274"/>
                      <a:pt x="517" y="153"/>
                      <a:pt x="426" y="92"/>
                    </a:cubicBezTo>
                    <a:cubicBezTo>
                      <a:pt x="396" y="1"/>
                      <a:pt x="304" y="1"/>
                      <a:pt x="244" y="1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791" name="Google Shape;2791;p19"/>
              <p:cNvSpPr/>
              <p:nvPr/>
            </p:nvSpPr>
            <p:spPr>
              <a:xfrm>
                <a:off x="1111755" y="4734893"/>
                <a:ext cx="15869" cy="12714"/>
              </a:xfrm>
              <a:custGeom>
                <a:rect b="b" l="l" r="r" t="t"/>
                <a:pathLst>
                  <a:path extrusionOk="0" h="548" w="684">
                    <a:moveTo>
                      <a:pt x="3" y="54"/>
                    </a:moveTo>
                    <a:cubicBezTo>
                      <a:pt x="1" y="54"/>
                      <a:pt x="7" y="57"/>
                      <a:pt x="19" y="59"/>
                    </a:cubicBezTo>
                    <a:lnTo>
                      <a:pt x="19" y="59"/>
                    </a:lnTo>
                    <a:cubicBezTo>
                      <a:pt x="10" y="55"/>
                      <a:pt x="5" y="54"/>
                      <a:pt x="3" y="54"/>
                    </a:cubicBezTo>
                    <a:close/>
                    <a:moveTo>
                      <a:pt x="19" y="59"/>
                    </a:moveTo>
                    <a:cubicBezTo>
                      <a:pt x="26" y="62"/>
                      <a:pt x="35" y="67"/>
                      <a:pt x="45" y="73"/>
                    </a:cubicBezTo>
                    <a:lnTo>
                      <a:pt x="45" y="73"/>
                    </a:lnTo>
                    <a:cubicBezTo>
                      <a:pt x="45" y="69"/>
                      <a:pt x="45" y="65"/>
                      <a:pt x="45" y="61"/>
                    </a:cubicBezTo>
                    <a:cubicBezTo>
                      <a:pt x="35" y="61"/>
                      <a:pt x="26" y="60"/>
                      <a:pt x="19" y="59"/>
                    </a:cubicBezTo>
                    <a:close/>
                    <a:moveTo>
                      <a:pt x="440" y="92"/>
                    </a:moveTo>
                    <a:cubicBezTo>
                      <a:pt x="446" y="92"/>
                      <a:pt x="451" y="94"/>
                      <a:pt x="455" y="98"/>
                    </a:cubicBezTo>
                    <a:lnTo>
                      <a:pt x="455" y="98"/>
                    </a:lnTo>
                    <a:cubicBezTo>
                      <a:pt x="438" y="92"/>
                      <a:pt x="424" y="92"/>
                      <a:pt x="410" y="92"/>
                    </a:cubicBezTo>
                    <a:close/>
                    <a:moveTo>
                      <a:pt x="319" y="92"/>
                    </a:moveTo>
                    <a:cubicBezTo>
                      <a:pt x="303" y="92"/>
                      <a:pt x="287" y="92"/>
                      <a:pt x="271" y="100"/>
                    </a:cubicBezTo>
                    <a:lnTo>
                      <a:pt x="271" y="100"/>
                    </a:lnTo>
                    <a:cubicBezTo>
                      <a:pt x="276" y="95"/>
                      <a:pt x="281" y="92"/>
                      <a:pt x="288" y="92"/>
                    </a:cubicBezTo>
                    <a:close/>
                    <a:moveTo>
                      <a:pt x="288" y="1"/>
                    </a:moveTo>
                    <a:cubicBezTo>
                      <a:pt x="258" y="1"/>
                      <a:pt x="228" y="1"/>
                      <a:pt x="167" y="31"/>
                    </a:cubicBezTo>
                    <a:lnTo>
                      <a:pt x="106" y="31"/>
                    </a:lnTo>
                    <a:lnTo>
                      <a:pt x="76" y="61"/>
                    </a:lnTo>
                    <a:lnTo>
                      <a:pt x="76" y="92"/>
                    </a:lnTo>
                    <a:cubicBezTo>
                      <a:pt x="64" y="84"/>
                      <a:pt x="54" y="78"/>
                      <a:pt x="45" y="73"/>
                    </a:cubicBezTo>
                    <a:lnTo>
                      <a:pt x="45" y="73"/>
                    </a:lnTo>
                    <a:cubicBezTo>
                      <a:pt x="46" y="91"/>
                      <a:pt x="48" y="109"/>
                      <a:pt x="50" y="125"/>
                    </a:cubicBezTo>
                    <a:lnTo>
                      <a:pt x="50" y="125"/>
                    </a:lnTo>
                    <a:cubicBezTo>
                      <a:pt x="31" y="151"/>
                      <a:pt x="15" y="182"/>
                      <a:pt x="15" y="213"/>
                    </a:cubicBezTo>
                    <a:lnTo>
                      <a:pt x="15" y="305"/>
                    </a:lnTo>
                    <a:cubicBezTo>
                      <a:pt x="15" y="335"/>
                      <a:pt x="15" y="396"/>
                      <a:pt x="76" y="456"/>
                    </a:cubicBezTo>
                    <a:lnTo>
                      <a:pt x="76" y="396"/>
                    </a:lnTo>
                    <a:lnTo>
                      <a:pt x="76" y="335"/>
                    </a:lnTo>
                    <a:cubicBezTo>
                      <a:pt x="76" y="328"/>
                      <a:pt x="77" y="322"/>
                      <a:pt x="80" y="318"/>
                    </a:cubicBezTo>
                    <a:lnTo>
                      <a:pt x="80" y="318"/>
                    </a:lnTo>
                    <a:cubicBezTo>
                      <a:pt x="84" y="336"/>
                      <a:pt x="91" y="351"/>
                      <a:pt x="106" y="365"/>
                    </a:cubicBezTo>
                    <a:cubicBezTo>
                      <a:pt x="106" y="396"/>
                      <a:pt x="136" y="396"/>
                      <a:pt x="136" y="456"/>
                    </a:cubicBezTo>
                    <a:cubicBezTo>
                      <a:pt x="167" y="487"/>
                      <a:pt x="167" y="517"/>
                      <a:pt x="228" y="517"/>
                    </a:cubicBezTo>
                    <a:lnTo>
                      <a:pt x="288" y="548"/>
                    </a:lnTo>
                    <a:lnTo>
                      <a:pt x="532" y="548"/>
                    </a:lnTo>
                    <a:lnTo>
                      <a:pt x="592" y="517"/>
                    </a:lnTo>
                    <a:lnTo>
                      <a:pt x="623" y="456"/>
                    </a:lnTo>
                    <a:lnTo>
                      <a:pt x="684" y="365"/>
                    </a:lnTo>
                    <a:lnTo>
                      <a:pt x="684" y="305"/>
                    </a:lnTo>
                    <a:lnTo>
                      <a:pt x="684" y="213"/>
                    </a:lnTo>
                    <a:cubicBezTo>
                      <a:pt x="684" y="183"/>
                      <a:pt x="623" y="183"/>
                      <a:pt x="623" y="153"/>
                    </a:cubicBezTo>
                    <a:cubicBezTo>
                      <a:pt x="623" y="153"/>
                      <a:pt x="623" y="92"/>
                      <a:pt x="592" y="92"/>
                    </a:cubicBezTo>
                    <a:cubicBezTo>
                      <a:pt x="592" y="61"/>
                      <a:pt x="562" y="31"/>
                      <a:pt x="532" y="31"/>
                    </a:cubicBezTo>
                    <a:cubicBezTo>
                      <a:pt x="471" y="1"/>
                      <a:pt x="440" y="1"/>
                      <a:pt x="410" y="1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792" name="Google Shape;2792;p19"/>
              <p:cNvSpPr/>
              <p:nvPr/>
            </p:nvSpPr>
            <p:spPr>
              <a:xfrm>
                <a:off x="806049" y="4798763"/>
                <a:ext cx="19047" cy="20764"/>
              </a:xfrm>
              <a:custGeom>
                <a:rect b="b" l="l" r="r" t="t"/>
                <a:pathLst>
                  <a:path extrusionOk="0" h="895" w="821">
                    <a:moveTo>
                      <a:pt x="665" y="1"/>
                    </a:moveTo>
                    <a:cubicBezTo>
                      <a:pt x="646" y="1"/>
                      <a:pt x="626" y="5"/>
                      <a:pt x="608" y="14"/>
                    </a:cubicBezTo>
                    <a:cubicBezTo>
                      <a:pt x="517" y="44"/>
                      <a:pt x="486" y="74"/>
                      <a:pt x="395" y="74"/>
                    </a:cubicBezTo>
                    <a:cubicBezTo>
                      <a:pt x="374" y="117"/>
                      <a:pt x="323" y="144"/>
                      <a:pt x="284" y="168"/>
                    </a:cubicBezTo>
                    <a:lnTo>
                      <a:pt x="284" y="168"/>
                    </a:lnTo>
                    <a:cubicBezTo>
                      <a:pt x="268" y="171"/>
                      <a:pt x="261" y="178"/>
                      <a:pt x="243" y="196"/>
                    </a:cubicBezTo>
                    <a:cubicBezTo>
                      <a:pt x="182" y="226"/>
                      <a:pt x="122" y="226"/>
                      <a:pt x="91" y="287"/>
                    </a:cubicBezTo>
                    <a:cubicBezTo>
                      <a:pt x="61" y="317"/>
                      <a:pt x="30" y="348"/>
                      <a:pt x="30" y="378"/>
                    </a:cubicBezTo>
                    <a:cubicBezTo>
                      <a:pt x="30" y="439"/>
                      <a:pt x="0" y="439"/>
                      <a:pt x="0" y="469"/>
                    </a:cubicBezTo>
                    <a:lnTo>
                      <a:pt x="0" y="530"/>
                    </a:lnTo>
                    <a:lnTo>
                      <a:pt x="0" y="621"/>
                    </a:lnTo>
                    <a:cubicBezTo>
                      <a:pt x="0" y="652"/>
                      <a:pt x="30" y="652"/>
                      <a:pt x="30" y="682"/>
                    </a:cubicBezTo>
                    <a:cubicBezTo>
                      <a:pt x="61" y="743"/>
                      <a:pt x="61" y="773"/>
                      <a:pt x="91" y="804"/>
                    </a:cubicBezTo>
                    <a:cubicBezTo>
                      <a:pt x="122" y="834"/>
                      <a:pt x="122" y="834"/>
                      <a:pt x="182" y="834"/>
                    </a:cubicBezTo>
                    <a:cubicBezTo>
                      <a:pt x="213" y="834"/>
                      <a:pt x="213" y="895"/>
                      <a:pt x="243" y="895"/>
                    </a:cubicBezTo>
                    <a:lnTo>
                      <a:pt x="334" y="895"/>
                    </a:lnTo>
                    <a:cubicBezTo>
                      <a:pt x="365" y="895"/>
                      <a:pt x="395" y="895"/>
                      <a:pt x="426" y="834"/>
                    </a:cubicBezTo>
                    <a:lnTo>
                      <a:pt x="486" y="834"/>
                    </a:lnTo>
                    <a:cubicBezTo>
                      <a:pt x="517" y="834"/>
                      <a:pt x="517" y="804"/>
                      <a:pt x="547" y="804"/>
                    </a:cubicBezTo>
                    <a:lnTo>
                      <a:pt x="578" y="773"/>
                    </a:lnTo>
                    <a:cubicBezTo>
                      <a:pt x="638" y="713"/>
                      <a:pt x="638" y="713"/>
                      <a:pt x="638" y="682"/>
                    </a:cubicBezTo>
                    <a:cubicBezTo>
                      <a:pt x="638" y="682"/>
                      <a:pt x="638" y="652"/>
                      <a:pt x="669" y="652"/>
                    </a:cubicBezTo>
                    <a:lnTo>
                      <a:pt x="669" y="591"/>
                    </a:lnTo>
                    <a:cubicBezTo>
                      <a:pt x="669" y="606"/>
                      <a:pt x="661" y="614"/>
                      <a:pt x="653" y="622"/>
                    </a:cubicBezTo>
                    <a:lnTo>
                      <a:pt x="653" y="622"/>
                    </a:lnTo>
                    <a:cubicBezTo>
                      <a:pt x="678" y="571"/>
                      <a:pt x="699" y="520"/>
                      <a:pt x="699" y="469"/>
                    </a:cubicBezTo>
                    <a:lnTo>
                      <a:pt x="821" y="226"/>
                    </a:lnTo>
                    <a:lnTo>
                      <a:pt x="821" y="196"/>
                    </a:lnTo>
                    <a:lnTo>
                      <a:pt x="821" y="166"/>
                    </a:lnTo>
                    <a:cubicBezTo>
                      <a:pt x="821" y="105"/>
                      <a:pt x="790" y="74"/>
                      <a:pt x="730" y="44"/>
                    </a:cubicBezTo>
                    <a:cubicBezTo>
                      <a:pt x="751" y="22"/>
                      <a:pt x="712" y="1"/>
                      <a:pt x="665" y="1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793" name="Google Shape;2793;p19"/>
              <p:cNvSpPr/>
              <p:nvPr/>
            </p:nvSpPr>
            <p:spPr>
              <a:xfrm>
                <a:off x="790528" y="4789901"/>
                <a:ext cx="24708" cy="17655"/>
              </a:xfrm>
              <a:custGeom>
                <a:rect b="b" l="l" r="r" t="t"/>
                <a:pathLst>
                  <a:path extrusionOk="0" h="761" w="1065">
                    <a:moveTo>
                      <a:pt x="274" y="0"/>
                    </a:moveTo>
                    <a:cubicBezTo>
                      <a:pt x="183" y="0"/>
                      <a:pt x="152" y="31"/>
                      <a:pt x="122" y="122"/>
                    </a:cubicBezTo>
                    <a:cubicBezTo>
                      <a:pt x="92" y="152"/>
                      <a:pt x="31" y="244"/>
                      <a:pt x="0" y="274"/>
                    </a:cubicBezTo>
                    <a:lnTo>
                      <a:pt x="0" y="426"/>
                    </a:lnTo>
                    <a:cubicBezTo>
                      <a:pt x="0" y="456"/>
                      <a:pt x="0" y="548"/>
                      <a:pt x="31" y="578"/>
                    </a:cubicBezTo>
                    <a:cubicBezTo>
                      <a:pt x="92" y="608"/>
                      <a:pt x="122" y="699"/>
                      <a:pt x="183" y="730"/>
                    </a:cubicBezTo>
                    <a:cubicBezTo>
                      <a:pt x="274" y="760"/>
                      <a:pt x="304" y="760"/>
                      <a:pt x="396" y="760"/>
                    </a:cubicBezTo>
                    <a:cubicBezTo>
                      <a:pt x="456" y="760"/>
                      <a:pt x="487" y="760"/>
                      <a:pt x="578" y="730"/>
                    </a:cubicBezTo>
                    <a:cubicBezTo>
                      <a:pt x="608" y="699"/>
                      <a:pt x="639" y="699"/>
                      <a:pt x="699" y="639"/>
                    </a:cubicBezTo>
                    <a:cubicBezTo>
                      <a:pt x="730" y="639"/>
                      <a:pt x="730" y="608"/>
                      <a:pt x="760" y="608"/>
                    </a:cubicBezTo>
                    <a:lnTo>
                      <a:pt x="882" y="487"/>
                    </a:lnTo>
                    <a:lnTo>
                      <a:pt x="851" y="548"/>
                    </a:lnTo>
                    <a:lnTo>
                      <a:pt x="791" y="578"/>
                    </a:lnTo>
                    <a:cubicBezTo>
                      <a:pt x="882" y="548"/>
                      <a:pt x="912" y="487"/>
                      <a:pt x="1003" y="456"/>
                    </a:cubicBezTo>
                    <a:cubicBezTo>
                      <a:pt x="1034" y="365"/>
                      <a:pt x="1064" y="244"/>
                      <a:pt x="1003" y="213"/>
                    </a:cubicBezTo>
                    <a:cubicBezTo>
                      <a:pt x="973" y="213"/>
                      <a:pt x="912" y="152"/>
                      <a:pt x="912" y="152"/>
                    </a:cubicBezTo>
                    <a:cubicBezTo>
                      <a:pt x="882" y="152"/>
                      <a:pt x="851" y="122"/>
                      <a:pt x="821" y="122"/>
                    </a:cubicBezTo>
                    <a:lnTo>
                      <a:pt x="882" y="213"/>
                    </a:lnTo>
                    <a:lnTo>
                      <a:pt x="760" y="92"/>
                    </a:lnTo>
                    <a:cubicBezTo>
                      <a:pt x="730" y="31"/>
                      <a:pt x="699" y="31"/>
                      <a:pt x="608" y="31"/>
                    </a:cubicBezTo>
                    <a:cubicBezTo>
                      <a:pt x="578" y="31"/>
                      <a:pt x="547" y="0"/>
                      <a:pt x="456" y="0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794" name="Google Shape;2794;p19"/>
              <p:cNvSpPr/>
              <p:nvPr/>
            </p:nvSpPr>
            <p:spPr>
              <a:xfrm>
                <a:off x="813102" y="4780017"/>
                <a:ext cx="15521" cy="15544"/>
              </a:xfrm>
              <a:custGeom>
                <a:rect b="b" l="l" r="r" t="t"/>
                <a:pathLst>
                  <a:path extrusionOk="0" h="670" w="669">
                    <a:moveTo>
                      <a:pt x="486" y="92"/>
                    </a:moveTo>
                    <a:lnTo>
                      <a:pt x="517" y="122"/>
                    </a:lnTo>
                    <a:cubicBezTo>
                      <a:pt x="517" y="122"/>
                      <a:pt x="517" y="130"/>
                      <a:pt x="518" y="140"/>
                    </a:cubicBezTo>
                    <a:lnTo>
                      <a:pt x="518" y="140"/>
                    </a:lnTo>
                    <a:cubicBezTo>
                      <a:pt x="515" y="136"/>
                      <a:pt x="512" y="133"/>
                      <a:pt x="509" y="130"/>
                    </a:cubicBezTo>
                    <a:lnTo>
                      <a:pt x="509" y="130"/>
                    </a:lnTo>
                    <a:cubicBezTo>
                      <a:pt x="504" y="116"/>
                      <a:pt x="497" y="102"/>
                      <a:pt x="486" y="92"/>
                    </a:cubicBezTo>
                    <a:close/>
                    <a:moveTo>
                      <a:pt x="243" y="1"/>
                    </a:moveTo>
                    <a:cubicBezTo>
                      <a:pt x="182" y="62"/>
                      <a:pt x="91" y="62"/>
                      <a:pt x="61" y="122"/>
                    </a:cubicBezTo>
                    <a:cubicBezTo>
                      <a:pt x="61" y="122"/>
                      <a:pt x="30" y="153"/>
                      <a:pt x="30" y="214"/>
                    </a:cubicBezTo>
                    <a:cubicBezTo>
                      <a:pt x="30" y="214"/>
                      <a:pt x="0" y="244"/>
                      <a:pt x="0" y="274"/>
                    </a:cubicBezTo>
                    <a:lnTo>
                      <a:pt x="0" y="426"/>
                    </a:lnTo>
                    <a:cubicBezTo>
                      <a:pt x="0" y="457"/>
                      <a:pt x="0" y="457"/>
                      <a:pt x="30" y="518"/>
                    </a:cubicBezTo>
                    <a:cubicBezTo>
                      <a:pt x="30" y="518"/>
                      <a:pt x="61" y="548"/>
                      <a:pt x="61" y="578"/>
                    </a:cubicBezTo>
                    <a:cubicBezTo>
                      <a:pt x="91" y="609"/>
                      <a:pt x="152" y="670"/>
                      <a:pt x="182" y="670"/>
                    </a:cubicBezTo>
                    <a:lnTo>
                      <a:pt x="243" y="670"/>
                    </a:lnTo>
                    <a:cubicBezTo>
                      <a:pt x="304" y="670"/>
                      <a:pt x="334" y="670"/>
                      <a:pt x="365" y="609"/>
                    </a:cubicBezTo>
                    <a:cubicBezTo>
                      <a:pt x="395" y="609"/>
                      <a:pt x="395" y="609"/>
                      <a:pt x="456" y="578"/>
                    </a:cubicBezTo>
                    <a:lnTo>
                      <a:pt x="486" y="548"/>
                    </a:lnTo>
                    <a:cubicBezTo>
                      <a:pt x="502" y="533"/>
                      <a:pt x="509" y="510"/>
                      <a:pt x="517" y="487"/>
                    </a:cubicBezTo>
                    <a:lnTo>
                      <a:pt x="517" y="487"/>
                    </a:lnTo>
                    <a:cubicBezTo>
                      <a:pt x="524" y="472"/>
                      <a:pt x="532" y="457"/>
                      <a:pt x="547" y="457"/>
                    </a:cubicBezTo>
                    <a:lnTo>
                      <a:pt x="578" y="457"/>
                    </a:lnTo>
                    <a:lnTo>
                      <a:pt x="638" y="426"/>
                    </a:lnTo>
                    <a:lnTo>
                      <a:pt x="669" y="396"/>
                    </a:lnTo>
                    <a:lnTo>
                      <a:pt x="669" y="366"/>
                    </a:lnTo>
                    <a:lnTo>
                      <a:pt x="669" y="305"/>
                    </a:lnTo>
                    <a:cubicBezTo>
                      <a:pt x="659" y="289"/>
                      <a:pt x="648" y="276"/>
                      <a:pt x="638" y="264"/>
                    </a:cubicBezTo>
                    <a:lnTo>
                      <a:pt x="638" y="264"/>
                    </a:lnTo>
                    <a:lnTo>
                      <a:pt x="638" y="244"/>
                    </a:lnTo>
                    <a:cubicBezTo>
                      <a:pt x="638" y="214"/>
                      <a:pt x="638" y="153"/>
                      <a:pt x="608" y="122"/>
                    </a:cubicBezTo>
                    <a:cubicBezTo>
                      <a:pt x="608" y="92"/>
                      <a:pt x="547" y="62"/>
                      <a:pt x="517" y="62"/>
                    </a:cubicBezTo>
                    <a:cubicBezTo>
                      <a:pt x="486" y="1"/>
                      <a:pt x="456" y="1"/>
                      <a:pt x="395" y="1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  <p:grpSp>
          <p:nvGrpSpPr>
            <p:cNvPr id="2795" name="Google Shape;2795;p19"/>
            <p:cNvGrpSpPr/>
            <p:nvPr/>
          </p:nvGrpSpPr>
          <p:grpSpPr>
            <a:xfrm>
              <a:off x="550756" y="4161575"/>
              <a:ext cx="54334" cy="41644"/>
              <a:chOff x="550756" y="4161575"/>
              <a:chExt cx="54334" cy="41644"/>
            </a:xfrm>
          </p:grpSpPr>
          <p:sp>
            <p:nvSpPr>
              <p:cNvPr id="2796" name="Google Shape;2796;p19"/>
              <p:cNvSpPr/>
              <p:nvPr/>
            </p:nvSpPr>
            <p:spPr>
              <a:xfrm>
                <a:off x="587435" y="4175681"/>
                <a:ext cx="17655" cy="24012"/>
              </a:xfrm>
              <a:custGeom>
                <a:rect b="b" l="l" r="r" t="t"/>
                <a:pathLst>
                  <a:path extrusionOk="0" h="1035" w="761">
                    <a:moveTo>
                      <a:pt x="700" y="578"/>
                    </a:moveTo>
                    <a:cubicBezTo>
                      <a:pt x="700" y="590"/>
                      <a:pt x="695" y="597"/>
                      <a:pt x="690" y="603"/>
                    </a:cubicBezTo>
                    <a:lnTo>
                      <a:pt x="690" y="603"/>
                    </a:lnTo>
                    <a:cubicBezTo>
                      <a:pt x="693" y="594"/>
                      <a:pt x="696" y="586"/>
                      <a:pt x="700" y="578"/>
                    </a:cubicBezTo>
                    <a:close/>
                    <a:moveTo>
                      <a:pt x="365" y="1"/>
                    </a:moveTo>
                    <a:cubicBezTo>
                      <a:pt x="335" y="1"/>
                      <a:pt x="304" y="1"/>
                      <a:pt x="213" y="31"/>
                    </a:cubicBezTo>
                    <a:cubicBezTo>
                      <a:pt x="183" y="31"/>
                      <a:pt x="183" y="92"/>
                      <a:pt x="152" y="92"/>
                    </a:cubicBezTo>
                    <a:cubicBezTo>
                      <a:pt x="92" y="92"/>
                      <a:pt x="92" y="122"/>
                      <a:pt x="61" y="153"/>
                    </a:cubicBezTo>
                    <a:cubicBezTo>
                      <a:pt x="31" y="183"/>
                      <a:pt x="31" y="183"/>
                      <a:pt x="31" y="244"/>
                    </a:cubicBezTo>
                    <a:cubicBezTo>
                      <a:pt x="0" y="274"/>
                      <a:pt x="0" y="305"/>
                      <a:pt x="0" y="396"/>
                    </a:cubicBezTo>
                    <a:cubicBezTo>
                      <a:pt x="0" y="487"/>
                      <a:pt x="31" y="609"/>
                      <a:pt x="61" y="700"/>
                    </a:cubicBezTo>
                    <a:lnTo>
                      <a:pt x="92" y="730"/>
                    </a:lnTo>
                    <a:lnTo>
                      <a:pt x="213" y="852"/>
                    </a:lnTo>
                    <a:lnTo>
                      <a:pt x="244" y="882"/>
                    </a:lnTo>
                    <a:cubicBezTo>
                      <a:pt x="213" y="882"/>
                      <a:pt x="213" y="852"/>
                      <a:pt x="183" y="852"/>
                    </a:cubicBezTo>
                    <a:cubicBezTo>
                      <a:pt x="244" y="913"/>
                      <a:pt x="335" y="943"/>
                      <a:pt x="365" y="1034"/>
                    </a:cubicBezTo>
                    <a:cubicBezTo>
                      <a:pt x="517" y="943"/>
                      <a:pt x="578" y="943"/>
                      <a:pt x="639" y="852"/>
                    </a:cubicBezTo>
                    <a:cubicBezTo>
                      <a:pt x="664" y="775"/>
                      <a:pt x="668" y="676"/>
                      <a:pt x="687" y="611"/>
                    </a:cubicBezTo>
                    <a:lnTo>
                      <a:pt x="687" y="611"/>
                    </a:lnTo>
                    <a:cubicBezTo>
                      <a:pt x="691" y="610"/>
                      <a:pt x="695" y="609"/>
                      <a:pt x="700" y="609"/>
                    </a:cubicBezTo>
                    <a:cubicBezTo>
                      <a:pt x="760" y="578"/>
                      <a:pt x="760" y="487"/>
                      <a:pt x="760" y="457"/>
                    </a:cubicBezTo>
                    <a:lnTo>
                      <a:pt x="760" y="426"/>
                    </a:lnTo>
                    <a:cubicBezTo>
                      <a:pt x="760" y="396"/>
                      <a:pt x="760" y="305"/>
                      <a:pt x="700" y="274"/>
                    </a:cubicBezTo>
                    <a:cubicBezTo>
                      <a:pt x="700" y="244"/>
                      <a:pt x="669" y="183"/>
                      <a:pt x="669" y="153"/>
                    </a:cubicBezTo>
                    <a:cubicBezTo>
                      <a:pt x="669" y="122"/>
                      <a:pt x="639" y="92"/>
                      <a:pt x="608" y="92"/>
                    </a:cubicBezTo>
                    <a:cubicBezTo>
                      <a:pt x="548" y="92"/>
                      <a:pt x="548" y="31"/>
                      <a:pt x="517" y="31"/>
                    </a:cubicBezTo>
                    <a:cubicBezTo>
                      <a:pt x="487" y="31"/>
                      <a:pt x="487" y="1"/>
                      <a:pt x="456" y="1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797" name="Google Shape;2797;p19"/>
              <p:cNvSpPr/>
              <p:nvPr/>
            </p:nvSpPr>
            <p:spPr>
              <a:xfrm>
                <a:off x="562750" y="4188371"/>
                <a:ext cx="22202" cy="14848"/>
              </a:xfrm>
              <a:custGeom>
                <a:rect b="b" l="l" r="r" t="t"/>
                <a:pathLst>
                  <a:path extrusionOk="0" h="640" w="957">
                    <a:moveTo>
                      <a:pt x="943" y="366"/>
                    </a:moveTo>
                    <a:lnTo>
                      <a:pt x="943" y="366"/>
                    </a:lnTo>
                    <a:cubicBezTo>
                      <a:pt x="949" y="384"/>
                      <a:pt x="952" y="396"/>
                      <a:pt x="954" y="403"/>
                    </a:cubicBezTo>
                    <a:lnTo>
                      <a:pt x="954" y="403"/>
                    </a:lnTo>
                    <a:cubicBezTo>
                      <a:pt x="956" y="389"/>
                      <a:pt x="953" y="376"/>
                      <a:pt x="943" y="366"/>
                    </a:cubicBezTo>
                    <a:close/>
                    <a:moveTo>
                      <a:pt x="244" y="1"/>
                    </a:moveTo>
                    <a:cubicBezTo>
                      <a:pt x="213" y="1"/>
                      <a:pt x="213" y="31"/>
                      <a:pt x="183" y="31"/>
                    </a:cubicBezTo>
                    <a:cubicBezTo>
                      <a:pt x="153" y="31"/>
                      <a:pt x="153" y="62"/>
                      <a:pt x="92" y="62"/>
                    </a:cubicBezTo>
                    <a:cubicBezTo>
                      <a:pt x="61" y="92"/>
                      <a:pt x="61" y="153"/>
                      <a:pt x="31" y="183"/>
                    </a:cubicBezTo>
                    <a:cubicBezTo>
                      <a:pt x="31" y="214"/>
                      <a:pt x="1" y="214"/>
                      <a:pt x="1" y="244"/>
                    </a:cubicBezTo>
                    <a:lnTo>
                      <a:pt x="1" y="335"/>
                    </a:lnTo>
                    <a:cubicBezTo>
                      <a:pt x="1" y="366"/>
                      <a:pt x="1" y="366"/>
                      <a:pt x="31" y="396"/>
                    </a:cubicBezTo>
                    <a:cubicBezTo>
                      <a:pt x="31" y="457"/>
                      <a:pt x="61" y="487"/>
                      <a:pt x="92" y="518"/>
                    </a:cubicBezTo>
                    <a:cubicBezTo>
                      <a:pt x="183" y="609"/>
                      <a:pt x="244" y="639"/>
                      <a:pt x="335" y="639"/>
                    </a:cubicBezTo>
                    <a:lnTo>
                      <a:pt x="426" y="639"/>
                    </a:lnTo>
                    <a:cubicBezTo>
                      <a:pt x="517" y="639"/>
                      <a:pt x="548" y="639"/>
                      <a:pt x="639" y="609"/>
                    </a:cubicBezTo>
                    <a:cubicBezTo>
                      <a:pt x="700" y="548"/>
                      <a:pt x="821" y="548"/>
                      <a:pt x="882" y="487"/>
                    </a:cubicBezTo>
                    <a:cubicBezTo>
                      <a:pt x="919" y="469"/>
                      <a:pt x="944" y="440"/>
                      <a:pt x="952" y="413"/>
                    </a:cubicBezTo>
                    <a:lnTo>
                      <a:pt x="952" y="413"/>
                    </a:lnTo>
                    <a:cubicBezTo>
                      <a:pt x="953" y="414"/>
                      <a:pt x="954" y="414"/>
                      <a:pt x="954" y="414"/>
                    </a:cubicBezTo>
                    <a:cubicBezTo>
                      <a:pt x="956" y="414"/>
                      <a:pt x="956" y="411"/>
                      <a:pt x="954" y="403"/>
                    </a:cubicBezTo>
                    <a:lnTo>
                      <a:pt x="954" y="403"/>
                    </a:lnTo>
                    <a:cubicBezTo>
                      <a:pt x="954" y="406"/>
                      <a:pt x="953" y="410"/>
                      <a:pt x="952" y="413"/>
                    </a:cubicBezTo>
                    <a:lnTo>
                      <a:pt x="952" y="413"/>
                    </a:lnTo>
                    <a:cubicBezTo>
                      <a:pt x="945" y="407"/>
                      <a:pt x="929" y="382"/>
                      <a:pt x="912" y="366"/>
                    </a:cubicBezTo>
                    <a:cubicBezTo>
                      <a:pt x="852" y="366"/>
                      <a:pt x="852" y="366"/>
                      <a:pt x="852" y="335"/>
                    </a:cubicBezTo>
                    <a:cubicBezTo>
                      <a:pt x="852" y="335"/>
                      <a:pt x="821" y="335"/>
                      <a:pt x="821" y="305"/>
                    </a:cubicBezTo>
                    <a:cubicBezTo>
                      <a:pt x="791" y="244"/>
                      <a:pt x="760" y="244"/>
                      <a:pt x="700" y="214"/>
                    </a:cubicBezTo>
                    <a:lnTo>
                      <a:pt x="700" y="214"/>
                    </a:lnTo>
                    <a:lnTo>
                      <a:pt x="760" y="244"/>
                    </a:lnTo>
                    <a:cubicBezTo>
                      <a:pt x="700" y="214"/>
                      <a:pt x="669" y="214"/>
                      <a:pt x="669" y="183"/>
                    </a:cubicBezTo>
                    <a:lnTo>
                      <a:pt x="669" y="183"/>
                    </a:lnTo>
                    <a:lnTo>
                      <a:pt x="700" y="214"/>
                    </a:lnTo>
                    <a:lnTo>
                      <a:pt x="639" y="153"/>
                    </a:lnTo>
                    <a:lnTo>
                      <a:pt x="608" y="92"/>
                    </a:lnTo>
                    <a:lnTo>
                      <a:pt x="517" y="31"/>
                    </a:lnTo>
                    <a:cubicBezTo>
                      <a:pt x="487" y="31"/>
                      <a:pt x="487" y="1"/>
                      <a:pt x="456" y="1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798" name="Google Shape;2798;p19"/>
              <p:cNvSpPr/>
              <p:nvPr/>
            </p:nvSpPr>
            <p:spPr>
              <a:xfrm>
                <a:off x="550756" y="4172154"/>
                <a:ext cx="16959" cy="11322"/>
              </a:xfrm>
              <a:custGeom>
                <a:rect b="b" l="l" r="r" t="t"/>
                <a:pathLst>
                  <a:path extrusionOk="0" h="488" w="731">
                    <a:moveTo>
                      <a:pt x="214" y="1"/>
                    </a:moveTo>
                    <a:cubicBezTo>
                      <a:pt x="122" y="1"/>
                      <a:pt x="92" y="31"/>
                      <a:pt x="62" y="122"/>
                    </a:cubicBezTo>
                    <a:cubicBezTo>
                      <a:pt x="1" y="153"/>
                      <a:pt x="1" y="244"/>
                      <a:pt x="1" y="305"/>
                    </a:cubicBezTo>
                    <a:cubicBezTo>
                      <a:pt x="62" y="396"/>
                      <a:pt x="92" y="457"/>
                      <a:pt x="153" y="457"/>
                    </a:cubicBezTo>
                    <a:cubicBezTo>
                      <a:pt x="244" y="487"/>
                      <a:pt x="305" y="487"/>
                      <a:pt x="396" y="487"/>
                    </a:cubicBezTo>
                    <a:cubicBezTo>
                      <a:pt x="457" y="487"/>
                      <a:pt x="548" y="487"/>
                      <a:pt x="609" y="457"/>
                    </a:cubicBezTo>
                    <a:cubicBezTo>
                      <a:pt x="700" y="457"/>
                      <a:pt x="730" y="396"/>
                      <a:pt x="730" y="305"/>
                    </a:cubicBezTo>
                    <a:cubicBezTo>
                      <a:pt x="730" y="274"/>
                      <a:pt x="730" y="274"/>
                      <a:pt x="700" y="244"/>
                    </a:cubicBezTo>
                    <a:lnTo>
                      <a:pt x="700" y="244"/>
                    </a:lnTo>
                    <a:cubicBezTo>
                      <a:pt x="715" y="274"/>
                      <a:pt x="715" y="282"/>
                      <a:pt x="708" y="282"/>
                    </a:cubicBezTo>
                    <a:cubicBezTo>
                      <a:pt x="700" y="282"/>
                      <a:pt x="685" y="274"/>
                      <a:pt x="670" y="274"/>
                    </a:cubicBezTo>
                    <a:cubicBezTo>
                      <a:pt x="609" y="274"/>
                      <a:pt x="578" y="274"/>
                      <a:pt x="578" y="244"/>
                    </a:cubicBezTo>
                    <a:lnTo>
                      <a:pt x="609" y="244"/>
                    </a:lnTo>
                    <a:cubicBezTo>
                      <a:pt x="584" y="244"/>
                      <a:pt x="560" y="205"/>
                      <a:pt x="536" y="174"/>
                    </a:cubicBezTo>
                    <a:lnTo>
                      <a:pt x="536" y="174"/>
                    </a:lnTo>
                    <a:lnTo>
                      <a:pt x="548" y="183"/>
                    </a:lnTo>
                    <a:lnTo>
                      <a:pt x="518" y="153"/>
                    </a:lnTo>
                    <a:lnTo>
                      <a:pt x="518" y="153"/>
                    </a:lnTo>
                    <a:cubicBezTo>
                      <a:pt x="524" y="159"/>
                      <a:pt x="530" y="166"/>
                      <a:pt x="536" y="174"/>
                    </a:cubicBezTo>
                    <a:lnTo>
                      <a:pt x="536" y="174"/>
                    </a:lnTo>
                    <a:lnTo>
                      <a:pt x="426" y="92"/>
                    </a:lnTo>
                    <a:cubicBezTo>
                      <a:pt x="396" y="1"/>
                      <a:pt x="274" y="1"/>
                      <a:pt x="214" y="1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799" name="Google Shape;2799;p19"/>
              <p:cNvSpPr/>
              <p:nvPr/>
            </p:nvSpPr>
            <p:spPr>
              <a:xfrm>
                <a:off x="564166" y="4161575"/>
                <a:ext cx="11298" cy="13433"/>
              </a:xfrm>
              <a:custGeom>
                <a:rect b="b" l="l" r="r" t="t"/>
                <a:pathLst>
                  <a:path extrusionOk="0" h="579" w="487">
                    <a:moveTo>
                      <a:pt x="183" y="1"/>
                    </a:moveTo>
                    <a:cubicBezTo>
                      <a:pt x="152" y="1"/>
                      <a:pt x="152" y="1"/>
                      <a:pt x="122" y="31"/>
                    </a:cubicBezTo>
                    <a:lnTo>
                      <a:pt x="92" y="31"/>
                    </a:lnTo>
                    <a:cubicBezTo>
                      <a:pt x="31" y="92"/>
                      <a:pt x="31" y="123"/>
                      <a:pt x="0" y="153"/>
                    </a:cubicBezTo>
                    <a:lnTo>
                      <a:pt x="0" y="244"/>
                    </a:lnTo>
                    <a:cubicBezTo>
                      <a:pt x="0" y="275"/>
                      <a:pt x="0" y="275"/>
                      <a:pt x="31" y="305"/>
                    </a:cubicBezTo>
                    <a:cubicBezTo>
                      <a:pt x="31" y="305"/>
                      <a:pt x="31" y="335"/>
                      <a:pt x="61" y="335"/>
                    </a:cubicBezTo>
                    <a:lnTo>
                      <a:pt x="122" y="396"/>
                    </a:lnTo>
                    <a:cubicBezTo>
                      <a:pt x="152" y="426"/>
                      <a:pt x="152" y="426"/>
                      <a:pt x="183" y="426"/>
                    </a:cubicBezTo>
                    <a:lnTo>
                      <a:pt x="224" y="426"/>
                    </a:lnTo>
                    <a:cubicBezTo>
                      <a:pt x="255" y="444"/>
                      <a:pt x="295" y="457"/>
                      <a:pt x="335" y="457"/>
                    </a:cubicBezTo>
                    <a:cubicBezTo>
                      <a:pt x="304" y="457"/>
                      <a:pt x="274" y="487"/>
                      <a:pt x="244" y="487"/>
                    </a:cubicBezTo>
                    <a:lnTo>
                      <a:pt x="152" y="487"/>
                    </a:lnTo>
                    <a:cubicBezTo>
                      <a:pt x="152" y="487"/>
                      <a:pt x="122" y="487"/>
                      <a:pt x="122" y="457"/>
                    </a:cubicBezTo>
                    <a:lnTo>
                      <a:pt x="92" y="426"/>
                    </a:lnTo>
                    <a:lnTo>
                      <a:pt x="31" y="366"/>
                    </a:lnTo>
                    <a:cubicBezTo>
                      <a:pt x="31" y="366"/>
                      <a:pt x="31" y="335"/>
                      <a:pt x="0" y="335"/>
                    </a:cubicBezTo>
                    <a:lnTo>
                      <a:pt x="0" y="366"/>
                    </a:lnTo>
                    <a:cubicBezTo>
                      <a:pt x="0" y="426"/>
                      <a:pt x="31" y="457"/>
                      <a:pt x="92" y="487"/>
                    </a:cubicBezTo>
                    <a:cubicBezTo>
                      <a:pt x="122" y="518"/>
                      <a:pt x="152" y="518"/>
                      <a:pt x="183" y="578"/>
                    </a:cubicBezTo>
                    <a:lnTo>
                      <a:pt x="274" y="578"/>
                    </a:lnTo>
                    <a:cubicBezTo>
                      <a:pt x="304" y="578"/>
                      <a:pt x="335" y="578"/>
                      <a:pt x="395" y="518"/>
                    </a:cubicBezTo>
                    <a:cubicBezTo>
                      <a:pt x="402" y="505"/>
                      <a:pt x="408" y="495"/>
                      <a:pt x="414" y="487"/>
                    </a:cubicBezTo>
                    <a:lnTo>
                      <a:pt x="426" y="487"/>
                    </a:lnTo>
                    <a:cubicBezTo>
                      <a:pt x="426" y="487"/>
                      <a:pt x="456" y="487"/>
                      <a:pt x="456" y="457"/>
                    </a:cubicBezTo>
                    <a:lnTo>
                      <a:pt x="456" y="426"/>
                    </a:lnTo>
                    <a:cubicBezTo>
                      <a:pt x="487" y="426"/>
                      <a:pt x="487" y="366"/>
                      <a:pt x="487" y="335"/>
                    </a:cubicBezTo>
                    <a:lnTo>
                      <a:pt x="487" y="244"/>
                    </a:lnTo>
                    <a:cubicBezTo>
                      <a:pt x="487" y="183"/>
                      <a:pt x="456" y="153"/>
                      <a:pt x="426" y="123"/>
                    </a:cubicBezTo>
                    <a:cubicBezTo>
                      <a:pt x="395" y="62"/>
                      <a:pt x="395" y="31"/>
                      <a:pt x="335" y="31"/>
                    </a:cubicBezTo>
                    <a:cubicBezTo>
                      <a:pt x="335" y="31"/>
                      <a:pt x="304" y="31"/>
                      <a:pt x="304" y="1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  <p:grpSp>
          <p:nvGrpSpPr>
            <p:cNvPr id="2800" name="Google Shape;2800;p19"/>
            <p:cNvGrpSpPr/>
            <p:nvPr/>
          </p:nvGrpSpPr>
          <p:grpSpPr>
            <a:xfrm>
              <a:off x="486585" y="3887977"/>
              <a:ext cx="77604" cy="67976"/>
              <a:chOff x="486585" y="3887977"/>
              <a:chExt cx="77604" cy="67976"/>
            </a:xfrm>
          </p:grpSpPr>
          <p:sp>
            <p:nvSpPr>
              <p:cNvPr id="2801" name="Google Shape;2801;p19"/>
              <p:cNvSpPr/>
              <p:nvPr/>
            </p:nvSpPr>
            <p:spPr>
              <a:xfrm>
                <a:off x="532428" y="3911154"/>
                <a:ext cx="30346" cy="19859"/>
              </a:xfrm>
              <a:custGeom>
                <a:rect b="b" l="l" r="r" t="t"/>
                <a:pathLst>
                  <a:path extrusionOk="0" h="856" w="1308">
                    <a:moveTo>
                      <a:pt x="984" y="0"/>
                    </a:moveTo>
                    <a:cubicBezTo>
                      <a:pt x="888" y="0"/>
                      <a:pt x="784" y="21"/>
                      <a:pt x="700" y="35"/>
                    </a:cubicBezTo>
                    <a:cubicBezTo>
                      <a:pt x="608" y="35"/>
                      <a:pt x="548" y="96"/>
                      <a:pt x="456" y="126"/>
                    </a:cubicBezTo>
                    <a:cubicBezTo>
                      <a:pt x="426" y="126"/>
                      <a:pt x="396" y="156"/>
                      <a:pt x="335" y="156"/>
                    </a:cubicBezTo>
                    <a:cubicBezTo>
                      <a:pt x="304" y="156"/>
                      <a:pt x="274" y="187"/>
                      <a:pt x="244" y="187"/>
                    </a:cubicBezTo>
                    <a:cubicBezTo>
                      <a:pt x="153" y="248"/>
                      <a:pt x="92" y="339"/>
                      <a:pt x="31" y="430"/>
                    </a:cubicBezTo>
                    <a:cubicBezTo>
                      <a:pt x="1" y="491"/>
                      <a:pt x="31" y="612"/>
                      <a:pt x="92" y="704"/>
                    </a:cubicBezTo>
                    <a:cubicBezTo>
                      <a:pt x="122" y="764"/>
                      <a:pt x="183" y="795"/>
                      <a:pt x="274" y="856"/>
                    </a:cubicBezTo>
                    <a:lnTo>
                      <a:pt x="487" y="856"/>
                    </a:lnTo>
                    <a:cubicBezTo>
                      <a:pt x="548" y="856"/>
                      <a:pt x="548" y="795"/>
                      <a:pt x="578" y="795"/>
                    </a:cubicBezTo>
                    <a:cubicBezTo>
                      <a:pt x="578" y="795"/>
                      <a:pt x="608" y="795"/>
                      <a:pt x="608" y="764"/>
                    </a:cubicBezTo>
                    <a:cubicBezTo>
                      <a:pt x="639" y="734"/>
                      <a:pt x="700" y="734"/>
                      <a:pt x="700" y="704"/>
                    </a:cubicBezTo>
                    <a:cubicBezTo>
                      <a:pt x="760" y="643"/>
                      <a:pt x="791" y="612"/>
                      <a:pt x="882" y="582"/>
                    </a:cubicBezTo>
                    <a:cubicBezTo>
                      <a:pt x="943" y="521"/>
                      <a:pt x="1034" y="460"/>
                      <a:pt x="1095" y="430"/>
                    </a:cubicBezTo>
                    <a:cubicBezTo>
                      <a:pt x="1156" y="400"/>
                      <a:pt x="1186" y="339"/>
                      <a:pt x="1186" y="308"/>
                    </a:cubicBezTo>
                    <a:cubicBezTo>
                      <a:pt x="1247" y="278"/>
                      <a:pt x="1308" y="187"/>
                      <a:pt x="1247" y="126"/>
                    </a:cubicBezTo>
                    <a:cubicBezTo>
                      <a:pt x="1198" y="28"/>
                      <a:pt x="1096" y="0"/>
                      <a:pt x="984" y="0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802" name="Google Shape;2802;p19"/>
              <p:cNvSpPr/>
              <p:nvPr/>
            </p:nvSpPr>
            <p:spPr>
              <a:xfrm>
                <a:off x="534539" y="3898557"/>
                <a:ext cx="19070" cy="12714"/>
              </a:xfrm>
              <a:custGeom>
                <a:rect b="b" l="l" r="r" t="t"/>
                <a:pathLst>
                  <a:path extrusionOk="0" h="548" w="822">
                    <a:moveTo>
                      <a:pt x="244" y="0"/>
                    </a:moveTo>
                    <a:cubicBezTo>
                      <a:pt x="183" y="0"/>
                      <a:pt x="92" y="61"/>
                      <a:pt x="62" y="92"/>
                    </a:cubicBezTo>
                    <a:cubicBezTo>
                      <a:pt x="31" y="122"/>
                      <a:pt x="1" y="213"/>
                      <a:pt x="1" y="274"/>
                    </a:cubicBezTo>
                    <a:cubicBezTo>
                      <a:pt x="1" y="365"/>
                      <a:pt x="31" y="426"/>
                      <a:pt x="62" y="456"/>
                    </a:cubicBezTo>
                    <a:cubicBezTo>
                      <a:pt x="92" y="517"/>
                      <a:pt x="183" y="548"/>
                      <a:pt x="244" y="548"/>
                    </a:cubicBezTo>
                    <a:cubicBezTo>
                      <a:pt x="305" y="548"/>
                      <a:pt x="335" y="548"/>
                      <a:pt x="365" y="517"/>
                    </a:cubicBezTo>
                    <a:cubicBezTo>
                      <a:pt x="396" y="517"/>
                      <a:pt x="457" y="456"/>
                      <a:pt x="487" y="456"/>
                    </a:cubicBezTo>
                    <a:cubicBezTo>
                      <a:pt x="517" y="456"/>
                      <a:pt x="548" y="426"/>
                      <a:pt x="609" y="426"/>
                    </a:cubicBezTo>
                    <a:cubicBezTo>
                      <a:pt x="639" y="426"/>
                      <a:pt x="669" y="396"/>
                      <a:pt x="700" y="396"/>
                    </a:cubicBezTo>
                    <a:lnTo>
                      <a:pt x="761" y="396"/>
                    </a:lnTo>
                    <a:cubicBezTo>
                      <a:pt x="791" y="396"/>
                      <a:pt x="821" y="365"/>
                      <a:pt x="821" y="304"/>
                    </a:cubicBezTo>
                    <a:lnTo>
                      <a:pt x="821" y="304"/>
                    </a:lnTo>
                    <a:lnTo>
                      <a:pt x="791" y="365"/>
                    </a:lnTo>
                    <a:cubicBezTo>
                      <a:pt x="791" y="326"/>
                      <a:pt x="779" y="300"/>
                      <a:pt x="770" y="270"/>
                    </a:cubicBezTo>
                    <a:lnTo>
                      <a:pt x="770" y="270"/>
                    </a:lnTo>
                    <a:cubicBezTo>
                      <a:pt x="784" y="266"/>
                      <a:pt x="791" y="258"/>
                      <a:pt x="791" y="244"/>
                    </a:cubicBezTo>
                    <a:cubicBezTo>
                      <a:pt x="791" y="213"/>
                      <a:pt x="791" y="183"/>
                      <a:pt x="761" y="183"/>
                    </a:cubicBezTo>
                    <a:lnTo>
                      <a:pt x="749" y="183"/>
                    </a:lnTo>
                    <a:cubicBezTo>
                      <a:pt x="729" y="154"/>
                      <a:pt x="691" y="122"/>
                      <a:pt x="669" y="122"/>
                    </a:cubicBezTo>
                    <a:lnTo>
                      <a:pt x="639" y="122"/>
                    </a:lnTo>
                    <a:cubicBezTo>
                      <a:pt x="609" y="122"/>
                      <a:pt x="548" y="92"/>
                      <a:pt x="517" y="92"/>
                    </a:cubicBezTo>
                    <a:cubicBezTo>
                      <a:pt x="487" y="92"/>
                      <a:pt x="457" y="61"/>
                      <a:pt x="396" y="61"/>
                    </a:cubicBezTo>
                    <a:cubicBezTo>
                      <a:pt x="365" y="61"/>
                      <a:pt x="305" y="0"/>
                      <a:pt x="244" y="0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803" name="Google Shape;2803;p19"/>
              <p:cNvSpPr/>
              <p:nvPr/>
            </p:nvSpPr>
            <p:spPr>
              <a:xfrm>
                <a:off x="547230" y="3926049"/>
                <a:ext cx="16959" cy="15544"/>
              </a:xfrm>
              <a:custGeom>
                <a:rect b="b" l="l" r="r" t="t"/>
                <a:pathLst>
                  <a:path extrusionOk="0" h="670" w="731">
                    <a:moveTo>
                      <a:pt x="355" y="92"/>
                    </a:moveTo>
                    <a:cubicBezTo>
                      <a:pt x="309" y="110"/>
                      <a:pt x="264" y="122"/>
                      <a:pt x="244" y="122"/>
                    </a:cubicBezTo>
                    <a:cubicBezTo>
                      <a:pt x="273" y="122"/>
                      <a:pt x="301" y="96"/>
                      <a:pt x="355" y="92"/>
                    </a:cubicBezTo>
                    <a:close/>
                    <a:moveTo>
                      <a:pt x="518" y="1"/>
                    </a:moveTo>
                    <a:cubicBezTo>
                      <a:pt x="457" y="1"/>
                      <a:pt x="457" y="1"/>
                      <a:pt x="426" y="62"/>
                    </a:cubicBezTo>
                    <a:cubicBezTo>
                      <a:pt x="411" y="69"/>
                      <a:pt x="393" y="77"/>
                      <a:pt x="375" y="84"/>
                    </a:cubicBezTo>
                    <a:lnTo>
                      <a:pt x="375" y="84"/>
                    </a:lnTo>
                    <a:cubicBezTo>
                      <a:pt x="358" y="81"/>
                      <a:pt x="338" y="78"/>
                      <a:pt x="321" y="78"/>
                    </a:cubicBezTo>
                    <a:cubicBezTo>
                      <a:pt x="301" y="78"/>
                      <a:pt x="285" y="82"/>
                      <a:pt x="274" y="92"/>
                    </a:cubicBezTo>
                    <a:cubicBezTo>
                      <a:pt x="244" y="92"/>
                      <a:pt x="214" y="122"/>
                      <a:pt x="153" y="122"/>
                    </a:cubicBezTo>
                    <a:lnTo>
                      <a:pt x="62" y="244"/>
                    </a:lnTo>
                    <a:cubicBezTo>
                      <a:pt x="1" y="274"/>
                      <a:pt x="1" y="366"/>
                      <a:pt x="1" y="396"/>
                    </a:cubicBezTo>
                    <a:cubicBezTo>
                      <a:pt x="1" y="426"/>
                      <a:pt x="1" y="518"/>
                      <a:pt x="62" y="548"/>
                    </a:cubicBezTo>
                    <a:cubicBezTo>
                      <a:pt x="62" y="578"/>
                      <a:pt x="92" y="609"/>
                      <a:pt x="122" y="609"/>
                    </a:cubicBezTo>
                    <a:cubicBezTo>
                      <a:pt x="153" y="670"/>
                      <a:pt x="214" y="670"/>
                      <a:pt x="244" y="670"/>
                    </a:cubicBezTo>
                    <a:lnTo>
                      <a:pt x="396" y="670"/>
                    </a:lnTo>
                    <a:cubicBezTo>
                      <a:pt x="426" y="670"/>
                      <a:pt x="457" y="609"/>
                      <a:pt x="518" y="578"/>
                    </a:cubicBezTo>
                    <a:cubicBezTo>
                      <a:pt x="548" y="548"/>
                      <a:pt x="578" y="518"/>
                      <a:pt x="578" y="457"/>
                    </a:cubicBezTo>
                    <a:lnTo>
                      <a:pt x="578" y="426"/>
                    </a:lnTo>
                    <a:lnTo>
                      <a:pt x="578" y="366"/>
                    </a:lnTo>
                    <a:lnTo>
                      <a:pt x="578" y="350"/>
                    </a:lnTo>
                    <a:lnTo>
                      <a:pt x="578" y="350"/>
                    </a:lnTo>
                    <a:cubicBezTo>
                      <a:pt x="586" y="320"/>
                      <a:pt x="594" y="290"/>
                      <a:pt x="609" y="274"/>
                    </a:cubicBezTo>
                    <a:cubicBezTo>
                      <a:pt x="609" y="244"/>
                      <a:pt x="670" y="244"/>
                      <a:pt x="670" y="214"/>
                    </a:cubicBezTo>
                    <a:cubicBezTo>
                      <a:pt x="670" y="153"/>
                      <a:pt x="700" y="153"/>
                      <a:pt x="700" y="122"/>
                    </a:cubicBezTo>
                    <a:cubicBezTo>
                      <a:pt x="730" y="122"/>
                      <a:pt x="700" y="1"/>
                      <a:pt x="609" y="1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804" name="Google Shape;2804;p19"/>
              <p:cNvSpPr/>
              <p:nvPr/>
            </p:nvSpPr>
            <p:spPr>
              <a:xfrm>
                <a:off x="488719" y="3923241"/>
                <a:ext cx="26100" cy="23989"/>
              </a:xfrm>
              <a:custGeom>
                <a:rect b="b" l="l" r="r" t="t"/>
                <a:pathLst>
                  <a:path extrusionOk="0" h="1034" w="1125">
                    <a:moveTo>
                      <a:pt x="790" y="0"/>
                    </a:moveTo>
                    <a:cubicBezTo>
                      <a:pt x="699" y="0"/>
                      <a:pt x="608" y="61"/>
                      <a:pt x="547" y="122"/>
                    </a:cubicBezTo>
                    <a:lnTo>
                      <a:pt x="456" y="243"/>
                    </a:lnTo>
                    <a:cubicBezTo>
                      <a:pt x="456" y="274"/>
                      <a:pt x="395" y="274"/>
                      <a:pt x="395" y="335"/>
                    </a:cubicBezTo>
                    <a:cubicBezTo>
                      <a:pt x="365" y="365"/>
                      <a:pt x="334" y="426"/>
                      <a:pt x="304" y="456"/>
                    </a:cubicBezTo>
                    <a:lnTo>
                      <a:pt x="334" y="426"/>
                    </a:lnTo>
                    <a:lnTo>
                      <a:pt x="334" y="426"/>
                    </a:lnTo>
                    <a:cubicBezTo>
                      <a:pt x="243" y="547"/>
                      <a:pt x="152" y="608"/>
                      <a:pt x="61" y="730"/>
                    </a:cubicBezTo>
                    <a:cubicBezTo>
                      <a:pt x="0" y="760"/>
                      <a:pt x="0" y="882"/>
                      <a:pt x="30" y="973"/>
                    </a:cubicBezTo>
                    <a:cubicBezTo>
                      <a:pt x="30" y="1003"/>
                      <a:pt x="61" y="1003"/>
                      <a:pt x="91" y="1034"/>
                    </a:cubicBezTo>
                    <a:cubicBezTo>
                      <a:pt x="137" y="1018"/>
                      <a:pt x="167" y="1018"/>
                      <a:pt x="190" y="1018"/>
                    </a:cubicBezTo>
                    <a:cubicBezTo>
                      <a:pt x="213" y="1018"/>
                      <a:pt x="228" y="1018"/>
                      <a:pt x="243" y="1003"/>
                    </a:cubicBezTo>
                    <a:cubicBezTo>
                      <a:pt x="395" y="973"/>
                      <a:pt x="517" y="882"/>
                      <a:pt x="638" y="821"/>
                    </a:cubicBezTo>
                    <a:cubicBezTo>
                      <a:pt x="669" y="760"/>
                      <a:pt x="760" y="730"/>
                      <a:pt x="790" y="730"/>
                    </a:cubicBezTo>
                    <a:cubicBezTo>
                      <a:pt x="851" y="699"/>
                      <a:pt x="942" y="669"/>
                      <a:pt x="1003" y="578"/>
                    </a:cubicBezTo>
                    <a:cubicBezTo>
                      <a:pt x="1094" y="517"/>
                      <a:pt x="1125" y="426"/>
                      <a:pt x="1125" y="365"/>
                    </a:cubicBezTo>
                    <a:cubicBezTo>
                      <a:pt x="1125" y="274"/>
                      <a:pt x="1094" y="183"/>
                      <a:pt x="1003" y="122"/>
                    </a:cubicBezTo>
                    <a:cubicBezTo>
                      <a:pt x="942" y="61"/>
                      <a:pt x="851" y="0"/>
                      <a:pt x="790" y="0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805" name="Google Shape;2805;p19"/>
              <p:cNvSpPr/>
              <p:nvPr/>
            </p:nvSpPr>
            <p:spPr>
              <a:xfrm>
                <a:off x="486585" y="3915098"/>
                <a:ext cx="12018" cy="18444"/>
              </a:xfrm>
              <a:custGeom>
                <a:rect b="b" l="l" r="r" t="t"/>
                <a:pathLst>
                  <a:path extrusionOk="0" h="795" w="518">
                    <a:moveTo>
                      <a:pt x="334" y="603"/>
                    </a:moveTo>
                    <a:lnTo>
                      <a:pt x="305" y="625"/>
                    </a:lnTo>
                    <a:cubicBezTo>
                      <a:pt x="325" y="625"/>
                      <a:pt x="331" y="612"/>
                      <a:pt x="334" y="603"/>
                    </a:cubicBezTo>
                    <a:close/>
                    <a:moveTo>
                      <a:pt x="284" y="1"/>
                    </a:moveTo>
                    <a:cubicBezTo>
                      <a:pt x="259" y="1"/>
                      <a:pt x="235" y="6"/>
                      <a:pt x="214" y="17"/>
                    </a:cubicBezTo>
                    <a:cubicBezTo>
                      <a:pt x="183" y="78"/>
                      <a:pt x="153" y="78"/>
                      <a:pt x="153" y="108"/>
                    </a:cubicBezTo>
                    <a:cubicBezTo>
                      <a:pt x="153" y="138"/>
                      <a:pt x="122" y="138"/>
                      <a:pt x="122" y="169"/>
                    </a:cubicBezTo>
                    <a:cubicBezTo>
                      <a:pt x="122" y="230"/>
                      <a:pt x="122" y="230"/>
                      <a:pt x="92" y="260"/>
                    </a:cubicBezTo>
                    <a:cubicBezTo>
                      <a:pt x="92" y="290"/>
                      <a:pt x="31" y="382"/>
                      <a:pt x="31" y="412"/>
                    </a:cubicBezTo>
                    <a:cubicBezTo>
                      <a:pt x="31" y="442"/>
                      <a:pt x="1" y="534"/>
                      <a:pt x="1" y="564"/>
                    </a:cubicBezTo>
                    <a:cubicBezTo>
                      <a:pt x="1" y="625"/>
                      <a:pt x="1" y="686"/>
                      <a:pt x="31" y="716"/>
                    </a:cubicBezTo>
                    <a:cubicBezTo>
                      <a:pt x="31" y="746"/>
                      <a:pt x="122" y="746"/>
                      <a:pt x="122" y="746"/>
                    </a:cubicBezTo>
                    <a:cubicBezTo>
                      <a:pt x="146" y="782"/>
                      <a:pt x="170" y="795"/>
                      <a:pt x="190" y="795"/>
                    </a:cubicBezTo>
                    <a:cubicBezTo>
                      <a:pt x="222" y="795"/>
                      <a:pt x="244" y="765"/>
                      <a:pt x="244" y="746"/>
                    </a:cubicBezTo>
                    <a:cubicBezTo>
                      <a:pt x="274" y="716"/>
                      <a:pt x="274" y="716"/>
                      <a:pt x="274" y="686"/>
                    </a:cubicBezTo>
                    <a:cubicBezTo>
                      <a:pt x="274" y="625"/>
                      <a:pt x="305" y="594"/>
                      <a:pt x="335" y="594"/>
                    </a:cubicBezTo>
                    <a:cubicBezTo>
                      <a:pt x="335" y="594"/>
                      <a:pt x="335" y="598"/>
                      <a:pt x="334" y="603"/>
                    </a:cubicBezTo>
                    <a:lnTo>
                      <a:pt x="334" y="603"/>
                    </a:lnTo>
                    <a:lnTo>
                      <a:pt x="426" y="534"/>
                    </a:lnTo>
                    <a:cubicBezTo>
                      <a:pt x="426" y="473"/>
                      <a:pt x="457" y="473"/>
                      <a:pt x="457" y="442"/>
                    </a:cubicBezTo>
                    <a:cubicBezTo>
                      <a:pt x="457" y="412"/>
                      <a:pt x="487" y="412"/>
                      <a:pt x="487" y="382"/>
                    </a:cubicBezTo>
                    <a:cubicBezTo>
                      <a:pt x="518" y="321"/>
                      <a:pt x="518" y="290"/>
                      <a:pt x="518" y="230"/>
                    </a:cubicBezTo>
                    <a:cubicBezTo>
                      <a:pt x="518" y="105"/>
                      <a:pt x="395" y="1"/>
                      <a:pt x="284" y="1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806" name="Google Shape;2806;p19"/>
              <p:cNvSpPr/>
              <p:nvPr/>
            </p:nvSpPr>
            <p:spPr>
              <a:xfrm>
                <a:off x="511270" y="3940154"/>
                <a:ext cx="20486" cy="15799"/>
              </a:xfrm>
              <a:custGeom>
                <a:rect b="b" l="l" r="r" t="t"/>
                <a:pathLst>
                  <a:path extrusionOk="0" h="681" w="883">
                    <a:moveTo>
                      <a:pt x="548" y="1"/>
                    </a:moveTo>
                    <a:cubicBezTo>
                      <a:pt x="487" y="1"/>
                      <a:pt x="457" y="31"/>
                      <a:pt x="426" y="92"/>
                    </a:cubicBezTo>
                    <a:cubicBezTo>
                      <a:pt x="396" y="122"/>
                      <a:pt x="305" y="153"/>
                      <a:pt x="274" y="183"/>
                    </a:cubicBezTo>
                    <a:cubicBezTo>
                      <a:pt x="183" y="244"/>
                      <a:pt x="122" y="274"/>
                      <a:pt x="61" y="335"/>
                    </a:cubicBezTo>
                    <a:cubicBezTo>
                      <a:pt x="61" y="335"/>
                      <a:pt x="61" y="396"/>
                      <a:pt x="31" y="396"/>
                    </a:cubicBezTo>
                    <a:cubicBezTo>
                      <a:pt x="31" y="426"/>
                      <a:pt x="1" y="426"/>
                      <a:pt x="1" y="457"/>
                    </a:cubicBezTo>
                    <a:cubicBezTo>
                      <a:pt x="1" y="487"/>
                      <a:pt x="1" y="548"/>
                      <a:pt x="31" y="578"/>
                    </a:cubicBezTo>
                    <a:cubicBezTo>
                      <a:pt x="31" y="647"/>
                      <a:pt x="82" y="681"/>
                      <a:pt x="134" y="681"/>
                    </a:cubicBezTo>
                    <a:cubicBezTo>
                      <a:pt x="151" y="681"/>
                      <a:pt x="168" y="677"/>
                      <a:pt x="183" y="669"/>
                    </a:cubicBezTo>
                    <a:cubicBezTo>
                      <a:pt x="274" y="609"/>
                      <a:pt x="335" y="609"/>
                      <a:pt x="396" y="609"/>
                    </a:cubicBezTo>
                    <a:lnTo>
                      <a:pt x="487" y="609"/>
                    </a:lnTo>
                    <a:cubicBezTo>
                      <a:pt x="548" y="609"/>
                      <a:pt x="578" y="609"/>
                      <a:pt x="609" y="578"/>
                    </a:cubicBezTo>
                    <a:lnTo>
                      <a:pt x="578" y="578"/>
                    </a:lnTo>
                    <a:cubicBezTo>
                      <a:pt x="609" y="578"/>
                      <a:pt x="669" y="578"/>
                      <a:pt x="730" y="548"/>
                    </a:cubicBezTo>
                    <a:lnTo>
                      <a:pt x="821" y="426"/>
                    </a:lnTo>
                    <a:cubicBezTo>
                      <a:pt x="882" y="396"/>
                      <a:pt x="882" y="335"/>
                      <a:pt x="882" y="274"/>
                    </a:cubicBezTo>
                    <a:cubicBezTo>
                      <a:pt x="882" y="244"/>
                      <a:pt x="882" y="183"/>
                      <a:pt x="821" y="153"/>
                    </a:cubicBezTo>
                    <a:cubicBezTo>
                      <a:pt x="821" y="122"/>
                      <a:pt x="791" y="92"/>
                      <a:pt x="791" y="92"/>
                    </a:cubicBezTo>
                    <a:cubicBezTo>
                      <a:pt x="761" y="31"/>
                      <a:pt x="730" y="1"/>
                      <a:pt x="700" y="1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807" name="Google Shape;2807;p19"/>
              <p:cNvSpPr/>
              <p:nvPr/>
            </p:nvSpPr>
            <p:spPr>
              <a:xfrm>
                <a:off x="499275" y="3887977"/>
                <a:ext cx="22597" cy="18537"/>
              </a:xfrm>
              <a:custGeom>
                <a:rect b="b" l="l" r="r" t="t"/>
                <a:pathLst>
                  <a:path extrusionOk="0" h="799" w="974">
                    <a:moveTo>
                      <a:pt x="549" y="70"/>
                    </a:moveTo>
                    <a:cubicBezTo>
                      <a:pt x="566" y="79"/>
                      <a:pt x="578" y="92"/>
                      <a:pt x="578" y="92"/>
                    </a:cubicBezTo>
                    <a:cubicBezTo>
                      <a:pt x="578" y="92"/>
                      <a:pt x="554" y="92"/>
                      <a:pt x="549" y="70"/>
                    </a:cubicBezTo>
                    <a:close/>
                    <a:moveTo>
                      <a:pt x="366" y="0"/>
                    </a:moveTo>
                    <a:cubicBezTo>
                      <a:pt x="305" y="0"/>
                      <a:pt x="214" y="0"/>
                      <a:pt x="183" y="61"/>
                    </a:cubicBezTo>
                    <a:cubicBezTo>
                      <a:pt x="62" y="122"/>
                      <a:pt x="1" y="244"/>
                      <a:pt x="1" y="396"/>
                    </a:cubicBezTo>
                    <a:cubicBezTo>
                      <a:pt x="1" y="548"/>
                      <a:pt x="62" y="669"/>
                      <a:pt x="183" y="730"/>
                    </a:cubicBezTo>
                    <a:cubicBezTo>
                      <a:pt x="244" y="776"/>
                      <a:pt x="312" y="798"/>
                      <a:pt x="381" y="798"/>
                    </a:cubicBezTo>
                    <a:cubicBezTo>
                      <a:pt x="449" y="798"/>
                      <a:pt x="518" y="776"/>
                      <a:pt x="578" y="730"/>
                    </a:cubicBezTo>
                    <a:cubicBezTo>
                      <a:pt x="639" y="700"/>
                      <a:pt x="670" y="669"/>
                      <a:pt x="700" y="669"/>
                    </a:cubicBezTo>
                    <a:lnTo>
                      <a:pt x="639" y="730"/>
                    </a:lnTo>
                    <a:cubicBezTo>
                      <a:pt x="700" y="700"/>
                      <a:pt x="791" y="608"/>
                      <a:pt x="822" y="578"/>
                    </a:cubicBezTo>
                    <a:cubicBezTo>
                      <a:pt x="852" y="548"/>
                      <a:pt x="882" y="517"/>
                      <a:pt x="882" y="456"/>
                    </a:cubicBezTo>
                    <a:cubicBezTo>
                      <a:pt x="882" y="426"/>
                      <a:pt x="943" y="426"/>
                      <a:pt x="943" y="396"/>
                    </a:cubicBezTo>
                    <a:cubicBezTo>
                      <a:pt x="974" y="365"/>
                      <a:pt x="974" y="304"/>
                      <a:pt x="943" y="244"/>
                    </a:cubicBezTo>
                    <a:cubicBezTo>
                      <a:pt x="943" y="213"/>
                      <a:pt x="913" y="183"/>
                      <a:pt x="822" y="183"/>
                    </a:cubicBezTo>
                    <a:cubicBezTo>
                      <a:pt x="791" y="183"/>
                      <a:pt x="791" y="183"/>
                      <a:pt x="761" y="122"/>
                    </a:cubicBezTo>
                    <a:cubicBezTo>
                      <a:pt x="700" y="122"/>
                      <a:pt x="700" y="122"/>
                      <a:pt x="670" y="92"/>
                    </a:cubicBezTo>
                    <a:cubicBezTo>
                      <a:pt x="647" y="92"/>
                      <a:pt x="588" y="74"/>
                      <a:pt x="548" y="66"/>
                    </a:cubicBezTo>
                    <a:lnTo>
                      <a:pt x="548" y="66"/>
                    </a:lnTo>
                    <a:cubicBezTo>
                      <a:pt x="548" y="64"/>
                      <a:pt x="548" y="63"/>
                      <a:pt x="548" y="61"/>
                    </a:cubicBezTo>
                    <a:cubicBezTo>
                      <a:pt x="487" y="0"/>
                      <a:pt x="457" y="0"/>
                      <a:pt x="366" y="0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  <p:grpSp>
          <p:nvGrpSpPr>
            <p:cNvPr id="2808" name="Google Shape;2808;p19"/>
            <p:cNvGrpSpPr/>
            <p:nvPr/>
          </p:nvGrpSpPr>
          <p:grpSpPr>
            <a:xfrm>
              <a:off x="1169918" y="3865636"/>
              <a:ext cx="240491" cy="312202"/>
              <a:chOff x="1169918" y="3865636"/>
              <a:chExt cx="240491" cy="312202"/>
            </a:xfrm>
          </p:grpSpPr>
          <p:sp>
            <p:nvSpPr>
              <p:cNvPr id="2809" name="Google Shape;2809;p19"/>
              <p:cNvSpPr/>
              <p:nvPr/>
            </p:nvSpPr>
            <p:spPr>
              <a:xfrm>
                <a:off x="1328582" y="3964143"/>
                <a:ext cx="16240" cy="24801"/>
              </a:xfrm>
              <a:custGeom>
                <a:rect b="b" l="l" r="r" t="t"/>
                <a:pathLst>
                  <a:path extrusionOk="0" h="1069" w="700">
                    <a:moveTo>
                      <a:pt x="304" y="0"/>
                    </a:moveTo>
                    <a:cubicBezTo>
                      <a:pt x="213" y="31"/>
                      <a:pt x="91" y="91"/>
                      <a:pt x="61" y="152"/>
                    </a:cubicBezTo>
                    <a:cubicBezTo>
                      <a:pt x="31" y="183"/>
                      <a:pt x="31" y="243"/>
                      <a:pt x="31" y="274"/>
                    </a:cubicBezTo>
                    <a:cubicBezTo>
                      <a:pt x="31" y="304"/>
                      <a:pt x="0" y="395"/>
                      <a:pt x="0" y="426"/>
                    </a:cubicBezTo>
                    <a:lnTo>
                      <a:pt x="0" y="547"/>
                    </a:lnTo>
                    <a:lnTo>
                      <a:pt x="0" y="638"/>
                    </a:lnTo>
                    <a:lnTo>
                      <a:pt x="0" y="760"/>
                    </a:lnTo>
                    <a:lnTo>
                      <a:pt x="0" y="882"/>
                    </a:lnTo>
                    <a:cubicBezTo>
                      <a:pt x="0" y="942"/>
                      <a:pt x="31" y="1034"/>
                      <a:pt x="122" y="1034"/>
                    </a:cubicBezTo>
                    <a:lnTo>
                      <a:pt x="183" y="1034"/>
                    </a:lnTo>
                    <a:cubicBezTo>
                      <a:pt x="234" y="1059"/>
                      <a:pt x="269" y="1069"/>
                      <a:pt x="293" y="1069"/>
                    </a:cubicBezTo>
                    <a:cubicBezTo>
                      <a:pt x="325" y="1069"/>
                      <a:pt x="335" y="1051"/>
                      <a:pt x="335" y="1034"/>
                    </a:cubicBezTo>
                    <a:cubicBezTo>
                      <a:pt x="365" y="1003"/>
                      <a:pt x="365" y="942"/>
                      <a:pt x="426" y="912"/>
                    </a:cubicBezTo>
                    <a:lnTo>
                      <a:pt x="426" y="912"/>
                    </a:lnTo>
                    <a:lnTo>
                      <a:pt x="365" y="942"/>
                    </a:lnTo>
                    <a:lnTo>
                      <a:pt x="456" y="882"/>
                    </a:lnTo>
                    <a:lnTo>
                      <a:pt x="517" y="790"/>
                    </a:lnTo>
                    <a:cubicBezTo>
                      <a:pt x="547" y="760"/>
                      <a:pt x="608" y="730"/>
                      <a:pt x="639" y="638"/>
                    </a:cubicBezTo>
                    <a:lnTo>
                      <a:pt x="669" y="608"/>
                    </a:lnTo>
                    <a:cubicBezTo>
                      <a:pt x="699" y="578"/>
                      <a:pt x="699" y="547"/>
                      <a:pt x="699" y="456"/>
                    </a:cubicBezTo>
                    <a:lnTo>
                      <a:pt x="699" y="304"/>
                    </a:lnTo>
                    <a:cubicBezTo>
                      <a:pt x="699" y="274"/>
                      <a:pt x="699" y="243"/>
                      <a:pt x="669" y="183"/>
                    </a:cubicBezTo>
                    <a:cubicBezTo>
                      <a:pt x="669" y="152"/>
                      <a:pt x="639" y="152"/>
                      <a:pt x="639" y="122"/>
                    </a:cubicBezTo>
                    <a:cubicBezTo>
                      <a:pt x="608" y="91"/>
                      <a:pt x="578" y="31"/>
                      <a:pt x="517" y="31"/>
                    </a:cubicBezTo>
                    <a:cubicBezTo>
                      <a:pt x="487" y="31"/>
                      <a:pt x="456" y="0"/>
                      <a:pt x="456" y="0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810" name="Google Shape;2810;p19"/>
              <p:cNvSpPr/>
              <p:nvPr/>
            </p:nvSpPr>
            <p:spPr>
              <a:xfrm>
                <a:off x="1317284" y="3954608"/>
                <a:ext cx="11322" cy="15892"/>
              </a:xfrm>
              <a:custGeom>
                <a:rect b="b" l="l" r="r" t="t"/>
                <a:pathLst>
                  <a:path extrusionOk="0" h="685" w="488">
                    <a:moveTo>
                      <a:pt x="240" y="1"/>
                    </a:moveTo>
                    <a:cubicBezTo>
                      <a:pt x="191" y="1"/>
                      <a:pt x="138" y="16"/>
                      <a:pt x="92" y="46"/>
                    </a:cubicBezTo>
                    <a:cubicBezTo>
                      <a:pt x="62" y="77"/>
                      <a:pt x="31" y="77"/>
                      <a:pt x="31" y="107"/>
                    </a:cubicBezTo>
                    <a:cubicBezTo>
                      <a:pt x="1" y="138"/>
                      <a:pt x="1" y="168"/>
                      <a:pt x="1" y="229"/>
                    </a:cubicBezTo>
                    <a:lnTo>
                      <a:pt x="1" y="381"/>
                    </a:lnTo>
                    <a:lnTo>
                      <a:pt x="1" y="411"/>
                    </a:lnTo>
                    <a:cubicBezTo>
                      <a:pt x="1" y="442"/>
                      <a:pt x="1" y="472"/>
                      <a:pt x="31" y="533"/>
                    </a:cubicBezTo>
                    <a:cubicBezTo>
                      <a:pt x="31" y="563"/>
                      <a:pt x="62" y="594"/>
                      <a:pt x="62" y="624"/>
                    </a:cubicBezTo>
                    <a:cubicBezTo>
                      <a:pt x="62" y="685"/>
                      <a:pt x="153" y="685"/>
                      <a:pt x="153" y="685"/>
                    </a:cubicBezTo>
                    <a:cubicBezTo>
                      <a:pt x="214" y="685"/>
                      <a:pt x="244" y="654"/>
                      <a:pt x="244" y="594"/>
                    </a:cubicBezTo>
                    <a:cubicBezTo>
                      <a:pt x="244" y="580"/>
                      <a:pt x="257" y="572"/>
                      <a:pt x="270" y="565"/>
                    </a:cubicBezTo>
                    <a:lnTo>
                      <a:pt x="270" y="565"/>
                    </a:lnTo>
                    <a:cubicBezTo>
                      <a:pt x="263" y="574"/>
                      <a:pt x="254" y="583"/>
                      <a:pt x="244" y="594"/>
                    </a:cubicBezTo>
                    <a:cubicBezTo>
                      <a:pt x="305" y="563"/>
                      <a:pt x="305" y="563"/>
                      <a:pt x="305" y="533"/>
                    </a:cubicBezTo>
                    <a:lnTo>
                      <a:pt x="305" y="533"/>
                    </a:lnTo>
                    <a:cubicBezTo>
                      <a:pt x="305" y="549"/>
                      <a:pt x="287" y="557"/>
                      <a:pt x="270" y="565"/>
                    </a:cubicBezTo>
                    <a:lnTo>
                      <a:pt x="270" y="565"/>
                    </a:lnTo>
                    <a:cubicBezTo>
                      <a:pt x="302" y="528"/>
                      <a:pt x="309" y="508"/>
                      <a:pt x="327" y="503"/>
                    </a:cubicBezTo>
                    <a:lnTo>
                      <a:pt x="327" y="503"/>
                    </a:lnTo>
                    <a:lnTo>
                      <a:pt x="305" y="533"/>
                    </a:lnTo>
                    <a:cubicBezTo>
                      <a:pt x="335" y="533"/>
                      <a:pt x="335" y="502"/>
                      <a:pt x="335" y="502"/>
                    </a:cubicBezTo>
                    <a:cubicBezTo>
                      <a:pt x="332" y="502"/>
                      <a:pt x="330" y="503"/>
                      <a:pt x="327" y="503"/>
                    </a:cubicBezTo>
                    <a:lnTo>
                      <a:pt x="327" y="503"/>
                    </a:lnTo>
                    <a:lnTo>
                      <a:pt x="383" y="429"/>
                    </a:lnTo>
                    <a:lnTo>
                      <a:pt x="383" y="429"/>
                    </a:lnTo>
                    <a:cubicBezTo>
                      <a:pt x="415" y="410"/>
                      <a:pt x="457" y="406"/>
                      <a:pt x="457" y="381"/>
                    </a:cubicBezTo>
                    <a:cubicBezTo>
                      <a:pt x="487" y="350"/>
                      <a:pt x="487" y="290"/>
                      <a:pt x="487" y="259"/>
                    </a:cubicBezTo>
                    <a:cubicBezTo>
                      <a:pt x="487" y="198"/>
                      <a:pt x="457" y="77"/>
                      <a:pt x="366" y="46"/>
                    </a:cubicBezTo>
                    <a:cubicBezTo>
                      <a:pt x="335" y="16"/>
                      <a:pt x="290" y="1"/>
                      <a:pt x="240" y="1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811" name="Google Shape;2811;p19"/>
              <p:cNvSpPr/>
              <p:nvPr/>
            </p:nvSpPr>
            <p:spPr>
              <a:xfrm>
                <a:off x="1310231" y="3938739"/>
                <a:ext cx="12737" cy="17655"/>
              </a:xfrm>
              <a:custGeom>
                <a:rect b="b" l="l" r="r" t="t"/>
                <a:pathLst>
                  <a:path extrusionOk="0" h="761" w="549">
                    <a:moveTo>
                      <a:pt x="244" y="1"/>
                    </a:moveTo>
                    <a:cubicBezTo>
                      <a:pt x="214" y="1"/>
                      <a:pt x="214" y="1"/>
                      <a:pt x="183" y="31"/>
                    </a:cubicBezTo>
                    <a:cubicBezTo>
                      <a:pt x="123" y="62"/>
                      <a:pt x="92" y="62"/>
                      <a:pt x="92" y="92"/>
                    </a:cubicBezTo>
                    <a:cubicBezTo>
                      <a:pt x="62" y="153"/>
                      <a:pt x="62" y="183"/>
                      <a:pt x="62" y="214"/>
                    </a:cubicBezTo>
                    <a:lnTo>
                      <a:pt x="62" y="275"/>
                    </a:lnTo>
                    <a:cubicBezTo>
                      <a:pt x="62" y="335"/>
                      <a:pt x="31" y="457"/>
                      <a:pt x="1" y="518"/>
                    </a:cubicBezTo>
                    <a:cubicBezTo>
                      <a:pt x="1" y="578"/>
                      <a:pt x="1" y="609"/>
                      <a:pt x="31" y="639"/>
                    </a:cubicBezTo>
                    <a:cubicBezTo>
                      <a:pt x="31" y="761"/>
                      <a:pt x="62" y="761"/>
                      <a:pt x="92" y="761"/>
                    </a:cubicBezTo>
                    <a:cubicBezTo>
                      <a:pt x="183" y="730"/>
                      <a:pt x="214" y="670"/>
                      <a:pt x="305" y="639"/>
                    </a:cubicBezTo>
                    <a:cubicBezTo>
                      <a:pt x="305" y="639"/>
                      <a:pt x="335" y="639"/>
                      <a:pt x="335" y="609"/>
                    </a:cubicBezTo>
                    <a:cubicBezTo>
                      <a:pt x="366" y="609"/>
                      <a:pt x="396" y="548"/>
                      <a:pt x="396" y="518"/>
                    </a:cubicBezTo>
                    <a:lnTo>
                      <a:pt x="457" y="487"/>
                    </a:lnTo>
                    <a:cubicBezTo>
                      <a:pt x="487" y="457"/>
                      <a:pt x="518" y="457"/>
                      <a:pt x="518" y="426"/>
                    </a:cubicBezTo>
                    <a:cubicBezTo>
                      <a:pt x="518" y="366"/>
                      <a:pt x="548" y="335"/>
                      <a:pt x="548" y="305"/>
                    </a:cubicBezTo>
                    <a:lnTo>
                      <a:pt x="548" y="183"/>
                    </a:lnTo>
                    <a:cubicBezTo>
                      <a:pt x="548" y="92"/>
                      <a:pt x="487" y="62"/>
                      <a:pt x="427" y="31"/>
                    </a:cubicBezTo>
                    <a:cubicBezTo>
                      <a:pt x="366" y="1"/>
                      <a:pt x="275" y="1"/>
                      <a:pt x="244" y="1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812" name="Google Shape;2812;p19"/>
              <p:cNvSpPr/>
              <p:nvPr/>
            </p:nvSpPr>
            <p:spPr>
              <a:xfrm>
                <a:off x="1313758" y="3911943"/>
                <a:ext cx="17655" cy="20741"/>
              </a:xfrm>
              <a:custGeom>
                <a:rect b="b" l="l" r="r" t="t"/>
                <a:pathLst>
                  <a:path extrusionOk="0" h="894" w="761">
                    <a:moveTo>
                      <a:pt x="335" y="1"/>
                    </a:moveTo>
                    <a:cubicBezTo>
                      <a:pt x="244" y="31"/>
                      <a:pt x="214" y="31"/>
                      <a:pt x="183" y="92"/>
                    </a:cubicBezTo>
                    <a:cubicBezTo>
                      <a:pt x="153" y="122"/>
                      <a:pt x="92" y="183"/>
                      <a:pt x="92" y="274"/>
                    </a:cubicBezTo>
                    <a:cubicBezTo>
                      <a:pt x="92" y="305"/>
                      <a:pt x="92" y="305"/>
                      <a:pt x="62" y="335"/>
                    </a:cubicBezTo>
                    <a:cubicBezTo>
                      <a:pt x="62" y="396"/>
                      <a:pt x="62" y="457"/>
                      <a:pt x="31" y="487"/>
                    </a:cubicBezTo>
                    <a:lnTo>
                      <a:pt x="31" y="548"/>
                    </a:lnTo>
                    <a:lnTo>
                      <a:pt x="31" y="578"/>
                    </a:lnTo>
                    <a:cubicBezTo>
                      <a:pt x="31" y="609"/>
                      <a:pt x="31" y="609"/>
                      <a:pt x="1" y="639"/>
                    </a:cubicBezTo>
                    <a:lnTo>
                      <a:pt x="1" y="730"/>
                    </a:lnTo>
                    <a:cubicBezTo>
                      <a:pt x="1" y="761"/>
                      <a:pt x="1" y="791"/>
                      <a:pt x="31" y="791"/>
                    </a:cubicBezTo>
                    <a:cubicBezTo>
                      <a:pt x="54" y="860"/>
                      <a:pt x="77" y="894"/>
                      <a:pt x="113" y="894"/>
                    </a:cubicBezTo>
                    <a:cubicBezTo>
                      <a:pt x="124" y="894"/>
                      <a:pt x="138" y="890"/>
                      <a:pt x="153" y="882"/>
                    </a:cubicBezTo>
                    <a:cubicBezTo>
                      <a:pt x="183" y="882"/>
                      <a:pt x="214" y="882"/>
                      <a:pt x="214" y="852"/>
                    </a:cubicBezTo>
                    <a:cubicBezTo>
                      <a:pt x="244" y="852"/>
                      <a:pt x="244" y="822"/>
                      <a:pt x="305" y="822"/>
                    </a:cubicBezTo>
                    <a:lnTo>
                      <a:pt x="244" y="822"/>
                    </a:lnTo>
                    <a:cubicBezTo>
                      <a:pt x="305" y="822"/>
                      <a:pt x="335" y="822"/>
                      <a:pt x="366" y="761"/>
                    </a:cubicBezTo>
                    <a:cubicBezTo>
                      <a:pt x="396" y="761"/>
                      <a:pt x="487" y="730"/>
                      <a:pt x="518" y="700"/>
                    </a:cubicBezTo>
                    <a:lnTo>
                      <a:pt x="639" y="578"/>
                    </a:lnTo>
                    <a:lnTo>
                      <a:pt x="670" y="548"/>
                    </a:lnTo>
                    <a:cubicBezTo>
                      <a:pt x="700" y="487"/>
                      <a:pt x="700" y="457"/>
                      <a:pt x="761" y="426"/>
                    </a:cubicBezTo>
                    <a:lnTo>
                      <a:pt x="761" y="274"/>
                    </a:lnTo>
                    <a:lnTo>
                      <a:pt x="761" y="244"/>
                    </a:lnTo>
                    <a:cubicBezTo>
                      <a:pt x="761" y="183"/>
                      <a:pt x="700" y="153"/>
                      <a:pt x="670" y="122"/>
                    </a:cubicBezTo>
                    <a:cubicBezTo>
                      <a:pt x="639" y="92"/>
                      <a:pt x="639" y="31"/>
                      <a:pt x="609" y="31"/>
                    </a:cubicBezTo>
                    <a:cubicBezTo>
                      <a:pt x="548" y="31"/>
                      <a:pt x="548" y="1"/>
                      <a:pt x="518" y="1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813" name="Google Shape;2813;p19"/>
              <p:cNvSpPr/>
              <p:nvPr/>
            </p:nvSpPr>
            <p:spPr>
              <a:xfrm>
                <a:off x="1301786" y="3908417"/>
                <a:ext cx="11298" cy="12737"/>
              </a:xfrm>
              <a:custGeom>
                <a:rect b="b" l="l" r="r" t="t"/>
                <a:pathLst>
                  <a:path extrusionOk="0" h="549" w="487">
                    <a:moveTo>
                      <a:pt x="91" y="123"/>
                    </a:moveTo>
                    <a:cubicBezTo>
                      <a:pt x="91" y="153"/>
                      <a:pt x="61" y="153"/>
                      <a:pt x="61" y="214"/>
                    </a:cubicBezTo>
                    <a:cubicBezTo>
                      <a:pt x="61" y="153"/>
                      <a:pt x="61" y="153"/>
                      <a:pt x="91" y="123"/>
                    </a:cubicBezTo>
                    <a:close/>
                    <a:moveTo>
                      <a:pt x="152" y="1"/>
                    </a:moveTo>
                    <a:cubicBezTo>
                      <a:pt x="91" y="31"/>
                      <a:pt x="0" y="92"/>
                      <a:pt x="0" y="153"/>
                    </a:cubicBezTo>
                    <a:lnTo>
                      <a:pt x="0" y="274"/>
                    </a:lnTo>
                    <a:lnTo>
                      <a:pt x="0" y="335"/>
                    </a:lnTo>
                    <a:cubicBezTo>
                      <a:pt x="0" y="396"/>
                      <a:pt x="61" y="426"/>
                      <a:pt x="61" y="426"/>
                    </a:cubicBezTo>
                    <a:cubicBezTo>
                      <a:pt x="61" y="457"/>
                      <a:pt x="91" y="457"/>
                      <a:pt x="122" y="487"/>
                    </a:cubicBezTo>
                    <a:cubicBezTo>
                      <a:pt x="122" y="487"/>
                      <a:pt x="152" y="487"/>
                      <a:pt x="152" y="548"/>
                    </a:cubicBezTo>
                    <a:lnTo>
                      <a:pt x="274" y="548"/>
                    </a:lnTo>
                    <a:cubicBezTo>
                      <a:pt x="274" y="548"/>
                      <a:pt x="304" y="548"/>
                      <a:pt x="304" y="487"/>
                    </a:cubicBezTo>
                    <a:cubicBezTo>
                      <a:pt x="335" y="457"/>
                      <a:pt x="395" y="457"/>
                      <a:pt x="395" y="426"/>
                    </a:cubicBezTo>
                    <a:lnTo>
                      <a:pt x="426" y="396"/>
                    </a:lnTo>
                    <a:cubicBezTo>
                      <a:pt x="426" y="396"/>
                      <a:pt x="456" y="335"/>
                      <a:pt x="456" y="305"/>
                    </a:cubicBezTo>
                    <a:cubicBezTo>
                      <a:pt x="487" y="244"/>
                      <a:pt x="456" y="123"/>
                      <a:pt x="395" y="92"/>
                    </a:cubicBezTo>
                    <a:cubicBezTo>
                      <a:pt x="304" y="1"/>
                      <a:pt x="243" y="1"/>
                      <a:pt x="152" y="1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814" name="Google Shape;2814;p19"/>
              <p:cNvSpPr/>
              <p:nvPr/>
            </p:nvSpPr>
            <p:spPr>
              <a:xfrm>
                <a:off x="1273575" y="3900668"/>
                <a:ext cx="20462" cy="14825"/>
              </a:xfrm>
              <a:custGeom>
                <a:rect b="b" l="l" r="r" t="t"/>
                <a:pathLst>
                  <a:path extrusionOk="0" h="639" w="882">
                    <a:moveTo>
                      <a:pt x="669" y="1"/>
                    </a:moveTo>
                    <a:cubicBezTo>
                      <a:pt x="578" y="1"/>
                      <a:pt x="517" y="1"/>
                      <a:pt x="426" y="31"/>
                    </a:cubicBezTo>
                    <a:cubicBezTo>
                      <a:pt x="396" y="31"/>
                      <a:pt x="396" y="92"/>
                      <a:pt x="365" y="92"/>
                    </a:cubicBezTo>
                    <a:cubicBezTo>
                      <a:pt x="304" y="122"/>
                      <a:pt x="304" y="153"/>
                      <a:pt x="274" y="183"/>
                    </a:cubicBezTo>
                    <a:cubicBezTo>
                      <a:pt x="260" y="210"/>
                      <a:pt x="253" y="238"/>
                      <a:pt x="249" y="268"/>
                    </a:cubicBezTo>
                    <a:lnTo>
                      <a:pt x="249" y="268"/>
                    </a:lnTo>
                    <a:cubicBezTo>
                      <a:pt x="257" y="257"/>
                      <a:pt x="273" y="230"/>
                      <a:pt x="274" y="187"/>
                    </a:cubicBezTo>
                    <a:lnTo>
                      <a:pt x="274" y="187"/>
                    </a:lnTo>
                    <a:cubicBezTo>
                      <a:pt x="273" y="219"/>
                      <a:pt x="264" y="242"/>
                      <a:pt x="256" y="262"/>
                    </a:cubicBezTo>
                    <a:lnTo>
                      <a:pt x="256" y="262"/>
                    </a:lnTo>
                    <a:lnTo>
                      <a:pt x="274" y="244"/>
                    </a:lnTo>
                    <a:lnTo>
                      <a:pt x="274" y="244"/>
                    </a:lnTo>
                    <a:cubicBezTo>
                      <a:pt x="268" y="256"/>
                      <a:pt x="260" y="266"/>
                      <a:pt x="250" y="276"/>
                    </a:cubicBezTo>
                    <a:lnTo>
                      <a:pt x="250" y="276"/>
                    </a:lnTo>
                    <a:cubicBezTo>
                      <a:pt x="252" y="272"/>
                      <a:pt x="254" y="267"/>
                      <a:pt x="256" y="262"/>
                    </a:cubicBezTo>
                    <a:lnTo>
                      <a:pt x="256" y="262"/>
                    </a:lnTo>
                    <a:lnTo>
                      <a:pt x="248" y="269"/>
                    </a:lnTo>
                    <a:lnTo>
                      <a:pt x="248" y="269"/>
                    </a:lnTo>
                    <a:cubicBezTo>
                      <a:pt x="248" y="269"/>
                      <a:pt x="249" y="268"/>
                      <a:pt x="249" y="268"/>
                    </a:cubicBezTo>
                    <a:lnTo>
                      <a:pt x="249" y="268"/>
                    </a:lnTo>
                    <a:cubicBezTo>
                      <a:pt x="246" y="272"/>
                      <a:pt x="244" y="274"/>
                      <a:pt x="244" y="274"/>
                    </a:cubicBezTo>
                    <a:lnTo>
                      <a:pt x="248" y="269"/>
                    </a:lnTo>
                    <a:lnTo>
                      <a:pt x="248" y="269"/>
                    </a:lnTo>
                    <a:cubicBezTo>
                      <a:pt x="248" y="273"/>
                      <a:pt x="248" y="276"/>
                      <a:pt x="247" y="279"/>
                    </a:cubicBezTo>
                    <a:lnTo>
                      <a:pt x="247" y="279"/>
                    </a:lnTo>
                    <a:cubicBezTo>
                      <a:pt x="248" y="278"/>
                      <a:pt x="249" y="277"/>
                      <a:pt x="250" y="276"/>
                    </a:cubicBezTo>
                    <a:lnTo>
                      <a:pt x="250" y="276"/>
                    </a:lnTo>
                    <a:cubicBezTo>
                      <a:pt x="249" y="280"/>
                      <a:pt x="248" y="283"/>
                      <a:pt x="246" y="287"/>
                    </a:cubicBezTo>
                    <a:lnTo>
                      <a:pt x="246" y="287"/>
                    </a:lnTo>
                    <a:cubicBezTo>
                      <a:pt x="247" y="284"/>
                      <a:pt x="247" y="282"/>
                      <a:pt x="247" y="279"/>
                    </a:cubicBezTo>
                    <a:lnTo>
                      <a:pt x="247" y="279"/>
                    </a:lnTo>
                    <a:cubicBezTo>
                      <a:pt x="207" y="319"/>
                      <a:pt x="146" y="348"/>
                      <a:pt x="122" y="396"/>
                    </a:cubicBezTo>
                    <a:lnTo>
                      <a:pt x="152" y="335"/>
                    </a:lnTo>
                    <a:lnTo>
                      <a:pt x="92" y="426"/>
                    </a:lnTo>
                    <a:cubicBezTo>
                      <a:pt x="0" y="548"/>
                      <a:pt x="0" y="578"/>
                      <a:pt x="61" y="578"/>
                    </a:cubicBezTo>
                    <a:cubicBezTo>
                      <a:pt x="61" y="608"/>
                      <a:pt x="92" y="608"/>
                      <a:pt x="122" y="639"/>
                    </a:cubicBezTo>
                    <a:lnTo>
                      <a:pt x="274" y="639"/>
                    </a:lnTo>
                    <a:cubicBezTo>
                      <a:pt x="334" y="639"/>
                      <a:pt x="393" y="639"/>
                      <a:pt x="453" y="610"/>
                    </a:cubicBezTo>
                    <a:lnTo>
                      <a:pt x="453" y="610"/>
                    </a:lnTo>
                    <a:cubicBezTo>
                      <a:pt x="482" y="617"/>
                      <a:pt x="512" y="620"/>
                      <a:pt x="543" y="620"/>
                    </a:cubicBezTo>
                    <a:cubicBezTo>
                      <a:pt x="608" y="620"/>
                      <a:pt x="675" y="605"/>
                      <a:pt x="730" y="578"/>
                    </a:cubicBezTo>
                    <a:cubicBezTo>
                      <a:pt x="791" y="548"/>
                      <a:pt x="851" y="457"/>
                      <a:pt x="882" y="396"/>
                    </a:cubicBezTo>
                    <a:lnTo>
                      <a:pt x="882" y="274"/>
                    </a:lnTo>
                    <a:cubicBezTo>
                      <a:pt x="882" y="213"/>
                      <a:pt x="882" y="183"/>
                      <a:pt x="851" y="153"/>
                    </a:cubicBezTo>
                    <a:cubicBezTo>
                      <a:pt x="821" y="92"/>
                      <a:pt x="730" y="31"/>
                      <a:pt x="669" y="1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815" name="Google Shape;2815;p19"/>
              <p:cNvSpPr/>
              <p:nvPr/>
            </p:nvSpPr>
            <p:spPr>
              <a:xfrm>
                <a:off x="1262996" y="3893081"/>
                <a:ext cx="16240" cy="10440"/>
              </a:xfrm>
              <a:custGeom>
                <a:rect b="b" l="l" r="r" t="t"/>
                <a:pathLst>
                  <a:path extrusionOk="0" h="450" w="700">
                    <a:moveTo>
                      <a:pt x="367" y="431"/>
                    </a:moveTo>
                    <a:lnTo>
                      <a:pt x="367" y="431"/>
                    </a:lnTo>
                    <a:cubicBezTo>
                      <a:pt x="374" y="449"/>
                      <a:pt x="396" y="449"/>
                      <a:pt x="396" y="449"/>
                    </a:cubicBezTo>
                    <a:cubicBezTo>
                      <a:pt x="388" y="441"/>
                      <a:pt x="378" y="436"/>
                      <a:pt x="367" y="431"/>
                    </a:cubicBezTo>
                    <a:close/>
                    <a:moveTo>
                      <a:pt x="472" y="1"/>
                    </a:moveTo>
                    <a:cubicBezTo>
                      <a:pt x="434" y="1"/>
                      <a:pt x="396" y="8"/>
                      <a:pt x="365" y="24"/>
                    </a:cubicBezTo>
                    <a:cubicBezTo>
                      <a:pt x="304" y="54"/>
                      <a:pt x="274" y="54"/>
                      <a:pt x="244" y="115"/>
                    </a:cubicBezTo>
                    <a:cubicBezTo>
                      <a:pt x="213" y="145"/>
                      <a:pt x="152" y="176"/>
                      <a:pt x="122" y="176"/>
                    </a:cubicBezTo>
                    <a:lnTo>
                      <a:pt x="61" y="236"/>
                    </a:lnTo>
                    <a:cubicBezTo>
                      <a:pt x="0" y="297"/>
                      <a:pt x="0" y="328"/>
                      <a:pt x="0" y="358"/>
                    </a:cubicBezTo>
                    <a:cubicBezTo>
                      <a:pt x="0" y="419"/>
                      <a:pt x="61" y="419"/>
                      <a:pt x="92" y="419"/>
                    </a:cubicBezTo>
                    <a:lnTo>
                      <a:pt x="274" y="419"/>
                    </a:lnTo>
                    <a:cubicBezTo>
                      <a:pt x="297" y="419"/>
                      <a:pt x="336" y="419"/>
                      <a:pt x="367" y="431"/>
                    </a:cubicBezTo>
                    <a:lnTo>
                      <a:pt x="367" y="431"/>
                    </a:lnTo>
                    <a:cubicBezTo>
                      <a:pt x="366" y="428"/>
                      <a:pt x="365" y="424"/>
                      <a:pt x="365" y="419"/>
                    </a:cubicBezTo>
                    <a:lnTo>
                      <a:pt x="365" y="419"/>
                    </a:lnTo>
                    <a:cubicBezTo>
                      <a:pt x="396" y="449"/>
                      <a:pt x="426" y="449"/>
                      <a:pt x="456" y="449"/>
                    </a:cubicBezTo>
                    <a:cubicBezTo>
                      <a:pt x="517" y="449"/>
                      <a:pt x="548" y="449"/>
                      <a:pt x="578" y="419"/>
                    </a:cubicBezTo>
                    <a:cubicBezTo>
                      <a:pt x="669" y="358"/>
                      <a:pt x="700" y="297"/>
                      <a:pt x="700" y="206"/>
                    </a:cubicBezTo>
                    <a:cubicBezTo>
                      <a:pt x="700" y="145"/>
                      <a:pt x="669" y="54"/>
                      <a:pt x="578" y="24"/>
                    </a:cubicBezTo>
                    <a:cubicBezTo>
                      <a:pt x="548" y="8"/>
                      <a:pt x="510" y="1"/>
                      <a:pt x="472" y="1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816" name="Google Shape;2816;p19"/>
              <p:cNvSpPr/>
              <p:nvPr/>
            </p:nvSpPr>
            <p:spPr>
              <a:xfrm>
                <a:off x="1289792" y="3883036"/>
                <a:ext cx="23989" cy="16240"/>
              </a:xfrm>
              <a:custGeom>
                <a:rect b="b" l="l" r="r" t="t"/>
                <a:pathLst>
                  <a:path extrusionOk="0" h="700" w="1034">
                    <a:moveTo>
                      <a:pt x="669" y="1"/>
                    </a:moveTo>
                    <a:cubicBezTo>
                      <a:pt x="578" y="1"/>
                      <a:pt x="487" y="31"/>
                      <a:pt x="426" y="122"/>
                    </a:cubicBezTo>
                    <a:lnTo>
                      <a:pt x="365" y="153"/>
                    </a:lnTo>
                    <a:lnTo>
                      <a:pt x="304" y="244"/>
                    </a:lnTo>
                    <a:lnTo>
                      <a:pt x="304" y="244"/>
                    </a:lnTo>
                    <a:lnTo>
                      <a:pt x="335" y="183"/>
                    </a:lnTo>
                    <a:lnTo>
                      <a:pt x="304" y="183"/>
                    </a:lnTo>
                    <a:cubicBezTo>
                      <a:pt x="304" y="183"/>
                      <a:pt x="335" y="183"/>
                      <a:pt x="335" y="153"/>
                    </a:cubicBezTo>
                    <a:lnTo>
                      <a:pt x="335" y="153"/>
                    </a:lnTo>
                    <a:cubicBezTo>
                      <a:pt x="311" y="176"/>
                      <a:pt x="250" y="182"/>
                      <a:pt x="210" y="212"/>
                    </a:cubicBezTo>
                    <a:lnTo>
                      <a:pt x="210" y="212"/>
                    </a:lnTo>
                    <a:cubicBezTo>
                      <a:pt x="212" y="204"/>
                      <a:pt x="213" y="195"/>
                      <a:pt x="213" y="183"/>
                    </a:cubicBezTo>
                    <a:cubicBezTo>
                      <a:pt x="183" y="183"/>
                      <a:pt x="152" y="244"/>
                      <a:pt x="122" y="244"/>
                    </a:cubicBezTo>
                    <a:cubicBezTo>
                      <a:pt x="61" y="244"/>
                      <a:pt x="1" y="305"/>
                      <a:pt x="1" y="335"/>
                    </a:cubicBezTo>
                    <a:cubicBezTo>
                      <a:pt x="61" y="457"/>
                      <a:pt x="122" y="487"/>
                      <a:pt x="152" y="548"/>
                    </a:cubicBezTo>
                    <a:cubicBezTo>
                      <a:pt x="183" y="578"/>
                      <a:pt x="274" y="578"/>
                      <a:pt x="304" y="609"/>
                    </a:cubicBezTo>
                    <a:cubicBezTo>
                      <a:pt x="365" y="639"/>
                      <a:pt x="426" y="639"/>
                      <a:pt x="487" y="639"/>
                    </a:cubicBezTo>
                    <a:lnTo>
                      <a:pt x="426" y="639"/>
                    </a:lnTo>
                    <a:cubicBezTo>
                      <a:pt x="456" y="639"/>
                      <a:pt x="487" y="700"/>
                      <a:pt x="517" y="700"/>
                    </a:cubicBezTo>
                    <a:lnTo>
                      <a:pt x="669" y="700"/>
                    </a:lnTo>
                    <a:cubicBezTo>
                      <a:pt x="791" y="700"/>
                      <a:pt x="882" y="639"/>
                      <a:pt x="943" y="578"/>
                    </a:cubicBezTo>
                    <a:cubicBezTo>
                      <a:pt x="973" y="548"/>
                      <a:pt x="1034" y="487"/>
                      <a:pt x="1034" y="426"/>
                    </a:cubicBezTo>
                    <a:lnTo>
                      <a:pt x="1034" y="335"/>
                    </a:lnTo>
                    <a:cubicBezTo>
                      <a:pt x="1034" y="305"/>
                      <a:pt x="1034" y="274"/>
                      <a:pt x="973" y="244"/>
                    </a:cubicBezTo>
                    <a:cubicBezTo>
                      <a:pt x="973" y="183"/>
                      <a:pt x="943" y="183"/>
                      <a:pt x="943" y="153"/>
                    </a:cubicBezTo>
                    <a:cubicBezTo>
                      <a:pt x="943" y="122"/>
                      <a:pt x="912" y="122"/>
                      <a:pt x="882" y="92"/>
                    </a:cubicBezTo>
                    <a:cubicBezTo>
                      <a:pt x="821" y="31"/>
                      <a:pt x="821" y="31"/>
                      <a:pt x="791" y="31"/>
                    </a:cubicBezTo>
                    <a:cubicBezTo>
                      <a:pt x="760" y="1"/>
                      <a:pt x="730" y="1"/>
                      <a:pt x="669" y="1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817" name="Google Shape;2817;p19"/>
              <p:cNvSpPr/>
              <p:nvPr/>
            </p:nvSpPr>
            <p:spPr>
              <a:xfrm>
                <a:off x="1322226" y="3888673"/>
                <a:ext cx="12018" cy="11322"/>
              </a:xfrm>
              <a:custGeom>
                <a:rect b="b" l="l" r="r" t="t"/>
                <a:pathLst>
                  <a:path extrusionOk="0" h="488" w="518">
                    <a:moveTo>
                      <a:pt x="183" y="1"/>
                    </a:moveTo>
                    <a:cubicBezTo>
                      <a:pt x="122" y="31"/>
                      <a:pt x="31" y="62"/>
                      <a:pt x="31" y="153"/>
                    </a:cubicBezTo>
                    <a:cubicBezTo>
                      <a:pt x="31" y="183"/>
                      <a:pt x="31" y="214"/>
                      <a:pt x="1" y="244"/>
                    </a:cubicBezTo>
                    <a:lnTo>
                      <a:pt x="1" y="305"/>
                    </a:lnTo>
                    <a:lnTo>
                      <a:pt x="1" y="366"/>
                    </a:lnTo>
                    <a:lnTo>
                      <a:pt x="1" y="457"/>
                    </a:lnTo>
                    <a:cubicBezTo>
                      <a:pt x="31" y="487"/>
                      <a:pt x="92" y="487"/>
                      <a:pt x="92" y="487"/>
                    </a:cubicBezTo>
                    <a:lnTo>
                      <a:pt x="213" y="487"/>
                    </a:lnTo>
                    <a:cubicBezTo>
                      <a:pt x="274" y="487"/>
                      <a:pt x="305" y="487"/>
                      <a:pt x="335" y="457"/>
                    </a:cubicBezTo>
                    <a:cubicBezTo>
                      <a:pt x="426" y="396"/>
                      <a:pt x="487" y="366"/>
                      <a:pt x="487" y="305"/>
                    </a:cubicBezTo>
                    <a:cubicBezTo>
                      <a:pt x="517" y="214"/>
                      <a:pt x="487" y="153"/>
                      <a:pt x="426" y="62"/>
                    </a:cubicBezTo>
                    <a:cubicBezTo>
                      <a:pt x="335" y="1"/>
                      <a:pt x="274" y="1"/>
                      <a:pt x="183" y="1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818" name="Google Shape;2818;p19"/>
              <p:cNvSpPr/>
              <p:nvPr/>
            </p:nvSpPr>
            <p:spPr>
              <a:xfrm>
                <a:off x="1244668" y="3883036"/>
                <a:ext cx="16936" cy="11322"/>
              </a:xfrm>
              <a:custGeom>
                <a:rect b="b" l="l" r="r" t="t"/>
                <a:pathLst>
                  <a:path extrusionOk="0" h="488" w="730">
                    <a:moveTo>
                      <a:pt x="395" y="1"/>
                    </a:moveTo>
                    <a:cubicBezTo>
                      <a:pt x="335" y="1"/>
                      <a:pt x="335" y="1"/>
                      <a:pt x="304" y="31"/>
                    </a:cubicBezTo>
                    <a:cubicBezTo>
                      <a:pt x="274" y="31"/>
                      <a:pt x="274" y="92"/>
                      <a:pt x="243" y="122"/>
                    </a:cubicBezTo>
                    <a:cubicBezTo>
                      <a:pt x="243" y="122"/>
                      <a:pt x="243" y="122"/>
                      <a:pt x="243" y="122"/>
                    </a:cubicBezTo>
                    <a:lnTo>
                      <a:pt x="243" y="122"/>
                    </a:lnTo>
                    <a:cubicBezTo>
                      <a:pt x="183" y="153"/>
                      <a:pt x="152" y="153"/>
                      <a:pt x="122" y="183"/>
                    </a:cubicBezTo>
                    <a:lnTo>
                      <a:pt x="31" y="183"/>
                    </a:lnTo>
                    <a:cubicBezTo>
                      <a:pt x="31" y="183"/>
                      <a:pt x="0" y="183"/>
                      <a:pt x="0" y="244"/>
                    </a:cubicBezTo>
                    <a:cubicBezTo>
                      <a:pt x="28" y="225"/>
                      <a:pt x="42" y="218"/>
                      <a:pt x="49" y="218"/>
                    </a:cubicBezTo>
                    <a:cubicBezTo>
                      <a:pt x="65" y="218"/>
                      <a:pt x="49" y="253"/>
                      <a:pt x="91" y="274"/>
                    </a:cubicBezTo>
                    <a:cubicBezTo>
                      <a:pt x="122" y="274"/>
                      <a:pt x="122" y="305"/>
                      <a:pt x="152" y="305"/>
                    </a:cubicBezTo>
                    <a:lnTo>
                      <a:pt x="183" y="305"/>
                    </a:lnTo>
                    <a:cubicBezTo>
                      <a:pt x="217" y="305"/>
                      <a:pt x="241" y="314"/>
                      <a:pt x="261" y="323"/>
                    </a:cubicBezTo>
                    <a:lnTo>
                      <a:pt x="261" y="323"/>
                    </a:lnTo>
                    <a:cubicBezTo>
                      <a:pt x="265" y="326"/>
                      <a:pt x="269" y="330"/>
                      <a:pt x="274" y="335"/>
                    </a:cubicBezTo>
                    <a:cubicBezTo>
                      <a:pt x="274" y="396"/>
                      <a:pt x="304" y="396"/>
                      <a:pt x="335" y="426"/>
                    </a:cubicBezTo>
                    <a:lnTo>
                      <a:pt x="395" y="457"/>
                    </a:lnTo>
                    <a:cubicBezTo>
                      <a:pt x="426" y="457"/>
                      <a:pt x="456" y="487"/>
                      <a:pt x="487" y="487"/>
                    </a:cubicBezTo>
                    <a:cubicBezTo>
                      <a:pt x="547" y="487"/>
                      <a:pt x="578" y="487"/>
                      <a:pt x="608" y="457"/>
                    </a:cubicBezTo>
                    <a:lnTo>
                      <a:pt x="639" y="426"/>
                    </a:lnTo>
                    <a:cubicBezTo>
                      <a:pt x="699" y="396"/>
                      <a:pt x="699" y="335"/>
                      <a:pt x="730" y="305"/>
                    </a:cubicBezTo>
                    <a:lnTo>
                      <a:pt x="730" y="183"/>
                    </a:lnTo>
                    <a:cubicBezTo>
                      <a:pt x="730" y="153"/>
                      <a:pt x="730" y="122"/>
                      <a:pt x="699" y="122"/>
                    </a:cubicBezTo>
                    <a:cubicBezTo>
                      <a:pt x="699" y="92"/>
                      <a:pt x="639" y="92"/>
                      <a:pt x="608" y="31"/>
                    </a:cubicBezTo>
                    <a:cubicBezTo>
                      <a:pt x="578" y="1"/>
                      <a:pt x="578" y="1"/>
                      <a:pt x="547" y="1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819" name="Google Shape;2819;p19"/>
              <p:cNvSpPr/>
              <p:nvPr/>
            </p:nvSpPr>
            <p:spPr>
              <a:xfrm>
                <a:off x="1334220" y="4153130"/>
                <a:ext cx="13410" cy="24708"/>
              </a:xfrm>
              <a:custGeom>
                <a:rect b="b" l="l" r="r" t="t"/>
                <a:pathLst>
                  <a:path extrusionOk="0" h="1065" w="578">
                    <a:moveTo>
                      <a:pt x="244" y="0"/>
                    </a:moveTo>
                    <a:cubicBezTo>
                      <a:pt x="183" y="0"/>
                      <a:pt x="122" y="31"/>
                      <a:pt x="92" y="61"/>
                    </a:cubicBezTo>
                    <a:cubicBezTo>
                      <a:pt x="61" y="152"/>
                      <a:pt x="0" y="183"/>
                      <a:pt x="0" y="304"/>
                    </a:cubicBezTo>
                    <a:cubicBezTo>
                      <a:pt x="0" y="365"/>
                      <a:pt x="0" y="395"/>
                      <a:pt x="61" y="487"/>
                    </a:cubicBezTo>
                    <a:cubicBezTo>
                      <a:pt x="61" y="547"/>
                      <a:pt x="92" y="608"/>
                      <a:pt x="122" y="669"/>
                    </a:cubicBezTo>
                    <a:cubicBezTo>
                      <a:pt x="122" y="699"/>
                      <a:pt x="152" y="760"/>
                      <a:pt x="152" y="790"/>
                    </a:cubicBezTo>
                    <a:cubicBezTo>
                      <a:pt x="152" y="821"/>
                      <a:pt x="152" y="821"/>
                      <a:pt x="213" y="851"/>
                    </a:cubicBezTo>
                    <a:cubicBezTo>
                      <a:pt x="213" y="899"/>
                      <a:pt x="232" y="909"/>
                      <a:pt x="254" y="926"/>
                    </a:cubicBezTo>
                    <a:lnTo>
                      <a:pt x="254" y="926"/>
                    </a:lnTo>
                    <a:cubicBezTo>
                      <a:pt x="275" y="959"/>
                      <a:pt x="278" y="1011"/>
                      <a:pt x="304" y="1064"/>
                    </a:cubicBezTo>
                    <a:lnTo>
                      <a:pt x="426" y="942"/>
                    </a:lnTo>
                    <a:cubicBezTo>
                      <a:pt x="487" y="912"/>
                      <a:pt x="487" y="851"/>
                      <a:pt x="487" y="851"/>
                    </a:cubicBezTo>
                    <a:cubicBezTo>
                      <a:pt x="517" y="821"/>
                      <a:pt x="517" y="821"/>
                      <a:pt x="517" y="790"/>
                    </a:cubicBezTo>
                    <a:lnTo>
                      <a:pt x="517" y="760"/>
                    </a:lnTo>
                    <a:cubicBezTo>
                      <a:pt x="517" y="699"/>
                      <a:pt x="548" y="699"/>
                      <a:pt x="548" y="669"/>
                    </a:cubicBezTo>
                    <a:cubicBezTo>
                      <a:pt x="548" y="639"/>
                      <a:pt x="578" y="639"/>
                      <a:pt x="578" y="608"/>
                    </a:cubicBezTo>
                    <a:lnTo>
                      <a:pt x="578" y="517"/>
                    </a:lnTo>
                    <a:lnTo>
                      <a:pt x="578" y="456"/>
                    </a:lnTo>
                    <a:lnTo>
                      <a:pt x="578" y="335"/>
                    </a:lnTo>
                    <a:lnTo>
                      <a:pt x="578" y="213"/>
                    </a:lnTo>
                    <a:cubicBezTo>
                      <a:pt x="578" y="152"/>
                      <a:pt x="517" y="61"/>
                      <a:pt x="426" y="31"/>
                    </a:cubicBezTo>
                    <a:cubicBezTo>
                      <a:pt x="365" y="0"/>
                      <a:pt x="304" y="0"/>
                      <a:pt x="244" y="0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820" name="Google Shape;2820;p19"/>
              <p:cNvSpPr/>
              <p:nvPr/>
            </p:nvSpPr>
            <p:spPr>
              <a:xfrm>
                <a:off x="1351852" y="4150880"/>
                <a:ext cx="12018" cy="18490"/>
              </a:xfrm>
              <a:custGeom>
                <a:rect b="b" l="l" r="r" t="t"/>
                <a:pathLst>
                  <a:path extrusionOk="0" h="797" w="518">
                    <a:moveTo>
                      <a:pt x="247" y="0"/>
                    </a:moveTo>
                    <a:cubicBezTo>
                      <a:pt x="116" y="0"/>
                      <a:pt x="0" y="90"/>
                      <a:pt x="0" y="249"/>
                    </a:cubicBezTo>
                    <a:lnTo>
                      <a:pt x="0" y="462"/>
                    </a:lnTo>
                    <a:lnTo>
                      <a:pt x="0" y="584"/>
                    </a:lnTo>
                    <a:lnTo>
                      <a:pt x="0" y="705"/>
                    </a:lnTo>
                    <a:cubicBezTo>
                      <a:pt x="0" y="736"/>
                      <a:pt x="61" y="766"/>
                      <a:pt x="92" y="796"/>
                    </a:cubicBezTo>
                    <a:cubicBezTo>
                      <a:pt x="213" y="796"/>
                      <a:pt x="244" y="796"/>
                      <a:pt x="274" y="766"/>
                    </a:cubicBezTo>
                    <a:cubicBezTo>
                      <a:pt x="335" y="736"/>
                      <a:pt x="365" y="705"/>
                      <a:pt x="365" y="644"/>
                    </a:cubicBezTo>
                    <a:cubicBezTo>
                      <a:pt x="395" y="614"/>
                      <a:pt x="395" y="584"/>
                      <a:pt x="395" y="553"/>
                    </a:cubicBezTo>
                    <a:cubicBezTo>
                      <a:pt x="426" y="462"/>
                      <a:pt x="426" y="432"/>
                      <a:pt x="456" y="340"/>
                    </a:cubicBezTo>
                    <a:cubicBezTo>
                      <a:pt x="517" y="310"/>
                      <a:pt x="517" y="280"/>
                      <a:pt x="517" y="249"/>
                    </a:cubicBezTo>
                    <a:cubicBezTo>
                      <a:pt x="517" y="188"/>
                      <a:pt x="517" y="158"/>
                      <a:pt x="456" y="128"/>
                    </a:cubicBezTo>
                    <a:cubicBezTo>
                      <a:pt x="426" y="67"/>
                      <a:pt x="395" y="36"/>
                      <a:pt x="304" y="6"/>
                    </a:cubicBezTo>
                    <a:cubicBezTo>
                      <a:pt x="285" y="2"/>
                      <a:pt x="266" y="0"/>
                      <a:pt x="247" y="0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821" name="Google Shape;2821;p19"/>
              <p:cNvSpPr/>
              <p:nvPr/>
            </p:nvSpPr>
            <p:spPr>
              <a:xfrm>
                <a:off x="1333524" y="4129861"/>
                <a:ext cx="17632" cy="17655"/>
              </a:xfrm>
              <a:custGeom>
                <a:rect b="b" l="l" r="r" t="t"/>
                <a:pathLst>
                  <a:path extrusionOk="0" h="761" w="760">
                    <a:moveTo>
                      <a:pt x="122" y="426"/>
                    </a:moveTo>
                    <a:cubicBezTo>
                      <a:pt x="112" y="445"/>
                      <a:pt x="102" y="465"/>
                      <a:pt x="91" y="484"/>
                    </a:cubicBezTo>
                    <a:lnTo>
                      <a:pt x="91" y="484"/>
                    </a:lnTo>
                    <a:cubicBezTo>
                      <a:pt x="91" y="456"/>
                      <a:pt x="92" y="455"/>
                      <a:pt x="122" y="426"/>
                    </a:cubicBezTo>
                    <a:close/>
                    <a:moveTo>
                      <a:pt x="426" y="0"/>
                    </a:moveTo>
                    <a:cubicBezTo>
                      <a:pt x="395" y="0"/>
                      <a:pt x="365" y="31"/>
                      <a:pt x="304" y="91"/>
                    </a:cubicBezTo>
                    <a:lnTo>
                      <a:pt x="243" y="152"/>
                    </a:lnTo>
                    <a:cubicBezTo>
                      <a:pt x="243" y="152"/>
                      <a:pt x="243" y="183"/>
                      <a:pt x="213" y="183"/>
                    </a:cubicBezTo>
                    <a:cubicBezTo>
                      <a:pt x="213" y="243"/>
                      <a:pt x="152" y="243"/>
                      <a:pt x="152" y="274"/>
                    </a:cubicBezTo>
                    <a:cubicBezTo>
                      <a:pt x="152" y="304"/>
                      <a:pt x="122" y="304"/>
                      <a:pt x="122" y="334"/>
                    </a:cubicBezTo>
                    <a:cubicBezTo>
                      <a:pt x="91" y="426"/>
                      <a:pt x="91" y="395"/>
                      <a:pt x="91" y="456"/>
                    </a:cubicBezTo>
                    <a:lnTo>
                      <a:pt x="91" y="484"/>
                    </a:lnTo>
                    <a:lnTo>
                      <a:pt x="91" y="484"/>
                    </a:lnTo>
                    <a:cubicBezTo>
                      <a:pt x="69" y="526"/>
                      <a:pt x="41" y="567"/>
                      <a:pt x="0" y="608"/>
                    </a:cubicBezTo>
                    <a:lnTo>
                      <a:pt x="0" y="699"/>
                    </a:lnTo>
                    <a:cubicBezTo>
                      <a:pt x="61" y="760"/>
                      <a:pt x="91" y="760"/>
                      <a:pt x="91" y="760"/>
                    </a:cubicBezTo>
                    <a:lnTo>
                      <a:pt x="262" y="662"/>
                    </a:lnTo>
                    <a:lnTo>
                      <a:pt x="262" y="662"/>
                    </a:lnTo>
                    <a:cubicBezTo>
                      <a:pt x="257" y="671"/>
                      <a:pt x="251" y="683"/>
                      <a:pt x="243" y="699"/>
                    </a:cubicBezTo>
                    <a:lnTo>
                      <a:pt x="365" y="699"/>
                    </a:lnTo>
                    <a:cubicBezTo>
                      <a:pt x="395" y="699"/>
                      <a:pt x="426" y="638"/>
                      <a:pt x="456" y="638"/>
                    </a:cubicBezTo>
                    <a:cubicBezTo>
                      <a:pt x="517" y="638"/>
                      <a:pt x="547" y="608"/>
                      <a:pt x="578" y="578"/>
                    </a:cubicBezTo>
                    <a:lnTo>
                      <a:pt x="699" y="456"/>
                    </a:lnTo>
                    <a:cubicBezTo>
                      <a:pt x="730" y="426"/>
                      <a:pt x="760" y="334"/>
                      <a:pt x="760" y="274"/>
                    </a:cubicBezTo>
                    <a:cubicBezTo>
                      <a:pt x="760" y="183"/>
                      <a:pt x="730" y="122"/>
                      <a:pt x="699" y="91"/>
                    </a:cubicBezTo>
                    <a:cubicBezTo>
                      <a:pt x="669" y="31"/>
                      <a:pt x="578" y="0"/>
                      <a:pt x="517" y="0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822" name="Google Shape;2822;p19"/>
              <p:cNvSpPr/>
              <p:nvPr/>
            </p:nvSpPr>
            <p:spPr>
              <a:xfrm>
                <a:off x="1344080" y="4111927"/>
                <a:ext cx="16959" cy="12226"/>
              </a:xfrm>
              <a:custGeom>
                <a:rect b="b" l="l" r="r" t="t"/>
                <a:pathLst>
                  <a:path extrusionOk="0" h="527" w="731">
                    <a:moveTo>
                      <a:pt x="148" y="287"/>
                    </a:moveTo>
                    <a:cubicBezTo>
                      <a:pt x="132" y="289"/>
                      <a:pt x="126" y="300"/>
                      <a:pt x="124" y="309"/>
                    </a:cubicBezTo>
                    <a:lnTo>
                      <a:pt x="124" y="309"/>
                    </a:lnTo>
                    <a:lnTo>
                      <a:pt x="142" y="295"/>
                    </a:lnTo>
                    <a:lnTo>
                      <a:pt x="142" y="295"/>
                    </a:lnTo>
                    <a:cubicBezTo>
                      <a:pt x="144" y="292"/>
                      <a:pt x="146" y="290"/>
                      <a:pt x="148" y="287"/>
                    </a:cubicBezTo>
                    <a:close/>
                    <a:moveTo>
                      <a:pt x="474" y="1"/>
                    </a:moveTo>
                    <a:cubicBezTo>
                      <a:pt x="419" y="1"/>
                      <a:pt x="369" y="22"/>
                      <a:pt x="305" y="44"/>
                    </a:cubicBezTo>
                    <a:lnTo>
                      <a:pt x="275" y="104"/>
                    </a:lnTo>
                    <a:cubicBezTo>
                      <a:pt x="244" y="104"/>
                      <a:pt x="244" y="135"/>
                      <a:pt x="244" y="165"/>
                    </a:cubicBezTo>
                    <a:cubicBezTo>
                      <a:pt x="221" y="188"/>
                      <a:pt x="180" y="247"/>
                      <a:pt x="148" y="287"/>
                    </a:cubicBezTo>
                    <a:lnTo>
                      <a:pt x="148" y="287"/>
                    </a:lnTo>
                    <a:cubicBezTo>
                      <a:pt x="150" y="287"/>
                      <a:pt x="151" y="287"/>
                      <a:pt x="153" y="287"/>
                    </a:cubicBezTo>
                    <a:lnTo>
                      <a:pt x="142" y="295"/>
                    </a:lnTo>
                    <a:lnTo>
                      <a:pt x="142" y="295"/>
                    </a:lnTo>
                    <a:cubicBezTo>
                      <a:pt x="135" y="304"/>
                      <a:pt x="128" y="312"/>
                      <a:pt x="123" y="317"/>
                    </a:cubicBezTo>
                    <a:cubicBezTo>
                      <a:pt x="123" y="317"/>
                      <a:pt x="123" y="313"/>
                      <a:pt x="124" y="309"/>
                    </a:cubicBezTo>
                    <a:lnTo>
                      <a:pt x="124" y="309"/>
                    </a:lnTo>
                    <a:lnTo>
                      <a:pt x="31" y="378"/>
                    </a:lnTo>
                    <a:cubicBezTo>
                      <a:pt x="1" y="439"/>
                      <a:pt x="1" y="469"/>
                      <a:pt x="31" y="500"/>
                    </a:cubicBezTo>
                    <a:cubicBezTo>
                      <a:pt x="11" y="500"/>
                      <a:pt x="4" y="527"/>
                      <a:pt x="20" y="527"/>
                    </a:cubicBezTo>
                    <a:cubicBezTo>
                      <a:pt x="28" y="527"/>
                      <a:pt x="42" y="520"/>
                      <a:pt x="62" y="500"/>
                    </a:cubicBezTo>
                    <a:lnTo>
                      <a:pt x="579" y="500"/>
                    </a:lnTo>
                    <a:cubicBezTo>
                      <a:pt x="609" y="500"/>
                      <a:pt x="609" y="500"/>
                      <a:pt x="670" y="469"/>
                    </a:cubicBezTo>
                    <a:cubicBezTo>
                      <a:pt x="700" y="439"/>
                      <a:pt x="730" y="408"/>
                      <a:pt x="730" y="348"/>
                    </a:cubicBezTo>
                    <a:lnTo>
                      <a:pt x="730" y="317"/>
                    </a:lnTo>
                    <a:cubicBezTo>
                      <a:pt x="730" y="226"/>
                      <a:pt x="730" y="165"/>
                      <a:pt x="700" y="135"/>
                    </a:cubicBezTo>
                    <a:cubicBezTo>
                      <a:pt x="670" y="74"/>
                      <a:pt x="609" y="13"/>
                      <a:pt x="548" y="13"/>
                    </a:cubicBezTo>
                    <a:cubicBezTo>
                      <a:pt x="521" y="4"/>
                      <a:pt x="497" y="1"/>
                      <a:pt x="474" y="1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823" name="Google Shape;2823;p19"/>
              <p:cNvSpPr/>
              <p:nvPr/>
            </p:nvSpPr>
            <p:spPr>
              <a:xfrm>
                <a:off x="1350437" y="4097404"/>
                <a:ext cx="14825" cy="11322"/>
              </a:xfrm>
              <a:custGeom>
                <a:rect b="b" l="l" r="r" t="t"/>
                <a:pathLst>
                  <a:path extrusionOk="0" h="488" w="639">
                    <a:moveTo>
                      <a:pt x="335" y="1"/>
                    </a:moveTo>
                    <a:cubicBezTo>
                      <a:pt x="335" y="1"/>
                      <a:pt x="305" y="1"/>
                      <a:pt x="305" y="31"/>
                    </a:cubicBezTo>
                    <a:lnTo>
                      <a:pt x="274" y="62"/>
                    </a:lnTo>
                    <a:lnTo>
                      <a:pt x="183" y="153"/>
                    </a:lnTo>
                    <a:cubicBezTo>
                      <a:pt x="183" y="183"/>
                      <a:pt x="153" y="183"/>
                      <a:pt x="153" y="214"/>
                    </a:cubicBezTo>
                    <a:lnTo>
                      <a:pt x="153" y="214"/>
                    </a:lnTo>
                    <a:cubicBezTo>
                      <a:pt x="153" y="214"/>
                      <a:pt x="153" y="183"/>
                      <a:pt x="183" y="183"/>
                    </a:cubicBezTo>
                    <a:lnTo>
                      <a:pt x="153" y="214"/>
                    </a:lnTo>
                    <a:lnTo>
                      <a:pt x="122" y="275"/>
                    </a:lnTo>
                    <a:lnTo>
                      <a:pt x="31" y="335"/>
                    </a:lnTo>
                    <a:cubicBezTo>
                      <a:pt x="1" y="366"/>
                      <a:pt x="1" y="426"/>
                      <a:pt x="31" y="457"/>
                    </a:cubicBezTo>
                    <a:cubicBezTo>
                      <a:pt x="31" y="487"/>
                      <a:pt x="92" y="487"/>
                      <a:pt x="122" y="487"/>
                    </a:cubicBezTo>
                    <a:lnTo>
                      <a:pt x="426" y="487"/>
                    </a:lnTo>
                    <a:cubicBezTo>
                      <a:pt x="456" y="487"/>
                      <a:pt x="487" y="487"/>
                      <a:pt x="548" y="457"/>
                    </a:cubicBezTo>
                    <a:cubicBezTo>
                      <a:pt x="608" y="426"/>
                      <a:pt x="639" y="366"/>
                      <a:pt x="639" y="305"/>
                    </a:cubicBezTo>
                    <a:lnTo>
                      <a:pt x="639" y="183"/>
                    </a:lnTo>
                    <a:cubicBezTo>
                      <a:pt x="639" y="153"/>
                      <a:pt x="608" y="153"/>
                      <a:pt x="608" y="123"/>
                    </a:cubicBezTo>
                    <a:cubicBezTo>
                      <a:pt x="608" y="62"/>
                      <a:pt x="578" y="62"/>
                      <a:pt x="548" y="31"/>
                    </a:cubicBezTo>
                    <a:cubicBezTo>
                      <a:pt x="487" y="1"/>
                      <a:pt x="456" y="1"/>
                      <a:pt x="426" y="1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824" name="Google Shape;2824;p19"/>
              <p:cNvSpPr/>
              <p:nvPr/>
            </p:nvSpPr>
            <p:spPr>
              <a:xfrm>
                <a:off x="1358186" y="4078264"/>
                <a:ext cx="21182" cy="13526"/>
              </a:xfrm>
              <a:custGeom>
                <a:rect b="b" l="l" r="r" t="t"/>
                <a:pathLst>
                  <a:path extrusionOk="0" h="583" w="913">
                    <a:moveTo>
                      <a:pt x="597" y="1"/>
                    </a:moveTo>
                    <a:cubicBezTo>
                      <a:pt x="580" y="1"/>
                      <a:pt x="564" y="2"/>
                      <a:pt x="548" y="5"/>
                    </a:cubicBezTo>
                    <a:cubicBezTo>
                      <a:pt x="518" y="5"/>
                      <a:pt x="518" y="66"/>
                      <a:pt x="457" y="66"/>
                    </a:cubicBezTo>
                    <a:cubicBezTo>
                      <a:pt x="426" y="66"/>
                      <a:pt x="426" y="96"/>
                      <a:pt x="396" y="96"/>
                    </a:cubicBezTo>
                    <a:lnTo>
                      <a:pt x="366" y="96"/>
                    </a:lnTo>
                    <a:lnTo>
                      <a:pt x="305" y="127"/>
                    </a:lnTo>
                    <a:lnTo>
                      <a:pt x="244" y="218"/>
                    </a:lnTo>
                    <a:lnTo>
                      <a:pt x="122" y="340"/>
                    </a:lnTo>
                    <a:lnTo>
                      <a:pt x="122" y="370"/>
                    </a:lnTo>
                    <a:cubicBezTo>
                      <a:pt x="92" y="400"/>
                      <a:pt x="92" y="400"/>
                      <a:pt x="92" y="431"/>
                    </a:cubicBezTo>
                    <a:cubicBezTo>
                      <a:pt x="1" y="492"/>
                      <a:pt x="62" y="552"/>
                      <a:pt x="92" y="583"/>
                    </a:cubicBezTo>
                    <a:lnTo>
                      <a:pt x="457" y="583"/>
                    </a:lnTo>
                    <a:cubicBezTo>
                      <a:pt x="548" y="583"/>
                      <a:pt x="578" y="552"/>
                      <a:pt x="670" y="552"/>
                    </a:cubicBezTo>
                    <a:cubicBezTo>
                      <a:pt x="700" y="552"/>
                      <a:pt x="730" y="522"/>
                      <a:pt x="761" y="522"/>
                    </a:cubicBezTo>
                    <a:cubicBezTo>
                      <a:pt x="822" y="522"/>
                      <a:pt x="822" y="461"/>
                      <a:pt x="852" y="461"/>
                    </a:cubicBezTo>
                    <a:cubicBezTo>
                      <a:pt x="882" y="431"/>
                      <a:pt x="913" y="400"/>
                      <a:pt x="913" y="370"/>
                    </a:cubicBezTo>
                    <a:lnTo>
                      <a:pt x="913" y="279"/>
                    </a:lnTo>
                    <a:cubicBezTo>
                      <a:pt x="913" y="115"/>
                      <a:pt x="742" y="1"/>
                      <a:pt x="597" y="1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825" name="Google Shape;2825;p19"/>
              <p:cNvSpPr/>
              <p:nvPr/>
            </p:nvSpPr>
            <p:spPr>
              <a:xfrm>
                <a:off x="1369484" y="4058637"/>
                <a:ext cx="17655" cy="14384"/>
              </a:xfrm>
              <a:custGeom>
                <a:rect b="b" l="l" r="r" t="t"/>
                <a:pathLst>
                  <a:path extrusionOk="0" h="620" w="761">
                    <a:moveTo>
                      <a:pt x="189" y="276"/>
                    </a:moveTo>
                    <a:cubicBezTo>
                      <a:pt x="152" y="283"/>
                      <a:pt x="152" y="304"/>
                      <a:pt x="152" y="304"/>
                    </a:cubicBezTo>
                    <a:cubicBezTo>
                      <a:pt x="168" y="296"/>
                      <a:pt x="179" y="287"/>
                      <a:pt x="189" y="276"/>
                    </a:cubicBezTo>
                    <a:close/>
                    <a:moveTo>
                      <a:pt x="608" y="0"/>
                    </a:moveTo>
                    <a:cubicBezTo>
                      <a:pt x="547" y="0"/>
                      <a:pt x="456" y="0"/>
                      <a:pt x="426" y="31"/>
                    </a:cubicBezTo>
                    <a:lnTo>
                      <a:pt x="395" y="31"/>
                    </a:lnTo>
                    <a:lnTo>
                      <a:pt x="274" y="152"/>
                    </a:lnTo>
                    <a:lnTo>
                      <a:pt x="243" y="183"/>
                    </a:lnTo>
                    <a:cubicBezTo>
                      <a:pt x="221" y="205"/>
                      <a:pt x="215" y="245"/>
                      <a:pt x="189" y="276"/>
                    </a:cubicBezTo>
                    <a:lnTo>
                      <a:pt x="189" y="276"/>
                    </a:lnTo>
                    <a:cubicBezTo>
                      <a:pt x="195" y="275"/>
                      <a:pt x="203" y="274"/>
                      <a:pt x="213" y="274"/>
                    </a:cubicBezTo>
                    <a:cubicBezTo>
                      <a:pt x="152" y="304"/>
                      <a:pt x="122" y="335"/>
                      <a:pt x="61" y="365"/>
                    </a:cubicBezTo>
                    <a:cubicBezTo>
                      <a:pt x="0" y="426"/>
                      <a:pt x="0" y="456"/>
                      <a:pt x="61" y="487"/>
                    </a:cubicBezTo>
                    <a:cubicBezTo>
                      <a:pt x="38" y="579"/>
                      <a:pt x="68" y="619"/>
                      <a:pt x="97" y="619"/>
                    </a:cubicBezTo>
                    <a:cubicBezTo>
                      <a:pt x="106" y="619"/>
                      <a:pt x="115" y="615"/>
                      <a:pt x="122" y="608"/>
                    </a:cubicBezTo>
                    <a:cubicBezTo>
                      <a:pt x="213" y="608"/>
                      <a:pt x="243" y="578"/>
                      <a:pt x="335" y="578"/>
                    </a:cubicBezTo>
                    <a:lnTo>
                      <a:pt x="274" y="578"/>
                    </a:lnTo>
                    <a:cubicBezTo>
                      <a:pt x="365" y="578"/>
                      <a:pt x="395" y="578"/>
                      <a:pt x="487" y="517"/>
                    </a:cubicBezTo>
                    <a:lnTo>
                      <a:pt x="547" y="517"/>
                    </a:lnTo>
                    <a:cubicBezTo>
                      <a:pt x="578" y="517"/>
                      <a:pt x="608" y="487"/>
                      <a:pt x="608" y="487"/>
                    </a:cubicBezTo>
                    <a:cubicBezTo>
                      <a:pt x="669" y="487"/>
                      <a:pt x="669" y="456"/>
                      <a:pt x="699" y="395"/>
                    </a:cubicBezTo>
                    <a:cubicBezTo>
                      <a:pt x="730" y="365"/>
                      <a:pt x="760" y="304"/>
                      <a:pt x="760" y="213"/>
                    </a:cubicBezTo>
                    <a:lnTo>
                      <a:pt x="760" y="152"/>
                    </a:lnTo>
                    <a:cubicBezTo>
                      <a:pt x="760" y="91"/>
                      <a:pt x="730" y="61"/>
                      <a:pt x="730" y="61"/>
                    </a:cubicBezTo>
                    <a:cubicBezTo>
                      <a:pt x="699" y="31"/>
                      <a:pt x="669" y="0"/>
                      <a:pt x="608" y="0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826" name="Google Shape;2826;p19"/>
              <p:cNvSpPr/>
              <p:nvPr/>
            </p:nvSpPr>
            <p:spPr>
              <a:xfrm>
                <a:off x="1375818" y="4037478"/>
                <a:ext cx="20486" cy="17655"/>
              </a:xfrm>
              <a:custGeom>
                <a:rect b="b" l="l" r="r" t="t"/>
                <a:pathLst>
                  <a:path extrusionOk="0" h="761" w="883">
                    <a:moveTo>
                      <a:pt x="274" y="335"/>
                    </a:moveTo>
                    <a:cubicBezTo>
                      <a:pt x="274" y="365"/>
                      <a:pt x="244" y="365"/>
                      <a:pt x="244" y="395"/>
                    </a:cubicBezTo>
                    <a:lnTo>
                      <a:pt x="244" y="395"/>
                    </a:lnTo>
                    <a:cubicBezTo>
                      <a:pt x="244" y="395"/>
                      <a:pt x="244" y="365"/>
                      <a:pt x="274" y="365"/>
                    </a:cubicBezTo>
                    <a:lnTo>
                      <a:pt x="274" y="335"/>
                    </a:lnTo>
                    <a:close/>
                    <a:moveTo>
                      <a:pt x="609" y="0"/>
                    </a:moveTo>
                    <a:cubicBezTo>
                      <a:pt x="578" y="0"/>
                      <a:pt x="548" y="0"/>
                      <a:pt x="487" y="31"/>
                    </a:cubicBezTo>
                    <a:lnTo>
                      <a:pt x="457" y="61"/>
                    </a:lnTo>
                    <a:cubicBezTo>
                      <a:pt x="457" y="61"/>
                      <a:pt x="457" y="92"/>
                      <a:pt x="426" y="92"/>
                    </a:cubicBezTo>
                    <a:lnTo>
                      <a:pt x="396" y="152"/>
                    </a:lnTo>
                    <a:cubicBezTo>
                      <a:pt x="335" y="183"/>
                      <a:pt x="335" y="213"/>
                      <a:pt x="305" y="274"/>
                    </a:cubicBezTo>
                    <a:cubicBezTo>
                      <a:pt x="305" y="304"/>
                      <a:pt x="305" y="335"/>
                      <a:pt x="274" y="365"/>
                    </a:cubicBezTo>
                    <a:lnTo>
                      <a:pt x="244" y="395"/>
                    </a:lnTo>
                    <a:lnTo>
                      <a:pt x="183" y="456"/>
                    </a:lnTo>
                    <a:cubicBezTo>
                      <a:pt x="183" y="456"/>
                      <a:pt x="183" y="487"/>
                      <a:pt x="153" y="487"/>
                    </a:cubicBezTo>
                    <a:cubicBezTo>
                      <a:pt x="1" y="639"/>
                      <a:pt x="62" y="760"/>
                      <a:pt x="153" y="760"/>
                    </a:cubicBezTo>
                    <a:lnTo>
                      <a:pt x="274" y="760"/>
                    </a:lnTo>
                    <a:cubicBezTo>
                      <a:pt x="305" y="760"/>
                      <a:pt x="305" y="760"/>
                      <a:pt x="335" y="730"/>
                    </a:cubicBezTo>
                    <a:cubicBezTo>
                      <a:pt x="396" y="730"/>
                      <a:pt x="426" y="669"/>
                      <a:pt x="457" y="669"/>
                    </a:cubicBezTo>
                    <a:lnTo>
                      <a:pt x="426" y="669"/>
                    </a:lnTo>
                    <a:cubicBezTo>
                      <a:pt x="457" y="669"/>
                      <a:pt x="487" y="639"/>
                      <a:pt x="548" y="639"/>
                    </a:cubicBezTo>
                    <a:cubicBezTo>
                      <a:pt x="578" y="639"/>
                      <a:pt x="578" y="639"/>
                      <a:pt x="609" y="608"/>
                    </a:cubicBezTo>
                    <a:cubicBezTo>
                      <a:pt x="609" y="608"/>
                      <a:pt x="670" y="547"/>
                      <a:pt x="700" y="547"/>
                    </a:cubicBezTo>
                    <a:lnTo>
                      <a:pt x="730" y="517"/>
                    </a:lnTo>
                    <a:lnTo>
                      <a:pt x="761" y="487"/>
                    </a:lnTo>
                    <a:lnTo>
                      <a:pt x="852" y="395"/>
                    </a:lnTo>
                    <a:cubicBezTo>
                      <a:pt x="852" y="365"/>
                      <a:pt x="852" y="365"/>
                      <a:pt x="882" y="335"/>
                    </a:cubicBezTo>
                    <a:lnTo>
                      <a:pt x="882" y="213"/>
                    </a:lnTo>
                    <a:lnTo>
                      <a:pt x="882" y="152"/>
                    </a:lnTo>
                    <a:cubicBezTo>
                      <a:pt x="882" y="92"/>
                      <a:pt x="852" y="61"/>
                      <a:pt x="852" y="61"/>
                    </a:cubicBezTo>
                    <a:cubicBezTo>
                      <a:pt x="791" y="31"/>
                      <a:pt x="761" y="31"/>
                      <a:pt x="730" y="0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827" name="Google Shape;2827;p19"/>
              <p:cNvSpPr/>
              <p:nvPr/>
            </p:nvSpPr>
            <p:spPr>
              <a:xfrm>
                <a:off x="1384982" y="4076269"/>
                <a:ext cx="18374" cy="15521"/>
              </a:xfrm>
              <a:custGeom>
                <a:rect b="b" l="l" r="r" t="t"/>
                <a:pathLst>
                  <a:path extrusionOk="0" h="669" w="792">
                    <a:moveTo>
                      <a:pt x="457" y="0"/>
                    </a:moveTo>
                    <a:cubicBezTo>
                      <a:pt x="426" y="0"/>
                      <a:pt x="366" y="30"/>
                      <a:pt x="335" y="61"/>
                    </a:cubicBezTo>
                    <a:cubicBezTo>
                      <a:pt x="305" y="122"/>
                      <a:pt x="275" y="152"/>
                      <a:pt x="214" y="213"/>
                    </a:cubicBezTo>
                    <a:cubicBezTo>
                      <a:pt x="183" y="274"/>
                      <a:pt x="183" y="304"/>
                      <a:pt x="153" y="334"/>
                    </a:cubicBezTo>
                    <a:cubicBezTo>
                      <a:pt x="123" y="365"/>
                      <a:pt x="123" y="426"/>
                      <a:pt x="62" y="426"/>
                    </a:cubicBezTo>
                    <a:lnTo>
                      <a:pt x="62" y="456"/>
                    </a:lnTo>
                    <a:lnTo>
                      <a:pt x="62" y="486"/>
                    </a:lnTo>
                    <a:lnTo>
                      <a:pt x="31" y="517"/>
                    </a:lnTo>
                    <a:cubicBezTo>
                      <a:pt x="1" y="578"/>
                      <a:pt x="1" y="608"/>
                      <a:pt x="31" y="638"/>
                    </a:cubicBezTo>
                    <a:lnTo>
                      <a:pt x="62" y="669"/>
                    </a:lnTo>
                    <a:cubicBezTo>
                      <a:pt x="123" y="669"/>
                      <a:pt x="153" y="669"/>
                      <a:pt x="183" y="638"/>
                    </a:cubicBezTo>
                    <a:cubicBezTo>
                      <a:pt x="275" y="638"/>
                      <a:pt x="335" y="608"/>
                      <a:pt x="426" y="608"/>
                    </a:cubicBezTo>
                    <a:cubicBezTo>
                      <a:pt x="457" y="608"/>
                      <a:pt x="487" y="608"/>
                      <a:pt x="518" y="578"/>
                    </a:cubicBezTo>
                    <a:cubicBezTo>
                      <a:pt x="609" y="578"/>
                      <a:pt x="639" y="517"/>
                      <a:pt x="670" y="486"/>
                    </a:cubicBezTo>
                    <a:cubicBezTo>
                      <a:pt x="761" y="456"/>
                      <a:pt x="791" y="426"/>
                      <a:pt x="791" y="334"/>
                    </a:cubicBezTo>
                    <a:lnTo>
                      <a:pt x="791" y="182"/>
                    </a:lnTo>
                    <a:cubicBezTo>
                      <a:pt x="791" y="152"/>
                      <a:pt x="761" y="122"/>
                      <a:pt x="761" y="122"/>
                    </a:cubicBezTo>
                    <a:lnTo>
                      <a:pt x="670" y="30"/>
                    </a:lnTo>
                    <a:cubicBezTo>
                      <a:pt x="639" y="0"/>
                      <a:pt x="609" y="0"/>
                      <a:pt x="578" y="0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828" name="Google Shape;2828;p19"/>
              <p:cNvSpPr/>
              <p:nvPr/>
            </p:nvSpPr>
            <p:spPr>
              <a:xfrm>
                <a:off x="1392754" y="4058799"/>
                <a:ext cx="14825" cy="13247"/>
              </a:xfrm>
              <a:custGeom>
                <a:rect b="b" l="l" r="r" t="t"/>
                <a:pathLst>
                  <a:path extrusionOk="0" h="571" w="639">
                    <a:moveTo>
                      <a:pt x="395" y="1"/>
                    </a:moveTo>
                    <a:cubicBezTo>
                      <a:pt x="350" y="1"/>
                      <a:pt x="304" y="8"/>
                      <a:pt x="274" y="24"/>
                    </a:cubicBezTo>
                    <a:cubicBezTo>
                      <a:pt x="183" y="54"/>
                      <a:pt x="152" y="145"/>
                      <a:pt x="152" y="236"/>
                    </a:cubicBezTo>
                    <a:cubicBezTo>
                      <a:pt x="152" y="297"/>
                      <a:pt x="122" y="328"/>
                      <a:pt x="91" y="358"/>
                    </a:cubicBezTo>
                    <a:lnTo>
                      <a:pt x="31" y="419"/>
                    </a:lnTo>
                    <a:lnTo>
                      <a:pt x="0" y="449"/>
                    </a:lnTo>
                    <a:cubicBezTo>
                      <a:pt x="91" y="480"/>
                      <a:pt x="91" y="571"/>
                      <a:pt x="122" y="571"/>
                    </a:cubicBezTo>
                    <a:lnTo>
                      <a:pt x="274" y="571"/>
                    </a:lnTo>
                    <a:cubicBezTo>
                      <a:pt x="304" y="571"/>
                      <a:pt x="335" y="571"/>
                      <a:pt x="335" y="510"/>
                    </a:cubicBezTo>
                    <a:lnTo>
                      <a:pt x="426" y="510"/>
                    </a:lnTo>
                    <a:cubicBezTo>
                      <a:pt x="456" y="510"/>
                      <a:pt x="487" y="480"/>
                      <a:pt x="517" y="480"/>
                    </a:cubicBezTo>
                    <a:cubicBezTo>
                      <a:pt x="608" y="449"/>
                      <a:pt x="639" y="358"/>
                      <a:pt x="639" y="236"/>
                    </a:cubicBezTo>
                    <a:cubicBezTo>
                      <a:pt x="639" y="176"/>
                      <a:pt x="608" y="115"/>
                      <a:pt x="517" y="24"/>
                    </a:cubicBezTo>
                    <a:cubicBezTo>
                      <a:pt x="487" y="8"/>
                      <a:pt x="441" y="1"/>
                      <a:pt x="395" y="1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829" name="Google Shape;2829;p19"/>
              <p:cNvSpPr/>
              <p:nvPr/>
            </p:nvSpPr>
            <p:spPr>
              <a:xfrm>
                <a:off x="1396976" y="4022352"/>
                <a:ext cx="13433" cy="21066"/>
              </a:xfrm>
              <a:custGeom>
                <a:rect b="b" l="l" r="r" t="t"/>
                <a:pathLst>
                  <a:path extrusionOk="0" h="908" w="579">
                    <a:moveTo>
                      <a:pt x="309" y="1"/>
                    </a:moveTo>
                    <a:cubicBezTo>
                      <a:pt x="265" y="1"/>
                      <a:pt x="221" y="14"/>
                      <a:pt x="183" y="44"/>
                    </a:cubicBezTo>
                    <a:cubicBezTo>
                      <a:pt x="122" y="75"/>
                      <a:pt x="92" y="105"/>
                      <a:pt x="92" y="196"/>
                    </a:cubicBezTo>
                    <a:lnTo>
                      <a:pt x="92" y="227"/>
                    </a:lnTo>
                    <a:cubicBezTo>
                      <a:pt x="92" y="257"/>
                      <a:pt x="92" y="288"/>
                      <a:pt x="31" y="288"/>
                    </a:cubicBezTo>
                    <a:cubicBezTo>
                      <a:pt x="1" y="379"/>
                      <a:pt x="1" y="500"/>
                      <a:pt x="31" y="561"/>
                    </a:cubicBezTo>
                    <a:cubicBezTo>
                      <a:pt x="31" y="592"/>
                      <a:pt x="31" y="592"/>
                      <a:pt x="92" y="652"/>
                    </a:cubicBezTo>
                    <a:lnTo>
                      <a:pt x="92" y="683"/>
                    </a:lnTo>
                    <a:lnTo>
                      <a:pt x="92" y="835"/>
                    </a:lnTo>
                    <a:cubicBezTo>
                      <a:pt x="75" y="885"/>
                      <a:pt x="86" y="907"/>
                      <a:pt x="99" y="907"/>
                    </a:cubicBezTo>
                    <a:cubicBezTo>
                      <a:pt x="110" y="907"/>
                      <a:pt x="122" y="892"/>
                      <a:pt x="122" y="865"/>
                    </a:cubicBezTo>
                    <a:cubicBezTo>
                      <a:pt x="153" y="835"/>
                      <a:pt x="153" y="804"/>
                      <a:pt x="213" y="774"/>
                    </a:cubicBezTo>
                    <a:lnTo>
                      <a:pt x="244" y="713"/>
                    </a:lnTo>
                    <a:cubicBezTo>
                      <a:pt x="274" y="713"/>
                      <a:pt x="274" y="683"/>
                      <a:pt x="305" y="683"/>
                    </a:cubicBezTo>
                    <a:lnTo>
                      <a:pt x="426" y="561"/>
                    </a:lnTo>
                    <a:cubicBezTo>
                      <a:pt x="426" y="531"/>
                      <a:pt x="457" y="531"/>
                      <a:pt x="457" y="500"/>
                    </a:cubicBezTo>
                    <a:lnTo>
                      <a:pt x="517" y="440"/>
                    </a:lnTo>
                    <a:cubicBezTo>
                      <a:pt x="548" y="379"/>
                      <a:pt x="578" y="348"/>
                      <a:pt x="578" y="257"/>
                    </a:cubicBezTo>
                    <a:cubicBezTo>
                      <a:pt x="578" y="120"/>
                      <a:pt x="441" y="1"/>
                      <a:pt x="309" y="1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830" name="Google Shape;2830;p19"/>
              <p:cNvSpPr/>
              <p:nvPr/>
            </p:nvSpPr>
            <p:spPr>
              <a:xfrm>
                <a:off x="1365958" y="4019127"/>
                <a:ext cx="21182" cy="12018"/>
              </a:xfrm>
              <a:custGeom>
                <a:rect b="b" l="l" r="r" t="t"/>
                <a:pathLst>
                  <a:path extrusionOk="0" h="518" w="913">
                    <a:moveTo>
                      <a:pt x="715" y="0"/>
                    </a:moveTo>
                    <a:cubicBezTo>
                      <a:pt x="681" y="0"/>
                      <a:pt x="644" y="10"/>
                      <a:pt x="608" y="31"/>
                    </a:cubicBezTo>
                    <a:cubicBezTo>
                      <a:pt x="547" y="62"/>
                      <a:pt x="517" y="62"/>
                      <a:pt x="426" y="92"/>
                    </a:cubicBezTo>
                    <a:cubicBezTo>
                      <a:pt x="395" y="123"/>
                      <a:pt x="365" y="123"/>
                      <a:pt x="304" y="183"/>
                    </a:cubicBezTo>
                    <a:lnTo>
                      <a:pt x="274" y="183"/>
                    </a:lnTo>
                    <a:cubicBezTo>
                      <a:pt x="243" y="183"/>
                      <a:pt x="243" y="214"/>
                      <a:pt x="213" y="214"/>
                    </a:cubicBezTo>
                    <a:cubicBezTo>
                      <a:pt x="152" y="244"/>
                      <a:pt x="91" y="244"/>
                      <a:pt x="61" y="275"/>
                    </a:cubicBezTo>
                    <a:cubicBezTo>
                      <a:pt x="0" y="275"/>
                      <a:pt x="0" y="335"/>
                      <a:pt x="0" y="366"/>
                    </a:cubicBezTo>
                    <a:cubicBezTo>
                      <a:pt x="31" y="457"/>
                      <a:pt x="31" y="487"/>
                      <a:pt x="61" y="487"/>
                    </a:cubicBezTo>
                    <a:lnTo>
                      <a:pt x="365" y="487"/>
                    </a:lnTo>
                    <a:cubicBezTo>
                      <a:pt x="426" y="518"/>
                      <a:pt x="487" y="518"/>
                      <a:pt x="547" y="518"/>
                    </a:cubicBezTo>
                    <a:lnTo>
                      <a:pt x="699" y="518"/>
                    </a:lnTo>
                    <a:cubicBezTo>
                      <a:pt x="730" y="518"/>
                      <a:pt x="760" y="518"/>
                      <a:pt x="821" y="487"/>
                    </a:cubicBezTo>
                    <a:lnTo>
                      <a:pt x="851" y="427"/>
                    </a:lnTo>
                    <a:cubicBezTo>
                      <a:pt x="912" y="396"/>
                      <a:pt x="912" y="305"/>
                      <a:pt x="912" y="214"/>
                    </a:cubicBezTo>
                    <a:cubicBezTo>
                      <a:pt x="912" y="98"/>
                      <a:pt x="824" y="0"/>
                      <a:pt x="715" y="0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831" name="Google Shape;2831;p19"/>
              <p:cNvSpPr/>
              <p:nvPr/>
            </p:nvSpPr>
            <p:spPr>
              <a:xfrm>
                <a:off x="1354659" y="4006437"/>
                <a:ext cx="14129" cy="9210"/>
              </a:xfrm>
              <a:custGeom>
                <a:rect b="b" l="l" r="r" t="t"/>
                <a:pathLst>
                  <a:path extrusionOk="0" h="397" w="609">
                    <a:moveTo>
                      <a:pt x="396" y="1"/>
                    </a:moveTo>
                    <a:cubicBezTo>
                      <a:pt x="366" y="1"/>
                      <a:pt x="366" y="31"/>
                      <a:pt x="305" y="31"/>
                    </a:cubicBezTo>
                    <a:cubicBezTo>
                      <a:pt x="274" y="31"/>
                      <a:pt x="274" y="92"/>
                      <a:pt x="244" y="92"/>
                    </a:cubicBezTo>
                    <a:cubicBezTo>
                      <a:pt x="214" y="122"/>
                      <a:pt x="123" y="153"/>
                      <a:pt x="92" y="183"/>
                    </a:cubicBezTo>
                    <a:cubicBezTo>
                      <a:pt x="62" y="244"/>
                      <a:pt x="62" y="244"/>
                      <a:pt x="92" y="274"/>
                    </a:cubicBezTo>
                    <a:cubicBezTo>
                      <a:pt x="1" y="396"/>
                      <a:pt x="62" y="396"/>
                      <a:pt x="92" y="396"/>
                    </a:cubicBezTo>
                    <a:lnTo>
                      <a:pt x="457" y="396"/>
                    </a:lnTo>
                    <a:cubicBezTo>
                      <a:pt x="487" y="396"/>
                      <a:pt x="548" y="335"/>
                      <a:pt x="578" y="305"/>
                    </a:cubicBezTo>
                    <a:cubicBezTo>
                      <a:pt x="578" y="274"/>
                      <a:pt x="609" y="244"/>
                      <a:pt x="609" y="183"/>
                    </a:cubicBezTo>
                    <a:cubicBezTo>
                      <a:pt x="609" y="153"/>
                      <a:pt x="578" y="122"/>
                      <a:pt x="578" y="92"/>
                    </a:cubicBezTo>
                    <a:cubicBezTo>
                      <a:pt x="578" y="92"/>
                      <a:pt x="548" y="92"/>
                      <a:pt x="548" y="31"/>
                    </a:cubicBezTo>
                    <a:cubicBezTo>
                      <a:pt x="518" y="31"/>
                      <a:pt x="518" y="1"/>
                      <a:pt x="457" y="1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832" name="Google Shape;2832;p19"/>
              <p:cNvSpPr/>
              <p:nvPr/>
            </p:nvSpPr>
            <p:spPr>
              <a:xfrm>
                <a:off x="1381455" y="3999384"/>
                <a:ext cx="15544" cy="13433"/>
              </a:xfrm>
              <a:custGeom>
                <a:rect b="b" l="l" r="r" t="t"/>
                <a:pathLst>
                  <a:path extrusionOk="0" h="579" w="670">
                    <a:moveTo>
                      <a:pt x="214" y="153"/>
                    </a:moveTo>
                    <a:cubicBezTo>
                      <a:pt x="214" y="153"/>
                      <a:pt x="214" y="164"/>
                      <a:pt x="207" y="172"/>
                    </a:cubicBezTo>
                    <a:lnTo>
                      <a:pt x="207" y="172"/>
                    </a:lnTo>
                    <a:cubicBezTo>
                      <a:pt x="209" y="166"/>
                      <a:pt x="211" y="160"/>
                      <a:pt x="214" y="153"/>
                    </a:cubicBezTo>
                    <a:close/>
                    <a:moveTo>
                      <a:pt x="457" y="1"/>
                    </a:moveTo>
                    <a:cubicBezTo>
                      <a:pt x="366" y="1"/>
                      <a:pt x="275" y="31"/>
                      <a:pt x="214" y="123"/>
                    </a:cubicBezTo>
                    <a:lnTo>
                      <a:pt x="214" y="149"/>
                    </a:lnTo>
                    <a:lnTo>
                      <a:pt x="214" y="149"/>
                    </a:lnTo>
                    <a:cubicBezTo>
                      <a:pt x="189" y="158"/>
                      <a:pt x="171" y="165"/>
                      <a:pt x="153" y="183"/>
                    </a:cubicBezTo>
                    <a:cubicBezTo>
                      <a:pt x="153" y="183"/>
                      <a:pt x="123" y="183"/>
                      <a:pt x="123" y="244"/>
                    </a:cubicBezTo>
                    <a:lnTo>
                      <a:pt x="62" y="275"/>
                    </a:lnTo>
                    <a:cubicBezTo>
                      <a:pt x="31" y="305"/>
                      <a:pt x="1" y="335"/>
                      <a:pt x="1" y="396"/>
                    </a:cubicBezTo>
                    <a:cubicBezTo>
                      <a:pt x="1" y="487"/>
                      <a:pt x="31" y="548"/>
                      <a:pt x="62" y="548"/>
                    </a:cubicBezTo>
                    <a:cubicBezTo>
                      <a:pt x="123" y="548"/>
                      <a:pt x="153" y="578"/>
                      <a:pt x="183" y="578"/>
                    </a:cubicBezTo>
                    <a:lnTo>
                      <a:pt x="305" y="578"/>
                    </a:lnTo>
                    <a:cubicBezTo>
                      <a:pt x="366" y="578"/>
                      <a:pt x="457" y="578"/>
                      <a:pt x="487" y="548"/>
                    </a:cubicBezTo>
                    <a:cubicBezTo>
                      <a:pt x="518" y="548"/>
                      <a:pt x="578" y="487"/>
                      <a:pt x="609" y="457"/>
                    </a:cubicBezTo>
                    <a:cubicBezTo>
                      <a:pt x="639" y="426"/>
                      <a:pt x="639" y="396"/>
                      <a:pt x="670" y="335"/>
                    </a:cubicBezTo>
                    <a:lnTo>
                      <a:pt x="670" y="183"/>
                    </a:lnTo>
                    <a:cubicBezTo>
                      <a:pt x="670" y="153"/>
                      <a:pt x="639" y="123"/>
                      <a:pt x="639" y="123"/>
                    </a:cubicBezTo>
                    <a:cubicBezTo>
                      <a:pt x="639" y="92"/>
                      <a:pt x="609" y="92"/>
                      <a:pt x="578" y="31"/>
                    </a:cubicBezTo>
                    <a:cubicBezTo>
                      <a:pt x="518" y="1"/>
                      <a:pt x="487" y="1"/>
                      <a:pt x="457" y="1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833" name="Google Shape;2833;p19"/>
              <p:cNvSpPr/>
              <p:nvPr/>
            </p:nvSpPr>
            <p:spPr>
              <a:xfrm>
                <a:off x="1328907" y="3995857"/>
                <a:ext cx="22249" cy="14848"/>
              </a:xfrm>
              <a:custGeom>
                <a:rect b="b" l="l" r="r" t="t"/>
                <a:pathLst>
                  <a:path extrusionOk="0" h="640" w="959">
                    <a:moveTo>
                      <a:pt x="685" y="1"/>
                    </a:moveTo>
                    <a:cubicBezTo>
                      <a:pt x="655" y="1"/>
                      <a:pt x="625" y="1"/>
                      <a:pt x="533" y="31"/>
                    </a:cubicBezTo>
                    <a:cubicBezTo>
                      <a:pt x="503" y="31"/>
                      <a:pt x="473" y="92"/>
                      <a:pt x="473" y="123"/>
                    </a:cubicBezTo>
                    <a:lnTo>
                      <a:pt x="412" y="183"/>
                    </a:lnTo>
                    <a:lnTo>
                      <a:pt x="290" y="305"/>
                    </a:lnTo>
                    <a:cubicBezTo>
                      <a:pt x="290" y="335"/>
                      <a:pt x="229" y="335"/>
                      <a:pt x="229" y="396"/>
                    </a:cubicBezTo>
                    <a:cubicBezTo>
                      <a:pt x="229" y="396"/>
                      <a:pt x="199" y="396"/>
                      <a:pt x="199" y="427"/>
                    </a:cubicBezTo>
                    <a:cubicBezTo>
                      <a:pt x="169" y="457"/>
                      <a:pt x="77" y="487"/>
                      <a:pt x="47" y="548"/>
                    </a:cubicBezTo>
                    <a:cubicBezTo>
                      <a:pt x="27" y="568"/>
                      <a:pt x="20" y="589"/>
                      <a:pt x="27" y="609"/>
                    </a:cubicBezTo>
                    <a:lnTo>
                      <a:pt x="27" y="609"/>
                    </a:lnTo>
                    <a:cubicBezTo>
                      <a:pt x="33" y="609"/>
                      <a:pt x="40" y="609"/>
                      <a:pt x="47" y="609"/>
                    </a:cubicBezTo>
                    <a:cubicBezTo>
                      <a:pt x="138" y="609"/>
                      <a:pt x="169" y="578"/>
                      <a:pt x="260" y="578"/>
                    </a:cubicBezTo>
                    <a:lnTo>
                      <a:pt x="412" y="578"/>
                    </a:lnTo>
                    <a:cubicBezTo>
                      <a:pt x="473" y="578"/>
                      <a:pt x="564" y="548"/>
                      <a:pt x="625" y="548"/>
                    </a:cubicBezTo>
                    <a:lnTo>
                      <a:pt x="685" y="548"/>
                    </a:lnTo>
                    <a:cubicBezTo>
                      <a:pt x="777" y="487"/>
                      <a:pt x="837" y="457"/>
                      <a:pt x="929" y="396"/>
                    </a:cubicBezTo>
                    <a:cubicBezTo>
                      <a:pt x="959" y="305"/>
                      <a:pt x="959" y="244"/>
                      <a:pt x="929" y="153"/>
                    </a:cubicBezTo>
                    <a:cubicBezTo>
                      <a:pt x="898" y="92"/>
                      <a:pt x="837" y="1"/>
                      <a:pt x="777" y="1"/>
                    </a:cubicBezTo>
                    <a:close/>
                    <a:moveTo>
                      <a:pt x="27" y="609"/>
                    </a:moveTo>
                    <a:cubicBezTo>
                      <a:pt x="7" y="611"/>
                      <a:pt x="0" y="616"/>
                      <a:pt x="47" y="639"/>
                    </a:cubicBezTo>
                    <a:cubicBezTo>
                      <a:pt x="37" y="629"/>
                      <a:pt x="30" y="619"/>
                      <a:pt x="27" y="609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834" name="Google Shape;2834;p19"/>
              <p:cNvSpPr/>
              <p:nvPr/>
            </p:nvSpPr>
            <p:spPr>
              <a:xfrm>
                <a:off x="1361016" y="3992354"/>
                <a:ext cx="14129" cy="9187"/>
              </a:xfrm>
              <a:custGeom>
                <a:rect b="b" l="l" r="r" t="t"/>
                <a:pathLst>
                  <a:path extrusionOk="0" h="396" w="609">
                    <a:moveTo>
                      <a:pt x="426" y="0"/>
                    </a:moveTo>
                    <a:cubicBezTo>
                      <a:pt x="396" y="0"/>
                      <a:pt x="335" y="0"/>
                      <a:pt x="304" y="30"/>
                    </a:cubicBezTo>
                    <a:lnTo>
                      <a:pt x="274" y="91"/>
                    </a:lnTo>
                    <a:cubicBezTo>
                      <a:pt x="244" y="91"/>
                      <a:pt x="183" y="122"/>
                      <a:pt x="152" y="122"/>
                    </a:cubicBezTo>
                    <a:lnTo>
                      <a:pt x="183" y="122"/>
                    </a:lnTo>
                    <a:cubicBezTo>
                      <a:pt x="152" y="122"/>
                      <a:pt x="122" y="152"/>
                      <a:pt x="61" y="152"/>
                    </a:cubicBezTo>
                    <a:cubicBezTo>
                      <a:pt x="31" y="152"/>
                      <a:pt x="31" y="152"/>
                      <a:pt x="31" y="182"/>
                    </a:cubicBezTo>
                    <a:cubicBezTo>
                      <a:pt x="31" y="182"/>
                      <a:pt x="0" y="243"/>
                      <a:pt x="0" y="274"/>
                    </a:cubicBezTo>
                    <a:cubicBezTo>
                      <a:pt x="0" y="304"/>
                      <a:pt x="31" y="334"/>
                      <a:pt x="92" y="334"/>
                    </a:cubicBezTo>
                    <a:cubicBezTo>
                      <a:pt x="122" y="334"/>
                      <a:pt x="183" y="395"/>
                      <a:pt x="244" y="395"/>
                    </a:cubicBezTo>
                    <a:lnTo>
                      <a:pt x="396" y="395"/>
                    </a:lnTo>
                    <a:cubicBezTo>
                      <a:pt x="426" y="395"/>
                      <a:pt x="487" y="334"/>
                      <a:pt x="548" y="304"/>
                    </a:cubicBezTo>
                    <a:lnTo>
                      <a:pt x="578" y="274"/>
                    </a:lnTo>
                    <a:cubicBezTo>
                      <a:pt x="578" y="243"/>
                      <a:pt x="608" y="182"/>
                      <a:pt x="608" y="182"/>
                    </a:cubicBezTo>
                    <a:lnTo>
                      <a:pt x="608" y="122"/>
                    </a:lnTo>
                    <a:lnTo>
                      <a:pt x="487" y="0"/>
                    </a:ln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835" name="Google Shape;2835;p19"/>
              <p:cNvSpPr/>
              <p:nvPr/>
            </p:nvSpPr>
            <p:spPr>
              <a:xfrm>
                <a:off x="1191772" y="3922244"/>
                <a:ext cx="20462" cy="41389"/>
              </a:xfrm>
              <a:custGeom>
                <a:rect b="b" l="l" r="r" t="t"/>
                <a:pathLst>
                  <a:path extrusionOk="0" h="1784" w="882">
                    <a:moveTo>
                      <a:pt x="468" y="1"/>
                    </a:moveTo>
                    <a:cubicBezTo>
                      <a:pt x="445" y="1"/>
                      <a:pt x="420" y="5"/>
                      <a:pt x="396" y="13"/>
                    </a:cubicBezTo>
                    <a:cubicBezTo>
                      <a:pt x="244" y="74"/>
                      <a:pt x="122" y="134"/>
                      <a:pt x="31" y="286"/>
                    </a:cubicBezTo>
                    <a:cubicBezTo>
                      <a:pt x="1" y="408"/>
                      <a:pt x="1" y="560"/>
                      <a:pt x="31" y="682"/>
                    </a:cubicBezTo>
                    <a:cubicBezTo>
                      <a:pt x="31" y="773"/>
                      <a:pt x="92" y="925"/>
                      <a:pt x="122" y="1046"/>
                    </a:cubicBezTo>
                    <a:cubicBezTo>
                      <a:pt x="152" y="1168"/>
                      <a:pt x="183" y="1229"/>
                      <a:pt x="183" y="1350"/>
                    </a:cubicBezTo>
                    <a:cubicBezTo>
                      <a:pt x="183" y="1381"/>
                      <a:pt x="244" y="1441"/>
                      <a:pt x="244" y="1502"/>
                    </a:cubicBezTo>
                    <a:cubicBezTo>
                      <a:pt x="244" y="1533"/>
                      <a:pt x="244" y="1624"/>
                      <a:pt x="274" y="1624"/>
                    </a:cubicBezTo>
                    <a:cubicBezTo>
                      <a:pt x="274" y="1685"/>
                      <a:pt x="304" y="1776"/>
                      <a:pt x="426" y="1776"/>
                    </a:cubicBezTo>
                    <a:cubicBezTo>
                      <a:pt x="448" y="1781"/>
                      <a:pt x="467" y="1784"/>
                      <a:pt x="485" y="1784"/>
                    </a:cubicBezTo>
                    <a:cubicBezTo>
                      <a:pt x="567" y="1784"/>
                      <a:pt x="608" y="1729"/>
                      <a:pt x="608" y="1654"/>
                    </a:cubicBezTo>
                    <a:cubicBezTo>
                      <a:pt x="639" y="1533"/>
                      <a:pt x="700" y="1472"/>
                      <a:pt x="730" y="1350"/>
                    </a:cubicBezTo>
                    <a:cubicBezTo>
                      <a:pt x="760" y="1229"/>
                      <a:pt x="791" y="1168"/>
                      <a:pt x="852" y="1046"/>
                    </a:cubicBezTo>
                    <a:cubicBezTo>
                      <a:pt x="882" y="925"/>
                      <a:pt x="882" y="773"/>
                      <a:pt x="882" y="682"/>
                    </a:cubicBezTo>
                    <a:lnTo>
                      <a:pt x="882" y="530"/>
                    </a:lnTo>
                    <a:lnTo>
                      <a:pt x="882" y="438"/>
                    </a:lnTo>
                    <a:cubicBezTo>
                      <a:pt x="882" y="317"/>
                      <a:pt x="852" y="286"/>
                      <a:pt x="791" y="226"/>
                    </a:cubicBezTo>
                    <a:cubicBezTo>
                      <a:pt x="760" y="165"/>
                      <a:pt x="730" y="104"/>
                      <a:pt x="639" y="74"/>
                    </a:cubicBezTo>
                    <a:cubicBezTo>
                      <a:pt x="594" y="29"/>
                      <a:pt x="534" y="1"/>
                      <a:pt x="468" y="1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836" name="Google Shape;2836;p19"/>
              <p:cNvSpPr/>
              <p:nvPr/>
            </p:nvSpPr>
            <p:spPr>
              <a:xfrm>
                <a:off x="1209404" y="3911247"/>
                <a:ext cx="16936" cy="29394"/>
              </a:xfrm>
              <a:custGeom>
                <a:rect b="b" l="l" r="r" t="t"/>
                <a:pathLst>
                  <a:path extrusionOk="0" h="1267" w="730">
                    <a:moveTo>
                      <a:pt x="274" y="1"/>
                    </a:moveTo>
                    <a:cubicBezTo>
                      <a:pt x="92" y="31"/>
                      <a:pt x="0" y="274"/>
                      <a:pt x="92" y="456"/>
                    </a:cubicBezTo>
                    <a:cubicBezTo>
                      <a:pt x="152" y="578"/>
                      <a:pt x="183" y="730"/>
                      <a:pt x="274" y="852"/>
                    </a:cubicBezTo>
                    <a:cubicBezTo>
                      <a:pt x="304" y="912"/>
                      <a:pt x="335" y="943"/>
                      <a:pt x="335" y="1034"/>
                    </a:cubicBezTo>
                    <a:cubicBezTo>
                      <a:pt x="396" y="1095"/>
                      <a:pt x="426" y="1156"/>
                      <a:pt x="426" y="1216"/>
                    </a:cubicBezTo>
                    <a:cubicBezTo>
                      <a:pt x="444" y="1252"/>
                      <a:pt x="482" y="1267"/>
                      <a:pt x="518" y="1267"/>
                    </a:cubicBezTo>
                    <a:cubicBezTo>
                      <a:pt x="542" y="1267"/>
                      <a:pt x="565" y="1259"/>
                      <a:pt x="578" y="1247"/>
                    </a:cubicBezTo>
                    <a:cubicBezTo>
                      <a:pt x="700" y="1247"/>
                      <a:pt x="730" y="1186"/>
                      <a:pt x="700" y="1095"/>
                    </a:cubicBezTo>
                    <a:lnTo>
                      <a:pt x="700" y="1034"/>
                    </a:lnTo>
                    <a:lnTo>
                      <a:pt x="700" y="912"/>
                    </a:lnTo>
                    <a:lnTo>
                      <a:pt x="700" y="730"/>
                    </a:lnTo>
                    <a:cubicBezTo>
                      <a:pt x="700" y="578"/>
                      <a:pt x="639" y="456"/>
                      <a:pt x="639" y="304"/>
                    </a:cubicBezTo>
                    <a:cubicBezTo>
                      <a:pt x="639" y="183"/>
                      <a:pt x="608" y="122"/>
                      <a:pt x="487" y="31"/>
                    </a:cubicBezTo>
                    <a:cubicBezTo>
                      <a:pt x="426" y="1"/>
                      <a:pt x="335" y="1"/>
                      <a:pt x="274" y="1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837" name="Google Shape;2837;p19"/>
              <p:cNvSpPr/>
              <p:nvPr/>
            </p:nvSpPr>
            <p:spPr>
              <a:xfrm>
                <a:off x="1229147" y="3870438"/>
                <a:ext cx="19070" cy="32364"/>
              </a:xfrm>
              <a:custGeom>
                <a:rect b="b" l="l" r="r" t="t"/>
                <a:pathLst>
                  <a:path extrusionOk="0" h="1395" w="822">
                    <a:moveTo>
                      <a:pt x="450" y="1"/>
                    </a:moveTo>
                    <a:cubicBezTo>
                      <a:pt x="422" y="1"/>
                      <a:pt x="394" y="8"/>
                      <a:pt x="365" y="27"/>
                    </a:cubicBezTo>
                    <a:cubicBezTo>
                      <a:pt x="304" y="57"/>
                      <a:pt x="183" y="88"/>
                      <a:pt x="152" y="179"/>
                    </a:cubicBezTo>
                    <a:cubicBezTo>
                      <a:pt x="61" y="361"/>
                      <a:pt x="31" y="544"/>
                      <a:pt x="0" y="787"/>
                    </a:cubicBezTo>
                    <a:lnTo>
                      <a:pt x="0" y="1273"/>
                    </a:lnTo>
                    <a:cubicBezTo>
                      <a:pt x="0" y="1334"/>
                      <a:pt x="61" y="1395"/>
                      <a:pt x="92" y="1395"/>
                    </a:cubicBezTo>
                    <a:cubicBezTo>
                      <a:pt x="213" y="1334"/>
                      <a:pt x="244" y="1334"/>
                      <a:pt x="304" y="1273"/>
                    </a:cubicBezTo>
                    <a:lnTo>
                      <a:pt x="517" y="939"/>
                    </a:lnTo>
                    <a:cubicBezTo>
                      <a:pt x="548" y="848"/>
                      <a:pt x="578" y="817"/>
                      <a:pt x="639" y="726"/>
                    </a:cubicBezTo>
                    <a:cubicBezTo>
                      <a:pt x="669" y="665"/>
                      <a:pt x="700" y="635"/>
                      <a:pt x="760" y="544"/>
                    </a:cubicBezTo>
                    <a:cubicBezTo>
                      <a:pt x="791" y="483"/>
                      <a:pt x="821" y="361"/>
                      <a:pt x="791" y="270"/>
                    </a:cubicBezTo>
                    <a:cubicBezTo>
                      <a:pt x="760" y="209"/>
                      <a:pt x="700" y="88"/>
                      <a:pt x="639" y="57"/>
                    </a:cubicBezTo>
                    <a:cubicBezTo>
                      <a:pt x="576" y="36"/>
                      <a:pt x="513" y="1"/>
                      <a:pt x="450" y="1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838" name="Google Shape;2838;p19"/>
              <p:cNvSpPr/>
              <p:nvPr/>
            </p:nvSpPr>
            <p:spPr>
              <a:xfrm>
                <a:off x="1202351" y="3865636"/>
                <a:ext cx="17725" cy="24314"/>
              </a:xfrm>
              <a:custGeom>
                <a:rect b="b" l="l" r="r" t="t"/>
                <a:pathLst>
                  <a:path extrusionOk="0" h="1048" w="764">
                    <a:moveTo>
                      <a:pt x="578" y="508"/>
                    </a:moveTo>
                    <a:cubicBezTo>
                      <a:pt x="578" y="550"/>
                      <a:pt x="578" y="563"/>
                      <a:pt x="557" y="577"/>
                    </a:cubicBezTo>
                    <a:lnTo>
                      <a:pt x="557" y="577"/>
                    </a:lnTo>
                    <a:cubicBezTo>
                      <a:pt x="569" y="555"/>
                      <a:pt x="578" y="531"/>
                      <a:pt x="578" y="508"/>
                    </a:cubicBezTo>
                    <a:close/>
                    <a:moveTo>
                      <a:pt x="755" y="1"/>
                    </a:moveTo>
                    <a:cubicBezTo>
                      <a:pt x="750" y="1"/>
                      <a:pt x="629" y="52"/>
                      <a:pt x="274" y="204"/>
                    </a:cubicBezTo>
                    <a:cubicBezTo>
                      <a:pt x="213" y="204"/>
                      <a:pt x="213" y="204"/>
                      <a:pt x="213" y="264"/>
                    </a:cubicBezTo>
                    <a:lnTo>
                      <a:pt x="152" y="325"/>
                    </a:lnTo>
                    <a:cubicBezTo>
                      <a:pt x="152" y="325"/>
                      <a:pt x="152" y="356"/>
                      <a:pt x="122" y="356"/>
                    </a:cubicBezTo>
                    <a:cubicBezTo>
                      <a:pt x="99" y="425"/>
                      <a:pt x="93" y="459"/>
                      <a:pt x="65" y="512"/>
                    </a:cubicBezTo>
                    <a:lnTo>
                      <a:pt x="65" y="512"/>
                    </a:lnTo>
                    <a:cubicBezTo>
                      <a:pt x="64" y="510"/>
                      <a:pt x="63" y="509"/>
                      <a:pt x="61" y="508"/>
                    </a:cubicBezTo>
                    <a:lnTo>
                      <a:pt x="61" y="477"/>
                    </a:lnTo>
                    <a:lnTo>
                      <a:pt x="61" y="416"/>
                    </a:lnTo>
                    <a:cubicBezTo>
                      <a:pt x="61" y="466"/>
                      <a:pt x="41" y="515"/>
                      <a:pt x="34" y="564"/>
                    </a:cubicBezTo>
                    <a:lnTo>
                      <a:pt x="34" y="564"/>
                    </a:lnTo>
                    <a:cubicBezTo>
                      <a:pt x="33" y="565"/>
                      <a:pt x="32" y="567"/>
                      <a:pt x="31" y="568"/>
                    </a:cubicBezTo>
                    <a:lnTo>
                      <a:pt x="31" y="599"/>
                    </a:lnTo>
                    <a:cubicBezTo>
                      <a:pt x="31" y="660"/>
                      <a:pt x="0" y="720"/>
                      <a:pt x="0" y="781"/>
                    </a:cubicBezTo>
                    <a:lnTo>
                      <a:pt x="0" y="872"/>
                    </a:lnTo>
                    <a:cubicBezTo>
                      <a:pt x="0" y="933"/>
                      <a:pt x="0" y="1024"/>
                      <a:pt x="61" y="1024"/>
                    </a:cubicBezTo>
                    <a:lnTo>
                      <a:pt x="152" y="1024"/>
                    </a:lnTo>
                    <a:cubicBezTo>
                      <a:pt x="213" y="1039"/>
                      <a:pt x="251" y="1047"/>
                      <a:pt x="274" y="1047"/>
                    </a:cubicBezTo>
                    <a:cubicBezTo>
                      <a:pt x="297" y="1047"/>
                      <a:pt x="304" y="1039"/>
                      <a:pt x="304" y="1024"/>
                    </a:cubicBezTo>
                    <a:cubicBezTo>
                      <a:pt x="365" y="933"/>
                      <a:pt x="426" y="842"/>
                      <a:pt x="487" y="751"/>
                    </a:cubicBezTo>
                    <a:cubicBezTo>
                      <a:pt x="548" y="720"/>
                      <a:pt x="548" y="690"/>
                      <a:pt x="578" y="629"/>
                    </a:cubicBezTo>
                    <a:cubicBezTo>
                      <a:pt x="578" y="599"/>
                      <a:pt x="608" y="599"/>
                      <a:pt x="608" y="568"/>
                    </a:cubicBezTo>
                    <a:lnTo>
                      <a:pt x="608" y="538"/>
                    </a:lnTo>
                    <a:lnTo>
                      <a:pt x="608" y="477"/>
                    </a:lnTo>
                    <a:cubicBezTo>
                      <a:pt x="608" y="416"/>
                      <a:pt x="578" y="325"/>
                      <a:pt x="487" y="264"/>
                    </a:cubicBezTo>
                    <a:cubicBezTo>
                      <a:pt x="487" y="264"/>
                      <a:pt x="456" y="204"/>
                      <a:pt x="426" y="204"/>
                    </a:cubicBezTo>
                    <a:lnTo>
                      <a:pt x="304" y="204"/>
                    </a:lnTo>
                    <a:cubicBezTo>
                      <a:pt x="304" y="204"/>
                      <a:pt x="764" y="1"/>
                      <a:pt x="755" y="1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839" name="Google Shape;2839;p19"/>
              <p:cNvSpPr/>
              <p:nvPr/>
            </p:nvSpPr>
            <p:spPr>
              <a:xfrm>
                <a:off x="1169918" y="3876702"/>
                <a:ext cx="14825" cy="19047"/>
              </a:xfrm>
              <a:custGeom>
                <a:rect b="b" l="l" r="r" t="t"/>
                <a:pathLst>
                  <a:path extrusionOk="0" h="821" w="639">
                    <a:moveTo>
                      <a:pt x="21" y="549"/>
                    </a:moveTo>
                    <a:lnTo>
                      <a:pt x="21" y="549"/>
                    </a:lnTo>
                    <a:cubicBezTo>
                      <a:pt x="0" y="554"/>
                      <a:pt x="0" y="578"/>
                      <a:pt x="0" y="578"/>
                    </a:cubicBezTo>
                    <a:cubicBezTo>
                      <a:pt x="10" y="568"/>
                      <a:pt x="16" y="559"/>
                      <a:pt x="21" y="549"/>
                    </a:cubicBezTo>
                    <a:close/>
                    <a:moveTo>
                      <a:pt x="335" y="0"/>
                    </a:moveTo>
                    <a:cubicBezTo>
                      <a:pt x="304" y="0"/>
                      <a:pt x="243" y="0"/>
                      <a:pt x="213" y="61"/>
                    </a:cubicBezTo>
                    <a:cubicBezTo>
                      <a:pt x="183" y="61"/>
                      <a:pt x="183" y="61"/>
                      <a:pt x="183" y="91"/>
                    </a:cubicBezTo>
                    <a:cubicBezTo>
                      <a:pt x="152" y="91"/>
                      <a:pt x="152" y="122"/>
                      <a:pt x="91" y="152"/>
                    </a:cubicBezTo>
                    <a:lnTo>
                      <a:pt x="61" y="243"/>
                    </a:lnTo>
                    <a:lnTo>
                      <a:pt x="61" y="274"/>
                    </a:lnTo>
                    <a:lnTo>
                      <a:pt x="61" y="365"/>
                    </a:lnTo>
                    <a:cubicBezTo>
                      <a:pt x="61" y="395"/>
                      <a:pt x="61" y="426"/>
                      <a:pt x="31" y="456"/>
                    </a:cubicBezTo>
                    <a:cubicBezTo>
                      <a:pt x="31" y="498"/>
                      <a:pt x="31" y="526"/>
                      <a:pt x="21" y="549"/>
                    </a:cubicBezTo>
                    <a:lnTo>
                      <a:pt x="21" y="549"/>
                    </a:lnTo>
                    <a:cubicBezTo>
                      <a:pt x="24" y="548"/>
                      <a:pt x="27" y="547"/>
                      <a:pt x="31" y="547"/>
                    </a:cubicBezTo>
                    <a:cubicBezTo>
                      <a:pt x="31" y="547"/>
                      <a:pt x="31" y="578"/>
                      <a:pt x="0" y="578"/>
                    </a:cubicBezTo>
                    <a:lnTo>
                      <a:pt x="0" y="669"/>
                    </a:lnTo>
                    <a:lnTo>
                      <a:pt x="0" y="699"/>
                    </a:lnTo>
                    <a:cubicBezTo>
                      <a:pt x="0" y="730"/>
                      <a:pt x="31" y="730"/>
                      <a:pt x="31" y="760"/>
                    </a:cubicBezTo>
                    <a:cubicBezTo>
                      <a:pt x="61" y="821"/>
                      <a:pt x="61" y="821"/>
                      <a:pt x="91" y="821"/>
                    </a:cubicBezTo>
                    <a:lnTo>
                      <a:pt x="183" y="821"/>
                    </a:lnTo>
                    <a:cubicBezTo>
                      <a:pt x="335" y="760"/>
                      <a:pt x="365" y="760"/>
                      <a:pt x="365" y="760"/>
                    </a:cubicBezTo>
                    <a:lnTo>
                      <a:pt x="456" y="699"/>
                    </a:lnTo>
                    <a:cubicBezTo>
                      <a:pt x="487" y="669"/>
                      <a:pt x="487" y="608"/>
                      <a:pt x="517" y="578"/>
                    </a:cubicBezTo>
                    <a:cubicBezTo>
                      <a:pt x="547" y="547"/>
                      <a:pt x="608" y="517"/>
                      <a:pt x="608" y="426"/>
                    </a:cubicBezTo>
                    <a:cubicBezTo>
                      <a:pt x="638" y="396"/>
                      <a:pt x="639" y="366"/>
                      <a:pt x="639" y="308"/>
                    </a:cubicBezTo>
                    <a:lnTo>
                      <a:pt x="639" y="308"/>
                    </a:lnTo>
                    <a:cubicBezTo>
                      <a:pt x="639" y="365"/>
                      <a:pt x="638" y="366"/>
                      <a:pt x="608" y="395"/>
                    </a:cubicBezTo>
                    <a:lnTo>
                      <a:pt x="608" y="365"/>
                    </a:lnTo>
                    <a:lnTo>
                      <a:pt x="608" y="274"/>
                    </a:lnTo>
                    <a:lnTo>
                      <a:pt x="608" y="213"/>
                    </a:lnTo>
                    <a:cubicBezTo>
                      <a:pt x="608" y="152"/>
                      <a:pt x="547" y="122"/>
                      <a:pt x="517" y="91"/>
                    </a:cubicBezTo>
                    <a:cubicBezTo>
                      <a:pt x="487" y="61"/>
                      <a:pt x="456" y="61"/>
                      <a:pt x="395" y="0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  <p:grpSp>
          <p:nvGrpSpPr>
            <p:cNvPr id="2840" name="Google Shape;2840;p19"/>
            <p:cNvGrpSpPr/>
            <p:nvPr/>
          </p:nvGrpSpPr>
          <p:grpSpPr>
            <a:xfrm>
              <a:off x="748930" y="3828029"/>
              <a:ext cx="101546" cy="82406"/>
              <a:chOff x="748930" y="3828029"/>
              <a:chExt cx="101546" cy="82406"/>
            </a:xfrm>
          </p:grpSpPr>
          <p:sp>
            <p:nvSpPr>
              <p:cNvPr id="2841" name="Google Shape;2841;p19"/>
              <p:cNvSpPr/>
              <p:nvPr/>
            </p:nvSpPr>
            <p:spPr>
              <a:xfrm>
                <a:off x="808856" y="3878813"/>
                <a:ext cx="24012" cy="31622"/>
              </a:xfrm>
              <a:custGeom>
                <a:rect b="b" l="l" r="r" t="t"/>
                <a:pathLst>
                  <a:path extrusionOk="0" h="1363" w="1035">
                    <a:moveTo>
                      <a:pt x="517" y="0"/>
                    </a:moveTo>
                    <a:cubicBezTo>
                      <a:pt x="426" y="0"/>
                      <a:pt x="396" y="0"/>
                      <a:pt x="305" y="31"/>
                    </a:cubicBezTo>
                    <a:cubicBezTo>
                      <a:pt x="244" y="31"/>
                      <a:pt x="213" y="61"/>
                      <a:pt x="153" y="152"/>
                    </a:cubicBezTo>
                    <a:cubicBezTo>
                      <a:pt x="92" y="213"/>
                      <a:pt x="61" y="274"/>
                      <a:pt x="61" y="335"/>
                    </a:cubicBezTo>
                    <a:cubicBezTo>
                      <a:pt x="1" y="456"/>
                      <a:pt x="61" y="608"/>
                      <a:pt x="92" y="730"/>
                    </a:cubicBezTo>
                    <a:cubicBezTo>
                      <a:pt x="92" y="760"/>
                      <a:pt x="122" y="760"/>
                      <a:pt x="122" y="791"/>
                    </a:cubicBezTo>
                    <a:cubicBezTo>
                      <a:pt x="153" y="821"/>
                      <a:pt x="213" y="882"/>
                      <a:pt x="213" y="912"/>
                    </a:cubicBezTo>
                    <a:cubicBezTo>
                      <a:pt x="244" y="973"/>
                      <a:pt x="274" y="1064"/>
                      <a:pt x="365" y="1095"/>
                    </a:cubicBezTo>
                    <a:cubicBezTo>
                      <a:pt x="396" y="1125"/>
                      <a:pt x="457" y="1186"/>
                      <a:pt x="517" y="1216"/>
                    </a:cubicBezTo>
                    <a:cubicBezTo>
                      <a:pt x="457" y="1216"/>
                      <a:pt x="457" y="1186"/>
                      <a:pt x="426" y="1186"/>
                    </a:cubicBezTo>
                    <a:lnTo>
                      <a:pt x="548" y="1277"/>
                    </a:lnTo>
                    <a:cubicBezTo>
                      <a:pt x="570" y="1321"/>
                      <a:pt x="625" y="1350"/>
                      <a:pt x="676" y="1350"/>
                    </a:cubicBezTo>
                    <a:cubicBezTo>
                      <a:pt x="695" y="1350"/>
                      <a:pt x="714" y="1346"/>
                      <a:pt x="730" y="1338"/>
                    </a:cubicBezTo>
                    <a:cubicBezTo>
                      <a:pt x="775" y="1356"/>
                      <a:pt x="809" y="1363"/>
                      <a:pt x="835" y="1363"/>
                    </a:cubicBezTo>
                    <a:cubicBezTo>
                      <a:pt x="897" y="1363"/>
                      <a:pt x="913" y="1320"/>
                      <a:pt x="913" y="1277"/>
                    </a:cubicBezTo>
                    <a:cubicBezTo>
                      <a:pt x="973" y="1216"/>
                      <a:pt x="973" y="1186"/>
                      <a:pt x="1004" y="1095"/>
                    </a:cubicBezTo>
                    <a:cubicBezTo>
                      <a:pt x="1034" y="1034"/>
                      <a:pt x="1034" y="943"/>
                      <a:pt x="1034" y="821"/>
                    </a:cubicBezTo>
                    <a:cubicBezTo>
                      <a:pt x="1004" y="578"/>
                      <a:pt x="1004" y="213"/>
                      <a:pt x="730" y="61"/>
                    </a:cubicBezTo>
                    <a:cubicBezTo>
                      <a:pt x="669" y="31"/>
                      <a:pt x="578" y="0"/>
                      <a:pt x="517" y="0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842" name="Google Shape;2842;p19"/>
              <p:cNvSpPr/>
              <p:nvPr/>
            </p:nvSpPr>
            <p:spPr>
              <a:xfrm>
                <a:off x="836371" y="3883755"/>
                <a:ext cx="14106" cy="20462"/>
              </a:xfrm>
              <a:custGeom>
                <a:rect b="b" l="l" r="r" t="t"/>
                <a:pathLst>
                  <a:path extrusionOk="0" h="882" w="608">
                    <a:moveTo>
                      <a:pt x="152" y="578"/>
                    </a:moveTo>
                    <a:cubicBezTo>
                      <a:pt x="152" y="593"/>
                      <a:pt x="167" y="600"/>
                      <a:pt x="182" y="608"/>
                    </a:cubicBezTo>
                    <a:lnTo>
                      <a:pt x="182" y="608"/>
                    </a:lnTo>
                    <a:cubicBezTo>
                      <a:pt x="171" y="597"/>
                      <a:pt x="161" y="587"/>
                      <a:pt x="152" y="578"/>
                    </a:cubicBezTo>
                    <a:close/>
                    <a:moveTo>
                      <a:pt x="182" y="608"/>
                    </a:moveTo>
                    <a:cubicBezTo>
                      <a:pt x="192" y="617"/>
                      <a:pt x="202" y="627"/>
                      <a:pt x="213" y="638"/>
                    </a:cubicBezTo>
                    <a:cubicBezTo>
                      <a:pt x="213" y="623"/>
                      <a:pt x="198" y="616"/>
                      <a:pt x="182" y="608"/>
                    </a:cubicBezTo>
                    <a:close/>
                    <a:moveTo>
                      <a:pt x="453" y="785"/>
                    </a:moveTo>
                    <a:cubicBezTo>
                      <a:pt x="435" y="801"/>
                      <a:pt x="415" y="821"/>
                      <a:pt x="395" y="851"/>
                    </a:cubicBezTo>
                    <a:lnTo>
                      <a:pt x="426" y="821"/>
                    </a:lnTo>
                    <a:cubicBezTo>
                      <a:pt x="443" y="821"/>
                      <a:pt x="450" y="802"/>
                      <a:pt x="453" y="785"/>
                    </a:cubicBezTo>
                    <a:close/>
                    <a:moveTo>
                      <a:pt x="304" y="0"/>
                    </a:moveTo>
                    <a:cubicBezTo>
                      <a:pt x="274" y="0"/>
                      <a:pt x="243" y="0"/>
                      <a:pt x="213" y="61"/>
                    </a:cubicBezTo>
                    <a:cubicBezTo>
                      <a:pt x="152" y="61"/>
                      <a:pt x="122" y="91"/>
                      <a:pt x="91" y="122"/>
                    </a:cubicBezTo>
                    <a:cubicBezTo>
                      <a:pt x="61" y="152"/>
                      <a:pt x="0" y="182"/>
                      <a:pt x="0" y="274"/>
                    </a:cubicBezTo>
                    <a:lnTo>
                      <a:pt x="0" y="334"/>
                    </a:lnTo>
                    <a:cubicBezTo>
                      <a:pt x="0" y="395"/>
                      <a:pt x="0" y="426"/>
                      <a:pt x="61" y="456"/>
                    </a:cubicBezTo>
                    <a:cubicBezTo>
                      <a:pt x="61" y="517"/>
                      <a:pt x="91" y="547"/>
                      <a:pt x="122" y="578"/>
                    </a:cubicBezTo>
                    <a:cubicBezTo>
                      <a:pt x="122" y="547"/>
                      <a:pt x="91" y="547"/>
                      <a:pt x="91" y="517"/>
                    </a:cubicBezTo>
                    <a:lnTo>
                      <a:pt x="91" y="517"/>
                    </a:lnTo>
                    <a:cubicBezTo>
                      <a:pt x="109" y="535"/>
                      <a:pt x="128" y="553"/>
                      <a:pt x="152" y="578"/>
                    </a:cubicBezTo>
                    <a:lnTo>
                      <a:pt x="152" y="578"/>
                    </a:lnTo>
                    <a:cubicBezTo>
                      <a:pt x="213" y="608"/>
                      <a:pt x="213" y="638"/>
                      <a:pt x="243" y="638"/>
                    </a:cubicBezTo>
                    <a:cubicBezTo>
                      <a:pt x="264" y="680"/>
                      <a:pt x="271" y="708"/>
                      <a:pt x="283" y="731"/>
                    </a:cubicBezTo>
                    <a:lnTo>
                      <a:pt x="283" y="731"/>
                    </a:lnTo>
                    <a:cubicBezTo>
                      <a:pt x="280" y="730"/>
                      <a:pt x="277" y="730"/>
                      <a:pt x="274" y="730"/>
                    </a:cubicBezTo>
                    <a:lnTo>
                      <a:pt x="274" y="760"/>
                    </a:lnTo>
                    <a:cubicBezTo>
                      <a:pt x="233" y="841"/>
                      <a:pt x="260" y="882"/>
                      <a:pt x="310" y="882"/>
                    </a:cubicBezTo>
                    <a:cubicBezTo>
                      <a:pt x="334" y="882"/>
                      <a:pt x="365" y="871"/>
                      <a:pt x="395" y="851"/>
                    </a:cubicBezTo>
                    <a:lnTo>
                      <a:pt x="456" y="760"/>
                    </a:lnTo>
                    <a:lnTo>
                      <a:pt x="456" y="760"/>
                    </a:lnTo>
                    <a:cubicBezTo>
                      <a:pt x="456" y="760"/>
                      <a:pt x="456" y="772"/>
                      <a:pt x="453" y="785"/>
                    </a:cubicBezTo>
                    <a:lnTo>
                      <a:pt x="453" y="785"/>
                    </a:lnTo>
                    <a:cubicBezTo>
                      <a:pt x="490" y="753"/>
                      <a:pt x="517" y="740"/>
                      <a:pt x="517" y="699"/>
                    </a:cubicBezTo>
                    <a:cubicBezTo>
                      <a:pt x="547" y="669"/>
                      <a:pt x="547" y="608"/>
                      <a:pt x="547" y="578"/>
                    </a:cubicBezTo>
                    <a:cubicBezTo>
                      <a:pt x="547" y="547"/>
                      <a:pt x="578" y="547"/>
                      <a:pt x="578" y="517"/>
                    </a:cubicBezTo>
                    <a:cubicBezTo>
                      <a:pt x="578" y="456"/>
                      <a:pt x="578" y="426"/>
                      <a:pt x="608" y="395"/>
                    </a:cubicBezTo>
                    <a:lnTo>
                      <a:pt x="608" y="365"/>
                    </a:lnTo>
                    <a:lnTo>
                      <a:pt x="608" y="243"/>
                    </a:lnTo>
                    <a:cubicBezTo>
                      <a:pt x="608" y="182"/>
                      <a:pt x="578" y="122"/>
                      <a:pt x="547" y="91"/>
                    </a:cubicBezTo>
                    <a:cubicBezTo>
                      <a:pt x="517" y="91"/>
                      <a:pt x="517" y="61"/>
                      <a:pt x="456" y="61"/>
                    </a:cubicBezTo>
                    <a:cubicBezTo>
                      <a:pt x="426" y="0"/>
                      <a:pt x="365" y="0"/>
                      <a:pt x="304" y="0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843" name="Google Shape;2843;p19"/>
              <p:cNvSpPr/>
              <p:nvPr/>
            </p:nvSpPr>
            <p:spPr>
              <a:xfrm>
                <a:off x="762850" y="3870717"/>
                <a:ext cx="26286" cy="39278"/>
              </a:xfrm>
              <a:custGeom>
                <a:rect b="b" l="l" r="r" t="t"/>
                <a:pathLst>
                  <a:path extrusionOk="0" h="1693" w="1133">
                    <a:moveTo>
                      <a:pt x="299" y="438"/>
                    </a:moveTo>
                    <a:cubicBezTo>
                      <a:pt x="291" y="458"/>
                      <a:pt x="281" y="484"/>
                      <a:pt x="281" y="501"/>
                    </a:cubicBezTo>
                    <a:cubicBezTo>
                      <a:pt x="287" y="481"/>
                      <a:pt x="293" y="460"/>
                      <a:pt x="299" y="438"/>
                    </a:cubicBezTo>
                    <a:close/>
                    <a:moveTo>
                      <a:pt x="732" y="0"/>
                    </a:moveTo>
                    <a:cubicBezTo>
                      <a:pt x="635" y="0"/>
                      <a:pt x="543" y="47"/>
                      <a:pt x="464" y="106"/>
                    </a:cubicBezTo>
                    <a:cubicBezTo>
                      <a:pt x="388" y="207"/>
                      <a:pt x="333" y="329"/>
                      <a:pt x="299" y="438"/>
                    </a:cubicBezTo>
                    <a:lnTo>
                      <a:pt x="299" y="438"/>
                    </a:lnTo>
                    <a:cubicBezTo>
                      <a:pt x="306" y="422"/>
                      <a:pt x="312" y="410"/>
                      <a:pt x="312" y="410"/>
                    </a:cubicBezTo>
                    <a:lnTo>
                      <a:pt x="312" y="410"/>
                    </a:lnTo>
                    <a:cubicBezTo>
                      <a:pt x="281" y="532"/>
                      <a:pt x="251" y="653"/>
                      <a:pt x="221" y="714"/>
                    </a:cubicBezTo>
                    <a:cubicBezTo>
                      <a:pt x="160" y="805"/>
                      <a:pt x="160" y="866"/>
                      <a:pt x="130" y="988"/>
                    </a:cubicBezTo>
                    <a:cubicBezTo>
                      <a:pt x="99" y="1079"/>
                      <a:pt x="99" y="1140"/>
                      <a:pt x="69" y="1261"/>
                    </a:cubicBezTo>
                    <a:cubicBezTo>
                      <a:pt x="38" y="1322"/>
                      <a:pt x="38" y="1444"/>
                      <a:pt x="38" y="1565"/>
                    </a:cubicBezTo>
                    <a:cubicBezTo>
                      <a:pt x="1" y="1640"/>
                      <a:pt x="68" y="1692"/>
                      <a:pt x="139" y="1692"/>
                    </a:cubicBezTo>
                    <a:cubicBezTo>
                      <a:pt x="182" y="1692"/>
                      <a:pt x="228" y="1672"/>
                      <a:pt x="251" y="1626"/>
                    </a:cubicBezTo>
                    <a:cubicBezTo>
                      <a:pt x="312" y="1565"/>
                      <a:pt x="403" y="1444"/>
                      <a:pt x="464" y="1383"/>
                    </a:cubicBezTo>
                    <a:cubicBezTo>
                      <a:pt x="464" y="1383"/>
                      <a:pt x="464" y="1322"/>
                      <a:pt x="525" y="1322"/>
                    </a:cubicBezTo>
                    <a:cubicBezTo>
                      <a:pt x="525" y="1292"/>
                      <a:pt x="555" y="1292"/>
                      <a:pt x="555" y="1261"/>
                    </a:cubicBezTo>
                    <a:lnTo>
                      <a:pt x="677" y="1140"/>
                    </a:lnTo>
                    <a:cubicBezTo>
                      <a:pt x="737" y="1079"/>
                      <a:pt x="859" y="957"/>
                      <a:pt x="920" y="836"/>
                    </a:cubicBezTo>
                    <a:cubicBezTo>
                      <a:pt x="981" y="805"/>
                      <a:pt x="1011" y="775"/>
                      <a:pt x="1011" y="684"/>
                    </a:cubicBezTo>
                    <a:cubicBezTo>
                      <a:pt x="1072" y="562"/>
                      <a:pt x="1133" y="501"/>
                      <a:pt x="1133" y="380"/>
                    </a:cubicBezTo>
                    <a:cubicBezTo>
                      <a:pt x="1133" y="228"/>
                      <a:pt x="1011" y="76"/>
                      <a:pt x="889" y="45"/>
                    </a:cubicBezTo>
                    <a:cubicBezTo>
                      <a:pt x="836" y="14"/>
                      <a:pt x="783" y="0"/>
                      <a:pt x="732" y="0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844" name="Google Shape;2844;p19"/>
              <p:cNvSpPr/>
              <p:nvPr/>
            </p:nvSpPr>
            <p:spPr>
              <a:xfrm>
                <a:off x="748930" y="3852017"/>
                <a:ext cx="19766" cy="20764"/>
              </a:xfrm>
              <a:custGeom>
                <a:rect b="b" l="l" r="r" t="t"/>
                <a:pathLst>
                  <a:path extrusionOk="0" h="895" w="852">
                    <a:moveTo>
                      <a:pt x="91" y="547"/>
                    </a:moveTo>
                    <a:cubicBezTo>
                      <a:pt x="61" y="547"/>
                      <a:pt x="61" y="578"/>
                      <a:pt x="61" y="578"/>
                    </a:cubicBezTo>
                    <a:lnTo>
                      <a:pt x="91" y="547"/>
                    </a:lnTo>
                    <a:close/>
                    <a:moveTo>
                      <a:pt x="547" y="0"/>
                    </a:moveTo>
                    <a:cubicBezTo>
                      <a:pt x="517" y="0"/>
                      <a:pt x="456" y="31"/>
                      <a:pt x="426" y="91"/>
                    </a:cubicBezTo>
                    <a:cubicBezTo>
                      <a:pt x="395" y="122"/>
                      <a:pt x="395" y="152"/>
                      <a:pt x="365" y="183"/>
                    </a:cubicBezTo>
                    <a:cubicBezTo>
                      <a:pt x="365" y="183"/>
                      <a:pt x="365" y="231"/>
                      <a:pt x="322" y="241"/>
                    </a:cubicBezTo>
                    <a:lnTo>
                      <a:pt x="322" y="241"/>
                    </a:lnTo>
                    <a:cubicBezTo>
                      <a:pt x="335" y="214"/>
                      <a:pt x="349" y="184"/>
                      <a:pt x="365" y="152"/>
                    </a:cubicBezTo>
                    <a:lnTo>
                      <a:pt x="365" y="152"/>
                    </a:lnTo>
                    <a:cubicBezTo>
                      <a:pt x="304" y="183"/>
                      <a:pt x="304" y="183"/>
                      <a:pt x="304" y="243"/>
                    </a:cubicBezTo>
                    <a:cubicBezTo>
                      <a:pt x="311" y="243"/>
                      <a:pt x="317" y="243"/>
                      <a:pt x="322" y="241"/>
                    </a:cubicBezTo>
                    <a:lnTo>
                      <a:pt x="322" y="241"/>
                    </a:lnTo>
                    <a:cubicBezTo>
                      <a:pt x="286" y="319"/>
                      <a:pt x="258" y="381"/>
                      <a:pt x="213" y="426"/>
                    </a:cubicBezTo>
                    <a:lnTo>
                      <a:pt x="243" y="395"/>
                    </a:lnTo>
                    <a:lnTo>
                      <a:pt x="243" y="395"/>
                    </a:lnTo>
                    <a:cubicBezTo>
                      <a:pt x="213" y="456"/>
                      <a:pt x="122" y="547"/>
                      <a:pt x="61" y="578"/>
                    </a:cubicBezTo>
                    <a:cubicBezTo>
                      <a:pt x="0" y="608"/>
                      <a:pt x="0" y="608"/>
                      <a:pt x="0" y="639"/>
                    </a:cubicBezTo>
                    <a:cubicBezTo>
                      <a:pt x="0" y="699"/>
                      <a:pt x="0" y="730"/>
                      <a:pt x="61" y="760"/>
                    </a:cubicBezTo>
                    <a:cubicBezTo>
                      <a:pt x="61" y="791"/>
                      <a:pt x="91" y="791"/>
                      <a:pt x="122" y="851"/>
                    </a:cubicBezTo>
                    <a:cubicBezTo>
                      <a:pt x="100" y="873"/>
                      <a:pt x="139" y="894"/>
                      <a:pt x="175" y="894"/>
                    </a:cubicBezTo>
                    <a:cubicBezTo>
                      <a:pt x="190" y="894"/>
                      <a:pt x="204" y="891"/>
                      <a:pt x="213" y="882"/>
                    </a:cubicBezTo>
                    <a:cubicBezTo>
                      <a:pt x="243" y="882"/>
                      <a:pt x="274" y="851"/>
                      <a:pt x="334" y="851"/>
                    </a:cubicBezTo>
                    <a:cubicBezTo>
                      <a:pt x="365" y="851"/>
                      <a:pt x="365" y="791"/>
                      <a:pt x="395" y="791"/>
                    </a:cubicBezTo>
                    <a:cubicBezTo>
                      <a:pt x="426" y="760"/>
                      <a:pt x="517" y="730"/>
                      <a:pt x="547" y="699"/>
                    </a:cubicBezTo>
                    <a:lnTo>
                      <a:pt x="790" y="456"/>
                    </a:lnTo>
                    <a:cubicBezTo>
                      <a:pt x="821" y="426"/>
                      <a:pt x="821" y="395"/>
                      <a:pt x="851" y="335"/>
                    </a:cubicBezTo>
                    <a:lnTo>
                      <a:pt x="851" y="183"/>
                    </a:lnTo>
                    <a:cubicBezTo>
                      <a:pt x="821" y="122"/>
                      <a:pt x="790" y="91"/>
                      <a:pt x="730" y="31"/>
                    </a:cubicBezTo>
                    <a:cubicBezTo>
                      <a:pt x="669" y="0"/>
                      <a:pt x="578" y="0"/>
                      <a:pt x="547" y="0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845" name="Google Shape;2845;p19"/>
              <p:cNvSpPr/>
              <p:nvPr/>
            </p:nvSpPr>
            <p:spPr>
              <a:xfrm>
                <a:off x="750322" y="3828029"/>
                <a:ext cx="14129" cy="14894"/>
              </a:xfrm>
              <a:custGeom>
                <a:rect b="b" l="l" r="r" t="t"/>
                <a:pathLst>
                  <a:path extrusionOk="0" h="642" w="609">
                    <a:moveTo>
                      <a:pt x="214" y="122"/>
                    </a:moveTo>
                    <a:cubicBezTo>
                      <a:pt x="203" y="133"/>
                      <a:pt x="193" y="149"/>
                      <a:pt x="183" y="169"/>
                    </a:cubicBezTo>
                    <a:lnTo>
                      <a:pt x="183" y="169"/>
                    </a:lnTo>
                    <a:lnTo>
                      <a:pt x="183" y="153"/>
                    </a:lnTo>
                    <a:cubicBezTo>
                      <a:pt x="183" y="153"/>
                      <a:pt x="183" y="122"/>
                      <a:pt x="214" y="122"/>
                    </a:cubicBezTo>
                    <a:close/>
                    <a:moveTo>
                      <a:pt x="305" y="1"/>
                    </a:moveTo>
                    <a:cubicBezTo>
                      <a:pt x="305" y="1"/>
                      <a:pt x="274" y="62"/>
                      <a:pt x="214" y="62"/>
                    </a:cubicBezTo>
                    <a:lnTo>
                      <a:pt x="183" y="92"/>
                    </a:lnTo>
                    <a:cubicBezTo>
                      <a:pt x="153" y="92"/>
                      <a:pt x="153" y="122"/>
                      <a:pt x="122" y="183"/>
                    </a:cubicBezTo>
                    <a:cubicBezTo>
                      <a:pt x="62" y="214"/>
                      <a:pt x="62" y="214"/>
                      <a:pt x="62" y="244"/>
                    </a:cubicBezTo>
                    <a:lnTo>
                      <a:pt x="62" y="305"/>
                    </a:lnTo>
                    <a:cubicBezTo>
                      <a:pt x="62" y="316"/>
                      <a:pt x="62" y="326"/>
                      <a:pt x="62" y="335"/>
                    </a:cubicBezTo>
                    <a:lnTo>
                      <a:pt x="62" y="335"/>
                    </a:lnTo>
                    <a:lnTo>
                      <a:pt x="31" y="366"/>
                    </a:lnTo>
                    <a:cubicBezTo>
                      <a:pt x="31" y="396"/>
                      <a:pt x="1" y="396"/>
                      <a:pt x="1" y="426"/>
                    </a:cubicBezTo>
                    <a:lnTo>
                      <a:pt x="1" y="518"/>
                    </a:lnTo>
                    <a:cubicBezTo>
                      <a:pt x="1" y="518"/>
                      <a:pt x="1" y="548"/>
                      <a:pt x="31" y="548"/>
                    </a:cubicBezTo>
                    <a:cubicBezTo>
                      <a:pt x="31" y="578"/>
                      <a:pt x="62" y="578"/>
                      <a:pt x="62" y="578"/>
                    </a:cubicBezTo>
                    <a:lnTo>
                      <a:pt x="122" y="609"/>
                    </a:lnTo>
                    <a:lnTo>
                      <a:pt x="214" y="609"/>
                    </a:lnTo>
                    <a:cubicBezTo>
                      <a:pt x="237" y="632"/>
                      <a:pt x="251" y="642"/>
                      <a:pt x="262" y="642"/>
                    </a:cubicBezTo>
                    <a:cubicBezTo>
                      <a:pt x="279" y="642"/>
                      <a:pt x="286" y="616"/>
                      <a:pt x="305" y="578"/>
                    </a:cubicBezTo>
                    <a:lnTo>
                      <a:pt x="305" y="578"/>
                    </a:lnTo>
                    <a:cubicBezTo>
                      <a:pt x="290" y="609"/>
                      <a:pt x="290" y="624"/>
                      <a:pt x="293" y="624"/>
                    </a:cubicBezTo>
                    <a:cubicBezTo>
                      <a:pt x="297" y="624"/>
                      <a:pt x="305" y="609"/>
                      <a:pt x="305" y="578"/>
                    </a:cubicBezTo>
                    <a:lnTo>
                      <a:pt x="305" y="578"/>
                    </a:lnTo>
                    <a:cubicBezTo>
                      <a:pt x="305" y="578"/>
                      <a:pt x="305" y="578"/>
                      <a:pt x="305" y="578"/>
                    </a:cubicBezTo>
                    <a:cubicBezTo>
                      <a:pt x="305" y="578"/>
                      <a:pt x="335" y="548"/>
                      <a:pt x="426" y="518"/>
                    </a:cubicBezTo>
                    <a:cubicBezTo>
                      <a:pt x="457" y="518"/>
                      <a:pt x="457" y="487"/>
                      <a:pt x="487" y="487"/>
                    </a:cubicBezTo>
                    <a:lnTo>
                      <a:pt x="518" y="426"/>
                    </a:lnTo>
                    <a:lnTo>
                      <a:pt x="518" y="426"/>
                    </a:lnTo>
                    <a:cubicBezTo>
                      <a:pt x="518" y="426"/>
                      <a:pt x="487" y="426"/>
                      <a:pt x="487" y="457"/>
                    </a:cubicBezTo>
                    <a:lnTo>
                      <a:pt x="457" y="457"/>
                    </a:lnTo>
                    <a:lnTo>
                      <a:pt x="487" y="426"/>
                    </a:lnTo>
                    <a:lnTo>
                      <a:pt x="518" y="426"/>
                    </a:lnTo>
                    <a:lnTo>
                      <a:pt x="578" y="396"/>
                    </a:lnTo>
                    <a:cubicBezTo>
                      <a:pt x="578" y="396"/>
                      <a:pt x="578" y="366"/>
                      <a:pt x="609" y="305"/>
                    </a:cubicBezTo>
                    <a:lnTo>
                      <a:pt x="609" y="244"/>
                    </a:lnTo>
                    <a:lnTo>
                      <a:pt x="609" y="183"/>
                    </a:lnTo>
                    <a:cubicBezTo>
                      <a:pt x="609" y="122"/>
                      <a:pt x="609" y="122"/>
                      <a:pt x="578" y="122"/>
                    </a:cubicBezTo>
                    <a:cubicBezTo>
                      <a:pt x="518" y="62"/>
                      <a:pt x="457" y="1"/>
                      <a:pt x="366" y="1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846" name="Google Shape;2846;p19"/>
              <p:cNvSpPr/>
              <p:nvPr/>
            </p:nvSpPr>
            <p:spPr>
              <a:xfrm>
                <a:off x="788417" y="3853433"/>
                <a:ext cx="14825" cy="15521"/>
              </a:xfrm>
              <a:custGeom>
                <a:rect b="b" l="l" r="r" t="t"/>
                <a:pathLst>
                  <a:path extrusionOk="0" h="669" w="639">
                    <a:moveTo>
                      <a:pt x="517" y="517"/>
                    </a:moveTo>
                    <a:cubicBezTo>
                      <a:pt x="517" y="517"/>
                      <a:pt x="504" y="517"/>
                      <a:pt x="487" y="541"/>
                    </a:cubicBezTo>
                    <a:lnTo>
                      <a:pt x="487" y="541"/>
                    </a:lnTo>
                    <a:cubicBezTo>
                      <a:pt x="488" y="539"/>
                      <a:pt x="488" y="537"/>
                      <a:pt x="489" y="535"/>
                    </a:cubicBezTo>
                    <a:lnTo>
                      <a:pt x="489" y="535"/>
                    </a:lnTo>
                    <a:cubicBezTo>
                      <a:pt x="496" y="523"/>
                      <a:pt x="503" y="517"/>
                      <a:pt x="517" y="517"/>
                    </a:cubicBezTo>
                    <a:close/>
                    <a:moveTo>
                      <a:pt x="456" y="608"/>
                    </a:moveTo>
                    <a:lnTo>
                      <a:pt x="456" y="638"/>
                    </a:lnTo>
                    <a:cubicBezTo>
                      <a:pt x="456" y="608"/>
                      <a:pt x="487" y="608"/>
                      <a:pt x="456" y="608"/>
                    </a:cubicBezTo>
                    <a:close/>
                    <a:moveTo>
                      <a:pt x="335" y="0"/>
                    </a:moveTo>
                    <a:cubicBezTo>
                      <a:pt x="243" y="0"/>
                      <a:pt x="213" y="0"/>
                      <a:pt x="183" y="30"/>
                    </a:cubicBezTo>
                    <a:lnTo>
                      <a:pt x="91" y="61"/>
                    </a:lnTo>
                    <a:lnTo>
                      <a:pt x="61" y="152"/>
                    </a:lnTo>
                    <a:cubicBezTo>
                      <a:pt x="61" y="182"/>
                      <a:pt x="31" y="182"/>
                      <a:pt x="31" y="213"/>
                    </a:cubicBezTo>
                    <a:cubicBezTo>
                      <a:pt x="0" y="243"/>
                      <a:pt x="0" y="304"/>
                      <a:pt x="0" y="334"/>
                    </a:cubicBezTo>
                    <a:lnTo>
                      <a:pt x="0" y="456"/>
                    </a:lnTo>
                    <a:cubicBezTo>
                      <a:pt x="0" y="486"/>
                      <a:pt x="31" y="517"/>
                      <a:pt x="31" y="547"/>
                    </a:cubicBezTo>
                    <a:cubicBezTo>
                      <a:pt x="61" y="608"/>
                      <a:pt x="61" y="638"/>
                      <a:pt x="91" y="638"/>
                    </a:cubicBezTo>
                    <a:lnTo>
                      <a:pt x="122" y="669"/>
                    </a:lnTo>
                    <a:lnTo>
                      <a:pt x="335" y="669"/>
                    </a:lnTo>
                    <a:cubicBezTo>
                      <a:pt x="430" y="645"/>
                      <a:pt x="451" y="621"/>
                      <a:pt x="455" y="612"/>
                    </a:cubicBezTo>
                    <a:lnTo>
                      <a:pt x="455" y="612"/>
                    </a:lnTo>
                    <a:cubicBezTo>
                      <a:pt x="456" y="610"/>
                      <a:pt x="456" y="608"/>
                      <a:pt x="456" y="608"/>
                    </a:cubicBezTo>
                    <a:lnTo>
                      <a:pt x="456" y="608"/>
                    </a:lnTo>
                    <a:cubicBezTo>
                      <a:pt x="456" y="608"/>
                      <a:pt x="456" y="608"/>
                      <a:pt x="456" y="608"/>
                    </a:cubicBezTo>
                    <a:cubicBezTo>
                      <a:pt x="517" y="608"/>
                      <a:pt x="547" y="547"/>
                      <a:pt x="547" y="517"/>
                    </a:cubicBezTo>
                    <a:lnTo>
                      <a:pt x="547" y="517"/>
                    </a:lnTo>
                    <a:lnTo>
                      <a:pt x="578" y="486"/>
                    </a:lnTo>
                    <a:lnTo>
                      <a:pt x="578" y="486"/>
                    </a:lnTo>
                    <a:cubicBezTo>
                      <a:pt x="593" y="479"/>
                      <a:pt x="608" y="471"/>
                      <a:pt x="608" y="456"/>
                    </a:cubicBezTo>
                    <a:lnTo>
                      <a:pt x="608" y="456"/>
                    </a:lnTo>
                    <a:lnTo>
                      <a:pt x="608" y="456"/>
                    </a:lnTo>
                    <a:cubicBezTo>
                      <a:pt x="608" y="395"/>
                      <a:pt x="638" y="395"/>
                      <a:pt x="638" y="365"/>
                    </a:cubicBezTo>
                    <a:lnTo>
                      <a:pt x="638" y="213"/>
                    </a:lnTo>
                    <a:cubicBezTo>
                      <a:pt x="608" y="152"/>
                      <a:pt x="547" y="61"/>
                      <a:pt x="487" y="30"/>
                    </a:cubicBezTo>
                    <a:cubicBezTo>
                      <a:pt x="456" y="0"/>
                      <a:pt x="365" y="0"/>
                      <a:pt x="335" y="0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  <p:grpSp>
          <p:nvGrpSpPr>
            <p:cNvPr id="2847" name="Google Shape;2847;p19"/>
            <p:cNvGrpSpPr/>
            <p:nvPr/>
          </p:nvGrpSpPr>
          <p:grpSpPr>
            <a:xfrm>
              <a:off x="1016171" y="3799121"/>
              <a:ext cx="214414" cy="73358"/>
              <a:chOff x="1016171" y="3799121"/>
              <a:chExt cx="214414" cy="73358"/>
            </a:xfrm>
          </p:grpSpPr>
          <p:sp>
            <p:nvSpPr>
              <p:cNvPr id="2848" name="Google Shape;2848;p19"/>
              <p:cNvSpPr/>
              <p:nvPr/>
            </p:nvSpPr>
            <p:spPr>
              <a:xfrm>
                <a:off x="1024639" y="3851020"/>
                <a:ext cx="19070" cy="21460"/>
              </a:xfrm>
              <a:custGeom>
                <a:rect b="b" l="l" r="r" t="t"/>
                <a:pathLst>
                  <a:path extrusionOk="0" h="925" w="822">
                    <a:moveTo>
                      <a:pt x="432" y="0"/>
                    </a:moveTo>
                    <a:cubicBezTo>
                      <a:pt x="406" y="0"/>
                      <a:pt x="383" y="4"/>
                      <a:pt x="365" y="13"/>
                    </a:cubicBezTo>
                    <a:cubicBezTo>
                      <a:pt x="335" y="13"/>
                      <a:pt x="305" y="43"/>
                      <a:pt x="305" y="43"/>
                    </a:cubicBezTo>
                    <a:cubicBezTo>
                      <a:pt x="244" y="104"/>
                      <a:pt x="183" y="134"/>
                      <a:pt x="183" y="165"/>
                    </a:cubicBezTo>
                    <a:cubicBezTo>
                      <a:pt x="183" y="134"/>
                      <a:pt x="214" y="134"/>
                      <a:pt x="214" y="104"/>
                    </a:cubicBezTo>
                    <a:lnTo>
                      <a:pt x="214" y="104"/>
                    </a:lnTo>
                    <a:lnTo>
                      <a:pt x="153" y="165"/>
                    </a:lnTo>
                    <a:cubicBezTo>
                      <a:pt x="92" y="256"/>
                      <a:pt x="92" y="286"/>
                      <a:pt x="92" y="347"/>
                    </a:cubicBezTo>
                    <a:lnTo>
                      <a:pt x="92" y="286"/>
                    </a:lnTo>
                    <a:cubicBezTo>
                      <a:pt x="92" y="347"/>
                      <a:pt x="62" y="438"/>
                      <a:pt x="62" y="499"/>
                    </a:cubicBezTo>
                    <a:cubicBezTo>
                      <a:pt x="31" y="590"/>
                      <a:pt x="31" y="651"/>
                      <a:pt x="1" y="742"/>
                    </a:cubicBezTo>
                    <a:cubicBezTo>
                      <a:pt x="1" y="773"/>
                      <a:pt x="1" y="864"/>
                      <a:pt x="31" y="894"/>
                    </a:cubicBezTo>
                    <a:cubicBezTo>
                      <a:pt x="153" y="925"/>
                      <a:pt x="214" y="925"/>
                      <a:pt x="244" y="925"/>
                    </a:cubicBezTo>
                    <a:cubicBezTo>
                      <a:pt x="335" y="894"/>
                      <a:pt x="457" y="864"/>
                      <a:pt x="517" y="803"/>
                    </a:cubicBezTo>
                    <a:cubicBezTo>
                      <a:pt x="548" y="773"/>
                      <a:pt x="609" y="773"/>
                      <a:pt x="639" y="742"/>
                    </a:cubicBezTo>
                    <a:cubicBezTo>
                      <a:pt x="639" y="742"/>
                      <a:pt x="669" y="742"/>
                      <a:pt x="669" y="712"/>
                    </a:cubicBezTo>
                    <a:cubicBezTo>
                      <a:pt x="700" y="712"/>
                      <a:pt x="761" y="651"/>
                      <a:pt x="761" y="621"/>
                    </a:cubicBezTo>
                    <a:cubicBezTo>
                      <a:pt x="761" y="590"/>
                      <a:pt x="791" y="590"/>
                      <a:pt x="791" y="560"/>
                    </a:cubicBezTo>
                    <a:cubicBezTo>
                      <a:pt x="821" y="499"/>
                      <a:pt x="821" y="469"/>
                      <a:pt x="821" y="408"/>
                    </a:cubicBezTo>
                    <a:lnTo>
                      <a:pt x="821" y="256"/>
                    </a:lnTo>
                    <a:cubicBezTo>
                      <a:pt x="821" y="195"/>
                      <a:pt x="791" y="165"/>
                      <a:pt x="761" y="134"/>
                    </a:cubicBezTo>
                    <a:cubicBezTo>
                      <a:pt x="700" y="104"/>
                      <a:pt x="669" y="43"/>
                      <a:pt x="639" y="43"/>
                    </a:cubicBezTo>
                    <a:cubicBezTo>
                      <a:pt x="575" y="22"/>
                      <a:pt x="495" y="0"/>
                      <a:pt x="432" y="0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849" name="Google Shape;2849;p19"/>
              <p:cNvSpPr/>
              <p:nvPr/>
            </p:nvSpPr>
            <p:spPr>
              <a:xfrm>
                <a:off x="1016171" y="3840719"/>
                <a:ext cx="14129" cy="19418"/>
              </a:xfrm>
              <a:custGeom>
                <a:rect b="b" l="l" r="r" t="t"/>
                <a:pathLst>
                  <a:path extrusionOk="0" h="837" w="609">
                    <a:moveTo>
                      <a:pt x="275" y="1"/>
                    </a:moveTo>
                    <a:cubicBezTo>
                      <a:pt x="214" y="31"/>
                      <a:pt x="123" y="92"/>
                      <a:pt x="123" y="123"/>
                    </a:cubicBezTo>
                    <a:cubicBezTo>
                      <a:pt x="123" y="153"/>
                      <a:pt x="92" y="183"/>
                      <a:pt x="92" y="183"/>
                    </a:cubicBezTo>
                    <a:lnTo>
                      <a:pt x="92" y="305"/>
                    </a:lnTo>
                    <a:cubicBezTo>
                      <a:pt x="92" y="396"/>
                      <a:pt x="62" y="426"/>
                      <a:pt x="62" y="487"/>
                    </a:cubicBezTo>
                    <a:cubicBezTo>
                      <a:pt x="62" y="548"/>
                      <a:pt x="62" y="578"/>
                      <a:pt x="1" y="578"/>
                    </a:cubicBezTo>
                    <a:lnTo>
                      <a:pt x="1" y="609"/>
                    </a:lnTo>
                    <a:lnTo>
                      <a:pt x="1" y="639"/>
                    </a:lnTo>
                    <a:lnTo>
                      <a:pt x="1" y="730"/>
                    </a:lnTo>
                    <a:cubicBezTo>
                      <a:pt x="1" y="761"/>
                      <a:pt x="1" y="761"/>
                      <a:pt x="62" y="791"/>
                    </a:cubicBezTo>
                    <a:cubicBezTo>
                      <a:pt x="62" y="822"/>
                      <a:pt x="69" y="837"/>
                      <a:pt x="81" y="837"/>
                    </a:cubicBezTo>
                    <a:cubicBezTo>
                      <a:pt x="92" y="837"/>
                      <a:pt x="107" y="822"/>
                      <a:pt x="123" y="791"/>
                    </a:cubicBezTo>
                    <a:cubicBezTo>
                      <a:pt x="214" y="761"/>
                      <a:pt x="275" y="700"/>
                      <a:pt x="366" y="639"/>
                    </a:cubicBezTo>
                    <a:cubicBezTo>
                      <a:pt x="396" y="609"/>
                      <a:pt x="427" y="609"/>
                      <a:pt x="457" y="578"/>
                    </a:cubicBezTo>
                    <a:cubicBezTo>
                      <a:pt x="518" y="548"/>
                      <a:pt x="579" y="487"/>
                      <a:pt x="579" y="426"/>
                    </a:cubicBezTo>
                    <a:cubicBezTo>
                      <a:pt x="609" y="396"/>
                      <a:pt x="609" y="335"/>
                      <a:pt x="609" y="305"/>
                    </a:cubicBezTo>
                    <a:lnTo>
                      <a:pt x="609" y="183"/>
                    </a:lnTo>
                    <a:cubicBezTo>
                      <a:pt x="609" y="123"/>
                      <a:pt x="548" y="31"/>
                      <a:pt x="518" y="31"/>
                    </a:cubicBezTo>
                    <a:cubicBezTo>
                      <a:pt x="427" y="1"/>
                      <a:pt x="366" y="1"/>
                      <a:pt x="275" y="1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850" name="Google Shape;2850;p19"/>
              <p:cNvSpPr/>
              <p:nvPr/>
            </p:nvSpPr>
            <p:spPr>
              <a:xfrm>
                <a:off x="1039464" y="3827333"/>
                <a:ext cx="14106" cy="17307"/>
              </a:xfrm>
              <a:custGeom>
                <a:rect b="b" l="l" r="r" t="t"/>
                <a:pathLst>
                  <a:path extrusionOk="0" h="746" w="608">
                    <a:moveTo>
                      <a:pt x="30" y="426"/>
                    </a:moveTo>
                    <a:cubicBezTo>
                      <a:pt x="30" y="433"/>
                      <a:pt x="32" y="442"/>
                      <a:pt x="35" y="451"/>
                    </a:cubicBezTo>
                    <a:lnTo>
                      <a:pt x="35" y="451"/>
                    </a:lnTo>
                    <a:cubicBezTo>
                      <a:pt x="34" y="453"/>
                      <a:pt x="32" y="455"/>
                      <a:pt x="30" y="456"/>
                    </a:cubicBezTo>
                    <a:lnTo>
                      <a:pt x="30" y="426"/>
                    </a:lnTo>
                    <a:close/>
                    <a:moveTo>
                      <a:pt x="213" y="0"/>
                    </a:moveTo>
                    <a:lnTo>
                      <a:pt x="152" y="61"/>
                    </a:lnTo>
                    <a:cubicBezTo>
                      <a:pt x="152" y="61"/>
                      <a:pt x="122" y="92"/>
                      <a:pt x="61" y="92"/>
                    </a:cubicBezTo>
                    <a:lnTo>
                      <a:pt x="30" y="152"/>
                    </a:lnTo>
                    <a:cubicBezTo>
                      <a:pt x="30" y="213"/>
                      <a:pt x="30" y="213"/>
                      <a:pt x="0" y="244"/>
                    </a:cubicBezTo>
                    <a:lnTo>
                      <a:pt x="0" y="365"/>
                    </a:lnTo>
                    <a:lnTo>
                      <a:pt x="0" y="396"/>
                    </a:lnTo>
                    <a:cubicBezTo>
                      <a:pt x="0" y="426"/>
                      <a:pt x="0" y="517"/>
                      <a:pt x="30" y="548"/>
                    </a:cubicBezTo>
                    <a:cubicBezTo>
                      <a:pt x="30" y="578"/>
                      <a:pt x="61" y="608"/>
                      <a:pt x="122" y="608"/>
                    </a:cubicBezTo>
                    <a:cubicBezTo>
                      <a:pt x="143" y="713"/>
                      <a:pt x="164" y="746"/>
                      <a:pt x="175" y="746"/>
                    </a:cubicBezTo>
                    <a:cubicBezTo>
                      <a:pt x="180" y="746"/>
                      <a:pt x="182" y="739"/>
                      <a:pt x="182" y="730"/>
                    </a:cubicBezTo>
                    <a:cubicBezTo>
                      <a:pt x="198" y="730"/>
                      <a:pt x="220" y="722"/>
                      <a:pt x="243" y="715"/>
                    </a:cubicBezTo>
                    <a:lnTo>
                      <a:pt x="243" y="715"/>
                    </a:lnTo>
                    <a:cubicBezTo>
                      <a:pt x="251" y="719"/>
                      <a:pt x="261" y="724"/>
                      <a:pt x="274" y="730"/>
                    </a:cubicBezTo>
                    <a:lnTo>
                      <a:pt x="365" y="730"/>
                    </a:lnTo>
                    <a:cubicBezTo>
                      <a:pt x="426" y="730"/>
                      <a:pt x="426" y="730"/>
                      <a:pt x="456" y="700"/>
                    </a:cubicBezTo>
                    <a:cubicBezTo>
                      <a:pt x="486" y="700"/>
                      <a:pt x="517" y="669"/>
                      <a:pt x="517" y="608"/>
                    </a:cubicBezTo>
                    <a:lnTo>
                      <a:pt x="517" y="608"/>
                    </a:lnTo>
                    <a:lnTo>
                      <a:pt x="486" y="669"/>
                    </a:lnTo>
                    <a:cubicBezTo>
                      <a:pt x="456" y="669"/>
                      <a:pt x="456" y="669"/>
                      <a:pt x="426" y="700"/>
                    </a:cubicBezTo>
                    <a:lnTo>
                      <a:pt x="274" y="700"/>
                    </a:lnTo>
                    <a:cubicBezTo>
                      <a:pt x="213" y="700"/>
                      <a:pt x="213" y="700"/>
                      <a:pt x="182" y="669"/>
                    </a:cubicBezTo>
                    <a:cubicBezTo>
                      <a:pt x="175" y="669"/>
                      <a:pt x="170" y="666"/>
                      <a:pt x="165" y="660"/>
                    </a:cubicBezTo>
                    <a:lnTo>
                      <a:pt x="165" y="660"/>
                    </a:lnTo>
                    <a:cubicBezTo>
                      <a:pt x="181" y="669"/>
                      <a:pt x="197" y="669"/>
                      <a:pt x="213" y="669"/>
                    </a:cubicBezTo>
                    <a:lnTo>
                      <a:pt x="334" y="669"/>
                    </a:lnTo>
                    <a:cubicBezTo>
                      <a:pt x="365" y="669"/>
                      <a:pt x="426" y="669"/>
                      <a:pt x="456" y="608"/>
                    </a:cubicBezTo>
                    <a:lnTo>
                      <a:pt x="578" y="517"/>
                    </a:lnTo>
                    <a:cubicBezTo>
                      <a:pt x="578" y="456"/>
                      <a:pt x="608" y="426"/>
                      <a:pt x="608" y="396"/>
                    </a:cubicBezTo>
                    <a:lnTo>
                      <a:pt x="608" y="304"/>
                    </a:lnTo>
                    <a:lnTo>
                      <a:pt x="608" y="244"/>
                    </a:lnTo>
                    <a:lnTo>
                      <a:pt x="578" y="152"/>
                    </a:lnTo>
                    <a:lnTo>
                      <a:pt x="517" y="92"/>
                    </a:lnTo>
                    <a:lnTo>
                      <a:pt x="456" y="61"/>
                    </a:lnTo>
                    <a:lnTo>
                      <a:pt x="365" y="0"/>
                    </a:ln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851" name="Google Shape;2851;p19"/>
              <p:cNvSpPr/>
              <p:nvPr/>
            </p:nvSpPr>
            <p:spPr>
              <a:xfrm>
                <a:off x="1086699" y="3832970"/>
                <a:ext cx="24012" cy="27863"/>
              </a:xfrm>
              <a:custGeom>
                <a:rect b="b" l="l" r="r" t="t"/>
                <a:pathLst>
                  <a:path extrusionOk="0" h="1201" w="1035">
                    <a:moveTo>
                      <a:pt x="396" y="1"/>
                    </a:moveTo>
                    <a:cubicBezTo>
                      <a:pt x="365" y="1"/>
                      <a:pt x="305" y="31"/>
                      <a:pt x="274" y="31"/>
                    </a:cubicBezTo>
                    <a:cubicBezTo>
                      <a:pt x="213" y="61"/>
                      <a:pt x="153" y="153"/>
                      <a:pt x="92" y="213"/>
                    </a:cubicBezTo>
                    <a:cubicBezTo>
                      <a:pt x="92" y="274"/>
                      <a:pt x="61" y="305"/>
                      <a:pt x="61" y="335"/>
                    </a:cubicBezTo>
                    <a:cubicBezTo>
                      <a:pt x="1" y="426"/>
                      <a:pt x="1" y="457"/>
                      <a:pt x="61" y="517"/>
                    </a:cubicBezTo>
                    <a:lnTo>
                      <a:pt x="61" y="609"/>
                    </a:lnTo>
                    <a:cubicBezTo>
                      <a:pt x="61" y="639"/>
                      <a:pt x="92" y="730"/>
                      <a:pt x="92" y="760"/>
                    </a:cubicBezTo>
                    <a:cubicBezTo>
                      <a:pt x="92" y="791"/>
                      <a:pt x="122" y="821"/>
                      <a:pt x="122" y="821"/>
                    </a:cubicBezTo>
                    <a:cubicBezTo>
                      <a:pt x="153" y="852"/>
                      <a:pt x="153" y="912"/>
                      <a:pt x="153" y="912"/>
                    </a:cubicBezTo>
                    <a:lnTo>
                      <a:pt x="244" y="981"/>
                    </a:lnTo>
                    <a:lnTo>
                      <a:pt x="244" y="981"/>
                    </a:lnTo>
                    <a:cubicBezTo>
                      <a:pt x="249" y="1013"/>
                      <a:pt x="274" y="1064"/>
                      <a:pt x="274" y="1064"/>
                    </a:cubicBezTo>
                    <a:cubicBezTo>
                      <a:pt x="345" y="1153"/>
                      <a:pt x="426" y="1200"/>
                      <a:pt x="488" y="1200"/>
                    </a:cubicBezTo>
                    <a:cubicBezTo>
                      <a:pt x="532" y="1200"/>
                      <a:pt x="565" y="1176"/>
                      <a:pt x="578" y="1125"/>
                    </a:cubicBezTo>
                    <a:cubicBezTo>
                      <a:pt x="578" y="1114"/>
                      <a:pt x="582" y="1103"/>
                      <a:pt x="587" y="1094"/>
                    </a:cubicBezTo>
                    <a:lnTo>
                      <a:pt x="587" y="1094"/>
                    </a:lnTo>
                    <a:cubicBezTo>
                      <a:pt x="609" y="1089"/>
                      <a:pt x="615" y="1064"/>
                      <a:pt x="669" y="1064"/>
                    </a:cubicBezTo>
                    <a:lnTo>
                      <a:pt x="760" y="943"/>
                    </a:lnTo>
                    <a:lnTo>
                      <a:pt x="760" y="943"/>
                    </a:lnTo>
                    <a:cubicBezTo>
                      <a:pt x="760" y="973"/>
                      <a:pt x="730" y="973"/>
                      <a:pt x="730" y="1034"/>
                    </a:cubicBezTo>
                    <a:lnTo>
                      <a:pt x="821" y="943"/>
                    </a:lnTo>
                    <a:lnTo>
                      <a:pt x="821" y="943"/>
                    </a:lnTo>
                    <a:lnTo>
                      <a:pt x="852" y="912"/>
                    </a:lnTo>
                    <a:cubicBezTo>
                      <a:pt x="912" y="821"/>
                      <a:pt x="973" y="760"/>
                      <a:pt x="1004" y="639"/>
                    </a:cubicBezTo>
                    <a:cubicBezTo>
                      <a:pt x="1034" y="578"/>
                      <a:pt x="1034" y="517"/>
                      <a:pt x="1004" y="457"/>
                    </a:cubicBezTo>
                    <a:cubicBezTo>
                      <a:pt x="1004" y="365"/>
                      <a:pt x="973" y="335"/>
                      <a:pt x="912" y="274"/>
                    </a:cubicBezTo>
                    <a:cubicBezTo>
                      <a:pt x="882" y="213"/>
                      <a:pt x="882" y="183"/>
                      <a:pt x="852" y="153"/>
                    </a:cubicBezTo>
                    <a:cubicBezTo>
                      <a:pt x="821" y="92"/>
                      <a:pt x="730" y="61"/>
                      <a:pt x="700" y="31"/>
                    </a:cubicBezTo>
                    <a:cubicBezTo>
                      <a:pt x="669" y="1"/>
                      <a:pt x="608" y="1"/>
                      <a:pt x="578" y="1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852" name="Google Shape;2852;p19"/>
              <p:cNvSpPr/>
              <p:nvPr/>
            </p:nvSpPr>
            <p:spPr>
              <a:xfrm>
                <a:off x="1116326" y="3841972"/>
                <a:ext cx="18351" cy="24174"/>
              </a:xfrm>
              <a:custGeom>
                <a:rect b="b" l="l" r="r" t="t"/>
                <a:pathLst>
                  <a:path extrusionOk="0" h="1042" w="791">
                    <a:moveTo>
                      <a:pt x="608" y="737"/>
                    </a:moveTo>
                    <a:lnTo>
                      <a:pt x="547" y="798"/>
                    </a:lnTo>
                    <a:cubicBezTo>
                      <a:pt x="547" y="798"/>
                      <a:pt x="608" y="798"/>
                      <a:pt x="608" y="737"/>
                    </a:cubicBezTo>
                    <a:close/>
                    <a:moveTo>
                      <a:pt x="407" y="0"/>
                    </a:moveTo>
                    <a:cubicBezTo>
                      <a:pt x="335" y="0"/>
                      <a:pt x="259" y="23"/>
                      <a:pt x="183" y="69"/>
                    </a:cubicBezTo>
                    <a:cubicBezTo>
                      <a:pt x="91" y="99"/>
                      <a:pt x="61" y="129"/>
                      <a:pt x="31" y="221"/>
                    </a:cubicBezTo>
                    <a:cubicBezTo>
                      <a:pt x="0" y="281"/>
                      <a:pt x="0" y="342"/>
                      <a:pt x="0" y="403"/>
                    </a:cubicBezTo>
                    <a:cubicBezTo>
                      <a:pt x="0" y="555"/>
                      <a:pt x="0" y="737"/>
                      <a:pt x="31" y="889"/>
                    </a:cubicBezTo>
                    <a:cubicBezTo>
                      <a:pt x="31" y="980"/>
                      <a:pt x="91" y="1011"/>
                      <a:pt x="183" y="1041"/>
                    </a:cubicBezTo>
                    <a:cubicBezTo>
                      <a:pt x="243" y="1011"/>
                      <a:pt x="335" y="1011"/>
                      <a:pt x="365" y="980"/>
                    </a:cubicBezTo>
                    <a:cubicBezTo>
                      <a:pt x="456" y="889"/>
                      <a:pt x="517" y="798"/>
                      <a:pt x="638" y="707"/>
                    </a:cubicBezTo>
                    <a:lnTo>
                      <a:pt x="638" y="707"/>
                    </a:lnTo>
                    <a:lnTo>
                      <a:pt x="608" y="737"/>
                    </a:lnTo>
                    <a:cubicBezTo>
                      <a:pt x="699" y="676"/>
                      <a:pt x="790" y="555"/>
                      <a:pt x="790" y="403"/>
                    </a:cubicBezTo>
                    <a:cubicBezTo>
                      <a:pt x="790" y="251"/>
                      <a:pt x="699" y="129"/>
                      <a:pt x="608" y="69"/>
                    </a:cubicBezTo>
                    <a:cubicBezTo>
                      <a:pt x="547" y="23"/>
                      <a:pt x="479" y="0"/>
                      <a:pt x="407" y="0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853" name="Google Shape;2853;p19"/>
              <p:cNvSpPr/>
              <p:nvPr/>
            </p:nvSpPr>
            <p:spPr>
              <a:xfrm>
                <a:off x="1167087" y="3837912"/>
                <a:ext cx="13433" cy="13410"/>
              </a:xfrm>
              <a:custGeom>
                <a:rect b="b" l="l" r="r" t="t"/>
                <a:pathLst>
                  <a:path extrusionOk="0" h="578" w="579">
                    <a:moveTo>
                      <a:pt x="213" y="0"/>
                    </a:moveTo>
                    <a:cubicBezTo>
                      <a:pt x="183" y="0"/>
                      <a:pt x="183" y="0"/>
                      <a:pt x="153" y="31"/>
                    </a:cubicBezTo>
                    <a:lnTo>
                      <a:pt x="122" y="92"/>
                    </a:lnTo>
                    <a:lnTo>
                      <a:pt x="92" y="122"/>
                    </a:lnTo>
                    <a:cubicBezTo>
                      <a:pt x="92" y="152"/>
                      <a:pt x="92" y="152"/>
                      <a:pt x="31" y="213"/>
                    </a:cubicBezTo>
                    <a:lnTo>
                      <a:pt x="31" y="152"/>
                    </a:lnTo>
                    <a:cubicBezTo>
                      <a:pt x="31" y="213"/>
                      <a:pt x="1" y="244"/>
                      <a:pt x="1" y="274"/>
                    </a:cubicBezTo>
                    <a:lnTo>
                      <a:pt x="1" y="335"/>
                    </a:lnTo>
                    <a:cubicBezTo>
                      <a:pt x="31" y="396"/>
                      <a:pt x="31" y="396"/>
                      <a:pt x="31" y="426"/>
                    </a:cubicBezTo>
                    <a:lnTo>
                      <a:pt x="92" y="456"/>
                    </a:lnTo>
                    <a:cubicBezTo>
                      <a:pt x="92" y="456"/>
                      <a:pt x="31" y="426"/>
                      <a:pt x="31" y="396"/>
                    </a:cubicBezTo>
                    <a:lnTo>
                      <a:pt x="31" y="304"/>
                    </a:lnTo>
                    <a:cubicBezTo>
                      <a:pt x="31" y="304"/>
                      <a:pt x="31" y="365"/>
                      <a:pt x="92" y="365"/>
                    </a:cubicBezTo>
                    <a:lnTo>
                      <a:pt x="122" y="396"/>
                    </a:lnTo>
                    <a:cubicBezTo>
                      <a:pt x="122" y="578"/>
                      <a:pt x="153" y="578"/>
                      <a:pt x="183" y="578"/>
                    </a:cubicBezTo>
                    <a:lnTo>
                      <a:pt x="365" y="578"/>
                    </a:lnTo>
                    <a:cubicBezTo>
                      <a:pt x="426" y="578"/>
                      <a:pt x="426" y="578"/>
                      <a:pt x="457" y="547"/>
                    </a:cubicBezTo>
                    <a:cubicBezTo>
                      <a:pt x="487" y="547"/>
                      <a:pt x="487" y="517"/>
                      <a:pt x="487" y="517"/>
                    </a:cubicBezTo>
                    <a:lnTo>
                      <a:pt x="517" y="456"/>
                    </a:lnTo>
                    <a:cubicBezTo>
                      <a:pt x="517" y="426"/>
                      <a:pt x="517" y="426"/>
                      <a:pt x="578" y="396"/>
                    </a:cubicBezTo>
                    <a:lnTo>
                      <a:pt x="578" y="274"/>
                    </a:lnTo>
                    <a:lnTo>
                      <a:pt x="578" y="213"/>
                    </a:lnTo>
                    <a:cubicBezTo>
                      <a:pt x="578" y="152"/>
                      <a:pt x="578" y="152"/>
                      <a:pt x="517" y="122"/>
                    </a:cubicBezTo>
                    <a:cubicBezTo>
                      <a:pt x="517" y="92"/>
                      <a:pt x="487" y="92"/>
                      <a:pt x="487" y="92"/>
                    </a:cubicBezTo>
                    <a:cubicBezTo>
                      <a:pt x="487" y="92"/>
                      <a:pt x="457" y="31"/>
                      <a:pt x="426" y="31"/>
                    </a:cubicBezTo>
                    <a:cubicBezTo>
                      <a:pt x="365" y="31"/>
                      <a:pt x="335" y="0"/>
                      <a:pt x="305" y="0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854" name="Google Shape;2854;p19"/>
              <p:cNvSpPr/>
              <p:nvPr/>
            </p:nvSpPr>
            <p:spPr>
              <a:xfrm>
                <a:off x="1207989" y="3829444"/>
                <a:ext cx="22597" cy="25938"/>
              </a:xfrm>
              <a:custGeom>
                <a:rect b="b" l="l" r="r" t="t"/>
                <a:pathLst>
                  <a:path extrusionOk="0" h="1118" w="974">
                    <a:moveTo>
                      <a:pt x="578" y="1"/>
                    </a:moveTo>
                    <a:cubicBezTo>
                      <a:pt x="517" y="1"/>
                      <a:pt x="396" y="31"/>
                      <a:pt x="335" y="92"/>
                    </a:cubicBezTo>
                    <a:cubicBezTo>
                      <a:pt x="335" y="92"/>
                      <a:pt x="335" y="92"/>
                      <a:pt x="335" y="92"/>
                    </a:cubicBezTo>
                    <a:lnTo>
                      <a:pt x="335" y="92"/>
                    </a:lnTo>
                    <a:cubicBezTo>
                      <a:pt x="244" y="183"/>
                      <a:pt x="213" y="244"/>
                      <a:pt x="122" y="305"/>
                    </a:cubicBezTo>
                    <a:cubicBezTo>
                      <a:pt x="61" y="365"/>
                      <a:pt x="31" y="457"/>
                      <a:pt x="31" y="548"/>
                    </a:cubicBezTo>
                    <a:cubicBezTo>
                      <a:pt x="31" y="558"/>
                      <a:pt x="31" y="569"/>
                      <a:pt x="32" y="579"/>
                    </a:cubicBezTo>
                    <a:lnTo>
                      <a:pt x="32" y="579"/>
                    </a:lnTo>
                    <a:cubicBezTo>
                      <a:pt x="31" y="588"/>
                      <a:pt x="31" y="598"/>
                      <a:pt x="31" y="609"/>
                    </a:cubicBezTo>
                    <a:cubicBezTo>
                      <a:pt x="7" y="656"/>
                      <a:pt x="2" y="742"/>
                      <a:pt x="16" y="806"/>
                    </a:cubicBezTo>
                    <a:lnTo>
                      <a:pt x="16" y="806"/>
                    </a:lnTo>
                    <a:cubicBezTo>
                      <a:pt x="8" y="791"/>
                      <a:pt x="1" y="776"/>
                      <a:pt x="1" y="761"/>
                    </a:cubicBezTo>
                    <a:lnTo>
                      <a:pt x="1" y="821"/>
                    </a:lnTo>
                    <a:lnTo>
                      <a:pt x="1" y="852"/>
                    </a:lnTo>
                    <a:lnTo>
                      <a:pt x="1" y="943"/>
                    </a:lnTo>
                    <a:cubicBezTo>
                      <a:pt x="1" y="973"/>
                      <a:pt x="1" y="1064"/>
                      <a:pt x="61" y="1095"/>
                    </a:cubicBezTo>
                    <a:cubicBezTo>
                      <a:pt x="61" y="1110"/>
                      <a:pt x="69" y="1118"/>
                      <a:pt x="88" y="1118"/>
                    </a:cubicBezTo>
                    <a:cubicBezTo>
                      <a:pt x="107" y="1118"/>
                      <a:pt x="137" y="1110"/>
                      <a:pt x="183" y="1095"/>
                    </a:cubicBezTo>
                    <a:cubicBezTo>
                      <a:pt x="213" y="1095"/>
                      <a:pt x="213" y="1064"/>
                      <a:pt x="244" y="1064"/>
                    </a:cubicBezTo>
                    <a:lnTo>
                      <a:pt x="305" y="1004"/>
                    </a:lnTo>
                    <a:lnTo>
                      <a:pt x="335" y="1004"/>
                    </a:lnTo>
                    <a:cubicBezTo>
                      <a:pt x="365" y="1004"/>
                      <a:pt x="396" y="973"/>
                      <a:pt x="396" y="973"/>
                    </a:cubicBezTo>
                    <a:cubicBezTo>
                      <a:pt x="415" y="964"/>
                      <a:pt x="436" y="952"/>
                      <a:pt x="456" y="940"/>
                    </a:cubicBezTo>
                    <a:lnTo>
                      <a:pt x="456" y="940"/>
                    </a:lnTo>
                    <a:cubicBezTo>
                      <a:pt x="540" y="930"/>
                      <a:pt x="595" y="896"/>
                      <a:pt x="669" y="821"/>
                    </a:cubicBezTo>
                    <a:cubicBezTo>
                      <a:pt x="696" y="794"/>
                      <a:pt x="723" y="761"/>
                      <a:pt x="750" y="730"/>
                    </a:cubicBezTo>
                    <a:lnTo>
                      <a:pt x="750" y="730"/>
                    </a:lnTo>
                    <a:cubicBezTo>
                      <a:pt x="764" y="720"/>
                      <a:pt x="778" y="710"/>
                      <a:pt x="791" y="700"/>
                    </a:cubicBezTo>
                    <a:cubicBezTo>
                      <a:pt x="789" y="697"/>
                      <a:pt x="787" y="695"/>
                      <a:pt x="785" y="692"/>
                    </a:cubicBezTo>
                    <a:lnTo>
                      <a:pt x="785" y="692"/>
                    </a:lnTo>
                    <a:cubicBezTo>
                      <a:pt x="807" y="669"/>
                      <a:pt x="829" y="650"/>
                      <a:pt x="852" y="639"/>
                    </a:cubicBezTo>
                    <a:cubicBezTo>
                      <a:pt x="943" y="548"/>
                      <a:pt x="973" y="487"/>
                      <a:pt x="973" y="365"/>
                    </a:cubicBezTo>
                    <a:cubicBezTo>
                      <a:pt x="973" y="305"/>
                      <a:pt x="943" y="183"/>
                      <a:pt x="852" y="92"/>
                    </a:cubicBezTo>
                    <a:cubicBezTo>
                      <a:pt x="791" y="31"/>
                      <a:pt x="700" y="1"/>
                      <a:pt x="578" y="1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855" name="Google Shape;2855;p19"/>
              <p:cNvSpPr/>
              <p:nvPr/>
            </p:nvSpPr>
            <p:spPr>
              <a:xfrm>
                <a:off x="1190357" y="3846473"/>
                <a:ext cx="9187" cy="12621"/>
              </a:xfrm>
              <a:custGeom>
                <a:rect b="b" l="l" r="r" t="t"/>
                <a:pathLst>
                  <a:path extrusionOk="0" h="544" w="396">
                    <a:moveTo>
                      <a:pt x="181" y="1"/>
                    </a:moveTo>
                    <a:cubicBezTo>
                      <a:pt x="132" y="1"/>
                      <a:pt x="82" y="36"/>
                      <a:pt x="62" y="57"/>
                    </a:cubicBezTo>
                    <a:cubicBezTo>
                      <a:pt x="31" y="87"/>
                      <a:pt x="1" y="118"/>
                      <a:pt x="1" y="209"/>
                    </a:cubicBezTo>
                    <a:lnTo>
                      <a:pt x="1" y="270"/>
                    </a:lnTo>
                    <a:lnTo>
                      <a:pt x="1" y="330"/>
                    </a:lnTo>
                    <a:lnTo>
                      <a:pt x="1" y="391"/>
                    </a:lnTo>
                    <a:cubicBezTo>
                      <a:pt x="1" y="422"/>
                      <a:pt x="31" y="422"/>
                      <a:pt x="31" y="482"/>
                    </a:cubicBezTo>
                    <a:lnTo>
                      <a:pt x="31" y="513"/>
                    </a:lnTo>
                    <a:cubicBezTo>
                      <a:pt x="31" y="513"/>
                      <a:pt x="31" y="543"/>
                      <a:pt x="62" y="543"/>
                    </a:cubicBezTo>
                    <a:lnTo>
                      <a:pt x="213" y="543"/>
                    </a:lnTo>
                    <a:cubicBezTo>
                      <a:pt x="213" y="543"/>
                      <a:pt x="244" y="543"/>
                      <a:pt x="244" y="513"/>
                    </a:cubicBezTo>
                    <a:cubicBezTo>
                      <a:pt x="237" y="506"/>
                      <a:pt x="232" y="501"/>
                      <a:pt x="229" y="497"/>
                    </a:cubicBezTo>
                    <a:lnTo>
                      <a:pt x="229" y="497"/>
                    </a:lnTo>
                    <a:cubicBezTo>
                      <a:pt x="233" y="493"/>
                      <a:pt x="238" y="489"/>
                      <a:pt x="244" y="482"/>
                    </a:cubicBezTo>
                    <a:cubicBezTo>
                      <a:pt x="264" y="493"/>
                      <a:pt x="281" y="496"/>
                      <a:pt x="295" y="496"/>
                    </a:cubicBezTo>
                    <a:cubicBezTo>
                      <a:pt x="322" y="496"/>
                      <a:pt x="335" y="482"/>
                      <a:pt x="335" y="482"/>
                    </a:cubicBezTo>
                    <a:lnTo>
                      <a:pt x="365" y="452"/>
                    </a:lnTo>
                    <a:cubicBezTo>
                      <a:pt x="365" y="391"/>
                      <a:pt x="396" y="361"/>
                      <a:pt x="396" y="330"/>
                    </a:cubicBezTo>
                    <a:lnTo>
                      <a:pt x="396" y="209"/>
                    </a:lnTo>
                    <a:lnTo>
                      <a:pt x="396" y="178"/>
                    </a:lnTo>
                    <a:cubicBezTo>
                      <a:pt x="396" y="178"/>
                      <a:pt x="396" y="118"/>
                      <a:pt x="365" y="118"/>
                    </a:cubicBezTo>
                    <a:cubicBezTo>
                      <a:pt x="365" y="87"/>
                      <a:pt x="335" y="87"/>
                      <a:pt x="305" y="57"/>
                    </a:cubicBezTo>
                    <a:cubicBezTo>
                      <a:pt x="305" y="57"/>
                      <a:pt x="244" y="57"/>
                      <a:pt x="244" y="27"/>
                    </a:cubicBezTo>
                    <a:cubicBezTo>
                      <a:pt x="225" y="8"/>
                      <a:pt x="203" y="1"/>
                      <a:pt x="181" y="1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856" name="Google Shape;2856;p19"/>
              <p:cNvSpPr/>
              <p:nvPr/>
            </p:nvSpPr>
            <p:spPr>
              <a:xfrm>
                <a:off x="1067652" y="3811812"/>
                <a:ext cx="18374" cy="22318"/>
              </a:xfrm>
              <a:custGeom>
                <a:rect b="b" l="l" r="r" t="t"/>
                <a:pathLst>
                  <a:path extrusionOk="0" h="962" w="792">
                    <a:moveTo>
                      <a:pt x="487" y="1"/>
                    </a:moveTo>
                    <a:cubicBezTo>
                      <a:pt x="366" y="1"/>
                      <a:pt x="274" y="62"/>
                      <a:pt x="214" y="153"/>
                    </a:cubicBezTo>
                    <a:cubicBezTo>
                      <a:pt x="183" y="274"/>
                      <a:pt x="153" y="365"/>
                      <a:pt x="122" y="457"/>
                    </a:cubicBezTo>
                    <a:cubicBezTo>
                      <a:pt x="122" y="487"/>
                      <a:pt x="62" y="517"/>
                      <a:pt x="62" y="578"/>
                    </a:cubicBezTo>
                    <a:cubicBezTo>
                      <a:pt x="62" y="609"/>
                      <a:pt x="31" y="639"/>
                      <a:pt x="31" y="669"/>
                    </a:cubicBezTo>
                    <a:lnTo>
                      <a:pt x="31" y="639"/>
                    </a:lnTo>
                    <a:cubicBezTo>
                      <a:pt x="31" y="669"/>
                      <a:pt x="1" y="730"/>
                      <a:pt x="1" y="761"/>
                    </a:cubicBezTo>
                    <a:cubicBezTo>
                      <a:pt x="1" y="791"/>
                      <a:pt x="31" y="821"/>
                      <a:pt x="31" y="882"/>
                    </a:cubicBezTo>
                    <a:cubicBezTo>
                      <a:pt x="89" y="940"/>
                      <a:pt x="135" y="961"/>
                      <a:pt x="184" y="961"/>
                    </a:cubicBezTo>
                    <a:cubicBezTo>
                      <a:pt x="212" y="961"/>
                      <a:pt x="241" y="954"/>
                      <a:pt x="274" y="943"/>
                    </a:cubicBezTo>
                    <a:cubicBezTo>
                      <a:pt x="305" y="913"/>
                      <a:pt x="366" y="882"/>
                      <a:pt x="426" y="821"/>
                    </a:cubicBezTo>
                    <a:lnTo>
                      <a:pt x="487" y="761"/>
                    </a:lnTo>
                    <a:cubicBezTo>
                      <a:pt x="518" y="669"/>
                      <a:pt x="609" y="639"/>
                      <a:pt x="670" y="578"/>
                    </a:cubicBezTo>
                    <a:cubicBezTo>
                      <a:pt x="639" y="578"/>
                      <a:pt x="639" y="609"/>
                      <a:pt x="609" y="609"/>
                    </a:cubicBezTo>
                    <a:cubicBezTo>
                      <a:pt x="609" y="609"/>
                      <a:pt x="639" y="609"/>
                      <a:pt x="639" y="578"/>
                    </a:cubicBezTo>
                    <a:lnTo>
                      <a:pt x="761" y="457"/>
                    </a:lnTo>
                    <a:cubicBezTo>
                      <a:pt x="791" y="426"/>
                      <a:pt x="791" y="335"/>
                      <a:pt x="791" y="305"/>
                    </a:cubicBezTo>
                    <a:cubicBezTo>
                      <a:pt x="791" y="214"/>
                      <a:pt x="761" y="153"/>
                      <a:pt x="730" y="62"/>
                    </a:cubicBezTo>
                    <a:cubicBezTo>
                      <a:pt x="670" y="31"/>
                      <a:pt x="578" y="1"/>
                      <a:pt x="487" y="1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857" name="Google Shape;2857;p19"/>
              <p:cNvSpPr/>
              <p:nvPr/>
            </p:nvSpPr>
            <p:spPr>
              <a:xfrm>
                <a:off x="1039464" y="3799121"/>
                <a:ext cx="14825" cy="16959"/>
              </a:xfrm>
              <a:custGeom>
                <a:rect b="b" l="l" r="r" t="t"/>
                <a:pathLst>
                  <a:path extrusionOk="0" h="731" w="639">
                    <a:moveTo>
                      <a:pt x="152" y="153"/>
                    </a:moveTo>
                    <a:cubicBezTo>
                      <a:pt x="152" y="210"/>
                      <a:pt x="125" y="213"/>
                      <a:pt x="122" y="239"/>
                    </a:cubicBezTo>
                    <a:lnTo>
                      <a:pt x="122" y="239"/>
                    </a:lnTo>
                    <a:cubicBezTo>
                      <a:pt x="122" y="239"/>
                      <a:pt x="122" y="239"/>
                      <a:pt x="122" y="239"/>
                    </a:cubicBezTo>
                    <a:lnTo>
                      <a:pt x="122" y="239"/>
                    </a:lnTo>
                    <a:cubicBezTo>
                      <a:pt x="122" y="213"/>
                      <a:pt x="123" y="210"/>
                      <a:pt x="152" y="153"/>
                    </a:cubicBezTo>
                    <a:close/>
                    <a:moveTo>
                      <a:pt x="304" y="1"/>
                    </a:moveTo>
                    <a:cubicBezTo>
                      <a:pt x="274" y="1"/>
                      <a:pt x="213" y="31"/>
                      <a:pt x="182" y="92"/>
                    </a:cubicBezTo>
                    <a:lnTo>
                      <a:pt x="152" y="122"/>
                    </a:lnTo>
                    <a:cubicBezTo>
                      <a:pt x="122" y="152"/>
                      <a:pt x="122" y="182"/>
                      <a:pt x="122" y="239"/>
                    </a:cubicBezTo>
                    <a:lnTo>
                      <a:pt x="122" y="239"/>
                    </a:lnTo>
                    <a:cubicBezTo>
                      <a:pt x="91" y="265"/>
                      <a:pt x="53" y="299"/>
                      <a:pt x="30" y="365"/>
                    </a:cubicBezTo>
                    <a:cubicBezTo>
                      <a:pt x="30" y="396"/>
                      <a:pt x="0" y="396"/>
                      <a:pt x="0" y="426"/>
                    </a:cubicBezTo>
                    <a:lnTo>
                      <a:pt x="0" y="487"/>
                    </a:lnTo>
                    <a:cubicBezTo>
                      <a:pt x="0" y="487"/>
                      <a:pt x="0" y="548"/>
                      <a:pt x="30" y="548"/>
                    </a:cubicBezTo>
                    <a:cubicBezTo>
                      <a:pt x="30" y="578"/>
                      <a:pt x="61" y="578"/>
                      <a:pt x="61" y="609"/>
                    </a:cubicBezTo>
                    <a:lnTo>
                      <a:pt x="122" y="669"/>
                    </a:lnTo>
                    <a:cubicBezTo>
                      <a:pt x="142" y="669"/>
                      <a:pt x="149" y="683"/>
                      <a:pt x="160" y="683"/>
                    </a:cubicBezTo>
                    <a:cubicBezTo>
                      <a:pt x="166" y="683"/>
                      <a:pt x="172" y="679"/>
                      <a:pt x="182" y="669"/>
                    </a:cubicBezTo>
                    <a:lnTo>
                      <a:pt x="243" y="669"/>
                    </a:lnTo>
                    <a:cubicBezTo>
                      <a:pt x="258" y="715"/>
                      <a:pt x="274" y="730"/>
                      <a:pt x="289" y="730"/>
                    </a:cubicBezTo>
                    <a:cubicBezTo>
                      <a:pt x="304" y="730"/>
                      <a:pt x="319" y="715"/>
                      <a:pt x="334" y="700"/>
                    </a:cubicBezTo>
                    <a:cubicBezTo>
                      <a:pt x="426" y="669"/>
                      <a:pt x="456" y="609"/>
                      <a:pt x="486" y="578"/>
                    </a:cubicBezTo>
                    <a:cubicBezTo>
                      <a:pt x="517" y="548"/>
                      <a:pt x="578" y="517"/>
                      <a:pt x="578" y="457"/>
                    </a:cubicBezTo>
                    <a:cubicBezTo>
                      <a:pt x="608" y="396"/>
                      <a:pt x="608" y="305"/>
                      <a:pt x="638" y="274"/>
                    </a:cubicBezTo>
                    <a:cubicBezTo>
                      <a:pt x="638" y="244"/>
                      <a:pt x="638" y="213"/>
                      <a:pt x="608" y="153"/>
                    </a:cubicBezTo>
                    <a:cubicBezTo>
                      <a:pt x="608" y="122"/>
                      <a:pt x="578" y="92"/>
                      <a:pt x="578" y="92"/>
                    </a:cubicBezTo>
                    <a:cubicBezTo>
                      <a:pt x="517" y="31"/>
                      <a:pt x="517" y="31"/>
                      <a:pt x="486" y="31"/>
                    </a:cubicBezTo>
                    <a:cubicBezTo>
                      <a:pt x="456" y="31"/>
                      <a:pt x="426" y="1"/>
                      <a:pt x="365" y="1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858" name="Google Shape;2858;p19"/>
              <p:cNvSpPr/>
              <p:nvPr/>
            </p:nvSpPr>
            <p:spPr>
              <a:xfrm>
                <a:off x="1116326" y="3825917"/>
                <a:ext cx="17655" cy="32735"/>
              </a:xfrm>
              <a:custGeom>
                <a:rect b="b" l="l" r="r" t="t"/>
                <a:pathLst>
                  <a:path extrusionOk="0" h="1411" w="761">
                    <a:moveTo>
                      <a:pt x="395" y="1"/>
                    </a:moveTo>
                    <a:cubicBezTo>
                      <a:pt x="304" y="1"/>
                      <a:pt x="213" y="1"/>
                      <a:pt x="152" y="61"/>
                    </a:cubicBezTo>
                    <a:cubicBezTo>
                      <a:pt x="61" y="153"/>
                      <a:pt x="0" y="274"/>
                      <a:pt x="0" y="365"/>
                    </a:cubicBezTo>
                    <a:cubicBezTo>
                      <a:pt x="0" y="487"/>
                      <a:pt x="31" y="609"/>
                      <a:pt x="31" y="730"/>
                    </a:cubicBezTo>
                    <a:lnTo>
                      <a:pt x="31" y="639"/>
                    </a:lnTo>
                    <a:cubicBezTo>
                      <a:pt x="31" y="761"/>
                      <a:pt x="61" y="913"/>
                      <a:pt x="91" y="1034"/>
                    </a:cubicBezTo>
                    <a:cubicBezTo>
                      <a:pt x="152" y="1125"/>
                      <a:pt x="152" y="1247"/>
                      <a:pt x="213" y="1368"/>
                    </a:cubicBezTo>
                    <a:cubicBezTo>
                      <a:pt x="227" y="1396"/>
                      <a:pt x="265" y="1411"/>
                      <a:pt x="311" y="1411"/>
                    </a:cubicBezTo>
                    <a:cubicBezTo>
                      <a:pt x="368" y="1411"/>
                      <a:pt x="436" y="1388"/>
                      <a:pt x="487" y="1338"/>
                    </a:cubicBezTo>
                    <a:cubicBezTo>
                      <a:pt x="487" y="1277"/>
                      <a:pt x="517" y="1247"/>
                      <a:pt x="517" y="1216"/>
                    </a:cubicBezTo>
                    <a:lnTo>
                      <a:pt x="517" y="1125"/>
                    </a:lnTo>
                    <a:cubicBezTo>
                      <a:pt x="517" y="1095"/>
                      <a:pt x="517" y="1034"/>
                      <a:pt x="547" y="973"/>
                    </a:cubicBezTo>
                    <a:cubicBezTo>
                      <a:pt x="547" y="943"/>
                      <a:pt x="547" y="882"/>
                      <a:pt x="608" y="821"/>
                    </a:cubicBezTo>
                    <a:cubicBezTo>
                      <a:pt x="608" y="791"/>
                      <a:pt x="638" y="731"/>
                      <a:pt x="638" y="670"/>
                    </a:cubicBezTo>
                    <a:lnTo>
                      <a:pt x="638" y="670"/>
                    </a:lnTo>
                    <a:cubicBezTo>
                      <a:pt x="638" y="715"/>
                      <a:pt x="621" y="726"/>
                      <a:pt x="613" y="742"/>
                    </a:cubicBezTo>
                    <a:lnTo>
                      <a:pt x="613" y="742"/>
                    </a:lnTo>
                    <a:cubicBezTo>
                      <a:pt x="642" y="632"/>
                      <a:pt x="670" y="572"/>
                      <a:pt x="699" y="457"/>
                    </a:cubicBezTo>
                    <a:cubicBezTo>
                      <a:pt x="760" y="365"/>
                      <a:pt x="699" y="274"/>
                      <a:pt x="669" y="183"/>
                    </a:cubicBezTo>
                    <a:cubicBezTo>
                      <a:pt x="638" y="61"/>
                      <a:pt x="517" y="31"/>
                      <a:pt x="395" y="1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859" name="Google Shape;2859;p19"/>
              <p:cNvSpPr/>
              <p:nvPr/>
            </p:nvSpPr>
            <p:spPr>
              <a:xfrm>
                <a:off x="1139595" y="3833689"/>
                <a:ext cx="11994" cy="12714"/>
              </a:xfrm>
              <a:custGeom>
                <a:rect b="b" l="l" r="r" t="t"/>
                <a:pathLst>
                  <a:path extrusionOk="0" h="548" w="517">
                    <a:moveTo>
                      <a:pt x="365" y="426"/>
                    </a:moveTo>
                    <a:cubicBezTo>
                      <a:pt x="377" y="430"/>
                      <a:pt x="387" y="433"/>
                      <a:pt x="397" y="436"/>
                    </a:cubicBezTo>
                    <a:lnTo>
                      <a:pt x="397" y="436"/>
                    </a:lnTo>
                    <a:cubicBezTo>
                      <a:pt x="358" y="463"/>
                      <a:pt x="320" y="486"/>
                      <a:pt x="274" y="517"/>
                    </a:cubicBezTo>
                    <a:lnTo>
                      <a:pt x="240" y="486"/>
                    </a:lnTo>
                    <a:lnTo>
                      <a:pt x="274" y="486"/>
                    </a:lnTo>
                    <a:cubicBezTo>
                      <a:pt x="274" y="486"/>
                      <a:pt x="304" y="486"/>
                      <a:pt x="304" y="456"/>
                    </a:cubicBezTo>
                    <a:lnTo>
                      <a:pt x="365" y="426"/>
                    </a:lnTo>
                    <a:close/>
                    <a:moveTo>
                      <a:pt x="243" y="0"/>
                    </a:moveTo>
                    <a:cubicBezTo>
                      <a:pt x="213" y="0"/>
                      <a:pt x="152" y="0"/>
                      <a:pt x="122" y="30"/>
                    </a:cubicBezTo>
                    <a:cubicBezTo>
                      <a:pt x="91" y="91"/>
                      <a:pt x="61" y="91"/>
                      <a:pt x="61" y="122"/>
                    </a:cubicBezTo>
                    <a:cubicBezTo>
                      <a:pt x="0" y="152"/>
                      <a:pt x="0" y="182"/>
                      <a:pt x="0" y="243"/>
                    </a:cubicBezTo>
                    <a:lnTo>
                      <a:pt x="0" y="334"/>
                    </a:lnTo>
                    <a:cubicBezTo>
                      <a:pt x="0" y="395"/>
                      <a:pt x="61" y="426"/>
                      <a:pt x="91" y="456"/>
                    </a:cubicBezTo>
                    <a:lnTo>
                      <a:pt x="122" y="486"/>
                    </a:lnTo>
                    <a:cubicBezTo>
                      <a:pt x="152" y="547"/>
                      <a:pt x="213" y="547"/>
                      <a:pt x="243" y="547"/>
                    </a:cubicBezTo>
                    <a:cubicBezTo>
                      <a:pt x="274" y="547"/>
                      <a:pt x="304" y="547"/>
                      <a:pt x="365" y="486"/>
                    </a:cubicBezTo>
                    <a:cubicBezTo>
                      <a:pt x="395" y="486"/>
                      <a:pt x="426" y="456"/>
                      <a:pt x="426" y="456"/>
                    </a:cubicBezTo>
                    <a:cubicBezTo>
                      <a:pt x="429" y="453"/>
                      <a:pt x="432" y="450"/>
                      <a:pt x="434" y="446"/>
                    </a:cubicBezTo>
                    <a:lnTo>
                      <a:pt x="434" y="446"/>
                    </a:lnTo>
                    <a:cubicBezTo>
                      <a:pt x="441" y="448"/>
                      <a:pt x="447" y="448"/>
                      <a:pt x="452" y="448"/>
                    </a:cubicBezTo>
                    <a:cubicBezTo>
                      <a:pt x="471" y="448"/>
                      <a:pt x="487" y="441"/>
                      <a:pt x="517" y="426"/>
                    </a:cubicBezTo>
                    <a:lnTo>
                      <a:pt x="517" y="395"/>
                    </a:lnTo>
                    <a:lnTo>
                      <a:pt x="517" y="334"/>
                    </a:lnTo>
                    <a:lnTo>
                      <a:pt x="517" y="182"/>
                    </a:lnTo>
                    <a:cubicBezTo>
                      <a:pt x="517" y="152"/>
                      <a:pt x="517" y="152"/>
                      <a:pt x="456" y="122"/>
                    </a:cubicBezTo>
                    <a:cubicBezTo>
                      <a:pt x="456" y="61"/>
                      <a:pt x="426" y="61"/>
                      <a:pt x="395" y="30"/>
                    </a:cubicBezTo>
                    <a:cubicBezTo>
                      <a:pt x="365" y="0"/>
                      <a:pt x="365" y="0"/>
                      <a:pt x="304" y="0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  <p:grpSp>
          <p:nvGrpSpPr>
            <p:cNvPr id="2860" name="Google Shape;2860;p19"/>
            <p:cNvGrpSpPr/>
            <p:nvPr/>
          </p:nvGrpSpPr>
          <p:grpSpPr>
            <a:xfrm>
              <a:off x="614231" y="4539549"/>
              <a:ext cx="253878" cy="154326"/>
              <a:chOff x="614231" y="4539549"/>
              <a:chExt cx="253878" cy="154326"/>
            </a:xfrm>
          </p:grpSpPr>
          <p:sp>
            <p:nvSpPr>
              <p:cNvPr id="2861" name="Google Shape;2861;p19"/>
              <p:cNvSpPr/>
              <p:nvPr/>
            </p:nvSpPr>
            <p:spPr>
              <a:xfrm>
                <a:off x="625506" y="4630911"/>
                <a:ext cx="27538" cy="17980"/>
              </a:xfrm>
              <a:custGeom>
                <a:rect b="b" l="l" r="r" t="t"/>
                <a:pathLst>
                  <a:path extrusionOk="0" h="775" w="1187">
                    <a:moveTo>
                      <a:pt x="525" y="1"/>
                    </a:moveTo>
                    <a:cubicBezTo>
                      <a:pt x="453" y="1"/>
                      <a:pt x="386" y="14"/>
                      <a:pt x="305" y="14"/>
                    </a:cubicBezTo>
                    <a:cubicBezTo>
                      <a:pt x="274" y="14"/>
                      <a:pt x="214" y="75"/>
                      <a:pt x="153" y="106"/>
                    </a:cubicBezTo>
                    <a:lnTo>
                      <a:pt x="62" y="227"/>
                    </a:lnTo>
                    <a:cubicBezTo>
                      <a:pt x="62" y="258"/>
                      <a:pt x="1" y="288"/>
                      <a:pt x="1" y="288"/>
                    </a:cubicBezTo>
                    <a:lnTo>
                      <a:pt x="1" y="440"/>
                    </a:lnTo>
                    <a:cubicBezTo>
                      <a:pt x="1" y="470"/>
                      <a:pt x="1" y="501"/>
                      <a:pt x="62" y="562"/>
                    </a:cubicBezTo>
                    <a:cubicBezTo>
                      <a:pt x="62" y="592"/>
                      <a:pt x="92" y="622"/>
                      <a:pt x="122" y="653"/>
                    </a:cubicBezTo>
                    <a:lnTo>
                      <a:pt x="214" y="744"/>
                    </a:lnTo>
                    <a:cubicBezTo>
                      <a:pt x="274" y="774"/>
                      <a:pt x="305" y="774"/>
                      <a:pt x="396" y="774"/>
                    </a:cubicBezTo>
                    <a:lnTo>
                      <a:pt x="548" y="774"/>
                    </a:lnTo>
                    <a:cubicBezTo>
                      <a:pt x="578" y="774"/>
                      <a:pt x="609" y="744"/>
                      <a:pt x="700" y="744"/>
                    </a:cubicBezTo>
                    <a:cubicBezTo>
                      <a:pt x="709" y="739"/>
                      <a:pt x="719" y="734"/>
                      <a:pt x="730" y="729"/>
                    </a:cubicBezTo>
                    <a:lnTo>
                      <a:pt x="730" y="729"/>
                    </a:lnTo>
                    <a:cubicBezTo>
                      <a:pt x="723" y="736"/>
                      <a:pt x="715" y="744"/>
                      <a:pt x="700" y="744"/>
                    </a:cubicBezTo>
                    <a:cubicBezTo>
                      <a:pt x="728" y="744"/>
                      <a:pt x="756" y="718"/>
                      <a:pt x="760" y="714"/>
                    </a:cubicBezTo>
                    <a:lnTo>
                      <a:pt x="760" y="714"/>
                    </a:lnTo>
                    <a:cubicBezTo>
                      <a:pt x="824" y="683"/>
                      <a:pt x="907" y="645"/>
                      <a:pt x="973" y="622"/>
                    </a:cubicBezTo>
                    <a:cubicBezTo>
                      <a:pt x="1004" y="622"/>
                      <a:pt x="1004" y="592"/>
                      <a:pt x="1034" y="592"/>
                    </a:cubicBezTo>
                    <a:cubicBezTo>
                      <a:pt x="1065" y="592"/>
                      <a:pt x="1065" y="562"/>
                      <a:pt x="1125" y="562"/>
                    </a:cubicBezTo>
                    <a:cubicBezTo>
                      <a:pt x="1156" y="501"/>
                      <a:pt x="1156" y="501"/>
                      <a:pt x="1156" y="470"/>
                    </a:cubicBezTo>
                    <a:cubicBezTo>
                      <a:pt x="1186" y="440"/>
                      <a:pt x="1186" y="349"/>
                      <a:pt x="1186" y="288"/>
                    </a:cubicBezTo>
                    <a:cubicBezTo>
                      <a:pt x="1186" y="258"/>
                      <a:pt x="1156" y="227"/>
                      <a:pt x="1125" y="166"/>
                    </a:cubicBezTo>
                    <a:cubicBezTo>
                      <a:pt x="1034" y="136"/>
                      <a:pt x="1004" y="136"/>
                      <a:pt x="943" y="106"/>
                    </a:cubicBezTo>
                    <a:cubicBezTo>
                      <a:pt x="852" y="75"/>
                      <a:pt x="730" y="75"/>
                      <a:pt x="669" y="75"/>
                    </a:cubicBezTo>
                    <a:lnTo>
                      <a:pt x="730" y="75"/>
                    </a:lnTo>
                    <a:cubicBezTo>
                      <a:pt x="700" y="75"/>
                      <a:pt x="669" y="75"/>
                      <a:pt x="639" y="14"/>
                    </a:cubicBezTo>
                    <a:cubicBezTo>
                      <a:pt x="599" y="4"/>
                      <a:pt x="561" y="1"/>
                      <a:pt x="525" y="1"/>
                    </a:cubicBez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862" name="Google Shape;2862;p19"/>
              <p:cNvSpPr/>
              <p:nvPr/>
            </p:nvSpPr>
            <p:spPr>
              <a:xfrm>
                <a:off x="638916" y="4611400"/>
                <a:ext cx="26819" cy="16333"/>
              </a:xfrm>
              <a:custGeom>
                <a:rect b="b" l="l" r="r" t="t"/>
                <a:pathLst>
                  <a:path extrusionOk="0" h="704" w="1156">
                    <a:moveTo>
                      <a:pt x="388" y="1"/>
                    </a:moveTo>
                    <a:cubicBezTo>
                      <a:pt x="280" y="1"/>
                      <a:pt x="175" y="63"/>
                      <a:pt x="122" y="187"/>
                    </a:cubicBezTo>
                    <a:cubicBezTo>
                      <a:pt x="0" y="369"/>
                      <a:pt x="122" y="612"/>
                      <a:pt x="304" y="673"/>
                    </a:cubicBezTo>
                    <a:cubicBezTo>
                      <a:pt x="426" y="703"/>
                      <a:pt x="517" y="703"/>
                      <a:pt x="608" y="703"/>
                    </a:cubicBezTo>
                    <a:cubicBezTo>
                      <a:pt x="680" y="703"/>
                      <a:pt x="771" y="703"/>
                      <a:pt x="836" y="688"/>
                    </a:cubicBezTo>
                    <a:lnTo>
                      <a:pt x="836" y="688"/>
                    </a:lnTo>
                    <a:cubicBezTo>
                      <a:pt x="832" y="692"/>
                      <a:pt x="827" y="697"/>
                      <a:pt x="821" y="703"/>
                    </a:cubicBezTo>
                    <a:lnTo>
                      <a:pt x="1003" y="703"/>
                    </a:lnTo>
                    <a:cubicBezTo>
                      <a:pt x="1125" y="673"/>
                      <a:pt x="1155" y="551"/>
                      <a:pt x="1034" y="491"/>
                    </a:cubicBezTo>
                    <a:cubicBezTo>
                      <a:pt x="1003" y="491"/>
                      <a:pt x="1003" y="460"/>
                      <a:pt x="973" y="460"/>
                    </a:cubicBezTo>
                    <a:cubicBezTo>
                      <a:pt x="973" y="460"/>
                      <a:pt x="971" y="460"/>
                      <a:pt x="967" y="460"/>
                    </a:cubicBezTo>
                    <a:lnTo>
                      <a:pt x="967" y="460"/>
                    </a:lnTo>
                    <a:cubicBezTo>
                      <a:pt x="952" y="419"/>
                      <a:pt x="907" y="394"/>
                      <a:pt x="882" y="369"/>
                    </a:cubicBezTo>
                    <a:lnTo>
                      <a:pt x="851" y="339"/>
                    </a:lnTo>
                    <a:lnTo>
                      <a:pt x="760" y="247"/>
                    </a:lnTo>
                    <a:lnTo>
                      <a:pt x="608" y="96"/>
                    </a:lnTo>
                    <a:cubicBezTo>
                      <a:pt x="545" y="32"/>
                      <a:pt x="466" y="1"/>
                      <a:pt x="388" y="1"/>
                    </a:cubicBez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863" name="Google Shape;2863;p19"/>
              <p:cNvSpPr/>
              <p:nvPr/>
            </p:nvSpPr>
            <p:spPr>
              <a:xfrm>
                <a:off x="661466" y="4606551"/>
                <a:ext cx="19070" cy="15544"/>
              </a:xfrm>
              <a:custGeom>
                <a:rect b="b" l="l" r="r" t="t"/>
                <a:pathLst>
                  <a:path extrusionOk="0" h="670" w="822">
                    <a:moveTo>
                      <a:pt x="457" y="1"/>
                    </a:moveTo>
                    <a:lnTo>
                      <a:pt x="457" y="1"/>
                    </a:lnTo>
                    <a:cubicBezTo>
                      <a:pt x="472" y="31"/>
                      <a:pt x="480" y="54"/>
                      <a:pt x="487" y="73"/>
                    </a:cubicBezTo>
                    <a:lnTo>
                      <a:pt x="487" y="73"/>
                    </a:lnTo>
                    <a:cubicBezTo>
                      <a:pt x="487" y="70"/>
                      <a:pt x="487" y="66"/>
                      <a:pt x="487" y="61"/>
                    </a:cubicBezTo>
                    <a:lnTo>
                      <a:pt x="457" y="1"/>
                    </a:lnTo>
                    <a:close/>
                    <a:moveTo>
                      <a:pt x="487" y="73"/>
                    </a:moveTo>
                    <a:cubicBezTo>
                      <a:pt x="488" y="92"/>
                      <a:pt x="492" y="96"/>
                      <a:pt x="518" y="122"/>
                    </a:cubicBezTo>
                    <a:cubicBezTo>
                      <a:pt x="503" y="107"/>
                      <a:pt x="495" y="92"/>
                      <a:pt x="487" y="73"/>
                    </a:cubicBezTo>
                    <a:close/>
                    <a:moveTo>
                      <a:pt x="92" y="426"/>
                    </a:moveTo>
                    <a:cubicBezTo>
                      <a:pt x="92" y="426"/>
                      <a:pt x="149" y="426"/>
                      <a:pt x="153" y="454"/>
                    </a:cubicBezTo>
                    <a:lnTo>
                      <a:pt x="153" y="454"/>
                    </a:lnTo>
                    <a:cubicBezTo>
                      <a:pt x="141" y="450"/>
                      <a:pt x="126" y="443"/>
                      <a:pt x="92" y="426"/>
                    </a:cubicBezTo>
                    <a:close/>
                    <a:moveTo>
                      <a:pt x="244" y="1"/>
                    </a:moveTo>
                    <a:cubicBezTo>
                      <a:pt x="183" y="1"/>
                      <a:pt x="153" y="61"/>
                      <a:pt x="62" y="92"/>
                    </a:cubicBezTo>
                    <a:lnTo>
                      <a:pt x="31" y="122"/>
                    </a:lnTo>
                    <a:lnTo>
                      <a:pt x="1" y="213"/>
                    </a:lnTo>
                    <a:lnTo>
                      <a:pt x="1" y="305"/>
                    </a:lnTo>
                    <a:cubicBezTo>
                      <a:pt x="1" y="365"/>
                      <a:pt x="31" y="396"/>
                      <a:pt x="62" y="426"/>
                    </a:cubicBezTo>
                    <a:cubicBezTo>
                      <a:pt x="92" y="456"/>
                      <a:pt x="153" y="456"/>
                      <a:pt x="183" y="517"/>
                    </a:cubicBezTo>
                    <a:lnTo>
                      <a:pt x="204" y="517"/>
                    </a:lnTo>
                    <a:cubicBezTo>
                      <a:pt x="217" y="527"/>
                      <a:pt x="231" y="534"/>
                      <a:pt x="244" y="548"/>
                    </a:cubicBezTo>
                    <a:cubicBezTo>
                      <a:pt x="305" y="548"/>
                      <a:pt x="335" y="578"/>
                      <a:pt x="335" y="578"/>
                    </a:cubicBezTo>
                    <a:lnTo>
                      <a:pt x="437" y="578"/>
                    </a:lnTo>
                    <a:cubicBezTo>
                      <a:pt x="471" y="590"/>
                      <a:pt x="507" y="600"/>
                      <a:pt x="548" y="608"/>
                    </a:cubicBezTo>
                    <a:cubicBezTo>
                      <a:pt x="609" y="608"/>
                      <a:pt x="609" y="608"/>
                      <a:pt x="639" y="669"/>
                    </a:cubicBezTo>
                    <a:cubicBezTo>
                      <a:pt x="700" y="669"/>
                      <a:pt x="791" y="669"/>
                      <a:pt x="822" y="578"/>
                    </a:cubicBezTo>
                    <a:lnTo>
                      <a:pt x="822" y="456"/>
                    </a:lnTo>
                    <a:lnTo>
                      <a:pt x="822" y="426"/>
                    </a:lnTo>
                    <a:cubicBezTo>
                      <a:pt x="822" y="396"/>
                      <a:pt x="822" y="396"/>
                      <a:pt x="791" y="365"/>
                    </a:cubicBezTo>
                    <a:cubicBezTo>
                      <a:pt x="700" y="305"/>
                      <a:pt x="639" y="244"/>
                      <a:pt x="548" y="153"/>
                    </a:cubicBezTo>
                    <a:cubicBezTo>
                      <a:pt x="548" y="153"/>
                      <a:pt x="548" y="153"/>
                      <a:pt x="547" y="153"/>
                    </a:cubicBezTo>
                    <a:lnTo>
                      <a:pt x="547" y="153"/>
                    </a:lnTo>
                    <a:cubicBezTo>
                      <a:pt x="536" y="141"/>
                      <a:pt x="526" y="130"/>
                      <a:pt x="518" y="122"/>
                    </a:cubicBezTo>
                    <a:lnTo>
                      <a:pt x="518" y="134"/>
                    </a:lnTo>
                    <a:lnTo>
                      <a:pt x="518" y="134"/>
                    </a:lnTo>
                    <a:cubicBezTo>
                      <a:pt x="514" y="129"/>
                      <a:pt x="511" y="123"/>
                      <a:pt x="507" y="117"/>
                    </a:cubicBezTo>
                    <a:lnTo>
                      <a:pt x="507" y="117"/>
                    </a:lnTo>
                    <a:cubicBezTo>
                      <a:pt x="511" y="119"/>
                      <a:pt x="514" y="120"/>
                      <a:pt x="518" y="122"/>
                    </a:cubicBezTo>
                    <a:lnTo>
                      <a:pt x="487" y="92"/>
                    </a:lnTo>
                    <a:lnTo>
                      <a:pt x="487" y="92"/>
                    </a:lnTo>
                    <a:cubicBezTo>
                      <a:pt x="496" y="100"/>
                      <a:pt x="502" y="109"/>
                      <a:pt x="507" y="117"/>
                    </a:cubicBezTo>
                    <a:lnTo>
                      <a:pt x="507" y="117"/>
                    </a:lnTo>
                    <a:cubicBezTo>
                      <a:pt x="450" y="88"/>
                      <a:pt x="393" y="58"/>
                      <a:pt x="335" y="1"/>
                    </a:cubicBez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864" name="Google Shape;2864;p19"/>
              <p:cNvSpPr/>
              <p:nvPr/>
            </p:nvSpPr>
            <p:spPr>
              <a:xfrm>
                <a:off x="614231" y="4668611"/>
                <a:ext cx="16936" cy="19070"/>
              </a:xfrm>
              <a:custGeom>
                <a:rect b="b" l="l" r="r" t="t"/>
                <a:pathLst>
                  <a:path extrusionOk="0" h="822" w="730">
                    <a:moveTo>
                      <a:pt x="456" y="0"/>
                    </a:moveTo>
                    <a:cubicBezTo>
                      <a:pt x="473" y="4"/>
                      <a:pt x="486" y="8"/>
                      <a:pt x="497" y="11"/>
                    </a:cubicBezTo>
                    <a:lnTo>
                      <a:pt x="497" y="11"/>
                    </a:lnTo>
                    <a:cubicBezTo>
                      <a:pt x="482" y="4"/>
                      <a:pt x="467" y="0"/>
                      <a:pt x="456" y="0"/>
                    </a:cubicBezTo>
                    <a:close/>
                    <a:moveTo>
                      <a:pt x="497" y="11"/>
                    </a:moveTo>
                    <a:lnTo>
                      <a:pt x="497" y="11"/>
                    </a:lnTo>
                    <a:cubicBezTo>
                      <a:pt x="509" y="16"/>
                      <a:pt x="520" y="23"/>
                      <a:pt x="529" y="31"/>
                    </a:cubicBezTo>
                    <a:lnTo>
                      <a:pt x="529" y="31"/>
                    </a:lnTo>
                    <a:cubicBezTo>
                      <a:pt x="549" y="30"/>
                      <a:pt x="558" y="28"/>
                      <a:pt x="497" y="11"/>
                    </a:cubicBezTo>
                    <a:close/>
                    <a:moveTo>
                      <a:pt x="174" y="261"/>
                    </a:moveTo>
                    <a:lnTo>
                      <a:pt x="174" y="261"/>
                    </a:lnTo>
                    <a:cubicBezTo>
                      <a:pt x="168" y="269"/>
                      <a:pt x="161" y="274"/>
                      <a:pt x="152" y="274"/>
                    </a:cubicBezTo>
                    <a:cubicBezTo>
                      <a:pt x="159" y="269"/>
                      <a:pt x="167" y="265"/>
                      <a:pt x="174" y="261"/>
                    </a:cubicBezTo>
                    <a:close/>
                    <a:moveTo>
                      <a:pt x="576" y="443"/>
                    </a:moveTo>
                    <a:lnTo>
                      <a:pt x="576" y="443"/>
                    </a:lnTo>
                    <a:cubicBezTo>
                      <a:pt x="577" y="447"/>
                      <a:pt x="578" y="451"/>
                      <a:pt x="578" y="456"/>
                    </a:cubicBezTo>
                    <a:lnTo>
                      <a:pt x="578" y="487"/>
                    </a:lnTo>
                    <a:cubicBezTo>
                      <a:pt x="578" y="474"/>
                      <a:pt x="578" y="461"/>
                      <a:pt x="576" y="443"/>
                    </a:cubicBezTo>
                    <a:close/>
                    <a:moveTo>
                      <a:pt x="578" y="608"/>
                    </a:moveTo>
                    <a:cubicBezTo>
                      <a:pt x="578" y="623"/>
                      <a:pt x="570" y="631"/>
                      <a:pt x="563" y="639"/>
                    </a:cubicBezTo>
                    <a:lnTo>
                      <a:pt x="578" y="608"/>
                    </a:lnTo>
                    <a:close/>
                    <a:moveTo>
                      <a:pt x="529" y="31"/>
                    </a:moveTo>
                    <a:lnTo>
                      <a:pt x="529" y="31"/>
                    </a:lnTo>
                    <a:cubicBezTo>
                      <a:pt x="526" y="31"/>
                      <a:pt x="521" y="31"/>
                      <a:pt x="517" y="31"/>
                    </a:cubicBezTo>
                    <a:cubicBezTo>
                      <a:pt x="456" y="31"/>
                      <a:pt x="426" y="61"/>
                      <a:pt x="396" y="61"/>
                    </a:cubicBezTo>
                    <a:lnTo>
                      <a:pt x="274" y="61"/>
                    </a:lnTo>
                    <a:cubicBezTo>
                      <a:pt x="244" y="61"/>
                      <a:pt x="244" y="122"/>
                      <a:pt x="183" y="122"/>
                    </a:cubicBezTo>
                    <a:cubicBezTo>
                      <a:pt x="152" y="152"/>
                      <a:pt x="92" y="183"/>
                      <a:pt x="92" y="213"/>
                    </a:cubicBezTo>
                    <a:cubicBezTo>
                      <a:pt x="31" y="274"/>
                      <a:pt x="1" y="334"/>
                      <a:pt x="0" y="365"/>
                    </a:cubicBezTo>
                    <a:lnTo>
                      <a:pt x="0" y="365"/>
                    </a:lnTo>
                    <a:cubicBezTo>
                      <a:pt x="1" y="335"/>
                      <a:pt x="31" y="335"/>
                      <a:pt x="31" y="304"/>
                    </a:cubicBezTo>
                    <a:cubicBezTo>
                      <a:pt x="46" y="304"/>
                      <a:pt x="57" y="303"/>
                      <a:pt x="66" y="300"/>
                    </a:cubicBezTo>
                    <a:lnTo>
                      <a:pt x="66" y="300"/>
                    </a:lnTo>
                    <a:lnTo>
                      <a:pt x="31" y="335"/>
                    </a:lnTo>
                    <a:lnTo>
                      <a:pt x="0" y="426"/>
                    </a:lnTo>
                    <a:lnTo>
                      <a:pt x="0" y="456"/>
                    </a:lnTo>
                    <a:lnTo>
                      <a:pt x="0" y="487"/>
                    </a:lnTo>
                    <a:lnTo>
                      <a:pt x="0" y="608"/>
                    </a:lnTo>
                    <a:lnTo>
                      <a:pt x="31" y="669"/>
                    </a:lnTo>
                    <a:cubicBezTo>
                      <a:pt x="31" y="730"/>
                      <a:pt x="92" y="730"/>
                      <a:pt x="92" y="760"/>
                    </a:cubicBezTo>
                    <a:lnTo>
                      <a:pt x="152" y="791"/>
                    </a:lnTo>
                    <a:cubicBezTo>
                      <a:pt x="183" y="791"/>
                      <a:pt x="183" y="821"/>
                      <a:pt x="244" y="821"/>
                    </a:cubicBezTo>
                    <a:lnTo>
                      <a:pt x="335" y="821"/>
                    </a:lnTo>
                    <a:cubicBezTo>
                      <a:pt x="426" y="821"/>
                      <a:pt x="426" y="821"/>
                      <a:pt x="456" y="791"/>
                    </a:cubicBezTo>
                    <a:cubicBezTo>
                      <a:pt x="487" y="791"/>
                      <a:pt x="487" y="760"/>
                      <a:pt x="548" y="760"/>
                    </a:cubicBezTo>
                    <a:lnTo>
                      <a:pt x="608" y="669"/>
                    </a:lnTo>
                    <a:cubicBezTo>
                      <a:pt x="608" y="669"/>
                      <a:pt x="608" y="639"/>
                      <a:pt x="639" y="639"/>
                    </a:cubicBezTo>
                    <a:cubicBezTo>
                      <a:pt x="639" y="608"/>
                      <a:pt x="700" y="578"/>
                      <a:pt x="700" y="578"/>
                    </a:cubicBezTo>
                    <a:cubicBezTo>
                      <a:pt x="730" y="517"/>
                      <a:pt x="730" y="487"/>
                      <a:pt x="730" y="456"/>
                    </a:cubicBezTo>
                    <a:lnTo>
                      <a:pt x="730" y="304"/>
                    </a:lnTo>
                    <a:cubicBezTo>
                      <a:pt x="730" y="274"/>
                      <a:pt x="700" y="213"/>
                      <a:pt x="639" y="183"/>
                    </a:cubicBezTo>
                    <a:cubicBezTo>
                      <a:pt x="608" y="152"/>
                      <a:pt x="578" y="122"/>
                      <a:pt x="548" y="122"/>
                    </a:cubicBezTo>
                    <a:lnTo>
                      <a:pt x="548" y="61"/>
                    </a:lnTo>
                    <a:cubicBezTo>
                      <a:pt x="548" y="51"/>
                      <a:pt x="540" y="40"/>
                      <a:pt x="529" y="31"/>
                    </a:cubicBez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865" name="Google Shape;2865;p19"/>
              <p:cNvSpPr/>
              <p:nvPr/>
            </p:nvSpPr>
            <p:spPr>
              <a:xfrm>
                <a:off x="802522" y="4553655"/>
                <a:ext cx="22574" cy="23014"/>
              </a:xfrm>
              <a:custGeom>
                <a:rect b="b" l="l" r="r" t="t"/>
                <a:pathLst>
                  <a:path extrusionOk="0" h="992" w="973">
                    <a:moveTo>
                      <a:pt x="304" y="1"/>
                    </a:moveTo>
                    <a:cubicBezTo>
                      <a:pt x="243" y="1"/>
                      <a:pt x="213" y="1"/>
                      <a:pt x="182" y="62"/>
                    </a:cubicBezTo>
                    <a:cubicBezTo>
                      <a:pt x="152" y="62"/>
                      <a:pt x="152" y="92"/>
                      <a:pt x="91" y="92"/>
                    </a:cubicBezTo>
                    <a:cubicBezTo>
                      <a:pt x="61" y="122"/>
                      <a:pt x="30" y="122"/>
                      <a:pt x="30" y="214"/>
                    </a:cubicBezTo>
                    <a:cubicBezTo>
                      <a:pt x="0" y="244"/>
                      <a:pt x="0" y="305"/>
                      <a:pt x="0" y="396"/>
                    </a:cubicBezTo>
                    <a:cubicBezTo>
                      <a:pt x="0" y="426"/>
                      <a:pt x="0" y="457"/>
                      <a:pt x="30" y="518"/>
                    </a:cubicBezTo>
                    <a:cubicBezTo>
                      <a:pt x="30" y="548"/>
                      <a:pt x="61" y="578"/>
                      <a:pt x="91" y="609"/>
                    </a:cubicBezTo>
                    <a:lnTo>
                      <a:pt x="152" y="670"/>
                    </a:lnTo>
                    <a:cubicBezTo>
                      <a:pt x="182" y="700"/>
                      <a:pt x="213" y="700"/>
                      <a:pt x="243" y="730"/>
                    </a:cubicBezTo>
                    <a:lnTo>
                      <a:pt x="304" y="730"/>
                    </a:lnTo>
                    <a:cubicBezTo>
                      <a:pt x="304" y="730"/>
                      <a:pt x="334" y="730"/>
                      <a:pt x="334" y="761"/>
                    </a:cubicBezTo>
                    <a:cubicBezTo>
                      <a:pt x="365" y="822"/>
                      <a:pt x="456" y="822"/>
                      <a:pt x="517" y="822"/>
                    </a:cubicBezTo>
                    <a:lnTo>
                      <a:pt x="456" y="822"/>
                    </a:lnTo>
                    <a:cubicBezTo>
                      <a:pt x="517" y="822"/>
                      <a:pt x="547" y="852"/>
                      <a:pt x="638" y="852"/>
                    </a:cubicBezTo>
                    <a:cubicBezTo>
                      <a:pt x="669" y="852"/>
                      <a:pt x="760" y="882"/>
                      <a:pt x="790" y="913"/>
                    </a:cubicBezTo>
                    <a:lnTo>
                      <a:pt x="760" y="913"/>
                    </a:lnTo>
                    <a:cubicBezTo>
                      <a:pt x="760" y="913"/>
                      <a:pt x="790" y="913"/>
                      <a:pt x="790" y="974"/>
                    </a:cubicBezTo>
                    <a:cubicBezTo>
                      <a:pt x="802" y="985"/>
                      <a:pt x="821" y="992"/>
                      <a:pt x="844" y="992"/>
                    </a:cubicBezTo>
                    <a:cubicBezTo>
                      <a:pt x="883" y="992"/>
                      <a:pt x="934" y="971"/>
                      <a:pt x="973" y="913"/>
                    </a:cubicBezTo>
                    <a:cubicBezTo>
                      <a:pt x="942" y="822"/>
                      <a:pt x="942" y="730"/>
                      <a:pt x="912" y="670"/>
                    </a:cubicBezTo>
                    <a:cubicBezTo>
                      <a:pt x="821" y="578"/>
                      <a:pt x="790" y="457"/>
                      <a:pt x="699" y="396"/>
                    </a:cubicBezTo>
                    <a:lnTo>
                      <a:pt x="699" y="396"/>
                    </a:lnTo>
                    <a:lnTo>
                      <a:pt x="760" y="426"/>
                    </a:lnTo>
                    <a:cubicBezTo>
                      <a:pt x="699" y="396"/>
                      <a:pt x="669" y="366"/>
                      <a:pt x="669" y="274"/>
                    </a:cubicBezTo>
                    <a:lnTo>
                      <a:pt x="547" y="153"/>
                    </a:lnTo>
                    <a:lnTo>
                      <a:pt x="517" y="122"/>
                    </a:lnTo>
                    <a:lnTo>
                      <a:pt x="486" y="92"/>
                    </a:lnTo>
                    <a:cubicBezTo>
                      <a:pt x="456" y="62"/>
                      <a:pt x="456" y="62"/>
                      <a:pt x="395" y="62"/>
                    </a:cubicBezTo>
                    <a:cubicBezTo>
                      <a:pt x="395" y="62"/>
                      <a:pt x="365" y="62"/>
                      <a:pt x="365" y="1"/>
                    </a:cubicBez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866" name="Google Shape;2866;p19"/>
              <p:cNvSpPr/>
              <p:nvPr/>
            </p:nvSpPr>
            <p:spPr>
              <a:xfrm>
                <a:off x="828599" y="4548737"/>
                <a:ext cx="14129" cy="21878"/>
              </a:xfrm>
              <a:custGeom>
                <a:rect b="b" l="l" r="r" t="t"/>
                <a:pathLst>
                  <a:path extrusionOk="0" h="943" w="609">
                    <a:moveTo>
                      <a:pt x="609" y="365"/>
                    </a:moveTo>
                    <a:cubicBezTo>
                      <a:pt x="609" y="395"/>
                      <a:pt x="609" y="395"/>
                      <a:pt x="578" y="456"/>
                    </a:cubicBezTo>
                    <a:cubicBezTo>
                      <a:pt x="578" y="395"/>
                      <a:pt x="609" y="395"/>
                      <a:pt x="609" y="365"/>
                    </a:cubicBezTo>
                    <a:close/>
                    <a:moveTo>
                      <a:pt x="426" y="0"/>
                    </a:moveTo>
                    <a:cubicBezTo>
                      <a:pt x="335" y="0"/>
                      <a:pt x="274" y="0"/>
                      <a:pt x="183" y="31"/>
                    </a:cubicBezTo>
                    <a:cubicBezTo>
                      <a:pt x="122" y="61"/>
                      <a:pt x="62" y="152"/>
                      <a:pt x="31" y="213"/>
                    </a:cubicBezTo>
                    <a:cubicBezTo>
                      <a:pt x="1" y="334"/>
                      <a:pt x="31" y="456"/>
                      <a:pt x="122" y="517"/>
                    </a:cubicBezTo>
                    <a:lnTo>
                      <a:pt x="153" y="578"/>
                    </a:lnTo>
                    <a:cubicBezTo>
                      <a:pt x="163" y="588"/>
                      <a:pt x="174" y="599"/>
                      <a:pt x="186" y="608"/>
                    </a:cubicBezTo>
                    <a:lnTo>
                      <a:pt x="186" y="608"/>
                    </a:lnTo>
                    <a:cubicBezTo>
                      <a:pt x="197" y="608"/>
                      <a:pt x="240" y="612"/>
                      <a:pt x="244" y="636"/>
                    </a:cubicBezTo>
                    <a:lnTo>
                      <a:pt x="244" y="636"/>
                    </a:lnTo>
                    <a:cubicBezTo>
                      <a:pt x="243" y="635"/>
                      <a:pt x="242" y="635"/>
                      <a:pt x="242" y="635"/>
                    </a:cubicBezTo>
                    <a:lnTo>
                      <a:pt x="242" y="635"/>
                    </a:lnTo>
                    <a:cubicBezTo>
                      <a:pt x="242" y="635"/>
                      <a:pt x="243" y="636"/>
                      <a:pt x="244" y="636"/>
                    </a:cubicBezTo>
                    <a:lnTo>
                      <a:pt x="244" y="636"/>
                    </a:lnTo>
                    <a:cubicBezTo>
                      <a:pt x="244" y="636"/>
                      <a:pt x="244" y="636"/>
                      <a:pt x="244" y="636"/>
                    </a:cubicBezTo>
                    <a:lnTo>
                      <a:pt x="244" y="636"/>
                    </a:lnTo>
                    <a:cubicBezTo>
                      <a:pt x="253" y="637"/>
                      <a:pt x="263" y="638"/>
                      <a:pt x="274" y="638"/>
                    </a:cubicBezTo>
                    <a:cubicBezTo>
                      <a:pt x="261" y="638"/>
                      <a:pt x="253" y="638"/>
                      <a:pt x="244" y="636"/>
                    </a:cubicBezTo>
                    <a:lnTo>
                      <a:pt x="244" y="636"/>
                    </a:lnTo>
                    <a:cubicBezTo>
                      <a:pt x="244" y="637"/>
                      <a:pt x="244" y="637"/>
                      <a:pt x="244" y="638"/>
                    </a:cubicBezTo>
                    <a:lnTo>
                      <a:pt x="233" y="633"/>
                    </a:lnTo>
                    <a:lnTo>
                      <a:pt x="233" y="633"/>
                    </a:lnTo>
                    <a:cubicBezTo>
                      <a:pt x="236" y="634"/>
                      <a:pt x="239" y="634"/>
                      <a:pt x="242" y="635"/>
                    </a:cubicBezTo>
                    <a:lnTo>
                      <a:pt x="242" y="635"/>
                    </a:lnTo>
                    <a:cubicBezTo>
                      <a:pt x="231" y="632"/>
                      <a:pt x="217" y="625"/>
                      <a:pt x="191" y="612"/>
                    </a:cubicBezTo>
                    <a:lnTo>
                      <a:pt x="191" y="612"/>
                    </a:lnTo>
                    <a:cubicBezTo>
                      <a:pt x="191" y="612"/>
                      <a:pt x="191" y="612"/>
                      <a:pt x="191" y="612"/>
                    </a:cubicBezTo>
                    <a:lnTo>
                      <a:pt x="191" y="612"/>
                    </a:lnTo>
                    <a:lnTo>
                      <a:pt x="184" y="609"/>
                    </a:lnTo>
                    <a:lnTo>
                      <a:pt x="184" y="609"/>
                    </a:lnTo>
                    <a:cubicBezTo>
                      <a:pt x="186" y="610"/>
                      <a:pt x="189" y="611"/>
                      <a:pt x="191" y="612"/>
                    </a:cubicBezTo>
                    <a:lnTo>
                      <a:pt x="191" y="612"/>
                    </a:lnTo>
                    <a:cubicBezTo>
                      <a:pt x="189" y="611"/>
                      <a:pt x="187" y="609"/>
                      <a:pt x="186" y="608"/>
                    </a:cubicBezTo>
                    <a:lnTo>
                      <a:pt x="186" y="608"/>
                    </a:lnTo>
                    <a:cubicBezTo>
                      <a:pt x="184" y="608"/>
                      <a:pt x="183" y="608"/>
                      <a:pt x="183" y="608"/>
                    </a:cubicBezTo>
                    <a:lnTo>
                      <a:pt x="183" y="608"/>
                    </a:lnTo>
                    <a:cubicBezTo>
                      <a:pt x="186" y="609"/>
                      <a:pt x="189" y="611"/>
                      <a:pt x="192" y="612"/>
                    </a:cubicBezTo>
                    <a:lnTo>
                      <a:pt x="192" y="612"/>
                    </a:lnTo>
                    <a:cubicBezTo>
                      <a:pt x="197" y="617"/>
                      <a:pt x="203" y="620"/>
                      <a:pt x="210" y="624"/>
                    </a:cubicBezTo>
                    <a:lnTo>
                      <a:pt x="210" y="624"/>
                    </a:lnTo>
                    <a:cubicBezTo>
                      <a:pt x="240" y="645"/>
                      <a:pt x="247" y="663"/>
                      <a:pt x="265" y="668"/>
                    </a:cubicBezTo>
                    <a:lnTo>
                      <a:pt x="265" y="668"/>
                    </a:lnTo>
                    <a:cubicBezTo>
                      <a:pt x="288" y="708"/>
                      <a:pt x="312" y="767"/>
                      <a:pt x="335" y="790"/>
                    </a:cubicBezTo>
                    <a:lnTo>
                      <a:pt x="335" y="760"/>
                    </a:lnTo>
                    <a:cubicBezTo>
                      <a:pt x="335" y="790"/>
                      <a:pt x="335" y="790"/>
                      <a:pt x="396" y="821"/>
                    </a:cubicBezTo>
                    <a:cubicBezTo>
                      <a:pt x="396" y="851"/>
                      <a:pt x="457" y="942"/>
                      <a:pt x="548" y="942"/>
                    </a:cubicBezTo>
                    <a:cubicBezTo>
                      <a:pt x="487" y="790"/>
                      <a:pt x="548" y="760"/>
                      <a:pt x="578" y="669"/>
                    </a:cubicBezTo>
                    <a:cubicBezTo>
                      <a:pt x="578" y="608"/>
                      <a:pt x="609" y="517"/>
                      <a:pt x="609" y="456"/>
                    </a:cubicBezTo>
                    <a:lnTo>
                      <a:pt x="609" y="365"/>
                    </a:lnTo>
                    <a:lnTo>
                      <a:pt x="609" y="213"/>
                    </a:lnTo>
                    <a:lnTo>
                      <a:pt x="609" y="182"/>
                    </a:lnTo>
                    <a:cubicBezTo>
                      <a:pt x="578" y="61"/>
                      <a:pt x="487" y="0"/>
                      <a:pt x="426" y="0"/>
                    </a:cubicBez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867" name="Google Shape;2867;p19"/>
              <p:cNvSpPr/>
              <p:nvPr/>
            </p:nvSpPr>
            <p:spPr>
              <a:xfrm>
                <a:off x="813798" y="4539549"/>
                <a:ext cx="14129" cy="14129"/>
              </a:xfrm>
              <a:custGeom>
                <a:rect b="b" l="l" r="r" t="t"/>
                <a:pathLst>
                  <a:path extrusionOk="0" h="609" w="609">
                    <a:moveTo>
                      <a:pt x="152" y="487"/>
                    </a:moveTo>
                    <a:cubicBezTo>
                      <a:pt x="152" y="487"/>
                      <a:pt x="152" y="487"/>
                      <a:pt x="152" y="487"/>
                    </a:cubicBezTo>
                    <a:lnTo>
                      <a:pt x="152" y="487"/>
                    </a:lnTo>
                    <a:cubicBezTo>
                      <a:pt x="168" y="487"/>
                      <a:pt x="175" y="503"/>
                      <a:pt x="183" y="518"/>
                    </a:cubicBezTo>
                    <a:lnTo>
                      <a:pt x="183" y="518"/>
                    </a:lnTo>
                    <a:lnTo>
                      <a:pt x="183" y="540"/>
                    </a:lnTo>
                    <a:lnTo>
                      <a:pt x="183" y="540"/>
                    </a:lnTo>
                    <a:cubicBezTo>
                      <a:pt x="175" y="533"/>
                      <a:pt x="168" y="518"/>
                      <a:pt x="152" y="487"/>
                    </a:cubicBezTo>
                    <a:close/>
                    <a:moveTo>
                      <a:pt x="366" y="547"/>
                    </a:moveTo>
                    <a:cubicBezTo>
                      <a:pt x="366" y="548"/>
                      <a:pt x="365" y="548"/>
                      <a:pt x="365" y="548"/>
                    </a:cubicBezTo>
                    <a:lnTo>
                      <a:pt x="335" y="548"/>
                    </a:lnTo>
                    <a:cubicBezTo>
                      <a:pt x="346" y="548"/>
                      <a:pt x="356" y="548"/>
                      <a:pt x="366" y="547"/>
                    </a:cubicBezTo>
                    <a:close/>
                    <a:moveTo>
                      <a:pt x="183" y="1"/>
                    </a:moveTo>
                    <a:lnTo>
                      <a:pt x="122" y="31"/>
                    </a:lnTo>
                    <a:lnTo>
                      <a:pt x="61" y="92"/>
                    </a:lnTo>
                    <a:lnTo>
                      <a:pt x="31" y="123"/>
                    </a:lnTo>
                    <a:lnTo>
                      <a:pt x="0" y="183"/>
                    </a:lnTo>
                    <a:lnTo>
                      <a:pt x="0" y="275"/>
                    </a:lnTo>
                    <a:lnTo>
                      <a:pt x="0" y="335"/>
                    </a:lnTo>
                    <a:lnTo>
                      <a:pt x="0" y="396"/>
                    </a:lnTo>
                    <a:cubicBezTo>
                      <a:pt x="0" y="427"/>
                      <a:pt x="31" y="457"/>
                      <a:pt x="61" y="487"/>
                    </a:cubicBezTo>
                    <a:lnTo>
                      <a:pt x="122" y="548"/>
                    </a:lnTo>
                    <a:cubicBezTo>
                      <a:pt x="152" y="578"/>
                      <a:pt x="183" y="578"/>
                      <a:pt x="213" y="578"/>
                    </a:cubicBezTo>
                    <a:cubicBezTo>
                      <a:pt x="213" y="578"/>
                      <a:pt x="274" y="578"/>
                      <a:pt x="274" y="609"/>
                    </a:cubicBezTo>
                    <a:lnTo>
                      <a:pt x="456" y="609"/>
                    </a:lnTo>
                    <a:cubicBezTo>
                      <a:pt x="456" y="609"/>
                      <a:pt x="487" y="609"/>
                      <a:pt x="487" y="578"/>
                    </a:cubicBezTo>
                    <a:cubicBezTo>
                      <a:pt x="517" y="518"/>
                      <a:pt x="517" y="518"/>
                      <a:pt x="517" y="457"/>
                    </a:cubicBezTo>
                    <a:cubicBezTo>
                      <a:pt x="517" y="457"/>
                      <a:pt x="517" y="427"/>
                      <a:pt x="548" y="396"/>
                    </a:cubicBezTo>
                    <a:cubicBezTo>
                      <a:pt x="548" y="366"/>
                      <a:pt x="608" y="305"/>
                      <a:pt x="608" y="275"/>
                    </a:cubicBezTo>
                    <a:cubicBezTo>
                      <a:pt x="608" y="244"/>
                      <a:pt x="608" y="214"/>
                      <a:pt x="548" y="153"/>
                    </a:cubicBezTo>
                    <a:lnTo>
                      <a:pt x="517" y="123"/>
                    </a:lnTo>
                    <a:lnTo>
                      <a:pt x="517" y="123"/>
                    </a:lnTo>
                    <a:cubicBezTo>
                      <a:pt x="517" y="153"/>
                      <a:pt x="517" y="153"/>
                      <a:pt x="548" y="183"/>
                    </a:cubicBezTo>
                    <a:lnTo>
                      <a:pt x="548" y="275"/>
                    </a:lnTo>
                    <a:lnTo>
                      <a:pt x="548" y="335"/>
                    </a:lnTo>
                    <a:cubicBezTo>
                      <a:pt x="548" y="396"/>
                      <a:pt x="548" y="396"/>
                      <a:pt x="517" y="427"/>
                    </a:cubicBezTo>
                    <a:lnTo>
                      <a:pt x="517" y="396"/>
                    </a:lnTo>
                    <a:lnTo>
                      <a:pt x="517" y="366"/>
                    </a:lnTo>
                    <a:lnTo>
                      <a:pt x="517" y="305"/>
                    </a:lnTo>
                    <a:lnTo>
                      <a:pt x="517" y="275"/>
                    </a:lnTo>
                    <a:lnTo>
                      <a:pt x="517" y="183"/>
                    </a:lnTo>
                    <a:cubicBezTo>
                      <a:pt x="517" y="153"/>
                      <a:pt x="517" y="123"/>
                      <a:pt x="487" y="123"/>
                    </a:cubicBezTo>
                    <a:lnTo>
                      <a:pt x="456" y="92"/>
                    </a:lnTo>
                    <a:lnTo>
                      <a:pt x="426" y="31"/>
                    </a:lnTo>
                    <a:lnTo>
                      <a:pt x="335" y="1"/>
                    </a:ln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868" name="Google Shape;2868;p19"/>
              <p:cNvSpPr/>
              <p:nvPr/>
            </p:nvSpPr>
            <p:spPr>
              <a:xfrm>
                <a:off x="824377" y="4674945"/>
                <a:ext cx="31042" cy="18931"/>
              </a:xfrm>
              <a:custGeom>
                <a:rect b="b" l="l" r="r" t="t"/>
                <a:pathLst>
                  <a:path extrusionOk="0" h="816" w="1338">
                    <a:moveTo>
                      <a:pt x="1082" y="368"/>
                    </a:moveTo>
                    <a:cubicBezTo>
                      <a:pt x="1081" y="371"/>
                      <a:pt x="1080" y="374"/>
                      <a:pt x="1083" y="374"/>
                    </a:cubicBezTo>
                    <a:cubicBezTo>
                      <a:pt x="1083" y="374"/>
                      <a:pt x="1084" y="374"/>
                      <a:pt x="1086" y="373"/>
                    </a:cubicBezTo>
                    <a:lnTo>
                      <a:pt x="1086" y="373"/>
                    </a:lnTo>
                    <a:cubicBezTo>
                      <a:pt x="1081" y="379"/>
                      <a:pt x="1075" y="386"/>
                      <a:pt x="1064" y="396"/>
                    </a:cubicBezTo>
                    <a:cubicBezTo>
                      <a:pt x="1064" y="396"/>
                      <a:pt x="1064" y="375"/>
                      <a:pt x="1082" y="368"/>
                    </a:cubicBezTo>
                    <a:close/>
                    <a:moveTo>
                      <a:pt x="639" y="1"/>
                    </a:moveTo>
                    <a:cubicBezTo>
                      <a:pt x="456" y="1"/>
                      <a:pt x="244" y="31"/>
                      <a:pt x="152" y="153"/>
                    </a:cubicBezTo>
                    <a:cubicBezTo>
                      <a:pt x="31" y="244"/>
                      <a:pt x="0" y="396"/>
                      <a:pt x="31" y="518"/>
                    </a:cubicBezTo>
                    <a:cubicBezTo>
                      <a:pt x="61" y="670"/>
                      <a:pt x="183" y="761"/>
                      <a:pt x="304" y="791"/>
                    </a:cubicBezTo>
                    <a:cubicBezTo>
                      <a:pt x="353" y="807"/>
                      <a:pt x="402" y="815"/>
                      <a:pt x="450" y="815"/>
                    </a:cubicBezTo>
                    <a:cubicBezTo>
                      <a:pt x="582" y="815"/>
                      <a:pt x="710" y="759"/>
                      <a:pt x="821" y="670"/>
                    </a:cubicBezTo>
                    <a:cubicBezTo>
                      <a:pt x="851" y="639"/>
                      <a:pt x="943" y="609"/>
                      <a:pt x="973" y="548"/>
                    </a:cubicBezTo>
                    <a:cubicBezTo>
                      <a:pt x="1003" y="518"/>
                      <a:pt x="1064" y="426"/>
                      <a:pt x="1095" y="366"/>
                    </a:cubicBezTo>
                    <a:lnTo>
                      <a:pt x="1125" y="366"/>
                    </a:lnTo>
                    <a:lnTo>
                      <a:pt x="1216" y="274"/>
                    </a:lnTo>
                    <a:cubicBezTo>
                      <a:pt x="1338" y="244"/>
                      <a:pt x="1277" y="92"/>
                      <a:pt x="1125" y="92"/>
                    </a:cubicBezTo>
                    <a:lnTo>
                      <a:pt x="1003" y="92"/>
                    </a:lnTo>
                    <a:lnTo>
                      <a:pt x="1064" y="153"/>
                    </a:lnTo>
                    <a:cubicBezTo>
                      <a:pt x="1032" y="132"/>
                      <a:pt x="1008" y="110"/>
                      <a:pt x="986" y="92"/>
                    </a:cubicBezTo>
                    <a:lnTo>
                      <a:pt x="986" y="92"/>
                    </a:lnTo>
                    <a:cubicBezTo>
                      <a:pt x="990" y="92"/>
                      <a:pt x="996" y="92"/>
                      <a:pt x="1003" y="92"/>
                    </a:cubicBezTo>
                    <a:cubicBezTo>
                      <a:pt x="975" y="63"/>
                      <a:pt x="973" y="62"/>
                      <a:pt x="947" y="62"/>
                    </a:cubicBezTo>
                    <a:lnTo>
                      <a:pt x="947" y="62"/>
                    </a:lnTo>
                    <a:cubicBezTo>
                      <a:pt x="960" y="70"/>
                      <a:pt x="972" y="81"/>
                      <a:pt x="986" y="92"/>
                    </a:cubicBezTo>
                    <a:lnTo>
                      <a:pt x="986" y="92"/>
                    </a:lnTo>
                    <a:cubicBezTo>
                      <a:pt x="971" y="90"/>
                      <a:pt x="966" y="85"/>
                      <a:pt x="943" y="62"/>
                    </a:cubicBezTo>
                    <a:cubicBezTo>
                      <a:pt x="944" y="62"/>
                      <a:pt x="946" y="62"/>
                      <a:pt x="947" y="62"/>
                    </a:cubicBezTo>
                    <a:lnTo>
                      <a:pt x="947" y="62"/>
                    </a:lnTo>
                    <a:cubicBezTo>
                      <a:pt x="920" y="43"/>
                      <a:pt x="892" y="31"/>
                      <a:pt x="851" y="31"/>
                    </a:cubicBezTo>
                    <a:cubicBezTo>
                      <a:pt x="791" y="31"/>
                      <a:pt x="699" y="31"/>
                      <a:pt x="639" y="1"/>
                    </a:cubicBez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869" name="Google Shape;2869;p19"/>
              <p:cNvSpPr/>
              <p:nvPr/>
            </p:nvSpPr>
            <p:spPr>
              <a:xfrm>
                <a:off x="832126" y="4658728"/>
                <a:ext cx="17655" cy="14129"/>
              </a:xfrm>
              <a:custGeom>
                <a:rect b="b" l="l" r="r" t="t"/>
                <a:pathLst>
                  <a:path extrusionOk="0" h="609" w="761">
                    <a:moveTo>
                      <a:pt x="630" y="229"/>
                    </a:moveTo>
                    <a:cubicBezTo>
                      <a:pt x="635" y="238"/>
                      <a:pt x="639" y="252"/>
                      <a:pt x="639" y="274"/>
                    </a:cubicBezTo>
                    <a:cubicBezTo>
                      <a:pt x="638" y="274"/>
                      <a:pt x="637" y="274"/>
                      <a:pt x="636" y="274"/>
                    </a:cubicBezTo>
                    <a:lnTo>
                      <a:pt x="636" y="274"/>
                    </a:lnTo>
                    <a:cubicBezTo>
                      <a:pt x="635" y="258"/>
                      <a:pt x="633" y="243"/>
                      <a:pt x="630" y="229"/>
                    </a:cubicBezTo>
                    <a:close/>
                    <a:moveTo>
                      <a:pt x="305" y="1"/>
                    </a:moveTo>
                    <a:cubicBezTo>
                      <a:pt x="244" y="1"/>
                      <a:pt x="183" y="1"/>
                      <a:pt x="153" y="31"/>
                    </a:cubicBezTo>
                    <a:cubicBezTo>
                      <a:pt x="92" y="62"/>
                      <a:pt x="31" y="153"/>
                      <a:pt x="1" y="214"/>
                    </a:cubicBezTo>
                    <a:lnTo>
                      <a:pt x="1" y="335"/>
                    </a:lnTo>
                    <a:cubicBezTo>
                      <a:pt x="1" y="366"/>
                      <a:pt x="1" y="426"/>
                      <a:pt x="31" y="457"/>
                    </a:cubicBezTo>
                    <a:lnTo>
                      <a:pt x="153" y="578"/>
                    </a:lnTo>
                    <a:cubicBezTo>
                      <a:pt x="183" y="609"/>
                      <a:pt x="274" y="609"/>
                      <a:pt x="305" y="609"/>
                    </a:cubicBezTo>
                    <a:lnTo>
                      <a:pt x="335" y="609"/>
                    </a:lnTo>
                    <a:cubicBezTo>
                      <a:pt x="396" y="609"/>
                      <a:pt x="457" y="609"/>
                      <a:pt x="487" y="578"/>
                    </a:cubicBezTo>
                    <a:lnTo>
                      <a:pt x="609" y="457"/>
                    </a:lnTo>
                    <a:lnTo>
                      <a:pt x="609" y="449"/>
                    </a:lnTo>
                    <a:lnTo>
                      <a:pt x="609" y="449"/>
                    </a:lnTo>
                    <a:cubicBezTo>
                      <a:pt x="631" y="440"/>
                      <a:pt x="659" y="426"/>
                      <a:pt x="700" y="426"/>
                    </a:cubicBezTo>
                    <a:cubicBezTo>
                      <a:pt x="730" y="426"/>
                      <a:pt x="730" y="366"/>
                      <a:pt x="730" y="335"/>
                    </a:cubicBezTo>
                    <a:cubicBezTo>
                      <a:pt x="761" y="305"/>
                      <a:pt x="730" y="274"/>
                      <a:pt x="669" y="274"/>
                    </a:cubicBezTo>
                    <a:cubicBezTo>
                      <a:pt x="648" y="274"/>
                      <a:pt x="642" y="244"/>
                      <a:pt x="629" y="226"/>
                    </a:cubicBezTo>
                    <a:lnTo>
                      <a:pt x="629" y="226"/>
                    </a:lnTo>
                    <a:cubicBezTo>
                      <a:pt x="625" y="208"/>
                      <a:pt x="618" y="193"/>
                      <a:pt x="609" y="183"/>
                    </a:cubicBezTo>
                    <a:cubicBezTo>
                      <a:pt x="609" y="153"/>
                      <a:pt x="578" y="153"/>
                      <a:pt x="578" y="122"/>
                    </a:cubicBezTo>
                    <a:cubicBezTo>
                      <a:pt x="548" y="122"/>
                      <a:pt x="548" y="62"/>
                      <a:pt x="487" y="62"/>
                    </a:cubicBezTo>
                    <a:cubicBezTo>
                      <a:pt x="487" y="62"/>
                      <a:pt x="457" y="62"/>
                      <a:pt x="457" y="31"/>
                    </a:cubicBezTo>
                    <a:cubicBezTo>
                      <a:pt x="426" y="1"/>
                      <a:pt x="335" y="1"/>
                      <a:pt x="305" y="1"/>
                    </a:cubicBez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870" name="Google Shape;2870;p19"/>
              <p:cNvSpPr/>
              <p:nvPr/>
            </p:nvSpPr>
            <p:spPr>
              <a:xfrm>
                <a:off x="856114" y="4653809"/>
                <a:ext cx="11994" cy="11994"/>
              </a:xfrm>
              <a:custGeom>
                <a:rect b="b" l="l" r="r" t="t"/>
                <a:pathLst>
                  <a:path extrusionOk="0" h="517" w="517">
                    <a:moveTo>
                      <a:pt x="456" y="122"/>
                    </a:moveTo>
                    <a:cubicBezTo>
                      <a:pt x="456" y="122"/>
                      <a:pt x="456" y="182"/>
                      <a:pt x="486" y="182"/>
                    </a:cubicBezTo>
                    <a:lnTo>
                      <a:pt x="486" y="213"/>
                    </a:lnTo>
                    <a:cubicBezTo>
                      <a:pt x="486" y="182"/>
                      <a:pt x="486" y="182"/>
                      <a:pt x="456" y="182"/>
                    </a:cubicBezTo>
                    <a:lnTo>
                      <a:pt x="456" y="122"/>
                    </a:lnTo>
                    <a:close/>
                    <a:moveTo>
                      <a:pt x="486" y="304"/>
                    </a:moveTo>
                    <a:lnTo>
                      <a:pt x="486" y="334"/>
                    </a:lnTo>
                    <a:cubicBezTo>
                      <a:pt x="486" y="334"/>
                      <a:pt x="486" y="365"/>
                      <a:pt x="456" y="365"/>
                    </a:cubicBezTo>
                    <a:cubicBezTo>
                      <a:pt x="456" y="365"/>
                      <a:pt x="486" y="334"/>
                      <a:pt x="486" y="304"/>
                    </a:cubicBezTo>
                    <a:close/>
                    <a:moveTo>
                      <a:pt x="152" y="456"/>
                    </a:moveTo>
                    <a:cubicBezTo>
                      <a:pt x="152" y="486"/>
                      <a:pt x="183" y="486"/>
                      <a:pt x="183" y="486"/>
                    </a:cubicBezTo>
                    <a:lnTo>
                      <a:pt x="202" y="486"/>
                    </a:lnTo>
                    <a:cubicBezTo>
                      <a:pt x="183" y="479"/>
                      <a:pt x="167" y="471"/>
                      <a:pt x="152" y="456"/>
                    </a:cubicBezTo>
                    <a:close/>
                    <a:moveTo>
                      <a:pt x="152" y="0"/>
                    </a:moveTo>
                    <a:lnTo>
                      <a:pt x="122" y="30"/>
                    </a:lnTo>
                    <a:lnTo>
                      <a:pt x="61" y="61"/>
                    </a:lnTo>
                    <a:lnTo>
                      <a:pt x="31" y="91"/>
                    </a:lnTo>
                    <a:cubicBezTo>
                      <a:pt x="31" y="91"/>
                      <a:pt x="31" y="152"/>
                      <a:pt x="0" y="152"/>
                    </a:cubicBezTo>
                    <a:lnTo>
                      <a:pt x="0" y="213"/>
                    </a:lnTo>
                    <a:lnTo>
                      <a:pt x="0" y="243"/>
                    </a:lnTo>
                    <a:lnTo>
                      <a:pt x="0" y="304"/>
                    </a:lnTo>
                    <a:lnTo>
                      <a:pt x="31" y="334"/>
                    </a:lnTo>
                    <a:lnTo>
                      <a:pt x="61" y="365"/>
                    </a:lnTo>
                    <a:cubicBezTo>
                      <a:pt x="61" y="365"/>
                      <a:pt x="122" y="365"/>
                      <a:pt x="122" y="395"/>
                    </a:cubicBezTo>
                    <a:lnTo>
                      <a:pt x="365" y="395"/>
                    </a:lnTo>
                    <a:cubicBezTo>
                      <a:pt x="425" y="395"/>
                      <a:pt x="426" y="395"/>
                      <a:pt x="456" y="365"/>
                    </a:cubicBezTo>
                    <a:lnTo>
                      <a:pt x="456" y="365"/>
                    </a:lnTo>
                    <a:lnTo>
                      <a:pt x="426" y="395"/>
                    </a:lnTo>
                    <a:lnTo>
                      <a:pt x="365" y="456"/>
                    </a:lnTo>
                    <a:cubicBezTo>
                      <a:pt x="365" y="456"/>
                      <a:pt x="335" y="456"/>
                      <a:pt x="335" y="486"/>
                    </a:cubicBezTo>
                    <a:lnTo>
                      <a:pt x="202" y="486"/>
                    </a:lnTo>
                    <a:cubicBezTo>
                      <a:pt x="221" y="494"/>
                      <a:pt x="243" y="502"/>
                      <a:pt x="274" y="517"/>
                    </a:cubicBezTo>
                    <a:lnTo>
                      <a:pt x="365" y="517"/>
                    </a:lnTo>
                    <a:cubicBezTo>
                      <a:pt x="365" y="517"/>
                      <a:pt x="426" y="517"/>
                      <a:pt x="426" y="486"/>
                    </a:cubicBezTo>
                    <a:cubicBezTo>
                      <a:pt x="456" y="426"/>
                      <a:pt x="486" y="426"/>
                      <a:pt x="486" y="395"/>
                    </a:cubicBezTo>
                    <a:cubicBezTo>
                      <a:pt x="502" y="365"/>
                      <a:pt x="509" y="350"/>
                      <a:pt x="513" y="338"/>
                    </a:cubicBezTo>
                    <a:lnTo>
                      <a:pt x="513" y="338"/>
                    </a:lnTo>
                    <a:cubicBezTo>
                      <a:pt x="517" y="335"/>
                      <a:pt x="517" y="320"/>
                      <a:pt x="517" y="306"/>
                    </a:cubicBezTo>
                    <a:lnTo>
                      <a:pt x="517" y="306"/>
                    </a:lnTo>
                    <a:cubicBezTo>
                      <a:pt x="517" y="305"/>
                      <a:pt x="517" y="305"/>
                      <a:pt x="517" y="304"/>
                    </a:cubicBezTo>
                    <a:lnTo>
                      <a:pt x="517" y="182"/>
                    </a:lnTo>
                    <a:cubicBezTo>
                      <a:pt x="517" y="122"/>
                      <a:pt x="486" y="91"/>
                      <a:pt x="456" y="61"/>
                    </a:cubicBezTo>
                    <a:cubicBezTo>
                      <a:pt x="426" y="30"/>
                      <a:pt x="365" y="30"/>
                      <a:pt x="335" y="0"/>
                    </a:cubicBez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  <p:grpSp>
          <p:nvGrpSpPr>
            <p:cNvPr id="2871" name="Google Shape;2871;p19"/>
            <p:cNvGrpSpPr/>
            <p:nvPr/>
          </p:nvGrpSpPr>
          <p:grpSpPr>
            <a:xfrm>
              <a:off x="1124770" y="4709513"/>
              <a:ext cx="313850" cy="112149"/>
              <a:chOff x="1124770" y="4709513"/>
              <a:chExt cx="313850" cy="112149"/>
            </a:xfrm>
          </p:grpSpPr>
          <p:sp>
            <p:nvSpPr>
              <p:cNvPr id="2872" name="Google Shape;2872;p19"/>
              <p:cNvSpPr/>
              <p:nvPr/>
            </p:nvSpPr>
            <p:spPr>
              <a:xfrm>
                <a:off x="1406140" y="4743361"/>
                <a:ext cx="28234" cy="17655"/>
              </a:xfrm>
              <a:custGeom>
                <a:rect b="b" l="l" r="r" t="t"/>
                <a:pathLst>
                  <a:path extrusionOk="0" h="761" w="1217">
                    <a:moveTo>
                      <a:pt x="821" y="0"/>
                    </a:moveTo>
                    <a:cubicBezTo>
                      <a:pt x="759" y="0"/>
                      <a:pt x="696" y="15"/>
                      <a:pt x="643" y="53"/>
                    </a:cubicBezTo>
                    <a:lnTo>
                      <a:pt x="643" y="53"/>
                    </a:lnTo>
                    <a:cubicBezTo>
                      <a:pt x="670" y="38"/>
                      <a:pt x="700" y="31"/>
                      <a:pt x="730" y="31"/>
                    </a:cubicBezTo>
                    <a:cubicBezTo>
                      <a:pt x="678" y="66"/>
                      <a:pt x="635" y="91"/>
                      <a:pt x="586" y="111"/>
                    </a:cubicBezTo>
                    <a:lnTo>
                      <a:pt x="586" y="111"/>
                    </a:lnTo>
                    <a:cubicBezTo>
                      <a:pt x="603" y="88"/>
                      <a:pt x="622" y="69"/>
                      <a:pt x="643" y="53"/>
                    </a:cubicBezTo>
                    <a:lnTo>
                      <a:pt x="643" y="53"/>
                    </a:lnTo>
                    <a:cubicBezTo>
                      <a:pt x="619" y="67"/>
                      <a:pt x="599" y="86"/>
                      <a:pt x="584" y="112"/>
                    </a:cubicBezTo>
                    <a:lnTo>
                      <a:pt x="584" y="112"/>
                    </a:lnTo>
                    <a:cubicBezTo>
                      <a:pt x="584" y="112"/>
                      <a:pt x="585" y="111"/>
                      <a:pt x="586" y="111"/>
                    </a:cubicBezTo>
                    <a:lnTo>
                      <a:pt x="586" y="111"/>
                    </a:lnTo>
                    <a:cubicBezTo>
                      <a:pt x="583" y="115"/>
                      <a:pt x="581" y="118"/>
                      <a:pt x="578" y="122"/>
                    </a:cubicBezTo>
                    <a:cubicBezTo>
                      <a:pt x="580" y="119"/>
                      <a:pt x="582" y="115"/>
                      <a:pt x="584" y="112"/>
                    </a:cubicBezTo>
                    <a:lnTo>
                      <a:pt x="584" y="112"/>
                    </a:lnTo>
                    <a:cubicBezTo>
                      <a:pt x="558" y="123"/>
                      <a:pt x="530" y="132"/>
                      <a:pt x="497" y="142"/>
                    </a:cubicBezTo>
                    <a:lnTo>
                      <a:pt x="497" y="142"/>
                    </a:lnTo>
                    <a:cubicBezTo>
                      <a:pt x="502" y="137"/>
                      <a:pt x="509" y="131"/>
                      <a:pt x="518" y="122"/>
                    </a:cubicBezTo>
                    <a:cubicBezTo>
                      <a:pt x="457" y="122"/>
                      <a:pt x="366" y="152"/>
                      <a:pt x="305" y="183"/>
                    </a:cubicBezTo>
                    <a:cubicBezTo>
                      <a:pt x="274" y="183"/>
                      <a:pt x="214" y="243"/>
                      <a:pt x="153" y="274"/>
                    </a:cubicBezTo>
                    <a:lnTo>
                      <a:pt x="31" y="365"/>
                    </a:lnTo>
                    <a:cubicBezTo>
                      <a:pt x="1" y="426"/>
                      <a:pt x="1" y="456"/>
                      <a:pt x="1" y="487"/>
                    </a:cubicBezTo>
                    <a:cubicBezTo>
                      <a:pt x="31" y="487"/>
                      <a:pt x="31" y="547"/>
                      <a:pt x="62" y="547"/>
                    </a:cubicBezTo>
                    <a:cubicBezTo>
                      <a:pt x="122" y="578"/>
                      <a:pt x="153" y="578"/>
                      <a:pt x="214" y="578"/>
                    </a:cubicBezTo>
                    <a:lnTo>
                      <a:pt x="305" y="578"/>
                    </a:lnTo>
                    <a:cubicBezTo>
                      <a:pt x="358" y="578"/>
                      <a:pt x="436" y="601"/>
                      <a:pt x="495" y="607"/>
                    </a:cubicBezTo>
                    <a:lnTo>
                      <a:pt x="495" y="607"/>
                    </a:lnTo>
                    <a:cubicBezTo>
                      <a:pt x="484" y="605"/>
                      <a:pt x="477" y="598"/>
                      <a:pt x="457" y="578"/>
                    </a:cubicBezTo>
                    <a:lnTo>
                      <a:pt x="457" y="578"/>
                    </a:lnTo>
                    <a:cubicBezTo>
                      <a:pt x="472" y="585"/>
                      <a:pt x="487" y="593"/>
                      <a:pt x="501" y="601"/>
                    </a:cubicBezTo>
                    <a:lnTo>
                      <a:pt x="501" y="601"/>
                    </a:lnTo>
                    <a:cubicBezTo>
                      <a:pt x="503" y="603"/>
                      <a:pt x="505" y="606"/>
                      <a:pt x="507" y="608"/>
                    </a:cubicBezTo>
                    <a:lnTo>
                      <a:pt x="507" y="608"/>
                    </a:lnTo>
                    <a:cubicBezTo>
                      <a:pt x="503" y="608"/>
                      <a:pt x="499" y="607"/>
                      <a:pt x="495" y="607"/>
                    </a:cubicBezTo>
                    <a:lnTo>
                      <a:pt x="495" y="607"/>
                    </a:lnTo>
                    <a:cubicBezTo>
                      <a:pt x="498" y="608"/>
                      <a:pt x="502" y="608"/>
                      <a:pt x="507" y="608"/>
                    </a:cubicBezTo>
                    <a:lnTo>
                      <a:pt x="507" y="608"/>
                    </a:lnTo>
                    <a:cubicBezTo>
                      <a:pt x="507" y="608"/>
                      <a:pt x="507" y="608"/>
                      <a:pt x="507" y="608"/>
                    </a:cubicBezTo>
                    <a:lnTo>
                      <a:pt x="507" y="608"/>
                    </a:lnTo>
                    <a:cubicBezTo>
                      <a:pt x="509" y="608"/>
                      <a:pt x="512" y="608"/>
                      <a:pt x="514" y="608"/>
                    </a:cubicBezTo>
                    <a:lnTo>
                      <a:pt x="514" y="608"/>
                    </a:lnTo>
                    <a:cubicBezTo>
                      <a:pt x="514" y="608"/>
                      <a:pt x="514" y="608"/>
                      <a:pt x="514" y="608"/>
                    </a:cubicBezTo>
                    <a:lnTo>
                      <a:pt x="514" y="608"/>
                    </a:lnTo>
                    <a:cubicBezTo>
                      <a:pt x="512" y="608"/>
                      <a:pt x="509" y="608"/>
                      <a:pt x="507" y="608"/>
                    </a:cubicBezTo>
                    <a:lnTo>
                      <a:pt x="507" y="608"/>
                    </a:lnTo>
                    <a:cubicBezTo>
                      <a:pt x="530" y="636"/>
                      <a:pt x="562" y="663"/>
                      <a:pt x="595" y="686"/>
                    </a:cubicBezTo>
                    <a:lnTo>
                      <a:pt x="595" y="686"/>
                    </a:lnTo>
                    <a:lnTo>
                      <a:pt x="522" y="613"/>
                    </a:lnTo>
                    <a:lnTo>
                      <a:pt x="522" y="613"/>
                    </a:lnTo>
                    <a:cubicBezTo>
                      <a:pt x="556" y="633"/>
                      <a:pt x="586" y="658"/>
                      <a:pt x="605" y="692"/>
                    </a:cubicBezTo>
                    <a:lnTo>
                      <a:pt x="605" y="692"/>
                    </a:lnTo>
                    <a:cubicBezTo>
                      <a:pt x="602" y="690"/>
                      <a:pt x="598" y="688"/>
                      <a:pt x="595" y="686"/>
                    </a:cubicBezTo>
                    <a:lnTo>
                      <a:pt x="595" y="686"/>
                    </a:lnTo>
                    <a:lnTo>
                      <a:pt x="609" y="699"/>
                    </a:lnTo>
                    <a:cubicBezTo>
                      <a:pt x="608" y="697"/>
                      <a:pt x="606" y="695"/>
                      <a:pt x="605" y="692"/>
                    </a:cubicBezTo>
                    <a:lnTo>
                      <a:pt x="605" y="692"/>
                    </a:lnTo>
                    <a:cubicBezTo>
                      <a:pt x="628" y="707"/>
                      <a:pt x="650" y="720"/>
                      <a:pt x="670" y="730"/>
                    </a:cubicBezTo>
                    <a:cubicBezTo>
                      <a:pt x="761" y="760"/>
                      <a:pt x="791" y="760"/>
                      <a:pt x="882" y="760"/>
                    </a:cubicBezTo>
                    <a:cubicBezTo>
                      <a:pt x="943" y="760"/>
                      <a:pt x="1034" y="730"/>
                      <a:pt x="1095" y="639"/>
                    </a:cubicBezTo>
                    <a:cubicBezTo>
                      <a:pt x="1186" y="578"/>
                      <a:pt x="1186" y="547"/>
                      <a:pt x="1217" y="426"/>
                    </a:cubicBezTo>
                    <a:cubicBezTo>
                      <a:pt x="1217" y="335"/>
                      <a:pt x="1217" y="304"/>
                      <a:pt x="1186" y="243"/>
                    </a:cubicBezTo>
                    <a:cubicBezTo>
                      <a:pt x="1125" y="152"/>
                      <a:pt x="1095" y="91"/>
                      <a:pt x="1034" y="31"/>
                    </a:cubicBezTo>
                    <a:cubicBezTo>
                      <a:pt x="973" y="0"/>
                      <a:pt x="913" y="0"/>
                      <a:pt x="821" y="0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873" name="Google Shape;2873;p19"/>
              <p:cNvSpPr/>
              <p:nvPr/>
            </p:nvSpPr>
            <p:spPr>
              <a:xfrm>
                <a:off x="1423772" y="4769438"/>
                <a:ext cx="14848" cy="19070"/>
              </a:xfrm>
              <a:custGeom>
                <a:rect b="b" l="l" r="r" t="t"/>
                <a:pathLst>
                  <a:path extrusionOk="0" h="822" w="640">
                    <a:moveTo>
                      <a:pt x="213" y="1"/>
                    </a:moveTo>
                    <a:cubicBezTo>
                      <a:pt x="183" y="62"/>
                      <a:pt x="153" y="92"/>
                      <a:pt x="153" y="123"/>
                    </a:cubicBezTo>
                    <a:cubicBezTo>
                      <a:pt x="122" y="123"/>
                      <a:pt x="31" y="214"/>
                      <a:pt x="31" y="274"/>
                    </a:cubicBezTo>
                    <a:cubicBezTo>
                      <a:pt x="19" y="309"/>
                      <a:pt x="17" y="349"/>
                      <a:pt x="20" y="387"/>
                    </a:cubicBezTo>
                    <a:lnTo>
                      <a:pt x="20" y="387"/>
                    </a:lnTo>
                    <a:cubicBezTo>
                      <a:pt x="11" y="417"/>
                      <a:pt x="1" y="452"/>
                      <a:pt x="1" y="487"/>
                    </a:cubicBezTo>
                    <a:lnTo>
                      <a:pt x="1" y="518"/>
                    </a:lnTo>
                    <a:lnTo>
                      <a:pt x="1" y="548"/>
                    </a:lnTo>
                    <a:lnTo>
                      <a:pt x="1" y="578"/>
                    </a:lnTo>
                    <a:cubicBezTo>
                      <a:pt x="1" y="639"/>
                      <a:pt x="31" y="639"/>
                      <a:pt x="31" y="670"/>
                    </a:cubicBezTo>
                    <a:lnTo>
                      <a:pt x="61" y="730"/>
                    </a:lnTo>
                    <a:lnTo>
                      <a:pt x="153" y="791"/>
                    </a:lnTo>
                    <a:lnTo>
                      <a:pt x="213" y="822"/>
                    </a:lnTo>
                    <a:lnTo>
                      <a:pt x="365" y="822"/>
                    </a:lnTo>
                    <a:cubicBezTo>
                      <a:pt x="396" y="822"/>
                      <a:pt x="457" y="791"/>
                      <a:pt x="457" y="791"/>
                    </a:cubicBezTo>
                    <a:cubicBezTo>
                      <a:pt x="487" y="791"/>
                      <a:pt x="487" y="730"/>
                      <a:pt x="517" y="730"/>
                    </a:cubicBezTo>
                    <a:cubicBezTo>
                      <a:pt x="517" y="730"/>
                      <a:pt x="548" y="700"/>
                      <a:pt x="548" y="670"/>
                    </a:cubicBezTo>
                    <a:lnTo>
                      <a:pt x="609" y="578"/>
                    </a:lnTo>
                    <a:lnTo>
                      <a:pt x="609" y="518"/>
                    </a:lnTo>
                    <a:lnTo>
                      <a:pt x="609" y="426"/>
                    </a:lnTo>
                    <a:cubicBezTo>
                      <a:pt x="609" y="396"/>
                      <a:pt x="548" y="366"/>
                      <a:pt x="548" y="335"/>
                    </a:cubicBezTo>
                    <a:cubicBezTo>
                      <a:pt x="548" y="335"/>
                      <a:pt x="548" y="334"/>
                      <a:pt x="548" y="333"/>
                    </a:cubicBezTo>
                    <a:lnTo>
                      <a:pt x="548" y="333"/>
                    </a:lnTo>
                    <a:cubicBezTo>
                      <a:pt x="578" y="346"/>
                      <a:pt x="608" y="358"/>
                      <a:pt x="639" y="366"/>
                    </a:cubicBezTo>
                    <a:cubicBezTo>
                      <a:pt x="639" y="335"/>
                      <a:pt x="609" y="335"/>
                      <a:pt x="609" y="274"/>
                    </a:cubicBezTo>
                    <a:lnTo>
                      <a:pt x="517" y="214"/>
                    </a:lnTo>
                    <a:lnTo>
                      <a:pt x="487" y="183"/>
                    </a:lnTo>
                    <a:cubicBezTo>
                      <a:pt x="457" y="123"/>
                      <a:pt x="396" y="123"/>
                      <a:pt x="396" y="92"/>
                    </a:cubicBezTo>
                    <a:cubicBezTo>
                      <a:pt x="365" y="92"/>
                      <a:pt x="365" y="62"/>
                      <a:pt x="335" y="62"/>
                    </a:cubicBezTo>
                    <a:cubicBezTo>
                      <a:pt x="305" y="1"/>
                      <a:pt x="274" y="1"/>
                      <a:pt x="213" y="1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874" name="Google Shape;2874;p19"/>
              <p:cNvSpPr/>
              <p:nvPr/>
            </p:nvSpPr>
            <p:spPr>
              <a:xfrm>
                <a:off x="1421661" y="4796234"/>
                <a:ext cx="16959" cy="11322"/>
              </a:xfrm>
              <a:custGeom>
                <a:rect b="b" l="l" r="r" t="t"/>
                <a:pathLst>
                  <a:path extrusionOk="0" h="488" w="731">
                    <a:moveTo>
                      <a:pt x="456" y="1"/>
                    </a:moveTo>
                    <a:cubicBezTo>
                      <a:pt x="396" y="1"/>
                      <a:pt x="304" y="31"/>
                      <a:pt x="244" y="31"/>
                    </a:cubicBezTo>
                    <a:cubicBezTo>
                      <a:pt x="213" y="31"/>
                      <a:pt x="152" y="92"/>
                      <a:pt x="152" y="92"/>
                    </a:cubicBezTo>
                    <a:cubicBezTo>
                      <a:pt x="122" y="92"/>
                      <a:pt x="61" y="123"/>
                      <a:pt x="61" y="153"/>
                    </a:cubicBezTo>
                    <a:cubicBezTo>
                      <a:pt x="1" y="183"/>
                      <a:pt x="1" y="275"/>
                      <a:pt x="61" y="305"/>
                    </a:cubicBezTo>
                    <a:cubicBezTo>
                      <a:pt x="61" y="305"/>
                      <a:pt x="61" y="305"/>
                      <a:pt x="61" y="305"/>
                    </a:cubicBezTo>
                    <a:lnTo>
                      <a:pt x="61" y="305"/>
                    </a:lnTo>
                    <a:cubicBezTo>
                      <a:pt x="61" y="320"/>
                      <a:pt x="69" y="328"/>
                      <a:pt x="73" y="328"/>
                    </a:cubicBezTo>
                    <a:cubicBezTo>
                      <a:pt x="77" y="328"/>
                      <a:pt x="77" y="320"/>
                      <a:pt x="61" y="305"/>
                    </a:cubicBezTo>
                    <a:lnTo>
                      <a:pt x="61" y="305"/>
                    </a:lnTo>
                    <a:cubicBezTo>
                      <a:pt x="92" y="335"/>
                      <a:pt x="122" y="335"/>
                      <a:pt x="122" y="335"/>
                    </a:cubicBezTo>
                    <a:lnTo>
                      <a:pt x="152" y="335"/>
                    </a:lnTo>
                    <a:cubicBezTo>
                      <a:pt x="213" y="335"/>
                      <a:pt x="244" y="396"/>
                      <a:pt x="244" y="396"/>
                    </a:cubicBezTo>
                    <a:lnTo>
                      <a:pt x="213" y="396"/>
                    </a:lnTo>
                    <a:cubicBezTo>
                      <a:pt x="244" y="396"/>
                      <a:pt x="274" y="426"/>
                      <a:pt x="274" y="426"/>
                    </a:cubicBezTo>
                    <a:cubicBezTo>
                      <a:pt x="304" y="457"/>
                      <a:pt x="335" y="457"/>
                      <a:pt x="396" y="487"/>
                    </a:cubicBezTo>
                    <a:lnTo>
                      <a:pt x="548" y="487"/>
                    </a:lnTo>
                    <a:cubicBezTo>
                      <a:pt x="578" y="487"/>
                      <a:pt x="608" y="457"/>
                      <a:pt x="669" y="426"/>
                    </a:cubicBezTo>
                    <a:cubicBezTo>
                      <a:pt x="700" y="396"/>
                      <a:pt x="700" y="396"/>
                      <a:pt x="700" y="335"/>
                    </a:cubicBezTo>
                    <a:cubicBezTo>
                      <a:pt x="700" y="305"/>
                      <a:pt x="730" y="275"/>
                      <a:pt x="730" y="244"/>
                    </a:cubicBezTo>
                    <a:cubicBezTo>
                      <a:pt x="730" y="183"/>
                      <a:pt x="730" y="153"/>
                      <a:pt x="700" y="123"/>
                    </a:cubicBezTo>
                    <a:cubicBezTo>
                      <a:pt x="669" y="31"/>
                      <a:pt x="578" y="1"/>
                      <a:pt x="456" y="1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875" name="Google Shape;2875;p19"/>
              <p:cNvSpPr/>
              <p:nvPr/>
            </p:nvSpPr>
            <p:spPr>
              <a:xfrm>
                <a:off x="1392754" y="4796953"/>
                <a:ext cx="17655" cy="15544"/>
              </a:xfrm>
              <a:custGeom>
                <a:rect b="b" l="l" r="r" t="t"/>
                <a:pathLst>
                  <a:path extrusionOk="0" h="670" w="761">
                    <a:moveTo>
                      <a:pt x="306" y="64"/>
                    </a:moveTo>
                    <a:cubicBezTo>
                      <a:pt x="293" y="74"/>
                      <a:pt x="281" y="84"/>
                      <a:pt x="274" y="92"/>
                    </a:cubicBezTo>
                    <a:cubicBezTo>
                      <a:pt x="285" y="81"/>
                      <a:pt x="296" y="72"/>
                      <a:pt x="306" y="64"/>
                    </a:cubicBezTo>
                    <a:close/>
                    <a:moveTo>
                      <a:pt x="164" y="488"/>
                    </a:moveTo>
                    <a:cubicBezTo>
                      <a:pt x="175" y="510"/>
                      <a:pt x="183" y="533"/>
                      <a:pt x="183" y="547"/>
                    </a:cubicBezTo>
                    <a:cubicBezTo>
                      <a:pt x="175" y="524"/>
                      <a:pt x="169" y="505"/>
                      <a:pt x="164" y="488"/>
                    </a:cubicBezTo>
                    <a:close/>
                    <a:moveTo>
                      <a:pt x="183" y="0"/>
                    </a:moveTo>
                    <a:cubicBezTo>
                      <a:pt x="152" y="0"/>
                      <a:pt x="61" y="61"/>
                      <a:pt x="61" y="92"/>
                    </a:cubicBezTo>
                    <a:lnTo>
                      <a:pt x="61" y="152"/>
                    </a:lnTo>
                    <a:cubicBezTo>
                      <a:pt x="0" y="274"/>
                      <a:pt x="0" y="274"/>
                      <a:pt x="31" y="304"/>
                    </a:cubicBezTo>
                    <a:cubicBezTo>
                      <a:pt x="91" y="365"/>
                      <a:pt x="91" y="395"/>
                      <a:pt x="122" y="426"/>
                    </a:cubicBezTo>
                    <a:cubicBezTo>
                      <a:pt x="122" y="426"/>
                      <a:pt x="122" y="426"/>
                      <a:pt x="122" y="426"/>
                    </a:cubicBezTo>
                    <a:lnTo>
                      <a:pt x="122" y="426"/>
                    </a:lnTo>
                    <a:cubicBezTo>
                      <a:pt x="122" y="456"/>
                      <a:pt x="122" y="517"/>
                      <a:pt x="152" y="547"/>
                    </a:cubicBezTo>
                    <a:cubicBezTo>
                      <a:pt x="152" y="578"/>
                      <a:pt x="183" y="608"/>
                      <a:pt x="213" y="608"/>
                    </a:cubicBezTo>
                    <a:cubicBezTo>
                      <a:pt x="274" y="669"/>
                      <a:pt x="304" y="669"/>
                      <a:pt x="335" y="669"/>
                    </a:cubicBezTo>
                    <a:lnTo>
                      <a:pt x="426" y="669"/>
                    </a:lnTo>
                    <a:cubicBezTo>
                      <a:pt x="456" y="669"/>
                      <a:pt x="487" y="669"/>
                      <a:pt x="517" y="608"/>
                    </a:cubicBezTo>
                    <a:cubicBezTo>
                      <a:pt x="578" y="608"/>
                      <a:pt x="608" y="578"/>
                      <a:pt x="639" y="547"/>
                    </a:cubicBezTo>
                    <a:cubicBezTo>
                      <a:pt x="699" y="517"/>
                      <a:pt x="699" y="456"/>
                      <a:pt x="730" y="426"/>
                    </a:cubicBezTo>
                    <a:cubicBezTo>
                      <a:pt x="730" y="395"/>
                      <a:pt x="760" y="365"/>
                      <a:pt x="760" y="304"/>
                    </a:cubicBezTo>
                    <a:lnTo>
                      <a:pt x="760" y="244"/>
                    </a:lnTo>
                    <a:cubicBezTo>
                      <a:pt x="760" y="213"/>
                      <a:pt x="730" y="152"/>
                      <a:pt x="730" y="122"/>
                    </a:cubicBezTo>
                    <a:cubicBezTo>
                      <a:pt x="699" y="92"/>
                      <a:pt x="699" y="61"/>
                      <a:pt x="639" y="61"/>
                    </a:cubicBezTo>
                    <a:cubicBezTo>
                      <a:pt x="587" y="10"/>
                      <a:pt x="514" y="2"/>
                      <a:pt x="456" y="1"/>
                    </a:cubicBezTo>
                    <a:lnTo>
                      <a:pt x="456" y="1"/>
                    </a:lnTo>
                    <a:cubicBezTo>
                      <a:pt x="456" y="1"/>
                      <a:pt x="456" y="0"/>
                      <a:pt x="456" y="0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876" name="Google Shape;2876;p19"/>
              <p:cNvSpPr/>
              <p:nvPr/>
            </p:nvSpPr>
            <p:spPr>
              <a:xfrm>
                <a:off x="1380759" y="4784263"/>
                <a:ext cx="12018" cy="14129"/>
              </a:xfrm>
              <a:custGeom>
                <a:rect b="b" l="l" r="r" t="t"/>
                <a:pathLst>
                  <a:path extrusionOk="0" h="609" w="518">
                    <a:moveTo>
                      <a:pt x="244" y="0"/>
                    </a:moveTo>
                    <a:cubicBezTo>
                      <a:pt x="213" y="0"/>
                      <a:pt x="183" y="0"/>
                      <a:pt x="183" y="31"/>
                    </a:cubicBezTo>
                    <a:cubicBezTo>
                      <a:pt x="153" y="31"/>
                      <a:pt x="92" y="61"/>
                      <a:pt x="61" y="91"/>
                    </a:cubicBezTo>
                    <a:lnTo>
                      <a:pt x="31" y="152"/>
                    </a:lnTo>
                    <a:cubicBezTo>
                      <a:pt x="1" y="183"/>
                      <a:pt x="1" y="213"/>
                      <a:pt x="1" y="243"/>
                    </a:cubicBezTo>
                    <a:lnTo>
                      <a:pt x="1" y="335"/>
                    </a:lnTo>
                    <a:lnTo>
                      <a:pt x="1" y="395"/>
                    </a:lnTo>
                    <a:cubicBezTo>
                      <a:pt x="1" y="456"/>
                      <a:pt x="1" y="456"/>
                      <a:pt x="31" y="487"/>
                    </a:cubicBezTo>
                    <a:cubicBezTo>
                      <a:pt x="31" y="517"/>
                      <a:pt x="61" y="517"/>
                      <a:pt x="92" y="547"/>
                    </a:cubicBezTo>
                    <a:lnTo>
                      <a:pt x="153" y="608"/>
                    </a:lnTo>
                    <a:lnTo>
                      <a:pt x="365" y="608"/>
                    </a:lnTo>
                    <a:cubicBezTo>
                      <a:pt x="396" y="608"/>
                      <a:pt x="396" y="547"/>
                      <a:pt x="457" y="547"/>
                    </a:cubicBezTo>
                    <a:lnTo>
                      <a:pt x="487" y="517"/>
                    </a:lnTo>
                    <a:cubicBezTo>
                      <a:pt x="487" y="487"/>
                      <a:pt x="487" y="487"/>
                      <a:pt x="517" y="456"/>
                    </a:cubicBezTo>
                    <a:lnTo>
                      <a:pt x="517" y="365"/>
                    </a:lnTo>
                    <a:lnTo>
                      <a:pt x="517" y="304"/>
                    </a:lnTo>
                    <a:cubicBezTo>
                      <a:pt x="517" y="243"/>
                      <a:pt x="517" y="243"/>
                      <a:pt x="487" y="213"/>
                    </a:cubicBezTo>
                    <a:cubicBezTo>
                      <a:pt x="487" y="203"/>
                      <a:pt x="484" y="197"/>
                      <a:pt x="477" y="191"/>
                    </a:cubicBezTo>
                    <a:lnTo>
                      <a:pt x="477" y="191"/>
                    </a:lnTo>
                    <a:cubicBezTo>
                      <a:pt x="475" y="188"/>
                      <a:pt x="471" y="186"/>
                      <a:pt x="467" y="184"/>
                    </a:cubicBezTo>
                    <a:lnTo>
                      <a:pt x="467" y="184"/>
                    </a:lnTo>
                    <a:cubicBezTo>
                      <a:pt x="464" y="182"/>
                      <a:pt x="460" y="181"/>
                      <a:pt x="456" y="179"/>
                    </a:cubicBezTo>
                    <a:lnTo>
                      <a:pt x="456" y="179"/>
                    </a:lnTo>
                    <a:cubicBezTo>
                      <a:pt x="454" y="166"/>
                      <a:pt x="439" y="158"/>
                      <a:pt x="424" y="147"/>
                    </a:cubicBezTo>
                    <a:lnTo>
                      <a:pt x="424" y="147"/>
                    </a:lnTo>
                    <a:cubicBezTo>
                      <a:pt x="435" y="150"/>
                      <a:pt x="446" y="152"/>
                      <a:pt x="457" y="152"/>
                    </a:cubicBezTo>
                    <a:cubicBezTo>
                      <a:pt x="457" y="152"/>
                      <a:pt x="457" y="91"/>
                      <a:pt x="396" y="91"/>
                    </a:cubicBezTo>
                    <a:cubicBezTo>
                      <a:pt x="396" y="61"/>
                      <a:pt x="365" y="61"/>
                      <a:pt x="335" y="31"/>
                    </a:cubicBezTo>
                    <a:cubicBezTo>
                      <a:pt x="305" y="31"/>
                      <a:pt x="305" y="0"/>
                      <a:pt x="244" y="0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877" name="Google Shape;2877;p19"/>
              <p:cNvSpPr/>
              <p:nvPr/>
            </p:nvSpPr>
            <p:spPr>
              <a:xfrm>
                <a:off x="1208708" y="4795538"/>
                <a:ext cx="21878" cy="15544"/>
              </a:xfrm>
              <a:custGeom>
                <a:rect b="b" l="l" r="r" t="t"/>
                <a:pathLst>
                  <a:path extrusionOk="0" h="670" w="943">
                    <a:moveTo>
                      <a:pt x="334" y="1"/>
                    </a:moveTo>
                    <a:cubicBezTo>
                      <a:pt x="274" y="1"/>
                      <a:pt x="152" y="31"/>
                      <a:pt x="61" y="61"/>
                    </a:cubicBezTo>
                    <a:cubicBezTo>
                      <a:pt x="30" y="61"/>
                      <a:pt x="0" y="153"/>
                      <a:pt x="30" y="183"/>
                    </a:cubicBezTo>
                    <a:lnTo>
                      <a:pt x="61" y="213"/>
                    </a:lnTo>
                    <a:lnTo>
                      <a:pt x="61" y="274"/>
                    </a:lnTo>
                    <a:cubicBezTo>
                      <a:pt x="91" y="305"/>
                      <a:pt x="91" y="335"/>
                      <a:pt x="152" y="365"/>
                    </a:cubicBezTo>
                    <a:cubicBezTo>
                      <a:pt x="213" y="456"/>
                      <a:pt x="274" y="517"/>
                      <a:pt x="334" y="608"/>
                    </a:cubicBezTo>
                    <a:cubicBezTo>
                      <a:pt x="365" y="639"/>
                      <a:pt x="395" y="669"/>
                      <a:pt x="486" y="669"/>
                    </a:cubicBezTo>
                    <a:lnTo>
                      <a:pt x="669" y="669"/>
                    </a:lnTo>
                    <a:cubicBezTo>
                      <a:pt x="760" y="639"/>
                      <a:pt x="821" y="608"/>
                      <a:pt x="851" y="517"/>
                    </a:cubicBezTo>
                    <a:cubicBezTo>
                      <a:pt x="912" y="456"/>
                      <a:pt x="942" y="335"/>
                      <a:pt x="912" y="274"/>
                    </a:cubicBezTo>
                    <a:cubicBezTo>
                      <a:pt x="912" y="183"/>
                      <a:pt x="851" y="153"/>
                      <a:pt x="821" y="122"/>
                    </a:cubicBezTo>
                    <a:cubicBezTo>
                      <a:pt x="790" y="61"/>
                      <a:pt x="760" y="31"/>
                      <a:pt x="669" y="31"/>
                    </a:cubicBezTo>
                    <a:cubicBezTo>
                      <a:pt x="608" y="31"/>
                      <a:pt x="547" y="1"/>
                      <a:pt x="486" y="1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878" name="Google Shape;2878;p19"/>
              <p:cNvSpPr/>
              <p:nvPr/>
            </p:nvSpPr>
            <p:spPr>
              <a:xfrm>
                <a:off x="1217153" y="4782848"/>
                <a:ext cx="9906" cy="9883"/>
              </a:xfrm>
              <a:custGeom>
                <a:rect b="b" l="l" r="r" t="t"/>
                <a:pathLst>
                  <a:path extrusionOk="0" h="426" w="427">
                    <a:moveTo>
                      <a:pt x="62" y="0"/>
                    </a:moveTo>
                    <a:cubicBezTo>
                      <a:pt x="62" y="0"/>
                      <a:pt x="1" y="0"/>
                      <a:pt x="1" y="31"/>
                    </a:cubicBezTo>
                    <a:lnTo>
                      <a:pt x="1" y="92"/>
                    </a:lnTo>
                    <a:lnTo>
                      <a:pt x="1" y="122"/>
                    </a:lnTo>
                    <a:cubicBezTo>
                      <a:pt x="2" y="122"/>
                      <a:pt x="3" y="121"/>
                      <a:pt x="4" y="121"/>
                    </a:cubicBezTo>
                    <a:lnTo>
                      <a:pt x="4" y="121"/>
                    </a:lnTo>
                    <a:cubicBezTo>
                      <a:pt x="1" y="131"/>
                      <a:pt x="1" y="142"/>
                      <a:pt x="1" y="152"/>
                    </a:cubicBezTo>
                    <a:cubicBezTo>
                      <a:pt x="46" y="137"/>
                      <a:pt x="62" y="130"/>
                      <a:pt x="69" y="130"/>
                    </a:cubicBezTo>
                    <a:cubicBezTo>
                      <a:pt x="77" y="130"/>
                      <a:pt x="77" y="137"/>
                      <a:pt x="92" y="152"/>
                    </a:cubicBezTo>
                    <a:cubicBezTo>
                      <a:pt x="122" y="213"/>
                      <a:pt x="122" y="213"/>
                      <a:pt x="122" y="244"/>
                    </a:cubicBezTo>
                    <a:cubicBezTo>
                      <a:pt x="122" y="274"/>
                      <a:pt x="153" y="274"/>
                      <a:pt x="153" y="304"/>
                    </a:cubicBezTo>
                    <a:lnTo>
                      <a:pt x="122" y="274"/>
                    </a:lnTo>
                    <a:cubicBezTo>
                      <a:pt x="122" y="274"/>
                      <a:pt x="122" y="244"/>
                      <a:pt x="92" y="244"/>
                    </a:cubicBezTo>
                    <a:lnTo>
                      <a:pt x="92" y="183"/>
                    </a:lnTo>
                    <a:lnTo>
                      <a:pt x="92" y="152"/>
                    </a:lnTo>
                    <a:cubicBezTo>
                      <a:pt x="62" y="213"/>
                      <a:pt x="62" y="244"/>
                      <a:pt x="62" y="244"/>
                    </a:cubicBezTo>
                    <a:cubicBezTo>
                      <a:pt x="62" y="244"/>
                      <a:pt x="62" y="274"/>
                      <a:pt x="92" y="274"/>
                    </a:cubicBezTo>
                    <a:cubicBezTo>
                      <a:pt x="92" y="304"/>
                      <a:pt x="122" y="304"/>
                      <a:pt x="153" y="365"/>
                    </a:cubicBezTo>
                    <a:cubicBezTo>
                      <a:pt x="153" y="365"/>
                      <a:pt x="214" y="365"/>
                      <a:pt x="214" y="396"/>
                    </a:cubicBezTo>
                    <a:cubicBezTo>
                      <a:pt x="214" y="396"/>
                      <a:pt x="244" y="396"/>
                      <a:pt x="244" y="426"/>
                    </a:cubicBezTo>
                    <a:lnTo>
                      <a:pt x="305" y="426"/>
                    </a:lnTo>
                    <a:lnTo>
                      <a:pt x="335" y="396"/>
                    </a:lnTo>
                    <a:lnTo>
                      <a:pt x="396" y="365"/>
                    </a:lnTo>
                    <a:lnTo>
                      <a:pt x="396" y="365"/>
                    </a:lnTo>
                    <a:cubicBezTo>
                      <a:pt x="396" y="365"/>
                      <a:pt x="386" y="370"/>
                      <a:pt x="378" y="370"/>
                    </a:cubicBezTo>
                    <a:cubicBezTo>
                      <a:pt x="367" y="370"/>
                      <a:pt x="359" y="359"/>
                      <a:pt x="396" y="304"/>
                    </a:cubicBezTo>
                    <a:lnTo>
                      <a:pt x="396" y="274"/>
                    </a:lnTo>
                    <a:lnTo>
                      <a:pt x="426" y="244"/>
                    </a:lnTo>
                    <a:lnTo>
                      <a:pt x="426" y="183"/>
                    </a:lnTo>
                    <a:lnTo>
                      <a:pt x="426" y="152"/>
                    </a:lnTo>
                    <a:cubicBezTo>
                      <a:pt x="426" y="152"/>
                      <a:pt x="426" y="122"/>
                      <a:pt x="396" y="122"/>
                    </a:cubicBezTo>
                    <a:lnTo>
                      <a:pt x="335" y="92"/>
                    </a:lnTo>
                    <a:lnTo>
                      <a:pt x="305" y="31"/>
                    </a:lnTo>
                    <a:cubicBezTo>
                      <a:pt x="274" y="31"/>
                      <a:pt x="274" y="0"/>
                      <a:pt x="244" y="0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879" name="Google Shape;2879;p19"/>
              <p:cNvSpPr/>
              <p:nvPr/>
            </p:nvSpPr>
            <p:spPr>
              <a:xfrm>
                <a:off x="1216457" y="4756933"/>
                <a:ext cx="16240" cy="17052"/>
              </a:xfrm>
              <a:custGeom>
                <a:rect b="b" l="l" r="r" t="t"/>
                <a:pathLst>
                  <a:path extrusionOk="0" h="735" w="700">
                    <a:moveTo>
                      <a:pt x="209" y="0"/>
                    </a:moveTo>
                    <a:cubicBezTo>
                      <a:pt x="183" y="0"/>
                      <a:pt x="152" y="8"/>
                      <a:pt x="122" y="23"/>
                    </a:cubicBezTo>
                    <a:cubicBezTo>
                      <a:pt x="99" y="47"/>
                      <a:pt x="93" y="106"/>
                      <a:pt x="92" y="146"/>
                    </a:cubicBezTo>
                    <a:lnTo>
                      <a:pt x="92" y="146"/>
                    </a:lnTo>
                    <a:cubicBezTo>
                      <a:pt x="63" y="149"/>
                      <a:pt x="53" y="156"/>
                      <a:pt x="92" y="175"/>
                    </a:cubicBezTo>
                    <a:cubicBezTo>
                      <a:pt x="31" y="206"/>
                      <a:pt x="31" y="266"/>
                      <a:pt x="0" y="266"/>
                    </a:cubicBezTo>
                    <a:lnTo>
                      <a:pt x="0" y="418"/>
                    </a:lnTo>
                    <a:cubicBezTo>
                      <a:pt x="0" y="449"/>
                      <a:pt x="31" y="479"/>
                      <a:pt x="31" y="479"/>
                    </a:cubicBezTo>
                    <a:lnTo>
                      <a:pt x="31" y="449"/>
                    </a:lnTo>
                    <a:cubicBezTo>
                      <a:pt x="31" y="418"/>
                      <a:pt x="92" y="327"/>
                      <a:pt x="92" y="297"/>
                    </a:cubicBezTo>
                    <a:cubicBezTo>
                      <a:pt x="92" y="296"/>
                      <a:pt x="92" y="296"/>
                      <a:pt x="93" y="296"/>
                    </a:cubicBezTo>
                    <a:lnTo>
                      <a:pt x="93" y="296"/>
                    </a:lnTo>
                    <a:cubicBezTo>
                      <a:pt x="92" y="307"/>
                      <a:pt x="92" y="317"/>
                      <a:pt x="92" y="327"/>
                    </a:cubicBezTo>
                    <a:lnTo>
                      <a:pt x="92" y="418"/>
                    </a:lnTo>
                    <a:cubicBezTo>
                      <a:pt x="92" y="449"/>
                      <a:pt x="92" y="510"/>
                      <a:pt x="122" y="570"/>
                    </a:cubicBezTo>
                    <a:cubicBezTo>
                      <a:pt x="122" y="601"/>
                      <a:pt x="152" y="601"/>
                      <a:pt x="152" y="631"/>
                    </a:cubicBezTo>
                    <a:cubicBezTo>
                      <a:pt x="183" y="662"/>
                      <a:pt x="244" y="722"/>
                      <a:pt x="304" y="722"/>
                    </a:cubicBezTo>
                    <a:cubicBezTo>
                      <a:pt x="329" y="730"/>
                      <a:pt x="351" y="734"/>
                      <a:pt x="372" y="734"/>
                    </a:cubicBezTo>
                    <a:cubicBezTo>
                      <a:pt x="430" y="734"/>
                      <a:pt x="481" y="706"/>
                      <a:pt x="547" y="662"/>
                    </a:cubicBezTo>
                    <a:cubicBezTo>
                      <a:pt x="578" y="662"/>
                      <a:pt x="578" y="631"/>
                      <a:pt x="608" y="631"/>
                    </a:cubicBezTo>
                    <a:cubicBezTo>
                      <a:pt x="608" y="601"/>
                      <a:pt x="639" y="601"/>
                      <a:pt x="639" y="570"/>
                    </a:cubicBezTo>
                    <a:cubicBezTo>
                      <a:pt x="699" y="510"/>
                      <a:pt x="699" y="449"/>
                      <a:pt x="699" y="418"/>
                    </a:cubicBezTo>
                    <a:lnTo>
                      <a:pt x="699" y="327"/>
                    </a:lnTo>
                    <a:cubicBezTo>
                      <a:pt x="699" y="297"/>
                      <a:pt x="639" y="297"/>
                      <a:pt x="639" y="266"/>
                    </a:cubicBezTo>
                    <a:cubicBezTo>
                      <a:pt x="639" y="206"/>
                      <a:pt x="608" y="175"/>
                      <a:pt x="608" y="175"/>
                    </a:cubicBezTo>
                    <a:cubicBezTo>
                      <a:pt x="608" y="145"/>
                      <a:pt x="578" y="114"/>
                      <a:pt x="547" y="114"/>
                    </a:cubicBezTo>
                    <a:cubicBezTo>
                      <a:pt x="487" y="54"/>
                      <a:pt x="456" y="54"/>
                      <a:pt x="426" y="54"/>
                    </a:cubicBezTo>
                    <a:lnTo>
                      <a:pt x="396" y="54"/>
                    </a:lnTo>
                    <a:cubicBezTo>
                      <a:pt x="335" y="54"/>
                      <a:pt x="335" y="23"/>
                      <a:pt x="304" y="23"/>
                    </a:cubicBezTo>
                    <a:lnTo>
                      <a:pt x="274" y="23"/>
                    </a:lnTo>
                    <a:cubicBezTo>
                      <a:pt x="259" y="8"/>
                      <a:pt x="236" y="0"/>
                      <a:pt x="209" y="0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880" name="Google Shape;2880;p19"/>
              <p:cNvSpPr/>
              <p:nvPr/>
            </p:nvSpPr>
            <p:spPr>
              <a:xfrm>
                <a:off x="1251721" y="4795538"/>
                <a:ext cx="13410" cy="12018"/>
              </a:xfrm>
              <a:custGeom>
                <a:rect b="b" l="l" r="r" t="t"/>
                <a:pathLst>
                  <a:path extrusionOk="0" h="518" w="578">
                    <a:moveTo>
                      <a:pt x="258" y="97"/>
                    </a:moveTo>
                    <a:cubicBezTo>
                      <a:pt x="253" y="104"/>
                      <a:pt x="248" y="112"/>
                      <a:pt x="243" y="122"/>
                    </a:cubicBezTo>
                    <a:lnTo>
                      <a:pt x="220" y="122"/>
                    </a:lnTo>
                    <a:cubicBezTo>
                      <a:pt x="233" y="114"/>
                      <a:pt x="246" y="105"/>
                      <a:pt x="258" y="97"/>
                    </a:cubicBezTo>
                    <a:close/>
                    <a:moveTo>
                      <a:pt x="183" y="1"/>
                    </a:moveTo>
                    <a:cubicBezTo>
                      <a:pt x="152" y="1"/>
                      <a:pt x="122" y="1"/>
                      <a:pt x="122" y="31"/>
                    </a:cubicBezTo>
                    <a:cubicBezTo>
                      <a:pt x="91" y="31"/>
                      <a:pt x="91" y="61"/>
                      <a:pt x="31" y="122"/>
                    </a:cubicBezTo>
                    <a:cubicBezTo>
                      <a:pt x="0" y="153"/>
                      <a:pt x="0" y="153"/>
                      <a:pt x="0" y="183"/>
                    </a:cubicBezTo>
                    <a:lnTo>
                      <a:pt x="0" y="274"/>
                    </a:lnTo>
                    <a:cubicBezTo>
                      <a:pt x="0" y="305"/>
                      <a:pt x="0" y="335"/>
                      <a:pt x="31" y="365"/>
                    </a:cubicBezTo>
                    <a:lnTo>
                      <a:pt x="91" y="426"/>
                    </a:lnTo>
                    <a:cubicBezTo>
                      <a:pt x="122" y="456"/>
                      <a:pt x="152" y="456"/>
                      <a:pt x="183" y="487"/>
                    </a:cubicBezTo>
                    <a:cubicBezTo>
                      <a:pt x="243" y="487"/>
                      <a:pt x="304" y="487"/>
                      <a:pt x="335" y="517"/>
                    </a:cubicBezTo>
                    <a:cubicBezTo>
                      <a:pt x="395" y="517"/>
                      <a:pt x="426" y="517"/>
                      <a:pt x="456" y="487"/>
                    </a:cubicBezTo>
                    <a:cubicBezTo>
                      <a:pt x="486" y="456"/>
                      <a:pt x="547" y="456"/>
                      <a:pt x="547" y="426"/>
                    </a:cubicBezTo>
                    <a:cubicBezTo>
                      <a:pt x="578" y="335"/>
                      <a:pt x="578" y="274"/>
                      <a:pt x="547" y="183"/>
                    </a:cubicBezTo>
                    <a:cubicBezTo>
                      <a:pt x="486" y="122"/>
                      <a:pt x="426" y="61"/>
                      <a:pt x="335" y="61"/>
                    </a:cubicBezTo>
                    <a:cubicBezTo>
                      <a:pt x="327" y="61"/>
                      <a:pt x="319" y="61"/>
                      <a:pt x="311" y="62"/>
                    </a:cubicBezTo>
                    <a:lnTo>
                      <a:pt x="311" y="62"/>
                    </a:lnTo>
                    <a:cubicBezTo>
                      <a:pt x="332" y="49"/>
                      <a:pt x="350" y="38"/>
                      <a:pt x="365" y="31"/>
                    </a:cubicBezTo>
                    <a:lnTo>
                      <a:pt x="335" y="31"/>
                    </a:lnTo>
                    <a:cubicBezTo>
                      <a:pt x="304" y="31"/>
                      <a:pt x="304" y="31"/>
                      <a:pt x="274" y="1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881" name="Google Shape;2881;p19"/>
              <p:cNvSpPr/>
              <p:nvPr/>
            </p:nvSpPr>
            <p:spPr>
              <a:xfrm>
                <a:off x="1276406" y="4788485"/>
                <a:ext cx="13410" cy="10602"/>
              </a:xfrm>
              <a:custGeom>
                <a:rect b="b" l="l" r="r" t="t"/>
                <a:pathLst>
                  <a:path extrusionOk="0" h="457" w="578">
                    <a:moveTo>
                      <a:pt x="152" y="1"/>
                    </a:moveTo>
                    <a:cubicBezTo>
                      <a:pt x="122" y="1"/>
                      <a:pt x="122" y="1"/>
                      <a:pt x="91" y="31"/>
                    </a:cubicBezTo>
                    <a:lnTo>
                      <a:pt x="30" y="61"/>
                    </a:lnTo>
                    <a:lnTo>
                      <a:pt x="0" y="122"/>
                    </a:lnTo>
                    <a:lnTo>
                      <a:pt x="0" y="153"/>
                    </a:lnTo>
                    <a:lnTo>
                      <a:pt x="0" y="183"/>
                    </a:lnTo>
                    <a:lnTo>
                      <a:pt x="0" y="213"/>
                    </a:lnTo>
                    <a:lnTo>
                      <a:pt x="0" y="274"/>
                    </a:lnTo>
                    <a:lnTo>
                      <a:pt x="30" y="305"/>
                    </a:lnTo>
                    <a:cubicBezTo>
                      <a:pt x="30" y="274"/>
                      <a:pt x="30" y="274"/>
                      <a:pt x="91" y="274"/>
                    </a:cubicBezTo>
                    <a:lnTo>
                      <a:pt x="91" y="274"/>
                    </a:lnTo>
                    <a:lnTo>
                      <a:pt x="91" y="274"/>
                    </a:lnTo>
                    <a:cubicBezTo>
                      <a:pt x="91" y="275"/>
                      <a:pt x="91" y="305"/>
                      <a:pt x="122" y="305"/>
                    </a:cubicBezTo>
                    <a:cubicBezTo>
                      <a:pt x="91" y="305"/>
                      <a:pt x="91" y="305"/>
                      <a:pt x="91" y="274"/>
                    </a:cubicBezTo>
                    <a:lnTo>
                      <a:pt x="91" y="335"/>
                    </a:lnTo>
                    <a:cubicBezTo>
                      <a:pt x="91" y="365"/>
                      <a:pt x="122" y="365"/>
                      <a:pt x="152" y="426"/>
                    </a:cubicBezTo>
                    <a:lnTo>
                      <a:pt x="182" y="457"/>
                    </a:lnTo>
                    <a:lnTo>
                      <a:pt x="426" y="457"/>
                    </a:lnTo>
                    <a:cubicBezTo>
                      <a:pt x="456" y="457"/>
                      <a:pt x="456" y="426"/>
                      <a:pt x="486" y="426"/>
                    </a:cubicBezTo>
                    <a:lnTo>
                      <a:pt x="517" y="365"/>
                    </a:lnTo>
                    <a:cubicBezTo>
                      <a:pt x="517" y="365"/>
                      <a:pt x="517" y="335"/>
                      <a:pt x="578" y="335"/>
                    </a:cubicBezTo>
                    <a:lnTo>
                      <a:pt x="578" y="274"/>
                    </a:lnTo>
                    <a:lnTo>
                      <a:pt x="578" y="183"/>
                    </a:lnTo>
                    <a:cubicBezTo>
                      <a:pt x="578" y="183"/>
                      <a:pt x="578" y="153"/>
                      <a:pt x="517" y="153"/>
                    </a:cubicBezTo>
                    <a:cubicBezTo>
                      <a:pt x="517" y="92"/>
                      <a:pt x="486" y="92"/>
                      <a:pt x="456" y="61"/>
                    </a:cubicBezTo>
                    <a:lnTo>
                      <a:pt x="426" y="31"/>
                    </a:lnTo>
                    <a:cubicBezTo>
                      <a:pt x="365" y="31"/>
                      <a:pt x="365" y="1"/>
                      <a:pt x="334" y="1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882" name="Google Shape;2882;p19"/>
              <p:cNvSpPr/>
              <p:nvPr/>
            </p:nvSpPr>
            <p:spPr>
              <a:xfrm>
                <a:off x="1133958" y="4808948"/>
                <a:ext cx="19047" cy="12714"/>
              </a:xfrm>
              <a:custGeom>
                <a:rect b="b" l="l" r="r" t="t"/>
                <a:pathLst>
                  <a:path extrusionOk="0" h="548" w="821">
                    <a:moveTo>
                      <a:pt x="486" y="0"/>
                    </a:moveTo>
                    <a:cubicBezTo>
                      <a:pt x="456" y="0"/>
                      <a:pt x="456" y="0"/>
                      <a:pt x="395" y="30"/>
                    </a:cubicBezTo>
                    <a:cubicBezTo>
                      <a:pt x="384" y="30"/>
                      <a:pt x="377" y="34"/>
                      <a:pt x="371" y="41"/>
                    </a:cubicBezTo>
                    <a:lnTo>
                      <a:pt x="371" y="41"/>
                    </a:lnTo>
                    <a:cubicBezTo>
                      <a:pt x="344" y="39"/>
                      <a:pt x="316" y="38"/>
                      <a:pt x="289" y="38"/>
                    </a:cubicBezTo>
                    <a:cubicBezTo>
                      <a:pt x="213" y="38"/>
                      <a:pt x="137" y="46"/>
                      <a:pt x="61" y="61"/>
                    </a:cubicBezTo>
                    <a:cubicBezTo>
                      <a:pt x="30" y="61"/>
                      <a:pt x="0" y="152"/>
                      <a:pt x="0" y="182"/>
                    </a:cubicBezTo>
                    <a:cubicBezTo>
                      <a:pt x="30" y="182"/>
                      <a:pt x="61" y="213"/>
                      <a:pt x="91" y="243"/>
                    </a:cubicBezTo>
                    <a:cubicBezTo>
                      <a:pt x="152" y="243"/>
                      <a:pt x="213" y="304"/>
                      <a:pt x="243" y="304"/>
                    </a:cubicBezTo>
                    <a:lnTo>
                      <a:pt x="213" y="304"/>
                    </a:lnTo>
                    <a:cubicBezTo>
                      <a:pt x="224" y="308"/>
                      <a:pt x="234" y="311"/>
                      <a:pt x="243" y="315"/>
                    </a:cubicBezTo>
                    <a:lnTo>
                      <a:pt x="243" y="315"/>
                    </a:lnTo>
                    <a:lnTo>
                      <a:pt x="243" y="334"/>
                    </a:lnTo>
                    <a:cubicBezTo>
                      <a:pt x="243" y="365"/>
                      <a:pt x="243" y="395"/>
                      <a:pt x="304" y="456"/>
                    </a:cubicBezTo>
                    <a:cubicBezTo>
                      <a:pt x="334" y="517"/>
                      <a:pt x="395" y="547"/>
                      <a:pt x="456" y="547"/>
                    </a:cubicBezTo>
                    <a:lnTo>
                      <a:pt x="517" y="547"/>
                    </a:lnTo>
                    <a:cubicBezTo>
                      <a:pt x="547" y="547"/>
                      <a:pt x="608" y="547"/>
                      <a:pt x="638" y="517"/>
                    </a:cubicBezTo>
                    <a:cubicBezTo>
                      <a:pt x="669" y="517"/>
                      <a:pt x="699" y="486"/>
                      <a:pt x="699" y="456"/>
                    </a:cubicBezTo>
                    <a:lnTo>
                      <a:pt x="790" y="365"/>
                    </a:lnTo>
                    <a:cubicBezTo>
                      <a:pt x="790" y="334"/>
                      <a:pt x="821" y="304"/>
                      <a:pt x="821" y="243"/>
                    </a:cubicBezTo>
                    <a:lnTo>
                      <a:pt x="821" y="182"/>
                    </a:lnTo>
                    <a:cubicBezTo>
                      <a:pt x="821" y="152"/>
                      <a:pt x="790" y="91"/>
                      <a:pt x="790" y="91"/>
                    </a:cubicBezTo>
                    <a:lnTo>
                      <a:pt x="699" y="30"/>
                    </a:lnTo>
                    <a:cubicBezTo>
                      <a:pt x="638" y="0"/>
                      <a:pt x="547" y="0"/>
                      <a:pt x="486" y="0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883" name="Google Shape;2883;p19"/>
              <p:cNvSpPr/>
              <p:nvPr/>
            </p:nvSpPr>
            <p:spPr>
              <a:xfrm>
                <a:off x="1188246" y="4711299"/>
                <a:ext cx="15544" cy="23896"/>
              </a:xfrm>
              <a:custGeom>
                <a:rect b="b" l="l" r="r" t="t"/>
                <a:pathLst>
                  <a:path extrusionOk="0" h="1030" w="670">
                    <a:moveTo>
                      <a:pt x="265" y="1"/>
                    </a:moveTo>
                    <a:cubicBezTo>
                      <a:pt x="250" y="1"/>
                      <a:pt x="234" y="4"/>
                      <a:pt x="213" y="14"/>
                    </a:cubicBezTo>
                    <a:cubicBezTo>
                      <a:pt x="153" y="45"/>
                      <a:pt x="122" y="106"/>
                      <a:pt x="122" y="166"/>
                    </a:cubicBezTo>
                    <a:cubicBezTo>
                      <a:pt x="92" y="288"/>
                      <a:pt x="92" y="410"/>
                      <a:pt x="31" y="501"/>
                    </a:cubicBezTo>
                    <a:lnTo>
                      <a:pt x="31" y="440"/>
                    </a:lnTo>
                    <a:cubicBezTo>
                      <a:pt x="1" y="562"/>
                      <a:pt x="1" y="653"/>
                      <a:pt x="31" y="774"/>
                    </a:cubicBezTo>
                    <a:cubicBezTo>
                      <a:pt x="31" y="805"/>
                      <a:pt x="92" y="866"/>
                      <a:pt x="122" y="896"/>
                    </a:cubicBezTo>
                    <a:cubicBezTo>
                      <a:pt x="153" y="926"/>
                      <a:pt x="153" y="957"/>
                      <a:pt x="183" y="957"/>
                    </a:cubicBezTo>
                    <a:cubicBezTo>
                      <a:pt x="250" y="1001"/>
                      <a:pt x="333" y="1029"/>
                      <a:pt x="396" y="1029"/>
                    </a:cubicBezTo>
                    <a:cubicBezTo>
                      <a:pt x="420" y="1029"/>
                      <a:pt x="440" y="1026"/>
                      <a:pt x="456" y="1018"/>
                    </a:cubicBezTo>
                    <a:cubicBezTo>
                      <a:pt x="517" y="957"/>
                      <a:pt x="608" y="926"/>
                      <a:pt x="639" y="866"/>
                    </a:cubicBezTo>
                    <a:cubicBezTo>
                      <a:pt x="669" y="774"/>
                      <a:pt x="669" y="714"/>
                      <a:pt x="669" y="592"/>
                    </a:cubicBezTo>
                    <a:cubicBezTo>
                      <a:pt x="669" y="562"/>
                      <a:pt x="639" y="501"/>
                      <a:pt x="639" y="470"/>
                    </a:cubicBezTo>
                    <a:cubicBezTo>
                      <a:pt x="608" y="440"/>
                      <a:pt x="608" y="410"/>
                      <a:pt x="578" y="349"/>
                    </a:cubicBezTo>
                    <a:lnTo>
                      <a:pt x="578" y="349"/>
                    </a:lnTo>
                    <a:cubicBezTo>
                      <a:pt x="578" y="410"/>
                      <a:pt x="608" y="410"/>
                      <a:pt x="608" y="440"/>
                    </a:cubicBezTo>
                    <a:cubicBezTo>
                      <a:pt x="578" y="410"/>
                      <a:pt x="548" y="349"/>
                      <a:pt x="487" y="288"/>
                    </a:cubicBezTo>
                    <a:lnTo>
                      <a:pt x="487" y="288"/>
                    </a:lnTo>
                    <a:lnTo>
                      <a:pt x="517" y="318"/>
                    </a:lnTo>
                    <a:cubicBezTo>
                      <a:pt x="456" y="258"/>
                      <a:pt x="426" y="166"/>
                      <a:pt x="365" y="45"/>
                    </a:cubicBezTo>
                    <a:cubicBezTo>
                      <a:pt x="365" y="14"/>
                      <a:pt x="335" y="14"/>
                      <a:pt x="335" y="14"/>
                    </a:cubicBezTo>
                    <a:cubicBezTo>
                      <a:pt x="315" y="14"/>
                      <a:pt x="294" y="1"/>
                      <a:pt x="265" y="1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884" name="Google Shape;2884;p19"/>
              <p:cNvSpPr/>
              <p:nvPr/>
            </p:nvSpPr>
            <p:spPr>
              <a:xfrm>
                <a:off x="1204462" y="4709513"/>
                <a:ext cx="11298" cy="14825"/>
              </a:xfrm>
              <a:custGeom>
                <a:rect b="b" l="l" r="r" t="t"/>
                <a:pathLst>
                  <a:path extrusionOk="0" h="639" w="487">
                    <a:moveTo>
                      <a:pt x="61" y="243"/>
                    </a:moveTo>
                    <a:cubicBezTo>
                      <a:pt x="61" y="243"/>
                      <a:pt x="61" y="274"/>
                      <a:pt x="31" y="274"/>
                    </a:cubicBezTo>
                    <a:cubicBezTo>
                      <a:pt x="41" y="264"/>
                      <a:pt x="47" y="255"/>
                      <a:pt x="52" y="244"/>
                    </a:cubicBezTo>
                    <a:lnTo>
                      <a:pt x="52" y="244"/>
                    </a:lnTo>
                    <a:cubicBezTo>
                      <a:pt x="55" y="244"/>
                      <a:pt x="58" y="243"/>
                      <a:pt x="61" y="243"/>
                    </a:cubicBezTo>
                    <a:close/>
                    <a:moveTo>
                      <a:pt x="153" y="0"/>
                    </a:moveTo>
                    <a:cubicBezTo>
                      <a:pt x="92" y="0"/>
                      <a:pt x="61" y="0"/>
                      <a:pt x="61" y="61"/>
                    </a:cubicBezTo>
                    <a:lnTo>
                      <a:pt x="61" y="183"/>
                    </a:lnTo>
                    <a:cubicBezTo>
                      <a:pt x="31" y="183"/>
                      <a:pt x="1" y="213"/>
                      <a:pt x="1" y="243"/>
                    </a:cubicBezTo>
                    <a:lnTo>
                      <a:pt x="1" y="304"/>
                    </a:lnTo>
                    <a:cubicBezTo>
                      <a:pt x="1" y="365"/>
                      <a:pt x="1" y="395"/>
                      <a:pt x="31" y="426"/>
                    </a:cubicBezTo>
                    <a:cubicBezTo>
                      <a:pt x="31" y="487"/>
                      <a:pt x="61" y="487"/>
                      <a:pt x="61" y="517"/>
                    </a:cubicBezTo>
                    <a:cubicBezTo>
                      <a:pt x="92" y="547"/>
                      <a:pt x="92" y="578"/>
                      <a:pt x="153" y="578"/>
                    </a:cubicBezTo>
                    <a:cubicBezTo>
                      <a:pt x="183" y="639"/>
                      <a:pt x="213" y="639"/>
                      <a:pt x="244" y="639"/>
                    </a:cubicBezTo>
                    <a:cubicBezTo>
                      <a:pt x="305" y="639"/>
                      <a:pt x="335" y="639"/>
                      <a:pt x="365" y="578"/>
                    </a:cubicBezTo>
                    <a:cubicBezTo>
                      <a:pt x="396" y="547"/>
                      <a:pt x="457" y="547"/>
                      <a:pt x="457" y="517"/>
                    </a:cubicBezTo>
                    <a:lnTo>
                      <a:pt x="457" y="456"/>
                    </a:lnTo>
                    <a:cubicBezTo>
                      <a:pt x="457" y="426"/>
                      <a:pt x="487" y="426"/>
                      <a:pt x="487" y="395"/>
                    </a:cubicBezTo>
                    <a:lnTo>
                      <a:pt x="487" y="304"/>
                    </a:lnTo>
                    <a:cubicBezTo>
                      <a:pt x="487" y="274"/>
                      <a:pt x="457" y="274"/>
                      <a:pt x="457" y="243"/>
                    </a:cubicBezTo>
                    <a:cubicBezTo>
                      <a:pt x="457" y="221"/>
                      <a:pt x="425" y="215"/>
                      <a:pt x="395" y="202"/>
                    </a:cubicBezTo>
                    <a:lnTo>
                      <a:pt x="395" y="202"/>
                    </a:lnTo>
                    <a:cubicBezTo>
                      <a:pt x="392" y="152"/>
                      <a:pt x="365" y="150"/>
                      <a:pt x="365" y="122"/>
                    </a:cubicBezTo>
                    <a:cubicBezTo>
                      <a:pt x="335" y="92"/>
                      <a:pt x="335" y="91"/>
                      <a:pt x="305" y="91"/>
                    </a:cubicBezTo>
                    <a:lnTo>
                      <a:pt x="305" y="91"/>
                    </a:lnTo>
                    <a:cubicBezTo>
                      <a:pt x="335" y="91"/>
                      <a:pt x="365" y="92"/>
                      <a:pt x="365" y="121"/>
                    </a:cubicBezTo>
                    <a:lnTo>
                      <a:pt x="365" y="121"/>
                    </a:lnTo>
                    <a:cubicBezTo>
                      <a:pt x="365" y="91"/>
                      <a:pt x="335" y="91"/>
                      <a:pt x="305" y="61"/>
                    </a:cubicBezTo>
                    <a:cubicBezTo>
                      <a:pt x="244" y="0"/>
                      <a:pt x="244" y="0"/>
                      <a:pt x="213" y="0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885" name="Google Shape;2885;p19"/>
              <p:cNvSpPr/>
              <p:nvPr/>
            </p:nvSpPr>
            <p:spPr>
              <a:xfrm>
                <a:off x="1176251" y="4717517"/>
                <a:ext cx="11322" cy="21622"/>
              </a:xfrm>
              <a:custGeom>
                <a:rect b="b" l="l" r="r" t="t"/>
                <a:pathLst>
                  <a:path extrusionOk="0" h="932" w="488">
                    <a:moveTo>
                      <a:pt x="191" y="0"/>
                    </a:moveTo>
                    <a:cubicBezTo>
                      <a:pt x="129" y="0"/>
                      <a:pt x="79" y="15"/>
                      <a:pt x="62" y="50"/>
                    </a:cubicBezTo>
                    <a:cubicBezTo>
                      <a:pt x="31" y="81"/>
                      <a:pt x="31" y="81"/>
                      <a:pt x="31" y="142"/>
                    </a:cubicBezTo>
                    <a:lnTo>
                      <a:pt x="31" y="172"/>
                    </a:lnTo>
                    <a:lnTo>
                      <a:pt x="31" y="233"/>
                    </a:lnTo>
                    <a:lnTo>
                      <a:pt x="31" y="354"/>
                    </a:lnTo>
                    <a:lnTo>
                      <a:pt x="31" y="476"/>
                    </a:lnTo>
                    <a:lnTo>
                      <a:pt x="31" y="506"/>
                    </a:lnTo>
                    <a:cubicBezTo>
                      <a:pt x="31" y="506"/>
                      <a:pt x="31" y="537"/>
                      <a:pt x="1" y="537"/>
                    </a:cubicBezTo>
                    <a:lnTo>
                      <a:pt x="1" y="750"/>
                    </a:lnTo>
                    <a:cubicBezTo>
                      <a:pt x="1" y="780"/>
                      <a:pt x="31" y="810"/>
                      <a:pt x="62" y="841"/>
                    </a:cubicBezTo>
                    <a:cubicBezTo>
                      <a:pt x="92" y="902"/>
                      <a:pt x="183" y="932"/>
                      <a:pt x="214" y="932"/>
                    </a:cubicBezTo>
                    <a:cubicBezTo>
                      <a:pt x="335" y="932"/>
                      <a:pt x="396" y="902"/>
                      <a:pt x="457" y="780"/>
                    </a:cubicBezTo>
                    <a:cubicBezTo>
                      <a:pt x="457" y="750"/>
                      <a:pt x="457" y="750"/>
                      <a:pt x="487" y="689"/>
                    </a:cubicBezTo>
                    <a:lnTo>
                      <a:pt x="487" y="598"/>
                    </a:lnTo>
                    <a:cubicBezTo>
                      <a:pt x="487" y="552"/>
                      <a:pt x="470" y="507"/>
                      <a:pt x="437" y="475"/>
                    </a:cubicBezTo>
                    <a:lnTo>
                      <a:pt x="437" y="475"/>
                    </a:lnTo>
                    <a:cubicBezTo>
                      <a:pt x="443" y="476"/>
                      <a:pt x="449" y="476"/>
                      <a:pt x="457" y="476"/>
                    </a:cubicBezTo>
                    <a:cubicBezTo>
                      <a:pt x="457" y="385"/>
                      <a:pt x="396" y="354"/>
                      <a:pt x="396" y="294"/>
                    </a:cubicBezTo>
                    <a:cubicBezTo>
                      <a:pt x="396" y="233"/>
                      <a:pt x="396" y="202"/>
                      <a:pt x="366" y="172"/>
                    </a:cubicBezTo>
                    <a:lnTo>
                      <a:pt x="366" y="142"/>
                    </a:lnTo>
                    <a:cubicBezTo>
                      <a:pt x="366" y="81"/>
                      <a:pt x="335" y="50"/>
                      <a:pt x="335" y="20"/>
                    </a:cubicBezTo>
                    <a:cubicBezTo>
                      <a:pt x="285" y="7"/>
                      <a:pt x="234" y="0"/>
                      <a:pt x="191" y="0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886" name="Google Shape;2886;p19"/>
              <p:cNvSpPr/>
              <p:nvPr/>
            </p:nvSpPr>
            <p:spPr>
              <a:xfrm>
                <a:off x="1138876" y="4787952"/>
                <a:ext cx="18374" cy="19604"/>
              </a:xfrm>
              <a:custGeom>
                <a:rect b="b" l="l" r="r" t="t"/>
                <a:pathLst>
                  <a:path extrusionOk="0" h="845" w="792">
                    <a:moveTo>
                      <a:pt x="305" y="84"/>
                    </a:moveTo>
                    <a:lnTo>
                      <a:pt x="305" y="84"/>
                    </a:lnTo>
                    <a:cubicBezTo>
                      <a:pt x="313" y="100"/>
                      <a:pt x="323" y="114"/>
                      <a:pt x="334" y="126"/>
                    </a:cubicBezTo>
                    <a:lnTo>
                      <a:pt x="334" y="126"/>
                    </a:lnTo>
                    <a:cubicBezTo>
                      <a:pt x="328" y="84"/>
                      <a:pt x="305" y="84"/>
                      <a:pt x="305" y="84"/>
                    </a:cubicBezTo>
                    <a:close/>
                    <a:moveTo>
                      <a:pt x="103" y="1"/>
                    </a:moveTo>
                    <a:cubicBezTo>
                      <a:pt x="84" y="1"/>
                      <a:pt x="62" y="8"/>
                      <a:pt x="31" y="24"/>
                    </a:cubicBezTo>
                    <a:cubicBezTo>
                      <a:pt x="1" y="54"/>
                      <a:pt x="1" y="84"/>
                      <a:pt x="31" y="176"/>
                    </a:cubicBezTo>
                    <a:cubicBezTo>
                      <a:pt x="31" y="206"/>
                      <a:pt x="31" y="206"/>
                      <a:pt x="92" y="236"/>
                    </a:cubicBezTo>
                    <a:cubicBezTo>
                      <a:pt x="118" y="314"/>
                      <a:pt x="122" y="348"/>
                      <a:pt x="141" y="394"/>
                    </a:cubicBezTo>
                    <a:lnTo>
                      <a:pt x="141" y="394"/>
                    </a:lnTo>
                    <a:cubicBezTo>
                      <a:pt x="137" y="391"/>
                      <a:pt x="131" y="388"/>
                      <a:pt x="122" y="388"/>
                    </a:cubicBezTo>
                    <a:cubicBezTo>
                      <a:pt x="153" y="480"/>
                      <a:pt x="153" y="540"/>
                      <a:pt x="183" y="632"/>
                    </a:cubicBezTo>
                    <a:cubicBezTo>
                      <a:pt x="244" y="723"/>
                      <a:pt x="305" y="814"/>
                      <a:pt x="426" y="844"/>
                    </a:cubicBezTo>
                    <a:lnTo>
                      <a:pt x="578" y="844"/>
                    </a:lnTo>
                    <a:cubicBezTo>
                      <a:pt x="609" y="844"/>
                      <a:pt x="639" y="814"/>
                      <a:pt x="700" y="814"/>
                    </a:cubicBezTo>
                    <a:cubicBezTo>
                      <a:pt x="730" y="783"/>
                      <a:pt x="761" y="783"/>
                      <a:pt x="761" y="723"/>
                    </a:cubicBezTo>
                    <a:cubicBezTo>
                      <a:pt x="791" y="692"/>
                      <a:pt x="791" y="632"/>
                      <a:pt x="791" y="601"/>
                    </a:cubicBezTo>
                    <a:cubicBezTo>
                      <a:pt x="791" y="480"/>
                      <a:pt x="730" y="388"/>
                      <a:pt x="639" y="328"/>
                    </a:cubicBezTo>
                    <a:cubicBezTo>
                      <a:pt x="578" y="297"/>
                      <a:pt x="518" y="236"/>
                      <a:pt x="457" y="206"/>
                    </a:cubicBezTo>
                    <a:cubicBezTo>
                      <a:pt x="412" y="183"/>
                      <a:pt x="367" y="161"/>
                      <a:pt x="334" y="126"/>
                    </a:cubicBezTo>
                    <a:lnTo>
                      <a:pt x="334" y="126"/>
                    </a:lnTo>
                    <a:cubicBezTo>
                      <a:pt x="335" y="132"/>
                      <a:pt x="335" y="138"/>
                      <a:pt x="335" y="145"/>
                    </a:cubicBezTo>
                    <a:cubicBezTo>
                      <a:pt x="305" y="145"/>
                      <a:pt x="305" y="84"/>
                      <a:pt x="274" y="84"/>
                    </a:cubicBezTo>
                    <a:lnTo>
                      <a:pt x="244" y="54"/>
                    </a:lnTo>
                    <a:cubicBezTo>
                      <a:pt x="183" y="24"/>
                      <a:pt x="183" y="24"/>
                      <a:pt x="153" y="24"/>
                    </a:cubicBezTo>
                    <a:cubicBezTo>
                      <a:pt x="138" y="8"/>
                      <a:pt x="122" y="1"/>
                      <a:pt x="103" y="1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887" name="Google Shape;2887;p19"/>
              <p:cNvSpPr/>
              <p:nvPr/>
            </p:nvSpPr>
            <p:spPr>
              <a:xfrm>
                <a:off x="1124770" y="4791316"/>
                <a:ext cx="12737" cy="11994"/>
              </a:xfrm>
              <a:custGeom>
                <a:rect b="b" l="l" r="r" t="t"/>
                <a:pathLst>
                  <a:path extrusionOk="0" h="517" w="549">
                    <a:moveTo>
                      <a:pt x="183" y="0"/>
                    </a:moveTo>
                    <a:cubicBezTo>
                      <a:pt x="172" y="0"/>
                      <a:pt x="161" y="4"/>
                      <a:pt x="149" y="11"/>
                    </a:cubicBezTo>
                    <a:lnTo>
                      <a:pt x="149" y="11"/>
                    </a:lnTo>
                    <a:cubicBezTo>
                      <a:pt x="140" y="13"/>
                      <a:pt x="133" y="20"/>
                      <a:pt x="123" y="31"/>
                    </a:cubicBezTo>
                    <a:lnTo>
                      <a:pt x="31" y="91"/>
                    </a:lnTo>
                    <a:cubicBezTo>
                      <a:pt x="1" y="152"/>
                      <a:pt x="1" y="183"/>
                      <a:pt x="1" y="213"/>
                    </a:cubicBezTo>
                    <a:lnTo>
                      <a:pt x="1" y="335"/>
                    </a:lnTo>
                    <a:cubicBezTo>
                      <a:pt x="1" y="365"/>
                      <a:pt x="31" y="395"/>
                      <a:pt x="31" y="395"/>
                    </a:cubicBezTo>
                    <a:cubicBezTo>
                      <a:pt x="31" y="456"/>
                      <a:pt x="92" y="456"/>
                      <a:pt x="123" y="487"/>
                    </a:cubicBezTo>
                    <a:cubicBezTo>
                      <a:pt x="153" y="487"/>
                      <a:pt x="153" y="487"/>
                      <a:pt x="183" y="517"/>
                    </a:cubicBezTo>
                    <a:lnTo>
                      <a:pt x="396" y="517"/>
                    </a:lnTo>
                    <a:cubicBezTo>
                      <a:pt x="426" y="517"/>
                      <a:pt x="426" y="487"/>
                      <a:pt x="457" y="487"/>
                    </a:cubicBezTo>
                    <a:lnTo>
                      <a:pt x="487" y="456"/>
                    </a:lnTo>
                    <a:cubicBezTo>
                      <a:pt x="548" y="395"/>
                      <a:pt x="548" y="365"/>
                      <a:pt x="548" y="335"/>
                    </a:cubicBezTo>
                    <a:lnTo>
                      <a:pt x="548" y="243"/>
                    </a:lnTo>
                    <a:cubicBezTo>
                      <a:pt x="548" y="258"/>
                      <a:pt x="548" y="264"/>
                      <a:pt x="547" y="264"/>
                    </a:cubicBezTo>
                    <a:cubicBezTo>
                      <a:pt x="545" y="264"/>
                      <a:pt x="533" y="206"/>
                      <a:pt x="487" y="183"/>
                    </a:cubicBezTo>
                    <a:cubicBezTo>
                      <a:pt x="487" y="152"/>
                      <a:pt x="457" y="152"/>
                      <a:pt x="457" y="91"/>
                    </a:cubicBezTo>
                    <a:lnTo>
                      <a:pt x="439" y="91"/>
                    </a:lnTo>
                    <a:cubicBezTo>
                      <a:pt x="432" y="82"/>
                      <a:pt x="426" y="74"/>
                      <a:pt x="426" y="61"/>
                    </a:cubicBezTo>
                    <a:cubicBezTo>
                      <a:pt x="396" y="31"/>
                      <a:pt x="396" y="31"/>
                      <a:pt x="335" y="31"/>
                    </a:cubicBezTo>
                    <a:cubicBezTo>
                      <a:pt x="305" y="31"/>
                      <a:pt x="274" y="0"/>
                      <a:pt x="274" y="0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888" name="Google Shape;2888;p19"/>
              <p:cNvSpPr/>
              <p:nvPr/>
            </p:nvSpPr>
            <p:spPr>
              <a:xfrm>
                <a:off x="1152286" y="4775099"/>
                <a:ext cx="14129" cy="13665"/>
              </a:xfrm>
              <a:custGeom>
                <a:rect b="b" l="l" r="r" t="t"/>
                <a:pathLst>
                  <a:path extrusionOk="0" h="589" w="609">
                    <a:moveTo>
                      <a:pt x="152" y="0"/>
                    </a:moveTo>
                    <a:cubicBezTo>
                      <a:pt x="122" y="0"/>
                      <a:pt x="122" y="30"/>
                      <a:pt x="61" y="30"/>
                    </a:cubicBezTo>
                    <a:cubicBezTo>
                      <a:pt x="61" y="30"/>
                      <a:pt x="31" y="91"/>
                      <a:pt x="31" y="122"/>
                    </a:cubicBezTo>
                    <a:lnTo>
                      <a:pt x="31" y="152"/>
                    </a:lnTo>
                    <a:lnTo>
                      <a:pt x="31" y="182"/>
                    </a:lnTo>
                    <a:cubicBezTo>
                      <a:pt x="0" y="274"/>
                      <a:pt x="0" y="274"/>
                      <a:pt x="31" y="304"/>
                    </a:cubicBezTo>
                    <a:cubicBezTo>
                      <a:pt x="61" y="334"/>
                      <a:pt x="61" y="334"/>
                      <a:pt x="61" y="395"/>
                    </a:cubicBezTo>
                    <a:cubicBezTo>
                      <a:pt x="122" y="456"/>
                      <a:pt x="152" y="517"/>
                      <a:pt x="274" y="578"/>
                    </a:cubicBezTo>
                    <a:cubicBezTo>
                      <a:pt x="289" y="585"/>
                      <a:pt x="308" y="589"/>
                      <a:pt x="329" y="589"/>
                    </a:cubicBezTo>
                    <a:cubicBezTo>
                      <a:pt x="392" y="589"/>
                      <a:pt x="471" y="555"/>
                      <a:pt x="517" y="486"/>
                    </a:cubicBezTo>
                    <a:cubicBezTo>
                      <a:pt x="608" y="426"/>
                      <a:pt x="608" y="334"/>
                      <a:pt x="608" y="243"/>
                    </a:cubicBezTo>
                    <a:cubicBezTo>
                      <a:pt x="608" y="182"/>
                      <a:pt x="578" y="152"/>
                      <a:pt x="517" y="122"/>
                    </a:cubicBezTo>
                    <a:cubicBezTo>
                      <a:pt x="487" y="91"/>
                      <a:pt x="456" y="91"/>
                      <a:pt x="426" y="30"/>
                    </a:cubicBezTo>
                    <a:cubicBezTo>
                      <a:pt x="365" y="30"/>
                      <a:pt x="335" y="30"/>
                      <a:pt x="304" y="0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  <p:grpSp>
          <p:nvGrpSpPr>
            <p:cNvPr id="2889" name="Google Shape;2889;p19"/>
            <p:cNvGrpSpPr/>
            <p:nvPr/>
          </p:nvGrpSpPr>
          <p:grpSpPr>
            <a:xfrm>
              <a:off x="666408" y="4231407"/>
              <a:ext cx="560651" cy="221978"/>
              <a:chOff x="666408" y="4231407"/>
              <a:chExt cx="560651" cy="221978"/>
            </a:xfrm>
          </p:grpSpPr>
          <p:sp>
            <p:nvSpPr>
              <p:cNvPr id="2890" name="Google Shape;2890;p19"/>
              <p:cNvSpPr/>
              <p:nvPr/>
            </p:nvSpPr>
            <p:spPr>
              <a:xfrm>
                <a:off x="1107162" y="4251034"/>
                <a:ext cx="30346" cy="14941"/>
              </a:xfrm>
              <a:custGeom>
                <a:rect b="b" l="l" r="r" t="t"/>
                <a:pathLst>
                  <a:path extrusionOk="0" h="644" w="1308">
                    <a:moveTo>
                      <a:pt x="973" y="1"/>
                    </a:moveTo>
                    <a:cubicBezTo>
                      <a:pt x="910" y="1"/>
                      <a:pt x="847" y="24"/>
                      <a:pt x="790" y="66"/>
                    </a:cubicBezTo>
                    <a:cubicBezTo>
                      <a:pt x="699" y="127"/>
                      <a:pt x="578" y="188"/>
                      <a:pt x="426" y="248"/>
                    </a:cubicBezTo>
                    <a:cubicBezTo>
                      <a:pt x="334" y="279"/>
                      <a:pt x="304" y="309"/>
                      <a:pt x="243" y="400"/>
                    </a:cubicBezTo>
                    <a:lnTo>
                      <a:pt x="182" y="400"/>
                    </a:lnTo>
                    <a:cubicBezTo>
                      <a:pt x="182" y="400"/>
                      <a:pt x="152" y="400"/>
                      <a:pt x="152" y="431"/>
                    </a:cubicBezTo>
                    <a:cubicBezTo>
                      <a:pt x="122" y="492"/>
                      <a:pt x="91" y="492"/>
                      <a:pt x="91" y="522"/>
                    </a:cubicBezTo>
                    <a:cubicBezTo>
                      <a:pt x="0" y="552"/>
                      <a:pt x="30" y="643"/>
                      <a:pt x="122" y="643"/>
                    </a:cubicBezTo>
                    <a:lnTo>
                      <a:pt x="942" y="643"/>
                    </a:lnTo>
                    <a:cubicBezTo>
                      <a:pt x="1094" y="643"/>
                      <a:pt x="1216" y="552"/>
                      <a:pt x="1246" y="400"/>
                    </a:cubicBezTo>
                    <a:cubicBezTo>
                      <a:pt x="1307" y="279"/>
                      <a:pt x="1246" y="188"/>
                      <a:pt x="1185" y="96"/>
                    </a:cubicBezTo>
                    <a:cubicBezTo>
                      <a:pt x="1120" y="31"/>
                      <a:pt x="1046" y="1"/>
                      <a:pt x="973" y="1"/>
                    </a:cubicBez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891" name="Google Shape;2891;p19"/>
              <p:cNvSpPr/>
              <p:nvPr/>
            </p:nvSpPr>
            <p:spPr>
              <a:xfrm>
                <a:off x="1111384" y="4231407"/>
                <a:ext cx="21182" cy="15521"/>
              </a:xfrm>
              <a:custGeom>
                <a:rect b="b" l="l" r="r" t="t"/>
                <a:pathLst>
                  <a:path extrusionOk="0" h="669" w="913">
                    <a:moveTo>
                      <a:pt x="669" y="0"/>
                    </a:moveTo>
                    <a:cubicBezTo>
                      <a:pt x="608" y="0"/>
                      <a:pt x="548" y="0"/>
                      <a:pt x="517" y="31"/>
                    </a:cubicBezTo>
                    <a:cubicBezTo>
                      <a:pt x="426" y="61"/>
                      <a:pt x="396" y="152"/>
                      <a:pt x="304" y="182"/>
                    </a:cubicBezTo>
                    <a:cubicBezTo>
                      <a:pt x="274" y="213"/>
                      <a:pt x="274" y="243"/>
                      <a:pt x="244" y="304"/>
                    </a:cubicBezTo>
                    <a:cubicBezTo>
                      <a:pt x="228" y="320"/>
                      <a:pt x="203" y="345"/>
                      <a:pt x="192" y="378"/>
                    </a:cubicBezTo>
                    <a:lnTo>
                      <a:pt x="192" y="378"/>
                    </a:lnTo>
                    <a:cubicBezTo>
                      <a:pt x="129" y="443"/>
                      <a:pt x="85" y="535"/>
                      <a:pt x="61" y="608"/>
                    </a:cubicBezTo>
                    <a:cubicBezTo>
                      <a:pt x="0" y="638"/>
                      <a:pt x="61" y="669"/>
                      <a:pt x="92" y="669"/>
                    </a:cubicBezTo>
                    <a:cubicBezTo>
                      <a:pt x="170" y="649"/>
                      <a:pt x="223" y="630"/>
                      <a:pt x="284" y="618"/>
                    </a:cubicBezTo>
                    <a:lnTo>
                      <a:pt x="284" y="618"/>
                    </a:lnTo>
                    <a:lnTo>
                      <a:pt x="304" y="638"/>
                    </a:lnTo>
                    <a:lnTo>
                      <a:pt x="426" y="638"/>
                    </a:lnTo>
                    <a:cubicBezTo>
                      <a:pt x="517" y="638"/>
                      <a:pt x="578" y="608"/>
                      <a:pt x="669" y="608"/>
                    </a:cubicBezTo>
                    <a:lnTo>
                      <a:pt x="608" y="608"/>
                    </a:lnTo>
                    <a:cubicBezTo>
                      <a:pt x="669" y="608"/>
                      <a:pt x="730" y="608"/>
                      <a:pt x="760" y="578"/>
                    </a:cubicBezTo>
                    <a:lnTo>
                      <a:pt x="882" y="456"/>
                    </a:lnTo>
                    <a:cubicBezTo>
                      <a:pt x="912" y="365"/>
                      <a:pt x="912" y="304"/>
                      <a:pt x="912" y="213"/>
                    </a:cubicBezTo>
                    <a:cubicBezTo>
                      <a:pt x="882" y="152"/>
                      <a:pt x="851" y="61"/>
                      <a:pt x="821" y="31"/>
                    </a:cubicBezTo>
                    <a:cubicBezTo>
                      <a:pt x="760" y="0"/>
                      <a:pt x="730" y="0"/>
                      <a:pt x="669" y="0"/>
                    </a:cubicBez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892" name="Google Shape;2892;p19"/>
              <p:cNvSpPr/>
              <p:nvPr/>
            </p:nvSpPr>
            <p:spPr>
              <a:xfrm>
                <a:off x="1111384" y="4272309"/>
                <a:ext cx="20462" cy="12714"/>
              </a:xfrm>
              <a:custGeom>
                <a:rect b="b" l="l" r="r" t="t"/>
                <a:pathLst>
                  <a:path extrusionOk="0" h="548" w="882">
                    <a:moveTo>
                      <a:pt x="548" y="0"/>
                    </a:moveTo>
                    <a:cubicBezTo>
                      <a:pt x="487" y="0"/>
                      <a:pt x="456" y="61"/>
                      <a:pt x="426" y="61"/>
                    </a:cubicBezTo>
                    <a:cubicBezTo>
                      <a:pt x="396" y="61"/>
                      <a:pt x="304" y="91"/>
                      <a:pt x="274" y="91"/>
                    </a:cubicBezTo>
                    <a:lnTo>
                      <a:pt x="183" y="91"/>
                    </a:lnTo>
                    <a:cubicBezTo>
                      <a:pt x="152" y="91"/>
                      <a:pt x="122" y="91"/>
                      <a:pt x="122" y="122"/>
                    </a:cubicBezTo>
                    <a:cubicBezTo>
                      <a:pt x="0" y="365"/>
                      <a:pt x="0" y="395"/>
                      <a:pt x="61" y="395"/>
                    </a:cubicBezTo>
                    <a:cubicBezTo>
                      <a:pt x="122" y="426"/>
                      <a:pt x="152" y="486"/>
                      <a:pt x="244" y="486"/>
                    </a:cubicBezTo>
                    <a:cubicBezTo>
                      <a:pt x="274" y="517"/>
                      <a:pt x="304" y="517"/>
                      <a:pt x="365" y="517"/>
                    </a:cubicBezTo>
                    <a:cubicBezTo>
                      <a:pt x="396" y="517"/>
                      <a:pt x="456" y="547"/>
                      <a:pt x="517" y="547"/>
                    </a:cubicBezTo>
                    <a:cubicBezTo>
                      <a:pt x="517" y="547"/>
                      <a:pt x="456" y="547"/>
                      <a:pt x="456" y="517"/>
                    </a:cubicBezTo>
                    <a:lnTo>
                      <a:pt x="517" y="517"/>
                    </a:lnTo>
                    <a:cubicBezTo>
                      <a:pt x="548" y="532"/>
                      <a:pt x="593" y="540"/>
                      <a:pt x="639" y="540"/>
                    </a:cubicBezTo>
                    <a:cubicBezTo>
                      <a:pt x="684" y="540"/>
                      <a:pt x="730" y="532"/>
                      <a:pt x="760" y="517"/>
                    </a:cubicBezTo>
                    <a:cubicBezTo>
                      <a:pt x="851" y="486"/>
                      <a:pt x="882" y="395"/>
                      <a:pt x="882" y="274"/>
                    </a:cubicBezTo>
                    <a:cubicBezTo>
                      <a:pt x="882" y="152"/>
                      <a:pt x="851" y="122"/>
                      <a:pt x="760" y="61"/>
                    </a:cubicBezTo>
                    <a:cubicBezTo>
                      <a:pt x="730" y="0"/>
                      <a:pt x="700" y="0"/>
                      <a:pt x="669" y="0"/>
                    </a:cubicBezTo>
                    <a:cubicBezTo>
                      <a:pt x="608" y="0"/>
                      <a:pt x="578" y="0"/>
                      <a:pt x="548" y="61"/>
                    </a:cubicBezTo>
                    <a:lnTo>
                      <a:pt x="487" y="61"/>
                    </a:lnTo>
                    <a:cubicBezTo>
                      <a:pt x="487" y="61"/>
                      <a:pt x="548" y="61"/>
                      <a:pt x="548" y="0"/>
                    </a:cubicBez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893" name="Google Shape;2893;p19"/>
              <p:cNvSpPr/>
              <p:nvPr/>
            </p:nvSpPr>
            <p:spPr>
              <a:xfrm>
                <a:off x="666408" y="4295578"/>
                <a:ext cx="30044" cy="24430"/>
              </a:xfrm>
              <a:custGeom>
                <a:rect b="b" l="l" r="r" t="t"/>
                <a:pathLst>
                  <a:path extrusionOk="0" h="1053" w="1295">
                    <a:moveTo>
                      <a:pt x="766" y="910"/>
                    </a:moveTo>
                    <a:cubicBezTo>
                      <a:pt x="772" y="912"/>
                      <a:pt x="779" y="912"/>
                      <a:pt x="791" y="912"/>
                    </a:cubicBezTo>
                    <a:cubicBezTo>
                      <a:pt x="782" y="912"/>
                      <a:pt x="774" y="911"/>
                      <a:pt x="766" y="910"/>
                    </a:cubicBezTo>
                    <a:close/>
                    <a:moveTo>
                      <a:pt x="274" y="0"/>
                    </a:moveTo>
                    <a:cubicBezTo>
                      <a:pt x="183" y="0"/>
                      <a:pt x="92" y="91"/>
                      <a:pt x="31" y="152"/>
                    </a:cubicBezTo>
                    <a:cubicBezTo>
                      <a:pt x="1" y="243"/>
                      <a:pt x="31" y="334"/>
                      <a:pt x="92" y="426"/>
                    </a:cubicBezTo>
                    <a:cubicBezTo>
                      <a:pt x="122" y="456"/>
                      <a:pt x="153" y="486"/>
                      <a:pt x="183" y="578"/>
                    </a:cubicBezTo>
                    <a:cubicBezTo>
                      <a:pt x="183" y="517"/>
                      <a:pt x="153" y="517"/>
                      <a:pt x="153" y="486"/>
                    </a:cubicBezTo>
                    <a:lnTo>
                      <a:pt x="153" y="486"/>
                    </a:lnTo>
                    <a:cubicBezTo>
                      <a:pt x="244" y="608"/>
                      <a:pt x="305" y="730"/>
                      <a:pt x="457" y="790"/>
                    </a:cubicBezTo>
                    <a:cubicBezTo>
                      <a:pt x="548" y="851"/>
                      <a:pt x="578" y="882"/>
                      <a:pt x="639" y="882"/>
                    </a:cubicBezTo>
                    <a:cubicBezTo>
                      <a:pt x="691" y="882"/>
                      <a:pt x="720" y="904"/>
                      <a:pt x="766" y="910"/>
                    </a:cubicBezTo>
                    <a:lnTo>
                      <a:pt x="766" y="910"/>
                    </a:lnTo>
                    <a:cubicBezTo>
                      <a:pt x="756" y="907"/>
                      <a:pt x="749" y="900"/>
                      <a:pt x="730" y="882"/>
                    </a:cubicBezTo>
                    <a:lnTo>
                      <a:pt x="730" y="882"/>
                    </a:lnTo>
                    <a:cubicBezTo>
                      <a:pt x="761" y="912"/>
                      <a:pt x="852" y="912"/>
                      <a:pt x="882" y="942"/>
                    </a:cubicBezTo>
                    <a:cubicBezTo>
                      <a:pt x="943" y="1003"/>
                      <a:pt x="1004" y="1003"/>
                      <a:pt x="1065" y="1034"/>
                    </a:cubicBezTo>
                    <a:cubicBezTo>
                      <a:pt x="1091" y="1047"/>
                      <a:pt x="1118" y="1053"/>
                      <a:pt x="1143" y="1053"/>
                    </a:cubicBezTo>
                    <a:cubicBezTo>
                      <a:pt x="1231" y="1053"/>
                      <a:pt x="1294" y="977"/>
                      <a:pt x="1247" y="882"/>
                    </a:cubicBezTo>
                    <a:cubicBezTo>
                      <a:pt x="1217" y="851"/>
                      <a:pt x="1217" y="760"/>
                      <a:pt x="1186" y="730"/>
                    </a:cubicBezTo>
                    <a:cubicBezTo>
                      <a:pt x="1156" y="699"/>
                      <a:pt x="1156" y="638"/>
                      <a:pt x="1095" y="608"/>
                    </a:cubicBezTo>
                    <a:cubicBezTo>
                      <a:pt x="1065" y="578"/>
                      <a:pt x="1065" y="547"/>
                      <a:pt x="1034" y="486"/>
                    </a:cubicBezTo>
                    <a:cubicBezTo>
                      <a:pt x="1004" y="426"/>
                      <a:pt x="943" y="395"/>
                      <a:pt x="913" y="304"/>
                    </a:cubicBezTo>
                    <a:cubicBezTo>
                      <a:pt x="791" y="182"/>
                      <a:pt x="700" y="122"/>
                      <a:pt x="578" y="91"/>
                    </a:cubicBezTo>
                    <a:cubicBezTo>
                      <a:pt x="457" y="30"/>
                      <a:pt x="396" y="30"/>
                      <a:pt x="274" y="0"/>
                    </a:cubicBez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894" name="Google Shape;2894;p19"/>
              <p:cNvSpPr/>
              <p:nvPr/>
            </p:nvSpPr>
            <p:spPr>
              <a:xfrm>
                <a:off x="737632" y="4344669"/>
                <a:ext cx="31761" cy="16774"/>
              </a:xfrm>
              <a:custGeom>
                <a:rect b="b" l="l" r="r" t="t"/>
                <a:pathLst>
                  <a:path extrusionOk="0" h="723" w="1369">
                    <a:moveTo>
                      <a:pt x="1008" y="0"/>
                    </a:moveTo>
                    <a:cubicBezTo>
                      <a:pt x="975" y="0"/>
                      <a:pt x="943" y="4"/>
                      <a:pt x="913" y="12"/>
                    </a:cubicBezTo>
                    <a:cubicBezTo>
                      <a:pt x="761" y="42"/>
                      <a:pt x="609" y="42"/>
                      <a:pt x="457" y="133"/>
                    </a:cubicBezTo>
                    <a:cubicBezTo>
                      <a:pt x="305" y="164"/>
                      <a:pt x="92" y="255"/>
                      <a:pt x="1" y="407"/>
                    </a:cubicBezTo>
                    <a:cubicBezTo>
                      <a:pt x="1" y="468"/>
                      <a:pt x="61" y="559"/>
                      <a:pt x="92" y="559"/>
                    </a:cubicBezTo>
                    <a:cubicBezTo>
                      <a:pt x="153" y="589"/>
                      <a:pt x="244" y="589"/>
                      <a:pt x="305" y="589"/>
                    </a:cubicBezTo>
                    <a:lnTo>
                      <a:pt x="578" y="589"/>
                    </a:lnTo>
                    <a:cubicBezTo>
                      <a:pt x="609" y="589"/>
                      <a:pt x="639" y="589"/>
                      <a:pt x="700" y="620"/>
                    </a:cubicBezTo>
                    <a:cubicBezTo>
                      <a:pt x="761" y="620"/>
                      <a:pt x="852" y="650"/>
                      <a:pt x="913" y="711"/>
                    </a:cubicBezTo>
                    <a:cubicBezTo>
                      <a:pt x="943" y="718"/>
                      <a:pt x="975" y="722"/>
                      <a:pt x="1008" y="722"/>
                    </a:cubicBezTo>
                    <a:cubicBezTo>
                      <a:pt x="1106" y="722"/>
                      <a:pt x="1209" y="688"/>
                      <a:pt x="1277" y="620"/>
                    </a:cubicBezTo>
                    <a:cubicBezTo>
                      <a:pt x="1338" y="559"/>
                      <a:pt x="1368" y="468"/>
                      <a:pt x="1368" y="346"/>
                    </a:cubicBezTo>
                    <a:cubicBezTo>
                      <a:pt x="1368" y="285"/>
                      <a:pt x="1338" y="164"/>
                      <a:pt x="1277" y="103"/>
                    </a:cubicBezTo>
                    <a:cubicBezTo>
                      <a:pt x="1209" y="35"/>
                      <a:pt x="1106" y="0"/>
                      <a:pt x="1008" y="0"/>
                    </a:cubicBez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895" name="Google Shape;2895;p19"/>
              <p:cNvSpPr/>
              <p:nvPr/>
            </p:nvSpPr>
            <p:spPr>
              <a:xfrm>
                <a:off x="963298" y="4430254"/>
                <a:ext cx="40925" cy="23130"/>
              </a:xfrm>
              <a:custGeom>
                <a:rect b="b" l="l" r="r" t="t"/>
                <a:pathLst>
                  <a:path extrusionOk="0" h="997" w="1764">
                    <a:moveTo>
                      <a:pt x="1338" y="1"/>
                    </a:moveTo>
                    <a:cubicBezTo>
                      <a:pt x="1216" y="1"/>
                      <a:pt x="1064" y="61"/>
                      <a:pt x="943" y="92"/>
                    </a:cubicBezTo>
                    <a:lnTo>
                      <a:pt x="730" y="213"/>
                    </a:lnTo>
                    <a:cubicBezTo>
                      <a:pt x="699" y="244"/>
                      <a:pt x="608" y="274"/>
                      <a:pt x="578" y="305"/>
                    </a:cubicBezTo>
                    <a:lnTo>
                      <a:pt x="547" y="365"/>
                    </a:lnTo>
                    <a:cubicBezTo>
                      <a:pt x="487" y="396"/>
                      <a:pt x="456" y="396"/>
                      <a:pt x="395" y="426"/>
                    </a:cubicBezTo>
                    <a:cubicBezTo>
                      <a:pt x="395" y="426"/>
                      <a:pt x="335" y="426"/>
                      <a:pt x="335" y="457"/>
                    </a:cubicBezTo>
                    <a:cubicBezTo>
                      <a:pt x="304" y="457"/>
                      <a:pt x="304" y="517"/>
                      <a:pt x="274" y="517"/>
                    </a:cubicBezTo>
                    <a:cubicBezTo>
                      <a:pt x="243" y="548"/>
                      <a:pt x="213" y="578"/>
                      <a:pt x="152" y="578"/>
                    </a:cubicBezTo>
                    <a:cubicBezTo>
                      <a:pt x="0" y="700"/>
                      <a:pt x="0" y="882"/>
                      <a:pt x="152" y="913"/>
                    </a:cubicBezTo>
                    <a:cubicBezTo>
                      <a:pt x="243" y="973"/>
                      <a:pt x="365" y="973"/>
                      <a:pt x="456" y="973"/>
                    </a:cubicBezTo>
                    <a:lnTo>
                      <a:pt x="669" y="973"/>
                    </a:lnTo>
                    <a:cubicBezTo>
                      <a:pt x="745" y="989"/>
                      <a:pt x="829" y="996"/>
                      <a:pt x="912" y="996"/>
                    </a:cubicBezTo>
                    <a:cubicBezTo>
                      <a:pt x="996" y="996"/>
                      <a:pt x="1079" y="989"/>
                      <a:pt x="1155" y="973"/>
                    </a:cubicBezTo>
                    <a:cubicBezTo>
                      <a:pt x="1186" y="973"/>
                      <a:pt x="1277" y="913"/>
                      <a:pt x="1307" y="913"/>
                    </a:cubicBezTo>
                    <a:cubicBezTo>
                      <a:pt x="1368" y="913"/>
                      <a:pt x="1459" y="882"/>
                      <a:pt x="1581" y="852"/>
                    </a:cubicBezTo>
                    <a:cubicBezTo>
                      <a:pt x="1611" y="821"/>
                      <a:pt x="1642" y="821"/>
                      <a:pt x="1642" y="761"/>
                    </a:cubicBezTo>
                    <a:cubicBezTo>
                      <a:pt x="1672" y="730"/>
                      <a:pt x="1733" y="700"/>
                      <a:pt x="1733" y="609"/>
                    </a:cubicBezTo>
                    <a:cubicBezTo>
                      <a:pt x="1763" y="548"/>
                      <a:pt x="1763" y="426"/>
                      <a:pt x="1763" y="305"/>
                    </a:cubicBezTo>
                    <a:cubicBezTo>
                      <a:pt x="1733" y="244"/>
                      <a:pt x="1672" y="153"/>
                      <a:pt x="1642" y="122"/>
                    </a:cubicBezTo>
                    <a:cubicBezTo>
                      <a:pt x="1550" y="61"/>
                      <a:pt x="1459" y="1"/>
                      <a:pt x="1338" y="1"/>
                    </a:cubicBez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896" name="Google Shape;2896;p19"/>
              <p:cNvSpPr/>
              <p:nvPr/>
            </p:nvSpPr>
            <p:spPr>
              <a:xfrm>
                <a:off x="1167435" y="4290637"/>
                <a:ext cx="59624" cy="27074"/>
              </a:xfrm>
              <a:custGeom>
                <a:rect b="b" l="l" r="r" t="t"/>
                <a:pathLst>
                  <a:path extrusionOk="0" h="1167" w="2570">
                    <a:moveTo>
                      <a:pt x="2053" y="0"/>
                    </a:moveTo>
                    <a:cubicBezTo>
                      <a:pt x="1840" y="0"/>
                      <a:pt x="1657" y="61"/>
                      <a:pt x="1505" y="122"/>
                    </a:cubicBezTo>
                    <a:cubicBezTo>
                      <a:pt x="1384" y="183"/>
                      <a:pt x="1323" y="213"/>
                      <a:pt x="1201" y="274"/>
                    </a:cubicBezTo>
                    <a:cubicBezTo>
                      <a:pt x="1110" y="335"/>
                      <a:pt x="1019" y="395"/>
                      <a:pt x="928" y="426"/>
                    </a:cubicBezTo>
                    <a:cubicBezTo>
                      <a:pt x="898" y="487"/>
                      <a:pt x="898" y="517"/>
                      <a:pt x="867" y="517"/>
                    </a:cubicBezTo>
                    <a:lnTo>
                      <a:pt x="837" y="517"/>
                    </a:lnTo>
                    <a:cubicBezTo>
                      <a:pt x="776" y="517"/>
                      <a:pt x="776" y="547"/>
                      <a:pt x="746" y="547"/>
                    </a:cubicBezTo>
                    <a:lnTo>
                      <a:pt x="533" y="669"/>
                    </a:lnTo>
                    <a:cubicBezTo>
                      <a:pt x="381" y="730"/>
                      <a:pt x="259" y="821"/>
                      <a:pt x="107" y="943"/>
                    </a:cubicBezTo>
                    <a:cubicBezTo>
                      <a:pt x="1" y="996"/>
                      <a:pt x="58" y="1166"/>
                      <a:pt x="176" y="1166"/>
                    </a:cubicBezTo>
                    <a:cubicBezTo>
                      <a:pt x="192" y="1166"/>
                      <a:pt x="210" y="1163"/>
                      <a:pt x="229" y="1155"/>
                    </a:cubicBezTo>
                    <a:cubicBezTo>
                      <a:pt x="381" y="1125"/>
                      <a:pt x="533" y="1125"/>
                      <a:pt x="715" y="1095"/>
                    </a:cubicBezTo>
                    <a:cubicBezTo>
                      <a:pt x="776" y="1095"/>
                      <a:pt x="898" y="1064"/>
                      <a:pt x="989" y="1064"/>
                    </a:cubicBezTo>
                    <a:lnTo>
                      <a:pt x="1353" y="1064"/>
                    </a:lnTo>
                    <a:cubicBezTo>
                      <a:pt x="1475" y="1064"/>
                      <a:pt x="1566" y="1064"/>
                      <a:pt x="1688" y="1003"/>
                    </a:cubicBezTo>
                    <a:lnTo>
                      <a:pt x="1840" y="1003"/>
                    </a:lnTo>
                    <a:cubicBezTo>
                      <a:pt x="1992" y="1003"/>
                      <a:pt x="2144" y="973"/>
                      <a:pt x="2265" y="882"/>
                    </a:cubicBezTo>
                    <a:cubicBezTo>
                      <a:pt x="2448" y="791"/>
                      <a:pt x="2569" y="547"/>
                      <a:pt x="2478" y="335"/>
                    </a:cubicBezTo>
                    <a:cubicBezTo>
                      <a:pt x="2417" y="92"/>
                      <a:pt x="2235" y="0"/>
                      <a:pt x="2053" y="0"/>
                    </a:cubicBez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  <p:grpSp>
          <p:nvGrpSpPr>
            <p:cNvPr id="2897" name="Google Shape;2897;p19"/>
            <p:cNvGrpSpPr/>
            <p:nvPr/>
          </p:nvGrpSpPr>
          <p:grpSpPr>
            <a:xfrm>
              <a:off x="1410386" y="3880229"/>
              <a:ext cx="458386" cy="602968"/>
              <a:chOff x="1410386" y="3880229"/>
              <a:chExt cx="458386" cy="602968"/>
            </a:xfrm>
          </p:grpSpPr>
          <p:sp>
            <p:nvSpPr>
              <p:cNvPr id="2898" name="Google Shape;2898;p19"/>
              <p:cNvSpPr/>
              <p:nvPr/>
            </p:nvSpPr>
            <p:spPr>
              <a:xfrm>
                <a:off x="1801050" y="4370236"/>
                <a:ext cx="67721" cy="112961"/>
              </a:xfrm>
              <a:custGeom>
                <a:rect b="b" l="l" r="r" t="t"/>
                <a:pathLst>
                  <a:path extrusionOk="0" h="4869" w="2919">
                    <a:moveTo>
                      <a:pt x="1045" y="0"/>
                    </a:moveTo>
                    <a:cubicBezTo>
                      <a:pt x="848" y="0"/>
                      <a:pt x="650" y="69"/>
                      <a:pt x="517" y="217"/>
                    </a:cubicBezTo>
                    <a:cubicBezTo>
                      <a:pt x="92" y="673"/>
                      <a:pt x="61" y="1281"/>
                      <a:pt x="31" y="1889"/>
                    </a:cubicBezTo>
                    <a:cubicBezTo>
                      <a:pt x="0" y="2375"/>
                      <a:pt x="31" y="2861"/>
                      <a:pt x="183" y="3317"/>
                    </a:cubicBezTo>
                    <a:cubicBezTo>
                      <a:pt x="335" y="3652"/>
                      <a:pt x="456" y="3925"/>
                      <a:pt x="700" y="4199"/>
                    </a:cubicBezTo>
                    <a:cubicBezTo>
                      <a:pt x="912" y="4411"/>
                      <a:pt x="1125" y="4563"/>
                      <a:pt x="1399" y="4685"/>
                    </a:cubicBezTo>
                    <a:cubicBezTo>
                      <a:pt x="1628" y="4777"/>
                      <a:pt x="1858" y="4869"/>
                      <a:pt x="2088" y="4869"/>
                    </a:cubicBezTo>
                    <a:cubicBezTo>
                      <a:pt x="2162" y="4869"/>
                      <a:pt x="2236" y="4859"/>
                      <a:pt x="2310" y="4837"/>
                    </a:cubicBezTo>
                    <a:cubicBezTo>
                      <a:pt x="2493" y="4776"/>
                      <a:pt x="2858" y="4624"/>
                      <a:pt x="2888" y="4381"/>
                    </a:cubicBezTo>
                    <a:cubicBezTo>
                      <a:pt x="2918" y="4199"/>
                      <a:pt x="2888" y="4016"/>
                      <a:pt x="2827" y="3864"/>
                    </a:cubicBezTo>
                    <a:cubicBezTo>
                      <a:pt x="2797" y="3743"/>
                      <a:pt x="2736" y="3621"/>
                      <a:pt x="2675" y="3500"/>
                    </a:cubicBezTo>
                    <a:cubicBezTo>
                      <a:pt x="2664" y="3473"/>
                      <a:pt x="2660" y="3462"/>
                      <a:pt x="2661" y="3462"/>
                    </a:cubicBezTo>
                    <a:lnTo>
                      <a:pt x="2661" y="3462"/>
                    </a:lnTo>
                    <a:cubicBezTo>
                      <a:pt x="2662" y="3462"/>
                      <a:pt x="2729" y="3616"/>
                      <a:pt x="2739" y="3616"/>
                    </a:cubicBezTo>
                    <a:cubicBezTo>
                      <a:pt x="2741" y="3616"/>
                      <a:pt x="2740" y="3609"/>
                      <a:pt x="2736" y="3591"/>
                    </a:cubicBezTo>
                    <a:cubicBezTo>
                      <a:pt x="2736" y="3560"/>
                      <a:pt x="2675" y="3500"/>
                      <a:pt x="2675" y="3469"/>
                    </a:cubicBezTo>
                    <a:cubicBezTo>
                      <a:pt x="2614" y="3165"/>
                      <a:pt x="2493" y="2861"/>
                      <a:pt x="2432" y="2557"/>
                    </a:cubicBezTo>
                    <a:cubicBezTo>
                      <a:pt x="2341" y="2223"/>
                      <a:pt x="2250" y="1889"/>
                      <a:pt x="2159" y="1524"/>
                    </a:cubicBezTo>
                    <a:cubicBezTo>
                      <a:pt x="2128" y="1341"/>
                      <a:pt x="2128" y="1159"/>
                      <a:pt x="2037" y="1007"/>
                    </a:cubicBezTo>
                    <a:cubicBezTo>
                      <a:pt x="1976" y="734"/>
                      <a:pt x="1794" y="399"/>
                      <a:pt x="1581" y="217"/>
                    </a:cubicBezTo>
                    <a:cubicBezTo>
                      <a:pt x="1456" y="76"/>
                      <a:pt x="1251" y="0"/>
                      <a:pt x="1045" y="0"/>
                    </a:cubicBez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899" name="Google Shape;2899;p19"/>
              <p:cNvSpPr/>
              <p:nvPr/>
            </p:nvSpPr>
            <p:spPr>
              <a:xfrm>
                <a:off x="1701290" y="4087799"/>
                <a:ext cx="48302" cy="77163"/>
              </a:xfrm>
              <a:custGeom>
                <a:rect b="b" l="l" r="r" t="t"/>
                <a:pathLst>
                  <a:path extrusionOk="0" h="3326" w="2082">
                    <a:moveTo>
                      <a:pt x="496" y="2236"/>
                    </a:moveTo>
                    <a:cubicBezTo>
                      <a:pt x="499" y="2238"/>
                      <a:pt x="501" y="2239"/>
                      <a:pt x="501" y="2239"/>
                    </a:cubicBezTo>
                    <a:cubicBezTo>
                      <a:pt x="505" y="2246"/>
                      <a:pt x="506" y="2250"/>
                      <a:pt x="506" y="2250"/>
                    </a:cubicBezTo>
                    <a:cubicBezTo>
                      <a:pt x="505" y="2250"/>
                      <a:pt x="501" y="2244"/>
                      <a:pt x="496" y="2236"/>
                    </a:cubicBezTo>
                    <a:close/>
                    <a:moveTo>
                      <a:pt x="488" y="1"/>
                    </a:moveTo>
                    <a:cubicBezTo>
                      <a:pt x="254" y="1"/>
                      <a:pt x="0" y="198"/>
                      <a:pt x="45" y="445"/>
                    </a:cubicBezTo>
                    <a:cubicBezTo>
                      <a:pt x="75" y="719"/>
                      <a:pt x="75" y="992"/>
                      <a:pt x="106" y="1296"/>
                    </a:cubicBezTo>
                    <a:cubicBezTo>
                      <a:pt x="136" y="1479"/>
                      <a:pt x="227" y="1631"/>
                      <a:pt x="288" y="1783"/>
                    </a:cubicBezTo>
                    <a:cubicBezTo>
                      <a:pt x="288" y="1813"/>
                      <a:pt x="349" y="1844"/>
                      <a:pt x="349" y="1844"/>
                    </a:cubicBezTo>
                    <a:cubicBezTo>
                      <a:pt x="358" y="1878"/>
                      <a:pt x="361" y="1891"/>
                      <a:pt x="361" y="1891"/>
                    </a:cubicBezTo>
                    <a:cubicBezTo>
                      <a:pt x="360" y="1891"/>
                      <a:pt x="332" y="1813"/>
                      <a:pt x="288" y="1813"/>
                    </a:cubicBezTo>
                    <a:cubicBezTo>
                      <a:pt x="349" y="1935"/>
                      <a:pt x="410" y="2056"/>
                      <a:pt x="440" y="2147"/>
                    </a:cubicBezTo>
                    <a:cubicBezTo>
                      <a:pt x="440" y="2151"/>
                      <a:pt x="440" y="2154"/>
                      <a:pt x="441" y="2157"/>
                    </a:cubicBezTo>
                    <a:lnTo>
                      <a:pt x="441" y="2157"/>
                    </a:lnTo>
                    <a:cubicBezTo>
                      <a:pt x="439" y="2156"/>
                      <a:pt x="438" y="2155"/>
                      <a:pt x="437" y="2155"/>
                    </a:cubicBezTo>
                    <a:cubicBezTo>
                      <a:pt x="434" y="2155"/>
                      <a:pt x="435" y="2161"/>
                      <a:pt x="440" y="2178"/>
                    </a:cubicBezTo>
                    <a:cubicBezTo>
                      <a:pt x="501" y="2299"/>
                      <a:pt x="531" y="2421"/>
                      <a:pt x="592" y="2482"/>
                    </a:cubicBezTo>
                    <a:cubicBezTo>
                      <a:pt x="683" y="2603"/>
                      <a:pt x="744" y="2755"/>
                      <a:pt x="896" y="2877"/>
                    </a:cubicBezTo>
                    <a:cubicBezTo>
                      <a:pt x="987" y="2938"/>
                      <a:pt x="1078" y="3029"/>
                      <a:pt x="1170" y="3120"/>
                    </a:cubicBezTo>
                    <a:cubicBezTo>
                      <a:pt x="1261" y="3151"/>
                      <a:pt x="1291" y="3151"/>
                      <a:pt x="1352" y="3181"/>
                    </a:cubicBezTo>
                    <a:cubicBezTo>
                      <a:pt x="1352" y="3211"/>
                      <a:pt x="1413" y="3211"/>
                      <a:pt x="1413" y="3242"/>
                    </a:cubicBezTo>
                    <a:cubicBezTo>
                      <a:pt x="1428" y="3303"/>
                      <a:pt x="1466" y="3325"/>
                      <a:pt x="1504" y="3325"/>
                    </a:cubicBezTo>
                    <a:cubicBezTo>
                      <a:pt x="1542" y="3325"/>
                      <a:pt x="1580" y="3303"/>
                      <a:pt x="1595" y="3272"/>
                    </a:cubicBezTo>
                    <a:cubicBezTo>
                      <a:pt x="1595" y="3211"/>
                      <a:pt x="1595" y="3211"/>
                      <a:pt x="1626" y="3181"/>
                    </a:cubicBezTo>
                    <a:cubicBezTo>
                      <a:pt x="1626" y="3166"/>
                      <a:pt x="1641" y="3158"/>
                      <a:pt x="1648" y="3158"/>
                    </a:cubicBezTo>
                    <a:cubicBezTo>
                      <a:pt x="1656" y="3158"/>
                      <a:pt x="1656" y="3166"/>
                      <a:pt x="1626" y="3181"/>
                    </a:cubicBezTo>
                    <a:cubicBezTo>
                      <a:pt x="1686" y="3151"/>
                      <a:pt x="1747" y="3120"/>
                      <a:pt x="1778" y="3029"/>
                    </a:cubicBezTo>
                    <a:cubicBezTo>
                      <a:pt x="1869" y="2907"/>
                      <a:pt x="1930" y="2755"/>
                      <a:pt x="1990" y="2603"/>
                    </a:cubicBezTo>
                    <a:cubicBezTo>
                      <a:pt x="2082" y="2269"/>
                      <a:pt x="2021" y="1904"/>
                      <a:pt x="1899" y="1600"/>
                    </a:cubicBezTo>
                    <a:cubicBezTo>
                      <a:pt x="1778" y="1236"/>
                      <a:pt x="1626" y="901"/>
                      <a:pt x="1413" y="597"/>
                    </a:cubicBezTo>
                    <a:cubicBezTo>
                      <a:pt x="1230" y="385"/>
                      <a:pt x="957" y="233"/>
                      <a:pt x="714" y="81"/>
                    </a:cubicBezTo>
                    <a:cubicBezTo>
                      <a:pt x="650" y="25"/>
                      <a:pt x="571" y="1"/>
                      <a:pt x="488" y="1"/>
                    </a:cubicBez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900" name="Google Shape;2900;p19"/>
              <p:cNvSpPr/>
              <p:nvPr/>
            </p:nvSpPr>
            <p:spPr>
              <a:xfrm>
                <a:off x="1410386" y="3880229"/>
                <a:ext cx="43036" cy="21576"/>
              </a:xfrm>
              <a:custGeom>
                <a:rect b="b" l="l" r="r" t="t"/>
                <a:pathLst>
                  <a:path extrusionOk="0" h="930" w="1855">
                    <a:moveTo>
                      <a:pt x="456" y="0"/>
                    </a:moveTo>
                    <a:cubicBezTo>
                      <a:pt x="335" y="0"/>
                      <a:pt x="243" y="61"/>
                      <a:pt x="152" y="122"/>
                    </a:cubicBezTo>
                    <a:cubicBezTo>
                      <a:pt x="91" y="213"/>
                      <a:pt x="31" y="274"/>
                      <a:pt x="31" y="395"/>
                    </a:cubicBezTo>
                    <a:cubicBezTo>
                      <a:pt x="0" y="608"/>
                      <a:pt x="152" y="821"/>
                      <a:pt x="335" y="882"/>
                    </a:cubicBezTo>
                    <a:cubicBezTo>
                      <a:pt x="442" y="917"/>
                      <a:pt x="549" y="930"/>
                      <a:pt x="657" y="930"/>
                    </a:cubicBezTo>
                    <a:cubicBezTo>
                      <a:pt x="823" y="930"/>
                      <a:pt x="989" y="900"/>
                      <a:pt x="1155" y="882"/>
                    </a:cubicBezTo>
                    <a:lnTo>
                      <a:pt x="1702" y="882"/>
                    </a:lnTo>
                    <a:cubicBezTo>
                      <a:pt x="1794" y="851"/>
                      <a:pt x="1854" y="760"/>
                      <a:pt x="1794" y="699"/>
                    </a:cubicBezTo>
                    <a:cubicBezTo>
                      <a:pt x="1702" y="608"/>
                      <a:pt x="1611" y="547"/>
                      <a:pt x="1520" y="517"/>
                    </a:cubicBezTo>
                    <a:cubicBezTo>
                      <a:pt x="1459" y="426"/>
                      <a:pt x="1338" y="365"/>
                      <a:pt x="1246" y="304"/>
                    </a:cubicBezTo>
                    <a:cubicBezTo>
                      <a:pt x="1216" y="274"/>
                      <a:pt x="1186" y="243"/>
                      <a:pt x="1094" y="243"/>
                    </a:cubicBezTo>
                    <a:lnTo>
                      <a:pt x="882" y="122"/>
                    </a:lnTo>
                    <a:cubicBezTo>
                      <a:pt x="851" y="91"/>
                      <a:pt x="760" y="91"/>
                      <a:pt x="730" y="61"/>
                    </a:cubicBezTo>
                    <a:cubicBezTo>
                      <a:pt x="638" y="0"/>
                      <a:pt x="578" y="0"/>
                      <a:pt x="456" y="0"/>
                    </a:cubicBez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  <p:sp>
          <p:nvSpPr>
            <p:cNvPr id="2901" name="Google Shape;2901;p19"/>
            <p:cNvSpPr/>
            <p:nvPr/>
          </p:nvSpPr>
          <p:spPr>
            <a:xfrm>
              <a:off x="1875082" y="4147655"/>
              <a:ext cx="41644" cy="41551"/>
            </a:xfrm>
            <a:custGeom>
              <a:rect b="b" l="l" r="r" t="t"/>
              <a:pathLst>
                <a:path extrusionOk="0" h="1791" w="1795">
                  <a:moveTo>
                    <a:pt x="1118" y="1"/>
                  </a:moveTo>
                  <a:cubicBezTo>
                    <a:pt x="1057" y="1"/>
                    <a:pt x="989" y="8"/>
                    <a:pt x="913" y="23"/>
                  </a:cubicBezTo>
                  <a:cubicBezTo>
                    <a:pt x="791" y="84"/>
                    <a:pt x="670" y="145"/>
                    <a:pt x="578" y="206"/>
                  </a:cubicBezTo>
                  <a:cubicBezTo>
                    <a:pt x="518" y="267"/>
                    <a:pt x="457" y="327"/>
                    <a:pt x="426" y="419"/>
                  </a:cubicBezTo>
                  <a:cubicBezTo>
                    <a:pt x="366" y="479"/>
                    <a:pt x="305" y="601"/>
                    <a:pt x="305" y="662"/>
                  </a:cubicBezTo>
                  <a:cubicBezTo>
                    <a:pt x="275" y="783"/>
                    <a:pt x="275" y="905"/>
                    <a:pt x="275" y="1026"/>
                  </a:cubicBezTo>
                  <a:lnTo>
                    <a:pt x="275" y="875"/>
                  </a:lnTo>
                  <a:cubicBezTo>
                    <a:pt x="268" y="886"/>
                    <a:pt x="262" y="897"/>
                    <a:pt x="255" y="909"/>
                  </a:cubicBezTo>
                  <a:lnTo>
                    <a:pt x="255" y="909"/>
                  </a:lnTo>
                  <a:cubicBezTo>
                    <a:pt x="266" y="897"/>
                    <a:pt x="275" y="886"/>
                    <a:pt x="275" y="875"/>
                  </a:cubicBezTo>
                  <a:lnTo>
                    <a:pt x="275" y="875"/>
                  </a:lnTo>
                  <a:cubicBezTo>
                    <a:pt x="275" y="902"/>
                    <a:pt x="275" y="930"/>
                    <a:pt x="229" y="958"/>
                  </a:cubicBezTo>
                  <a:lnTo>
                    <a:pt x="229" y="958"/>
                  </a:lnTo>
                  <a:cubicBezTo>
                    <a:pt x="237" y="941"/>
                    <a:pt x="246" y="925"/>
                    <a:pt x="255" y="909"/>
                  </a:cubicBezTo>
                  <a:lnTo>
                    <a:pt x="255" y="909"/>
                  </a:lnTo>
                  <a:cubicBezTo>
                    <a:pt x="237" y="928"/>
                    <a:pt x="214" y="947"/>
                    <a:pt x="214" y="966"/>
                  </a:cubicBezTo>
                  <a:cubicBezTo>
                    <a:pt x="219" y="963"/>
                    <a:pt x="224" y="960"/>
                    <a:pt x="229" y="958"/>
                  </a:cubicBezTo>
                  <a:lnTo>
                    <a:pt x="229" y="958"/>
                  </a:lnTo>
                  <a:cubicBezTo>
                    <a:pt x="130" y="1143"/>
                    <a:pt x="54" y="1328"/>
                    <a:pt x="1" y="1513"/>
                  </a:cubicBezTo>
                  <a:cubicBezTo>
                    <a:pt x="1" y="1652"/>
                    <a:pt x="128" y="1790"/>
                    <a:pt x="219" y="1790"/>
                  </a:cubicBezTo>
                  <a:cubicBezTo>
                    <a:pt x="228" y="1790"/>
                    <a:pt x="236" y="1789"/>
                    <a:pt x="244" y="1786"/>
                  </a:cubicBezTo>
                  <a:lnTo>
                    <a:pt x="609" y="1665"/>
                  </a:lnTo>
                  <a:cubicBezTo>
                    <a:pt x="700" y="1634"/>
                    <a:pt x="822" y="1543"/>
                    <a:pt x="974" y="1543"/>
                  </a:cubicBezTo>
                  <a:lnTo>
                    <a:pt x="822" y="1543"/>
                  </a:lnTo>
                  <a:cubicBezTo>
                    <a:pt x="1004" y="1543"/>
                    <a:pt x="1156" y="1513"/>
                    <a:pt x="1338" y="1422"/>
                  </a:cubicBezTo>
                  <a:cubicBezTo>
                    <a:pt x="1338" y="1422"/>
                    <a:pt x="1369" y="1422"/>
                    <a:pt x="1369" y="1391"/>
                  </a:cubicBezTo>
                  <a:cubicBezTo>
                    <a:pt x="1430" y="1361"/>
                    <a:pt x="1490" y="1330"/>
                    <a:pt x="1551" y="1239"/>
                  </a:cubicBezTo>
                  <a:cubicBezTo>
                    <a:pt x="1582" y="1209"/>
                    <a:pt x="1642" y="1118"/>
                    <a:pt x="1673" y="1087"/>
                  </a:cubicBezTo>
                  <a:lnTo>
                    <a:pt x="1673" y="1057"/>
                  </a:lnTo>
                  <a:cubicBezTo>
                    <a:pt x="1734" y="935"/>
                    <a:pt x="1794" y="783"/>
                    <a:pt x="1794" y="662"/>
                  </a:cubicBezTo>
                  <a:cubicBezTo>
                    <a:pt x="1794" y="571"/>
                    <a:pt x="1734" y="449"/>
                    <a:pt x="1703" y="327"/>
                  </a:cubicBezTo>
                  <a:cubicBezTo>
                    <a:pt x="1673" y="267"/>
                    <a:pt x="1582" y="175"/>
                    <a:pt x="1521" y="145"/>
                  </a:cubicBezTo>
                  <a:cubicBezTo>
                    <a:pt x="1430" y="84"/>
                    <a:pt x="1369" y="23"/>
                    <a:pt x="1278" y="23"/>
                  </a:cubicBezTo>
                  <a:cubicBezTo>
                    <a:pt x="1232" y="8"/>
                    <a:pt x="1179" y="1"/>
                    <a:pt x="1118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02" name="Google Shape;2902;p19"/>
            <p:cNvSpPr/>
            <p:nvPr/>
          </p:nvSpPr>
          <p:spPr>
            <a:xfrm>
              <a:off x="1896959" y="4108702"/>
              <a:ext cx="28234" cy="31250"/>
            </a:xfrm>
            <a:custGeom>
              <a:rect b="b" l="l" r="r" t="t"/>
              <a:pathLst>
                <a:path extrusionOk="0" h="1347" w="1217">
                  <a:moveTo>
                    <a:pt x="699" y="0"/>
                  </a:moveTo>
                  <a:cubicBezTo>
                    <a:pt x="640" y="0"/>
                    <a:pt x="567" y="13"/>
                    <a:pt x="507" y="31"/>
                  </a:cubicBezTo>
                  <a:lnTo>
                    <a:pt x="487" y="31"/>
                  </a:lnTo>
                  <a:cubicBezTo>
                    <a:pt x="473" y="38"/>
                    <a:pt x="456" y="46"/>
                    <a:pt x="438" y="55"/>
                  </a:cubicBezTo>
                  <a:lnTo>
                    <a:pt x="438" y="55"/>
                  </a:lnTo>
                  <a:cubicBezTo>
                    <a:pt x="434" y="57"/>
                    <a:pt x="430" y="59"/>
                    <a:pt x="426" y="61"/>
                  </a:cubicBezTo>
                  <a:cubicBezTo>
                    <a:pt x="426" y="61"/>
                    <a:pt x="427" y="61"/>
                    <a:pt x="427" y="61"/>
                  </a:cubicBezTo>
                  <a:lnTo>
                    <a:pt x="427" y="61"/>
                  </a:lnTo>
                  <a:cubicBezTo>
                    <a:pt x="365" y="94"/>
                    <a:pt x="288" y="138"/>
                    <a:pt x="243" y="183"/>
                  </a:cubicBezTo>
                  <a:lnTo>
                    <a:pt x="122" y="304"/>
                  </a:lnTo>
                  <a:cubicBezTo>
                    <a:pt x="91" y="365"/>
                    <a:pt x="31" y="456"/>
                    <a:pt x="31" y="517"/>
                  </a:cubicBezTo>
                  <a:lnTo>
                    <a:pt x="31" y="639"/>
                  </a:lnTo>
                  <a:lnTo>
                    <a:pt x="31" y="699"/>
                  </a:lnTo>
                  <a:cubicBezTo>
                    <a:pt x="0" y="760"/>
                    <a:pt x="0" y="882"/>
                    <a:pt x="31" y="943"/>
                  </a:cubicBezTo>
                  <a:lnTo>
                    <a:pt x="31" y="1064"/>
                  </a:lnTo>
                  <a:cubicBezTo>
                    <a:pt x="71" y="1105"/>
                    <a:pt x="98" y="1159"/>
                    <a:pt x="130" y="1217"/>
                  </a:cubicBezTo>
                  <a:lnTo>
                    <a:pt x="130" y="1217"/>
                  </a:lnTo>
                  <a:cubicBezTo>
                    <a:pt x="125" y="1246"/>
                    <a:pt x="122" y="1277"/>
                    <a:pt x="122" y="1307"/>
                  </a:cubicBezTo>
                  <a:cubicBezTo>
                    <a:pt x="49" y="1307"/>
                    <a:pt x="93" y="1346"/>
                    <a:pt x="144" y="1346"/>
                  </a:cubicBezTo>
                  <a:cubicBezTo>
                    <a:pt x="157" y="1346"/>
                    <a:pt x="170" y="1344"/>
                    <a:pt x="183" y="1338"/>
                  </a:cubicBezTo>
                  <a:lnTo>
                    <a:pt x="308" y="1275"/>
                  </a:lnTo>
                  <a:lnTo>
                    <a:pt x="308" y="1275"/>
                  </a:lnTo>
                  <a:cubicBezTo>
                    <a:pt x="345" y="1293"/>
                    <a:pt x="382" y="1307"/>
                    <a:pt x="426" y="1307"/>
                  </a:cubicBezTo>
                  <a:lnTo>
                    <a:pt x="608" y="1307"/>
                  </a:lnTo>
                  <a:cubicBezTo>
                    <a:pt x="639" y="1307"/>
                    <a:pt x="639" y="1307"/>
                    <a:pt x="699" y="1246"/>
                  </a:cubicBezTo>
                  <a:cubicBezTo>
                    <a:pt x="730" y="1246"/>
                    <a:pt x="760" y="1216"/>
                    <a:pt x="791" y="1186"/>
                  </a:cubicBezTo>
                  <a:cubicBezTo>
                    <a:pt x="851" y="1125"/>
                    <a:pt x="882" y="1125"/>
                    <a:pt x="912" y="1095"/>
                  </a:cubicBezTo>
                  <a:cubicBezTo>
                    <a:pt x="1094" y="912"/>
                    <a:pt x="1216" y="639"/>
                    <a:pt x="1155" y="395"/>
                  </a:cubicBezTo>
                  <a:lnTo>
                    <a:pt x="1034" y="152"/>
                  </a:lnTo>
                  <a:cubicBezTo>
                    <a:pt x="1003" y="122"/>
                    <a:pt x="912" y="91"/>
                    <a:pt x="882" y="31"/>
                  </a:cubicBezTo>
                  <a:cubicBezTo>
                    <a:pt x="791" y="0"/>
                    <a:pt x="760" y="0"/>
                    <a:pt x="699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03" name="Google Shape;2903;p19"/>
            <p:cNvSpPr/>
            <p:nvPr/>
          </p:nvSpPr>
          <p:spPr>
            <a:xfrm>
              <a:off x="1906123" y="4097241"/>
              <a:ext cx="7772" cy="18142"/>
            </a:xfrm>
            <a:custGeom>
              <a:rect b="b" l="l" r="r" t="t"/>
              <a:pathLst>
                <a:path extrusionOk="0" h="782" w="335">
                  <a:moveTo>
                    <a:pt x="188" y="0"/>
                  </a:moveTo>
                  <a:cubicBezTo>
                    <a:pt x="175" y="0"/>
                    <a:pt x="163" y="3"/>
                    <a:pt x="152" y="8"/>
                  </a:cubicBezTo>
                  <a:cubicBezTo>
                    <a:pt x="92" y="8"/>
                    <a:pt x="61" y="38"/>
                    <a:pt x="31" y="69"/>
                  </a:cubicBezTo>
                  <a:cubicBezTo>
                    <a:pt x="0" y="130"/>
                    <a:pt x="0" y="160"/>
                    <a:pt x="0" y="221"/>
                  </a:cubicBezTo>
                  <a:cubicBezTo>
                    <a:pt x="0" y="282"/>
                    <a:pt x="31" y="312"/>
                    <a:pt x="31" y="373"/>
                  </a:cubicBezTo>
                  <a:cubicBezTo>
                    <a:pt x="31" y="433"/>
                    <a:pt x="61" y="464"/>
                    <a:pt x="61" y="494"/>
                  </a:cubicBezTo>
                  <a:cubicBezTo>
                    <a:pt x="92" y="585"/>
                    <a:pt x="92" y="677"/>
                    <a:pt x="152" y="768"/>
                  </a:cubicBezTo>
                  <a:cubicBezTo>
                    <a:pt x="152" y="768"/>
                    <a:pt x="179" y="781"/>
                    <a:pt x="197" y="781"/>
                  </a:cubicBezTo>
                  <a:cubicBezTo>
                    <a:pt x="206" y="781"/>
                    <a:pt x="213" y="778"/>
                    <a:pt x="213" y="768"/>
                  </a:cubicBezTo>
                  <a:cubicBezTo>
                    <a:pt x="213" y="677"/>
                    <a:pt x="244" y="585"/>
                    <a:pt x="244" y="494"/>
                  </a:cubicBezTo>
                  <a:cubicBezTo>
                    <a:pt x="244" y="464"/>
                    <a:pt x="304" y="433"/>
                    <a:pt x="304" y="342"/>
                  </a:cubicBezTo>
                  <a:cubicBezTo>
                    <a:pt x="304" y="282"/>
                    <a:pt x="335" y="221"/>
                    <a:pt x="335" y="160"/>
                  </a:cubicBezTo>
                  <a:cubicBezTo>
                    <a:pt x="335" y="59"/>
                    <a:pt x="251" y="0"/>
                    <a:pt x="188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04" name="Google Shape;2904;p19"/>
            <p:cNvSpPr/>
            <p:nvPr/>
          </p:nvSpPr>
          <p:spPr>
            <a:xfrm>
              <a:off x="1911065" y="4069912"/>
              <a:ext cx="12714" cy="21878"/>
            </a:xfrm>
            <a:custGeom>
              <a:rect b="b" l="l" r="r" t="t"/>
              <a:pathLst>
                <a:path extrusionOk="0" h="943" w="548">
                  <a:moveTo>
                    <a:pt x="304" y="1"/>
                  </a:moveTo>
                  <a:cubicBezTo>
                    <a:pt x="243" y="1"/>
                    <a:pt x="152" y="1"/>
                    <a:pt x="122" y="31"/>
                  </a:cubicBezTo>
                  <a:cubicBezTo>
                    <a:pt x="31" y="92"/>
                    <a:pt x="0" y="152"/>
                    <a:pt x="0" y="274"/>
                  </a:cubicBezTo>
                  <a:cubicBezTo>
                    <a:pt x="0" y="335"/>
                    <a:pt x="0" y="426"/>
                    <a:pt x="31" y="487"/>
                  </a:cubicBezTo>
                  <a:cubicBezTo>
                    <a:pt x="31" y="548"/>
                    <a:pt x="91" y="608"/>
                    <a:pt x="91" y="639"/>
                  </a:cubicBezTo>
                  <a:cubicBezTo>
                    <a:pt x="91" y="700"/>
                    <a:pt x="122" y="760"/>
                    <a:pt x="122" y="791"/>
                  </a:cubicBezTo>
                  <a:lnTo>
                    <a:pt x="122" y="943"/>
                  </a:lnTo>
                  <a:cubicBezTo>
                    <a:pt x="122" y="912"/>
                    <a:pt x="152" y="852"/>
                    <a:pt x="183" y="791"/>
                  </a:cubicBezTo>
                  <a:cubicBezTo>
                    <a:pt x="243" y="760"/>
                    <a:pt x="243" y="730"/>
                    <a:pt x="274" y="700"/>
                  </a:cubicBezTo>
                  <a:cubicBezTo>
                    <a:pt x="304" y="639"/>
                    <a:pt x="334" y="608"/>
                    <a:pt x="395" y="548"/>
                  </a:cubicBezTo>
                  <a:cubicBezTo>
                    <a:pt x="426" y="487"/>
                    <a:pt x="456" y="426"/>
                    <a:pt x="456" y="396"/>
                  </a:cubicBezTo>
                  <a:cubicBezTo>
                    <a:pt x="547" y="244"/>
                    <a:pt x="456" y="92"/>
                    <a:pt x="304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05" name="Google Shape;2905;p19"/>
            <p:cNvSpPr/>
            <p:nvPr/>
          </p:nvSpPr>
          <p:spPr>
            <a:xfrm>
              <a:off x="1875082" y="3916189"/>
              <a:ext cx="17655" cy="30346"/>
            </a:xfrm>
            <a:custGeom>
              <a:rect b="b" l="l" r="r" t="t"/>
              <a:pathLst>
                <a:path extrusionOk="0" h="1308" w="761">
                  <a:moveTo>
                    <a:pt x="244" y="0"/>
                  </a:moveTo>
                  <a:cubicBezTo>
                    <a:pt x="183" y="0"/>
                    <a:pt x="62" y="91"/>
                    <a:pt x="31" y="122"/>
                  </a:cubicBezTo>
                  <a:cubicBezTo>
                    <a:pt x="1" y="213"/>
                    <a:pt x="1" y="304"/>
                    <a:pt x="31" y="395"/>
                  </a:cubicBezTo>
                  <a:cubicBezTo>
                    <a:pt x="62" y="426"/>
                    <a:pt x="92" y="456"/>
                    <a:pt x="153" y="547"/>
                  </a:cubicBezTo>
                  <a:cubicBezTo>
                    <a:pt x="183" y="578"/>
                    <a:pt x="214" y="578"/>
                    <a:pt x="244" y="608"/>
                  </a:cubicBezTo>
                  <a:lnTo>
                    <a:pt x="305" y="669"/>
                  </a:lnTo>
                  <a:cubicBezTo>
                    <a:pt x="305" y="669"/>
                    <a:pt x="322" y="704"/>
                    <a:pt x="331" y="708"/>
                  </a:cubicBezTo>
                  <a:lnTo>
                    <a:pt x="331" y="708"/>
                  </a:lnTo>
                  <a:cubicBezTo>
                    <a:pt x="339" y="718"/>
                    <a:pt x="352" y="730"/>
                    <a:pt x="366" y="730"/>
                  </a:cubicBezTo>
                  <a:cubicBezTo>
                    <a:pt x="366" y="730"/>
                    <a:pt x="426" y="791"/>
                    <a:pt x="426" y="821"/>
                  </a:cubicBezTo>
                  <a:lnTo>
                    <a:pt x="457" y="851"/>
                  </a:lnTo>
                  <a:cubicBezTo>
                    <a:pt x="457" y="851"/>
                    <a:pt x="474" y="903"/>
                    <a:pt x="470" y="903"/>
                  </a:cubicBezTo>
                  <a:cubicBezTo>
                    <a:pt x="468" y="903"/>
                    <a:pt x="464" y="897"/>
                    <a:pt x="457" y="882"/>
                  </a:cubicBezTo>
                  <a:lnTo>
                    <a:pt x="457" y="882"/>
                  </a:lnTo>
                  <a:cubicBezTo>
                    <a:pt x="487" y="943"/>
                    <a:pt x="487" y="973"/>
                    <a:pt x="518" y="1034"/>
                  </a:cubicBezTo>
                  <a:cubicBezTo>
                    <a:pt x="574" y="1119"/>
                    <a:pt x="604" y="1177"/>
                    <a:pt x="608" y="1283"/>
                  </a:cubicBezTo>
                  <a:lnTo>
                    <a:pt x="608" y="1283"/>
                  </a:lnTo>
                  <a:cubicBezTo>
                    <a:pt x="609" y="1281"/>
                    <a:pt x="609" y="1279"/>
                    <a:pt x="609" y="1277"/>
                  </a:cubicBezTo>
                  <a:cubicBezTo>
                    <a:pt x="670" y="1095"/>
                    <a:pt x="761" y="882"/>
                    <a:pt x="761" y="669"/>
                  </a:cubicBezTo>
                  <a:cubicBezTo>
                    <a:pt x="761" y="547"/>
                    <a:pt x="700" y="487"/>
                    <a:pt x="670" y="365"/>
                  </a:cubicBezTo>
                  <a:lnTo>
                    <a:pt x="578" y="122"/>
                  </a:lnTo>
                  <a:cubicBezTo>
                    <a:pt x="518" y="91"/>
                    <a:pt x="487" y="61"/>
                    <a:pt x="457" y="61"/>
                  </a:cubicBezTo>
                  <a:cubicBezTo>
                    <a:pt x="366" y="0"/>
                    <a:pt x="335" y="0"/>
                    <a:pt x="244" y="0"/>
                  </a:cubicBezTo>
                  <a:close/>
                  <a:moveTo>
                    <a:pt x="608" y="1283"/>
                  </a:moveTo>
                  <a:cubicBezTo>
                    <a:pt x="607" y="1292"/>
                    <a:pt x="601" y="1292"/>
                    <a:pt x="597" y="1292"/>
                  </a:cubicBezTo>
                  <a:cubicBezTo>
                    <a:pt x="594" y="1292"/>
                    <a:pt x="594" y="1292"/>
                    <a:pt x="609" y="1307"/>
                  </a:cubicBezTo>
                  <a:cubicBezTo>
                    <a:pt x="609" y="1299"/>
                    <a:pt x="609" y="1291"/>
                    <a:pt x="608" y="1283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06" name="Google Shape;2906;p19"/>
            <p:cNvSpPr/>
            <p:nvPr/>
          </p:nvSpPr>
          <p:spPr>
            <a:xfrm>
              <a:off x="1863806" y="3892200"/>
              <a:ext cx="23293" cy="31413"/>
            </a:xfrm>
            <a:custGeom>
              <a:rect b="b" l="l" r="r" t="t"/>
              <a:pathLst>
                <a:path extrusionOk="0" h="1354" w="1004">
                  <a:moveTo>
                    <a:pt x="487" y="1"/>
                  </a:moveTo>
                  <a:cubicBezTo>
                    <a:pt x="365" y="1"/>
                    <a:pt x="213" y="31"/>
                    <a:pt x="153" y="153"/>
                  </a:cubicBezTo>
                  <a:cubicBezTo>
                    <a:pt x="92" y="183"/>
                    <a:pt x="61" y="214"/>
                    <a:pt x="61" y="244"/>
                  </a:cubicBezTo>
                  <a:cubicBezTo>
                    <a:pt x="1" y="335"/>
                    <a:pt x="1" y="487"/>
                    <a:pt x="1" y="548"/>
                  </a:cubicBezTo>
                  <a:cubicBezTo>
                    <a:pt x="1" y="609"/>
                    <a:pt x="1" y="639"/>
                    <a:pt x="31" y="670"/>
                  </a:cubicBezTo>
                  <a:cubicBezTo>
                    <a:pt x="61" y="761"/>
                    <a:pt x="61" y="822"/>
                    <a:pt x="92" y="852"/>
                  </a:cubicBezTo>
                  <a:cubicBezTo>
                    <a:pt x="153" y="943"/>
                    <a:pt x="213" y="1004"/>
                    <a:pt x="244" y="1095"/>
                  </a:cubicBezTo>
                  <a:lnTo>
                    <a:pt x="335" y="1156"/>
                  </a:lnTo>
                  <a:lnTo>
                    <a:pt x="365" y="1217"/>
                  </a:lnTo>
                  <a:lnTo>
                    <a:pt x="396" y="1247"/>
                  </a:lnTo>
                  <a:cubicBezTo>
                    <a:pt x="396" y="1247"/>
                    <a:pt x="423" y="1261"/>
                    <a:pt x="441" y="1261"/>
                  </a:cubicBezTo>
                  <a:cubicBezTo>
                    <a:pt x="450" y="1261"/>
                    <a:pt x="457" y="1257"/>
                    <a:pt x="457" y="1247"/>
                  </a:cubicBezTo>
                  <a:lnTo>
                    <a:pt x="487" y="1247"/>
                  </a:lnTo>
                  <a:lnTo>
                    <a:pt x="487" y="1277"/>
                  </a:lnTo>
                  <a:cubicBezTo>
                    <a:pt x="609" y="1308"/>
                    <a:pt x="609" y="1308"/>
                    <a:pt x="669" y="1308"/>
                  </a:cubicBezTo>
                  <a:lnTo>
                    <a:pt x="669" y="1247"/>
                  </a:lnTo>
                  <a:cubicBezTo>
                    <a:pt x="669" y="1243"/>
                    <a:pt x="670" y="1240"/>
                    <a:pt x="671" y="1237"/>
                  </a:cubicBezTo>
                  <a:lnTo>
                    <a:pt x="671" y="1237"/>
                  </a:lnTo>
                  <a:cubicBezTo>
                    <a:pt x="693" y="1223"/>
                    <a:pt x="720" y="1196"/>
                    <a:pt x="761" y="1156"/>
                  </a:cubicBezTo>
                  <a:cubicBezTo>
                    <a:pt x="791" y="1156"/>
                    <a:pt x="791" y="1125"/>
                    <a:pt x="791" y="1095"/>
                  </a:cubicBezTo>
                  <a:lnTo>
                    <a:pt x="821" y="1065"/>
                  </a:lnTo>
                  <a:lnTo>
                    <a:pt x="852" y="1004"/>
                  </a:lnTo>
                  <a:cubicBezTo>
                    <a:pt x="912" y="973"/>
                    <a:pt x="912" y="943"/>
                    <a:pt x="943" y="852"/>
                  </a:cubicBezTo>
                  <a:cubicBezTo>
                    <a:pt x="943" y="822"/>
                    <a:pt x="973" y="791"/>
                    <a:pt x="973" y="700"/>
                  </a:cubicBezTo>
                  <a:lnTo>
                    <a:pt x="973" y="639"/>
                  </a:lnTo>
                  <a:cubicBezTo>
                    <a:pt x="1004" y="548"/>
                    <a:pt x="1004" y="518"/>
                    <a:pt x="973" y="457"/>
                  </a:cubicBezTo>
                  <a:cubicBezTo>
                    <a:pt x="973" y="335"/>
                    <a:pt x="912" y="244"/>
                    <a:pt x="821" y="153"/>
                  </a:cubicBezTo>
                  <a:cubicBezTo>
                    <a:pt x="761" y="62"/>
                    <a:pt x="609" y="1"/>
                    <a:pt x="487" y="1"/>
                  </a:cubicBezTo>
                  <a:close/>
                  <a:moveTo>
                    <a:pt x="669" y="1308"/>
                  </a:moveTo>
                  <a:lnTo>
                    <a:pt x="669" y="1308"/>
                  </a:lnTo>
                  <a:cubicBezTo>
                    <a:pt x="654" y="1338"/>
                    <a:pt x="654" y="1353"/>
                    <a:pt x="658" y="1353"/>
                  </a:cubicBezTo>
                  <a:cubicBezTo>
                    <a:pt x="662" y="1353"/>
                    <a:pt x="669" y="1338"/>
                    <a:pt x="669" y="1308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07" name="Google Shape;2907;p19"/>
            <p:cNvSpPr/>
            <p:nvPr/>
          </p:nvSpPr>
          <p:spPr>
            <a:xfrm>
              <a:off x="1837010" y="3853061"/>
              <a:ext cx="34568" cy="43918"/>
            </a:xfrm>
            <a:custGeom>
              <a:rect b="b" l="l" r="r" t="t"/>
              <a:pathLst>
                <a:path extrusionOk="0" h="1893" w="1490">
                  <a:moveTo>
                    <a:pt x="122" y="1080"/>
                  </a:moveTo>
                  <a:cubicBezTo>
                    <a:pt x="144" y="1102"/>
                    <a:pt x="150" y="1124"/>
                    <a:pt x="163" y="1146"/>
                  </a:cubicBezTo>
                  <a:lnTo>
                    <a:pt x="163" y="1146"/>
                  </a:lnTo>
                  <a:cubicBezTo>
                    <a:pt x="148" y="1126"/>
                    <a:pt x="135" y="1106"/>
                    <a:pt x="122" y="1080"/>
                  </a:cubicBezTo>
                  <a:close/>
                  <a:moveTo>
                    <a:pt x="296" y="1322"/>
                  </a:moveTo>
                  <a:cubicBezTo>
                    <a:pt x="298" y="1323"/>
                    <a:pt x="301" y="1323"/>
                    <a:pt x="305" y="1323"/>
                  </a:cubicBezTo>
                  <a:cubicBezTo>
                    <a:pt x="307" y="1331"/>
                    <a:pt x="310" y="1339"/>
                    <a:pt x="313" y="1347"/>
                  </a:cubicBezTo>
                  <a:lnTo>
                    <a:pt x="313" y="1347"/>
                  </a:lnTo>
                  <a:cubicBezTo>
                    <a:pt x="307" y="1338"/>
                    <a:pt x="302" y="1330"/>
                    <a:pt x="296" y="1322"/>
                  </a:cubicBezTo>
                  <a:close/>
                  <a:moveTo>
                    <a:pt x="1080" y="1664"/>
                  </a:moveTo>
                  <a:cubicBezTo>
                    <a:pt x="1074" y="1672"/>
                    <a:pt x="1069" y="1679"/>
                    <a:pt x="1064" y="1688"/>
                  </a:cubicBezTo>
                  <a:lnTo>
                    <a:pt x="1080" y="1664"/>
                  </a:lnTo>
                  <a:close/>
                  <a:moveTo>
                    <a:pt x="669" y="1"/>
                  </a:moveTo>
                  <a:cubicBezTo>
                    <a:pt x="609" y="1"/>
                    <a:pt x="548" y="16"/>
                    <a:pt x="487" y="46"/>
                  </a:cubicBezTo>
                  <a:cubicBezTo>
                    <a:pt x="396" y="77"/>
                    <a:pt x="274" y="107"/>
                    <a:pt x="183" y="198"/>
                  </a:cubicBezTo>
                  <a:cubicBezTo>
                    <a:pt x="92" y="320"/>
                    <a:pt x="31" y="411"/>
                    <a:pt x="1" y="563"/>
                  </a:cubicBezTo>
                  <a:lnTo>
                    <a:pt x="1" y="746"/>
                  </a:lnTo>
                  <a:cubicBezTo>
                    <a:pt x="1" y="837"/>
                    <a:pt x="31" y="898"/>
                    <a:pt x="92" y="989"/>
                  </a:cubicBezTo>
                  <a:lnTo>
                    <a:pt x="92" y="1019"/>
                  </a:lnTo>
                  <a:cubicBezTo>
                    <a:pt x="112" y="1079"/>
                    <a:pt x="132" y="1113"/>
                    <a:pt x="170" y="1156"/>
                  </a:cubicBezTo>
                  <a:lnTo>
                    <a:pt x="170" y="1156"/>
                  </a:lnTo>
                  <a:cubicBezTo>
                    <a:pt x="173" y="1161"/>
                    <a:pt x="178" y="1166"/>
                    <a:pt x="183" y="1171"/>
                  </a:cubicBezTo>
                  <a:cubicBezTo>
                    <a:pt x="224" y="1232"/>
                    <a:pt x="264" y="1279"/>
                    <a:pt x="296" y="1322"/>
                  </a:cubicBezTo>
                  <a:lnTo>
                    <a:pt x="296" y="1322"/>
                  </a:lnTo>
                  <a:cubicBezTo>
                    <a:pt x="273" y="1316"/>
                    <a:pt x="268" y="1289"/>
                    <a:pt x="213" y="1262"/>
                  </a:cubicBezTo>
                  <a:lnTo>
                    <a:pt x="213" y="1262"/>
                  </a:lnTo>
                  <a:lnTo>
                    <a:pt x="324" y="1373"/>
                  </a:lnTo>
                  <a:lnTo>
                    <a:pt x="324" y="1373"/>
                  </a:lnTo>
                  <a:cubicBezTo>
                    <a:pt x="320" y="1365"/>
                    <a:pt x="316" y="1356"/>
                    <a:pt x="313" y="1347"/>
                  </a:cubicBezTo>
                  <a:lnTo>
                    <a:pt x="313" y="1347"/>
                  </a:lnTo>
                  <a:cubicBezTo>
                    <a:pt x="321" y="1359"/>
                    <a:pt x="329" y="1372"/>
                    <a:pt x="335" y="1384"/>
                  </a:cubicBezTo>
                  <a:lnTo>
                    <a:pt x="324" y="1373"/>
                  </a:lnTo>
                  <a:lnTo>
                    <a:pt x="324" y="1373"/>
                  </a:lnTo>
                  <a:cubicBezTo>
                    <a:pt x="349" y="1428"/>
                    <a:pt x="382" y="1462"/>
                    <a:pt x="451" y="1530"/>
                  </a:cubicBezTo>
                  <a:lnTo>
                    <a:pt x="451" y="1530"/>
                  </a:lnTo>
                  <a:cubicBezTo>
                    <a:pt x="454" y="1545"/>
                    <a:pt x="457" y="1558"/>
                    <a:pt x="457" y="1566"/>
                  </a:cubicBezTo>
                  <a:lnTo>
                    <a:pt x="457" y="1627"/>
                  </a:lnTo>
                  <a:lnTo>
                    <a:pt x="457" y="1688"/>
                  </a:lnTo>
                  <a:cubicBezTo>
                    <a:pt x="457" y="1749"/>
                    <a:pt x="487" y="1840"/>
                    <a:pt x="578" y="1870"/>
                  </a:cubicBezTo>
                  <a:cubicBezTo>
                    <a:pt x="609" y="1885"/>
                    <a:pt x="646" y="1893"/>
                    <a:pt x="684" y="1893"/>
                  </a:cubicBezTo>
                  <a:cubicBezTo>
                    <a:pt x="722" y="1893"/>
                    <a:pt x="760" y="1885"/>
                    <a:pt x="791" y="1870"/>
                  </a:cubicBezTo>
                  <a:cubicBezTo>
                    <a:pt x="912" y="1779"/>
                    <a:pt x="1034" y="1718"/>
                    <a:pt x="1125" y="1597"/>
                  </a:cubicBezTo>
                  <a:lnTo>
                    <a:pt x="1125" y="1597"/>
                  </a:lnTo>
                  <a:lnTo>
                    <a:pt x="1080" y="1664"/>
                  </a:lnTo>
                  <a:lnTo>
                    <a:pt x="1080" y="1664"/>
                  </a:lnTo>
                  <a:cubicBezTo>
                    <a:pt x="1119" y="1618"/>
                    <a:pt x="1190" y="1588"/>
                    <a:pt x="1216" y="1536"/>
                  </a:cubicBezTo>
                  <a:lnTo>
                    <a:pt x="1247" y="1475"/>
                  </a:lnTo>
                  <a:cubicBezTo>
                    <a:pt x="1308" y="1445"/>
                    <a:pt x="1338" y="1414"/>
                    <a:pt x="1338" y="1384"/>
                  </a:cubicBezTo>
                  <a:cubicBezTo>
                    <a:pt x="1368" y="1323"/>
                    <a:pt x="1368" y="1262"/>
                    <a:pt x="1399" y="1232"/>
                  </a:cubicBezTo>
                  <a:cubicBezTo>
                    <a:pt x="1399" y="1171"/>
                    <a:pt x="1460" y="1141"/>
                    <a:pt x="1460" y="1110"/>
                  </a:cubicBezTo>
                  <a:cubicBezTo>
                    <a:pt x="1460" y="1019"/>
                    <a:pt x="1490" y="958"/>
                    <a:pt x="1490" y="867"/>
                  </a:cubicBezTo>
                  <a:cubicBezTo>
                    <a:pt x="1490" y="715"/>
                    <a:pt x="1460" y="624"/>
                    <a:pt x="1368" y="502"/>
                  </a:cubicBezTo>
                  <a:cubicBezTo>
                    <a:pt x="1338" y="411"/>
                    <a:pt x="1247" y="350"/>
                    <a:pt x="1186" y="259"/>
                  </a:cubicBezTo>
                  <a:lnTo>
                    <a:pt x="1095" y="198"/>
                  </a:lnTo>
                  <a:lnTo>
                    <a:pt x="1034" y="107"/>
                  </a:lnTo>
                  <a:cubicBezTo>
                    <a:pt x="1004" y="77"/>
                    <a:pt x="912" y="77"/>
                    <a:pt x="852" y="46"/>
                  </a:cubicBezTo>
                  <a:cubicBezTo>
                    <a:pt x="791" y="16"/>
                    <a:pt x="730" y="1"/>
                    <a:pt x="669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08" name="Google Shape;2908;p19"/>
            <p:cNvSpPr/>
            <p:nvPr/>
          </p:nvSpPr>
          <p:spPr>
            <a:xfrm>
              <a:off x="1829262" y="3834200"/>
              <a:ext cx="25404" cy="31946"/>
            </a:xfrm>
            <a:custGeom>
              <a:rect b="b" l="l" r="r" t="t"/>
              <a:pathLst>
                <a:path extrusionOk="0" h="1377" w="1095">
                  <a:moveTo>
                    <a:pt x="758" y="1181"/>
                  </a:moveTo>
                  <a:cubicBezTo>
                    <a:pt x="751" y="1188"/>
                    <a:pt x="743" y="1194"/>
                    <a:pt x="730" y="1194"/>
                  </a:cubicBezTo>
                  <a:cubicBezTo>
                    <a:pt x="740" y="1189"/>
                    <a:pt x="749" y="1185"/>
                    <a:pt x="758" y="1181"/>
                  </a:cubicBezTo>
                  <a:close/>
                  <a:moveTo>
                    <a:pt x="509" y="1"/>
                  </a:moveTo>
                  <a:cubicBezTo>
                    <a:pt x="480" y="1"/>
                    <a:pt x="452" y="3"/>
                    <a:pt x="426" y="8"/>
                  </a:cubicBezTo>
                  <a:cubicBezTo>
                    <a:pt x="213" y="69"/>
                    <a:pt x="122" y="221"/>
                    <a:pt x="31" y="404"/>
                  </a:cubicBezTo>
                  <a:cubicBezTo>
                    <a:pt x="0" y="464"/>
                    <a:pt x="0" y="586"/>
                    <a:pt x="31" y="677"/>
                  </a:cubicBezTo>
                  <a:cubicBezTo>
                    <a:pt x="61" y="738"/>
                    <a:pt x="122" y="799"/>
                    <a:pt x="183" y="890"/>
                  </a:cubicBezTo>
                  <a:lnTo>
                    <a:pt x="213" y="920"/>
                  </a:lnTo>
                  <a:lnTo>
                    <a:pt x="213" y="920"/>
                  </a:lnTo>
                  <a:cubicBezTo>
                    <a:pt x="274" y="981"/>
                    <a:pt x="274" y="1011"/>
                    <a:pt x="304" y="1011"/>
                  </a:cubicBezTo>
                  <a:cubicBezTo>
                    <a:pt x="335" y="1042"/>
                    <a:pt x="335" y="1072"/>
                    <a:pt x="365" y="1133"/>
                  </a:cubicBezTo>
                  <a:cubicBezTo>
                    <a:pt x="426" y="1163"/>
                    <a:pt x="487" y="1194"/>
                    <a:pt x="517" y="1224"/>
                  </a:cubicBezTo>
                  <a:lnTo>
                    <a:pt x="517" y="1285"/>
                  </a:lnTo>
                  <a:cubicBezTo>
                    <a:pt x="517" y="1285"/>
                    <a:pt x="517" y="1315"/>
                    <a:pt x="578" y="1315"/>
                  </a:cubicBezTo>
                  <a:cubicBezTo>
                    <a:pt x="608" y="1346"/>
                    <a:pt x="639" y="1376"/>
                    <a:pt x="669" y="1376"/>
                  </a:cubicBezTo>
                  <a:cubicBezTo>
                    <a:pt x="669" y="1315"/>
                    <a:pt x="760" y="1285"/>
                    <a:pt x="791" y="1224"/>
                  </a:cubicBezTo>
                  <a:cubicBezTo>
                    <a:pt x="791" y="1224"/>
                    <a:pt x="791" y="1194"/>
                    <a:pt x="821" y="1194"/>
                  </a:cubicBezTo>
                  <a:lnTo>
                    <a:pt x="821" y="1163"/>
                  </a:lnTo>
                  <a:cubicBezTo>
                    <a:pt x="824" y="1161"/>
                    <a:pt x="826" y="1158"/>
                    <a:pt x="829" y="1156"/>
                  </a:cubicBezTo>
                  <a:lnTo>
                    <a:pt x="829" y="1156"/>
                  </a:lnTo>
                  <a:cubicBezTo>
                    <a:pt x="845" y="1150"/>
                    <a:pt x="861" y="1143"/>
                    <a:pt x="882" y="1133"/>
                  </a:cubicBezTo>
                  <a:cubicBezTo>
                    <a:pt x="912" y="1072"/>
                    <a:pt x="943" y="1011"/>
                    <a:pt x="973" y="981"/>
                  </a:cubicBezTo>
                  <a:cubicBezTo>
                    <a:pt x="973" y="920"/>
                    <a:pt x="1034" y="890"/>
                    <a:pt x="1034" y="859"/>
                  </a:cubicBezTo>
                  <a:cubicBezTo>
                    <a:pt x="1034" y="768"/>
                    <a:pt x="1064" y="738"/>
                    <a:pt x="1064" y="677"/>
                  </a:cubicBezTo>
                  <a:cubicBezTo>
                    <a:pt x="1094" y="586"/>
                    <a:pt x="1094" y="464"/>
                    <a:pt x="1064" y="404"/>
                  </a:cubicBezTo>
                  <a:cubicBezTo>
                    <a:pt x="1034" y="312"/>
                    <a:pt x="973" y="252"/>
                    <a:pt x="912" y="160"/>
                  </a:cubicBezTo>
                  <a:cubicBezTo>
                    <a:pt x="811" y="60"/>
                    <a:pt x="648" y="1"/>
                    <a:pt x="509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09" name="Google Shape;2909;p19"/>
            <p:cNvSpPr/>
            <p:nvPr/>
          </p:nvSpPr>
          <p:spPr>
            <a:xfrm>
              <a:off x="450625" y="3746225"/>
              <a:ext cx="1583145" cy="1126198"/>
            </a:xfrm>
            <a:custGeom>
              <a:rect b="b" l="l" r="r" t="t"/>
              <a:pathLst>
                <a:path extrusionOk="0" fill="none" h="48543" w="68239">
                  <a:moveTo>
                    <a:pt x="3040" y="47175"/>
                  </a:moveTo>
                  <a:cubicBezTo>
                    <a:pt x="2675" y="48543"/>
                    <a:pt x="67388" y="44652"/>
                    <a:pt x="67388" y="44652"/>
                  </a:cubicBezTo>
                  <a:cubicBezTo>
                    <a:pt x="68239" y="40427"/>
                    <a:pt x="65716" y="1"/>
                    <a:pt x="65716" y="1"/>
                  </a:cubicBezTo>
                  <a:cubicBezTo>
                    <a:pt x="65716" y="1"/>
                    <a:pt x="2189" y="1460"/>
                    <a:pt x="1034" y="2585"/>
                  </a:cubicBezTo>
                  <a:cubicBezTo>
                    <a:pt x="1" y="3588"/>
                    <a:pt x="3770" y="44348"/>
                    <a:pt x="3040" y="47175"/>
                  </a:cubicBezTo>
                  <a:close/>
                </a:path>
              </a:pathLst>
            </a:custGeom>
            <a:noFill/>
            <a:ln cap="flat" cmpd="sng" w="17475">
              <a:solidFill>
                <a:schemeClr val="dk1"/>
              </a:solidFill>
              <a:prstDash val="solid"/>
              <a:miter lim="30395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</p:spTree>
  </p:cSld>
  <p:clrMapOvr>
    <a:masterClrMapping/>
  </p:clrMapOvr>
</p:sldLayout>
</file>

<file path=ppt/slideLayouts/slideLayout19.xml><?xml version="1.0" encoding="utf-8"?>
<p:sldLayout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 matchingName="Title and text 1">
  <p:cSld name="CUSTOM_4">
    <p:spTree>
      <p:nvGrpSpPr>
        <p:cNvPr id="2910" name="Shape 2910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911" name="Google Shape;2911;p20"/>
          <p:cNvSpPr txBox="1"/>
          <p:nvPr>
            <p:ph type="title"/>
          </p:nvPr>
        </p:nvSpPr>
        <p:spPr>
          <a:xfrm>
            <a:off x="2213100" y="3398675"/>
            <a:ext cx="4717800" cy="640800"/>
          </a:xfrm>
          <a:prstGeom prst="rect">
            <a:avLst/>
          </a:prstGeom>
        </p:spPr>
        <p:txBody>
          <a:bodyPr anchorCtr="0" anchor="b" bIns="91425" lIns="91425" spcFirstLastPara="1" rIns="91425" wrap="square" tIns="91425">
            <a:noAutofit/>
          </a:bodyPr>
          <a:lstStyle>
            <a:lvl1pPr lvl="0" rtl="0" algn="ctr">
              <a:spcBef>
                <a:spcPts val="0"/>
              </a:spcBef>
              <a:spcAft>
                <a:spcPts val="0"/>
              </a:spcAft>
              <a:buSzPts val="3200"/>
              <a:buNone/>
              <a:defRPr/>
            </a:lvl1pPr>
            <a:lvl2pPr lvl="1" rtl="0">
              <a:spcBef>
                <a:spcPts val="0"/>
              </a:spcBef>
              <a:spcAft>
                <a:spcPts val="0"/>
              </a:spcAft>
              <a:buSzPts val="3200"/>
              <a:buNone/>
              <a:defRPr/>
            </a:lvl2pPr>
            <a:lvl3pPr lvl="2" rtl="0">
              <a:spcBef>
                <a:spcPts val="0"/>
              </a:spcBef>
              <a:spcAft>
                <a:spcPts val="0"/>
              </a:spcAft>
              <a:buSzPts val="3200"/>
              <a:buNone/>
              <a:defRPr/>
            </a:lvl3pPr>
            <a:lvl4pPr lvl="3" rtl="0">
              <a:spcBef>
                <a:spcPts val="0"/>
              </a:spcBef>
              <a:spcAft>
                <a:spcPts val="0"/>
              </a:spcAft>
              <a:buSzPts val="3200"/>
              <a:buNone/>
              <a:defRPr/>
            </a:lvl4pPr>
            <a:lvl5pPr lvl="4" rtl="0">
              <a:spcBef>
                <a:spcPts val="0"/>
              </a:spcBef>
              <a:spcAft>
                <a:spcPts val="0"/>
              </a:spcAft>
              <a:buSzPts val="3200"/>
              <a:buNone/>
              <a:defRPr/>
            </a:lvl5pPr>
            <a:lvl6pPr lvl="5" rtl="0">
              <a:spcBef>
                <a:spcPts val="0"/>
              </a:spcBef>
              <a:spcAft>
                <a:spcPts val="0"/>
              </a:spcAft>
              <a:buSzPts val="3200"/>
              <a:buNone/>
              <a:defRPr/>
            </a:lvl6pPr>
            <a:lvl7pPr lvl="6" rtl="0">
              <a:spcBef>
                <a:spcPts val="0"/>
              </a:spcBef>
              <a:spcAft>
                <a:spcPts val="0"/>
              </a:spcAft>
              <a:buSzPts val="3200"/>
              <a:buNone/>
              <a:defRPr/>
            </a:lvl7pPr>
            <a:lvl8pPr lvl="7" rtl="0">
              <a:spcBef>
                <a:spcPts val="0"/>
              </a:spcBef>
              <a:spcAft>
                <a:spcPts val="0"/>
              </a:spcAft>
              <a:buSzPts val="3200"/>
              <a:buNone/>
              <a:defRPr/>
            </a:lvl8pPr>
            <a:lvl9pPr lvl="8" rtl="0">
              <a:spcBef>
                <a:spcPts val="0"/>
              </a:spcBef>
              <a:spcAft>
                <a:spcPts val="0"/>
              </a:spcAft>
              <a:buSzPts val="3200"/>
              <a:buNone/>
              <a:defRPr/>
            </a:lvl9pPr>
          </a:lstStyle>
          <a:p/>
        </p:txBody>
      </p:sp>
      <p:sp>
        <p:nvSpPr>
          <p:cNvPr id="2912" name="Google Shape;2912;p20"/>
          <p:cNvSpPr txBox="1"/>
          <p:nvPr>
            <p:ph idx="1" type="subTitle"/>
          </p:nvPr>
        </p:nvSpPr>
        <p:spPr>
          <a:xfrm>
            <a:off x="2213100" y="3963200"/>
            <a:ext cx="4717800" cy="6408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>
            <a:lvl1pPr lvl="0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1pPr>
            <a:lvl2pPr lvl="1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rtl="0" algn="ctr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SzPts val="1400"/>
              <a:buNone/>
              <a:defRPr/>
            </a:lvl3pPr>
            <a:lvl4pPr lvl="3" rtl="0" algn="ctr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SzPts val="1400"/>
              <a:buNone/>
              <a:defRPr/>
            </a:lvl4pPr>
            <a:lvl5pPr lvl="4" rtl="0" algn="ctr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SzPts val="1400"/>
              <a:buNone/>
              <a:defRPr/>
            </a:lvl5pPr>
            <a:lvl6pPr lvl="5" rtl="0" algn="ctr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SzPts val="1400"/>
              <a:buNone/>
              <a:defRPr/>
            </a:lvl6pPr>
            <a:lvl7pPr lvl="6" rtl="0" algn="ctr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SzPts val="1400"/>
              <a:buNone/>
              <a:defRPr/>
            </a:lvl7pPr>
            <a:lvl8pPr lvl="7" rtl="0" algn="ctr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SzPts val="1400"/>
              <a:buNone/>
              <a:defRPr/>
            </a:lvl8pPr>
            <a:lvl9pPr lvl="8" rtl="0" algn="ctr">
              <a:lnSpc>
                <a:spcPct val="100000"/>
              </a:lnSpc>
              <a:spcBef>
                <a:spcPts val="1600"/>
              </a:spcBef>
              <a:spcAft>
                <a:spcPts val="1600"/>
              </a:spcAft>
              <a:buSzPts val="1400"/>
              <a:buNone/>
              <a:defRPr/>
            </a:lvl9pPr>
          </a:lstStyle>
          <a:p/>
        </p:txBody>
      </p:sp>
      <p:sp>
        <p:nvSpPr>
          <p:cNvPr id="2913" name="Google Shape;2913;p20"/>
          <p:cNvSpPr/>
          <p:nvPr/>
        </p:nvSpPr>
        <p:spPr>
          <a:xfrm flipH="1">
            <a:off x="7554212" y="-168425"/>
            <a:ext cx="1627438" cy="1132367"/>
          </a:xfrm>
          <a:custGeom>
            <a:rect b="b" l="l" r="r" t="t"/>
            <a:pathLst>
              <a:path extrusionOk="0" fill="none" h="24538" w="35266">
                <a:moveTo>
                  <a:pt x="1" y="18899"/>
                </a:moveTo>
                <a:cubicBezTo>
                  <a:pt x="8606" y="24400"/>
                  <a:pt x="27756" y="24537"/>
                  <a:pt x="32983" y="15978"/>
                </a:cubicBezTo>
                <a:cubicBezTo>
                  <a:pt x="35266" y="12212"/>
                  <a:pt x="33896" y="5889"/>
                  <a:pt x="29491" y="3150"/>
                </a:cubicBezTo>
                <a:cubicBezTo>
                  <a:pt x="24446" y="0"/>
                  <a:pt x="19402" y="1141"/>
                  <a:pt x="19402" y="1141"/>
                </a:cubicBezTo>
              </a:path>
            </a:pathLst>
          </a:custGeom>
          <a:noFill/>
          <a:ln cap="flat" cmpd="sng" w="18825">
            <a:solidFill>
              <a:schemeClr val="dk1"/>
            </a:solidFill>
            <a:prstDash val="dash"/>
            <a:miter lim="22825"/>
            <a:headEnd len="sm" w="sm" type="none"/>
            <a:tailEnd len="sm" w="sm" type="none"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2914" name="Google Shape;2914;p20"/>
          <p:cNvGrpSpPr/>
          <p:nvPr/>
        </p:nvGrpSpPr>
        <p:grpSpPr>
          <a:xfrm>
            <a:off x="594593" y="4025090"/>
            <a:ext cx="611014" cy="713339"/>
            <a:chOff x="5473775" y="968775"/>
            <a:chExt cx="1699150" cy="1983700"/>
          </a:xfrm>
        </p:grpSpPr>
        <p:sp>
          <p:nvSpPr>
            <p:cNvPr id="2915" name="Google Shape;2915;p20"/>
            <p:cNvSpPr/>
            <p:nvPr/>
          </p:nvSpPr>
          <p:spPr>
            <a:xfrm>
              <a:off x="5473775" y="968775"/>
              <a:ext cx="1699150" cy="1983700"/>
            </a:xfrm>
            <a:custGeom>
              <a:rect b="b" l="l" r="r" t="t"/>
              <a:pathLst>
                <a:path extrusionOk="0" h="79348" w="67966">
                  <a:moveTo>
                    <a:pt x="8046" y="0"/>
                  </a:moveTo>
                  <a:cubicBezTo>
                    <a:pt x="7708" y="0"/>
                    <a:pt x="7445" y="5"/>
                    <a:pt x="7265" y="15"/>
                  </a:cubicBezTo>
                  <a:cubicBezTo>
                    <a:pt x="3678" y="259"/>
                    <a:pt x="0" y="73360"/>
                    <a:pt x="2128" y="75761"/>
                  </a:cubicBezTo>
                  <a:cubicBezTo>
                    <a:pt x="4256" y="78193"/>
                    <a:pt x="58634" y="79348"/>
                    <a:pt x="58634" y="79348"/>
                  </a:cubicBezTo>
                  <a:cubicBezTo>
                    <a:pt x="58634" y="79348"/>
                    <a:pt x="67965" y="8587"/>
                    <a:pt x="65169" y="5031"/>
                  </a:cubicBezTo>
                  <a:cubicBezTo>
                    <a:pt x="63276" y="2613"/>
                    <a:pt x="15804" y="0"/>
                    <a:pt x="8046" y="0"/>
                  </a:cubicBezTo>
                  <a:close/>
                </a:path>
              </a:pathLst>
            </a:custGeom>
            <a:solidFill>
              <a:schemeClr val="accent3"/>
            </a:solidFill>
            <a:ln cap="flat" cmpd="sng" w="33425">
              <a:solidFill>
                <a:schemeClr val="dk1"/>
              </a:solidFill>
              <a:prstDash val="solid"/>
              <a:miter lim="30395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16" name="Google Shape;2916;p20"/>
            <p:cNvSpPr/>
            <p:nvPr/>
          </p:nvSpPr>
          <p:spPr>
            <a:xfrm>
              <a:off x="5622700" y="1064900"/>
              <a:ext cx="1342000" cy="1819950"/>
            </a:xfrm>
            <a:custGeom>
              <a:rect b="b" l="l" r="r" t="t"/>
              <a:pathLst>
                <a:path extrusionOk="0" h="72798" w="53680">
                  <a:moveTo>
                    <a:pt x="5229" y="0"/>
                  </a:moveTo>
                  <a:lnTo>
                    <a:pt x="1" y="69150"/>
                  </a:lnTo>
                  <a:lnTo>
                    <a:pt x="48452" y="72798"/>
                  </a:lnTo>
                  <a:lnTo>
                    <a:pt x="53680" y="3648"/>
                  </a:lnTo>
                  <a:lnTo>
                    <a:pt x="5229" y="0"/>
                  </a:lnTo>
                  <a:close/>
                </a:path>
              </a:pathLst>
            </a:custGeom>
            <a:solidFill>
              <a:srgbClr val="2E497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17" name="Google Shape;2917;p20"/>
            <p:cNvSpPr/>
            <p:nvPr/>
          </p:nvSpPr>
          <p:spPr>
            <a:xfrm>
              <a:off x="5622700" y="1393925"/>
              <a:ext cx="1317700" cy="1491700"/>
            </a:xfrm>
            <a:custGeom>
              <a:rect b="b" l="l" r="r" t="t"/>
              <a:pathLst>
                <a:path extrusionOk="0" h="59668" w="52708">
                  <a:moveTo>
                    <a:pt x="4226" y="1"/>
                  </a:moveTo>
                  <a:lnTo>
                    <a:pt x="1" y="55959"/>
                  </a:lnTo>
                  <a:lnTo>
                    <a:pt x="48452" y="59667"/>
                  </a:lnTo>
                  <a:lnTo>
                    <a:pt x="52707" y="2979"/>
                  </a:lnTo>
                </a:path>
              </a:pathLst>
            </a:custGeom>
            <a:solidFill>
              <a:srgbClr val="A4B5C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18" name="Google Shape;2918;p20"/>
            <p:cNvSpPr/>
            <p:nvPr/>
          </p:nvSpPr>
          <p:spPr>
            <a:xfrm>
              <a:off x="5631075" y="1065650"/>
              <a:ext cx="1332875" cy="1819975"/>
            </a:xfrm>
            <a:custGeom>
              <a:rect b="b" l="l" r="r" t="t"/>
              <a:pathLst>
                <a:path extrusionOk="0" h="72799" w="53315">
                  <a:moveTo>
                    <a:pt x="5259" y="1"/>
                  </a:moveTo>
                  <a:lnTo>
                    <a:pt x="0" y="69151"/>
                  </a:lnTo>
                  <a:lnTo>
                    <a:pt x="48117" y="72798"/>
                  </a:lnTo>
                  <a:lnTo>
                    <a:pt x="53314" y="3770"/>
                  </a:lnTo>
                </a:path>
              </a:pathLst>
            </a:custGeom>
            <a:solidFill>
              <a:srgbClr val="AFBED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19" name="Google Shape;2919;p20"/>
            <p:cNvSpPr/>
            <p:nvPr/>
          </p:nvSpPr>
          <p:spPr>
            <a:xfrm>
              <a:off x="5624225" y="1783250"/>
              <a:ext cx="1269800" cy="1103125"/>
            </a:xfrm>
            <a:custGeom>
              <a:rect b="b" l="l" r="r" t="t"/>
              <a:pathLst>
                <a:path extrusionOk="0" h="44125" w="50792">
                  <a:moveTo>
                    <a:pt x="24069" y="1"/>
                  </a:moveTo>
                  <a:cubicBezTo>
                    <a:pt x="23702" y="1"/>
                    <a:pt x="23335" y="148"/>
                    <a:pt x="23041" y="476"/>
                  </a:cubicBezTo>
                  <a:cubicBezTo>
                    <a:pt x="22747" y="276"/>
                    <a:pt x="22419" y="170"/>
                    <a:pt x="22112" y="170"/>
                  </a:cubicBezTo>
                  <a:cubicBezTo>
                    <a:pt x="21719" y="170"/>
                    <a:pt x="21361" y="344"/>
                    <a:pt x="21156" y="720"/>
                  </a:cubicBezTo>
                  <a:cubicBezTo>
                    <a:pt x="20877" y="632"/>
                    <a:pt x="20580" y="590"/>
                    <a:pt x="20283" y="590"/>
                  </a:cubicBezTo>
                  <a:cubicBezTo>
                    <a:pt x="18829" y="590"/>
                    <a:pt x="17369" y="1597"/>
                    <a:pt x="18025" y="3212"/>
                  </a:cubicBezTo>
                  <a:cubicBezTo>
                    <a:pt x="17266" y="3759"/>
                    <a:pt x="16962" y="4914"/>
                    <a:pt x="17539" y="5674"/>
                  </a:cubicBezTo>
                  <a:cubicBezTo>
                    <a:pt x="16779" y="6252"/>
                    <a:pt x="16870" y="7619"/>
                    <a:pt x="17661" y="8167"/>
                  </a:cubicBezTo>
                  <a:cubicBezTo>
                    <a:pt x="17205" y="8683"/>
                    <a:pt x="17053" y="9382"/>
                    <a:pt x="17205" y="10051"/>
                  </a:cubicBezTo>
                  <a:cubicBezTo>
                    <a:pt x="17083" y="10142"/>
                    <a:pt x="16627" y="10720"/>
                    <a:pt x="16506" y="10841"/>
                  </a:cubicBezTo>
                  <a:cubicBezTo>
                    <a:pt x="16373" y="10814"/>
                    <a:pt x="16254" y="10802"/>
                    <a:pt x="16145" y="10802"/>
                  </a:cubicBezTo>
                  <a:cubicBezTo>
                    <a:pt x="15777" y="10802"/>
                    <a:pt x="15524" y="10937"/>
                    <a:pt x="15290" y="11054"/>
                  </a:cubicBezTo>
                  <a:cubicBezTo>
                    <a:pt x="15077" y="10841"/>
                    <a:pt x="14803" y="10598"/>
                    <a:pt x="14530" y="10416"/>
                  </a:cubicBezTo>
                  <a:cubicBezTo>
                    <a:pt x="14189" y="10164"/>
                    <a:pt x="13720" y="9998"/>
                    <a:pt x="13268" y="9998"/>
                  </a:cubicBezTo>
                  <a:cubicBezTo>
                    <a:pt x="12955" y="9998"/>
                    <a:pt x="12651" y="10077"/>
                    <a:pt x="12402" y="10264"/>
                  </a:cubicBezTo>
                  <a:cubicBezTo>
                    <a:pt x="11916" y="10598"/>
                    <a:pt x="11794" y="11419"/>
                    <a:pt x="12129" y="11936"/>
                  </a:cubicBezTo>
                  <a:lnTo>
                    <a:pt x="12129" y="12118"/>
                  </a:lnTo>
                  <a:cubicBezTo>
                    <a:pt x="11984" y="12075"/>
                    <a:pt x="11832" y="12038"/>
                    <a:pt x="11683" y="12038"/>
                  </a:cubicBezTo>
                  <a:cubicBezTo>
                    <a:pt x="11520" y="12038"/>
                    <a:pt x="11360" y="12082"/>
                    <a:pt x="11217" y="12209"/>
                  </a:cubicBezTo>
                  <a:cubicBezTo>
                    <a:pt x="11004" y="12422"/>
                    <a:pt x="10974" y="12939"/>
                    <a:pt x="11126" y="13243"/>
                  </a:cubicBezTo>
                  <a:cubicBezTo>
                    <a:pt x="11077" y="13238"/>
                    <a:pt x="11029" y="13235"/>
                    <a:pt x="10980" y="13235"/>
                  </a:cubicBezTo>
                  <a:cubicBezTo>
                    <a:pt x="10112" y="13235"/>
                    <a:pt x="9249" y="13988"/>
                    <a:pt x="9940" y="14823"/>
                  </a:cubicBezTo>
                  <a:cubicBezTo>
                    <a:pt x="9849" y="14823"/>
                    <a:pt x="9788" y="14823"/>
                    <a:pt x="9697" y="14854"/>
                  </a:cubicBezTo>
                  <a:cubicBezTo>
                    <a:pt x="9241" y="14884"/>
                    <a:pt x="8876" y="15158"/>
                    <a:pt x="8785" y="15613"/>
                  </a:cubicBezTo>
                  <a:lnTo>
                    <a:pt x="8694" y="16069"/>
                  </a:lnTo>
                  <a:cubicBezTo>
                    <a:pt x="8286" y="15604"/>
                    <a:pt x="7823" y="15277"/>
                    <a:pt x="7197" y="15277"/>
                  </a:cubicBezTo>
                  <a:cubicBezTo>
                    <a:pt x="7169" y="15277"/>
                    <a:pt x="7142" y="15278"/>
                    <a:pt x="7113" y="15279"/>
                  </a:cubicBezTo>
                  <a:cubicBezTo>
                    <a:pt x="6445" y="15310"/>
                    <a:pt x="5685" y="15735"/>
                    <a:pt x="5806" y="16525"/>
                  </a:cubicBezTo>
                  <a:cubicBezTo>
                    <a:pt x="5686" y="16482"/>
                    <a:pt x="5561" y="16459"/>
                    <a:pt x="5443" y="16459"/>
                  </a:cubicBezTo>
                  <a:cubicBezTo>
                    <a:pt x="5145" y="16459"/>
                    <a:pt x="4894" y="16611"/>
                    <a:pt x="4894" y="16981"/>
                  </a:cubicBezTo>
                  <a:cubicBezTo>
                    <a:pt x="4728" y="16584"/>
                    <a:pt x="4312" y="16392"/>
                    <a:pt x="3919" y="16392"/>
                  </a:cubicBezTo>
                  <a:cubicBezTo>
                    <a:pt x="3381" y="16392"/>
                    <a:pt x="2886" y="16752"/>
                    <a:pt x="3132" y="17437"/>
                  </a:cubicBezTo>
                  <a:cubicBezTo>
                    <a:pt x="2980" y="17340"/>
                    <a:pt x="2742" y="17285"/>
                    <a:pt x="2521" y="17285"/>
                  </a:cubicBezTo>
                  <a:cubicBezTo>
                    <a:pt x="2122" y="17285"/>
                    <a:pt x="1774" y="17463"/>
                    <a:pt x="2068" y="17893"/>
                  </a:cubicBezTo>
                  <a:lnTo>
                    <a:pt x="2037" y="17893"/>
                  </a:lnTo>
                  <a:cubicBezTo>
                    <a:pt x="1916" y="17832"/>
                    <a:pt x="1764" y="17772"/>
                    <a:pt x="1642" y="17772"/>
                  </a:cubicBezTo>
                  <a:lnTo>
                    <a:pt x="1429" y="20720"/>
                  </a:lnTo>
                  <a:lnTo>
                    <a:pt x="1764" y="20811"/>
                  </a:lnTo>
                  <a:cubicBezTo>
                    <a:pt x="1846" y="20828"/>
                    <a:pt x="1927" y="20835"/>
                    <a:pt x="2006" y="20835"/>
                  </a:cubicBezTo>
                  <a:cubicBezTo>
                    <a:pt x="2361" y="20835"/>
                    <a:pt x="2675" y="20681"/>
                    <a:pt x="2949" y="20507"/>
                  </a:cubicBezTo>
                  <a:lnTo>
                    <a:pt x="3283" y="20416"/>
                  </a:lnTo>
                  <a:cubicBezTo>
                    <a:pt x="3367" y="21275"/>
                    <a:pt x="3956" y="22033"/>
                    <a:pt x="4643" y="22033"/>
                  </a:cubicBezTo>
                  <a:cubicBezTo>
                    <a:pt x="4952" y="22033"/>
                    <a:pt x="5282" y="21879"/>
                    <a:pt x="5594" y="21510"/>
                  </a:cubicBezTo>
                  <a:cubicBezTo>
                    <a:pt x="5641" y="22075"/>
                    <a:pt x="6016" y="22422"/>
                    <a:pt x="6537" y="22422"/>
                  </a:cubicBezTo>
                  <a:cubicBezTo>
                    <a:pt x="6688" y="22422"/>
                    <a:pt x="6851" y="22393"/>
                    <a:pt x="7022" y="22331"/>
                  </a:cubicBezTo>
                  <a:lnTo>
                    <a:pt x="7022" y="22331"/>
                  </a:lnTo>
                  <a:cubicBezTo>
                    <a:pt x="6353" y="22604"/>
                    <a:pt x="5989" y="23304"/>
                    <a:pt x="5958" y="24063"/>
                  </a:cubicBezTo>
                  <a:cubicBezTo>
                    <a:pt x="5772" y="24025"/>
                    <a:pt x="5578" y="24006"/>
                    <a:pt x="5382" y="24006"/>
                  </a:cubicBezTo>
                  <a:cubicBezTo>
                    <a:pt x="4489" y="24006"/>
                    <a:pt x="3574" y="24412"/>
                    <a:pt x="3375" y="25310"/>
                  </a:cubicBezTo>
                  <a:cubicBezTo>
                    <a:pt x="3267" y="25283"/>
                    <a:pt x="3165" y="25269"/>
                    <a:pt x="3069" y="25269"/>
                  </a:cubicBezTo>
                  <a:cubicBezTo>
                    <a:pt x="2622" y="25269"/>
                    <a:pt x="2322" y="25565"/>
                    <a:pt x="2372" y="26191"/>
                  </a:cubicBezTo>
                  <a:cubicBezTo>
                    <a:pt x="2296" y="26157"/>
                    <a:pt x="2213" y="26141"/>
                    <a:pt x="2124" y="26141"/>
                  </a:cubicBezTo>
                  <a:cubicBezTo>
                    <a:pt x="1817" y="26141"/>
                    <a:pt x="1435" y="26327"/>
                    <a:pt x="1034" y="26586"/>
                  </a:cubicBezTo>
                  <a:lnTo>
                    <a:pt x="1" y="40477"/>
                  </a:lnTo>
                  <a:lnTo>
                    <a:pt x="48421" y="44125"/>
                  </a:lnTo>
                  <a:lnTo>
                    <a:pt x="50792" y="12422"/>
                  </a:lnTo>
                  <a:cubicBezTo>
                    <a:pt x="50205" y="11688"/>
                    <a:pt x="49488" y="11157"/>
                    <a:pt x="48741" y="11157"/>
                  </a:cubicBezTo>
                  <a:cubicBezTo>
                    <a:pt x="48404" y="11157"/>
                    <a:pt x="48062" y="11265"/>
                    <a:pt x="47722" y="11510"/>
                  </a:cubicBezTo>
                  <a:cubicBezTo>
                    <a:pt x="47392" y="11076"/>
                    <a:pt x="46972" y="10830"/>
                    <a:pt x="46554" y="10830"/>
                  </a:cubicBezTo>
                  <a:cubicBezTo>
                    <a:pt x="46241" y="10830"/>
                    <a:pt x="45928" y="10968"/>
                    <a:pt x="45655" y="11267"/>
                  </a:cubicBezTo>
                  <a:cubicBezTo>
                    <a:pt x="45465" y="10739"/>
                    <a:pt x="45084" y="10358"/>
                    <a:pt x="44676" y="10358"/>
                  </a:cubicBezTo>
                  <a:cubicBezTo>
                    <a:pt x="44496" y="10358"/>
                    <a:pt x="44312" y="10431"/>
                    <a:pt x="44135" y="10598"/>
                  </a:cubicBezTo>
                  <a:cubicBezTo>
                    <a:pt x="43974" y="10150"/>
                    <a:pt x="43664" y="9913"/>
                    <a:pt x="43319" y="9913"/>
                  </a:cubicBezTo>
                  <a:cubicBezTo>
                    <a:pt x="43079" y="9913"/>
                    <a:pt x="42822" y="10027"/>
                    <a:pt x="42585" y="10264"/>
                  </a:cubicBezTo>
                  <a:cubicBezTo>
                    <a:pt x="42486" y="9769"/>
                    <a:pt x="42117" y="9455"/>
                    <a:pt x="41678" y="9455"/>
                  </a:cubicBezTo>
                  <a:cubicBezTo>
                    <a:pt x="41443" y="9455"/>
                    <a:pt x="41188" y="9545"/>
                    <a:pt x="40944" y="9747"/>
                  </a:cubicBezTo>
                  <a:cubicBezTo>
                    <a:pt x="40688" y="8953"/>
                    <a:pt x="40089" y="8370"/>
                    <a:pt x="39417" y="8370"/>
                  </a:cubicBezTo>
                  <a:cubicBezTo>
                    <a:pt x="39369" y="8370"/>
                    <a:pt x="39321" y="8373"/>
                    <a:pt x="39272" y="8379"/>
                  </a:cubicBezTo>
                  <a:cubicBezTo>
                    <a:pt x="38998" y="7711"/>
                    <a:pt x="39211" y="7954"/>
                    <a:pt x="38816" y="7498"/>
                  </a:cubicBezTo>
                  <a:cubicBezTo>
                    <a:pt x="39825" y="6629"/>
                    <a:pt x="39128" y="5062"/>
                    <a:pt x="37941" y="5062"/>
                  </a:cubicBezTo>
                  <a:cubicBezTo>
                    <a:pt x="37841" y="5062"/>
                    <a:pt x="37737" y="5073"/>
                    <a:pt x="37631" y="5097"/>
                  </a:cubicBezTo>
                  <a:cubicBezTo>
                    <a:pt x="37723" y="4055"/>
                    <a:pt x="36882" y="3031"/>
                    <a:pt x="35938" y="3031"/>
                  </a:cubicBezTo>
                  <a:cubicBezTo>
                    <a:pt x="35643" y="3031"/>
                    <a:pt x="35337" y="3132"/>
                    <a:pt x="35047" y="3364"/>
                  </a:cubicBezTo>
                  <a:cubicBezTo>
                    <a:pt x="34819" y="2539"/>
                    <a:pt x="34032" y="2038"/>
                    <a:pt x="33286" y="2038"/>
                  </a:cubicBezTo>
                  <a:cubicBezTo>
                    <a:pt x="32740" y="2038"/>
                    <a:pt x="32216" y="2305"/>
                    <a:pt x="31947" y="2908"/>
                  </a:cubicBezTo>
                  <a:cubicBezTo>
                    <a:pt x="31764" y="2908"/>
                    <a:pt x="31339" y="2847"/>
                    <a:pt x="31096" y="2817"/>
                  </a:cubicBezTo>
                  <a:cubicBezTo>
                    <a:pt x="30885" y="2448"/>
                    <a:pt x="30522" y="2232"/>
                    <a:pt x="30124" y="2232"/>
                  </a:cubicBezTo>
                  <a:cubicBezTo>
                    <a:pt x="29833" y="2232"/>
                    <a:pt x="29524" y="2347"/>
                    <a:pt x="29241" y="2604"/>
                  </a:cubicBezTo>
                  <a:cubicBezTo>
                    <a:pt x="28876" y="1486"/>
                    <a:pt x="27791" y="882"/>
                    <a:pt x="26681" y="882"/>
                  </a:cubicBezTo>
                  <a:cubicBezTo>
                    <a:pt x="26313" y="882"/>
                    <a:pt x="25942" y="948"/>
                    <a:pt x="25594" y="1084"/>
                  </a:cubicBezTo>
                  <a:cubicBezTo>
                    <a:pt x="25308" y="417"/>
                    <a:pt x="24687" y="1"/>
                    <a:pt x="24069" y="1"/>
                  </a:cubicBezTo>
                  <a:close/>
                </a:path>
              </a:pathLst>
            </a:custGeom>
            <a:solidFill>
              <a:srgbClr val="FFD5B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20" name="Google Shape;2920;p20"/>
            <p:cNvSpPr/>
            <p:nvPr/>
          </p:nvSpPr>
          <p:spPr>
            <a:xfrm>
              <a:off x="5622700" y="1811100"/>
              <a:ext cx="1291850" cy="1074525"/>
            </a:xfrm>
            <a:custGeom>
              <a:rect b="b" l="l" r="r" t="t"/>
              <a:pathLst>
                <a:path extrusionOk="0" h="42981" w="51674">
                  <a:moveTo>
                    <a:pt x="51674" y="1"/>
                  </a:moveTo>
                  <a:lnTo>
                    <a:pt x="48452" y="42980"/>
                  </a:lnTo>
                  <a:lnTo>
                    <a:pt x="1" y="39272"/>
                  </a:lnTo>
                  <a:lnTo>
                    <a:pt x="2433" y="7235"/>
                  </a:lnTo>
                </a:path>
              </a:pathLst>
            </a:custGeom>
            <a:solidFill>
              <a:srgbClr val="FFD3B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21" name="Google Shape;2921;p20"/>
            <p:cNvSpPr/>
            <p:nvPr/>
          </p:nvSpPr>
          <p:spPr>
            <a:xfrm>
              <a:off x="5630300" y="1041350"/>
              <a:ext cx="1333650" cy="1743950"/>
            </a:xfrm>
            <a:custGeom>
              <a:rect b="b" l="l" r="r" t="t"/>
              <a:pathLst>
                <a:path extrusionOk="0" h="69758" w="53346">
                  <a:moveTo>
                    <a:pt x="4986" y="0"/>
                  </a:moveTo>
                  <a:lnTo>
                    <a:pt x="1" y="66110"/>
                  </a:lnTo>
                  <a:lnTo>
                    <a:pt x="48452" y="69758"/>
                  </a:lnTo>
                  <a:lnTo>
                    <a:pt x="53345" y="4742"/>
                  </a:lnTo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22" name="Google Shape;2922;p20"/>
            <p:cNvSpPr/>
            <p:nvPr/>
          </p:nvSpPr>
          <p:spPr>
            <a:xfrm>
              <a:off x="5644750" y="1782825"/>
              <a:ext cx="797150" cy="731975"/>
            </a:xfrm>
            <a:custGeom>
              <a:rect b="b" l="l" r="r" t="t"/>
              <a:pathLst>
                <a:path extrusionOk="0" h="29279" w="31886">
                  <a:moveTo>
                    <a:pt x="23295" y="1"/>
                  </a:moveTo>
                  <a:cubicBezTo>
                    <a:pt x="22927" y="1"/>
                    <a:pt x="22557" y="145"/>
                    <a:pt x="22250" y="463"/>
                  </a:cubicBezTo>
                  <a:cubicBezTo>
                    <a:pt x="21966" y="269"/>
                    <a:pt x="21648" y="169"/>
                    <a:pt x="21350" y="169"/>
                  </a:cubicBezTo>
                  <a:cubicBezTo>
                    <a:pt x="20946" y="169"/>
                    <a:pt x="20575" y="352"/>
                    <a:pt x="20366" y="737"/>
                  </a:cubicBezTo>
                  <a:cubicBezTo>
                    <a:pt x="20086" y="649"/>
                    <a:pt x="19789" y="607"/>
                    <a:pt x="19491" y="607"/>
                  </a:cubicBezTo>
                  <a:cubicBezTo>
                    <a:pt x="18037" y="607"/>
                    <a:pt x="16579" y="1610"/>
                    <a:pt x="17235" y="3199"/>
                  </a:cubicBezTo>
                  <a:cubicBezTo>
                    <a:pt x="16475" y="3776"/>
                    <a:pt x="16171" y="4931"/>
                    <a:pt x="16748" y="5691"/>
                  </a:cubicBezTo>
                  <a:cubicBezTo>
                    <a:pt x="15989" y="6238"/>
                    <a:pt x="16080" y="7606"/>
                    <a:pt x="16870" y="8184"/>
                  </a:cubicBezTo>
                  <a:cubicBezTo>
                    <a:pt x="16414" y="8670"/>
                    <a:pt x="16262" y="9399"/>
                    <a:pt x="16414" y="10038"/>
                  </a:cubicBezTo>
                  <a:cubicBezTo>
                    <a:pt x="16293" y="10159"/>
                    <a:pt x="15837" y="10737"/>
                    <a:pt x="15715" y="10858"/>
                  </a:cubicBezTo>
                  <a:cubicBezTo>
                    <a:pt x="15590" y="10831"/>
                    <a:pt x="15474" y="10819"/>
                    <a:pt x="15367" y="10819"/>
                  </a:cubicBezTo>
                  <a:cubicBezTo>
                    <a:pt x="15004" y="10819"/>
                    <a:pt x="14734" y="10954"/>
                    <a:pt x="14499" y="11071"/>
                  </a:cubicBezTo>
                  <a:cubicBezTo>
                    <a:pt x="14286" y="10858"/>
                    <a:pt x="14013" y="10615"/>
                    <a:pt x="13739" y="10433"/>
                  </a:cubicBezTo>
                  <a:cubicBezTo>
                    <a:pt x="13416" y="10181"/>
                    <a:pt x="12944" y="10015"/>
                    <a:pt x="12486" y="10015"/>
                  </a:cubicBezTo>
                  <a:cubicBezTo>
                    <a:pt x="12170" y="10015"/>
                    <a:pt x="11860" y="10094"/>
                    <a:pt x="11612" y="10281"/>
                  </a:cubicBezTo>
                  <a:cubicBezTo>
                    <a:pt x="11125" y="10615"/>
                    <a:pt x="11004" y="11406"/>
                    <a:pt x="11368" y="11953"/>
                  </a:cubicBezTo>
                  <a:lnTo>
                    <a:pt x="11368" y="12135"/>
                  </a:lnTo>
                  <a:cubicBezTo>
                    <a:pt x="11229" y="12079"/>
                    <a:pt x="11078" y="12043"/>
                    <a:pt x="10931" y="12043"/>
                  </a:cubicBezTo>
                  <a:cubicBezTo>
                    <a:pt x="10756" y="12043"/>
                    <a:pt x="10588" y="12094"/>
                    <a:pt x="10457" y="12226"/>
                  </a:cubicBezTo>
                  <a:cubicBezTo>
                    <a:pt x="10213" y="12439"/>
                    <a:pt x="10183" y="12925"/>
                    <a:pt x="10335" y="13229"/>
                  </a:cubicBezTo>
                  <a:cubicBezTo>
                    <a:pt x="10302" y="13227"/>
                    <a:pt x="10269" y="13226"/>
                    <a:pt x="10235" y="13226"/>
                  </a:cubicBezTo>
                  <a:cubicBezTo>
                    <a:pt x="9353" y="13226"/>
                    <a:pt x="8447" y="13991"/>
                    <a:pt x="9150" y="14840"/>
                  </a:cubicBezTo>
                  <a:cubicBezTo>
                    <a:pt x="9089" y="14840"/>
                    <a:pt x="8998" y="14840"/>
                    <a:pt x="8937" y="14871"/>
                  </a:cubicBezTo>
                  <a:cubicBezTo>
                    <a:pt x="8481" y="14901"/>
                    <a:pt x="8086" y="15175"/>
                    <a:pt x="8025" y="15630"/>
                  </a:cubicBezTo>
                  <a:lnTo>
                    <a:pt x="7903" y="16086"/>
                  </a:lnTo>
                  <a:cubicBezTo>
                    <a:pt x="7496" y="15621"/>
                    <a:pt x="7032" y="15294"/>
                    <a:pt x="6433" y="15294"/>
                  </a:cubicBezTo>
                  <a:cubicBezTo>
                    <a:pt x="6407" y="15294"/>
                    <a:pt x="6380" y="15295"/>
                    <a:pt x="6353" y="15296"/>
                  </a:cubicBezTo>
                  <a:cubicBezTo>
                    <a:pt x="5654" y="15327"/>
                    <a:pt x="4894" y="15752"/>
                    <a:pt x="5016" y="16542"/>
                  </a:cubicBezTo>
                  <a:cubicBezTo>
                    <a:pt x="4895" y="16499"/>
                    <a:pt x="4770" y="16476"/>
                    <a:pt x="4653" y="16476"/>
                  </a:cubicBezTo>
                  <a:cubicBezTo>
                    <a:pt x="4354" y="16476"/>
                    <a:pt x="4104" y="16628"/>
                    <a:pt x="4104" y="16998"/>
                  </a:cubicBezTo>
                  <a:cubicBezTo>
                    <a:pt x="3937" y="16601"/>
                    <a:pt x="3527" y="16409"/>
                    <a:pt x="3138" y="16409"/>
                  </a:cubicBezTo>
                  <a:cubicBezTo>
                    <a:pt x="2605" y="16409"/>
                    <a:pt x="2112" y="16769"/>
                    <a:pt x="2341" y="17454"/>
                  </a:cubicBezTo>
                  <a:cubicBezTo>
                    <a:pt x="2200" y="17357"/>
                    <a:pt x="1966" y="17302"/>
                    <a:pt x="1744" y="17302"/>
                  </a:cubicBezTo>
                  <a:cubicBezTo>
                    <a:pt x="1344" y="17302"/>
                    <a:pt x="984" y="17480"/>
                    <a:pt x="1277" y="17910"/>
                  </a:cubicBezTo>
                  <a:lnTo>
                    <a:pt x="1247" y="17910"/>
                  </a:lnTo>
                  <a:cubicBezTo>
                    <a:pt x="1125" y="17849"/>
                    <a:pt x="973" y="17789"/>
                    <a:pt x="882" y="17789"/>
                  </a:cubicBezTo>
                  <a:lnTo>
                    <a:pt x="639" y="20737"/>
                  </a:lnTo>
                  <a:lnTo>
                    <a:pt x="973" y="20828"/>
                  </a:lnTo>
                  <a:cubicBezTo>
                    <a:pt x="1056" y="20845"/>
                    <a:pt x="1136" y="20852"/>
                    <a:pt x="1215" y="20852"/>
                  </a:cubicBezTo>
                  <a:cubicBezTo>
                    <a:pt x="1570" y="20852"/>
                    <a:pt x="1885" y="20698"/>
                    <a:pt x="2159" y="20524"/>
                  </a:cubicBezTo>
                  <a:lnTo>
                    <a:pt x="2493" y="20433"/>
                  </a:lnTo>
                  <a:cubicBezTo>
                    <a:pt x="2577" y="21292"/>
                    <a:pt x="3166" y="22050"/>
                    <a:pt x="3862" y="22050"/>
                  </a:cubicBezTo>
                  <a:cubicBezTo>
                    <a:pt x="4176" y="22050"/>
                    <a:pt x="4512" y="21896"/>
                    <a:pt x="4833" y="21527"/>
                  </a:cubicBezTo>
                  <a:cubicBezTo>
                    <a:pt x="4857" y="22092"/>
                    <a:pt x="5227" y="22439"/>
                    <a:pt x="5746" y="22439"/>
                  </a:cubicBezTo>
                  <a:cubicBezTo>
                    <a:pt x="5897" y="22439"/>
                    <a:pt x="6060" y="22410"/>
                    <a:pt x="6232" y="22348"/>
                  </a:cubicBezTo>
                  <a:lnTo>
                    <a:pt x="6232" y="22348"/>
                  </a:lnTo>
                  <a:cubicBezTo>
                    <a:pt x="5593" y="22621"/>
                    <a:pt x="5198" y="23321"/>
                    <a:pt x="5168" y="24080"/>
                  </a:cubicBezTo>
                  <a:cubicBezTo>
                    <a:pt x="4982" y="24042"/>
                    <a:pt x="4788" y="24023"/>
                    <a:pt x="4593" y="24023"/>
                  </a:cubicBezTo>
                  <a:cubicBezTo>
                    <a:pt x="3707" y="24023"/>
                    <a:pt x="2808" y="24429"/>
                    <a:pt x="2584" y="25327"/>
                  </a:cubicBezTo>
                  <a:cubicBezTo>
                    <a:pt x="2477" y="25300"/>
                    <a:pt x="2374" y="25286"/>
                    <a:pt x="2279" y="25286"/>
                  </a:cubicBezTo>
                  <a:cubicBezTo>
                    <a:pt x="1831" y="25286"/>
                    <a:pt x="1531" y="25582"/>
                    <a:pt x="1581" y="26208"/>
                  </a:cubicBezTo>
                  <a:cubicBezTo>
                    <a:pt x="1473" y="26162"/>
                    <a:pt x="1364" y="26141"/>
                    <a:pt x="1251" y="26141"/>
                  </a:cubicBezTo>
                  <a:cubicBezTo>
                    <a:pt x="919" y="26141"/>
                    <a:pt x="561" y="26323"/>
                    <a:pt x="152" y="26573"/>
                  </a:cubicBezTo>
                  <a:lnTo>
                    <a:pt x="0" y="28549"/>
                  </a:lnTo>
                  <a:cubicBezTo>
                    <a:pt x="257" y="28478"/>
                    <a:pt x="526" y="28438"/>
                    <a:pt x="791" y="28438"/>
                  </a:cubicBezTo>
                  <a:cubicBezTo>
                    <a:pt x="1437" y="28438"/>
                    <a:pt x="2057" y="28675"/>
                    <a:pt x="2402" y="29278"/>
                  </a:cubicBezTo>
                  <a:cubicBezTo>
                    <a:pt x="2515" y="28823"/>
                    <a:pt x="2799" y="28539"/>
                    <a:pt x="3190" y="28539"/>
                  </a:cubicBezTo>
                  <a:cubicBezTo>
                    <a:pt x="3321" y="28539"/>
                    <a:pt x="3464" y="28571"/>
                    <a:pt x="3618" y="28640"/>
                  </a:cubicBezTo>
                  <a:cubicBezTo>
                    <a:pt x="3921" y="28235"/>
                    <a:pt x="3888" y="28180"/>
                    <a:pt x="4048" y="28180"/>
                  </a:cubicBezTo>
                  <a:cubicBezTo>
                    <a:pt x="4106" y="28180"/>
                    <a:pt x="4189" y="28188"/>
                    <a:pt x="4324" y="28188"/>
                  </a:cubicBezTo>
                  <a:cubicBezTo>
                    <a:pt x="4375" y="28188"/>
                    <a:pt x="4433" y="28187"/>
                    <a:pt x="4499" y="28184"/>
                  </a:cubicBezTo>
                  <a:cubicBezTo>
                    <a:pt x="4447" y="27379"/>
                    <a:pt x="5083" y="26929"/>
                    <a:pt x="5801" y="26929"/>
                  </a:cubicBezTo>
                  <a:cubicBezTo>
                    <a:pt x="5923" y="26929"/>
                    <a:pt x="6047" y="26942"/>
                    <a:pt x="6171" y="26968"/>
                  </a:cubicBezTo>
                  <a:cubicBezTo>
                    <a:pt x="6305" y="26259"/>
                    <a:pt x="6759" y="25983"/>
                    <a:pt x="7288" y="25983"/>
                  </a:cubicBezTo>
                  <a:cubicBezTo>
                    <a:pt x="8073" y="25983"/>
                    <a:pt x="9023" y="26594"/>
                    <a:pt x="9332" y="27302"/>
                  </a:cubicBezTo>
                  <a:cubicBezTo>
                    <a:pt x="9582" y="26945"/>
                    <a:pt x="9935" y="26779"/>
                    <a:pt x="10272" y="26779"/>
                  </a:cubicBezTo>
                  <a:cubicBezTo>
                    <a:pt x="10794" y="26779"/>
                    <a:pt x="11277" y="27178"/>
                    <a:pt x="11277" y="27880"/>
                  </a:cubicBezTo>
                  <a:cubicBezTo>
                    <a:pt x="11550" y="27506"/>
                    <a:pt x="11952" y="27350"/>
                    <a:pt x="12371" y="27350"/>
                  </a:cubicBezTo>
                  <a:cubicBezTo>
                    <a:pt x="12838" y="27350"/>
                    <a:pt x="13326" y="27545"/>
                    <a:pt x="13678" y="27850"/>
                  </a:cubicBezTo>
                  <a:cubicBezTo>
                    <a:pt x="13101" y="27150"/>
                    <a:pt x="13253" y="26360"/>
                    <a:pt x="14013" y="25965"/>
                  </a:cubicBezTo>
                  <a:lnTo>
                    <a:pt x="14013" y="25965"/>
                  </a:lnTo>
                  <a:cubicBezTo>
                    <a:pt x="13971" y="25968"/>
                    <a:pt x="13930" y="25970"/>
                    <a:pt x="13891" y="25970"/>
                  </a:cubicBezTo>
                  <a:cubicBezTo>
                    <a:pt x="13166" y="25970"/>
                    <a:pt x="12948" y="25448"/>
                    <a:pt x="13496" y="24871"/>
                  </a:cubicBezTo>
                  <a:cubicBezTo>
                    <a:pt x="12250" y="24871"/>
                    <a:pt x="12645" y="23229"/>
                    <a:pt x="13527" y="22895"/>
                  </a:cubicBezTo>
                  <a:cubicBezTo>
                    <a:pt x="12788" y="21979"/>
                    <a:pt x="13308" y="20423"/>
                    <a:pt x="14371" y="20423"/>
                  </a:cubicBezTo>
                  <a:cubicBezTo>
                    <a:pt x="14577" y="20423"/>
                    <a:pt x="14804" y="20482"/>
                    <a:pt x="15046" y="20615"/>
                  </a:cubicBezTo>
                  <a:cubicBezTo>
                    <a:pt x="14885" y="19908"/>
                    <a:pt x="15314" y="19469"/>
                    <a:pt x="15853" y="19469"/>
                  </a:cubicBezTo>
                  <a:cubicBezTo>
                    <a:pt x="16124" y="19469"/>
                    <a:pt x="16423" y="19581"/>
                    <a:pt x="16688" y="19825"/>
                  </a:cubicBezTo>
                  <a:cubicBezTo>
                    <a:pt x="16840" y="19261"/>
                    <a:pt x="17148" y="19042"/>
                    <a:pt x="17493" y="19042"/>
                  </a:cubicBezTo>
                  <a:cubicBezTo>
                    <a:pt x="18042" y="19042"/>
                    <a:pt x="18688" y="19593"/>
                    <a:pt x="18967" y="20190"/>
                  </a:cubicBezTo>
                  <a:cubicBezTo>
                    <a:pt x="19122" y="20172"/>
                    <a:pt x="19241" y="20151"/>
                    <a:pt x="19341" y="20151"/>
                  </a:cubicBezTo>
                  <a:cubicBezTo>
                    <a:pt x="19576" y="20151"/>
                    <a:pt x="19706" y="20265"/>
                    <a:pt x="19940" y="20798"/>
                  </a:cubicBezTo>
                  <a:cubicBezTo>
                    <a:pt x="20129" y="20597"/>
                    <a:pt x="20322" y="20505"/>
                    <a:pt x="20513" y="20505"/>
                  </a:cubicBezTo>
                  <a:cubicBezTo>
                    <a:pt x="20783" y="20505"/>
                    <a:pt x="21046" y="20690"/>
                    <a:pt x="21277" y="21011"/>
                  </a:cubicBezTo>
                  <a:cubicBezTo>
                    <a:pt x="21581" y="20693"/>
                    <a:pt x="21960" y="20538"/>
                    <a:pt x="22337" y="20538"/>
                  </a:cubicBezTo>
                  <a:cubicBezTo>
                    <a:pt x="22791" y="20538"/>
                    <a:pt x="23242" y="20762"/>
                    <a:pt x="23557" y="21193"/>
                  </a:cubicBezTo>
                  <a:cubicBezTo>
                    <a:pt x="23734" y="20936"/>
                    <a:pt x="23969" y="20823"/>
                    <a:pt x="24242" y="20823"/>
                  </a:cubicBezTo>
                  <a:cubicBezTo>
                    <a:pt x="24486" y="20823"/>
                    <a:pt x="24760" y="20913"/>
                    <a:pt x="25046" y="21071"/>
                  </a:cubicBezTo>
                  <a:cubicBezTo>
                    <a:pt x="24918" y="20431"/>
                    <a:pt x="24532" y="20093"/>
                    <a:pt x="23959" y="20093"/>
                  </a:cubicBezTo>
                  <a:cubicBezTo>
                    <a:pt x="23852" y="20093"/>
                    <a:pt x="23738" y="20105"/>
                    <a:pt x="23618" y="20129"/>
                  </a:cubicBezTo>
                  <a:cubicBezTo>
                    <a:pt x="23518" y="19631"/>
                    <a:pt x="23262" y="19447"/>
                    <a:pt x="22918" y="19447"/>
                  </a:cubicBezTo>
                  <a:cubicBezTo>
                    <a:pt x="22737" y="19447"/>
                    <a:pt x="22531" y="19498"/>
                    <a:pt x="22311" y="19582"/>
                  </a:cubicBezTo>
                  <a:cubicBezTo>
                    <a:pt x="22047" y="18967"/>
                    <a:pt x="21545" y="18653"/>
                    <a:pt x="20965" y="18653"/>
                  </a:cubicBezTo>
                  <a:cubicBezTo>
                    <a:pt x="20743" y="18653"/>
                    <a:pt x="20510" y="18699"/>
                    <a:pt x="20274" y="18792"/>
                  </a:cubicBezTo>
                  <a:cubicBezTo>
                    <a:pt x="20477" y="17924"/>
                    <a:pt x="21175" y="17359"/>
                    <a:pt x="21950" y="17359"/>
                  </a:cubicBezTo>
                  <a:cubicBezTo>
                    <a:pt x="21989" y="17359"/>
                    <a:pt x="22028" y="17360"/>
                    <a:pt x="22068" y="17363"/>
                  </a:cubicBezTo>
                  <a:cubicBezTo>
                    <a:pt x="22041" y="16614"/>
                    <a:pt x="22391" y="16054"/>
                    <a:pt x="23034" y="16054"/>
                  </a:cubicBezTo>
                  <a:cubicBezTo>
                    <a:pt x="23122" y="16054"/>
                    <a:pt x="23215" y="16064"/>
                    <a:pt x="23314" y="16086"/>
                  </a:cubicBezTo>
                  <a:cubicBezTo>
                    <a:pt x="23335" y="15392"/>
                    <a:pt x="23810" y="15130"/>
                    <a:pt x="24442" y="15130"/>
                  </a:cubicBezTo>
                  <a:cubicBezTo>
                    <a:pt x="25608" y="15130"/>
                    <a:pt x="27306" y="16026"/>
                    <a:pt x="27661" y="16755"/>
                  </a:cubicBezTo>
                  <a:cubicBezTo>
                    <a:pt x="27945" y="16633"/>
                    <a:pt x="28042" y="16578"/>
                    <a:pt x="28116" y="16578"/>
                  </a:cubicBezTo>
                  <a:cubicBezTo>
                    <a:pt x="28209" y="16578"/>
                    <a:pt x="28265" y="16664"/>
                    <a:pt x="28603" y="16816"/>
                  </a:cubicBezTo>
                  <a:cubicBezTo>
                    <a:pt x="28971" y="16550"/>
                    <a:pt x="29050" y="16422"/>
                    <a:pt x="29321" y="16422"/>
                  </a:cubicBezTo>
                  <a:cubicBezTo>
                    <a:pt x="29454" y="16422"/>
                    <a:pt x="29631" y="16452"/>
                    <a:pt x="29910" y="16512"/>
                  </a:cubicBezTo>
                  <a:cubicBezTo>
                    <a:pt x="29788" y="15357"/>
                    <a:pt x="28724" y="15600"/>
                    <a:pt x="28025" y="15023"/>
                  </a:cubicBezTo>
                  <a:cubicBezTo>
                    <a:pt x="27357" y="14445"/>
                    <a:pt x="27539" y="13533"/>
                    <a:pt x="26171" y="13533"/>
                  </a:cubicBezTo>
                  <a:cubicBezTo>
                    <a:pt x="26197" y="12940"/>
                    <a:pt x="25850" y="12587"/>
                    <a:pt x="25299" y="12587"/>
                  </a:cubicBezTo>
                  <a:cubicBezTo>
                    <a:pt x="25201" y="12587"/>
                    <a:pt x="25096" y="12598"/>
                    <a:pt x="24986" y="12621"/>
                  </a:cubicBezTo>
                  <a:cubicBezTo>
                    <a:pt x="25806" y="11770"/>
                    <a:pt x="26597" y="12135"/>
                    <a:pt x="27478" y="11770"/>
                  </a:cubicBezTo>
                  <a:cubicBezTo>
                    <a:pt x="28270" y="11464"/>
                    <a:pt x="28525" y="10707"/>
                    <a:pt x="29379" y="10707"/>
                  </a:cubicBezTo>
                  <a:cubicBezTo>
                    <a:pt x="29542" y="10707"/>
                    <a:pt x="29726" y="10734"/>
                    <a:pt x="29940" y="10798"/>
                  </a:cubicBezTo>
                  <a:cubicBezTo>
                    <a:pt x="29451" y="10211"/>
                    <a:pt x="28837" y="10027"/>
                    <a:pt x="28209" y="10027"/>
                  </a:cubicBezTo>
                  <a:cubicBezTo>
                    <a:pt x="27862" y="10027"/>
                    <a:pt x="27510" y="10083"/>
                    <a:pt x="27174" y="10159"/>
                  </a:cubicBezTo>
                  <a:cubicBezTo>
                    <a:pt x="26947" y="9422"/>
                    <a:pt x="26355" y="9108"/>
                    <a:pt x="25699" y="9108"/>
                  </a:cubicBezTo>
                  <a:cubicBezTo>
                    <a:pt x="25300" y="9108"/>
                    <a:pt x="24878" y="9223"/>
                    <a:pt x="24499" y="9430"/>
                  </a:cubicBezTo>
                  <a:cubicBezTo>
                    <a:pt x="24651" y="8731"/>
                    <a:pt x="25229" y="8032"/>
                    <a:pt x="25989" y="7880"/>
                  </a:cubicBezTo>
                  <a:cubicBezTo>
                    <a:pt x="25867" y="7880"/>
                    <a:pt x="25806" y="7880"/>
                    <a:pt x="25685" y="7849"/>
                  </a:cubicBezTo>
                  <a:cubicBezTo>
                    <a:pt x="25378" y="6006"/>
                    <a:pt x="26242" y="5668"/>
                    <a:pt x="27330" y="5668"/>
                  </a:cubicBezTo>
                  <a:cubicBezTo>
                    <a:pt x="27749" y="5668"/>
                    <a:pt x="28202" y="5718"/>
                    <a:pt x="28633" y="5752"/>
                  </a:cubicBezTo>
                  <a:cubicBezTo>
                    <a:pt x="28846" y="5752"/>
                    <a:pt x="29150" y="6208"/>
                    <a:pt x="29332" y="6208"/>
                  </a:cubicBezTo>
                  <a:cubicBezTo>
                    <a:pt x="29636" y="6147"/>
                    <a:pt x="29910" y="5630"/>
                    <a:pt x="30305" y="5630"/>
                  </a:cubicBezTo>
                  <a:cubicBezTo>
                    <a:pt x="30852" y="5691"/>
                    <a:pt x="31369" y="5600"/>
                    <a:pt x="31886" y="5995"/>
                  </a:cubicBezTo>
                  <a:cubicBezTo>
                    <a:pt x="31217" y="4992"/>
                    <a:pt x="30366" y="5326"/>
                    <a:pt x="29454" y="4962"/>
                  </a:cubicBezTo>
                  <a:cubicBezTo>
                    <a:pt x="28882" y="4747"/>
                    <a:pt x="28291" y="4215"/>
                    <a:pt x="27638" y="4215"/>
                  </a:cubicBezTo>
                  <a:cubicBezTo>
                    <a:pt x="27458" y="4215"/>
                    <a:pt x="27273" y="4255"/>
                    <a:pt x="27083" y="4354"/>
                  </a:cubicBezTo>
                  <a:cubicBezTo>
                    <a:pt x="27302" y="3770"/>
                    <a:pt x="27832" y="3517"/>
                    <a:pt x="28346" y="3517"/>
                  </a:cubicBezTo>
                  <a:cubicBezTo>
                    <a:pt x="28475" y="3517"/>
                    <a:pt x="28603" y="3533"/>
                    <a:pt x="28724" y="3563"/>
                  </a:cubicBezTo>
                  <a:cubicBezTo>
                    <a:pt x="28694" y="3016"/>
                    <a:pt x="28785" y="2652"/>
                    <a:pt x="28998" y="2287"/>
                  </a:cubicBezTo>
                  <a:lnTo>
                    <a:pt x="28998" y="2287"/>
                  </a:lnTo>
                  <a:cubicBezTo>
                    <a:pt x="28785" y="2348"/>
                    <a:pt x="28633" y="2439"/>
                    <a:pt x="28451" y="2591"/>
                  </a:cubicBezTo>
                  <a:cubicBezTo>
                    <a:pt x="28082" y="1485"/>
                    <a:pt x="26979" y="885"/>
                    <a:pt x="25858" y="885"/>
                  </a:cubicBezTo>
                  <a:cubicBezTo>
                    <a:pt x="25501" y="885"/>
                    <a:pt x="25141" y="946"/>
                    <a:pt x="24803" y="1071"/>
                  </a:cubicBezTo>
                  <a:cubicBezTo>
                    <a:pt x="24518" y="405"/>
                    <a:pt x="23911" y="1"/>
                    <a:pt x="23295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23" name="Google Shape;2923;p20"/>
            <p:cNvSpPr/>
            <p:nvPr/>
          </p:nvSpPr>
          <p:spPr>
            <a:xfrm>
              <a:off x="5664500" y="1783500"/>
              <a:ext cx="579825" cy="507875"/>
            </a:xfrm>
            <a:custGeom>
              <a:rect b="b" l="l" r="r" t="t"/>
              <a:pathLst>
                <a:path extrusionOk="0" h="20315" w="23193">
                  <a:moveTo>
                    <a:pt x="22548" y="0"/>
                  </a:moveTo>
                  <a:cubicBezTo>
                    <a:pt x="22180" y="0"/>
                    <a:pt x="21805" y="166"/>
                    <a:pt x="21521" y="497"/>
                  </a:cubicBezTo>
                  <a:cubicBezTo>
                    <a:pt x="21218" y="299"/>
                    <a:pt x="20892" y="193"/>
                    <a:pt x="20588" y="193"/>
                  </a:cubicBezTo>
                  <a:cubicBezTo>
                    <a:pt x="20190" y="193"/>
                    <a:pt x="19830" y="374"/>
                    <a:pt x="19606" y="770"/>
                  </a:cubicBezTo>
                  <a:cubicBezTo>
                    <a:pt x="19321" y="674"/>
                    <a:pt x="19015" y="627"/>
                    <a:pt x="18709" y="627"/>
                  </a:cubicBezTo>
                  <a:cubicBezTo>
                    <a:pt x="17285" y="627"/>
                    <a:pt x="15855" y="1631"/>
                    <a:pt x="16506" y="3232"/>
                  </a:cubicBezTo>
                  <a:cubicBezTo>
                    <a:pt x="15746" y="3810"/>
                    <a:pt x="15442" y="4935"/>
                    <a:pt x="16019" y="5695"/>
                  </a:cubicBezTo>
                  <a:cubicBezTo>
                    <a:pt x="15259" y="6272"/>
                    <a:pt x="15320" y="7640"/>
                    <a:pt x="16110" y="8217"/>
                  </a:cubicBezTo>
                  <a:cubicBezTo>
                    <a:pt x="15655" y="8704"/>
                    <a:pt x="15503" y="9433"/>
                    <a:pt x="15655" y="10071"/>
                  </a:cubicBezTo>
                  <a:cubicBezTo>
                    <a:pt x="15563" y="10193"/>
                    <a:pt x="15107" y="10740"/>
                    <a:pt x="14986" y="10862"/>
                  </a:cubicBezTo>
                  <a:cubicBezTo>
                    <a:pt x="14866" y="10837"/>
                    <a:pt x="14757" y="10826"/>
                    <a:pt x="14656" y="10826"/>
                  </a:cubicBezTo>
                  <a:cubicBezTo>
                    <a:pt x="14271" y="10826"/>
                    <a:pt x="14011" y="10984"/>
                    <a:pt x="13770" y="11105"/>
                  </a:cubicBezTo>
                  <a:cubicBezTo>
                    <a:pt x="13527" y="10862"/>
                    <a:pt x="13284" y="10649"/>
                    <a:pt x="13010" y="10436"/>
                  </a:cubicBezTo>
                  <a:cubicBezTo>
                    <a:pt x="12663" y="10199"/>
                    <a:pt x="12184" y="10027"/>
                    <a:pt x="11725" y="10027"/>
                  </a:cubicBezTo>
                  <a:cubicBezTo>
                    <a:pt x="11420" y="10027"/>
                    <a:pt x="11125" y="10102"/>
                    <a:pt x="10882" y="10284"/>
                  </a:cubicBezTo>
                  <a:cubicBezTo>
                    <a:pt x="10396" y="10649"/>
                    <a:pt x="10274" y="11439"/>
                    <a:pt x="10609" y="11956"/>
                  </a:cubicBezTo>
                  <a:lnTo>
                    <a:pt x="10609" y="12169"/>
                  </a:lnTo>
                  <a:cubicBezTo>
                    <a:pt x="10464" y="12111"/>
                    <a:pt x="10312" y="12074"/>
                    <a:pt x="10163" y="12074"/>
                  </a:cubicBezTo>
                  <a:cubicBezTo>
                    <a:pt x="10000" y="12074"/>
                    <a:pt x="9840" y="12118"/>
                    <a:pt x="9697" y="12230"/>
                  </a:cubicBezTo>
                  <a:cubicBezTo>
                    <a:pt x="9484" y="12473"/>
                    <a:pt x="9423" y="12959"/>
                    <a:pt x="9575" y="13263"/>
                  </a:cubicBezTo>
                  <a:cubicBezTo>
                    <a:pt x="9529" y="13258"/>
                    <a:pt x="9482" y="13256"/>
                    <a:pt x="9435" y="13256"/>
                  </a:cubicBezTo>
                  <a:cubicBezTo>
                    <a:pt x="8568" y="13256"/>
                    <a:pt x="7728" y="14036"/>
                    <a:pt x="8420" y="14844"/>
                  </a:cubicBezTo>
                  <a:cubicBezTo>
                    <a:pt x="8329" y="14844"/>
                    <a:pt x="8268" y="14844"/>
                    <a:pt x="8177" y="14874"/>
                  </a:cubicBezTo>
                  <a:cubicBezTo>
                    <a:pt x="7721" y="14935"/>
                    <a:pt x="7356" y="15208"/>
                    <a:pt x="7265" y="15634"/>
                  </a:cubicBezTo>
                  <a:lnTo>
                    <a:pt x="7144" y="16090"/>
                  </a:lnTo>
                  <a:cubicBezTo>
                    <a:pt x="6765" y="15624"/>
                    <a:pt x="6275" y="15298"/>
                    <a:pt x="5674" y="15298"/>
                  </a:cubicBezTo>
                  <a:cubicBezTo>
                    <a:pt x="5647" y="15298"/>
                    <a:pt x="5620" y="15298"/>
                    <a:pt x="5594" y="15300"/>
                  </a:cubicBezTo>
                  <a:cubicBezTo>
                    <a:pt x="4925" y="15330"/>
                    <a:pt x="4165" y="15755"/>
                    <a:pt x="4256" y="16576"/>
                  </a:cubicBezTo>
                  <a:cubicBezTo>
                    <a:pt x="4135" y="16520"/>
                    <a:pt x="4002" y="16490"/>
                    <a:pt x="3876" y="16490"/>
                  </a:cubicBezTo>
                  <a:cubicBezTo>
                    <a:pt x="3592" y="16490"/>
                    <a:pt x="3344" y="16644"/>
                    <a:pt x="3344" y="17002"/>
                  </a:cubicBezTo>
                  <a:cubicBezTo>
                    <a:pt x="3192" y="16608"/>
                    <a:pt x="2791" y="16421"/>
                    <a:pt x="2406" y="16421"/>
                  </a:cubicBezTo>
                  <a:cubicBezTo>
                    <a:pt x="1869" y="16421"/>
                    <a:pt x="1364" y="16785"/>
                    <a:pt x="1612" y="17458"/>
                  </a:cubicBezTo>
                  <a:cubicBezTo>
                    <a:pt x="1459" y="17370"/>
                    <a:pt x="1220" y="17318"/>
                    <a:pt x="998" y="17318"/>
                  </a:cubicBezTo>
                  <a:cubicBezTo>
                    <a:pt x="601" y="17318"/>
                    <a:pt x="255" y="17485"/>
                    <a:pt x="548" y="17914"/>
                  </a:cubicBezTo>
                  <a:lnTo>
                    <a:pt x="517" y="17914"/>
                  </a:lnTo>
                  <a:cubicBezTo>
                    <a:pt x="396" y="17853"/>
                    <a:pt x="244" y="17822"/>
                    <a:pt x="122" y="17822"/>
                  </a:cubicBezTo>
                  <a:lnTo>
                    <a:pt x="1" y="19251"/>
                  </a:lnTo>
                  <a:cubicBezTo>
                    <a:pt x="641" y="18841"/>
                    <a:pt x="1325" y="18528"/>
                    <a:pt x="2011" y="18528"/>
                  </a:cubicBezTo>
                  <a:cubicBezTo>
                    <a:pt x="2595" y="18528"/>
                    <a:pt x="3180" y="18755"/>
                    <a:pt x="3739" y="19342"/>
                  </a:cubicBezTo>
                  <a:cubicBezTo>
                    <a:pt x="4275" y="18569"/>
                    <a:pt x="4720" y="18313"/>
                    <a:pt x="5336" y="18313"/>
                  </a:cubicBezTo>
                  <a:cubicBezTo>
                    <a:pt x="5664" y="18313"/>
                    <a:pt x="6041" y="18385"/>
                    <a:pt x="6505" y="18491"/>
                  </a:cubicBezTo>
                  <a:cubicBezTo>
                    <a:pt x="6475" y="17549"/>
                    <a:pt x="7356" y="16971"/>
                    <a:pt x="8177" y="16941"/>
                  </a:cubicBezTo>
                  <a:lnTo>
                    <a:pt x="8177" y="16941"/>
                  </a:lnTo>
                  <a:cubicBezTo>
                    <a:pt x="7660" y="17306"/>
                    <a:pt x="7508" y="17822"/>
                    <a:pt x="7660" y="18339"/>
                  </a:cubicBezTo>
                  <a:cubicBezTo>
                    <a:pt x="6688" y="18491"/>
                    <a:pt x="6323" y="19494"/>
                    <a:pt x="6141" y="20315"/>
                  </a:cubicBezTo>
                  <a:cubicBezTo>
                    <a:pt x="6452" y="19693"/>
                    <a:pt x="7235" y="18996"/>
                    <a:pt x="7863" y="18996"/>
                  </a:cubicBezTo>
                  <a:cubicBezTo>
                    <a:pt x="8217" y="18996"/>
                    <a:pt x="8521" y="19217"/>
                    <a:pt x="8663" y="19798"/>
                  </a:cubicBezTo>
                  <a:cubicBezTo>
                    <a:pt x="8815" y="19190"/>
                    <a:pt x="9271" y="18886"/>
                    <a:pt x="9636" y="18491"/>
                  </a:cubicBezTo>
                  <a:cubicBezTo>
                    <a:pt x="9849" y="18066"/>
                    <a:pt x="11399" y="18369"/>
                    <a:pt x="11338" y="18035"/>
                  </a:cubicBezTo>
                  <a:cubicBezTo>
                    <a:pt x="11109" y="17263"/>
                    <a:pt x="11897" y="16261"/>
                    <a:pt x="12591" y="16261"/>
                  </a:cubicBezTo>
                  <a:cubicBezTo>
                    <a:pt x="12907" y="16261"/>
                    <a:pt x="13204" y="16469"/>
                    <a:pt x="13375" y="17002"/>
                  </a:cubicBezTo>
                  <a:cubicBezTo>
                    <a:pt x="13606" y="16918"/>
                    <a:pt x="13840" y="16866"/>
                    <a:pt x="14059" y="16866"/>
                  </a:cubicBezTo>
                  <a:cubicBezTo>
                    <a:pt x="14475" y="16866"/>
                    <a:pt x="14837" y="17051"/>
                    <a:pt x="15016" y="17549"/>
                  </a:cubicBezTo>
                  <a:cubicBezTo>
                    <a:pt x="15408" y="16903"/>
                    <a:pt x="15963" y="16446"/>
                    <a:pt x="16560" y="16446"/>
                  </a:cubicBezTo>
                  <a:cubicBezTo>
                    <a:pt x="16891" y="16446"/>
                    <a:pt x="17234" y="16586"/>
                    <a:pt x="17569" y="16910"/>
                  </a:cubicBezTo>
                  <a:cubicBezTo>
                    <a:pt x="17808" y="16075"/>
                    <a:pt x="18440" y="15746"/>
                    <a:pt x="19201" y="15746"/>
                  </a:cubicBezTo>
                  <a:cubicBezTo>
                    <a:pt x="19409" y="15746"/>
                    <a:pt x="19627" y="15771"/>
                    <a:pt x="19849" y="15816"/>
                  </a:cubicBezTo>
                  <a:cubicBezTo>
                    <a:pt x="19413" y="15456"/>
                    <a:pt x="18859" y="15202"/>
                    <a:pt x="18319" y="15202"/>
                  </a:cubicBezTo>
                  <a:cubicBezTo>
                    <a:pt x="17994" y="15202"/>
                    <a:pt x="17673" y="15295"/>
                    <a:pt x="17387" y="15512"/>
                  </a:cubicBezTo>
                  <a:cubicBezTo>
                    <a:pt x="17347" y="14936"/>
                    <a:pt x="16935" y="14726"/>
                    <a:pt x="16395" y="14726"/>
                  </a:cubicBezTo>
                  <a:cubicBezTo>
                    <a:pt x="15710" y="14726"/>
                    <a:pt x="14821" y="15064"/>
                    <a:pt x="14226" y="15421"/>
                  </a:cubicBezTo>
                  <a:cubicBezTo>
                    <a:pt x="14499" y="14813"/>
                    <a:pt x="14864" y="14175"/>
                    <a:pt x="15503" y="13993"/>
                  </a:cubicBezTo>
                  <a:cubicBezTo>
                    <a:pt x="15313" y="12772"/>
                    <a:pt x="16188" y="11599"/>
                    <a:pt x="17351" y="11599"/>
                  </a:cubicBezTo>
                  <a:cubicBezTo>
                    <a:pt x="17491" y="11599"/>
                    <a:pt x="17635" y="11616"/>
                    <a:pt x="17782" y="11652"/>
                  </a:cubicBezTo>
                  <a:cubicBezTo>
                    <a:pt x="17843" y="11044"/>
                    <a:pt x="18056" y="10740"/>
                    <a:pt x="18633" y="10497"/>
                  </a:cubicBezTo>
                  <a:cubicBezTo>
                    <a:pt x="17904" y="9190"/>
                    <a:pt x="19393" y="9494"/>
                    <a:pt x="20153" y="8916"/>
                  </a:cubicBezTo>
                  <a:cubicBezTo>
                    <a:pt x="20549" y="8705"/>
                    <a:pt x="20761" y="7717"/>
                    <a:pt x="21406" y="7717"/>
                  </a:cubicBezTo>
                  <a:cubicBezTo>
                    <a:pt x="21505" y="7717"/>
                    <a:pt x="21613" y="7740"/>
                    <a:pt x="21734" y="7792"/>
                  </a:cubicBezTo>
                  <a:cubicBezTo>
                    <a:pt x="21399" y="7438"/>
                    <a:pt x="20904" y="7198"/>
                    <a:pt x="20424" y="7198"/>
                  </a:cubicBezTo>
                  <a:cubicBezTo>
                    <a:pt x="20121" y="7198"/>
                    <a:pt x="19823" y="7294"/>
                    <a:pt x="19576" y="7518"/>
                  </a:cubicBezTo>
                  <a:cubicBezTo>
                    <a:pt x="19272" y="7290"/>
                    <a:pt x="19104" y="7176"/>
                    <a:pt x="18941" y="7176"/>
                  </a:cubicBezTo>
                  <a:cubicBezTo>
                    <a:pt x="18778" y="7176"/>
                    <a:pt x="18618" y="7290"/>
                    <a:pt x="18329" y="7518"/>
                  </a:cubicBezTo>
                  <a:cubicBezTo>
                    <a:pt x="17105" y="6750"/>
                    <a:pt x="17828" y="4754"/>
                    <a:pt x="19098" y="4754"/>
                  </a:cubicBezTo>
                  <a:cubicBezTo>
                    <a:pt x="19184" y="4754"/>
                    <a:pt x="19272" y="4763"/>
                    <a:pt x="19363" y="4783"/>
                  </a:cubicBezTo>
                  <a:cubicBezTo>
                    <a:pt x="18573" y="4256"/>
                    <a:pt x="18933" y="3259"/>
                    <a:pt x="19596" y="3259"/>
                  </a:cubicBezTo>
                  <a:cubicBezTo>
                    <a:pt x="19775" y="3259"/>
                    <a:pt x="19977" y="3331"/>
                    <a:pt x="20183" y="3506"/>
                  </a:cubicBezTo>
                  <a:cubicBezTo>
                    <a:pt x="19906" y="2774"/>
                    <a:pt x="20278" y="1686"/>
                    <a:pt x="21004" y="1686"/>
                  </a:cubicBezTo>
                  <a:cubicBezTo>
                    <a:pt x="21152" y="1686"/>
                    <a:pt x="21315" y="1731"/>
                    <a:pt x="21490" y="1834"/>
                  </a:cubicBezTo>
                  <a:cubicBezTo>
                    <a:pt x="21490" y="1622"/>
                    <a:pt x="21521" y="1409"/>
                    <a:pt x="21642" y="1226"/>
                  </a:cubicBezTo>
                  <a:cubicBezTo>
                    <a:pt x="21862" y="986"/>
                    <a:pt x="22079" y="896"/>
                    <a:pt x="22280" y="896"/>
                  </a:cubicBezTo>
                  <a:cubicBezTo>
                    <a:pt x="22663" y="896"/>
                    <a:pt x="22993" y="1220"/>
                    <a:pt x="23193" y="1439"/>
                  </a:cubicBezTo>
                  <a:cubicBezTo>
                    <a:pt x="22949" y="862"/>
                    <a:pt x="22737" y="406"/>
                    <a:pt x="22858" y="41"/>
                  </a:cubicBezTo>
                  <a:cubicBezTo>
                    <a:pt x="22757" y="14"/>
                    <a:pt x="22653" y="0"/>
                    <a:pt x="22548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24" name="Google Shape;2924;p20"/>
            <p:cNvSpPr/>
            <p:nvPr/>
          </p:nvSpPr>
          <p:spPr>
            <a:xfrm>
              <a:off x="5938075" y="2187250"/>
              <a:ext cx="25" cy="5350"/>
            </a:xfrm>
            <a:custGeom>
              <a:rect b="b" l="l" r="r" t="t"/>
              <a:pathLst>
                <a:path extrusionOk="0" h="214" w="1">
                  <a:moveTo>
                    <a:pt x="0" y="213"/>
                  </a:moveTo>
                  <a:lnTo>
                    <a:pt x="0" y="1"/>
                  </a:lnTo>
                  <a:close/>
                </a:path>
              </a:pathLst>
            </a:custGeom>
            <a:solidFill>
              <a:srgbClr val="C09C8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25" name="Google Shape;2925;p20"/>
            <p:cNvSpPr/>
            <p:nvPr/>
          </p:nvSpPr>
          <p:spPr>
            <a:xfrm>
              <a:off x="5664500" y="1787675"/>
              <a:ext cx="523600" cy="461150"/>
            </a:xfrm>
            <a:custGeom>
              <a:rect b="b" l="l" r="r" t="t"/>
              <a:pathLst>
                <a:path extrusionOk="0" h="18446" w="20944">
                  <a:moveTo>
                    <a:pt x="20539" y="1"/>
                  </a:moveTo>
                  <a:cubicBezTo>
                    <a:pt x="20131" y="1"/>
                    <a:pt x="19783" y="188"/>
                    <a:pt x="19576" y="603"/>
                  </a:cubicBezTo>
                  <a:cubicBezTo>
                    <a:pt x="19285" y="507"/>
                    <a:pt x="18975" y="460"/>
                    <a:pt x="18665" y="460"/>
                  </a:cubicBezTo>
                  <a:cubicBezTo>
                    <a:pt x="17225" y="460"/>
                    <a:pt x="15800" y="1464"/>
                    <a:pt x="16475" y="3065"/>
                  </a:cubicBezTo>
                  <a:cubicBezTo>
                    <a:pt x="15715" y="3643"/>
                    <a:pt x="15411" y="4768"/>
                    <a:pt x="15958" y="5528"/>
                  </a:cubicBezTo>
                  <a:cubicBezTo>
                    <a:pt x="15199" y="6105"/>
                    <a:pt x="15290" y="7473"/>
                    <a:pt x="16080" y="8050"/>
                  </a:cubicBezTo>
                  <a:cubicBezTo>
                    <a:pt x="15624" y="8537"/>
                    <a:pt x="15472" y="9266"/>
                    <a:pt x="15624" y="9904"/>
                  </a:cubicBezTo>
                  <a:cubicBezTo>
                    <a:pt x="15503" y="10026"/>
                    <a:pt x="15047" y="10573"/>
                    <a:pt x="14955" y="10695"/>
                  </a:cubicBezTo>
                  <a:cubicBezTo>
                    <a:pt x="14836" y="10670"/>
                    <a:pt x="14727" y="10659"/>
                    <a:pt x="14626" y="10659"/>
                  </a:cubicBezTo>
                  <a:cubicBezTo>
                    <a:pt x="14241" y="10659"/>
                    <a:pt x="13981" y="10817"/>
                    <a:pt x="13740" y="10938"/>
                  </a:cubicBezTo>
                  <a:cubicBezTo>
                    <a:pt x="13496" y="10695"/>
                    <a:pt x="13223" y="10482"/>
                    <a:pt x="12980" y="10269"/>
                  </a:cubicBezTo>
                  <a:cubicBezTo>
                    <a:pt x="12632" y="10032"/>
                    <a:pt x="12153" y="9860"/>
                    <a:pt x="11694" y="9860"/>
                  </a:cubicBezTo>
                  <a:cubicBezTo>
                    <a:pt x="11390" y="9860"/>
                    <a:pt x="11094" y="9935"/>
                    <a:pt x="10852" y="10117"/>
                  </a:cubicBezTo>
                  <a:cubicBezTo>
                    <a:pt x="10335" y="10482"/>
                    <a:pt x="10244" y="11272"/>
                    <a:pt x="10578" y="11789"/>
                  </a:cubicBezTo>
                  <a:lnTo>
                    <a:pt x="10578" y="12002"/>
                  </a:lnTo>
                  <a:cubicBezTo>
                    <a:pt x="10433" y="11944"/>
                    <a:pt x="10282" y="11907"/>
                    <a:pt x="10133" y="11907"/>
                  </a:cubicBezTo>
                  <a:cubicBezTo>
                    <a:pt x="9969" y="11907"/>
                    <a:pt x="9810" y="11951"/>
                    <a:pt x="9667" y="12063"/>
                  </a:cubicBezTo>
                  <a:cubicBezTo>
                    <a:pt x="9423" y="12306"/>
                    <a:pt x="9393" y="12792"/>
                    <a:pt x="9545" y="13096"/>
                  </a:cubicBezTo>
                  <a:cubicBezTo>
                    <a:pt x="9498" y="13091"/>
                    <a:pt x="9451" y="13089"/>
                    <a:pt x="9404" y="13089"/>
                  </a:cubicBezTo>
                  <a:cubicBezTo>
                    <a:pt x="8538" y="13089"/>
                    <a:pt x="7696" y="13869"/>
                    <a:pt x="8360" y="14677"/>
                  </a:cubicBezTo>
                  <a:cubicBezTo>
                    <a:pt x="8299" y="14677"/>
                    <a:pt x="8208" y="14677"/>
                    <a:pt x="8147" y="14707"/>
                  </a:cubicBezTo>
                  <a:cubicBezTo>
                    <a:pt x="7691" y="14768"/>
                    <a:pt x="7296" y="15041"/>
                    <a:pt x="7235" y="15467"/>
                  </a:cubicBezTo>
                  <a:lnTo>
                    <a:pt x="7113" y="15923"/>
                  </a:lnTo>
                  <a:cubicBezTo>
                    <a:pt x="6706" y="15457"/>
                    <a:pt x="6242" y="15131"/>
                    <a:pt x="5643" y="15131"/>
                  </a:cubicBezTo>
                  <a:cubicBezTo>
                    <a:pt x="5617" y="15131"/>
                    <a:pt x="5590" y="15131"/>
                    <a:pt x="5563" y="15133"/>
                  </a:cubicBezTo>
                  <a:cubicBezTo>
                    <a:pt x="4864" y="15163"/>
                    <a:pt x="4104" y="15588"/>
                    <a:pt x="4226" y="16409"/>
                  </a:cubicBezTo>
                  <a:cubicBezTo>
                    <a:pt x="4095" y="16353"/>
                    <a:pt x="3959" y="16323"/>
                    <a:pt x="3832" y="16323"/>
                  </a:cubicBezTo>
                  <a:cubicBezTo>
                    <a:pt x="3547" y="16323"/>
                    <a:pt x="3314" y="16477"/>
                    <a:pt x="3314" y="16835"/>
                  </a:cubicBezTo>
                  <a:cubicBezTo>
                    <a:pt x="3162" y="16441"/>
                    <a:pt x="2760" y="16254"/>
                    <a:pt x="2375" y="16254"/>
                  </a:cubicBezTo>
                  <a:cubicBezTo>
                    <a:pt x="1838" y="16254"/>
                    <a:pt x="1333" y="16618"/>
                    <a:pt x="1581" y="17291"/>
                  </a:cubicBezTo>
                  <a:cubicBezTo>
                    <a:pt x="1429" y="17203"/>
                    <a:pt x="1190" y="17151"/>
                    <a:pt x="968" y="17151"/>
                  </a:cubicBezTo>
                  <a:cubicBezTo>
                    <a:pt x="570" y="17151"/>
                    <a:pt x="225" y="17318"/>
                    <a:pt x="517" y="17747"/>
                  </a:cubicBezTo>
                  <a:lnTo>
                    <a:pt x="457" y="17747"/>
                  </a:lnTo>
                  <a:cubicBezTo>
                    <a:pt x="365" y="17686"/>
                    <a:pt x="213" y="17655"/>
                    <a:pt x="92" y="17655"/>
                  </a:cubicBezTo>
                  <a:lnTo>
                    <a:pt x="1" y="18446"/>
                  </a:lnTo>
                  <a:cubicBezTo>
                    <a:pt x="396" y="18172"/>
                    <a:pt x="821" y="17899"/>
                    <a:pt x="1460" y="17686"/>
                  </a:cubicBezTo>
                  <a:cubicBezTo>
                    <a:pt x="1690" y="17607"/>
                    <a:pt x="1895" y="17575"/>
                    <a:pt x="2077" y="17575"/>
                  </a:cubicBezTo>
                  <a:cubicBezTo>
                    <a:pt x="2972" y="17575"/>
                    <a:pt x="3307" y="18363"/>
                    <a:pt x="3341" y="18363"/>
                  </a:cubicBezTo>
                  <a:cubicBezTo>
                    <a:pt x="3343" y="18363"/>
                    <a:pt x="3344" y="18360"/>
                    <a:pt x="3344" y="18354"/>
                  </a:cubicBezTo>
                  <a:cubicBezTo>
                    <a:pt x="3325" y="17863"/>
                    <a:pt x="3683" y="17489"/>
                    <a:pt x="4095" y="17489"/>
                  </a:cubicBezTo>
                  <a:cubicBezTo>
                    <a:pt x="4345" y="17489"/>
                    <a:pt x="4616" y="17626"/>
                    <a:pt x="4834" y="17959"/>
                  </a:cubicBezTo>
                  <a:cubicBezTo>
                    <a:pt x="4834" y="17032"/>
                    <a:pt x="5824" y="16210"/>
                    <a:pt x="6699" y="16210"/>
                  </a:cubicBezTo>
                  <a:cubicBezTo>
                    <a:pt x="6971" y="16210"/>
                    <a:pt x="7231" y="16290"/>
                    <a:pt x="7448" y="16470"/>
                  </a:cubicBezTo>
                  <a:cubicBezTo>
                    <a:pt x="7385" y="15987"/>
                    <a:pt x="7772" y="15620"/>
                    <a:pt x="8238" y="15620"/>
                  </a:cubicBezTo>
                  <a:cubicBezTo>
                    <a:pt x="8446" y="15620"/>
                    <a:pt x="8670" y="15693"/>
                    <a:pt x="8876" y="15862"/>
                  </a:cubicBezTo>
                  <a:cubicBezTo>
                    <a:pt x="9115" y="15249"/>
                    <a:pt x="9633" y="14923"/>
                    <a:pt x="10102" y="14923"/>
                  </a:cubicBezTo>
                  <a:cubicBezTo>
                    <a:pt x="10587" y="14923"/>
                    <a:pt x="11019" y="15272"/>
                    <a:pt x="11034" y="16014"/>
                  </a:cubicBezTo>
                  <a:cubicBezTo>
                    <a:pt x="11060" y="15394"/>
                    <a:pt x="11459" y="15038"/>
                    <a:pt x="12044" y="15038"/>
                  </a:cubicBezTo>
                  <a:cubicBezTo>
                    <a:pt x="12148" y="15038"/>
                    <a:pt x="12257" y="15049"/>
                    <a:pt x="12372" y="15072"/>
                  </a:cubicBezTo>
                  <a:cubicBezTo>
                    <a:pt x="11583" y="14422"/>
                    <a:pt x="12299" y="13207"/>
                    <a:pt x="13060" y="13207"/>
                  </a:cubicBezTo>
                  <a:cubicBezTo>
                    <a:pt x="13297" y="13207"/>
                    <a:pt x="13538" y="13324"/>
                    <a:pt x="13740" y="13613"/>
                  </a:cubicBezTo>
                  <a:cubicBezTo>
                    <a:pt x="13851" y="13011"/>
                    <a:pt x="14126" y="12638"/>
                    <a:pt x="14541" y="12638"/>
                  </a:cubicBezTo>
                  <a:cubicBezTo>
                    <a:pt x="14691" y="12638"/>
                    <a:pt x="14860" y="12687"/>
                    <a:pt x="15047" y="12792"/>
                  </a:cubicBezTo>
                  <a:cubicBezTo>
                    <a:pt x="14903" y="11988"/>
                    <a:pt x="15655" y="10804"/>
                    <a:pt x="16610" y="10804"/>
                  </a:cubicBezTo>
                  <a:cubicBezTo>
                    <a:pt x="16666" y="10804"/>
                    <a:pt x="16722" y="10808"/>
                    <a:pt x="16779" y="10816"/>
                  </a:cubicBezTo>
                  <a:cubicBezTo>
                    <a:pt x="16802" y="10276"/>
                    <a:pt x="17058" y="9919"/>
                    <a:pt x="17437" y="9919"/>
                  </a:cubicBezTo>
                  <a:cubicBezTo>
                    <a:pt x="17569" y="9919"/>
                    <a:pt x="17716" y="9962"/>
                    <a:pt x="17873" y="10056"/>
                  </a:cubicBezTo>
                  <a:cubicBezTo>
                    <a:pt x="17922" y="9238"/>
                    <a:pt x="18370" y="8572"/>
                    <a:pt x="19068" y="8572"/>
                  </a:cubicBezTo>
                  <a:cubicBezTo>
                    <a:pt x="19251" y="8572"/>
                    <a:pt x="19452" y="8618"/>
                    <a:pt x="19667" y="8719"/>
                  </a:cubicBezTo>
                  <a:cubicBezTo>
                    <a:pt x="19910" y="8233"/>
                    <a:pt x="20335" y="7716"/>
                    <a:pt x="20913" y="7473"/>
                  </a:cubicBezTo>
                  <a:lnTo>
                    <a:pt x="20913" y="7473"/>
                  </a:lnTo>
                  <a:cubicBezTo>
                    <a:pt x="20031" y="7625"/>
                    <a:pt x="19940" y="7503"/>
                    <a:pt x="19515" y="7990"/>
                  </a:cubicBezTo>
                  <a:cubicBezTo>
                    <a:pt x="19267" y="7713"/>
                    <a:pt x="19027" y="7590"/>
                    <a:pt x="18794" y="7590"/>
                  </a:cubicBezTo>
                  <a:cubicBezTo>
                    <a:pt x="18539" y="7590"/>
                    <a:pt x="18293" y="7736"/>
                    <a:pt x="18056" y="7990"/>
                  </a:cubicBezTo>
                  <a:cubicBezTo>
                    <a:pt x="17999" y="7998"/>
                    <a:pt x="17942" y="8002"/>
                    <a:pt x="17886" y="8002"/>
                  </a:cubicBezTo>
                  <a:cubicBezTo>
                    <a:pt x="16728" y="8002"/>
                    <a:pt x="15934" y="6269"/>
                    <a:pt x="17326" y="5892"/>
                  </a:cubicBezTo>
                  <a:cubicBezTo>
                    <a:pt x="16560" y="5330"/>
                    <a:pt x="16609" y="3759"/>
                    <a:pt x="17384" y="3759"/>
                  </a:cubicBezTo>
                  <a:cubicBezTo>
                    <a:pt x="17532" y="3759"/>
                    <a:pt x="17705" y="3816"/>
                    <a:pt x="17904" y="3947"/>
                  </a:cubicBezTo>
                  <a:cubicBezTo>
                    <a:pt x="17533" y="3159"/>
                    <a:pt x="18063" y="2301"/>
                    <a:pt x="18700" y="2301"/>
                  </a:cubicBezTo>
                  <a:cubicBezTo>
                    <a:pt x="18898" y="2301"/>
                    <a:pt x="19107" y="2384"/>
                    <a:pt x="19302" y="2579"/>
                  </a:cubicBezTo>
                  <a:cubicBezTo>
                    <a:pt x="18948" y="1894"/>
                    <a:pt x="19236" y="1209"/>
                    <a:pt x="19796" y="1209"/>
                  </a:cubicBezTo>
                  <a:cubicBezTo>
                    <a:pt x="19956" y="1209"/>
                    <a:pt x="20139" y="1265"/>
                    <a:pt x="20335" y="1394"/>
                  </a:cubicBezTo>
                  <a:cubicBezTo>
                    <a:pt x="20335" y="847"/>
                    <a:pt x="20579" y="391"/>
                    <a:pt x="20943" y="56"/>
                  </a:cubicBezTo>
                  <a:cubicBezTo>
                    <a:pt x="20804" y="20"/>
                    <a:pt x="20668" y="1"/>
                    <a:pt x="20539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26" name="Google Shape;2926;p20"/>
            <p:cNvSpPr/>
            <p:nvPr/>
          </p:nvSpPr>
          <p:spPr>
            <a:xfrm>
              <a:off x="5755900" y="1869000"/>
              <a:ext cx="1165225" cy="949750"/>
            </a:xfrm>
            <a:custGeom>
              <a:rect b="b" l="l" r="r" t="t"/>
              <a:pathLst>
                <a:path extrusionOk="0" h="37990" w="46609">
                  <a:moveTo>
                    <a:pt x="32201" y="0"/>
                  </a:moveTo>
                  <a:cubicBezTo>
                    <a:pt x="31097" y="0"/>
                    <a:pt x="30010" y="862"/>
                    <a:pt x="30175" y="2518"/>
                  </a:cubicBezTo>
                  <a:cubicBezTo>
                    <a:pt x="29233" y="2761"/>
                    <a:pt x="28959" y="3582"/>
                    <a:pt x="29415" y="4433"/>
                  </a:cubicBezTo>
                  <a:cubicBezTo>
                    <a:pt x="28534" y="4797"/>
                    <a:pt x="28382" y="5618"/>
                    <a:pt x="28838" y="6378"/>
                  </a:cubicBezTo>
                  <a:cubicBezTo>
                    <a:pt x="28199" y="6864"/>
                    <a:pt x="28139" y="7472"/>
                    <a:pt x="28959" y="7867"/>
                  </a:cubicBezTo>
                  <a:cubicBezTo>
                    <a:pt x="27531" y="8354"/>
                    <a:pt x="27500" y="10269"/>
                    <a:pt x="29050" y="10360"/>
                  </a:cubicBezTo>
                  <a:cubicBezTo>
                    <a:pt x="28503" y="10968"/>
                    <a:pt x="28291" y="12001"/>
                    <a:pt x="29202" y="12275"/>
                  </a:cubicBezTo>
                  <a:cubicBezTo>
                    <a:pt x="28665" y="12932"/>
                    <a:pt x="29184" y="13795"/>
                    <a:pt x="30011" y="13795"/>
                  </a:cubicBezTo>
                  <a:cubicBezTo>
                    <a:pt x="30025" y="13795"/>
                    <a:pt x="30039" y="13795"/>
                    <a:pt x="30054" y="13794"/>
                  </a:cubicBezTo>
                  <a:lnTo>
                    <a:pt x="30054" y="13794"/>
                  </a:lnTo>
                  <a:cubicBezTo>
                    <a:pt x="29385" y="14433"/>
                    <a:pt x="29172" y="15801"/>
                    <a:pt x="30054" y="16500"/>
                  </a:cubicBezTo>
                  <a:cubicBezTo>
                    <a:pt x="29294" y="16743"/>
                    <a:pt x="29142" y="17564"/>
                    <a:pt x="29294" y="18323"/>
                  </a:cubicBezTo>
                  <a:cubicBezTo>
                    <a:pt x="29056" y="18023"/>
                    <a:pt x="28745" y="17871"/>
                    <a:pt x="28407" y="17871"/>
                  </a:cubicBezTo>
                  <a:cubicBezTo>
                    <a:pt x="28095" y="17871"/>
                    <a:pt x="27760" y="18000"/>
                    <a:pt x="27440" y="18263"/>
                  </a:cubicBezTo>
                  <a:cubicBezTo>
                    <a:pt x="27859" y="17477"/>
                    <a:pt x="27578" y="16578"/>
                    <a:pt x="26889" y="16578"/>
                  </a:cubicBezTo>
                  <a:cubicBezTo>
                    <a:pt x="26779" y="16578"/>
                    <a:pt x="26658" y="16601"/>
                    <a:pt x="26528" y="16652"/>
                  </a:cubicBezTo>
                  <a:cubicBezTo>
                    <a:pt x="26753" y="15818"/>
                    <a:pt x="26344" y="15421"/>
                    <a:pt x="25827" y="15421"/>
                  </a:cubicBezTo>
                  <a:cubicBezTo>
                    <a:pt x="25439" y="15421"/>
                    <a:pt x="24990" y="15644"/>
                    <a:pt x="24704" y="16074"/>
                  </a:cubicBezTo>
                  <a:cubicBezTo>
                    <a:pt x="23974" y="14980"/>
                    <a:pt x="23488" y="14220"/>
                    <a:pt x="22029" y="14220"/>
                  </a:cubicBezTo>
                  <a:cubicBezTo>
                    <a:pt x="20996" y="14250"/>
                    <a:pt x="20023" y="14828"/>
                    <a:pt x="20145" y="15953"/>
                  </a:cubicBezTo>
                  <a:cubicBezTo>
                    <a:pt x="19925" y="15875"/>
                    <a:pt x="19704" y="15837"/>
                    <a:pt x="19497" y="15837"/>
                  </a:cubicBezTo>
                  <a:cubicBezTo>
                    <a:pt x="18726" y="15837"/>
                    <a:pt x="18138" y="16356"/>
                    <a:pt x="18473" y="17290"/>
                  </a:cubicBezTo>
                  <a:cubicBezTo>
                    <a:pt x="18378" y="17273"/>
                    <a:pt x="18286" y="17265"/>
                    <a:pt x="18197" y="17265"/>
                  </a:cubicBezTo>
                  <a:cubicBezTo>
                    <a:pt x="17316" y="17265"/>
                    <a:pt x="16763" y="18051"/>
                    <a:pt x="17287" y="18962"/>
                  </a:cubicBezTo>
                  <a:cubicBezTo>
                    <a:pt x="16011" y="19174"/>
                    <a:pt x="16284" y="20664"/>
                    <a:pt x="17105" y="21241"/>
                  </a:cubicBezTo>
                  <a:cubicBezTo>
                    <a:pt x="16771" y="21667"/>
                    <a:pt x="16588" y="22275"/>
                    <a:pt x="16862" y="22792"/>
                  </a:cubicBezTo>
                  <a:cubicBezTo>
                    <a:pt x="16729" y="22764"/>
                    <a:pt x="16603" y="22750"/>
                    <a:pt x="16485" y="22750"/>
                  </a:cubicBezTo>
                  <a:cubicBezTo>
                    <a:pt x="15956" y="22750"/>
                    <a:pt x="15588" y="23024"/>
                    <a:pt x="15464" y="23521"/>
                  </a:cubicBezTo>
                  <a:cubicBezTo>
                    <a:pt x="15368" y="22613"/>
                    <a:pt x="14783" y="21234"/>
                    <a:pt x="13888" y="21234"/>
                  </a:cubicBezTo>
                  <a:cubicBezTo>
                    <a:pt x="13644" y="21234"/>
                    <a:pt x="13378" y="21336"/>
                    <a:pt x="13093" y="21576"/>
                  </a:cubicBezTo>
                  <a:cubicBezTo>
                    <a:pt x="12949" y="21250"/>
                    <a:pt x="12672" y="21108"/>
                    <a:pt x="12380" y="21108"/>
                  </a:cubicBezTo>
                  <a:cubicBezTo>
                    <a:pt x="11991" y="21108"/>
                    <a:pt x="11577" y="21359"/>
                    <a:pt x="11421" y="21758"/>
                  </a:cubicBezTo>
                  <a:cubicBezTo>
                    <a:pt x="11262" y="21397"/>
                    <a:pt x="10938" y="21221"/>
                    <a:pt x="10613" y="21221"/>
                  </a:cubicBezTo>
                  <a:cubicBezTo>
                    <a:pt x="10254" y="21221"/>
                    <a:pt x="9893" y="21435"/>
                    <a:pt x="9749" y="21849"/>
                  </a:cubicBezTo>
                  <a:cubicBezTo>
                    <a:pt x="9565" y="21405"/>
                    <a:pt x="9273" y="21177"/>
                    <a:pt x="9001" y="21177"/>
                  </a:cubicBezTo>
                  <a:cubicBezTo>
                    <a:pt x="8734" y="21177"/>
                    <a:pt x="8487" y="21397"/>
                    <a:pt x="8381" y="21849"/>
                  </a:cubicBezTo>
                  <a:cubicBezTo>
                    <a:pt x="8104" y="21537"/>
                    <a:pt x="7773" y="21403"/>
                    <a:pt x="7450" y="21403"/>
                  </a:cubicBezTo>
                  <a:cubicBezTo>
                    <a:pt x="6641" y="21403"/>
                    <a:pt x="5889" y="22248"/>
                    <a:pt x="6193" y="23247"/>
                  </a:cubicBezTo>
                  <a:cubicBezTo>
                    <a:pt x="5953" y="23188"/>
                    <a:pt x="5726" y="23160"/>
                    <a:pt x="5515" y="23160"/>
                  </a:cubicBezTo>
                  <a:cubicBezTo>
                    <a:pt x="4093" y="23160"/>
                    <a:pt x="3341" y="24422"/>
                    <a:pt x="3579" y="25983"/>
                  </a:cubicBezTo>
                  <a:cubicBezTo>
                    <a:pt x="3425" y="25951"/>
                    <a:pt x="3298" y="25934"/>
                    <a:pt x="3195" y="25934"/>
                  </a:cubicBezTo>
                  <a:cubicBezTo>
                    <a:pt x="2810" y="25934"/>
                    <a:pt x="2760" y="26174"/>
                    <a:pt x="2880" y="26773"/>
                  </a:cubicBezTo>
                  <a:cubicBezTo>
                    <a:pt x="2703" y="26719"/>
                    <a:pt x="2543" y="26692"/>
                    <a:pt x="2403" y="26692"/>
                  </a:cubicBezTo>
                  <a:cubicBezTo>
                    <a:pt x="1916" y="26692"/>
                    <a:pt x="1668" y="27018"/>
                    <a:pt x="1786" y="27655"/>
                  </a:cubicBezTo>
                  <a:cubicBezTo>
                    <a:pt x="1660" y="27631"/>
                    <a:pt x="1544" y="27619"/>
                    <a:pt x="1436" y="27619"/>
                  </a:cubicBezTo>
                  <a:cubicBezTo>
                    <a:pt x="45" y="27619"/>
                    <a:pt x="1" y="29508"/>
                    <a:pt x="114" y="30664"/>
                  </a:cubicBezTo>
                  <a:lnTo>
                    <a:pt x="42425" y="37989"/>
                  </a:lnTo>
                  <a:cubicBezTo>
                    <a:pt x="43135" y="34291"/>
                    <a:pt x="46609" y="8020"/>
                    <a:pt x="40909" y="8020"/>
                  </a:cubicBezTo>
                  <a:cubicBezTo>
                    <a:pt x="40752" y="8020"/>
                    <a:pt x="40589" y="8039"/>
                    <a:pt x="40418" y="8080"/>
                  </a:cubicBezTo>
                  <a:cubicBezTo>
                    <a:pt x="40837" y="7217"/>
                    <a:pt x="40242" y="6668"/>
                    <a:pt x="39448" y="6668"/>
                  </a:cubicBezTo>
                  <a:cubicBezTo>
                    <a:pt x="39319" y="6668"/>
                    <a:pt x="39186" y="6683"/>
                    <a:pt x="39051" y="6712"/>
                  </a:cubicBezTo>
                  <a:cubicBezTo>
                    <a:pt x="39714" y="5963"/>
                    <a:pt x="39338" y="5186"/>
                    <a:pt x="38389" y="5186"/>
                  </a:cubicBezTo>
                  <a:cubicBezTo>
                    <a:pt x="38338" y="5186"/>
                    <a:pt x="38285" y="5188"/>
                    <a:pt x="38230" y="5193"/>
                  </a:cubicBezTo>
                  <a:cubicBezTo>
                    <a:pt x="38984" y="4439"/>
                    <a:pt x="38712" y="2827"/>
                    <a:pt x="37669" y="2827"/>
                  </a:cubicBezTo>
                  <a:cubicBezTo>
                    <a:pt x="37534" y="2827"/>
                    <a:pt x="37387" y="2854"/>
                    <a:pt x="37227" y="2913"/>
                  </a:cubicBezTo>
                  <a:cubicBezTo>
                    <a:pt x="37306" y="1910"/>
                    <a:pt x="36455" y="1441"/>
                    <a:pt x="35582" y="1441"/>
                  </a:cubicBezTo>
                  <a:cubicBezTo>
                    <a:pt x="35105" y="1441"/>
                    <a:pt x="34622" y="1581"/>
                    <a:pt x="34279" y="1849"/>
                  </a:cubicBezTo>
                  <a:cubicBezTo>
                    <a:pt x="34057" y="603"/>
                    <a:pt x="33123" y="0"/>
                    <a:pt x="32201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27" name="Google Shape;2927;p20"/>
            <p:cNvSpPr/>
            <p:nvPr/>
          </p:nvSpPr>
          <p:spPr>
            <a:xfrm>
              <a:off x="5772400" y="2528250"/>
              <a:ext cx="666450" cy="323175"/>
            </a:xfrm>
            <a:custGeom>
              <a:rect b="b" l="l" r="r" t="t"/>
              <a:pathLst>
                <a:path extrusionOk="0" h="12927" w="26658">
                  <a:moveTo>
                    <a:pt x="10917" y="1"/>
                  </a:moveTo>
                  <a:cubicBezTo>
                    <a:pt x="10668" y="1"/>
                    <a:pt x="10470" y="210"/>
                    <a:pt x="10427" y="768"/>
                  </a:cubicBezTo>
                  <a:cubicBezTo>
                    <a:pt x="10208" y="488"/>
                    <a:pt x="9900" y="369"/>
                    <a:pt x="9595" y="369"/>
                  </a:cubicBezTo>
                  <a:cubicBezTo>
                    <a:pt x="8843" y="369"/>
                    <a:pt x="8106" y="1092"/>
                    <a:pt x="8755" y="1893"/>
                  </a:cubicBezTo>
                  <a:cubicBezTo>
                    <a:pt x="8636" y="1830"/>
                    <a:pt x="8515" y="1800"/>
                    <a:pt x="8400" y="1800"/>
                  </a:cubicBezTo>
                  <a:cubicBezTo>
                    <a:pt x="8018" y="1800"/>
                    <a:pt x="7705" y="2124"/>
                    <a:pt x="7752" y="2592"/>
                  </a:cubicBezTo>
                  <a:cubicBezTo>
                    <a:pt x="7547" y="2203"/>
                    <a:pt x="7150" y="1855"/>
                    <a:pt x="6772" y="1855"/>
                  </a:cubicBezTo>
                  <a:cubicBezTo>
                    <a:pt x="6590" y="1855"/>
                    <a:pt x="6411" y="1937"/>
                    <a:pt x="6262" y="2136"/>
                  </a:cubicBezTo>
                  <a:cubicBezTo>
                    <a:pt x="6262" y="1715"/>
                    <a:pt x="5987" y="1449"/>
                    <a:pt x="5709" y="1449"/>
                  </a:cubicBezTo>
                  <a:cubicBezTo>
                    <a:pt x="5524" y="1449"/>
                    <a:pt x="5338" y="1566"/>
                    <a:pt x="5229" y="1832"/>
                  </a:cubicBezTo>
                  <a:cubicBezTo>
                    <a:pt x="5050" y="1683"/>
                    <a:pt x="4820" y="1592"/>
                    <a:pt x="4611" y="1592"/>
                  </a:cubicBezTo>
                  <a:cubicBezTo>
                    <a:pt x="4393" y="1592"/>
                    <a:pt x="4197" y="1691"/>
                    <a:pt x="4104" y="1923"/>
                  </a:cubicBezTo>
                  <a:cubicBezTo>
                    <a:pt x="3817" y="1599"/>
                    <a:pt x="3420" y="1446"/>
                    <a:pt x="3030" y="1446"/>
                  </a:cubicBezTo>
                  <a:cubicBezTo>
                    <a:pt x="2432" y="1446"/>
                    <a:pt x="1850" y="1808"/>
                    <a:pt x="1703" y="2470"/>
                  </a:cubicBezTo>
                  <a:lnTo>
                    <a:pt x="1916" y="2288"/>
                  </a:lnTo>
                  <a:lnTo>
                    <a:pt x="1916" y="2288"/>
                  </a:lnTo>
                  <a:cubicBezTo>
                    <a:pt x="1399" y="2805"/>
                    <a:pt x="1095" y="3382"/>
                    <a:pt x="822" y="3990"/>
                  </a:cubicBezTo>
                  <a:cubicBezTo>
                    <a:pt x="1" y="5935"/>
                    <a:pt x="183" y="8154"/>
                    <a:pt x="548" y="10221"/>
                  </a:cubicBezTo>
                  <a:cubicBezTo>
                    <a:pt x="609" y="10525"/>
                    <a:pt x="670" y="10829"/>
                    <a:pt x="761" y="11133"/>
                  </a:cubicBezTo>
                  <a:lnTo>
                    <a:pt x="24500" y="12926"/>
                  </a:lnTo>
                  <a:cubicBezTo>
                    <a:pt x="24743" y="12470"/>
                    <a:pt x="24956" y="12045"/>
                    <a:pt x="25169" y="11589"/>
                  </a:cubicBezTo>
                  <a:cubicBezTo>
                    <a:pt x="25928" y="9826"/>
                    <a:pt x="26658" y="7789"/>
                    <a:pt x="26020" y="5875"/>
                  </a:cubicBezTo>
                  <a:cubicBezTo>
                    <a:pt x="25680" y="4968"/>
                    <a:pt x="23886" y="3267"/>
                    <a:pt x="22555" y="3267"/>
                  </a:cubicBezTo>
                  <a:cubicBezTo>
                    <a:pt x="22101" y="3267"/>
                    <a:pt x="21700" y="3465"/>
                    <a:pt x="21430" y="3960"/>
                  </a:cubicBezTo>
                  <a:cubicBezTo>
                    <a:pt x="21318" y="3335"/>
                    <a:pt x="20013" y="1632"/>
                    <a:pt x="19205" y="1632"/>
                  </a:cubicBezTo>
                  <a:cubicBezTo>
                    <a:pt x="18912" y="1632"/>
                    <a:pt x="18684" y="1857"/>
                    <a:pt x="18603" y="2440"/>
                  </a:cubicBezTo>
                  <a:cubicBezTo>
                    <a:pt x="18254" y="2149"/>
                    <a:pt x="17759" y="1949"/>
                    <a:pt x="17314" y="1949"/>
                  </a:cubicBezTo>
                  <a:cubicBezTo>
                    <a:pt x="16829" y="1949"/>
                    <a:pt x="16404" y="2186"/>
                    <a:pt x="16293" y="2805"/>
                  </a:cubicBezTo>
                  <a:cubicBezTo>
                    <a:pt x="16186" y="2272"/>
                    <a:pt x="15527" y="1650"/>
                    <a:pt x="14975" y="1650"/>
                  </a:cubicBezTo>
                  <a:cubicBezTo>
                    <a:pt x="14740" y="1650"/>
                    <a:pt x="14524" y="1763"/>
                    <a:pt x="14378" y="2045"/>
                  </a:cubicBezTo>
                  <a:cubicBezTo>
                    <a:pt x="14095" y="1521"/>
                    <a:pt x="13498" y="951"/>
                    <a:pt x="12881" y="951"/>
                  </a:cubicBezTo>
                  <a:cubicBezTo>
                    <a:pt x="12638" y="951"/>
                    <a:pt x="12391" y="1040"/>
                    <a:pt x="12159" y="1254"/>
                  </a:cubicBezTo>
                  <a:cubicBezTo>
                    <a:pt x="12002" y="704"/>
                    <a:pt x="11374" y="1"/>
                    <a:pt x="10917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28" name="Google Shape;2928;p20"/>
            <p:cNvSpPr/>
            <p:nvPr/>
          </p:nvSpPr>
          <p:spPr>
            <a:xfrm>
              <a:off x="5622700" y="2062200"/>
              <a:ext cx="1271325" cy="824175"/>
            </a:xfrm>
            <a:custGeom>
              <a:rect b="b" l="l" r="r" t="t"/>
              <a:pathLst>
                <a:path extrusionOk="0" h="32967" w="50853">
                  <a:moveTo>
                    <a:pt x="48767" y="1"/>
                  </a:moveTo>
                  <a:cubicBezTo>
                    <a:pt x="48428" y="1"/>
                    <a:pt x="48078" y="109"/>
                    <a:pt x="47722" y="352"/>
                  </a:cubicBezTo>
                  <a:lnTo>
                    <a:pt x="47692" y="322"/>
                  </a:lnTo>
                  <a:cubicBezTo>
                    <a:pt x="46446" y="1112"/>
                    <a:pt x="45534" y="2328"/>
                    <a:pt x="45260" y="3939"/>
                  </a:cubicBezTo>
                  <a:cubicBezTo>
                    <a:pt x="45211" y="3934"/>
                    <a:pt x="45162" y="3932"/>
                    <a:pt x="45114" y="3932"/>
                  </a:cubicBezTo>
                  <a:cubicBezTo>
                    <a:pt x="44162" y="3932"/>
                    <a:pt x="43545" y="4777"/>
                    <a:pt x="43892" y="5732"/>
                  </a:cubicBezTo>
                  <a:cubicBezTo>
                    <a:pt x="43848" y="5728"/>
                    <a:pt x="43805" y="5726"/>
                    <a:pt x="43762" y="5726"/>
                  </a:cubicBezTo>
                  <a:cubicBezTo>
                    <a:pt x="42801" y="5726"/>
                    <a:pt x="42179" y="6685"/>
                    <a:pt x="42616" y="7617"/>
                  </a:cubicBezTo>
                  <a:cubicBezTo>
                    <a:pt x="41035" y="7708"/>
                    <a:pt x="39303" y="10079"/>
                    <a:pt x="40974" y="11264"/>
                  </a:cubicBezTo>
                  <a:cubicBezTo>
                    <a:pt x="40214" y="11538"/>
                    <a:pt x="39759" y="12206"/>
                    <a:pt x="39576" y="13057"/>
                  </a:cubicBezTo>
                  <a:cubicBezTo>
                    <a:pt x="39406" y="12994"/>
                    <a:pt x="39204" y="12968"/>
                    <a:pt x="38987" y="12968"/>
                  </a:cubicBezTo>
                  <a:cubicBezTo>
                    <a:pt x="38274" y="12968"/>
                    <a:pt x="37398" y="13245"/>
                    <a:pt x="36932" y="13361"/>
                  </a:cubicBezTo>
                  <a:cubicBezTo>
                    <a:pt x="35989" y="13574"/>
                    <a:pt x="35260" y="13544"/>
                    <a:pt x="34774" y="14547"/>
                  </a:cubicBezTo>
                  <a:cubicBezTo>
                    <a:pt x="35034" y="14422"/>
                    <a:pt x="35312" y="14358"/>
                    <a:pt x="35589" y="14358"/>
                  </a:cubicBezTo>
                  <a:cubicBezTo>
                    <a:pt x="36119" y="14358"/>
                    <a:pt x="36643" y="14594"/>
                    <a:pt x="37023" y="15094"/>
                  </a:cubicBezTo>
                  <a:cubicBezTo>
                    <a:pt x="37230" y="14946"/>
                    <a:pt x="37460" y="14881"/>
                    <a:pt x="37692" y="14881"/>
                  </a:cubicBezTo>
                  <a:cubicBezTo>
                    <a:pt x="38173" y="14881"/>
                    <a:pt x="38661" y="15160"/>
                    <a:pt x="38968" y="15550"/>
                  </a:cubicBezTo>
                  <a:cubicBezTo>
                    <a:pt x="38797" y="15467"/>
                    <a:pt x="38603" y="15430"/>
                    <a:pt x="38404" y="15430"/>
                  </a:cubicBezTo>
                  <a:cubicBezTo>
                    <a:pt x="37438" y="15430"/>
                    <a:pt x="36364" y="16303"/>
                    <a:pt x="37296" y="17009"/>
                  </a:cubicBezTo>
                  <a:cubicBezTo>
                    <a:pt x="36324" y="17343"/>
                    <a:pt x="35382" y="18833"/>
                    <a:pt x="36567" y="19471"/>
                  </a:cubicBezTo>
                  <a:cubicBezTo>
                    <a:pt x="35807" y="19805"/>
                    <a:pt x="35108" y="20504"/>
                    <a:pt x="35078" y="21325"/>
                  </a:cubicBezTo>
                  <a:cubicBezTo>
                    <a:pt x="34896" y="21252"/>
                    <a:pt x="34739" y="21218"/>
                    <a:pt x="34596" y="21218"/>
                  </a:cubicBezTo>
                  <a:cubicBezTo>
                    <a:pt x="34259" y="21218"/>
                    <a:pt x="33999" y="21409"/>
                    <a:pt x="33679" y="21751"/>
                  </a:cubicBezTo>
                  <a:cubicBezTo>
                    <a:pt x="33375" y="21511"/>
                    <a:pt x="33017" y="21400"/>
                    <a:pt x="32666" y="21400"/>
                  </a:cubicBezTo>
                  <a:cubicBezTo>
                    <a:pt x="31862" y="21400"/>
                    <a:pt x="31096" y="21984"/>
                    <a:pt x="31096" y="22936"/>
                  </a:cubicBezTo>
                  <a:cubicBezTo>
                    <a:pt x="30850" y="22775"/>
                    <a:pt x="30587" y="22703"/>
                    <a:pt x="30330" y="22703"/>
                  </a:cubicBezTo>
                  <a:cubicBezTo>
                    <a:pt x="29760" y="22703"/>
                    <a:pt x="29219" y="23060"/>
                    <a:pt x="28968" y="23605"/>
                  </a:cubicBezTo>
                  <a:cubicBezTo>
                    <a:pt x="28573" y="23058"/>
                    <a:pt x="27570" y="22784"/>
                    <a:pt x="27144" y="22632"/>
                  </a:cubicBezTo>
                  <a:cubicBezTo>
                    <a:pt x="26622" y="22479"/>
                    <a:pt x="26131" y="22286"/>
                    <a:pt x="25679" y="22286"/>
                  </a:cubicBezTo>
                  <a:cubicBezTo>
                    <a:pt x="25236" y="22286"/>
                    <a:pt x="24831" y="22471"/>
                    <a:pt x="24469" y="23058"/>
                  </a:cubicBezTo>
                  <a:cubicBezTo>
                    <a:pt x="24134" y="22851"/>
                    <a:pt x="23803" y="22760"/>
                    <a:pt x="23489" y="22760"/>
                  </a:cubicBezTo>
                  <a:cubicBezTo>
                    <a:pt x="22324" y="22760"/>
                    <a:pt x="21400" y="24020"/>
                    <a:pt x="21400" y="25337"/>
                  </a:cubicBezTo>
                  <a:cubicBezTo>
                    <a:pt x="20761" y="25368"/>
                    <a:pt x="20670" y="25368"/>
                    <a:pt x="20214" y="25672"/>
                  </a:cubicBezTo>
                  <a:cubicBezTo>
                    <a:pt x="19979" y="25423"/>
                    <a:pt x="19703" y="25310"/>
                    <a:pt x="19430" y="25310"/>
                  </a:cubicBezTo>
                  <a:cubicBezTo>
                    <a:pt x="19069" y="25310"/>
                    <a:pt x="18711" y="25508"/>
                    <a:pt x="18451" y="25854"/>
                  </a:cubicBezTo>
                  <a:cubicBezTo>
                    <a:pt x="18348" y="25214"/>
                    <a:pt x="17908" y="24784"/>
                    <a:pt x="17389" y="24784"/>
                  </a:cubicBezTo>
                  <a:cubicBezTo>
                    <a:pt x="17143" y="24784"/>
                    <a:pt x="16881" y="24880"/>
                    <a:pt x="16627" y="25094"/>
                  </a:cubicBezTo>
                  <a:cubicBezTo>
                    <a:pt x="16650" y="23763"/>
                    <a:pt x="16053" y="22918"/>
                    <a:pt x="15036" y="22918"/>
                  </a:cubicBezTo>
                  <a:cubicBezTo>
                    <a:pt x="14683" y="22918"/>
                    <a:pt x="14278" y="23020"/>
                    <a:pt x="13831" y="23240"/>
                  </a:cubicBezTo>
                  <a:cubicBezTo>
                    <a:pt x="13572" y="22739"/>
                    <a:pt x="13067" y="22385"/>
                    <a:pt x="12591" y="22385"/>
                  </a:cubicBezTo>
                  <a:cubicBezTo>
                    <a:pt x="12229" y="22385"/>
                    <a:pt x="11883" y="22589"/>
                    <a:pt x="11673" y="23088"/>
                  </a:cubicBezTo>
                  <a:cubicBezTo>
                    <a:pt x="11531" y="22380"/>
                    <a:pt x="11040" y="21780"/>
                    <a:pt x="10458" y="21780"/>
                  </a:cubicBezTo>
                  <a:cubicBezTo>
                    <a:pt x="10166" y="21780"/>
                    <a:pt x="9850" y="21932"/>
                    <a:pt x="9545" y="22298"/>
                  </a:cubicBezTo>
                  <a:cubicBezTo>
                    <a:pt x="9263" y="21347"/>
                    <a:pt x="8538" y="20868"/>
                    <a:pt x="7832" y="20868"/>
                  </a:cubicBezTo>
                  <a:cubicBezTo>
                    <a:pt x="7092" y="20868"/>
                    <a:pt x="6373" y="21393"/>
                    <a:pt x="6202" y="22450"/>
                  </a:cubicBezTo>
                  <a:cubicBezTo>
                    <a:pt x="5982" y="22377"/>
                    <a:pt x="5779" y="22339"/>
                    <a:pt x="5595" y="22339"/>
                  </a:cubicBezTo>
                  <a:cubicBezTo>
                    <a:pt x="5168" y="22339"/>
                    <a:pt x="4843" y="22541"/>
                    <a:pt x="4651" y="22966"/>
                  </a:cubicBezTo>
                  <a:cubicBezTo>
                    <a:pt x="4560" y="22845"/>
                    <a:pt x="4500" y="22784"/>
                    <a:pt x="4378" y="22693"/>
                  </a:cubicBezTo>
                  <a:cubicBezTo>
                    <a:pt x="4219" y="22587"/>
                    <a:pt x="4019" y="22522"/>
                    <a:pt x="3826" y="22522"/>
                  </a:cubicBezTo>
                  <a:cubicBezTo>
                    <a:pt x="3686" y="22522"/>
                    <a:pt x="3550" y="22556"/>
                    <a:pt x="3436" y="22632"/>
                  </a:cubicBezTo>
                  <a:cubicBezTo>
                    <a:pt x="3284" y="22754"/>
                    <a:pt x="3253" y="22906"/>
                    <a:pt x="3253" y="23088"/>
                  </a:cubicBezTo>
                  <a:cubicBezTo>
                    <a:pt x="3193" y="23118"/>
                    <a:pt x="3193" y="23149"/>
                    <a:pt x="3162" y="23210"/>
                  </a:cubicBezTo>
                  <a:cubicBezTo>
                    <a:pt x="3010" y="22906"/>
                    <a:pt x="2767" y="22662"/>
                    <a:pt x="2433" y="22662"/>
                  </a:cubicBezTo>
                  <a:cubicBezTo>
                    <a:pt x="1977" y="22662"/>
                    <a:pt x="1916" y="23088"/>
                    <a:pt x="1946" y="23453"/>
                  </a:cubicBezTo>
                  <a:lnTo>
                    <a:pt x="1946" y="23574"/>
                  </a:lnTo>
                  <a:cubicBezTo>
                    <a:pt x="1794" y="23301"/>
                    <a:pt x="1582" y="23088"/>
                    <a:pt x="1338" y="22906"/>
                  </a:cubicBezTo>
                  <a:cubicBezTo>
                    <a:pt x="1065" y="22662"/>
                    <a:pt x="822" y="22541"/>
                    <a:pt x="487" y="22541"/>
                  </a:cubicBezTo>
                  <a:lnTo>
                    <a:pt x="396" y="24061"/>
                  </a:lnTo>
                  <a:lnTo>
                    <a:pt x="1" y="29319"/>
                  </a:lnTo>
                  <a:lnTo>
                    <a:pt x="48452" y="32967"/>
                  </a:lnTo>
                  <a:lnTo>
                    <a:pt x="50853" y="1325"/>
                  </a:lnTo>
                  <a:cubicBezTo>
                    <a:pt x="50243" y="546"/>
                    <a:pt x="49531" y="1"/>
                    <a:pt x="48767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29" name="Google Shape;2929;p20"/>
            <p:cNvSpPr/>
            <p:nvPr/>
          </p:nvSpPr>
          <p:spPr>
            <a:xfrm>
              <a:off x="5622700" y="2677375"/>
              <a:ext cx="516775" cy="155800"/>
            </a:xfrm>
            <a:custGeom>
              <a:rect b="b" l="l" r="r" t="t"/>
              <a:pathLst>
                <a:path extrusionOk="0" h="6232" w="20671">
                  <a:moveTo>
                    <a:pt x="366" y="1"/>
                  </a:moveTo>
                  <a:lnTo>
                    <a:pt x="1" y="4682"/>
                  </a:lnTo>
                  <a:lnTo>
                    <a:pt x="20670" y="6232"/>
                  </a:lnTo>
                  <a:cubicBezTo>
                    <a:pt x="20579" y="6201"/>
                    <a:pt x="20488" y="6201"/>
                    <a:pt x="20427" y="6141"/>
                  </a:cubicBezTo>
                  <a:cubicBezTo>
                    <a:pt x="19624" y="5999"/>
                    <a:pt x="19280" y="5472"/>
                    <a:pt x="18525" y="5472"/>
                  </a:cubicBezTo>
                  <a:cubicBezTo>
                    <a:pt x="18308" y="5472"/>
                    <a:pt x="18057" y="5515"/>
                    <a:pt x="17752" y="5624"/>
                  </a:cubicBezTo>
                  <a:cubicBezTo>
                    <a:pt x="17027" y="4256"/>
                    <a:pt x="15750" y="3326"/>
                    <a:pt x="14452" y="3326"/>
                  </a:cubicBezTo>
                  <a:cubicBezTo>
                    <a:pt x="13847" y="3326"/>
                    <a:pt x="13237" y="3528"/>
                    <a:pt x="12676" y="3983"/>
                  </a:cubicBezTo>
                  <a:cubicBezTo>
                    <a:pt x="12318" y="3550"/>
                    <a:pt x="11646" y="3117"/>
                    <a:pt x="11085" y="3117"/>
                  </a:cubicBezTo>
                  <a:cubicBezTo>
                    <a:pt x="10740" y="3117"/>
                    <a:pt x="10437" y="3281"/>
                    <a:pt x="10275" y="3709"/>
                  </a:cubicBezTo>
                  <a:cubicBezTo>
                    <a:pt x="9944" y="3396"/>
                    <a:pt x="9553" y="3242"/>
                    <a:pt x="9183" y="3242"/>
                  </a:cubicBezTo>
                  <a:cubicBezTo>
                    <a:pt x="8906" y="3242"/>
                    <a:pt x="8641" y="3327"/>
                    <a:pt x="8421" y="3496"/>
                  </a:cubicBezTo>
                  <a:cubicBezTo>
                    <a:pt x="8098" y="1240"/>
                    <a:pt x="6394" y="461"/>
                    <a:pt x="4908" y="461"/>
                  </a:cubicBezTo>
                  <a:cubicBezTo>
                    <a:pt x="3732" y="461"/>
                    <a:pt x="2692" y="950"/>
                    <a:pt x="2585" y="1581"/>
                  </a:cubicBezTo>
                  <a:cubicBezTo>
                    <a:pt x="1916" y="791"/>
                    <a:pt x="1278" y="183"/>
                    <a:pt x="366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30" name="Google Shape;2930;p20"/>
            <p:cNvSpPr/>
            <p:nvPr/>
          </p:nvSpPr>
          <p:spPr>
            <a:xfrm>
              <a:off x="6144000" y="2812675"/>
              <a:ext cx="183150" cy="34950"/>
            </a:xfrm>
            <a:custGeom>
              <a:rect b="b" l="l" r="r" t="t"/>
              <a:pathLst>
                <a:path extrusionOk="0" h="1398" w="7326">
                  <a:moveTo>
                    <a:pt x="3674" y="1"/>
                  </a:moveTo>
                  <a:cubicBezTo>
                    <a:pt x="3426" y="1"/>
                    <a:pt x="3183" y="20"/>
                    <a:pt x="2949" y="60"/>
                  </a:cubicBezTo>
                  <a:cubicBezTo>
                    <a:pt x="1946" y="242"/>
                    <a:pt x="973" y="820"/>
                    <a:pt x="0" y="820"/>
                  </a:cubicBezTo>
                  <a:lnTo>
                    <a:pt x="7326" y="1397"/>
                  </a:lnTo>
                  <a:cubicBezTo>
                    <a:pt x="6334" y="508"/>
                    <a:pt x="4939" y="1"/>
                    <a:pt x="367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31" name="Google Shape;2931;p20"/>
            <p:cNvSpPr/>
            <p:nvPr/>
          </p:nvSpPr>
          <p:spPr>
            <a:xfrm>
              <a:off x="5622700" y="2671300"/>
              <a:ext cx="677850" cy="173275"/>
            </a:xfrm>
            <a:custGeom>
              <a:rect b="b" l="l" r="r" t="t"/>
              <a:pathLst>
                <a:path extrusionOk="0" h="6931" w="27114">
                  <a:moveTo>
                    <a:pt x="244" y="1642"/>
                  </a:moveTo>
                  <a:lnTo>
                    <a:pt x="1" y="4864"/>
                  </a:lnTo>
                  <a:lnTo>
                    <a:pt x="3520" y="5134"/>
                  </a:lnTo>
                  <a:lnTo>
                    <a:pt x="3520" y="5134"/>
                  </a:lnTo>
                  <a:lnTo>
                    <a:pt x="2129" y="5016"/>
                  </a:lnTo>
                  <a:lnTo>
                    <a:pt x="2341" y="2554"/>
                  </a:lnTo>
                  <a:lnTo>
                    <a:pt x="244" y="1642"/>
                  </a:lnTo>
                  <a:close/>
                  <a:moveTo>
                    <a:pt x="3520" y="5134"/>
                  </a:moveTo>
                  <a:lnTo>
                    <a:pt x="3557" y="5137"/>
                  </a:lnTo>
                  <a:lnTo>
                    <a:pt x="4560" y="5229"/>
                  </a:lnTo>
                  <a:lnTo>
                    <a:pt x="4561" y="5214"/>
                  </a:lnTo>
                  <a:lnTo>
                    <a:pt x="4561" y="5214"/>
                  </a:lnTo>
                  <a:lnTo>
                    <a:pt x="3520" y="5134"/>
                  </a:lnTo>
                  <a:close/>
                  <a:moveTo>
                    <a:pt x="12889" y="1"/>
                  </a:moveTo>
                  <a:lnTo>
                    <a:pt x="12828" y="1034"/>
                  </a:lnTo>
                  <a:lnTo>
                    <a:pt x="11521" y="973"/>
                  </a:lnTo>
                  <a:lnTo>
                    <a:pt x="11369" y="2827"/>
                  </a:lnTo>
                  <a:lnTo>
                    <a:pt x="6475" y="2432"/>
                  </a:lnTo>
                  <a:lnTo>
                    <a:pt x="6384" y="3344"/>
                  </a:lnTo>
                  <a:lnTo>
                    <a:pt x="4712" y="3253"/>
                  </a:lnTo>
                  <a:lnTo>
                    <a:pt x="4561" y="5214"/>
                  </a:lnTo>
                  <a:lnTo>
                    <a:pt x="4561" y="5214"/>
                  </a:lnTo>
                  <a:lnTo>
                    <a:pt x="26901" y="6931"/>
                  </a:lnTo>
                  <a:lnTo>
                    <a:pt x="27114" y="4651"/>
                  </a:lnTo>
                  <a:lnTo>
                    <a:pt x="21703" y="4226"/>
                  </a:lnTo>
                  <a:lnTo>
                    <a:pt x="21521" y="6505"/>
                  </a:lnTo>
                  <a:lnTo>
                    <a:pt x="19120" y="6323"/>
                  </a:lnTo>
                  <a:lnTo>
                    <a:pt x="19424" y="2219"/>
                  </a:lnTo>
                  <a:lnTo>
                    <a:pt x="16506" y="274"/>
                  </a:lnTo>
                  <a:lnTo>
                    <a:pt x="12889" y="1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32" name="Google Shape;2932;p20"/>
            <p:cNvSpPr/>
            <p:nvPr/>
          </p:nvSpPr>
          <p:spPr>
            <a:xfrm>
              <a:off x="5631075" y="2722975"/>
              <a:ext cx="47900" cy="73725"/>
            </a:xfrm>
            <a:custGeom>
              <a:rect b="b" l="l" r="r" t="t"/>
              <a:pathLst>
                <a:path extrusionOk="0" h="2949" w="1916">
                  <a:moveTo>
                    <a:pt x="243" y="0"/>
                  </a:moveTo>
                  <a:lnTo>
                    <a:pt x="0" y="2858"/>
                  </a:lnTo>
                  <a:lnTo>
                    <a:pt x="1733" y="2949"/>
                  </a:lnTo>
                  <a:lnTo>
                    <a:pt x="1915" y="639"/>
                  </a:lnTo>
                  <a:lnTo>
                    <a:pt x="243" y="0"/>
                  </a:ln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33" name="Google Shape;2933;p20"/>
            <p:cNvSpPr/>
            <p:nvPr/>
          </p:nvSpPr>
          <p:spPr>
            <a:xfrm>
              <a:off x="5759500" y="2760975"/>
              <a:ext cx="21300" cy="44850"/>
            </a:xfrm>
            <a:custGeom>
              <a:rect b="b" l="l" r="r" t="t"/>
              <a:pathLst>
                <a:path extrusionOk="0" h="1794" w="852">
                  <a:moveTo>
                    <a:pt x="122" y="0"/>
                  </a:moveTo>
                  <a:lnTo>
                    <a:pt x="0" y="1733"/>
                  </a:lnTo>
                  <a:lnTo>
                    <a:pt x="699" y="1794"/>
                  </a:lnTo>
                  <a:lnTo>
                    <a:pt x="851" y="31"/>
                  </a:lnTo>
                  <a:lnTo>
                    <a:pt x="122" y="0"/>
                  </a:ln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34" name="Google Shape;2934;p20"/>
            <p:cNvSpPr/>
            <p:nvPr/>
          </p:nvSpPr>
          <p:spPr>
            <a:xfrm>
              <a:off x="6030025" y="2690300"/>
              <a:ext cx="72975" cy="72225"/>
            </a:xfrm>
            <a:custGeom>
              <a:rect b="b" l="l" r="r" t="t"/>
              <a:pathLst>
                <a:path extrusionOk="0" h="2889" w="2919">
                  <a:moveTo>
                    <a:pt x="91" y="0"/>
                  </a:moveTo>
                  <a:lnTo>
                    <a:pt x="0" y="1307"/>
                  </a:lnTo>
                  <a:lnTo>
                    <a:pt x="2796" y="2888"/>
                  </a:lnTo>
                  <a:lnTo>
                    <a:pt x="2918" y="1763"/>
                  </a:lnTo>
                  <a:lnTo>
                    <a:pt x="91" y="0"/>
                  </a:ln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35" name="Google Shape;2935;p20"/>
            <p:cNvSpPr/>
            <p:nvPr/>
          </p:nvSpPr>
          <p:spPr>
            <a:xfrm>
              <a:off x="6027725" y="2732100"/>
              <a:ext cx="72225" cy="72200"/>
            </a:xfrm>
            <a:custGeom>
              <a:rect b="b" l="l" r="r" t="t"/>
              <a:pathLst>
                <a:path extrusionOk="0" h="2888" w="2889">
                  <a:moveTo>
                    <a:pt x="92" y="0"/>
                  </a:moveTo>
                  <a:lnTo>
                    <a:pt x="1" y="1611"/>
                  </a:lnTo>
                  <a:lnTo>
                    <a:pt x="2767" y="2888"/>
                  </a:lnTo>
                  <a:lnTo>
                    <a:pt x="2888" y="1520"/>
                  </a:lnTo>
                  <a:lnTo>
                    <a:pt x="92" y="0"/>
                  </a:ln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36" name="Google Shape;2936;p20"/>
            <p:cNvSpPr/>
            <p:nvPr/>
          </p:nvSpPr>
          <p:spPr>
            <a:xfrm>
              <a:off x="6024700" y="2777675"/>
              <a:ext cx="70700" cy="51700"/>
            </a:xfrm>
            <a:custGeom>
              <a:rect b="b" l="l" r="r" t="t"/>
              <a:pathLst>
                <a:path extrusionOk="0" h="2068" w="2828">
                  <a:moveTo>
                    <a:pt x="31" y="1"/>
                  </a:moveTo>
                  <a:lnTo>
                    <a:pt x="0" y="822"/>
                  </a:lnTo>
                  <a:lnTo>
                    <a:pt x="2766" y="2068"/>
                  </a:lnTo>
                  <a:lnTo>
                    <a:pt x="2827" y="1308"/>
                  </a:lnTo>
                  <a:lnTo>
                    <a:pt x="31" y="1"/>
                  </a:ln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37" name="Google Shape;2937;p20"/>
            <p:cNvSpPr/>
            <p:nvPr/>
          </p:nvSpPr>
          <p:spPr>
            <a:xfrm>
              <a:off x="6250375" y="2790600"/>
              <a:ext cx="47150" cy="53225"/>
            </a:xfrm>
            <a:custGeom>
              <a:rect b="b" l="l" r="r" t="t"/>
              <a:pathLst>
                <a:path extrusionOk="0" h="2129" w="1886">
                  <a:moveTo>
                    <a:pt x="153" y="1"/>
                  </a:moveTo>
                  <a:lnTo>
                    <a:pt x="1" y="2007"/>
                  </a:lnTo>
                  <a:lnTo>
                    <a:pt x="1733" y="2128"/>
                  </a:lnTo>
                  <a:lnTo>
                    <a:pt x="1885" y="122"/>
                  </a:lnTo>
                  <a:lnTo>
                    <a:pt x="153" y="1"/>
                  </a:ln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38" name="Google Shape;2938;p20"/>
            <p:cNvSpPr/>
            <p:nvPr/>
          </p:nvSpPr>
          <p:spPr>
            <a:xfrm>
              <a:off x="6228350" y="2789075"/>
              <a:ext cx="23575" cy="51700"/>
            </a:xfrm>
            <a:custGeom>
              <a:rect b="b" l="l" r="r" t="t"/>
              <a:pathLst>
                <a:path extrusionOk="0" h="2068" w="943">
                  <a:moveTo>
                    <a:pt x="152" y="1"/>
                  </a:moveTo>
                  <a:lnTo>
                    <a:pt x="0" y="1977"/>
                  </a:lnTo>
                  <a:lnTo>
                    <a:pt x="791" y="2068"/>
                  </a:lnTo>
                  <a:lnTo>
                    <a:pt x="943" y="62"/>
                  </a:lnTo>
                  <a:lnTo>
                    <a:pt x="791" y="62"/>
                  </a:lnTo>
                  <a:lnTo>
                    <a:pt x="152" y="1"/>
                  </a:ln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39" name="Google Shape;2939;p20"/>
            <p:cNvSpPr/>
            <p:nvPr/>
          </p:nvSpPr>
          <p:spPr>
            <a:xfrm rot="228639">
              <a:off x="5642333" y="2158343"/>
              <a:ext cx="1243174" cy="424006"/>
            </a:xfrm>
            <a:custGeom>
              <a:rect b="b" l="l" r="r" t="t"/>
              <a:pathLst>
                <a:path extrusionOk="0" h="16960" w="63923">
                  <a:moveTo>
                    <a:pt x="62889" y="1"/>
                  </a:moveTo>
                  <a:cubicBezTo>
                    <a:pt x="62839" y="1"/>
                    <a:pt x="62788" y="5"/>
                    <a:pt x="62737" y="15"/>
                  </a:cubicBezTo>
                  <a:cubicBezTo>
                    <a:pt x="53831" y="2173"/>
                    <a:pt x="44925" y="4392"/>
                    <a:pt x="35989" y="6550"/>
                  </a:cubicBezTo>
                  <a:cubicBezTo>
                    <a:pt x="27083" y="8769"/>
                    <a:pt x="18085" y="10927"/>
                    <a:pt x="9180" y="13145"/>
                  </a:cubicBezTo>
                  <a:cubicBezTo>
                    <a:pt x="6414" y="13814"/>
                    <a:pt x="3617" y="14483"/>
                    <a:pt x="851" y="15152"/>
                  </a:cubicBezTo>
                  <a:cubicBezTo>
                    <a:pt x="365" y="15273"/>
                    <a:pt x="0" y="15729"/>
                    <a:pt x="122" y="16215"/>
                  </a:cubicBezTo>
                  <a:cubicBezTo>
                    <a:pt x="203" y="16648"/>
                    <a:pt x="596" y="16960"/>
                    <a:pt x="1024" y="16960"/>
                  </a:cubicBezTo>
                  <a:cubicBezTo>
                    <a:pt x="1077" y="16960"/>
                    <a:pt x="1131" y="16955"/>
                    <a:pt x="1185" y="16945"/>
                  </a:cubicBezTo>
                  <a:cubicBezTo>
                    <a:pt x="10122" y="14726"/>
                    <a:pt x="19058" y="12568"/>
                    <a:pt x="28025" y="10349"/>
                  </a:cubicBezTo>
                  <a:cubicBezTo>
                    <a:pt x="36961" y="8191"/>
                    <a:pt x="45867" y="6003"/>
                    <a:pt x="54803" y="3814"/>
                  </a:cubicBezTo>
                  <a:cubicBezTo>
                    <a:pt x="57570" y="3145"/>
                    <a:pt x="60305" y="2446"/>
                    <a:pt x="63102" y="1808"/>
                  </a:cubicBezTo>
                  <a:cubicBezTo>
                    <a:pt x="63588" y="1686"/>
                    <a:pt x="63922" y="1230"/>
                    <a:pt x="63801" y="744"/>
                  </a:cubicBezTo>
                  <a:cubicBezTo>
                    <a:pt x="63746" y="336"/>
                    <a:pt x="63326" y="1"/>
                    <a:pt x="62889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40" name="Google Shape;2940;p20"/>
            <p:cNvSpPr/>
            <p:nvPr/>
          </p:nvSpPr>
          <p:spPr>
            <a:xfrm>
              <a:off x="5698700" y="2476000"/>
              <a:ext cx="50950" cy="324500"/>
            </a:xfrm>
            <a:custGeom>
              <a:rect b="b" l="l" r="r" t="t"/>
              <a:pathLst>
                <a:path extrusionOk="0" h="12980" w="2038">
                  <a:moveTo>
                    <a:pt x="2037" y="1"/>
                  </a:moveTo>
                  <a:lnTo>
                    <a:pt x="1004" y="274"/>
                  </a:lnTo>
                  <a:cubicBezTo>
                    <a:pt x="882" y="1521"/>
                    <a:pt x="821" y="2797"/>
                    <a:pt x="700" y="4074"/>
                  </a:cubicBezTo>
                  <a:cubicBezTo>
                    <a:pt x="456" y="7022"/>
                    <a:pt x="244" y="9940"/>
                    <a:pt x="1" y="12919"/>
                  </a:cubicBezTo>
                  <a:lnTo>
                    <a:pt x="1034" y="12980"/>
                  </a:lnTo>
                  <a:cubicBezTo>
                    <a:pt x="1368" y="8664"/>
                    <a:pt x="1672" y="4317"/>
                    <a:pt x="203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41" name="Google Shape;2941;p20"/>
            <p:cNvSpPr/>
            <p:nvPr/>
          </p:nvSpPr>
          <p:spPr>
            <a:xfrm>
              <a:off x="5839275" y="2441825"/>
              <a:ext cx="53225" cy="369325"/>
            </a:xfrm>
            <a:custGeom>
              <a:rect b="b" l="l" r="r" t="t"/>
              <a:pathLst>
                <a:path extrusionOk="0" h="14773" w="2129">
                  <a:moveTo>
                    <a:pt x="2128" y="0"/>
                  </a:moveTo>
                  <a:lnTo>
                    <a:pt x="1125" y="213"/>
                  </a:lnTo>
                  <a:cubicBezTo>
                    <a:pt x="973" y="2097"/>
                    <a:pt x="852" y="3952"/>
                    <a:pt x="700" y="5836"/>
                  </a:cubicBezTo>
                  <a:cubicBezTo>
                    <a:pt x="457" y="8815"/>
                    <a:pt x="244" y="11733"/>
                    <a:pt x="1" y="14712"/>
                  </a:cubicBezTo>
                  <a:lnTo>
                    <a:pt x="1034" y="14772"/>
                  </a:lnTo>
                  <a:cubicBezTo>
                    <a:pt x="1429" y="9848"/>
                    <a:pt x="1794" y="4924"/>
                    <a:pt x="212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42" name="Google Shape;2942;p20"/>
            <p:cNvSpPr/>
            <p:nvPr/>
          </p:nvSpPr>
          <p:spPr>
            <a:xfrm>
              <a:off x="6119675" y="2373425"/>
              <a:ext cx="60825" cy="459750"/>
            </a:xfrm>
            <a:custGeom>
              <a:rect b="b" l="l" r="r" t="t"/>
              <a:pathLst>
                <a:path extrusionOk="0" h="18390" w="2433">
                  <a:moveTo>
                    <a:pt x="2432" y="1"/>
                  </a:moveTo>
                  <a:lnTo>
                    <a:pt x="1369" y="213"/>
                  </a:lnTo>
                  <a:lnTo>
                    <a:pt x="700" y="9454"/>
                  </a:lnTo>
                  <a:cubicBezTo>
                    <a:pt x="457" y="12432"/>
                    <a:pt x="214" y="15350"/>
                    <a:pt x="1" y="18299"/>
                  </a:cubicBezTo>
                  <a:lnTo>
                    <a:pt x="1034" y="18390"/>
                  </a:lnTo>
                  <a:cubicBezTo>
                    <a:pt x="1490" y="12280"/>
                    <a:pt x="1946" y="6110"/>
                    <a:pt x="2432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43" name="Google Shape;2943;p20"/>
            <p:cNvSpPr/>
            <p:nvPr/>
          </p:nvSpPr>
          <p:spPr>
            <a:xfrm>
              <a:off x="6259500" y="2339225"/>
              <a:ext cx="63850" cy="504600"/>
            </a:xfrm>
            <a:custGeom>
              <a:rect b="b" l="l" r="r" t="t"/>
              <a:pathLst>
                <a:path extrusionOk="0" h="20184" w="2554">
                  <a:moveTo>
                    <a:pt x="2554" y="1"/>
                  </a:moveTo>
                  <a:lnTo>
                    <a:pt x="1520" y="213"/>
                  </a:lnTo>
                  <a:cubicBezTo>
                    <a:pt x="1247" y="3922"/>
                    <a:pt x="943" y="7569"/>
                    <a:pt x="669" y="11247"/>
                  </a:cubicBezTo>
                  <a:cubicBezTo>
                    <a:pt x="456" y="14195"/>
                    <a:pt x="213" y="17144"/>
                    <a:pt x="1" y="20092"/>
                  </a:cubicBezTo>
                  <a:lnTo>
                    <a:pt x="1034" y="20183"/>
                  </a:lnTo>
                  <a:cubicBezTo>
                    <a:pt x="1520" y="13436"/>
                    <a:pt x="2037" y="6718"/>
                    <a:pt x="255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44" name="Google Shape;2944;p20"/>
            <p:cNvSpPr/>
            <p:nvPr/>
          </p:nvSpPr>
          <p:spPr>
            <a:xfrm>
              <a:off x="6400075" y="2302750"/>
              <a:ext cx="67650" cy="550200"/>
            </a:xfrm>
            <a:custGeom>
              <a:rect b="b" l="l" r="r" t="t"/>
              <a:pathLst>
                <a:path extrusionOk="0" h="22008" w="2706">
                  <a:moveTo>
                    <a:pt x="2706" y="1"/>
                  </a:moveTo>
                  <a:lnTo>
                    <a:pt x="1642" y="274"/>
                  </a:lnTo>
                  <a:cubicBezTo>
                    <a:pt x="1338" y="4560"/>
                    <a:pt x="973" y="8815"/>
                    <a:pt x="669" y="13071"/>
                  </a:cubicBezTo>
                  <a:cubicBezTo>
                    <a:pt x="457" y="16019"/>
                    <a:pt x="214" y="18968"/>
                    <a:pt x="1" y="21946"/>
                  </a:cubicBezTo>
                  <a:lnTo>
                    <a:pt x="1034" y="22007"/>
                  </a:lnTo>
                  <a:cubicBezTo>
                    <a:pt x="1581" y="14682"/>
                    <a:pt x="2128" y="7356"/>
                    <a:pt x="270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45" name="Google Shape;2945;p20"/>
            <p:cNvSpPr/>
            <p:nvPr/>
          </p:nvSpPr>
          <p:spPr>
            <a:xfrm>
              <a:off x="5968475" y="2403825"/>
              <a:ext cx="79050" cy="429350"/>
            </a:xfrm>
            <a:custGeom>
              <a:rect b="b" l="l" r="r" t="t"/>
              <a:pathLst>
                <a:path extrusionOk="0" h="17174" w="3162">
                  <a:moveTo>
                    <a:pt x="3161" y="0"/>
                  </a:moveTo>
                  <a:lnTo>
                    <a:pt x="1216" y="456"/>
                  </a:lnTo>
                  <a:lnTo>
                    <a:pt x="0" y="17022"/>
                  </a:lnTo>
                  <a:lnTo>
                    <a:pt x="1885" y="17174"/>
                  </a:lnTo>
                  <a:lnTo>
                    <a:pt x="3161" y="0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46" name="Google Shape;2946;p20"/>
            <p:cNvSpPr/>
            <p:nvPr/>
          </p:nvSpPr>
          <p:spPr>
            <a:xfrm>
              <a:off x="6529275" y="2264000"/>
              <a:ext cx="91950" cy="610975"/>
            </a:xfrm>
            <a:custGeom>
              <a:rect b="b" l="l" r="r" t="t"/>
              <a:pathLst>
                <a:path extrusionOk="0" h="24439" w="3678">
                  <a:moveTo>
                    <a:pt x="3678" y="1"/>
                  </a:moveTo>
                  <a:lnTo>
                    <a:pt x="1793" y="456"/>
                  </a:lnTo>
                  <a:lnTo>
                    <a:pt x="0" y="24317"/>
                  </a:lnTo>
                  <a:lnTo>
                    <a:pt x="1854" y="24439"/>
                  </a:lnTo>
                  <a:lnTo>
                    <a:pt x="3678" y="1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47" name="Google Shape;2947;p20"/>
            <p:cNvSpPr/>
            <p:nvPr/>
          </p:nvSpPr>
          <p:spPr>
            <a:xfrm>
              <a:off x="6678950" y="2234375"/>
              <a:ext cx="74500" cy="640600"/>
            </a:xfrm>
            <a:custGeom>
              <a:rect b="b" l="l" r="r" t="t"/>
              <a:pathLst>
                <a:path extrusionOk="0" h="25624" w="2980">
                  <a:moveTo>
                    <a:pt x="2980" y="0"/>
                  </a:moveTo>
                  <a:lnTo>
                    <a:pt x="1946" y="274"/>
                  </a:lnTo>
                  <a:lnTo>
                    <a:pt x="700" y="16687"/>
                  </a:lnTo>
                  <a:cubicBezTo>
                    <a:pt x="457" y="19666"/>
                    <a:pt x="244" y="22584"/>
                    <a:pt x="1" y="25532"/>
                  </a:cubicBezTo>
                  <a:lnTo>
                    <a:pt x="1034" y="25624"/>
                  </a:lnTo>
                  <a:cubicBezTo>
                    <a:pt x="1642" y="17721"/>
                    <a:pt x="2220" y="9818"/>
                    <a:pt x="2828" y="1885"/>
                  </a:cubicBezTo>
                  <a:cubicBezTo>
                    <a:pt x="2858" y="1277"/>
                    <a:pt x="2889" y="608"/>
                    <a:pt x="298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48" name="Google Shape;2948;p20"/>
            <p:cNvSpPr/>
            <p:nvPr/>
          </p:nvSpPr>
          <p:spPr>
            <a:xfrm>
              <a:off x="6819550" y="2200175"/>
              <a:ext cx="77525" cy="685450"/>
            </a:xfrm>
            <a:custGeom>
              <a:rect b="b" l="l" r="r" t="t"/>
              <a:pathLst>
                <a:path extrusionOk="0" h="27418" w="3101">
                  <a:moveTo>
                    <a:pt x="3101" y="0"/>
                  </a:moveTo>
                  <a:lnTo>
                    <a:pt x="2067" y="243"/>
                  </a:lnTo>
                  <a:lnTo>
                    <a:pt x="699" y="18481"/>
                  </a:lnTo>
                  <a:cubicBezTo>
                    <a:pt x="456" y="21429"/>
                    <a:pt x="243" y="24378"/>
                    <a:pt x="0" y="27326"/>
                  </a:cubicBezTo>
                  <a:lnTo>
                    <a:pt x="1034" y="27417"/>
                  </a:lnTo>
                  <a:cubicBezTo>
                    <a:pt x="1642" y="19484"/>
                    <a:pt x="2219" y="11611"/>
                    <a:pt x="2827" y="3648"/>
                  </a:cubicBezTo>
                  <a:cubicBezTo>
                    <a:pt x="2888" y="2432"/>
                    <a:pt x="3009" y="1216"/>
                    <a:pt x="310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49" name="Google Shape;2949;p20"/>
            <p:cNvSpPr/>
            <p:nvPr/>
          </p:nvSpPr>
          <p:spPr>
            <a:xfrm>
              <a:off x="6419075" y="2811125"/>
              <a:ext cx="9150" cy="6850"/>
            </a:xfrm>
            <a:custGeom>
              <a:rect b="b" l="l" r="r" t="t"/>
              <a:pathLst>
                <a:path extrusionOk="0" h="274" w="366">
                  <a:moveTo>
                    <a:pt x="183" y="0"/>
                  </a:moveTo>
                  <a:cubicBezTo>
                    <a:pt x="1" y="0"/>
                    <a:pt x="1" y="274"/>
                    <a:pt x="183" y="274"/>
                  </a:cubicBezTo>
                  <a:cubicBezTo>
                    <a:pt x="365" y="274"/>
                    <a:pt x="365" y="0"/>
                    <a:pt x="183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50" name="Google Shape;2950;p20"/>
            <p:cNvSpPr/>
            <p:nvPr/>
          </p:nvSpPr>
          <p:spPr>
            <a:xfrm>
              <a:off x="6490500" y="2574800"/>
              <a:ext cx="364775" cy="310825"/>
            </a:xfrm>
            <a:custGeom>
              <a:rect b="b" l="l" r="r" t="t"/>
              <a:pathLst>
                <a:path extrusionOk="0" h="12433" w="14591">
                  <a:moveTo>
                    <a:pt x="12554" y="0"/>
                  </a:moveTo>
                  <a:cubicBezTo>
                    <a:pt x="12615" y="1186"/>
                    <a:pt x="12220" y="2706"/>
                    <a:pt x="13223" y="3617"/>
                  </a:cubicBezTo>
                  <a:cubicBezTo>
                    <a:pt x="12311" y="2918"/>
                    <a:pt x="11490" y="3192"/>
                    <a:pt x="10487" y="2858"/>
                  </a:cubicBezTo>
                  <a:lnTo>
                    <a:pt x="10487" y="2858"/>
                  </a:lnTo>
                  <a:cubicBezTo>
                    <a:pt x="10548" y="3617"/>
                    <a:pt x="12493" y="4924"/>
                    <a:pt x="13314" y="4924"/>
                  </a:cubicBezTo>
                  <a:cubicBezTo>
                    <a:pt x="12767" y="5806"/>
                    <a:pt x="13375" y="6414"/>
                    <a:pt x="13223" y="7295"/>
                  </a:cubicBezTo>
                  <a:cubicBezTo>
                    <a:pt x="13024" y="7130"/>
                    <a:pt x="12777" y="7048"/>
                    <a:pt x="12534" y="7048"/>
                  </a:cubicBezTo>
                  <a:cubicBezTo>
                    <a:pt x="12109" y="7048"/>
                    <a:pt x="11698" y="7298"/>
                    <a:pt x="11582" y="7782"/>
                  </a:cubicBezTo>
                  <a:cubicBezTo>
                    <a:pt x="11808" y="7683"/>
                    <a:pt x="12053" y="7636"/>
                    <a:pt x="12297" y="7636"/>
                  </a:cubicBezTo>
                  <a:cubicBezTo>
                    <a:pt x="12578" y="7636"/>
                    <a:pt x="12857" y="7698"/>
                    <a:pt x="13101" y="7812"/>
                  </a:cubicBezTo>
                  <a:cubicBezTo>
                    <a:pt x="12098" y="8238"/>
                    <a:pt x="11308" y="9301"/>
                    <a:pt x="11399" y="10396"/>
                  </a:cubicBezTo>
                  <a:cubicBezTo>
                    <a:pt x="11186" y="10289"/>
                    <a:pt x="10966" y="10244"/>
                    <a:pt x="10742" y="10244"/>
                  </a:cubicBezTo>
                  <a:cubicBezTo>
                    <a:pt x="10518" y="10244"/>
                    <a:pt x="10290" y="10289"/>
                    <a:pt x="10062" y="10365"/>
                  </a:cubicBezTo>
                  <a:cubicBezTo>
                    <a:pt x="9910" y="9636"/>
                    <a:pt x="9606" y="8997"/>
                    <a:pt x="8907" y="8815"/>
                  </a:cubicBezTo>
                  <a:cubicBezTo>
                    <a:pt x="9727" y="8511"/>
                    <a:pt x="10974" y="8390"/>
                    <a:pt x="11582" y="7903"/>
                  </a:cubicBezTo>
                  <a:cubicBezTo>
                    <a:pt x="11030" y="7637"/>
                    <a:pt x="10657" y="7478"/>
                    <a:pt x="10232" y="7478"/>
                  </a:cubicBezTo>
                  <a:cubicBezTo>
                    <a:pt x="9977" y="7478"/>
                    <a:pt x="9704" y="7535"/>
                    <a:pt x="9363" y="7660"/>
                  </a:cubicBezTo>
                  <a:cubicBezTo>
                    <a:pt x="10062" y="7022"/>
                    <a:pt x="10579" y="6383"/>
                    <a:pt x="11308" y="5806"/>
                  </a:cubicBezTo>
                  <a:lnTo>
                    <a:pt x="11308" y="5806"/>
                  </a:lnTo>
                  <a:cubicBezTo>
                    <a:pt x="10183" y="6231"/>
                    <a:pt x="9363" y="6414"/>
                    <a:pt x="8755" y="7478"/>
                  </a:cubicBezTo>
                  <a:cubicBezTo>
                    <a:pt x="8664" y="7417"/>
                    <a:pt x="8147" y="7204"/>
                    <a:pt x="8086" y="7143"/>
                  </a:cubicBezTo>
                  <a:cubicBezTo>
                    <a:pt x="8694" y="6353"/>
                    <a:pt x="8998" y="5897"/>
                    <a:pt x="9028" y="4864"/>
                  </a:cubicBezTo>
                  <a:lnTo>
                    <a:pt x="9028" y="4864"/>
                  </a:lnTo>
                  <a:cubicBezTo>
                    <a:pt x="8360" y="5350"/>
                    <a:pt x="7782" y="5958"/>
                    <a:pt x="7782" y="6839"/>
                  </a:cubicBezTo>
                  <a:cubicBezTo>
                    <a:pt x="7630" y="6353"/>
                    <a:pt x="7326" y="5684"/>
                    <a:pt x="6779" y="5441"/>
                  </a:cubicBezTo>
                  <a:cubicBezTo>
                    <a:pt x="6596" y="5330"/>
                    <a:pt x="6423" y="5293"/>
                    <a:pt x="6255" y="5293"/>
                  </a:cubicBezTo>
                  <a:cubicBezTo>
                    <a:pt x="5943" y="5293"/>
                    <a:pt x="5650" y="5420"/>
                    <a:pt x="5344" y="5420"/>
                  </a:cubicBezTo>
                  <a:cubicBezTo>
                    <a:pt x="5189" y="5420"/>
                    <a:pt x="5030" y="5387"/>
                    <a:pt x="4864" y="5289"/>
                  </a:cubicBezTo>
                  <a:lnTo>
                    <a:pt x="4864" y="5289"/>
                  </a:lnTo>
                  <a:cubicBezTo>
                    <a:pt x="4919" y="5973"/>
                    <a:pt x="5564" y="6558"/>
                    <a:pt x="6246" y="6558"/>
                  </a:cubicBezTo>
                  <a:cubicBezTo>
                    <a:pt x="6322" y="6558"/>
                    <a:pt x="6399" y="6551"/>
                    <a:pt x="6475" y="6535"/>
                  </a:cubicBezTo>
                  <a:lnTo>
                    <a:pt x="6475" y="6535"/>
                  </a:lnTo>
                  <a:cubicBezTo>
                    <a:pt x="6262" y="6961"/>
                    <a:pt x="6293" y="7356"/>
                    <a:pt x="6536" y="7630"/>
                  </a:cubicBezTo>
                  <a:cubicBezTo>
                    <a:pt x="6019" y="7812"/>
                    <a:pt x="5563" y="8238"/>
                    <a:pt x="5533" y="8815"/>
                  </a:cubicBezTo>
                  <a:cubicBezTo>
                    <a:pt x="4969" y="7857"/>
                    <a:pt x="4562" y="6820"/>
                    <a:pt x="3463" y="6820"/>
                  </a:cubicBezTo>
                  <a:cubicBezTo>
                    <a:pt x="3378" y="6820"/>
                    <a:pt x="3287" y="6826"/>
                    <a:pt x="3192" y="6839"/>
                  </a:cubicBezTo>
                  <a:cubicBezTo>
                    <a:pt x="2223" y="6989"/>
                    <a:pt x="1538" y="8053"/>
                    <a:pt x="639" y="8053"/>
                  </a:cubicBezTo>
                  <a:cubicBezTo>
                    <a:pt x="438" y="8053"/>
                    <a:pt x="228" y="8000"/>
                    <a:pt x="1" y="7873"/>
                  </a:cubicBezTo>
                  <a:lnTo>
                    <a:pt x="1" y="7873"/>
                  </a:lnTo>
                  <a:cubicBezTo>
                    <a:pt x="487" y="8724"/>
                    <a:pt x="1429" y="8967"/>
                    <a:pt x="2341" y="8997"/>
                  </a:cubicBezTo>
                  <a:cubicBezTo>
                    <a:pt x="3436" y="8997"/>
                    <a:pt x="3740" y="9028"/>
                    <a:pt x="4712" y="9879"/>
                  </a:cubicBezTo>
                  <a:cubicBezTo>
                    <a:pt x="3344" y="10213"/>
                    <a:pt x="2493" y="10365"/>
                    <a:pt x="1673" y="11520"/>
                  </a:cubicBezTo>
                  <a:lnTo>
                    <a:pt x="13709" y="12432"/>
                  </a:lnTo>
                  <a:lnTo>
                    <a:pt x="14591" y="973"/>
                  </a:lnTo>
                  <a:lnTo>
                    <a:pt x="14591" y="973"/>
                  </a:lnTo>
                  <a:cubicBezTo>
                    <a:pt x="14074" y="1368"/>
                    <a:pt x="13709" y="1824"/>
                    <a:pt x="13861" y="2462"/>
                  </a:cubicBezTo>
                  <a:cubicBezTo>
                    <a:pt x="13618" y="1642"/>
                    <a:pt x="12949" y="882"/>
                    <a:pt x="12554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51" name="Google Shape;2951;p20"/>
            <p:cNvSpPr/>
            <p:nvPr/>
          </p:nvSpPr>
          <p:spPr>
            <a:xfrm>
              <a:off x="6452525" y="2799725"/>
              <a:ext cx="182200" cy="41075"/>
            </a:xfrm>
            <a:custGeom>
              <a:rect b="b" l="l" r="r" t="t"/>
              <a:pathLst>
                <a:path extrusionOk="0" h="1643" w="7288">
                  <a:moveTo>
                    <a:pt x="61" y="0"/>
                  </a:moveTo>
                  <a:cubicBezTo>
                    <a:pt x="30" y="31"/>
                    <a:pt x="0" y="122"/>
                    <a:pt x="30" y="152"/>
                  </a:cubicBezTo>
                  <a:cubicBezTo>
                    <a:pt x="243" y="304"/>
                    <a:pt x="395" y="578"/>
                    <a:pt x="608" y="760"/>
                  </a:cubicBezTo>
                  <a:cubicBezTo>
                    <a:pt x="760" y="943"/>
                    <a:pt x="1003" y="1155"/>
                    <a:pt x="1246" y="1307"/>
                  </a:cubicBezTo>
                  <a:cubicBezTo>
                    <a:pt x="1612" y="1480"/>
                    <a:pt x="2055" y="1560"/>
                    <a:pt x="2476" y="1560"/>
                  </a:cubicBezTo>
                  <a:cubicBezTo>
                    <a:pt x="2650" y="1560"/>
                    <a:pt x="2819" y="1547"/>
                    <a:pt x="2979" y="1520"/>
                  </a:cubicBezTo>
                  <a:cubicBezTo>
                    <a:pt x="3648" y="1459"/>
                    <a:pt x="4195" y="1095"/>
                    <a:pt x="4863" y="1095"/>
                  </a:cubicBezTo>
                  <a:cubicBezTo>
                    <a:pt x="5532" y="1155"/>
                    <a:pt x="6110" y="1551"/>
                    <a:pt x="6748" y="1642"/>
                  </a:cubicBezTo>
                  <a:cubicBezTo>
                    <a:pt x="6758" y="1643"/>
                    <a:pt x="6767" y="1643"/>
                    <a:pt x="6777" y="1643"/>
                  </a:cubicBezTo>
                  <a:cubicBezTo>
                    <a:pt x="7179" y="1643"/>
                    <a:pt x="7288" y="1030"/>
                    <a:pt x="6991" y="852"/>
                  </a:cubicBezTo>
                  <a:cubicBezTo>
                    <a:pt x="6718" y="700"/>
                    <a:pt x="6383" y="608"/>
                    <a:pt x="6110" y="487"/>
                  </a:cubicBezTo>
                  <a:cubicBezTo>
                    <a:pt x="5806" y="396"/>
                    <a:pt x="5471" y="304"/>
                    <a:pt x="5167" y="274"/>
                  </a:cubicBezTo>
                  <a:cubicBezTo>
                    <a:pt x="5061" y="260"/>
                    <a:pt x="4957" y="254"/>
                    <a:pt x="4854" y="254"/>
                  </a:cubicBezTo>
                  <a:cubicBezTo>
                    <a:pt x="4283" y="254"/>
                    <a:pt x="3763" y="444"/>
                    <a:pt x="3222" y="548"/>
                  </a:cubicBezTo>
                  <a:cubicBezTo>
                    <a:pt x="3064" y="565"/>
                    <a:pt x="2896" y="583"/>
                    <a:pt x="2724" y="583"/>
                  </a:cubicBezTo>
                  <a:cubicBezTo>
                    <a:pt x="2597" y="583"/>
                    <a:pt x="2469" y="573"/>
                    <a:pt x="2341" y="548"/>
                  </a:cubicBezTo>
                  <a:cubicBezTo>
                    <a:pt x="2067" y="456"/>
                    <a:pt x="1885" y="335"/>
                    <a:pt x="1611" y="244"/>
                  </a:cubicBezTo>
                  <a:cubicBezTo>
                    <a:pt x="1094" y="31"/>
                    <a:pt x="608" y="61"/>
                    <a:pt x="61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52" name="Google Shape;2952;p20"/>
            <p:cNvSpPr/>
            <p:nvPr/>
          </p:nvSpPr>
          <p:spPr>
            <a:xfrm>
              <a:off x="6764075" y="2442775"/>
              <a:ext cx="81325" cy="215125"/>
            </a:xfrm>
            <a:custGeom>
              <a:rect b="b" l="l" r="r" t="t"/>
              <a:pathLst>
                <a:path extrusionOk="0" h="8605" w="3253">
                  <a:moveTo>
                    <a:pt x="12" y="0"/>
                  </a:moveTo>
                  <a:cubicBezTo>
                    <a:pt x="8" y="0"/>
                    <a:pt x="0" y="8"/>
                    <a:pt x="0" y="23"/>
                  </a:cubicBezTo>
                  <a:cubicBezTo>
                    <a:pt x="16" y="8"/>
                    <a:pt x="16" y="0"/>
                    <a:pt x="12" y="0"/>
                  </a:cubicBezTo>
                  <a:close/>
                  <a:moveTo>
                    <a:pt x="0" y="23"/>
                  </a:moveTo>
                  <a:lnTo>
                    <a:pt x="0" y="23"/>
                  </a:lnTo>
                  <a:cubicBezTo>
                    <a:pt x="1277" y="2759"/>
                    <a:pt x="2310" y="5585"/>
                    <a:pt x="2979" y="8503"/>
                  </a:cubicBezTo>
                  <a:cubicBezTo>
                    <a:pt x="3003" y="8575"/>
                    <a:pt x="3050" y="8604"/>
                    <a:pt x="3099" y="8604"/>
                  </a:cubicBezTo>
                  <a:cubicBezTo>
                    <a:pt x="3174" y="8604"/>
                    <a:pt x="3253" y="8535"/>
                    <a:pt x="3253" y="8442"/>
                  </a:cubicBezTo>
                  <a:cubicBezTo>
                    <a:pt x="2827" y="5433"/>
                    <a:pt x="1399" y="2667"/>
                    <a:pt x="0" y="23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53" name="Google Shape;2953;p20"/>
            <p:cNvSpPr/>
            <p:nvPr/>
          </p:nvSpPr>
          <p:spPr>
            <a:xfrm>
              <a:off x="6802825" y="2482850"/>
              <a:ext cx="50175" cy="167875"/>
            </a:xfrm>
            <a:custGeom>
              <a:rect b="b" l="l" r="r" t="t"/>
              <a:pathLst>
                <a:path extrusionOk="0" h="6715" w="2007">
                  <a:moveTo>
                    <a:pt x="0" y="0"/>
                  </a:moveTo>
                  <a:lnTo>
                    <a:pt x="0" y="0"/>
                  </a:lnTo>
                  <a:cubicBezTo>
                    <a:pt x="943" y="2067"/>
                    <a:pt x="1368" y="4347"/>
                    <a:pt x="1794" y="6627"/>
                  </a:cubicBezTo>
                  <a:cubicBezTo>
                    <a:pt x="1808" y="6684"/>
                    <a:pt x="1856" y="6714"/>
                    <a:pt x="1903" y="6714"/>
                  </a:cubicBezTo>
                  <a:cubicBezTo>
                    <a:pt x="1956" y="6714"/>
                    <a:pt x="2007" y="6677"/>
                    <a:pt x="2007" y="6596"/>
                  </a:cubicBezTo>
                  <a:cubicBezTo>
                    <a:pt x="1733" y="4286"/>
                    <a:pt x="1064" y="2067"/>
                    <a:pt x="0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54" name="Google Shape;2954;p20"/>
            <p:cNvSpPr/>
            <p:nvPr/>
          </p:nvSpPr>
          <p:spPr>
            <a:xfrm>
              <a:off x="6741275" y="2514425"/>
              <a:ext cx="62100" cy="33125"/>
            </a:xfrm>
            <a:custGeom>
              <a:rect b="b" l="l" r="r" t="t"/>
              <a:pathLst>
                <a:path extrusionOk="0" h="1325" w="2484">
                  <a:moveTo>
                    <a:pt x="1915" y="622"/>
                  </a:moveTo>
                  <a:lnTo>
                    <a:pt x="1915" y="622"/>
                  </a:lnTo>
                  <a:cubicBezTo>
                    <a:pt x="1947" y="638"/>
                    <a:pt x="1963" y="654"/>
                    <a:pt x="1974" y="675"/>
                  </a:cubicBezTo>
                  <a:lnTo>
                    <a:pt x="1974" y="675"/>
                  </a:lnTo>
                  <a:cubicBezTo>
                    <a:pt x="1954" y="658"/>
                    <a:pt x="1934" y="641"/>
                    <a:pt x="1915" y="622"/>
                  </a:cubicBezTo>
                  <a:close/>
                  <a:moveTo>
                    <a:pt x="1307" y="1057"/>
                  </a:moveTo>
                  <a:lnTo>
                    <a:pt x="1307" y="1057"/>
                  </a:lnTo>
                  <a:cubicBezTo>
                    <a:pt x="1317" y="1060"/>
                    <a:pt x="1321" y="1061"/>
                    <a:pt x="1322" y="1061"/>
                  </a:cubicBezTo>
                  <a:cubicBezTo>
                    <a:pt x="1323" y="1061"/>
                    <a:pt x="1317" y="1059"/>
                    <a:pt x="1307" y="1057"/>
                  </a:cubicBezTo>
                  <a:close/>
                  <a:moveTo>
                    <a:pt x="221" y="1"/>
                  </a:moveTo>
                  <a:cubicBezTo>
                    <a:pt x="196" y="1"/>
                    <a:pt x="173" y="4"/>
                    <a:pt x="152" y="14"/>
                  </a:cubicBezTo>
                  <a:cubicBezTo>
                    <a:pt x="31" y="14"/>
                    <a:pt x="0" y="105"/>
                    <a:pt x="31" y="136"/>
                  </a:cubicBezTo>
                  <a:cubicBezTo>
                    <a:pt x="61" y="196"/>
                    <a:pt x="152" y="257"/>
                    <a:pt x="183" y="288"/>
                  </a:cubicBezTo>
                  <a:cubicBezTo>
                    <a:pt x="213" y="348"/>
                    <a:pt x="244" y="409"/>
                    <a:pt x="335" y="470"/>
                  </a:cubicBezTo>
                  <a:cubicBezTo>
                    <a:pt x="456" y="592"/>
                    <a:pt x="608" y="713"/>
                    <a:pt x="760" y="774"/>
                  </a:cubicBezTo>
                  <a:cubicBezTo>
                    <a:pt x="912" y="896"/>
                    <a:pt x="1064" y="956"/>
                    <a:pt x="1216" y="1048"/>
                  </a:cubicBezTo>
                  <a:cubicBezTo>
                    <a:pt x="1255" y="1048"/>
                    <a:pt x="1289" y="1053"/>
                    <a:pt x="1307" y="1057"/>
                  </a:cubicBezTo>
                  <a:lnTo>
                    <a:pt x="1307" y="1057"/>
                  </a:lnTo>
                  <a:cubicBezTo>
                    <a:pt x="1300" y="1055"/>
                    <a:pt x="1290" y="1052"/>
                    <a:pt x="1277" y="1048"/>
                  </a:cubicBezTo>
                  <a:lnTo>
                    <a:pt x="1307" y="1048"/>
                  </a:lnTo>
                  <a:cubicBezTo>
                    <a:pt x="1368" y="1048"/>
                    <a:pt x="1399" y="1078"/>
                    <a:pt x="1429" y="1078"/>
                  </a:cubicBezTo>
                  <a:cubicBezTo>
                    <a:pt x="1513" y="1099"/>
                    <a:pt x="1597" y="1134"/>
                    <a:pt x="1671" y="1134"/>
                  </a:cubicBezTo>
                  <a:cubicBezTo>
                    <a:pt x="1678" y="1134"/>
                    <a:pt x="1685" y="1134"/>
                    <a:pt x="1691" y="1133"/>
                  </a:cubicBezTo>
                  <a:lnTo>
                    <a:pt x="1691" y="1133"/>
                  </a:lnTo>
                  <a:cubicBezTo>
                    <a:pt x="1865" y="1192"/>
                    <a:pt x="2004" y="1268"/>
                    <a:pt x="2189" y="1321"/>
                  </a:cubicBezTo>
                  <a:cubicBezTo>
                    <a:pt x="2203" y="1323"/>
                    <a:pt x="2216" y="1324"/>
                    <a:pt x="2229" y="1324"/>
                  </a:cubicBezTo>
                  <a:cubicBezTo>
                    <a:pt x="2388" y="1324"/>
                    <a:pt x="2484" y="1158"/>
                    <a:pt x="2371" y="1017"/>
                  </a:cubicBezTo>
                  <a:cubicBezTo>
                    <a:pt x="2294" y="863"/>
                    <a:pt x="2131" y="796"/>
                    <a:pt x="1991" y="688"/>
                  </a:cubicBezTo>
                  <a:lnTo>
                    <a:pt x="1991" y="688"/>
                  </a:lnTo>
                  <a:cubicBezTo>
                    <a:pt x="1951" y="582"/>
                    <a:pt x="1868" y="549"/>
                    <a:pt x="1763" y="470"/>
                  </a:cubicBezTo>
                  <a:cubicBezTo>
                    <a:pt x="1733" y="440"/>
                    <a:pt x="1703" y="409"/>
                    <a:pt x="1672" y="409"/>
                  </a:cubicBezTo>
                  <a:cubicBezTo>
                    <a:pt x="1672" y="409"/>
                    <a:pt x="1611" y="409"/>
                    <a:pt x="1611" y="348"/>
                  </a:cubicBezTo>
                  <a:lnTo>
                    <a:pt x="1611" y="348"/>
                  </a:lnTo>
                  <a:cubicBezTo>
                    <a:pt x="1611" y="348"/>
                    <a:pt x="1611" y="348"/>
                    <a:pt x="1611" y="348"/>
                  </a:cubicBezTo>
                  <a:cubicBezTo>
                    <a:pt x="1551" y="288"/>
                    <a:pt x="1429" y="257"/>
                    <a:pt x="1307" y="196"/>
                  </a:cubicBezTo>
                  <a:cubicBezTo>
                    <a:pt x="1247" y="166"/>
                    <a:pt x="1155" y="166"/>
                    <a:pt x="1095" y="136"/>
                  </a:cubicBezTo>
                  <a:cubicBezTo>
                    <a:pt x="943" y="105"/>
                    <a:pt x="760" y="14"/>
                    <a:pt x="608" y="14"/>
                  </a:cubicBezTo>
                  <a:lnTo>
                    <a:pt x="365" y="14"/>
                  </a:lnTo>
                  <a:cubicBezTo>
                    <a:pt x="325" y="14"/>
                    <a:pt x="271" y="1"/>
                    <a:pt x="221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55" name="Google Shape;2955;p20"/>
            <p:cNvSpPr/>
            <p:nvPr/>
          </p:nvSpPr>
          <p:spPr>
            <a:xfrm>
              <a:off x="6760275" y="2561125"/>
              <a:ext cx="45625" cy="14025"/>
            </a:xfrm>
            <a:custGeom>
              <a:rect b="b" l="l" r="r" t="t"/>
              <a:pathLst>
                <a:path extrusionOk="0" h="561" w="1825">
                  <a:moveTo>
                    <a:pt x="1064" y="0"/>
                  </a:moveTo>
                  <a:cubicBezTo>
                    <a:pt x="973" y="0"/>
                    <a:pt x="912" y="61"/>
                    <a:pt x="821" y="61"/>
                  </a:cubicBezTo>
                  <a:cubicBezTo>
                    <a:pt x="669" y="91"/>
                    <a:pt x="517" y="91"/>
                    <a:pt x="395" y="152"/>
                  </a:cubicBezTo>
                  <a:cubicBezTo>
                    <a:pt x="304" y="243"/>
                    <a:pt x="183" y="274"/>
                    <a:pt x="61" y="365"/>
                  </a:cubicBezTo>
                  <a:cubicBezTo>
                    <a:pt x="0" y="395"/>
                    <a:pt x="31" y="456"/>
                    <a:pt x="92" y="517"/>
                  </a:cubicBezTo>
                  <a:cubicBezTo>
                    <a:pt x="213" y="547"/>
                    <a:pt x="335" y="547"/>
                    <a:pt x="456" y="547"/>
                  </a:cubicBezTo>
                  <a:cubicBezTo>
                    <a:pt x="507" y="557"/>
                    <a:pt x="551" y="561"/>
                    <a:pt x="591" y="561"/>
                  </a:cubicBezTo>
                  <a:cubicBezTo>
                    <a:pt x="672" y="561"/>
                    <a:pt x="740" y="547"/>
                    <a:pt x="821" y="547"/>
                  </a:cubicBezTo>
                  <a:lnTo>
                    <a:pt x="1429" y="547"/>
                  </a:lnTo>
                  <a:cubicBezTo>
                    <a:pt x="1520" y="517"/>
                    <a:pt x="1429" y="517"/>
                    <a:pt x="1520" y="517"/>
                  </a:cubicBezTo>
                  <a:lnTo>
                    <a:pt x="1611" y="517"/>
                  </a:lnTo>
                  <a:cubicBezTo>
                    <a:pt x="1763" y="517"/>
                    <a:pt x="1824" y="304"/>
                    <a:pt x="1702" y="243"/>
                  </a:cubicBezTo>
                  <a:cubicBezTo>
                    <a:pt x="1672" y="213"/>
                    <a:pt x="1581" y="152"/>
                    <a:pt x="1551" y="122"/>
                  </a:cubicBezTo>
                  <a:cubicBezTo>
                    <a:pt x="1459" y="91"/>
                    <a:pt x="1399" y="61"/>
                    <a:pt x="1307" y="61"/>
                  </a:cubicBezTo>
                  <a:cubicBezTo>
                    <a:pt x="1247" y="61"/>
                    <a:pt x="1155" y="0"/>
                    <a:pt x="1064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56" name="Google Shape;2956;p20"/>
            <p:cNvSpPr/>
            <p:nvPr/>
          </p:nvSpPr>
          <p:spPr>
            <a:xfrm>
              <a:off x="6788375" y="2430500"/>
              <a:ext cx="32700" cy="52350"/>
            </a:xfrm>
            <a:custGeom>
              <a:rect b="b" l="l" r="r" t="t"/>
              <a:pathLst>
                <a:path extrusionOk="0" h="2094" w="1308">
                  <a:moveTo>
                    <a:pt x="943" y="1091"/>
                  </a:moveTo>
                  <a:cubicBezTo>
                    <a:pt x="938" y="1097"/>
                    <a:pt x="934" y="1104"/>
                    <a:pt x="930" y="1112"/>
                  </a:cubicBezTo>
                  <a:lnTo>
                    <a:pt x="930" y="1112"/>
                  </a:lnTo>
                  <a:cubicBezTo>
                    <a:pt x="929" y="1109"/>
                    <a:pt x="932" y="1102"/>
                    <a:pt x="943" y="1091"/>
                  </a:cubicBezTo>
                  <a:close/>
                  <a:moveTo>
                    <a:pt x="1209" y="1"/>
                  </a:moveTo>
                  <a:cubicBezTo>
                    <a:pt x="1176" y="1"/>
                    <a:pt x="1136" y="7"/>
                    <a:pt x="1095" y="28"/>
                  </a:cubicBezTo>
                  <a:cubicBezTo>
                    <a:pt x="1034" y="58"/>
                    <a:pt x="1004" y="119"/>
                    <a:pt x="913" y="149"/>
                  </a:cubicBezTo>
                  <a:cubicBezTo>
                    <a:pt x="852" y="210"/>
                    <a:pt x="761" y="301"/>
                    <a:pt x="700" y="332"/>
                  </a:cubicBezTo>
                  <a:lnTo>
                    <a:pt x="639" y="362"/>
                  </a:lnTo>
                  <a:cubicBezTo>
                    <a:pt x="609" y="423"/>
                    <a:pt x="548" y="453"/>
                    <a:pt x="487" y="484"/>
                  </a:cubicBezTo>
                  <a:cubicBezTo>
                    <a:pt x="427" y="575"/>
                    <a:pt x="335" y="666"/>
                    <a:pt x="305" y="757"/>
                  </a:cubicBezTo>
                  <a:cubicBezTo>
                    <a:pt x="183" y="909"/>
                    <a:pt x="123" y="1091"/>
                    <a:pt x="92" y="1274"/>
                  </a:cubicBezTo>
                  <a:cubicBezTo>
                    <a:pt x="31" y="1517"/>
                    <a:pt x="1" y="1791"/>
                    <a:pt x="153" y="1973"/>
                  </a:cubicBezTo>
                  <a:cubicBezTo>
                    <a:pt x="206" y="2043"/>
                    <a:pt x="289" y="2093"/>
                    <a:pt x="374" y="2093"/>
                  </a:cubicBezTo>
                  <a:cubicBezTo>
                    <a:pt x="435" y="2093"/>
                    <a:pt x="497" y="2067"/>
                    <a:pt x="548" y="2003"/>
                  </a:cubicBezTo>
                  <a:lnTo>
                    <a:pt x="623" y="1904"/>
                  </a:lnTo>
                  <a:lnTo>
                    <a:pt x="623" y="1904"/>
                  </a:lnTo>
                  <a:cubicBezTo>
                    <a:pt x="623" y="1906"/>
                    <a:pt x="625" y="1907"/>
                    <a:pt x="627" y="1907"/>
                  </a:cubicBezTo>
                  <a:cubicBezTo>
                    <a:pt x="639" y="1907"/>
                    <a:pt x="666" y="1877"/>
                    <a:pt x="654" y="1877"/>
                  </a:cubicBezTo>
                  <a:cubicBezTo>
                    <a:pt x="651" y="1877"/>
                    <a:pt x="646" y="1878"/>
                    <a:pt x="639" y="1882"/>
                  </a:cubicBezTo>
                  <a:lnTo>
                    <a:pt x="623" y="1904"/>
                  </a:lnTo>
                  <a:lnTo>
                    <a:pt x="623" y="1904"/>
                  </a:lnTo>
                  <a:cubicBezTo>
                    <a:pt x="620" y="1899"/>
                    <a:pt x="623" y="1883"/>
                    <a:pt x="639" y="1851"/>
                  </a:cubicBezTo>
                  <a:cubicBezTo>
                    <a:pt x="700" y="1821"/>
                    <a:pt x="700" y="1821"/>
                    <a:pt x="700" y="1791"/>
                  </a:cubicBezTo>
                  <a:lnTo>
                    <a:pt x="791" y="1547"/>
                  </a:lnTo>
                  <a:cubicBezTo>
                    <a:pt x="852" y="1487"/>
                    <a:pt x="852" y="1426"/>
                    <a:pt x="882" y="1365"/>
                  </a:cubicBezTo>
                  <a:cubicBezTo>
                    <a:pt x="882" y="1365"/>
                    <a:pt x="900" y="1314"/>
                    <a:pt x="895" y="1314"/>
                  </a:cubicBezTo>
                  <a:lnTo>
                    <a:pt x="895" y="1314"/>
                  </a:lnTo>
                  <a:cubicBezTo>
                    <a:pt x="894" y="1314"/>
                    <a:pt x="890" y="1319"/>
                    <a:pt x="882" y="1335"/>
                  </a:cubicBezTo>
                  <a:cubicBezTo>
                    <a:pt x="874" y="1343"/>
                    <a:pt x="871" y="1347"/>
                    <a:pt x="869" y="1347"/>
                  </a:cubicBezTo>
                  <a:cubicBezTo>
                    <a:pt x="866" y="1347"/>
                    <a:pt x="882" y="1318"/>
                    <a:pt x="882" y="1274"/>
                  </a:cubicBezTo>
                  <a:cubicBezTo>
                    <a:pt x="908" y="1224"/>
                    <a:pt x="912" y="1153"/>
                    <a:pt x="930" y="1112"/>
                  </a:cubicBezTo>
                  <a:lnTo>
                    <a:pt x="930" y="1112"/>
                  </a:lnTo>
                  <a:cubicBezTo>
                    <a:pt x="930" y="1114"/>
                    <a:pt x="931" y="1114"/>
                    <a:pt x="932" y="1114"/>
                  </a:cubicBezTo>
                  <a:cubicBezTo>
                    <a:pt x="936" y="1114"/>
                    <a:pt x="943" y="1107"/>
                    <a:pt x="943" y="1091"/>
                  </a:cubicBezTo>
                  <a:lnTo>
                    <a:pt x="943" y="1091"/>
                  </a:lnTo>
                  <a:cubicBezTo>
                    <a:pt x="943" y="1091"/>
                    <a:pt x="943" y="1091"/>
                    <a:pt x="943" y="1091"/>
                  </a:cubicBezTo>
                  <a:cubicBezTo>
                    <a:pt x="943" y="1061"/>
                    <a:pt x="1004" y="1061"/>
                    <a:pt x="1004" y="1031"/>
                  </a:cubicBezTo>
                  <a:cubicBezTo>
                    <a:pt x="1034" y="909"/>
                    <a:pt x="1065" y="818"/>
                    <a:pt x="1095" y="727"/>
                  </a:cubicBezTo>
                  <a:cubicBezTo>
                    <a:pt x="1156" y="635"/>
                    <a:pt x="1156" y="605"/>
                    <a:pt x="1156" y="514"/>
                  </a:cubicBezTo>
                  <a:cubicBezTo>
                    <a:pt x="1156" y="508"/>
                    <a:pt x="1156" y="498"/>
                    <a:pt x="1156" y="484"/>
                  </a:cubicBezTo>
                  <a:cubicBezTo>
                    <a:pt x="1186" y="423"/>
                    <a:pt x="1217" y="332"/>
                    <a:pt x="1217" y="271"/>
                  </a:cubicBezTo>
                  <a:cubicBezTo>
                    <a:pt x="1217" y="180"/>
                    <a:pt x="1247" y="119"/>
                    <a:pt x="1247" y="28"/>
                  </a:cubicBezTo>
                  <a:cubicBezTo>
                    <a:pt x="1308" y="28"/>
                    <a:pt x="1274" y="1"/>
                    <a:pt x="1209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57" name="Google Shape;2957;p20"/>
            <p:cNvSpPr/>
            <p:nvPr/>
          </p:nvSpPr>
          <p:spPr>
            <a:xfrm>
              <a:off x="6806625" y="2459100"/>
              <a:ext cx="34225" cy="49650"/>
            </a:xfrm>
            <a:custGeom>
              <a:rect b="b" l="l" r="r" t="t"/>
              <a:pathLst>
                <a:path extrusionOk="0" h="1986" w="1369">
                  <a:moveTo>
                    <a:pt x="1177" y="0"/>
                  </a:moveTo>
                  <a:cubicBezTo>
                    <a:pt x="1150" y="0"/>
                    <a:pt x="1122" y="11"/>
                    <a:pt x="1095" y="39"/>
                  </a:cubicBezTo>
                  <a:cubicBezTo>
                    <a:pt x="973" y="99"/>
                    <a:pt x="882" y="251"/>
                    <a:pt x="760" y="373"/>
                  </a:cubicBezTo>
                  <a:cubicBezTo>
                    <a:pt x="639" y="525"/>
                    <a:pt x="487" y="647"/>
                    <a:pt x="365" y="799"/>
                  </a:cubicBezTo>
                  <a:cubicBezTo>
                    <a:pt x="183" y="1102"/>
                    <a:pt x="0" y="1467"/>
                    <a:pt x="61" y="1862"/>
                  </a:cubicBezTo>
                  <a:cubicBezTo>
                    <a:pt x="96" y="1948"/>
                    <a:pt x="168" y="1985"/>
                    <a:pt x="236" y="1985"/>
                  </a:cubicBezTo>
                  <a:cubicBezTo>
                    <a:pt x="289" y="1985"/>
                    <a:pt x="339" y="1963"/>
                    <a:pt x="365" y="1923"/>
                  </a:cubicBezTo>
                  <a:lnTo>
                    <a:pt x="487" y="1802"/>
                  </a:lnTo>
                  <a:cubicBezTo>
                    <a:pt x="517" y="1771"/>
                    <a:pt x="517" y="1771"/>
                    <a:pt x="517" y="1741"/>
                  </a:cubicBezTo>
                  <a:cubicBezTo>
                    <a:pt x="608" y="1650"/>
                    <a:pt x="639" y="1589"/>
                    <a:pt x="730" y="1498"/>
                  </a:cubicBezTo>
                  <a:lnTo>
                    <a:pt x="760" y="1467"/>
                  </a:lnTo>
                  <a:cubicBezTo>
                    <a:pt x="791" y="1437"/>
                    <a:pt x="821" y="1346"/>
                    <a:pt x="882" y="1315"/>
                  </a:cubicBezTo>
                  <a:cubicBezTo>
                    <a:pt x="912" y="1254"/>
                    <a:pt x="973" y="1163"/>
                    <a:pt x="1034" y="1102"/>
                  </a:cubicBezTo>
                  <a:cubicBezTo>
                    <a:pt x="1095" y="950"/>
                    <a:pt x="1156" y="738"/>
                    <a:pt x="1247" y="586"/>
                  </a:cubicBezTo>
                  <a:cubicBezTo>
                    <a:pt x="1277" y="525"/>
                    <a:pt x="1277" y="434"/>
                    <a:pt x="1338" y="373"/>
                  </a:cubicBezTo>
                  <a:cubicBezTo>
                    <a:pt x="1368" y="251"/>
                    <a:pt x="1368" y="191"/>
                    <a:pt x="1338" y="99"/>
                  </a:cubicBezTo>
                  <a:cubicBezTo>
                    <a:pt x="1296" y="57"/>
                    <a:pt x="1239" y="0"/>
                    <a:pt x="1177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58" name="Google Shape;2958;p20"/>
            <p:cNvSpPr/>
            <p:nvPr/>
          </p:nvSpPr>
          <p:spPr>
            <a:xfrm>
              <a:off x="6753425" y="2488925"/>
              <a:ext cx="35750" cy="21625"/>
            </a:xfrm>
            <a:custGeom>
              <a:rect b="b" l="l" r="r" t="t"/>
              <a:pathLst>
                <a:path extrusionOk="0" h="865" w="1430">
                  <a:moveTo>
                    <a:pt x="62" y="1"/>
                  </a:moveTo>
                  <a:cubicBezTo>
                    <a:pt x="31" y="61"/>
                    <a:pt x="1" y="92"/>
                    <a:pt x="31" y="122"/>
                  </a:cubicBezTo>
                  <a:cubicBezTo>
                    <a:pt x="214" y="244"/>
                    <a:pt x="366" y="365"/>
                    <a:pt x="517" y="517"/>
                  </a:cubicBezTo>
                  <a:lnTo>
                    <a:pt x="639" y="609"/>
                  </a:lnTo>
                  <a:cubicBezTo>
                    <a:pt x="669" y="669"/>
                    <a:pt x="761" y="700"/>
                    <a:pt x="791" y="730"/>
                  </a:cubicBezTo>
                  <a:cubicBezTo>
                    <a:pt x="821" y="761"/>
                    <a:pt x="913" y="821"/>
                    <a:pt x="943" y="821"/>
                  </a:cubicBezTo>
                  <a:cubicBezTo>
                    <a:pt x="973" y="852"/>
                    <a:pt x="1004" y="852"/>
                    <a:pt x="1065" y="852"/>
                  </a:cubicBezTo>
                  <a:cubicBezTo>
                    <a:pt x="1082" y="861"/>
                    <a:pt x="1103" y="864"/>
                    <a:pt x="1124" y="864"/>
                  </a:cubicBezTo>
                  <a:cubicBezTo>
                    <a:pt x="1176" y="864"/>
                    <a:pt x="1234" y="843"/>
                    <a:pt x="1277" y="821"/>
                  </a:cubicBezTo>
                  <a:cubicBezTo>
                    <a:pt x="1399" y="730"/>
                    <a:pt x="1429" y="669"/>
                    <a:pt x="1399" y="548"/>
                  </a:cubicBezTo>
                  <a:cubicBezTo>
                    <a:pt x="1369" y="365"/>
                    <a:pt x="1125" y="305"/>
                    <a:pt x="973" y="244"/>
                  </a:cubicBezTo>
                  <a:cubicBezTo>
                    <a:pt x="943" y="213"/>
                    <a:pt x="852" y="213"/>
                    <a:pt x="821" y="213"/>
                  </a:cubicBezTo>
                  <a:cubicBezTo>
                    <a:pt x="791" y="213"/>
                    <a:pt x="700" y="153"/>
                    <a:pt x="669" y="153"/>
                  </a:cubicBezTo>
                  <a:cubicBezTo>
                    <a:pt x="487" y="92"/>
                    <a:pt x="244" y="61"/>
                    <a:pt x="62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59" name="Google Shape;2959;p20"/>
            <p:cNvSpPr/>
            <p:nvPr/>
          </p:nvSpPr>
          <p:spPr>
            <a:xfrm>
              <a:off x="6429275" y="2757025"/>
              <a:ext cx="58225" cy="37300"/>
            </a:xfrm>
            <a:custGeom>
              <a:rect b="b" l="l" r="r" t="t"/>
              <a:pathLst>
                <a:path extrusionOk="0" h="1492" w="2329">
                  <a:moveTo>
                    <a:pt x="94" y="0"/>
                  </a:moveTo>
                  <a:cubicBezTo>
                    <a:pt x="58" y="0"/>
                    <a:pt x="0" y="79"/>
                    <a:pt x="79" y="158"/>
                  </a:cubicBezTo>
                  <a:cubicBezTo>
                    <a:pt x="170" y="219"/>
                    <a:pt x="201" y="310"/>
                    <a:pt x="261" y="371"/>
                  </a:cubicBezTo>
                  <a:cubicBezTo>
                    <a:pt x="353" y="462"/>
                    <a:pt x="413" y="523"/>
                    <a:pt x="474" y="614"/>
                  </a:cubicBezTo>
                  <a:cubicBezTo>
                    <a:pt x="505" y="645"/>
                    <a:pt x="505" y="736"/>
                    <a:pt x="535" y="766"/>
                  </a:cubicBezTo>
                  <a:cubicBezTo>
                    <a:pt x="565" y="797"/>
                    <a:pt x="626" y="888"/>
                    <a:pt x="657" y="918"/>
                  </a:cubicBezTo>
                  <a:cubicBezTo>
                    <a:pt x="717" y="1040"/>
                    <a:pt x="839" y="1101"/>
                    <a:pt x="960" y="1192"/>
                  </a:cubicBezTo>
                  <a:cubicBezTo>
                    <a:pt x="1143" y="1344"/>
                    <a:pt x="1386" y="1374"/>
                    <a:pt x="1599" y="1435"/>
                  </a:cubicBezTo>
                  <a:cubicBezTo>
                    <a:pt x="1725" y="1456"/>
                    <a:pt x="1879" y="1491"/>
                    <a:pt x="2023" y="1491"/>
                  </a:cubicBezTo>
                  <a:cubicBezTo>
                    <a:pt x="2088" y="1491"/>
                    <a:pt x="2150" y="1484"/>
                    <a:pt x="2207" y="1465"/>
                  </a:cubicBezTo>
                  <a:cubicBezTo>
                    <a:pt x="2298" y="1435"/>
                    <a:pt x="2328" y="1374"/>
                    <a:pt x="2237" y="1313"/>
                  </a:cubicBezTo>
                  <a:cubicBezTo>
                    <a:pt x="2146" y="1222"/>
                    <a:pt x="1994" y="1101"/>
                    <a:pt x="1842" y="949"/>
                  </a:cubicBezTo>
                  <a:cubicBezTo>
                    <a:pt x="1842" y="918"/>
                    <a:pt x="1781" y="918"/>
                    <a:pt x="1751" y="857"/>
                  </a:cubicBezTo>
                  <a:cubicBezTo>
                    <a:pt x="1720" y="827"/>
                    <a:pt x="1690" y="766"/>
                    <a:pt x="1599" y="705"/>
                  </a:cubicBezTo>
                  <a:cubicBezTo>
                    <a:pt x="1538" y="645"/>
                    <a:pt x="1386" y="523"/>
                    <a:pt x="1295" y="493"/>
                  </a:cubicBezTo>
                  <a:cubicBezTo>
                    <a:pt x="1234" y="462"/>
                    <a:pt x="1112" y="371"/>
                    <a:pt x="991" y="341"/>
                  </a:cubicBezTo>
                  <a:cubicBezTo>
                    <a:pt x="930" y="310"/>
                    <a:pt x="869" y="249"/>
                    <a:pt x="808" y="249"/>
                  </a:cubicBezTo>
                  <a:cubicBezTo>
                    <a:pt x="778" y="249"/>
                    <a:pt x="717" y="249"/>
                    <a:pt x="687" y="219"/>
                  </a:cubicBezTo>
                  <a:lnTo>
                    <a:pt x="535" y="158"/>
                  </a:lnTo>
                  <a:cubicBezTo>
                    <a:pt x="505" y="128"/>
                    <a:pt x="413" y="128"/>
                    <a:pt x="383" y="67"/>
                  </a:cubicBezTo>
                  <a:cubicBezTo>
                    <a:pt x="322" y="37"/>
                    <a:pt x="201" y="6"/>
                    <a:pt x="109" y="6"/>
                  </a:cubicBezTo>
                  <a:cubicBezTo>
                    <a:pt x="105" y="2"/>
                    <a:pt x="100" y="0"/>
                    <a:pt x="94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60" name="Google Shape;2960;p20"/>
            <p:cNvSpPr/>
            <p:nvPr/>
          </p:nvSpPr>
          <p:spPr>
            <a:xfrm>
              <a:off x="6460125" y="2725025"/>
              <a:ext cx="74475" cy="30400"/>
            </a:xfrm>
            <a:custGeom>
              <a:rect b="b" l="l" r="r" t="t"/>
              <a:pathLst>
                <a:path extrusionOk="0" h="1216" w="2979">
                  <a:moveTo>
                    <a:pt x="56" y="1"/>
                  </a:moveTo>
                  <a:cubicBezTo>
                    <a:pt x="28" y="1"/>
                    <a:pt x="0" y="50"/>
                    <a:pt x="0" y="70"/>
                  </a:cubicBezTo>
                  <a:cubicBezTo>
                    <a:pt x="30" y="131"/>
                    <a:pt x="30" y="192"/>
                    <a:pt x="61" y="253"/>
                  </a:cubicBezTo>
                  <a:cubicBezTo>
                    <a:pt x="91" y="283"/>
                    <a:pt x="91" y="374"/>
                    <a:pt x="152" y="435"/>
                  </a:cubicBezTo>
                  <a:cubicBezTo>
                    <a:pt x="213" y="557"/>
                    <a:pt x="304" y="678"/>
                    <a:pt x="395" y="800"/>
                  </a:cubicBezTo>
                  <a:cubicBezTo>
                    <a:pt x="669" y="1013"/>
                    <a:pt x="942" y="1165"/>
                    <a:pt x="1307" y="1195"/>
                  </a:cubicBezTo>
                  <a:cubicBezTo>
                    <a:pt x="1373" y="1210"/>
                    <a:pt x="1439" y="1216"/>
                    <a:pt x="1504" y="1216"/>
                  </a:cubicBezTo>
                  <a:cubicBezTo>
                    <a:pt x="1712" y="1216"/>
                    <a:pt x="1920" y="1157"/>
                    <a:pt x="2128" y="1134"/>
                  </a:cubicBezTo>
                  <a:cubicBezTo>
                    <a:pt x="2371" y="1104"/>
                    <a:pt x="2644" y="982"/>
                    <a:pt x="2888" y="861"/>
                  </a:cubicBezTo>
                  <a:cubicBezTo>
                    <a:pt x="2979" y="800"/>
                    <a:pt x="2948" y="648"/>
                    <a:pt x="2827" y="587"/>
                  </a:cubicBezTo>
                  <a:cubicBezTo>
                    <a:pt x="2614" y="557"/>
                    <a:pt x="2340" y="557"/>
                    <a:pt x="2128" y="526"/>
                  </a:cubicBezTo>
                  <a:cubicBezTo>
                    <a:pt x="1915" y="496"/>
                    <a:pt x="1702" y="405"/>
                    <a:pt x="1520" y="344"/>
                  </a:cubicBezTo>
                  <a:cubicBezTo>
                    <a:pt x="1277" y="253"/>
                    <a:pt x="1064" y="222"/>
                    <a:pt x="851" y="131"/>
                  </a:cubicBezTo>
                  <a:cubicBezTo>
                    <a:pt x="760" y="101"/>
                    <a:pt x="608" y="70"/>
                    <a:pt x="486" y="70"/>
                  </a:cubicBezTo>
                  <a:lnTo>
                    <a:pt x="304" y="70"/>
                  </a:lnTo>
                  <a:cubicBezTo>
                    <a:pt x="243" y="70"/>
                    <a:pt x="182" y="40"/>
                    <a:pt x="91" y="40"/>
                  </a:cubicBezTo>
                  <a:cubicBezTo>
                    <a:pt x="82" y="11"/>
                    <a:pt x="69" y="1"/>
                    <a:pt x="56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61" name="Google Shape;2961;p20"/>
            <p:cNvSpPr/>
            <p:nvPr/>
          </p:nvSpPr>
          <p:spPr>
            <a:xfrm>
              <a:off x="6499625" y="2710825"/>
              <a:ext cx="71800" cy="24575"/>
            </a:xfrm>
            <a:custGeom>
              <a:rect b="b" l="l" r="r" t="t"/>
              <a:pathLst>
                <a:path extrusionOk="0" h="983" w="2872">
                  <a:moveTo>
                    <a:pt x="92" y="0"/>
                  </a:moveTo>
                  <a:cubicBezTo>
                    <a:pt x="1" y="0"/>
                    <a:pt x="1" y="61"/>
                    <a:pt x="31" y="91"/>
                  </a:cubicBezTo>
                  <a:cubicBezTo>
                    <a:pt x="122" y="183"/>
                    <a:pt x="183" y="243"/>
                    <a:pt x="305" y="304"/>
                  </a:cubicBezTo>
                  <a:cubicBezTo>
                    <a:pt x="396" y="335"/>
                    <a:pt x="457" y="395"/>
                    <a:pt x="578" y="456"/>
                  </a:cubicBezTo>
                  <a:cubicBezTo>
                    <a:pt x="760" y="547"/>
                    <a:pt x="1004" y="638"/>
                    <a:pt x="1216" y="699"/>
                  </a:cubicBezTo>
                  <a:cubicBezTo>
                    <a:pt x="1460" y="790"/>
                    <a:pt x="1642" y="851"/>
                    <a:pt x="1855" y="912"/>
                  </a:cubicBezTo>
                  <a:lnTo>
                    <a:pt x="2219" y="912"/>
                  </a:lnTo>
                  <a:cubicBezTo>
                    <a:pt x="2311" y="912"/>
                    <a:pt x="2432" y="942"/>
                    <a:pt x="2554" y="973"/>
                  </a:cubicBezTo>
                  <a:cubicBezTo>
                    <a:pt x="2573" y="979"/>
                    <a:pt x="2593" y="982"/>
                    <a:pt x="2611" y="982"/>
                  </a:cubicBezTo>
                  <a:cubicBezTo>
                    <a:pt x="2765" y="982"/>
                    <a:pt x="2872" y="774"/>
                    <a:pt x="2736" y="638"/>
                  </a:cubicBezTo>
                  <a:cubicBezTo>
                    <a:pt x="2675" y="547"/>
                    <a:pt x="2554" y="486"/>
                    <a:pt x="2463" y="395"/>
                  </a:cubicBezTo>
                  <a:cubicBezTo>
                    <a:pt x="2371" y="335"/>
                    <a:pt x="2280" y="243"/>
                    <a:pt x="2159" y="183"/>
                  </a:cubicBezTo>
                  <a:cubicBezTo>
                    <a:pt x="1946" y="61"/>
                    <a:pt x="1672" y="31"/>
                    <a:pt x="1399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62" name="Google Shape;2962;p20"/>
            <p:cNvSpPr/>
            <p:nvPr/>
          </p:nvSpPr>
          <p:spPr>
            <a:xfrm>
              <a:off x="6566650" y="2707575"/>
              <a:ext cx="31025" cy="27875"/>
            </a:xfrm>
            <a:custGeom>
              <a:rect b="b" l="l" r="r" t="t"/>
              <a:pathLst>
                <a:path extrusionOk="0" h="1115" w="1241">
                  <a:moveTo>
                    <a:pt x="243" y="411"/>
                  </a:moveTo>
                  <a:cubicBezTo>
                    <a:pt x="248" y="418"/>
                    <a:pt x="252" y="427"/>
                    <a:pt x="257" y="436"/>
                  </a:cubicBezTo>
                  <a:lnTo>
                    <a:pt x="257" y="436"/>
                  </a:lnTo>
                  <a:cubicBezTo>
                    <a:pt x="252" y="429"/>
                    <a:pt x="247" y="422"/>
                    <a:pt x="243" y="411"/>
                  </a:cubicBezTo>
                  <a:close/>
                  <a:moveTo>
                    <a:pt x="511" y="835"/>
                  </a:moveTo>
                  <a:cubicBezTo>
                    <a:pt x="513" y="875"/>
                    <a:pt x="528" y="887"/>
                    <a:pt x="536" y="901"/>
                  </a:cubicBezTo>
                  <a:lnTo>
                    <a:pt x="536" y="901"/>
                  </a:lnTo>
                  <a:cubicBezTo>
                    <a:pt x="529" y="877"/>
                    <a:pt x="521" y="855"/>
                    <a:pt x="511" y="835"/>
                  </a:cubicBezTo>
                  <a:close/>
                  <a:moveTo>
                    <a:pt x="536" y="901"/>
                  </a:moveTo>
                  <a:cubicBezTo>
                    <a:pt x="538" y="907"/>
                    <a:pt x="540" y="914"/>
                    <a:pt x="542" y="920"/>
                  </a:cubicBezTo>
                  <a:cubicBezTo>
                    <a:pt x="542" y="912"/>
                    <a:pt x="539" y="906"/>
                    <a:pt x="536" y="901"/>
                  </a:cubicBezTo>
                  <a:close/>
                  <a:moveTo>
                    <a:pt x="50" y="0"/>
                  </a:moveTo>
                  <a:cubicBezTo>
                    <a:pt x="35" y="0"/>
                    <a:pt x="0" y="45"/>
                    <a:pt x="25" y="69"/>
                  </a:cubicBezTo>
                  <a:cubicBezTo>
                    <a:pt x="55" y="161"/>
                    <a:pt x="86" y="191"/>
                    <a:pt x="116" y="282"/>
                  </a:cubicBezTo>
                  <a:cubicBezTo>
                    <a:pt x="162" y="328"/>
                    <a:pt x="207" y="356"/>
                    <a:pt x="240" y="407"/>
                  </a:cubicBezTo>
                  <a:lnTo>
                    <a:pt x="240" y="407"/>
                  </a:lnTo>
                  <a:cubicBezTo>
                    <a:pt x="248" y="455"/>
                    <a:pt x="268" y="500"/>
                    <a:pt x="268" y="525"/>
                  </a:cubicBezTo>
                  <a:cubicBezTo>
                    <a:pt x="268" y="586"/>
                    <a:pt x="329" y="616"/>
                    <a:pt x="359" y="647"/>
                  </a:cubicBezTo>
                  <a:cubicBezTo>
                    <a:pt x="426" y="714"/>
                    <a:pt x="477" y="765"/>
                    <a:pt x="511" y="835"/>
                  </a:cubicBezTo>
                  <a:lnTo>
                    <a:pt x="511" y="835"/>
                  </a:lnTo>
                  <a:cubicBezTo>
                    <a:pt x="511" y="833"/>
                    <a:pt x="511" y="831"/>
                    <a:pt x="511" y="829"/>
                  </a:cubicBezTo>
                  <a:lnTo>
                    <a:pt x="511" y="829"/>
                  </a:lnTo>
                  <a:cubicBezTo>
                    <a:pt x="542" y="920"/>
                    <a:pt x="633" y="981"/>
                    <a:pt x="694" y="1042"/>
                  </a:cubicBezTo>
                  <a:cubicBezTo>
                    <a:pt x="760" y="1092"/>
                    <a:pt x="837" y="1115"/>
                    <a:pt x="912" y="1115"/>
                  </a:cubicBezTo>
                  <a:cubicBezTo>
                    <a:pt x="973" y="1115"/>
                    <a:pt x="1034" y="1100"/>
                    <a:pt x="1089" y="1072"/>
                  </a:cubicBezTo>
                  <a:cubicBezTo>
                    <a:pt x="1180" y="981"/>
                    <a:pt x="1241" y="829"/>
                    <a:pt x="1149" y="738"/>
                  </a:cubicBezTo>
                  <a:cubicBezTo>
                    <a:pt x="1089" y="616"/>
                    <a:pt x="997" y="525"/>
                    <a:pt x="937" y="465"/>
                  </a:cubicBezTo>
                  <a:cubicBezTo>
                    <a:pt x="876" y="434"/>
                    <a:pt x="815" y="373"/>
                    <a:pt x="785" y="343"/>
                  </a:cubicBezTo>
                  <a:cubicBezTo>
                    <a:pt x="754" y="313"/>
                    <a:pt x="694" y="313"/>
                    <a:pt x="633" y="282"/>
                  </a:cubicBezTo>
                  <a:cubicBezTo>
                    <a:pt x="602" y="282"/>
                    <a:pt x="542" y="221"/>
                    <a:pt x="511" y="221"/>
                  </a:cubicBezTo>
                  <a:lnTo>
                    <a:pt x="450" y="221"/>
                  </a:lnTo>
                  <a:cubicBezTo>
                    <a:pt x="450" y="221"/>
                    <a:pt x="390" y="221"/>
                    <a:pt x="390" y="191"/>
                  </a:cubicBezTo>
                  <a:cubicBezTo>
                    <a:pt x="359" y="191"/>
                    <a:pt x="359" y="161"/>
                    <a:pt x="329" y="161"/>
                  </a:cubicBezTo>
                  <a:cubicBezTo>
                    <a:pt x="238" y="130"/>
                    <a:pt x="177" y="39"/>
                    <a:pt x="55" y="9"/>
                  </a:cubicBezTo>
                  <a:cubicBezTo>
                    <a:pt x="55" y="3"/>
                    <a:pt x="53" y="0"/>
                    <a:pt x="50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63" name="Google Shape;2963;p20"/>
            <p:cNvSpPr/>
            <p:nvPr/>
          </p:nvSpPr>
          <p:spPr>
            <a:xfrm>
              <a:off x="6670600" y="2673575"/>
              <a:ext cx="14475" cy="21300"/>
            </a:xfrm>
            <a:custGeom>
              <a:rect b="b" l="l" r="r" t="t"/>
              <a:pathLst>
                <a:path extrusionOk="0" h="852" w="579">
                  <a:moveTo>
                    <a:pt x="244" y="1"/>
                  </a:moveTo>
                  <a:cubicBezTo>
                    <a:pt x="183" y="1"/>
                    <a:pt x="183" y="1"/>
                    <a:pt x="153" y="31"/>
                  </a:cubicBezTo>
                  <a:cubicBezTo>
                    <a:pt x="122" y="31"/>
                    <a:pt x="122" y="62"/>
                    <a:pt x="61" y="62"/>
                  </a:cubicBezTo>
                  <a:cubicBezTo>
                    <a:pt x="31" y="62"/>
                    <a:pt x="31" y="92"/>
                    <a:pt x="31" y="92"/>
                  </a:cubicBezTo>
                  <a:cubicBezTo>
                    <a:pt x="1" y="153"/>
                    <a:pt x="1" y="183"/>
                    <a:pt x="1" y="214"/>
                  </a:cubicBezTo>
                  <a:lnTo>
                    <a:pt x="1" y="335"/>
                  </a:lnTo>
                  <a:lnTo>
                    <a:pt x="1" y="366"/>
                  </a:lnTo>
                  <a:cubicBezTo>
                    <a:pt x="1" y="396"/>
                    <a:pt x="1" y="457"/>
                    <a:pt x="31" y="487"/>
                  </a:cubicBezTo>
                  <a:lnTo>
                    <a:pt x="31" y="517"/>
                  </a:lnTo>
                  <a:lnTo>
                    <a:pt x="31" y="517"/>
                  </a:lnTo>
                  <a:lnTo>
                    <a:pt x="31" y="517"/>
                  </a:lnTo>
                  <a:cubicBezTo>
                    <a:pt x="31" y="578"/>
                    <a:pt x="61" y="578"/>
                    <a:pt x="61" y="609"/>
                  </a:cubicBezTo>
                  <a:cubicBezTo>
                    <a:pt x="85" y="609"/>
                    <a:pt x="107" y="611"/>
                    <a:pt x="128" y="614"/>
                  </a:cubicBezTo>
                  <a:lnTo>
                    <a:pt x="128" y="614"/>
                  </a:lnTo>
                  <a:lnTo>
                    <a:pt x="122" y="609"/>
                  </a:lnTo>
                  <a:cubicBezTo>
                    <a:pt x="122" y="578"/>
                    <a:pt x="61" y="578"/>
                    <a:pt x="61" y="517"/>
                  </a:cubicBezTo>
                  <a:lnTo>
                    <a:pt x="61" y="517"/>
                  </a:lnTo>
                  <a:cubicBezTo>
                    <a:pt x="122" y="578"/>
                    <a:pt x="122" y="609"/>
                    <a:pt x="153" y="609"/>
                  </a:cubicBezTo>
                  <a:lnTo>
                    <a:pt x="167" y="623"/>
                  </a:lnTo>
                  <a:lnTo>
                    <a:pt x="167" y="623"/>
                  </a:lnTo>
                  <a:cubicBezTo>
                    <a:pt x="154" y="620"/>
                    <a:pt x="141" y="617"/>
                    <a:pt x="128" y="614"/>
                  </a:cubicBezTo>
                  <a:lnTo>
                    <a:pt x="128" y="614"/>
                  </a:lnTo>
                  <a:lnTo>
                    <a:pt x="153" y="639"/>
                  </a:lnTo>
                  <a:cubicBezTo>
                    <a:pt x="161" y="647"/>
                    <a:pt x="173" y="653"/>
                    <a:pt x="188" y="658"/>
                  </a:cubicBezTo>
                  <a:lnTo>
                    <a:pt x="188" y="658"/>
                  </a:lnTo>
                  <a:cubicBezTo>
                    <a:pt x="196" y="673"/>
                    <a:pt x="213" y="685"/>
                    <a:pt x="213" y="730"/>
                  </a:cubicBezTo>
                  <a:lnTo>
                    <a:pt x="213" y="730"/>
                  </a:lnTo>
                  <a:lnTo>
                    <a:pt x="213" y="730"/>
                  </a:lnTo>
                  <a:cubicBezTo>
                    <a:pt x="213" y="730"/>
                    <a:pt x="213" y="761"/>
                    <a:pt x="274" y="761"/>
                  </a:cubicBezTo>
                  <a:cubicBezTo>
                    <a:pt x="274" y="791"/>
                    <a:pt x="305" y="791"/>
                    <a:pt x="335" y="821"/>
                  </a:cubicBezTo>
                  <a:cubicBezTo>
                    <a:pt x="396" y="852"/>
                    <a:pt x="426" y="852"/>
                    <a:pt x="457" y="852"/>
                  </a:cubicBezTo>
                  <a:cubicBezTo>
                    <a:pt x="487" y="852"/>
                    <a:pt x="517" y="852"/>
                    <a:pt x="578" y="821"/>
                  </a:cubicBezTo>
                  <a:cubicBezTo>
                    <a:pt x="548" y="821"/>
                    <a:pt x="578" y="791"/>
                    <a:pt x="578" y="730"/>
                  </a:cubicBezTo>
                  <a:lnTo>
                    <a:pt x="578" y="639"/>
                  </a:lnTo>
                  <a:lnTo>
                    <a:pt x="578" y="517"/>
                  </a:lnTo>
                  <a:lnTo>
                    <a:pt x="578" y="457"/>
                  </a:lnTo>
                  <a:cubicBezTo>
                    <a:pt x="575" y="463"/>
                    <a:pt x="572" y="469"/>
                    <a:pt x="568" y="475"/>
                  </a:cubicBezTo>
                  <a:lnTo>
                    <a:pt x="568" y="475"/>
                  </a:lnTo>
                  <a:cubicBezTo>
                    <a:pt x="578" y="436"/>
                    <a:pt x="578" y="386"/>
                    <a:pt x="578" y="366"/>
                  </a:cubicBezTo>
                  <a:lnTo>
                    <a:pt x="578" y="244"/>
                  </a:lnTo>
                  <a:cubicBezTo>
                    <a:pt x="578" y="214"/>
                    <a:pt x="548" y="183"/>
                    <a:pt x="548" y="153"/>
                  </a:cubicBezTo>
                  <a:cubicBezTo>
                    <a:pt x="548" y="92"/>
                    <a:pt x="487" y="92"/>
                    <a:pt x="487" y="62"/>
                  </a:cubicBezTo>
                  <a:cubicBezTo>
                    <a:pt x="457" y="62"/>
                    <a:pt x="457" y="31"/>
                    <a:pt x="426" y="31"/>
                  </a:cubicBezTo>
                  <a:cubicBezTo>
                    <a:pt x="396" y="31"/>
                    <a:pt x="396" y="1"/>
                    <a:pt x="335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64" name="Google Shape;2964;p20"/>
            <p:cNvSpPr/>
            <p:nvPr/>
          </p:nvSpPr>
          <p:spPr>
            <a:xfrm>
              <a:off x="6686550" y="2676800"/>
              <a:ext cx="11425" cy="14175"/>
            </a:xfrm>
            <a:custGeom>
              <a:rect b="b" l="l" r="r" t="t"/>
              <a:pathLst>
                <a:path extrusionOk="0" h="567" w="457">
                  <a:moveTo>
                    <a:pt x="457" y="328"/>
                  </a:moveTo>
                  <a:cubicBezTo>
                    <a:pt x="456" y="328"/>
                    <a:pt x="454" y="328"/>
                    <a:pt x="453" y="328"/>
                  </a:cubicBezTo>
                  <a:lnTo>
                    <a:pt x="453" y="328"/>
                  </a:lnTo>
                  <a:cubicBezTo>
                    <a:pt x="449" y="335"/>
                    <a:pt x="442" y="343"/>
                    <a:pt x="426" y="358"/>
                  </a:cubicBezTo>
                  <a:lnTo>
                    <a:pt x="457" y="328"/>
                  </a:lnTo>
                  <a:close/>
                  <a:moveTo>
                    <a:pt x="244" y="1"/>
                  </a:moveTo>
                  <a:cubicBezTo>
                    <a:pt x="206" y="1"/>
                    <a:pt x="168" y="9"/>
                    <a:pt x="123" y="24"/>
                  </a:cubicBezTo>
                  <a:lnTo>
                    <a:pt x="92" y="54"/>
                  </a:lnTo>
                  <a:lnTo>
                    <a:pt x="31" y="85"/>
                  </a:lnTo>
                  <a:cubicBezTo>
                    <a:pt x="31" y="85"/>
                    <a:pt x="31" y="145"/>
                    <a:pt x="1" y="145"/>
                  </a:cubicBezTo>
                  <a:lnTo>
                    <a:pt x="1" y="206"/>
                  </a:lnTo>
                  <a:lnTo>
                    <a:pt x="1" y="237"/>
                  </a:lnTo>
                  <a:lnTo>
                    <a:pt x="1" y="267"/>
                  </a:lnTo>
                  <a:cubicBezTo>
                    <a:pt x="1" y="328"/>
                    <a:pt x="1" y="328"/>
                    <a:pt x="31" y="358"/>
                  </a:cubicBezTo>
                  <a:lnTo>
                    <a:pt x="31" y="419"/>
                  </a:lnTo>
                  <a:cubicBezTo>
                    <a:pt x="31" y="480"/>
                    <a:pt x="92" y="510"/>
                    <a:pt x="123" y="540"/>
                  </a:cubicBezTo>
                  <a:cubicBezTo>
                    <a:pt x="151" y="559"/>
                    <a:pt x="176" y="566"/>
                    <a:pt x="199" y="566"/>
                  </a:cubicBezTo>
                  <a:cubicBezTo>
                    <a:pt x="248" y="566"/>
                    <a:pt x="284" y="531"/>
                    <a:pt x="305" y="510"/>
                  </a:cubicBezTo>
                  <a:cubicBezTo>
                    <a:pt x="361" y="482"/>
                    <a:pt x="391" y="454"/>
                    <a:pt x="419" y="379"/>
                  </a:cubicBezTo>
                  <a:lnTo>
                    <a:pt x="419" y="379"/>
                  </a:lnTo>
                  <a:cubicBezTo>
                    <a:pt x="424" y="374"/>
                    <a:pt x="426" y="367"/>
                    <a:pt x="426" y="358"/>
                  </a:cubicBezTo>
                  <a:lnTo>
                    <a:pt x="426" y="358"/>
                  </a:lnTo>
                  <a:cubicBezTo>
                    <a:pt x="426" y="358"/>
                    <a:pt x="426" y="370"/>
                    <a:pt x="419" y="379"/>
                  </a:cubicBezTo>
                  <a:lnTo>
                    <a:pt x="419" y="379"/>
                  </a:lnTo>
                  <a:cubicBezTo>
                    <a:pt x="422" y="372"/>
                    <a:pt x="424" y="365"/>
                    <a:pt x="426" y="358"/>
                  </a:cubicBezTo>
                  <a:cubicBezTo>
                    <a:pt x="426" y="358"/>
                    <a:pt x="426" y="330"/>
                    <a:pt x="453" y="328"/>
                  </a:cubicBezTo>
                  <a:lnTo>
                    <a:pt x="453" y="328"/>
                  </a:lnTo>
                  <a:cubicBezTo>
                    <a:pt x="457" y="320"/>
                    <a:pt x="457" y="313"/>
                    <a:pt x="457" y="297"/>
                  </a:cubicBezTo>
                  <a:lnTo>
                    <a:pt x="457" y="237"/>
                  </a:lnTo>
                  <a:lnTo>
                    <a:pt x="457" y="206"/>
                  </a:lnTo>
                  <a:cubicBezTo>
                    <a:pt x="457" y="176"/>
                    <a:pt x="457" y="145"/>
                    <a:pt x="426" y="85"/>
                  </a:cubicBezTo>
                  <a:cubicBezTo>
                    <a:pt x="426" y="54"/>
                    <a:pt x="396" y="54"/>
                    <a:pt x="366" y="24"/>
                  </a:cubicBezTo>
                  <a:cubicBezTo>
                    <a:pt x="320" y="9"/>
                    <a:pt x="282" y="1"/>
                    <a:pt x="244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65" name="Google Shape;2965;p20"/>
            <p:cNvSpPr/>
            <p:nvPr/>
          </p:nvSpPr>
          <p:spPr>
            <a:xfrm>
              <a:off x="6653125" y="2682700"/>
              <a:ext cx="17500" cy="17500"/>
            </a:xfrm>
            <a:custGeom>
              <a:rect b="b" l="l" r="r" t="t"/>
              <a:pathLst>
                <a:path extrusionOk="0" h="700" w="700">
                  <a:moveTo>
                    <a:pt x="396" y="578"/>
                  </a:moveTo>
                  <a:lnTo>
                    <a:pt x="426" y="608"/>
                  </a:lnTo>
                  <a:cubicBezTo>
                    <a:pt x="426" y="608"/>
                    <a:pt x="396" y="608"/>
                    <a:pt x="396" y="578"/>
                  </a:cubicBezTo>
                  <a:close/>
                  <a:moveTo>
                    <a:pt x="365" y="1"/>
                  </a:moveTo>
                  <a:cubicBezTo>
                    <a:pt x="304" y="1"/>
                    <a:pt x="244" y="1"/>
                    <a:pt x="213" y="61"/>
                  </a:cubicBezTo>
                  <a:cubicBezTo>
                    <a:pt x="153" y="61"/>
                    <a:pt x="153" y="92"/>
                    <a:pt x="122" y="92"/>
                  </a:cubicBezTo>
                  <a:cubicBezTo>
                    <a:pt x="122" y="92"/>
                    <a:pt x="92" y="122"/>
                    <a:pt x="92" y="152"/>
                  </a:cubicBezTo>
                  <a:cubicBezTo>
                    <a:pt x="92" y="213"/>
                    <a:pt x="61" y="213"/>
                    <a:pt x="61" y="244"/>
                  </a:cubicBezTo>
                  <a:cubicBezTo>
                    <a:pt x="1" y="304"/>
                    <a:pt x="61" y="396"/>
                    <a:pt x="92" y="456"/>
                  </a:cubicBezTo>
                  <a:cubicBezTo>
                    <a:pt x="92" y="517"/>
                    <a:pt x="122" y="517"/>
                    <a:pt x="153" y="548"/>
                  </a:cubicBezTo>
                  <a:lnTo>
                    <a:pt x="153" y="578"/>
                  </a:lnTo>
                  <a:cubicBezTo>
                    <a:pt x="153" y="608"/>
                    <a:pt x="213" y="608"/>
                    <a:pt x="244" y="639"/>
                  </a:cubicBezTo>
                  <a:cubicBezTo>
                    <a:pt x="274" y="700"/>
                    <a:pt x="274" y="700"/>
                    <a:pt x="335" y="700"/>
                  </a:cubicBezTo>
                  <a:lnTo>
                    <a:pt x="396" y="700"/>
                  </a:lnTo>
                  <a:cubicBezTo>
                    <a:pt x="426" y="700"/>
                    <a:pt x="487" y="700"/>
                    <a:pt x="517" y="639"/>
                  </a:cubicBezTo>
                  <a:cubicBezTo>
                    <a:pt x="548" y="639"/>
                    <a:pt x="548" y="639"/>
                    <a:pt x="578" y="608"/>
                  </a:cubicBezTo>
                  <a:lnTo>
                    <a:pt x="669" y="548"/>
                  </a:lnTo>
                  <a:cubicBezTo>
                    <a:pt x="669" y="517"/>
                    <a:pt x="669" y="517"/>
                    <a:pt x="700" y="456"/>
                  </a:cubicBezTo>
                  <a:lnTo>
                    <a:pt x="700" y="304"/>
                  </a:lnTo>
                  <a:cubicBezTo>
                    <a:pt x="700" y="274"/>
                    <a:pt x="669" y="274"/>
                    <a:pt x="669" y="244"/>
                  </a:cubicBezTo>
                  <a:lnTo>
                    <a:pt x="669" y="304"/>
                  </a:lnTo>
                  <a:lnTo>
                    <a:pt x="669" y="396"/>
                  </a:lnTo>
                  <a:cubicBezTo>
                    <a:pt x="669" y="426"/>
                    <a:pt x="669" y="426"/>
                    <a:pt x="639" y="456"/>
                  </a:cubicBezTo>
                  <a:lnTo>
                    <a:pt x="634" y="459"/>
                  </a:lnTo>
                  <a:lnTo>
                    <a:pt x="634" y="459"/>
                  </a:lnTo>
                  <a:cubicBezTo>
                    <a:pt x="639" y="447"/>
                    <a:pt x="639" y="440"/>
                    <a:pt x="639" y="426"/>
                  </a:cubicBezTo>
                  <a:lnTo>
                    <a:pt x="639" y="396"/>
                  </a:lnTo>
                  <a:lnTo>
                    <a:pt x="639" y="365"/>
                  </a:lnTo>
                  <a:lnTo>
                    <a:pt x="639" y="304"/>
                  </a:lnTo>
                  <a:lnTo>
                    <a:pt x="639" y="274"/>
                  </a:lnTo>
                  <a:cubicBezTo>
                    <a:pt x="639" y="304"/>
                    <a:pt x="578" y="365"/>
                    <a:pt x="578" y="396"/>
                  </a:cubicBezTo>
                  <a:lnTo>
                    <a:pt x="562" y="412"/>
                  </a:lnTo>
                  <a:lnTo>
                    <a:pt x="562" y="412"/>
                  </a:lnTo>
                  <a:cubicBezTo>
                    <a:pt x="593" y="362"/>
                    <a:pt x="608" y="287"/>
                    <a:pt x="608" y="244"/>
                  </a:cubicBezTo>
                  <a:cubicBezTo>
                    <a:pt x="608" y="213"/>
                    <a:pt x="608" y="152"/>
                    <a:pt x="578" y="122"/>
                  </a:cubicBezTo>
                  <a:lnTo>
                    <a:pt x="578" y="122"/>
                  </a:lnTo>
                  <a:lnTo>
                    <a:pt x="639" y="152"/>
                  </a:lnTo>
                  <a:cubicBezTo>
                    <a:pt x="639" y="213"/>
                    <a:pt x="639" y="213"/>
                    <a:pt x="669" y="244"/>
                  </a:cubicBezTo>
                  <a:lnTo>
                    <a:pt x="669" y="213"/>
                  </a:lnTo>
                  <a:cubicBezTo>
                    <a:pt x="639" y="152"/>
                    <a:pt x="639" y="122"/>
                    <a:pt x="578" y="122"/>
                  </a:cubicBezTo>
                  <a:cubicBezTo>
                    <a:pt x="548" y="92"/>
                    <a:pt x="548" y="61"/>
                    <a:pt x="517" y="61"/>
                  </a:cubicBezTo>
                  <a:lnTo>
                    <a:pt x="548" y="92"/>
                  </a:lnTo>
                  <a:cubicBezTo>
                    <a:pt x="517" y="61"/>
                    <a:pt x="456" y="1"/>
                    <a:pt x="426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66" name="Google Shape;2966;p20"/>
            <p:cNvSpPr/>
            <p:nvPr/>
          </p:nvSpPr>
          <p:spPr>
            <a:xfrm>
              <a:off x="6655400" y="2666750"/>
              <a:ext cx="11425" cy="12925"/>
            </a:xfrm>
            <a:custGeom>
              <a:rect b="b" l="l" r="r" t="t"/>
              <a:pathLst>
                <a:path extrusionOk="0" h="517" w="457">
                  <a:moveTo>
                    <a:pt x="153" y="0"/>
                  </a:moveTo>
                  <a:cubicBezTo>
                    <a:pt x="122" y="0"/>
                    <a:pt x="122" y="31"/>
                    <a:pt x="62" y="31"/>
                  </a:cubicBezTo>
                  <a:lnTo>
                    <a:pt x="31" y="91"/>
                  </a:lnTo>
                  <a:lnTo>
                    <a:pt x="31" y="122"/>
                  </a:lnTo>
                  <a:cubicBezTo>
                    <a:pt x="1" y="152"/>
                    <a:pt x="1" y="183"/>
                    <a:pt x="1" y="243"/>
                  </a:cubicBezTo>
                  <a:cubicBezTo>
                    <a:pt x="1" y="264"/>
                    <a:pt x="1" y="285"/>
                    <a:pt x="10" y="305"/>
                  </a:cubicBezTo>
                  <a:lnTo>
                    <a:pt x="10" y="305"/>
                  </a:lnTo>
                  <a:cubicBezTo>
                    <a:pt x="7" y="305"/>
                    <a:pt x="4" y="304"/>
                    <a:pt x="1" y="304"/>
                  </a:cubicBezTo>
                  <a:lnTo>
                    <a:pt x="1" y="335"/>
                  </a:lnTo>
                  <a:cubicBezTo>
                    <a:pt x="1" y="395"/>
                    <a:pt x="31" y="395"/>
                    <a:pt x="31" y="426"/>
                  </a:cubicBezTo>
                  <a:cubicBezTo>
                    <a:pt x="31" y="456"/>
                    <a:pt x="92" y="456"/>
                    <a:pt x="122" y="487"/>
                  </a:cubicBezTo>
                  <a:cubicBezTo>
                    <a:pt x="153" y="487"/>
                    <a:pt x="183" y="517"/>
                    <a:pt x="244" y="517"/>
                  </a:cubicBezTo>
                  <a:cubicBezTo>
                    <a:pt x="274" y="517"/>
                    <a:pt x="305" y="517"/>
                    <a:pt x="335" y="487"/>
                  </a:cubicBezTo>
                  <a:cubicBezTo>
                    <a:pt x="396" y="426"/>
                    <a:pt x="426" y="395"/>
                    <a:pt x="426" y="395"/>
                  </a:cubicBezTo>
                  <a:cubicBezTo>
                    <a:pt x="448" y="395"/>
                    <a:pt x="454" y="365"/>
                    <a:pt x="456" y="336"/>
                  </a:cubicBezTo>
                  <a:lnTo>
                    <a:pt x="456" y="336"/>
                  </a:lnTo>
                  <a:lnTo>
                    <a:pt x="457" y="335"/>
                  </a:lnTo>
                  <a:lnTo>
                    <a:pt x="457" y="304"/>
                  </a:lnTo>
                  <a:lnTo>
                    <a:pt x="457" y="183"/>
                  </a:lnTo>
                  <a:lnTo>
                    <a:pt x="457" y="122"/>
                  </a:lnTo>
                  <a:cubicBezTo>
                    <a:pt x="457" y="122"/>
                    <a:pt x="457" y="91"/>
                    <a:pt x="426" y="91"/>
                  </a:cubicBezTo>
                  <a:cubicBezTo>
                    <a:pt x="426" y="31"/>
                    <a:pt x="396" y="31"/>
                    <a:pt x="335" y="31"/>
                  </a:cubicBezTo>
                  <a:cubicBezTo>
                    <a:pt x="335" y="31"/>
                    <a:pt x="305" y="31"/>
                    <a:pt x="305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67" name="Google Shape;2967;p20"/>
            <p:cNvSpPr/>
            <p:nvPr/>
          </p:nvSpPr>
          <p:spPr>
            <a:xfrm>
              <a:off x="6675925" y="2646225"/>
              <a:ext cx="14450" cy="21300"/>
            </a:xfrm>
            <a:custGeom>
              <a:rect b="b" l="l" r="r" t="t"/>
              <a:pathLst>
                <a:path extrusionOk="0" h="852" w="578">
                  <a:moveTo>
                    <a:pt x="213" y="548"/>
                  </a:moveTo>
                  <a:cubicBezTo>
                    <a:pt x="244" y="548"/>
                    <a:pt x="244" y="608"/>
                    <a:pt x="244" y="608"/>
                  </a:cubicBezTo>
                  <a:lnTo>
                    <a:pt x="213" y="548"/>
                  </a:lnTo>
                  <a:lnTo>
                    <a:pt x="213" y="548"/>
                  </a:lnTo>
                  <a:cubicBezTo>
                    <a:pt x="213" y="548"/>
                    <a:pt x="213" y="548"/>
                    <a:pt x="213" y="548"/>
                  </a:cubicBezTo>
                  <a:close/>
                  <a:moveTo>
                    <a:pt x="274" y="1"/>
                  </a:moveTo>
                  <a:cubicBezTo>
                    <a:pt x="244" y="1"/>
                    <a:pt x="183" y="1"/>
                    <a:pt x="122" y="31"/>
                  </a:cubicBezTo>
                  <a:cubicBezTo>
                    <a:pt x="92" y="31"/>
                    <a:pt x="61" y="61"/>
                    <a:pt x="61" y="92"/>
                  </a:cubicBezTo>
                  <a:cubicBezTo>
                    <a:pt x="0" y="153"/>
                    <a:pt x="0" y="183"/>
                    <a:pt x="0" y="183"/>
                  </a:cubicBezTo>
                  <a:lnTo>
                    <a:pt x="0" y="304"/>
                  </a:lnTo>
                  <a:cubicBezTo>
                    <a:pt x="0" y="335"/>
                    <a:pt x="0" y="365"/>
                    <a:pt x="61" y="396"/>
                  </a:cubicBezTo>
                  <a:lnTo>
                    <a:pt x="152" y="517"/>
                  </a:lnTo>
                  <a:lnTo>
                    <a:pt x="218" y="583"/>
                  </a:lnTo>
                  <a:lnTo>
                    <a:pt x="218" y="583"/>
                  </a:lnTo>
                  <a:cubicBezTo>
                    <a:pt x="226" y="610"/>
                    <a:pt x="244" y="616"/>
                    <a:pt x="244" y="639"/>
                  </a:cubicBezTo>
                  <a:lnTo>
                    <a:pt x="244" y="639"/>
                  </a:lnTo>
                  <a:cubicBezTo>
                    <a:pt x="244" y="639"/>
                    <a:pt x="243" y="608"/>
                    <a:pt x="213" y="608"/>
                  </a:cubicBezTo>
                  <a:cubicBezTo>
                    <a:pt x="213" y="639"/>
                    <a:pt x="213" y="669"/>
                    <a:pt x="244" y="669"/>
                  </a:cubicBezTo>
                  <a:lnTo>
                    <a:pt x="244" y="760"/>
                  </a:lnTo>
                  <a:cubicBezTo>
                    <a:pt x="244" y="791"/>
                    <a:pt x="274" y="821"/>
                    <a:pt x="365" y="852"/>
                  </a:cubicBezTo>
                  <a:cubicBezTo>
                    <a:pt x="396" y="791"/>
                    <a:pt x="426" y="760"/>
                    <a:pt x="487" y="700"/>
                  </a:cubicBezTo>
                  <a:cubicBezTo>
                    <a:pt x="548" y="639"/>
                    <a:pt x="548" y="517"/>
                    <a:pt x="578" y="456"/>
                  </a:cubicBezTo>
                  <a:lnTo>
                    <a:pt x="578" y="304"/>
                  </a:lnTo>
                  <a:lnTo>
                    <a:pt x="578" y="213"/>
                  </a:lnTo>
                  <a:lnTo>
                    <a:pt x="578" y="183"/>
                  </a:lnTo>
                  <a:cubicBezTo>
                    <a:pt x="578" y="183"/>
                    <a:pt x="578" y="153"/>
                    <a:pt x="548" y="153"/>
                  </a:cubicBezTo>
                  <a:cubicBezTo>
                    <a:pt x="517" y="92"/>
                    <a:pt x="517" y="61"/>
                    <a:pt x="456" y="61"/>
                  </a:cubicBezTo>
                  <a:cubicBezTo>
                    <a:pt x="426" y="31"/>
                    <a:pt x="396" y="1"/>
                    <a:pt x="365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68" name="Google Shape;2968;p20"/>
            <p:cNvSpPr/>
            <p:nvPr/>
          </p:nvSpPr>
          <p:spPr>
            <a:xfrm>
              <a:off x="6662250" y="2646225"/>
              <a:ext cx="11425" cy="13050"/>
            </a:xfrm>
            <a:custGeom>
              <a:rect b="b" l="l" r="r" t="t"/>
              <a:pathLst>
                <a:path extrusionOk="0" h="522" w="457">
                  <a:moveTo>
                    <a:pt x="154" y="407"/>
                  </a:moveTo>
                  <a:cubicBezTo>
                    <a:pt x="160" y="426"/>
                    <a:pt x="183" y="426"/>
                    <a:pt x="183" y="426"/>
                  </a:cubicBezTo>
                  <a:lnTo>
                    <a:pt x="154" y="407"/>
                  </a:lnTo>
                  <a:close/>
                  <a:moveTo>
                    <a:pt x="152" y="1"/>
                  </a:moveTo>
                  <a:cubicBezTo>
                    <a:pt x="152" y="1"/>
                    <a:pt x="91" y="1"/>
                    <a:pt x="91" y="31"/>
                  </a:cubicBezTo>
                  <a:lnTo>
                    <a:pt x="61" y="61"/>
                  </a:lnTo>
                  <a:lnTo>
                    <a:pt x="31" y="92"/>
                  </a:lnTo>
                  <a:cubicBezTo>
                    <a:pt x="31" y="122"/>
                    <a:pt x="0" y="122"/>
                    <a:pt x="31" y="183"/>
                  </a:cubicBezTo>
                  <a:cubicBezTo>
                    <a:pt x="31" y="213"/>
                    <a:pt x="31" y="244"/>
                    <a:pt x="61" y="304"/>
                  </a:cubicBezTo>
                  <a:lnTo>
                    <a:pt x="91" y="335"/>
                  </a:lnTo>
                  <a:lnTo>
                    <a:pt x="91" y="365"/>
                  </a:lnTo>
                  <a:lnTo>
                    <a:pt x="154" y="407"/>
                  </a:lnTo>
                  <a:lnTo>
                    <a:pt x="154" y="407"/>
                  </a:lnTo>
                  <a:cubicBezTo>
                    <a:pt x="153" y="404"/>
                    <a:pt x="152" y="400"/>
                    <a:pt x="152" y="396"/>
                  </a:cubicBezTo>
                  <a:lnTo>
                    <a:pt x="152" y="396"/>
                  </a:lnTo>
                  <a:cubicBezTo>
                    <a:pt x="183" y="426"/>
                    <a:pt x="213" y="426"/>
                    <a:pt x="213" y="487"/>
                  </a:cubicBezTo>
                  <a:lnTo>
                    <a:pt x="243" y="517"/>
                  </a:lnTo>
                  <a:lnTo>
                    <a:pt x="365" y="517"/>
                  </a:lnTo>
                  <a:lnTo>
                    <a:pt x="426" y="487"/>
                  </a:lnTo>
                  <a:cubicBezTo>
                    <a:pt x="426" y="513"/>
                    <a:pt x="431" y="522"/>
                    <a:pt x="438" y="522"/>
                  </a:cubicBezTo>
                  <a:cubicBezTo>
                    <a:pt x="446" y="522"/>
                    <a:pt x="456" y="504"/>
                    <a:pt x="456" y="487"/>
                  </a:cubicBezTo>
                  <a:lnTo>
                    <a:pt x="456" y="396"/>
                  </a:lnTo>
                  <a:lnTo>
                    <a:pt x="456" y="304"/>
                  </a:lnTo>
                  <a:lnTo>
                    <a:pt x="456" y="244"/>
                  </a:lnTo>
                  <a:lnTo>
                    <a:pt x="456" y="183"/>
                  </a:lnTo>
                  <a:cubicBezTo>
                    <a:pt x="456" y="153"/>
                    <a:pt x="426" y="92"/>
                    <a:pt x="365" y="61"/>
                  </a:cubicBezTo>
                  <a:lnTo>
                    <a:pt x="335" y="31"/>
                  </a:lnTo>
                  <a:cubicBezTo>
                    <a:pt x="335" y="31"/>
                    <a:pt x="304" y="31"/>
                    <a:pt x="304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69" name="Google Shape;2969;p20"/>
            <p:cNvSpPr/>
            <p:nvPr/>
          </p:nvSpPr>
          <p:spPr>
            <a:xfrm>
              <a:off x="6649325" y="2634825"/>
              <a:ext cx="9150" cy="8375"/>
            </a:xfrm>
            <a:custGeom>
              <a:rect b="b" l="l" r="r" t="t"/>
              <a:pathLst>
                <a:path extrusionOk="0" h="335" w="366">
                  <a:moveTo>
                    <a:pt x="183" y="1"/>
                  </a:moveTo>
                  <a:cubicBezTo>
                    <a:pt x="122" y="1"/>
                    <a:pt x="122" y="31"/>
                    <a:pt x="92" y="31"/>
                  </a:cubicBezTo>
                  <a:cubicBezTo>
                    <a:pt x="92" y="31"/>
                    <a:pt x="92" y="61"/>
                    <a:pt x="61" y="61"/>
                  </a:cubicBezTo>
                  <a:cubicBezTo>
                    <a:pt x="61" y="92"/>
                    <a:pt x="1" y="92"/>
                    <a:pt x="1" y="153"/>
                  </a:cubicBezTo>
                  <a:lnTo>
                    <a:pt x="1" y="183"/>
                  </a:lnTo>
                  <a:cubicBezTo>
                    <a:pt x="1" y="213"/>
                    <a:pt x="1" y="213"/>
                    <a:pt x="61" y="244"/>
                  </a:cubicBezTo>
                  <a:cubicBezTo>
                    <a:pt x="61" y="244"/>
                    <a:pt x="61" y="305"/>
                    <a:pt x="92" y="305"/>
                  </a:cubicBezTo>
                  <a:cubicBezTo>
                    <a:pt x="92" y="305"/>
                    <a:pt x="122" y="335"/>
                    <a:pt x="183" y="335"/>
                  </a:cubicBezTo>
                  <a:lnTo>
                    <a:pt x="213" y="335"/>
                  </a:lnTo>
                  <a:cubicBezTo>
                    <a:pt x="183" y="305"/>
                    <a:pt x="183" y="305"/>
                    <a:pt x="213" y="305"/>
                  </a:cubicBezTo>
                  <a:cubicBezTo>
                    <a:pt x="244" y="305"/>
                    <a:pt x="274" y="244"/>
                    <a:pt x="274" y="244"/>
                  </a:cubicBezTo>
                  <a:cubicBezTo>
                    <a:pt x="274" y="244"/>
                    <a:pt x="274" y="213"/>
                    <a:pt x="335" y="213"/>
                  </a:cubicBezTo>
                  <a:cubicBezTo>
                    <a:pt x="335" y="183"/>
                    <a:pt x="365" y="183"/>
                    <a:pt x="365" y="153"/>
                  </a:cubicBezTo>
                  <a:lnTo>
                    <a:pt x="365" y="61"/>
                  </a:lnTo>
                  <a:cubicBezTo>
                    <a:pt x="365" y="31"/>
                    <a:pt x="335" y="31"/>
                    <a:pt x="335" y="31"/>
                  </a:cubicBezTo>
                  <a:lnTo>
                    <a:pt x="274" y="1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70" name="Google Shape;2970;p20"/>
            <p:cNvSpPr/>
            <p:nvPr/>
          </p:nvSpPr>
          <p:spPr>
            <a:xfrm>
              <a:off x="6648575" y="2651550"/>
              <a:ext cx="7625" cy="7625"/>
            </a:xfrm>
            <a:custGeom>
              <a:rect b="b" l="l" r="r" t="t"/>
              <a:pathLst>
                <a:path extrusionOk="0" h="305" w="305">
                  <a:moveTo>
                    <a:pt x="152" y="0"/>
                  </a:moveTo>
                  <a:cubicBezTo>
                    <a:pt x="122" y="0"/>
                    <a:pt x="61" y="31"/>
                    <a:pt x="61" y="91"/>
                  </a:cubicBezTo>
                  <a:cubicBezTo>
                    <a:pt x="61" y="122"/>
                    <a:pt x="0" y="122"/>
                    <a:pt x="0" y="152"/>
                  </a:cubicBezTo>
                  <a:cubicBezTo>
                    <a:pt x="0" y="183"/>
                    <a:pt x="0" y="183"/>
                    <a:pt x="61" y="243"/>
                  </a:cubicBezTo>
                  <a:cubicBezTo>
                    <a:pt x="61" y="243"/>
                    <a:pt x="61" y="274"/>
                    <a:pt x="91" y="274"/>
                  </a:cubicBezTo>
                  <a:lnTo>
                    <a:pt x="122" y="304"/>
                  </a:lnTo>
                  <a:lnTo>
                    <a:pt x="213" y="304"/>
                  </a:lnTo>
                  <a:cubicBezTo>
                    <a:pt x="152" y="304"/>
                    <a:pt x="213" y="304"/>
                    <a:pt x="243" y="274"/>
                  </a:cubicBezTo>
                  <a:lnTo>
                    <a:pt x="274" y="243"/>
                  </a:lnTo>
                  <a:cubicBezTo>
                    <a:pt x="304" y="183"/>
                    <a:pt x="304" y="122"/>
                    <a:pt x="274" y="91"/>
                  </a:cubicBezTo>
                  <a:cubicBezTo>
                    <a:pt x="243" y="31"/>
                    <a:pt x="213" y="0"/>
                    <a:pt x="152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71" name="Google Shape;2971;p20"/>
            <p:cNvSpPr/>
            <p:nvPr/>
          </p:nvSpPr>
          <p:spPr>
            <a:xfrm>
              <a:off x="6667575" y="2632550"/>
              <a:ext cx="6100" cy="3825"/>
            </a:xfrm>
            <a:custGeom>
              <a:rect b="b" l="l" r="r" t="t"/>
              <a:pathLst>
                <a:path extrusionOk="0" h="153" w="244">
                  <a:moveTo>
                    <a:pt x="122" y="0"/>
                  </a:moveTo>
                  <a:cubicBezTo>
                    <a:pt x="0" y="0"/>
                    <a:pt x="0" y="152"/>
                    <a:pt x="122" y="152"/>
                  </a:cubicBezTo>
                  <a:cubicBezTo>
                    <a:pt x="243" y="152"/>
                    <a:pt x="243" y="0"/>
                    <a:pt x="122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72" name="Google Shape;2972;p20"/>
            <p:cNvSpPr/>
            <p:nvPr/>
          </p:nvSpPr>
          <p:spPr>
            <a:xfrm>
              <a:off x="6434275" y="2833925"/>
              <a:ext cx="16750" cy="14450"/>
            </a:xfrm>
            <a:custGeom>
              <a:rect b="b" l="l" r="r" t="t"/>
              <a:pathLst>
                <a:path extrusionOk="0" h="578" w="670">
                  <a:moveTo>
                    <a:pt x="213" y="0"/>
                  </a:moveTo>
                  <a:cubicBezTo>
                    <a:pt x="183" y="0"/>
                    <a:pt x="183" y="0"/>
                    <a:pt x="153" y="31"/>
                  </a:cubicBezTo>
                  <a:lnTo>
                    <a:pt x="31" y="152"/>
                  </a:lnTo>
                  <a:cubicBezTo>
                    <a:pt x="1" y="183"/>
                    <a:pt x="1" y="243"/>
                    <a:pt x="1" y="274"/>
                  </a:cubicBezTo>
                  <a:lnTo>
                    <a:pt x="1" y="395"/>
                  </a:lnTo>
                  <a:cubicBezTo>
                    <a:pt x="1" y="426"/>
                    <a:pt x="31" y="456"/>
                    <a:pt x="31" y="456"/>
                  </a:cubicBezTo>
                  <a:lnTo>
                    <a:pt x="122" y="547"/>
                  </a:lnTo>
                  <a:cubicBezTo>
                    <a:pt x="153" y="578"/>
                    <a:pt x="183" y="578"/>
                    <a:pt x="274" y="578"/>
                  </a:cubicBezTo>
                  <a:cubicBezTo>
                    <a:pt x="305" y="578"/>
                    <a:pt x="365" y="578"/>
                    <a:pt x="426" y="547"/>
                  </a:cubicBezTo>
                  <a:lnTo>
                    <a:pt x="487" y="547"/>
                  </a:lnTo>
                  <a:cubicBezTo>
                    <a:pt x="487" y="547"/>
                    <a:pt x="517" y="547"/>
                    <a:pt x="517" y="487"/>
                  </a:cubicBezTo>
                  <a:lnTo>
                    <a:pt x="578" y="456"/>
                  </a:lnTo>
                  <a:lnTo>
                    <a:pt x="608" y="426"/>
                  </a:lnTo>
                  <a:cubicBezTo>
                    <a:pt x="608" y="395"/>
                    <a:pt x="639" y="395"/>
                    <a:pt x="639" y="335"/>
                  </a:cubicBezTo>
                  <a:lnTo>
                    <a:pt x="639" y="274"/>
                  </a:lnTo>
                  <a:lnTo>
                    <a:pt x="639" y="243"/>
                  </a:lnTo>
                  <a:cubicBezTo>
                    <a:pt x="639" y="183"/>
                    <a:pt x="639" y="183"/>
                    <a:pt x="608" y="183"/>
                  </a:cubicBezTo>
                  <a:cubicBezTo>
                    <a:pt x="669" y="152"/>
                    <a:pt x="669" y="122"/>
                    <a:pt x="639" y="122"/>
                  </a:cubicBezTo>
                  <a:cubicBezTo>
                    <a:pt x="608" y="91"/>
                    <a:pt x="517" y="91"/>
                    <a:pt x="487" y="31"/>
                  </a:cubicBezTo>
                  <a:cubicBezTo>
                    <a:pt x="457" y="31"/>
                    <a:pt x="426" y="0"/>
                    <a:pt x="365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73" name="Google Shape;2973;p20"/>
            <p:cNvSpPr/>
            <p:nvPr/>
          </p:nvSpPr>
          <p:spPr>
            <a:xfrm>
              <a:off x="6438075" y="2815675"/>
              <a:ext cx="12950" cy="11425"/>
            </a:xfrm>
            <a:custGeom>
              <a:rect b="b" l="l" r="r" t="t"/>
              <a:pathLst>
                <a:path extrusionOk="0" h="457" w="518">
                  <a:moveTo>
                    <a:pt x="183" y="1"/>
                  </a:moveTo>
                  <a:cubicBezTo>
                    <a:pt x="153" y="1"/>
                    <a:pt x="122" y="62"/>
                    <a:pt x="122" y="62"/>
                  </a:cubicBezTo>
                  <a:cubicBezTo>
                    <a:pt x="61" y="62"/>
                    <a:pt x="61" y="92"/>
                    <a:pt x="31" y="122"/>
                  </a:cubicBezTo>
                  <a:cubicBezTo>
                    <a:pt x="1" y="153"/>
                    <a:pt x="1" y="183"/>
                    <a:pt x="1" y="244"/>
                  </a:cubicBezTo>
                  <a:cubicBezTo>
                    <a:pt x="1" y="274"/>
                    <a:pt x="1" y="305"/>
                    <a:pt x="31" y="365"/>
                  </a:cubicBezTo>
                  <a:cubicBezTo>
                    <a:pt x="61" y="396"/>
                    <a:pt x="61" y="426"/>
                    <a:pt x="122" y="426"/>
                  </a:cubicBezTo>
                  <a:cubicBezTo>
                    <a:pt x="153" y="426"/>
                    <a:pt x="153" y="457"/>
                    <a:pt x="183" y="457"/>
                  </a:cubicBezTo>
                  <a:lnTo>
                    <a:pt x="305" y="457"/>
                  </a:lnTo>
                  <a:cubicBezTo>
                    <a:pt x="314" y="457"/>
                    <a:pt x="321" y="457"/>
                    <a:pt x="326" y="456"/>
                  </a:cubicBezTo>
                  <a:lnTo>
                    <a:pt x="326" y="456"/>
                  </a:lnTo>
                  <a:cubicBezTo>
                    <a:pt x="329" y="456"/>
                    <a:pt x="332" y="457"/>
                    <a:pt x="335" y="457"/>
                  </a:cubicBezTo>
                  <a:lnTo>
                    <a:pt x="365" y="457"/>
                  </a:lnTo>
                  <a:cubicBezTo>
                    <a:pt x="365" y="457"/>
                    <a:pt x="426" y="457"/>
                    <a:pt x="426" y="426"/>
                  </a:cubicBezTo>
                  <a:lnTo>
                    <a:pt x="456" y="396"/>
                  </a:lnTo>
                  <a:cubicBezTo>
                    <a:pt x="477" y="406"/>
                    <a:pt x="490" y="409"/>
                    <a:pt x="499" y="409"/>
                  </a:cubicBezTo>
                  <a:cubicBezTo>
                    <a:pt x="517" y="409"/>
                    <a:pt x="517" y="396"/>
                    <a:pt x="517" y="396"/>
                  </a:cubicBezTo>
                  <a:lnTo>
                    <a:pt x="487" y="365"/>
                  </a:lnTo>
                  <a:lnTo>
                    <a:pt x="487" y="320"/>
                  </a:lnTo>
                  <a:lnTo>
                    <a:pt x="487" y="320"/>
                  </a:lnTo>
                  <a:cubicBezTo>
                    <a:pt x="496" y="340"/>
                    <a:pt x="507" y="364"/>
                    <a:pt x="517" y="396"/>
                  </a:cubicBezTo>
                  <a:cubicBezTo>
                    <a:pt x="517" y="365"/>
                    <a:pt x="517" y="305"/>
                    <a:pt x="487" y="274"/>
                  </a:cubicBezTo>
                  <a:cubicBezTo>
                    <a:pt x="487" y="256"/>
                    <a:pt x="487" y="238"/>
                    <a:pt x="480" y="212"/>
                  </a:cubicBezTo>
                  <a:lnTo>
                    <a:pt x="480" y="212"/>
                  </a:lnTo>
                  <a:cubicBezTo>
                    <a:pt x="482" y="213"/>
                    <a:pt x="484" y="214"/>
                    <a:pt x="487" y="214"/>
                  </a:cubicBezTo>
                  <a:cubicBezTo>
                    <a:pt x="487" y="153"/>
                    <a:pt x="456" y="122"/>
                    <a:pt x="396" y="92"/>
                  </a:cubicBezTo>
                  <a:cubicBezTo>
                    <a:pt x="365" y="62"/>
                    <a:pt x="335" y="62"/>
                    <a:pt x="305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74" name="Google Shape;2974;p20"/>
            <p:cNvSpPr/>
            <p:nvPr/>
          </p:nvSpPr>
          <p:spPr>
            <a:xfrm>
              <a:off x="6455550" y="2829350"/>
              <a:ext cx="13700" cy="11425"/>
            </a:xfrm>
            <a:custGeom>
              <a:rect b="b" l="l" r="r" t="t"/>
              <a:pathLst>
                <a:path extrusionOk="0" h="457" w="548">
                  <a:moveTo>
                    <a:pt x="213" y="1"/>
                  </a:moveTo>
                  <a:cubicBezTo>
                    <a:pt x="153" y="1"/>
                    <a:pt x="122" y="31"/>
                    <a:pt x="92" y="31"/>
                  </a:cubicBezTo>
                  <a:cubicBezTo>
                    <a:pt x="61" y="62"/>
                    <a:pt x="61" y="62"/>
                    <a:pt x="61" y="122"/>
                  </a:cubicBezTo>
                  <a:cubicBezTo>
                    <a:pt x="61" y="153"/>
                    <a:pt x="1" y="153"/>
                    <a:pt x="61" y="183"/>
                  </a:cubicBezTo>
                  <a:cubicBezTo>
                    <a:pt x="61" y="214"/>
                    <a:pt x="61" y="244"/>
                    <a:pt x="92" y="305"/>
                  </a:cubicBezTo>
                  <a:lnTo>
                    <a:pt x="122" y="335"/>
                  </a:lnTo>
                  <a:lnTo>
                    <a:pt x="153" y="366"/>
                  </a:lnTo>
                  <a:lnTo>
                    <a:pt x="213" y="366"/>
                  </a:lnTo>
                  <a:cubicBezTo>
                    <a:pt x="213" y="366"/>
                    <a:pt x="244" y="366"/>
                    <a:pt x="244" y="396"/>
                  </a:cubicBezTo>
                  <a:lnTo>
                    <a:pt x="284" y="396"/>
                  </a:lnTo>
                  <a:cubicBezTo>
                    <a:pt x="271" y="406"/>
                    <a:pt x="258" y="416"/>
                    <a:pt x="244" y="426"/>
                  </a:cubicBezTo>
                  <a:lnTo>
                    <a:pt x="183" y="366"/>
                  </a:lnTo>
                  <a:lnTo>
                    <a:pt x="183" y="366"/>
                  </a:lnTo>
                  <a:cubicBezTo>
                    <a:pt x="213" y="426"/>
                    <a:pt x="244" y="426"/>
                    <a:pt x="274" y="457"/>
                  </a:cubicBezTo>
                  <a:lnTo>
                    <a:pt x="396" y="457"/>
                  </a:lnTo>
                  <a:cubicBezTo>
                    <a:pt x="426" y="457"/>
                    <a:pt x="426" y="426"/>
                    <a:pt x="487" y="426"/>
                  </a:cubicBezTo>
                  <a:cubicBezTo>
                    <a:pt x="517" y="426"/>
                    <a:pt x="517" y="366"/>
                    <a:pt x="548" y="335"/>
                  </a:cubicBezTo>
                  <a:lnTo>
                    <a:pt x="548" y="183"/>
                  </a:lnTo>
                  <a:lnTo>
                    <a:pt x="548" y="153"/>
                  </a:lnTo>
                  <a:cubicBezTo>
                    <a:pt x="547" y="153"/>
                    <a:pt x="547" y="153"/>
                    <a:pt x="547" y="153"/>
                  </a:cubicBezTo>
                  <a:lnTo>
                    <a:pt x="547" y="153"/>
                  </a:lnTo>
                  <a:cubicBezTo>
                    <a:pt x="545" y="130"/>
                    <a:pt x="538" y="103"/>
                    <a:pt x="517" y="62"/>
                  </a:cubicBezTo>
                  <a:cubicBezTo>
                    <a:pt x="487" y="31"/>
                    <a:pt x="487" y="1"/>
                    <a:pt x="426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75" name="Google Shape;2975;p20"/>
            <p:cNvSpPr/>
            <p:nvPr/>
          </p:nvSpPr>
          <p:spPr>
            <a:xfrm>
              <a:off x="6438825" y="2800475"/>
              <a:ext cx="10675" cy="9150"/>
            </a:xfrm>
            <a:custGeom>
              <a:rect b="b" l="l" r="r" t="t"/>
              <a:pathLst>
                <a:path extrusionOk="0" h="366" w="427">
                  <a:moveTo>
                    <a:pt x="183" y="1"/>
                  </a:moveTo>
                  <a:cubicBezTo>
                    <a:pt x="1" y="1"/>
                    <a:pt x="1" y="366"/>
                    <a:pt x="183" y="366"/>
                  </a:cubicBezTo>
                  <a:cubicBezTo>
                    <a:pt x="426" y="366"/>
                    <a:pt x="426" y="1"/>
                    <a:pt x="183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76" name="Google Shape;2976;p20"/>
            <p:cNvSpPr/>
            <p:nvPr/>
          </p:nvSpPr>
          <p:spPr>
            <a:xfrm>
              <a:off x="6580175" y="2651200"/>
              <a:ext cx="70400" cy="50600"/>
            </a:xfrm>
            <a:custGeom>
              <a:rect b="b" l="l" r="r" t="t"/>
              <a:pathLst>
                <a:path extrusionOk="0" h="2024" w="2816">
                  <a:moveTo>
                    <a:pt x="351" y="1"/>
                  </a:moveTo>
                  <a:cubicBezTo>
                    <a:pt x="267" y="1"/>
                    <a:pt x="193" y="14"/>
                    <a:pt x="92" y="14"/>
                  </a:cubicBezTo>
                  <a:cubicBezTo>
                    <a:pt x="1" y="45"/>
                    <a:pt x="1" y="105"/>
                    <a:pt x="61" y="105"/>
                  </a:cubicBezTo>
                  <a:cubicBezTo>
                    <a:pt x="153" y="136"/>
                    <a:pt x="274" y="257"/>
                    <a:pt x="396" y="318"/>
                  </a:cubicBezTo>
                  <a:cubicBezTo>
                    <a:pt x="487" y="409"/>
                    <a:pt x="578" y="470"/>
                    <a:pt x="700" y="592"/>
                  </a:cubicBezTo>
                  <a:cubicBezTo>
                    <a:pt x="882" y="774"/>
                    <a:pt x="1156" y="957"/>
                    <a:pt x="1368" y="1078"/>
                  </a:cubicBezTo>
                  <a:cubicBezTo>
                    <a:pt x="1612" y="1200"/>
                    <a:pt x="1794" y="1321"/>
                    <a:pt x="1976" y="1473"/>
                  </a:cubicBezTo>
                  <a:cubicBezTo>
                    <a:pt x="2159" y="1625"/>
                    <a:pt x="2371" y="1838"/>
                    <a:pt x="2554" y="1990"/>
                  </a:cubicBezTo>
                  <a:cubicBezTo>
                    <a:pt x="2583" y="2013"/>
                    <a:pt x="2611" y="2023"/>
                    <a:pt x="2637" y="2023"/>
                  </a:cubicBezTo>
                  <a:cubicBezTo>
                    <a:pt x="2746" y="2023"/>
                    <a:pt x="2816" y="1851"/>
                    <a:pt x="2767" y="1777"/>
                  </a:cubicBezTo>
                  <a:cubicBezTo>
                    <a:pt x="2675" y="1534"/>
                    <a:pt x="2493" y="1321"/>
                    <a:pt x="2280" y="1109"/>
                  </a:cubicBezTo>
                  <a:cubicBezTo>
                    <a:pt x="2098" y="926"/>
                    <a:pt x="1855" y="744"/>
                    <a:pt x="1642" y="592"/>
                  </a:cubicBezTo>
                  <a:cubicBezTo>
                    <a:pt x="1399" y="440"/>
                    <a:pt x="1156" y="288"/>
                    <a:pt x="912" y="166"/>
                  </a:cubicBezTo>
                  <a:cubicBezTo>
                    <a:pt x="760" y="105"/>
                    <a:pt x="639" y="45"/>
                    <a:pt x="487" y="14"/>
                  </a:cubicBezTo>
                  <a:cubicBezTo>
                    <a:pt x="436" y="4"/>
                    <a:pt x="392" y="1"/>
                    <a:pt x="351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77" name="Google Shape;2977;p20"/>
            <p:cNvSpPr/>
            <p:nvPr/>
          </p:nvSpPr>
          <p:spPr>
            <a:xfrm>
              <a:off x="6620450" y="2644700"/>
              <a:ext cx="24175" cy="30150"/>
            </a:xfrm>
            <a:custGeom>
              <a:rect b="b" l="l" r="r" t="t"/>
              <a:pathLst>
                <a:path extrusionOk="0" h="1206" w="967">
                  <a:moveTo>
                    <a:pt x="122" y="1"/>
                  </a:moveTo>
                  <a:cubicBezTo>
                    <a:pt x="61" y="1"/>
                    <a:pt x="1" y="62"/>
                    <a:pt x="31" y="92"/>
                  </a:cubicBezTo>
                  <a:cubicBezTo>
                    <a:pt x="31" y="122"/>
                    <a:pt x="61" y="153"/>
                    <a:pt x="61" y="244"/>
                  </a:cubicBezTo>
                  <a:lnTo>
                    <a:pt x="61" y="305"/>
                  </a:lnTo>
                  <a:cubicBezTo>
                    <a:pt x="61" y="365"/>
                    <a:pt x="122" y="396"/>
                    <a:pt x="122" y="426"/>
                  </a:cubicBezTo>
                  <a:cubicBezTo>
                    <a:pt x="153" y="548"/>
                    <a:pt x="213" y="669"/>
                    <a:pt x="335" y="730"/>
                  </a:cubicBezTo>
                  <a:cubicBezTo>
                    <a:pt x="335" y="761"/>
                    <a:pt x="365" y="761"/>
                    <a:pt x="365" y="821"/>
                  </a:cubicBezTo>
                  <a:lnTo>
                    <a:pt x="456" y="882"/>
                  </a:lnTo>
                  <a:cubicBezTo>
                    <a:pt x="487" y="913"/>
                    <a:pt x="517" y="943"/>
                    <a:pt x="578" y="943"/>
                  </a:cubicBezTo>
                  <a:lnTo>
                    <a:pt x="791" y="1186"/>
                  </a:lnTo>
                  <a:cubicBezTo>
                    <a:pt x="811" y="1200"/>
                    <a:pt x="832" y="1206"/>
                    <a:pt x="851" y="1206"/>
                  </a:cubicBezTo>
                  <a:cubicBezTo>
                    <a:pt x="917" y="1206"/>
                    <a:pt x="966" y="1135"/>
                    <a:pt x="943" y="1065"/>
                  </a:cubicBezTo>
                  <a:cubicBezTo>
                    <a:pt x="912" y="1004"/>
                    <a:pt x="821" y="882"/>
                    <a:pt x="791" y="791"/>
                  </a:cubicBezTo>
                  <a:cubicBezTo>
                    <a:pt x="760" y="761"/>
                    <a:pt x="760" y="700"/>
                    <a:pt x="730" y="639"/>
                  </a:cubicBezTo>
                  <a:cubicBezTo>
                    <a:pt x="730" y="609"/>
                    <a:pt x="669" y="578"/>
                    <a:pt x="669" y="548"/>
                  </a:cubicBezTo>
                  <a:cubicBezTo>
                    <a:pt x="669" y="487"/>
                    <a:pt x="639" y="487"/>
                    <a:pt x="639" y="457"/>
                  </a:cubicBezTo>
                  <a:cubicBezTo>
                    <a:pt x="578" y="335"/>
                    <a:pt x="487" y="274"/>
                    <a:pt x="426" y="183"/>
                  </a:cubicBezTo>
                  <a:cubicBezTo>
                    <a:pt x="365" y="153"/>
                    <a:pt x="304" y="122"/>
                    <a:pt x="274" y="92"/>
                  </a:cubicBezTo>
                  <a:cubicBezTo>
                    <a:pt x="213" y="31"/>
                    <a:pt x="153" y="31"/>
                    <a:pt x="122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78" name="Google Shape;2978;p20"/>
            <p:cNvSpPr/>
            <p:nvPr/>
          </p:nvSpPr>
          <p:spPr>
            <a:xfrm>
              <a:off x="6565475" y="2684325"/>
              <a:ext cx="65300" cy="16000"/>
            </a:xfrm>
            <a:custGeom>
              <a:rect b="b" l="l" r="r" t="t"/>
              <a:pathLst>
                <a:path extrusionOk="0" h="640" w="2612">
                  <a:moveTo>
                    <a:pt x="28" y="226"/>
                  </a:moveTo>
                  <a:cubicBezTo>
                    <a:pt x="14" y="226"/>
                    <a:pt x="1" y="239"/>
                    <a:pt x="41" y="239"/>
                  </a:cubicBezTo>
                  <a:cubicBezTo>
                    <a:pt x="41" y="229"/>
                    <a:pt x="35" y="226"/>
                    <a:pt x="28" y="226"/>
                  </a:cubicBezTo>
                  <a:close/>
                  <a:moveTo>
                    <a:pt x="1114" y="1"/>
                  </a:moveTo>
                  <a:cubicBezTo>
                    <a:pt x="960" y="1"/>
                    <a:pt x="806" y="36"/>
                    <a:pt x="680" y="57"/>
                  </a:cubicBezTo>
                  <a:cubicBezTo>
                    <a:pt x="437" y="87"/>
                    <a:pt x="254" y="209"/>
                    <a:pt x="41" y="239"/>
                  </a:cubicBezTo>
                  <a:cubicBezTo>
                    <a:pt x="193" y="361"/>
                    <a:pt x="376" y="391"/>
                    <a:pt x="558" y="452"/>
                  </a:cubicBezTo>
                  <a:cubicBezTo>
                    <a:pt x="801" y="483"/>
                    <a:pt x="984" y="483"/>
                    <a:pt x="1196" y="483"/>
                  </a:cubicBezTo>
                  <a:cubicBezTo>
                    <a:pt x="1409" y="513"/>
                    <a:pt x="1622" y="513"/>
                    <a:pt x="1804" y="543"/>
                  </a:cubicBezTo>
                  <a:lnTo>
                    <a:pt x="2078" y="543"/>
                  </a:lnTo>
                  <a:cubicBezTo>
                    <a:pt x="2200" y="543"/>
                    <a:pt x="2321" y="543"/>
                    <a:pt x="2412" y="635"/>
                  </a:cubicBezTo>
                  <a:cubicBezTo>
                    <a:pt x="2425" y="638"/>
                    <a:pt x="2438" y="639"/>
                    <a:pt x="2450" y="639"/>
                  </a:cubicBezTo>
                  <a:cubicBezTo>
                    <a:pt x="2551" y="639"/>
                    <a:pt x="2612" y="537"/>
                    <a:pt x="2503" y="483"/>
                  </a:cubicBezTo>
                  <a:cubicBezTo>
                    <a:pt x="2412" y="391"/>
                    <a:pt x="2321" y="361"/>
                    <a:pt x="2230" y="270"/>
                  </a:cubicBezTo>
                  <a:cubicBezTo>
                    <a:pt x="2169" y="209"/>
                    <a:pt x="2048" y="179"/>
                    <a:pt x="1926" y="118"/>
                  </a:cubicBezTo>
                  <a:cubicBezTo>
                    <a:pt x="1744" y="57"/>
                    <a:pt x="1500" y="27"/>
                    <a:pt x="1318" y="27"/>
                  </a:cubicBezTo>
                  <a:cubicBezTo>
                    <a:pt x="1252" y="8"/>
                    <a:pt x="1183" y="1"/>
                    <a:pt x="1114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79" name="Google Shape;2979;p20"/>
            <p:cNvSpPr/>
            <p:nvPr/>
          </p:nvSpPr>
          <p:spPr>
            <a:xfrm>
              <a:off x="6732150" y="2689300"/>
              <a:ext cx="74500" cy="19250"/>
            </a:xfrm>
            <a:custGeom>
              <a:rect b="b" l="l" r="r" t="t"/>
              <a:pathLst>
                <a:path extrusionOk="0" h="770" w="2980">
                  <a:moveTo>
                    <a:pt x="991" y="0"/>
                  </a:moveTo>
                  <a:cubicBezTo>
                    <a:pt x="647" y="0"/>
                    <a:pt x="324" y="81"/>
                    <a:pt x="1" y="253"/>
                  </a:cubicBezTo>
                  <a:cubicBezTo>
                    <a:pt x="1" y="253"/>
                    <a:pt x="1" y="284"/>
                    <a:pt x="61" y="284"/>
                  </a:cubicBezTo>
                  <a:cubicBezTo>
                    <a:pt x="517" y="344"/>
                    <a:pt x="913" y="557"/>
                    <a:pt x="1338" y="618"/>
                  </a:cubicBezTo>
                  <a:cubicBezTo>
                    <a:pt x="1581" y="648"/>
                    <a:pt x="1794" y="709"/>
                    <a:pt x="2007" y="709"/>
                  </a:cubicBezTo>
                  <a:cubicBezTo>
                    <a:pt x="2250" y="740"/>
                    <a:pt x="2524" y="770"/>
                    <a:pt x="2736" y="770"/>
                  </a:cubicBezTo>
                  <a:cubicBezTo>
                    <a:pt x="2858" y="770"/>
                    <a:pt x="2979" y="588"/>
                    <a:pt x="2827" y="496"/>
                  </a:cubicBezTo>
                  <a:cubicBezTo>
                    <a:pt x="2584" y="405"/>
                    <a:pt x="2372" y="344"/>
                    <a:pt x="2098" y="284"/>
                  </a:cubicBezTo>
                  <a:cubicBezTo>
                    <a:pt x="1855" y="192"/>
                    <a:pt x="1642" y="101"/>
                    <a:pt x="1429" y="40"/>
                  </a:cubicBezTo>
                  <a:cubicBezTo>
                    <a:pt x="1279" y="14"/>
                    <a:pt x="1133" y="0"/>
                    <a:pt x="991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80" name="Google Shape;2980;p20"/>
            <p:cNvSpPr/>
            <p:nvPr/>
          </p:nvSpPr>
          <p:spPr>
            <a:xfrm>
              <a:off x="6777000" y="2710825"/>
              <a:ext cx="32700" cy="12500"/>
            </a:xfrm>
            <a:custGeom>
              <a:rect b="b" l="l" r="r" t="t"/>
              <a:pathLst>
                <a:path extrusionOk="0" h="500" w="1308">
                  <a:moveTo>
                    <a:pt x="790" y="0"/>
                  </a:moveTo>
                  <a:cubicBezTo>
                    <a:pt x="730" y="0"/>
                    <a:pt x="608" y="0"/>
                    <a:pt x="547" y="31"/>
                  </a:cubicBezTo>
                  <a:cubicBezTo>
                    <a:pt x="456" y="31"/>
                    <a:pt x="395" y="61"/>
                    <a:pt x="304" y="91"/>
                  </a:cubicBezTo>
                  <a:cubicBezTo>
                    <a:pt x="274" y="91"/>
                    <a:pt x="213" y="152"/>
                    <a:pt x="213" y="152"/>
                  </a:cubicBezTo>
                  <a:cubicBezTo>
                    <a:pt x="182" y="183"/>
                    <a:pt x="152" y="183"/>
                    <a:pt x="122" y="183"/>
                  </a:cubicBezTo>
                  <a:cubicBezTo>
                    <a:pt x="0" y="243"/>
                    <a:pt x="30" y="335"/>
                    <a:pt x="91" y="365"/>
                  </a:cubicBezTo>
                  <a:lnTo>
                    <a:pt x="182" y="365"/>
                  </a:lnTo>
                  <a:cubicBezTo>
                    <a:pt x="243" y="365"/>
                    <a:pt x="274" y="395"/>
                    <a:pt x="304" y="395"/>
                  </a:cubicBezTo>
                  <a:cubicBezTo>
                    <a:pt x="395" y="456"/>
                    <a:pt x="456" y="456"/>
                    <a:pt x="547" y="456"/>
                  </a:cubicBezTo>
                  <a:cubicBezTo>
                    <a:pt x="608" y="486"/>
                    <a:pt x="730" y="486"/>
                    <a:pt x="790" y="486"/>
                  </a:cubicBezTo>
                  <a:cubicBezTo>
                    <a:pt x="871" y="486"/>
                    <a:pt x="939" y="500"/>
                    <a:pt x="1002" y="500"/>
                  </a:cubicBezTo>
                  <a:cubicBezTo>
                    <a:pt x="1033" y="500"/>
                    <a:pt x="1064" y="497"/>
                    <a:pt x="1094" y="486"/>
                  </a:cubicBezTo>
                  <a:cubicBezTo>
                    <a:pt x="1185" y="456"/>
                    <a:pt x="1307" y="365"/>
                    <a:pt x="1246" y="243"/>
                  </a:cubicBezTo>
                  <a:cubicBezTo>
                    <a:pt x="1246" y="152"/>
                    <a:pt x="1185" y="61"/>
                    <a:pt x="1094" y="31"/>
                  </a:cubicBezTo>
                  <a:cubicBezTo>
                    <a:pt x="1033" y="0"/>
                    <a:pt x="912" y="0"/>
                    <a:pt x="790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81" name="Google Shape;2981;p20"/>
            <p:cNvSpPr/>
            <p:nvPr/>
          </p:nvSpPr>
          <p:spPr>
            <a:xfrm>
              <a:off x="6778325" y="2726775"/>
              <a:ext cx="26050" cy="18550"/>
            </a:xfrm>
            <a:custGeom>
              <a:rect b="b" l="l" r="r" t="t"/>
              <a:pathLst>
                <a:path extrusionOk="0" h="742" w="1042">
                  <a:moveTo>
                    <a:pt x="859" y="0"/>
                  </a:moveTo>
                  <a:cubicBezTo>
                    <a:pt x="737" y="0"/>
                    <a:pt x="677" y="31"/>
                    <a:pt x="555" y="61"/>
                  </a:cubicBezTo>
                  <a:cubicBezTo>
                    <a:pt x="525" y="61"/>
                    <a:pt x="494" y="122"/>
                    <a:pt x="433" y="152"/>
                  </a:cubicBezTo>
                  <a:lnTo>
                    <a:pt x="342" y="274"/>
                  </a:lnTo>
                  <a:cubicBezTo>
                    <a:pt x="251" y="304"/>
                    <a:pt x="221" y="365"/>
                    <a:pt x="190" y="456"/>
                  </a:cubicBezTo>
                  <a:cubicBezTo>
                    <a:pt x="129" y="517"/>
                    <a:pt x="99" y="578"/>
                    <a:pt x="69" y="639"/>
                  </a:cubicBezTo>
                  <a:cubicBezTo>
                    <a:pt x="0" y="707"/>
                    <a:pt x="17" y="741"/>
                    <a:pt x="43" y="741"/>
                  </a:cubicBezTo>
                  <a:cubicBezTo>
                    <a:pt x="52" y="741"/>
                    <a:pt x="61" y="738"/>
                    <a:pt x="69" y="730"/>
                  </a:cubicBezTo>
                  <a:cubicBezTo>
                    <a:pt x="99" y="669"/>
                    <a:pt x="190" y="639"/>
                    <a:pt x="221" y="639"/>
                  </a:cubicBezTo>
                  <a:cubicBezTo>
                    <a:pt x="281" y="608"/>
                    <a:pt x="373" y="608"/>
                    <a:pt x="433" y="578"/>
                  </a:cubicBezTo>
                  <a:cubicBezTo>
                    <a:pt x="494" y="578"/>
                    <a:pt x="525" y="578"/>
                    <a:pt x="555" y="517"/>
                  </a:cubicBezTo>
                  <a:cubicBezTo>
                    <a:pt x="585" y="517"/>
                    <a:pt x="646" y="487"/>
                    <a:pt x="677" y="487"/>
                  </a:cubicBezTo>
                  <a:cubicBezTo>
                    <a:pt x="737" y="456"/>
                    <a:pt x="829" y="456"/>
                    <a:pt x="889" y="426"/>
                  </a:cubicBezTo>
                  <a:cubicBezTo>
                    <a:pt x="1011" y="365"/>
                    <a:pt x="1041" y="304"/>
                    <a:pt x="1041" y="183"/>
                  </a:cubicBezTo>
                  <a:cubicBezTo>
                    <a:pt x="1041" y="122"/>
                    <a:pt x="950" y="0"/>
                    <a:pt x="859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82" name="Google Shape;2982;p20"/>
            <p:cNvSpPr/>
            <p:nvPr/>
          </p:nvSpPr>
          <p:spPr>
            <a:xfrm>
              <a:off x="6772425" y="2551425"/>
              <a:ext cx="37050" cy="9025"/>
            </a:xfrm>
            <a:custGeom>
              <a:rect b="b" l="l" r="r" t="t"/>
              <a:pathLst>
                <a:path extrusionOk="0" h="361" w="1482">
                  <a:moveTo>
                    <a:pt x="335" y="1"/>
                  </a:moveTo>
                  <a:cubicBezTo>
                    <a:pt x="221" y="1"/>
                    <a:pt x="107" y="8"/>
                    <a:pt x="1" y="23"/>
                  </a:cubicBezTo>
                  <a:cubicBezTo>
                    <a:pt x="213" y="54"/>
                    <a:pt x="426" y="84"/>
                    <a:pt x="639" y="145"/>
                  </a:cubicBezTo>
                  <a:cubicBezTo>
                    <a:pt x="761" y="175"/>
                    <a:pt x="821" y="175"/>
                    <a:pt x="943" y="206"/>
                  </a:cubicBezTo>
                  <a:cubicBezTo>
                    <a:pt x="1065" y="236"/>
                    <a:pt x="1186" y="327"/>
                    <a:pt x="1247" y="358"/>
                  </a:cubicBezTo>
                  <a:cubicBezTo>
                    <a:pt x="1257" y="360"/>
                    <a:pt x="1267" y="361"/>
                    <a:pt x="1276" y="361"/>
                  </a:cubicBezTo>
                  <a:cubicBezTo>
                    <a:pt x="1410" y="361"/>
                    <a:pt x="1482" y="173"/>
                    <a:pt x="1368" y="145"/>
                  </a:cubicBezTo>
                  <a:cubicBezTo>
                    <a:pt x="1247" y="84"/>
                    <a:pt x="1125" y="54"/>
                    <a:pt x="1004" y="54"/>
                  </a:cubicBezTo>
                  <a:cubicBezTo>
                    <a:pt x="913" y="23"/>
                    <a:pt x="791" y="23"/>
                    <a:pt x="669" y="23"/>
                  </a:cubicBezTo>
                  <a:cubicBezTo>
                    <a:pt x="563" y="8"/>
                    <a:pt x="449" y="1"/>
                    <a:pt x="335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83" name="Google Shape;2983;p20"/>
            <p:cNvSpPr/>
            <p:nvPr/>
          </p:nvSpPr>
          <p:spPr>
            <a:xfrm>
              <a:off x="6731400" y="2473725"/>
              <a:ext cx="49075" cy="13900"/>
            </a:xfrm>
            <a:custGeom>
              <a:rect b="b" l="l" r="r" t="t"/>
              <a:pathLst>
                <a:path extrusionOk="0" h="556" w="1963">
                  <a:moveTo>
                    <a:pt x="912" y="1"/>
                  </a:moveTo>
                  <a:cubicBezTo>
                    <a:pt x="608" y="1"/>
                    <a:pt x="335" y="92"/>
                    <a:pt x="31" y="153"/>
                  </a:cubicBezTo>
                  <a:cubicBezTo>
                    <a:pt x="0" y="153"/>
                    <a:pt x="0" y="214"/>
                    <a:pt x="31" y="214"/>
                  </a:cubicBezTo>
                  <a:cubicBezTo>
                    <a:pt x="304" y="244"/>
                    <a:pt x="608" y="244"/>
                    <a:pt x="882" y="305"/>
                  </a:cubicBezTo>
                  <a:cubicBezTo>
                    <a:pt x="1003" y="365"/>
                    <a:pt x="1155" y="396"/>
                    <a:pt x="1247" y="396"/>
                  </a:cubicBezTo>
                  <a:cubicBezTo>
                    <a:pt x="1398" y="426"/>
                    <a:pt x="1520" y="517"/>
                    <a:pt x="1672" y="548"/>
                  </a:cubicBezTo>
                  <a:cubicBezTo>
                    <a:pt x="1688" y="553"/>
                    <a:pt x="1704" y="556"/>
                    <a:pt x="1720" y="556"/>
                  </a:cubicBezTo>
                  <a:cubicBezTo>
                    <a:pt x="1874" y="556"/>
                    <a:pt x="1962" y="297"/>
                    <a:pt x="1824" y="214"/>
                  </a:cubicBezTo>
                  <a:cubicBezTo>
                    <a:pt x="1550" y="62"/>
                    <a:pt x="1216" y="1"/>
                    <a:pt x="912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84" name="Google Shape;2984;p20"/>
            <p:cNvSpPr/>
            <p:nvPr/>
          </p:nvSpPr>
          <p:spPr>
            <a:xfrm>
              <a:off x="6745075" y="2461550"/>
              <a:ext cx="30425" cy="14650"/>
            </a:xfrm>
            <a:custGeom>
              <a:rect b="b" l="l" r="r" t="t"/>
              <a:pathLst>
                <a:path extrusionOk="0" h="586" w="1217">
                  <a:moveTo>
                    <a:pt x="181" y="0"/>
                  </a:moveTo>
                  <a:cubicBezTo>
                    <a:pt x="116" y="0"/>
                    <a:pt x="54" y="10"/>
                    <a:pt x="0" y="32"/>
                  </a:cubicBezTo>
                  <a:cubicBezTo>
                    <a:pt x="183" y="93"/>
                    <a:pt x="335" y="153"/>
                    <a:pt x="487" y="275"/>
                  </a:cubicBezTo>
                  <a:cubicBezTo>
                    <a:pt x="548" y="305"/>
                    <a:pt x="639" y="397"/>
                    <a:pt x="700" y="427"/>
                  </a:cubicBezTo>
                  <a:cubicBezTo>
                    <a:pt x="760" y="457"/>
                    <a:pt x="791" y="457"/>
                    <a:pt x="821" y="488"/>
                  </a:cubicBezTo>
                  <a:cubicBezTo>
                    <a:pt x="851" y="518"/>
                    <a:pt x="943" y="518"/>
                    <a:pt x="973" y="579"/>
                  </a:cubicBezTo>
                  <a:cubicBezTo>
                    <a:pt x="986" y="583"/>
                    <a:pt x="998" y="585"/>
                    <a:pt x="1009" y="585"/>
                  </a:cubicBezTo>
                  <a:cubicBezTo>
                    <a:pt x="1081" y="585"/>
                    <a:pt x="1129" y="514"/>
                    <a:pt x="1155" y="488"/>
                  </a:cubicBezTo>
                  <a:cubicBezTo>
                    <a:pt x="1216" y="427"/>
                    <a:pt x="1155" y="336"/>
                    <a:pt x="1095" y="305"/>
                  </a:cubicBezTo>
                  <a:cubicBezTo>
                    <a:pt x="943" y="184"/>
                    <a:pt x="730" y="123"/>
                    <a:pt x="548" y="93"/>
                  </a:cubicBezTo>
                  <a:cubicBezTo>
                    <a:pt x="430" y="34"/>
                    <a:pt x="299" y="0"/>
                    <a:pt x="181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85" name="Google Shape;2985;p20"/>
            <p:cNvSpPr/>
            <p:nvPr/>
          </p:nvSpPr>
          <p:spPr>
            <a:xfrm>
              <a:off x="6778500" y="2439925"/>
              <a:ext cx="5725" cy="21875"/>
            </a:xfrm>
            <a:custGeom>
              <a:rect b="b" l="l" r="r" t="t"/>
              <a:pathLst>
                <a:path extrusionOk="0" h="875" w="229">
                  <a:moveTo>
                    <a:pt x="202" y="0"/>
                  </a:moveTo>
                  <a:cubicBezTo>
                    <a:pt x="183" y="0"/>
                    <a:pt x="153" y="15"/>
                    <a:pt x="122" y="46"/>
                  </a:cubicBezTo>
                  <a:cubicBezTo>
                    <a:pt x="92" y="137"/>
                    <a:pt x="92" y="258"/>
                    <a:pt x="62" y="380"/>
                  </a:cubicBezTo>
                  <a:cubicBezTo>
                    <a:pt x="62" y="441"/>
                    <a:pt x="62" y="502"/>
                    <a:pt x="1" y="562"/>
                  </a:cubicBezTo>
                  <a:lnTo>
                    <a:pt x="1" y="684"/>
                  </a:lnTo>
                  <a:lnTo>
                    <a:pt x="1" y="806"/>
                  </a:lnTo>
                  <a:cubicBezTo>
                    <a:pt x="1" y="851"/>
                    <a:pt x="54" y="874"/>
                    <a:pt x="107" y="874"/>
                  </a:cubicBezTo>
                  <a:cubicBezTo>
                    <a:pt x="160" y="874"/>
                    <a:pt x="214" y="851"/>
                    <a:pt x="214" y="806"/>
                  </a:cubicBezTo>
                  <a:lnTo>
                    <a:pt x="214" y="684"/>
                  </a:lnTo>
                  <a:lnTo>
                    <a:pt x="214" y="562"/>
                  </a:lnTo>
                  <a:lnTo>
                    <a:pt x="214" y="380"/>
                  </a:lnTo>
                  <a:lnTo>
                    <a:pt x="214" y="46"/>
                  </a:lnTo>
                  <a:cubicBezTo>
                    <a:pt x="229" y="15"/>
                    <a:pt x="221" y="0"/>
                    <a:pt x="202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86" name="Google Shape;2986;p20"/>
            <p:cNvSpPr/>
            <p:nvPr/>
          </p:nvSpPr>
          <p:spPr>
            <a:xfrm>
              <a:off x="6672875" y="1393925"/>
              <a:ext cx="273600" cy="474950"/>
            </a:xfrm>
            <a:custGeom>
              <a:rect b="b" l="l" r="r" t="t"/>
              <a:pathLst>
                <a:path extrusionOk="0" h="18998" w="10944">
                  <a:moveTo>
                    <a:pt x="10943" y="1"/>
                  </a:moveTo>
                  <a:lnTo>
                    <a:pt x="10943" y="1"/>
                  </a:lnTo>
                  <a:cubicBezTo>
                    <a:pt x="10214" y="578"/>
                    <a:pt x="9667" y="1399"/>
                    <a:pt x="9758" y="2250"/>
                  </a:cubicBezTo>
                  <a:cubicBezTo>
                    <a:pt x="9464" y="1956"/>
                    <a:pt x="8927" y="1696"/>
                    <a:pt x="8448" y="1696"/>
                  </a:cubicBezTo>
                  <a:cubicBezTo>
                    <a:pt x="8132" y="1696"/>
                    <a:pt x="7841" y="1809"/>
                    <a:pt x="7661" y="2098"/>
                  </a:cubicBezTo>
                  <a:cubicBezTo>
                    <a:pt x="7630" y="1916"/>
                    <a:pt x="7509" y="1794"/>
                    <a:pt x="7387" y="1764"/>
                  </a:cubicBezTo>
                  <a:cubicBezTo>
                    <a:pt x="7113" y="1277"/>
                    <a:pt x="6597" y="1011"/>
                    <a:pt x="6076" y="1011"/>
                  </a:cubicBezTo>
                  <a:cubicBezTo>
                    <a:pt x="5556" y="1011"/>
                    <a:pt x="5031" y="1277"/>
                    <a:pt x="4743" y="1855"/>
                  </a:cubicBezTo>
                  <a:cubicBezTo>
                    <a:pt x="4345" y="1616"/>
                    <a:pt x="3921" y="1501"/>
                    <a:pt x="3507" y="1501"/>
                  </a:cubicBezTo>
                  <a:cubicBezTo>
                    <a:pt x="2814" y="1501"/>
                    <a:pt x="2148" y="1824"/>
                    <a:pt x="1673" y="2432"/>
                  </a:cubicBezTo>
                  <a:lnTo>
                    <a:pt x="1551" y="2523"/>
                  </a:lnTo>
                  <a:cubicBezTo>
                    <a:pt x="1448" y="2318"/>
                    <a:pt x="1250" y="2237"/>
                    <a:pt x="1026" y="2237"/>
                  </a:cubicBezTo>
                  <a:cubicBezTo>
                    <a:pt x="654" y="2237"/>
                    <a:pt x="209" y="2459"/>
                    <a:pt x="1" y="2706"/>
                  </a:cubicBezTo>
                  <a:cubicBezTo>
                    <a:pt x="121" y="2682"/>
                    <a:pt x="232" y="2670"/>
                    <a:pt x="336" y="2670"/>
                  </a:cubicBezTo>
                  <a:cubicBezTo>
                    <a:pt x="754" y="2670"/>
                    <a:pt x="1052" y="2869"/>
                    <a:pt x="1369" y="3283"/>
                  </a:cubicBezTo>
                  <a:cubicBezTo>
                    <a:pt x="1678" y="3114"/>
                    <a:pt x="2019" y="3036"/>
                    <a:pt x="2358" y="3036"/>
                  </a:cubicBezTo>
                  <a:cubicBezTo>
                    <a:pt x="3420" y="3036"/>
                    <a:pt x="4462" y="3803"/>
                    <a:pt x="4439" y="4955"/>
                  </a:cubicBezTo>
                  <a:cubicBezTo>
                    <a:pt x="4689" y="4761"/>
                    <a:pt x="4947" y="4671"/>
                    <a:pt x="5195" y="4671"/>
                  </a:cubicBezTo>
                  <a:cubicBezTo>
                    <a:pt x="5881" y="4671"/>
                    <a:pt x="6485" y="5367"/>
                    <a:pt x="6597" y="6505"/>
                  </a:cubicBezTo>
                  <a:cubicBezTo>
                    <a:pt x="6992" y="5745"/>
                    <a:pt x="7448" y="5411"/>
                    <a:pt x="7934" y="5259"/>
                  </a:cubicBezTo>
                  <a:cubicBezTo>
                    <a:pt x="8123" y="5191"/>
                    <a:pt x="8287" y="5163"/>
                    <a:pt x="8436" y="5163"/>
                  </a:cubicBezTo>
                  <a:cubicBezTo>
                    <a:pt x="8888" y="5163"/>
                    <a:pt x="9202" y="5426"/>
                    <a:pt x="9636" y="5654"/>
                  </a:cubicBezTo>
                  <a:cubicBezTo>
                    <a:pt x="9533" y="5613"/>
                    <a:pt x="9430" y="5594"/>
                    <a:pt x="9331" y="5594"/>
                  </a:cubicBezTo>
                  <a:cubicBezTo>
                    <a:pt x="8560" y="5594"/>
                    <a:pt x="7983" y="6751"/>
                    <a:pt x="8360" y="7478"/>
                  </a:cubicBezTo>
                  <a:cubicBezTo>
                    <a:pt x="8033" y="7389"/>
                    <a:pt x="7664" y="7314"/>
                    <a:pt x="7307" y="7314"/>
                  </a:cubicBezTo>
                  <a:cubicBezTo>
                    <a:pt x="6933" y="7314"/>
                    <a:pt x="6573" y="7396"/>
                    <a:pt x="6293" y="7630"/>
                  </a:cubicBezTo>
                  <a:cubicBezTo>
                    <a:pt x="5563" y="8238"/>
                    <a:pt x="5502" y="9575"/>
                    <a:pt x="5776" y="10426"/>
                  </a:cubicBezTo>
                  <a:cubicBezTo>
                    <a:pt x="5867" y="10730"/>
                    <a:pt x="6019" y="10943"/>
                    <a:pt x="6171" y="11125"/>
                  </a:cubicBezTo>
                  <a:lnTo>
                    <a:pt x="6171" y="11217"/>
                  </a:lnTo>
                  <a:cubicBezTo>
                    <a:pt x="5987" y="10801"/>
                    <a:pt x="5592" y="10614"/>
                    <a:pt x="5174" y="10614"/>
                  </a:cubicBezTo>
                  <a:cubicBezTo>
                    <a:pt x="5040" y="10614"/>
                    <a:pt x="4905" y="10633"/>
                    <a:pt x="4773" y="10669"/>
                  </a:cubicBezTo>
                  <a:cubicBezTo>
                    <a:pt x="4588" y="10115"/>
                    <a:pt x="4223" y="9852"/>
                    <a:pt x="3790" y="9852"/>
                  </a:cubicBezTo>
                  <a:cubicBezTo>
                    <a:pt x="3582" y="9852"/>
                    <a:pt x="3358" y="9913"/>
                    <a:pt x="3132" y="10031"/>
                  </a:cubicBezTo>
                  <a:cubicBezTo>
                    <a:pt x="3831" y="10426"/>
                    <a:pt x="4651" y="10882"/>
                    <a:pt x="4256" y="12007"/>
                  </a:cubicBezTo>
                  <a:cubicBezTo>
                    <a:pt x="4442" y="11940"/>
                    <a:pt x="4619" y="11909"/>
                    <a:pt x="4783" y="11909"/>
                  </a:cubicBezTo>
                  <a:cubicBezTo>
                    <a:pt x="5586" y="11909"/>
                    <a:pt x="6084" y="12654"/>
                    <a:pt x="5806" y="13587"/>
                  </a:cubicBezTo>
                  <a:cubicBezTo>
                    <a:pt x="5857" y="13586"/>
                    <a:pt x="5907" y="13586"/>
                    <a:pt x="5956" y="13586"/>
                  </a:cubicBezTo>
                  <a:cubicBezTo>
                    <a:pt x="8720" y="13586"/>
                    <a:pt x="9454" y="15265"/>
                    <a:pt x="9484" y="18998"/>
                  </a:cubicBezTo>
                  <a:lnTo>
                    <a:pt x="10943" y="1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87" name="Google Shape;2987;p20"/>
            <p:cNvSpPr/>
            <p:nvPr/>
          </p:nvSpPr>
          <p:spPr>
            <a:xfrm>
              <a:off x="5685025" y="1975250"/>
              <a:ext cx="25" cy="25"/>
            </a:xfrm>
            <a:custGeom>
              <a:rect b="b" l="l" r="r" t="t"/>
              <a:pathLst>
                <a:path extrusionOk="0" h="1" w="1">
                  <a:moveTo>
                    <a:pt x="0" y="0"/>
                  </a:moveTo>
                  <a:close/>
                </a:path>
              </a:pathLst>
            </a:custGeom>
            <a:solidFill>
              <a:srgbClr val="C09C8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88" name="Google Shape;2988;p20"/>
            <p:cNvSpPr/>
            <p:nvPr/>
          </p:nvSpPr>
          <p:spPr>
            <a:xfrm>
              <a:off x="5621950" y="1067175"/>
              <a:ext cx="1361000" cy="1818450"/>
            </a:xfrm>
            <a:custGeom>
              <a:rect b="b" l="l" r="r" t="t"/>
              <a:pathLst>
                <a:path extrusionOk="0" fill="none" h="72738" w="54440">
                  <a:moveTo>
                    <a:pt x="5867" y="1"/>
                  </a:moveTo>
                  <a:cubicBezTo>
                    <a:pt x="4499" y="1"/>
                    <a:pt x="1" y="69090"/>
                    <a:pt x="1" y="69090"/>
                  </a:cubicBezTo>
                  <a:cubicBezTo>
                    <a:pt x="5289" y="70093"/>
                    <a:pt x="48451" y="72737"/>
                    <a:pt x="48451" y="72737"/>
                  </a:cubicBezTo>
                  <a:cubicBezTo>
                    <a:pt x="48451" y="72737"/>
                    <a:pt x="54439" y="4955"/>
                    <a:pt x="53649" y="3739"/>
                  </a:cubicBezTo>
                  <a:cubicBezTo>
                    <a:pt x="53315" y="3162"/>
                    <a:pt x="9119" y="1"/>
                    <a:pt x="5867" y="1"/>
                  </a:cubicBezTo>
                  <a:close/>
                </a:path>
              </a:pathLst>
            </a:custGeom>
            <a:noFill/>
            <a:ln cap="flat" cmpd="sng" w="19750">
              <a:solidFill>
                <a:schemeClr val="dk1"/>
              </a:solidFill>
              <a:prstDash val="solid"/>
              <a:miter lim="30395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2989" name="Google Shape;2989;p20"/>
          <p:cNvSpPr/>
          <p:nvPr/>
        </p:nvSpPr>
        <p:spPr>
          <a:xfrm rot="-9746700">
            <a:off x="294281" y="3770651"/>
            <a:ext cx="839884" cy="584462"/>
          </a:xfrm>
          <a:custGeom>
            <a:rect b="b" l="l" r="r" t="t"/>
            <a:pathLst>
              <a:path extrusionOk="0" fill="none" h="50913" w="73163">
                <a:moveTo>
                  <a:pt x="0" y="39211"/>
                </a:moveTo>
                <a:cubicBezTo>
                  <a:pt x="17873" y="50609"/>
                  <a:pt x="57600" y="50913"/>
                  <a:pt x="68390" y="33132"/>
                </a:cubicBezTo>
                <a:cubicBezTo>
                  <a:pt x="73163" y="25320"/>
                  <a:pt x="70305" y="12250"/>
                  <a:pt x="61187" y="6535"/>
                </a:cubicBezTo>
                <a:cubicBezTo>
                  <a:pt x="50730" y="0"/>
                  <a:pt x="40274" y="2341"/>
                  <a:pt x="40274" y="2341"/>
                </a:cubicBezTo>
              </a:path>
            </a:pathLst>
          </a:custGeom>
          <a:solidFill>
            <a:schemeClr val="dk1"/>
          </a:solidFill>
          <a:ln cap="flat" cmpd="sng" w="19000">
            <a:solidFill>
              <a:schemeClr val="accent6"/>
            </a:solidFill>
            <a:prstDash val="solid"/>
            <a:miter lim="30395"/>
            <a:headEnd len="sm" w="sm" type="none"/>
            <a:tailEnd len="sm" w="sm" type="none"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2990" name="Google Shape;2990;p20"/>
          <p:cNvSpPr/>
          <p:nvPr/>
        </p:nvSpPr>
        <p:spPr>
          <a:xfrm rot="-2700928">
            <a:off x="814319" y="4103857"/>
            <a:ext cx="759282" cy="605044"/>
          </a:xfrm>
          <a:custGeom>
            <a:rect b="b" l="l" r="r" t="t"/>
            <a:pathLst>
              <a:path extrusionOk="0" fill="none" h="92404" w="115991">
                <a:moveTo>
                  <a:pt x="1885" y="66567"/>
                </a:moveTo>
                <a:cubicBezTo>
                  <a:pt x="1885" y="66567"/>
                  <a:pt x="0" y="72281"/>
                  <a:pt x="5684" y="79090"/>
                </a:cubicBezTo>
                <a:cubicBezTo>
                  <a:pt x="16870" y="92403"/>
                  <a:pt x="54712" y="87844"/>
                  <a:pt x="71035" y="77965"/>
                </a:cubicBezTo>
                <a:cubicBezTo>
                  <a:pt x="91856" y="65381"/>
                  <a:pt x="115990" y="36262"/>
                  <a:pt x="108665" y="15654"/>
                </a:cubicBezTo>
                <a:cubicBezTo>
                  <a:pt x="104470" y="3861"/>
                  <a:pt x="93041" y="1"/>
                  <a:pt x="93041" y="1"/>
                </a:cubicBezTo>
              </a:path>
            </a:pathLst>
          </a:custGeom>
          <a:solidFill>
            <a:schemeClr val="dk1"/>
          </a:solidFill>
          <a:ln cap="flat" cmpd="sng" w="19000">
            <a:solidFill>
              <a:schemeClr val="accent5"/>
            </a:solidFill>
            <a:prstDash val="solid"/>
            <a:miter lim="30395"/>
            <a:headEnd len="sm" w="sm" type="none"/>
            <a:tailEnd len="sm" w="sm" type="none"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2991" name="Google Shape;2991;p20"/>
          <p:cNvGrpSpPr/>
          <p:nvPr/>
        </p:nvGrpSpPr>
        <p:grpSpPr>
          <a:xfrm rot="-7490537">
            <a:off x="-723499" y="-625358"/>
            <a:ext cx="1692675" cy="845796"/>
            <a:chOff x="3782580" y="1273171"/>
            <a:chExt cx="1692733" cy="845825"/>
          </a:xfrm>
        </p:grpSpPr>
        <p:sp>
          <p:nvSpPr>
            <p:cNvPr id="2992" name="Google Shape;2992;p20"/>
            <p:cNvSpPr/>
            <p:nvPr/>
          </p:nvSpPr>
          <p:spPr>
            <a:xfrm rot="5400000">
              <a:off x="5247016" y="1309772"/>
              <a:ext cx="214765" cy="241827"/>
            </a:xfrm>
            <a:custGeom>
              <a:rect b="b" l="l" r="r" t="t"/>
              <a:pathLst>
                <a:path extrusionOk="0" h="3618" w="3213">
                  <a:moveTo>
                    <a:pt x="577" y="0"/>
                  </a:moveTo>
                  <a:cubicBezTo>
                    <a:pt x="290" y="0"/>
                    <a:pt x="0" y="235"/>
                    <a:pt x="111" y="602"/>
                  </a:cubicBezTo>
                  <a:cubicBezTo>
                    <a:pt x="354" y="1271"/>
                    <a:pt x="718" y="1940"/>
                    <a:pt x="1144" y="2548"/>
                  </a:cubicBezTo>
                  <a:cubicBezTo>
                    <a:pt x="1418" y="2912"/>
                    <a:pt x="1813" y="3520"/>
                    <a:pt x="2329" y="3612"/>
                  </a:cubicBezTo>
                  <a:cubicBezTo>
                    <a:pt x="2361" y="3616"/>
                    <a:pt x="2392" y="3618"/>
                    <a:pt x="2422" y="3618"/>
                  </a:cubicBezTo>
                  <a:cubicBezTo>
                    <a:pt x="3019" y="3618"/>
                    <a:pt x="3212" y="2787"/>
                    <a:pt x="2633" y="2700"/>
                  </a:cubicBezTo>
                  <a:cubicBezTo>
                    <a:pt x="2360" y="2639"/>
                    <a:pt x="2056" y="2153"/>
                    <a:pt x="1904" y="1940"/>
                  </a:cubicBezTo>
                  <a:cubicBezTo>
                    <a:pt x="1570" y="1423"/>
                    <a:pt x="1266" y="906"/>
                    <a:pt x="1022" y="329"/>
                  </a:cubicBezTo>
                  <a:cubicBezTo>
                    <a:pt x="950" y="101"/>
                    <a:pt x="764" y="0"/>
                    <a:pt x="577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93" name="Google Shape;2993;p20"/>
            <p:cNvSpPr/>
            <p:nvPr/>
          </p:nvSpPr>
          <p:spPr>
            <a:xfrm rot="5400000">
              <a:off x="5334713" y="1537102"/>
              <a:ext cx="63032" cy="214957"/>
            </a:xfrm>
            <a:custGeom>
              <a:rect b="b" l="l" r="r" t="t"/>
              <a:pathLst>
                <a:path extrusionOk="0" h="3216" w="943">
                  <a:moveTo>
                    <a:pt x="472" y="1"/>
                  </a:moveTo>
                  <a:cubicBezTo>
                    <a:pt x="236" y="1"/>
                    <a:pt x="1" y="153"/>
                    <a:pt x="1" y="457"/>
                  </a:cubicBezTo>
                  <a:lnTo>
                    <a:pt x="1" y="2736"/>
                  </a:lnTo>
                  <a:cubicBezTo>
                    <a:pt x="1" y="3056"/>
                    <a:pt x="236" y="3215"/>
                    <a:pt x="472" y="3215"/>
                  </a:cubicBezTo>
                  <a:cubicBezTo>
                    <a:pt x="707" y="3215"/>
                    <a:pt x="943" y="3056"/>
                    <a:pt x="943" y="2736"/>
                  </a:cubicBezTo>
                  <a:lnTo>
                    <a:pt x="943" y="457"/>
                  </a:lnTo>
                  <a:cubicBezTo>
                    <a:pt x="943" y="153"/>
                    <a:pt x="707" y="1"/>
                    <a:pt x="472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94" name="Google Shape;2994;p20"/>
            <p:cNvSpPr/>
            <p:nvPr/>
          </p:nvSpPr>
          <p:spPr>
            <a:xfrm rot="5400000">
              <a:off x="5232312" y="1826596"/>
              <a:ext cx="166104" cy="166565"/>
            </a:xfrm>
            <a:custGeom>
              <a:rect b="b" l="l" r="r" t="t"/>
              <a:pathLst>
                <a:path extrusionOk="0" h="2492" w="2485">
                  <a:moveTo>
                    <a:pt x="1773" y="0"/>
                  </a:moveTo>
                  <a:cubicBezTo>
                    <a:pt x="1672" y="0"/>
                    <a:pt x="1570" y="37"/>
                    <a:pt x="1484" y="124"/>
                  </a:cubicBezTo>
                  <a:cubicBezTo>
                    <a:pt x="1028" y="580"/>
                    <a:pt x="784" y="1188"/>
                    <a:pt x="328" y="1644"/>
                  </a:cubicBezTo>
                  <a:cubicBezTo>
                    <a:pt x="0" y="1995"/>
                    <a:pt x="341" y="2491"/>
                    <a:pt x="709" y="2491"/>
                  </a:cubicBezTo>
                  <a:cubicBezTo>
                    <a:pt x="818" y="2491"/>
                    <a:pt x="930" y="2447"/>
                    <a:pt x="1028" y="2343"/>
                  </a:cubicBezTo>
                  <a:cubicBezTo>
                    <a:pt x="1484" y="1887"/>
                    <a:pt x="1696" y="1279"/>
                    <a:pt x="2152" y="823"/>
                  </a:cubicBezTo>
                  <a:cubicBezTo>
                    <a:pt x="2484" y="467"/>
                    <a:pt x="2131" y="0"/>
                    <a:pt x="1773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95" name="Google Shape;2995;p20"/>
            <p:cNvSpPr/>
            <p:nvPr/>
          </p:nvSpPr>
          <p:spPr>
            <a:xfrm rot="5400000">
              <a:off x="3865592" y="1243096"/>
              <a:ext cx="156010" cy="216161"/>
            </a:xfrm>
            <a:custGeom>
              <a:rect b="b" l="l" r="r" t="t"/>
              <a:pathLst>
                <a:path extrusionOk="0" h="3234" w="2334">
                  <a:moveTo>
                    <a:pt x="1704" y="1"/>
                  </a:moveTo>
                  <a:cubicBezTo>
                    <a:pt x="1558" y="1"/>
                    <a:pt x="1413" y="73"/>
                    <a:pt x="1317" y="247"/>
                  </a:cubicBezTo>
                  <a:lnTo>
                    <a:pt x="192" y="2526"/>
                  </a:lnTo>
                  <a:cubicBezTo>
                    <a:pt x="1" y="2887"/>
                    <a:pt x="329" y="3233"/>
                    <a:pt x="647" y="3233"/>
                  </a:cubicBezTo>
                  <a:cubicBezTo>
                    <a:pt x="785" y="3233"/>
                    <a:pt x="921" y="3168"/>
                    <a:pt x="1013" y="3013"/>
                  </a:cubicBezTo>
                  <a:lnTo>
                    <a:pt x="2168" y="733"/>
                  </a:lnTo>
                  <a:cubicBezTo>
                    <a:pt x="2334" y="338"/>
                    <a:pt x="2018" y="1"/>
                    <a:pt x="1704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96" name="Google Shape;2996;p20"/>
            <p:cNvSpPr/>
            <p:nvPr/>
          </p:nvSpPr>
          <p:spPr>
            <a:xfrm rot="5400000">
              <a:off x="3832106" y="1616344"/>
              <a:ext cx="93981" cy="193034"/>
            </a:xfrm>
            <a:custGeom>
              <a:rect b="b" l="l" r="r" t="t"/>
              <a:pathLst>
                <a:path extrusionOk="0" h="2888" w="1406">
                  <a:moveTo>
                    <a:pt x="754" y="1"/>
                  </a:moveTo>
                  <a:cubicBezTo>
                    <a:pt x="610" y="1"/>
                    <a:pt x="473" y="70"/>
                    <a:pt x="396" y="233"/>
                  </a:cubicBezTo>
                  <a:cubicBezTo>
                    <a:pt x="183" y="628"/>
                    <a:pt x="92" y="963"/>
                    <a:pt x="31" y="1388"/>
                  </a:cubicBezTo>
                  <a:cubicBezTo>
                    <a:pt x="1" y="1783"/>
                    <a:pt x="183" y="2239"/>
                    <a:pt x="396" y="2634"/>
                  </a:cubicBezTo>
                  <a:cubicBezTo>
                    <a:pt x="472" y="2814"/>
                    <a:pt x="606" y="2888"/>
                    <a:pt x="747" y="2888"/>
                  </a:cubicBezTo>
                  <a:cubicBezTo>
                    <a:pt x="1060" y="2888"/>
                    <a:pt x="1405" y="2525"/>
                    <a:pt x="1217" y="2148"/>
                  </a:cubicBezTo>
                  <a:cubicBezTo>
                    <a:pt x="943" y="1601"/>
                    <a:pt x="943" y="1267"/>
                    <a:pt x="1217" y="720"/>
                  </a:cubicBezTo>
                  <a:cubicBezTo>
                    <a:pt x="1404" y="325"/>
                    <a:pt x="1065" y="1"/>
                    <a:pt x="754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97" name="Google Shape;2997;p20"/>
            <p:cNvSpPr/>
            <p:nvPr/>
          </p:nvSpPr>
          <p:spPr>
            <a:xfrm rot="5400000">
              <a:off x="3875015" y="1916199"/>
              <a:ext cx="215433" cy="190160"/>
            </a:xfrm>
            <a:custGeom>
              <a:rect b="b" l="l" r="r" t="t"/>
              <a:pathLst>
                <a:path extrusionOk="0" h="2845" w="3223">
                  <a:moveTo>
                    <a:pt x="711" y="1"/>
                  </a:moveTo>
                  <a:cubicBezTo>
                    <a:pt x="343" y="1"/>
                    <a:pt x="1" y="485"/>
                    <a:pt x="336" y="820"/>
                  </a:cubicBezTo>
                  <a:lnTo>
                    <a:pt x="2220" y="2704"/>
                  </a:lnTo>
                  <a:cubicBezTo>
                    <a:pt x="2319" y="2803"/>
                    <a:pt x="2430" y="2844"/>
                    <a:pt x="2538" y="2844"/>
                  </a:cubicBezTo>
                  <a:cubicBezTo>
                    <a:pt x="2898" y="2844"/>
                    <a:pt x="3223" y="2386"/>
                    <a:pt x="2919" y="2036"/>
                  </a:cubicBezTo>
                  <a:lnTo>
                    <a:pt x="1004" y="121"/>
                  </a:lnTo>
                  <a:cubicBezTo>
                    <a:pt x="913" y="36"/>
                    <a:pt x="811" y="1"/>
                    <a:pt x="711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2998" name="Google Shape;2998;p20"/>
          <p:cNvGrpSpPr/>
          <p:nvPr/>
        </p:nvGrpSpPr>
        <p:grpSpPr>
          <a:xfrm rot="-7490537">
            <a:off x="8342376" y="4897342"/>
            <a:ext cx="1692675" cy="845796"/>
            <a:chOff x="3782580" y="1273171"/>
            <a:chExt cx="1692733" cy="845825"/>
          </a:xfrm>
        </p:grpSpPr>
        <p:sp>
          <p:nvSpPr>
            <p:cNvPr id="2999" name="Google Shape;2999;p20"/>
            <p:cNvSpPr/>
            <p:nvPr/>
          </p:nvSpPr>
          <p:spPr>
            <a:xfrm rot="5400000">
              <a:off x="5247016" y="1309772"/>
              <a:ext cx="214765" cy="241827"/>
            </a:xfrm>
            <a:custGeom>
              <a:rect b="b" l="l" r="r" t="t"/>
              <a:pathLst>
                <a:path extrusionOk="0" h="3618" w="3213">
                  <a:moveTo>
                    <a:pt x="577" y="0"/>
                  </a:moveTo>
                  <a:cubicBezTo>
                    <a:pt x="290" y="0"/>
                    <a:pt x="0" y="235"/>
                    <a:pt x="111" y="602"/>
                  </a:cubicBezTo>
                  <a:cubicBezTo>
                    <a:pt x="354" y="1271"/>
                    <a:pt x="718" y="1940"/>
                    <a:pt x="1144" y="2548"/>
                  </a:cubicBezTo>
                  <a:cubicBezTo>
                    <a:pt x="1418" y="2912"/>
                    <a:pt x="1813" y="3520"/>
                    <a:pt x="2329" y="3612"/>
                  </a:cubicBezTo>
                  <a:cubicBezTo>
                    <a:pt x="2361" y="3616"/>
                    <a:pt x="2392" y="3618"/>
                    <a:pt x="2422" y="3618"/>
                  </a:cubicBezTo>
                  <a:cubicBezTo>
                    <a:pt x="3019" y="3618"/>
                    <a:pt x="3212" y="2787"/>
                    <a:pt x="2633" y="2700"/>
                  </a:cubicBezTo>
                  <a:cubicBezTo>
                    <a:pt x="2360" y="2639"/>
                    <a:pt x="2056" y="2153"/>
                    <a:pt x="1904" y="1940"/>
                  </a:cubicBezTo>
                  <a:cubicBezTo>
                    <a:pt x="1570" y="1423"/>
                    <a:pt x="1266" y="906"/>
                    <a:pt x="1022" y="329"/>
                  </a:cubicBezTo>
                  <a:cubicBezTo>
                    <a:pt x="950" y="101"/>
                    <a:pt x="764" y="0"/>
                    <a:pt x="577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000" name="Google Shape;3000;p20"/>
            <p:cNvSpPr/>
            <p:nvPr/>
          </p:nvSpPr>
          <p:spPr>
            <a:xfrm rot="5400000">
              <a:off x="5334713" y="1537102"/>
              <a:ext cx="63032" cy="214957"/>
            </a:xfrm>
            <a:custGeom>
              <a:rect b="b" l="l" r="r" t="t"/>
              <a:pathLst>
                <a:path extrusionOk="0" h="3216" w="943">
                  <a:moveTo>
                    <a:pt x="472" y="1"/>
                  </a:moveTo>
                  <a:cubicBezTo>
                    <a:pt x="236" y="1"/>
                    <a:pt x="1" y="153"/>
                    <a:pt x="1" y="457"/>
                  </a:cubicBezTo>
                  <a:lnTo>
                    <a:pt x="1" y="2736"/>
                  </a:lnTo>
                  <a:cubicBezTo>
                    <a:pt x="1" y="3056"/>
                    <a:pt x="236" y="3215"/>
                    <a:pt x="472" y="3215"/>
                  </a:cubicBezTo>
                  <a:cubicBezTo>
                    <a:pt x="707" y="3215"/>
                    <a:pt x="943" y="3056"/>
                    <a:pt x="943" y="2736"/>
                  </a:cubicBezTo>
                  <a:lnTo>
                    <a:pt x="943" y="457"/>
                  </a:lnTo>
                  <a:cubicBezTo>
                    <a:pt x="943" y="153"/>
                    <a:pt x="707" y="1"/>
                    <a:pt x="472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001" name="Google Shape;3001;p20"/>
            <p:cNvSpPr/>
            <p:nvPr/>
          </p:nvSpPr>
          <p:spPr>
            <a:xfrm rot="5400000">
              <a:off x="5232312" y="1826596"/>
              <a:ext cx="166104" cy="166565"/>
            </a:xfrm>
            <a:custGeom>
              <a:rect b="b" l="l" r="r" t="t"/>
              <a:pathLst>
                <a:path extrusionOk="0" h="2492" w="2485">
                  <a:moveTo>
                    <a:pt x="1773" y="0"/>
                  </a:moveTo>
                  <a:cubicBezTo>
                    <a:pt x="1672" y="0"/>
                    <a:pt x="1570" y="37"/>
                    <a:pt x="1484" y="124"/>
                  </a:cubicBezTo>
                  <a:cubicBezTo>
                    <a:pt x="1028" y="580"/>
                    <a:pt x="784" y="1188"/>
                    <a:pt x="328" y="1644"/>
                  </a:cubicBezTo>
                  <a:cubicBezTo>
                    <a:pt x="0" y="1995"/>
                    <a:pt x="341" y="2491"/>
                    <a:pt x="709" y="2491"/>
                  </a:cubicBezTo>
                  <a:cubicBezTo>
                    <a:pt x="818" y="2491"/>
                    <a:pt x="930" y="2447"/>
                    <a:pt x="1028" y="2343"/>
                  </a:cubicBezTo>
                  <a:cubicBezTo>
                    <a:pt x="1484" y="1887"/>
                    <a:pt x="1696" y="1279"/>
                    <a:pt x="2152" y="823"/>
                  </a:cubicBezTo>
                  <a:cubicBezTo>
                    <a:pt x="2484" y="467"/>
                    <a:pt x="2131" y="0"/>
                    <a:pt x="1773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002" name="Google Shape;3002;p20"/>
            <p:cNvSpPr/>
            <p:nvPr/>
          </p:nvSpPr>
          <p:spPr>
            <a:xfrm rot="5400000">
              <a:off x="3865592" y="1243096"/>
              <a:ext cx="156010" cy="216161"/>
            </a:xfrm>
            <a:custGeom>
              <a:rect b="b" l="l" r="r" t="t"/>
              <a:pathLst>
                <a:path extrusionOk="0" h="3234" w="2334">
                  <a:moveTo>
                    <a:pt x="1704" y="1"/>
                  </a:moveTo>
                  <a:cubicBezTo>
                    <a:pt x="1558" y="1"/>
                    <a:pt x="1413" y="73"/>
                    <a:pt x="1317" y="247"/>
                  </a:cubicBezTo>
                  <a:lnTo>
                    <a:pt x="192" y="2526"/>
                  </a:lnTo>
                  <a:cubicBezTo>
                    <a:pt x="1" y="2887"/>
                    <a:pt x="329" y="3233"/>
                    <a:pt x="647" y="3233"/>
                  </a:cubicBezTo>
                  <a:cubicBezTo>
                    <a:pt x="785" y="3233"/>
                    <a:pt x="921" y="3168"/>
                    <a:pt x="1013" y="3013"/>
                  </a:cubicBezTo>
                  <a:lnTo>
                    <a:pt x="2168" y="733"/>
                  </a:lnTo>
                  <a:cubicBezTo>
                    <a:pt x="2334" y="338"/>
                    <a:pt x="2018" y="1"/>
                    <a:pt x="1704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003" name="Google Shape;3003;p20"/>
            <p:cNvSpPr/>
            <p:nvPr/>
          </p:nvSpPr>
          <p:spPr>
            <a:xfrm rot="5400000">
              <a:off x="3832106" y="1616344"/>
              <a:ext cx="93981" cy="193034"/>
            </a:xfrm>
            <a:custGeom>
              <a:rect b="b" l="l" r="r" t="t"/>
              <a:pathLst>
                <a:path extrusionOk="0" h="2888" w="1406">
                  <a:moveTo>
                    <a:pt x="754" y="1"/>
                  </a:moveTo>
                  <a:cubicBezTo>
                    <a:pt x="610" y="1"/>
                    <a:pt x="473" y="70"/>
                    <a:pt x="396" y="233"/>
                  </a:cubicBezTo>
                  <a:cubicBezTo>
                    <a:pt x="183" y="628"/>
                    <a:pt x="92" y="963"/>
                    <a:pt x="31" y="1388"/>
                  </a:cubicBezTo>
                  <a:cubicBezTo>
                    <a:pt x="1" y="1783"/>
                    <a:pt x="183" y="2239"/>
                    <a:pt x="396" y="2634"/>
                  </a:cubicBezTo>
                  <a:cubicBezTo>
                    <a:pt x="472" y="2814"/>
                    <a:pt x="606" y="2888"/>
                    <a:pt x="747" y="2888"/>
                  </a:cubicBezTo>
                  <a:cubicBezTo>
                    <a:pt x="1060" y="2888"/>
                    <a:pt x="1405" y="2525"/>
                    <a:pt x="1217" y="2148"/>
                  </a:cubicBezTo>
                  <a:cubicBezTo>
                    <a:pt x="943" y="1601"/>
                    <a:pt x="943" y="1267"/>
                    <a:pt x="1217" y="720"/>
                  </a:cubicBezTo>
                  <a:cubicBezTo>
                    <a:pt x="1404" y="325"/>
                    <a:pt x="1065" y="1"/>
                    <a:pt x="754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004" name="Google Shape;3004;p20"/>
            <p:cNvSpPr/>
            <p:nvPr/>
          </p:nvSpPr>
          <p:spPr>
            <a:xfrm rot="5400000">
              <a:off x="3875015" y="1916199"/>
              <a:ext cx="215433" cy="190160"/>
            </a:xfrm>
            <a:custGeom>
              <a:rect b="b" l="l" r="r" t="t"/>
              <a:pathLst>
                <a:path extrusionOk="0" h="2845" w="3223">
                  <a:moveTo>
                    <a:pt x="711" y="1"/>
                  </a:moveTo>
                  <a:cubicBezTo>
                    <a:pt x="343" y="1"/>
                    <a:pt x="1" y="485"/>
                    <a:pt x="336" y="820"/>
                  </a:cubicBezTo>
                  <a:lnTo>
                    <a:pt x="2220" y="2704"/>
                  </a:lnTo>
                  <a:cubicBezTo>
                    <a:pt x="2319" y="2803"/>
                    <a:pt x="2430" y="2844"/>
                    <a:pt x="2538" y="2844"/>
                  </a:cubicBezTo>
                  <a:cubicBezTo>
                    <a:pt x="2898" y="2844"/>
                    <a:pt x="3223" y="2386"/>
                    <a:pt x="2919" y="2036"/>
                  </a:cubicBezTo>
                  <a:lnTo>
                    <a:pt x="1004" y="121"/>
                  </a:lnTo>
                  <a:cubicBezTo>
                    <a:pt x="913" y="36"/>
                    <a:pt x="811" y="1"/>
                    <a:pt x="711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</p:spTree>
  </p:cSld>
  <p:clrMapOvr>
    <a:masterClrMapping/>
  </p:clrMapOvr>
</p:sldLayout>
</file>

<file path=ppt/slideLayouts/slideLayout20.xml><?xml version="1.0" encoding="utf-8"?>
<p:sldLayout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 matchingName="Title and text 2">
  <p:cSld name="CUSTOM_4_1">
    <p:spTree>
      <p:nvGrpSpPr>
        <p:cNvPr id="3005" name="Shape 3005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006" name="Google Shape;3006;p21"/>
          <p:cNvSpPr txBox="1"/>
          <p:nvPr>
            <p:ph type="title"/>
          </p:nvPr>
        </p:nvSpPr>
        <p:spPr>
          <a:xfrm>
            <a:off x="2213138" y="563000"/>
            <a:ext cx="4717500" cy="640200"/>
          </a:xfrm>
          <a:prstGeom prst="rect">
            <a:avLst/>
          </a:prstGeom>
        </p:spPr>
        <p:txBody>
          <a:bodyPr anchorCtr="0" anchor="b" bIns="91425" lIns="91425" spcFirstLastPara="1" rIns="91425" wrap="square" tIns="91425">
            <a:noAutofit/>
          </a:bodyPr>
          <a:lstStyle>
            <a:lvl1pPr lvl="0" rtl="0" algn="ctr">
              <a:spcBef>
                <a:spcPts val="0"/>
              </a:spcBef>
              <a:spcAft>
                <a:spcPts val="0"/>
              </a:spcAft>
              <a:buSzPts val="3200"/>
              <a:buNone/>
              <a:defRPr/>
            </a:lvl1pPr>
            <a:lvl2pPr lvl="1" rtl="0">
              <a:spcBef>
                <a:spcPts val="0"/>
              </a:spcBef>
              <a:spcAft>
                <a:spcPts val="0"/>
              </a:spcAft>
              <a:buSzPts val="3200"/>
              <a:buNone/>
              <a:defRPr/>
            </a:lvl2pPr>
            <a:lvl3pPr lvl="2" rtl="0">
              <a:spcBef>
                <a:spcPts val="0"/>
              </a:spcBef>
              <a:spcAft>
                <a:spcPts val="0"/>
              </a:spcAft>
              <a:buSzPts val="3200"/>
              <a:buNone/>
              <a:defRPr/>
            </a:lvl3pPr>
            <a:lvl4pPr lvl="3" rtl="0">
              <a:spcBef>
                <a:spcPts val="0"/>
              </a:spcBef>
              <a:spcAft>
                <a:spcPts val="0"/>
              </a:spcAft>
              <a:buSzPts val="3200"/>
              <a:buNone/>
              <a:defRPr/>
            </a:lvl4pPr>
            <a:lvl5pPr lvl="4" rtl="0">
              <a:spcBef>
                <a:spcPts val="0"/>
              </a:spcBef>
              <a:spcAft>
                <a:spcPts val="0"/>
              </a:spcAft>
              <a:buSzPts val="3200"/>
              <a:buNone/>
              <a:defRPr/>
            </a:lvl5pPr>
            <a:lvl6pPr lvl="5" rtl="0">
              <a:spcBef>
                <a:spcPts val="0"/>
              </a:spcBef>
              <a:spcAft>
                <a:spcPts val="0"/>
              </a:spcAft>
              <a:buSzPts val="3200"/>
              <a:buNone/>
              <a:defRPr/>
            </a:lvl6pPr>
            <a:lvl7pPr lvl="6" rtl="0">
              <a:spcBef>
                <a:spcPts val="0"/>
              </a:spcBef>
              <a:spcAft>
                <a:spcPts val="0"/>
              </a:spcAft>
              <a:buSzPts val="3200"/>
              <a:buNone/>
              <a:defRPr/>
            </a:lvl7pPr>
            <a:lvl8pPr lvl="7" rtl="0">
              <a:spcBef>
                <a:spcPts val="0"/>
              </a:spcBef>
              <a:spcAft>
                <a:spcPts val="0"/>
              </a:spcAft>
              <a:buSzPts val="3200"/>
              <a:buNone/>
              <a:defRPr/>
            </a:lvl8pPr>
            <a:lvl9pPr lvl="8" rtl="0">
              <a:spcBef>
                <a:spcPts val="0"/>
              </a:spcBef>
              <a:spcAft>
                <a:spcPts val="0"/>
              </a:spcAft>
              <a:buSzPts val="3200"/>
              <a:buNone/>
              <a:defRPr/>
            </a:lvl9pPr>
          </a:lstStyle>
          <a:p/>
        </p:txBody>
      </p:sp>
      <p:sp>
        <p:nvSpPr>
          <p:cNvPr id="3007" name="Google Shape;3007;p21"/>
          <p:cNvSpPr txBox="1"/>
          <p:nvPr>
            <p:ph idx="1" type="subTitle"/>
          </p:nvPr>
        </p:nvSpPr>
        <p:spPr>
          <a:xfrm>
            <a:off x="2213362" y="1127000"/>
            <a:ext cx="4717500" cy="6402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>
            <a:lvl1pPr lvl="0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1pPr>
            <a:lvl2pPr lvl="1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rtl="0" algn="ctr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SzPts val="1400"/>
              <a:buNone/>
              <a:defRPr/>
            </a:lvl3pPr>
            <a:lvl4pPr lvl="3" rtl="0" algn="ctr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SzPts val="1400"/>
              <a:buNone/>
              <a:defRPr/>
            </a:lvl4pPr>
            <a:lvl5pPr lvl="4" rtl="0" algn="ctr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SzPts val="1400"/>
              <a:buNone/>
              <a:defRPr/>
            </a:lvl5pPr>
            <a:lvl6pPr lvl="5" rtl="0" algn="ctr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SzPts val="1400"/>
              <a:buNone/>
              <a:defRPr/>
            </a:lvl6pPr>
            <a:lvl7pPr lvl="6" rtl="0" algn="ctr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SzPts val="1400"/>
              <a:buNone/>
              <a:defRPr/>
            </a:lvl7pPr>
            <a:lvl8pPr lvl="7" rtl="0" algn="ctr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SzPts val="1400"/>
              <a:buNone/>
              <a:defRPr/>
            </a:lvl8pPr>
            <a:lvl9pPr lvl="8" rtl="0" algn="ctr">
              <a:lnSpc>
                <a:spcPct val="100000"/>
              </a:lnSpc>
              <a:spcBef>
                <a:spcPts val="1600"/>
              </a:spcBef>
              <a:spcAft>
                <a:spcPts val="1600"/>
              </a:spcAft>
              <a:buSzPts val="1400"/>
              <a:buNone/>
              <a:defRPr/>
            </a:lvl9pPr>
          </a:lstStyle>
          <a:p/>
        </p:txBody>
      </p:sp>
      <p:sp>
        <p:nvSpPr>
          <p:cNvPr id="3008" name="Google Shape;3008;p21"/>
          <p:cNvSpPr/>
          <p:nvPr/>
        </p:nvSpPr>
        <p:spPr>
          <a:xfrm flipH="1" rot="10800000">
            <a:off x="7256326" y="3839888"/>
            <a:ext cx="2302414" cy="2301387"/>
          </a:xfrm>
          <a:custGeom>
            <a:rect b="b" l="l" r="r" t="t"/>
            <a:pathLst>
              <a:path extrusionOk="0" h="53777" w="53801">
                <a:moveTo>
                  <a:pt x="26592" y="0"/>
                </a:moveTo>
                <a:cubicBezTo>
                  <a:pt x="26022" y="0"/>
                  <a:pt x="25451" y="0"/>
                  <a:pt x="24903" y="46"/>
                </a:cubicBezTo>
                <a:lnTo>
                  <a:pt x="24926" y="365"/>
                </a:lnTo>
                <a:cubicBezTo>
                  <a:pt x="25474" y="343"/>
                  <a:pt x="26022" y="320"/>
                  <a:pt x="26592" y="320"/>
                </a:cubicBezTo>
                <a:lnTo>
                  <a:pt x="26729" y="320"/>
                </a:lnTo>
                <a:lnTo>
                  <a:pt x="26729" y="0"/>
                </a:lnTo>
                <a:close/>
                <a:moveTo>
                  <a:pt x="28578" y="69"/>
                </a:moveTo>
                <a:lnTo>
                  <a:pt x="28555" y="388"/>
                </a:lnTo>
                <a:cubicBezTo>
                  <a:pt x="29172" y="411"/>
                  <a:pt x="29765" y="480"/>
                  <a:pt x="30358" y="548"/>
                </a:cubicBezTo>
                <a:lnTo>
                  <a:pt x="30404" y="229"/>
                </a:lnTo>
                <a:cubicBezTo>
                  <a:pt x="29811" y="160"/>
                  <a:pt x="29194" y="92"/>
                  <a:pt x="28578" y="69"/>
                </a:cubicBezTo>
                <a:close/>
                <a:moveTo>
                  <a:pt x="23054" y="229"/>
                </a:moveTo>
                <a:cubicBezTo>
                  <a:pt x="22461" y="320"/>
                  <a:pt x="21845" y="411"/>
                  <a:pt x="21251" y="548"/>
                </a:cubicBezTo>
                <a:lnTo>
                  <a:pt x="21320" y="845"/>
                </a:lnTo>
                <a:cubicBezTo>
                  <a:pt x="21913" y="731"/>
                  <a:pt x="22507" y="639"/>
                  <a:pt x="23100" y="548"/>
                </a:cubicBezTo>
                <a:lnTo>
                  <a:pt x="23054" y="229"/>
                </a:lnTo>
                <a:close/>
                <a:moveTo>
                  <a:pt x="32230" y="525"/>
                </a:moveTo>
                <a:lnTo>
                  <a:pt x="32162" y="845"/>
                </a:lnTo>
                <a:cubicBezTo>
                  <a:pt x="32755" y="959"/>
                  <a:pt x="33349" y="1096"/>
                  <a:pt x="33942" y="1256"/>
                </a:cubicBezTo>
                <a:lnTo>
                  <a:pt x="34011" y="936"/>
                </a:lnTo>
                <a:cubicBezTo>
                  <a:pt x="33440" y="776"/>
                  <a:pt x="32824" y="639"/>
                  <a:pt x="32230" y="525"/>
                </a:cubicBezTo>
                <a:close/>
                <a:moveTo>
                  <a:pt x="19471" y="982"/>
                </a:moveTo>
                <a:cubicBezTo>
                  <a:pt x="18877" y="1142"/>
                  <a:pt x="18284" y="1347"/>
                  <a:pt x="17713" y="1552"/>
                </a:cubicBezTo>
                <a:lnTo>
                  <a:pt x="17827" y="1849"/>
                </a:lnTo>
                <a:cubicBezTo>
                  <a:pt x="18398" y="1644"/>
                  <a:pt x="18969" y="1461"/>
                  <a:pt x="19562" y="1301"/>
                </a:cubicBezTo>
                <a:lnTo>
                  <a:pt x="19471" y="982"/>
                </a:lnTo>
                <a:close/>
                <a:moveTo>
                  <a:pt x="35791" y="1461"/>
                </a:moveTo>
                <a:lnTo>
                  <a:pt x="35677" y="1781"/>
                </a:lnTo>
                <a:cubicBezTo>
                  <a:pt x="36247" y="1963"/>
                  <a:pt x="36818" y="2191"/>
                  <a:pt x="37389" y="2420"/>
                </a:cubicBezTo>
                <a:lnTo>
                  <a:pt x="37503" y="2123"/>
                </a:lnTo>
                <a:cubicBezTo>
                  <a:pt x="36955" y="1872"/>
                  <a:pt x="36362" y="1667"/>
                  <a:pt x="35791" y="1461"/>
                </a:cubicBezTo>
                <a:close/>
                <a:moveTo>
                  <a:pt x="16001" y="2237"/>
                </a:moveTo>
                <a:cubicBezTo>
                  <a:pt x="15454" y="2488"/>
                  <a:pt x="14906" y="2762"/>
                  <a:pt x="14358" y="3059"/>
                </a:cubicBezTo>
                <a:lnTo>
                  <a:pt x="14518" y="3333"/>
                </a:lnTo>
                <a:cubicBezTo>
                  <a:pt x="15043" y="3059"/>
                  <a:pt x="15591" y="2785"/>
                  <a:pt x="16138" y="2534"/>
                </a:cubicBezTo>
                <a:lnTo>
                  <a:pt x="16001" y="2237"/>
                </a:lnTo>
                <a:close/>
                <a:moveTo>
                  <a:pt x="39169" y="2876"/>
                </a:moveTo>
                <a:lnTo>
                  <a:pt x="39032" y="3173"/>
                </a:lnTo>
                <a:cubicBezTo>
                  <a:pt x="39580" y="3447"/>
                  <a:pt x="40105" y="3744"/>
                  <a:pt x="40630" y="4040"/>
                </a:cubicBezTo>
                <a:lnTo>
                  <a:pt x="40790" y="3766"/>
                </a:lnTo>
                <a:cubicBezTo>
                  <a:pt x="40265" y="3470"/>
                  <a:pt x="39717" y="3173"/>
                  <a:pt x="39169" y="2876"/>
                </a:cubicBezTo>
                <a:close/>
                <a:moveTo>
                  <a:pt x="12760" y="3995"/>
                </a:moveTo>
                <a:cubicBezTo>
                  <a:pt x="12258" y="4314"/>
                  <a:pt x="11733" y="4657"/>
                  <a:pt x="11254" y="5022"/>
                </a:cubicBezTo>
                <a:lnTo>
                  <a:pt x="11436" y="5273"/>
                </a:lnTo>
                <a:cubicBezTo>
                  <a:pt x="11916" y="4931"/>
                  <a:pt x="12441" y="4588"/>
                  <a:pt x="12943" y="4269"/>
                </a:cubicBezTo>
                <a:lnTo>
                  <a:pt x="12760" y="3995"/>
                </a:lnTo>
                <a:close/>
                <a:moveTo>
                  <a:pt x="42342" y="4771"/>
                </a:moveTo>
                <a:lnTo>
                  <a:pt x="42159" y="5045"/>
                </a:lnTo>
                <a:cubicBezTo>
                  <a:pt x="42661" y="5387"/>
                  <a:pt x="43141" y="5752"/>
                  <a:pt x="43620" y="6140"/>
                </a:cubicBezTo>
                <a:lnTo>
                  <a:pt x="43803" y="5889"/>
                </a:lnTo>
                <a:cubicBezTo>
                  <a:pt x="43346" y="5501"/>
                  <a:pt x="42844" y="5136"/>
                  <a:pt x="42342" y="4771"/>
                </a:cubicBezTo>
                <a:close/>
                <a:moveTo>
                  <a:pt x="9793" y="6163"/>
                </a:moveTo>
                <a:cubicBezTo>
                  <a:pt x="9336" y="6551"/>
                  <a:pt x="8880" y="6985"/>
                  <a:pt x="8446" y="7396"/>
                </a:cubicBezTo>
                <a:lnTo>
                  <a:pt x="8652" y="7624"/>
                </a:lnTo>
                <a:cubicBezTo>
                  <a:pt x="9085" y="7213"/>
                  <a:pt x="9542" y="6802"/>
                  <a:pt x="10021" y="6414"/>
                </a:cubicBezTo>
                <a:lnTo>
                  <a:pt x="9793" y="6163"/>
                </a:lnTo>
                <a:close/>
                <a:moveTo>
                  <a:pt x="45195" y="7099"/>
                </a:moveTo>
                <a:lnTo>
                  <a:pt x="44967" y="7327"/>
                </a:lnTo>
                <a:cubicBezTo>
                  <a:pt x="45423" y="7738"/>
                  <a:pt x="45857" y="8195"/>
                  <a:pt x="46245" y="8628"/>
                </a:cubicBezTo>
                <a:lnTo>
                  <a:pt x="46496" y="8400"/>
                </a:lnTo>
                <a:cubicBezTo>
                  <a:pt x="46085" y="7966"/>
                  <a:pt x="45651" y="7510"/>
                  <a:pt x="45195" y="7099"/>
                </a:cubicBezTo>
                <a:close/>
                <a:moveTo>
                  <a:pt x="7168" y="8742"/>
                </a:moveTo>
                <a:cubicBezTo>
                  <a:pt x="6757" y="9176"/>
                  <a:pt x="6346" y="9655"/>
                  <a:pt x="5981" y="10135"/>
                </a:cubicBezTo>
                <a:lnTo>
                  <a:pt x="6232" y="10340"/>
                </a:lnTo>
                <a:cubicBezTo>
                  <a:pt x="6597" y="9861"/>
                  <a:pt x="7008" y="9404"/>
                  <a:pt x="7396" y="8948"/>
                </a:cubicBezTo>
                <a:lnTo>
                  <a:pt x="7168" y="8742"/>
                </a:lnTo>
                <a:close/>
                <a:moveTo>
                  <a:pt x="47683" y="9815"/>
                </a:moveTo>
                <a:lnTo>
                  <a:pt x="47432" y="10021"/>
                </a:lnTo>
                <a:cubicBezTo>
                  <a:pt x="47820" y="10477"/>
                  <a:pt x="48185" y="10979"/>
                  <a:pt x="48527" y="11459"/>
                </a:cubicBezTo>
                <a:lnTo>
                  <a:pt x="48778" y="11276"/>
                </a:lnTo>
                <a:cubicBezTo>
                  <a:pt x="48436" y="10774"/>
                  <a:pt x="48071" y="10294"/>
                  <a:pt x="47683" y="9815"/>
                </a:cubicBezTo>
                <a:close/>
                <a:moveTo>
                  <a:pt x="49783" y="12828"/>
                </a:moveTo>
                <a:lnTo>
                  <a:pt x="49509" y="13011"/>
                </a:lnTo>
                <a:cubicBezTo>
                  <a:pt x="49806" y="13513"/>
                  <a:pt x="50102" y="14061"/>
                  <a:pt x="50376" y="14586"/>
                </a:cubicBezTo>
                <a:lnTo>
                  <a:pt x="50673" y="14449"/>
                </a:lnTo>
                <a:cubicBezTo>
                  <a:pt x="50399" y="13901"/>
                  <a:pt x="50080" y="13353"/>
                  <a:pt x="49783" y="12828"/>
                </a:cubicBezTo>
                <a:close/>
                <a:moveTo>
                  <a:pt x="51449" y="16115"/>
                </a:moveTo>
                <a:lnTo>
                  <a:pt x="51152" y="16252"/>
                </a:lnTo>
                <a:cubicBezTo>
                  <a:pt x="51381" y="16800"/>
                  <a:pt x="51609" y="17370"/>
                  <a:pt x="51791" y="17941"/>
                </a:cubicBezTo>
                <a:lnTo>
                  <a:pt x="52111" y="17827"/>
                </a:lnTo>
                <a:cubicBezTo>
                  <a:pt x="51906" y="17256"/>
                  <a:pt x="51677" y="16686"/>
                  <a:pt x="51449" y="16115"/>
                </a:cubicBezTo>
                <a:close/>
                <a:moveTo>
                  <a:pt x="1599" y="18192"/>
                </a:moveTo>
                <a:cubicBezTo>
                  <a:pt x="1393" y="18785"/>
                  <a:pt x="1211" y="19379"/>
                  <a:pt x="1028" y="19950"/>
                </a:cubicBezTo>
                <a:lnTo>
                  <a:pt x="1348" y="20041"/>
                </a:lnTo>
                <a:cubicBezTo>
                  <a:pt x="1507" y="19470"/>
                  <a:pt x="1690" y="18877"/>
                  <a:pt x="1895" y="18306"/>
                </a:cubicBezTo>
                <a:lnTo>
                  <a:pt x="1599" y="18192"/>
                </a:lnTo>
                <a:close/>
                <a:moveTo>
                  <a:pt x="52659" y="19584"/>
                </a:moveTo>
                <a:lnTo>
                  <a:pt x="52339" y="19676"/>
                </a:lnTo>
                <a:cubicBezTo>
                  <a:pt x="52522" y="20246"/>
                  <a:pt x="52659" y="20840"/>
                  <a:pt x="52796" y="21433"/>
                </a:cubicBezTo>
                <a:lnTo>
                  <a:pt x="53115" y="21365"/>
                </a:lnTo>
                <a:cubicBezTo>
                  <a:pt x="52978" y="20771"/>
                  <a:pt x="52819" y="20178"/>
                  <a:pt x="52659" y="19584"/>
                </a:cubicBezTo>
                <a:close/>
                <a:moveTo>
                  <a:pt x="594" y="21753"/>
                </a:moveTo>
                <a:cubicBezTo>
                  <a:pt x="480" y="22346"/>
                  <a:pt x="366" y="22962"/>
                  <a:pt x="275" y="23556"/>
                </a:cubicBezTo>
                <a:lnTo>
                  <a:pt x="594" y="23602"/>
                </a:lnTo>
                <a:cubicBezTo>
                  <a:pt x="686" y="23008"/>
                  <a:pt x="800" y="22415"/>
                  <a:pt x="914" y="21821"/>
                </a:cubicBezTo>
                <a:lnTo>
                  <a:pt x="594" y="21753"/>
                </a:lnTo>
                <a:close/>
                <a:moveTo>
                  <a:pt x="53435" y="23191"/>
                </a:moveTo>
                <a:lnTo>
                  <a:pt x="53115" y="23236"/>
                </a:lnTo>
                <a:cubicBezTo>
                  <a:pt x="53207" y="23830"/>
                  <a:pt x="53298" y="24446"/>
                  <a:pt x="53344" y="25040"/>
                </a:cubicBezTo>
                <a:lnTo>
                  <a:pt x="53663" y="25017"/>
                </a:lnTo>
                <a:cubicBezTo>
                  <a:pt x="53617" y="24400"/>
                  <a:pt x="53526" y="23784"/>
                  <a:pt x="53435" y="23191"/>
                </a:cubicBezTo>
                <a:close/>
                <a:moveTo>
                  <a:pt x="92" y="25382"/>
                </a:moveTo>
                <a:cubicBezTo>
                  <a:pt x="46" y="25884"/>
                  <a:pt x="24" y="26386"/>
                  <a:pt x="1" y="26888"/>
                </a:cubicBezTo>
                <a:cubicBezTo>
                  <a:pt x="1" y="27003"/>
                  <a:pt x="1" y="27117"/>
                  <a:pt x="1" y="27231"/>
                </a:cubicBezTo>
                <a:lnTo>
                  <a:pt x="320" y="27231"/>
                </a:lnTo>
                <a:cubicBezTo>
                  <a:pt x="320" y="27117"/>
                  <a:pt x="320" y="27003"/>
                  <a:pt x="320" y="26888"/>
                </a:cubicBezTo>
                <a:cubicBezTo>
                  <a:pt x="343" y="26409"/>
                  <a:pt x="366" y="25907"/>
                  <a:pt x="412" y="25405"/>
                </a:cubicBezTo>
                <a:lnTo>
                  <a:pt x="92" y="25382"/>
                </a:lnTo>
                <a:close/>
                <a:moveTo>
                  <a:pt x="53777" y="26843"/>
                </a:moveTo>
                <a:lnTo>
                  <a:pt x="53458" y="26866"/>
                </a:lnTo>
                <a:lnTo>
                  <a:pt x="53458" y="26888"/>
                </a:lnTo>
                <a:cubicBezTo>
                  <a:pt x="53481" y="27276"/>
                  <a:pt x="53481" y="27664"/>
                  <a:pt x="53481" y="28053"/>
                </a:cubicBezTo>
                <a:cubicBezTo>
                  <a:pt x="53481" y="28281"/>
                  <a:pt x="53481" y="28509"/>
                  <a:pt x="53481" y="28714"/>
                </a:cubicBezTo>
                <a:lnTo>
                  <a:pt x="53800" y="28714"/>
                </a:lnTo>
                <a:cubicBezTo>
                  <a:pt x="53800" y="28509"/>
                  <a:pt x="53800" y="28281"/>
                  <a:pt x="53800" y="28053"/>
                </a:cubicBezTo>
                <a:cubicBezTo>
                  <a:pt x="53800" y="27664"/>
                  <a:pt x="53800" y="27276"/>
                  <a:pt x="53777" y="26888"/>
                </a:cubicBezTo>
                <a:lnTo>
                  <a:pt x="53777" y="26843"/>
                </a:lnTo>
                <a:close/>
                <a:moveTo>
                  <a:pt x="366" y="29057"/>
                </a:moveTo>
                <a:lnTo>
                  <a:pt x="46" y="29080"/>
                </a:lnTo>
                <a:cubicBezTo>
                  <a:pt x="92" y="29673"/>
                  <a:pt x="161" y="30289"/>
                  <a:pt x="252" y="30906"/>
                </a:cubicBezTo>
                <a:lnTo>
                  <a:pt x="571" y="30860"/>
                </a:lnTo>
                <a:cubicBezTo>
                  <a:pt x="480" y="30244"/>
                  <a:pt x="412" y="29650"/>
                  <a:pt x="366" y="29057"/>
                </a:cubicBezTo>
                <a:close/>
                <a:moveTo>
                  <a:pt x="914" y="32640"/>
                </a:moveTo>
                <a:lnTo>
                  <a:pt x="617" y="32709"/>
                </a:lnTo>
                <a:cubicBezTo>
                  <a:pt x="754" y="33302"/>
                  <a:pt x="914" y="33896"/>
                  <a:pt x="1096" y="34489"/>
                </a:cubicBezTo>
                <a:lnTo>
                  <a:pt x="1393" y="34398"/>
                </a:lnTo>
                <a:cubicBezTo>
                  <a:pt x="1211" y="33827"/>
                  <a:pt x="1051" y="33234"/>
                  <a:pt x="914" y="32640"/>
                </a:cubicBezTo>
                <a:close/>
                <a:moveTo>
                  <a:pt x="2009" y="36110"/>
                </a:moveTo>
                <a:lnTo>
                  <a:pt x="1713" y="36247"/>
                </a:lnTo>
                <a:cubicBezTo>
                  <a:pt x="1918" y="36795"/>
                  <a:pt x="2169" y="37365"/>
                  <a:pt x="2420" y="37936"/>
                </a:cubicBezTo>
                <a:lnTo>
                  <a:pt x="2717" y="37799"/>
                </a:lnTo>
                <a:cubicBezTo>
                  <a:pt x="2466" y="37251"/>
                  <a:pt x="2215" y="36680"/>
                  <a:pt x="2009" y="36110"/>
                </a:cubicBezTo>
                <a:close/>
                <a:moveTo>
                  <a:pt x="3562" y="39419"/>
                </a:moveTo>
                <a:lnTo>
                  <a:pt x="3265" y="39579"/>
                </a:lnTo>
                <a:cubicBezTo>
                  <a:pt x="3562" y="40104"/>
                  <a:pt x="3881" y="40629"/>
                  <a:pt x="4223" y="41154"/>
                </a:cubicBezTo>
                <a:lnTo>
                  <a:pt x="4497" y="40972"/>
                </a:lnTo>
                <a:cubicBezTo>
                  <a:pt x="4155" y="40469"/>
                  <a:pt x="3858" y="39944"/>
                  <a:pt x="3562" y="39419"/>
                </a:cubicBezTo>
                <a:close/>
                <a:moveTo>
                  <a:pt x="5525" y="42478"/>
                </a:moveTo>
                <a:lnTo>
                  <a:pt x="5273" y="42661"/>
                </a:lnTo>
                <a:cubicBezTo>
                  <a:pt x="5639" y="43163"/>
                  <a:pt x="6004" y="43642"/>
                  <a:pt x="6415" y="44122"/>
                </a:cubicBezTo>
                <a:lnTo>
                  <a:pt x="6643" y="43916"/>
                </a:lnTo>
                <a:cubicBezTo>
                  <a:pt x="6255" y="43437"/>
                  <a:pt x="5890" y="42957"/>
                  <a:pt x="5525" y="42478"/>
                </a:cubicBezTo>
                <a:close/>
                <a:moveTo>
                  <a:pt x="7876" y="45263"/>
                </a:moveTo>
                <a:lnTo>
                  <a:pt x="7624" y="45491"/>
                </a:lnTo>
                <a:cubicBezTo>
                  <a:pt x="8058" y="45925"/>
                  <a:pt x="8492" y="46358"/>
                  <a:pt x="8948" y="46769"/>
                </a:cubicBezTo>
                <a:lnTo>
                  <a:pt x="9177" y="46541"/>
                </a:lnTo>
                <a:cubicBezTo>
                  <a:pt x="8720" y="46130"/>
                  <a:pt x="8286" y="45696"/>
                  <a:pt x="7876" y="45263"/>
                </a:cubicBezTo>
                <a:close/>
                <a:moveTo>
                  <a:pt x="10546" y="47728"/>
                </a:moveTo>
                <a:lnTo>
                  <a:pt x="10341" y="47979"/>
                </a:lnTo>
                <a:cubicBezTo>
                  <a:pt x="10820" y="48367"/>
                  <a:pt x="11322" y="48732"/>
                  <a:pt x="11801" y="49097"/>
                </a:cubicBezTo>
                <a:lnTo>
                  <a:pt x="12007" y="48824"/>
                </a:lnTo>
                <a:cubicBezTo>
                  <a:pt x="11505" y="48481"/>
                  <a:pt x="11025" y="48116"/>
                  <a:pt x="10546" y="47728"/>
                </a:cubicBezTo>
                <a:close/>
                <a:moveTo>
                  <a:pt x="42890" y="48778"/>
                </a:moveTo>
                <a:cubicBezTo>
                  <a:pt x="42387" y="49097"/>
                  <a:pt x="41885" y="49417"/>
                  <a:pt x="41337" y="49714"/>
                </a:cubicBezTo>
                <a:lnTo>
                  <a:pt x="41497" y="49988"/>
                </a:lnTo>
                <a:cubicBezTo>
                  <a:pt x="42045" y="49691"/>
                  <a:pt x="42570" y="49371"/>
                  <a:pt x="43072" y="49052"/>
                </a:cubicBezTo>
                <a:lnTo>
                  <a:pt x="42890" y="48778"/>
                </a:lnTo>
                <a:close/>
                <a:moveTo>
                  <a:pt x="13513" y="49828"/>
                </a:moveTo>
                <a:lnTo>
                  <a:pt x="13354" y="50102"/>
                </a:lnTo>
                <a:cubicBezTo>
                  <a:pt x="13879" y="50421"/>
                  <a:pt x="14404" y="50718"/>
                  <a:pt x="14951" y="51015"/>
                </a:cubicBezTo>
                <a:lnTo>
                  <a:pt x="15111" y="50718"/>
                </a:lnTo>
                <a:cubicBezTo>
                  <a:pt x="14563" y="50444"/>
                  <a:pt x="14038" y="50147"/>
                  <a:pt x="13513" y="49828"/>
                </a:cubicBezTo>
                <a:close/>
                <a:moveTo>
                  <a:pt x="39717" y="50535"/>
                </a:moveTo>
                <a:cubicBezTo>
                  <a:pt x="39192" y="50809"/>
                  <a:pt x="38621" y="51038"/>
                  <a:pt x="38051" y="51266"/>
                </a:cubicBezTo>
                <a:lnTo>
                  <a:pt x="38165" y="51563"/>
                </a:lnTo>
                <a:cubicBezTo>
                  <a:pt x="38735" y="51334"/>
                  <a:pt x="39306" y="51106"/>
                  <a:pt x="39854" y="50832"/>
                </a:cubicBezTo>
                <a:lnTo>
                  <a:pt x="39717" y="50535"/>
                </a:lnTo>
                <a:close/>
                <a:moveTo>
                  <a:pt x="16755" y="51494"/>
                </a:moveTo>
                <a:lnTo>
                  <a:pt x="16618" y="51791"/>
                </a:lnTo>
                <a:cubicBezTo>
                  <a:pt x="17188" y="52042"/>
                  <a:pt x="17759" y="52270"/>
                  <a:pt x="18330" y="52476"/>
                </a:cubicBezTo>
                <a:lnTo>
                  <a:pt x="18444" y="52156"/>
                </a:lnTo>
                <a:cubicBezTo>
                  <a:pt x="17873" y="51973"/>
                  <a:pt x="17302" y="51745"/>
                  <a:pt x="16755" y="51494"/>
                </a:cubicBezTo>
                <a:close/>
                <a:moveTo>
                  <a:pt x="36339" y="51882"/>
                </a:moveTo>
                <a:cubicBezTo>
                  <a:pt x="35768" y="52065"/>
                  <a:pt x="35175" y="52224"/>
                  <a:pt x="34581" y="52384"/>
                </a:cubicBezTo>
                <a:lnTo>
                  <a:pt x="34672" y="52704"/>
                </a:lnTo>
                <a:cubicBezTo>
                  <a:pt x="35266" y="52544"/>
                  <a:pt x="35859" y="52361"/>
                  <a:pt x="36430" y="52179"/>
                </a:cubicBezTo>
                <a:lnTo>
                  <a:pt x="36339" y="51882"/>
                </a:lnTo>
                <a:close/>
                <a:moveTo>
                  <a:pt x="20178" y="52704"/>
                </a:moveTo>
                <a:lnTo>
                  <a:pt x="20110" y="53001"/>
                </a:lnTo>
                <a:cubicBezTo>
                  <a:pt x="20703" y="53160"/>
                  <a:pt x="21297" y="53297"/>
                  <a:pt x="21890" y="53411"/>
                </a:cubicBezTo>
                <a:lnTo>
                  <a:pt x="21959" y="53092"/>
                </a:lnTo>
                <a:cubicBezTo>
                  <a:pt x="21365" y="52978"/>
                  <a:pt x="20772" y="52841"/>
                  <a:pt x="20178" y="52704"/>
                </a:cubicBezTo>
                <a:close/>
                <a:moveTo>
                  <a:pt x="32824" y="52795"/>
                </a:moveTo>
                <a:cubicBezTo>
                  <a:pt x="32230" y="52909"/>
                  <a:pt x="31614" y="53001"/>
                  <a:pt x="31020" y="53092"/>
                </a:cubicBezTo>
                <a:lnTo>
                  <a:pt x="31066" y="53411"/>
                </a:lnTo>
                <a:cubicBezTo>
                  <a:pt x="31682" y="53320"/>
                  <a:pt x="32276" y="53229"/>
                  <a:pt x="32869" y="53115"/>
                </a:cubicBezTo>
                <a:lnTo>
                  <a:pt x="32824" y="52795"/>
                </a:lnTo>
                <a:close/>
                <a:moveTo>
                  <a:pt x="29217" y="53320"/>
                </a:moveTo>
                <a:cubicBezTo>
                  <a:pt x="28624" y="53366"/>
                  <a:pt x="28007" y="53411"/>
                  <a:pt x="27391" y="53434"/>
                </a:cubicBezTo>
                <a:lnTo>
                  <a:pt x="27414" y="53754"/>
                </a:lnTo>
                <a:cubicBezTo>
                  <a:pt x="28030" y="53731"/>
                  <a:pt x="28647" y="53685"/>
                  <a:pt x="29240" y="53640"/>
                </a:cubicBezTo>
                <a:lnTo>
                  <a:pt x="29217" y="53320"/>
                </a:lnTo>
                <a:close/>
                <a:moveTo>
                  <a:pt x="23762" y="53343"/>
                </a:moveTo>
                <a:lnTo>
                  <a:pt x="23716" y="53662"/>
                </a:lnTo>
                <a:cubicBezTo>
                  <a:pt x="24333" y="53731"/>
                  <a:pt x="24949" y="53777"/>
                  <a:pt x="25565" y="53777"/>
                </a:cubicBezTo>
                <a:lnTo>
                  <a:pt x="25565" y="53457"/>
                </a:lnTo>
                <a:cubicBezTo>
                  <a:pt x="24972" y="53457"/>
                  <a:pt x="24355" y="53411"/>
                  <a:pt x="23762" y="53343"/>
                </a:cubicBezTo>
                <a:close/>
              </a:path>
            </a:pathLst>
          </a:custGeom>
          <a:solidFill>
            <a:schemeClr val="dk1"/>
          </a:solidFill>
          <a:ln cap="flat" cmpd="sng" w="9525">
            <a:solidFill>
              <a:schemeClr val="dk1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3009" name="Google Shape;3009;p21"/>
          <p:cNvSpPr/>
          <p:nvPr/>
        </p:nvSpPr>
        <p:spPr>
          <a:xfrm rot="-1145990">
            <a:off x="-435211" y="-327880"/>
            <a:ext cx="2294500" cy="1827365"/>
          </a:xfrm>
          <a:custGeom>
            <a:rect b="b" l="l" r="r" t="t"/>
            <a:pathLst>
              <a:path extrusionOk="0" fill="none" h="44556" w="55946">
                <a:moveTo>
                  <a:pt x="936" y="32093"/>
                </a:moveTo>
                <a:cubicBezTo>
                  <a:pt x="936" y="32093"/>
                  <a:pt x="0" y="34877"/>
                  <a:pt x="2762" y="38141"/>
                </a:cubicBezTo>
                <a:cubicBezTo>
                  <a:pt x="8149" y="44555"/>
                  <a:pt x="26386" y="42364"/>
                  <a:pt x="34284" y="37593"/>
                </a:cubicBezTo>
                <a:cubicBezTo>
                  <a:pt x="44327" y="31522"/>
                  <a:pt x="55945" y="17484"/>
                  <a:pt x="52407" y="7555"/>
                </a:cubicBezTo>
                <a:cubicBezTo>
                  <a:pt x="50399" y="1872"/>
                  <a:pt x="44875" y="0"/>
                  <a:pt x="44875" y="0"/>
                </a:cubicBezTo>
              </a:path>
            </a:pathLst>
          </a:custGeom>
          <a:noFill/>
          <a:ln cap="flat" cmpd="sng" w="18825">
            <a:solidFill>
              <a:schemeClr val="lt2"/>
            </a:solidFill>
            <a:prstDash val="dash"/>
            <a:miter lim="22825"/>
            <a:headEnd len="sm" w="sm" type="none"/>
            <a:tailEnd len="sm" w="sm" type="none"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3010" name="Google Shape;3010;p21"/>
          <p:cNvGrpSpPr/>
          <p:nvPr/>
        </p:nvGrpSpPr>
        <p:grpSpPr>
          <a:xfrm rot="8631840">
            <a:off x="7898611" y="244046"/>
            <a:ext cx="922062" cy="1136457"/>
            <a:chOff x="11" y="1168589"/>
            <a:chExt cx="1574700" cy="1941770"/>
          </a:xfrm>
        </p:grpSpPr>
        <p:sp>
          <p:nvSpPr>
            <p:cNvPr id="3011" name="Google Shape;3011;p21"/>
            <p:cNvSpPr/>
            <p:nvPr/>
          </p:nvSpPr>
          <p:spPr>
            <a:xfrm>
              <a:off x="11" y="1168589"/>
              <a:ext cx="1574700" cy="1941770"/>
            </a:xfrm>
            <a:custGeom>
              <a:rect b="b" l="l" r="r" t="t"/>
              <a:pathLst>
                <a:path extrusionOk="0" h="83697" w="67875">
                  <a:moveTo>
                    <a:pt x="55376" y="0"/>
                  </a:moveTo>
                  <a:cubicBezTo>
                    <a:pt x="43189" y="0"/>
                    <a:pt x="6817" y="3719"/>
                    <a:pt x="3375" y="4417"/>
                  </a:cubicBezTo>
                  <a:cubicBezTo>
                    <a:pt x="1" y="5117"/>
                    <a:pt x="9667" y="81805"/>
                    <a:pt x="12098" y="83446"/>
                  </a:cubicBezTo>
                  <a:cubicBezTo>
                    <a:pt x="12355" y="83619"/>
                    <a:pt x="13178" y="83697"/>
                    <a:pt x="14444" y="83697"/>
                  </a:cubicBezTo>
                  <a:cubicBezTo>
                    <a:pt x="25189" y="83697"/>
                    <a:pt x="67874" y="78127"/>
                    <a:pt x="67874" y="78127"/>
                  </a:cubicBezTo>
                  <a:cubicBezTo>
                    <a:pt x="67874" y="78127"/>
                    <a:pt x="62464" y="2807"/>
                    <a:pt x="59242" y="375"/>
                  </a:cubicBezTo>
                  <a:cubicBezTo>
                    <a:pt x="58890" y="113"/>
                    <a:pt x="57501" y="0"/>
                    <a:pt x="55376" y="0"/>
                  </a:cubicBezTo>
                  <a:close/>
                </a:path>
              </a:pathLst>
            </a:custGeom>
            <a:solidFill>
              <a:schemeClr val="lt1"/>
            </a:solidFill>
            <a:ln cap="flat" cmpd="sng" w="29625">
              <a:solidFill>
                <a:schemeClr val="dk1"/>
              </a:solidFill>
              <a:prstDash val="solid"/>
              <a:miter lim="30395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012" name="Google Shape;3012;p21"/>
            <p:cNvSpPr/>
            <p:nvPr/>
          </p:nvSpPr>
          <p:spPr>
            <a:xfrm>
              <a:off x="136126" y="1242853"/>
              <a:ext cx="1346899" cy="1782015"/>
            </a:xfrm>
            <a:custGeom>
              <a:rect b="b" l="l" r="r" t="t"/>
              <a:pathLst>
                <a:path extrusionOk="0" h="76811" w="58056">
                  <a:moveTo>
                    <a:pt x="50123" y="1"/>
                  </a:moveTo>
                  <a:lnTo>
                    <a:pt x="0" y="5593"/>
                  </a:lnTo>
                  <a:lnTo>
                    <a:pt x="7964" y="76810"/>
                  </a:lnTo>
                  <a:lnTo>
                    <a:pt x="58056" y="71217"/>
                  </a:lnTo>
                  <a:lnTo>
                    <a:pt x="50123" y="1"/>
                  </a:ln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013" name="Google Shape;3013;p21"/>
            <p:cNvSpPr/>
            <p:nvPr/>
          </p:nvSpPr>
          <p:spPr>
            <a:xfrm>
              <a:off x="310288" y="2579173"/>
              <a:ext cx="1173456" cy="446391"/>
            </a:xfrm>
            <a:custGeom>
              <a:rect b="b" l="l" r="r" t="t"/>
              <a:pathLst>
                <a:path extrusionOk="0" h="19241" w="50580">
                  <a:moveTo>
                    <a:pt x="49060" y="0"/>
                  </a:moveTo>
                  <a:cubicBezTo>
                    <a:pt x="47905" y="91"/>
                    <a:pt x="46810" y="365"/>
                    <a:pt x="45686" y="821"/>
                  </a:cubicBezTo>
                  <a:cubicBezTo>
                    <a:pt x="43102" y="1885"/>
                    <a:pt x="41187" y="3496"/>
                    <a:pt x="41491" y="6049"/>
                  </a:cubicBezTo>
                  <a:cubicBezTo>
                    <a:pt x="39455" y="6201"/>
                    <a:pt x="37357" y="7842"/>
                    <a:pt x="38330" y="9848"/>
                  </a:cubicBezTo>
                  <a:cubicBezTo>
                    <a:pt x="38034" y="9761"/>
                    <a:pt x="37705" y="9715"/>
                    <a:pt x="37371" y="9715"/>
                  </a:cubicBezTo>
                  <a:cubicBezTo>
                    <a:pt x="36434" y="9715"/>
                    <a:pt x="35458" y="10075"/>
                    <a:pt x="35078" y="10882"/>
                  </a:cubicBezTo>
                  <a:cubicBezTo>
                    <a:pt x="34561" y="10568"/>
                    <a:pt x="33929" y="10386"/>
                    <a:pt x="33303" y="10386"/>
                  </a:cubicBezTo>
                  <a:cubicBezTo>
                    <a:pt x="33081" y="10386"/>
                    <a:pt x="32860" y="10409"/>
                    <a:pt x="32646" y="10456"/>
                  </a:cubicBezTo>
                  <a:cubicBezTo>
                    <a:pt x="32403" y="9514"/>
                    <a:pt x="31491" y="8876"/>
                    <a:pt x="30397" y="8785"/>
                  </a:cubicBezTo>
                  <a:cubicBezTo>
                    <a:pt x="30652" y="5775"/>
                    <a:pt x="29069" y="5174"/>
                    <a:pt x="27762" y="5174"/>
                  </a:cubicBezTo>
                  <a:cubicBezTo>
                    <a:pt x="26890" y="5174"/>
                    <a:pt x="26141" y="5441"/>
                    <a:pt x="26141" y="5441"/>
                  </a:cubicBezTo>
                  <a:cubicBezTo>
                    <a:pt x="25691" y="4420"/>
                    <a:pt x="25081" y="4113"/>
                    <a:pt x="24511" y="4113"/>
                  </a:cubicBezTo>
                  <a:cubicBezTo>
                    <a:pt x="23655" y="4113"/>
                    <a:pt x="22889" y="4803"/>
                    <a:pt x="22889" y="4803"/>
                  </a:cubicBezTo>
                  <a:cubicBezTo>
                    <a:pt x="22889" y="4803"/>
                    <a:pt x="21823" y="3693"/>
                    <a:pt x="19350" y="3693"/>
                  </a:cubicBezTo>
                  <a:cubicBezTo>
                    <a:pt x="18929" y="3693"/>
                    <a:pt x="18468" y="3725"/>
                    <a:pt x="17965" y="3800"/>
                  </a:cubicBezTo>
                  <a:cubicBezTo>
                    <a:pt x="13709" y="4499"/>
                    <a:pt x="14408" y="7721"/>
                    <a:pt x="14408" y="7721"/>
                  </a:cubicBezTo>
                  <a:cubicBezTo>
                    <a:pt x="13101" y="7751"/>
                    <a:pt x="11399" y="8937"/>
                    <a:pt x="11734" y="10244"/>
                  </a:cubicBezTo>
                  <a:cubicBezTo>
                    <a:pt x="10974" y="10244"/>
                    <a:pt x="10153" y="10608"/>
                    <a:pt x="9819" y="11307"/>
                  </a:cubicBezTo>
                  <a:cubicBezTo>
                    <a:pt x="9463" y="11206"/>
                    <a:pt x="9073" y="11158"/>
                    <a:pt x="8669" y="11158"/>
                  </a:cubicBezTo>
                  <a:cubicBezTo>
                    <a:pt x="6651" y="11158"/>
                    <a:pt x="4256" y="12352"/>
                    <a:pt x="3800" y="14073"/>
                  </a:cubicBezTo>
                  <a:cubicBezTo>
                    <a:pt x="3040" y="14134"/>
                    <a:pt x="2311" y="14408"/>
                    <a:pt x="2068" y="15137"/>
                  </a:cubicBezTo>
                  <a:cubicBezTo>
                    <a:pt x="1747" y="15054"/>
                    <a:pt x="1420" y="15015"/>
                    <a:pt x="1098" y="15015"/>
                  </a:cubicBezTo>
                  <a:cubicBezTo>
                    <a:pt x="719" y="15015"/>
                    <a:pt x="346" y="15069"/>
                    <a:pt x="1" y="15168"/>
                  </a:cubicBezTo>
                  <a:lnTo>
                    <a:pt x="457" y="19241"/>
                  </a:lnTo>
                  <a:lnTo>
                    <a:pt x="50579" y="13648"/>
                  </a:lnTo>
                  <a:lnTo>
                    <a:pt x="49060" y="0"/>
                  </a:ln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014" name="Google Shape;3014;p21"/>
            <p:cNvSpPr/>
            <p:nvPr/>
          </p:nvSpPr>
          <p:spPr>
            <a:xfrm>
              <a:off x="631863" y="2637706"/>
              <a:ext cx="238821" cy="106488"/>
            </a:xfrm>
            <a:custGeom>
              <a:rect b="b" l="l" r="r" t="t"/>
              <a:pathLst>
                <a:path extrusionOk="0" h="4590" w="10294">
                  <a:moveTo>
                    <a:pt x="5684" y="0"/>
                  </a:moveTo>
                  <a:cubicBezTo>
                    <a:pt x="3800" y="0"/>
                    <a:pt x="1915" y="608"/>
                    <a:pt x="730" y="2097"/>
                  </a:cubicBezTo>
                  <a:cubicBezTo>
                    <a:pt x="152" y="2796"/>
                    <a:pt x="0" y="3678"/>
                    <a:pt x="183" y="4590"/>
                  </a:cubicBezTo>
                  <a:cubicBezTo>
                    <a:pt x="31" y="2857"/>
                    <a:pt x="1277" y="1672"/>
                    <a:pt x="2827" y="1186"/>
                  </a:cubicBezTo>
                  <a:cubicBezTo>
                    <a:pt x="3674" y="903"/>
                    <a:pt x="4576" y="730"/>
                    <a:pt x="5478" y="730"/>
                  </a:cubicBezTo>
                  <a:cubicBezTo>
                    <a:pt x="6226" y="730"/>
                    <a:pt x="6974" y="849"/>
                    <a:pt x="7690" y="1125"/>
                  </a:cubicBezTo>
                  <a:cubicBezTo>
                    <a:pt x="8359" y="1398"/>
                    <a:pt x="9058" y="1885"/>
                    <a:pt x="9332" y="2614"/>
                  </a:cubicBezTo>
                  <a:cubicBezTo>
                    <a:pt x="9411" y="2830"/>
                    <a:pt x="9580" y="2922"/>
                    <a:pt x="9745" y="2922"/>
                  </a:cubicBezTo>
                  <a:cubicBezTo>
                    <a:pt x="10023" y="2922"/>
                    <a:pt x="10294" y="2661"/>
                    <a:pt x="10122" y="2280"/>
                  </a:cubicBezTo>
                  <a:cubicBezTo>
                    <a:pt x="9393" y="578"/>
                    <a:pt x="7356" y="0"/>
                    <a:pt x="5684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015" name="Google Shape;3015;p21"/>
            <p:cNvSpPr/>
            <p:nvPr/>
          </p:nvSpPr>
          <p:spPr>
            <a:xfrm rot="1256762">
              <a:off x="628770" y="2313319"/>
              <a:ext cx="35916" cy="40154"/>
            </a:xfrm>
            <a:custGeom>
              <a:rect b="b" l="l" r="r" t="t"/>
              <a:pathLst>
                <a:path extrusionOk="0" h="1156" w="1034">
                  <a:moveTo>
                    <a:pt x="32" y="477"/>
                  </a:moveTo>
                  <a:lnTo>
                    <a:pt x="32" y="477"/>
                  </a:lnTo>
                  <a:cubicBezTo>
                    <a:pt x="31" y="480"/>
                    <a:pt x="31" y="484"/>
                    <a:pt x="31" y="488"/>
                  </a:cubicBezTo>
                  <a:lnTo>
                    <a:pt x="31" y="488"/>
                  </a:lnTo>
                  <a:cubicBezTo>
                    <a:pt x="31" y="488"/>
                    <a:pt x="31" y="487"/>
                    <a:pt x="31" y="487"/>
                  </a:cubicBezTo>
                  <a:cubicBezTo>
                    <a:pt x="31" y="483"/>
                    <a:pt x="31" y="480"/>
                    <a:pt x="32" y="477"/>
                  </a:cubicBezTo>
                  <a:close/>
                  <a:moveTo>
                    <a:pt x="866" y="911"/>
                  </a:moveTo>
                  <a:cubicBezTo>
                    <a:pt x="853" y="921"/>
                    <a:pt x="838" y="931"/>
                    <a:pt x="821" y="943"/>
                  </a:cubicBezTo>
                  <a:cubicBezTo>
                    <a:pt x="842" y="932"/>
                    <a:pt x="856" y="922"/>
                    <a:pt x="866" y="911"/>
                  </a:cubicBezTo>
                  <a:close/>
                  <a:moveTo>
                    <a:pt x="456" y="1"/>
                  </a:moveTo>
                  <a:lnTo>
                    <a:pt x="213" y="122"/>
                  </a:lnTo>
                  <a:cubicBezTo>
                    <a:pt x="213" y="122"/>
                    <a:pt x="183" y="122"/>
                    <a:pt x="183" y="153"/>
                  </a:cubicBezTo>
                  <a:cubicBezTo>
                    <a:pt x="152" y="183"/>
                    <a:pt x="122" y="244"/>
                    <a:pt x="122" y="274"/>
                  </a:cubicBezTo>
                  <a:cubicBezTo>
                    <a:pt x="94" y="311"/>
                    <a:pt x="75" y="340"/>
                    <a:pt x="61" y="365"/>
                  </a:cubicBezTo>
                  <a:lnTo>
                    <a:pt x="61" y="365"/>
                  </a:lnTo>
                  <a:lnTo>
                    <a:pt x="31" y="396"/>
                  </a:lnTo>
                  <a:cubicBezTo>
                    <a:pt x="31" y="396"/>
                    <a:pt x="31" y="396"/>
                    <a:pt x="31" y="396"/>
                  </a:cubicBezTo>
                  <a:lnTo>
                    <a:pt x="31" y="396"/>
                  </a:lnTo>
                  <a:cubicBezTo>
                    <a:pt x="0" y="457"/>
                    <a:pt x="0" y="487"/>
                    <a:pt x="0" y="578"/>
                  </a:cubicBezTo>
                  <a:lnTo>
                    <a:pt x="0" y="730"/>
                  </a:lnTo>
                  <a:cubicBezTo>
                    <a:pt x="0" y="819"/>
                    <a:pt x="32" y="891"/>
                    <a:pt x="85" y="959"/>
                  </a:cubicBezTo>
                  <a:lnTo>
                    <a:pt x="85" y="959"/>
                  </a:lnTo>
                  <a:cubicBezTo>
                    <a:pt x="66" y="954"/>
                    <a:pt x="48" y="949"/>
                    <a:pt x="31" y="943"/>
                  </a:cubicBezTo>
                  <a:lnTo>
                    <a:pt x="31" y="943"/>
                  </a:lnTo>
                  <a:cubicBezTo>
                    <a:pt x="31" y="1004"/>
                    <a:pt x="61" y="1034"/>
                    <a:pt x="122" y="1034"/>
                  </a:cubicBezTo>
                  <a:cubicBezTo>
                    <a:pt x="152" y="1064"/>
                    <a:pt x="183" y="1064"/>
                    <a:pt x="183" y="1095"/>
                  </a:cubicBezTo>
                  <a:cubicBezTo>
                    <a:pt x="183" y="1095"/>
                    <a:pt x="274" y="1125"/>
                    <a:pt x="304" y="1125"/>
                  </a:cubicBezTo>
                  <a:lnTo>
                    <a:pt x="385" y="1125"/>
                  </a:lnTo>
                  <a:cubicBezTo>
                    <a:pt x="359" y="1134"/>
                    <a:pt x="332" y="1145"/>
                    <a:pt x="304" y="1156"/>
                  </a:cubicBezTo>
                  <a:lnTo>
                    <a:pt x="426" y="1156"/>
                  </a:lnTo>
                  <a:cubicBezTo>
                    <a:pt x="459" y="1156"/>
                    <a:pt x="483" y="1156"/>
                    <a:pt x="513" y="1146"/>
                  </a:cubicBezTo>
                  <a:lnTo>
                    <a:pt x="513" y="1146"/>
                  </a:lnTo>
                  <a:lnTo>
                    <a:pt x="517" y="1156"/>
                  </a:lnTo>
                  <a:lnTo>
                    <a:pt x="536" y="1137"/>
                  </a:lnTo>
                  <a:lnTo>
                    <a:pt x="536" y="1137"/>
                  </a:lnTo>
                  <a:cubicBezTo>
                    <a:pt x="553" y="1129"/>
                    <a:pt x="573" y="1118"/>
                    <a:pt x="598" y="1102"/>
                  </a:cubicBezTo>
                  <a:lnTo>
                    <a:pt x="598" y="1102"/>
                  </a:lnTo>
                  <a:cubicBezTo>
                    <a:pt x="614" y="1098"/>
                    <a:pt x="629" y="1095"/>
                    <a:pt x="639" y="1095"/>
                  </a:cubicBezTo>
                  <a:cubicBezTo>
                    <a:pt x="639" y="1095"/>
                    <a:pt x="730" y="1064"/>
                    <a:pt x="730" y="1034"/>
                  </a:cubicBezTo>
                  <a:lnTo>
                    <a:pt x="730" y="1034"/>
                  </a:lnTo>
                  <a:cubicBezTo>
                    <a:pt x="730" y="1034"/>
                    <a:pt x="730" y="1034"/>
                    <a:pt x="730" y="1034"/>
                  </a:cubicBezTo>
                  <a:lnTo>
                    <a:pt x="821" y="912"/>
                  </a:lnTo>
                  <a:cubicBezTo>
                    <a:pt x="821" y="882"/>
                    <a:pt x="882" y="852"/>
                    <a:pt x="912" y="852"/>
                  </a:cubicBezTo>
                  <a:cubicBezTo>
                    <a:pt x="892" y="871"/>
                    <a:pt x="885" y="891"/>
                    <a:pt x="866" y="911"/>
                  </a:cubicBezTo>
                  <a:lnTo>
                    <a:pt x="866" y="911"/>
                  </a:lnTo>
                  <a:cubicBezTo>
                    <a:pt x="923" y="867"/>
                    <a:pt x="948" y="829"/>
                    <a:pt x="973" y="730"/>
                  </a:cubicBezTo>
                  <a:lnTo>
                    <a:pt x="973" y="700"/>
                  </a:lnTo>
                  <a:lnTo>
                    <a:pt x="973" y="692"/>
                  </a:lnTo>
                  <a:lnTo>
                    <a:pt x="973" y="692"/>
                  </a:lnTo>
                  <a:cubicBezTo>
                    <a:pt x="985" y="655"/>
                    <a:pt x="1000" y="612"/>
                    <a:pt x="1034" y="578"/>
                  </a:cubicBezTo>
                  <a:lnTo>
                    <a:pt x="1034" y="396"/>
                  </a:lnTo>
                  <a:cubicBezTo>
                    <a:pt x="1034" y="335"/>
                    <a:pt x="973" y="305"/>
                    <a:pt x="973" y="274"/>
                  </a:cubicBezTo>
                  <a:cubicBezTo>
                    <a:pt x="942" y="183"/>
                    <a:pt x="912" y="153"/>
                    <a:pt x="882" y="122"/>
                  </a:cubicBezTo>
                  <a:cubicBezTo>
                    <a:pt x="821" y="92"/>
                    <a:pt x="790" y="92"/>
                    <a:pt x="760" y="31"/>
                  </a:cubicBezTo>
                  <a:cubicBezTo>
                    <a:pt x="669" y="1"/>
                    <a:pt x="639" y="1"/>
                    <a:pt x="578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016" name="Google Shape;3016;p21"/>
            <p:cNvSpPr/>
            <p:nvPr/>
          </p:nvSpPr>
          <p:spPr>
            <a:xfrm rot="1256762">
              <a:off x="648695" y="2266755"/>
              <a:ext cx="21154" cy="26434"/>
            </a:xfrm>
            <a:custGeom>
              <a:rect b="b" l="l" r="r" t="t"/>
              <a:pathLst>
                <a:path extrusionOk="0" h="761" w="609">
                  <a:moveTo>
                    <a:pt x="304" y="1"/>
                  </a:moveTo>
                  <a:cubicBezTo>
                    <a:pt x="274" y="1"/>
                    <a:pt x="213" y="1"/>
                    <a:pt x="183" y="31"/>
                  </a:cubicBezTo>
                  <a:cubicBezTo>
                    <a:pt x="152" y="31"/>
                    <a:pt x="122" y="92"/>
                    <a:pt x="61" y="122"/>
                  </a:cubicBezTo>
                  <a:cubicBezTo>
                    <a:pt x="31" y="153"/>
                    <a:pt x="0" y="183"/>
                    <a:pt x="0" y="274"/>
                  </a:cubicBezTo>
                  <a:lnTo>
                    <a:pt x="0" y="426"/>
                  </a:lnTo>
                  <a:cubicBezTo>
                    <a:pt x="0" y="457"/>
                    <a:pt x="31" y="487"/>
                    <a:pt x="31" y="548"/>
                  </a:cubicBezTo>
                  <a:cubicBezTo>
                    <a:pt x="31" y="578"/>
                    <a:pt x="61" y="578"/>
                    <a:pt x="61" y="609"/>
                  </a:cubicBezTo>
                  <a:cubicBezTo>
                    <a:pt x="61" y="639"/>
                    <a:pt x="91" y="700"/>
                    <a:pt x="152" y="700"/>
                  </a:cubicBezTo>
                  <a:cubicBezTo>
                    <a:pt x="152" y="700"/>
                    <a:pt x="183" y="730"/>
                    <a:pt x="213" y="730"/>
                  </a:cubicBezTo>
                  <a:cubicBezTo>
                    <a:pt x="243" y="730"/>
                    <a:pt x="304" y="761"/>
                    <a:pt x="335" y="761"/>
                  </a:cubicBezTo>
                  <a:lnTo>
                    <a:pt x="395" y="761"/>
                  </a:lnTo>
                  <a:cubicBezTo>
                    <a:pt x="456" y="761"/>
                    <a:pt x="456" y="730"/>
                    <a:pt x="487" y="730"/>
                  </a:cubicBezTo>
                  <a:cubicBezTo>
                    <a:pt x="517" y="730"/>
                    <a:pt x="547" y="700"/>
                    <a:pt x="547" y="639"/>
                  </a:cubicBezTo>
                  <a:cubicBezTo>
                    <a:pt x="578" y="487"/>
                    <a:pt x="608" y="487"/>
                    <a:pt x="608" y="457"/>
                  </a:cubicBezTo>
                  <a:lnTo>
                    <a:pt x="608" y="426"/>
                  </a:lnTo>
                  <a:lnTo>
                    <a:pt x="608" y="396"/>
                  </a:lnTo>
                  <a:lnTo>
                    <a:pt x="608" y="244"/>
                  </a:lnTo>
                  <a:cubicBezTo>
                    <a:pt x="608" y="183"/>
                    <a:pt x="578" y="122"/>
                    <a:pt x="517" y="92"/>
                  </a:cubicBezTo>
                  <a:cubicBezTo>
                    <a:pt x="487" y="92"/>
                    <a:pt x="487" y="31"/>
                    <a:pt x="456" y="31"/>
                  </a:cubicBezTo>
                  <a:cubicBezTo>
                    <a:pt x="426" y="1"/>
                    <a:pt x="335" y="1"/>
                    <a:pt x="304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017" name="Google Shape;3017;p21"/>
            <p:cNvSpPr/>
            <p:nvPr/>
          </p:nvSpPr>
          <p:spPr>
            <a:xfrm rot="1256762">
              <a:off x="568138" y="2319744"/>
              <a:ext cx="17993" cy="15874"/>
            </a:xfrm>
            <a:custGeom>
              <a:rect b="b" l="l" r="r" t="t"/>
              <a:pathLst>
                <a:path extrusionOk="0" h="457" w="518">
                  <a:moveTo>
                    <a:pt x="274" y="0"/>
                  </a:moveTo>
                  <a:cubicBezTo>
                    <a:pt x="0" y="0"/>
                    <a:pt x="0" y="456"/>
                    <a:pt x="274" y="456"/>
                  </a:cubicBezTo>
                  <a:cubicBezTo>
                    <a:pt x="517" y="456"/>
                    <a:pt x="517" y="0"/>
                    <a:pt x="274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018" name="Google Shape;3018;p21"/>
            <p:cNvSpPr/>
            <p:nvPr/>
          </p:nvSpPr>
          <p:spPr>
            <a:xfrm rot="1256762">
              <a:off x="871572" y="2467426"/>
              <a:ext cx="63392" cy="69123"/>
            </a:xfrm>
            <a:custGeom>
              <a:rect b="b" l="l" r="r" t="t"/>
              <a:pathLst>
                <a:path extrusionOk="0" h="1990" w="1825">
                  <a:moveTo>
                    <a:pt x="396" y="348"/>
                  </a:moveTo>
                  <a:lnTo>
                    <a:pt x="396" y="348"/>
                  </a:lnTo>
                  <a:cubicBezTo>
                    <a:pt x="396" y="348"/>
                    <a:pt x="367" y="395"/>
                    <a:pt x="342" y="442"/>
                  </a:cubicBezTo>
                  <a:lnTo>
                    <a:pt x="342" y="442"/>
                  </a:lnTo>
                  <a:cubicBezTo>
                    <a:pt x="354" y="417"/>
                    <a:pt x="369" y="389"/>
                    <a:pt x="396" y="348"/>
                  </a:cubicBezTo>
                  <a:close/>
                  <a:moveTo>
                    <a:pt x="1790" y="843"/>
                  </a:moveTo>
                  <a:lnTo>
                    <a:pt x="1790" y="843"/>
                  </a:lnTo>
                  <a:cubicBezTo>
                    <a:pt x="1787" y="868"/>
                    <a:pt x="1779" y="894"/>
                    <a:pt x="1763" y="919"/>
                  </a:cubicBezTo>
                  <a:lnTo>
                    <a:pt x="1763" y="919"/>
                  </a:lnTo>
                  <a:cubicBezTo>
                    <a:pt x="1774" y="886"/>
                    <a:pt x="1785" y="857"/>
                    <a:pt x="1790" y="843"/>
                  </a:cubicBezTo>
                  <a:close/>
                  <a:moveTo>
                    <a:pt x="1733" y="1240"/>
                  </a:moveTo>
                  <a:cubicBezTo>
                    <a:pt x="1733" y="1247"/>
                    <a:pt x="1732" y="1253"/>
                    <a:pt x="1732" y="1260"/>
                  </a:cubicBezTo>
                  <a:lnTo>
                    <a:pt x="1732" y="1260"/>
                  </a:lnTo>
                  <a:cubicBezTo>
                    <a:pt x="1732" y="1260"/>
                    <a:pt x="1731" y="1260"/>
                    <a:pt x="1731" y="1260"/>
                  </a:cubicBezTo>
                  <a:lnTo>
                    <a:pt x="1731" y="1260"/>
                  </a:lnTo>
                  <a:cubicBezTo>
                    <a:pt x="1731" y="1263"/>
                    <a:pt x="1730" y="1266"/>
                    <a:pt x="1730" y="1270"/>
                  </a:cubicBezTo>
                  <a:lnTo>
                    <a:pt x="1730" y="1270"/>
                  </a:lnTo>
                  <a:cubicBezTo>
                    <a:pt x="1723" y="1279"/>
                    <a:pt x="1717" y="1289"/>
                    <a:pt x="1710" y="1298"/>
                  </a:cubicBezTo>
                  <a:lnTo>
                    <a:pt x="1710" y="1298"/>
                  </a:lnTo>
                  <a:cubicBezTo>
                    <a:pt x="1713" y="1284"/>
                    <a:pt x="1716" y="1269"/>
                    <a:pt x="1719" y="1255"/>
                  </a:cubicBezTo>
                  <a:lnTo>
                    <a:pt x="1719" y="1255"/>
                  </a:lnTo>
                  <a:cubicBezTo>
                    <a:pt x="1723" y="1257"/>
                    <a:pt x="1727" y="1258"/>
                    <a:pt x="1731" y="1260"/>
                  </a:cubicBezTo>
                  <a:lnTo>
                    <a:pt x="1731" y="1260"/>
                  </a:lnTo>
                  <a:cubicBezTo>
                    <a:pt x="1732" y="1253"/>
                    <a:pt x="1732" y="1246"/>
                    <a:pt x="1733" y="1240"/>
                  </a:cubicBezTo>
                  <a:close/>
                  <a:moveTo>
                    <a:pt x="1527" y="1478"/>
                  </a:moveTo>
                  <a:cubicBezTo>
                    <a:pt x="1523" y="1484"/>
                    <a:pt x="1520" y="1491"/>
                    <a:pt x="1516" y="1497"/>
                  </a:cubicBezTo>
                  <a:lnTo>
                    <a:pt x="1516" y="1497"/>
                  </a:lnTo>
                  <a:cubicBezTo>
                    <a:pt x="1514" y="1499"/>
                    <a:pt x="1513" y="1500"/>
                    <a:pt x="1511" y="1502"/>
                  </a:cubicBezTo>
                  <a:lnTo>
                    <a:pt x="1511" y="1502"/>
                  </a:lnTo>
                  <a:lnTo>
                    <a:pt x="1527" y="1478"/>
                  </a:lnTo>
                  <a:close/>
                  <a:moveTo>
                    <a:pt x="1042" y="0"/>
                  </a:moveTo>
                  <a:cubicBezTo>
                    <a:pt x="970" y="0"/>
                    <a:pt x="902" y="14"/>
                    <a:pt x="821" y="14"/>
                  </a:cubicBezTo>
                  <a:cubicBezTo>
                    <a:pt x="760" y="44"/>
                    <a:pt x="730" y="44"/>
                    <a:pt x="639" y="75"/>
                  </a:cubicBezTo>
                  <a:cubicBezTo>
                    <a:pt x="552" y="140"/>
                    <a:pt x="496" y="190"/>
                    <a:pt x="449" y="258"/>
                  </a:cubicBezTo>
                  <a:lnTo>
                    <a:pt x="449" y="258"/>
                  </a:lnTo>
                  <a:cubicBezTo>
                    <a:pt x="461" y="233"/>
                    <a:pt x="474" y="209"/>
                    <a:pt x="487" y="196"/>
                  </a:cubicBezTo>
                  <a:lnTo>
                    <a:pt x="487" y="196"/>
                  </a:lnTo>
                  <a:lnTo>
                    <a:pt x="456" y="227"/>
                  </a:lnTo>
                  <a:lnTo>
                    <a:pt x="426" y="288"/>
                  </a:lnTo>
                  <a:cubicBezTo>
                    <a:pt x="335" y="348"/>
                    <a:pt x="304" y="440"/>
                    <a:pt x="274" y="500"/>
                  </a:cubicBezTo>
                  <a:cubicBezTo>
                    <a:pt x="274" y="531"/>
                    <a:pt x="244" y="561"/>
                    <a:pt x="244" y="622"/>
                  </a:cubicBezTo>
                  <a:lnTo>
                    <a:pt x="244" y="652"/>
                  </a:lnTo>
                  <a:cubicBezTo>
                    <a:pt x="183" y="683"/>
                    <a:pt x="183" y="774"/>
                    <a:pt x="152" y="804"/>
                  </a:cubicBezTo>
                  <a:cubicBezTo>
                    <a:pt x="92" y="987"/>
                    <a:pt x="0" y="1260"/>
                    <a:pt x="92" y="1443"/>
                  </a:cubicBezTo>
                  <a:cubicBezTo>
                    <a:pt x="122" y="1534"/>
                    <a:pt x="122" y="1564"/>
                    <a:pt x="152" y="1655"/>
                  </a:cubicBezTo>
                  <a:cubicBezTo>
                    <a:pt x="183" y="1686"/>
                    <a:pt x="244" y="1747"/>
                    <a:pt x="274" y="1807"/>
                  </a:cubicBezTo>
                  <a:cubicBezTo>
                    <a:pt x="304" y="1838"/>
                    <a:pt x="396" y="1868"/>
                    <a:pt x="426" y="1899"/>
                  </a:cubicBezTo>
                  <a:cubicBezTo>
                    <a:pt x="487" y="1959"/>
                    <a:pt x="608" y="1990"/>
                    <a:pt x="730" y="1990"/>
                  </a:cubicBezTo>
                  <a:lnTo>
                    <a:pt x="912" y="1990"/>
                  </a:lnTo>
                  <a:cubicBezTo>
                    <a:pt x="1003" y="1990"/>
                    <a:pt x="1064" y="1990"/>
                    <a:pt x="1095" y="1959"/>
                  </a:cubicBezTo>
                  <a:cubicBezTo>
                    <a:pt x="1186" y="1959"/>
                    <a:pt x="1216" y="1899"/>
                    <a:pt x="1307" y="1838"/>
                  </a:cubicBezTo>
                  <a:cubicBezTo>
                    <a:pt x="1368" y="1807"/>
                    <a:pt x="1459" y="1716"/>
                    <a:pt x="1490" y="1595"/>
                  </a:cubicBezTo>
                  <a:lnTo>
                    <a:pt x="1554" y="1483"/>
                  </a:lnTo>
                  <a:lnTo>
                    <a:pt x="1554" y="1483"/>
                  </a:lnTo>
                  <a:cubicBezTo>
                    <a:pt x="1570" y="1471"/>
                    <a:pt x="1589" y="1458"/>
                    <a:pt x="1611" y="1443"/>
                  </a:cubicBezTo>
                  <a:cubicBezTo>
                    <a:pt x="1652" y="1402"/>
                    <a:pt x="1679" y="1348"/>
                    <a:pt x="1710" y="1298"/>
                  </a:cubicBezTo>
                  <a:lnTo>
                    <a:pt x="1710" y="1298"/>
                  </a:lnTo>
                  <a:cubicBezTo>
                    <a:pt x="1706" y="1324"/>
                    <a:pt x="1703" y="1351"/>
                    <a:pt x="1703" y="1382"/>
                  </a:cubicBezTo>
                  <a:cubicBezTo>
                    <a:pt x="1706" y="1379"/>
                    <a:pt x="1709" y="1375"/>
                    <a:pt x="1711" y="1370"/>
                  </a:cubicBezTo>
                  <a:lnTo>
                    <a:pt x="1711" y="1370"/>
                  </a:lnTo>
                  <a:cubicBezTo>
                    <a:pt x="1706" y="1396"/>
                    <a:pt x="1703" y="1421"/>
                    <a:pt x="1703" y="1443"/>
                  </a:cubicBezTo>
                  <a:cubicBezTo>
                    <a:pt x="1732" y="1413"/>
                    <a:pt x="1733" y="1326"/>
                    <a:pt x="1733" y="1265"/>
                  </a:cubicBezTo>
                  <a:lnTo>
                    <a:pt x="1733" y="1265"/>
                  </a:lnTo>
                  <a:cubicBezTo>
                    <a:pt x="1733" y="1266"/>
                    <a:pt x="1732" y="1266"/>
                    <a:pt x="1732" y="1267"/>
                  </a:cubicBezTo>
                  <a:lnTo>
                    <a:pt x="1732" y="1267"/>
                  </a:lnTo>
                  <a:cubicBezTo>
                    <a:pt x="1732" y="1265"/>
                    <a:pt x="1732" y="1262"/>
                    <a:pt x="1732" y="1260"/>
                  </a:cubicBezTo>
                  <a:lnTo>
                    <a:pt x="1732" y="1260"/>
                  </a:lnTo>
                  <a:cubicBezTo>
                    <a:pt x="1732" y="1260"/>
                    <a:pt x="1733" y="1260"/>
                    <a:pt x="1733" y="1260"/>
                  </a:cubicBezTo>
                  <a:cubicBezTo>
                    <a:pt x="1733" y="1262"/>
                    <a:pt x="1733" y="1264"/>
                    <a:pt x="1733" y="1265"/>
                  </a:cubicBezTo>
                  <a:lnTo>
                    <a:pt x="1733" y="1265"/>
                  </a:lnTo>
                  <a:cubicBezTo>
                    <a:pt x="1742" y="1253"/>
                    <a:pt x="1752" y="1241"/>
                    <a:pt x="1763" y="1230"/>
                  </a:cubicBezTo>
                  <a:cubicBezTo>
                    <a:pt x="1794" y="1199"/>
                    <a:pt x="1794" y="1108"/>
                    <a:pt x="1794" y="1047"/>
                  </a:cubicBezTo>
                  <a:cubicBezTo>
                    <a:pt x="1824" y="956"/>
                    <a:pt x="1794" y="835"/>
                    <a:pt x="1794" y="774"/>
                  </a:cubicBezTo>
                  <a:cubicBezTo>
                    <a:pt x="1787" y="767"/>
                    <a:pt x="1781" y="757"/>
                    <a:pt x="1777" y="745"/>
                  </a:cubicBezTo>
                  <a:lnTo>
                    <a:pt x="1777" y="745"/>
                  </a:lnTo>
                  <a:cubicBezTo>
                    <a:pt x="1771" y="708"/>
                    <a:pt x="1757" y="670"/>
                    <a:pt x="1733" y="622"/>
                  </a:cubicBezTo>
                  <a:cubicBezTo>
                    <a:pt x="1733" y="500"/>
                    <a:pt x="1703" y="440"/>
                    <a:pt x="1672" y="348"/>
                  </a:cubicBezTo>
                  <a:cubicBezTo>
                    <a:pt x="1642" y="318"/>
                    <a:pt x="1611" y="227"/>
                    <a:pt x="1551" y="196"/>
                  </a:cubicBezTo>
                  <a:cubicBezTo>
                    <a:pt x="1490" y="136"/>
                    <a:pt x="1399" y="75"/>
                    <a:pt x="1338" y="44"/>
                  </a:cubicBezTo>
                  <a:cubicBezTo>
                    <a:pt x="1307" y="14"/>
                    <a:pt x="1216" y="14"/>
                    <a:pt x="1155" y="14"/>
                  </a:cubicBezTo>
                  <a:cubicBezTo>
                    <a:pt x="1115" y="4"/>
                    <a:pt x="1078" y="0"/>
                    <a:pt x="1042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019" name="Google Shape;3019;p21"/>
            <p:cNvSpPr/>
            <p:nvPr/>
          </p:nvSpPr>
          <p:spPr>
            <a:xfrm rot="1256762">
              <a:off x="950937" y="2453663"/>
              <a:ext cx="26434" cy="29595"/>
            </a:xfrm>
            <a:custGeom>
              <a:rect b="b" l="l" r="r" t="t"/>
              <a:pathLst>
                <a:path extrusionOk="0" h="852" w="761">
                  <a:moveTo>
                    <a:pt x="335" y="92"/>
                  </a:moveTo>
                  <a:cubicBezTo>
                    <a:pt x="322" y="92"/>
                    <a:pt x="310" y="92"/>
                    <a:pt x="299" y="92"/>
                  </a:cubicBezTo>
                  <a:lnTo>
                    <a:pt x="299" y="92"/>
                  </a:lnTo>
                  <a:cubicBezTo>
                    <a:pt x="301" y="92"/>
                    <a:pt x="302" y="92"/>
                    <a:pt x="304" y="92"/>
                  </a:cubicBezTo>
                  <a:close/>
                  <a:moveTo>
                    <a:pt x="304" y="0"/>
                  </a:moveTo>
                  <a:cubicBezTo>
                    <a:pt x="243" y="0"/>
                    <a:pt x="183" y="61"/>
                    <a:pt x="152" y="92"/>
                  </a:cubicBezTo>
                  <a:cubicBezTo>
                    <a:pt x="152" y="122"/>
                    <a:pt x="122" y="122"/>
                    <a:pt x="122" y="152"/>
                  </a:cubicBezTo>
                  <a:cubicBezTo>
                    <a:pt x="119" y="157"/>
                    <a:pt x="117" y="162"/>
                    <a:pt x="115" y="167"/>
                  </a:cubicBezTo>
                  <a:lnTo>
                    <a:pt x="115" y="167"/>
                  </a:lnTo>
                  <a:cubicBezTo>
                    <a:pt x="77" y="200"/>
                    <a:pt x="31" y="222"/>
                    <a:pt x="31" y="243"/>
                  </a:cubicBezTo>
                  <a:cubicBezTo>
                    <a:pt x="0" y="274"/>
                    <a:pt x="0" y="365"/>
                    <a:pt x="0" y="426"/>
                  </a:cubicBezTo>
                  <a:cubicBezTo>
                    <a:pt x="0" y="487"/>
                    <a:pt x="0" y="517"/>
                    <a:pt x="31" y="578"/>
                  </a:cubicBezTo>
                  <a:cubicBezTo>
                    <a:pt x="31" y="639"/>
                    <a:pt x="91" y="669"/>
                    <a:pt x="122" y="699"/>
                  </a:cubicBezTo>
                  <a:cubicBezTo>
                    <a:pt x="152" y="730"/>
                    <a:pt x="243" y="791"/>
                    <a:pt x="274" y="791"/>
                  </a:cubicBezTo>
                  <a:lnTo>
                    <a:pt x="395" y="791"/>
                  </a:lnTo>
                  <a:lnTo>
                    <a:pt x="335" y="851"/>
                  </a:lnTo>
                  <a:cubicBezTo>
                    <a:pt x="380" y="821"/>
                    <a:pt x="418" y="806"/>
                    <a:pt x="456" y="791"/>
                  </a:cubicBezTo>
                  <a:lnTo>
                    <a:pt x="456" y="791"/>
                  </a:lnTo>
                  <a:cubicBezTo>
                    <a:pt x="456" y="802"/>
                    <a:pt x="460" y="809"/>
                    <a:pt x="470" y="809"/>
                  </a:cubicBezTo>
                  <a:cubicBezTo>
                    <a:pt x="487" y="809"/>
                    <a:pt x="520" y="788"/>
                    <a:pt x="578" y="730"/>
                  </a:cubicBezTo>
                  <a:lnTo>
                    <a:pt x="578" y="730"/>
                  </a:lnTo>
                  <a:cubicBezTo>
                    <a:pt x="578" y="730"/>
                    <a:pt x="578" y="730"/>
                    <a:pt x="578" y="730"/>
                  </a:cubicBezTo>
                  <a:cubicBezTo>
                    <a:pt x="592" y="715"/>
                    <a:pt x="607" y="700"/>
                    <a:pt x="619" y="685"/>
                  </a:cubicBezTo>
                  <a:lnTo>
                    <a:pt x="619" y="685"/>
                  </a:lnTo>
                  <a:cubicBezTo>
                    <a:pt x="625" y="681"/>
                    <a:pt x="632" y="676"/>
                    <a:pt x="638" y="669"/>
                  </a:cubicBezTo>
                  <a:lnTo>
                    <a:pt x="669" y="578"/>
                  </a:lnTo>
                  <a:lnTo>
                    <a:pt x="669" y="573"/>
                  </a:lnTo>
                  <a:lnTo>
                    <a:pt x="669" y="573"/>
                  </a:lnTo>
                  <a:cubicBezTo>
                    <a:pt x="681" y="551"/>
                    <a:pt x="696" y="534"/>
                    <a:pt x="730" y="517"/>
                  </a:cubicBezTo>
                  <a:lnTo>
                    <a:pt x="730" y="354"/>
                  </a:lnTo>
                  <a:lnTo>
                    <a:pt x="730" y="354"/>
                  </a:lnTo>
                  <a:cubicBezTo>
                    <a:pt x="739" y="367"/>
                    <a:pt x="749" y="381"/>
                    <a:pt x="760" y="395"/>
                  </a:cubicBezTo>
                  <a:cubicBezTo>
                    <a:pt x="760" y="365"/>
                    <a:pt x="760" y="335"/>
                    <a:pt x="730" y="243"/>
                  </a:cubicBezTo>
                  <a:cubicBezTo>
                    <a:pt x="730" y="213"/>
                    <a:pt x="669" y="183"/>
                    <a:pt x="638" y="122"/>
                  </a:cubicBezTo>
                  <a:cubicBezTo>
                    <a:pt x="608" y="92"/>
                    <a:pt x="578" y="61"/>
                    <a:pt x="517" y="61"/>
                  </a:cubicBezTo>
                  <a:cubicBezTo>
                    <a:pt x="487" y="0"/>
                    <a:pt x="456" y="0"/>
                    <a:pt x="365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020" name="Google Shape;3020;p21"/>
            <p:cNvSpPr/>
            <p:nvPr/>
          </p:nvSpPr>
          <p:spPr>
            <a:xfrm rot="1256762">
              <a:off x="929157" y="2404616"/>
              <a:ext cx="40154" cy="43072"/>
            </a:xfrm>
            <a:custGeom>
              <a:rect b="b" l="l" r="r" t="t"/>
              <a:pathLst>
                <a:path extrusionOk="0" h="1240" w="1156">
                  <a:moveTo>
                    <a:pt x="106" y="402"/>
                  </a:moveTo>
                  <a:lnTo>
                    <a:pt x="106" y="402"/>
                  </a:lnTo>
                  <a:cubicBezTo>
                    <a:pt x="101" y="414"/>
                    <a:pt x="96" y="426"/>
                    <a:pt x="91" y="437"/>
                  </a:cubicBezTo>
                  <a:lnTo>
                    <a:pt x="91" y="437"/>
                  </a:lnTo>
                  <a:cubicBezTo>
                    <a:pt x="92" y="431"/>
                    <a:pt x="92" y="425"/>
                    <a:pt x="92" y="418"/>
                  </a:cubicBezTo>
                  <a:cubicBezTo>
                    <a:pt x="98" y="413"/>
                    <a:pt x="102" y="407"/>
                    <a:pt x="106" y="402"/>
                  </a:cubicBezTo>
                  <a:close/>
                  <a:moveTo>
                    <a:pt x="1004" y="418"/>
                  </a:moveTo>
                  <a:cubicBezTo>
                    <a:pt x="1004" y="479"/>
                    <a:pt x="1034" y="510"/>
                    <a:pt x="1034" y="540"/>
                  </a:cubicBezTo>
                  <a:lnTo>
                    <a:pt x="1034" y="662"/>
                  </a:lnTo>
                  <a:cubicBezTo>
                    <a:pt x="1034" y="631"/>
                    <a:pt x="1034" y="540"/>
                    <a:pt x="1004" y="510"/>
                  </a:cubicBezTo>
                  <a:lnTo>
                    <a:pt x="1004" y="479"/>
                  </a:lnTo>
                  <a:lnTo>
                    <a:pt x="1004" y="418"/>
                  </a:lnTo>
                  <a:close/>
                  <a:moveTo>
                    <a:pt x="624" y="1"/>
                  </a:moveTo>
                  <a:cubicBezTo>
                    <a:pt x="586" y="1"/>
                    <a:pt x="548" y="8"/>
                    <a:pt x="517" y="23"/>
                  </a:cubicBezTo>
                  <a:cubicBezTo>
                    <a:pt x="426" y="23"/>
                    <a:pt x="365" y="54"/>
                    <a:pt x="274" y="84"/>
                  </a:cubicBezTo>
                  <a:cubicBezTo>
                    <a:pt x="213" y="145"/>
                    <a:pt x="122" y="206"/>
                    <a:pt x="92" y="297"/>
                  </a:cubicBezTo>
                  <a:cubicBezTo>
                    <a:pt x="62" y="358"/>
                    <a:pt x="1" y="479"/>
                    <a:pt x="1" y="601"/>
                  </a:cubicBezTo>
                  <a:lnTo>
                    <a:pt x="1" y="631"/>
                  </a:lnTo>
                  <a:cubicBezTo>
                    <a:pt x="1" y="601"/>
                    <a:pt x="1" y="510"/>
                    <a:pt x="62" y="479"/>
                  </a:cubicBezTo>
                  <a:lnTo>
                    <a:pt x="62" y="510"/>
                  </a:lnTo>
                  <a:lnTo>
                    <a:pt x="62" y="540"/>
                  </a:lnTo>
                  <a:cubicBezTo>
                    <a:pt x="62" y="601"/>
                    <a:pt x="1" y="662"/>
                    <a:pt x="1" y="692"/>
                  </a:cubicBezTo>
                  <a:cubicBezTo>
                    <a:pt x="1" y="692"/>
                    <a:pt x="1" y="844"/>
                    <a:pt x="62" y="844"/>
                  </a:cubicBezTo>
                  <a:lnTo>
                    <a:pt x="92" y="966"/>
                  </a:lnTo>
                  <a:lnTo>
                    <a:pt x="153" y="1087"/>
                  </a:lnTo>
                  <a:lnTo>
                    <a:pt x="274" y="1148"/>
                  </a:lnTo>
                  <a:cubicBezTo>
                    <a:pt x="305" y="1209"/>
                    <a:pt x="365" y="1209"/>
                    <a:pt x="396" y="1209"/>
                  </a:cubicBezTo>
                  <a:cubicBezTo>
                    <a:pt x="426" y="1209"/>
                    <a:pt x="517" y="1239"/>
                    <a:pt x="548" y="1239"/>
                  </a:cubicBezTo>
                  <a:lnTo>
                    <a:pt x="700" y="1209"/>
                  </a:lnTo>
                  <a:cubicBezTo>
                    <a:pt x="730" y="1209"/>
                    <a:pt x="761" y="1148"/>
                    <a:pt x="821" y="1148"/>
                  </a:cubicBezTo>
                  <a:cubicBezTo>
                    <a:pt x="852" y="1118"/>
                    <a:pt x="882" y="1087"/>
                    <a:pt x="913" y="1087"/>
                  </a:cubicBezTo>
                  <a:lnTo>
                    <a:pt x="973" y="1057"/>
                  </a:lnTo>
                  <a:cubicBezTo>
                    <a:pt x="1004" y="996"/>
                    <a:pt x="1034" y="935"/>
                    <a:pt x="1065" y="905"/>
                  </a:cubicBezTo>
                  <a:cubicBezTo>
                    <a:pt x="1125" y="814"/>
                    <a:pt x="1156" y="692"/>
                    <a:pt x="1156" y="601"/>
                  </a:cubicBezTo>
                  <a:cubicBezTo>
                    <a:pt x="1156" y="479"/>
                    <a:pt x="1125" y="388"/>
                    <a:pt x="1065" y="297"/>
                  </a:cubicBezTo>
                  <a:cubicBezTo>
                    <a:pt x="1034" y="236"/>
                    <a:pt x="1004" y="206"/>
                    <a:pt x="1004" y="175"/>
                  </a:cubicBezTo>
                  <a:cubicBezTo>
                    <a:pt x="913" y="84"/>
                    <a:pt x="852" y="54"/>
                    <a:pt x="730" y="23"/>
                  </a:cubicBezTo>
                  <a:cubicBezTo>
                    <a:pt x="700" y="8"/>
                    <a:pt x="662" y="1"/>
                    <a:pt x="624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021" name="Google Shape;3021;p21"/>
            <p:cNvSpPr/>
            <p:nvPr/>
          </p:nvSpPr>
          <p:spPr>
            <a:xfrm rot="1256762">
              <a:off x="1009142" y="2415836"/>
              <a:ext cx="41196" cy="40154"/>
            </a:xfrm>
            <a:custGeom>
              <a:rect b="b" l="l" r="r" t="t"/>
              <a:pathLst>
                <a:path extrusionOk="0" h="1156" w="1186">
                  <a:moveTo>
                    <a:pt x="878" y="1013"/>
                  </a:moveTo>
                  <a:lnTo>
                    <a:pt x="878" y="1013"/>
                  </a:lnTo>
                  <a:cubicBezTo>
                    <a:pt x="869" y="1018"/>
                    <a:pt x="860" y="1025"/>
                    <a:pt x="851" y="1034"/>
                  </a:cubicBezTo>
                  <a:cubicBezTo>
                    <a:pt x="846" y="1034"/>
                    <a:pt x="842" y="1034"/>
                    <a:pt x="837" y="1034"/>
                  </a:cubicBezTo>
                  <a:lnTo>
                    <a:pt x="837" y="1034"/>
                  </a:lnTo>
                  <a:cubicBezTo>
                    <a:pt x="851" y="1028"/>
                    <a:pt x="864" y="1021"/>
                    <a:pt x="878" y="1013"/>
                  </a:cubicBezTo>
                  <a:close/>
                  <a:moveTo>
                    <a:pt x="608" y="0"/>
                  </a:moveTo>
                  <a:cubicBezTo>
                    <a:pt x="578" y="0"/>
                    <a:pt x="486" y="0"/>
                    <a:pt x="456" y="31"/>
                  </a:cubicBezTo>
                  <a:cubicBezTo>
                    <a:pt x="334" y="91"/>
                    <a:pt x="274" y="122"/>
                    <a:pt x="182" y="183"/>
                  </a:cubicBezTo>
                  <a:lnTo>
                    <a:pt x="122" y="304"/>
                  </a:lnTo>
                  <a:cubicBezTo>
                    <a:pt x="122" y="328"/>
                    <a:pt x="103" y="333"/>
                    <a:pt x="95" y="362"/>
                  </a:cubicBezTo>
                  <a:lnTo>
                    <a:pt x="95" y="362"/>
                  </a:lnTo>
                  <a:cubicBezTo>
                    <a:pt x="95" y="362"/>
                    <a:pt x="94" y="362"/>
                    <a:pt x="94" y="362"/>
                  </a:cubicBezTo>
                  <a:cubicBezTo>
                    <a:pt x="80" y="362"/>
                    <a:pt x="30" y="434"/>
                    <a:pt x="30" y="456"/>
                  </a:cubicBezTo>
                  <a:lnTo>
                    <a:pt x="0" y="608"/>
                  </a:lnTo>
                  <a:cubicBezTo>
                    <a:pt x="0" y="638"/>
                    <a:pt x="0" y="730"/>
                    <a:pt x="30" y="760"/>
                  </a:cubicBezTo>
                  <a:cubicBezTo>
                    <a:pt x="30" y="790"/>
                    <a:pt x="91" y="851"/>
                    <a:pt x="91" y="882"/>
                  </a:cubicBezTo>
                  <a:cubicBezTo>
                    <a:pt x="122" y="912"/>
                    <a:pt x="152" y="942"/>
                    <a:pt x="152" y="1003"/>
                  </a:cubicBezTo>
                  <a:cubicBezTo>
                    <a:pt x="182" y="1034"/>
                    <a:pt x="274" y="1064"/>
                    <a:pt x="334" y="1125"/>
                  </a:cubicBezTo>
                  <a:cubicBezTo>
                    <a:pt x="395" y="1155"/>
                    <a:pt x="426" y="1155"/>
                    <a:pt x="486" y="1155"/>
                  </a:cubicBezTo>
                  <a:lnTo>
                    <a:pt x="638" y="1155"/>
                  </a:lnTo>
                  <a:cubicBezTo>
                    <a:pt x="699" y="1155"/>
                    <a:pt x="760" y="1155"/>
                    <a:pt x="790" y="1125"/>
                  </a:cubicBezTo>
                  <a:cubicBezTo>
                    <a:pt x="829" y="1067"/>
                    <a:pt x="855" y="1034"/>
                    <a:pt x="884" y="1010"/>
                  </a:cubicBezTo>
                  <a:lnTo>
                    <a:pt x="884" y="1010"/>
                  </a:lnTo>
                  <a:cubicBezTo>
                    <a:pt x="883" y="1010"/>
                    <a:pt x="882" y="1011"/>
                    <a:pt x="880" y="1012"/>
                  </a:cubicBezTo>
                  <a:lnTo>
                    <a:pt x="880" y="1012"/>
                  </a:lnTo>
                  <a:cubicBezTo>
                    <a:pt x="882" y="1011"/>
                    <a:pt x="883" y="1010"/>
                    <a:pt x="885" y="1009"/>
                  </a:cubicBezTo>
                  <a:lnTo>
                    <a:pt x="885" y="1009"/>
                  </a:lnTo>
                  <a:cubicBezTo>
                    <a:pt x="885" y="1009"/>
                    <a:pt x="884" y="1009"/>
                    <a:pt x="884" y="1010"/>
                  </a:cubicBezTo>
                  <a:lnTo>
                    <a:pt x="884" y="1010"/>
                  </a:lnTo>
                  <a:cubicBezTo>
                    <a:pt x="904" y="999"/>
                    <a:pt x="923" y="992"/>
                    <a:pt x="942" y="973"/>
                  </a:cubicBezTo>
                  <a:lnTo>
                    <a:pt x="942" y="973"/>
                  </a:lnTo>
                  <a:cubicBezTo>
                    <a:pt x="922" y="986"/>
                    <a:pt x="903" y="999"/>
                    <a:pt x="885" y="1009"/>
                  </a:cubicBezTo>
                  <a:lnTo>
                    <a:pt x="885" y="1009"/>
                  </a:lnTo>
                  <a:cubicBezTo>
                    <a:pt x="902" y="995"/>
                    <a:pt x="920" y="984"/>
                    <a:pt x="942" y="973"/>
                  </a:cubicBezTo>
                  <a:cubicBezTo>
                    <a:pt x="1003" y="973"/>
                    <a:pt x="1033" y="882"/>
                    <a:pt x="1064" y="851"/>
                  </a:cubicBezTo>
                  <a:cubicBezTo>
                    <a:pt x="1094" y="821"/>
                    <a:pt x="1094" y="760"/>
                    <a:pt x="1155" y="699"/>
                  </a:cubicBezTo>
                  <a:cubicBezTo>
                    <a:pt x="1171" y="634"/>
                    <a:pt x="1179" y="586"/>
                    <a:pt x="1178" y="537"/>
                  </a:cubicBezTo>
                  <a:lnTo>
                    <a:pt x="1178" y="537"/>
                  </a:lnTo>
                  <a:cubicBezTo>
                    <a:pt x="1180" y="541"/>
                    <a:pt x="1183" y="544"/>
                    <a:pt x="1185" y="547"/>
                  </a:cubicBezTo>
                  <a:cubicBezTo>
                    <a:pt x="1185" y="517"/>
                    <a:pt x="1185" y="426"/>
                    <a:pt x="1155" y="395"/>
                  </a:cubicBezTo>
                  <a:lnTo>
                    <a:pt x="1155" y="395"/>
                  </a:lnTo>
                  <a:cubicBezTo>
                    <a:pt x="1155" y="395"/>
                    <a:pt x="1155" y="395"/>
                    <a:pt x="1155" y="395"/>
                  </a:cubicBezTo>
                  <a:lnTo>
                    <a:pt x="1094" y="274"/>
                  </a:lnTo>
                  <a:cubicBezTo>
                    <a:pt x="1064" y="243"/>
                    <a:pt x="1033" y="183"/>
                    <a:pt x="1033" y="152"/>
                  </a:cubicBezTo>
                  <a:cubicBezTo>
                    <a:pt x="1003" y="122"/>
                    <a:pt x="912" y="91"/>
                    <a:pt x="851" y="31"/>
                  </a:cubicBezTo>
                  <a:cubicBezTo>
                    <a:pt x="760" y="0"/>
                    <a:pt x="699" y="0"/>
                    <a:pt x="608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022" name="Google Shape;3022;p21"/>
            <p:cNvSpPr/>
            <p:nvPr/>
          </p:nvSpPr>
          <p:spPr>
            <a:xfrm rot="1256762">
              <a:off x="1053294" y="2377103"/>
              <a:ext cx="5315" cy="4272"/>
            </a:xfrm>
            <a:custGeom>
              <a:rect b="b" l="l" r="r" t="t"/>
              <a:pathLst>
                <a:path extrusionOk="0" h="123" w="153">
                  <a:moveTo>
                    <a:pt x="91" y="1"/>
                  </a:moveTo>
                  <a:cubicBezTo>
                    <a:pt x="0" y="1"/>
                    <a:pt x="0" y="122"/>
                    <a:pt x="91" y="122"/>
                  </a:cubicBezTo>
                  <a:cubicBezTo>
                    <a:pt x="152" y="122"/>
                    <a:pt x="152" y="1"/>
                    <a:pt x="91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023" name="Google Shape;3023;p21"/>
            <p:cNvSpPr/>
            <p:nvPr/>
          </p:nvSpPr>
          <p:spPr>
            <a:xfrm rot="1256762">
              <a:off x="1103036" y="2388351"/>
              <a:ext cx="26399" cy="21154"/>
            </a:xfrm>
            <a:custGeom>
              <a:rect b="b" l="l" r="r" t="t"/>
              <a:pathLst>
                <a:path extrusionOk="0" h="609" w="760">
                  <a:moveTo>
                    <a:pt x="395" y="0"/>
                  </a:moveTo>
                  <a:cubicBezTo>
                    <a:pt x="0" y="0"/>
                    <a:pt x="0" y="608"/>
                    <a:pt x="395" y="608"/>
                  </a:cubicBezTo>
                  <a:cubicBezTo>
                    <a:pt x="760" y="608"/>
                    <a:pt x="760" y="0"/>
                    <a:pt x="395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024" name="Google Shape;3024;p21"/>
            <p:cNvSpPr/>
            <p:nvPr/>
          </p:nvSpPr>
          <p:spPr>
            <a:xfrm>
              <a:off x="328639" y="2830220"/>
              <a:ext cx="44451" cy="41621"/>
            </a:xfrm>
            <a:custGeom>
              <a:rect b="b" l="l" r="r" t="t"/>
              <a:pathLst>
                <a:path extrusionOk="0" h="1794" w="1916">
                  <a:moveTo>
                    <a:pt x="395" y="1489"/>
                  </a:moveTo>
                  <a:lnTo>
                    <a:pt x="395" y="1489"/>
                  </a:lnTo>
                  <a:cubicBezTo>
                    <a:pt x="408" y="1502"/>
                    <a:pt x="420" y="1519"/>
                    <a:pt x="436" y="1537"/>
                  </a:cubicBezTo>
                  <a:lnTo>
                    <a:pt x="436" y="1537"/>
                  </a:lnTo>
                  <a:cubicBezTo>
                    <a:pt x="419" y="1523"/>
                    <a:pt x="404" y="1508"/>
                    <a:pt x="395" y="1489"/>
                  </a:cubicBezTo>
                  <a:close/>
                  <a:moveTo>
                    <a:pt x="541" y="1591"/>
                  </a:moveTo>
                  <a:cubicBezTo>
                    <a:pt x="545" y="1595"/>
                    <a:pt x="547" y="1602"/>
                    <a:pt x="547" y="1611"/>
                  </a:cubicBezTo>
                  <a:cubicBezTo>
                    <a:pt x="545" y="1604"/>
                    <a:pt x="543" y="1598"/>
                    <a:pt x="541" y="1591"/>
                  </a:cubicBezTo>
                  <a:close/>
                  <a:moveTo>
                    <a:pt x="821" y="0"/>
                  </a:moveTo>
                  <a:cubicBezTo>
                    <a:pt x="836" y="75"/>
                    <a:pt x="852" y="150"/>
                    <a:pt x="868" y="223"/>
                  </a:cubicBezTo>
                  <a:lnTo>
                    <a:pt x="868" y="223"/>
                  </a:lnTo>
                  <a:cubicBezTo>
                    <a:pt x="835" y="227"/>
                    <a:pt x="799" y="234"/>
                    <a:pt x="760" y="243"/>
                  </a:cubicBezTo>
                  <a:cubicBezTo>
                    <a:pt x="669" y="243"/>
                    <a:pt x="578" y="274"/>
                    <a:pt x="517" y="304"/>
                  </a:cubicBezTo>
                  <a:cubicBezTo>
                    <a:pt x="456" y="365"/>
                    <a:pt x="395" y="395"/>
                    <a:pt x="365" y="426"/>
                  </a:cubicBezTo>
                  <a:cubicBezTo>
                    <a:pt x="309" y="482"/>
                    <a:pt x="276" y="526"/>
                    <a:pt x="252" y="574"/>
                  </a:cubicBezTo>
                  <a:lnTo>
                    <a:pt x="252" y="574"/>
                  </a:lnTo>
                  <a:cubicBezTo>
                    <a:pt x="249" y="575"/>
                    <a:pt x="246" y="576"/>
                    <a:pt x="243" y="578"/>
                  </a:cubicBezTo>
                  <a:cubicBezTo>
                    <a:pt x="152" y="669"/>
                    <a:pt x="122" y="699"/>
                    <a:pt x="91" y="821"/>
                  </a:cubicBezTo>
                  <a:cubicBezTo>
                    <a:pt x="91" y="851"/>
                    <a:pt x="61" y="851"/>
                    <a:pt x="61" y="882"/>
                  </a:cubicBezTo>
                  <a:lnTo>
                    <a:pt x="0" y="1034"/>
                  </a:lnTo>
                  <a:cubicBezTo>
                    <a:pt x="0" y="1155"/>
                    <a:pt x="61" y="1277"/>
                    <a:pt x="91" y="1337"/>
                  </a:cubicBezTo>
                  <a:cubicBezTo>
                    <a:pt x="91" y="1337"/>
                    <a:pt x="152" y="1459"/>
                    <a:pt x="213" y="1489"/>
                  </a:cubicBezTo>
                  <a:cubicBezTo>
                    <a:pt x="243" y="1550"/>
                    <a:pt x="243" y="1550"/>
                    <a:pt x="274" y="1550"/>
                  </a:cubicBezTo>
                  <a:cubicBezTo>
                    <a:pt x="304" y="1550"/>
                    <a:pt x="304" y="1581"/>
                    <a:pt x="365" y="1581"/>
                  </a:cubicBezTo>
                  <a:lnTo>
                    <a:pt x="426" y="1581"/>
                  </a:lnTo>
                  <a:cubicBezTo>
                    <a:pt x="450" y="1581"/>
                    <a:pt x="493" y="1600"/>
                    <a:pt x="525" y="1608"/>
                  </a:cubicBezTo>
                  <a:lnTo>
                    <a:pt x="525" y="1608"/>
                  </a:lnTo>
                  <a:cubicBezTo>
                    <a:pt x="547" y="1619"/>
                    <a:pt x="566" y="1630"/>
                    <a:pt x="578" y="1641"/>
                  </a:cubicBezTo>
                  <a:lnTo>
                    <a:pt x="608" y="1702"/>
                  </a:lnTo>
                  <a:cubicBezTo>
                    <a:pt x="699" y="1733"/>
                    <a:pt x="760" y="1733"/>
                    <a:pt x="821" y="1763"/>
                  </a:cubicBezTo>
                  <a:cubicBezTo>
                    <a:pt x="882" y="1763"/>
                    <a:pt x="973" y="1793"/>
                    <a:pt x="1034" y="1793"/>
                  </a:cubicBezTo>
                  <a:cubicBezTo>
                    <a:pt x="1155" y="1793"/>
                    <a:pt x="1277" y="1763"/>
                    <a:pt x="1368" y="1733"/>
                  </a:cubicBezTo>
                  <a:cubicBezTo>
                    <a:pt x="1459" y="1702"/>
                    <a:pt x="1490" y="1702"/>
                    <a:pt x="1581" y="1611"/>
                  </a:cubicBezTo>
                  <a:cubicBezTo>
                    <a:pt x="1642" y="1581"/>
                    <a:pt x="1672" y="1550"/>
                    <a:pt x="1733" y="1459"/>
                  </a:cubicBezTo>
                  <a:cubicBezTo>
                    <a:pt x="1763" y="1429"/>
                    <a:pt x="1794" y="1337"/>
                    <a:pt x="1824" y="1277"/>
                  </a:cubicBezTo>
                  <a:cubicBezTo>
                    <a:pt x="1885" y="1155"/>
                    <a:pt x="1915" y="1064"/>
                    <a:pt x="1915" y="912"/>
                  </a:cubicBezTo>
                  <a:cubicBezTo>
                    <a:pt x="1915" y="851"/>
                    <a:pt x="1915" y="730"/>
                    <a:pt x="1885" y="699"/>
                  </a:cubicBezTo>
                  <a:cubicBezTo>
                    <a:pt x="1824" y="608"/>
                    <a:pt x="1824" y="547"/>
                    <a:pt x="1794" y="517"/>
                  </a:cubicBezTo>
                  <a:cubicBezTo>
                    <a:pt x="1794" y="456"/>
                    <a:pt x="1763" y="426"/>
                    <a:pt x="1763" y="426"/>
                  </a:cubicBezTo>
                  <a:cubicBezTo>
                    <a:pt x="1672" y="304"/>
                    <a:pt x="1611" y="213"/>
                    <a:pt x="1459" y="122"/>
                  </a:cubicBezTo>
                  <a:cubicBezTo>
                    <a:pt x="1338" y="61"/>
                    <a:pt x="1186" y="0"/>
                    <a:pt x="1034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025" name="Google Shape;3025;p21"/>
            <p:cNvSpPr/>
            <p:nvPr/>
          </p:nvSpPr>
          <p:spPr>
            <a:xfrm>
              <a:off x="324394" y="2882397"/>
              <a:ext cx="20486" cy="17655"/>
            </a:xfrm>
            <a:custGeom>
              <a:rect b="b" l="l" r="r" t="t"/>
              <a:pathLst>
                <a:path extrusionOk="0" h="761" w="883">
                  <a:moveTo>
                    <a:pt x="335" y="244"/>
                  </a:moveTo>
                  <a:lnTo>
                    <a:pt x="274" y="304"/>
                  </a:lnTo>
                  <a:cubicBezTo>
                    <a:pt x="274" y="284"/>
                    <a:pt x="288" y="277"/>
                    <a:pt x="297" y="266"/>
                  </a:cubicBezTo>
                  <a:lnTo>
                    <a:pt x="297" y="266"/>
                  </a:lnTo>
                  <a:cubicBezTo>
                    <a:pt x="308" y="257"/>
                    <a:pt x="315" y="244"/>
                    <a:pt x="335" y="244"/>
                  </a:cubicBezTo>
                  <a:close/>
                  <a:moveTo>
                    <a:pt x="305" y="0"/>
                  </a:moveTo>
                  <a:cubicBezTo>
                    <a:pt x="244" y="0"/>
                    <a:pt x="183" y="61"/>
                    <a:pt x="122" y="122"/>
                  </a:cubicBezTo>
                  <a:cubicBezTo>
                    <a:pt x="92" y="152"/>
                    <a:pt x="31" y="213"/>
                    <a:pt x="31" y="244"/>
                  </a:cubicBezTo>
                  <a:cubicBezTo>
                    <a:pt x="1" y="274"/>
                    <a:pt x="1" y="365"/>
                    <a:pt x="1" y="396"/>
                  </a:cubicBezTo>
                  <a:cubicBezTo>
                    <a:pt x="1" y="426"/>
                    <a:pt x="1" y="517"/>
                    <a:pt x="31" y="547"/>
                  </a:cubicBezTo>
                  <a:cubicBezTo>
                    <a:pt x="31" y="578"/>
                    <a:pt x="92" y="608"/>
                    <a:pt x="122" y="669"/>
                  </a:cubicBezTo>
                  <a:cubicBezTo>
                    <a:pt x="153" y="699"/>
                    <a:pt x="244" y="730"/>
                    <a:pt x="305" y="760"/>
                  </a:cubicBezTo>
                  <a:lnTo>
                    <a:pt x="457" y="760"/>
                  </a:lnTo>
                  <a:cubicBezTo>
                    <a:pt x="426" y="760"/>
                    <a:pt x="426" y="730"/>
                    <a:pt x="366" y="730"/>
                  </a:cubicBezTo>
                  <a:cubicBezTo>
                    <a:pt x="335" y="730"/>
                    <a:pt x="335" y="699"/>
                    <a:pt x="305" y="699"/>
                  </a:cubicBezTo>
                  <a:cubicBezTo>
                    <a:pt x="305" y="669"/>
                    <a:pt x="274" y="669"/>
                    <a:pt x="274" y="608"/>
                  </a:cubicBezTo>
                  <a:lnTo>
                    <a:pt x="274" y="608"/>
                  </a:lnTo>
                  <a:cubicBezTo>
                    <a:pt x="305" y="669"/>
                    <a:pt x="396" y="669"/>
                    <a:pt x="426" y="699"/>
                  </a:cubicBezTo>
                  <a:cubicBezTo>
                    <a:pt x="457" y="699"/>
                    <a:pt x="487" y="730"/>
                    <a:pt x="578" y="730"/>
                  </a:cubicBezTo>
                  <a:lnTo>
                    <a:pt x="639" y="730"/>
                  </a:lnTo>
                  <a:cubicBezTo>
                    <a:pt x="700" y="730"/>
                    <a:pt x="730" y="699"/>
                    <a:pt x="730" y="699"/>
                  </a:cubicBezTo>
                  <a:lnTo>
                    <a:pt x="852" y="578"/>
                  </a:lnTo>
                  <a:cubicBezTo>
                    <a:pt x="852" y="547"/>
                    <a:pt x="882" y="547"/>
                    <a:pt x="882" y="517"/>
                  </a:cubicBezTo>
                  <a:lnTo>
                    <a:pt x="882" y="456"/>
                  </a:lnTo>
                  <a:lnTo>
                    <a:pt x="882" y="426"/>
                  </a:lnTo>
                  <a:lnTo>
                    <a:pt x="882" y="396"/>
                  </a:lnTo>
                  <a:lnTo>
                    <a:pt x="882" y="365"/>
                  </a:lnTo>
                  <a:cubicBezTo>
                    <a:pt x="882" y="365"/>
                    <a:pt x="860" y="298"/>
                    <a:pt x="873" y="298"/>
                  </a:cubicBezTo>
                  <a:cubicBezTo>
                    <a:pt x="875" y="298"/>
                    <a:pt x="878" y="300"/>
                    <a:pt x="882" y="304"/>
                  </a:cubicBezTo>
                  <a:lnTo>
                    <a:pt x="882" y="274"/>
                  </a:lnTo>
                  <a:lnTo>
                    <a:pt x="730" y="122"/>
                  </a:lnTo>
                  <a:cubicBezTo>
                    <a:pt x="700" y="92"/>
                    <a:pt x="639" y="92"/>
                    <a:pt x="609" y="61"/>
                  </a:cubicBezTo>
                  <a:cubicBezTo>
                    <a:pt x="548" y="0"/>
                    <a:pt x="487" y="0"/>
                    <a:pt x="426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026" name="Google Shape;3026;p21"/>
            <p:cNvSpPr/>
            <p:nvPr/>
          </p:nvSpPr>
          <p:spPr>
            <a:xfrm>
              <a:off x="305370" y="2848548"/>
              <a:ext cx="18351" cy="14129"/>
            </a:xfrm>
            <a:custGeom>
              <a:rect b="b" l="l" r="r" t="t"/>
              <a:pathLst>
                <a:path extrusionOk="0" h="609" w="791">
                  <a:moveTo>
                    <a:pt x="395" y="0"/>
                  </a:moveTo>
                  <a:cubicBezTo>
                    <a:pt x="0" y="0"/>
                    <a:pt x="0" y="608"/>
                    <a:pt x="395" y="608"/>
                  </a:cubicBezTo>
                  <a:cubicBezTo>
                    <a:pt x="790" y="608"/>
                    <a:pt x="790" y="0"/>
                    <a:pt x="395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027" name="Google Shape;3027;p21"/>
            <p:cNvSpPr/>
            <p:nvPr/>
          </p:nvSpPr>
          <p:spPr>
            <a:xfrm>
              <a:off x="318060" y="2795652"/>
              <a:ext cx="9883" cy="7076"/>
            </a:xfrm>
            <a:custGeom>
              <a:rect b="b" l="l" r="r" t="t"/>
              <a:pathLst>
                <a:path extrusionOk="0" h="305" w="426">
                  <a:moveTo>
                    <a:pt x="243" y="1"/>
                  </a:moveTo>
                  <a:cubicBezTo>
                    <a:pt x="0" y="1"/>
                    <a:pt x="0" y="305"/>
                    <a:pt x="243" y="305"/>
                  </a:cubicBezTo>
                  <a:cubicBezTo>
                    <a:pt x="426" y="305"/>
                    <a:pt x="426" y="1"/>
                    <a:pt x="243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028" name="Google Shape;3028;p21"/>
            <p:cNvSpPr/>
            <p:nvPr/>
          </p:nvSpPr>
          <p:spPr>
            <a:xfrm>
              <a:off x="376594" y="2797949"/>
              <a:ext cx="34568" cy="33686"/>
            </a:xfrm>
            <a:custGeom>
              <a:rect b="b" l="l" r="r" t="t"/>
              <a:pathLst>
                <a:path extrusionOk="0" h="1452" w="1490">
                  <a:moveTo>
                    <a:pt x="125" y="677"/>
                  </a:moveTo>
                  <a:lnTo>
                    <a:pt x="125" y="677"/>
                  </a:lnTo>
                  <a:cubicBezTo>
                    <a:pt x="125" y="679"/>
                    <a:pt x="125" y="680"/>
                    <a:pt x="126" y="682"/>
                  </a:cubicBezTo>
                  <a:lnTo>
                    <a:pt x="126" y="682"/>
                  </a:lnTo>
                  <a:cubicBezTo>
                    <a:pt x="125" y="681"/>
                    <a:pt x="125" y="680"/>
                    <a:pt x="125" y="679"/>
                  </a:cubicBezTo>
                  <a:lnTo>
                    <a:pt x="125" y="679"/>
                  </a:lnTo>
                  <a:cubicBezTo>
                    <a:pt x="125" y="679"/>
                    <a:pt x="125" y="678"/>
                    <a:pt x="125" y="677"/>
                  </a:cubicBezTo>
                  <a:close/>
                  <a:moveTo>
                    <a:pt x="92" y="528"/>
                  </a:moveTo>
                  <a:cubicBezTo>
                    <a:pt x="51" y="603"/>
                    <a:pt x="30" y="678"/>
                    <a:pt x="30" y="753"/>
                  </a:cubicBezTo>
                  <a:cubicBezTo>
                    <a:pt x="30" y="692"/>
                    <a:pt x="30" y="631"/>
                    <a:pt x="61" y="570"/>
                  </a:cubicBezTo>
                  <a:cubicBezTo>
                    <a:pt x="72" y="555"/>
                    <a:pt x="82" y="541"/>
                    <a:pt x="92" y="528"/>
                  </a:cubicBezTo>
                  <a:close/>
                  <a:moveTo>
                    <a:pt x="152" y="749"/>
                  </a:moveTo>
                  <a:lnTo>
                    <a:pt x="152" y="749"/>
                  </a:lnTo>
                  <a:cubicBezTo>
                    <a:pt x="152" y="749"/>
                    <a:pt x="152" y="749"/>
                    <a:pt x="152" y="749"/>
                  </a:cubicBezTo>
                  <a:lnTo>
                    <a:pt x="152" y="749"/>
                  </a:lnTo>
                  <a:lnTo>
                    <a:pt x="152" y="753"/>
                  </a:lnTo>
                  <a:cubicBezTo>
                    <a:pt x="152" y="751"/>
                    <a:pt x="152" y="750"/>
                    <a:pt x="152" y="749"/>
                  </a:cubicBezTo>
                  <a:close/>
                  <a:moveTo>
                    <a:pt x="714" y="0"/>
                  </a:moveTo>
                  <a:cubicBezTo>
                    <a:pt x="646" y="0"/>
                    <a:pt x="578" y="8"/>
                    <a:pt x="517" y="23"/>
                  </a:cubicBezTo>
                  <a:cubicBezTo>
                    <a:pt x="486" y="84"/>
                    <a:pt x="426" y="84"/>
                    <a:pt x="365" y="114"/>
                  </a:cubicBezTo>
                  <a:cubicBezTo>
                    <a:pt x="365" y="114"/>
                    <a:pt x="365" y="114"/>
                    <a:pt x="365" y="114"/>
                  </a:cubicBezTo>
                  <a:lnTo>
                    <a:pt x="365" y="114"/>
                  </a:lnTo>
                  <a:cubicBezTo>
                    <a:pt x="365" y="114"/>
                    <a:pt x="341" y="114"/>
                    <a:pt x="336" y="135"/>
                  </a:cubicBezTo>
                  <a:lnTo>
                    <a:pt x="336" y="135"/>
                  </a:lnTo>
                  <a:cubicBezTo>
                    <a:pt x="274" y="181"/>
                    <a:pt x="213" y="241"/>
                    <a:pt x="163" y="316"/>
                  </a:cubicBezTo>
                  <a:lnTo>
                    <a:pt x="163" y="316"/>
                  </a:lnTo>
                  <a:lnTo>
                    <a:pt x="152" y="327"/>
                  </a:lnTo>
                  <a:lnTo>
                    <a:pt x="147" y="341"/>
                  </a:lnTo>
                  <a:lnTo>
                    <a:pt x="147" y="341"/>
                  </a:lnTo>
                  <a:cubicBezTo>
                    <a:pt x="138" y="356"/>
                    <a:pt x="130" y="372"/>
                    <a:pt x="122" y="388"/>
                  </a:cubicBezTo>
                  <a:cubicBezTo>
                    <a:pt x="61" y="449"/>
                    <a:pt x="30" y="540"/>
                    <a:pt x="30" y="631"/>
                  </a:cubicBezTo>
                  <a:cubicBezTo>
                    <a:pt x="0" y="722"/>
                    <a:pt x="30" y="844"/>
                    <a:pt x="30" y="905"/>
                  </a:cubicBezTo>
                  <a:cubicBezTo>
                    <a:pt x="61" y="1026"/>
                    <a:pt x="122" y="1148"/>
                    <a:pt x="213" y="1209"/>
                  </a:cubicBezTo>
                  <a:cubicBezTo>
                    <a:pt x="304" y="1300"/>
                    <a:pt x="426" y="1361"/>
                    <a:pt x="517" y="1391"/>
                  </a:cubicBezTo>
                  <a:cubicBezTo>
                    <a:pt x="608" y="1391"/>
                    <a:pt x="669" y="1452"/>
                    <a:pt x="760" y="1452"/>
                  </a:cubicBezTo>
                  <a:lnTo>
                    <a:pt x="790" y="1452"/>
                  </a:lnTo>
                  <a:cubicBezTo>
                    <a:pt x="882" y="1452"/>
                    <a:pt x="912" y="1452"/>
                    <a:pt x="973" y="1391"/>
                  </a:cubicBezTo>
                  <a:cubicBezTo>
                    <a:pt x="1094" y="1361"/>
                    <a:pt x="1216" y="1300"/>
                    <a:pt x="1277" y="1209"/>
                  </a:cubicBezTo>
                  <a:cubicBezTo>
                    <a:pt x="1337" y="1178"/>
                    <a:pt x="1368" y="1148"/>
                    <a:pt x="1398" y="1057"/>
                  </a:cubicBezTo>
                  <a:cubicBezTo>
                    <a:pt x="1489" y="935"/>
                    <a:pt x="1489" y="875"/>
                    <a:pt x="1489" y="723"/>
                  </a:cubicBezTo>
                  <a:lnTo>
                    <a:pt x="1489" y="723"/>
                  </a:lnTo>
                  <a:cubicBezTo>
                    <a:pt x="1489" y="784"/>
                    <a:pt x="1489" y="844"/>
                    <a:pt x="1429" y="905"/>
                  </a:cubicBezTo>
                  <a:cubicBezTo>
                    <a:pt x="1429" y="844"/>
                    <a:pt x="1489" y="783"/>
                    <a:pt x="1489" y="722"/>
                  </a:cubicBezTo>
                  <a:lnTo>
                    <a:pt x="1489" y="722"/>
                  </a:lnTo>
                  <a:cubicBezTo>
                    <a:pt x="1489" y="722"/>
                    <a:pt x="1489" y="722"/>
                    <a:pt x="1489" y="722"/>
                  </a:cubicBezTo>
                  <a:cubicBezTo>
                    <a:pt x="1489" y="631"/>
                    <a:pt x="1489" y="601"/>
                    <a:pt x="1429" y="540"/>
                  </a:cubicBezTo>
                  <a:cubicBezTo>
                    <a:pt x="1398" y="479"/>
                    <a:pt x="1398" y="418"/>
                    <a:pt x="1368" y="388"/>
                  </a:cubicBezTo>
                  <a:cubicBezTo>
                    <a:pt x="1337" y="327"/>
                    <a:pt x="1277" y="297"/>
                    <a:pt x="1246" y="236"/>
                  </a:cubicBezTo>
                  <a:cubicBezTo>
                    <a:pt x="1186" y="145"/>
                    <a:pt x="1125" y="114"/>
                    <a:pt x="1034" y="84"/>
                  </a:cubicBezTo>
                  <a:cubicBezTo>
                    <a:pt x="990" y="41"/>
                    <a:pt x="947" y="28"/>
                    <a:pt x="915" y="25"/>
                  </a:cubicBezTo>
                  <a:lnTo>
                    <a:pt x="915" y="25"/>
                  </a:lnTo>
                  <a:cubicBezTo>
                    <a:pt x="914" y="24"/>
                    <a:pt x="913" y="24"/>
                    <a:pt x="912" y="23"/>
                  </a:cubicBezTo>
                  <a:cubicBezTo>
                    <a:pt x="851" y="8"/>
                    <a:pt x="783" y="0"/>
                    <a:pt x="714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029" name="Google Shape;3029;p21"/>
            <p:cNvSpPr/>
            <p:nvPr/>
          </p:nvSpPr>
          <p:spPr>
            <a:xfrm>
              <a:off x="356850" y="2756861"/>
              <a:ext cx="20462" cy="20486"/>
            </a:xfrm>
            <a:custGeom>
              <a:rect b="b" l="l" r="r" t="t"/>
              <a:pathLst>
                <a:path extrusionOk="0" h="883" w="882">
                  <a:moveTo>
                    <a:pt x="872" y="543"/>
                  </a:moveTo>
                  <a:lnTo>
                    <a:pt x="872" y="543"/>
                  </a:lnTo>
                  <a:cubicBezTo>
                    <a:pt x="866" y="560"/>
                    <a:pt x="860" y="574"/>
                    <a:pt x="853" y="587"/>
                  </a:cubicBezTo>
                  <a:lnTo>
                    <a:pt x="853" y="587"/>
                  </a:lnTo>
                  <a:cubicBezTo>
                    <a:pt x="856" y="564"/>
                    <a:pt x="865" y="553"/>
                    <a:pt x="872" y="543"/>
                  </a:cubicBezTo>
                  <a:close/>
                  <a:moveTo>
                    <a:pt x="30" y="639"/>
                  </a:moveTo>
                  <a:cubicBezTo>
                    <a:pt x="30" y="654"/>
                    <a:pt x="46" y="662"/>
                    <a:pt x="61" y="670"/>
                  </a:cubicBezTo>
                  <a:lnTo>
                    <a:pt x="61" y="670"/>
                  </a:lnTo>
                  <a:lnTo>
                    <a:pt x="30" y="639"/>
                  </a:lnTo>
                  <a:close/>
                  <a:moveTo>
                    <a:pt x="61" y="670"/>
                  </a:moveTo>
                  <a:lnTo>
                    <a:pt x="91" y="700"/>
                  </a:lnTo>
                  <a:lnTo>
                    <a:pt x="91" y="700"/>
                  </a:lnTo>
                  <a:cubicBezTo>
                    <a:pt x="91" y="685"/>
                    <a:pt x="76" y="677"/>
                    <a:pt x="61" y="670"/>
                  </a:cubicBezTo>
                  <a:close/>
                  <a:moveTo>
                    <a:pt x="365" y="1"/>
                  </a:moveTo>
                  <a:cubicBezTo>
                    <a:pt x="274" y="31"/>
                    <a:pt x="182" y="31"/>
                    <a:pt x="152" y="92"/>
                  </a:cubicBezTo>
                  <a:lnTo>
                    <a:pt x="91" y="183"/>
                  </a:lnTo>
                  <a:cubicBezTo>
                    <a:pt x="61" y="244"/>
                    <a:pt x="0" y="335"/>
                    <a:pt x="0" y="396"/>
                  </a:cubicBezTo>
                  <a:cubicBezTo>
                    <a:pt x="0" y="518"/>
                    <a:pt x="0" y="487"/>
                    <a:pt x="30" y="548"/>
                  </a:cubicBezTo>
                  <a:cubicBezTo>
                    <a:pt x="30" y="609"/>
                    <a:pt x="91" y="670"/>
                    <a:pt x="122" y="700"/>
                  </a:cubicBezTo>
                  <a:lnTo>
                    <a:pt x="182" y="791"/>
                  </a:lnTo>
                  <a:lnTo>
                    <a:pt x="91" y="700"/>
                  </a:lnTo>
                  <a:lnTo>
                    <a:pt x="91" y="700"/>
                  </a:lnTo>
                  <a:lnTo>
                    <a:pt x="152" y="791"/>
                  </a:lnTo>
                  <a:lnTo>
                    <a:pt x="243" y="852"/>
                  </a:lnTo>
                  <a:cubicBezTo>
                    <a:pt x="274" y="852"/>
                    <a:pt x="304" y="882"/>
                    <a:pt x="304" y="882"/>
                  </a:cubicBezTo>
                  <a:lnTo>
                    <a:pt x="456" y="882"/>
                  </a:lnTo>
                  <a:cubicBezTo>
                    <a:pt x="486" y="882"/>
                    <a:pt x="547" y="882"/>
                    <a:pt x="547" y="852"/>
                  </a:cubicBezTo>
                  <a:cubicBezTo>
                    <a:pt x="578" y="852"/>
                    <a:pt x="608" y="822"/>
                    <a:pt x="608" y="822"/>
                  </a:cubicBezTo>
                  <a:cubicBezTo>
                    <a:pt x="638" y="822"/>
                    <a:pt x="638" y="791"/>
                    <a:pt x="699" y="730"/>
                  </a:cubicBezTo>
                  <a:cubicBezTo>
                    <a:pt x="770" y="713"/>
                    <a:pt x="800" y="695"/>
                    <a:pt x="818" y="671"/>
                  </a:cubicBezTo>
                  <a:lnTo>
                    <a:pt x="818" y="671"/>
                  </a:lnTo>
                  <a:lnTo>
                    <a:pt x="821" y="670"/>
                  </a:lnTo>
                  <a:cubicBezTo>
                    <a:pt x="851" y="639"/>
                    <a:pt x="881" y="609"/>
                    <a:pt x="881" y="518"/>
                  </a:cubicBezTo>
                  <a:lnTo>
                    <a:pt x="881" y="518"/>
                  </a:lnTo>
                  <a:cubicBezTo>
                    <a:pt x="881" y="518"/>
                    <a:pt x="881" y="518"/>
                    <a:pt x="881" y="518"/>
                  </a:cubicBezTo>
                  <a:lnTo>
                    <a:pt x="881" y="396"/>
                  </a:lnTo>
                  <a:cubicBezTo>
                    <a:pt x="881" y="335"/>
                    <a:pt x="881" y="305"/>
                    <a:pt x="851" y="244"/>
                  </a:cubicBezTo>
                  <a:cubicBezTo>
                    <a:pt x="851" y="214"/>
                    <a:pt x="821" y="153"/>
                    <a:pt x="760" y="92"/>
                  </a:cubicBezTo>
                  <a:cubicBezTo>
                    <a:pt x="730" y="62"/>
                    <a:pt x="699" y="31"/>
                    <a:pt x="608" y="31"/>
                  </a:cubicBezTo>
                  <a:cubicBezTo>
                    <a:pt x="578" y="1"/>
                    <a:pt x="517" y="1"/>
                    <a:pt x="456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030" name="Google Shape;3030;p21"/>
            <p:cNvSpPr/>
            <p:nvPr/>
          </p:nvSpPr>
          <p:spPr>
            <a:xfrm>
              <a:off x="1036239" y="1814060"/>
              <a:ext cx="398135" cy="637490"/>
            </a:xfrm>
            <a:custGeom>
              <a:rect b="b" l="l" r="r" t="t"/>
              <a:pathLst>
                <a:path extrusionOk="0" h="27478" w="17161">
                  <a:moveTo>
                    <a:pt x="14091" y="0"/>
                  </a:moveTo>
                  <a:cubicBezTo>
                    <a:pt x="12936" y="882"/>
                    <a:pt x="12145" y="2189"/>
                    <a:pt x="12024" y="3708"/>
                  </a:cubicBezTo>
                  <a:cubicBezTo>
                    <a:pt x="11633" y="3181"/>
                    <a:pt x="11104" y="2804"/>
                    <a:pt x="10582" y="2804"/>
                  </a:cubicBezTo>
                  <a:cubicBezTo>
                    <a:pt x="10292" y="2804"/>
                    <a:pt x="10005" y="2920"/>
                    <a:pt x="9744" y="3192"/>
                  </a:cubicBezTo>
                  <a:cubicBezTo>
                    <a:pt x="9474" y="2068"/>
                    <a:pt x="8747" y="1589"/>
                    <a:pt x="7989" y="1589"/>
                  </a:cubicBezTo>
                  <a:cubicBezTo>
                    <a:pt x="6532" y="1589"/>
                    <a:pt x="4960" y="3356"/>
                    <a:pt x="6279" y="5714"/>
                  </a:cubicBezTo>
                  <a:cubicBezTo>
                    <a:pt x="4050" y="6059"/>
                    <a:pt x="4757" y="8228"/>
                    <a:pt x="5655" y="8228"/>
                  </a:cubicBezTo>
                  <a:cubicBezTo>
                    <a:pt x="5945" y="8228"/>
                    <a:pt x="6254" y="8002"/>
                    <a:pt x="6492" y="7417"/>
                  </a:cubicBezTo>
                  <a:lnTo>
                    <a:pt x="6492" y="7417"/>
                  </a:lnTo>
                  <a:cubicBezTo>
                    <a:pt x="6401" y="8420"/>
                    <a:pt x="6887" y="9423"/>
                    <a:pt x="7920" y="9544"/>
                  </a:cubicBezTo>
                  <a:cubicBezTo>
                    <a:pt x="6553" y="9939"/>
                    <a:pt x="5914" y="11398"/>
                    <a:pt x="6401" y="12857"/>
                  </a:cubicBezTo>
                  <a:cubicBezTo>
                    <a:pt x="5610" y="13040"/>
                    <a:pt x="5063" y="13648"/>
                    <a:pt x="5367" y="14499"/>
                  </a:cubicBezTo>
                  <a:cubicBezTo>
                    <a:pt x="5028" y="14098"/>
                    <a:pt x="4641" y="13931"/>
                    <a:pt x="4266" y="13931"/>
                  </a:cubicBezTo>
                  <a:cubicBezTo>
                    <a:pt x="2960" y="13931"/>
                    <a:pt x="1786" y="15953"/>
                    <a:pt x="3179" y="17204"/>
                  </a:cubicBezTo>
                  <a:cubicBezTo>
                    <a:pt x="1" y="18060"/>
                    <a:pt x="2404" y="21022"/>
                    <a:pt x="3983" y="21022"/>
                  </a:cubicBezTo>
                  <a:cubicBezTo>
                    <a:pt x="4534" y="21022"/>
                    <a:pt x="4985" y="20662"/>
                    <a:pt x="5063" y="19727"/>
                  </a:cubicBezTo>
                  <a:lnTo>
                    <a:pt x="5063" y="19727"/>
                  </a:lnTo>
                  <a:cubicBezTo>
                    <a:pt x="5049" y="20847"/>
                    <a:pt x="5729" y="21345"/>
                    <a:pt x="6367" y="21345"/>
                  </a:cubicBezTo>
                  <a:cubicBezTo>
                    <a:pt x="7096" y="21345"/>
                    <a:pt x="7769" y="20694"/>
                    <a:pt x="7282" y="19575"/>
                  </a:cubicBezTo>
                  <a:lnTo>
                    <a:pt x="7282" y="19575"/>
                  </a:lnTo>
                  <a:cubicBezTo>
                    <a:pt x="7622" y="19888"/>
                    <a:pt x="8036" y="20049"/>
                    <a:pt x="8424" y="20049"/>
                  </a:cubicBezTo>
                  <a:cubicBezTo>
                    <a:pt x="8903" y="20049"/>
                    <a:pt x="9344" y="19805"/>
                    <a:pt x="9562" y="19301"/>
                  </a:cubicBezTo>
                  <a:cubicBezTo>
                    <a:pt x="9615" y="19963"/>
                    <a:pt x="9967" y="20394"/>
                    <a:pt x="10519" y="20394"/>
                  </a:cubicBezTo>
                  <a:cubicBezTo>
                    <a:pt x="10601" y="20394"/>
                    <a:pt x="10687" y="20385"/>
                    <a:pt x="10778" y="20365"/>
                  </a:cubicBezTo>
                  <a:lnTo>
                    <a:pt x="10778" y="20365"/>
                  </a:lnTo>
                  <a:cubicBezTo>
                    <a:pt x="10747" y="21581"/>
                    <a:pt x="10808" y="23222"/>
                    <a:pt x="11598" y="24104"/>
                  </a:cubicBezTo>
                  <a:cubicBezTo>
                    <a:pt x="12025" y="24638"/>
                    <a:pt x="12605" y="24914"/>
                    <a:pt x="13147" y="24914"/>
                  </a:cubicBezTo>
                  <a:cubicBezTo>
                    <a:pt x="13838" y="24914"/>
                    <a:pt x="14467" y="24464"/>
                    <a:pt x="14638" y="23526"/>
                  </a:cubicBezTo>
                  <a:cubicBezTo>
                    <a:pt x="14790" y="24165"/>
                    <a:pt x="15246" y="24560"/>
                    <a:pt x="15854" y="24590"/>
                  </a:cubicBezTo>
                  <a:cubicBezTo>
                    <a:pt x="15793" y="25776"/>
                    <a:pt x="16279" y="26870"/>
                    <a:pt x="17161" y="27478"/>
                  </a:cubicBezTo>
                  <a:lnTo>
                    <a:pt x="14091" y="0"/>
                  </a:ln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031" name="Google Shape;3031;p21"/>
            <p:cNvSpPr/>
            <p:nvPr/>
          </p:nvSpPr>
          <p:spPr>
            <a:xfrm>
              <a:off x="336481" y="2314716"/>
              <a:ext cx="293828" cy="273690"/>
            </a:xfrm>
            <a:custGeom>
              <a:rect b="b" l="l" r="r" t="t"/>
              <a:pathLst>
                <a:path extrusionOk="0" h="11797" w="12665">
                  <a:moveTo>
                    <a:pt x="5751" y="1"/>
                  </a:moveTo>
                  <a:cubicBezTo>
                    <a:pt x="4870" y="1"/>
                    <a:pt x="4044" y="619"/>
                    <a:pt x="4313" y="2220"/>
                  </a:cubicBezTo>
                  <a:cubicBezTo>
                    <a:pt x="4138" y="1870"/>
                    <a:pt x="3856" y="1726"/>
                    <a:pt x="3566" y="1726"/>
                  </a:cubicBezTo>
                  <a:cubicBezTo>
                    <a:pt x="2796" y="1726"/>
                    <a:pt x="1965" y="2743"/>
                    <a:pt x="2915" y="3648"/>
                  </a:cubicBezTo>
                  <a:cubicBezTo>
                    <a:pt x="2892" y="3648"/>
                    <a:pt x="2870" y="3647"/>
                    <a:pt x="2849" y="3647"/>
                  </a:cubicBezTo>
                  <a:cubicBezTo>
                    <a:pt x="1308" y="3647"/>
                    <a:pt x="1468" y="5756"/>
                    <a:pt x="2367" y="6506"/>
                  </a:cubicBezTo>
                  <a:cubicBezTo>
                    <a:pt x="0" y="6506"/>
                    <a:pt x="501" y="10967"/>
                    <a:pt x="2707" y="10967"/>
                  </a:cubicBezTo>
                  <a:cubicBezTo>
                    <a:pt x="3051" y="10967"/>
                    <a:pt x="3435" y="10859"/>
                    <a:pt x="3857" y="10609"/>
                  </a:cubicBezTo>
                  <a:lnTo>
                    <a:pt x="3857" y="10609"/>
                  </a:lnTo>
                  <a:cubicBezTo>
                    <a:pt x="3349" y="10918"/>
                    <a:pt x="4125" y="11388"/>
                    <a:pt x="4833" y="11388"/>
                  </a:cubicBezTo>
                  <a:cubicBezTo>
                    <a:pt x="5098" y="11388"/>
                    <a:pt x="5354" y="11322"/>
                    <a:pt x="5529" y="11156"/>
                  </a:cubicBezTo>
                  <a:cubicBezTo>
                    <a:pt x="5577" y="11604"/>
                    <a:pt x="5857" y="11797"/>
                    <a:pt x="6148" y="11797"/>
                  </a:cubicBezTo>
                  <a:cubicBezTo>
                    <a:pt x="6586" y="11797"/>
                    <a:pt x="7049" y="11358"/>
                    <a:pt x="6775" y="10700"/>
                  </a:cubicBezTo>
                  <a:lnTo>
                    <a:pt x="6775" y="10700"/>
                  </a:lnTo>
                  <a:cubicBezTo>
                    <a:pt x="6935" y="10815"/>
                    <a:pt x="7109" y="10869"/>
                    <a:pt x="7279" y="10869"/>
                  </a:cubicBezTo>
                  <a:cubicBezTo>
                    <a:pt x="7560" y="10869"/>
                    <a:pt x="7832" y="10722"/>
                    <a:pt x="8021" y="10457"/>
                  </a:cubicBezTo>
                  <a:cubicBezTo>
                    <a:pt x="8168" y="10971"/>
                    <a:pt x="8603" y="11208"/>
                    <a:pt x="9058" y="11208"/>
                  </a:cubicBezTo>
                  <a:cubicBezTo>
                    <a:pt x="9357" y="11208"/>
                    <a:pt x="9665" y="11106"/>
                    <a:pt x="9906" y="10913"/>
                  </a:cubicBezTo>
                  <a:cubicBezTo>
                    <a:pt x="10605" y="10335"/>
                    <a:pt x="10544" y="9363"/>
                    <a:pt x="10240" y="8603"/>
                  </a:cubicBezTo>
                  <a:cubicBezTo>
                    <a:pt x="10665" y="8603"/>
                    <a:pt x="10909" y="8329"/>
                    <a:pt x="11000" y="7873"/>
                  </a:cubicBezTo>
                  <a:cubicBezTo>
                    <a:pt x="11159" y="7910"/>
                    <a:pt x="11301" y="7927"/>
                    <a:pt x="11429" y="7927"/>
                  </a:cubicBezTo>
                  <a:cubicBezTo>
                    <a:pt x="12664" y="7927"/>
                    <a:pt x="12434" y="6322"/>
                    <a:pt x="11304" y="5715"/>
                  </a:cubicBezTo>
                  <a:cubicBezTo>
                    <a:pt x="12124" y="5533"/>
                    <a:pt x="11820" y="4469"/>
                    <a:pt x="11213" y="4074"/>
                  </a:cubicBezTo>
                  <a:lnTo>
                    <a:pt x="11213" y="4074"/>
                  </a:lnTo>
                  <a:cubicBezTo>
                    <a:pt x="11225" y="4074"/>
                    <a:pt x="11238" y="4075"/>
                    <a:pt x="11250" y="4075"/>
                  </a:cubicBezTo>
                  <a:cubicBezTo>
                    <a:pt x="12077" y="4075"/>
                    <a:pt x="12505" y="3097"/>
                    <a:pt x="11517" y="2828"/>
                  </a:cubicBezTo>
                  <a:cubicBezTo>
                    <a:pt x="12520" y="2433"/>
                    <a:pt x="12428" y="1946"/>
                    <a:pt x="12276" y="1217"/>
                  </a:cubicBezTo>
                  <a:cubicBezTo>
                    <a:pt x="12169" y="733"/>
                    <a:pt x="12465" y="345"/>
                    <a:pt x="12032" y="345"/>
                  </a:cubicBezTo>
                  <a:cubicBezTo>
                    <a:pt x="11975" y="345"/>
                    <a:pt x="11905" y="352"/>
                    <a:pt x="11820" y="366"/>
                  </a:cubicBezTo>
                  <a:cubicBezTo>
                    <a:pt x="11577" y="366"/>
                    <a:pt x="11486" y="1004"/>
                    <a:pt x="11517" y="1156"/>
                  </a:cubicBezTo>
                  <a:cubicBezTo>
                    <a:pt x="11315" y="973"/>
                    <a:pt x="11095" y="892"/>
                    <a:pt x="10892" y="892"/>
                  </a:cubicBezTo>
                  <a:cubicBezTo>
                    <a:pt x="10419" y="892"/>
                    <a:pt x="10039" y="1330"/>
                    <a:pt x="10209" y="1946"/>
                  </a:cubicBezTo>
                  <a:cubicBezTo>
                    <a:pt x="9894" y="1566"/>
                    <a:pt x="9552" y="1399"/>
                    <a:pt x="9239" y="1399"/>
                  </a:cubicBezTo>
                  <a:cubicBezTo>
                    <a:pt x="8677" y="1399"/>
                    <a:pt x="8212" y="1936"/>
                    <a:pt x="8173" y="2737"/>
                  </a:cubicBezTo>
                  <a:cubicBezTo>
                    <a:pt x="8099" y="2364"/>
                    <a:pt x="7842" y="2195"/>
                    <a:pt x="7502" y="2195"/>
                  </a:cubicBezTo>
                  <a:cubicBezTo>
                    <a:pt x="7425" y="2195"/>
                    <a:pt x="7345" y="2203"/>
                    <a:pt x="7261" y="2220"/>
                  </a:cubicBezTo>
                  <a:cubicBezTo>
                    <a:pt x="8058" y="983"/>
                    <a:pt x="6861" y="1"/>
                    <a:pt x="5751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032" name="Google Shape;3032;p21"/>
            <p:cNvSpPr/>
            <p:nvPr/>
          </p:nvSpPr>
          <p:spPr>
            <a:xfrm>
              <a:off x="194636" y="1387412"/>
              <a:ext cx="320902" cy="362918"/>
            </a:xfrm>
            <a:custGeom>
              <a:rect b="b" l="l" r="r" t="t"/>
              <a:pathLst>
                <a:path extrusionOk="0" h="15643" w="13832">
                  <a:moveTo>
                    <a:pt x="12889" y="1"/>
                  </a:moveTo>
                  <a:cubicBezTo>
                    <a:pt x="12594" y="947"/>
                    <a:pt x="11209" y="1631"/>
                    <a:pt x="10071" y="1631"/>
                  </a:cubicBezTo>
                  <a:cubicBezTo>
                    <a:pt x="9564" y="1631"/>
                    <a:pt x="9106" y="1495"/>
                    <a:pt x="8816" y="1186"/>
                  </a:cubicBezTo>
                  <a:cubicBezTo>
                    <a:pt x="8359" y="1831"/>
                    <a:pt x="7847" y="2091"/>
                    <a:pt x="7332" y="2091"/>
                  </a:cubicBezTo>
                  <a:cubicBezTo>
                    <a:pt x="6512" y="2091"/>
                    <a:pt x="5682" y="1430"/>
                    <a:pt x="5047" y="609"/>
                  </a:cubicBezTo>
                  <a:lnTo>
                    <a:pt x="5047" y="609"/>
                  </a:lnTo>
                  <a:cubicBezTo>
                    <a:pt x="5107" y="2220"/>
                    <a:pt x="5928" y="3131"/>
                    <a:pt x="7448" y="3192"/>
                  </a:cubicBezTo>
                  <a:cubicBezTo>
                    <a:pt x="7024" y="3537"/>
                    <a:pt x="6600" y="3696"/>
                    <a:pt x="6193" y="3696"/>
                  </a:cubicBezTo>
                  <a:cubicBezTo>
                    <a:pt x="5668" y="3696"/>
                    <a:pt x="5171" y="3429"/>
                    <a:pt x="4743" y="2949"/>
                  </a:cubicBezTo>
                  <a:cubicBezTo>
                    <a:pt x="4500" y="3435"/>
                    <a:pt x="4104" y="3952"/>
                    <a:pt x="3588" y="4165"/>
                  </a:cubicBezTo>
                  <a:cubicBezTo>
                    <a:pt x="3546" y="4175"/>
                    <a:pt x="3501" y="4179"/>
                    <a:pt x="3453" y="4179"/>
                  </a:cubicBezTo>
                  <a:cubicBezTo>
                    <a:pt x="3244" y="4179"/>
                    <a:pt x="2988" y="4100"/>
                    <a:pt x="2846" y="4100"/>
                  </a:cubicBezTo>
                  <a:cubicBezTo>
                    <a:pt x="2828" y="4100"/>
                    <a:pt x="2811" y="4101"/>
                    <a:pt x="2797" y="4104"/>
                  </a:cubicBezTo>
                  <a:cubicBezTo>
                    <a:pt x="2585" y="4226"/>
                    <a:pt x="2554" y="4530"/>
                    <a:pt x="2311" y="4621"/>
                  </a:cubicBezTo>
                  <a:cubicBezTo>
                    <a:pt x="2130" y="4707"/>
                    <a:pt x="1962" y="4745"/>
                    <a:pt x="1806" y="4745"/>
                  </a:cubicBezTo>
                  <a:cubicBezTo>
                    <a:pt x="969" y="4745"/>
                    <a:pt x="503" y="3624"/>
                    <a:pt x="427" y="2676"/>
                  </a:cubicBezTo>
                  <a:cubicBezTo>
                    <a:pt x="183" y="3314"/>
                    <a:pt x="1" y="4074"/>
                    <a:pt x="335" y="4773"/>
                  </a:cubicBezTo>
                  <a:cubicBezTo>
                    <a:pt x="555" y="5286"/>
                    <a:pt x="1206" y="5896"/>
                    <a:pt x="1801" y="5896"/>
                  </a:cubicBezTo>
                  <a:cubicBezTo>
                    <a:pt x="1946" y="5896"/>
                    <a:pt x="2088" y="5860"/>
                    <a:pt x="2220" y="5776"/>
                  </a:cubicBezTo>
                  <a:lnTo>
                    <a:pt x="2220" y="5776"/>
                  </a:lnTo>
                  <a:lnTo>
                    <a:pt x="2189" y="5837"/>
                  </a:lnTo>
                  <a:cubicBezTo>
                    <a:pt x="1868" y="6603"/>
                    <a:pt x="2029" y="7550"/>
                    <a:pt x="2787" y="7550"/>
                  </a:cubicBezTo>
                  <a:cubicBezTo>
                    <a:pt x="2961" y="7550"/>
                    <a:pt x="3167" y="7500"/>
                    <a:pt x="3405" y="7387"/>
                  </a:cubicBezTo>
                  <a:lnTo>
                    <a:pt x="3405" y="7387"/>
                  </a:lnTo>
                  <a:cubicBezTo>
                    <a:pt x="3405" y="7942"/>
                    <a:pt x="3209" y="8973"/>
                    <a:pt x="3947" y="8973"/>
                  </a:cubicBezTo>
                  <a:cubicBezTo>
                    <a:pt x="3978" y="8973"/>
                    <a:pt x="4010" y="8971"/>
                    <a:pt x="4044" y="8967"/>
                  </a:cubicBezTo>
                  <a:lnTo>
                    <a:pt x="4044" y="8967"/>
                  </a:lnTo>
                  <a:cubicBezTo>
                    <a:pt x="2858" y="10852"/>
                    <a:pt x="2858" y="13162"/>
                    <a:pt x="5168" y="13831"/>
                  </a:cubicBezTo>
                  <a:cubicBezTo>
                    <a:pt x="5685" y="14044"/>
                    <a:pt x="6293" y="14044"/>
                    <a:pt x="6658" y="14287"/>
                  </a:cubicBezTo>
                  <a:cubicBezTo>
                    <a:pt x="6992" y="14530"/>
                    <a:pt x="7114" y="14955"/>
                    <a:pt x="7539" y="15138"/>
                  </a:cubicBezTo>
                  <a:cubicBezTo>
                    <a:pt x="7722" y="15205"/>
                    <a:pt x="7917" y="15236"/>
                    <a:pt x="8115" y="15236"/>
                  </a:cubicBezTo>
                  <a:cubicBezTo>
                    <a:pt x="8541" y="15236"/>
                    <a:pt x="8979" y="15093"/>
                    <a:pt x="9332" y="14864"/>
                  </a:cubicBezTo>
                  <a:cubicBezTo>
                    <a:pt x="9470" y="15392"/>
                    <a:pt x="9746" y="15642"/>
                    <a:pt x="10160" y="15642"/>
                  </a:cubicBezTo>
                  <a:cubicBezTo>
                    <a:pt x="10295" y="15642"/>
                    <a:pt x="10445" y="15616"/>
                    <a:pt x="10609" y="15563"/>
                  </a:cubicBezTo>
                  <a:lnTo>
                    <a:pt x="10518" y="15442"/>
                  </a:lnTo>
                  <a:lnTo>
                    <a:pt x="10518" y="15442"/>
                  </a:lnTo>
                  <a:cubicBezTo>
                    <a:pt x="10812" y="15560"/>
                    <a:pt x="11087" y="15614"/>
                    <a:pt x="11341" y="15614"/>
                  </a:cubicBezTo>
                  <a:cubicBezTo>
                    <a:pt x="12851" y="15614"/>
                    <a:pt x="13648" y="13720"/>
                    <a:pt x="13466" y="12159"/>
                  </a:cubicBezTo>
                  <a:lnTo>
                    <a:pt x="13466" y="12159"/>
                  </a:lnTo>
                  <a:cubicBezTo>
                    <a:pt x="13345" y="12736"/>
                    <a:pt x="12737" y="13588"/>
                    <a:pt x="12159" y="13679"/>
                  </a:cubicBezTo>
                  <a:cubicBezTo>
                    <a:pt x="12816" y="13165"/>
                    <a:pt x="12480" y="12115"/>
                    <a:pt x="11732" y="12115"/>
                  </a:cubicBezTo>
                  <a:cubicBezTo>
                    <a:pt x="11684" y="12115"/>
                    <a:pt x="11634" y="12119"/>
                    <a:pt x="11582" y="12129"/>
                  </a:cubicBezTo>
                  <a:cubicBezTo>
                    <a:pt x="13041" y="11460"/>
                    <a:pt x="13831" y="9119"/>
                    <a:pt x="13102" y="7600"/>
                  </a:cubicBezTo>
                  <a:lnTo>
                    <a:pt x="13102" y="7600"/>
                  </a:lnTo>
                  <a:cubicBezTo>
                    <a:pt x="13102" y="8616"/>
                    <a:pt x="12219" y="10398"/>
                    <a:pt x="11149" y="10398"/>
                  </a:cubicBezTo>
                  <a:cubicBezTo>
                    <a:pt x="11131" y="10398"/>
                    <a:pt x="11113" y="10397"/>
                    <a:pt x="11095" y="10396"/>
                  </a:cubicBezTo>
                  <a:cubicBezTo>
                    <a:pt x="12129" y="9727"/>
                    <a:pt x="13162" y="7964"/>
                    <a:pt x="12038" y="6809"/>
                  </a:cubicBezTo>
                  <a:cubicBezTo>
                    <a:pt x="12950" y="6141"/>
                    <a:pt x="13770" y="4074"/>
                    <a:pt x="12706" y="3192"/>
                  </a:cubicBezTo>
                  <a:lnTo>
                    <a:pt x="12706" y="3192"/>
                  </a:lnTo>
                  <a:cubicBezTo>
                    <a:pt x="12677" y="4326"/>
                    <a:pt x="12009" y="5571"/>
                    <a:pt x="10780" y="5571"/>
                  </a:cubicBezTo>
                  <a:cubicBezTo>
                    <a:pt x="10725" y="5571"/>
                    <a:pt x="10667" y="5568"/>
                    <a:pt x="10609" y="5563"/>
                  </a:cubicBezTo>
                  <a:cubicBezTo>
                    <a:pt x="11825" y="5138"/>
                    <a:pt x="12737" y="3435"/>
                    <a:pt x="11734" y="2250"/>
                  </a:cubicBezTo>
                  <a:cubicBezTo>
                    <a:pt x="12585" y="1976"/>
                    <a:pt x="13557" y="913"/>
                    <a:pt x="12889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grpSp>
          <p:nvGrpSpPr>
            <p:cNvPr id="3033" name="Google Shape;3033;p21"/>
            <p:cNvGrpSpPr/>
            <p:nvPr/>
          </p:nvGrpSpPr>
          <p:grpSpPr>
            <a:xfrm>
              <a:off x="538248" y="2403680"/>
              <a:ext cx="932307" cy="604586"/>
              <a:chOff x="538248" y="2403680"/>
              <a:chExt cx="932307" cy="604586"/>
            </a:xfrm>
          </p:grpSpPr>
          <p:sp>
            <p:nvSpPr>
              <p:cNvPr id="3034" name="Google Shape;3034;p21"/>
              <p:cNvSpPr/>
              <p:nvPr/>
            </p:nvSpPr>
            <p:spPr>
              <a:xfrm rot="1256762">
                <a:off x="621818" y="2538427"/>
                <a:ext cx="815796" cy="335092"/>
              </a:xfrm>
              <a:custGeom>
                <a:rect b="b" l="l" r="r" t="t"/>
                <a:pathLst>
                  <a:path extrusionOk="0" h="9647" w="23486">
                    <a:moveTo>
                      <a:pt x="23121" y="0"/>
                    </a:moveTo>
                    <a:cubicBezTo>
                      <a:pt x="23030" y="0"/>
                      <a:pt x="22940" y="40"/>
                      <a:pt x="22889" y="133"/>
                    </a:cubicBezTo>
                    <a:cubicBezTo>
                      <a:pt x="22190" y="1318"/>
                      <a:pt x="21004" y="2139"/>
                      <a:pt x="19879" y="2869"/>
                    </a:cubicBezTo>
                    <a:cubicBezTo>
                      <a:pt x="18694" y="3598"/>
                      <a:pt x="17448" y="4236"/>
                      <a:pt x="16202" y="4844"/>
                    </a:cubicBezTo>
                    <a:cubicBezTo>
                      <a:pt x="12949" y="6486"/>
                      <a:pt x="9454" y="7428"/>
                      <a:pt x="5958" y="8218"/>
                    </a:cubicBezTo>
                    <a:cubicBezTo>
                      <a:pt x="3983" y="8674"/>
                      <a:pt x="2007" y="9100"/>
                      <a:pt x="1" y="9556"/>
                    </a:cubicBezTo>
                    <a:cubicBezTo>
                      <a:pt x="31" y="9586"/>
                      <a:pt x="31" y="9647"/>
                      <a:pt x="31" y="9647"/>
                    </a:cubicBezTo>
                    <a:cubicBezTo>
                      <a:pt x="3709" y="8917"/>
                      <a:pt x="7448" y="8370"/>
                      <a:pt x="11095" y="7398"/>
                    </a:cubicBezTo>
                    <a:cubicBezTo>
                      <a:pt x="14287" y="6516"/>
                      <a:pt x="17296" y="5239"/>
                      <a:pt x="20153" y="3568"/>
                    </a:cubicBezTo>
                    <a:cubicBezTo>
                      <a:pt x="21460" y="2747"/>
                      <a:pt x="22797" y="1805"/>
                      <a:pt x="23405" y="376"/>
                    </a:cubicBezTo>
                    <a:cubicBezTo>
                      <a:pt x="23486" y="155"/>
                      <a:pt x="23300" y="0"/>
                      <a:pt x="23121" y="0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035" name="Google Shape;3035;p21"/>
              <p:cNvSpPr/>
              <p:nvPr/>
            </p:nvSpPr>
            <p:spPr>
              <a:xfrm rot="1256762">
                <a:off x="546841" y="2587208"/>
                <a:ext cx="373371" cy="117093"/>
              </a:xfrm>
              <a:custGeom>
                <a:rect b="b" l="l" r="r" t="t"/>
                <a:pathLst>
                  <a:path extrusionOk="0" h="3371" w="10749">
                    <a:moveTo>
                      <a:pt x="692" y="1"/>
                    </a:moveTo>
                    <a:cubicBezTo>
                      <a:pt x="462" y="1"/>
                      <a:pt x="231" y="8"/>
                      <a:pt x="1" y="23"/>
                    </a:cubicBezTo>
                    <a:cubicBezTo>
                      <a:pt x="36" y="23"/>
                      <a:pt x="71" y="23"/>
                      <a:pt x="106" y="23"/>
                    </a:cubicBezTo>
                    <a:cubicBezTo>
                      <a:pt x="3630" y="23"/>
                      <a:pt x="7325" y="1530"/>
                      <a:pt x="10274" y="3336"/>
                    </a:cubicBezTo>
                    <a:cubicBezTo>
                      <a:pt x="10317" y="3360"/>
                      <a:pt x="10359" y="3370"/>
                      <a:pt x="10398" y="3370"/>
                    </a:cubicBezTo>
                    <a:cubicBezTo>
                      <a:pt x="10611" y="3370"/>
                      <a:pt x="10749" y="3065"/>
                      <a:pt x="10518" y="2911"/>
                    </a:cubicBezTo>
                    <a:cubicBezTo>
                      <a:pt x="8907" y="1877"/>
                      <a:pt x="7204" y="1239"/>
                      <a:pt x="5381" y="753"/>
                    </a:cubicBezTo>
                    <a:cubicBezTo>
                      <a:pt x="3890" y="353"/>
                      <a:pt x="2307" y="1"/>
                      <a:pt x="692" y="1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036" name="Google Shape;3036;p21"/>
              <p:cNvSpPr/>
              <p:nvPr/>
            </p:nvSpPr>
            <p:spPr>
              <a:xfrm rot="1256762">
                <a:off x="676099" y="2675286"/>
                <a:ext cx="168988" cy="33832"/>
              </a:xfrm>
              <a:custGeom>
                <a:rect b="b" l="l" r="r" t="t"/>
                <a:pathLst>
                  <a:path extrusionOk="0" h="974" w="4865">
                    <a:moveTo>
                      <a:pt x="4682" y="1"/>
                    </a:moveTo>
                    <a:cubicBezTo>
                      <a:pt x="3922" y="1"/>
                      <a:pt x="3101" y="214"/>
                      <a:pt x="2372" y="426"/>
                    </a:cubicBezTo>
                    <a:cubicBezTo>
                      <a:pt x="1581" y="609"/>
                      <a:pt x="821" y="882"/>
                      <a:pt x="1" y="974"/>
                    </a:cubicBezTo>
                    <a:cubicBezTo>
                      <a:pt x="821" y="913"/>
                      <a:pt x="1581" y="761"/>
                      <a:pt x="2341" y="609"/>
                    </a:cubicBezTo>
                    <a:cubicBezTo>
                      <a:pt x="2706" y="518"/>
                      <a:pt x="3132" y="457"/>
                      <a:pt x="3496" y="366"/>
                    </a:cubicBezTo>
                    <a:cubicBezTo>
                      <a:pt x="3891" y="305"/>
                      <a:pt x="4317" y="274"/>
                      <a:pt x="4712" y="214"/>
                    </a:cubicBezTo>
                    <a:cubicBezTo>
                      <a:pt x="4864" y="183"/>
                      <a:pt x="4834" y="1"/>
                      <a:pt x="4682" y="1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037" name="Google Shape;3037;p21"/>
              <p:cNvSpPr/>
              <p:nvPr/>
            </p:nvSpPr>
            <p:spPr>
              <a:xfrm rot="1256762">
                <a:off x="578217" y="2692961"/>
                <a:ext cx="276146" cy="24106"/>
              </a:xfrm>
              <a:custGeom>
                <a:rect b="b" l="l" r="r" t="t"/>
                <a:pathLst>
                  <a:path extrusionOk="0" h="694" w="7950">
                    <a:moveTo>
                      <a:pt x="5466" y="1"/>
                    </a:moveTo>
                    <a:cubicBezTo>
                      <a:pt x="4914" y="1"/>
                      <a:pt x="4362" y="30"/>
                      <a:pt x="3831" y="55"/>
                    </a:cubicBezTo>
                    <a:cubicBezTo>
                      <a:pt x="2584" y="85"/>
                      <a:pt x="1247" y="329"/>
                      <a:pt x="1" y="693"/>
                    </a:cubicBezTo>
                    <a:cubicBezTo>
                      <a:pt x="1262" y="374"/>
                      <a:pt x="2562" y="253"/>
                      <a:pt x="3869" y="253"/>
                    </a:cubicBezTo>
                    <a:cubicBezTo>
                      <a:pt x="5176" y="253"/>
                      <a:pt x="6490" y="374"/>
                      <a:pt x="7782" y="541"/>
                    </a:cubicBezTo>
                    <a:cubicBezTo>
                      <a:pt x="7797" y="547"/>
                      <a:pt x="7811" y="550"/>
                      <a:pt x="7824" y="550"/>
                    </a:cubicBezTo>
                    <a:cubicBezTo>
                      <a:pt x="7938" y="550"/>
                      <a:pt x="7949" y="326"/>
                      <a:pt x="7812" y="298"/>
                    </a:cubicBezTo>
                    <a:cubicBezTo>
                      <a:pt x="7073" y="64"/>
                      <a:pt x="6270" y="1"/>
                      <a:pt x="5466" y="1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038" name="Google Shape;3038;p21"/>
              <p:cNvSpPr/>
              <p:nvPr/>
            </p:nvSpPr>
            <p:spPr>
              <a:xfrm rot="1256762">
                <a:off x="621902" y="2708872"/>
                <a:ext cx="188787" cy="14797"/>
              </a:xfrm>
              <a:custGeom>
                <a:rect b="b" l="l" r="r" t="t"/>
                <a:pathLst>
                  <a:path extrusionOk="0" h="426" w="5435">
                    <a:moveTo>
                      <a:pt x="14" y="412"/>
                    </a:moveTo>
                    <a:cubicBezTo>
                      <a:pt x="0" y="412"/>
                      <a:pt x="14" y="426"/>
                      <a:pt x="54" y="426"/>
                    </a:cubicBezTo>
                    <a:cubicBezTo>
                      <a:pt x="34" y="416"/>
                      <a:pt x="20" y="412"/>
                      <a:pt x="14" y="412"/>
                    </a:cubicBezTo>
                    <a:close/>
                    <a:moveTo>
                      <a:pt x="3945" y="0"/>
                    </a:moveTo>
                    <a:cubicBezTo>
                      <a:pt x="3550" y="0"/>
                      <a:pt x="3094" y="61"/>
                      <a:pt x="2668" y="92"/>
                    </a:cubicBezTo>
                    <a:cubicBezTo>
                      <a:pt x="1756" y="122"/>
                      <a:pt x="875" y="274"/>
                      <a:pt x="54" y="426"/>
                    </a:cubicBezTo>
                    <a:cubicBezTo>
                      <a:pt x="905" y="365"/>
                      <a:pt x="1756" y="304"/>
                      <a:pt x="2638" y="274"/>
                    </a:cubicBezTo>
                    <a:lnTo>
                      <a:pt x="3914" y="274"/>
                    </a:lnTo>
                    <a:cubicBezTo>
                      <a:pt x="4340" y="274"/>
                      <a:pt x="4796" y="365"/>
                      <a:pt x="5252" y="365"/>
                    </a:cubicBezTo>
                    <a:cubicBezTo>
                      <a:pt x="5404" y="365"/>
                      <a:pt x="5434" y="122"/>
                      <a:pt x="5282" y="92"/>
                    </a:cubicBezTo>
                    <a:cubicBezTo>
                      <a:pt x="4857" y="0"/>
                      <a:pt x="4370" y="0"/>
                      <a:pt x="3945" y="0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039" name="Google Shape;3039;p21"/>
              <p:cNvSpPr/>
              <p:nvPr/>
            </p:nvSpPr>
            <p:spPr>
              <a:xfrm rot="1256762">
                <a:off x="774015" y="2619172"/>
                <a:ext cx="477264" cy="83469"/>
              </a:xfrm>
              <a:custGeom>
                <a:rect b="b" l="l" r="r" t="t"/>
                <a:pathLst>
                  <a:path extrusionOk="0" h="2403" w="13740">
                    <a:moveTo>
                      <a:pt x="0" y="1"/>
                    </a:moveTo>
                    <a:lnTo>
                      <a:pt x="0" y="1"/>
                    </a:lnTo>
                    <a:cubicBezTo>
                      <a:pt x="2097" y="1065"/>
                      <a:pt x="4316" y="1764"/>
                      <a:pt x="6657" y="2129"/>
                    </a:cubicBezTo>
                    <a:cubicBezTo>
                      <a:pt x="7781" y="2311"/>
                      <a:pt x="8967" y="2402"/>
                      <a:pt x="10092" y="2402"/>
                    </a:cubicBezTo>
                    <a:cubicBezTo>
                      <a:pt x="11247" y="2402"/>
                      <a:pt x="12493" y="2372"/>
                      <a:pt x="13557" y="2007"/>
                    </a:cubicBezTo>
                    <a:cubicBezTo>
                      <a:pt x="13739" y="1946"/>
                      <a:pt x="13709" y="1642"/>
                      <a:pt x="13526" y="1642"/>
                    </a:cubicBezTo>
                    <a:cubicBezTo>
                      <a:pt x="12432" y="1703"/>
                      <a:pt x="11307" y="1885"/>
                      <a:pt x="10183" y="1946"/>
                    </a:cubicBezTo>
                    <a:cubicBezTo>
                      <a:pt x="9910" y="1953"/>
                      <a:pt x="9639" y="1957"/>
                      <a:pt x="9369" y="1957"/>
                    </a:cubicBezTo>
                    <a:cubicBezTo>
                      <a:pt x="8495" y="1957"/>
                      <a:pt x="7630" y="1917"/>
                      <a:pt x="6748" y="1825"/>
                    </a:cubicBezTo>
                    <a:cubicBezTo>
                      <a:pt x="4468" y="1551"/>
                      <a:pt x="2158" y="943"/>
                      <a:pt x="0" y="1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040" name="Google Shape;3040;p21"/>
              <p:cNvSpPr/>
              <p:nvPr/>
            </p:nvSpPr>
            <p:spPr>
              <a:xfrm rot="1256762">
                <a:off x="907212" y="2677026"/>
                <a:ext cx="116155" cy="31713"/>
              </a:xfrm>
              <a:custGeom>
                <a:rect b="b" l="l" r="r" t="t"/>
                <a:pathLst>
                  <a:path extrusionOk="0" h="913" w="3344">
                    <a:moveTo>
                      <a:pt x="3222" y="1"/>
                    </a:moveTo>
                    <a:cubicBezTo>
                      <a:pt x="2128" y="1"/>
                      <a:pt x="1003" y="335"/>
                      <a:pt x="0" y="913"/>
                    </a:cubicBezTo>
                    <a:cubicBezTo>
                      <a:pt x="1003" y="457"/>
                      <a:pt x="2158" y="305"/>
                      <a:pt x="3222" y="183"/>
                    </a:cubicBezTo>
                    <a:cubicBezTo>
                      <a:pt x="3344" y="183"/>
                      <a:pt x="3344" y="1"/>
                      <a:pt x="3222" y="1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041" name="Google Shape;3041;p21"/>
              <p:cNvSpPr/>
              <p:nvPr/>
            </p:nvSpPr>
            <p:spPr>
              <a:xfrm rot="1256762">
                <a:off x="917520" y="2725291"/>
                <a:ext cx="262218" cy="69436"/>
              </a:xfrm>
              <a:custGeom>
                <a:rect b="b" l="l" r="r" t="t"/>
                <a:pathLst>
                  <a:path extrusionOk="0" h="1999" w="7549">
                    <a:moveTo>
                      <a:pt x="7429" y="0"/>
                    </a:moveTo>
                    <a:cubicBezTo>
                      <a:pt x="7415" y="0"/>
                      <a:pt x="7400" y="3"/>
                      <a:pt x="7383" y="10"/>
                    </a:cubicBezTo>
                    <a:cubicBezTo>
                      <a:pt x="4799" y="192"/>
                      <a:pt x="2246" y="618"/>
                      <a:pt x="27" y="1985"/>
                    </a:cubicBezTo>
                    <a:cubicBezTo>
                      <a:pt x="1152" y="1378"/>
                      <a:pt x="2429" y="1074"/>
                      <a:pt x="3675" y="800"/>
                    </a:cubicBezTo>
                    <a:cubicBezTo>
                      <a:pt x="4891" y="557"/>
                      <a:pt x="6167" y="405"/>
                      <a:pt x="7413" y="223"/>
                    </a:cubicBezTo>
                    <a:cubicBezTo>
                      <a:pt x="7549" y="195"/>
                      <a:pt x="7540" y="0"/>
                      <a:pt x="7429" y="0"/>
                    </a:cubicBezTo>
                    <a:close/>
                    <a:moveTo>
                      <a:pt x="27" y="1985"/>
                    </a:moveTo>
                    <a:cubicBezTo>
                      <a:pt x="7" y="1985"/>
                      <a:pt x="0" y="1999"/>
                      <a:pt x="7" y="1999"/>
                    </a:cubicBezTo>
                    <a:cubicBezTo>
                      <a:pt x="10" y="1999"/>
                      <a:pt x="17" y="1996"/>
                      <a:pt x="27" y="1985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042" name="Google Shape;3042;p21"/>
              <p:cNvSpPr/>
              <p:nvPr/>
            </p:nvSpPr>
            <p:spPr>
              <a:xfrm rot="1256762">
                <a:off x="1012618" y="2640450"/>
                <a:ext cx="336273" cy="57036"/>
              </a:xfrm>
              <a:custGeom>
                <a:rect b="b" l="l" r="r" t="t"/>
                <a:pathLst>
                  <a:path extrusionOk="0" h="1642" w="9681">
                    <a:moveTo>
                      <a:pt x="1" y="0"/>
                    </a:moveTo>
                    <a:lnTo>
                      <a:pt x="1" y="0"/>
                    </a:lnTo>
                    <a:cubicBezTo>
                      <a:pt x="1460" y="639"/>
                      <a:pt x="3041" y="1125"/>
                      <a:pt x="4621" y="1399"/>
                    </a:cubicBezTo>
                    <a:cubicBezTo>
                      <a:pt x="5675" y="1561"/>
                      <a:pt x="6742" y="1642"/>
                      <a:pt x="7823" y="1642"/>
                    </a:cubicBezTo>
                    <a:cubicBezTo>
                      <a:pt x="8363" y="1642"/>
                      <a:pt x="8907" y="1621"/>
                      <a:pt x="9454" y="1581"/>
                    </a:cubicBezTo>
                    <a:cubicBezTo>
                      <a:pt x="9681" y="1581"/>
                      <a:pt x="9670" y="1210"/>
                      <a:pt x="9469" y="1210"/>
                    </a:cubicBezTo>
                    <a:cubicBezTo>
                      <a:pt x="9455" y="1210"/>
                      <a:pt x="9440" y="1212"/>
                      <a:pt x="9424" y="1216"/>
                    </a:cubicBezTo>
                    <a:cubicBezTo>
                      <a:pt x="8656" y="1334"/>
                      <a:pt x="7879" y="1390"/>
                      <a:pt x="7101" y="1390"/>
                    </a:cubicBezTo>
                    <a:cubicBezTo>
                      <a:pt x="4674" y="1390"/>
                      <a:pt x="2233" y="852"/>
                      <a:pt x="1" y="0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043" name="Google Shape;3043;p21"/>
              <p:cNvSpPr/>
              <p:nvPr/>
            </p:nvSpPr>
            <p:spPr>
              <a:xfrm rot="1256762">
                <a:off x="1027460" y="2754654"/>
                <a:ext cx="117093" cy="144360"/>
              </a:xfrm>
              <a:custGeom>
                <a:rect b="b" l="l" r="r" t="t"/>
                <a:pathLst>
                  <a:path extrusionOk="0" h="4156" w="3371">
                    <a:moveTo>
                      <a:pt x="3261" y="0"/>
                    </a:moveTo>
                    <a:cubicBezTo>
                      <a:pt x="3243" y="0"/>
                      <a:pt x="3227" y="8"/>
                      <a:pt x="3219" y="25"/>
                    </a:cubicBezTo>
                    <a:cubicBezTo>
                      <a:pt x="3006" y="390"/>
                      <a:pt x="2854" y="754"/>
                      <a:pt x="2641" y="1150"/>
                    </a:cubicBezTo>
                    <a:cubicBezTo>
                      <a:pt x="2429" y="1514"/>
                      <a:pt x="2155" y="1909"/>
                      <a:pt x="1882" y="2244"/>
                    </a:cubicBezTo>
                    <a:cubicBezTo>
                      <a:pt x="1334" y="2973"/>
                      <a:pt x="727" y="3612"/>
                      <a:pt x="27" y="4128"/>
                    </a:cubicBezTo>
                    <a:cubicBezTo>
                      <a:pt x="787" y="3642"/>
                      <a:pt x="1486" y="3064"/>
                      <a:pt x="2034" y="2396"/>
                    </a:cubicBezTo>
                    <a:cubicBezTo>
                      <a:pt x="2337" y="2061"/>
                      <a:pt x="2611" y="1666"/>
                      <a:pt x="2854" y="1301"/>
                    </a:cubicBezTo>
                    <a:cubicBezTo>
                      <a:pt x="3067" y="937"/>
                      <a:pt x="3310" y="542"/>
                      <a:pt x="3371" y="116"/>
                    </a:cubicBezTo>
                    <a:cubicBezTo>
                      <a:pt x="3371" y="50"/>
                      <a:pt x="3308" y="0"/>
                      <a:pt x="3261" y="0"/>
                    </a:cubicBezTo>
                    <a:close/>
                    <a:moveTo>
                      <a:pt x="27" y="4128"/>
                    </a:moveTo>
                    <a:cubicBezTo>
                      <a:pt x="7" y="4128"/>
                      <a:pt x="0" y="4155"/>
                      <a:pt x="7" y="4155"/>
                    </a:cubicBezTo>
                    <a:cubicBezTo>
                      <a:pt x="11" y="4155"/>
                      <a:pt x="17" y="4149"/>
                      <a:pt x="27" y="4128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044" name="Google Shape;3044;p21"/>
              <p:cNvSpPr/>
              <p:nvPr/>
            </p:nvSpPr>
            <p:spPr>
              <a:xfrm rot="1256762">
                <a:off x="984110" y="2703707"/>
                <a:ext cx="50748" cy="234846"/>
              </a:xfrm>
              <a:custGeom>
                <a:rect b="b" l="l" r="r" t="t"/>
                <a:pathLst>
                  <a:path extrusionOk="0" h="6761" w="1461">
                    <a:moveTo>
                      <a:pt x="1307" y="1"/>
                    </a:moveTo>
                    <a:cubicBezTo>
                      <a:pt x="1271" y="1"/>
                      <a:pt x="1236" y="14"/>
                      <a:pt x="1216" y="43"/>
                    </a:cubicBezTo>
                    <a:cubicBezTo>
                      <a:pt x="578" y="925"/>
                      <a:pt x="304" y="2171"/>
                      <a:pt x="183" y="3235"/>
                    </a:cubicBezTo>
                    <a:cubicBezTo>
                      <a:pt x="1" y="4390"/>
                      <a:pt x="61" y="5575"/>
                      <a:pt x="61" y="6761"/>
                    </a:cubicBezTo>
                    <a:cubicBezTo>
                      <a:pt x="183" y="5636"/>
                      <a:pt x="213" y="4542"/>
                      <a:pt x="365" y="3448"/>
                    </a:cubicBezTo>
                    <a:cubicBezTo>
                      <a:pt x="456" y="2870"/>
                      <a:pt x="517" y="2353"/>
                      <a:pt x="730" y="1806"/>
                    </a:cubicBezTo>
                    <a:cubicBezTo>
                      <a:pt x="912" y="1229"/>
                      <a:pt x="1186" y="712"/>
                      <a:pt x="1399" y="165"/>
                    </a:cubicBezTo>
                    <a:cubicBezTo>
                      <a:pt x="1461" y="62"/>
                      <a:pt x="1382" y="1"/>
                      <a:pt x="1307" y="1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045" name="Google Shape;3045;p21"/>
              <p:cNvSpPr/>
              <p:nvPr/>
            </p:nvSpPr>
            <p:spPr>
              <a:xfrm rot="1256762">
                <a:off x="887474" y="2750857"/>
                <a:ext cx="111049" cy="145646"/>
              </a:xfrm>
              <a:custGeom>
                <a:rect b="b" l="l" r="r" t="t"/>
                <a:pathLst>
                  <a:path extrusionOk="0" h="4193" w="3197">
                    <a:moveTo>
                      <a:pt x="2979" y="1"/>
                    </a:moveTo>
                    <a:cubicBezTo>
                      <a:pt x="2954" y="1"/>
                      <a:pt x="2932" y="9"/>
                      <a:pt x="2919" y="29"/>
                    </a:cubicBezTo>
                    <a:cubicBezTo>
                      <a:pt x="2585" y="302"/>
                      <a:pt x="2281" y="697"/>
                      <a:pt x="2007" y="1001"/>
                    </a:cubicBezTo>
                    <a:cubicBezTo>
                      <a:pt x="1734" y="1305"/>
                      <a:pt x="1430" y="1640"/>
                      <a:pt x="1156" y="1944"/>
                    </a:cubicBezTo>
                    <a:cubicBezTo>
                      <a:pt x="670" y="2612"/>
                      <a:pt x="244" y="3342"/>
                      <a:pt x="1" y="4193"/>
                    </a:cubicBezTo>
                    <a:cubicBezTo>
                      <a:pt x="396" y="3433"/>
                      <a:pt x="913" y="2734"/>
                      <a:pt x="1430" y="2065"/>
                    </a:cubicBezTo>
                    <a:lnTo>
                      <a:pt x="2220" y="1153"/>
                    </a:lnTo>
                    <a:cubicBezTo>
                      <a:pt x="2524" y="849"/>
                      <a:pt x="2828" y="545"/>
                      <a:pt x="3101" y="181"/>
                    </a:cubicBezTo>
                    <a:cubicBezTo>
                      <a:pt x="3197" y="109"/>
                      <a:pt x="3068" y="1"/>
                      <a:pt x="2979" y="1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046" name="Google Shape;3046;p21"/>
              <p:cNvSpPr/>
              <p:nvPr/>
            </p:nvSpPr>
            <p:spPr>
              <a:xfrm rot="1256762">
                <a:off x="836636" y="2806934"/>
                <a:ext cx="86977" cy="34805"/>
              </a:xfrm>
              <a:custGeom>
                <a:rect b="b" l="l" r="r" t="t"/>
                <a:pathLst>
                  <a:path extrusionOk="0" h="1002" w="2504">
                    <a:moveTo>
                      <a:pt x="2386" y="0"/>
                    </a:moveTo>
                    <a:cubicBezTo>
                      <a:pt x="2370" y="0"/>
                      <a:pt x="2354" y="9"/>
                      <a:pt x="2341" y="29"/>
                    </a:cubicBezTo>
                    <a:cubicBezTo>
                      <a:pt x="2128" y="150"/>
                      <a:pt x="1976" y="241"/>
                      <a:pt x="1794" y="363"/>
                    </a:cubicBezTo>
                    <a:cubicBezTo>
                      <a:pt x="1611" y="485"/>
                      <a:pt x="1429" y="545"/>
                      <a:pt x="1247" y="636"/>
                    </a:cubicBezTo>
                    <a:cubicBezTo>
                      <a:pt x="851" y="758"/>
                      <a:pt x="426" y="910"/>
                      <a:pt x="0" y="1001"/>
                    </a:cubicBezTo>
                    <a:cubicBezTo>
                      <a:pt x="456" y="940"/>
                      <a:pt x="882" y="849"/>
                      <a:pt x="1307" y="758"/>
                    </a:cubicBezTo>
                    <a:cubicBezTo>
                      <a:pt x="1490" y="667"/>
                      <a:pt x="1672" y="636"/>
                      <a:pt x="1885" y="515"/>
                    </a:cubicBezTo>
                    <a:cubicBezTo>
                      <a:pt x="2067" y="454"/>
                      <a:pt x="2280" y="333"/>
                      <a:pt x="2432" y="181"/>
                    </a:cubicBezTo>
                    <a:cubicBezTo>
                      <a:pt x="2503" y="109"/>
                      <a:pt x="2444" y="0"/>
                      <a:pt x="2386" y="0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047" name="Google Shape;3047;p21"/>
              <p:cNvSpPr/>
              <p:nvPr/>
            </p:nvSpPr>
            <p:spPr>
              <a:xfrm rot="1256762">
                <a:off x="1079895" y="2509950"/>
                <a:ext cx="348153" cy="258779"/>
              </a:xfrm>
              <a:custGeom>
                <a:rect b="b" l="l" r="r" t="t"/>
                <a:pathLst>
                  <a:path extrusionOk="0" h="7450" w="10023">
                    <a:moveTo>
                      <a:pt x="9813" y="1"/>
                    </a:moveTo>
                    <a:cubicBezTo>
                      <a:pt x="9805" y="1"/>
                      <a:pt x="9797" y="1"/>
                      <a:pt x="9788" y="3"/>
                    </a:cubicBezTo>
                    <a:cubicBezTo>
                      <a:pt x="7752" y="459"/>
                      <a:pt x="5776" y="1523"/>
                      <a:pt x="4165" y="2769"/>
                    </a:cubicBezTo>
                    <a:cubicBezTo>
                      <a:pt x="3284" y="3437"/>
                      <a:pt x="2493" y="4106"/>
                      <a:pt x="1764" y="4896"/>
                    </a:cubicBezTo>
                    <a:cubicBezTo>
                      <a:pt x="1004" y="5717"/>
                      <a:pt x="457" y="6538"/>
                      <a:pt x="1" y="7450"/>
                    </a:cubicBezTo>
                    <a:cubicBezTo>
                      <a:pt x="518" y="6629"/>
                      <a:pt x="1217" y="5808"/>
                      <a:pt x="1916" y="5140"/>
                    </a:cubicBezTo>
                    <a:cubicBezTo>
                      <a:pt x="2676" y="4380"/>
                      <a:pt x="3496" y="3650"/>
                      <a:pt x="4408" y="3012"/>
                    </a:cubicBezTo>
                    <a:cubicBezTo>
                      <a:pt x="6080" y="1827"/>
                      <a:pt x="7873" y="915"/>
                      <a:pt x="9849" y="307"/>
                    </a:cubicBezTo>
                    <a:cubicBezTo>
                      <a:pt x="10023" y="278"/>
                      <a:pt x="9976" y="1"/>
                      <a:pt x="9813" y="1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048" name="Google Shape;3048;p21"/>
              <p:cNvSpPr/>
              <p:nvPr/>
            </p:nvSpPr>
            <p:spPr>
              <a:xfrm rot="1256762">
                <a:off x="1152651" y="2589937"/>
                <a:ext cx="58877" cy="173990"/>
              </a:xfrm>
              <a:custGeom>
                <a:rect b="b" l="l" r="r" t="t"/>
                <a:pathLst>
                  <a:path extrusionOk="0" h="5009" w="1695">
                    <a:moveTo>
                      <a:pt x="1513" y="0"/>
                    </a:moveTo>
                    <a:cubicBezTo>
                      <a:pt x="1482" y="0"/>
                      <a:pt x="1452" y="8"/>
                      <a:pt x="1429" y="23"/>
                    </a:cubicBezTo>
                    <a:cubicBezTo>
                      <a:pt x="1277" y="206"/>
                      <a:pt x="1155" y="449"/>
                      <a:pt x="1064" y="631"/>
                    </a:cubicBezTo>
                    <a:cubicBezTo>
                      <a:pt x="943" y="814"/>
                      <a:pt x="821" y="1026"/>
                      <a:pt x="699" y="1239"/>
                    </a:cubicBezTo>
                    <a:cubicBezTo>
                      <a:pt x="517" y="1574"/>
                      <a:pt x="365" y="1969"/>
                      <a:pt x="243" y="2394"/>
                    </a:cubicBezTo>
                    <a:cubicBezTo>
                      <a:pt x="0" y="3215"/>
                      <a:pt x="61" y="4127"/>
                      <a:pt x="213" y="5008"/>
                    </a:cubicBezTo>
                    <a:cubicBezTo>
                      <a:pt x="152" y="4127"/>
                      <a:pt x="213" y="3245"/>
                      <a:pt x="487" y="2425"/>
                    </a:cubicBezTo>
                    <a:cubicBezTo>
                      <a:pt x="608" y="2029"/>
                      <a:pt x="791" y="1695"/>
                      <a:pt x="973" y="1391"/>
                    </a:cubicBezTo>
                    <a:cubicBezTo>
                      <a:pt x="1216" y="1026"/>
                      <a:pt x="1520" y="631"/>
                      <a:pt x="1672" y="175"/>
                    </a:cubicBezTo>
                    <a:cubicBezTo>
                      <a:pt x="1695" y="63"/>
                      <a:pt x="1600" y="0"/>
                      <a:pt x="1513" y="0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049" name="Google Shape;3049;p21"/>
              <p:cNvSpPr/>
              <p:nvPr/>
            </p:nvSpPr>
            <p:spPr>
              <a:xfrm rot="1256762">
                <a:off x="1022299" y="2622178"/>
                <a:ext cx="113411" cy="32686"/>
              </a:xfrm>
              <a:custGeom>
                <a:rect b="b" l="l" r="r" t="t"/>
                <a:pathLst>
                  <a:path extrusionOk="0" h="941" w="3265">
                    <a:moveTo>
                      <a:pt x="3104" y="0"/>
                    </a:moveTo>
                    <a:cubicBezTo>
                      <a:pt x="3082" y="0"/>
                      <a:pt x="3060" y="9"/>
                      <a:pt x="3040" y="28"/>
                    </a:cubicBezTo>
                    <a:cubicBezTo>
                      <a:pt x="2797" y="119"/>
                      <a:pt x="2585" y="271"/>
                      <a:pt x="2311" y="393"/>
                    </a:cubicBezTo>
                    <a:cubicBezTo>
                      <a:pt x="2068" y="515"/>
                      <a:pt x="1825" y="575"/>
                      <a:pt x="1551" y="636"/>
                    </a:cubicBezTo>
                    <a:cubicBezTo>
                      <a:pt x="1065" y="788"/>
                      <a:pt x="518" y="849"/>
                      <a:pt x="1" y="940"/>
                    </a:cubicBezTo>
                    <a:cubicBezTo>
                      <a:pt x="548" y="879"/>
                      <a:pt x="1095" y="849"/>
                      <a:pt x="1673" y="788"/>
                    </a:cubicBezTo>
                    <a:cubicBezTo>
                      <a:pt x="1916" y="727"/>
                      <a:pt x="2189" y="667"/>
                      <a:pt x="2463" y="575"/>
                    </a:cubicBezTo>
                    <a:cubicBezTo>
                      <a:pt x="2736" y="515"/>
                      <a:pt x="2980" y="393"/>
                      <a:pt x="3192" y="211"/>
                    </a:cubicBezTo>
                    <a:cubicBezTo>
                      <a:pt x="3264" y="115"/>
                      <a:pt x="3185" y="0"/>
                      <a:pt x="3104" y="0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050" name="Google Shape;3050;p21"/>
              <p:cNvSpPr/>
              <p:nvPr/>
            </p:nvSpPr>
            <p:spPr>
              <a:xfrm rot="1833427">
                <a:off x="1055933" y="2555893"/>
                <a:ext cx="183826" cy="23551"/>
              </a:xfrm>
              <a:custGeom>
                <a:rect b="b" l="l" r="r" t="t"/>
                <a:pathLst>
                  <a:path extrusionOk="0" h="678" w="5292">
                    <a:moveTo>
                      <a:pt x="27" y="1"/>
                    </a:moveTo>
                    <a:cubicBezTo>
                      <a:pt x="14" y="1"/>
                      <a:pt x="0" y="14"/>
                      <a:pt x="41" y="14"/>
                    </a:cubicBezTo>
                    <a:cubicBezTo>
                      <a:pt x="41" y="4"/>
                      <a:pt x="34" y="1"/>
                      <a:pt x="27" y="1"/>
                    </a:cubicBezTo>
                    <a:close/>
                    <a:moveTo>
                      <a:pt x="41" y="14"/>
                    </a:moveTo>
                    <a:lnTo>
                      <a:pt x="41" y="14"/>
                    </a:lnTo>
                    <a:cubicBezTo>
                      <a:pt x="892" y="197"/>
                      <a:pt x="1743" y="470"/>
                      <a:pt x="2655" y="592"/>
                    </a:cubicBezTo>
                    <a:cubicBezTo>
                      <a:pt x="2956" y="635"/>
                      <a:pt x="3272" y="678"/>
                      <a:pt x="3571" y="678"/>
                    </a:cubicBezTo>
                    <a:cubicBezTo>
                      <a:pt x="3695" y="678"/>
                      <a:pt x="3816" y="671"/>
                      <a:pt x="3931" y="653"/>
                    </a:cubicBezTo>
                    <a:cubicBezTo>
                      <a:pt x="4327" y="622"/>
                      <a:pt x="4813" y="592"/>
                      <a:pt x="5147" y="410"/>
                    </a:cubicBezTo>
                    <a:cubicBezTo>
                      <a:pt x="5291" y="323"/>
                      <a:pt x="5217" y="73"/>
                      <a:pt x="5079" y="73"/>
                    </a:cubicBezTo>
                    <a:cubicBezTo>
                      <a:pt x="5072" y="73"/>
                      <a:pt x="5064" y="74"/>
                      <a:pt x="5056" y="75"/>
                    </a:cubicBezTo>
                    <a:cubicBezTo>
                      <a:pt x="4661" y="197"/>
                      <a:pt x="4296" y="318"/>
                      <a:pt x="3901" y="318"/>
                    </a:cubicBezTo>
                    <a:cubicBezTo>
                      <a:pt x="3688" y="334"/>
                      <a:pt x="3468" y="341"/>
                      <a:pt x="3244" y="341"/>
                    </a:cubicBezTo>
                    <a:cubicBezTo>
                      <a:pt x="3019" y="341"/>
                      <a:pt x="2792" y="334"/>
                      <a:pt x="2564" y="318"/>
                    </a:cubicBezTo>
                    <a:cubicBezTo>
                      <a:pt x="1712" y="288"/>
                      <a:pt x="861" y="136"/>
                      <a:pt x="41" y="14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051" name="Google Shape;3051;p21"/>
              <p:cNvSpPr/>
              <p:nvPr/>
            </p:nvSpPr>
            <p:spPr>
              <a:xfrm rot="1256762">
                <a:off x="914182" y="2691885"/>
                <a:ext cx="144673" cy="64052"/>
              </a:xfrm>
              <a:custGeom>
                <a:rect b="b" l="l" r="r" t="t"/>
                <a:pathLst>
                  <a:path extrusionOk="0" h="1844" w="4165">
                    <a:moveTo>
                      <a:pt x="3816" y="1"/>
                    </a:moveTo>
                    <a:cubicBezTo>
                      <a:pt x="3538" y="1"/>
                      <a:pt x="3240" y="77"/>
                      <a:pt x="2979" y="172"/>
                    </a:cubicBezTo>
                    <a:cubicBezTo>
                      <a:pt x="2584" y="294"/>
                      <a:pt x="2219" y="446"/>
                      <a:pt x="1855" y="597"/>
                    </a:cubicBezTo>
                    <a:cubicBezTo>
                      <a:pt x="1186" y="871"/>
                      <a:pt x="578" y="1327"/>
                      <a:pt x="1" y="1844"/>
                    </a:cubicBezTo>
                    <a:cubicBezTo>
                      <a:pt x="578" y="1357"/>
                      <a:pt x="1277" y="1023"/>
                      <a:pt x="1946" y="749"/>
                    </a:cubicBezTo>
                    <a:cubicBezTo>
                      <a:pt x="2280" y="597"/>
                      <a:pt x="2645" y="537"/>
                      <a:pt x="2979" y="446"/>
                    </a:cubicBezTo>
                    <a:cubicBezTo>
                      <a:pt x="3314" y="385"/>
                      <a:pt x="3709" y="324"/>
                      <a:pt x="4043" y="263"/>
                    </a:cubicBezTo>
                    <a:cubicBezTo>
                      <a:pt x="4165" y="202"/>
                      <a:pt x="4165" y="20"/>
                      <a:pt x="4043" y="20"/>
                    </a:cubicBezTo>
                    <a:cubicBezTo>
                      <a:pt x="3970" y="7"/>
                      <a:pt x="3894" y="1"/>
                      <a:pt x="3816" y="1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052" name="Google Shape;3052;p21"/>
              <p:cNvSpPr/>
              <p:nvPr/>
            </p:nvSpPr>
            <p:spPr>
              <a:xfrm rot="1256762">
                <a:off x="760909" y="2543836"/>
                <a:ext cx="171211" cy="196255"/>
              </a:xfrm>
              <a:custGeom>
                <a:rect b="b" l="l" r="r" t="t"/>
                <a:pathLst>
                  <a:path extrusionOk="0" h="5650" w="4929">
                    <a:moveTo>
                      <a:pt x="14" y="1"/>
                    </a:moveTo>
                    <a:cubicBezTo>
                      <a:pt x="8" y="1"/>
                      <a:pt x="1" y="14"/>
                      <a:pt x="21" y="14"/>
                    </a:cubicBezTo>
                    <a:cubicBezTo>
                      <a:pt x="21" y="4"/>
                      <a:pt x="18" y="1"/>
                      <a:pt x="14" y="1"/>
                    </a:cubicBezTo>
                    <a:close/>
                    <a:moveTo>
                      <a:pt x="21" y="14"/>
                    </a:moveTo>
                    <a:cubicBezTo>
                      <a:pt x="568" y="1139"/>
                      <a:pt x="1176" y="2203"/>
                      <a:pt x="1966" y="3206"/>
                    </a:cubicBezTo>
                    <a:cubicBezTo>
                      <a:pt x="2362" y="3662"/>
                      <a:pt x="2757" y="4087"/>
                      <a:pt x="3182" y="4452"/>
                    </a:cubicBezTo>
                    <a:cubicBezTo>
                      <a:pt x="3638" y="4878"/>
                      <a:pt x="4094" y="5303"/>
                      <a:pt x="4641" y="5638"/>
                    </a:cubicBezTo>
                    <a:cubicBezTo>
                      <a:pt x="4662" y="5646"/>
                      <a:pt x="4683" y="5650"/>
                      <a:pt x="4703" y="5650"/>
                    </a:cubicBezTo>
                    <a:cubicBezTo>
                      <a:pt x="4830" y="5650"/>
                      <a:pt x="4929" y="5499"/>
                      <a:pt x="4824" y="5394"/>
                    </a:cubicBezTo>
                    <a:cubicBezTo>
                      <a:pt x="4398" y="4999"/>
                      <a:pt x="3912" y="4604"/>
                      <a:pt x="3456" y="4239"/>
                    </a:cubicBezTo>
                    <a:cubicBezTo>
                      <a:pt x="3030" y="3844"/>
                      <a:pt x="2605" y="3419"/>
                      <a:pt x="2240" y="3054"/>
                    </a:cubicBezTo>
                    <a:cubicBezTo>
                      <a:pt x="1359" y="2112"/>
                      <a:pt x="629" y="1078"/>
                      <a:pt x="21" y="14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  <p:grpSp>
          <p:nvGrpSpPr>
            <p:cNvPr id="3053" name="Google Shape;3053;p21"/>
            <p:cNvGrpSpPr/>
            <p:nvPr/>
          </p:nvGrpSpPr>
          <p:grpSpPr>
            <a:xfrm>
              <a:off x="281124" y="1259384"/>
              <a:ext cx="807628" cy="493336"/>
              <a:chOff x="281124" y="1259384"/>
              <a:chExt cx="807628" cy="493336"/>
            </a:xfrm>
          </p:grpSpPr>
          <p:sp>
            <p:nvSpPr>
              <p:cNvPr id="3054" name="Google Shape;3054;p21"/>
              <p:cNvSpPr/>
              <p:nvPr/>
            </p:nvSpPr>
            <p:spPr>
              <a:xfrm rot="-1069417">
                <a:off x="377630" y="1360381"/>
                <a:ext cx="599495" cy="307982"/>
              </a:xfrm>
              <a:custGeom>
                <a:rect b="b" l="l" r="r" t="t"/>
                <a:pathLst>
                  <a:path extrusionOk="0" h="16626" w="32363">
                    <a:moveTo>
                      <a:pt x="32095" y="0"/>
                    </a:moveTo>
                    <a:cubicBezTo>
                      <a:pt x="32079" y="0"/>
                      <a:pt x="32063" y="2"/>
                      <a:pt x="32045" y="6"/>
                    </a:cubicBezTo>
                    <a:cubicBezTo>
                      <a:pt x="29523" y="371"/>
                      <a:pt x="26969" y="645"/>
                      <a:pt x="24507" y="1161"/>
                    </a:cubicBezTo>
                    <a:cubicBezTo>
                      <a:pt x="21893" y="1709"/>
                      <a:pt x="19522" y="2681"/>
                      <a:pt x="17091" y="3836"/>
                    </a:cubicBezTo>
                    <a:cubicBezTo>
                      <a:pt x="12835" y="5842"/>
                      <a:pt x="8550" y="7818"/>
                      <a:pt x="4902" y="10888"/>
                    </a:cubicBezTo>
                    <a:cubicBezTo>
                      <a:pt x="3017" y="12560"/>
                      <a:pt x="1285" y="14444"/>
                      <a:pt x="39" y="16602"/>
                    </a:cubicBezTo>
                    <a:cubicBezTo>
                      <a:pt x="2592" y="12833"/>
                      <a:pt x="6513" y="10067"/>
                      <a:pt x="10404" y="7848"/>
                    </a:cubicBezTo>
                    <a:cubicBezTo>
                      <a:pt x="12440" y="6724"/>
                      <a:pt x="14507" y="5812"/>
                      <a:pt x="16604" y="4809"/>
                    </a:cubicBezTo>
                    <a:cubicBezTo>
                      <a:pt x="18945" y="3684"/>
                      <a:pt x="21316" y="2529"/>
                      <a:pt x="23869" y="1891"/>
                    </a:cubicBezTo>
                    <a:cubicBezTo>
                      <a:pt x="26605" y="1222"/>
                      <a:pt x="29401" y="918"/>
                      <a:pt x="32137" y="371"/>
                    </a:cubicBezTo>
                    <a:cubicBezTo>
                      <a:pt x="32362" y="343"/>
                      <a:pt x="32300" y="0"/>
                      <a:pt x="32095" y="0"/>
                    </a:cubicBezTo>
                    <a:close/>
                    <a:moveTo>
                      <a:pt x="39" y="16602"/>
                    </a:moveTo>
                    <a:cubicBezTo>
                      <a:pt x="8" y="16618"/>
                      <a:pt x="1" y="16625"/>
                      <a:pt x="5" y="16625"/>
                    </a:cubicBezTo>
                    <a:cubicBezTo>
                      <a:pt x="8" y="16625"/>
                      <a:pt x="24" y="16618"/>
                      <a:pt x="39" y="16602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055" name="Google Shape;3055;p21"/>
              <p:cNvSpPr/>
              <p:nvPr/>
            </p:nvSpPr>
            <p:spPr>
              <a:xfrm>
                <a:off x="311763" y="1299067"/>
                <a:ext cx="441002" cy="440669"/>
              </a:xfrm>
              <a:custGeom>
                <a:rect b="b" l="l" r="r" t="t"/>
                <a:pathLst>
                  <a:path extrusionOk="0" h="23791" w="23809">
                    <a:moveTo>
                      <a:pt x="23362" y="0"/>
                    </a:moveTo>
                    <a:cubicBezTo>
                      <a:pt x="23352" y="0"/>
                      <a:pt x="23342" y="1"/>
                      <a:pt x="23332" y="2"/>
                    </a:cubicBezTo>
                    <a:cubicBezTo>
                      <a:pt x="18590" y="762"/>
                      <a:pt x="14152" y="2646"/>
                      <a:pt x="10323" y="5442"/>
                    </a:cubicBezTo>
                    <a:cubicBezTo>
                      <a:pt x="6614" y="8178"/>
                      <a:pt x="3514" y="11826"/>
                      <a:pt x="1721" y="16081"/>
                    </a:cubicBezTo>
                    <a:cubicBezTo>
                      <a:pt x="718" y="18513"/>
                      <a:pt x="170" y="21096"/>
                      <a:pt x="18" y="23741"/>
                    </a:cubicBezTo>
                    <a:cubicBezTo>
                      <a:pt x="1" y="23776"/>
                      <a:pt x="25" y="23791"/>
                      <a:pt x="47" y="23791"/>
                    </a:cubicBezTo>
                    <a:cubicBezTo>
                      <a:pt x="64" y="23791"/>
                      <a:pt x="79" y="23784"/>
                      <a:pt x="79" y="23771"/>
                    </a:cubicBezTo>
                    <a:cubicBezTo>
                      <a:pt x="414" y="19181"/>
                      <a:pt x="2420" y="14804"/>
                      <a:pt x="5338" y="11248"/>
                    </a:cubicBezTo>
                    <a:cubicBezTo>
                      <a:pt x="8225" y="7722"/>
                      <a:pt x="11994" y="4987"/>
                      <a:pt x="16098" y="3041"/>
                    </a:cubicBezTo>
                    <a:cubicBezTo>
                      <a:pt x="18469" y="1947"/>
                      <a:pt x="20931" y="1126"/>
                      <a:pt x="23484" y="549"/>
                    </a:cubicBezTo>
                    <a:cubicBezTo>
                      <a:pt x="23808" y="460"/>
                      <a:pt x="23675" y="0"/>
                      <a:pt x="23362" y="0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056" name="Google Shape;3056;p21"/>
              <p:cNvSpPr/>
              <p:nvPr/>
            </p:nvSpPr>
            <p:spPr>
              <a:xfrm>
                <a:off x="460730" y="1414341"/>
                <a:ext cx="59698" cy="296897"/>
              </a:xfrm>
              <a:custGeom>
                <a:rect b="b" l="l" r="r" t="t"/>
                <a:pathLst>
                  <a:path extrusionOk="0" h="16029" w="3223">
                    <a:moveTo>
                      <a:pt x="1954" y="1"/>
                    </a:moveTo>
                    <a:cubicBezTo>
                      <a:pt x="1867" y="1"/>
                      <a:pt x="1784" y="89"/>
                      <a:pt x="1825" y="192"/>
                    </a:cubicBezTo>
                    <a:cubicBezTo>
                      <a:pt x="2250" y="1499"/>
                      <a:pt x="2676" y="2776"/>
                      <a:pt x="2828" y="4174"/>
                    </a:cubicBezTo>
                    <a:cubicBezTo>
                      <a:pt x="2980" y="5542"/>
                      <a:pt x="2980" y="6910"/>
                      <a:pt x="2858" y="8277"/>
                    </a:cubicBezTo>
                    <a:cubicBezTo>
                      <a:pt x="2554" y="10983"/>
                      <a:pt x="1551" y="13749"/>
                      <a:pt x="1" y="16028"/>
                    </a:cubicBezTo>
                    <a:cubicBezTo>
                      <a:pt x="1703" y="13749"/>
                      <a:pt x="2615" y="11013"/>
                      <a:pt x="3010" y="8186"/>
                    </a:cubicBezTo>
                    <a:cubicBezTo>
                      <a:pt x="3192" y="6818"/>
                      <a:pt x="3223" y="5420"/>
                      <a:pt x="3071" y="4022"/>
                    </a:cubicBezTo>
                    <a:cubicBezTo>
                      <a:pt x="2919" y="2715"/>
                      <a:pt x="2676" y="1286"/>
                      <a:pt x="2068" y="71"/>
                    </a:cubicBezTo>
                    <a:cubicBezTo>
                      <a:pt x="2038" y="21"/>
                      <a:pt x="1996" y="1"/>
                      <a:pt x="1954" y="1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057" name="Google Shape;3057;p21"/>
              <p:cNvSpPr/>
              <p:nvPr/>
            </p:nvSpPr>
            <p:spPr>
              <a:xfrm>
                <a:off x="389803" y="1475487"/>
                <a:ext cx="36952" cy="267835"/>
              </a:xfrm>
              <a:custGeom>
                <a:rect b="b" l="l" r="r" t="t"/>
                <a:pathLst>
                  <a:path extrusionOk="0" h="14460" w="1995">
                    <a:moveTo>
                      <a:pt x="1858" y="1"/>
                    </a:moveTo>
                    <a:cubicBezTo>
                      <a:pt x="1814" y="1"/>
                      <a:pt x="1767" y="18"/>
                      <a:pt x="1733" y="52"/>
                    </a:cubicBezTo>
                    <a:cubicBezTo>
                      <a:pt x="0" y="4703"/>
                      <a:pt x="1520" y="9688"/>
                      <a:pt x="882" y="14460"/>
                    </a:cubicBezTo>
                    <a:cubicBezTo>
                      <a:pt x="1641" y="9718"/>
                      <a:pt x="426" y="4824"/>
                      <a:pt x="1976" y="143"/>
                    </a:cubicBezTo>
                    <a:cubicBezTo>
                      <a:pt x="1995" y="48"/>
                      <a:pt x="1931" y="1"/>
                      <a:pt x="1858" y="1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058" name="Google Shape;3058;p21"/>
              <p:cNvSpPr/>
              <p:nvPr/>
            </p:nvSpPr>
            <p:spPr>
              <a:xfrm>
                <a:off x="666779" y="1324261"/>
                <a:ext cx="35867" cy="149106"/>
              </a:xfrm>
              <a:custGeom>
                <a:rect b="b" l="l" r="r" t="t"/>
                <a:pathLst>
                  <a:path extrusionOk="0" h="6427" w="1546">
                    <a:moveTo>
                      <a:pt x="182" y="0"/>
                    </a:moveTo>
                    <a:cubicBezTo>
                      <a:pt x="97" y="0"/>
                      <a:pt x="0" y="86"/>
                      <a:pt x="86" y="172"/>
                    </a:cubicBezTo>
                    <a:cubicBezTo>
                      <a:pt x="1333" y="2026"/>
                      <a:pt x="1029" y="4276"/>
                      <a:pt x="1424" y="6403"/>
                    </a:cubicBezTo>
                    <a:cubicBezTo>
                      <a:pt x="1424" y="6419"/>
                      <a:pt x="1431" y="6426"/>
                      <a:pt x="1439" y="6426"/>
                    </a:cubicBezTo>
                    <a:cubicBezTo>
                      <a:pt x="1447" y="6426"/>
                      <a:pt x="1454" y="6419"/>
                      <a:pt x="1454" y="6403"/>
                    </a:cubicBezTo>
                    <a:cubicBezTo>
                      <a:pt x="1150" y="4276"/>
                      <a:pt x="1545" y="1996"/>
                      <a:pt x="269" y="51"/>
                    </a:cubicBezTo>
                    <a:cubicBezTo>
                      <a:pt x="251" y="15"/>
                      <a:pt x="217" y="0"/>
                      <a:pt x="182" y="0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059" name="Google Shape;3059;p21"/>
              <p:cNvSpPr/>
              <p:nvPr/>
            </p:nvSpPr>
            <p:spPr>
              <a:xfrm>
                <a:off x="432413" y="1439623"/>
                <a:ext cx="35658" cy="91315"/>
              </a:xfrm>
              <a:custGeom>
                <a:rect b="b" l="l" r="r" t="t"/>
                <a:pathLst>
                  <a:path extrusionOk="0" h="3936" w="1537">
                    <a:moveTo>
                      <a:pt x="1365" y="1"/>
                    </a:moveTo>
                    <a:cubicBezTo>
                      <a:pt x="1346" y="1"/>
                      <a:pt x="1327" y="5"/>
                      <a:pt x="1308" y="15"/>
                    </a:cubicBezTo>
                    <a:cubicBezTo>
                      <a:pt x="821" y="532"/>
                      <a:pt x="487" y="1140"/>
                      <a:pt x="274" y="1808"/>
                    </a:cubicBezTo>
                    <a:cubicBezTo>
                      <a:pt x="153" y="2507"/>
                      <a:pt x="92" y="3237"/>
                      <a:pt x="1" y="3936"/>
                    </a:cubicBezTo>
                    <a:cubicBezTo>
                      <a:pt x="183" y="3298"/>
                      <a:pt x="305" y="2629"/>
                      <a:pt x="487" y="1960"/>
                    </a:cubicBezTo>
                    <a:cubicBezTo>
                      <a:pt x="669" y="1291"/>
                      <a:pt x="1004" y="714"/>
                      <a:pt x="1460" y="197"/>
                    </a:cubicBezTo>
                    <a:cubicBezTo>
                      <a:pt x="1536" y="121"/>
                      <a:pt x="1463" y="1"/>
                      <a:pt x="1365" y="1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060" name="Google Shape;3060;p21"/>
              <p:cNvSpPr/>
              <p:nvPr/>
            </p:nvSpPr>
            <p:spPr>
              <a:xfrm>
                <a:off x="358242" y="1554345"/>
                <a:ext cx="23293" cy="127693"/>
              </a:xfrm>
              <a:custGeom>
                <a:rect b="b" l="l" r="r" t="t"/>
                <a:pathLst>
                  <a:path extrusionOk="0" h="5504" w="1004">
                    <a:moveTo>
                      <a:pt x="220" y="1"/>
                    </a:moveTo>
                    <a:cubicBezTo>
                      <a:pt x="132" y="1"/>
                      <a:pt x="44" y="77"/>
                      <a:pt x="62" y="184"/>
                    </a:cubicBezTo>
                    <a:cubicBezTo>
                      <a:pt x="670" y="1887"/>
                      <a:pt x="366" y="3771"/>
                      <a:pt x="1" y="5504"/>
                    </a:cubicBezTo>
                    <a:cubicBezTo>
                      <a:pt x="548" y="3771"/>
                      <a:pt x="1004" y="1887"/>
                      <a:pt x="366" y="124"/>
                    </a:cubicBezTo>
                    <a:cubicBezTo>
                      <a:pt x="341" y="37"/>
                      <a:pt x="280" y="1"/>
                      <a:pt x="220" y="1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061" name="Google Shape;3061;p21"/>
              <p:cNvSpPr/>
              <p:nvPr/>
            </p:nvSpPr>
            <p:spPr>
              <a:xfrm>
                <a:off x="535282" y="1381589"/>
                <a:ext cx="22527" cy="86327"/>
              </a:xfrm>
              <a:custGeom>
                <a:rect b="b" l="l" r="r" t="t"/>
                <a:pathLst>
                  <a:path extrusionOk="0" h="3721" w="971">
                    <a:moveTo>
                      <a:pt x="849" y="1"/>
                    </a:moveTo>
                    <a:cubicBezTo>
                      <a:pt x="788" y="1"/>
                      <a:pt x="727" y="46"/>
                      <a:pt x="727" y="137"/>
                    </a:cubicBezTo>
                    <a:cubicBezTo>
                      <a:pt x="666" y="411"/>
                      <a:pt x="727" y="715"/>
                      <a:pt x="666" y="958"/>
                    </a:cubicBezTo>
                    <a:cubicBezTo>
                      <a:pt x="636" y="1262"/>
                      <a:pt x="636" y="1566"/>
                      <a:pt x="575" y="1931"/>
                    </a:cubicBezTo>
                    <a:cubicBezTo>
                      <a:pt x="453" y="2539"/>
                      <a:pt x="301" y="3147"/>
                      <a:pt x="28" y="3694"/>
                    </a:cubicBezTo>
                    <a:cubicBezTo>
                      <a:pt x="362" y="3177"/>
                      <a:pt x="575" y="2569"/>
                      <a:pt x="727" y="1961"/>
                    </a:cubicBezTo>
                    <a:cubicBezTo>
                      <a:pt x="788" y="1657"/>
                      <a:pt x="818" y="1353"/>
                      <a:pt x="879" y="1049"/>
                    </a:cubicBezTo>
                    <a:cubicBezTo>
                      <a:pt x="909" y="745"/>
                      <a:pt x="970" y="441"/>
                      <a:pt x="970" y="137"/>
                    </a:cubicBezTo>
                    <a:cubicBezTo>
                      <a:pt x="970" y="46"/>
                      <a:pt x="909" y="1"/>
                      <a:pt x="849" y="1"/>
                    </a:cubicBezTo>
                    <a:close/>
                    <a:moveTo>
                      <a:pt x="28" y="3694"/>
                    </a:moveTo>
                    <a:cubicBezTo>
                      <a:pt x="8" y="3694"/>
                      <a:pt x="1" y="3721"/>
                      <a:pt x="8" y="3721"/>
                    </a:cubicBezTo>
                    <a:cubicBezTo>
                      <a:pt x="11" y="3721"/>
                      <a:pt x="18" y="3714"/>
                      <a:pt x="28" y="3694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062" name="Google Shape;3062;p21"/>
              <p:cNvSpPr/>
              <p:nvPr/>
            </p:nvSpPr>
            <p:spPr>
              <a:xfrm>
                <a:off x="461912" y="1359015"/>
                <a:ext cx="109318" cy="33918"/>
              </a:xfrm>
              <a:custGeom>
                <a:rect b="b" l="l" r="r" t="t"/>
                <a:pathLst>
                  <a:path extrusionOk="0" h="1462" w="4712">
                    <a:moveTo>
                      <a:pt x="4552" y="1"/>
                    </a:moveTo>
                    <a:cubicBezTo>
                      <a:pt x="4545" y="1"/>
                      <a:pt x="4537" y="2"/>
                      <a:pt x="4529" y="3"/>
                    </a:cubicBezTo>
                    <a:cubicBezTo>
                      <a:pt x="2918" y="246"/>
                      <a:pt x="1246" y="398"/>
                      <a:pt x="0" y="1462"/>
                    </a:cubicBezTo>
                    <a:cubicBezTo>
                      <a:pt x="1338" y="489"/>
                      <a:pt x="2979" y="459"/>
                      <a:pt x="4529" y="307"/>
                    </a:cubicBezTo>
                    <a:cubicBezTo>
                      <a:pt x="4704" y="307"/>
                      <a:pt x="4711" y="1"/>
                      <a:pt x="4552" y="1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063" name="Google Shape;3063;p21"/>
              <p:cNvSpPr/>
              <p:nvPr/>
            </p:nvSpPr>
            <p:spPr>
              <a:xfrm>
                <a:off x="571657" y="1497867"/>
                <a:ext cx="33581" cy="179779"/>
              </a:xfrm>
              <a:custGeom>
                <a:rect b="b" l="l" r="r" t="t"/>
                <a:pathLst>
                  <a:path extrusionOk="0" h="9706" w="1813">
                    <a:moveTo>
                      <a:pt x="1611" y="1"/>
                    </a:moveTo>
                    <a:cubicBezTo>
                      <a:pt x="1553" y="1"/>
                      <a:pt x="1502" y="30"/>
                      <a:pt x="1490" y="100"/>
                    </a:cubicBezTo>
                    <a:cubicBezTo>
                      <a:pt x="1065" y="3322"/>
                      <a:pt x="1399" y="6665"/>
                      <a:pt x="1" y="9705"/>
                    </a:cubicBezTo>
                    <a:cubicBezTo>
                      <a:pt x="1581" y="6726"/>
                      <a:pt x="1277" y="3413"/>
                      <a:pt x="1794" y="191"/>
                    </a:cubicBezTo>
                    <a:cubicBezTo>
                      <a:pt x="1813" y="78"/>
                      <a:pt x="1704" y="1"/>
                      <a:pt x="1611" y="1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064" name="Google Shape;3064;p21"/>
              <p:cNvSpPr/>
              <p:nvPr/>
            </p:nvSpPr>
            <p:spPr>
              <a:xfrm>
                <a:off x="673181" y="1373642"/>
                <a:ext cx="78276" cy="198895"/>
              </a:xfrm>
              <a:custGeom>
                <a:rect b="b" l="l" r="r" t="t"/>
                <a:pathLst>
                  <a:path extrusionOk="0" h="10738" w="4226">
                    <a:moveTo>
                      <a:pt x="4058" y="0"/>
                    </a:moveTo>
                    <a:cubicBezTo>
                      <a:pt x="3974" y="0"/>
                      <a:pt x="3891" y="53"/>
                      <a:pt x="3891" y="160"/>
                    </a:cubicBezTo>
                    <a:cubicBezTo>
                      <a:pt x="3648" y="3990"/>
                      <a:pt x="1885" y="7394"/>
                      <a:pt x="0" y="10737"/>
                    </a:cubicBezTo>
                    <a:cubicBezTo>
                      <a:pt x="2067" y="7455"/>
                      <a:pt x="3952" y="4111"/>
                      <a:pt x="4225" y="160"/>
                    </a:cubicBezTo>
                    <a:cubicBezTo>
                      <a:pt x="4225" y="53"/>
                      <a:pt x="4142" y="0"/>
                      <a:pt x="4058" y="0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065" name="Google Shape;3065;p21"/>
              <p:cNvSpPr/>
              <p:nvPr/>
            </p:nvSpPr>
            <p:spPr>
              <a:xfrm>
                <a:off x="613681" y="1337193"/>
                <a:ext cx="46936" cy="245590"/>
              </a:xfrm>
              <a:custGeom>
                <a:rect b="b" l="l" r="r" t="t"/>
                <a:pathLst>
                  <a:path extrusionOk="0" h="13259" w="2534">
                    <a:moveTo>
                      <a:pt x="717" y="0"/>
                    </a:moveTo>
                    <a:cubicBezTo>
                      <a:pt x="619" y="0"/>
                      <a:pt x="527" y="69"/>
                      <a:pt x="527" y="206"/>
                    </a:cubicBezTo>
                    <a:cubicBezTo>
                      <a:pt x="1044" y="4431"/>
                      <a:pt x="2321" y="9355"/>
                      <a:pt x="41" y="13245"/>
                    </a:cubicBezTo>
                    <a:cubicBezTo>
                      <a:pt x="2534" y="9446"/>
                      <a:pt x="1379" y="4431"/>
                      <a:pt x="953" y="206"/>
                    </a:cubicBezTo>
                    <a:cubicBezTo>
                      <a:pt x="923" y="69"/>
                      <a:pt x="816" y="0"/>
                      <a:pt x="717" y="0"/>
                    </a:cubicBezTo>
                    <a:close/>
                    <a:moveTo>
                      <a:pt x="41" y="13245"/>
                    </a:moveTo>
                    <a:cubicBezTo>
                      <a:pt x="1" y="13245"/>
                      <a:pt x="14" y="13259"/>
                      <a:pt x="28" y="13259"/>
                    </a:cubicBezTo>
                    <a:cubicBezTo>
                      <a:pt x="34" y="13259"/>
                      <a:pt x="41" y="13255"/>
                      <a:pt x="41" y="13245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066" name="Google Shape;3066;p21"/>
              <p:cNvSpPr/>
              <p:nvPr/>
            </p:nvSpPr>
            <p:spPr>
              <a:xfrm>
                <a:off x="588301" y="1409974"/>
                <a:ext cx="52659" cy="55327"/>
              </a:xfrm>
              <a:custGeom>
                <a:rect b="b" l="l" r="r" t="t"/>
                <a:pathLst>
                  <a:path extrusionOk="0" h="2987" w="2843">
                    <a:moveTo>
                      <a:pt x="2632" y="0"/>
                    </a:moveTo>
                    <a:cubicBezTo>
                      <a:pt x="2603" y="0"/>
                      <a:pt x="2573" y="13"/>
                      <a:pt x="2543" y="42"/>
                    </a:cubicBezTo>
                    <a:cubicBezTo>
                      <a:pt x="1480" y="802"/>
                      <a:pt x="689" y="1835"/>
                      <a:pt x="21" y="2960"/>
                    </a:cubicBezTo>
                    <a:cubicBezTo>
                      <a:pt x="416" y="2443"/>
                      <a:pt x="780" y="1957"/>
                      <a:pt x="1236" y="1501"/>
                    </a:cubicBezTo>
                    <a:cubicBezTo>
                      <a:pt x="1692" y="1045"/>
                      <a:pt x="2209" y="650"/>
                      <a:pt x="2695" y="315"/>
                    </a:cubicBezTo>
                    <a:cubicBezTo>
                      <a:pt x="2843" y="217"/>
                      <a:pt x="2752" y="0"/>
                      <a:pt x="2632" y="0"/>
                    </a:cubicBezTo>
                    <a:close/>
                    <a:moveTo>
                      <a:pt x="21" y="2960"/>
                    </a:moveTo>
                    <a:cubicBezTo>
                      <a:pt x="0" y="2960"/>
                      <a:pt x="7" y="2987"/>
                      <a:pt x="14" y="2987"/>
                    </a:cubicBezTo>
                    <a:cubicBezTo>
                      <a:pt x="17" y="2987"/>
                      <a:pt x="21" y="2980"/>
                      <a:pt x="21" y="2960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067" name="Google Shape;3067;p21"/>
              <p:cNvSpPr/>
              <p:nvPr/>
            </p:nvSpPr>
            <p:spPr>
              <a:xfrm>
                <a:off x="469751" y="1466670"/>
                <a:ext cx="46399" cy="54271"/>
              </a:xfrm>
              <a:custGeom>
                <a:rect b="b" l="l" r="r" t="t"/>
                <a:pathLst>
                  <a:path extrusionOk="0" h="2930" w="2505">
                    <a:moveTo>
                      <a:pt x="2282" y="1"/>
                    </a:moveTo>
                    <a:cubicBezTo>
                      <a:pt x="2262" y="1"/>
                      <a:pt x="2241" y="4"/>
                      <a:pt x="2219" y="12"/>
                    </a:cubicBezTo>
                    <a:cubicBezTo>
                      <a:pt x="1642" y="285"/>
                      <a:pt x="1186" y="771"/>
                      <a:pt x="851" y="1258"/>
                    </a:cubicBezTo>
                    <a:cubicBezTo>
                      <a:pt x="456" y="1774"/>
                      <a:pt x="213" y="2322"/>
                      <a:pt x="0" y="2930"/>
                    </a:cubicBezTo>
                    <a:cubicBezTo>
                      <a:pt x="274" y="2413"/>
                      <a:pt x="608" y="1926"/>
                      <a:pt x="1003" y="1440"/>
                    </a:cubicBezTo>
                    <a:cubicBezTo>
                      <a:pt x="1186" y="1227"/>
                      <a:pt x="1368" y="1045"/>
                      <a:pt x="1611" y="863"/>
                    </a:cubicBezTo>
                    <a:cubicBezTo>
                      <a:pt x="1824" y="650"/>
                      <a:pt x="2098" y="467"/>
                      <a:pt x="2371" y="285"/>
                    </a:cubicBezTo>
                    <a:cubicBezTo>
                      <a:pt x="2505" y="178"/>
                      <a:pt x="2427" y="1"/>
                      <a:pt x="2282" y="1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068" name="Google Shape;3068;p21"/>
              <p:cNvSpPr/>
              <p:nvPr/>
            </p:nvSpPr>
            <p:spPr>
              <a:xfrm>
                <a:off x="281124" y="1502347"/>
                <a:ext cx="121063" cy="134010"/>
              </a:xfrm>
              <a:custGeom>
                <a:rect b="b" l="l" r="r" t="t"/>
                <a:pathLst>
                  <a:path extrusionOk="0" h="7235" w="6536">
                    <a:moveTo>
                      <a:pt x="6353" y="0"/>
                    </a:moveTo>
                    <a:cubicBezTo>
                      <a:pt x="4803" y="335"/>
                      <a:pt x="3435" y="1551"/>
                      <a:pt x="2493" y="2766"/>
                    </a:cubicBezTo>
                    <a:cubicBezTo>
                      <a:pt x="1460" y="4165"/>
                      <a:pt x="761" y="5715"/>
                      <a:pt x="1" y="7235"/>
                    </a:cubicBezTo>
                    <a:cubicBezTo>
                      <a:pt x="852" y="5867"/>
                      <a:pt x="1581" y="4408"/>
                      <a:pt x="2554" y="3101"/>
                    </a:cubicBezTo>
                    <a:cubicBezTo>
                      <a:pt x="3040" y="2462"/>
                      <a:pt x="3557" y="1885"/>
                      <a:pt x="4195" y="1399"/>
                    </a:cubicBezTo>
                    <a:cubicBezTo>
                      <a:pt x="4864" y="852"/>
                      <a:pt x="5624" y="548"/>
                      <a:pt x="6445" y="183"/>
                    </a:cubicBezTo>
                    <a:cubicBezTo>
                      <a:pt x="6536" y="152"/>
                      <a:pt x="6475" y="0"/>
                      <a:pt x="6353" y="0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069" name="Google Shape;3069;p21"/>
              <p:cNvSpPr/>
              <p:nvPr/>
            </p:nvSpPr>
            <p:spPr>
              <a:xfrm>
                <a:off x="353059" y="1473067"/>
                <a:ext cx="81629" cy="24431"/>
              </a:xfrm>
              <a:custGeom>
                <a:rect b="b" l="l" r="r" t="t"/>
                <a:pathLst>
                  <a:path extrusionOk="0" h="1319" w="4407">
                    <a:moveTo>
                      <a:pt x="4306" y="1"/>
                    </a:moveTo>
                    <a:cubicBezTo>
                      <a:pt x="4292" y="1"/>
                      <a:pt x="4275" y="4"/>
                      <a:pt x="4256" y="12"/>
                    </a:cubicBezTo>
                    <a:cubicBezTo>
                      <a:pt x="2828" y="224"/>
                      <a:pt x="1247" y="376"/>
                      <a:pt x="1" y="1319"/>
                    </a:cubicBezTo>
                    <a:cubicBezTo>
                      <a:pt x="1217" y="468"/>
                      <a:pt x="2858" y="255"/>
                      <a:pt x="4287" y="164"/>
                    </a:cubicBezTo>
                    <a:cubicBezTo>
                      <a:pt x="4393" y="164"/>
                      <a:pt x="4406" y="1"/>
                      <a:pt x="4306" y="1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070" name="Google Shape;3070;p21"/>
              <p:cNvSpPr/>
              <p:nvPr/>
            </p:nvSpPr>
            <p:spPr>
              <a:xfrm>
                <a:off x="708819" y="1259384"/>
                <a:ext cx="379934" cy="312975"/>
              </a:xfrm>
              <a:custGeom>
                <a:rect b="b" l="l" r="r" t="t"/>
                <a:pathLst>
                  <a:path extrusionOk="0" h="16897" w="20512">
                    <a:moveTo>
                      <a:pt x="20226" y="1"/>
                    </a:moveTo>
                    <a:cubicBezTo>
                      <a:pt x="20194" y="1"/>
                      <a:pt x="20159" y="9"/>
                      <a:pt x="20122" y="27"/>
                    </a:cubicBezTo>
                    <a:cubicBezTo>
                      <a:pt x="13739" y="2732"/>
                      <a:pt x="7478" y="6683"/>
                      <a:pt x="3101" y="12155"/>
                    </a:cubicBezTo>
                    <a:cubicBezTo>
                      <a:pt x="1855" y="13583"/>
                      <a:pt x="821" y="15194"/>
                      <a:pt x="0" y="16896"/>
                    </a:cubicBezTo>
                    <a:cubicBezTo>
                      <a:pt x="1581" y="13826"/>
                      <a:pt x="3952" y="11182"/>
                      <a:pt x="6535" y="8963"/>
                    </a:cubicBezTo>
                    <a:cubicBezTo>
                      <a:pt x="9180" y="6592"/>
                      <a:pt x="12159" y="4586"/>
                      <a:pt x="15259" y="2823"/>
                    </a:cubicBezTo>
                    <a:cubicBezTo>
                      <a:pt x="16900" y="1911"/>
                      <a:pt x="18603" y="1091"/>
                      <a:pt x="20305" y="361"/>
                    </a:cubicBezTo>
                    <a:cubicBezTo>
                      <a:pt x="20511" y="258"/>
                      <a:pt x="20411" y="1"/>
                      <a:pt x="20226" y="1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071" name="Google Shape;3071;p21"/>
              <p:cNvSpPr/>
              <p:nvPr/>
            </p:nvSpPr>
            <p:spPr>
              <a:xfrm>
                <a:off x="835092" y="1381537"/>
                <a:ext cx="45621" cy="90686"/>
              </a:xfrm>
              <a:custGeom>
                <a:rect b="b" l="l" r="r" t="t"/>
                <a:pathLst>
                  <a:path extrusionOk="0" h="4896" w="2463">
                    <a:moveTo>
                      <a:pt x="2225" y="0"/>
                    </a:moveTo>
                    <a:cubicBezTo>
                      <a:pt x="2175" y="0"/>
                      <a:pt x="2125" y="26"/>
                      <a:pt x="2098" y="93"/>
                    </a:cubicBezTo>
                    <a:cubicBezTo>
                      <a:pt x="2037" y="306"/>
                      <a:pt x="2067" y="488"/>
                      <a:pt x="2037" y="670"/>
                    </a:cubicBezTo>
                    <a:cubicBezTo>
                      <a:pt x="2007" y="883"/>
                      <a:pt x="1946" y="1126"/>
                      <a:pt x="1885" y="1309"/>
                    </a:cubicBezTo>
                    <a:cubicBezTo>
                      <a:pt x="1763" y="1765"/>
                      <a:pt x="1581" y="2190"/>
                      <a:pt x="1399" y="2616"/>
                    </a:cubicBezTo>
                    <a:cubicBezTo>
                      <a:pt x="1034" y="3497"/>
                      <a:pt x="548" y="4196"/>
                      <a:pt x="0" y="4895"/>
                    </a:cubicBezTo>
                    <a:cubicBezTo>
                      <a:pt x="608" y="4257"/>
                      <a:pt x="1186" y="3527"/>
                      <a:pt x="1642" y="2737"/>
                    </a:cubicBezTo>
                    <a:cubicBezTo>
                      <a:pt x="1885" y="2342"/>
                      <a:pt x="2067" y="1886"/>
                      <a:pt x="2219" y="1430"/>
                    </a:cubicBezTo>
                    <a:cubicBezTo>
                      <a:pt x="2280" y="1217"/>
                      <a:pt x="2341" y="974"/>
                      <a:pt x="2371" y="761"/>
                    </a:cubicBezTo>
                    <a:cubicBezTo>
                      <a:pt x="2402" y="549"/>
                      <a:pt x="2463" y="306"/>
                      <a:pt x="2371" y="93"/>
                    </a:cubicBezTo>
                    <a:cubicBezTo>
                      <a:pt x="2354" y="42"/>
                      <a:pt x="2290" y="0"/>
                      <a:pt x="2225" y="0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072" name="Google Shape;3072;p21"/>
              <p:cNvSpPr/>
              <p:nvPr/>
            </p:nvSpPr>
            <p:spPr>
              <a:xfrm>
                <a:off x="761975" y="1409208"/>
                <a:ext cx="73757" cy="41176"/>
              </a:xfrm>
              <a:custGeom>
                <a:rect b="b" l="l" r="r" t="t"/>
                <a:pathLst>
                  <a:path extrusionOk="0" h="2223" w="3982">
                    <a:moveTo>
                      <a:pt x="3827" y="1"/>
                    </a:moveTo>
                    <a:cubicBezTo>
                      <a:pt x="3818" y="1"/>
                      <a:pt x="3809" y="2"/>
                      <a:pt x="3800" y="3"/>
                    </a:cubicBezTo>
                    <a:cubicBezTo>
                      <a:pt x="3040" y="94"/>
                      <a:pt x="2310" y="338"/>
                      <a:pt x="1672" y="733"/>
                    </a:cubicBezTo>
                    <a:cubicBezTo>
                      <a:pt x="1003" y="1067"/>
                      <a:pt x="426" y="1614"/>
                      <a:pt x="0" y="2222"/>
                    </a:cubicBezTo>
                    <a:cubicBezTo>
                      <a:pt x="973" y="1189"/>
                      <a:pt x="2341" y="459"/>
                      <a:pt x="3800" y="277"/>
                    </a:cubicBezTo>
                    <a:cubicBezTo>
                      <a:pt x="3973" y="248"/>
                      <a:pt x="3982" y="1"/>
                      <a:pt x="3827" y="1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073" name="Google Shape;3073;p21"/>
              <p:cNvSpPr/>
              <p:nvPr/>
            </p:nvSpPr>
            <p:spPr>
              <a:xfrm rot="213596">
                <a:off x="670826" y="1320571"/>
                <a:ext cx="133201" cy="52284"/>
              </a:xfrm>
              <a:custGeom>
                <a:rect b="b" l="l" r="r" t="t"/>
                <a:pathLst>
                  <a:path extrusionOk="0" h="2823" w="7192">
                    <a:moveTo>
                      <a:pt x="7" y="2809"/>
                    </a:moveTo>
                    <a:cubicBezTo>
                      <a:pt x="0" y="2809"/>
                      <a:pt x="7" y="2823"/>
                      <a:pt x="27" y="2823"/>
                    </a:cubicBezTo>
                    <a:cubicBezTo>
                      <a:pt x="17" y="2813"/>
                      <a:pt x="11" y="2809"/>
                      <a:pt x="7" y="2809"/>
                    </a:cubicBezTo>
                    <a:close/>
                    <a:moveTo>
                      <a:pt x="5758" y="1"/>
                    </a:moveTo>
                    <a:cubicBezTo>
                      <a:pt x="4911" y="1"/>
                      <a:pt x="4054" y="197"/>
                      <a:pt x="3280" y="543"/>
                    </a:cubicBezTo>
                    <a:cubicBezTo>
                      <a:pt x="2064" y="1090"/>
                      <a:pt x="1030" y="2002"/>
                      <a:pt x="27" y="2823"/>
                    </a:cubicBezTo>
                    <a:cubicBezTo>
                      <a:pt x="1000" y="2154"/>
                      <a:pt x="2034" y="1425"/>
                      <a:pt x="3128" y="938"/>
                    </a:cubicBezTo>
                    <a:cubicBezTo>
                      <a:pt x="3675" y="695"/>
                      <a:pt x="4252" y="482"/>
                      <a:pt x="4800" y="391"/>
                    </a:cubicBezTo>
                    <a:cubicBezTo>
                      <a:pt x="5024" y="362"/>
                      <a:pt x="5245" y="348"/>
                      <a:pt x="5464" y="348"/>
                    </a:cubicBezTo>
                    <a:cubicBezTo>
                      <a:pt x="5930" y="348"/>
                      <a:pt x="6391" y="410"/>
                      <a:pt x="6866" y="513"/>
                    </a:cubicBezTo>
                    <a:cubicBezTo>
                      <a:pt x="6876" y="514"/>
                      <a:pt x="6885" y="515"/>
                      <a:pt x="6894" y="515"/>
                    </a:cubicBezTo>
                    <a:cubicBezTo>
                      <a:pt x="7089" y="515"/>
                      <a:pt x="7192" y="206"/>
                      <a:pt x="6988" y="148"/>
                    </a:cubicBezTo>
                    <a:cubicBezTo>
                      <a:pt x="6587" y="48"/>
                      <a:pt x="6174" y="1"/>
                      <a:pt x="5758" y="1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  <p:grpSp>
          <p:nvGrpSpPr>
            <p:cNvPr id="3074" name="Google Shape;3074;p21"/>
            <p:cNvGrpSpPr/>
            <p:nvPr/>
          </p:nvGrpSpPr>
          <p:grpSpPr>
            <a:xfrm>
              <a:off x="1287499" y="1519165"/>
              <a:ext cx="81803" cy="349206"/>
              <a:chOff x="1287499" y="1519165"/>
              <a:chExt cx="81803" cy="349206"/>
            </a:xfrm>
          </p:grpSpPr>
          <p:sp>
            <p:nvSpPr>
              <p:cNvPr id="3075" name="Google Shape;3075;p21"/>
              <p:cNvSpPr/>
              <p:nvPr/>
            </p:nvSpPr>
            <p:spPr>
              <a:xfrm>
                <a:off x="1293995" y="1687597"/>
                <a:ext cx="49114" cy="45379"/>
              </a:xfrm>
              <a:custGeom>
                <a:rect b="b" l="l" r="r" t="t"/>
                <a:pathLst>
                  <a:path extrusionOk="0" h="1956" w="2117">
                    <a:moveTo>
                      <a:pt x="1665" y="1013"/>
                    </a:moveTo>
                    <a:lnTo>
                      <a:pt x="1665" y="1013"/>
                    </a:lnTo>
                    <a:cubicBezTo>
                      <a:pt x="1677" y="1030"/>
                      <a:pt x="1689" y="1047"/>
                      <a:pt x="1702" y="1064"/>
                    </a:cubicBezTo>
                    <a:lnTo>
                      <a:pt x="1702" y="1064"/>
                    </a:lnTo>
                    <a:cubicBezTo>
                      <a:pt x="1691" y="1045"/>
                      <a:pt x="1678" y="1026"/>
                      <a:pt x="1665" y="1013"/>
                    </a:cubicBezTo>
                    <a:close/>
                    <a:moveTo>
                      <a:pt x="1883" y="1760"/>
                    </a:moveTo>
                    <a:cubicBezTo>
                      <a:pt x="1881" y="1764"/>
                      <a:pt x="1880" y="1768"/>
                      <a:pt x="1878" y="1773"/>
                    </a:cubicBezTo>
                    <a:cubicBezTo>
                      <a:pt x="1873" y="1784"/>
                      <a:pt x="1870" y="1791"/>
                      <a:pt x="1869" y="1795"/>
                    </a:cubicBezTo>
                    <a:lnTo>
                      <a:pt x="1869" y="1795"/>
                    </a:lnTo>
                    <a:cubicBezTo>
                      <a:pt x="1865" y="1796"/>
                      <a:pt x="1858" y="1798"/>
                      <a:pt x="1848" y="1804"/>
                    </a:cubicBezTo>
                    <a:cubicBezTo>
                      <a:pt x="1863" y="1788"/>
                      <a:pt x="1875" y="1773"/>
                      <a:pt x="1883" y="1760"/>
                    </a:cubicBezTo>
                    <a:close/>
                    <a:moveTo>
                      <a:pt x="343" y="1"/>
                    </a:moveTo>
                    <a:cubicBezTo>
                      <a:pt x="140" y="1"/>
                      <a:pt x="0" y="212"/>
                      <a:pt x="54" y="375"/>
                    </a:cubicBezTo>
                    <a:cubicBezTo>
                      <a:pt x="115" y="436"/>
                      <a:pt x="115" y="527"/>
                      <a:pt x="146" y="588"/>
                    </a:cubicBezTo>
                    <a:cubicBezTo>
                      <a:pt x="176" y="679"/>
                      <a:pt x="176" y="740"/>
                      <a:pt x="206" y="831"/>
                    </a:cubicBezTo>
                    <a:cubicBezTo>
                      <a:pt x="237" y="922"/>
                      <a:pt x="328" y="1044"/>
                      <a:pt x="358" y="1165"/>
                    </a:cubicBezTo>
                    <a:lnTo>
                      <a:pt x="480" y="1378"/>
                    </a:lnTo>
                    <a:cubicBezTo>
                      <a:pt x="510" y="1469"/>
                      <a:pt x="601" y="1530"/>
                      <a:pt x="632" y="1591"/>
                    </a:cubicBezTo>
                    <a:cubicBezTo>
                      <a:pt x="662" y="1652"/>
                      <a:pt x="784" y="1682"/>
                      <a:pt x="814" y="1743"/>
                    </a:cubicBezTo>
                    <a:lnTo>
                      <a:pt x="1057" y="1834"/>
                    </a:lnTo>
                    <a:cubicBezTo>
                      <a:pt x="1209" y="1925"/>
                      <a:pt x="1361" y="1956"/>
                      <a:pt x="1513" y="1956"/>
                    </a:cubicBezTo>
                    <a:cubicBezTo>
                      <a:pt x="1635" y="1956"/>
                      <a:pt x="1696" y="1925"/>
                      <a:pt x="1757" y="1895"/>
                    </a:cubicBezTo>
                    <a:cubicBezTo>
                      <a:pt x="1802" y="1895"/>
                      <a:pt x="1830" y="1861"/>
                      <a:pt x="1842" y="1832"/>
                    </a:cubicBezTo>
                    <a:lnTo>
                      <a:pt x="1842" y="1832"/>
                    </a:lnTo>
                    <a:cubicBezTo>
                      <a:pt x="1894" y="1829"/>
                      <a:pt x="1947" y="1821"/>
                      <a:pt x="2000" y="1804"/>
                    </a:cubicBezTo>
                    <a:cubicBezTo>
                      <a:pt x="2026" y="1823"/>
                      <a:pt x="2047" y="1832"/>
                      <a:pt x="2062" y="1832"/>
                    </a:cubicBezTo>
                    <a:cubicBezTo>
                      <a:pt x="2117" y="1832"/>
                      <a:pt x="2101" y="1723"/>
                      <a:pt x="2030" y="1652"/>
                    </a:cubicBezTo>
                    <a:cubicBezTo>
                      <a:pt x="2006" y="1640"/>
                      <a:pt x="1987" y="1628"/>
                      <a:pt x="1969" y="1616"/>
                    </a:cubicBezTo>
                    <a:lnTo>
                      <a:pt x="1969" y="1616"/>
                    </a:lnTo>
                    <a:lnTo>
                      <a:pt x="1969" y="1469"/>
                    </a:lnTo>
                    <a:cubicBezTo>
                      <a:pt x="1969" y="1408"/>
                      <a:pt x="1939" y="1348"/>
                      <a:pt x="1878" y="1317"/>
                    </a:cubicBezTo>
                    <a:cubicBezTo>
                      <a:pt x="1829" y="1218"/>
                      <a:pt x="1759" y="1140"/>
                      <a:pt x="1702" y="1064"/>
                    </a:cubicBezTo>
                    <a:lnTo>
                      <a:pt x="1702" y="1064"/>
                    </a:lnTo>
                    <a:cubicBezTo>
                      <a:pt x="1716" y="1090"/>
                      <a:pt x="1726" y="1118"/>
                      <a:pt x="1726" y="1135"/>
                    </a:cubicBezTo>
                    <a:cubicBezTo>
                      <a:pt x="1635" y="1013"/>
                      <a:pt x="1544" y="861"/>
                      <a:pt x="1422" y="740"/>
                    </a:cubicBezTo>
                    <a:cubicBezTo>
                      <a:pt x="1361" y="679"/>
                      <a:pt x="1240" y="588"/>
                      <a:pt x="1179" y="497"/>
                    </a:cubicBezTo>
                    <a:cubicBezTo>
                      <a:pt x="1057" y="375"/>
                      <a:pt x="936" y="284"/>
                      <a:pt x="784" y="223"/>
                    </a:cubicBezTo>
                    <a:cubicBezTo>
                      <a:pt x="662" y="132"/>
                      <a:pt x="510" y="71"/>
                      <a:pt x="419" y="10"/>
                    </a:cubicBezTo>
                    <a:cubicBezTo>
                      <a:pt x="393" y="4"/>
                      <a:pt x="368" y="1"/>
                      <a:pt x="343" y="1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076" name="Google Shape;3076;p21"/>
              <p:cNvSpPr/>
              <p:nvPr/>
            </p:nvSpPr>
            <p:spPr>
              <a:xfrm>
                <a:off x="1287499" y="1738590"/>
                <a:ext cx="55726" cy="26123"/>
              </a:xfrm>
              <a:custGeom>
                <a:rect b="b" l="l" r="r" t="t"/>
                <a:pathLst>
                  <a:path extrusionOk="0" h="1126" w="2402">
                    <a:moveTo>
                      <a:pt x="942" y="1"/>
                    </a:moveTo>
                    <a:cubicBezTo>
                      <a:pt x="851" y="1"/>
                      <a:pt x="729" y="1"/>
                      <a:pt x="608" y="31"/>
                    </a:cubicBezTo>
                    <a:cubicBezTo>
                      <a:pt x="547" y="31"/>
                      <a:pt x="456" y="62"/>
                      <a:pt x="395" y="62"/>
                    </a:cubicBezTo>
                    <a:lnTo>
                      <a:pt x="304" y="62"/>
                    </a:lnTo>
                    <a:cubicBezTo>
                      <a:pt x="274" y="62"/>
                      <a:pt x="243" y="92"/>
                      <a:pt x="182" y="92"/>
                    </a:cubicBezTo>
                    <a:cubicBezTo>
                      <a:pt x="91" y="183"/>
                      <a:pt x="0" y="335"/>
                      <a:pt x="30" y="457"/>
                    </a:cubicBezTo>
                    <a:cubicBezTo>
                      <a:pt x="122" y="669"/>
                      <a:pt x="304" y="821"/>
                      <a:pt x="486" y="943"/>
                    </a:cubicBezTo>
                    <a:cubicBezTo>
                      <a:pt x="608" y="973"/>
                      <a:pt x="729" y="1065"/>
                      <a:pt x="851" y="1095"/>
                    </a:cubicBezTo>
                    <a:cubicBezTo>
                      <a:pt x="942" y="1125"/>
                      <a:pt x="1094" y="1125"/>
                      <a:pt x="1216" y="1125"/>
                    </a:cubicBezTo>
                    <a:cubicBezTo>
                      <a:pt x="1337" y="1125"/>
                      <a:pt x="1489" y="1095"/>
                      <a:pt x="1611" y="1095"/>
                    </a:cubicBezTo>
                    <a:cubicBezTo>
                      <a:pt x="1702" y="1065"/>
                      <a:pt x="1824" y="1065"/>
                      <a:pt x="1945" y="973"/>
                    </a:cubicBezTo>
                    <a:cubicBezTo>
                      <a:pt x="2006" y="943"/>
                      <a:pt x="2097" y="852"/>
                      <a:pt x="2128" y="761"/>
                    </a:cubicBezTo>
                    <a:lnTo>
                      <a:pt x="2219" y="669"/>
                    </a:lnTo>
                    <a:cubicBezTo>
                      <a:pt x="2249" y="669"/>
                      <a:pt x="2280" y="639"/>
                      <a:pt x="2280" y="609"/>
                    </a:cubicBezTo>
                    <a:cubicBezTo>
                      <a:pt x="2401" y="609"/>
                      <a:pt x="2401" y="487"/>
                      <a:pt x="2280" y="426"/>
                    </a:cubicBezTo>
                    <a:cubicBezTo>
                      <a:pt x="2249" y="365"/>
                      <a:pt x="2219" y="365"/>
                      <a:pt x="2158" y="335"/>
                    </a:cubicBezTo>
                    <a:lnTo>
                      <a:pt x="2128" y="305"/>
                    </a:lnTo>
                    <a:lnTo>
                      <a:pt x="1976" y="153"/>
                    </a:lnTo>
                    <a:cubicBezTo>
                      <a:pt x="1915" y="122"/>
                      <a:pt x="1793" y="62"/>
                      <a:pt x="1702" y="62"/>
                    </a:cubicBezTo>
                    <a:cubicBezTo>
                      <a:pt x="1550" y="31"/>
                      <a:pt x="1398" y="1"/>
                      <a:pt x="1246" y="1"/>
                    </a:cubicBezTo>
                    <a:cubicBezTo>
                      <a:pt x="1141" y="1"/>
                      <a:pt x="1035" y="1"/>
                      <a:pt x="929" y="11"/>
                    </a:cubicBezTo>
                    <a:lnTo>
                      <a:pt x="929" y="11"/>
                    </a:lnTo>
                    <a:cubicBezTo>
                      <a:pt x="934" y="8"/>
                      <a:pt x="938" y="5"/>
                      <a:pt x="942" y="1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077" name="Google Shape;3077;p21"/>
              <p:cNvSpPr/>
              <p:nvPr/>
            </p:nvSpPr>
            <p:spPr>
              <a:xfrm>
                <a:off x="1312880" y="1773854"/>
                <a:ext cx="33872" cy="23293"/>
              </a:xfrm>
              <a:custGeom>
                <a:rect b="b" l="l" r="r" t="t"/>
                <a:pathLst>
                  <a:path extrusionOk="0" h="1004" w="1460">
                    <a:moveTo>
                      <a:pt x="1216" y="61"/>
                    </a:moveTo>
                    <a:cubicBezTo>
                      <a:pt x="1216" y="71"/>
                      <a:pt x="1213" y="75"/>
                      <a:pt x="1208" y="75"/>
                    </a:cubicBezTo>
                    <a:cubicBezTo>
                      <a:pt x="1208" y="75"/>
                      <a:pt x="1208" y="75"/>
                      <a:pt x="1208" y="75"/>
                    </a:cubicBezTo>
                    <a:lnTo>
                      <a:pt x="1208" y="75"/>
                    </a:lnTo>
                    <a:cubicBezTo>
                      <a:pt x="1211" y="71"/>
                      <a:pt x="1213" y="67"/>
                      <a:pt x="1216" y="61"/>
                    </a:cubicBezTo>
                    <a:close/>
                    <a:moveTo>
                      <a:pt x="821" y="1"/>
                    </a:moveTo>
                    <a:cubicBezTo>
                      <a:pt x="760" y="1"/>
                      <a:pt x="699" y="1"/>
                      <a:pt x="669" y="31"/>
                    </a:cubicBezTo>
                    <a:lnTo>
                      <a:pt x="426" y="31"/>
                    </a:lnTo>
                    <a:cubicBezTo>
                      <a:pt x="365" y="31"/>
                      <a:pt x="274" y="122"/>
                      <a:pt x="243" y="152"/>
                    </a:cubicBezTo>
                    <a:cubicBezTo>
                      <a:pt x="152" y="213"/>
                      <a:pt x="91" y="274"/>
                      <a:pt x="61" y="365"/>
                    </a:cubicBezTo>
                    <a:cubicBezTo>
                      <a:pt x="0" y="456"/>
                      <a:pt x="0" y="578"/>
                      <a:pt x="0" y="669"/>
                    </a:cubicBezTo>
                    <a:cubicBezTo>
                      <a:pt x="61" y="760"/>
                      <a:pt x="91" y="821"/>
                      <a:pt x="122" y="852"/>
                    </a:cubicBezTo>
                    <a:cubicBezTo>
                      <a:pt x="152" y="912"/>
                      <a:pt x="213" y="943"/>
                      <a:pt x="274" y="973"/>
                    </a:cubicBezTo>
                    <a:cubicBezTo>
                      <a:pt x="304" y="1004"/>
                      <a:pt x="395" y="1004"/>
                      <a:pt x="456" y="1004"/>
                    </a:cubicBezTo>
                    <a:cubicBezTo>
                      <a:pt x="547" y="1004"/>
                      <a:pt x="608" y="1004"/>
                      <a:pt x="699" y="973"/>
                    </a:cubicBezTo>
                    <a:cubicBezTo>
                      <a:pt x="760" y="943"/>
                      <a:pt x="821" y="943"/>
                      <a:pt x="882" y="852"/>
                    </a:cubicBezTo>
                    <a:cubicBezTo>
                      <a:pt x="973" y="821"/>
                      <a:pt x="1064" y="760"/>
                      <a:pt x="1125" y="669"/>
                    </a:cubicBezTo>
                    <a:cubicBezTo>
                      <a:pt x="1186" y="608"/>
                      <a:pt x="1216" y="517"/>
                      <a:pt x="1277" y="456"/>
                    </a:cubicBezTo>
                    <a:cubicBezTo>
                      <a:pt x="1277" y="426"/>
                      <a:pt x="1307" y="426"/>
                      <a:pt x="1307" y="365"/>
                    </a:cubicBezTo>
                    <a:cubicBezTo>
                      <a:pt x="1307" y="365"/>
                      <a:pt x="1307" y="335"/>
                      <a:pt x="1338" y="335"/>
                    </a:cubicBezTo>
                    <a:cubicBezTo>
                      <a:pt x="1353" y="320"/>
                      <a:pt x="1360" y="290"/>
                      <a:pt x="1364" y="260"/>
                    </a:cubicBezTo>
                    <a:lnTo>
                      <a:pt x="1364" y="260"/>
                    </a:lnTo>
                    <a:cubicBezTo>
                      <a:pt x="1377" y="232"/>
                      <a:pt x="1391" y="202"/>
                      <a:pt x="1429" y="183"/>
                    </a:cubicBezTo>
                    <a:cubicBezTo>
                      <a:pt x="1459" y="152"/>
                      <a:pt x="1459" y="61"/>
                      <a:pt x="1429" y="31"/>
                    </a:cubicBezTo>
                    <a:cubicBezTo>
                      <a:pt x="1338" y="61"/>
                      <a:pt x="1277" y="61"/>
                      <a:pt x="1216" y="61"/>
                    </a:cubicBezTo>
                    <a:lnTo>
                      <a:pt x="1034" y="61"/>
                    </a:lnTo>
                    <a:cubicBezTo>
                      <a:pt x="973" y="61"/>
                      <a:pt x="912" y="61"/>
                      <a:pt x="851" y="31"/>
                    </a:cubicBezTo>
                    <a:lnTo>
                      <a:pt x="973" y="31"/>
                    </a:lnTo>
                    <a:cubicBezTo>
                      <a:pt x="912" y="31"/>
                      <a:pt x="851" y="1"/>
                      <a:pt x="821" y="1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078" name="Google Shape;3078;p21"/>
              <p:cNvSpPr/>
              <p:nvPr/>
            </p:nvSpPr>
            <p:spPr>
              <a:xfrm>
                <a:off x="1334038" y="1800766"/>
                <a:ext cx="35264" cy="67605"/>
              </a:xfrm>
              <a:custGeom>
                <a:rect b="b" l="l" r="r" t="t"/>
                <a:pathLst>
                  <a:path extrusionOk="0" h="2914" w="1520">
                    <a:moveTo>
                      <a:pt x="911" y="1"/>
                    </a:moveTo>
                    <a:cubicBezTo>
                      <a:pt x="839" y="1"/>
                      <a:pt x="765" y="32"/>
                      <a:pt x="699" y="87"/>
                    </a:cubicBezTo>
                    <a:lnTo>
                      <a:pt x="620" y="166"/>
                    </a:lnTo>
                    <a:lnTo>
                      <a:pt x="620" y="166"/>
                    </a:lnTo>
                    <a:cubicBezTo>
                      <a:pt x="379" y="276"/>
                      <a:pt x="247" y="555"/>
                      <a:pt x="152" y="816"/>
                    </a:cubicBezTo>
                    <a:cubicBezTo>
                      <a:pt x="91" y="1029"/>
                      <a:pt x="0" y="1303"/>
                      <a:pt x="61" y="1546"/>
                    </a:cubicBezTo>
                    <a:cubicBezTo>
                      <a:pt x="61" y="1698"/>
                      <a:pt x="91" y="1850"/>
                      <a:pt x="122" y="1941"/>
                    </a:cubicBezTo>
                    <a:cubicBezTo>
                      <a:pt x="152" y="2062"/>
                      <a:pt x="182" y="2184"/>
                      <a:pt x="274" y="2336"/>
                    </a:cubicBezTo>
                    <a:lnTo>
                      <a:pt x="284" y="2379"/>
                    </a:lnTo>
                    <a:lnTo>
                      <a:pt x="284" y="2379"/>
                    </a:lnTo>
                    <a:cubicBezTo>
                      <a:pt x="284" y="2379"/>
                      <a:pt x="283" y="2379"/>
                      <a:pt x="283" y="2379"/>
                    </a:cubicBezTo>
                    <a:cubicBezTo>
                      <a:pt x="278" y="2379"/>
                      <a:pt x="285" y="2400"/>
                      <a:pt x="304" y="2458"/>
                    </a:cubicBezTo>
                    <a:lnTo>
                      <a:pt x="284" y="2379"/>
                    </a:lnTo>
                    <a:lnTo>
                      <a:pt x="284" y="2379"/>
                    </a:lnTo>
                    <a:cubicBezTo>
                      <a:pt x="288" y="2381"/>
                      <a:pt x="295" y="2387"/>
                      <a:pt x="304" y="2397"/>
                    </a:cubicBezTo>
                    <a:lnTo>
                      <a:pt x="304" y="2458"/>
                    </a:lnTo>
                    <a:cubicBezTo>
                      <a:pt x="334" y="2610"/>
                      <a:pt x="426" y="2670"/>
                      <a:pt x="486" y="2792"/>
                    </a:cubicBezTo>
                    <a:cubicBezTo>
                      <a:pt x="578" y="2914"/>
                      <a:pt x="730" y="2914"/>
                      <a:pt x="851" y="2914"/>
                    </a:cubicBezTo>
                    <a:cubicBezTo>
                      <a:pt x="973" y="2914"/>
                      <a:pt x="1064" y="2822"/>
                      <a:pt x="1155" y="2701"/>
                    </a:cubicBezTo>
                    <a:cubicBezTo>
                      <a:pt x="1216" y="2610"/>
                      <a:pt x="1277" y="2518"/>
                      <a:pt x="1307" y="2397"/>
                    </a:cubicBezTo>
                    <a:cubicBezTo>
                      <a:pt x="1338" y="2336"/>
                      <a:pt x="1368" y="2214"/>
                      <a:pt x="1429" y="2154"/>
                    </a:cubicBezTo>
                    <a:cubicBezTo>
                      <a:pt x="1490" y="1910"/>
                      <a:pt x="1520" y="1698"/>
                      <a:pt x="1520" y="1455"/>
                    </a:cubicBezTo>
                    <a:cubicBezTo>
                      <a:pt x="1520" y="1242"/>
                      <a:pt x="1490" y="999"/>
                      <a:pt x="1459" y="786"/>
                    </a:cubicBezTo>
                    <a:lnTo>
                      <a:pt x="1338" y="421"/>
                    </a:lnTo>
                    <a:lnTo>
                      <a:pt x="1216" y="330"/>
                    </a:lnTo>
                    <a:cubicBezTo>
                      <a:pt x="1158" y="97"/>
                      <a:pt x="1038" y="1"/>
                      <a:pt x="911" y="1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079" name="Google Shape;3079;p21"/>
              <p:cNvSpPr/>
              <p:nvPr/>
            </p:nvSpPr>
            <p:spPr>
              <a:xfrm>
                <a:off x="1304412" y="1807703"/>
                <a:ext cx="24708" cy="23989"/>
              </a:xfrm>
              <a:custGeom>
                <a:rect b="b" l="l" r="r" t="t"/>
                <a:pathLst>
                  <a:path extrusionOk="0" h="1034" w="1065">
                    <a:moveTo>
                      <a:pt x="943" y="1"/>
                    </a:moveTo>
                    <a:lnTo>
                      <a:pt x="791" y="31"/>
                    </a:lnTo>
                    <a:cubicBezTo>
                      <a:pt x="760" y="31"/>
                      <a:pt x="760" y="31"/>
                      <a:pt x="730" y="61"/>
                    </a:cubicBezTo>
                    <a:cubicBezTo>
                      <a:pt x="669" y="61"/>
                      <a:pt x="639" y="92"/>
                      <a:pt x="608" y="92"/>
                    </a:cubicBezTo>
                    <a:cubicBezTo>
                      <a:pt x="578" y="122"/>
                      <a:pt x="517" y="152"/>
                      <a:pt x="487" y="152"/>
                    </a:cubicBezTo>
                    <a:cubicBezTo>
                      <a:pt x="365" y="244"/>
                      <a:pt x="304" y="274"/>
                      <a:pt x="183" y="365"/>
                    </a:cubicBezTo>
                    <a:cubicBezTo>
                      <a:pt x="122" y="396"/>
                      <a:pt x="31" y="517"/>
                      <a:pt x="0" y="578"/>
                    </a:cubicBezTo>
                    <a:lnTo>
                      <a:pt x="0" y="760"/>
                    </a:lnTo>
                    <a:cubicBezTo>
                      <a:pt x="0" y="821"/>
                      <a:pt x="31" y="852"/>
                      <a:pt x="61" y="882"/>
                    </a:cubicBezTo>
                    <a:lnTo>
                      <a:pt x="183" y="1004"/>
                    </a:lnTo>
                    <a:cubicBezTo>
                      <a:pt x="213" y="1034"/>
                      <a:pt x="244" y="1034"/>
                      <a:pt x="335" y="1034"/>
                    </a:cubicBezTo>
                    <a:lnTo>
                      <a:pt x="487" y="1034"/>
                    </a:lnTo>
                    <a:cubicBezTo>
                      <a:pt x="578" y="1034"/>
                      <a:pt x="608" y="1004"/>
                      <a:pt x="639" y="912"/>
                    </a:cubicBezTo>
                    <a:cubicBezTo>
                      <a:pt x="760" y="821"/>
                      <a:pt x="821" y="700"/>
                      <a:pt x="912" y="578"/>
                    </a:cubicBezTo>
                    <a:cubicBezTo>
                      <a:pt x="943" y="548"/>
                      <a:pt x="943" y="517"/>
                      <a:pt x="973" y="426"/>
                    </a:cubicBezTo>
                    <a:cubicBezTo>
                      <a:pt x="1004" y="365"/>
                      <a:pt x="1004" y="304"/>
                      <a:pt x="1064" y="244"/>
                    </a:cubicBezTo>
                    <a:cubicBezTo>
                      <a:pt x="1064" y="152"/>
                      <a:pt x="1064" y="92"/>
                      <a:pt x="1004" y="61"/>
                    </a:cubicBezTo>
                    <a:cubicBezTo>
                      <a:pt x="973" y="1"/>
                      <a:pt x="943" y="1"/>
                      <a:pt x="943" y="1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080" name="Google Shape;3080;p21"/>
              <p:cNvSpPr/>
              <p:nvPr/>
            </p:nvSpPr>
            <p:spPr>
              <a:xfrm>
                <a:off x="1300371" y="1643099"/>
                <a:ext cx="38814" cy="62918"/>
              </a:xfrm>
              <a:custGeom>
                <a:rect b="b" l="l" r="r" t="t"/>
                <a:pathLst>
                  <a:path extrusionOk="0" h="2712" w="1673">
                    <a:moveTo>
                      <a:pt x="541" y="0"/>
                    </a:moveTo>
                    <a:cubicBezTo>
                      <a:pt x="409" y="0"/>
                      <a:pt x="283" y="57"/>
                      <a:pt x="213" y="196"/>
                    </a:cubicBezTo>
                    <a:cubicBezTo>
                      <a:pt x="183" y="317"/>
                      <a:pt x="122" y="378"/>
                      <a:pt x="61" y="500"/>
                    </a:cubicBezTo>
                    <a:cubicBezTo>
                      <a:pt x="31" y="621"/>
                      <a:pt x="0" y="773"/>
                      <a:pt x="0" y="925"/>
                    </a:cubicBezTo>
                    <a:cubicBezTo>
                      <a:pt x="0" y="1168"/>
                      <a:pt x="152" y="1533"/>
                      <a:pt x="304" y="1746"/>
                    </a:cubicBezTo>
                    <a:cubicBezTo>
                      <a:pt x="456" y="1989"/>
                      <a:pt x="608" y="2232"/>
                      <a:pt x="821" y="2354"/>
                    </a:cubicBezTo>
                    <a:cubicBezTo>
                      <a:pt x="882" y="2384"/>
                      <a:pt x="912" y="2384"/>
                      <a:pt x="943" y="2445"/>
                    </a:cubicBezTo>
                    <a:cubicBezTo>
                      <a:pt x="967" y="2445"/>
                      <a:pt x="1030" y="2484"/>
                      <a:pt x="1070" y="2484"/>
                    </a:cubicBezTo>
                    <a:cubicBezTo>
                      <a:pt x="1080" y="2484"/>
                      <a:pt x="1089" y="2481"/>
                      <a:pt x="1095" y="2475"/>
                    </a:cubicBezTo>
                    <a:cubicBezTo>
                      <a:pt x="1125" y="2506"/>
                      <a:pt x="1186" y="2506"/>
                      <a:pt x="1216" y="2506"/>
                    </a:cubicBezTo>
                    <a:cubicBezTo>
                      <a:pt x="1247" y="2536"/>
                      <a:pt x="1247" y="2597"/>
                      <a:pt x="1277" y="2627"/>
                    </a:cubicBezTo>
                    <a:cubicBezTo>
                      <a:pt x="1334" y="2685"/>
                      <a:pt x="1400" y="2712"/>
                      <a:pt x="1457" y="2712"/>
                    </a:cubicBezTo>
                    <a:cubicBezTo>
                      <a:pt x="1551" y="2712"/>
                      <a:pt x="1619" y="2638"/>
                      <a:pt x="1581" y="2506"/>
                    </a:cubicBezTo>
                    <a:cubicBezTo>
                      <a:pt x="1581" y="2466"/>
                      <a:pt x="1568" y="2440"/>
                      <a:pt x="1559" y="2401"/>
                    </a:cubicBezTo>
                    <a:lnTo>
                      <a:pt x="1559" y="2401"/>
                    </a:lnTo>
                    <a:cubicBezTo>
                      <a:pt x="1595" y="2237"/>
                      <a:pt x="1672" y="2093"/>
                      <a:pt x="1672" y="1898"/>
                    </a:cubicBezTo>
                    <a:cubicBezTo>
                      <a:pt x="1672" y="1685"/>
                      <a:pt x="1581" y="1442"/>
                      <a:pt x="1520" y="1260"/>
                    </a:cubicBezTo>
                    <a:cubicBezTo>
                      <a:pt x="1490" y="1168"/>
                      <a:pt x="1490" y="1108"/>
                      <a:pt x="1429" y="986"/>
                    </a:cubicBezTo>
                    <a:cubicBezTo>
                      <a:pt x="1399" y="895"/>
                      <a:pt x="1368" y="712"/>
                      <a:pt x="1277" y="591"/>
                    </a:cubicBezTo>
                    <a:cubicBezTo>
                      <a:pt x="1216" y="469"/>
                      <a:pt x="1125" y="378"/>
                      <a:pt x="1064" y="287"/>
                    </a:cubicBezTo>
                    <a:lnTo>
                      <a:pt x="973" y="196"/>
                    </a:lnTo>
                    <a:lnTo>
                      <a:pt x="973" y="196"/>
                    </a:lnTo>
                    <a:cubicBezTo>
                      <a:pt x="1007" y="246"/>
                      <a:pt x="1022" y="268"/>
                      <a:pt x="1018" y="268"/>
                    </a:cubicBezTo>
                    <a:cubicBezTo>
                      <a:pt x="1015" y="268"/>
                      <a:pt x="1000" y="253"/>
                      <a:pt x="973" y="226"/>
                    </a:cubicBezTo>
                    <a:lnTo>
                      <a:pt x="943" y="196"/>
                    </a:lnTo>
                    <a:cubicBezTo>
                      <a:pt x="860" y="80"/>
                      <a:pt x="697" y="0"/>
                      <a:pt x="541" y="0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081" name="Google Shape;3081;p21"/>
              <p:cNvSpPr/>
              <p:nvPr/>
            </p:nvSpPr>
            <p:spPr>
              <a:xfrm>
                <a:off x="1294014" y="1602499"/>
                <a:ext cx="39533" cy="37398"/>
              </a:xfrm>
              <a:custGeom>
                <a:rect b="b" l="l" r="r" t="t"/>
                <a:pathLst>
                  <a:path extrusionOk="0" h="1612" w="1704">
                    <a:moveTo>
                      <a:pt x="1186" y="1581"/>
                    </a:moveTo>
                    <a:cubicBezTo>
                      <a:pt x="1190" y="1581"/>
                      <a:pt x="1192" y="1581"/>
                      <a:pt x="1195" y="1582"/>
                    </a:cubicBezTo>
                    <a:lnTo>
                      <a:pt x="1195" y="1582"/>
                    </a:lnTo>
                    <a:cubicBezTo>
                      <a:pt x="1195" y="1582"/>
                      <a:pt x="1194" y="1581"/>
                      <a:pt x="1193" y="1581"/>
                    </a:cubicBezTo>
                    <a:close/>
                    <a:moveTo>
                      <a:pt x="1195" y="1582"/>
                    </a:moveTo>
                    <a:cubicBezTo>
                      <a:pt x="1200" y="1585"/>
                      <a:pt x="1206" y="1588"/>
                      <a:pt x="1211" y="1590"/>
                    </a:cubicBezTo>
                    <a:lnTo>
                      <a:pt x="1211" y="1590"/>
                    </a:lnTo>
                    <a:cubicBezTo>
                      <a:pt x="1206" y="1587"/>
                      <a:pt x="1202" y="1583"/>
                      <a:pt x="1195" y="1582"/>
                    </a:cubicBezTo>
                    <a:close/>
                    <a:moveTo>
                      <a:pt x="1211" y="1590"/>
                    </a:moveTo>
                    <a:cubicBezTo>
                      <a:pt x="1221" y="1599"/>
                      <a:pt x="1228" y="1611"/>
                      <a:pt x="1247" y="1611"/>
                    </a:cubicBezTo>
                    <a:cubicBezTo>
                      <a:pt x="1235" y="1604"/>
                      <a:pt x="1223" y="1597"/>
                      <a:pt x="1211" y="1590"/>
                    </a:cubicBezTo>
                    <a:close/>
                    <a:moveTo>
                      <a:pt x="578" y="0"/>
                    </a:moveTo>
                    <a:cubicBezTo>
                      <a:pt x="548" y="0"/>
                      <a:pt x="457" y="0"/>
                      <a:pt x="426" y="61"/>
                    </a:cubicBezTo>
                    <a:cubicBezTo>
                      <a:pt x="305" y="92"/>
                      <a:pt x="214" y="122"/>
                      <a:pt x="153" y="213"/>
                    </a:cubicBezTo>
                    <a:cubicBezTo>
                      <a:pt x="92" y="274"/>
                      <a:pt x="31" y="365"/>
                      <a:pt x="1" y="456"/>
                    </a:cubicBezTo>
                    <a:lnTo>
                      <a:pt x="1" y="548"/>
                    </a:lnTo>
                    <a:lnTo>
                      <a:pt x="1" y="699"/>
                    </a:lnTo>
                    <a:lnTo>
                      <a:pt x="1" y="760"/>
                    </a:lnTo>
                    <a:cubicBezTo>
                      <a:pt x="31" y="821"/>
                      <a:pt x="31" y="882"/>
                      <a:pt x="62" y="912"/>
                    </a:cubicBezTo>
                    <a:cubicBezTo>
                      <a:pt x="122" y="973"/>
                      <a:pt x="153" y="1003"/>
                      <a:pt x="153" y="1034"/>
                    </a:cubicBezTo>
                    <a:lnTo>
                      <a:pt x="183" y="1064"/>
                    </a:lnTo>
                    <a:cubicBezTo>
                      <a:pt x="214" y="1125"/>
                      <a:pt x="274" y="1155"/>
                      <a:pt x="305" y="1155"/>
                    </a:cubicBezTo>
                    <a:cubicBezTo>
                      <a:pt x="457" y="1277"/>
                      <a:pt x="609" y="1338"/>
                      <a:pt x="761" y="1429"/>
                    </a:cubicBezTo>
                    <a:cubicBezTo>
                      <a:pt x="895" y="1456"/>
                      <a:pt x="1053" y="1507"/>
                      <a:pt x="1193" y="1581"/>
                    </a:cubicBezTo>
                    <a:lnTo>
                      <a:pt x="1217" y="1581"/>
                    </a:lnTo>
                    <a:cubicBezTo>
                      <a:pt x="1247" y="1611"/>
                      <a:pt x="1338" y="1611"/>
                      <a:pt x="1369" y="1611"/>
                    </a:cubicBezTo>
                    <a:cubicBezTo>
                      <a:pt x="1429" y="1611"/>
                      <a:pt x="1490" y="1581"/>
                      <a:pt x="1551" y="1520"/>
                    </a:cubicBezTo>
                    <a:cubicBezTo>
                      <a:pt x="1581" y="1490"/>
                      <a:pt x="1642" y="1459"/>
                      <a:pt x="1642" y="1429"/>
                    </a:cubicBezTo>
                    <a:cubicBezTo>
                      <a:pt x="1703" y="1429"/>
                      <a:pt x="1703" y="1338"/>
                      <a:pt x="1673" y="1277"/>
                    </a:cubicBezTo>
                    <a:cubicBezTo>
                      <a:pt x="1612" y="1064"/>
                      <a:pt x="1490" y="882"/>
                      <a:pt x="1399" y="699"/>
                    </a:cubicBezTo>
                    <a:cubicBezTo>
                      <a:pt x="1369" y="669"/>
                      <a:pt x="1369" y="608"/>
                      <a:pt x="1338" y="578"/>
                    </a:cubicBezTo>
                    <a:cubicBezTo>
                      <a:pt x="1308" y="517"/>
                      <a:pt x="1217" y="426"/>
                      <a:pt x="1186" y="365"/>
                    </a:cubicBezTo>
                    <a:lnTo>
                      <a:pt x="1065" y="244"/>
                    </a:lnTo>
                    <a:cubicBezTo>
                      <a:pt x="1034" y="213"/>
                      <a:pt x="1004" y="152"/>
                      <a:pt x="943" y="152"/>
                    </a:cubicBezTo>
                    <a:cubicBezTo>
                      <a:pt x="882" y="122"/>
                      <a:pt x="822" y="92"/>
                      <a:pt x="730" y="61"/>
                    </a:cubicBezTo>
                    <a:cubicBezTo>
                      <a:pt x="700" y="61"/>
                      <a:pt x="609" y="61"/>
                      <a:pt x="578" y="0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082" name="Google Shape;3082;p21"/>
              <p:cNvSpPr/>
              <p:nvPr/>
            </p:nvSpPr>
            <p:spPr>
              <a:xfrm>
                <a:off x="1318873" y="1587779"/>
                <a:ext cx="21878" cy="22968"/>
              </a:xfrm>
              <a:custGeom>
                <a:rect b="b" l="l" r="r" t="t"/>
                <a:pathLst>
                  <a:path extrusionOk="0" h="990" w="943">
                    <a:moveTo>
                      <a:pt x="304" y="0"/>
                    </a:moveTo>
                    <a:cubicBezTo>
                      <a:pt x="247" y="0"/>
                      <a:pt x="193" y="16"/>
                      <a:pt x="152" y="58"/>
                    </a:cubicBezTo>
                    <a:cubicBezTo>
                      <a:pt x="30" y="149"/>
                      <a:pt x="0" y="301"/>
                      <a:pt x="30" y="422"/>
                    </a:cubicBezTo>
                    <a:cubicBezTo>
                      <a:pt x="30" y="453"/>
                      <a:pt x="61" y="483"/>
                      <a:pt x="91" y="513"/>
                    </a:cubicBezTo>
                    <a:cubicBezTo>
                      <a:pt x="91" y="513"/>
                      <a:pt x="91" y="544"/>
                      <a:pt x="152" y="544"/>
                    </a:cubicBezTo>
                    <a:cubicBezTo>
                      <a:pt x="152" y="605"/>
                      <a:pt x="182" y="605"/>
                      <a:pt x="182" y="635"/>
                    </a:cubicBezTo>
                    <a:lnTo>
                      <a:pt x="243" y="726"/>
                    </a:lnTo>
                    <a:cubicBezTo>
                      <a:pt x="304" y="726"/>
                      <a:pt x="304" y="757"/>
                      <a:pt x="334" y="757"/>
                    </a:cubicBezTo>
                    <a:cubicBezTo>
                      <a:pt x="365" y="757"/>
                      <a:pt x="365" y="787"/>
                      <a:pt x="395" y="787"/>
                    </a:cubicBezTo>
                    <a:cubicBezTo>
                      <a:pt x="426" y="817"/>
                      <a:pt x="486" y="817"/>
                      <a:pt x="517" y="848"/>
                    </a:cubicBezTo>
                    <a:cubicBezTo>
                      <a:pt x="547" y="848"/>
                      <a:pt x="608" y="909"/>
                      <a:pt x="638" y="909"/>
                    </a:cubicBezTo>
                    <a:cubicBezTo>
                      <a:pt x="638" y="909"/>
                      <a:pt x="608" y="909"/>
                      <a:pt x="608" y="848"/>
                    </a:cubicBezTo>
                    <a:lnTo>
                      <a:pt x="608" y="848"/>
                    </a:lnTo>
                    <a:cubicBezTo>
                      <a:pt x="669" y="909"/>
                      <a:pt x="699" y="939"/>
                      <a:pt x="790" y="969"/>
                    </a:cubicBezTo>
                    <a:cubicBezTo>
                      <a:pt x="803" y="982"/>
                      <a:pt x="826" y="989"/>
                      <a:pt x="851" y="989"/>
                    </a:cubicBezTo>
                    <a:cubicBezTo>
                      <a:pt x="886" y="989"/>
                      <a:pt x="924" y="975"/>
                      <a:pt x="942" y="939"/>
                    </a:cubicBezTo>
                    <a:cubicBezTo>
                      <a:pt x="851" y="939"/>
                      <a:pt x="912" y="878"/>
                      <a:pt x="851" y="817"/>
                    </a:cubicBezTo>
                    <a:cubicBezTo>
                      <a:pt x="821" y="757"/>
                      <a:pt x="790" y="726"/>
                      <a:pt x="790" y="635"/>
                    </a:cubicBezTo>
                    <a:lnTo>
                      <a:pt x="790" y="635"/>
                    </a:lnTo>
                    <a:cubicBezTo>
                      <a:pt x="790" y="635"/>
                      <a:pt x="791" y="665"/>
                      <a:pt x="821" y="665"/>
                    </a:cubicBezTo>
                    <a:cubicBezTo>
                      <a:pt x="821" y="635"/>
                      <a:pt x="790" y="605"/>
                      <a:pt x="790" y="513"/>
                    </a:cubicBezTo>
                    <a:cubicBezTo>
                      <a:pt x="790" y="453"/>
                      <a:pt x="760" y="422"/>
                      <a:pt x="699" y="331"/>
                    </a:cubicBezTo>
                    <a:cubicBezTo>
                      <a:pt x="699" y="301"/>
                      <a:pt x="669" y="301"/>
                      <a:pt x="669" y="240"/>
                    </a:cubicBezTo>
                    <a:cubicBezTo>
                      <a:pt x="638" y="210"/>
                      <a:pt x="608" y="179"/>
                      <a:pt x="608" y="149"/>
                    </a:cubicBezTo>
                    <a:lnTo>
                      <a:pt x="517" y="58"/>
                    </a:lnTo>
                    <a:cubicBezTo>
                      <a:pt x="450" y="24"/>
                      <a:pt x="374" y="0"/>
                      <a:pt x="304" y="0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083" name="Google Shape;3083;p21"/>
              <p:cNvSpPr/>
              <p:nvPr/>
            </p:nvSpPr>
            <p:spPr>
              <a:xfrm>
                <a:off x="1292692" y="1540103"/>
                <a:ext cx="40229" cy="39417"/>
              </a:xfrm>
              <a:custGeom>
                <a:rect b="b" l="l" r="r" t="t"/>
                <a:pathLst>
                  <a:path extrusionOk="0" h="1699" w="1734">
                    <a:moveTo>
                      <a:pt x="511" y="1"/>
                    </a:moveTo>
                    <a:cubicBezTo>
                      <a:pt x="451" y="1"/>
                      <a:pt x="392" y="8"/>
                      <a:pt x="335" y="27"/>
                    </a:cubicBezTo>
                    <a:cubicBezTo>
                      <a:pt x="183" y="57"/>
                      <a:pt x="62" y="179"/>
                      <a:pt x="31" y="270"/>
                    </a:cubicBezTo>
                    <a:cubicBezTo>
                      <a:pt x="1" y="361"/>
                      <a:pt x="1" y="391"/>
                      <a:pt x="1" y="483"/>
                    </a:cubicBezTo>
                    <a:cubicBezTo>
                      <a:pt x="1" y="543"/>
                      <a:pt x="31" y="665"/>
                      <a:pt x="62" y="726"/>
                    </a:cubicBezTo>
                    <a:cubicBezTo>
                      <a:pt x="123" y="817"/>
                      <a:pt x="183" y="878"/>
                      <a:pt x="274" y="969"/>
                    </a:cubicBezTo>
                    <a:lnTo>
                      <a:pt x="335" y="1030"/>
                    </a:lnTo>
                    <a:cubicBezTo>
                      <a:pt x="357" y="1095"/>
                      <a:pt x="409" y="1129"/>
                      <a:pt x="460" y="1154"/>
                    </a:cubicBezTo>
                    <a:lnTo>
                      <a:pt x="460" y="1154"/>
                    </a:lnTo>
                    <a:cubicBezTo>
                      <a:pt x="518" y="1212"/>
                      <a:pt x="594" y="1283"/>
                      <a:pt x="670" y="1334"/>
                    </a:cubicBezTo>
                    <a:cubicBezTo>
                      <a:pt x="695" y="1359"/>
                      <a:pt x="721" y="1379"/>
                      <a:pt x="744" y="1396"/>
                    </a:cubicBezTo>
                    <a:lnTo>
                      <a:pt x="744" y="1396"/>
                    </a:lnTo>
                    <a:cubicBezTo>
                      <a:pt x="739" y="1395"/>
                      <a:pt x="735" y="1394"/>
                      <a:pt x="730" y="1394"/>
                    </a:cubicBezTo>
                    <a:cubicBezTo>
                      <a:pt x="791" y="1425"/>
                      <a:pt x="822" y="1486"/>
                      <a:pt x="913" y="1546"/>
                    </a:cubicBezTo>
                    <a:cubicBezTo>
                      <a:pt x="943" y="1546"/>
                      <a:pt x="943" y="1577"/>
                      <a:pt x="974" y="1577"/>
                    </a:cubicBezTo>
                    <a:cubicBezTo>
                      <a:pt x="1065" y="1607"/>
                      <a:pt x="1095" y="1638"/>
                      <a:pt x="1186" y="1638"/>
                    </a:cubicBezTo>
                    <a:lnTo>
                      <a:pt x="1338" y="1638"/>
                    </a:lnTo>
                    <a:cubicBezTo>
                      <a:pt x="1298" y="1638"/>
                      <a:pt x="1352" y="1665"/>
                      <a:pt x="1410" y="1665"/>
                    </a:cubicBezTo>
                    <a:cubicBezTo>
                      <a:pt x="1440" y="1665"/>
                      <a:pt x="1470" y="1658"/>
                      <a:pt x="1490" y="1638"/>
                    </a:cubicBezTo>
                    <a:cubicBezTo>
                      <a:pt x="1513" y="1638"/>
                      <a:pt x="1519" y="1638"/>
                      <a:pt x="1534" y="1664"/>
                    </a:cubicBezTo>
                    <a:lnTo>
                      <a:pt x="1534" y="1664"/>
                    </a:lnTo>
                    <a:cubicBezTo>
                      <a:pt x="1548" y="1641"/>
                      <a:pt x="1580" y="1609"/>
                      <a:pt x="1612" y="1577"/>
                    </a:cubicBezTo>
                    <a:cubicBezTo>
                      <a:pt x="1612" y="1546"/>
                      <a:pt x="1642" y="1486"/>
                      <a:pt x="1642" y="1486"/>
                    </a:cubicBezTo>
                    <a:lnTo>
                      <a:pt x="1642" y="1455"/>
                    </a:lnTo>
                    <a:cubicBezTo>
                      <a:pt x="1703" y="1334"/>
                      <a:pt x="1703" y="1242"/>
                      <a:pt x="1703" y="1090"/>
                    </a:cubicBezTo>
                    <a:lnTo>
                      <a:pt x="1703" y="1242"/>
                    </a:lnTo>
                    <a:cubicBezTo>
                      <a:pt x="1703" y="1121"/>
                      <a:pt x="1733" y="1030"/>
                      <a:pt x="1703" y="938"/>
                    </a:cubicBezTo>
                    <a:cubicBezTo>
                      <a:pt x="1703" y="938"/>
                      <a:pt x="1703" y="878"/>
                      <a:pt x="1673" y="878"/>
                    </a:cubicBezTo>
                    <a:lnTo>
                      <a:pt x="1551" y="665"/>
                    </a:lnTo>
                    <a:cubicBezTo>
                      <a:pt x="1521" y="574"/>
                      <a:pt x="1430" y="513"/>
                      <a:pt x="1399" y="422"/>
                    </a:cubicBezTo>
                    <a:lnTo>
                      <a:pt x="1217" y="239"/>
                    </a:lnTo>
                    <a:cubicBezTo>
                      <a:pt x="1095" y="179"/>
                      <a:pt x="974" y="87"/>
                      <a:pt x="882" y="57"/>
                    </a:cubicBezTo>
                    <a:cubicBezTo>
                      <a:pt x="778" y="36"/>
                      <a:pt x="644" y="1"/>
                      <a:pt x="511" y="1"/>
                    </a:cubicBezTo>
                    <a:close/>
                    <a:moveTo>
                      <a:pt x="1534" y="1664"/>
                    </a:moveTo>
                    <a:cubicBezTo>
                      <a:pt x="1521" y="1685"/>
                      <a:pt x="1522" y="1698"/>
                      <a:pt x="1551" y="1698"/>
                    </a:cubicBezTo>
                    <a:cubicBezTo>
                      <a:pt x="1544" y="1684"/>
                      <a:pt x="1538" y="1673"/>
                      <a:pt x="1534" y="1664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084" name="Google Shape;3084;p21"/>
              <p:cNvSpPr/>
              <p:nvPr/>
            </p:nvSpPr>
            <p:spPr>
              <a:xfrm>
                <a:off x="1306658" y="1519165"/>
                <a:ext cx="23293" cy="24801"/>
              </a:xfrm>
              <a:custGeom>
                <a:rect b="b" l="l" r="r" t="t"/>
                <a:pathLst>
                  <a:path extrusionOk="0" h="1069" w="1004">
                    <a:moveTo>
                      <a:pt x="580" y="949"/>
                    </a:moveTo>
                    <a:cubicBezTo>
                      <a:pt x="587" y="985"/>
                      <a:pt x="608" y="985"/>
                      <a:pt x="608" y="985"/>
                    </a:cubicBezTo>
                    <a:cubicBezTo>
                      <a:pt x="601" y="969"/>
                      <a:pt x="591" y="958"/>
                      <a:pt x="580" y="949"/>
                    </a:cubicBezTo>
                    <a:close/>
                    <a:moveTo>
                      <a:pt x="425" y="0"/>
                    </a:moveTo>
                    <a:cubicBezTo>
                      <a:pt x="347" y="0"/>
                      <a:pt x="280" y="28"/>
                      <a:pt x="213" y="73"/>
                    </a:cubicBezTo>
                    <a:cubicBezTo>
                      <a:pt x="122" y="103"/>
                      <a:pt x="61" y="225"/>
                      <a:pt x="0" y="286"/>
                    </a:cubicBezTo>
                    <a:lnTo>
                      <a:pt x="0" y="468"/>
                    </a:lnTo>
                    <a:cubicBezTo>
                      <a:pt x="0" y="559"/>
                      <a:pt x="61" y="590"/>
                      <a:pt x="122" y="620"/>
                    </a:cubicBezTo>
                    <a:cubicBezTo>
                      <a:pt x="152" y="650"/>
                      <a:pt x="152" y="711"/>
                      <a:pt x="213" y="711"/>
                    </a:cubicBezTo>
                    <a:cubicBezTo>
                      <a:pt x="243" y="741"/>
                      <a:pt x="304" y="772"/>
                      <a:pt x="365" y="833"/>
                    </a:cubicBezTo>
                    <a:cubicBezTo>
                      <a:pt x="395" y="863"/>
                      <a:pt x="426" y="863"/>
                      <a:pt x="456" y="893"/>
                    </a:cubicBezTo>
                    <a:cubicBezTo>
                      <a:pt x="502" y="916"/>
                      <a:pt x="547" y="922"/>
                      <a:pt x="580" y="949"/>
                    </a:cubicBezTo>
                    <a:lnTo>
                      <a:pt x="580" y="949"/>
                    </a:lnTo>
                    <a:cubicBezTo>
                      <a:pt x="579" y="942"/>
                      <a:pt x="578" y="934"/>
                      <a:pt x="578" y="924"/>
                    </a:cubicBezTo>
                    <a:lnTo>
                      <a:pt x="578" y="924"/>
                    </a:lnTo>
                    <a:cubicBezTo>
                      <a:pt x="669" y="985"/>
                      <a:pt x="730" y="1015"/>
                      <a:pt x="760" y="1045"/>
                    </a:cubicBezTo>
                    <a:cubicBezTo>
                      <a:pt x="791" y="1061"/>
                      <a:pt x="821" y="1068"/>
                      <a:pt x="848" y="1068"/>
                    </a:cubicBezTo>
                    <a:cubicBezTo>
                      <a:pt x="874" y="1068"/>
                      <a:pt x="897" y="1061"/>
                      <a:pt x="912" y="1045"/>
                    </a:cubicBezTo>
                    <a:cubicBezTo>
                      <a:pt x="973" y="1045"/>
                      <a:pt x="1003" y="1015"/>
                      <a:pt x="973" y="985"/>
                    </a:cubicBezTo>
                    <a:cubicBezTo>
                      <a:pt x="912" y="893"/>
                      <a:pt x="912" y="833"/>
                      <a:pt x="882" y="741"/>
                    </a:cubicBezTo>
                    <a:lnTo>
                      <a:pt x="882" y="620"/>
                    </a:lnTo>
                    <a:cubicBezTo>
                      <a:pt x="882" y="590"/>
                      <a:pt x="851" y="559"/>
                      <a:pt x="851" y="529"/>
                    </a:cubicBezTo>
                    <a:cubicBezTo>
                      <a:pt x="851" y="438"/>
                      <a:pt x="821" y="346"/>
                      <a:pt x="760" y="286"/>
                    </a:cubicBezTo>
                    <a:cubicBezTo>
                      <a:pt x="730" y="164"/>
                      <a:pt x="608" y="73"/>
                      <a:pt x="517" y="12"/>
                    </a:cubicBezTo>
                    <a:cubicBezTo>
                      <a:pt x="484" y="4"/>
                      <a:pt x="454" y="0"/>
                      <a:pt x="425" y="0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  <p:grpSp>
          <p:nvGrpSpPr>
            <p:cNvPr id="3085" name="Google Shape;3085;p21"/>
            <p:cNvGrpSpPr/>
            <p:nvPr/>
          </p:nvGrpSpPr>
          <p:grpSpPr>
            <a:xfrm>
              <a:off x="819385" y="1199857"/>
              <a:ext cx="492013" cy="407234"/>
              <a:chOff x="819385" y="1199857"/>
              <a:chExt cx="492013" cy="407234"/>
            </a:xfrm>
          </p:grpSpPr>
          <p:sp>
            <p:nvSpPr>
              <p:cNvPr id="3086" name="Google Shape;3086;p21"/>
              <p:cNvSpPr/>
              <p:nvPr/>
            </p:nvSpPr>
            <p:spPr>
              <a:xfrm>
                <a:off x="819385" y="1332345"/>
                <a:ext cx="490179" cy="250146"/>
              </a:xfrm>
              <a:custGeom>
                <a:rect b="b" l="l" r="r" t="t"/>
                <a:pathLst>
                  <a:path extrusionOk="0" h="13505" w="26464">
                    <a:moveTo>
                      <a:pt x="26414" y="1"/>
                    </a:moveTo>
                    <a:cubicBezTo>
                      <a:pt x="26405" y="1"/>
                      <a:pt x="26395" y="3"/>
                      <a:pt x="26384" y="9"/>
                    </a:cubicBezTo>
                    <a:cubicBezTo>
                      <a:pt x="19119" y="2623"/>
                      <a:pt x="11855" y="5511"/>
                      <a:pt x="5320" y="9675"/>
                    </a:cubicBezTo>
                    <a:cubicBezTo>
                      <a:pt x="3465" y="10830"/>
                      <a:pt x="1672" y="12106"/>
                      <a:pt x="0" y="13505"/>
                    </a:cubicBezTo>
                    <a:lnTo>
                      <a:pt x="0" y="13505"/>
                    </a:lnTo>
                    <a:cubicBezTo>
                      <a:pt x="6079" y="8672"/>
                      <a:pt x="13101" y="5267"/>
                      <a:pt x="20335" y="2410"/>
                    </a:cubicBezTo>
                    <a:cubicBezTo>
                      <a:pt x="22341" y="1620"/>
                      <a:pt x="24408" y="860"/>
                      <a:pt x="26414" y="100"/>
                    </a:cubicBezTo>
                    <a:cubicBezTo>
                      <a:pt x="26464" y="51"/>
                      <a:pt x="26453" y="1"/>
                      <a:pt x="26414" y="1"/>
                    </a:cubicBez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087" name="Google Shape;3087;p21"/>
              <p:cNvSpPr/>
              <p:nvPr/>
            </p:nvSpPr>
            <p:spPr>
              <a:xfrm>
                <a:off x="873231" y="1315313"/>
                <a:ext cx="272503" cy="124453"/>
              </a:xfrm>
              <a:custGeom>
                <a:rect b="b" l="l" r="r" t="t"/>
                <a:pathLst>
                  <a:path extrusionOk="0" h="6719" w="14712">
                    <a:moveTo>
                      <a:pt x="14681" y="1"/>
                    </a:moveTo>
                    <a:cubicBezTo>
                      <a:pt x="11854" y="274"/>
                      <a:pt x="9240" y="1247"/>
                      <a:pt x="6657" y="2402"/>
                    </a:cubicBezTo>
                    <a:cubicBezTo>
                      <a:pt x="4225" y="3466"/>
                      <a:pt x="1885" y="4803"/>
                      <a:pt x="0" y="6718"/>
                    </a:cubicBezTo>
                    <a:cubicBezTo>
                      <a:pt x="1854" y="4864"/>
                      <a:pt x="4195" y="3588"/>
                      <a:pt x="6535" y="2493"/>
                    </a:cubicBezTo>
                    <a:cubicBezTo>
                      <a:pt x="9180" y="1338"/>
                      <a:pt x="11824" y="366"/>
                      <a:pt x="14681" y="62"/>
                    </a:cubicBezTo>
                    <a:cubicBezTo>
                      <a:pt x="14712" y="62"/>
                      <a:pt x="14712" y="1"/>
                      <a:pt x="14681" y="1"/>
                    </a:cubicBez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088" name="Google Shape;3088;p21"/>
              <p:cNvSpPr/>
              <p:nvPr/>
            </p:nvSpPr>
            <p:spPr>
              <a:xfrm>
                <a:off x="859935" y="1497475"/>
                <a:ext cx="68700" cy="109616"/>
              </a:xfrm>
              <a:custGeom>
                <a:rect b="b" l="l" r="r" t="t"/>
                <a:pathLst>
                  <a:path extrusionOk="0" h="5918" w="3709">
                    <a:moveTo>
                      <a:pt x="3665" y="0"/>
                    </a:moveTo>
                    <a:cubicBezTo>
                      <a:pt x="3648" y="0"/>
                      <a:pt x="3630" y="8"/>
                      <a:pt x="3618" y="20"/>
                    </a:cubicBezTo>
                    <a:cubicBezTo>
                      <a:pt x="2858" y="2270"/>
                      <a:pt x="1399" y="4063"/>
                      <a:pt x="0" y="5917"/>
                    </a:cubicBezTo>
                    <a:cubicBezTo>
                      <a:pt x="1399" y="4093"/>
                      <a:pt x="3040" y="2300"/>
                      <a:pt x="3709" y="51"/>
                    </a:cubicBezTo>
                    <a:cubicBezTo>
                      <a:pt x="3709" y="15"/>
                      <a:pt x="3688" y="0"/>
                      <a:pt x="3665" y="0"/>
                    </a:cubicBez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089" name="Google Shape;3089;p21"/>
              <p:cNvSpPr/>
              <p:nvPr/>
            </p:nvSpPr>
            <p:spPr>
              <a:xfrm>
                <a:off x="931436" y="1479340"/>
                <a:ext cx="27617" cy="64125"/>
              </a:xfrm>
              <a:custGeom>
                <a:rect b="b" l="l" r="r" t="t"/>
                <a:pathLst>
                  <a:path extrusionOk="0" h="3462" w="1491">
                    <a:moveTo>
                      <a:pt x="1443" y="1"/>
                    </a:moveTo>
                    <a:cubicBezTo>
                      <a:pt x="1435" y="1"/>
                      <a:pt x="1429" y="8"/>
                      <a:pt x="1429" y="27"/>
                    </a:cubicBezTo>
                    <a:cubicBezTo>
                      <a:pt x="973" y="1182"/>
                      <a:pt x="578" y="2367"/>
                      <a:pt x="1" y="3461"/>
                    </a:cubicBezTo>
                    <a:cubicBezTo>
                      <a:pt x="578" y="2367"/>
                      <a:pt x="1065" y="1242"/>
                      <a:pt x="1490" y="57"/>
                    </a:cubicBezTo>
                    <a:cubicBezTo>
                      <a:pt x="1490" y="36"/>
                      <a:pt x="1461" y="1"/>
                      <a:pt x="1443" y="1"/>
                    </a:cubicBez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090" name="Google Shape;3090;p21"/>
              <p:cNvSpPr/>
              <p:nvPr/>
            </p:nvSpPr>
            <p:spPr>
              <a:xfrm rot="1547212">
                <a:off x="1029078" y="1237210"/>
                <a:ext cx="225060" cy="232988"/>
              </a:xfrm>
              <a:custGeom>
                <a:rect b="b" l="l" r="r" t="t"/>
                <a:pathLst>
                  <a:path extrusionOk="0" h="12579" w="12151">
                    <a:moveTo>
                      <a:pt x="12048" y="0"/>
                    </a:moveTo>
                    <a:cubicBezTo>
                      <a:pt x="12031" y="0"/>
                      <a:pt x="12015" y="8"/>
                      <a:pt x="12007" y="25"/>
                    </a:cubicBezTo>
                    <a:cubicBezTo>
                      <a:pt x="8633" y="4858"/>
                      <a:pt x="4438" y="8840"/>
                      <a:pt x="1" y="12578"/>
                    </a:cubicBezTo>
                    <a:cubicBezTo>
                      <a:pt x="4530" y="8931"/>
                      <a:pt x="8846" y="4979"/>
                      <a:pt x="12128" y="116"/>
                    </a:cubicBezTo>
                    <a:cubicBezTo>
                      <a:pt x="12150" y="50"/>
                      <a:pt x="12093" y="0"/>
                      <a:pt x="12048" y="0"/>
                    </a:cubicBez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091" name="Google Shape;3091;p21"/>
              <p:cNvSpPr/>
              <p:nvPr/>
            </p:nvSpPr>
            <p:spPr>
              <a:xfrm rot="1547212">
                <a:off x="1111426" y="1348626"/>
                <a:ext cx="27598" cy="100370"/>
              </a:xfrm>
              <a:custGeom>
                <a:rect b="b" l="l" r="r" t="t"/>
                <a:pathLst>
                  <a:path extrusionOk="0" h="5419" w="1490">
                    <a:moveTo>
                      <a:pt x="1429" y="0"/>
                    </a:moveTo>
                    <a:cubicBezTo>
                      <a:pt x="1399" y="0"/>
                      <a:pt x="1368" y="23"/>
                      <a:pt x="1368" y="68"/>
                    </a:cubicBezTo>
                    <a:cubicBezTo>
                      <a:pt x="1247" y="980"/>
                      <a:pt x="1155" y="1892"/>
                      <a:pt x="943" y="2804"/>
                    </a:cubicBezTo>
                    <a:cubicBezTo>
                      <a:pt x="760" y="3716"/>
                      <a:pt x="426" y="4597"/>
                      <a:pt x="0" y="5418"/>
                    </a:cubicBezTo>
                    <a:cubicBezTo>
                      <a:pt x="912" y="3746"/>
                      <a:pt x="1307" y="1923"/>
                      <a:pt x="1490" y="68"/>
                    </a:cubicBezTo>
                    <a:cubicBezTo>
                      <a:pt x="1490" y="23"/>
                      <a:pt x="1459" y="0"/>
                      <a:pt x="1429" y="0"/>
                    </a:cubicBez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092" name="Google Shape;3092;p21"/>
              <p:cNvSpPr/>
              <p:nvPr/>
            </p:nvSpPr>
            <p:spPr>
              <a:xfrm>
                <a:off x="986618" y="1407616"/>
                <a:ext cx="122026" cy="125712"/>
              </a:xfrm>
              <a:custGeom>
                <a:rect b="b" l="l" r="r" t="t"/>
                <a:pathLst>
                  <a:path extrusionOk="0" h="6787" w="6588">
                    <a:moveTo>
                      <a:pt x="6491" y="1"/>
                    </a:moveTo>
                    <a:cubicBezTo>
                      <a:pt x="6467" y="1"/>
                      <a:pt x="6441" y="12"/>
                      <a:pt x="6414" y="38"/>
                    </a:cubicBezTo>
                    <a:cubicBezTo>
                      <a:pt x="4894" y="2774"/>
                      <a:pt x="2341" y="4719"/>
                      <a:pt x="1" y="6786"/>
                    </a:cubicBezTo>
                    <a:cubicBezTo>
                      <a:pt x="2402" y="4719"/>
                      <a:pt x="5016" y="2926"/>
                      <a:pt x="6566" y="130"/>
                    </a:cubicBezTo>
                    <a:cubicBezTo>
                      <a:pt x="6587" y="65"/>
                      <a:pt x="6548" y="1"/>
                      <a:pt x="6491" y="1"/>
                    </a:cubicBez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093" name="Google Shape;3093;p21"/>
              <p:cNvSpPr/>
              <p:nvPr/>
            </p:nvSpPr>
            <p:spPr>
              <a:xfrm>
                <a:off x="1077273" y="1345747"/>
                <a:ext cx="234124" cy="129583"/>
              </a:xfrm>
              <a:custGeom>
                <a:rect b="b" l="l" r="r" t="t"/>
                <a:pathLst>
                  <a:path extrusionOk="0" h="6996" w="12640">
                    <a:moveTo>
                      <a:pt x="12569" y="0"/>
                    </a:moveTo>
                    <a:cubicBezTo>
                      <a:pt x="12564" y="0"/>
                      <a:pt x="12559" y="2"/>
                      <a:pt x="12554" y="4"/>
                    </a:cubicBezTo>
                    <a:cubicBezTo>
                      <a:pt x="8085" y="1828"/>
                      <a:pt x="4043" y="4381"/>
                      <a:pt x="0" y="6995"/>
                    </a:cubicBezTo>
                    <a:cubicBezTo>
                      <a:pt x="4043" y="4442"/>
                      <a:pt x="8177" y="1980"/>
                      <a:pt x="12584" y="156"/>
                    </a:cubicBezTo>
                    <a:cubicBezTo>
                      <a:pt x="12639" y="129"/>
                      <a:pt x="12619" y="0"/>
                      <a:pt x="12569" y="0"/>
                    </a:cubicBez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094" name="Google Shape;3094;p21"/>
              <p:cNvSpPr/>
              <p:nvPr/>
            </p:nvSpPr>
            <p:spPr>
              <a:xfrm>
                <a:off x="1126824" y="1400300"/>
                <a:ext cx="76016" cy="78406"/>
              </a:xfrm>
              <a:custGeom>
                <a:rect b="b" l="l" r="r" t="t"/>
                <a:pathLst>
                  <a:path extrusionOk="0" h="4233" w="4104">
                    <a:moveTo>
                      <a:pt x="3951" y="0"/>
                    </a:moveTo>
                    <a:cubicBezTo>
                      <a:pt x="3921" y="0"/>
                      <a:pt x="3891" y="23"/>
                      <a:pt x="3891" y="69"/>
                    </a:cubicBezTo>
                    <a:cubicBezTo>
                      <a:pt x="3951" y="1102"/>
                      <a:pt x="3131" y="1923"/>
                      <a:pt x="2432" y="2531"/>
                    </a:cubicBezTo>
                    <a:cubicBezTo>
                      <a:pt x="1672" y="3169"/>
                      <a:pt x="821" y="3716"/>
                      <a:pt x="0" y="4233"/>
                    </a:cubicBezTo>
                    <a:cubicBezTo>
                      <a:pt x="851" y="3716"/>
                      <a:pt x="1763" y="3230"/>
                      <a:pt x="2584" y="2531"/>
                    </a:cubicBezTo>
                    <a:cubicBezTo>
                      <a:pt x="3283" y="1923"/>
                      <a:pt x="4103" y="1102"/>
                      <a:pt x="4012" y="69"/>
                    </a:cubicBezTo>
                    <a:cubicBezTo>
                      <a:pt x="4012" y="23"/>
                      <a:pt x="3982" y="0"/>
                      <a:pt x="3951" y="0"/>
                    </a:cubicBez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095" name="Google Shape;3095;p21"/>
              <p:cNvSpPr/>
              <p:nvPr/>
            </p:nvSpPr>
            <p:spPr>
              <a:xfrm>
                <a:off x="1103170" y="1411877"/>
                <a:ext cx="73108" cy="25728"/>
              </a:xfrm>
              <a:custGeom>
                <a:rect b="b" l="l" r="r" t="t"/>
                <a:pathLst>
                  <a:path extrusionOk="0" h="1389" w="3947">
                    <a:moveTo>
                      <a:pt x="3413" y="1"/>
                    </a:moveTo>
                    <a:cubicBezTo>
                      <a:pt x="2887" y="1"/>
                      <a:pt x="2383" y="175"/>
                      <a:pt x="1915" y="386"/>
                    </a:cubicBezTo>
                    <a:cubicBezTo>
                      <a:pt x="1216" y="629"/>
                      <a:pt x="608" y="994"/>
                      <a:pt x="0" y="1389"/>
                    </a:cubicBezTo>
                    <a:cubicBezTo>
                      <a:pt x="608" y="1024"/>
                      <a:pt x="1216" y="720"/>
                      <a:pt x="1885" y="477"/>
                    </a:cubicBezTo>
                    <a:cubicBezTo>
                      <a:pt x="2339" y="295"/>
                      <a:pt x="2845" y="97"/>
                      <a:pt x="3350" y="97"/>
                    </a:cubicBezTo>
                    <a:cubicBezTo>
                      <a:pt x="3521" y="97"/>
                      <a:pt x="3692" y="119"/>
                      <a:pt x="3861" y="173"/>
                    </a:cubicBezTo>
                    <a:cubicBezTo>
                      <a:pt x="3866" y="176"/>
                      <a:pt x="3871" y="177"/>
                      <a:pt x="3876" y="177"/>
                    </a:cubicBezTo>
                    <a:cubicBezTo>
                      <a:pt x="3926" y="177"/>
                      <a:pt x="3946" y="52"/>
                      <a:pt x="3891" y="52"/>
                    </a:cubicBezTo>
                    <a:cubicBezTo>
                      <a:pt x="3730" y="17"/>
                      <a:pt x="3570" y="1"/>
                      <a:pt x="3413" y="1"/>
                    </a:cubicBez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096" name="Google Shape;3096;p21"/>
              <p:cNvSpPr/>
              <p:nvPr/>
            </p:nvSpPr>
            <p:spPr>
              <a:xfrm>
                <a:off x="1072220" y="1285779"/>
                <a:ext cx="88760" cy="12151"/>
              </a:xfrm>
              <a:custGeom>
                <a:rect b="b" l="l" r="r" t="t"/>
                <a:pathLst>
                  <a:path extrusionOk="0" h="656" w="4792">
                    <a:moveTo>
                      <a:pt x="2371" y="1"/>
                    </a:moveTo>
                    <a:cubicBezTo>
                      <a:pt x="1551" y="1"/>
                      <a:pt x="700" y="92"/>
                      <a:pt x="1" y="396"/>
                    </a:cubicBezTo>
                    <a:cubicBezTo>
                      <a:pt x="700" y="122"/>
                      <a:pt x="1551" y="92"/>
                      <a:pt x="2311" y="92"/>
                    </a:cubicBezTo>
                    <a:cubicBezTo>
                      <a:pt x="3101" y="122"/>
                      <a:pt x="3982" y="244"/>
                      <a:pt x="4651" y="639"/>
                    </a:cubicBezTo>
                    <a:cubicBezTo>
                      <a:pt x="4669" y="651"/>
                      <a:pt x="4686" y="656"/>
                      <a:pt x="4700" y="656"/>
                    </a:cubicBezTo>
                    <a:cubicBezTo>
                      <a:pt x="4761" y="656"/>
                      <a:pt x="4791" y="572"/>
                      <a:pt x="4742" y="548"/>
                    </a:cubicBezTo>
                    <a:cubicBezTo>
                      <a:pt x="4043" y="122"/>
                      <a:pt x="3192" y="1"/>
                      <a:pt x="2371" y="1"/>
                    </a:cubicBez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097" name="Google Shape;3097;p21"/>
              <p:cNvSpPr/>
              <p:nvPr/>
            </p:nvSpPr>
            <p:spPr>
              <a:xfrm>
                <a:off x="988878" y="1436884"/>
                <a:ext cx="56308" cy="77869"/>
              </a:xfrm>
              <a:custGeom>
                <a:rect b="b" l="l" r="r" t="t"/>
                <a:pathLst>
                  <a:path extrusionOk="0" h="4204" w="3040">
                    <a:moveTo>
                      <a:pt x="2990" y="1"/>
                    </a:moveTo>
                    <a:cubicBezTo>
                      <a:pt x="2964" y="1"/>
                      <a:pt x="2933" y="24"/>
                      <a:pt x="2918" y="69"/>
                    </a:cubicBezTo>
                    <a:cubicBezTo>
                      <a:pt x="2645" y="1802"/>
                      <a:pt x="1459" y="3291"/>
                      <a:pt x="0" y="4203"/>
                    </a:cubicBezTo>
                    <a:cubicBezTo>
                      <a:pt x="1550" y="3322"/>
                      <a:pt x="2797" y="1893"/>
                      <a:pt x="3040" y="69"/>
                    </a:cubicBezTo>
                    <a:cubicBezTo>
                      <a:pt x="3040" y="24"/>
                      <a:pt x="3017" y="1"/>
                      <a:pt x="2990" y="1"/>
                    </a:cubicBez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098" name="Google Shape;3098;p21"/>
              <p:cNvSpPr/>
              <p:nvPr/>
            </p:nvSpPr>
            <p:spPr>
              <a:xfrm>
                <a:off x="964345" y="1244302"/>
                <a:ext cx="287043" cy="148236"/>
              </a:xfrm>
              <a:custGeom>
                <a:rect b="b" l="l" r="r" t="t"/>
                <a:pathLst>
                  <a:path extrusionOk="0" h="8003" w="15497">
                    <a:moveTo>
                      <a:pt x="15458" y="1"/>
                    </a:moveTo>
                    <a:cubicBezTo>
                      <a:pt x="15453" y="1"/>
                      <a:pt x="15447" y="3"/>
                      <a:pt x="15441" y="9"/>
                    </a:cubicBezTo>
                    <a:cubicBezTo>
                      <a:pt x="10639" y="3231"/>
                      <a:pt x="5745" y="6787"/>
                      <a:pt x="0" y="8003"/>
                    </a:cubicBezTo>
                    <a:cubicBezTo>
                      <a:pt x="5806" y="6848"/>
                      <a:pt x="10669" y="3352"/>
                      <a:pt x="15472" y="70"/>
                    </a:cubicBezTo>
                    <a:cubicBezTo>
                      <a:pt x="15496" y="45"/>
                      <a:pt x="15481" y="1"/>
                      <a:pt x="15458" y="1"/>
                    </a:cubicBez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099" name="Google Shape;3099;p21"/>
              <p:cNvSpPr/>
              <p:nvPr/>
            </p:nvSpPr>
            <p:spPr>
              <a:xfrm>
                <a:off x="911462" y="1454753"/>
                <a:ext cx="104171" cy="36656"/>
              </a:xfrm>
              <a:custGeom>
                <a:rect b="b" l="l" r="r" t="t"/>
                <a:pathLst>
                  <a:path extrusionOk="0" h="1979" w="5624">
                    <a:moveTo>
                      <a:pt x="5367" y="1"/>
                    </a:moveTo>
                    <a:cubicBezTo>
                      <a:pt x="4443" y="1"/>
                      <a:pt x="3475" y="237"/>
                      <a:pt x="2614" y="581"/>
                    </a:cubicBezTo>
                    <a:cubicBezTo>
                      <a:pt x="1702" y="976"/>
                      <a:pt x="821" y="1432"/>
                      <a:pt x="0" y="1979"/>
                    </a:cubicBezTo>
                    <a:cubicBezTo>
                      <a:pt x="821" y="1493"/>
                      <a:pt x="1733" y="1067"/>
                      <a:pt x="2645" y="733"/>
                    </a:cubicBezTo>
                    <a:cubicBezTo>
                      <a:pt x="3505" y="389"/>
                      <a:pt x="4447" y="153"/>
                      <a:pt x="5367" y="153"/>
                    </a:cubicBezTo>
                    <a:cubicBezTo>
                      <a:pt x="5422" y="153"/>
                      <a:pt x="5477" y="153"/>
                      <a:pt x="5532" y="155"/>
                    </a:cubicBezTo>
                    <a:cubicBezTo>
                      <a:pt x="5623" y="155"/>
                      <a:pt x="5623" y="3"/>
                      <a:pt x="5532" y="3"/>
                    </a:cubicBezTo>
                    <a:cubicBezTo>
                      <a:pt x="5477" y="1"/>
                      <a:pt x="5422" y="1"/>
                      <a:pt x="5367" y="1"/>
                    </a:cubicBez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100" name="Google Shape;3100;p21"/>
              <p:cNvSpPr/>
              <p:nvPr/>
            </p:nvSpPr>
            <p:spPr>
              <a:xfrm>
                <a:off x="1012804" y="1299348"/>
                <a:ext cx="146402" cy="47214"/>
              </a:xfrm>
              <a:custGeom>
                <a:rect b="b" l="l" r="r" t="t"/>
                <a:pathLst>
                  <a:path extrusionOk="0" h="2549" w="7904">
                    <a:moveTo>
                      <a:pt x="6727" y="0"/>
                    </a:moveTo>
                    <a:cubicBezTo>
                      <a:pt x="5691" y="0"/>
                      <a:pt x="4629" y="269"/>
                      <a:pt x="3648" y="603"/>
                    </a:cubicBezTo>
                    <a:cubicBezTo>
                      <a:pt x="2372" y="1029"/>
                      <a:pt x="1065" y="1637"/>
                      <a:pt x="1" y="2549"/>
                    </a:cubicBezTo>
                    <a:cubicBezTo>
                      <a:pt x="1065" y="1667"/>
                      <a:pt x="2402" y="1120"/>
                      <a:pt x="3679" y="695"/>
                    </a:cubicBezTo>
                    <a:cubicBezTo>
                      <a:pt x="4634" y="384"/>
                      <a:pt x="5654" y="121"/>
                      <a:pt x="6680" y="121"/>
                    </a:cubicBezTo>
                    <a:cubicBezTo>
                      <a:pt x="7058" y="121"/>
                      <a:pt x="7436" y="157"/>
                      <a:pt x="7813" y="239"/>
                    </a:cubicBezTo>
                    <a:cubicBezTo>
                      <a:pt x="7873" y="239"/>
                      <a:pt x="7904" y="117"/>
                      <a:pt x="7843" y="117"/>
                    </a:cubicBezTo>
                    <a:cubicBezTo>
                      <a:pt x="7478" y="36"/>
                      <a:pt x="7104" y="0"/>
                      <a:pt x="6727" y="0"/>
                    </a:cubicBez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101" name="Google Shape;3101;p21"/>
              <p:cNvSpPr/>
              <p:nvPr/>
            </p:nvSpPr>
            <p:spPr>
              <a:xfrm>
                <a:off x="1142014" y="1377404"/>
                <a:ext cx="106986" cy="120452"/>
              </a:xfrm>
              <a:custGeom>
                <a:rect b="b" l="l" r="r" t="t"/>
                <a:pathLst>
                  <a:path extrusionOk="0" h="6503" w="5776">
                    <a:moveTo>
                      <a:pt x="5511" y="1"/>
                    </a:moveTo>
                    <a:cubicBezTo>
                      <a:pt x="5478" y="1"/>
                      <a:pt x="5442" y="25"/>
                      <a:pt x="5442" y="58"/>
                    </a:cubicBezTo>
                    <a:cubicBezTo>
                      <a:pt x="5411" y="423"/>
                      <a:pt x="5411" y="849"/>
                      <a:pt x="5320" y="1213"/>
                    </a:cubicBezTo>
                    <a:cubicBezTo>
                      <a:pt x="5198" y="1609"/>
                      <a:pt x="5046" y="1943"/>
                      <a:pt x="4864" y="2247"/>
                    </a:cubicBezTo>
                    <a:cubicBezTo>
                      <a:pt x="4499" y="2855"/>
                      <a:pt x="3983" y="3432"/>
                      <a:pt x="3435" y="3888"/>
                    </a:cubicBezTo>
                    <a:cubicBezTo>
                      <a:pt x="2372" y="4861"/>
                      <a:pt x="1095" y="5590"/>
                      <a:pt x="1" y="6502"/>
                    </a:cubicBezTo>
                    <a:cubicBezTo>
                      <a:pt x="1217" y="5560"/>
                      <a:pt x="2554" y="4831"/>
                      <a:pt x="3739" y="3797"/>
                    </a:cubicBezTo>
                    <a:cubicBezTo>
                      <a:pt x="4742" y="2885"/>
                      <a:pt x="5776" y="1487"/>
                      <a:pt x="5563" y="58"/>
                    </a:cubicBezTo>
                    <a:cubicBezTo>
                      <a:pt x="5563" y="17"/>
                      <a:pt x="5538" y="1"/>
                      <a:pt x="5511" y="1"/>
                    </a:cubicBez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  <p:grpSp>
          <p:nvGrpSpPr>
            <p:cNvPr id="3102" name="Google Shape;3102;p21"/>
            <p:cNvGrpSpPr/>
            <p:nvPr/>
          </p:nvGrpSpPr>
          <p:grpSpPr>
            <a:xfrm>
              <a:off x="711971" y="2061345"/>
              <a:ext cx="737297" cy="918970"/>
              <a:chOff x="711971" y="2061345"/>
              <a:chExt cx="737297" cy="918970"/>
            </a:xfrm>
          </p:grpSpPr>
          <p:sp>
            <p:nvSpPr>
              <p:cNvPr id="3103" name="Google Shape;3103;p21"/>
              <p:cNvSpPr/>
              <p:nvPr/>
            </p:nvSpPr>
            <p:spPr>
              <a:xfrm rot="1256762">
                <a:off x="797954" y="2320376"/>
                <a:ext cx="566777" cy="577719"/>
              </a:xfrm>
              <a:custGeom>
                <a:rect b="b" l="l" r="r" t="t"/>
                <a:pathLst>
                  <a:path extrusionOk="0" h="16632" w="16317">
                    <a:moveTo>
                      <a:pt x="16200" y="0"/>
                    </a:moveTo>
                    <a:cubicBezTo>
                      <a:pt x="16191" y="0"/>
                      <a:pt x="16181" y="2"/>
                      <a:pt x="16171" y="5"/>
                    </a:cubicBezTo>
                    <a:cubicBezTo>
                      <a:pt x="13314" y="1221"/>
                      <a:pt x="10731" y="3014"/>
                      <a:pt x="8421" y="5081"/>
                    </a:cubicBezTo>
                    <a:cubicBezTo>
                      <a:pt x="6080" y="7178"/>
                      <a:pt x="3983" y="9549"/>
                      <a:pt x="2311" y="12224"/>
                    </a:cubicBezTo>
                    <a:cubicBezTo>
                      <a:pt x="1430" y="13622"/>
                      <a:pt x="639" y="15112"/>
                      <a:pt x="1" y="16631"/>
                    </a:cubicBezTo>
                    <a:cubicBezTo>
                      <a:pt x="2433" y="11008"/>
                      <a:pt x="6779" y="6115"/>
                      <a:pt x="11855" y="2649"/>
                    </a:cubicBezTo>
                    <a:cubicBezTo>
                      <a:pt x="13253" y="1677"/>
                      <a:pt x="14743" y="856"/>
                      <a:pt x="16263" y="127"/>
                    </a:cubicBezTo>
                    <a:cubicBezTo>
                      <a:pt x="16317" y="100"/>
                      <a:pt x="16275" y="0"/>
                      <a:pt x="16200" y="0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104" name="Google Shape;3104;p21"/>
              <p:cNvSpPr/>
              <p:nvPr/>
            </p:nvSpPr>
            <p:spPr>
              <a:xfrm rot="1256762">
                <a:off x="836329" y="2551785"/>
                <a:ext cx="111952" cy="225433"/>
              </a:xfrm>
              <a:custGeom>
                <a:rect b="b" l="l" r="r" t="t"/>
                <a:pathLst>
                  <a:path extrusionOk="0" h="6490" w="3223">
                    <a:moveTo>
                      <a:pt x="3127" y="0"/>
                    </a:moveTo>
                    <a:cubicBezTo>
                      <a:pt x="3103" y="0"/>
                      <a:pt x="3081" y="14"/>
                      <a:pt x="3071" y="45"/>
                    </a:cubicBezTo>
                    <a:cubicBezTo>
                      <a:pt x="2827" y="1231"/>
                      <a:pt x="2432" y="2325"/>
                      <a:pt x="1855" y="3389"/>
                    </a:cubicBezTo>
                    <a:cubicBezTo>
                      <a:pt x="1277" y="4453"/>
                      <a:pt x="609" y="5456"/>
                      <a:pt x="1" y="6489"/>
                    </a:cubicBezTo>
                    <a:cubicBezTo>
                      <a:pt x="1308" y="4453"/>
                      <a:pt x="2797" y="2568"/>
                      <a:pt x="3223" y="106"/>
                    </a:cubicBezTo>
                    <a:cubicBezTo>
                      <a:pt x="3223" y="47"/>
                      <a:pt x="3171" y="0"/>
                      <a:pt x="3127" y="0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105" name="Google Shape;3105;p21"/>
              <p:cNvSpPr/>
              <p:nvPr/>
            </p:nvSpPr>
            <p:spPr>
              <a:xfrm rot="1256762">
                <a:off x="819330" y="2551703"/>
                <a:ext cx="143631" cy="107749"/>
              </a:xfrm>
              <a:custGeom>
                <a:rect b="b" l="l" r="r" t="t"/>
                <a:pathLst>
                  <a:path extrusionOk="0" h="3102" w="4135">
                    <a:moveTo>
                      <a:pt x="4013" y="1"/>
                    </a:moveTo>
                    <a:cubicBezTo>
                      <a:pt x="2280" y="305"/>
                      <a:pt x="912" y="1673"/>
                      <a:pt x="1" y="3101"/>
                    </a:cubicBezTo>
                    <a:cubicBezTo>
                      <a:pt x="943" y="1764"/>
                      <a:pt x="2402" y="427"/>
                      <a:pt x="4074" y="153"/>
                    </a:cubicBezTo>
                    <a:cubicBezTo>
                      <a:pt x="4134" y="153"/>
                      <a:pt x="4104" y="1"/>
                      <a:pt x="4013" y="1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106" name="Google Shape;3106;p21"/>
              <p:cNvSpPr/>
              <p:nvPr/>
            </p:nvSpPr>
            <p:spPr>
              <a:xfrm rot="1256762">
                <a:off x="735529" y="2467928"/>
                <a:ext cx="311507" cy="189377"/>
              </a:xfrm>
              <a:custGeom>
                <a:rect b="b" l="l" r="r" t="t"/>
                <a:pathLst>
                  <a:path extrusionOk="0" h="5452" w="8968">
                    <a:moveTo>
                      <a:pt x="7975" y="0"/>
                    </a:moveTo>
                    <a:cubicBezTo>
                      <a:pt x="4673" y="0"/>
                      <a:pt x="2015" y="3074"/>
                      <a:pt x="0" y="5452"/>
                    </a:cubicBezTo>
                    <a:cubicBezTo>
                      <a:pt x="2025" y="3146"/>
                      <a:pt x="4726" y="163"/>
                      <a:pt x="8008" y="163"/>
                    </a:cubicBezTo>
                    <a:cubicBezTo>
                      <a:pt x="8273" y="163"/>
                      <a:pt x="8542" y="183"/>
                      <a:pt x="8815" y="224"/>
                    </a:cubicBezTo>
                    <a:cubicBezTo>
                      <a:pt x="8937" y="224"/>
                      <a:pt x="8967" y="72"/>
                      <a:pt x="8845" y="72"/>
                    </a:cubicBezTo>
                    <a:cubicBezTo>
                      <a:pt x="8550" y="23"/>
                      <a:pt x="8260" y="0"/>
                      <a:pt x="7975" y="0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107" name="Google Shape;3107;p21"/>
              <p:cNvSpPr/>
              <p:nvPr/>
            </p:nvSpPr>
            <p:spPr>
              <a:xfrm rot="1256762">
                <a:off x="945023" y="2468155"/>
                <a:ext cx="169995" cy="294348"/>
              </a:xfrm>
              <a:custGeom>
                <a:rect b="b" l="l" r="r" t="t"/>
                <a:pathLst>
                  <a:path extrusionOk="0" h="8474" w="4894">
                    <a:moveTo>
                      <a:pt x="4514" y="1"/>
                    </a:moveTo>
                    <a:cubicBezTo>
                      <a:pt x="4463" y="1"/>
                      <a:pt x="4407" y="41"/>
                      <a:pt x="4407" y="115"/>
                    </a:cubicBezTo>
                    <a:cubicBezTo>
                      <a:pt x="4681" y="1817"/>
                      <a:pt x="3891" y="3337"/>
                      <a:pt x="2918" y="4705"/>
                    </a:cubicBezTo>
                    <a:cubicBezTo>
                      <a:pt x="2006" y="5981"/>
                      <a:pt x="912" y="7167"/>
                      <a:pt x="0" y="8474"/>
                    </a:cubicBezTo>
                    <a:cubicBezTo>
                      <a:pt x="1033" y="7045"/>
                      <a:pt x="2280" y="5860"/>
                      <a:pt x="3283" y="4461"/>
                    </a:cubicBezTo>
                    <a:cubicBezTo>
                      <a:pt x="4195" y="3185"/>
                      <a:pt x="4894" y="1665"/>
                      <a:pt x="4590" y="54"/>
                    </a:cubicBezTo>
                    <a:cubicBezTo>
                      <a:pt x="4578" y="18"/>
                      <a:pt x="4547" y="1"/>
                      <a:pt x="4514" y="1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108" name="Google Shape;3108;p21"/>
              <p:cNvSpPr/>
              <p:nvPr/>
            </p:nvSpPr>
            <p:spPr>
              <a:xfrm rot="1256762">
                <a:off x="947111" y="2639247"/>
                <a:ext cx="70548" cy="35048"/>
              </a:xfrm>
              <a:custGeom>
                <a:rect b="b" l="l" r="r" t="t"/>
                <a:pathLst>
                  <a:path extrusionOk="0" h="1009" w="2031">
                    <a:moveTo>
                      <a:pt x="1965" y="1"/>
                    </a:moveTo>
                    <a:cubicBezTo>
                      <a:pt x="1959" y="1"/>
                      <a:pt x="1953" y="3"/>
                      <a:pt x="1946" y="6"/>
                    </a:cubicBezTo>
                    <a:cubicBezTo>
                      <a:pt x="1247" y="249"/>
                      <a:pt x="517" y="431"/>
                      <a:pt x="1" y="1009"/>
                    </a:cubicBezTo>
                    <a:cubicBezTo>
                      <a:pt x="517" y="462"/>
                      <a:pt x="1277" y="310"/>
                      <a:pt x="1976" y="127"/>
                    </a:cubicBezTo>
                    <a:cubicBezTo>
                      <a:pt x="2030" y="100"/>
                      <a:pt x="2012" y="1"/>
                      <a:pt x="1965" y="1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109" name="Google Shape;3109;p21"/>
              <p:cNvSpPr/>
              <p:nvPr/>
            </p:nvSpPr>
            <p:spPr>
              <a:xfrm rot="1256762">
                <a:off x="972888" y="2195357"/>
                <a:ext cx="402375" cy="341379"/>
              </a:xfrm>
              <a:custGeom>
                <a:rect b="b" l="l" r="r" t="t"/>
                <a:pathLst>
                  <a:path extrusionOk="0" h="9828" w="11584">
                    <a:moveTo>
                      <a:pt x="11382" y="1"/>
                    </a:moveTo>
                    <a:cubicBezTo>
                      <a:pt x="11348" y="1"/>
                      <a:pt x="11312" y="13"/>
                      <a:pt x="11277" y="40"/>
                    </a:cubicBezTo>
                    <a:cubicBezTo>
                      <a:pt x="9575" y="1864"/>
                      <a:pt x="8359" y="4053"/>
                      <a:pt x="6414" y="5664"/>
                    </a:cubicBezTo>
                    <a:cubicBezTo>
                      <a:pt x="4469" y="7335"/>
                      <a:pt x="2159" y="8460"/>
                      <a:pt x="0" y="9828"/>
                    </a:cubicBezTo>
                    <a:cubicBezTo>
                      <a:pt x="2189" y="8582"/>
                      <a:pt x="4560" y="7548"/>
                      <a:pt x="6566" y="5968"/>
                    </a:cubicBezTo>
                    <a:cubicBezTo>
                      <a:pt x="8572" y="4417"/>
                      <a:pt x="9970" y="2229"/>
                      <a:pt x="11490" y="253"/>
                    </a:cubicBezTo>
                    <a:cubicBezTo>
                      <a:pt x="11584" y="136"/>
                      <a:pt x="11497" y="1"/>
                      <a:pt x="11382" y="1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110" name="Google Shape;3110;p21"/>
              <p:cNvSpPr/>
              <p:nvPr/>
            </p:nvSpPr>
            <p:spPr>
              <a:xfrm rot="1256762">
                <a:off x="1089961" y="2339710"/>
                <a:ext cx="154434" cy="180867"/>
              </a:xfrm>
              <a:custGeom>
                <a:rect b="b" l="l" r="r" t="t"/>
                <a:pathLst>
                  <a:path extrusionOk="0" h="5207" w="4446">
                    <a:moveTo>
                      <a:pt x="4273" y="0"/>
                    </a:moveTo>
                    <a:cubicBezTo>
                      <a:pt x="4223" y="0"/>
                      <a:pt x="4176" y="30"/>
                      <a:pt x="4164" y="100"/>
                    </a:cubicBezTo>
                    <a:cubicBezTo>
                      <a:pt x="3891" y="1255"/>
                      <a:pt x="3252" y="2136"/>
                      <a:pt x="2432" y="2957"/>
                    </a:cubicBezTo>
                    <a:cubicBezTo>
                      <a:pt x="1641" y="3717"/>
                      <a:pt x="760" y="4416"/>
                      <a:pt x="0" y="5206"/>
                    </a:cubicBezTo>
                    <a:cubicBezTo>
                      <a:pt x="1611" y="3686"/>
                      <a:pt x="4043" y="2623"/>
                      <a:pt x="4407" y="191"/>
                    </a:cubicBezTo>
                    <a:cubicBezTo>
                      <a:pt x="4445" y="78"/>
                      <a:pt x="4355" y="0"/>
                      <a:pt x="4273" y="0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111" name="Google Shape;3111;p21"/>
              <p:cNvSpPr/>
              <p:nvPr/>
            </p:nvSpPr>
            <p:spPr>
              <a:xfrm rot="1256762">
                <a:off x="1236091" y="2210548"/>
                <a:ext cx="155371" cy="168293"/>
              </a:xfrm>
              <a:custGeom>
                <a:rect b="b" l="l" r="r" t="t"/>
                <a:pathLst>
                  <a:path extrusionOk="0" h="4845" w="4473">
                    <a:moveTo>
                      <a:pt x="4287" y="0"/>
                    </a:moveTo>
                    <a:cubicBezTo>
                      <a:pt x="4263" y="0"/>
                      <a:pt x="4239" y="9"/>
                      <a:pt x="4219" y="28"/>
                    </a:cubicBezTo>
                    <a:cubicBezTo>
                      <a:pt x="2881" y="1761"/>
                      <a:pt x="1483" y="3311"/>
                      <a:pt x="55" y="4831"/>
                    </a:cubicBezTo>
                    <a:cubicBezTo>
                      <a:pt x="1574" y="3372"/>
                      <a:pt x="3185" y="1974"/>
                      <a:pt x="4401" y="180"/>
                    </a:cubicBezTo>
                    <a:cubicBezTo>
                      <a:pt x="4473" y="109"/>
                      <a:pt x="4376" y="0"/>
                      <a:pt x="4287" y="0"/>
                    </a:cubicBezTo>
                    <a:close/>
                    <a:moveTo>
                      <a:pt x="55" y="4831"/>
                    </a:moveTo>
                    <a:cubicBezTo>
                      <a:pt x="14" y="4831"/>
                      <a:pt x="1" y="4844"/>
                      <a:pt x="14" y="4844"/>
                    </a:cubicBezTo>
                    <a:cubicBezTo>
                      <a:pt x="21" y="4844"/>
                      <a:pt x="34" y="4841"/>
                      <a:pt x="55" y="4831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112" name="Google Shape;3112;p21"/>
              <p:cNvSpPr/>
              <p:nvPr/>
            </p:nvSpPr>
            <p:spPr>
              <a:xfrm rot="1256762">
                <a:off x="1282879" y="2194739"/>
                <a:ext cx="115391" cy="127583"/>
              </a:xfrm>
              <a:custGeom>
                <a:rect b="b" l="l" r="r" t="t"/>
                <a:pathLst>
                  <a:path extrusionOk="0" h="3673" w="3322">
                    <a:moveTo>
                      <a:pt x="3113" y="1"/>
                    </a:moveTo>
                    <a:cubicBezTo>
                      <a:pt x="3088" y="1"/>
                      <a:pt x="3063" y="8"/>
                      <a:pt x="3040" y="25"/>
                    </a:cubicBezTo>
                    <a:cubicBezTo>
                      <a:pt x="1977" y="1180"/>
                      <a:pt x="913" y="2366"/>
                      <a:pt x="1" y="3673"/>
                    </a:cubicBezTo>
                    <a:cubicBezTo>
                      <a:pt x="974" y="2427"/>
                      <a:pt x="2250" y="1454"/>
                      <a:pt x="3223" y="238"/>
                    </a:cubicBezTo>
                    <a:cubicBezTo>
                      <a:pt x="3322" y="140"/>
                      <a:pt x="3220" y="1"/>
                      <a:pt x="3113" y="1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113" name="Google Shape;3113;p21"/>
              <p:cNvSpPr/>
              <p:nvPr/>
            </p:nvSpPr>
            <p:spPr>
              <a:xfrm rot="1256762">
                <a:off x="1189243" y="2455204"/>
                <a:ext cx="72910" cy="24350"/>
              </a:xfrm>
              <a:custGeom>
                <a:rect b="b" l="l" r="r" t="t"/>
                <a:pathLst>
                  <a:path extrusionOk="0" h="701" w="2099">
                    <a:moveTo>
                      <a:pt x="1946" y="1"/>
                    </a:moveTo>
                    <a:cubicBezTo>
                      <a:pt x="1581" y="1"/>
                      <a:pt x="1247" y="123"/>
                      <a:pt x="913" y="214"/>
                    </a:cubicBezTo>
                    <a:cubicBezTo>
                      <a:pt x="639" y="335"/>
                      <a:pt x="305" y="487"/>
                      <a:pt x="1" y="700"/>
                    </a:cubicBezTo>
                    <a:cubicBezTo>
                      <a:pt x="305" y="578"/>
                      <a:pt x="639" y="426"/>
                      <a:pt x="943" y="335"/>
                    </a:cubicBezTo>
                    <a:cubicBezTo>
                      <a:pt x="1232" y="283"/>
                      <a:pt x="1498" y="208"/>
                      <a:pt x="1800" y="208"/>
                    </a:cubicBezTo>
                    <a:cubicBezTo>
                      <a:pt x="1848" y="208"/>
                      <a:pt x="1896" y="210"/>
                      <a:pt x="1946" y="214"/>
                    </a:cubicBezTo>
                    <a:cubicBezTo>
                      <a:pt x="2098" y="214"/>
                      <a:pt x="2098" y="1"/>
                      <a:pt x="1946" y="1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114" name="Google Shape;3114;p21"/>
              <p:cNvSpPr/>
              <p:nvPr/>
            </p:nvSpPr>
            <p:spPr>
              <a:xfrm rot="1256762">
                <a:off x="1206624" y="2460431"/>
                <a:ext cx="41335" cy="88645"/>
              </a:xfrm>
              <a:custGeom>
                <a:rect b="b" l="l" r="r" t="t"/>
                <a:pathLst>
                  <a:path extrusionOk="0" h="2552" w="1190">
                    <a:moveTo>
                      <a:pt x="1045" y="1"/>
                    </a:moveTo>
                    <a:cubicBezTo>
                      <a:pt x="987" y="1"/>
                      <a:pt x="926" y="40"/>
                      <a:pt x="912" y="120"/>
                    </a:cubicBezTo>
                    <a:cubicBezTo>
                      <a:pt x="821" y="546"/>
                      <a:pt x="699" y="971"/>
                      <a:pt x="547" y="1397"/>
                    </a:cubicBezTo>
                    <a:cubicBezTo>
                      <a:pt x="395" y="1762"/>
                      <a:pt x="213" y="2157"/>
                      <a:pt x="0" y="2552"/>
                    </a:cubicBezTo>
                    <a:cubicBezTo>
                      <a:pt x="244" y="2218"/>
                      <a:pt x="517" y="1883"/>
                      <a:pt x="760" y="1458"/>
                    </a:cubicBezTo>
                    <a:cubicBezTo>
                      <a:pt x="943" y="1032"/>
                      <a:pt x="1095" y="576"/>
                      <a:pt x="1155" y="181"/>
                    </a:cubicBezTo>
                    <a:cubicBezTo>
                      <a:pt x="1189" y="62"/>
                      <a:pt x="1119" y="1"/>
                      <a:pt x="1045" y="1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115" name="Google Shape;3115;p21"/>
              <p:cNvSpPr/>
              <p:nvPr/>
            </p:nvSpPr>
            <p:spPr>
              <a:xfrm rot="1256762">
                <a:off x="1243742" y="2350403"/>
                <a:ext cx="36993" cy="113932"/>
              </a:xfrm>
              <a:custGeom>
                <a:rect b="b" l="l" r="r" t="t"/>
                <a:pathLst>
                  <a:path extrusionOk="0" h="3280" w="1065">
                    <a:moveTo>
                      <a:pt x="766" y="1"/>
                    </a:moveTo>
                    <a:cubicBezTo>
                      <a:pt x="705" y="1"/>
                      <a:pt x="653" y="39"/>
                      <a:pt x="669" y="119"/>
                    </a:cubicBezTo>
                    <a:cubicBezTo>
                      <a:pt x="669" y="392"/>
                      <a:pt x="699" y="666"/>
                      <a:pt x="669" y="970"/>
                    </a:cubicBezTo>
                    <a:cubicBezTo>
                      <a:pt x="639" y="1213"/>
                      <a:pt x="547" y="1487"/>
                      <a:pt x="487" y="1730"/>
                    </a:cubicBezTo>
                    <a:cubicBezTo>
                      <a:pt x="365" y="2246"/>
                      <a:pt x="152" y="2763"/>
                      <a:pt x="0" y="3280"/>
                    </a:cubicBezTo>
                    <a:cubicBezTo>
                      <a:pt x="213" y="2763"/>
                      <a:pt x="517" y="2307"/>
                      <a:pt x="699" y="1730"/>
                    </a:cubicBezTo>
                    <a:cubicBezTo>
                      <a:pt x="912" y="1243"/>
                      <a:pt x="1064" y="636"/>
                      <a:pt x="912" y="88"/>
                    </a:cubicBezTo>
                    <a:cubicBezTo>
                      <a:pt x="884" y="31"/>
                      <a:pt x="821" y="1"/>
                      <a:pt x="766" y="1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116" name="Google Shape;3116;p21"/>
              <p:cNvSpPr/>
              <p:nvPr/>
            </p:nvSpPr>
            <p:spPr>
              <a:xfrm rot="1256762">
                <a:off x="1122137" y="2351788"/>
                <a:ext cx="126715" cy="60231"/>
              </a:xfrm>
              <a:custGeom>
                <a:rect b="b" l="l" r="r" t="t"/>
                <a:pathLst>
                  <a:path extrusionOk="0" h="1734" w="3648">
                    <a:moveTo>
                      <a:pt x="3496" y="1"/>
                    </a:moveTo>
                    <a:cubicBezTo>
                      <a:pt x="2158" y="122"/>
                      <a:pt x="943" y="761"/>
                      <a:pt x="0" y="1733"/>
                    </a:cubicBezTo>
                    <a:cubicBezTo>
                      <a:pt x="943" y="913"/>
                      <a:pt x="2250" y="365"/>
                      <a:pt x="3496" y="274"/>
                    </a:cubicBezTo>
                    <a:cubicBezTo>
                      <a:pt x="3648" y="274"/>
                      <a:pt x="3648" y="1"/>
                      <a:pt x="3496" y="1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117" name="Google Shape;3117;p21"/>
              <p:cNvSpPr/>
              <p:nvPr/>
            </p:nvSpPr>
            <p:spPr>
              <a:xfrm rot="1256762">
                <a:off x="1298667" y="2172630"/>
                <a:ext cx="97190" cy="105352"/>
              </a:xfrm>
              <a:custGeom>
                <a:rect b="b" l="l" r="r" t="t"/>
                <a:pathLst>
                  <a:path extrusionOk="0" h="3033" w="2798">
                    <a:moveTo>
                      <a:pt x="2557" y="1"/>
                    </a:moveTo>
                    <a:cubicBezTo>
                      <a:pt x="2535" y="1"/>
                      <a:pt x="2510" y="4"/>
                      <a:pt x="2485" y="12"/>
                    </a:cubicBezTo>
                    <a:cubicBezTo>
                      <a:pt x="1938" y="316"/>
                      <a:pt x="1512" y="863"/>
                      <a:pt x="1117" y="1349"/>
                    </a:cubicBezTo>
                    <a:cubicBezTo>
                      <a:pt x="752" y="1896"/>
                      <a:pt x="418" y="2413"/>
                      <a:pt x="23" y="2960"/>
                    </a:cubicBezTo>
                    <a:cubicBezTo>
                      <a:pt x="0" y="3004"/>
                      <a:pt x="43" y="3033"/>
                      <a:pt x="80" y="3033"/>
                    </a:cubicBezTo>
                    <a:cubicBezTo>
                      <a:pt x="93" y="3033"/>
                      <a:pt x="106" y="3029"/>
                      <a:pt x="114" y="3021"/>
                    </a:cubicBezTo>
                    <a:cubicBezTo>
                      <a:pt x="570" y="2565"/>
                      <a:pt x="935" y="2078"/>
                      <a:pt x="1330" y="1592"/>
                    </a:cubicBezTo>
                    <a:cubicBezTo>
                      <a:pt x="1694" y="1075"/>
                      <a:pt x="2150" y="680"/>
                      <a:pt x="2637" y="285"/>
                    </a:cubicBezTo>
                    <a:cubicBezTo>
                      <a:pt x="2797" y="178"/>
                      <a:pt x="2722" y="1"/>
                      <a:pt x="2557" y="1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118" name="Google Shape;3118;p21"/>
              <p:cNvSpPr/>
              <p:nvPr/>
            </p:nvSpPr>
            <p:spPr>
              <a:xfrm rot="1256762">
                <a:off x="1328533" y="2149326"/>
                <a:ext cx="72041" cy="82601"/>
              </a:xfrm>
              <a:custGeom>
                <a:rect b="b" l="l" r="r" t="t"/>
                <a:pathLst>
                  <a:path extrusionOk="0" h="2378" w="2074">
                    <a:moveTo>
                      <a:pt x="1920" y="0"/>
                    </a:moveTo>
                    <a:cubicBezTo>
                      <a:pt x="1889" y="0"/>
                      <a:pt x="1855" y="13"/>
                      <a:pt x="1824" y="45"/>
                    </a:cubicBezTo>
                    <a:cubicBezTo>
                      <a:pt x="1459" y="349"/>
                      <a:pt x="1155" y="774"/>
                      <a:pt x="851" y="1139"/>
                    </a:cubicBezTo>
                    <a:cubicBezTo>
                      <a:pt x="547" y="1565"/>
                      <a:pt x="274" y="1929"/>
                      <a:pt x="30" y="2355"/>
                    </a:cubicBezTo>
                    <a:cubicBezTo>
                      <a:pt x="334" y="1990"/>
                      <a:pt x="638" y="1565"/>
                      <a:pt x="973" y="1230"/>
                    </a:cubicBezTo>
                    <a:lnTo>
                      <a:pt x="2006" y="197"/>
                    </a:lnTo>
                    <a:cubicBezTo>
                      <a:pt x="2074" y="107"/>
                      <a:pt x="2008" y="0"/>
                      <a:pt x="1920" y="0"/>
                    </a:cubicBezTo>
                    <a:close/>
                    <a:moveTo>
                      <a:pt x="30" y="2355"/>
                    </a:moveTo>
                    <a:lnTo>
                      <a:pt x="30" y="2355"/>
                    </a:lnTo>
                    <a:cubicBezTo>
                      <a:pt x="0" y="2370"/>
                      <a:pt x="0" y="2378"/>
                      <a:pt x="8" y="2378"/>
                    </a:cubicBezTo>
                    <a:cubicBezTo>
                      <a:pt x="15" y="2378"/>
                      <a:pt x="30" y="2370"/>
                      <a:pt x="30" y="2355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119" name="Google Shape;3119;p21"/>
              <p:cNvSpPr/>
              <p:nvPr/>
            </p:nvSpPr>
            <p:spPr>
              <a:xfrm rot="1256762">
                <a:off x="1318570" y="2126873"/>
                <a:ext cx="78294" cy="90138"/>
              </a:xfrm>
              <a:custGeom>
                <a:rect b="b" l="l" r="r" t="t"/>
                <a:pathLst>
                  <a:path extrusionOk="0" h="2595" w="2254">
                    <a:moveTo>
                      <a:pt x="2002" y="1"/>
                    </a:moveTo>
                    <a:cubicBezTo>
                      <a:pt x="1965" y="1"/>
                      <a:pt x="1926" y="15"/>
                      <a:pt x="1892" y="49"/>
                    </a:cubicBezTo>
                    <a:cubicBezTo>
                      <a:pt x="1710" y="201"/>
                      <a:pt x="1528" y="444"/>
                      <a:pt x="1345" y="626"/>
                    </a:cubicBezTo>
                    <a:cubicBezTo>
                      <a:pt x="1132" y="809"/>
                      <a:pt x="920" y="1052"/>
                      <a:pt x="768" y="1234"/>
                    </a:cubicBezTo>
                    <a:cubicBezTo>
                      <a:pt x="464" y="1629"/>
                      <a:pt x="160" y="2085"/>
                      <a:pt x="38" y="2572"/>
                    </a:cubicBezTo>
                    <a:cubicBezTo>
                      <a:pt x="221" y="2085"/>
                      <a:pt x="585" y="1690"/>
                      <a:pt x="950" y="1356"/>
                    </a:cubicBezTo>
                    <a:cubicBezTo>
                      <a:pt x="1132" y="1173"/>
                      <a:pt x="1345" y="961"/>
                      <a:pt x="1528" y="809"/>
                    </a:cubicBezTo>
                    <a:cubicBezTo>
                      <a:pt x="1710" y="657"/>
                      <a:pt x="1953" y="474"/>
                      <a:pt x="2136" y="292"/>
                    </a:cubicBezTo>
                    <a:cubicBezTo>
                      <a:pt x="2254" y="174"/>
                      <a:pt x="2133" y="1"/>
                      <a:pt x="2002" y="1"/>
                    </a:cubicBezTo>
                    <a:close/>
                    <a:moveTo>
                      <a:pt x="38" y="2572"/>
                    </a:moveTo>
                    <a:lnTo>
                      <a:pt x="38" y="2572"/>
                    </a:lnTo>
                    <a:cubicBezTo>
                      <a:pt x="8" y="2587"/>
                      <a:pt x="0" y="2594"/>
                      <a:pt x="4" y="2594"/>
                    </a:cubicBezTo>
                    <a:cubicBezTo>
                      <a:pt x="8" y="2594"/>
                      <a:pt x="23" y="2587"/>
                      <a:pt x="38" y="2572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120" name="Google Shape;3120;p21"/>
              <p:cNvSpPr/>
              <p:nvPr/>
            </p:nvSpPr>
            <p:spPr>
              <a:xfrm rot="1256762">
                <a:off x="1300832" y="2089952"/>
                <a:ext cx="87603" cy="115356"/>
              </a:xfrm>
              <a:custGeom>
                <a:rect b="b" l="l" r="r" t="t"/>
                <a:pathLst>
                  <a:path extrusionOk="0" h="3321" w="2522">
                    <a:moveTo>
                      <a:pt x="2278" y="1"/>
                    </a:moveTo>
                    <a:cubicBezTo>
                      <a:pt x="2247" y="1"/>
                      <a:pt x="2215" y="12"/>
                      <a:pt x="2189" y="38"/>
                    </a:cubicBezTo>
                    <a:cubicBezTo>
                      <a:pt x="1703" y="493"/>
                      <a:pt x="1278" y="980"/>
                      <a:pt x="913" y="1557"/>
                    </a:cubicBezTo>
                    <a:cubicBezTo>
                      <a:pt x="578" y="2104"/>
                      <a:pt x="214" y="2652"/>
                      <a:pt x="1" y="3259"/>
                    </a:cubicBezTo>
                    <a:cubicBezTo>
                      <a:pt x="1" y="3320"/>
                      <a:pt x="31" y="3320"/>
                      <a:pt x="31" y="3320"/>
                    </a:cubicBezTo>
                    <a:cubicBezTo>
                      <a:pt x="335" y="2773"/>
                      <a:pt x="730" y="2196"/>
                      <a:pt x="1095" y="1709"/>
                    </a:cubicBezTo>
                    <a:cubicBezTo>
                      <a:pt x="1490" y="1193"/>
                      <a:pt x="1885" y="676"/>
                      <a:pt x="2402" y="220"/>
                    </a:cubicBezTo>
                    <a:cubicBezTo>
                      <a:pt x="2522" y="148"/>
                      <a:pt x="2397" y="1"/>
                      <a:pt x="2278" y="1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121" name="Google Shape;3121;p21"/>
              <p:cNvSpPr/>
              <p:nvPr/>
            </p:nvSpPr>
            <p:spPr>
              <a:xfrm rot="1256762">
                <a:off x="1323767" y="2070515"/>
                <a:ext cx="67908" cy="89826"/>
              </a:xfrm>
              <a:custGeom>
                <a:rect b="b" l="l" r="r" t="t"/>
                <a:pathLst>
                  <a:path extrusionOk="0" h="2586" w="1955">
                    <a:moveTo>
                      <a:pt x="1819" y="0"/>
                    </a:moveTo>
                    <a:cubicBezTo>
                      <a:pt x="1793" y="0"/>
                      <a:pt x="1763" y="10"/>
                      <a:pt x="1733" y="32"/>
                    </a:cubicBezTo>
                    <a:cubicBezTo>
                      <a:pt x="1551" y="184"/>
                      <a:pt x="1399" y="367"/>
                      <a:pt x="1217" y="549"/>
                    </a:cubicBezTo>
                    <a:cubicBezTo>
                      <a:pt x="1034" y="731"/>
                      <a:pt x="822" y="974"/>
                      <a:pt x="670" y="1187"/>
                    </a:cubicBezTo>
                    <a:cubicBezTo>
                      <a:pt x="366" y="1613"/>
                      <a:pt x="122" y="2069"/>
                      <a:pt x="1" y="2585"/>
                    </a:cubicBezTo>
                    <a:cubicBezTo>
                      <a:pt x="153" y="2069"/>
                      <a:pt x="487" y="1674"/>
                      <a:pt x="822" y="1278"/>
                    </a:cubicBezTo>
                    <a:cubicBezTo>
                      <a:pt x="974" y="1096"/>
                      <a:pt x="1186" y="914"/>
                      <a:pt x="1369" y="701"/>
                    </a:cubicBezTo>
                    <a:lnTo>
                      <a:pt x="1885" y="184"/>
                    </a:lnTo>
                    <a:cubicBezTo>
                      <a:pt x="1954" y="92"/>
                      <a:pt x="1902" y="0"/>
                      <a:pt x="1819" y="0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122" name="Google Shape;3122;p21"/>
              <p:cNvSpPr/>
              <p:nvPr/>
            </p:nvSpPr>
            <p:spPr>
              <a:xfrm rot="1256762">
                <a:off x="1308603" y="2088371"/>
                <a:ext cx="55472" cy="37271"/>
              </a:xfrm>
              <a:custGeom>
                <a:rect b="b" l="l" r="r" t="t"/>
                <a:pathLst>
                  <a:path extrusionOk="0" h="1073" w="1597">
                    <a:moveTo>
                      <a:pt x="1390" y="0"/>
                    </a:moveTo>
                    <a:cubicBezTo>
                      <a:pt x="1374" y="0"/>
                      <a:pt x="1356" y="3"/>
                      <a:pt x="1338" y="9"/>
                    </a:cubicBezTo>
                    <a:cubicBezTo>
                      <a:pt x="1065" y="130"/>
                      <a:pt x="821" y="282"/>
                      <a:pt x="578" y="434"/>
                    </a:cubicBezTo>
                    <a:cubicBezTo>
                      <a:pt x="366" y="617"/>
                      <a:pt x="153" y="830"/>
                      <a:pt x="1" y="1073"/>
                    </a:cubicBezTo>
                    <a:cubicBezTo>
                      <a:pt x="396" y="678"/>
                      <a:pt x="913" y="404"/>
                      <a:pt x="1460" y="252"/>
                    </a:cubicBezTo>
                    <a:cubicBezTo>
                      <a:pt x="1597" y="225"/>
                      <a:pt x="1536" y="0"/>
                      <a:pt x="1390" y="0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  <p:grpSp>
          <p:nvGrpSpPr>
            <p:cNvPr id="3123" name="Google Shape;3123;p21"/>
            <p:cNvGrpSpPr/>
            <p:nvPr/>
          </p:nvGrpSpPr>
          <p:grpSpPr>
            <a:xfrm>
              <a:off x="1298774" y="1626314"/>
              <a:ext cx="76189" cy="215261"/>
              <a:chOff x="1298774" y="1626314"/>
              <a:chExt cx="76189" cy="215261"/>
            </a:xfrm>
          </p:grpSpPr>
          <p:sp>
            <p:nvSpPr>
              <p:cNvPr id="3124" name="Google Shape;3124;p21"/>
              <p:cNvSpPr/>
              <p:nvPr/>
            </p:nvSpPr>
            <p:spPr>
              <a:xfrm>
                <a:off x="1330512" y="1752881"/>
                <a:ext cx="30346" cy="46145"/>
              </a:xfrm>
              <a:custGeom>
                <a:rect b="b" l="l" r="r" t="t"/>
                <a:pathLst>
                  <a:path extrusionOk="0" h="1989" w="1308">
                    <a:moveTo>
                      <a:pt x="980" y="0"/>
                    </a:moveTo>
                    <a:cubicBezTo>
                      <a:pt x="927" y="0"/>
                      <a:pt x="882" y="8"/>
                      <a:pt x="851" y="23"/>
                    </a:cubicBezTo>
                    <a:cubicBezTo>
                      <a:pt x="699" y="114"/>
                      <a:pt x="578" y="205"/>
                      <a:pt x="456" y="327"/>
                    </a:cubicBezTo>
                    <a:cubicBezTo>
                      <a:pt x="395" y="418"/>
                      <a:pt x="304" y="479"/>
                      <a:pt x="274" y="601"/>
                    </a:cubicBezTo>
                    <a:cubicBezTo>
                      <a:pt x="213" y="722"/>
                      <a:pt x="152" y="813"/>
                      <a:pt x="122" y="935"/>
                    </a:cubicBezTo>
                    <a:cubicBezTo>
                      <a:pt x="152" y="905"/>
                      <a:pt x="152" y="874"/>
                      <a:pt x="213" y="783"/>
                    </a:cubicBezTo>
                    <a:lnTo>
                      <a:pt x="213" y="783"/>
                    </a:lnTo>
                    <a:cubicBezTo>
                      <a:pt x="152" y="905"/>
                      <a:pt x="91" y="996"/>
                      <a:pt x="61" y="1117"/>
                    </a:cubicBezTo>
                    <a:cubicBezTo>
                      <a:pt x="91" y="1087"/>
                      <a:pt x="91" y="1056"/>
                      <a:pt x="122" y="965"/>
                    </a:cubicBezTo>
                    <a:lnTo>
                      <a:pt x="122" y="965"/>
                    </a:lnTo>
                    <a:cubicBezTo>
                      <a:pt x="122" y="996"/>
                      <a:pt x="91" y="1056"/>
                      <a:pt x="91" y="1087"/>
                    </a:cubicBezTo>
                    <a:cubicBezTo>
                      <a:pt x="61" y="1208"/>
                      <a:pt x="0" y="1239"/>
                      <a:pt x="0" y="1300"/>
                    </a:cubicBezTo>
                    <a:lnTo>
                      <a:pt x="0" y="1573"/>
                    </a:lnTo>
                    <a:cubicBezTo>
                      <a:pt x="61" y="1695"/>
                      <a:pt x="152" y="1847"/>
                      <a:pt x="274" y="1938"/>
                    </a:cubicBezTo>
                    <a:cubicBezTo>
                      <a:pt x="363" y="1974"/>
                      <a:pt x="441" y="1988"/>
                      <a:pt x="522" y="1988"/>
                    </a:cubicBezTo>
                    <a:cubicBezTo>
                      <a:pt x="579" y="1988"/>
                      <a:pt x="636" y="1981"/>
                      <a:pt x="699" y="1968"/>
                    </a:cubicBezTo>
                    <a:cubicBezTo>
                      <a:pt x="1003" y="1877"/>
                      <a:pt x="1186" y="1543"/>
                      <a:pt x="1246" y="1239"/>
                    </a:cubicBezTo>
                    <a:cubicBezTo>
                      <a:pt x="1307" y="1117"/>
                      <a:pt x="1307" y="996"/>
                      <a:pt x="1307" y="905"/>
                    </a:cubicBezTo>
                    <a:lnTo>
                      <a:pt x="1307" y="783"/>
                    </a:lnTo>
                    <a:cubicBezTo>
                      <a:pt x="1307" y="692"/>
                      <a:pt x="1307" y="631"/>
                      <a:pt x="1246" y="540"/>
                    </a:cubicBezTo>
                    <a:lnTo>
                      <a:pt x="1246" y="661"/>
                    </a:lnTo>
                    <a:cubicBezTo>
                      <a:pt x="1246" y="601"/>
                      <a:pt x="1216" y="509"/>
                      <a:pt x="1216" y="449"/>
                    </a:cubicBezTo>
                    <a:lnTo>
                      <a:pt x="1216" y="388"/>
                    </a:lnTo>
                    <a:lnTo>
                      <a:pt x="1216" y="327"/>
                    </a:lnTo>
                    <a:lnTo>
                      <a:pt x="1216" y="297"/>
                    </a:lnTo>
                    <a:cubicBezTo>
                      <a:pt x="1216" y="175"/>
                      <a:pt x="1216" y="84"/>
                      <a:pt x="1155" y="23"/>
                    </a:cubicBezTo>
                    <a:cubicBezTo>
                      <a:pt x="1094" y="8"/>
                      <a:pt x="1034" y="0"/>
                      <a:pt x="980" y="0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125" name="Google Shape;3125;p21"/>
              <p:cNvSpPr/>
              <p:nvPr/>
            </p:nvSpPr>
            <p:spPr>
              <a:xfrm>
                <a:off x="1322740" y="1731932"/>
                <a:ext cx="31761" cy="22666"/>
              </a:xfrm>
              <a:custGeom>
                <a:rect b="b" l="l" r="r" t="t"/>
                <a:pathLst>
                  <a:path extrusionOk="0" h="977" w="1369">
                    <a:moveTo>
                      <a:pt x="882" y="713"/>
                    </a:moveTo>
                    <a:cubicBezTo>
                      <a:pt x="867" y="729"/>
                      <a:pt x="859" y="745"/>
                      <a:pt x="847" y="756"/>
                    </a:cubicBezTo>
                    <a:lnTo>
                      <a:pt x="847" y="756"/>
                    </a:lnTo>
                    <a:cubicBezTo>
                      <a:pt x="861" y="745"/>
                      <a:pt x="873" y="732"/>
                      <a:pt x="882" y="713"/>
                    </a:cubicBezTo>
                    <a:close/>
                    <a:moveTo>
                      <a:pt x="847" y="756"/>
                    </a:moveTo>
                    <a:cubicBezTo>
                      <a:pt x="844" y="759"/>
                      <a:pt x="841" y="761"/>
                      <a:pt x="837" y="764"/>
                    </a:cubicBezTo>
                    <a:lnTo>
                      <a:pt x="837" y="764"/>
                    </a:lnTo>
                    <a:cubicBezTo>
                      <a:pt x="841" y="761"/>
                      <a:pt x="844" y="759"/>
                      <a:pt x="847" y="756"/>
                    </a:cubicBezTo>
                    <a:close/>
                    <a:moveTo>
                      <a:pt x="668" y="1"/>
                    </a:moveTo>
                    <a:cubicBezTo>
                      <a:pt x="639" y="1"/>
                      <a:pt x="609" y="4"/>
                      <a:pt x="578" y="14"/>
                    </a:cubicBezTo>
                    <a:cubicBezTo>
                      <a:pt x="548" y="14"/>
                      <a:pt x="457" y="14"/>
                      <a:pt x="426" y="45"/>
                    </a:cubicBezTo>
                    <a:cubicBezTo>
                      <a:pt x="396" y="45"/>
                      <a:pt x="396" y="45"/>
                      <a:pt x="335" y="105"/>
                    </a:cubicBezTo>
                    <a:cubicBezTo>
                      <a:pt x="305" y="105"/>
                      <a:pt x="305" y="105"/>
                      <a:pt x="274" y="136"/>
                    </a:cubicBezTo>
                    <a:cubicBezTo>
                      <a:pt x="244" y="166"/>
                      <a:pt x="153" y="197"/>
                      <a:pt x="122" y="227"/>
                    </a:cubicBezTo>
                    <a:cubicBezTo>
                      <a:pt x="92" y="288"/>
                      <a:pt x="31" y="318"/>
                      <a:pt x="31" y="379"/>
                    </a:cubicBezTo>
                    <a:cubicBezTo>
                      <a:pt x="1" y="440"/>
                      <a:pt x="1" y="501"/>
                      <a:pt x="1" y="561"/>
                    </a:cubicBezTo>
                    <a:cubicBezTo>
                      <a:pt x="1" y="622"/>
                      <a:pt x="1" y="652"/>
                      <a:pt x="31" y="713"/>
                    </a:cubicBezTo>
                    <a:cubicBezTo>
                      <a:pt x="31" y="744"/>
                      <a:pt x="92" y="804"/>
                      <a:pt x="122" y="865"/>
                    </a:cubicBezTo>
                    <a:cubicBezTo>
                      <a:pt x="169" y="912"/>
                      <a:pt x="252" y="976"/>
                      <a:pt x="342" y="976"/>
                    </a:cubicBezTo>
                    <a:cubicBezTo>
                      <a:pt x="370" y="976"/>
                      <a:pt x="398" y="971"/>
                      <a:pt x="426" y="956"/>
                    </a:cubicBezTo>
                    <a:cubicBezTo>
                      <a:pt x="535" y="956"/>
                      <a:pt x="620" y="932"/>
                      <a:pt x="702" y="883"/>
                    </a:cubicBezTo>
                    <a:lnTo>
                      <a:pt x="702" y="883"/>
                    </a:lnTo>
                    <a:cubicBezTo>
                      <a:pt x="701" y="887"/>
                      <a:pt x="700" y="891"/>
                      <a:pt x="700" y="896"/>
                    </a:cubicBezTo>
                    <a:cubicBezTo>
                      <a:pt x="700" y="896"/>
                      <a:pt x="730" y="896"/>
                      <a:pt x="730" y="865"/>
                    </a:cubicBezTo>
                    <a:lnTo>
                      <a:pt x="730" y="865"/>
                    </a:lnTo>
                    <a:cubicBezTo>
                      <a:pt x="730" y="865"/>
                      <a:pt x="730" y="865"/>
                      <a:pt x="730" y="865"/>
                    </a:cubicBezTo>
                    <a:cubicBezTo>
                      <a:pt x="768" y="808"/>
                      <a:pt x="807" y="787"/>
                      <a:pt x="837" y="764"/>
                    </a:cubicBezTo>
                    <a:lnTo>
                      <a:pt x="837" y="764"/>
                    </a:lnTo>
                    <a:cubicBezTo>
                      <a:pt x="827" y="770"/>
                      <a:pt x="813" y="774"/>
                      <a:pt x="791" y="774"/>
                    </a:cubicBezTo>
                    <a:lnTo>
                      <a:pt x="913" y="652"/>
                    </a:lnTo>
                    <a:cubicBezTo>
                      <a:pt x="943" y="652"/>
                      <a:pt x="943" y="622"/>
                      <a:pt x="1004" y="622"/>
                    </a:cubicBezTo>
                    <a:cubicBezTo>
                      <a:pt x="1034" y="622"/>
                      <a:pt x="1065" y="592"/>
                      <a:pt x="1095" y="592"/>
                    </a:cubicBezTo>
                    <a:cubicBezTo>
                      <a:pt x="1369" y="470"/>
                      <a:pt x="1369" y="257"/>
                      <a:pt x="1308" y="166"/>
                    </a:cubicBezTo>
                    <a:cubicBezTo>
                      <a:pt x="1247" y="136"/>
                      <a:pt x="1217" y="105"/>
                      <a:pt x="1186" y="105"/>
                    </a:cubicBezTo>
                    <a:cubicBezTo>
                      <a:pt x="1156" y="45"/>
                      <a:pt x="1095" y="45"/>
                      <a:pt x="1034" y="45"/>
                    </a:cubicBezTo>
                    <a:cubicBezTo>
                      <a:pt x="943" y="14"/>
                      <a:pt x="882" y="14"/>
                      <a:pt x="761" y="14"/>
                    </a:cubicBezTo>
                    <a:lnTo>
                      <a:pt x="821" y="14"/>
                    </a:lnTo>
                    <a:cubicBezTo>
                      <a:pt x="781" y="14"/>
                      <a:pt x="727" y="1"/>
                      <a:pt x="668" y="1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126" name="Google Shape;3126;p21"/>
              <p:cNvSpPr/>
              <p:nvPr/>
            </p:nvSpPr>
            <p:spPr>
              <a:xfrm>
                <a:off x="1309353" y="1696993"/>
                <a:ext cx="45147" cy="25404"/>
              </a:xfrm>
              <a:custGeom>
                <a:rect b="b" l="l" r="r" t="t"/>
                <a:pathLst>
                  <a:path extrusionOk="0" h="1095" w="1946">
                    <a:moveTo>
                      <a:pt x="578" y="0"/>
                    </a:moveTo>
                    <a:cubicBezTo>
                      <a:pt x="517" y="0"/>
                      <a:pt x="456" y="0"/>
                      <a:pt x="395" y="31"/>
                    </a:cubicBezTo>
                    <a:cubicBezTo>
                      <a:pt x="274" y="92"/>
                      <a:pt x="243" y="122"/>
                      <a:pt x="152" y="183"/>
                    </a:cubicBezTo>
                    <a:cubicBezTo>
                      <a:pt x="91" y="274"/>
                      <a:pt x="0" y="426"/>
                      <a:pt x="61" y="487"/>
                    </a:cubicBezTo>
                    <a:cubicBezTo>
                      <a:pt x="61" y="608"/>
                      <a:pt x="91" y="730"/>
                      <a:pt x="152" y="791"/>
                    </a:cubicBezTo>
                    <a:cubicBezTo>
                      <a:pt x="274" y="912"/>
                      <a:pt x="395" y="943"/>
                      <a:pt x="547" y="1003"/>
                    </a:cubicBezTo>
                    <a:cubicBezTo>
                      <a:pt x="578" y="1003"/>
                      <a:pt x="608" y="1034"/>
                      <a:pt x="669" y="1034"/>
                    </a:cubicBezTo>
                    <a:cubicBezTo>
                      <a:pt x="730" y="1064"/>
                      <a:pt x="821" y="1064"/>
                      <a:pt x="882" y="1064"/>
                    </a:cubicBezTo>
                    <a:lnTo>
                      <a:pt x="730" y="1064"/>
                    </a:lnTo>
                    <a:cubicBezTo>
                      <a:pt x="851" y="1064"/>
                      <a:pt x="912" y="1095"/>
                      <a:pt x="1034" y="1095"/>
                    </a:cubicBezTo>
                    <a:cubicBezTo>
                      <a:pt x="1155" y="1095"/>
                      <a:pt x="1216" y="1095"/>
                      <a:pt x="1338" y="1064"/>
                    </a:cubicBezTo>
                    <a:cubicBezTo>
                      <a:pt x="1429" y="1064"/>
                      <a:pt x="1459" y="1034"/>
                      <a:pt x="1520" y="1034"/>
                    </a:cubicBezTo>
                    <a:cubicBezTo>
                      <a:pt x="1581" y="1034"/>
                      <a:pt x="1611" y="1003"/>
                      <a:pt x="1642" y="943"/>
                    </a:cubicBezTo>
                    <a:cubicBezTo>
                      <a:pt x="1672" y="912"/>
                      <a:pt x="1733" y="882"/>
                      <a:pt x="1733" y="851"/>
                    </a:cubicBezTo>
                    <a:lnTo>
                      <a:pt x="1733" y="851"/>
                    </a:lnTo>
                    <a:lnTo>
                      <a:pt x="1672" y="882"/>
                    </a:lnTo>
                    <a:lnTo>
                      <a:pt x="1672" y="851"/>
                    </a:lnTo>
                    <a:cubicBezTo>
                      <a:pt x="1915" y="730"/>
                      <a:pt x="1946" y="548"/>
                      <a:pt x="1794" y="456"/>
                    </a:cubicBezTo>
                    <a:cubicBezTo>
                      <a:pt x="1794" y="426"/>
                      <a:pt x="1763" y="396"/>
                      <a:pt x="1733" y="335"/>
                    </a:cubicBezTo>
                    <a:cubicBezTo>
                      <a:pt x="1672" y="304"/>
                      <a:pt x="1611" y="274"/>
                      <a:pt x="1520" y="244"/>
                    </a:cubicBezTo>
                    <a:cubicBezTo>
                      <a:pt x="1490" y="183"/>
                      <a:pt x="1459" y="152"/>
                      <a:pt x="1429" y="152"/>
                    </a:cubicBezTo>
                    <a:cubicBezTo>
                      <a:pt x="1338" y="122"/>
                      <a:pt x="1277" y="92"/>
                      <a:pt x="1155" y="31"/>
                    </a:cubicBezTo>
                    <a:cubicBezTo>
                      <a:pt x="1064" y="0"/>
                      <a:pt x="973" y="0"/>
                      <a:pt x="882" y="0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127" name="Google Shape;3127;p21"/>
              <p:cNvSpPr/>
              <p:nvPr/>
            </p:nvSpPr>
            <p:spPr>
              <a:xfrm>
                <a:off x="1298774" y="1648342"/>
                <a:ext cx="48674" cy="33153"/>
              </a:xfrm>
              <a:custGeom>
                <a:rect b="b" l="l" r="r" t="t"/>
                <a:pathLst>
                  <a:path extrusionOk="0" h="1429" w="2098">
                    <a:moveTo>
                      <a:pt x="274" y="0"/>
                    </a:moveTo>
                    <a:cubicBezTo>
                      <a:pt x="122" y="91"/>
                      <a:pt x="0" y="213"/>
                      <a:pt x="61" y="395"/>
                    </a:cubicBezTo>
                    <a:cubicBezTo>
                      <a:pt x="61" y="456"/>
                      <a:pt x="122" y="547"/>
                      <a:pt x="152" y="578"/>
                    </a:cubicBezTo>
                    <a:cubicBezTo>
                      <a:pt x="213" y="608"/>
                      <a:pt x="213" y="669"/>
                      <a:pt x="243" y="730"/>
                    </a:cubicBezTo>
                    <a:cubicBezTo>
                      <a:pt x="274" y="821"/>
                      <a:pt x="365" y="882"/>
                      <a:pt x="426" y="973"/>
                    </a:cubicBezTo>
                    <a:cubicBezTo>
                      <a:pt x="517" y="1034"/>
                      <a:pt x="578" y="1125"/>
                      <a:pt x="669" y="1155"/>
                    </a:cubicBezTo>
                    <a:cubicBezTo>
                      <a:pt x="760" y="1216"/>
                      <a:pt x="912" y="1307"/>
                      <a:pt x="1064" y="1338"/>
                    </a:cubicBezTo>
                    <a:cubicBezTo>
                      <a:pt x="1155" y="1368"/>
                      <a:pt x="1277" y="1368"/>
                      <a:pt x="1338" y="1368"/>
                    </a:cubicBezTo>
                    <a:cubicBezTo>
                      <a:pt x="1375" y="1368"/>
                      <a:pt x="1413" y="1368"/>
                      <a:pt x="1449" y="1367"/>
                    </a:cubicBezTo>
                    <a:lnTo>
                      <a:pt x="1449" y="1367"/>
                    </a:lnTo>
                    <a:cubicBezTo>
                      <a:pt x="1442" y="1368"/>
                      <a:pt x="1435" y="1368"/>
                      <a:pt x="1429" y="1368"/>
                    </a:cubicBezTo>
                    <a:cubicBezTo>
                      <a:pt x="1520" y="1429"/>
                      <a:pt x="1672" y="1429"/>
                      <a:pt x="1794" y="1429"/>
                    </a:cubicBezTo>
                    <a:cubicBezTo>
                      <a:pt x="1976" y="1429"/>
                      <a:pt x="2098" y="1186"/>
                      <a:pt x="1946" y="1064"/>
                    </a:cubicBezTo>
                    <a:lnTo>
                      <a:pt x="1737" y="855"/>
                    </a:lnTo>
                    <a:lnTo>
                      <a:pt x="1737" y="855"/>
                    </a:lnTo>
                    <a:cubicBezTo>
                      <a:pt x="1693" y="764"/>
                      <a:pt x="1632" y="677"/>
                      <a:pt x="1581" y="608"/>
                    </a:cubicBezTo>
                    <a:cubicBezTo>
                      <a:pt x="1490" y="517"/>
                      <a:pt x="1368" y="395"/>
                      <a:pt x="1307" y="304"/>
                    </a:cubicBezTo>
                    <a:cubicBezTo>
                      <a:pt x="1155" y="213"/>
                      <a:pt x="1003" y="122"/>
                      <a:pt x="760" y="61"/>
                    </a:cubicBezTo>
                    <a:cubicBezTo>
                      <a:pt x="699" y="0"/>
                      <a:pt x="608" y="0"/>
                      <a:pt x="517" y="0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128" name="Google Shape;3128;p21"/>
              <p:cNvSpPr/>
              <p:nvPr/>
            </p:nvSpPr>
            <p:spPr>
              <a:xfrm>
                <a:off x="1350951" y="1797240"/>
                <a:ext cx="24012" cy="44335"/>
              </a:xfrm>
              <a:custGeom>
                <a:rect b="b" l="l" r="r" t="t"/>
                <a:pathLst>
                  <a:path extrusionOk="0" h="1911" w="1035">
                    <a:moveTo>
                      <a:pt x="507" y="1"/>
                    </a:moveTo>
                    <a:cubicBezTo>
                      <a:pt x="495" y="1"/>
                      <a:pt x="487" y="8"/>
                      <a:pt x="487" y="26"/>
                    </a:cubicBezTo>
                    <a:cubicBezTo>
                      <a:pt x="487" y="26"/>
                      <a:pt x="476" y="48"/>
                      <a:pt x="474" y="59"/>
                    </a:cubicBezTo>
                    <a:lnTo>
                      <a:pt x="474" y="59"/>
                    </a:lnTo>
                    <a:cubicBezTo>
                      <a:pt x="466" y="63"/>
                      <a:pt x="457" y="70"/>
                      <a:pt x="457" y="87"/>
                    </a:cubicBezTo>
                    <a:lnTo>
                      <a:pt x="426" y="117"/>
                    </a:lnTo>
                    <a:cubicBezTo>
                      <a:pt x="396" y="117"/>
                      <a:pt x="396" y="148"/>
                      <a:pt x="335" y="208"/>
                    </a:cubicBezTo>
                    <a:cubicBezTo>
                      <a:pt x="274" y="269"/>
                      <a:pt x="244" y="360"/>
                      <a:pt x="153" y="452"/>
                    </a:cubicBezTo>
                    <a:cubicBezTo>
                      <a:pt x="1" y="725"/>
                      <a:pt x="31" y="999"/>
                      <a:pt x="92" y="1303"/>
                    </a:cubicBezTo>
                    <a:lnTo>
                      <a:pt x="92" y="1181"/>
                    </a:lnTo>
                    <a:cubicBezTo>
                      <a:pt x="122" y="1333"/>
                      <a:pt x="122" y="1485"/>
                      <a:pt x="153" y="1637"/>
                    </a:cubicBezTo>
                    <a:cubicBezTo>
                      <a:pt x="183" y="1789"/>
                      <a:pt x="335" y="1910"/>
                      <a:pt x="487" y="1910"/>
                    </a:cubicBezTo>
                    <a:cubicBezTo>
                      <a:pt x="639" y="1910"/>
                      <a:pt x="791" y="1789"/>
                      <a:pt x="852" y="1637"/>
                    </a:cubicBezTo>
                    <a:lnTo>
                      <a:pt x="943" y="1303"/>
                    </a:lnTo>
                    <a:cubicBezTo>
                      <a:pt x="1004" y="1151"/>
                      <a:pt x="1034" y="999"/>
                      <a:pt x="1004" y="847"/>
                    </a:cubicBezTo>
                    <a:cubicBezTo>
                      <a:pt x="1004" y="755"/>
                      <a:pt x="943" y="664"/>
                      <a:pt x="943" y="573"/>
                    </a:cubicBezTo>
                    <a:cubicBezTo>
                      <a:pt x="912" y="512"/>
                      <a:pt x="882" y="391"/>
                      <a:pt x="852" y="360"/>
                    </a:cubicBezTo>
                    <a:cubicBezTo>
                      <a:pt x="791" y="330"/>
                      <a:pt x="791" y="269"/>
                      <a:pt x="761" y="239"/>
                    </a:cubicBezTo>
                    <a:lnTo>
                      <a:pt x="761" y="239"/>
                    </a:lnTo>
                    <a:cubicBezTo>
                      <a:pt x="769" y="264"/>
                      <a:pt x="770" y="273"/>
                      <a:pt x="768" y="273"/>
                    </a:cubicBezTo>
                    <a:cubicBezTo>
                      <a:pt x="762" y="273"/>
                      <a:pt x="730" y="208"/>
                      <a:pt x="730" y="208"/>
                    </a:cubicBezTo>
                    <a:cubicBezTo>
                      <a:pt x="639" y="178"/>
                      <a:pt x="639" y="178"/>
                      <a:pt x="700" y="178"/>
                    </a:cubicBezTo>
                    <a:cubicBezTo>
                      <a:pt x="668" y="147"/>
                      <a:pt x="645" y="131"/>
                      <a:pt x="626" y="124"/>
                    </a:cubicBezTo>
                    <a:lnTo>
                      <a:pt x="626" y="124"/>
                    </a:lnTo>
                    <a:cubicBezTo>
                      <a:pt x="618" y="111"/>
                      <a:pt x="609" y="103"/>
                      <a:pt x="609" y="87"/>
                    </a:cubicBezTo>
                    <a:cubicBezTo>
                      <a:pt x="587" y="44"/>
                      <a:pt x="535" y="1"/>
                      <a:pt x="507" y="1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129" name="Google Shape;3129;p21"/>
              <p:cNvSpPr/>
              <p:nvPr/>
            </p:nvSpPr>
            <p:spPr>
              <a:xfrm>
                <a:off x="1320462" y="1626314"/>
                <a:ext cx="23316" cy="34429"/>
              </a:xfrm>
              <a:custGeom>
                <a:rect b="b" l="l" r="r" t="t"/>
                <a:pathLst>
                  <a:path extrusionOk="0" h="1484" w="1005">
                    <a:moveTo>
                      <a:pt x="414" y="0"/>
                    </a:moveTo>
                    <a:cubicBezTo>
                      <a:pt x="347" y="0"/>
                      <a:pt x="280" y="29"/>
                      <a:pt x="214" y="73"/>
                    </a:cubicBezTo>
                    <a:cubicBezTo>
                      <a:pt x="153" y="104"/>
                      <a:pt x="92" y="134"/>
                      <a:pt x="62" y="164"/>
                    </a:cubicBezTo>
                    <a:cubicBezTo>
                      <a:pt x="31" y="255"/>
                      <a:pt x="1" y="316"/>
                      <a:pt x="1" y="407"/>
                    </a:cubicBezTo>
                    <a:cubicBezTo>
                      <a:pt x="1" y="468"/>
                      <a:pt x="1" y="559"/>
                      <a:pt x="31" y="590"/>
                    </a:cubicBezTo>
                    <a:cubicBezTo>
                      <a:pt x="62" y="620"/>
                      <a:pt x="62" y="711"/>
                      <a:pt x="92" y="772"/>
                    </a:cubicBezTo>
                    <a:cubicBezTo>
                      <a:pt x="153" y="863"/>
                      <a:pt x="214" y="924"/>
                      <a:pt x="305" y="1015"/>
                    </a:cubicBezTo>
                    <a:cubicBezTo>
                      <a:pt x="335" y="1046"/>
                      <a:pt x="366" y="1076"/>
                      <a:pt x="396" y="1167"/>
                    </a:cubicBezTo>
                    <a:lnTo>
                      <a:pt x="487" y="1228"/>
                    </a:lnTo>
                    <a:cubicBezTo>
                      <a:pt x="518" y="1259"/>
                      <a:pt x="609" y="1319"/>
                      <a:pt x="670" y="1350"/>
                    </a:cubicBezTo>
                    <a:cubicBezTo>
                      <a:pt x="639" y="1350"/>
                      <a:pt x="639" y="1350"/>
                      <a:pt x="609" y="1319"/>
                    </a:cubicBezTo>
                    <a:lnTo>
                      <a:pt x="548" y="1289"/>
                    </a:lnTo>
                    <a:lnTo>
                      <a:pt x="700" y="1441"/>
                    </a:lnTo>
                    <a:cubicBezTo>
                      <a:pt x="743" y="1462"/>
                      <a:pt x="786" y="1484"/>
                      <a:pt x="840" y="1484"/>
                    </a:cubicBezTo>
                    <a:cubicBezTo>
                      <a:pt x="862" y="1484"/>
                      <a:pt x="886" y="1480"/>
                      <a:pt x="913" y="1471"/>
                    </a:cubicBezTo>
                    <a:cubicBezTo>
                      <a:pt x="943" y="1471"/>
                      <a:pt x="1004" y="1380"/>
                      <a:pt x="974" y="1319"/>
                    </a:cubicBezTo>
                    <a:lnTo>
                      <a:pt x="974" y="1167"/>
                    </a:lnTo>
                    <a:cubicBezTo>
                      <a:pt x="1004" y="1046"/>
                      <a:pt x="974" y="985"/>
                      <a:pt x="943" y="863"/>
                    </a:cubicBezTo>
                    <a:cubicBezTo>
                      <a:pt x="943" y="772"/>
                      <a:pt x="913" y="742"/>
                      <a:pt x="913" y="681"/>
                    </a:cubicBezTo>
                    <a:cubicBezTo>
                      <a:pt x="913" y="590"/>
                      <a:pt x="852" y="559"/>
                      <a:pt x="852" y="468"/>
                    </a:cubicBezTo>
                    <a:cubicBezTo>
                      <a:pt x="822" y="377"/>
                      <a:pt x="761" y="225"/>
                      <a:pt x="670" y="134"/>
                    </a:cubicBezTo>
                    <a:cubicBezTo>
                      <a:pt x="639" y="104"/>
                      <a:pt x="548" y="73"/>
                      <a:pt x="487" y="12"/>
                    </a:cubicBezTo>
                    <a:cubicBezTo>
                      <a:pt x="463" y="4"/>
                      <a:pt x="438" y="0"/>
                      <a:pt x="414" y="0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  <p:sp>
          <p:nvSpPr>
            <p:cNvPr id="3130" name="Google Shape;3130;p21"/>
            <p:cNvSpPr/>
            <p:nvPr/>
          </p:nvSpPr>
          <p:spPr>
            <a:xfrm>
              <a:off x="115663" y="1214641"/>
              <a:ext cx="1367362" cy="1822917"/>
            </a:xfrm>
            <a:custGeom>
              <a:rect b="b" l="l" r="r" t="t"/>
              <a:pathLst>
                <a:path extrusionOk="0" fill="none" h="78574" w="58938">
                  <a:moveTo>
                    <a:pt x="1186" y="7113"/>
                  </a:moveTo>
                  <a:cubicBezTo>
                    <a:pt x="1" y="7113"/>
                    <a:pt x="8967" y="77662"/>
                    <a:pt x="8967" y="77662"/>
                  </a:cubicBezTo>
                  <a:cubicBezTo>
                    <a:pt x="14743" y="78573"/>
                    <a:pt x="58938" y="72160"/>
                    <a:pt x="58938" y="72160"/>
                  </a:cubicBezTo>
                  <a:cubicBezTo>
                    <a:pt x="58938" y="72160"/>
                    <a:pt x="52190" y="2797"/>
                    <a:pt x="50640" y="1429"/>
                  </a:cubicBezTo>
                  <a:cubicBezTo>
                    <a:pt x="48999" y="1"/>
                    <a:pt x="3618" y="7113"/>
                    <a:pt x="1186" y="7113"/>
                  </a:cubicBezTo>
                  <a:close/>
                </a:path>
              </a:pathLst>
            </a:custGeom>
            <a:noFill/>
            <a:ln cap="flat" cmpd="sng" w="20525">
              <a:solidFill>
                <a:schemeClr val="dk1"/>
              </a:solidFill>
              <a:prstDash val="solid"/>
              <a:miter lim="30395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</p:spTree>
  </p:cSld>
  <p:clrMapOvr>
    <a:masterClrMapping/>
  </p:clrMapOvr>
</p:sldLayout>
</file>

<file path=ppt/slideLayouts/slideLayout21.xml><?xml version="1.0" encoding="utf-8"?>
<p:sldLayout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 matchingName="Title and text 3">
  <p:cSld name="CUSTOM_10">
    <p:spTree>
      <p:nvGrpSpPr>
        <p:cNvPr id="3131" name="Shape 3131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132" name="Google Shape;3132;p22"/>
          <p:cNvSpPr txBox="1"/>
          <p:nvPr>
            <p:ph type="title"/>
          </p:nvPr>
        </p:nvSpPr>
        <p:spPr>
          <a:xfrm>
            <a:off x="720000" y="445025"/>
            <a:ext cx="7704000" cy="5727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>
            <a:lvl1pPr lvl="0" rtl="0">
              <a:spcBef>
                <a:spcPts val="0"/>
              </a:spcBef>
              <a:spcAft>
                <a:spcPts val="0"/>
              </a:spcAft>
              <a:buSzPts val="3200"/>
              <a:buNone/>
              <a:defRPr/>
            </a:lvl1pPr>
            <a:lvl2pPr lvl="1" rtl="0">
              <a:spcBef>
                <a:spcPts val="0"/>
              </a:spcBef>
              <a:spcAft>
                <a:spcPts val="0"/>
              </a:spcAft>
              <a:buSzPts val="3200"/>
              <a:buNone/>
              <a:defRPr/>
            </a:lvl2pPr>
            <a:lvl3pPr lvl="2" rtl="0">
              <a:spcBef>
                <a:spcPts val="0"/>
              </a:spcBef>
              <a:spcAft>
                <a:spcPts val="0"/>
              </a:spcAft>
              <a:buSzPts val="3200"/>
              <a:buNone/>
              <a:defRPr/>
            </a:lvl3pPr>
            <a:lvl4pPr lvl="3" rtl="0">
              <a:spcBef>
                <a:spcPts val="0"/>
              </a:spcBef>
              <a:spcAft>
                <a:spcPts val="0"/>
              </a:spcAft>
              <a:buSzPts val="3200"/>
              <a:buNone/>
              <a:defRPr/>
            </a:lvl4pPr>
            <a:lvl5pPr lvl="4" rtl="0">
              <a:spcBef>
                <a:spcPts val="0"/>
              </a:spcBef>
              <a:spcAft>
                <a:spcPts val="0"/>
              </a:spcAft>
              <a:buSzPts val="3200"/>
              <a:buNone/>
              <a:defRPr/>
            </a:lvl5pPr>
            <a:lvl6pPr lvl="5" rtl="0">
              <a:spcBef>
                <a:spcPts val="0"/>
              </a:spcBef>
              <a:spcAft>
                <a:spcPts val="0"/>
              </a:spcAft>
              <a:buSzPts val="3200"/>
              <a:buNone/>
              <a:defRPr/>
            </a:lvl6pPr>
            <a:lvl7pPr lvl="6" rtl="0">
              <a:spcBef>
                <a:spcPts val="0"/>
              </a:spcBef>
              <a:spcAft>
                <a:spcPts val="0"/>
              </a:spcAft>
              <a:buSzPts val="3200"/>
              <a:buNone/>
              <a:defRPr/>
            </a:lvl7pPr>
            <a:lvl8pPr lvl="7" rtl="0">
              <a:spcBef>
                <a:spcPts val="0"/>
              </a:spcBef>
              <a:spcAft>
                <a:spcPts val="0"/>
              </a:spcAft>
              <a:buSzPts val="3200"/>
              <a:buNone/>
              <a:defRPr/>
            </a:lvl8pPr>
            <a:lvl9pPr lvl="8" rtl="0">
              <a:spcBef>
                <a:spcPts val="0"/>
              </a:spcBef>
              <a:spcAft>
                <a:spcPts val="0"/>
              </a:spcAft>
              <a:buSzPts val="3200"/>
              <a:buNone/>
              <a:defRPr/>
            </a:lvl9pPr>
          </a:lstStyle>
          <a:p/>
        </p:txBody>
      </p:sp>
      <p:sp>
        <p:nvSpPr>
          <p:cNvPr id="3133" name="Google Shape;3133;p22"/>
          <p:cNvSpPr txBox="1"/>
          <p:nvPr>
            <p:ph idx="1" type="body"/>
          </p:nvPr>
        </p:nvSpPr>
        <p:spPr>
          <a:xfrm>
            <a:off x="720000" y="1215751"/>
            <a:ext cx="7704000" cy="9369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>
            <a:lvl1pPr indent="-317500" lvl="0" marL="457200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Font typeface="Nunito Light"/>
              <a:buChar char="●"/>
              <a:defRPr/>
            </a:lvl1pPr>
            <a:lvl2pPr indent="-317500" lvl="1" marL="914400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Font typeface="Nunito Light"/>
              <a:buChar char="○"/>
              <a:defRPr/>
            </a:lvl2pPr>
            <a:lvl3pPr indent="-317500" lvl="2" marL="1371600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Font typeface="Nunito Light"/>
              <a:buChar char="■"/>
              <a:defRPr/>
            </a:lvl3pPr>
            <a:lvl4pPr indent="-317500" lvl="3" marL="1828800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Font typeface="Nunito Light"/>
              <a:buChar char="●"/>
              <a:defRPr/>
            </a:lvl4pPr>
            <a:lvl5pPr indent="-317500" lvl="4" marL="2286000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Font typeface="Nunito Light"/>
              <a:buChar char="○"/>
              <a:defRPr/>
            </a:lvl5pPr>
            <a:lvl6pPr indent="-317500" lvl="5" marL="2743200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Font typeface="Nunito Light"/>
              <a:buChar char="■"/>
              <a:defRPr/>
            </a:lvl6pPr>
            <a:lvl7pPr indent="-317500" lvl="6" marL="3200400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Font typeface="Nunito Light"/>
              <a:buChar char="●"/>
              <a:defRPr/>
            </a:lvl7pPr>
            <a:lvl8pPr indent="-317500" lvl="7" marL="3657600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Font typeface="Nunito Light"/>
              <a:buChar char="○"/>
              <a:defRPr/>
            </a:lvl8pPr>
            <a:lvl9pPr indent="-317500" lvl="8" marL="4114800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Font typeface="Nunito Light"/>
              <a:buChar char="■"/>
              <a:defRPr/>
            </a:lvl9pPr>
          </a:lstStyle>
          <a:p/>
        </p:txBody>
      </p:sp>
      <p:sp>
        <p:nvSpPr>
          <p:cNvPr id="3134" name="Google Shape;3134;p22"/>
          <p:cNvSpPr/>
          <p:nvPr/>
        </p:nvSpPr>
        <p:spPr>
          <a:xfrm flipH="1">
            <a:off x="7859012" y="-473225"/>
            <a:ext cx="1627438" cy="1132367"/>
          </a:xfrm>
          <a:custGeom>
            <a:rect b="b" l="l" r="r" t="t"/>
            <a:pathLst>
              <a:path extrusionOk="0" fill="none" h="24538" w="35266">
                <a:moveTo>
                  <a:pt x="1" y="18899"/>
                </a:moveTo>
                <a:cubicBezTo>
                  <a:pt x="8606" y="24400"/>
                  <a:pt x="27756" y="24537"/>
                  <a:pt x="32983" y="15978"/>
                </a:cubicBezTo>
                <a:cubicBezTo>
                  <a:pt x="35266" y="12212"/>
                  <a:pt x="33896" y="5889"/>
                  <a:pt x="29491" y="3150"/>
                </a:cubicBezTo>
                <a:cubicBezTo>
                  <a:pt x="24446" y="0"/>
                  <a:pt x="19402" y="1141"/>
                  <a:pt x="19402" y="1141"/>
                </a:cubicBezTo>
              </a:path>
            </a:pathLst>
          </a:custGeom>
          <a:noFill/>
          <a:ln cap="flat" cmpd="sng" w="18825">
            <a:solidFill>
              <a:schemeClr val="dk1"/>
            </a:solidFill>
            <a:prstDash val="dash"/>
            <a:miter lim="22825"/>
            <a:headEnd len="sm" w="sm" type="none"/>
            <a:tailEnd len="sm" w="sm" type="none"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3135" name="Google Shape;3135;p22"/>
          <p:cNvGrpSpPr/>
          <p:nvPr/>
        </p:nvGrpSpPr>
        <p:grpSpPr>
          <a:xfrm>
            <a:off x="289793" y="4329890"/>
            <a:ext cx="611014" cy="713339"/>
            <a:chOff x="5473775" y="968775"/>
            <a:chExt cx="1699150" cy="1983700"/>
          </a:xfrm>
        </p:grpSpPr>
        <p:sp>
          <p:nvSpPr>
            <p:cNvPr id="3136" name="Google Shape;3136;p22"/>
            <p:cNvSpPr/>
            <p:nvPr/>
          </p:nvSpPr>
          <p:spPr>
            <a:xfrm>
              <a:off x="5473775" y="968775"/>
              <a:ext cx="1699150" cy="1983700"/>
            </a:xfrm>
            <a:custGeom>
              <a:rect b="b" l="l" r="r" t="t"/>
              <a:pathLst>
                <a:path extrusionOk="0" h="79348" w="67966">
                  <a:moveTo>
                    <a:pt x="8046" y="0"/>
                  </a:moveTo>
                  <a:cubicBezTo>
                    <a:pt x="7708" y="0"/>
                    <a:pt x="7445" y="5"/>
                    <a:pt x="7265" y="15"/>
                  </a:cubicBezTo>
                  <a:cubicBezTo>
                    <a:pt x="3678" y="259"/>
                    <a:pt x="0" y="73360"/>
                    <a:pt x="2128" y="75761"/>
                  </a:cubicBezTo>
                  <a:cubicBezTo>
                    <a:pt x="4256" y="78193"/>
                    <a:pt x="58634" y="79348"/>
                    <a:pt x="58634" y="79348"/>
                  </a:cubicBezTo>
                  <a:cubicBezTo>
                    <a:pt x="58634" y="79348"/>
                    <a:pt x="67965" y="8587"/>
                    <a:pt x="65169" y="5031"/>
                  </a:cubicBezTo>
                  <a:cubicBezTo>
                    <a:pt x="63276" y="2613"/>
                    <a:pt x="15804" y="0"/>
                    <a:pt x="8046" y="0"/>
                  </a:cubicBezTo>
                  <a:close/>
                </a:path>
              </a:pathLst>
            </a:custGeom>
            <a:solidFill>
              <a:schemeClr val="accent3"/>
            </a:solidFill>
            <a:ln cap="flat" cmpd="sng" w="33425">
              <a:solidFill>
                <a:schemeClr val="dk1"/>
              </a:solidFill>
              <a:prstDash val="solid"/>
              <a:miter lim="30395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37" name="Google Shape;3137;p22"/>
            <p:cNvSpPr/>
            <p:nvPr/>
          </p:nvSpPr>
          <p:spPr>
            <a:xfrm>
              <a:off x="5622700" y="1064900"/>
              <a:ext cx="1342000" cy="1819950"/>
            </a:xfrm>
            <a:custGeom>
              <a:rect b="b" l="l" r="r" t="t"/>
              <a:pathLst>
                <a:path extrusionOk="0" h="72798" w="53680">
                  <a:moveTo>
                    <a:pt x="5229" y="0"/>
                  </a:moveTo>
                  <a:lnTo>
                    <a:pt x="1" y="69150"/>
                  </a:lnTo>
                  <a:lnTo>
                    <a:pt x="48452" y="72798"/>
                  </a:lnTo>
                  <a:lnTo>
                    <a:pt x="53680" y="3648"/>
                  </a:lnTo>
                  <a:lnTo>
                    <a:pt x="5229" y="0"/>
                  </a:lnTo>
                  <a:close/>
                </a:path>
              </a:pathLst>
            </a:custGeom>
            <a:solidFill>
              <a:srgbClr val="2E497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38" name="Google Shape;3138;p22"/>
            <p:cNvSpPr/>
            <p:nvPr/>
          </p:nvSpPr>
          <p:spPr>
            <a:xfrm>
              <a:off x="5622700" y="1393925"/>
              <a:ext cx="1317700" cy="1491700"/>
            </a:xfrm>
            <a:custGeom>
              <a:rect b="b" l="l" r="r" t="t"/>
              <a:pathLst>
                <a:path extrusionOk="0" h="59668" w="52708">
                  <a:moveTo>
                    <a:pt x="4226" y="1"/>
                  </a:moveTo>
                  <a:lnTo>
                    <a:pt x="1" y="55959"/>
                  </a:lnTo>
                  <a:lnTo>
                    <a:pt x="48452" y="59667"/>
                  </a:lnTo>
                  <a:lnTo>
                    <a:pt x="52707" y="2979"/>
                  </a:lnTo>
                </a:path>
              </a:pathLst>
            </a:custGeom>
            <a:solidFill>
              <a:srgbClr val="A4B5C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39" name="Google Shape;3139;p22"/>
            <p:cNvSpPr/>
            <p:nvPr/>
          </p:nvSpPr>
          <p:spPr>
            <a:xfrm>
              <a:off x="5631075" y="1065650"/>
              <a:ext cx="1332875" cy="1819975"/>
            </a:xfrm>
            <a:custGeom>
              <a:rect b="b" l="l" r="r" t="t"/>
              <a:pathLst>
                <a:path extrusionOk="0" h="72799" w="53315">
                  <a:moveTo>
                    <a:pt x="5259" y="1"/>
                  </a:moveTo>
                  <a:lnTo>
                    <a:pt x="0" y="69151"/>
                  </a:lnTo>
                  <a:lnTo>
                    <a:pt x="48117" y="72798"/>
                  </a:lnTo>
                  <a:lnTo>
                    <a:pt x="53314" y="3770"/>
                  </a:lnTo>
                </a:path>
              </a:pathLst>
            </a:custGeom>
            <a:solidFill>
              <a:srgbClr val="AFBED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40" name="Google Shape;3140;p22"/>
            <p:cNvSpPr/>
            <p:nvPr/>
          </p:nvSpPr>
          <p:spPr>
            <a:xfrm>
              <a:off x="5624225" y="1783250"/>
              <a:ext cx="1269800" cy="1103125"/>
            </a:xfrm>
            <a:custGeom>
              <a:rect b="b" l="l" r="r" t="t"/>
              <a:pathLst>
                <a:path extrusionOk="0" h="44125" w="50792">
                  <a:moveTo>
                    <a:pt x="24069" y="1"/>
                  </a:moveTo>
                  <a:cubicBezTo>
                    <a:pt x="23702" y="1"/>
                    <a:pt x="23335" y="148"/>
                    <a:pt x="23041" y="476"/>
                  </a:cubicBezTo>
                  <a:cubicBezTo>
                    <a:pt x="22747" y="276"/>
                    <a:pt x="22419" y="170"/>
                    <a:pt x="22112" y="170"/>
                  </a:cubicBezTo>
                  <a:cubicBezTo>
                    <a:pt x="21719" y="170"/>
                    <a:pt x="21361" y="344"/>
                    <a:pt x="21156" y="720"/>
                  </a:cubicBezTo>
                  <a:cubicBezTo>
                    <a:pt x="20877" y="632"/>
                    <a:pt x="20580" y="590"/>
                    <a:pt x="20283" y="590"/>
                  </a:cubicBezTo>
                  <a:cubicBezTo>
                    <a:pt x="18829" y="590"/>
                    <a:pt x="17369" y="1597"/>
                    <a:pt x="18025" y="3212"/>
                  </a:cubicBezTo>
                  <a:cubicBezTo>
                    <a:pt x="17266" y="3759"/>
                    <a:pt x="16962" y="4914"/>
                    <a:pt x="17539" y="5674"/>
                  </a:cubicBezTo>
                  <a:cubicBezTo>
                    <a:pt x="16779" y="6252"/>
                    <a:pt x="16870" y="7619"/>
                    <a:pt x="17661" y="8167"/>
                  </a:cubicBezTo>
                  <a:cubicBezTo>
                    <a:pt x="17205" y="8683"/>
                    <a:pt x="17053" y="9382"/>
                    <a:pt x="17205" y="10051"/>
                  </a:cubicBezTo>
                  <a:cubicBezTo>
                    <a:pt x="17083" y="10142"/>
                    <a:pt x="16627" y="10720"/>
                    <a:pt x="16506" y="10841"/>
                  </a:cubicBezTo>
                  <a:cubicBezTo>
                    <a:pt x="16373" y="10814"/>
                    <a:pt x="16254" y="10802"/>
                    <a:pt x="16145" y="10802"/>
                  </a:cubicBezTo>
                  <a:cubicBezTo>
                    <a:pt x="15777" y="10802"/>
                    <a:pt x="15524" y="10937"/>
                    <a:pt x="15290" y="11054"/>
                  </a:cubicBezTo>
                  <a:cubicBezTo>
                    <a:pt x="15077" y="10841"/>
                    <a:pt x="14803" y="10598"/>
                    <a:pt x="14530" y="10416"/>
                  </a:cubicBezTo>
                  <a:cubicBezTo>
                    <a:pt x="14189" y="10164"/>
                    <a:pt x="13720" y="9998"/>
                    <a:pt x="13268" y="9998"/>
                  </a:cubicBezTo>
                  <a:cubicBezTo>
                    <a:pt x="12955" y="9998"/>
                    <a:pt x="12651" y="10077"/>
                    <a:pt x="12402" y="10264"/>
                  </a:cubicBezTo>
                  <a:cubicBezTo>
                    <a:pt x="11916" y="10598"/>
                    <a:pt x="11794" y="11419"/>
                    <a:pt x="12129" y="11936"/>
                  </a:cubicBezTo>
                  <a:lnTo>
                    <a:pt x="12129" y="12118"/>
                  </a:lnTo>
                  <a:cubicBezTo>
                    <a:pt x="11984" y="12075"/>
                    <a:pt x="11832" y="12038"/>
                    <a:pt x="11683" y="12038"/>
                  </a:cubicBezTo>
                  <a:cubicBezTo>
                    <a:pt x="11520" y="12038"/>
                    <a:pt x="11360" y="12082"/>
                    <a:pt x="11217" y="12209"/>
                  </a:cubicBezTo>
                  <a:cubicBezTo>
                    <a:pt x="11004" y="12422"/>
                    <a:pt x="10974" y="12939"/>
                    <a:pt x="11126" y="13243"/>
                  </a:cubicBezTo>
                  <a:cubicBezTo>
                    <a:pt x="11077" y="13238"/>
                    <a:pt x="11029" y="13235"/>
                    <a:pt x="10980" y="13235"/>
                  </a:cubicBezTo>
                  <a:cubicBezTo>
                    <a:pt x="10112" y="13235"/>
                    <a:pt x="9249" y="13988"/>
                    <a:pt x="9940" y="14823"/>
                  </a:cubicBezTo>
                  <a:cubicBezTo>
                    <a:pt x="9849" y="14823"/>
                    <a:pt x="9788" y="14823"/>
                    <a:pt x="9697" y="14854"/>
                  </a:cubicBezTo>
                  <a:cubicBezTo>
                    <a:pt x="9241" y="14884"/>
                    <a:pt x="8876" y="15158"/>
                    <a:pt x="8785" y="15613"/>
                  </a:cubicBezTo>
                  <a:lnTo>
                    <a:pt x="8694" y="16069"/>
                  </a:lnTo>
                  <a:cubicBezTo>
                    <a:pt x="8286" y="15604"/>
                    <a:pt x="7823" y="15277"/>
                    <a:pt x="7197" y="15277"/>
                  </a:cubicBezTo>
                  <a:cubicBezTo>
                    <a:pt x="7169" y="15277"/>
                    <a:pt x="7142" y="15278"/>
                    <a:pt x="7113" y="15279"/>
                  </a:cubicBezTo>
                  <a:cubicBezTo>
                    <a:pt x="6445" y="15310"/>
                    <a:pt x="5685" y="15735"/>
                    <a:pt x="5806" y="16525"/>
                  </a:cubicBezTo>
                  <a:cubicBezTo>
                    <a:pt x="5686" y="16482"/>
                    <a:pt x="5561" y="16459"/>
                    <a:pt x="5443" y="16459"/>
                  </a:cubicBezTo>
                  <a:cubicBezTo>
                    <a:pt x="5145" y="16459"/>
                    <a:pt x="4894" y="16611"/>
                    <a:pt x="4894" y="16981"/>
                  </a:cubicBezTo>
                  <a:cubicBezTo>
                    <a:pt x="4728" y="16584"/>
                    <a:pt x="4312" y="16392"/>
                    <a:pt x="3919" y="16392"/>
                  </a:cubicBezTo>
                  <a:cubicBezTo>
                    <a:pt x="3381" y="16392"/>
                    <a:pt x="2886" y="16752"/>
                    <a:pt x="3132" y="17437"/>
                  </a:cubicBezTo>
                  <a:cubicBezTo>
                    <a:pt x="2980" y="17340"/>
                    <a:pt x="2742" y="17285"/>
                    <a:pt x="2521" y="17285"/>
                  </a:cubicBezTo>
                  <a:cubicBezTo>
                    <a:pt x="2122" y="17285"/>
                    <a:pt x="1774" y="17463"/>
                    <a:pt x="2068" y="17893"/>
                  </a:cubicBezTo>
                  <a:lnTo>
                    <a:pt x="2037" y="17893"/>
                  </a:lnTo>
                  <a:cubicBezTo>
                    <a:pt x="1916" y="17832"/>
                    <a:pt x="1764" y="17772"/>
                    <a:pt x="1642" y="17772"/>
                  </a:cubicBezTo>
                  <a:lnTo>
                    <a:pt x="1429" y="20720"/>
                  </a:lnTo>
                  <a:lnTo>
                    <a:pt x="1764" y="20811"/>
                  </a:lnTo>
                  <a:cubicBezTo>
                    <a:pt x="1846" y="20828"/>
                    <a:pt x="1927" y="20835"/>
                    <a:pt x="2006" y="20835"/>
                  </a:cubicBezTo>
                  <a:cubicBezTo>
                    <a:pt x="2361" y="20835"/>
                    <a:pt x="2675" y="20681"/>
                    <a:pt x="2949" y="20507"/>
                  </a:cubicBezTo>
                  <a:lnTo>
                    <a:pt x="3283" y="20416"/>
                  </a:lnTo>
                  <a:cubicBezTo>
                    <a:pt x="3367" y="21275"/>
                    <a:pt x="3956" y="22033"/>
                    <a:pt x="4643" y="22033"/>
                  </a:cubicBezTo>
                  <a:cubicBezTo>
                    <a:pt x="4952" y="22033"/>
                    <a:pt x="5282" y="21879"/>
                    <a:pt x="5594" y="21510"/>
                  </a:cubicBezTo>
                  <a:cubicBezTo>
                    <a:pt x="5641" y="22075"/>
                    <a:pt x="6016" y="22422"/>
                    <a:pt x="6537" y="22422"/>
                  </a:cubicBezTo>
                  <a:cubicBezTo>
                    <a:pt x="6688" y="22422"/>
                    <a:pt x="6851" y="22393"/>
                    <a:pt x="7022" y="22331"/>
                  </a:cubicBezTo>
                  <a:lnTo>
                    <a:pt x="7022" y="22331"/>
                  </a:lnTo>
                  <a:cubicBezTo>
                    <a:pt x="6353" y="22604"/>
                    <a:pt x="5989" y="23304"/>
                    <a:pt x="5958" y="24063"/>
                  </a:cubicBezTo>
                  <a:cubicBezTo>
                    <a:pt x="5772" y="24025"/>
                    <a:pt x="5578" y="24006"/>
                    <a:pt x="5382" y="24006"/>
                  </a:cubicBezTo>
                  <a:cubicBezTo>
                    <a:pt x="4489" y="24006"/>
                    <a:pt x="3574" y="24412"/>
                    <a:pt x="3375" y="25310"/>
                  </a:cubicBezTo>
                  <a:cubicBezTo>
                    <a:pt x="3267" y="25283"/>
                    <a:pt x="3165" y="25269"/>
                    <a:pt x="3069" y="25269"/>
                  </a:cubicBezTo>
                  <a:cubicBezTo>
                    <a:pt x="2622" y="25269"/>
                    <a:pt x="2322" y="25565"/>
                    <a:pt x="2372" y="26191"/>
                  </a:cubicBezTo>
                  <a:cubicBezTo>
                    <a:pt x="2296" y="26157"/>
                    <a:pt x="2213" y="26141"/>
                    <a:pt x="2124" y="26141"/>
                  </a:cubicBezTo>
                  <a:cubicBezTo>
                    <a:pt x="1817" y="26141"/>
                    <a:pt x="1435" y="26327"/>
                    <a:pt x="1034" y="26586"/>
                  </a:cubicBezTo>
                  <a:lnTo>
                    <a:pt x="1" y="40477"/>
                  </a:lnTo>
                  <a:lnTo>
                    <a:pt x="48421" y="44125"/>
                  </a:lnTo>
                  <a:lnTo>
                    <a:pt x="50792" y="12422"/>
                  </a:lnTo>
                  <a:cubicBezTo>
                    <a:pt x="50205" y="11688"/>
                    <a:pt x="49488" y="11157"/>
                    <a:pt x="48741" y="11157"/>
                  </a:cubicBezTo>
                  <a:cubicBezTo>
                    <a:pt x="48404" y="11157"/>
                    <a:pt x="48062" y="11265"/>
                    <a:pt x="47722" y="11510"/>
                  </a:cubicBezTo>
                  <a:cubicBezTo>
                    <a:pt x="47392" y="11076"/>
                    <a:pt x="46972" y="10830"/>
                    <a:pt x="46554" y="10830"/>
                  </a:cubicBezTo>
                  <a:cubicBezTo>
                    <a:pt x="46241" y="10830"/>
                    <a:pt x="45928" y="10968"/>
                    <a:pt x="45655" y="11267"/>
                  </a:cubicBezTo>
                  <a:cubicBezTo>
                    <a:pt x="45465" y="10739"/>
                    <a:pt x="45084" y="10358"/>
                    <a:pt x="44676" y="10358"/>
                  </a:cubicBezTo>
                  <a:cubicBezTo>
                    <a:pt x="44496" y="10358"/>
                    <a:pt x="44312" y="10431"/>
                    <a:pt x="44135" y="10598"/>
                  </a:cubicBezTo>
                  <a:cubicBezTo>
                    <a:pt x="43974" y="10150"/>
                    <a:pt x="43664" y="9913"/>
                    <a:pt x="43319" y="9913"/>
                  </a:cubicBezTo>
                  <a:cubicBezTo>
                    <a:pt x="43079" y="9913"/>
                    <a:pt x="42822" y="10027"/>
                    <a:pt x="42585" y="10264"/>
                  </a:cubicBezTo>
                  <a:cubicBezTo>
                    <a:pt x="42486" y="9769"/>
                    <a:pt x="42117" y="9455"/>
                    <a:pt x="41678" y="9455"/>
                  </a:cubicBezTo>
                  <a:cubicBezTo>
                    <a:pt x="41443" y="9455"/>
                    <a:pt x="41188" y="9545"/>
                    <a:pt x="40944" y="9747"/>
                  </a:cubicBezTo>
                  <a:cubicBezTo>
                    <a:pt x="40688" y="8953"/>
                    <a:pt x="40089" y="8370"/>
                    <a:pt x="39417" y="8370"/>
                  </a:cubicBezTo>
                  <a:cubicBezTo>
                    <a:pt x="39369" y="8370"/>
                    <a:pt x="39321" y="8373"/>
                    <a:pt x="39272" y="8379"/>
                  </a:cubicBezTo>
                  <a:cubicBezTo>
                    <a:pt x="38998" y="7711"/>
                    <a:pt x="39211" y="7954"/>
                    <a:pt x="38816" y="7498"/>
                  </a:cubicBezTo>
                  <a:cubicBezTo>
                    <a:pt x="39825" y="6629"/>
                    <a:pt x="39128" y="5062"/>
                    <a:pt x="37941" y="5062"/>
                  </a:cubicBezTo>
                  <a:cubicBezTo>
                    <a:pt x="37841" y="5062"/>
                    <a:pt x="37737" y="5073"/>
                    <a:pt x="37631" y="5097"/>
                  </a:cubicBezTo>
                  <a:cubicBezTo>
                    <a:pt x="37723" y="4055"/>
                    <a:pt x="36882" y="3031"/>
                    <a:pt x="35938" y="3031"/>
                  </a:cubicBezTo>
                  <a:cubicBezTo>
                    <a:pt x="35643" y="3031"/>
                    <a:pt x="35337" y="3132"/>
                    <a:pt x="35047" y="3364"/>
                  </a:cubicBezTo>
                  <a:cubicBezTo>
                    <a:pt x="34819" y="2539"/>
                    <a:pt x="34032" y="2038"/>
                    <a:pt x="33286" y="2038"/>
                  </a:cubicBezTo>
                  <a:cubicBezTo>
                    <a:pt x="32740" y="2038"/>
                    <a:pt x="32216" y="2305"/>
                    <a:pt x="31947" y="2908"/>
                  </a:cubicBezTo>
                  <a:cubicBezTo>
                    <a:pt x="31764" y="2908"/>
                    <a:pt x="31339" y="2847"/>
                    <a:pt x="31096" y="2817"/>
                  </a:cubicBezTo>
                  <a:cubicBezTo>
                    <a:pt x="30885" y="2448"/>
                    <a:pt x="30522" y="2232"/>
                    <a:pt x="30124" y="2232"/>
                  </a:cubicBezTo>
                  <a:cubicBezTo>
                    <a:pt x="29833" y="2232"/>
                    <a:pt x="29524" y="2347"/>
                    <a:pt x="29241" y="2604"/>
                  </a:cubicBezTo>
                  <a:cubicBezTo>
                    <a:pt x="28876" y="1486"/>
                    <a:pt x="27791" y="882"/>
                    <a:pt x="26681" y="882"/>
                  </a:cubicBezTo>
                  <a:cubicBezTo>
                    <a:pt x="26313" y="882"/>
                    <a:pt x="25942" y="948"/>
                    <a:pt x="25594" y="1084"/>
                  </a:cubicBezTo>
                  <a:cubicBezTo>
                    <a:pt x="25308" y="417"/>
                    <a:pt x="24687" y="1"/>
                    <a:pt x="24069" y="1"/>
                  </a:cubicBezTo>
                  <a:close/>
                </a:path>
              </a:pathLst>
            </a:custGeom>
            <a:solidFill>
              <a:srgbClr val="FFD5B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41" name="Google Shape;3141;p22"/>
            <p:cNvSpPr/>
            <p:nvPr/>
          </p:nvSpPr>
          <p:spPr>
            <a:xfrm>
              <a:off x="5622700" y="1811100"/>
              <a:ext cx="1291850" cy="1074525"/>
            </a:xfrm>
            <a:custGeom>
              <a:rect b="b" l="l" r="r" t="t"/>
              <a:pathLst>
                <a:path extrusionOk="0" h="42981" w="51674">
                  <a:moveTo>
                    <a:pt x="51674" y="1"/>
                  </a:moveTo>
                  <a:lnTo>
                    <a:pt x="48452" y="42980"/>
                  </a:lnTo>
                  <a:lnTo>
                    <a:pt x="1" y="39272"/>
                  </a:lnTo>
                  <a:lnTo>
                    <a:pt x="2433" y="7235"/>
                  </a:lnTo>
                </a:path>
              </a:pathLst>
            </a:custGeom>
            <a:solidFill>
              <a:srgbClr val="FFD3B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42" name="Google Shape;3142;p22"/>
            <p:cNvSpPr/>
            <p:nvPr/>
          </p:nvSpPr>
          <p:spPr>
            <a:xfrm>
              <a:off x="5630300" y="1041350"/>
              <a:ext cx="1333650" cy="1743950"/>
            </a:xfrm>
            <a:custGeom>
              <a:rect b="b" l="l" r="r" t="t"/>
              <a:pathLst>
                <a:path extrusionOk="0" h="69758" w="53346">
                  <a:moveTo>
                    <a:pt x="4986" y="0"/>
                  </a:moveTo>
                  <a:lnTo>
                    <a:pt x="1" y="66110"/>
                  </a:lnTo>
                  <a:lnTo>
                    <a:pt x="48452" y="69758"/>
                  </a:lnTo>
                  <a:lnTo>
                    <a:pt x="53345" y="4742"/>
                  </a:lnTo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43" name="Google Shape;3143;p22"/>
            <p:cNvSpPr/>
            <p:nvPr/>
          </p:nvSpPr>
          <p:spPr>
            <a:xfrm>
              <a:off x="5644750" y="1782825"/>
              <a:ext cx="797150" cy="731975"/>
            </a:xfrm>
            <a:custGeom>
              <a:rect b="b" l="l" r="r" t="t"/>
              <a:pathLst>
                <a:path extrusionOk="0" h="29279" w="31886">
                  <a:moveTo>
                    <a:pt x="23295" y="1"/>
                  </a:moveTo>
                  <a:cubicBezTo>
                    <a:pt x="22927" y="1"/>
                    <a:pt x="22557" y="145"/>
                    <a:pt x="22250" y="463"/>
                  </a:cubicBezTo>
                  <a:cubicBezTo>
                    <a:pt x="21966" y="269"/>
                    <a:pt x="21648" y="169"/>
                    <a:pt x="21350" y="169"/>
                  </a:cubicBezTo>
                  <a:cubicBezTo>
                    <a:pt x="20946" y="169"/>
                    <a:pt x="20575" y="352"/>
                    <a:pt x="20366" y="737"/>
                  </a:cubicBezTo>
                  <a:cubicBezTo>
                    <a:pt x="20086" y="649"/>
                    <a:pt x="19789" y="607"/>
                    <a:pt x="19491" y="607"/>
                  </a:cubicBezTo>
                  <a:cubicBezTo>
                    <a:pt x="18037" y="607"/>
                    <a:pt x="16579" y="1610"/>
                    <a:pt x="17235" y="3199"/>
                  </a:cubicBezTo>
                  <a:cubicBezTo>
                    <a:pt x="16475" y="3776"/>
                    <a:pt x="16171" y="4931"/>
                    <a:pt x="16748" y="5691"/>
                  </a:cubicBezTo>
                  <a:cubicBezTo>
                    <a:pt x="15989" y="6238"/>
                    <a:pt x="16080" y="7606"/>
                    <a:pt x="16870" y="8184"/>
                  </a:cubicBezTo>
                  <a:cubicBezTo>
                    <a:pt x="16414" y="8670"/>
                    <a:pt x="16262" y="9399"/>
                    <a:pt x="16414" y="10038"/>
                  </a:cubicBezTo>
                  <a:cubicBezTo>
                    <a:pt x="16293" y="10159"/>
                    <a:pt x="15837" y="10737"/>
                    <a:pt x="15715" y="10858"/>
                  </a:cubicBezTo>
                  <a:cubicBezTo>
                    <a:pt x="15590" y="10831"/>
                    <a:pt x="15474" y="10819"/>
                    <a:pt x="15367" y="10819"/>
                  </a:cubicBezTo>
                  <a:cubicBezTo>
                    <a:pt x="15004" y="10819"/>
                    <a:pt x="14734" y="10954"/>
                    <a:pt x="14499" y="11071"/>
                  </a:cubicBezTo>
                  <a:cubicBezTo>
                    <a:pt x="14286" y="10858"/>
                    <a:pt x="14013" y="10615"/>
                    <a:pt x="13739" y="10433"/>
                  </a:cubicBezTo>
                  <a:cubicBezTo>
                    <a:pt x="13416" y="10181"/>
                    <a:pt x="12944" y="10015"/>
                    <a:pt x="12486" y="10015"/>
                  </a:cubicBezTo>
                  <a:cubicBezTo>
                    <a:pt x="12170" y="10015"/>
                    <a:pt x="11860" y="10094"/>
                    <a:pt x="11612" y="10281"/>
                  </a:cubicBezTo>
                  <a:cubicBezTo>
                    <a:pt x="11125" y="10615"/>
                    <a:pt x="11004" y="11406"/>
                    <a:pt x="11368" y="11953"/>
                  </a:cubicBezTo>
                  <a:lnTo>
                    <a:pt x="11368" y="12135"/>
                  </a:lnTo>
                  <a:cubicBezTo>
                    <a:pt x="11229" y="12079"/>
                    <a:pt x="11078" y="12043"/>
                    <a:pt x="10931" y="12043"/>
                  </a:cubicBezTo>
                  <a:cubicBezTo>
                    <a:pt x="10756" y="12043"/>
                    <a:pt x="10588" y="12094"/>
                    <a:pt x="10457" y="12226"/>
                  </a:cubicBezTo>
                  <a:cubicBezTo>
                    <a:pt x="10213" y="12439"/>
                    <a:pt x="10183" y="12925"/>
                    <a:pt x="10335" y="13229"/>
                  </a:cubicBezTo>
                  <a:cubicBezTo>
                    <a:pt x="10302" y="13227"/>
                    <a:pt x="10269" y="13226"/>
                    <a:pt x="10235" y="13226"/>
                  </a:cubicBezTo>
                  <a:cubicBezTo>
                    <a:pt x="9353" y="13226"/>
                    <a:pt x="8447" y="13991"/>
                    <a:pt x="9150" y="14840"/>
                  </a:cubicBezTo>
                  <a:cubicBezTo>
                    <a:pt x="9089" y="14840"/>
                    <a:pt x="8998" y="14840"/>
                    <a:pt x="8937" y="14871"/>
                  </a:cubicBezTo>
                  <a:cubicBezTo>
                    <a:pt x="8481" y="14901"/>
                    <a:pt x="8086" y="15175"/>
                    <a:pt x="8025" y="15630"/>
                  </a:cubicBezTo>
                  <a:lnTo>
                    <a:pt x="7903" y="16086"/>
                  </a:lnTo>
                  <a:cubicBezTo>
                    <a:pt x="7496" y="15621"/>
                    <a:pt x="7032" y="15294"/>
                    <a:pt x="6433" y="15294"/>
                  </a:cubicBezTo>
                  <a:cubicBezTo>
                    <a:pt x="6407" y="15294"/>
                    <a:pt x="6380" y="15295"/>
                    <a:pt x="6353" y="15296"/>
                  </a:cubicBezTo>
                  <a:cubicBezTo>
                    <a:pt x="5654" y="15327"/>
                    <a:pt x="4894" y="15752"/>
                    <a:pt x="5016" y="16542"/>
                  </a:cubicBezTo>
                  <a:cubicBezTo>
                    <a:pt x="4895" y="16499"/>
                    <a:pt x="4770" y="16476"/>
                    <a:pt x="4653" y="16476"/>
                  </a:cubicBezTo>
                  <a:cubicBezTo>
                    <a:pt x="4354" y="16476"/>
                    <a:pt x="4104" y="16628"/>
                    <a:pt x="4104" y="16998"/>
                  </a:cubicBezTo>
                  <a:cubicBezTo>
                    <a:pt x="3937" y="16601"/>
                    <a:pt x="3527" y="16409"/>
                    <a:pt x="3138" y="16409"/>
                  </a:cubicBezTo>
                  <a:cubicBezTo>
                    <a:pt x="2605" y="16409"/>
                    <a:pt x="2112" y="16769"/>
                    <a:pt x="2341" y="17454"/>
                  </a:cubicBezTo>
                  <a:cubicBezTo>
                    <a:pt x="2200" y="17357"/>
                    <a:pt x="1966" y="17302"/>
                    <a:pt x="1744" y="17302"/>
                  </a:cubicBezTo>
                  <a:cubicBezTo>
                    <a:pt x="1344" y="17302"/>
                    <a:pt x="984" y="17480"/>
                    <a:pt x="1277" y="17910"/>
                  </a:cubicBezTo>
                  <a:lnTo>
                    <a:pt x="1247" y="17910"/>
                  </a:lnTo>
                  <a:cubicBezTo>
                    <a:pt x="1125" y="17849"/>
                    <a:pt x="973" y="17789"/>
                    <a:pt x="882" y="17789"/>
                  </a:cubicBezTo>
                  <a:lnTo>
                    <a:pt x="639" y="20737"/>
                  </a:lnTo>
                  <a:lnTo>
                    <a:pt x="973" y="20828"/>
                  </a:lnTo>
                  <a:cubicBezTo>
                    <a:pt x="1056" y="20845"/>
                    <a:pt x="1136" y="20852"/>
                    <a:pt x="1215" y="20852"/>
                  </a:cubicBezTo>
                  <a:cubicBezTo>
                    <a:pt x="1570" y="20852"/>
                    <a:pt x="1885" y="20698"/>
                    <a:pt x="2159" y="20524"/>
                  </a:cubicBezTo>
                  <a:lnTo>
                    <a:pt x="2493" y="20433"/>
                  </a:lnTo>
                  <a:cubicBezTo>
                    <a:pt x="2577" y="21292"/>
                    <a:pt x="3166" y="22050"/>
                    <a:pt x="3862" y="22050"/>
                  </a:cubicBezTo>
                  <a:cubicBezTo>
                    <a:pt x="4176" y="22050"/>
                    <a:pt x="4512" y="21896"/>
                    <a:pt x="4833" y="21527"/>
                  </a:cubicBezTo>
                  <a:cubicBezTo>
                    <a:pt x="4857" y="22092"/>
                    <a:pt x="5227" y="22439"/>
                    <a:pt x="5746" y="22439"/>
                  </a:cubicBezTo>
                  <a:cubicBezTo>
                    <a:pt x="5897" y="22439"/>
                    <a:pt x="6060" y="22410"/>
                    <a:pt x="6232" y="22348"/>
                  </a:cubicBezTo>
                  <a:lnTo>
                    <a:pt x="6232" y="22348"/>
                  </a:lnTo>
                  <a:cubicBezTo>
                    <a:pt x="5593" y="22621"/>
                    <a:pt x="5198" y="23321"/>
                    <a:pt x="5168" y="24080"/>
                  </a:cubicBezTo>
                  <a:cubicBezTo>
                    <a:pt x="4982" y="24042"/>
                    <a:pt x="4788" y="24023"/>
                    <a:pt x="4593" y="24023"/>
                  </a:cubicBezTo>
                  <a:cubicBezTo>
                    <a:pt x="3707" y="24023"/>
                    <a:pt x="2808" y="24429"/>
                    <a:pt x="2584" y="25327"/>
                  </a:cubicBezTo>
                  <a:cubicBezTo>
                    <a:pt x="2477" y="25300"/>
                    <a:pt x="2374" y="25286"/>
                    <a:pt x="2279" y="25286"/>
                  </a:cubicBezTo>
                  <a:cubicBezTo>
                    <a:pt x="1831" y="25286"/>
                    <a:pt x="1531" y="25582"/>
                    <a:pt x="1581" y="26208"/>
                  </a:cubicBezTo>
                  <a:cubicBezTo>
                    <a:pt x="1473" y="26162"/>
                    <a:pt x="1364" y="26141"/>
                    <a:pt x="1251" y="26141"/>
                  </a:cubicBezTo>
                  <a:cubicBezTo>
                    <a:pt x="919" y="26141"/>
                    <a:pt x="561" y="26323"/>
                    <a:pt x="152" y="26573"/>
                  </a:cubicBezTo>
                  <a:lnTo>
                    <a:pt x="0" y="28549"/>
                  </a:lnTo>
                  <a:cubicBezTo>
                    <a:pt x="257" y="28478"/>
                    <a:pt x="526" y="28438"/>
                    <a:pt x="791" y="28438"/>
                  </a:cubicBezTo>
                  <a:cubicBezTo>
                    <a:pt x="1437" y="28438"/>
                    <a:pt x="2057" y="28675"/>
                    <a:pt x="2402" y="29278"/>
                  </a:cubicBezTo>
                  <a:cubicBezTo>
                    <a:pt x="2515" y="28823"/>
                    <a:pt x="2799" y="28539"/>
                    <a:pt x="3190" y="28539"/>
                  </a:cubicBezTo>
                  <a:cubicBezTo>
                    <a:pt x="3321" y="28539"/>
                    <a:pt x="3464" y="28571"/>
                    <a:pt x="3618" y="28640"/>
                  </a:cubicBezTo>
                  <a:cubicBezTo>
                    <a:pt x="3921" y="28235"/>
                    <a:pt x="3888" y="28180"/>
                    <a:pt x="4048" y="28180"/>
                  </a:cubicBezTo>
                  <a:cubicBezTo>
                    <a:pt x="4106" y="28180"/>
                    <a:pt x="4189" y="28188"/>
                    <a:pt x="4324" y="28188"/>
                  </a:cubicBezTo>
                  <a:cubicBezTo>
                    <a:pt x="4375" y="28188"/>
                    <a:pt x="4433" y="28187"/>
                    <a:pt x="4499" y="28184"/>
                  </a:cubicBezTo>
                  <a:cubicBezTo>
                    <a:pt x="4447" y="27379"/>
                    <a:pt x="5083" y="26929"/>
                    <a:pt x="5801" y="26929"/>
                  </a:cubicBezTo>
                  <a:cubicBezTo>
                    <a:pt x="5923" y="26929"/>
                    <a:pt x="6047" y="26942"/>
                    <a:pt x="6171" y="26968"/>
                  </a:cubicBezTo>
                  <a:cubicBezTo>
                    <a:pt x="6305" y="26259"/>
                    <a:pt x="6759" y="25983"/>
                    <a:pt x="7288" y="25983"/>
                  </a:cubicBezTo>
                  <a:cubicBezTo>
                    <a:pt x="8073" y="25983"/>
                    <a:pt x="9023" y="26594"/>
                    <a:pt x="9332" y="27302"/>
                  </a:cubicBezTo>
                  <a:cubicBezTo>
                    <a:pt x="9582" y="26945"/>
                    <a:pt x="9935" y="26779"/>
                    <a:pt x="10272" y="26779"/>
                  </a:cubicBezTo>
                  <a:cubicBezTo>
                    <a:pt x="10794" y="26779"/>
                    <a:pt x="11277" y="27178"/>
                    <a:pt x="11277" y="27880"/>
                  </a:cubicBezTo>
                  <a:cubicBezTo>
                    <a:pt x="11550" y="27506"/>
                    <a:pt x="11952" y="27350"/>
                    <a:pt x="12371" y="27350"/>
                  </a:cubicBezTo>
                  <a:cubicBezTo>
                    <a:pt x="12838" y="27350"/>
                    <a:pt x="13326" y="27545"/>
                    <a:pt x="13678" y="27850"/>
                  </a:cubicBezTo>
                  <a:cubicBezTo>
                    <a:pt x="13101" y="27150"/>
                    <a:pt x="13253" y="26360"/>
                    <a:pt x="14013" y="25965"/>
                  </a:cubicBezTo>
                  <a:lnTo>
                    <a:pt x="14013" y="25965"/>
                  </a:lnTo>
                  <a:cubicBezTo>
                    <a:pt x="13971" y="25968"/>
                    <a:pt x="13930" y="25970"/>
                    <a:pt x="13891" y="25970"/>
                  </a:cubicBezTo>
                  <a:cubicBezTo>
                    <a:pt x="13166" y="25970"/>
                    <a:pt x="12948" y="25448"/>
                    <a:pt x="13496" y="24871"/>
                  </a:cubicBezTo>
                  <a:cubicBezTo>
                    <a:pt x="12250" y="24871"/>
                    <a:pt x="12645" y="23229"/>
                    <a:pt x="13527" y="22895"/>
                  </a:cubicBezTo>
                  <a:cubicBezTo>
                    <a:pt x="12788" y="21979"/>
                    <a:pt x="13308" y="20423"/>
                    <a:pt x="14371" y="20423"/>
                  </a:cubicBezTo>
                  <a:cubicBezTo>
                    <a:pt x="14577" y="20423"/>
                    <a:pt x="14804" y="20482"/>
                    <a:pt x="15046" y="20615"/>
                  </a:cubicBezTo>
                  <a:cubicBezTo>
                    <a:pt x="14885" y="19908"/>
                    <a:pt x="15314" y="19469"/>
                    <a:pt x="15853" y="19469"/>
                  </a:cubicBezTo>
                  <a:cubicBezTo>
                    <a:pt x="16124" y="19469"/>
                    <a:pt x="16423" y="19581"/>
                    <a:pt x="16688" y="19825"/>
                  </a:cubicBezTo>
                  <a:cubicBezTo>
                    <a:pt x="16840" y="19261"/>
                    <a:pt x="17148" y="19042"/>
                    <a:pt x="17493" y="19042"/>
                  </a:cubicBezTo>
                  <a:cubicBezTo>
                    <a:pt x="18042" y="19042"/>
                    <a:pt x="18688" y="19593"/>
                    <a:pt x="18967" y="20190"/>
                  </a:cubicBezTo>
                  <a:cubicBezTo>
                    <a:pt x="19122" y="20172"/>
                    <a:pt x="19241" y="20151"/>
                    <a:pt x="19341" y="20151"/>
                  </a:cubicBezTo>
                  <a:cubicBezTo>
                    <a:pt x="19576" y="20151"/>
                    <a:pt x="19706" y="20265"/>
                    <a:pt x="19940" y="20798"/>
                  </a:cubicBezTo>
                  <a:cubicBezTo>
                    <a:pt x="20129" y="20597"/>
                    <a:pt x="20322" y="20505"/>
                    <a:pt x="20513" y="20505"/>
                  </a:cubicBezTo>
                  <a:cubicBezTo>
                    <a:pt x="20783" y="20505"/>
                    <a:pt x="21046" y="20690"/>
                    <a:pt x="21277" y="21011"/>
                  </a:cubicBezTo>
                  <a:cubicBezTo>
                    <a:pt x="21581" y="20693"/>
                    <a:pt x="21960" y="20538"/>
                    <a:pt x="22337" y="20538"/>
                  </a:cubicBezTo>
                  <a:cubicBezTo>
                    <a:pt x="22791" y="20538"/>
                    <a:pt x="23242" y="20762"/>
                    <a:pt x="23557" y="21193"/>
                  </a:cubicBezTo>
                  <a:cubicBezTo>
                    <a:pt x="23734" y="20936"/>
                    <a:pt x="23969" y="20823"/>
                    <a:pt x="24242" y="20823"/>
                  </a:cubicBezTo>
                  <a:cubicBezTo>
                    <a:pt x="24486" y="20823"/>
                    <a:pt x="24760" y="20913"/>
                    <a:pt x="25046" y="21071"/>
                  </a:cubicBezTo>
                  <a:cubicBezTo>
                    <a:pt x="24918" y="20431"/>
                    <a:pt x="24532" y="20093"/>
                    <a:pt x="23959" y="20093"/>
                  </a:cubicBezTo>
                  <a:cubicBezTo>
                    <a:pt x="23852" y="20093"/>
                    <a:pt x="23738" y="20105"/>
                    <a:pt x="23618" y="20129"/>
                  </a:cubicBezTo>
                  <a:cubicBezTo>
                    <a:pt x="23518" y="19631"/>
                    <a:pt x="23262" y="19447"/>
                    <a:pt x="22918" y="19447"/>
                  </a:cubicBezTo>
                  <a:cubicBezTo>
                    <a:pt x="22737" y="19447"/>
                    <a:pt x="22531" y="19498"/>
                    <a:pt x="22311" y="19582"/>
                  </a:cubicBezTo>
                  <a:cubicBezTo>
                    <a:pt x="22047" y="18967"/>
                    <a:pt x="21545" y="18653"/>
                    <a:pt x="20965" y="18653"/>
                  </a:cubicBezTo>
                  <a:cubicBezTo>
                    <a:pt x="20743" y="18653"/>
                    <a:pt x="20510" y="18699"/>
                    <a:pt x="20274" y="18792"/>
                  </a:cubicBezTo>
                  <a:cubicBezTo>
                    <a:pt x="20477" y="17924"/>
                    <a:pt x="21175" y="17359"/>
                    <a:pt x="21950" y="17359"/>
                  </a:cubicBezTo>
                  <a:cubicBezTo>
                    <a:pt x="21989" y="17359"/>
                    <a:pt x="22028" y="17360"/>
                    <a:pt x="22068" y="17363"/>
                  </a:cubicBezTo>
                  <a:cubicBezTo>
                    <a:pt x="22041" y="16614"/>
                    <a:pt x="22391" y="16054"/>
                    <a:pt x="23034" y="16054"/>
                  </a:cubicBezTo>
                  <a:cubicBezTo>
                    <a:pt x="23122" y="16054"/>
                    <a:pt x="23215" y="16064"/>
                    <a:pt x="23314" y="16086"/>
                  </a:cubicBezTo>
                  <a:cubicBezTo>
                    <a:pt x="23335" y="15392"/>
                    <a:pt x="23810" y="15130"/>
                    <a:pt x="24442" y="15130"/>
                  </a:cubicBezTo>
                  <a:cubicBezTo>
                    <a:pt x="25608" y="15130"/>
                    <a:pt x="27306" y="16026"/>
                    <a:pt x="27661" y="16755"/>
                  </a:cubicBezTo>
                  <a:cubicBezTo>
                    <a:pt x="27945" y="16633"/>
                    <a:pt x="28042" y="16578"/>
                    <a:pt x="28116" y="16578"/>
                  </a:cubicBezTo>
                  <a:cubicBezTo>
                    <a:pt x="28209" y="16578"/>
                    <a:pt x="28265" y="16664"/>
                    <a:pt x="28603" y="16816"/>
                  </a:cubicBezTo>
                  <a:cubicBezTo>
                    <a:pt x="28971" y="16550"/>
                    <a:pt x="29050" y="16422"/>
                    <a:pt x="29321" y="16422"/>
                  </a:cubicBezTo>
                  <a:cubicBezTo>
                    <a:pt x="29454" y="16422"/>
                    <a:pt x="29631" y="16452"/>
                    <a:pt x="29910" y="16512"/>
                  </a:cubicBezTo>
                  <a:cubicBezTo>
                    <a:pt x="29788" y="15357"/>
                    <a:pt x="28724" y="15600"/>
                    <a:pt x="28025" y="15023"/>
                  </a:cubicBezTo>
                  <a:cubicBezTo>
                    <a:pt x="27357" y="14445"/>
                    <a:pt x="27539" y="13533"/>
                    <a:pt x="26171" y="13533"/>
                  </a:cubicBezTo>
                  <a:cubicBezTo>
                    <a:pt x="26197" y="12940"/>
                    <a:pt x="25850" y="12587"/>
                    <a:pt x="25299" y="12587"/>
                  </a:cubicBezTo>
                  <a:cubicBezTo>
                    <a:pt x="25201" y="12587"/>
                    <a:pt x="25096" y="12598"/>
                    <a:pt x="24986" y="12621"/>
                  </a:cubicBezTo>
                  <a:cubicBezTo>
                    <a:pt x="25806" y="11770"/>
                    <a:pt x="26597" y="12135"/>
                    <a:pt x="27478" y="11770"/>
                  </a:cubicBezTo>
                  <a:cubicBezTo>
                    <a:pt x="28270" y="11464"/>
                    <a:pt x="28525" y="10707"/>
                    <a:pt x="29379" y="10707"/>
                  </a:cubicBezTo>
                  <a:cubicBezTo>
                    <a:pt x="29542" y="10707"/>
                    <a:pt x="29726" y="10734"/>
                    <a:pt x="29940" y="10798"/>
                  </a:cubicBezTo>
                  <a:cubicBezTo>
                    <a:pt x="29451" y="10211"/>
                    <a:pt x="28837" y="10027"/>
                    <a:pt x="28209" y="10027"/>
                  </a:cubicBezTo>
                  <a:cubicBezTo>
                    <a:pt x="27862" y="10027"/>
                    <a:pt x="27510" y="10083"/>
                    <a:pt x="27174" y="10159"/>
                  </a:cubicBezTo>
                  <a:cubicBezTo>
                    <a:pt x="26947" y="9422"/>
                    <a:pt x="26355" y="9108"/>
                    <a:pt x="25699" y="9108"/>
                  </a:cubicBezTo>
                  <a:cubicBezTo>
                    <a:pt x="25300" y="9108"/>
                    <a:pt x="24878" y="9223"/>
                    <a:pt x="24499" y="9430"/>
                  </a:cubicBezTo>
                  <a:cubicBezTo>
                    <a:pt x="24651" y="8731"/>
                    <a:pt x="25229" y="8032"/>
                    <a:pt x="25989" y="7880"/>
                  </a:cubicBezTo>
                  <a:cubicBezTo>
                    <a:pt x="25867" y="7880"/>
                    <a:pt x="25806" y="7880"/>
                    <a:pt x="25685" y="7849"/>
                  </a:cubicBezTo>
                  <a:cubicBezTo>
                    <a:pt x="25378" y="6006"/>
                    <a:pt x="26242" y="5668"/>
                    <a:pt x="27330" y="5668"/>
                  </a:cubicBezTo>
                  <a:cubicBezTo>
                    <a:pt x="27749" y="5668"/>
                    <a:pt x="28202" y="5718"/>
                    <a:pt x="28633" y="5752"/>
                  </a:cubicBezTo>
                  <a:cubicBezTo>
                    <a:pt x="28846" y="5752"/>
                    <a:pt x="29150" y="6208"/>
                    <a:pt x="29332" y="6208"/>
                  </a:cubicBezTo>
                  <a:cubicBezTo>
                    <a:pt x="29636" y="6147"/>
                    <a:pt x="29910" y="5630"/>
                    <a:pt x="30305" y="5630"/>
                  </a:cubicBezTo>
                  <a:cubicBezTo>
                    <a:pt x="30852" y="5691"/>
                    <a:pt x="31369" y="5600"/>
                    <a:pt x="31886" y="5995"/>
                  </a:cubicBezTo>
                  <a:cubicBezTo>
                    <a:pt x="31217" y="4992"/>
                    <a:pt x="30366" y="5326"/>
                    <a:pt x="29454" y="4962"/>
                  </a:cubicBezTo>
                  <a:cubicBezTo>
                    <a:pt x="28882" y="4747"/>
                    <a:pt x="28291" y="4215"/>
                    <a:pt x="27638" y="4215"/>
                  </a:cubicBezTo>
                  <a:cubicBezTo>
                    <a:pt x="27458" y="4215"/>
                    <a:pt x="27273" y="4255"/>
                    <a:pt x="27083" y="4354"/>
                  </a:cubicBezTo>
                  <a:cubicBezTo>
                    <a:pt x="27302" y="3770"/>
                    <a:pt x="27832" y="3517"/>
                    <a:pt x="28346" y="3517"/>
                  </a:cubicBezTo>
                  <a:cubicBezTo>
                    <a:pt x="28475" y="3517"/>
                    <a:pt x="28603" y="3533"/>
                    <a:pt x="28724" y="3563"/>
                  </a:cubicBezTo>
                  <a:cubicBezTo>
                    <a:pt x="28694" y="3016"/>
                    <a:pt x="28785" y="2652"/>
                    <a:pt x="28998" y="2287"/>
                  </a:cubicBezTo>
                  <a:lnTo>
                    <a:pt x="28998" y="2287"/>
                  </a:lnTo>
                  <a:cubicBezTo>
                    <a:pt x="28785" y="2348"/>
                    <a:pt x="28633" y="2439"/>
                    <a:pt x="28451" y="2591"/>
                  </a:cubicBezTo>
                  <a:cubicBezTo>
                    <a:pt x="28082" y="1485"/>
                    <a:pt x="26979" y="885"/>
                    <a:pt x="25858" y="885"/>
                  </a:cubicBezTo>
                  <a:cubicBezTo>
                    <a:pt x="25501" y="885"/>
                    <a:pt x="25141" y="946"/>
                    <a:pt x="24803" y="1071"/>
                  </a:cubicBezTo>
                  <a:cubicBezTo>
                    <a:pt x="24518" y="405"/>
                    <a:pt x="23911" y="1"/>
                    <a:pt x="23295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44" name="Google Shape;3144;p22"/>
            <p:cNvSpPr/>
            <p:nvPr/>
          </p:nvSpPr>
          <p:spPr>
            <a:xfrm>
              <a:off x="5664500" y="1783500"/>
              <a:ext cx="579825" cy="507875"/>
            </a:xfrm>
            <a:custGeom>
              <a:rect b="b" l="l" r="r" t="t"/>
              <a:pathLst>
                <a:path extrusionOk="0" h="20315" w="23193">
                  <a:moveTo>
                    <a:pt x="22548" y="0"/>
                  </a:moveTo>
                  <a:cubicBezTo>
                    <a:pt x="22180" y="0"/>
                    <a:pt x="21805" y="166"/>
                    <a:pt x="21521" y="497"/>
                  </a:cubicBezTo>
                  <a:cubicBezTo>
                    <a:pt x="21218" y="299"/>
                    <a:pt x="20892" y="193"/>
                    <a:pt x="20588" y="193"/>
                  </a:cubicBezTo>
                  <a:cubicBezTo>
                    <a:pt x="20190" y="193"/>
                    <a:pt x="19830" y="374"/>
                    <a:pt x="19606" y="770"/>
                  </a:cubicBezTo>
                  <a:cubicBezTo>
                    <a:pt x="19321" y="674"/>
                    <a:pt x="19015" y="627"/>
                    <a:pt x="18709" y="627"/>
                  </a:cubicBezTo>
                  <a:cubicBezTo>
                    <a:pt x="17285" y="627"/>
                    <a:pt x="15855" y="1631"/>
                    <a:pt x="16506" y="3232"/>
                  </a:cubicBezTo>
                  <a:cubicBezTo>
                    <a:pt x="15746" y="3810"/>
                    <a:pt x="15442" y="4935"/>
                    <a:pt x="16019" y="5695"/>
                  </a:cubicBezTo>
                  <a:cubicBezTo>
                    <a:pt x="15259" y="6272"/>
                    <a:pt x="15320" y="7640"/>
                    <a:pt x="16110" y="8217"/>
                  </a:cubicBezTo>
                  <a:cubicBezTo>
                    <a:pt x="15655" y="8704"/>
                    <a:pt x="15503" y="9433"/>
                    <a:pt x="15655" y="10071"/>
                  </a:cubicBezTo>
                  <a:cubicBezTo>
                    <a:pt x="15563" y="10193"/>
                    <a:pt x="15107" y="10740"/>
                    <a:pt x="14986" y="10862"/>
                  </a:cubicBezTo>
                  <a:cubicBezTo>
                    <a:pt x="14866" y="10837"/>
                    <a:pt x="14757" y="10826"/>
                    <a:pt x="14656" y="10826"/>
                  </a:cubicBezTo>
                  <a:cubicBezTo>
                    <a:pt x="14271" y="10826"/>
                    <a:pt x="14011" y="10984"/>
                    <a:pt x="13770" y="11105"/>
                  </a:cubicBezTo>
                  <a:cubicBezTo>
                    <a:pt x="13527" y="10862"/>
                    <a:pt x="13284" y="10649"/>
                    <a:pt x="13010" y="10436"/>
                  </a:cubicBezTo>
                  <a:cubicBezTo>
                    <a:pt x="12663" y="10199"/>
                    <a:pt x="12184" y="10027"/>
                    <a:pt x="11725" y="10027"/>
                  </a:cubicBezTo>
                  <a:cubicBezTo>
                    <a:pt x="11420" y="10027"/>
                    <a:pt x="11125" y="10102"/>
                    <a:pt x="10882" y="10284"/>
                  </a:cubicBezTo>
                  <a:cubicBezTo>
                    <a:pt x="10396" y="10649"/>
                    <a:pt x="10274" y="11439"/>
                    <a:pt x="10609" y="11956"/>
                  </a:cubicBezTo>
                  <a:lnTo>
                    <a:pt x="10609" y="12169"/>
                  </a:lnTo>
                  <a:cubicBezTo>
                    <a:pt x="10464" y="12111"/>
                    <a:pt x="10312" y="12074"/>
                    <a:pt x="10163" y="12074"/>
                  </a:cubicBezTo>
                  <a:cubicBezTo>
                    <a:pt x="10000" y="12074"/>
                    <a:pt x="9840" y="12118"/>
                    <a:pt x="9697" y="12230"/>
                  </a:cubicBezTo>
                  <a:cubicBezTo>
                    <a:pt x="9484" y="12473"/>
                    <a:pt x="9423" y="12959"/>
                    <a:pt x="9575" y="13263"/>
                  </a:cubicBezTo>
                  <a:cubicBezTo>
                    <a:pt x="9529" y="13258"/>
                    <a:pt x="9482" y="13256"/>
                    <a:pt x="9435" y="13256"/>
                  </a:cubicBezTo>
                  <a:cubicBezTo>
                    <a:pt x="8568" y="13256"/>
                    <a:pt x="7728" y="14036"/>
                    <a:pt x="8420" y="14844"/>
                  </a:cubicBezTo>
                  <a:cubicBezTo>
                    <a:pt x="8329" y="14844"/>
                    <a:pt x="8268" y="14844"/>
                    <a:pt x="8177" y="14874"/>
                  </a:cubicBezTo>
                  <a:cubicBezTo>
                    <a:pt x="7721" y="14935"/>
                    <a:pt x="7356" y="15208"/>
                    <a:pt x="7265" y="15634"/>
                  </a:cubicBezTo>
                  <a:lnTo>
                    <a:pt x="7144" y="16090"/>
                  </a:lnTo>
                  <a:cubicBezTo>
                    <a:pt x="6765" y="15624"/>
                    <a:pt x="6275" y="15298"/>
                    <a:pt x="5674" y="15298"/>
                  </a:cubicBezTo>
                  <a:cubicBezTo>
                    <a:pt x="5647" y="15298"/>
                    <a:pt x="5620" y="15298"/>
                    <a:pt x="5594" y="15300"/>
                  </a:cubicBezTo>
                  <a:cubicBezTo>
                    <a:pt x="4925" y="15330"/>
                    <a:pt x="4165" y="15755"/>
                    <a:pt x="4256" y="16576"/>
                  </a:cubicBezTo>
                  <a:cubicBezTo>
                    <a:pt x="4135" y="16520"/>
                    <a:pt x="4002" y="16490"/>
                    <a:pt x="3876" y="16490"/>
                  </a:cubicBezTo>
                  <a:cubicBezTo>
                    <a:pt x="3592" y="16490"/>
                    <a:pt x="3344" y="16644"/>
                    <a:pt x="3344" y="17002"/>
                  </a:cubicBezTo>
                  <a:cubicBezTo>
                    <a:pt x="3192" y="16608"/>
                    <a:pt x="2791" y="16421"/>
                    <a:pt x="2406" y="16421"/>
                  </a:cubicBezTo>
                  <a:cubicBezTo>
                    <a:pt x="1869" y="16421"/>
                    <a:pt x="1364" y="16785"/>
                    <a:pt x="1612" y="17458"/>
                  </a:cubicBezTo>
                  <a:cubicBezTo>
                    <a:pt x="1459" y="17370"/>
                    <a:pt x="1220" y="17318"/>
                    <a:pt x="998" y="17318"/>
                  </a:cubicBezTo>
                  <a:cubicBezTo>
                    <a:pt x="601" y="17318"/>
                    <a:pt x="255" y="17485"/>
                    <a:pt x="548" y="17914"/>
                  </a:cubicBezTo>
                  <a:lnTo>
                    <a:pt x="517" y="17914"/>
                  </a:lnTo>
                  <a:cubicBezTo>
                    <a:pt x="396" y="17853"/>
                    <a:pt x="244" y="17822"/>
                    <a:pt x="122" y="17822"/>
                  </a:cubicBezTo>
                  <a:lnTo>
                    <a:pt x="1" y="19251"/>
                  </a:lnTo>
                  <a:cubicBezTo>
                    <a:pt x="641" y="18841"/>
                    <a:pt x="1325" y="18528"/>
                    <a:pt x="2011" y="18528"/>
                  </a:cubicBezTo>
                  <a:cubicBezTo>
                    <a:pt x="2595" y="18528"/>
                    <a:pt x="3180" y="18755"/>
                    <a:pt x="3739" y="19342"/>
                  </a:cubicBezTo>
                  <a:cubicBezTo>
                    <a:pt x="4275" y="18569"/>
                    <a:pt x="4720" y="18313"/>
                    <a:pt x="5336" y="18313"/>
                  </a:cubicBezTo>
                  <a:cubicBezTo>
                    <a:pt x="5664" y="18313"/>
                    <a:pt x="6041" y="18385"/>
                    <a:pt x="6505" y="18491"/>
                  </a:cubicBezTo>
                  <a:cubicBezTo>
                    <a:pt x="6475" y="17549"/>
                    <a:pt x="7356" y="16971"/>
                    <a:pt x="8177" y="16941"/>
                  </a:cubicBezTo>
                  <a:lnTo>
                    <a:pt x="8177" y="16941"/>
                  </a:lnTo>
                  <a:cubicBezTo>
                    <a:pt x="7660" y="17306"/>
                    <a:pt x="7508" y="17822"/>
                    <a:pt x="7660" y="18339"/>
                  </a:cubicBezTo>
                  <a:cubicBezTo>
                    <a:pt x="6688" y="18491"/>
                    <a:pt x="6323" y="19494"/>
                    <a:pt x="6141" y="20315"/>
                  </a:cubicBezTo>
                  <a:cubicBezTo>
                    <a:pt x="6452" y="19693"/>
                    <a:pt x="7235" y="18996"/>
                    <a:pt x="7863" y="18996"/>
                  </a:cubicBezTo>
                  <a:cubicBezTo>
                    <a:pt x="8217" y="18996"/>
                    <a:pt x="8521" y="19217"/>
                    <a:pt x="8663" y="19798"/>
                  </a:cubicBezTo>
                  <a:cubicBezTo>
                    <a:pt x="8815" y="19190"/>
                    <a:pt x="9271" y="18886"/>
                    <a:pt x="9636" y="18491"/>
                  </a:cubicBezTo>
                  <a:cubicBezTo>
                    <a:pt x="9849" y="18066"/>
                    <a:pt x="11399" y="18369"/>
                    <a:pt x="11338" y="18035"/>
                  </a:cubicBezTo>
                  <a:cubicBezTo>
                    <a:pt x="11109" y="17263"/>
                    <a:pt x="11897" y="16261"/>
                    <a:pt x="12591" y="16261"/>
                  </a:cubicBezTo>
                  <a:cubicBezTo>
                    <a:pt x="12907" y="16261"/>
                    <a:pt x="13204" y="16469"/>
                    <a:pt x="13375" y="17002"/>
                  </a:cubicBezTo>
                  <a:cubicBezTo>
                    <a:pt x="13606" y="16918"/>
                    <a:pt x="13840" y="16866"/>
                    <a:pt x="14059" y="16866"/>
                  </a:cubicBezTo>
                  <a:cubicBezTo>
                    <a:pt x="14475" y="16866"/>
                    <a:pt x="14837" y="17051"/>
                    <a:pt x="15016" y="17549"/>
                  </a:cubicBezTo>
                  <a:cubicBezTo>
                    <a:pt x="15408" y="16903"/>
                    <a:pt x="15963" y="16446"/>
                    <a:pt x="16560" y="16446"/>
                  </a:cubicBezTo>
                  <a:cubicBezTo>
                    <a:pt x="16891" y="16446"/>
                    <a:pt x="17234" y="16586"/>
                    <a:pt x="17569" y="16910"/>
                  </a:cubicBezTo>
                  <a:cubicBezTo>
                    <a:pt x="17808" y="16075"/>
                    <a:pt x="18440" y="15746"/>
                    <a:pt x="19201" y="15746"/>
                  </a:cubicBezTo>
                  <a:cubicBezTo>
                    <a:pt x="19409" y="15746"/>
                    <a:pt x="19627" y="15771"/>
                    <a:pt x="19849" y="15816"/>
                  </a:cubicBezTo>
                  <a:cubicBezTo>
                    <a:pt x="19413" y="15456"/>
                    <a:pt x="18859" y="15202"/>
                    <a:pt x="18319" y="15202"/>
                  </a:cubicBezTo>
                  <a:cubicBezTo>
                    <a:pt x="17994" y="15202"/>
                    <a:pt x="17673" y="15295"/>
                    <a:pt x="17387" y="15512"/>
                  </a:cubicBezTo>
                  <a:cubicBezTo>
                    <a:pt x="17347" y="14936"/>
                    <a:pt x="16935" y="14726"/>
                    <a:pt x="16395" y="14726"/>
                  </a:cubicBezTo>
                  <a:cubicBezTo>
                    <a:pt x="15710" y="14726"/>
                    <a:pt x="14821" y="15064"/>
                    <a:pt x="14226" y="15421"/>
                  </a:cubicBezTo>
                  <a:cubicBezTo>
                    <a:pt x="14499" y="14813"/>
                    <a:pt x="14864" y="14175"/>
                    <a:pt x="15503" y="13993"/>
                  </a:cubicBezTo>
                  <a:cubicBezTo>
                    <a:pt x="15313" y="12772"/>
                    <a:pt x="16188" y="11599"/>
                    <a:pt x="17351" y="11599"/>
                  </a:cubicBezTo>
                  <a:cubicBezTo>
                    <a:pt x="17491" y="11599"/>
                    <a:pt x="17635" y="11616"/>
                    <a:pt x="17782" y="11652"/>
                  </a:cubicBezTo>
                  <a:cubicBezTo>
                    <a:pt x="17843" y="11044"/>
                    <a:pt x="18056" y="10740"/>
                    <a:pt x="18633" y="10497"/>
                  </a:cubicBezTo>
                  <a:cubicBezTo>
                    <a:pt x="17904" y="9190"/>
                    <a:pt x="19393" y="9494"/>
                    <a:pt x="20153" y="8916"/>
                  </a:cubicBezTo>
                  <a:cubicBezTo>
                    <a:pt x="20549" y="8705"/>
                    <a:pt x="20761" y="7717"/>
                    <a:pt x="21406" y="7717"/>
                  </a:cubicBezTo>
                  <a:cubicBezTo>
                    <a:pt x="21505" y="7717"/>
                    <a:pt x="21613" y="7740"/>
                    <a:pt x="21734" y="7792"/>
                  </a:cubicBezTo>
                  <a:cubicBezTo>
                    <a:pt x="21399" y="7438"/>
                    <a:pt x="20904" y="7198"/>
                    <a:pt x="20424" y="7198"/>
                  </a:cubicBezTo>
                  <a:cubicBezTo>
                    <a:pt x="20121" y="7198"/>
                    <a:pt x="19823" y="7294"/>
                    <a:pt x="19576" y="7518"/>
                  </a:cubicBezTo>
                  <a:cubicBezTo>
                    <a:pt x="19272" y="7290"/>
                    <a:pt x="19104" y="7176"/>
                    <a:pt x="18941" y="7176"/>
                  </a:cubicBezTo>
                  <a:cubicBezTo>
                    <a:pt x="18778" y="7176"/>
                    <a:pt x="18618" y="7290"/>
                    <a:pt x="18329" y="7518"/>
                  </a:cubicBezTo>
                  <a:cubicBezTo>
                    <a:pt x="17105" y="6750"/>
                    <a:pt x="17828" y="4754"/>
                    <a:pt x="19098" y="4754"/>
                  </a:cubicBezTo>
                  <a:cubicBezTo>
                    <a:pt x="19184" y="4754"/>
                    <a:pt x="19272" y="4763"/>
                    <a:pt x="19363" y="4783"/>
                  </a:cubicBezTo>
                  <a:cubicBezTo>
                    <a:pt x="18573" y="4256"/>
                    <a:pt x="18933" y="3259"/>
                    <a:pt x="19596" y="3259"/>
                  </a:cubicBezTo>
                  <a:cubicBezTo>
                    <a:pt x="19775" y="3259"/>
                    <a:pt x="19977" y="3331"/>
                    <a:pt x="20183" y="3506"/>
                  </a:cubicBezTo>
                  <a:cubicBezTo>
                    <a:pt x="19906" y="2774"/>
                    <a:pt x="20278" y="1686"/>
                    <a:pt x="21004" y="1686"/>
                  </a:cubicBezTo>
                  <a:cubicBezTo>
                    <a:pt x="21152" y="1686"/>
                    <a:pt x="21315" y="1731"/>
                    <a:pt x="21490" y="1834"/>
                  </a:cubicBezTo>
                  <a:cubicBezTo>
                    <a:pt x="21490" y="1622"/>
                    <a:pt x="21521" y="1409"/>
                    <a:pt x="21642" y="1226"/>
                  </a:cubicBezTo>
                  <a:cubicBezTo>
                    <a:pt x="21862" y="986"/>
                    <a:pt x="22079" y="896"/>
                    <a:pt x="22280" y="896"/>
                  </a:cubicBezTo>
                  <a:cubicBezTo>
                    <a:pt x="22663" y="896"/>
                    <a:pt x="22993" y="1220"/>
                    <a:pt x="23193" y="1439"/>
                  </a:cubicBezTo>
                  <a:cubicBezTo>
                    <a:pt x="22949" y="862"/>
                    <a:pt x="22737" y="406"/>
                    <a:pt x="22858" y="41"/>
                  </a:cubicBezTo>
                  <a:cubicBezTo>
                    <a:pt x="22757" y="14"/>
                    <a:pt x="22653" y="0"/>
                    <a:pt x="22548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45" name="Google Shape;3145;p22"/>
            <p:cNvSpPr/>
            <p:nvPr/>
          </p:nvSpPr>
          <p:spPr>
            <a:xfrm>
              <a:off x="5938075" y="2187250"/>
              <a:ext cx="25" cy="5350"/>
            </a:xfrm>
            <a:custGeom>
              <a:rect b="b" l="l" r="r" t="t"/>
              <a:pathLst>
                <a:path extrusionOk="0" h="214" w="1">
                  <a:moveTo>
                    <a:pt x="0" y="213"/>
                  </a:moveTo>
                  <a:lnTo>
                    <a:pt x="0" y="1"/>
                  </a:lnTo>
                  <a:close/>
                </a:path>
              </a:pathLst>
            </a:custGeom>
            <a:solidFill>
              <a:srgbClr val="C09C8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46" name="Google Shape;3146;p22"/>
            <p:cNvSpPr/>
            <p:nvPr/>
          </p:nvSpPr>
          <p:spPr>
            <a:xfrm>
              <a:off x="5664500" y="1787675"/>
              <a:ext cx="523600" cy="461150"/>
            </a:xfrm>
            <a:custGeom>
              <a:rect b="b" l="l" r="r" t="t"/>
              <a:pathLst>
                <a:path extrusionOk="0" h="18446" w="20944">
                  <a:moveTo>
                    <a:pt x="20539" y="1"/>
                  </a:moveTo>
                  <a:cubicBezTo>
                    <a:pt x="20131" y="1"/>
                    <a:pt x="19783" y="188"/>
                    <a:pt x="19576" y="603"/>
                  </a:cubicBezTo>
                  <a:cubicBezTo>
                    <a:pt x="19285" y="507"/>
                    <a:pt x="18975" y="460"/>
                    <a:pt x="18665" y="460"/>
                  </a:cubicBezTo>
                  <a:cubicBezTo>
                    <a:pt x="17225" y="460"/>
                    <a:pt x="15800" y="1464"/>
                    <a:pt x="16475" y="3065"/>
                  </a:cubicBezTo>
                  <a:cubicBezTo>
                    <a:pt x="15715" y="3643"/>
                    <a:pt x="15411" y="4768"/>
                    <a:pt x="15958" y="5528"/>
                  </a:cubicBezTo>
                  <a:cubicBezTo>
                    <a:pt x="15199" y="6105"/>
                    <a:pt x="15290" y="7473"/>
                    <a:pt x="16080" y="8050"/>
                  </a:cubicBezTo>
                  <a:cubicBezTo>
                    <a:pt x="15624" y="8537"/>
                    <a:pt x="15472" y="9266"/>
                    <a:pt x="15624" y="9904"/>
                  </a:cubicBezTo>
                  <a:cubicBezTo>
                    <a:pt x="15503" y="10026"/>
                    <a:pt x="15047" y="10573"/>
                    <a:pt x="14955" y="10695"/>
                  </a:cubicBezTo>
                  <a:cubicBezTo>
                    <a:pt x="14836" y="10670"/>
                    <a:pt x="14727" y="10659"/>
                    <a:pt x="14626" y="10659"/>
                  </a:cubicBezTo>
                  <a:cubicBezTo>
                    <a:pt x="14241" y="10659"/>
                    <a:pt x="13981" y="10817"/>
                    <a:pt x="13740" y="10938"/>
                  </a:cubicBezTo>
                  <a:cubicBezTo>
                    <a:pt x="13496" y="10695"/>
                    <a:pt x="13223" y="10482"/>
                    <a:pt x="12980" y="10269"/>
                  </a:cubicBezTo>
                  <a:cubicBezTo>
                    <a:pt x="12632" y="10032"/>
                    <a:pt x="12153" y="9860"/>
                    <a:pt x="11694" y="9860"/>
                  </a:cubicBezTo>
                  <a:cubicBezTo>
                    <a:pt x="11390" y="9860"/>
                    <a:pt x="11094" y="9935"/>
                    <a:pt x="10852" y="10117"/>
                  </a:cubicBezTo>
                  <a:cubicBezTo>
                    <a:pt x="10335" y="10482"/>
                    <a:pt x="10244" y="11272"/>
                    <a:pt x="10578" y="11789"/>
                  </a:cubicBezTo>
                  <a:lnTo>
                    <a:pt x="10578" y="12002"/>
                  </a:lnTo>
                  <a:cubicBezTo>
                    <a:pt x="10433" y="11944"/>
                    <a:pt x="10282" y="11907"/>
                    <a:pt x="10133" y="11907"/>
                  </a:cubicBezTo>
                  <a:cubicBezTo>
                    <a:pt x="9969" y="11907"/>
                    <a:pt x="9810" y="11951"/>
                    <a:pt x="9667" y="12063"/>
                  </a:cubicBezTo>
                  <a:cubicBezTo>
                    <a:pt x="9423" y="12306"/>
                    <a:pt x="9393" y="12792"/>
                    <a:pt x="9545" y="13096"/>
                  </a:cubicBezTo>
                  <a:cubicBezTo>
                    <a:pt x="9498" y="13091"/>
                    <a:pt x="9451" y="13089"/>
                    <a:pt x="9404" y="13089"/>
                  </a:cubicBezTo>
                  <a:cubicBezTo>
                    <a:pt x="8538" y="13089"/>
                    <a:pt x="7696" y="13869"/>
                    <a:pt x="8360" y="14677"/>
                  </a:cubicBezTo>
                  <a:cubicBezTo>
                    <a:pt x="8299" y="14677"/>
                    <a:pt x="8208" y="14677"/>
                    <a:pt x="8147" y="14707"/>
                  </a:cubicBezTo>
                  <a:cubicBezTo>
                    <a:pt x="7691" y="14768"/>
                    <a:pt x="7296" y="15041"/>
                    <a:pt x="7235" y="15467"/>
                  </a:cubicBezTo>
                  <a:lnTo>
                    <a:pt x="7113" y="15923"/>
                  </a:lnTo>
                  <a:cubicBezTo>
                    <a:pt x="6706" y="15457"/>
                    <a:pt x="6242" y="15131"/>
                    <a:pt x="5643" y="15131"/>
                  </a:cubicBezTo>
                  <a:cubicBezTo>
                    <a:pt x="5617" y="15131"/>
                    <a:pt x="5590" y="15131"/>
                    <a:pt x="5563" y="15133"/>
                  </a:cubicBezTo>
                  <a:cubicBezTo>
                    <a:pt x="4864" y="15163"/>
                    <a:pt x="4104" y="15588"/>
                    <a:pt x="4226" y="16409"/>
                  </a:cubicBezTo>
                  <a:cubicBezTo>
                    <a:pt x="4095" y="16353"/>
                    <a:pt x="3959" y="16323"/>
                    <a:pt x="3832" y="16323"/>
                  </a:cubicBezTo>
                  <a:cubicBezTo>
                    <a:pt x="3547" y="16323"/>
                    <a:pt x="3314" y="16477"/>
                    <a:pt x="3314" y="16835"/>
                  </a:cubicBezTo>
                  <a:cubicBezTo>
                    <a:pt x="3162" y="16441"/>
                    <a:pt x="2760" y="16254"/>
                    <a:pt x="2375" y="16254"/>
                  </a:cubicBezTo>
                  <a:cubicBezTo>
                    <a:pt x="1838" y="16254"/>
                    <a:pt x="1333" y="16618"/>
                    <a:pt x="1581" y="17291"/>
                  </a:cubicBezTo>
                  <a:cubicBezTo>
                    <a:pt x="1429" y="17203"/>
                    <a:pt x="1190" y="17151"/>
                    <a:pt x="968" y="17151"/>
                  </a:cubicBezTo>
                  <a:cubicBezTo>
                    <a:pt x="570" y="17151"/>
                    <a:pt x="225" y="17318"/>
                    <a:pt x="517" y="17747"/>
                  </a:cubicBezTo>
                  <a:lnTo>
                    <a:pt x="457" y="17747"/>
                  </a:lnTo>
                  <a:cubicBezTo>
                    <a:pt x="365" y="17686"/>
                    <a:pt x="213" y="17655"/>
                    <a:pt x="92" y="17655"/>
                  </a:cubicBezTo>
                  <a:lnTo>
                    <a:pt x="1" y="18446"/>
                  </a:lnTo>
                  <a:cubicBezTo>
                    <a:pt x="396" y="18172"/>
                    <a:pt x="821" y="17899"/>
                    <a:pt x="1460" y="17686"/>
                  </a:cubicBezTo>
                  <a:cubicBezTo>
                    <a:pt x="1690" y="17607"/>
                    <a:pt x="1895" y="17575"/>
                    <a:pt x="2077" y="17575"/>
                  </a:cubicBezTo>
                  <a:cubicBezTo>
                    <a:pt x="2972" y="17575"/>
                    <a:pt x="3307" y="18363"/>
                    <a:pt x="3341" y="18363"/>
                  </a:cubicBezTo>
                  <a:cubicBezTo>
                    <a:pt x="3343" y="18363"/>
                    <a:pt x="3344" y="18360"/>
                    <a:pt x="3344" y="18354"/>
                  </a:cubicBezTo>
                  <a:cubicBezTo>
                    <a:pt x="3325" y="17863"/>
                    <a:pt x="3683" y="17489"/>
                    <a:pt x="4095" y="17489"/>
                  </a:cubicBezTo>
                  <a:cubicBezTo>
                    <a:pt x="4345" y="17489"/>
                    <a:pt x="4616" y="17626"/>
                    <a:pt x="4834" y="17959"/>
                  </a:cubicBezTo>
                  <a:cubicBezTo>
                    <a:pt x="4834" y="17032"/>
                    <a:pt x="5824" y="16210"/>
                    <a:pt x="6699" y="16210"/>
                  </a:cubicBezTo>
                  <a:cubicBezTo>
                    <a:pt x="6971" y="16210"/>
                    <a:pt x="7231" y="16290"/>
                    <a:pt x="7448" y="16470"/>
                  </a:cubicBezTo>
                  <a:cubicBezTo>
                    <a:pt x="7385" y="15987"/>
                    <a:pt x="7772" y="15620"/>
                    <a:pt x="8238" y="15620"/>
                  </a:cubicBezTo>
                  <a:cubicBezTo>
                    <a:pt x="8446" y="15620"/>
                    <a:pt x="8670" y="15693"/>
                    <a:pt x="8876" y="15862"/>
                  </a:cubicBezTo>
                  <a:cubicBezTo>
                    <a:pt x="9115" y="15249"/>
                    <a:pt x="9633" y="14923"/>
                    <a:pt x="10102" y="14923"/>
                  </a:cubicBezTo>
                  <a:cubicBezTo>
                    <a:pt x="10587" y="14923"/>
                    <a:pt x="11019" y="15272"/>
                    <a:pt x="11034" y="16014"/>
                  </a:cubicBezTo>
                  <a:cubicBezTo>
                    <a:pt x="11060" y="15394"/>
                    <a:pt x="11459" y="15038"/>
                    <a:pt x="12044" y="15038"/>
                  </a:cubicBezTo>
                  <a:cubicBezTo>
                    <a:pt x="12148" y="15038"/>
                    <a:pt x="12257" y="15049"/>
                    <a:pt x="12372" y="15072"/>
                  </a:cubicBezTo>
                  <a:cubicBezTo>
                    <a:pt x="11583" y="14422"/>
                    <a:pt x="12299" y="13207"/>
                    <a:pt x="13060" y="13207"/>
                  </a:cubicBezTo>
                  <a:cubicBezTo>
                    <a:pt x="13297" y="13207"/>
                    <a:pt x="13538" y="13324"/>
                    <a:pt x="13740" y="13613"/>
                  </a:cubicBezTo>
                  <a:cubicBezTo>
                    <a:pt x="13851" y="13011"/>
                    <a:pt x="14126" y="12638"/>
                    <a:pt x="14541" y="12638"/>
                  </a:cubicBezTo>
                  <a:cubicBezTo>
                    <a:pt x="14691" y="12638"/>
                    <a:pt x="14860" y="12687"/>
                    <a:pt x="15047" y="12792"/>
                  </a:cubicBezTo>
                  <a:cubicBezTo>
                    <a:pt x="14903" y="11988"/>
                    <a:pt x="15655" y="10804"/>
                    <a:pt x="16610" y="10804"/>
                  </a:cubicBezTo>
                  <a:cubicBezTo>
                    <a:pt x="16666" y="10804"/>
                    <a:pt x="16722" y="10808"/>
                    <a:pt x="16779" y="10816"/>
                  </a:cubicBezTo>
                  <a:cubicBezTo>
                    <a:pt x="16802" y="10276"/>
                    <a:pt x="17058" y="9919"/>
                    <a:pt x="17437" y="9919"/>
                  </a:cubicBezTo>
                  <a:cubicBezTo>
                    <a:pt x="17569" y="9919"/>
                    <a:pt x="17716" y="9962"/>
                    <a:pt x="17873" y="10056"/>
                  </a:cubicBezTo>
                  <a:cubicBezTo>
                    <a:pt x="17922" y="9238"/>
                    <a:pt x="18370" y="8572"/>
                    <a:pt x="19068" y="8572"/>
                  </a:cubicBezTo>
                  <a:cubicBezTo>
                    <a:pt x="19251" y="8572"/>
                    <a:pt x="19452" y="8618"/>
                    <a:pt x="19667" y="8719"/>
                  </a:cubicBezTo>
                  <a:cubicBezTo>
                    <a:pt x="19910" y="8233"/>
                    <a:pt x="20335" y="7716"/>
                    <a:pt x="20913" y="7473"/>
                  </a:cubicBezTo>
                  <a:lnTo>
                    <a:pt x="20913" y="7473"/>
                  </a:lnTo>
                  <a:cubicBezTo>
                    <a:pt x="20031" y="7625"/>
                    <a:pt x="19940" y="7503"/>
                    <a:pt x="19515" y="7990"/>
                  </a:cubicBezTo>
                  <a:cubicBezTo>
                    <a:pt x="19267" y="7713"/>
                    <a:pt x="19027" y="7590"/>
                    <a:pt x="18794" y="7590"/>
                  </a:cubicBezTo>
                  <a:cubicBezTo>
                    <a:pt x="18539" y="7590"/>
                    <a:pt x="18293" y="7736"/>
                    <a:pt x="18056" y="7990"/>
                  </a:cubicBezTo>
                  <a:cubicBezTo>
                    <a:pt x="17999" y="7998"/>
                    <a:pt x="17942" y="8002"/>
                    <a:pt x="17886" y="8002"/>
                  </a:cubicBezTo>
                  <a:cubicBezTo>
                    <a:pt x="16728" y="8002"/>
                    <a:pt x="15934" y="6269"/>
                    <a:pt x="17326" y="5892"/>
                  </a:cubicBezTo>
                  <a:cubicBezTo>
                    <a:pt x="16560" y="5330"/>
                    <a:pt x="16609" y="3759"/>
                    <a:pt x="17384" y="3759"/>
                  </a:cubicBezTo>
                  <a:cubicBezTo>
                    <a:pt x="17532" y="3759"/>
                    <a:pt x="17705" y="3816"/>
                    <a:pt x="17904" y="3947"/>
                  </a:cubicBezTo>
                  <a:cubicBezTo>
                    <a:pt x="17533" y="3159"/>
                    <a:pt x="18063" y="2301"/>
                    <a:pt x="18700" y="2301"/>
                  </a:cubicBezTo>
                  <a:cubicBezTo>
                    <a:pt x="18898" y="2301"/>
                    <a:pt x="19107" y="2384"/>
                    <a:pt x="19302" y="2579"/>
                  </a:cubicBezTo>
                  <a:cubicBezTo>
                    <a:pt x="18948" y="1894"/>
                    <a:pt x="19236" y="1209"/>
                    <a:pt x="19796" y="1209"/>
                  </a:cubicBezTo>
                  <a:cubicBezTo>
                    <a:pt x="19956" y="1209"/>
                    <a:pt x="20139" y="1265"/>
                    <a:pt x="20335" y="1394"/>
                  </a:cubicBezTo>
                  <a:cubicBezTo>
                    <a:pt x="20335" y="847"/>
                    <a:pt x="20579" y="391"/>
                    <a:pt x="20943" y="56"/>
                  </a:cubicBezTo>
                  <a:cubicBezTo>
                    <a:pt x="20804" y="20"/>
                    <a:pt x="20668" y="1"/>
                    <a:pt x="20539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47" name="Google Shape;3147;p22"/>
            <p:cNvSpPr/>
            <p:nvPr/>
          </p:nvSpPr>
          <p:spPr>
            <a:xfrm>
              <a:off x="5755900" y="1869000"/>
              <a:ext cx="1165225" cy="949750"/>
            </a:xfrm>
            <a:custGeom>
              <a:rect b="b" l="l" r="r" t="t"/>
              <a:pathLst>
                <a:path extrusionOk="0" h="37990" w="46609">
                  <a:moveTo>
                    <a:pt x="32201" y="0"/>
                  </a:moveTo>
                  <a:cubicBezTo>
                    <a:pt x="31097" y="0"/>
                    <a:pt x="30010" y="862"/>
                    <a:pt x="30175" y="2518"/>
                  </a:cubicBezTo>
                  <a:cubicBezTo>
                    <a:pt x="29233" y="2761"/>
                    <a:pt x="28959" y="3582"/>
                    <a:pt x="29415" y="4433"/>
                  </a:cubicBezTo>
                  <a:cubicBezTo>
                    <a:pt x="28534" y="4797"/>
                    <a:pt x="28382" y="5618"/>
                    <a:pt x="28838" y="6378"/>
                  </a:cubicBezTo>
                  <a:cubicBezTo>
                    <a:pt x="28199" y="6864"/>
                    <a:pt x="28139" y="7472"/>
                    <a:pt x="28959" y="7867"/>
                  </a:cubicBezTo>
                  <a:cubicBezTo>
                    <a:pt x="27531" y="8354"/>
                    <a:pt x="27500" y="10269"/>
                    <a:pt x="29050" y="10360"/>
                  </a:cubicBezTo>
                  <a:cubicBezTo>
                    <a:pt x="28503" y="10968"/>
                    <a:pt x="28291" y="12001"/>
                    <a:pt x="29202" y="12275"/>
                  </a:cubicBezTo>
                  <a:cubicBezTo>
                    <a:pt x="28665" y="12932"/>
                    <a:pt x="29184" y="13795"/>
                    <a:pt x="30011" y="13795"/>
                  </a:cubicBezTo>
                  <a:cubicBezTo>
                    <a:pt x="30025" y="13795"/>
                    <a:pt x="30039" y="13795"/>
                    <a:pt x="30054" y="13794"/>
                  </a:cubicBezTo>
                  <a:lnTo>
                    <a:pt x="30054" y="13794"/>
                  </a:lnTo>
                  <a:cubicBezTo>
                    <a:pt x="29385" y="14433"/>
                    <a:pt x="29172" y="15801"/>
                    <a:pt x="30054" y="16500"/>
                  </a:cubicBezTo>
                  <a:cubicBezTo>
                    <a:pt x="29294" y="16743"/>
                    <a:pt x="29142" y="17564"/>
                    <a:pt x="29294" y="18323"/>
                  </a:cubicBezTo>
                  <a:cubicBezTo>
                    <a:pt x="29056" y="18023"/>
                    <a:pt x="28745" y="17871"/>
                    <a:pt x="28407" y="17871"/>
                  </a:cubicBezTo>
                  <a:cubicBezTo>
                    <a:pt x="28095" y="17871"/>
                    <a:pt x="27760" y="18000"/>
                    <a:pt x="27440" y="18263"/>
                  </a:cubicBezTo>
                  <a:cubicBezTo>
                    <a:pt x="27859" y="17477"/>
                    <a:pt x="27578" y="16578"/>
                    <a:pt x="26889" y="16578"/>
                  </a:cubicBezTo>
                  <a:cubicBezTo>
                    <a:pt x="26779" y="16578"/>
                    <a:pt x="26658" y="16601"/>
                    <a:pt x="26528" y="16652"/>
                  </a:cubicBezTo>
                  <a:cubicBezTo>
                    <a:pt x="26753" y="15818"/>
                    <a:pt x="26344" y="15421"/>
                    <a:pt x="25827" y="15421"/>
                  </a:cubicBezTo>
                  <a:cubicBezTo>
                    <a:pt x="25439" y="15421"/>
                    <a:pt x="24990" y="15644"/>
                    <a:pt x="24704" y="16074"/>
                  </a:cubicBezTo>
                  <a:cubicBezTo>
                    <a:pt x="23974" y="14980"/>
                    <a:pt x="23488" y="14220"/>
                    <a:pt x="22029" y="14220"/>
                  </a:cubicBezTo>
                  <a:cubicBezTo>
                    <a:pt x="20996" y="14250"/>
                    <a:pt x="20023" y="14828"/>
                    <a:pt x="20145" y="15953"/>
                  </a:cubicBezTo>
                  <a:cubicBezTo>
                    <a:pt x="19925" y="15875"/>
                    <a:pt x="19704" y="15837"/>
                    <a:pt x="19497" y="15837"/>
                  </a:cubicBezTo>
                  <a:cubicBezTo>
                    <a:pt x="18726" y="15837"/>
                    <a:pt x="18138" y="16356"/>
                    <a:pt x="18473" y="17290"/>
                  </a:cubicBezTo>
                  <a:cubicBezTo>
                    <a:pt x="18378" y="17273"/>
                    <a:pt x="18286" y="17265"/>
                    <a:pt x="18197" y="17265"/>
                  </a:cubicBezTo>
                  <a:cubicBezTo>
                    <a:pt x="17316" y="17265"/>
                    <a:pt x="16763" y="18051"/>
                    <a:pt x="17287" y="18962"/>
                  </a:cubicBezTo>
                  <a:cubicBezTo>
                    <a:pt x="16011" y="19174"/>
                    <a:pt x="16284" y="20664"/>
                    <a:pt x="17105" y="21241"/>
                  </a:cubicBezTo>
                  <a:cubicBezTo>
                    <a:pt x="16771" y="21667"/>
                    <a:pt x="16588" y="22275"/>
                    <a:pt x="16862" y="22792"/>
                  </a:cubicBezTo>
                  <a:cubicBezTo>
                    <a:pt x="16729" y="22764"/>
                    <a:pt x="16603" y="22750"/>
                    <a:pt x="16485" y="22750"/>
                  </a:cubicBezTo>
                  <a:cubicBezTo>
                    <a:pt x="15956" y="22750"/>
                    <a:pt x="15588" y="23024"/>
                    <a:pt x="15464" y="23521"/>
                  </a:cubicBezTo>
                  <a:cubicBezTo>
                    <a:pt x="15368" y="22613"/>
                    <a:pt x="14783" y="21234"/>
                    <a:pt x="13888" y="21234"/>
                  </a:cubicBezTo>
                  <a:cubicBezTo>
                    <a:pt x="13644" y="21234"/>
                    <a:pt x="13378" y="21336"/>
                    <a:pt x="13093" y="21576"/>
                  </a:cubicBezTo>
                  <a:cubicBezTo>
                    <a:pt x="12949" y="21250"/>
                    <a:pt x="12672" y="21108"/>
                    <a:pt x="12380" y="21108"/>
                  </a:cubicBezTo>
                  <a:cubicBezTo>
                    <a:pt x="11991" y="21108"/>
                    <a:pt x="11577" y="21359"/>
                    <a:pt x="11421" y="21758"/>
                  </a:cubicBezTo>
                  <a:cubicBezTo>
                    <a:pt x="11262" y="21397"/>
                    <a:pt x="10938" y="21221"/>
                    <a:pt x="10613" y="21221"/>
                  </a:cubicBezTo>
                  <a:cubicBezTo>
                    <a:pt x="10254" y="21221"/>
                    <a:pt x="9893" y="21435"/>
                    <a:pt x="9749" y="21849"/>
                  </a:cubicBezTo>
                  <a:cubicBezTo>
                    <a:pt x="9565" y="21405"/>
                    <a:pt x="9273" y="21177"/>
                    <a:pt x="9001" y="21177"/>
                  </a:cubicBezTo>
                  <a:cubicBezTo>
                    <a:pt x="8734" y="21177"/>
                    <a:pt x="8487" y="21397"/>
                    <a:pt x="8381" y="21849"/>
                  </a:cubicBezTo>
                  <a:cubicBezTo>
                    <a:pt x="8104" y="21537"/>
                    <a:pt x="7773" y="21403"/>
                    <a:pt x="7450" y="21403"/>
                  </a:cubicBezTo>
                  <a:cubicBezTo>
                    <a:pt x="6641" y="21403"/>
                    <a:pt x="5889" y="22248"/>
                    <a:pt x="6193" y="23247"/>
                  </a:cubicBezTo>
                  <a:cubicBezTo>
                    <a:pt x="5953" y="23188"/>
                    <a:pt x="5726" y="23160"/>
                    <a:pt x="5515" y="23160"/>
                  </a:cubicBezTo>
                  <a:cubicBezTo>
                    <a:pt x="4093" y="23160"/>
                    <a:pt x="3341" y="24422"/>
                    <a:pt x="3579" y="25983"/>
                  </a:cubicBezTo>
                  <a:cubicBezTo>
                    <a:pt x="3425" y="25951"/>
                    <a:pt x="3298" y="25934"/>
                    <a:pt x="3195" y="25934"/>
                  </a:cubicBezTo>
                  <a:cubicBezTo>
                    <a:pt x="2810" y="25934"/>
                    <a:pt x="2760" y="26174"/>
                    <a:pt x="2880" y="26773"/>
                  </a:cubicBezTo>
                  <a:cubicBezTo>
                    <a:pt x="2703" y="26719"/>
                    <a:pt x="2543" y="26692"/>
                    <a:pt x="2403" y="26692"/>
                  </a:cubicBezTo>
                  <a:cubicBezTo>
                    <a:pt x="1916" y="26692"/>
                    <a:pt x="1668" y="27018"/>
                    <a:pt x="1786" y="27655"/>
                  </a:cubicBezTo>
                  <a:cubicBezTo>
                    <a:pt x="1660" y="27631"/>
                    <a:pt x="1544" y="27619"/>
                    <a:pt x="1436" y="27619"/>
                  </a:cubicBezTo>
                  <a:cubicBezTo>
                    <a:pt x="45" y="27619"/>
                    <a:pt x="1" y="29508"/>
                    <a:pt x="114" y="30664"/>
                  </a:cubicBezTo>
                  <a:lnTo>
                    <a:pt x="42425" y="37989"/>
                  </a:lnTo>
                  <a:cubicBezTo>
                    <a:pt x="43135" y="34291"/>
                    <a:pt x="46609" y="8020"/>
                    <a:pt x="40909" y="8020"/>
                  </a:cubicBezTo>
                  <a:cubicBezTo>
                    <a:pt x="40752" y="8020"/>
                    <a:pt x="40589" y="8039"/>
                    <a:pt x="40418" y="8080"/>
                  </a:cubicBezTo>
                  <a:cubicBezTo>
                    <a:pt x="40837" y="7217"/>
                    <a:pt x="40242" y="6668"/>
                    <a:pt x="39448" y="6668"/>
                  </a:cubicBezTo>
                  <a:cubicBezTo>
                    <a:pt x="39319" y="6668"/>
                    <a:pt x="39186" y="6683"/>
                    <a:pt x="39051" y="6712"/>
                  </a:cubicBezTo>
                  <a:cubicBezTo>
                    <a:pt x="39714" y="5963"/>
                    <a:pt x="39338" y="5186"/>
                    <a:pt x="38389" y="5186"/>
                  </a:cubicBezTo>
                  <a:cubicBezTo>
                    <a:pt x="38338" y="5186"/>
                    <a:pt x="38285" y="5188"/>
                    <a:pt x="38230" y="5193"/>
                  </a:cubicBezTo>
                  <a:cubicBezTo>
                    <a:pt x="38984" y="4439"/>
                    <a:pt x="38712" y="2827"/>
                    <a:pt x="37669" y="2827"/>
                  </a:cubicBezTo>
                  <a:cubicBezTo>
                    <a:pt x="37534" y="2827"/>
                    <a:pt x="37387" y="2854"/>
                    <a:pt x="37227" y="2913"/>
                  </a:cubicBezTo>
                  <a:cubicBezTo>
                    <a:pt x="37306" y="1910"/>
                    <a:pt x="36455" y="1441"/>
                    <a:pt x="35582" y="1441"/>
                  </a:cubicBezTo>
                  <a:cubicBezTo>
                    <a:pt x="35105" y="1441"/>
                    <a:pt x="34622" y="1581"/>
                    <a:pt x="34279" y="1849"/>
                  </a:cubicBezTo>
                  <a:cubicBezTo>
                    <a:pt x="34057" y="603"/>
                    <a:pt x="33123" y="0"/>
                    <a:pt x="32201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48" name="Google Shape;3148;p22"/>
            <p:cNvSpPr/>
            <p:nvPr/>
          </p:nvSpPr>
          <p:spPr>
            <a:xfrm>
              <a:off x="5772400" y="2528250"/>
              <a:ext cx="666450" cy="323175"/>
            </a:xfrm>
            <a:custGeom>
              <a:rect b="b" l="l" r="r" t="t"/>
              <a:pathLst>
                <a:path extrusionOk="0" h="12927" w="26658">
                  <a:moveTo>
                    <a:pt x="10917" y="1"/>
                  </a:moveTo>
                  <a:cubicBezTo>
                    <a:pt x="10668" y="1"/>
                    <a:pt x="10470" y="210"/>
                    <a:pt x="10427" y="768"/>
                  </a:cubicBezTo>
                  <a:cubicBezTo>
                    <a:pt x="10208" y="488"/>
                    <a:pt x="9900" y="369"/>
                    <a:pt x="9595" y="369"/>
                  </a:cubicBezTo>
                  <a:cubicBezTo>
                    <a:pt x="8843" y="369"/>
                    <a:pt x="8106" y="1092"/>
                    <a:pt x="8755" y="1893"/>
                  </a:cubicBezTo>
                  <a:cubicBezTo>
                    <a:pt x="8636" y="1830"/>
                    <a:pt x="8515" y="1800"/>
                    <a:pt x="8400" y="1800"/>
                  </a:cubicBezTo>
                  <a:cubicBezTo>
                    <a:pt x="8018" y="1800"/>
                    <a:pt x="7705" y="2124"/>
                    <a:pt x="7752" y="2592"/>
                  </a:cubicBezTo>
                  <a:cubicBezTo>
                    <a:pt x="7547" y="2203"/>
                    <a:pt x="7150" y="1855"/>
                    <a:pt x="6772" y="1855"/>
                  </a:cubicBezTo>
                  <a:cubicBezTo>
                    <a:pt x="6590" y="1855"/>
                    <a:pt x="6411" y="1937"/>
                    <a:pt x="6262" y="2136"/>
                  </a:cubicBezTo>
                  <a:cubicBezTo>
                    <a:pt x="6262" y="1715"/>
                    <a:pt x="5987" y="1449"/>
                    <a:pt x="5709" y="1449"/>
                  </a:cubicBezTo>
                  <a:cubicBezTo>
                    <a:pt x="5524" y="1449"/>
                    <a:pt x="5338" y="1566"/>
                    <a:pt x="5229" y="1832"/>
                  </a:cubicBezTo>
                  <a:cubicBezTo>
                    <a:pt x="5050" y="1683"/>
                    <a:pt x="4820" y="1592"/>
                    <a:pt x="4611" y="1592"/>
                  </a:cubicBezTo>
                  <a:cubicBezTo>
                    <a:pt x="4393" y="1592"/>
                    <a:pt x="4197" y="1691"/>
                    <a:pt x="4104" y="1923"/>
                  </a:cubicBezTo>
                  <a:cubicBezTo>
                    <a:pt x="3817" y="1599"/>
                    <a:pt x="3420" y="1446"/>
                    <a:pt x="3030" y="1446"/>
                  </a:cubicBezTo>
                  <a:cubicBezTo>
                    <a:pt x="2432" y="1446"/>
                    <a:pt x="1850" y="1808"/>
                    <a:pt x="1703" y="2470"/>
                  </a:cubicBezTo>
                  <a:lnTo>
                    <a:pt x="1916" y="2288"/>
                  </a:lnTo>
                  <a:lnTo>
                    <a:pt x="1916" y="2288"/>
                  </a:lnTo>
                  <a:cubicBezTo>
                    <a:pt x="1399" y="2805"/>
                    <a:pt x="1095" y="3382"/>
                    <a:pt x="822" y="3990"/>
                  </a:cubicBezTo>
                  <a:cubicBezTo>
                    <a:pt x="1" y="5935"/>
                    <a:pt x="183" y="8154"/>
                    <a:pt x="548" y="10221"/>
                  </a:cubicBezTo>
                  <a:cubicBezTo>
                    <a:pt x="609" y="10525"/>
                    <a:pt x="670" y="10829"/>
                    <a:pt x="761" y="11133"/>
                  </a:cubicBezTo>
                  <a:lnTo>
                    <a:pt x="24500" y="12926"/>
                  </a:lnTo>
                  <a:cubicBezTo>
                    <a:pt x="24743" y="12470"/>
                    <a:pt x="24956" y="12045"/>
                    <a:pt x="25169" y="11589"/>
                  </a:cubicBezTo>
                  <a:cubicBezTo>
                    <a:pt x="25928" y="9826"/>
                    <a:pt x="26658" y="7789"/>
                    <a:pt x="26020" y="5875"/>
                  </a:cubicBezTo>
                  <a:cubicBezTo>
                    <a:pt x="25680" y="4968"/>
                    <a:pt x="23886" y="3267"/>
                    <a:pt x="22555" y="3267"/>
                  </a:cubicBezTo>
                  <a:cubicBezTo>
                    <a:pt x="22101" y="3267"/>
                    <a:pt x="21700" y="3465"/>
                    <a:pt x="21430" y="3960"/>
                  </a:cubicBezTo>
                  <a:cubicBezTo>
                    <a:pt x="21318" y="3335"/>
                    <a:pt x="20013" y="1632"/>
                    <a:pt x="19205" y="1632"/>
                  </a:cubicBezTo>
                  <a:cubicBezTo>
                    <a:pt x="18912" y="1632"/>
                    <a:pt x="18684" y="1857"/>
                    <a:pt x="18603" y="2440"/>
                  </a:cubicBezTo>
                  <a:cubicBezTo>
                    <a:pt x="18254" y="2149"/>
                    <a:pt x="17759" y="1949"/>
                    <a:pt x="17314" y="1949"/>
                  </a:cubicBezTo>
                  <a:cubicBezTo>
                    <a:pt x="16829" y="1949"/>
                    <a:pt x="16404" y="2186"/>
                    <a:pt x="16293" y="2805"/>
                  </a:cubicBezTo>
                  <a:cubicBezTo>
                    <a:pt x="16186" y="2272"/>
                    <a:pt x="15527" y="1650"/>
                    <a:pt x="14975" y="1650"/>
                  </a:cubicBezTo>
                  <a:cubicBezTo>
                    <a:pt x="14740" y="1650"/>
                    <a:pt x="14524" y="1763"/>
                    <a:pt x="14378" y="2045"/>
                  </a:cubicBezTo>
                  <a:cubicBezTo>
                    <a:pt x="14095" y="1521"/>
                    <a:pt x="13498" y="951"/>
                    <a:pt x="12881" y="951"/>
                  </a:cubicBezTo>
                  <a:cubicBezTo>
                    <a:pt x="12638" y="951"/>
                    <a:pt x="12391" y="1040"/>
                    <a:pt x="12159" y="1254"/>
                  </a:cubicBezTo>
                  <a:cubicBezTo>
                    <a:pt x="12002" y="704"/>
                    <a:pt x="11374" y="1"/>
                    <a:pt x="10917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49" name="Google Shape;3149;p22"/>
            <p:cNvSpPr/>
            <p:nvPr/>
          </p:nvSpPr>
          <p:spPr>
            <a:xfrm>
              <a:off x="5622700" y="2062200"/>
              <a:ext cx="1271325" cy="824175"/>
            </a:xfrm>
            <a:custGeom>
              <a:rect b="b" l="l" r="r" t="t"/>
              <a:pathLst>
                <a:path extrusionOk="0" h="32967" w="50853">
                  <a:moveTo>
                    <a:pt x="48767" y="1"/>
                  </a:moveTo>
                  <a:cubicBezTo>
                    <a:pt x="48428" y="1"/>
                    <a:pt x="48078" y="109"/>
                    <a:pt x="47722" y="352"/>
                  </a:cubicBezTo>
                  <a:lnTo>
                    <a:pt x="47692" y="322"/>
                  </a:lnTo>
                  <a:cubicBezTo>
                    <a:pt x="46446" y="1112"/>
                    <a:pt x="45534" y="2328"/>
                    <a:pt x="45260" y="3939"/>
                  </a:cubicBezTo>
                  <a:cubicBezTo>
                    <a:pt x="45211" y="3934"/>
                    <a:pt x="45162" y="3932"/>
                    <a:pt x="45114" y="3932"/>
                  </a:cubicBezTo>
                  <a:cubicBezTo>
                    <a:pt x="44162" y="3932"/>
                    <a:pt x="43545" y="4777"/>
                    <a:pt x="43892" y="5732"/>
                  </a:cubicBezTo>
                  <a:cubicBezTo>
                    <a:pt x="43848" y="5728"/>
                    <a:pt x="43805" y="5726"/>
                    <a:pt x="43762" y="5726"/>
                  </a:cubicBezTo>
                  <a:cubicBezTo>
                    <a:pt x="42801" y="5726"/>
                    <a:pt x="42179" y="6685"/>
                    <a:pt x="42616" y="7617"/>
                  </a:cubicBezTo>
                  <a:cubicBezTo>
                    <a:pt x="41035" y="7708"/>
                    <a:pt x="39303" y="10079"/>
                    <a:pt x="40974" y="11264"/>
                  </a:cubicBezTo>
                  <a:cubicBezTo>
                    <a:pt x="40214" y="11538"/>
                    <a:pt x="39759" y="12206"/>
                    <a:pt x="39576" y="13057"/>
                  </a:cubicBezTo>
                  <a:cubicBezTo>
                    <a:pt x="39406" y="12994"/>
                    <a:pt x="39204" y="12968"/>
                    <a:pt x="38987" y="12968"/>
                  </a:cubicBezTo>
                  <a:cubicBezTo>
                    <a:pt x="38274" y="12968"/>
                    <a:pt x="37398" y="13245"/>
                    <a:pt x="36932" y="13361"/>
                  </a:cubicBezTo>
                  <a:cubicBezTo>
                    <a:pt x="35989" y="13574"/>
                    <a:pt x="35260" y="13544"/>
                    <a:pt x="34774" y="14547"/>
                  </a:cubicBezTo>
                  <a:cubicBezTo>
                    <a:pt x="35034" y="14422"/>
                    <a:pt x="35312" y="14358"/>
                    <a:pt x="35589" y="14358"/>
                  </a:cubicBezTo>
                  <a:cubicBezTo>
                    <a:pt x="36119" y="14358"/>
                    <a:pt x="36643" y="14594"/>
                    <a:pt x="37023" y="15094"/>
                  </a:cubicBezTo>
                  <a:cubicBezTo>
                    <a:pt x="37230" y="14946"/>
                    <a:pt x="37460" y="14881"/>
                    <a:pt x="37692" y="14881"/>
                  </a:cubicBezTo>
                  <a:cubicBezTo>
                    <a:pt x="38173" y="14881"/>
                    <a:pt x="38661" y="15160"/>
                    <a:pt x="38968" y="15550"/>
                  </a:cubicBezTo>
                  <a:cubicBezTo>
                    <a:pt x="38797" y="15467"/>
                    <a:pt x="38603" y="15430"/>
                    <a:pt x="38404" y="15430"/>
                  </a:cubicBezTo>
                  <a:cubicBezTo>
                    <a:pt x="37438" y="15430"/>
                    <a:pt x="36364" y="16303"/>
                    <a:pt x="37296" y="17009"/>
                  </a:cubicBezTo>
                  <a:cubicBezTo>
                    <a:pt x="36324" y="17343"/>
                    <a:pt x="35382" y="18833"/>
                    <a:pt x="36567" y="19471"/>
                  </a:cubicBezTo>
                  <a:cubicBezTo>
                    <a:pt x="35807" y="19805"/>
                    <a:pt x="35108" y="20504"/>
                    <a:pt x="35078" y="21325"/>
                  </a:cubicBezTo>
                  <a:cubicBezTo>
                    <a:pt x="34896" y="21252"/>
                    <a:pt x="34739" y="21218"/>
                    <a:pt x="34596" y="21218"/>
                  </a:cubicBezTo>
                  <a:cubicBezTo>
                    <a:pt x="34259" y="21218"/>
                    <a:pt x="33999" y="21409"/>
                    <a:pt x="33679" y="21751"/>
                  </a:cubicBezTo>
                  <a:cubicBezTo>
                    <a:pt x="33375" y="21511"/>
                    <a:pt x="33017" y="21400"/>
                    <a:pt x="32666" y="21400"/>
                  </a:cubicBezTo>
                  <a:cubicBezTo>
                    <a:pt x="31862" y="21400"/>
                    <a:pt x="31096" y="21984"/>
                    <a:pt x="31096" y="22936"/>
                  </a:cubicBezTo>
                  <a:cubicBezTo>
                    <a:pt x="30850" y="22775"/>
                    <a:pt x="30587" y="22703"/>
                    <a:pt x="30330" y="22703"/>
                  </a:cubicBezTo>
                  <a:cubicBezTo>
                    <a:pt x="29760" y="22703"/>
                    <a:pt x="29219" y="23060"/>
                    <a:pt x="28968" y="23605"/>
                  </a:cubicBezTo>
                  <a:cubicBezTo>
                    <a:pt x="28573" y="23058"/>
                    <a:pt x="27570" y="22784"/>
                    <a:pt x="27144" y="22632"/>
                  </a:cubicBezTo>
                  <a:cubicBezTo>
                    <a:pt x="26622" y="22479"/>
                    <a:pt x="26131" y="22286"/>
                    <a:pt x="25679" y="22286"/>
                  </a:cubicBezTo>
                  <a:cubicBezTo>
                    <a:pt x="25236" y="22286"/>
                    <a:pt x="24831" y="22471"/>
                    <a:pt x="24469" y="23058"/>
                  </a:cubicBezTo>
                  <a:cubicBezTo>
                    <a:pt x="24134" y="22851"/>
                    <a:pt x="23803" y="22760"/>
                    <a:pt x="23489" y="22760"/>
                  </a:cubicBezTo>
                  <a:cubicBezTo>
                    <a:pt x="22324" y="22760"/>
                    <a:pt x="21400" y="24020"/>
                    <a:pt x="21400" y="25337"/>
                  </a:cubicBezTo>
                  <a:cubicBezTo>
                    <a:pt x="20761" y="25368"/>
                    <a:pt x="20670" y="25368"/>
                    <a:pt x="20214" y="25672"/>
                  </a:cubicBezTo>
                  <a:cubicBezTo>
                    <a:pt x="19979" y="25423"/>
                    <a:pt x="19703" y="25310"/>
                    <a:pt x="19430" y="25310"/>
                  </a:cubicBezTo>
                  <a:cubicBezTo>
                    <a:pt x="19069" y="25310"/>
                    <a:pt x="18711" y="25508"/>
                    <a:pt x="18451" y="25854"/>
                  </a:cubicBezTo>
                  <a:cubicBezTo>
                    <a:pt x="18348" y="25214"/>
                    <a:pt x="17908" y="24784"/>
                    <a:pt x="17389" y="24784"/>
                  </a:cubicBezTo>
                  <a:cubicBezTo>
                    <a:pt x="17143" y="24784"/>
                    <a:pt x="16881" y="24880"/>
                    <a:pt x="16627" y="25094"/>
                  </a:cubicBezTo>
                  <a:cubicBezTo>
                    <a:pt x="16650" y="23763"/>
                    <a:pt x="16053" y="22918"/>
                    <a:pt x="15036" y="22918"/>
                  </a:cubicBezTo>
                  <a:cubicBezTo>
                    <a:pt x="14683" y="22918"/>
                    <a:pt x="14278" y="23020"/>
                    <a:pt x="13831" y="23240"/>
                  </a:cubicBezTo>
                  <a:cubicBezTo>
                    <a:pt x="13572" y="22739"/>
                    <a:pt x="13067" y="22385"/>
                    <a:pt x="12591" y="22385"/>
                  </a:cubicBezTo>
                  <a:cubicBezTo>
                    <a:pt x="12229" y="22385"/>
                    <a:pt x="11883" y="22589"/>
                    <a:pt x="11673" y="23088"/>
                  </a:cubicBezTo>
                  <a:cubicBezTo>
                    <a:pt x="11531" y="22380"/>
                    <a:pt x="11040" y="21780"/>
                    <a:pt x="10458" y="21780"/>
                  </a:cubicBezTo>
                  <a:cubicBezTo>
                    <a:pt x="10166" y="21780"/>
                    <a:pt x="9850" y="21932"/>
                    <a:pt x="9545" y="22298"/>
                  </a:cubicBezTo>
                  <a:cubicBezTo>
                    <a:pt x="9263" y="21347"/>
                    <a:pt x="8538" y="20868"/>
                    <a:pt x="7832" y="20868"/>
                  </a:cubicBezTo>
                  <a:cubicBezTo>
                    <a:pt x="7092" y="20868"/>
                    <a:pt x="6373" y="21393"/>
                    <a:pt x="6202" y="22450"/>
                  </a:cubicBezTo>
                  <a:cubicBezTo>
                    <a:pt x="5982" y="22377"/>
                    <a:pt x="5779" y="22339"/>
                    <a:pt x="5595" y="22339"/>
                  </a:cubicBezTo>
                  <a:cubicBezTo>
                    <a:pt x="5168" y="22339"/>
                    <a:pt x="4843" y="22541"/>
                    <a:pt x="4651" y="22966"/>
                  </a:cubicBezTo>
                  <a:cubicBezTo>
                    <a:pt x="4560" y="22845"/>
                    <a:pt x="4500" y="22784"/>
                    <a:pt x="4378" y="22693"/>
                  </a:cubicBezTo>
                  <a:cubicBezTo>
                    <a:pt x="4219" y="22587"/>
                    <a:pt x="4019" y="22522"/>
                    <a:pt x="3826" y="22522"/>
                  </a:cubicBezTo>
                  <a:cubicBezTo>
                    <a:pt x="3686" y="22522"/>
                    <a:pt x="3550" y="22556"/>
                    <a:pt x="3436" y="22632"/>
                  </a:cubicBezTo>
                  <a:cubicBezTo>
                    <a:pt x="3284" y="22754"/>
                    <a:pt x="3253" y="22906"/>
                    <a:pt x="3253" y="23088"/>
                  </a:cubicBezTo>
                  <a:cubicBezTo>
                    <a:pt x="3193" y="23118"/>
                    <a:pt x="3193" y="23149"/>
                    <a:pt x="3162" y="23210"/>
                  </a:cubicBezTo>
                  <a:cubicBezTo>
                    <a:pt x="3010" y="22906"/>
                    <a:pt x="2767" y="22662"/>
                    <a:pt x="2433" y="22662"/>
                  </a:cubicBezTo>
                  <a:cubicBezTo>
                    <a:pt x="1977" y="22662"/>
                    <a:pt x="1916" y="23088"/>
                    <a:pt x="1946" y="23453"/>
                  </a:cubicBezTo>
                  <a:lnTo>
                    <a:pt x="1946" y="23574"/>
                  </a:lnTo>
                  <a:cubicBezTo>
                    <a:pt x="1794" y="23301"/>
                    <a:pt x="1582" y="23088"/>
                    <a:pt x="1338" y="22906"/>
                  </a:cubicBezTo>
                  <a:cubicBezTo>
                    <a:pt x="1065" y="22662"/>
                    <a:pt x="822" y="22541"/>
                    <a:pt x="487" y="22541"/>
                  </a:cubicBezTo>
                  <a:lnTo>
                    <a:pt x="396" y="24061"/>
                  </a:lnTo>
                  <a:lnTo>
                    <a:pt x="1" y="29319"/>
                  </a:lnTo>
                  <a:lnTo>
                    <a:pt x="48452" y="32967"/>
                  </a:lnTo>
                  <a:lnTo>
                    <a:pt x="50853" y="1325"/>
                  </a:lnTo>
                  <a:cubicBezTo>
                    <a:pt x="50243" y="546"/>
                    <a:pt x="49531" y="1"/>
                    <a:pt x="48767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50" name="Google Shape;3150;p22"/>
            <p:cNvSpPr/>
            <p:nvPr/>
          </p:nvSpPr>
          <p:spPr>
            <a:xfrm>
              <a:off x="5622700" y="2677375"/>
              <a:ext cx="516775" cy="155800"/>
            </a:xfrm>
            <a:custGeom>
              <a:rect b="b" l="l" r="r" t="t"/>
              <a:pathLst>
                <a:path extrusionOk="0" h="6232" w="20671">
                  <a:moveTo>
                    <a:pt x="366" y="1"/>
                  </a:moveTo>
                  <a:lnTo>
                    <a:pt x="1" y="4682"/>
                  </a:lnTo>
                  <a:lnTo>
                    <a:pt x="20670" y="6232"/>
                  </a:lnTo>
                  <a:cubicBezTo>
                    <a:pt x="20579" y="6201"/>
                    <a:pt x="20488" y="6201"/>
                    <a:pt x="20427" y="6141"/>
                  </a:cubicBezTo>
                  <a:cubicBezTo>
                    <a:pt x="19624" y="5999"/>
                    <a:pt x="19280" y="5472"/>
                    <a:pt x="18525" y="5472"/>
                  </a:cubicBezTo>
                  <a:cubicBezTo>
                    <a:pt x="18308" y="5472"/>
                    <a:pt x="18057" y="5515"/>
                    <a:pt x="17752" y="5624"/>
                  </a:cubicBezTo>
                  <a:cubicBezTo>
                    <a:pt x="17027" y="4256"/>
                    <a:pt x="15750" y="3326"/>
                    <a:pt x="14452" y="3326"/>
                  </a:cubicBezTo>
                  <a:cubicBezTo>
                    <a:pt x="13847" y="3326"/>
                    <a:pt x="13237" y="3528"/>
                    <a:pt x="12676" y="3983"/>
                  </a:cubicBezTo>
                  <a:cubicBezTo>
                    <a:pt x="12318" y="3550"/>
                    <a:pt x="11646" y="3117"/>
                    <a:pt x="11085" y="3117"/>
                  </a:cubicBezTo>
                  <a:cubicBezTo>
                    <a:pt x="10740" y="3117"/>
                    <a:pt x="10437" y="3281"/>
                    <a:pt x="10275" y="3709"/>
                  </a:cubicBezTo>
                  <a:cubicBezTo>
                    <a:pt x="9944" y="3396"/>
                    <a:pt x="9553" y="3242"/>
                    <a:pt x="9183" y="3242"/>
                  </a:cubicBezTo>
                  <a:cubicBezTo>
                    <a:pt x="8906" y="3242"/>
                    <a:pt x="8641" y="3327"/>
                    <a:pt x="8421" y="3496"/>
                  </a:cubicBezTo>
                  <a:cubicBezTo>
                    <a:pt x="8098" y="1240"/>
                    <a:pt x="6394" y="461"/>
                    <a:pt x="4908" y="461"/>
                  </a:cubicBezTo>
                  <a:cubicBezTo>
                    <a:pt x="3732" y="461"/>
                    <a:pt x="2692" y="950"/>
                    <a:pt x="2585" y="1581"/>
                  </a:cubicBezTo>
                  <a:cubicBezTo>
                    <a:pt x="1916" y="791"/>
                    <a:pt x="1278" y="183"/>
                    <a:pt x="366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51" name="Google Shape;3151;p22"/>
            <p:cNvSpPr/>
            <p:nvPr/>
          </p:nvSpPr>
          <p:spPr>
            <a:xfrm>
              <a:off x="6144000" y="2812675"/>
              <a:ext cx="183150" cy="34950"/>
            </a:xfrm>
            <a:custGeom>
              <a:rect b="b" l="l" r="r" t="t"/>
              <a:pathLst>
                <a:path extrusionOk="0" h="1398" w="7326">
                  <a:moveTo>
                    <a:pt x="3674" y="1"/>
                  </a:moveTo>
                  <a:cubicBezTo>
                    <a:pt x="3426" y="1"/>
                    <a:pt x="3183" y="20"/>
                    <a:pt x="2949" y="60"/>
                  </a:cubicBezTo>
                  <a:cubicBezTo>
                    <a:pt x="1946" y="242"/>
                    <a:pt x="973" y="820"/>
                    <a:pt x="0" y="820"/>
                  </a:cubicBezTo>
                  <a:lnTo>
                    <a:pt x="7326" y="1397"/>
                  </a:lnTo>
                  <a:cubicBezTo>
                    <a:pt x="6334" y="508"/>
                    <a:pt x="4939" y="1"/>
                    <a:pt x="367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52" name="Google Shape;3152;p22"/>
            <p:cNvSpPr/>
            <p:nvPr/>
          </p:nvSpPr>
          <p:spPr>
            <a:xfrm>
              <a:off x="5622700" y="2671300"/>
              <a:ext cx="677850" cy="173275"/>
            </a:xfrm>
            <a:custGeom>
              <a:rect b="b" l="l" r="r" t="t"/>
              <a:pathLst>
                <a:path extrusionOk="0" h="6931" w="27114">
                  <a:moveTo>
                    <a:pt x="244" y="1642"/>
                  </a:moveTo>
                  <a:lnTo>
                    <a:pt x="1" y="4864"/>
                  </a:lnTo>
                  <a:lnTo>
                    <a:pt x="3520" y="5134"/>
                  </a:lnTo>
                  <a:lnTo>
                    <a:pt x="3520" y="5134"/>
                  </a:lnTo>
                  <a:lnTo>
                    <a:pt x="2129" y="5016"/>
                  </a:lnTo>
                  <a:lnTo>
                    <a:pt x="2341" y="2554"/>
                  </a:lnTo>
                  <a:lnTo>
                    <a:pt x="244" y="1642"/>
                  </a:lnTo>
                  <a:close/>
                  <a:moveTo>
                    <a:pt x="3520" y="5134"/>
                  </a:moveTo>
                  <a:lnTo>
                    <a:pt x="3557" y="5137"/>
                  </a:lnTo>
                  <a:lnTo>
                    <a:pt x="4560" y="5229"/>
                  </a:lnTo>
                  <a:lnTo>
                    <a:pt x="4561" y="5214"/>
                  </a:lnTo>
                  <a:lnTo>
                    <a:pt x="4561" y="5214"/>
                  </a:lnTo>
                  <a:lnTo>
                    <a:pt x="3520" y="5134"/>
                  </a:lnTo>
                  <a:close/>
                  <a:moveTo>
                    <a:pt x="12889" y="1"/>
                  </a:moveTo>
                  <a:lnTo>
                    <a:pt x="12828" y="1034"/>
                  </a:lnTo>
                  <a:lnTo>
                    <a:pt x="11521" y="973"/>
                  </a:lnTo>
                  <a:lnTo>
                    <a:pt x="11369" y="2827"/>
                  </a:lnTo>
                  <a:lnTo>
                    <a:pt x="6475" y="2432"/>
                  </a:lnTo>
                  <a:lnTo>
                    <a:pt x="6384" y="3344"/>
                  </a:lnTo>
                  <a:lnTo>
                    <a:pt x="4712" y="3253"/>
                  </a:lnTo>
                  <a:lnTo>
                    <a:pt x="4561" y="5214"/>
                  </a:lnTo>
                  <a:lnTo>
                    <a:pt x="4561" y="5214"/>
                  </a:lnTo>
                  <a:lnTo>
                    <a:pt x="26901" y="6931"/>
                  </a:lnTo>
                  <a:lnTo>
                    <a:pt x="27114" y="4651"/>
                  </a:lnTo>
                  <a:lnTo>
                    <a:pt x="21703" y="4226"/>
                  </a:lnTo>
                  <a:lnTo>
                    <a:pt x="21521" y="6505"/>
                  </a:lnTo>
                  <a:lnTo>
                    <a:pt x="19120" y="6323"/>
                  </a:lnTo>
                  <a:lnTo>
                    <a:pt x="19424" y="2219"/>
                  </a:lnTo>
                  <a:lnTo>
                    <a:pt x="16506" y="274"/>
                  </a:lnTo>
                  <a:lnTo>
                    <a:pt x="12889" y="1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53" name="Google Shape;3153;p22"/>
            <p:cNvSpPr/>
            <p:nvPr/>
          </p:nvSpPr>
          <p:spPr>
            <a:xfrm>
              <a:off x="5631075" y="2722975"/>
              <a:ext cx="47900" cy="73725"/>
            </a:xfrm>
            <a:custGeom>
              <a:rect b="b" l="l" r="r" t="t"/>
              <a:pathLst>
                <a:path extrusionOk="0" h="2949" w="1916">
                  <a:moveTo>
                    <a:pt x="243" y="0"/>
                  </a:moveTo>
                  <a:lnTo>
                    <a:pt x="0" y="2858"/>
                  </a:lnTo>
                  <a:lnTo>
                    <a:pt x="1733" y="2949"/>
                  </a:lnTo>
                  <a:lnTo>
                    <a:pt x="1915" y="639"/>
                  </a:lnTo>
                  <a:lnTo>
                    <a:pt x="243" y="0"/>
                  </a:ln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54" name="Google Shape;3154;p22"/>
            <p:cNvSpPr/>
            <p:nvPr/>
          </p:nvSpPr>
          <p:spPr>
            <a:xfrm>
              <a:off x="5759500" y="2760975"/>
              <a:ext cx="21300" cy="44850"/>
            </a:xfrm>
            <a:custGeom>
              <a:rect b="b" l="l" r="r" t="t"/>
              <a:pathLst>
                <a:path extrusionOk="0" h="1794" w="852">
                  <a:moveTo>
                    <a:pt x="122" y="0"/>
                  </a:moveTo>
                  <a:lnTo>
                    <a:pt x="0" y="1733"/>
                  </a:lnTo>
                  <a:lnTo>
                    <a:pt x="699" y="1794"/>
                  </a:lnTo>
                  <a:lnTo>
                    <a:pt x="851" y="31"/>
                  </a:lnTo>
                  <a:lnTo>
                    <a:pt x="122" y="0"/>
                  </a:ln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55" name="Google Shape;3155;p22"/>
            <p:cNvSpPr/>
            <p:nvPr/>
          </p:nvSpPr>
          <p:spPr>
            <a:xfrm>
              <a:off x="6030025" y="2690300"/>
              <a:ext cx="72975" cy="72225"/>
            </a:xfrm>
            <a:custGeom>
              <a:rect b="b" l="l" r="r" t="t"/>
              <a:pathLst>
                <a:path extrusionOk="0" h="2889" w="2919">
                  <a:moveTo>
                    <a:pt x="91" y="0"/>
                  </a:moveTo>
                  <a:lnTo>
                    <a:pt x="0" y="1307"/>
                  </a:lnTo>
                  <a:lnTo>
                    <a:pt x="2796" y="2888"/>
                  </a:lnTo>
                  <a:lnTo>
                    <a:pt x="2918" y="1763"/>
                  </a:lnTo>
                  <a:lnTo>
                    <a:pt x="91" y="0"/>
                  </a:ln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56" name="Google Shape;3156;p22"/>
            <p:cNvSpPr/>
            <p:nvPr/>
          </p:nvSpPr>
          <p:spPr>
            <a:xfrm>
              <a:off x="6027725" y="2732100"/>
              <a:ext cx="72225" cy="72200"/>
            </a:xfrm>
            <a:custGeom>
              <a:rect b="b" l="l" r="r" t="t"/>
              <a:pathLst>
                <a:path extrusionOk="0" h="2888" w="2889">
                  <a:moveTo>
                    <a:pt x="92" y="0"/>
                  </a:moveTo>
                  <a:lnTo>
                    <a:pt x="1" y="1611"/>
                  </a:lnTo>
                  <a:lnTo>
                    <a:pt x="2767" y="2888"/>
                  </a:lnTo>
                  <a:lnTo>
                    <a:pt x="2888" y="1520"/>
                  </a:lnTo>
                  <a:lnTo>
                    <a:pt x="92" y="0"/>
                  </a:ln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57" name="Google Shape;3157;p22"/>
            <p:cNvSpPr/>
            <p:nvPr/>
          </p:nvSpPr>
          <p:spPr>
            <a:xfrm>
              <a:off x="6024700" y="2777675"/>
              <a:ext cx="70700" cy="51700"/>
            </a:xfrm>
            <a:custGeom>
              <a:rect b="b" l="l" r="r" t="t"/>
              <a:pathLst>
                <a:path extrusionOk="0" h="2068" w="2828">
                  <a:moveTo>
                    <a:pt x="31" y="1"/>
                  </a:moveTo>
                  <a:lnTo>
                    <a:pt x="0" y="822"/>
                  </a:lnTo>
                  <a:lnTo>
                    <a:pt x="2766" y="2068"/>
                  </a:lnTo>
                  <a:lnTo>
                    <a:pt x="2827" y="1308"/>
                  </a:lnTo>
                  <a:lnTo>
                    <a:pt x="31" y="1"/>
                  </a:ln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58" name="Google Shape;3158;p22"/>
            <p:cNvSpPr/>
            <p:nvPr/>
          </p:nvSpPr>
          <p:spPr>
            <a:xfrm>
              <a:off x="6250375" y="2790600"/>
              <a:ext cx="47150" cy="53225"/>
            </a:xfrm>
            <a:custGeom>
              <a:rect b="b" l="l" r="r" t="t"/>
              <a:pathLst>
                <a:path extrusionOk="0" h="2129" w="1886">
                  <a:moveTo>
                    <a:pt x="153" y="1"/>
                  </a:moveTo>
                  <a:lnTo>
                    <a:pt x="1" y="2007"/>
                  </a:lnTo>
                  <a:lnTo>
                    <a:pt x="1733" y="2128"/>
                  </a:lnTo>
                  <a:lnTo>
                    <a:pt x="1885" y="122"/>
                  </a:lnTo>
                  <a:lnTo>
                    <a:pt x="153" y="1"/>
                  </a:ln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59" name="Google Shape;3159;p22"/>
            <p:cNvSpPr/>
            <p:nvPr/>
          </p:nvSpPr>
          <p:spPr>
            <a:xfrm>
              <a:off x="6228350" y="2789075"/>
              <a:ext cx="23575" cy="51700"/>
            </a:xfrm>
            <a:custGeom>
              <a:rect b="b" l="l" r="r" t="t"/>
              <a:pathLst>
                <a:path extrusionOk="0" h="2068" w="943">
                  <a:moveTo>
                    <a:pt x="152" y="1"/>
                  </a:moveTo>
                  <a:lnTo>
                    <a:pt x="0" y="1977"/>
                  </a:lnTo>
                  <a:lnTo>
                    <a:pt x="791" y="2068"/>
                  </a:lnTo>
                  <a:lnTo>
                    <a:pt x="943" y="62"/>
                  </a:lnTo>
                  <a:lnTo>
                    <a:pt x="791" y="62"/>
                  </a:lnTo>
                  <a:lnTo>
                    <a:pt x="152" y="1"/>
                  </a:ln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60" name="Google Shape;3160;p22"/>
            <p:cNvSpPr/>
            <p:nvPr/>
          </p:nvSpPr>
          <p:spPr>
            <a:xfrm rot="228639">
              <a:off x="5642333" y="2158343"/>
              <a:ext cx="1243174" cy="424006"/>
            </a:xfrm>
            <a:custGeom>
              <a:rect b="b" l="l" r="r" t="t"/>
              <a:pathLst>
                <a:path extrusionOk="0" h="16960" w="63923">
                  <a:moveTo>
                    <a:pt x="62889" y="1"/>
                  </a:moveTo>
                  <a:cubicBezTo>
                    <a:pt x="62839" y="1"/>
                    <a:pt x="62788" y="5"/>
                    <a:pt x="62737" y="15"/>
                  </a:cubicBezTo>
                  <a:cubicBezTo>
                    <a:pt x="53831" y="2173"/>
                    <a:pt x="44925" y="4392"/>
                    <a:pt x="35989" y="6550"/>
                  </a:cubicBezTo>
                  <a:cubicBezTo>
                    <a:pt x="27083" y="8769"/>
                    <a:pt x="18085" y="10927"/>
                    <a:pt x="9180" y="13145"/>
                  </a:cubicBezTo>
                  <a:cubicBezTo>
                    <a:pt x="6414" y="13814"/>
                    <a:pt x="3617" y="14483"/>
                    <a:pt x="851" y="15152"/>
                  </a:cubicBezTo>
                  <a:cubicBezTo>
                    <a:pt x="365" y="15273"/>
                    <a:pt x="0" y="15729"/>
                    <a:pt x="122" y="16215"/>
                  </a:cubicBezTo>
                  <a:cubicBezTo>
                    <a:pt x="203" y="16648"/>
                    <a:pt x="596" y="16960"/>
                    <a:pt x="1024" y="16960"/>
                  </a:cubicBezTo>
                  <a:cubicBezTo>
                    <a:pt x="1077" y="16960"/>
                    <a:pt x="1131" y="16955"/>
                    <a:pt x="1185" y="16945"/>
                  </a:cubicBezTo>
                  <a:cubicBezTo>
                    <a:pt x="10122" y="14726"/>
                    <a:pt x="19058" y="12568"/>
                    <a:pt x="28025" y="10349"/>
                  </a:cubicBezTo>
                  <a:cubicBezTo>
                    <a:pt x="36961" y="8191"/>
                    <a:pt x="45867" y="6003"/>
                    <a:pt x="54803" y="3814"/>
                  </a:cubicBezTo>
                  <a:cubicBezTo>
                    <a:pt x="57570" y="3145"/>
                    <a:pt x="60305" y="2446"/>
                    <a:pt x="63102" y="1808"/>
                  </a:cubicBezTo>
                  <a:cubicBezTo>
                    <a:pt x="63588" y="1686"/>
                    <a:pt x="63922" y="1230"/>
                    <a:pt x="63801" y="744"/>
                  </a:cubicBezTo>
                  <a:cubicBezTo>
                    <a:pt x="63746" y="336"/>
                    <a:pt x="63326" y="1"/>
                    <a:pt x="62889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61" name="Google Shape;3161;p22"/>
            <p:cNvSpPr/>
            <p:nvPr/>
          </p:nvSpPr>
          <p:spPr>
            <a:xfrm>
              <a:off x="5698700" y="2476000"/>
              <a:ext cx="50950" cy="324500"/>
            </a:xfrm>
            <a:custGeom>
              <a:rect b="b" l="l" r="r" t="t"/>
              <a:pathLst>
                <a:path extrusionOk="0" h="12980" w="2038">
                  <a:moveTo>
                    <a:pt x="2037" y="1"/>
                  </a:moveTo>
                  <a:lnTo>
                    <a:pt x="1004" y="274"/>
                  </a:lnTo>
                  <a:cubicBezTo>
                    <a:pt x="882" y="1521"/>
                    <a:pt x="821" y="2797"/>
                    <a:pt x="700" y="4074"/>
                  </a:cubicBezTo>
                  <a:cubicBezTo>
                    <a:pt x="456" y="7022"/>
                    <a:pt x="244" y="9940"/>
                    <a:pt x="1" y="12919"/>
                  </a:cubicBezTo>
                  <a:lnTo>
                    <a:pt x="1034" y="12980"/>
                  </a:lnTo>
                  <a:cubicBezTo>
                    <a:pt x="1368" y="8664"/>
                    <a:pt x="1672" y="4317"/>
                    <a:pt x="203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62" name="Google Shape;3162;p22"/>
            <p:cNvSpPr/>
            <p:nvPr/>
          </p:nvSpPr>
          <p:spPr>
            <a:xfrm>
              <a:off x="5839275" y="2441825"/>
              <a:ext cx="53225" cy="369325"/>
            </a:xfrm>
            <a:custGeom>
              <a:rect b="b" l="l" r="r" t="t"/>
              <a:pathLst>
                <a:path extrusionOk="0" h="14773" w="2129">
                  <a:moveTo>
                    <a:pt x="2128" y="0"/>
                  </a:moveTo>
                  <a:lnTo>
                    <a:pt x="1125" y="213"/>
                  </a:lnTo>
                  <a:cubicBezTo>
                    <a:pt x="973" y="2097"/>
                    <a:pt x="852" y="3952"/>
                    <a:pt x="700" y="5836"/>
                  </a:cubicBezTo>
                  <a:cubicBezTo>
                    <a:pt x="457" y="8815"/>
                    <a:pt x="244" y="11733"/>
                    <a:pt x="1" y="14712"/>
                  </a:cubicBezTo>
                  <a:lnTo>
                    <a:pt x="1034" y="14772"/>
                  </a:lnTo>
                  <a:cubicBezTo>
                    <a:pt x="1429" y="9848"/>
                    <a:pt x="1794" y="4924"/>
                    <a:pt x="212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63" name="Google Shape;3163;p22"/>
            <p:cNvSpPr/>
            <p:nvPr/>
          </p:nvSpPr>
          <p:spPr>
            <a:xfrm>
              <a:off x="6119675" y="2373425"/>
              <a:ext cx="60825" cy="459750"/>
            </a:xfrm>
            <a:custGeom>
              <a:rect b="b" l="l" r="r" t="t"/>
              <a:pathLst>
                <a:path extrusionOk="0" h="18390" w="2433">
                  <a:moveTo>
                    <a:pt x="2432" y="1"/>
                  </a:moveTo>
                  <a:lnTo>
                    <a:pt x="1369" y="213"/>
                  </a:lnTo>
                  <a:lnTo>
                    <a:pt x="700" y="9454"/>
                  </a:lnTo>
                  <a:cubicBezTo>
                    <a:pt x="457" y="12432"/>
                    <a:pt x="214" y="15350"/>
                    <a:pt x="1" y="18299"/>
                  </a:cubicBezTo>
                  <a:lnTo>
                    <a:pt x="1034" y="18390"/>
                  </a:lnTo>
                  <a:cubicBezTo>
                    <a:pt x="1490" y="12280"/>
                    <a:pt x="1946" y="6110"/>
                    <a:pt x="2432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64" name="Google Shape;3164;p22"/>
            <p:cNvSpPr/>
            <p:nvPr/>
          </p:nvSpPr>
          <p:spPr>
            <a:xfrm>
              <a:off x="6259500" y="2339225"/>
              <a:ext cx="63850" cy="504600"/>
            </a:xfrm>
            <a:custGeom>
              <a:rect b="b" l="l" r="r" t="t"/>
              <a:pathLst>
                <a:path extrusionOk="0" h="20184" w="2554">
                  <a:moveTo>
                    <a:pt x="2554" y="1"/>
                  </a:moveTo>
                  <a:lnTo>
                    <a:pt x="1520" y="213"/>
                  </a:lnTo>
                  <a:cubicBezTo>
                    <a:pt x="1247" y="3922"/>
                    <a:pt x="943" y="7569"/>
                    <a:pt x="669" y="11247"/>
                  </a:cubicBezTo>
                  <a:cubicBezTo>
                    <a:pt x="456" y="14195"/>
                    <a:pt x="213" y="17144"/>
                    <a:pt x="1" y="20092"/>
                  </a:cubicBezTo>
                  <a:lnTo>
                    <a:pt x="1034" y="20183"/>
                  </a:lnTo>
                  <a:cubicBezTo>
                    <a:pt x="1520" y="13436"/>
                    <a:pt x="2037" y="6718"/>
                    <a:pt x="255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65" name="Google Shape;3165;p22"/>
            <p:cNvSpPr/>
            <p:nvPr/>
          </p:nvSpPr>
          <p:spPr>
            <a:xfrm>
              <a:off x="6400075" y="2302750"/>
              <a:ext cx="67650" cy="550200"/>
            </a:xfrm>
            <a:custGeom>
              <a:rect b="b" l="l" r="r" t="t"/>
              <a:pathLst>
                <a:path extrusionOk="0" h="22008" w="2706">
                  <a:moveTo>
                    <a:pt x="2706" y="1"/>
                  </a:moveTo>
                  <a:lnTo>
                    <a:pt x="1642" y="274"/>
                  </a:lnTo>
                  <a:cubicBezTo>
                    <a:pt x="1338" y="4560"/>
                    <a:pt x="973" y="8815"/>
                    <a:pt x="669" y="13071"/>
                  </a:cubicBezTo>
                  <a:cubicBezTo>
                    <a:pt x="457" y="16019"/>
                    <a:pt x="214" y="18968"/>
                    <a:pt x="1" y="21946"/>
                  </a:cubicBezTo>
                  <a:lnTo>
                    <a:pt x="1034" y="22007"/>
                  </a:lnTo>
                  <a:cubicBezTo>
                    <a:pt x="1581" y="14682"/>
                    <a:pt x="2128" y="7356"/>
                    <a:pt x="270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66" name="Google Shape;3166;p22"/>
            <p:cNvSpPr/>
            <p:nvPr/>
          </p:nvSpPr>
          <p:spPr>
            <a:xfrm>
              <a:off x="5968475" y="2403825"/>
              <a:ext cx="79050" cy="429350"/>
            </a:xfrm>
            <a:custGeom>
              <a:rect b="b" l="l" r="r" t="t"/>
              <a:pathLst>
                <a:path extrusionOk="0" h="17174" w="3162">
                  <a:moveTo>
                    <a:pt x="3161" y="0"/>
                  </a:moveTo>
                  <a:lnTo>
                    <a:pt x="1216" y="456"/>
                  </a:lnTo>
                  <a:lnTo>
                    <a:pt x="0" y="17022"/>
                  </a:lnTo>
                  <a:lnTo>
                    <a:pt x="1885" y="17174"/>
                  </a:lnTo>
                  <a:lnTo>
                    <a:pt x="3161" y="0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67" name="Google Shape;3167;p22"/>
            <p:cNvSpPr/>
            <p:nvPr/>
          </p:nvSpPr>
          <p:spPr>
            <a:xfrm>
              <a:off x="6529275" y="2264000"/>
              <a:ext cx="91950" cy="610975"/>
            </a:xfrm>
            <a:custGeom>
              <a:rect b="b" l="l" r="r" t="t"/>
              <a:pathLst>
                <a:path extrusionOk="0" h="24439" w="3678">
                  <a:moveTo>
                    <a:pt x="3678" y="1"/>
                  </a:moveTo>
                  <a:lnTo>
                    <a:pt x="1793" y="456"/>
                  </a:lnTo>
                  <a:lnTo>
                    <a:pt x="0" y="24317"/>
                  </a:lnTo>
                  <a:lnTo>
                    <a:pt x="1854" y="24439"/>
                  </a:lnTo>
                  <a:lnTo>
                    <a:pt x="3678" y="1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68" name="Google Shape;3168;p22"/>
            <p:cNvSpPr/>
            <p:nvPr/>
          </p:nvSpPr>
          <p:spPr>
            <a:xfrm>
              <a:off x="6678950" y="2234375"/>
              <a:ext cx="74500" cy="640600"/>
            </a:xfrm>
            <a:custGeom>
              <a:rect b="b" l="l" r="r" t="t"/>
              <a:pathLst>
                <a:path extrusionOk="0" h="25624" w="2980">
                  <a:moveTo>
                    <a:pt x="2980" y="0"/>
                  </a:moveTo>
                  <a:lnTo>
                    <a:pt x="1946" y="274"/>
                  </a:lnTo>
                  <a:lnTo>
                    <a:pt x="700" y="16687"/>
                  </a:lnTo>
                  <a:cubicBezTo>
                    <a:pt x="457" y="19666"/>
                    <a:pt x="244" y="22584"/>
                    <a:pt x="1" y="25532"/>
                  </a:cubicBezTo>
                  <a:lnTo>
                    <a:pt x="1034" y="25624"/>
                  </a:lnTo>
                  <a:cubicBezTo>
                    <a:pt x="1642" y="17721"/>
                    <a:pt x="2220" y="9818"/>
                    <a:pt x="2828" y="1885"/>
                  </a:cubicBezTo>
                  <a:cubicBezTo>
                    <a:pt x="2858" y="1277"/>
                    <a:pt x="2889" y="608"/>
                    <a:pt x="298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69" name="Google Shape;3169;p22"/>
            <p:cNvSpPr/>
            <p:nvPr/>
          </p:nvSpPr>
          <p:spPr>
            <a:xfrm>
              <a:off x="6819550" y="2200175"/>
              <a:ext cx="77525" cy="685450"/>
            </a:xfrm>
            <a:custGeom>
              <a:rect b="b" l="l" r="r" t="t"/>
              <a:pathLst>
                <a:path extrusionOk="0" h="27418" w="3101">
                  <a:moveTo>
                    <a:pt x="3101" y="0"/>
                  </a:moveTo>
                  <a:lnTo>
                    <a:pt x="2067" y="243"/>
                  </a:lnTo>
                  <a:lnTo>
                    <a:pt x="699" y="18481"/>
                  </a:lnTo>
                  <a:cubicBezTo>
                    <a:pt x="456" y="21429"/>
                    <a:pt x="243" y="24378"/>
                    <a:pt x="0" y="27326"/>
                  </a:cubicBezTo>
                  <a:lnTo>
                    <a:pt x="1034" y="27417"/>
                  </a:lnTo>
                  <a:cubicBezTo>
                    <a:pt x="1642" y="19484"/>
                    <a:pt x="2219" y="11611"/>
                    <a:pt x="2827" y="3648"/>
                  </a:cubicBezTo>
                  <a:cubicBezTo>
                    <a:pt x="2888" y="2432"/>
                    <a:pt x="3009" y="1216"/>
                    <a:pt x="310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70" name="Google Shape;3170;p22"/>
            <p:cNvSpPr/>
            <p:nvPr/>
          </p:nvSpPr>
          <p:spPr>
            <a:xfrm>
              <a:off x="6419075" y="2811125"/>
              <a:ext cx="9150" cy="6850"/>
            </a:xfrm>
            <a:custGeom>
              <a:rect b="b" l="l" r="r" t="t"/>
              <a:pathLst>
                <a:path extrusionOk="0" h="274" w="366">
                  <a:moveTo>
                    <a:pt x="183" y="0"/>
                  </a:moveTo>
                  <a:cubicBezTo>
                    <a:pt x="1" y="0"/>
                    <a:pt x="1" y="274"/>
                    <a:pt x="183" y="274"/>
                  </a:cubicBezTo>
                  <a:cubicBezTo>
                    <a:pt x="365" y="274"/>
                    <a:pt x="365" y="0"/>
                    <a:pt x="183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71" name="Google Shape;3171;p22"/>
            <p:cNvSpPr/>
            <p:nvPr/>
          </p:nvSpPr>
          <p:spPr>
            <a:xfrm>
              <a:off x="6490500" y="2574800"/>
              <a:ext cx="364775" cy="310825"/>
            </a:xfrm>
            <a:custGeom>
              <a:rect b="b" l="l" r="r" t="t"/>
              <a:pathLst>
                <a:path extrusionOk="0" h="12433" w="14591">
                  <a:moveTo>
                    <a:pt x="12554" y="0"/>
                  </a:moveTo>
                  <a:cubicBezTo>
                    <a:pt x="12615" y="1186"/>
                    <a:pt x="12220" y="2706"/>
                    <a:pt x="13223" y="3617"/>
                  </a:cubicBezTo>
                  <a:cubicBezTo>
                    <a:pt x="12311" y="2918"/>
                    <a:pt x="11490" y="3192"/>
                    <a:pt x="10487" y="2858"/>
                  </a:cubicBezTo>
                  <a:lnTo>
                    <a:pt x="10487" y="2858"/>
                  </a:lnTo>
                  <a:cubicBezTo>
                    <a:pt x="10548" y="3617"/>
                    <a:pt x="12493" y="4924"/>
                    <a:pt x="13314" y="4924"/>
                  </a:cubicBezTo>
                  <a:cubicBezTo>
                    <a:pt x="12767" y="5806"/>
                    <a:pt x="13375" y="6414"/>
                    <a:pt x="13223" y="7295"/>
                  </a:cubicBezTo>
                  <a:cubicBezTo>
                    <a:pt x="13024" y="7130"/>
                    <a:pt x="12777" y="7048"/>
                    <a:pt x="12534" y="7048"/>
                  </a:cubicBezTo>
                  <a:cubicBezTo>
                    <a:pt x="12109" y="7048"/>
                    <a:pt x="11698" y="7298"/>
                    <a:pt x="11582" y="7782"/>
                  </a:cubicBezTo>
                  <a:cubicBezTo>
                    <a:pt x="11808" y="7683"/>
                    <a:pt x="12053" y="7636"/>
                    <a:pt x="12297" y="7636"/>
                  </a:cubicBezTo>
                  <a:cubicBezTo>
                    <a:pt x="12578" y="7636"/>
                    <a:pt x="12857" y="7698"/>
                    <a:pt x="13101" y="7812"/>
                  </a:cubicBezTo>
                  <a:cubicBezTo>
                    <a:pt x="12098" y="8238"/>
                    <a:pt x="11308" y="9301"/>
                    <a:pt x="11399" y="10396"/>
                  </a:cubicBezTo>
                  <a:cubicBezTo>
                    <a:pt x="11186" y="10289"/>
                    <a:pt x="10966" y="10244"/>
                    <a:pt x="10742" y="10244"/>
                  </a:cubicBezTo>
                  <a:cubicBezTo>
                    <a:pt x="10518" y="10244"/>
                    <a:pt x="10290" y="10289"/>
                    <a:pt x="10062" y="10365"/>
                  </a:cubicBezTo>
                  <a:cubicBezTo>
                    <a:pt x="9910" y="9636"/>
                    <a:pt x="9606" y="8997"/>
                    <a:pt x="8907" y="8815"/>
                  </a:cubicBezTo>
                  <a:cubicBezTo>
                    <a:pt x="9727" y="8511"/>
                    <a:pt x="10974" y="8390"/>
                    <a:pt x="11582" y="7903"/>
                  </a:cubicBezTo>
                  <a:cubicBezTo>
                    <a:pt x="11030" y="7637"/>
                    <a:pt x="10657" y="7478"/>
                    <a:pt x="10232" y="7478"/>
                  </a:cubicBezTo>
                  <a:cubicBezTo>
                    <a:pt x="9977" y="7478"/>
                    <a:pt x="9704" y="7535"/>
                    <a:pt x="9363" y="7660"/>
                  </a:cubicBezTo>
                  <a:cubicBezTo>
                    <a:pt x="10062" y="7022"/>
                    <a:pt x="10579" y="6383"/>
                    <a:pt x="11308" y="5806"/>
                  </a:cubicBezTo>
                  <a:lnTo>
                    <a:pt x="11308" y="5806"/>
                  </a:lnTo>
                  <a:cubicBezTo>
                    <a:pt x="10183" y="6231"/>
                    <a:pt x="9363" y="6414"/>
                    <a:pt x="8755" y="7478"/>
                  </a:cubicBezTo>
                  <a:cubicBezTo>
                    <a:pt x="8664" y="7417"/>
                    <a:pt x="8147" y="7204"/>
                    <a:pt x="8086" y="7143"/>
                  </a:cubicBezTo>
                  <a:cubicBezTo>
                    <a:pt x="8694" y="6353"/>
                    <a:pt x="8998" y="5897"/>
                    <a:pt x="9028" y="4864"/>
                  </a:cubicBezTo>
                  <a:lnTo>
                    <a:pt x="9028" y="4864"/>
                  </a:lnTo>
                  <a:cubicBezTo>
                    <a:pt x="8360" y="5350"/>
                    <a:pt x="7782" y="5958"/>
                    <a:pt x="7782" y="6839"/>
                  </a:cubicBezTo>
                  <a:cubicBezTo>
                    <a:pt x="7630" y="6353"/>
                    <a:pt x="7326" y="5684"/>
                    <a:pt x="6779" y="5441"/>
                  </a:cubicBezTo>
                  <a:cubicBezTo>
                    <a:pt x="6596" y="5330"/>
                    <a:pt x="6423" y="5293"/>
                    <a:pt x="6255" y="5293"/>
                  </a:cubicBezTo>
                  <a:cubicBezTo>
                    <a:pt x="5943" y="5293"/>
                    <a:pt x="5650" y="5420"/>
                    <a:pt x="5344" y="5420"/>
                  </a:cubicBezTo>
                  <a:cubicBezTo>
                    <a:pt x="5189" y="5420"/>
                    <a:pt x="5030" y="5387"/>
                    <a:pt x="4864" y="5289"/>
                  </a:cubicBezTo>
                  <a:lnTo>
                    <a:pt x="4864" y="5289"/>
                  </a:lnTo>
                  <a:cubicBezTo>
                    <a:pt x="4919" y="5973"/>
                    <a:pt x="5564" y="6558"/>
                    <a:pt x="6246" y="6558"/>
                  </a:cubicBezTo>
                  <a:cubicBezTo>
                    <a:pt x="6322" y="6558"/>
                    <a:pt x="6399" y="6551"/>
                    <a:pt x="6475" y="6535"/>
                  </a:cubicBezTo>
                  <a:lnTo>
                    <a:pt x="6475" y="6535"/>
                  </a:lnTo>
                  <a:cubicBezTo>
                    <a:pt x="6262" y="6961"/>
                    <a:pt x="6293" y="7356"/>
                    <a:pt x="6536" y="7630"/>
                  </a:cubicBezTo>
                  <a:cubicBezTo>
                    <a:pt x="6019" y="7812"/>
                    <a:pt x="5563" y="8238"/>
                    <a:pt x="5533" y="8815"/>
                  </a:cubicBezTo>
                  <a:cubicBezTo>
                    <a:pt x="4969" y="7857"/>
                    <a:pt x="4562" y="6820"/>
                    <a:pt x="3463" y="6820"/>
                  </a:cubicBezTo>
                  <a:cubicBezTo>
                    <a:pt x="3378" y="6820"/>
                    <a:pt x="3287" y="6826"/>
                    <a:pt x="3192" y="6839"/>
                  </a:cubicBezTo>
                  <a:cubicBezTo>
                    <a:pt x="2223" y="6989"/>
                    <a:pt x="1538" y="8053"/>
                    <a:pt x="639" y="8053"/>
                  </a:cubicBezTo>
                  <a:cubicBezTo>
                    <a:pt x="438" y="8053"/>
                    <a:pt x="228" y="8000"/>
                    <a:pt x="1" y="7873"/>
                  </a:cubicBezTo>
                  <a:lnTo>
                    <a:pt x="1" y="7873"/>
                  </a:lnTo>
                  <a:cubicBezTo>
                    <a:pt x="487" y="8724"/>
                    <a:pt x="1429" y="8967"/>
                    <a:pt x="2341" y="8997"/>
                  </a:cubicBezTo>
                  <a:cubicBezTo>
                    <a:pt x="3436" y="8997"/>
                    <a:pt x="3740" y="9028"/>
                    <a:pt x="4712" y="9879"/>
                  </a:cubicBezTo>
                  <a:cubicBezTo>
                    <a:pt x="3344" y="10213"/>
                    <a:pt x="2493" y="10365"/>
                    <a:pt x="1673" y="11520"/>
                  </a:cubicBezTo>
                  <a:lnTo>
                    <a:pt x="13709" y="12432"/>
                  </a:lnTo>
                  <a:lnTo>
                    <a:pt x="14591" y="973"/>
                  </a:lnTo>
                  <a:lnTo>
                    <a:pt x="14591" y="973"/>
                  </a:lnTo>
                  <a:cubicBezTo>
                    <a:pt x="14074" y="1368"/>
                    <a:pt x="13709" y="1824"/>
                    <a:pt x="13861" y="2462"/>
                  </a:cubicBezTo>
                  <a:cubicBezTo>
                    <a:pt x="13618" y="1642"/>
                    <a:pt x="12949" y="882"/>
                    <a:pt x="12554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72" name="Google Shape;3172;p22"/>
            <p:cNvSpPr/>
            <p:nvPr/>
          </p:nvSpPr>
          <p:spPr>
            <a:xfrm>
              <a:off x="6452525" y="2799725"/>
              <a:ext cx="182200" cy="41075"/>
            </a:xfrm>
            <a:custGeom>
              <a:rect b="b" l="l" r="r" t="t"/>
              <a:pathLst>
                <a:path extrusionOk="0" h="1643" w="7288">
                  <a:moveTo>
                    <a:pt x="61" y="0"/>
                  </a:moveTo>
                  <a:cubicBezTo>
                    <a:pt x="30" y="31"/>
                    <a:pt x="0" y="122"/>
                    <a:pt x="30" y="152"/>
                  </a:cubicBezTo>
                  <a:cubicBezTo>
                    <a:pt x="243" y="304"/>
                    <a:pt x="395" y="578"/>
                    <a:pt x="608" y="760"/>
                  </a:cubicBezTo>
                  <a:cubicBezTo>
                    <a:pt x="760" y="943"/>
                    <a:pt x="1003" y="1155"/>
                    <a:pt x="1246" y="1307"/>
                  </a:cubicBezTo>
                  <a:cubicBezTo>
                    <a:pt x="1612" y="1480"/>
                    <a:pt x="2055" y="1560"/>
                    <a:pt x="2476" y="1560"/>
                  </a:cubicBezTo>
                  <a:cubicBezTo>
                    <a:pt x="2650" y="1560"/>
                    <a:pt x="2819" y="1547"/>
                    <a:pt x="2979" y="1520"/>
                  </a:cubicBezTo>
                  <a:cubicBezTo>
                    <a:pt x="3648" y="1459"/>
                    <a:pt x="4195" y="1095"/>
                    <a:pt x="4863" y="1095"/>
                  </a:cubicBezTo>
                  <a:cubicBezTo>
                    <a:pt x="5532" y="1155"/>
                    <a:pt x="6110" y="1551"/>
                    <a:pt x="6748" y="1642"/>
                  </a:cubicBezTo>
                  <a:cubicBezTo>
                    <a:pt x="6758" y="1643"/>
                    <a:pt x="6767" y="1643"/>
                    <a:pt x="6777" y="1643"/>
                  </a:cubicBezTo>
                  <a:cubicBezTo>
                    <a:pt x="7179" y="1643"/>
                    <a:pt x="7288" y="1030"/>
                    <a:pt x="6991" y="852"/>
                  </a:cubicBezTo>
                  <a:cubicBezTo>
                    <a:pt x="6718" y="700"/>
                    <a:pt x="6383" y="608"/>
                    <a:pt x="6110" y="487"/>
                  </a:cubicBezTo>
                  <a:cubicBezTo>
                    <a:pt x="5806" y="396"/>
                    <a:pt x="5471" y="304"/>
                    <a:pt x="5167" y="274"/>
                  </a:cubicBezTo>
                  <a:cubicBezTo>
                    <a:pt x="5061" y="260"/>
                    <a:pt x="4957" y="254"/>
                    <a:pt x="4854" y="254"/>
                  </a:cubicBezTo>
                  <a:cubicBezTo>
                    <a:pt x="4283" y="254"/>
                    <a:pt x="3763" y="444"/>
                    <a:pt x="3222" y="548"/>
                  </a:cubicBezTo>
                  <a:cubicBezTo>
                    <a:pt x="3064" y="565"/>
                    <a:pt x="2896" y="583"/>
                    <a:pt x="2724" y="583"/>
                  </a:cubicBezTo>
                  <a:cubicBezTo>
                    <a:pt x="2597" y="583"/>
                    <a:pt x="2469" y="573"/>
                    <a:pt x="2341" y="548"/>
                  </a:cubicBezTo>
                  <a:cubicBezTo>
                    <a:pt x="2067" y="456"/>
                    <a:pt x="1885" y="335"/>
                    <a:pt x="1611" y="244"/>
                  </a:cubicBezTo>
                  <a:cubicBezTo>
                    <a:pt x="1094" y="31"/>
                    <a:pt x="608" y="61"/>
                    <a:pt x="61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73" name="Google Shape;3173;p22"/>
            <p:cNvSpPr/>
            <p:nvPr/>
          </p:nvSpPr>
          <p:spPr>
            <a:xfrm>
              <a:off x="6764075" y="2442775"/>
              <a:ext cx="81325" cy="215125"/>
            </a:xfrm>
            <a:custGeom>
              <a:rect b="b" l="l" r="r" t="t"/>
              <a:pathLst>
                <a:path extrusionOk="0" h="8605" w="3253">
                  <a:moveTo>
                    <a:pt x="12" y="0"/>
                  </a:moveTo>
                  <a:cubicBezTo>
                    <a:pt x="8" y="0"/>
                    <a:pt x="0" y="8"/>
                    <a:pt x="0" y="23"/>
                  </a:cubicBezTo>
                  <a:cubicBezTo>
                    <a:pt x="16" y="8"/>
                    <a:pt x="16" y="0"/>
                    <a:pt x="12" y="0"/>
                  </a:cubicBezTo>
                  <a:close/>
                  <a:moveTo>
                    <a:pt x="0" y="23"/>
                  </a:moveTo>
                  <a:lnTo>
                    <a:pt x="0" y="23"/>
                  </a:lnTo>
                  <a:cubicBezTo>
                    <a:pt x="1277" y="2759"/>
                    <a:pt x="2310" y="5585"/>
                    <a:pt x="2979" y="8503"/>
                  </a:cubicBezTo>
                  <a:cubicBezTo>
                    <a:pt x="3003" y="8575"/>
                    <a:pt x="3050" y="8604"/>
                    <a:pt x="3099" y="8604"/>
                  </a:cubicBezTo>
                  <a:cubicBezTo>
                    <a:pt x="3174" y="8604"/>
                    <a:pt x="3253" y="8535"/>
                    <a:pt x="3253" y="8442"/>
                  </a:cubicBezTo>
                  <a:cubicBezTo>
                    <a:pt x="2827" y="5433"/>
                    <a:pt x="1399" y="2667"/>
                    <a:pt x="0" y="23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74" name="Google Shape;3174;p22"/>
            <p:cNvSpPr/>
            <p:nvPr/>
          </p:nvSpPr>
          <p:spPr>
            <a:xfrm>
              <a:off x="6802825" y="2482850"/>
              <a:ext cx="50175" cy="167875"/>
            </a:xfrm>
            <a:custGeom>
              <a:rect b="b" l="l" r="r" t="t"/>
              <a:pathLst>
                <a:path extrusionOk="0" h="6715" w="2007">
                  <a:moveTo>
                    <a:pt x="0" y="0"/>
                  </a:moveTo>
                  <a:lnTo>
                    <a:pt x="0" y="0"/>
                  </a:lnTo>
                  <a:cubicBezTo>
                    <a:pt x="943" y="2067"/>
                    <a:pt x="1368" y="4347"/>
                    <a:pt x="1794" y="6627"/>
                  </a:cubicBezTo>
                  <a:cubicBezTo>
                    <a:pt x="1808" y="6684"/>
                    <a:pt x="1856" y="6714"/>
                    <a:pt x="1903" y="6714"/>
                  </a:cubicBezTo>
                  <a:cubicBezTo>
                    <a:pt x="1956" y="6714"/>
                    <a:pt x="2007" y="6677"/>
                    <a:pt x="2007" y="6596"/>
                  </a:cubicBezTo>
                  <a:cubicBezTo>
                    <a:pt x="1733" y="4286"/>
                    <a:pt x="1064" y="2067"/>
                    <a:pt x="0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75" name="Google Shape;3175;p22"/>
            <p:cNvSpPr/>
            <p:nvPr/>
          </p:nvSpPr>
          <p:spPr>
            <a:xfrm>
              <a:off x="6741275" y="2514425"/>
              <a:ext cx="62100" cy="33125"/>
            </a:xfrm>
            <a:custGeom>
              <a:rect b="b" l="l" r="r" t="t"/>
              <a:pathLst>
                <a:path extrusionOk="0" h="1325" w="2484">
                  <a:moveTo>
                    <a:pt x="1915" y="622"/>
                  </a:moveTo>
                  <a:lnTo>
                    <a:pt x="1915" y="622"/>
                  </a:lnTo>
                  <a:cubicBezTo>
                    <a:pt x="1947" y="638"/>
                    <a:pt x="1963" y="654"/>
                    <a:pt x="1974" y="675"/>
                  </a:cubicBezTo>
                  <a:lnTo>
                    <a:pt x="1974" y="675"/>
                  </a:lnTo>
                  <a:cubicBezTo>
                    <a:pt x="1954" y="658"/>
                    <a:pt x="1934" y="641"/>
                    <a:pt x="1915" y="622"/>
                  </a:cubicBezTo>
                  <a:close/>
                  <a:moveTo>
                    <a:pt x="1307" y="1057"/>
                  </a:moveTo>
                  <a:lnTo>
                    <a:pt x="1307" y="1057"/>
                  </a:lnTo>
                  <a:cubicBezTo>
                    <a:pt x="1317" y="1060"/>
                    <a:pt x="1321" y="1061"/>
                    <a:pt x="1322" y="1061"/>
                  </a:cubicBezTo>
                  <a:cubicBezTo>
                    <a:pt x="1323" y="1061"/>
                    <a:pt x="1317" y="1059"/>
                    <a:pt x="1307" y="1057"/>
                  </a:cubicBezTo>
                  <a:close/>
                  <a:moveTo>
                    <a:pt x="221" y="1"/>
                  </a:moveTo>
                  <a:cubicBezTo>
                    <a:pt x="196" y="1"/>
                    <a:pt x="173" y="4"/>
                    <a:pt x="152" y="14"/>
                  </a:cubicBezTo>
                  <a:cubicBezTo>
                    <a:pt x="31" y="14"/>
                    <a:pt x="0" y="105"/>
                    <a:pt x="31" y="136"/>
                  </a:cubicBezTo>
                  <a:cubicBezTo>
                    <a:pt x="61" y="196"/>
                    <a:pt x="152" y="257"/>
                    <a:pt x="183" y="288"/>
                  </a:cubicBezTo>
                  <a:cubicBezTo>
                    <a:pt x="213" y="348"/>
                    <a:pt x="244" y="409"/>
                    <a:pt x="335" y="470"/>
                  </a:cubicBezTo>
                  <a:cubicBezTo>
                    <a:pt x="456" y="592"/>
                    <a:pt x="608" y="713"/>
                    <a:pt x="760" y="774"/>
                  </a:cubicBezTo>
                  <a:cubicBezTo>
                    <a:pt x="912" y="896"/>
                    <a:pt x="1064" y="956"/>
                    <a:pt x="1216" y="1048"/>
                  </a:cubicBezTo>
                  <a:cubicBezTo>
                    <a:pt x="1255" y="1048"/>
                    <a:pt x="1289" y="1053"/>
                    <a:pt x="1307" y="1057"/>
                  </a:cubicBezTo>
                  <a:lnTo>
                    <a:pt x="1307" y="1057"/>
                  </a:lnTo>
                  <a:cubicBezTo>
                    <a:pt x="1300" y="1055"/>
                    <a:pt x="1290" y="1052"/>
                    <a:pt x="1277" y="1048"/>
                  </a:cubicBezTo>
                  <a:lnTo>
                    <a:pt x="1307" y="1048"/>
                  </a:lnTo>
                  <a:cubicBezTo>
                    <a:pt x="1368" y="1048"/>
                    <a:pt x="1399" y="1078"/>
                    <a:pt x="1429" y="1078"/>
                  </a:cubicBezTo>
                  <a:cubicBezTo>
                    <a:pt x="1513" y="1099"/>
                    <a:pt x="1597" y="1134"/>
                    <a:pt x="1671" y="1134"/>
                  </a:cubicBezTo>
                  <a:cubicBezTo>
                    <a:pt x="1678" y="1134"/>
                    <a:pt x="1685" y="1134"/>
                    <a:pt x="1691" y="1133"/>
                  </a:cubicBezTo>
                  <a:lnTo>
                    <a:pt x="1691" y="1133"/>
                  </a:lnTo>
                  <a:cubicBezTo>
                    <a:pt x="1865" y="1192"/>
                    <a:pt x="2004" y="1268"/>
                    <a:pt x="2189" y="1321"/>
                  </a:cubicBezTo>
                  <a:cubicBezTo>
                    <a:pt x="2203" y="1323"/>
                    <a:pt x="2216" y="1324"/>
                    <a:pt x="2229" y="1324"/>
                  </a:cubicBezTo>
                  <a:cubicBezTo>
                    <a:pt x="2388" y="1324"/>
                    <a:pt x="2484" y="1158"/>
                    <a:pt x="2371" y="1017"/>
                  </a:cubicBezTo>
                  <a:cubicBezTo>
                    <a:pt x="2294" y="863"/>
                    <a:pt x="2131" y="796"/>
                    <a:pt x="1991" y="688"/>
                  </a:cubicBezTo>
                  <a:lnTo>
                    <a:pt x="1991" y="688"/>
                  </a:lnTo>
                  <a:cubicBezTo>
                    <a:pt x="1951" y="582"/>
                    <a:pt x="1868" y="549"/>
                    <a:pt x="1763" y="470"/>
                  </a:cubicBezTo>
                  <a:cubicBezTo>
                    <a:pt x="1733" y="440"/>
                    <a:pt x="1703" y="409"/>
                    <a:pt x="1672" y="409"/>
                  </a:cubicBezTo>
                  <a:cubicBezTo>
                    <a:pt x="1672" y="409"/>
                    <a:pt x="1611" y="409"/>
                    <a:pt x="1611" y="348"/>
                  </a:cubicBezTo>
                  <a:lnTo>
                    <a:pt x="1611" y="348"/>
                  </a:lnTo>
                  <a:cubicBezTo>
                    <a:pt x="1611" y="348"/>
                    <a:pt x="1611" y="348"/>
                    <a:pt x="1611" y="348"/>
                  </a:cubicBezTo>
                  <a:cubicBezTo>
                    <a:pt x="1551" y="288"/>
                    <a:pt x="1429" y="257"/>
                    <a:pt x="1307" y="196"/>
                  </a:cubicBezTo>
                  <a:cubicBezTo>
                    <a:pt x="1247" y="166"/>
                    <a:pt x="1155" y="166"/>
                    <a:pt x="1095" y="136"/>
                  </a:cubicBezTo>
                  <a:cubicBezTo>
                    <a:pt x="943" y="105"/>
                    <a:pt x="760" y="14"/>
                    <a:pt x="608" y="14"/>
                  </a:cubicBezTo>
                  <a:lnTo>
                    <a:pt x="365" y="14"/>
                  </a:lnTo>
                  <a:cubicBezTo>
                    <a:pt x="325" y="14"/>
                    <a:pt x="271" y="1"/>
                    <a:pt x="221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76" name="Google Shape;3176;p22"/>
            <p:cNvSpPr/>
            <p:nvPr/>
          </p:nvSpPr>
          <p:spPr>
            <a:xfrm>
              <a:off x="6760275" y="2561125"/>
              <a:ext cx="45625" cy="14025"/>
            </a:xfrm>
            <a:custGeom>
              <a:rect b="b" l="l" r="r" t="t"/>
              <a:pathLst>
                <a:path extrusionOk="0" h="561" w="1825">
                  <a:moveTo>
                    <a:pt x="1064" y="0"/>
                  </a:moveTo>
                  <a:cubicBezTo>
                    <a:pt x="973" y="0"/>
                    <a:pt x="912" y="61"/>
                    <a:pt x="821" y="61"/>
                  </a:cubicBezTo>
                  <a:cubicBezTo>
                    <a:pt x="669" y="91"/>
                    <a:pt x="517" y="91"/>
                    <a:pt x="395" y="152"/>
                  </a:cubicBezTo>
                  <a:cubicBezTo>
                    <a:pt x="304" y="243"/>
                    <a:pt x="183" y="274"/>
                    <a:pt x="61" y="365"/>
                  </a:cubicBezTo>
                  <a:cubicBezTo>
                    <a:pt x="0" y="395"/>
                    <a:pt x="31" y="456"/>
                    <a:pt x="92" y="517"/>
                  </a:cubicBezTo>
                  <a:cubicBezTo>
                    <a:pt x="213" y="547"/>
                    <a:pt x="335" y="547"/>
                    <a:pt x="456" y="547"/>
                  </a:cubicBezTo>
                  <a:cubicBezTo>
                    <a:pt x="507" y="557"/>
                    <a:pt x="551" y="561"/>
                    <a:pt x="591" y="561"/>
                  </a:cubicBezTo>
                  <a:cubicBezTo>
                    <a:pt x="672" y="561"/>
                    <a:pt x="740" y="547"/>
                    <a:pt x="821" y="547"/>
                  </a:cubicBezTo>
                  <a:lnTo>
                    <a:pt x="1429" y="547"/>
                  </a:lnTo>
                  <a:cubicBezTo>
                    <a:pt x="1520" y="517"/>
                    <a:pt x="1429" y="517"/>
                    <a:pt x="1520" y="517"/>
                  </a:cubicBezTo>
                  <a:lnTo>
                    <a:pt x="1611" y="517"/>
                  </a:lnTo>
                  <a:cubicBezTo>
                    <a:pt x="1763" y="517"/>
                    <a:pt x="1824" y="304"/>
                    <a:pt x="1702" y="243"/>
                  </a:cubicBezTo>
                  <a:cubicBezTo>
                    <a:pt x="1672" y="213"/>
                    <a:pt x="1581" y="152"/>
                    <a:pt x="1551" y="122"/>
                  </a:cubicBezTo>
                  <a:cubicBezTo>
                    <a:pt x="1459" y="91"/>
                    <a:pt x="1399" y="61"/>
                    <a:pt x="1307" y="61"/>
                  </a:cubicBezTo>
                  <a:cubicBezTo>
                    <a:pt x="1247" y="61"/>
                    <a:pt x="1155" y="0"/>
                    <a:pt x="1064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77" name="Google Shape;3177;p22"/>
            <p:cNvSpPr/>
            <p:nvPr/>
          </p:nvSpPr>
          <p:spPr>
            <a:xfrm>
              <a:off x="6788375" y="2430500"/>
              <a:ext cx="32700" cy="52350"/>
            </a:xfrm>
            <a:custGeom>
              <a:rect b="b" l="l" r="r" t="t"/>
              <a:pathLst>
                <a:path extrusionOk="0" h="2094" w="1308">
                  <a:moveTo>
                    <a:pt x="943" y="1091"/>
                  </a:moveTo>
                  <a:cubicBezTo>
                    <a:pt x="938" y="1097"/>
                    <a:pt x="934" y="1104"/>
                    <a:pt x="930" y="1112"/>
                  </a:cubicBezTo>
                  <a:lnTo>
                    <a:pt x="930" y="1112"/>
                  </a:lnTo>
                  <a:cubicBezTo>
                    <a:pt x="929" y="1109"/>
                    <a:pt x="932" y="1102"/>
                    <a:pt x="943" y="1091"/>
                  </a:cubicBezTo>
                  <a:close/>
                  <a:moveTo>
                    <a:pt x="1209" y="1"/>
                  </a:moveTo>
                  <a:cubicBezTo>
                    <a:pt x="1176" y="1"/>
                    <a:pt x="1136" y="7"/>
                    <a:pt x="1095" y="28"/>
                  </a:cubicBezTo>
                  <a:cubicBezTo>
                    <a:pt x="1034" y="58"/>
                    <a:pt x="1004" y="119"/>
                    <a:pt x="913" y="149"/>
                  </a:cubicBezTo>
                  <a:cubicBezTo>
                    <a:pt x="852" y="210"/>
                    <a:pt x="761" y="301"/>
                    <a:pt x="700" y="332"/>
                  </a:cubicBezTo>
                  <a:lnTo>
                    <a:pt x="639" y="362"/>
                  </a:lnTo>
                  <a:cubicBezTo>
                    <a:pt x="609" y="423"/>
                    <a:pt x="548" y="453"/>
                    <a:pt x="487" y="484"/>
                  </a:cubicBezTo>
                  <a:cubicBezTo>
                    <a:pt x="427" y="575"/>
                    <a:pt x="335" y="666"/>
                    <a:pt x="305" y="757"/>
                  </a:cubicBezTo>
                  <a:cubicBezTo>
                    <a:pt x="183" y="909"/>
                    <a:pt x="123" y="1091"/>
                    <a:pt x="92" y="1274"/>
                  </a:cubicBezTo>
                  <a:cubicBezTo>
                    <a:pt x="31" y="1517"/>
                    <a:pt x="1" y="1791"/>
                    <a:pt x="153" y="1973"/>
                  </a:cubicBezTo>
                  <a:cubicBezTo>
                    <a:pt x="206" y="2043"/>
                    <a:pt x="289" y="2093"/>
                    <a:pt x="374" y="2093"/>
                  </a:cubicBezTo>
                  <a:cubicBezTo>
                    <a:pt x="435" y="2093"/>
                    <a:pt x="497" y="2067"/>
                    <a:pt x="548" y="2003"/>
                  </a:cubicBezTo>
                  <a:lnTo>
                    <a:pt x="623" y="1904"/>
                  </a:lnTo>
                  <a:lnTo>
                    <a:pt x="623" y="1904"/>
                  </a:lnTo>
                  <a:cubicBezTo>
                    <a:pt x="623" y="1906"/>
                    <a:pt x="625" y="1907"/>
                    <a:pt x="627" y="1907"/>
                  </a:cubicBezTo>
                  <a:cubicBezTo>
                    <a:pt x="639" y="1907"/>
                    <a:pt x="666" y="1877"/>
                    <a:pt x="654" y="1877"/>
                  </a:cubicBezTo>
                  <a:cubicBezTo>
                    <a:pt x="651" y="1877"/>
                    <a:pt x="646" y="1878"/>
                    <a:pt x="639" y="1882"/>
                  </a:cubicBezTo>
                  <a:lnTo>
                    <a:pt x="623" y="1904"/>
                  </a:lnTo>
                  <a:lnTo>
                    <a:pt x="623" y="1904"/>
                  </a:lnTo>
                  <a:cubicBezTo>
                    <a:pt x="620" y="1899"/>
                    <a:pt x="623" y="1883"/>
                    <a:pt x="639" y="1851"/>
                  </a:cubicBezTo>
                  <a:cubicBezTo>
                    <a:pt x="700" y="1821"/>
                    <a:pt x="700" y="1821"/>
                    <a:pt x="700" y="1791"/>
                  </a:cubicBezTo>
                  <a:lnTo>
                    <a:pt x="791" y="1547"/>
                  </a:lnTo>
                  <a:cubicBezTo>
                    <a:pt x="852" y="1487"/>
                    <a:pt x="852" y="1426"/>
                    <a:pt x="882" y="1365"/>
                  </a:cubicBezTo>
                  <a:cubicBezTo>
                    <a:pt x="882" y="1365"/>
                    <a:pt x="900" y="1314"/>
                    <a:pt x="895" y="1314"/>
                  </a:cubicBezTo>
                  <a:lnTo>
                    <a:pt x="895" y="1314"/>
                  </a:lnTo>
                  <a:cubicBezTo>
                    <a:pt x="894" y="1314"/>
                    <a:pt x="890" y="1319"/>
                    <a:pt x="882" y="1335"/>
                  </a:cubicBezTo>
                  <a:cubicBezTo>
                    <a:pt x="874" y="1343"/>
                    <a:pt x="871" y="1347"/>
                    <a:pt x="869" y="1347"/>
                  </a:cubicBezTo>
                  <a:cubicBezTo>
                    <a:pt x="866" y="1347"/>
                    <a:pt x="882" y="1318"/>
                    <a:pt x="882" y="1274"/>
                  </a:cubicBezTo>
                  <a:cubicBezTo>
                    <a:pt x="908" y="1224"/>
                    <a:pt x="912" y="1153"/>
                    <a:pt x="930" y="1112"/>
                  </a:cubicBezTo>
                  <a:lnTo>
                    <a:pt x="930" y="1112"/>
                  </a:lnTo>
                  <a:cubicBezTo>
                    <a:pt x="930" y="1114"/>
                    <a:pt x="931" y="1114"/>
                    <a:pt x="932" y="1114"/>
                  </a:cubicBezTo>
                  <a:cubicBezTo>
                    <a:pt x="936" y="1114"/>
                    <a:pt x="943" y="1107"/>
                    <a:pt x="943" y="1091"/>
                  </a:cubicBezTo>
                  <a:lnTo>
                    <a:pt x="943" y="1091"/>
                  </a:lnTo>
                  <a:cubicBezTo>
                    <a:pt x="943" y="1091"/>
                    <a:pt x="943" y="1091"/>
                    <a:pt x="943" y="1091"/>
                  </a:cubicBezTo>
                  <a:cubicBezTo>
                    <a:pt x="943" y="1061"/>
                    <a:pt x="1004" y="1061"/>
                    <a:pt x="1004" y="1031"/>
                  </a:cubicBezTo>
                  <a:cubicBezTo>
                    <a:pt x="1034" y="909"/>
                    <a:pt x="1065" y="818"/>
                    <a:pt x="1095" y="727"/>
                  </a:cubicBezTo>
                  <a:cubicBezTo>
                    <a:pt x="1156" y="635"/>
                    <a:pt x="1156" y="605"/>
                    <a:pt x="1156" y="514"/>
                  </a:cubicBezTo>
                  <a:cubicBezTo>
                    <a:pt x="1156" y="508"/>
                    <a:pt x="1156" y="498"/>
                    <a:pt x="1156" y="484"/>
                  </a:cubicBezTo>
                  <a:cubicBezTo>
                    <a:pt x="1186" y="423"/>
                    <a:pt x="1217" y="332"/>
                    <a:pt x="1217" y="271"/>
                  </a:cubicBezTo>
                  <a:cubicBezTo>
                    <a:pt x="1217" y="180"/>
                    <a:pt x="1247" y="119"/>
                    <a:pt x="1247" y="28"/>
                  </a:cubicBezTo>
                  <a:cubicBezTo>
                    <a:pt x="1308" y="28"/>
                    <a:pt x="1274" y="1"/>
                    <a:pt x="1209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78" name="Google Shape;3178;p22"/>
            <p:cNvSpPr/>
            <p:nvPr/>
          </p:nvSpPr>
          <p:spPr>
            <a:xfrm>
              <a:off x="6806625" y="2459100"/>
              <a:ext cx="34225" cy="49650"/>
            </a:xfrm>
            <a:custGeom>
              <a:rect b="b" l="l" r="r" t="t"/>
              <a:pathLst>
                <a:path extrusionOk="0" h="1986" w="1369">
                  <a:moveTo>
                    <a:pt x="1177" y="0"/>
                  </a:moveTo>
                  <a:cubicBezTo>
                    <a:pt x="1150" y="0"/>
                    <a:pt x="1122" y="11"/>
                    <a:pt x="1095" y="39"/>
                  </a:cubicBezTo>
                  <a:cubicBezTo>
                    <a:pt x="973" y="99"/>
                    <a:pt x="882" y="251"/>
                    <a:pt x="760" y="373"/>
                  </a:cubicBezTo>
                  <a:cubicBezTo>
                    <a:pt x="639" y="525"/>
                    <a:pt x="487" y="647"/>
                    <a:pt x="365" y="799"/>
                  </a:cubicBezTo>
                  <a:cubicBezTo>
                    <a:pt x="183" y="1102"/>
                    <a:pt x="0" y="1467"/>
                    <a:pt x="61" y="1862"/>
                  </a:cubicBezTo>
                  <a:cubicBezTo>
                    <a:pt x="96" y="1948"/>
                    <a:pt x="168" y="1985"/>
                    <a:pt x="236" y="1985"/>
                  </a:cubicBezTo>
                  <a:cubicBezTo>
                    <a:pt x="289" y="1985"/>
                    <a:pt x="339" y="1963"/>
                    <a:pt x="365" y="1923"/>
                  </a:cubicBezTo>
                  <a:lnTo>
                    <a:pt x="487" y="1802"/>
                  </a:lnTo>
                  <a:cubicBezTo>
                    <a:pt x="517" y="1771"/>
                    <a:pt x="517" y="1771"/>
                    <a:pt x="517" y="1741"/>
                  </a:cubicBezTo>
                  <a:cubicBezTo>
                    <a:pt x="608" y="1650"/>
                    <a:pt x="639" y="1589"/>
                    <a:pt x="730" y="1498"/>
                  </a:cubicBezTo>
                  <a:lnTo>
                    <a:pt x="760" y="1467"/>
                  </a:lnTo>
                  <a:cubicBezTo>
                    <a:pt x="791" y="1437"/>
                    <a:pt x="821" y="1346"/>
                    <a:pt x="882" y="1315"/>
                  </a:cubicBezTo>
                  <a:cubicBezTo>
                    <a:pt x="912" y="1254"/>
                    <a:pt x="973" y="1163"/>
                    <a:pt x="1034" y="1102"/>
                  </a:cubicBezTo>
                  <a:cubicBezTo>
                    <a:pt x="1095" y="950"/>
                    <a:pt x="1156" y="738"/>
                    <a:pt x="1247" y="586"/>
                  </a:cubicBezTo>
                  <a:cubicBezTo>
                    <a:pt x="1277" y="525"/>
                    <a:pt x="1277" y="434"/>
                    <a:pt x="1338" y="373"/>
                  </a:cubicBezTo>
                  <a:cubicBezTo>
                    <a:pt x="1368" y="251"/>
                    <a:pt x="1368" y="191"/>
                    <a:pt x="1338" y="99"/>
                  </a:cubicBezTo>
                  <a:cubicBezTo>
                    <a:pt x="1296" y="57"/>
                    <a:pt x="1239" y="0"/>
                    <a:pt x="1177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79" name="Google Shape;3179;p22"/>
            <p:cNvSpPr/>
            <p:nvPr/>
          </p:nvSpPr>
          <p:spPr>
            <a:xfrm>
              <a:off x="6753425" y="2488925"/>
              <a:ext cx="35750" cy="21625"/>
            </a:xfrm>
            <a:custGeom>
              <a:rect b="b" l="l" r="r" t="t"/>
              <a:pathLst>
                <a:path extrusionOk="0" h="865" w="1430">
                  <a:moveTo>
                    <a:pt x="62" y="1"/>
                  </a:moveTo>
                  <a:cubicBezTo>
                    <a:pt x="31" y="61"/>
                    <a:pt x="1" y="92"/>
                    <a:pt x="31" y="122"/>
                  </a:cubicBezTo>
                  <a:cubicBezTo>
                    <a:pt x="214" y="244"/>
                    <a:pt x="366" y="365"/>
                    <a:pt x="517" y="517"/>
                  </a:cubicBezTo>
                  <a:lnTo>
                    <a:pt x="639" y="609"/>
                  </a:lnTo>
                  <a:cubicBezTo>
                    <a:pt x="669" y="669"/>
                    <a:pt x="761" y="700"/>
                    <a:pt x="791" y="730"/>
                  </a:cubicBezTo>
                  <a:cubicBezTo>
                    <a:pt x="821" y="761"/>
                    <a:pt x="913" y="821"/>
                    <a:pt x="943" y="821"/>
                  </a:cubicBezTo>
                  <a:cubicBezTo>
                    <a:pt x="973" y="852"/>
                    <a:pt x="1004" y="852"/>
                    <a:pt x="1065" y="852"/>
                  </a:cubicBezTo>
                  <a:cubicBezTo>
                    <a:pt x="1082" y="861"/>
                    <a:pt x="1103" y="864"/>
                    <a:pt x="1124" y="864"/>
                  </a:cubicBezTo>
                  <a:cubicBezTo>
                    <a:pt x="1176" y="864"/>
                    <a:pt x="1234" y="843"/>
                    <a:pt x="1277" y="821"/>
                  </a:cubicBezTo>
                  <a:cubicBezTo>
                    <a:pt x="1399" y="730"/>
                    <a:pt x="1429" y="669"/>
                    <a:pt x="1399" y="548"/>
                  </a:cubicBezTo>
                  <a:cubicBezTo>
                    <a:pt x="1369" y="365"/>
                    <a:pt x="1125" y="305"/>
                    <a:pt x="973" y="244"/>
                  </a:cubicBezTo>
                  <a:cubicBezTo>
                    <a:pt x="943" y="213"/>
                    <a:pt x="852" y="213"/>
                    <a:pt x="821" y="213"/>
                  </a:cubicBezTo>
                  <a:cubicBezTo>
                    <a:pt x="791" y="213"/>
                    <a:pt x="700" y="153"/>
                    <a:pt x="669" y="153"/>
                  </a:cubicBezTo>
                  <a:cubicBezTo>
                    <a:pt x="487" y="92"/>
                    <a:pt x="244" y="61"/>
                    <a:pt x="62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80" name="Google Shape;3180;p22"/>
            <p:cNvSpPr/>
            <p:nvPr/>
          </p:nvSpPr>
          <p:spPr>
            <a:xfrm>
              <a:off x="6429275" y="2757025"/>
              <a:ext cx="58225" cy="37300"/>
            </a:xfrm>
            <a:custGeom>
              <a:rect b="b" l="l" r="r" t="t"/>
              <a:pathLst>
                <a:path extrusionOk="0" h="1492" w="2329">
                  <a:moveTo>
                    <a:pt x="94" y="0"/>
                  </a:moveTo>
                  <a:cubicBezTo>
                    <a:pt x="58" y="0"/>
                    <a:pt x="0" y="79"/>
                    <a:pt x="79" y="158"/>
                  </a:cubicBezTo>
                  <a:cubicBezTo>
                    <a:pt x="170" y="219"/>
                    <a:pt x="201" y="310"/>
                    <a:pt x="261" y="371"/>
                  </a:cubicBezTo>
                  <a:cubicBezTo>
                    <a:pt x="353" y="462"/>
                    <a:pt x="413" y="523"/>
                    <a:pt x="474" y="614"/>
                  </a:cubicBezTo>
                  <a:cubicBezTo>
                    <a:pt x="505" y="645"/>
                    <a:pt x="505" y="736"/>
                    <a:pt x="535" y="766"/>
                  </a:cubicBezTo>
                  <a:cubicBezTo>
                    <a:pt x="565" y="797"/>
                    <a:pt x="626" y="888"/>
                    <a:pt x="657" y="918"/>
                  </a:cubicBezTo>
                  <a:cubicBezTo>
                    <a:pt x="717" y="1040"/>
                    <a:pt x="839" y="1101"/>
                    <a:pt x="960" y="1192"/>
                  </a:cubicBezTo>
                  <a:cubicBezTo>
                    <a:pt x="1143" y="1344"/>
                    <a:pt x="1386" y="1374"/>
                    <a:pt x="1599" y="1435"/>
                  </a:cubicBezTo>
                  <a:cubicBezTo>
                    <a:pt x="1725" y="1456"/>
                    <a:pt x="1879" y="1491"/>
                    <a:pt x="2023" y="1491"/>
                  </a:cubicBezTo>
                  <a:cubicBezTo>
                    <a:pt x="2088" y="1491"/>
                    <a:pt x="2150" y="1484"/>
                    <a:pt x="2207" y="1465"/>
                  </a:cubicBezTo>
                  <a:cubicBezTo>
                    <a:pt x="2298" y="1435"/>
                    <a:pt x="2328" y="1374"/>
                    <a:pt x="2237" y="1313"/>
                  </a:cubicBezTo>
                  <a:cubicBezTo>
                    <a:pt x="2146" y="1222"/>
                    <a:pt x="1994" y="1101"/>
                    <a:pt x="1842" y="949"/>
                  </a:cubicBezTo>
                  <a:cubicBezTo>
                    <a:pt x="1842" y="918"/>
                    <a:pt x="1781" y="918"/>
                    <a:pt x="1751" y="857"/>
                  </a:cubicBezTo>
                  <a:cubicBezTo>
                    <a:pt x="1720" y="827"/>
                    <a:pt x="1690" y="766"/>
                    <a:pt x="1599" y="705"/>
                  </a:cubicBezTo>
                  <a:cubicBezTo>
                    <a:pt x="1538" y="645"/>
                    <a:pt x="1386" y="523"/>
                    <a:pt x="1295" y="493"/>
                  </a:cubicBezTo>
                  <a:cubicBezTo>
                    <a:pt x="1234" y="462"/>
                    <a:pt x="1112" y="371"/>
                    <a:pt x="991" y="341"/>
                  </a:cubicBezTo>
                  <a:cubicBezTo>
                    <a:pt x="930" y="310"/>
                    <a:pt x="869" y="249"/>
                    <a:pt x="808" y="249"/>
                  </a:cubicBezTo>
                  <a:cubicBezTo>
                    <a:pt x="778" y="249"/>
                    <a:pt x="717" y="249"/>
                    <a:pt x="687" y="219"/>
                  </a:cubicBezTo>
                  <a:lnTo>
                    <a:pt x="535" y="158"/>
                  </a:lnTo>
                  <a:cubicBezTo>
                    <a:pt x="505" y="128"/>
                    <a:pt x="413" y="128"/>
                    <a:pt x="383" y="67"/>
                  </a:cubicBezTo>
                  <a:cubicBezTo>
                    <a:pt x="322" y="37"/>
                    <a:pt x="201" y="6"/>
                    <a:pt x="109" y="6"/>
                  </a:cubicBezTo>
                  <a:cubicBezTo>
                    <a:pt x="105" y="2"/>
                    <a:pt x="100" y="0"/>
                    <a:pt x="94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81" name="Google Shape;3181;p22"/>
            <p:cNvSpPr/>
            <p:nvPr/>
          </p:nvSpPr>
          <p:spPr>
            <a:xfrm>
              <a:off x="6460125" y="2725025"/>
              <a:ext cx="74475" cy="30400"/>
            </a:xfrm>
            <a:custGeom>
              <a:rect b="b" l="l" r="r" t="t"/>
              <a:pathLst>
                <a:path extrusionOk="0" h="1216" w="2979">
                  <a:moveTo>
                    <a:pt x="56" y="1"/>
                  </a:moveTo>
                  <a:cubicBezTo>
                    <a:pt x="28" y="1"/>
                    <a:pt x="0" y="50"/>
                    <a:pt x="0" y="70"/>
                  </a:cubicBezTo>
                  <a:cubicBezTo>
                    <a:pt x="30" y="131"/>
                    <a:pt x="30" y="192"/>
                    <a:pt x="61" y="253"/>
                  </a:cubicBezTo>
                  <a:cubicBezTo>
                    <a:pt x="91" y="283"/>
                    <a:pt x="91" y="374"/>
                    <a:pt x="152" y="435"/>
                  </a:cubicBezTo>
                  <a:cubicBezTo>
                    <a:pt x="213" y="557"/>
                    <a:pt x="304" y="678"/>
                    <a:pt x="395" y="800"/>
                  </a:cubicBezTo>
                  <a:cubicBezTo>
                    <a:pt x="669" y="1013"/>
                    <a:pt x="942" y="1165"/>
                    <a:pt x="1307" y="1195"/>
                  </a:cubicBezTo>
                  <a:cubicBezTo>
                    <a:pt x="1373" y="1210"/>
                    <a:pt x="1439" y="1216"/>
                    <a:pt x="1504" y="1216"/>
                  </a:cubicBezTo>
                  <a:cubicBezTo>
                    <a:pt x="1712" y="1216"/>
                    <a:pt x="1920" y="1157"/>
                    <a:pt x="2128" y="1134"/>
                  </a:cubicBezTo>
                  <a:cubicBezTo>
                    <a:pt x="2371" y="1104"/>
                    <a:pt x="2644" y="982"/>
                    <a:pt x="2888" y="861"/>
                  </a:cubicBezTo>
                  <a:cubicBezTo>
                    <a:pt x="2979" y="800"/>
                    <a:pt x="2948" y="648"/>
                    <a:pt x="2827" y="587"/>
                  </a:cubicBezTo>
                  <a:cubicBezTo>
                    <a:pt x="2614" y="557"/>
                    <a:pt x="2340" y="557"/>
                    <a:pt x="2128" y="526"/>
                  </a:cubicBezTo>
                  <a:cubicBezTo>
                    <a:pt x="1915" y="496"/>
                    <a:pt x="1702" y="405"/>
                    <a:pt x="1520" y="344"/>
                  </a:cubicBezTo>
                  <a:cubicBezTo>
                    <a:pt x="1277" y="253"/>
                    <a:pt x="1064" y="222"/>
                    <a:pt x="851" y="131"/>
                  </a:cubicBezTo>
                  <a:cubicBezTo>
                    <a:pt x="760" y="101"/>
                    <a:pt x="608" y="70"/>
                    <a:pt x="486" y="70"/>
                  </a:cubicBezTo>
                  <a:lnTo>
                    <a:pt x="304" y="70"/>
                  </a:lnTo>
                  <a:cubicBezTo>
                    <a:pt x="243" y="70"/>
                    <a:pt x="182" y="40"/>
                    <a:pt x="91" y="40"/>
                  </a:cubicBezTo>
                  <a:cubicBezTo>
                    <a:pt x="82" y="11"/>
                    <a:pt x="69" y="1"/>
                    <a:pt x="56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82" name="Google Shape;3182;p22"/>
            <p:cNvSpPr/>
            <p:nvPr/>
          </p:nvSpPr>
          <p:spPr>
            <a:xfrm>
              <a:off x="6499625" y="2710825"/>
              <a:ext cx="71800" cy="24575"/>
            </a:xfrm>
            <a:custGeom>
              <a:rect b="b" l="l" r="r" t="t"/>
              <a:pathLst>
                <a:path extrusionOk="0" h="983" w="2872">
                  <a:moveTo>
                    <a:pt x="92" y="0"/>
                  </a:moveTo>
                  <a:cubicBezTo>
                    <a:pt x="1" y="0"/>
                    <a:pt x="1" y="61"/>
                    <a:pt x="31" y="91"/>
                  </a:cubicBezTo>
                  <a:cubicBezTo>
                    <a:pt x="122" y="183"/>
                    <a:pt x="183" y="243"/>
                    <a:pt x="305" y="304"/>
                  </a:cubicBezTo>
                  <a:cubicBezTo>
                    <a:pt x="396" y="335"/>
                    <a:pt x="457" y="395"/>
                    <a:pt x="578" y="456"/>
                  </a:cubicBezTo>
                  <a:cubicBezTo>
                    <a:pt x="760" y="547"/>
                    <a:pt x="1004" y="638"/>
                    <a:pt x="1216" y="699"/>
                  </a:cubicBezTo>
                  <a:cubicBezTo>
                    <a:pt x="1460" y="790"/>
                    <a:pt x="1642" y="851"/>
                    <a:pt x="1855" y="912"/>
                  </a:cubicBezTo>
                  <a:lnTo>
                    <a:pt x="2219" y="912"/>
                  </a:lnTo>
                  <a:cubicBezTo>
                    <a:pt x="2311" y="912"/>
                    <a:pt x="2432" y="942"/>
                    <a:pt x="2554" y="973"/>
                  </a:cubicBezTo>
                  <a:cubicBezTo>
                    <a:pt x="2573" y="979"/>
                    <a:pt x="2593" y="982"/>
                    <a:pt x="2611" y="982"/>
                  </a:cubicBezTo>
                  <a:cubicBezTo>
                    <a:pt x="2765" y="982"/>
                    <a:pt x="2872" y="774"/>
                    <a:pt x="2736" y="638"/>
                  </a:cubicBezTo>
                  <a:cubicBezTo>
                    <a:pt x="2675" y="547"/>
                    <a:pt x="2554" y="486"/>
                    <a:pt x="2463" y="395"/>
                  </a:cubicBezTo>
                  <a:cubicBezTo>
                    <a:pt x="2371" y="335"/>
                    <a:pt x="2280" y="243"/>
                    <a:pt x="2159" y="183"/>
                  </a:cubicBezTo>
                  <a:cubicBezTo>
                    <a:pt x="1946" y="61"/>
                    <a:pt x="1672" y="31"/>
                    <a:pt x="1399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83" name="Google Shape;3183;p22"/>
            <p:cNvSpPr/>
            <p:nvPr/>
          </p:nvSpPr>
          <p:spPr>
            <a:xfrm>
              <a:off x="6566650" y="2707575"/>
              <a:ext cx="31025" cy="27875"/>
            </a:xfrm>
            <a:custGeom>
              <a:rect b="b" l="l" r="r" t="t"/>
              <a:pathLst>
                <a:path extrusionOk="0" h="1115" w="1241">
                  <a:moveTo>
                    <a:pt x="243" y="411"/>
                  </a:moveTo>
                  <a:cubicBezTo>
                    <a:pt x="248" y="418"/>
                    <a:pt x="252" y="427"/>
                    <a:pt x="257" y="436"/>
                  </a:cubicBezTo>
                  <a:lnTo>
                    <a:pt x="257" y="436"/>
                  </a:lnTo>
                  <a:cubicBezTo>
                    <a:pt x="252" y="429"/>
                    <a:pt x="247" y="422"/>
                    <a:pt x="243" y="411"/>
                  </a:cubicBezTo>
                  <a:close/>
                  <a:moveTo>
                    <a:pt x="511" y="835"/>
                  </a:moveTo>
                  <a:cubicBezTo>
                    <a:pt x="513" y="875"/>
                    <a:pt x="528" y="887"/>
                    <a:pt x="536" y="901"/>
                  </a:cubicBezTo>
                  <a:lnTo>
                    <a:pt x="536" y="901"/>
                  </a:lnTo>
                  <a:cubicBezTo>
                    <a:pt x="529" y="877"/>
                    <a:pt x="521" y="855"/>
                    <a:pt x="511" y="835"/>
                  </a:cubicBezTo>
                  <a:close/>
                  <a:moveTo>
                    <a:pt x="536" y="901"/>
                  </a:moveTo>
                  <a:cubicBezTo>
                    <a:pt x="538" y="907"/>
                    <a:pt x="540" y="914"/>
                    <a:pt x="542" y="920"/>
                  </a:cubicBezTo>
                  <a:cubicBezTo>
                    <a:pt x="542" y="912"/>
                    <a:pt x="539" y="906"/>
                    <a:pt x="536" y="901"/>
                  </a:cubicBezTo>
                  <a:close/>
                  <a:moveTo>
                    <a:pt x="50" y="0"/>
                  </a:moveTo>
                  <a:cubicBezTo>
                    <a:pt x="35" y="0"/>
                    <a:pt x="0" y="45"/>
                    <a:pt x="25" y="69"/>
                  </a:cubicBezTo>
                  <a:cubicBezTo>
                    <a:pt x="55" y="161"/>
                    <a:pt x="86" y="191"/>
                    <a:pt x="116" y="282"/>
                  </a:cubicBezTo>
                  <a:cubicBezTo>
                    <a:pt x="162" y="328"/>
                    <a:pt x="207" y="356"/>
                    <a:pt x="240" y="407"/>
                  </a:cubicBezTo>
                  <a:lnTo>
                    <a:pt x="240" y="407"/>
                  </a:lnTo>
                  <a:cubicBezTo>
                    <a:pt x="248" y="455"/>
                    <a:pt x="268" y="500"/>
                    <a:pt x="268" y="525"/>
                  </a:cubicBezTo>
                  <a:cubicBezTo>
                    <a:pt x="268" y="586"/>
                    <a:pt x="329" y="616"/>
                    <a:pt x="359" y="647"/>
                  </a:cubicBezTo>
                  <a:cubicBezTo>
                    <a:pt x="426" y="714"/>
                    <a:pt x="477" y="765"/>
                    <a:pt x="511" y="835"/>
                  </a:cubicBezTo>
                  <a:lnTo>
                    <a:pt x="511" y="835"/>
                  </a:lnTo>
                  <a:cubicBezTo>
                    <a:pt x="511" y="833"/>
                    <a:pt x="511" y="831"/>
                    <a:pt x="511" y="829"/>
                  </a:cubicBezTo>
                  <a:lnTo>
                    <a:pt x="511" y="829"/>
                  </a:lnTo>
                  <a:cubicBezTo>
                    <a:pt x="542" y="920"/>
                    <a:pt x="633" y="981"/>
                    <a:pt x="694" y="1042"/>
                  </a:cubicBezTo>
                  <a:cubicBezTo>
                    <a:pt x="760" y="1092"/>
                    <a:pt x="837" y="1115"/>
                    <a:pt x="912" y="1115"/>
                  </a:cubicBezTo>
                  <a:cubicBezTo>
                    <a:pt x="973" y="1115"/>
                    <a:pt x="1034" y="1100"/>
                    <a:pt x="1089" y="1072"/>
                  </a:cubicBezTo>
                  <a:cubicBezTo>
                    <a:pt x="1180" y="981"/>
                    <a:pt x="1241" y="829"/>
                    <a:pt x="1149" y="738"/>
                  </a:cubicBezTo>
                  <a:cubicBezTo>
                    <a:pt x="1089" y="616"/>
                    <a:pt x="997" y="525"/>
                    <a:pt x="937" y="465"/>
                  </a:cubicBezTo>
                  <a:cubicBezTo>
                    <a:pt x="876" y="434"/>
                    <a:pt x="815" y="373"/>
                    <a:pt x="785" y="343"/>
                  </a:cubicBezTo>
                  <a:cubicBezTo>
                    <a:pt x="754" y="313"/>
                    <a:pt x="694" y="313"/>
                    <a:pt x="633" y="282"/>
                  </a:cubicBezTo>
                  <a:cubicBezTo>
                    <a:pt x="602" y="282"/>
                    <a:pt x="542" y="221"/>
                    <a:pt x="511" y="221"/>
                  </a:cubicBezTo>
                  <a:lnTo>
                    <a:pt x="450" y="221"/>
                  </a:lnTo>
                  <a:cubicBezTo>
                    <a:pt x="450" y="221"/>
                    <a:pt x="390" y="221"/>
                    <a:pt x="390" y="191"/>
                  </a:cubicBezTo>
                  <a:cubicBezTo>
                    <a:pt x="359" y="191"/>
                    <a:pt x="359" y="161"/>
                    <a:pt x="329" y="161"/>
                  </a:cubicBezTo>
                  <a:cubicBezTo>
                    <a:pt x="238" y="130"/>
                    <a:pt x="177" y="39"/>
                    <a:pt x="55" y="9"/>
                  </a:cubicBezTo>
                  <a:cubicBezTo>
                    <a:pt x="55" y="3"/>
                    <a:pt x="53" y="0"/>
                    <a:pt x="50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84" name="Google Shape;3184;p22"/>
            <p:cNvSpPr/>
            <p:nvPr/>
          </p:nvSpPr>
          <p:spPr>
            <a:xfrm>
              <a:off x="6670600" y="2673575"/>
              <a:ext cx="14475" cy="21300"/>
            </a:xfrm>
            <a:custGeom>
              <a:rect b="b" l="l" r="r" t="t"/>
              <a:pathLst>
                <a:path extrusionOk="0" h="852" w="579">
                  <a:moveTo>
                    <a:pt x="244" y="1"/>
                  </a:moveTo>
                  <a:cubicBezTo>
                    <a:pt x="183" y="1"/>
                    <a:pt x="183" y="1"/>
                    <a:pt x="153" y="31"/>
                  </a:cubicBezTo>
                  <a:cubicBezTo>
                    <a:pt x="122" y="31"/>
                    <a:pt x="122" y="62"/>
                    <a:pt x="61" y="62"/>
                  </a:cubicBezTo>
                  <a:cubicBezTo>
                    <a:pt x="31" y="62"/>
                    <a:pt x="31" y="92"/>
                    <a:pt x="31" y="92"/>
                  </a:cubicBezTo>
                  <a:cubicBezTo>
                    <a:pt x="1" y="153"/>
                    <a:pt x="1" y="183"/>
                    <a:pt x="1" y="214"/>
                  </a:cubicBezTo>
                  <a:lnTo>
                    <a:pt x="1" y="335"/>
                  </a:lnTo>
                  <a:lnTo>
                    <a:pt x="1" y="366"/>
                  </a:lnTo>
                  <a:cubicBezTo>
                    <a:pt x="1" y="396"/>
                    <a:pt x="1" y="457"/>
                    <a:pt x="31" y="487"/>
                  </a:cubicBezTo>
                  <a:lnTo>
                    <a:pt x="31" y="517"/>
                  </a:lnTo>
                  <a:lnTo>
                    <a:pt x="31" y="517"/>
                  </a:lnTo>
                  <a:lnTo>
                    <a:pt x="31" y="517"/>
                  </a:lnTo>
                  <a:cubicBezTo>
                    <a:pt x="31" y="578"/>
                    <a:pt x="61" y="578"/>
                    <a:pt x="61" y="609"/>
                  </a:cubicBezTo>
                  <a:cubicBezTo>
                    <a:pt x="85" y="609"/>
                    <a:pt x="107" y="611"/>
                    <a:pt x="128" y="614"/>
                  </a:cubicBezTo>
                  <a:lnTo>
                    <a:pt x="128" y="614"/>
                  </a:lnTo>
                  <a:lnTo>
                    <a:pt x="122" y="609"/>
                  </a:lnTo>
                  <a:cubicBezTo>
                    <a:pt x="122" y="578"/>
                    <a:pt x="61" y="578"/>
                    <a:pt x="61" y="517"/>
                  </a:cubicBezTo>
                  <a:lnTo>
                    <a:pt x="61" y="517"/>
                  </a:lnTo>
                  <a:cubicBezTo>
                    <a:pt x="122" y="578"/>
                    <a:pt x="122" y="609"/>
                    <a:pt x="153" y="609"/>
                  </a:cubicBezTo>
                  <a:lnTo>
                    <a:pt x="167" y="623"/>
                  </a:lnTo>
                  <a:lnTo>
                    <a:pt x="167" y="623"/>
                  </a:lnTo>
                  <a:cubicBezTo>
                    <a:pt x="154" y="620"/>
                    <a:pt x="141" y="617"/>
                    <a:pt x="128" y="614"/>
                  </a:cubicBezTo>
                  <a:lnTo>
                    <a:pt x="128" y="614"/>
                  </a:lnTo>
                  <a:lnTo>
                    <a:pt x="153" y="639"/>
                  </a:lnTo>
                  <a:cubicBezTo>
                    <a:pt x="161" y="647"/>
                    <a:pt x="173" y="653"/>
                    <a:pt x="188" y="658"/>
                  </a:cubicBezTo>
                  <a:lnTo>
                    <a:pt x="188" y="658"/>
                  </a:lnTo>
                  <a:cubicBezTo>
                    <a:pt x="196" y="673"/>
                    <a:pt x="213" y="685"/>
                    <a:pt x="213" y="730"/>
                  </a:cubicBezTo>
                  <a:lnTo>
                    <a:pt x="213" y="730"/>
                  </a:lnTo>
                  <a:lnTo>
                    <a:pt x="213" y="730"/>
                  </a:lnTo>
                  <a:cubicBezTo>
                    <a:pt x="213" y="730"/>
                    <a:pt x="213" y="761"/>
                    <a:pt x="274" y="761"/>
                  </a:cubicBezTo>
                  <a:cubicBezTo>
                    <a:pt x="274" y="791"/>
                    <a:pt x="305" y="791"/>
                    <a:pt x="335" y="821"/>
                  </a:cubicBezTo>
                  <a:cubicBezTo>
                    <a:pt x="396" y="852"/>
                    <a:pt x="426" y="852"/>
                    <a:pt x="457" y="852"/>
                  </a:cubicBezTo>
                  <a:cubicBezTo>
                    <a:pt x="487" y="852"/>
                    <a:pt x="517" y="852"/>
                    <a:pt x="578" y="821"/>
                  </a:cubicBezTo>
                  <a:cubicBezTo>
                    <a:pt x="548" y="821"/>
                    <a:pt x="578" y="791"/>
                    <a:pt x="578" y="730"/>
                  </a:cubicBezTo>
                  <a:lnTo>
                    <a:pt x="578" y="639"/>
                  </a:lnTo>
                  <a:lnTo>
                    <a:pt x="578" y="517"/>
                  </a:lnTo>
                  <a:lnTo>
                    <a:pt x="578" y="457"/>
                  </a:lnTo>
                  <a:cubicBezTo>
                    <a:pt x="575" y="463"/>
                    <a:pt x="572" y="469"/>
                    <a:pt x="568" y="475"/>
                  </a:cubicBezTo>
                  <a:lnTo>
                    <a:pt x="568" y="475"/>
                  </a:lnTo>
                  <a:cubicBezTo>
                    <a:pt x="578" y="436"/>
                    <a:pt x="578" y="386"/>
                    <a:pt x="578" y="366"/>
                  </a:cubicBezTo>
                  <a:lnTo>
                    <a:pt x="578" y="244"/>
                  </a:lnTo>
                  <a:cubicBezTo>
                    <a:pt x="578" y="214"/>
                    <a:pt x="548" y="183"/>
                    <a:pt x="548" y="153"/>
                  </a:cubicBezTo>
                  <a:cubicBezTo>
                    <a:pt x="548" y="92"/>
                    <a:pt x="487" y="92"/>
                    <a:pt x="487" y="62"/>
                  </a:cubicBezTo>
                  <a:cubicBezTo>
                    <a:pt x="457" y="62"/>
                    <a:pt x="457" y="31"/>
                    <a:pt x="426" y="31"/>
                  </a:cubicBezTo>
                  <a:cubicBezTo>
                    <a:pt x="396" y="31"/>
                    <a:pt x="396" y="1"/>
                    <a:pt x="335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85" name="Google Shape;3185;p22"/>
            <p:cNvSpPr/>
            <p:nvPr/>
          </p:nvSpPr>
          <p:spPr>
            <a:xfrm>
              <a:off x="6686550" y="2676800"/>
              <a:ext cx="11425" cy="14175"/>
            </a:xfrm>
            <a:custGeom>
              <a:rect b="b" l="l" r="r" t="t"/>
              <a:pathLst>
                <a:path extrusionOk="0" h="567" w="457">
                  <a:moveTo>
                    <a:pt x="457" y="328"/>
                  </a:moveTo>
                  <a:cubicBezTo>
                    <a:pt x="456" y="328"/>
                    <a:pt x="454" y="328"/>
                    <a:pt x="453" y="328"/>
                  </a:cubicBezTo>
                  <a:lnTo>
                    <a:pt x="453" y="328"/>
                  </a:lnTo>
                  <a:cubicBezTo>
                    <a:pt x="449" y="335"/>
                    <a:pt x="442" y="343"/>
                    <a:pt x="426" y="358"/>
                  </a:cubicBezTo>
                  <a:lnTo>
                    <a:pt x="457" y="328"/>
                  </a:lnTo>
                  <a:close/>
                  <a:moveTo>
                    <a:pt x="244" y="1"/>
                  </a:moveTo>
                  <a:cubicBezTo>
                    <a:pt x="206" y="1"/>
                    <a:pt x="168" y="9"/>
                    <a:pt x="123" y="24"/>
                  </a:cubicBezTo>
                  <a:lnTo>
                    <a:pt x="92" y="54"/>
                  </a:lnTo>
                  <a:lnTo>
                    <a:pt x="31" y="85"/>
                  </a:lnTo>
                  <a:cubicBezTo>
                    <a:pt x="31" y="85"/>
                    <a:pt x="31" y="145"/>
                    <a:pt x="1" y="145"/>
                  </a:cubicBezTo>
                  <a:lnTo>
                    <a:pt x="1" y="206"/>
                  </a:lnTo>
                  <a:lnTo>
                    <a:pt x="1" y="237"/>
                  </a:lnTo>
                  <a:lnTo>
                    <a:pt x="1" y="267"/>
                  </a:lnTo>
                  <a:cubicBezTo>
                    <a:pt x="1" y="328"/>
                    <a:pt x="1" y="328"/>
                    <a:pt x="31" y="358"/>
                  </a:cubicBezTo>
                  <a:lnTo>
                    <a:pt x="31" y="419"/>
                  </a:lnTo>
                  <a:cubicBezTo>
                    <a:pt x="31" y="480"/>
                    <a:pt x="92" y="510"/>
                    <a:pt x="123" y="540"/>
                  </a:cubicBezTo>
                  <a:cubicBezTo>
                    <a:pt x="151" y="559"/>
                    <a:pt x="176" y="566"/>
                    <a:pt x="199" y="566"/>
                  </a:cubicBezTo>
                  <a:cubicBezTo>
                    <a:pt x="248" y="566"/>
                    <a:pt x="284" y="531"/>
                    <a:pt x="305" y="510"/>
                  </a:cubicBezTo>
                  <a:cubicBezTo>
                    <a:pt x="361" y="482"/>
                    <a:pt x="391" y="454"/>
                    <a:pt x="419" y="379"/>
                  </a:cubicBezTo>
                  <a:lnTo>
                    <a:pt x="419" y="379"/>
                  </a:lnTo>
                  <a:cubicBezTo>
                    <a:pt x="424" y="374"/>
                    <a:pt x="426" y="367"/>
                    <a:pt x="426" y="358"/>
                  </a:cubicBezTo>
                  <a:lnTo>
                    <a:pt x="426" y="358"/>
                  </a:lnTo>
                  <a:cubicBezTo>
                    <a:pt x="426" y="358"/>
                    <a:pt x="426" y="370"/>
                    <a:pt x="419" y="379"/>
                  </a:cubicBezTo>
                  <a:lnTo>
                    <a:pt x="419" y="379"/>
                  </a:lnTo>
                  <a:cubicBezTo>
                    <a:pt x="422" y="372"/>
                    <a:pt x="424" y="365"/>
                    <a:pt x="426" y="358"/>
                  </a:cubicBezTo>
                  <a:cubicBezTo>
                    <a:pt x="426" y="358"/>
                    <a:pt x="426" y="330"/>
                    <a:pt x="453" y="328"/>
                  </a:cubicBezTo>
                  <a:lnTo>
                    <a:pt x="453" y="328"/>
                  </a:lnTo>
                  <a:cubicBezTo>
                    <a:pt x="457" y="320"/>
                    <a:pt x="457" y="313"/>
                    <a:pt x="457" y="297"/>
                  </a:cubicBezTo>
                  <a:lnTo>
                    <a:pt x="457" y="237"/>
                  </a:lnTo>
                  <a:lnTo>
                    <a:pt x="457" y="206"/>
                  </a:lnTo>
                  <a:cubicBezTo>
                    <a:pt x="457" y="176"/>
                    <a:pt x="457" y="145"/>
                    <a:pt x="426" y="85"/>
                  </a:cubicBezTo>
                  <a:cubicBezTo>
                    <a:pt x="426" y="54"/>
                    <a:pt x="396" y="54"/>
                    <a:pt x="366" y="24"/>
                  </a:cubicBezTo>
                  <a:cubicBezTo>
                    <a:pt x="320" y="9"/>
                    <a:pt x="282" y="1"/>
                    <a:pt x="244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86" name="Google Shape;3186;p22"/>
            <p:cNvSpPr/>
            <p:nvPr/>
          </p:nvSpPr>
          <p:spPr>
            <a:xfrm>
              <a:off x="6653125" y="2682700"/>
              <a:ext cx="17500" cy="17500"/>
            </a:xfrm>
            <a:custGeom>
              <a:rect b="b" l="l" r="r" t="t"/>
              <a:pathLst>
                <a:path extrusionOk="0" h="700" w="700">
                  <a:moveTo>
                    <a:pt x="396" y="578"/>
                  </a:moveTo>
                  <a:lnTo>
                    <a:pt x="426" y="608"/>
                  </a:lnTo>
                  <a:cubicBezTo>
                    <a:pt x="426" y="608"/>
                    <a:pt x="396" y="608"/>
                    <a:pt x="396" y="578"/>
                  </a:cubicBezTo>
                  <a:close/>
                  <a:moveTo>
                    <a:pt x="365" y="1"/>
                  </a:moveTo>
                  <a:cubicBezTo>
                    <a:pt x="304" y="1"/>
                    <a:pt x="244" y="1"/>
                    <a:pt x="213" y="61"/>
                  </a:cubicBezTo>
                  <a:cubicBezTo>
                    <a:pt x="153" y="61"/>
                    <a:pt x="153" y="92"/>
                    <a:pt x="122" y="92"/>
                  </a:cubicBezTo>
                  <a:cubicBezTo>
                    <a:pt x="122" y="92"/>
                    <a:pt x="92" y="122"/>
                    <a:pt x="92" y="152"/>
                  </a:cubicBezTo>
                  <a:cubicBezTo>
                    <a:pt x="92" y="213"/>
                    <a:pt x="61" y="213"/>
                    <a:pt x="61" y="244"/>
                  </a:cubicBezTo>
                  <a:cubicBezTo>
                    <a:pt x="1" y="304"/>
                    <a:pt x="61" y="396"/>
                    <a:pt x="92" y="456"/>
                  </a:cubicBezTo>
                  <a:cubicBezTo>
                    <a:pt x="92" y="517"/>
                    <a:pt x="122" y="517"/>
                    <a:pt x="153" y="548"/>
                  </a:cubicBezTo>
                  <a:lnTo>
                    <a:pt x="153" y="578"/>
                  </a:lnTo>
                  <a:cubicBezTo>
                    <a:pt x="153" y="608"/>
                    <a:pt x="213" y="608"/>
                    <a:pt x="244" y="639"/>
                  </a:cubicBezTo>
                  <a:cubicBezTo>
                    <a:pt x="274" y="700"/>
                    <a:pt x="274" y="700"/>
                    <a:pt x="335" y="700"/>
                  </a:cubicBezTo>
                  <a:lnTo>
                    <a:pt x="396" y="700"/>
                  </a:lnTo>
                  <a:cubicBezTo>
                    <a:pt x="426" y="700"/>
                    <a:pt x="487" y="700"/>
                    <a:pt x="517" y="639"/>
                  </a:cubicBezTo>
                  <a:cubicBezTo>
                    <a:pt x="548" y="639"/>
                    <a:pt x="548" y="639"/>
                    <a:pt x="578" y="608"/>
                  </a:cubicBezTo>
                  <a:lnTo>
                    <a:pt x="669" y="548"/>
                  </a:lnTo>
                  <a:cubicBezTo>
                    <a:pt x="669" y="517"/>
                    <a:pt x="669" y="517"/>
                    <a:pt x="700" y="456"/>
                  </a:cubicBezTo>
                  <a:lnTo>
                    <a:pt x="700" y="304"/>
                  </a:lnTo>
                  <a:cubicBezTo>
                    <a:pt x="700" y="274"/>
                    <a:pt x="669" y="274"/>
                    <a:pt x="669" y="244"/>
                  </a:cubicBezTo>
                  <a:lnTo>
                    <a:pt x="669" y="304"/>
                  </a:lnTo>
                  <a:lnTo>
                    <a:pt x="669" y="396"/>
                  </a:lnTo>
                  <a:cubicBezTo>
                    <a:pt x="669" y="426"/>
                    <a:pt x="669" y="426"/>
                    <a:pt x="639" y="456"/>
                  </a:cubicBezTo>
                  <a:lnTo>
                    <a:pt x="634" y="459"/>
                  </a:lnTo>
                  <a:lnTo>
                    <a:pt x="634" y="459"/>
                  </a:lnTo>
                  <a:cubicBezTo>
                    <a:pt x="639" y="447"/>
                    <a:pt x="639" y="440"/>
                    <a:pt x="639" y="426"/>
                  </a:cubicBezTo>
                  <a:lnTo>
                    <a:pt x="639" y="396"/>
                  </a:lnTo>
                  <a:lnTo>
                    <a:pt x="639" y="365"/>
                  </a:lnTo>
                  <a:lnTo>
                    <a:pt x="639" y="304"/>
                  </a:lnTo>
                  <a:lnTo>
                    <a:pt x="639" y="274"/>
                  </a:lnTo>
                  <a:cubicBezTo>
                    <a:pt x="639" y="304"/>
                    <a:pt x="578" y="365"/>
                    <a:pt x="578" y="396"/>
                  </a:cubicBezTo>
                  <a:lnTo>
                    <a:pt x="562" y="412"/>
                  </a:lnTo>
                  <a:lnTo>
                    <a:pt x="562" y="412"/>
                  </a:lnTo>
                  <a:cubicBezTo>
                    <a:pt x="593" y="362"/>
                    <a:pt x="608" y="287"/>
                    <a:pt x="608" y="244"/>
                  </a:cubicBezTo>
                  <a:cubicBezTo>
                    <a:pt x="608" y="213"/>
                    <a:pt x="608" y="152"/>
                    <a:pt x="578" y="122"/>
                  </a:cubicBezTo>
                  <a:lnTo>
                    <a:pt x="578" y="122"/>
                  </a:lnTo>
                  <a:lnTo>
                    <a:pt x="639" y="152"/>
                  </a:lnTo>
                  <a:cubicBezTo>
                    <a:pt x="639" y="213"/>
                    <a:pt x="639" y="213"/>
                    <a:pt x="669" y="244"/>
                  </a:cubicBezTo>
                  <a:lnTo>
                    <a:pt x="669" y="213"/>
                  </a:lnTo>
                  <a:cubicBezTo>
                    <a:pt x="639" y="152"/>
                    <a:pt x="639" y="122"/>
                    <a:pt x="578" y="122"/>
                  </a:cubicBezTo>
                  <a:cubicBezTo>
                    <a:pt x="548" y="92"/>
                    <a:pt x="548" y="61"/>
                    <a:pt x="517" y="61"/>
                  </a:cubicBezTo>
                  <a:lnTo>
                    <a:pt x="548" y="92"/>
                  </a:lnTo>
                  <a:cubicBezTo>
                    <a:pt x="517" y="61"/>
                    <a:pt x="456" y="1"/>
                    <a:pt x="426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87" name="Google Shape;3187;p22"/>
            <p:cNvSpPr/>
            <p:nvPr/>
          </p:nvSpPr>
          <p:spPr>
            <a:xfrm>
              <a:off x="6655400" y="2666750"/>
              <a:ext cx="11425" cy="12925"/>
            </a:xfrm>
            <a:custGeom>
              <a:rect b="b" l="l" r="r" t="t"/>
              <a:pathLst>
                <a:path extrusionOk="0" h="517" w="457">
                  <a:moveTo>
                    <a:pt x="153" y="0"/>
                  </a:moveTo>
                  <a:cubicBezTo>
                    <a:pt x="122" y="0"/>
                    <a:pt x="122" y="31"/>
                    <a:pt x="62" y="31"/>
                  </a:cubicBezTo>
                  <a:lnTo>
                    <a:pt x="31" y="91"/>
                  </a:lnTo>
                  <a:lnTo>
                    <a:pt x="31" y="122"/>
                  </a:lnTo>
                  <a:cubicBezTo>
                    <a:pt x="1" y="152"/>
                    <a:pt x="1" y="183"/>
                    <a:pt x="1" y="243"/>
                  </a:cubicBezTo>
                  <a:cubicBezTo>
                    <a:pt x="1" y="264"/>
                    <a:pt x="1" y="285"/>
                    <a:pt x="10" y="305"/>
                  </a:cubicBezTo>
                  <a:lnTo>
                    <a:pt x="10" y="305"/>
                  </a:lnTo>
                  <a:cubicBezTo>
                    <a:pt x="7" y="305"/>
                    <a:pt x="4" y="304"/>
                    <a:pt x="1" y="304"/>
                  </a:cubicBezTo>
                  <a:lnTo>
                    <a:pt x="1" y="335"/>
                  </a:lnTo>
                  <a:cubicBezTo>
                    <a:pt x="1" y="395"/>
                    <a:pt x="31" y="395"/>
                    <a:pt x="31" y="426"/>
                  </a:cubicBezTo>
                  <a:cubicBezTo>
                    <a:pt x="31" y="456"/>
                    <a:pt x="92" y="456"/>
                    <a:pt x="122" y="487"/>
                  </a:cubicBezTo>
                  <a:cubicBezTo>
                    <a:pt x="153" y="487"/>
                    <a:pt x="183" y="517"/>
                    <a:pt x="244" y="517"/>
                  </a:cubicBezTo>
                  <a:cubicBezTo>
                    <a:pt x="274" y="517"/>
                    <a:pt x="305" y="517"/>
                    <a:pt x="335" y="487"/>
                  </a:cubicBezTo>
                  <a:cubicBezTo>
                    <a:pt x="396" y="426"/>
                    <a:pt x="426" y="395"/>
                    <a:pt x="426" y="395"/>
                  </a:cubicBezTo>
                  <a:cubicBezTo>
                    <a:pt x="448" y="395"/>
                    <a:pt x="454" y="365"/>
                    <a:pt x="456" y="336"/>
                  </a:cubicBezTo>
                  <a:lnTo>
                    <a:pt x="456" y="336"/>
                  </a:lnTo>
                  <a:lnTo>
                    <a:pt x="457" y="335"/>
                  </a:lnTo>
                  <a:lnTo>
                    <a:pt x="457" y="304"/>
                  </a:lnTo>
                  <a:lnTo>
                    <a:pt x="457" y="183"/>
                  </a:lnTo>
                  <a:lnTo>
                    <a:pt x="457" y="122"/>
                  </a:lnTo>
                  <a:cubicBezTo>
                    <a:pt x="457" y="122"/>
                    <a:pt x="457" y="91"/>
                    <a:pt x="426" y="91"/>
                  </a:cubicBezTo>
                  <a:cubicBezTo>
                    <a:pt x="426" y="31"/>
                    <a:pt x="396" y="31"/>
                    <a:pt x="335" y="31"/>
                  </a:cubicBezTo>
                  <a:cubicBezTo>
                    <a:pt x="335" y="31"/>
                    <a:pt x="305" y="31"/>
                    <a:pt x="305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88" name="Google Shape;3188;p22"/>
            <p:cNvSpPr/>
            <p:nvPr/>
          </p:nvSpPr>
          <p:spPr>
            <a:xfrm>
              <a:off x="6675925" y="2646225"/>
              <a:ext cx="14450" cy="21300"/>
            </a:xfrm>
            <a:custGeom>
              <a:rect b="b" l="l" r="r" t="t"/>
              <a:pathLst>
                <a:path extrusionOk="0" h="852" w="578">
                  <a:moveTo>
                    <a:pt x="213" y="548"/>
                  </a:moveTo>
                  <a:cubicBezTo>
                    <a:pt x="244" y="548"/>
                    <a:pt x="244" y="608"/>
                    <a:pt x="244" y="608"/>
                  </a:cubicBezTo>
                  <a:lnTo>
                    <a:pt x="213" y="548"/>
                  </a:lnTo>
                  <a:lnTo>
                    <a:pt x="213" y="548"/>
                  </a:lnTo>
                  <a:cubicBezTo>
                    <a:pt x="213" y="548"/>
                    <a:pt x="213" y="548"/>
                    <a:pt x="213" y="548"/>
                  </a:cubicBezTo>
                  <a:close/>
                  <a:moveTo>
                    <a:pt x="274" y="1"/>
                  </a:moveTo>
                  <a:cubicBezTo>
                    <a:pt x="244" y="1"/>
                    <a:pt x="183" y="1"/>
                    <a:pt x="122" y="31"/>
                  </a:cubicBezTo>
                  <a:cubicBezTo>
                    <a:pt x="92" y="31"/>
                    <a:pt x="61" y="61"/>
                    <a:pt x="61" y="92"/>
                  </a:cubicBezTo>
                  <a:cubicBezTo>
                    <a:pt x="0" y="153"/>
                    <a:pt x="0" y="183"/>
                    <a:pt x="0" y="183"/>
                  </a:cubicBezTo>
                  <a:lnTo>
                    <a:pt x="0" y="304"/>
                  </a:lnTo>
                  <a:cubicBezTo>
                    <a:pt x="0" y="335"/>
                    <a:pt x="0" y="365"/>
                    <a:pt x="61" y="396"/>
                  </a:cubicBezTo>
                  <a:lnTo>
                    <a:pt x="152" y="517"/>
                  </a:lnTo>
                  <a:lnTo>
                    <a:pt x="218" y="583"/>
                  </a:lnTo>
                  <a:lnTo>
                    <a:pt x="218" y="583"/>
                  </a:lnTo>
                  <a:cubicBezTo>
                    <a:pt x="226" y="610"/>
                    <a:pt x="244" y="616"/>
                    <a:pt x="244" y="639"/>
                  </a:cubicBezTo>
                  <a:lnTo>
                    <a:pt x="244" y="639"/>
                  </a:lnTo>
                  <a:cubicBezTo>
                    <a:pt x="244" y="639"/>
                    <a:pt x="243" y="608"/>
                    <a:pt x="213" y="608"/>
                  </a:cubicBezTo>
                  <a:cubicBezTo>
                    <a:pt x="213" y="639"/>
                    <a:pt x="213" y="669"/>
                    <a:pt x="244" y="669"/>
                  </a:cubicBezTo>
                  <a:lnTo>
                    <a:pt x="244" y="760"/>
                  </a:lnTo>
                  <a:cubicBezTo>
                    <a:pt x="244" y="791"/>
                    <a:pt x="274" y="821"/>
                    <a:pt x="365" y="852"/>
                  </a:cubicBezTo>
                  <a:cubicBezTo>
                    <a:pt x="396" y="791"/>
                    <a:pt x="426" y="760"/>
                    <a:pt x="487" y="700"/>
                  </a:cubicBezTo>
                  <a:cubicBezTo>
                    <a:pt x="548" y="639"/>
                    <a:pt x="548" y="517"/>
                    <a:pt x="578" y="456"/>
                  </a:cubicBezTo>
                  <a:lnTo>
                    <a:pt x="578" y="304"/>
                  </a:lnTo>
                  <a:lnTo>
                    <a:pt x="578" y="213"/>
                  </a:lnTo>
                  <a:lnTo>
                    <a:pt x="578" y="183"/>
                  </a:lnTo>
                  <a:cubicBezTo>
                    <a:pt x="578" y="183"/>
                    <a:pt x="578" y="153"/>
                    <a:pt x="548" y="153"/>
                  </a:cubicBezTo>
                  <a:cubicBezTo>
                    <a:pt x="517" y="92"/>
                    <a:pt x="517" y="61"/>
                    <a:pt x="456" y="61"/>
                  </a:cubicBezTo>
                  <a:cubicBezTo>
                    <a:pt x="426" y="31"/>
                    <a:pt x="396" y="1"/>
                    <a:pt x="365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89" name="Google Shape;3189;p22"/>
            <p:cNvSpPr/>
            <p:nvPr/>
          </p:nvSpPr>
          <p:spPr>
            <a:xfrm>
              <a:off x="6662250" y="2646225"/>
              <a:ext cx="11425" cy="13050"/>
            </a:xfrm>
            <a:custGeom>
              <a:rect b="b" l="l" r="r" t="t"/>
              <a:pathLst>
                <a:path extrusionOk="0" h="522" w="457">
                  <a:moveTo>
                    <a:pt x="154" y="407"/>
                  </a:moveTo>
                  <a:cubicBezTo>
                    <a:pt x="160" y="426"/>
                    <a:pt x="183" y="426"/>
                    <a:pt x="183" y="426"/>
                  </a:cubicBezTo>
                  <a:lnTo>
                    <a:pt x="154" y="407"/>
                  </a:lnTo>
                  <a:close/>
                  <a:moveTo>
                    <a:pt x="152" y="1"/>
                  </a:moveTo>
                  <a:cubicBezTo>
                    <a:pt x="152" y="1"/>
                    <a:pt x="91" y="1"/>
                    <a:pt x="91" y="31"/>
                  </a:cubicBezTo>
                  <a:lnTo>
                    <a:pt x="61" y="61"/>
                  </a:lnTo>
                  <a:lnTo>
                    <a:pt x="31" y="92"/>
                  </a:lnTo>
                  <a:cubicBezTo>
                    <a:pt x="31" y="122"/>
                    <a:pt x="0" y="122"/>
                    <a:pt x="31" y="183"/>
                  </a:cubicBezTo>
                  <a:cubicBezTo>
                    <a:pt x="31" y="213"/>
                    <a:pt x="31" y="244"/>
                    <a:pt x="61" y="304"/>
                  </a:cubicBezTo>
                  <a:lnTo>
                    <a:pt x="91" y="335"/>
                  </a:lnTo>
                  <a:lnTo>
                    <a:pt x="91" y="365"/>
                  </a:lnTo>
                  <a:lnTo>
                    <a:pt x="154" y="407"/>
                  </a:lnTo>
                  <a:lnTo>
                    <a:pt x="154" y="407"/>
                  </a:lnTo>
                  <a:cubicBezTo>
                    <a:pt x="153" y="404"/>
                    <a:pt x="152" y="400"/>
                    <a:pt x="152" y="396"/>
                  </a:cubicBezTo>
                  <a:lnTo>
                    <a:pt x="152" y="396"/>
                  </a:lnTo>
                  <a:cubicBezTo>
                    <a:pt x="183" y="426"/>
                    <a:pt x="213" y="426"/>
                    <a:pt x="213" y="487"/>
                  </a:cubicBezTo>
                  <a:lnTo>
                    <a:pt x="243" y="517"/>
                  </a:lnTo>
                  <a:lnTo>
                    <a:pt x="365" y="517"/>
                  </a:lnTo>
                  <a:lnTo>
                    <a:pt x="426" y="487"/>
                  </a:lnTo>
                  <a:cubicBezTo>
                    <a:pt x="426" y="513"/>
                    <a:pt x="431" y="522"/>
                    <a:pt x="438" y="522"/>
                  </a:cubicBezTo>
                  <a:cubicBezTo>
                    <a:pt x="446" y="522"/>
                    <a:pt x="456" y="504"/>
                    <a:pt x="456" y="487"/>
                  </a:cubicBezTo>
                  <a:lnTo>
                    <a:pt x="456" y="396"/>
                  </a:lnTo>
                  <a:lnTo>
                    <a:pt x="456" y="304"/>
                  </a:lnTo>
                  <a:lnTo>
                    <a:pt x="456" y="244"/>
                  </a:lnTo>
                  <a:lnTo>
                    <a:pt x="456" y="183"/>
                  </a:lnTo>
                  <a:cubicBezTo>
                    <a:pt x="456" y="153"/>
                    <a:pt x="426" y="92"/>
                    <a:pt x="365" y="61"/>
                  </a:cubicBezTo>
                  <a:lnTo>
                    <a:pt x="335" y="31"/>
                  </a:lnTo>
                  <a:cubicBezTo>
                    <a:pt x="335" y="31"/>
                    <a:pt x="304" y="31"/>
                    <a:pt x="304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90" name="Google Shape;3190;p22"/>
            <p:cNvSpPr/>
            <p:nvPr/>
          </p:nvSpPr>
          <p:spPr>
            <a:xfrm>
              <a:off x="6649325" y="2634825"/>
              <a:ext cx="9150" cy="8375"/>
            </a:xfrm>
            <a:custGeom>
              <a:rect b="b" l="l" r="r" t="t"/>
              <a:pathLst>
                <a:path extrusionOk="0" h="335" w="366">
                  <a:moveTo>
                    <a:pt x="183" y="1"/>
                  </a:moveTo>
                  <a:cubicBezTo>
                    <a:pt x="122" y="1"/>
                    <a:pt x="122" y="31"/>
                    <a:pt x="92" y="31"/>
                  </a:cubicBezTo>
                  <a:cubicBezTo>
                    <a:pt x="92" y="31"/>
                    <a:pt x="92" y="61"/>
                    <a:pt x="61" y="61"/>
                  </a:cubicBezTo>
                  <a:cubicBezTo>
                    <a:pt x="61" y="92"/>
                    <a:pt x="1" y="92"/>
                    <a:pt x="1" y="153"/>
                  </a:cubicBezTo>
                  <a:lnTo>
                    <a:pt x="1" y="183"/>
                  </a:lnTo>
                  <a:cubicBezTo>
                    <a:pt x="1" y="213"/>
                    <a:pt x="1" y="213"/>
                    <a:pt x="61" y="244"/>
                  </a:cubicBezTo>
                  <a:cubicBezTo>
                    <a:pt x="61" y="244"/>
                    <a:pt x="61" y="305"/>
                    <a:pt x="92" y="305"/>
                  </a:cubicBezTo>
                  <a:cubicBezTo>
                    <a:pt x="92" y="305"/>
                    <a:pt x="122" y="335"/>
                    <a:pt x="183" y="335"/>
                  </a:cubicBezTo>
                  <a:lnTo>
                    <a:pt x="213" y="335"/>
                  </a:lnTo>
                  <a:cubicBezTo>
                    <a:pt x="183" y="305"/>
                    <a:pt x="183" y="305"/>
                    <a:pt x="213" y="305"/>
                  </a:cubicBezTo>
                  <a:cubicBezTo>
                    <a:pt x="244" y="305"/>
                    <a:pt x="274" y="244"/>
                    <a:pt x="274" y="244"/>
                  </a:cubicBezTo>
                  <a:cubicBezTo>
                    <a:pt x="274" y="244"/>
                    <a:pt x="274" y="213"/>
                    <a:pt x="335" y="213"/>
                  </a:cubicBezTo>
                  <a:cubicBezTo>
                    <a:pt x="335" y="183"/>
                    <a:pt x="365" y="183"/>
                    <a:pt x="365" y="153"/>
                  </a:cubicBezTo>
                  <a:lnTo>
                    <a:pt x="365" y="61"/>
                  </a:lnTo>
                  <a:cubicBezTo>
                    <a:pt x="365" y="31"/>
                    <a:pt x="335" y="31"/>
                    <a:pt x="335" y="31"/>
                  </a:cubicBezTo>
                  <a:lnTo>
                    <a:pt x="274" y="1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91" name="Google Shape;3191;p22"/>
            <p:cNvSpPr/>
            <p:nvPr/>
          </p:nvSpPr>
          <p:spPr>
            <a:xfrm>
              <a:off x="6648575" y="2651550"/>
              <a:ext cx="7625" cy="7625"/>
            </a:xfrm>
            <a:custGeom>
              <a:rect b="b" l="l" r="r" t="t"/>
              <a:pathLst>
                <a:path extrusionOk="0" h="305" w="305">
                  <a:moveTo>
                    <a:pt x="152" y="0"/>
                  </a:moveTo>
                  <a:cubicBezTo>
                    <a:pt x="122" y="0"/>
                    <a:pt x="61" y="31"/>
                    <a:pt x="61" y="91"/>
                  </a:cubicBezTo>
                  <a:cubicBezTo>
                    <a:pt x="61" y="122"/>
                    <a:pt x="0" y="122"/>
                    <a:pt x="0" y="152"/>
                  </a:cubicBezTo>
                  <a:cubicBezTo>
                    <a:pt x="0" y="183"/>
                    <a:pt x="0" y="183"/>
                    <a:pt x="61" y="243"/>
                  </a:cubicBezTo>
                  <a:cubicBezTo>
                    <a:pt x="61" y="243"/>
                    <a:pt x="61" y="274"/>
                    <a:pt x="91" y="274"/>
                  </a:cubicBezTo>
                  <a:lnTo>
                    <a:pt x="122" y="304"/>
                  </a:lnTo>
                  <a:lnTo>
                    <a:pt x="213" y="304"/>
                  </a:lnTo>
                  <a:cubicBezTo>
                    <a:pt x="152" y="304"/>
                    <a:pt x="213" y="304"/>
                    <a:pt x="243" y="274"/>
                  </a:cubicBezTo>
                  <a:lnTo>
                    <a:pt x="274" y="243"/>
                  </a:lnTo>
                  <a:cubicBezTo>
                    <a:pt x="304" y="183"/>
                    <a:pt x="304" y="122"/>
                    <a:pt x="274" y="91"/>
                  </a:cubicBezTo>
                  <a:cubicBezTo>
                    <a:pt x="243" y="31"/>
                    <a:pt x="213" y="0"/>
                    <a:pt x="152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92" name="Google Shape;3192;p22"/>
            <p:cNvSpPr/>
            <p:nvPr/>
          </p:nvSpPr>
          <p:spPr>
            <a:xfrm>
              <a:off x="6667575" y="2632550"/>
              <a:ext cx="6100" cy="3825"/>
            </a:xfrm>
            <a:custGeom>
              <a:rect b="b" l="l" r="r" t="t"/>
              <a:pathLst>
                <a:path extrusionOk="0" h="153" w="244">
                  <a:moveTo>
                    <a:pt x="122" y="0"/>
                  </a:moveTo>
                  <a:cubicBezTo>
                    <a:pt x="0" y="0"/>
                    <a:pt x="0" y="152"/>
                    <a:pt x="122" y="152"/>
                  </a:cubicBezTo>
                  <a:cubicBezTo>
                    <a:pt x="243" y="152"/>
                    <a:pt x="243" y="0"/>
                    <a:pt x="122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93" name="Google Shape;3193;p22"/>
            <p:cNvSpPr/>
            <p:nvPr/>
          </p:nvSpPr>
          <p:spPr>
            <a:xfrm>
              <a:off x="6434275" y="2833925"/>
              <a:ext cx="16750" cy="14450"/>
            </a:xfrm>
            <a:custGeom>
              <a:rect b="b" l="l" r="r" t="t"/>
              <a:pathLst>
                <a:path extrusionOk="0" h="578" w="670">
                  <a:moveTo>
                    <a:pt x="213" y="0"/>
                  </a:moveTo>
                  <a:cubicBezTo>
                    <a:pt x="183" y="0"/>
                    <a:pt x="183" y="0"/>
                    <a:pt x="153" y="31"/>
                  </a:cubicBezTo>
                  <a:lnTo>
                    <a:pt x="31" y="152"/>
                  </a:lnTo>
                  <a:cubicBezTo>
                    <a:pt x="1" y="183"/>
                    <a:pt x="1" y="243"/>
                    <a:pt x="1" y="274"/>
                  </a:cubicBezTo>
                  <a:lnTo>
                    <a:pt x="1" y="395"/>
                  </a:lnTo>
                  <a:cubicBezTo>
                    <a:pt x="1" y="426"/>
                    <a:pt x="31" y="456"/>
                    <a:pt x="31" y="456"/>
                  </a:cubicBezTo>
                  <a:lnTo>
                    <a:pt x="122" y="547"/>
                  </a:lnTo>
                  <a:cubicBezTo>
                    <a:pt x="153" y="578"/>
                    <a:pt x="183" y="578"/>
                    <a:pt x="274" y="578"/>
                  </a:cubicBezTo>
                  <a:cubicBezTo>
                    <a:pt x="305" y="578"/>
                    <a:pt x="365" y="578"/>
                    <a:pt x="426" y="547"/>
                  </a:cubicBezTo>
                  <a:lnTo>
                    <a:pt x="487" y="547"/>
                  </a:lnTo>
                  <a:cubicBezTo>
                    <a:pt x="487" y="547"/>
                    <a:pt x="517" y="547"/>
                    <a:pt x="517" y="487"/>
                  </a:cubicBezTo>
                  <a:lnTo>
                    <a:pt x="578" y="456"/>
                  </a:lnTo>
                  <a:lnTo>
                    <a:pt x="608" y="426"/>
                  </a:lnTo>
                  <a:cubicBezTo>
                    <a:pt x="608" y="395"/>
                    <a:pt x="639" y="395"/>
                    <a:pt x="639" y="335"/>
                  </a:cubicBezTo>
                  <a:lnTo>
                    <a:pt x="639" y="274"/>
                  </a:lnTo>
                  <a:lnTo>
                    <a:pt x="639" y="243"/>
                  </a:lnTo>
                  <a:cubicBezTo>
                    <a:pt x="639" y="183"/>
                    <a:pt x="639" y="183"/>
                    <a:pt x="608" y="183"/>
                  </a:cubicBezTo>
                  <a:cubicBezTo>
                    <a:pt x="669" y="152"/>
                    <a:pt x="669" y="122"/>
                    <a:pt x="639" y="122"/>
                  </a:cubicBezTo>
                  <a:cubicBezTo>
                    <a:pt x="608" y="91"/>
                    <a:pt x="517" y="91"/>
                    <a:pt x="487" y="31"/>
                  </a:cubicBezTo>
                  <a:cubicBezTo>
                    <a:pt x="457" y="31"/>
                    <a:pt x="426" y="0"/>
                    <a:pt x="365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94" name="Google Shape;3194;p22"/>
            <p:cNvSpPr/>
            <p:nvPr/>
          </p:nvSpPr>
          <p:spPr>
            <a:xfrm>
              <a:off x="6438075" y="2815675"/>
              <a:ext cx="12950" cy="11425"/>
            </a:xfrm>
            <a:custGeom>
              <a:rect b="b" l="l" r="r" t="t"/>
              <a:pathLst>
                <a:path extrusionOk="0" h="457" w="518">
                  <a:moveTo>
                    <a:pt x="183" y="1"/>
                  </a:moveTo>
                  <a:cubicBezTo>
                    <a:pt x="153" y="1"/>
                    <a:pt x="122" y="62"/>
                    <a:pt x="122" y="62"/>
                  </a:cubicBezTo>
                  <a:cubicBezTo>
                    <a:pt x="61" y="62"/>
                    <a:pt x="61" y="92"/>
                    <a:pt x="31" y="122"/>
                  </a:cubicBezTo>
                  <a:cubicBezTo>
                    <a:pt x="1" y="153"/>
                    <a:pt x="1" y="183"/>
                    <a:pt x="1" y="244"/>
                  </a:cubicBezTo>
                  <a:cubicBezTo>
                    <a:pt x="1" y="274"/>
                    <a:pt x="1" y="305"/>
                    <a:pt x="31" y="365"/>
                  </a:cubicBezTo>
                  <a:cubicBezTo>
                    <a:pt x="61" y="396"/>
                    <a:pt x="61" y="426"/>
                    <a:pt x="122" y="426"/>
                  </a:cubicBezTo>
                  <a:cubicBezTo>
                    <a:pt x="153" y="426"/>
                    <a:pt x="153" y="457"/>
                    <a:pt x="183" y="457"/>
                  </a:cubicBezTo>
                  <a:lnTo>
                    <a:pt x="305" y="457"/>
                  </a:lnTo>
                  <a:cubicBezTo>
                    <a:pt x="314" y="457"/>
                    <a:pt x="321" y="457"/>
                    <a:pt x="326" y="456"/>
                  </a:cubicBezTo>
                  <a:lnTo>
                    <a:pt x="326" y="456"/>
                  </a:lnTo>
                  <a:cubicBezTo>
                    <a:pt x="329" y="456"/>
                    <a:pt x="332" y="457"/>
                    <a:pt x="335" y="457"/>
                  </a:cubicBezTo>
                  <a:lnTo>
                    <a:pt x="365" y="457"/>
                  </a:lnTo>
                  <a:cubicBezTo>
                    <a:pt x="365" y="457"/>
                    <a:pt x="426" y="457"/>
                    <a:pt x="426" y="426"/>
                  </a:cubicBezTo>
                  <a:lnTo>
                    <a:pt x="456" y="396"/>
                  </a:lnTo>
                  <a:cubicBezTo>
                    <a:pt x="477" y="406"/>
                    <a:pt x="490" y="409"/>
                    <a:pt x="499" y="409"/>
                  </a:cubicBezTo>
                  <a:cubicBezTo>
                    <a:pt x="517" y="409"/>
                    <a:pt x="517" y="396"/>
                    <a:pt x="517" y="396"/>
                  </a:cubicBezTo>
                  <a:lnTo>
                    <a:pt x="487" y="365"/>
                  </a:lnTo>
                  <a:lnTo>
                    <a:pt x="487" y="320"/>
                  </a:lnTo>
                  <a:lnTo>
                    <a:pt x="487" y="320"/>
                  </a:lnTo>
                  <a:cubicBezTo>
                    <a:pt x="496" y="340"/>
                    <a:pt x="507" y="364"/>
                    <a:pt x="517" y="396"/>
                  </a:cubicBezTo>
                  <a:cubicBezTo>
                    <a:pt x="517" y="365"/>
                    <a:pt x="517" y="305"/>
                    <a:pt x="487" y="274"/>
                  </a:cubicBezTo>
                  <a:cubicBezTo>
                    <a:pt x="487" y="256"/>
                    <a:pt x="487" y="238"/>
                    <a:pt x="480" y="212"/>
                  </a:cubicBezTo>
                  <a:lnTo>
                    <a:pt x="480" y="212"/>
                  </a:lnTo>
                  <a:cubicBezTo>
                    <a:pt x="482" y="213"/>
                    <a:pt x="484" y="214"/>
                    <a:pt x="487" y="214"/>
                  </a:cubicBezTo>
                  <a:cubicBezTo>
                    <a:pt x="487" y="153"/>
                    <a:pt x="456" y="122"/>
                    <a:pt x="396" y="92"/>
                  </a:cubicBezTo>
                  <a:cubicBezTo>
                    <a:pt x="365" y="62"/>
                    <a:pt x="335" y="62"/>
                    <a:pt x="305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95" name="Google Shape;3195;p22"/>
            <p:cNvSpPr/>
            <p:nvPr/>
          </p:nvSpPr>
          <p:spPr>
            <a:xfrm>
              <a:off x="6455550" y="2829350"/>
              <a:ext cx="13700" cy="11425"/>
            </a:xfrm>
            <a:custGeom>
              <a:rect b="b" l="l" r="r" t="t"/>
              <a:pathLst>
                <a:path extrusionOk="0" h="457" w="548">
                  <a:moveTo>
                    <a:pt x="213" y="1"/>
                  </a:moveTo>
                  <a:cubicBezTo>
                    <a:pt x="153" y="1"/>
                    <a:pt x="122" y="31"/>
                    <a:pt x="92" y="31"/>
                  </a:cubicBezTo>
                  <a:cubicBezTo>
                    <a:pt x="61" y="62"/>
                    <a:pt x="61" y="62"/>
                    <a:pt x="61" y="122"/>
                  </a:cubicBezTo>
                  <a:cubicBezTo>
                    <a:pt x="61" y="153"/>
                    <a:pt x="1" y="153"/>
                    <a:pt x="61" y="183"/>
                  </a:cubicBezTo>
                  <a:cubicBezTo>
                    <a:pt x="61" y="214"/>
                    <a:pt x="61" y="244"/>
                    <a:pt x="92" y="305"/>
                  </a:cubicBezTo>
                  <a:lnTo>
                    <a:pt x="122" y="335"/>
                  </a:lnTo>
                  <a:lnTo>
                    <a:pt x="153" y="366"/>
                  </a:lnTo>
                  <a:lnTo>
                    <a:pt x="213" y="366"/>
                  </a:lnTo>
                  <a:cubicBezTo>
                    <a:pt x="213" y="366"/>
                    <a:pt x="244" y="366"/>
                    <a:pt x="244" y="396"/>
                  </a:cubicBezTo>
                  <a:lnTo>
                    <a:pt x="284" y="396"/>
                  </a:lnTo>
                  <a:cubicBezTo>
                    <a:pt x="271" y="406"/>
                    <a:pt x="258" y="416"/>
                    <a:pt x="244" y="426"/>
                  </a:cubicBezTo>
                  <a:lnTo>
                    <a:pt x="183" y="366"/>
                  </a:lnTo>
                  <a:lnTo>
                    <a:pt x="183" y="366"/>
                  </a:lnTo>
                  <a:cubicBezTo>
                    <a:pt x="213" y="426"/>
                    <a:pt x="244" y="426"/>
                    <a:pt x="274" y="457"/>
                  </a:cubicBezTo>
                  <a:lnTo>
                    <a:pt x="396" y="457"/>
                  </a:lnTo>
                  <a:cubicBezTo>
                    <a:pt x="426" y="457"/>
                    <a:pt x="426" y="426"/>
                    <a:pt x="487" y="426"/>
                  </a:cubicBezTo>
                  <a:cubicBezTo>
                    <a:pt x="517" y="426"/>
                    <a:pt x="517" y="366"/>
                    <a:pt x="548" y="335"/>
                  </a:cubicBezTo>
                  <a:lnTo>
                    <a:pt x="548" y="183"/>
                  </a:lnTo>
                  <a:lnTo>
                    <a:pt x="548" y="153"/>
                  </a:lnTo>
                  <a:cubicBezTo>
                    <a:pt x="547" y="153"/>
                    <a:pt x="547" y="153"/>
                    <a:pt x="547" y="153"/>
                  </a:cubicBezTo>
                  <a:lnTo>
                    <a:pt x="547" y="153"/>
                  </a:lnTo>
                  <a:cubicBezTo>
                    <a:pt x="545" y="130"/>
                    <a:pt x="538" y="103"/>
                    <a:pt x="517" y="62"/>
                  </a:cubicBezTo>
                  <a:cubicBezTo>
                    <a:pt x="487" y="31"/>
                    <a:pt x="487" y="1"/>
                    <a:pt x="426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96" name="Google Shape;3196;p22"/>
            <p:cNvSpPr/>
            <p:nvPr/>
          </p:nvSpPr>
          <p:spPr>
            <a:xfrm>
              <a:off x="6438825" y="2800475"/>
              <a:ext cx="10675" cy="9150"/>
            </a:xfrm>
            <a:custGeom>
              <a:rect b="b" l="l" r="r" t="t"/>
              <a:pathLst>
                <a:path extrusionOk="0" h="366" w="427">
                  <a:moveTo>
                    <a:pt x="183" y="1"/>
                  </a:moveTo>
                  <a:cubicBezTo>
                    <a:pt x="1" y="1"/>
                    <a:pt x="1" y="366"/>
                    <a:pt x="183" y="366"/>
                  </a:cubicBezTo>
                  <a:cubicBezTo>
                    <a:pt x="426" y="366"/>
                    <a:pt x="426" y="1"/>
                    <a:pt x="183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97" name="Google Shape;3197;p22"/>
            <p:cNvSpPr/>
            <p:nvPr/>
          </p:nvSpPr>
          <p:spPr>
            <a:xfrm>
              <a:off x="6580175" y="2651200"/>
              <a:ext cx="70400" cy="50600"/>
            </a:xfrm>
            <a:custGeom>
              <a:rect b="b" l="l" r="r" t="t"/>
              <a:pathLst>
                <a:path extrusionOk="0" h="2024" w="2816">
                  <a:moveTo>
                    <a:pt x="351" y="1"/>
                  </a:moveTo>
                  <a:cubicBezTo>
                    <a:pt x="267" y="1"/>
                    <a:pt x="193" y="14"/>
                    <a:pt x="92" y="14"/>
                  </a:cubicBezTo>
                  <a:cubicBezTo>
                    <a:pt x="1" y="45"/>
                    <a:pt x="1" y="105"/>
                    <a:pt x="61" y="105"/>
                  </a:cubicBezTo>
                  <a:cubicBezTo>
                    <a:pt x="153" y="136"/>
                    <a:pt x="274" y="257"/>
                    <a:pt x="396" y="318"/>
                  </a:cubicBezTo>
                  <a:cubicBezTo>
                    <a:pt x="487" y="409"/>
                    <a:pt x="578" y="470"/>
                    <a:pt x="700" y="592"/>
                  </a:cubicBezTo>
                  <a:cubicBezTo>
                    <a:pt x="882" y="774"/>
                    <a:pt x="1156" y="957"/>
                    <a:pt x="1368" y="1078"/>
                  </a:cubicBezTo>
                  <a:cubicBezTo>
                    <a:pt x="1612" y="1200"/>
                    <a:pt x="1794" y="1321"/>
                    <a:pt x="1976" y="1473"/>
                  </a:cubicBezTo>
                  <a:cubicBezTo>
                    <a:pt x="2159" y="1625"/>
                    <a:pt x="2371" y="1838"/>
                    <a:pt x="2554" y="1990"/>
                  </a:cubicBezTo>
                  <a:cubicBezTo>
                    <a:pt x="2583" y="2013"/>
                    <a:pt x="2611" y="2023"/>
                    <a:pt x="2637" y="2023"/>
                  </a:cubicBezTo>
                  <a:cubicBezTo>
                    <a:pt x="2746" y="2023"/>
                    <a:pt x="2816" y="1851"/>
                    <a:pt x="2767" y="1777"/>
                  </a:cubicBezTo>
                  <a:cubicBezTo>
                    <a:pt x="2675" y="1534"/>
                    <a:pt x="2493" y="1321"/>
                    <a:pt x="2280" y="1109"/>
                  </a:cubicBezTo>
                  <a:cubicBezTo>
                    <a:pt x="2098" y="926"/>
                    <a:pt x="1855" y="744"/>
                    <a:pt x="1642" y="592"/>
                  </a:cubicBezTo>
                  <a:cubicBezTo>
                    <a:pt x="1399" y="440"/>
                    <a:pt x="1156" y="288"/>
                    <a:pt x="912" y="166"/>
                  </a:cubicBezTo>
                  <a:cubicBezTo>
                    <a:pt x="760" y="105"/>
                    <a:pt x="639" y="45"/>
                    <a:pt x="487" y="14"/>
                  </a:cubicBezTo>
                  <a:cubicBezTo>
                    <a:pt x="436" y="4"/>
                    <a:pt x="392" y="1"/>
                    <a:pt x="351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98" name="Google Shape;3198;p22"/>
            <p:cNvSpPr/>
            <p:nvPr/>
          </p:nvSpPr>
          <p:spPr>
            <a:xfrm>
              <a:off x="6620450" y="2644700"/>
              <a:ext cx="24175" cy="30150"/>
            </a:xfrm>
            <a:custGeom>
              <a:rect b="b" l="l" r="r" t="t"/>
              <a:pathLst>
                <a:path extrusionOk="0" h="1206" w="967">
                  <a:moveTo>
                    <a:pt x="122" y="1"/>
                  </a:moveTo>
                  <a:cubicBezTo>
                    <a:pt x="61" y="1"/>
                    <a:pt x="1" y="62"/>
                    <a:pt x="31" y="92"/>
                  </a:cubicBezTo>
                  <a:cubicBezTo>
                    <a:pt x="31" y="122"/>
                    <a:pt x="61" y="153"/>
                    <a:pt x="61" y="244"/>
                  </a:cubicBezTo>
                  <a:lnTo>
                    <a:pt x="61" y="305"/>
                  </a:lnTo>
                  <a:cubicBezTo>
                    <a:pt x="61" y="365"/>
                    <a:pt x="122" y="396"/>
                    <a:pt x="122" y="426"/>
                  </a:cubicBezTo>
                  <a:cubicBezTo>
                    <a:pt x="153" y="548"/>
                    <a:pt x="213" y="669"/>
                    <a:pt x="335" y="730"/>
                  </a:cubicBezTo>
                  <a:cubicBezTo>
                    <a:pt x="335" y="761"/>
                    <a:pt x="365" y="761"/>
                    <a:pt x="365" y="821"/>
                  </a:cubicBezTo>
                  <a:lnTo>
                    <a:pt x="456" y="882"/>
                  </a:lnTo>
                  <a:cubicBezTo>
                    <a:pt x="487" y="913"/>
                    <a:pt x="517" y="943"/>
                    <a:pt x="578" y="943"/>
                  </a:cubicBezTo>
                  <a:lnTo>
                    <a:pt x="791" y="1186"/>
                  </a:lnTo>
                  <a:cubicBezTo>
                    <a:pt x="811" y="1200"/>
                    <a:pt x="832" y="1206"/>
                    <a:pt x="851" y="1206"/>
                  </a:cubicBezTo>
                  <a:cubicBezTo>
                    <a:pt x="917" y="1206"/>
                    <a:pt x="966" y="1135"/>
                    <a:pt x="943" y="1065"/>
                  </a:cubicBezTo>
                  <a:cubicBezTo>
                    <a:pt x="912" y="1004"/>
                    <a:pt x="821" y="882"/>
                    <a:pt x="791" y="791"/>
                  </a:cubicBezTo>
                  <a:cubicBezTo>
                    <a:pt x="760" y="761"/>
                    <a:pt x="760" y="700"/>
                    <a:pt x="730" y="639"/>
                  </a:cubicBezTo>
                  <a:cubicBezTo>
                    <a:pt x="730" y="609"/>
                    <a:pt x="669" y="578"/>
                    <a:pt x="669" y="548"/>
                  </a:cubicBezTo>
                  <a:cubicBezTo>
                    <a:pt x="669" y="487"/>
                    <a:pt x="639" y="487"/>
                    <a:pt x="639" y="457"/>
                  </a:cubicBezTo>
                  <a:cubicBezTo>
                    <a:pt x="578" y="335"/>
                    <a:pt x="487" y="274"/>
                    <a:pt x="426" y="183"/>
                  </a:cubicBezTo>
                  <a:cubicBezTo>
                    <a:pt x="365" y="153"/>
                    <a:pt x="304" y="122"/>
                    <a:pt x="274" y="92"/>
                  </a:cubicBezTo>
                  <a:cubicBezTo>
                    <a:pt x="213" y="31"/>
                    <a:pt x="153" y="31"/>
                    <a:pt x="122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99" name="Google Shape;3199;p22"/>
            <p:cNvSpPr/>
            <p:nvPr/>
          </p:nvSpPr>
          <p:spPr>
            <a:xfrm>
              <a:off x="6565475" y="2684325"/>
              <a:ext cx="65300" cy="16000"/>
            </a:xfrm>
            <a:custGeom>
              <a:rect b="b" l="l" r="r" t="t"/>
              <a:pathLst>
                <a:path extrusionOk="0" h="640" w="2612">
                  <a:moveTo>
                    <a:pt x="28" y="226"/>
                  </a:moveTo>
                  <a:cubicBezTo>
                    <a:pt x="14" y="226"/>
                    <a:pt x="1" y="239"/>
                    <a:pt x="41" y="239"/>
                  </a:cubicBezTo>
                  <a:cubicBezTo>
                    <a:pt x="41" y="229"/>
                    <a:pt x="35" y="226"/>
                    <a:pt x="28" y="226"/>
                  </a:cubicBezTo>
                  <a:close/>
                  <a:moveTo>
                    <a:pt x="1114" y="1"/>
                  </a:moveTo>
                  <a:cubicBezTo>
                    <a:pt x="960" y="1"/>
                    <a:pt x="806" y="36"/>
                    <a:pt x="680" y="57"/>
                  </a:cubicBezTo>
                  <a:cubicBezTo>
                    <a:pt x="437" y="87"/>
                    <a:pt x="254" y="209"/>
                    <a:pt x="41" y="239"/>
                  </a:cubicBezTo>
                  <a:cubicBezTo>
                    <a:pt x="193" y="361"/>
                    <a:pt x="376" y="391"/>
                    <a:pt x="558" y="452"/>
                  </a:cubicBezTo>
                  <a:cubicBezTo>
                    <a:pt x="801" y="483"/>
                    <a:pt x="984" y="483"/>
                    <a:pt x="1196" y="483"/>
                  </a:cubicBezTo>
                  <a:cubicBezTo>
                    <a:pt x="1409" y="513"/>
                    <a:pt x="1622" y="513"/>
                    <a:pt x="1804" y="543"/>
                  </a:cubicBezTo>
                  <a:lnTo>
                    <a:pt x="2078" y="543"/>
                  </a:lnTo>
                  <a:cubicBezTo>
                    <a:pt x="2200" y="543"/>
                    <a:pt x="2321" y="543"/>
                    <a:pt x="2412" y="635"/>
                  </a:cubicBezTo>
                  <a:cubicBezTo>
                    <a:pt x="2425" y="638"/>
                    <a:pt x="2438" y="639"/>
                    <a:pt x="2450" y="639"/>
                  </a:cubicBezTo>
                  <a:cubicBezTo>
                    <a:pt x="2551" y="639"/>
                    <a:pt x="2612" y="537"/>
                    <a:pt x="2503" y="483"/>
                  </a:cubicBezTo>
                  <a:cubicBezTo>
                    <a:pt x="2412" y="391"/>
                    <a:pt x="2321" y="361"/>
                    <a:pt x="2230" y="270"/>
                  </a:cubicBezTo>
                  <a:cubicBezTo>
                    <a:pt x="2169" y="209"/>
                    <a:pt x="2048" y="179"/>
                    <a:pt x="1926" y="118"/>
                  </a:cubicBezTo>
                  <a:cubicBezTo>
                    <a:pt x="1744" y="57"/>
                    <a:pt x="1500" y="27"/>
                    <a:pt x="1318" y="27"/>
                  </a:cubicBezTo>
                  <a:cubicBezTo>
                    <a:pt x="1252" y="8"/>
                    <a:pt x="1183" y="1"/>
                    <a:pt x="1114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200" name="Google Shape;3200;p22"/>
            <p:cNvSpPr/>
            <p:nvPr/>
          </p:nvSpPr>
          <p:spPr>
            <a:xfrm>
              <a:off x="6732150" y="2689300"/>
              <a:ext cx="74500" cy="19250"/>
            </a:xfrm>
            <a:custGeom>
              <a:rect b="b" l="l" r="r" t="t"/>
              <a:pathLst>
                <a:path extrusionOk="0" h="770" w="2980">
                  <a:moveTo>
                    <a:pt x="991" y="0"/>
                  </a:moveTo>
                  <a:cubicBezTo>
                    <a:pt x="647" y="0"/>
                    <a:pt x="324" y="81"/>
                    <a:pt x="1" y="253"/>
                  </a:cubicBezTo>
                  <a:cubicBezTo>
                    <a:pt x="1" y="253"/>
                    <a:pt x="1" y="284"/>
                    <a:pt x="61" y="284"/>
                  </a:cubicBezTo>
                  <a:cubicBezTo>
                    <a:pt x="517" y="344"/>
                    <a:pt x="913" y="557"/>
                    <a:pt x="1338" y="618"/>
                  </a:cubicBezTo>
                  <a:cubicBezTo>
                    <a:pt x="1581" y="648"/>
                    <a:pt x="1794" y="709"/>
                    <a:pt x="2007" y="709"/>
                  </a:cubicBezTo>
                  <a:cubicBezTo>
                    <a:pt x="2250" y="740"/>
                    <a:pt x="2524" y="770"/>
                    <a:pt x="2736" y="770"/>
                  </a:cubicBezTo>
                  <a:cubicBezTo>
                    <a:pt x="2858" y="770"/>
                    <a:pt x="2979" y="588"/>
                    <a:pt x="2827" y="496"/>
                  </a:cubicBezTo>
                  <a:cubicBezTo>
                    <a:pt x="2584" y="405"/>
                    <a:pt x="2372" y="344"/>
                    <a:pt x="2098" y="284"/>
                  </a:cubicBezTo>
                  <a:cubicBezTo>
                    <a:pt x="1855" y="192"/>
                    <a:pt x="1642" y="101"/>
                    <a:pt x="1429" y="40"/>
                  </a:cubicBezTo>
                  <a:cubicBezTo>
                    <a:pt x="1279" y="14"/>
                    <a:pt x="1133" y="0"/>
                    <a:pt x="991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201" name="Google Shape;3201;p22"/>
            <p:cNvSpPr/>
            <p:nvPr/>
          </p:nvSpPr>
          <p:spPr>
            <a:xfrm>
              <a:off x="6777000" y="2710825"/>
              <a:ext cx="32700" cy="12500"/>
            </a:xfrm>
            <a:custGeom>
              <a:rect b="b" l="l" r="r" t="t"/>
              <a:pathLst>
                <a:path extrusionOk="0" h="500" w="1308">
                  <a:moveTo>
                    <a:pt x="790" y="0"/>
                  </a:moveTo>
                  <a:cubicBezTo>
                    <a:pt x="730" y="0"/>
                    <a:pt x="608" y="0"/>
                    <a:pt x="547" y="31"/>
                  </a:cubicBezTo>
                  <a:cubicBezTo>
                    <a:pt x="456" y="31"/>
                    <a:pt x="395" y="61"/>
                    <a:pt x="304" y="91"/>
                  </a:cubicBezTo>
                  <a:cubicBezTo>
                    <a:pt x="274" y="91"/>
                    <a:pt x="213" y="152"/>
                    <a:pt x="213" y="152"/>
                  </a:cubicBezTo>
                  <a:cubicBezTo>
                    <a:pt x="182" y="183"/>
                    <a:pt x="152" y="183"/>
                    <a:pt x="122" y="183"/>
                  </a:cubicBezTo>
                  <a:cubicBezTo>
                    <a:pt x="0" y="243"/>
                    <a:pt x="30" y="335"/>
                    <a:pt x="91" y="365"/>
                  </a:cubicBezTo>
                  <a:lnTo>
                    <a:pt x="182" y="365"/>
                  </a:lnTo>
                  <a:cubicBezTo>
                    <a:pt x="243" y="365"/>
                    <a:pt x="274" y="395"/>
                    <a:pt x="304" y="395"/>
                  </a:cubicBezTo>
                  <a:cubicBezTo>
                    <a:pt x="395" y="456"/>
                    <a:pt x="456" y="456"/>
                    <a:pt x="547" y="456"/>
                  </a:cubicBezTo>
                  <a:cubicBezTo>
                    <a:pt x="608" y="486"/>
                    <a:pt x="730" y="486"/>
                    <a:pt x="790" y="486"/>
                  </a:cubicBezTo>
                  <a:cubicBezTo>
                    <a:pt x="871" y="486"/>
                    <a:pt x="939" y="500"/>
                    <a:pt x="1002" y="500"/>
                  </a:cubicBezTo>
                  <a:cubicBezTo>
                    <a:pt x="1033" y="500"/>
                    <a:pt x="1064" y="497"/>
                    <a:pt x="1094" y="486"/>
                  </a:cubicBezTo>
                  <a:cubicBezTo>
                    <a:pt x="1185" y="456"/>
                    <a:pt x="1307" y="365"/>
                    <a:pt x="1246" y="243"/>
                  </a:cubicBezTo>
                  <a:cubicBezTo>
                    <a:pt x="1246" y="152"/>
                    <a:pt x="1185" y="61"/>
                    <a:pt x="1094" y="31"/>
                  </a:cubicBezTo>
                  <a:cubicBezTo>
                    <a:pt x="1033" y="0"/>
                    <a:pt x="912" y="0"/>
                    <a:pt x="790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202" name="Google Shape;3202;p22"/>
            <p:cNvSpPr/>
            <p:nvPr/>
          </p:nvSpPr>
          <p:spPr>
            <a:xfrm>
              <a:off x="6778325" y="2726775"/>
              <a:ext cx="26050" cy="18550"/>
            </a:xfrm>
            <a:custGeom>
              <a:rect b="b" l="l" r="r" t="t"/>
              <a:pathLst>
                <a:path extrusionOk="0" h="742" w="1042">
                  <a:moveTo>
                    <a:pt x="859" y="0"/>
                  </a:moveTo>
                  <a:cubicBezTo>
                    <a:pt x="737" y="0"/>
                    <a:pt x="677" y="31"/>
                    <a:pt x="555" y="61"/>
                  </a:cubicBezTo>
                  <a:cubicBezTo>
                    <a:pt x="525" y="61"/>
                    <a:pt x="494" y="122"/>
                    <a:pt x="433" y="152"/>
                  </a:cubicBezTo>
                  <a:lnTo>
                    <a:pt x="342" y="274"/>
                  </a:lnTo>
                  <a:cubicBezTo>
                    <a:pt x="251" y="304"/>
                    <a:pt x="221" y="365"/>
                    <a:pt x="190" y="456"/>
                  </a:cubicBezTo>
                  <a:cubicBezTo>
                    <a:pt x="129" y="517"/>
                    <a:pt x="99" y="578"/>
                    <a:pt x="69" y="639"/>
                  </a:cubicBezTo>
                  <a:cubicBezTo>
                    <a:pt x="0" y="707"/>
                    <a:pt x="17" y="741"/>
                    <a:pt x="43" y="741"/>
                  </a:cubicBezTo>
                  <a:cubicBezTo>
                    <a:pt x="52" y="741"/>
                    <a:pt x="61" y="738"/>
                    <a:pt x="69" y="730"/>
                  </a:cubicBezTo>
                  <a:cubicBezTo>
                    <a:pt x="99" y="669"/>
                    <a:pt x="190" y="639"/>
                    <a:pt x="221" y="639"/>
                  </a:cubicBezTo>
                  <a:cubicBezTo>
                    <a:pt x="281" y="608"/>
                    <a:pt x="373" y="608"/>
                    <a:pt x="433" y="578"/>
                  </a:cubicBezTo>
                  <a:cubicBezTo>
                    <a:pt x="494" y="578"/>
                    <a:pt x="525" y="578"/>
                    <a:pt x="555" y="517"/>
                  </a:cubicBezTo>
                  <a:cubicBezTo>
                    <a:pt x="585" y="517"/>
                    <a:pt x="646" y="487"/>
                    <a:pt x="677" y="487"/>
                  </a:cubicBezTo>
                  <a:cubicBezTo>
                    <a:pt x="737" y="456"/>
                    <a:pt x="829" y="456"/>
                    <a:pt x="889" y="426"/>
                  </a:cubicBezTo>
                  <a:cubicBezTo>
                    <a:pt x="1011" y="365"/>
                    <a:pt x="1041" y="304"/>
                    <a:pt x="1041" y="183"/>
                  </a:cubicBezTo>
                  <a:cubicBezTo>
                    <a:pt x="1041" y="122"/>
                    <a:pt x="950" y="0"/>
                    <a:pt x="859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203" name="Google Shape;3203;p22"/>
            <p:cNvSpPr/>
            <p:nvPr/>
          </p:nvSpPr>
          <p:spPr>
            <a:xfrm>
              <a:off x="6772425" y="2551425"/>
              <a:ext cx="37050" cy="9025"/>
            </a:xfrm>
            <a:custGeom>
              <a:rect b="b" l="l" r="r" t="t"/>
              <a:pathLst>
                <a:path extrusionOk="0" h="361" w="1482">
                  <a:moveTo>
                    <a:pt x="335" y="1"/>
                  </a:moveTo>
                  <a:cubicBezTo>
                    <a:pt x="221" y="1"/>
                    <a:pt x="107" y="8"/>
                    <a:pt x="1" y="23"/>
                  </a:cubicBezTo>
                  <a:cubicBezTo>
                    <a:pt x="213" y="54"/>
                    <a:pt x="426" y="84"/>
                    <a:pt x="639" y="145"/>
                  </a:cubicBezTo>
                  <a:cubicBezTo>
                    <a:pt x="761" y="175"/>
                    <a:pt x="821" y="175"/>
                    <a:pt x="943" y="206"/>
                  </a:cubicBezTo>
                  <a:cubicBezTo>
                    <a:pt x="1065" y="236"/>
                    <a:pt x="1186" y="327"/>
                    <a:pt x="1247" y="358"/>
                  </a:cubicBezTo>
                  <a:cubicBezTo>
                    <a:pt x="1257" y="360"/>
                    <a:pt x="1267" y="361"/>
                    <a:pt x="1276" y="361"/>
                  </a:cubicBezTo>
                  <a:cubicBezTo>
                    <a:pt x="1410" y="361"/>
                    <a:pt x="1482" y="173"/>
                    <a:pt x="1368" y="145"/>
                  </a:cubicBezTo>
                  <a:cubicBezTo>
                    <a:pt x="1247" y="84"/>
                    <a:pt x="1125" y="54"/>
                    <a:pt x="1004" y="54"/>
                  </a:cubicBezTo>
                  <a:cubicBezTo>
                    <a:pt x="913" y="23"/>
                    <a:pt x="791" y="23"/>
                    <a:pt x="669" y="23"/>
                  </a:cubicBezTo>
                  <a:cubicBezTo>
                    <a:pt x="563" y="8"/>
                    <a:pt x="449" y="1"/>
                    <a:pt x="335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204" name="Google Shape;3204;p22"/>
            <p:cNvSpPr/>
            <p:nvPr/>
          </p:nvSpPr>
          <p:spPr>
            <a:xfrm>
              <a:off x="6731400" y="2473725"/>
              <a:ext cx="49075" cy="13900"/>
            </a:xfrm>
            <a:custGeom>
              <a:rect b="b" l="l" r="r" t="t"/>
              <a:pathLst>
                <a:path extrusionOk="0" h="556" w="1963">
                  <a:moveTo>
                    <a:pt x="912" y="1"/>
                  </a:moveTo>
                  <a:cubicBezTo>
                    <a:pt x="608" y="1"/>
                    <a:pt x="335" y="92"/>
                    <a:pt x="31" y="153"/>
                  </a:cubicBezTo>
                  <a:cubicBezTo>
                    <a:pt x="0" y="153"/>
                    <a:pt x="0" y="214"/>
                    <a:pt x="31" y="214"/>
                  </a:cubicBezTo>
                  <a:cubicBezTo>
                    <a:pt x="304" y="244"/>
                    <a:pt x="608" y="244"/>
                    <a:pt x="882" y="305"/>
                  </a:cubicBezTo>
                  <a:cubicBezTo>
                    <a:pt x="1003" y="365"/>
                    <a:pt x="1155" y="396"/>
                    <a:pt x="1247" y="396"/>
                  </a:cubicBezTo>
                  <a:cubicBezTo>
                    <a:pt x="1398" y="426"/>
                    <a:pt x="1520" y="517"/>
                    <a:pt x="1672" y="548"/>
                  </a:cubicBezTo>
                  <a:cubicBezTo>
                    <a:pt x="1688" y="553"/>
                    <a:pt x="1704" y="556"/>
                    <a:pt x="1720" y="556"/>
                  </a:cubicBezTo>
                  <a:cubicBezTo>
                    <a:pt x="1874" y="556"/>
                    <a:pt x="1962" y="297"/>
                    <a:pt x="1824" y="214"/>
                  </a:cubicBezTo>
                  <a:cubicBezTo>
                    <a:pt x="1550" y="62"/>
                    <a:pt x="1216" y="1"/>
                    <a:pt x="912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205" name="Google Shape;3205;p22"/>
            <p:cNvSpPr/>
            <p:nvPr/>
          </p:nvSpPr>
          <p:spPr>
            <a:xfrm>
              <a:off x="6745075" y="2461550"/>
              <a:ext cx="30425" cy="14650"/>
            </a:xfrm>
            <a:custGeom>
              <a:rect b="b" l="l" r="r" t="t"/>
              <a:pathLst>
                <a:path extrusionOk="0" h="586" w="1217">
                  <a:moveTo>
                    <a:pt x="181" y="0"/>
                  </a:moveTo>
                  <a:cubicBezTo>
                    <a:pt x="116" y="0"/>
                    <a:pt x="54" y="10"/>
                    <a:pt x="0" y="32"/>
                  </a:cubicBezTo>
                  <a:cubicBezTo>
                    <a:pt x="183" y="93"/>
                    <a:pt x="335" y="153"/>
                    <a:pt x="487" y="275"/>
                  </a:cubicBezTo>
                  <a:cubicBezTo>
                    <a:pt x="548" y="305"/>
                    <a:pt x="639" y="397"/>
                    <a:pt x="700" y="427"/>
                  </a:cubicBezTo>
                  <a:cubicBezTo>
                    <a:pt x="760" y="457"/>
                    <a:pt x="791" y="457"/>
                    <a:pt x="821" y="488"/>
                  </a:cubicBezTo>
                  <a:cubicBezTo>
                    <a:pt x="851" y="518"/>
                    <a:pt x="943" y="518"/>
                    <a:pt x="973" y="579"/>
                  </a:cubicBezTo>
                  <a:cubicBezTo>
                    <a:pt x="986" y="583"/>
                    <a:pt x="998" y="585"/>
                    <a:pt x="1009" y="585"/>
                  </a:cubicBezTo>
                  <a:cubicBezTo>
                    <a:pt x="1081" y="585"/>
                    <a:pt x="1129" y="514"/>
                    <a:pt x="1155" y="488"/>
                  </a:cubicBezTo>
                  <a:cubicBezTo>
                    <a:pt x="1216" y="427"/>
                    <a:pt x="1155" y="336"/>
                    <a:pt x="1095" y="305"/>
                  </a:cubicBezTo>
                  <a:cubicBezTo>
                    <a:pt x="943" y="184"/>
                    <a:pt x="730" y="123"/>
                    <a:pt x="548" y="93"/>
                  </a:cubicBezTo>
                  <a:cubicBezTo>
                    <a:pt x="430" y="34"/>
                    <a:pt x="299" y="0"/>
                    <a:pt x="181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206" name="Google Shape;3206;p22"/>
            <p:cNvSpPr/>
            <p:nvPr/>
          </p:nvSpPr>
          <p:spPr>
            <a:xfrm>
              <a:off x="6778500" y="2439925"/>
              <a:ext cx="5725" cy="21875"/>
            </a:xfrm>
            <a:custGeom>
              <a:rect b="b" l="l" r="r" t="t"/>
              <a:pathLst>
                <a:path extrusionOk="0" h="875" w="229">
                  <a:moveTo>
                    <a:pt x="202" y="0"/>
                  </a:moveTo>
                  <a:cubicBezTo>
                    <a:pt x="183" y="0"/>
                    <a:pt x="153" y="15"/>
                    <a:pt x="122" y="46"/>
                  </a:cubicBezTo>
                  <a:cubicBezTo>
                    <a:pt x="92" y="137"/>
                    <a:pt x="92" y="258"/>
                    <a:pt x="62" y="380"/>
                  </a:cubicBezTo>
                  <a:cubicBezTo>
                    <a:pt x="62" y="441"/>
                    <a:pt x="62" y="502"/>
                    <a:pt x="1" y="562"/>
                  </a:cubicBezTo>
                  <a:lnTo>
                    <a:pt x="1" y="684"/>
                  </a:lnTo>
                  <a:lnTo>
                    <a:pt x="1" y="806"/>
                  </a:lnTo>
                  <a:cubicBezTo>
                    <a:pt x="1" y="851"/>
                    <a:pt x="54" y="874"/>
                    <a:pt x="107" y="874"/>
                  </a:cubicBezTo>
                  <a:cubicBezTo>
                    <a:pt x="160" y="874"/>
                    <a:pt x="214" y="851"/>
                    <a:pt x="214" y="806"/>
                  </a:cubicBezTo>
                  <a:lnTo>
                    <a:pt x="214" y="684"/>
                  </a:lnTo>
                  <a:lnTo>
                    <a:pt x="214" y="562"/>
                  </a:lnTo>
                  <a:lnTo>
                    <a:pt x="214" y="380"/>
                  </a:lnTo>
                  <a:lnTo>
                    <a:pt x="214" y="46"/>
                  </a:lnTo>
                  <a:cubicBezTo>
                    <a:pt x="229" y="15"/>
                    <a:pt x="221" y="0"/>
                    <a:pt x="202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207" name="Google Shape;3207;p22"/>
            <p:cNvSpPr/>
            <p:nvPr/>
          </p:nvSpPr>
          <p:spPr>
            <a:xfrm>
              <a:off x="6672875" y="1393925"/>
              <a:ext cx="273600" cy="474950"/>
            </a:xfrm>
            <a:custGeom>
              <a:rect b="b" l="l" r="r" t="t"/>
              <a:pathLst>
                <a:path extrusionOk="0" h="18998" w="10944">
                  <a:moveTo>
                    <a:pt x="10943" y="1"/>
                  </a:moveTo>
                  <a:lnTo>
                    <a:pt x="10943" y="1"/>
                  </a:lnTo>
                  <a:cubicBezTo>
                    <a:pt x="10214" y="578"/>
                    <a:pt x="9667" y="1399"/>
                    <a:pt x="9758" y="2250"/>
                  </a:cubicBezTo>
                  <a:cubicBezTo>
                    <a:pt x="9464" y="1956"/>
                    <a:pt x="8927" y="1696"/>
                    <a:pt x="8448" y="1696"/>
                  </a:cubicBezTo>
                  <a:cubicBezTo>
                    <a:pt x="8132" y="1696"/>
                    <a:pt x="7841" y="1809"/>
                    <a:pt x="7661" y="2098"/>
                  </a:cubicBezTo>
                  <a:cubicBezTo>
                    <a:pt x="7630" y="1916"/>
                    <a:pt x="7509" y="1794"/>
                    <a:pt x="7387" y="1764"/>
                  </a:cubicBezTo>
                  <a:cubicBezTo>
                    <a:pt x="7113" y="1277"/>
                    <a:pt x="6597" y="1011"/>
                    <a:pt x="6076" y="1011"/>
                  </a:cubicBezTo>
                  <a:cubicBezTo>
                    <a:pt x="5556" y="1011"/>
                    <a:pt x="5031" y="1277"/>
                    <a:pt x="4743" y="1855"/>
                  </a:cubicBezTo>
                  <a:cubicBezTo>
                    <a:pt x="4345" y="1616"/>
                    <a:pt x="3921" y="1501"/>
                    <a:pt x="3507" y="1501"/>
                  </a:cubicBezTo>
                  <a:cubicBezTo>
                    <a:pt x="2814" y="1501"/>
                    <a:pt x="2148" y="1824"/>
                    <a:pt x="1673" y="2432"/>
                  </a:cubicBezTo>
                  <a:lnTo>
                    <a:pt x="1551" y="2523"/>
                  </a:lnTo>
                  <a:cubicBezTo>
                    <a:pt x="1448" y="2318"/>
                    <a:pt x="1250" y="2237"/>
                    <a:pt x="1026" y="2237"/>
                  </a:cubicBezTo>
                  <a:cubicBezTo>
                    <a:pt x="654" y="2237"/>
                    <a:pt x="209" y="2459"/>
                    <a:pt x="1" y="2706"/>
                  </a:cubicBezTo>
                  <a:cubicBezTo>
                    <a:pt x="121" y="2682"/>
                    <a:pt x="232" y="2670"/>
                    <a:pt x="336" y="2670"/>
                  </a:cubicBezTo>
                  <a:cubicBezTo>
                    <a:pt x="754" y="2670"/>
                    <a:pt x="1052" y="2869"/>
                    <a:pt x="1369" y="3283"/>
                  </a:cubicBezTo>
                  <a:cubicBezTo>
                    <a:pt x="1678" y="3114"/>
                    <a:pt x="2019" y="3036"/>
                    <a:pt x="2358" y="3036"/>
                  </a:cubicBezTo>
                  <a:cubicBezTo>
                    <a:pt x="3420" y="3036"/>
                    <a:pt x="4462" y="3803"/>
                    <a:pt x="4439" y="4955"/>
                  </a:cubicBezTo>
                  <a:cubicBezTo>
                    <a:pt x="4689" y="4761"/>
                    <a:pt x="4947" y="4671"/>
                    <a:pt x="5195" y="4671"/>
                  </a:cubicBezTo>
                  <a:cubicBezTo>
                    <a:pt x="5881" y="4671"/>
                    <a:pt x="6485" y="5367"/>
                    <a:pt x="6597" y="6505"/>
                  </a:cubicBezTo>
                  <a:cubicBezTo>
                    <a:pt x="6992" y="5745"/>
                    <a:pt x="7448" y="5411"/>
                    <a:pt x="7934" y="5259"/>
                  </a:cubicBezTo>
                  <a:cubicBezTo>
                    <a:pt x="8123" y="5191"/>
                    <a:pt x="8287" y="5163"/>
                    <a:pt x="8436" y="5163"/>
                  </a:cubicBezTo>
                  <a:cubicBezTo>
                    <a:pt x="8888" y="5163"/>
                    <a:pt x="9202" y="5426"/>
                    <a:pt x="9636" y="5654"/>
                  </a:cubicBezTo>
                  <a:cubicBezTo>
                    <a:pt x="9533" y="5613"/>
                    <a:pt x="9430" y="5594"/>
                    <a:pt x="9331" y="5594"/>
                  </a:cubicBezTo>
                  <a:cubicBezTo>
                    <a:pt x="8560" y="5594"/>
                    <a:pt x="7983" y="6751"/>
                    <a:pt x="8360" y="7478"/>
                  </a:cubicBezTo>
                  <a:cubicBezTo>
                    <a:pt x="8033" y="7389"/>
                    <a:pt x="7664" y="7314"/>
                    <a:pt x="7307" y="7314"/>
                  </a:cubicBezTo>
                  <a:cubicBezTo>
                    <a:pt x="6933" y="7314"/>
                    <a:pt x="6573" y="7396"/>
                    <a:pt x="6293" y="7630"/>
                  </a:cubicBezTo>
                  <a:cubicBezTo>
                    <a:pt x="5563" y="8238"/>
                    <a:pt x="5502" y="9575"/>
                    <a:pt x="5776" y="10426"/>
                  </a:cubicBezTo>
                  <a:cubicBezTo>
                    <a:pt x="5867" y="10730"/>
                    <a:pt x="6019" y="10943"/>
                    <a:pt x="6171" y="11125"/>
                  </a:cubicBezTo>
                  <a:lnTo>
                    <a:pt x="6171" y="11217"/>
                  </a:lnTo>
                  <a:cubicBezTo>
                    <a:pt x="5987" y="10801"/>
                    <a:pt x="5592" y="10614"/>
                    <a:pt x="5174" y="10614"/>
                  </a:cubicBezTo>
                  <a:cubicBezTo>
                    <a:pt x="5040" y="10614"/>
                    <a:pt x="4905" y="10633"/>
                    <a:pt x="4773" y="10669"/>
                  </a:cubicBezTo>
                  <a:cubicBezTo>
                    <a:pt x="4588" y="10115"/>
                    <a:pt x="4223" y="9852"/>
                    <a:pt x="3790" y="9852"/>
                  </a:cubicBezTo>
                  <a:cubicBezTo>
                    <a:pt x="3582" y="9852"/>
                    <a:pt x="3358" y="9913"/>
                    <a:pt x="3132" y="10031"/>
                  </a:cubicBezTo>
                  <a:cubicBezTo>
                    <a:pt x="3831" y="10426"/>
                    <a:pt x="4651" y="10882"/>
                    <a:pt x="4256" y="12007"/>
                  </a:cubicBezTo>
                  <a:cubicBezTo>
                    <a:pt x="4442" y="11940"/>
                    <a:pt x="4619" y="11909"/>
                    <a:pt x="4783" y="11909"/>
                  </a:cubicBezTo>
                  <a:cubicBezTo>
                    <a:pt x="5586" y="11909"/>
                    <a:pt x="6084" y="12654"/>
                    <a:pt x="5806" y="13587"/>
                  </a:cubicBezTo>
                  <a:cubicBezTo>
                    <a:pt x="5857" y="13586"/>
                    <a:pt x="5907" y="13586"/>
                    <a:pt x="5956" y="13586"/>
                  </a:cubicBezTo>
                  <a:cubicBezTo>
                    <a:pt x="8720" y="13586"/>
                    <a:pt x="9454" y="15265"/>
                    <a:pt x="9484" y="18998"/>
                  </a:cubicBezTo>
                  <a:lnTo>
                    <a:pt x="10943" y="1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208" name="Google Shape;3208;p22"/>
            <p:cNvSpPr/>
            <p:nvPr/>
          </p:nvSpPr>
          <p:spPr>
            <a:xfrm>
              <a:off x="5685025" y="1975250"/>
              <a:ext cx="25" cy="25"/>
            </a:xfrm>
            <a:custGeom>
              <a:rect b="b" l="l" r="r" t="t"/>
              <a:pathLst>
                <a:path extrusionOk="0" h="1" w="1">
                  <a:moveTo>
                    <a:pt x="0" y="0"/>
                  </a:moveTo>
                  <a:close/>
                </a:path>
              </a:pathLst>
            </a:custGeom>
            <a:solidFill>
              <a:srgbClr val="C09C8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209" name="Google Shape;3209;p22"/>
            <p:cNvSpPr/>
            <p:nvPr/>
          </p:nvSpPr>
          <p:spPr>
            <a:xfrm>
              <a:off x="5621950" y="1067175"/>
              <a:ext cx="1361000" cy="1818450"/>
            </a:xfrm>
            <a:custGeom>
              <a:rect b="b" l="l" r="r" t="t"/>
              <a:pathLst>
                <a:path extrusionOk="0" fill="none" h="72738" w="54440">
                  <a:moveTo>
                    <a:pt x="5867" y="1"/>
                  </a:moveTo>
                  <a:cubicBezTo>
                    <a:pt x="4499" y="1"/>
                    <a:pt x="1" y="69090"/>
                    <a:pt x="1" y="69090"/>
                  </a:cubicBezTo>
                  <a:cubicBezTo>
                    <a:pt x="5289" y="70093"/>
                    <a:pt x="48451" y="72737"/>
                    <a:pt x="48451" y="72737"/>
                  </a:cubicBezTo>
                  <a:cubicBezTo>
                    <a:pt x="48451" y="72737"/>
                    <a:pt x="54439" y="4955"/>
                    <a:pt x="53649" y="3739"/>
                  </a:cubicBezTo>
                  <a:cubicBezTo>
                    <a:pt x="53315" y="3162"/>
                    <a:pt x="9119" y="1"/>
                    <a:pt x="5867" y="1"/>
                  </a:cubicBezTo>
                  <a:close/>
                </a:path>
              </a:pathLst>
            </a:custGeom>
            <a:noFill/>
            <a:ln cap="flat" cmpd="sng" w="19750">
              <a:solidFill>
                <a:schemeClr val="dk1"/>
              </a:solidFill>
              <a:prstDash val="solid"/>
              <a:miter lim="30395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3210" name="Google Shape;3210;p22"/>
          <p:cNvSpPr/>
          <p:nvPr/>
        </p:nvSpPr>
        <p:spPr>
          <a:xfrm rot="-9746700">
            <a:off x="-10519" y="4075451"/>
            <a:ext cx="839884" cy="584462"/>
          </a:xfrm>
          <a:custGeom>
            <a:rect b="b" l="l" r="r" t="t"/>
            <a:pathLst>
              <a:path extrusionOk="0" fill="none" h="50913" w="73163">
                <a:moveTo>
                  <a:pt x="0" y="39211"/>
                </a:moveTo>
                <a:cubicBezTo>
                  <a:pt x="17873" y="50609"/>
                  <a:pt x="57600" y="50913"/>
                  <a:pt x="68390" y="33132"/>
                </a:cubicBezTo>
                <a:cubicBezTo>
                  <a:pt x="73163" y="25320"/>
                  <a:pt x="70305" y="12250"/>
                  <a:pt x="61187" y="6535"/>
                </a:cubicBezTo>
                <a:cubicBezTo>
                  <a:pt x="50730" y="0"/>
                  <a:pt x="40274" y="2341"/>
                  <a:pt x="40274" y="2341"/>
                </a:cubicBezTo>
              </a:path>
            </a:pathLst>
          </a:custGeom>
          <a:solidFill>
            <a:schemeClr val="dk1"/>
          </a:solidFill>
          <a:ln cap="flat" cmpd="sng" w="19000">
            <a:solidFill>
              <a:schemeClr val="accent6"/>
            </a:solidFill>
            <a:prstDash val="solid"/>
            <a:miter lim="30395"/>
            <a:headEnd len="sm" w="sm" type="none"/>
            <a:tailEnd len="sm" w="sm" type="none"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3211" name="Google Shape;3211;p22"/>
          <p:cNvSpPr/>
          <p:nvPr/>
        </p:nvSpPr>
        <p:spPr>
          <a:xfrm rot="-2700928">
            <a:off x="509519" y="4408657"/>
            <a:ext cx="759282" cy="605044"/>
          </a:xfrm>
          <a:custGeom>
            <a:rect b="b" l="l" r="r" t="t"/>
            <a:pathLst>
              <a:path extrusionOk="0" fill="none" h="92404" w="115991">
                <a:moveTo>
                  <a:pt x="1885" y="66567"/>
                </a:moveTo>
                <a:cubicBezTo>
                  <a:pt x="1885" y="66567"/>
                  <a:pt x="0" y="72281"/>
                  <a:pt x="5684" y="79090"/>
                </a:cubicBezTo>
                <a:cubicBezTo>
                  <a:pt x="16870" y="92403"/>
                  <a:pt x="54712" y="87844"/>
                  <a:pt x="71035" y="77965"/>
                </a:cubicBezTo>
                <a:cubicBezTo>
                  <a:pt x="91856" y="65381"/>
                  <a:pt x="115990" y="36262"/>
                  <a:pt x="108665" y="15654"/>
                </a:cubicBezTo>
                <a:cubicBezTo>
                  <a:pt x="104470" y="3861"/>
                  <a:pt x="93041" y="1"/>
                  <a:pt x="93041" y="1"/>
                </a:cubicBezTo>
              </a:path>
            </a:pathLst>
          </a:custGeom>
          <a:solidFill>
            <a:schemeClr val="dk1"/>
          </a:solidFill>
          <a:ln cap="flat" cmpd="sng" w="19000">
            <a:solidFill>
              <a:schemeClr val="accent5"/>
            </a:solidFill>
            <a:prstDash val="solid"/>
            <a:miter lim="30395"/>
            <a:headEnd len="sm" w="sm" type="none"/>
            <a:tailEnd len="sm" w="sm" type="none"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3212" name="Google Shape;3212;p22"/>
          <p:cNvGrpSpPr/>
          <p:nvPr/>
        </p:nvGrpSpPr>
        <p:grpSpPr>
          <a:xfrm rot="-7490537">
            <a:off x="-723499" y="-625358"/>
            <a:ext cx="1692675" cy="845796"/>
            <a:chOff x="3782580" y="1273171"/>
            <a:chExt cx="1692733" cy="845825"/>
          </a:xfrm>
        </p:grpSpPr>
        <p:sp>
          <p:nvSpPr>
            <p:cNvPr id="3213" name="Google Shape;3213;p22"/>
            <p:cNvSpPr/>
            <p:nvPr/>
          </p:nvSpPr>
          <p:spPr>
            <a:xfrm rot="5400000">
              <a:off x="5247016" y="1309772"/>
              <a:ext cx="214765" cy="241827"/>
            </a:xfrm>
            <a:custGeom>
              <a:rect b="b" l="l" r="r" t="t"/>
              <a:pathLst>
                <a:path extrusionOk="0" h="3618" w="3213">
                  <a:moveTo>
                    <a:pt x="577" y="0"/>
                  </a:moveTo>
                  <a:cubicBezTo>
                    <a:pt x="290" y="0"/>
                    <a:pt x="0" y="235"/>
                    <a:pt x="111" y="602"/>
                  </a:cubicBezTo>
                  <a:cubicBezTo>
                    <a:pt x="354" y="1271"/>
                    <a:pt x="718" y="1940"/>
                    <a:pt x="1144" y="2548"/>
                  </a:cubicBezTo>
                  <a:cubicBezTo>
                    <a:pt x="1418" y="2912"/>
                    <a:pt x="1813" y="3520"/>
                    <a:pt x="2329" y="3612"/>
                  </a:cubicBezTo>
                  <a:cubicBezTo>
                    <a:pt x="2361" y="3616"/>
                    <a:pt x="2392" y="3618"/>
                    <a:pt x="2422" y="3618"/>
                  </a:cubicBezTo>
                  <a:cubicBezTo>
                    <a:pt x="3019" y="3618"/>
                    <a:pt x="3212" y="2787"/>
                    <a:pt x="2633" y="2700"/>
                  </a:cubicBezTo>
                  <a:cubicBezTo>
                    <a:pt x="2360" y="2639"/>
                    <a:pt x="2056" y="2153"/>
                    <a:pt x="1904" y="1940"/>
                  </a:cubicBezTo>
                  <a:cubicBezTo>
                    <a:pt x="1570" y="1423"/>
                    <a:pt x="1266" y="906"/>
                    <a:pt x="1022" y="329"/>
                  </a:cubicBezTo>
                  <a:cubicBezTo>
                    <a:pt x="950" y="101"/>
                    <a:pt x="764" y="0"/>
                    <a:pt x="577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214" name="Google Shape;3214;p22"/>
            <p:cNvSpPr/>
            <p:nvPr/>
          </p:nvSpPr>
          <p:spPr>
            <a:xfrm rot="5400000">
              <a:off x="5334713" y="1537102"/>
              <a:ext cx="63032" cy="214957"/>
            </a:xfrm>
            <a:custGeom>
              <a:rect b="b" l="l" r="r" t="t"/>
              <a:pathLst>
                <a:path extrusionOk="0" h="3216" w="943">
                  <a:moveTo>
                    <a:pt x="472" y="1"/>
                  </a:moveTo>
                  <a:cubicBezTo>
                    <a:pt x="236" y="1"/>
                    <a:pt x="1" y="153"/>
                    <a:pt x="1" y="457"/>
                  </a:cubicBezTo>
                  <a:lnTo>
                    <a:pt x="1" y="2736"/>
                  </a:lnTo>
                  <a:cubicBezTo>
                    <a:pt x="1" y="3056"/>
                    <a:pt x="236" y="3215"/>
                    <a:pt x="472" y="3215"/>
                  </a:cubicBezTo>
                  <a:cubicBezTo>
                    <a:pt x="707" y="3215"/>
                    <a:pt x="943" y="3056"/>
                    <a:pt x="943" y="2736"/>
                  </a:cubicBezTo>
                  <a:lnTo>
                    <a:pt x="943" y="457"/>
                  </a:lnTo>
                  <a:cubicBezTo>
                    <a:pt x="943" y="153"/>
                    <a:pt x="707" y="1"/>
                    <a:pt x="472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215" name="Google Shape;3215;p22"/>
            <p:cNvSpPr/>
            <p:nvPr/>
          </p:nvSpPr>
          <p:spPr>
            <a:xfrm rot="5400000">
              <a:off x="5232312" y="1826596"/>
              <a:ext cx="166104" cy="166565"/>
            </a:xfrm>
            <a:custGeom>
              <a:rect b="b" l="l" r="r" t="t"/>
              <a:pathLst>
                <a:path extrusionOk="0" h="2492" w="2485">
                  <a:moveTo>
                    <a:pt x="1773" y="0"/>
                  </a:moveTo>
                  <a:cubicBezTo>
                    <a:pt x="1672" y="0"/>
                    <a:pt x="1570" y="37"/>
                    <a:pt x="1484" y="124"/>
                  </a:cubicBezTo>
                  <a:cubicBezTo>
                    <a:pt x="1028" y="580"/>
                    <a:pt x="784" y="1188"/>
                    <a:pt x="328" y="1644"/>
                  </a:cubicBezTo>
                  <a:cubicBezTo>
                    <a:pt x="0" y="1995"/>
                    <a:pt x="341" y="2491"/>
                    <a:pt x="709" y="2491"/>
                  </a:cubicBezTo>
                  <a:cubicBezTo>
                    <a:pt x="818" y="2491"/>
                    <a:pt x="930" y="2447"/>
                    <a:pt x="1028" y="2343"/>
                  </a:cubicBezTo>
                  <a:cubicBezTo>
                    <a:pt x="1484" y="1887"/>
                    <a:pt x="1696" y="1279"/>
                    <a:pt x="2152" y="823"/>
                  </a:cubicBezTo>
                  <a:cubicBezTo>
                    <a:pt x="2484" y="467"/>
                    <a:pt x="2131" y="0"/>
                    <a:pt x="1773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216" name="Google Shape;3216;p22"/>
            <p:cNvSpPr/>
            <p:nvPr/>
          </p:nvSpPr>
          <p:spPr>
            <a:xfrm rot="5400000">
              <a:off x="3865592" y="1243096"/>
              <a:ext cx="156010" cy="216161"/>
            </a:xfrm>
            <a:custGeom>
              <a:rect b="b" l="l" r="r" t="t"/>
              <a:pathLst>
                <a:path extrusionOk="0" h="3234" w="2334">
                  <a:moveTo>
                    <a:pt x="1704" y="1"/>
                  </a:moveTo>
                  <a:cubicBezTo>
                    <a:pt x="1558" y="1"/>
                    <a:pt x="1413" y="73"/>
                    <a:pt x="1317" y="247"/>
                  </a:cubicBezTo>
                  <a:lnTo>
                    <a:pt x="192" y="2526"/>
                  </a:lnTo>
                  <a:cubicBezTo>
                    <a:pt x="1" y="2887"/>
                    <a:pt x="329" y="3233"/>
                    <a:pt x="647" y="3233"/>
                  </a:cubicBezTo>
                  <a:cubicBezTo>
                    <a:pt x="785" y="3233"/>
                    <a:pt x="921" y="3168"/>
                    <a:pt x="1013" y="3013"/>
                  </a:cubicBezTo>
                  <a:lnTo>
                    <a:pt x="2168" y="733"/>
                  </a:lnTo>
                  <a:cubicBezTo>
                    <a:pt x="2334" y="338"/>
                    <a:pt x="2018" y="1"/>
                    <a:pt x="1704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217" name="Google Shape;3217;p22"/>
            <p:cNvSpPr/>
            <p:nvPr/>
          </p:nvSpPr>
          <p:spPr>
            <a:xfrm rot="5400000">
              <a:off x="3832106" y="1616344"/>
              <a:ext cx="93981" cy="193034"/>
            </a:xfrm>
            <a:custGeom>
              <a:rect b="b" l="l" r="r" t="t"/>
              <a:pathLst>
                <a:path extrusionOk="0" h="2888" w="1406">
                  <a:moveTo>
                    <a:pt x="754" y="1"/>
                  </a:moveTo>
                  <a:cubicBezTo>
                    <a:pt x="610" y="1"/>
                    <a:pt x="473" y="70"/>
                    <a:pt x="396" y="233"/>
                  </a:cubicBezTo>
                  <a:cubicBezTo>
                    <a:pt x="183" y="628"/>
                    <a:pt x="92" y="963"/>
                    <a:pt x="31" y="1388"/>
                  </a:cubicBezTo>
                  <a:cubicBezTo>
                    <a:pt x="1" y="1783"/>
                    <a:pt x="183" y="2239"/>
                    <a:pt x="396" y="2634"/>
                  </a:cubicBezTo>
                  <a:cubicBezTo>
                    <a:pt x="472" y="2814"/>
                    <a:pt x="606" y="2888"/>
                    <a:pt x="747" y="2888"/>
                  </a:cubicBezTo>
                  <a:cubicBezTo>
                    <a:pt x="1060" y="2888"/>
                    <a:pt x="1405" y="2525"/>
                    <a:pt x="1217" y="2148"/>
                  </a:cubicBezTo>
                  <a:cubicBezTo>
                    <a:pt x="943" y="1601"/>
                    <a:pt x="943" y="1267"/>
                    <a:pt x="1217" y="720"/>
                  </a:cubicBezTo>
                  <a:cubicBezTo>
                    <a:pt x="1404" y="325"/>
                    <a:pt x="1065" y="1"/>
                    <a:pt x="754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218" name="Google Shape;3218;p22"/>
            <p:cNvSpPr/>
            <p:nvPr/>
          </p:nvSpPr>
          <p:spPr>
            <a:xfrm rot="5400000">
              <a:off x="3875015" y="1916199"/>
              <a:ext cx="215433" cy="190160"/>
            </a:xfrm>
            <a:custGeom>
              <a:rect b="b" l="l" r="r" t="t"/>
              <a:pathLst>
                <a:path extrusionOk="0" h="2845" w="3223">
                  <a:moveTo>
                    <a:pt x="711" y="1"/>
                  </a:moveTo>
                  <a:cubicBezTo>
                    <a:pt x="343" y="1"/>
                    <a:pt x="1" y="485"/>
                    <a:pt x="336" y="820"/>
                  </a:cubicBezTo>
                  <a:lnTo>
                    <a:pt x="2220" y="2704"/>
                  </a:lnTo>
                  <a:cubicBezTo>
                    <a:pt x="2319" y="2803"/>
                    <a:pt x="2430" y="2844"/>
                    <a:pt x="2538" y="2844"/>
                  </a:cubicBezTo>
                  <a:cubicBezTo>
                    <a:pt x="2898" y="2844"/>
                    <a:pt x="3223" y="2386"/>
                    <a:pt x="2919" y="2036"/>
                  </a:cubicBezTo>
                  <a:lnTo>
                    <a:pt x="1004" y="121"/>
                  </a:lnTo>
                  <a:cubicBezTo>
                    <a:pt x="913" y="36"/>
                    <a:pt x="811" y="1"/>
                    <a:pt x="711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3219" name="Google Shape;3219;p22"/>
          <p:cNvGrpSpPr/>
          <p:nvPr/>
        </p:nvGrpSpPr>
        <p:grpSpPr>
          <a:xfrm rot="-7490537">
            <a:off x="8342376" y="4897342"/>
            <a:ext cx="1692675" cy="845796"/>
            <a:chOff x="3782580" y="1273171"/>
            <a:chExt cx="1692733" cy="845825"/>
          </a:xfrm>
        </p:grpSpPr>
        <p:sp>
          <p:nvSpPr>
            <p:cNvPr id="3220" name="Google Shape;3220;p22"/>
            <p:cNvSpPr/>
            <p:nvPr/>
          </p:nvSpPr>
          <p:spPr>
            <a:xfrm rot="5400000">
              <a:off x="5247016" y="1309772"/>
              <a:ext cx="214765" cy="241827"/>
            </a:xfrm>
            <a:custGeom>
              <a:rect b="b" l="l" r="r" t="t"/>
              <a:pathLst>
                <a:path extrusionOk="0" h="3618" w="3213">
                  <a:moveTo>
                    <a:pt x="577" y="0"/>
                  </a:moveTo>
                  <a:cubicBezTo>
                    <a:pt x="290" y="0"/>
                    <a:pt x="0" y="235"/>
                    <a:pt x="111" y="602"/>
                  </a:cubicBezTo>
                  <a:cubicBezTo>
                    <a:pt x="354" y="1271"/>
                    <a:pt x="718" y="1940"/>
                    <a:pt x="1144" y="2548"/>
                  </a:cubicBezTo>
                  <a:cubicBezTo>
                    <a:pt x="1418" y="2912"/>
                    <a:pt x="1813" y="3520"/>
                    <a:pt x="2329" y="3612"/>
                  </a:cubicBezTo>
                  <a:cubicBezTo>
                    <a:pt x="2361" y="3616"/>
                    <a:pt x="2392" y="3618"/>
                    <a:pt x="2422" y="3618"/>
                  </a:cubicBezTo>
                  <a:cubicBezTo>
                    <a:pt x="3019" y="3618"/>
                    <a:pt x="3212" y="2787"/>
                    <a:pt x="2633" y="2700"/>
                  </a:cubicBezTo>
                  <a:cubicBezTo>
                    <a:pt x="2360" y="2639"/>
                    <a:pt x="2056" y="2153"/>
                    <a:pt x="1904" y="1940"/>
                  </a:cubicBezTo>
                  <a:cubicBezTo>
                    <a:pt x="1570" y="1423"/>
                    <a:pt x="1266" y="906"/>
                    <a:pt x="1022" y="329"/>
                  </a:cubicBezTo>
                  <a:cubicBezTo>
                    <a:pt x="950" y="101"/>
                    <a:pt x="764" y="0"/>
                    <a:pt x="577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221" name="Google Shape;3221;p22"/>
            <p:cNvSpPr/>
            <p:nvPr/>
          </p:nvSpPr>
          <p:spPr>
            <a:xfrm rot="5400000">
              <a:off x="5334713" y="1537102"/>
              <a:ext cx="63032" cy="214957"/>
            </a:xfrm>
            <a:custGeom>
              <a:rect b="b" l="l" r="r" t="t"/>
              <a:pathLst>
                <a:path extrusionOk="0" h="3216" w="943">
                  <a:moveTo>
                    <a:pt x="472" y="1"/>
                  </a:moveTo>
                  <a:cubicBezTo>
                    <a:pt x="236" y="1"/>
                    <a:pt x="1" y="153"/>
                    <a:pt x="1" y="457"/>
                  </a:cubicBezTo>
                  <a:lnTo>
                    <a:pt x="1" y="2736"/>
                  </a:lnTo>
                  <a:cubicBezTo>
                    <a:pt x="1" y="3056"/>
                    <a:pt x="236" y="3215"/>
                    <a:pt x="472" y="3215"/>
                  </a:cubicBezTo>
                  <a:cubicBezTo>
                    <a:pt x="707" y="3215"/>
                    <a:pt x="943" y="3056"/>
                    <a:pt x="943" y="2736"/>
                  </a:cubicBezTo>
                  <a:lnTo>
                    <a:pt x="943" y="457"/>
                  </a:lnTo>
                  <a:cubicBezTo>
                    <a:pt x="943" y="153"/>
                    <a:pt x="707" y="1"/>
                    <a:pt x="472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222" name="Google Shape;3222;p22"/>
            <p:cNvSpPr/>
            <p:nvPr/>
          </p:nvSpPr>
          <p:spPr>
            <a:xfrm rot="5400000">
              <a:off x="5232312" y="1826596"/>
              <a:ext cx="166104" cy="166565"/>
            </a:xfrm>
            <a:custGeom>
              <a:rect b="b" l="l" r="r" t="t"/>
              <a:pathLst>
                <a:path extrusionOk="0" h="2492" w="2485">
                  <a:moveTo>
                    <a:pt x="1773" y="0"/>
                  </a:moveTo>
                  <a:cubicBezTo>
                    <a:pt x="1672" y="0"/>
                    <a:pt x="1570" y="37"/>
                    <a:pt x="1484" y="124"/>
                  </a:cubicBezTo>
                  <a:cubicBezTo>
                    <a:pt x="1028" y="580"/>
                    <a:pt x="784" y="1188"/>
                    <a:pt x="328" y="1644"/>
                  </a:cubicBezTo>
                  <a:cubicBezTo>
                    <a:pt x="0" y="1995"/>
                    <a:pt x="341" y="2491"/>
                    <a:pt x="709" y="2491"/>
                  </a:cubicBezTo>
                  <a:cubicBezTo>
                    <a:pt x="818" y="2491"/>
                    <a:pt x="930" y="2447"/>
                    <a:pt x="1028" y="2343"/>
                  </a:cubicBezTo>
                  <a:cubicBezTo>
                    <a:pt x="1484" y="1887"/>
                    <a:pt x="1696" y="1279"/>
                    <a:pt x="2152" y="823"/>
                  </a:cubicBezTo>
                  <a:cubicBezTo>
                    <a:pt x="2484" y="467"/>
                    <a:pt x="2131" y="0"/>
                    <a:pt x="1773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223" name="Google Shape;3223;p22"/>
            <p:cNvSpPr/>
            <p:nvPr/>
          </p:nvSpPr>
          <p:spPr>
            <a:xfrm rot="5400000">
              <a:off x="3865592" y="1243096"/>
              <a:ext cx="156010" cy="216161"/>
            </a:xfrm>
            <a:custGeom>
              <a:rect b="b" l="l" r="r" t="t"/>
              <a:pathLst>
                <a:path extrusionOk="0" h="3234" w="2334">
                  <a:moveTo>
                    <a:pt x="1704" y="1"/>
                  </a:moveTo>
                  <a:cubicBezTo>
                    <a:pt x="1558" y="1"/>
                    <a:pt x="1413" y="73"/>
                    <a:pt x="1317" y="247"/>
                  </a:cubicBezTo>
                  <a:lnTo>
                    <a:pt x="192" y="2526"/>
                  </a:lnTo>
                  <a:cubicBezTo>
                    <a:pt x="1" y="2887"/>
                    <a:pt x="329" y="3233"/>
                    <a:pt x="647" y="3233"/>
                  </a:cubicBezTo>
                  <a:cubicBezTo>
                    <a:pt x="785" y="3233"/>
                    <a:pt x="921" y="3168"/>
                    <a:pt x="1013" y="3013"/>
                  </a:cubicBezTo>
                  <a:lnTo>
                    <a:pt x="2168" y="733"/>
                  </a:lnTo>
                  <a:cubicBezTo>
                    <a:pt x="2334" y="338"/>
                    <a:pt x="2018" y="1"/>
                    <a:pt x="1704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224" name="Google Shape;3224;p22"/>
            <p:cNvSpPr/>
            <p:nvPr/>
          </p:nvSpPr>
          <p:spPr>
            <a:xfrm rot="5400000">
              <a:off x="3832106" y="1616344"/>
              <a:ext cx="93981" cy="193034"/>
            </a:xfrm>
            <a:custGeom>
              <a:rect b="b" l="l" r="r" t="t"/>
              <a:pathLst>
                <a:path extrusionOk="0" h="2888" w="1406">
                  <a:moveTo>
                    <a:pt x="754" y="1"/>
                  </a:moveTo>
                  <a:cubicBezTo>
                    <a:pt x="610" y="1"/>
                    <a:pt x="473" y="70"/>
                    <a:pt x="396" y="233"/>
                  </a:cubicBezTo>
                  <a:cubicBezTo>
                    <a:pt x="183" y="628"/>
                    <a:pt x="92" y="963"/>
                    <a:pt x="31" y="1388"/>
                  </a:cubicBezTo>
                  <a:cubicBezTo>
                    <a:pt x="1" y="1783"/>
                    <a:pt x="183" y="2239"/>
                    <a:pt x="396" y="2634"/>
                  </a:cubicBezTo>
                  <a:cubicBezTo>
                    <a:pt x="472" y="2814"/>
                    <a:pt x="606" y="2888"/>
                    <a:pt x="747" y="2888"/>
                  </a:cubicBezTo>
                  <a:cubicBezTo>
                    <a:pt x="1060" y="2888"/>
                    <a:pt x="1405" y="2525"/>
                    <a:pt x="1217" y="2148"/>
                  </a:cubicBezTo>
                  <a:cubicBezTo>
                    <a:pt x="943" y="1601"/>
                    <a:pt x="943" y="1267"/>
                    <a:pt x="1217" y="720"/>
                  </a:cubicBezTo>
                  <a:cubicBezTo>
                    <a:pt x="1404" y="325"/>
                    <a:pt x="1065" y="1"/>
                    <a:pt x="754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225" name="Google Shape;3225;p22"/>
            <p:cNvSpPr/>
            <p:nvPr/>
          </p:nvSpPr>
          <p:spPr>
            <a:xfrm rot="5400000">
              <a:off x="3875015" y="1916199"/>
              <a:ext cx="215433" cy="190160"/>
            </a:xfrm>
            <a:custGeom>
              <a:rect b="b" l="l" r="r" t="t"/>
              <a:pathLst>
                <a:path extrusionOk="0" h="2845" w="3223">
                  <a:moveTo>
                    <a:pt x="711" y="1"/>
                  </a:moveTo>
                  <a:cubicBezTo>
                    <a:pt x="343" y="1"/>
                    <a:pt x="1" y="485"/>
                    <a:pt x="336" y="820"/>
                  </a:cubicBezTo>
                  <a:lnTo>
                    <a:pt x="2220" y="2704"/>
                  </a:lnTo>
                  <a:cubicBezTo>
                    <a:pt x="2319" y="2803"/>
                    <a:pt x="2430" y="2844"/>
                    <a:pt x="2538" y="2844"/>
                  </a:cubicBezTo>
                  <a:cubicBezTo>
                    <a:pt x="2898" y="2844"/>
                    <a:pt x="3223" y="2386"/>
                    <a:pt x="2919" y="2036"/>
                  </a:cubicBezTo>
                  <a:lnTo>
                    <a:pt x="1004" y="121"/>
                  </a:lnTo>
                  <a:cubicBezTo>
                    <a:pt x="913" y="36"/>
                    <a:pt x="811" y="1"/>
                    <a:pt x="711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</p:spTree>
  </p:cSld>
  <p:clrMapOvr>
    <a:masterClrMapping/>
  </p:clrMapOvr>
</p:sldLayout>
</file>

<file path=ppt/slideLayouts/slideLayout22.xml><?xml version="1.0" encoding="utf-8"?>
<p:sldLayout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 matchingName="Title and two columns 1">
  <p:cSld name="TITLE_AND_TWO_COLUMNS_1">
    <p:spTree>
      <p:nvGrpSpPr>
        <p:cNvPr id="3226" name="Shape 3226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227" name="Google Shape;3227;p23"/>
          <p:cNvSpPr txBox="1"/>
          <p:nvPr>
            <p:ph type="title"/>
          </p:nvPr>
        </p:nvSpPr>
        <p:spPr>
          <a:xfrm>
            <a:off x="720000" y="445025"/>
            <a:ext cx="7704000" cy="5727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>
            <a:lvl1pPr lvl="0" rtl="0">
              <a:spcBef>
                <a:spcPts val="0"/>
              </a:spcBef>
              <a:spcAft>
                <a:spcPts val="0"/>
              </a:spcAft>
              <a:buSzPts val="3200"/>
              <a:buNone/>
              <a:defRPr/>
            </a:lvl1pPr>
            <a:lvl2pPr lvl="1" rtl="0">
              <a:spcBef>
                <a:spcPts val="0"/>
              </a:spcBef>
              <a:spcAft>
                <a:spcPts val="0"/>
              </a:spcAft>
              <a:buSzPts val="3200"/>
              <a:buNone/>
              <a:defRPr/>
            </a:lvl2pPr>
            <a:lvl3pPr lvl="2" rtl="0">
              <a:spcBef>
                <a:spcPts val="0"/>
              </a:spcBef>
              <a:spcAft>
                <a:spcPts val="0"/>
              </a:spcAft>
              <a:buSzPts val="3200"/>
              <a:buNone/>
              <a:defRPr/>
            </a:lvl3pPr>
            <a:lvl4pPr lvl="3" rtl="0">
              <a:spcBef>
                <a:spcPts val="0"/>
              </a:spcBef>
              <a:spcAft>
                <a:spcPts val="0"/>
              </a:spcAft>
              <a:buSzPts val="3200"/>
              <a:buNone/>
              <a:defRPr/>
            </a:lvl4pPr>
            <a:lvl5pPr lvl="4" rtl="0">
              <a:spcBef>
                <a:spcPts val="0"/>
              </a:spcBef>
              <a:spcAft>
                <a:spcPts val="0"/>
              </a:spcAft>
              <a:buSzPts val="3200"/>
              <a:buNone/>
              <a:defRPr/>
            </a:lvl5pPr>
            <a:lvl6pPr lvl="5" rtl="0">
              <a:spcBef>
                <a:spcPts val="0"/>
              </a:spcBef>
              <a:spcAft>
                <a:spcPts val="0"/>
              </a:spcAft>
              <a:buSzPts val="3200"/>
              <a:buNone/>
              <a:defRPr/>
            </a:lvl6pPr>
            <a:lvl7pPr lvl="6" rtl="0">
              <a:spcBef>
                <a:spcPts val="0"/>
              </a:spcBef>
              <a:spcAft>
                <a:spcPts val="0"/>
              </a:spcAft>
              <a:buSzPts val="3200"/>
              <a:buNone/>
              <a:defRPr/>
            </a:lvl7pPr>
            <a:lvl8pPr lvl="7" rtl="0">
              <a:spcBef>
                <a:spcPts val="0"/>
              </a:spcBef>
              <a:spcAft>
                <a:spcPts val="0"/>
              </a:spcAft>
              <a:buSzPts val="3200"/>
              <a:buNone/>
              <a:defRPr/>
            </a:lvl8pPr>
            <a:lvl9pPr lvl="8" rtl="0">
              <a:spcBef>
                <a:spcPts val="0"/>
              </a:spcBef>
              <a:spcAft>
                <a:spcPts val="0"/>
              </a:spcAft>
              <a:buSzPts val="3200"/>
              <a:buNone/>
              <a:defRPr/>
            </a:lvl9pPr>
          </a:lstStyle>
          <a:p/>
        </p:txBody>
      </p:sp>
      <p:sp>
        <p:nvSpPr>
          <p:cNvPr id="3228" name="Google Shape;3228;p23"/>
          <p:cNvSpPr txBox="1"/>
          <p:nvPr>
            <p:ph idx="1" type="subTitle"/>
          </p:nvPr>
        </p:nvSpPr>
        <p:spPr>
          <a:xfrm>
            <a:off x="4948900" y="2752223"/>
            <a:ext cx="2688900" cy="10107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>
            <a:lvl1pPr lvl="0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 b="0"/>
            </a:lvl1pPr>
            <a:lvl2pPr lvl="1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/>
        </p:txBody>
      </p:sp>
      <p:sp>
        <p:nvSpPr>
          <p:cNvPr id="3229" name="Google Shape;3229;p23"/>
          <p:cNvSpPr txBox="1"/>
          <p:nvPr>
            <p:ph idx="2" type="subTitle"/>
          </p:nvPr>
        </p:nvSpPr>
        <p:spPr>
          <a:xfrm>
            <a:off x="1506199" y="2752223"/>
            <a:ext cx="2688900" cy="10107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>
            <a:lvl1pPr lvl="0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 b="0"/>
            </a:lvl1pPr>
            <a:lvl2pPr lvl="1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/>
        </p:txBody>
      </p:sp>
      <p:sp>
        <p:nvSpPr>
          <p:cNvPr id="3230" name="Google Shape;3230;p23"/>
          <p:cNvSpPr txBox="1"/>
          <p:nvPr>
            <p:ph idx="3" type="subTitle"/>
          </p:nvPr>
        </p:nvSpPr>
        <p:spPr>
          <a:xfrm>
            <a:off x="1506199" y="2380900"/>
            <a:ext cx="2688900" cy="442500"/>
          </a:xfrm>
          <a:prstGeom prst="rect">
            <a:avLst/>
          </a:prstGeom>
        </p:spPr>
        <p:txBody>
          <a:bodyPr anchorCtr="0" anchor="b" bIns="91425" lIns="91425" spcFirstLastPara="1" rIns="91425" wrap="square" tIns="91425">
            <a:noAutofit/>
          </a:bodyPr>
          <a:lstStyle>
            <a:lvl1pPr lvl="0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400"/>
              <a:buFont typeface="Bebas Neue"/>
              <a:buNone/>
              <a:defRPr b="1" sz="2200">
                <a:solidFill>
                  <a:schemeClr val="lt2"/>
                </a:solidFill>
              </a:defRPr>
            </a:lvl1pPr>
            <a:lvl2pPr lvl="1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400"/>
              <a:buFont typeface="Bebas Neue"/>
              <a:buNone/>
              <a:defRPr sz="2400">
                <a:latin typeface="Bebas Neue"/>
                <a:ea typeface="Bebas Neue"/>
                <a:cs typeface="Bebas Neue"/>
                <a:sym typeface="Bebas Neue"/>
              </a:defRPr>
            </a:lvl2pPr>
            <a:lvl3pPr lvl="2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400"/>
              <a:buFont typeface="Bebas Neue"/>
              <a:buNone/>
              <a:defRPr sz="2400">
                <a:latin typeface="Bebas Neue"/>
                <a:ea typeface="Bebas Neue"/>
                <a:cs typeface="Bebas Neue"/>
                <a:sym typeface="Bebas Neue"/>
              </a:defRPr>
            </a:lvl3pPr>
            <a:lvl4pPr lvl="3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400"/>
              <a:buFont typeface="Bebas Neue"/>
              <a:buNone/>
              <a:defRPr sz="2400">
                <a:latin typeface="Bebas Neue"/>
                <a:ea typeface="Bebas Neue"/>
                <a:cs typeface="Bebas Neue"/>
                <a:sym typeface="Bebas Neue"/>
              </a:defRPr>
            </a:lvl4pPr>
            <a:lvl5pPr lvl="4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400"/>
              <a:buFont typeface="Bebas Neue"/>
              <a:buNone/>
              <a:defRPr sz="2400">
                <a:latin typeface="Bebas Neue"/>
                <a:ea typeface="Bebas Neue"/>
                <a:cs typeface="Bebas Neue"/>
                <a:sym typeface="Bebas Neue"/>
              </a:defRPr>
            </a:lvl5pPr>
            <a:lvl6pPr lvl="5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400"/>
              <a:buFont typeface="Bebas Neue"/>
              <a:buNone/>
              <a:defRPr sz="2400">
                <a:latin typeface="Bebas Neue"/>
                <a:ea typeface="Bebas Neue"/>
                <a:cs typeface="Bebas Neue"/>
                <a:sym typeface="Bebas Neue"/>
              </a:defRPr>
            </a:lvl6pPr>
            <a:lvl7pPr lvl="6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400"/>
              <a:buFont typeface="Bebas Neue"/>
              <a:buNone/>
              <a:defRPr sz="2400">
                <a:latin typeface="Bebas Neue"/>
                <a:ea typeface="Bebas Neue"/>
                <a:cs typeface="Bebas Neue"/>
                <a:sym typeface="Bebas Neue"/>
              </a:defRPr>
            </a:lvl7pPr>
            <a:lvl8pPr lvl="7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400"/>
              <a:buFont typeface="Bebas Neue"/>
              <a:buNone/>
              <a:defRPr sz="2400">
                <a:latin typeface="Bebas Neue"/>
                <a:ea typeface="Bebas Neue"/>
                <a:cs typeface="Bebas Neue"/>
                <a:sym typeface="Bebas Neue"/>
              </a:defRPr>
            </a:lvl8pPr>
            <a:lvl9pPr lvl="8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400"/>
              <a:buFont typeface="Bebas Neue"/>
              <a:buNone/>
              <a:defRPr sz="2400">
                <a:latin typeface="Bebas Neue"/>
                <a:ea typeface="Bebas Neue"/>
                <a:cs typeface="Bebas Neue"/>
                <a:sym typeface="Bebas Neue"/>
              </a:defRPr>
            </a:lvl9pPr>
          </a:lstStyle>
          <a:p/>
        </p:txBody>
      </p:sp>
      <p:sp>
        <p:nvSpPr>
          <p:cNvPr id="3231" name="Google Shape;3231;p23"/>
          <p:cNvSpPr txBox="1"/>
          <p:nvPr>
            <p:ph idx="4" type="subTitle"/>
          </p:nvPr>
        </p:nvSpPr>
        <p:spPr>
          <a:xfrm>
            <a:off x="4948901" y="2380900"/>
            <a:ext cx="2688900" cy="442500"/>
          </a:xfrm>
          <a:prstGeom prst="rect">
            <a:avLst/>
          </a:prstGeom>
        </p:spPr>
        <p:txBody>
          <a:bodyPr anchorCtr="0" anchor="b" bIns="91425" lIns="91425" spcFirstLastPara="1" rIns="91425" wrap="square" tIns="91425">
            <a:noAutofit/>
          </a:bodyPr>
          <a:lstStyle>
            <a:lvl1pPr lvl="0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400"/>
              <a:buFont typeface="Bebas Neue"/>
              <a:buNone/>
              <a:defRPr b="1" sz="2200">
                <a:solidFill>
                  <a:schemeClr val="lt2"/>
                </a:solidFill>
              </a:defRPr>
            </a:lvl1pPr>
            <a:lvl2pPr lvl="1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400"/>
              <a:buFont typeface="Bebas Neue"/>
              <a:buNone/>
              <a:defRPr sz="2400">
                <a:latin typeface="Bebas Neue"/>
                <a:ea typeface="Bebas Neue"/>
                <a:cs typeface="Bebas Neue"/>
                <a:sym typeface="Bebas Neue"/>
              </a:defRPr>
            </a:lvl2pPr>
            <a:lvl3pPr lvl="2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400"/>
              <a:buFont typeface="Bebas Neue"/>
              <a:buNone/>
              <a:defRPr sz="2400">
                <a:latin typeface="Bebas Neue"/>
                <a:ea typeface="Bebas Neue"/>
                <a:cs typeface="Bebas Neue"/>
                <a:sym typeface="Bebas Neue"/>
              </a:defRPr>
            </a:lvl3pPr>
            <a:lvl4pPr lvl="3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400"/>
              <a:buFont typeface="Bebas Neue"/>
              <a:buNone/>
              <a:defRPr sz="2400">
                <a:latin typeface="Bebas Neue"/>
                <a:ea typeface="Bebas Neue"/>
                <a:cs typeface="Bebas Neue"/>
                <a:sym typeface="Bebas Neue"/>
              </a:defRPr>
            </a:lvl4pPr>
            <a:lvl5pPr lvl="4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400"/>
              <a:buFont typeface="Bebas Neue"/>
              <a:buNone/>
              <a:defRPr sz="2400">
                <a:latin typeface="Bebas Neue"/>
                <a:ea typeface="Bebas Neue"/>
                <a:cs typeface="Bebas Neue"/>
                <a:sym typeface="Bebas Neue"/>
              </a:defRPr>
            </a:lvl5pPr>
            <a:lvl6pPr lvl="5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400"/>
              <a:buFont typeface="Bebas Neue"/>
              <a:buNone/>
              <a:defRPr sz="2400">
                <a:latin typeface="Bebas Neue"/>
                <a:ea typeface="Bebas Neue"/>
                <a:cs typeface="Bebas Neue"/>
                <a:sym typeface="Bebas Neue"/>
              </a:defRPr>
            </a:lvl6pPr>
            <a:lvl7pPr lvl="6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400"/>
              <a:buFont typeface="Bebas Neue"/>
              <a:buNone/>
              <a:defRPr sz="2400">
                <a:latin typeface="Bebas Neue"/>
                <a:ea typeface="Bebas Neue"/>
                <a:cs typeface="Bebas Neue"/>
                <a:sym typeface="Bebas Neue"/>
              </a:defRPr>
            </a:lvl7pPr>
            <a:lvl8pPr lvl="7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400"/>
              <a:buFont typeface="Bebas Neue"/>
              <a:buNone/>
              <a:defRPr sz="2400">
                <a:latin typeface="Bebas Neue"/>
                <a:ea typeface="Bebas Neue"/>
                <a:cs typeface="Bebas Neue"/>
                <a:sym typeface="Bebas Neue"/>
              </a:defRPr>
            </a:lvl8pPr>
            <a:lvl9pPr lvl="8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400"/>
              <a:buFont typeface="Bebas Neue"/>
              <a:buNone/>
              <a:defRPr sz="2400">
                <a:latin typeface="Bebas Neue"/>
                <a:ea typeface="Bebas Neue"/>
                <a:cs typeface="Bebas Neue"/>
                <a:sym typeface="Bebas Neue"/>
              </a:defRPr>
            </a:lvl9pPr>
          </a:lstStyle>
          <a:p/>
        </p:txBody>
      </p:sp>
      <p:sp>
        <p:nvSpPr>
          <p:cNvPr id="3232" name="Google Shape;3232;p23"/>
          <p:cNvSpPr/>
          <p:nvPr/>
        </p:nvSpPr>
        <p:spPr>
          <a:xfrm flipH="1" rot="10800000">
            <a:off x="7855350" y="4438693"/>
            <a:ext cx="1703340" cy="1702580"/>
          </a:xfrm>
          <a:custGeom>
            <a:rect b="b" l="l" r="r" t="t"/>
            <a:pathLst>
              <a:path extrusionOk="0" h="53777" w="53801">
                <a:moveTo>
                  <a:pt x="26592" y="0"/>
                </a:moveTo>
                <a:cubicBezTo>
                  <a:pt x="26022" y="0"/>
                  <a:pt x="25451" y="0"/>
                  <a:pt x="24903" y="46"/>
                </a:cubicBezTo>
                <a:lnTo>
                  <a:pt x="24926" y="365"/>
                </a:lnTo>
                <a:cubicBezTo>
                  <a:pt x="25474" y="343"/>
                  <a:pt x="26022" y="320"/>
                  <a:pt x="26592" y="320"/>
                </a:cubicBezTo>
                <a:lnTo>
                  <a:pt x="26729" y="320"/>
                </a:lnTo>
                <a:lnTo>
                  <a:pt x="26729" y="0"/>
                </a:lnTo>
                <a:close/>
                <a:moveTo>
                  <a:pt x="28578" y="69"/>
                </a:moveTo>
                <a:lnTo>
                  <a:pt x="28555" y="388"/>
                </a:lnTo>
                <a:cubicBezTo>
                  <a:pt x="29172" y="411"/>
                  <a:pt x="29765" y="480"/>
                  <a:pt x="30358" y="548"/>
                </a:cubicBezTo>
                <a:lnTo>
                  <a:pt x="30404" y="229"/>
                </a:lnTo>
                <a:cubicBezTo>
                  <a:pt x="29811" y="160"/>
                  <a:pt x="29194" y="92"/>
                  <a:pt x="28578" y="69"/>
                </a:cubicBezTo>
                <a:close/>
                <a:moveTo>
                  <a:pt x="23054" y="229"/>
                </a:moveTo>
                <a:cubicBezTo>
                  <a:pt x="22461" y="320"/>
                  <a:pt x="21845" y="411"/>
                  <a:pt x="21251" y="548"/>
                </a:cubicBezTo>
                <a:lnTo>
                  <a:pt x="21320" y="845"/>
                </a:lnTo>
                <a:cubicBezTo>
                  <a:pt x="21913" y="731"/>
                  <a:pt x="22507" y="639"/>
                  <a:pt x="23100" y="548"/>
                </a:cubicBezTo>
                <a:lnTo>
                  <a:pt x="23054" y="229"/>
                </a:lnTo>
                <a:close/>
                <a:moveTo>
                  <a:pt x="32230" y="525"/>
                </a:moveTo>
                <a:lnTo>
                  <a:pt x="32162" y="845"/>
                </a:lnTo>
                <a:cubicBezTo>
                  <a:pt x="32755" y="959"/>
                  <a:pt x="33349" y="1096"/>
                  <a:pt x="33942" y="1256"/>
                </a:cubicBezTo>
                <a:lnTo>
                  <a:pt x="34011" y="936"/>
                </a:lnTo>
                <a:cubicBezTo>
                  <a:pt x="33440" y="776"/>
                  <a:pt x="32824" y="639"/>
                  <a:pt x="32230" y="525"/>
                </a:cubicBezTo>
                <a:close/>
                <a:moveTo>
                  <a:pt x="19471" y="982"/>
                </a:moveTo>
                <a:cubicBezTo>
                  <a:pt x="18877" y="1142"/>
                  <a:pt x="18284" y="1347"/>
                  <a:pt x="17713" y="1552"/>
                </a:cubicBezTo>
                <a:lnTo>
                  <a:pt x="17827" y="1849"/>
                </a:lnTo>
                <a:cubicBezTo>
                  <a:pt x="18398" y="1644"/>
                  <a:pt x="18969" y="1461"/>
                  <a:pt x="19562" y="1301"/>
                </a:cubicBezTo>
                <a:lnTo>
                  <a:pt x="19471" y="982"/>
                </a:lnTo>
                <a:close/>
                <a:moveTo>
                  <a:pt x="35791" y="1461"/>
                </a:moveTo>
                <a:lnTo>
                  <a:pt x="35677" y="1781"/>
                </a:lnTo>
                <a:cubicBezTo>
                  <a:pt x="36247" y="1963"/>
                  <a:pt x="36818" y="2191"/>
                  <a:pt x="37389" y="2420"/>
                </a:cubicBezTo>
                <a:lnTo>
                  <a:pt x="37503" y="2123"/>
                </a:lnTo>
                <a:cubicBezTo>
                  <a:pt x="36955" y="1872"/>
                  <a:pt x="36362" y="1667"/>
                  <a:pt x="35791" y="1461"/>
                </a:cubicBezTo>
                <a:close/>
                <a:moveTo>
                  <a:pt x="16001" y="2237"/>
                </a:moveTo>
                <a:cubicBezTo>
                  <a:pt x="15454" y="2488"/>
                  <a:pt x="14906" y="2762"/>
                  <a:pt x="14358" y="3059"/>
                </a:cubicBezTo>
                <a:lnTo>
                  <a:pt x="14518" y="3333"/>
                </a:lnTo>
                <a:cubicBezTo>
                  <a:pt x="15043" y="3059"/>
                  <a:pt x="15591" y="2785"/>
                  <a:pt x="16138" y="2534"/>
                </a:cubicBezTo>
                <a:lnTo>
                  <a:pt x="16001" y="2237"/>
                </a:lnTo>
                <a:close/>
                <a:moveTo>
                  <a:pt x="39169" y="2876"/>
                </a:moveTo>
                <a:lnTo>
                  <a:pt x="39032" y="3173"/>
                </a:lnTo>
                <a:cubicBezTo>
                  <a:pt x="39580" y="3447"/>
                  <a:pt x="40105" y="3744"/>
                  <a:pt x="40630" y="4040"/>
                </a:cubicBezTo>
                <a:lnTo>
                  <a:pt x="40790" y="3766"/>
                </a:lnTo>
                <a:cubicBezTo>
                  <a:pt x="40265" y="3470"/>
                  <a:pt x="39717" y="3173"/>
                  <a:pt x="39169" y="2876"/>
                </a:cubicBezTo>
                <a:close/>
                <a:moveTo>
                  <a:pt x="12760" y="3995"/>
                </a:moveTo>
                <a:cubicBezTo>
                  <a:pt x="12258" y="4314"/>
                  <a:pt x="11733" y="4657"/>
                  <a:pt x="11254" y="5022"/>
                </a:cubicBezTo>
                <a:lnTo>
                  <a:pt x="11436" y="5273"/>
                </a:lnTo>
                <a:cubicBezTo>
                  <a:pt x="11916" y="4931"/>
                  <a:pt x="12441" y="4588"/>
                  <a:pt x="12943" y="4269"/>
                </a:cubicBezTo>
                <a:lnTo>
                  <a:pt x="12760" y="3995"/>
                </a:lnTo>
                <a:close/>
                <a:moveTo>
                  <a:pt x="42342" y="4771"/>
                </a:moveTo>
                <a:lnTo>
                  <a:pt x="42159" y="5045"/>
                </a:lnTo>
                <a:cubicBezTo>
                  <a:pt x="42661" y="5387"/>
                  <a:pt x="43141" y="5752"/>
                  <a:pt x="43620" y="6140"/>
                </a:cubicBezTo>
                <a:lnTo>
                  <a:pt x="43803" y="5889"/>
                </a:lnTo>
                <a:cubicBezTo>
                  <a:pt x="43346" y="5501"/>
                  <a:pt x="42844" y="5136"/>
                  <a:pt x="42342" y="4771"/>
                </a:cubicBezTo>
                <a:close/>
                <a:moveTo>
                  <a:pt x="9793" y="6163"/>
                </a:moveTo>
                <a:cubicBezTo>
                  <a:pt x="9336" y="6551"/>
                  <a:pt x="8880" y="6985"/>
                  <a:pt x="8446" y="7396"/>
                </a:cubicBezTo>
                <a:lnTo>
                  <a:pt x="8652" y="7624"/>
                </a:lnTo>
                <a:cubicBezTo>
                  <a:pt x="9085" y="7213"/>
                  <a:pt x="9542" y="6802"/>
                  <a:pt x="10021" y="6414"/>
                </a:cubicBezTo>
                <a:lnTo>
                  <a:pt x="9793" y="6163"/>
                </a:lnTo>
                <a:close/>
                <a:moveTo>
                  <a:pt x="45195" y="7099"/>
                </a:moveTo>
                <a:lnTo>
                  <a:pt x="44967" y="7327"/>
                </a:lnTo>
                <a:cubicBezTo>
                  <a:pt x="45423" y="7738"/>
                  <a:pt x="45857" y="8195"/>
                  <a:pt x="46245" y="8628"/>
                </a:cubicBezTo>
                <a:lnTo>
                  <a:pt x="46496" y="8400"/>
                </a:lnTo>
                <a:cubicBezTo>
                  <a:pt x="46085" y="7966"/>
                  <a:pt x="45651" y="7510"/>
                  <a:pt x="45195" y="7099"/>
                </a:cubicBezTo>
                <a:close/>
                <a:moveTo>
                  <a:pt x="7168" y="8742"/>
                </a:moveTo>
                <a:cubicBezTo>
                  <a:pt x="6757" y="9176"/>
                  <a:pt x="6346" y="9655"/>
                  <a:pt x="5981" y="10135"/>
                </a:cubicBezTo>
                <a:lnTo>
                  <a:pt x="6232" y="10340"/>
                </a:lnTo>
                <a:cubicBezTo>
                  <a:pt x="6597" y="9861"/>
                  <a:pt x="7008" y="9404"/>
                  <a:pt x="7396" y="8948"/>
                </a:cubicBezTo>
                <a:lnTo>
                  <a:pt x="7168" y="8742"/>
                </a:lnTo>
                <a:close/>
                <a:moveTo>
                  <a:pt x="47683" y="9815"/>
                </a:moveTo>
                <a:lnTo>
                  <a:pt x="47432" y="10021"/>
                </a:lnTo>
                <a:cubicBezTo>
                  <a:pt x="47820" y="10477"/>
                  <a:pt x="48185" y="10979"/>
                  <a:pt x="48527" y="11459"/>
                </a:cubicBezTo>
                <a:lnTo>
                  <a:pt x="48778" y="11276"/>
                </a:lnTo>
                <a:cubicBezTo>
                  <a:pt x="48436" y="10774"/>
                  <a:pt x="48071" y="10294"/>
                  <a:pt x="47683" y="9815"/>
                </a:cubicBezTo>
                <a:close/>
                <a:moveTo>
                  <a:pt x="49783" y="12828"/>
                </a:moveTo>
                <a:lnTo>
                  <a:pt x="49509" y="13011"/>
                </a:lnTo>
                <a:cubicBezTo>
                  <a:pt x="49806" y="13513"/>
                  <a:pt x="50102" y="14061"/>
                  <a:pt x="50376" y="14586"/>
                </a:cubicBezTo>
                <a:lnTo>
                  <a:pt x="50673" y="14449"/>
                </a:lnTo>
                <a:cubicBezTo>
                  <a:pt x="50399" y="13901"/>
                  <a:pt x="50080" y="13353"/>
                  <a:pt x="49783" y="12828"/>
                </a:cubicBezTo>
                <a:close/>
                <a:moveTo>
                  <a:pt x="51449" y="16115"/>
                </a:moveTo>
                <a:lnTo>
                  <a:pt x="51152" y="16252"/>
                </a:lnTo>
                <a:cubicBezTo>
                  <a:pt x="51381" y="16800"/>
                  <a:pt x="51609" y="17370"/>
                  <a:pt x="51791" y="17941"/>
                </a:cubicBezTo>
                <a:lnTo>
                  <a:pt x="52111" y="17827"/>
                </a:lnTo>
                <a:cubicBezTo>
                  <a:pt x="51906" y="17256"/>
                  <a:pt x="51677" y="16686"/>
                  <a:pt x="51449" y="16115"/>
                </a:cubicBezTo>
                <a:close/>
                <a:moveTo>
                  <a:pt x="1599" y="18192"/>
                </a:moveTo>
                <a:cubicBezTo>
                  <a:pt x="1393" y="18785"/>
                  <a:pt x="1211" y="19379"/>
                  <a:pt x="1028" y="19950"/>
                </a:cubicBezTo>
                <a:lnTo>
                  <a:pt x="1348" y="20041"/>
                </a:lnTo>
                <a:cubicBezTo>
                  <a:pt x="1507" y="19470"/>
                  <a:pt x="1690" y="18877"/>
                  <a:pt x="1895" y="18306"/>
                </a:cubicBezTo>
                <a:lnTo>
                  <a:pt x="1599" y="18192"/>
                </a:lnTo>
                <a:close/>
                <a:moveTo>
                  <a:pt x="52659" y="19584"/>
                </a:moveTo>
                <a:lnTo>
                  <a:pt x="52339" y="19676"/>
                </a:lnTo>
                <a:cubicBezTo>
                  <a:pt x="52522" y="20246"/>
                  <a:pt x="52659" y="20840"/>
                  <a:pt x="52796" y="21433"/>
                </a:cubicBezTo>
                <a:lnTo>
                  <a:pt x="53115" y="21365"/>
                </a:lnTo>
                <a:cubicBezTo>
                  <a:pt x="52978" y="20771"/>
                  <a:pt x="52819" y="20178"/>
                  <a:pt x="52659" y="19584"/>
                </a:cubicBezTo>
                <a:close/>
                <a:moveTo>
                  <a:pt x="594" y="21753"/>
                </a:moveTo>
                <a:cubicBezTo>
                  <a:pt x="480" y="22346"/>
                  <a:pt x="366" y="22962"/>
                  <a:pt x="275" y="23556"/>
                </a:cubicBezTo>
                <a:lnTo>
                  <a:pt x="594" y="23602"/>
                </a:lnTo>
                <a:cubicBezTo>
                  <a:pt x="686" y="23008"/>
                  <a:pt x="800" y="22415"/>
                  <a:pt x="914" y="21821"/>
                </a:cubicBezTo>
                <a:lnTo>
                  <a:pt x="594" y="21753"/>
                </a:lnTo>
                <a:close/>
                <a:moveTo>
                  <a:pt x="53435" y="23191"/>
                </a:moveTo>
                <a:lnTo>
                  <a:pt x="53115" y="23236"/>
                </a:lnTo>
                <a:cubicBezTo>
                  <a:pt x="53207" y="23830"/>
                  <a:pt x="53298" y="24446"/>
                  <a:pt x="53344" y="25040"/>
                </a:cubicBezTo>
                <a:lnTo>
                  <a:pt x="53663" y="25017"/>
                </a:lnTo>
                <a:cubicBezTo>
                  <a:pt x="53617" y="24400"/>
                  <a:pt x="53526" y="23784"/>
                  <a:pt x="53435" y="23191"/>
                </a:cubicBezTo>
                <a:close/>
                <a:moveTo>
                  <a:pt x="92" y="25382"/>
                </a:moveTo>
                <a:cubicBezTo>
                  <a:pt x="46" y="25884"/>
                  <a:pt x="24" y="26386"/>
                  <a:pt x="1" y="26888"/>
                </a:cubicBezTo>
                <a:cubicBezTo>
                  <a:pt x="1" y="27003"/>
                  <a:pt x="1" y="27117"/>
                  <a:pt x="1" y="27231"/>
                </a:cubicBezTo>
                <a:lnTo>
                  <a:pt x="320" y="27231"/>
                </a:lnTo>
                <a:cubicBezTo>
                  <a:pt x="320" y="27117"/>
                  <a:pt x="320" y="27003"/>
                  <a:pt x="320" y="26888"/>
                </a:cubicBezTo>
                <a:cubicBezTo>
                  <a:pt x="343" y="26409"/>
                  <a:pt x="366" y="25907"/>
                  <a:pt x="412" y="25405"/>
                </a:cubicBezTo>
                <a:lnTo>
                  <a:pt x="92" y="25382"/>
                </a:lnTo>
                <a:close/>
                <a:moveTo>
                  <a:pt x="53777" y="26843"/>
                </a:moveTo>
                <a:lnTo>
                  <a:pt x="53458" y="26866"/>
                </a:lnTo>
                <a:lnTo>
                  <a:pt x="53458" y="26888"/>
                </a:lnTo>
                <a:cubicBezTo>
                  <a:pt x="53481" y="27276"/>
                  <a:pt x="53481" y="27664"/>
                  <a:pt x="53481" y="28053"/>
                </a:cubicBezTo>
                <a:cubicBezTo>
                  <a:pt x="53481" y="28281"/>
                  <a:pt x="53481" y="28509"/>
                  <a:pt x="53481" y="28714"/>
                </a:cubicBezTo>
                <a:lnTo>
                  <a:pt x="53800" y="28714"/>
                </a:lnTo>
                <a:cubicBezTo>
                  <a:pt x="53800" y="28509"/>
                  <a:pt x="53800" y="28281"/>
                  <a:pt x="53800" y="28053"/>
                </a:cubicBezTo>
                <a:cubicBezTo>
                  <a:pt x="53800" y="27664"/>
                  <a:pt x="53800" y="27276"/>
                  <a:pt x="53777" y="26888"/>
                </a:cubicBezTo>
                <a:lnTo>
                  <a:pt x="53777" y="26843"/>
                </a:lnTo>
                <a:close/>
                <a:moveTo>
                  <a:pt x="366" y="29057"/>
                </a:moveTo>
                <a:lnTo>
                  <a:pt x="46" y="29080"/>
                </a:lnTo>
                <a:cubicBezTo>
                  <a:pt x="92" y="29673"/>
                  <a:pt x="161" y="30289"/>
                  <a:pt x="252" y="30906"/>
                </a:cubicBezTo>
                <a:lnTo>
                  <a:pt x="571" y="30860"/>
                </a:lnTo>
                <a:cubicBezTo>
                  <a:pt x="480" y="30244"/>
                  <a:pt x="412" y="29650"/>
                  <a:pt x="366" y="29057"/>
                </a:cubicBezTo>
                <a:close/>
                <a:moveTo>
                  <a:pt x="914" y="32640"/>
                </a:moveTo>
                <a:lnTo>
                  <a:pt x="617" y="32709"/>
                </a:lnTo>
                <a:cubicBezTo>
                  <a:pt x="754" y="33302"/>
                  <a:pt x="914" y="33896"/>
                  <a:pt x="1096" y="34489"/>
                </a:cubicBezTo>
                <a:lnTo>
                  <a:pt x="1393" y="34398"/>
                </a:lnTo>
                <a:cubicBezTo>
                  <a:pt x="1211" y="33827"/>
                  <a:pt x="1051" y="33234"/>
                  <a:pt x="914" y="32640"/>
                </a:cubicBezTo>
                <a:close/>
                <a:moveTo>
                  <a:pt x="2009" y="36110"/>
                </a:moveTo>
                <a:lnTo>
                  <a:pt x="1713" y="36247"/>
                </a:lnTo>
                <a:cubicBezTo>
                  <a:pt x="1918" y="36795"/>
                  <a:pt x="2169" y="37365"/>
                  <a:pt x="2420" y="37936"/>
                </a:cubicBezTo>
                <a:lnTo>
                  <a:pt x="2717" y="37799"/>
                </a:lnTo>
                <a:cubicBezTo>
                  <a:pt x="2466" y="37251"/>
                  <a:pt x="2215" y="36680"/>
                  <a:pt x="2009" y="36110"/>
                </a:cubicBezTo>
                <a:close/>
                <a:moveTo>
                  <a:pt x="3562" y="39419"/>
                </a:moveTo>
                <a:lnTo>
                  <a:pt x="3265" y="39579"/>
                </a:lnTo>
                <a:cubicBezTo>
                  <a:pt x="3562" y="40104"/>
                  <a:pt x="3881" y="40629"/>
                  <a:pt x="4223" y="41154"/>
                </a:cubicBezTo>
                <a:lnTo>
                  <a:pt x="4497" y="40972"/>
                </a:lnTo>
                <a:cubicBezTo>
                  <a:pt x="4155" y="40469"/>
                  <a:pt x="3858" y="39944"/>
                  <a:pt x="3562" y="39419"/>
                </a:cubicBezTo>
                <a:close/>
                <a:moveTo>
                  <a:pt x="5525" y="42478"/>
                </a:moveTo>
                <a:lnTo>
                  <a:pt x="5273" y="42661"/>
                </a:lnTo>
                <a:cubicBezTo>
                  <a:pt x="5639" y="43163"/>
                  <a:pt x="6004" y="43642"/>
                  <a:pt x="6415" y="44122"/>
                </a:cubicBezTo>
                <a:lnTo>
                  <a:pt x="6643" y="43916"/>
                </a:lnTo>
                <a:cubicBezTo>
                  <a:pt x="6255" y="43437"/>
                  <a:pt x="5890" y="42957"/>
                  <a:pt x="5525" y="42478"/>
                </a:cubicBezTo>
                <a:close/>
                <a:moveTo>
                  <a:pt x="7876" y="45263"/>
                </a:moveTo>
                <a:lnTo>
                  <a:pt x="7624" y="45491"/>
                </a:lnTo>
                <a:cubicBezTo>
                  <a:pt x="8058" y="45925"/>
                  <a:pt x="8492" y="46358"/>
                  <a:pt x="8948" y="46769"/>
                </a:cubicBezTo>
                <a:lnTo>
                  <a:pt x="9177" y="46541"/>
                </a:lnTo>
                <a:cubicBezTo>
                  <a:pt x="8720" y="46130"/>
                  <a:pt x="8286" y="45696"/>
                  <a:pt x="7876" y="45263"/>
                </a:cubicBezTo>
                <a:close/>
                <a:moveTo>
                  <a:pt x="10546" y="47728"/>
                </a:moveTo>
                <a:lnTo>
                  <a:pt x="10341" y="47979"/>
                </a:lnTo>
                <a:cubicBezTo>
                  <a:pt x="10820" y="48367"/>
                  <a:pt x="11322" y="48732"/>
                  <a:pt x="11801" y="49097"/>
                </a:cubicBezTo>
                <a:lnTo>
                  <a:pt x="12007" y="48824"/>
                </a:lnTo>
                <a:cubicBezTo>
                  <a:pt x="11505" y="48481"/>
                  <a:pt x="11025" y="48116"/>
                  <a:pt x="10546" y="47728"/>
                </a:cubicBezTo>
                <a:close/>
                <a:moveTo>
                  <a:pt x="42890" y="48778"/>
                </a:moveTo>
                <a:cubicBezTo>
                  <a:pt x="42387" y="49097"/>
                  <a:pt x="41885" y="49417"/>
                  <a:pt x="41337" y="49714"/>
                </a:cubicBezTo>
                <a:lnTo>
                  <a:pt x="41497" y="49988"/>
                </a:lnTo>
                <a:cubicBezTo>
                  <a:pt x="42045" y="49691"/>
                  <a:pt x="42570" y="49371"/>
                  <a:pt x="43072" y="49052"/>
                </a:cubicBezTo>
                <a:lnTo>
                  <a:pt x="42890" y="48778"/>
                </a:lnTo>
                <a:close/>
                <a:moveTo>
                  <a:pt x="13513" y="49828"/>
                </a:moveTo>
                <a:lnTo>
                  <a:pt x="13354" y="50102"/>
                </a:lnTo>
                <a:cubicBezTo>
                  <a:pt x="13879" y="50421"/>
                  <a:pt x="14404" y="50718"/>
                  <a:pt x="14951" y="51015"/>
                </a:cubicBezTo>
                <a:lnTo>
                  <a:pt x="15111" y="50718"/>
                </a:lnTo>
                <a:cubicBezTo>
                  <a:pt x="14563" y="50444"/>
                  <a:pt x="14038" y="50147"/>
                  <a:pt x="13513" y="49828"/>
                </a:cubicBezTo>
                <a:close/>
                <a:moveTo>
                  <a:pt x="39717" y="50535"/>
                </a:moveTo>
                <a:cubicBezTo>
                  <a:pt x="39192" y="50809"/>
                  <a:pt x="38621" y="51038"/>
                  <a:pt x="38051" y="51266"/>
                </a:cubicBezTo>
                <a:lnTo>
                  <a:pt x="38165" y="51563"/>
                </a:lnTo>
                <a:cubicBezTo>
                  <a:pt x="38735" y="51334"/>
                  <a:pt x="39306" y="51106"/>
                  <a:pt x="39854" y="50832"/>
                </a:cubicBezTo>
                <a:lnTo>
                  <a:pt x="39717" y="50535"/>
                </a:lnTo>
                <a:close/>
                <a:moveTo>
                  <a:pt x="16755" y="51494"/>
                </a:moveTo>
                <a:lnTo>
                  <a:pt x="16618" y="51791"/>
                </a:lnTo>
                <a:cubicBezTo>
                  <a:pt x="17188" y="52042"/>
                  <a:pt x="17759" y="52270"/>
                  <a:pt x="18330" y="52476"/>
                </a:cubicBezTo>
                <a:lnTo>
                  <a:pt x="18444" y="52156"/>
                </a:lnTo>
                <a:cubicBezTo>
                  <a:pt x="17873" y="51973"/>
                  <a:pt x="17302" y="51745"/>
                  <a:pt x="16755" y="51494"/>
                </a:cubicBezTo>
                <a:close/>
                <a:moveTo>
                  <a:pt x="36339" y="51882"/>
                </a:moveTo>
                <a:cubicBezTo>
                  <a:pt x="35768" y="52065"/>
                  <a:pt x="35175" y="52224"/>
                  <a:pt x="34581" y="52384"/>
                </a:cubicBezTo>
                <a:lnTo>
                  <a:pt x="34672" y="52704"/>
                </a:lnTo>
                <a:cubicBezTo>
                  <a:pt x="35266" y="52544"/>
                  <a:pt x="35859" y="52361"/>
                  <a:pt x="36430" y="52179"/>
                </a:cubicBezTo>
                <a:lnTo>
                  <a:pt x="36339" y="51882"/>
                </a:lnTo>
                <a:close/>
                <a:moveTo>
                  <a:pt x="20178" y="52704"/>
                </a:moveTo>
                <a:lnTo>
                  <a:pt x="20110" y="53001"/>
                </a:lnTo>
                <a:cubicBezTo>
                  <a:pt x="20703" y="53160"/>
                  <a:pt x="21297" y="53297"/>
                  <a:pt x="21890" y="53411"/>
                </a:cubicBezTo>
                <a:lnTo>
                  <a:pt x="21959" y="53092"/>
                </a:lnTo>
                <a:cubicBezTo>
                  <a:pt x="21365" y="52978"/>
                  <a:pt x="20772" y="52841"/>
                  <a:pt x="20178" y="52704"/>
                </a:cubicBezTo>
                <a:close/>
                <a:moveTo>
                  <a:pt x="32824" y="52795"/>
                </a:moveTo>
                <a:cubicBezTo>
                  <a:pt x="32230" y="52909"/>
                  <a:pt x="31614" y="53001"/>
                  <a:pt x="31020" y="53092"/>
                </a:cubicBezTo>
                <a:lnTo>
                  <a:pt x="31066" y="53411"/>
                </a:lnTo>
                <a:cubicBezTo>
                  <a:pt x="31682" y="53320"/>
                  <a:pt x="32276" y="53229"/>
                  <a:pt x="32869" y="53115"/>
                </a:cubicBezTo>
                <a:lnTo>
                  <a:pt x="32824" y="52795"/>
                </a:lnTo>
                <a:close/>
                <a:moveTo>
                  <a:pt x="29217" y="53320"/>
                </a:moveTo>
                <a:cubicBezTo>
                  <a:pt x="28624" y="53366"/>
                  <a:pt x="28007" y="53411"/>
                  <a:pt x="27391" y="53434"/>
                </a:cubicBezTo>
                <a:lnTo>
                  <a:pt x="27414" y="53754"/>
                </a:lnTo>
                <a:cubicBezTo>
                  <a:pt x="28030" y="53731"/>
                  <a:pt x="28647" y="53685"/>
                  <a:pt x="29240" y="53640"/>
                </a:cubicBezTo>
                <a:lnTo>
                  <a:pt x="29217" y="53320"/>
                </a:lnTo>
                <a:close/>
                <a:moveTo>
                  <a:pt x="23762" y="53343"/>
                </a:moveTo>
                <a:lnTo>
                  <a:pt x="23716" y="53662"/>
                </a:lnTo>
                <a:cubicBezTo>
                  <a:pt x="24333" y="53731"/>
                  <a:pt x="24949" y="53777"/>
                  <a:pt x="25565" y="53777"/>
                </a:cubicBezTo>
                <a:lnTo>
                  <a:pt x="25565" y="53457"/>
                </a:lnTo>
                <a:cubicBezTo>
                  <a:pt x="24972" y="53457"/>
                  <a:pt x="24355" y="53411"/>
                  <a:pt x="23762" y="53343"/>
                </a:cubicBezTo>
                <a:close/>
              </a:path>
            </a:pathLst>
          </a:custGeom>
          <a:solidFill>
            <a:schemeClr val="dk1"/>
          </a:solidFill>
          <a:ln cap="flat" cmpd="sng" w="9525">
            <a:solidFill>
              <a:schemeClr val="dk1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3233" name="Google Shape;3233;p23"/>
          <p:cNvSpPr/>
          <p:nvPr/>
        </p:nvSpPr>
        <p:spPr>
          <a:xfrm rot="-1145865">
            <a:off x="-363812" y="-486449"/>
            <a:ext cx="1506459" cy="1199760"/>
          </a:xfrm>
          <a:custGeom>
            <a:rect b="b" l="l" r="r" t="t"/>
            <a:pathLst>
              <a:path extrusionOk="0" fill="none" h="44556" w="55946">
                <a:moveTo>
                  <a:pt x="936" y="32093"/>
                </a:moveTo>
                <a:cubicBezTo>
                  <a:pt x="936" y="32093"/>
                  <a:pt x="0" y="34877"/>
                  <a:pt x="2762" y="38141"/>
                </a:cubicBezTo>
                <a:cubicBezTo>
                  <a:pt x="8149" y="44555"/>
                  <a:pt x="26386" y="42364"/>
                  <a:pt x="34284" y="37593"/>
                </a:cubicBezTo>
                <a:cubicBezTo>
                  <a:pt x="44327" y="31522"/>
                  <a:pt x="55945" y="17484"/>
                  <a:pt x="52407" y="7555"/>
                </a:cubicBezTo>
                <a:cubicBezTo>
                  <a:pt x="50399" y="1872"/>
                  <a:pt x="44875" y="0"/>
                  <a:pt x="44875" y="0"/>
                </a:cubicBezTo>
              </a:path>
            </a:pathLst>
          </a:custGeom>
          <a:noFill/>
          <a:ln cap="flat" cmpd="sng" w="18825">
            <a:solidFill>
              <a:schemeClr val="lt2"/>
            </a:solidFill>
            <a:prstDash val="dash"/>
            <a:miter lim="22825"/>
            <a:headEnd len="sm" w="sm" type="none"/>
            <a:tailEnd len="sm" w="sm" type="none"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3234" name="Google Shape;3234;p23"/>
          <p:cNvGrpSpPr/>
          <p:nvPr/>
        </p:nvGrpSpPr>
        <p:grpSpPr>
          <a:xfrm rot="8632117">
            <a:off x="8337927" y="168048"/>
            <a:ext cx="637743" cy="785977"/>
            <a:chOff x="11" y="1168589"/>
            <a:chExt cx="1574700" cy="1941770"/>
          </a:xfrm>
        </p:grpSpPr>
        <p:sp>
          <p:nvSpPr>
            <p:cNvPr id="3235" name="Google Shape;3235;p23"/>
            <p:cNvSpPr/>
            <p:nvPr/>
          </p:nvSpPr>
          <p:spPr>
            <a:xfrm>
              <a:off x="11" y="1168589"/>
              <a:ext cx="1574700" cy="1941770"/>
            </a:xfrm>
            <a:custGeom>
              <a:rect b="b" l="l" r="r" t="t"/>
              <a:pathLst>
                <a:path extrusionOk="0" h="83697" w="67875">
                  <a:moveTo>
                    <a:pt x="55376" y="0"/>
                  </a:moveTo>
                  <a:cubicBezTo>
                    <a:pt x="43189" y="0"/>
                    <a:pt x="6817" y="3719"/>
                    <a:pt x="3375" y="4417"/>
                  </a:cubicBezTo>
                  <a:cubicBezTo>
                    <a:pt x="1" y="5117"/>
                    <a:pt x="9667" y="81805"/>
                    <a:pt x="12098" y="83446"/>
                  </a:cubicBezTo>
                  <a:cubicBezTo>
                    <a:pt x="12355" y="83619"/>
                    <a:pt x="13178" y="83697"/>
                    <a:pt x="14444" y="83697"/>
                  </a:cubicBezTo>
                  <a:cubicBezTo>
                    <a:pt x="25189" y="83697"/>
                    <a:pt x="67874" y="78127"/>
                    <a:pt x="67874" y="78127"/>
                  </a:cubicBezTo>
                  <a:cubicBezTo>
                    <a:pt x="67874" y="78127"/>
                    <a:pt x="62464" y="2807"/>
                    <a:pt x="59242" y="375"/>
                  </a:cubicBezTo>
                  <a:cubicBezTo>
                    <a:pt x="58890" y="113"/>
                    <a:pt x="57501" y="0"/>
                    <a:pt x="55376" y="0"/>
                  </a:cubicBezTo>
                  <a:close/>
                </a:path>
              </a:pathLst>
            </a:custGeom>
            <a:solidFill>
              <a:schemeClr val="lt1"/>
            </a:solidFill>
            <a:ln cap="flat" cmpd="sng" w="29625">
              <a:solidFill>
                <a:schemeClr val="dk1"/>
              </a:solidFill>
              <a:prstDash val="solid"/>
              <a:miter lim="30395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236" name="Google Shape;3236;p23"/>
            <p:cNvSpPr/>
            <p:nvPr/>
          </p:nvSpPr>
          <p:spPr>
            <a:xfrm>
              <a:off x="136126" y="1242853"/>
              <a:ext cx="1346899" cy="1782015"/>
            </a:xfrm>
            <a:custGeom>
              <a:rect b="b" l="l" r="r" t="t"/>
              <a:pathLst>
                <a:path extrusionOk="0" h="76811" w="58056">
                  <a:moveTo>
                    <a:pt x="50123" y="1"/>
                  </a:moveTo>
                  <a:lnTo>
                    <a:pt x="0" y="5593"/>
                  </a:lnTo>
                  <a:lnTo>
                    <a:pt x="7964" y="76810"/>
                  </a:lnTo>
                  <a:lnTo>
                    <a:pt x="58056" y="71217"/>
                  </a:lnTo>
                  <a:lnTo>
                    <a:pt x="50123" y="1"/>
                  </a:ln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237" name="Google Shape;3237;p23"/>
            <p:cNvSpPr/>
            <p:nvPr/>
          </p:nvSpPr>
          <p:spPr>
            <a:xfrm>
              <a:off x="310288" y="2579173"/>
              <a:ext cx="1173456" cy="446391"/>
            </a:xfrm>
            <a:custGeom>
              <a:rect b="b" l="l" r="r" t="t"/>
              <a:pathLst>
                <a:path extrusionOk="0" h="19241" w="50580">
                  <a:moveTo>
                    <a:pt x="49060" y="0"/>
                  </a:moveTo>
                  <a:cubicBezTo>
                    <a:pt x="47905" y="91"/>
                    <a:pt x="46810" y="365"/>
                    <a:pt x="45686" y="821"/>
                  </a:cubicBezTo>
                  <a:cubicBezTo>
                    <a:pt x="43102" y="1885"/>
                    <a:pt x="41187" y="3496"/>
                    <a:pt x="41491" y="6049"/>
                  </a:cubicBezTo>
                  <a:cubicBezTo>
                    <a:pt x="39455" y="6201"/>
                    <a:pt x="37357" y="7842"/>
                    <a:pt x="38330" y="9848"/>
                  </a:cubicBezTo>
                  <a:cubicBezTo>
                    <a:pt x="38034" y="9761"/>
                    <a:pt x="37705" y="9715"/>
                    <a:pt x="37371" y="9715"/>
                  </a:cubicBezTo>
                  <a:cubicBezTo>
                    <a:pt x="36434" y="9715"/>
                    <a:pt x="35458" y="10075"/>
                    <a:pt x="35078" y="10882"/>
                  </a:cubicBezTo>
                  <a:cubicBezTo>
                    <a:pt x="34561" y="10568"/>
                    <a:pt x="33929" y="10386"/>
                    <a:pt x="33303" y="10386"/>
                  </a:cubicBezTo>
                  <a:cubicBezTo>
                    <a:pt x="33081" y="10386"/>
                    <a:pt x="32860" y="10409"/>
                    <a:pt x="32646" y="10456"/>
                  </a:cubicBezTo>
                  <a:cubicBezTo>
                    <a:pt x="32403" y="9514"/>
                    <a:pt x="31491" y="8876"/>
                    <a:pt x="30397" y="8785"/>
                  </a:cubicBezTo>
                  <a:cubicBezTo>
                    <a:pt x="30652" y="5775"/>
                    <a:pt x="29069" y="5174"/>
                    <a:pt x="27762" y="5174"/>
                  </a:cubicBezTo>
                  <a:cubicBezTo>
                    <a:pt x="26890" y="5174"/>
                    <a:pt x="26141" y="5441"/>
                    <a:pt x="26141" y="5441"/>
                  </a:cubicBezTo>
                  <a:cubicBezTo>
                    <a:pt x="25691" y="4420"/>
                    <a:pt x="25081" y="4113"/>
                    <a:pt x="24511" y="4113"/>
                  </a:cubicBezTo>
                  <a:cubicBezTo>
                    <a:pt x="23655" y="4113"/>
                    <a:pt x="22889" y="4803"/>
                    <a:pt x="22889" y="4803"/>
                  </a:cubicBezTo>
                  <a:cubicBezTo>
                    <a:pt x="22889" y="4803"/>
                    <a:pt x="21823" y="3693"/>
                    <a:pt x="19350" y="3693"/>
                  </a:cubicBezTo>
                  <a:cubicBezTo>
                    <a:pt x="18929" y="3693"/>
                    <a:pt x="18468" y="3725"/>
                    <a:pt x="17965" y="3800"/>
                  </a:cubicBezTo>
                  <a:cubicBezTo>
                    <a:pt x="13709" y="4499"/>
                    <a:pt x="14408" y="7721"/>
                    <a:pt x="14408" y="7721"/>
                  </a:cubicBezTo>
                  <a:cubicBezTo>
                    <a:pt x="13101" y="7751"/>
                    <a:pt x="11399" y="8937"/>
                    <a:pt x="11734" y="10244"/>
                  </a:cubicBezTo>
                  <a:cubicBezTo>
                    <a:pt x="10974" y="10244"/>
                    <a:pt x="10153" y="10608"/>
                    <a:pt x="9819" y="11307"/>
                  </a:cubicBezTo>
                  <a:cubicBezTo>
                    <a:pt x="9463" y="11206"/>
                    <a:pt x="9073" y="11158"/>
                    <a:pt x="8669" y="11158"/>
                  </a:cubicBezTo>
                  <a:cubicBezTo>
                    <a:pt x="6651" y="11158"/>
                    <a:pt x="4256" y="12352"/>
                    <a:pt x="3800" y="14073"/>
                  </a:cubicBezTo>
                  <a:cubicBezTo>
                    <a:pt x="3040" y="14134"/>
                    <a:pt x="2311" y="14408"/>
                    <a:pt x="2068" y="15137"/>
                  </a:cubicBezTo>
                  <a:cubicBezTo>
                    <a:pt x="1747" y="15054"/>
                    <a:pt x="1420" y="15015"/>
                    <a:pt x="1098" y="15015"/>
                  </a:cubicBezTo>
                  <a:cubicBezTo>
                    <a:pt x="719" y="15015"/>
                    <a:pt x="346" y="15069"/>
                    <a:pt x="1" y="15168"/>
                  </a:cubicBezTo>
                  <a:lnTo>
                    <a:pt x="457" y="19241"/>
                  </a:lnTo>
                  <a:lnTo>
                    <a:pt x="50579" y="13648"/>
                  </a:lnTo>
                  <a:lnTo>
                    <a:pt x="49060" y="0"/>
                  </a:ln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238" name="Google Shape;3238;p23"/>
            <p:cNvSpPr/>
            <p:nvPr/>
          </p:nvSpPr>
          <p:spPr>
            <a:xfrm>
              <a:off x="631863" y="2637706"/>
              <a:ext cx="238821" cy="106488"/>
            </a:xfrm>
            <a:custGeom>
              <a:rect b="b" l="l" r="r" t="t"/>
              <a:pathLst>
                <a:path extrusionOk="0" h="4590" w="10294">
                  <a:moveTo>
                    <a:pt x="5684" y="0"/>
                  </a:moveTo>
                  <a:cubicBezTo>
                    <a:pt x="3800" y="0"/>
                    <a:pt x="1915" y="608"/>
                    <a:pt x="730" y="2097"/>
                  </a:cubicBezTo>
                  <a:cubicBezTo>
                    <a:pt x="152" y="2796"/>
                    <a:pt x="0" y="3678"/>
                    <a:pt x="183" y="4590"/>
                  </a:cubicBezTo>
                  <a:cubicBezTo>
                    <a:pt x="31" y="2857"/>
                    <a:pt x="1277" y="1672"/>
                    <a:pt x="2827" y="1186"/>
                  </a:cubicBezTo>
                  <a:cubicBezTo>
                    <a:pt x="3674" y="903"/>
                    <a:pt x="4576" y="730"/>
                    <a:pt x="5478" y="730"/>
                  </a:cubicBezTo>
                  <a:cubicBezTo>
                    <a:pt x="6226" y="730"/>
                    <a:pt x="6974" y="849"/>
                    <a:pt x="7690" y="1125"/>
                  </a:cubicBezTo>
                  <a:cubicBezTo>
                    <a:pt x="8359" y="1398"/>
                    <a:pt x="9058" y="1885"/>
                    <a:pt x="9332" y="2614"/>
                  </a:cubicBezTo>
                  <a:cubicBezTo>
                    <a:pt x="9411" y="2830"/>
                    <a:pt x="9580" y="2922"/>
                    <a:pt x="9745" y="2922"/>
                  </a:cubicBezTo>
                  <a:cubicBezTo>
                    <a:pt x="10023" y="2922"/>
                    <a:pt x="10294" y="2661"/>
                    <a:pt x="10122" y="2280"/>
                  </a:cubicBezTo>
                  <a:cubicBezTo>
                    <a:pt x="9393" y="578"/>
                    <a:pt x="7356" y="0"/>
                    <a:pt x="5684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239" name="Google Shape;3239;p23"/>
            <p:cNvSpPr/>
            <p:nvPr/>
          </p:nvSpPr>
          <p:spPr>
            <a:xfrm rot="1256762">
              <a:off x="628770" y="2313319"/>
              <a:ext cx="35916" cy="40154"/>
            </a:xfrm>
            <a:custGeom>
              <a:rect b="b" l="l" r="r" t="t"/>
              <a:pathLst>
                <a:path extrusionOk="0" h="1156" w="1034">
                  <a:moveTo>
                    <a:pt x="32" y="477"/>
                  </a:moveTo>
                  <a:lnTo>
                    <a:pt x="32" y="477"/>
                  </a:lnTo>
                  <a:cubicBezTo>
                    <a:pt x="31" y="480"/>
                    <a:pt x="31" y="484"/>
                    <a:pt x="31" y="488"/>
                  </a:cubicBezTo>
                  <a:lnTo>
                    <a:pt x="31" y="488"/>
                  </a:lnTo>
                  <a:cubicBezTo>
                    <a:pt x="31" y="488"/>
                    <a:pt x="31" y="487"/>
                    <a:pt x="31" y="487"/>
                  </a:cubicBezTo>
                  <a:cubicBezTo>
                    <a:pt x="31" y="483"/>
                    <a:pt x="31" y="480"/>
                    <a:pt x="32" y="477"/>
                  </a:cubicBezTo>
                  <a:close/>
                  <a:moveTo>
                    <a:pt x="866" y="911"/>
                  </a:moveTo>
                  <a:cubicBezTo>
                    <a:pt x="853" y="921"/>
                    <a:pt x="838" y="931"/>
                    <a:pt x="821" y="943"/>
                  </a:cubicBezTo>
                  <a:cubicBezTo>
                    <a:pt x="842" y="932"/>
                    <a:pt x="856" y="922"/>
                    <a:pt x="866" y="911"/>
                  </a:cubicBezTo>
                  <a:close/>
                  <a:moveTo>
                    <a:pt x="456" y="1"/>
                  </a:moveTo>
                  <a:lnTo>
                    <a:pt x="213" y="122"/>
                  </a:lnTo>
                  <a:cubicBezTo>
                    <a:pt x="213" y="122"/>
                    <a:pt x="183" y="122"/>
                    <a:pt x="183" y="153"/>
                  </a:cubicBezTo>
                  <a:cubicBezTo>
                    <a:pt x="152" y="183"/>
                    <a:pt x="122" y="244"/>
                    <a:pt x="122" y="274"/>
                  </a:cubicBezTo>
                  <a:cubicBezTo>
                    <a:pt x="94" y="311"/>
                    <a:pt x="75" y="340"/>
                    <a:pt x="61" y="365"/>
                  </a:cubicBezTo>
                  <a:lnTo>
                    <a:pt x="61" y="365"/>
                  </a:lnTo>
                  <a:lnTo>
                    <a:pt x="31" y="396"/>
                  </a:lnTo>
                  <a:cubicBezTo>
                    <a:pt x="31" y="396"/>
                    <a:pt x="31" y="396"/>
                    <a:pt x="31" y="396"/>
                  </a:cubicBezTo>
                  <a:lnTo>
                    <a:pt x="31" y="396"/>
                  </a:lnTo>
                  <a:cubicBezTo>
                    <a:pt x="0" y="457"/>
                    <a:pt x="0" y="487"/>
                    <a:pt x="0" y="578"/>
                  </a:cubicBezTo>
                  <a:lnTo>
                    <a:pt x="0" y="730"/>
                  </a:lnTo>
                  <a:cubicBezTo>
                    <a:pt x="0" y="819"/>
                    <a:pt x="32" y="891"/>
                    <a:pt x="85" y="959"/>
                  </a:cubicBezTo>
                  <a:lnTo>
                    <a:pt x="85" y="959"/>
                  </a:lnTo>
                  <a:cubicBezTo>
                    <a:pt x="66" y="954"/>
                    <a:pt x="48" y="949"/>
                    <a:pt x="31" y="943"/>
                  </a:cubicBezTo>
                  <a:lnTo>
                    <a:pt x="31" y="943"/>
                  </a:lnTo>
                  <a:cubicBezTo>
                    <a:pt x="31" y="1004"/>
                    <a:pt x="61" y="1034"/>
                    <a:pt x="122" y="1034"/>
                  </a:cubicBezTo>
                  <a:cubicBezTo>
                    <a:pt x="152" y="1064"/>
                    <a:pt x="183" y="1064"/>
                    <a:pt x="183" y="1095"/>
                  </a:cubicBezTo>
                  <a:cubicBezTo>
                    <a:pt x="183" y="1095"/>
                    <a:pt x="274" y="1125"/>
                    <a:pt x="304" y="1125"/>
                  </a:cubicBezTo>
                  <a:lnTo>
                    <a:pt x="385" y="1125"/>
                  </a:lnTo>
                  <a:cubicBezTo>
                    <a:pt x="359" y="1134"/>
                    <a:pt x="332" y="1145"/>
                    <a:pt x="304" y="1156"/>
                  </a:cubicBezTo>
                  <a:lnTo>
                    <a:pt x="426" y="1156"/>
                  </a:lnTo>
                  <a:cubicBezTo>
                    <a:pt x="459" y="1156"/>
                    <a:pt x="483" y="1156"/>
                    <a:pt x="513" y="1146"/>
                  </a:cubicBezTo>
                  <a:lnTo>
                    <a:pt x="513" y="1146"/>
                  </a:lnTo>
                  <a:lnTo>
                    <a:pt x="517" y="1156"/>
                  </a:lnTo>
                  <a:lnTo>
                    <a:pt x="536" y="1137"/>
                  </a:lnTo>
                  <a:lnTo>
                    <a:pt x="536" y="1137"/>
                  </a:lnTo>
                  <a:cubicBezTo>
                    <a:pt x="553" y="1129"/>
                    <a:pt x="573" y="1118"/>
                    <a:pt x="598" y="1102"/>
                  </a:cubicBezTo>
                  <a:lnTo>
                    <a:pt x="598" y="1102"/>
                  </a:lnTo>
                  <a:cubicBezTo>
                    <a:pt x="614" y="1098"/>
                    <a:pt x="629" y="1095"/>
                    <a:pt x="639" y="1095"/>
                  </a:cubicBezTo>
                  <a:cubicBezTo>
                    <a:pt x="639" y="1095"/>
                    <a:pt x="730" y="1064"/>
                    <a:pt x="730" y="1034"/>
                  </a:cubicBezTo>
                  <a:lnTo>
                    <a:pt x="730" y="1034"/>
                  </a:lnTo>
                  <a:cubicBezTo>
                    <a:pt x="730" y="1034"/>
                    <a:pt x="730" y="1034"/>
                    <a:pt x="730" y="1034"/>
                  </a:cubicBezTo>
                  <a:lnTo>
                    <a:pt x="821" y="912"/>
                  </a:lnTo>
                  <a:cubicBezTo>
                    <a:pt x="821" y="882"/>
                    <a:pt x="882" y="852"/>
                    <a:pt x="912" y="852"/>
                  </a:cubicBezTo>
                  <a:cubicBezTo>
                    <a:pt x="892" y="871"/>
                    <a:pt x="885" y="891"/>
                    <a:pt x="866" y="911"/>
                  </a:cubicBezTo>
                  <a:lnTo>
                    <a:pt x="866" y="911"/>
                  </a:lnTo>
                  <a:cubicBezTo>
                    <a:pt x="923" y="867"/>
                    <a:pt x="948" y="829"/>
                    <a:pt x="973" y="730"/>
                  </a:cubicBezTo>
                  <a:lnTo>
                    <a:pt x="973" y="700"/>
                  </a:lnTo>
                  <a:lnTo>
                    <a:pt x="973" y="692"/>
                  </a:lnTo>
                  <a:lnTo>
                    <a:pt x="973" y="692"/>
                  </a:lnTo>
                  <a:cubicBezTo>
                    <a:pt x="985" y="655"/>
                    <a:pt x="1000" y="612"/>
                    <a:pt x="1034" y="578"/>
                  </a:cubicBezTo>
                  <a:lnTo>
                    <a:pt x="1034" y="396"/>
                  </a:lnTo>
                  <a:cubicBezTo>
                    <a:pt x="1034" y="335"/>
                    <a:pt x="973" y="305"/>
                    <a:pt x="973" y="274"/>
                  </a:cubicBezTo>
                  <a:cubicBezTo>
                    <a:pt x="942" y="183"/>
                    <a:pt x="912" y="153"/>
                    <a:pt x="882" y="122"/>
                  </a:cubicBezTo>
                  <a:cubicBezTo>
                    <a:pt x="821" y="92"/>
                    <a:pt x="790" y="92"/>
                    <a:pt x="760" y="31"/>
                  </a:cubicBezTo>
                  <a:cubicBezTo>
                    <a:pt x="669" y="1"/>
                    <a:pt x="639" y="1"/>
                    <a:pt x="578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240" name="Google Shape;3240;p23"/>
            <p:cNvSpPr/>
            <p:nvPr/>
          </p:nvSpPr>
          <p:spPr>
            <a:xfrm rot="1256762">
              <a:off x="648695" y="2266755"/>
              <a:ext cx="21154" cy="26434"/>
            </a:xfrm>
            <a:custGeom>
              <a:rect b="b" l="l" r="r" t="t"/>
              <a:pathLst>
                <a:path extrusionOk="0" h="761" w="609">
                  <a:moveTo>
                    <a:pt x="304" y="1"/>
                  </a:moveTo>
                  <a:cubicBezTo>
                    <a:pt x="274" y="1"/>
                    <a:pt x="213" y="1"/>
                    <a:pt x="183" y="31"/>
                  </a:cubicBezTo>
                  <a:cubicBezTo>
                    <a:pt x="152" y="31"/>
                    <a:pt x="122" y="92"/>
                    <a:pt x="61" y="122"/>
                  </a:cubicBezTo>
                  <a:cubicBezTo>
                    <a:pt x="31" y="153"/>
                    <a:pt x="0" y="183"/>
                    <a:pt x="0" y="274"/>
                  </a:cubicBezTo>
                  <a:lnTo>
                    <a:pt x="0" y="426"/>
                  </a:lnTo>
                  <a:cubicBezTo>
                    <a:pt x="0" y="457"/>
                    <a:pt x="31" y="487"/>
                    <a:pt x="31" y="548"/>
                  </a:cubicBezTo>
                  <a:cubicBezTo>
                    <a:pt x="31" y="578"/>
                    <a:pt x="61" y="578"/>
                    <a:pt x="61" y="609"/>
                  </a:cubicBezTo>
                  <a:cubicBezTo>
                    <a:pt x="61" y="639"/>
                    <a:pt x="91" y="700"/>
                    <a:pt x="152" y="700"/>
                  </a:cubicBezTo>
                  <a:cubicBezTo>
                    <a:pt x="152" y="700"/>
                    <a:pt x="183" y="730"/>
                    <a:pt x="213" y="730"/>
                  </a:cubicBezTo>
                  <a:cubicBezTo>
                    <a:pt x="243" y="730"/>
                    <a:pt x="304" y="761"/>
                    <a:pt x="335" y="761"/>
                  </a:cubicBezTo>
                  <a:lnTo>
                    <a:pt x="395" y="761"/>
                  </a:lnTo>
                  <a:cubicBezTo>
                    <a:pt x="456" y="761"/>
                    <a:pt x="456" y="730"/>
                    <a:pt x="487" y="730"/>
                  </a:cubicBezTo>
                  <a:cubicBezTo>
                    <a:pt x="517" y="730"/>
                    <a:pt x="547" y="700"/>
                    <a:pt x="547" y="639"/>
                  </a:cubicBezTo>
                  <a:cubicBezTo>
                    <a:pt x="578" y="487"/>
                    <a:pt x="608" y="487"/>
                    <a:pt x="608" y="457"/>
                  </a:cubicBezTo>
                  <a:lnTo>
                    <a:pt x="608" y="426"/>
                  </a:lnTo>
                  <a:lnTo>
                    <a:pt x="608" y="396"/>
                  </a:lnTo>
                  <a:lnTo>
                    <a:pt x="608" y="244"/>
                  </a:lnTo>
                  <a:cubicBezTo>
                    <a:pt x="608" y="183"/>
                    <a:pt x="578" y="122"/>
                    <a:pt x="517" y="92"/>
                  </a:cubicBezTo>
                  <a:cubicBezTo>
                    <a:pt x="487" y="92"/>
                    <a:pt x="487" y="31"/>
                    <a:pt x="456" y="31"/>
                  </a:cubicBezTo>
                  <a:cubicBezTo>
                    <a:pt x="426" y="1"/>
                    <a:pt x="335" y="1"/>
                    <a:pt x="304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241" name="Google Shape;3241;p23"/>
            <p:cNvSpPr/>
            <p:nvPr/>
          </p:nvSpPr>
          <p:spPr>
            <a:xfrm rot="1256762">
              <a:off x="568138" y="2319744"/>
              <a:ext cx="17993" cy="15874"/>
            </a:xfrm>
            <a:custGeom>
              <a:rect b="b" l="l" r="r" t="t"/>
              <a:pathLst>
                <a:path extrusionOk="0" h="457" w="518">
                  <a:moveTo>
                    <a:pt x="274" y="0"/>
                  </a:moveTo>
                  <a:cubicBezTo>
                    <a:pt x="0" y="0"/>
                    <a:pt x="0" y="456"/>
                    <a:pt x="274" y="456"/>
                  </a:cubicBezTo>
                  <a:cubicBezTo>
                    <a:pt x="517" y="456"/>
                    <a:pt x="517" y="0"/>
                    <a:pt x="274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242" name="Google Shape;3242;p23"/>
            <p:cNvSpPr/>
            <p:nvPr/>
          </p:nvSpPr>
          <p:spPr>
            <a:xfrm rot="1256762">
              <a:off x="871572" y="2467426"/>
              <a:ext cx="63392" cy="69123"/>
            </a:xfrm>
            <a:custGeom>
              <a:rect b="b" l="l" r="r" t="t"/>
              <a:pathLst>
                <a:path extrusionOk="0" h="1990" w="1825">
                  <a:moveTo>
                    <a:pt x="396" y="348"/>
                  </a:moveTo>
                  <a:lnTo>
                    <a:pt x="396" y="348"/>
                  </a:lnTo>
                  <a:cubicBezTo>
                    <a:pt x="396" y="348"/>
                    <a:pt x="367" y="395"/>
                    <a:pt x="342" y="442"/>
                  </a:cubicBezTo>
                  <a:lnTo>
                    <a:pt x="342" y="442"/>
                  </a:lnTo>
                  <a:cubicBezTo>
                    <a:pt x="354" y="417"/>
                    <a:pt x="369" y="389"/>
                    <a:pt x="396" y="348"/>
                  </a:cubicBezTo>
                  <a:close/>
                  <a:moveTo>
                    <a:pt x="1790" y="843"/>
                  </a:moveTo>
                  <a:lnTo>
                    <a:pt x="1790" y="843"/>
                  </a:lnTo>
                  <a:cubicBezTo>
                    <a:pt x="1787" y="868"/>
                    <a:pt x="1779" y="894"/>
                    <a:pt x="1763" y="919"/>
                  </a:cubicBezTo>
                  <a:lnTo>
                    <a:pt x="1763" y="919"/>
                  </a:lnTo>
                  <a:cubicBezTo>
                    <a:pt x="1774" y="886"/>
                    <a:pt x="1785" y="857"/>
                    <a:pt x="1790" y="843"/>
                  </a:cubicBezTo>
                  <a:close/>
                  <a:moveTo>
                    <a:pt x="1733" y="1240"/>
                  </a:moveTo>
                  <a:cubicBezTo>
                    <a:pt x="1733" y="1247"/>
                    <a:pt x="1732" y="1253"/>
                    <a:pt x="1732" y="1260"/>
                  </a:cubicBezTo>
                  <a:lnTo>
                    <a:pt x="1732" y="1260"/>
                  </a:lnTo>
                  <a:cubicBezTo>
                    <a:pt x="1732" y="1260"/>
                    <a:pt x="1731" y="1260"/>
                    <a:pt x="1731" y="1260"/>
                  </a:cubicBezTo>
                  <a:lnTo>
                    <a:pt x="1731" y="1260"/>
                  </a:lnTo>
                  <a:cubicBezTo>
                    <a:pt x="1731" y="1263"/>
                    <a:pt x="1730" y="1266"/>
                    <a:pt x="1730" y="1270"/>
                  </a:cubicBezTo>
                  <a:lnTo>
                    <a:pt x="1730" y="1270"/>
                  </a:lnTo>
                  <a:cubicBezTo>
                    <a:pt x="1723" y="1279"/>
                    <a:pt x="1717" y="1289"/>
                    <a:pt x="1710" y="1298"/>
                  </a:cubicBezTo>
                  <a:lnTo>
                    <a:pt x="1710" y="1298"/>
                  </a:lnTo>
                  <a:cubicBezTo>
                    <a:pt x="1713" y="1284"/>
                    <a:pt x="1716" y="1269"/>
                    <a:pt x="1719" y="1255"/>
                  </a:cubicBezTo>
                  <a:lnTo>
                    <a:pt x="1719" y="1255"/>
                  </a:lnTo>
                  <a:cubicBezTo>
                    <a:pt x="1723" y="1257"/>
                    <a:pt x="1727" y="1258"/>
                    <a:pt x="1731" y="1260"/>
                  </a:cubicBezTo>
                  <a:lnTo>
                    <a:pt x="1731" y="1260"/>
                  </a:lnTo>
                  <a:cubicBezTo>
                    <a:pt x="1732" y="1253"/>
                    <a:pt x="1732" y="1246"/>
                    <a:pt x="1733" y="1240"/>
                  </a:cubicBezTo>
                  <a:close/>
                  <a:moveTo>
                    <a:pt x="1527" y="1478"/>
                  </a:moveTo>
                  <a:cubicBezTo>
                    <a:pt x="1523" y="1484"/>
                    <a:pt x="1520" y="1491"/>
                    <a:pt x="1516" y="1497"/>
                  </a:cubicBezTo>
                  <a:lnTo>
                    <a:pt x="1516" y="1497"/>
                  </a:lnTo>
                  <a:cubicBezTo>
                    <a:pt x="1514" y="1499"/>
                    <a:pt x="1513" y="1500"/>
                    <a:pt x="1511" y="1502"/>
                  </a:cubicBezTo>
                  <a:lnTo>
                    <a:pt x="1511" y="1502"/>
                  </a:lnTo>
                  <a:lnTo>
                    <a:pt x="1527" y="1478"/>
                  </a:lnTo>
                  <a:close/>
                  <a:moveTo>
                    <a:pt x="1042" y="0"/>
                  </a:moveTo>
                  <a:cubicBezTo>
                    <a:pt x="970" y="0"/>
                    <a:pt x="902" y="14"/>
                    <a:pt x="821" y="14"/>
                  </a:cubicBezTo>
                  <a:cubicBezTo>
                    <a:pt x="760" y="44"/>
                    <a:pt x="730" y="44"/>
                    <a:pt x="639" y="75"/>
                  </a:cubicBezTo>
                  <a:cubicBezTo>
                    <a:pt x="552" y="140"/>
                    <a:pt x="496" y="190"/>
                    <a:pt x="449" y="258"/>
                  </a:cubicBezTo>
                  <a:lnTo>
                    <a:pt x="449" y="258"/>
                  </a:lnTo>
                  <a:cubicBezTo>
                    <a:pt x="461" y="233"/>
                    <a:pt x="474" y="209"/>
                    <a:pt x="487" y="196"/>
                  </a:cubicBezTo>
                  <a:lnTo>
                    <a:pt x="487" y="196"/>
                  </a:lnTo>
                  <a:lnTo>
                    <a:pt x="456" y="227"/>
                  </a:lnTo>
                  <a:lnTo>
                    <a:pt x="426" y="288"/>
                  </a:lnTo>
                  <a:cubicBezTo>
                    <a:pt x="335" y="348"/>
                    <a:pt x="304" y="440"/>
                    <a:pt x="274" y="500"/>
                  </a:cubicBezTo>
                  <a:cubicBezTo>
                    <a:pt x="274" y="531"/>
                    <a:pt x="244" y="561"/>
                    <a:pt x="244" y="622"/>
                  </a:cubicBezTo>
                  <a:lnTo>
                    <a:pt x="244" y="652"/>
                  </a:lnTo>
                  <a:cubicBezTo>
                    <a:pt x="183" y="683"/>
                    <a:pt x="183" y="774"/>
                    <a:pt x="152" y="804"/>
                  </a:cubicBezTo>
                  <a:cubicBezTo>
                    <a:pt x="92" y="987"/>
                    <a:pt x="0" y="1260"/>
                    <a:pt x="92" y="1443"/>
                  </a:cubicBezTo>
                  <a:cubicBezTo>
                    <a:pt x="122" y="1534"/>
                    <a:pt x="122" y="1564"/>
                    <a:pt x="152" y="1655"/>
                  </a:cubicBezTo>
                  <a:cubicBezTo>
                    <a:pt x="183" y="1686"/>
                    <a:pt x="244" y="1747"/>
                    <a:pt x="274" y="1807"/>
                  </a:cubicBezTo>
                  <a:cubicBezTo>
                    <a:pt x="304" y="1838"/>
                    <a:pt x="396" y="1868"/>
                    <a:pt x="426" y="1899"/>
                  </a:cubicBezTo>
                  <a:cubicBezTo>
                    <a:pt x="487" y="1959"/>
                    <a:pt x="608" y="1990"/>
                    <a:pt x="730" y="1990"/>
                  </a:cubicBezTo>
                  <a:lnTo>
                    <a:pt x="912" y="1990"/>
                  </a:lnTo>
                  <a:cubicBezTo>
                    <a:pt x="1003" y="1990"/>
                    <a:pt x="1064" y="1990"/>
                    <a:pt x="1095" y="1959"/>
                  </a:cubicBezTo>
                  <a:cubicBezTo>
                    <a:pt x="1186" y="1959"/>
                    <a:pt x="1216" y="1899"/>
                    <a:pt x="1307" y="1838"/>
                  </a:cubicBezTo>
                  <a:cubicBezTo>
                    <a:pt x="1368" y="1807"/>
                    <a:pt x="1459" y="1716"/>
                    <a:pt x="1490" y="1595"/>
                  </a:cubicBezTo>
                  <a:lnTo>
                    <a:pt x="1554" y="1483"/>
                  </a:lnTo>
                  <a:lnTo>
                    <a:pt x="1554" y="1483"/>
                  </a:lnTo>
                  <a:cubicBezTo>
                    <a:pt x="1570" y="1471"/>
                    <a:pt x="1589" y="1458"/>
                    <a:pt x="1611" y="1443"/>
                  </a:cubicBezTo>
                  <a:cubicBezTo>
                    <a:pt x="1652" y="1402"/>
                    <a:pt x="1679" y="1348"/>
                    <a:pt x="1710" y="1298"/>
                  </a:cubicBezTo>
                  <a:lnTo>
                    <a:pt x="1710" y="1298"/>
                  </a:lnTo>
                  <a:cubicBezTo>
                    <a:pt x="1706" y="1324"/>
                    <a:pt x="1703" y="1351"/>
                    <a:pt x="1703" y="1382"/>
                  </a:cubicBezTo>
                  <a:cubicBezTo>
                    <a:pt x="1706" y="1379"/>
                    <a:pt x="1709" y="1375"/>
                    <a:pt x="1711" y="1370"/>
                  </a:cubicBezTo>
                  <a:lnTo>
                    <a:pt x="1711" y="1370"/>
                  </a:lnTo>
                  <a:cubicBezTo>
                    <a:pt x="1706" y="1396"/>
                    <a:pt x="1703" y="1421"/>
                    <a:pt x="1703" y="1443"/>
                  </a:cubicBezTo>
                  <a:cubicBezTo>
                    <a:pt x="1732" y="1413"/>
                    <a:pt x="1733" y="1326"/>
                    <a:pt x="1733" y="1265"/>
                  </a:cubicBezTo>
                  <a:lnTo>
                    <a:pt x="1733" y="1265"/>
                  </a:lnTo>
                  <a:cubicBezTo>
                    <a:pt x="1733" y="1266"/>
                    <a:pt x="1732" y="1266"/>
                    <a:pt x="1732" y="1267"/>
                  </a:cubicBezTo>
                  <a:lnTo>
                    <a:pt x="1732" y="1267"/>
                  </a:lnTo>
                  <a:cubicBezTo>
                    <a:pt x="1732" y="1265"/>
                    <a:pt x="1732" y="1262"/>
                    <a:pt x="1732" y="1260"/>
                  </a:cubicBezTo>
                  <a:lnTo>
                    <a:pt x="1732" y="1260"/>
                  </a:lnTo>
                  <a:cubicBezTo>
                    <a:pt x="1732" y="1260"/>
                    <a:pt x="1733" y="1260"/>
                    <a:pt x="1733" y="1260"/>
                  </a:cubicBezTo>
                  <a:cubicBezTo>
                    <a:pt x="1733" y="1262"/>
                    <a:pt x="1733" y="1264"/>
                    <a:pt x="1733" y="1265"/>
                  </a:cubicBezTo>
                  <a:lnTo>
                    <a:pt x="1733" y="1265"/>
                  </a:lnTo>
                  <a:cubicBezTo>
                    <a:pt x="1742" y="1253"/>
                    <a:pt x="1752" y="1241"/>
                    <a:pt x="1763" y="1230"/>
                  </a:cubicBezTo>
                  <a:cubicBezTo>
                    <a:pt x="1794" y="1199"/>
                    <a:pt x="1794" y="1108"/>
                    <a:pt x="1794" y="1047"/>
                  </a:cubicBezTo>
                  <a:cubicBezTo>
                    <a:pt x="1824" y="956"/>
                    <a:pt x="1794" y="835"/>
                    <a:pt x="1794" y="774"/>
                  </a:cubicBezTo>
                  <a:cubicBezTo>
                    <a:pt x="1787" y="767"/>
                    <a:pt x="1781" y="757"/>
                    <a:pt x="1777" y="745"/>
                  </a:cubicBezTo>
                  <a:lnTo>
                    <a:pt x="1777" y="745"/>
                  </a:lnTo>
                  <a:cubicBezTo>
                    <a:pt x="1771" y="708"/>
                    <a:pt x="1757" y="670"/>
                    <a:pt x="1733" y="622"/>
                  </a:cubicBezTo>
                  <a:cubicBezTo>
                    <a:pt x="1733" y="500"/>
                    <a:pt x="1703" y="440"/>
                    <a:pt x="1672" y="348"/>
                  </a:cubicBezTo>
                  <a:cubicBezTo>
                    <a:pt x="1642" y="318"/>
                    <a:pt x="1611" y="227"/>
                    <a:pt x="1551" y="196"/>
                  </a:cubicBezTo>
                  <a:cubicBezTo>
                    <a:pt x="1490" y="136"/>
                    <a:pt x="1399" y="75"/>
                    <a:pt x="1338" y="44"/>
                  </a:cubicBezTo>
                  <a:cubicBezTo>
                    <a:pt x="1307" y="14"/>
                    <a:pt x="1216" y="14"/>
                    <a:pt x="1155" y="14"/>
                  </a:cubicBezTo>
                  <a:cubicBezTo>
                    <a:pt x="1115" y="4"/>
                    <a:pt x="1078" y="0"/>
                    <a:pt x="1042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243" name="Google Shape;3243;p23"/>
            <p:cNvSpPr/>
            <p:nvPr/>
          </p:nvSpPr>
          <p:spPr>
            <a:xfrm rot="1256762">
              <a:off x="950937" y="2453663"/>
              <a:ext cx="26434" cy="29595"/>
            </a:xfrm>
            <a:custGeom>
              <a:rect b="b" l="l" r="r" t="t"/>
              <a:pathLst>
                <a:path extrusionOk="0" h="852" w="761">
                  <a:moveTo>
                    <a:pt x="335" y="92"/>
                  </a:moveTo>
                  <a:cubicBezTo>
                    <a:pt x="322" y="92"/>
                    <a:pt x="310" y="92"/>
                    <a:pt x="299" y="92"/>
                  </a:cubicBezTo>
                  <a:lnTo>
                    <a:pt x="299" y="92"/>
                  </a:lnTo>
                  <a:cubicBezTo>
                    <a:pt x="301" y="92"/>
                    <a:pt x="302" y="92"/>
                    <a:pt x="304" y="92"/>
                  </a:cubicBezTo>
                  <a:close/>
                  <a:moveTo>
                    <a:pt x="304" y="0"/>
                  </a:moveTo>
                  <a:cubicBezTo>
                    <a:pt x="243" y="0"/>
                    <a:pt x="183" y="61"/>
                    <a:pt x="152" y="92"/>
                  </a:cubicBezTo>
                  <a:cubicBezTo>
                    <a:pt x="152" y="122"/>
                    <a:pt x="122" y="122"/>
                    <a:pt x="122" y="152"/>
                  </a:cubicBezTo>
                  <a:cubicBezTo>
                    <a:pt x="119" y="157"/>
                    <a:pt x="117" y="162"/>
                    <a:pt x="115" y="167"/>
                  </a:cubicBezTo>
                  <a:lnTo>
                    <a:pt x="115" y="167"/>
                  </a:lnTo>
                  <a:cubicBezTo>
                    <a:pt x="77" y="200"/>
                    <a:pt x="31" y="222"/>
                    <a:pt x="31" y="243"/>
                  </a:cubicBezTo>
                  <a:cubicBezTo>
                    <a:pt x="0" y="274"/>
                    <a:pt x="0" y="365"/>
                    <a:pt x="0" y="426"/>
                  </a:cubicBezTo>
                  <a:cubicBezTo>
                    <a:pt x="0" y="487"/>
                    <a:pt x="0" y="517"/>
                    <a:pt x="31" y="578"/>
                  </a:cubicBezTo>
                  <a:cubicBezTo>
                    <a:pt x="31" y="639"/>
                    <a:pt x="91" y="669"/>
                    <a:pt x="122" y="699"/>
                  </a:cubicBezTo>
                  <a:cubicBezTo>
                    <a:pt x="152" y="730"/>
                    <a:pt x="243" y="791"/>
                    <a:pt x="274" y="791"/>
                  </a:cubicBezTo>
                  <a:lnTo>
                    <a:pt x="395" y="791"/>
                  </a:lnTo>
                  <a:lnTo>
                    <a:pt x="335" y="851"/>
                  </a:lnTo>
                  <a:cubicBezTo>
                    <a:pt x="380" y="821"/>
                    <a:pt x="418" y="806"/>
                    <a:pt x="456" y="791"/>
                  </a:cubicBezTo>
                  <a:lnTo>
                    <a:pt x="456" y="791"/>
                  </a:lnTo>
                  <a:cubicBezTo>
                    <a:pt x="456" y="802"/>
                    <a:pt x="460" y="809"/>
                    <a:pt x="470" y="809"/>
                  </a:cubicBezTo>
                  <a:cubicBezTo>
                    <a:pt x="487" y="809"/>
                    <a:pt x="520" y="788"/>
                    <a:pt x="578" y="730"/>
                  </a:cubicBezTo>
                  <a:lnTo>
                    <a:pt x="578" y="730"/>
                  </a:lnTo>
                  <a:cubicBezTo>
                    <a:pt x="578" y="730"/>
                    <a:pt x="578" y="730"/>
                    <a:pt x="578" y="730"/>
                  </a:cubicBezTo>
                  <a:cubicBezTo>
                    <a:pt x="592" y="715"/>
                    <a:pt x="607" y="700"/>
                    <a:pt x="619" y="685"/>
                  </a:cubicBezTo>
                  <a:lnTo>
                    <a:pt x="619" y="685"/>
                  </a:lnTo>
                  <a:cubicBezTo>
                    <a:pt x="625" y="681"/>
                    <a:pt x="632" y="676"/>
                    <a:pt x="638" y="669"/>
                  </a:cubicBezTo>
                  <a:lnTo>
                    <a:pt x="669" y="578"/>
                  </a:lnTo>
                  <a:lnTo>
                    <a:pt x="669" y="573"/>
                  </a:lnTo>
                  <a:lnTo>
                    <a:pt x="669" y="573"/>
                  </a:lnTo>
                  <a:cubicBezTo>
                    <a:pt x="681" y="551"/>
                    <a:pt x="696" y="534"/>
                    <a:pt x="730" y="517"/>
                  </a:cubicBezTo>
                  <a:lnTo>
                    <a:pt x="730" y="354"/>
                  </a:lnTo>
                  <a:lnTo>
                    <a:pt x="730" y="354"/>
                  </a:lnTo>
                  <a:cubicBezTo>
                    <a:pt x="739" y="367"/>
                    <a:pt x="749" y="381"/>
                    <a:pt x="760" y="395"/>
                  </a:cubicBezTo>
                  <a:cubicBezTo>
                    <a:pt x="760" y="365"/>
                    <a:pt x="760" y="335"/>
                    <a:pt x="730" y="243"/>
                  </a:cubicBezTo>
                  <a:cubicBezTo>
                    <a:pt x="730" y="213"/>
                    <a:pt x="669" y="183"/>
                    <a:pt x="638" y="122"/>
                  </a:cubicBezTo>
                  <a:cubicBezTo>
                    <a:pt x="608" y="92"/>
                    <a:pt x="578" y="61"/>
                    <a:pt x="517" y="61"/>
                  </a:cubicBezTo>
                  <a:cubicBezTo>
                    <a:pt x="487" y="0"/>
                    <a:pt x="456" y="0"/>
                    <a:pt x="365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244" name="Google Shape;3244;p23"/>
            <p:cNvSpPr/>
            <p:nvPr/>
          </p:nvSpPr>
          <p:spPr>
            <a:xfrm rot="1256762">
              <a:off x="929157" y="2404616"/>
              <a:ext cx="40154" cy="43072"/>
            </a:xfrm>
            <a:custGeom>
              <a:rect b="b" l="l" r="r" t="t"/>
              <a:pathLst>
                <a:path extrusionOk="0" h="1240" w="1156">
                  <a:moveTo>
                    <a:pt x="106" y="402"/>
                  </a:moveTo>
                  <a:lnTo>
                    <a:pt x="106" y="402"/>
                  </a:lnTo>
                  <a:cubicBezTo>
                    <a:pt x="101" y="414"/>
                    <a:pt x="96" y="426"/>
                    <a:pt x="91" y="437"/>
                  </a:cubicBezTo>
                  <a:lnTo>
                    <a:pt x="91" y="437"/>
                  </a:lnTo>
                  <a:cubicBezTo>
                    <a:pt x="92" y="431"/>
                    <a:pt x="92" y="425"/>
                    <a:pt x="92" y="418"/>
                  </a:cubicBezTo>
                  <a:cubicBezTo>
                    <a:pt x="98" y="413"/>
                    <a:pt x="102" y="407"/>
                    <a:pt x="106" y="402"/>
                  </a:cubicBezTo>
                  <a:close/>
                  <a:moveTo>
                    <a:pt x="1004" y="418"/>
                  </a:moveTo>
                  <a:cubicBezTo>
                    <a:pt x="1004" y="479"/>
                    <a:pt x="1034" y="510"/>
                    <a:pt x="1034" y="540"/>
                  </a:cubicBezTo>
                  <a:lnTo>
                    <a:pt x="1034" y="662"/>
                  </a:lnTo>
                  <a:cubicBezTo>
                    <a:pt x="1034" y="631"/>
                    <a:pt x="1034" y="540"/>
                    <a:pt x="1004" y="510"/>
                  </a:cubicBezTo>
                  <a:lnTo>
                    <a:pt x="1004" y="479"/>
                  </a:lnTo>
                  <a:lnTo>
                    <a:pt x="1004" y="418"/>
                  </a:lnTo>
                  <a:close/>
                  <a:moveTo>
                    <a:pt x="624" y="1"/>
                  </a:moveTo>
                  <a:cubicBezTo>
                    <a:pt x="586" y="1"/>
                    <a:pt x="548" y="8"/>
                    <a:pt x="517" y="23"/>
                  </a:cubicBezTo>
                  <a:cubicBezTo>
                    <a:pt x="426" y="23"/>
                    <a:pt x="365" y="54"/>
                    <a:pt x="274" y="84"/>
                  </a:cubicBezTo>
                  <a:cubicBezTo>
                    <a:pt x="213" y="145"/>
                    <a:pt x="122" y="206"/>
                    <a:pt x="92" y="297"/>
                  </a:cubicBezTo>
                  <a:cubicBezTo>
                    <a:pt x="62" y="358"/>
                    <a:pt x="1" y="479"/>
                    <a:pt x="1" y="601"/>
                  </a:cubicBezTo>
                  <a:lnTo>
                    <a:pt x="1" y="631"/>
                  </a:lnTo>
                  <a:cubicBezTo>
                    <a:pt x="1" y="601"/>
                    <a:pt x="1" y="510"/>
                    <a:pt x="62" y="479"/>
                  </a:cubicBezTo>
                  <a:lnTo>
                    <a:pt x="62" y="510"/>
                  </a:lnTo>
                  <a:lnTo>
                    <a:pt x="62" y="540"/>
                  </a:lnTo>
                  <a:cubicBezTo>
                    <a:pt x="62" y="601"/>
                    <a:pt x="1" y="662"/>
                    <a:pt x="1" y="692"/>
                  </a:cubicBezTo>
                  <a:cubicBezTo>
                    <a:pt x="1" y="692"/>
                    <a:pt x="1" y="844"/>
                    <a:pt x="62" y="844"/>
                  </a:cubicBezTo>
                  <a:lnTo>
                    <a:pt x="92" y="966"/>
                  </a:lnTo>
                  <a:lnTo>
                    <a:pt x="153" y="1087"/>
                  </a:lnTo>
                  <a:lnTo>
                    <a:pt x="274" y="1148"/>
                  </a:lnTo>
                  <a:cubicBezTo>
                    <a:pt x="305" y="1209"/>
                    <a:pt x="365" y="1209"/>
                    <a:pt x="396" y="1209"/>
                  </a:cubicBezTo>
                  <a:cubicBezTo>
                    <a:pt x="426" y="1209"/>
                    <a:pt x="517" y="1239"/>
                    <a:pt x="548" y="1239"/>
                  </a:cubicBezTo>
                  <a:lnTo>
                    <a:pt x="700" y="1209"/>
                  </a:lnTo>
                  <a:cubicBezTo>
                    <a:pt x="730" y="1209"/>
                    <a:pt x="761" y="1148"/>
                    <a:pt x="821" y="1148"/>
                  </a:cubicBezTo>
                  <a:cubicBezTo>
                    <a:pt x="852" y="1118"/>
                    <a:pt x="882" y="1087"/>
                    <a:pt x="913" y="1087"/>
                  </a:cubicBezTo>
                  <a:lnTo>
                    <a:pt x="973" y="1057"/>
                  </a:lnTo>
                  <a:cubicBezTo>
                    <a:pt x="1004" y="996"/>
                    <a:pt x="1034" y="935"/>
                    <a:pt x="1065" y="905"/>
                  </a:cubicBezTo>
                  <a:cubicBezTo>
                    <a:pt x="1125" y="814"/>
                    <a:pt x="1156" y="692"/>
                    <a:pt x="1156" y="601"/>
                  </a:cubicBezTo>
                  <a:cubicBezTo>
                    <a:pt x="1156" y="479"/>
                    <a:pt x="1125" y="388"/>
                    <a:pt x="1065" y="297"/>
                  </a:cubicBezTo>
                  <a:cubicBezTo>
                    <a:pt x="1034" y="236"/>
                    <a:pt x="1004" y="206"/>
                    <a:pt x="1004" y="175"/>
                  </a:cubicBezTo>
                  <a:cubicBezTo>
                    <a:pt x="913" y="84"/>
                    <a:pt x="852" y="54"/>
                    <a:pt x="730" y="23"/>
                  </a:cubicBezTo>
                  <a:cubicBezTo>
                    <a:pt x="700" y="8"/>
                    <a:pt x="662" y="1"/>
                    <a:pt x="624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245" name="Google Shape;3245;p23"/>
            <p:cNvSpPr/>
            <p:nvPr/>
          </p:nvSpPr>
          <p:spPr>
            <a:xfrm rot="1256762">
              <a:off x="1009142" y="2415836"/>
              <a:ext cx="41196" cy="40154"/>
            </a:xfrm>
            <a:custGeom>
              <a:rect b="b" l="l" r="r" t="t"/>
              <a:pathLst>
                <a:path extrusionOk="0" h="1156" w="1186">
                  <a:moveTo>
                    <a:pt x="878" y="1013"/>
                  </a:moveTo>
                  <a:lnTo>
                    <a:pt x="878" y="1013"/>
                  </a:lnTo>
                  <a:cubicBezTo>
                    <a:pt x="869" y="1018"/>
                    <a:pt x="860" y="1025"/>
                    <a:pt x="851" y="1034"/>
                  </a:cubicBezTo>
                  <a:cubicBezTo>
                    <a:pt x="846" y="1034"/>
                    <a:pt x="842" y="1034"/>
                    <a:pt x="837" y="1034"/>
                  </a:cubicBezTo>
                  <a:lnTo>
                    <a:pt x="837" y="1034"/>
                  </a:lnTo>
                  <a:cubicBezTo>
                    <a:pt x="851" y="1028"/>
                    <a:pt x="864" y="1021"/>
                    <a:pt x="878" y="1013"/>
                  </a:cubicBezTo>
                  <a:close/>
                  <a:moveTo>
                    <a:pt x="608" y="0"/>
                  </a:moveTo>
                  <a:cubicBezTo>
                    <a:pt x="578" y="0"/>
                    <a:pt x="486" y="0"/>
                    <a:pt x="456" y="31"/>
                  </a:cubicBezTo>
                  <a:cubicBezTo>
                    <a:pt x="334" y="91"/>
                    <a:pt x="274" y="122"/>
                    <a:pt x="182" y="183"/>
                  </a:cubicBezTo>
                  <a:lnTo>
                    <a:pt x="122" y="304"/>
                  </a:lnTo>
                  <a:cubicBezTo>
                    <a:pt x="122" y="328"/>
                    <a:pt x="103" y="333"/>
                    <a:pt x="95" y="362"/>
                  </a:cubicBezTo>
                  <a:lnTo>
                    <a:pt x="95" y="362"/>
                  </a:lnTo>
                  <a:cubicBezTo>
                    <a:pt x="95" y="362"/>
                    <a:pt x="94" y="362"/>
                    <a:pt x="94" y="362"/>
                  </a:cubicBezTo>
                  <a:cubicBezTo>
                    <a:pt x="80" y="362"/>
                    <a:pt x="30" y="434"/>
                    <a:pt x="30" y="456"/>
                  </a:cubicBezTo>
                  <a:lnTo>
                    <a:pt x="0" y="608"/>
                  </a:lnTo>
                  <a:cubicBezTo>
                    <a:pt x="0" y="638"/>
                    <a:pt x="0" y="730"/>
                    <a:pt x="30" y="760"/>
                  </a:cubicBezTo>
                  <a:cubicBezTo>
                    <a:pt x="30" y="790"/>
                    <a:pt x="91" y="851"/>
                    <a:pt x="91" y="882"/>
                  </a:cubicBezTo>
                  <a:cubicBezTo>
                    <a:pt x="122" y="912"/>
                    <a:pt x="152" y="942"/>
                    <a:pt x="152" y="1003"/>
                  </a:cubicBezTo>
                  <a:cubicBezTo>
                    <a:pt x="182" y="1034"/>
                    <a:pt x="274" y="1064"/>
                    <a:pt x="334" y="1125"/>
                  </a:cubicBezTo>
                  <a:cubicBezTo>
                    <a:pt x="395" y="1155"/>
                    <a:pt x="426" y="1155"/>
                    <a:pt x="486" y="1155"/>
                  </a:cubicBezTo>
                  <a:lnTo>
                    <a:pt x="638" y="1155"/>
                  </a:lnTo>
                  <a:cubicBezTo>
                    <a:pt x="699" y="1155"/>
                    <a:pt x="760" y="1155"/>
                    <a:pt x="790" y="1125"/>
                  </a:cubicBezTo>
                  <a:cubicBezTo>
                    <a:pt x="829" y="1067"/>
                    <a:pt x="855" y="1034"/>
                    <a:pt x="884" y="1010"/>
                  </a:cubicBezTo>
                  <a:lnTo>
                    <a:pt x="884" y="1010"/>
                  </a:lnTo>
                  <a:cubicBezTo>
                    <a:pt x="883" y="1010"/>
                    <a:pt x="882" y="1011"/>
                    <a:pt x="880" y="1012"/>
                  </a:cubicBezTo>
                  <a:lnTo>
                    <a:pt x="880" y="1012"/>
                  </a:lnTo>
                  <a:cubicBezTo>
                    <a:pt x="882" y="1011"/>
                    <a:pt x="883" y="1010"/>
                    <a:pt x="885" y="1009"/>
                  </a:cubicBezTo>
                  <a:lnTo>
                    <a:pt x="885" y="1009"/>
                  </a:lnTo>
                  <a:cubicBezTo>
                    <a:pt x="885" y="1009"/>
                    <a:pt x="884" y="1009"/>
                    <a:pt x="884" y="1010"/>
                  </a:cubicBezTo>
                  <a:lnTo>
                    <a:pt x="884" y="1010"/>
                  </a:lnTo>
                  <a:cubicBezTo>
                    <a:pt x="904" y="999"/>
                    <a:pt x="923" y="992"/>
                    <a:pt x="942" y="973"/>
                  </a:cubicBezTo>
                  <a:lnTo>
                    <a:pt x="942" y="973"/>
                  </a:lnTo>
                  <a:cubicBezTo>
                    <a:pt x="922" y="986"/>
                    <a:pt x="903" y="999"/>
                    <a:pt x="885" y="1009"/>
                  </a:cubicBezTo>
                  <a:lnTo>
                    <a:pt x="885" y="1009"/>
                  </a:lnTo>
                  <a:cubicBezTo>
                    <a:pt x="902" y="995"/>
                    <a:pt x="920" y="984"/>
                    <a:pt x="942" y="973"/>
                  </a:cubicBezTo>
                  <a:cubicBezTo>
                    <a:pt x="1003" y="973"/>
                    <a:pt x="1033" y="882"/>
                    <a:pt x="1064" y="851"/>
                  </a:cubicBezTo>
                  <a:cubicBezTo>
                    <a:pt x="1094" y="821"/>
                    <a:pt x="1094" y="760"/>
                    <a:pt x="1155" y="699"/>
                  </a:cubicBezTo>
                  <a:cubicBezTo>
                    <a:pt x="1171" y="634"/>
                    <a:pt x="1179" y="586"/>
                    <a:pt x="1178" y="537"/>
                  </a:cubicBezTo>
                  <a:lnTo>
                    <a:pt x="1178" y="537"/>
                  </a:lnTo>
                  <a:cubicBezTo>
                    <a:pt x="1180" y="541"/>
                    <a:pt x="1183" y="544"/>
                    <a:pt x="1185" y="547"/>
                  </a:cubicBezTo>
                  <a:cubicBezTo>
                    <a:pt x="1185" y="517"/>
                    <a:pt x="1185" y="426"/>
                    <a:pt x="1155" y="395"/>
                  </a:cubicBezTo>
                  <a:lnTo>
                    <a:pt x="1155" y="395"/>
                  </a:lnTo>
                  <a:cubicBezTo>
                    <a:pt x="1155" y="395"/>
                    <a:pt x="1155" y="395"/>
                    <a:pt x="1155" y="395"/>
                  </a:cubicBezTo>
                  <a:lnTo>
                    <a:pt x="1094" y="274"/>
                  </a:lnTo>
                  <a:cubicBezTo>
                    <a:pt x="1064" y="243"/>
                    <a:pt x="1033" y="183"/>
                    <a:pt x="1033" y="152"/>
                  </a:cubicBezTo>
                  <a:cubicBezTo>
                    <a:pt x="1003" y="122"/>
                    <a:pt x="912" y="91"/>
                    <a:pt x="851" y="31"/>
                  </a:cubicBezTo>
                  <a:cubicBezTo>
                    <a:pt x="760" y="0"/>
                    <a:pt x="699" y="0"/>
                    <a:pt x="608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246" name="Google Shape;3246;p23"/>
            <p:cNvSpPr/>
            <p:nvPr/>
          </p:nvSpPr>
          <p:spPr>
            <a:xfrm rot="1256762">
              <a:off x="1053294" y="2377103"/>
              <a:ext cx="5315" cy="4272"/>
            </a:xfrm>
            <a:custGeom>
              <a:rect b="b" l="l" r="r" t="t"/>
              <a:pathLst>
                <a:path extrusionOk="0" h="123" w="153">
                  <a:moveTo>
                    <a:pt x="91" y="1"/>
                  </a:moveTo>
                  <a:cubicBezTo>
                    <a:pt x="0" y="1"/>
                    <a:pt x="0" y="122"/>
                    <a:pt x="91" y="122"/>
                  </a:cubicBezTo>
                  <a:cubicBezTo>
                    <a:pt x="152" y="122"/>
                    <a:pt x="152" y="1"/>
                    <a:pt x="91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247" name="Google Shape;3247;p23"/>
            <p:cNvSpPr/>
            <p:nvPr/>
          </p:nvSpPr>
          <p:spPr>
            <a:xfrm rot="1256762">
              <a:off x="1103036" y="2388351"/>
              <a:ext cx="26399" cy="21154"/>
            </a:xfrm>
            <a:custGeom>
              <a:rect b="b" l="l" r="r" t="t"/>
              <a:pathLst>
                <a:path extrusionOk="0" h="609" w="760">
                  <a:moveTo>
                    <a:pt x="395" y="0"/>
                  </a:moveTo>
                  <a:cubicBezTo>
                    <a:pt x="0" y="0"/>
                    <a:pt x="0" y="608"/>
                    <a:pt x="395" y="608"/>
                  </a:cubicBezTo>
                  <a:cubicBezTo>
                    <a:pt x="760" y="608"/>
                    <a:pt x="760" y="0"/>
                    <a:pt x="395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248" name="Google Shape;3248;p23"/>
            <p:cNvSpPr/>
            <p:nvPr/>
          </p:nvSpPr>
          <p:spPr>
            <a:xfrm>
              <a:off x="328639" y="2830220"/>
              <a:ext cx="44451" cy="41621"/>
            </a:xfrm>
            <a:custGeom>
              <a:rect b="b" l="l" r="r" t="t"/>
              <a:pathLst>
                <a:path extrusionOk="0" h="1794" w="1916">
                  <a:moveTo>
                    <a:pt x="395" y="1489"/>
                  </a:moveTo>
                  <a:lnTo>
                    <a:pt x="395" y="1489"/>
                  </a:lnTo>
                  <a:cubicBezTo>
                    <a:pt x="408" y="1502"/>
                    <a:pt x="420" y="1519"/>
                    <a:pt x="436" y="1537"/>
                  </a:cubicBezTo>
                  <a:lnTo>
                    <a:pt x="436" y="1537"/>
                  </a:lnTo>
                  <a:cubicBezTo>
                    <a:pt x="419" y="1523"/>
                    <a:pt x="404" y="1508"/>
                    <a:pt x="395" y="1489"/>
                  </a:cubicBezTo>
                  <a:close/>
                  <a:moveTo>
                    <a:pt x="541" y="1591"/>
                  </a:moveTo>
                  <a:cubicBezTo>
                    <a:pt x="545" y="1595"/>
                    <a:pt x="547" y="1602"/>
                    <a:pt x="547" y="1611"/>
                  </a:cubicBezTo>
                  <a:cubicBezTo>
                    <a:pt x="545" y="1604"/>
                    <a:pt x="543" y="1598"/>
                    <a:pt x="541" y="1591"/>
                  </a:cubicBezTo>
                  <a:close/>
                  <a:moveTo>
                    <a:pt x="821" y="0"/>
                  </a:moveTo>
                  <a:cubicBezTo>
                    <a:pt x="836" y="75"/>
                    <a:pt x="852" y="150"/>
                    <a:pt x="868" y="223"/>
                  </a:cubicBezTo>
                  <a:lnTo>
                    <a:pt x="868" y="223"/>
                  </a:lnTo>
                  <a:cubicBezTo>
                    <a:pt x="835" y="227"/>
                    <a:pt x="799" y="234"/>
                    <a:pt x="760" y="243"/>
                  </a:cubicBezTo>
                  <a:cubicBezTo>
                    <a:pt x="669" y="243"/>
                    <a:pt x="578" y="274"/>
                    <a:pt x="517" y="304"/>
                  </a:cubicBezTo>
                  <a:cubicBezTo>
                    <a:pt x="456" y="365"/>
                    <a:pt x="395" y="395"/>
                    <a:pt x="365" y="426"/>
                  </a:cubicBezTo>
                  <a:cubicBezTo>
                    <a:pt x="309" y="482"/>
                    <a:pt x="276" y="526"/>
                    <a:pt x="252" y="574"/>
                  </a:cubicBezTo>
                  <a:lnTo>
                    <a:pt x="252" y="574"/>
                  </a:lnTo>
                  <a:cubicBezTo>
                    <a:pt x="249" y="575"/>
                    <a:pt x="246" y="576"/>
                    <a:pt x="243" y="578"/>
                  </a:cubicBezTo>
                  <a:cubicBezTo>
                    <a:pt x="152" y="669"/>
                    <a:pt x="122" y="699"/>
                    <a:pt x="91" y="821"/>
                  </a:cubicBezTo>
                  <a:cubicBezTo>
                    <a:pt x="91" y="851"/>
                    <a:pt x="61" y="851"/>
                    <a:pt x="61" y="882"/>
                  </a:cubicBezTo>
                  <a:lnTo>
                    <a:pt x="0" y="1034"/>
                  </a:lnTo>
                  <a:cubicBezTo>
                    <a:pt x="0" y="1155"/>
                    <a:pt x="61" y="1277"/>
                    <a:pt x="91" y="1337"/>
                  </a:cubicBezTo>
                  <a:cubicBezTo>
                    <a:pt x="91" y="1337"/>
                    <a:pt x="152" y="1459"/>
                    <a:pt x="213" y="1489"/>
                  </a:cubicBezTo>
                  <a:cubicBezTo>
                    <a:pt x="243" y="1550"/>
                    <a:pt x="243" y="1550"/>
                    <a:pt x="274" y="1550"/>
                  </a:cubicBezTo>
                  <a:cubicBezTo>
                    <a:pt x="304" y="1550"/>
                    <a:pt x="304" y="1581"/>
                    <a:pt x="365" y="1581"/>
                  </a:cubicBezTo>
                  <a:lnTo>
                    <a:pt x="426" y="1581"/>
                  </a:lnTo>
                  <a:cubicBezTo>
                    <a:pt x="450" y="1581"/>
                    <a:pt x="493" y="1600"/>
                    <a:pt x="525" y="1608"/>
                  </a:cubicBezTo>
                  <a:lnTo>
                    <a:pt x="525" y="1608"/>
                  </a:lnTo>
                  <a:cubicBezTo>
                    <a:pt x="547" y="1619"/>
                    <a:pt x="566" y="1630"/>
                    <a:pt x="578" y="1641"/>
                  </a:cubicBezTo>
                  <a:lnTo>
                    <a:pt x="608" y="1702"/>
                  </a:lnTo>
                  <a:cubicBezTo>
                    <a:pt x="699" y="1733"/>
                    <a:pt x="760" y="1733"/>
                    <a:pt x="821" y="1763"/>
                  </a:cubicBezTo>
                  <a:cubicBezTo>
                    <a:pt x="882" y="1763"/>
                    <a:pt x="973" y="1793"/>
                    <a:pt x="1034" y="1793"/>
                  </a:cubicBezTo>
                  <a:cubicBezTo>
                    <a:pt x="1155" y="1793"/>
                    <a:pt x="1277" y="1763"/>
                    <a:pt x="1368" y="1733"/>
                  </a:cubicBezTo>
                  <a:cubicBezTo>
                    <a:pt x="1459" y="1702"/>
                    <a:pt x="1490" y="1702"/>
                    <a:pt x="1581" y="1611"/>
                  </a:cubicBezTo>
                  <a:cubicBezTo>
                    <a:pt x="1642" y="1581"/>
                    <a:pt x="1672" y="1550"/>
                    <a:pt x="1733" y="1459"/>
                  </a:cubicBezTo>
                  <a:cubicBezTo>
                    <a:pt x="1763" y="1429"/>
                    <a:pt x="1794" y="1337"/>
                    <a:pt x="1824" y="1277"/>
                  </a:cubicBezTo>
                  <a:cubicBezTo>
                    <a:pt x="1885" y="1155"/>
                    <a:pt x="1915" y="1064"/>
                    <a:pt x="1915" y="912"/>
                  </a:cubicBezTo>
                  <a:cubicBezTo>
                    <a:pt x="1915" y="851"/>
                    <a:pt x="1915" y="730"/>
                    <a:pt x="1885" y="699"/>
                  </a:cubicBezTo>
                  <a:cubicBezTo>
                    <a:pt x="1824" y="608"/>
                    <a:pt x="1824" y="547"/>
                    <a:pt x="1794" y="517"/>
                  </a:cubicBezTo>
                  <a:cubicBezTo>
                    <a:pt x="1794" y="456"/>
                    <a:pt x="1763" y="426"/>
                    <a:pt x="1763" y="426"/>
                  </a:cubicBezTo>
                  <a:cubicBezTo>
                    <a:pt x="1672" y="304"/>
                    <a:pt x="1611" y="213"/>
                    <a:pt x="1459" y="122"/>
                  </a:cubicBezTo>
                  <a:cubicBezTo>
                    <a:pt x="1338" y="61"/>
                    <a:pt x="1186" y="0"/>
                    <a:pt x="1034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249" name="Google Shape;3249;p23"/>
            <p:cNvSpPr/>
            <p:nvPr/>
          </p:nvSpPr>
          <p:spPr>
            <a:xfrm>
              <a:off x="324394" y="2882397"/>
              <a:ext cx="20486" cy="17655"/>
            </a:xfrm>
            <a:custGeom>
              <a:rect b="b" l="l" r="r" t="t"/>
              <a:pathLst>
                <a:path extrusionOk="0" h="761" w="883">
                  <a:moveTo>
                    <a:pt x="335" y="244"/>
                  </a:moveTo>
                  <a:lnTo>
                    <a:pt x="274" y="304"/>
                  </a:lnTo>
                  <a:cubicBezTo>
                    <a:pt x="274" y="284"/>
                    <a:pt x="288" y="277"/>
                    <a:pt x="297" y="266"/>
                  </a:cubicBezTo>
                  <a:lnTo>
                    <a:pt x="297" y="266"/>
                  </a:lnTo>
                  <a:cubicBezTo>
                    <a:pt x="308" y="257"/>
                    <a:pt x="315" y="244"/>
                    <a:pt x="335" y="244"/>
                  </a:cubicBezTo>
                  <a:close/>
                  <a:moveTo>
                    <a:pt x="305" y="0"/>
                  </a:moveTo>
                  <a:cubicBezTo>
                    <a:pt x="244" y="0"/>
                    <a:pt x="183" y="61"/>
                    <a:pt x="122" y="122"/>
                  </a:cubicBezTo>
                  <a:cubicBezTo>
                    <a:pt x="92" y="152"/>
                    <a:pt x="31" y="213"/>
                    <a:pt x="31" y="244"/>
                  </a:cubicBezTo>
                  <a:cubicBezTo>
                    <a:pt x="1" y="274"/>
                    <a:pt x="1" y="365"/>
                    <a:pt x="1" y="396"/>
                  </a:cubicBezTo>
                  <a:cubicBezTo>
                    <a:pt x="1" y="426"/>
                    <a:pt x="1" y="517"/>
                    <a:pt x="31" y="547"/>
                  </a:cubicBezTo>
                  <a:cubicBezTo>
                    <a:pt x="31" y="578"/>
                    <a:pt x="92" y="608"/>
                    <a:pt x="122" y="669"/>
                  </a:cubicBezTo>
                  <a:cubicBezTo>
                    <a:pt x="153" y="699"/>
                    <a:pt x="244" y="730"/>
                    <a:pt x="305" y="760"/>
                  </a:cubicBezTo>
                  <a:lnTo>
                    <a:pt x="457" y="760"/>
                  </a:lnTo>
                  <a:cubicBezTo>
                    <a:pt x="426" y="760"/>
                    <a:pt x="426" y="730"/>
                    <a:pt x="366" y="730"/>
                  </a:cubicBezTo>
                  <a:cubicBezTo>
                    <a:pt x="335" y="730"/>
                    <a:pt x="335" y="699"/>
                    <a:pt x="305" y="699"/>
                  </a:cubicBezTo>
                  <a:cubicBezTo>
                    <a:pt x="305" y="669"/>
                    <a:pt x="274" y="669"/>
                    <a:pt x="274" y="608"/>
                  </a:cubicBezTo>
                  <a:lnTo>
                    <a:pt x="274" y="608"/>
                  </a:lnTo>
                  <a:cubicBezTo>
                    <a:pt x="305" y="669"/>
                    <a:pt x="396" y="669"/>
                    <a:pt x="426" y="699"/>
                  </a:cubicBezTo>
                  <a:cubicBezTo>
                    <a:pt x="457" y="699"/>
                    <a:pt x="487" y="730"/>
                    <a:pt x="578" y="730"/>
                  </a:cubicBezTo>
                  <a:lnTo>
                    <a:pt x="639" y="730"/>
                  </a:lnTo>
                  <a:cubicBezTo>
                    <a:pt x="700" y="730"/>
                    <a:pt x="730" y="699"/>
                    <a:pt x="730" y="699"/>
                  </a:cubicBezTo>
                  <a:lnTo>
                    <a:pt x="852" y="578"/>
                  </a:lnTo>
                  <a:cubicBezTo>
                    <a:pt x="852" y="547"/>
                    <a:pt x="882" y="547"/>
                    <a:pt x="882" y="517"/>
                  </a:cubicBezTo>
                  <a:lnTo>
                    <a:pt x="882" y="456"/>
                  </a:lnTo>
                  <a:lnTo>
                    <a:pt x="882" y="426"/>
                  </a:lnTo>
                  <a:lnTo>
                    <a:pt x="882" y="396"/>
                  </a:lnTo>
                  <a:lnTo>
                    <a:pt x="882" y="365"/>
                  </a:lnTo>
                  <a:cubicBezTo>
                    <a:pt x="882" y="365"/>
                    <a:pt x="860" y="298"/>
                    <a:pt x="873" y="298"/>
                  </a:cubicBezTo>
                  <a:cubicBezTo>
                    <a:pt x="875" y="298"/>
                    <a:pt x="878" y="300"/>
                    <a:pt x="882" y="304"/>
                  </a:cubicBezTo>
                  <a:lnTo>
                    <a:pt x="882" y="274"/>
                  </a:lnTo>
                  <a:lnTo>
                    <a:pt x="730" y="122"/>
                  </a:lnTo>
                  <a:cubicBezTo>
                    <a:pt x="700" y="92"/>
                    <a:pt x="639" y="92"/>
                    <a:pt x="609" y="61"/>
                  </a:cubicBezTo>
                  <a:cubicBezTo>
                    <a:pt x="548" y="0"/>
                    <a:pt x="487" y="0"/>
                    <a:pt x="426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250" name="Google Shape;3250;p23"/>
            <p:cNvSpPr/>
            <p:nvPr/>
          </p:nvSpPr>
          <p:spPr>
            <a:xfrm>
              <a:off x="305370" y="2848548"/>
              <a:ext cx="18351" cy="14129"/>
            </a:xfrm>
            <a:custGeom>
              <a:rect b="b" l="l" r="r" t="t"/>
              <a:pathLst>
                <a:path extrusionOk="0" h="609" w="791">
                  <a:moveTo>
                    <a:pt x="395" y="0"/>
                  </a:moveTo>
                  <a:cubicBezTo>
                    <a:pt x="0" y="0"/>
                    <a:pt x="0" y="608"/>
                    <a:pt x="395" y="608"/>
                  </a:cubicBezTo>
                  <a:cubicBezTo>
                    <a:pt x="790" y="608"/>
                    <a:pt x="790" y="0"/>
                    <a:pt x="395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251" name="Google Shape;3251;p23"/>
            <p:cNvSpPr/>
            <p:nvPr/>
          </p:nvSpPr>
          <p:spPr>
            <a:xfrm>
              <a:off x="318060" y="2795652"/>
              <a:ext cx="9883" cy="7076"/>
            </a:xfrm>
            <a:custGeom>
              <a:rect b="b" l="l" r="r" t="t"/>
              <a:pathLst>
                <a:path extrusionOk="0" h="305" w="426">
                  <a:moveTo>
                    <a:pt x="243" y="1"/>
                  </a:moveTo>
                  <a:cubicBezTo>
                    <a:pt x="0" y="1"/>
                    <a:pt x="0" y="305"/>
                    <a:pt x="243" y="305"/>
                  </a:cubicBezTo>
                  <a:cubicBezTo>
                    <a:pt x="426" y="305"/>
                    <a:pt x="426" y="1"/>
                    <a:pt x="243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252" name="Google Shape;3252;p23"/>
            <p:cNvSpPr/>
            <p:nvPr/>
          </p:nvSpPr>
          <p:spPr>
            <a:xfrm>
              <a:off x="376594" y="2797949"/>
              <a:ext cx="34568" cy="33686"/>
            </a:xfrm>
            <a:custGeom>
              <a:rect b="b" l="l" r="r" t="t"/>
              <a:pathLst>
                <a:path extrusionOk="0" h="1452" w="1490">
                  <a:moveTo>
                    <a:pt x="125" y="677"/>
                  </a:moveTo>
                  <a:lnTo>
                    <a:pt x="125" y="677"/>
                  </a:lnTo>
                  <a:cubicBezTo>
                    <a:pt x="125" y="679"/>
                    <a:pt x="125" y="680"/>
                    <a:pt x="126" y="682"/>
                  </a:cubicBezTo>
                  <a:lnTo>
                    <a:pt x="126" y="682"/>
                  </a:lnTo>
                  <a:cubicBezTo>
                    <a:pt x="125" y="681"/>
                    <a:pt x="125" y="680"/>
                    <a:pt x="125" y="679"/>
                  </a:cubicBezTo>
                  <a:lnTo>
                    <a:pt x="125" y="679"/>
                  </a:lnTo>
                  <a:cubicBezTo>
                    <a:pt x="125" y="679"/>
                    <a:pt x="125" y="678"/>
                    <a:pt x="125" y="677"/>
                  </a:cubicBezTo>
                  <a:close/>
                  <a:moveTo>
                    <a:pt x="92" y="528"/>
                  </a:moveTo>
                  <a:cubicBezTo>
                    <a:pt x="51" y="603"/>
                    <a:pt x="30" y="678"/>
                    <a:pt x="30" y="753"/>
                  </a:cubicBezTo>
                  <a:cubicBezTo>
                    <a:pt x="30" y="692"/>
                    <a:pt x="30" y="631"/>
                    <a:pt x="61" y="570"/>
                  </a:cubicBezTo>
                  <a:cubicBezTo>
                    <a:pt x="72" y="555"/>
                    <a:pt x="82" y="541"/>
                    <a:pt x="92" y="528"/>
                  </a:cubicBezTo>
                  <a:close/>
                  <a:moveTo>
                    <a:pt x="152" y="749"/>
                  </a:moveTo>
                  <a:lnTo>
                    <a:pt x="152" y="749"/>
                  </a:lnTo>
                  <a:cubicBezTo>
                    <a:pt x="152" y="749"/>
                    <a:pt x="152" y="749"/>
                    <a:pt x="152" y="749"/>
                  </a:cubicBezTo>
                  <a:lnTo>
                    <a:pt x="152" y="749"/>
                  </a:lnTo>
                  <a:lnTo>
                    <a:pt x="152" y="753"/>
                  </a:lnTo>
                  <a:cubicBezTo>
                    <a:pt x="152" y="751"/>
                    <a:pt x="152" y="750"/>
                    <a:pt x="152" y="749"/>
                  </a:cubicBezTo>
                  <a:close/>
                  <a:moveTo>
                    <a:pt x="714" y="0"/>
                  </a:moveTo>
                  <a:cubicBezTo>
                    <a:pt x="646" y="0"/>
                    <a:pt x="578" y="8"/>
                    <a:pt x="517" y="23"/>
                  </a:cubicBezTo>
                  <a:cubicBezTo>
                    <a:pt x="486" y="84"/>
                    <a:pt x="426" y="84"/>
                    <a:pt x="365" y="114"/>
                  </a:cubicBezTo>
                  <a:cubicBezTo>
                    <a:pt x="365" y="114"/>
                    <a:pt x="365" y="114"/>
                    <a:pt x="365" y="114"/>
                  </a:cubicBezTo>
                  <a:lnTo>
                    <a:pt x="365" y="114"/>
                  </a:lnTo>
                  <a:cubicBezTo>
                    <a:pt x="365" y="114"/>
                    <a:pt x="341" y="114"/>
                    <a:pt x="336" y="135"/>
                  </a:cubicBezTo>
                  <a:lnTo>
                    <a:pt x="336" y="135"/>
                  </a:lnTo>
                  <a:cubicBezTo>
                    <a:pt x="274" y="181"/>
                    <a:pt x="213" y="241"/>
                    <a:pt x="163" y="316"/>
                  </a:cubicBezTo>
                  <a:lnTo>
                    <a:pt x="163" y="316"/>
                  </a:lnTo>
                  <a:lnTo>
                    <a:pt x="152" y="327"/>
                  </a:lnTo>
                  <a:lnTo>
                    <a:pt x="147" y="341"/>
                  </a:lnTo>
                  <a:lnTo>
                    <a:pt x="147" y="341"/>
                  </a:lnTo>
                  <a:cubicBezTo>
                    <a:pt x="138" y="356"/>
                    <a:pt x="130" y="372"/>
                    <a:pt x="122" y="388"/>
                  </a:cubicBezTo>
                  <a:cubicBezTo>
                    <a:pt x="61" y="449"/>
                    <a:pt x="30" y="540"/>
                    <a:pt x="30" y="631"/>
                  </a:cubicBezTo>
                  <a:cubicBezTo>
                    <a:pt x="0" y="722"/>
                    <a:pt x="30" y="844"/>
                    <a:pt x="30" y="905"/>
                  </a:cubicBezTo>
                  <a:cubicBezTo>
                    <a:pt x="61" y="1026"/>
                    <a:pt x="122" y="1148"/>
                    <a:pt x="213" y="1209"/>
                  </a:cubicBezTo>
                  <a:cubicBezTo>
                    <a:pt x="304" y="1300"/>
                    <a:pt x="426" y="1361"/>
                    <a:pt x="517" y="1391"/>
                  </a:cubicBezTo>
                  <a:cubicBezTo>
                    <a:pt x="608" y="1391"/>
                    <a:pt x="669" y="1452"/>
                    <a:pt x="760" y="1452"/>
                  </a:cubicBezTo>
                  <a:lnTo>
                    <a:pt x="790" y="1452"/>
                  </a:lnTo>
                  <a:cubicBezTo>
                    <a:pt x="882" y="1452"/>
                    <a:pt x="912" y="1452"/>
                    <a:pt x="973" y="1391"/>
                  </a:cubicBezTo>
                  <a:cubicBezTo>
                    <a:pt x="1094" y="1361"/>
                    <a:pt x="1216" y="1300"/>
                    <a:pt x="1277" y="1209"/>
                  </a:cubicBezTo>
                  <a:cubicBezTo>
                    <a:pt x="1337" y="1178"/>
                    <a:pt x="1368" y="1148"/>
                    <a:pt x="1398" y="1057"/>
                  </a:cubicBezTo>
                  <a:cubicBezTo>
                    <a:pt x="1489" y="935"/>
                    <a:pt x="1489" y="875"/>
                    <a:pt x="1489" y="723"/>
                  </a:cubicBezTo>
                  <a:lnTo>
                    <a:pt x="1489" y="723"/>
                  </a:lnTo>
                  <a:cubicBezTo>
                    <a:pt x="1489" y="784"/>
                    <a:pt x="1489" y="844"/>
                    <a:pt x="1429" y="905"/>
                  </a:cubicBezTo>
                  <a:cubicBezTo>
                    <a:pt x="1429" y="844"/>
                    <a:pt x="1489" y="783"/>
                    <a:pt x="1489" y="722"/>
                  </a:cubicBezTo>
                  <a:lnTo>
                    <a:pt x="1489" y="722"/>
                  </a:lnTo>
                  <a:cubicBezTo>
                    <a:pt x="1489" y="722"/>
                    <a:pt x="1489" y="722"/>
                    <a:pt x="1489" y="722"/>
                  </a:cubicBezTo>
                  <a:cubicBezTo>
                    <a:pt x="1489" y="631"/>
                    <a:pt x="1489" y="601"/>
                    <a:pt x="1429" y="540"/>
                  </a:cubicBezTo>
                  <a:cubicBezTo>
                    <a:pt x="1398" y="479"/>
                    <a:pt x="1398" y="418"/>
                    <a:pt x="1368" y="388"/>
                  </a:cubicBezTo>
                  <a:cubicBezTo>
                    <a:pt x="1337" y="327"/>
                    <a:pt x="1277" y="297"/>
                    <a:pt x="1246" y="236"/>
                  </a:cubicBezTo>
                  <a:cubicBezTo>
                    <a:pt x="1186" y="145"/>
                    <a:pt x="1125" y="114"/>
                    <a:pt x="1034" y="84"/>
                  </a:cubicBezTo>
                  <a:cubicBezTo>
                    <a:pt x="990" y="41"/>
                    <a:pt x="947" y="28"/>
                    <a:pt x="915" y="25"/>
                  </a:cubicBezTo>
                  <a:lnTo>
                    <a:pt x="915" y="25"/>
                  </a:lnTo>
                  <a:cubicBezTo>
                    <a:pt x="914" y="24"/>
                    <a:pt x="913" y="24"/>
                    <a:pt x="912" y="23"/>
                  </a:cubicBezTo>
                  <a:cubicBezTo>
                    <a:pt x="851" y="8"/>
                    <a:pt x="783" y="0"/>
                    <a:pt x="714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253" name="Google Shape;3253;p23"/>
            <p:cNvSpPr/>
            <p:nvPr/>
          </p:nvSpPr>
          <p:spPr>
            <a:xfrm>
              <a:off x="356850" y="2756861"/>
              <a:ext cx="20462" cy="20486"/>
            </a:xfrm>
            <a:custGeom>
              <a:rect b="b" l="l" r="r" t="t"/>
              <a:pathLst>
                <a:path extrusionOk="0" h="883" w="882">
                  <a:moveTo>
                    <a:pt x="872" y="543"/>
                  </a:moveTo>
                  <a:lnTo>
                    <a:pt x="872" y="543"/>
                  </a:lnTo>
                  <a:cubicBezTo>
                    <a:pt x="866" y="560"/>
                    <a:pt x="860" y="574"/>
                    <a:pt x="853" y="587"/>
                  </a:cubicBezTo>
                  <a:lnTo>
                    <a:pt x="853" y="587"/>
                  </a:lnTo>
                  <a:cubicBezTo>
                    <a:pt x="856" y="564"/>
                    <a:pt x="865" y="553"/>
                    <a:pt x="872" y="543"/>
                  </a:cubicBezTo>
                  <a:close/>
                  <a:moveTo>
                    <a:pt x="30" y="639"/>
                  </a:moveTo>
                  <a:cubicBezTo>
                    <a:pt x="30" y="654"/>
                    <a:pt x="46" y="662"/>
                    <a:pt x="61" y="670"/>
                  </a:cubicBezTo>
                  <a:lnTo>
                    <a:pt x="61" y="670"/>
                  </a:lnTo>
                  <a:lnTo>
                    <a:pt x="30" y="639"/>
                  </a:lnTo>
                  <a:close/>
                  <a:moveTo>
                    <a:pt x="61" y="670"/>
                  </a:moveTo>
                  <a:lnTo>
                    <a:pt x="91" y="700"/>
                  </a:lnTo>
                  <a:lnTo>
                    <a:pt x="91" y="700"/>
                  </a:lnTo>
                  <a:cubicBezTo>
                    <a:pt x="91" y="685"/>
                    <a:pt x="76" y="677"/>
                    <a:pt x="61" y="670"/>
                  </a:cubicBezTo>
                  <a:close/>
                  <a:moveTo>
                    <a:pt x="365" y="1"/>
                  </a:moveTo>
                  <a:cubicBezTo>
                    <a:pt x="274" y="31"/>
                    <a:pt x="182" y="31"/>
                    <a:pt x="152" y="92"/>
                  </a:cubicBezTo>
                  <a:lnTo>
                    <a:pt x="91" y="183"/>
                  </a:lnTo>
                  <a:cubicBezTo>
                    <a:pt x="61" y="244"/>
                    <a:pt x="0" y="335"/>
                    <a:pt x="0" y="396"/>
                  </a:cubicBezTo>
                  <a:cubicBezTo>
                    <a:pt x="0" y="518"/>
                    <a:pt x="0" y="487"/>
                    <a:pt x="30" y="548"/>
                  </a:cubicBezTo>
                  <a:cubicBezTo>
                    <a:pt x="30" y="609"/>
                    <a:pt x="91" y="670"/>
                    <a:pt x="122" y="700"/>
                  </a:cubicBezTo>
                  <a:lnTo>
                    <a:pt x="182" y="791"/>
                  </a:lnTo>
                  <a:lnTo>
                    <a:pt x="91" y="700"/>
                  </a:lnTo>
                  <a:lnTo>
                    <a:pt x="91" y="700"/>
                  </a:lnTo>
                  <a:lnTo>
                    <a:pt x="152" y="791"/>
                  </a:lnTo>
                  <a:lnTo>
                    <a:pt x="243" y="852"/>
                  </a:lnTo>
                  <a:cubicBezTo>
                    <a:pt x="274" y="852"/>
                    <a:pt x="304" y="882"/>
                    <a:pt x="304" y="882"/>
                  </a:cubicBezTo>
                  <a:lnTo>
                    <a:pt x="456" y="882"/>
                  </a:lnTo>
                  <a:cubicBezTo>
                    <a:pt x="486" y="882"/>
                    <a:pt x="547" y="882"/>
                    <a:pt x="547" y="852"/>
                  </a:cubicBezTo>
                  <a:cubicBezTo>
                    <a:pt x="578" y="852"/>
                    <a:pt x="608" y="822"/>
                    <a:pt x="608" y="822"/>
                  </a:cubicBezTo>
                  <a:cubicBezTo>
                    <a:pt x="638" y="822"/>
                    <a:pt x="638" y="791"/>
                    <a:pt x="699" y="730"/>
                  </a:cubicBezTo>
                  <a:cubicBezTo>
                    <a:pt x="770" y="713"/>
                    <a:pt x="800" y="695"/>
                    <a:pt x="818" y="671"/>
                  </a:cubicBezTo>
                  <a:lnTo>
                    <a:pt x="818" y="671"/>
                  </a:lnTo>
                  <a:lnTo>
                    <a:pt x="821" y="670"/>
                  </a:lnTo>
                  <a:cubicBezTo>
                    <a:pt x="851" y="639"/>
                    <a:pt x="881" y="609"/>
                    <a:pt x="881" y="518"/>
                  </a:cubicBezTo>
                  <a:lnTo>
                    <a:pt x="881" y="518"/>
                  </a:lnTo>
                  <a:cubicBezTo>
                    <a:pt x="881" y="518"/>
                    <a:pt x="881" y="518"/>
                    <a:pt x="881" y="518"/>
                  </a:cubicBezTo>
                  <a:lnTo>
                    <a:pt x="881" y="396"/>
                  </a:lnTo>
                  <a:cubicBezTo>
                    <a:pt x="881" y="335"/>
                    <a:pt x="881" y="305"/>
                    <a:pt x="851" y="244"/>
                  </a:cubicBezTo>
                  <a:cubicBezTo>
                    <a:pt x="851" y="214"/>
                    <a:pt x="821" y="153"/>
                    <a:pt x="760" y="92"/>
                  </a:cubicBezTo>
                  <a:cubicBezTo>
                    <a:pt x="730" y="62"/>
                    <a:pt x="699" y="31"/>
                    <a:pt x="608" y="31"/>
                  </a:cubicBezTo>
                  <a:cubicBezTo>
                    <a:pt x="578" y="1"/>
                    <a:pt x="517" y="1"/>
                    <a:pt x="456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254" name="Google Shape;3254;p23"/>
            <p:cNvSpPr/>
            <p:nvPr/>
          </p:nvSpPr>
          <p:spPr>
            <a:xfrm>
              <a:off x="1036239" y="1814060"/>
              <a:ext cx="398135" cy="637490"/>
            </a:xfrm>
            <a:custGeom>
              <a:rect b="b" l="l" r="r" t="t"/>
              <a:pathLst>
                <a:path extrusionOk="0" h="27478" w="17161">
                  <a:moveTo>
                    <a:pt x="14091" y="0"/>
                  </a:moveTo>
                  <a:cubicBezTo>
                    <a:pt x="12936" y="882"/>
                    <a:pt x="12145" y="2189"/>
                    <a:pt x="12024" y="3708"/>
                  </a:cubicBezTo>
                  <a:cubicBezTo>
                    <a:pt x="11633" y="3181"/>
                    <a:pt x="11104" y="2804"/>
                    <a:pt x="10582" y="2804"/>
                  </a:cubicBezTo>
                  <a:cubicBezTo>
                    <a:pt x="10292" y="2804"/>
                    <a:pt x="10005" y="2920"/>
                    <a:pt x="9744" y="3192"/>
                  </a:cubicBezTo>
                  <a:cubicBezTo>
                    <a:pt x="9474" y="2068"/>
                    <a:pt x="8747" y="1589"/>
                    <a:pt x="7989" y="1589"/>
                  </a:cubicBezTo>
                  <a:cubicBezTo>
                    <a:pt x="6532" y="1589"/>
                    <a:pt x="4960" y="3356"/>
                    <a:pt x="6279" y="5714"/>
                  </a:cubicBezTo>
                  <a:cubicBezTo>
                    <a:pt x="4050" y="6059"/>
                    <a:pt x="4757" y="8228"/>
                    <a:pt x="5655" y="8228"/>
                  </a:cubicBezTo>
                  <a:cubicBezTo>
                    <a:pt x="5945" y="8228"/>
                    <a:pt x="6254" y="8002"/>
                    <a:pt x="6492" y="7417"/>
                  </a:cubicBezTo>
                  <a:lnTo>
                    <a:pt x="6492" y="7417"/>
                  </a:lnTo>
                  <a:cubicBezTo>
                    <a:pt x="6401" y="8420"/>
                    <a:pt x="6887" y="9423"/>
                    <a:pt x="7920" y="9544"/>
                  </a:cubicBezTo>
                  <a:cubicBezTo>
                    <a:pt x="6553" y="9939"/>
                    <a:pt x="5914" y="11398"/>
                    <a:pt x="6401" y="12857"/>
                  </a:cubicBezTo>
                  <a:cubicBezTo>
                    <a:pt x="5610" y="13040"/>
                    <a:pt x="5063" y="13648"/>
                    <a:pt x="5367" y="14499"/>
                  </a:cubicBezTo>
                  <a:cubicBezTo>
                    <a:pt x="5028" y="14098"/>
                    <a:pt x="4641" y="13931"/>
                    <a:pt x="4266" y="13931"/>
                  </a:cubicBezTo>
                  <a:cubicBezTo>
                    <a:pt x="2960" y="13931"/>
                    <a:pt x="1786" y="15953"/>
                    <a:pt x="3179" y="17204"/>
                  </a:cubicBezTo>
                  <a:cubicBezTo>
                    <a:pt x="1" y="18060"/>
                    <a:pt x="2404" y="21022"/>
                    <a:pt x="3983" y="21022"/>
                  </a:cubicBezTo>
                  <a:cubicBezTo>
                    <a:pt x="4534" y="21022"/>
                    <a:pt x="4985" y="20662"/>
                    <a:pt x="5063" y="19727"/>
                  </a:cubicBezTo>
                  <a:lnTo>
                    <a:pt x="5063" y="19727"/>
                  </a:lnTo>
                  <a:cubicBezTo>
                    <a:pt x="5049" y="20847"/>
                    <a:pt x="5729" y="21345"/>
                    <a:pt x="6367" y="21345"/>
                  </a:cubicBezTo>
                  <a:cubicBezTo>
                    <a:pt x="7096" y="21345"/>
                    <a:pt x="7769" y="20694"/>
                    <a:pt x="7282" y="19575"/>
                  </a:cubicBezTo>
                  <a:lnTo>
                    <a:pt x="7282" y="19575"/>
                  </a:lnTo>
                  <a:cubicBezTo>
                    <a:pt x="7622" y="19888"/>
                    <a:pt x="8036" y="20049"/>
                    <a:pt x="8424" y="20049"/>
                  </a:cubicBezTo>
                  <a:cubicBezTo>
                    <a:pt x="8903" y="20049"/>
                    <a:pt x="9344" y="19805"/>
                    <a:pt x="9562" y="19301"/>
                  </a:cubicBezTo>
                  <a:cubicBezTo>
                    <a:pt x="9615" y="19963"/>
                    <a:pt x="9967" y="20394"/>
                    <a:pt x="10519" y="20394"/>
                  </a:cubicBezTo>
                  <a:cubicBezTo>
                    <a:pt x="10601" y="20394"/>
                    <a:pt x="10687" y="20385"/>
                    <a:pt x="10778" y="20365"/>
                  </a:cubicBezTo>
                  <a:lnTo>
                    <a:pt x="10778" y="20365"/>
                  </a:lnTo>
                  <a:cubicBezTo>
                    <a:pt x="10747" y="21581"/>
                    <a:pt x="10808" y="23222"/>
                    <a:pt x="11598" y="24104"/>
                  </a:cubicBezTo>
                  <a:cubicBezTo>
                    <a:pt x="12025" y="24638"/>
                    <a:pt x="12605" y="24914"/>
                    <a:pt x="13147" y="24914"/>
                  </a:cubicBezTo>
                  <a:cubicBezTo>
                    <a:pt x="13838" y="24914"/>
                    <a:pt x="14467" y="24464"/>
                    <a:pt x="14638" y="23526"/>
                  </a:cubicBezTo>
                  <a:cubicBezTo>
                    <a:pt x="14790" y="24165"/>
                    <a:pt x="15246" y="24560"/>
                    <a:pt x="15854" y="24590"/>
                  </a:cubicBezTo>
                  <a:cubicBezTo>
                    <a:pt x="15793" y="25776"/>
                    <a:pt x="16279" y="26870"/>
                    <a:pt x="17161" y="27478"/>
                  </a:cubicBezTo>
                  <a:lnTo>
                    <a:pt x="14091" y="0"/>
                  </a:ln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255" name="Google Shape;3255;p23"/>
            <p:cNvSpPr/>
            <p:nvPr/>
          </p:nvSpPr>
          <p:spPr>
            <a:xfrm>
              <a:off x="336481" y="2314716"/>
              <a:ext cx="293828" cy="273690"/>
            </a:xfrm>
            <a:custGeom>
              <a:rect b="b" l="l" r="r" t="t"/>
              <a:pathLst>
                <a:path extrusionOk="0" h="11797" w="12665">
                  <a:moveTo>
                    <a:pt x="5751" y="1"/>
                  </a:moveTo>
                  <a:cubicBezTo>
                    <a:pt x="4870" y="1"/>
                    <a:pt x="4044" y="619"/>
                    <a:pt x="4313" y="2220"/>
                  </a:cubicBezTo>
                  <a:cubicBezTo>
                    <a:pt x="4138" y="1870"/>
                    <a:pt x="3856" y="1726"/>
                    <a:pt x="3566" y="1726"/>
                  </a:cubicBezTo>
                  <a:cubicBezTo>
                    <a:pt x="2796" y="1726"/>
                    <a:pt x="1965" y="2743"/>
                    <a:pt x="2915" y="3648"/>
                  </a:cubicBezTo>
                  <a:cubicBezTo>
                    <a:pt x="2892" y="3648"/>
                    <a:pt x="2870" y="3647"/>
                    <a:pt x="2849" y="3647"/>
                  </a:cubicBezTo>
                  <a:cubicBezTo>
                    <a:pt x="1308" y="3647"/>
                    <a:pt x="1468" y="5756"/>
                    <a:pt x="2367" y="6506"/>
                  </a:cubicBezTo>
                  <a:cubicBezTo>
                    <a:pt x="0" y="6506"/>
                    <a:pt x="501" y="10967"/>
                    <a:pt x="2707" y="10967"/>
                  </a:cubicBezTo>
                  <a:cubicBezTo>
                    <a:pt x="3051" y="10967"/>
                    <a:pt x="3435" y="10859"/>
                    <a:pt x="3857" y="10609"/>
                  </a:cubicBezTo>
                  <a:lnTo>
                    <a:pt x="3857" y="10609"/>
                  </a:lnTo>
                  <a:cubicBezTo>
                    <a:pt x="3349" y="10918"/>
                    <a:pt x="4125" y="11388"/>
                    <a:pt x="4833" y="11388"/>
                  </a:cubicBezTo>
                  <a:cubicBezTo>
                    <a:pt x="5098" y="11388"/>
                    <a:pt x="5354" y="11322"/>
                    <a:pt x="5529" y="11156"/>
                  </a:cubicBezTo>
                  <a:cubicBezTo>
                    <a:pt x="5577" y="11604"/>
                    <a:pt x="5857" y="11797"/>
                    <a:pt x="6148" y="11797"/>
                  </a:cubicBezTo>
                  <a:cubicBezTo>
                    <a:pt x="6586" y="11797"/>
                    <a:pt x="7049" y="11358"/>
                    <a:pt x="6775" y="10700"/>
                  </a:cubicBezTo>
                  <a:lnTo>
                    <a:pt x="6775" y="10700"/>
                  </a:lnTo>
                  <a:cubicBezTo>
                    <a:pt x="6935" y="10815"/>
                    <a:pt x="7109" y="10869"/>
                    <a:pt x="7279" y="10869"/>
                  </a:cubicBezTo>
                  <a:cubicBezTo>
                    <a:pt x="7560" y="10869"/>
                    <a:pt x="7832" y="10722"/>
                    <a:pt x="8021" y="10457"/>
                  </a:cubicBezTo>
                  <a:cubicBezTo>
                    <a:pt x="8168" y="10971"/>
                    <a:pt x="8603" y="11208"/>
                    <a:pt x="9058" y="11208"/>
                  </a:cubicBezTo>
                  <a:cubicBezTo>
                    <a:pt x="9357" y="11208"/>
                    <a:pt x="9665" y="11106"/>
                    <a:pt x="9906" y="10913"/>
                  </a:cubicBezTo>
                  <a:cubicBezTo>
                    <a:pt x="10605" y="10335"/>
                    <a:pt x="10544" y="9363"/>
                    <a:pt x="10240" y="8603"/>
                  </a:cubicBezTo>
                  <a:cubicBezTo>
                    <a:pt x="10665" y="8603"/>
                    <a:pt x="10909" y="8329"/>
                    <a:pt x="11000" y="7873"/>
                  </a:cubicBezTo>
                  <a:cubicBezTo>
                    <a:pt x="11159" y="7910"/>
                    <a:pt x="11301" y="7927"/>
                    <a:pt x="11429" y="7927"/>
                  </a:cubicBezTo>
                  <a:cubicBezTo>
                    <a:pt x="12664" y="7927"/>
                    <a:pt x="12434" y="6322"/>
                    <a:pt x="11304" y="5715"/>
                  </a:cubicBezTo>
                  <a:cubicBezTo>
                    <a:pt x="12124" y="5533"/>
                    <a:pt x="11820" y="4469"/>
                    <a:pt x="11213" y="4074"/>
                  </a:cubicBezTo>
                  <a:lnTo>
                    <a:pt x="11213" y="4074"/>
                  </a:lnTo>
                  <a:cubicBezTo>
                    <a:pt x="11225" y="4074"/>
                    <a:pt x="11238" y="4075"/>
                    <a:pt x="11250" y="4075"/>
                  </a:cubicBezTo>
                  <a:cubicBezTo>
                    <a:pt x="12077" y="4075"/>
                    <a:pt x="12505" y="3097"/>
                    <a:pt x="11517" y="2828"/>
                  </a:cubicBezTo>
                  <a:cubicBezTo>
                    <a:pt x="12520" y="2433"/>
                    <a:pt x="12428" y="1946"/>
                    <a:pt x="12276" y="1217"/>
                  </a:cubicBezTo>
                  <a:cubicBezTo>
                    <a:pt x="12169" y="733"/>
                    <a:pt x="12465" y="345"/>
                    <a:pt x="12032" y="345"/>
                  </a:cubicBezTo>
                  <a:cubicBezTo>
                    <a:pt x="11975" y="345"/>
                    <a:pt x="11905" y="352"/>
                    <a:pt x="11820" y="366"/>
                  </a:cubicBezTo>
                  <a:cubicBezTo>
                    <a:pt x="11577" y="366"/>
                    <a:pt x="11486" y="1004"/>
                    <a:pt x="11517" y="1156"/>
                  </a:cubicBezTo>
                  <a:cubicBezTo>
                    <a:pt x="11315" y="973"/>
                    <a:pt x="11095" y="892"/>
                    <a:pt x="10892" y="892"/>
                  </a:cubicBezTo>
                  <a:cubicBezTo>
                    <a:pt x="10419" y="892"/>
                    <a:pt x="10039" y="1330"/>
                    <a:pt x="10209" y="1946"/>
                  </a:cubicBezTo>
                  <a:cubicBezTo>
                    <a:pt x="9894" y="1566"/>
                    <a:pt x="9552" y="1399"/>
                    <a:pt x="9239" y="1399"/>
                  </a:cubicBezTo>
                  <a:cubicBezTo>
                    <a:pt x="8677" y="1399"/>
                    <a:pt x="8212" y="1936"/>
                    <a:pt x="8173" y="2737"/>
                  </a:cubicBezTo>
                  <a:cubicBezTo>
                    <a:pt x="8099" y="2364"/>
                    <a:pt x="7842" y="2195"/>
                    <a:pt x="7502" y="2195"/>
                  </a:cubicBezTo>
                  <a:cubicBezTo>
                    <a:pt x="7425" y="2195"/>
                    <a:pt x="7345" y="2203"/>
                    <a:pt x="7261" y="2220"/>
                  </a:cubicBezTo>
                  <a:cubicBezTo>
                    <a:pt x="8058" y="983"/>
                    <a:pt x="6861" y="1"/>
                    <a:pt x="5751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256" name="Google Shape;3256;p23"/>
            <p:cNvSpPr/>
            <p:nvPr/>
          </p:nvSpPr>
          <p:spPr>
            <a:xfrm>
              <a:off x="194636" y="1387412"/>
              <a:ext cx="320902" cy="362918"/>
            </a:xfrm>
            <a:custGeom>
              <a:rect b="b" l="l" r="r" t="t"/>
              <a:pathLst>
                <a:path extrusionOk="0" h="15643" w="13832">
                  <a:moveTo>
                    <a:pt x="12889" y="1"/>
                  </a:moveTo>
                  <a:cubicBezTo>
                    <a:pt x="12594" y="947"/>
                    <a:pt x="11209" y="1631"/>
                    <a:pt x="10071" y="1631"/>
                  </a:cubicBezTo>
                  <a:cubicBezTo>
                    <a:pt x="9564" y="1631"/>
                    <a:pt x="9106" y="1495"/>
                    <a:pt x="8816" y="1186"/>
                  </a:cubicBezTo>
                  <a:cubicBezTo>
                    <a:pt x="8359" y="1831"/>
                    <a:pt x="7847" y="2091"/>
                    <a:pt x="7332" y="2091"/>
                  </a:cubicBezTo>
                  <a:cubicBezTo>
                    <a:pt x="6512" y="2091"/>
                    <a:pt x="5682" y="1430"/>
                    <a:pt x="5047" y="609"/>
                  </a:cubicBezTo>
                  <a:lnTo>
                    <a:pt x="5047" y="609"/>
                  </a:lnTo>
                  <a:cubicBezTo>
                    <a:pt x="5107" y="2220"/>
                    <a:pt x="5928" y="3131"/>
                    <a:pt x="7448" y="3192"/>
                  </a:cubicBezTo>
                  <a:cubicBezTo>
                    <a:pt x="7024" y="3537"/>
                    <a:pt x="6600" y="3696"/>
                    <a:pt x="6193" y="3696"/>
                  </a:cubicBezTo>
                  <a:cubicBezTo>
                    <a:pt x="5668" y="3696"/>
                    <a:pt x="5171" y="3429"/>
                    <a:pt x="4743" y="2949"/>
                  </a:cubicBezTo>
                  <a:cubicBezTo>
                    <a:pt x="4500" y="3435"/>
                    <a:pt x="4104" y="3952"/>
                    <a:pt x="3588" y="4165"/>
                  </a:cubicBezTo>
                  <a:cubicBezTo>
                    <a:pt x="3546" y="4175"/>
                    <a:pt x="3501" y="4179"/>
                    <a:pt x="3453" y="4179"/>
                  </a:cubicBezTo>
                  <a:cubicBezTo>
                    <a:pt x="3244" y="4179"/>
                    <a:pt x="2988" y="4100"/>
                    <a:pt x="2846" y="4100"/>
                  </a:cubicBezTo>
                  <a:cubicBezTo>
                    <a:pt x="2828" y="4100"/>
                    <a:pt x="2811" y="4101"/>
                    <a:pt x="2797" y="4104"/>
                  </a:cubicBezTo>
                  <a:cubicBezTo>
                    <a:pt x="2585" y="4226"/>
                    <a:pt x="2554" y="4530"/>
                    <a:pt x="2311" y="4621"/>
                  </a:cubicBezTo>
                  <a:cubicBezTo>
                    <a:pt x="2130" y="4707"/>
                    <a:pt x="1962" y="4745"/>
                    <a:pt x="1806" y="4745"/>
                  </a:cubicBezTo>
                  <a:cubicBezTo>
                    <a:pt x="969" y="4745"/>
                    <a:pt x="503" y="3624"/>
                    <a:pt x="427" y="2676"/>
                  </a:cubicBezTo>
                  <a:cubicBezTo>
                    <a:pt x="183" y="3314"/>
                    <a:pt x="1" y="4074"/>
                    <a:pt x="335" y="4773"/>
                  </a:cubicBezTo>
                  <a:cubicBezTo>
                    <a:pt x="555" y="5286"/>
                    <a:pt x="1206" y="5896"/>
                    <a:pt x="1801" y="5896"/>
                  </a:cubicBezTo>
                  <a:cubicBezTo>
                    <a:pt x="1946" y="5896"/>
                    <a:pt x="2088" y="5860"/>
                    <a:pt x="2220" y="5776"/>
                  </a:cubicBezTo>
                  <a:lnTo>
                    <a:pt x="2220" y="5776"/>
                  </a:lnTo>
                  <a:lnTo>
                    <a:pt x="2189" y="5837"/>
                  </a:lnTo>
                  <a:cubicBezTo>
                    <a:pt x="1868" y="6603"/>
                    <a:pt x="2029" y="7550"/>
                    <a:pt x="2787" y="7550"/>
                  </a:cubicBezTo>
                  <a:cubicBezTo>
                    <a:pt x="2961" y="7550"/>
                    <a:pt x="3167" y="7500"/>
                    <a:pt x="3405" y="7387"/>
                  </a:cubicBezTo>
                  <a:lnTo>
                    <a:pt x="3405" y="7387"/>
                  </a:lnTo>
                  <a:cubicBezTo>
                    <a:pt x="3405" y="7942"/>
                    <a:pt x="3209" y="8973"/>
                    <a:pt x="3947" y="8973"/>
                  </a:cubicBezTo>
                  <a:cubicBezTo>
                    <a:pt x="3978" y="8973"/>
                    <a:pt x="4010" y="8971"/>
                    <a:pt x="4044" y="8967"/>
                  </a:cubicBezTo>
                  <a:lnTo>
                    <a:pt x="4044" y="8967"/>
                  </a:lnTo>
                  <a:cubicBezTo>
                    <a:pt x="2858" y="10852"/>
                    <a:pt x="2858" y="13162"/>
                    <a:pt x="5168" y="13831"/>
                  </a:cubicBezTo>
                  <a:cubicBezTo>
                    <a:pt x="5685" y="14044"/>
                    <a:pt x="6293" y="14044"/>
                    <a:pt x="6658" y="14287"/>
                  </a:cubicBezTo>
                  <a:cubicBezTo>
                    <a:pt x="6992" y="14530"/>
                    <a:pt x="7114" y="14955"/>
                    <a:pt x="7539" y="15138"/>
                  </a:cubicBezTo>
                  <a:cubicBezTo>
                    <a:pt x="7722" y="15205"/>
                    <a:pt x="7917" y="15236"/>
                    <a:pt x="8115" y="15236"/>
                  </a:cubicBezTo>
                  <a:cubicBezTo>
                    <a:pt x="8541" y="15236"/>
                    <a:pt x="8979" y="15093"/>
                    <a:pt x="9332" y="14864"/>
                  </a:cubicBezTo>
                  <a:cubicBezTo>
                    <a:pt x="9470" y="15392"/>
                    <a:pt x="9746" y="15642"/>
                    <a:pt x="10160" y="15642"/>
                  </a:cubicBezTo>
                  <a:cubicBezTo>
                    <a:pt x="10295" y="15642"/>
                    <a:pt x="10445" y="15616"/>
                    <a:pt x="10609" y="15563"/>
                  </a:cubicBezTo>
                  <a:lnTo>
                    <a:pt x="10518" y="15442"/>
                  </a:lnTo>
                  <a:lnTo>
                    <a:pt x="10518" y="15442"/>
                  </a:lnTo>
                  <a:cubicBezTo>
                    <a:pt x="10812" y="15560"/>
                    <a:pt x="11087" y="15614"/>
                    <a:pt x="11341" y="15614"/>
                  </a:cubicBezTo>
                  <a:cubicBezTo>
                    <a:pt x="12851" y="15614"/>
                    <a:pt x="13648" y="13720"/>
                    <a:pt x="13466" y="12159"/>
                  </a:cubicBezTo>
                  <a:lnTo>
                    <a:pt x="13466" y="12159"/>
                  </a:lnTo>
                  <a:cubicBezTo>
                    <a:pt x="13345" y="12736"/>
                    <a:pt x="12737" y="13588"/>
                    <a:pt x="12159" y="13679"/>
                  </a:cubicBezTo>
                  <a:cubicBezTo>
                    <a:pt x="12816" y="13165"/>
                    <a:pt x="12480" y="12115"/>
                    <a:pt x="11732" y="12115"/>
                  </a:cubicBezTo>
                  <a:cubicBezTo>
                    <a:pt x="11684" y="12115"/>
                    <a:pt x="11634" y="12119"/>
                    <a:pt x="11582" y="12129"/>
                  </a:cubicBezTo>
                  <a:cubicBezTo>
                    <a:pt x="13041" y="11460"/>
                    <a:pt x="13831" y="9119"/>
                    <a:pt x="13102" y="7600"/>
                  </a:cubicBezTo>
                  <a:lnTo>
                    <a:pt x="13102" y="7600"/>
                  </a:lnTo>
                  <a:cubicBezTo>
                    <a:pt x="13102" y="8616"/>
                    <a:pt x="12219" y="10398"/>
                    <a:pt x="11149" y="10398"/>
                  </a:cubicBezTo>
                  <a:cubicBezTo>
                    <a:pt x="11131" y="10398"/>
                    <a:pt x="11113" y="10397"/>
                    <a:pt x="11095" y="10396"/>
                  </a:cubicBezTo>
                  <a:cubicBezTo>
                    <a:pt x="12129" y="9727"/>
                    <a:pt x="13162" y="7964"/>
                    <a:pt x="12038" y="6809"/>
                  </a:cubicBezTo>
                  <a:cubicBezTo>
                    <a:pt x="12950" y="6141"/>
                    <a:pt x="13770" y="4074"/>
                    <a:pt x="12706" y="3192"/>
                  </a:cubicBezTo>
                  <a:lnTo>
                    <a:pt x="12706" y="3192"/>
                  </a:lnTo>
                  <a:cubicBezTo>
                    <a:pt x="12677" y="4326"/>
                    <a:pt x="12009" y="5571"/>
                    <a:pt x="10780" y="5571"/>
                  </a:cubicBezTo>
                  <a:cubicBezTo>
                    <a:pt x="10725" y="5571"/>
                    <a:pt x="10667" y="5568"/>
                    <a:pt x="10609" y="5563"/>
                  </a:cubicBezTo>
                  <a:cubicBezTo>
                    <a:pt x="11825" y="5138"/>
                    <a:pt x="12737" y="3435"/>
                    <a:pt x="11734" y="2250"/>
                  </a:cubicBezTo>
                  <a:cubicBezTo>
                    <a:pt x="12585" y="1976"/>
                    <a:pt x="13557" y="913"/>
                    <a:pt x="12889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grpSp>
          <p:nvGrpSpPr>
            <p:cNvPr id="3257" name="Google Shape;3257;p23"/>
            <p:cNvGrpSpPr/>
            <p:nvPr/>
          </p:nvGrpSpPr>
          <p:grpSpPr>
            <a:xfrm>
              <a:off x="538248" y="2403680"/>
              <a:ext cx="932307" cy="604586"/>
              <a:chOff x="538248" y="2403680"/>
              <a:chExt cx="932307" cy="604586"/>
            </a:xfrm>
          </p:grpSpPr>
          <p:sp>
            <p:nvSpPr>
              <p:cNvPr id="3258" name="Google Shape;3258;p23"/>
              <p:cNvSpPr/>
              <p:nvPr/>
            </p:nvSpPr>
            <p:spPr>
              <a:xfrm rot="1256762">
                <a:off x="621818" y="2538427"/>
                <a:ext cx="815796" cy="335092"/>
              </a:xfrm>
              <a:custGeom>
                <a:rect b="b" l="l" r="r" t="t"/>
                <a:pathLst>
                  <a:path extrusionOk="0" h="9647" w="23486">
                    <a:moveTo>
                      <a:pt x="23121" y="0"/>
                    </a:moveTo>
                    <a:cubicBezTo>
                      <a:pt x="23030" y="0"/>
                      <a:pt x="22940" y="40"/>
                      <a:pt x="22889" y="133"/>
                    </a:cubicBezTo>
                    <a:cubicBezTo>
                      <a:pt x="22190" y="1318"/>
                      <a:pt x="21004" y="2139"/>
                      <a:pt x="19879" y="2869"/>
                    </a:cubicBezTo>
                    <a:cubicBezTo>
                      <a:pt x="18694" y="3598"/>
                      <a:pt x="17448" y="4236"/>
                      <a:pt x="16202" y="4844"/>
                    </a:cubicBezTo>
                    <a:cubicBezTo>
                      <a:pt x="12949" y="6486"/>
                      <a:pt x="9454" y="7428"/>
                      <a:pt x="5958" y="8218"/>
                    </a:cubicBezTo>
                    <a:cubicBezTo>
                      <a:pt x="3983" y="8674"/>
                      <a:pt x="2007" y="9100"/>
                      <a:pt x="1" y="9556"/>
                    </a:cubicBezTo>
                    <a:cubicBezTo>
                      <a:pt x="31" y="9586"/>
                      <a:pt x="31" y="9647"/>
                      <a:pt x="31" y="9647"/>
                    </a:cubicBezTo>
                    <a:cubicBezTo>
                      <a:pt x="3709" y="8917"/>
                      <a:pt x="7448" y="8370"/>
                      <a:pt x="11095" y="7398"/>
                    </a:cubicBezTo>
                    <a:cubicBezTo>
                      <a:pt x="14287" y="6516"/>
                      <a:pt x="17296" y="5239"/>
                      <a:pt x="20153" y="3568"/>
                    </a:cubicBezTo>
                    <a:cubicBezTo>
                      <a:pt x="21460" y="2747"/>
                      <a:pt x="22797" y="1805"/>
                      <a:pt x="23405" y="376"/>
                    </a:cubicBezTo>
                    <a:cubicBezTo>
                      <a:pt x="23486" y="155"/>
                      <a:pt x="23300" y="0"/>
                      <a:pt x="23121" y="0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259" name="Google Shape;3259;p23"/>
              <p:cNvSpPr/>
              <p:nvPr/>
            </p:nvSpPr>
            <p:spPr>
              <a:xfrm rot="1256762">
                <a:off x="546841" y="2587208"/>
                <a:ext cx="373371" cy="117093"/>
              </a:xfrm>
              <a:custGeom>
                <a:rect b="b" l="l" r="r" t="t"/>
                <a:pathLst>
                  <a:path extrusionOk="0" h="3371" w="10749">
                    <a:moveTo>
                      <a:pt x="692" y="1"/>
                    </a:moveTo>
                    <a:cubicBezTo>
                      <a:pt x="462" y="1"/>
                      <a:pt x="231" y="8"/>
                      <a:pt x="1" y="23"/>
                    </a:cubicBezTo>
                    <a:cubicBezTo>
                      <a:pt x="36" y="23"/>
                      <a:pt x="71" y="23"/>
                      <a:pt x="106" y="23"/>
                    </a:cubicBezTo>
                    <a:cubicBezTo>
                      <a:pt x="3630" y="23"/>
                      <a:pt x="7325" y="1530"/>
                      <a:pt x="10274" y="3336"/>
                    </a:cubicBezTo>
                    <a:cubicBezTo>
                      <a:pt x="10317" y="3360"/>
                      <a:pt x="10359" y="3370"/>
                      <a:pt x="10398" y="3370"/>
                    </a:cubicBezTo>
                    <a:cubicBezTo>
                      <a:pt x="10611" y="3370"/>
                      <a:pt x="10749" y="3065"/>
                      <a:pt x="10518" y="2911"/>
                    </a:cubicBezTo>
                    <a:cubicBezTo>
                      <a:pt x="8907" y="1877"/>
                      <a:pt x="7204" y="1239"/>
                      <a:pt x="5381" y="753"/>
                    </a:cubicBezTo>
                    <a:cubicBezTo>
                      <a:pt x="3890" y="353"/>
                      <a:pt x="2307" y="1"/>
                      <a:pt x="692" y="1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260" name="Google Shape;3260;p23"/>
              <p:cNvSpPr/>
              <p:nvPr/>
            </p:nvSpPr>
            <p:spPr>
              <a:xfrm rot="1256762">
                <a:off x="676099" y="2675286"/>
                <a:ext cx="168988" cy="33832"/>
              </a:xfrm>
              <a:custGeom>
                <a:rect b="b" l="l" r="r" t="t"/>
                <a:pathLst>
                  <a:path extrusionOk="0" h="974" w="4865">
                    <a:moveTo>
                      <a:pt x="4682" y="1"/>
                    </a:moveTo>
                    <a:cubicBezTo>
                      <a:pt x="3922" y="1"/>
                      <a:pt x="3101" y="214"/>
                      <a:pt x="2372" y="426"/>
                    </a:cubicBezTo>
                    <a:cubicBezTo>
                      <a:pt x="1581" y="609"/>
                      <a:pt x="821" y="882"/>
                      <a:pt x="1" y="974"/>
                    </a:cubicBezTo>
                    <a:cubicBezTo>
                      <a:pt x="821" y="913"/>
                      <a:pt x="1581" y="761"/>
                      <a:pt x="2341" y="609"/>
                    </a:cubicBezTo>
                    <a:cubicBezTo>
                      <a:pt x="2706" y="518"/>
                      <a:pt x="3132" y="457"/>
                      <a:pt x="3496" y="366"/>
                    </a:cubicBezTo>
                    <a:cubicBezTo>
                      <a:pt x="3891" y="305"/>
                      <a:pt x="4317" y="274"/>
                      <a:pt x="4712" y="214"/>
                    </a:cubicBezTo>
                    <a:cubicBezTo>
                      <a:pt x="4864" y="183"/>
                      <a:pt x="4834" y="1"/>
                      <a:pt x="4682" y="1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261" name="Google Shape;3261;p23"/>
              <p:cNvSpPr/>
              <p:nvPr/>
            </p:nvSpPr>
            <p:spPr>
              <a:xfrm rot="1256762">
                <a:off x="578217" y="2692961"/>
                <a:ext cx="276146" cy="24106"/>
              </a:xfrm>
              <a:custGeom>
                <a:rect b="b" l="l" r="r" t="t"/>
                <a:pathLst>
                  <a:path extrusionOk="0" h="694" w="7950">
                    <a:moveTo>
                      <a:pt x="5466" y="1"/>
                    </a:moveTo>
                    <a:cubicBezTo>
                      <a:pt x="4914" y="1"/>
                      <a:pt x="4362" y="30"/>
                      <a:pt x="3831" y="55"/>
                    </a:cubicBezTo>
                    <a:cubicBezTo>
                      <a:pt x="2584" y="85"/>
                      <a:pt x="1247" y="329"/>
                      <a:pt x="1" y="693"/>
                    </a:cubicBezTo>
                    <a:cubicBezTo>
                      <a:pt x="1262" y="374"/>
                      <a:pt x="2562" y="253"/>
                      <a:pt x="3869" y="253"/>
                    </a:cubicBezTo>
                    <a:cubicBezTo>
                      <a:pt x="5176" y="253"/>
                      <a:pt x="6490" y="374"/>
                      <a:pt x="7782" y="541"/>
                    </a:cubicBezTo>
                    <a:cubicBezTo>
                      <a:pt x="7797" y="547"/>
                      <a:pt x="7811" y="550"/>
                      <a:pt x="7824" y="550"/>
                    </a:cubicBezTo>
                    <a:cubicBezTo>
                      <a:pt x="7938" y="550"/>
                      <a:pt x="7949" y="326"/>
                      <a:pt x="7812" y="298"/>
                    </a:cubicBezTo>
                    <a:cubicBezTo>
                      <a:pt x="7073" y="64"/>
                      <a:pt x="6270" y="1"/>
                      <a:pt x="5466" y="1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262" name="Google Shape;3262;p23"/>
              <p:cNvSpPr/>
              <p:nvPr/>
            </p:nvSpPr>
            <p:spPr>
              <a:xfrm rot="1256762">
                <a:off x="621902" y="2708872"/>
                <a:ext cx="188787" cy="14797"/>
              </a:xfrm>
              <a:custGeom>
                <a:rect b="b" l="l" r="r" t="t"/>
                <a:pathLst>
                  <a:path extrusionOk="0" h="426" w="5435">
                    <a:moveTo>
                      <a:pt x="14" y="412"/>
                    </a:moveTo>
                    <a:cubicBezTo>
                      <a:pt x="0" y="412"/>
                      <a:pt x="14" y="426"/>
                      <a:pt x="54" y="426"/>
                    </a:cubicBezTo>
                    <a:cubicBezTo>
                      <a:pt x="34" y="416"/>
                      <a:pt x="20" y="412"/>
                      <a:pt x="14" y="412"/>
                    </a:cubicBezTo>
                    <a:close/>
                    <a:moveTo>
                      <a:pt x="3945" y="0"/>
                    </a:moveTo>
                    <a:cubicBezTo>
                      <a:pt x="3550" y="0"/>
                      <a:pt x="3094" y="61"/>
                      <a:pt x="2668" y="92"/>
                    </a:cubicBezTo>
                    <a:cubicBezTo>
                      <a:pt x="1756" y="122"/>
                      <a:pt x="875" y="274"/>
                      <a:pt x="54" y="426"/>
                    </a:cubicBezTo>
                    <a:cubicBezTo>
                      <a:pt x="905" y="365"/>
                      <a:pt x="1756" y="304"/>
                      <a:pt x="2638" y="274"/>
                    </a:cubicBezTo>
                    <a:lnTo>
                      <a:pt x="3914" y="274"/>
                    </a:lnTo>
                    <a:cubicBezTo>
                      <a:pt x="4340" y="274"/>
                      <a:pt x="4796" y="365"/>
                      <a:pt x="5252" y="365"/>
                    </a:cubicBezTo>
                    <a:cubicBezTo>
                      <a:pt x="5404" y="365"/>
                      <a:pt x="5434" y="122"/>
                      <a:pt x="5282" y="92"/>
                    </a:cubicBezTo>
                    <a:cubicBezTo>
                      <a:pt x="4857" y="0"/>
                      <a:pt x="4370" y="0"/>
                      <a:pt x="3945" y="0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263" name="Google Shape;3263;p23"/>
              <p:cNvSpPr/>
              <p:nvPr/>
            </p:nvSpPr>
            <p:spPr>
              <a:xfrm rot="1256762">
                <a:off x="774015" y="2619172"/>
                <a:ext cx="477264" cy="83469"/>
              </a:xfrm>
              <a:custGeom>
                <a:rect b="b" l="l" r="r" t="t"/>
                <a:pathLst>
                  <a:path extrusionOk="0" h="2403" w="13740">
                    <a:moveTo>
                      <a:pt x="0" y="1"/>
                    </a:moveTo>
                    <a:lnTo>
                      <a:pt x="0" y="1"/>
                    </a:lnTo>
                    <a:cubicBezTo>
                      <a:pt x="2097" y="1065"/>
                      <a:pt x="4316" y="1764"/>
                      <a:pt x="6657" y="2129"/>
                    </a:cubicBezTo>
                    <a:cubicBezTo>
                      <a:pt x="7781" y="2311"/>
                      <a:pt x="8967" y="2402"/>
                      <a:pt x="10092" y="2402"/>
                    </a:cubicBezTo>
                    <a:cubicBezTo>
                      <a:pt x="11247" y="2402"/>
                      <a:pt x="12493" y="2372"/>
                      <a:pt x="13557" y="2007"/>
                    </a:cubicBezTo>
                    <a:cubicBezTo>
                      <a:pt x="13739" y="1946"/>
                      <a:pt x="13709" y="1642"/>
                      <a:pt x="13526" y="1642"/>
                    </a:cubicBezTo>
                    <a:cubicBezTo>
                      <a:pt x="12432" y="1703"/>
                      <a:pt x="11307" y="1885"/>
                      <a:pt x="10183" y="1946"/>
                    </a:cubicBezTo>
                    <a:cubicBezTo>
                      <a:pt x="9910" y="1953"/>
                      <a:pt x="9639" y="1957"/>
                      <a:pt x="9369" y="1957"/>
                    </a:cubicBezTo>
                    <a:cubicBezTo>
                      <a:pt x="8495" y="1957"/>
                      <a:pt x="7630" y="1917"/>
                      <a:pt x="6748" y="1825"/>
                    </a:cubicBezTo>
                    <a:cubicBezTo>
                      <a:pt x="4468" y="1551"/>
                      <a:pt x="2158" y="943"/>
                      <a:pt x="0" y="1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264" name="Google Shape;3264;p23"/>
              <p:cNvSpPr/>
              <p:nvPr/>
            </p:nvSpPr>
            <p:spPr>
              <a:xfrm rot="1256762">
                <a:off x="907212" y="2677026"/>
                <a:ext cx="116155" cy="31713"/>
              </a:xfrm>
              <a:custGeom>
                <a:rect b="b" l="l" r="r" t="t"/>
                <a:pathLst>
                  <a:path extrusionOk="0" h="913" w="3344">
                    <a:moveTo>
                      <a:pt x="3222" y="1"/>
                    </a:moveTo>
                    <a:cubicBezTo>
                      <a:pt x="2128" y="1"/>
                      <a:pt x="1003" y="335"/>
                      <a:pt x="0" y="913"/>
                    </a:cubicBezTo>
                    <a:cubicBezTo>
                      <a:pt x="1003" y="457"/>
                      <a:pt x="2158" y="305"/>
                      <a:pt x="3222" y="183"/>
                    </a:cubicBezTo>
                    <a:cubicBezTo>
                      <a:pt x="3344" y="183"/>
                      <a:pt x="3344" y="1"/>
                      <a:pt x="3222" y="1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265" name="Google Shape;3265;p23"/>
              <p:cNvSpPr/>
              <p:nvPr/>
            </p:nvSpPr>
            <p:spPr>
              <a:xfrm rot="1256762">
                <a:off x="917520" y="2725291"/>
                <a:ext cx="262218" cy="69436"/>
              </a:xfrm>
              <a:custGeom>
                <a:rect b="b" l="l" r="r" t="t"/>
                <a:pathLst>
                  <a:path extrusionOk="0" h="1999" w="7549">
                    <a:moveTo>
                      <a:pt x="7429" y="0"/>
                    </a:moveTo>
                    <a:cubicBezTo>
                      <a:pt x="7415" y="0"/>
                      <a:pt x="7400" y="3"/>
                      <a:pt x="7383" y="10"/>
                    </a:cubicBezTo>
                    <a:cubicBezTo>
                      <a:pt x="4799" y="192"/>
                      <a:pt x="2246" y="618"/>
                      <a:pt x="27" y="1985"/>
                    </a:cubicBezTo>
                    <a:cubicBezTo>
                      <a:pt x="1152" y="1378"/>
                      <a:pt x="2429" y="1074"/>
                      <a:pt x="3675" y="800"/>
                    </a:cubicBezTo>
                    <a:cubicBezTo>
                      <a:pt x="4891" y="557"/>
                      <a:pt x="6167" y="405"/>
                      <a:pt x="7413" y="223"/>
                    </a:cubicBezTo>
                    <a:cubicBezTo>
                      <a:pt x="7549" y="195"/>
                      <a:pt x="7540" y="0"/>
                      <a:pt x="7429" y="0"/>
                    </a:cubicBezTo>
                    <a:close/>
                    <a:moveTo>
                      <a:pt x="27" y="1985"/>
                    </a:moveTo>
                    <a:cubicBezTo>
                      <a:pt x="7" y="1985"/>
                      <a:pt x="0" y="1999"/>
                      <a:pt x="7" y="1999"/>
                    </a:cubicBezTo>
                    <a:cubicBezTo>
                      <a:pt x="10" y="1999"/>
                      <a:pt x="17" y="1996"/>
                      <a:pt x="27" y="1985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266" name="Google Shape;3266;p23"/>
              <p:cNvSpPr/>
              <p:nvPr/>
            </p:nvSpPr>
            <p:spPr>
              <a:xfrm rot="1256762">
                <a:off x="1012618" y="2640450"/>
                <a:ext cx="336273" cy="57036"/>
              </a:xfrm>
              <a:custGeom>
                <a:rect b="b" l="l" r="r" t="t"/>
                <a:pathLst>
                  <a:path extrusionOk="0" h="1642" w="9681">
                    <a:moveTo>
                      <a:pt x="1" y="0"/>
                    </a:moveTo>
                    <a:lnTo>
                      <a:pt x="1" y="0"/>
                    </a:lnTo>
                    <a:cubicBezTo>
                      <a:pt x="1460" y="639"/>
                      <a:pt x="3041" y="1125"/>
                      <a:pt x="4621" y="1399"/>
                    </a:cubicBezTo>
                    <a:cubicBezTo>
                      <a:pt x="5675" y="1561"/>
                      <a:pt x="6742" y="1642"/>
                      <a:pt x="7823" y="1642"/>
                    </a:cubicBezTo>
                    <a:cubicBezTo>
                      <a:pt x="8363" y="1642"/>
                      <a:pt x="8907" y="1621"/>
                      <a:pt x="9454" y="1581"/>
                    </a:cubicBezTo>
                    <a:cubicBezTo>
                      <a:pt x="9681" y="1581"/>
                      <a:pt x="9670" y="1210"/>
                      <a:pt x="9469" y="1210"/>
                    </a:cubicBezTo>
                    <a:cubicBezTo>
                      <a:pt x="9455" y="1210"/>
                      <a:pt x="9440" y="1212"/>
                      <a:pt x="9424" y="1216"/>
                    </a:cubicBezTo>
                    <a:cubicBezTo>
                      <a:pt x="8656" y="1334"/>
                      <a:pt x="7879" y="1390"/>
                      <a:pt x="7101" y="1390"/>
                    </a:cubicBezTo>
                    <a:cubicBezTo>
                      <a:pt x="4674" y="1390"/>
                      <a:pt x="2233" y="852"/>
                      <a:pt x="1" y="0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267" name="Google Shape;3267;p23"/>
              <p:cNvSpPr/>
              <p:nvPr/>
            </p:nvSpPr>
            <p:spPr>
              <a:xfrm rot="1256762">
                <a:off x="1027460" y="2754654"/>
                <a:ext cx="117093" cy="144360"/>
              </a:xfrm>
              <a:custGeom>
                <a:rect b="b" l="l" r="r" t="t"/>
                <a:pathLst>
                  <a:path extrusionOk="0" h="4156" w="3371">
                    <a:moveTo>
                      <a:pt x="3261" y="0"/>
                    </a:moveTo>
                    <a:cubicBezTo>
                      <a:pt x="3243" y="0"/>
                      <a:pt x="3227" y="8"/>
                      <a:pt x="3219" y="25"/>
                    </a:cubicBezTo>
                    <a:cubicBezTo>
                      <a:pt x="3006" y="390"/>
                      <a:pt x="2854" y="754"/>
                      <a:pt x="2641" y="1150"/>
                    </a:cubicBezTo>
                    <a:cubicBezTo>
                      <a:pt x="2429" y="1514"/>
                      <a:pt x="2155" y="1909"/>
                      <a:pt x="1882" y="2244"/>
                    </a:cubicBezTo>
                    <a:cubicBezTo>
                      <a:pt x="1334" y="2973"/>
                      <a:pt x="727" y="3612"/>
                      <a:pt x="27" y="4128"/>
                    </a:cubicBezTo>
                    <a:cubicBezTo>
                      <a:pt x="787" y="3642"/>
                      <a:pt x="1486" y="3064"/>
                      <a:pt x="2034" y="2396"/>
                    </a:cubicBezTo>
                    <a:cubicBezTo>
                      <a:pt x="2337" y="2061"/>
                      <a:pt x="2611" y="1666"/>
                      <a:pt x="2854" y="1301"/>
                    </a:cubicBezTo>
                    <a:cubicBezTo>
                      <a:pt x="3067" y="937"/>
                      <a:pt x="3310" y="542"/>
                      <a:pt x="3371" y="116"/>
                    </a:cubicBezTo>
                    <a:cubicBezTo>
                      <a:pt x="3371" y="50"/>
                      <a:pt x="3308" y="0"/>
                      <a:pt x="3261" y="0"/>
                    </a:cubicBezTo>
                    <a:close/>
                    <a:moveTo>
                      <a:pt x="27" y="4128"/>
                    </a:moveTo>
                    <a:cubicBezTo>
                      <a:pt x="7" y="4128"/>
                      <a:pt x="0" y="4155"/>
                      <a:pt x="7" y="4155"/>
                    </a:cubicBezTo>
                    <a:cubicBezTo>
                      <a:pt x="11" y="4155"/>
                      <a:pt x="17" y="4149"/>
                      <a:pt x="27" y="4128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268" name="Google Shape;3268;p23"/>
              <p:cNvSpPr/>
              <p:nvPr/>
            </p:nvSpPr>
            <p:spPr>
              <a:xfrm rot="1256762">
                <a:off x="984110" y="2703707"/>
                <a:ext cx="50748" cy="234846"/>
              </a:xfrm>
              <a:custGeom>
                <a:rect b="b" l="l" r="r" t="t"/>
                <a:pathLst>
                  <a:path extrusionOk="0" h="6761" w="1461">
                    <a:moveTo>
                      <a:pt x="1307" y="1"/>
                    </a:moveTo>
                    <a:cubicBezTo>
                      <a:pt x="1271" y="1"/>
                      <a:pt x="1236" y="14"/>
                      <a:pt x="1216" y="43"/>
                    </a:cubicBezTo>
                    <a:cubicBezTo>
                      <a:pt x="578" y="925"/>
                      <a:pt x="304" y="2171"/>
                      <a:pt x="183" y="3235"/>
                    </a:cubicBezTo>
                    <a:cubicBezTo>
                      <a:pt x="1" y="4390"/>
                      <a:pt x="61" y="5575"/>
                      <a:pt x="61" y="6761"/>
                    </a:cubicBezTo>
                    <a:cubicBezTo>
                      <a:pt x="183" y="5636"/>
                      <a:pt x="213" y="4542"/>
                      <a:pt x="365" y="3448"/>
                    </a:cubicBezTo>
                    <a:cubicBezTo>
                      <a:pt x="456" y="2870"/>
                      <a:pt x="517" y="2353"/>
                      <a:pt x="730" y="1806"/>
                    </a:cubicBezTo>
                    <a:cubicBezTo>
                      <a:pt x="912" y="1229"/>
                      <a:pt x="1186" y="712"/>
                      <a:pt x="1399" y="165"/>
                    </a:cubicBezTo>
                    <a:cubicBezTo>
                      <a:pt x="1461" y="62"/>
                      <a:pt x="1382" y="1"/>
                      <a:pt x="1307" y="1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269" name="Google Shape;3269;p23"/>
              <p:cNvSpPr/>
              <p:nvPr/>
            </p:nvSpPr>
            <p:spPr>
              <a:xfrm rot="1256762">
                <a:off x="887474" y="2750857"/>
                <a:ext cx="111049" cy="145646"/>
              </a:xfrm>
              <a:custGeom>
                <a:rect b="b" l="l" r="r" t="t"/>
                <a:pathLst>
                  <a:path extrusionOk="0" h="4193" w="3197">
                    <a:moveTo>
                      <a:pt x="2979" y="1"/>
                    </a:moveTo>
                    <a:cubicBezTo>
                      <a:pt x="2954" y="1"/>
                      <a:pt x="2932" y="9"/>
                      <a:pt x="2919" y="29"/>
                    </a:cubicBezTo>
                    <a:cubicBezTo>
                      <a:pt x="2585" y="302"/>
                      <a:pt x="2281" y="697"/>
                      <a:pt x="2007" y="1001"/>
                    </a:cubicBezTo>
                    <a:cubicBezTo>
                      <a:pt x="1734" y="1305"/>
                      <a:pt x="1430" y="1640"/>
                      <a:pt x="1156" y="1944"/>
                    </a:cubicBezTo>
                    <a:cubicBezTo>
                      <a:pt x="670" y="2612"/>
                      <a:pt x="244" y="3342"/>
                      <a:pt x="1" y="4193"/>
                    </a:cubicBezTo>
                    <a:cubicBezTo>
                      <a:pt x="396" y="3433"/>
                      <a:pt x="913" y="2734"/>
                      <a:pt x="1430" y="2065"/>
                    </a:cubicBezTo>
                    <a:lnTo>
                      <a:pt x="2220" y="1153"/>
                    </a:lnTo>
                    <a:cubicBezTo>
                      <a:pt x="2524" y="849"/>
                      <a:pt x="2828" y="545"/>
                      <a:pt x="3101" y="181"/>
                    </a:cubicBezTo>
                    <a:cubicBezTo>
                      <a:pt x="3197" y="109"/>
                      <a:pt x="3068" y="1"/>
                      <a:pt x="2979" y="1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270" name="Google Shape;3270;p23"/>
              <p:cNvSpPr/>
              <p:nvPr/>
            </p:nvSpPr>
            <p:spPr>
              <a:xfrm rot="1256762">
                <a:off x="836636" y="2806934"/>
                <a:ext cx="86977" cy="34805"/>
              </a:xfrm>
              <a:custGeom>
                <a:rect b="b" l="l" r="r" t="t"/>
                <a:pathLst>
                  <a:path extrusionOk="0" h="1002" w="2504">
                    <a:moveTo>
                      <a:pt x="2386" y="0"/>
                    </a:moveTo>
                    <a:cubicBezTo>
                      <a:pt x="2370" y="0"/>
                      <a:pt x="2354" y="9"/>
                      <a:pt x="2341" y="29"/>
                    </a:cubicBezTo>
                    <a:cubicBezTo>
                      <a:pt x="2128" y="150"/>
                      <a:pt x="1976" y="241"/>
                      <a:pt x="1794" y="363"/>
                    </a:cubicBezTo>
                    <a:cubicBezTo>
                      <a:pt x="1611" y="485"/>
                      <a:pt x="1429" y="545"/>
                      <a:pt x="1247" y="636"/>
                    </a:cubicBezTo>
                    <a:cubicBezTo>
                      <a:pt x="851" y="758"/>
                      <a:pt x="426" y="910"/>
                      <a:pt x="0" y="1001"/>
                    </a:cubicBezTo>
                    <a:cubicBezTo>
                      <a:pt x="456" y="940"/>
                      <a:pt x="882" y="849"/>
                      <a:pt x="1307" y="758"/>
                    </a:cubicBezTo>
                    <a:cubicBezTo>
                      <a:pt x="1490" y="667"/>
                      <a:pt x="1672" y="636"/>
                      <a:pt x="1885" y="515"/>
                    </a:cubicBezTo>
                    <a:cubicBezTo>
                      <a:pt x="2067" y="454"/>
                      <a:pt x="2280" y="333"/>
                      <a:pt x="2432" y="181"/>
                    </a:cubicBezTo>
                    <a:cubicBezTo>
                      <a:pt x="2503" y="109"/>
                      <a:pt x="2444" y="0"/>
                      <a:pt x="2386" y="0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271" name="Google Shape;3271;p23"/>
              <p:cNvSpPr/>
              <p:nvPr/>
            </p:nvSpPr>
            <p:spPr>
              <a:xfrm rot="1256762">
                <a:off x="1079895" y="2509950"/>
                <a:ext cx="348153" cy="258779"/>
              </a:xfrm>
              <a:custGeom>
                <a:rect b="b" l="l" r="r" t="t"/>
                <a:pathLst>
                  <a:path extrusionOk="0" h="7450" w="10023">
                    <a:moveTo>
                      <a:pt x="9813" y="1"/>
                    </a:moveTo>
                    <a:cubicBezTo>
                      <a:pt x="9805" y="1"/>
                      <a:pt x="9797" y="1"/>
                      <a:pt x="9788" y="3"/>
                    </a:cubicBezTo>
                    <a:cubicBezTo>
                      <a:pt x="7752" y="459"/>
                      <a:pt x="5776" y="1523"/>
                      <a:pt x="4165" y="2769"/>
                    </a:cubicBezTo>
                    <a:cubicBezTo>
                      <a:pt x="3284" y="3437"/>
                      <a:pt x="2493" y="4106"/>
                      <a:pt x="1764" y="4896"/>
                    </a:cubicBezTo>
                    <a:cubicBezTo>
                      <a:pt x="1004" y="5717"/>
                      <a:pt x="457" y="6538"/>
                      <a:pt x="1" y="7450"/>
                    </a:cubicBezTo>
                    <a:cubicBezTo>
                      <a:pt x="518" y="6629"/>
                      <a:pt x="1217" y="5808"/>
                      <a:pt x="1916" y="5140"/>
                    </a:cubicBezTo>
                    <a:cubicBezTo>
                      <a:pt x="2676" y="4380"/>
                      <a:pt x="3496" y="3650"/>
                      <a:pt x="4408" y="3012"/>
                    </a:cubicBezTo>
                    <a:cubicBezTo>
                      <a:pt x="6080" y="1827"/>
                      <a:pt x="7873" y="915"/>
                      <a:pt x="9849" y="307"/>
                    </a:cubicBezTo>
                    <a:cubicBezTo>
                      <a:pt x="10023" y="278"/>
                      <a:pt x="9976" y="1"/>
                      <a:pt x="9813" y="1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272" name="Google Shape;3272;p23"/>
              <p:cNvSpPr/>
              <p:nvPr/>
            </p:nvSpPr>
            <p:spPr>
              <a:xfrm rot="1256762">
                <a:off x="1152651" y="2589937"/>
                <a:ext cx="58877" cy="173990"/>
              </a:xfrm>
              <a:custGeom>
                <a:rect b="b" l="l" r="r" t="t"/>
                <a:pathLst>
                  <a:path extrusionOk="0" h="5009" w="1695">
                    <a:moveTo>
                      <a:pt x="1513" y="0"/>
                    </a:moveTo>
                    <a:cubicBezTo>
                      <a:pt x="1482" y="0"/>
                      <a:pt x="1452" y="8"/>
                      <a:pt x="1429" y="23"/>
                    </a:cubicBezTo>
                    <a:cubicBezTo>
                      <a:pt x="1277" y="206"/>
                      <a:pt x="1155" y="449"/>
                      <a:pt x="1064" y="631"/>
                    </a:cubicBezTo>
                    <a:cubicBezTo>
                      <a:pt x="943" y="814"/>
                      <a:pt x="821" y="1026"/>
                      <a:pt x="699" y="1239"/>
                    </a:cubicBezTo>
                    <a:cubicBezTo>
                      <a:pt x="517" y="1574"/>
                      <a:pt x="365" y="1969"/>
                      <a:pt x="243" y="2394"/>
                    </a:cubicBezTo>
                    <a:cubicBezTo>
                      <a:pt x="0" y="3215"/>
                      <a:pt x="61" y="4127"/>
                      <a:pt x="213" y="5008"/>
                    </a:cubicBezTo>
                    <a:cubicBezTo>
                      <a:pt x="152" y="4127"/>
                      <a:pt x="213" y="3245"/>
                      <a:pt x="487" y="2425"/>
                    </a:cubicBezTo>
                    <a:cubicBezTo>
                      <a:pt x="608" y="2029"/>
                      <a:pt x="791" y="1695"/>
                      <a:pt x="973" y="1391"/>
                    </a:cubicBezTo>
                    <a:cubicBezTo>
                      <a:pt x="1216" y="1026"/>
                      <a:pt x="1520" y="631"/>
                      <a:pt x="1672" y="175"/>
                    </a:cubicBezTo>
                    <a:cubicBezTo>
                      <a:pt x="1695" y="63"/>
                      <a:pt x="1600" y="0"/>
                      <a:pt x="1513" y="0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273" name="Google Shape;3273;p23"/>
              <p:cNvSpPr/>
              <p:nvPr/>
            </p:nvSpPr>
            <p:spPr>
              <a:xfrm rot="1256762">
                <a:off x="1022299" y="2622178"/>
                <a:ext cx="113411" cy="32686"/>
              </a:xfrm>
              <a:custGeom>
                <a:rect b="b" l="l" r="r" t="t"/>
                <a:pathLst>
                  <a:path extrusionOk="0" h="941" w="3265">
                    <a:moveTo>
                      <a:pt x="3104" y="0"/>
                    </a:moveTo>
                    <a:cubicBezTo>
                      <a:pt x="3082" y="0"/>
                      <a:pt x="3060" y="9"/>
                      <a:pt x="3040" y="28"/>
                    </a:cubicBezTo>
                    <a:cubicBezTo>
                      <a:pt x="2797" y="119"/>
                      <a:pt x="2585" y="271"/>
                      <a:pt x="2311" y="393"/>
                    </a:cubicBezTo>
                    <a:cubicBezTo>
                      <a:pt x="2068" y="515"/>
                      <a:pt x="1825" y="575"/>
                      <a:pt x="1551" y="636"/>
                    </a:cubicBezTo>
                    <a:cubicBezTo>
                      <a:pt x="1065" y="788"/>
                      <a:pt x="518" y="849"/>
                      <a:pt x="1" y="940"/>
                    </a:cubicBezTo>
                    <a:cubicBezTo>
                      <a:pt x="548" y="879"/>
                      <a:pt x="1095" y="849"/>
                      <a:pt x="1673" y="788"/>
                    </a:cubicBezTo>
                    <a:cubicBezTo>
                      <a:pt x="1916" y="727"/>
                      <a:pt x="2189" y="667"/>
                      <a:pt x="2463" y="575"/>
                    </a:cubicBezTo>
                    <a:cubicBezTo>
                      <a:pt x="2736" y="515"/>
                      <a:pt x="2980" y="393"/>
                      <a:pt x="3192" y="211"/>
                    </a:cubicBezTo>
                    <a:cubicBezTo>
                      <a:pt x="3264" y="115"/>
                      <a:pt x="3185" y="0"/>
                      <a:pt x="3104" y="0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274" name="Google Shape;3274;p23"/>
              <p:cNvSpPr/>
              <p:nvPr/>
            </p:nvSpPr>
            <p:spPr>
              <a:xfrm rot="1833427">
                <a:off x="1055933" y="2555893"/>
                <a:ext cx="183826" cy="23551"/>
              </a:xfrm>
              <a:custGeom>
                <a:rect b="b" l="l" r="r" t="t"/>
                <a:pathLst>
                  <a:path extrusionOk="0" h="678" w="5292">
                    <a:moveTo>
                      <a:pt x="27" y="1"/>
                    </a:moveTo>
                    <a:cubicBezTo>
                      <a:pt x="14" y="1"/>
                      <a:pt x="0" y="14"/>
                      <a:pt x="41" y="14"/>
                    </a:cubicBezTo>
                    <a:cubicBezTo>
                      <a:pt x="41" y="4"/>
                      <a:pt x="34" y="1"/>
                      <a:pt x="27" y="1"/>
                    </a:cubicBezTo>
                    <a:close/>
                    <a:moveTo>
                      <a:pt x="41" y="14"/>
                    </a:moveTo>
                    <a:lnTo>
                      <a:pt x="41" y="14"/>
                    </a:lnTo>
                    <a:cubicBezTo>
                      <a:pt x="892" y="197"/>
                      <a:pt x="1743" y="470"/>
                      <a:pt x="2655" y="592"/>
                    </a:cubicBezTo>
                    <a:cubicBezTo>
                      <a:pt x="2956" y="635"/>
                      <a:pt x="3272" y="678"/>
                      <a:pt x="3571" y="678"/>
                    </a:cubicBezTo>
                    <a:cubicBezTo>
                      <a:pt x="3695" y="678"/>
                      <a:pt x="3816" y="671"/>
                      <a:pt x="3931" y="653"/>
                    </a:cubicBezTo>
                    <a:cubicBezTo>
                      <a:pt x="4327" y="622"/>
                      <a:pt x="4813" y="592"/>
                      <a:pt x="5147" y="410"/>
                    </a:cubicBezTo>
                    <a:cubicBezTo>
                      <a:pt x="5291" y="323"/>
                      <a:pt x="5217" y="73"/>
                      <a:pt x="5079" y="73"/>
                    </a:cubicBezTo>
                    <a:cubicBezTo>
                      <a:pt x="5072" y="73"/>
                      <a:pt x="5064" y="74"/>
                      <a:pt x="5056" y="75"/>
                    </a:cubicBezTo>
                    <a:cubicBezTo>
                      <a:pt x="4661" y="197"/>
                      <a:pt x="4296" y="318"/>
                      <a:pt x="3901" y="318"/>
                    </a:cubicBezTo>
                    <a:cubicBezTo>
                      <a:pt x="3688" y="334"/>
                      <a:pt x="3468" y="341"/>
                      <a:pt x="3244" y="341"/>
                    </a:cubicBezTo>
                    <a:cubicBezTo>
                      <a:pt x="3019" y="341"/>
                      <a:pt x="2792" y="334"/>
                      <a:pt x="2564" y="318"/>
                    </a:cubicBezTo>
                    <a:cubicBezTo>
                      <a:pt x="1712" y="288"/>
                      <a:pt x="861" y="136"/>
                      <a:pt x="41" y="14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275" name="Google Shape;3275;p23"/>
              <p:cNvSpPr/>
              <p:nvPr/>
            </p:nvSpPr>
            <p:spPr>
              <a:xfrm rot="1256762">
                <a:off x="914182" y="2691885"/>
                <a:ext cx="144673" cy="64052"/>
              </a:xfrm>
              <a:custGeom>
                <a:rect b="b" l="l" r="r" t="t"/>
                <a:pathLst>
                  <a:path extrusionOk="0" h="1844" w="4165">
                    <a:moveTo>
                      <a:pt x="3816" y="1"/>
                    </a:moveTo>
                    <a:cubicBezTo>
                      <a:pt x="3538" y="1"/>
                      <a:pt x="3240" y="77"/>
                      <a:pt x="2979" y="172"/>
                    </a:cubicBezTo>
                    <a:cubicBezTo>
                      <a:pt x="2584" y="294"/>
                      <a:pt x="2219" y="446"/>
                      <a:pt x="1855" y="597"/>
                    </a:cubicBezTo>
                    <a:cubicBezTo>
                      <a:pt x="1186" y="871"/>
                      <a:pt x="578" y="1327"/>
                      <a:pt x="1" y="1844"/>
                    </a:cubicBezTo>
                    <a:cubicBezTo>
                      <a:pt x="578" y="1357"/>
                      <a:pt x="1277" y="1023"/>
                      <a:pt x="1946" y="749"/>
                    </a:cubicBezTo>
                    <a:cubicBezTo>
                      <a:pt x="2280" y="597"/>
                      <a:pt x="2645" y="537"/>
                      <a:pt x="2979" y="446"/>
                    </a:cubicBezTo>
                    <a:cubicBezTo>
                      <a:pt x="3314" y="385"/>
                      <a:pt x="3709" y="324"/>
                      <a:pt x="4043" y="263"/>
                    </a:cubicBezTo>
                    <a:cubicBezTo>
                      <a:pt x="4165" y="202"/>
                      <a:pt x="4165" y="20"/>
                      <a:pt x="4043" y="20"/>
                    </a:cubicBezTo>
                    <a:cubicBezTo>
                      <a:pt x="3970" y="7"/>
                      <a:pt x="3894" y="1"/>
                      <a:pt x="3816" y="1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276" name="Google Shape;3276;p23"/>
              <p:cNvSpPr/>
              <p:nvPr/>
            </p:nvSpPr>
            <p:spPr>
              <a:xfrm rot="1256762">
                <a:off x="760909" y="2543836"/>
                <a:ext cx="171211" cy="196255"/>
              </a:xfrm>
              <a:custGeom>
                <a:rect b="b" l="l" r="r" t="t"/>
                <a:pathLst>
                  <a:path extrusionOk="0" h="5650" w="4929">
                    <a:moveTo>
                      <a:pt x="14" y="1"/>
                    </a:moveTo>
                    <a:cubicBezTo>
                      <a:pt x="8" y="1"/>
                      <a:pt x="1" y="14"/>
                      <a:pt x="21" y="14"/>
                    </a:cubicBezTo>
                    <a:cubicBezTo>
                      <a:pt x="21" y="4"/>
                      <a:pt x="18" y="1"/>
                      <a:pt x="14" y="1"/>
                    </a:cubicBezTo>
                    <a:close/>
                    <a:moveTo>
                      <a:pt x="21" y="14"/>
                    </a:moveTo>
                    <a:cubicBezTo>
                      <a:pt x="568" y="1139"/>
                      <a:pt x="1176" y="2203"/>
                      <a:pt x="1966" y="3206"/>
                    </a:cubicBezTo>
                    <a:cubicBezTo>
                      <a:pt x="2362" y="3662"/>
                      <a:pt x="2757" y="4087"/>
                      <a:pt x="3182" y="4452"/>
                    </a:cubicBezTo>
                    <a:cubicBezTo>
                      <a:pt x="3638" y="4878"/>
                      <a:pt x="4094" y="5303"/>
                      <a:pt x="4641" y="5638"/>
                    </a:cubicBezTo>
                    <a:cubicBezTo>
                      <a:pt x="4662" y="5646"/>
                      <a:pt x="4683" y="5650"/>
                      <a:pt x="4703" y="5650"/>
                    </a:cubicBezTo>
                    <a:cubicBezTo>
                      <a:pt x="4830" y="5650"/>
                      <a:pt x="4929" y="5499"/>
                      <a:pt x="4824" y="5394"/>
                    </a:cubicBezTo>
                    <a:cubicBezTo>
                      <a:pt x="4398" y="4999"/>
                      <a:pt x="3912" y="4604"/>
                      <a:pt x="3456" y="4239"/>
                    </a:cubicBezTo>
                    <a:cubicBezTo>
                      <a:pt x="3030" y="3844"/>
                      <a:pt x="2605" y="3419"/>
                      <a:pt x="2240" y="3054"/>
                    </a:cubicBezTo>
                    <a:cubicBezTo>
                      <a:pt x="1359" y="2112"/>
                      <a:pt x="629" y="1078"/>
                      <a:pt x="21" y="14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  <p:grpSp>
          <p:nvGrpSpPr>
            <p:cNvPr id="3277" name="Google Shape;3277;p23"/>
            <p:cNvGrpSpPr/>
            <p:nvPr/>
          </p:nvGrpSpPr>
          <p:grpSpPr>
            <a:xfrm>
              <a:off x="281124" y="1259384"/>
              <a:ext cx="807628" cy="493336"/>
              <a:chOff x="281124" y="1259384"/>
              <a:chExt cx="807628" cy="493336"/>
            </a:xfrm>
          </p:grpSpPr>
          <p:sp>
            <p:nvSpPr>
              <p:cNvPr id="3278" name="Google Shape;3278;p23"/>
              <p:cNvSpPr/>
              <p:nvPr/>
            </p:nvSpPr>
            <p:spPr>
              <a:xfrm rot="-1069417">
                <a:off x="377630" y="1360381"/>
                <a:ext cx="599495" cy="307982"/>
              </a:xfrm>
              <a:custGeom>
                <a:rect b="b" l="l" r="r" t="t"/>
                <a:pathLst>
                  <a:path extrusionOk="0" h="16626" w="32363">
                    <a:moveTo>
                      <a:pt x="32095" y="0"/>
                    </a:moveTo>
                    <a:cubicBezTo>
                      <a:pt x="32079" y="0"/>
                      <a:pt x="32063" y="2"/>
                      <a:pt x="32045" y="6"/>
                    </a:cubicBezTo>
                    <a:cubicBezTo>
                      <a:pt x="29523" y="371"/>
                      <a:pt x="26969" y="645"/>
                      <a:pt x="24507" y="1161"/>
                    </a:cubicBezTo>
                    <a:cubicBezTo>
                      <a:pt x="21893" y="1709"/>
                      <a:pt x="19522" y="2681"/>
                      <a:pt x="17091" y="3836"/>
                    </a:cubicBezTo>
                    <a:cubicBezTo>
                      <a:pt x="12835" y="5842"/>
                      <a:pt x="8550" y="7818"/>
                      <a:pt x="4902" y="10888"/>
                    </a:cubicBezTo>
                    <a:cubicBezTo>
                      <a:pt x="3017" y="12560"/>
                      <a:pt x="1285" y="14444"/>
                      <a:pt x="39" y="16602"/>
                    </a:cubicBezTo>
                    <a:cubicBezTo>
                      <a:pt x="2592" y="12833"/>
                      <a:pt x="6513" y="10067"/>
                      <a:pt x="10404" y="7848"/>
                    </a:cubicBezTo>
                    <a:cubicBezTo>
                      <a:pt x="12440" y="6724"/>
                      <a:pt x="14507" y="5812"/>
                      <a:pt x="16604" y="4809"/>
                    </a:cubicBezTo>
                    <a:cubicBezTo>
                      <a:pt x="18945" y="3684"/>
                      <a:pt x="21316" y="2529"/>
                      <a:pt x="23869" y="1891"/>
                    </a:cubicBezTo>
                    <a:cubicBezTo>
                      <a:pt x="26605" y="1222"/>
                      <a:pt x="29401" y="918"/>
                      <a:pt x="32137" y="371"/>
                    </a:cubicBezTo>
                    <a:cubicBezTo>
                      <a:pt x="32362" y="343"/>
                      <a:pt x="32300" y="0"/>
                      <a:pt x="32095" y="0"/>
                    </a:cubicBezTo>
                    <a:close/>
                    <a:moveTo>
                      <a:pt x="39" y="16602"/>
                    </a:moveTo>
                    <a:cubicBezTo>
                      <a:pt x="8" y="16618"/>
                      <a:pt x="1" y="16625"/>
                      <a:pt x="5" y="16625"/>
                    </a:cubicBezTo>
                    <a:cubicBezTo>
                      <a:pt x="8" y="16625"/>
                      <a:pt x="24" y="16618"/>
                      <a:pt x="39" y="16602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279" name="Google Shape;3279;p23"/>
              <p:cNvSpPr/>
              <p:nvPr/>
            </p:nvSpPr>
            <p:spPr>
              <a:xfrm>
                <a:off x="311763" y="1299067"/>
                <a:ext cx="441002" cy="440669"/>
              </a:xfrm>
              <a:custGeom>
                <a:rect b="b" l="l" r="r" t="t"/>
                <a:pathLst>
                  <a:path extrusionOk="0" h="23791" w="23809">
                    <a:moveTo>
                      <a:pt x="23362" y="0"/>
                    </a:moveTo>
                    <a:cubicBezTo>
                      <a:pt x="23352" y="0"/>
                      <a:pt x="23342" y="1"/>
                      <a:pt x="23332" y="2"/>
                    </a:cubicBezTo>
                    <a:cubicBezTo>
                      <a:pt x="18590" y="762"/>
                      <a:pt x="14152" y="2646"/>
                      <a:pt x="10323" y="5442"/>
                    </a:cubicBezTo>
                    <a:cubicBezTo>
                      <a:pt x="6614" y="8178"/>
                      <a:pt x="3514" y="11826"/>
                      <a:pt x="1721" y="16081"/>
                    </a:cubicBezTo>
                    <a:cubicBezTo>
                      <a:pt x="718" y="18513"/>
                      <a:pt x="170" y="21096"/>
                      <a:pt x="18" y="23741"/>
                    </a:cubicBezTo>
                    <a:cubicBezTo>
                      <a:pt x="1" y="23776"/>
                      <a:pt x="25" y="23791"/>
                      <a:pt x="47" y="23791"/>
                    </a:cubicBezTo>
                    <a:cubicBezTo>
                      <a:pt x="64" y="23791"/>
                      <a:pt x="79" y="23784"/>
                      <a:pt x="79" y="23771"/>
                    </a:cubicBezTo>
                    <a:cubicBezTo>
                      <a:pt x="414" y="19181"/>
                      <a:pt x="2420" y="14804"/>
                      <a:pt x="5338" y="11248"/>
                    </a:cubicBezTo>
                    <a:cubicBezTo>
                      <a:pt x="8225" y="7722"/>
                      <a:pt x="11994" y="4987"/>
                      <a:pt x="16098" y="3041"/>
                    </a:cubicBezTo>
                    <a:cubicBezTo>
                      <a:pt x="18469" y="1947"/>
                      <a:pt x="20931" y="1126"/>
                      <a:pt x="23484" y="549"/>
                    </a:cubicBezTo>
                    <a:cubicBezTo>
                      <a:pt x="23808" y="460"/>
                      <a:pt x="23675" y="0"/>
                      <a:pt x="23362" y="0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280" name="Google Shape;3280;p23"/>
              <p:cNvSpPr/>
              <p:nvPr/>
            </p:nvSpPr>
            <p:spPr>
              <a:xfrm>
                <a:off x="460730" y="1414341"/>
                <a:ext cx="59698" cy="296897"/>
              </a:xfrm>
              <a:custGeom>
                <a:rect b="b" l="l" r="r" t="t"/>
                <a:pathLst>
                  <a:path extrusionOk="0" h="16029" w="3223">
                    <a:moveTo>
                      <a:pt x="1954" y="1"/>
                    </a:moveTo>
                    <a:cubicBezTo>
                      <a:pt x="1867" y="1"/>
                      <a:pt x="1784" y="89"/>
                      <a:pt x="1825" y="192"/>
                    </a:cubicBezTo>
                    <a:cubicBezTo>
                      <a:pt x="2250" y="1499"/>
                      <a:pt x="2676" y="2776"/>
                      <a:pt x="2828" y="4174"/>
                    </a:cubicBezTo>
                    <a:cubicBezTo>
                      <a:pt x="2980" y="5542"/>
                      <a:pt x="2980" y="6910"/>
                      <a:pt x="2858" y="8277"/>
                    </a:cubicBezTo>
                    <a:cubicBezTo>
                      <a:pt x="2554" y="10983"/>
                      <a:pt x="1551" y="13749"/>
                      <a:pt x="1" y="16028"/>
                    </a:cubicBezTo>
                    <a:cubicBezTo>
                      <a:pt x="1703" y="13749"/>
                      <a:pt x="2615" y="11013"/>
                      <a:pt x="3010" y="8186"/>
                    </a:cubicBezTo>
                    <a:cubicBezTo>
                      <a:pt x="3192" y="6818"/>
                      <a:pt x="3223" y="5420"/>
                      <a:pt x="3071" y="4022"/>
                    </a:cubicBezTo>
                    <a:cubicBezTo>
                      <a:pt x="2919" y="2715"/>
                      <a:pt x="2676" y="1286"/>
                      <a:pt x="2068" y="71"/>
                    </a:cubicBezTo>
                    <a:cubicBezTo>
                      <a:pt x="2038" y="21"/>
                      <a:pt x="1996" y="1"/>
                      <a:pt x="1954" y="1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281" name="Google Shape;3281;p23"/>
              <p:cNvSpPr/>
              <p:nvPr/>
            </p:nvSpPr>
            <p:spPr>
              <a:xfrm>
                <a:off x="389803" y="1475487"/>
                <a:ext cx="36952" cy="267835"/>
              </a:xfrm>
              <a:custGeom>
                <a:rect b="b" l="l" r="r" t="t"/>
                <a:pathLst>
                  <a:path extrusionOk="0" h="14460" w="1995">
                    <a:moveTo>
                      <a:pt x="1858" y="1"/>
                    </a:moveTo>
                    <a:cubicBezTo>
                      <a:pt x="1814" y="1"/>
                      <a:pt x="1767" y="18"/>
                      <a:pt x="1733" y="52"/>
                    </a:cubicBezTo>
                    <a:cubicBezTo>
                      <a:pt x="0" y="4703"/>
                      <a:pt x="1520" y="9688"/>
                      <a:pt x="882" y="14460"/>
                    </a:cubicBezTo>
                    <a:cubicBezTo>
                      <a:pt x="1641" y="9718"/>
                      <a:pt x="426" y="4824"/>
                      <a:pt x="1976" y="143"/>
                    </a:cubicBezTo>
                    <a:cubicBezTo>
                      <a:pt x="1995" y="48"/>
                      <a:pt x="1931" y="1"/>
                      <a:pt x="1858" y="1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282" name="Google Shape;3282;p23"/>
              <p:cNvSpPr/>
              <p:nvPr/>
            </p:nvSpPr>
            <p:spPr>
              <a:xfrm>
                <a:off x="666779" y="1324261"/>
                <a:ext cx="35867" cy="149106"/>
              </a:xfrm>
              <a:custGeom>
                <a:rect b="b" l="l" r="r" t="t"/>
                <a:pathLst>
                  <a:path extrusionOk="0" h="6427" w="1546">
                    <a:moveTo>
                      <a:pt x="182" y="0"/>
                    </a:moveTo>
                    <a:cubicBezTo>
                      <a:pt x="97" y="0"/>
                      <a:pt x="0" y="86"/>
                      <a:pt x="86" y="172"/>
                    </a:cubicBezTo>
                    <a:cubicBezTo>
                      <a:pt x="1333" y="2026"/>
                      <a:pt x="1029" y="4276"/>
                      <a:pt x="1424" y="6403"/>
                    </a:cubicBezTo>
                    <a:cubicBezTo>
                      <a:pt x="1424" y="6419"/>
                      <a:pt x="1431" y="6426"/>
                      <a:pt x="1439" y="6426"/>
                    </a:cubicBezTo>
                    <a:cubicBezTo>
                      <a:pt x="1447" y="6426"/>
                      <a:pt x="1454" y="6419"/>
                      <a:pt x="1454" y="6403"/>
                    </a:cubicBezTo>
                    <a:cubicBezTo>
                      <a:pt x="1150" y="4276"/>
                      <a:pt x="1545" y="1996"/>
                      <a:pt x="269" y="51"/>
                    </a:cubicBezTo>
                    <a:cubicBezTo>
                      <a:pt x="251" y="15"/>
                      <a:pt x="217" y="0"/>
                      <a:pt x="182" y="0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283" name="Google Shape;3283;p23"/>
              <p:cNvSpPr/>
              <p:nvPr/>
            </p:nvSpPr>
            <p:spPr>
              <a:xfrm>
                <a:off x="432413" y="1439623"/>
                <a:ext cx="35658" cy="91315"/>
              </a:xfrm>
              <a:custGeom>
                <a:rect b="b" l="l" r="r" t="t"/>
                <a:pathLst>
                  <a:path extrusionOk="0" h="3936" w="1537">
                    <a:moveTo>
                      <a:pt x="1365" y="1"/>
                    </a:moveTo>
                    <a:cubicBezTo>
                      <a:pt x="1346" y="1"/>
                      <a:pt x="1327" y="5"/>
                      <a:pt x="1308" y="15"/>
                    </a:cubicBezTo>
                    <a:cubicBezTo>
                      <a:pt x="821" y="532"/>
                      <a:pt x="487" y="1140"/>
                      <a:pt x="274" y="1808"/>
                    </a:cubicBezTo>
                    <a:cubicBezTo>
                      <a:pt x="153" y="2507"/>
                      <a:pt x="92" y="3237"/>
                      <a:pt x="1" y="3936"/>
                    </a:cubicBezTo>
                    <a:cubicBezTo>
                      <a:pt x="183" y="3298"/>
                      <a:pt x="305" y="2629"/>
                      <a:pt x="487" y="1960"/>
                    </a:cubicBezTo>
                    <a:cubicBezTo>
                      <a:pt x="669" y="1291"/>
                      <a:pt x="1004" y="714"/>
                      <a:pt x="1460" y="197"/>
                    </a:cubicBezTo>
                    <a:cubicBezTo>
                      <a:pt x="1536" y="121"/>
                      <a:pt x="1463" y="1"/>
                      <a:pt x="1365" y="1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284" name="Google Shape;3284;p23"/>
              <p:cNvSpPr/>
              <p:nvPr/>
            </p:nvSpPr>
            <p:spPr>
              <a:xfrm>
                <a:off x="358242" y="1554345"/>
                <a:ext cx="23293" cy="127693"/>
              </a:xfrm>
              <a:custGeom>
                <a:rect b="b" l="l" r="r" t="t"/>
                <a:pathLst>
                  <a:path extrusionOk="0" h="5504" w="1004">
                    <a:moveTo>
                      <a:pt x="220" y="1"/>
                    </a:moveTo>
                    <a:cubicBezTo>
                      <a:pt x="132" y="1"/>
                      <a:pt x="44" y="77"/>
                      <a:pt x="62" y="184"/>
                    </a:cubicBezTo>
                    <a:cubicBezTo>
                      <a:pt x="670" y="1887"/>
                      <a:pt x="366" y="3771"/>
                      <a:pt x="1" y="5504"/>
                    </a:cubicBezTo>
                    <a:cubicBezTo>
                      <a:pt x="548" y="3771"/>
                      <a:pt x="1004" y="1887"/>
                      <a:pt x="366" y="124"/>
                    </a:cubicBezTo>
                    <a:cubicBezTo>
                      <a:pt x="341" y="37"/>
                      <a:pt x="280" y="1"/>
                      <a:pt x="220" y="1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285" name="Google Shape;3285;p23"/>
              <p:cNvSpPr/>
              <p:nvPr/>
            </p:nvSpPr>
            <p:spPr>
              <a:xfrm>
                <a:off x="535282" y="1381589"/>
                <a:ext cx="22527" cy="86327"/>
              </a:xfrm>
              <a:custGeom>
                <a:rect b="b" l="l" r="r" t="t"/>
                <a:pathLst>
                  <a:path extrusionOk="0" h="3721" w="971">
                    <a:moveTo>
                      <a:pt x="849" y="1"/>
                    </a:moveTo>
                    <a:cubicBezTo>
                      <a:pt x="788" y="1"/>
                      <a:pt x="727" y="46"/>
                      <a:pt x="727" y="137"/>
                    </a:cubicBezTo>
                    <a:cubicBezTo>
                      <a:pt x="666" y="411"/>
                      <a:pt x="727" y="715"/>
                      <a:pt x="666" y="958"/>
                    </a:cubicBezTo>
                    <a:cubicBezTo>
                      <a:pt x="636" y="1262"/>
                      <a:pt x="636" y="1566"/>
                      <a:pt x="575" y="1931"/>
                    </a:cubicBezTo>
                    <a:cubicBezTo>
                      <a:pt x="453" y="2539"/>
                      <a:pt x="301" y="3147"/>
                      <a:pt x="28" y="3694"/>
                    </a:cubicBezTo>
                    <a:cubicBezTo>
                      <a:pt x="362" y="3177"/>
                      <a:pt x="575" y="2569"/>
                      <a:pt x="727" y="1961"/>
                    </a:cubicBezTo>
                    <a:cubicBezTo>
                      <a:pt x="788" y="1657"/>
                      <a:pt x="818" y="1353"/>
                      <a:pt x="879" y="1049"/>
                    </a:cubicBezTo>
                    <a:cubicBezTo>
                      <a:pt x="909" y="745"/>
                      <a:pt x="970" y="441"/>
                      <a:pt x="970" y="137"/>
                    </a:cubicBezTo>
                    <a:cubicBezTo>
                      <a:pt x="970" y="46"/>
                      <a:pt x="909" y="1"/>
                      <a:pt x="849" y="1"/>
                    </a:cubicBezTo>
                    <a:close/>
                    <a:moveTo>
                      <a:pt x="28" y="3694"/>
                    </a:moveTo>
                    <a:cubicBezTo>
                      <a:pt x="8" y="3694"/>
                      <a:pt x="1" y="3721"/>
                      <a:pt x="8" y="3721"/>
                    </a:cubicBezTo>
                    <a:cubicBezTo>
                      <a:pt x="11" y="3721"/>
                      <a:pt x="18" y="3714"/>
                      <a:pt x="28" y="3694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286" name="Google Shape;3286;p23"/>
              <p:cNvSpPr/>
              <p:nvPr/>
            </p:nvSpPr>
            <p:spPr>
              <a:xfrm>
                <a:off x="461912" y="1359015"/>
                <a:ext cx="109318" cy="33918"/>
              </a:xfrm>
              <a:custGeom>
                <a:rect b="b" l="l" r="r" t="t"/>
                <a:pathLst>
                  <a:path extrusionOk="0" h="1462" w="4712">
                    <a:moveTo>
                      <a:pt x="4552" y="1"/>
                    </a:moveTo>
                    <a:cubicBezTo>
                      <a:pt x="4545" y="1"/>
                      <a:pt x="4537" y="2"/>
                      <a:pt x="4529" y="3"/>
                    </a:cubicBezTo>
                    <a:cubicBezTo>
                      <a:pt x="2918" y="246"/>
                      <a:pt x="1246" y="398"/>
                      <a:pt x="0" y="1462"/>
                    </a:cubicBezTo>
                    <a:cubicBezTo>
                      <a:pt x="1338" y="489"/>
                      <a:pt x="2979" y="459"/>
                      <a:pt x="4529" y="307"/>
                    </a:cubicBezTo>
                    <a:cubicBezTo>
                      <a:pt x="4704" y="307"/>
                      <a:pt x="4711" y="1"/>
                      <a:pt x="4552" y="1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287" name="Google Shape;3287;p23"/>
              <p:cNvSpPr/>
              <p:nvPr/>
            </p:nvSpPr>
            <p:spPr>
              <a:xfrm>
                <a:off x="571657" y="1497867"/>
                <a:ext cx="33581" cy="179779"/>
              </a:xfrm>
              <a:custGeom>
                <a:rect b="b" l="l" r="r" t="t"/>
                <a:pathLst>
                  <a:path extrusionOk="0" h="9706" w="1813">
                    <a:moveTo>
                      <a:pt x="1611" y="1"/>
                    </a:moveTo>
                    <a:cubicBezTo>
                      <a:pt x="1553" y="1"/>
                      <a:pt x="1502" y="30"/>
                      <a:pt x="1490" y="100"/>
                    </a:cubicBezTo>
                    <a:cubicBezTo>
                      <a:pt x="1065" y="3322"/>
                      <a:pt x="1399" y="6665"/>
                      <a:pt x="1" y="9705"/>
                    </a:cubicBezTo>
                    <a:cubicBezTo>
                      <a:pt x="1581" y="6726"/>
                      <a:pt x="1277" y="3413"/>
                      <a:pt x="1794" y="191"/>
                    </a:cubicBezTo>
                    <a:cubicBezTo>
                      <a:pt x="1813" y="78"/>
                      <a:pt x="1704" y="1"/>
                      <a:pt x="1611" y="1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288" name="Google Shape;3288;p23"/>
              <p:cNvSpPr/>
              <p:nvPr/>
            </p:nvSpPr>
            <p:spPr>
              <a:xfrm>
                <a:off x="673181" y="1373642"/>
                <a:ext cx="78276" cy="198895"/>
              </a:xfrm>
              <a:custGeom>
                <a:rect b="b" l="l" r="r" t="t"/>
                <a:pathLst>
                  <a:path extrusionOk="0" h="10738" w="4226">
                    <a:moveTo>
                      <a:pt x="4058" y="0"/>
                    </a:moveTo>
                    <a:cubicBezTo>
                      <a:pt x="3974" y="0"/>
                      <a:pt x="3891" y="53"/>
                      <a:pt x="3891" y="160"/>
                    </a:cubicBezTo>
                    <a:cubicBezTo>
                      <a:pt x="3648" y="3990"/>
                      <a:pt x="1885" y="7394"/>
                      <a:pt x="0" y="10737"/>
                    </a:cubicBezTo>
                    <a:cubicBezTo>
                      <a:pt x="2067" y="7455"/>
                      <a:pt x="3952" y="4111"/>
                      <a:pt x="4225" y="160"/>
                    </a:cubicBezTo>
                    <a:cubicBezTo>
                      <a:pt x="4225" y="53"/>
                      <a:pt x="4142" y="0"/>
                      <a:pt x="4058" y="0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289" name="Google Shape;3289;p23"/>
              <p:cNvSpPr/>
              <p:nvPr/>
            </p:nvSpPr>
            <p:spPr>
              <a:xfrm>
                <a:off x="613681" y="1337193"/>
                <a:ext cx="46936" cy="245590"/>
              </a:xfrm>
              <a:custGeom>
                <a:rect b="b" l="l" r="r" t="t"/>
                <a:pathLst>
                  <a:path extrusionOk="0" h="13259" w="2534">
                    <a:moveTo>
                      <a:pt x="717" y="0"/>
                    </a:moveTo>
                    <a:cubicBezTo>
                      <a:pt x="619" y="0"/>
                      <a:pt x="527" y="69"/>
                      <a:pt x="527" y="206"/>
                    </a:cubicBezTo>
                    <a:cubicBezTo>
                      <a:pt x="1044" y="4431"/>
                      <a:pt x="2321" y="9355"/>
                      <a:pt x="41" y="13245"/>
                    </a:cubicBezTo>
                    <a:cubicBezTo>
                      <a:pt x="2534" y="9446"/>
                      <a:pt x="1379" y="4431"/>
                      <a:pt x="953" y="206"/>
                    </a:cubicBezTo>
                    <a:cubicBezTo>
                      <a:pt x="923" y="69"/>
                      <a:pt x="816" y="0"/>
                      <a:pt x="717" y="0"/>
                    </a:cubicBezTo>
                    <a:close/>
                    <a:moveTo>
                      <a:pt x="41" y="13245"/>
                    </a:moveTo>
                    <a:cubicBezTo>
                      <a:pt x="1" y="13245"/>
                      <a:pt x="14" y="13259"/>
                      <a:pt x="28" y="13259"/>
                    </a:cubicBezTo>
                    <a:cubicBezTo>
                      <a:pt x="34" y="13259"/>
                      <a:pt x="41" y="13255"/>
                      <a:pt x="41" y="13245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290" name="Google Shape;3290;p23"/>
              <p:cNvSpPr/>
              <p:nvPr/>
            </p:nvSpPr>
            <p:spPr>
              <a:xfrm>
                <a:off x="588301" y="1409974"/>
                <a:ext cx="52659" cy="55327"/>
              </a:xfrm>
              <a:custGeom>
                <a:rect b="b" l="l" r="r" t="t"/>
                <a:pathLst>
                  <a:path extrusionOk="0" h="2987" w="2843">
                    <a:moveTo>
                      <a:pt x="2632" y="0"/>
                    </a:moveTo>
                    <a:cubicBezTo>
                      <a:pt x="2603" y="0"/>
                      <a:pt x="2573" y="13"/>
                      <a:pt x="2543" y="42"/>
                    </a:cubicBezTo>
                    <a:cubicBezTo>
                      <a:pt x="1480" y="802"/>
                      <a:pt x="689" y="1835"/>
                      <a:pt x="21" y="2960"/>
                    </a:cubicBezTo>
                    <a:cubicBezTo>
                      <a:pt x="416" y="2443"/>
                      <a:pt x="780" y="1957"/>
                      <a:pt x="1236" y="1501"/>
                    </a:cubicBezTo>
                    <a:cubicBezTo>
                      <a:pt x="1692" y="1045"/>
                      <a:pt x="2209" y="650"/>
                      <a:pt x="2695" y="315"/>
                    </a:cubicBezTo>
                    <a:cubicBezTo>
                      <a:pt x="2843" y="217"/>
                      <a:pt x="2752" y="0"/>
                      <a:pt x="2632" y="0"/>
                    </a:cubicBezTo>
                    <a:close/>
                    <a:moveTo>
                      <a:pt x="21" y="2960"/>
                    </a:moveTo>
                    <a:cubicBezTo>
                      <a:pt x="0" y="2960"/>
                      <a:pt x="7" y="2987"/>
                      <a:pt x="14" y="2987"/>
                    </a:cubicBezTo>
                    <a:cubicBezTo>
                      <a:pt x="17" y="2987"/>
                      <a:pt x="21" y="2980"/>
                      <a:pt x="21" y="2960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291" name="Google Shape;3291;p23"/>
              <p:cNvSpPr/>
              <p:nvPr/>
            </p:nvSpPr>
            <p:spPr>
              <a:xfrm>
                <a:off x="469751" y="1466670"/>
                <a:ext cx="46399" cy="54271"/>
              </a:xfrm>
              <a:custGeom>
                <a:rect b="b" l="l" r="r" t="t"/>
                <a:pathLst>
                  <a:path extrusionOk="0" h="2930" w="2505">
                    <a:moveTo>
                      <a:pt x="2282" y="1"/>
                    </a:moveTo>
                    <a:cubicBezTo>
                      <a:pt x="2262" y="1"/>
                      <a:pt x="2241" y="4"/>
                      <a:pt x="2219" y="12"/>
                    </a:cubicBezTo>
                    <a:cubicBezTo>
                      <a:pt x="1642" y="285"/>
                      <a:pt x="1186" y="771"/>
                      <a:pt x="851" y="1258"/>
                    </a:cubicBezTo>
                    <a:cubicBezTo>
                      <a:pt x="456" y="1774"/>
                      <a:pt x="213" y="2322"/>
                      <a:pt x="0" y="2930"/>
                    </a:cubicBezTo>
                    <a:cubicBezTo>
                      <a:pt x="274" y="2413"/>
                      <a:pt x="608" y="1926"/>
                      <a:pt x="1003" y="1440"/>
                    </a:cubicBezTo>
                    <a:cubicBezTo>
                      <a:pt x="1186" y="1227"/>
                      <a:pt x="1368" y="1045"/>
                      <a:pt x="1611" y="863"/>
                    </a:cubicBezTo>
                    <a:cubicBezTo>
                      <a:pt x="1824" y="650"/>
                      <a:pt x="2098" y="467"/>
                      <a:pt x="2371" y="285"/>
                    </a:cubicBezTo>
                    <a:cubicBezTo>
                      <a:pt x="2505" y="178"/>
                      <a:pt x="2427" y="1"/>
                      <a:pt x="2282" y="1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292" name="Google Shape;3292;p23"/>
              <p:cNvSpPr/>
              <p:nvPr/>
            </p:nvSpPr>
            <p:spPr>
              <a:xfrm>
                <a:off x="281124" y="1502347"/>
                <a:ext cx="121063" cy="134010"/>
              </a:xfrm>
              <a:custGeom>
                <a:rect b="b" l="l" r="r" t="t"/>
                <a:pathLst>
                  <a:path extrusionOk="0" h="7235" w="6536">
                    <a:moveTo>
                      <a:pt x="6353" y="0"/>
                    </a:moveTo>
                    <a:cubicBezTo>
                      <a:pt x="4803" y="335"/>
                      <a:pt x="3435" y="1551"/>
                      <a:pt x="2493" y="2766"/>
                    </a:cubicBezTo>
                    <a:cubicBezTo>
                      <a:pt x="1460" y="4165"/>
                      <a:pt x="761" y="5715"/>
                      <a:pt x="1" y="7235"/>
                    </a:cubicBezTo>
                    <a:cubicBezTo>
                      <a:pt x="852" y="5867"/>
                      <a:pt x="1581" y="4408"/>
                      <a:pt x="2554" y="3101"/>
                    </a:cubicBezTo>
                    <a:cubicBezTo>
                      <a:pt x="3040" y="2462"/>
                      <a:pt x="3557" y="1885"/>
                      <a:pt x="4195" y="1399"/>
                    </a:cubicBezTo>
                    <a:cubicBezTo>
                      <a:pt x="4864" y="852"/>
                      <a:pt x="5624" y="548"/>
                      <a:pt x="6445" y="183"/>
                    </a:cubicBezTo>
                    <a:cubicBezTo>
                      <a:pt x="6536" y="152"/>
                      <a:pt x="6475" y="0"/>
                      <a:pt x="6353" y="0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293" name="Google Shape;3293;p23"/>
              <p:cNvSpPr/>
              <p:nvPr/>
            </p:nvSpPr>
            <p:spPr>
              <a:xfrm>
                <a:off x="353059" y="1473067"/>
                <a:ext cx="81629" cy="24431"/>
              </a:xfrm>
              <a:custGeom>
                <a:rect b="b" l="l" r="r" t="t"/>
                <a:pathLst>
                  <a:path extrusionOk="0" h="1319" w="4407">
                    <a:moveTo>
                      <a:pt x="4306" y="1"/>
                    </a:moveTo>
                    <a:cubicBezTo>
                      <a:pt x="4292" y="1"/>
                      <a:pt x="4275" y="4"/>
                      <a:pt x="4256" y="12"/>
                    </a:cubicBezTo>
                    <a:cubicBezTo>
                      <a:pt x="2828" y="224"/>
                      <a:pt x="1247" y="376"/>
                      <a:pt x="1" y="1319"/>
                    </a:cubicBezTo>
                    <a:cubicBezTo>
                      <a:pt x="1217" y="468"/>
                      <a:pt x="2858" y="255"/>
                      <a:pt x="4287" y="164"/>
                    </a:cubicBezTo>
                    <a:cubicBezTo>
                      <a:pt x="4393" y="164"/>
                      <a:pt x="4406" y="1"/>
                      <a:pt x="4306" y="1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294" name="Google Shape;3294;p23"/>
              <p:cNvSpPr/>
              <p:nvPr/>
            </p:nvSpPr>
            <p:spPr>
              <a:xfrm>
                <a:off x="708819" y="1259384"/>
                <a:ext cx="379934" cy="312975"/>
              </a:xfrm>
              <a:custGeom>
                <a:rect b="b" l="l" r="r" t="t"/>
                <a:pathLst>
                  <a:path extrusionOk="0" h="16897" w="20512">
                    <a:moveTo>
                      <a:pt x="20226" y="1"/>
                    </a:moveTo>
                    <a:cubicBezTo>
                      <a:pt x="20194" y="1"/>
                      <a:pt x="20159" y="9"/>
                      <a:pt x="20122" y="27"/>
                    </a:cubicBezTo>
                    <a:cubicBezTo>
                      <a:pt x="13739" y="2732"/>
                      <a:pt x="7478" y="6683"/>
                      <a:pt x="3101" y="12155"/>
                    </a:cubicBezTo>
                    <a:cubicBezTo>
                      <a:pt x="1855" y="13583"/>
                      <a:pt x="821" y="15194"/>
                      <a:pt x="0" y="16896"/>
                    </a:cubicBezTo>
                    <a:cubicBezTo>
                      <a:pt x="1581" y="13826"/>
                      <a:pt x="3952" y="11182"/>
                      <a:pt x="6535" y="8963"/>
                    </a:cubicBezTo>
                    <a:cubicBezTo>
                      <a:pt x="9180" y="6592"/>
                      <a:pt x="12159" y="4586"/>
                      <a:pt x="15259" y="2823"/>
                    </a:cubicBezTo>
                    <a:cubicBezTo>
                      <a:pt x="16900" y="1911"/>
                      <a:pt x="18603" y="1091"/>
                      <a:pt x="20305" y="361"/>
                    </a:cubicBezTo>
                    <a:cubicBezTo>
                      <a:pt x="20511" y="258"/>
                      <a:pt x="20411" y="1"/>
                      <a:pt x="20226" y="1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295" name="Google Shape;3295;p23"/>
              <p:cNvSpPr/>
              <p:nvPr/>
            </p:nvSpPr>
            <p:spPr>
              <a:xfrm>
                <a:off x="835092" y="1381537"/>
                <a:ext cx="45621" cy="90686"/>
              </a:xfrm>
              <a:custGeom>
                <a:rect b="b" l="l" r="r" t="t"/>
                <a:pathLst>
                  <a:path extrusionOk="0" h="4896" w="2463">
                    <a:moveTo>
                      <a:pt x="2225" y="0"/>
                    </a:moveTo>
                    <a:cubicBezTo>
                      <a:pt x="2175" y="0"/>
                      <a:pt x="2125" y="26"/>
                      <a:pt x="2098" y="93"/>
                    </a:cubicBezTo>
                    <a:cubicBezTo>
                      <a:pt x="2037" y="306"/>
                      <a:pt x="2067" y="488"/>
                      <a:pt x="2037" y="670"/>
                    </a:cubicBezTo>
                    <a:cubicBezTo>
                      <a:pt x="2007" y="883"/>
                      <a:pt x="1946" y="1126"/>
                      <a:pt x="1885" y="1309"/>
                    </a:cubicBezTo>
                    <a:cubicBezTo>
                      <a:pt x="1763" y="1765"/>
                      <a:pt x="1581" y="2190"/>
                      <a:pt x="1399" y="2616"/>
                    </a:cubicBezTo>
                    <a:cubicBezTo>
                      <a:pt x="1034" y="3497"/>
                      <a:pt x="548" y="4196"/>
                      <a:pt x="0" y="4895"/>
                    </a:cubicBezTo>
                    <a:cubicBezTo>
                      <a:pt x="608" y="4257"/>
                      <a:pt x="1186" y="3527"/>
                      <a:pt x="1642" y="2737"/>
                    </a:cubicBezTo>
                    <a:cubicBezTo>
                      <a:pt x="1885" y="2342"/>
                      <a:pt x="2067" y="1886"/>
                      <a:pt x="2219" y="1430"/>
                    </a:cubicBezTo>
                    <a:cubicBezTo>
                      <a:pt x="2280" y="1217"/>
                      <a:pt x="2341" y="974"/>
                      <a:pt x="2371" y="761"/>
                    </a:cubicBezTo>
                    <a:cubicBezTo>
                      <a:pt x="2402" y="549"/>
                      <a:pt x="2463" y="306"/>
                      <a:pt x="2371" y="93"/>
                    </a:cubicBezTo>
                    <a:cubicBezTo>
                      <a:pt x="2354" y="42"/>
                      <a:pt x="2290" y="0"/>
                      <a:pt x="2225" y="0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296" name="Google Shape;3296;p23"/>
              <p:cNvSpPr/>
              <p:nvPr/>
            </p:nvSpPr>
            <p:spPr>
              <a:xfrm>
                <a:off x="761975" y="1409208"/>
                <a:ext cx="73757" cy="41176"/>
              </a:xfrm>
              <a:custGeom>
                <a:rect b="b" l="l" r="r" t="t"/>
                <a:pathLst>
                  <a:path extrusionOk="0" h="2223" w="3982">
                    <a:moveTo>
                      <a:pt x="3827" y="1"/>
                    </a:moveTo>
                    <a:cubicBezTo>
                      <a:pt x="3818" y="1"/>
                      <a:pt x="3809" y="2"/>
                      <a:pt x="3800" y="3"/>
                    </a:cubicBezTo>
                    <a:cubicBezTo>
                      <a:pt x="3040" y="94"/>
                      <a:pt x="2310" y="338"/>
                      <a:pt x="1672" y="733"/>
                    </a:cubicBezTo>
                    <a:cubicBezTo>
                      <a:pt x="1003" y="1067"/>
                      <a:pt x="426" y="1614"/>
                      <a:pt x="0" y="2222"/>
                    </a:cubicBezTo>
                    <a:cubicBezTo>
                      <a:pt x="973" y="1189"/>
                      <a:pt x="2341" y="459"/>
                      <a:pt x="3800" y="277"/>
                    </a:cubicBezTo>
                    <a:cubicBezTo>
                      <a:pt x="3973" y="248"/>
                      <a:pt x="3982" y="1"/>
                      <a:pt x="3827" y="1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297" name="Google Shape;3297;p23"/>
              <p:cNvSpPr/>
              <p:nvPr/>
            </p:nvSpPr>
            <p:spPr>
              <a:xfrm rot="213596">
                <a:off x="670826" y="1320571"/>
                <a:ext cx="133201" cy="52284"/>
              </a:xfrm>
              <a:custGeom>
                <a:rect b="b" l="l" r="r" t="t"/>
                <a:pathLst>
                  <a:path extrusionOk="0" h="2823" w="7192">
                    <a:moveTo>
                      <a:pt x="7" y="2809"/>
                    </a:moveTo>
                    <a:cubicBezTo>
                      <a:pt x="0" y="2809"/>
                      <a:pt x="7" y="2823"/>
                      <a:pt x="27" y="2823"/>
                    </a:cubicBezTo>
                    <a:cubicBezTo>
                      <a:pt x="17" y="2813"/>
                      <a:pt x="11" y="2809"/>
                      <a:pt x="7" y="2809"/>
                    </a:cubicBezTo>
                    <a:close/>
                    <a:moveTo>
                      <a:pt x="5758" y="1"/>
                    </a:moveTo>
                    <a:cubicBezTo>
                      <a:pt x="4911" y="1"/>
                      <a:pt x="4054" y="197"/>
                      <a:pt x="3280" y="543"/>
                    </a:cubicBezTo>
                    <a:cubicBezTo>
                      <a:pt x="2064" y="1090"/>
                      <a:pt x="1030" y="2002"/>
                      <a:pt x="27" y="2823"/>
                    </a:cubicBezTo>
                    <a:cubicBezTo>
                      <a:pt x="1000" y="2154"/>
                      <a:pt x="2034" y="1425"/>
                      <a:pt x="3128" y="938"/>
                    </a:cubicBezTo>
                    <a:cubicBezTo>
                      <a:pt x="3675" y="695"/>
                      <a:pt x="4252" y="482"/>
                      <a:pt x="4800" y="391"/>
                    </a:cubicBezTo>
                    <a:cubicBezTo>
                      <a:pt x="5024" y="362"/>
                      <a:pt x="5245" y="348"/>
                      <a:pt x="5464" y="348"/>
                    </a:cubicBezTo>
                    <a:cubicBezTo>
                      <a:pt x="5930" y="348"/>
                      <a:pt x="6391" y="410"/>
                      <a:pt x="6866" y="513"/>
                    </a:cubicBezTo>
                    <a:cubicBezTo>
                      <a:pt x="6876" y="514"/>
                      <a:pt x="6885" y="515"/>
                      <a:pt x="6894" y="515"/>
                    </a:cubicBezTo>
                    <a:cubicBezTo>
                      <a:pt x="7089" y="515"/>
                      <a:pt x="7192" y="206"/>
                      <a:pt x="6988" y="148"/>
                    </a:cubicBezTo>
                    <a:cubicBezTo>
                      <a:pt x="6587" y="48"/>
                      <a:pt x="6174" y="1"/>
                      <a:pt x="5758" y="1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  <p:grpSp>
          <p:nvGrpSpPr>
            <p:cNvPr id="3298" name="Google Shape;3298;p23"/>
            <p:cNvGrpSpPr/>
            <p:nvPr/>
          </p:nvGrpSpPr>
          <p:grpSpPr>
            <a:xfrm>
              <a:off x="1287499" y="1519165"/>
              <a:ext cx="81803" cy="349206"/>
              <a:chOff x="1287499" y="1519165"/>
              <a:chExt cx="81803" cy="349206"/>
            </a:xfrm>
          </p:grpSpPr>
          <p:sp>
            <p:nvSpPr>
              <p:cNvPr id="3299" name="Google Shape;3299;p23"/>
              <p:cNvSpPr/>
              <p:nvPr/>
            </p:nvSpPr>
            <p:spPr>
              <a:xfrm>
                <a:off x="1293995" y="1687597"/>
                <a:ext cx="49114" cy="45379"/>
              </a:xfrm>
              <a:custGeom>
                <a:rect b="b" l="l" r="r" t="t"/>
                <a:pathLst>
                  <a:path extrusionOk="0" h="1956" w="2117">
                    <a:moveTo>
                      <a:pt x="1665" y="1013"/>
                    </a:moveTo>
                    <a:lnTo>
                      <a:pt x="1665" y="1013"/>
                    </a:lnTo>
                    <a:cubicBezTo>
                      <a:pt x="1677" y="1030"/>
                      <a:pt x="1689" y="1047"/>
                      <a:pt x="1702" y="1064"/>
                    </a:cubicBezTo>
                    <a:lnTo>
                      <a:pt x="1702" y="1064"/>
                    </a:lnTo>
                    <a:cubicBezTo>
                      <a:pt x="1691" y="1045"/>
                      <a:pt x="1678" y="1026"/>
                      <a:pt x="1665" y="1013"/>
                    </a:cubicBezTo>
                    <a:close/>
                    <a:moveTo>
                      <a:pt x="1883" y="1760"/>
                    </a:moveTo>
                    <a:cubicBezTo>
                      <a:pt x="1881" y="1764"/>
                      <a:pt x="1880" y="1768"/>
                      <a:pt x="1878" y="1773"/>
                    </a:cubicBezTo>
                    <a:cubicBezTo>
                      <a:pt x="1873" y="1784"/>
                      <a:pt x="1870" y="1791"/>
                      <a:pt x="1869" y="1795"/>
                    </a:cubicBezTo>
                    <a:lnTo>
                      <a:pt x="1869" y="1795"/>
                    </a:lnTo>
                    <a:cubicBezTo>
                      <a:pt x="1865" y="1796"/>
                      <a:pt x="1858" y="1798"/>
                      <a:pt x="1848" y="1804"/>
                    </a:cubicBezTo>
                    <a:cubicBezTo>
                      <a:pt x="1863" y="1788"/>
                      <a:pt x="1875" y="1773"/>
                      <a:pt x="1883" y="1760"/>
                    </a:cubicBezTo>
                    <a:close/>
                    <a:moveTo>
                      <a:pt x="343" y="1"/>
                    </a:moveTo>
                    <a:cubicBezTo>
                      <a:pt x="140" y="1"/>
                      <a:pt x="0" y="212"/>
                      <a:pt x="54" y="375"/>
                    </a:cubicBezTo>
                    <a:cubicBezTo>
                      <a:pt x="115" y="436"/>
                      <a:pt x="115" y="527"/>
                      <a:pt x="146" y="588"/>
                    </a:cubicBezTo>
                    <a:cubicBezTo>
                      <a:pt x="176" y="679"/>
                      <a:pt x="176" y="740"/>
                      <a:pt x="206" y="831"/>
                    </a:cubicBezTo>
                    <a:cubicBezTo>
                      <a:pt x="237" y="922"/>
                      <a:pt x="328" y="1044"/>
                      <a:pt x="358" y="1165"/>
                    </a:cubicBezTo>
                    <a:lnTo>
                      <a:pt x="480" y="1378"/>
                    </a:lnTo>
                    <a:cubicBezTo>
                      <a:pt x="510" y="1469"/>
                      <a:pt x="601" y="1530"/>
                      <a:pt x="632" y="1591"/>
                    </a:cubicBezTo>
                    <a:cubicBezTo>
                      <a:pt x="662" y="1652"/>
                      <a:pt x="784" y="1682"/>
                      <a:pt x="814" y="1743"/>
                    </a:cubicBezTo>
                    <a:lnTo>
                      <a:pt x="1057" y="1834"/>
                    </a:lnTo>
                    <a:cubicBezTo>
                      <a:pt x="1209" y="1925"/>
                      <a:pt x="1361" y="1956"/>
                      <a:pt x="1513" y="1956"/>
                    </a:cubicBezTo>
                    <a:cubicBezTo>
                      <a:pt x="1635" y="1956"/>
                      <a:pt x="1696" y="1925"/>
                      <a:pt x="1757" y="1895"/>
                    </a:cubicBezTo>
                    <a:cubicBezTo>
                      <a:pt x="1802" y="1895"/>
                      <a:pt x="1830" y="1861"/>
                      <a:pt x="1842" y="1832"/>
                    </a:cubicBezTo>
                    <a:lnTo>
                      <a:pt x="1842" y="1832"/>
                    </a:lnTo>
                    <a:cubicBezTo>
                      <a:pt x="1894" y="1829"/>
                      <a:pt x="1947" y="1821"/>
                      <a:pt x="2000" y="1804"/>
                    </a:cubicBezTo>
                    <a:cubicBezTo>
                      <a:pt x="2026" y="1823"/>
                      <a:pt x="2047" y="1832"/>
                      <a:pt x="2062" y="1832"/>
                    </a:cubicBezTo>
                    <a:cubicBezTo>
                      <a:pt x="2117" y="1832"/>
                      <a:pt x="2101" y="1723"/>
                      <a:pt x="2030" y="1652"/>
                    </a:cubicBezTo>
                    <a:cubicBezTo>
                      <a:pt x="2006" y="1640"/>
                      <a:pt x="1987" y="1628"/>
                      <a:pt x="1969" y="1616"/>
                    </a:cubicBezTo>
                    <a:lnTo>
                      <a:pt x="1969" y="1616"/>
                    </a:lnTo>
                    <a:lnTo>
                      <a:pt x="1969" y="1469"/>
                    </a:lnTo>
                    <a:cubicBezTo>
                      <a:pt x="1969" y="1408"/>
                      <a:pt x="1939" y="1348"/>
                      <a:pt x="1878" y="1317"/>
                    </a:cubicBezTo>
                    <a:cubicBezTo>
                      <a:pt x="1829" y="1218"/>
                      <a:pt x="1759" y="1140"/>
                      <a:pt x="1702" y="1064"/>
                    </a:cubicBezTo>
                    <a:lnTo>
                      <a:pt x="1702" y="1064"/>
                    </a:lnTo>
                    <a:cubicBezTo>
                      <a:pt x="1716" y="1090"/>
                      <a:pt x="1726" y="1118"/>
                      <a:pt x="1726" y="1135"/>
                    </a:cubicBezTo>
                    <a:cubicBezTo>
                      <a:pt x="1635" y="1013"/>
                      <a:pt x="1544" y="861"/>
                      <a:pt x="1422" y="740"/>
                    </a:cubicBezTo>
                    <a:cubicBezTo>
                      <a:pt x="1361" y="679"/>
                      <a:pt x="1240" y="588"/>
                      <a:pt x="1179" y="497"/>
                    </a:cubicBezTo>
                    <a:cubicBezTo>
                      <a:pt x="1057" y="375"/>
                      <a:pt x="936" y="284"/>
                      <a:pt x="784" y="223"/>
                    </a:cubicBezTo>
                    <a:cubicBezTo>
                      <a:pt x="662" y="132"/>
                      <a:pt x="510" y="71"/>
                      <a:pt x="419" y="10"/>
                    </a:cubicBezTo>
                    <a:cubicBezTo>
                      <a:pt x="393" y="4"/>
                      <a:pt x="368" y="1"/>
                      <a:pt x="343" y="1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300" name="Google Shape;3300;p23"/>
              <p:cNvSpPr/>
              <p:nvPr/>
            </p:nvSpPr>
            <p:spPr>
              <a:xfrm>
                <a:off x="1287499" y="1738590"/>
                <a:ext cx="55726" cy="26123"/>
              </a:xfrm>
              <a:custGeom>
                <a:rect b="b" l="l" r="r" t="t"/>
                <a:pathLst>
                  <a:path extrusionOk="0" h="1126" w="2402">
                    <a:moveTo>
                      <a:pt x="942" y="1"/>
                    </a:moveTo>
                    <a:cubicBezTo>
                      <a:pt x="851" y="1"/>
                      <a:pt x="729" y="1"/>
                      <a:pt x="608" y="31"/>
                    </a:cubicBezTo>
                    <a:cubicBezTo>
                      <a:pt x="547" y="31"/>
                      <a:pt x="456" y="62"/>
                      <a:pt x="395" y="62"/>
                    </a:cubicBezTo>
                    <a:lnTo>
                      <a:pt x="304" y="62"/>
                    </a:lnTo>
                    <a:cubicBezTo>
                      <a:pt x="274" y="62"/>
                      <a:pt x="243" y="92"/>
                      <a:pt x="182" y="92"/>
                    </a:cubicBezTo>
                    <a:cubicBezTo>
                      <a:pt x="91" y="183"/>
                      <a:pt x="0" y="335"/>
                      <a:pt x="30" y="457"/>
                    </a:cubicBezTo>
                    <a:cubicBezTo>
                      <a:pt x="122" y="669"/>
                      <a:pt x="304" y="821"/>
                      <a:pt x="486" y="943"/>
                    </a:cubicBezTo>
                    <a:cubicBezTo>
                      <a:pt x="608" y="973"/>
                      <a:pt x="729" y="1065"/>
                      <a:pt x="851" y="1095"/>
                    </a:cubicBezTo>
                    <a:cubicBezTo>
                      <a:pt x="942" y="1125"/>
                      <a:pt x="1094" y="1125"/>
                      <a:pt x="1216" y="1125"/>
                    </a:cubicBezTo>
                    <a:cubicBezTo>
                      <a:pt x="1337" y="1125"/>
                      <a:pt x="1489" y="1095"/>
                      <a:pt x="1611" y="1095"/>
                    </a:cubicBezTo>
                    <a:cubicBezTo>
                      <a:pt x="1702" y="1065"/>
                      <a:pt x="1824" y="1065"/>
                      <a:pt x="1945" y="973"/>
                    </a:cubicBezTo>
                    <a:cubicBezTo>
                      <a:pt x="2006" y="943"/>
                      <a:pt x="2097" y="852"/>
                      <a:pt x="2128" y="761"/>
                    </a:cubicBezTo>
                    <a:lnTo>
                      <a:pt x="2219" y="669"/>
                    </a:lnTo>
                    <a:cubicBezTo>
                      <a:pt x="2249" y="669"/>
                      <a:pt x="2280" y="639"/>
                      <a:pt x="2280" y="609"/>
                    </a:cubicBezTo>
                    <a:cubicBezTo>
                      <a:pt x="2401" y="609"/>
                      <a:pt x="2401" y="487"/>
                      <a:pt x="2280" y="426"/>
                    </a:cubicBezTo>
                    <a:cubicBezTo>
                      <a:pt x="2249" y="365"/>
                      <a:pt x="2219" y="365"/>
                      <a:pt x="2158" y="335"/>
                    </a:cubicBezTo>
                    <a:lnTo>
                      <a:pt x="2128" y="305"/>
                    </a:lnTo>
                    <a:lnTo>
                      <a:pt x="1976" y="153"/>
                    </a:lnTo>
                    <a:cubicBezTo>
                      <a:pt x="1915" y="122"/>
                      <a:pt x="1793" y="62"/>
                      <a:pt x="1702" y="62"/>
                    </a:cubicBezTo>
                    <a:cubicBezTo>
                      <a:pt x="1550" y="31"/>
                      <a:pt x="1398" y="1"/>
                      <a:pt x="1246" y="1"/>
                    </a:cubicBezTo>
                    <a:cubicBezTo>
                      <a:pt x="1141" y="1"/>
                      <a:pt x="1035" y="1"/>
                      <a:pt x="929" y="11"/>
                    </a:cubicBezTo>
                    <a:lnTo>
                      <a:pt x="929" y="11"/>
                    </a:lnTo>
                    <a:cubicBezTo>
                      <a:pt x="934" y="8"/>
                      <a:pt x="938" y="5"/>
                      <a:pt x="942" y="1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301" name="Google Shape;3301;p23"/>
              <p:cNvSpPr/>
              <p:nvPr/>
            </p:nvSpPr>
            <p:spPr>
              <a:xfrm>
                <a:off x="1312880" y="1773854"/>
                <a:ext cx="33872" cy="23293"/>
              </a:xfrm>
              <a:custGeom>
                <a:rect b="b" l="l" r="r" t="t"/>
                <a:pathLst>
                  <a:path extrusionOk="0" h="1004" w="1460">
                    <a:moveTo>
                      <a:pt x="1216" y="61"/>
                    </a:moveTo>
                    <a:cubicBezTo>
                      <a:pt x="1216" y="71"/>
                      <a:pt x="1213" y="75"/>
                      <a:pt x="1208" y="75"/>
                    </a:cubicBezTo>
                    <a:cubicBezTo>
                      <a:pt x="1208" y="75"/>
                      <a:pt x="1208" y="75"/>
                      <a:pt x="1208" y="75"/>
                    </a:cubicBezTo>
                    <a:lnTo>
                      <a:pt x="1208" y="75"/>
                    </a:lnTo>
                    <a:cubicBezTo>
                      <a:pt x="1211" y="71"/>
                      <a:pt x="1213" y="67"/>
                      <a:pt x="1216" y="61"/>
                    </a:cubicBezTo>
                    <a:close/>
                    <a:moveTo>
                      <a:pt x="821" y="1"/>
                    </a:moveTo>
                    <a:cubicBezTo>
                      <a:pt x="760" y="1"/>
                      <a:pt x="699" y="1"/>
                      <a:pt x="669" y="31"/>
                    </a:cubicBezTo>
                    <a:lnTo>
                      <a:pt x="426" y="31"/>
                    </a:lnTo>
                    <a:cubicBezTo>
                      <a:pt x="365" y="31"/>
                      <a:pt x="274" y="122"/>
                      <a:pt x="243" y="152"/>
                    </a:cubicBezTo>
                    <a:cubicBezTo>
                      <a:pt x="152" y="213"/>
                      <a:pt x="91" y="274"/>
                      <a:pt x="61" y="365"/>
                    </a:cubicBezTo>
                    <a:cubicBezTo>
                      <a:pt x="0" y="456"/>
                      <a:pt x="0" y="578"/>
                      <a:pt x="0" y="669"/>
                    </a:cubicBezTo>
                    <a:cubicBezTo>
                      <a:pt x="61" y="760"/>
                      <a:pt x="91" y="821"/>
                      <a:pt x="122" y="852"/>
                    </a:cubicBezTo>
                    <a:cubicBezTo>
                      <a:pt x="152" y="912"/>
                      <a:pt x="213" y="943"/>
                      <a:pt x="274" y="973"/>
                    </a:cubicBezTo>
                    <a:cubicBezTo>
                      <a:pt x="304" y="1004"/>
                      <a:pt x="395" y="1004"/>
                      <a:pt x="456" y="1004"/>
                    </a:cubicBezTo>
                    <a:cubicBezTo>
                      <a:pt x="547" y="1004"/>
                      <a:pt x="608" y="1004"/>
                      <a:pt x="699" y="973"/>
                    </a:cubicBezTo>
                    <a:cubicBezTo>
                      <a:pt x="760" y="943"/>
                      <a:pt x="821" y="943"/>
                      <a:pt x="882" y="852"/>
                    </a:cubicBezTo>
                    <a:cubicBezTo>
                      <a:pt x="973" y="821"/>
                      <a:pt x="1064" y="760"/>
                      <a:pt x="1125" y="669"/>
                    </a:cubicBezTo>
                    <a:cubicBezTo>
                      <a:pt x="1186" y="608"/>
                      <a:pt x="1216" y="517"/>
                      <a:pt x="1277" y="456"/>
                    </a:cubicBezTo>
                    <a:cubicBezTo>
                      <a:pt x="1277" y="426"/>
                      <a:pt x="1307" y="426"/>
                      <a:pt x="1307" y="365"/>
                    </a:cubicBezTo>
                    <a:cubicBezTo>
                      <a:pt x="1307" y="365"/>
                      <a:pt x="1307" y="335"/>
                      <a:pt x="1338" y="335"/>
                    </a:cubicBezTo>
                    <a:cubicBezTo>
                      <a:pt x="1353" y="320"/>
                      <a:pt x="1360" y="290"/>
                      <a:pt x="1364" y="260"/>
                    </a:cubicBezTo>
                    <a:lnTo>
                      <a:pt x="1364" y="260"/>
                    </a:lnTo>
                    <a:cubicBezTo>
                      <a:pt x="1377" y="232"/>
                      <a:pt x="1391" y="202"/>
                      <a:pt x="1429" y="183"/>
                    </a:cubicBezTo>
                    <a:cubicBezTo>
                      <a:pt x="1459" y="152"/>
                      <a:pt x="1459" y="61"/>
                      <a:pt x="1429" y="31"/>
                    </a:cubicBezTo>
                    <a:cubicBezTo>
                      <a:pt x="1338" y="61"/>
                      <a:pt x="1277" y="61"/>
                      <a:pt x="1216" y="61"/>
                    </a:cubicBezTo>
                    <a:lnTo>
                      <a:pt x="1034" y="61"/>
                    </a:lnTo>
                    <a:cubicBezTo>
                      <a:pt x="973" y="61"/>
                      <a:pt x="912" y="61"/>
                      <a:pt x="851" y="31"/>
                    </a:cubicBezTo>
                    <a:lnTo>
                      <a:pt x="973" y="31"/>
                    </a:lnTo>
                    <a:cubicBezTo>
                      <a:pt x="912" y="31"/>
                      <a:pt x="851" y="1"/>
                      <a:pt x="821" y="1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302" name="Google Shape;3302;p23"/>
              <p:cNvSpPr/>
              <p:nvPr/>
            </p:nvSpPr>
            <p:spPr>
              <a:xfrm>
                <a:off x="1334038" y="1800766"/>
                <a:ext cx="35264" cy="67605"/>
              </a:xfrm>
              <a:custGeom>
                <a:rect b="b" l="l" r="r" t="t"/>
                <a:pathLst>
                  <a:path extrusionOk="0" h="2914" w="1520">
                    <a:moveTo>
                      <a:pt x="911" y="1"/>
                    </a:moveTo>
                    <a:cubicBezTo>
                      <a:pt x="839" y="1"/>
                      <a:pt x="765" y="32"/>
                      <a:pt x="699" y="87"/>
                    </a:cubicBezTo>
                    <a:lnTo>
                      <a:pt x="620" y="166"/>
                    </a:lnTo>
                    <a:lnTo>
                      <a:pt x="620" y="166"/>
                    </a:lnTo>
                    <a:cubicBezTo>
                      <a:pt x="379" y="276"/>
                      <a:pt x="247" y="555"/>
                      <a:pt x="152" y="816"/>
                    </a:cubicBezTo>
                    <a:cubicBezTo>
                      <a:pt x="91" y="1029"/>
                      <a:pt x="0" y="1303"/>
                      <a:pt x="61" y="1546"/>
                    </a:cubicBezTo>
                    <a:cubicBezTo>
                      <a:pt x="61" y="1698"/>
                      <a:pt x="91" y="1850"/>
                      <a:pt x="122" y="1941"/>
                    </a:cubicBezTo>
                    <a:cubicBezTo>
                      <a:pt x="152" y="2062"/>
                      <a:pt x="182" y="2184"/>
                      <a:pt x="274" y="2336"/>
                    </a:cubicBezTo>
                    <a:lnTo>
                      <a:pt x="284" y="2379"/>
                    </a:lnTo>
                    <a:lnTo>
                      <a:pt x="284" y="2379"/>
                    </a:lnTo>
                    <a:cubicBezTo>
                      <a:pt x="284" y="2379"/>
                      <a:pt x="283" y="2379"/>
                      <a:pt x="283" y="2379"/>
                    </a:cubicBezTo>
                    <a:cubicBezTo>
                      <a:pt x="278" y="2379"/>
                      <a:pt x="285" y="2400"/>
                      <a:pt x="304" y="2458"/>
                    </a:cubicBezTo>
                    <a:lnTo>
                      <a:pt x="284" y="2379"/>
                    </a:lnTo>
                    <a:lnTo>
                      <a:pt x="284" y="2379"/>
                    </a:lnTo>
                    <a:cubicBezTo>
                      <a:pt x="288" y="2381"/>
                      <a:pt x="295" y="2387"/>
                      <a:pt x="304" y="2397"/>
                    </a:cubicBezTo>
                    <a:lnTo>
                      <a:pt x="304" y="2458"/>
                    </a:lnTo>
                    <a:cubicBezTo>
                      <a:pt x="334" y="2610"/>
                      <a:pt x="426" y="2670"/>
                      <a:pt x="486" y="2792"/>
                    </a:cubicBezTo>
                    <a:cubicBezTo>
                      <a:pt x="578" y="2914"/>
                      <a:pt x="730" y="2914"/>
                      <a:pt x="851" y="2914"/>
                    </a:cubicBezTo>
                    <a:cubicBezTo>
                      <a:pt x="973" y="2914"/>
                      <a:pt x="1064" y="2822"/>
                      <a:pt x="1155" y="2701"/>
                    </a:cubicBezTo>
                    <a:cubicBezTo>
                      <a:pt x="1216" y="2610"/>
                      <a:pt x="1277" y="2518"/>
                      <a:pt x="1307" y="2397"/>
                    </a:cubicBezTo>
                    <a:cubicBezTo>
                      <a:pt x="1338" y="2336"/>
                      <a:pt x="1368" y="2214"/>
                      <a:pt x="1429" y="2154"/>
                    </a:cubicBezTo>
                    <a:cubicBezTo>
                      <a:pt x="1490" y="1910"/>
                      <a:pt x="1520" y="1698"/>
                      <a:pt x="1520" y="1455"/>
                    </a:cubicBezTo>
                    <a:cubicBezTo>
                      <a:pt x="1520" y="1242"/>
                      <a:pt x="1490" y="999"/>
                      <a:pt x="1459" y="786"/>
                    </a:cubicBezTo>
                    <a:lnTo>
                      <a:pt x="1338" y="421"/>
                    </a:lnTo>
                    <a:lnTo>
                      <a:pt x="1216" y="330"/>
                    </a:lnTo>
                    <a:cubicBezTo>
                      <a:pt x="1158" y="97"/>
                      <a:pt x="1038" y="1"/>
                      <a:pt x="911" y="1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303" name="Google Shape;3303;p23"/>
              <p:cNvSpPr/>
              <p:nvPr/>
            </p:nvSpPr>
            <p:spPr>
              <a:xfrm>
                <a:off x="1304412" y="1807703"/>
                <a:ext cx="24708" cy="23989"/>
              </a:xfrm>
              <a:custGeom>
                <a:rect b="b" l="l" r="r" t="t"/>
                <a:pathLst>
                  <a:path extrusionOk="0" h="1034" w="1065">
                    <a:moveTo>
                      <a:pt x="943" y="1"/>
                    </a:moveTo>
                    <a:lnTo>
                      <a:pt x="791" y="31"/>
                    </a:lnTo>
                    <a:cubicBezTo>
                      <a:pt x="760" y="31"/>
                      <a:pt x="760" y="31"/>
                      <a:pt x="730" y="61"/>
                    </a:cubicBezTo>
                    <a:cubicBezTo>
                      <a:pt x="669" y="61"/>
                      <a:pt x="639" y="92"/>
                      <a:pt x="608" y="92"/>
                    </a:cubicBezTo>
                    <a:cubicBezTo>
                      <a:pt x="578" y="122"/>
                      <a:pt x="517" y="152"/>
                      <a:pt x="487" y="152"/>
                    </a:cubicBezTo>
                    <a:cubicBezTo>
                      <a:pt x="365" y="244"/>
                      <a:pt x="304" y="274"/>
                      <a:pt x="183" y="365"/>
                    </a:cubicBezTo>
                    <a:cubicBezTo>
                      <a:pt x="122" y="396"/>
                      <a:pt x="31" y="517"/>
                      <a:pt x="0" y="578"/>
                    </a:cubicBezTo>
                    <a:lnTo>
                      <a:pt x="0" y="760"/>
                    </a:lnTo>
                    <a:cubicBezTo>
                      <a:pt x="0" y="821"/>
                      <a:pt x="31" y="852"/>
                      <a:pt x="61" y="882"/>
                    </a:cubicBezTo>
                    <a:lnTo>
                      <a:pt x="183" y="1004"/>
                    </a:lnTo>
                    <a:cubicBezTo>
                      <a:pt x="213" y="1034"/>
                      <a:pt x="244" y="1034"/>
                      <a:pt x="335" y="1034"/>
                    </a:cubicBezTo>
                    <a:lnTo>
                      <a:pt x="487" y="1034"/>
                    </a:lnTo>
                    <a:cubicBezTo>
                      <a:pt x="578" y="1034"/>
                      <a:pt x="608" y="1004"/>
                      <a:pt x="639" y="912"/>
                    </a:cubicBezTo>
                    <a:cubicBezTo>
                      <a:pt x="760" y="821"/>
                      <a:pt x="821" y="700"/>
                      <a:pt x="912" y="578"/>
                    </a:cubicBezTo>
                    <a:cubicBezTo>
                      <a:pt x="943" y="548"/>
                      <a:pt x="943" y="517"/>
                      <a:pt x="973" y="426"/>
                    </a:cubicBezTo>
                    <a:cubicBezTo>
                      <a:pt x="1004" y="365"/>
                      <a:pt x="1004" y="304"/>
                      <a:pt x="1064" y="244"/>
                    </a:cubicBezTo>
                    <a:cubicBezTo>
                      <a:pt x="1064" y="152"/>
                      <a:pt x="1064" y="92"/>
                      <a:pt x="1004" y="61"/>
                    </a:cubicBezTo>
                    <a:cubicBezTo>
                      <a:pt x="973" y="1"/>
                      <a:pt x="943" y="1"/>
                      <a:pt x="943" y="1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304" name="Google Shape;3304;p23"/>
              <p:cNvSpPr/>
              <p:nvPr/>
            </p:nvSpPr>
            <p:spPr>
              <a:xfrm>
                <a:off x="1300371" y="1643099"/>
                <a:ext cx="38814" cy="62918"/>
              </a:xfrm>
              <a:custGeom>
                <a:rect b="b" l="l" r="r" t="t"/>
                <a:pathLst>
                  <a:path extrusionOk="0" h="2712" w="1673">
                    <a:moveTo>
                      <a:pt x="541" y="0"/>
                    </a:moveTo>
                    <a:cubicBezTo>
                      <a:pt x="409" y="0"/>
                      <a:pt x="283" y="57"/>
                      <a:pt x="213" y="196"/>
                    </a:cubicBezTo>
                    <a:cubicBezTo>
                      <a:pt x="183" y="317"/>
                      <a:pt x="122" y="378"/>
                      <a:pt x="61" y="500"/>
                    </a:cubicBezTo>
                    <a:cubicBezTo>
                      <a:pt x="31" y="621"/>
                      <a:pt x="0" y="773"/>
                      <a:pt x="0" y="925"/>
                    </a:cubicBezTo>
                    <a:cubicBezTo>
                      <a:pt x="0" y="1168"/>
                      <a:pt x="152" y="1533"/>
                      <a:pt x="304" y="1746"/>
                    </a:cubicBezTo>
                    <a:cubicBezTo>
                      <a:pt x="456" y="1989"/>
                      <a:pt x="608" y="2232"/>
                      <a:pt x="821" y="2354"/>
                    </a:cubicBezTo>
                    <a:cubicBezTo>
                      <a:pt x="882" y="2384"/>
                      <a:pt x="912" y="2384"/>
                      <a:pt x="943" y="2445"/>
                    </a:cubicBezTo>
                    <a:cubicBezTo>
                      <a:pt x="967" y="2445"/>
                      <a:pt x="1030" y="2484"/>
                      <a:pt x="1070" y="2484"/>
                    </a:cubicBezTo>
                    <a:cubicBezTo>
                      <a:pt x="1080" y="2484"/>
                      <a:pt x="1089" y="2481"/>
                      <a:pt x="1095" y="2475"/>
                    </a:cubicBezTo>
                    <a:cubicBezTo>
                      <a:pt x="1125" y="2506"/>
                      <a:pt x="1186" y="2506"/>
                      <a:pt x="1216" y="2506"/>
                    </a:cubicBezTo>
                    <a:cubicBezTo>
                      <a:pt x="1247" y="2536"/>
                      <a:pt x="1247" y="2597"/>
                      <a:pt x="1277" y="2627"/>
                    </a:cubicBezTo>
                    <a:cubicBezTo>
                      <a:pt x="1334" y="2685"/>
                      <a:pt x="1400" y="2712"/>
                      <a:pt x="1457" y="2712"/>
                    </a:cubicBezTo>
                    <a:cubicBezTo>
                      <a:pt x="1551" y="2712"/>
                      <a:pt x="1619" y="2638"/>
                      <a:pt x="1581" y="2506"/>
                    </a:cubicBezTo>
                    <a:cubicBezTo>
                      <a:pt x="1581" y="2466"/>
                      <a:pt x="1568" y="2440"/>
                      <a:pt x="1559" y="2401"/>
                    </a:cubicBezTo>
                    <a:lnTo>
                      <a:pt x="1559" y="2401"/>
                    </a:lnTo>
                    <a:cubicBezTo>
                      <a:pt x="1595" y="2237"/>
                      <a:pt x="1672" y="2093"/>
                      <a:pt x="1672" y="1898"/>
                    </a:cubicBezTo>
                    <a:cubicBezTo>
                      <a:pt x="1672" y="1685"/>
                      <a:pt x="1581" y="1442"/>
                      <a:pt x="1520" y="1260"/>
                    </a:cubicBezTo>
                    <a:cubicBezTo>
                      <a:pt x="1490" y="1168"/>
                      <a:pt x="1490" y="1108"/>
                      <a:pt x="1429" y="986"/>
                    </a:cubicBezTo>
                    <a:cubicBezTo>
                      <a:pt x="1399" y="895"/>
                      <a:pt x="1368" y="712"/>
                      <a:pt x="1277" y="591"/>
                    </a:cubicBezTo>
                    <a:cubicBezTo>
                      <a:pt x="1216" y="469"/>
                      <a:pt x="1125" y="378"/>
                      <a:pt x="1064" y="287"/>
                    </a:cubicBezTo>
                    <a:lnTo>
                      <a:pt x="973" y="196"/>
                    </a:lnTo>
                    <a:lnTo>
                      <a:pt x="973" y="196"/>
                    </a:lnTo>
                    <a:cubicBezTo>
                      <a:pt x="1007" y="246"/>
                      <a:pt x="1022" y="268"/>
                      <a:pt x="1018" y="268"/>
                    </a:cubicBezTo>
                    <a:cubicBezTo>
                      <a:pt x="1015" y="268"/>
                      <a:pt x="1000" y="253"/>
                      <a:pt x="973" y="226"/>
                    </a:cubicBezTo>
                    <a:lnTo>
                      <a:pt x="943" y="196"/>
                    </a:lnTo>
                    <a:cubicBezTo>
                      <a:pt x="860" y="80"/>
                      <a:pt x="697" y="0"/>
                      <a:pt x="541" y="0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305" name="Google Shape;3305;p23"/>
              <p:cNvSpPr/>
              <p:nvPr/>
            </p:nvSpPr>
            <p:spPr>
              <a:xfrm>
                <a:off x="1294014" y="1602499"/>
                <a:ext cx="39533" cy="37398"/>
              </a:xfrm>
              <a:custGeom>
                <a:rect b="b" l="l" r="r" t="t"/>
                <a:pathLst>
                  <a:path extrusionOk="0" h="1612" w="1704">
                    <a:moveTo>
                      <a:pt x="1186" y="1581"/>
                    </a:moveTo>
                    <a:cubicBezTo>
                      <a:pt x="1190" y="1581"/>
                      <a:pt x="1192" y="1581"/>
                      <a:pt x="1195" y="1582"/>
                    </a:cubicBezTo>
                    <a:lnTo>
                      <a:pt x="1195" y="1582"/>
                    </a:lnTo>
                    <a:cubicBezTo>
                      <a:pt x="1195" y="1582"/>
                      <a:pt x="1194" y="1581"/>
                      <a:pt x="1193" y="1581"/>
                    </a:cubicBezTo>
                    <a:close/>
                    <a:moveTo>
                      <a:pt x="1195" y="1582"/>
                    </a:moveTo>
                    <a:cubicBezTo>
                      <a:pt x="1200" y="1585"/>
                      <a:pt x="1206" y="1588"/>
                      <a:pt x="1211" y="1590"/>
                    </a:cubicBezTo>
                    <a:lnTo>
                      <a:pt x="1211" y="1590"/>
                    </a:lnTo>
                    <a:cubicBezTo>
                      <a:pt x="1206" y="1587"/>
                      <a:pt x="1202" y="1583"/>
                      <a:pt x="1195" y="1582"/>
                    </a:cubicBezTo>
                    <a:close/>
                    <a:moveTo>
                      <a:pt x="1211" y="1590"/>
                    </a:moveTo>
                    <a:cubicBezTo>
                      <a:pt x="1221" y="1599"/>
                      <a:pt x="1228" y="1611"/>
                      <a:pt x="1247" y="1611"/>
                    </a:cubicBezTo>
                    <a:cubicBezTo>
                      <a:pt x="1235" y="1604"/>
                      <a:pt x="1223" y="1597"/>
                      <a:pt x="1211" y="1590"/>
                    </a:cubicBezTo>
                    <a:close/>
                    <a:moveTo>
                      <a:pt x="578" y="0"/>
                    </a:moveTo>
                    <a:cubicBezTo>
                      <a:pt x="548" y="0"/>
                      <a:pt x="457" y="0"/>
                      <a:pt x="426" y="61"/>
                    </a:cubicBezTo>
                    <a:cubicBezTo>
                      <a:pt x="305" y="92"/>
                      <a:pt x="214" y="122"/>
                      <a:pt x="153" y="213"/>
                    </a:cubicBezTo>
                    <a:cubicBezTo>
                      <a:pt x="92" y="274"/>
                      <a:pt x="31" y="365"/>
                      <a:pt x="1" y="456"/>
                    </a:cubicBezTo>
                    <a:lnTo>
                      <a:pt x="1" y="548"/>
                    </a:lnTo>
                    <a:lnTo>
                      <a:pt x="1" y="699"/>
                    </a:lnTo>
                    <a:lnTo>
                      <a:pt x="1" y="760"/>
                    </a:lnTo>
                    <a:cubicBezTo>
                      <a:pt x="31" y="821"/>
                      <a:pt x="31" y="882"/>
                      <a:pt x="62" y="912"/>
                    </a:cubicBezTo>
                    <a:cubicBezTo>
                      <a:pt x="122" y="973"/>
                      <a:pt x="153" y="1003"/>
                      <a:pt x="153" y="1034"/>
                    </a:cubicBezTo>
                    <a:lnTo>
                      <a:pt x="183" y="1064"/>
                    </a:lnTo>
                    <a:cubicBezTo>
                      <a:pt x="214" y="1125"/>
                      <a:pt x="274" y="1155"/>
                      <a:pt x="305" y="1155"/>
                    </a:cubicBezTo>
                    <a:cubicBezTo>
                      <a:pt x="457" y="1277"/>
                      <a:pt x="609" y="1338"/>
                      <a:pt x="761" y="1429"/>
                    </a:cubicBezTo>
                    <a:cubicBezTo>
                      <a:pt x="895" y="1456"/>
                      <a:pt x="1053" y="1507"/>
                      <a:pt x="1193" y="1581"/>
                    </a:cubicBezTo>
                    <a:lnTo>
                      <a:pt x="1217" y="1581"/>
                    </a:lnTo>
                    <a:cubicBezTo>
                      <a:pt x="1247" y="1611"/>
                      <a:pt x="1338" y="1611"/>
                      <a:pt x="1369" y="1611"/>
                    </a:cubicBezTo>
                    <a:cubicBezTo>
                      <a:pt x="1429" y="1611"/>
                      <a:pt x="1490" y="1581"/>
                      <a:pt x="1551" y="1520"/>
                    </a:cubicBezTo>
                    <a:cubicBezTo>
                      <a:pt x="1581" y="1490"/>
                      <a:pt x="1642" y="1459"/>
                      <a:pt x="1642" y="1429"/>
                    </a:cubicBezTo>
                    <a:cubicBezTo>
                      <a:pt x="1703" y="1429"/>
                      <a:pt x="1703" y="1338"/>
                      <a:pt x="1673" y="1277"/>
                    </a:cubicBezTo>
                    <a:cubicBezTo>
                      <a:pt x="1612" y="1064"/>
                      <a:pt x="1490" y="882"/>
                      <a:pt x="1399" y="699"/>
                    </a:cubicBezTo>
                    <a:cubicBezTo>
                      <a:pt x="1369" y="669"/>
                      <a:pt x="1369" y="608"/>
                      <a:pt x="1338" y="578"/>
                    </a:cubicBezTo>
                    <a:cubicBezTo>
                      <a:pt x="1308" y="517"/>
                      <a:pt x="1217" y="426"/>
                      <a:pt x="1186" y="365"/>
                    </a:cubicBezTo>
                    <a:lnTo>
                      <a:pt x="1065" y="244"/>
                    </a:lnTo>
                    <a:cubicBezTo>
                      <a:pt x="1034" y="213"/>
                      <a:pt x="1004" y="152"/>
                      <a:pt x="943" y="152"/>
                    </a:cubicBezTo>
                    <a:cubicBezTo>
                      <a:pt x="882" y="122"/>
                      <a:pt x="822" y="92"/>
                      <a:pt x="730" y="61"/>
                    </a:cubicBezTo>
                    <a:cubicBezTo>
                      <a:pt x="700" y="61"/>
                      <a:pt x="609" y="61"/>
                      <a:pt x="578" y="0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306" name="Google Shape;3306;p23"/>
              <p:cNvSpPr/>
              <p:nvPr/>
            </p:nvSpPr>
            <p:spPr>
              <a:xfrm>
                <a:off x="1318873" y="1587779"/>
                <a:ext cx="21878" cy="22968"/>
              </a:xfrm>
              <a:custGeom>
                <a:rect b="b" l="l" r="r" t="t"/>
                <a:pathLst>
                  <a:path extrusionOk="0" h="990" w="943">
                    <a:moveTo>
                      <a:pt x="304" y="0"/>
                    </a:moveTo>
                    <a:cubicBezTo>
                      <a:pt x="247" y="0"/>
                      <a:pt x="193" y="16"/>
                      <a:pt x="152" y="58"/>
                    </a:cubicBezTo>
                    <a:cubicBezTo>
                      <a:pt x="30" y="149"/>
                      <a:pt x="0" y="301"/>
                      <a:pt x="30" y="422"/>
                    </a:cubicBezTo>
                    <a:cubicBezTo>
                      <a:pt x="30" y="453"/>
                      <a:pt x="61" y="483"/>
                      <a:pt x="91" y="513"/>
                    </a:cubicBezTo>
                    <a:cubicBezTo>
                      <a:pt x="91" y="513"/>
                      <a:pt x="91" y="544"/>
                      <a:pt x="152" y="544"/>
                    </a:cubicBezTo>
                    <a:cubicBezTo>
                      <a:pt x="152" y="605"/>
                      <a:pt x="182" y="605"/>
                      <a:pt x="182" y="635"/>
                    </a:cubicBezTo>
                    <a:lnTo>
                      <a:pt x="243" y="726"/>
                    </a:lnTo>
                    <a:cubicBezTo>
                      <a:pt x="304" y="726"/>
                      <a:pt x="304" y="757"/>
                      <a:pt x="334" y="757"/>
                    </a:cubicBezTo>
                    <a:cubicBezTo>
                      <a:pt x="365" y="757"/>
                      <a:pt x="365" y="787"/>
                      <a:pt x="395" y="787"/>
                    </a:cubicBezTo>
                    <a:cubicBezTo>
                      <a:pt x="426" y="817"/>
                      <a:pt x="486" y="817"/>
                      <a:pt x="517" y="848"/>
                    </a:cubicBezTo>
                    <a:cubicBezTo>
                      <a:pt x="547" y="848"/>
                      <a:pt x="608" y="909"/>
                      <a:pt x="638" y="909"/>
                    </a:cubicBezTo>
                    <a:cubicBezTo>
                      <a:pt x="638" y="909"/>
                      <a:pt x="608" y="909"/>
                      <a:pt x="608" y="848"/>
                    </a:cubicBezTo>
                    <a:lnTo>
                      <a:pt x="608" y="848"/>
                    </a:lnTo>
                    <a:cubicBezTo>
                      <a:pt x="669" y="909"/>
                      <a:pt x="699" y="939"/>
                      <a:pt x="790" y="969"/>
                    </a:cubicBezTo>
                    <a:cubicBezTo>
                      <a:pt x="803" y="982"/>
                      <a:pt x="826" y="989"/>
                      <a:pt x="851" y="989"/>
                    </a:cubicBezTo>
                    <a:cubicBezTo>
                      <a:pt x="886" y="989"/>
                      <a:pt x="924" y="975"/>
                      <a:pt x="942" y="939"/>
                    </a:cubicBezTo>
                    <a:cubicBezTo>
                      <a:pt x="851" y="939"/>
                      <a:pt x="912" y="878"/>
                      <a:pt x="851" y="817"/>
                    </a:cubicBezTo>
                    <a:cubicBezTo>
                      <a:pt x="821" y="757"/>
                      <a:pt x="790" y="726"/>
                      <a:pt x="790" y="635"/>
                    </a:cubicBezTo>
                    <a:lnTo>
                      <a:pt x="790" y="635"/>
                    </a:lnTo>
                    <a:cubicBezTo>
                      <a:pt x="790" y="635"/>
                      <a:pt x="791" y="665"/>
                      <a:pt x="821" y="665"/>
                    </a:cubicBezTo>
                    <a:cubicBezTo>
                      <a:pt x="821" y="635"/>
                      <a:pt x="790" y="605"/>
                      <a:pt x="790" y="513"/>
                    </a:cubicBezTo>
                    <a:cubicBezTo>
                      <a:pt x="790" y="453"/>
                      <a:pt x="760" y="422"/>
                      <a:pt x="699" y="331"/>
                    </a:cubicBezTo>
                    <a:cubicBezTo>
                      <a:pt x="699" y="301"/>
                      <a:pt x="669" y="301"/>
                      <a:pt x="669" y="240"/>
                    </a:cubicBezTo>
                    <a:cubicBezTo>
                      <a:pt x="638" y="210"/>
                      <a:pt x="608" y="179"/>
                      <a:pt x="608" y="149"/>
                    </a:cubicBezTo>
                    <a:lnTo>
                      <a:pt x="517" y="58"/>
                    </a:lnTo>
                    <a:cubicBezTo>
                      <a:pt x="450" y="24"/>
                      <a:pt x="374" y="0"/>
                      <a:pt x="304" y="0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307" name="Google Shape;3307;p23"/>
              <p:cNvSpPr/>
              <p:nvPr/>
            </p:nvSpPr>
            <p:spPr>
              <a:xfrm>
                <a:off x="1292692" y="1540103"/>
                <a:ext cx="40229" cy="39417"/>
              </a:xfrm>
              <a:custGeom>
                <a:rect b="b" l="l" r="r" t="t"/>
                <a:pathLst>
                  <a:path extrusionOk="0" h="1699" w="1734">
                    <a:moveTo>
                      <a:pt x="511" y="1"/>
                    </a:moveTo>
                    <a:cubicBezTo>
                      <a:pt x="451" y="1"/>
                      <a:pt x="392" y="8"/>
                      <a:pt x="335" y="27"/>
                    </a:cubicBezTo>
                    <a:cubicBezTo>
                      <a:pt x="183" y="57"/>
                      <a:pt x="62" y="179"/>
                      <a:pt x="31" y="270"/>
                    </a:cubicBezTo>
                    <a:cubicBezTo>
                      <a:pt x="1" y="361"/>
                      <a:pt x="1" y="391"/>
                      <a:pt x="1" y="483"/>
                    </a:cubicBezTo>
                    <a:cubicBezTo>
                      <a:pt x="1" y="543"/>
                      <a:pt x="31" y="665"/>
                      <a:pt x="62" y="726"/>
                    </a:cubicBezTo>
                    <a:cubicBezTo>
                      <a:pt x="123" y="817"/>
                      <a:pt x="183" y="878"/>
                      <a:pt x="274" y="969"/>
                    </a:cubicBezTo>
                    <a:lnTo>
                      <a:pt x="335" y="1030"/>
                    </a:lnTo>
                    <a:cubicBezTo>
                      <a:pt x="357" y="1095"/>
                      <a:pt x="409" y="1129"/>
                      <a:pt x="460" y="1154"/>
                    </a:cubicBezTo>
                    <a:lnTo>
                      <a:pt x="460" y="1154"/>
                    </a:lnTo>
                    <a:cubicBezTo>
                      <a:pt x="518" y="1212"/>
                      <a:pt x="594" y="1283"/>
                      <a:pt x="670" y="1334"/>
                    </a:cubicBezTo>
                    <a:cubicBezTo>
                      <a:pt x="695" y="1359"/>
                      <a:pt x="721" y="1379"/>
                      <a:pt x="744" y="1396"/>
                    </a:cubicBezTo>
                    <a:lnTo>
                      <a:pt x="744" y="1396"/>
                    </a:lnTo>
                    <a:cubicBezTo>
                      <a:pt x="739" y="1395"/>
                      <a:pt x="735" y="1394"/>
                      <a:pt x="730" y="1394"/>
                    </a:cubicBezTo>
                    <a:cubicBezTo>
                      <a:pt x="791" y="1425"/>
                      <a:pt x="822" y="1486"/>
                      <a:pt x="913" y="1546"/>
                    </a:cubicBezTo>
                    <a:cubicBezTo>
                      <a:pt x="943" y="1546"/>
                      <a:pt x="943" y="1577"/>
                      <a:pt x="974" y="1577"/>
                    </a:cubicBezTo>
                    <a:cubicBezTo>
                      <a:pt x="1065" y="1607"/>
                      <a:pt x="1095" y="1638"/>
                      <a:pt x="1186" y="1638"/>
                    </a:cubicBezTo>
                    <a:lnTo>
                      <a:pt x="1338" y="1638"/>
                    </a:lnTo>
                    <a:cubicBezTo>
                      <a:pt x="1298" y="1638"/>
                      <a:pt x="1352" y="1665"/>
                      <a:pt x="1410" y="1665"/>
                    </a:cubicBezTo>
                    <a:cubicBezTo>
                      <a:pt x="1440" y="1665"/>
                      <a:pt x="1470" y="1658"/>
                      <a:pt x="1490" y="1638"/>
                    </a:cubicBezTo>
                    <a:cubicBezTo>
                      <a:pt x="1513" y="1638"/>
                      <a:pt x="1519" y="1638"/>
                      <a:pt x="1534" y="1664"/>
                    </a:cubicBezTo>
                    <a:lnTo>
                      <a:pt x="1534" y="1664"/>
                    </a:lnTo>
                    <a:cubicBezTo>
                      <a:pt x="1548" y="1641"/>
                      <a:pt x="1580" y="1609"/>
                      <a:pt x="1612" y="1577"/>
                    </a:cubicBezTo>
                    <a:cubicBezTo>
                      <a:pt x="1612" y="1546"/>
                      <a:pt x="1642" y="1486"/>
                      <a:pt x="1642" y="1486"/>
                    </a:cubicBezTo>
                    <a:lnTo>
                      <a:pt x="1642" y="1455"/>
                    </a:lnTo>
                    <a:cubicBezTo>
                      <a:pt x="1703" y="1334"/>
                      <a:pt x="1703" y="1242"/>
                      <a:pt x="1703" y="1090"/>
                    </a:cubicBezTo>
                    <a:lnTo>
                      <a:pt x="1703" y="1242"/>
                    </a:lnTo>
                    <a:cubicBezTo>
                      <a:pt x="1703" y="1121"/>
                      <a:pt x="1733" y="1030"/>
                      <a:pt x="1703" y="938"/>
                    </a:cubicBezTo>
                    <a:cubicBezTo>
                      <a:pt x="1703" y="938"/>
                      <a:pt x="1703" y="878"/>
                      <a:pt x="1673" y="878"/>
                    </a:cubicBezTo>
                    <a:lnTo>
                      <a:pt x="1551" y="665"/>
                    </a:lnTo>
                    <a:cubicBezTo>
                      <a:pt x="1521" y="574"/>
                      <a:pt x="1430" y="513"/>
                      <a:pt x="1399" y="422"/>
                    </a:cubicBezTo>
                    <a:lnTo>
                      <a:pt x="1217" y="239"/>
                    </a:lnTo>
                    <a:cubicBezTo>
                      <a:pt x="1095" y="179"/>
                      <a:pt x="974" y="87"/>
                      <a:pt x="882" y="57"/>
                    </a:cubicBezTo>
                    <a:cubicBezTo>
                      <a:pt x="778" y="36"/>
                      <a:pt x="644" y="1"/>
                      <a:pt x="511" y="1"/>
                    </a:cubicBezTo>
                    <a:close/>
                    <a:moveTo>
                      <a:pt x="1534" y="1664"/>
                    </a:moveTo>
                    <a:cubicBezTo>
                      <a:pt x="1521" y="1685"/>
                      <a:pt x="1522" y="1698"/>
                      <a:pt x="1551" y="1698"/>
                    </a:cubicBezTo>
                    <a:cubicBezTo>
                      <a:pt x="1544" y="1684"/>
                      <a:pt x="1538" y="1673"/>
                      <a:pt x="1534" y="1664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308" name="Google Shape;3308;p23"/>
              <p:cNvSpPr/>
              <p:nvPr/>
            </p:nvSpPr>
            <p:spPr>
              <a:xfrm>
                <a:off x="1306658" y="1519165"/>
                <a:ext cx="23293" cy="24801"/>
              </a:xfrm>
              <a:custGeom>
                <a:rect b="b" l="l" r="r" t="t"/>
                <a:pathLst>
                  <a:path extrusionOk="0" h="1069" w="1004">
                    <a:moveTo>
                      <a:pt x="580" y="949"/>
                    </a:moveTo>
                    <a:cubicBezTo>
                      <a:pt x="587" y="985"/>
                      <a:pt x="608" y="985"/>
                      <a:pt x="608" y="985"/>
                    </a:cubicBezTo>
                    <a:cubicBezTo>
                      <a:pt x="601" y="969"/>
                      <a:pt x="591" y="958"/>
                      <a:pt x="580" y="949"/>
                    </a:cubicBezTo>
                    <a:close/>
                    <a:moveTo>
                      <a:pt x="425" y="0"/>
                    </a:moveTo>
                    <a:cubicBezTo>
                      <a:pt x="347" y="0"/>
                      <a:pt x="280" y="28"/>
                      <a:pt x="213" y="73"/>
                    </a:cubicBezTo>
                    <a:cubicBezTo>
                      <a:pt x="122" y="103"/>
                      <a:pt x="61" y="225"/>
                      <a:pt x="0" y="286"/>
                    </a:cubicBezTo>
                    <a:lnTo>
                      <a:pt x="0" y="468"/>
                    </a:lnTo>
                    <a:cubicBezTo>
                      <a:pt x="0" y="559"/>
                      <a:pt x="61" y="590"/>
                      <a:pt x="122" y="620"/>
                    </a:cubicBezTo>
                    <a:cubicBezTo>
                      <a:pt x="152" y="650"/>
                      <a:pt x="152" y="711"/>
                      <a:pt x="213" y="711"/>
                    </a:cubicBezTo>
                    <a:cubicBezTo>
                      <a:pt x="243" y="741"/>
                      <a:pt x="304" y="772"/>
                      <a:pt x="365" y="833"/>
                    </a:cubicBezTo>
                    <a:cubicBezTo>
                      <a:pt x="395" y="863"/>
                      <a:pt x="426" y="863"/>
                      <a:pt x="456" y="893"/>
                    </a:cubicBezTo>
                    <a:cubicBezTo>
                      <a:pt x="502" y="916"/>
                      <a:pt x="547" y="922"/>
                      <a:pt x="580" y="949"/>
                    </a:cubicBezTo>
                    <a:lnTo>
                      <a:pt x="580" y="949"/>
                    </a:lnTo>
                    <a:cubicBezTo>
                      <a:pt x="579" y="942"/>
                      <a:pt x="578" y="934"/>
                      <a:pt x="578" y="924"/>
                    </a:cubicBezTo>
                    <a:lnTo>
                      <a:pt x="578" y="924"/>
                    </a:lnTo>
                    <a:cubicBezTo>
                      <a:pt x="669" y="985"/>
                      <a:pt x="730" y="1015"/>
                      <a:pt x="760" y="1045"/>
                    </a:cubicBezTo>
                    <a:cubicBezTo>
                      <a:pt x="791" y="1061"/>
                      <a:pt x="821" y="1068"/>
                      <a:pt x="848" y="1068"/>
                    </a:cubicBezTo>
                    <a:cubicBezTo>
                      <a:pt x="874" y="1068"/>
                      <a:pt x="897" y="1061"/>
                      <a:pt x="912" y="1045"/>
                    </a:cubicBezTo>
                    <a:cubicBezTo>
                      <a:pt x="973" y="1045"/>
                      <a:pt x="1003" y="1015"/>
                      <a:pt x="973" y="985"/>
                    </a:cubicBezTo>
                    <a:cubicBezTo>
                      <a:pt x="912" y="893"/>
                      <a:pt x="912" y="833"/>
                      <a:pt x="882" y="741"/>
                    </a:cubicBezTo>
                    <a:lnTo>
                      <a:pt x="882" y="620"/>
                    </a:lnTo>
                    <a:cubicBezTo>
                      <a:pt x="882" y="590"/>
                      <a:pt x="851" y="559"/>
                      <a:pt x="851" y="529"/>
                    </a:cubicBezTo>
                    <a:cubicBezTo>
                      <a:pt x="851" y="438"/>
                      <a:pt x="821" y="346"/>
                      <a:pt x="760" y="286"/>
                    </a:cubicBezTo>
                    <a:cubicBezTo>
                      <a:pt x="730" y="164"/>
                      <a:pt x="608" y="73"/>
                      <a:pt x="517" y="12"/>
                    </a:cubicBezTo>
                    <a:cubicBezTo>
                      <a:pt x="484" y="4"/>
                      <a:pt x="454" y="0"/>
                      <a:pt x="425" y="0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  <p:grpSp>
          <p:nvGrpSpPr>
            <p:cNvPr id="3309" name="Google Shape;3309;p23"/>
            <p:cNvGrpSpPr/>
            <p:nvPr/>
          </p:nvGrpSpPr>
          <p:grpSpPr>
            <a:xfrm>
              <a:off x="819385" y="1199857"/>
              <a:ext cx="492013" cy="407234"/>
              <a:chOff x="819385" y="1199857"/>
              <a:chExt cx="492013" cy="407234"/>
            </a:xfrm>
          </p:grpSpPr>
          <p:sp>
            <p:nvSpPr>
              <p:cNvPr id="3310" name="Google Shape;3310;p23"/>
              <p:cNvSpPr/>
              <p:nvPr/>
            </p:nvSpPr>
            <p:spPr>
              <a:xfrm>
                <a:off x="819385" y="1332345"/>
                <a:ext cx="490179" cy="250146"/>
              </a:xfrm>
              <a:custGeom>
                <a:rect b="b" l="l" r="r" t="t"/>
                <a:pathLst>
                  <a:path extrusionOk="0" h="13505" w="26464">
                    <a:moveTo>
                      <a:pt x="26414" y="1"/>
                    </a:moveTo>
                    <a:cubicBezTo>
                      <a:pt x="26405" y="1"/>
                      <a:pt x="26395" y="3"/>
                      <a:pt x="26384" y="9"/>
                    </a:cubicBezTo>
                    <a:cubicBezTo>
                      <a:pt x="19119" y="2623"/>
                      <a:pt x="11855" y="5511"/>
                      <a:pt x="5320" y="9675"/>
                    </a:cubicBezTo>
                    <a:cubicBezTo>
                      <a:pt x="3465" y="10830"/>
                      <a:pt x="1672" y="12106"/>
                      <a:pt x="0" y="13505"/>
                    </a:cubicBezTo>
                    <a:lnTo>
                      <a:pt x="0" y="13505"/>
                    </a:lnTo>
                    <a:cubicBezTo>
                      <a:pt x="6079" y="8672"/>
                      <a:pt x="13101" y="5267"/>
                      <a:pt x="20335" y="2410"/>
                    </a:cubicBezTo>
                    <a:cubicBezTo>
                      <a:pt x="22341" y="1620"/>
                      <a:pt x="24408" y="860"/>
                      <a:pt x="26414" y="100"/>
                    </a:cubicBezTo>
                    <a:cubicBezTo>
                      <a:pt x="26464" y="51"/>
                      <a:pt x="26453" y="1"/>
                      <a:pt x="26414" y="1"/>
                    </a:cubicBez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311" name="Google Shape;3311;p23"/>
              <p:cNvSpPr/>
              <p:nvPr/>
            </p:nvSpPr>
            <p:spPr>
              <a:xfrm>
                <a:off x="873231" y="1315313"/>
                <a:ext cx="272503" cy="124453"/>
              </a:xfrm>
              <a:custGeom>
                <a:rect b="b" l="l" r="r" t="t"/>
                <a:pathLst>
                  <a:path extrusionOk="0" h="6719" w="14712">
                    <a:moveTo>
                      <a:pt x="14681" y="1"/>
                    </a:moveTo>
                    <a:cubicBezTo>
                      <a:pt x="11854" y="274"/>
                      <a:pt x="9240" y="1247"/>
                      <a:pt x="6657" y="2402"/>
                    </a:cubicBezTo>
                    <a:cubicBezTo>
                      <a:pt x="4225" y="3466"/>
                      <a:pt x="1885" y="4803"/>
                      <a:pt x="0" y="6718"/>
                    </a:cubicBezTo>
                    <a:cubicBezTo>
                      <a:pt x="1854" y="4864"/>
                      <a:pt x="4195" y="3588"/>
                      <a:pt x="6535" y="2493"/>
                    </a:cubicBezTo>
                    <a:cubicBezTo>
                      <a:pt x="9180" y="1338"/>
                      <a:pt x="11824" y="366"/>
                      <a:pt x="14681" y="62"/>
                    </a:cubicBezTo>
                    <a:cubicBezTo>
                      <a:pt x="14712" y="62"/>
                      <a:pt x="14712" y="1"/>
                      <a:pt x="14681" y="1"/>
                    </a:cubicBez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312" name="Google Shape;3312;p23"/>
              <p:cNvSpPr/>
              <p:nvPr/>
            </p:nvSpPr>
            <p:spPr>
              <a:xfrm>
                <a:off x="859935" y="1497475"/>
                <a:ext cx="68700" cy="109616"/>
              </a:xfrm>
              <a:custGeom>
                <a:rect b="b" l="l" r="r" t="t"/>
                <a:pathLst>
                  <a:path extrusionOk="0" h="5918" w="3709">
                    <a:moveTo>
                      <a:pt x="3665" y="0"/>
                    </a:moveTo>
                    <a:cubicBezTo>
                      <a:pt x="3648" y="0"/>
                      <a:pt x="3630" y="8"/>
                      <a:pt x="3618" y="20"/>
                    </a:cubicBezTo>
                    <a:cubicBezTo>
                      <a:pt x="2858" y="2270"/>
                      <a:pt x="1399" y="4063"/>
                      <a:pt x="0" y="5917"/>
                    </a:cubicBezTo>
                    <a:cubicBezTo>
                      <a:pt x="1399" y="4093"/>
                      <a:pt x="3040" y="2300"/>
                      <a:pt x="3709" y="51"/>
                    </a:cubicBezTo>
                    <a:cubicBezTo>
                      <a:pt x="3709" y="15"/>
                      <a:pt x="3688" y="0"/>
                      <a:pt x="3665" y="0"/>
                    </a:cubicBez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313" name="Google Shape;3313;p23"/>
              <p:cNvSpPr/>
              <p:nvPr/>
            </p:nvSpPr>
            <p:spPr>
              <a:xfrm>
                <a:off x="931436" y="1479340"/>
                <a:ext cx="27617" cy="64125"/>
              </a:xfrm>
              <a:custGeom>
                <a:rect b="b" l="l" r="r" t="t"/>
                <a:pathLst>
                  <a:path extrusionOk="0" h="3462" w="1491">
                    <a:moveTo>
                      <a:pt x="1443" y="1"/>
                    </a:moveTo>
                    <a:cubicBezTo>
                      <a:pt x="1435" y="1"/>
                      <a:pt x="1429" y="8"/>
                      <a:pt x="1429" y="27"/>
                    </a:cubicBezTo>
                    <a:cubicBezTo>
                      <a:pt x="973" y="1182"/>
                      <a:pt x="578" y="2367"/>
                      <a:pt x="1" y="3461"/>
                    </a:cubicBezTo>
                    <a:cubicBezTo>
                      <a:pt x="578" y="2367"/>
                      <a:pt x="1065" y="1242"/>
                      <a:pt x="1490" y="57"/>
                    </a:cubicBezTo>
                    <a:cubicBezTo>
                      <a:pt x="1490" y="36"/>
                      <a:pt x="1461" y="1"/>
                      <a:pt x="1443" y="1"/>
                    </a:cubicBez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314" name="Google Shape;3314;p23"/>
              <p:cNvSpPr/>
              <p:nvPr/>
            </p:nvSpPr>
            <p:spPr>
              <a:xfrm rot="1547212">
                <a:off x="1029078" y="1237210"/>
                <a:ext cx="225060" cy="232988"/>
              </a:xfrm>
              <a:custGeom>
                <a:rect b="b" l="l" r="r" t="t"/>
                <a:pathLst>
                  <a:path extrusionOk="0" h="12579" w="12151">
                    <a:moveTo>
                      <a:pt x="12048" y="0"/>
                    </a:moveTo>
                    <a:cubicBezTo>
                      <a:pt x="12031" y="0"/>
                      <a:pt x="12015" y="8"/>
                      <a:pt x="12007" y="25"/>
                    </a:cubicBezTo>
                    <a:cubicBezTo>
                      <a:pt x="8633" y="4858"/>
                      <a:pt x="4438" y="8840"/>
                      <a:pt x="1" y="12578"/>
                    </a:cubicBezTo>
                    <a:cubicBezTo>
                      <a:pt x="4530" y="8931"/>
                      <a:pt x="8846" y="4979"/>
                      <a:pt x="12128" y="116"/>
                    </a:cubicBezTo>
                    <a:cubicBezTo>
                      <a:pt x="12150" y="50"/>
                      <a:pt x="12093" y="0"/>
                      <a:pt x="12048" y="0"/>
                    </a:cubicBez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315" name="Google Shape;3315;p23"/>
              <p:cNvSpPr/>
              <p:nvPr/>
            </p:nvSpPr>
            <p:spPr>
              <a:xfrm rot="1547212">
                <a:off x="1111426" y="1348626"/>
                <a:ext cx="27598" cy="100370"/>
              </a:xfrm>
              <a:custGeom>
                <a:rect b="b" l="l" r="r" t="t"/>
                <a:pathLst>
                  <a:path extrusionOk="0" h="5419" w="1490">
                    <a:moveTo>
                      <a:pt x="1429" y="0"/>
                    </a:moveTo>
                    <a:cubicBezTo>
                      <a:pt x="1399" y="0"/>
                      <a:pt x="1368" y="23"/>
                      <a:pt x="1368" y="68"/>
                    </a:cubicBezTo>
                    <a:cubicBezTo>
                      <a:pt x="1247" y="980"/>
                      <a:pt x="1155" y="1892"/>
                      <a:pt x="943" y="2804"/>
                    </a:cubicBezTo>
                    <a:cubicBezTo>
                      <a:pt x="760" y="3716"/>
                      <a:pt x="426" y="4597"/>
                      <a:pt x="0" y="5418"/>
                    </a:cubicBezTo>
                    <a:cubicBezTo>
                      <a:pt x="912" y="3746"/>
                      <a:pt x="1307" y="1923"/>
                      <a:pt x="1490" y="68"/>
                    </a:cubicBezTo>
                    <a:cubicBezTo>
                      <a:pt x="1490" y="23"/>
                      <a:pt x="1459" y="0"/>
                      <a:pt x="1429" y="0"/>
                    </a:cubicBez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316" name="Google Shape;3316;p23"/>
              <p:cNvSpPr/>
              <p:nvPr/>
            </p:nvSpPr>
            <p:spPr>
              <a:xfrm>
                <a:off x="986618" y="1407616"/>
                <a:ext cx="122026" cy="125712"/>
              </a:xfrm>
              <a:custGeom>
                <a:rect b="b" l="l" r="r" t="t"/>
                <a:pathLst>
                  <a:path extrusionOk="0" h="6787" w="6588">
                    <a:moveTo>
                      <a:pt x="6491" y="1"/>
                    </a:moveTo>
                    <a:cubicBezTo>
                      <a:pt x="6467" y="1"/>
                      <a:pt x="6441" y="12"/>
                      <a:pt x="6414" y="38"/>
                    </a:cubicBezTo>
                    <a:cubicBezTo>
                      <a:pt x="4894" y="2774"/>
                      <a:pt x="2341" y="4719"/>
                      <a:pt x="1" y="6786"/>
                    </a:cubicBezTo>
                    <a:cubicBezTo>
                      <a:pt x="2402" y="4719"/>
                      <a:pt x="5016" y="2926"/>
                      <a:pt x="6566" y="130"/>
                    </a:cubicBezTo>
                    <a:cubicBezTo>
                      <a:pt x="6587" y="65"/>
                      <a:pt x="6548" y="1"/>
                      <a:pt x="6491" y="1"/>
                    </a:cubicBez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317" name="Google Shape;3317;p23"/>
              <p:cNvSpPr/>
              <p:nvPr/>
            </p:nvSpPr>
            <p:spPr>
              <a:xfrm>
                <a:off x="1077273" y="1345747"/>
                <a:ext cx="234124" cy="129583"/>
              </a:xfrm>
              <a:custGeom>
                <a:rect b="b" l="l" r="r" t="t"/>
                <a:pathLst>
                  <a:path extrusionOk="0" h="6996" w="12640">
                    <a:moveTo>
                      <a:pt x="12569" y="0"/>
                    </a:moveTo>
                    <a:cubicBezTo>
                      <a:pt x="12564" y="0"/>
                      <a:pt x="12559" y="2"/>
                      <a:pt x="12554" y="4"/>
                    </a:cubicBezTo>
                    <a:cubicBezTo>
                      <a:pt x="8085" y="1828"/>
                      <a:pt x="4043" y="4381"/>
                      <a:pt x="0" y="6995"/>
                    </a:cubicBezTo>
                    <a:cubicBezTo>
                      <a:pt x="4043" y="4442"/>
                      <a:pt x="8177" y="1980"/>
                      <a:pt x="12584" y="156"/>
                    </a:cubicBezTo>
                    <a:cubicBezTo>
                      <a:pt x="12639" y="129"/>
                      <a:pt x="12619" y="0"/>
                      <a:pt x="12569" y="0"/>
                    </a:cubicBez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318" name="Google Shape;3318;p23"/>
              <p:cNvSpPr/>
              <p:nvPr/>
            </p:nvSpPr>
            <p:spPr>
              <a:xfrm>
                <a:off x="1126824" y="1400300"/>
                <a:ext cx="76016" cy="78406"/>
              </a:xfrm>
              <a:custGeom>
                <a:rect b="b" l="l" r="r" t="t"/>
                <a:pathLst>
                  <a:path extrusionOk="0" h="4233" w="4104">
                    <a:moveTo>
                      <a:pt x="3951" y="0"/>
                    </a:moveTo>
                    <a:cubicBezTo>
                      <a:pt x="3921" y="0"/>
                      <a:pt x="3891" y="23"/>
                      <a:pt x="3891" y="69"/>
                    </a:cubicBezTo>
                    <a:cubicBezTo>
                      <a:pt x="3951" y="1102"/>
                      <a:pt x="3131" y="1923"/>
                      <a:pt x="2432" y="2531"/>
                    </a:cubicBezTo>
                    <a:cubicBezTo>
                      <a:pt x="1672" y="3169"/>
                      <a:pt x="821" y="3716"/>
                      <a:pt x="0" y="4233"/>
                    </a:cubicBezTo>
                    <a:cubicBezTo>
                      <a:pt x="851" y="3716"/>
                      <a:pt x="1763" y="3230"/>
                      <a:pt x="2584" y="2531"/>
                    </a:cubicBezTo>
                    <a:cubicBezTo>
                      <a:pt x="3283" y="1923"/>
                      <a:pt x="4103" y="1102"/>
                      <a:pt x="4012" y="69"/>
                    </a:cubicBezTo>
                    <a:cubicBezTo>
                      <a:pt x="4012" y="23"/>
                      <a:pt x="3982" y="0"/>
                      <a:pt x="3951" y="0"/>
                    </a:cubicBez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319" name="Google Shape;3319;p23"/>
              <p:cNvSpPr/>
              <p:nvPr/>
            </p:nvSpPr>
            <p:spPr>
              <a:xfrm>
                <a:off x="1103170" y="1411877"/>
                <a:ext cx="73108" cy="25728"/>
              </a:xfrm>
              <a:custGeom>
                <a:rect b="b" l="l" r="r" t="t"/>
                <a:pathLst>
                  <a:path extrusionOk="0" h="1389" w="3947">
                    <a:moveTo>
                      <a:pt x="3413" y="1"/>
                    </a:moveTo>
                    <a:cubicBezTo>
                      <a:pt x="2887" y="1"/>
                      <a:pt x="2383" y="175"/>
                      <a:pt x="1915" y="386"/>
                    </a:cubicBezTo>
                    <a:cubicBezTo>
                      <a:pt x="1216" y="629"/>
                      <a:pt x="608" y="994"/>
                      <a:pt x="0" y="1389"/>
                    </a:cubicBezTo>
                    <a:cubicBezTo>
                      <a:pt x="608" y="1024"/>
                      <a:pt x="1216" y="720"/>
                      <a:pt x="1885" y="477"/>
                    </a:cubicBezTo>
                    <a:cubicBezTo>
                      <a:pt x="2339" y="295"/>
                      <a:pt x="2845" y="97"/>
                      <a:pt x="3350" y="97"/>
                    </a:cubicBezTo>
                    <a:cubicBezTo>
                      <a:pt x="3521" y="97"/>
                      <a:pt x="3692" y="119"/>
                      <a:pt x="3861" y="173"/>
                    </a:cubicBezTo>
                    <a:cubicBezTo>
                      <a:pt x="3866" y="176"/>
                      <a:pt x="3871" y="177"/>
                      <a:pt x="3876" y="177"/>
                    </a:cubicBezTo>
                    <a:cubicBezTo>
                      <a:pt x="3926" y="177"/>
                      <a:pt x="3946" y="52"/>
                      <a:pt x="3891" y="52"/>
                    </a:cubicBezTo>
                    <a:cubicBezTo>
                      <a:pt x="3730" y="17"/>
                      <a:pt x="3570" y="1"/>
                      <a:pt x="3413" y="1"/>
                    </a:cubicBez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320" name="Google Shape;3320;p23"/>
              <p:cNvSpPr/>
              <p:nvPr/>
            </p:nvSpPr>
            <p:spPr>
              <a:xfrm>
                <a:off x="1072220" y="1285779"/>
                <a:ext cx="88760" cy="12151"/>
              </a:xfrm>
              <a:custGeom>
                <a:rect b="b" l="l" r="r" t="t"/>
                <a:pathLst>
                  <a:path extrusionOk="0" h="656" w="4792">
                    <a:moveTo>
                      <a:pt x="2371" y="1"/>
                    </a:moveTo>
                    <a:cubicBezTo>
                      <a:pt x="1551" y="1"/>
                      <a:pt x="700" y="92"/>
                      <a:pt x="1" y="396"/>
                    </a:cubicBezTo>
                    <a:cubicBezTo>
                      <a:pt x="700" y="122"/>
                      <a:pt x="1551" y="92"/>
                      <a:pt x="2311" y="92"/>
                    </a:cubicBezTo>
                    <a:cubicBezTo>
                      <a:pt x="3101" y="122"/>
                      <a:pt x="3982" y="244"/>
                      <a:pt x="4651" y="639"/>
                    </a:cubicBezTo>
                    <a:cubicBezTo>
                      <a:pt x="4669" y="651"/>
                      <a:pt x="4686" y="656"/>
                      <a:pt x="4700" y="656"/>
                    </a:cubicBezTo>
                    <a:cubicBezTo>
                      <a:pt x="4761" y="656"/>
                      <a:pt x="4791" y="572"/>
                      <a:pt x="4742" y="548"/>
                    </a:cubicBezTo>
                    <a:cubicBezTo>
                      <a:pt x="4043" y="122"/>
                      <a:pt x="3192" y="1"/>
                      <a:pt x="2371" y="1"/>
                    </a:cubicBez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321" name="Google Shape;3321;p23"/>
              <p:cNvSpPr/>
              <p:nvPr/>
            </p:nvSpPr>
            <p:spPr>
              <a:xfrm>
                <a:off x="988878" y="1436884"/>
                <a:ext cx="56308" cy="77869"/>
              </a:xfrm>
              <a:custGeom>
                <a:rect b="b" l="l" r="r" t="t"/>
                <a:pathLst>
                  <a:path extrusionOk="0" h="4204" w="3040">
                    <a:moveTo>
                      <a:pt x="2990" y="1"/>
                    </a:moveTo>
                    <a:cubicBezTo>
                      <a:pt x="2964" y="1"/>
                      <a:pt x="2933" y="24"/>
                      <a:pt x="2918" y="69"/>
                    </a:cubicBezTo>
                    <a:cubicBezTo>
                      <a:pt x="2645" y="1802"/>
                      <a:pt x="1459" y="3291"/>
                      <a:pt x="0" y="4203"/>
                    </a:cubicBezTo>
                    <a:cubicBezTo>
                      <a:pt x="1550" y="3322"/>
                      <a:pt x="2797" y="1893"/>
                      <a:pt x="3040" y="69"/>
                    </a:cubicBezTo>
                    <a:cubicBezTo>
                      <a:pt x="3040" y="24"/>
                      <a:pt x="3017" y="1"/>
                      <a:pt x="2990" y="1"/>
                    </a:cubicBez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322" name="Google Shape;3322;p23"/>
              <p:cNvSpPr/>
              <p:nvPr/>
            </p:nvSpPr>
            <p:spPr>
              <a:xfrm>
                <a:off x="964345" y="1244302"/>
                <a:ext cx="287043" cy="148236"/>
              </a:xfrm>
              <a:custGeom>
                <a:rect b="b" l="l" r="r" t="t"/>
                <a:pathLst>
                  <a:path extrusionOk="0" h="8003" w="15497">
                    <a:moveTo>
                      <a:pt x="15458" y="1"/>
                    </a:moveTo>
                    <a:cubicBezTo>
                      <a:pt x="15453" y="1"/>
                      <a:pt x="15447" y="3"/>
                      <a:pt x="15441" y="9"/>
                    </a:cubicBezTo>
                    <a:cubicBezTo>
                      <a:pt x="10639" y="3231"/>
                      <a:pt x="5745" y="6787"/>
                      <a:pt x="0" y="8003"/>
                    </a:cubicBezTo>
                    <a:cubicBezTo>
                      <a:pt x="5806" y="6848"/>
                      <a:pt x="10669" y="3352"/>
                      <a:pt x="15472" y="70"/>
                    </a:cubicBezTo>
                    <a:cubicBezTo>
                      <a:pt x="15496" y="45"/>
                      <a:pt x="15481" y="1"/>
                      <a:pt x="15458" y="1"/>
                    </a:cubicBez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323" name="Google Shape;3323;p23"/>
              <p:cNvSpPr/>
              <p:nvPr/>
            </p:nvSpPr>
            <p:spPr>
              <a:xfrm>
                <a:off x="911462" y="1454753"/>
                <a:ext cx="104171" cy="36656"/>
              </a:xfrm>
              <a:custGeom>
                <a:rect b="b" l="l" r="r" t="t"/>
                <a:pathLst>
                  <a:path extrusionOk="0" h="1979" w="5624">
                    <a:moveTo>
                      <a:pt x="5367" y="1"/>
                    </a:moveTo>
                    <a:cubicBezTo>
                      <a:pt x="4443" y="1"/>
                      <a:pt x="3475" y="237"/>
                      <a:pt x="2614" y="581"/>
                    </a:cubicBezTo>
                    <a:cubicBezTo>
                      <a:pt x="1702" y="976"/>
                      <a:pt x="821" y="1432"/>
                      <a:pt x="0" y="1979"/>
                    </a:cubicBezTo>
                    <a:cubicBezTo>
                      <a:pt x="821" y="1493"/>
                      <a:pt x="1733" y="1067"/>
                      <a:pt x="2645" y="733"/>
                    </a:cubicBezTo>
                    <a:cubicBezTo>
                      <a:pt x="3505" y="389"/>
                      <a:pt x="4447" y="153"/>
                      <a:pt x="5367" y="153"/>
                    </a:cubicBezTo>
                    <a:cubicBezTo>
                      <a:pt x="5422" y="153"/>
                      <a:pt x="5477" y="153"/>
                      <a:pt x="5532" y="155"/>
                    </a:cubicBezTo>
                    <a:cubicBezTo>
                      <a:pt x="5623" y="155"/>
                      <a:pt x="5623" y="3"/>
                      <a:pt x="5532" y="3"/>
                    </a:cubicBezTo>
                    <a:cubicBezTo>
                      <a:pt x="5477" y="1"/>
                      <a:pt x="5422" y="1"/>
                      <a:pt x="5367" y="1"/>
                    </a:cubicBez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324" name="Google Shape;3324;p23"/>
              <p:cNvSpPr/>
              <p:nvPr/>
            </p:nvSpPr>
            <p:spPr>
              <a:xfrm>
                <a:off x="1012804" y="1299348"/>
                <a:ext cx="146402" cy="47214"/>
              </a:xfrm>
              <a:custGeom>
                <a:rect b="b" l="l" r="r" t="t"/>
                <a:pathLst>
                  <a:path extrusionOk="0" h="2549" w="7904">
                    <a:moveTo>
                      <a:pt x="6727" y="0"/>
                    </a:moveTo>
                    <a:cubicBezTo>
                      <a:pt x="5691" y="0"/>
                      <a:pt x="4629" y="269"/>
                      <a:pt x="3648" y="603"/>
                    </a:cubicBezTo>
                    <a:cubicBezTo>
                      <a:pt x="2372" y="1029"/>
                      <a:pt x="1065" y="1637"/>
                      <a:pt x="1" y="2549"/>
                    </a:cubicBezTo>
                    <a:cubicBezTo>
                      <a:pt x="1065" y="1667"/>
                      <a:pt x="2402" y="1120"/>
                      <a:pt x="3679" y="695"/>
                    </a:cubicBezTo>
                    <a:cubicBezTo>
                      <a:pt x="4634" y="384"/>
                      <a:pt x="5654" y="121"/>
                      <a:pt x="6680" y="121"/>
                    </a:cubicBezTo>
                    <a:cubicBezTo>
                      <a:pt x="7058" y="121"/>
                      <a:pt x="7436" y="157"/>
                      <a:pt x="7813" y="239"/>
                    </a:cubicBezTo>
                    <a:cubicBezTo>
                      <a:pt x="7873" y="239"/>
                      <a:pt x="7904" y="117"/>
                      <a:pt x="7843" y="117"/>
                    </a:cubicBezTo>
                    <a:cubicBezTo>
                      <a:pt x="7478" y="36"/>
                      <a:pt x="7104" y="0"/>
                      <a:pt x="6727" y="0"/>
                    </a:cubicBez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325" name="Google Shape;3325;p23"/>
              <p:cNvSpPr/>
              <p:nvPr/>
            </p:nvSpPr>
            <p:spPr>
              <a:xfrm>
                <a:off x="1142014" y="1377404"/>
                <a:ext cx="106986" cy="120452"/>
              </a:xfrm>
              <a:custGeom>
                <a:rect b="b" l="l" r="r" t="t"/>
                <a:pathLst>
                  <a:path extrusionOk="0" h="6503" w="5776">
                    <a:moveTo>
                      <a:pt x="5511" y="1"/>
                    </a:moveTo>
                    <a:cubicBezTo>
                      <a:pt x="5478" y="1"/>
                      <a:pt x="5442" y="25"/>
                      <a:pt x="5442" y="58"/>
                    </a:cubicBezTo>
                    <a:cubicBezTo>
                      <a:pt x="5411" y="423"/>
                      <a:pt x="5411" y="849"/>
                      <a:pt x="5320" y="1213"/>
                    </a:cubicBezTo>
                    <a:cubicBezTo>
                      <a:pt x="5198" y="1609"/>
                      <a:pt x="5046" y="1943"/>
                      <a:pt x="4864" y="2247"/>
                    </a:cubicBezTo>
                    <a:cubicBezTo>
                      <a:pt x="4499" y="2855"/>
                      <a:pt x="3983" y="3432"/>
                      <a:pt x="3435" y="3888"/>
                    </a:cubicBezTo>
                    <a:cubicBezTo>
                      <a:pt x="2372" y="4861"/>
                      <a:pt x="1095" y="5590"/>
                      <a:pt x="1" y="6502"/>
                    </a:cubicBezTo>
                    <a:cubicBezTo>
                      <a:pt x="1217" y="5560"/>
                      <a:pt x="2554" y="4831"/>
                      <a:pt x="3739" y="3797"/>
                    </a:cubicBezTo>
                    <a:cubicBezTo>
                      <a:pt x="4742" y="2885"/>
                      <a:pt x="5776" y="1487"/>
                      <a:pt x="5563" y="58"/>
                    </a:cubicBezTo>
                    <a:cubicBezTo>
                      <a:pt x="5563" y="17"/>
                      <a:pt x="5538" y="1"/>
                      <a:pt x="5511" y="1"/>
                    </a:cubicBez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  <p:grpSp>
          <p:nvGrpSpPr>
            <p:cNvPr id="3326" name="Google Shape;3326;p23"/>
            <p:cNvGrpSpPr/>
            <p:nvPr/>
          </p:nvGrpSpPr>
          <p:grpSpPr>
            <a:xfrm>
              <a:off x="711971" y="2061345"/>
              <a:ext cx="737297" cy="918970"/>
              <a:chOff x="711971" y="2061345"/>
              <a:chExt cx="737297" cy="918970"/>
            </a:xfrm>
          </p:grpSpPr>
          <p:sp>
            <p:nvSpPr>
              <p:cNvPr id="3327" name="Google Shape;3327;p23"/>
              <p:cNvSpPr/>
              <p:nvPr/>
            </p:nvSpPr>
            <p:spPr>
              <a:xfrm rot="1256762">
                <a:off x="797954" y="2320376"/>
                <a:ext cx="566777" cy="577719"/>
              </a:xfrm>
              <a:custGeom>
                <a:rect b="b" l="l" r="r" t="t"/>
                <a:pathLst>
                  <a:path extrusionOk="0" h="16632" w="16317">
                    <a:moveTo>
                      <a:pt x="16200" y="0"/>
                    </a:moveTo>
                    <a:cubicBezTo>
                      <a:pt x="16191" y="0"/>
                      <a:pt x="16181" y="2"/>
                      <a:pt x="16171" y="5"/>
                    </a:cubicBezTo>
                    <a:cubicBezTo>
                      <a:pt x="13314" y="1221"/>
                      <a:pt x="10731" y="3014"/>
                      <a:pt x="8421" y="5081"/>
                    </a:cubicBezTo>
                    <a:cubicBezTo>
                      <a:pt x="6080" y="7178"/>
                      <a:pt x="3983" y="9549"/>
                      <a:pt x="2311" y="12224"/>
                    </a:cubicBezTo>
                    <a:cubicBezTo>
                      <a:pt x="1430" y="13622"/>
                      <a:pt x="639" y="15112"/>
                      <a:pt x="1" y="16631"/>
                    </a:cubicBezTo>
                    <a:cubicBezTo>
                      <a:pt x="2433" y="11008"/>
                      <a:pt x="6779" y="6115"/>
                      <a:pt x="11855" y="2649"/>
                    </a:cubicBezTo>
                    <a:cubicBezTo>
                      <a:pt x="13253" y="1677"/>
                      <a:pt x="14743" y="856"/>
                      <a:pt x="16263" y="127"/>
                    </a:cubicBezTo>
                    <a:cubicBezTo>
                      <a:pt x="16317" y="100"/>
                      <a:pt x="16275" y="0"/>
                      <a:pt x="16200" y="0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328" name="Google Shape;3328;p23"/>
              <p:cNvSpPr/>
              <p:nvPr/>
            </p:nvSpPr>
            <p:spPr>
              <a:xfrm rot="1256762">
                <a:off x="836329" y="2551785"/>
                <a:ext cx="111952" cy="225433"/>
              </a:xfrm>
              <a:custGeom>
                <a:rect b="b" l="l" r="r" t="t"/>
                <a:pathLst>
                  <a:path extrusionOk="0" h="6490" w="3223">
                    <a:moveTo>
                      <a:pt x="3127" y="0"/>
                    </a:moveTo>
                    <a:cubicBezTo>
                      <a:pt x="3103" y="0"/>
                      <a:pt x="3081" y="14"/>
                      <a:pt x="3071" y="45"/>
                    </a:cubicBezTo>
                    <a:cubicBezTo>
                      <a:pt x="2827" y="1231"/>
                      <a:pt x="2432" y="2325"/>
                      <a:pt x="1855" y="3389"/>
                    </a:cubicBezTo>
                    <a:cubicBezTo>
                      <a:pt x="1277" y="4453"/>
                      <a:pt x="609" y="5456"/>
                      <a:pt x="1" y="6489"/>
                    </a:cubicBezTo>
                    <a:cubicBezTo>
                      <a:pt x="1308" y="4453"/>
                      <a:pt x="2797" y="2568"/>
                      <a:pt x="3223" y="106"/>
                    </a:cubicBezTo>
                    <a:cubicBezTo>
                      <a:pt x="3223" y="47"/>
                      <a:pt x="3171" y="0"/>
                      <a:pt x="3127" y="0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329" name="Google Shape;3329;p23"/>
              <p:cNvSpPr/>
              <p:nvPr/>
            </p:nvSpPr>
            <p:spPr>
              <a:xfrm rot="1256762">
                <a:off x="819330" y="2551703"/>
                <a:ext cx="143631" cy="107749"/>
              </a:xfrm>
              <a:custGeom>
                <a:rect b="b" l="l" r="r" t="t"/>
                <a:pathLst>
                  <a:path extrusionOk="0" h="3102" w="4135">
                    <a:moveTo>
                      <a:pt x="4013" y="1"/>
                    </a:moveTo>
                    <a:cubicBezTo>
                      <a:pt x="2280" y="305"/>
                      <a:pt x="912" y="1673"/>
                      <a:pt x="1" y="3101"/>
                    </a:cubicBezTo>
                    <a:cubicBezTo>
                      <a:pt x="943" y="1764"/>
                      <a:pt x="2402" y="427"/>
                      <a:pt x="4074" y="153"/>
                    </a:cubicBezTo>
                    <a:cubicBezTo>
                      <a:pt x="4134" y="153"/>
                      <a:pt x="4104" y="1"/>
                      <a:pt x="4013" y="1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330" name="Google Shape;3330;p23"/>
              <p:cNvSpPr/>
              <p:nvPr/>
            </p:nvSpPr>
            <p:spPr>
              <a:xfrm rot="1256762">
                <a:off x="735529" y="2467928"/>
                <a:ext cx="311507" cy="189377"/>
              </a:xfrm>
              <a:custGeom>
                <a:rect b="b" l="l" r="r" t="t"/>
                <a:pathLst>
                  <a:path extrusionOk="0" h="5452" w="8968">
                    <a:moveTo>
                      <a:pt x="7975" y="0"/>
                    </a:moveTo>
                    <a:cubicBezTo>
                      <a:pt x="4673" y="0"/>
                      <a:pt x="2015" y="3074"/>
                      <a:pt x="0" y="5452"/>
                    </a:cubicBezTo>
                    <a:cubicBezTo>
                      <a:pt x="2025" y="3146"/>
                      <a:pt x="4726" y="163"/>
                      <a:pt x="8008" y="163"/>
                    </a:cubicBezTo>
                    <a:cubicBezTo>
                      <a:pt x="8273" y="163"/>
                      <a:pt x="8542" y="183"/>
                      <a:pt x="8815" y="224"/>
                    </a:cubicBezTo>
                    <a:cubicBezTo>
                      <a:pt x="8937" y="224"/>
                      <a:pt x="8967" y="72"/>
                      <a:pt x="8845" y="72"/>
                    </a:cubicBezTo>
                    <a:cubicBezTo>
                      <a:pt x="8550" y="23"/>
                      <a:pt x="8260" y="0"/>
                      <a:pt x="7975" y="0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331" name="Google Shape;3331;p23"/>
              <p:cNvSpPr/>
              <p:nvPr/>
            </p:nvSpPr>
            <p:spPr>
              <a:xfrm rot="1256762">
                <a:off x="945023" y="2468155"/>
                <a:ext cx="169995" cy="294348"/>
              </a:xfrm>
              <a:custGeom>
                <a:rect b="b" l="l" r="r" t="t"/>
                <a:pathLst>
                  <a:path extrusionOk="0" h="8474" w="4894">
                    <a:moveTo>
                      <a:pt x="4514" y="1"/>
                    </a:moveTo>
                    <a:cubicBezTo>
                      <a:pt x="4463" y="1"/>
                      <a:pt x="4407" y="41"/>
                      <a:pt x="4407" y="115"/>
                    </a:cubicBezTo>
                    <a:cubicBezTo>
                      <a:pt x="4681" y="1817"/>
                      <a:pt x="3891" y="3337"/>
                      <a:pt x="2918" y="4705"/>
                    </a:cubicBezTo>
                    <a:cubicBezTo>
                      <a:pt x="2006" y="5981"/>
                      <a:pt x="912" y="7167"/>
                      <a:pt x="0" y="8474"/>
                    </a:cubicBezTo>
                    <a:cubicBezTo>
                      <a:pt x="1033" y="7045"/>
                      <a:pt x="2280" y="5860"/>
                      <a:pt x="3283" y="4461"/>
                    </a:cubicBezTo>
                    <a:cubicBezTo>
                      <a:pt x="4195" y="3185"/>
                      <a:pt x="4894" y="1665"/>
                      <a:pt x="4590" y="54"/>
                    </a:cubicBezTo>
                    <a:cubicBezTo>
                      <a:pt x="4578" y="18"/>
                      <a:pt x="4547" y="1"/>
                      <a:pt x="4514" y="1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332" name="Google Shape;3332;p23"/>
              <p:cNvSpPr/>
              <p:nvPr/>
            </p:nvSpPr>
            <p:spPr>
              <a:xfrm rot="1256762">
                <a:off x="947111" y="2639247"/>
                <a:ext cx="70548" cy="35048"/>
              </a:xfrm>
              <a:custGeom>
                <a:rect b="b" l="l" r="r" t="t"/>
                <a:pathLst>
                  <a:path extrusionOk="0" h="1009" w="2031">
                    <a:moveTo>
                      <a:pt x="1965" y="1"/>
                    </a:moveTo>
                    <a:cubicBezTo>
                      <a:pt x="1959" y="1"/>
                      <a:pt x="1953" y="3"/>
                      <a:pt x="1946" y="6"/>
                    </a:cubicBezTo>
                    <a:cubicBezTo>
                      <a:pt x="1247" y="249"/>
                      <a:pt x="517" y="431"/>
                      <a:pt x="1" y="1009"/>
                    </a:cubicBezTo>
                    <a:cubicBezTo>
                      <a:pt x="517" y="462"/>
                      <a:pt x="1277" y="310"/>
                      <a:pt x="1976" y="127"/>
                    </a:cubicBezTo>
                    <a:cubicBezTo>
                      <a:pt x="2030" y="100"/>
                      <a:pt x="2012" y="1"/>
                      <a:pt x="1965" y="1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333" name="Google Shape;3333;p23"/>
              <p:cNvSpPr/>
              <p:nvPr/>
            </p:nvSpPr>
            <p:spPr>
              <a:xfrm rot="1256762">
                <a:off x="972888" y="2195357"/>
                <a:ext cx="402375" cy="341379"/>
              </a:xfrm>
              <a:custGeom>
                <a:rect b="b" l="l" r="r" t="t"/>
                <a:pathLst>
                  <a:path extrusionOk="0" h="9828" w="11584">
                    <a:moveTo>
                      <a:pt x="11382" y="1"/>
                    </a:moveTo>
                    <a:cubicBezTo>
                      <a:pt x="11348" y="1"/>
                      <a:pt x="11312" y="13"/>
                      <a:pt x="11277" y="40"/>
                    </a:cubicBezTo>
                    <a:cubicBezTo>
                      <a:pt x="9575" y="1864"/>
                      <a:pt x="8359" y="4053"/>
                      <a:pt x="6414" y="5664"/>
                    </a:cubicBezTo>
                    <a:cubicBezTo>
                      <a:pt x="4469" y="7335"/>
                      <a:pt x="2159" y="8460"/>
                      <a:pt x="0" y="9828"/>
                    </a:cubicBezTo>
                    <a:cubicBezTo>
                      <a:pt x="2189" y="8582"/>
                      <a:pt x="4560" y="7548"/>
                      <a:pt x="6566" y="5968"/>
                    </a:cubicBezTo>
                    <a:cubicBezTo>
                      <a:pt x="8572" y="4417"/>
                      <a:pt x="9970" y="2229"/>
                      <a:pt x="11490" y="253"/>
                    </a:cubicBezTo>
                    <a:cubicBezTo>
                      <a:pt x="11584" y="136"/>
                      <a:pt x="11497" y="1"/>
                      <a:pt x="11382" y="1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334" name="Google Shape;3334;p23"/>
              <p:cNvSpPr/>
              <p:nvPr/>
            </p:nvSpPr>
            <p:spPr>
              <a:xfrm rot="1256762">
                <a:off x="1089961" y="2339710"/>
                <a:ext cx="154434" cy="180867"/>
              </a:xfrm>
              <a:custGeom>
                <a:rect b="b" l="l" r="r" t="t"/>
                <a:pathLst>
                  <a:path extrusionOk="0" h="5207" w="4446">
                    <a:moveTo>
                      <a:pt x="4273" y="0"/>
                    </a:moveTo>
                    <a:cubicBezTo>
                      <a:pt x="4223" y="0"/>
                      <a:pt x="4176" y="30"/>
                      <a:pt x="4164" y="100"/>
                    </a:cubicBezTo>
                    <a:cubicBezTo>
                      <a:pt x="3891" y="1255"/>
                      <a:pt x="3252" y="2136"/>
                      <a:pt x="2432" y="2957"/>
                    </a:cubicBezTo>
                    <a:cubicBezTo>
                      <a:pt x="1641" y="3717"/>
                      <a:pt x="760" y="4416"/>
                      <a:pt x="0" y="5206"/>
                    </a:cubicBezTo>
                    <a:cubicBezTo>
                      <a:pt x="1611" y="3686"/>
                      <a:pt x="4043" y="2623"/>
                      <a:pt x="4407" y="191"/>
                    </a:cubicBezTo>
                    <a:cubicBezTo>
                      <a:pt x="4445" y="78"/>
                      <a:pt x="4355" y="0"/>
                      <a:pt x="4273" y="0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335" name="Google Shape;3335;p23"/>
              <p:cNvSpPr/>
              <p:nvPr/>
            </p:nvSpPr>
            <p:spPr>
              <a:xfrm rot="1256762">
                <a:off x="1236091" y="2210548"/>
                <a:ext cx="155371" cy="168293"/>
              </a:xfrm>
              <a:custGeom>
                <a:rect b="b" l="l" r="r" t="t"/>
                <a:pathLst>
                  <a:path extrusionOk="0" h="4845" w="4473">
                    <a:moveTo>
                      <a:pt x="4287" y="0"/>
                    </a:moveTo>
                    <a:cubicBezTo>
                      <a:pt x="4263" y="0"/>
                      <a:pt x="4239" y="9"/>
                      <a:pt x="4219" y="28"/>
                    </a:cubicBezTo>
                    <a:cubicBezTo>
                      <a:pt x="2881" y="1761"/>
                      <a:pt x="1483" y="3311"/>
                      <a:pt x="55" y="4831"/>
                    </a:cubicBezTo>
                    <a:cubicBezTo>
                      <a:pt x="1574" y="3372"/>
                      <a:pt x="3185" y="1974"/>
                      <a:pt x="4401" y="180"/>
                    </a:cubicBezTo>
                    <a:cubicBezTo>
                      <a:pt x="4473" y="109"/>
                      <a:pt x="4376" y="0"/>
                      <a:pt x="4287" y="0"/>
                    </a:cubicBezTo>
                    <a:close/>
                    <a:moveTo>
                      <a:pt x="55" y="4831"/>
                    </a:moveTo>
                    <a:cubicBezTo>
                      <a:pt x="14" y="4831"/>
                      <a:pt x="1" y="4844"/>
                      <a:pt x="14" y="4844"/>
                    </a:cubicBezTo>
                    <a:cubicBezTo>
                      <a:pt x="21" y="4844"/>
                      <a:pt x="34" y="4841"/>
                      <a:pt x="55" y="4831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336" name="Google Shape;3336;p23"/>
              <p:cNvSpPr/>
              <p:nvPr/>
            </p:nvSpPr>
            <p:spPr>
              <a:xfrm rot="1256762">
                <a:off x="1282879" y="2194739"/>
                <a:ext cx="115391" cy="127583"/>
              </a:xfrm>
              <a:custGeom>
                <a:rect b="b" l="l" r="r" t="t"/>
                <a:pathLst>
                  <a:path extrusionOk="0" h="3673" w="3322">
                    <a:moveTo>
                      <a:pt x="3113" y="1"/>
                    </a:moveTo>
                    <a:cubicBezTo>
                      <a:pt x="3088" y="1"/>
                      <a:pt x="3063" y="8"/>
                      <a:pt x="3040" y="25"/>
                    </a:cubicBezTo>
                    <a:cubicBezTo>
                      <a:pt x="1977" y="1180"/>
                      <a:pt x="913" y="2366"/>
                      <a:pt x="1" y="3673"/>
                    </a:cubicBezTo>
                    <a:cubicBezTo>
                      <a:pt x="974" y="2427"/>
                      <a:pt x="2250" y="1454"/>
                      <a:pt x="3223" y="238"/>
                    </a:cubicBezTo>
                    <a:cubicBezTo>
                      <a:pt x="3322" y="140"/>
                      <a:pt x="3220" y="1"/>
                      <a:pt x="3113" y="1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337" name="Google Shape;3337;p23"/>
              <p:cNvSpPr/>
              <p:nvPr/>
            </p:nvSpPr>
            <p:spPr>
              <a:xfrm rot="1256762">
                <a:off x="1189243" y="2455204"/>
                <a:ext cx="72910" cy="24350"/>
              </a:xfrm>
              <a:custGeom>
                <a:rect b="b" l="l" r="r" t="t"/>
                <a:pathLst>
                  <a:path extrusionOk="0" h="701" w="2099">
                    <a:moveTo>
                      <a:pt x="1946" y="1"/>
                    </a:moveTo>
                    <a:cubicBezTo>
                      <a:pt x="1581" y="1"/>
                      <a:pt x="1247" y="123"/>
                      <a:pt x="913" y="214"/>
                    </a:cubicBezTo>
                    <a:cubicBezTo>
                      <a:pt x="639" y="335"/>
                      <a:pt x="305" y="487"/>
                      <a:pt x="1" y="700"/>
                    </a:cubicBezTo>
                    <a:cubicBezTo>
                      <a:pt x="305" y="578"/>
                      <a:pt x="639" y="426"/>
                      <a:pt x="943" y="335"/>
                    </a:cubicBezTo>
                    <a:cubicBezTo>
                      <a:pt x="1232" y="283"/>
                      <a:pt x="1498" y="208"/>
                      <a:pt x="1800" y="208"/>
                    </a:cubicBezTo>
                    <a:cubicBezTo>
                      <a:pt x="1848" y="208"/>
                      <a:pt x="1896" y="210"/>
                      <a:pt x="1946" y="214"/>
                    </a:cubicBezTo>
                    <a:cubicBezTo>
                      <a:pt x="2098" y="214"/>
                      <a:pt x="2098" y="1"/>
                      <a:pt x="1946" y="1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338" name="Google Shape;3338;p23"/>
              <p:cNvSpPr/>
              <p:nvPr/>
            </p:nvSpPr>
            <p:spPr>
              <a:xfrm rot="1256762">
                <a:off x="1206624" y="2460431"/>
                <a:ext cx="41335" cy="88645"/>
              </a:xfrm>
              <a:custGeom>
                <a:rect b="b" l="l" r="r" t="t"/>
                <a:pathLst>
                  <a:path extrusionOk="0" h="2552" w="1190">
                    <a:moveTo>
                      <a:pt x="1045" y="1"/>
                    </a:moveTo>
                    <a:cubicBezTo>
                      <a:pt x="987" y="1"/>
                      <a:pt x="926" y="40"/>
                      <a:pt x="912" y="120"/>
                    </a:cubicBezTo>
                    <a:cubicBezTo>
                      <a:pt x="821" y="546"/>
                      <a:pt x="699" y="971"/>
                      <a:pt x="547" y="1397"/>
                    </a:cubicBezTo>
                    <a:cubicBezTo>
                      <a:pt x="395" y="1762"/>
                      <a:pt x="213" y="2157"/>
                      <a:pt x="0" y="2552"/>
                    </a:cubicBezTo>
                    <a:cubicBezTo>
                      <a:pt x="244" y="2218"/>
                      <a:pt x="517" y="1883"/>
                      <a:pt x="760" y="1458"/>
                    </a:cubicBezTo>
                    <a:cubicBezTo>
                      <a:pt x="943" y="1032"/>
                      <a:pt x="1095" y="576"/>
                      <a:pt x="1155" y="181"/>
                    </a:cubicBezTo>
                    <a:cubicBezTo>
                      <a:pt x="1189" y="62"/>
                      <a:pt x="1119" y="1"/>
                      <a:pt x="1045" y="1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339" name="Google Shape;3339;p23"/>
              <p:cNvSpPr/>
              <p:nvPr/>
            </p:nvSpPr>
            <p:spPr>
              <a:xfrm rot="1256762">
                <a:off x="1243742" y="2350403"/>
                <a:ext cx="36993" cy="113932"/>
              </a:xfrm>
              <a:custGeom>
                <a:rect b="b" l="l" r="r" t="t"/>
                <a:pathLst>
                  <a:path extrusionOk="0" h="3280" w="1065">
                    <a:moveTo>
                      <a:pt x="766" y="1"/>
                    </a:moveTo>
                    <a:cubicBezTo>
                      <a:pt x="705" y="1"/>
                      <a:pt x="653" y="39"/>
                      <a:pt x="669" y="119"/>
                    </a:cubicBezTo>
                    <a:cubicBezTo>
                      <a:pt x="669" y="392"/>
                      <a:pt x="699" y="666"/>
                      <a:pt x="669" y="970"/>
                    </a:cubicBezTo>
                    <a:cubicBezTo>
                      <a:pt x="639" y="1213"/>
                      <a:pt x="547" y="1487"/>
                      <a:pt x="487" y="1730"/>
                    </a:cubicBezTo>
                    <a:cubicBezTo>
                      <a:pt x="365" y="2246"/>
                      <a:pt x="152" y="2763"/>
                      <a:pt x="0" y="3280"/>
                    </a:cubicBezTo>
                    <a:cubicBezTo>
                      <a:pt x="213" y="2763"/>
                      <a:pt x="517" y="2307"/>
                      <a:pt x="699" y="1730"/>
                    </a:cubicBezTo>
                    <a:cubicBezTo>
                      <a:pt x="912" y="1243"/>
                      <a:pt x="1064" y="636"/>
                      <a:pt x="912" y="88"/>
                    </a:cubicBezTo>
                    <a:cubicBezTo>
                      <a:pt x="884" y="31"/>
                      <a:pt x="821" y="1"/>
                      <a:pt x="766" y="1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340" name="Google Shape;3340;p23"/>
              <p:cNvSpPr/>
              <p:nvPr/>
            </p:nvSpPr>
            <p:spPr>
              <a:xfrm rot="1256762">
                <a:off x="1122137" y="2351788"/>
                <a:ext cx="126715" cy="60231"/>
              </a:xfrm>
              <a:custGeom>
                <a:rect b="b" l="l" r="r" t="t"/>
                <a:pathLst>
                  <a:path extrusionOk="0" h="1734" w="3648">
                    <a:moveTo>
                      <a:pt x="3496" y="1"/>
                    </a:moveTo>
                    <a:cubicBezTo>
                      <a:pt x="2158" y="122"/>
                      <a:pt x="943" y="761"/>
                      <a:pt x="0" y="1733"/>
                    </a:cubicBezTo>
                    <a:cubicBezTo>
                      <a:pt x="943" y="913"/>
                      <a:pt x="2250" y="365"/>
                      <a:pt x="3496" y="274"/>
                    </a:cubicBezTo>
                    <a:cubicBezTo>
                      <a:pt x="3648" y="274"/>
                      <a:pt x="3648" y="1"/>
                      <a:pt x="3496" y="1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341" name="Google Shape;3341;p23"/>
              <p:cNvSpPr/>
              <p:nvPr/>
            </p:nvSpPr>
            <p:spPr>
              <a:xfrm rot="1256762">
                <a:off x="1298667" y="2172630"/>
                <a:ext cx="97190" cy="105352"/>
              </a:xfrm>
              <a:custGeom>
                <a:rect b="b" l="l" r="r" t="t"/>
                <a:pathLst>
                  <a:path extrusionOk="0" h="3033" w="2798">
                    <a:moveTo>
                      <a:pt x="2557" y="1"/>
                    </a:moveTo>
                    <a:cubicBezTo>
                      <a:pt x="2535" y="1"/>
                      <a:pt x="2510" y="4"/>
                      <a:pt x="2485" y="12"/>
                    </a:cubicBezTo>
                    <a:cubicBezTo>
                      <a:pt x="1938" y="316"/>
                      <a:pt x="1512" y="863"/>
                      <a:pt x="1117" y="1349"/>
                    </a:cubicBezTo>
                    <a:cubicBezTo>
                      <a:pt x="752" y="1896"/>
                      <a:pt x="418" y="2413"/>
                      <a:pt x="23" y="2960"/>
                    </a:cubicBezTo>
                    <a:cubicBezTo>
                      <a:pt x="0" y="3004"/>
                      <a:pt x="43" y="3033"/>
                      <a:pt x="80" y="3033"/>
                    </a:cubicBezTo>
                    <a:cubicBezTo>
                      <a:pt x="93" y="3033"/>
                      <a:pt x="106" y="3029"/>
                      <a:pt x="114" y="3021"/>
                    </a:cubicBezTo>
                    <a:cubicBezTo>
                      <a:pt x="570" y="2565"/>
                      <a:pt x="935" y="2078"/>
                      <a:pt x="1330" y="1592"/>
                    </a:cubicBezTo>
                    <a:cubicBezTo>
                      <a:pt x="1694" y="1075"/>
                      <a:pt x="2150" y="680"/>
                      <a:pt x="2637" y="285"/>
                    </a:cubicBezTo>
                    <a:cubicBezTo>
                      <a:pt x="2797" y="178"/>
                      <a:pt x="2722" y="1"/>
                      <a:pt x="2557" y="1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342" name="Google Shape;3342;p23"/>
              <p:cNvSpPr/>
              <p:nvPr/>
            </p:nvSpPr>
            <p:spPr>
              <a:xfrm rot="1256762">
                <a:off x="1328533" y="2149326"/>
                <a:ext cx="72041" cy="82601"/>
              </a:xfrm>
              <a:custGeom>
                <a:rect b="b" l="l" r="r" t="t"/>
                <a:pathLst>
                  <a:path extrusionOk="0" h="2378" w="2074">
                    <a:moveTo>
                      <a:pt x="1920" y="0"/>
                    </a:moveTo>
                    <a:cubicBezTo>
                      <a:pt x="1889" y="0"/>
                      <a:pt x="1855" y="13"/>
                      <a:pt x="1824" y="45"/>
                    </a:cubicBezTo>
                    <a:cubicBezTo>
                      <a:pt x="1459" y="349"/>
                      <a:pt x="1155" y="774"/>
                      <a:pt x="851" y="1139"/>
                    </a:cubicBezTo>
                    <a:cubicBezTo>
                      <a:pt x="547" y="1565"/>
                      <a:pt x="274" y="1929"/>
                      <a:pt x="30" y="2355"/>
                    </a:cubicBezTo>
                    <a:cubicBezTo>
                      <a:pt x="334" y="1990"/>
                      <a:pt x="638" y="1565"/>
                      <a:pt x="973" y="1230"/>
                    </a:cubicBezTo>
                    <a:lnTo>
                      <a:pt x="2006" y="197"/>
                    </a:lnTo>
                    <a:cubicBezTo>
                      <a:pt x="2074" y="107"/>
                      <a:pt x="2008" y="0"/>
                      <a:pt x="1920" y="0"/>
                    </a:cubicBezTo>
                    <a:close/>
                    <a:moveTo>
                      <a:pt x="30" y="2355"/>
                    </a:moveTo>
                    <a:lnTo>
                      <a:pt x="30" y="2355"/>
                    </a:lnTo>
                    <a:cubicBezTo>
                      <a:pt x="0" y="2370"/>
                      <a:pt x="0" y="2378"/>
                      <a:pt x="8" y="2378"/>
                    </a:cubicBezTo>
                    <a:cubicBezTo>
                      <a:pt x="15" y="2378"/>
                      <a:pt x="30" y="2370"/>
                      <a:pt x="30" y="2355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343" name="Google Shape;3343;p23"/>
              <p:cNvSpPr/>
              <p:nvPr/>
            </p:nvSpPr>
            <p:spPr>
              <a:xfrm rot="1256762">
                <a:off x="1318570" y="2126873"/>
                <a:ext cx="78294" cy="90138"/>
              </a:xfrm>
              <a:custGeom>
                <a:rect b="b" l="l" r="r" t="t"/>
                <a:pathLst>
                  <a:path extrusionOk="0" h="2595" w="2254">
                    <a:moveTo>
                      <a:pt x="2002" y="1"/>
                    </a:moveTo>
                    <a:cubicBezTo>
                      <a:pt x="1965" y="1"/>
                      <a:pt x="1926" y="15"/>
                      <a:pt x="1892" y="49"/>
                    </a:cubicBezTo>
                    <a:cubicBezTo>
                      <a:pt x="1710" y="201"/>
                      <a:pt x="1528" y="444"/>
                      <a:pt x="1345" y="626"/>
                    </a:cubicBezTo>
                    <a:cubicBezTo>
                      <a:pt x="1132" y="809"/>
                      <a:pt x="920" y="1052"/>
                      <a:pt x="768" y="1234"/>
                    </a:cubicBezTo>
                    <a:cubicBezTo>
                      <a:pt x="464" y="1629"/>
                      <a:pt x="160" y="2085"/>
                      <a:pt x="38" y="2572"/>
                    </a:cubicBezTo>
                    <a:cubicBezTo>
                      <a:pt x="221" y="2085"/>
                      <a:pt x="585" y="1690"/>
                      <a:pt x="950" y="1356"/>
                    </a:cubicBezTo>
                    <a:cubicBezTo>
                      <a:pt x="1132" y="1173"/>
                      <a:pt x="1345" y="961"/>
                      <a:pt x="1528" y="809"/>
                    </a:cubicBezTo>
                    <a:cubicBezTo>
                      <a:pt x="1710" y="657"/>
                      <a:pt x="1953" y="474"/>
                      <a:pt x="2136" y="292"/>
                    </a:cubicBezTo>
                    <a:cubicBezTo>
                      <a:pt x="2254" y="174"/>
                      <a:pt x="2133" y="1"/>
                      <a:pt x="2002" y="1"/>
                    </a:cubicBezTo>
                    <a:close/>
                    <a:moveTo>
                      <a:pt x="38" y="2572"/>
                    </a:moveTo>
                    <a:lnTo>
                      <a:pt x="38" y="2572"/>
                    </a:lnTo>
                    <a:cubicBezTo>
                      <a:pt x="8" y="2587"/>
                      <a:pt x="0" y="2594"/>
                      <a:pt x="4" y="2594"/>
                    </a:cubicBezTo>
                    <a:cubicBezTo>
                      <a:pt x="8" y="2594"/>
                      <a:pt x="23" y="2587"/>
                      <a:pt x="38" y="2572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344" name="Google Shape;3344;p23"/>
              <p:cNvSpPr/>
              <p:nvPr/>
            </p:nvSpPr>
            <p:spPr>
              <a:xfrm rot="1256762">
                <a:off x="1300832" y="2089952"/>
                <a:ext cx="87603" cy="115356"/>
              </a:xfrm>
              <a:custGeom>
                <a:rect b="b" l="l" r="r" t="t"/>
                <a:pathLst>
                  <a:path extrusionOk="0" h="3321" w="2522">
                    <a:moveTo>
                      <a:pt x="2278" y="1"/>
                    </a:moveTo>
                    <a:cubicBezTo>
                      <a:pt x="2247" y="1"/>
                      <a:pt x="2215" y="12"/>
                      <a:pt x="2189" y="38"/>
                    </a:cubicBezTo>
                    <a:cubicBezTo>
                      <a:pt x="1703" y="493"/>
                      <a:pt x="1278" y="980"/>
                      <a:pt x="913" y="1557"/>
                    </a:cubicBezTo>
                    <a:cubicBezTo>
                      <a:pt x="578" y="2104"/>
                      <a:pt x="214" y="2652"/>
                      <a:pt x="1" y="3259"/>
                    </a:cubicBezTo>
                    <a:cubicBezTo>
                      <a:pt x="1" y="3320"/>
                      <a:pt x="31" y="3320"/>
                      <a:pt x="31" y="3320"/>
                    </a:cubicBezTo>
                    <a:cubicBezTo>
                      <a:pt x="335" y="2773"/>
                      <a:pt x="730" y="2196"/>
                      <a:pt x="1095" y="1709"/>
                    </a:cubicBezTo>
                    <a:cubicBezTo>
                      <a:pt x="1490" y="1193"/>
                      <a:pt x="1885" y="676"/>
                      <a:pt x="2402" y="220"/>
                    </a:cubicBezTo>
                    <a:cubicBezTo>
                      <a:pt x="2522" y="148"/>
                      <a:pt x="2397" y="1"/>
                      <a:pt x="2278" y="1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345" name="Google Shape;3345;p23"/>
              <p:cNvSpPr/>
              <p:nvPr/>
            </p:nvSpPr>
            <p:spPr>
              <a:xfrm rot="1256762">
                <a:off x="1323767" y="2070515"/>
                <a:ext cx="67908" cy="89826"/>
              </a:xfrm>
              <a:custGeom>
                <a:rect b="b" l="l" r="r" t="t"/>
                <a:pathLst>
                  <a:path extrusionOk="0" h="2586" w="1955">
                    <a:moveTo>
                      <a:pt x="1819" y="0"/>
                    </a:moveTo>
                    <a:cubicBezTo>
                      <a:pt x="1793" y="0"/>
                      <a:pt x="1763" y="10"/>
                      <a:pt x="1733" y="32"/>
                    </a:cubicBezTo>
                    <a:cubicBezTo>
                      <a:pt x="1551" y="184"/>
                      <a:pt x="1399" y="367"/>
                      <a:pt x="1217" y="549"/>
                    </a:cubicBezTo>
                    <a:cubicBezTo>
                      <a:pt x="1034" y="731"/>
                      <a:pt x="822" y="974"/>
                      <a:pt x="670" y="1187"/>
                    </a:cubicBezTo>
                    <a:cubicBezTo>
                      <a:pt x="366" y="1613"/>
                      <a:pt x="122" y="2069"/>
                      <a:pt x="1" y="2585"/>
                    </a:cubicBezTo>
                    <a:cubicBezTo>
                      <a:pt x="153" y="2069"/>
                      <a:pt x="487" y="1674"/>
                      <a:pt x="822" y="1278"/>
                    </a:cubicBezTo>
                    <a:cubicBezTo>
                      <a:pt x="974" y="1096"/>
                      <a:pt x="1186" y="914"/>
                      <a:pt x="1369" y="701"/>
                    </a:cubicBezTo>
                    <a:lnTo>
                      <a:pt x="1885" y="184"/>
                    </a:lnTo>
                    <a:cubicBezTo>
                      <a:pt x="1954" y="92"/>
                      <a:pt x="1902" y="0"/>
                      <a:pt x="1819" y="0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346" name="Google Shape;3346;p23"/>
              <p:cNvSpPr/>
              <p:nvPr/>
            </p:nvSpPr>
            <p:spPr>
              <a:xfrm rot="1256762">
                <a:off x="1308603" y="2088371"/>
                <a:ext cx="55472" cy="37271"/>
              </a:xfrm>
              <a:custGeom>
                <a:rect b="b" l="l" r="r" t="t"/>
                <a:pathLst>
                  <a:path extrusionOk="0" h="1073" w="1597">
                    <a:moveTo>
                      <a:pt x="1390" y="0"/>
                    </a:moveTo>
                    <a:cubicBezTo>
                      <a:pt x="1374" y="0"/>
                      <a:pt x="1356" y="3"/>
                      <a:pt x="1338" y="9"/>
                    </a:cubicBezTo>
                    <a:cubicBezTo>
                      <a:pt x="1065" y="130"/>
                      <a:pt x="821" y="282"/>
                      <a:pt x="578" y="434"/>
                    </a:cubicBezTo>
                    <a:cubicBezTo>
                      <a:pt x="366" y="617"/>
                      <a:pt x="153" y="830"/>
                      <a:pt x="1" y="1073"/>
                    </a:cubicBezTo>
                    <a:cubicBezTo>
                      <a:pt x="396" y="678"/>
                      <a:pt x="913" y="404"/>
                      <a:pt x="1460" y="252"/>
                    </a:cubicBezTo>
                    <a:cubicBezTo>
                      <a:pt x="1597" y="225"/>
                      <a:pt x="1536" y="0"/>
                      <a:pt x="1390" y="0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  <p:grpSp>
          <p:nvGrpSpPr>
            <p:cNvPr id="3347" name="Google Shape;3347;p23"/>
            <p:cNvGrpSpPr/>
            <p:nvPr/>
          </p:nvGrpSpPr>
          <p:grpSpPr>
            <a:xfrm>
              <a:off x="1298774" y="1626314"/>
              <a:ext cx="76189" cy="215261"/>
              <a:chOff x="1298774" y="1626314"/>
              <a:chExt cx="76189" cy="215261"/>
            </a:xfrm>
          </p:grpSpPr>
          <p:sp>
            <p:nvSpPr>
              <p:cNvPr id="3348" name="Google Shape;3348;p23"/>
              <p:cNvSpPr/>
              <p:nvPr/>
            </p:nvSpPr>
            <p:spPr>
              <a:xfrm>
                <a:off x="1330512" y="1752881"/>
                <a:ext cx="30346" cy="46145"/>
              </a:xfrm>
              <a:custGeom>
                <a:rect b="b" l="l" r="r" t="t"/>
                <a:pathLst>
                  <a:path extrusionOk="0" h="1989" w="1308">
                    <a:moveTo>
                      <a:pt x="980" y="0"/>
                    </a:moveTo>
                    <a:cubicBezTo>
                      <a:pt x="927" y="0"/>
                      <a:pt x="882" y="8"/>
                      <a:pt x="851" y="23"/>
                    </a:cubicBezTo>
                    <a:cubicBezTo>
                      <a:pt x="699" y="114"/>
                      <a:pt x="578" y="205"/>
                      <a:pt x="456" y="327"/>
                    </a:cubicBezTo>
                    <a:cubicBezTo>
                      <a:pt x="395" y="418"/>
                      <a:pt x="304" y="479"/>
                      <a:pt x="274" y="601"/>
                    </a:cubicBezTo>
                    <a:cubicBezTo>
                      <a:pt x="213" y="722"/>
                      <a:pt x="152" y="813"/>
                      <a:pt x="122" y="935"/>
                    </a:cubicBezTo>
                    <a:cubicBezTo>
                      <a:pt x="152" y="905"/>
                      <a:pt x="152" y="874"/>
                      <a:pt x="213" y="783"/>
                    </a:cubicBezTo>
                    <a:lnTo>
                      <a:pt x="213" y="783"/>
                    </a:lnTo>
                    <a:cubicBezTo>
                      <a:pt x="152" y="905"/>
                      <a:pt x="91" y="996"/>
                      <a:pt x="61" y="1117"/>
                    </a:cubicBezTo>
                    <a:cubicBezTo>
                      <a:pt x="91" y="1087"/>
                      <a:pt x="91" y="1056"/>
                      <a:pt x="122" y="965"/>
                    </a:cubicBezTo>
                    <a:lnTo>
                      <a:pt x="122" y="965"/>
                    </a:lnTo>
                    <a:cubicBezTo>
                      <a:pt x="122" y="996"/>
                      <a:pt x="91" y="1056"/>
                      <a:pt x="91" y="1087"/>
                    </a:cubicBezTo>
                    <a:cubicBezTo>
                      <a:pt x="61" y="1208"/>
                      <a:pt x="0" y="1239"/>
                      <a:pt x="0" y="1300"/>
                    </a:cubicBezTo>
                    <a:lnTo>
                      <a:pt x="0" y="1573"/>
                    </a:lnTo>
                    <a:cubicBezTo>
                      <a:pt x="61" y="1695"/>
                      <a:pt x="152" y="1847"/>
                      <a:pt x="274" y="1938"/>
                    </a:cubicBezTo>
                    <a:cubicBezTo>
                      <a:pt x="363" y="1974"/>
                      <a:pt x="441" y="1988"/>
                      <a:pt x="522" y="1988"/>
                    </a:cubicBezTo>
                    <a:cubicBezTo>
                      <a:pt x="579" y="1988"/>
                      <a:pt x="636" y="1981"/>
                      <a:pt x="699" y="1968"/>
                    </a:cubicBezTo>
                    <a:cubicBezTo>
                      <a:pt x="1003" y="1877"/>
                      <a:pt x="1186" y="1543"/>
                      <a:pt x="1246" y="1239"/>
                    </a:cubicBezTo>
                    <a:cubicBezTo>
                      <a:pt x="1307" y="1117"/>
                      <a:pt x="1307" y="996"/>
                      <a:pt x="1307" y="905"/>
                    </a:cubicBezTo>
                    <a:lnTo>
                      <a:pt x="1307" y="783"/>
                    </a:lnTo>
                    <a:cubicBezTo>
                      <a:pt x="1307" y="692"/>
                      <a:pt x="1307" y="631"/>
                      <a:pt x="1246" y="540"/>
                    </a:cubicBezTo>
                    <a:lnTo>
                      <a:pt x="1246" y="661"/>
                    </a:lnTo>
                    <a:cubicBezTo>
                      <a:pt x="1246" y="601"/>
                      <a:pt x="1216" y="509"/>
                      <a:pt x="1216" y="449"/>
                    </a:cubicBezTo>
                    <a:lnTo>
                      <a:pt x="1216" y="388"/>
                    </a:lnTo>
                    <a:lnTo>
                      <a:pt x="1216" y="327"/>
                    </a:lnTo>
                    <a:lnTo>
                      <a:pt x="1216" y="297"/>
                    </a:lnTo>
                    <a:cubicBezTo>
                      <a:pt x="1216" y="175"/>
                      <a:pt x="1216" y="84"/>
                      <a:pt x="1155" y="23"/>
                    </a:cubicBezTo>
                    <a:cubicBezTo>
                      <a:pt x="1094" y="8"/>
                      <a:pt x="1034" y="0"/>
                      <a:pt x="980" y="0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349" name="Google Shape;3349;p23"/>
              <p:cNvSpPr/>
              <p:nvPr/>
            </p:nvSpPr>
            <p:spPr>
              <a:xfrm>
                <a:off x="1322740" y="1731932"/>
                <a:ext cx="31761" cy="22666"/>
              </a:xfrm>
              <a:custGeom>
                <a:rect b="b" l="l" r="r" t="t"/>
                <a:pathLst>
                  <a:path extrusionOk="0" h="977" w="1369">
                    <a:moveTo>
                      <a:pt x="882" y="713"/>
                    </a:moveTo>
                    <a:cubicBezTo>
                      <a:pt x="867" y="729"/>
                      <a:pt x="859" y="745"/>
                      <a:pt x="847" y="756"/>
                    </a:cubicBezTo>
                    <a:lnTo>
                      <a:pt x="847" y="756"/>
                    </a:lnTo>
                    <a:cubicBezTo>
                      <a:pt x="861" y="745"/>
                      <a:pt x="873" y="732"/>
                      <a:pt x="882" y="713"/>
                    </a:cubicBezTo>
                    <a:close/>
                    <a:moveTo>
                      <a:pt x="847" y="756"/>
                    </a:moveTo>
                    <a:cubicBezTo>
                      <a:pt x="844" y="759"/>
                      <a:pt x="841" y="761"/>
                      <a:pt x="837" y="764"/>
                    </a:cubicBezTo>
                    <a:lnTo>
                      <a:pt x="837" y="764"/>
                    </a:lnTo>
                    <a:cubicBezTo>
                      <a:pt x="841" y="761"/>
                      <a:pt x="844" y="759"/>
                      <a:pt x="847" y="756"/>
                    </a:cubicBezTo>
                    <a:close/>
                    <a:moveTo>
                      <a:pt x="668" y="1"/>
                    </a:moveTo>
                    <a:cubicBezTo>
                      <a:pt x="639" y="1"/>
                      <a:pt x="609" y="4"/>
                      <a:pt x="578" y="14"/>
                    </a:cubicBezTo>
                    <a:cubicBezTo>
                      <a:pt x="548" y="14"/>
                      <a:pt x="457" y="14"/>
                      <a:pt x="426" y="45"/>
                    </a:cubicBezTo>
                    <a:cubicBezTo>
                      <a:pt x="396" y="45"/>
                      <a:pt x="396" y="45"/>
                      <a:pt x="335" y="105"/>
                    </a:cubicBezTo>
                    <a:cubicBezTo>
                      <a:pt x="305" y="105"/>
                      <a:pt x="305" y="105"/>
                      <a:pt x="274" y="136"/>
                    </a:cubicBezTo>
                    <a:cubicBezTo>
                      <a:pt x="244" y="166"/>
                      <a:pt x="153" y="197"/>
                      <a:pt x="122" y="227"/>
                    </a:cubicBezTo>
                    <a:cubicBezTo>
                      <a:pt x="92" y="288"/>
                      <a:pt x="31" y="318"/>
                      <a:pt x="31" y="379"/>
                    </a:cubicBezTo>
                    <a:cubicBezTo>
                      <a:pt x="1" y="440"/>
                      <a:pt x="1" y="501"/>
                      <a:pt x="1" y="561"/>
                    </a:cubicBezTo>
                    <a:cubicBezTo>
                      <a:pt x="1" y="622"/>
                      <a:pt x="1" y="652"/>
                      <a:pt x="31" y="713"/>
                    </a:cubicBezTo>
                    <a:cubicBezTo>
                      <a:pt x="31" y="744"/>
                      <a:pt x="92" y="804"/>
                      <a:pt x="122" y="865"/>
                    </a:cubicBezTo>
                    <a:cubicBezTo>
                      <a:pt x="169" y="912"/>
                      <a:pt x="252" y="976"/>
                      <a:pt x="342" y="976"/>
                    </a:cubicBezTo>
                    <a:cubicBezTo>
                      <a:pt x="370" y="976"/>
                      <a:pt x="398" y="971"/>
                      <a:pt x="426" y="956"/>
                    </a:cubicBezTo>
                    <a:cubicBezTo>
                      <a:pt x="535" y="956"/>
                      <a:pt x="620" y="932"/>
                      <a:pt x="702" y="883"/>
                    </a:cubicBezTo>
                    <a:lnTo>
                      <a:pt x="702" y="883"/>
                    </a:lnTo>
                    <a:cubicBezTo>
                      <a:pt x="701" y="887"/>
                      <a:pt x="700" y="891"/>
                      <a:pt x="700" y="896"/>
                    </a:cubicBezTo>
                    <a:cubicBezTo>
                      <a:pt x="700" y="896"/>
                      <a:pt x="730" y="896"/>
                      <a:pt x="730" y="865"/>
                    </a:cubicBezTo>
                    <a:lnTo>
                      <a:pt x="730" y="865"/>
                    </a:lnTo>
                    <a:cubicBezTo>
                      <a:pt x="730" y="865"/>
                      <a:pt x="730" y="865"/>
                      <a:pt x="730" y="865"/>
                    </a:cubicBezTo>
                    <a:cubicBezTo>
                      <a:pt x="768" y="808"/>
                      <a:pt x="807" y="787"/>
                      <a:pt x="837" y="764"/>
                    </a:cubicBezTo>
                    <a:lnTo>
                      <a:pt x="837" y="764"/>
                    </a:lnTo>
                    <a:cubicBezTo>
                      <a:pt x="827" y="770"/>
                      <a:pt x="813" y="774"/>
                      <a:pt x="791" y="774"/>
                    </a:cubicBezTo>
                    <a:lnTo>
                      <a:pt x="913" y="652"/>
                    </a:lnTo>
                    <a:cubicBezTo>
                      <a:pt x="943" y="652"/>
                      <a:pt x="943" y="622"/>
                      <a:pt x="1004" y="622"/>
                    </a:cubicBezTo>
                    <a:cubicBezTo>
                      <a:pt x="1034" y="622"/>
                      <a:pt x="1065" y="592"/>
                      <a:pt x="1095" y="592"/>
                    </a:cubicBezTo>
                    <a:cubicBezTo>
                      <a:pt x="1369" y="470"/>
                      <a:pt x="1369" y="257"/>
                      <a:pt x="1308" y="166"/>
                    </a:cubicBezTo>
                    <a:cubicBezTo>
                      <a:pt x="1247" y="136"/>
                      <a:pt x="1217" y="105"/>
                      <a:pt x="1186" y="105"/>
                    </a:cubicBezTo>
                    <a:cubicBezTo>
                      <a:pt x="1156" y="45"/>
                      <a:pt x="1095" y="45"/>
                      <a:pt x="1034" y="45"/>
                    </a:cubicBezTo>
                    <a:cubicBezTo>
                      <a:pt x="943" y="14"/>
                      <a:pt x="882" y="14"/>
                      <a:pt x="761" y="14"/>
                    </a:cubicBezTo>
                    <a:lnTo>
                      <a:pt x="821" y="14"/>
                    </a:lnTo>
                    <a:cubicBezTo>
                      <a:pt x="781" y="14"/>
                      <a:pt x="727" y="1"/>
                      <a:pt x="668" y="1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350" name="Google Shape;3350;p23"/>
              <p:cNvSpPr/>
              <p:nvPr/>
            </p:nvSpPr>
            <p:spPr>
              <a:xfrm>
                <a:off x="1309353" y="1696993"/>
                <a:ext cx="45147" cy="25404"/>
              </a:xfrm>
              <a:custGeom>
                <a:rect b="b" l="l" r="r" t="t"/>
                <a:pathLst>
                  <a:path extrusionOk="0" h="1095" w="1946">
                    <a:moveTo>
                      <a:pt x="578" y="0"/>
                    </a:moveTo>
                    <a:cubicBezTo>
                      <a:pt x="517" y="0"/>
                      <a:pt x="456" y="0"/>
                      <a:pt x="395" y="31"/>
                    </a:cubicBezTo>
                    <a:cubicBezTo>
                      <a:pt x="274" y="92"/>
                      <a:pt x="243" y="122"/>
                      <a:pt x="152" y="183"/>
                    </a:cubicBezTo>
                    <a:cubicBezTo>
                      <a:pt x="91" y="274"/>
                      <a:pt x="0" y="426"/>
                      <a:pt x="61" y="487"/>
                    </a:cubicBezTo>
                    <a:cubicBezTo>
                      <a:pt x="61" y="608"/>
                      <a:pt x="91" y="730"/>
                      <a:pt x="152" y="791"/>
                    </a:cubicBezTo>
                    <a:cubicBezTo>
                      <a:pt x="274" y="912"/>
                      <a:pt x="395" y="943"/>
                      <a:pt x="547" y="1003"/>
                    </a:cubicBezTo>
                    <a:cubicBezTo>
                      <a:pt x="578" y="1003"/>
                      <a:pt x="608" y="1034"/>
                      <a:pt x="669" y="1034"/>
                    </a:cubicBezTo>
                    <a:cubicBezTo>
                      <a:pt x="730" y="1064"/>
                      <a:pt x="821" y="1064"/>
                      <a:pt x="882" y="1064"/>
                    </a:cubicBezTo>
                    <a:lnTo>
                      <a:pt x="730" y="1064"/>
                    </a:lnTo>
                    <a:cubicBezTo>
                      <a:pt x="851" y="1064"/>
                      <a:pt x="912" y="1095"/>
                      <a:pt x="1034" y="1095"/>
                    </a:cubicBezTo>
                    <a:cubicBezTo>
                      <a:pt x="1155" y="1095"/>
                      <a:pt x="1216" y="1095"/>
                      <a:pt x="1338" y="1064"/>
                    </a:cubicBezTo>
                    <a:cubicBezTo>
                      <a:pt x="1429" y="1064"/>
                      <a:pt x="1459" y="1034"/>
                      <a:pt x="1520" y="1034"/>
                    </a:cubicBezTo>
                    <a:cubicBezTo>
                      <a:pt x="1581" y="1034"/>
                      <a:pt x="1611" y="1003"/>
                      <a:pt x="1642" y="943"/>
                    </a:cubicBezTo>
                    <a:cubicBezTo>
                      <a:pt x="1672" y="912"/>
                      <a:pt x="1733" y="882"/>
                      <a:pt x="1733" y="851"/>
                    </a:cubicBezTo>
                    <a:lnTo>
                      <a:pt x="1733" y="851"/>
                    </a:lnTo>
                    <a:lnTo>
                      <a:pt x="1672" y="882"/>
                    </a:lnTo>
                    <a:lnTo>
                      <a:pt x="1672" y="851"/>
                    </a:lnTo>
                    <a:cubicBezTo>
                      <a:pt x="1915" y="730"/>
                      <a:pt x="1946" y="548"/>
                      <a:pt x="1794" y="456"/>
                    </a:cubicBezTo>
                    <a:cubicBezTo>
                      <a:pt x="1794" y="426"/>
                      <a:pt x="1763" y="396"/>
                      <a:pt x="1733" y="335"/>
                    </a:cubicBezTo>
                    <a:cubicBezTo>
                      <a:pt x="1672" y="304"/>
                      <a:pt x="1611" y="274"/>
                      <a:pt x="1520" y="244"/>
                    </a:cubicBezTo>
                    <a:cubicBezTo>
                      <a:pt x="1490" y="183"/>
                      <a:pt x="1459" y="152"/>
                      <a:pt x="1429" y="152"/>
                    </a:cubicBezTo>
                    <a:cubicBezTo>
                      <a:pt x="1338" y="122"/>
                      <a:pt x="1277" y="92"/>
                      <a:pt x="1155" y="31"/>
                    </a:cubicBezTo>
                    <a:cubicBezTo>
                      <a:pt x="1064" y="0"/>
                      <a:pt x="973" y="0"/>
                      <a:pt x="882" y="0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351" name="Google Shape;3351;p23"/>
              <p:cNvSpPr/>
              <p:nvPr/>
            </p:nvSpPr>
            <p:spPr>
              <a:xfrm>
                <a:off x="1298774" y="1648342"/>
                <a:ext cx="48674" cy="33153"/>
              </a:xfrm>
              <a:custGeom>
                <a:rect b="b" l="l" r="r" t="t"/>
                <a:pathLst>
                  <a:path extrusionOk="0" h="1429" w="2098">
                    <a:moveTo>
                      <a:pt x="274" y="0"/>
                    </a:moveTo>
                    <a:cubicBezTo>
                      <a:pt x="122" y="91"/>
                      <a:pt x="0" y="213"/>
                      <a:pt x="61" y="395"/>
                    </a:cubicBezTo>
                    <a:cubicBezTo>
                      <a:pt x="61" y="456"/>
                      <a:pt x="122" y="547"/>
                      <a:pt x="152" y="578"/>
                    </a:cubicBezTo>
                    <a:cubicBezTo>
                      <a:pt x="213" y="608"/>
                      <a:pt x="213" y="669"/>
                      <a:pt x="243" y="730"/>
                    </a:cubicBezTo>
                    <a:cubicBezTo>
                      <a:pt x="274" y="821"/>
                      <a:pt x="365" y="882"/>
                      <a:pt x="426" y="973"/>
                    </a:cubicBezTo>
                    <a:cubicBezTo>
                      <a:pt x="517" y="1034"/>
                      <a:pt x="578" y="1125"/>
                      <a:pt x="669" y="1155"/>
                    </a:cubicBezTo>
                    <a:cubicBezTo>
                      <a:pt x="760" y="1216"/>
                      <a:pt x="912" y="1307"/>
                      <a:pt x="1064" y="1338"/>
                    </a:cubicBezTo>
                    <a:cubicBezTo>
                      <a:pt x="1155" y="1368"/>
                      <a:pt x="1277" y="1368"/>
                      <a:pt x="1338" y="1368"/>
                    </a:cubicBezTo>
                    <a:cubicBezTo>
                      <a:pt x="1375" y="1368"/>
                      <a:pt x="1413" y="1368"/>
                      <a:pt x="1449" y="1367"/>
                    </a:cubicBezTo>
                    <a:lnTo>
                      <a:pt x="1449" y="1367"/>
                    </a:lnTo>
                    <a:cubicBezTo>
                      <a:pt x="1442" y="1368"/>
                      <a:pt x="1435" y="1368"/>
                      <a:pt x="1429" y="1368"/>
                    </a:cubicBezTo>
                    <a:cubicBezTo>
                      <a:pt x="1520" y="1429"/>
                      <a:pt x="1672" y="1429"/>
                      <a:pt x="1794" y="1429"/>
                    </a:cubicBezTo>
                    <a:cubicBezTo>
                      <a:pt x="1976" y="1429"/>
                      <a:pt x="2098" y="1186"/>
                      <a:pt x="1946" y="1064"/>
                    </a:cubicBezTo>
                    <a:lnTo>
                      <a:pt x="1737" y="855"/>
                    </a:lnTo>
                    <a:lnTo>
                      <a:pt x="1737" y="855"/>
                    </a:lnTo>
                    <a:cubicBezTo>
                      <a:pt x="1693" y="764"/>
                      <a:pt x="1632" y="677"/>
                      <a:pt x="1581" y="608"/>
                    </a:cubicBezTo>
                    <a:cubicBezTo>
                      <a:pt x="1490" y="517"/>
                      <a:pt x="1368" y="395"/>
                      <a:pt x="1307" y="304"/>
                    </a:cubicBezTo>
                    <a:cubicBezTo>
                      <a:pt x="1155" y="213"/>
                      <a:pt x="1003" y="122"/>
                      <a:pt x="760" y="61"/>
                    </a:cubicBezTo>
                    <a:cubicBezTo>
                      <a:pt x="699" y="0"/>
                      <a:pt x="608" y="0"/>
                      <a:pt x="517" y="0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352" name="Google Shape;3352;p23"/>
              <p:cNvSpPr/>
              <p:nvPr/>
            </p:nvSpPr>
            <p:spPr>
              <a:xfrm>
                <a:off x="1350951" y="1797240"/>
                <a:ext cx="24012" cy="44335"/>
              </a:xfrm>
              <a:custGeom>
                <a:rect b="b" l="l" r="r" t="t"/>
                <a:pathLst>
                  <a:path extrusionOk="0" h="1911" w="1035">
                    <a:moveTo>
                      <a:pt x="507" y="1"/>
                    </a:moveTo>
                    <a:cubicBezTo>
                      <a:pt x="495" y="1"/>
                      <a:pt x="487" y="8"/>
                      <a:pt x="487" y="26"/>
                    </a:cubicBezTo>
                    <a:cubicBezTo>
                      <a:pt x="487" y="26"/>
                      <a:pt x="476" y="48"/>
                      <a:pt x="474" y="59"/>
                    </a:cubicBezTo>
                    <a:lnTo>
                      <a:pt x="474" y="59"/>
                    </a:lnTo>
                    <a:cubicBezTo>
                      <a:pt x="466" y="63"/>
                      <a:pt x="457" y="70"/>
                      <a:pt x="457" y="87"/>
                    </a:cubicBezTo>
                    <a:lnTo>
                      <a:pt x="426" y="117"/>
                    </a:lnTo>
                    <a:cubicBezTo>
                      <a:pt x="396" y="117"/>
                      <a:pt x="396" y="148"/>
                      <a:pt x="335" y="208"/>
                    </a:cubicBezTo>
                    <a:cubicBezTo>
                      <a:pt x="274" y="269"/>
                      <a:pt x="244" y="360"/>
                      <a:pt x="153" y="452"/>
                    </a:cubicBezTo>
                    <a:cubicBezTo>
                      <a:pt x="1" y="725"/>
                      <a:pt x="31" y="999"/>
                      <a:pt x="92" y="1303"/>
                    </a:cubicBezTo>
                    <a:lnTo>
                      <a:pt x="92" y="1181"/>
                    </a:lnTo>
                    <a:cubicBezTo>
                      <a:pt x="122" y="1333"/>
                      <a:pt x="122" y="1485"/>
                      <a:pt x="153" y="1637"/>
                    </a:cubicBezTo>
                    <a:cubicBezTo>
                      <a:pt x="183" y="1789"/>
                      <a:pt x="335" y="1910"/>
                      <a:pt x="487" y="1910"/>
                    </a:cubicBezTo>
                    <a:cubicBezTo>
                      <a:pt x="639" y="1910"/>
                      <a:pt x="791" y="1789"/>
                      <a:pt x="852" y="1637"/>
                    </a:cubicBezTo>
                    <a:lnTo>
                      <a:pt x="943" y="1303"/>
                    </a:lnTo>
                    <a:cubicBezTo>
                      <a:pt x="1004" y="1151"/>
                      <a:pt x="1034" y="999"/>
                      <a:pt x="1004" y="847"/>
                    </a:cubicBezTo>
                    <a:cubicBezTo>
                      <a:pt x="1004" y="755"/>
                      <a:pt x="943" y="664"/>
                      <a:pt x="943" y="573"/>
                    </a:cubicBezTo>
                    <a:cubicBezTo>
                      <a:pt x="912" y="512"/>
                      <a:pt x="882" y="391"/>
                      <a:pt x="852" y="360"/>
                    </a:cubicBezTo>
                    <a:cubicBezTo>
                      <a:pt x="791" y="330"/>
                      <a:pt x="791" y="269"/>
                      <a:pt x="761" y="239"/>
                    </a:cubicBezTo>
                    <a:lnTo>
                      <a:pt x="761" y="239"/>
                    </a:lnTo>
                    <a:cubicBezTo>
                      <a:pt x="769" y="264"/>
                      <a:pt x="770" y="273"/>
                      <a:pt x="768" y="273"/>
                    </a:cubicBezTo>
                    <a:cubicBezTo>
                      <a:pt x="762" y="273"/>
                      <a:pt x="730" y="208"/>
                      <a:pt x="730" y="208"/>
                    </a:cubicBezTo>
                    <a:cubicBezTo>
                      <a:pt x="639" y="178"/>
                      <a:pt x="639" y="178"/>
                      <a:pt x="700" y="178"/>
                    </a:cubicBezTo>
                    <a:cubicBezTo>
                      <a:pt x="668" y="147"/>
                      <a:pt x="645" y="131"/>
                      <a:pt x="626" y="124"/>
                    </a:cubicBezTo>
                    <a:lnTo>
                      <a:pt x="626" y="124"/>
                    </a:lnTo>
                    <a:cubicBezTo>
                      <a:pt x="618" y="111"/>
                      <a:pt x="609" y="103"/>
                      <a:pt x="609" y="87"/>
                    </a:cubicBezTo>
                    <a:cubicBezTo>
                      <a:pt x="587" y="44"/>
                      <a:pt x="535" y="1"/>
                      <a:pt x="507" y="1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353" name="Google Shape;3353;p23"/>
              <p:cNvSpPr/>
              <p:nvPr/>
            </p:nvSpPr>
            <p:spPr>
              <a:xfrm>
                <a:off x="1320462" y="1626314"/>
                <a:ext cx="23316" cy="34429"/>
              </a:xfrm>
              <a:custGeom>
                <a:rect b="b" l="l" r="r" t="t"/>
                <a:pathLst>
                  <a:path extrusionOk="0" h="1484" w="1005">
                    <a:moveTo>
                      <a:pt x="414" y="0"/>
                    </a:moveTo>
                    <a:cubicBezTo>
                      <a:pt x="347" y="0"/>
                      <a:pt x="280" y="29"/>
                      <a:pt x="214" y="73"/>
                    </a:cubicBezTo>
                    <a:cubicBezTo>
                      <a:pt x="153" y="104"/>
                      <a:pt x="92" y="134"/>
                      <a:pt x="62" y="164"/>
                    </a:cubicBezTo>
                    <a:cubicBezTo>
                      <a:pt x="31" y="255"/>
                      <a:pt x="1" y="316"/>
                      <a:pt x="1" y="407"/>
                    </a:cubicBezTo>
                    <a:cubicBezTo>
                      <a:pt x="1" y="468"/>
                      <a:pt x="1" y="559"/>
                      <a:pt x="31" y="590"/>
                    </a:cubicBezTo>
                    <a:cubicBezTo>
                      <a:pt x="62" y="620"/>
                      <a:pt x="62" y="711"/>
                      <a:pt x="92" y="772"/>
                    </a:cubicBezTo>
                    <a:cubicBezTo>
                      <a:pt x="153" y="863"/>
                      <a:pt x="214" y="924"/>
                      <a:pt x="305" y="1015"/>
                    </a:cubicBezTo>
                    <a:cubicBezTo>
                      <a:pt x="335" y="1046"/>
                      <a:pt x="366" y="1076"/>
                      <a:pt x="396" y="1167"/>
                    </a:cubicBezTo>
                    <a:lnTo>
                      <a:pt x="487" y="1228"/>
                    </a:lnTo>
                    <a:cubicBezTo>
                      <a:pt x="518" y="1259"/>
                      <a:pt x="609" y="1319"/>
                      <a:pt x="670" y="1350"/>
                    </a:cubicBezTo>
                    <a:cubicBezTo>
                      <a:pt x="639" y="1350"/>
                      <a:pt x="639" y="1350"/>
                      <a:pt x="609" y="1319"/>
                    </a:cubicBezTo>
                    <a:lnTo>
                      <a:pt x="548" y="1289"/>
                    </a:lnTo>
                    <a:lnTo>
                      <a:pt x="700" y="1441"/>
                    </a:lnTo>
                    <a:cubicBezTo>
                      <a:pt x="743" y="1462"/>
                      <a:pt x="786" y="1484"/>
                      <a:pt x="840" y="1484"/>
                    </a:cubicBezTo>
                    <a:cubicBezTo>
                      <a:pt x="862" y="1484"/>
                      <a:pt x="886" y="1480"/>
                      <a:pt x="913" y="1471"/>
                    </a:cubicBezTo>
                    <a:cubicBezTo>
                      <a:pt x="943" y="1471"/>
                      <a:pt x="1004" y="1380"/>
                      <a:pt x="974" y="1319"/>
                    </a:cubicBezTo>
                    <a:lnTo>
                      <a:pt x="974" y="1167"/>
                    </a:lnTo>
                    <a:cubicBezTo>
                      <a:pt x="1004" y="1046"/>
                      <a:pt x="974" y="985"/>
                      <a:pt x="943" y="863"/>
                    </a:cubicBezTo>
                    <a:cubicBezTo>
                      <a:pt x="943" y="772"/>
                      <a:pt x="913" y="742"/>
                      <a:pt x="913" y="681"/>
                    </a:cubicBezTo>
                    <a:cubicBezTo>
                      <a:pt x="913" y="590"/>
                      <a:pt x="852" y="559"/>
                      <a:pt x="852" y="468"/>
                    </a:cubicBezTo>
                    <a:cubicBezTo>
                      <a:pt x="822" y="377"/>
                      <a:pt x="761" y="225"/>
                      <a:pt x="670" y="134"/>
                    </a:cubicBezTo>
                    <a:cubicBezTo>
                      <a:pt x="639" y="104"/>
                      <a:pt x="548" y="73"/>
                      <a:pt x="487" y="12"/>
                    </a:cubicBezTo>
                    <a:cubicBezTo>
                      <a:pt x="463" y="4"/>
                      <a:pt x="438" y="0"/>
                      <a:pt x="414" y="0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  <p:sp>
          <p:nvSpPr>
            <p:cNvPr id="3354" name="Google Shape;3354;p23"/>
            <p:cNvSpPr/>
            <p:nvPr/>
          </p:nvSpPr>
          <p:spPr>
            <a:xfrm>
              <a:off x="115663" y="1214641"/>
              <a:ext cx="1367362" cy="1822917"/>
            </a:xfrm>
            <a:custGeom>
              <a:rect b="b" l="l" r="r" t="t"/>
              <a:pathLst>
                <a:path extrusionOk="0" fill="none" h="78574" w="58938">
                  <a:moveTo>
                    <a:pt x="1186" y="7113"/>
                  </a:moveTo>
                  <a:cubicBezTo>
                    <a:pt x="1" y="7113"/>
                    <a:pt x="8967" y="77662"/>
                    <a:pt x="8967" y="77662"/>
                  </a:cubicBezTo>
                  <a:cubicBezTo>
                    <a:pt x="14743" y="78573"/>
                    <a:pt x="58938" y="72160"/>
                    <a:pt x="58938" y="72160"/>
                  </a:cubicBezTo>
                  <a:cubicBezTo>
                    <a:pt x="58938" y="72160"/>
                    <a:pt x="52190" y="2797"/>
                    <a:pt x="50640" y="1429"/>
                  </a:cubicBezTo>
                  <a:cubicBezTo>
                    <a:pt x="48999" y="1"/>
                    <a:pt x="3618" y="7113"/>
                    <a:pt x="1186" y="7113"/>
                  </a:cubicBezTo>
                  <a:close/>
                </a:path>
              </a:pathLst>
            </a:custGeom>
            <a:noFill/>
            <a:ln cap="flat" cmpd="sng" w="20525">
              <a:solidFill>
                <a:schemeClr val="dk1"/>
              </a:solidFill>
              <a:prstDash val="solid"/>
              <a:miter lim="30395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</p:spTree>
  </p:cSld>
  <p:clrMapOvr>
    <a:masterClrMapping/>
  </p:clrMapOvr>
</p:sldLayout>
</file>

<file path=ppt/slideLayouts/slideLayout23.xml><?xml version="1.0" encoding="utf-8"?>
<p:sldLayout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 matchingName="Title and two columns 2">
  <p:cSld name="TITLE_AND_TWO_COLUMNS_1_1">
    <p:spTree>
      <p:nvGrpSpPr>
        <p:cNvPr id="3355" name="Shape 3355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356" name="Google Shape;3356;p24"/>
          <p:cNvSpPr txBox="1"/>
          <p:nvPr>
            <p:ph type="title"/>
          </p:nvPr>
        </p:nvSpPr>
        <p:spPr>
          <a:xfrm>
            <a:off x="720000" y="445025"/>
            <a:ext cx="7704000" cy="5727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>
            <a:lvl1pPr lvl="0" rtl="0">
              <a:spcBef>
                <a:spcPts val="0"/>
              </a:spcBef>
              <a:spcAft>
                <a:spcPts val="0"/>
              </a:spcAft>
              <a:buSzPts val="3200"/>
              <a:buNone/>
              <a:defRPr/>
            </a:lvl1pPr>
            <a:lvl2pPr lvl="1" rtl="0">
              <a:spcBef>
                <a:spcPts val="0"/>
              </a:spcBef>
              <a:spcAft>
                <a:spcPts val="0"/>
              </a:spcAft>
              <a:buSzPts val="3200"/>
              <a:buNone/>
              <a:defRPr/>
            </a:lvl2pPr>
            <a:lvl3pPr lvl="2" rtl="0">
              <a:spcBef>
                <a:spcPts val="0"/>
              </a:spcBef>
              <a:spcAft>
                <a:spcPts val="0"/>
              </a:spcAft>
              <a:buSzPts val="3200"/>
              <a:buNone/>
              <a:defRPr/>
            </a:lvl3pPr>
            <a:lvl4pPr lvl="3" rtl="0">
              <a:spcBef>
                <a:spcPts val="0"/>
              </a:spcBef>
              <a:spcAft>
                <a:spcPts val="0"/>
              </a:spcAft>
              <a:buSzPts val="3200"/>
              <a:buNone/>
              <a:defRPr/>
            </a:lvl4pPr>
            <a:lvl5pPr lvl="4" rtl="0">
              <a:spcBef>
                <a:spcPts val="0"/>
              </a:spcBef>
              <a:spcAft>
                <a:spcPts val="0"/>
              </a:spcAft>
              <a:buSzPts val="3200"/>
              <a:buNone/>
              <a:defRPr/>
            </a:lvl5pPr>
            <a:lvl6pPr lvl="5" rtl="0">
              <a:spcBef>
                <a:spcPts val="0"/>
              </a:spcBef>
              <a:spcAft>
                <a:spcPts val="0"/>
              </a:spcAft>
              <a:buSzPts val="3200"/>
              <a:buNone/>
              <a:defRPr/>
            </a:lvl6pPr>
            <a:lvl7pPr lvl="6" rtl="0">
              <a:spcBef>
                <a:spcPts val="0"/>
              </a:spcBef>
              <a:spcAft>
                <a:spcPts val="0"/>
              </a:spcAft>
              <a:buSzPts val="3200"/>
              <a:buNone/>
              <a:defRPr/>
            </a:lvl7pPr>
            <a:lvl8pPr lvl="7" rtl="0">
              <a:spcBef>
                <a:spcPts val="0"/>
              </a:spcBef>
              <a:spcAft>
                <a:spcPts val="0"/>
              </a:spcAft>
              <a:buSzPts val="3200"/>
              <a:buNone/>
              <a:defRPr/>
            </a:lvl8pPr>
            <a:lvl9pPr lvl="8" rtl="0">
              <a:spcBef>
                <a:spcPts val="0"/>
              </a:spcBef>
              <a:spcAft>
                <a:spcPts val="0"/>
              </a:spcAft>
              <a:buSzPts val="3200"/>
              <a:buNone/>
              <a:defRPr/>
            </a:lvl9pPr>
          </a:lstStyle>
          <a:p/>
        </p:txBody>
      </p:sp>
      <p:sp>
        <p:nvSpPr>
          <p:cNvPr id="3357" name="Google Shape;3357;p24"/>
          <p:cNvSpPr txBox="1"/>
          <p:nvPr>
            <p:ph idx="1" type="subTitle"/>
          </p:nvPr>
        </p:nvSpPr>
        <p:spPr>
          <a:xfrm>
            <a:off x="5015325" y="1367150"/>
            <a:ext cx="3163200" cy="27084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>
            <a:lvl1pPr lvl="0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 b="0"/>
            </a:lvl1pPr>
            <a:lvl2pPr lvl="1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/>
        </p:txBody>
      </p:sp>
      <p:sp>
        <p:nvSpPr>
          <p:cNvPr id="3358" name="Google Shape;3358;p24"/>
          <p:cNvSpPr txBox="1"/>
          <p:nvPr>
            <p:ph idx="2" type="subTitle"/>
          </p:nvPr>
        </p:nvSpPr>
        <p:spPr>
          <a:xfrm>
            <a:off x="965475" y="1367150"/>
            <a:ext cx="3163200" cy="27084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>
            <a:lvl1pPr lvl="0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 b="0"/>
            </a:lvl1pPr>
            <a:lvl2pPr lvl="1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/>
        </p:txBody>
      </p:sp>
      <p:sp>
        <p:nvSpPr>
          <p:cNvPr id="3359" name="Google Shape;3359;p24"/>
          <p:cNvSpPr/>
          <p:nvPr/>
        </p:nvSpPr>
        <p:spPr>
          <a:xfrm flipH="1">
            <a:off x="-498600" y="-1080875"/>
            <a:ext cx="1703340" cy="1702580"/>
          </a:xfrm>
          <a:custGeom>
            <a:rect b="b" l="l" r="r" t="t"/>
            <a:pathLst>
              <a:path extrusionOk="0" h="53777" w="53801">
                <a:moveTo>
                  <a:pt x="26592" y="0"/>
                </a:moveTo>
                <a:cubicBezTo>
                  <a:pt x="26022" y="0"/>
                  <a:pt x="25451" y="0"/>
                  <a:pt x="24903" y="46"/>
                </a:cubicBezTo>
                <a:lnTo>
                  <a:pt x="24926" y="365"/>
                </a:lnTo>
                <a:cubicBezTo>
                  <a:pt x="25474" y="343"/>
                  <a:pt x="26022" y="320"/>
                  <a:pt x="26592" y="320"/>
                </a:cubicBezTo>
                <a:lnTo>
                  <a:pt x="26729" y="320"/>
                </a:lnTo>
                <a:lnTo>
                  <a:pt x="26729" y="0"/>
                </a:lnTo>
                <a:close/>
                <a:moveTo>
                  <a:pt x="28578" y="69"/>
                </a:moveTo>
                <a:lnTo>
                  <a:pt x="28555" y="388"/>
                </a:lnTo>
                <a:cubicBezTo>
                  <a:pt x="29172" y="411"/>
                  <a:pt x="29765" y="480"/>
                  <a:pt x="30358" y="548"/>
                </a:cubicBezTo>
                <a:lnTo>
                  <a:pt x="30404" y="229"/>
                </a:lnTo>
                <a:cubicBezTo>
                  <a:pt x="29811" y="160"/>
                  <a:pt x="29194" y="92"/>
                  <a:pt x="28578" y="69"/>
                </a:cubicBezTo>
                <a:close/>
                <a:moveTo>
                  <a:pt x="23054" y="229"/>
                </a:moveTo>
                <a:cubicBezTo>
                  <a:pt x="22461" y="320"/>
                  <a:pt x="21845" y="411"/>
                  <a:pt x="21251" y="548"/>
                </a:cubicBezTo>
                <a:lnTo>
                  <a:pt x="21320" y="845"/>
                </a:lnTo>
                <a:cubicBezTo>
                  <a:pt x="21913" y="731"/>
                  <a:pt x="22507" y="639"/>
                  <a:pt x="23100" y="548"/>
                </a:cubicBezTo>
                <a:lnTo>
                  <a:pt x="23054" y="229"/>
                </a:lnTo>
                <a:close/>
                <a:moveTo>
                  <a:pt x="32230" y="525"/>
                </a:moveTo>
                <a:lnTo>
                  <a:pt x="32162" y="845"/>
                </a:lnTo>
                <a:cubicBezTo>
                  <a:pt x="32755" y="959"/>
                  <a:pt x="33349" y="1096"/>
                  <a:pt x="33942" y="1256"/>
                </a:cubicBezTo>
                <a:lnTo>
                  <a:pt x="34011" y="936"/>
                </a:lnTo>
                <a:cubicBezTo>
                  <a:pt x="33440" y="776"/>
                  <a:pt x="32824" y="639"/>
                  <a:pt x="32230" y="525"/>
                </a:cubicBezTo>
                <a:close/>
                <a:moveTo>
                  <a:pt x="19471" y="982"/>
                </a:moveTo>
                <a:cubicBezTo>
                  <a:pt x="18877" y="1142"/>
                  <a:pt x="18284" y="1347"/>
                  <a:pt x="17713" y="1552"/>
                </a:cubicBezTo>
                <a:lnTo>
                  <a:pt x="17827" y="1849"/>
                </a:lnTo>
                <a:cubicBezTo>
                  <a:pt x="18398" y="1644"/>
                  <a:pt x="18969" y="1461"/>
                  <a:pt x="19562" y="1301"/>
                </a:cubicBezTo>
                <a:lnTo>
                  <a:pt x="19471" y="982"/>
                </a:lnTo>
                <a:close/>
                <a:moveTo>
                  <a:pt x="35791" y="1461"/>
                </a:moveTo>
                <a:lnTo>
                  <a:pt x="35677" y="1781"/>
                </a:lnTo>
                <a:cubicBezTo>
                  <a:pt x="36247" y="1963"/>
                  <a:pt x="36818" y="2191"/>
                  <a:pt x="37389" y="2420"/>
                </a:cubicBezTo>
                <a:lnTo>
                  <a:pt x="37503" y="2123"/>
                </a:lnTo>
                <a:cubicBezTo>
                  <a:pt x="36955" y="1872"/>
                  <a:pt x="36362" y="1667"/>
                  <a:pt x="35791" y="1461"/>
                </a:cubicBezTo>
                <a:close/>
                <a:moveTo>
                  <a:pt x="16001" y="2237"/>
                </a:moveTo>
                <a:cubicBezTo>
                  <a:pt x="15454" y="2488"/>
                  <a:pt x="14906" y="2762"/>
                  <a:pt x="14358" y="3059"/>
                </a:cubicBezTo>
                <a:lnTo>
                  <a:pt x="14518" y="3333"/>
                </a:lnTo>
                <a:cubicBezTo>
                  <a:pt x="15043" y="3059"/>
                  <a:pt x="15591" y="2785"/>
                  <a:pt x="16138" y="2534"/>
                </a:cubicBezTo>
                <a:lnTo>
                  <a:pt x="16001" y="2237"/>
                </a:lnTo>
                <a:close/>
                <a:moveTo>
                  <a:pt x="39169" y="2876"/>
                </a:moveTo>
                <a:lnTo>
                  <a:pt x="39032" y="3173"/>
                </a:lnTo>
                <a:cubicBezTo>
                  <a:pt x="39580" y="3447"/>
                  <a:pt x="40105" y="3744"/>
                  <a:pt x="40630" y="4040"/>
                </a:cubicBezTo>
                <a:lnTo>
                  <a:pt x="40790" y="3766"/>
                </a:lnTo>
                <a:cubicBezTo>
                  <a:pt x="40265" y="3470"/>
                  <a:pt x="39717" y="3173"/>
                  <a:pt x="39169" y="2876"/>
                </a:cubicBezTo>
                <a:close/>
                <a:moveTo>
                  <a:pt x="12760" y="3995"/>
                </a:moveTo>
                <a:cubicBezTo>
                  <a:pt x="12258" y="4314"/>
                  <a:pt x="11733" y="4657"/>
                  <a:pt x="11254" y="5022"/>
                </a:cubicBezTo>
                <a:lnTo>
                  <a:pt x="11436" y="5273"/>
                </a:lnTo>
                <a:cubicBezTo>
                  <a:pt x="11916" y="4931"/>
                  <a:pt x="12441" y="4588"/>
                  <a:pt x="12943" y="4269"/>
                </a:cubicBezTo>
                <a:lnTo>
                  <a:pt x="12760" y="3995"/>
                </a:lnTo>
                <a:close/>
                <a:moveTo>
                  <a:pt x="42342" y="4771"/>
                </a:moveTo>
                <a:lnTo>
                  <a:pt x="42159" y="5045"/>
                </a:lnTo>
                <a:cubicBezTo>
                  <a:pt x="42661" y="5387"/>
                  <a:pt x="43141" y="5752"/>
                  <a:pt x="43620" y="6140"/>
                </a:cubicBezTo>
                <a:lnTo>
                  <a:pt x="43803" y="5889"/>
                </a:lnTo>
                <a:cubicBezTo>
                  <a:pt x="43346" y="5501"/>
                  <a:pt x="42844" y="5136"/>
                  <a:pt x="42342" y="4771"/>
                </a:cubicBezTo>
                <a:close/>
                <a:moveTo>
                  <a:pt x="9793" y="6163"/>
                </a:moveTo>
                <a:cubicBezTo>
                  <a:pt x="9336" y="6551"/>
                  <a:pt x="8880" y="6985"/>
                  <a:pt x="8446" y="7396"/>
                </a:cubicBezTo>
                <a:lnTo>
                  <a:pt x="8652" y="7624"/>
                </a:lnTo>
                <a:cubicBezTo>
                  <a:pt x="9085" y="7213"/>
                  <a:pt x="9542" y="6802"/>
                  <a:pt x="10021" y="6414"/>
                </a:cubicBezTo>
                <a:lnTo>
                  <a:pt x="9793" y="6163"/>
                </a:lnTo>
                <a:close/>
                <a:moveTo>
                  <a:pt x="45195" y="7099"/>
                </a:moveTo>
                <a:lnTo>
                  <a:pt x="44967" y="7327"/>
                </a:lnTo>
                <a:cubicBezTo>
                  <a:pt x="45423" y="7738"/>
                  <a:pt x="45857" y="8195"/>
                  <a:pt x="46245" y="8628"/>
                </a:cubicBezTo>
                <a:lnTo>
                  <a:pt x="46496" y="8400"/>
                </a:lnTo>
                <a:cubicBezTo>
                  <a:pt x="46085" y="7966"/>
                  <a:pt x="45651" y="7510"/>
                  <a:pt x="45195" y="7099"/>
                </a:cubicBezTo>
                <a:close/>
                <a:moveTo>
                  <a:pt x="7168" y="8742"/>
                </a:moveTo>
                <a:cubicBezTo>
                  <a:pt x="6757" y="9176"/>
                  <a:pt x="6346" y="9655"/>
                  <a:pt x="5981" y="10135"/>
                </a:cubicBezTo>
                <a:lnTo>
                  <a:pt x="6232" y="10340"/>
                </a:lnTo>
                <a:cubicBezTo>
                  <a:pt x="6597" y="9861"/>
                  <a:pt x="7008" y="9404"/>
                  <a:pt x="7396" y="8948"/>
                </a:cubicBezTo>
                <a:lnTo>
                  <a:pt x="7168" y="8742"/>
                </a:lnTo>
                <a:close/>
                <a:moveTo>
                  <a:pt x="47683" y="9815"/>
                </a:moveTo>
                <a:lnTo>
                  <a:pt x="47432" y="10021"/>
                </a:lnTo>
                <a:cubicBezTo>
                  <a:pt x="47820" y="10477"/>
                  <a:pt x="48185" y="10979"/>
                  <a:pt x="48527" y="11459"/>
                </a:cubicBezTo>
                <a:lnTo>
                  <a:pt x="48778" y="11276"/>
                </a:lnTo>
                <a:cubicBezTo>
                  <a:pt x="48436" y="10774"/>
                  <a:pt x="48071" y="10294"/>
                  <a:pt x="47683" y="9815"/>
                </a:cubicBezTo>
                <a:close/>
                <a:moveTo>
                  <a:pt x="49783" y="12828"/>
                </a:moveTo>
                <a:lnTo>
                  <a:pt x="49509" y="13011"/>
                </a:lnTo>
                <a:cubicBezTo>
                  <a:pt x="49806" y="13513"/>
                  <a:pt x="50102" y="14061"/>
                  <a:pt x="50376" y="14586"/>
                </a:cubicBezTo>
                <a:lnTo>
                  <a:pt x="50673" y="14449"/>
                </a:lnTo>
                <a:cubicBezTo>
                  <a:pt x="50399" y="13901"/>
                  <a:pt x="50080" y="13353"/>
                  <a:pt x="49783" y="12828"/>
                </a:cubicBezTo>
                <a:close/>
                <a:moveTo>
                  <a:pt x="51449" y="16115"/>
                </a:moveTo>
                <a:lnTo>
                  <a:pt x="51152" y="16252"/>
                </a:lnTo>
                <a:cubicBezTo>
                  <a:pt x="51381" y="16800"/>
                  <a:pt x="51609" y="17370"/>
                  <a:pt x="51791" y="17941"/>
                </a:cubicBezTo>
                <a:lnTo>
                  <a:pt x="52111" y="17827"/>
                </a:lnTo>
                <a:cubicBezTo>
                  <a:pt x="51906" y="17256"/>
                  <a:pt x="51677" y="16686"/>
                  <a:pt x="51449" y="16115"/>
                </a:cubicBezTo>
                <a:close/>
                <a:moveTo>
                  <a:pt x="1599" y="18192"/>
                </a:moveTo>
                <a:cubicBezTo>
                  <a:pt x="1393" y="18785"/>
                  <a:pt x="1211" y="19379"/>
                  <a:pt x="1028" y="19950"/>
                </a:cubicBezTo>
                <a:lnTo>
                  <a:pt x="1348" y="20041"/>
                </a:lnTo>
                <a:cubicBezTo>
                  <a:pt x="1507" y="19470"/>
                  <a:pt x="1690" y="18877"/>
                  <a:pt x="1895" y="18306"/>
                </a:cubicBezTo>
                <a:lnTo>
                  <a:pt x="1599" y="18192"/>
                </a:lnTo>
                <a:close/>
                <a:moveTo>
                  <a:pt x="52659" y="19584"/>
                </a:moveTo>
                <a:lnTo>
                  <a:pt x="52339" y="19676"/>
                </a:lnTo>
                <a:cubicBezTo>
                  <a:pt x="52522" y="20246"/>
                  <a:pt x="52659" y="20840"/>
                  <a:pt x="52796" y="21433"/>
                </a:cubicBezTo>
                <a:lnTo>
                  <a:pt x="53115" y="21365"/>
                </a:lnTo>
                <a:cubicBezTo>
                  <a:pt x="52978" y="20771"/>
                  <a:pt x="52819" y="20178"/>
                  <a:pt x="52659" y="19584"/>
                </a:cubicBezTo>
                <a:close/>
                <a:moveTo>
                  <a:pt x="594" y="21753"/>
                </a:moveTo>
                <a:cubicBezTo>
                  <a:pt x="480" y="22346"/>
                  <a:pt x="366" y="22962"/>
                  <a:pt x="275" y="23556"/>
                </a:cubicBezTo>
                <a:lnTo>
                  <a:pt x="594" y="23602"/>
                </a:lnTo>
                <a:cubicBezTo>
                  <a:pt x="686" y="23008"/>
                  <a:pt x="800" y="22415"/>
                  <a:pt x="914" y="21821"/>
                </a:cubicBezTo>
                <a:lnTo>
                  <a:pt x="594" y="21753"/>
                </a:lnTo>
                <a:close/>
                <a:moveTo>
                  <a:pt x="53435" y="23191"/>
                </a:moveTo>
                <a:lnTo>
                  <a:pt x="53115" y="23236"/>
                </a:lnTo>
                <a:cubicBezTo>
                  <a:pt x="53207" y="23830"/>
                  <a:pt x="53298" y="24446"/>
                  <a:pt x="53344" y="25040"/>
                </a:cubicBezTo>
                <a:lnTo>
                  <a:pt x="53663" y="25017"/>
                </a:lnTo>
                <a:cubicBezTo>
                  <a:pt x="53617" y="24400"/>
                  <a:pt x="53526" y="23784"/>
                  <a:pt x="53435" y="23191"/>
                </a:cubicBezTo>
                <a:close/>
                <a:moveTo>
                  <a:pt x="92" y="25382"/>
                </a:moveTo>
                <a:cubicBezTo>
                  <a:pt x="46" y="25884"/>
                  <a:pt x="24" y="26386"/>
                  <a:pt x="1" y="26888"/>
                </a:cubicBezTo>
                <a:cubicBezTo>
                  <a:pt x="1" y="27003"/>
                  <a:pt x="1" y="27117"/>
                  <a:pt x="1" y="27231"/>
                </a:cubicBezTo>
                <a:lnTo>
                  <a:pt x="320" y="27231"/>
                </a:lnTo>
                <a:cubicBezTo>
                  <a:pt x="320" y="27117"/>
                  <a:pt x="320" y="27003"/>
                  <a:pt x="320" y="26888"/>
                </a:cubicBezTo>
                <a:cubicBezTo>
                  <a:pt x="343" y="26409"/>
                  <a:pt x="366" y="25907"/>
                  <a:pt x="412" y="25405"/>
                </a:cubicBezTo>
                <a:lnTo>
                  <a:pt x="92" y="25382"/>
                </a:lnTo>
                <a:close/>
                <a:moveTo>
                  <a:pt x="53777" y="26843"/>
                </a:moveTo>
                <a:lnTo>
                  <a:pt x="53458" y="26866"/>
                </a:lnTo>
                <a:lnTo>
                  <a:pt x="53458" y="26888"/>
                </a:lnTo>
                <a:cubicBezTo>
                  <a:pt x="53481" y="27276"/>
                  <a:pt x="53481" y="27664"/>
                  <a:pt x="53481" y="28053"/>
                </a:cubicBezTo>
                <a:cubicBezTo>
                  <a:pt x="53481" y="28281"/>
                  <a:pt x="53481" y="28509"/>
                  <a:pt x="53481" y="28714"/>
                </a:cubicBezTo>
                <a:lnTo>
                  <a:pt x="53800" y="28714"/>
                </a:lnTo>
                <a:cubicBezTo>
                  <a:pt x="53800" y="28509"/>
                  <a:pt x="53800" y="28281"/>
                  <a:pt x="53800" y="28053"/>
                </a:cubicBezTo>
                <a:cubicBezTo>
                  <a:pt x="53800" y="27664"/>
                  <a:pt x="53800" y="27276"/>
                  <a:pt x="53777" y="26888"/>
                </a:cubicBezTo>
                <a:lnTo>
                  <a:pt x="53777" y="26843"/>
                </a:lnTo>
                <a:close/>
                <a:moveTo>
                  <a:pt x="366" y="29057"/>
                </a:moveTo>
                <a:lnTo>
                  <a:pt x="46" y="29080"/>
                </a:lnTo>
                <a:cubicBezTo>
                  <a:pt x="92" y="29673"/>
                  <a:pt x="161" y="30289"/>
                  <a:pt x="252" y="30906"/>
                </a:cubicBezTo>
                <a:lnTo>
                  <a:pt x="571" y="30860"/>
                </a:lnTo>
                <a:cubicBezTo>
                  <a:pt x="480" y="30244"/>
                  <a:pt x="412" y="29650"/>
                  <a:pt x="366" y="29057"/>
                </a:cubicBezTo>
                <a:close/>
                <a:moveTo>
                  <a:pt x="914" y="32640"/>
                </a:moveTo>
                <a:lnTo>
                  <a:pt x="617" y="32709"/>
                </a:lnTo>
                <a:cubicBezTo>
                  <a:pt x="754" y="33302"/>
                  <a:pt x="914" y="33896"/>
                  <a:pt x="1096" y="34489"/>
                </a:cubicBezTo>
                <a:lnTo>
                  <a:pt x="1393" y="34398"/>
                </a:lnTo>
                <a:cubicBezTo>
                  <a:pt x="1211" y="33827"/>
                  <a:pt x="1051" y="33234"/>
                  <a:pt x="914" y="32640"/>
                </a:cubicBezTo>
                <a:close/>
                <a:moveTo>
                  <a:pt x="2009" y="36110"/>
                </a:moveTo>
                <a:lnTo>
                  <a:pt x="1713" y="36247"/>
                </a:lnTo>
                <a:cubicBezTo>
                  <a:pt x="1918" y="36795"/>
                  <a:pt x="2169" y="37365"/>
                  <a:pt x="2420" y="37936"/>
                </a:cubicBezTo>
                <a:lnTo>
                  <a:pt x="2717" y="37799"/>
                </a:lnTo>
                <a:cubicBezTo>
                  <a:pt x="2466" y="37251"/>
                  <a:pt x="2215" y="36680"/>
                  <a:pt x="2009" y="36110"/>
                </a:cubicBezTo>
                <a:close/>
                <a:moveTo>
                  <a:pt x="3562" y="39419"/>
                </a:moveTo>
                <a:lnTo>
                  <a:pt x="3265" y="39579"/>
                </a:lnTo>
                <a:cubicBezTo>
                  <a:pt x="3562" y="40104"/>
                  <a:pt x="3881" y="40629"/>
                  <a:pt x="4223" y="41154"/>
                </a:cubicBezTo>
                <a:lnTo>
                  <a:pt x="4497" y="40972"/>
                </a:lnTo>
                <a:cubicBezTo>
                  <a:pt x="4155" y="40469"/>
                  <a:pt x="3858" y="39944"/>
                  <a:pt x="3562" y="39419"/>
                </a:cubicBezTo>
                <a:close/>
                <a:moveTo>
                  <a:pt x="5525" y="42478"/>
                </a:moveTo>
                <a:lnTo>
                  <a:pt x="5273" y="42661"/>
                </a:lnTo>
                <a:cubicBezTo>
                  <a:pt x="5639" y="43163"/>
                  <a:pt x="6004" y="43642"/>
                  <a:pt x="6415" y="44122"/>
                </a:cubicBezTo>
                <a:lnTo>
                  <a:pt x="6643" y="43916"/>
                </a:lnTo>
                <a:cubicBezTo>
                  <a:pt x="6255" y="43437"/>
                  <a:pt x="5890" y="42957"/>
                  <a:pt x="5525" y="42478"/>
                </a:cubicBezTo>
                <a:close/>
                <a:moveTo>
                  <a:pt x="7876" y="45263"/>
                </a:moveTo>
                <a:lnTo>
                  <a:pt x="7624" y="45491"/>
                </a:lnTo>
                <a:cubicBezTo>
                  <a:pt x="8058" y="45925"/>
                  <a:pt x="8492" y="46358"/>
                  <a:pt x="8948" y="46769"/>
                </a:cubicBezTo>
                <a:lnTo>
                  <a:pt x="9177" y="46541"/>
                </a:lnTo>
                <a:cubicBezTo>
                  <a:pt x="8720" y="46130"/>
                  <a:pt x="8286" y="45696"/>
                  <a:pt x="7876" y="45263"/>
                </a:cubicBezTo>
                <a:close/>
                <a:moveTo>
                  <a:pt x="10546" y="47728"/>
                </a:moveTo>
                <a:lnTo>
                  <a:pt x="10341" y="47979"/>
                </a:lnTo>
                <a:cubicBezTo>
                  <a:pt x="10820" y="48367"/>
                  <a:pt x="11322" y="48732"/>
                  <a:pt x="11801" y="49097"/>
                </a:cubicBezTo>
                <a:lnTo>
                  <a:pt x="12007" y="48824"/>
                </a:lnTo>
                <a:cubicBezTo>
                  <a:pt x="11505" y="48481"/>
                  <a:pt x="11025" y="48116"/>
                  <a:pt x="10546" y="47728"/>
                </a:cubicBezTo>
                <a:close/>
                <a:moveTo>
                  <a:pt x="42890" y="48778"/>
                </a:moveTo>
                <a:cubicBezTo>
                  <a:pt x="42387" y="49097"/>
                  <a:pt x="41885" y="49417"/>
                  <a:pt x="41337" y="49714"/>
                </a:cubicBezTo>
                <a:lnTo>
                  <a:pt x="41497" y="49988"/>
                </a:lnTo>
                <a:cubicBezTo>
                  <a:pt x="42045" y="49691"/>
                  <a:pt x="42570" y="49371"/>
                  <a:pt x="43072" y="49052"/>
                </a:cubicBezTo>
                <a:lnTo>
                  <a:pt x="42890" y="48778"/>
                </a:lnTo>
                <a:close/>
                <a:moveTo>
                  <a:pt x="13513" y="49828"/>
                </a:moveTo>
                <a:lnTo>
                  <a:pt x="13354" y="50102"/>
                </a:lnTo>
                <a:cubicBezTo>
                  <a:pt x="13879" y="50421"/>
                  <a:pt x="14404" y="50718"/>
                  <a:pt x="14951" y="51015"/>
                </a:cubicBezTo>
                <a:lnTo>
                  <a:pt x="15111" y="50718"/>
                </a:lnTo>
                <a:cubicBezTo>
                  <a:pt x="14563" y="50444"/>
                  <a:pt x="14038" y="50147"/>
                  <a:pt x="13513" y="49828"/>
                </a:cubicBezTo>
                <a:close/>
                <a:moveTo>
                  <a:pt x="39717" y="50535"/>
                </a:moveTo>
                <a:cubicBezTo>
                  <a:pt x="39192" y="50809"/>
                  <a:pt x="38621" y="51038"/>
                  <a:pt x="38051" y="51266"/>
                </a:cubicBezTo>
                <a:lnTo>
                  <a:pt x="38165" y="51563"/>
                </a:lnTo>
                <a:cubicBezTo>
                  <a:pt x="38735" y="51334"/>
                  <a:pt x="39306" y="51106"/>
                  <a:pt x="39854" y="50832"/>
                </a:cubicBezTo>
                <a:lnTo>
                  <a:pt x="39717" y="50535"/>
                </a:lnTo>
                <a:close/>
                <a:moveTo>
                  <a:pt x="16755" y="51494"/>
                </a:moveTo>
                <a:lnTo>
                  <a:pt x="16618" y="51791"/>
                </a:lnTo>
                <a:cubicBezTo>
                  <a:pt x="17188" y="52042"/>
                  <a:pt x="17759" y="52270"/>
                  <a:pt x="18330" y="52476"/>
                </a:cubicBezTo>
                <a:lnTo>
                  <a:pt x="18444" y="52156"/>
                </a:lnTo>
                <a:cubicBezTo>
                  <a:pt x="17873" y="51973"/>
                  <a:pt x="17302" y="51745"/>
                  <a:pt x="16755" y="51494"/>
                </a:cubicBezTo>
                <a:close/>
                <a:moveTo>
                  <a:pt x="36339" y="51882"/>
                </a:moveTo>
                <a:cubicBezTo>
                  <a:pt x="35768" y="52065"/>
                  <a:pt x="35175" y="52224"/>
                  <a:pt x="34581" y="52384"/>
                </a:cubicBezTo>
                <a:lnTo>
                  <a:pt x="34672" y="52704"/>
                </a:lnTo>
                <a:cubicBezTo>
                  <a:pt x="35266" y="52544"/>
                  <a:pt x="35859" y="52361"/>
                  <a:pt x="36430" y="52179"/>
                </a:cubicBezTo>
                <a:lnTo>
                  <a:pt x="36339" y="51882"/>
                </a:lnTo>
                <a:close/>
                <a:moveTo>
                  <a:pt x="20178" y="52704"/>
                </a:moveTo>
                <a:lnTo>
                  <a:pt x="20110" y="53001"/>
                </a:lnTo>
                <a:cubicBezTo>
                  <a:pt x="20703" y="53160"/>
                  <a:pt x="21297" y="53297"/>
                  <a:pt x="21890" y="53411"/>
                </a:cubicBezTo>
                <a:lnTo>
                  <a:pt x="21959" y="53092"/>
                </a:lnTo>
                <a:cubicBezTo>
                  <a:pt x="21365" y="52978"/>
                  <a:pt x="20772" y="52841"/>
                  <a:pt x="20178" y="52704"/>
                </a:cubicBezTo>
                <a:close/>
                <a:moveTo>
                  <a:pt x="32824" y="52795"/>
                </a:moveTo>
                <a:cubicBezTo>
                  <a:pt x="32230" y="52909"/>
                  <a:pt x="31614" y="53001"/>
                  <a:pt x="31020" y="53092"/>
                </a:cubicBezTo>
                <a:lnTo>
                  <a:pt x="31066" y="53411"/>
                </a:lnTo>
                <a:cubicBezTo>
                  <a:pt x="31682" y="53320"/>
                  <a:pt x="32276" y="53229"/>
                  <a:pt x="32869" y="53115"/>
                </a:cubicBezTo>
                <a:lnTo>
                  <a:pt x="32824" y="52795"/>
                </a:lnTo>
                <a:close/>
                <a:moveTo>
                  <a:pt x="29217" y="53320"/>
                </a:moveTo>
                <a:cubicBezTo>
                  <a:pt x="28624" y="53366"/>
                  <a:pt x="28007" y="53411"/>
                  <a:pt x="27391" y="53434"/>
                </a:cubicBezTo>
                <a:lnTo>
                  <a:pt x="27414" y="53754"/>
                </a:lnTo>
                <a:cubicBezTo>
                  <a:pt x="28030" y="53731"/>
                  <a:pt x="28647" y="53685"/>
                  <a:pt x="29240" y="53640"/>
                </a:cubicBezTo>
                <a:lnTo>
                  <a:pt x="29217" y="53320"/>
                </a:lnTo>
                <a:close/>
                <a:moveTo>
                  <a:pt x="23762" y="53343"/>
                </a:moveTo>
                <a:lnTo>
                  <a:pt x="23716" y="53662"/>
                </a:lnTo>
                <a:cubicBezTo>
                  <a:pt x="24333" y="53731"/>
                  <a:pt x="24949" y="53777"/>
                  <a:pt x="25565" y="53777"/>
                </a:cubicBezTo>
                <a:lnTo>
                  <a:pt x="25565" y="53457"/>
                </a:lnTo>
                <a:cubicBezTo>
                  <a:pt x="24972" y="53457"/>
                  <a:pt x="24355" y="53411"/>
                  <a:pt x="23762" y="53343"/>
                </a:cubicBezTo>
                <a:close/>
              </a:path>
            </a:pathLst>
          </a:custGeom>
          <a:solidFill>
            <a:schemeClr val="dk1"/>
          </a:solidFill>
          <a:ln cap="flat" cmpd="sng" w="9525">
            <a:solidFill>
              <a:schemeClr val="accent6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3360" name="Google Shape;3360;p24"/>
          <p:cNvSpPr/>
          <p:nvPr/>
        </p:nvSpPr>
        <p:spPr>
          <a:xfrm rot="9654135">
            <a:off x="7758753" y="4454058"/>
            <a:ext cx="1637997" cy="799652"/>
          </a:xfrm>
          <a:custGeom>
            <a:rect b="b" l="l" r="r" t="t"/>
            <a:pathLst>
              <a:path extrusionOk="0" fill="none" h="29697" w="60831">
                <a:moveTo>
                  <a:pt x="4474" y="1"/>
                </a:moveTo>
                <a:cubicBezTo>
                  <a:pt x="4474" y="1"/>
                  <a:pt x="1096" y="1576"/>
                  <a:pt x="731" y="5844"/>
                </a:cubicBezTo>
                <a:cubicBezTo>
                  <a:pt x="1" y="14175"/>
                  <a:pt x="16549" y="24721"/>
                  <a:pt x="24812" y="26821"/>
                </a:cubicBezTo>
                <a:cubicBezTo>
                  <a:pt x="36202" y="29697"/>
                  <a:pt x="53709" y="28578"/>
                  <a:pt x="58251" y="19060"/>
                </a:cubicBezTo>
                <a:cubicBezTo>
                  <a:pt x="60830" y="13605"/>
                  <a:pt x="58251" y="8378"/>
                  <a:pt x="58251" y="8378"/>
                </a:cubicBezTo>
              </a:path>
            </a:pathLst>
          </a:custGeom>
          <a:noFill/>
          <a:ln cap="flat" cmpd="sng" w="18825">
            <a:solidFill>
              <a:schemeClr val="accent4"/>
            </a:solidFill>
            <a:prstDash val="dash"/>
            <a:miter lim="22825"/>
            <a:headEnd len="sm" w="sm" type="none"/>
            <a:tailEnd len="sm" w="sm" type="none"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3361" name="Google Shape;3361;p24"/>
          <p:cNvSpPr/>
          <p:nvPr/>
        </p:nvSpPr>
        <p:spPr>
          <a:xfrm rot="9654135">
            <a:off x="7765044" y="4347087"/>
            <a:ext cx="1506459" cy="1199760"/>
          </a:xfrm>
          <a:custGeom>
            <a:rect b="b" l="l" r="r" t="t"/>
            <a:pathLst>
              <a:path extrusionOk="0" fill="none" h="44556" w="55946">
                <a:moveTo>
                  <a:pt x="936" y="32093"/>
                </a:moveTo>
                <a:cubicBezTo>
                  <a:pt x="936" y="32093"/>
                  <a:pt x="0" y="34877"/>
                  <a:pt x="2762" y="38141"/>
                </a:cubicBezTo>
                <a:cubicBezTo>
                  <a:pt x="8149" y="44555"/>
                  <a:pt x="26386" y="42364"/>
                  <a:pt x="34284" y="37593"/>
                </a:cubicBezTo>
                <a:cubicBezTo>
                  <a:pt x="44327" y="31522"/>
                  <a:pt x="55945" y="17484"/>
                  <a:pt x="52407" y="7555"/>
                </a:cubicBezTo>
                <a:cubicBezTo>
                  <a:pt x="50399" y="1872"/>
                  <a:pt x="44875" y="0"/>
                  <a:pt x="44875" y="0"/>
                </a:cubicBezTo>
              </a:path>
            </a:pathLst>
          </a:custGeom>
          <a:noFill/>
          <a:ln cap="flat" cmpd="sng" w="18825">
            <a:solidFill>
              <a:schemeClr val="lt2"/>
            </a:solidFill>
            <a:prstDash val="dash"/>
            <a:miter lim="22825"/>
            <a:headEnd len="sm" w="sm" type="none"/>
            <a:tailEnd len="sm" w="sm" type="none"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3362" name="Google Shape;3362;p24"/>
          <p:cNvGrpSpPr/>
          <p:nvPr/>
        </p:nvGrpSpPr>
        <p:grpSpPr>
          <a:xfrm rot="3600147">
            <a:off x="8041476" y="525648"/>
            <a:ext cx="953589" cy="678429"/>
            <a:chOff x="376594" y="3672194"/>
            <a:chExt cx="1765775" cy="1256257"/>
          </a:xfrm>
        </p:grpSpPr>
        <p:sp>
          <p:nvSpPr>
            <p:cNvPr id="3363" name="Google Shape;3363;p24"/>
            <p:cNvSpPr/>
            <p:nvPr/>
          </p:nvSpPr>
          <p:spPr>
            <a:xfrm>
              <a:off x="376594" y="3672194"/>
              <a:ext cx="1765775" cy="1256257"/>
            </a:xfrm>
            <a:custGeom>
              <a:rect b="b" l="l" r="r" t="t"/>
              <a:pathLst>
                <a:path extrusionOk="0" h="54149" w="76111">
                  <a:moveTo>
                    <a:pt x="72372" y="0"/>
                  </a:moveTo>
                  <a:cubicBezTo>
                    <a:pt x="72372" y="0"/>
                    <a:pt x="3921" y="1429"/>
                    <a:pt x="1641" y="4104"/>
                  </a:cubicBezTo>
                  <a:cubicBezTo>
                    <a:pt x="0" y="6049"/>
                    <a:pt x="2037" y="49332"/>
                    <a:pt x="2584" y="52889"/>
                  </a:cubicBezTo>
                  <a:cubicBezTo>
                    <a:pt x="2713" y="53793"/>
                    <a:pt x="9261" y="54148"/>
                    <a:pt x="18362" y="54148"/>
                  </a:cubicBezTo>
                  <a:cubicBezTo>
                    <a:pt x="39235" y="54148"/>
                    <a:pt x="73533" y="52280"/>
                    <a:pt x="74591" y="50883"/>
                  </a:cubicBezTo>
                  <a:cubicBezTo>
                    <a:pt x="76111" y="48846"/>
                    <a:pt x="72372" y="0"/>
                    <a:pt x="72372" y="0"/>
                  </a:cubicBezTo>
                  <a:close/>
                </a:path>
              </a:pathLst>
            </a:custGeom>
            <a:solidFill>
              <a:schemeClr val="lt1"/>
            </a:solidFill>
            <a:ln cap="flat" cmpd="sng" w="25825">
              <a:solidFill>
                <a:schemeClr val="dk1"/>
              </a:solidFill>
              <a:prstDash val="solid"/>
              <a:miter lim="30395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364" name="Google Shape;3364;p24"/>
            <p:cNvSpPr/>
            <p:nvPr/>
          </p:nvSpPr>
          <p:spPr>
            <a:xfrm>
              <a:off x="473894" y="3738477"/>
              <a:ext cx="1545793" cy="1118426"/>
            </a:xfrm>
            <a:custGeom>
              <a:rect b="b" l="l" r="r" t="t"/>
              <a:pathLst>
                <a:path extrusionOk="0" h="48208" w="66629">
                  <a:moveTo>
                    <a:pt x="64561" y="1"/>
                  </a:moveTo>
                  <a:lnTo>
                    <a:pt x="1" y="2949"/>
                  </a:lnTo>
                  <a:lnTo>
                    <a:pt x="2068" y="48208"/>
                  </a:lnTo>
                  <a:lnTo>
                    <a:pt x="66628" y="45229"/>
                  </a:lnTo>
                  <a:lnTo>
                    <a:pt x="64561" y="1"/>
                  </a:ln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365" name="Google Shape;3365;p24"/>
            <p:cNvSpPr/>
            <p:nvPr/>
          </p:nvSpPr>
          <p:spPr>
            <a:xfrm>
              <a:off x="990094" y="3737781"/>
              <a:ext cx="1030289" cy="1094460"/>
            </a:xfrm>
            <a:custGeom>
              <a:rect b="b" l="l" r="r" t="t"/>
              <a:pathLst>
                <a:path extrusionOk="0" h="47175" w="44409">
                  <a:moveTo>
                    <a:pt x="0" y="1946"/>
                  </a:moveTo>
                  <a:lnTo>
                    <a:pt x="42311" y="0"/>
                  </a:lnTo>
                  <a:lnTo>
                    <a:pt x="44408" y="45290"/>
                  </a:lnTo>
                  <a:lnTo>
                    <a:pt x="2949" y="47174"/>
                  </a:lnTo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366" name="Google Shape;3366;p24"/>
            <p:cNvSpPr/>
            <p:nvPr/>
          </p:nvSpPr>
          <p:spPr>
            <a:xfrm>
              <a:off x="1335728" y="3749056"/>
              <a:ext cx="394818" cy="192235"/>
            </a:xfrm>
            <a:custGeom>
              <a:rect b="b" l="l" r="r" t="t"/>
              <a:pathLst>
                <a:path extrusionOk="0" h="8286" w="17018">
                  <a:moveTo>
                    <a:pt x="16835" y="1"/>
                  </a:moveTo>
                  <a:lnTo>
                    <a:pt x="1121" y="730"/>
                  </a:lnTo>
                  <a:cubicBezTo>
                    <a:pt x="1212" y="1156"/>
                    <a:pt x="1334" y="1611"/>
                    <a:pt x="1546" y="2007"/>
                  </a:cubicBezTo>
                  <a:cubicBezTo>
                    <a:pt x="1481" y="1999"/>
                    <a:pt x="1419" y="1995"/>
                    <a:pt x="1360" y="1995"/>
                  </a:cubicBezTo>
                  <a:cubicBezTo>
                    <a:pt x="288" y="1995"/>
                    <a:pt x="210" y="3237"/>
                    <a:pt x="1334" y="3496"/>
                  </a:cubicBezTo>
                  <a:cubicBezTo>
                    <a:pt x="574" y="3709"/>
                    <a:pt x="574" y="4226"/>
                    <a:pt x="1090" y="4773"/>
                  </a:cubicBezTo>
                  <a:cubicBezTo>
                    <a:pt x="100" y="4823"/>
                    <a:pt x="1" y="5639"/>
                    <a:pt x="723" y="5639"/>
                  </a:cubicBezTo>
                  <a:cubicBezTo>
                    <a:pt x="865" y="5639"/>
                    <a:pt x="1038" y="5607"/>
                    <a:pt x="1242" y="5533"/>
                  </a:cubicBezTo>
                  <a:lnTo>
                    <a:pt x="1242" y="5533"/>
                  </a:lnTo>
                  <a:cubicBezTo>
                    <a:pt x="277" y="7104"/>
                    <a:pt x="1752" y="8286"/>
                    <a:pt x="2900" y="8286"/>
                  </a:cubicBezTo>
                  <a:cubicBezTo>
                    <a:pt x="3594" y="8286"/>
                    <a:pt x="4169" y="7852"/>
                    <a:pt x="4008" y="6809"/>
                  </a:cubicBezTo>
                  <a:lnTo>
                    <a:pt x="4008" y="6809"/>
                  </a:lnTo>
                  <a:cubicBezTo>
                    <a:pt x="4158" y="6854"/>
                    <a:pt x="4304" y="6874"/>
                    <a:pt x="4443" y="6874"/>
                  </a:cubicBezTo>
                  <a:cubicBezTo>
                    <a:pt x="5353" y="6874"/>
                    <a:pt x="5974" y="5987"/>
                    <a:pt x="5315" y="4985"/>
                  </a:cubicBezTo>
                  <a:lnTo>
                    <a:pt x="5315" y="4985"/>
                  </a:lnTo>
                  <a:cubicBezTo>
                    <a:pt x="5584" y="5151"/>
                    <a:pt x="5863" y="5242"/>
                    <a:pt x="6155" y="5242"/>
                  </a:cubicBezTo>
                  <a:cubicBezTo>
                    <a:pt x="6557" y="5242"/>
                    <a:pt x="6985" y="5069"/>
                    <a:pt x="7443" y="4681"/>
                  </a:cubicBezTo>
                  <a:lnTo>
                    <a:pt x="7443" y="4681"/>
                  </a:lnTo>
                  <a:cubicBezTo>
                    <a:pt x="7324" y="5443"/>
                    <a:pt x="7745" y="6130"/>
                    <a:pt x="8386" y="6130"/>
                  </a:cubicBezTo>
                  <a:cubicBezTo>
                    <a:pt x="8564" y="6130"/>
                    <a:pt x="8758" y="6077"/>
                    <a:pt x="8963" y="5958"/>
                  </a:cubicBezTo>
                  <a:lnTo>
                    <a:pt x="8963" y="5958"/>
                  </a:lnTo>
                  <a:cubicBezTo>
                    <a:pt x="8416" y="7223"/>
                    <a:pt x="9547" y="7878"/>
                    <a:pt x="10717" y="7878"/>
                  </a:cubicBezTo>
                  <a:cubicBezTo>
                    <a:pt x="11825" y="7878"/>
                    <a:pt x="12969" y="7291"/>
                    <a:pt x="12762" y="6080"/>
                  </a:cubicBezTo>
                  <a:cubicBezTo>
                    <a:pt x="14708" y="6080"/>
                    <a:pt x="14313" y="4134"/>
                    <a:pt x="13218" y="3405"/>
                  </a:cubicBezTo>
                  <a:lnTo>
                    <a:pt x="13218" y="3405"/>
                  </a:lnTo>
                  <a:cubicBezTo>
                    <a:pt x="13304" y="3420"/>
                    <a:pt x="13385" y="3427"/>
                    <a:pt x="13463" y="3427"/>
                  </a:cubicBezTo>
                  <a:cubicBezTo>
                    <a:pt x="14186" y="3427"/>
                    <a:pt x="14579" y="2817"/>
                    <a:pt x="14799" y="2159"/>
                  </a:cubicBezTo>
                  <a:cubicBezTo>
                    <a:pt x="15003" y="2847"/>
                    <a:pt x="15299" y="3109"/>
                    <a:pt x="15607" y="3109"/>
                  </a:cubicBezTo>
                  <a:cubicBezTo>
                    <a:pt x="16168" y="3109"/>
                    <a:pt x="16770" y="2236"/>
                    <a:pt x="16927" y="1490"/>
                  </a:cubicBezTo>
                  <a:cubicBezTo>
                    <a:pt x="17018" y="943"/>
                    <a:pt x="16987" y="456"/>
                    <a:pt x="16835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367" name="Google Shape;3367;p24"/>
            <p:cNvSpPr/>
            <p:nvPr/>
          </p:nvSpPr>
          <p:spPr>
            <a:xfrm>
              <a:off x="1366166" y="3749056"/>
              <a:ext cx="363683" cy="192282"/>
            </a:xfrm>
            <a:custGeom>
              <a:rect b="b" l="l" r="r" t="t"/>
              <a:pathLst>
                <a:path extrusionOk="0" h="8288" w="15676">
                  <a:moveTo>
                    <a:pt x="15463" y="1"/>
                  </a:moveTo>
                  <a:lnTo>
                    <a:pt x="6952" y="396"/>
                  </a:lnTo>
                  <a:cubicBezTo>
                    <a:pt x="7154" y="1030"/>
                    <a:pt x="7629" y="1555"/>
                    <a:pt x="8379" y="1555"/>
                  </a:cubicBezTo>
                  <a:cubicBezTo>
                    <a:pt x="8419" y="1555"/>
                    <a:pt x="8460" y="1554"/>
                    <a:pt x="8502" y="1551"/>
                  </a:cubicBezTo>
                  <a:lnTo>
                    <a:pt x="8502" y="1551"/>
                  </a:lnTo>
                  <a:cubicBezTo>
                    <a:pt x="8411" y="1703"/>
                    <a:pt x="8289" y="1915"/>
                    <a:pt x="8137" y="2007"/>
                  </a:cubicBezTo>
                  <a:cubicBezTo>
                    <a:pt x="8198" y="2007"/>
                    <a:pt x="8411" y="2128"/>
                    <a:pt x="8411" y="2219"/>
                  </a:cubicBezTo>
                  <a:cubicBezTo>
                    <a:pt x="7955" y="2371"/>
                    <a:pt x="7499" y="2584"/>
                    <a:pt x="7408" y="3040"/>
                  </a:cubicBezTo>
                  <a:cubicBezTo>
                    <a:pt x="6754" y="2590"/>
                    <a:pt x="5852" y="2333"/>
                    <a:pt x="4962" y="2333"/>
                  </a:cubicBezTo>
                  <a:cubicBezTo>
                    <a:pt x="4528" y="2333"/>
                    <a:pt x="4098" y="2394"/>
                    <a:pt x="3700" y="2523"/>
                  </a:cubicBezTo>
                  <a:cubicBezTo>
                    <a:pt x="2940" y="2675"/>
                    <a:pt x="1298" y="3830"/>
                    <a:pt x="2636" y="4529"/>
                  </a:cubicBezTo>
                  <a:cubicBezTo>
                    <a:pt x="1478" y="4559"/>
                    <a:pt x="1" y="6387"/>
                    <a:pt x="1632" y="6387"/>
                  </a:cubicBezTo>
                  <a:cubicBezTo>
                    <a:pt x="1671" y="6387"/>
                    <a:pt x="1712" y="6386"/>
                    <a:pt x="1754" y="6384"/>
                  </a:cubicBezTo>
                  <a:lnTo>
                    <a:pt x="1754" y="6384"/>
                  </a:lnTo>
                  <a:cubicBezTo>
                    <a:pt x="1116" y="6627"/>
                    <a:pt x="751" y="7539"/>
                    <a:pt x="1663" y="7569"/>
                  </a:cubicBezTo>
                  <a:cubicBezTo>
                    <a:pt x="1329" y="7721"/>
                    <a:pt x="964" y="7843"/>
                    <a:pt x="660" y="8055"/>
                  </a:cubicBezTo>
                  <a:cubicBezTo>
                    <a:pt x="958" y="8205"/>
                    <a:pt x="1288" y="8288"/>
                    <a:pt x="1595" y="8288"/>
                  </a:cubicBezTo>
                  <a:cubicBezTo>
                    <a:pt x="2289" y="8288"/>
                    <a:pt x="2865" y="7863"/>
                    <a:pt x="2696" y="6809"/>
                  </a:cubicBezTo>
                  <a:lnTo>
                    <a:pt x="2696" y="6809"/>
                  </a:lnTo>
                  <a:cubicBezTo>
                    <a:pt x="2845" y="6854"/>
                    <a:pt x="2991" y="6876"/>
                    <a:pt x="3131" y="6876"/>
                  </a:cubicBezTo>
                  <a:cubicBezTo>
                    <a:pt x="4023" y="6876"/>
                    <a:pt x="4660" y="6010"/>
                    <a:pt x="4003" y="4985"/>
                  </a:cubicBezTo>
                  <a:lnTo>
                    <a:pt x="4003" y="4985"/>
                  </a:lnTo>
                  <a:cubicBezTo>
                    <a:pt x="4269" y="5162"/>
                    <a:pt x="4540" y="5255"/>
                    <a:pt x="4824" y="5255"/>
                  </a:cubicBezTo>
                  <a:cubicBezTo>
                    <a:pt x="5224" y="5255"/>
                    <a:pt x="5652" y="5072"/>
                    <a:pt x="6131" y="4681"/>
                  </a:cubicBezTo>
                  <a:lnTo>
                    <a:pt x="6131" y="4681"/>
                  </a:lnTo>
                  <a:cubicBezTo>
                    <a:pt x="6012" y="5443"/>
                    <a:pt x="6415" y="6130"/>
                    <a:pt x="7062" y="6130"/>
                  </a:cubicBezTo>
                  <a:cubicBezTo>
                    <a:pt x="7241" y="6130"/>
                    <a:pt x="7440" y="6077"/>
                    <a:pt x="7651" y="5958"/>
                  </a:cubicBezTo>
                  <a:lnTo>
                    <a:pt x="7651" y="5958"/>
                  </a:lnTo>
                  <a:cubicBezTo>
                    <a:pt x="7105" y="7238"/>
                    <a:pt x="8226" y="7901"/>
                    <a:pt x="9393" y="7901"/>
                  </a:cubicBezTo>
                  <a:cubicBezTo>
                    <a:pt x="10497" y="7901"/>
                    <a:pt x="11643" y="7307"/>
                    <a:pt x="11450" y="6080"/>
                  </a:cubicBezTo>
                  <a:cubicBezTo>
                    <a:pt x="13365" y="6080"/>
                    <a:pt x="13001" y="4134"/>
                    <a:pt x="11906" y="3435"/>
                  </a:cubicBezTo>
                  <a:lnTo>
                    <a:pt x="11906" y="3435"/>
                  </a:lnTo>
                  <a:cubicBezTo>
                    <a:pt x="11986" y="3449"/>
                    <a:pt x="12062" y="3456"/>
                    <a:pt x="12135" y="3456"/>
                  </a:cubicBezTo>
                  <a:cubicBezTo>
                    <a:pt x="12841" y="3456"/>
                    <a:pt x="13239" y="2820"/>
                    <a:pt x="13487" y="2159"/>
                  </a:cubicBezTo>
                  <a:cubicBezTo>
                    <a:pt x="13693" y="2852"/>
                    <a:pt x="13991" y="3117"/>
                    <a:pt x="14300" y="3117"/>
                  </a:cubicBezTo>
                  <a:cubicBezTo>
                    <a:pt x="14857" y="3117"/>
                    <a:pt x="15447" y="2253"/>
                    <a:pt x="15584" y="1490"/>
                  </a:cubicBezTo>
                  <a:cubicBezTo>
                    <a:pt x="15675" y="943"/>
                    <a:pt x="15615" y="456"/>
                    <a:pt x="15463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368" name="Google Shape;3368;p24"/>
            <p:cNvSpPr/>
            <p:nvPr/>
          </p:nvSpPr>
          <p:spPr>
            <a:xfrm>
              <a:off x="1551674" y="4217069"/>
              <a:ext cx="431334" cy="435046"/>
            </a:xfrm>
            <a:custGeom>
              <a:rect b="b" l="l" r="r" t="t"/>
              <a:pathLst>
                <a:path extrusionOk="0" h="18752" w="18592">
                  <a:moveTo>
                    <a:pt x="15257" y="1"/>
                  </a:moveTo>
                  <a:cubicBezTo>
                    <a:pt x="14446" y="1"/>
                    <a:pt x="13644" y="504"/>
                    <a:pt x="13759" y="1864"/>
                  </a:cubicBezTo>
                  <a:cubicBezTo>
                    <a:pt x="13667" y="1743"/>
                    <a:pt x="13546" y="1560"/>
                    <a:pt x="13455" y="1469"/>
                  </a:cubicBezTo>
                  <a:cubicBezTo>
                    <a:pt x="12482" y="1986"/>
                    <a:pt x="12938" y="2624"/>
                    <a:pt x="12482" y="3232"/>
                  </a:cubicBezTo>
                  <a:cubicBezTo>
                    <a:pt x="12239" y="3566"/>
                    <a:pt x="11783" y="3810"/>
                    <a:pt x="11509" y="4114"/>
                  </a:cubicBezTo>
                  <a:cubicBezTo>
                    <a:pt x="11556" y="3241"/>
                    <a:pt x="11072" y="2916"/>
                    <a:pt x="10551" y="2916"/>
                  </a:cubicBezTo>
                  <a:cubicBezTo>
                    <a:pt x="9711" y="2916"/>
                    <a:pt x="8776" y="3759"/>
                    <a:pt x="9807" y="4509"/>
                  </a:cubicBezTo>
                  <a:cubicBezTo>
                    <a:pt x="8956" y="4965"/>
                    <a:pt x="8652" y="5816"/>
                    <a:pt x="9199" y="6545"/>
                  </a:cubicBezTo>
                  <a:cubicBezTo>
                    <a:pt x="8531" y="6788"/>
                    <a:pt x="7710" y="7244"/>
                    <a:pt x="8044" y="7913"/>
                  </a:cubicBezTo>
                  <a:cubicBezTo>
                    <a:pt x="7406" y="7943"/>
                    <a:pt x="7102" y="7974"/>
                    <a:pt x="6768" y="8582"/>
                  </a:cubicBezTo>
                  <a:cubicBezTo>
                    <a:pt x="6903" y="6988"/>
                    <a:pt x="6230" y="6392"/>
                    <a:pt x="5350" y="6392"/>
                  </a:cubicBezTo>
                  <a:cubicBezTo>
                    <a:pt x="3259" y="6392"/>
                    <a:pt x="0" y="9757"/>
                    <a:pt x="3637" y="11105"/>
                  </a:cubicBezTo>
                  <a:cubicBezTo>
                    <a:pt x="3120" y="11712"/>
                    <a:pt x="3272" y="12077"/>
                    <a:pt x="3941" y="12229"/>
                  </a:cubicBezTo>
                  <a:cubicBezTo>
                    <a:pt x="3485" y="12655"/>
                    <a:pt x="3515" y="13141"/>
                    <a:pt x="3941" y="13597"/>
                  </a:cubicBezTo>
                  <a:cubicBezTo>
                    <a:pt x="2543" y="13901"/>
                    <a:pt x="749" y="15026"/>
                    <a:pt x="992" y="16576"/>
                  </a:cubicBezTo>
                  <a:lnTo>
                    <a:pt x="901" y="16728"/>
                  </a:lnTo>
                  <a:cubicBezTo>
                    <a:pt x="1360" y="17835"/>
                    <a:pt x="2502" y="18751"/>
                    <a:pt x="3582" y="18751"/>
                  </a:cubicBezTo>
                  <a:cubicBezTo>
                    <a:pt x="4220" y="18751"/>
                    <a:pt x="4838" y="18431"/>
                    <a:pt x="5278" y="17640"/>
                  </a:cubicBezTo>
                  <a:cubicBezTo>
                    <a:pt x="5400" y="17822"/>
                    <a:pt x="5582" y="17883"/>
                    <a:pt x="5704" y="18096"/>
                  </a:cubicBezTo>
                  <a:cubicBezTo>
                    <a:pt x="5765" y="17792"/>
                    <a:pt x="6220" y="17548"/>
                    <a:pt x="6312" y="17244"/>
                  </a:cubicBezTo>
                  <a:cubicBezTo>
                    <a:pt x="6525" y="17535"/>
                    <a:pt x="6781" y="17653"/>
                    <a:pt x="7045" y="17653"/>
                  </a:cubicBezTo>
                  <a:cubicBezTo>
                    <a:pt x="7610" y="17653"/>
                    <a:pt x="8210" y="17114"/>
                    <a:pt x="8500" y="16576"/>
                  </a:cubicBezTo>
                  <a:cubicBezTo>
                    <a:pt x="9530" y="17523"/>
                    <a:pt x="10652" y="17921"/>
                    <a:pt x="11730" y="17921"/>
                  </a:cubicBezTo>
                  <a:cubicBezTo>
                    <a:pt x="15425" y="17921"/>
                    <a:pt x="18591" y="13237"/>
                    <a:pt x="15674" y="9919"/>
                  </a:cubicBezTo>
                  <a:cubicBezTo>
                    <a:pt x="16433" y="8886"/>
                    <a:pt x="15825" y="7761"/>
                    <a:pt x="15370" y="7609"/>
                  </a:cubicBezTo>
                  <a:cubicBezTo>
                    <a:pt x="14731" y="7366"/>
                    <a:pt x="15917" y="6880"/>
                    <a:pt x="16251" y="6150"/>
                  </a:cubicBezTo>
                  <a:cubicBezTo>
                    <a:pt x="17436" y="3688"/>
                    <a:pt x="15795" y="3536"/>
                    <a:pt x="16737" y="1408"/>
                  </a:cubicBezTo>
                  <a:cubicBezTo>
                    <a:pt x="17091" y="636"/>
                    <a:pt x="16169" y="1"/>
                    <a:pt x="15257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369" name="Google Shape;3369;p24"/>
            <p:cNvSpPr/>
            <p:nvPr/>
          </p:nvSpPr>
          <p:spPr>
            <a:xfrm>
              <a:off x="1659298" y="4314602"/>
              <a:ext cx="318698" cy="319464"/>
            </a:xfrm>
            <a:custGeom>
              <a:rect b="b" l="l" r="r" t="t"/>
              <a:pathLst>
                <a:path extrusionOk="0" h="13770" w="13737">
                  <a:moveTo>
                    <a:pt x="8937" y="1"/>
                  </a:moveTo>
                  <a:lnTo>
                    <a:pt x="8937" y="1"/>
                  </a:lnTo>
                  <a:cubicBezTo>
                    <a:pt x="8147" y="183"/>
                    <a:pt x="7265" y="943"/>
                    <a:pt x="7691" y="1855"/>
                  </a:cubicBezTo>
                  <a:cubicBezTo>
                    <a:pt x="7639" y="1850"/>
                    <a:pt x="7586" y="1847"/>
                    <a:pt x="7533" y="1847"/>
                  </a:cubicBezTo>
                  <a:cubicBezTo>
                    <a:pt x="6936" y="1847"/>
                    <a:pt x="6318" y="2168"/>
                    <a:pt x="6597" y="2949"/>
                  </a:cubicBezTo>
                  <a:cubicBezTo>
                    <a:pt x="6473" y="2921"/>
                    <a:pt x="6349" y="2907"/>
                    <a:pt x="6228" y="2907"/>
                  </a:cubicBezTo>
                  <a:cubicBezTo>
                    <a:pt x="5311" y="2907"/>
                    <a:pt x="4568" y="3681"/>
                    <a:pt x="5320" y="4621"/>
                  </a:cubicBezTo>
                  <a:cubicBezTo>
                    <a:pt x="5138" y="4549"/>
                    <a:pt x="4951" y="4517"/>
                    <a:pt x="4769" y="4517"/>
                  </a:cubicBezTo>
                  <a:cubicBezTo>
                    <a:pt x="3792" y="4517"/>
                    <a:pt x="2946" y="5452"/>
                    <a:pt x="3740" y="6323"/>
                  </a:cubicBezTo>
                  <a:cubicBezTo>
                    <a:pt x="3499" y="6094"/>
                    <a:pt x="3110" y="5970"/>
                    <a:pt x="2772" y="5970"/>
                  </a:cubicBezTo>
                  <a:cubicBezTo>
                    <a:pt x="2256" y="5970"/>
                    <a:pt x="1858" y="6258"/>
                    <a:pt x="2281" y="6901"/>
                  </a:cubicBezTo>
                  <a:cubicBezTo>
                    <a:pt x="2036" y="6699"/>
                    <a:pt x="1804" y="6618"/>
                    <a:pt x="1602" y="6618"/>
                  </a:cubicBezTo>
                  <a:cubicBezTo>
                    <a:pt x="799" y="6618"/>
                    <a:pt x="470" y="7904"/>
                    <a:pt x="1733" y="8025"/>
                  </a:cubicBezTo>
                  <a:cubicBezTo>
                    <a:pt x="728" y="8084"/>
                    <a:pt x="845" y="9122"/>
                    <a:pt x="1692" y="9122"/>
                  </a:cubicBezTo>
                  <a:cubicBezTo>
                    <a:pt x="1715" y="9122"/>
                    <a:pt x="1739" y="9121"/>
                    <a:pt x="1764" y="9119"/>
                  </a:cubicBezTo>
                  <a:lnTo>
                    <a:pt x="1764" y="9119"/>
                  </a:lnTo>
                  <a:cubicBezTo>
                    <a:pt x="852" y="9241"/>
                    <a:pt x="1" y="10031"/>
                    <a:pt x="31" y="11034"/>
                  </a:cubicBezTo>
                  <a:lnTo>
                    <a:pt x="92" y="11095"/>
                  </a:lnTo>
                  <a:cubicBezTo>
                    <a:pt x="31" y="12311"/>
                    <a:pt x="396" y="13162"/>
                    <a:pt x="1126" y="13770"/>
                  </a:cubicBezTo>
                  <a:cubicBezTo>
                    <a:pt x="1277" y="13527"/>
                    <a:pt x="1612" y="13314"/>
                    <a:pt x="1703" y="13040"/>
                  </a:cubicBezTo>
                  <a:cubicBezTo>
                    <a:pt x="1909" y="13335"/>
                    <a:pt x="2166" y="13455"/>
                    <a:pt x="2434" y="13455"/>
                  </a:cubicBezTo>
                  <a:cubicBezTo>
                    <a:pt x="2995" y="13455"/>
                    <a:pt x="3603" y="12927"/>
                    <a:pt x="3892" y="12372"/>
                  </a:cubicBezTo>
                  <a:cubicBezTo>
                    <a:pt x="4921" y="13316"/>
                    <a:pt x="6044" y="13713"/>
                    <a:pt x="7123" y="13713"/>
                  </a:cubicBezTo>
                  <a:cubicBezTo>
                    <a:pt x="10667" y="13713"/>
                    <a:pt x="13736" y="9433"/>
                    <a:pt x="11430" y="6171"/>
                  </a:cubicBezTo>
                  <a:lnTo>
                    <a:pt x="11430" y="6171"/>
                  </a:lnTo>
                  <a:cubicBezTo>
                    <a:pt x="10883" y="6597"/>
                    <a:pt x="11247" y="7448"/>
                    <a:pt x="10822" y="8056"/>
                  </a:cubicBezTo>
                  <a:cubicBezTo>
                    <a:pt x="10579" y="8481"/>
                    <a:pt x="9636" y="8299"/>
                    <a:pt x="9606" y="8876"/>
                  </a:cubicBezTo>
                  <a:cubicBezTo>
                    <a:pt x="8572" y="7600"/>
                    <a:pt x="9272" y="6657"/>
                    <a:pt x="9363" y="5168"/>
                  </a:cubicBezTo>
                  <a:cubicBezTo>
                    <a:pt x="9484" y="4469"/>
                    <a:pt x="8177" y="3527"/>
                    <a:pt x="10001" y="2037"/>
                  </a:cubicBezTo>
                  <a:cubicBezTo>
                    <a:pt x="9393" y="1521"/>
                    <a:pt x="8633" y="761"/>
                    <a:pt x="8937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370" name="Google Shape;3370;p24"/>
            <p:cNvSpPr/>
            <p:nvPr/>
          </p:nvSpPr>
          <p:spPr>
            <a:xfrm>
              <a:off x="476006" y="3778682"/>
              <a:ext cx="1051447" cy="1078239"/>
            </a:xfrm>
            <a:custGeom>
              <a:rect b="b" l="l" r="r" t="t"/>
              <a:pathLst>
                <a:path extrusionOk="0" h="46536" w="45321">
                  <a:moveTo>
                    <a:pt x="16080" y="2462"/>
                  </a:moveTo>
                  <a:cubicBezTo>
                    <a:pt x="16080" y="2614"/>
                    <a:pt x="16019" y="2766"/>
                    <a:pt x="15989" y="2827"/>
                  </a:cubicBezTo>
                  <a:cubicBezTo>
                    <a:pt x="15989" y="2705"/>
                    <a:pt x="16019" y="2553"/>
                    <a:pt x="16080" y="2462"/>
                  </a:cubicBezTo>
                  <a:close/>
                  <a:moveTo>
                    <a:pt x="22919" y="15867"/>
                  </a:moveTo>
                  <a:cubicBezTo>
                    <a:pt x="22963" y="16126"/>
                    <a:pt x="23052" y="16278"/>
                    <a:pt x="23287" y="16278"/>
                  </a:cubicBezTo>
                  <a:cubicBezTo>
                    <a:pt x="23382" y="16278"/>
                    <a:pt x="23500" y="16253"/>
                    <a:pt x="23649" y="16201"/>
                  </a:cubicBezTo>
                  <a:lnTo>
                    <a:pt x="23649" y="16201"/>
                  </a:lnTo>
                  <a:cubicBezTo>
                    <a:pt x="22798" y="17082"/>
                    <a:pt x="23831" y="17265"/>
                    <a:pt x="24196" y="17660"/>
                  </a:cubicBezTo>
                  <a:cubicBezTo>
                    <a:pt x="24041" y="17620"/>
                    <a:pt x="23907" y="17603"/>
                    <a:pt x="23793" y="17603"/>
                  </a:cubicBezTo>
                  <a:cubicBezTo>
                    <a:pt x="22856" y="17603"/>
                    <a:pt x="23261" y="18798"/>
                    <a:pt x="24317" y="18906"/>
                  </a:cubicBezTo>
                  <a:cubicBezTo>
                    <a:pt x="24257" y="18906"/>
                    <a:pt x="22615" y="18967"/>
                    <a:pt x="23649" y="20274"/>
                  </a:cubicBezTo>
                  <a:cubicBezTo>
                    <a:pt x="22798" y="20304"/>
                    <a:pt x="23406" y="21247"/>
                    <a:pt x="23558" y="21763"/>
                  </a:cubicBezTo>
                  <a:cubicBezTo>
                    <a:pt x="23440" y="21695"/>
                    <a:pt x="23313" y="21664"/>
                    <a:pt x="23185" y="21664"/>
                  </a:cubicBezTo>
                  <a:cubicBezTo>
                    <a:pt x="22915" y="21664"/>
                    <a:pt x="22639" y="21800"/>
                    <a:pt x="22433" y="22007"/>
                  </a:cubicBezTo>
                  <a:cubicBezTo>
                    <a:pt x="22842" y="21161"/>
                    <a:pt x="22541" y="20364"/>
                    <a:pt x="21793" y="20364"/>
                  </a:cubicBezTo>
                  <a:cubicBezTo>
                    <a:pt x="21708" y="20364"/>
                    <a:pt x="21617" y="20374"/>
                    <a:pt x="21521" y="20396"/>
                  </a:cubicBezTo>
                  <a:lnTo>
                    <a:pt x="21430" y="20396"/>
                  </a:lnTo>
                  <a:cubicBezTo>
                    <a:pt x="21916" y="20122"/>
                    <a:pt x="22038" y="19241"/>
                    <a:pt x="21308" y="19089"/>
                  </a:cubicBezTo>
                  <a:cubicBezTo>
                    <a:pt x="21369" y="18906"/>
                    <a:pt x="21369" y="18754"/>
                    <a:pt x="21369" y="18633"/>
                  </a:cubicBezTo>
                  <a:cubicBezTo>
                    <a:pt x="22220" y="18602"/>
                    <a:pt x="22068" y="17660"/>
                    <a:pt x="21369" y="17599"/>
                  </a:cubicBezTo>
                  <a:cubicBezTo>
                    <a:pt x="22129" y="17356"/>
                    <a:pt x="22007" y="16900"/>
                    <a:pt x="21612" y="16353"/>
                  </a:cubicBezTo>
                  <a:lnTo>
                    <a:pt x="21612" y="16353"/>
                  </a:lnTo>
                  <a:cubicBezTo>
                    <a:pt x="21743" y="16426"/>
                    <a:pt x="21865" y="16457"/>
                    <a:pt x="21981" y="16457"/>
                  </a:cubicBezTo>
                  <a:cubicBezTo>
                    <a:pt x="22347" y="16457"/>
                    <a:pt x="22642" y="16144"/>
                    <a:pt x="22919" y="15867"/>
                  </a:cubicBezTo>
                  <a:close/>
                  <a:moveTo>
                    <a:pt x="23983" y="0"/>
                  </a:moveTo>
                  <a:lnTo>
                    <a:pt x="22767" y="61"/>
                  </a:lnTo>
                  <a:lnTo>
                    <a:pt x="13132" y="517"/>
                  </a:lnTo>
                  <a:cubicBezTo>
                    <a:pt x="13298" y="1015"/>
                    <a:pt x="13677" y="1400"/>
                    <a:pt x="14065" y="1400"/>
                  </a:cubicBezTo>
                  <a:cubicBezTo>
                    <a:pt x="14245" y="1400"/>
                    <a:pt x="14427" y="1317"/>
                    <a:pt x="14591" y="1125"/>
                  </a:cubicBezTo>
                  <a:lnTo>
                    <a:pt x="14591" y="1125"/>
                  </a:lnTo>
                  <a:cubicBezTo>
                    <a:pt x="14560" y="1581"/>
                    <a:pt x="14743" y="2037"/>
                    <a:pt x="15229" y="2067"/>
                  </a:cubicBezTo>
                  <a:cubicBezTo>
                    <a:pt x="14565" y="2690"/>
                    <a:pt x="14992" y="3185"/>
                    <a:pt x="15446" y="3185"/>
                  </a:cubicBezTo>
                  <a:cubicBezTo>
                    <a:pt x="15657" y="3185"/>
                    <a:pt x="15873" y="3078"/>
                    <a:pt x="15989" y="2827"/>
                  </a:cubicBezTo>
                  <a:lnTo>
                    <a:pt x="15989" y="2827"/>
                  </a:lnTo>
                  <a:cubicBezTo>
                    <a:pt x="15928" y="3465"/>
                    <a:pt x="16263" y="3982"/>
                    <a:pt x="16840" y="4438"/>
                  </a:cubicBezTo>
                  <a:cubicBezTo>
                    <a:pt x="16787" y="4432"/>
                    <a:pt x="16736" y="4429"/>
                    <a:pt x="16689" y="4429"/>
                  </a:cubicBezTo>
                  <a:cubicBezTo>
                    <a:pt x="16002" y="4429"/>
                    <a:pt x="15901" y="5019"/>
                    <a:pt x="16384" y="5502"/>
                  </a:cubicBezTo>
                  <a:cubicBezTo>
                    <a:pt x="15911" y="5193"/>
                    <a:pt x="15080" y="4710"/>
                    <a:pt x="14429" y="4710"/>
                  </a:cubicBezTo>
                  <a:cubicBezTo>
                    <a:pt x="13992" y="4710"/>
                    <a:pt x="13637" y="4927"/>
                    <a:pt x="13527" y="5563"/>
                  </a:cubicBezTo>
                  <a:cubicBezTo>
                    <a:pt x="13223" y="4985"/>
                    <a:pt x="13041" y="4438"/>
                    <a:pt x="12494" y="4043"/>
                  </a:cubicBezTo>
                  <a:cubicBezTo>
                    <a:pt x="13010" y="3617"/>
                    <a:pt x="13223" y="2797"/>
                    <a:pt x="12402" y="2675"/>
                  </a:cubicBezTo>
                  <a:cubicBezTo>
                    <a:pt x="12433" y="2310"/>
                    <a:pt x="12342" y="1854"/>
                    <a:pt x="12068" y="1581"/>
                  </a:cubicBezTo>
                  <a:cubicBezTo>
                    <a:pt x="12311" y="1307"/>
                    <a:pt x="12342" y="942"/>
                    <a:pt x="12220" y="669"/>
                  </a:cubicBezTo>
                  <a:lnTo>
                    <a:pt x="12220" y="669"/>
                  </a:lnTo>
                  <a:lnTo>
                    <a:pt x="1" y="1246"/>
                  </a:lnTo>
                  <a:lnTo>
                    <a:pt x="122" y="3374"/>
                  </a:lnTo>
                  <a:lnTo>
                    <a:pt x="183" y="3374"/>
                  </a:lnTo>
                  <a:cubicBezTo>
                    <a:pt x="1034" y="3404"/>
                    <a:pt x="2098" y="3678"/>
                    <a:pt x="1855" y="4742"/>
                  </a:cubicBezTo>
                  <a:cubicBezTo>
                    <a:pt x="2046" y="4522"/>
                    <a:pt x="2406" y="4373"/>
                    <a:pt x="2704" y="4373"/>
                  </a:cubicBezTo>
                  <a:cubicBezTo>
                    <a:pt x="3024" y="4373"/>
                    <a:pt x="3272" y="4544"/>
                    <a:pt x="3162" y="4985"/>
                  </a:cubicBezTo>
                  <a:cubicBezTo>
                    <a:pt x="3290" y="4925"/>
                    <a:pt x="3404" y="4897"/>
                    <a:pt x="3499" y="4897"/>
                  </a:cubicBezTo>
                  <a:cubicBezTo>
                    <a:pt x="3741" y="4897"/>
                    <a:pt x="3857" y="5083"/>
                    <a:pt x="3770" y="5411"/>
                  </a:cubicBezTo>
                  <a:cubicBezTo>
                    <a:pt x="3941" y="5109"/>
                    <a:pt x="4119" y="4993"/>
                    <a:pt x="4266" y="4993"/>
                  </a:cubicBezTo>
                  <a:cubicBezTo>
                    <a:pt x="4664" y="4993"/>
                    <a:pt x="4828" y="5851"/>
                    <a:pt x="3983" y="6140"/>
                  </a:cubicBezTo>
                  <a:cubicBezTo>
                    <a:pt x="4408" y="6505"/>
                    <a:pt x="4226" y="6961"/>
                    <a:pt x="3709" y="7204"/>
                  </a:cubicBezTo>
                  <a:cubicBezTo>
                    <a:pt x="3800" y="7569"/>
                    <a:pt x="3557" y="7994"/>
                    <a:pt x="3192" y="8146"/>
                  </a:cubicBezTo>
                  <a:cubicBezTo>
                    <a:pt x="3443" y="8820"/>
                    <a:pt x="3088" y="9146"/>
                    <a:pt x="2760" y="9146"/>
                  </a:cubicBezTo>
                  <a:cubicBezTo>
                    <a:pt x="2452" y="9146"/>
                    <a:pt x="2167" y="8858"/>
                    <a:pt x="2433" y="8298"/>
                  </a:cubicBezTo>
                  <a:lnTo>
                    <a:pt x="2433" y="8298"/>
                  </a:lnTo>
                  <a:cubicBezTo>
                    <a:pt x="2327" y="8333"/>
                    <a:pt x="2239" y="8351"/>
                    <a:pt x="2167" y="8351"/>
                  </a:cubicBezTo>
                  <a:cubicBezTo>
                    <a:pt x="1928" y="8351"/>
                    <a:pt x="1862" y="8162"/>
                    <a:pt x="1885" y="7812"/>
                  </a:cubicBezTo>
                  <a:cubicBezTo>
                    <a:pt x="1551" y="7690"/>
                    <a:pt x="1521" y="7629"/>
                    <a:pt x="1247" y="7569"/>
                  </a:cubicBezTo>
                  <a:cubicBezTo>
                    <a:pt x="1126" y="7994"/>
                    <a:pt x="791" y="8268"/>
                    <a:pt x="366" y="8329"/>
                  </a:cubicBezTo>
                  <a:lnTo>
                    <a:pt x="1065" y="23192"/>
                  </a:lnTo>
                  <a:cubicBezTo>
                    <a:pt x="1247" y="23162"/>
                    <a:pt x="1445" y="23146"/>
                    <a:pt x="1650" y="23146"/>
                  </a:cubicBezTo>
                  <a:cubicBezTo>
                    <a:pt x="1855" y="23146"/>
                    <a:pt x="2068" y="23162"/>
                    <a:pt x="2281" y="23192"/>
                  </a:cubicBezTo>
                  <a:cubicBezTo>
                    <a:pt x="3071" y="23283"/>
                    <a:pt x="3648" y="23526"/>
                    <a:pt x="3466" y="24438"/>
                  </a:cubicBezTo>
                  <a:cubicBezTo>
                    <a:pt x="3517" y="24430"/>
                    <a:pt x="3569" y="24425"/>
                    <a:pt x="3622" y="24425"/>
                  </a:cubicBezTo>
                  <a:cubicBezTo>
                    <a:pt x="3943" y="24425"/>
                    <a:pt x="4265" y="24589"/>
                    <a:pt x="4317" y="24955"/>
                  </a:cubicBezTo>
                  <a:cubicBezTo>
                    <a:pt x="4604" y="24693"/>
                    <a:pt x="4818" y="24585"/>
                    <a:pt x="4969" y="24585"/>
                  </a:cubicBezTo>
                  <a:cubicBezTo>
                    <a:pt x="5378" y="24585"/>
                    <a:pt x="5327" y="25375"/>
                    <a:pt x="5016" y="26019"/>
                  </a:cubicBezTo>
                  <a:cubicBezTo>
                    <a:pt x="5685" y="26353"/>
                    <a:pt x="5047" y="27113"/>
                    <a:pt x="4712" y="27569"/>
                  </a:cubicBezTo>
                  <a:cubicBezTo>
                    <a:pt x="5229" y="27721"/>
                    <a:pt x="5320" y="28238"/>
                    <a:pt x="5077" y="28694"/>
                  </a:cubicBezTo>
                  <a:cubicBezTo>
                    <a:pt x="5168" y="28675"/>
                    <a:pt x="5247" y="28666"/>
                    <a:pt x="5313" y="28666"/>
                  </a:cubicBezTo>
                  <a:cubicBezTo>
                    <a:pt x="5996" y="28666"/>
                    <a:pt x="5402" y="29578"/>
                    <a:pt x="4682" y="29605"/>
                  </a:cubicBezTo>
                  <a:cubicBezTo>
                    <a:pt x="5252" y="30046"/>
                    <a:pt x="4872" y="30398"/>
                    <a:pt x="4352" y="30398"/>
                  </a:cubicBezTo>
                  <a:cubicBezTo>
                    <a:pt x="4262" y="30398"/>
                    <a:pt x="4168" y="30388"/>
                    <a:pt x="4074" y="30365"/>
                  </a:cubicBezTo>
                  <a:lnTo>
                    <a:pt x="4074" y="30365"/>
                  </a:lnTo>
                  <a:cubicBezTo>
                    <a:pt x="4170" y="30730"/>
                    <a:pt x="4084" y="30901"/>
                    <a:pt x="3878" y="30901"/>
                  </a:cubicBezTo>
                  <a:cubicBezTo>
                    <a:pt x="3757" y="30901"/>
                    <a:pt x="3596" y="30842"/>
                    <a:pt x="3405" y="30730"/>
                  </a:cubicBezTo>
                  <a:lnTo>
                    <a:pt x="3405" y="30730"/>
                  </a:lnTo>
                  <a:cubicBezTo>
                    <a:pt x="3812" y="31397"/>
                    <a:pt x="3469" y="31768"/>
                    <a:pt x="3147" y="31768"/>
                  </a:cubicBezTo>
                  <a:cubicBezTo>
                    <a:pt x="2868" y="31768"/>
                    <a:pt x="2604" y="31489"/>
                    <a:pt x="2858" y="30882"/>
                  </a:cubicBezTo>
                  <a:cubicBezTo>
                    <a:pt x="2767" y="30882"/>
                    <a:pt x="2311" y="30639"/>
                    <a:pt x="2250" y="30639"/>
                  </a:cubicBezTo>
                  <a:cubicBezTo>
                    <a:pt x="2189" y="31125"/>
                    <a:pt x="1855" y="31368"/>
                    <a:pt x="1429" y="31429"/>
                  </a:cubicBezTo>
                  <a:lnTo>
                    <a:pt x="2129" y="46536"/>
                  </a:lnTo>
                  <a:lnTo>
                    <a:pt x="26810" y="45381"/>
                  </a:lnTo>
                  <a:cubicBezTo>
                    <a:pt x="26871" y="45229"/>
                    <a:pt x="26901" y="45077"/>
                    <a:pt x="26931" y="44894"/>
                  </a:cubicBezTo>
                  <a:cubicBezTo>
                    <a:pt x="27160" y="45044"/>
                    <a:pt x="27370" y="45108"/>
                    <a:pt x="27550" y="45108"/>
                  </a:cubicBezTo>
                  <a:cubicBezTo>
                    <a:pt x="28067" y="45108"/>
                    <a:pt x="28342" y="44584"/>
                    <a:pt x="28117" y="44043"/>
                  </a:cubicBezTo>
                  <a:lnTo>
                    <a:pt x="28117" y="44043"/>
                  </a:lnTo>
                  <a:cubicBezTo>
                    <a:pt x="28257" y="44113"/>
                    <a:pt x="28383" y="44150"/>
                    <a:pt x="28496" y="44150"/>
                  </a:cubicBezTo>
                  <a:cubicBezTo>
                    <a:pt x="28726" y="44150"/>
                    <a:pt x="28896" y="43995"/>
                    <a:pt x="28998" y="43648"/>
                  </a:cubicBezTo>
                  <a:lnTo>
                    <a:pt x="29029" y="43648"/>
                  </a:lnTo>
                  <a:cubicBezTo>
                    <a:pt x="29127" y="43885"/>
                    <a:pt x="29392" y="44045"/>
                    <a:pt x="29658" y="44045"/>
                  </a:cubicBezTo>
                  <a:cubicBezTo>
                    <a:pt x="29801" y="44045"/>
                    <a:pt x="29945" y="43998"/>
                    <a:pt x="30062" y="43891"/>
                  </a:cubicBezTo>
                  <a:lnTo>
                    <a:pt x="30062" y="43952"/>
                  </a:lnTo>
                  <a:cubicBezTo>
                    <a:pt x="29941" y="44286"/>
                    <a:pt x="29941" y="44864"/>
                    <a:pt x="30305" y="44955"/>
                  </a:cubicBezTo>
                  <a:cubicBezTo>
                    <a:pt x="30360" y="44976"/>
                    <a:pt x="30408" y="44986"/>
                    <a:pt x="30450" y="44986"/>
                  </a:cubicBezTo>
                  <a:cubicBezTo>
                    <a:pt x="30714" y="44986"/>
                    <a:pt x="30749" y="44618"/>
                    <a:pt x="30670" y="44408"/>
                  </a:cubicBezTo>
                  <a:lnTo>
                    <a:pt x="30670" y="44408"/>
                  </a:lnTo>
                  <a:cubicBezTo>
                    <a:pt x="30808" y="44526"/>
                    <a:pt x="31124" y="44746"/>
                    <a:pt x="31371" y="44746"/>
                  </a:cubicBezTo>
                  <a:cubicBezTo>
                    <a:pt x="31506" y="44746"/>
                    <a:pt x="31620" y="44681"/>
                    <a:pt x="31673" y="44499"/>
                  </a:cubicBezTo>
                  <a:cubicBezTo>
                    <a:pt x="31764" y="44256"/>
                    <a:pt x="31612" y="43983"/>
                    <a:pt x="31369" y="43739"/>
                  </a:cubicBezTo>
                  <a:lnTo>
                    <a:pt x="31187" y="43557"/>
                  </a:lnTo>
                  <a:lnTo>
                    <a:pt x="31187" y="43557"/>
                  </a:lnTo>
                  <a:cubicBezTo>
                    <a:pt x="31308" y="43606"/>
                    <a:pt x="31459" y="43640"/>
                    <a:pt x="31596" y="43640"/>
                  </a:cubicBezTo>
                  <a:cubicBezTo>
                    <a:pt x="31802" y="43640"/>
                    <a:pt x="31977" y="43563"/>
                    <a:pt x="31977" y="43344"/>
                  </a:cubicBezTo>
                  <a:cubicBezTo>
                    <a:pt x="31977" y="42979"/>
                    <a:pt x="31521" y="42828"/>
                    <a:pt x="31308" y="42767"/>
                  </a:cubicBezTo>
                  <a:cubicBezTo>
                    <a:pt x="31582" y="42767"/>
                    <a:pt x="31795" y="42645"/>
                    <a:pt x="31825" y="42341"/>
                  </a:cubicBezTo>
                  <a:cubicBezTo>
                    <a:pt x="31886" y="41916"/>
                    <a:pt x="31521" y="41703"/>
                    <a:pt x="31187" y="41551"/>
                  </a:cubicBezTo>
                  <a:cubicBezTo>
                    <a:pt x="31217" y="41247"/>
                    <a:pt x="31369" y="40791"/>
                    <a:pt x="31369" y="40578"/>
                  </a:cubicBezTo>
                  <a:cubicBezTo>
                    <a:pt x="31579" y="41234"/>
                    <a:pt x="31970" y="41776"/>
                    <a:pt x="32639" y="41776"/>
                  </a:cubicBezTo>
                  <a:cubicBezTo>
                    <a:pt x="32746" y="41776"/>
                    <a:pt x="32859" y="41762"/>
                    <a:pt x="32980" y="41733"/>
                  </a:cubicBezTo>
                  <a:lnTo>
                    <a:pt x="32980" y="41733"/>
                  </a:lnTo>
                  <a:cubicBezTo>
                    <a:pt x="32868" y="41987"/>
                    <a:pt x="33094" y="42162"/>
                    <a:pt x="33346" y="42162"/>
                  </a:cubicBezTo>
                  <a:cubicBezTo>
                    <a:pt x="33366" y="42162"/>
                    <a:pt x="33386" y="42161"/>
                    <a:pt x="33406" y="42159"/>
                  </a:cubicBezTo>
                  <a:lnTo>
                    <a:pt x="33406" y="42159"/>
                  </a:lnTo>
                  <a:cubicBezTo>
                    <a:pt x="33145" y="42478"/>
                    <a:pt x="33437" y="42769"/>
                    <a:pt x="33754" y="42769"/>
                  </a:cubicBezTo>
                  <a:cubicBezTo>
                    <a:pt x="33770" y="42769"/>
                    <a:pt x="33785" y="42768"/>
                    <a:pt x="33801" y="42767"/>
                  </a:cubicBezTo>
                  <a:lnTo>
                    <a:pt x="33801" y="42767"/>
                  </a:lnTo>
                  <a:cubicBezTo>
                    <a:pt x="33317" y="43158"/>
                    <a:pt x="33757" y="43595"/>
                    <a:pt x="34121" y="43595"/>
                  </a:cubicBezTo>
                  <a:cubicBezTo>
                    <a:pt x="34352" y="43595"/>
                    <a:pt x="34552" y="43420"/>
                    <a:pt x="34470" y="42949"/>
                  </a:cubicBezTo>
                  <a:cubicBezTo>
                    <a:pt x="34682" y="42949"/>
                    <a:pt x="34865" y="42949"/>
                    <a:pt x="35108" y="42828"/>
                  </a:cubicBezTo>
                  <a:cubicBezTo>
                    <a:pt x="35108" y="43162"/>
                    <a:pt x="35442" y="43253"/>
                    <a:pt x="35746" y="43283"/>
                  </a:cubicBezTo>
                  <a:cubicBezTo>
                    <a:pt x="35443" y="43711"/>
                    <a:pt x="35789" y="43993"/>
                    <a:pt x="36095" y="43993"/>
                  </a:cubicBezTo>
                  <a:cubicBezTo>
                    <a:pt x="36311" y="43993"/>
                    <a:pt x="36508" y="43853"/>
                    <a:pt x="36445" y="43527"/>
                  </a:cubicBezTo>
                  <a:cubicBezTo>
                    <a:pt x="36810" y="43527"/>
                    <a:pt x="37114" y="43375"/>
                    <a:pt x="37357" y="43101"/>
                  </a:cubicBezTo>
                  <a:cubicBezTo>
                    <a:pt x="37388" y="43375"/>
                    <a:pt x="37600" y="43435"/>
                    <a:pt x="37844" y="43435"/>
                  </a:cubicBezTo>
                  <a:cubicBezTo>
                    <a:pt x="37665" y="43776"/>
                    <a:pt x="38023" y="44004"/>
                    <a:pt x="38327" y="44004"/>
                  </a:cubicBezTo>
                  <a:cubicBezTo>
                    <a:pt x="38592" y="44004"/>
                    <a:pt x="38816" y="43830"/>
                    <a:pt x="38603" y="43405"/>
                  </a:cubicBezTo>
                  <a:lnTo>
                    <a:pt x="38603" y="43405"/>
                  </a:lnTo>
                  <a:cubicBezTo>
                    <a:pt x="38629" y="43408"/>
                    <a:pt x="38655" y="43409"/>
                    <a:pt x="38680" y="43409"/>
                  </a:cubicBezTo>
                  <a:cubicBezTo>
                    <a:pt x="38943" y="43409"/>
                    <a:pt x="39133" y="43265"/>
                    <a:pt x="39272" y="43071"/>
                  </a:cubicBezTo>
                  <a:cubicBezTo>
                    <a:pt x="39371" y="43130"/>
                    <a:pt x="39509" y="43177"/>
                    <a:pt x="39643" y="43177"/>
                  </a:cubicBezTo>
                  <a:cubicBezTo>
                    <a:pt x="39715" y="43177"/>
                    <a:pt x="39786" y="43163"/>
                    <a:pt x="39850" y="43131"/>
                  </a:cubicBezTo>
                  <a:cubicBezTo>
                    <a:pt x="39850" y="43529"/>
                    <a:pt x="40062" y="43689"/>
                    <a:pt x="40281" y="43689"/>
                  </a:cubicBezTo>
                  <a:cubicBezTo>
                    <a:pt x="40650" y="43689"/>
                    <a:pt x="41040" y="43239"/>
                    <a:pt x="40488" y="42706"/>
                  </a:cubicBezTo>
                  <a:cubicBezTo>
                    <a:pt x="41309" y="42706"/>
                    <a:pt x="40792" y="41885"/>
                    <a:pt x="40397" y="41733"/>
                  </a:cubicBezTo>
                  <a:cubicBezTo>
                    <a:pt x="40792" y="41581"/>
                    <a:pt x="40913" y="41004"/>
                    <a:pt x="40458" y="40791"/>
                  </a:cubicBezTo>
                  <a:cubicBezTo>
                    <a:pt x="41065" y="40426"/>
                    <a:pt x="41187" y="39666"/>
                    <a:pt x="41035" y="38998"/>
                  </a:cubicBezTo>
                  <a:cubicBezTo>
                    <a:pt x="41309" y="38906"/>
                    <a:pt x="41248" y="38755"/>
                    <a:pt x="41339" y="38238"/>
                  </a:cubicBezTo>
                  <a:cubicBezTo>
                    <a:pt x="42099" y="37934"/>
                    <a:pt x="42312" y="37296"/>
                    <a:pt x="41795" y="36536"/>
                  </a:cubicBezTo>
                  <a:cubicBezTo>
                    <a:pt x="42008" y="35867"/>
                    <a:pt x="42160" y="36110"/>
                    <a:pt x="41856" y="35229"/>
                  </a:cubicBezTo>
                  <a:cubicBezTo>
                    <a:pt x="42312" y="35077"/>
                    <a:pt x="42524" y="34955"/>
                    <a:pt x="42555" y="34773"/>
                  </a:cubicBezTo>
                  <a:cubicBezTo>
                    <a:pt x="42859" y="34651"/>
                    <a:pt x="43132" y="34499"/>
                    <a:pt x="43345" y="34317"/>
                  </a:cubicBezTo>
                  <a:cubicBezTo>
                    <a:pt x="43953" y="33800"/>
                    <a:pt x="44439" y="32523"/>
                    <a:pt x="43983" y="31824"/>
                  </a:cubicBezTo>
                  <a:cubicBezTo>
                    <a:pt x="44439" y="31703"/>
                    <a:pt x="44865" y="31368"/>
                    <a:pt x="44500" y="30912"/>
                  </a:cubicBezTo>
                  <a:cubicBezTo>
                    <a:pt x="45021" y="30652"/>
                    <a:pt x="44909" y="29842"/>
                    <a:pt x="44347" y="29842"/>
                  </a:cubicBezTo>
                  <a:cubicBezTo>
                    <a:pt x="44318" y="29842"/>
                    <a:pt x="44288" y="29844"/>
                    <a:pt x="44257" y="29849"/>
                  </a:cubicBezTo>
                  <a:cubicBezTo>
                    <a:pt x="44652" y="29605"/>
                    <a:pt x="44591" y="29089"/>
                    <a:pt x="44287" y="28846"/>
                  </a:cubicBezTo>
                  <a:cubicBezTo>
                    <a:pt x="44804" y="28633"/>
                    <a:pt x="44591" y="28025"/>
                    <a:pt x="44105" y="27903"/>
                  </a:cubicBezTo>
                  <a:cubicBezTo>
                    <a:pt x="44500" y="27569"/>
                    <a:pt x="44105" y="27143"/>
                    <a:pt x="43740" y="27113"/>
                  </a:cubicBezTo>
                  <a:cubicBezTo>
                    <a:pt x="43771" y="26900"/>
                    <a:pt x="43680" y="26687"/>
                    <a:pt x="43467" y="26596"/>
                  </a:cubicBezTo>
                  <a:cubicBezTo>
                    <a:pt x="44251" y="26151"/>
                    <a:pt x="43906" y="25799"/>
                    <a:pt x="43499" y="25799"/>
                  </a:cubicBezTo>
                  <a:cubicBezTo>
                    <a:pt x="43212" y="25799"/>
                    <a:pt x="42894" y="25974"/>
                    <a:pt x="42920" y="26414"/>
                  </a:cubicBezTo>
                  <a:cubicBezTo>
                    <a:pt x="42782" y="26285"/>
                    <a:pt x="42630" y="26230"/>
                    <a:pt x="42491" y="26230"/>
                  </a:cubicBezTo>
                  <a:cubicBezTo>
                    <a:pt x="42109" y="26230"/>
                    <a:pt x="41835" y="26643"/>
                    <a:pt x="42281" y="27022"/>
                  </a:cubicBezTo>
                  <a:cubicBezTo>
                    <a:pt x="42260" y="27019"/>
                    <a:pt x="42238" y="27017"/>
                    <a:pt x="42216" y="27017"/>
                  </a:cubicBezTo>
                  <a:cubicBezTo>
                    <a:pt x="42027" y="27017"/>
                    <a:pt x="41853" y="27135"/>
                    <a:pt x="41825" y="27326"/>
                  </a:cubicBezTo>
                  <a:cubicBezTo>
                    <a:pt x="41687" y="27207"/>
                    <a:pt x="41511" y="27127"/>
                    <a:pt x="41321" y="27127"/>
                  </a:cubicBezTo>
                  <a:cubicBezTo>
                    <a:pt x="41218" y="27127"/>
                    <a:pt x="41111" y="27151"/>
                    <a:pt x="41005" y="27204"/>
                  </a:cubicBezTo>
                  <a:cubicBezTo>
                    <a:pt x="41148" y="26835"/>
                    <a:pt x="41015" y="26680"/>
                    <a:pt x="40814" y="26680"/>
                  </a:cubicBezTo>
                  <a:cubicBezTo>
                    <a:pt x="40501" y="26680"/>
                    <a:pt x="40024" y="27052"/>
                    <a:pt x="40154" y="27569"/>
                  </a:cubicBezTo>
                  <a:cubicBezTo>
                    <a:pt x="40036" y="27452"/>
                    <a:pt x="39841" y="27385"/>
                    <a:pt x="39680" y="27385"/>
                  </a:cubicBezTo>
                  <a:cubicBezTo>
                    <a:pt x="39465" y="27385"/>
                    <a:pt x="39311" y="27504"/>
                    <a:pt x="39485" y="27782"/>
                  </a:cubicBezTo>
                  <a:cubicBezTo>
                    <a:pt x="39397" y="27664"/>
                    <a:pt x="39293" y="27616"/>
                    <a:pt x="39198" y="27616"/>
                  </a:cubicBezTo>
                  <a:cubicBezTo>
                    <a:pt x="39000" y="27616"/>
                    <a:pt x="38845" y="27829"/>
                    <a:pt x="38968" y="28055"/>
                  </a:cubicBezTo>
                  <a:lnTo>
                    <a:pt x="38938" y="28055"/>
                  </a:lnTo>
                  <a:cubicBezTo>
                    <a:pt x="38765" y="27961"/>
                    <a:pt x="38560" y="27899"/>
                    <a:pt x="38364" y="27899"/>
                  </a:cubicBezTo>
                  <a:cubicBezTo>
                    <a:pt x="38181" y="27899"/>
                    <a:pt x="38006" y="27953"/>
                    <a:pt x="37874" y="28086"/>
                  </a:cubicBezTo>
                  <a:cubicBezTo>
                    <a:pt x="37844" y="27812"/>
                    <a:pt x="37752" y="27569"/>
                    <a:pt x="37570" y="27326"/>
                  </a:cubicBezTo>
                  <a:cubicBezTo>
                    <a:pt x="37661" y="27295"/>
                    <a:pt x="37692" y="27265"/>
                    <a:pt x="37752" y="27174"/>
                  </a:cubicBezTo>
                  <a:cubicBezTo>
                    <a:pt x="37819" y="27182"/>
                    <a:pt x="37883" y="27188"/>
                    <a:pt x="37945" y="27188"/>
                  </a:cubicBezTo>
                  <a:cubicBezTo>
                    <a:pt x="38108" y="27188"/>
                    <a:pt x="38250" y="27146"/>
                    <a:pt x="38360" y="26991"/>
                  </a:cubicBezTo>
                  <a:cubicBezTo>
                    <a:pt x="38457" y="27125"/>
                    <a:pt x="38583" y="27185"/>
                    <a:pt x="38699" y="27185"/>
                  </a:cubicBezTo>
                  <a:cubicBezTo>
                    <a:pt x="38875" y="27185"/>
                    <a:pt x="39029" y="27047"/>
                    <a:pt x="39029" y="26809"/>
                  </a:cubicBezTo>
                  <a:cubicBezTo>
                    <a:pt x="39129" y="26882"/>
                    <a:pt x="39214" y="26913"/>
                    <a:pt x="39285" y="26913"/>
                  </a:cubicBezTo>
                  <a:cubicBezTo>
                    <a:pt x="39538" y="26913"/>
                    <a:pt x="39610" y="26517"/>
                    <a:pt x="39515" y="26232"/>
                  </a:cubicBezTo>
                  <a:lnTo>
                    <a:pt x="39515" y="26232"/>
                  </a:lnTo>
                  <a:cubicBezTo>
                    <a:pt x="39537" y="26234"/>
                    <a:pt x="39558" y="26235"/>
                    <a:pt x="39579" y="26235"/>
                  </a:cubicBezTo>
                  <a:cubicBezTo>
                    <a:pt x="39836" y="26235"/>
                    <a:pt x="39934" y="26057"/>
                    <a:pt x="39850" y="25776"/>
                  </a:cubicBezTo>
                  <a:lnTo>
                    <a:pt x="39850" y="25776"/>
                  </a:lnTo>
                  <a:cubicBezTo>
                    <a:pt x="39968" y="25886"/>
                    <a:pt x="40093" y="25932"/>
                    <a:pt x="40207" y="25932"/>
                  </a:cubicBezTo>
                  <a:cubicBezTo>
                    <a:pt x="40565" y="25932"/>
                    <a:pt x="40818" y="25483"/>
                    <a:pt x="40427" y="25137"/>
                  </a:cubicBezTo>
                  <a:cubicBezTo>
                    <a:pt x="41065" y="24985"/>
                    <a:pt x="40731" y="24317"/>
                    <a:pt x="40336" y="24165"/>
                  </a:cubicBezTo>
                  <a:cubicBezTo>
                    <a:pt x="40701" y="24043"/>
                    <a:pt x="40549" y="23618"/>
                    <a:pt x="40336" y="23344"/>
                  </a:cubicBezTo>
                  <a:cubicBezTo>
                    <a:pt x="40549" y="23162"/>
                    <a:pt x="40579" y="23010"/>
                    <a:pt x="40488" y="22736"/>
                  </a:cubicBezTo>
                  <a:cubicBezTo>
                    <a:pt x="40579" y="22706"/>
                    <a:pt x="40883" y="22614"/>
                    <a:pt x="41035" y="22614"/>
                  </a:cubicBezTo>
                  <a:cubicBezTo>
                    <a:pt x="41065" y="22888"/>
                    <a:pt x="41309" y="23070"/>
                    <a:pt x="41613" y="23162"/>
                  </a:cubicBezTo>
                  <a:cubicBezTo>
                    <a:pt x="41187" y="23374"/>
                    <a:pt x="41461" y="23678"/>
                    <a:pt x="41795" y="23769"/>
                  </a:cubicBezTo>
                  <a:cubicBezTo>
                    <a:pt x="41356" y="24428"/>
                    <a:pt x="41743" y="24800"/>
                    <a:pt x="42100" y="24800"/>
                  </a:cubicBezTo>
                  <a:cubicBezTo>
                    <a:pt x="42337" y="24800"/>
                    <a:pt x="42561" y="24637"/>
                    <a:pt x="42524" y="24286"/>
                  </a:cubicBezTo>
                  <a:lnTo>
                    <a:pt x="42524" y="24286"/>
                  </a:lnTo>
                  <a:cubicBezTo>
                    <a:pt x="42618" y="24460"/>
                    <a:pt x="42759" y="24546"/>
                    <a:pt x="42884" y="24546"/>
                  </a:cubicBezTo>
                  <a:cubicBezTo>
                    <a:pt x="43044" y="24546"/>
                    <a:pt x="43180" y="24407"/>
                    <a:pt x="43163" y="24134"/>
                  </a:cubicBezTo>
                  <a:lnTo>
                    <a:pt x="43163" y="24134"/>
                  </a:lnTo>
                  <a:cubicBezTo>
                    <a:pt x="43231" y="24168"/>
                    <a:pt x="43297" y="24184"/>
                    <a:pt x="43358" y="24184"/>
                  </a:cubicBezTo>
                  <a:cubicBezTo>
                    <a:pt x="43572" y="24184"/>
                    <a:pt x="43727" y="23992"/>
                    <a:pt x="43680" y="23709"/>
                  </a:cubicBezTo>
                  <a:lnTo>
                    <a:pt x="43680" y="23709"/>
                  </a:lnTo>
                  <a:cubicBezTo>
                    <a:pt x="43868" y="23923"/>
                    <a:pt x="44053" y="24009"/>
                    <a:pt x="44204" y="24009"/>
                  </a:cubicBezTo>
                  <a:cubicBezTo>
                    <a:pt x="44590" y="24009"/>
                    <a:pt x="44767" y="23454"/>
                    <a:pt x="44287" y="23040"/>
                  </a:cubicBezTo>
                  <a:cubicBezTo>
                    <a:pt x="44713" y="22797"/>
                    <a:pt x="44895" y="22280"/>
                    <a:pt x="44439" y="21885"/>
                  </a:cubicBezTo>
                  <a:cubicBezTo>
                    <a:pt x="44987" y="21551"/>
                    <a:pt x="45321" y="20517"/>
                    <a:pt x="44652" y="20274"/>
                  </a:cubicBezTo>
                  <a:cubicBezTo>
                    <a:pt x="44835" y="19909"/>
                    <a:pt x="44956" y="19301"/>
                    <a:pt x="44531" y="19058"/>
                  </a:cubicBezTo>
                  <a:cubicBezTo>
                    <a:pt x="44865" y="18906"/>
                    <a:pt x="44895" y="18481"/>
                    <a:pt x="44591" y="18207"/>
                  </a:cubicBezTo>
                  <a:cubicBezTo>
                    <a:pt x="44956" y="17842"/>
                    <a:pt x="44652" y="17478"/>
                    <a:pt x="44257" y="17295"/>
                  </a:cubicBezTo>
                  <a:cubicBezTo>
                    <a:pt x="44439" y="16991"/>
                    <a:pt x="44379" y="16627"/>
                    <a:pt x="43953" y="16535"/>
                  </a:cubicBezTo>
                  <a:cubicBezTo>
                    <a:pt x="44135" y="16079"/>
                    <a:pt x="43983" y="15593"/>
                    <a:pt x="43436" y="15563"/>
                  </a:cubicBezTo>
                  <a:cubicBezTo>
                    <a:pt x="43606" y="15138"/>
                    <a:pt x="43671" y="14581"/>
                    <a:pt x="43137" y="14581"/>
                  </a:cubicBezTo>
                  <a:cubicBezTo>
                    <a:pt x="43098" y="14581"/>
                    <a:pt x="43056" y="14584"/>
                    <a:pt x="43011" y="14590"/>
                  </a:cubicBezTo>
                  <a:cubicBezTo>
                    <a:pt x="43703" y="13692"/>
                    <a:pt x="43119" y="13271"/>
                    <a:pt x="42371" y="13271"/>
                  </a:cubicBezTo>
                  <a:cubicBezTo>
                    <a:pt x="42233" y="13271"/>
                    <a:pt x="42089" y="13285"/>
                    <a:pt x="41947" y="13313"/>
                  </a:cubicBezTo>
                  <a:cubicBezTo>
                    <a:pt x="42105" y="12998"/>
                    <a:pt x="41820" y="12781"/>
                    <a:pt x="41523" y="12781"/>
                  </a:cubicBezTo>
                  <a:cubicBezTo>
                    <a:pt x="41247" y="12781"/>
                    <a:pt x="40961" y="12967"/>
                    <a:pt x="41005" y="13435"/>
                  </a:cubicBezTo>
                  <a:cubicBezTo>
                    <a:pt x="40887" y="13293"/>
                    <a:pt x="40769" y="13235"/>
                    <a:pt x="40659" y="13235"/>
                  </a:cubicBezTo>
                  <a:cubicBezTo>
                    <a:pt x="40345" y="13235"/>
                    <a:pt x="40101" y="13713"/>
                    <a:pt x="40123" y="14073"/>
                  </a:cubicBezTo>
                  <a:cubicBezTo>
                    <a:pt x="40016" y="13996"/>
                    <a:pt x="39918" y="13963"/>
                    <a:pt x="39831" y="13963"/>
                  </a:cubicBezTo>
                  <a:cubicBezTo>
                    <a:pt x="39471" y="13963"/>
                    <a:pt x="39284" y="14521"/>
                    <a:pt x="39333" y="14864"/>
                  </a:cubicBezTo>
                  <a:cubicBezTo>
                    <a:pt x="39297" y="14859"/>
                    <a:pt x="39262" y="14857"/>
                    <a:pt x="39226" y="14857"/>
                  </a:cubicBezTo>
                  <a:cubicBezTo>
                    <a:pt x="38747" y="14857"/>
                    <a:pt x="38287" y="15227"/>
                    <a:pt x="38117" y="15623"/>
                  </a:cubicBezTo>
                  <a:cubicBezTo>
                    <a:pt x="37996" y="15806"/>
                    <a:pt x="38026" y="16262"/>
                    <a:pt x="37965" y="16505"/>
                  </a:cubicBezTo>
                  <a:cubicBezTo>
                    <a:pt x="37813" y="16505"/>
                    <a:pt x="37661" y="16535"/>
                    <a:pt x="37509" y="16535"/>
                  </a:cubicBezTo>
                  <a:cubicBezTo>
                    <a:pt x="37661" y="16049"/>
                    <a:pt x="37692" y="15563"/>
                    <a:pt x="37600" y="14985"/>
                  </a:cubicBezTo>
                  <a:cubicBezTo>
                    <a:pt x="38056" y="14864"/>
                    <a:pt x="38573" y="13769"/>
                    <a:pt x="38360" y="13344"/>
                  </a:cubicBezTo>
                  <a:cubicBezTo>
                    <a:pt x="38907" y="13222"/>
                    <a:pt x="39242" y="12827"/>
                    <a:pt x="38816" y="12371"/>
                  </a:cubicBezTo>
                  <a:cubicBezTo>
                    <a:pt x="39518" y="12167"/>
                    <a:pt x="39348" y="10753"/>
                    <a:pt x="38550" y="10753"/>
                  </a:cubicBezTo>
                  <a:cubicBezTo>
                    <a:pt x="38518" y="10753"/>
                    <a:pt x="38485" y="10756"/>
                    <a:pt x="38451" y="10760"/>
                  </a:cubicBezTo>
                  <a:cubicBezTo>
                    <a:pt x="38477" y="10474"/>
                    <a:pt x="38325" y="10255"/>
                    <a:pt x="38033" y="10255"/>
                  </a:cubicBezTo>
                  <a:cubicBezTo>
                    <a:pt x="37984" y="10255"/>
                    <a:pt x="37931" y="10261"/>
                    <a:pt x="37874" y="10274"/>
                  </a:cubicBezTo>
                  <a:cubicBezTo>
                    <a:pt x="38019" y="9791"/>
                    <a:pt x="37626" y="9480"/>
                    <a:pt x="37184" y="9480"/>
                  </a:cubicBezTo>
                  <a:cubicBezTo>
                    <a:pt x="37070" y="9480"/>
                    <a:pt x="36953" y="9501"/>
                    <a:pt x="36840" y="9544"/>
                  </a:cubicBezTo>
                  <a:cubicBezTo>
                    <a:pt x="36810" y="9028"/>
                    <a:pt x="36749" y="8906"/>
                    <a:pt x="36506" y="8511"/>
                  </a:cubicBezTo>
                  <a:cubicBezTo>
                    <a:pt x="36447" y="8422"/>
                    <a:pt x="36071" y="7902"/>
                    <a:pt x="35799" y="7902"/>
                  </a:cubicBezTo>
                  <a:cubicBezTo>
                    <a:pt x="35791" y="7902"/>
                    <a:pt x="35784" y="7902"/>
                    <a:pt x="35777" y="7903"/>
                  </a:cubicBezTo>
                  <a:cubicBezTo>
                    <a:pt x="35837" y="7599"/>
                    <a:pt x="35716" y="7386"/>
                    <a:pt x="35442" y="7265"/>
                  </a:cubicBezTo>
                  <a:cubicBezTo>
                    <a:pt x="36385" y="6999"/>
                    <a:pt x="35905" y="5964"/>
                    <a:pt x="35302" y="5964"/>
                  </a:cubicBezTo>
                  <a:cubicBezTo>
                    <a:pt x="35147" y="5964"/>
                    <a:pt x="34984" y="6033"/>
                    <a:pt x="34834" y="6201"/>
                  </a:cubicBezTo>
                  <a:cubicBezTo>
                    <a:pt x="34732" y="6016"/>
                    <a:pt x="34643" y="5928"/>
                    <a:pt x="34502" y="5928"/>
                  </a:cubicBezTo>
                  <a:cubicBezTo>
                    <a:pt x="34435" y="5928"/>
                    <a:pt x="34355" y="5949"/>
                    <a:pt x="34257" y="5988"/>
                  </a:cubicBezTo>
                  <a:cubicBezTo>
                    <a:pt x="34338" y="5665"/>
                    <a:pt x="34132" y="5461"/>
                    <a:pt x="33852" y="5461"/>
                  </a:cubicBezTo>
                  <a:cubicBezTo>
                    <a:pt x="33816" y="5461"/>
                    <a:pt x="33778" y="5464"/>
                    <a:pt x="33740" y="5471"/>
                  </a:cubicBezTo>
                  <a:cubicBezTo>
                    <a:pt x="33795" y="5113"/>
                    <a:pt x="33501" y="4855"/>
                    <a:pt x="33151" y="4855"/>
                  </a:cubicBezTo>
                  <a:cubicBezTo>
                    <a:pt x="33115" y="4855"/>
                    <a:pt x="33078" y="4858"/>
                    <a:pt x="33041" y="4863"/>
                  </a:cubicBezTo>
                  <a:cubicBezTo>
                    <a:pt x="33076" y="4460"/>
                    <a:pt x="32665" y="4208"/>
                    <a:pt x="32311" y="4208"/>
                  </a:cubicBezTo>
                  <a:cubicBezTo>
                    <a:pt x="32053" y="4208"/>
                    <a:pt x="31825" y="4343"/>
                    <a:pt x="31825" y="4651"/>
                  </a:cubicBezTo>
                  <a:cubicBezTo>
                    <a:pt x="31714" y="4446"/>
                    <a:pt x="31546" y="4344"/>
                    <a:pt x="31362" y="4344"/>
                  </a:cubicBezTo>
                  <a:cubicBezTo>
                    <a:pt x="31246" y="4344"/>
                    <a:pt x="31123" y="4386"/>
                    <a:pt x="31004" y="4468"/>
                  </a:cubicBezTo>
                  <a:cubicBezTo>
                    <a:pt x="30938" y="4201"/>
                    <a:pt x="30790" y="4032"/>
                    <a:pt x="30572" y="4032"/>
                  </a:cubicBezTo>
                  <a:cubicBezTo>
                    <a:pt x="30492" y="4032"/>
                    <a:pt x="30403" y="4055"/>
                    <a:pt x="30305" y="4104"/>
                  </a:cubicBezTo>
                  <a:cubicBezTo>
                    <a:pt x="30355" y="3778"/>
                    <a:pt x="30179" y="3411"/>
                    <a:pt x="29877" y="3411"/>
                  </a:cubicBezTo>
                  <a:cubicBezTo>
                    <a:pt x="29812" y="3411"/>
                    <a:pt x="29742" y="3428"/>
                    <a:pt x="29667" y="3465"/>
                  </a:cubicBezTo>
                  <a:cubicBezTo>
                    <a:pt x="29912" y="2732"/>
                    <a:pt x="29330" y="2243"/>
                    <a:pt x="28908" y="2243"/>
                  </a:cubicBezTo>
                  <a:cubicBezTo>
                    <a:pt x="28649" y="2243"/>
                    <a:pt x="28450" y="2429"/>
                    <a:pt x="28542" y="2857"/>
                  </a:cubicBezTo>
                  <a:cubicBezTo>
                    <a:pt x="28436" y="2793"/>
                    <a:pt x="28321" y="2759"/>
                    <a:pt x="28215" y="2759"/>
                  </a:cubicBezTo>
                  <a:cubicBezTo>
                    <a:pt x="28019" y="2759"/>
                    <a:pt x="27852" y="2875"/>
                    <a:pt x="27813" y="3131"/>
                  </a:cubicBezTo>
                  <a:cubicBezTo>
                    <a:pt x="27668" y="3034"/>
                    <a:pt x="27430" y="2921"/>
                    <a:pt x="27238" y="2921"/>
                  </a:cubicBezTo>
                  <a:cubicBezTo>
                    <a:pt x="27066" y="2921"/>
                    <a:pt x="26931" y="3011"/>
                    <a:pt x="26931" y="3283"/>
                  </a:cubicBezTo>
                  <a:cubicBezTo>
                    <a:pt x="26862" y="2857"/>
                    <a:pt x="26687" y="2693"/>
                    <a:pt x="26483" y="2693"/>
                  </a:cubicBezTo>
                  <a:cubicBezTo>
                    <a:pt x="26062" y="2693"/>
                    <a:pt x="25523" y="3398"/>
                    <a:pt x="25564" y="3952"/>
                  </a:cubicBezTo>
                  <a:cubicBezTo>
                    <a:pt x="25424" y="3752"/>
                    <a:pt x="25219" y="3605"/>
                    <a:pt x="24991" y="3605"/>
                  </a:cubicBezTo>
                  <a:cubicBezTo>
                    <a:pt x="24872" y="3605"/>
                    <a:pt x="24747" y="3645"/>
                    <a:pt x="24621" y="3739"/>
                  </a:cubicBezTo>
                  <a:cubicBezTo>
                    <a:pt x="24647" y="3406"/>
                    <a:pt x="24436" y="3096"/>
                    <a:pt x="24115" y="3096"/>
                  </a:cubicBezTo>
                  <a:cubicBezTo>
                    <a:pt x="24055" y="3096"/>
                    <a:pt x="23990" y="3107"/>
                    <a:pt x="23922" y="3131"/>
                  </a:cubicBezTo>
                  <a:cubicBezTo>
                    <a:pt x="24135" y="2857"/>
                    <a:pt x="24135" y="2493"/>
                    <a:pt x="23892" y="2219"/>
                  </a:cubicBezTo>
                  <a:cubicBezTo>
                    <a:pt x="24626" y="1999"/>
                    <a:pt x="24789" y="1325"/>
                    <a:pt x="24269" y="1325"/>
                  </a:cubicBezTo>
                  <a:cubicBezTo>
                    <a:pt x="24143" y="1325"/>
                    <a:pt x="23977" y="1364"/>
                    <a:pt x="23770" y="1459"/>
                  </a:cubicBezTo>
                  <a:cubicBezTo>
                    <a:pt x="23892" y="1125"/>
                    <a:pt x="23892" y="1216"/>
                    <a:pt x="23588" y="1064"/>
                  </a:cubicBezTo>
                  <a:cubicBezTo>
                    <a:pt x="23983" y="882"/>
                    <a:pt x="24044" y="426"/>
                    <a:pt x="23983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371" name="Google Shape;3371;p24"/>
            <p:cNvSpPr/>
            <p:nvPr/>
          </p:nvSpPr>
          <p:spPr>
            <a:xfrm>
              <a:off x="477196" y="3783005"/>
              <a:ext cx="761633" cy="497895"/>
            </a:xfrm>
            <a:custGeom>
              <a:rect b="b" l="l" r="r" t="t"/>
              <a:pathLst>
                <a:path extrusionOk="0" h="21461" w="32829">
                  <a:moveTo>
                    <a:pt x="16080" y="2311"/>
                  </a:moveTo>
                  <a:cubicBezTo>
                    <a:pt x="16080" y="2463"/>
                    <a:pt x="16050" y="2615"/>
                    <a:pt x="15989" y="2676"/>
                  </a:cubicBezTo>
                  <a:cubicBezTo>
                    <a:pt x="15989" y="2585"/>
                    <a:pt x="16050" y="2433"/>
                    <a:pt x="16080" y="2311"/>
                  </a:cubicBezTo>
                  <a:close/>
                  <a:moveTo>
                    <a:pt x="92" y="3101"/>
                  </a:moveTo>
                  <a:cubicBezTo>
                    <a:pt x="31" y="3101"/>
                    <a:pt x="31" y="3101"/>
                    <a:pt x="122" y="3223"/>
                  </a:cubicBezTo>
                  <a:lnTo>
                    <a:pt x="116" y="3103"/>
                  </a:lnTo>
                  <a:lnTo>
                    <a:pt x="116" y="3103"/>
                  </a:lnTo>
                  <a:cubicBezTo>
                    <a:pt x="108" y="3102"/>
                    <a:pt x="100" y="3102"/>
                    <a:pt x="92" y="3101"/>
                  </a:cubicBezTo>
                  <a:close/>
                  <a:moveTo>
                    <a:pt x="23862" y="1"/>
                  </a:moveTo>
                  <a:lnTo>
                    <a:pt x="22646" y="31"/>
                  </a:lnTo>
                  <a:lnTo>
                    <a:pt x="13041" y="487"/>
                  </a:lnTo>
                  <a:cubicBezTo>
                    <a:pt x="13264" y="914"/>
                    <a:pt x="13651" y="1273"/>
                    <a:pt x="14037" y="1273"/>
                  </a:cubicBezTo>
                  <a:cubicBezTo>
                    <a:pt x="14229" y="1273"/>
                    <a:pt x="14420" y="1185"/>
                    <a:pt x="14591" y="974"/>
                  </a:cubicBezTo>
                  <a:lnTo>
                    <a:pt x="14591" y="974"/>
                  </a:lnTo>
                  <a:cubicBezTo>
                    <a:pt x="14560" y="1430"/>
                    <a:pt x="14743" y="1885"/>
                    <a:pt x="15229" y="1916"/>
                  </a:cubicBezTo>
                  <a:cubicBezTo>
                    <a:pt x="14566" y="2538"/>
                    <a:pt x="14991" y="3047"/>
                    <a:pt x="15445" y="3047"/>
                  </a:cubicBezTo>
                  <a:cubicBezTo>
                    <a:pt x="15656" y="3047"/>
                    <a:pt x="15873" y="2936"/>
                    <a:pt x="15989" y="2676"/>
                  </a:cubicBezTo>
                  <a:lnTo>
                    <a:pt x="15989" y="2676"/>
                  </a:lnTo>
                  <a:cubicBezTo>
                    <a:pt x="15928" y="3344"/>
                    <a:pt x="16263" y="3831"/>
                    <a:pt x="16840" y="4287"/>
                  </a:cubicBezTo>
                  <a:cubicBezTo>
                    <a:pt x="16791" y="4281"/>
                    <a:pt x="16744" y="4278"/>
                    <a:pt x="16700" y="4278"/>
                  </a:cubicBezTo>
                  <a:cubicBezTo>
                    <a:pt x="16033" y="4278"/>
                    <a:pt x="15928" y="4895"/>
                    <a:pt x="16384" y="5351"/>
                  </a:cubicBezTo>
                  <a:cubicBezTo>
                    <a:pt x="15909" y="5058"/>
                    <a:pt x="15070" y="4567"/>
                    <a:pt x="14417" y="4567"/>
                  </a:cubicBezTo>
                  <a:cubicBezTo>
                    <a:pt x="13986" y="4567"/>
                    <a:pt x="13636" y="4782"/>
                    <a:pt x="13527" y="5411"/>
                  </a:cubicBezTo>
                  <a:cubicBezTo>
                    <a:pt x="13223" y="4864"/>
                    <a:pt x="13041" y="4287"/>
                    <a:pt x="12494" y="3892"/>
                  </a:cubicBezTo>
                  <a:cubicBezTo>
                    <a:pt x="13010" y="3496"/>
                    <a:pt x="13223" y="2645"/>
                    <a:pt x="12402" y="2524"/>
                  </a:cubicBezTo>
                  <a:cubicBezTo>
                    <a:pt x="12433" y="2159"/>
                    <a:pt x="12342" y="1703"/>
                    <a:pt x="12098" y="1430"/>
                  </a:cubicBezTo>
                  <a:cubicBezTo>
                    <a:pt x="12311" y="1156"/>
                    <a:pt x="12342" y="791"/>
                    <a:pt x="12250" y="518"/>
                  </a:cubicBezTo>
                  <a:lnTo>
                    <a:pt x="12250" y="518"/>
                  </a:lnTo>
                  <a:lnTo>
                    <a:pt x="1" y="1095"/>
                  </a:lnTo>
                  <a:lnTo>
                    <a:pt x="116" y="3103"/>
                  </a:lnTo>
                  <a:lnTo>
                    <a:pt x="116" y="3103"/>
                  </a:lnTo>
                  <a:cubicBezTo>
                    <a:pt x="933" y="3167"/>
                    <a:pt x="1975" y="3415"/>
                    <a:pt x="1764" y="4469"/>
                  </a:cubicBezTo>
                  <a:cubicBezTo>
                    <a:pt x="1938" y="4252"/>
                    <a:pt x="2292" y="4103"/>
                    <a:pt x="2588" y="4103"/>
                  </a:cubicBezTo>
                  <a:cubicBezTo>
                    <a:pt x="2912" y="4103"/>
                    <a:pt x="3168" y="4282"/>
                    <a:pt x="3040" y="4743"/>
                  </a:cubicBezTo>
                  <a:cubicBezTo>
                    <a:pt x="3169" y="4683"/>
                    <a:pt x="3283" y="4654"/>
                    <a:pt x="3377" y="4654"/>
                  </a:cubicBezTo>
                  <a:cubicBezTo>
                    <a:pt x="3619" y="4654"/>
                    <a:pt x="3736" y="4841"/>
                    <a:pt x="3648" y="5168"/>
                  </a:cubicBezTo>
                  <a:cubicBezTo>
                    <a:pt x="3821" y="4856"/>
                    <a:pt x="4000" y="4737"/>
                    <a:pt x="4147" y="4737"/>
                  </a:cubicBezTo>
                  <a:cubicBezTo>
                    <a:pt x="4545" y="4737"/>
                    <a:pt x="4713" y="5609"/>
                    <a:pt x="3892" y="5898"/>
                  </a:cubicBezTo>
                  <a:cubicBezTo>
                    <a:pt x="4287" y="6262"/>
                    <a:pt x="4104" y="6718"/>
                    <a:pt x="3618" y="6962"/>
                  </a:cubicBezTo>
                  <a:cubicBezTo>
                    <a:pt x="3679" y="7326"/>
                    <a:pt x="3466" y="7752"/>
                    <a:pt x="3071" y="7904"/>
                  </a:cubicBezTo>
                  <a:cubicBezTo>
                    <a:pt x="3337" y="8562"/>
                    <a:pt x="2989" y="8881"/>
                    <a:pt x="2661" y="8881"/>
                  </a:cubicBezTo>
                  <a:cubicBezTo>
                    <a:pt x="2352" y="8881"/>
                    <a:pt x="2061" y="8600"/>
                    <a:pt x="2311" y="8056"/>
                  </a:cubicBezTo>
                  <a:lnTo>
                    <a:pt x="2311" y="8056"/>
                  </a:lnTo>
                  <a:cubicBezTo>
                    <a:pt x="2205" y="8091"/>
                    <a:pt x="2119" y="8108"/>
                    <a:pt x="2049" y="8108"/>
                  </a:cubicBezTo>
                  <a:cubicBezTo>
                    <a:pt x="1819" y="8108"/>
                    <a:pt x="1771" y="7919"/>
                    <a:pt x="1794" y="7569"/>
                  </a:cubicBezTo>
                  <a:cubicBezTo>
                    <a:pt x="1429" y="7448"/>
                    <a:pt x="1399" y="7357"/>
                    <a:pt x="1126" y="7326"/>
                  </a:cubicBezTo>
                  <a:cubicBezTo>
                    <a:pt x="1034" y="7752"/>
                    <a:pt x="670" y="8025"/>
                    <a:pt x="274" y="8086"/>
                  </a:cubicBezTo>
                  <a:lnTo>
                    <a:pt x="822" y="20518"/>
                  </a:lnTo>
                  <a:cubicBezTo>
                    <a:pt x="1338" y="20548"/>
                    <a:pt x="1825" y="20822"/>
                    <a:pt x="1885" y="21308"/>
                  </a:cubicBezTo>
                  <a:cubicBezTo>
                    <a:pt x="2020" y="21160"/>
                    <a:pt x="2172" y="21084"/>
                    <a:pt x="2321" y="21084"/>
                  </a:cubicBezTo>
                  <a:cubicBezTo>
                    <a:pt x="2509" y="21084"/>
                    <a:pt x="2692" y="21206"/>
                    <a:pt x="2828" y="21460"/>
                  </a:cubicBezTo>
                  <a:cubicBezTo>
                    <a:pt x="2849" y="20941"/>
                    <a:pt x="3194" y="20714"/>
                    <a:pt x="3588" y="20714"/>
                  </a:cubicBezTo>
                  <a:cubicBezTo>
                    <a:pt x="3748" y="20714"/>
                    <a:pt x="3916" y="20752"/>
                    <a:pt x="4074" y="20822"/>
                  </a:cubicBezTo>
                  <a:cubicBezTo>
                    <a:pt x="4110" y="20211"/>
                    <a:pt x="4602" y="20025"/>
                    <a:pt x="5143" y="20025"/>
                  </a:cubicBezTo>
                  <a:cubicBezTo>
                    <a:pt x="5517" y="20025"/>
                    <a:pt x="5916" y="20114"/>
                    <a:pt x="6202" y="20214"/>
                  </a:cubicBezTo>
                  <a:cubicBezTo>
                    <a:pt x="5594" y="19697"/>
                    <a:pt x="5654" y="18816"/>
                    <a:pt x="6323" y="18390"/>
                  </a:cubicBezTo>
                  <a:cubicBezTo>
                    <a:pt x="5867" y="18147"/>
                    <a:pt x="5746" y="17630"/>
                    <a:pt x="6110" y="17296"/>
                  </a:cubicBezTo>
                  <a:lnTo>
                    <a:pt x="6110" y="17296"/>
                  </a:lnTo>
                  <a:cubicBezTo>
                    <a:pt x="6060" y="17303"/>
                    <a:pt x="6010" y="17306"/>
                    <a:pt x="5961" y="17306"/>
                  </a:cubicBezTo>
                  <a:cubicBezTo>
                    <a:pt x="5559" y="17306"/>
                    <a:pt x="5192" y="17084"/>
                    <a:pt x="5138" y="16597"/>
                  </a:cubicBezTo>
                  <a:cubicBezTo>
                    <a:pt x="5305" y="16597"/>
                    <a:pt x="5434" y="16582"/>
                    <a:pt x="5559" y="16582"/>
                  </a:cubicBezTo>
                  <a:cubicBezTo>
                    <a:pt x="5685" y="16582"/>
                    <a:pt x="5806" y="16597"/>
                    <a:pt x="5958" y="16658"/>
                  </a:cubicBezTo>
                  <a:cubicBezTo>
                    <a:pt x="5635" y="16305"/>
                    <a:pt x="5795" y="15866"/>
                    <a:pt x="6275" y="15866"/>
                  </a:cubicBezTo>
                  <a:cubicBezTo>
                    <a:pt x="6291" y="15866"/>
                    <a:pt x="6307" y="15866"/>
                    <a:pt x="6323" y="15867"/>
                  </a:cubicBezTo>
                  <a:cubicBezTo>
                    <a:pt x="6141" y="15411"/>
                    <a:pt x="6050" y="15503"/>
                    <a:pt x="6354" y="15047"/>
                  </a:cubicBezTo>
                  <a:lnTo>
                    <a:pt x="6354" y="15047"/>
                  </a:lnTo>
                  <a:cubicBezTo>
                    <a:pt x="6326" y="15048"/>
                    <a:pt x="6299" y="15049"/>
                    <a:pt x="6272" y="15049"/>
                  </a:cubicBezTo>
                  <a:cubicBezTo>
                    <a:pt x="5762" y="15049"/>
                    <a:pt x="5347" y="14779"/>
                    <a:pt x="5290" y="14317"/>
                  </a:cubicBezTo>
                  <a:cubicBezTo>
                    <a:pt x="5485" y="14317"/>
                    <a:pt x="5650" y="14240"/>
                    <a:pt x="5849" y="14240"/>
                  </a:cubicBezTo>
                  <a:cubicBezTo>
                    <a:pt x="5929" y="14240"/>
                    <a:pt x="6015" y="14252"/>
                    <a:pt x="6110" y="14287"/>
                  </a:cubicBezTo>
                  <a:cubicBezTo>
                    <a:pt x="5693" y="13820"/>
                    <a:pt x="5871" y="13313"/>
                    <a:pt x="6308" y="13313"/>
                  </a:cubicBezTo>
                  <a:cubicBezTo>
                    <a:pt x="6412" y="13313"/>
                    <a:pt x="6530" y="13341"/>
                    <a:pt x="6658" y="13405"/>
                  </a:cubicBezTo>
                  <a:cubicBezTo>
                    <a:pt x="6272" y="12897"/>
                    <a:pt x="6551" y="12471"/>
                    <a:pt x="6906" y="12471"/>
                  </a:cubicBezTo>
                  <a:cubicBezTo>
                    <a:pt x="7082" y="12471"/>
                    <a:pt x="7276" y="12576"/>
                    <a:pt x="7417" y="12828"/>
                  </a:cubicBezTo>
                  <a:cubicBezTo>
                    <a:pt x="7312" y="12432"/>
                    <a:pt x="7447" y="12254"/>
                    <a:pt x="7634" y="12254"/>
                  </a:cubicBezTo>
                  <a:cubicBezTo>
                    <a:pt x="7877" y="12254"/>
                    <a:pt x="8208" y="12555"/>
                    <a:pt x="8208" y="13071"/>
                  </a:cubicBezTo>
                  <a:cubicBezTo>
                    <a:pt x="8361" y="12998"/>
                    <a:pt x="8499" y="12965"/>
                    <a:pt x="8616" y="12965"/>
                  </a:cubicBezTo>
                  <a:cubicBezTo>
                    <a:pt x="9036" y="12965"/>
                    <a:pt x="9189" y="13380"/>
                    <a:pt x="8785" y="13831"/>
                  </a:cubicBezTo>
                  <a:cubicBezTo>
                    <a:pt x="9393" y="13983"/>
                    <a:pt x="9667" y="14712"/>
                    <a:pt x="9363" y="15229"/>
                  </a:cubicBezTo>
                  <a:cubicBezTo>
                    <a:pt x="9500" y="15145"/>
                    <a:pt x="9632" y="15107"/>
                    <a:pt x="9752" y="15107"/>
                  </a:cubicBezTo>
                  <a:cubicBezTo>
                    <a:pt x="10109" y="15107"/>
                    <a:pt x="10358" y="15443"/>
                    <a:pt x="10335" y="15898"/>
                  </a:cubicBezTo>
                  <a:cubicBezTo>
                    <a:pt x="10396" y="15898"/>
                    <a:pt x="10883" y="16019"/>
                    <a:pt x="10943" y="16019"/>
                  </a:cubicBezTo>
                  <a:cubicBezTo>
                    <a:pt x="11126" y="15655"/>
                    <a:pt x="11430" y="15351"/>
                    <a:pt x="11825" y="15351"/>
                  </a:cubicBezTo>
                  <a:cubicBezTo>
                    <a:pt x="11126" y="14743"/>
                    <a:pt x="11703" y="14165"/>
                    <a:pt x="12281" y="13740"/>
                  </a:cubicBezTo>
                  <a:cubicBezTo>
                    <a:pt x="11855" y="13527"/>
                    <a:pt x="11916" y="13193"/>
                    <a:pt x="12311" y="12828"/>
                  </a:cubicBezTo>
                  <a:lnTo>
                    <a:pt x="12311" y="12828"/>
                  </a:lnTo>
                  <a:cubicBezTo>
                    <a:pt x="12225" y="12855"/>
                    <a:pt x="12141" y="12868"/>
                    <a:pt x="12062" y="12868"/>
                  </a:cubicBezTo>
                  <a:cubicBezTo>
                    <a:pt x="11440" y="12868"/>
                    <a:pt x="11077" y="12112"/>
                    <a:pt x="11886" y="11977"/>
                  </a:cubicBezTo>
                  <a:cubicBezTo>
                    <a:pt x="11156" y="11825"/>
                    <a:pt x="10761" y="10852"/>
                    <a:pt x="11703" y="10791"/>
                  </a:cubicBezTo>
                  <a:cubicBezTo>
                    <a:pt x="11093" y="10420"/>
                    <a:pt x="11247" y="9677"/>
                    <a:pt x="11863" y="9677"/>
                  </a:cubicBezTo>
                  <a:cubicBezTo>
                    <a:pt x="11952" y="9677"/>
                    <a:pt x="12051" y="9693"/>
                    <a:pt x="12159" y="9727"/>
                  </a:cubicBezTo>
                  <a:cubicBezTo>
                    <a:pt x="11443" y="9159"/>
                    <a:pt x="11469" y="7667"/>
                    <a:pt x="12108" y="7667"/>
                  </a:cubicBezTo>
                  <a:cubicBezTo>
                    <a:pt x="12255" y="7667"/>
                    <a:pt x="12435" y="7746"/>
                    <a:pt x="12645" y="7934"/>
                  </a:cubicBezTo>
                  <a:cubicBezTo>
                    <a:pt x="12645" y="7539"/>
                    <a:pt x="12645" y="7600"/>
                    <a:pt x="12767" y="7296"/>
                  </a:cubicBezTo>
                  <a:cubicBezTo>
                    <a:pt x="12311" y="7174"/>
                    <a:pt x="11825" y="6749"/>
                    <a:pt x="11825" y="6293"/>
                  </a:cubicBezTo>
                  <a:cubicBezTo>
                    <a:pt x="11915" y="6264"/>
                    <a:pt x="12006" y="6252"/>
                    <a:pt x="12096" y="6252"/>
                  </a:cubicBezTo>
                  <a:cubicBezTo>
                    <a:pt x="12491" y="6252"/>
                    <a:pt x="12882" y="6490"/>
                    <a:pt x="13253" y="6688"/>
                  </a:cubicBezTo>
                  <a:cubicBezTo>
                    <a:pt x="13179" y="6292"/>
                    <a:pt x="13357" y="6123"/>
                    <a:pt x="13565" y="6123"/>
                  </a:cubicBezTo>
                  <a:cubicBezTo>
                    <a:pt x="13868" y="6123"/>
                    <a:pt x="14235" y="6482"/>
                    <a:pt x="13983" y="7022"/>
                  </a:cubicBezTo>
                  <a:cubicBezTo>
                    <a:pt x="14157" y="6833"/>
                    <a:pt x="14340" y="6755"/>
                    <a:pt x="14511" y="6755"/>
                  </a:cubicBezTo>
                  <a:cubicBezTo>
                    <a:pt x="15028" y="6755"/>
                    <a:pt x="15435" y="7470"/>
                    <a:pt x="15138" y="7995"/>
                  </a:cubicBezTo>
                  <a:cubicBezTo>
                    <a:pt x="15269" y="7926"/>
                    <a:pt x="15380" y="7896"/>
                    <a:pt x="15473" y="7896"/>
                  </a:cubicBezTo>
                  <a:cubicBezTo>
                    <a:pt x="15831" y="7896"/>
                    <a:pt x="15922" y="8345"/>
                    <a:pt x="15898" y="8755"/>
                  </a:cubicBezTo>
                  <a:cubicBezTo>
                    <a:pt x="16055" y="8702"/>
                    <a:pt x="16229" y="8673"/>
                    <a:pt x="16410" y="8673"/>
                  </a:cubicBezTo>
                  <a:cubicBezTo>
                    <a:pt x="16650" y="8673"/>
                    <a:pt x="16902" y="8725"/>
                    <a:pt x="17144" y="8846"/>
                  </a:cubicBezTo>
                  <a:cubicBezTo>
                    <a:pt x="16992" y="8664"/>
                    <a:pt x="17053" y="8390"/>
                    <a:pt x="16992" y="8208"/>
                  </a:cubicBezTo>
                  <a:cubicBezTo>
                    <a:pt x="17203" y="8208"/>
                    <a:pt x="17431" y="8118"/>
                    <a:pt x="17636" y="8118"/>
                  </a:cubicBezTo>
                  <a:cubicBezTo>
                    <a:pt x="17697" y="8118"/>
                    <a:pt x="17757" y="8126"/>
                    <a:pt x="17813" y="8147"/>
                  </a:cubicBezTo>
                  <a:cubicBezTo>
                    <a:pt x="17296" y="7600"/>
                    <a:pt x="17782" y="7235"/>
                    <a:pt x="18360" y="7205"/>
                  </a:cubicBezTo>
                  <a:cubicBezTo>
                    <a:pt x="17752" y="6901"/>
                    <a:pt x="17722" y="6262"/>
                    <a:pt x="18329" y="5989"/>
                  </a:cubicBezTo>
                  <a:cubicBezTo>
                    <a:pt x="17472" y="5646"/>
                    <a:pt x="17345" y="4750"/>
                    <a:pt x="17965" y="4750"/>
                  </a:cubicBezTo>
                  <a:cubicBezTo>
                    <a:pt x="18114" y="4750"/>
                    <a:pt x="18307" y="4801"/>
                    <a:pt x="18542" y="4925"/>
                  </a:cubicBezTo>
                  <a:cubicBezTo>
                    <a:pt x="17660" y="3995"/>
                    <a:pt x="17489" y="2841"/>
                    <a:pt x="18321" y="2841"/>
                  </a:cubicBezTo>
                  <a:cubicBezTo>
                    <a:pt x="18550" y="2841"/>
                    <a:pt x="18855" y="2928"/>
                    <a:pt x="19241" y="3132"/>
                  </a:cubicBezTo>
                  <a:cubicBezTo>
                    <a:pt x="18970" y="2656"/>
                    <a:pt x="19221" y="2349"/>
                    <a:pt x="19593" y="2349"/>
                  </a:cubicBezTo>
                  <a:cubicBezTo>
                    <a:pt x="19720" y="2349"/>
                    <a:pt x="19862" y="2385"/>
                    <a:pt x="20001" y="2463"/>
                  </a:cubicBezTo>
                  <a:cubicBezTo>
                    <a:pt x="20457" y="2676"/>
                    <a:pt x="20396" y="3496"/>
                    <a:pt x="20518" y="3861"/>
                  </a:cubicBezTo>
                  <a:cubicBezTo>
                    <a:pt x="20664" y="3703"/>
                    <a:pt x="20787" y="3637"/>
                    <a:pt x="20889" y="3637"/>
                  </a:cubicBezTo>
                  <a:cubicBezTo>
                    <a:pt x="21272" y="3637"/>
                    <a:pt x="21336" y="4583"/>
                    <a:pt x="21095" y="5016"/>
                  </a:cubicBezTo>
                  <a:cubicBezTo>
                    <a:pt x="21157" y="5006"/>
                    <a:pt x="21215" y="5001"/>
                    <a:pt x="21269" y="5001"/>
                  </a:cubicBezTo>
                  <a:cubicBezTo>
                    <a:pt x="21861" y="5001"/>
                    <a:pt x="22035" y="5579"/>
                    <a:pt x="21673" y="6080"/>
                  </a:cubicBezTo>
                  <a:cubicBezTo>
                    <a:pt x="21877" y="5982"/>
                    <a:pt x="22037" y="5941"/>
                    <a:pt x="22171" y="5941"/>
                  </a:cubicBezTo>
                  <a:cubicBezTo>
                    <a:pt x="22536" y="5941"/>
                    <a:pt x="22707" y="6247"/>
                    <a:pt x="23041" y="6536"/>
                  </a:cubicBezTo>
                  <a:cubicBezTo>
                    <a:pt x="23527" y="7022"/>
                    <a:pt x="23254" y="7235"/>
                    <a:pt x="24105" y="7387"/>
                  </a:cubicBezTo>
                  <a:cubicBezTo>
                    <a:pt x="23983" y="6998"/>
                    <a:pt x="24270" y="6726"/>
                    <a:pt x="24654" y="6726"/>
                  </a:cubicBezTo>
                  <a:cubicBezTo>
                    <a:pt x="24750" y="6726"/>
                    <a:pt x="24852" y="6743"/>
                    <a:pt x="24956" y="6779"/>
                  </a:cubicBezTo>
                  <a:cubicBezTo>
                    <a:pt x="24713" y="6414"/>
                    <a:pt x="24621" y="6019"/>
                    <a:pt x="24773" y="5624"/>
                  </a:cubicBezTo>
                  <a:lnTo>
                    <a:pt x="24773" y="5624"/>
                  </a:lnTo>
                  <a:cubicBezTo>
                    <a:pt x="25108" y="5806"/>
                    <a:pt x="25381" y="6019"/>
                    <a:pt x="25564" y="6384"/>
                  </a:cubicBezTo>
                  <a:cubicBezTo>
                    <a:pt x="25391" y="5842"/>
                    <a:pt x="25458" y="5281"/>
                    <a:pt x="25894" y="5281"/>
                  </a:cubicBezTo>
                  <a:cubicBezTo>
                    <a:pt x="25996" y="5281"/>
                    <a:pt x="26118" y="5312"/>
                    <a:pt x="26263" y="5381"/>
                  </a:cubicBezTo>
                  <a:cubicBezTo>
                    <a:pt x="26688" y="5624"/>
                    <a:pt x="26749" y="6688"/>
                    <a:pt x="26871" y="7053"/>
                  </a:cubicBezTo>
                  <a:cubicBezTo>
                    <a:pt x="27010" y="6714"/>
                    <a:pt x="27345" y="6532"/>
                    <a:pt x="27704" y="6532"/>
                  </a:cubicBezTo>
                  <a:cubicBezTo>
                    <a:pt x="27894" y="6532"/>
                    <a:pt x="28090" y="6583"/>
                    <a:pt x="28269" y="6688"/>
                  </a:cubicBezTo>
                  <a:cubicBezTo>
                    <a:pt x="28213" y="6328"/>
                    <a:pt x="28385" y="5791"/>
                    <a:pt x="28831" y="5791"/>
                  </a:cubicBezTo>
                  <a:cubicBezTo>
                    <a:pt x="28874" y="5791"/>
                    <a:pt x="28920" y="5796"/>
                    <a:pt x="28968" y="5806"/>
                  </a:cubicBezTo>
                  <a:cubicBezTo>
                    <a:pt x="29333" y="5837"/>
                    <a:pt x="29454" y="6688"/>
                    <a:pt x="29515" y="7022"/>
                  </a:cubicBezTo>
                  <a:cubicBezTo>
                    <a:pt x="29647" y="6529"/>
                    <a:pt x="29869" y="6348"/>
                    <a:pt x="30118" y="6348"/>
                  </a:cubicBezTo>
                  <a:cubicBezTo>
                    <a:pt x="30560" y="6348"/>
                    <a:pt x="31086" y="6918"/>
                    <a:pt x="31339" y="7326"/>
                  </a:cubicBezTo>
                  <a:cubicBezTo>
                    <a:pt x="31795" y="6293"/>
                    <a:pt x="32403" y="5381"/>
                    <a:pt x="32828" y="4469"/>
                  </a:cubicBezTo>
                  <a:cubicBezTo>
                    <a:pt x="32684" y="4296"/>
                    <a:pt x="32429" y="4191"/>
                    <a:pt x="32202" y="4191"/>
                  </a:cubicBezTo>
                  <a:cubicBezTo>
                    <a:pt x="31951" y="4191"/>
                    <a:pt x="31734" y="4318"/>
                    <a:pt x="31734" y="4621"/>
                  </a:cubicBezTo>
                  <a:cubicBezTo>
                    <a:pt x="31624" y="4419"/>
                    <a:pt x="31447" y="4328"/>
                    <a:pt x="31257" y="4328"/>
                  </a:cubicBezTo>
                  <a:cubicBezTo>
                    <a:pt x="31133" y="4328"/>
                    <a:pt x="31003" y="4367"/>
                    <a:pt x="30883" y="4439"/>
                  </a:cubicBezTo>
                  <a:cubicBezTo>
                    <a:pt x="30839" y="4197"/>
                    <a:pt x="30684" y="4019"/>
                    <a:pt x="30475" y="4019"/>
                  </a:cubicBezTo>
                  <a:cubicBezTo>
                    <a:pt x="30395" y="4019"/>
                    <a:pt x="30307" y="4045"/>
                    <a:pt x="30214" y="4104"/>
                  </a:cubicBezTo>
                  <a:cubicBezTo>
                    <a:pt x="30239" y="3753"/>
                    <a:pt x="30058" y="3382"/>
                    <a:pt x="29771" y="3382"/>
                  </a:cubicBezTo>
                  <a:cubicBezTo>
                    <a:pt x="29711" y="3382"/>
                    <a:pt x="29645" y="3398"/>
                    <a:pt x="29576" y="3436"/>
                  </a:cubicBezTo>
                  <a:cubicBezTo>
                    <a:pt x="29803" y="2717"/>
                    <a:pt x="29217" y="2221"/>
                    <a:pt x="28794" y="2221"/>
                  </a:cubicBezTo>
                  <a:cubicBezTo>
                    <a:pt x="28537" y="2221"/>
                    <a:pt x="28341" y="2403"/>
                    <a:pt x="28421" y="2828"/>
                  </a:cubicBezTo>
                  <a:cubicBezTo>
                    <a:pt x="28320" y="2767"/>
                    <a:pt x="28215" y="2737"/>
                    <a:pt x="28117" y="2737"/>
                  </a:cubicBezTo>
                  <a:cubicBezTo>
                    <a:pt x="27921" y="2737"/>
                    <a:pt x="27752" y="2858"/>
                    <a:pt x="27691" y="3101"/>
                  </a:cubicBezTo>
                  <a:cubicBezTo>
                    <a:pt x="27563" y="3005"/>
                    <a:pt x="27332" y="2891"/>
                    <a:pt x="27143" y="2891"/>
                  </a:cubicBezTo>
                  <a:cubicBezTo>
                    <a:pt x="26975" y="2891"/>
                    <a:pt x="26840" y="2981"/>
                    <a:pt x="26840" y="3253"/>
                  </a:cubicBezTo>
                  <a:cubicBezTo>
                    <a:pt x="26761" y="2839"/>
                    <a:pt x="26580" y="2678"/>
                    <a:pt x="26374" y="2678"/>
                  </a:cubicBezTo>
                  <a:cubicBezTo>
                    <a:pt x="25946" y="2678"/>
                    <a:pt x="25411" y="3377"/>
                    <a:pt x="25472" y="3952"/>
                  </a:cubicBezTo>
                  <a:cubicBezTo>
                    <a:pt x="25308" y="3747"/>
                    <a:pt x="25102" y="3583"/>
                    <a:pt x="24864" y="3583"/>
                  </a:cubicBezTo>
                  <a:cubicBezTo>
                    <a:pt x="24749" y="3583"/>
                    <a:pt x="24628" y="3621"/>
                    <a:pt x="24500" y="3709"/>
                  </a:cubicBezTo>
                  <a:cubicBezTo>
                    <a:pt x="24551" y="3399"/>
                    <a:pt x="24340" y="3068"/>
                    <a:pt x="24015" y="3068"/>
                  </a:cubicBezTo>
                  <a:cubicBezTo>
                    <a:pt x="23957" y="3068"/>
                    <a:pt x="23895" y="3078"/>
                    <a:pt x="23831" y="3101"/>
                  </a:cubicBezTo>
                  <a:cubicBezTo>
                    <a:pt x="24013" y="2828"/>
                    <a:pt x="24013" y="2463"/>
                    <a:pt x="23801" y="2189"/>
                  </a:cubicBezTo>
                  <a:cubicBezTo>
                    <a:pt x="24535" y="1969"/>
                    <a:pt x="24698" y="1295"/>
                    <a:pt x="24178" y="1295"/>
                  </a:cubicBezTo>
                  <a:cubicBezTo>
                    <a:pt x="24052" y="1295"/>
                    <a:pt x="23886" y="1335"/>
                    <a:pt x="23679" y="1430"/>
                  </a:cubicBezTo>
                  <a:cubicBezTo>
                    <a:pt x="23801" y="1095"/>
                    <a:pt x="23801" y="1217"/>
                    <a:pt x="23497" y="1065"/>
                  </a:cubicBezTo>
                  <a:cubicBezTo>
                    <a:pt x="23862" y="852"/>
                    <a:pt x="23953" y="396"/>
                    <a:pt x="23862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372" name="Google Shape;3372;p24"/>
            <p:cNvSpPr/>
            <p:nvPr/>
          </p:nvSpPr>
          <p:spPr>
            <a:xfrm>
              <a:off x="679098" y="3920527"/>
              <a:ext cx="844132" cy="884802"/>
            </a:xfrm>
            <a:custGeom>
              <a:rect b="b" l="l" r="r" t="t"/>
              <a:pathLst>
                <a:path extrusionOk="0" h="38138" w="36385">
                  <a:moveTo>
                    <a:pt x="14165" y="9753"/>
                  </a:moveTo>
                  <a:cubicBezTo>
                    <a:pt x="14209" y="10012"/>
                    <a:pt x="14298" y="10164"/>
                    <a:pt x="14533" y="10164"/>
                  </a:cubicBezTo>
                  <a:cubicBezTo>
                    <a:pt x="14628" y="10164"/>
                    <a:pt x="14746" y="10139"/>
                    <a:pt x="14895" y="10087"/>
                  </a:cubicBezTo>
                  <a:lnTo>
                    <a:pt x="14895" y="10087"/>
                  </a:lnTo>
                  <a:cubicBezTo>
                    <a:pt x="14044" y="10968"/>
                    <a:pt x="15077" y="11151"/>
                    <a:pt x="15442" y="11546"/>
                  </a:cubicBezTo>
                  <a:cubicBezTo>
                    <a:pt x="15287" y="11506"/>
                    <a:pt x="15153" y="11489"/>
                    <a:pt x="15039" y="11489"/>
                  </a:cubicBezTo>
                  <a:cubicBezTo>
                    <a:pt x="14102" y="11489"/>
                    <a:pt x="14507" y="12684"/>
                    <a:pt x="15563" y="12792"/>
                  </a:cubicBezTo>
                  <a:cubicBezTo>
                    <a:pt x="15503" y="12792"/>
                    <a:pt x="13861" y="12853"/>
                    <a:pt x="14895" y="14160"/>
                  </a:cubicBezTo>
                  <a:cubicBezTo>
                    <a:pt x="14044" y="14190"/>
                    <a:pt x="14652" y="15133"/>
                    <a:pt x="14804" y="15649"/>
                  </a:cubicBezTo>
                  <a:cubicBezTo>
                    <a:pt x="14686" y="15581"/>
                    <a:pt x="14559" y="15550"/>
                    <a:pt x="14431" y="15550"/>
                  </a:cubicBezTo>
                  <a:cubicBezTo>
                    <a:pt x="14161" y="15550"/>
                    <a:pt x="13885" y="15686"/>
                    <a:pt x="13679" y="15893"/>
                  </a:cubicBezTo>
                  <a:cubicBezTo>
                    <a:pt x="14088" y="15047"/>
                    <a:pt x="13787" y="14250"/>
                    <a:pt x="13039" y="14250"/>
                  </a:cubicBezTo>
                  <a:cubicBezTo>
                    <a:pt x="12954" y="14250"/>
                    <a:pt x="12863" y="14260"/>
                    <a:pt x="12767" y="14282"/>
                  </a:cubicBezTo>
                  <a:lnTo>
                    <a:pt x="12676" y="14282"/>
                  </a:lnTo>
                  <a:cubicBezTo>
                    <a:pt x="13162" y="14008"/>
                    <a:pt x="13284" y="13127"/>
                    <a:pt x="12554" y="12975"/>
                  </a:cubicBezTo>
                  <a:cubicBezTo>
                    <a:pt x="12615" y="12792"/>
                    <a:pt x="12615" y="12640"/>
                    <a:pt x="12615" y="12519"/>
                  </a:cubicBezTo>
                  <a:cubicBezTo>
                    <a:pt x="13466" y="12488"/>
                    <a:pt x="13314" y="11546"/>
                    <a:pt x="12615" y="11485"/>
                  </a:cubicBezTo>
                  <a:cubicBezTo>
                    <a:pt x="13375" y="11242"/>
                    <a:pt x="13253" y="10786"/>
                    <a:pt x="12858" y="10239"/>
                  </a:cubicBezTo>
                  <a:lnTo>
                    <a:pt x="12858" y="10239"/>
                  </a:lnTo>
                  <a:cubicBezTo>
                    <a:pt x="12989" y="10312"/>
                    <a:pt x="13111" y="10343"/>
                    <a:pt x="13227" y="10343"/>
                  </a:cubicBezTo>
                  <a:cubicBezTo>
                    <a:pt x="13593" y="10343"/>
                    <a:pt x="13888" y="10030"/>
                    <a:pt x="14165" y="9753"/>
                  </a:cubicBezTo>
                  <a:close/>
                  <a:moveTo>
                    <a:pt x="26447" y="1"/>
                  </a:moveTo>
                  <a:cubicBezTo>
                    <a:pt x="26295" y="1"/>
                    <a:pt x="26134" y="69"/>
                    <a:pt x="25989" y="239"/>
                  </a:cubicBezTo>
                  <a:cubicBezTo>
                    <a:pt x="25928" y="178"/>
                    <a:pt x="25898" y="148"/>
                    <a:pt x="25868" y="87"/>
                  </a:cubicBezTo>
                  <a:cubicBezTo>
                    <a:pt x="25716" y="300"/>
                    <a:pt x="25533" y="452"/>
                    <a:pt x="25168" y="482"/>
                  </a:cubicBezTo>
                  <a:cubicBezTo>
                    <a:pt x="25412" y="938"/>
                    <a:pt x="25381" y="1424"/>
                    <a:pt x="24925" y="1667"/>
                  </a:cubicBezTo>
                  <a:cubicBezTo>
                    <a:pt x="25168" y="1911"/>
                    <a:pt x="25320" y="2154"/>
                    <a:pt x="25685" y="2336"/>
                  </a:cubicBezTo>
                  <a:cubicBezTo>
                    <a:pt x="25400" y="2823"/>
                    <a:pt x="24902" y="2994"/>
                    <a:pt x="24400" y="2994"/>
                  </a:cubicBezTo>
                  <a:cubicBezTo>
                    <a:pt x="23993" y="2994"/>
                    <a:pt x="23584" y="2881"/>
                    <a:pt x="23284" y="2731"/>
                  </a:cubicBezTo>
                  <a:cubicBezTo>
                    <a:pt x="23254" y="3187"/>
                    <a:pt x="23193" y="3704"/>
                    <a:pt x="23010" y="4160"/>
                  </a:cubicBezTo>
                  <a:cubicBezTo>
                    <a:pt x="22858" y="3674"/>
                    <a:pt x="22646" y="3126"/>
                    <a:pt x="22646" y="2610"/>
                  </a:cubicBezTo>
                  <a:cubicBezTo>
                    <a:pt x="22617" y="2607"/>
                    <a:pt x="22589" y="2606"/>
                    <a:pt x="22561" y="2606"/>
                  </a:cubicBezTo>
                  <a:cubicBezTo>
                    <a:pt x="22203" y="2606"/>
                    <a:pt x="21907" y="2786"/>
                    <a:pt x="21795" y="3096"/>
                  </a:cubicBezTo>
                  <a:cubicBezTo>
                    <a:pt x="21521" y="2640"/>
                    <a:pt x="21156" y="2154"/>
                    <a:pt x="20700" y="1850"/>
                  </a:cubicBezTo>
                  <a:cubicBezTo>
                    <a:pt x="20396" y="2367"/>
                    <a:pt x="20092" y="3035"/>
                    <a:pt x="20396" y="3674"/>
                  </a:cubicBezTo>
                  <a:cubicBezTo>
                    <a:pt x="20181" y="3616"/>
                    <a:pt x="19946" y="3559"/>
                    <a:pt x="19726" y="3559"/>
                  </a:cubicBezTo>
                  <a:cubicBezTo>
                    <a:pt x="19479" y="3559"/>
                    <a:pt x="19250" y="3631"/>
                    <a:pt x="19089" y="3856"/>
                  </a:cubicBezTo>
                  <a:cubicBezTo>
                    <a:pt x="18778" y="3607"/>
                    <a:pt x="18438" y="3414"/>
                    <a:pt x="18070" y="3414"/>
                  </a:cubicBezTo>
                  <a:cubicBezTo>
                    <a:pt x="17899" y="3414"/>
                    <a:pt x="17722" y="3456"/>
                    <a:pt x="17539" y="3552"/>
                  </a:cubicBezTo>
                  <a:cubicBezTo>
                    <a:pt x="17478" y="3248"/>
                    <a:pt x="17387" y="2914"/>
                    <a:pt x="17326" y="2518"/>
                  </a:cubicBezTo>
                  <a:cubicBezTo>
                    <a:pt x="16779" y="2610"/>
                    <a:pt x="16354" y="2944"/>
                    <a:pt x="16171" y="3491"/>
                  </a:cubicBezTo>
                  <a:cubicBezTo>
                    <a:pt x="16111" y="3187"/>
                    <a:pt x="15959" y="2762"/>
                    <a:pt x="15807" y="2458"/>
                  </a:cubicBezTo>
                  <a:cubicBezTo>
                    <a:pt x="15411" y="2518"/>
                    <a:pt x="15108" y="2792"/>
                    <a:pt x="15108" y="3218"/>
                  </a:cubicBezTo>
                  <a:cubicBezTo>
                    <a:pt x="14758" y="2868"/>
                    <a:pt x="14285" y="2600"/>
                    <a:pt x="13824" y="2600"/>
                  </a:cubicBezTo>
                  <a:cubicBezTo>
                    <a:pt x="13724" y="2600"/>
                    <a:pt x="13624" y="2613"/>
                    <a:pt x="13527" y="2640"/>
                  </a:cubicBezTo>
                  <a:cubicBezTo>
                    <a:pt x="13466" y="2184"/>
                    <a:pt x="13405" y="1698"/>
                    <a:pt x="13223" y="1303"/>
                  </a:cubicBezTo>
                  <a:cubicBezTo>
                    <a:pt x="12828" y="1455"/>
                    <a:pt x="12645" y="1819"/>
                    <a:pt x="12676" y="2184"/>
                  </a:cubicBezTo>
                  <a:cubicBezTo>
                    <a:pt x="12292" y="1609"/>
                    <a:pt x="11760" y="1354"/>
                    <a:pt x="11169" y="1354"/>
                  </a:cubicBezTo>
                  <a:cubicBezTo>
                    <a:pt x="11105" y="1354"/>
                    <a:pt x="11040" y="1357"/>
                    <a:pt x="10974" y="1363"/>
                  </a:cubicBezTo>
                  <a:cubicBezTo>
                    <a:pt x="11004" y="1911"/>
                    <a:pt x="11217" y="2488"/>
                    <a:pt x="11612" y="2883"/>
                  </a:cubicBezTo>
                  <a:cubicBezTo>
                    <a:pt x="11369" y="3218"/>
                    <a:pt x="11278" y="3734"/>
                    <a:pt x="11521" y="4038"/>
                  </a:cubicBezTo>
                  <a:cubicBezTo>
                    <a:pt x="10974" y="4129"/>
                    <a:pt x="10244" y="4251"/>
                    <a:pt x="10214" y="4950"/>
                  </a:cubicBezTo>
                  <a:cubicBezTo>
                    <a:pt x="9971" y="4494"/>
                    <a:pt x="9788" y="4008"/>
                    <a:pt x="9332" y="3886"/>
                  </a:cubicBezTo>
                  <a:lnTo>
                    <a:pt x="9332" y="3886"/>
                  </a:lnTo>
                  <a:cubicBezTo>
                    <a:pt x="9089" y="4433"/>
                    <a:pt x="9089" y="4950"/>
                    <a:pt x="9393" y="5467"/>
                  </a:cubicBezTo>
                  <a:cubicBezTo>
                    <a:pt x="8937" y="5497"/>
                    <a:pt x="8755" y="5497"/>
                    <a:pt x="8724" y="5953"/>
                  </a:cubicBezTo>
                  <a:cubicBezTo>
                    <a:pt x="8329" y="5771"/>
                    <a:pt x="8329" y="5771"/>
                    <a:pt x="7934" y="5710"/>
                  </a:cubicBezTo>
                  <a:cubicBezTo>
                    <a:pt x="7843" y="5163"/>
                    <a:pt x="7721" y="4433"/>
                    <a:pt x="7083" y="4281"/>
                  </a:cubicBezTo>
                  <a:cubicBezTo>
                    <a:pt x="6870" y="4737"/>
                    <a:pt x="6658" y="5345"/>
                    <a:pt x="6901" y="5832"/>
                  </a:cubicBezTo>
                  <a:cubicBezTo>
                    <a:pt x="6527" y="5565"/>
                    <a:pt x="6037" y="5298"/>
                    <a:pt x="5574" y="5298"/>
                  </a:cubicBezTo>
                  <a:cubicBezTo>
                    <a:pt x="5509" y="5298"/>
                    <a:pt x="5444" y="5304"/>
                    <a:pt x="5381" y="5315"/>
                  </a:cubicBezTo>
                  <a:cubicBezTo>
                    <a:pt x="5411" y="5862"/>
                    <a:pt x="5837" y="6409"/>
                    <a:pt x="6293" y="6713"/>
                  </a:cubicBezTo>
                  <a:cubicBezTo>
                    <a:pt x="6110" y="7078"/>
                    <a:pt x="6202" y="7534"/>
                    <a:pt x="6597" y="7807"/>
                  </a:cubicBezTo>
                  <a:cubicBezTo>
                    <a:pt x="6141" y="8081"/>
                    <a:pt x="5837" y="8506"/>
                    <a:pt x="5958" y="9023"/>
                  </a:cubicBezTo>
                  <a:cubicBezTo>
                    <a:pt x="5715" y="8719"/>
                    <a:pt x="5442" y="8446"/>
                    <a:pt x="5199" y="8263"/>
                  </a:cubicBezTo>
                  <a:lnTo>
                    <a:pt x="5199" y="8263"/>
                  </a:lnTo>
                  <a:cubicBezTo>
                    <a:pt x="5077" y="8658"/>
                    <a:pt x="5047" y="9175"/>
                    <a:pt x="5381" y="9631"/>
                  </a:cubicBezTo>
                  <a:cubicBezTo>
                    <a:pt x="5003" y="9455"/>
                    <a:pt x="4625" y="9236"/>
                    <a:pt x="4246" y="9236"/>
                  </a:cubicBezTo>
                  <a:cubicBezTo>
                    <a:pt x="4169" y="9236"/>
                    <a:pt x="4091" y="9246"/>
                    <a:pt x="4013" y="9266"/>
                  </a:cubicBezTo>
                  <a:cubicBezTo>
                    <a:pt x="4165" y="9722"/>
                    <a:pt x="4408" y="10117"/>
                    <a:pt x="4773" y="10482"/>
                  </a:cubicBezTo>
                  <a:cubicBezTo>
                    <a:pt x="4226" y="10513"/>
                    <a:pt x="3679" y="10513"/>
                    <a:pt x="3223" y="10816"/>
                  </a:cubicBezTo>
                  <a:cubicBezTo>
                    <a:pt x="3578" y="11127"/>
                    <a:pt x="4014" y="11454"/>
                    <a:pt x="4472" y="11454"/>
                  </a:cubicBezTo>
                  <a:cubicBezTo>
                    <a:pt x="4641" y="11454"/>
                    <a:pt x="4813" y="11409"/>
                    <a:pt x="4986" y="11303"/>
                  </a:cubicBezTo>
                  <a:cubicBezTo>
                    <a:pt x="5168" y="11698"/>
                    <a:pt x="5259" y="11759"/>
                    <a:pt x="5533" y="11911"/>
                  </a:cubicBezTo>
                  <a:cubicBezTo>
                    <a:pt x="5320" y="12336"/>
                    <a:pt x="5320" y="12701"/>
                    <a:pt x="5746" y="12823"/>
                  </a:cubicBezTo>
                  <a:cubicBezTo>
                    <a:pt x="5715" y="13218"/>
                    <a:pt x="5928" y="13552"/>
                    <a:pt x="5867" y="13856"/>
                  </a:cubicBezTo>
                  <a:cubicBezTo>
                    <a:pt x="5837" y="14221"/>
                    <a:pt x="5381" y="14190"/>
                    <a:pt x="5533" y="14768"/>
                  </a:cubicBezTo>
                  <a:cubicBezTo>
                    <a:pt x="5320" y="14464"/>
                    <a:pt x="4986" y="14190"/>
                    <a:pt x="4651" y="14069"/>
                  </a:cubicBezTo>
                  <a:lnTo>
                    <a:pt x="4651" y="14069"/>
                  </a:lnTo>
                  <a:cubicBezTo>
                    <a:pt x="4621" y="14525"/>
                    <a:pt x="4621" y="14981"/>
                    <a:pt x="4955" y="15224"/>
                  </a:cubicBezTo>
                  <a:cubicBezTo>
                    <a:pt x="4499" y="15254"/>
                    <a:pt x="4135" y="15193"/>
                    <a:pt x="3740" y="15345"/>
                  </a:cubicBezTo>
                  <a:cubicBezTo>
                    <a:pt x="4104" y="15832"/>
                    <a:pt x="4621" y="16045"/>
                    <a:pt x="5259" y="16045"/>
                  </a:cubicBezTo>
                  <a:cubicBezTo>
                    <a:pt x="4895" y="16318"/>
                    <a:pt x="4864" y="16652"/>
                    <a:pt x="5107" y="16956"/>
                  </a:cubicBezTo>
                  <a:cubicBezTo>
                    <a:pt x="4469" y="17108"/>
                    <a:pt x="4317" y="17777"/>
                    <a:pt x="4773" y="18294"/>
                  </a:cubicBezTo>
                  <a:cubicBezTo>
                    <a:pt x="4317" y="18385"/>
                    <a:pt x="4408" y="18385"/>
                    <a:pt x="4469" y="18841"/>
                  </a:cubicBezTo>
                  <a:cubicBezTo>
                    <a:pt x="4013" y="19054"/>
                    <a:pt x="4074" y="18993"/>
                    <a:pt x="4043" y="19358"/>
                  </a:cubicBezTo>
                  <a:cubicBezTo>
                    <a:pt x="3588" y="19510"/>
                    <a:pt x="3466" y="19662"/>
                    <a:pt x="3436" y="20057"/>
                  </a:cubicBezTo>
                  <a:cubicBezTo>
                    <a:pt x="3192" y="19844"/>
                    <a:pt x="2828" y="19753"/>
                    <a:pt x="2524" y="19692"/>
                  </a:cubicBezTo>
                  <a:lnTo>
                    <a:pt x="2524" y="19692"/>
                  </a:lnTo>
                  <a:cubicBezTo>
                    <a:pt x="2341" y="20087"/>
                    <a:pt x="2493" y="20513"/>
                    <a:pt x="2949" y="20573"/>
                  </a:cubicBezTo>
                  <a:cubicBezTo>
                    <a:pt x="2888" y="20725"/>
                    <a:pt x="2645" y="21029"/>
                    <a:pt x="2554" y="21121"/>
                  </a:cubicBezTo>
                  <a:cubicBezTo>
                    <a:pt x="2189" y="21121"/>
                    <a:pt x="2007" y="21181"/>
                    <a:pt x="1733" y="21516"/>
                  </a:cubicBezTo>
                  <a:cubicBezTo>
                    <a:pt x="1510" y="21345"/>
                    <a:pt x="1345" y="21275"/>
                    <a:pt x="1227" y="21275"/>
                  </a:cubicBezTo>
                  <a:cubicBezTo>
                    <a:pt x="799" y="21275"/>
                    <a:pt x="991" y="22198"/>
                    <a:pt x="1277" y="22580"/>
                  </a:cubicBezTo>
                  <a:cubicBezTo>
                    <a:pt x="913" y="22580"/>
                    <a:pt x="457" y="22640"/>
                    <a:pt x="1" y="22701"/>
                  </a:cubicBezTo>
                  <a:cubicBezTo>
                    <a:pt x="153" y="23279"/>
                    <a:pt x="487" y="23856"/>
                    <a:pt x="1095" y="24039"/>
                  </a:cubicBezTo>
                  <a:cubicBezTo>
                    <a:pt x="845" y="24463"/>
                    <a:pt x="1047" y="25113"/>
                    <a:pt x="1548" y="25113"/>
                  </a:cubicBezTo>
                  <a:cubicBezTo>
                    <a:pt x="1657" y="25113"/>
                    <a:pt x="1780" y="25082"/>
                    <a:pt x="1916" y="25011"/>
                  </a:cubicBezTo>
                  <a:lnTo>
                    <a:pt x="1916" y="25011"/>
                  </a:lnTo>
                  <a:cubicBezTo>
                    <a:pt x="1794" y="25467"/>
                    <a:pt x="1946" y="25771"/>
                    <a:pt x="2341" y="25984"/>
                  </a:cubicBezTo>
                  <a:cubicBezTo>
                    <a:pt x="2129" y="26440"/>
                    <a:pt x="2493" y="26805"/>
                    <a:pt x="2980" y="26926"/>
                  </a:cubicBezTo>
                  <a:cubicBezTo>
                    <a:pt x="2402" y="27260"/>
                    <a:pt x="2098" y="27990"/>
                    <a:pt x="2919" y="28203"/>
                  </a:cubicBezTo>
                  <a:cubicBezTo>
                    <a:pt x="2356" y="28578"/>
                    <a:pt x="2573" y="29212"/>
                    <a:pt x="3090" y="29212"/>
                  </a:cubicBezTo>
                  <a:cubicBezTo>
                    <a:pt x="3159" y="29212"/>
                    <a:pt x="3234" y="29201"/>
                    <a:pt x="3314" y="29175"/>
                  </a:cubicBezTo>
                  <a:lnTo>
                    <a:pt x="3314" y="29175"/>
                  </a:lnTo>
                  <a:cubicBezTo>
                    <a:pt x="2919" y="29692"/>
                    <a:pt x="2828" y="30756"/>
                    <a:pt x="3588" y="30908"/>
                  </a:cubicBezTo>
                  <a:cubicBezTo>
                    <a:pt x="3132" y="31182"/>
                    <a:pt x="2645" y="31485"/>
                    <a:pt x="2524" y="32063"/>
                  </a:cubicBezTo>
                  <a:cubicBezTo>
                    <a:pt x="2626" y="32080"/>
                    <a:pt x="2726" y="32089"/>
                    <a:pt x="2822" y="32089"/>
                  </a:cubicBezTo>
                  <a:cubicBezTo>
                    <a:pt x="3238" y="32089"/>
                    <a:pt x="3589" y="31928"/>
                    <a:pt x="3861" y="31607"/>
                  </a:cubicBezTo>
                  <a:lnTo>
                    <a:pt x="3861" y="31607"/>
                  </a:lnTo>
                  <a:cubicBezTo>
                    <a:pt x="3833" y="32035"/>
                    <a:pt x="3992" y="32464"/>
                    <a:pt x="4389" y="32464"/>
                  </a:cubicBezTo>
                  <a:cubicBezTo>
                    <a:pt x="4415" y="32464"/>
                    <a:pt x="4441" y="32462"/>
                    <a:pt x="4469" y="32458"/>
                  </a:cubicBezTo>
                  <a:lnTo>
                    <a:pt x="4469" y="32458"/>
                  </a:lnTo>
                  <a:cubicBezTo>
                    <a:pt x="3983" y="32975"/>
                    <a:pt x="4043" y="33613"/>
                    <a:pt x="4287" y="34221"/>
                  </a:cubicBezTo>
                  <a:cubicBezTo>
                    <a:pt x="3891" y="34221"/>
                    <a:pt x="3436" y="34251"/>
                    <a:pt x="3132" y="34495"/>
                  </a:cubicBezTo>
                  <a:cubicBezTo>
                    <a:pt x="3223" y="35011"/>
                    <a:pt x="3557" y="35498"/>
                    <a:pt x="4074" y="35558"/>
                  </a:cubicBezTo>
                  <a:cubicBezTo>
                    <a:pt x="3709" y="35710"/>
                    <a:pt x="3588" y="35954"/>
                    <a:pt x="3588" y="36349"/>
                  </a:cubicBezTo>
                  <a:cubicBezTo>
                    <a:pt x="3821" y="36440"/>
                    <a:pt x="4099" y="36503"/>
                    <a:pt x="4367" y="36503"/>
                  </a:cubicBezTo>
                  <a:cubicBezTo>
                    <a:pt x="4726" y="36503"/>
                    <a:pt x="5068" y="36389"/>
                    <a:pt x="5259" y="36075"/>
                  </a:cubicBezTo>
                  <a:cubicBezTo>
                    <a:pt x="5280" y="36444"/>
                    <a:pt x="5411" y="36661"/>
                    <a:pt x="5624" y="36661"/>
                  </a:cubicBezTo>
                  <a:cubicBezTo>
                    <a:pt x="5727" y="36661"/>
                    <a:pt x="5850" y="36610"/>
                    <a:pt x="5989" y="36501"/>
                  </a:cubicBezTo>
                  <a:cubicBezTo>
                    <a:pt x="6099" y="36800"/>
                    <a:pt x="6348" y="36969"/>
                    <a:pt x="6596" y="36969"/>
                  </a:cubicBezTo>
                  <a:cubicBezTo>
                    <a:pt x="6827" y="36969"/>
                    <a:pt x="7057" y="36823"/>
                    <a:pt x="7174" y="36501"/>
                  </a:cubicBezTo>
                  <a:cubicBezTo>
                    <a:pt x="7302" y="36806"/>
                    <a:pt x="7557" y="36941"/>
                    <a:pt x="7851" y="36941"/>
                  </a:cubicBezTo>
                  <a:cubicBezTo>
                    <a:pt x="7908" y="36941"/>
                    <a:pt x="7966" y="36936"/>
                    <a:pt x="8025" y="36926"/>
                  </a:cubicBezTo>
                  <a:lnTo>
                    <a:pt x="8025" y="36926"/>
                  </a:lnTo>
                  <a:cubicBezTo>
                    <a:pt x="7721" y="37169"/>
                    <a:pt x="7630" y="37625"/>
                    <a:pt x="7782" y="38081"/>
                  </a:cubicBezTo>
                  <a:cubicBezTo>
                    <a:pt x="7822" y="38086"/>
                    <a:pt x="7861" y="38088"/>
                    <a:pt x="7900" y="38088"/>
                  </a:cubicBezTo>
                  <a:cubicBezTo>
                    <a:pt x="8394" y="38088"/>
                    <a:pt x="8794" y="37733"/>
                    <a:pt x="8907" y="37169"/>
                  </a:cubicBezTo>
                  <a:cubicBezTo>
                    <a:pt x="8982" y="37694"/>
                    <a:pt x="9461" y="38138"/>
                    <a:pt x="9789" y="38138"/>
                  </a:cubicBezTo>
                  <a:cubicBezTo>
                    <a:pt x="9993" y="38138"/>
                    <a:pt x="10139" y="37966"/>
                    <a:pt x="10092" y="37534"/>
                  </a:cubicBezTo>
                  <a:lnTo>
                    <a:pt x="10092" y="37534"/>
                  </a:lnTo>
                  <a:cubicBezTo>
                    <a:pt x="10166" y="37851"/>
                    <a:pt x="10343" y="37977"/>
                    <a:pt x="10545" y="37977"/>
                  </a:cubicBezTo>
                  <a:cubicBezTo>
                    <a:pt x="10924" y="37977"/>
                    <a:pt x="11390" y="37534"/>
                    <a:pt x="11430" y="37078"/>
                  </a:cubicBezTo>
                  <a:cubicBezTo>
                    <a:pt x="11554" y="37234"/>
                    <a:pt x="11719" y="37310"/>
                    <a:pt x="11895" y="37310"/>
                  </a:cubicBezTo>
                  <a:cubicBezTo>
                    <a:pt x="12062" y="37310"/>
                    <a:pt x="12240" y="37242"/>
                    <a:pt x="12402" y="37109"/>
                  </a:cubicBezTo>
                  <a:cubicBezTo>
                    <a:pt x="12498" y="37360"/>
                    <a:pt x="12655" y="37465"/>
                    <a:pt x="12795" y="37465"/>
                  </a:cubicBezTo>
                  <a:cubicBezTo>
                    <a:pt x="13011" y="37465"/>
                    <a:pt x="13188" y="37216"/>
                    <a:pt x="13041" y="36865"/>
                  </a:cubicBezTo>
                  <a:lnTo>
                    <a:pt x="13041" y="36865"/>
                  </a:lnTo>
                  <a:cubicBezTo>
                    <a:pt x="13118" y="36877"/>
                    <a:pt x="13198" y="36883"/>
                    <a:pt x="13279" y="36883"/>
                  </a:cubicBezTo>
                  <a:cubicBezTo>
                    <a:pt x="13609" y="36883"/>
                    <a:pt x="13951" y="36781"/>
                    <a:pt x="14196" y="36562"/>
                  </a:cubicBezTo>
                  <a:cubicBezTo>
                    <a:pt x="14345" y="36727"/>
                    <a:pt x="14521" y="36802"/>
                    <a:pt x="14714" y="36802"/>
                  </a:cubicBezTo>
                  <a:cubicBezTo>
                    <a:pt x="14875" y="36802"/>
                    <a:pt x="15049" y="36750"/>
                    <a:pt x="15229" y="36653"/>
                  </a:cubicBezTo>
                  <a:cubicBezTo>
                    <a:pt x="15320" y="36901"/>
                    <a:pt x="15540" y="37020"/>
                    <a:pt x="15738" y="37020"/>
                  </a:cubicBezTo>
                  <a:cubicBezTo>
                    <a:pt x="16001" y="37020"/>
                    <a:pt x="16223" y="36809"/>
                    <a:pt x="16050" y="36410"/>
                  </a:cubicBezTo>
                  <a:lnTo>
                    <a:pt x="16050" y="36410"/>
                  </a:lnTo>
                  <a:cubicBezTo>
                    <a:pt x="16204" y="36505"/>
                    <a:pt x="16373" y="36549"/>
                    <a:pt x="16539" y="36549"/>
                  </a:cubicBezTo>
                  <a:cubicBezTo>
                    <a:pt x="16798" y="36549"/>
                    <a:pt x="17050" y="36443"/>
                    <a:pt x="17235" y="36258"/>
                  </a:cubicBezTo>
                  <a:cubicBezTo>
                    <a:pt x="17363" y="36385"/>
                    <a:pt x="17634" y="36634"/>
                    <a:pt x="17776" y="36634"/>
                  </a:cubicBezTo>
                  <a:cubicBezTo>
                    <a:pt x="17871" y="36634"/>
                    <a:pt x="17910" y="36524"/>
                    <a:pt x="17813" y="36197"/>
                  </a:cubicBezTo>
                  <a:cubicBezTo>
                    <a:pt x="18117" y="36106"/>
                    <a:pt x="18208" y="35923"/>
                    <a:pt x="18208" y="35650"/>
                  </a:cubicBezTo>
                  <a:cubicBezTo>
                    <a:pt x="18303" y="35678"/>
                    <a:pt x="18407" y="35695"/>
                    <a:pt x="18510" y="35695"/>
                  </a:cubicBezTo>
                  <a:cubicBezTo>
                    <a:pt x="18736" y="35695"/>
                    <a:pt x="18955" y="35615"/>
                    <a:pt x="19059" y="35407"/>
                  </a:cubicBezTo>
                  <a:cubicBezTo>
                    <a:pt x="19176" y="35601"/>
                    <a:pt x="19355" y="35759"/>
                    <a:pt x="19541" y="35759"/>
                  </a:cubicBezTo>
                  <a:cubicBezTo>
                    <a:pt x="19645" y="35759"/>
                    <a:pt x="19751" y="35709"/>
                    <a:pt x="19849" y="35589"/>
                  </a:cubicBezTo>
                  <a:lnTo>
                    <a:pt x="19849" y="35589"/>
                  </a:lnTo>
                  <a:cubicBezTo>
                    <a:pt x="19788" y="35862"/>
                    <a:pt x="19728" y="36106"/>
                    <a:pt x="19940" y="36318"/>
                  </a:cubicBezTo>
                  <a:cubicBezTo>
                    <a:pt x="20275" y="36166"/>
                    <a:pt x="20427" y="35802"/>
                    <a:pt x="20457" y="35437"/>
                  </a:cubicBezTo>
                  <a:cubicBezTo>
                    <a:pt x="20602" y="35726"/>
                    <a:pt x="20976" y="35939"/>
                    <a:pt x="21306" y="35939"/>
                  </a:cubicBezTo>
                  <a:cubicBezTo>
                    <a:pt x="21392" y="35939"/>
                    <a:pt x="21476" y="35924"/>
                    <a:pt x="21551" y="35893"/>
                  </a:cubicBezTo>
                  <a:cubicBezTo>
                    <a:pt x="21491" y="35498"/>
                    <a:pt x="21308" y="35103"/>
                    <a:pt x="20943" y="34951"/>
                  </a:cubicBezTo>
                  <a:cubicBezTo>
                    <a:pt x="21308" y="34707"/>
                    <a:pt x="21399" y="34251"/>
                    <a:pt x="21035" y="34039"/>
                  </a:cubicBezTo>
                  <a:cubicBezTo>
                    <a:pt x="21247" y="33917"/>
                    <a:pt x="21369" y="33735"/>
                    <a:pt x="21308" y="33492"/>
                  </a:cubicBezTo>
                  <a:cubicBezTo>
                    <a:pt x="22159" y="33340"/>
                    <a:pt x="23041" y="33309"/>
                    <a:pt x="23831" y="33188"/>
                  </a:cubicBezTo>
                  <a:cubicBezTo>
                    <a:pt x="24056" y="33394"/>
                    <a:pt x="24327" y="33553"/>
                    <a:pt x="24573" y="33553"/>
                  </a:cubicBezTo>
                  <a:cubicBezTo>
                    <a:pt x="24726" y="33553"/>
                    <a:pt x="24869" y="33491"/>
                    <a:pt x="24986" y="33340"/>
                  </a:cubicBezTo>
                  <a:lnTo>
                    <a:pt x="24986" y="33340"/>
                  </a:lnTo>
                  <a:cubicBezTo>
                    <a:pt x="24968" y="33724"/>
                    <a:pt x="25181" y="34009"/>
                    <a:pt x="25340" y="34009"/>
                  </a:cubicBezTo>
                  <a:cubicBezTo>
                    <a:pt x="25445" y="34009"/>
                    <a:pt x="25527" y="33885"/>
                    <a:pt x="25503" y="33583"/>
                  </a:cubicBezTo>
                  <a:lnTo>
                    <a:pt x="25503" y="33583"/>
                  </a:lnTo>
                  <a:cubicBezTo>
                    <a:pt x="25782" y="33653"/>
                    <a:pt x="26221" y="34096"/>
                    <a:pt x="26576" y="34096"/>
                  </a:cubicBezTo>
                  <a:cubicBezTo>
                    <a:pt x="26684" y="34096"/>
                    <a:pt x="26785" y="34055"/>
                    <a:pt x="26871" y="33948"/>
                  </a:cubicBezTo>
                  <a:cubicBezTo>
                    <a:pt x="26977" y="34140"/>
                    <a:pt x="27129" y="34257"/>
                    <a:pt x="27305" y="34257"/>
                  </a:cubicBezTo>
                  <a:cubicBezTo>
                    <a:pt x="27379" y="34257"/>
                    <a:pt x="27458" y="34236"/>
                    <a:pt x="27539" y="34191"/>
                  </a:cubicBezTo>
                  <a:lnTo>
                    <a:pt x="27539" y="34191"/>
                  </a:lnTo>
                  <a:cubicBezTo>
                    <a:pt x="27484" y="34468"/>
                    <a:pt x="27606" y="34746"/>
                    <a:pt x="27859" y="34746"/>
                  </a:cubicBezTo>
                  <a:cubicBezTo>
                    <a:pt x="27883" y="34746"/>
                    <a:pt x="27908" y="34743"/>
                    <a:pt x="27934" y="34738"/>
                  </a:cubicBezTo>
                  <a:lnTo>
                    <a:pt x="27934" y="34738"/>
                  </a:lnTo>
                  <a:cubicBezTo>
                    <a:pt x="27691" y="34799"/>
                    <a:pt x="27600" y="34951"/>
                    <a:pt x="27448" y="35103"/>
                  </a:cubicBezTo>
                  <a:cubicBezTo>
                    <a:pt x="27589" y="35209"/>
                    <a:pt x="27751" y="35273"/>
                    <a:pt x="27910" y="35273"/>
                  </a:cubicBezTo>
                  <a:cubicBezTo>
                    <a:pt x="28024" y="35273"/>
                    <a:pt x="28137" y="35240"/>
                    <a:pt x="28238" y="35163"/>
                  </a:cubicBezTo>
                  <a:lnTo>
                    <a:pt x="28238" y="35163"/>
                  </a:lnTo>
                  <a:cubicBezTo>
                    <a:pt x="28086" y="35407"/>
                    <a:pt x="28086" y="35650"/>
                    <a:pt x="28238" y="35893"/>
                  </a:cubicBezTo>
                  <a:cubicBezTo>
                    <a:pt x="28603" y="35802"/>
                    <a:pt x="28968" y="35589"/>
                    <a:pt x="28968" y="35194"/>
                  </a:cubicBezTo>
                  <a:cubicBezTo>
                    <a:pt x="29061" y="35259"/>
                    <a:pt x="29158" y="35290"/>
                    <a:pt x="29246" y="35290"/>
                  </a:cubicBezTo>
                  <a:cubicBezTo>
                    <a:pt x="29446" y="35290"/>
                    <a:pt x="29606" y="35133"/>
                    <a:pt x="29606" y="34859"/>
                  </a:cubicBezTo>
                  <a:cubicBezTo>
                    <a:pt x="29710" y="34963"/>
                    <a:pt x="29836" y="35010"/>
                    <a:pt x="29952" y="35010"/>
                  </a:cubicBezTo>
                  <a:cubicBezTo>
                    <a:pt x="30141" y="35010"/>
                    <a:pt x="30305" y="34885"/>
                    <a:pt x="30305" y="34677"/>
                  </a:cubicBezTo>
                  <a:cubicBezTo>
                    <a:pt x="30731" y="34981"/>
                    <a:pt x="31187" y="35255"/>
                    <a:pt x="31643" y="35407"/>
                  </a:cubicBezTo>
                  <a:cubicBezTo>
                    <a:pt x="31856" y="35163"/>
                    <a:pt x="31856" y="34799"/>
                    <a:pt x="31521" y="34586"/>
                  </a:cubicBezTo>
                  <a:cubicBezTo>
                    <a:pt x="31582" y="34586"/>
                    <a:pt x="31643" y="34555"/>
                    <a:pt x="31673" y="34555"/>
                  </a:cubicBezTo>
                  <a:lnTo>
                    <a:pt x="31886" y="34586"/>
                  </a:lnTo>
                  <a:cubicBezTo>
                    <a:pt x="33406" y="34555"/>
                    <a:pt x="33041" y="33431"/>
                    <a:pt x="32311" y="32610"/>
                  </a:cubicBezTo>
                  <a:cubicBezTo>
                    <a:pt x="32342" y="32519"/>
                    <a:pt x="32342" y="32306"/>
                    <a:pt x="32403" y="32093"/>
                  </a:cubicBezTo>
                  <a:cubicBezTo>
                    <a:pt x="33163" y="31789"/>
                    <a:pt x="33375" y="31151"/>
                    <a:pt x="32859" y="30391"/>
                  </a:cubicBezTo>
                  <a:cubicBezTo>
                    <a:pt x="33071" y="29723"/>
                    <a:pt x="33223" y="29966"/>
                    <a:pt x="32919" y="29084"/>
                  </a:cubicBezTo>
                  <a:cubicBezTo>
                    <a:pt x="33375" y="28932"/>
                    <a:pt x="33558" y="28811"/>
                    <a:pt x="33618" y="28628"/>
                  </a:cubicBezTo>
                  <a:cubicBezTo>
                    <a:pt x="33922" y="28507"/>
                    <a:pt x="34166" y="28355"/>
                    <a:pt x="34409" y="28172"/>
                  </a:cubicBezTo>
                  <a:cubicBezTo>
                    <a:pt x="35017" y="27656"/>
                    <a:pt x="35503" y="26379"/>
                    <a:pt x="35047" y="25680"/>
                  </a:cubicBezTo>
                  <a:cubicBezTo>
                    <a:pt x="35503" y="25558"/>
                    <a:pt x="35929" y="25224"/>
                    <a:pt x="35533" y="24768"/>
                  </a:cubicBezTo>
                  <a:cubicBezTo>
                    <a:pt x="36083" y="24508"/>
                    <a:pt x="35972" y="23698"/>
                    <a:pt x="35411" y="23698"/>
                  </a:cubicBezTo>
                  <a:cubicBezTo>
                    <a:pt x="35382" y="23698"/>
                    <a:pt x="35352" y="23700"/>
                    <a:pt x="35321" y="23704"/>
                  </a:cubicBezTo>
                  <a:cubicBezTo>
                    <a:pt x="35685" y="23461"/>
                    <a:pt x="35655" y="22944"/>
                    <a:pt x="35351" y="22701"/>
                  </a:cubicBezTo>
                  <a:cubicBezTo>
                    <a:pt x="35837" y="22488"/>
                    <a:pt x="35655" y="21880"/>
                    <a:pt x="35169" y="21759"/>
                  </a:cubicBezTo>
                  <a:cubicBezTo>
                    <a:pt x="35533" y="21425"/>
                    <a:pt x="35169" y="20999"/>
                    <a:pt x="34774" y="20969"/>
                  </a:cubicBezTo>
                  <a:cubicBezTo>
                    <a:pt x="34834" y="20756"/>
                    <a:pt x="34743" y="20543"/>
                    <a:pt x="34530" y="20452"/>
                  </a:cubicBezTo>
                  <a:cubicBezTo>
                    <a:pt x="35297" y="20006"/>
                    <a:pt x="34955" y="19655"/>
                    <a:pt x="34554" y="19655"/>
                  </a:cubicBezTo>
                  <a:cubicBezTo>
                    <a:pt x="34271" y="19655"/>
                    <a:pt x="33958" y="19830"/>
                    <a:pt x="33983" y="20270"/>
                  </a:cubicBezTo>
                  <a:cubicBezTo>
                    <a:pt x="33846" y="20140"/>
                    <a:pt x="33693" y="20086"/>
                    <a:pt x="33555" y="20086"/>
                  </a:cubicBezTo>
                  <a:cubicBezTo>
                    <a:pt x="33173" y="20086"/>
                    <a:pt x="32899" y="20498"/>
                    <a:pt x="33345" y="20877"/>
                  </a:cubicBezTo>
                  <a:cubicBezTo>
                    <a:pt x="33320" y="20874"/>
                    <a:pt x="33296" y="20873"/>
                    <a:pt x="33272" y="20873"/>
                  </a:cubicBezTo>
                  <a:cubicBezTo>
                    <a:pt x="33066" y="20873"/>
                    <a:pt x="32916" y="20990"/>
                    <a:pt x="32889" y="21181"/>
                  </a:cubicBezTo>
                  <a:cubicBezTo>
                    <a:pt x="32731" y="21063"/>
                    <a:pt x="32548" y="20983"/>
                    <a:pt x="32355" y="20983"/>
                  </a:cubicBezTo>
                  <a:cubicBezTo>
                    <a:pt x="32251" y="20983"/>
                    <a:pt x="32145" y="21006"/>
                    <a:pt x="32038" y="21060"/>
                  </a:cubicBezTo>
                  <a:cubicBezTo>
                    <a:pt x="32193" y="20690"/>
                    <a:pt x="32063" y="20536"/>
                    <a:pt x="31862" y="20536"/>
                  </a:cubicBezTo>
                  <a:cubicBezTo>
                    <a:pt x="31551" y="20536"/>
                    <a:pt x="31069" y="20907"/>
                    <a:pt x="31217" y="21425"/>
                  </a:cubicBezTo>
                  <a:cubicBezTo>
                    <a:pt x="31100" y="21307"/>
                    <a:pt x="30899" y="21240"/>
                    <a:pt x="30732" y="21240"/>
                  </a:cubicBezTo>
                  <a:cubicBezTo>
                    <a:pt x="30508" y="21240"/>
                    <a:pt x="30344" y="21359"/>
                    <a:pt x="30518" y="21637"/>
                  </a:cubicBezTo>
                  <a:cubicBezTo>
                    <a:pt x="30440" y="21520"/>
                    <a:pt x="30342" y="21472"/>
                    <a:pt x="30253" y="21472"/>
                  </a:cubicBezTo>
                  <a:cubicBezTo>
                    <a:pt x="30064" y="21472"/>
                    <a:pt x="29908" y="21684"/>
                    <a:pt x="30032" y="21911"/>
                  </a:cubicBezTo>
                  <a:lnTo>
                    <a:pt x="30001" y="21911"/>
                  </a:lnTo>
                  <a:cubicBezTo>
                    <a:pt x="29829" y="21817"/>
                    <a:pt x="29624" y="21755"/>
                    <a:pt x="29428" y="21755"/>
                  </a:cubicBezTo>
                  <a:cubicBezTo>
                    <a:pt x="29245" y="21755"/>
                    <a:pt x="29070" y="21809"/>
                    <a:pt x="28938" y="21941"/>
                  </a:cubicBezTo>
                  <a:cubicBezTo>
                    <a:pt x="28907" y="21668"/>
                    <a:pt x="28816" y="21425"/>
                    <a:pt x="28634" y="21181"/>
                  </a:cubicBezTo>
                  <a:cubicBezTo>
                    <a:pt x="28694" y="21151"/>
                    <a:pt x="28755" y="21121"/>
                    <a:pt x="28816" y="21029"/>
                  </a:cubicBezTo>
                  <a:cubicBezTo>
                    <a:pt x="28883" y="21038"/>
                    <a:pt x="28947" y="21044"/>
                    <a:pt x="29009" y="21044"/>
                  </a:cubicBezTo>
                  <a:cubicBezTo>
                    <a:pt x="29171" y="21044"/>
                    <a:pt x="29314" y="21001"/>
                    <a:pt x="29424" y="20847"/>
                  </a:cubicBezTo>
                  <a:cubicBezTo>
                    <a:pt x="29521" y="20980"/>
                    <a:pt x="29642" y="21041"/>
                    <a:pt x="29752" y="21041"/>
                  </a:cubicBezTo>
                  <a:cubicBezTo>
                    <a:pt x="29919" y="21041"/>
                    <a:pt x="30062" y="20902"/>
                    <a:pt x="30062" y="20665"/>
                  </a:cubicBezTo>
                  <a:cubicBezTo>
                    <a:pt x="30162" y="20738"/>
                    <a:pt x="30247" y="20769"/>
                    <a:pt x="30318" y="20769"/>
                  </a:cubicBezTo>
                  <a:cubicBezTo>
                    <a:pt x="30573" y="20769"/>
                    <a:pt x="30650" y="20372"/>
                    <a:pt x="30579" y="20087"/>
                  </a:cubicBezTo>
                  <a:lnTo>
                    <a:pt x="30579" y="20087"/>
                  </a:lnTo>
                  <a:cubicBezTo>
                    <a:pt x="30601" y="20089"/>
                    <a:pt x="30622" y="20090"/>
                    <a:pt x="30642" y="20090"/>
                  </a:cubicBezTo>
                  <a:cubicBezTo>
                    <a:pt x="30895" y="20090"/>
                    <a:pt x="30970" y="19913"/>
                    <a:pt x="30913" y="19631"/>
                  </a:cubicBezTo>
                  <a:lnTo>
                    <a:pt x="30913" y="19631"/>
                  </a:lnTo>
                  <a:cubicBezTo>
                    <a:pt x="31031" y="19742"/>
                    <a:pt x="31156" y="19788"/>
                    <a:pt x="31271" y="19788"/>
                  </a:cubicBezTo>
                  <a:cubicBezTo>
                    <a:pt x="31628" y="19788"/>
                    <a:pt x="31882" y="19338"/>
                    <a:pt x="31491" y="18993"/>
                  </a:cubicBezTo>
                  <a:cubicBezTo>
                    <a:pt x="32129" y="18841"/>
                    <a:pt x="31795" y="18172"/>
                    <a:pt x="31400" y="18020"/>
                  </a:cubicBezTo>
                  <a:cubicBezTo>
                    <a:pt x="31734" y="17868"/>
                    <a:pt x="31582" y="17473"/>
                    <a:pt x="31400" y="17200"/>
                  </a:cubicBezTo>
                  <a:cubicBezTo>
                    <a:pt x="31582" y="17017"/>
                    <a:pt x="31643" y="16865"/>
                    <a:pt x="31552" y="16592"/>
                  </a:cubicBezTo>
                  <a:cubicBezTo>
                    <a:pt x="31643" y="16561"/>
                    <a:pt x="31947" y="16470"/>
                    <a:pt x="32099" y="16470"/>
                  </a:cubicBezTo>
                  <a:cubicBezTo>
                    <a:pt x="32129" y="16744"/>
                    <a:pt x="32342" y="16926"/>
                    <a:pt x="32646" y="17017"/>
                  </a:cubicBezTo>
                  <a:cubicBezTo>
                    <a:pt x="32251" y="17230"/>
                    <a:pt x="32494" y="17534"/>
                    <a:pt x="32859" y="17625"/>
                  </a:cubicBezTo>
                  <a:cubicBezTo>
                    <a:pt x="32420" y="18284"/>
                    <a:pt x="32806" y="18656"/>
                    <a:pt x="33157" y="18656"/>
                  </a:cubicBezTo>
                  <a:cubicBezTo>
                    <a:pt x="33389" y="18656"/>
                    <a:pt x="33606" y="18493"/>
                    <a:pt x="33558" y="18142"/>
                  </a:cubicBezTo>
                  <a:lnTo>
                    <a:pt x="33558" y="18142"/>
                  </a:lnTo>
                  <a:cubicBezTo>
                    <a:pt x="33665" y="18316"/>
                    <a:pt x="33813" y="18401"/>
                    <a:pt x="33943" y="18401"/>
                  </a:cubicBezTo>
                  <a:cubicBezTo>
                    <a:pt x="34108" y="18401"/>
                    <a:pt x="34243" y="18262"/>
                    <a:pt x="34226" y="17990"/>
                  </a:cubicBezTo>
                  <a:lnTo>
                    <a:pt x="34226" y="17990"/>
                  </a:lnTo>
                  <a:cubicBezTo>
                    <a:pt x="34294" y="18024"/>
                    <a:pt x="34359" y="18039"/>
                    <a:pt x="34418" y="18039"/>
                  </a:cubicBezTo>
                  <a:cubicBezTo>
                    <a:pt x="34625" y="18039"/>
                    <a:pt x="34767" y="17848"/>
                    <a:pt x="34743" y="17564"/>
                  </a:cubicBezTo>
                  <a:lnTo>
                    <a:pt x="34743" y="17564"/>
                  </a:lnTo>
                  <a:cubicBezTo>
                    <a:pt x="34923" y="17779"/>
                    <a:pt x="35101" y="17865"/>
                    <a:pt x="35249" y="17865"/>
                  </a:cubicBezTo>
                  <a:cubicBezTo>
                    <a:pt x="35625" y="17865"/>
                    <a:pt x="35809" y="17310"/>
                    <a:pt x="35351" y="16896"/>
                  </a:cubicBezTo>
                  <a:cubicBezTo>
                    <a:pt x="35777" y="16652"/>
                    <a:pt x="35959" y="16136"/>
                    <a:pt x="35503" y="15741"/>
                  </a:cubicBezTo>
                  <a:cubicBezTo>
                    <a:pt x="36050" y="15406"/>
                    <a:pt x="36384" y="14373"/>
                    <a:pt x="35685" y="14130"/>
                  </a:cubicBezTo>
                  <a:cubicBezTo>
                    <a:pt x="35898" y="13765"/>
                    <a:pt x="35989" y="13157"/>
                    <a:pt x="35594" y="12914"/>
                  </a:cubicBezTo>
                  <a:cubicBezTo>
                    <a:pt x="35929" y="12762"/>
                    <a:pt x="35959" y="12336"/>
                    <a:pt x="35655" y="12063"/>
                  </a:cubicBezTo>
                  <a:cubicBezTo>
                    <a:pt x="35989" y="11698"/>
                    <a:pt x="35685" y="11333"/>
                    <a:pt x="35321" y="11151"/>
                  </a:cubicBezTo>
                  <a:cubicBezTo>
                    <a:pt x="35503" y="10847"/>
                    <a:pt x="35442" y="10482"/>
                    <a:pt x="35017" y="10391"/>
                  </a:cubicBezTo>
                  <a:cubicBezTo>
                    <a:pt x="35199" y="9935"/>
                    <a:pt x="35047" y="9449"/>
                    <a:pt x="34470" y="9418"/>
                  </a:cubicBezTo>
                  <a:cubicBezTo>
                    <a:pt x="34668" y="8993"/>
                    <a:pt x="34734" y="8436"/>
                    <a:pt x="34201" y="8436"/>
                  </a:cubicBezTo>
                  <a:cubicBezTo>
                    <a:pt x="34162" y="8436"/>
                    <a:pt x="34120" y="8439"/>
                    <a:pt x="34074" y="8446"/>
                  </a:cubicBezTo>
                  <a:cubicBezTo>
                    <a:pt x="34767" y="7548"/>
                    <a:pt x="34182" y="7126"/>
                    <a:pt x="33435" y="7126"/>
                  </a:cubicBezTo>
                  <a:cubicBezTo>
                    <a:pt x="33297" y="7126"/>
                    <a:pt x="33153" y="7141"/>
                    <a:pt x="33011" y="7169"/>
                  </a:cubicBezTo>
                  <a:cubicBezTo>
                    <a:pt x="33168" y="6853"/>
                    <a:pt x="32884" y="6636"/>
                    <a:pt x="32582" y="6636"/>
                  </a:cubicBezTo>
                  <a:cubicBezTo>
                    <a:pt x="32303" y="6636"/>
                    <a:pt x="32009" y="6823"/>
                    <a:pt x="32038" y="7291"/>
                  </a:cubicBezTo>
                  <a:cubicBezTo>
                    <a:pt x="31920" y="7149"/>
                    <a:pt x="31802" y="7091"/>
                    <a:pt x="31693" y="7091"/>
                  </a:cubicBezTo>
                  <a:cubicBezTo>
                    <a:pt x="31381" y="7091"/>
                    <a:pt x="31142" y="7568"/>
                    <a:pt x="31187" y="7929"/>
                  </a:cubicBezTo>
                  <a:cubicBezTo>
                    <a:pt x="31080" y="7852"/>
                    <a:pt x="30982" y="7818"/>
                    <a:pt x="30894" y="7818"/>
                  </a:cubicBezTo>
                  <a:cubicBezTo>
                    <a:pt x="30534" y="7818"/>
                    <a:pt x="30342" y="8377"/>
                    <a:pt x="30366" y="8719"/>
                  </a:cubicBezTo>
                  <a:cubicBezTo>
                    <a:pt x="30333" y="8715"/>
                    <a:pt x="30299" y="8713"/>
                    <a:pt x="30265" y="8713"/>
                  </a:cubicBezTo>
                  <a:cubicBezTo>
                    <a:pt x="29810" y="8713"/>
                    <a:pt x="29348" y="9083"/>
                    <a:pt x="29150" y="9479"/>
                  </a:cubicBezTo>
                  <a:cubicBezTo>
                    <a:pt x="29059" y="9661"/>
                    <a:pt x="29090" y="10117"/>
                    <a:pt x="28998" y="10361"/>
                  </a:cubicBezTo>
                  <a:cubicBezTo>
                    <a:pt x="28846" y="10361"/>
                    <a:pt x="28694" y="10391"/>
                    <a:pt x="28542" y="10391"/>
                  </a:cubicBezTo>
                  <a:cubicBezTo>
                    <a:pt x="28694" y="9905"/>
                    <a:pt x="28755" y="9418"/>
                    <a:pt x="28664" y="8841"/>
                  </a:cubicBezTo>
                  <a:cubicBezTo>
                    <a:pt x="29120" y="8719"/>
                    <a:pt x="29606" y="7625"/>
                    <a:pt x="29424" y="7199"/>
                  </a:cubicBezTo>
                  <a:cubicBezTo>
                    <a:pt x="29971" y="7078"/>
                    <a:pt x="30305" y="6683"/>
                    <a:pt x="29880" y="6227"/>
                  </a:cubicBezTo>
                  <a:cubicBezTo>
                    <a:pt x="30581" y="6022"/>
                    <a:pt x="30383" y="4609"/>
                    <a:pt x="29610" y="4609"/>
                  </a:cubicBezTo>
                  <a:cubicBezTo>
                    <a:pt x="29579" y="4609"/>
                    <a:pt x="29548" y="4611"/>
                    <a:pt x="29515" y="4616"/>
                  </a:cubicBezTo>
                  <a:cubicBezTo>
                    <a:pt x="29541" y="4330"/>
                    <a:pt x="29367" y="4110"/>
                    <a:pt x="29087" y="4110"/>
                  </a:cubicBezTo>
                  <a:cubicBezTo>
                    <a:pt x="29040" y="4110"/>
                    <a:pt x="28990" y="4116"/>
                    <a:pt x="28938" y="4129"/>
                  </a:cubicBezTo>
                  <a:cubicBezTo>
                    <a:pt x="29083" y="3646"/>
                    <a:pt x="28690" y="3336"/>
                    <a:pt x="28247" y="3336"/>
                  </a:cubicBezTo>
                  <a:cubicBezTo>
                    <a:pt x="28133" y="3336"/>
                    <a:pt x="28016" y="3356"/>
                    <a:pt x="27904" y="3400"/>
                  </a:cubicBezTo>
                  <a:cubicBezTo>
                    <a:pt x="27874" y="2883"/>
                    <a:pt x="27783" y="2762"/>
                    <a:pt x="27570" y="2367"/>
                  </a:cubicBezTo>
                  <a:cubicBezTo>
                    <a:pt x="27481" y="2278"/>
                    <a:pt x="27133" y="1757"/>
                    <a:pt x="26863" y="1757"/>
                  </a:cubicBezTo>
                  <a:cubicBezTo>
                    <a:pt x="26855" y="1757"/>
                    <a:pt x="26848" y="1758"/>
                    <a:pt x="26840" y="1759"/>
                  </a:cubicBezTo>
                  <a:cubicBezTo>
                    <a:pt x="26871" y="1455"/>
                    <a:pt x="26779" y="1242"/>
                    <a:pt x="26506" y="1120"/>
                  </a:cubicBezTo>
                  <a:cubicBezTo>
                    <a:pt x="27494" y="1000"/>
                    <a:pt x="27030" y="1"/>
                    <a:pt x="26447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373" name="Google Shape;3373;p24"/>
            <p:cNvSpPr/>
            <p:nvPr/>
          </p:nvSpPr>
          <p:spPr>
            <a:xfrm>
              <a:off x="1141706" y="3994465"/>
              <a:ext cx="380828" cy="611784"/>
            </a:xfrm>
            <a:custGeom>
              <a:rect b="b" l="l" r="r" t="t"/>
              <a:pathLst>
                <a:path extrusionOk="0" h="26370" w="16415">
                  <a:moveTo>
                    <a:pt x="7903" y="0"/>
                  </a:moveTo>
                  <a:cubicBezTo>
                    <a:pt x="7903" y="547"/>
                    <a:pt x="7599" y="942"/>
                    <a:pt x="7204" y="1155"/>
                  </a:cubicBezTo>
                  <a:cubicBezTo>
                    <a:pt x="7447" y="1611"/>
                    <a:pt x="7447" y="1550"/>
                    <a:pt x="7265" y="1915"/>
                  </a:cubicBezTo>
                  <a:cubicBezTo>
                    <a:pt x="7351" y="1893"/>
                    <a:pt x="7428" y="1883"/>
                    <a:pt x="7497" y="1883"/>
                  </a:cubicBezTo>
                  <a:cubicBezTo>
                    <a:pt x="8071" y="1883"/>
                    <a:pt x="8023" y="2585"/>
                    <a:pt x="7248" y="2585"/>
                  </a:cubicBezTo>
                  <a:cubicBezTo>
                    <a:pt x="7234" y="2585"/>
                    <a:pt x="7219" y="2584"/>
                    <a:pt x="7204" y="2584"/>
                  </a:cubicBezTo>
                  <a:lnTo>
                    <a:pt x="7204" y="2584"/>
                  </a:lnTo>
                  <a:cubicBezTo>
                    <a:pt x="7934" y="2797"/>
                    <a:pt x="7812" y="3374"/>
                    <a:pt x="7143" y="3374"/>
                  </a:cubicBezTo>
                  <a:cubicBezTo>
                    <a:pt x="7940" y="3746"/>
                    <a:pt x="7739" y="4488"/>
                    <a:pt x="7048" y="4488"/>
                  </a:cubicBezTo>
                  <a:cubicBezTo>
                    <a:pt x="6948" y="4488"/>
                    <a:pt x="6837" y="4473"/>
                    <a:pt x="6718" y="4438"/>
                  </a:cubicBezTo>
                  <a:cubicBezTo>
                    <a:pt x="6596" y="4712"/>
                    <a:pt x="6596" y="4803"/>
                    <a:pt x="6080" y="4863"/>
                  </a:cubicBezTo>
                  <a:cubicBezTo>
                    <a:pt x="6809" y="5502"/>
                    <a:pt x="6049" y="5654"/>
                    <a:pt x="5472" y="5654"/>
                  </a:cubicBezTo>
                  <a:cubicBezTo>
                    <a:pt x="5836" y="5806"/>
                    <a:pt x="5897" y="6414"/>
                    <a:pt x="5228" y="6414"/>
                  </a:cubicBezTo>
                  <a:cubicBezTo>
                    <a:pt x="5593" y="6626"/>
                    <a:pt x="5472" y="7052"/>
                    <a:pt x="5077" y="7326"/>
                  </a:cubicBezTo>
                  <a:cubicBezTo>
                    <a:pt x="5087" y="7325"/>
                    <a:pt x="5097" y="7325"/>
                    <a:pt x="5107" y="7325"/>
                  </a:cubicBezTo>
                  <a:cubicBezTo>
                    <a:pt x="5746" y="7325"/>
                    <a:pt x="5765" y="8270"/>
                    <a:pt x="5077" y="8420"/>
                  </a:cubicBezTo>
                  <a:cubicBezTo>
                    <a:pt x="5532" y="8663"/>
                    <a:pt x="5897" y="9210"/>
                    <a:pt x="5289" y="9362"/>
                  </a:cubicBezTo>
                  <a:cubicBezTo>
                    <a:pt x="5521" y="9871"/>
                    <a:pt x="5435" y="10662"/>
                    <a:pt x="4965" y="10662"/>
                  </a:cubicBezTo>
                  <a:cubicBezTo>
                    <a:pt x="4818" y="10662"/>
                    <a:pt x="4633" y="10584"/>
                    <a:pt x="4408" y="10395"/>
                  </a:cubicBezTo>
                  <a:lnTo>
                    <a:pt x="4408" y="10395"/>
                  </a:lnTo>
                  <a:cubicBezTo>
                    <a:pt x="4645" y="10804"/>
                    <a:pt x="4576" y="11290"/>
                    <a:pt x="4290" y="11290"/>
                  </a:cubicBezTo>
                  <a:cubicBezTo>
                    <a:pt x="4172" y="11290"/>
                    <a:pt x="4017" y="11207"/>
                    <a:pt x="3830" y="11003"/>
                  </a:cubicBezTo>
                  <a:cubicBezTo>
                    <a:pt x="3679" y="11230"/>
                    <a:pt x="3503" y="11336"/>
                    <a:pt x="3345" y="11336"/>
                  </a:cubicBezTo>
                  <a:cubicBezTo>
                    <a:pt x="3121" y="11336"/>
                    <a:pt x="2936" y="11122"/>
                    <a:pt x="2918" y="10730"/>
                  </a:cubicBezTo>
                  <a:cubicBezTo>
                    <a:pt x="2554" y="10639"/>
                    <a:pt x="2462" y="10791"/>
                    <a:pt x="2310" y="10244"/>
                  </a:cubicBezTo>
                  <a:cubicBezTo>
                    <a:pt x="2189" y="10244"/>
                    <a:pt x="1855" y="10274"/>
                    <a:pt x="1733" y="10274"/>
                  </a:cubicBezTo>
                  <a:cubicBezTo>
                    <a:pt x="1944" y="10855"/>
                    <a:pt x="1536" y="11046"/>
                    <a:pt x="1086" y="11046"/>
                  </a:cubicBezTo>
                  <a:cubicBezTo>
                    <a:pt x="1018" y="11046"/>
                    <a:pt x="949" y="11042"/>
                    <a:pt x="882" y="11034"/>
                  </a:cubicBezTo>
                  <a:lnTo>
                    <a:pt x="882" y="11034"/>
                  </a:lnTo>
                  <a:cubicBezTo>
                    <a:pt x="1368" y="11611"/>
                    <a:pt x="1064" y="12219"/>
                    <a:pt x="335" y="12371"/>
                  </a:cubicBezTo>
                  <a:cubicBezTo>
                    <a:pt x="882" y="12858"/>
                    <a:pt x="517" y="13465"/>
                    <a:pt x="0" y="13739"/>
                  </a:cubicBezTo>
                  <a:cubicBezTo>
                    <a:pt x="274" y="14013"/>
                    <a:pt x="335" y="14317"/>
                    <a:pt x="183" y="14681"/>
                  </a:cubicBezTo>
                  <a:cubicBezTo>
                    <a:pt x="227" y="14677"/>
                    <a:pt x="270" y="14674"/>
                    <a:pt x="312" y="14674"/>
                  </a:cubicBezTo>
                  <a:cubicBezTo>
                    <a:pt x="1071" y="14674"/>
                    <a:pt x="1380" y="15427"/>
                    <a:pt x="487" y="15715"/>
                  </a:cubicBezTo>
                  <a:cubicBezTo>
                    <a:pt x="1095" y="15958"/>
                    <a:pt x="1064" y="16475"/>
                    <a:pt x="608" y="16809"/>
                  </a:cubicBezTo>
                  <a:cubicBezTo>
                    <a:pt x="1216" y="17204"/>
                    <a:pt x="2007" y="17660"/>
                    <a:pt x="1125" y="18298"/>
                  </a:cubicBezTo>
                  <a:cubicBezTo>
                    <a:pt x="1703" y="18329"/>
                    <a:pt x="2007" y="18785"/>
                    <a:pt x="1551" y="19180"/>
                  </a:cubicBezTo>
                  <a:cubicBezTo>
                    <a:pt x="2159" y="19484"/>
                    <a:pt x="2432" y="20061"/>
                    <a:pt x="1946" y="20578"/>
                  </a:cubicBezTo>
                  <a:cubicBezTo>
                    <a:pt x="2462" y="20882"/>
                    <a:pt x="2766" y="21459"/>
                    <a:pt x="2189" y="21946"/>
                  </a:cubicBezTo>
                  <a:cubicBezTo>
                    <a:pt x="2402" y="22067"/>
                    <a:pt x="2736" y="22341"/>
                    <a:pt x="2888" y="22523"/>
                  </a:cubicBezTo>
                  <a:cubicBezTo>
                    <a:pt x="2949" y="22645"/>
                    <a:pt x="3040" y="23283"/>
                    <a:pt x="3010" y="23283"/>
                  </a:cubicBezTo>
                  <a:cubicBezTo>
                    <a:pt x="3466" y="23709"/>
                    <a:pt x="4408" y="24013"/>
                    <a:pt x="4985" y="24225"/>
                  </a:cubicBezTo>
                  <a:cubicBezTo>
                    <a:pt x="6566" y="24985"/>
                    <a:pt x="8055" y="25836"/>
                    <a:pt x="9727" y="26171"/>
                  </a:cubicBezTo>
                  <a:cubicBezTo>
                    <a:pt x="10457" y="26289"/>
                    <a:pt x="11200" y="26369"/>
                    <a:pt x="11922" y="26369"/>
                  </a:cubicBezTo>
                  <a:cubicBezTo>
                    <a:pt x="12313" y="26369"/>
                    <a:pt x="12697" y="26346"/>
                    <a:pt x="13071" y="26292"/>
                  </a:cubicBezTo>
                  <a:cubicBezTo>
                    <a:pt x="13040" y="26201"/>
                    <a:pt x="12979" y="26080"/>
                    <a:pt x="12949" y="25928"/>
                  </a:cubicBezTo>
                  <a:cubicBezTo>
                    <a:pt x="13405" y="25776"/>
                    <a:pt x="13587" y="25684"/>
                    <a:pt x="13648" y="25472"/>
                  </a:cubicBezTo>
                  <a:cubicBezTo>
                    <a:pt x="13952" y="25380"/>
                    <a:pt x="14195" y="25229"/>
                    <a:pt x="14438" y="25016"/>
                  </a:cubicBezTo>
                  <a:cubicBezTo>
                    <a:pt x="15046" y="24499"/>
                    <a:pt x="15533" y="23253"/>
                    <a:pt x="15077" y="22523"/>
                  </a:cubicBezTo>
                  <a:cubicBezTo>
                    <a:pt x="15533" y="22402"/>
                    <a:pt x="15958" y="22067"/>
                    <a:pt x="15563" y="21611"/>
                  </a:cubicBezTo>
                  <a:cubicBezTo>
                    <a:pt x="16112" y="21351"/>
                    <a:pt x="16002" y="20541"/>
                    <a:pt x="15440" y="20541"/>
                  </a:cubicBezTo>
                  <a:cubicBezTo>
                    <a:pt x="15411" y="20541"/>
                    <a:pt x="15381" y="20543"/>
                    <a:pt x="15350" y="20548"/>
                  </a:cubicBezTo>
                  <a:cubicBezTo>
                    <a:pt x="15715" y="20304"/>
                    <a:pt x="15685" y="19788"/>
                    <a:pt x="15381" y="19545"/>
                  </a:cubicBezTo>
                  <a:cubicBezTo>
                    <a:pt x="15867" y="19332"/>
                    <a:pt x="15685" y="18724"/>
                    <a:pt x="15198" y="18602"/>
                  </a:cubicBezTo>
                  <a:cubicBezTo>
                    <a:pt x="15563" y="18268"/>
                    <a:pt x="15198" y="17842"/>
                    <a:pt x="14803" y="17812"/>
                  </a:cubicBezTo>
                  <a:cubicBezTo>
                    <a:pt x="14864" y="17630"/>
                    <a:pt x="14773" y="17386"/>
                    <a:pt x="14560" y="17326"/>
                  </a:cubicBezTo>
                  <a:cubicBezTo>
                    <a:pt x="15336" y="16875"/>
                    <a:pt x="14976" y="16509"/>
                    <a:pt x="14569" y="16509"/>
                  </a:cubicBezTo>
                  <a:cubicBezTo>
                    <a:pt x="14290" y="16509"/>
                    <a:pt x="13988" y="16681"/>
                    <a:pt x="14013" y="17113"/>
                  </a:cubicBezTo>
                  <a:cubicBezTo>
                    <a:pt x="13875" y="16984"/>
                    <a:pt x="13723" y="16929"/>
                    <a:pt x="13585" y="16929"/>
                  </a:cubicBezTo>
                  <a:cubicBezTo>
                    <a:pt x="13203" y="16929"/>
                    <a:pt x="12928" y="17342"/>
                    <a:pt x="13375" y="17721"/>
                  </a:cubicBezTo>
                  <a:cubicBezTo>
                    <a:pt x="13350" y="17718"/>
                    <a:pt x="13326" y="17716"/>
                    <a:pt x="13302" y="17716"/>
                  </a:cubicBezTo>
                  <a:cubicBezTo>
                    <a:pt x="13096" y="17716"/>
                    <a:pt x="12946" y="17834"/>
                    <a:pt x="12919" y="18025"/>
                  </a:cubicBezTo>
                  <a:cubicBezTo>
                    <a:pt x="12770" y="17913"/>
                    <a:pt x="12599" y="17847"/>
                    <a:pt x="12419" y="17847"/>
                  </a:cubicBezTo>
                  <a:cubicBezTo>
                    <a:pt x="12304" y="17847"/>
                    <a:pt x="12186" y="17874"/>
                    <a:pt x="12068" y="17934"/>
                  </a:cubicBezTo>
                  <a:cubicBezTo>
                    <a:pt x="12225" y="17547"/>
                    <a:pt x="12089" y="17386"/>
                    <a:pt x="11883" y="17386"/>
                  </a:cubicBezTo>
                  <a:cubicBezTo>
                    <a:pt x="11572" y="17386"/>
                    <a:pt x="11100" y="17755"/>
                    <a:pt x="11247" y="18268"/>
                  </a:cubicBezTo>
                  <a:cubicBezTo>
                    <a:pt x="11130" y="18151"/>
                    <a:pt x="10929" y="18084"/>
                    <a:pt x="10761" y="18084"/>
                  </a:cubicBezTo>
                  <a:cubicBezTo>
                    <a:pt x="10538" y="18084"/>
                    <a:pt x="10374" y="18203"/>
                    <a:pt x="10548" y="18481"/>
                  </a:cubicBezTo>
                  <a:cubicBezTo>
                    <a:pt x="10469" y="18363"/>
                    <a:pt x="10372" y="18315"/>
                    <a:pt x="10282" y="18315"/>
                  </a:cubicBezTo>
                  <a:cubicBezTo>
                    <a:pt x="10093" y="18315"/>
                    <a:pt x="9938" y="18528"/>
                    <a:pt x="10061" y="18754"/>
                  </a:cubicBezTo>
                  <a:lnTo>
                    <a:pt x="10031" y="18754"/>
                  </a:lnTo>
                  <a:cubicBezTo>
                    <a:pt x="9864" y="18663"/>
                    <a:pt x="9666" y="18610"/>
                    <a:pt x="9476" y="18610"/>
                  </a:cubicBezTo>
                  <a:cubicBezTo>
                    <a:pt x="9286" y="18610"/>
                    <a:pt x="9104" y="18663"/>
                    <a:pt x="8967" y="18785"/>
                  </a:cubicBezTo>
                  <a:cubicBezTo>
                    <a:pt x="8937" y="18541"/>
                    <a:pt x="8846" y="18268"/>
                    <a:pt x="8663" y="18025"/>
                  </a:cubicBezTo>
                  <a:cubicBezTo>
                    <a:pt x="8724" y="17994"/>
                    <a:pt x="8785" y="17964"/>
                    <a:pt x="8846" y="17873"/>
                  </a:cubicBezTo>
                  <a:cubicBezTo>
                    <a:pt x="8927" y="17893"/>
                    <a:pt x="9004" y="17907"/>
                    <a:pt x="9077" y="17907"/>
                  </a:cubicBezTo>
                  <a:cubicBezTo>
                    <a:pt x="9224" y="17907"/>
                    <a:pt x="9352" y="17853"/>
                    <a:pt x="9453" y="17690"/>
                  </a:cubicBezTo>
                  <a:cubicBezTo>
                    <a:pt x="9553" y="17828"/>
                    <a:pt x="9679" y="17893"/>
                    <a:pt x="9792" y="17893"/>
                  </a:cubicBezTo>
                  <a:cubicBezTo>
                    <a:pt x="9955" y="17893"/>
                    <a:pt x="10092" y="17759"/>
                    <a:pt x="10092" y="17508"/>
                  </a:cubicBezTo>
                  <a:cubicBezTo>
                    <a:pt x="10195" y="17583"/>
                    <a:pt x="10282" y="17616"/>
                    <a:pt x="10355" y="17616"/>
                  </a:cubicBezTo>
                  <a:cubicBezTo>
                    <a:pt x="10604" y="17616"/>
                    <a:pt x="10679" y="17237"/>
                    <a:pt x="10609" y="16931"/>
                  </a:cubicBezTo>
                  <a:lnTo>
                    <a:pt x="10609" y="16931"/>
                  </a:lnTo>
                  <a:cubicBezTo>
                    <a:pt x="10631" y="16933"/>
                    <a:pt x="10652" y="16934"/>
                    <a:pt x="10671" y="16934"/>
                  </a:cubicBezTo>
                  <a:cubicBezTo>
                    <a:pt x="10925" y="16934"/>
                    <a:pt x="10999" y="16756"/>
                    <a:pt x="10943" y="16475"/>
                  </a:cubicBezTo>
                  <a:lnTo>
                    <a:pt x="10943" y="16475"/>
                  </a:lnTo>
                  <a:cubicBezTo>
                    <a:pt x="11061" y="16585"/>
                    <a:pt x="11186" y="16631"/>
                    <a:pt x="11301" y="16631"/>
                  </a:cubicBezTo>
                  <a:cubicBezTo>
                    <a:pt x="11658" y="16631"/>
                    <a:pt x="11912" y="16182"/>
                    <a:pt x="11520" y="15836"/>
                  </a:cubicBezTo>
                  <a:cubicBezTo>
                    <a:pt x="12159" y="15684"/>
                    <a:pt x="11824" y="15046"/>
                    <a:pt x="11429" y="14894"/>
                  </a:cubicBezTo>
                  <a:cubicBezTo>
                    <a:pt x="11764" y="14742"/>
                    <a:pt x="11612" y="14317"/>
                    <a:pt x="11429" y="14043"/>
                  </a:cubicBezTo>
                  <a:cubicBezTo>
                    <a:pt x="11612" y="13861"/>
                    <a:pt x="11672" y="13709"/>
                    <a:pt x="11581" y="13435"/>
                  </a:cubicBezTo>
                  <a:cubicBezTo>
                    <a:pt x="11672" y="13405"/>
                    <a:pt x="11976" y="13313"/>
                    <a:pt x="12128" y="13313"/>
                  </a:cubicBezTo>
                  <a:cubicBezTo>
                    <a:pt x="12159" y="13587"/>
                    <a:pt x="12371" y="13769"/>
                    <a:pt x="12675" y="13861"/>
                  </a:cubicBezTo>
                  <a:cubicBezTo>
                    <a:pt x="12280" y="14073"/>
                    <a:pt x="12523" y="14377"/>
                    <a:pt x="12888" y="14468"/>
                  </a:cubicBezTo>
                  <a:cubicBezTo>
                    <a:pt x="12449" y="15127"/>
                    <a:pt x="12836" y="15499"/>
                    <a:pt x="13187" y="15499"/>
                  </a:cubicBezTo>
                  <a:cubicBezTo>
                    <a:pt x="13419" y="15499"/>
                    <a:pt x="13636" y="15336"/>
                    <a:pt x="13587" y="14985"/>
                  </a:cubicBezTo>
                  <a:lnTo>
                    <a:pt x="13587" y="14985"/>
                  </a:lnTo>
                  <a:cubicBezTo>
                    <a:pt x="13697" y="15163"/>
                    <a:pt x="13849" y="15255"/>
                    <a:pt x="13981" y="15255"/>
                  </a:cubicBezTo>
                  <a:cubicBezTo>
                    <a:pt x="14142" y="15255"/>
                    <a:pt x="14273" y="15118"/>
                    <a:pt x="14256" y="14833"/>
                  </a:cubicBezTo>
                  <a:lnTo>
                    <a:pt x="14256" y="14833"/>
                  </a:lnTo>
                  <a:cubicBezTo>
                    <a:pt x="14324" y="14867"/>
                    <a:pt x="14390" y="14883"/>
                    <a:pt x="14450" y="14883"/>
                  </a:cubicBezTo>
                  <a:cubicBezTo>
                    <a:pt x="14656" y="14883"/>
                    <a:pt x="14796" y="14697"/>
                    <a:pt x="14773" y="14438"/>
                  </a:cubicBezTo>
                  <a:lnTo>
                    <a:pt x="14773" y="14438"/>
                  </a:lnTo>
                  <a:cubicBezTo>
                    <a:pt x="14949" y="14649"/>
                    <a:pt x="15124" y="14733"/>
                    <a:pt x="15270" y="14733"/>
                  </a:cubicBezTo>
                  <a:cubicBezTo>
                    <a:pt x="15652" y="14733"/>
                    <a:pt x="15842" y="14157"/>
                    <a:pt x="15381" y="13739"/>
                  </a:cubicBezTo>
                  <a:cubicBezTo>
                    <a:pt x="15806" y="13526"/>
                    <a:pt x="15989" y="12979"/>
                    <a:pt x="15533" y="12614"/>
                  </a:cubicBezTo>
                  <a:cubicBezTo>
                    <a:pt x="16080" y="12250"/>
                    <a:pt x="16414" y="11247"/>
                    <a:pt x="15715" y="10973"/>
                  </a:cubicBezTo>
                  <a:cubicBezTo>
                    <a:pt x="15928" y="10639"/>
                    <a:pt x="16019" y="10031"/>
                    <a:pt x="15624" y="9757"/>
                  </a:cubicBezTo>
                  <a:cubicBezTo>
                    <a:pt x="15958" y="9605"/>
                    <a:pt x="15989" y="9180"/>
                    <a:pt x="15685" y="8906"/>
                  </a:cubicBezTo>
                  <a:cubicBezTo>
                    <a:pt x="16019" y="8541"/>
                    <a:pt x="15715" y="8207"/>
                    <a:pt x="15350" y="7994"/>
                  </a:cubicBezTo>
                  <a:cubicBezTo>
                    <a:pt x="15533" y="7690"/>
                    <a:pt x="15472" y="7326"/>
                    <a:pt x="15046" y="7234"/>
                  </a:cubicBezTo>
                  <a:cubicBezTo>
                    <a:pt x="15229" y="6778"/>
                    <a:pt x="15077" y="6292"/>
                    <a:pt x="14499" y="6262"/>
                  </a:cubicBezTo>
                  <a:cubicBezTo>
                    <a:pt x="14693" y="5846"/>
                    <a:pt x="14761" y="5304"/>
                    <a:pt x="14264" y="5304"/>
                  </a:cubicBezTo>
                  <a:cubicBezTo>
                    <a:pt x="14216" y="5304"/>
                    <a:pt x="14163" y="5309"/>
                    <a:pt x="14104" y="5319"/>
                  </a:cubicBezTo>
                  <a:cubicBezTo>
                    <a:pt x="14802" y="4415"/>
                    <a:pt x="14203" y="3971"/>
                    <a:pt x="13447" y="3971"/>
                  </a:cubicBezTo>
                  <a:cubicBezTo>
                    <a:pt x="13314" y="3971"/>
                    <a:pt x="13176" y="3985"/>
                    <a:pt x="13040" y="4012"/>
                  </a:cubicBezTo>
                  <a:cubicBezTo>
                    <a:pt x="13197" y="3700"/>
                    <a:pt x="12918" y="3491"/>
                    <a:pt x="12620" y="3491"/>
                  </a:cubicBezTo>
                  <a:cubicBezTo>
                    <a:pt x="12338" y="3491"/>
                    <a:pt x="12038" y="3677"/>
                    <a:pt x="12068" y="4134"/>
                  </a:cubicBezTo>
                  <a:cubicBezTo>
                    <a:pt x="11950" y="3992"/>
                    <a:pt x="11832" y="3934"/>
                    <a:pt x="11723" y="3934"/>
                  </a:cubicBezTo>
                  <a:cubicBezTo>
                    <a:pt x="11410" y="3934"/>
                    <a:pt x="11171" y="4412"/>
                    <a:pt x="11216" y="4772"/>
                  </a:cubicBezTo>
                  <a:cubicBezTo>
                    <a:pt x="11115" y="4705"/>
                    <a:pt x="11023" y="4676"/>
                    <a:pt x="10939" y="4676"/>
                  </a:cubicBezTo>
                  <a:cubicBezTo>
                    <a:pt x="10568" y="4676"/>
                    <a:pt x="10371" y="5240"/>
                    <a:pt x="10396" y="5563"/>
                  </a:cubicBezTo>
                  <a:cubicBezTo>
                    <a:pt x="10364" y="5559"/>
                    <a:pt x="10333" y="5557"/>
                    <a:pt x="10301" y="5557"/>
                  </a:cubicBezTo>
                  <a:cubicBezTo>
                    <a:pt x="9844" y="5557"/>
                    <a:pt x="9379" y="5953"/>
                    <a:pt x="9180" y="6322"/>
                  </a:cubicBezTo>
                  <a:cubicBezTo>
                    <a:pt x="9089" y="6535"/>
                    <a:pt x="9119" y="6991"/>
                    <a:pt x="9028" y="7204"/>
                  </a:cubicBezTo>
                  <a:cubicBezTo>
                    <a:pt x="8876" y="7204"/>
                    <a:pt x="8724" y="7234"/>
                    <a:pt x="8572" y="7234"/>
                  </a:cubicBezTo>
                  <a:cubicBezTo>
                    <a:pt x="8724" y="6748"/>
                    <a:pt x="8785" y="6262"/>
                    <a:pt x="8694" y="5684"/>
                  </a:cubicBezTo>
                  <a:cubicBezTo>
                    <a:pt x="9150" y="5563"/>
                    <a:pt x="9636" y="4468"/>
                    <a:pt x="9453" y="4043"/>
                  </a:cubicBezTo>
                  <a:cubicBezTo>
                    <a:pt x="10001" y="3952"/>
                    <a:pt x="10335" y="3526"/>
                    <a:pt x="9909" y="3070"/>
                  </a:cubicBezTo>
                  <a:cubicBezTo>
                    <a:pt x="10618" y="2893"/>
                    <a:pt x="10409" y="1455"/>
                    <a:pt x="9617" y="1455"/>
                  </a:cubicBezTo>
                  <a:cubicBezTo>
                    <a:pt x="9594" y="1455"/>
                    <a:pt x="9569" y="1457"/>
                    <a:pt x="9545" y="1459"/>
                  </a:cubicBezTo>
                  <a:cubicBezTo>
                    <a:pt x="9572" y="1163"/>
                    <a:pt x="9384" y="962"/>
                    <a:pt x="9088" y="962"/>
                  </a:cubicBezTo>
                  <a:cubicBezTo>
                    <a:pt x="9049" y="962"/>
                    <a:pt x="9009" y="966"/>
                    <a:pt x="8967" y="973"/>
                  </a:cubicBezTo>
                  <a:cubicBezTo>
                    <a:pt x="9112" y="490"/>
                    <a:pt x="8719" y="179"/>
                    <a:pt x="8277" y="179"/>
                  </a:cubicBezTo>
                  <a:cubicBezTo>
                    <a:pt x="8163" y="179"/>
                    <a:pt x="8046" y="200"/>
                    <a:pt x="7934" y="243"/>
                  </a:cubicBezTo>
                  <a:cubicBezTo>
                    <a:pt x="7934" y="152"/>
                    <a:pt x="7934" y="61"/>
                    <a:pt x="7903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374" name="Google Shape;3374;p24"/>
            <p:cNvSpPr/>
            <p:nvPr/>
          </p:nvSpPr>
          <p:spPr>
            <a:xfrm>
              <a:off x="1124074" y="3910551"/>
              <a:ext cx="148109" cy="604824"/>
            </a:xfrm>
            <a:custGeom>
              <a:rect b="b" l="l" r="r" t="t"/>
              <a:pathLst>
                <a:path extrusionOk="0" h="26070" w="6384">
                  <a:moveTo>
                    <a:pt x="6384" y="0"/>
                  </a:moveTo>
                  <a:lnTo>
                    <a:pt x="6384" y="0"/>
                  </a:lnTo>
                  <a:cubicBezTo>
                    <a:pt x="6080" y="1885"/>
                    <a:pt x="5654" y="3769"/>
                    <a:pt x="5198" y="5623"/>
                  </a:cubicBezTo>
                  <a:cubicBezTo>
                    <a:pt x="4833" y="7204"/>
                    <a:pt x="3800" y="8420"/>
                    <a:pt x="2949" y="9787"/>
                  </a:cubicBezTo>
                  <a:cubicBezTo>
                    <a:pt x="2037" y="11246"/>
                    <a:pt x="1642" y="12888"/>
                    <a:pt x="1338" y="14560"/>
                  </a:cubicBezTo>
                  <a:cubicBezTo>
                    <a:pt x="1125" y="15502"/>
                    <a:pt x="973" y="16444"/>
                    <a:pt x="791" y="17447"/>
                  </a:cubicBezTo>
                  <a:cubicBezTo>
                    <a:pt x="608" y="18359"/>
                    <a:pt x="335" y="19210"/>
                    <a:pt x="213" y="20122"/>
                  </a:cubicBezTo>
                  <a:cubicBezTo>
                    <a:pt x="1" y="22067"/>
                    <a:pt x="639" y="24317"/>
                    <a:pt x="1824" y="25867"/>
                  </a:cubicBezTo>
                  <a:cubicBezTo>
                    <a:pt x="1932" y="26006"/>
                    <a:pt x="2100" y="26070"/>
                    <a:pt x="2264" y="26070"/>
                  </a:cubicBezTo>
                  <a:cubicBezTo>
                    <a:pt x="2565" y="26070"/>
                    <a:pt x="2854" y="25856"/>
                    <a:pt x="2736" y="25502"/>
                  </a:cubicBezTo>
                  <a:cubicBezTo>
                    <a:pt x="2432" y="24681"/>
                    <a:pt x="2007" y="23921"/>
                    <a:pt x="1703" y="23131"/>
                  </a:cubicBezTo>
                  <a:cubicBezTo>
                    <a:pt x="1399" y="22250"/>
                    <a:pt x="1216" y="21399"/>
                    <a:pt x="1216" y="20487"/>
                  </a:cubicBezTo>
                  <a:cubicBezTo>
                    <a:pt x="1216" y="19514"/>
                    <a:pt x="1460" y="18602"/>
                    <a:pt x="1642" y="17690"/>
                  </a:cubicBezTo>
                  <a:cubicBezTo>
                    <a:pt x="1794" y="16778"/>
                    <a:pt x="1946" y="15867"/>
                    <a:pt x="2037" y="14955"/>
                  </a:cubicBezTo>
                  <a:cubicBezTo>
                    <a:pt x="2189" y="14043"/>
                    <a:pt x="2311" y="13131"/>
                    <a:pt x="2463" y="12219"/>
                  </a:cubicBezTo>
                  <a:cubicBezTo>
                    <a:pt x="2615" y="11459"/>
                    <a:pt x="2949" y="10760"/>
                    <a:pt x="3374" y="10061"/>
                  </a:cubicBezTo>
                  <a:cubicBezTo>
                    <a:pt x="4134" y="8784"/>
                    <a:pt x="5046" y="7569"/>
                    <a:pt x="5441" y="6079"/>
                  </a:cubicBezTo>
                  <a:cubicBezTo>
                    <a:pt x="5685" y="5076"/>
                    <a:pt x="5837" y="4073"/>
                    <a:pt x="5988" y="3040"/>
                  </a:cubicBezTo>
                  <a:cubicBezTo>
                    <a:pt x="6232" y="2037"/>
                    <a:pt x="6353" y="1034"/>
                    <a:pt x="638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375" name="Google Shape;3375;p24"/>
            <p:cNvSpPr/>
            <p:nvPr/>
          </p:nvSpPr>
          <p:spPr>
            <a:xfrm>
              <a:off x="1262300" y="4124316"/>
              <a:ext cx="6357" cy="1322"/>
            </a:xfrm>
            <a:custGeom>
              <a:rect b="b" l="l" r="r" t="t"/>
              <a:pathLst>
                <a:path extrusionOk="0" h="57" w="274">
                  <a:moveTo>
                    <a:pt x="98" y="0"/>
                  </a:moveTo>
                  <a:cubicBezTo>
                    <a:pt x="70" y="0"/>
                    <a:pt x="38" y="8"/>
                    <a:pt x="0" y="26"/>
                  </a:cubicBezTo>
                  <a:cubicBezTo>
                    <a:pt x="61" y="26"/>
                    <a:pt x="152" y="57"/>
                    <a:pt x="274" y="57"/>
                  </a:cubicBezTo>
                  <a:cubicBezTo>
                    <a:pt x="211" y="36"/>
                    <a:pt x="162" y="0"/>
                    <a:pt x="98" y="0"/>
                  </a:cubicBezTo>
                  <a:close/>
                </a:path>
              </a:pathLst>
            </a:custGeom>
            <a:solidFill>
              <a:srgbClr val="74893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376" name="Google Shape;3376;p24"/>
            <p:cNvSpPr/>
            <p:nvPr/>
          </p:nvSpPr>
          <p:spPr>
            <a:xfrm>
              <a:off x="856114" y="4614416"/>
              <a:ext cx="270999" cy="219217"/>
            </a:xfrm>
            <a:custGeom>
              <a:rect b="b" l="l" r="r" t="t"/>
              <a:pathLst>
                <a:path extrusionOk="0" h="9449" w="11681">
                  <a:moveTo>
                    <a:pt x="11318" y="1"/>
                  </a:moveTo>
                  <a:cubicBezTo>
                    <a:pt x="11264" y="1"/>
                    <a:pt x="11208" y="17"/>
                    <a:pt x="11155" y="57"/>
                  </a:cubicBezTo>
                  <a:cubicBezTo>
                    <a:pt x="10395" y="725"/>
                    <a:pt x="9453" y="999"/>
                    <a:pt x="8541" y="1394"/>
                  </a:cubicBezTo>
                  <a:cubicBezTo>
                    <a:pt x="7538" y="1759"/>
                    <a:pt x="6535" y="2215"/>
                    <a:pt x="5715" y="2853"/>
                  </a:cubicBezTo>
                  <a:cubicBezTo>
                    <a:pt x="5046" y="3400"/>
                    <a:pt x="4560" y="4130"/>
                    <a:pt x="4651" y="5042"/>
                  </a:cubicBezTo>
                  <a:cubicBezTo>
                    <a:pt x="4742" y="5528"/>
                    <a:pt x="4924" y="5862"/>
                    <a:pt x="5319" y="6166"/>
                  </a:cubicBezTo>
                  <a:cubicBezTo>
                    <a:pt x="5471" y="6288"/>
                    <a:pt x="5623" y="6409"/>
                    <a:pt x="5654" y="6622"/>
                  </a:cubicBezTo>
                  <a:cubicBezTo>
                    <a:pt x="5684" y="6956"/>
                    <a:pt x="5411" y="7443"/>
                    <a:pt x="5228" y="7686"/>
                  </a:cubicBezTo>
                  <a:cubicBezTo>
                    <a:pt x="4651" y="8385"/>
                    <a:pt x="3526" y="8598"/>
                    <a:pt x="2675" y="8719"/>
                  </a:cubicBezTo>
                  <a:cubicBezTo>
                    <a:pt x="1794" y="8902"/>
                    <a:pt x="882" y="8993"/>
                    <a:pt x="0" y="9449"/>
                  </a:cubicBezTo>
                  <a:cubicBezTo>
                    <a:pt x="912" y="9023"/>
                    <a:pt x="1885" y="8932"/>
                    <a:pt x="2888" y="8841"/>
                  </a:cubicBezTo>
                  <a:cubicBezTo>
                    <a:pt x="3617" y="8719"/>
                    <a:pt x="4286" y="8537"/>
                    <a:pt x="4985" y="8203"/>
                  </a:cubicBezTo>
                  <a:cubicBezTo>
                    <a:pt x="5806" y="7838"/>
                    <a:pt x="6566" y="6683"/>
                    <a:pt x="5745" y="5984"/>
                  </a:cubicBezTo>
                  <a:cubicBezTo>
                    <a:pt x="3769" y="4160"/>
                    <a:pt x="7356" y="2640"/>
                    <a:pt x="8663" y="2032"/>
                  </a:cubicBezTo>
                  <a:cubicBezTo>
                    <a:pt x="9180" y="1789"/>
                    <a:pt x="9727" y="1485"/>
                    <a:pt x="10244" y="1242"/>
                  </a:cubicBezTo>
                  <a:cubicBezTo>
                    <a:pt x="10699" y="999"/>
                    <a:pt x="11155" y="725"/>
                    <a:pt x="11490" y="391"/>
                  </a:cubicBezTo>
                  <a:cubicBezTo>
                    <a:pt x="11681" y="224"/>
                    <a:pt x="11516" y="1"/>
                    <a:pt x="1131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377" name="Google Shape;3377;p24"/>
            <p:cNvSpPr/>
            <p:nvPr/>
          </p:nvSpPr>
          <p:spPr>
            <a:xfrm>
              <a:off x="760368" y="4595253"/>
              <a:ext cx="422750" cy="229216"/>
            </a:xfrm>
            <a:custGeom>
              <a:rect b="b" l="l" r="r" t="t"/>
              <a:pathLst>
                <a:path extrusionOk="0" h="9880" w="18222">
                  <a:moveTo>
                    <a:pt x="7" y="9853"/>
                  </a:moveTo>
                  <a:cubicBezTo>
                    <a:pt x="0" y="9853"/>
                    <a:pt x="34" y="9880"/>
                    <a:pt x="54" y="9880"/>
                  </a:cubicBezTo>
                  <a:cubicBezTo>
                    <a:pt x="24" y="9860"/>
                    <a:pt x="10" y="9853"/>
                    <a:pt x="7" y="9853"/>
                  </a:cubicBezTo>
                  <a:close/>
                  <a:moveTo>
                    <a:pt x="17683" y="0"/>
                  </a:moveTo>
                  <a:cubicBezTo>
                    <a:pt x="17673" y="0"/>
                    <a:pt x="17663" y="1"/>
                    <a:pt x="17653" y="1"/>
                  </a:cubicBezTo>
                  <a:cubicBezTo>
                    <a:pt x="16772" y="1"/>
                    <a:pt x="15830" y="275"/>
                    <a:pt x="14978" y="427"/>
                  </a:cubicBezTo>
                  <a:cubicBezTo>
                    <a:pt x="14067" y="609"/>
                    <a:pt x="13215" y="852"/>
                    <a:pt x="12304" y="1035"/>
                  </a:cubicBezTo>
                  <a:cubicBezTo>
                    <a:pt x="11605" y="1187"/>
                    <a:pt x="10936" y="1369"/>
                    <a:pt x="10267" y="1673"/>
                  </a:cubicBezTo>
                  <a:cubicBezTo>
                    <a:pt x="9629" y="1977"/>
                    <a:pt x="9051" y="2433"/>
                    <a:pt x="8504" y="2858"/>
                  </a:cubicBezTo>
                  <a:cubicBezTo>
                    <a:pt x="7319" y="3649"/>
                    <a:pt x="5617" y="3041"/>
                    <a:pt x="4644" y="4378"/>
                  </a:cubicBezTo>
                  <a:cubicBezTo>
                    <a:pt x="4006" y="5320"/>
                    <a:pt x="4279" y="6506"/>
                    <a:pt x="3884" y="7570"/>
                  </a:cubicBezTo>
                  <a:cubicBezTo>
                    <a:pt x="3337" y="9241"/>
                    <a:pt x="1392" y="9120"/>
                    <a:pt x="54" y="9880"/>
                  </a:cubicBezTo>
                  <a:cubicBezTo>
                    <a:pt x="1270" y="9424"/>
                    <a:pt x="2607" y="9393"/>
                    <a:pt x="3671" y="8603"/>
                  </a:cubicBezTo>
                  <a:cubicBezTo>
                    <a:pt x="4644" y="7874"/>
                    <a:pt x="4492" y="6567"/>
                    <a:pt x="4705" y="5564"/>
                  </a:cubicBezTo>
                  <a:cubicBezTo>
                    <a:pt x="4857" y="4865"/>
                    <a:pt x="5221" y="4530"/>
                    <a:pt x="5890" y="4409"/>
                  </a:cubicBezTo>
                  <a:cubicBezTo>
                    <a:pt x="6620" y="4287"/>
                    <a:pt x="7380" y="4409"/>
                    <a:pt x="8139" y="4257"/>
                  </a:cubicBezTo>
                  <a:cubicBezTo>
                    <a:pt x="8899" y="4105"/>
                    <a:pt x="9507" y="3588"/>
                    <a:pt x="10176" y="3193"/>
                  </a:cubicBezTo>
                  <a:cubicBezTo>
                    <a:pt x="10723" y="2858"/>
                    <a:pt x="11331" y="2615"/>
                    <a:pt x="11939" y="2463"/>
                  </a:cubicBezTo>
                  <a:cubicBezTo>
                    <a:pt x="12912" y="2250"/>
                    <a:pt x="13854" y="2007"/>
                    <a:pt x="14766" y="1764"/>
                  </a:cubicBezTo>
                  <a:cubicBezTo>
                    <a:pt x="15738" y="1460"/>
                    <a:pt x="16772" y="1187"/>
                    <a:pt x="17775" y="883"/>
                  </a:cubicBezTo>
                  <a:cubicBezTo>
                    <a:pt x="18222" y="734"/>
                    <a:pt x="18172" y="0"/>
                    <a:pt x="1768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378" name="Google Shape;3378;p24"/>
            <p:cNvSpPr/>
            <p:nvPr/>
          </p:nvSpPr>
          <p:spPr>
            <a:xfrm>
              <a:off x="1145929" y="4245513"/>
              <a:ext cx="303247" cy="255803"/>
            </a:xfrm>
            <a:custGeom>
              <a:rect b="b" l="l" r="r" t="t"/>
              <a:pathLst>
                <a:path extrusionOk="0" h="11026" w="13071">
                  <a:moveTo>
                    <a:pt x="13071" y="0"/>
                  </a:moveTo>
                  <a:cubicBezTo>
                    <a:pt x="11642" y="426"/>
                    <a:pt x="10366" y="1125"/>
                    <a:pt x="8998" y="1733"/>
                  </a:cubicBezTo>
                  <a:cubicBezTo>
                    <a:pt x="8390" y="2037"/>
                    <a:pt x="7752" y="2249"/>
                    <a:pt x="7174" y="2644"/>
                  </a:cubicBezTo>
                  <a:cubicBezTo>
                    <a:pt x="6779" y="3009"/>
                    <a:pt x="6384" y="3374"/>
                    <a:pt x="6050" y="3769"/>
                  </a:cubicBezTo>
                  <a:cubicBezTo>
                    <a:pt x="5715" y="4164"/>
                    <a:pt x="5350" y="4590"/>
                    <a:pt x="4986" y="4985"/>
                  </a:cubicBezTo>
                  <a:cubicBezTo>
                    <a:pt x="4499" y="5471"/>
                    <a:pt x="3952" y="5532"/>
                    <a:pt x="3314" y="5654"/>
                  </a:cubicBezTo>
                  <a:cubicBezTo>
                    <a:pt x="2220" y="5836"/>
                    <a:pt x="1034" y="6110"/>
                    <a:pt x="578" y="7265"/>
                  </a:cubicBezTo>
                  <a:cubicBezTo>
                    <a:pt x="1" y="8663"/>
                    <a:pt x="1095" y="9787"/>
                    <a:pt x="1794" y="10912"/>
                  </a:cubicBezTo>
                  <a:cubicBezTo>
                    <a:pt x="1844" y="10992"/>
                    <a:pt x="1917" y="11026"/>
                    <a:pt x="1991" y="11026"/>
                  </a:cubicBezTo>
                  <a:cubicBezTo>
                    <a:pt x="2143" y="11026"/>
                    <a:pt x="2301" y="10883"/>
                    <a:pt x="2280" y="10699"/>
                  </a:cubicBezTo>
                  <a:cubicBezTo>
                    <a:pt x="2220" y="10395"/>
                    <a:pt x="2068" y="10152"/>
                    <a:pt x="1946" y="9879"/>
                  </a:cubicBezTo>
                  <a:cubicBezTo>
                    <a:pt x="1794" y="9544"/>
                    <a:pt x="1642" y="9149"/>
                    <a:pt x="1521" y="8784"/>
                  </a:cubicBezTo>
                  <a:cubicBezTo>
                    <a:pt x="1338" y="8055"/>
                    <a:pt x="1338" y="7417"/>
                    <a:pt x="1977" y="6869"/>
                  </a:cubicBezTo>
                  <a:cubicBezTo>
                    <a:pt x="2524" y="6413"/>
                    <a:pt x="3284" y="6444"/>
                    <a:pt x="3891" y="6201"/>
                  </a:cubicBezTo>
                  <a:cubicBezTo>
                    <a:pt x="4439" y="5958"/>
                    <a:pt x="4895" y="5593"/>
                    <a:pt x="5350" y="5137"/>
                  </a:cubicBezTo>
                  <a:cubicBezTo>
                    <a:pt x="6384" y="4134"/>
                    <a:pt x="6992" y="2918"/>
                    <a:pt x="8360" y="2340"/>
                  </a:cubicBezTo>
                  <a:cubicBezTo>
                    <a:pt x="9910" y="1641"/>
                    <a:pt x="11430" y="730"/>
                    <a:pt x="1307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379" name="Google Shape;3379;p24"/>
            <p:cNvSpPr/>
            <p:nvPr/>
          </p:nvSpPr>
          <p:spPr>
            <a:xfrm>
              <a:off x="968240" y="4040285"/>
              <a:ext cx="278632" cy="517360"/>
            </a:xfrm>
            <a:custGeom>
              <a:rect b="b" l="l" r="r" t="t"/>
              <a:pathLst>
                <a:path extrusionOk="0" h="22300" w="12010">
                  <a:moveTo>
                    <a:pt x="0" y="1"/>
                  </a:moveTo>
                  <a:lnTo>
                    <a:pt x="0" y="1"/>
                  </a:lnTo>
                  <a:cubicBezTo>
                    <a:pt x="608" y="548"/>
                    <a:pt x="1307" y="1004"/>
                    <a:pt x="1915" y="1581"/>
                  </a:cubicBezTo>
                  <a:cubicBezTo>
                    <a:pt x="2523" y="2159"/>
                    <a:pt x="2796" y="2828"/>
                    <a:pt x="3252" y="3496"/>
                  </a:cubicBezTo>
                  <a:cubicBezTo>
                    <a:pt x="3708" y="4135"/>
                    <a:pt x="4316" y="4651"/>
                    <a:pt x="4742" y="5351"/>
                  </a:cubicBezTo>
                  <a:cubicBezTo>
                    <a:pt x="5259" y="6141"/>
                    <a:pt x="5167" y="6901"/>
                    <a:pt x="4894" y="7782"/>
                  </a:cubicBezTo>
                  <a:cubicBezTo>
                    <a:pt x="4620" y="8633"/>
                    <a:pt x="4286" y="9454"/>
                    <a:pt x="4255" y="10396"/>
                  </a:cubicBezTo>
                  <a:cubicBezTo>
                    <a:pt x="4195" y="11186"/>
                    <a:pt x="4195" y="12038"/>
                    <a:pt x="4286" y="12828"/>
                  </a:cubicBezTo>
                  <a:cubicBezTo>
                    <a:pt x="4499" y="14560"/>
                    <a:pt x="5532" y="16171"/>
                    <a:pt x="6535" y="17600"/>
                  </a:cubicBezTo>
                  <a:cubicBezTo>
                    <a:pt x="7143" y="18481"/>
                    <a:pt x="7781" y="19272"/>
                    <a:pt x="8450" y="20092"/>
                  </a:cubicBezTo>
                  <a:cubicBezTo>
                    <a:pt x="9180" y="20883"/>
                    <a:pt x="9939" y="21764"/>
                    <a:pt x="10882" y="22250"/>
                  </a:cubicBezTo>
                  <a:cubicBezTo>
                    <a:pt x="10954" y="22284"/>
                    <a:pt x="11034" y="22300"/>
                    <a:pt x="11114" y="22300"/>
                  </a:cubicBezTo>
                  <a:cubicBezTo>
                    <a:pt x="11542" y="22300"/>
                    <a:pt x="12009" y="21869"/>
                    <a:pt x="11702" y="21460"/>
                  </a:cubicBezTo>
                  <a:cubicBezTo>
                    <a:pt x="11125" y="20700"/>
                    <a:pt x="10365" y="20092"/>
                    <a:pt x="9727" y="19393"/>
                  </a:cubicBezTo>
                  <a:cubicBezTo>
                    <a:pt x="9058" y="18725"/>
                    <a:pt x="8450" y="18025"/>
                    <a:pt x="7933" y="17266"/>
                  </a:cubicBezTo>
                  <a:cubicBezTo>
                    <a:pt x="6870" y="15867"/>
                    <a:pt x="5714" y="14348"/>
                    <a:pt x="5259" y="12645"/>
                  </a:cubicBezTo>
                  <a:cubicBezTo>
                    <a:pt x="5076" y="11825"/>
                    <a:pt x="5046" y="11034"/>
                    <a:pt x="5046" y="10244"/>
                  </a:cubicBezTo>
                  <a:cubicBezTo>
                    <a:pt x="5046" y="9241"/>
                    <a:pt x="5471" y="8390"/>
                    <a:pt x="5623" y="7417"/>
                  </a:cubicBezTo>
                  <a:cubicBezTo>
                    <a:pt x="5836" y="5837"/>
                    <a:pt x="4711" y="4743"/>
                    <a:pt x="3739" y="3618"/>
                  </a:cubicBezTo>
                  <a:cubicBezTo>
                    <a:pt x="3222" y="2980"/>
                    <a:pt x="2796" y="2250"/>
                    <a:pt x="2158" y="1733"/>
                  </a:cubicBezTo>
                  <a:cubicBezTo>
                    <a:pt x="1550" y="1095"/>
                    <a:pt x="699" y="609"/>
                    <a:pt x="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380" name="Google Shape;3380;p24"/>
            <p:cNvSpPr/>
            <p:nvPr/>
          </p:nvSpPr>
          <p:spPr>
            <a:xfrm>
              <a:off x="806049" y="3982471"/>
              <a:ext cx="176923" cy="407044"/>
            </a:xfrm>
            <a:custGeom>
              <a:rect b="b" l="l" r="r" t="t"/>
              <a:pathLst>
                <a:path extrusionOk="0" h="17545" w="7626">
                  <a:moveTo>
                    <a:pt x="0" y="0"/>
                  </a:moveTo>
                  <a:cubicBezTo>
                    <a:pt x="182" y="821"/>
                    <a:pt x="486" y="1581"/>
                    <a:pt x="790" y="2341"/>
                  </a:cubicBezTo>
                  <a:cubicBezTo>
                    <a:pt x="973" y="2736"/>
                    <a:pt x="1155" y="3162"/>
                    <a:pt x="1307" y="3618"/>
                  </a:cubicBezTo>
                  <a:cubicBezTo>
                    <a:pt x="1429" y="4043"/>
                    <a:pt x="1459" y="4408"/>
                    <a:pt x="1520" y="4833"/>
                  </a:cubicBezTo>
                  <a:cubicBezTo>
                    <a:pt x="1672" y="6384"/>
                    <a:pt x="1702" y="8025"/>
                    <a:pt x="2280" y="9545"/>
                  </a:cubicBezTo>
                  <a:cubicBezTo>
                    <a:pt x="2584" y="10335"/>
                    <a:pt x="3040" y="11064"/>
                    <a:pt x="3374" y="11855"/>
                  </a:cubicBezTo>
                  <a:cubicBezTo>
                    <a:pt x="3739" y="12706"/>
                    <a:pt x="4103" y="13587"/>
                    <a:pt x="4438" y="14408"/>
                  </a:cubicBezTo>
                  <a:cubicBezTo>
                    <a:pt x="5015" y="15806"/>
                    <a:pt x="6231" y="16809"/>
                    <a:pt x="7508" y="17539"/>
                  </a:cubicBezTo>
                  <a:cubicBezTo>
                    <a:pt x="7512" y="17543"/>
                    <a:pt x="7517" y="17545"/>
                    <a:pt x="7524" y="17545"/>
                  </a:cubicBezTo>
                  <a:cubicBezTo>
                    <a:pt x="7561" y="17545"/>
                    <a:pt x="7625" y="17474"/>
                    <a:pt x="7599" y="17448"/>
                  </a:cubicBezTo>
                  <a:cubicBezTo>
                    <a:pt x="7173" y="16870"/>
                    <a:pt x="6778" y="16323"/>
                    <a:pt x="6292" y="15806"/>
                  </a:cubicBezTo>
                  <a:cubicBezTo>
                    <a:pt x="5775" y="15198"/>
                    <a:pt x="5259" y="14712"/>
                    <a:pt x="4924" y="13982"/>
                  </a:cubicBezTo>
                  <a:cubicBezTo>
                    <a:pt x="4195" y="12341"/>
                    <a:pt x="3100" y="10882"/>
                    <a:pt x="2493" y="9180"/>
                  </a:cubicBezTo>
                  <a:cubicBezTo>
                    <a:pt x="2006" y="7691"/>
                    <a:pt x="2067" y="6140"/>
                    <a:pt x="1793" y="4560"/>
                  </a:cubicBezTo>
                  <a:cubicBezTo>
                    <a:pt x="1702" y="3861"/>
                    <a:pt x="1429" y="3131"/>
                    <a:pt x="1094" y="2432"/>
                  </a:cubicBezTo>
                  <a:cubicBezTo>
                    <a:pt x="790" y="1611"/>
                    <a:pt x="274" y="852"/>
                    <a:pt x="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381" name="Google Shape;3381;p24"/>
            <p:cNvSpPr/>
            <p:nvPr/>
          </p:nvSpPr>
          <p:spPr>
            <a:xfrm>
              <a:off x="732690" y="4295578"/>
              <a:ext cx="318768" cy="273737"/>
            </a:xfrm>
            <a:custGeom>
              <a:rect b="b" l="l" r="r" t="t"/>
              <a:pathLst>
                <a:path extrusionOk="0" h="11799" w="13740">
                  <a:moveTo>
                    <a:pt x="1" y="0"/>
                  </a:moveTo>
                  <a:cubicBezTo>
                    <a:pt x="366" y="608"/>
                    <a:pt x="609" y="1338"/>
                    <a:pt x="943" y="1945"/>
                  </a:cubicBezTo>
                  <a:cubicBezTo>
                    <a:pt x="1278" y="2584"/>
                    <a:pt x="1885" y="3040"/>
                    <a:pt x="2433" y="3526"/>
                  </a:cubicBezTo>
                  <a:cubicBezTo>
                    <a:pt x="2949" y="3982"/>
                    <a:pt x="3436" y="4559"/>
                    <a:pt x="3831" y="5167"/>
                  </a:cubicBezTo>
                  <a:cubicBezTo>
                    <a:pt x="4135" y="5714"/>
                    <a:pt x="4712" y="5958"/>
                    <a:pt x="5199" y="6262"/>
                  </a:cubicBezTo>
                  <a:cubicBezTo>
                    <a:pt x="6475" y="7021"/>
                    <a:pt x="7478" y="8207"/>
                    <a:pt x="8664" y="9119"/>
                  </a:cubicBezTo>
                  <a:cubicBezTo>
                    <a:pt x="9880" y="10122"/>
                    <a:pt x="11247" y="11064"/>
                    <a:pt x="12676" y="11733"/>
                  </a:cubicBezTo>
                  <a:cubicBezTo>
                    <a:pt x="12772" y="11779"/>
                    <a:pt x="12865" y="11799"/>
                    <a:pt x="12952" y="11799"/>
                  </a:cubicBezTo>
                  <a:cubicBezTo>
                    <a:pt x="13444" y="11799"/>
                    <a:pt x="13740" y="11152"/>
                    <a:pt x="13223" y="10791"/>
                  </a:cubicBezTo>
                  <a:cubicBezTo>
                    <a:pt x="11916" y="9909"/>
                    <a:pt x="10548" y="9210"/>
                    <a:pt x="9332" y="8177"/>
                  </a:cubicBezTo>
                  <a:cubicBezTo>
                    <a:pt x="8238" y="7265"/>
                    <a:pt x="7235" y="6110"/>
                    <a:pt x="5958" y="5411"/>
                  </a:cubicBezTo>
                  <a:cubicBezTo>
                    <a:pt x="5411" y="5107"/>
                    <a:pt x="4864" y="4863"/>
                    <a:pt x="4317" y="4651"/>
                  </a:cubicBezTo>
                  <a:cubicBezTo>
                    <a:pt x="4013" y="4499"/>
                    <a:pt x="3800" y="4225"/>
                    <a:pt x="3557" y="3982"/>
                  </a:cubicBezTo>
                  <a:cubicBezTo>
                    <a:pt x="3284" y="3739"/>
                    <a:pt x="3040" y="3496"/>
                    <a:pt x="2767" y="3283"/>
                  </a:cubicBezTo>
                  <a:cubicBezTo>
                    <a:pt x="2159" y="2766"/>
                    <a:pt x="1551" y="2280"/>
                    <a:pt x="1095" y="1641"/>
                  </a:cubicBezTo>
                  <a:cubicBezTo>
                    <a:pt x="791" y="1094"/>
                    <a:pt x="487" y="486"/>
                    <a:pt x="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382" name="Google Shape;3382;p24"/>
            <p:cNvSpPr/>
            <p:nvPr/>
          </p:nvSpPr>
          <p:spPr>
            <a:xfrm>
              <a:off x="490111" y="4069912"/>
              <a:ext cx="479985" cy="460659"/>
            </a:xfrm>
            <a:custGeom>
              <a:rect b="b" l="l" r="r" t="t"/>
              <a:pathLst>
                <a:path extrusionOk="0" h="19856" w="20689">
                  <a:moveTo>
                    <a:pt x="92" y="1"/>
                  </a:moveTo>
                  <a:cubicBezTo>
                    <a:pt x="31" y="1"/>
                    <a:pt x="1" y="31"/>
                    <a:pt x="31" y="31"/>
                  </a:cubicBezTo>
                  <a:cubicBezTo>
                    <a:pt x="1247" y="1490"/>
                    <a:pt x="1916" y="3314"/>
                    <a:pt x="3040" y="4803"/>
                  </a:cubicBezTo>
                  <a:cubicBezTo>
                    <a:pt x="4074" y="6201"/>
                    <a:pt x="5654" y="7113"/>
                    <a:pt x="6870" y="8329"/>
                  </a:cubicBezTo>
                  <a:cubicBezTo>
                    <a:pt x="7448" y="8906"/>
                    <a:pt x="7995" y="9514"/>
                    <a:pt x="8360" y="10213"/>
                  </a:cubicBezTo>
                  <a:cubicBezTo>
                    <a:pt x="8816" y="11034"/>
                    <a:pt x="9059" y="11946"/>
                    <a:pt x="9515" y="12767"/>
                  </a:cubicBezTo>
                  <a:cubicBezTo>
                    <a:pt x="10427" y="14438"/>
                    <a:pt x="11734" y="15745"/>
                    <a:pt x="13375" y="16718"/>
                  </a:cubicBezTo>
                  <a:cubicBezTo>
                    <a:pt x="14317" y="17326"/>
                    <a:pt x="15351" y="17782"/>
                    <a:pt x="16414" y="18238"/>
                  </a:cubicBezTo>
                  <a:cubicBezTo>
                    <a:pt x="16992" y="18481"/>
                    <a:pt x="17509" y="18694"/>
                    <a:pt x="18086" y="18967"/>
                  </a:cubicBezTo>
                  <a:cubicBezTo>
                    <a:pt x="18360" y="19089"/>
                    <a:pt x="18633" y="19180"/>
                    <a:pt x="18877" y="19332"/>
                  </a:cubicBezTo>
                  <a:cubicBezTo>
                    <a:pt x="19089" y="19454"/>
                    <a:pt x="19424" y="19514"/>
                    <a:pt x="19576" y="19666"/>
                  </a:cubicBezTo>
                  <a:cubicBezTo>
                    <a:pt x="19686" y="19799"/>
                    <a:pt x="19815" y="19855"/>
                    <a:pt x="19940" y="19855"/>
                  </a:cubicBezTo>
                  <a:cubicBezTo>
                    <a:pt x="20331" y="19855"/>
                    <a:pt x="20688" y="19313"/>
                    <a:pt x="20366" y="18876"/>
                  </a:cubicBezTo>
                  <a:cubicBezTo>
                    <a:pt x="20092" y="18572"/>
                    <a:pt x="19636" y="18420"/>
                    <a:pt x="19302" y="18268"/>
                  </a:cubicBezTo>
                  <a:cubicBezTo>
                    <a:pt x="18816" y="17995"/>
                    <a:pt x="18269" y="17812"/>
                    <a:pt x="17752" y="17600"/>
                  </a:cubicBezTo>
                  <a:cubicBezTo>
                    <a:pt x="16810" y="17204"/>
                    <a:pt x="15898" y="16840"/>
                    <a:pt x="14986" y="16384"/>
                  </a:cubicBezTo>
                  <a:cubicBezTo>
                    <a:pt x="13223" y="15502"/>
                    <a:pt x="11490" y="14317"/>
                    <a:pt x="10366" y="12675"/>
                  </a:cubicBezTo>
                  <a:cubicBezTo>
                    <a:pt x="9849" y="11916"/>
                    <a:pt x="9606" y="11065"/>
                    <a:pt x="9211" y="10213"/>
                  </a:cubicBezTo>
                  <a:cubicBezTo>
                    <a:pt x="8816" y="9484"/>
                    <a:pt x="8360" y="8846"/>
                    <a:pt x="7752" y="8238"/>
                  </a:cubicBezTo>
                  <a:cubicBezTo>
                    <a:pt x="6536" y="6992"/>
                    <a:pt x="4955" y="6232"/>
                    <a:pt x="3679" y="5016"/>
                  </a:cubicBezTo>
                  <a:cubicBezTo>
                    <a:pt x="2220" y="3557"/>
                    <a:pt x="1490" y="1520"/>
                    <a:pt x="92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383" name="Google Shape;3383;p24"/>
            <p:cNvSpPr/>
            <p:nvPr/>
          </p:nvSpPr>
          <p:spPr>
            <a:xfrm>
              <a:off x="727053" y="4270174"/>
              <a:ext cx="1293330" cy="533136"/>
            </a:xfrm>
            <a:custGeom>
              <a:rect b="b" l="l" r="r" t="t"/>
              <a:pathLst>
                <a:path extrusionOk="0" h="22980" w="55747">
                  <a:moveTo>
                    <a:pt x="1" y="1"/>
                  </a:moveTo>
                  <a:cubicBezTo>
                    <a:pt x="1" y="1"/>
                    <a:pt x="1764" y="1186"/>
                    <a:pt x="3466" y="2250"/>
                  </a:cubicBezTo>
                  <a:cubicBezTo>
                    <a:pt x="5168" y="3314"/>
                    <a:pt x="6232" y="3101"/>
                    <a:pt x="7964" y="4378"/>
                  </a:cubicBezTo>
                  <a:cubicBezTo>
                    <a:pt x="9697" y="5654"/>
                    <a:pt x="9575" y="5016"/>
                    <a:pt x="11642" y="6688"/>
                  </a:cubicBezTo>
                  <a:cubicBezTo>
                    <a:pt x="13162" y="7904"/>
                    <a:pt x="17478" y="11004"/>
                    <a:pt x="17478" y="11004"/>
                  </a:cubicBezTo>
                  <a:cubicBezTo>
                    <a:pt x="17478" y="11004"/>
                    <a:pt x="7205" y="10092"/>
                    <a:pt x="4864" y="10001"/>
                  </a:cubicBezTo>
                  <a:cubicBezTo>
                    <a:pt x="4644" y="9989"/>
                    <a:pt x="4422" y="9984"/>
                    <a:pt x="4200" y="9984"/>
                  </a:cubicBezTo>
                  <a:cubicBezTo>
                    <a:pt x="2091" y="9984"/>
                    <a:pt x="1" y="10457"/>
                    <a:pt x="1" y="10457"/>
                  </a:cubicBezTo>
                  <a:lnTo>
                    <a:pt x="92" y="12129"/>
                  </a:lnTo>
                  <a:cubicBezTo>
                    <a:pt x="92" y="12129"/>
                    <a:pt x="4439" y="12159"/>
                    <a:pt x="4682" y="12311"/>
                  </a:cubicBezTo>
                  <a:lnTo>
                    <a:pt x="153" y="13557"/>
                  </a:lnTo>
                  <a:lnTo>
                    <a:pt x="244" y="15351"/>
                  </a:lnTo>
                  <a:cubicBezTo>
                    <a:pt x="245" y="15355"/>
                    <a:pt x="254" y="15358"/>
                    <a:pt x="270" y="15358"/>
                  </a:cubicBezTo>
                  <a:cubicBezTo>
                    <a:pt x="678" y="15358"/>
                    <a:pt x="5665" y="13952"/>
                    <a:pt x="7448" y="13952"/>
                  </a:cubicBezTo>
                  <a:cubicBezTo>
                    <a:pt x="8816" y="13952"/>
                    <a:pt x="11399" y="14439"/>
                    <a:pt x="15472" y="15259"/>
                  </a:cubicBezTo>
                  <a:cubicBezTo>
                    <a:pt x="19515" y="16111"/>
                    <a:pt x="18816" y="15411"/>
                    <a:pt x="20974" y="16475"/>
                  </a:cubicBezTo>
                  <a:cubicBezTo>
                    <a:pt x="23101" y="17539"/>
                    <a:pt x="24378" y="17053"/>
                    <a:pt x="30062" y="19940"/>
                  </a:cubicBezTo>
                  <a:cubicBezTo>
                    <a:pt x="32767" y="21308"/>
                    <a:pt x="37175" y="22311"/>
                    <a:pt x="41096" y="22980"/>
                  </a:cubicBezTo>
                  <a:lnTo>
                    <a:pt x="55746" y="22311"/>
                  </a:lnTo>
                  <a:lnTo>
                    <a:pt x="55230" y="10457"/>
                  </a:lnTo>
                  <a:cubicBezTo>
                    <a:pt x="50767" y="10721"/>
                    <a:pt x="40912" y="11319"/>
                    <a:pt x="34444" y="11319"/>
                  </a:cubicBezTo>
                  <a:cubicBezTo>
                    <a:pt x="31969" y="11319"/>
                    <a:pt x="29991" y="11231"/>
                    <a:pt x="28998" y="11004"/>
                  </a:cubicBezTo>
                  <a:cubicBezTo>
                    <a:pt x="26445" y="10457"/>
                    <a:pt x="19758" y="10031"/>
                    <a:pt x="18603" y="9332"/>
                  </a:cubicBezTo>
                  <a:cubicBezTo>
                    <a:pt x="17417" y="8664"/>
                    <a:pt x="13922" y="6293"/>
                    <a:pt x="12402" y="5199"/>
                  </a:cubicBezTo>
                  <a:cubicBezTo>
                    <a:pt x="10882" y="4104"/>
                    <a:pt x="5898" y="2645"/>
                    <a:pt x="4834" y="2402"/>
                  </a:cubicBezTo>
                  <a:cubicBezTo>
                    <a:pt x="3770" y="2129"/>
                    <a:pt x="1" y="1"/>
                    <a:pt x="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384" name="Google Shape;3384;p24"/>
            <p:cNvSpPr/>
            <p:nvPr/>
          </p:nvSpPr>
          <p:spPr>
            <a:xfrm>
              <a:off x="511270" y="4564188"/>
              <a:ext cx="332157" cy="160289"/>
            </a:xfrm>
            <a:custGeom>
              <a:rect b="b" l="l" r="r" t="t"/>
              <a:pathLst>
                <a:path extrusionOk="0" h="6909" w="15193">
                  <a:moveTo>
                    <a:pt x="14230" y="1"/>
                  </a:moveTo>
                  <a:cubicBezTo>
                    <a:pt x="13046" y="1"/>
                    <a:pt x="11916" y="297"/>
                    <a:pt x="10785" y="732"/>
                  </a:cubicBezTo>
                  <a:cubicBezTo>
                    <a:pt x="10146" y="1006"/>
                    <a:pt x="9538" y="1279"/>
                    <a:pt x="8961" y="1675"/>
                  </a:cubicBezTo>
                  <a:cubicBezTo>
                    <a:pt x="8444" y="2070"/>
                    <a:pt x="8019" y="2556"/>
                    <a:pt x="7563" y="3042"/>
                  </a:cubicBezTo>
                  <a:cubicBezTo>
                    <a:pt x="5587" y="5140"/>
                    <a:pt x="2608" y="5839"/>
                    <a:pt x="25" y="6903"/>
                  </a:cubicBezTo>
                  <a:cubicBezTo>
                    <a:pt x="17" y="6887"/>
                    <a:pt x="11" y="6881"/>
                    <a:pt x="8" y="6881"/>
                  </a:cubicBezTo>
                  <a:cubicBezTo>
                    <a:pt x="0" y="6881"/>
                    <a:pt x="6" y="6909"/>
                    <a:pt x="32" y="6909"/>
                  </a:cubicBezTo>
                  <a:cubicBezTo>
                    <a:pt x="38" y="6909"/>
                    <a:pt x="46" y="6907"/>
                    <a:pt x="55" y="6903"/>
                  </a:cubicBezTo>
                  <a:cubicBezTo>
                    <a:pt x="2669" y="6143"/>
                    <a:pt x="5617" y="5839"/>
                    <a:pt x="7958" y="4228"/>
                  </a:cubicBezTo>
                  <a:cubicBezTo>
                    <a:pt x="8475" y="3863"/>
                    <a:pt x="8961" y="3468"/>
                    <a:pt x="9538" y="3194"/>
                  </a:cubicBezTo>
                  <a:cubicBezTo>
                    <a:pt x="10116" y="2951"/>
                    <a:pt x="10663" y="2678"/>
                    <a:pt x="11271" y="2434"/>
                  </a:cubicBezTo>
                  <a:cubicBezTo>
                    <a:pt x="12426" y="2039"/>
                    <a:pt x="13642" y="1766"/>
                    <a:pt x="14706" y="1127"/>
                  </a:cubicBezTo>
                  <a:cubicBezTo>
                    <a:pt x="15192" y="823"/>
                    <a:pt x="14979" y="64"/>
                    <a:pt x="14402" y="3"/>
                  </a:cubicBezTo>
                  <a:cubicBezTo>
                    <a:pt x="14344" y="1"/>
                    <a:pt x="14287" y="1"/>
                    <a:pt x="1423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385" name="Google Shape;3385;p24"/>
            <p:cNvSpPr/>
            <p:nvPr/>
          </p:nvSpPr>
          <p:spPr>
            <a:xfrm>
              <a:off x="732690" y="4531105"/>
              <a:ext cx="1286278" cy="272925"/>
            </a:xfrm>
            <a:custGeom>
              <a:rect b="b" l="l" r="r" t="t"/>
              <a:pathLst>
                <a:path extrusionOk="0" h="11764" w="55443">
                  <a:moveTo>
                    <a:pt x="9332" y="0"/>
                  </a:moveTo>
                  <a:cubicBezTo>
                    <a:pt x="8664" y="791"/>
                    <a:pt x="8724" y="2401"/>
                    <a:pt x="8724" y="2401"/>
                  </a:cubicBezTo>
                  <a:cubicBezTo>
                    <a:pt x="7904" y="1338"/>
                    <a:pt x="8056" y="608"/>
                    <a:pt x="8056" y="608"/>
                  </a:cubicBezTo>
                  <a:lnTo>
                    <a:pt x="8056" y="608"/>
                  </a:lnTo>
                  <a:cubicBezTo>
                    <a:pt x="7782" y="1034"/>
                    <a:pt x="7721" y="1885"/>
                    <a:pt x="7721" y="1885"/>
                  </a:cubicBezTo>
                  <a:cubicBezTo>
                    <a:pt x="7235" y="1186"/>
                    <a:pt x="6840" y="760"/>
                    <a:pt x="6840" y="760"/>
                  </a:cubicBezTo>
                  <a:cubicBezTo>
                    <a:pt x="6688" y="1094"/>
                    <a:pt x="6718" y="1854"/>
                    <a:pt x="6718" y="1854"/>
                  </a:cubicBezTo>
                  <a:cubicBezTo>
                    <a:pt x="6536" y="1490"/>
                    <a:pt x="6293" y="942"/>
                    <a:pt x="6293" y="942"/>
                  </a:cubicBezTo>
                  <a:cubicBezTo>
                    <a:pt x="4803" y="1094"/>
                    <a:pt x="1" y="3009"/>
                    <a:pt x="1" y="3009"/>
                  </a:cubicBezTo>
                  <a:lnTo>
                    <a:pt x="31" y="3952"/>
                  </a:lnTo>
                  <a:cubicBezTo>
                    <a:pt x="548" y="3860"/>
                    <a:pt x="7144" y="2341"/>
                    <a:pt x="7144" y="2341"/>
                  </a:cubicBezTo>
                  <a:cubicBezTo>
                    <a:pt x="7965" y="2705"/>
                    <a:pt x="11187" y="2888"/>
                    <a:pt x="11187" y="2888"/>
                  </a:cubicBezTo>
                  <a:cubicBezTo>
                    <a:pt x="12372" y="3526"/>
                    <a:pt x="19910" y="4529"/>
                    <a:pt x="19910" y="4529"/>
                  </a:cubicBezTo>
                  <a:cubicBezTo>
                    <a:pt x="21126" y="5684"/>
                    <a:pt x="25898" y="6566"/>
                    <a:pt x="25898" y="6566"/>
                  </a:cubicBezTo>
                  <a:cubicBezTo>
                    <a:pt x="28603" y="8389"/>
                    <a:pt x="32190" y="9119"/>
                    <a:pt x="32190" y="9119"/>
                  </a:cubicBezTo>
                  <a:cubicBezTo>
                    <a:pt x="33862" y="10092"/>
                    <a:pt x="37236" y="10335"/>
                    <a:pt x="37236" y="10335"/>
                  </a:cubicBezTo>
                  <a:cubicBezTo>
                    <a:pt x="38421" y="11247"/>
                    <a:pt x="42312" y="11763"/>
                    <a:pt x="42312" y="11763"/>
                  </a:cubicBezTo>
                  <a:lnTo>
                    <a:pt x="55443" y="11095"/>
                  </a:lnTo>
                  <a:lnTo>
                    <a:pt x="55017" y="2249"/>
                  </a:lnTo>
                  <a:lnTo>
                    <a:pt x="36141" y="1946"/>
                  </a:lnTo>
                  <a:cubicBezTo>
                    <a:pt x="33406" y="3708"/>
                    <a:pt x="33467" y="8937"/>
                    <a:pt x="33467" y="8937"/>
                  </a:cubicBezTo>
                  <a:cubicBezTo>
                    <a:pt x="33345" y="5076"/>
                    <a:pt x="34773" y="2250"/>
                    <a:pt x="34774" y="2249"/>
                  </a:cubicBezTo>
                  <a:lnTo>
                    <a:pt x="34774" y="2249"/>
                  </a:lnTo>
                  <a:cubicBezTo>
                    <a:pt x="33467" y="3192"/>
                    <a:pt x="32646" y="7751"/>
                    <a:pt x="32646" y="7751"/>
                  </a:cubicBezTo>
                  <a:cubicBezTo>
                    <a:pt x="32798" y="6110"/>
                    <a:pt x="33801" y="2311"/>
                    <a:pt x="33801" y="2310"/>
                  </a:cubicBezTo>
                  <a:lnTo>
                    <a:pt x="33801" y="2310"/>
                  </a:lnTo>
                  <a:cubicBezTo>
                    <a:pt x="32342" y="3405"/>
                    <a:pt x="31886" y="8085"/>
                    <a:pt x="31886" y="8085"/>
                  </a:cubicBezTo>
                  <a:cubicBezTo>
                    <a:pt x="31886" y="6505"/>
                    <a:pt x="32859" y="2705"/>
                    <a:pt x="32859" y="2705"/>
                  </a:cubicBezTo>
                  <a:cubicBezTo>
                    <a:pt x="32828" y="2645"/>
                    <a:pt x="32737" y="2645"/>
                    <a:pt x="32676" y="2614"/>
                  </a:cubicBezTo>
                  <a:cubicBezTo>
                    <a:pt x="31157" y="2189"/>
                    <a:pt x="25442" y="1520"/>
                    <a:pt x="25442" y="1520"/>
                  </a:cubicBezTo>
                  <a:cubicBezTo>
                    <a:pt x="24135" y="3009"/>
                    <a:pt x="23983" y="5745"/>
                    <a:pt x="23983" y="5745"/>
                  </a:cubicBezTo>
                  <a:cubicBezTo>
                    <a:pt x="24044" y="3800"/>
                    <a:pt x="24591" y="821"/>
                    <a:pt x="24591" y="821"/>
                  </a:cubicBezTo>
                  <a:lnTo>
                    <a:pt x="24591" y="821"/>
                  </a:lnTo>
                  <a:cubicBezTo>
                    <a:pt x="23284" y="2645"/>
                    <a:pt x="23102" y="5532"/>
                    <a:pt x="23102" y="5532"/>
                  </a:cubicBezTo>
                  <a:cubicBezTo>
                    <a:pt x="22615" y="4012"/>
                    <a:pt x="22494" y="1946"/>
                    <a:pt x="22494" y="1946"/>
                  </a:cubicBezTo>
                  <a:cubicBezTo>
                    <a:pt x="22099" y="3192"/>
                    <a:pt x="22403" y="5228"/>
                    <a:pt x="22403" y="5228"/>
                  </a:cubicBezTo>
                  <a:cubicBezTo>
                    <a:pt x="21916" y="3952"/>
                    <a:pt x="22007" y="1885"/>
                    <a:pt x="22007" y="1885"/>
                  </a:cubicBezTo>
                  <a:cubicBezTo>
                    <a:pt x="19819" y="1186"/>
                    <a:pt x="12615" y="335"/>
                    <a:pt x="12615" y="335"/>
                  </a:cubicBezTo>
                  <a:cubicBezTo>
                    <a:pt x="11825" y="973"/>
                    <a:pt x="11217" y="2614"/>
                    <a:pt x="11217" y="2614"/>
                  </a:cubicBezTo>
                  <a:cubicBezTo>
                    <a:pt x="11004" y="1702"/>
                    <a:pt x="11673" y="122"/>
                    <a:pt x="11673" y="122"/>
                  </a:cubicBezTo>
                  <a:lnTo>
                    <a:pt x="11673" y="122"/>
                  </a:lnTo>
                  <a:cubicBezTo>
                    <a:pt x="10396" y="1186"/>
                    <a:pt x="10214" y="2128"/>
                    <a:pt x="10214" y="2128"/>
                  </a:cubicBezTo>
                  <a:cubicBezTo>
                    <a:pt x="10092" y="1520"/>
                    <a:pt x="10396" y="0"/>
                    <a:pt x="10396" y="0"/>
                  </a:cubicBezTo>
                  <a:lnTo>
                    <a:pt x="10396" y="0"/>
                  </a:lnTo>
                  <a:cubicBezTo>
                    <a:pt x="9697" y="1125"/>
                    <a:pt x="9880" y="2098"/>
                    <a:pt x="9880" y="2098"/>
                  </a:cubicBezTo>
                  <a:cubicBezTo>
                    <a:pt x="9454" y="1246"/>
                    <a:pt x="9332" y="0"/>
                    <a:pt x="933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386" name="Google Shape;3386;p24"/>
            <p:cNvSpPr/>
            <p:nvPr/>
          </p:nvSpPr>
          <p:spPr>
            <a:xfrm>
              <a:off x="1266522" y="4525537"/>
              <a:ext cx="30670" cy="100085"/>
            </a:xfrm>
            <a:custGeom>
              <a:rect b="b" l="l" r="r" t="t"/>
              <a:pathLst>
                <a:path extrusionOk="0" h="4314" w="1322">
                  <a:moveTo>
                    <a:pt x="1140" y="0"/>
                  </a:moveTo>
                  <a:cubicBezTo>
                    <a:pt x="1104" y="0"/>
                    <a:pt x="1067" y="17"/>
                    <a:pt x="1034" y="58"/>
                  </a:cubicBezTo>
                  <a:cubicBezTo>
                    <a:pt x="61" y="1213"/>
                    <a:pt x="122" y="2824"/>
                    <a:pt x="0" y="4313"/>
                  </a:cubicBezTo>
                  <a:cubicBezTo>
                    <a:pt x="0" y="4313"/>
                    <a:pt x="61" y="4313"/>
                    <a:pt x="61" y="4252"/>
                  </a:cubicBezTo>
                  <a:cubicBezTo>
                    <a:pt x="304" y="2854"/>
                    <a:pt x="608" y="1486"/>
                    <a:pt x="1277" y="210"/>
                  </a:cubicBezTo>
                  <a:cubicBezTo>
                    <a:pt x="1321" y="121"/>
                    <a:pt x="1236" y="0"/>
                    <a:pt x="1140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387" name="Google Shape;3387;p24"/>
            <p:cNvSpPr/>
            <p:nvPr/>
          </p:nvSpPr>
          <p:spPr>
            <a:xfrm>
              <a:off x="1245364" y="4522497"/>
              <a:ext cx="23014" cy="91130"/>
            </a:xfrm>
            <a:custGeom>
              <a:rect b="b" l="l" r="r" t="t"/>
              <a:pathLst>
                <a:path extrusionOk="0" h="3928" w="992">
                  <a:moveTo>
                    <a:pt x="769" y="0"/>
                  </a:moveTo>
                  <a:cubicBezTo>
                    <a:pt x="693" y="0"/>
                    <a:pt x="615" y="41"/>
                    <a:pt x="578" y="128"/>
                  </a:cubicBezTo>
                  <a:cubicBezTo>
                    <a:pt x="457" y="402"/>
                    <a:pt x="396" y="675"/>
                    <a:pt x="305" y="949"/>
                  </a:cubicBezTo>
                  <a:cubicBezTo>
                    <a:pt x="244" y="1192"/>
                    <a:pt x="122" y="1465"/>
                    <a:pt x="92" y="1739"/>
                  </a:cubicBezTo>
                  <a:cubicBezTo>
                    <a:pt x="1" y="2499"/>
                    <a:pt x="122" y="3228"/>
                    <a:pt x="61" y="3928"/>
                  </a:cubicBezTo>
                  <a:cubicBezTo>
                    <a:pt x="213" y="3228"/>
                    <a:pt x="92" y="2499"/>
                    <a:pt x="244" y="1800"/>
                  </a:cubicBezTo>
                  <a:cubicBezTo>
                    <a:pt x="305" y="1496"/>
                    <a:pt x="426" y="1283"/>
                    <a:pt x="578" y="1010"/>
                  </a:cubicBezTo>
                  <a:cubicBezTo>
                    <a:pt x="730" y="766"/>
                    <a:pt x="882" y="554"/>
                    <a:pt x="973" y="250"/>
                  </a:cubicBezTo>
                  <a:cubicBezTo>
                    <a:pt x="991" y="88"/>
                    <a:pt x="881" y="0"/>
                    <a:pt x="769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388" name="Google Shape;3388;p24"/>
            <p:cNvSpPr/>
            <p:nvPr/>
          </p:nvSpPr>
          <p:spPr>
            <a:xfrm>
              <a:off x="1494996" y="4551196"/>
              <a:ext cx="42665" cy="60320"/>
            </a:xfrm>
            <a:custGeom>
              <a:rect b="b" l="l" r="r" t="t"/>
              <a:pathLst>
                <a:path extrusionOk="0" h="2600" w="1839">
                  <a:moveTo>
                    <a:pt x="1742" y="1"/>
                  </a:moveTo>
                  <a:cubicBezTo>
                    <a:pt x="1721" y="1"/>
                    <a:pt x="1697" y="14"/>
                    <a:pt x="1672" y="46"/>
                  </a:cubicBezTo>
                  <a:cubicBezTo>
                    <a:pt x="1004" y="776"/>
                    <a:pt x="244" y="1596"/>
                    <a:pt x="1" y="2599"/>
                  </a:cubicBezTo>
                  <a:cubicBezTo>
                    <a:pt x="274" y="2174"/>
                    <a:pt x="487" y="1718"/>
                    <a:pt x="791" y="1323"/>
                  </a:cubicBezTo>
                  <a:cubicBezTo>
                    <a:pt x="1095" y="928"/>
                    <a:pt x="1429" y="563"/>
                    <a:pt x="1794" y="168"/>
                  </a:cubicBezTo>
                  <a:cubicBezTo>
                    <a:pt x="1839" y="101"/>
                    <a:pt x="1801" y="1"/>
                    <a:pt x="1742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389" name="Google Shape;3389;p24"/>
            <p:cNvSpPr/>
            <p:nvPr/>
          </p:nvSpPr>
          <p:spPr>
            <a:xfrm>
              <a:off x="1533786" y="4552820"/>
              <a:ext cx="46122" cy="57281"/>
            </a:xfrm>
            <a:custGeom>
              <a:rect b="b" l="l" r="r" t="t"/>
              <a:pathLst>
                <a:path extrusionOk="0" h="2469" w="1988">
                  <a:moveTo>
                    <a:pt x="1785" y="0"/>
                  </a:moveTo>
                  <a:cubicBezTo>
                    <a:pt x="1757" y="0"/>
                    <a:pt x="1728" y="11"/>
                    <a:pt x="1703" y="37"/>
                  </a:cubicBezTo>
                  <a:cubicBezTo>
                    <a:pt x="1368" y="371"/>
                    <a:pt x="1064" y="766"/>
                    <a:pt x="791" y="1192"/>
                  </a:cubicBezTo>
                  <a:cubicBezTo>
                    <a:pt x="548" y="1617"/>
                    <a:pt x="274" y="2073"/>
                    <a:pt x="0" y="2469"/>
                  </a:cubicBezTo>
                  <a:cubicBezTo>
                    <a:pt x="304" y="2073"/>
                    <a:pt x="578" y="1678"/>
                    <a:pt x="912" y="1313"/>
                  </a:cubicBezTo>
                  <a:cubicBezTo>
                    <a:pt x="1216" y="918"/>
                    <a:pt x="1551" y="584"/>
                    <a:pt x="1915" y="219"/>
                  </a:cubicBezTo>
                  <a:cubicBezTo>
                    <a:pt x="1987" y="147"/>
                    <a:pt x="1889" y="0"/>
                    <a:pt x="1785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390" name="Google Shape;3390;p24"/>
            <p:cNvSpPr/>
            <p:nvPr/>
          </p:nvSpPr>
          <p:spPr>
            <a:xfrm>
              <a:off x="994549" y="4525142"/>
              <a:ext cx="31088" cy="55657"/>
            </a:xfrm>
            <a:custGeom>
              <a:rect b="b" l="l" r="r" t="t"/>
              <a:pathLst>
                <a:path extrusionOk="0" h="2399" w="1340">
                  <a:moveTo>
                    <a:pt x="1096" y="0"/>
                  </a:moveTo>
                  <a:cubicBezTo>
                    <a:pt x="1072" y="0"/>
                    <a:pt x="1048" y="5"/>
                    <a:pt x="1024" y="14"/>
                  </a:cubicBezTo>
                  <a:cubicBezTo>
                    <a:pt x="629" y="227"/>
                    <a:pt x="447" y="713"/>
                    <a:pt x="295" y="1078"/>
                  </a:cubicBezTo>
                  <a:cubicBezTo>
                    <a:pt x="143" y="1534"/>
                    <a:pt x="82" y="1959"/>
                    <a:pt x="21" y="2385"/>
                  </a:cubicBezTo>
                  <a:cubicBezTo>
                    <a:pt x="143" y="1959"/>
                    <a:pt x="295" y="1595"/>
                    <a:pt x="477" y="1230"/>
                  </a:cubicBezTo>
                  <a:cubicBezTo>
                    <a:pt x="599" y="1078"/>
                    <a:pt x="690" y="896"/>
                    <a:pt x="842" y="744"/>
                  </a:cubicBezTo>
                  <a:cubicBezTo>
                    <a:pt x="994" y="592"/>
                    <a:pt x="1146" y="440"/>
                    <a:pt x="1237" y="257"/>
                  </a:cubicBezTo>
                  <a:cubicBezTo>
                    <a:pt x="1340" y="129"/>
                    <a:pt x="1225" y="0"/>
                    <a:pt x="1096" y="0"/>
                  </a:cubicBezTo>
                  <a:close/>
                  <a:moveTo>
                    <a:pt x="21" y="2385"/>
                  </a:moveTo>
                  <a:cubicBezTo>
                    <a:pt x="1" y="2385"/>
                    <a:pt x="8" y="2398"/>
                    <a:pt x="14" y="2398"/>
                  </a:cubicBezTo>
                  <a:cubicBezTo>
                    <a:pt x="18" y="2398"/>
                    <a:pt x="21" y="2395"/>
                    <a:pt x="21" y="2385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391" name="Google Shape;3391;p24"/>
            <p:cNvSpPr/>
            <p:nvPr/>
          </p:nvSpPr>
          <p:spPr>
            <a:xfrm>
              <a:off x="970351" y="4521987"/>
              <a:ext cx="24221" cy="48627"/>
            </a:xfrm>
            <a:custGeom>
              <a:rect b="b" l="l" r="r" t="t"/>
              <a:pathLst>
                <a:path extrusionOk="0" h="2096" w="1044">
                  <a:moveTo>
                    <a:pt x="800" y="0"/>
                  </a:moveTo>
                  <a:cubicBezTo>
                    <a:pt x="742" y="0"/>
                    <a:pt x="690" y="27"/>
                    <a:pt x="669" y="89"/>
                  </a:cubicBezTo>
                  <a:cubicBezTo>
                    <a:pt x="517" y="393"/>
                    <a:pt x="365" y="697"/>
                    <a:pt x="243" y="1001"/>
                  </a:cubicBezTo>
                  <a:cubicBezTo>
                    <a:pt x="122" y="1335"/>
                    <a:pt x="122" y="1700"/>
                    <a:pt x="61" y="2065"/>
                  </a:cubicBezTo>
                  <a:cubicBezTo>
                    <a:pt x="0" y="2095"/>
                    <a:pt x="61" y="2095"/>
                    <a:pt x="91" y="2095"/>
                  </a:cubicBezTo>
                  <a:cubicBezTo>
                    <a:pt x="274" y="1791"/>
                    <a:pt x="365" y="1457"/>
                    <a:pt x="517" y="1123"/>
                  </a:cubicBezTo>
                  <a:cubicBezTo>
                    <a:pt x="669" y="788"/>
                    <a:pt x="882" y="545"/>
                    <a:pt x="1003" y="241"/>
                  </a:cubicBezTo>
                  <a:cubicBezTo>
                    <a:pt x="1043" y="101"/>
                    <a:pt x="912" y="0"/>
                    <a:pt x="800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392" name="Google Shape;3392;p24"/>
            <p:cNvSpPr/>
            <p:nvPr/>
          </p:nvSpPr>
          <p:spPr>
            <a:xfrm>
              <a:off x="930146" y="4521662"/>
              <a:ext cx="10974" cy="55819"/>
            </a:xfrm>
            <a:custGeom>
              <a:rect b="b" l="l" r="r" t="t"/>
              <a:pathLst>
                <a:path extrusionOk="0" h="2406" w="473">
                  <a:moveTo>
                    <a:pt x="303" y="0"/>
                  </a:moveTo>
                  <a:cubicBezTo>
                    <a:pt x="222" y="0"/>
                    <a:pt x="137" y="46"/>
                    <a:pt x="122" y="134"/>
                  </a:cubicBezTo>
                  <a:cubicBezTo>
                    <a:pt x="1" y="529"/>
                    <a:pt x="1" y="894"/>
                    <a:pt x="1" y="1289"/>
                  </a:cubicBezTo>
                  <a:cubicBezTo>
                    <a:pt x="1" y="1653"/>
                    <a:pt x="62" y="2049"/>
                    <a:pt x="122" y="2383"/>
                  </a:cubicBezTo>
                  <a:cubicBezTo>
                    <a:pt x="92" y="2398"/>
                    <a:pt x="99" y="2406"/>
                    <a:pt x="115" y="2406"/>
                  </a:cubicBezTo>
                  <a:cubicBezTo>
                    <a:pt x="130" y="2406"/>
                    <a:pt x="153" y="2398"/>
                    <a:pt x="153" y="2383"/>
                  </a:cubicBezTo>
                  <a:cubicBezTo>
                    <a:pt x="153" y="1988"/>
                    <a:pt x="213" y="1653"/>
                    <a:pt x="274" y="1289"/>
                  </a:cubicBezTo>
                  <a:cubicBezTo>
                    <a:pt x="305" y="894"/>
                    <a:pt x="426" y="559"/>
                    <a:pt x="457" y="164"/>
                  </a:cubicBezTo>
                  <a:cubicBezTo>
                    <a:pt x="472" y="54"/>
                    <a:pt x="390" y="0"/>
                    <a:pt x="303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393" name="Google Shape;3393;p24"/>
            <p:cNvSpPr/>
            <p:nvPr/>
          </p:nvSpPr>
          <p:spPr>
            <a:xfrm>
              <a:off x="881495" y="4516094"/>
              <a:ext cx="11043" cy="47467"/>
            </a:xfrm>
            <a:custGeom>
              <a:rect b="b" l="l" r="r" t="t"/>
              <a:pathLst>
                <a:path extrusionOk="0" h="2046" w="476">
                  <a:moveTo>
                    <a:pt x="300" y="1"/>
                  </a:moveTo>
                  <a:cubicBezTo>
                    <a:pt x="244" y="1"/>
                    <a:pt x="187" y="30"/>
                    <a:pt x="152" y="100"/>
                  </a:cubicBezTo>
                  <a:cubicBezTo>
                    <a:pt x="31" y="404"/>
                    <a:pt x="0" y="769"/>
                    <a:pt x="31" y="1103"/>
                  </a:cubicBezTo>
                  <a:cubicBezTo>
                    <a:pt x="31" y="1407"/>
                    <a:pt x="122" y="1741"/>
                    <a:pt x="183" y="2045"/>
                  </a:cubicBezTo>
                  <a:cubicBezTo>
                    <a:pt x="244" y="1741"/>
                    <a:pt x="244" y="1438"/>
                    <a:pt x="274" y="1103"/>
                  </a:cubicBezTo>
                  <a:cubicBezTo>
                    <a:pt x="304" y="799"/>
                    <a:pt x="396" y="495"/>
                    <a:pt x="456" y="191"/>
                  </a:cubicBezTo>
                  <a:cubicBezTo>
                    <a:pt x="475" y="79"/>
                    <a:pt x="389" y="1"/>
                    <a:pt x="300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394" name="Google Shape;3394;p24"/>
            <p:cNvSpPr/>
            <p:nvPr/>
          </p:nvSpPr>
          <p:spPr>
            <a:xfrm>
              <a:off x="1744628" y="4541173"/>
              <a:ext cx="94006" cy="245038"/>
            </a:xfrm>
            <a:custGeom>
              <a:rect b="b" l="l" r="r" t="t"/>
              <a:pathLst>
                <a:path extrusionOk="0" h="10562" w="4052">
                  <a:moveTo>
                    <a:pt x="3575" y="0"/>
                  </a:moveTo>
                  <a:cubicBezTo>
                    <a:pt x="3503" y="0"/>
                    <a:pt x="3426" y="25"/>
                    <a:pt x="3344" y="83"/>
                  </a:cubicBezTo>
                  <a:cubicBezTo>
                    <a:pt x="1764" y="1116"/>
                    <a:pt x="943" y="3214"/>
                    <a:pt x="487" y="4946"/>
                  </a:cubicBezTo>
                  <a:cubicBezTo>
                    <a:pt x="1" y="6800"/>
                    <a:pt x="122" y="8685"/>
                    <a:pt x="426" y="10539"/>
                  </a:cubicBezTo>
                  <a:cubicBezTo>
                    <a:pt x="441" y="10554"/>
                    <a:pt x="464" y="10562"/>
                    <a:pt x="483" y="10562"/>
                  </a:cubicBezTo>
                  <a:cubicBezTo>
                    <a:pt x="502" y="10562"/>
                    <a:pt x="517" y="10554"/>
                    <a:pt x="517" y="10539"/>
                  </a:cubicBezTo>
                  <a:cubicBezTo>
                    <a:pt x="487" y="8806"/>
                    <a:pt x="882" y="6983"/>
                    <a:pt x="1277" y="5311"/>
                  </a:cubicBezTo>
                  <a:cubicBezTo>
                    <a:pt x="1521" y="4460"/>
                    <a:pt x="1824" y="3639"/>
                    <a:pt x="2250" y="2819"/>
                  </a:cubicBezTo>
                  <a:cubicBezTo>
                    <a:pt x="2645" y="2028"/>
                    <a:pt x="3253" y="1390"/>
                    <a:pt x="3831" y="691"/>
                  </a:cubicBezTo>
                  <a:cubicBezTo>
                    <a:pt x="4052" y="445"/>
                    <a:pt x="3875" y="0"/>
                    <a:pt x="3575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395" name="Google Shape;3395;p24"/>
            <p:cNvSpPr/>
            <p:nvPr/>
          </p:nvSpPr>
          <p:spPr>
            <a:xfrm>
              <a:off x="1736879" y="4555975"/>
              <a:ext cx="61735" cy="204856"/>
            </a:xfrm>
            <a:custGeom>
              <a:rect b="b" l="l" r="r" t="t"/>
              <a:pathLst>
                <a:path extrusionOk="0" h="8830" w="2661">
                  <a:moveTo>
                    <a:pt x="2453" y="1"/>
                  </a:moveTo>
                  <a:cubicBezTo>
                    <a:pt x="2423" y="1"/>
                    <a:pt x="2393" y="16"/>
                    <a:pt x="2371" y="53"/>
                  </a:cubicBezTo>
                  <a:cubicBezTo>
                    <a:pt x="1429" y="1269"/>
                    <a:pt x="791" y="2697"/>
                    <a:pt x="396" y="4156"/>
                  </a:cubicBezTo>
                  <a:cubicBezTo>
                    <a:pt x="31" y="5737"/>
                    <a:pt x="0" y="7257"/>
                    <a:pt x="183" y="8807"/>
                  </a:cubicBezTo>
                  <a:cubicBezTo>
                    <a:pt x="183" y="7317"/>
                    <a:pt x="335" y="5767"/>
                    <a:pt x="699" y="4308"/>
                  </a:cubicBezTo>
                  <a:cubicBezTo>
                    <a:pt x="1095" y="2849"/>
                    <a:pt x="1794" y="1542"/>
                    <a:pt x="2614" y="266"/>
                  </a:cubicBezTo>
                  <a:cubicBezTo>
                    <a:pt x="2660" y="151"/>
                    <a:pt x="2550" y="1"/>
                    <a:pt x="2453" y="1"/>
                  </a:cubicBezTo>
                  <a:close/>
                  <a:moveTo>
                    <a:pt x="183" y="8807"/>
                  </a:moveTo>
                  <a:cubicBezTo>
                    <a:pt x="152" y="8822"/>
                    <a:pt x="152" y="8830"/>
                    <a:pt x="160" y="8830"/>
                  </a:cubicBezTo>
                  <a:cubicBezTo>
                    <a:pt x="168" y="8830"/>
                    <a:pt x="183" y="8822"/>
                    <a:pt x="183" y="8807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396" name="Google Shape;3396;p24"/>
            <p:cNvSpPr/>
            <p:nvPr/>
          </p:nvSpPr>
          <p:spPr>
            <a:xfrm>
              <a:off x="1782722" y="4531870"/>
              <a:ext cx="111244" cy="227731"/>
            </a:xfrm>
            <a:custGeom>
              <a:rect b="b" l="l" r="r" t="t"/>
              <a:pathLst>
                <a:path extrusionOk="0" h="9816" w="4795">
                  <a:moveTo>
                    <a:pt x="4322" y="1"/>
                  </a:moveTo>
                  <a:cubicBezTo>
                    <a:pt x="4248" y="1"/>
                    <a:pt x="4172" y="27"/>
                    <a:pt x="4104" y="89"/>
                  </a:cubicBezTo>
                  <a:cubicBezTo>
                    <a:pt x="2797" y="1305"/>
                    <a:pt x="1763" y="2916"/>
                    <a:pt x="1003" y="4557"/>
                  </a:cubicBezTo>
                  <a:cubicBezTo>
                    <a:pt x="304" y="6229"/>
                    <a:pt x="0" y="8022"/>
                    <a:pt x="182" y="9815"/>
                  </a:cubicBezTo>
                  <a:cubicBezTo>
                    <a:pt x="91" y="7992"/>
                    <a:pt x="547" y="6229"/>
                    <a:pt x="1368" y="4587"/>
                  </a:cubicBezTo>
                  <a:cubicBezTo>
                    <a:pt x="2158" y="3007"/>
                    <a:pt x="3344" y="1791"/>
                    <a:pt x="4559" y="545"/>
                  </a:cubicBezTo>
                  <a:cubicBezTo>
                    <a:pt x="4795" y="309"/>
                    <a:pt x="4574" y="1"/>
                    <a:pt x="4322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397" name="Google Shape;3397;p24"/>
            <p:cNvSpPr/>
            <p:nvPr/>
          </p:nvSpPr>
          <p:spPr>
            <a:xfrm>
              <a:off x="1603595" y="4548133"/>
              <a:ext cx="88160" cy="192026"/>
            </a:xfrm>
            <a:custGeom>
              <a:rect b="b" l="l" r="r" t="t"/>
              <a:pathLst>
                <a:path extrusionOk="0" h="8277" w="3800">
                  <a:moveTo>
                    <a:pt x="3538" y="0"/>
                  </a:moveTo>
                  <a:cubicBezTo>
                    <a:pt x="3491" y="0"/>
                    <a:pt x="3444" y="17"/>
                    <a:pt x="3405" y="57"/>
                  </a:cubicBezTo>
                  <a:cubicBezTo>
                    <a:pt x="2402" y="1151"/>
                    <a:pt x="1520" y="2488"/>
                    <a:pt x="912" y="3856"/>
                  </a:cubicBezTo>
                  <a:cubicBezTo>
                    <a:pt x="609" y="4494"/>
                    <a:pt x="335" y="5193"/>
                    <a:pt x="213" y="5892"/>
                  </a:cubicBezTo>
                  <a:cubicBezTo>
                    <a:pt x="1" y="6713"/>
                    <a:pt x="31" y="7473"/>
                    <a:pt x="31" y="8263"/>
                  </a:cubicBezTo>
                  <a:cubicBezTo>
                    <a:pt x="153" y="7534"/>
                    <a:pt x="426" y="6835"/>
                    <a:pt x="669" y="6136"/>
                  </a:cubicBezTo>
                  <a:cubicBezTo>
                    <a:pt x="943" y="5437"/>
                    <a:pt x="1186" y="4768"/>
                    <a:pt x="1520" y="4099"/>
                  </a:cubicBezTo>
                  <a:cubicBezTo>
                    <a:pt x="2159" y="2762"/>
                    <a:pt x="2949" y="1546"/>
                    <a:pt x="3709" y="300"/>
                  </a:cubicBezTo>
                  <a:cubicBezTo>
                    <a:pt x="3799" y="142"/>
                    <a:pt x="3672" y="0"/>
                    <a:pt x="3538" y="0"/>
                  </a:cubicBezTo>
                  <a:close/>
                  <a:moveTo>
                    <a:pt x="31" y="8263"/>
                  </a:moveTo>
                  <a:cubicBezTo>
                    <a:pt x="11" y="8263"/>
                    <a:pt x="4" y="8277"/>
                    <a:pt x="11" y="8277"/>
                  </a:cubicBezTo>
                  <a:cubicBezTo>
                    <a:pt x="14" y="8277"/>
                    <a:pt x="21" y="8273"/>
                    <a:pt x="31" y="8263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398" name="Google Shape;3398;p24"/>
            <p:cNvSpPr/>
            <p:nvPr/>
          </p:nvSpPr>
          <p:spPr>
            <a:xfrm>
              <a:off x="1597262" y="4554838"/>
              <a:ext cx="59717" cy="121545"/>
            </a:xfrm>
            <a:custGeom>
              <a:rect b="b" l="l" r="r" t="t"/>
              <a:pathLst>
                <a:path extrusionOk="0" h="5239" w="2574">
                  <a:moveTo>
                    <a:pt x="2420" y="1"/>
                  </a:moveTo>
                  <a:cubicBezTo>
                    <a:pt x="2381" y="1"/>
                    <a:pt x="2341" y="21"/>
                    <a:pt x="2310" y="71"/>
                  </a:cubicBezTo>
                  <a:cubicBezTo>
                    <a:pt x="2128" y="497"/>
                    <a:pt x="1945" y="953"/>
                    <a:pt x="1702" y="1378"/>
                  </a:cubicBezTo>
                  <a:cubicBezTo>
                    <a:pt x="1489" y="1774"/>
                    <a:pt x="1216" y="2230"/>
                    <a:pt x="1003" y="2655"/>
                  </a:cubicBezTo>
                  <a:cubicBezTo>
                    <a:pt x="578" y="3415"/>
                    <a:pt x="152" y="4296"/>
                    <a:pt x="0" y="5239"/>
                  </a:cubicBezTo>
                  <a:cubicBezTo>
                    <a:pt x="274" y="4296"/>
                    <a:pt x="760" y="3445"/>
                    <a:pt x="1246" y="2625"/>
                  </a:cubicBezTo>
                  <a:cubicBezTo>
                    <a:pt x="1702" y="1834"/>
                    <a:pt x="2280" y="1014"/>
                    <a:pt x="2553" y="163"/>
                  </a:cubicBezTo>
                  <a:cubicBezTo>
                    <a:pt x="2574" y="82"/>
                    <a:pt x="2499" y="1"/>
                    <a:pt x="2420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399" name="Google Shape;3399;p24"/>
            <p:cNvSpPr/>
            <p:nvPr/>
          </p:nvSpPr>
          <p:spPr>
            <a:xfrm>
              <a:off x="1561278" y="4561914"/>
              <a:ext cx="82314" cy="192583"/>
            </a:xfrm>
            <a:custGeom>
              <a:rect b="b" l="l" r="r" t="t"/>
              <a:pathLst>
                <a:path extrusionOk="0" h="8301" w="3548">
                  <a:moveTo>
                    <a:pt x="3361" y="0"/>
                  </a:moveTo>
                  <a:cubicBezTo>
                    <a:pt x="3346" y="0"/>
                    <a:pt x="3330" y="3"/>
                    <a:pt x="3314" y="10"/>
                  </a:cubicBezTo>
                  <a:cubicBezTo>
                    <a:pt x="1855" y="526"/>
                    <a:pt x="1034" y="2229"/>
                    <a:pt x="578" y="3596"/>
                  </a:cubicBezTo>
                  <a:cubicBezTo>
                    <a:pt x="31" y="5177"/>
                    <a:pt x="1" y="6697"/>
                    <a:pt x="214" y="8277"/>
                  </a:cubicBezTo>
                  <a:cubicBezTo>
                    <a:pt x="214" y="8292"/>
                    <a:pt x="229" y="8300"/>
                    <a:pt x="244" y="8300"/>
                  </a:cubicBezTo>
                  <a:cubicBezTo>
                    <a:pt x="259" y="8300"/>
                    <a:pt x="274" y="8292"/>
                    <a:pt x="274" y="8277"/>
                  </a:cubicBezTo>
                  <a:cubicBezTo>
                    <a:pt x="274" y="7548"/>
                    <a:pt x="426" y="6879"/>
                    <a:pt x="578" y="6180"/>
                  </a:cubicBezTo>
                  <a:cubicBezTo>
                    <a:pt x="730" y="5420"/>
                    <a:pt x="913" y="4660"/>
                    <a:pt x="1126" y="3961"/>
                  </a:cubicBezTo>
                  <a:cubicBezTo>
                    <a:pt x="1369" y="3232"/>
                    <a:pt x="1673" y="2532"/>
                    <a:pt x="2098" y="1894"/>
                  </a:cubicBezTo>
                  <a:cubicBezTo>
                    <a:pt x="2463" y="1286"/>
                    <a:pt x="2949" y="800"/>
                    <a:pt x="3466" y="314"/>
                  </a:cubicBezTo>
                  <a:cubicBezTo>
                    <a:pt x="3547" y="205"/>
                    <a:pt x="3484" y="0"/>
                    <a:pt x="3361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400" name="Google Shape;3400;p24"/>
            <p:cNvSpPr/>
            <p:nvPr/>
          </p:nvSpPr>
          <p:spPr>
            <a:xfrm>
              <a:off x="1572577" y="4553330"/>
              <a:ext cx="49857" cy="57397"/>
            </a:xfrm>
            <a:custGeom>
              <a:rect b="b" l="l" r="r" t="t"/>
              <a:pathLst>
                <a:path extrusionOk="0" h="2474" w="2149">
                  <a:moveTo>
                    <a:pt x="2019" y="1"/>
                  </a:moveTo>
                  <a:cubicBezTo>
                    <a:pt x="2005" y="1"/>
                    <a:pt x="1991" y="5"/>
                    <a:pt x="1976" y="15"/>
                  </a:cubicBezTo>
                  <a:cubicBezTo>
                    <a:pt x="1155" y="684"/>
                    <a:pt x="426" y="1504"/>
                    <a:pt x="0" y="2447"/>
                  </a:cubicBezTo>
                  <a:cubicBezTo>
                    <a:pt x="0" y="2447"/>
                    <a:pt x="14" y="2474"/>
                    <a:pt x="23" y="2474"/>
                  </a:cubicBezTo>
                  <a:cubicBezTo>
                    <a:pt x="27" y="2474"/>
                    <a:pt x="31" y="2467"/>
                    <a:pt x="31" y="2447"/>
                  </a:cubicBezTo>
                  <a:cubicBezTo>
                    <a:pt x="274" y="1991"/>
                    <a:pt x="608" y="1595"/>
                    <a:pt x="942" y="1200"/>
                  </a:cubicBezTo>
                  <a:cubicBezTo>
                    <a:pt x="1307" y="836"/>
                    <a:pt x="1672" y="471"/>
                    <a:pt x="2098" y="167"/>
                  </a:cubicBezTo>
                  <a:cubicBezTo>
                    <a:pt x="2148" y="116"/>
                    <a:pt x="2093" y="1"/>
                    <a:pt x="2019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401" name="Google Shape;3401;p24"/>
            <p:cNvSpPr/>
            <p:nvPr/>
          </p:nvSpPr>
          <p:spPr>
            <a:xfrm>
              <a:off x="1430825" y="4557112"/>
              <a:ext cx="30299" cy="162052"/>
            </a:xfrm>
            <a:custGeom>
              <a:rect b="b" l="l" r="r" t="t"/>
              <a:pathLst>
                <a:path extrusionOk="0" h="6985" w="1306">
                  <a:moveTo>
                    <a:pt x="1033" y="0"/>
                  </a:moveTo>
                  <a:cubicBezTo>
                    <a:pt x="956" y="0"/>
                    <a:pt x="875" y="30"/>
                    <a:pt x="821" y="95"/>
                  </a:cubicBezTo>
                  <a:cubicBezTo>
                    <a:pt x="183" y="1007"/>
                    <a:pt x="31" y="2314"/>
                    <a:pt x="1" y="3439"/>
                  </a:cubicBezTo>
                  <a:cubicBezTo>
                    <a:pt x="1" y="4624"/>
                    <a:pt x="213" y="5779"/>
                    <a:pt x="305" y="6934"/>
                  </a:cubicBezTo>
                  <a:cubicBezTo>
                    <a:pt x="305" y="6970"/>
                    <a:pt x="315" y="6984"/>
                    <a:pt x="324" y="6984"/>
                  </a:cubicBezTo>
                  <a:cubicBezTo>
                    <a:pt x="330" y="6984"/>
                    <a:pt x="335" y="6977"/>
                    <a:pt x="335" y="6964"/>
                  </a:cubicBezTo>
                  <a:cubicBezTo>
                    <a:pt x="396" y="5870"/>
                    <a:pt x="457" y="4715"/>
                    <a:pt x="517" y="3621"/>
                  </a:cubicBezTo>
                  <a:cubicBezTo>
                    <a:pt x="578" y="3104"/>
                    <a:pt x="639" y="2527"/>
                    <a:pt x="761" y="1980"/>
                  </a:cubicBezTo>
                  <a:cubicBezTo>
                    <a:pt x="882" y="1432"/>
                    <a:pt x="1095" y="855"/>
                    <a:pt x="1247" y="277"/>
                  </a:cubicBezTo>
                  <a:cubicBezTo>
                    <a:pt x="1306" y="101"/>
                    <a:pt x="1175" y="0"/>
                    <a:pt x="1033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402" name="Google Shape;3402;p24"/>
            <p:cNvSpPr/>
            <p:nvPr/>
          </p:nvSpPr>
          <p:spPr>
            <a:xfrm>
              <a:off x="1418134" y="4564095"/>
              <a:ext cx="17354" cy="105235"/>
            </a:xfrm>
            <a:custGeom>
              <a:rect b="b" l="l" r="r" t="t"/>
              <a:pathLst>
                <a:path extrusionOk="0" h="4536" w="748">
                  <a:moveTo>
                    <a:pt x="613" y="1"/>
                  </a:moveTo>
                  <a:cubicBezTo>
                    <a:pt x="558" y="1"/>
                    <a:pt x="496" y="32"/>
                    <a:pt x="456" y="98"/>
                  </a:cubicBezTo>
                  <a:cubicBezTo>
                    <a:pt x="1" y="1527"/>
                    <a:pt x="122" y="3107"/>
                    <a:pt x="274" y="4536"/>
                  </a:cubicBezTo>
                  <a:cubicBezTo>
                    <a:pt x="274" y="3806"/>
                    <a:pt x="304" y="3107"/>
                    <a:pt x="365" y="2378"/>
                  </a:cubicBezTo>
                  <a:cubicBezTo>
                    <a:pt x="426" y="1618"/>
                    <a:pt x="578" y="919"/>
                    <a:pt x="730" y="159"/>
                  </a:cubicBezTo>
                  <a:cubicBezTo>
                    <a:pt x="747" y="55"/>
                    <a:pt x="686" y="1"/>
                    <a:pt x="613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403" name="Google Shape;3403;p24"/>
            <p:cNvSpPr/>
            <p:nvPr/>
          </p:nvSpPr>
          <p:spPr>
            <a:xfrm>
              <a:off x="1347606" y="4550245"/>
              <a:ext cx="62060" cy="108344"/>
            </a:xfrm>
            <a:custGeom>
              <a:rect b="b" l="l" r="r" t="t"/>
              <a:pathLst>
                <a:path extrusionOk="0" h="4670" w="2675">
                  <a:moveTo>
                    <a:pt x="2401" y="1"/>
                  </a:moveTo>
                  <a:cubicBezTo>
                    <a:pt x="2350" y="1"/>
                    <a:pt x="2297" y="18"/>
                    <a:pt x="2250" y="57"/>
                  </a:cubicBezTo>
                  <a:cubicBezTo>
                    <a:pt x="1946" y="361"/>
                    <a:pt x="1673" y="725"/>
                    <a:pt x="1430" y="1060"/>
                  </a:cubicBezTo>
                  <a:cubicBezTo>
                    <a:pt x="1156" y="1424"/>
                    <a:pt x="882" y="1759"/>
                    <a:pt x="670" y="2124"/>
                  </a:cubicBezTo>
                  <a:cubicBezTo>
                    <a:pt x="214" y="2883"/>
                    <a:pt x="1" y="3735"/>
                    <a:pt x="1" y="4646"/>
                  </a:cubicBezTo>
                  <a:cubicBezTo>
                    <a:pt x="1" y="4662"/>
                    <a:pt x="16" y="4669"/>
                    <a:pt x="31" y="4669"/>
                  </a:cubicBezTo>
                  <a:cubicBezTo>
                    <a:pt x="47" y="4669"/>
                    <a:pt x="62" y="4662"/>
                    <a:pt x="62" y="4646"/>
                  </a:cubicBezTo>
                  <a:cubicBezTo>
                    <a:pt x="123" y="3765"/>
                    <a:pt x="548" y="2975"/>
                    <a:pt x="1034" y="2245"/>
                  </a:cubicBezTo>
                  <a:cubicBezTo>
                    <a:pt x="1278" y="1911"/>
                    <a:pt x="1521" y="1607"/>
                    <a:pt x="1794" y="1303"/>
                  </a:cubicBezTo>
                  <a:cubicBezTo>
                    <a:pt x="2068" y="969"/>
                    <a:pt x="2402" y="665"/>
                    <a:pt x="2585" y="300"/>
                  </a:cubicBezTo>
                  <a:cubicBezTo>
                    <a:pt x="2675" y="142"/>
                    <a:pt x="2547" y="1"/>
                    <a:pt x="2401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404" name="Google Shape;3404;p24"/>
            <p:cNvSpPr/>
            <p:nvPr/>
          </p:nvSpPr>
          <p:spPr>
            <a:xfrm>
              <a:off x="1358186" y="4558643"/>
              <a:ext cx="32712" cy="29603"/>
            </a:xfrm>
            <a:custGeom>
              <a:rect b="b" l="l" r="r" t="t"/>
              <a:pathLst>
                <a:path extrusionOk="0" h="1276" w="1410">
                  <a:moveTo>
                    <a:pt x="1319" y="1"/>
                  </a:moveTo>
                  <a:cubicBezTo>
                    <a:pt x="1305" y="1"/>
                    <a:pt x="1291" y="9"/>
                    <a:pt x="1278" y="29"/>
                  </a:cubicBezTo>
                  <a:cubicBezTo>
                    <a:pt x="1034" y="181"/>
                    <a:pt x="822" y="363"/>
                    <a:pt x="609" y="607"/>
                  </a:cubicBezTo>
                  <a:cubicBezTo>
                    <a:pt x="366" y="789"/>
                    <a:pt x="153" y="1002"/>
                    <a:pt x="1" y="1275"/>
                  </a:cubicBezTo>
                  <a:cubicBezTo>
                    <a:pt x="214" y="1062"/>
                    <a:pt x="426" y="850"/>
                    <a:pt x="670" y="667"/>
                  </a:cubicBezTo>
                  <a:cubicBezTo>
                    <a:pt x="882" y="485"/>
                    <a:pt x="1095" y="333"/>
                    <a:pt x="1338" y="181"/>
                  </a:cubicBezTo>
                  <a:cubicBezTo>
                    <a:pt x="1410" y="110"/>
                    <a:pt x="1369" y="1"/>
                    <a:pt x="1319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grpSp>
          <p:nvGrpSpPr>
            <p:cNvPr id="3405" name="Google Shape;3405;p24"/>
            <p:cNvGrpSpPr/>
            <p:nvPr/>
          </p:nvGrpSpPr>
          <p:grpSpPr>
            <a:xfrm>
              <a:off x="736217" y="4528553"/>
              <a:ext cx="1283470" cy="271231"/>
              <a:chOff x="736217" y="4528553"/>
              <a:chExt cx="1283470" cy="271231"/>
            </a:xfrm>
          </p:grpSpPr>
          <p:sp>
            <p:nvSpPr>
              <p:cNvPr id="3406" name="Google Shape;3406;p24"/>
              <p:cNvSpPr/>
              <p:nvPr/>
            </p:nvSpPr>
            <p:spPr>
              <a:xfrm>
                <a:off x="1786945" y="4611493"/>
                <a:ext cx="232742" cy="188291"/>
              </a:xfrm>
              <a:custGeom>
                <a:rect b="b" l="l" r="r" t="t"/>
                <a:pathLst>
                  <a:path extrusionOk="0" h="8116" w="10032">
                    <a:moveTo>
                      <a:pt x="2797" y="0"/>
                    </a:moveTo>
                    <a:cubicBezTo>
                      <a:pt x="2797" y="0"/>
                      <a:pt x="152" y="1156"/>
                      <a:pt x="61" y="8116"/>
                    </a:cubicBezTo>
                    <a:lnTo>
                      <a:pt x="10031" y="7599"/>
                    </a:lnTo>
                    <a:lnTo>
                      <a:pt x="9879" y="3891"/>
                    </a:lnTo>
                    <a:cubicBezTo>
                      <a:pt x="8664" y="3535"/>
                      <a:pt x="2799" y="1851"/>
                      <a:pt x="2279" y="1851"/>
                    </a:cubicBezTo>
                    <a:cubicBezTo>
                      <a:pt x="2266" y="1851"/>
                      <a:pt x="2256" y="1852"/>
                      <a:pt x="2250" y="1854"/>
                    </a:cubicBezTo>
                    <a:cubicBezTo>
                      <a:pt x="1976" y="1915"/>
                      <a:pt x="1034" y="5624"/>
                      <a:pt x="821" y="7295"/>
                    </a:cubicBezTo>
                    <a:cubicBezTo>
                      <a:pt x="821" y="7295"/>
                      <a:pt x="0" y="3800"/>
                      <a:pt x="2797" y="0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407" name="Google Shape;3407;p24"/>
              <p:cNvSpPr/>
              <p:nvPr/>
            </p:nvSpPr>
            <p:spPr>
              <a:xfrm>
                <a:off x="959053" y="4534561"/>
                <a:ext cx="4269" cy="27585"/>
              </a:xfrm>
              <a:custGeom>
                <a:rect b="b" l="l" r="r" t="t"/>
                <a:pathLst>
                  <a:path extrusionOk="0" h="1189" w="184">
                    <a:moveTo>
                      <a:pt x="81" y="0"/>
                    </a:moveTo>
                    <a:cubicBezTo>
                      <a:pt x="54" y="0"/>
                      <a:pt x="31" y="10"/>
                      <a:pt x="31" y="34"/>
                    </a:cubicBezTo>
                    <a:cubicBezTo>
                      <a:pt x="1" y="429"/>
                      <a:pt x="1" y="793"/>
                      <a:pt x="1" y="1189"/>
                    </a:cubicBezTo>
                    <a:cubicBezTo>
                      <a:pt x="92" y="793"/>
                      <a:pt x="153" y="459"/>
                      <a:pt x="183" y="64"/>
                    </a:cubicBezTo>
                    <a:cubicBezTo>
                      <a:pt x="183" y="26"/>
                      <a:pt x="125" y="0"/>
                      <a:pt x="81" y="0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408" name="Google Shape;3408;p24"/>
              <p:cNvSpPr/>
              <p:nvPr/>
            </p:nvSpPr>
            <p:spPr>
              <a:xfrm>
                <a:off x="906876" y="4533030"/>
                <a:ext cx="3550" cy="29835"/>
              </a:xfrm>
              <a:custGeom>
                <a:rect b="b" l="l" r="r" t="t"/>
                <a:pathLst>
                  <a:path extrusionOk="0" h="1286" w="153">
                    <a:moveTo>
                      <a:pt x="77" y="1"/>
                    </a:moveTo>
                    <a:cubicBezTo>
                      <a:pt x="39" y="1"/>
                      <a:pt x="1" y="24"/>
                      <a:pt x="1" y="69"/>
                    </a:cubicBezTo>
                    <a:cubicBezTo>
                      <a:pt x="1" y="495"/>
                      <a:pt x="61" y="890"/>
                      <a:pt x="122" y="1285"/>
                    </a:cubicBezTo>
                    <a:cubicBezTo>
                      <a:pt x="92" y="859"/>
                      <a:pt x="122" y="495"/>
                      <a:pt x="153" y="69"/>
                    </a:cubicBezTo>
                    <a:cubicBezTo>
                      <a:pt x="153" y="24"/>
                      <a:pt x="115" y="1"/>
                      <a:pt x="77" y="1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409" name="Google Shape;3409;p24"/>
              <p:cNvSpPr/>
              <p:nvPr/>
            </p:nvSpPr>
            <p:spPr>
              <a:xfrm>
                <a:off x="1226317" y="4532125"/>
                <a:ext cx="21576" cy="125930"/>
              </a:xfrm>
              <a:custGeom>
                <a:rect b="b" l="l" r="r" t="t"/>
                <a:pathLst>
                  <a:path extrusionOk="0" h="5428" w="930">
                    <a:moveTo>
                      <a:pt x="827" y="0"/>
                    </a:moveTo>
                    <a:cubicBezTo>
                      <a:pt x="786" y="0"/>
                      <a:pt x="744" y="24"/>
                      <a:pt x="730" y="78"/>
                    </a:cubicBezTo>
                    <a:cubicBezTo>
                      <a:pt x="457" y="929"/>
                      <a:pt x="31" y="1780"/>
                      <a:pt x="31" y="2692"/>
                    </a:cubicBezTo>
                    <a:cubicBezTo>
                      <a:pt x="1" y="3604"/>
                      <a:pt x="214" y="4576"/>
                      <a:pt x="639" y="5427"/>
                    </a:cubicBezTo>
                    <a:cubicBezTo>
                      <a:pt x="670" y="5427"/>
                      <a:pt x="761" y="5427"/>
                      <a:pt x="761" y="5397"/>
                    </a:cubicBezTo>
                    <a:cubicBezTo>
                      <a:pt x="730" y="4485"/>
                      <a:pt x="639" y="3573"/>
                      <a:pt x="578" y="2692"/>
                    </a:cubicBezTo>
                    <a:cubicBezTo>
                      <a:pt x="518" y="2266"/>
                      <a:pt x="518" y="1810"/>
                      <a:pt x="578" y="1385"/>
                    </a:cubicBezTo>
                    <a:cubicBezTo>
                      <a:pt x="609" y="990"/>
                      <a:pt x="791" y="534"/>
                      <a:pt x="913" y="108"/>
                    </a:cubicBezTo>
                    <a:cubicBezTo>
                      <a:pt x="930" y="40"/>
                      <a:pt x="880" y="0"/>
                      <a:pt x="827" y="0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410" name="Google Shape;3410;p24"/>
              <p:cNvSpPr/>
              <p:nvPr/>
            </p:nvSpPr>
            <p:spPr>
              <a:xfrm>
                <a:off x="1210100" y="4583699"/>
                <a:ext cx="14129" cy="57722"/>
              </a:xfrm>
              <a:custGeom>
                <a:rect b="b" l="l" r="r" t="t"/>
                <a:pathLst>
                  <a:path extrusionOk="0" h="2488" w="609">
                    <a:moveTo>
                      <a:pt x="319" y="1"/>
                    </a:moveTo>
                    <a:cubicBezTo>
                      <a:pt x="281" y="1"/>
                      <a:pt x="241" y="16"/>
                      <a:pt x="214" y="43"/>
                    </a:cubicBezTo>
                    <a:cubicBezTo>
                      <a:pt x="1" y="438"/>
                      <a:pt x="62" y="894"/>
                      <a:pt x="153" y="1259"/>
                    </a:cubicBezTo>
                    <a:cubicBezTo>
                      <a:pt x="274" y="1685"/>
                      <a:pt x="396" y="2049"/>
                      <a:pt x="578" y="2475"/>
                    </a:cubicBezTo>
                    <a:cubicBezTo>
                      <a:pt x="578" y="2484"/>
                      <a:pt x="581" y="2488"/>
                      <a:pt x="585" y="2488"/>
                    </a:cubicBezTo>
                    <a:cubicBezTo>
                      <a:pt x="594" y="2488"/>
                      <a:pt x="609" y="2466"/>
                      <a:pt x="609" y="2445"/>
                    </a:cubicBezTo>
                    <a:cubicBezTo>
                      <a:pt x="548" y="2019"/>
                      <a:pt x="518" y="1654"/>
                      <a:pt x="518" y="1229"/>
                    </a:cubicBezTo>
                    <a:cubicBezTo>
                      <a:pt x="518" y="834"/>
                      <a:pt x="548" y="438"/>
                      <a:pt x="426" y="74"/>
                    </a:cubicBezTo>
                    <a:cubicBezTo>
                      <a:pt x="410" y="23"/>
                      <a:pt x="365" y="1"/>
                      <a:pt x="319" y="1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411" name="Google Shape;3411;p24"/>
              <p:cNvSpPr/>
              <p:nvPr/>
            </p:nvSpPr>
            <p:spPr>
              <a:xfrm>
                <a:off x="1217153" y="4545001"/>
                <a:ext cx="13201" cy="33362"/>
              </a:xfrm>
              <a:custGeom>
                <a:rect b="b" l="l" r="r" t="t"/>
                <a:pathLst>
                  <a:path extrusionOk="0" h="1438" w="569">
                    <a:moveTo>
                      <a:pt x="389" y="0"/>
                    </a:moveTo>
                    <a:cubicBezTo>
                      <a:pt x="346" y="0"/>
                      <a:pt x="304" y="21"/>
                      <a:pt x="274" y="70"/>
                    </a:cubicBezTo>
                    <a:cubicBezTo>
                      <a:pt x="153" y="283"/>
                      <a:pt x="122" y="526"/>
                      <a:pt x="92" y="769"/>
                    </a:cubicBezTo>
                    <a:cubicBezTo>
                      <a:pt x="92" y="982"/>
                      <a:pt x="92" y="1225"/>
                      <a:pt x="1" y="1438"/>
                    </a:cubicBezTo>
                    <a:cubicBezTo>
                      <a:pt x="122" y="1255"/>
                      <a:pt x="214" y="1043"/>
                      <a:pt x="274" y="830"/>
                    </a:cubicBezTo>
                    <a:cubicBezTo>
                      <a:pt x="305" y="739"/>
                      <a:pt x="335" y="617"/>
                      <a:pt x="396" y="526"/>
                    </a:cubicBezTo>
                    <a:cubicBezTo>
                      <a:pt x="426" y="435"/>
                      <a:pt x="517" y="313"/>
                      <a:pt x="548" y="192"/>
                    </a:cubicBezTo>
                    <a:cubicBezTo>
                      <a:pt x="568" y="89"/>
                      <a:pt x="478" y="0"/>
                      <a:pt x="389" y="0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412" name="Google Shape;3412;p24"/>
              <p:cNvSpPr/>
              <p:nvPr/>
            </p:nvSpPr>
            <p:spPr>
              <a:xfrm>
                <a:off x="1099390" y="4539689"/>
                <a:ext cx="16959" cy="86629"/>
              </a:xfrm>
              <a:custGeom>
                <a:rect b="b" l="l" r="r" t="t"/>
                <a:pathLst>
                  <a:path extrusionOk="0" h="3734" w="731">
                    <a:moveTo>
                      <a:pt x="668" y="1"/>
                    </a:moveTo>
                    <a:cubicBezTo>
                      <a:pt x="645" y="1"/>
                      <a:pt x="621" y="18"/>
                      <a:pt x="609" y="56"/>
                    </a:cubicBezTo>
                    <a:cubicBezTo>
                      <a:pt x="517" y="208"/>
                      <a:pt x="426" y="299"/>
                      <a:pt x="305" y="451"/>
                    </a:cubicBezTo>
                    <a:cubicBezTo>
                      <a:pt x="213" y="603"/>
                      <a:pt x="153" y="755"/>
                      <a:pt x="92" y="907"/>
                    </a:cubicBezTo>
                    <a:cubicBezTo>
                      <a:pt x="31" y="1211"/>
                      <a:pt x="1" y="1515"/>
                      <a:pt x="1" y="1819"/>
                    </a:cubicBezTo>
                    <a:cubicBezTo>
                      <a:pt x="1" y="2487"/>
                      <a:pt x="183" y="3095"/>
                      <a:pt x="335" y="3734"/>
                    </a:cubicBezTo>
                    <a:cubicBezTo>
                      <a:pt x="365" y="3126"/>
                      <a:pt x="426" y="2487"/>
                      <a:pt x="487" y="1879"/>
                    </a:cubicBezTo>
                    <a:lnTo>
                      <a:pt x="609" y="1059"/>
                    </a:lnTo>
                    <a:cubicBezTo>
                      <a:pt x="639" y="907"/>
                      <a:pt x="669" y="755"/>
                      <a:pt x="669" y="603"/>
                    </a:cubicBezTo>
                    <a:cubicBezTo>
                      <a:pt x="669" y="421"/>
                      <a:pt x="669" y="269"/>
                      <a:pt x="730" y="86"/>
                    </a:cubicBezTo>
                    <a:cubicBezTo>
                      <a:pt x="730" y="33"/>
                      <a:pt x="699" y="1"/>
                      <a:pt x="668" y="1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413" name="Google Shape;3413;p24"/>
              <p:cNvSpPr/>
              <p:nvPr/>
            </p:nvSpPr>
            <p:spPr>
              <a:xfrm>
                <a:off x="1085284" y="4563793"/>
                <a:ext cx="9906" cy="47282"/>
              </a:xfrm>
              <a:custGeom>
                <a:rect b="b" l="l" r="r" t="t"/>
                <a:pathLst>
                  <a:path extrusionOk="0" h="2038" w="427">
                    <a:moveTo>
                      <a:pt x="200" y="0"/>
                    </a:moveTo>
                    <a:cubicBezTo>
                      <a:pt x="153" y="0"/>
                      <a:pt x="94" y="32"/>
                      <a:pt x="62" y="81"/>
                    </a:cubicBezTo>
                    <a:cubicBezTo>
                      <a:pt x="1" y="202"/>
                      <a:pt x="1" y="385"/>
                      <a:pt x="1" y="506"/>
                    </a:cubicBezTo>
                    <a:cubicBezTo>
                      <a:pt x="1" y="658"/>
                      <a:pt x="31" y="871"/>
                      <a:pt x="122" y="1023"/>
                    </a:cubicBezTo>
                    <a:cubicBezTo>
                      <a:pt x="153" y="1175"/>
                      <a:pt x="183" y="1327"/>
                      <a:pt x="274" y="1479"/>
                    </a:cubicBezTo>
                    <a:cubicBezTo>
                      <a:pt x="305" y="1631"/>
                      <a:pt x="335" y="1783"/>
                      <a:pt x="366" y="1965"/>
                    </a:cubicBezTo>
                    <a:cubicBezTo>
                      <a:pt x="399" y="2015"/>
                      <a:pt x="414" y="2038"/>
                      <a:pt x="421" y="2038"/>
                    </a:cubicBezTo>
                    <a:cubicBezTo>
                      <a:pt x="426" y="2038"/>
                      <a:pt x="426" y="2023"/>
                      <a:pt x="426" y="1996"/>
                    </a:cubicBezTo>
                    <a:lnTo>
                      <a:pt x="426" y="1509"/>
                    </a:lnTo>
                    <a:cubicBezTo>
                      <a:pt x="426" y="1357"/>
                      <a:pt x="426" y="1205"/>
                      <a:pt x="366" y="1023"/>
                    </a:cubicBezTo>
                    <a:cubicBezTo>
                      <a:pt x="366" y="871"/>
                      <a:pt x="335" y="719"/>
                      <a:pt x="335" y="506"/>
                    </a:cubicBezTo>
                    <a:cubicBezTo>
                      <a:pt x="335" y="385"/>
                      <a:pt x="305" y="202"/>
                      <a:pt x="274" y="81"/>
                    </a:cubicBezTo>
                    <a:cubicBezTo>
                      <a:pt x="274" y="24"/>
                      <a:pt x="241" y="0"/>
                      <a:pt x="200" y="0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414" name="Google Shape;3414;p24"/>
              <p:cNvSpPr/>
              <p:nvPr/>
            </p:nvSpPr>
            <p:spPr>
              <a:xfrm>
                <a:off x="1090226" y="4535443"/>
                <a:ext cx="10394" cy="23177"/>
              </a:xfrm>
              <a:custGeom>
                <a:rect b="b" l="l" r="r" t="t"/>
                <a:pathLst>
                  <a:path extrusionOk="0" h="999" w="448">
                    <a:moveTo>
                      <a:pt x="397" y="1"/>
                    </a:moveTo>
                    <a:cubicBezTo>
                      <a:pt x="386" y="1"/>
                      <a:pt x="374" y="8"/>
                      <a:pt x="365" y="26"/>
                    </a:cubicBezTo>
                    <a:lnTo>
                      <a:pt x="122" y="482"/>
                    </a:lnTo>
                    <a:cubicBezTo>
                      <a:pt x="92" y="573"/>
                      <a:pt x="61" y="634"/>
                      <a:pt x="61" y="725"/>
                    </a:cubicBezTo>
                    <a:cubicBezTo>
                      <a:pt x="61" y="847"/>
                      <a:pt x="1" y="907"/>
                      <a:pt x="1" y="999"/>
                    </a:cubicBezTo>
                    <a:lnTo>
                      <a:pt x="122" y="755"/>
                    </a:lnTo>
                    <a:cubicBezTo>
                      <a:pt x="153" y="695"/>
                      <a:pt x="213" y="604"/>
                      <a:pt x="213" y="543"/>
                    </a:cubicBezTo>
                    <a:lnTo>
                      <a:pt x="426" y="87"/>
                    </a:lnTo>
                    <a:cubicBezTo>
                      <a:pt x="448" y="44"/>
                      <a:pt x="423" y="1"/>
                      <a:pt x="397" y="1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415" name="Google Shape;3415;p24"/>
              <p:cNvSpPr/>
              <p:nvPr/>
            </p:nvSpPr>
            <p:spPr>
              <a:xfrm>
                <a:off x="919566" y="4543586"/>
                <a:ext cx="7795" cy="29673"/>
              </a:xfrm>
              <a:custGeom>
                <a:rect b="b" l="l" r="r" t="t"/>
                <a:pathLst>
                  <a:path extrusionOk="0" h="1279" w="336">
                    <a:moveTo>
                      <a:pt x="122" y="1"/>
                    </a:moveTo>
                    <a:cubicBezTo>
                      <a:pt x="74" y="1"/>
                      <a:pt x="31" y="32"/>
                      <a:pt x="31" y="101"/>
                    </a:cubicBezTo>
                    <a:cubicBezTo>
                      <a:pt x="31" y="222"/>
                      <a:pt x="1" y="283"/>
                      <a:pt x="31" y="404"/>
                    </a:cubicBezTo>
                    <a:cubicBezTo>
                      <a:pt x="31" y="526"/>
                      <a:pt x="62" y="587"/>
                      <a:pt x="92" y="708"/>
                    </a:cubicBezTo>
                    <a:cubicBezTo>
                      <a:pt x="153" y="891"/>
                      <a:pt x="214" y="1104"/>
                      <a:pt x="335" y="1256"/>
                    </a:cubicBezTo>
                    <a:cubicBezTo>
                      <a:pt x="305" y="1043"/>
                      <a:pt x="274" y="891"/>
                      <a:pt x="214" y="708"/>
                    </a:cubicBezTo>
                    <a:cubicBezTo>
                      <a:pt x="214" y="526"/>
                      <a:pt x="244" y="344"/>
                      <a:pt x="244" y="131"/>
                    </a:cubicBezTo>
                    <a:cubicBezTo>
                      <a:pt x="244" y="47"/>
                      <a:pt x="180" y="1"/>
                      <a:pt x="122" y="1"/>
                    </a:cubicBezTo>
                    <a:close/>
                    <a:moveTo>
                      <a:pt x="335" y="1256"/>
                    </a:moveTo>
                    <a:lnTo>
                      <a:pt x="335" y="1256"/>
                    </a:lnTo>
                    <a:cubicBezTo>
                      <a:pt x="320" y="1271"/>
                      <a:pt x="320" y="1278"/>
                      <a:pt x="324" y="1278"/>
                    </a:cubicBezTo>
                    <a:cubicBezTo>
                      <a:pt x="328" y="1278"/>
                      <a:pt x="335" y="1271"/>
                      <a:pt x="335" y="1256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416" name="Google Shape;3416;p24"/>
              <p:cNvSpPr/>
              <p:nvPr/>
            </p:nvSpPr>
            <p:spPr>
              <a:xfrm>
                <a:off x="736217" y="4598083"/>
                <a:ext cx="7795" cy="20764"/>
              </a:xfrm>
              <a:custGeom>
                <a:rect b="b" l="l" r="r" t="t"/>
                <a:pathLst>
                  <a:path extrusionOk="0" h="895" w="336">
                    <a:moveTo>
                      <a:pt x="122" y="1"/>
                    </a:moveTo>
                    <a:cubicBezTo>
                      <a:pt x="31" y="1"/>
                      <a:pt x="31" y="31"/>
                      <a:pt x="1" y="122"/>
                    </a:cubicBezTo>
                    <a:cubicBezTo>
                      <a:pt x="1" y="183"/>
                      <a:pt x="1" y="244"/>
                      <a:pt x="31" y="335"/>
                    </a:cubicBezTo>
                    <a:cubicBezTo>
                      <a:pt x="31" y="426"/>
                      <a:pt x="62" y="457"/>
                      <a:pt x="92" y="518"/>
                    </a:cubicBezTo>
                    <a:cubicBezTo>
                      <a:pt x="153" y="609"/>
                      <a:pt x="183" y="639"/>
                      <a:pt x="214" y="730"/>
                    </a:cubicBezTo>
                    <a:cubicBezTo>
                      <a:pt x="242" y="759"/>
                      <a:pt x="297" y="813"/>
                      <a:pt x="329" y="870"/>
                    </a:cubicBezTo>
                    <a:lnTo>
                      <a:pt x="329" y="870"/>
                    </a:lnTo>
                    <a:cubicBezTo>
                      <a:pt x="332" y="858"/>
                      <a:pt x="335" y="841"/>
                      <a:pt x="335" y="821"/>
                    </a:cubicBezTo>
                    <a:cubicBezTo>
                      <a:pt x="305" y="730"/>
                      <a:pt x="274" y="609"/>
                      <a:pt x="274" y="457"/>
                    </a:cubicBezTo>
                    <a:cubicBezTo>
                      <a:pt x="274" y="366"/>
                      <a:pt x="214" y="335"/>
                      <a:pt x="214" y="274"/>
                    </a:cubicBezTo>
                    <a:lnTo>
                      <a:pt x="214" y="214"/>
                    </a:lnTo>
                    <a:lnTo>
                      <a:pt x="214" y="183"/>
                    </a:lnTo>
                    <a:lnTo>
                      <a:pt x="214" y="62"/>
                    </a:lnTo>
                    <a:cubicBezTo>
                      <a:pt x="214" y="31"/>
                      <a:pt x="153" y="1"/>
                      <a:pt x="122" y="1"/>
                    </a:cubicBezTo>
                    <a:close/>
                    <a:moveTo>
                      <a:pt x="329" y="870"/>
                    </a:moveTo>
                    <a:cubicBezTo>
                      <a:pt x="325" y="885"/>
                      <a:pt x="320" y="894"/>
                      <a:pt x="322" y="894"/>
                    </a:cubicBezTo>
                    <a:cubicBezTo>
                      <a:pt x="323" y="894"/>
                      <a:pt x="327" y="890"/>
                      <a:pt x="335" y="882"/>
                    </a:cubicBezTo>
                    <a:cubicBezTo>
                      <a:pt x="333" y="878"/>
                      <a:pt x="331" y="874"/>
                      <a:pt x="329" y="870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417" name="Google Shape;3417;p24"/>
              <p:cNvSpPr/>
              <p:nvPr/>
            </p:nvSpPr>
            <p:spPr>
              <a:xfrm>
                <a:off x="741158" y="4586808"/>
                <a:ext cx="9906" cy="28234"/>
              </a:xfrm>
              <a:custGeom>
                <a:rect b="b" l="l" r="r" t="t"/>
                <a:pathLst>
                  <a:path extrusionOk="0" h="1217" w="427">
                    <a:moveTo>
                      <a:pt x="92" y="0"/>
                    </a:moveTo>
                    <a:cubicBezTo>
                      <a:pt x="31" y="0"/>
                      <a:pt x="1" y="61"/>
                      <a:pt x="1" y="92"/>
                    </a:cubicBezTo>
                    <a:lnTo>
                      <a:pt x="122" y="669"/>
                    </a:lnTo>
                    <a:cubicBezTo>
                      <a:pt x="213" y="912"/>
                      <a:pt x="274" y="1095"/>
                      <a:pt x="426" y="1216"/>
                    </a:cubicBezTo>
                    <a:cubicBezTo>
                      <a:pt x="365" y="1004"/>
                      <a:pt x="305" y="821"/>
                      <a:pt x="274" y="639"/>
                    </a:cubicBezTo>
                    <a:cubicBezTo>
                      <a:pt x="244" y="456"/>
                      <a:pt x="244" y="244"/>
                      <a:pt x="213" y="61"/>
                    </a:cubicBezTo>
                    <a:cubicBezTo>
                      <a:pt x="213" y="31"/>
                      <a:pt x="122" y="0"/>
                      <a:pt x="92" y="0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418" name="Google Shape;3418;p24"/>
              <p:cNvSpPr/>
              <p:nvPr/>
            </p:nvSpPr>
            <p:spPr>
              <a:xfrm>
                <a:off x="756679" y="4598501"/>
                <a:ext cx="4965" cy="13015"/>
              </a:xfrm>
              <a:custGeom>
                <a:rect b="b" l="l" r="r" t="t"/>
                <a:pathLst>
                  <a:path extrusionOk="0" h="561" w="214">
                    <a:moveTo>
                      <a:pt x="93" y="1"/>
                    </a:moveTo>
                    <a:cubicBezTo>
                      <a:pt x="82" y="1"/>
                      <a:pt x="70" y="4"/>
                      <a:pt x="61" y="13"/>
                    </a:cubicBezTo>
                    <a:cubicBezTo>
                      <a:pt x="31" y="13"/>
                      <a:pt x="0" y="44"/>
                      <a:pt x="31" y="104"/>
                    </a:cubicBezTo>
                    <a:cubicBezTo>
                      <a:pt x="61" y="165"/>
                      <a:pt x="92" y="226"/>
                      <a:pt x="92" y="317"/>
                    </a:cubicBezTo>
                    <a:lnTo>
                      <a:pt x="213" y="560"/>
                    </a:lnTo>
                    <a:cubicBezTo>
                      <a:pt x="213" y="469"/>
                      <a:pt x="183" y="408"/>
                      <a:pt x="183" y="317"/>
                    </a:cubicBezTo>
                    <a:cubicBezTo>
                      <a:pt x="183" y="256"/>
                      <a:pt x="152" y="165"/>
                      <a:pt x="152" y="44"/>
                    </a:cubicBezTo>
                    <a:cubicBezTo>
                      <a:pt x="152" y="22"/>
                      <a:pt x="122" y="1"/>
                      <a:pt x="93" y="1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419" name="Google Shape;3419;p24"/>
              <p:cNvSpPr/>
              <p:nvPr/>
            </p:nvSpPr>
            <p:spPr>
              <a:xfrm>
                <a:off x="839178" y="4563097"/>
                <a:ext cx="10602" cy="32898"/>
              </a:xfrm>
              <a:custGeom>
                <a:rect b="b" l="l" r="r" t="t"/>
                <a:pathLst>
                  <a:path extrusionOk="0" h="1418" w="457">
                    <a:moveTo>
                      <a:pt x="151" y="0"/>
                    </a:moveTo>
                    <a:cubicBezTo>
                      <a:pt x="75" y="0"/>
                      <a:pt x="1" y="46"/>
                      <a:pt x="1" y="141"/>
                    </a:cubicBezTo>
                    <a:cubicBezTo>
                      <a:pt x="1" y="354"/>
                      <a:pt x="122" y="597"/>
                      <a:pt x="183" y="810"/>
                    </a:cubicBezTo>
                    <a:cubicBezTo>
                      <a:pt x="305" y="1022"/>
                      <a:pt x="365" y="1205"/>
                      <a:pt x="457" y="1418"/>
                    </a:cubicBezTo>
                    <a:cubicBezTo>
                      <a:pt x="457" y="1205"/>
                      <a:pt x="457" y="962"/>
                      <a:pt x="426" y="779"/>
                    </a:cubicBezTo>
                    <a:cubicBezTo>
                      <a:pt x="396" y="567"/>
                      <a:pt x="396" y="323"/>
                      <a:pt x="305" y="111"/>
                    </a:cubicBezTo>
                    <a:cubicBezTo>
                      <a:pt x="290" y="38"/>
                      <a:pt x="220" y="0"/>
                      <a:pt x="151" y="0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420" name="Google Shape;3420;p24"/>
              <p:cNvSpPr/>
              <p:nvPr/>
            </p:nvSpPr>
            <p:spPr>
              <a:xfrm>
                <a:off x="846231" y="4552959"/>
                <a:ext cx="10602" cy="35102"/>
              </a:xfrm>
              <a:custGeom>
                <a:rect b="b" l="l" r="r" t="t"/>
                <a:pathLst>
                  <a:path extrusionOk="0" h="1513" w="457">
                    <a:moveTo>
                      <a:pt x="153" y="0"/>
                    </a:moveTo>
                    <a:cubicBezTo>
                      <a:pt x="61" y="0"/>
                      <a:pt x="31" y="31"/>
                      <a:pt x="31" y="122"/>
                    </a:cubicBezTo>
                    <a:cubicBezTo>
                      <a:pt x="1" y="335"/>
                      <a:pt x="61" y="608"/>
                      <a:pt x="153" y="852"/>
                    </a:cubicBezTo>
                    <a:cubicBezTo>
                      <a:pt x="213" y="1064"/>
                      <a:pt x="335" y="1247"/>
                      <a:pt x="426" y="1490"/>
                    </a:cubicBezTo>
                    <a:cubicBezTo>
                      <a:pt x="426" y="1505"/>
                      <a:pt x="434" y="1513"/>
                      <a:pt x="441" y="1513"/>
                    </a:cubicBezTo>
                    <a:cubicBezTo>
                      <a:pt x="449" y="1513"/>
                      <a:pt x="457" y="1505"/>
                      <a:pt x="457" y="1490"/>
                    </a:cubicBezTo>
                    <a:cubicBezTo>
                      <a:pt x="457" y="1247"/>
                      <a:pt x="426" y="1034"/>
                      <a:pt x="396" y="791"/>
                    </a:cubicBezTo>
                    <a:cubicBezTo>
                      <a:pt x="335" y="578"/>
                      <a:pt x="305" y="335"/>
                      <a:pt x="274" y="92"/>
                    </a:cubicBezTo>
                    <a:cubicBezTo>
                      <a:pt x="274" y="0"/>
                      <a:pt x="183" y="0"/>
                      <a:pt x="153" y="0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421" name="Google Shape;3421;p24"/>
              <p:cNvSpPr/>
              <p:nvPr/>
            </p:nvSpPr>
            <p:spPr>
              <a:xfrm>
                <a:off x="863167" y="4528553"/>
                <a:ext cx="10324" cy="55286"/>
              </a:xfrm>
              <a:custGeom>
                <a:rect b="b" l="l" r="r" t="t"/>
                <a:pathLst>
                  <a:path extrusionOk="0" h="2383" w="445">
                    <a:moveTo>
                      <a:pt x="314" y="0"/>
                    </a:moveTo>
                    <a:cubicBezTo>
                      <a:pt x="275" y="0"/>
                      <a:pt x="236" y="23"/>
                      <a:pt x="213" y="80"/>
                    </a:cubicBezTo>
                    <a:cubicBezTo>
                      <a:pt x="61" y="414"/>
                      <a:pt x="0" y="840"/>
                      <a:pt x="31" y="1204"/>
                    </a:cubicBezTo>
                    <a:cubicBezTo>
                      <a:pt x="61" y="1600"/>
                      <a:pt x="182" y="1964"/>
                      <a:pt x="274" y="2359"/>
                    </a:cubicBezTo>
                    <a:lnTo>
                      <a:pt x="274" y="1235"/>
                    </a:lnTo>
                    <a:cubicBezTo>
                      <a:pt x="274" y="1052"/>
                      <a:pt x="274" y="901"/>
                      <a:pt x="304" y="718"/>
                    </a:cubicBezTo>
                    <a:lnTo>
                      <a:pt x="426" y="141"/>
                    </a:lnTo>
                    <a:cubicBezTo>
                      <a:pt x="445" y="64"/>
                      <a:pt x="380" y="0"/>
                      <a:pt x="314" y="0"/>
                    </a:cubicBezTo>
                    <a:close/>
                    <a:moveTo>
                      <a:pt x="274" y="2359"/>
                    </a:moveTo>
                    <a:cubicBezTo>
                      <a:pt x="243" y="2375"/>
                      <a:pt x="243" y="2382"/>
                      <a:pt x="251" y="2382"/>
                    </a:cubicBezTo>
                    <a:cubicBezTo>
                      <a:pt x="258" y="2382"/>
                      <a:pt x="274" y="2375"/>
                      <a:pt x="274" y="2359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422" name="Google Shape;3422;p24"/>
              <p:cNvSpPr/>
              <p:nvPr/>
            </p:nvSpPr>
            <p:spPr>
              <a:xfrm>
                <a:off x="1660018" y="4596366"/>
                <a:ext cx="50251" cy="192142"/>
              </a:xfrm>
              <a:custGeom>
                <a:rect b="b" l="l" r="r" t="t"/>
                <a:pathLst>
                  <a:path extrusionOk="0" h="8282" w="2166">
                    <a:moveTo>
                      <a:pt x="1946" y="0"/>
                    </a:moveTo>
                    <a:cubicBezTo>
                      <a:pt x="1905" y="0"/>
                      <a:pt x="1863" y="13"/>
                      <a:pt x="1824" y="44"/>
                    </a:cubicBezTo>
                    <a:cubicBezTo>
                      <a:pt x="730" y="956"/>
                      <a:pt x="335" y="2628"/>
                      <a:pt x="152" y="3935"/>
                    </a:cubicBezTo>
                    <a:cubicBezTo>
                      <a:pt x="31" y="4756"/>
                      <a:pt x="0" y="5546"/>
                      <a:pt x="61" y="6306"/>
                    </a:cubicBezTo>
                    <a:cubicBezTo>
                      <a:pt x="122" y="6975"/>
                      <a:pt x="304" y="7643"/>
                      <a:pt x="517" y="8282"/>
                    </a:cubicBezTo>
                    <a:lnTo>
                      <a:pt x="608" y="8282"/>
                    </a:lnTo>
                    <a:cubicBezTo>
                      <a:pt x="578" y="7674"/>
                      <a:pt x="669" y="7035"/>
                      <a:pt x="669" y="6427"/>
                    </a:cubicBezTo>
                    <a:cubicBezTo>
                      <a:pt x="730" y="5668"/>
                      <a:pt x="760" y="4908"/>
                      <a:pt x="882" y="4148"/>
                    </a:cubicBezTo>
                    <a:cubicBezTo>
                      <a:pt x="1064" y="2780"/>
                      <a:pt x="1398" y="1412"/>
                      <a:pt x="2098" y="227"/>
                    </a:cubicBezTo>
                    <a:cubicBezTo>
                      <a:pt x="2166" y="114"/>
                      <a:pt x="2065" y="0"/>
                      <a:pt x="1946" y="0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423" name="Google Shape;3423;p24"/>
              <p:cNvSpPr/>
              <p:nvPr/>
            </p:nvSpPr>
            <p:spPr>
              <a:xfrm>
                <a:off x="1642386" y="4579546"/>
                <a:ext cx="53383" cy="201214"/>
              </a:xfrm>
              <a:custGeom>
                <a:rect b="b" l="l" r="r" t="t"/>
                <a:pathLst>
                  <a:path extrusionOk="0" h="8673" w="2301">
                    <a:moveTo>
                      <a:pt x="2244" y="0"/>
                    </a:moveTo>
                    <a:cubicBezTo>
                      <a:pt x="2227" y="0"/>
                      <a:pt x="2208" y="11"/>
                      <a:pt x="2189" y="40"/>
                    </a:cubicBezTo>
                    <a:cubicBezTo>
                      <a:pt x="1520" y="1377"/>
                      <a:pt x="821" y="2745"/>
                      <a:pt x="365" y="4174"/>
                    </a:cubicBezTo>
                    <a:cubicBezTo>
                      <a:pt x="152" y="4873"/>
                      <a:pt x="0" y="5633"/>
                      <a:pt x="31" y="6332"/>
                    </a:cubicBezTo>
                    <a:cubicBezTo>
                      <a:pt x="61" y="7092"/>
                      <a:pt x="274" y="7852"/>
                      <a:pt x="304" y="8672"/>
                    </a:cubicBezTo>
                    <a:cubicBezTo>
                      <a:pt x="365" y="7973"/>
                      <a:pt x="426" y="7244"/>
                      <a:pt x="456" y="6575"/>
                    </a:cubicBezTo>
                    <a:cubicBezTo>
                      <a:pt x="456" y="5785"/>
                      <a:pt x="365" y="5025"/>
                      <a:pt x="578" y="4204"/>
                    </a:cubicBezTo>
                    <a:cubicBezTo>
                      <a:pt x="882" y="2745"/>
                      <a:pt x="1551" y="1408"/>
                      <a:pt x="2280" y="70"/>
                    </a:cubicBezTo>
                    <a:cubicBezTo>
                      <a:pt x="2301" y="50"/>
                      <a:pt x="2279" y="0"/>
                      <a:pt x="2244" y="0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424" name="Google Shape;3424;p24"/>
              <p:cNvSpPr/>
              <p:nvPr/>
            </p:nvSpPr>
            <p:spPr>
              <a:xfrm>
                <a:off x="1694562" y="4553075"/>
                <a:ext cx="63777" cy="228218"/>
              </a:xfrm>
              <a:custGeom>
                <a:rect b="b" l="l" r="r" t="t"/>
                <a:pathLst>
                  <a:path extrusionOk="0" h="9837" w="2749">
                    <a:moveTo>
                      <a:pt x="2682" y="1"/>
                    </a:moveTo>
                    <a:cubicBezTo>
                      <a:pt x="2668" y="1"/>
                      <a:pt x="2654" y="8"/>
                      <a:pt x="2645" y="26"/>
                    </a:cubicBezTo>
                    <a:cubicBezTo>
                      <a:pt x="1764" y="1515"/>
                      <a:pt x="1125" y="3126"/>
                      <a:pt x="639" y="4737"/>
                    </a:cubicBezTo>
                    <a:cubicBezTo>
                      <a:pt x="396" y="5558"/>
                      <a:pt x="122" y="6348"/>
                      <a:pt x="61" y="7230"/>
                    </a:cubicBezTo>
                    <a:cubicBezTo>
                      <a:pt x="1" y="8081"/>
                      <a:pt x="61" y="8962"/>
                      <a:pt x="122" y="9813"/>
                    </a:cubicBezTo>
                    <a:cubicBezTo>
                      <a:pt x="153" y="9828"/>
                      <a:pt x="175" y="9836"/>
                      <a:pt x="191" y="9836"/>
                    </a:cubicBezTo>
                    <a:cubicBezTo>
                      <a:pt x="206" y="9836"/>
                      <a:pt x="213" y="9828"/>
                      <a:pt x="213" y="9813"/>
                    </a:cubicBezTo>
                    <a:cubicBezTo>
                      <a:pt x="213" y="8932"/>
                      <a:pt x="365" y="8081"/>
                      <a:pt x="487" y="7260"/>
                    </a:cubicBezTo>
                    <a:cubicBezTo>
                      <a:pt x="609" y="6470"/>
                      <a:pt x="669" y="5619"/>
                      <a:pt x="852" y="4798"/>
                    </a:cubicBezTo>
                    <a:cubicBezTo>
                      <a:pt x="1247" y="3157"/>
                      <a:pt x="1885" y="1546"/>
                      <a:pt x="2706" y="87"/>
                    </a:cubicBezTo>
                    <a:cubicBezTo>
                      <a:pt x="2749" y="44"/>
                      <a:pt x="2716" y="1"/>
                      <a:pt x="2682" y="1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425" name="Google Shape;3425;p24"/>
              <p:cNvSpPr/>
              <p:nvPr/>
            </p:nvSpPr>
            <p:spPr>
              <a:xfrm>
                <a:off x="1770728" y="4595415"/>
                <a:ext cx="49184" cy="183744"/>
              </a:xfrm>
              <a:custGeom>
                <a:rect b="b" l="l" r="r" t="t"/>
                <a:pathLst>
                  <a:path extrusionOk="0" h="7920" w="2120">
                    <a:moveTo>
                      <a:pt x="2031" y="0"/>
                    </a:moveTo>
                    <a:cubicBezTo>
                      <a:pt x="2012" y="0"/>
                      <a:pt x="1993" y="8"/>
                      <a:pt x="1976" y="25"/>
                    </a:cubicBezTo>
                    <a:cubicBezTo>
                      <a:pt x="1277" y="1180"/>
                      <a:pt x="699" y="2456"/>
                      <a:pt x="365" y="3794"/>
                    </a:cubicBezTo>
                    <a:cubicBezTo>
                      <a:pt x="0" y="5161"/>
                      <a:pt x="0" y="6529"/>
                      <a:pt x="213" y="7897"/>
                    </a:cubicBezTo>
                    <a:cubicBezTo>
                      <a:pt x="198" y="7912"/>
                      <a:pt x="213" y="7920"/>
                      <a:pt x="232" y="7920"/>
                    </a:cubicBezTo>
                    <a:cubicBezTo>
                      <a:pt x="251" y="7920"/>
                      <a:pt x="274" y="7912"/>
                      <a:pt x="274" y="7897"/>
                    </a:cubicBezTo>
                    <a:cubicBezTo>
                      <a:pt x="304" y="6560"/>
                      <a:pt x="456" y="5192"/>
                      <a:pt x="699" y="3885"/>
                    </a:cubicBezTo>
                    <a:cubicBezTo>
                      <a:pt x="912" y="2517"/>
                      <a:pt x="1429" y="1301"/>
                      <a:pt x="2098" y="116"/>
                    </a:cubicBezTo>
                    <a:cubicBezTo>
                      <a:pt x="2120" y="50"/>
                      <a:pt x="2078" y="0"/>
                      <a:pt x="2031" y="0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426" name="Google Shape;3426;p24"/>
              <p:cNvSpPr/>
              <p:nvPr/>
            </p:nvSpPr>
            <p:spPr>
              <a:xfrm>
                <a:off x="1717136" y="4608593"/>
                <a:ext cx="36865" cy="186783"/>
              </a:xfrm>
              <a:custGeom>
                <a:rect b="b" l="l" r="r" t="t"/>
                <a:pathLst>
                  <a:path extrusionOk="0" h="8051" w="1589">
                    <a:moveTo>
                      <a:pt x="1504" y="1"/>
                    </a:moveTo>
                    <a:cubicBezTo>
                      <a:pt x="1473" y="1"/>
                      <a:pt x="1433" y="11"/>
                      <a:pt x="1399" y="34"/>
                    </a:cubicBezTo>
                    <a:cubicBezTo>
                      <a:pt x="1034" y="612"/>
                      <a:pt x="730" y="1311"/>
                      <a:pt x="547" y="1979"/>
                    </a:cubicBezTo>
                    <a:cubicBezTo>
                      <a:pt x="304" y="2618"/>
                      <a:pt x="152" y="3256"/>
                      <a:pt x="92" y="3925"/>
                    </a:cubicBezTo>
                    <a:cubicBezTo>
                      <a:pt x="0" y="4593"/>
                      <a:pt x="0" y="5293"/>
                      <a:pt x="31" y="5931"/>
                    </a:cubicBezTo>
                    <a:cubicBezTo>
                      <a:pt x="122" y="6691"/>
                      <a:pt x="335" y="7329"/>
                      <a:pt x="578" y="8028"/>
                    </a:cubicBezTo>
                    <a:cubicBezTo>
                      <a:pt x="578" y="8043"/>
                      <a:pt x="585" y="8051"/>
                      <a:pt x="593" y="8051"/>
                    </a:cubicBezTo>
                    <a:cubicBezTo>
                      <a:pt x="601" y="8051"/>
                      <a:pt x="608" y="8043"/>
                      <a:pt x="608" y="8028"/>
                    </a:cubicBezTo>
                    <a:cubicBezTo>
                      <a:pt x="608" y="7329"/>
                      <a:pt x="669" y="6600"/>
                      <a:pt x="669" y="5931"/>
                    </a:cubicBezTo>
                    <a:cubicBezTo>
                      <a:pt x="669" y="5293"/>
                      <a:pt x="669" y="4624"/>
                      <a:pt x="730" y="4016"/>
                    </a:cubicBezTo>
                    <a:cubicBezTo>
                      <a:pt x="760" y="3378"/>
                      <a:pt x="851" y="2739"/>
                      <a:pt x="943" y="2101"/>
                    </a:cubicBezTo>
                    <a:cubicBezTo>
                      <a:pt x="1095" y="1402"/>
                      <a:pt x="1338" y="764"/>
                      <a:pt x="1550" y="65"/>
                    </a:cubicBezTo>
                    <a:cubicBezTo>
                      <a:pt x="1588" y="27"/>
                      <a:pt x="1556" y="1"/>
                      <a:pt x="1504" y="1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427" name="Google Shape;3427;p24"/>
              <p:cNvSpPr/>
              <p:nvPr/>
            </p:nvSpPr>
            <p:spPr>
              <a:xfrm>
                <a:off x="1521792" y="4589569"/>
                <a:ext cx="49903" cy="163954"/>
              </a:xfrm>
              <a:custGeom>
                <a:rect b="b" l="l" r="r" t="t"/>
                <a:pathLst>
                  <a:path extrusionOk="0" h="7067" w="2151">
                    <a:moveTo>
                      <a:pt x="2032" y="1"/>
                    </a:moveTo>
                    <a:cubicBezTo>
                      <a:pt x="2012" y="1"/>
                      <a:pt x="1992" y="10"/>
                      <a:pt x="1976" y="33"/>
                    </a:cubicBezTo>
                    <a:cubicBezTo>
                      <a:pt x="1520" y="489"/>
                      <a:pt x="1217" y="1006"/>
                      <a:pt x="913" y="1584"/>
                    </a:cubicBezTo>
                    <a:cubicBezTo>
                      <a:pt x="609" y="2161"/>
                      <a:pt x="335" y="2708"/>
                      <a:pt x="213" y="3377"/>
                    </a:cubicBezTo>
                    <a:cubicBezTo>
                      <a:pt x="1" y="4593"/>
                      <a:pt x="61" y="5961"/>
                      <a:pt x="700" y="7055"/>
                    </a:cubicBezTo>
                    <a:cubicBezTo>
                      <a:pt x="723" y="7062"/>
                      <a:pt x="744" y="7066"/>
                      <a:pt x="762" y="7066"/>
                    </a:cubicBezTo>
                    <a:cubicBezTo>
                      <a:pt x="818" y="7066"/>
                      <a:pt x="852" y="7032"/>
                      <a:pt x="852" y="6964"/>
                    </a:cubicBezTo>
                    <a:cubicBezTo>
                      <a:pt x="943" y="5809"/>
                      <a:pt x="821" y="4623"/>
                      <a:pt x="973" y="3468"/>
                    </a:cubicBezTo>
                    <a:cubicBezTo>
                      <a:pt x="1065" y="2921"/>
                      <a:pt x="1125" y="2313"/>
                      <a:pt x="1277" y="1766"/>
                    </a:cubicBezTo>
                    <a:cubicBezTo>
                      <a:pt x="1429" y="1188"/>
                      <a:pt x="1764" y="641"/>
                      <a:pt x="2128" y="125"/>
                    </a:cubicBezTo>
                    <a:cubicBezTo>
                      <a:pt x="2151" y="79"/>
                      <a:pt x="2090" y="1"/>
                      <a:pt x="2032" y="1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428" name="Google Shape;3428;p24"/>
              <p:cNvSpPr/>
              <p:nvPr/>
            </p:nvSpPr>
            <p:spPr>
              <a:xfrm>
                <a:off x="1551418" y="4637361"/>
                <a:ext cx="11298" cy="39742"/>
              </a:xfrm>
              <a:custGeom>
                <a:rect b="b" l="l" r="r" t="t"/>
                <a:pathLst>
                  <a:path extrusionOk="0" h="1713" w="487">
                    <a:moveTo>
                      <a:pt x="385" y="0"/>
                    </a:moveTo>
                    <a:cubicBezTo>
                      <a:pt x="350" y="0"/>
                      <a:pt x="317" y="15"/>
                      <a:pt x="304" y="40"/>
                    </a:cubicBezTo>
                    <a:cubicBezTo>
                      <a:pt x="92" y="587"/>
                      <a:pt x="0" y="1195"/>
                      <a:pt x="31" y="1712"/>
                    </a:cubicBezTo>
                    <a:cubicBezTo>
                      <a:pt x="183" y="1195"/>
                      <a:pt x="456" y="648"/>
                      <a:pt x="487" y="101"/>
                    </a:cubicBezTo>
                    <a:cubicBezTo>
                      <a:pt x="487" y="30"/>
                      <a:pt x="435" y="0"/>
                      <a:pt x="385" y="0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  <p:sp>
          <p:nvSpPr>
            <p:cNvPr id="3429" name="Google Shape;3429;p24"/>
            <p:cNvSpPr/>
            <p:nvPr/>
          </p:nvSpPr>
          <p:spPr>
            <a:xfrm>
              <a:off x="1007007" y="4659169"/>
              <a:ext cx="505644" cy="157551"/>
            </a:xfrm>
            <a:custGeom>
              <a:rect b="b" l="l" r="r" t="t"/>
              <a:pathLst>
                <a:path extrusionOk="0" h="6791" w="21795">
                  <a:moveTo>
                    <a:pt x="14092" y="0"/>
                  </a:moveTo>
                  <a:cubicBezTo>
                    <a:pt x="12744" y="0"/>
                    <a:pt x="11399" y="60"/>
                    <a:pt x="10062" y="255"/>
                  </a:cubicBezTo>
                  <a:cubicBezTo>
                    <a:pt x="8603" y="438"/>
                    <a:pt x="7083" y="134"/>
                    <a:pt x="5746" y="772"/>
                  </a:cubicBezTo>
                  <a:cubicBezTo>
                    <a:pt x="4530" y="1350"/>
                    <a:pt x="3709" y="2687"/>
                    <a:pt x="3253" y="3903"/>
                  </a:cubicBezTo>
                  <a:cubicBezTo>
                    <a:pt x="2980" y="4572"/>
                    <a:pt x="2767" y="5119"/>
                    <a:pt x="2220" y="5635"/>
                  </a:cubicBezTo>
                  <a:cubicBezTo>
                    <a:pt x="1521" y="6183"/>
                    <a:pt x="761" y="6547"/>
                    <a:pt x="1" y="6790"/>
                  </a:cubicBezTo>
                  <a:cubicBezTo>
                    <a:pt x="1186" y="6547"/>
                    <a:pt x="2129" y="6000"/>
                    <a:pt x="2888" y="5027"/>
                  </a:cubicBezTo>
                  <a:cubicBezTo>
                    <a:pt x="3253" y="4541"/>
                    <a:pt x="3679" y="4116"/>
                    <a:pt x="4043" y="3629"/>
                  </a:cubicBezTo>
                  <a:cubicBezTo>
                    <a:pt x="4439" y="3113"/>
                    <a:pt x="4773" y="2505"/>
                    <a:pt x="5259" y="1988"/>
                  </a:cubicBezTo>
                  <a:cubicBezTo>
                    <a:pt x="5760" y="1501"/>
                    <a:pt x="6407" y="1377"/>
                    <a:pt x="7093" y="1377"/>
                  </a:cubicBezTo>
                  <a:cubicBezTo>
                    <a:pt x="7805" y="1377"/>
                    <a:pt x="8558" y="1510"/>
                    <a:pt x="9232" y="1510"/>
                  </a:cubicBezTo>
                  <a:cubicBezTo>
                    <a:pt x="9328" y="1510"/>
                    <a:pt x="9422" y="1508"/>
                    <a:pt x="9515" y="1502"/>
                  </a:cubicBezTo>
                  <a:cubicBezTo>
                    <a:pt x="10427" y="1441"/>
                    <a:pt x="11338" y="1289"/>
                    <a:pt x="12281" y="1198"/>
                  </a:cubicBezTo>
                  <a:cubicBezTo>
                    <a:pt x="13193" y="1137"/>
                    <a:pt x="14104" y="1076"/>
                    <a:pt x="15077" y="1046"/>
                  </a:cubicBezTo>
                  <a:cubicBezTo>
                    <a:pt x="17144" y="985"/>
                    <a:pt x="19272" y="924"/>
                    <a:pt x="21369" y="772"/>
                  </a:cubicBezTo>
                  <a:cubicBezTo>
                    <a:pt x="21785" y="742"/>
                    <a:pt x="21794" y="133"/>
                    <a:pt x="21398" y="133"/>
                  </a:cubicBezTo>
                  <a:cubicBezTo>
                    <a:pt x="21389" y="133"/>
                    <a:pt x="21379" y="133"/>
                    <a:pt x="21369" y="134"/>
                  </a:cubicBezTo>
                  <a:cubicBezTo>
                    <a:pt x="21049" y="142"/>
                    <a:pt x="20729" y="145"/>
                    <a:pt x="20408" y="145"/>
                  </a:cubicBezTo>
                  <a:cubicBezTo>
                    <a:pt x="18305" y="145"/>
                    <a:pt x="16194" y="0"/>
                    <a:pt x="1409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430" name="Google Shape;3430;p24"/>
            <p:cNvSpPr/>
            <p:nvPr/>
          </p:nvSpPr>
          <p:spPr>
            <a:xfrm>
              <a:off x="525399" y="4502197"/>
              <a:ext cx="259782" cy="138916"/>
            </a:xfrm>
            <a:custGeom>
              <a:rect b="b" l="l" r="r" t="t"/>
              <a:pathLst>
                <a:path extrusionOk="0" h="5474" w="16658">
                  <a:moveTo>
                    <a:pt x="14604" y="1"/>
                  </a:moveTo>
                  <a:cubicBezTo>
                    <a:pt x="13565" y="1"/>
                    <a:pt x="12485" y="207"/>
                    <a:pt x="11490" y="456"/>
                  </a:cubicBezTo>
                  <a:cubicBezTo>
                    <a:pt x="10335" y="760"/>
                    <a:pt x="9180" y="1246"/>
                    <a:pt x="8116" y="1824"/>
                  </a:cubicBezTo>
                  <a:cubicBezTo>
                    <a:pt x="6900" y="2462"/>
                    <a:pt x="5654" y="3039"/>
                    <a:pt x="4468" y="3678"/>
                  </a:cubicBezTo>
                  <a:cubicBezTo>
                    <a:pt x="3800" y="4073"/>
                    <a:pt x="3192" y="4498"/>
                    <a:pt x="2462" y="4741"/>
                  </a:cubicBezTo>
                  <a:cubicBezTo>
                    <a:pt x="1672" y="5137"/>
                    <a:pt x="821" y="5349"/>
                    <a:pt x="0" y="5471"/>
                  </a:cubicBezTo>
                  <a:cubicBezTo>
                    <a:pt x="74" y="5473"/>
                    <a:pt x="148" y="5473"/>
                    <a:pt x="222" y="5473"/>
                  </a:cubicBezTo>
                  <a:cubicBezTo>
                    <a:pt x="1604" y="5473"/>
                    <a:pt x="2960" y="5208"/>
                    <a:pt x="4317" y="4833"/>
                  </a:cubicBezTo>
                  <a:cubicBezTo>
                    <a:pt x="5654" y="4438"/>
                    <a:pt x="6900" y="3769"/>
                    <a:pt x="8238" y="3282"/>
                  </a:cubicBezTo>
                  <a:cubicBezTo>
                    <a:pt x="9332" y="2887"/>
                    <a:pt x="10426" y="2462"/>
                    <a:pt x="11581" y="2188"/>
                  </a:cubicBezTo>
                  <a:cubicBezTo>
                    <a:pt x="12159" y="2097"/>
                    <a:pt x="12767" y="1975"/>
                    <a:pt x="13374" y="1945"/>
                  </a:cubicBezTo>
                  <a:cubicBezTo>
                    <a:pt x="13638" y="1925"/>
                    <a:pt x="13905" y="1921"/>
                    <a:pt x="14174" y="1921"/>
                  </a:cubicBezTo>
                  <a:cubicBezTo>
                    <a:pt x="14308" y="1921"/>
                    <a:pt x="14443" y="1922"/>
                    <a:pt x="14579" y="1922"/>
                  </a:cubicBezTo>
                  <a:cubicBezTo>
                    <a:pt x="14985" y="1922"/>
                    <a:pt x="15396" y="1915"/>
                    <a:pt x="15806" y="1854"/>
                  </a:cubicBezTo>
                  <a:cubicBezTo>
                    <a:pt x="16201" y="1824"/>
                    <a:pt x="16596" y="1611"/>
                    <a:pt x="16627" y="1094"/>
                  </a:cubicBezTo>
                  <a:cubicBezTo>
                    <a:pt x="16657" y="668"/>
                    <a:pt x="16444" y="273"/>
                    <a:pt x="16019" y="152"/>
                  </a:cubicBezTo>
                  <a:cubicBezTo>
                    <a:pt x="15565" y="45"/>
                    <a:pt x="15089" y="1"/>
                    <a:pt x="1460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grpSp>
          <p:nvGrpSpPr>
            <p:cNvPr id="3431" name="Google Shape;3431;p24"/>
            <p:cNvGrpSpPr/>
            <p:nvPr/>
          </p:nvGrpSpPr>
          <p:grpSpPr>
            <a:xfrm>
              <a:off x="507743" y="4327037"/>
              <a:ext cx="77604" cy="152610"/>
              <a:chOff x="507743" y="4327037"/>
              <a:chExt cx="77604" cy="152610"/>
            </a:xfrm>
          </p:grpSpPr>
          <p:sp>
            <p:nvSpPr>
              <p:cNvPr id="3432" name="Google Shape;3432;p24"/>
              <p:cNvSpPr/>
              <p:nvPr/>
            </p:nvSpPr>
            <p:spPr>
              <a:xfrm>
                <a:off x="552890" y="4446169"/>
                <a:ext cx="26100" cy="18398"/>
              </a:xfrm>
              <a:custGeom>
                <a:rect b="b" l="l" r="r" t="t"/>
                <a:pathLst>
                  <a:path extrusionOk="0" h="793" w="1125">
                    <a:moveTo>
                      <a:pt x="921" y="0"/>
                    </a:moveTo>
                    <a:cubicBezTo>
                      <a:pt x="905" y="0"/>
                      <a:pt x="892" y="4"/>
                      <a:pt x="881" y="14"/>
                    </a:cubicBezTo>
                    <a:lnTo>
                      <a:pt x="790" y="14"/>
                    </a:lnTo>
                    <a:cubicBezTo>
                      <a:pt x="730" y="14"/>
                      <a:pt x="669" y="44"/>
                      <a:pt x="608" y="44"/>
                    </a:cubicBezTo>
                    <a:cubicBezTo>
                      <a:pt x="517" y="44"/>
                      <a:pt x="486" y="75"/>
                      <a:pt x="426" y="75"/>
                    </a:cubicBezTo>
                    <a:cubicBezTo>
                      <a:pt x="334" y="135"/>
                      <a:pt x="274" y="135"/>
                      <a:pt x="182" y="166"/>
                    </a:cubicBezTo>
                    <a:cubicBezTo>
                      <a:pt x="30" y="227"/>
                      <a:pt x="0" y="439"/>
                      <a:pt x="30" y="591"/>
                    </a:cubicBezTo>
                    <a:cubicBezTo>
                      <a:pt x="102" y="711"/>
                      <a:pt x="211" y="793"/>
                      <a:pt x="343" y="793"/>
                    </a:cubicBezTo>
                    <a:cubicBezTo>
                      <a:pt x="379" y="793"/>
                      <a:pt x="417" y="787"/>
                      <a:pt x="456" y="774"/>
                    </a:cubicBezTo>
                    <a:cubicBezTo>
                      <a:pt x="486" y="774"/>
                      <a:pt x="547" y="743"/>
                      <a:pt x="608" y="682"/>
                    </a:cubicBezTo>
                    <a:cubicBezTo>
                      <a:pt x="638" y="682"/>
                      <a:pt x="638" y="652"/>
                      <a:pt x="669" y="652"/>
                    </a:cubicBezTo>
                    <a:cubicBezTo>
                      <a:pt x="760" y="622"/>
                      <a:pt x="821" y="530"/>
                      <a:pt x="881" y="500"/>
                    </a:cubicBezTo>
                    <a:lnTo>
                      <a:pt x="973" y="379"/>
                    </a:lnTo>
                    <a:lnTo>
                      <a:pt x="1033" y="348"/>
                    </a:lnTo>
                    <a:cubicBezTo>
                      <a:pt x="1064" y="318"/>
                      <a:pt x="1064" y="287"/>
                      <a:pt x="1094" y="227"/>
                    </a:cubicBezTo>
                    <a:cubicBezTo>
                      <a:pt x="1125" y="166"/>
                      <a:pt x="1125" y="135"/>
                      <a:pt x="1094" y="44"/>
                    </a:cubicBezTo>
                    <a:cubicBezTo>
                      <a:pt x="1125" y="44"/>
                      <a:pt x="1094" y="14"/>
                      <a:pt x="1033" y="14"/>
                    </a:cubicBezTo>
                    <a:cubicBezTo>
                      <a:pt x="993" y="14"/>
                      <a:pt x="952" y="0"/>
                      <a:pt x="921" y="0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433" name="Google Shape;3433;p24"/>
              <p:cNvSpPr/>
              <p:nvPr/>
            </p:nvSpPr>
            <p:spPr>
              <a:xfrm>
                <a:off x="557113" y="4433781"/>
                <a:ext cx="17655" cy="12018"/>
              </a:xfrm>
              <a:custGeom>
                <a:rect b="b" l="l" r="r" t="t"/>
                <a:pathLst>
                  <a:path extrusionOk="0" h="518" w="761">
                    <a:moveTo>
                      <a:pt x="183" y="1"/>
                    </a:moveTo>
                    <a:cubicBezTo>
                      <a:pt x="152" y="1"/>
                      <a:pt x="122" y="31"/>
                      <a:pt x="92" y="92"/>
                    </a:cubicBezTo>
                    <a:cubicBezTo>
                      <a:pt x="31" y="122"/>
                      <a:pt x="31" y="153"/>
                      <a:pt x="0" y="183"/>
                    </a:cubicBezTo>
                    <a:lnTo>
                      <a:pt x="0" y="274"/>
                    </a:lnTo>
                    <a:cubicBezTo>
                      <a:pt x="0" y="305"/>
                      <a:pt x="0" y="335"/>
                      <a:pt x="31" y="396"/>
                    </a:cubicBezTo>
                    <a:cubicBezTo>
                      <a:pt x="31" y="426"/>
                      <a:pt x="31" y="426"/>
                      <a:pt x="92" y="426"/>
                    </a:cubicBezTo>
                    <a:cubicBezTo>
                      <a:pt x="92" y="457"/>
                      <a:pt x="122" y="457"/>
                      <a:pt x="122" y="457"/>
                    </a:cubicBezTo>
                    <a:lnTo>
                      <a:pt x="152" y="517"/>
                    </a:lnTo>
                    <a:lnTo>
                      <a:pt x="396" y="517"/>
                    </a:lnTo>
                    <a:cubicBezTo>
                      <a:pt x="426" y="517"/>
                      <a:pt x="426" y="517"/>
                      <a:pt x="426" y="457"/>
                    </a:cubicBezTo>
                    <a:cubicBezTo>
                      <a:pt x="456" y="457"/>
                      <a:pt x="456" y="426"/>
                      <a:pt x="487" y="396"/>
                    </a:cubicBezTo>
                    <a:lnTo>
                      <a:pt x="487" y="396"/>
                    </a:lnTo>
                    <a:lnTo>
                      <a:pt x="456" y="426"/>
                    </a:lnTo>
                    <a:cubicBezTo>
                      <a:pt x="456" y="426"/>
                      <a:pt x="456" y="396"/>
                      <a:pt x="487" y="396"/>
                    </a:cubicBezTo>
                    <a:cubicBezTo>
                      <a:pt x="533" y="373"/>
                      <a:pt x="544" y="332"/>
                      <a:pt x="547" y="301"/>
                    </a:cubicBezTo>
                    <a:lnTo>
                      <a:pt x="547" y="301"/>
                    </a:lnTo>
                    <a:cubicBezTo>
                      <a:pt x="559" y="291"/>
                      <a:pt x="570" y="282"/>
                      <a:pt x="578" y="274"/>
                    </a:cubicBezTo>
                    <a:cubicBezTo>
                      <a:pt x="639" y="244"/>
                      <a:pt x="699" y="213"/>
                      <a:pt x="730" y="153"/>
                    </a:cubicBezTo>
                    <a:cubicBezTo>
                      <a:pt x="760" y="122"/>
                      <a:pt x="760" y="92"/>
                      <a:pt x="760" y="31"/>
                    </a:cubicBezTo>
                    <a:cubicBezTo>
                      <a:pt x="730" y="1"/>
                      <a:pt x="730" y="1"/>
                      <a:pt x="699" y="1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434" name="Google Shape;3434;p24"/>
              <p:cNvSpPr/>
              <p:nvPr/>
            </p:nvSpPr>
            <p:spPr>
              <a:xfrm>
                <a:off x="571914" y="4465518"/>
                <a:ext cx="13433" cy="14129"/>
              </a:xfrm>
              <a:custGeom>
                <a:rect b="b" l="l" r="r" t="t"/>
                <a:pathLst>
                  <a:path extrusionOk="0" h="609" w="579">
                    <a:moveTo>
                      <a:pt x="213" y="0"/>
                    </a:moveTo>
                    <a:cubicBezTo>
                      <a:pt x="212" y="2"/>
                      <a:pt x="211" y="3"/>
                      <a:pt x="210" y="4"/>
                    </a:cubicBezTo>
                    <a:lnTo>
                      <a:pt x="210" y="4"/>
                    </a:lnTo>
                    <a:cubicBezTo>
                      <a:pt x="221" y="0"/>
                      <a:pt x="229" y="0"/>
                      <a:pt x="244" y="0"/>
                    </a:cubicBezTo>
                    <a:close/>
                    <a:moveTo>
                      <a:pt x="365" y="0"/>
                    </a:moveTo>
                    <a:cubicBezTo>
                      <a:pt x="389" y="24"/>
                      <a:pt x="395" y="30"/>
                      <a:pt x="411" y="31"/>
                    </a:cubicBezTo>
                    <a:lnTo>
                      <a:pt x="411" y="31"/>
                    </a:lnTo>
                    <a:cubicBezTo>
                      <a:pt x="395" y="0"/>
                      <a:pt x="389" y="0"/>
                      <a:pt x="365" y="0"/>
                    </a:cubicBezTo>
                    <a:close/>
                    <a:moveTo>
                      <a:pt x="210" y="4"/>
                    </a:moveTo>
                    <a:cubicBezTo>
                      <a:pt x="198" y="8"/>
                      <a:pt x="183" y="16"/>
                      <a:pt x="153" y="31"/>
                    </a:cubicBezTo>
                    <a:cubicBezTo>
                      <a:pt x="147" y="43"/>
                      <a:pt x="140" y="53"/>
                      <a:pt x="134" y="61"/>
                    </a:cubicBezTo>
                    <a:lnTo>
                      <a:pt x="134" y="61"/>
                    </a:lnTo>
                    <a:cubicBezTo>
                      <a:pt x="154" y="60"/>
                      <a:pt x="162" y="52"/>
                      <a:pt x="210" y="4"/>
                    </a:cubicBezTo>
                    <a:close/>
                    <a:moveTo>
                      <a:pt x="134" y="61"/>
                    </a:moveTo>
                    <a:cubicBezTo>
                      <a:pt x="131" y="61"/>
                      <a:pt x="127" y="61"/>
                      <a:pt x="122" y="61"/>
                    </a:cubicBezTo>
                    <a:lnTo>
                      <a:pt x="134" y="61"/>
                    </a:lnTo>
                    <a:cubicBezTo>
                      <a:pt x="134" y="61"/>
                      <a:pt x="134" y="61"/>
                      <a:pt x="134" y="61"/>
                    </a:cubicBezTo>
                    <a:close/>
                    <a:moveTo>
                      <a:pt x="517" y="396"/>
                    </a:moveTo>
                    <a:cubicBezTo>
                      <a:pt x="517" y="396"/>
                      <a:pt x="517" y="396"/>
                      <a:pt x="517" y="396"/>
                    </a:cubicBezTo>
                    <a:lnTo>
                      <a:pt x="517" y="396"/>
                    </a:lnTo>
                    <a:close/>
                    <a:moveTo>
                      <a:pt x="548" y="304"/>
                    </a:moveTo>
                    <a:lnTo>
                      <a:pt x="548" y="365"/>
                    </a:lnTo>
                    <a:cubicBezTo>
                      <a:pt x="548" y="396"/>
                      <a:pt x="548" y="396"/>
                      <a:pt x="517" y="426"/>
                    </a:cubicBezTo>
                    <a:lnTo>
                      <a:pt x="517" y="396"/>
                    </a:lnTo>
                    <a:cubicBezTo>
                      <a:pt x="517" y="426"/>
                      <a:pt x="517" y="426"/>
                      <a:pt x="457" y="456"/>
                    </a:cubicBezTo>
                    <a:lnTo>
                      <a:pt x="457" y="426"/>
                    </a:lnTo>
                    <a:lnTo>
                      <a:pt x="517" y="396"/>
                    </a:lnTo>
                    <a:lnTo>
                      <a:pt x="517" y="396"/>
                    </a:lnTo>
                    <a:lnTo>
                      <a:pt x="517" y="396"/>
                    </a:lnTo>
                    <a:cubicBezTo>
                      <a:pt x="517" y="335"/>
                      <a:pt x="548" y="304"/>
                      <a:pt x="548" y="304"/>
                    </a:cubicBezTo>
                    <a:close/>
                    <a:moveTo>
                      <a:pt x="411" y="31"/>
                    </a:moveTo>
                    <a:lnTo>
                      <a:pt x="411" y="31"/>
                    </a:lnTo>
                    <a:cubicBezTo>
                      <a:pt x="415" y="38"/>
                      <a:pt x="420" y="49"/>
                      <a:pt x="426" y="61"/>
                    </a:cubicBezTo>
                    <a:lnTo>
                      <a:pt x="457" y="92"/>
                    </a:lnTo>
                    <a:lnTo>
                      <a:pt x="500" y="113"/>
                    </a:lnTo>
                    <a:lnTo>
                      <a:pt x="500" y="113"/>
                    </a:lnTo>
                    <a:cubicBezTo>
                      <a:pt x="365" y="86"/>
                      <a:pt x="360" y="61"/>
                      <a:pt x="305" y="61"/>
                    </a:cubicBezTo>
                    <a:lnTo>
                      <a:pt x="134" y="61"/>
                    </a:lnTo>
                    <a:cubicBezTo>
                      <a:pt x="111" y="93"/>
                      <a:pt x="92" y="98"/>
                      <a:pt x="92" y="122"/>
                    </a:cubicBezTo>
                    <a:cubicBezTo>
                      <a:pt x="92" y="152"/>
                      <a:pt x="61" y="152"/>
                      <a:pt x="61" y="183"/>
                    </a:cubicBezTo>
                    <a:cubicBezTo>
                      <a:pt x="61" y="244"/>
                      <a:pt x="61" y="244"/>
                      <a:pt x="1" y="274"/>
                    </a:cubicBezTo>
                    <a:lnTo>
                      <a:pt x="1" y="396"/>
                    </a:lnTo>
                    <a:cubicBezTo>
                      <a:pt x="1" y="426"/>
                      <a:pt x="1" y="426"/>
                      <a:pt x="61" y="456"/>
                    </a:cubicBezTo>
                    <a:lnTo>
                      <a:pt x="69" y="464"/>
                    </a:lnTo>
                    <a:lnTo>
                      <a:pt x="69" y="464"/>
                    </a:lnTo>
                    <a:cubicBezTo>
                      <a:pt x="88" y="491"/>
                      <a:pt x="111" y="525"/>
                      <a:pt x="122" y="548"/>
                    </a:cubicBezTo>
                    <a:lnTo>
                      <a:pt x="153" y="578"/>
                    </a:lnTo>
                    <a:lnTo>
                      <a:pt x="244" y="608"/>
                    </a:lnTo>
                    <a:lnTo>
                      <a:pt x="396" y="608"/>
                    </a:lnTo>
                    <a:lnTo>
                      <a:pt x="457" y="578"/>
                    </a:lnTo>
                    <a:lnTo>
                      <a:pt x="487" y="548"/>
                    </a:lnTo>
                    <a:lnTo>
                      <a:pt x="548" y="487"/>
                    </a:lnTo>
                    <a:lnTo>
                      <a:pt x="578" y="426"/>
                    </a:lnTo>
                    <a:lnTo>
                      <a:pt x="578" y="335"/>
                    </a:lnTo>
                    <a:lnTo>
                      <a:pt x="578" y="274"/>
                    </a:lnTo>
                    <a:cubicBezTo>
                      <a:pt x="578" y="244"/>
                      <a:pt x="548" y="244"/>
                      <a:pt x="548" y="183"/>
                    </a:cubicBezTo>
                    <a:lnTo>
                      <a:pt x="548" y="152"/>
                    </a:lnTo>
                    <a:lnTo>
                      <a:pt x="548" y="122"/>
                    </a:lnTo>
                    <a:cubicBezTo>
                      <a:pt x="537" y="120"/>
                      <a:pt x="526" y="118"/>
                      <a:pt x="517" y="117"/>
                    </a:cubicBezTo>
                    <a:lnTo>
                      <a:pt x="517" y="117"/>
                    </a:lnTo>
                    <a:cubicBezTo>
                      <a:pt x="510" y="91"/>
                      <a:pt x="455" y="88"/>
                      <a:pt x="426" y="31"/>
                    </a:cubicBezTo>
                    <a:cubicBezTo>
                      <a:pt x="420" y="31"/>
                      <a:pt x="415" y="31"/>
                      <a:pt x="411" y="31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435" name="Google Shape;3435;p24"/>
              <p:cNvSpPr/>
              <p:nvPr/>
            </p:nvSpPr>
            <p:spPr>
              <a:xfrm>
                <a:off x="549364" y="4408261"/>
                <a:ext cx="23710" cy="14964"/>
              </a:xfrm>
              <a:custGeom>
                <a:rect b="b" l="l" r="r" t="t"/>
                <a:pathLst>
                  <a:path extrusionOk="0" h="645" w="1022">
                    <a:moveTo>
                      <a:pt x="973" y="493"/>
                    </a:moveTo>
                    <a:lnTo>
                      <a:pt x="973" y="493"/>
                    </a:lnTo>
                    <a:cubicBezTo>
                      <a:pt x="1000" y="534"/>
                      <a:pt x="1015" y="550"/>
                      <a:pt x="1018" y="550"/>
                    </a:cubicBezTo>
                    <a:cubicBezTo>
                      <a:pt x="1021" y="550"/>
                      <a:pt x="1006" y="526"/>
                      <a:pt x="973" y="493"/>
                    </a:cubicBezTo>
                    <a:close/>
                    <a:moveTo>
                      <a:pt x="353" y="0"/>
                    </a:moveTo>
                    <a:cubicBezTo>
                      <a:pt x="270" y="0"/>
                      <a:pt x="187" y="32"/>
                      <a:pt x="122" y="98"/>
                    </a:cubicBezTo>
                    <a:cubicBezTo>
                      <a:pt x="30" y="158"/>
                      <a:pt x="0" y="250"/>
                      <a:pt x="0" y="310"/>
                    </a:cubicBezTo>
                    <a:cubicBezTo>
                      <a:pt x="0" y="402"/>
                      <a:pt x="0" y="432"/>
                      <a:pt x="30" y="462"/>
                    </a:cubicBezTo>
                    <a:lnTo>
                      <a:pt x="152" y="584"/>
                    </a:lnTo>
                    <a:cubicBezTo>
                      <a:pt x="213" y="614"/>
                      <a:pt x="304" y="645"/>
                      <a:pt x="426" y="645"/>
                    </a:cubicBezTo>
                    <a:lnTo>
                      <a:pt x="638" y="645"/>
                    </a:lnTo>
                    <a:cubicBezTo>
                      <a:pt x="658" y="645"/>
                      <a:pt x="705" y="631"/>
                      <a:pt x="743" y="614"/>
                    </a:cubicBezTo>
                    <a:lnTo>
                      <a:pt x="743" y="614"/>
                    </a:lnTo>
                    <a:cubicBezTo>
                      <a:pt x="799" y="612"/>
                      <a:pt x="848" y="605"/>
                      <a:pt x="912" y="584"/>
                    </a:cubicBezTo>
                    <a:cubicBezTo>
                      <a:pt x="942" y="584"/>
                      <a:pt x="973" y="554"/>
                      <a:pt x="973" y="493"/>
                    </a:cubicBezTo>
                    <a:cubicBezTo>
                      <a:pt x="942" y="462"/>
                      <a:pt x="912" y="462"/>
                      <a:pt x="912" y="432"/>
                    </a:cubicBezTo>
                    <a:lnTo>
                      <a:pt x="882" y="432"/>
                    </a:lnTo>
                    <a:lnTo>
                      <a:pt x="821" y="402"/>
                    </a:lnTo>
                    <a:lnTo>
                      <a:pt x="821" y="402"/>
                    </a:lnTo>
                    <a:cubicBezTo>
                      <a:pt x="821" y="402"/>
                      <a:pt x="821" y="402"/>
                      <a:pt x="821" y="402"/>
                    </a:cubicBezTo>
                    <a:lnTo>
                      <a:pt x="821" y="402"/>
                    </a:lnTo>
                    <a:cubicBezTo>
                      <a:pt x="821" y="402"/>
                      <a:pt x="821" y="402"/>
                      <a:pt x="821" y="402"/>
                    </a:cubicBezTo>
                    <a:cubicBezTo>
                      <a:pt x="790" y="341"/>
                      <a:pt x="790" y="310"/>
                      <a:pt x="760" y="280"/>
                    </a:cubicBezTo>
                    <a:lnTo>
                      <a:pt x="638" y="158"/>
                    </a:lnTo>
                    <a:cubicBezTo>
                      <a:pt x="569" y="55"/>
                      <a:pt x="461" y="0"/>
                      <a:pt x="353" y="0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436" name="Google Shape;3436;p24"/>
              <p:cNvSpPr/>
              <p:nvPr/>
            </p:nvSpPr>
            <p:spPr>
              <a:xfrm>
                <a:off x="515515" y="4334322"/>
                <a:ext cx="23734" cy="30067"/>
              </a:xfrm>
              <a:custGeom>
                <a:rect b="b" l="l" r="r" t="t"/>
                <a:pathLst>
                  <a:path extrusionOk="0" h="1296" w="1023">
                    <a:moveTo>
                      <a:pt x="929" y="1"/>
                    </a:moveTo>
                    <a:cubicBezTo>
                      <a:pt x="902" y="1"/>
                      <a:pt x="873" y="11"/>
                      <a:pt x="851" y="32"/>
                    </a:cubicBezTo>
                    <a:lnTo>
                      <a:pt x="821" y="93"/>
                    </a:lnTo>
                    <a:lnTo>
                      <a:pt x="730" y="154"/>
                    </a:lnTo>
                    <a:cubicBezTo>
                      <a:pt x="699" y="154"/>
                      <a:pt x="699" y="184"/>
                      <a:pt x="669" y="184"/>
                    </a:cubicBezTo>
                    <a:cubicBezTo>
                      <a:pt x="669" y="184"/>
                      <a:pt x="608" y="184"/>
                      <a:pt x="608" y="245"/>
                    </a:cubicBezTo>
                    <a:cubicBezTo>
                      <a:pt x="608" y="245"/>
                      <a:pt x="635" y="218"/>
                      <a:pt x="653" y="218"/>
                    </a:cubicBezTo>
                    <a:cubicBezTo>
                      <a:pt x="662" y="218"/>
                      <a:pt x="669" y="225"/>
                      <a:pt x="669" y="245"/>
                    </a:cubicBezTo>
                    <a:lnTo>
                      <a:pt x="608" y="245"/>
                    </a:lnTo>
                    <a:cubicBezTo>
                      <a:pt x="578" y="275"/>
                      <a:pt x="547" y="275"/>
                      <a:pt x="456" y="306"/>
                    </a:cubicBezTo>
                    <a:cubicBezTo>
                      <a:pt x="395" y="336"/>
                      <a:pt x="304" y="397"/>
                      <a:pt x="274" y="458"/>
                    </a:cubicBezTo>
                    <a:cubicBezTo>
                      <a:pt x="243" y="549"/>
                      <a:pt x="152" y="579"/>
                      <a:pt x="122" y="640"/>
                    </a:cubicBezTo>
                    <a:cubicBezTo>
                      <a:pt x="91" y="701"/>
                      <a:pt x="91" y="762"/>
                      <a:pt x="61" y="792"/>
                    </a:cubicBezTo>
                    <a:cubicBezTo>
                      <a:pt x="0" y="914"/>
                      <a:pt x="61" y="1096"/>
                      <a:pt x="152" y="1187"/>
                    </a:cubicBezTo>
                    <a:cubicBezTo>
                      <a:pt x="220" y="1256"/>
                      <a:pt x="308" y="1295"/>
                      <a:pt x="398" y="1295"/>
                    </a:cubicBezTo>
                    <a:cubicBezTo>
                      <a:pt x="469" y="1295"/>
                      <a:pt x="541" y="1271"/>
                      <a:pt x="608" y="1218"/>
                    </a:cubicBezTo>
                    <a:cubicBezTo>
                      <a:pt x="699" y="1187"/>
                      <a:pt x="730" y="1096"/>
                      <a:pt x="760" y="1035"/>
                    </a:cubicBezTo>
                    <a:cubicBezTo>
                      <a:pt x="821" y="1005"/>
                      <a:pt x="821" y="914"/>
                      <a:pt x="851" y="883"/>
                    </a:cubicBezTo>
                    <a:cubicBezTo>
                      <a:pt x="882" y="792"/>
                      <a:pt x="912" y="731"/>
                      <a:pt x="912" y="610"/>
                    </a:cubicBezTo>
                    <a:cubicBezTo>
                      <a:pt x="973" y="549"/>
                      <a:pt x="973" y="458"/>
                      <a:pt x="973" y="397"/>
                    </a:cubicBezTo>
                    <a:lnTo>
                      <a:pt x="973" y="458"/>
                    </a:lnTo>
                    <a:cubicBezTo>
                      <a:pt x="973" y="427"/>
                      <a:pt x="973" y="427"/>
                      <a:pt x="1003" y="397"/>
                    </a:cubicBezTo>
                    <a:lnTo>
                      <a:pt x="1003" y="306"/>
                    </a:lnTo>
                    <a:lnTo>
                      <a:pt x="1003" y="184"/>
                    </a:lnTo>
                    <a:lnTo>
                      <a:pt x="1003" y="123"/>
                    </a:lnTo>
                    <a:lnTo>
                      <a:pt x="1003" y="93"/>
                    </a:lnTo>
                    <a:cubicBezTo>
                      <a:pt x="1023" y="34"/>
                      <a:pt x="979" y="1"/>
                      <a:pt x="929" y="1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437" name="Google Shape;3437;p24"/>
              <p:cNvSpPr/>
              <p:nvPr/>
            </p:nvSpPr>
            <p:spPr>
              <a:xfrm>
                <a:off x="507743" y="4327037"/>
                <a:ext cx="17655" cy="14222"/>
              </a:xfrm>
              <a:custGeom>
                <a:rect b="b" l="l" r="r" t="t"/>
                <a:pathLst>
                  <a:path extrusionOk="0" h="613" w="761">
                    <a:moveTo>
                      <a:pt x="721" y="1"/>
                    </a:moveTo>
                    <a:cubicBezTo>
                      <a:pt x="714" y="1"/>
                      <a:pt x="707" y="5"/>
                      <a:pt x="700" y="12"/>
                    </a:cubicBezTo>
                    <a:lnTo>
                      <a:pt x="487" y="12"/>
                    </a:lnTo>
                    <a:cubicBezTo>
                      <a:pt x="457" y="12"/>
                      <a:pt x="426" y="42"/>
                      <a:pt x="396" y="42"/>
                    </a:cubicBezTo>
                    <a:cubicBezTo>
                      <a:pt x="335" y="42"/>
                      <a:pt x="335" y="103"/>
                      <a:pt x="305" y="103"/>
                    </a:cubicBezTo>
                    <a:cubicBezTo>
                      <a:pt x="305" y="103"/>
                      <a:pt x="335" y="103"/>
                      <a:pt x="335" y="42"/>
                    </a:cubicBezTo>
                    <a:cubicBezTo>
                      <a:pt x="274" y="42"/>
                      <a:pt x="244" y="103"/>
                      <a:pt x="153" y="133"/>
                    </a:cubicBezTo>
                    <a:cubicBezTo>
                      <a:pt x="92" y="164"/>
                      <a:pt x="1" y="285"/>
                      <a:pt x="1" y="346"/>
                    </a:cubicBezTo>
                    <a:cubicBezTo>
                      <a:pt x="1" y="468"/>
                      <a:pt x="31" y="559"/>
                      <a:pt x="153" y="589"/>
                    </a:cubicBezTo>
                    <a:cubicBezTo>
                      <a:pt x="198" y="605"/>
                      <a:pt x="244" y="612"/>
                      <a:pt x="293" y="612"/>
                    </a:cubicBezTo>
                    <a:cubicBezTo>
                      <a:pt x="343" y="612"/>
                      <a:pt x="396" y="605"/>
                      <a:pt x="457" y="589"/>
                    </a:cubicBezTo>
                    <a:cubicBezTo>
                      <a:pt x="548" y="559"/>
                      <a:pt x="609" y="437"/>
                      <a:pt x="609" y="346"/>
                    </a:cubicBezTo>
                    <a:lnTo>
                      <a:pt x="609" y="346"/>
                    </a:lnTo>
                    <a:cubicBezTo>
                      <a:pt x="609" y="347"/>
                      <a:pt x="608" y="407"/>
                      <a:pt x="578" y="407"/>
                    </a:cubicBezTo>
                    <a:lnTo>
                      <a:pt x="609" y="346"/>
                    </a:lnTo>
                    <a:lnTo>
                      <a:pt x="609" y="346"/>
                    </a:lnTo>
                    <a:cubicBezTo>
                      <a:pt x="609" y="346"/>
                      <a:pt x="609" y="346"/>
                      <a:pt x="609" y="346"/>
                    </a:cubicBezTo>
                    <a:cubicBezTo>
                      <a:pt x="607" y="346"/>
                      <a:pt x="606" y="346"/>
                      <a:pt x="605" y="347"/>
                    </a:cubicBezTo>
                    <a:lnTo>
                      <a:pt x="605" y="347"/>
                    </a:lnTo>
                    <a:cubicBezTo>
                      <a:pt x="598" y="361"/>
                      <a:pt x="591" y="382"/>
                      <a:pt x="578" y="407"/>
                    </a:cubicBezTo>
                    <a:cubicBezTo>
                      <a:pt x="578" y="407"/>
                      <a:pt x="578" y="351"/>
                      <a:pt x="605" y="347"/>
                    </a:cubicBezTo>
                    <a:lnTo>
                      <a:pt x="605" y="347"/>
                    </a:lnTo>
                    <a:cubicBezTo>
                      <a:pt x="614" y="326"/>
                      <a:pt x="621" y="316"/>
                      <a:pt x="639" y="316"/>
                    </a:cubicBezTo>
                    <a:lnTo>
                      <a:pt x="730" y="255"/>
                    </a:lnTo>
                    <a:lnTo>
                      <a:pt x="761" y="194"/>
                    </a:lnTo>
                    <a:lnTo>
                      <a:pt x="761" y="133"/>
                    </a:lnTo>
                    <a:cubicBezTo>
                      <a:pt x="761" y="41"/>
                      <a:pt x="743" y="1"/>
                      <a:pt x="721" y="1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438" name="Google Shape;3438;p24"/>
              <p:cNvSpPr/>
              <p:nvPr/>
            </p:nvSpPr>
            <p:spPr>
              <a:xfrm>
                <a:off x="538785" y="4348057"/>
                <a:ext cx="15521" cy="21576"/>
              </a:xfrm>
              <a:custGeom>
                <a:rect b="b" l="l" r="r" t="t"/>
                <a:pathLst>
                  <a:path extrusionOk="0" h="930" w="669">
                    <a:moveTo>
                      <a:pt x="276" y="1"/>
                    </a:moveTo>
                    <a:cubicBezTo>
                      <a:pt x="253" y="1"/>
                      <a:pt x="233" y="8"/>
                      <a:pt x="213" y="18"/>
                    </a:cubicBezTo>
                    <a:cubicBezTo>
                      <a:pt x="182" y="48"/>
                      <a:pt x="182" y="109"/>
                      <a:pt x="152" y="139"/>
                    </a:cubicBezTo>
                    <a:cubicBezTo>
                      <a:pt x="152" y="170"/>
                      <a:pt x="122" y="200"/>
                      <a:pt x="122" y="261"/>
                    </a:cubicBezTo>
                    <a:lnTo>
                      <a:pt x="122" y="261"/>
                    </a:lnTo>
                    <a:cubicBezTo>
                      <a:pt x="122" y="261"/>
                      <a:pt x="122" y="200"/>
                      <a:pt x="152" y="200"/>
                    </a:cubicBezTo>
                    <a:cubicBezTo>
                      <a:pt x="152" y="261"/>
                      <a:pt x="122" y="291"/>
                      <a:pt x="61" y="322"/>
                    </a:cubicBezTo>
                    <a:cubicBezTo>
                      <a:pt x="30" y="352"/>
                      <a:pt x="30" y="413"/>
                      <a:pt x="30" y="443"/>
                    </a:cubicBezTo>
                    <a:cubicBezTo>
                      <a:pt x="30" y="474"/>
                      <a:pt x="0" y="504"/>
                      <a:pt x="30" y="595"/>
                    </a:cubicBezTo>
                    <a:cubicBezTo>
                      <a:pt x="30" y="626"/>
                      <a:pt x="30" y="656"/>
                      <a:pt x="61" y="717"/>
                    </a:cubicBezTo>
                    <a:cubicBezTo>
                      <a:pt x="61" y="747"/>
                      <a:pt x="122" y="778"/>
                      <a:pt x="152" y="808"/>
                    </a:cubicBezTo>
                    <a:cubicBezTo>
                      <a:pt x="182" y="869"/>
                      <a:pt x="213" y="869"/>
                      <a:pt x="274" y="899"/>
                    </a:cubicBezTo>
                    <a:cubicBezTo>
                      <a:pt x="304" y="899"/>
                      <a:pt x="334" y="930"/>
                      <a:pt x="365" y="930"/>
                    </a:cubicBezTo>
                    <a:cubicBezTo>
                      <a:pt x="456" y="930"/>
                      <a:pt x="517" y="899"/>
                      <a:pt x="608" y="869"/>
                    </a:cubicBezTo>
                    <a:cubicBezTo>
                      <a:pt x="638" y="778"/>
                      <a:pt x="669" y="747"/>
                      <a:pt x="669" y="626"/>
                    </a:cubicBezTo>
                    <a:lnTo>
                      <a:pt x="669" y="595"/>
                    </a:lnTo>
                    <a:lnTo>
                      <a:pt x="669" y="504"/>
                    </a:lnTo>
                    <a:cubicBezTo>
                      <a:pt x="669" y="474"/>
                      <a:pt x="638" y="474"/>
                      <a:pt x="638" y="443"/>
                    </a:cubicBezTo>
                    <a:cubicBezTo>
                      <a:pt x="638" y="443"/>
                      <a:pt x="638" y="413"/>
                      <a:pt x="608" y="413"/>
                    </a:cubicBezTo>
                    <a:lnTo>
                      <a:pt x="578" y="352"/>
                    </a:lnTo>
                    <a:lnTo>
                      <a:pt x="578" y="322"/>
                    </a:lnTo>
                    <a:lnTo>
                      <a:pt x="578" y="261"/>
                    </a:lnTo>
                    <a:lnTo>
                      <a:pt x="578" y="200"/>
                    </a:lnTo>
                    <a:cubicBezTo>
                      <a:pt x="578" y="170"/>
                      <a:pt x="517" y="139"/>
                      <a:pt x="456" y="109"/>
                    </a:cubicBezTo>
                    <a:cubicBezTo>
                      <a:pt x="375" y="28"/>
                      <a:pt x="321" y="1"/>
                      <a:pt x="276" y="1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439" name="Google Shape;3439;p24"/>
              <p:cNvSpPr/>
              <p:nvPr/>
            </p:nvSpPr>
            <p:spPr>
              <a:xfrm>
                <a:off x="557809" y="4353462"/>
                <a:ext cx="13433" cy="18282"/>
              </a:xfrm>
              <a:custGeom>
                <a:rect b="b" l="l" r="r" t="t"/>
                <a:pathLst>
                  <a:path extrusionOk="0" h="788" w="579">
                    <a:moveTo>
                      <a:pt x="548" y="332"/>
                    </a:moveTo>
                    <a:cubicBezTo>
                      <a:pt x="548" y="362"/>
                      <a:pt x="548" y="362"/>
                      <a:pt x="578" y="393"/>
                    </a:cubicBezTo>
                    <a:cubicBezTo>
                      <a:pt x="578" y="362"/>
                      <a:pt x="578" y="362"/>
                      <a:pt x="548" y="332"/>
                    </a:cubicBezTo>
                    <a:close/>
                    <a:moveTo>
                      <a:pt x="298" y="1"/>
                    </a:moveTo>
                    <a:cubicBezTo>
                      <a:pt x="291" y="1"/>
                      <a:pt x="284" y="8"/>
                      <a:pt x="274" y="28"/>
                    </a:cubicBezTo>
                    <a:cubicBezTo>
                      <a:pt x="153" y="58"/>
                      <a:pt x="122" y="58"/>
                      <a:pt x="92" y="89"/>
                    </a:cubicBezTo>
                    <a:lnTo>
                      <a:pt x="92" y="89"/>
                    </a:lnTo>
                    <a:lnTo>
                      <a:pt x="92" y="89"/>
                    </a:lnTo>
                    <a:cubicBezTo>
                      <a:pt x="92" y="104"/>
                      <a:pt x="84" y="112"/>
                      <a:pt x="81" y="112"/>
                    </a:cubicBezTo>
                    <a:cubicBezTo>
                      <a:pt x="77" y="112"/>
                      <a:pt x="77" y="104"/>
                      <a:pt x="92" y="89"/>
                    </a:cubicBezTo>
                    <a:lnTo>
                      <a:pt x="92" y="89"/>
                    </a:lnTo>
                    <a:lnTo>
                      <a:pt x="62" y="119"/>
                    </a:lnTo>
                    <a:cubicBezTo>
                      <a:pt x="62" y="119"/>
                      <a:pt x="62" y="180"/>
                      <a:pt x="1" y="180"/>
                    </a:cubicBezTo>
                    <a:lnTo>
                      <a:pt x="1" y="210"/>
                    </a:lnTo>
                    <a:lnTo>
                      <a:pt x="1" y="332"/>
                    </a:lnTo>
                    <a:lnTo>
                      <a:pt x="1" y="362"/>
                    </a:lnTo>
                    <a:lnTo>
                      <a:pt x="1" y="484"/>
                    </a:lnTo>
                    <a:cubicBezTo>
                      <a:pt x="1" y="514"/>
                      <a:pt x="1" y="545"/>
                      <a:pt x="62" y="575"/>
                    </a:cubicBezTo>
                    <a:cubicBezTo>
                      <a:pt x="92" y="666"/>
                      <a:pt x="122" y="697"/>
                      <a:pt x="153" y="727"/>
                    </a:cubicBezTo>
                    <a:cubicBezTo>
                      <a:pt x="214" y="788"/>
                      <a:pt x="244" y="788"/>
                      <a:pt x="305" y="788"/>
                    </a:cubicBezTo>
                    <a:cubicBezTo>
                      <a:pt x="366" y="788"/>
                      <a:pt x="396" y="788"/>
                      <a:pt x="426" y="727"/>
                    </a:cubicBezTo>
                    <a:cubicBezTo>
                      <a:pt x="457" y="727"/>
                      <a:pt x="518" y="697"/>
                      <a:pt x="518" y="697"/>
                    </a:cubicBezTo>
                    <a:cubicBezTo>
                      <a:pt x="548" y="666"/>
                      <a:pt x="548" y="666"/>
                      <a:pt x="548" y="636"/>
                    </a:cubicBezTo>
                    <a:cubicBezTo>
                      <a:pt x="548" y="575"/>
                      <a:pt x="578" y="545"/>
                      <a:pt x="578" y="514"/>
                    </a:cubicBezTo>
                    <a:cubicBezTo>
                      <a:pt x="578" y="484"/>
                      <a:pt x="578" y="423"/>
                      <a:pt x="548" y="362"/>
                    </a:cubicBezTo>
                    <a:lnTo>
                      <a:pt x="548" y="332"/>
                    </a:lnTo>
                    <a:cubicBezTo>
                      <a:pt x="548" y="297"/>
                      <a:pt x="538" y="273"/>
                      <a:pt x="530" y="252"/>
                    </a:cubicBezTo>
                    <a:lnTo>
                      <a:pt x="530" y="252"/>
                    </a:lnTo>
                    <a:cubicBezTo>
                      <a:pt x="534" y="257"/>
                      <a:pt x="540" y="263"/>
                      <a:pt x="548" y="271"/>
                    </a:cubicBezTo>
                    <a:cubicBezTo>
                      <a:pt x="548" y="241"/>
                      <a:pt x="548" y="241"/>
                      <a:pt x="518" y="210"/>
                    </a:cubicBezTo>
                    <a:lnTo>
                      <a:pt x="518" y="210"/>
                    </a:lnTo>
                    <a:cubicBezTo>
                      <a:pt x="518" y="210"/>
                      <a:pt x="518" y="210"/>
                      <a:pt x="518" y="210"/>
                    </a:cubicBezTo>
                    <a:lnTo>
                      <a:pt x="518" y="180"/>
                    </a:lnTo>
                    <a:cubicBezTo>
                      <a:pt x="518" y="119"/>
                      <a:pt x="457" y="89"/>
                      <a:pt x="426" y="58"/>
                    </a:cubicBezTo>
                    <a:cubicBezTo>
                      <a:pt x="426" y="28"/>
                      <a:pt x="396" y="28"/>
                      <a:pt x="366" y="28"/>
                    </a:cubicBezTo>
                    <a:cubicBezTo>
                      <a:pt x="325" y="28"/>
                      <a:pt x="311" y="1"/>
                      <a:pt x="298" y="1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  <p:grpSp>
          <p:nvGrpSpPr>
            <p:cNvPr id="3440" name="Google Shape;3440;p24"/>
            <p:cNvGrpSpPr/>
            <p:nvPr/>
          </p:nvGrpSpPr>
          <p:grpSpPr>
            <a:xfrm>
              <a:off x="1322945" y="4239156"/>
              <a:ext cx="246825" cy="285615"/>
              <a:chOff x="1322945" y="4239156"/>
              <a:chExt cx="246825" cy="285615"/>
            </a:xfrm>
          </p:grpSpPr>
          <p:sp>
            <p:nvSpPr>
              <p:cNvPr id="3441" name="Google Shape;3441;p24"/>
              <p:cNvSpPr/>
              <p:nvPr/>
            </p:nvSpPr>
            <p:spPr>
              <a:xfrm>
                <a:off x="1484417" y="4509227"/>
                <a:ext cx="25404" cy="15544"/>
              </a:xfrm>
              <a:custGeom>
                <a:rect b="b" l="l" r="r" t="t"/>
                <a:pathLst>
                  <a:path extrusionOk="0" h="670" w="1095">
                    <a:moveTo>
                      <a:pt x="313" y="591"/>
                    </a:moveTo>
                    <a:lnTo>
                      <a:pt x="313" y="591"/>
                    </a:lnTo>
                    <a:cubicBezTo>
                      <a:pt x="322" y="609"/>
                      <a:pt x="335" y="609"/>
                      <a:pt x="335" y="609"/>
                    </a:cubicBezTo>
                    <a:lnTo>
                      <a:pt x="396" y="609"/>
                    </a:lnTo>
                    <a:cubicBezTo>
                      <a:pt x="388" y="609"/>
                      <a:pt x="382" y="608"/>
                      <a:pt x="376" y="606"/>
                    </a:cubicBezTo>
                    <a:lnTo>
                      <a:pt x="376" y="606"/>
                    </a:lnTo>
                    <a:cubicBezTo>
                      <a:pt x="357" y="604"/>
                      <a:pt x="335" y="600"/>
                      <a:pt x="313" y="591"/>
                    </a:cubicBezTo>
                    <a:close/>
                    <a:moveTo>
                      <a:pt x="639" y="1"/>
                    </a:moveTo>
                    <a:cubicBezTo>
                      <a:pt x="609" y="1"/>
                      <a:pt x="578" y="31"/>
                      <a:pt x="548" y="31"/>
                    </a:cubicBezTo>
                    <a:cubicBezTo>
                      <a:pt x="487" y="31"/>
                      <a:pt x="487" y="62"/>
                      <a:pt x="457" y="62"/>
                    </a:cubicBezTo>
                    <a:cubicBezTo>
                      <a:pt x="426" y="62"/>
                      <a:pt x="426" y="92"/>
                      <a:pt x="396" y="92"/>
                    </a:cubicBezTo>
                    <a:lnTo>
                      <a:pt x="335" y="153"/>
                    </a:lnTo>
                    <a:lnTo>
                      <a:pt x="335" y="153"/>
                    </a:lnTo>
                    <a:cubicBezTo>
                      <a:pt x="274" y="183"/>
                      <a:pt x="214" y="214"/>
                      <a:pt x="153" y="214"/>
                    </a:cubicBezTo>
                    <a:cubicBezTo>
                      <a:pt x="122" y="244"/>
                      <a:pt x="92" y="244"/>
                      <a:pt x="31" y="305"/>
                    </a:cubicBezTo>
                    <a:cubicBezTo>
                      <a:pt x="1" y="366"/>
                      <a:pt x="1" y="457"/>
                      <a:pt x="92" y="487"/>
                    </a:cubicBezTo>
                    <a:cubicBezTo>
                      <a:pt x="122" y="518"/>
                      <a:pt x="183" y="518"/>
                      <a:pt x="244" y="548"/>
                    </a:cubicBezTo>
                    <a:cubicBezTo>
                      <a:pt x="265" y="569"/>
                      <a:pt x="289" y="582"/>
                      <a:pt x="313" y="591"/>
                    </a:cubicBezTo>
                    <a:lnTo>
                      <a:pt x="313" y="591"/>
                    </a:lnTo>
                    <a:cubicBezTo>
                      <a:pt x="308" y="582"/>
                      <a:pt x="305" y="569"/>
                      <a:pt x="305" y="548"/>
                    </a:cubicBezTo>
                    <a:cubicBezTo>
                      <a:pt x="331" y="548"/>
                      <a:pt x="335" y="595"/>
                      <a:pt x="376" y="606"/>
                    </a:cubicBezTo>
                    <a:lnTo>
                      <a:pt x="376" y="606"/>
                    </a:lnTo>
                    <a:cubicBezTo>
                      <a:pt x="397" y="609"/>
                      <a:pt x="416" y="609"/>
                      <a:pt x="426" y="609"/>
                    </a:cubicBezTo>
                    <a:lnTo>
                      <a:pt x="396" y="609"/>
                    </a:lnTo>
                    <a:cubicBezTo>
                      <a:pt x="426" y="639"/>
                      <a:pt x="457" y="639"/>
                      <a:pt x="548" y="639"/>
                    </a:cubicBezTo>
                    <a:cubicBezTo>
                      <a:pt x="609" y="639"/>
                      <a:pt x="700" y="670"/>
                      <a:pt x="761" y="670"/>
                    </a:cubicBezTo>
                    <a:cubicBezTo>
                      <a:pt x="852" y="670"/>
                      <a:pt x="943" y="639"/>
                      <a:pt x="1004" y="548"/>
                    </a:cubicBezTo>
                    <a:cubicBezTo>
                      <a:pt x="1065" y="487"/>
                      <a:pt x="1095" y="396"/>
                      <a:pt x="1095" y="335"/>
                    </a:cubicBezTo>
                    <a:cubicBezTo>
                      <a:pt x="1095" y="244"/>
                      <a:pt x="1065" y="153"/>
                      <a:pt x="1004" y="92"/>
                    </a:cubicBezTo>
                    <a:cubicBezTo>
                      <a:pt x="913" y="31"/>
                      <a:pt x="852" y="1"/>
                      <a:pt x="761" y="1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442" name="Google Shape;3442;p24"/>
              <p:cNvSpPr/>
              <p:nvPr/>
            </p:nvSpPr>
            <p:spPr>
              <a:xfrm>
                <a:off x="1518985" y="4490203"/>
                <a:ext cx="17655" cy="16936"/>
              </a:xfrm>
              <a:custGeom>
                <a:rect b="b" l="l" r="r" t="t"/>
                <a:pathLst>
                  <a:path extrusionOk="0" h="730" w="761">
                    <a:moveTo>
                      <a:pt x="152" y="335"/>
                    </a:moveTo>
                    <a:cubicBezTo>
                      <a:pt x="148" y="346"/>
                      <a:pt x="144" y="356"/>
                      <a:pt x="140" y="365"/>
                    </a:cubicBezTo>
                    <a:lnTo>
                      <a:pt x="140" y="365"/>
                    </a:lnTo>
                    <a:cubicBezTo>
                      <a:pt x="140" y="365"/>
                      <a:pt x="140" y="364"/>
                      <a:pt x="140" y="364"/>
                    </a:cubicBezTo>
                    <a:lnTo>
                      <a:pt x="140" y="364"/>
                    </a:lnTo>
                    <a:cubicBezTo>
                      <a:pt x="143" y="354"/>
                      <a:pt x="147" y="344"/>
                      <a:pt x="152" y="335"/>
                    </a:cubicBezTo>
                    <a:close/>
                    <a:moveTo>
                      <a:pt x="334" y="0"/>
                    </a:moveTo>
                    <a:cubicBezTo>
                      <a:pt x="304" y="0"/>
                      <a:pt x="213" y="61"/>
                      <a:pt x="182" y="91"/>
                    </a:cubicBezTo>
                    <a:cubicBezTo>
                      <a:pt x="182" y="122"/>
                      <a:pt x="152" y="122"/>
                      <a:pt x="152" y="152"/>
                    </a:cubicBezTo>
                    <a:cubicBezTo>
                      <a:pt x="128" y="200"/>
                      <a:pt x="123" y="229"/>
                      <a:pt x="122" y="254"/>
                    </a:cubicBezTo>
                    <a:lnTo>
                      <a:pt x="122" y="254"/>
                    </a:lnTo>
                    <a:cubicBezTo>
                      <a:pt x="122" y="251"/>
                      <a:pt x="122" y="247"/>
                      <a:pt x="122" y="243"/>
                    </a:cubicBezTo>
                    <a:lnTo>
                      <a:pt x="122" y="304"/>
                    </a:lnTo>
                    <a:lnTo>
                      <a:pt x="122" y="395"/>
                    </a:lnTo>
                    <a:lnTo>
                      <a:pt x="122" y="397"/>
                    </a:lnTo>
                    <a:lnTo>
                      <a:pt x="122" y="397"/>
                    </a:lnTo>
                    <a:cubicBezTo>
                      <a:pt x="91" y="442"/>
                      <a:pt x="53" y="464"/>
                      <a:pt x="31" y="487"/>
                    </a:cubicBezTo>
                    <a:cubicBezTo>
                      <a:pt x="0" y="547"/>
                      <a:pt x="0" y="578"/>
                      <a:pt x="0" y="608"/>
                    </a:cubicBezTo>
                    <a:cubicBezTo>
                      <a:pt x="0" y="699"/>
                      <a:pt x="31" y="730"/>
                      <a:pt x="61" y="730"/>
                    </a:cubicBezTo>
                    <a:cubicBezTo>
                      <a:pt x="140" y="730"/>
                      <a:pt x="220" y="717"/>
                      <a:pt x="299" y="699"/>
                    </a:cubicBezTo>
                    <a:lnTo>
                      <a:pt x="456" y="699"/>
                    </a:lnTo>
                    <a:cubicBezTo>
                      <a:pt x="456" y="699"/>
                      <a:pt x="486" y="699"/>
                      <a:pt x="486" y="669"/>
                    </a:cubicBezTo>
                    <a:cubicBezTo>
                      <a:pt x="478" y="669"/>
                      <a:pt x="469" y="668"/>
                      <a:pt x="460" y="666"/>
                    </a:cubicBezTo>
                    <a:lnTo>
                      <a:pt x="460" y="666"/>
                    </a:lnTo>
                    <a:cubicBezTo>
                      <a:pt x="479" y="661"/>
                      <a:pt x="498" y="646"/>
                      <a:pt x="517" y="608"/>
                    </a:cubicBezTo>
                    <a:cubicBezTo>
                      <a:pt x="578" y="608"/>
                      <a:pt x="608" y="578"/>
                      <a:pt x="638" y="547"/>
                    </a:cubicBezTo>
                    <a:cubicBezTo>
                      <a:pt x="669" y="517"/>
                      <a:pt x="669" y="456"/>
                      <a:pt x="730" y="426"/>
                    </a:cubicBezTo>
                    <a:cubicBezTo>
                      <a:pt x="760" y="395"/>
                      <a:pt x="760" y="365"/>
                      <a:pt x="760" y="304"/>
                    </a:cubicBezTo>
                    <a:cubicBezTo>
                      <a:pt x="760" y="274"/>
                      <a:pt x="760" y="243"/>
                      <a:pt x="730" y="213"/>
                    </a:cubicBezTo>
                    <a:cubicBezTo>
                      <a:pt x="730" y="152"/>
                      <a:pt x="669" y="122"/>
                      <a:pt x="638" y="91"/>
                    </a:cubicBezTo>
                    <a:cubicBezTo>
                      <a:pt x="578" y="31"/>
                      <a:pt x="486" y="0"/>
                      <a:pt x="426" y="0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443" name="Google Shape;3443;p24"/>
              <p:cNvSpPr/>
              <p:nvPr/>
            </p:nvSpPr>
            <p:spPr>
              <a:xfrm>
                <a:off x="1523903" y="4509946"/>
                <a:ext cx="19766" cy="14129"/>
              </a:xfrm>
              <a:custGeom>
                <a:rect b="b" l="l" r="r" t="t"/>
                <a:pathLst>
                  <a:path extrusionOk="0" h="609" w="852">
                    <a:moveTo>
                      <a:pt x="487" y="0"/>
                    </a:moveTo>
                    <a:cubicBezTo>
                      <a:pt x="457" y="0"/>
                      <a:pt x="426" y="0"/>
                      <a:pt x="396" y="31"/>
                    </a:cubicBezTo>
                    <a:cubicBezTo>
                      <a:pt x="361" y="48"/>
                      <a:pt x="336" y="56"/>
                      <a:pt x="321" y="71"/>
                    </a:cubicBezTo>
                    <a:lnTo>
                      <a:pt x="321" y="71"/>
                    </a:lnTo>
                    <a:cubicBezTo>
                      <a:pt x="295" y="81"/>
                      <a:pt x="270" y="96"/>
                      <a:pt x="244" y="122"/>
                    </a:cubicBezTo>
                    <a:cubicBezTo>
                      <a:pt x="183" y="122"/>
                      <a:pt x="183" y="152"/>
                      <a:pt x="153" y="152"/>
                    </a:cubicBezTo>
                    <a:cubicBezTo>
                      <a:pt x="122" y="152"/>
                      <a:pt x="122" y="183"/>
                      <a:pt x="92" y="183"/>
                    </a:cubicBezTo>
                    <a:cubicBezTo>
                      <a:pt x="92" y="183"/>
                      <a:pt x="92" y="213"/>
                      <a:pt x="62" y="213"/>
                    </a:cubicBezTo>
                    <a:cubicBezTo>
                      <a:pt x="1" y="274"/>
                      <a:pt x="1" y="274"/>
                      <a:pt x="1" y="304"/>
                    </a:cubicBezTo>
                    <a:lnTo>
                      <a:pt x="1" y="365"/>
                    </a:lnTo>
                    <a:cubicBezTo>
                      <a:pt x="1" y="487"/>
                      <a:pt x="62" y="517"/>
                      <a:pt x="122" y="517"/>
                    </a:cubicBezTo>
                    <a:lnTo>
                      <a:pt x="274" y="517"/>
                    </a:lnTo>
                    <a:cubicBezTo>
                      <a:pt x="285" y="517"/>
                      <a:pt x="302" y="524"/>
                      <a:pt x="321" y="533"/>
                    </a:cubicBezTo>
                    <a:lnTo>
                      <a:pt x="321" y="533"/>
                    </a:lnTo>
                    <a:cubicBezTo>
                      <a:pt x="371" y="583"/>
                      <a:pt x="402" y="608"/>
                      <a:pt x="457" y="608"/>
                    </a:cubicBezTo>
                    <a:lnTo>
                      <a:pt x="548" y="608"/>
                    </a:lnTo>
                    <a:cubicBezTo>
                      <a:pt x="609" y="608"/>
                      <a:pt x="700" y="547"/>
                      <a:pt x="761" y="517"/>
                    </a:cubicBezTo>
                    <a:cubicBezTo>
                      <a:pt x="791" y="487"/>
                      <a:pt x="852" y="456"/>
                      <a:pt x="852" y="365"/>
                    </a:cubicBezTo>
                    <a:lnTo>
                      <a:pt x="852" y="274"/>
                    </a:lnTo>
                    <a:cubicBezTo>
                      <a:pt x="852" y="213"/>
                      <a:pt x="852" y="183"/>
                      <a:pt x="791" y="152"/>
                    </a:cubicBezTo>
                    <a:cubicBezTo>
                      <a:pt x="761" y="122"/>
                      <a:pt x="761" y="61"/>
                      <a:pt x="730" y="61"/>
                    </a:cubicBezTo>
                    <a:cubicBezTo>
                      <a:pt x="700" y="31"/>
                      <a:pt x="670" y="31"/>
                      <a:pt x="609" y="0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444" name="Google Shape;3444;p24"/>
              <p:cNvSpPr/>
              <p:nvPr/>
            </p:nvSpPr>
            <p:spPr>
              <a:xfrm>
                <a:off x="1543646" y="4478209"/>
                <a:ext cx="14129" cy="21646"/>
              </a:xfrm>
              <a:custGeom>
                <a:rect b="b" l="l" r="r" t="t"/>
                <a:pathLst>
                  <a:path extrusionOk="0" h="933" w="609">
                    <a:moveTo>
                      <a:pt x="214" y="1"/>
                    </a:moveTo>
                    <a:cubicBezTo>
                      <a:pt x="183" y="1"/>
                      <a:pt x="92" y="31"/>
                      <a:pt x="62" y="61"/>
                    </a:cubicBezTo>
                    <a:cubicBezTo>
                      <a:pt x="31" y="122"/>
                      <a:pt x="1" y="153"/>
                      <a:pt x="1" y="213"/>
                    </a:cubicBezTo>
                    <a:lnTo>
                      <a:pt x="1" y="274"/>
                    </a:lnTo>
                    <a:lnTo>
                      <a:pt x="1" y="365"/>
                    </a:lnTo>
                    <a:lnTo>
                      <a:pt x="1" y="456"/>
                    </a:lnTo>
                    <a:cubicBezTo>
                      <a:pt x="1" y="487"/>
                      <a:pt x="1" y="517"/>
                      <a:pt x="31" y="578"/>
                    </a:cubicBezTo>
                    <a:cubicBezTo>
                      <a:pt x="53" y="621"/>
                      <a:pt x="59" y="648"/>
                      <a:pt x="92" y="682"/>
                    </a:cubicBezTo>
                    <a:lnTo>
                      <a:pt x="92" y="682"/>
                    </a:lnTo>
                    <a:lnTo>
                      <a:pt x="92" y="730"/>
                    </a:lnTo>
                    <a:lnTo>
                      <a:pt x="92" y="760"/>
                    </a:lnTo>
                    <a:cubicBezTo>
                      <a:pt x="92" y="791"/>
                      <a:pt x="153" y="821"/>
                      <a:pt x="153" y="882"/>
                    </a:cubicBezTo>
                    <a:cubicBezTo>
                      <a:pt x="153" y="918"/>
                      <a:pt x="163" y="932"/>
                      <a:pt x="178" y="932"/>
                    </a:cubicBezTo>
                    <a:cubicBezTo>
                      <a:pt x="189" y="932"/>
                      <a:pt x="201" y="925"/>
                      <a:pt x="214" y="912"/>
                    </a:cubicBezTo>
                    <a:cubicBezTo>
                      <a:pt x="214" y="882"/>
                      <a:pt x="275" y="882"/>
                      <a:pt x="275" y="821"/>
                    </a:cubicBezTo>
                    <a:cubicBezTo>
                      <a:pt x="275" y="821"/>
                      <a:pt x="275" y="791"/>
                      <a:pt x="305" y="791"/>
                    </a:cubicBezTo>
                    <a:lnTo>
                      <a:pt x="305" y="760"/>
                    </a:lnTo>
                    <a:lnTo>
                      <a:pt x="214" y="760"/>
                    </a:lnTo>
                    <a:cubicBezTo>
                      <a:pt x="305" y="760"/>
                      <a:pt x="427" y="730"/>
                      <a:pt x="457" y="639"/>
                    </a:cubicBezTo>
                    <a:lnTo>
                      <a:pt x="487" y="608"/>
                    </a:lnTo>
                    <a:cubicBezTo>
                      <a:pt x="487" y="608"/>
                      <a:pt x="518" y="548"/>
                      <a:pt x="518" y="517"/>
                    </a:cubicBezTo>
                    <a:cubicBezTo>
                      <a:pt x="548" y="487"/>
                      <a:pt x="609" y="456"/>
                      <a:pt x="609" y="365"/>
                    </a:cubicBezTo>
                    <a:lnTo>
                      <a:pt x="609" y="213"/>
                    </a:lnTo>
                    <a:cubicBezTo>
                      <a:pt x="548" y="153"/>
                      <a:pt x="518" y="61"/>
                      <a:pt x="457" y="31"/>
                    </a:cubicBezTo>
                    <a:cubicBezTo>
                      <a:pt x="366" y="1"/>
                      <a:pt x="305" y="1"/>
                      <a:pt x="214" y="1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445" name="Google Shape;3445;p24"/>
              <p:cNvSpPr/>
              <p:nvPr/>
            </p:nvSpPr>
            <p:spPr>
              <a:xfrm>
                <a:off x="1554226" y="4495841"/>
                <a:ext cx="14848" cy="16936"/>
              </a:xfrm>
              <a:custGeom>
                <a:rect b="b" l="l" r="r" t="t"/>
                <a:pathLst>
                  <a:path extrusionOk="0" h="730" w="640">
                    <a:moveTo>
                      <a:pt x="214" y="0"/>
                    </a:moveTo>
                    <a:cubicBezTo>
                      <a:pt x="183" y="0"/>
                      <a:pt x="183" y="0"/>
                      <a:pt x="153" y="31"/>
                    </a:cubicBezTo>
                    <a:cubicBezTo>
                      <a:pt x="122" y="31"/>
                      <a:pt x="122" y="61"/>
                      <a:pt x="62" y="92"/>
                    </a:cubicBezTo>
                    <a:cubicBezTo>
                      <a:pt x="31" y="152"/>
                      <a:pt x="31" y="183"/>
                      <a:pt x="31" y="213"/>
                    </a:cubicBezTo>
                    <a:cubicBezTo>
                      <a:pt x="31" y="244"/>
                      <a:pt x="1" y="304"/>
                      <a:pt x="1" y="335"/>
                    </a:cubicBezTo>
                    <a:lnTo>
                      <a:pt x="1" y="456"/>
                    </a:lnTo>
                    <a:cubicBezTo>
                      <a:pt x="1" y="487"/>
                      <a:pt x="31" y="517"/>
                      <a:pt x="31" y="517"/>
                    </a:cubicBezTo>
                    <a:cubicBezTo>
                      <a:pt x="31" y="542"/>
                      <a:pt x="52" y="547"/>
                      <a:pt x="92" y="580"/>
                    </a:cubicBezTo>
                    <a:lnTo>
                      <a:pt x="92" y="580"/>
                    </a:lnTo>
                    <a:lnTo>
                      <a:pt x="92" y="608"/>
                    </a:lnTo>
                    <a:lnTo>
                      <a:pt x="92" y="639"/>
                    </a:lnTo>
                    <a:lnTo>
                      <a:pt x="92" y="669"/>
                    </a:lnTo>
                    <a:cubicBezTo>
                      <a:pt x="92" y="669"/>
                      <a:pt x="153" y="669"/>
                      <a:pt x="153" y="730"/>
                    </a:cubicBezTo>
                    <a:lnTo>
                      <a:pt x="214" y="730"/>
                    </a:lnTo>
                    <a:cubicBezTo>
                      <a:pt x="250" y="676"/>
                      <a:pt x="275" y="654"/>
                      <a:pt x="296" y="639"/>
                    </a:cubicBezTo>
                    <a:lnTo>
                      <a:pt x="335" y="639"/>
                    </a:lnTo>
                    <a:cubicBezTo>
                      <a:pt x="366" y="639"/>
                      <a:pt x="366" y="639"/>
                      <a:pt x="396" y="608"/>
                    </a:cubicBezTo>
                    <a:cubicBezTo>
                      <a:pt x="457" y="548"/>
                      <a:pt x="487" y="548"/>
                      <a:pt x="487" y="517"/>
                    </a:cubicBezTo>
                    <a:cubicBezTo>
                      <a:pt x="490" y="514"/>
                      <a:pt x="493" y="511"/>
                      <a:pt x="496" y="508"/>
                    </a:cubicBezTo>
                    <a:lnTo>
                      <a:pt x="496" y="508"/>
                    </a:lnTo>
                    <a:cubicBezTo>
                      <a:pt x="501" y="503"/>
                      <a:pt x="508" y="496"/>
                      <a:pt x="518" y="487"/>
                    </a:cubicBezTo>
                    <a:lnTo>
                      <a:pt x="548" y="456"/>
                    </a:lnTo>
                    <a:lnTo>
                      <a:pt x="609" y="396"/>
                    </a:lnTo>
                    <a:cubicBezTo>
                      <a:pt x="609" y="365"/>
                      <a:pt x="609" y="365"/>
                      <a:pt x="639" y="335"/>
                    </a:cubicBezTo>
                    <a:lnTo>
                      <a:pt x="639" y="244"/>
                    </a:lnTo>
                    <a:cubicBezTo>
                      <a:pt x="639" y="213"/>
                      <a:pt x="639" y="183"/>
                      <a:pt x="609" y="152"/>
                    </a:cubicBezTo>
                    <a:cubicBezTo>
                      <a:pt x="609" y="92"/>
                      <a:pt x="609" y="92"/>
                      <a:pt x="548" y="61"/>
                    </a:cubicBezTo>
                    <a:cubicBezTo>
                      <a:pt x="548" y="31"/>
                      <a:pt x="518" y="31"/>
                      <a:pt x="518" y="31"/>
                    </a:cubicBezTo>
                    <a:cubicBezTo>
                      <a:pt x="518" y="31"/>
                      <a:pt x="487" y="0"/>
                      <a:pt x="457" y="0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446" name="Google Shape;3446;p24"/>
              <p:cNvSpPr/>
              <p:nvPr/>
            </p:nvSpPr>
            <p:spPr>
              <a:xfrm>
                <a:off x="1501353" y="4458465"/>
                <a:ext cx="15521" cy="23293"/>
              </a:xfrm>
              <a:custGeom>
                <a:rect b="b" l="l" r="r" t="t"/>
                <a:pathLst>
                  <a:path extrusionOk="0" h="1004" w="669">
                    <a:moveTo>
                      <a:pt x="274" y="0"/>
                    </a:moveTo>
                    <a:cubicBezTo>
                      <a:pt x="213" y="0"/>
                      <a:pt x="152" y="61"/>
                      <a:pt x="122" y="92"/>
                    </a:cubicBezTo>
                    <a:cubicBezTo>
                      <a:pt x="61" y="122"/>
                      <a:pt x="31" y="152"/>
                      <a:pt x="31" y="244"/>
                    </a:cubicBezTo>
                    <a:cubicBezTo>
                      <a:pt x="31" y="274"/>
                      <a:pt x="31" y="335"/>
                      <a:pt x="0" y="396"/>
                    </a:cubicBezTo>
                    <a:lnTo>
                      <a:pt x="0" y="426"/>
                    </a:lnTo>
                    <a:lnTo>
                      <a:pt x="0" y="548"/>
                    </a:lnTo>
                    <a:lnTo>
                      <a:pt x="0" y="608"/>
                    </a:lnTo>
                    <a:cubicBezTo>
                      <a:pt x="0" y="639"/>
                      <a:pt x="31" y="700"/>
                      <a:pt x="31" y="730"/>
                    </a:cubicBezTo>
                    <a:lnTo>
                      <a:pt x="31" y="700"/>
                    </a:lnTo>
                    <a:lnTo>
                      <a:pt x="31" y="639"/>
                    </a:lnTo>
                    <a:cubicBezTo>
                      <a:pt x="31" y="760"/>
                      <a:pt x="31" y="852"/>
                      <a:pt x="61" y="943"/>
                    </a:cubicBezTo>
                    <a:cubicBezTo>
                      <a:pt x="61" y="1004"/>
                      <a:pt x="122" y="1004"/>
                      <a:pt x="152" y="1004"/>
                    </a:cubicBezTo>
                    <a:cubicBezTo>
                      <a:pt x="152" y="1004"/>
                      <a:pt x="183" y="1004"/>
                      <a:pt x="183" y="973"/>
                    </a:cubicBezTo>
                    <a:lnTo>
                      <a:pt x="213" y="912"/>
                    </a:lnTo>
                    <a:cubicBezTo>
                      <a:pt x="213" y="912"/>
                      <a:pt x="213" y="882"/>
                      <a:pt x="274" y="882"/>
                    </a:cubicBezTo>
                    <a:cubicBezTo>
                      <a:pt x="292" y="864"/>
                      <a:pt x="299" y="845"/>
                      <a:pt x="309" y="821"/>
                    </a:cubicBezTo>
                    <a:lnTo>
                      <a:pt x="309" y="821"/>
                    </a:lnTo>
                    <a:cubicBezTo>
                      <a:pt x="338" y="815"/>
                      <a:pt x="368" y="759"/>
                      <a:pt x="426" y="730"/>
                    </a:cubicBezTo>
                    <a:cubicBezTo>
                      <a:pt x="456" y="730"/>
                      <a:pt x="456" y="700"/>
                      <a:pt x="487" y="700"/>
                    </a:cubicBezTo>
                    <a:lnTo>
                      <a:pt x="608" y="578"/>
                    </a:lnTo>
                    <a:cubicBezTo>
                      <a:pt x="639" y="548"/>
                      <a:pt x="669" y="487"/>
                      <a:pt x="669" y="426"/>
                    </a:cubicBezTo>
                    <a:lnTo>
                      <a:pt x="669" y="244"/>
                    </a:lnTo>
                    <a:cubicBezTo>
                      <a:pt x="639" y="152"/>
                      <a:pt x="608" y="92"/>
                      <a:pt x="517" y="61"/>
                    </a:cubicBezTo>
                    <a:cubicBezTo>
                      <a:pt x="456" y="0"/>
                      <a:pt x="365" y="0"/>
                      <a:pt x="274" y="0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447" name="Google Shape;3447;p24"/>
              <p:cNvSpPr/>
              <p:nvPr/>
            </p:nvSpPr>
            <p:spPr>
              <a:xfrm>
                <a:off x="1520377" y="4448698"/>
                <a:ext cx="16959" cy="25706"/>
              </a:xfrm>
              <a:custGeom>
                <a:rect b="b" l="l" r="r" t="t"/>
                <a:pathLst>
                  <a:path extrusionOk="0" h="1108" w="731">
                    <a:moveTo>
                      <a:pt x="318" y="925"/>
                    </a:moveTo>
                    <a:lnTo>
                      <a:pt x="274" y="969"/>
                    </a:lnTo>
                    <a:cubicBezTo>
                      <a:pt x="284" y="949"/>
                      <a:pt x="300" y="936"/>
                      <a:pt x="318" y="925"/>
                    </a:cubicBezTo>
                    <a:close/>
                    <a:moveTo>
                      <a:pt x="386" y="0"/>
                    </a:moveTo>
                    <a:cubicBezTo>
                      <a:pt x="326" y="0"/>
                      <a:pt x="256" y="36"/>
                      <a:pt x="214" y="57"/>
                    </a:cubicBezTo>
                    <a:cubicBezTo>
                      <a:pt x="122" y="87"/>
                      <a:pt x="92" y="178"/>
                      <a:pt x="62" y="239"/>
                    </a:cubicBezTo>
                    <a:cubicBezTo>
                      <a:pt x="1" y="330"/>
                      <a:pt x="1" y="391"/>
                      <a:pt x="1" y="421"/>
                    </a:cubicBezTo>
                    <a:lnTo>
                      <a:pt x="1" y="634"/>
                    </a:lnTo>
                    <a:cubicBezTo>
                      <a:pt x="1" y="665"/>
                      <a:pt x="62" y="695"/>
                      <a:pt x="62" y="725"/>
                    </a:cubicBezTo>
                    <a:cubicBezTo>
                      <a:pt x="62" y="786"/>
                      <a:pt x="92" y="817"/>
                      <a:pt x="92" y="817"/>
                    </a:cubicBezTo>
                    <a:lnTo>
                      <a:pt x="92" y="847"/>
                    </a:lnTo>
                    <a:lnTo>
                      <a:pt x="122" y="877"/>
                    </a:lnTo>
                    <a:cubicBezTo>
                      <a:pt x="127" y="886"/>
                      <a:pt x="130" y="893"/>
                      <a:pt x="133" y="899"/>
                    </a:cubicBezTo>
                    <a:lnTo>
                      <a:pt x="133" y="899"/>
                    </a:lnTo>
                    <a:cubicBezTo>
                      <a:pt x="142" y="941"/>
                      <a:pt x="153" y="981"/>
                      <a:pt x="153" y="999"/>
                    </a:cubicBezTo>
                    <a:cubicBezTo>
                      <a:pt x="133" y="1080"/>
                      <a:pt x="166" y="1107"/>
                      <a:pt x="200" y="1107"/>
                    </a:cubicBezTo>
                    <a:cubicBezTo>
                      <a:pt x="217" y="1107"/>
                      <a:pt x="234" y="1100"/>
                      <a:pt x="244" y="1090"/>
                    </a:cubicBezTo>
                    <a:cubicBezTo>
                      <a:pt x="270" y="1012"/>
                      <a:pt x="296" y="978"/>
                      <a:pt x="342" y="912"/>
                    </a:cubicBezTo>
                    <a:lnTo>
                      <a:pt x="342" y="912"/>
                    </a:lnTo>
                    <a:cubicBezTo>
                      <a:pt x="375" y="895"/>
                      <a:pt x="410" y="880"/>
                      <a:pt x="426" y="847"/>
                    </a:cubicBezTo>
                    <a:lnTo>
                      <a:pt x="518" y="786"/>
                    </a:lnTo>
                    <a:cubicBezTo>
                      <a:pt x="548" y="725"/>
                      <a:pt x="548" y="695"/>
                      <a:pt x="578" y="665"/>
                    </a:cubicBezTo>
                    <a:cubicBezTo>
                      <a:pt x="578" y="665"/>
                      <a:pt x="578" y="604"/>
                      <a:pt x="609" y="604"/>
                    </a:cubicBezTo>
                    <a:cubicBezTo>
                      <a:pt x="670" y="543"/>
                      <a:pt x="700" y="513"/>
                      <a:pt x="700" y="421"/>
                    </a:cubicBezTo>
                    <a:cubicBezTo>
                      <a:pt x="730" y="361"/>
                      <a:pt x="700" y="239"/>
                      <a:pt x="670" y="148"/>
                    </a:cubicBezTo>
                    <a:cubicBezTo>
                      <a:pt x="609" y="87"/>
                      <a:pt x="548" y="26"/>
                      <a:pt x="457" y="26"/>
                    </a:cubicBezTo>
                    <a:cubicBezTo>
                      <a:pt x="438" y="7"/>
                      <a:pt x="413" y="0"/>
                      <a:pt x="386" y="0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448" name="Google Shape;3448;p24"/>
              <p:cNvSpPr/>
              <p:nvPr/>
            </p:nvSpPr>
            <p:spPr>
              <a:xfrm>
                <a:off x="1540120" y="4440555"/>
                <a:ext cx="14848" cy="17238"/>
              </a:xfrm>
              <a:custGeom>
                <a:rect b="b" l="l" r="r" t="t"/>
                <a:pathLst>
                  <a:path extrusionOk="0" h="743" w="640">
                    <a:moveTo>
                      <a:pt x="31" y="377"/>
                    </a:moveTo>
                    <a:cubicBezTo>
                      <a:pt x="31" y="390"/>
                      <a:pt x="31" y="400"/>
                      <a:pt x="32" y="408"/>
                    </a:cubicBezTo>
                    <a:lnTo>
                      <a:pt x="32" y="408"/>
                    </a:lnTo>
                    <a:cubicBezTo>
                      <a:pt x="32" y="408"/>
                      <a:pt x="31" y="408"/>
                      <a:pt x="31" y="408"/>
                    </a:cubicBezTo>
                    <a:lnTo>
                      <a:pt x="31" y="377"/>
                    </a:lnTo>
                    <a:close/>
                    <a:moveTo>
                      <a:pt x="404" y="615"/>
                    </a:moveTo>
                    <a:cubicBezTo>
                      <a:pt x="412" y="617"/>
                      <a:pt x="419" y="619"/>
                      <a:pt x="427" y="621"/>
                    </a:cubicBezTo>
                    <a:lnTo>
                      <a:pt x="335" y="621"/>
                    </a:lnTo>
                    <a:cubicBezTo>
                      <a:pt x="352" y="621"/>
                      <a:pt x="379" y="621"/>
                      <a:pt x="404" y="615"/>
                    </a:cubicBezTo>
                    <a:close/>
                    <a:moveTo>
                      <a:pt x="348" y="1"/>
                    </a:moveTo>
                    <a:cubicBezTo>
                      <a:pt x="275" y="1"/>
                      <a:pt x="197" y="29"/>
                      <a:pt x="153" y="73"/>
                    </a:cubicBezTo>
                    <a:cubicBezTo>
                      <a:pt x="62" y="104"/>
                      <a:pt x="62" y="134"/>
                      <a:pt x="31" y="165"/>
                    </a:cubicBezTo>
                    <a:cubicBezTo>
                      <a:pt x="31" y="225"/>
                      <a:pt x="1" y="225"/>
                      <a:pt x="1" y="256"/>
                    </a:cubicBezTo>
                    <a:lnTo>
                      <a:pt x="1" y="377"/>
                    </a:lnTo>
                    <a:lnTo>
                      <a:pt x="1" y="469"/>
                    </a:lnTo>
                    <a:cubicBezTo>
                      <a:pt x="1" y="529"/>
                      <a:pt x="1" y="560"/>
                      <a:pt x="31" y="590"/>
                    </a:cubicBezTo>
                    <a:cubicBezTo>
                      <a:pt x="31" y="621"/>
                      <a:pt x="62" y="621"/>
                      <a:pt x="62" y="681"/>
                    </a:cubicBezTo>
                    <a:cubicBezTo>
                      <a:pt x="62" y="681"/>
                      <a:pt x="62" y="681"/>
                      <a:pt x="62" y="681"/>
                    </a:cubicBezTo>
                    <a:lnTo>
                      <a:pt x="62" y="681"/>
                    </a:lnTo>
                    <a:cubicBezTo>
                      <a:pt x="62" y="712"/>
                      <a:pt x="123" y="742"/>
                      <a:pt x="153" y="742"/>
                    </a:cubicBezTo>
                    <a:lnTo>
                      <a:pt x="183" y="742"/>
                    </a:lnTo>
                    <a:cubicBezTo>
                      <a:pt x="214" y="712"/>
                      <a:pt x="214" y="712"/>
                      <a:pt x="275" y="712"/>
                    </a:cubicBezTo>
                    <a:cubicBezTo>
                      <a:pt x="290" y="727"/>
                      <a:pt x="305" y="734"/>
                      <a:pt x="320" y="734"/>
                    </a:cubicBezTo>
                    <a:cubicBezTo>
                      <a:pt x="335" y="734"/>
                      <a:pt x="351" y="727"/>
                      <a:pt x="366" y="712"/>
                    </a:cubicBezTo>
                    <a:cubicBezTo>
                      <a:pt x="427" y="712"/>
                      <a:pt x="427" y="681"/>
                      <a:pt x="457" y="681"/>
                    </a:cubicBezTo>
                    <a:lnTo>
                      <a:pt x="579" y="560"/>
                    </a:lnTo>
                    <a:cubicBezTo>
                      <a:pt x="518" y="560"/>
                      <a:pt x="518" y="590"/>
                      <a:pt x="487" y="590"/>
                    </a:cubicBezTo>
                    <a:cubicBezTo>
                      <a:pt x="473" y="590"/>
                      <a:pt x="458" y="597"/>
                      <a:pt x="436" y="605"/>
                    </a:cubicBezTo>
                    <a:lnTo>
                      <a:pt x="436" y="605"/>
                    </a:lnTo>
                    <a:cubicBezTo>
                      <a:pt x="426" y="609"/>
                      <a:pt x="415" y="613"/>
                      <a:pt x="404" y="615"/>
                    </a:cubicBezTo>
                    <a:lnTo>
                      <a:pt x="404" y="615"/>
                    </a:lnTo>
                    <a:cubicBezTo>
                      <a:pt x="403" y="615"/>
                      <a:pt x="402" y="615"/>
                      <a:pt x="400" y="614"/>
                    </a:cubicBezTo>
                    <a:lnTo>
                      <a:pt x="400" y="614"/>
                    </a:lnTo>
                    <a:cubicBezTo>
                      <a:pt x="414" y="612"/>
                      <a:pt x="426" y="608"/>
                      <a:pt x="436" y="605"/>
                    </a:cubicBezTo>
                    <a:lnTo>
                      <a:pt x="436" y="605"/>
                    </a:lnTo>
                    <a:cubicBezTo>
                      <a:pt x="444" y="601"/>
                      <a:pt x="451" y="596"/>
                      <a:pt x="457" y="590"/>
                    </a:cubicBezTo>
                    <a:cubicBezTo>
                      <a:pt x="487" y="590"/>
                      <a:pt x="487" y="560"/>
                      <a:pt x="518" y="560"/>
                    </a:cubicBezTo>
                    <a:cubicBezTo>
                      <a:pt x="551" y="527"/>
                      <a:pt x="575" y="512"/>
                      <a:pt x="590" y="500"/>
                    </a:cubicBezTo>
                    <a:lnTo>
                      <a:pt x="590" y="500"/>
                    </a:lnTo>
                    <a:cubicBezTo>
                      <a:pt x="584" y="515"/>
                      <a:pt x="579" y="535"/>
                      <a:pt x="579" y="560"/>
                    </a:cubicBezTo>
                    <a:lnTo>
                      <a:pt x="579" y="560"/>
                    </a:lnTo>
                    <a:cubicBezTo>
                      <a:pt x="579" y="499"/>
                      <a:pt x="609" y="499"/>
                      <a:pt x="609" y="469"/>
                    </a:cubicBezTo>
                    <a:lnTo>
                      <a:pt x="609" y="469"/>
                    </a:lnTo>
                    <a:cubicBezTo>
                      <a:pt x="609" y="483"/>
                      <a:pt x="602" y="490"/>
                      <a:pt x="590" y="500"/>
                    </a:cubicBezTo>
                    <a:lnTo>
                      <a:pt x="590" y="500"/>
                    </a:lnTo>
                    <a:cubicBezTo>
                      <a:pt x="598" y="479"/>
                      <a:pt x="609" y="469"/>
                      <a:pt x="609" y="469"/>
                    </a:cubicBezTo>
                    <a:lnTo>
                      <a:pt x="609" y="469"/>
                    </a:lnTo>
                    <a:cubicBezTo>
                      <a:pt x="609" y="469"/>
                      <a:pt x="609" y="469"/>
                      <a:pt x="609" y="469"/>
                    </a:cubicBezTo>
                    <a:lnTo>
                      <a:pt x="639" y="408"/>
                    </a:lnTo>
                    <a:lnTo>
                      <a:pt x="639" y="317"/>
                    </a:lnTo>
                    <a:cubicBezTo>
                      <a:pt x="639" y="256"/>
                      <a:pt x="609" y="165"/>
                      <a:pt x="579" y="104"/>
                    </a:cubicBezTo>
                    <a:cubicBezTo>
                      <a:pt x="579" y="73"/>
                      <a:pt x="518" y="73"/>
                      <a:pt x="487" y="73"/>
                    </a:cubicBezTo>
                    <a:cubicBezTo>
                      <a:pt x="457" y="73"/>
                      <a:pt x="457" y="13"/>
                      <a:pt x="427" y="13"/>
                    </a:cubicBezTo>
                    <a:cubicBezTo>
                      <a:pt x="402" y="4"/>
                      <a:pt x="375" y="1"/>
                      <a:pt x="348" y="1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449" name="Google Shape;3449;p24"/>
              <p:cNvSpPr/>
              <p:nvPr/>
            </p:nvSpPr>
            <p:spPr>
              <a:xfrm>
                <a:off x="1525318" y="4426032"/>
                <a:ext cx="12714" cy="18351"/>
              </a:xfrm>
              <a:custGeom>
                <a:rect b="b" l="l" r="r" t="t"/>
                <a:pathLst>
                  <a:path extrusionOk="0" h="791" w="548">
                    <a:moveTo>
                      <a:pt x="213" y="0"/>
                    </a:moveTo>
                    <a:cubicBezTo>
                      <a:pt x="153" y="0"/>
                      <a:pt x="92" y="91"/>
                      <a:pt x="61" y="122"/>
                    </a:cubicBezTo>
                    <a:cubicBezTo>
                      <a:pt x="31" y="152"/>
                      <a:pt x="31" y="243"/>
                      <a:pt x="31" y="304"/>
                    </a:cubicBezTo>
                    <a:lnTo>
                      <a:pt x="31" y="335"/>
                    </a:lnTo>
                    <a:lnTo>
                      <a:pt x="31" y="426"/>
                    </a:lnTo>
                    <a:lnTo>
                      <a:pt x="31" y="547"/>
                    </a:lnTo>
                    <a:cubicBezTo>
                      <a:pt x="31" y="578"/>
                      <a:pt x="31" y="608"/>
                      <a:pt x="1" y="639"/>
                    </a:cubicBezTo>
                    <a:cubicBezTo>
                      <a:pt x="1" y="699"/>
                      <a:pt x="1" y="760"/>
                      <a:pt x="61" y="791"/>
                    </a:cubicBezTo>
                    <a:cubicBezTo>
                      <a:pt x="92" y="760"/>
                      <a:pt x="153" y="760"/>
                      <a:pt x="213" y="730"/>
                    </a:cubicBezTo>
                    <a:lnTo>
                      <a:pt x="365" y="578"/>
                    </a:lnTo>
                    <a:lnTo>
                      <a:pt x="487" y="456"/>
                    </a:lnTo>
                    <a:cubicBezTo>
                      <a:pt x="517" y="395"/>
                      <a:pt x="548" y="304"/>
                      <a:pt x="548" y="243"/>
                    </a:cubicBezTo>
                    <a:lnTo>
                      <a:pt x="548" y="152"/>
                    </a:lnTo>
                    <a:cubicBezTo>
                      <a:pt x="548" y="122"/>
                      <a:pt x="517" y="91"/>
                      <a:pt x="517" y="91"/>
                    </a:cubicBezTo>
                    <a:cubicBezTo>
                      <a:pt x="487" y="31"/>
                      <a:pt x="457" y="0"/>
                      <a:pt x="365" y="0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450" name="Google Shape;3450;p24"/>
              <p:cNvSpPr/>
              <p:nvPr/>
            </p:nvSpPr>
            <p:spPr>
              <a:xfrm>
                <a:off x="1515458" y="4390768"/>
                <a:ext cx="21182" cy="19766"/>
              </a:xfrm>
              <a:custGeom>
                <a:rect b="b" l="l" r="r" t="t"/>
                <a:pathLst>
                  <a:path extrusionOk="0" h="852" w="913">
                    <a:moveTo>
                      <a:pt x="517" y="1"/>
                    </a:moveTo>
                    <a:cubicBezTo>
                      <a:pt x="486" y="1"/>
                      <a:pt x="426" y="31"/>
                      <a:pt x="365" y="61"/>
                    </a:cubicBezTo>
                    <a:cubicBezTo>
                      <a:pt x="304" y="152"/>
                      <a:pt x="213" y="274"/>
                      <a:pt x="183" y="335"/>
                    </a:cubicBezTo>
                    <a:cubicBezTo>
                      <a:pt x="152" y="426"/>
                      <a:pt x="61" y="517"/>
                      <a:pt x="31" y="608"/>
                    </a:cubicBezTo>
                    <a:cubicBezTo>
                      <a:pt x="0" y="639"/>
                      <a:pt x="0" y="730"/>
                      <a:pt x="31" y="760"/>
                    </a:cubicBezTo>
                    <a:cubicBezTo>
                      <a:pt x="61" y="791"/>
                      <a:pt x="152" y="852"/>
                      <a:pt x="183" y="852"/>
                    </a:cubicBezTo>
                    <a:cubicBezTo>
                      <a:pt x="274" y="791"/>
                      <a:pt x="365" y="760"/>
                      <a:pt x="456" y="730"/>
                    </a:cubicBezTo>
                    <a:cubicBezTo>
                      <a:pt x="578" y="700"/>
                      <a:pt x="669" y="639"/>
                      <a:pt x="760" y="608"/>
                    </a:cubicBezTo>
                    <a:cubicBezTo>
                      <a:pt x="821" y="578"/>
                      <a:pt x="882" y="487"/>
                      <a:pt x="912" y="426"/>
                    </a:cubicBezTo>
                    <a:lnTo>
                      <a:pt x="912" y="244"/>
                    </a:lnTo>
                    <a:cubicBezTo>
                      <a:pt x="912" y="183"/>
                      <a:pt x="882" y="152"/>
                      <a:pt x="821" y="122"/>
                    </a:cubicBezTo>
                    <a:cubicBezTo>
                      <a:pt x="790" y="61"/>
                      <a:pt x="790" y="31"/>
                      <a:pt x="760" y="31"/>
                    </a:cubicBezTo>
                    <a:cubicBezTo>
                      <a:pt x="730" y="1"/>
                      <a:pt x="669" y="1"/>
                      <a:pt x="638" y="1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451" name="Google Shape;3451;p24"/>
              <p:cNvSpPr/>
              <p:nvPr/>
            </p:nvSpPr>
            <p:spPr>
              <a:xfrm>
                <a:off x="1500634" y="4393598"/>
                <a:ext cx="12018" cy="15521"/>
              </a:xfrm>
              <a:custGeom>
                <a:rect b="b" l="l" r="r" t="t"/>
                <a:pathLst>
                  <a:path extrusionOk="0" h="669" w="518">
                    <a:moveTo>
                      <a:pt x="426" y="456"/>
                    </a:moveTo>
                    <a:lnTo>
                      <a:pt x="396" y="486"/>
                    </a:lnTo>
                    <a:cubicBezTo>
                      <a:pt x="402" y="481"/>
                      <a:pt x="406" y="475"/>
                      <a:pt x="411" y="469"/>
                    </a:cubicBezTo>
                    <a:lnTo>
                      <a:pt x="411" y="469"/>
                    </a:lnTo>
                    <a:cubicBezTo>
                      <a:pt x="420" y="462"/>
                      <a:pt x="426" y="456"/>
                      <a:pt x="426" y="456"/>
                    </a:cubicBezTo>
                    <a:close/>
                    <a:moveTo>
                      <a:pt x="214" y="0"/>
                    </a:moveTo>
                    <a:cubicBezTo>
                      <a:pt x="183" y="0"/>
                      <a:pt x="183" y="0"/>
                      <a:pt x="153" y="30"/>
                    </a:cubicBezTo>
                    <a:cubicBezTo>
                      <a:pt x="92" y="61"/>
                      <a:pt x="62" y="61"/>
                      <a:pt x="62" y="91"/>
                    </a:cubicBezTo>
                    <a:cubicBezTo>
                      <a:pt x="31" y="152"/>
                      <a:pt x="31" y="182"/>
                      <a:pt x="31" y="243"/>
                    </a:cubicBezTo>
                    <a:lnTo>
                      <a:pt x="31" y="334"/>
                    </a:lnTo>
                    <a:cubicBezTo>
                      <a:pt x="31" y="348"/>
                      <a:pt x="37" y="361"/>
                      <a:pt x="43" y="371"/>
                    </a:cubicBezTo>
                    <a:lnTo>
                      <a:pt x="43" y="371"/>
                    </a:lnTo>
                    <a:cubicBezTo>
                      <a:pt x="39" y="369"/>
                      <a:pt x="35" y="367"/>
                      <a:pt x="31" y="365"/>
                    </a:cubicBezTo>
                    <a:lnTo>
                      <a:pt x="31" y="395"/>
                    </a:lnTo>
                    <a:cubicBezTo>
                      <a:pt x="31" y="395"/>
                      <a:pt x="31" y="414"/>
                      <a:pt x="37" y="431"/>
                    </a:cubicBezTo>
                    <a:lnTo>
                      <a:pt x="37" y="431"/>
                    </a:lnTo>
                    <a:lnTo>
                      <a:pt x="31" y="426"/>
                    </a:lnTo>
                    <a:cubicBezTo>
                      <a:pt x="31" y="365"/>
                      <a:pt x="31" y="365"/>
                      <a:pt x="1" y="334"/>
                    </a:cubicBezTo>
                    <a:lnTo>
                      <a:pt x="1" y="334"/>
                    </a:lnTo>
                    <a:cubicBezTo>
                      <a:pt x="1" y="365"/>
                      <a:pt x="1" y="426"/>
                      <a:pt x="31" y="456"/>
                    </a:cubicBezTo>
                    <a:cubicBezTo>
                      <a:pt x="31" y="486"/>
                      <a:pt x="62" y="517"/>
                      <a:pt x="62" y="517"/>
                    </a:cubicBezTo>
                    <a:cubicBezTo>
                      <a:pt x="92" y="578"/>
                      <a:pt x="92" y="578"/>
                      <a:pt x="153" y="578"/>
                    </a:cubicBezTo>
                    <a:cubicBezTo>
                      <a:pt x="158" y="578"/>
                      <a:pt x="163" y="578"/>
                      <a:pt x="168" y="578"/>
                    </a:cubicBezTo>
                    <a:lnTo>
                      <a:pt x="168" y="578"/>
                    </a:lnTo>
                    <a:cubicBezTo>
                      <a:pt x="176" y="601"/>
                      <a:pt x="183" y="623"/>
                      <a:pt x="183" y="638"/>
                    </a:cubicBezTo>
                    <a:cubicBezTo>
                      <a:pt x="183" y="669"/>
                      <a:pt x="214" y="669"/>
                      <a:pt x="214" y="669"/>
                    </a:cubicBezTo>
                    <a:cubicBezTo>
                      <a:pt x="244" y="638"/>
                      <a:pt x="305" y="638"/>
                      <a:pt x="305" y="608"/>
                    </a:cubicBezTo>
                    <a:cubicBezTo>
                      <a:pt x="313" y="600"/>
                      <a:pt x="318" y="590"/>
                      <a:pt x="323" y="580"/>
                    </a:cubicBezTo>
                    <a:lnTo>
                      <a:pt x="323" y="580"/>
                    </a:lnTo>
                    <a:cubicBezTo>
                      <a:pt x="329" y="578"/>
                      <a:pt x="335" y="578"/>
                      <a:pt x="335" y="578"/>
                    </a:cubicBezTo>
                    <a:cubicBezTo>
                      <a:pt x="366" y="578"/>
                      <a:pt x="396" y="517"/>
                      <a:pt x="457" y="486"/>
                    </a:cubicBezTo>
                    <a:lnTo>
                      <a:pt x="487" y="456"/>
                    </a:lnTo>
                    <a:cubicBezTo>
                      <a:pt x="518" y="395"/>
                      <a:pt x="518" y="365"/>
                      <a:pt x="518" y="334"/>
                    </a:cubicBezTo>
                    <a:lnTo>
                      <a:pt x="518" y="213"/>
                    </a:lnTo>
                    <a:lnTo>
                      <a:pt x="518" y="182"/>
                    </a:lnTo>
                    <a:cubicBezTo>
                      <a:pt x="518" y="152"/>
                      <a:pt x="518" y="152"/>
                      <a:pt x="487" y="91"/>
                    </a:cubicBezTo>
                    <a:lnTo>
                      <a:pt x="457" y="61"/>
                    </a:lnTo>
                    <a:lnTo>
                      <a:pt x="396" y="30"/>
                    </a:lnTo>
                    <a:cubicBezTo>
                      <a:pt x="366" y="0"/>
                      <a:pt x="335" y="0"/>
                      <a:pt x="305" y="0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452" name="Google Shape;3452;p24"/>
              <p:cNvSpPr/>
              <p:nvPr/>
            </p:nvSpPr>
            <p:spPr>
              <a:xfrm>
                <a:off x="1508406" y="4426728"/>
                <a:ext cx="11298" cy="14755"/>
              </a:xfrm>
              <a:custGeom>
                <a:rect b="b" l="l" r="r" t="t"/>
                <a:pathLst>
                  <a:path extrusionOk="0" h="636" w="487">
                    <a:moveTo>
                      <a:pt x="122" y="517"/>
                    </a:moveTo>
                    <a:cubicBezTo>
                      <a:pt x="122" y="517"/>
                      <a:pt x="122" y="548"/>
                      <a:pt x="152" y="548"/>
                    </a:cubicBezTo>
                    <a:lnTo>
                      <a:pt x="122" y="517"/>
                    </a:lnTo>
                    <a:close/>
                    <a:moveTo>
                      <a:pt x="122" y="1"/>
                    </a:moveTo>
                    <a:cubicBezTo>
                      <a:pt x="61" y="1"/>
                      <a:pt x="61" y="1"/>
                      <a:pt x="61" y="61"/>
                    </a:cubicBezTo>
                    <a:cubicBezTo>
                      <a:pt x="31" y="61"/>
                      <a:pt x="31" y="92"/>
                      <a:pt x="31" y="92"/>
                    </a:cubicBezTo>
                    <a:lnTo>
                      <a:pt x="0" y="122"/>
                    </a:lnTo>
                    <a:lnTo>
                      <a:pt x="0" y="213"/>
                    </a:lnTo>
                    <a:lnTo>
                      <a:pt x="0" y="274"/>
                    </a:lnTo>
                    <a:lnTo>
                      <a:pt x="0" y="365"/>
                    </a:lnTo>
                    <a:cubicBezTo>
                      <a:pt x="0" y="396"/>
                      <a:pt x="31" y="426"/>
                      <a:pt x="31" y="426"/>
                    </a:cubicBezTo>
                    <a:lnTo>
                      <a:pt x="61" y="457"/>
                    </a:lnTo>
                    <a:cubicBezTo>
                      <a:pt x="122" y="517"/>
                      <a:pt x="152" y="517"/>
                      <a:pt x="183" y="548"/>
                    </a:cubicBezTo>
                    <a:lnTo>
                      <a:pt x="152" y="548"/>
                    </a:lnTo>
                    <a:cubicBezTo>
                      <a:pt x="152" y="578"/>
                      <a:pt x="183" y="578"/>
                      <a:pt x="183" y="609"/>
                    </a:cubicBezTo>
                    <a:cubicBezTo>
                      <a:pt x="183" y="609"/>
                      <a:pt x="196" y="636"/>
                      <a:pt x="223" y="636"/>
                    </a:cubicBezTo>
                    <a:cubicBezTo>
                      <a:pt x="237" y="636"/>
                      <a:pt x="253" y="629"/>
                      <a:pt x="274" y="609"/>
                    </a:cubicBezTo>
                    <a:cubicBezTo>
                      <a:pt x="365" y="609"/>
                      <a:pt x="365" y="578"/>
                      <a:pt x="365" y="578"/>
                    </a:cubicBezTo>
                    <a:lnTo>
                      <a:pt x="365" y="558"/>
                    </a:lnTo>
                    <a:lnTo>
                      <a:pt x="365" y="558"/>
                    </a:lnTo>
                    <a:lnTo>
                      <a:pt x="426" y="517"/>
                    </a:lnTo>
                    <a:cubicBezTo>
                      <a:pt x="426" y="457"/>
                      <a:pt x="456" y="457"/>
                      <a:pt x="456" y="426"/>
                    </a:cubicBezTo>
                    <a:cubicBezTo>
                      <a:pt x="456" y="396"/>
                      <a:pt x="456" y="396"/>
                      <a:pt x="487" y="365"/>
                    </a:cubicBezTo>
                    <a:lnTo>
                      <a:pt x="487" y="274"/>
                    </a:lnTo>
                    <a:lnTo>
                      <a:pt x="487" y="213"/>
                    </a:lnTo>
                    <a:cubicBezTo>
                      <a:pt x="487" y="153"/>
                      <a:pt x="487" y="153"/>
                      <a:pt x="456" y="122"/>
                    </a:cubicBezTo>
                    <a:lnTo>
                      <a:pt x="426" y="92"/>
                    </a:lnTo>
                    <a:lnTo>
                      <a:pt x="365" y="61"/>
                    </a:lnTo>
                    <a:cubicBezTo>
                      <a:pt x="335" y="61"/>
                      <a:pt x="335" y="61"/>
                      <a:pt x="304" y="1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453" name="Google Shape;3453;p24"/>
              <p:cNvSpPr/>
              <p:nvPr/>
            </p:nvSpPr>
            <p:spPr>
              <a:xfrm>
                <a:off x="1494300" y="4366593"/>
                <a:ext cx="16240" cy="19256"/>
              </a:xfrm>
              <a:custGeom>
                <a:rect b="b" l="l" r="r" t="t"/>
                <a:pathLst>
                  <a:path extrusionOk="0" h="830" w="700">
                    <a:moveTo>
                      <a:pt x="0" y="769"/>
                    </a:moveTo>
                    <a:lnTo>
                      <a:pt x="0" y="830"/>
                    </a:lnTo>
                    <a:lnTo>
                      <a:pt x="31" y="830"/>
                    </a:lnTo>
                    <a:lnTo>
                      <a:pt x="0" y="769"/>
                    </a:lnTo>
                    <a:close/>
                    <a:moveTo>
                      <a:pt x="413" y="1"/>
                    </a:moveTo>
                    <a:cubicBezTo>
                      <a:pt x="397" y="1"/>
                      <a:pt x="382" y="3"/>
                      <a:pt x="365" y="9"/>
                    </a:cubicBezTo>
                    <a:cubicBezTo>
                      <a:pt x="304" y="9"/>
                      <a:pt x="183" y="39"/>
                      <a:pt x="152" y="100"/>
                    </a:cubicBezTo>
                    <a:cubicBezTo>
                      <a:pt x="122" y="131"/>
                      <a:pt x="61" y="161"/>
                      <a:pt x="61" y="191"/>
                    </a:cubicBezTo>
                    <a:cubicBezTo>
                      <a:pt x="31" y="252"/>
                      <a:pt x="31" y="283"/>
                      <a:pt x="0" y="313"/>
                    </a:cubicBezTo>
                    <a:lnTo>
                      <a:pt x="0" y="404"/>
                    </a:lnTo>
                    <a:lnTo>
                      <a:pt x="0" y="435"/>
                    </a:lnTo>
                    <a:lnTo>
                      <a:pt x="0" y="495"/>
                    </a:lnTo>
                    <a:lnTo>
                      <a:pt x="0" y="617"/>
                    </a:lnTo>
                    <a:lnTo>
                      <a:pt x="0" y="647"/>
                    </a:lnTo>
                    <a:lnTo>
                      <a:pt x="0" y="708"/>
                    </a:lnTo>
                    <a:cubicBezTo>
                      <a:pt x="0" y="739"/>
                      <a:pt x="31" y="769"/>
                      <a:pt x="31" y="830"/>
                    </a:cubicBezTo>
                    <a:lnTo>
                      <a:pt x="183" y="830"/>
                    </a:lnTo>
                    <a:cubicBezTo>
                      <a:pt x="183" y="830"/>
                      <a:pt x="213" y="830"/>
                      <a:pt x="274" y="769"/>
                    </a:cubicBezTo>
                    <a:lnTo>
                      <a:pt x="304" y="769"/>
                    </a:lnTo>
                    <a:cubicBezTo>
                      <a:pt x="304" y="769"/>
                      <a:pt x="335" y="769"/>
                      <a:pt x="335" y="739"/>
                    </a:cubicBezTo>
                    <a:cubicBezTo>
                      <a:pt x="365" y="739"/>
                      <a:pt x="395" y="708"/>
                      <a:pt x="456" y="708"/>
                    </a:cubicBezTo>
                    <a:lnTo>
                      <a:pt x="487" y="647"/>
                    </a:lnTo>
                    <a:cubicBezTo>
                      <a:pt x="517" y="617"/>
                      <a:pt x="547" y="617"/>
                      <a:pt x="608" y="587"/>
                    </a:cubicBezTo>
                    <a:lnTo>
                      <a:pt x="639" y="556"/>
                    </a:lnTo>
                    <a:cubicBezTo>
                      <a:pt x="699" y="465"/>
                      <a:pt x="699" y="404"/>
                      <a:pt x="699" y="313"/>
                    </a:cubicBezTo>
                    <a:cubicBezTo>
                      <a:pt x="699" y="283"/>
                      <a:pt x="699" y="252"/>
                      <a:pt x="669" y="191"/>
                    </a:cubicBezTo>
                    <a:cubicBezTo>
                      <a:pt x="669" y="161"/>
                      <a:pt x="639" y="131"/>
                      <a:pt x="608" y="100"/>
                    </a:cubicBezTo>
                    <a:cubicBezTo>
                      <a:pt x="534" y="51"/>
                      <a:pt x="480" y="1"/>
                      <a:pt x="413" y="1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454" name="Google Shape;3454;p24"/>
              <p:cNvSpPr/>
              <p:nvPr/>
            </p:nvSpPr>
            <p:spPr>
              <a:xfrm>
                <a:off x="1545062" y="4377358"/>
                <a:ext cx="24708" cy="19790"/>
              </a:xfrm>
              <a:custGeom>
                <a:rect b="b" l="l" r="r" t="t"/>
                <a:pathLst>
                  <a:path extrusionOk="0" h="853" w="1065">
                    <a:moveTo>
                      <a:pt x="730" y="1"/>
                    </a:moveTo>
                    <a:cubicBezTo>
                      <a:pt x="639" y="1"/>
                      <a:pt x="609" y="1"/>
                      <a:pt x="548" y="62"/>
                    </a:cubicBezTo>
                    <a:cubicBezTo>
                      <a:pt x="548" y="62"/>
                      <a:pt x="487" y="62"/>
                      <a:pt x="487" y="92"/>
                    </a:cubicBezTo>
                    <a:lnTo>
                      <a:pt x="396" y="214"/>
                    </a:lnTo>
                    <a:lnTo>
                      <a:pt x="335" y="244"/>
                    </a:lnTo>
                    <a:cubicBezTo>
                      <a:pt x="335" y="214"/>
                      <a:pt x="396" y="214"/>
                      <a:pt x="396" y="153"/>
                    </a:cubicBezTo>
                    <a:lnTo>
                      <a:pt x="396" y="153"/>
                    </a:lnTo>
                    <a:cubicBezTo>
                      <a:pt x="335" y="214"/>
                      <a:pt x="305" y="275"/>
                      <a:pt x="274" y="305"/>
                    </a:cubicBezTo>
                    <a:cubicBezTo>
                      <a:pt x="244" y="366"/>
                      <a:pt x="244" y="396"/>
                      <a:pt x="183" y="427"/>
                    </a:cubicBezTo>
                    <a:cubicBezTo>
                      <a:pt x="153" y="457"/>
                      <a:pt x="153" y="518"/>
                      <a:pt x="122" y="518"/>
                    </a:cubicBezTo>
                    <a:lnTo>
                      <a:pt x="92" y="548"/>
                    </a:lnTo>
                    <a:cubicBezTo>
                      <a:pt x="98" y="542"/>
                      <a:pt x="99" y="539"/>
                      <a:pt x="98" y="539"/>
                    </a:cubicBezTo>
                    <a:cubicBezTo>
                      <a:pt x="92" y="539"/>
                      <a:pt x="66" y="557"/>
                      <a:pt x="71" y="557"/>
                    </a:cubicBezTo>
                    <a:cubicBezTo>
                      <a:pt x="73" y="557"/>
                      <a:pt x="79" y="555"/>
                      <a:pt x="92" y="548"/>
                    </a:cubicBezTo>
                    <a:lnTo>
                      <a:pt x="92" y="548"/>
                    </a:lnTo>
                    <a:lnTo>
                      <a:pt x="31" y="579"/>
                    </a:lnTo>
                    <a:cubicBezTo>
                      <a:pt x="1" y="609"/>
                      <a:pt x="1" y="670"/>
                      <a:pt x="1" y="700"/>
                    </a:cubicBezTo>
                    <a:cubicBezTo>
                      <a:pt x="62" y="761"/>
                      <a:pt x="92" y="822"/>
                      <a:pt x="122" y="822"/>
                    </a:cubicBezTo>
                    <a:cubicBezTo>
                      <a:pt x="214" y="852"/>
                      <a:pt x="274" y="852"/>
                      <a:pt x="366" y="852"/>
                    </a:cubicBezTo>
                    <a:lnTo>
                      <a:pt x="487" y="852"/>
                    </a:lnTo>
                    <a:cubicBezTo>
                      <a:pt x="548" y="852"/>
                      <a:pt x="578" y="852"/>
                      <a:pt x="609" y="822"/>
                    </a:cubicBezTo>
                    <a:cubicBezTo>
                      <a:pt x="700" y="761"/>
                      <a:pt x="730" y="761"/>
                      <a:pt x="791" y="730"/>
                    </a:cubicBezTo>
                    <a:cubicBezTo>
                      <a:pt x="791" y="730"/>
                      <a:pt x="852" y="730"/>
                      <a:pt x="852" y="700"/>
                    </a:cubicBezTo>
                    <a:lnTo>
                      <a:pt x="882" y="700"/>
                    </a:lnTo>
                    <a:cubicBezTo>
                      <a:pt x="943" y="639"/>
                      <a:pt x="1004" y="609"/>
                      <a:pt x="1034" y="548"/>
                    </a:cubicBezTo>
                    <a:cubicBezTo>
                      <a:pt x="1065" y="457"/>
                      <a:pt x="1065" y="427"/>
                      <a:pt x="1065" y="366"/>
                    </a:cubicBezTo>
                    <a:cubicBezTo>
                      <a:pt x="1065" y="275"/>
                      <a:pt x="1065" y="244"/>
                      <a:pt x="1034" y="153"/>
                    </a:cubicBezTo>
                    <a:cubicBezTo>
                      <a:pt x="1004" y="92"/>
                      <a:pt x="973" y="92"/>
                      <a:pt x="913" y="62"/>
                    </a:cubicBezTo>
                    <a:cubicBezTo>
                      <a:pt x="852" y="1"/>
                      <a:pt x="791" y="1"/>
                      <a:pt x="730" y="1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455" name="Google Shape;3455;p24"/>
              <p:cNvSpPr/>
              <p:nvPr/>
            </p:nvSpPr>
            <p:spPr>
              <a:xfrm>
                <a:off x="1403333" y="4356919"/>
                <a:ext cx="24708" cy="18630"/>
              </a:xfrm>
              <a:custGeom>
                <a:rect b="b" l="l" r="r" t="t"/>
                <a:pathLst>
                  <a:path extrusionOk="0" h="803" w="1065">
                    <a:moveTo>
                      <a:pt x="354" y="556"/>
                    </a:moveTo>
                    <a:cubicBezTo>
                      <a:pt x="366" y="559"/>
                      <a:pt x="379" y="563"/>
                      <a:pt x="391" y="566"/>
                    </a:cubicBezTo>
                    <a:lnTo>
                      <a:pt x="391" y="566"/>
                    </a:lnTo>
                    <a:cubicBezTo>
                      <a:pt x="394" y="569"/>
                      <a:pt x="395" y="573"/>
                      <a:pt x="395" y="578"/>
                    </a:cubicBezTo>
                    <a:cubicBezTo>
                      <a:pt x="382" y="578"/>
                      <a:pt x="372" y="577"/>
                      <a:pt x="363" y="574"/>
                    </a:cubicBezTo>
                    <a:lnTo>
                      <a:pt x="363" y="574"/>
                    </a:lnTo>
                    <a:lnTo>
                      <a:pt x="354" y="556"/>
                    </a:lnTo>
                    <a:close/>
                    <a:moveTo>
                      <a:pt x="639" y="1"/>
                    </a:moveTo>
                    <a:cubicBezTo>
                      <a:pt x="608" y="1"/>
                      <a:pt x="547" y="1"/>
                      <a:pt x="487" y="61"/>
                    </a:cubicBezTo>
                    <a:cubicBezTo>
                      <a:pt x="456" y="61"/>
                      <a:pt x="426" y="92"/>
                      <a:pt x="395" y="122"/>
                    </a:cubicBezTo>
                    <a:lnTo>
                      <a:pt x="426" y="92"/>
                    </a:lnTo>
                    <a:lnTo>
                      <a:pt x="426" y="92"/>
                    </a:lnTo>
                    <a:cubicBezTo>
                      <a:pt x="391" y="103"/>
                      <a:pt x="360" y="115"/>
                      <a:pt x="334" y="130"/>
                    </a:cubicBezTo>
                    <a:lnTo>
                      <a:pt x="334" y="130"/>
                    </a:lnTo>
                    <a:cubicBezTo>
                      <a:pt x="296" y="139"/>
                      <a:pt x="263" y="152"/>
                      <a:pt x="243" y="152"/>
                    </a:cubicBezTo>
                    <a:cubicBezTo>
                      <a:pt x="183" y="152"/>
                      <a:pt x="183" y="213"/>
                      <a:pt x="152" y="213"/>
                    </a:cubicBezTo>
                    <a:cubicBezTo>
                      <a:pt x="122" y="213"/>
                      <a:pt x="122" y="213"/>
                      <a:pt x="91" y="244"/>
                    </a:cubicBezTo>
                    <a:lnTo>
                      <a:pt x="31" y="274"/>
                    </a:lnTo>
                    <a:cubicBezTo>
                      <a:pt x="0" y="335"/>
                      <a:pt x="0" y="365"/>
                      <a:pt x="0" y="396"/>
                    </a:cubicBezTo>
                    <a:cubicBezTo>
                      <a:pt x="91" y="426"/>
                      <a:pt x="91" y="487"/>
                      <a:pt x="122" y="487"/>
                    </a:cubicBezTo>
                    <a:cubicBezTo>
                      <a:pt x="148" y="513"/>
                      <a:pt x="219" y="517"/>
                      <a:pt x="277" y="537"/>
                    </a:cubicBezTo>
                    <a:lnTo>
                      <a:pt x="277" y="537"/>
                    </a:lnTo>
                    <a:cubicBezTo>
                      <a:pt x="285" y="559"/>
                      <a:pt x="304" y="578"/>
                      <a:pt x="304" y="578"/>
                    </a:cubicBezTo>
                    <a:lnTo>
                      <a:pt x="426" y="700"/>
                    </a:lnTo>
                    <a:cubicBezTo>
                      <a:pt x="456" y="730"/>
                      <a:pt x="487" y="791"/>
                      <a:pt x="547" y="791"/>
                    </a:cubicBezTo>
                    <a:cubicBezTo>
                      <a:pt x="572" y="799"/>
                      <a:pt x="598" y="803"/>
                      <a:pt x="626" y="803"/>
                    </a:cubicBezTo>
                    <a:cubicBezTo>
                      <a:pt x="702" y="803"/>
                      <a:pt x="785" y="775"/>
                      <a:pt x="851" y="730"/>
                    </a:cubicBezTo>
                    <a:lnTo>
                      <a:pt x="942" y="639"/>
                    </a:lnTo>
                    <a:cubicBezTo>
                      <a:pt x="1003" y="578"/>
                      <a:pt x="1034" y="548"/>
                      <a:pt x="1034" y="517"/>
                    </a:cubicBezTo>
                    <a:cubicBezTo>
                      <a:pt x="1064" y="396"/>
                      <a:pt x="1034" y="274"/>
                      <a:pt x="1003" y="213"/>
                    </a:cubicBezTo>
                    <a:cubicBezTo>
                      <a:pt x="942" y="122"/>
                      <a:pt x="882" y="61"/>
                      <a:pt x="760" y="1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456" name="Google Shape;3456;p24"/>
              <p:cNvSpPr/>
              <p:nvPr/>
            </p:nvSpPr>
            <p:spPr>
              <a:xfrm>
                <a:off x="1410386" y="4337176"/>
                <a:ext cx="14129" cy="11298"/>
              </a:xfrm>
              <a:custGeom>
                <a:rect b="b" l="l" r="r" t="t"/>
                <a:pathLst>
                  <a:path extrusionOk="0" h="487" w="609">
                    <a:moveTo>
                      <a:pt x="274" y="0"/>
                    </a:moveTo>
                    <a:cubicBezTo>
                      <a:pt x="243" y="0"/>
                      <a:pt x="183" y="0"/>
                      <a:pt x="183" y="31"/>
                    </a:cubicBezTo>
                    <a:cubicBezTo>
                      <a:pt x="152" y="31"/>
                      <a:pt x="152" y="61"/>
                      <a:pt x="122" y="61"/>
                    </a:cubicBezTo>
                    <a:cubicBezTo>
                      <a:pt x="91" y="122"/>
                      <a:pt x="91" y="122"/>
                      <a:pt x="91" y="152"/>
                    </a:cubicBezTo>
                    <a:cubicBezTo>
                      <a:pt x="91" y="163"/>
                      <a:pt x="84" y="174"/>
                      <a:pt x="74" y="183"/>
                    </a:cubicBezTo>
                    <a:lnTo>
                      <a:pt x="0" y="183"/>
                    </a:lnTo>
                    <a:lnTo>
                      <a:pt x="0" y="213"/>
                    </a:lnTo>
                    <a:lnTo>
                      <a:pt x="0" y="274"/>
                    </a:lnTo>
                    <a:lnTo>
                      <a:pt x="0" y="304"/>
                    </a:lnTo>
                    <a:lnTo>
                      <a:pt x="0" y="335"/>
                    </a:lnTo>
                    <a:lnTo>
                      <a:pt x="0" y="365"/>
                    </a:lnTo>
                    <a:cubicBezTo>
                      <a:pt x="31" y="365"/>
                      <a:pt x="31" y="365"/>
                      <a:pt x="91" y="426"/>
                    </a:cubicBezTo>
                    <a:cubicBezTo>
                      <a:pt x="91" y="426"/>
                      <a:pt x="91" y="426"/>
                      <a:pt x="91" y="426"/>
                    </a:cubicBezTo>
                    <a:lnTo>
                      <a:pt x="91" y="426"/>
                    </a:lnTo>
                    <a:cubicBezTo>
                      <a:pt x="122" y="456"/>
                      <a:pt x="152" y="456"/>
                      <a:pt x="152" y="456"/>
                    </a:cubicBezTo>
                    <a:cubicBezTo>
                      <a:pt x="183" y="487"/>
                      <a:pt x="213" y="487"/>
                      <a:pt x="274" y="487"/>
                    </a:cubicBezTo>
                    <a:cubicBezTo>
                      <a:pt x="274" y="487"/>
                      <a:pt x="256" y="487"/>
                      <a:pt x="248" y="474"/>
                    </a:cubicBezTo>
                    <a:lnTo>
                      <a:pt x="248" y="474"/>
                    </a:lnTo>
                    <a:cubicBezTo>
                      <a:pt x="276" y="487"/>
                      <a:pt x="281" y="487"/>
                      <a:pt x="304" y="487"/>
                    </a:cubicBezTo>
                    <a:lnTo>
                      <a:pt x="365" y="487"/>
                    </a:lnTo>
                    <a:cubicBezTo>
                      <a:pt x="426" y="487"/>
                      <a:pt x="456" y="487"/>
                      <a:pt x="487" y="456"/>
                    </a:cubicBezTo>
                    <a:cubicBezTo>
                      <a:pt x="517" y="456"/>
                      <a:pt x="517" y="426"/>
                      <a:pt x="517" y="426"/>
                    </a:cubicBezTo>
                    <a:cubicBezTo>
                      <a:pt x="608" y="335"/>
                      <a:pt x="608" y="274"/>
                      <a:pt x="608" y="183"/>
                    </a:cubicBezTo>
                    <a:cubicBezTo>
                      <a:pt x="608" y="152"/>
                      <a:pt x="578" y="122"/>
                      <a:pt x="517" y="61"/>
                    </a:cubicBezTo>
                    <a:lnTo>
                      <a:pt x="487" y="31"/>
                    </a:lnTo>
                    <a:cubicBezTo>
                      <a:pt x="487" y="31"/>
                      <a:pt x="456" y="0"/>
                      <a:pt x="426" y="0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457" name="Google Shape;3457;p24"/>
              <p:cNvSpPr/>
              <p:nvPr/>
            </p:nvSpPr>
            <p:spPr>
              <a:xfrm>
                <a:off x="1353963" y="4418260"/>
                <a:ext cx="14129" cy="18050"/>
              </a:xfrm>
              <a:custGeom>
                <a:rect b="b" l="l" r="r" t="t"/>
                <a:pathLst>
                  <a:path extrusionOk="0" h="778" w="609">
                    <a:moveTo>
                      <a:pt x="183" y="1"/>
                    </a:moveTo>
                    <a:cubicBezTo>
                      <a:pt x="153" y="1"/>
                      <a:pt x="153" y="1"/>
                      <a:pt x="122" y="31"/>
                    </a:cubicBezTo>
                    <a:cubicBezTo>
                      <a:pt x="92" y="31"/>
                      <a:pt x="92" y="62"/>
                      <a:pt x="92" y="62"/>
                    </a:cubicBezTo>
                    <a:cubicBezTo>
                      <a:pt x="31" y="123"/>
                      <a:pt x="1" y="183"/>
                      <a:pt x="31" y="214"/>
                    </a:cubicBezTo>
                    <a:cubicBezTo>
                      <a:pt x="31" y="268"/>
                      <a:pt x="31" y="322"/>
                      <a:pt x="74" y="355"/>
                    </a:cubicBezTo>
                    <a:lnTo>
                      <a:pt x="74" y="355"/>
                    </a:lnTo>
                    <a:cubicBezTo>
                      <a:pt x="56" y="392"/>
                      <a:pt x="31" y="437"/>
                      <a:pt x="31" y="457"/>
                    </a:cubicBezTo>
                    <a:cubicBezTo>
                      <a:pt x="31" y="487"/>
                      <a:pt x="1" y="578"/>
                      <a:pt x="1" y="609"/>
                    </a:cubicBezTo>
                    <a:cubicBezTo>
                      <a:pt x="1" y="639"/>
                      <a:pt x="1" y="670"/>
                      <a:pt x="31" y="670"/>
                    </a:cubicBezTo>
                    <a:cubicBezTo>
                      <a:pt x="71" y="751"/>
                      <a:pt x="98" y="778"/>
                      <a:pt x="121" y="778"/>
                    </a:cubicBezTo>
                    <a:cubicBezTo>
                      <a:pt x="132" y="778"/>
                      <a:pt x="142" y="771"/>
                      <a:pt x="153" y="761"/>
                    </a:cubicBezTo>
                    <a:lnTo>
                      <a:pt x="274" y="639"/>
                    </a:lnTo>
                    <a:lnTo>
                      <a:pt x="365" y="548"/>
                    </a:lnTo>
                    <a:lnTo>
                      <a:pt x="365" y="548"/>
                    </a:lnTo>
                    <a:cubicBezTo>
                      <a:pt x="388" y="533"/>
                      <a:pt x="411" y="518"/>
                      <a:pt x="426" y="518"/>
                    </a:cubicBezTo>
                    <a:cubicBezTo>
                      <a:pt x="456" y="518"/>
                      <a:pt x="487" y="487"/>
                      <a:pt x="548" y="457"/>
                    </a:cubicBezTo>
                    <a:lnTo>
                      <a:pt x="578" y="396"/>
                    </a:lnTo>
                    <a:cubicBezTo>
                      <a:pt x="578" y="366"/>
                      <a:pt x="578" y="366"/>
                      <a:pt x="608" y="335"/>
                    </a:cubicBezTo>
                    <a:lnTo>
                      <a:pt x="608" y="274"/>
                    </a:lnTo>
                    <a:lnTo>
                      <a:pt x="608" y="183"/>
                    </a:lnTo>
                    <a:cubicBezTo>
                      <a:pt x="608" y="153"/>
                      <a:pt x="608" y="153"/>
                      <a:pt x="578" y="123"/>
                    </a:cubicBezTo>
                    <a:cubicBezTo>
                      <a:pt x="578" y="62"/>
                      <a:pt x="548" y="62"/>
                      <a:pt x="487" y="31"/>
                    </a:cubicBezTo>
                    <a:cubicBezTo>
                      <a:pt x="487" y="31"/>
                      <a:pt x="456" y="1"/>
                      <a:pt x="426" y="1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458" name="Google Shape;3458;p24"/>
              <p:cNvSpPr/>
              <p:nvPr/>
            </p:nvSpPr>
            <p:spPr>
              <a:xfrm>
                <a:off x="1371595" y="4414733"/>
                <a:ext cx="15544" cy="26471"/>
              </a:xfrm>
              <a:custGeom>
                <a:rect b="b" l="l" r="r" t="t"/>
                <a:pathLst>
                  <a:path extrusionOk="0" h="1141" w="670">
                    <a:moveTo>
                      <a:pt x="365" y="1"/>
                    </a:moveTo>
                    <a:cubicBezTo>
                      <a:pt x="304" y="1"/>
                      <a:pt x="213" y="1"/>
                      <a:pt x="152" y="62"/>
                    </a:cubicBezTo>
                    <a:cubicBezTo>
                      <a:pt x="92" y="153"/>
                      <a:pt x="0" y="214"/>
                      <a:pt x="31" y="335"/>
                    </a:cubicBezTo>
                    <a:cubicBezTo>
                      <a:pt x="31" y="426"/>
                      <a:pt x="31" y="487"/>
                      <a:pt x="61" y="578"/>
                    </a:cubicBezTo>
                    <a:cubicBezTo>
                      <a:pt x="61" y="609"/>
                      <a:pt x="122" y="670"/>
                      <a:pt x="122" y="730"/>
                    </a:cubicBezTo>
                    <a:cubicBezTo>
                      <a:pt x="122" y="791"/>
                      <a:pt x="152" y="822"/>
                      <a:pt x="183" y="913"/>
                    </a:cubicBezTo>
                    <a:cubicBezTo>
                      <a:pt x="183" y="943"/>
                      <a:pt x="213" y="943"/>
                      <a:pt x="213" y="943"/>
                    </a:cubicBezTo>
                    <a:cubicBezTo>
                      <a:pt x="213" y="974"/>
                      <a:pt x="213" y="1034"/>
                      <a:pt x="274" y="1034"/>
                    </a:cubicBezTo>
                    <a:cubicBezTo>
                      <a:pt x="274" y="1094"/>
                      <a:pt x="326" y="1140"/>
                      <a:pt x="362" y="1140"/>
                    </a:cubicBezTo>
                    <a:cubicBezTo>
                      <a:pt x="381" y="1140"/>
                      <a:pt x="396" y="1127"/>
                      <a:pt x="396" y="1095"/>
                    </a:cubicBezTo>
                    <a:cubicBezTo>
                      <a:pt x="396" y="1065"/>
                      <a:pt x="396" y="1065"/>
                      <a:pt x="426" y="1034"/>
                    </a:cubicBezTo>
                    <a:lnTo>
                      <a:pt x="426" y="974"/>
                    </a:lnTo>
                    <a:lnTo>
                      <a:pt x="426" y="943"/>
                    </a:lnTo>
                    <a:cubicBezTo>
                      <a:pt x="456" y="913"/>
                      <a:pt x="456" y="852"/>
                      <a:pt x="487" y="791"/>
                    </a:cubicBezTo>
                    <a:cubicBezTo>
                      <a:pt x="517" y="761"/>
                      <a:pt x="517" y="670"/>
                      <a:pt x="578" y="639"/>
                    </a:cubicBezTo>
                    <a:cubicBezTo>
                      <a:pt x="608" y="578"/>
                      <a:pt x="639" y="487"/>
                      <a:pt x="639" y="426"/>
                    </a:cubicBezTo>
                    <a:cubicBezTo>
                      <a:pt x="669" y="335"/>
                      <a:pt x="639" y="214"/>
                      <a:pt x="608" y="153"/>
                    </a:cubicBezTo>
                    <a:cubicBezTo>
                      <a:pt x="578" y="62"/>
                      <a:pt x="456" y="1"/>
                      <a:pt x="365" y="1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459" name="Google Shape;3459;p24"/>
              <p:cNvSpPr/>
              <p:nvPr/>
            </p:nvSpPr>
            <p:spPr>
              <a:xfrm>
                <a:off x="1399087" y="4421786"/>
                <a:ext cx="11322" cy="17655"/>
              </a:xfrm>
              <a:custGeom>
                <a:rect b="b" l="l" r="r" t="t"/>
                <a:pathLst>
                  <a:path extrusionOk="0" h="761" w="488">
                    <a:moveTo>
                      <a:pt x="214" y="1"/>
                    </a:moveTo>
                    <a:cubicBezTo>
                      <a:pt x="183" y="1"/>
                      <a:pt x="153" y="1"/>
                      <a:pt x="92" y="31"/>
                    </a:cubicBezTo>
                    <a:cubicBezTo>
                      <a:pt x="31" y="62"/>
                      <a:pt x="1" y="153"/>
                      <a:pt x="1" y="244"/>
                    </a:cubicBezTo>
                    <a:lnTo>
                      <a:pt x="1" y="396"/>
                    </a:lnTo>
                    <a:lnTo>
                      <a:pt x="1" y="518"/>
                    </a:lnTo>
                    <a:cubicBezTo>
                      <a:pt x="1" y="548"/>
                      <a:pt x="31" y="609"/>
                      <a:pt x="31" y="639"/>
                    </a:cubicBezTo>
                    <a:lnTo>
                      <a:pt x="31" y="609"/>
                    </a:lnTo>
                    <a:cubicBezTo>
                      <a:pt x="31" y="639"/>
                      <a:pt x="62" y="670"/>
                      <a:pt x="62" y="700"/>
                    </a:cubicBezTo>
                    <a:cubicBezTo>
                      <a:pt x="62" y="761"/>
                      <a:pt x="92" y="761"/>
                      <a:pt x="153" y="761"/>
                    </a:cubicBezTo>
                    <a:cubicBezTo>
                      <a:pt x="153" y="761"/>
                      <a:pt x="153" y="730"/>
                      <a:pt x="183" y="670"/>
                    </a:cubicBezTo>
                    <a:cubicBezTo>
                      <a:pt x="183" y="639"/>
                      <a:pt x="214" y="639"/>
                      <a:pt x="214" y="639"/>
                    </a:cubicBezTo>
                    <a:cubicBezTo>
                      <a:pt x="214" y="639"/>
                      <a:pt x="244" y="639"/>
                      <a:pt x="244" y="609"/>
                    </a:cubicBezTo>
                    <a:lnTo>
                      <a:pt x="305" y="548"/>
                    </a:lnTo>
                    <a:lnTo>
                      <a:pt x="335" y="518"/>
                    </a:lnTo>
                    <a:lnTo>
                      <a:pt x="396" y="457"/>
                    </a:lnTo>
                    <a:cubicBezTo>
                      <a:pt x="487" y="366"/>
                      <a:pt x="487" y="305"/>
                      <a:pt x="487" y="183"/>
                    </a:cubicBezTo>
                    <a:cubicBezTo>
                      <a:pt x="487" y="153"/>
                      <a:pt x="457" y="122"/>
                      <a:pt x="396" y="62"/>
                    </a:cubicBezTo>
                    <a:cubicBezTo>
                      <a:pt x="366" y="31"/>
                      <a:pt x="366" y="31"/>
                      <a:pt x="335" y="31"/>
                    </a:cubicBezTo>
                    <a:cubicBezTo>
                      <a:pt x="305" y="31"/>
                      <a:pt x="244" y="1"/>
                      <a:pt x="214" y="1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460" name="Google Shape;3460;p24"/>
              <p:cNvSpPr/>
              <p:nvPr/>
            </p:nvSpPr>
            <p:spPr>
              <a:xfrm>
                <a:off x="1420965" y="4408098"/>
                <a:ext cx="18351" cy="26286"/>
              </a:xfrm>
              <a:custGeom>
                <a:rect b="b" l="l" r="r" t="t"/>
                <a:pathLst>
                  <a:path extrusionOk="0" h="1133" w="791">
                    <a:moveTo>
                      <a:pt x="475" y="1"/>
                    </a:moveTo>
                    <a:cubicBezTo>
                      <a:pt x="449" y="1"/>
                      <a:pt x="422" y="4"/>
                      <a:pt x="395" y="13"/>
                    </a:cubicBezTo>
                    <a:cubicBezTo>
                      <a:pt x="304" y="44"/>
                      <a:pt x="243" y="105"/>
                      <a:pt x="182" y="165"/>
                    </a:cubicBezTo>
                    <a:cubicBezTo>
                      <a:pt x="182" y="196"/>
                      <a:pt x="152" y="257"/>
                      <a:pt x="152" y="287"/>
                    </a:cubicBezTo>
                    <a:cubicBezTo>
                      <a:pt x="122" y="348"/>
                      <a:pt x="122" y="409"/>
                      <a:pt x="91" y="469"/>
                    </a:cubicBezTo>
                    <a:cubicBezTo>
                      <a:pt x="91" y="500"/>
                      <a:pt x="31" y="591"/>
                      <a:pt x="31" y="652"/>
                    </a:cubicBezTo>
                    <a:lnTo>
                      <a:pt x="31" y="712"/>
                    </a:lnTo>
                    <a:cubicBezTo>
                      <a:pt x="0" y="804"/>
                      <a:pt x="0" y="895"/>
                      <a:pt x="0" y="1016"/>
                    </a:cubicBezTo>
                    <a:cubicBezTo>
                      <a:pt x="22" y="1082"/>
                      <a:pt x="76" y="1132"/>
                      <a:pt x="115" y="1132"/>
                    </a:cubicBezTo>
                    <a:cubicBezTo>
                      <a:pt x="130" y="1132"/>
                      <a:pt x="144" y="1125"/>
                      <a:pt x="152" y="1108"/>
                    </a:cubicBezTo>
                    <a:cubicBezTo>
                      <a:pt x="240" y="1049"/>
                      <a:pt x="300" y="1019"/>
                      <a:pt x="385" y="935"/>
                    </a:cubicBezTo>
                    <a:lnTo>
                      <a:pt x="385" y="935"/>
                    </a:lnTo>
                    <a:cubicBezTo>
                      <a:pt x="422" y="915"/>
                      <a:pt x="448" y="884"/>
                      <a:pt x="486" y="864"/>
                    </a:cubicBezTo>
                    <a:cubicBezTo>
                      <a:pt x="547" y="804"/>
                      <a:pt x="578" y="804"/>
                      <a:pt x="578" y="773"/>
                    </a:cubicBezTo>
                    <a:cubicBezTo>
                      <a:pt x="608" y="743"/>
                      <a:pt x="638" y="712"/>
                      <a:pt x="699" y="621"/>
                    </a:cubicBezTo>
                    <a:cubicBezTo>
                      <a:pt x="730" y="591"/>
                      <a:pt x="730" y="561"/>
                      <a:pt x="760" y="500"/>
                    </a:cubicBezTo>
                    <a:cubicBezTo>
                      <a:pt x="790" y="439"/>
                      <a:pt x="790" y="348"/>
                      <a:pt x="790" y="257"/>
                    </a:cubicBezTo>
                    <a:cubicBezTo>
                      <a:pt x="760" y="165"/>
                      <a:pt x="730" y="105"/>
                      <a:pt x="638" y="44"/>
                    </a:cubicBezTo>
                    <a:cubicBezTo>
                      <a:pt x="595" y="22"/>
                      <a:pt x="537" y="1"/>
                      <a:pt x="475" y="1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461" name="Google Shape;3461;p24"/>
              <p:cNvSpPr/>
              <p:nvPr/>
            </p:nvSpPr>
            <p:spPr>
              <a:xfrm>
                <a:off x="1445626" y="4404873"/>
                <a:ext cx="10602" cy="20300"/>
              </a:xfrm>
              <a:custGeom>
                <a:rect b="b" l="l" r="r" t="t"/>
                <a:pathLst>
                  <a:path extrusionOk="0" h="875" w="457">
                    <a:moveTo>
                      <a:pt x="275" y="0"/>
                    </a:moveTo>
                    <a:cubicBezTo>
                      <a:pt x="123" y="0"/>
                      <a:pt x="1" y="152"/>
                      <a:pt x="31" y="274"/>
                    </a:cubicBezTo>
                    <a:cubicBezTo>
                      <a:pt x="92" y="335"/>
                      <a:pt x="123" y="456"/>
                      <a:pt x="123" y="548"/>
                    </a:cubicBezTo>
                    <a:cubicBezTo>
                      <a:pt x="153" y="608"/>
                      <a:pt x="183" y="730"/>
                      <a:pt x="244" y="791"/>
                    </a:cubicBezTo>
                    <a:cubicBezTo>
                      <a:pt x="244" y="851"/>
                      <a:pt x="275" y="851"/>
                      <a:pt x="305" y="851"/>
                    </a:cubicBezTo>
                    <a:cubicBezTo>
                      <a:pt x="320" y="867"/>
                      <a:pt x="328" y="874"/>
                      <a:pt x="339" y="874"/>
                    </a:cubicBezTo>
                    <a:cubicBezTo>
                      <a:pt x="351" y="874"/>
                      <a:pt x="366" y="867"/>
                      <a:pt x="396" y="851"/>
                    </a:cubicBezTo>
                    <a:cubicBezTo>
                      <a:pt x="427" y="760"/>
                      <a:pt x="427" y="639"/>
                      <a:pt x="457" y="578"/>
                    </a:cubicBezTo>
                    <a:lnTo>
                      <a:pt x="457" y="304"/>
                    </a:lnTo>
                    <a:cubicBezTo>
                      <a:pt x="457" y="244"/>
                      <a:pt x="457" y="152"/>
                      <a:pt x="427" y="92"/>
                    </a:cubicBezTo>
                    <a:cubicBezTo>
                      <a:pt x="396" y="31"/>
                      <a:pt x="335" y="0"/>
                      <a:pt x="275" y="0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462" name="Google Shape;3462;p24"/>
              <p:cNvSpPr/>
              <p:nvPr/>
            </p:nvSpPr>
            <p:spPr>
              <a:xfrm>
                <a:off x="1459036" y="4382300"/>
                <a:ext cx="14129" cy="25520"/>
              </a:xfrm>
              <a:custGeom>
                <a:rect b="b" l="l" r="r" t="t"/>
                <a:pathLst>
                  <a:path extrusionOk="0" h="1100" w="609">
                    <a:moveTo>
                      <a:pt x="335" y="1"/>
                    </a:moveTo>
                    <a:cubicBezTo>
                      <a:pt x="274" y="1"/>
                      <a:pt x="183" y="1"/>
                      <a:pt x="122" y="62"/>
                    </a:cubicBezTo>
                    <a:cubicBezTo>
                      <a:pt x="31" y="153"/>
                      <a:pt x="0" y="214"/>
                      <a:pt x="0" y="305"/>
                    </a:cubicBezTo>
                    <a:lnTo>
                      <a:pt x="0" y="487"/>
                    </a:lnTo>
                    <a:lnTo>
                      <a:pt x="0" y="669"/>
                    </a:lnTo>
                    <a:cubicBezTo>
                      <a:pt x="0" y="761"/>
                      <a:pt x="31" y="852"/>
                      <a:pt x="61" y="913"/>
                    </a:cubicBezTo>
                    <a:lnTo>
                      <a:pt x="122" y="943"/>
                    </a:lnTo>
                    <a:cubicBezTo>
                      <a:pt x="122" y="973"/>
                      <a:pt x="152" y="1004"/>
                      <a:pt x="152" y="1065"/>
                    </a:cubicBezTo>
                    <a:cubicBezTo>
                      <a:pt x="165" y="1090"/>
                      <a:pt x="189" y="1100"/>
                      <a:pt x="212" y="1100"/>
                    </a:cubicBezTo>
                    <a:cubicBezTo>
                      <a:pt x="244" y="1100"/>
                      <a:pt x="274" y="1082"/>
                      <a:pt x="274" y="1065"/>
                    </a:cubicBezTo>
                    <a:cubicBezTo>
                      <a:pt x="274" y="1004"/>
                      <a:pt x="274" y="1004"/>
                      <a:pt x="304" y="973"/>
                    </a:cubicBezTo>
                    <a:lnTo>
                      <a:pt x="335" y="943"/>
                    </a:lnTo>
                    <a:cubicBezTo>
                      <a:pt x="365" y="913"/>
                      <a:pt x="396" y="821"/>
                      <a:pt x="456" y="791"/>
                    </a:cubicBezTo>
                    <a:lnTo>
                      <a:pt x="578" y="548"/>
                    </a:lnTo>
                    <a:cubicBezTo>
                      <a:pt x="608" y="487"/>
                      <a:pt x="608" y="457"/>
                      <a:pt x="608" y="366"/>
                    </a:cubicBezTo>
                    <a:cubicBezTo>
                      <a:pt x="608" y="305"/>
                      <a:pt x="608" y="214"/>
                      <a:pt x="578" y="153"/>
                    </a:cubicBezTo>
                    <a:cubicBezTo>
                      <a:pt x="517" y="62"/>
                      <a:pt x="456" y="31"/>
                      <a:pt x="335" y="1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463" name="Google Shape;3463;p24"/>
              <p:cNvSpPr/>
              <p:nvPr/>
            </p:nvSpPr>
            <p:spPr>
              <a:xfrm>
                <a:off x="1336331" y="4402043"/>
                <a:ext cx="21878" cy="14848"/>
              </a:xfrm>
              <a:custGeom>
                <a:rect b="b" l="l" r="r" t="t"/>
                <a:pathLst>
                  <a:path extrusionOk="0" h="640" w="943">
                    <a:moveTo>
                      <a:pt x="609" y="1"/>
                    </a:moveTo>
                    <a:cubicBezTo>
                      <a:pt x="578" y="1"/>
                      <a:pt x="487" y="1"/>
                      <a:pt x="457" y="62"/>
                    </a:cubicBezTo>
                    <a:cubicBezTo>
                      <a:pt x="426" y="62"/>
                      <a:pt x="426" y="92"/>
                      <a:pt x="396" y="122"/>
                    </a:cubicBezTo>
                    <a:cubicBezTo>
                      <a:pt x="396" y="122"/>
                      <a:pt x="396" y="153"/>
                      <a:pt x="335" y="153"/>
                    </a:cubicBezTo>
                    <a:cubicBezTo>
                      <a:pt x="335" y="153"/>
                      <a:pt x="305" y="214"/>
                      <a:pt x="305" y="244"/>
                    </a:cubicBezTo>
                    <a:cubicBezTo>
                      <a:pt x="305" y="272"/>
                      <a:pt x="278" y="274"/>
                      <a:pt x="275" y="299"/>
                    </a:cubicBezTo>
                    <a:lnTo>
                      <a:pt x="275" y="299"/>
                    </a:lnTo>
                    <a:cubicBezTo>
                      <a:pt x="253" y="317"/>
                      <a:pt x="224" y="338"/>
                      <a:pt x="183" y="366"/>
                    </a:cubicBezTo>
                    <a:lnTo>
                      <a:pt x="122" y="426"/>
                    </a:lnTo>
                    <a:lnTo>
                      <a:pt x="92" y="457"/>
                    </a:lnTo>
                    <a:cubicBezTo>
                      <a:pt x="31" y="518"/>
                      <a:pt x="1" y="548"/>
                      <a:pt x="31" y="578"/>
                    </a:cubicBezTo>
                    <a:cubicBezTo>
                      <a:pt x="122" y="578"/>
                      <a:pt x="153" y="609"/>
                      <a:pt x="183" y="609"/>
                    </a:cubicBezTo>
                    <a:lnTo>
                      <a:pt x="396" y="609"/>
                    </a:lnTo>
                    <a:cubicBezTo>
                      <a:pt x="417" y="609"/>
                      <a:pt x="442" y="605"/>
                      <a:pt x="468" y="600"/>
                    </a:cubicBezTo>
                    <a:lnTo>
                      <a:pt x="468" y="600"/>
                    </a:lnTo>
                    <a:cubicBezTo>
                      <a:pt x="516" y="626"/>
                      <a:pt x="569" y="639"/>
                      <a:pt x="609" y="639"/>
                    </a:cubicBezTo>
                    <a:lnTo>
                      <a:pt x="730" y="639"/>
                    </a:lnTo>
                    <a:cubicBezTo>
                      <a:pt x="791" y="639"/>
                      <a:pt x="882" y="578"/>
                      <a:pt x="913" y="518"/>
                    </a:cubicBezTo>
                    <a:cubicBezTo>
                      <a:pt x="943" y="457"/>
                      <a:pt x="943" y="396"/>
                      <a:pt x="943" y="366"/>
                    </a:cubicBezTo>
                    <a:cubicBezTo>
                      <a:pt x="943" y="305"/>
                      <a:pt x="943" y="274"/>
                      <a:pt x="913" y="244"/>
                    </a:cubicBezTo>
                    <a:cubicBezTo>
                      <a:pt x="913" y="214"/>
                      <a:pt x="882" y="153"/>
                      <a:pt x="852" y="122"/>
                    </a:cubicBezTo>
                    <a:cubicBezTo>
                      <a:pt x="791" y="92"/>
                      <a:pt x="761" y="92"/>
                      <a:pt x="730" y="62"/>
                    </a:cubicBezTo>
                    <a:cubicBezTo>
                      <a:pt x="700" y="62"/>
                      <a:pt x="639" y="1"/>
                      <a:pt x="609" y="1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464" name="Google Shape;3464;p24"/>
              <p:cNvSpPr/>
              <p:nvPr/>
            </p:nvSpPr>
            <p:spPr>
              <a:xfrm>
                <a:off x="1349741" y="4386429"/>
                <a:ext cx="29626" cy="14245"/>
              </a:xfrm>
              <a:custGeom>
                <a:rect b="b" l="l" r="r" t="t"/>
                <a:pathLst>
                  <a:path extrusionOk="0" h="614" w="1277">
                    <a:moveTo>
                      <a:pt x="958" y="0"/>
                    </a:moveTo>
                    <a:cubicBezTo>
                      <a:pt x="909" y="0"/>
                      <a:pt x="859" y="10"/>
                      <a:pt x="821" y="36"/>
                    </a:cubicBezTo>
                    <a:lnTo>
                      <a:pt x="790" y="36"/>
                    </a:lnTo>
                    <a:cubicBezTo>
                      <a:pt x="821" y="36"/>
                      <a:pt x="821" y="5"/>
                      <a:pt x="851" y="5"/>
                    </a:cubicBezTo>
                    <a:cubicBezTo>
                      <a:pt x="790" y="5"/>
                      <a:pt x="699" y="36"/>
                      <a:pt x="669" y="36"/>
                    </a:cubicBezTo>
                    <a:lnTo>
                      <a:pt x="578" y="36"/>
                    </a:lnTo>
                    <a:cubicBezTo>
                      <a:pt x="426" y="36"/>
                      <a:pt x="304" y="66"/>
                      <a:pt x="152" y="127"/>
                    </a:cubicBezTo>
                    <a:cubicBezTo>
                      <a:pt x="122" y="127"/>
                      <a:pt x="31" y="188"/>
                      <a:pt x="31" y="218"/>
                    </a:cubicBezTo>
                    <a:cubicBezTo>
                      <a:pt x="0" y="370"/>
                      <a:pt x="31" y="461"/>
                      <a:pt x="122" y="461"/>
                    </a:cubicBezTo>
                    <a:cubicBezTo>
                      <a:pt x="359" y="491"/>
                      <a:pt x="597" y="579"/>
                      <a:pt x="863" y="611"/>
                    </a:cubicBezTo>
                    <a:lnTo>
                      <a:pt x="863" y="611"/>
                    </a:lnTo>
                    <a:cubicBezTo>
                      <a:pt x="820" y="600"/>
                      <a:pt x="817" y="552"/>
                      <a:pt x="790" y="552"/>
                    </a:cubicBezTo>
                    <a:lnTo>
                      <a:pt x="821" y="552"/>
                    </a:lnTo>
                    <a:cubicBezTo>
                      <a:pt x="873" y="582"/>
                      <a:pt x="927" y="595"/>
                      <a:pt x="979" y="595"/>
                    </a:cubicBezTo>
                    <a:cubicBezTo>
                      <a:pt x="1138" y="595"/>
                      <a:pt x="1277" y="470"/>
                      <a:pt x="1277" y="309"/>
                    </a:cubicBezTo>
                    <a:cubicBezTo>
                      <a:pt x="1277" y="188"/>
                      <a:pt x="1216" y="66"/>
                      <a:pt x="1125" y="36"/>
                    </a:cubicBezTo>
                    <a:cubicBezTo>
                      <a:pt x="1090" y="18"/>
                      <a:pt x="1024" y="0"/>
                      <a:pt x="958" y="0"/>
                    </a:cubicBezTo>
                    <a:close/>
                    <a:moveTo>
                      <a:pt x="863" y="611"/>
                    </a:moveTo>
                    <a:cubicBezTo>
                      <a:pt x="869" y="612"/>
                      <a:pt x="875" y="613"/>
                      <a:pt x="882" y="613"/>
                    </a:cubicBezTo>
                    <a:cubicBezTo>
                      <a:pt x="876" y="612"/>
                      <a:pt x="869" y="612"/>
                      <a:pt x="863" y="611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465" name="Google Shape;3465;p24"/>
              <p:cNvSpPr/>
              <p:nvPr/>
            </p:nvSpPr>
            <p:spPr>
              <a:xfrm>
                <a:off x="1494996" y="4299105"/>
                <a:ext cx="26123" cy="24685"/>
              </a:xfrm>
              <a:custGeom>
                <a:rect b="b" l="l" r="r" t="t"/>
                <a:pathLst>
                  <a:path extrusionOk="0" h="1064" w="1126">
                    <a:moveTo>
                      <a:pt x="730" y="0"/>
                    </a:moveTo>
                    <a:cubicBezTo>
                      <a:pt x="639" y="0"/>
                      <a:pt x="578" y="30"/>
                      <a:pt x="487" y="91"/>
                    </a:cubicBezTo>
                    <a:cubicBezTo>
                      <a:pt x="426" y="122"/>
                      <a:pt x="365" y="152"/>
                      <a:pt x="335" y="182"/>
                    </a:cubicBezTo>
                    <a:lnTo>
                      <a:pt x="274" y="274"/>
                    </a:lnTo>
                    <a:cubicBezTo>
                      <a:pt x="183" y="334"/>
                      <a:pt x="153" y="426"/>
                      <a:pt x="92" y="486"/>
                    </a:cubicBezTo>
                    <a:cubicBezTo>
                      <a:pt x="92" y="547"/>
                      <a:pt x="31" y="547"/>
                      <a:pt x="31" y="578"/>
                    </a:cubicBezTo>
                    <a:lnTo>
                      <a:pt x="31" y="608"/>
                    </a:lnTo>
                    <a:cubicBezTo>
                      <a:pt x="1" y="699"/>
                      <a:pt x="1" y="730"/>
                      <a:pt x="1" y="760"/>
                    </a:cubicBezTo>
                    <a:lnTo>
                      <a:pt x="1" y="790"/>
                    </a:lnTo>
                    <a:lnTo>
                      <a:pt x="1" y="851"/>
                    </a:lnTo>
                    <a:cubicBezTo>
                      <a:pt x="31" y="882"/>
                      <a:pt x="31" y="1003"/>
                      <a:pt x="122" y="1034"/>
                    </a:cubicBezTo>
                    <a:cubicBezTo>
                      <a:pt x="153" y="1064"/>
                      <a:pt x="183" y="1064"/>
                      <a:pt x="274" y="1064"/>
                    </a:cubicBezTo>
                    <a:lnTo>
                      <a:pt x="457" y="1064"/>
                    </a:lnTo>
                    <a:cubicBezTo>
                      <a:pt x="487" y="1064"/>
                      <a:pt x="548" y="1064"/>
                      <a:pt x="548" y="1034"/>
                    </a:cubicBezTo>
                    <a:cubicBezTo>
                      <a:pt x="609" y="1003"/>
                      <a:pt x="730" y="942"/>
                      <a:pt x="791" y="912"/>
                    </a:cubicBezTo>
                    <a:cubicBezTo>
                      <a:pt x="882" y="882"/>
                      <a:pt x="943" y="851"/>
                      <a:pt x="1034" y="760"/>
                    </a:cubicBezTo>
                    <a:cubicBezTo>
                      <a:pt x="1065" y="730"/>
                      <a:pt x="1095" y="699"/>
                      <a:pt x="1095" y="608"/>
                    </a:cubicBezTo>
                    <a:cubicBezTo>
                      <a:pt x="1125" y="578"/>
                      <a:pt x="1125" y="486"/>
                      <a:pt x="1125" y="426"/>
                    </a:cubicBezTo>
                    <a:lnTo>
                      <a:pt x="1125" y="304"/>
                    </a:lnTo>
                    <a:cubicBezTo>
                      <a:pt x="1125" y="243"/>
                      <a:pt x="1095" y="182"/>
                      <a:pt x="1065" y="152"/>
                    </a:cubicBezTo>
                    <a:cubicBezTo>
                      <a:pt x="1034" y="122"/>
                      <a:pt x="1034" y="91"/>
                      <a:pt x="1004" y="91"/>
                    </a:cubicBezTo>
                    <a:cubicBezTo>
                      <a:pt x="943" y="30"/>
                      <a:pt x="882" y="0"/>
                      <a:pt x="852" y="0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466" name="Google Shape;3466;p24"/>
              <p:cNvSpPr/>
              <p:nvPr/>
            </p:nvSpPr>
            <p:spPr>
              <a:xfrm>
                <a:off x="1513626" y="4330123"/>
                <a:ext cx="17354" cy="15544"/>
              </a:xfrm>
              <a:custGeom>
                <a:rect b="b" l="l" r="r" t="t"/>
                <a:pathLst>
                  <a:path extrusionOk="0" h="670" w="748">
                    <a:moveTo>
                      <a:pt x="444" y="0"/>
                    </a:moveTo>
                    <a:cubicBezTo>
                      <a:pt x="413" y="0"/>
                      <a:pt x="383" y="0"/>
                      <a:pt x="353" y="31"/>
                    </a:cubicBezTo>
                    <a:cubicBezTo>
                      <a:pt x="292" y="31"/>
                      <a:pt x="262" y="61"/>
                      <a:pt x="231" y="122"/>
                    </a:cubicBezTo>
                    <a:lnTo>
                      <a:pt x="201" y="152"/>
                    </a:lnTo>
                    <a:lnTo>
                      <a:pt x="140" y="183"/>
                    </a:lnTo>
                    <a:cubicBezTo>
                      <a:pt x="110" y="213"/>
                      <a:pt x="110" y="304"/>
                      <a:pt x="110" y="335"/>
                    </a:cubicBezTo>
                    <a:lnTo>
                      <a:pt x="110" y="456"/>
                    </a:lnTo>
                    <a:cubicBezTo>
                      <a:pt x="110" y="456"/>
                      <a:pt x="110" y="426"/>
                      <a:pt x="140" y="426"/>
                    </a:cubicBezTo>
                    <a:cubicBezTo>
                      <a:pt x="140" y="456"/>
                      <a:pt x="110" y="487"/>
                      <a:pt x="110" y="487"/>
                    </a:cubicBezTo>
                    <a:cubicBezTo>
                      <a:pt x="110" y="517"/>
                      <a:pt x="79" y="578"/>
                      <a:pt x="79" y="578"/>
                    </a:cubicBezTo>
                    <a:cubicBezTo>
                      <a:pt x="79" y="598"/>
                      <a:pt x="66" y="619"/>
                      <a:pt x="66" y="639"/>
                    </a:cubicBezTo>
                    <a:lnTo>
                      <a:pt x="66" y="639"/>
                    </a:lnTo>
                    <a:cubicBezTo>
                      <a:pt x="70" y="639"/>
                      <a:pt x="75" y="639"/>
                      <a:pt x="79" y="639"/>
                    </a:cubicBezTo>
                    <a:lnTo>
                      <a:pt x="201" y="639"/>
                    </a:lnTo>
                    <a:cubicBezTo>
                      <a:pt x="231" y="639"/>
                      <a:pt x="262" y="608"/>
                      <a:pt x="292" y="608"/>
                    </a:cubicBezTo>
                    <a:lnTo>
                      <a:pt x="413" y="608"/>
                    </a:lnTo>
                    <a:cubicBezTo>
                      <a:pt x="444" y="608"/>
                      <a:pt x="505" y="578"/>
                      <a:pt x="535" y="578"/>
                    </a:cubicBezTo>
                    <a:lnTo>
                      <a:pt x="565" y="578"/>
                    </a:lnTo>
                    <a:cubicBezTo>
                      <a:pt x="596" y="517"/>
                      <a:pt x="657" y="517"/>
                      <a:pt x="687" y="487"/>
                    </a:cubicBezTo>
                    <a:cubicBezTo>
                      <a:pt x="717" y="456"/>
                      <a:pt x="717" y="426"/>
                      <a:pt x="748" y="365"/>
                    </a:cubicBezTo>
                    <a:lnTo>
                      <a:pt x="748" y="304"/>
                    </a:lnTo>
                    <a:cubicBezTo>
                      <a:pt x="748" y="274"/>
                      <a:pt x="748" y="213"/>
                      <a:pt x="717" y="183"/>
                    </a:cubicBezTo>
                    <a:cubicBezTo>
                      <a:pt x="717" y="152"/>
                      <a:pt x="687" y="152"/>
                      <a:pt x="687" y="122"/>
                    </a:cubicBezTo>
                    <a:cubicBezTo>
                      <a:pt x="657" y="61"/>
                      <a:pt x="657" y="31"/>
                      <a:pt x="596" y="31"/>
                    </a:cubicBezTo>
                    <a:cubicBezTo>
                      <a:pt x="565" y="31"/>
                      <a:pt x="565" y="0"/>
                      <a:pt x="535" y="0"/>
                    </a:cubicBezTo>
                    <a:close/>
                    <a:moveTo>
                      <a:pt x="66" y="639"/>
                    </a:moveTo>
                    <a:cubicBezTo>
                      <a:pt x="35" y="639"/>
                      <a:pt x="0" y="643"/>
                      <a:pt x="79" y="669"/>
                    </a:cubicBezTo>
                    <a:cubicBezTo>
                      <a:pt x="69" y="659"/>
                      <a:pt x="66" y="649"/>
                      <a:pt x="66" y="639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467" name="Google Shape;3467;p24"/>
              <p:cNvSpPr/>
              <p:nvPr/>
            </p:nvSpPr>
            <p:spPr>
              <a:xfrm>
                <a:off x="1521792" y="4275673"/>
                <a:ext cx="18351" cy="19210"/>
              </a:xfrm>
              <a:custGeom>
                <a:rect b="b" l="l" r="r" t="t"/>
                <a:pathLst>
                  <a:path extrusionOk="0" h="828" w="791">
                    <a:moveTo>
                      <a:pt x="463" y="1"/>
                    </a:moveTo>
                    <a:cubicBezTo>
                      <a:pt x="451" y="1"/>
                      <a:pt x="439" y="3"/>
                      <a:pt x="426" y="7"/>
                    </a:cubicBezTo>
                    <a:cubicBezTo>
                      <a:pt x="365" y="7"/>
                      <a:pt x="244" y="68"/>
                      <a:pt x="213" y="98"/>
                    </a:cubicBezTo>
                    <a:lnTo>
                      <a:pt x="183" y="129"/>
                    </a:lnTo>
                    <a:cubicBezTo>
                      <a:pt x="183" y="159"/>
                      <a:pt x="122" y="159"/>
                      <a:pt x="122" y="220"/>
                    </a:cubicBezTo>
                    <a:cubicBezTo>
                      <a:pt x="122" y="250"/>
                      <a:pt x="92" y="250"/>
                      <a:pt x="92" y="281"/>
                    </a:cubicBezTo>
                    <a:lnTo>
                      <a:pt x="92" y="311"/>
                    </a:lnTo>
                    <a:cubicBezTo>
                      <a:pt x="61" y="372"/>
                      <a:pt x="61" y="402"/>
                      <a:pt x="61" y="433"/>
                    </a:cubicBezTo>
                    <a:cubicBezTo>
                      <a:pt x="31" y="463"/>
                      <a:pt x="31" y="554"/>
                      <a:pt x="1" y="585"/>
                    </a:cubicBezTo>
                    <a:lnTo>
                      <a:pt x="1" y="615"/>
                    </a:lnTo>
                    <a:lnTo>
                      <a:pt x="1" y="676"/>
                    </a:lnTo>
                    <a:cubicBezTo>
                      <a:pt x="1" y="706"/>
                      <a:pt x="31" y="737"/>
                      <a:pt x="61" y="737"/>
                    </a:cubicBezTo>
                    <a:cubicBezTo>
                      <a:pt x="92" y="737"/>
                      <a:pt x="92" y="767"/>
                      <a:pt x="122" y="767"/>
                    </a:cubicBezTo>
                    <a:cubicBezTo>
                      <a:pt x="153" y="828"/>
                      <a:pt x="183" y="828"/>
                      <a:pt x="213" y="828"/>
                    </a:cubicBezTo>
                    <a:cubicBezTo>
                      <a:pt x="244" y="767"/>
                      <a:pt x="335" y="767"/>
                      <a:pt x="365" y="737"/>
                    </a:cubicBezTo>
                    <a:cubicBezTo>
                      <a:pt x="396" y="737"/>
                      <a:pt x="396" y="706"/>
                      <a:pt x="457" y="706"/>
                    </a:cubicBezTo>
                    <a:cubicBezTo>
                      <a:pt x="457" y="706"/>
                      <a:pt x="487" y="706"/>
                      <a:pt x="487" y="676"/>
                    </a:cubicBezTo>
                    <a:cubicBezTo>
                      <a:pt x="517" y="676"/>
                      <a:pt x="517" y="615"/>
                      <a:pt x="548" y="615"/>
                    </a:cubicBezTo>
                    <a:cubicBezTo>
                      <a:pt x="578" y="615"/>
                      <a:pt x="578" y="585"/>
                      <a:pt x="639" y="585"/>
                    </a:cubicBezTo>
                    <a:lnTo>
                      <a:pt x="669" y="554"/>
                    </a:lnTo>
                    <a:cubicBezTo>
                      <a:pt x="700" y="524"/>
                      <a:pt x="700" y="463"/>
                      <a:pt x="730" y="433"/>
                    </a:cubicBezTo>
                    <a:cubicBezTo>
                      <a:pt x="791" y="402"/>
                      <a:pt x="791" y="372"/>
                      <a:pt x="791" y="311"/>
                    </a:cubicBezTo>
                    <a:cubicBezTo>
                      <a:pt x="791" y="281"/>
                      <a:pt x="791" y="250"/>
                      <a:pt x="730" y="220"/>
                    </a:cubicBezTo>
                    <a:cubicBezTo>
                      <a:pt x="730" y="159"/>
                      <a:pt x="700" y="129"/>
                      <a:pt x="669" y="98"/>
                    </a:cubicBezTo>
                    <a:cubicBezTo>
                      <a:pt x="591" y="72"/>
                      <a:pt x="535" y="1"/>
                      <a:pt x="463" y="1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468" name="Google Shape;3468;p24"/>
              <p:cNvSpPr/>
              <p:nvPr/>
            </p:nvSpPr>
            <p:spPr>
              <a:xfrm>
                <a:off x="1505575" y="4254398"/>
                <a:ext cx="22597" cy="22156"/>
              </a:xfrm>
              <a:custGeom>
                <a:rect b="b" l="l" r="r" t="t"/>
                <a:pathLst>
                  <a:path extrusionOk="0" h="955" w="974">
                    <a:moveTo>
                      <a:pt x="652" y="0"/>
                    </a:moveTo>
                    <a:cubicBezTo>
                      <a:pt x="578" y="0"/>
                      <a:pt x="501" y="28"/>
                      <a:pt x="457" y="73"/>
                    </a:cubicBezTo>
                    <a:cubicBezTo>
                      <a:pt x="457" y="73"/>
                      <a:pt x="426" y="73"/>
                      <a:pt x="426" y="103"/>
                    </a:cubicBezTo>
                    <a:cubicBezTo>
                      <a:pt x="396" y="103"/>
                      <a:pt x="335" y="134"/>
                      <a:pt x="335" y="164"/>
                    </a:cubicBezTo>
                    <a:lnTo>
                      <a:pt x="274" y="255"/>
                    </a:lnTo>
                    <a:cubicBezTo>
                      <a:pt x="274" y="286"/>
                      <a:pt x="244" y="286"/>
                      <a:pt x="244" y="316"/>
                    </a:cubicBezTo>
                    <a:cubicBezTo>
                      <a:pt x="244" y="377"/>
                      <a:pt x="183" y="377"/>
                      <a:pt x="183" y="407"/>
                    </a:cubicBezTo>
                    <a:cubicBezTo>
                      <a:pt x="183" y="438"/>
                      <a:pt x="153" y="468"/>
                      <a:pt x="153" y="468"/>
                    </a:cubicBezTo>
                    <a:cubicBezTo>
                      <a:pt x="122" y="559"/>
                      <a:pt x="122" y="590"/>
                      <a:pt x="92" y="620"/>
                    </a:cubicBezTo>
                    <a:cubicBezTo>
                      <a:pt x="31" y="681"/>
                      <a:pt x="31" y="711"/>
                      <a:pt x="31" y="742"/>
                    </a:cubicBezTo>
                    <a:lnTo>
                      <a:pt x="31" y="772"/>
                    </a:lnTo>
                    <a:cubicBezTo>
                      <a:pt x="1" y="833"/>
                      <a:pt x="1" y="863"/>
                      <a:pt x="31" y="894"/>
                    </a:cubicBezTo>
                    <a:cubicBezTo>
                      <a:pt x="92" y="954"/>
                      <a:pt x="153" y="954"/>
                      <a:pt x="183" y="954"/>
                    </a:cubicBezTo>
                    <a:lnTo>
                      <a:pt x="274" y="954"/>
                    </a:lnTo>
                    <a:cubicBezTo>
                      <a:pt x="305" y="954"/>
                      <a:pt x="305" y="894"/>
                      <a:pt x="335" y="894"/>
                    </a:cubicBezTo>
                    <a:cubicBezTo>
                      <a:pt x="396" y="863"/>
                      <a:pt x="457" y="863"/>
                      <a:pt x="487" y="833"/>
                    </a:cubicBezTo>
                    <a:cubicBezTo>
                      <a:pt x="548" y="833"/>
                      <a:pt x="578" y="802"/>
                      <a:pt x="578" y="802"/>
                    </a:cubicBezTo>
                    <a:cubicBezTo>
                      <a:pt x="609" y="802"/>
                      <a:pt x="609" y="742"/>
                      <a:pt x="639" y="742"/>
                    </a:cubicBezTo>
                    <a:cubicBezTo>
                      <a:pt x="669" y="742"/>
                      <a:pt x="669" y="711"/>
                      <a:pt x="730" y="711"/>
                    </a:cubicBezTo>
                    <a:cubicBezTo>
                      <a:pt x="760" y="681"/>
                      <a:pt x="791" y="681"/>
                      <a:pt x="821" y="620"/>
                    </a:cubicBezTo>
                    <a:cubicBezTo>
                      <a:pt x="821" y="620"/>
                      <a:pt x="821" y="590"/>
                      <a:pt x="882" y="590"/>
                    </a:cubicBezTo>
                    <a:cubicBezTo>
                      <a:pt x="912" y="559"/>
                      <a:pt x="943" y="529"/>
                      <a:pt x="943" y="468"/>
                    </a:cubicBezTo>
                    <a:cubicBezTo>
                      <a:pt x="973" y="438"/>
                      <a:pt x="973" y="407"/>
                      <a:pt x="973" y="316"/>
                    </a:cubicBezTo>
                    <a:lnTo>
                      <a:pt x="973" y="255"/>
                    </a:lnTo>
                    <a:cubicBezTo>
                      <a:pt x="973" y="225"/>
                      <a:pt x="943" y="164"/>
                      <a:pt x="912" y="134"/>
                    </a:cubicBezTo>
                    <a:cubicBezTo>
                      <a:pt x="882" y="73"/>
                      <a:pt x="791" y="12"/>
                      <a:pt x="730" y="12"/>
                    </a:cubicBezTo>
                    <a:cubicBezTo>
                      <a:pt x="706" y="4"/>
                      <a:pt x="679" y="0"/>
                      <a:pt x="652" y="0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469" name="Google Shape;3469;p24"/>
              <p:cNvSpPr/>
              <p:nvPr/>
            </p:nvSpPr>
            <p:spPr>
              <a:xfrm>
                <a:off x="1504879" y="4239156"/>
                <a:ext cx="16240" cy="17655"/>
              </a:xfrm>
              <a:custGeom>
                <a:rect b="b" l="l" r="r" t="t"/>
                <a:pathLst>
                  <a:path extrusionOk="0" h="761" w="700">
                    <a:moveTo>
                      <a:pt x="53" y="488"/>
                    </a:moveTo>
                    <a:lnTo>
                      <a:pt x="53" y="488"/>
                    </a:lnTo>
                    <a:cubicBezTo>
                      <a:pt x="31" y="493"/>
                      <a:pt x="31" y="517"/>
                      <a:pt x="31" y="517"/>
                    </a:cubicBezTo>
                    <a:cubicBezTo>
                      <a:pt x="40" y="507"/>
                      <a:pt x="47" y="498"/>
                      <a:pt x="53" y="488"/>
                    </a:cubicBezTo>
                    <a:close/>
                    <a:moveTo>
                      <a:pt x="487" y="517"/>
                    </a:moveTo>
                    <a:cubicBezTo>
                      <a:pt x="487" y="517"/>
                      <a:pt x="456" y="517"/>
                      <a:pt x="456" y="578"/>
                    </a:cubicBezTo>
                    <a:cubicBezTo>
                      <a:pt x="456" y="578"/>
                      <a:pt x="487" y="578"/>
                      <a:pt x="487" y="517"/>
                    </a:cubicBezTo>
                    <a:close/>
                    <a:moveTo>
                      <a:pt x="426" y="0"/>
                    </a:moveTo>
                    <a:cubicBezTo>
                      <a:pt x="365" y="0"/>
                      <a:pt x="335" y="0"/>
                      <a:pt x="304" y="31"/>
                    </a:cubicBezTo>
                    <a:cubicBezTo>
                      <a:pt x="243" y="61"/>
                      <a:pt x="213" y="61"/>
                      <a:pt x="183" y="152"/>
                    </a:cubicBezTo>
                    <a:cubicBezTo>
                      <a:pt x="152" y="183"/>
                      <a:pt x="152" y="213"/>
                      <a:pt x="152" y="274"/>
                    </a:cubicBezTo>
                    <a:lnTo>
                      <a:pt x="152" y="304"/>
                    </a:lnTo>
                    <a:cubicBezTo>
                      <a:pt x="152" y="304"/>
                      <a:pt x="152" y="274"/>
                      <a:pt x="183" y="274"/>
                    </a:cubicBezTo>
                    <a:cubicBezTo>
                      <a:pt x="183" y="304"/>
                      <a:pt x="152" y="304"/>
                      <a:pt x="152" y="335"/>
                    </a:cubicBezTo>
                    <a:cubicBezTo>
                      <a:pt x="152" y="396"/>
                      <a:pt x="91" y="396"/>
                      <a:pt x="91" y="426"/>
                    </a:cubicBezTo>
                    <a:cubicBezTo>
                      <a:pt x="71" y="447"/>
                      <a:pt x="64" y="467"/>
                      <a:pt x="53" y="488"/>
                    </a:cubicBezTo>
                    <a:lnTo>
                      <a:pt x="53" y="488"/>
                    </a:lnTo>
                    <a:cubicBezTo>
                      <a:pt x="55" y="487"/>
                      <a:pt x="58" y="487"/>
                      <a:pt x="61" y="487"/>
                    </a:cubicBezTo>
                    <a:cubicBezTo>
                      <a:pt x="61" y="487"/>
                      <a:pt x="61" y="517"/>
                      <a:pt x="31" y="517"/>
                    </a:cubicBezTo>
                    <a:cubicBezTo>
                      <a:pt x="0" y="578"/>
                      <a:pt x="0" y="608"/>
                      <a:pt x="0" y="639"/>
                    </a:cubicBezTo>
                    <a:cubicBezTo>
                      <a:pt x="0" y="700"/>
                      <a:pt x="0" y="730"/>
                      <a:pt x="31" y="730"/>
                    </a:cubicBezTo>
                    <a:cubicBezTo>
                      <a:pt x="61" y="760"/>
                      <a:pt x="61" y="760"/>
                      <a:pt x="91" y="760"/>
                    </a:cubicBezTo>
                    <a:lnTo>
                      <a:pt x="152" y="760"/>
                    </a:lnTo>
                    <a:cubicBezTo>
                      <a:pt x="122" y="700"/>
                      <a:pt x="152" y="700"/>
                      <a:pt x="183" y="700"/>
                    </a:cubicBezTo>
                    <a:cubicBezTo>
                      <a:pt x="213" y="639"/>
                      <a:pt x="304" y="639"/>
                      <a:pt x="335" y="608"/>
                    </a:cubicBezTo>
                    <a:cubicBezTo>
                      <a:pt x="365" y="608"/>
                      <a:pt x="365" y="578"/>
                      <a:pt x="426" y="578"/>
                    </a:cubicBezTo>
                    <a:cubicBezTo>
                      <a:pt x="456" y="578"/>
                      <a:pt x="456" y="517"/>
                      <a:pt x="487" y="517"/>
                    </a:cubicBezTo>
                    <a:cubicBezTo>
                      <a:pt x="547" y="487"/>
                      <a:pt x="547" y="487"/>
                      <a:pt x="608" y="487"/>
                    </a:cubicBezTo>
                    <a:lnTo>
                      <a:pt x="639" y="456"/>
                    </a:lnTo>
                    <a:cubicBezTo>
                      <a:pt x="669" y="426"/>
                      <a:pt x="699" y="335"/>
                      <a:pt x="699" y="274"/>
                    </a:cubicBezTo>
                    <a:cubicBezTo>
                      <a:pt x="699" y="213"/>
                      <a:pt x="699" y="183"/>
                      <a:pt x="669" y="122"/>
                    </a:cubicBezTo>
                    <a:cubicBezTo>
                      <a:pt x="669" y="61"/>
                      <a:pt x="639" y="61"/>
                      <a:pt x="608" y="31"/>
                    </a:cubicBezTo>
                    <a:cubicBezTo>
                      <a:pt x="578" y="0"/>
                      <a:pt x="578" y="0"/>
                      <a:pt x="517" y="0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470" name="Google Shape;3470;p24"/>
              <p:cNvSpPr/>
              <p:nvPr/>
            </p:nvSpPr>
            <p:spPr>
              <a:xfrm>
                <a:off x="1328582" y="4421972"/>
                <a:ext cx="15521" cy="23571"/>
              </a:xfrm>
              <a:custGeom>
                <a:rect b="b" l="l" r="r" t="t"/>
                <a:pathLst>
                  <a:path extrusionOk="0" h="1016" w="669">
                    <a:moveTo>
                      <a:pt x="437" y="1"/>
                    </a:moveTo>
                    <a:cubicBezTo>
                      <a:pt x="403" y="1"/>
                      <a:pt x="365" y="8"/>
                      <a:pt x="335" y="23"/>
                    </a:cubicBezTo>
                    <a:cubicBezTo>
                      <a:pt x="304" y="23"/>
                      <a:pt x="304" y="23"/>
                      <a:pt x="243" y="54"/>
                    </a:cubicBezTo>
                    <a:lnTo>
                      <a:pt x="152" y="175"/>
                    </a:lnTo>
                    <a:cubicBezTo>
                      <a:pt x="152" y="206"/>
                      <a:pt x="91" y="206"/>
                      <a:pt x="91" y="236"/>
                    </a:cubicBezTo>
                    <a:cubicBezTo>
                      <a:pt x="61" y="297"/>
                      <a:pt x="61" y="327"/>
                      <a:pt x="61" y="388"/>
                    </a:cubicBezTo>
                    <a:cubicBezTo>
                      <a:pt x="61" y="449"/>
                      <a:pt x="31" y="510"/>
                      <a:pt x="31" y="540"/>
                    </a:cubicBezTo>
                    <a:cubicBezTo>
                      <a:pt x="31" y="631"/>
                      <a:pt x="0" y="753"/>
                      <a:pt x="31" y="814"/>
                    </a:cubicBezTo>
                    <a:lnTo>
                      <a:pt x="31" y="905"/>
                    </a:lnTo>
                    <a:cubicBezTo>
                      <a:pt x="31" y="935"/>
                      <a:pt x="31" y="996"/>
                      <a:pt x="61" y="996"/>
                    </a:cubicBezTo>
                    <a:cubicBezTo>
                      <a:pt x="86" y="1009"/>
                      <a:pt x="111" y="1016"/>
                      <a:pt x="134" y="1016"/>
                    </a:cubicBezTo>
                    <a:cubicBezTo>
                      <a:pt x="167" y="1016"/>
                      <a:pt x="195" y="1001"/>
                      <a:pt x="213" y="966"/>
                    </a:cubicBezTo>
                    <a:lnTo>
                      <a:pt x="304" y="905"/>
                    </a:lnTo>
                    <a:cubicBezTo>
                      <a:pt x="335" y="905"/>
                      <a:pt x="365" y="874"/>
                      <a:pt x="365" y="874"/>
                    </a:cubicBezTo>
                    <a:lnTo>
                      <a:pt x="426" y="814"/>
                    </a:lnTo>
                    <a:lnTo>
                      <a:pt x="456" y="783"/>
                    </a:lnTo>
                    <a:lnTo>
                      <a:pt x="517" y="692"/>
                    </a:lnTo>
                    <a:cubicBezTo>
                      <a:pt x="547" y="662"/>
                      <a:pt x="608" y="601"/>
                      <a:pt x="639" y="540"/>
                    </a:cubicBezTo>
                    <a:cubicBezTo>
                      <a:pt x="639" y="510"/>
                      <a:pt x="669" y="479"/>
                      <a:pt x="669" y="449"/>
                    </a:cubicBezTo>
                    <a:lnTo>
                      <a:pt x="669" y="358"/>
                    </a:lnTo>
                    <a:cubicBezTo>
                      <a:pt x="669" y="297"/>
                      <a:pt x="669" y="206"/>
                      <a:pt x="639" y="145"/>
                    </a:cubicBezTo>
                    <a:lnTo>
                      <a:pt x="517" y="23"/>
                    </a:lnTo>
                    <a:cubicBezTo>
                      <a:pt x="502" y="8"/>
                      <a:pt x="471" y="1"/>
                      <a:pt x="437" y="1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471" name="Google Shape;3471;p24"/>
              <p:cNvSpPr/>
              <p:nvPr/>
            </p:nvSpPr>
            <p:spPr>
              <a:xfrm>
                <a:off x="1341969" y="4438722"/>
                <a:ext cx="18374" cy="11298"/>
              </a:xfrm>
              <a:custGeom>
                <a:rect b="b" l="l" r="r" t="t"/>
                <a:pathLst>
                  <a:path extrusionOk="0" h="487" w="792">
                    <a:moveTo>
                      <a:pt x="487" y="0"/>
                    </a:moveTo>
                    <a:cubicBezTo>
                      <a:pt x="426" y="0"/>
                      <a:pt x="396" y="31"/>
                      <a:pt x="366" y="31"/>
                    </a:cubicBezTo>
                    <a:lnTo>
                      <a:pt x="335" y="61"/>
                    </a:lnTo>
                    <a:cubicBezTo>
                      <a:pt x="274" y="61"/>
                      <a:pt x="244" y="92"/>
                      <a:pt x="244" y="92"/>
                    </a:cubicBezTo>
                    <a:cubicBezTo>
                      <a:pt x="183" y="152"/>
                      <a:pt x="122" y="183"/>
                      <a:pt x="62" y="213"/>
                    </a:cubicBezTo>
                    <a:cubicBezTo>
                      <a:pt x="1" y="304"/>
                      <a:pt x="1" y="396"/>
                      <a:pt x="62" y="456"/>
                    </a:cubicBezTo>
                    <a:cubicBezTo>
                      <a:pt x="153" y="487"/>
                      <a:pt x="244" y="487"/>
                      <a:pt x="335" y="487"/>
                    </a:cubicBezTo>
                    <a:lnTo>
                      <a:pt x="609" y="487"/>
                    </a:lnTo>
                    <a:cubicBezTo>
                      <a:pt x="639" y="456"/>
                      <a:pt x="700" y="456"/>
                      <a:pt x="761" y="365"/>
                    </a:cubicBezTo>
                    <a:cubicBezTo>
                      <a:pt x="791" y="335"/>
                      <a:pt x="791" y="244"/>
                      <a:pt x="791" y="183"/>
                    </a:cubicBezTo>
                    <a:cubicBezTo>
                      <a:pt x="791" y="152"/>
                      <a:pt x="761" y="61"/>
                      <a:pt x="670" y="31"/>
                    </a:cubicBezTo>
                    <a:cubicBezTo>
                      <a:pt x="639" y="0"/>
                      <a:pt x="548" y="0"/>
                      <a:pt x="487" y="0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472" name="Google Shape;3472;p24"/>
              <p:cNvSpPr/>
              <p:nvPr/>
            </p:nvSpPr>
            <p:spPr>
              <a:xfrm>
                <a:off x="1322945" y="4412622"/>
                <a:ext cx="9883" cy="14129"/>
              </a:xfrm>
              <a:custGeom>
                <a:rect b="b" l="l" r="r" t="t"/>
                <a:pathLst>
                  <a:path extrusionOk="0" h="609" w="426">
                    <a:moveTo>
                      <a:pt x="274" y="1"/>
                    </a:moveTo>
                    <a:cubicBezTo>
                      <a:pt x="243" y="1"/>
                      <a:pt x="152" y="1"/>
                      <a:pt x="122" y="62"/>
                    </a:cubicBezTo>
                    <a:cubicBezTo>
                      <a:pt x="91" y="92"/>
                      <a:pt x="61" y="122"/>
                      <a:pt x="61" y="153"/>
                    </a:cubicBezTo>
                    <a:lnTo>
                      <a:pt x="61" y="274"/>
                    </a:lnTo>
                    <a:lnTo>
                      <a:pt x="61" y="305"/>
                    </a:lnTo>
                    <a:cubicBezTo>
                      <a:pt x="61" y="396"/>
                      <a:pt x="0" y="457"/>
                      <a:pt x="0" y="517"/>
                    </a:cubicBezTo>
                    <a:lnTo>
                      <a:pt x="0" y="548"/>
                    </a:lnTo>
                    <a:lnTo>
                      <a:pt x="0" y="578"/>
                    </a:lnTo>
                    <a:cubicBezTo>
                      <a:pt x="0" y="609"/>
                      <a:pt x="61" y="609"/>
                      <a:pt x="61" y="609"/>
                    </a:cubicBezTo>
                    <a:lnTo>
                      <a:pt x="91" y="609"/>
                    </a:lnTo>
                    <a:cubicBezTo>
                      <a:pt x="122" y="609"/>
                      <a:pt x="152" y="578"/>
                      <a:pt x="152" y="578"/>
                    </a:cubicBezTo>
                    <a:cubicBezTo>
                      <a:pt x="213" y="548"/>
                      <a:pt x="274" y="517"/>
                      <a:pt x="304" y="457"/>
                    </a:cubicBezTo>
                    <a:cubicBezTo>
                      <a:pt x="365" y="426"/>
                      <a:pt x="365" y="396"/>
                      <a:pt x="395" y="366"/>
                    </a:cubicBezTo>
                    <a:cubicBezTo>
                      <a:pt x="426" y="305"/>
                      <a:pt x="426" y="305"/>
                      <a:pt x="426" y="274"/>
                    </a:cubicBezTo>
                    <a:lnTo>
                      <a:pt x="426" y="244"/>
                    </a:lnTo>
                    <a:cubicBezTo>
                      <a:pt x="426" y="183"/>
                      <a:pt x="426" y="122"/>
                      <a:pt x="395" y="92"/>
                    </a:cubicBezTo>
                    <a:cubicBezTo>
                      <a:pt x="365" y="62"/>
                      <a:pt x="304" y="1"/>
                      <a:pt x="274" y="1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  <p:sp>
          <p:nvSpPr>
            <p:cNvPr id="3473" name="Google Shape;3473;p24"/>
            <p:cNvSpPr/>
            <p:nvPr/>
          </p:nvSpPr>
          <p:spPr>
            <a:xfrm>
              <a:off x="1162772" y="4385339"/>
              <a:ext cx="301229" cy="127438"/>
            </a:xfrm>
            <a:custGeom>
              <a:rect b="b" l="l" r="r" t="t"/>
              <a:pathLst>
                <a:path extrusionOk="0" h="5493" w="12984">
                  <a:moveTo>
                    <a:pt x="4102" y="1"/>
                  </a:moveTo>
                  <a:cubicBezTo>
                    <a:pt x="3552" y="1"/>
                    <a:pt x="3007" y="61"/>
                    <a:pt x="2497" y="174"/>
                  </a:cubicBezTo>
                  <a:cubicBezTo>
                    <a:pt x="1585" y="356"/>
                    <a:pt x="521" y="782"/>
                    <a:pt x="65" y="1693"/>
                  </a:cubicBezTo>
                  <a:cubicBezTo>
                    <a:pt x="0" y="1845"/>
                    <a:pt x="136" y="1981"/>
                    <a:pt x="285" y="1981"/>
                  </a:cubicBezTo>
                  <a:cubicBezTo>
                    <a:pt x="345" y="1981"/>
                    <a:pt x="408" y="1959"/>
                    <a:pt x="460" y="1906"/>
                  </a:cubicBezTo>
                  <a:cubicBezTo>
                    <a:pt x="1129" y="994"/>
                    <a:pt x="2284" y="660"/>
                    <a:pt x="3378" y="538"/>
                  </a:cubicBezTo>
                  <a:cubicBezTo>
                    <a:pt x="3703" y="502"/>
                    <a:pt x="4041" y="482"/>
                    <a:pt x="4383" y="482"/>
                  </a:cubicBezTo>
                  <a:cubicBezTo>
                    <a:pt x="5193" y="482"/>
                    <a:pt x="6025" y="595"/>
                    <a:pt x="6752" y="873"/>
                  </a:cubicBezTo>
                  <a:cubicBezTo>
                    <a:pt x="8029" y="1420"/>
                    <a:pt x="8667" y="2757"/>
                    <a:pt x="9853" y="3456"/>
                  </a:cubicBezTo>
                  <a:cubicBezTo>
                    <a:pt x="10369" y="3760"/>
                    <a:pt x="10977" y="3912"/>
                    <a:pt x="11555" y="4216"/>
                  </a:cubicBezTo>
                  <a:cubicBezTo>
                    <a:pt x="12132" y="4490"/>
                    <a:pt x="12588" y="4976"/>
                    <a:pt x="12983" y="5493"/>
                  </a:cubicBezTo>
                  <a:cubicBezTo>
                    <a:pt x="12375" y="4611"/>
                    <a:pt x="11737" y="4125"/>
                    <a:pt x="10764" y="3700"/>
                  </a:cubicBezTo>
                  <a:cubicBezTo>
                    <a:pt x="10156" y="3426"/>
                    <a:pt x="9640" y="3122"/>
                    <a:pt x="9153" y="2636"/>
                  </a:cubicBezTo>
                  <a:cubicBezTo>
                    <a:pt x="8728" y="2180"/>
                    <a:pt x="8363" y="1724"/>
                    <a:pt x="7907" y="1298"/>
                  </a:cubicBezTo>
                  <a:cubicBezTo>
                    <a:pt x="6907" y="385"/>
                    <a:pt x="5486" y="1"/>
                    <a:pt x="4102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474" name="Google Shape;3474;p24"/>
            <p:cNvSpPr/>
            <p:nvPr/>
          </p:nvSpPr>
          <p:spPr>
            <a:xfrm>
              <a:off x="546719" y="4610031"/>
              <a:ext cx="515852" cy="232070"/>
            </a:xfrm>
            <a:custGeom>
              <a:rect b="b" l="l" r="r" t="t"/>
              <a:pathLst>
                <a:path extrusionOk="0" h="10003" w="22235">
                  <a:moveTo>
                    <a:pt x="21967" y="1"/>
                  </a:moveTo>
                  <a:cubicBezTo>
                    <a:pt x="21958" y="1"/>
                    <a:pt x="21948" y="1"/>
                    <a:pt x="21938" y="3"/>
                  </a:cubicBezTo>
                  <a:cubicBezTo>
                    <a:pt x="20327" y="246"/>
                    <a:pt x="18868" y="1249"/>
                    <a:pt x="17227" y="1492"/>
                  </a:cubicBezTo>
                  <a:cubicBezTo>
                    <a:pt x="17031" y="1516"/>
                    <a:pt x="16834" y="1527"/>
                    <a:pt x="16636" y="1527"/>
                  </a:cubicBezTo>
                  <a:cubicBezTo>
                    <a:pt x="15644" y="1527"/>
                    <a:pt x="14640" y="1268"/>
                    <a:pt x="13634" y="1268"/>
                  </a:cubicBezTo>
                  <a:cubicBezTo>
                    <a:pt x="13352" y="1268"/>
                    <a:pt x="13071" y="1288"/>
                    <a:pt x="12789" y="1340"/>
                  </a:cubicBezTo>
                  <a:cubicBezTo>
                    <a:pt x="11968" y="1492"/>
                    <a:pt x="11269" y="1917"/>
                    <a:pt x="10631" y="2404"/>
                  </a:cubicBezTo>
                  <a:cubicBezTo>
                    <a:pt x="9932" y="2890"/>
                    <a:pt x="9233" y="3346"/>
                    <a:pt x="8534" y="3802"/>
                  </a:cubicBezTo>
                  <a:cubicBezTo>
                    <a:pt x="7135" y="4714"/>
                    <a:pt x="5737" y="5626"/>
                    <a:pt x="4582" y="6872"/>
                  </a:cubicBezTo>
                  <a:cubicBezTo>
                    <a:pt x="3405" y="8189"/>
                    <a:pt x="1892" y="8912"/>
                    <a:pt x="400" y="9779"/>
                  </a:cubicBezTo>
                  <a:lnTo>
                    <a:pt x="400" y="9779"/>
                  </a:lnTo>
                  <a:cubicBezTo>
                    <a:pt x="1683" y="9122"/>
                    <a:pt x="2874" y="8491"/>
                    <a:pt x="4065" y="7632"/>
                  </a:cubicBezTo>
                  <a:cubicBezTo>
                    <a:pt x="4704" y="7206"/>
                    <a:pt x="5221" y="6629"/>
                    <a:pt x="5828" y="6112"/>
                  </a:cubicBezTo>
                  <a:cubicBezTo>
                    <a:pt x="6528" y="5565"/>
                    <a:pt x="7257" y="5109"/>
                    <a:pt x="7956" y="4592"/>
                  </a:cubicBezTo>
                  <a:cubicBezTo>
                    <a:pt x="8686" y="4167"/>
                    <a:pt x="9415" y="3741"/>
                    <a:pt x="10145" y="3285"/>
                  </a:cubicBezTo>
                  <a:cubicBezTo>
                    <a:pt x="10844" y="2829"/>
                    <a:pt x="11543" y="2221"/>
                    <a:pt x="12424" y="1978"/>
                  </a:cubicBezTo>
                  <a:cubicBezTo>
                    <a:pt x="12786" y="1871"/>
                    <a:pt x="13153" y="1831"/>
                    <a:pt x="13524" y="1831"/>
                  </a:cubicBezTo>
                  <a:cubicBezTo>
                    <a:pt x="14551" y="1831"/>
                    <a:pt x="15603" y="2134"/>
                    <a:pt x="16629" y="2134"/>
                  </a:cubicBezTo>
                  <a:cubicBezTo>
                    <a:pt x="16697" y="2134"/>
                    <a:pt x="16764" y="2133"/>
                    <a:pt x="16832" y="2130"/>
                  </a:cubicBezTo>
                  <a:cubicBezTo>
                    <a:pt x="18686" y="2069"/>
                    <a:pt x="20266" y="1006"/>
                    <a:pt x="22029" y="428"/>
                  </a:cubicBezTo>
                  <a:cubicBezTo>
                    <a:pt x="22234" y="370"/>
                    <a:pt x="22214" y="1"/>
                    <a:pt x="21967" y="1"/>
                  </a:cubicBezTo>
                  <a:close/>
                  <a:moveTo>
                    <a:pt x="400" y="9779"/>
                  </a:moveTo>
                  <a:cubicBezTo>
                    <a:pt x="275" y="9843"/>
                    <a:pt x="150" y="9908"/>
                    <a:pt x="23" y="9972"/>
                  </a:cubicBezTo>
                  <a:cubicBezTo>
                    <a:pt x="8" y="9972"/>
                    <a:pt x="0" y="9965"/>
                    <a:pt x="0" y="9965"/>
                  </a:cubicBezTo>
                  <a:lnTo>
                    <a:pt x="0" y="9965"/>
                  </a:lnTo>
                  <a:cubicBezTo>
                    <a:pt x="0" y="9965"/>
                    <a:pt x="8" y="9972"/>
                    <a:pt x="23" y="10003"/>
                  </a:cubicBezTo>
                  <a:cubicBezTo>
                    <a:pt x="148" y="9927"/>
                    <a:pt x="274" y="9853"/>
                    <a:pt x="400" y="9779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475" name="Google Shape;3475;p24"/>
            <p:cNvSpPr/>
            <p:nvPr/>
          </p:nvSpPr>
          <p:spPr>
            <a:xfrm>
              <a:off x="651606" y="4063555"/>
              <a:ext cx="217964" cy="144791"/>
            </a:xfrm>
            <a:custGeom>
              <a:rect b="b" l="l" r="r" t="t"/>
              <a:pathLst>
                <a:path extrusionOk="0" h="6241" w="9395">
                  <a:moveTo>
                    <a:pt x="0" y="1"/>
                  </a:moveTo>
                  <a:lnTo>
                    <a:pt x="0" y="1"/>
                  </a:lnTo>
                  <a:cubicBezTo>
                    <a:pt x="1976" y="275"/>
                    <a:pt x="3557" y="1460"/>
                    <a:pt x="5350" y="2250"/>
                  </a:cubicBezTo>
                  <a:cubicBezTo>
                    <a:pt x="6140" y="2645"/>
                    <a:pt x="6931" y="3010"/>
                    <a:pt x="7569" y="3648"/>
                  </a:cubicBezTo>
                  <a:cubicBezTo>
                    <a:pt x="7903" y="3983"/>
                    <a:pt x="8177" y="4408"/>
                    <a:pt x="8390" y="4864"/>
                  </a:cubicBezTo>
                  <a:cubicBezTo>
                    <a:pt x="8572" y="5320"/>
                    <a:pt x="8785" y="5776"/>
                    <a:pt x="9089" y="6171"/>
                  </a:cubicBezTo>
                  <a:cubicBezTo>
                    <a:pt x="9118" y="6219"/>
                    <a:pt x="9162" y="6240"/>
                    <a:pt x="9206" y="6240"/>
                  </a:cubicBezTo>
                  <a:cubicBezTo>
                    <a:pt x="9300" y="6240"/>
                    <a:pt x="9394" y="6144"/>
                    <a:pt x="9332" y="6019"/>
                  </a:cubicBezTo>
                  <a:cubicBezTo>
                    <a:pt x="8876" y="5107"/>
                    <a:pt x="8663" y="4196"/>
                    <a:pt x="7903" y="3436"/>
                  </a:cubicBezTo>
                  <a:cubicBezTo>
                    <a:pt x="7295" y="2767"/>
                    <a:pt x="6505" y="2372"/>
                    <a:pt x="5684" y="2068"/>
                  </a:cubicBezTo>
                  <a:cubicBezTo>
                    <a:pt x="3800" y="1308"/>
                    <a:pt x="2007" y="214"/>
                    <a:pt x="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476" name="Google Shape;3476;p24"/>
            <p:cNvSpPr/>
            <p:nvPr/>
          </p:nvSpPr>
          <p:spPr>
            <a:xfrm>
              <a:off x="864559" y="3862597"/>
              <a:ext cx="62802" cy="417298"/>
            </a:xfrm>
            <a:custGeom>
              <a:rect b="b" l="l" r="r" t="t"/>
              <a:pathLst>
                <a:path extrusionOk="0" h="17987" w="2707">
                  <a:moveTo>
                    <a:pt x="2189" y="0"/>
                  </a:moveTo>
                  <a:lnTo>
                    <a:pt x="2189" y="0"/>
                  </a:lnTo>
                  <a:cubicBezTo>
                    <a:pt x="2493" y="1581"/>
                    <a:pt x="2645" y="3283"/>
                    <a:pt x="2433" y="4864"/>
                  </a:cubicBezTo>
                  <a:cubicBezTo>
                    <a:pt x="2250" y="6505"/>
                    <a:pt x="1673" y="8116"/>
                    <a:pt x="974" y="9544"/>
                  </a:cubicBezTo>
                  <a:cubicBezTo>
                    <a:pt x="305" y="10882"/>
                    <a:pt x="1" y="12250"/>
                    <a:pt x="214" y="13739"/>
                  </a:cubicBezTo>
                  <a:cubicBezTo>
                    <a:pt x="396" y="15168"/>
                    <a:pt x="852" y="16566"/>
                    <a:pt x="1460" y="17903"/>
                  </a:cubicBezTo>
                  <a:cubicBezTo>
                    <a:pt x="1480" y="17963"/>
                    <a:pt x="1525" y="17987"/>
                    <a:pt x="1576" y="17987"/>
                  </a:cubicBezTo>
                  <a:cubicBezTo>
                    <a:pt x="1680" y="17987"/>
                    <a:pt x="1805" y="17884"/>
                    <a:pt x="1764" y="17782"/>
                  </a:cubicBezTo>
                  <a:cubicBezTo>
                    <a:pt x="1338" y="16262"/>
                    <a:pt x="670" y="14864"/>
                    <a:pt x="518" y="13283"/>
                  </a:cubicBezTo>
                  <a:cubicBezTo>
                    <a:pt x="426" y="12554"/>
                    <a:pt x="457" y="11794"/>
                    <a:pt x="670" y="11064"/>
                  </a:cubicBezTo>
                  <a:cubicBezTo>
                    <a:pt x="852" y="10274"/>
                    <a:pt x="1278" y="9575"/>
                    <a:pt x="1581" y="8815"/>
                  </a:cubicBezTo>
                  <a:cubicBezTo>
                    <a:pt x="2098" y="7447"/>
                    <a:pt x="2372" y="6019"/>
                    <a:pt x="2524" y="4529"/>
                  </a:cubicBezTo>
                  <a:cubicBezTo>
                    <a:pt x="2706" y="2979"/>
                    <a:pt x="2585" y="1520"/>
                    <a:pt x="218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477" name="Google Shape;3477;p24"/>
            <p:cNvSpPr/>
            <p:nvPr/>
          </p:nvSpPr>
          <p:spPr>
            <a:xfrm>
              <a:off x="953415" y="4120325"/>
              <a:ext cx="137854" cy="147413"/>
            </a:xfrm>
            <a:custGeom>
              <a:rect b="b" l="l" r="r" t="t"/>
              <a:pathLst>
                <a:path extrusionOk="0" h="6354" w="5942">
                  <a:moveTo>
                    <a:pt x="8" y="1"/>
                  </a:moveTo>
                  <a:cubicBezTo>
                    <a:pt x="1" y="1"/>
                    <a:pt x="1" y="16"/>
                    <a:pt x="31" y="46"/>
                  </a:cubicBezTo>
                  <a:cubicBezTo>
                    <a:pt x="31" y="16"/>
                    <a:pt x="16" y="1"/>
                    <a:pt x="8" y="1"/>
                  </a:cubicBezTo>
                  <a:close/>
                  <a:moveTo>
                    <a:pt x="31" y="46"/>
                  </a:moveTo>
                  <a:lnTo>
                    <a:pt x="31" y="46"/>
                  </a:lnTo>
                  <a:cubicBezTo>
                    <a:pt x="1277" y="594"/>
                    <a:pt x="2372" y="1566"/>
                    <a:pt x="3284" y="2569"/>
                  </a:cubicBezTo>
                  <a:cubicBezTo>
                    <a:pt x="4195" y="3633"/>
                    <a:pt x="4955" y="4819"/>
                    <a:pt x="5411" y="6186"/>
                  </a:cubicBezTo>
                  <a:cubicBezTo>
                    <a:pt x="5458" y="6304"/>
                    <a:pt x="5556" y="6354"/>
                    <a:pt x="5651" y="6354"/>
                  </a:cubicBezTo>
                  <a:cubicBezTo>
                    <a:pt x="5800" y="6354"/>
                    <a:pt x="5941" y="6232"/>
                    <a:pt x="5867" y="6065"/>
                  </a:cubicBezTo>
                  <a:cubicBezTo>
                    <a:pt x="4925" y="3390"/>
                    <a:pt x="2706" y="989"/>
                    <a:pt x="31" y="46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grpSp>
          <p:nvGrpSpPr>
            <p:cNvPr id="3478" name="Google Shape;3478;p24"/>
            <p:cNvGrpSpPr/>
            <p:nvPr/>
          </p:nvGrpSpPr>
          <p:grpSpPr>
            <a:xfrm>
              <a:off x="682625" y="4678471"/>
              <a:ext cx="71247" cy="65447"/>
              <a:chOff x="682625" y="4678471"/>
              <a:chExt cx="71247" cy="65447"/>
            </a:xfrm>
          </p:grpSpPr>
          <p:sp>
            <p:nvSpPr>
              <p:cNvPr id="3479" name="Google Shape;3479;p24"/>
              <p:cNvSpPr/>
              <p:nvPr/>
            </p:nvSpPr>
            <p:spPr>
              <a:xfrm>
                <a:off x="718585" y="4696822"/>
                <a:ext cx="25427" cy="18885"/>
              </a:xfrm>
              <a:custGeom>
                <a:rect b="b" l="l" r="r" t="t"/>
                <a:pathLst>
                  <a:path extrusionOk="0" h="814" w="1096">
                    <a:moveTo>
                      <a:pt x="427" y="0"/>
                    </a:moveTo>
                    <a:cubicBezTo>
                      <a:pt x="305" y="0"/>
                      <a:pt x="183" y="31"/>
                      <a:pt x="153" y="91"/>
                    </a:cubicBezTo>
                    <a:cubicBezTo>
                      <a:pt x="123" y="152"/>
                      <a:pt x="62" y="213"/>
                      <a:pt x="31" y="304"/>
                    </a:cubicBezTo>
                    <a:cubicBezTo>
                      <a:pt x="31" y="335"/>
                      <a:pt x="1" y="395"/>
                      <a:pt x="31" y="456"/>
                    </a:cubicBezTo>
                    <a:cubicBezTo>
                      <a:pt x="31" y="487"/>
                      <a:pt x="31" y="547"/>
                      <a:pt x="62" y="608"/>
                    </a:cubicBezTo>
                    <a:lnTo>
                      <a:pt x="183" y="699"/>
                    </a:lnTo>
                    <a:cubicBezTo>
                      <a:pt x="214" y="760"/>
                      <a:pt x="275" y="790"/>
                      <a:pt x="335" y="790"/>
                    </a:cubicBezTo>
                    <a:cubicBezTo>
                      <a:pt x="381" y="806"/>
                      <a:pt x="419" y="813"/>
                      <a:pt x="457" y="813"/>
                    </a:cubicBezTo>
                    <a:cubicBezTo>
                      <a:pt x="495" y="813"/>
                      <a:pt x="533" y="806"/>
                      <a:pt x="579" y="790"/>
                    </a:cubicBezTo>
                    <a:cubicBezTo>
                      <a:pt x="730" y="760"/>
                      <a:pt x="822" y="669"/>
                      <a:pt x="943" y="608"/>
                    </a:cubicBezTo>
                    <a:cubicBezTo>
                      <a:pt x="974" y="547"/>
                      <a:pt x="974" y="517"/>
                      <a:pt x="1034" y="487"/>
                    </a:cubicBezTo>
                    <a:cubicBezTo>
                      <a:pt x="1065" y="487"/>
                      <a:pt x="1065" y="456"/>
                      <a:pt x="1095" y="456"/>
                    </a:cubicBezTo>
                    <a:cubicBezTo>
                      <a:pt x="1065" y="365"/>
                      <a:pt x="1065" y="304"/>
                      <a:pt x="1004" y="304"/>
                    </a:cubicBezTo>
                    <a:cubicBezTo>
                      <a:pt x="974" y="304"/>
                      <a:pt x="974" y="274"/>
                      <a:pt x="943" y="274"/>
                    </a:cubicBezTo>
                    <a:cubicBezTo>
                      <a:pt x="913" y="213"/>
                      <a:pt x="913" y="183"/>
                      <a:pt x="882" y="152"/>
                    </a:cubicBezTo>
                    <a:lnTo>
                      <a:pt x="822" y="91"/>
                    </a:lnTo>
                    <a:cubicBezTo>
                      <a:pt x="791" y="61"/>
                      <a:pt x="791" y="61"/>
                      <a:pt x="761" y="61"/>
                    </a:cubicBezTo>
                    <a:cubicBezTo>
                      <a:pt x="730" y="61"/>
                      <a:pt x="670" y="31"/>
                      <a:pt x="670" y="31"/>
                    </a:cubicBezTo>
                    <a:lnTo>
                      <a:pt x="639" y="31"/>
                    </a:lnTo>
                    <a:cubicBezTo>
                      <a:pt x="609" y="31"/>
                      <a:pt x="609" y="0"/>
                      <a:pt x="579" y="0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480" name="Google Shape;3480;p24"/>
              <p:cNvSpPr/>
              <p:nvPr/>
            </p:nvSpPr>
            <p:spPr>
              <a:xfrm>
                <a:off x="734106" y="4684573"/>
                <a:ext cx="19766" cy="12969"/>
              </a:xfrm>
              <a:custGeom>
                <a:rect b="b" l="l" r="r" t="t"/>
                <a:pathLst>
                  <a:path extrusionOk="0" h="559" w="852">
                    <a:moveTo>
                      <a:pt x="299" y="0"/>
                    </a:moveTo>
                    <a:cubicBezTo>
                      <a:pt x="278" y="0"/>
                      <a:pt x="259" y="4"/>
                      <a:pt x="244" y="11"/>
                    </a:cubicBezTo>
                    <a:cubicBezTo>
                      <a:pt x="153" y="72"/>
                      <a:pt x="92" y="133"/>
                      <a:pt x="61" y="224"/>
                    </a:cubicBezTo>
                    <a:cubicBezTo>
                      <a:pt x="1" y="315"/>
                      <a:pt x="61" y="407"/>
                      <a:pt x="122" y="467"/>
                    </a:cubicBezTo>
                    <a:cubicBezTo>
                      <a:pt x="213" y="559"/>
                      <a:pt x="305" y="559"/>
                      <a:pt x="396" y="559"/>
                    </a:cubicBezTo>
                    <a:lnTo>
                      <a:pt x="426" y="559"/>
                    </a:lnTo>
                    <a:cubicBezTo>
                      <a:pt x="457" y="559"/>
                      <a:pt x="457" y="559"/>
                      <a:pt x="517" y="528"/>
                    </a:cubicBezTo>
                    <a:lnTo>
                      <a:pt x="564" y="466"/>
                    </a:lnTo>
                    <a:lnTo>
                      <a:pt x="564" y="466"/>
                    </a:lnTo>
                    <a:cubicBezTo>
                      <a:pt x="636" y="464"/>
                      <a:pt x="698" y="458"/>
                      <a:pt x="761" y="437"/>
                    </a:cubicBezTo>
                    <a:cubicBezTo>
                      <a:pt x="821" y="437"/>
                      <a:pt x="852" y="376"/>
                      <a:pt x="852" y="316"/>
                    </a:cubicBezTo>
                    <a:lnTo>
                      <a:pt x="852" y="316"/>
                    </a:lnTo>
                    <a:cubicBezTo>
                      <a:pt x="852" y="331"/>
                      <a:pt x="850" y="336"/>
                      <a:pt x="846" y="336"/>
                    </a:cubicBezTo>
                    <a:cubicBezTo>
                      <a:pt x="835" y="336"/>
                      <a:pt x="806" y="285"/>
                      <a:pt x="761" y="285"/>
                    </a:cubicBezTo>
                    <a:cubicBezTo>
                      <a:pt x="714" y="285"/>
                      <a:pt x="650" y="267"/>
                      <a:pt x="595" y="245"/>
                    </a:cubicBezTo>
                    <a:lnTo>
                      <a:pt x="595" y="245"/>
                    </a:lnTo>
                    <a:cubicBezTo>
                      <a:pt x="591" y="238"/>
                      <a:pt x="585" y="231"/>
                      <a:pt x="578" y="224"/>
                    </a:cubicBezTo>
                    <a:cubicBezTo>
                      <a:pt x="578" y="163"/>
                      <a:pt x="548" y="163"/>
                      <a:pt x="548" y="133"/>
                    </a:cubicBezTo>
                    <a:lnTo>
                      <a:pt x="517" y="103"/>
                    </a:lnTo>
                    <a:cubicBezTo>
                      <a:pt x="449" y="34"/>
                      <a:pt x="364" y="0"/>
                      <a:pt x="299" y="0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481" name="Google Shape;3481;p24"/>
              <p:cNvSpPr/>
              <p:nvPr/>
            </p:nvSpPr>
            <p:spPr>
              <a:xfrm>
                <a:off x="697450" y="4718143"/>
                <a:ext cx="22574" cy="25775"/>
              </a:xfrm>
              <a:custGeom>
                <a:rect b="b" l="l" r="r" t="t"/>
                <a:pathLst>
                  <a:path extrusionOk="0" h="1111" w="973">
                    <a:moveTo>
                      <a:pt x="578" y="54"/>
                    </a:moveTo>
                    <a:cubicBezTo>
                      <a:pt x="558" y="67"/>
                      <a:pt x="539" y="77"/>
                      <a:pt x="520" y="85"/>
                    </a:cubicBezTo>
                    <a:lnTo>
                      <a:pt x="520" y="85"/>
                    </a:lnTo>
                    <a:cubicBezTo>
                      <a:pt x="531" y="70"/>
                      <a:pt x="547" y="54"/>
                      <a:pt x="578" y="54"/>
                    </a:cubicBezTo>
                    <a:close/>
                    <a:moveTo>
                      <a:pt x="912" y="814"/>
                    </a:moveTo>
                    <a:lnTo>
                      <a:pt x="882" y="875"/>
                    </a:lnTo>
                    <a:cubicBezTo>
                      <a:pt x="862" y="884"/>
                      <a:pt x="849" y="894"/>
                      <a:pt x="839" y="904"/>
                    </a:cubicBezTo>
                    <a:lnTo>
                      <a:pt x="839" y="904"/>
                    </a:lnTo>
                    <a:cubicBezTo>
                      <a:pt x="882" y="898"/>
                      <a:pt x="885" y="868"/>
                      <a:pt x="912" y="814"/>
                    </a:cubicBezTo>
                    <a:close/>
                    <a:moveTo>
                      <a:pt x="756" y="1"/>
                    </a:moveTo>
                    <a:cubicBezTo>
                      <a:pt x="730" y="1"/>
                      <a:pt x="699" y="8"/>
                      <a:pt x="669" y="23"/>
                    </a:cubicBezTo>
                    <a:lnTo>
                      <a:pt x="638" y="23"/>
                    </a:lnTo>
                    <a:cubicBezTo>
                      <a:pt x="612" y="23"/>
                      <a:pt x="539" y="47"/>
                      <a:pt x="501" y="93"/>
                    </a:cubicBezTo>
                    <a:lnTo>
                      <a:pt x="501" y="93"/>
                    </a:lnTo>
                    <a:cubicBezTo>
                      <a:pt x="437" y="117"/>
                      <a:pt x="378" y="123"/>
                      <a:pt x="334" y="145"/>
                    </a:cubicBezTo>
                    <a:cubicBezTo>
                      <a:pt x="334" y="145"/>
                      <a:pt x="304" y="145"/>
                      <a:pt x="304" y="175"/>
                    </a:cubicBezTo>
                    <a:cubicBezTo>
                      <a:pt x="213" y="206"/>
                      <a:pt x="183" y="297"/>
                      <a:pt x="122" y="358"/>
                    </a:cubicBezTo>
                    <a:cubicBezTo>
                      <a:pt x="122" y="358"/>
                      <a:pt x="122" y="419"/>
                      <a:pt x="61" y="419"/>
                    </a:cubicBezTo>
                    <a:cubicBezTo>
                      <a:pt x="31" y="479"/>
                      <a:pt x="0" y="571"/>
                      <a:pt x="0" y="662"/>
                    </a:cubicBezTo>
                    <a:cubicBezTo>
                      <a:pt x="0" y="753"/>
                      <a:pt x="31" y="814"/>
                      <a:pt x="61" y="905"/>
                    </a:cubicBezTo>
                    <a:lnTo>
                      <a:pt x="183" y="1027"/>
                    </a:lnTo>
                    <a:cubicBezTo>
                      <a:pt x="213" y="1057"/>
                      <a:pt x="274" y="1087"/>
                      <a:pt x="334" y="1087"/>
                    </a:cubicBezTo>
                    <a:cubicBezTo>
                      <a:pt x="380" y="1102"/>
                      <a:pt x="418" y="1110"/>
                      <a:pt x="456" y="1110"/>
                    </a:cubicBezTo>
                    <a:cubicBezTo>
                      <a:pt x="494" y="1110"/>
                      <a:pt x="532" y="1102"/>
                      <a:pt x="578" y="1087"/>
                    </a:cubicBezTo>
                    <a:cubicBezTo>
                      <a:pt x="608" y="1087"/>
                      <a:pt x="608" y="1087"/>
                      <a:pt x="638" y="1057"/>
                    </a:cubicBezTo>
                    <a:cubicBezTo>
                      <a:pt x="669" y="1057"/>
                      <a:pt x="760" y="1027"/>
                      <a:pt x="790" y="966"/>
                    </a:cubicBezTo>
                    <a:cubicBezTo>
                      <a:pt x="811" y="945"/>
                      <a:pt x="818" y="924"/>
                      <a:pt x="839" y="904"/>
                    </a:cubicBezTo>
                    <a:lnTo>
                      <a:pt x="839" y="904"/>
                    </a:lnTo>
                    <a:cubicBezTo>
                      <a:pt x="833" y="905"/>
                      <a:pt x="828" y="905"/>
                      <a:pt x="821" y="905"/>
                    </a:cubicBezTo>
                    <a:cubicBezTo>
                      <a:pt x="882" y="844"/>
                      <a:pt x="912" y="814"/>
                      <a:pt x="912" y="783"/>
                    </a:cubicBezTo>
                    <a:cubicBezTo>
                      <a:pt x="942" y="753"/>
                      <a:pt x="942" y="692"/>
                      <a:pt x="942" y="662"/>
                    </a:cubicBezTo>
                    <a:cubicBezTo>
                      <a:pt x="942" y="631"/>
                      <a:pt x="942" y="540"/>
                      <a:pt x="973" y="510"/>
                    </a:cubicBezTo>
                    <a:lnTo>
                      <a:pt x="973" y="388"/>
                    </a:lnTo>
                    <a:cubicBezTo>
                      <a:pt x="973" y="327"/>
                      <a:pt x="973" y="206"/>
                      <a:pt x="942" y="145"/>
                    </a:cubicBezTo>
                    <a:cubicBezTo>
                      <a:pt x="942" y="84"/>
                      <a:pt x="912" y="54"/>
                      <a:pt x="821" y="23"/>
                    </a:cubicBezTo>
                    <a:cubicBezTo>
                      <a:pt x="806" y="8"/>
                      <a:pt x="783" y="1"/>
                      <a:pt x="756" y="1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482" name="Google Shape;3482;p24"/>
              <p:cNvSpPr/>
              <p:nvPr/>
            </p:nvSpPr>
            <p:spPr>
              <a:xfrm>
                <a:off x="682625" y="4698933"/>
                <a:ext cx="21901" cy="17655"/>
              </a:xfrm>
              <a:custGeom>
                <a:rect b="b" l="l" r="r" t="t"/>
                <a:pathLst>
                  <a:path extrusionOk="0" h="761" w="944">
                    <a:moveTo>
                      <a:pt x="639" y="244"/>
                    </a:moveTo>
                    <a:lnTo>
                      <a:pt x="639" y="244"/>
                    </a:lnTo>
                    <a:cubicBezTo>
                      <a:pt x="653" y="257"/>
                      <a:pt x="666" y="264"/>
                      <a:pt x="682" y="274"/>
                    </a:cubicBezTo>
                    <a:lnTo>
                      <a:pt x="670" y="274"/>
                    </a:lnTo>
                    <a:cubicBezTo>
                      <a:pt x="670" y="274"/>
                      <a:pt x="639" y="274"/>
                      <a:pt x="639" y="244"/>
                    </a:cubicBezTo>
                    <a:close/>
                    <a:moveTo>
                      <a:pt x="791" y="396"/>
                    </a:moveTo>
                    <a:lnTo>
                      <a:pt x="791" y="426"/>
                    </a:lnTo>
                    <a:cubicBezTo>
                      <a:pt x="791" y="432"/>
                      <a:pt x="790" y="437"/>
                      <a:pt x="788" y="441"/>
                    </a:cubicBezTo>
                    <a:lnTo>
                      <a:pt x="788" y="441"/>
                    </a:lnTo>
                    <a:cubicBezTo>
                      <a:pt x="791" y="424"/>
                      <a:pt x="791" y="410"/>
                      <a:pt x="791" y="396"/>
                    </a:cubicBezTo>
                    <a:close/>
                    <a:moveTo>
                      <a:pt x="366" y="0"/>
                    </a:moveTo>
                    <a:cubicBezTo>
                      <a:pt x="244" y="0"/>
                      <a:pt x="183" y="61"/>
                      <a:pt x="92" y="122"/>
                    </a:cubicBezTo>
                    <a:cubicBezTo>
                      <a:pt x="62" y="183"/>
                      <a:pt x="31" y="244"/>
                      <a:pt x="1" y="274"/>
                    </a:cubicBezTo>
                    <a:lnTo>
                      <a:pt x="1" y="426"/>
                    </a:lnTo>
                    <a:cubicBezTo>
                      <a:pt x="1" y="456"/>
                      <a:pt x="1" y="547"/>
                      <a:pt x="31" y="578"/>
                    </a:cubicBezTo>
                    <a:cubicBezTo>
                      <a:pt x="62" y="608"/>
                      <a:pt x="62" y="669"/>
                      <a:pt x="153" y="699"/>
                    </a:cubicBezTo>
                    <a:cubicBezTo>
                      <a:pt x="183" y="730"/>
                      <a:pt x="214" y="730"/>
                      <a:pt x="244" y="760"/>
                    </a:cubicBezTo>
                    <a:lnTo>
                      <a:pt x="396" y="760"/>
                    </a:lnTo>
                    <a:cubicBezTo>
                      <a:pt x="457" y="760"/>
                      <a:pt x="518" y="760"/>
                      <a:pt x="548" y="730"/>
                    </a:cubicBezTo>
                    <a:cubicBezTo>
                      <a:pt x="609" y="699"/>
                      <a:pt x="639" y="699"/>
                      <a:pt x="670" y="608"/>
                    </a:cubicBezTo>
                    <a:cubicBezTo>
                      <a:pt x="700" y="578"/>
                      <a:pt x="700" y="547"/>
                      <a:pt x="761" y="517"/>
                    </a:cubicBezTo>
                    <a:lnTo>
                      <a:pt x="791" y="456"/>
                    </a:lnTo>
                    <a:lnTo>
                      <a:pt x="822" y="456"/>
                    </a:lnTo>
                    <a:cubicBezTo>
                      <a:pt x="852" y="426"/>
                      <a:pt x="913" y="426"/>
                      <a:pt x="913" y="396"/>
                    </a:cubicBezTo>
                    <a:cubicBezTo>
                      <a:pt x="943" y="365"/>
                      <a:pt x="943" y="365"/>
                      <a:pt x="943" y="304"/>
                    </a:cubicBezTo>
                    <a:lnTo>
                      <a:pt x="943" y="304"/>
                    </a:lnTo>
                    <a:cubicBezTo>
                      <a:pt x="925" y="310"/>
                      <a:pt x="910" y="313"/>
                      <a:pt x="898" y="313"/>
                    </a:cubicBezTo>
                    <a:cubicBezTo>
                      <a:pt x="851" y="313"/>
                      <a:pt x="846" y="274"/>
                      <a:pt x="822" y="274"/>
                    </a:cubicBezTo>
                    <a:lnTo>
                      <a:pt x="750" y="274"/>
                    </a:lnTo>
                    <a:cubicBezTo>
                      <a:pt x="729" y="224"/>
                      <a:pt x="684" y="189"/>
                      <a:pt x="639" y="122"/>
                    </a:cubicBezTo>
                    <a:cubicBezTo>
                      <a:pt x="548" y="61"/>
                      <a:pt x="487" y="0"/>
                      <a:pt x="366" y="0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483" name="Google Shape;3483;p24"/>
              <p:cNvSpPr/>
              <p:nvPr/>
            </p:nvSpPr>
            <p:spPr>
              <a:xfrm>
                <a:off x="690397" y="4678471"/>
                <a:ext cx="21878" cy="14129"/>
              </a:xfrm>
              <a:custGeom>
                <a:rect b="b" l="l" r="r" t="t"/>
                <a:pathLst>
                  <a:path extrusionOk="0" h="609" w="943">
                    <a:moveTo>
                      <a:pt x="611" y="156"/>
                    </a:moveTo>
                    <a:lnTo>
                      <a:pt x="638" y="183"/>
                    </a:lnTo>
                    <a:cubicBezTo>
                      <a:pt x="622" y="183"/>
                      <a:pt x="614" y="174"/>
                      <a:pt x="611" y="156"/>
                    </a:cubicBezTo>
                    <a:close/>
                    <a:moveTo>
                      <a:pt x="335" y="1"/>
                    </a:moveTo>
                    <a:cubicBezTo>
                      <a:pt x="274" y="1"/>
                      <a:pt x="213" y="1"/>
                      <a:pt x="152" y="31"/>
                    </a:cubicBezTo>
                    <a:cubicBezTo>
                      <a:pt x="61" y="62"/>
                      <a:pt x="0" y="153"/>
                      <a:pt x="0" y="214"/>
                    </a:cubicBezTo>
                    <a:lnTo>
                      <a:pt x="0" y="305"/>
                    </a:lnTo>
                    <a:cubicBezTo>
                      <a:pt x="0" y="366"/>
                      <a:pt x="0" y="396"/>
                      <a:pt x="31" y="457"/>
                    </a:cubicBezTo>
                    <a:cubicBezTo>
                      <a:pt x="31" y="487"/>
                      <a:pt x="61" y="487"/>
                      <a:pt x="61" y="518"/>
                    </a:cubicBezTo>
                    <a:cubicBezTo>
                      <a:pt x="122" y="518"/>
                      <a:pt x="122" y="548"/>
                      <a:pt x="152" y="548"/>
                    </a:cubicBezTo>
                    <a:cubicBezTo>
                      <a:pt x="183" y="609"/>
                      <a:pt x="274" y="609"/>
                      <a:pt x="335" y="609"/>
                    </a:cubicBezTo>
                    <a:cubicBezTo>
                      <a:pt x="365" y="609"/>
                      <a:pt x="395" y="609"/>
                      <a:pt x="456" y="548"/>
                    </a:cubicBezTo>
                    <a:cubicBezTo>
                      <a:pt x="487" y="548"/>
                      <a:pt x="487" y="518"/>
                      <a:pt x="517" y="518"/>
                    </a:cubicBezTo>
                    <a:lnTo>
                      <a:pt x="456" y="518"/>
                    </a:lnTo>
                    <a:cubicBezTo>
                      <a:pt x="517" y="518"/>
                      <a:pt x="608" y="518"/>
                      <a:pt x="669" y="487"/>
                    </a:cubicBezTo>
                    <a:lnTo>
                      <a:pt x="760" y="487"/>
                    </a:lnTo>
                    <a:cubicBezTo>
                      <a:pt x="790" y="487"/>
                      <a:pt x="790" y="457"/>
                      <a:pt x="821" y="457"/>
                    </a:cubicBezTo>
                    <a:lnTo>
                      <a:pt x="851" y="457"/>
                    </a:lnTo>
                    <a:cubicBezTo>
                      <a:pt x="912" y="457"/>
                      <a:pt x="942" y="396"/>
                      <a:pt x="942" y="336"/>
                    </a:cubicBezTo>
                    <a:lnTo>
                      <a:pt x="942" y="336"/>
                    </a:lnTo>
                    <a:cubicBezTo>
                      <a:pt x="942" y="361"/>
                      <a:pt x="937" y="370"/>
                      <a:pt x="928" y="370"/>
                    </a:cubicBezTo>
                    <a:cubicBezTo>
                      <a:pt x="917" y="370"/>
                      <a:pt x="899" y="353"/>
                      <a:pt x="882" y="335"/>
                    </a:cubicBezTo>
                    <a:lnTo>
                      <a:pt x="790" y="244"/>
                    </a:lnTo>
                    <a:cubicBezTo>
                      <a:pt x="731" y="214"/>
                      <a:pt x="671" y="184"/>
                      <a:pt x="611" y="154"/>
                    </a:cubicBezTo>
                    <a:lnTo>
                      <a:pt x="611" y="154"/>
                    </a:lnTo>
                    <a:cubicBezTo>
                      <a:pt x="608" y="139"/>
                      <a:pt x="608" y="119"/>
                      <a:pt x="608" y="92"/>
                    </a:cubicBezTo>
                    <a:cubicBezTo>
                      <a:pt x="608" y="92"/>
                      <a:pt x="578" y="62"/>
                      <a:pt x="517" y="62"/>
                    </a:cubicBezTo>
                    <a:cubicBezTo>
                      <a:pt x="456" y="31"/>
                      <a:pt x="426" y="1"/>
                      <a:pt x="335" y="1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  <p:grpSp>
          <p:nvGrpSpPr>
            <p:cNvPr id="3484" name="Google Shape;3484;p24"/>
            <p:cNvGrpSpPr/>
            <p:nvPr/>
          </p:nvGrpSpPr>
          <p:grpSpPr>
            <a:xfrm>
              <a:off x="790528" y="4629241"/>
              <a:ext cx="337096" cy="190286"/>
              <a:chOff x="790528" y="4629241"/>
              <a:chExt cx="337096" cy="190286"/>
            </a:xfrm>
          </p:grpSpPr>
          <p:sp>
            <p:nvSpPr>
              <p:cNvPr id="3485" name="Google Shape;3485;p24"/>
              <p:cNvSpPr/>
              <p:nvPr/>
            </p:nvSpPr>
            <p:spPr>
              <a:xfrm>
                <a:off x="1021832" y="4695407"/>
                <a:ext cx="20462" cy="38094"/>
              </a:xfrm>
              <a:custGeom>
                <a:rect b="b" l="l" r="r" t="t"/>
                <a:pathLst>
                  <a:path extrusionOk="0" h="1642" w="882">
                    <a:moveTo>
                      <a:pt x="312" y="268"/>
                    </a:moveTo>
                    <a:cubicBezTo>
                      <a:pt x="314" y="268"/>
                      <a:pt x="308" y="277"/>
                      <a:pt x="297" y="288"/>
                    </a:cubicBezTo>
                    <a:lnTo>
                      <a:pt x="297" y="288"/>
                    </a:lnTo>
                    <a:cubicBezTo>
                      <a:pt x="299" y="284"/>
                      <a:pt x="302" y="279"/>
                      <a:pt x="304" y="274"/>
                    </a:cubicBezTo>
                    <a:cubicBezTo>
                      <a:pt x="308" y="270"/>
                      <a:pt x="311" y="268"/>
                      <a:pt x="312" y="268"/>
                    </a:cubicBezTo>
                    <a:close/>
                    <a:moveTo>
                      <a:pt x="418" y="0"/>
                    </a:moveTo>
                    <a:cubicBezTo>
                      <a:pt x="365" y="0"/>
                      <a:pt x="319" y="31"/>
                      <a:pt x="304" y="92"/>
                    </a:cubicBezTo>
                    <a:cubicBezTo>
                      <a:pt x="280" y="188"/>
                      <a:pt x="275" y="247"/>
                      <a:pt x="243" y="328"/>
                    </a:cubicBezTo>
                    <a:lnTo>
                      <a:pt x="243" y="328"/>
                    </a:lnTo>
                    <a:cubicBezTo>
                      <a:pt x="233" y="332"/>
                      <a:pt x="223" y="335"/>
                      <a:pt x="213" y="335"/>
                    </a:cubicBezTo>
                    <a:cubicBezTo>
                      <a:pt x="213" y="335"/>
                      <a:pt x="213" y="365"/>
                      <a:pt x="183" y="365"/>
                    </a:cubicBezTo>
                    <a:cubicBezTo>
                      <a:pt x="122" y="426"/>
                      <a:pt x="61" y="487"/>
                      <a:pt x="61" y="578"/>
                    </a:cubicBezTo>
                    <a:cubicBezTo>
                      <a:pt x="61" y="639"/>
                      <a:pt x="31" y="669"/>
                      <a:pt x="31" y="669"/>
                    </a:cubicBezTo>
                    <a:cubicBezTo>
                      <a:pt x="0" y="730"/>
                      <a:pt x="31" y="821"/>
                      <a:pt x="0" y="851"/>
                    </a:cubicBezTo>
                    <a:lnTo>
                      <a:pt x="0" y="973"/>
                    </a:lnTo>
                    <a:lnTo>
                      <a:pt x="0" y="1155"/>
                    </a:lnTo>
                    <a:cubicBezTo>
                      <a:pt x="0" y="1247"/>
                      <a:pt x="31" y="1307"/>
                      <a:pt x="31" y="1399"/>
                    </a:cubicBezTo>
                    <a:cubicBezTo>
                      <a:pt x="61" y="1551"/>
                      <a:pt x="183" y="1611"/>
                      <a:pt x="335" y="1642"/>
                    </a:cubicBezTo>
                    <a:cubicBezTo>
                      <a:pt x="486" y="1642"/>
                      <a:pt x="638" y="1611"/>
                      <a:pt x="730" y="1459"/>
                    </a:cubicBezTo>
                    <a:cubicBezTo>
                      <a:pt x="760" y="1399"/>
                      <a:pt x="790" y="1277"/>
                      <a:pt x="821" y="1186"/>
                    </a:cubicBezTo>
                    <a:cubicBezTo>
                      <a:pt x="882" y="1095"/>
                      <a:pt x="882" y="973"/>
                      <a:pt x="882" y="851"/>
                    </a:cubicBezTo>
                    <a:cubicBezTo>
                      <a:pt x="882" y="791"/>
                      <a:pt x="882" y="699"/>
                      <a:pt x="821" y="669"/>
                    </a:cubicBezTo>
                    <a:cubicBezTo>
                      <a:pt x="821" y="639"/>
                      <a:pt x="790" y="578"/>
                      <a:pt x="790" y="517"/>
                    </a:cubicBezTo>
                    <a:cubicBezTo>
                      <a:pt x="760" y="426"/>
                      <a:pt x="730" y="396"/>
                      <a:pt x="669" y="365"/>
                    </a:cubicBezTo>
                    <a:cubicBezTo>
                      <a:pt x="661" y="357"/>
                      <a:pt x="651" y="347"/>
                      <a:pt x="638" y="336"/>
                    </a:cubicBezTo>
                    <a:lnTo>
                      <a:pt x="638" y="336"/>
                    </a:lnTo>
                    <a:lnTo>
                      <a:pt x="638" y="335"/>
                    </a:lnTo>
                    <a:cubicBezTo>
                      <a:pt x="638" y="274"/>
                      <a:pt x="638" y="274"/>
                      <a:pt x="608" y="244"/>
                    </a:cubicBezTo>
                    <a:cubicBezTo>
                      <a:pt x="608" y="213"/>
                      <a:pt x="578" y="183"/>
                      <a:pt x="578" y="92"/>
                    </a:cubicBezTo>
                    <a:cubicBezTo>
                      <a:pt x="532" y="31"/>
                      <a:pt x="471" y="0"/>
                      <a:pt x="418" y="0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486" name="Google Shape;3486;p24"/>
              <p:cNvSpPr/>
              <p:nvPr/>
            </p:nvSpPr>
            <p:spPr>
              <a:xfrm>
                <a:off x="1001370" y="4709652"/>
                <a:ext cx="16240" cy="21878"/>
              </a:xfrm>
              <a:custGeom>
                <a:rect b="b" l="l" r="r" t="t"/>
                <a:pathLst>
                  <a:path extrusionOk="0" h="943" w="700">
                    <a:moveTo>
                      <a:pt x="151" y="0"/>
                    </a:moveTo>
                    <a:cubicBezTo>
                      <a:pt x="122" y="0"/>
                      <a:pt x="122" y="38"/>
                      <a:pt x="122" y="55"/>
                    </a:cubicBezTo>
                    <a:lnTo>
                      <a:pt x="122" y="85"/>
                    </a:lnTo>
                    <a:lnTo>
                      <a:pt x="122" y="177"/>
                    </a:lnTo>
                    <a:lnTo>
                      <a:pt x="122" y="207"/>
                    </a:lnTo>
                    <a:cubicBezTo>
                      <a:pt x="122" y="207"/>
                      <a:pt x="122" y="237"/>
                      <a:pt x="92" y="237"/>
                    </a:cubicBezTo>
                    <a:cubicBezTo>
                      <a:pt x="31" y="268"/>
                      <a:pt x="31" y="268"/>
                      <a:pt x="31" y="359"/>
                    </a:cubicBezTo>
                    <a:cubicBezTo>
                      <a:pt x="31" y="389"/>
                      <a:pt x="1" y="389"/>
                      <a:pt x="1" y="420"/>
                    </a:cubicBezTo>
                    <a:lnTo>
                      <a:pt x="1" y="481"/>
                    </a:lnTo>
                    <a:lnTo>
                      <a:pt x="1" y="572"/>
                    </a:lnTo>
                    <a:cubicBezTo>
                      <a:pt x="1" y="663"/>
                      <a:pt x="31" y="785"/>
                      <a:pt x="122" y="845"/>
                    </a:cubicBezTo>
                    <a:cubicBezTo>
                      <a:pt x="148" y="872"/>
                      <a:pt x="242" y="943"/>
                      <a:pt x="306" y="943"/>
                    </a:cubicBezTo>
                    <a:cubicBezTo>
                      <a:pt x="317" y="943"/>
                      <a:pt x="327" y="941"/>
                      <a:pt x="335" y="937"/>
                    </a:cubicBezTo>
                    <a:cubicBezTo>
                      <a:pt x="426" y="937"/>
                      <a:pt x="548" y="876"/>
                      <a:pt x="578" y="845"/>
                    </a:cubicBezTo>
                    <a:cubicBezTo>
                      <a:pt x="609" y="815"/>
                      <a:pt x="609" y="785"/>
                      <a:pt x="639" y="724"/>
                    </a:cubicBezTo>
                    <a:cubicBezTo>
                      <a:pt x="639" y="693"/>
                      <a:pt x="700" y="693"/>
                      <a:pt x="700" y="663"/>
                    </a:cubicBezTo>
                    <a:lnTo>
                      <a:pt x="700" y="572"/>
                    </a:lnTo>
                    <a:cubicBezTo>
                      <a:pt x="700" y="541"/>
                      <a:pt x="700" y="481"/>
                      <a:pt x="639" y="420"/>
                    </a:cubicBezTo>
                    <a:cubicBezTo>
                      <a:pt x="639" y="389"/>
                      <a:pt x="609" y="389"/>
                      <a:pt x="609" y="359"/>
                    </a:cubicBezTo>
                    <a:cubicBezTo>
                      <a:pt x="578" y="268"/>
                      <a:pt x="487" y="237"/>
                      <a:pt x="457" y="207"/>
                    </a:cubicBezTo>
                    <a:lnTo>
                      <a:pt x="457" y="207"/>
                    </a:lnTo>
                    <a:lnTo>
                      <a:pt x="548" y="268"/>
                    </a:lnTo>
                    <a:cubicBezTo>
                      <a:pt x="487" y="207"/>
                      <a:pt x="457" y="116"/>
                      <a:pt x="396" y="85"/>
                    </a:cubicBezTo>
                    <a:cubicBezTo>
                      <a:pt x="365" y="70"/>
                      <a:pt x="343" y="63"/>
                      <a:pt x="324" y="63"/>
                    </a:cubicBezTo>
                    <a:cubicBezTo>
                      <a:pt x="305" y="63"/>
                      <a:pt x="289" y="70"/>
                      <a:pt x="274" y="85"/>
                    </a:cubicBezTo>
                    <a:cubicBezTo>
                      <a:pt x="210" y="21"/>
                      <a:pt x="172" y="0"/>
                      <a:pt x="151" y="0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487" name="Google Shape;3487;p24"/>
              <p:cNvSpPr/>
              <p:nvPr/>
            </p:nvSpPr>
            <p:spPr>
              <a:xfrm>
                <a:off x="982322" y="4713039"/>
                <a:ext cx="12737" cy="19047"/>
              </a:xfrm>
              <a:custGeom>
                <a:rect b="b" l="l" r="r" t="t"/>
                <a:pathLst>
                  <a:path extrusionOk="0" h="821" w="549">
                    <a:moveTo>
                      <a:pt x="335" y="0"/>
                    </a:moveTo>
                    <a:lnTo>
                      <a:pt x="214" y="122"/>
                    </a:lnTo>
                    <a:cubicBezTo>
                      <a:pt x="214" y="183"/>
                      <a:pt x="183" y="183"/>
                      <a:pt x="183" y="213"/>
                    </a:cubicBezTo>
                    <a:lnTo>
                      <a:pt x="183" y="152"/>
                    </a:lnTo>
                    <a:cubicBezTo>
                      <a:pt x="183" y="213"/>
                      <a:pt x="153" y="243"/>
                      <a:pt x="92" y="274"/>
                    </a:cubicBezTo>
                    <a:cubicBezTo>
                      <a:pt x="62" y="274"/>
                      <a:pt x="62" y="335"/>
                      <a:pt x="62" y="335"/>
                    </a:cubicBezTo>
                    <a:cubicBezTo>
                      <a:pt x="31" y="365"/>
                      <a:pt x="1" y="395"/>
                      <a:pt x="1" y="426"/>
                    </a:cubicBezTo>
                    <a:lnTo>
                      <a:pt x="1" y="578"/>
                    </a:lnTo>
                    <a:cubicBezTo>
                      <a:pt x="1" y="639"/>
                      <a:pt x="31" y="669"/>
                      <a:pt x="62" y="699"/>
                    </a:cubicBezTo>
                    <a:cubicBezTo>
                      <a:pt x="92" y="730"/>
                      <a:pt x="153" y="730"/>
                      <a:pt x="153" y="791"/>
                    </a:cubicBezTo>
                    <a:cubicBezTo>
                      <a:pt x="183" y="791"/>
                      <a:pt x="214" y="821"/>
                      <a:pt x="244" y="821"/>
                    </a:cubicBezTo>
                    <a:cubicBezTo>
                      <a:pt x="305" y="821"/>
                      <a:pt x="366" y="821"/>
                      <a:pt x="396" y="791"/>
                    </a:cubicBezTo>
                    <a:lnTo>
                      <a:pt x="518" y="669"/>
                    </a:lnTo>
                    <a:cubicBezTo>
                      <a:pt x="548" y="608"/>
                      <a:pt x="548" y="578"/>
                      <a:pt x="548" y="517"/>
                    </a:cubicBezTo>
                    <a:lnTo>
                      <a:pt x="548" y="395"/>
                    </a:lnTo>
                    <a:lnTo>
                      <a:pt x="548" y="365"/>
                    </a:lnTo>
                    <a:cubicBezTo>
                      <a:pt x="548" y="304"/>
                      <a:pt x="518" y="274"/>
                      <a:pt x="518" y="243"/>
                    </a:cubicBezTo>
                    <a:lnTo>
                      <a:pt x="518" y="243"/>
                    </a:lnTo>
                    <a:cubicBezTo>
                      <a:pt x="518" y="244"/>
                      <a:pt x="518" y="274"/>
                      <a:pt x="548" y="274"/>
                    </a:cubicBezTo>
                    <a:lnTo>
                      <a:pt x="457" y="61"/>
                    </a:lnTo>
                    <a:cubicBezTo>
                      <a:pt x="396" y="0"/>
                      <a:pt x="366" y="0"/>
                      <a:pt x="335" y="0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488" name="Google Shape;3488;p24"/>
              <p:cNvSpPr/>
              <p:nvPr/>
            </p:nvSpPr>
            <p:spPr>
              <a:xfrm>
                <a:off x="947778" y="4708005"/>
                <a:ext cx="29650" cy="25497"/>
              </a:xfrm>
              <a:custGeom>
                <a:rect b="b" l="l" r="r" t="t"/>
                <a:pathLst>
                  <a:path extrusionOk="0" h="1099" w="1278">
                    <a:moveTo>
                      <a:pt x="1096" y="1"/>
                    </a:moveTo>
                    <a:cubicBezTo>
                      <a:pt x="1086" y="1"/>
                      <a:pt x="1075" y="2"/>
                      <a:pt x="1064" y="5"/>
                    </a:cubicBezTo>
                    <a:cubicBezTo>
                      <a:pt x="973" y="35"/>
                      <a:pt x="912" y="35"/>
                      <a:pt x="821" y="96"/>
                    </a:cubicBezTo>
                    <a:cubicBezTo>
                      <a:pt x="760" y="126"/>
                      <a:pt x="669" y="156"/>
                      <a:pt x="578" y="187"/>
                    </a:cubicBezTo>
                    <a:cubicBezTo>
                      <a:pt x="457" y="248"/>
                      <a:pt x="335" y="278"/>
                      <a:pt x="274" y="339"/>
                    </a:cubicBezTo>
                    <a:cubicBezTo>
                      <a:pt x="183" y="400"/>
                      <a:pt x="153" y="430"/>
                      <a:pt x="122" y="460"/>
                    </a:cubicBezTo>
                    <a:lnTo>
                      <a:pt x="61" y="491"/>
                    </a:lnTo>
                    <a:cubicBezTo>
                      <a:pt x="31" y="552"/>
                      <a:pt x="1" y="612"/>
                      <a:pt x="1" y="643"/>
                    </a:cubicBezTo>
                    <a:lnTo>
                      <a:pt x="1" y="764"/>
                    </a:lnTo>
                    <a:cubicBezTo>
                      <a:pt x="1" y="856"/>
                      <a:pt x="31" y="947"/>
                      <a:pt x="122" y="1008"/>
                    </a:cubicBezTo>
                    <a:cubicBezTo>
                      <a:pt x="183" y="1068"/>
                      <a:pt x="274" y="1068"/>
                      <a:pt x="335" y="1099"/>
                    </a:cubicBezTo>
                    <a:cubicBezTo>
                      <a:pt x="487" y="1099"/>
                      <a:pt x="639" y="1008"/>
                      <a:pt x="760" y="886"/>
                    </a:cubicBezTo>
                    <a:cubicBezTo>
                      <a:pt x="821" y="795"/>
                      <a:pt x="882" y="734"/>
                      <a:pt x="943" y="704"/>
                    </a:cubicBezTo>
                    <a:cubicBezTo>
                      <a:pt x="973" y="612"/>
                      <a:pt x="1064" y="552"/>
                      <a:pt x="1095" y="460"/>
                    </a:cubicBezTo>
                    <a:cubicBezTo>
                      <a:pt x="1125" y="430"/>
                      <a:pt x="1186" y="400"/>
                      <a:pt x="1216" y="308"/>
                    </a:cubicBezTo>
                    <a:cubicBezTo>
                      <a:pt x="1247" y="278"/>
                      <a:pt x="1247" y="248"/>
                      <a:pt x="1277" y="187"/>
                    </a:cubicBezTo>
                    <a:cubicBezTo>
                      <a:pt x="1277" y="132"/>
                      <a:pt x="1202" y="1"/>
                      <a:pt x="1096" y="1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489" name="Google Shape;3489;p24"/>
              <p:cNvSpPr/>
              <p:nvPr/>
            </p:nvSpPr>
            <p:spPr>
              <a:xfrm>
                <a:off x="987264" y="4683413"/>
                <a:ext cx="19766" cy="14825"/>
              </a:xfrm>
              <a:custGeom>
                <a:rect b="b" l="l" r="r" t="t"/>
                <a:pathLst>
                  <a:path extrusionOk="0" h="639" w="852">
                    <a:moveTo>
                      <a:pt x="244" y="1"/>
                    </a:moveTo>
                    <a:cubicBezTo>
                      <a:pt x="153" y="31"/>
                      <a:pt x="92" y="92"/>
                      <a:pt x="31" y="153"/>
                    </a:cubicBezTo>
                    <a:cubicBezTo>
                      <a:pt x="1" y="183"/>
                      <a:pt x="1" y="274"/>
                      <a:pt x="1" y="305"/>
                    </a:cubicBezTo>
                    <a:cubicBezTo>
                      <a:pt x="1" y="335"/>
                      <a:pt x="1" y="365"/>
                      <a:pt x="31" y="426"/>
                    </a:cubicBezTo>
                    <a:cubicBezTo>
                      <a:pt x="31" y="457"/>
                      <a:pt x="92" y="487"/>
                      <a:pt x="122" y="548"/>
                    </a:cubicBezTo>
                    <a:cubicBezTo>
                      <a:pt x="153" y="578"/>
                      <a:pt x="183" y="578"/>
                      <a:pt x="244" y="609"/>
                    </a:cubicBezTo>
                    <a:cubicBezTo>
                      <a:pt x="274" y="639"/>
                      <a:pt x="305" y="639"/>
                      <a:pt x="335" y="639"/>
                    </a:cubicBezTo>
                    <a:cubicBezTo>
                      <a:pt x="426" y="639"/>
                      <a:pt x="457" y="639"/>
                      <a:pt x="487" y="609"/>
                    </a:cubicBezTo>
                    <a:lnTo>
                      <a:pt x="548" y="609"/>
                    </a:lnTo>
                    <a:cubicBezTo>
                      <a:pt x="548" y="609"/>
                      <a:pt x="578" y="609"/>
                      <a:pt x="578" y="578"/>
                    </a:cubicBezTo>
                    <a:cubicBezTo>
                      <a:pt x="578" y="578"/>
                      <a:pt x="609" y="578"/>
                      <a:pt x="609" y="517"/>
                    </a:cubicBezTo>
                    <a:lnTo>
                      <a:pt x="639" y="487"/>
                    </a:lnTo>
                    <a:lnTo>
                      <a:pt x="700" y="457"/>
                    </a:lnTo>
                    <a:cubicBezTo>
                      <a:pt x="730" y="426"/>
                      <a:pt x="730" y="426"/>
                      <a:pt x="730" y="365"/>
                    </a:cubicBezTo>
                    <a:lnTo>
                      <a:pt x="761" y="335"/>
                    </a:lnTo>
                    <a:lnTo>
                      <a:pt x="761" y="335"/>
                    </a:lnTo>
                    <a:cubicBezTo>
                      <a:pt x="761" y="354"/>
                      <a:pt x="761" y="361"/>
                      <a:pt x="762" y="361"/>
                    </a:cubicBezTo>
                    <a:cubicBezTo>
                      <a:pt x="764" y="361"/>
                      <a:pt x="770" y="326"/>
                      <a:pt x="791" y="305"/>
                    </a:cubicBezTo>
                    <a:lnTo>
                      <a:pt x="791" y="305"/>
                    </a:lnTo>
                    <a:lnTo>
                      <a:pt x="791" y="305"/>
                    </a:lnTo>
                    <a:cubicBezTo>
                      <a:pt x="852" y="305"/>
                      <a:pt x="852" y="244"/>
                      <a:pt x="852" y="183"/>
                    </a:cubicBezTo>
                    <a:cubicBezTo>
                      <a:pt x="852" y="153"/>
                      <a:pt x="791" y="122"/>
                      <a:pt x="761" y="92"/>
                    </a:cubicBezTo>
                    <a:cubicBezTo>
                      <a:pt x="730" y="31"/>
                      <a:pt x="700" y="1"/>
                      <a:pt x="609" y="1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490" name="Google Shape;3490;p24"/>
              <p:cNvSpPr/>
              <p:nvPr/>
            </p:nvSpPr>
            <p:spPr>
              <a:xfrm>
                <a:off x="950608" y="4689050"/>
                <a:ext cx="25404" cy="14454"/>
              </a:xfrm>
              <a:custGeom>
                <a:rect b="b" l="l" r="r" t="t"/>
                <a:pathLst>
                  <a:path extrusionOk="0" h="623" w="1095">
                    <a:moveTo>
                      <a:pt x="243" y="1"/>
                    </a:moveTo>
                    <a:cubicBezTo>
                      <a:pt x="213" y="1"/>
                      <a:pt x="152" y="31"/>
                      <a:pt x="91" y="62"/>
                    </a:cubicBezTo>
                    <a:cubicBezTo>
                      <a:pt x="31" y="122"/>
                      <a:pt x="0" y="214"/>
                      <a:pt x="0" y="305"/>
                    </a:cubicBezTo>
                    <a:cubicBezTo>
                      <a:pt x="0" y="485"/>
                      <a:pt x="154" y="622"/>
                      <a:pt x="311" y="622"/>
                    </a:cubicBezTo>
                    <a:cubicBezTo>
                      <a:pt x="340" y="622"/>
                      <a:pt x="368" y="618"/>
                      <a:pt x="395" y="609"/>
                    </a:cubicBezTo>
                    <a:cubicBezTo>
                      <a:pt x="446" y="575"/>
                      <a:pt x="488" y="560"/>
                      <a:pt x="520" y="548"/>
                    </a:cubicBezTo>
                    <a:lnTo>
                      <a:pt x="520" y="548"/>
                    </a:lnTo>
                    <a:cubicBezTo>
                      <a:pt x="519" y="548"/>
                      <a:pt x="518" y="548"/>
                      <a:pt x="517" y="548"/>
                    </a:cubicBezTo>
                    <a:cubicBezTo>
                      <a:pt x="520" y="547"/>
                      <a:pt x="522" y="547"/>
                      <a:pt x="525" y="546"/>
                    </a:cubicBezTo>
                    <a:lnTo>
                      <a:pt x="525" y="546"/>
                    </a:lnTo>
                    <a:cubicBezTo>
                      <a:pt x="523" y="547"/>
                      <a:pt x="521" y="547"/>
                      <a:pt x="520" y="548"/>
                    </a:cubicBezTo>
                    <a:lnTo>
                      <a:pt x="520" y="548"/>
                    </a:lnTo>
                    <a:cubicBezTo>
                      <a:pt x="526" y="547"/>
                      <a:pt x="531" y="546"/>
                      <a:pt x="535" y="543"/>
                    </a:cubicBezTo>
                    <a:lnTo>
                      <a:pt x="535" y="543"/>
                    </a:lnTo>
                    <a:cubicBezTo>
                      <a:pt x="531" y="544"/>
                      <a:pt x="528" y="545"/>
                      <a:pt x="525" y="546"/>
                    </a:cubicBezTo>
                    <a:lnTo>
                      <a:pt x="525" y="546"/>
                    </a:lnTo>
                    <a:cubicBezTo>
                      <a:pt x="530" y="544"/>
                      <a:pt x="534" y="542"/>
                      <a:pt x="539" y="541"/>
                    </a:cubicBezTo>
                    <a:lnTo>
                      <a:pt x="539" y="541"/>
                    </a:lnTo>
                    <a:cubicBezTo>
                      <a:pt x="538" y="542"/>
                      <a:pt x="536" y="543"/>
                      <a:pt x="535" y="543"/>
                    </a:cubicBezTo>
                    <a:lnTo>
                      <a:pt x="535" y="543"/>
                    </a:lnTo>
                    <a:cubicBezTo>
                      <a:pt x="645" y="515"/>
                      <a:pt x="705" y="486"/>
                      <a:pt x="821" y="457"/>
                    </a:cubicBezTo>
                    <a:lnTo>
                      <a:pt x="851" y="457"/>
                    </a:lnTo>
                    <a:cubicBezTo>
                      <a:pt x="942" y="457"/>
                      <a:pt x="973" y="396"/>
                      <a:pt x="973" y="335"/>
                    </a:cubicBezTo>
                    <a:cubicBezTo>
                      <a:pt x="1094" y="305"/>
                      <a:pt x="1064" y="244"/>
                      <a:pt x="1003" y="214"/>
                    </a:cubicBezTo>
                    <a:cubicBezTo>
                      <a:pt x="942" y="183"/>
                      <a:pt x="851" y="153"/>
                      <a:pt x="760" y="92"/>
                    </a:cubicBezTo>
                    <a:cubicBezTo>
                      <a:pt x="638" y="62"/>
                      <a:pt x="547" y="31"/>
                      <a:pt x="456" y="1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491" name="Google Shape;3491;p24"/>
              <p:cNvSpPr/>
              <p:nvPr/>
            </p:nvSpPr>
            <p:spPr>
              <a:xfrm>
                <a:off x="1007726" y="4662254"/>
                <a:ext cx="24708" cy="14129"/>
              </a:xfrm>
              <a:custGeom>
                <a:rect b="b" l="l" r="r" t="t"/>
                <a:pathLst>
                  <a:path extrusionOk="0" h="609" w="1065">
                    <a:moveTo>
                      <a:pt x="274" y="1"/>
                    </a:moveTo>
                    <a:cubicBezTo>
                      <a:pt x="213" y="1"/>
                      <a:pt x="152" y="31"/>
                      <a:pt x="122" y="62"/>
                    </a:cubicBezTo>
                    <a:cubicBezTo>
                      <a:pt x="61" y="122"/>
                      <a:pt x="31" y="153"/>
                      <a:pt x="31" y="214"/>
                    </a:cubicBezTo>
                    <a:cubicBezTo>
                      <a:pt x="0" y="335"/>
                      <a:pt x="31" y="457"/>
                      <a:pt x="122" y="518"/>
                    </a:cubicBezTo>
                    <a:cubicBezTo>
                      <a:pt x="152" y="578"/>
                      <a:pt x="213" y="609"/>
                      <a:pt x="274" y="609"/>
                    </a:cubicBezTo>
                    <a:lnTo>
                      <a:pt x="456" y="609"/>
                    </a:lnTo>
                    <a:cubicBezTo>
                      <a:pt x="487" y="609"/>
                      <a:pt x="517" y="578"/>
                      <a:pt x="517" y="578"/>
                    </a:cubicBezTo>
                    <a:cubicBezTo>
                      <a:pt x="608" y="518"/>
                      <a:pt x="638" y="488"/>
                      <a:pt x="668" y="457"/>
                    </a:cubicBezTo>
                    <a:lnTo>
                      <a:pt x="668" y="457"/>
                    </a:lnTo>
                    <a:lnTo>
                      <a:pt x="608" y="518"/>
                    </a:lnTo>
                    <a:cubicBezTo>
                      <a:pt x="608" y="518"/>
                      <a:pt x="578" y="518"/>
                      <a:pt x="578" y="578"/>
                    </a:cubicBezTo>
                    <a:lnTo>
                      <a:pt x="760" y="578"/>
                    </a:lnTo>
                    <a:cubicBezTo>
                      <a:pt x="821" y="578"/>
                      <a:pt x="882" y="578"/>
                      <a:pt x="943" y="518"/>
                    </a:cubicBezTo>
                    <a:cubicBezTo>
                      <a:pt x="973" y="518"/>
                      <a:pt x="1064" y="457"/>
                      <a:pt x="1034" y="426"/>
                    </a:cubicBezTo>
                    <a:cubicBezTo>
                      <a:pt x="973" y="426"/>
                      <a:pt x="943" y="335"/>
                      <a:pt x="882" y="335"/>
                    </a:cubicBezTo>
                    <a:cubicBezTo>
                      <a:pt x="807" y="335"/>
                      <a:pt x="753" y="315"/>
                      <a:pt x="702" y="291"/>
                    </a:cubicBezTo>
                    <a:lnTo>
                      <a:pt x="702" y="291"/>
                    </a:lnTo>
                    <a:cubicBezTo>
                      <a:pt x="699" y="285"/>
                      <a:pt x="696" y="280"/>
                      <a:pt x="693" y="274"/>
                    </a:cubicBezTo>
                    <a:lnTo>
                      <a:pt x="730" y="274"/>
                    </a:lnTo>
                    <a:cubicBezTo>
                      <a:pt x="712" y="274"/>
                      <a:pt x="699" y="272"/>
                      <a:pt x="690" y="268"/>
                    </a:cubicBezTo>
                    <a:lnTo>
                      <a:pt x="690" y="268"/>
                    </a:lnTo>
                    <a:cubicBezTo>
                      <a:pt x="672" y="238"/>
                      <a:pt x="652" y="211"/>
                      <a:pt x="639" y="183"/>
                    </a:cubicBezTo>
                    <a:lnTo>
                      <a:pt x="608" y="153"/>
                    </a:lnTo>
                    <a:cubicBezTo>
                      <a:pt x="608" y="122"/>
                      <a:pt x="578" y="122"/>
                      <a:pt x="517" y="92"/>
                    </a:cubicBezTo>
                    <a:cubicBezTo>
                      <a:pt x="487" y="31"/>
                      <a:pt x="487" y="31"/>
                      <a:pt x="456" y="31"/>
                    </a:cubicBezTo>
                    <a:cubicBezTo>
                      <a:pt x="441" y="16"/>
                      <a:pt x="433" y="16"/>
                      <a:pt x="422" y="16"/>
                    </a:cubicBezTo>
                    <a:cubicBezTo>
                      <a:pt x="411" y="16"/>
                      <a:pt x="395" y="16"/>
                      <a:pt x="365" y="1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492" name="Google Shape;3492;p24"/>
              <p:cNvSpPr/>
              <p:nvPr/>
            </p:nvSpPr>
            <p:spPr>
              <a:xfrm>
                <a:off x="1053546" y="4703875"/>
                <a:ext cx="17655" cy="27794"/>
              </a:xfrm>
              <a:custGeom>
                <a:rect b="b" l="l" r="r" t="t"/>
                <a:pathLst>
                  <a:path extrusionOk="0" h="1198" w="761">
                    <a:moveTo>
                      <a:pt x="275" y="0"/>
                    </a:moveTo>
                    <a:cubicBezTo>
                      <a:pt x="279" y="0"/>
                      <a:pt x="283" y="1"/>
                      <a:pt x="288" y="2"/>
                    </a:cubicBezTo>
                    <a:lnTo>
                      <a:pt x="288" y="2"/>
                    </a:lnTo>
                    <a:cubicBezTo>
                      <a:pt x="287" y="0"/>
                      <a:pt x="283" y="0"/>
                      <a:pt x="275" y="0"/>
                    </a:cubicBezTo>
                    <a:close/>
                    <a:moveTo>
                      <a:pt x="288" y="2"/>
                    </a:moveTo>
                    <a:cubicBezTo>
                      <a:pt x="290" y="5"/>
                      <a:pt x="275" y="18"/>
                      <a:pt x="275" y="61"/>
                    </a:cubicBezTo>
                    <a:cubicBezTo>
                      <a:pt x="275" y="122"/>
                      <a:pt x="275" y="152"/>
                      <a:pt x="214" y="183"/>
                    </a:cubicBezTo>
                    <a:cubicBezTo>
                      <a:pt x="214" y="183"/>
                      <a:pt x="214" y="213"/>
                      <a:pt x="183" y="213"/>
                    </a:cubicBezTo>
                    <a:cubicBezTo>
                      <a:pt x="153" y="274"/>
                      <a:pt x="153" y="304"/>
                      <a:pt x="123" y="365"/>
                    </a:cubicBezTo>
                    <a:cubicBezTo>
                      <a:pt x="62" y="426"/>
                      <a:pt x="62" y="456"/>
                      <a:pt x="31" y="486"/>
                    </a:cubicBezTo>
                    <a:cubicBezTo>
                      <a:pt x="1" y="517"/>
                      <a:pt x="1" y="608"/>
                      <a:pt x="1" y="638"/>
                    </a:cubicBezTo>
                    <a:lnTo>
                      <a:pt x="1" y="790"/>
                    </a:lnTo>
                    <a:cubicBezTo>
                      <a:pt x="1" y="882"/>
                      <a:pt x="1" y="942"/>
                      <a:pt x="31" y="973"/>
                    </a:cubicBezTo>
                    <a:cubicBezTo>
                      <a:pt x="62" y="1064"/>
                      <a:pt x="123" y="1094"/>
                      <a:pt x="183" y="1125"/>
                    </a:cubicBezTo>
                    <a:cubicBezTo>
                      <a:pt x="272" y="1169"/>
                      <a:pt x="329" y="1197"/>
                      <a:pt x="400" y="1197"/>
                    </a:cubicBezTo>
                    <a:cubicBezTo>
                      <a:pt x="427" y="1197"/>
                      <a:pt x="455" y="1194"/>
                      <a:pt x="487" y="1186"/>
                    </a:cubicBezTo>
                    <a:cubicBezTo>
                      <a:pt x="609" y="1125"/>
                      <a:pt x="670" y="1064"/>
                      <a:pt x="730" y="973"/>
                    </a:cubicBezTo>
                    <a:cubicBezTo>
                      <a:pt x="761" y="912"/>
                      <a:pt x="761" y="821"/>
                      <a:pt x="761" y="790"/>
                    </a:cubicBezTo>
                    <a:cubicBezTo>
                      <a:pt x="761" y="730"/>
                      <a:pt x="761" y="638"/>
                      <a:pt x="730" y="608"/>
                    </a:cubicBezTo>
                    <a:cubicBezTo>
                      <a:pt x="670" y="547"/>
                      <a:pt x="639" y="517"/>
                      <a:pt x="639" y="456"/>
                    </a:cubicBezTo>
                    <a:cubicBezTo>
                      <a:pt x="609" y="365"/>
                      <a:pt x="518" y="334"/>
                      <a:pt x="487" y="274"/>
                    </a:cubicBezTo>
                    <a:lnTo>
                      <a:pt x="487" y="274"/>
                    </a:lnTo>
                    <a:lnTo>
                      <a:pt x="518" y="304"/>
                    </a:lnTo>
                    <a:cubicBezTo>
                      <a:pt x="487" y="274"/>
                      <a:pt x="457" y="213"/>
                      <a:pt x="457" y="183"/>
                    </a:cubicBezTo>
                    <a:cubicBezTo>
                      <a:pt x="457" y="183"/>
                      <a:pt x="457" y="152"/>
                      <a:pt x="427" y="152"/>
                    </a:cubicBezTo>
                    <a:cubicBezTo>
                      <a:pt x="427" y="122"/>
                      <a:pt x="427" y="61"/>
                      <a:pt x="366" y="61"/>
                    </a:cubicBezTo>
                    <a:cubicBezTo>
                      <a:pt x="366" y="35"/>
                      <a:pt x="320" y="8"/>
                      <a:pt x="288" y="2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493" name="Google Shape;3493;p24"/>
              <p:cNvSpPr/>
              <p:nvPr/>
            </p:nvSpPr>
            <p:spPr>
              <a:xfrm>
                <a:off x="1047213" y="4679886"/>
                <a:ext cx="9883" cy="13433"/>
              </a:xfrm>
              <a:custGeom>
                <a:rect b="b" l="l" r="r" t="t"/>
                <a:pathLst>
                  <a:path extrusionOk="0" h="579" w="426">
                    <a:moveTo>
                      <a:pt x="183" y="1"/>
                    </a:moveTo>
                    <a:cubicBezTo>
                      <a:pt x="183" y="31"/>
                      <a:pt x="152" y="92"/>
                      <a:pt x="152" y="92"/>
                    </a:cubicBezTo>
                    <a:cubicBezTo>
                      <a:pt x="152" y="92"/>
                      <a:pt x="152" y="92"/>
                      <a:pt x="152" y="92"/>
                    </a:cubicBezTo>
                    <a:lnTo>
                      <a:pt x="152" y="92"/>
                    </a:lnTo>
                    <a:lnTo>
                      <a:pt x="92" y="153"/>
                    </a:lnTo>
                    <a:cubicBezTo>
                      <a:pt x="92" y="153"/>
                      <a:pt x="92" y="183"/>
                      <a:pt x="31" y="183"/>
                    </a:cubicBezTo>
                    <a:cubicBezTo>
                      <a:pt x="31" y="244"/>
                      <a:pt x="0" y="274"/>
                      <a:pt x="0" y="274"/>
                    </a:cubicBezTo>
                    <a:lnTo>
                      <a:pt x="0" y="335"/>
                    </a:lnTo>
                    <a:lnTo>
                      <a:pt x="0" y="396"/>
                    </a:lnTo>
                    <a:cubicBezTo>
                      <a:pt x="31" y="396"/>
                      <a:pt x="62" y="392"/>
                      <a:pt x="92" y="386"/>
                    </a:cubicBezTo>
                    <a:lnTo>
                      <a:pt x="92" y="386"/>
                    </a:lnTo>
                    <a:lnTo>
                      <a:pt x="92" y="396"/>
                    </a:lnTo>
                    <a:lnTo>
                      <a:pt x="92" y="457"/>
                    </a:lnTo>
                    <a:cubicBezTo>
                      <a:pt x="92" y="487"/>
                      <a:pt x="122" y="487"/>
                      <a:pt x="122" y="487"/>
                    </a:cubicBezTo>
                    <a:cubicBezTo>
                      <a:pt x="122" y="487"/>
                      <a:pt x="152" y="487"/>
                      <a:pt x="152" y="548"/>
                    </a:cubicBezTo>
                    <a:cubicBezTo>
                      <a:pt x="183" y="548"/>
                      <a:pt x="183" y="578"/>
                      <a:pt x="213" y="578"/>
                    </a:cubicBezTo>
                    <a:lnTo>
                      <a:pt x="274" y="578"/>
                    </a:lnTo>
                    <a:cubicBezTo>
                      <a:pt x="304" y="578"/>
                      <a:pt x="304" y="578"/>
                      <a:pt x="335" y="548"/>
                    </a:cubicBezTo>
                    <a:cubicBezTo>
                      <a:pt x="365" y="487"/>
                      <a:pt x="426" y="457"/>
                      <a:pt x="426" y="426"/>
                    </a:cubicBezTo>
                    <a:lnTo>
                      <a:pt x="426" y="274"/>
                    </a:lnTo>
                    <a:lnTo>
                      <a:pt x="426" y="183"/>
                    </a:lnTo>
                    <a:cubicBezTo>
                      <a:pt x="426" y="153"/>
                      <a:pt x="365" y="153"/>
                      <a:pt x="365" y="122"/>
                    </a:cubicBezTo>
                    <a:cubicBezTo>
                      <a:pt x="365" y="122"/>
                      <a:pt x="335" y="92"/>
                      <a:pt x="304" y="92"/>
                    </a:cubicBezTo>
                    <a:lnTo>
                      <a:pt x="247" y="92"/>
                    </a:lnTo>
                    <a:cubicBezTo>
                      <a:pt x="245" y="84"/>
                      <a:pt x="244" y="74"/>
                      <a:pt x="244" y="61"/>
                    </a:cubicBezTo>
                    <a:lnTo>
                      <a:pt x="244" y="31"/>
                    </a:lnTo>
                    <a:lnTo>
                      <a:pt x="183" y="1"/>
                    </a:ln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494" name="Google Shape;3494;p24"/>
              <p:cNvSpPr/>
              <p:nvPr/>
            </p:nvSpPr>
            <p:spPr>
              <a:xfrm>
                <a:off x="1064845" y="4670026"/>
                <a:ext cx="18351" cy="26286"/>
              </a:xfrm>
              <a:custGeom>
                <a:rect b="b" l="l" r="r" t="t"/>
                <a:pathLst>
                  <a:path extrusionOk="0" h="1133" w="791">
                    <a:moveTo>
                      <a:pt x="238" y="379"/>
                    </a:moveTo>
                    <a:cubicBezTo>
                      <a:pt x="227" y="397"/>
                      <a:pt x="212" y="411"/>
                      <a:pt x="183" y="426"/>
                    </a:cubicBezTo>
                    <a:cubicBezTo>
                      <a:pt x="183" y="401"/>
                      <a:pt x="223" y="396"/>
                      <a:pt x="238" y="379"/>
                    </a:cubicBezTo>
                    <a:close/>
                    <a:moveTo>
                      <a:pt x="456" y="0"/>
                    </a:moveTo>
                    <a:cubicBezTo>
                      <a:pt x="426" y="0"/>
                      <a:pt x="395" y="61"/>
                      <a:pt x="395" y="91"/>
                    </a:cubicBezTo>
                    <a:cubicBezTo>
                      <a:pt x="395" y="122"/>
                      <a:pt x="335" y="152"/>
                      <a:pt x="335" y="213"/>
                    </a:cubicBezTo>
                    <a:lnTo>
                      <a:pt x="304" y="243"/>
                    </a:lnTo>
                    <a:cubicBezTo>
                      <a:pt x="304" y="274"/>
                      <a:pt x="274" y="274"/>
                      <a:pt x="274" y="304"/>
                    </a:cubicBezTo>
                    <a:cubicBezTo>
                      <a:pt x="260" y="332"/>
                      <a:pt x="252" y="354"/>
                      <a:pt x="242" y="372"/>
                    </a:cubicBezTo>
                    <a:lnTo>
                      <a:pt x="242" y="372"/>
                    </a:lnTo>
                    <a:cubicBezTo>
                      <a:pt x="243" y="370"/>
                      <a:pt x="243" y="367"/>
                      <a:pt x="243" y="365"/>
                    </a:cubicBezTo>
                    <a:lnTo>
                      <a:pt x="243" y="365"/>
                    </a:lnTo>
                    <a:lnTo>
                      <a:pt x="152" y="426"/>
                    </a:lnTo>
                    <a:cubicBezTo>
                      <a:pt x="91" y="486"/>
                      <a:pt x="0" y="608"/>
                      <a:pt x="0" y="760"/>
                    </a:cubicBezTo>
                    <a:cubicBezTo>
                      <a:pt x="0" y="882"/>
                      <a:pt x="91" y="1003"/>
                      <a:pt x="183" y="1064"/>
                    </a:cubicBezTo>
                    <a:cubicBezTo>
                      <a:pt x="243" y="1110"/>
                      <a:pt x="304" y="1132"/>
                      <a:pt x="369" y="1132"/>
                    </a:cubicBezTo>
                    <a:cubicBezTo>
                      <a:pt x="433" y="1132"/>
                      <a:pt x="502" y="1110"/>
                      <a:pt x="578" y="1064"/>
                    </a:cubicBezTo>
                    <a:cubicBezTo>
                      <a:pt x="791" y="942"/>
                      <a:pt x="791" y="638"/>
                      <a:pt x="730" y="456"/>
                    </a:cubicBezTo>
                    <a:cubicBezTo>
                      <a:pt x="730" y="426"/>
                      <a:pt x="699" y="395"/>
                      <a:pt x="699" y="304"/>
                    </a:cubicBezTo>
                    <a:cubicBezTo>
                      <a:pt x="699" y="274"/>
                      <a:pt x="639" y="243"/>
                      <a:pt x="608" y="183"/>
                    </a:cubicBezTo>
                    <a:cubicBezTo>
                      <a:pt x="593" y="167"/>
                      <a:pt x="585" y="160"/>
                      <a:pt x="578" y="156"/>
                    </a:cubicBezTo>
                    <a:lnTo>
                      <a:pt x="578" y="156"/>
                    </a:lnTo>
                    <a:lnTo>
                      <a:pt x="578" y="152"/>
                    </a:lnTo>
                    <a:cubicBezTo>
                      <a:pt x="578" y="122"/>
                      <a:pt x="578" y="122"/>
                      <a:pt x="547" y="91"/>
                    </a:cubicBezTo>
                    <a:cubicBezTo>
                      <a:pt x="547" y="31"/>
                      <a:pt x="487" y="0"/>
                      <a:pt x="456" y="0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495" name="Google Shape;3495;p24"/>
              <p:cNvSpPr/>
              <p:nvPr/>
            </p:nvSpPr>
            <p:spPr>
              <a:xfrm>
                <a:off x="1042271" y="4653809"/>
                <a:ext cx="12714" cy="14106"/>
              </a:xfrm>
              <a:custGeom>
                <a:rect b="b" l="l" r="r" t="t"/>
                <a:pathLst>
                  <a:path extrusionOk="0" h="608" w="548">
                    <a:moveTo>
                      <a:pt x="548" y="334"/>
                    </a:moveTo>
                    <a:cubicBezTo>
                      <a:pt x="548" y="365"/>
                      <a:pt x="517" y="365"/>
                      <a:pt x="517" y="395"/>
                    </a:cubicBezTo>
                    <a:cubicBezTo>
                      <a:pt x="548" y="365"/>
                      <a:pt x="548" y="365"/>
                      <a:pt x="548" y="334"/>
                    </a:cubicBezTo>
                    <a:close/>
                    <a:moveTo>
                      <a:pt x="213" y="0"/>
                    </a:moveTo>
                    <a:cubicBezTo>
                      <a:pt x="183" y="0"/>
                      <a:pt x="183" y="30"/>
                      <a:pt x="153" y="30"/>
                    </a:cubicBezTo>
                    <a:cubicBezTo>
                      <a:pt x="92" y="30"/>
                      <a:pt x="92" y="61"/>
                      <a:pt x="61" y="61"/>
                    </a:cubicBezTo>
                    <a:cubicBezTo>
                      <a:pt x="61" y="91"/>
                      <a:pt x="31" y="91"/>
                      <a:pt x="31" y="152"/>
                    </a:cubicBezTo>
                    <a:cubicBezTo>
                      <a:pt x="31" y="182"/>
                      <a:pt x="1" y="182"/>
                      <a:pt x="1" y="213"/>
                    </a:cubicBezTo>
                    <a:lnTo>
                      <a:pt x="1" y="334"/>
                    </a:lnTo>
                    <a:cubicBezTo>
                      <a:pt x="1" y="365"/>
                      <a:pt x="1" y="365"/>
                      <a:pt x="31" y="395"/>
                    </a:cubicBezTo>
                    <a:cubicBezTo>
                      <a:pt x="31" y="456"/>
                      <a:pt x="31" y="456"/>
                      <a:pt x="61" y="486"/>
                    </a:cubicBezTo>
                    <a:cubicBezTo>
                      <a:pt x="61" y="517"/>
                      <a:pt x="92" y="517"/>
                      <a:pt x="92" y="517"/>
                    </a:cubicBezTo>
                    <a:cubicBezTo>
                      <a:pt x="92" y="517"/>
                      <a:pt x="153" y="547"/>
                      <a:pt x="183" y="547"/>
                    </a:cubicBezTo>
                    <a:cubicBezTo>
                      <a:pt x="213" y="547"/>
                      <a:pt x="213" y="608"/>
                      <a:pt x="244" y="608"/>
                    </a:cubicBezTo>
                    <a:lnTo>
                      <a:pt x="335" y="608"/>
                    </a:lnTo>
                    <a:cubicBezTo>
                      <a:pt x="365" y="608"/>
                      <a:pt x="365" y="608"/>
                      <a:pt x="396" y="547"/>
                    </a:cubicBezTo>
                    <a:cubicBezTo>
                      <a:pt x="457" y="547"/>
                      <a:pt x="487" y="517"/>
                      <a:pt x="487" y="486"/>
                    </a:cubicBezTo>
                    <a:cubicBezTo>
                      <a:pt x="517" y="456"/>
                      <a:pt x="517" y="456"/>
                      <a:pt x="517" y="395"/>
                    </a:cubicBezTo>
                    <a:lnTo>
                      <a:pt x="517" y="365"/>
                    </a:lnTo>
                    <a:lnTo>
                      <a:pt x="517" y="334"/>
                    </a:lnTo>
                    <a:lnTo>
                      <a:pt x="517" y="304"/>
                    </a:lnTo>
                    <a:cubicBezTo>
                      <a:pt x="517" y="304"/>
                      <a:pt x="517" y="334"/>
                      <a:pt x="487" y="334"/>
                    </a:cubicBezTo>
                    <a:cubicBezTo>
                      <a:pt x="487" y="304"/>
                      <a:pt x="517" y="243"/>
                      <a:pt x="517" y="213"/>
                    </a:cubicBezTo>
                    <a:cubicBezTo>
                      <a:pt x="517" y="182"/>
                      <a:pt x="517" y="152"/>
                      <a:pt x="487" y="91"/>
                    </a:cubicBezTo>
                    <a:cubicBezTo>
                      <a:pt x="517" y="61"/>
                      <a:pt x="487" y="30"/>
                      <a:pt x="487" y="30"/>
                    </a:cubicBezTo>
                    <a:cubicBezTo>
                      <a:pt x="457" y="30"/>
                      <a:pt x="457" y="30"/>
                      <a:pt x="396" y="0"/>
                    </a:cubicBezTo>
                    <a:lnTo>
                      <a:pt x="365" y="0"/>
                    </a:lnTo>
                    <a:cubicBezTo>
                      <a:pt x="396" y="0"/>
                      <a:pt x="396" y="0"/>
                      <a:pt x="457" y="30"/>
                    </a:cubicBezTo>
                    <a:cubicBezTo>
                      <a:pt x="396" y="30"/>
                      <a:pt x="396" y="0"/>
                      <a:pt x="365" y="0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496" name="Google Shape;3496;p24"/>
              <p:cNvSpPr/>
              <p:nvPr/>
            </p:nvSpPr>
            <p:spPr>
              <a:xfrm>
                <a:off x="1074705" y="4648868"/>
                <a:ext cx="22597" cy="14129"/>
              </a:xfrm>
              <a:custGeom>
                <a:rect b="b" l="l" r="r" t="t"/>
                <a:pathLst>
                  <a:path extrusionOk="0" h="609" w="974">
                    <a:moveTo>
                      <a:pt x="214" y="0"/>
                    </a:moveTo>
                    <a:cubicBezTo>
                      <a:pt x="183" y="0"/>
                      <a:pt x="92" y="61"/>
                      <a:pt x="62" y="91"/>
                    </a:cubicBezTo>
                    <a:cubicBezTo>
                      <a:pt x="31" y="122"/>
                      <a:pt x="1" y="152"/>
                      <a:pt x="1" y="243"/>
                    </a:cubicBezTo>
                    <a:lnTo>
                      <a:pt x="1" y="335"/>
                    </a:lnTo>
                    <a:cubicBezTo>
                      <a:pt x="1" y="395"/>
                      <a:pt x="1" y="426"/>
                      <a:pt x="31" y="456"/>
                    </a:cubicBezTo>
                    <a:lnTo>
                      <a:pt x="153" y="578"/>
                    </a:lnTo>
                    <a:cubicBezTo>
                      <a:pt x="183" y="608"/>
                      <a:pt x="274" y="608"/>
                      <a:pt x="305" y="608"/>
                    </a:cubicBezTo>
                    <a:cubicBezTo>
                      <a:pt x="335" y="608"/>
                      <a:pt x="426" y="608"/>
                      <a:pt x="457" y="578"/>
                    </a:cubicBezTo>
                    <a:cubicBezTo>
                      <a:pt x="466" y="578"/>
                      <a:pt x="475" y="575"/>
                      <a:pt x="483" y="571"/>
                    </a:cubicBezTo>
                    <a:lnTo>
                      <a:pt x="483" y="571"/>
                    </a:lnTo>
                    <a:cubicBezTo>
                      <a:pt x="600" y="543"/>
                      <a:pt x="737" y="513"/>
                      <a:pt x="822" y="456"/>
                    </a:cubicBezTo>
                    <a:cubicBezTo>
                      <a:pt x="913" y="426"/>
                      <a:pt x="943" y="395"/>
                      <a:pt x="943" y="304"/>
                    </a:cubicBezTo>
                    <a:cubicBezTo>
                      <a:pt x="973" y="243"/>
                      <a:pt x="943" y="213"/>
                      <a:pt x="882" y="152"/>
                    </a:cubicBezTo>
                    <a:cubicBezTo>
                      <a:pt x="791" y="122"/>
                      <a:pt x="670" y="122"/>
                      <a:pt x="609" y="91"/>
                    </a:cubicBezTo>
                    <a:cubicBezTo>
                      <a:pt x="578" y="91"/>
                      <a:pt x="518" y="91"/>
                      <a:pt x="487" y="61"/>
                    </a:cubicBezTo>
                    <a:cubicBezTo>
                      <a:pt x="457" y="61"/>
                      <a:pt x="426" y="0"/>
                      <a:pt x="366" y="0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497" name="Google Shape;3497;p24"/>
              <p:cNvSpPr/>
              <p:nvPr/>
            </p:nvSpPr>
            <p:spPr>
              <a:xfrm>
                <a:off x="1089831" y="4675664"/>
                <a:ext cx="13108" cy="18606"/>
              </a:xfrm>
              <a:custGeom>
                <a:rect b="b" l="l" r="r" t="t"/>
                <a:pathLst>
                  <a:path extrusionOk="0" h="802" w="565">
                    <a:moveTo>
                      <a:pt x="565" y="397"/>
                    </a:moveTo>
                    <a:cubicBezTo>
                      <a:pt x="565" y="410"/>
                      <a:pt x="565" y="420"/>
                      <a:pt x="564" y="429"/>
                    </a:cubicBezTo>
                    <a:lnTo>
                      <a:pt x="564" y="429"/>
                    </a:lnTo>
                    <a:cubicBezTo>
                      <a:pt x="565" y="418"/>
                      <a:pt x="565" y="407"/>
                      <a:pt x="565" y="397"/>
                    </a:cubicBezTo>
                    <a:close/>
                    <a:moveTo>
                      <a:pt x="337" y="0"/>
                    </a:moveTo>
                    <a:cubicBezTo>
                      <a:pt x="320" y="0"/>
                      <a:pt x="303" y="9"/>
                      <a:pt x="295" y="19"/>
                    </a:cubicBezTo>
                    <a:lnTo>
                      <a:pt x="295" y="19"/>
                    </a:lnTo>
                    <a:cubicBezTo>
                      <a:pt x="290" y="19"/>
                      <a:pt x="284" y="19"/>
                      <a:pt x="279" y="19"/>
                    </a:cubicBezTo>
                    <a:cubicBezTo>
                      <a:pt x="214" y="19"/>
                      <a:pt x="153" y="47"/>
                      <a:pt x="109" y="92"/>
                    </a:cubicBezTo>
                    <a:cubicBezTo>
                      <a:pt x="109" y="92"/>
                      <a:pt x="78" y="152"/>
                      <a:pt x="78" y="183"/>
                    </a:cubicBezTo>
                    <a:cubicBezTo>
                      <a:pt x="78" y="213"/>
                      <a:pt x="18" y="243"/>
                      <a:pt x="18" y="304"/>
                    </a:cubicBezTo>
                    <a:cubicBezTo>
                      <a:pt x="1" y="338"/>
                      <a:pt x="2" y="380"/>
                      <a:pt x="18" y="422"/>
                    </a:cubicBezTo>
                    <a:lnTo>
                      <a:pt x="18" y="422"/>
                    </a:lnTo>
                    <a:lnTo>
                      <a:pt x="18" y="547"/>
                    </a:lnTo>
                    <a:cubicBezTo>
                      <a:pt x="18" y="608"/>
                      <a:pt x="18" y="639"/>
                      <a:pt x="78" y="669"/>
                    </a:cubicBezTo>
                    <a:cubicBezTo>
                      <a:pt x="78" y="699"/>
                      <a:pt x="109" y="791"/>
                      <a:pt x="170" y="791"/>
                    </a:cubicBezTo>
                    <a:cubicBezTo>
                      <a:pt x="166" y="780"/>
                      <a:pt x="163" y="771"/>
                      <a:pt x="160" y="761"/>
                    </a:cubicBezTo>
                    <a:lnTo>
                      <a:pt x="160" y="761"/>
                    </a:lnTo>
                    <a:cubicBezTo>
                      <a:pt x="179" y="773"/>
                      <a:pt x="202" y="784"/>
                      <a:pt x="230" y="791"/>
                    </a:cubicBezTo>
                    <a:cubicBezTo>
                      <a:pt x="245" y="798"/>
                      <a:pt x="262" y="802"/>
                      <a:pt x="282" y="802"/>
                    </a:cubicBezTo>
                    <a:cubicBezTo>
                      <a:pt x="318" y="802"/>
                      <a:pt x="358" y="788"/>
                      <a:pt x="391" y="759"/>
                    </a:cubicBezTo>
                    <a:lnTo>
                      <a:pt x="391" y="759"/>
                    </a:lnTo>
                    <a:cubicBezTo>
                      <a:pt x="418" y="749"/>
                      <a:pt x="443" y="699"/>
                      <a:pt x="443" y="699"/>
                    </a:cubicBezTo>
                    <a:cubicBezTo>
                      <a:pt x="473" y="669"/>
                      <a:pt x="504" y="639"/>
                      <a:pt x="504" y="608"/>
                    </a:cubicBezTo>
                    <a:cubicBezTo>
                      <a:pt x="534" y="563"/>
                      <a:pt x="549" y="526"/>
                      <a:pt x="557" y="492"/>
                    </a:cubicBezTo>
                    <a:lnTo>
                      <a:pt x="557" y="492"/>
                    </a:lnTo>
                    <a:cubicBezTo>
                      <a:pt x="562" y="481"/>
                      <a:pt x="565" y="469"/>
                      <a:pt x="565" y="456"/>
                    </a:cubicBezTo>
                    <a:lnTo>
                      <a:pt x="565" y="395"/>
                    </a:lnTo>
                    <a:lnTo>
                      <a:pt x="565" y="304"/>
                    </a:lnTo>
                    <a:cubicBezTo>
                      <a:pt x="565" y="192"/>
                      <a:pt x="487" y="80"/>
                      <a:pt x="380" y="40"/>
                    </a:cubicBezTo>
                    <a:lnTo>
                      <a:pt x="380" y="40"/>
                    </a:lnTo>
                    <a:cubicBezTo>
                      <a:pt x="374" y="11"/>
                      <a:pt x="355" y="0"/>
                      <a:pt x="337" y="0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498" name="Google Shape;3498;p24"/>
              <p:cNvSpPr/>
              <p:nvPr/>
            </p:nvSpPr>
            <p:spPr>
              <a:xfrm>
                <a:off x="1107440" y="4629241"/>
                <a:ext cx="18328" cy="13665"/>
              </a:xfrm>
              <a:custGeom>
                <a:rect b="b" l="l" r="r" t="t"/>
                <a:pathLst>
                  <a:path extrusionOk="0" h="589" w="790">
                    <a:moveTo>
                      <a:pt x="266" y="1"/>
                    </a:moveTo>
                    <a:cubicBezTo>
                      <a:pt x="135" y="1"/>
                      <a:pt x="20" y="81"/>
                      <a:pt x="18" y="295"/>
                    </a:cubicBezTo>
                    <a:lnTo>
                      <a:pt x="18" y="295"/>
                    </a:lnTo>
                    <a:cubicBezTo>
                      <a:pt x="0" y="440"/>
                      <a:pt x="144" y="588"/>
                      <a:pt x="299" y="588"/>
                    </a:cubicBezTo>
                    <a:cubicBezTo>
                      <a:pt x="359" y="588"/>
                      <a:pt x="420" y="566"/>
                      <a:pt x="474" y="512"/>
                    </a:cubicBezTo>
                    <a:lnTo>
                      <a:pt x="535" y="482"/>
                    </a:lnTo>
                    <a:cubicBezTo>
                      <a:pt x="789" y="266"/>
                      <a:pt x="503" y="1"/>
                      <a:pt x="266" y="1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499" name="Google Shape;3499;p24"/>
              <p:cNvSpPr/>
              <p:nvPr/>
            </p:nvSpPr>
            <p:spPr>
              <a:xfrm>
                <a:off x="889244" y="4735914"/>
                <a:ext cx="21182" cy="23687"/>
              </a:xfrm>
              <a:custGeom>
                <a:rect b="b" l="l" r="r" t="t"/>
                <a:pathLst>
                  <a:path extrusionOk="0" h="1021" w="913">
                    <a:moveTo>
                      <a:pt x="726" y="0"/>
                    </a:moveTo>
                    <a:cubicBezTo>
                      <a:pt x="717" y="0"/>
                      <a:pt x="710" y="7"/>
                      <a:pt x="700" y="17"/>
                    </a:cubicBezTo>
                    <a:cubicBezTo>
                      <a:pt x="622" y="17"/>
                      <a:pt x="588" y="40"/>
                      <a:pt x="580" y="84"/>
                    </a:cubicBezTo>
                    <a:lnTo>
                      <a:pt x="580" y="84"/>
                    </a:lnTo>
                    <a:cubicBezTo>
                      <a:pt x="521" y="149"/>
                      <a:pt x="439" y="183"/>
                      <a:pt x="335" y="261"/>
                    </a:cubicBezTo>
                    <a:lnTo>
                      <a:pt x="396" y="200"/>
                    </a:lnTo>
                    <a:lnTo>
                      <a:pt x="396" y="200"/>
                    </a:lnTo>
                    <a:cubicBezTo>
                      <a:pt x="335" y="261"/>
                      <a:pt x="305" y="261"/>
                      <a:pt x="305" y="291"/>
                    </a:cubicBezTo>
                    <a:lnTo>
                      <a:pt x="274" y="291"/>
                    </a:lnTo>
                    <a:cubicBezTo>
                      <a:pt x="214" y="321"/>
                      <a:pt x="153" y="321"/>
                      <a:pt x="122" y="382"/>
                    </a:cubicBezTo>
                    <a:lnTo>
                      <a:pt x="62" y="473"/>
                    </a:lnTo>
                    <a:cubicBezTo>
                      <a:pt x="1" y="504"/>
                      <a:pt x="1" y="595"/>
                      <a:pt x="1" y="656"/>
                    </a:cubicBezTo>
                    <a:lnTo>
                      <a:pt x="1" y="747"/>
                    </a:lnTo>
                    <a:cubicBezTo>
                      <a:pt x="1" y="777"/>
                      <a:pt x="62" y="808"/>
                      <a:pt x="92" y="838"/>
                    </a:cubicBezTo>
                    <a:cubicBezTo>
                      <a:pt x="92" y="899"/>
                      <a:pt x="122" y="899"/>
                      <a:pt x="153" y="929"/>
                    </a:cubicBezTo>
                    <a:cubicBezTo>
                      <a:pt x="183" y="960"/>
                      <a:pt x="183" y="960"/>
                      <a:pt x="244" y="960"/>
                    </a:cubicBezTo>
                    <a:cubicBezTo>
                      <a:pt x="274" y="960"/>
                      <a:pt x="274" y="1020"/>
                      <a:pt x="305" y="1020"/>
                    </a:cubicBezTo>
                    <a:lnTo>
                      <a:pt x="457" y="1020"/>
                    </a:lnTo>
                    <a:cubicBezTo>
                      <a:pt x="487" y="1020"/>
                      <a:pt x="548" y="960"/>
                      <a:pt x="578" y="929"/>
                    </a:cubicBezTo>
                    <a:cubicBezTo>
                      <a:pt x="609" y="899"/>
                      <a:pt x="639" y="899"/>
                      <a:pt x="700" y="808"/>
                    </a:cubicBezTo>
                    <a:cubicBezTo>
                      <a:pt x="700" y="777"/>
                      <a:pt x="730" y="747"/>
                      <a:pt x="730" y="686"/>
                    </a:cubicBezTo>
                    <a:cubicBezTo>
                      <a:pt x="735" y="676"/>
                      <a:pt x="740" y="666"/>
                      <a:pt x="745" y="656"/>
                    </a:cubicBezTo>
                    <a:lnTo>
                      <a:pt x="745" y="656"/>
                    </a:lnTo>
                    <a:cubicBezTo>
                      <a:pt x="738" y="663"/>
                      <a:pt x="730" y="671"/>
                      <a:pt x="730" y="686"/>
                    </a:cubicBezTo>
                    <a:lnTo>
                      <a:pt x="730" y="686"/>
                    </a:lnTo>
                    <a:cubicBezTo>
                      <a:pt x="730" y="655"/>
                      <a:pt x="761" y="625"/>
                      <a:pt x="761" y="625"/>
                    </a:cubicBezTo>
                    <a:lnTo>
                      <a:pt x="761" y="625"/>
                    </a:lnTo>
                    <a:cubicBezTo>
                      <a:pt x="755" y="636"/>
                      <a:pt x="750" y="646"/>
                      <a:pt x="745" y="656"/>
                    </a:cubicBezTo>
                    <a:lnTo>
                      <a:pt x="745" y="656"/>
                    </a:lnTo>
                    <a:cubicBezTo>
                      <a:pt x="753" y="648"/>
                      <a:pt x="761" y="640"/>
                      <a:pt x="761" y="625"/>
                    </a:cubicBezTo>
                    <a:lnTo>
                      <a:pt x="761" y="625"/>
                    </a:lnTo>
                    <a:cubicBezTo>
                      <a:pt x="783" y="580"/>
                      <a:pt x="811" y="525"/>
                      <a:pt x="852" y="443"/>
                    </a:cubicBezTo>
                    <a:cubicBezTo>
                      <a:pt x="852" y="382"/>
                      <a:pt x="882" y="352"/>
                      <a:pt x="882" y="321"/>
                    </a:cubicBezTo>
                    <a:cubicBezTo>
                      <a:pt x="882" y="291"/>
                      <a:pt x="913" y="261"/>
                      <a:pt x="913" y="261"/>
                    </a:cubicBezTo>
                    <a:lnTo>
                      <a:pt x="913" y="169"/>
                    </a:lnTo>
                    <a:cubicBezTo>
                      <a:pt x="913" y="139"/>
                      <a:pt x="882" y="109"/>
                      <a:pt x="852" y="109"/>
                    </a:cubicBezTo>
                    <a:cubicBezTo>
                      <a:pt x="771" y="27"/>
                      <a:pt x="744" y="0"/>
                      <a:pt x="726" y="0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500" name="Google Shape;3500;p24"/>
              <p:cNvSpPr/>
              <p:nvPr/>
            </p:nvSpPr>
            <p:spPr>
              <a:xfrm>
                <a:off x="883606" y="4727145"/>
                <a:ext cx="17655" cy="11066"/>
              </a:xfrm>
              <a:custGeom>
                <a:rect b="b" l="l" r="r" t="t"/>
                <a:pathLst>
                  <a:path extrusionOk="0" h="477" w="761">
                    <a:moveTo>
                      <a:pt x="244" y="0"/>
                    </a:moveTo>
                    <a:cubicBezTo>
                      <a:pt x="213" y="0"/>
                      <a:pt x="183" y="0"/>
                      <a:pt x="153" y="61"/>
                    </a:cubicBezTo>
                    <a:cubicBezTo>
                      <a:pt x="153" y="61"/>
                      <a:pt x="92" y="91"/>
                      <a:pt x="61" y="91"/>
                    </a:cubicBezTo>
                    <a:cubicBezTo>
                      <a:pt x="31" y="122"/>
                      <a:pt x="1" y="213"/>
                      <a:pt x="1" y="243"/>
                    </a:cubicBezTo>
                    <a:cubicBezTo>
                      <a:pt x="1" y="304"/>
                      <a:pt x="31" y="365"/>
                      <a:pt x="61" y="395"/>
                    </a:cubicBezTo>
                    <a:cubicBezTo>
                      <a:pt x="131" y="418"/>
                      <a:pt x="165" y="477"/>
                      <a:pt x="204" y="477"/>
                    </a:cubicBezTo>
                    <a:cubicBezTo>
                      <a:pt x="216" y="477"/>
                      <a:pt x="229" y="471"/>
                      <a:pt x="244" y="456"/>
                    </a:cubicBezTo>
                    <a:cubicBezTo>
                      <a:pt x="335" y="456"/>
                      <a:pt x="365" y="426"/>
                      <a:pt x="457" y="426"/>
                    </a:cubicBezTo>
                    <a:cubicBezTo>
                      <a:pt x="487" y="426"/>
                      <a:pt x="517" y="395"/>
                      <a:pt x="548" y="395"/>
                    </a:cubicBezTo>
                    <a:cubicBezTo>
                      <a:pt x="609" y="365"/>
                      <a:pt x="639" y="304"/>
                      <a:pt x="669" y="304"/>
                    </a:cubicBezTo>
                    <a:cubicBezTo>
                      <a:pt x="700" y="274"/>
                      <a:pt x="760" y="213"/>
                      <a:pt x="760" y="122"/>
                    </a:cubicBezTo>
                    <a:lnTo>
                      <a:pt x="760" y="122"/>
                    </a:lnTo>
                    <a:cubicBezTo>
                      <a:pt x="742" y="141"/>
                      <a:pt x="729" y="148"/>
                      <a:pt x="719" y="148"/>
                    </a:cubicBezTo>
                    <a:cubicBezTo>
                      <a:pt x="697" y="148"/>
                      <a:pt x="690" y="112"/>
                      <a:pt x="669" y="91"/>
                    </a:cubicBezTo>
                    <a:cubicBezTo>
                      <a:pt x="639" y="61"/>
                      <a:pt x="609" y="61"/>
                      <a:pt x="609" y="61"/>
                    </a:cubicBezTo>
                    <a:lnTo>
                      <a:pt x="517" y="61"/>
                    </a:lnTo>
                    <a:cubicBezTo>
                      <a:pt x="487" y="61"/>
                      <a:pt x="457" y="61"/>
                      <a:pt x="396" y="0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501" name="Google Shape;3501;p24"/>
              <p:cNvSpPr/>
              <p:nvPr/>
            </p:nvSpPr>
            <p:spPr>
              <a:xfrm>
                <a:off x="891355" y="4710928"/>
                <a:ext cx="15544" cy="15521"/>
              </a:xfrm>
              <a:custGeom>
                <a:rect b="b" l="l" r="r" t="t"/>
                <a:pathLst>
                  <a:path extrusionOk="0" h="669" w="670">
                    <a:moveTo>
                      <a:pt x="366" y="61"/>
                    </a:moveTo>
                    <a:cubicBezTo>
                      <a:pt x="406" y="61"/>
                      <a:pt x="420" y="88"/>
                      <a:pt x="433" y="106"/>
                    </a:cubicBezTo>
                    <a:lnTo>
                      <a:pt x="433" y="106"/>
                    </a:lnTo>
                    <a:lnTo>
                      <a:pt x="366" y="61"/>
                    </a:lnTo>
                    <a:close/>
                    <a:moveTo>
                      <a:pt x="457" y="122"/>
                    </a:moveTo>
                    <a:cubicBezTo>
                      <a:pt x="487" y="122"/>
                      <a:pt x="487" y="152"/>
                      <a:pt x="518" y="152"/>
                    </a:cubicBezTo>
                    <a:cubicBezTo>
                      <a:pt x="518" y="182"/>
                      <a:pt x="578" y="182"/>
                      <a:pt x="578" y="213"/>
                    </a:cubicBezTo>
                    <a:lnTo>
                      <a:pt x="578" y="213"/>
                    </a:lnTo>
                    <a:cubicBezTo>
                      <a:pt x="578" y="213"/>
                      <a:pt x="578" y="182"/>
                      <a:pt x="518" y="182"/>
                    </a:cubicBezTo>
                    <a:lnTo>
                      <a:pt x="457" y="122"/>
                    </a:lnTo>
                    <a:close/>
                    <a:moveTo>
                      <a:pt x="214" y="0"/>
                    </a:moveTo>
                    <a:cubicBezTo>
                      <a:pt x="183" y="0"/>
                      <a:pt x="183" y="30"/>
                      <a:pt x="153" y="30"/>
                    </a:cubicBezTo>
                    <a:lnTo>
                      <a:pt x="62" y="61"/>
                    </a:lnTo>
                    <a:lnTo>
                      <a:pt x="31" y="152"/>
                    </a:lnTo>
                    <a:lnTo>
                      <a:pt x="1" y="213"/>
                    </a:lnTo>
                    <a:lnTo>
                      <a:pt x="1" y="304"/>
                    </a:lnTo>
                    <a:lnTo>
                      <a:pt x="1" y="365"/>
                    </a:lnTo>
                    <a:lnTo>
                      <a:pt x="31" y="456"/>
                    </a:lnTo>
                    <a:cubicBezTo>
                      <a:pt x="31" y="486"/>
                      <a:pt x="62" y="486"/>
                      <a:pt x="62" y="517"/>
                    </a:cubicBezTo>
                    <a:lnTo>
                      <a:pt x="123" y="578"/>
                    </a:lnTo>
                    <a:cubicBezTo>
                      <a:pt x="123" y="578"/>
                      <a:pt x="153" y="578"/>
                      <a:pt x="153" y="608"/>
                    </a:cubicBezTo>
                    <a:lnTo>
                      <a:pt x="214" y="638"/>
                    </a:lnTo>
                    <a:lnTo>
                      <a:pt x="335" y="638"/>
                    </a:lnTo>
                    <a:cubicBezTo>
                      <a:pt x="366" y="638"/>
                      <a:pt x="396" y="638"/>
                      <a:pt x="457" y="608"/>
                    </a:cubicBezTo>
                    <a:cubicBezTo>
                      <a:pt x="487" y="578"/>
                      <a:pt x="518" y="578"/>
                      <a:pt x="578" y="517"/>
                    </a:cubicBezTo>
                    <a:lnTo>
                      <a:pt x="578" y="517"/>
                    </a:lnTo>
                    <a:cubicBezTo>
                      <a:pt x="578" y="578"/>
                      <a:pt x="518" y="578"/>
                      <a:pt x="518" y="608"/>
                    </a:cubicBezTo>
                    <a:cubicBezTo>
                      <a:pt x="487" y="608"/>
                      <a:pt x="487" y="638"/>
                      <a:pt x="457" y="638"/>
                    </a:cubicBezTo>
                    <a:cubicBezTo>
                      <a:pt x="426" y="638"/>
                      <a:pt x="426" y="669"/>
                      <a:pt x="366" y="669"/>
                    </a:cubicBezTo>
                    <a:lnTo>
                      <a:pt x="457" y="669"/>
                    </a:lnTo>
                    <a:cubicBezTo>
                      <a:pt x="487" y="669"/>
                      <a:pt x="518" y="638"/>
                      <a:pt x="578" y="638"/>
                    </a:cubicBezTo>
                    <a:cubicBezTo>
                      <a:pt x="609" y="608"/>
                      <a:pt x="639" y="608"/>
                      <a:pt x="639" y="578"/>
                    </a:cubicBezTo>
                    <a:cubicBezTo>
                      <a:pt x="670" y="517"/>
                      <a:pt x="670" y="486"/>
                      <a:pt x="670" y="456"/>
                    </a:cubicBezTo>
                    <a:cubicBezTo>
                      <a:pt x="662" y="424"/>
                      <a:pt x="656" y="398"/>
                      <a:pt x="651" y="376"/>
                    </a:cubicBezTo>
                    <a:lnTo>
                      <a:pt x="651" y="376"/>
                    </a:lnTo>
                    <a:cubicBezTo>
                      <a:pt x="655" y="370"/>
                      <a:pt x="661" y="365"/>
                      <a:pt x="670" y="365"/>
                    </a:cubicBezTo>
                    <a:lnTo>
                      <a:pt x="670" y="334"/>
                    </a:lnTo>
                    <a:lnTo>
                      <a:pt x="670" y="304"/>
                    </a:lnTo>
                    <a:lnTo>
                      <a:pt x="670" y="243"/>
                    </a:lnTo>
                    <a:cubicBezTo>
                      <a:pt x="639" y="274"/>
                      <a:pt x="624" y="281"/>
                      <a:pt x="616" y="281"/>
                    </a:cubicBezTo>
                    <a:cubicBezTo>
                      <a:pt x="616" y="281"/>
                      <a:pt x="616" y="281"/>
                      <a:pt x="616" y="281"/>
                    </a:cubicBezTo>
                    <a:lnTo>
                      <a:pt x="616" y="281"/>
                    </a:lnTo>
                    <a:cubicBezTo>
                      <a:pt x="614" y="279"/>
                      <a:pt x="611" y="276"/>
                      <a:pt x="609" y="274"/>
                    </a:cubicBezTo>
                    <a:cubicBezTo>
                      <a:pt x="639" y="213"/>
                      <a:pt x="609" y="182"/>
                      <a:pt x="609" y="152"/>
                    </a:cubicBezTo>
                    <a:lnTo>
                      <a:pt x="487" y="30"/>
                    </a:lnTo>
                    <a:cubicBezTo>
                      <a:pt x="457" y="30"/>
                      <a:pt x="457" y="0"/>
                      <a:pt x="396" y="0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502" name="Google Shape;3502;p24"/>
              <p:cNvSpPr/>
              <p:nvPr/>
            </p:nvSpPr>
            <p:spPr>
              <a:xfrm>
                <a:off x="1039464" y="4795956"/>
                <a:ext cx="14825" cy="22875"/>
              </a:xfrm>
              <a:custGeom>
                <a:rect b="b" l="l" r="r" t="t"/>
                <a:pathLst>
                  <a:path extrusionOk="0" h="986" w="639">
                    <a:moveTo>
                      <a:pt x="182" y="317"/>
                    </a:moveTo>
                    <a:cubicBezTo>
                      <a:pt x="172" y="322"/>
                      <a:pt x="162" y="327"/>
                      <a:pt x="151" y="333"/>
                    </a:cubicBezTo>
                    <a:lnTo>
                      <a:pt x="151" y="333"/>
                    </a:lnTo>
                    <a:cubicBezTo>
                      <a:pt x="159" y="325"/>
                      <a:pt x="167" y="317"/>
                      <a:pt x="182" y="317"/>
                    </a:cubicBezTo>
                    <a:close/>
                    <a:moveTo>
                      <a:pt x="122" y="347"/>
                    </a:moveTo>
                    <a:cubicBezTo>
                      <a:pt x="122" y="348"/>
                      <a:pt x="122" y="349"/>
                      <a:pt x="121" y="350"/>
                    </a:cubicBezTo>
                    <a:lnTo>
                      <a:pt x="121" y="350"/>
                    </a:lnTo>
                    <a:cubicBezTo>
                      <a:pt x="121" y="350"/>
                      <a:pt x="122" y="350"/>
                      <a:pt x="122" y="350"/>
                    </a:cubicBezTo>
                    <a:lnTo>
                      <a:pt x="122" y="350"/>
                    </a:lnTo>
                    <a:cubicBezTo>
                      <a:pt x="122" y="349"/>
                      <a:pt x="122" y="348"/>
                      <a:pt x="122" y="347"/>
                    </a:cubicBezTo>
                    <a:close/>
                    <a:moveTo>
                      <a:pt x="471" y="0"/>
                    </a:moveTo>
                    <a:cubicBezTo>
                      <a:pt x="459" y="0"/>
                      <a:pt x="443" y="4"/>
                      <a:pt x="426" y="13"/>
                    </a:cubicBezTo>
                    <a:cubicBezTo>
                      <a:pt x="365" y="13"/>
                      <a:pt x="334" y="43"/>
                      <a:pt x="304" y="104"/>
                    </a:cubicBezTo>
                    <a:cubicBezTo>
                      <a:pt x="274" y="135"/>
                      <a:pt x="274" y="165"/>
                      <a:pt x="213" y="165"/>
                    </a:cubicBezTo>
                    <a:cubicBezTo>
                      <a:pt x="182" y="195"/>
                      <a:pt x="182" y="256"/>
                      <a:pt x="152" y="287"/>
                    </a:cubicBezTo>
                    <a:lnTo>
                      <a:pt x="182" y="257"/>
                    </a:lnTo>
                    <a:lnTo>
                      <a:pt x="182" y="257"/>
                    </a:lnTo>
                    <a:cubicBezTo>
                      <a:pt x="152" y="287"/>
                      <a:pt x="122" y="317"/>
                      <a:pt x="122" y="347"/>
                    </a:cubicBezTo>
                    <a:cubicBezTo>
                      <a:pt x="123" y="347"/>
                      <a:pt x="125" y="347"/>
                      <a:pt x="127" y="347"/>
                    </a:cubicBezTo>
                    <a:lnTo>
                      <a:pt x="127" y="347"/>
                    </a:lnTo>
                    <a:cubicBezTo>
                      <a:pt x="125" y="348"/>
                      <a:pt x="123" y="349"/>
                      <a:pt x="122" y="350"/>
                    </a:cubicBezTo>
                    <a:lnTo>
                      <a:pt x="122" y="350"/>
                    </a:lnTo>
                    <a:cubicBezTo>
                      <a:pt x="120" y="408"/>
                      <a:pt x="61" y="409"/>
                      <a:pt x="61" y="438"/>
                    </a:cubicBezTo>
                    <a:cubicBezTo>
                      <a:pt x="61" y="380"/>
                      <a:pt x="117" y="378"/>
                      <a:pt x="121" y="350"/>
                    </a:cubicBezTo>
                    <a:lnTo>
                      <a:pt x="121" y="350"/>
                    </a:lnTo>
                    <a:cubicBezTo>
                      <a:pt x="84" y="375"/>
                      <a:pt x="50" y="409"/>
                      <a:pt x="30" y="469"/>
                    </a:cubicBezTo>
                    <a:cubicBezTo>
                      <a:pt x="0" y="499"/>
                      <a:pt x="0" y="530"/>
                      <a:pt x="0" y="621"/>
                    </a:cubicBezTo>
                    <a:lnTo>
                      <a:pt x="0" y="682"/>
                    </a:lnTo>
                    <a:cubicBezTo>
                      <a:pt x="0" y="742"/>
                      <a:pt x="0" y="773"/>
                      <a:pt x="30" y="803"/>
                    </a:cubicBezTo>
                    <a:cubicBezTo>
                      <a:pt x="30" y="834"/>
                      <a:pt x="61" y="834"/>
                      <a:pt x="61" y="894"/>
                    </a:cubicBezTo>
                    <a:cubicBezTo>
                      <a:pt x="122" y="925"/>
                      <a:pt x="122" y="955"/>
                      <a:pt x="152" y="955"/>
                    </a:cubicBezTo>
                    <a:cubicBezTo>
                      <a:pt x="182" y="986"/>
                      <a:pt x="274" y="986"/>
                      <a:pt x="304" y="986"/>
                    </a:cubicBezTo>
                    <a:cubicBezTo>
                      <a:pt x="334" y="986"/>
                      <a:pt x="365" y="986"/>
                      <a:pt x="426" y="955"/>
                    </a:cubicBezTo>
                    <a:cubicBezTo>
                      <a:pt x="456" y="955"/>
                      <a:pt x="486" y="925"/>
                      <a:pt x="517" y="894"/>
                    </a:cubicBezTo>
                    <a:cubicBezTo>
                      <a:pt x="578" y="834"/>
                      <a:pt x="608" y="803"/>
                      <a:pt x="608" y="773"/>
                    </a:cubicBezTo>
                    <a:cubicBezTo>
                      <a:pt x="608" y="742"/>
                      <a:pt x="638" y="742"/>
                      <a:pt x="638" y="682"/>
                    </a:cubicBezTo>
                    <a:lnTo>
                      <a:pt x="638" y="590"/>
                    </a:lnTo>
                    <a:lnTo>
                      <a:pt x="638" y="530"/>
                    </a:lnTo>
                    <a:lnTo>
                      <a:pt x="638" y="438"/>
                    </a:lnTo>
                    <a:cubicBezTo>
                      <a:pt x="638" y="347"/>
                      <a:pt x="638" y="317"/>
                      <a:pt x="608" y="226"/>
                    </a:cubicBezTo>
                    <a:lnTo>
                      <a:pt x="608" y="165"/>
                    </a:lnTo>
                    <a:cubicBezTo>
                      <a:pt x="608" y="135"/>
                      <a:pt x="578" y="74"/>
                      <a:pt x="517" y="43"/>
                    </a:cubicBezTo>
                    <a:cubicBezTo>
                      <a:pt x="517" y="22"/>
                      <a:pt x="502" y="0"/>
                      <a:pt x="471" y="0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503" name="Google Shape;3503;p24"/>
              <p:cNvSpPr/>
              <p:nvPr/>
            </p:nvSpPr>
            <p:spPr>
              <a:xfrm>
                <a:off x="1026054" y="4792708"/>
                <a:ext cx="16959" cy="14129"/>
              </a:xfrm>
              <a:custGeom>
                <a:rect b="b" l="l" r="r" t="t"/>
                <a:pathLst>
                  <a:path extrusionOk="0" h="609" w="731">
                    <a:moveTo>
                      <a:pt x="304" y="1"/>
                    </a:moveTo>
                    <a:cubicBezTo>
                      <a:pt x="274" y="1"/>
                      <a:pt x="244" y="31"/>
                      <a:pt x="183" y="92"/>
                    </a:cubicBezTo>
                    <a:cubicBezTo>
                      <a:pt x="153" y="92"/>
                      <a:pt x="153" y="123"/>
                      <a:pt x="122" y="123"/>
                    </a:cubicBezTo>
                    <a:cubicBezTo>
                      <a:pt x="122" y="123"/>
                      <a:pt x="92" y="123"/>
                      <a:pt x="92" y="153"/>
                    </a:cubicBezTo>
                    <a:lnTo>
                      <a:pt x="31" y="183"/>
                    </a:lnTo>
                    <a:cubicBezTo>
                      <a:pt x="31" y="244"/>
                      <a:pt x="31" y="244"/>
                      <a:pt x="1" y="275"/>
                    </a:cubicBezTo>
                    <a:lnTo>
                      <a:pt x="1" y="335"/>
                    </a:lnTo>
                    <a:lnTo>
                      <a:pt x="1" y="427"/>
                    </a:lnTo>
                    <a:cubicBezTo>
                      <a:pt x="1" y="457"/>
                      <a:pt x="1" y="457"/>
                      <a:pt x="31" y="487"/>
                    </a:cubicBezTo>
                    <a:lnTo>
                      <a:pt x="92" y="548"/>
                    </a:lnTo>
                    <a:lnTo>
                      <a:pt x="122" y="578"/>
                    </a:lnTo>
                    <a:cubicBezTo>
                      <a:pt x="153" y="609"/>
                      <a:pt x="183" y="609"/>
                      <a:pt x="244" y="609"/>
                    </a:cubicBezTo>
                    <a:lnTo>
                      <a:pt x="396" y="609"/>
                    </a:lnTo>
                    <a:cubicBezTo>
                      <a:pt x="426" y="609"/>
                      <a:pt x="426" y="609"/>
                      <a:pt x="456" y="578"/>
                    </a:cubicBezTo>
                    <a:cubicBezTo>
                      <a:pt x="487" y="578"/>
                      <a:pt x="487" y="548"/>
                      <a:pt x="487" y="548"/>
                    </a:cubicBezTo>
                    <a:cubicBezTo>
                      <a:pt x="487" y="548"/>
                      <a:pt x="548" y="487"/>
                      <a:pt x="548" y="457"/>
                    </a:cubicBezTo>
                    <a:lnTo>
                      <a:pt x="548" y="578"/>
                    </a:lnTo>
                    <a:cubicBezTo>
                      <a:pt x="548" y="578"/>
                      <a:pt x="548" y="548"/>
                      <a:pt x="578" y="548"/>
                    </a:cubicBezTo>
                    <a:cubicBezTo>
                      <a:pt x="578" y="487"/>
                      <a:pt x="608" y="487"/>
                      <a:pt x="639" y="457"/>
                    </a:cubicBezTo>
                    <a:cubicBezTo>
                      <a:pt x="700" y="427"/>
                      <a:pt x="700" y="427"/>
                      <a:pt x="700" y="396"/>
                    </a:cubicBezTo>
                    <a:cubicBezTo>
                      <a:pt x="700" y="335"/>
                      <a:pt x="730" y="305"/>
                      <a:pt x="730" y="275"/>
                    </a:cubicBezTo>
                    <a:cubicBezTo>
                      <a:pt x="730" y="244"/>
                      <a:pt x="730" y="183"/>
                      <a:pt x="700" y="153"/>
                    </a:cubicBezTo>
                    <a:cubicBezTo>
                      <a:pt x="700" y="123"/>
                      <a:pt x="639" y="92"/>
                      <a:pt x="639" y="92"/>
                    </a:cubicBezTo>
                    <a:cubicBezTo>
                      <a:pt x="549" y="56"/>
                      <a:pt x="512" y="42"/>
                      <a:pt x="491" y="36"/>
                    </a:cubicBezTo>
                    <a:lnTo>
                      <a:pt x="491" y="36"/>
                    </a:lnTo>
                    <a:lnTo>
                      <a:pt x="487" y="31"/>
                    </a:lnTo>
                    <a:lnTo>
                      <a:pt x="456" y="31"/>
                    </a:lnTo>
                    <a:cubicBezTo>
                      <a:pt x="456" y="1"/>
                      <a:pt x="426" y="1"/>
                      <a:pt x="396" y="1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504" name="Google Shape;3504;p24"/>
              <p:cNvSpPr/>
              <p:nvPr/>
            </p:nvSpPr>
            <p:spPr>
              <a:xfrm>
                <a:off x="1097278" y="4733478"/>
                <a:ext cx="19766" cy="26123"/>
              </a:xfrm>
              <a:custGeom>
                <a:rect b="b" l="l" r="r" t="t"/>
                <a:pathLst>
                  <a:path extrusionOk="0" h="1126" w="852">
                    <a:moveTo>
                      <a:pt x="244" y="1"/>
                    </a:moveTo>
                    <a:cubicBezTo>
                      <a:pt x="152" y="1"/>
                      <a:pt x="122" y="62"/>
                      <a:pt x="92" y="122"/>
                    </a:cubicBezTo>
                    <a:cubicBezTo>
                      <a:pt x="61" y="153"/>
                      <a:pt x="61" y="244"/>
                      <a:pt x="61" y="274"/>
                    </a:cubicBezTo>
                    <a:cubicBezTo>
                      <a:pt x="61" y="366"/>
                      <a:pt x="0" y="426"/>
                      <a:pt x="0" y="517"/>
                    </a:cubicBezTo>
                    <a:lnTo>
                      <a:pt x="0" y="700"/>
                    </a:lnTo>
                    <a:cubicBezTo>
                      <a:pt x="0" y="730"/>
                      <a:pt x="0" y="761"/>
                      <a:pt x="61" y="821"/>
                    </a:cubicBezTo>
                    <a:cubicBezTo>
                      <a:pt x="61" y="882"/>
                      <a:pt x="92" y="973"/>
                      <a:pt x="152" y="1004"/>
                    </a:cubicBezTo>
                    <a:cubicBezTo>
                      <a:pt x="213" y="1034"/>
                      <a:pt x="274" y="1065"/>
                      <a:pt x="365" y="1125"/>
                    </a:cubicBezTo>
                    <a:lnTo>
                      <a:pt x="517" y="1125"/>
                    </a:lnTo>
                    <a:cubicBezTo>
                      <a:pt x="548" y="1125"/>
                      <a:pt x="578" y="1125"/>
                      <a:pt x="669" y="1065"/>
                    </a:cubicBezTo>
                    <a:cubicBezTo>
                      <a:pt x="700" y="1065"/>
                      <a:pt x="700" y="1034"/>
                      <a:pt x="730" y="1034"/>
                    </a:cubicBezTo>
                    <a:cubicBezTo>
                      <a:pt x="760" y="1004"/>
                      <a:pt x="821" y="913"/>
                      <a:pt x="821" y="882"/>
                    </a:cubicBezTo>
                    <a:cubicBezTo>
                      <a:pt x="852" y="761"/>
                      <a:pt x="821" y="669"/>
                      <a:pt x="760" y="548"/>
                    </a:cubicBezTo>
                    <a:cubicBezTo>
                      <a:pt x="760" y="517"/>
                      <a:pt x="730" y="517"/>
                      <a:pt x="730" y="457"/>
                    </a:cubicBezTo>
                    <a:cubicBezTo>
                      <a:pt x="700" y="396"/>
                      <a:pt x="608" y="366"/>
                      <a:pt x="578" y="274"/>
                    </a:cubicBezTo>
                    <a:lnTo>
                      <a:pt x="578" y="274"/>
                    </a:lnTo>
                    <a:cubicBezTo>
                      <a:pt x="578" y="305"/>
                      <a:pt x="608" y="305"/>
                      <a:pt x="608" y="366"/>
                    </a:cubicBezTo>
                    <a:cubicBezTo>
                      <a:pt x="548" y="274"/>
                      <a:pt x="517" y="153"/>
                      <a:pt x="426" y="92"/>
                    </a:cubicBezTo>
                    <a:cubicBezTo>
                      <a:pt x="396" y="1"/>
                      <a:pt x="304" y="1"/>
                      <a:pt x="244" y="1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505" name="Google Shape;3505;p24"/>
              <p:cNvSpPr/>
              <p:nvPr/>
            </p:nvSpPr>
            <p:spPr>
              <a:xfrm>
                <a:off x="1111755" y="4734893"/>
                <a:ext cx="15869" cy="12714"/>
              </a:xfrm>
              <a:custGeom>
                <a:rect b="b" l="l" r="r" t="t"/>
                <a:pathLst>
                  <a:path extrusionOk="0" h="548" w="684">
                    <a:moveTo>
                      <a:pt x="3" y="54"/>
                    </a:moveTo>
                    <a:cubicBezTo>
                      <a:pt x="1" y="54"/>
                      <a:pt x="7" y="57"/>
                      <a:pt x="19" y="59"/>
                    </a:cubicBezTo>
                    <a:lnTo>
                      <a:pt x="19" y="59"/>
                    </a:lnTo>
                    <a:cubicBezTo>
                      <a:pt x="10" y="55"/>
                      <a:pt x="5" y="54"/>
                      <a:pt x="3" y="54"/>
                    </a:cubicBezTo>
                    <a:close/>
                    <a:moveTo>
                      <a:pt x="19" y="59"/>
                    </a:moveTo>
                    <a:cubicBezTo>
                      <a:pt x="26" y="62"/>
                      <a:pt x="35" y="67"/>
                      <a:pt x="45" y="73"/>
                    </a:cubicBezTo>
                    <a:lnTo>
                      <a:pt x="45" y="73"/>
                    </a:lnTo>
                    <a:cubicBezTo>
                      <a:pt x="45" y="69"/>
                      <a:pt x="45" y="65"/>
                      <a:pt x="45" y="61"/>
                    </a:cubicBezTo>
                    <a:cubicBezTo>
                      <a:pt x="35" y="61"/>
                      <a:pt x="26" y="60"/>
                      <a:pt x="19" y="59"/>
                    </a:cubicBezTo>
                    <a:close/>
                    <a:moveTo>
                      <a:pt x="440" y="92"/>
                    </a:moveTo>
                    <a:cubicBezTo>
                      <a:pt x="446" y="92"/>
                      <a:pt x="451" y="94"/>
                      <a:pt x="455" y="98"/>
                    </a:cubicBezTo>
                    <a:lnTo>
                      <a:pt x="455" y="98"/>
                    </a:lnTo>
                    <a:cubicBezTo>
                      <a:pt x="438" y="92"/>
                      <a:pt x="424" y="92"/>
                      <a:pt x="410" y="92"/>
                    </a:cubicBezTo>
                    <a:close/>
                    <a:moveTo>
                      <a:pt x="319" y="92"/>
                    </a:moveTo>
                    <a:cubicBezTo>
                      <a:pt x="303" y="92"/>
                      <a:pt x="287" y="92"/>
                      <a:pt x="271" y="100"/>
                    </a:cubicBezTo>
                    <a:lnTo>
                      <a:pt x="271" y="100"/>
                    </a:lnTo>
                    <a:cubicBezTo>
                      <a:pt x="276" y="95"/>
                      <a:pt x="281" y="92"/>
                      <a:pt x="288" y="92"/>
                    </a:cubicBezTo>
                    <a:close/>
                    <a:moveTo>
                      <a:pt x="288" y="1"/>
                    </a:moveTo>
                    <a:cubicBezTo>
                      <a:pt x="258" y="1"/>
                      <a:pt x="228" y="1"/>
                      <a:pt x="167" y="31"/>
                    </a:cubicBezTo>
                    <a:lnTo>
                      <a:pt x="106" y="31"/>
                    </a:lnTo>
                    <a:lnTo>
                      <a:pt x="76" y="61"/>
                    </a:lnTo>
                    <a:lnTo>
                      <a:pt x="76" y="92"/>
                    </a:lnTo>
                    <a:cubicBezTo>
                      <a:pt x="64" y="84"/>
                      <a:pt x="54" y="78"/>
                      <a:pt x="45" y="73"/>
                    </a:cubicBezTo>
                    <a:lnTo>
                      <a:pt x="45" y="73"/>
                    </a:lnTo>
                    <a:cubicBezTo>
                      <a:pt x="46" y="91"/>
                      <a:pt x="48" y="109"/>
                      <a:pt x="50" y="125"/>
                    </a:cubicBezTo>
                    <a:lnTo>
                      <a:pt x="50" y="125"/>
                    </a:lnTo>
                    <a:cubicBezTo>
                      <a:pt x="31" y="151"/>
                      <a:pt x="15" y="182"/>
                      <a:pt x="15" y="213"/>
                    </a:cubicBezTo>
                    <a:lnTo>
                      <a:pt x="15" y="305"/>
                    </a:lnTo>
                    <a:cubicBezTo>
                      <a:pt x="15" y="335"/>
                      <a:pt x="15" y="396"/>
                      <a:pt x="76" y="456"/>
                    </a:cubicBezTo>
                    <a:lnTo>
                      <a:pt x="76" y="396"/>
                    </a:lnTo>
                    <a:lnTo>
                      <a:pt x="76" y="335"/>
                    </a:lnTo>
                    <a:cubicBezTo>
                      <a:pt x="76" y="328"/>
                      <a:pt x="77" y="322"/>
                      <a:pt x="80" y="318"/>
                    </a:cubicBezTo>
                    <a:lnTo>
                      <a:pt x="80" y="318"/>
                    </a:lnTo>
                    <a:cubicBezTo>
                      <a:pt x="84" y="336"/>
                      <a:pt x="91" y="351"/>
                      <a:pt x="106" y="365"/>
                    </a:cubicBezTo>
                    <a:cubicBezTo>
                      <a:pt x="106" y="396"/>
                      <a:pt x="136" y="396"/>
                      <a:pt x="136" y="456"/>
                    </a:cubicBezTo>
                    <a:cubicBezTo>
                      <a:pt x="167" y="487"/>
                      <a:pt x="167" y="517"/>
                      <a:pt x="228" y="517"/>
                    </a:cubicBezTo>
                    <a:lnTo>
                      <a:pt x="288" y="548"/>
                    </a:lnTo>
                    <a:lnTo>
                      <a:pt x="532" y="548"/>
                    </a:lnTo>
                    <a:lnTo>
                      <a:pt x="592" y="517"/>
                    </a:lnTo>
                    <a:lnTo>
                      <a:pt x="623" y="456"/>
                    </a:lnTo>
                    <a:lnTo>
                      <a:pt x="684" y="365"/>
                    </a:lnTo>
                    <a:lnTo>
                      <a:pt x="684" y="305"/>
                    </a:lnTo>
                    <a:lnTo>
                      <a:pt x="684" y="213"/>
                    </a:lnTo>
                    <a:cubicBezTo>
                      <a:pt x="684" y="183"/>
                      <a:pt x="623" y="183"/>
                      <a:pt x="623" y="153"/>
                    </a:cubicBezTo>
                    <a:cubicBezTo>
                      <a:pt x="623" y="153"/>
                      <a:pt x="623" y="92"/>
                      <a:pt x="592" y="92"/>
                    </a:cubicBezTo>
                    <a:cubicBezTo>
                      <a:pt x="592" y="61"/>
                      <a:pt x="562" y="31"/>
                      <a:pt x="532" y="31"/>
                    </a:cubicBezTo>
                    <a:cubicBezTo>
                      <a:pt x="471" y="1"/>
                      <a:pt x="440" y="1"/>
                      <a:pt x="410" y="1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506" name="Google Shape;3506;p24"/>
              <p:cNvSpPr/>
              <p:nvPr/>
            </p:nvSpPr>
            <p:spPr>
              <a:xfrm>
                <a:off x="806049" y="4798763"/>
                <a:ext cx="19047" cy="20764"/>
              </a:xfrm>
              <a:custGeom>
                <a:rect b="b" l="l" r="r" t="t"/>
                <a:pathLst>
                  <a:path extrusionOk="0" h="895" w="821">
                    <a:moveTo>
                      <a:pt x="665" y="1"/>
                    </a:moveTo>
                    <a:cubicBezTo>
                      <a:pt x="646" y="1"/>
                      <a:pt x="626" y="5"/>
                      <a:pt x="608" y="14"/>
                    </a:cubicBezTo>
                    <a:cubicBezTo>
                      <a:pt x="517" y="44"/>
                      <a:pt x="486" y="74"/>
                      <a:pt x="395" y="74"/>
                    </a:cubicBezTo>
                    <a:cubicBezTo>
                      <a:pt x="374" y="117"/>
                      <a:pt x="323" y="144"/>
                      <a:pt x="284" y="168"/>
                    </a:cubicBezTo>
                    <a:lnTo>
                      <a:pt x="284" y="168"/>
                    </a:lnTo>
                    <a:cubicBezTo>
                      <a:pt x="268" y="171"/>
                      <a:pt x="261" y="178"/>
                      <a:pt x="243" y="196"/>
                    </a:cubicBezTo>
                    <a:cubicBezTo>
                      <a:pt x="182" y="226"/>
                      <a:pt x="122" y="226"/>
                      <a:pt x="91" y="287"/>
                    </a:cubicBezTo>
                    <a:cubicBezTo>
                      <a:pt x="61" y="317"/>
                      <a:pt x="30" y="348"/>
                      <a:pt x="30" y="378"/>
                    </a:cubicBezTo>
                    <a:cubicBezTo>
                      <a:pt x="30" y="439"/>
                      <a:pt x="0" y="439"/>
                      <a:pt x="0" y="469"/>
                    </a:cubicBezTo>
                    <a:lnTo>
                      <a:pt x="0" y="530"/>
                    </a:lnTo>
                    <a:lnTo>
                      <a:pt x="0" y="621"/>
                    </a:lnTo>
                    <a:cubicBezTo>
                      <a:pt x="0" y="652"/>
                      <a:pt x="30" y="652"/>
                      <a:pt x="30" y="682"/>
                    </a:cubicBezTo>
                    <a:cubicBezTo>
                      <a:pt x="61" y="743"/>
                      <a:pt x="61" y="773"/>
                      <a:pt x="91" y="804"/>
                    </a:cubicBezTo>
                    <a:cubicBezTo>
                      <a:pt x="122" y="834"/>
                      <a:pt x="122" y="834"/>
                      <a:pt x="182" y="834"/>
                    </a:cubicBezTo>
                    <a:cubicBezTo>
                      <a:pt x="213" y="834"/>
                      <a:pt x="213" y="895"/>
                      <a:pt x="243" y="895"/>
                    </a:cubicBezTo>
                    <a:lnTo>
                      <a:pt x="334" y="895"/>
                    </a:lnTo>
                    <a:cubicBezTo>
                      <a:pt x="365" y="895"/>
                      <a:pt x="395" y="895"/>
                      <a:pt x="426" y="834"/>
                    </a:cubicBezTo>
                    <a:lnTo>
                      <a:pt x="486" y="834"/>
                    </a:lnTo>
                    <a:cubicBezTo>
                      <a:pt x="517" y="834"/>
                      <a:pt x="517" y="804"/>
                      <a:pt x="547" y="804"/>
                    </a:cubicBezTo>
                    <a:lnTo>
                      <a:pt x="578" y="773"/>
                    </a:lnTo>
                    <a:cubicBezTo>
                      <a:pt x="638" y="713"/>
                      <a:pt x="638" y="713"/>
                      <a:pt x="638" y="682"/>
                    </a:cubicBezTo>
                    <a:cubicBezTo>
                      <a:pt x="638" y="682"/>
                      <a:pt x="638" y="652"/>
                      <a:pt x="669" y="652"/>
                    </a:cubicBezTo>
                    <a:lnTo>
                      <a:pt x="669" y="591"/>
                    </a:lnTo>
                    <a:cubicBezTo>
                      <a:pt x="669" y="606"/>
                      <a:pt x="661" y="614"/>
                      <a:pt x="653" y="622"/>
                    </a:cubicBezTo>
                    <a:lnTo>
                      <a:pt x="653" y="622"/>
                    </a:lnTo>
                    <a:cubicBezTo>
                      <a:pt x="678" y="571"/>
                      <a:pt x="699" y="520"/>
                      <a:pt x="699" y="469"/>
                    </a:cubicBezTo>
                    <a:lnTo>
                      <a:pt x="821" y="226"/>
                    </a:lnTo>
                    <a:lnTo>
                      <a:pt x="821" y="196"/>
                    </a:lnTo>
                    <a:lnTo>
                      <a:pt x="821" y="166"/>
                    </a:lnTo>
                    <a:cubicBezTo>
                      <a:pt x="821" y="105"/>
                      <a:pt x="790" y="74"/>
                      <a:pt x="730" y="44"/>
                    </a:cubicBezTo>
                    <a:cubicBezTo>
                      <a:pt x="751" y="22"/>
                      <a:pt x="712" y="1"/>
                      <a:pt x="665" y="1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507" name="Google Shape;3507;p24"/>
              <p:cNvSpPr/>
              <p:nvPr/>
            </p:nvSpPr>
            <p:spPr>
              <a:xfrm>
                <a:off x="790528" y="4789901"/>
                <a:ext cx="24708" cy="17655"/>
              </a:xfrm>
              <a:custGeom>
                <a:rect b="b" l="l" r="r" t="t"/>
                <a:pathLst>
                  <a:path extrusionOk="0" h="761" w="1065">
                    <a:moveTo>
                      <a:pt x="274" y="0"/>
                    </a:moveTo>
                    <a:cubicBezTo>
                      <a:pt x="183" y="0"/>
                      <a:pt x="152" y="31"/>
                      <a:pt x="122" y="122"/>
                    </a:cubicBezTo>
                    <a:cubicBezTo>
                      <a:pt x="92" y="152"/>
                      <a:pt x="31" y="244"/>
                      <a:pt x="0" y="274"/>
                    </a:cubicBezTo>
                    <a:lnTo>
                      <a:pt x="0" y="426"/>
                    </a:lnTo>
                    <a:cubicBezTo>
                      <a:pt x="0" y="456"/>
                      <a:pt x="0" y="548"/>
                      <a:pt x="31" y="578"/>
                    </a:cubicBezTo>
                    <a:cubicBezTo>
                      <a:pt x="92" y="608"/>
                      <a:pt x="122" y="699"/>
                      <a:pt x="183" y="730"/>
                    </a:cubicBezTo>
                    <a:cubicBezTo>
                      <a:pt x="274" y="760"/>
                      <a:pt x="304" y="760"/>
                      <a:pt x="396" y="760"/>
                    </a:cubicBezTo>
                    <a:cubicBezTo>
                      <a:pt x="456" y="760"/>
                      <a:pt x="487" y="760"/>
                      <a:pt x="578" y="730"/>
                    </a:cubicBezTo>
                    <a:cubicBezTo>
                      <a:pt x="608" y="699"/>
                      <a:pt x="639" y="699"/>
                      <a:pt x="699" y="639"/>
                    </a:cubicBezTo>
                    <a:cubicBezTo>
                      <a:pt x="730" y="639"/>
                      <a:pt x="730" y="608"/>
                      <a:pt x="760" y="608"/>
                    </a:cubicBezTo>
                    <a:lnTo>
                      <a:pt x="882" y="487"/>
                    </a:lnTo>
                    <a:lnTo>
                      <a:pt x="851" y="548"/>
                    </a:lnTo>
                    <a:lnTo>
                      <a:pt x="791" y="578"/>
                    </a:lnTo>
                    <a:cubicBezTo>
                      <a:pt x="882" y="548"/>
                      <a:pt x="912" y="487"/>
                      <a:pt x="1003" y="456"/>
                    </a:cubicBezTo>
                    <a:cubicBezTo>
                      <a:pt x="1034" y="365"/>
                      <a:pt x="1064" y="244"/>
                      <a:pt x="1003" y="213"/>
                    </a:cubicBezTo>
                    <a:cubicBezTo>
                      <a:pt x="973" y="213"/>
                      <a:pt x="912" y="152"/>
                      <a:pt x="912" y="152"/>
                    </a:cubicBezTo>
                    <a:cubicBezTo>
                      <a:pt x="882" y="152"/>
                      <a:pt x="851" y="122"/>
                      <a:pt x="821" y="122"/>
                    </a:cubicBezTo>
                    <a:lnTo>
                      <a:pt x="882" y="213"/>
                    </a:lnTo>
                    <a:lnTo>
                      <a:pt x="760" y="92"/>
                    </a:lnTo>
                    <a:cubicBezTo>
                      <a:pt x="730" y="31"/>
                      <a:pt x="699" y="31"/>
                      <a:pt x="608" y="31"/>
                    </a:cubicBezTo>
                    <a:cubicBezTo>
                      <a:pt x="578" y="31"/>
                      <a:pt x="547" y="0"/>
                      <a:pt x="456" y="0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508" name="Google Shape;3508;p24"/>
              <p:cNvSpPr/>
              <p:nvPr/>
            </p:nvSpPr>
            <p:spPr>
              <a:xfrm>
                <a:off x="813102" y="4780017"/>
                <a:ext cx="15521" cy="15544"/>
              </a:xfrm>
              <a:custGeom>
                <a:rect b="b" l="l" r="r" t="t"/>
                <a:pathLst>
                  <a:path extrusionOk="0" h="670" w="669">
                    <a:moveTo>
                      <a:pt x="486" y="92"/>
                    </a:moveTo>
                    <a:lnTo>
                      <a:pt x="517" y="122"/>
                    </a:lnTo>
                    <a:cubicBezTo>
                      <a:pt x="517" y="122"/>
                      <a:pt x="517" y="130"/>
                      <a:pt x="518" y="140"/>
                    </a:cubicBezTo>
                    <a:lnTo>
                      <a:pt x="518" y="140"/>
                    </a:lnTo>
                    <a:cubicBezTo>
                      <a:pt x="515" y="136"/>
                      <a:pt x="512" y="133"/>
                      <a:pt x="509" y="130"/>
                    </a:cubicBezTo>
                    <a:lnTo>
                      <a:pt x="509" y="130"/>
                    </a:lnTo>
                    <a:cubicBezTo>
                      <a:pt x="504" y="116"/>
                      <a:pt x="497" y="102"/>
                      <a:pt x="486" y="92"/>
                    </a:cubicBezTo>
                    <a:close/>
                    <a:moveTo>
                      <a:pt x="243" y="1"/>
                    </a:moveTo>
                    <a:cubicBezTo>
                      <a:pt x="182" y="62"/>
                      <a:pt x="91" y="62"/>
                      <a:pt x="61" y="122"/>
                    </a:cubicBezTo>
                    <a:cubicBezTo>
                      <a:pt x="61" y="122"/>
                      <a:pt x="30" y="153"/>
                      <a:pt x="30" y="214"/>
                    </a:cubicBezTo>
                    <a:cubicBezTo>
                      <a:pt x="30" y="214"/>
                      <a:pt x="0" y="244"/>
                      <a:pt x="0" y="274"/>
                    </a:cubicBezTo>
                    <a:lnTo>
                      <a:pt x="0" y="426"/>
                    </a:lnTo>
                    <a:cubicBezTo>
                      <a:pt x="0" y="457"/>
                      <a:pt x="0" y="457"/>
                      <a:pt x="30" y="518"/>
                    </a:cubicBezTo>
                    <a:cubicBezTo>
                      <a:pt x="30" y="518"/>
                      <a:pt x="61" y="548"/>
                      <a:pt x="61" y="578"/>
                    </a:cubicBezTo>
                    <a:cubicBezTo>
                      <a:pt x="91" y="609"/>
                      <a:pt x="152" y="670"/>
                      <a:pt x="182" y="670"/>
                    </a:cubicBezTo>
                    <a:lnTo>
                      <a:pt x="243" y="670"/>
                    </a:lnTo>
                    <a:cubicBezTo>
                      <a:pt x="304" y="670"/>
                      <a:pt x="334" y="670"/>
                      <a:pt x="365" y="609"/>
                    </a:cubicBezTo>
                    <a:cubicBezTo>
                      <a:pt x="395" y="609"/>
                      <a:pt x="395" y="609"/>
                      <a:pt x="456" y="578"/>
                    </a:cubicBezTo>
                    <a:lnTo>
                      <a:pt x="486" y="548"/>
                    </a:lnTo>
                    <a:cubicBezTo>
                      <a:pt x="502" y="533"/>
                      <a:pt x="509" y="510"/>
                      <a:pt x="517" y="487"/>
                    </a:cubicBezTo>
                    <a:lnTo>
                      <a:pt x="517" y="487"/>
                    </a:lnTo>
                    <a:cubicBezTo>
                      <a:pt x="524" y="472"/>
                      <a:pt x="532" y="457"/>
                      <a:pt x="547" y="457"/>
                    </a:cubicBezTo>
                    <a:lnTo>
                      <a:pt x="578" y="457"/>
                    </a:lnTo>
                    <a:lnTo>
                      <a:pt x="638" y="426"/>
                    </a:lnTo>
                    <a:lnTo>
                      <a:pt x="669" y="396"/>
                    </a:lnTo>
                    <a:lnTo>
                      <a:pt x="669" y="366"/>
                    </a:lnTo>
                    <a:lnTo>
                      <a:pt x="669" y="305"/>
                    </a:lnTo>
                    <a:cubicBezTo>
                      <a:pt x="659" y="289"/>
                      <a:pt x="648" y="276"/>
                      <a:pt x="638" y="264"/>
                    </a:cubicBezTo>
                    <a:lnTo>
                      <a:pt x="638" y="264"/>
                    </a:lnTo>
                    <a:lnTo>
                      <a:pt x="638" y="244"/>
                    </a:lnTo>
                    <a:cubicBezTo>
                      <a:pt x="638" y="214"/>
                      <a:pt x="638" y="153"/>
                      <a:pt x="608" y="122"/>
                    </a:cubicBezTo>
                    <a:cubicBezTo>
                      <a:pt x="608" y="92"/>
                      <a:pt x="547" y="62"/>
                      <a:pt x="517" y="62"/>
                    </a:cubicBezTo>
                    <a:cubicBezTo>
                      <a:pt x="486" y="1"/>
                      <a:pt x="456" y="1"/>
                      <a:pt x="395" y="1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  <p:grpSp>
          <p:nvGrpSpPr>
            <p:cNvPr id="3509" name="Google Shape;3509;p24"/>
            <p:cNvGrpSpPr/>
            <p:nvPr/>
          </p:nvGrpSpPr>
          <p:grpSpPr>
            <a:xfrm>
              <a:off x="550756" y="4161575"/>
              <a:ext cx="54334" cy="41644"/>
              <a:chOff x="550756" y="4161575"/>
              <a:chExt cx="54334" cy="41644"/>
            </a:xfrm>
          </p:grpSpPr>
          <p:sp>
            <p:nvSpPr>
              <p:cNvPr id="3510" name="Google Shape;3510;p24"/>
              <p:cNvSpPr/>
              <p:nvPr/>
            </p:nvSpPr>
            <p:spPr>
              <a:xfrm>
                <a:off x="587435" y="4175681"/>
                <a:ext cx="17655" cy="24012"/>
              </a:xfrm>
              <a:custGeom>
                <a:rect b="b" l="l" r="r" t="t"/>
                <a:pathLst>
                  <a:path extrusionOk="0" h="1035" w="761">
                    <a:moveTo>
                      <a:pt x="700" y="578"/>
                    </a:moveTo>
                    <a:cubicBezTo>
                      <a:pt x="700" y="590"/>
                      <a:pt x="695" y="597"/>
                      <a:pt x="690" y="603"/>
                    </a:cubicBezTo>
                    <a:lnTo>
                      <a:pt x="690" y="603"/>
                    </a:lnTo>
                    <a:cubicBezTo>
                      <a:pt x="693" y="594"/>
                      <a:pt x="696" y="586"/>
                      <a:pt x="700" y="578"/>
                    </a:cubicBezTo>
                    <a:close/>
                    <a:moveTo>
                      <a:pt x="365" y="1"/>
                    </a:moveTo>
                    <a:cubicBezTo>
                      <a:pt x="335" y="1"/>
                      <a:pt x="304" y="1"/>
                      <a:pt x="213" y="31"/>
                    </a:cubicBezTo>
                    <a:cubicBezTo>
                      <a:pt x="183" y="31"/>
                      <a:pt x="183" y="92"/>
                      <a:pt x="152" y="92"/>
                    </a:cubicBezTo>
                    <a:cubicBezTo>
                      <a:pt x="92" y="92"/>
                      <a:pt x="92" y="122"/>
                      <a:pt x="61" y="153"/>
                    </a:cubicBezTo>
                    <a:cubicBezTo>
                      <a:pt x="31" y="183"/>
                      <a:pt x="31" y="183"/>
                      <a:pt x="31" y="244"/>
                    </a:cubicBezTo>
                    <a:cubicBezTo>
                      <a:pt x="0" y="274"/>
                      <a:pt x="0" y="305"/>
                      <a:pt x="0" y="396"/>
                    </a:cubicBezTo>
                    <a:cubicBezTo>
                      <a:pt x="0" y="487"/>
                      <a:pt x="31" y="609"/>
                      <a:pt x="61" y="700"/>
                    </a:cubicBezTo>
                    <a:lnTo>
                      <a:pt x="92" y="730"/>
                    </a:lnTo>
                    <a:lnTo>
                      <a:pt x="213" y="852"/>
                    </a:lnTo>
                    <a:lnTo>
                      <a:pt x="244" y="882"/>
                    </a:lnTo>
                    <a:cubicBezTo>
                      <a:pt x="213" y="882"/>
                      <a:pt x="213" y="852"/>
                      <a:pt x="183" y="852"/>
                    </a:cubicBezTo>
                    <a:cubicBezTo>
                      <a:pt x="244" y="913"/>
                      <a:pt x="335" y="943"/>
                      <a:pt x="365" y="1034"/>
                    </a:cubicBezTo>
                    <a:cubicBezTo>
                      <a:pt x="517" y="943"/>
                      <a:pt x="578" y="943"/>
                      <a:pt x="639" y="852"/>
                    </a:cubicBezTo>
                    <a:cubicBezTo>
                      <a:pt x="664" y="775"/>
                      <a:pt x="668" y="676"/>
                      <a:pt x="687" y="611"/>
                    </a:cubicBezTo>
                    <a:lnTo>
                      <a:pt x="687" y="611"/>
                    </a:lnTo>
                    <a:cubicBezTo>
                      <a:pt x="691" y="610"/>
                      <a:pt x="695" y="609"/>
                      <a:pt x="700" y="609"/>
                    </a:cubicBezTo>
                    <a:cubicBezTo>
                      <a:pt x="760" y="578"/>
                      <a:pt x="760" y="487"/>
                      <a:pt x="760" y="457"/>
                    </a:cubicBezTo>
                    <a:lnTo>
                      <a:pt x="760" y="426"/>
                    </a:lnTo>
                    <a:cubicBezTo>
                      <a:pt x="760" y="396"/>
                      <a:pt x="760" y="305"/>
                      <a:pt x="700" y="274"/>
                    </a:cubicBezTo>
                    <a:cubicBezTo>
                      <a:pt x="700" y="244"/>
                      <a:pt x="669" y="183"/>
                      <a:pt x="669" y="153"/>
                    </a:cubicBezTo>
                    <a:cubicBezTo>
                      <a:pt x="669" y="122"/>
                      <a:pt x="639" y="92"/>
                      <a:pt x="608" y="92"/>
                    </a:cubicBezTo>
                    <a:cubicBezTo>
                      <a:pt x="548" y="92"/>
                      <a:pt x="548" y="31"/>
                      <a:pt x="517" y="31"/>
                    </a:cubicBezTo>
                    <a:cubicBezTo>
                      <a:pt x="487" y="31"/>
                      <a:pt x="487" y="1"/>
                      <a:pt x="456" y="1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511" name="Google Shape;3511;p24"/>
              <p:cNvSpPr/>
              <p:nvPr/>
            </p:nvSpPr>
            <p:spPr>
              <a:xfrm>
                <a:off x="562750" y="4188371"/>
                <a:ext cx="22202" cy="14848"/>
              </a:xfrm>
              <a:custGeom>
                <a:rect b="b" l="l" r="r" t="t"/>
                <a:pathLst>
                  <a:path extrusionOk="0" h="640" w="957">
                    <a:moveTo>
                      <a:pt x="943" y="366"/>
                    </a:moveTo>
                    <a:lnTo>
                      <a:pt x="943" y="366"/>
                    </a:lnTo>
                    <a:cubicBezTo>
                      <a:pt x="949" y="384"/>
                      <a:pt x="952" y="396"/>
                      <a:pt x="954" y="403"/>
                    </a:cubicBezTo>
                    <a:lnTo>
                      <a:pt x="954" y="403"/>
                    </a:lnTo>
                    <a:cubicBezTo>
                      <a:pt x="956" y="389"/>
                      <a:pt x="953" y="376"/>
                      <a:pt x="943" y="366"/>
                    </a:cubicBezTo>
                    <a:close/>
                    <a:moveTo>
                      <a:pt x="244" y="1"/>
                    </a:moveTo>
                    <a:cubicBezTo>
                      <a:pt x="213" y="1"/>
                      <a:pt x="213" y="31"/>
                      <a:pt x="183" y="31"/>
                    </a:cubicBezTo>
                    <a:cubicBezTo>
                      <a:pt x="153" y="31"/>
                      <a:pt x="153" y="62"/>
                      <a:pt x="92" y="62"/>
                    </a:cubicBezTo>
                    <a:cubicBezTo>
                      <a:pt x="61" y="92"/>
                      <a:pt x="61" y="153"/>
                      <a:pt x="31" y="183"/>
                    </a:cubicBezTo>
                    <a:cubicBezTo>
                      <a:pt x="31" y="214"/>
                      <a:pt x="1" y="214"/>
                      <a:pt x="1" y="244"/>
                    </a:cubicBezTo>
                    <a:lnTo>
                      <a:pt x="1" y="335"/>
                    </a:lnTo>
                    <a:cubicBezTo>
                      <a:pt x="1" y="366"/>
                      <a:pt x="1" y="366"/>
                      <a:pt x="31" y="396"/>
                    </a:cubicBezTo>
                    <a:cubicBezTo>
                      <a:pt x="31" y="457"/>
                      <a:pt x="61" y="487"/>
                      <a:pt x="92" y="518"/>
                    </a:cubicBezTo>
                    <a:cubicBezTo>
                      <a:pt x="183" y="609"/>
                      <a:pt x="244" y="639"/>
                      <a:pt x="335" y="639"/>
                    </a:cubicBezTo>
                    <a:lnTo>
                      <a:pt x="426" y="639"/>
                    </a:lnTo>
                    <a:cubicBezTo>
                      <a:pt x="517" y="639"/>
                      <a:pt x="548" y="639"/>
                      <a:pt x="639" y="609"/>
                    </a:cubicBezTo>
                    <a:cubicBezTo>
                      <a:pt x="700" y="548"/>
                      <a:pt x="821" y="548"/>
                      <a:pt x="882" y="487"/>
                    </a:cubicBezTo>
                    <a:cubicBezTo>
                      <a:pt x="919" y="469"/>
                      <a:pt x="944" y="440"/>
                      <a:pt x="952" y="413"/>
                    </a:cubicBezTo>
                    <a:lnTo>
                      <a:pt x="952" y="413"/>
                    </a:lnTo>
                    <a:cubicBezTo>
                      <a:pt x="953" y="414"/>
                      <a:pt x="954" y="414"/>
                      <a:pt x="954" y="414"/>
                    </a:cubicBezTo>
                    <a:cubicBezTo>
                      <a:pt x="956" y="414"/>
                      <a:pt x="956" y="411"/>
                      <a:pt x="954" y="403"/>
                    </a:cubicBezTo>
                    <a:lnTo>
                      <a:pt x="954" y="403"/>
                    </a:lnTo>
                    <a:cubicBezTo>
                      <a:pt x="954" y="406"/>
                      <a:pt x="953" y="410"/>
                      <a:pt x="952" y="413"/>
                    </a:cubicBezTo>
                    <a:lnTo>
                      <a:pt x="952" y="413"/>
                    </a:lnTo>
                    <a:cubicBezTo>
                      <a:pt x="945" y="407"/>
                      <a:pt x="929" y="382"/>
                      <a:pt x="912" y="366"/>
                    </a:cubicBezTo>
                    <a:cubicBezTo>
                      <a:pt x="852" y="366"/>
                      <a:pt x="852" y="366"/>
                      <a:pt x="852" y="335"/>
                    </a:cubicBezTo>
                    <a:cubicBezTo>
                      <a:pt x="852" y="335"/>
                      <a:pt x="821" y="335"/>
                      <a:pt x="821" y="305"/>
                    </a:cubicBezTo>
                    <a:cubicBezTo>
                      <a:pt x="791" y="244"/>
                      <a:pt x="760" y="244"/>
                      <a:pt x="700" y="214"/>
                    </a:cubicBezTo>
                    <a:lnTo>
                      <a:pt x="700" y="214"/>
                    </a:lnTo>
                    <a:lnTo>
                      <a:pt x="760" y="244"/>
                    </a:lnTo>
                    <a:cubicBezTo>
                      <a:pt x="700" y="214"/>
                      <a:pt x="669" y="214"/>
                      <a:pt x="669" y="183"/>
                    </a:cubicBezTo>
                    <a:lnTo>
                      <a:pt x="669" y="183"/>
                    </a:lnTo>
                    <a:lnTo>
                      <a:pt x="700" y="214"/>
                    </a:lnTo>
                    <a:lnTo>
                      <a:pt x="639" y="153"/>
                    </a:lnTo>
                    <a:lnTo>
                      <a:pt x="608" y="92"/>
                    </a:lnTo>
                    <a:lnTo>
                      <a:pt x="517" y="31"/>
                    </a:lnTo>
                    <a:cubicBezTo>
                      <a:pt x="487" y="31"/>
                      <a:pt x="487" y="1"/>
                      <a:pt x="456" y="1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512" name="Google Shape;3512;p24"/>
              <p:cNvSpPr/>
              <p:nvPr/>
            </p:nvSpPr>
            <p:spPr>
              <a:xfrm>
                <a:off x="550756" y="4172154"/>
                <a:ext cx="16959" cy="11322"/>
              </a:xfrm>
              <a:custGeom>
                <a:rect b="b" l="l" r="r" t="t"/>
                <a:pathLst>
                  <a:path extrusionOk="0" h="488" w="731">
                    <a:moveTo>
                      <a:pt x="214" y="1"/>
                    </a:moveTo>
                    <a:cubicBezTo>
                      <a:pt x="122" y="1"/>
                      <a:pt x="92" y="31"/>
                      <a:pt x="62" y="122"/>
                    </a:cubicBezTo>
                    <a:cubicBezTo>
                      <a:pt x="1" y="153"/>
                      <a:pt x="1" y="244"/>
                      <a:pt x="1" y="305"/>
                    </a:cubicBezTo>
                    <a:cubicBezTo>
                      <a:pt x="62" y="396"/>
                      <a:pt x="92" y="457"/>
                      <a:pt x="153" y="457"/>
                    </a:cubicBezTo>
                    <a:cubicBezTo>
                      <a:pt x="244" y="487"/>
                      <a:pt x="305" y="487"/>
                      <a:pt x="396" y="487"/>
                    </a:cubicBezTo>
                    <a:cubicBezTo>
                      <a:pt x="457" y="487"/>
                      <a:pt x="548" y="487"/>
                      <a:pt x="609" y="457"/>
                    </a:cubicBezTo>
                    <a:cubicBezTo>
                      <a:pt x="700" y="457"/>
                      <a:pt x="730" y="396"/>
                      <a:pt x="730" y="305"/>
                    </a:cubicBezTo>
                    <a:cubicBezTo>
                      <a:pt x="730" y="274"/>
                      <a:pt x="730" y="274"/>
                      <a:pt x="700" y="244"/>
                    </a:cubicBezTo>
                    <a:lnTo>
                      <a:pt x="700" y="244"/>
                    </a:lnTo>
                    <a:cubicBezTo>
                      <a:pt x="715" y="274"/>
                      <a:pt x="715" y="282"/>
                      <a:pt x="708" y="282"/>
                    </a:cubicBezTo>
                    <a:cubicBezTo>
                      <a:pt x="700" y="282"/>
                      <a:pt x="685" y="274"/>
                      <a:pt x="670" y="274"/>
                    </a:cubicBezTo>
                    <a:cubicBezTo>
                      <a:pt x="609" y="274"/>
                      <a:pt x="578" y="274"/>
                      <a:pt x="578" y="244"/>
                    </a:cubicBezTo>
                    <a:lnTo>
                      <a:pt x="609" y="244"/>
                    </a:lnTo>
                    <a:cubicBezTo>
                      <a:pt x="584" y="244"/>
                      <a:pt x="560" y="205"/>
                      <a:pt x="536" y="174"/>
                    </a:cubicBezTo>
                    <a:lnTo>
                      <a:pt x="536" y="174"/>
                    </a:lnTo>
                    <a:lnTo>
                      <a:pt x="548" y="183"/>
                    </a:lnTo>
                    <a:lnTo>
                      <a:pt x="518" y="153"/>
                    </a:lnTo>
                    <a:lnTo>
                      <a:pt x="518" y="153"/>
                    </a:lnTo>
                    <a:cubicBezTo>
                      <a:pt x="524" y="159"/>
                      <a:pt x="530" y="166"/>
                      <a:pt x="536" y="174"/>
                    </a:cubicBezTo>
                    <a:lnTo>
                      <a:pt x="536" y="174"/>
                    </a:lnTo>
                    <a:lnTo>
                      <a:pt x="426" y="92"/>
                    </a:lnTo>
                    <a:cubicBezTo>
                      <a:pt x="396" y="1"/>
                      <a:pt x="274" y="1"/>
                      <a:pt x="214" y="1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513" name="Google Shape;3513;p24"/>
              <p:cNvSpPr/>
              <p:nvPr/>
            </p:nvSpPr>
            <p:spPr>
              <a:xfrm>
                <a:off x="564166" y="4161575"/>
                <a:ext cx="11298" cy="13433"/>
              </a:xfrm>
              <a:custGeom>
                <a:rect b="b" l="l" r="r" t="t"/>
                <a:pathLst>
                  <a:path extrusionOk="0" h="579" w="487">
                    <a:moveTo>
                      <a:pt x="183" y="1"/>
                    </a:moveTo>
                    <a:cubicBezTo>
                      <a:pt x="152" y="1"/>
                      <a:pt x="152" y="1"/>
                      <a:pt x="122" y="31"/>
                    </a:cubicBezTo>
                    <a:lnTo>
                      <a:pt x="92" y="31"/>
                    </a:lnTo>
                    <a:cubicBezTo>
                      <a:pt x="31" y="92"/>
                      <a:pt x="31" y="123"/>
                      <a:pt x="0" y="153"/>
                    </a:cubicBezTo>
                    <a:lnTo>
                      <a:pt x="0" y="244"/>
                    </a:lnTo>
                    <a:cubicBezTo>
                      <a:pt x="0" y="275"/>
                      <a:pt x="0" y="275"/>
                      <a:pt x="31" y="305"/>
                    </a:cubicBezTo>
                    <a:cubicBezTo>
                      <a:pt x="31" y="305"/>
                      <a:pt x="31" y="335"/>
                      <a:pt x="61" y="335"/>
                    </a:cubicBezTo>
                    <a:lnTo>
                      <a:pt x="122" y="396"/>
                    </a:lnTo>
                    <a:cubicBezTo>
                      <a:pt x="152" y="426"/>
                      <a:pt x="152" y="426"/>
                      <a:pt x="183" y="426"/>
                    </a:cubicBezTo>
                    <a:lnTo>
                      <a:pt x="224" y="426"/>
                    </a:lnTo>
                    <a:cubicBezTo>
                      <a:pt x="255" y="444"/>
                      <a:pt x="295" y="457"/>
                      <a:pt x="335" y="457"/>
                    </a:cubicBezTo>
                    <a:cubicBezTo>
                      <a:pt x="304" y="457"/>
                      <a:pt x="274" y="487"/>
                      <a:pt x="244" y="487"/>
                    </a:cubicBezTo>
                    <a:lnTo>
                      <a:pt x="152" y="487"/>
                    </a:lnTo>
                    <a:cubicBezTo>
                      <a:pt x="152" y="487"/>
                      <a:pt x="122" y="487"/>
                      <a:pt x="122" y="457"/>
                    </a:cubicBezTo>
                    <a:lnTo>
                      <a:pt x="92" y="426"/>
                    </a:lnTo>
                    <a:lnTo>
                      <a:pt x="31" y="366"/>
                    </a:lnTo>
                    <a:cubicBezTo>
                      <a:pt x="31" y="366"/>
                      <a:pt x="31" y="335"/>
                      <a:pt x="0" y="335"/>
                    </a:cubicBezTo>
                    <a:lnTo>
                      <a:pt x="0" y="366"/>
                    </a:lnTo>
                    <a:cubicBezTo>
                      <a:pt x="0" y="426"/>
                      <a:pt x="31" y="457"/>
                      <a:pt x="92" y="487"/>
                    </a:cubicBezTo>
                    <a:cubicBezTo>
                      <a:pt x="122" y="518"/>
                      <a:pt x="152" y="518"/>
                      <a:pt x="183" y="578"/>
                    </a:cubicBezTo>
                    <a:lnTo>
                      <a:pt x="274" y="578"/>
                    </a:lnTo>
                    <a:cubicBezTo>
                      <a:pt x="304" y="578"/>
                      <a:pt x="335" y="578"/>
                      <a:pt x="395" y="518"/>
                    </a:cubicBezTo>
                    <a:cubicBezTo>
                      <a:pt x="402" y="505"/>
                      <a:pt x="408" y="495"/>
                      <a:pt x="414" y="487"/>
                    </a:cubicBezTo>
                    <a:lnTo>
                      <a:pt x="426" y="487"/>
                    </a:lnTo>
                    <a:cubicBezTo>
                      <a:pt x="426" y="487"/>
                      <a:pt x="456" y="487"/>
                      <a:pt x="456" y="457"/>
                    </a:cubicBezTo>
                    <a:lnTo>
                      <a:pt x="456" y="426"/>
                    </a:lnTo>
                    <a:cubicBezTo>
                      <a:pt x="487" y="426"/>
                      <a:pt x="487" y="366"/>
                      <a:pt x="487" y="335"/>
                    </a:cubicBezTo>
                    <a:lnTo>
                      <a:pt x="487" y="244"/>
                    </a:lnTo>
                    <a:cubicBezTo>
                      <a:pt x="487" y="183"/>
                      <a:pt x="456" y="153"/>
                      <a:pt x="426" y="123"/>
                    </a:cubicBezTo>
                    <a:cubicBezTo>
                      <a:pt x="395" y="62"/>
                      <a:pt x="395" y="31"/>
                      <a:pt x="335" y="31"/>
                    </a:cubicBezTo>
                    <a:cubicBezTo>
                      <a:pt x="335" y="31"/>
                      <a:pt x="304" y="31"/>
                      <a:pt x="304" y="1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  <p:grpSp>
          <p:nvGrpSpPr>
            <p:cNvPr id="3514" name="Google Shape;3514;p24"/>
            <p:cNvGrpSpPr/>
            <p:nvPr/>
          </p:nvGrpSpPr>
          <p:grpSpPr>
            <a:xfrm>
              <a:off x="486585" y="3887977"/>
              <a:ext cx="77604" cy="67976"/>
              <a:chOff x="486585" y="3887977"/>
              <a:chExt cx="77604" cy="67976"/>
            </a:xfrm>
          </p:grpSpPr>
          <p:sp>
            <p:nvSpPr>
              <p:cNvPr id="3515" name="Google Shape;3515;p24"/>
              <p:cNvSpPr/>
              <p:nvPr/>
            </p:nvSpPr>
            <p:spPr>
              <a:xfrm>
                <a:off x="532428" y="3911154"/>
                <a:ext cx="30346" cy="19859"/>
              </a:xfrm>
              <a:custGeom>
                <a:rect b="b" l="l" r="r" t="t"/>
                <a:pathLst>
                  <a:path extrusionOk="0" h="856" w="1308">
                    <a:moveTo>
                      <a:pt x="984" y="0"/>
                    </a:moveTo>
                    <a:cubicBezTo>
                      <a:pt x="888" y="0"/>
                      <a:pt x="784" y="21"/>
                      <a:pt x="700" y="35"/>
                    </a:cubicBezTo>
                    <a:cubicBezTo>
                      <a:pt x="608" y="35"/>
                      <a:pt x="548" y="96"/>
                      <a:pt x="456" y="126"/>
                    </a:cubicBezTo>
                    <a:cubicBezTo>
                      <a:pt x="426" y="126"/>
                      <a:pt x="396" y="156"/>
                      <a:pt x="335" y="156"/>
                    </a:cubicBezTo>
                    <a:cubicBezTo>
                      <a:pt x="304" y="156"/>
                      <a:pt x="274" y="187"/>
                      <a:pt x="244" y="187"/>
                    </a:cubicBezTo>
                    <a:cubicBezTo>
                      <a:pt x="153" y="248"/>
                      <a:pt x="92" y="339"/>
                      <a:pt x="31" y="430"/>
                    </a:cubicBezTo>
                    <a:cubicBezTo>
                      <a:pt x="1" y="491"/>
                      <a:pt x="31" y="612"/>
                      <a:pt x="92" y="704"/>
                    </a:cubicBezTo>
                    <a:cubicBezTo>
                      <a:pt x="122" y="764"/>
                      <a:pt x="183" y="795"/>
                      <a:pt x="274" y="856"/>
                    </a:cubicBezTo>
                    <a:lnTo>
                      <a:pt x="487" y="856"/>
                    </a:lnTo>
                    <a:cubicBezTo>
                      <a:pt x="548" y="856"/>
                      <a:pt x="548" y="795"/>
                      <a:pt x="578" y="795"/>
                    </a:cubicBezTo>
                    <a:cubicBezTo>
                      <a:pt x="578" y="795"/>
                      <a:pt x="608" y="795"/>
                      <a:pt x="608" y="764"/>
                    </a:cubicBezTo>
                    <a:cubicBezTo>
                      <a:pt x="639" y="734"/>
                      <a:pt x="700" y="734"/>
                      <a:pt x="700" y="704"/>
                    </a:cubicBezTo>
                    <a:cubicBezTo>
                      <a:pt x="760" y="643"/>
                      <a:pt x="791" y="612"/>
                      <a:pt x="882" y="582"/>
                    </a:cubicBezTo>
                    <a:cubicBezTo>
                      <a:pt x="943" y="521"/>
                      <a:pt x="1034" y="460"/>
                      <a:pt x="1095" y="430"/>
                    </a:cubicBezTo>
                    <a:cubicBezTo>
                      <a:pt x="1156" y="400"/>
                      <a:pt x="1186" y="339"/>
                      <a:pt x="1186" y="308"/>
                    </a:cubicBezTo>
                    <a:cubicBezTo>
                      <a:pt x="1247" y="278"/>
                      <a:pt x="1308" y="187"/>
                      <a:pt x="1247" y="126"/>
                    </a:cubicBezTo>
                    <a:cubicBezTo>
                      <a:pt x="1198" y="28"/>
                      <a:pt x="1096" y="0"/>
                      <a:pt x="984" y="0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516" name="Google Shape;3516;p24"/>
              <p:cNvSpPr/>
              <p:nvPr/>
            </p:nvSpPr>
            <p:spPr>
              <a:xfrm>
                <a:off x="534539" y="3898557"/>
                <a:ext cx="19070" cy="12714"/>
              </a:xfrm>
              <a:custGeom>
                <a:rect b="b" l="l" r="r" t="t"/>
                <a:pathLst>
                  <a:path extrusionOk="0" h="548" w="822">
                    <a:moveTo>
                      <a:pt x="244" y="0"/>
                    </a:moveTo>
                    <a:cubicBezTo>
                      <a:pt x="183" y="0"/>
                      <a:pt x="92" y="61"/>
                      <a:pt x="62" y="92"/>
                    </a:cubicBezTo>
                    <a:cubicBezTo>
                      <a:pt x="31" y="122"/>
                      <a:pt x="1" y="213"/>
                      <a:pt x="1" y="274"/>
                    </a:cubicBezTo>
                    <a:cubicBezTo>
                      <a:pt x="1" y="365"/>
                      <a:pt x="31" y="426"/>
                      <a:pt x="62" y="456"/>
                    </a:cubicBezTo>
                    <a:cubicBezTo>
                      <a:pt x="92" y="517"/>
                      <a:pt x="183" y="548"/>
                      <a:pt x="244" y="548"/>
                    </a:cubicBezTo>
                    <a:cubicBezTo>
                      <a:pt x="305" y="548"/>
                      <a:pt x="335" y="548"/>
                      <a:pt x="365" y="517"/>
                    </a:cubicBezTo>
                    <a:cubicBezTo>
                      <a:pt x="396" y="517"/>
                      <a:pt x="457" y="456"/>
                      <a:pt x="487" y="456"/>
                    </a:cubicBezTo>
                    <a:cubicBezTo>
                      <a:pt x="517" y="456"/>
                      <a:pt x="548" y="426"/>
                      <a:pt x="609" y="426"/>
                    </a:cubicBezTo>
                    <a:cubicBezTo>
                      <a:pt x="639" y="426"/>
                      <a:pt x="669" y="396"/>
                      <a:pt x="700" y="396"/>
                    </a:cubicBezTo>
                    <a:lnTo>
                      <a:pt x="761" y="396"/>
                    </a:lnTo>
                    <a:cubicBezTo>
                      <a:pt x="791" y="396"/>
                      <a:pt x="821" y="365"/>
                      <a:pt x="821" y="304"/>
                    </a:cubicBezTo>
                    <a:lnTo>
                      <a:pt x="821" y="304"/>
                    </a:lnTo>
                    <a:lnTo>
                      <a:pt x="791" y="365"/>
                    </a:lnTo>
                    <a:cubicBezTo>
                      <a:pt x="791" y="326"/>
                      <a:pt x="779" y="300"/>
                      <a:pt x="770" y="270"/>
                    </a:cubicBezTo>
                    <a:lnTo>
                      <a:pt x="770" y="270"/>
                    </a:lnTo>
                    <a:cubicBezTo>
                      <a:pt x="784" y="266"/>
                      <a:pt x="791" y="258"/>
                      <a:pt x="791" y="244"/>
                    </a:cubicBezTo>
                    <a:cubicBezTo>
                      <a:pt x="791" y="213"/>
                      <a:pt x="791" y="183"/>
                      <a:pt x="761" y="183"/>
                    </a:cubicBezTo>
                    <a:lnTo>
                      <a:pt x="749" y="183"/>
                    </a:lnTo>
                    <a:cubicBezTo>
                      <a:pt x="729" y="154"/>
                      <a:pt x="691" y="122"/>
                      <a:pt x="669" y="122"/>
                    </a:cubicBezTo>
                    <a:lnTo>
                      <a:pt x="639" y="122"/>
                    </a:lnTo>
                    <a:cubicBezTo>
                      <a:pt x="609" y="122"/>
                      <a:pt x="548" y="92"/>
                      <a:pt x="517" y="92"/>
                    </a:cubicBezTo>
                    <a:cubicBezTo>
                      <a:pt x="487" y="92"/>
                      <a:pt x="457" y="61"/>
                      <a:pt x="396" y="61"/>
                    </a:cubicBezTo>
                    <a:cubicBezTo>
                      <a:pt x="365" y="61"/>
                      <a:pt x="305" y="0"/>
                      <a:pt x="244" y="0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517" name="Google Shape;3517;p24"/>
              <p:cNvSpPr/>
              <p:nvPr/>
            </p:nvSpPr>
            <p:spPr>
              <a:xfrm>
                <a:off x="547230" y="3926049"/>
                <a:ext cx="16959" cy="15544"/>
              </a:xfrm>
              <a:custGeom>
                <a:rect b="b" l="l" r="r" t="t"/>
                <a:pathLst>
                  <a:path extrusionOk="0" h="670" w="731">
                    <a:moveTo>
                      <a:pt x="355" y="92"/>
                    </a:moveTo>
                    <a:cubicBezTo>
                      <a:pt x="309" y="110"/>
                      <a:pt x="264" y="122"/>
                      <a:pt x="244" y="122"/>
                    </a:cubicBezTo>
                    <a:cubicBezTo>
                      <a:pt x="273" y="122"/>
                      <a:pt x="301" y="96"/>
                      <a:pt x="355" y="92"/>
                    </a:cubicBezTo>
                    <a:close/>
                    <a:moveTo>
                      <a:pt x="518" y="1"/>
                    </a:moveTo>
                    <a:cubicBezTo>
                      <a:pt x="457" y="1"/>
                      <a:pt x="457" y="1"/>
                      <a:pt x="426" y="62"/>
                    </a:cubicBezTo>
                    <a:cubicBezTo>
                      <a:pt x="411" y="69"/>
                      <a:pt x="393" y="77"/>
                      <a:pt x="375" y="84"/>
                    </a:cubicBezTo>
                    <a:lnTo>
                      <a:pt x="375" y="84"/>
                    </a:lnTo>
                    <a:cubicBezTo>
                      <a:pt x="358" y="81"/>
                      <a:pt x="338" y="78"/>
                      <a:pt x="321" y="78"/>
                    </a:cubicBezTo>
                    <a:cubicBezTo>
                      <a:pt x="301" y="78"/>
                      <a:pt x="285" y="82"/>
                      <a:pt x="274" y="92"/>
                    </a:cubicBezTo>
                    <a:cubicBezTo>
                      <a:pt x="244" y="92"/>
                      <a:pt x="214" y="122"/>
                      <a:pt x="153" y="122"/>
                    </a:cubicBezTo>
                    <a:lnTo>
                      <a:pt x="62" y="244"/>
                    </a:lnTo>
                    <a:cubicBezTo>
                      <a:pt x="1" y="274"/>
                      <a:pt x="1" y="366"/>
                      <a:pt x="1" y="396"/>
                    </a:cubicBezTo>
                    <a:cubicBezTo>
                      <a:pt x="1" y="426"/>
                      <a:pt x="1" y="518"/>
                      <a:pt x="62" y="548"/>
                    </a:cubicBezTo>
                    <a:cubicBezTo>
                      <a:pt x="62" y="578"/>
                      <a:pt x="92" y="609"/>
                      <a:pt x="122" y="609"/>
                    </a:cubicBezTo>
                    <a:cubicBezTo>
                      <a:pt x="153" y="670"/>
                      <a:pt x="214" y="670"/>
                      <a:pt x="244" y="670"/>
                    </a:cubicBezTo>
                    <a:lnTo>
                      <a:pt x="396" y="670"/>
                    </a:lnTo>
                    <a:cubicBezTo>
                      <a:pt x="426" y="670"/>
                      <a:pt x="457" y="609"/>
                      <a:pt x="518" y="578"/>
                    </a:cubicBezTo>
                    <a:cubicBezTo>
                      <a:pt x="548" y="548"/>
                      <a:pt x="578" y="518"/>
                      <a:pt x="578" y="457"/>
                    </a:cubicBezTo>
                    <a:lnTo>
                      <a:pt x="578" y="426"/>
                    </a:lnTo>
                    <a:lnTo>
                      <a:pt x="578" y="366"/>
                    </a:lnTo>
                    <a:lnTo>
                      <a:pt x="578" y="350"/>
                    </a:lnTo>
                    <a:lnTo>
                      <a:pt x="578" y="350"/>
                    </a:lnTo>
                    <a:cubicBezTo>
                      <a:pt x="586" y="320"/>
                      <a:pt x="594" y="290"/>
                      <a:pt x="609" y="274"/>
                    </a:cubicBezTo>
                    <a:cubicBezTo>
                      <a:pt x="609" y="244"/>
                      <a:pt x="670" y="244"/>
                      <a:pt x="670" y="214"/>
                    </a:cubicBezTo>
                    <a:cubicBezTo>
                      <a:pt x="670" y="153"/>
                      <a:pt x="700" y="153"/>
                      <a:pt x="700" y="122"/>
                    </a:cubicBezTo>
                    <a:cubicBezTo>
                      <a:pt x="730" y="122"/>
                      <a:pt x="700" y="1"/>
                      <a:pt x="609" y="1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518" name="Google Shape;3518;p24"/>
              <p:cNvSpPr/>
              <p:nvPr/>
            </p:nvSpPr>
            <p:spPr>
              <a:xfrm>
                <a:off x="488719" y="3923241"/>
                <a:ext cx="26100" cy="23989"/>
              </a:xfrm>
              <a:custGeom>
                <a:rect b="b" l="l" r="r" t="t"/>
                <a:pathLst>
                  <a:path extrusionOk="0" h="1034" w="1125">
                    <a:moveTo>
                      <a:pt x="790" y="0"/>
                    </a:moveTo>
                    <a:cubicBezTo>
                      <a:pt x="699" y="0"/>
                      <a:pt x="608" y="61"/>
                      <a:pt x="547" y="122"/>
                    </a:cubicBezTo>
                    <a:lnTo>
                      <a:pt x="456" y="243"/>
                    </a:lnTo>
                    <a:cubicBezTo>
                      <a:pt x="456" y="274"/>
                      <a:pt x="395" y="274"/>
                      <a:pt x="395" y="335"/>
                    </a:cubicBezTo>
                    <a:cubicBezTo>
                      <a:pt x="365" y="365"/>
                      <a:pt x="334" y="426"/>
                      <a:pt x="304" y="456"/>
                    </a:cubicBezTo>
                    <a:lnTo>
                      <a:pt x="334" y="426"/>
                    </a:lnTo>
                    <a:lnTo>
                      <a:pt x="334" y="426"/>
                    </a:lnTo>
                    <a:cubicBezTo>
                      <a:pt x="243" y="547"/>
                      <a:pt x="152" y="608"/>
                      <a:pt x="61" y="730"/>
                    </a:cubicBezTo>
                    <a:cubicBezTo>
                      <a:pt x="0" y="760"/>
                      <a:pt x="0" y="882"/>
                      <a:pt x="30" y="973"/>
                    </a:cubicBezTo>
                    <a:cubicBezTo>
                      <a:pt x="30" y="1003"/>
                      <a:pt x="61" y="1003"/>
                      <a:pt x="91" y="1034"/>
                    </a:cubicBezTo>
                    <a:cubicBezTo>
                      <a:pt x="137" y="1018"/>
                      <a:pt x="167" y="1018"/>
                      <a:pt x="190" y="1018"/>
                    </a:cubicBezTo>
                    <a:cubicBezTo>
                      <a:pt x="213" y="1018"/>
                      <a:pt x="228" y="1018"/>
                      <a:pt x="243" y="1003"/>
                    </a:cubicBezTo>
                    <a:cubicBezTo>
                      <a:pt x="395" y="973"/>
                      <a:pt x="517" y="882"/>
                      <a:pt x="638" y="821"/>
                    </a:cubicBezTo>
                    <a:cubicBezTo>
                      <a:pt x="669" y="760"/>
                      <a:pt x="760" y="730"/>
                      <a:pt x="790" y="730"/>
                    </a:cubicBezTo>
                    <a:cubicBezTo>
                      <a:pt x="851" y="699"/>
                      <a:pt x="942" y="669"/>
                      <a:pt x="1003" y="578"/>
                    </a:cubicBezTo>
                    <a:cubicBezTo>
                      <a:pt x="1094" y="517"/>
                      <a:pt x="1125" y="426"/>
                      <a:pt x="1125" y="365"/>
                    </a:cubicBezTo>
                    <a:cubicBezTo>
                      <a:pt x="1125" y="274"/>
                      <a:pt x="1094" y="183"/>
                      <a:pt x="1003" y="122"/>
                    </a:cubicBezTo>
                    <a:cubicBezTo>
                      <a:pt x="942" y="61"/>
                      <a:pt x="851" y="0"/>
                      <a:pt x="790" y="0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519" name="Google Shape;3519;p24"/>
              <p:cNvSpPr/>
              <p:nvPr/>
            </p:nvSpPr>
            <p:spPr>
              <a:xfrm>
                <a:off x="486585" y="3915098"/>
                <a:ext cx="12018" cy="18444"/>
              </a:xfrm>
              <a:custGeom>
                <a:rect b="b" l="l" r="r" t="t"/>
                <a:pathLst>
                  <a:path extrusionOk="0" h="795" w="518">
                    <a:moveTo>
                      <a:pt x="334" y="603"/>
                    </a:moveTo>
                    <a:lnTo>
                      <a:pt x="305" y="625"/>
                    </a:lnTo>
                    <a:cubicBezTo>
                      <a:pt x="325" y="625"/>
                      <a:pt x="331" y="612"/>
                      <a:pt x="334" y="603"/>
                    </a:cubicBezTo>
                    <a:close/>
                    <a:moveTo>
                      <a:pt x="284" y="1"/>
                    </a:moveTo>
                    <a:cubicBezTo>
                      <a:pt x="259" y="1"/>
                      <a:pt x="235" y="6"/>
                      <a:pt x="214" y="17"/>
                    </a:cubicBezTo>
                    <a:cubicBezTo>
                      <a:pt x="183" y="78"/>
                      <a:pt x="153" y="78"/>
                      <a:pt x="153" y="108"/>
                    </a:cubicBezTo>
                    <a:cubicBezTo>
                      <a:pt x="153" y="138"/>
                      <a:pt x="122" y="138"/>
                      <a:pt x="122" y="169"/>
                    </a:cubicBezTo>
                    <a:cubicBezTo>
                      <a:pt x="122" y="230"/>
                      <a:pt x="122" y="230"/>
                      <a:pt x="92" y="260"/>
                    </a:cubicBezTo>
                    <a:cubicBezTo>
                      <a:pt x="92" y="290"/>
                      <a:pt x="31" y="382"/>
                      <a:pt x="31" y="412"/>
                    </a:cubicBezTo>
                    <a:cubicBezTo>
                      <a:pt x="31" y="442"/>
                      <a:pt x="1" y="534"/>
                      <a:pt x="1" y="564"/>
                    </a:cubicBezTo>
                    <a:cubicBezTo>
                      <a:pt x="1" y="625"/>
                      <a:pt x="1" y="686"/>
                      <a:pt x="31" y="716"/>
                    </a:cubicBezTo>
                    <a:cubicBezTo>
                      <a:pt x="31" y="746"/>
                      <a:pt x="122" y="746"/>
                      <a:pt x="122" y="746"/>
                    </a:cubicBezTo>
                    <a:cubicBezTo>
                      <a:pt x="146" y="782"/>
                      <a:pt x="170" y="795"/>
                      <a:pt x="190" y="795"/>
                    </a:cubicBezTo>
                    <a:cubicBezTo>
                      <a:pt x="222" y="795"/>
                      <a:pt x="244" y="765"/>
                      <a:pt x="244" y="746"/>
                    </a:cubicBezTo>
                    <a:cubicBezTo>
                      <a:pt x="274" y="716"/>
                      <a:pt x="274" y="716"/>
                      <a:pt x="274" y="686"/>
                    </a:cubicBezTo>
                    <a:cubicBezTo>
                      <a:pt x="274" y="625"/>
                      <a:pt x="305" y="594"/>
                      <a:pt x="335" y="594"/>
                    </a:cubicBezTo>
                    <a:cubicBezTo>
                      <a:pt x="335" y="594"/>
                      <a:pt x="335" y="598"/>
                      <a:pt x="334" y="603"/>
                    </a:cubicBezTo>
                    <a:lnTo>
                      <a:pt x="334" y="603"/>
                    </a:lnTo>
                    <a:lnTo>
                      <a:pt x="426" y="534"/>
                    </a:lnTo>
                    <a:cubicBezTo>
                      <a:pt x="426" y="473"/>
                      <a:pt x="457" y="473"/>
                      <a:pt x="457" y="442"/>
                    </a:cubicBezTo>
                    <a:cubicBezTo>
                      <a:pt x="457" y="412"/>
                      <a:pt x="487" y="412"/>
                      <a:pt x="487" y="382"/>
                    </a:cubicBezTo>
                    <a:cubicBezTo>
                      <a:pt x="518" y="321"/>
                      <a:pt x="518" y="290"/>
                      <a:pt x="518" y="230"/>
                    </a:cubicBezTo>
                    <a:cubicBezTo>
                      <a:pt x="518" y="105"/>
                      <a:pt x="395" y="1"/>
                      <a:pt x="284" y="1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520" name="Google Shape;3520;p24"/>
              <p:cNvSpPr/>
              <p:nvPr/>
            </p:nvSpPr>
            <p:spPr>
              <a:xfrm>
                <a:off x="511270" y="3940154"/>
                <a:ext cx="20486" cy="15799"/>
              </a:xfrm>
              <a:custGeom>
                <a:rect b="b" l="l" r="r" t="t"/>
                <a:pathLst>
                  <a:path extrusionOk="0" h="681" w="883">
                    <a:moveTo>
                      <a:pt x="548" y="1"/>
                    </a:moveTo>
                    <a:cubicBezTo>
                      <a:pt x="487" y="1"/>
                      <a:pt x="457" y="31"/>
                      <a:pt x="426" y="92"/>
                    </a:cubicBezTo>
                    <a:cubicBezTo>
                      <a:pt x="396" y="122"/>
                      <a:pt x="305" y="153"/>
                      <a:pt x="274" y="183"/>
                    </a:cubicBezTo>
                    <a:cubicBezTo>
                      <a:pt x="183" y="244"/>
                      <a:pt x="122" y="274"/>
                      <a:pt x="61" y="335"/>
                    </a:cubicBezTo>
                    <a:cubicBezTo>
                      <a:pt x="61" y="335"/>
                      <a:pt x="61" y="396"/>
                      <a:pt x="31" y="396"/>
                    </a:cubicBezTo>
                    <a:cubicBezTo>
                      <a:pt x="31" y="426"/>
                      <a:pt x="1" y="426"/>
                      <a:pt x="1" y="457"/>
                    </a:cubicBezTo>
                    <a:cubicBezTo>
                      <a:pt x="1" y="487"/>
                      <a:pt x="1" y="548"/>
                      <a:pt x="31" y="578"/>
                    </a:cubicBezTo>
                    <a:cubicBezTo>
                      <a:pt x="31" y="647"/>
                      <a:pt x="82" y="681"/>
                      <a:pt x="134" y="681"/>
                    </a:cubicBezTo>
                    <a:cubicBezTo>
                      <a:pt x="151" y="681"/>
                      <a:pt x="168" y="677"/>
                      <a:pt x="183" y="669"/>
                    </a:cubicBezTo>
                    <a:cubicBezTo>
                      <a:pt x="274" y="609"/>
                      <a:pt x="335" y="609"/>
                      <a:pt x="396" y="609"/>
                    </a:cubicBezTo>
                    <a:lnTo>
                      <a:pt x="487" y="609"/>
                    </a:lnTo>
                    <a:cubicBezTo>
                      <a:pt x="548" y="609"/>
                      <a:pt x="578" y="609"/>
                      <a:pt x="609" y="578"/>
                    </a:cubicBezTo>
                    <a:lnTo>
                      <a:pt x="578" y="578"/>
                    </a:lnTo>
                    <a:cubicBezTo>
                      <a:pt x="609" y="578"/>
                      <a:pt x="669" y="578"/>
                      <a:pt x="730" y="548"/>
                    </a:cubicBezTo>
                    <a:lnTo>
                      <a:pt x="821" y="426"/>
                    </a:lnTo>
                    <a:cubicBezTo>
                      <a:pt x="882" y="396"/>
                      <a:pt x="882" y="335"/>
                      <a:pt x="882" y="274"/>
                    </a:cubicBezTo>
                    <a:cubicBezTo>
                      <a:pt x="882" y="244"/>
                      <a:pt x="882" y="183"/>
                      <a:pt x="821" y="153"/>
                    </a:cubicBezTo>
                    <a:cubicBezTo>
                      <a:pt x="821" y="122"/>
                      <a:pt x="791" y="92"/>
                      <a:pt x="791" y="92"/>
                    </a:cubicBezTo>
                    <a:cubicBezTo>
                      <a:pt x="761" y="31"/>
                      <a:pt x="730" y="1"/>
                      <a:pt x="700" y="1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521" name="Google Shape;3521;p24"/>
              <p:cNvSpPr/>
              <p:nvPr/>
            </p:nvSpPr>
            <p:spPr>
              <a:xfrm>
                <a:off x="499275" y="3887977"/>
                <a:ext cx="22597" cy="18537"/>
              </a:xfrm>
              <a:custGeom>
                <a:rect b="b" l="l" r="r" t="t"/>
                <a:pathLst>
                  <a:path extrusionOk="0" h="799" w="974">
                    <a:moveTo>
                      <a:pt x="549" y="70"/>
                    </a:moveTo>
                    <a:cubicBezTo>
                      <a:pt x="566" y="79"/>
                      <a:pt x="578" y="92"/>
                      <a:pt x="578" y="92"/>
                    </a:cubicBezTo>
                    <a:cubicBezTo>
                      <a:pt x="578" y="92"/>
                      <a:pt x="554" y="92"/>
                      <a:pt x="549" y="70"/>
                    </a:cubicBezTo>
                    <a:close/>
                    <a:moveTo>
                      <a:pt x="366" y="0"/>
                    </a:moveTo>
                    <a:cubicBezTo>
                      <a:pt x="305" y="0"/>
                      <a:pt x="214" y="0"/>
                      <a:pt x="183" y="61"/>
                    </a:cubicBezTo>
                    <a:cubicBezTo>
                      <a:pt x="62" y="122"/>
                      <a:pt x="1" y="244"/>
                      <a:pt x="1" y="396"/>
                    </a:cubicBezTo>
                    <a:cubicBezTo>
                      <a:pt x="1" y="548"/>
                      <a:pt x="62" y="669"/>
                      <a:pt x="183" y="730"/>
                    </a:cubicBezTo>
                    <a:cubicBezTo>
                      <a:pt x="244" y="776"/>
                      <a:pt x="312" y="798"/>
                      <a:pt x="381" y="798"/>
                    </a:cubicBezTo>
                    <a:cubicBezTo>
                      <a:pt x="449" y="798"/>
                      <a:pt x="518" y="776"/>
                      <a:pt x="578" y="730"/>
                    </a:cubicBezTo>
                    <a:cubicBezTo>
                      <a:pt x="639" y="700"/>
                      <a:pt x="670" y="669"/>
                      <a:pt x="700" y="669"/>
                    </a:cubicBezTo>
                    <a:lnTo>
                      <a:pt x="639" y="730"/>
                    </a:lnTo>
                    <a:cubicBezTo>
                      <a:pt x="700" y="700"/>
                      <a:pt x="791" y="608"/>
                      <a:pt x="822" y="578"/>
                    </a:cubicBezTo>
                    <a:cubicBezTo>
                      <a:pt x="852" y="548"/>
                      <a:pt x="882" y="517"/>
                      <a:pt x="882" y="456"/>
                    </a:cubicBezTo>
                    <a:cubicBezTo>
                      <a:pt x="882" y="426"/>
                      <a:pt x="943" y="426"/>
                      <a:pt x="943" y="396"/>
                    </a:cubicBezTo>
                    <a:cubicBezTo>
                      <a:pt x="974" y="365"/>
                      <a:pt x="974" y="304"/>
                      <a:pt x="943" y="244"/>
                    </a:cubicBezTo>
                    <a:cubicBezTo>
                      <a:pt x="943" y="213"/>
                      <a:pt x="913" y="183"/>
                      <a:pt x="822" y="183"/>
                    </a:cubicBezTo>
                    <a:cubicBezTo>
                      <a:pt x="791" y="183"/>
                      <a:pt x="791" y="183"/>
                      <a:pt x="761" y="122"/>
                    </a:cubicBezTo>
                    <a:cubicBezTo>
                      <a:pt x="700" y="122"/>
                      <a:pt x="700" y="122"/>
                      <a:pt x="670" y="92"/>
                    </a:cubicBezTo>
                    <a:cubicBezTo>
                      <a:pt x="647" y="92"/>
                      <a:pt x="588" y="74"/>
                      <a:pt x="548" y="66"/>
                    </a:cubicBezTo>
                    <a:lnTo>
                      <a:pt x="548" y="66"/>
                    </a:lnTo>
                    <a:cubicBezTo>
                      <a:pt x="548" y="64"/>
                      <a:pt x="548" y="63"/>
                      <a:pt x="548" y="61"/>
                    </a:cubicBezTo>
                    <a:cubicBezTo>
                      <a:pt x="487" y="0"/>
                      <a:pt x="457" y="0"/>
                      <a:pt x="366" y="0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  <p:grpSp>
          <p:nvGrpSpPr>
            <p:cNvPr id="3522" name="Google Shape;3522;p24"/>
            <p:cNvGrpSpPr/>
            <p:nvPr/>
          </p:nvGrpSpPr>
          <p:grpSpPr>
            <a:xfrm>
              <a:off x="1169918" y="3865636"/>
              <a:ext cx="240491" cy="312202"/>
              <a:chOff x="1169918" y="3865636"/>
              <a:chExt cx="240491" cy="312202"/>
            </a:xfrm>
          </p:grpSpPr>
          <p:sp>
            <p:nvSpPr>
              <p:cNvPr id="3523" name="Google Shape;3523;p24"/>
              <p:cNvSpPr/>
              <p:nvPr/>
            </p:nvSpPr>
            <p:spPr>
              <a:xfrm>
                <a:off x="1328582" y="3964143"/>
                <a:ext cx="16240" cy="24801"/>
              </a:xfrm>
              <a:custGeom>
                <a:rect b="b" l="l" r="r" t="t"/>
                <a:pathLst>
                  <a:path extrusionOk="0" h="1069" w="700">
                    <a:moveTo>
                      <a:pt x="304" y="0"/>
                    </a:moveTo>
                    <a:cubicBezTo>
                      <a:pt x="213" y="31"/>
                      <a:pt x="91" y="91"/>
                      <a:pt x="61" y="152"/>
                    </a:cubicBezTo>
                    <a:cubicBezTo>
                      <a:pt x="31" y="183"/>
                      <a:pt x="31" y="243"/>
                      <a:pt x="31" y="274"/>
                    </a:cubicBezTo>
                    <a:cubicBezTo>
                      <a:pt x="31" y="304"/>
                      <a:pt x="0" y="395"/>
                      <a:pt x="0" y="426"/>
                    </a:cubicBezTo>
                    <a:lnTo>
                      <a:pt x="0" y="547"/>
                    </a:lnTo>
                    <a:lnTo>
                      <a:pt x="0" y="638"/>
                    </a:lnTo>
                    <a:lnTo>
                      <a:pt x="0" y="760"/>
                    </a:lnTo>
                    <a:lnTo>
                      <a:pt x="0" y="882"/>
                    </a:lnTo>
                    <a:cubicBezTo>
                      <a:pt x="0" y="942"/>
                      <a:pt x="31" y="1034"/>
                      <a:pt x="122" y="1034"/>
                    </a:cubicBezTo>
                    <a:lnTo>
                      <a:pt x="183" y="1034"/>
                    </a:lnTo>
                    <a:cubicBezTo>
                      <a:pt x="234" y="1059"/>
                      <a:pt x="269" y="1069"/>
                      <a:pt x="293" y="1069"/>
                    </a:cubicBezTo>
                    <a:cubicBezTo>
                      <a:pt x="325" y="1069"/>
                      <a:pt x="335" y="1051"/>
                      <a:pt x="335" y="1034"/>
                    </a:cubicBezTo>
                    <a:cubicBezTo>
                      <a:pt x="365" y="1003"/>
                      <a:pt x="365" y="942"/>
                      <a:pt x="426" y="912"/>
                    </a:cubicBezTo>
                    <a:lnTo>
                      <a:pt x="426" y="912"/>
                    </a:lnTo>
                    <a:lnTo>
                      <a:pt x="365" y="942"/>
                    </a:lnTo>
                    <a:lnTo>
                      <a:pt x="456" y="882"/>
                    </a:lnTo>
                    <a:lnTo>
                      <a:pt x="517" y="790"/>
                    </a:lnTo>
                    <a:cubicBezTo>
                      <a:pt x="547" y="760"/>
                      <a:pt x="608" y="730"/>
                      <a:pt x="639" y="638"/>
                    </a:cubicBezTo>
                    <a:lnTo>
                      <a:pt x="669" y="608"/>
                    </a:lnTo>
                    <a:cubicBezTo>
                      <a:pt x="699" y="578"/>
                      <a:pt x="699" y="547"/>
                      <a:pt x="699" y="456"/>
                    </a:cubicBezTo>
                    <a:lnTo>
                      <a:pt x="699" y="304"/>
                    </a:lnTo>
                    <a:cubicBezTo>
                      <a:pt x="699" y="274"/>
                      <a:pt x="699" y="243"/>
                      <a:pt x="669" y="183"/>
                    </a:cubicBezTo>
                    <a:cubicBezTo>
                      <a:pt x="669" y="152"/>
                      <a:pt x="639" y="152"/>
                      <a:pt x="639" y="122"/>
                    </a:cubicBezTo>
                    <a:cubicBezTo>
                      <a:pt x="608" y="91"/>
                      <a:pt x="578" y="31"/>
                      <a:pt x="517" y="31"/>
                    </a:cubicBezTo>
                    <a:cubicBezTo>
                      <a:pt x="487" y="31"/>
                      <a:pt x="456" y="0"/>
                      <a:pt x="456" y="0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524" name="Google Shape;3524;p24"/>
              <p:cNvSpPr/>
              <p:nvPr/>
            </p:nvSpPr>
            <p:spPr>
              <a:xfrm>
                <a:off x="1317284" y="3954608"/>
                <a:ext cx="11322" cy="15892"/>
              </a:xfrm>
              <a:custGeom>
                <a:rect b="b" l="l" r="r" t="t"/>
                <a:pathLst>
                  <a:path extrusionOk="0" h="685" w="488">
                    <a:moveTo>
                      <a:pt x="240" y="1"/>
                    </a:moveTo>
                    <a:cubicBezTo>
                      <a:pt x="191" y="1"/>
                      <a:pt x="138" y="16"/>
                      <a:pt x="92" y="46"/>
                    </a:cubicBezTo>
                    <a:cubicBezTo>
                      <a:pt x="62" y="77"/>
                      <a:pt x="31" y="77"/>
                      <a:pt x="31" y="107"/>
                    </a:cubicBezTo>
                    <a:cubicBezTo>
                      <a:pt x="1" y="138"/>
                      <a:pt x="1" y="168"/>
                      <a:pt x="1" y="229"/>
                    </a:cubicBezTo>
                    <a:lnTo>
                      <a:pt x="1" y="381"/>
                    </a:lnTo>
                    <a:lnTo>
                      <a:pt x="1" y="411"/>
                    </a:lnTo>
                    <a:cubicBezTo>
                      <a:pt x="1" y="442"/>
                      <a:pt x="1" y="472"/>
                      <a:pt x="31" y="533"/>
                    </a:cubicBezTo>
                    <a:cubicBezTo>
                      <a:pt x="31" y="563"/>
                      <a:pt x="62" y="594"/>
                      <a:pt x="62" y="624"/>
                    </a:cubicBezTo>
                    <a:cubicBezTo>
                      <a:pt x="62" y="685"/>
                      <a:pt x="153" y="685"/>
                      <a:pt x="153" y="685"/>
                    </a:cubicBezTo>
                    <a:cubicBezTo>
                      <a:pt x="214" y="685"/>
                      <a:pt x="244" y="654"/>
                      <a:pt x="244" y="594"/>
                    </a:cubicBezTo>
                    <a:cubicBezTo>
                      <a:pt x="244" y="580"/>
                      <a:pt x="257" y="572"/>
                      <a:pt x="270" y="565"/>
                    </a:cubicBezTo>
                    <a:lnTo>
                      <a:pt x="270" y="565"/>
                    </a:lnTo>
                    <a:cubicBezTo>
                      <a:pt x="263" y="574"/>
                      <a:pt x="254" y="583"/>
                      <a:pt x="244" y="594"/>
                    </a:cubicBezTo>
                    <a:cubicBezTo>
                      <a:pt x="305" y="563"/>
                      <a:pt x="305" y="563"/>
                      <a:pt x="305" y="533"/>
                    </a:cubicBezTo>
                    <a:lnTo>
                      <a:pt x="305" y="533"/>
                    </a:lnTo>
                    <a:cubicBezTo>
                      <a:pt x="305" y="549"/>
                      <a:pt x="287" y="557"/>
                      <a:pt x="270" y="565"/>
                    </a:cubicBezTo>
                    <a:lnTo>
                      <a:pt x="270" y="565"/>
                    </a:lnTo>
                    <a:cubicBezTo>
                      <a:pt x="302" y="528"/>
                      <a:pt x="309" y="508"/>
                      <a:pt x="327" y="503"/>
                    </a:cubicBezTo>
                    <a:lnTo>
                      <a:pt x="327" y="503"/>
                    </a:lnTo>
                    <a:lnTo>
                      <a:pt x="305" y="533"/>
                    </a:lnTo>
                    <a:cubicBezTo>
                      <a:pt x="335" y="533"/>
                      <a:pt x="335" y="502"/>
                      <a:pt x="335" y="502"/>
                    </a:cubicBezTo>
                    <a:cubicBezTo>
                      <a:pt x="332" y="502"/>
                      <a:pt x="330" y="503"/>
                      <a:pt x="327" y="503"/>
                    </a:cubicBezTo>
                    <a:lnTo>
                      <a:pt x="327" y="503"/>
                    </a:lnTo>
                    <a:lnTo>
                      <a:pt x="383" y="429"/>
                    </a:lnTo>
                    <a:lnTo>
                      <a:pt x="383" y="429"/>
                    </a:lnTo>
                    <a:cubicBezTo>
                      <a:pt x="415" y="410"/>
                      <a:pt x="457" y="406"/>
                      <a:pt x="457" y="381"/>
                    </a:cubicBezTo>
                    <a:cubicBezTo>
                      <a:pt x="487" y="350"/>
                      <a:pt x="487" y="290"/>
                      <a:pt x="487" y="259"/>
                    </a:cubicBezTo>
                    <a:cubicBezTo>
                      <a:pt x="487" y="198"/>
                      <a:pt x="457" y="77"/>
                      <a:pt x="366" y="46"/>
                    </a:cubicBezTo>
                    <a:cubicBezTo>
                      <a:pt x="335" y="16"/>
                      <a:pt x="290" y="1"/>
                      <a:pt x="240" y="1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525" name="Google Shape;3525;p24"/>
              <p:cNvSpPr/>
              <p:nvPr/>
            </p:nvSpPr>
            <p:spPr>
              <a:xfrm>
                <a:off x="1310231" y="3938739"/>
                <a:ext cx="12737" cy="17655"/>
              </a:xfrm>
              <a:custGeom>
                <a:rect b="b" l="l" r="r" t="t"/>
                <a:pathLst>
                  <a:path extrusionOk="0" h="761" w="549">
                    <a:moveTo>
                      <a:pt x="244" y="1"/>
                    </a:moveTo>
                    <a:cubicBezTo>
                      <a:pt x="214" y="1"/>
                      <a:pt x="214" y="1"/>
                      <a:pt x="183" y="31"/>
                    </a:cubicBezTo>
                    <a:cubicBezTo>
                      <a:pt x="123" y="62"/>
                      <a:pt x="92" y="62"/>
                      <a:pt x="92" y="92"/>
                    </a:cubicBezTo>
                    <a:cubicBezTo>
                      <a:pt x="62" y="153"/>
                      <a:pt x="62" y="183"/>
                      <a:pt x="62" y="214"/>
                    </a:cubicBezTo>
                    <a:lnTo>
                      <a:pt x="62" y="275"/>
                    </a:lnTo>
                    <a:cubicBezTo>
                      <a:pt x="62" y="335"/>
                      <a:pt x="31" y="457"/>
                      <a:pt x="1" y="518"/>
                    </a:cubicBezTo>
                    <a:cubicBezTo>
                      <a:pt x="1" y="578"/>
                      <a:pt x="1" y="609"/>
                      <a:pt x="31" y="639"/>
                    </a:cubicBezTo>
                    <a:cubicBezTo>
                      <a:pt x="31" y="761"/>
                      <a:pt x="62" y="761"/>
                      <a:pt x="92" y="761"/>
                    </a:cubicBezTo>
                    <a:cubicBezTo>
                      <a:pt x="183" y="730"/>
                      <a:pt x="214" y="670"/>
                      <a:pt x="305" y="639"/>
                    </a:cubicBezTo>
                    <a:cubicBezTo>
                      <a:pt x="305" y="639"/>
                      <a:pt x="335" y="639"/>
                      <a:pt x="335" y="609"/>
                    </a:cubicBezTo>
                    <a:cubicBezTo>
                      <a:pt x="366" y="609"/>
                      <a:pt x="396" y="548"/>
                      <a:pt x="396" y="518"/>
                    </a:cubicBezTo>
                    <a:lnTo>
                      <a:pt x="457" y="487"/>
                    </a:lnTo>
                    <a:cubicBezTo>
                      <a:pt x="487" y="457"/>
                      <a:pt x="518" y="457"/>
                      <a:pt x="518" y="426"/>
                    </a:cubicBezTo>
                    <a:cubicBezTo>
                      <a:pt x="518" y="366"/>
                      <a:pt x="548" y="335"/>
                      <a:pt x="548" y="305"/>
                    </a:cubicBezTo>
                    <a:lnTo>
                      <a:pt x="548" y="183"/>
                    </a:lnTo>
                    <a:cubicBezTo>
                      <a:pt x="548" y="92"/>
                      <a:pt x="487" y="62"/>
                      <a:pt x="427" y="31"/>
                    </a:cubicBezTo>
                    <a:cubicBezTo>
                      <a:pt x="366" y="1"/>
                      <a:pt x="275" y="1"/>
                      <a:pt x="244" y="1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526" name="Google Shape;3526;p24"/>
              <p:cNvSpPr/>
              <p:nvPr/>
            </p:nvSpPr>
            <p:spPr>
              <a:xfrm>
                <a:off x="1313758" y="3911943"/>
                <a:ext cx="17655" cy="20741"/>
              </a:xfrm>
              <a:custGeom>
                <a:rect b="b" l="l" r="r" t="t"/>
                <a:pathLst>
                  <a:path extrusionOk="0" h="894" w="761">
                    <a:moveTo>
                      <a:pt x="335" y="1"/>
                    </a:moveTo>
                    <a:cubicBezTo>
                      <a:pt x="244" y="31"/>
                      <a:pt x="214" y="31"/>
                      <a:pt x="183" y="92"/>
                    </a:cubicBezTo>
                    <a:cubicBezTo>
                      <a:pt x="153" y="122"/>
                      <a:pt x="92" y="183"/>
                      <a:pt x="92" y="274"/>
                    </a:cubicBezTo>
                    <a:cubicBezTo>
                      <a:pt x="92" y="305"/>
                      <a:pt x="92" y="305"/>
                      <a:pt x="62" y="335"/>
                    </a:cubicBezTo>
                    <a:cubicBezTo>
                      <a:pt x="62" y="396"/>
                      <a:pt x="62" y="457"/>
                      <a:pt x="31" y="487"/>
                    </a:cubicBezTo>
                    <a:lnTo>
                      <a:pt x="31" y="548"/>
                    </a:lnTo>
                    <a:lnTo>
                      <a:pt x="31" y="578"/>
                    </a:lnTo>
                    <a:cubicBezTo>
                      <a:pt x="31" y="609"/>
                      <a:pt x="31" y="609"/>
                      <a:pt x="1" y="639"/>
                    </a:cubicBezTo>
                    <a:lnTo>
                      <a:pt x="1" y="730"/>
                    </a:lnTo>
                    <a:cubicBezTo>
                      <a:pt x="1" y="761"/>
                      <a:pt x="1" y="791"/>
                      <a:pt x="31" y="791"/>
                    </a:cubicBezTo>
                    <a:cubicBezTo>
                      <a:pt x="54" y="860"/>
                      <a:pt x="77" y="894"/>
                      <a:pt x="113" y="894"/>
                    </a:cubicBezTo>
                    <a:cubicBezTo>
                      <a:pt x="124" y="894"/>
                      <a:pt x="138" y="890"/>
                      <a:pt x="153" y="882"/>
                    </a:cubicBezTo>
                    <a:cubicBezTo>
                      <a:pt x="183" y="882"/>
                      <a:pt x="214" y="882"/>
                      <a:pt x="214" y="852"/>
                    </a:cubicBezTo>
                    <a:cubicBezTo>
                      <a:pt x="244" y="852"/>
                      <a:pt x="244" y="822"/>
                      <a:pt x="305" y="822"/>
                    </a:cubicBezTo>
                    <a:lnTo>
                      <a:pt x="244" y="822"/>
                    </a:lnTo>
                    <a:cubicBezTo>
                      <a:pt x="305" y="822"/>
                      <a:pt x="335" y="822"/>
                      <a:pt x="366" y="761"/>
                    </a:cubicBezTo>
                    <a:cubicBezTo>
                      <a:pt x="396" y="761"/>
                      <a:pt x="487" y="730"/>
                      <a:pt x="518" y="700"/>
                    </a:cubicBezTo>
                    <a:lnTo>
                      <a:pt x="639" y="578"/>
                    </a:lnTo>
                    <a:lnTo>
                      <a:pt x="670" y="548"/>
                    </a:lnTo>
                    <a:cubicBezTo>
                      <a:pt x="700" y="487"/>
                      <a:pt x="700" y="457"/>
                      <a:pt x="761" y="426"/>
                    </a:cubicBezTo>
                    <a:lnTo>
                      <a:pt x="761" y="274"/>
                    </a:lnTo>
                    <a:lnTo>
                      <a:pt x="761" y="244"/>
                    </a:lnTo>
                    <a:cubicBezTo>
                      <a:pt x="761" y="183"/>
                      <a:pt x="700" y="153"/>
                      <a:pt x="670" y="122"/>
                    </a:cubicBezTo>
                    <a:cubicBezTo>
                      <a:pt x="639" y="92"/>
                      <a:pt x="639" y="31"/>
                      <a:pt x="609" y="31"/>
                    </a:cubicBezTo>
                    <a:cubicBezTo>
                      <a:pt x="548" y="31"/>
                      <a:pt x="548" y="1"/>
                      <a:pt x="518" y="1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527" name="Google Shape;3527;p24"/>
              <p:cNvSpPr/>
              <p:nvPr/>
            </p:nvSpPr>
            <p:spPr>
              <a:xfrm>
                <a:off x="1301786" y="3908417"/>
                <a:ext cx="11298" cy="12737"/>
              </a:xfrm>
              <a:custGeom>
                <a:rect b="b" l="l" r="r" t="t"/>
                <a:pathLst>
                  <a:path extrusionOk="0" h="549" w="487">
                    <a:moveTo>
                      <a:pt x="91" y="123"/>
                    </a:moveTo>
                    <a:cubicBezTo>
                      <a:pt x="91" y="153"/>
                      <a:pt x="61" y="153"/>
                      <a:pt x="61" y="214"/>
                    </a:cubicBezTo>
                    <a:cubicBezTo>
                      <a:pt x="61" y="153"/>
                      <a:pt x="61" y="153"/>
                      <a:pt x="91" y="123"/>
                    </a:cubicBezTo>
                    <a:close/>
                    <a:moveTo>
                      <a:pt x="152" y="1"/>
                    </a:moveTo>
                    <a:cubicBezTo>
                      <a:pt x="91" y="31"/>
                      <a:pt x="0" y="92"/>
                      <a:pt x="0" y="153"/>
                    </a:cubicBezTo>
                    <a:lnTo>
                      <a:pt x="0" y="274"/>
                    </a:lnTo>
                    <a:lnTo>
                      <a:pt x="0" y="335"/>
                    </a:lnTo>
                    <a:cubicBezTo>
                      <a:pt x="0" y="396"/>
                      <a:pt x="61" y="426"/>
                      <a:pt x="61" y="426"/>
                    </a:cubicBezTo>
                    <a:cubicBezTo>
                      <a:pt x="61" y="457"/>
                      <a:pt x="91" y="457"/>
                      <a:pt x="122" y="487"/>
                    </a:cubicBezTo>
                    <a:cubicBezTo>
                      <a:pt x="122" y="487"/>
                      <a:pt x="152" y="487"/>
                      <a:pt x="152" y="548"/>
                    </a:cubicBezTo>
                    <a:lnTo>
                      <a:pt x="274" y="548"/>
                    </a:lnTo>
                    <a:cubicBezTo>
                      <a:pt x="274" y="548"/>
                      <a:pt x="304" y="548"/>
                      <a:pt x="304" y="487"/>
                    </a:cubicBezTo>
                    <a:cubicBezTo>
                      <a:pt x="335" y="457"/>
                      <a:pt x="395" y="457"/>
                      <a:pt x="395" y="426"/>
                    </a:cubicBezTo>
                    <a:lnTo>
                      <a:pt x="426" y="396"/>
                    </a:lnTo>
                    <a:cubicBezTo>
                      <a:pt x="426" y="396"/>
                      <a:pt x="456" y="335"/>
                      <a:pt x="456" y="305"/>
                    </a:cubicBezTo>
                    <a:cubicBezTo>
                      <a:pt x="487" y="244"/>
                      <a:pt x="456" y="123"/>
                      <a:pt x="395" y="92"/>
                    </a:cubicBezTo>
                    <a:cubicBezTo>
                      <a:pt x="304" y="1"/>
                      <a:pt x="243" y="1"/>
                      <a:pt x="152" y="1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528" name="Google Shape;3528;p24"/>
              <p:cNvSpPr/>
              <p:nvPr/>
            </p:nvSpPr>
            <p:spPr>
              <a:xfrm>
                <a:off x="1273575" y="3900668"/>
                <a:ext cx="20462" cy="14825"/>
              </a:xfrm>
              <a:custGeom>
                <a:rect b="b" l="l" r="r" t="t"/>
                <a:pathLst>
                  <a:path extrusionOk="0" h="639" w="882">
                    <a:moveTo>
                      <a:pt x="669" y="1"/>
                    </a:moveTo>
                    <a:cubicBezTo>
                      <a:pt x="578" y="1"/>
                      <a:pt x="517" y="1"/>
                      <a:pt x="426" y="31"/>
                    </a:cubicBezTo>
                    <a:cubicBezTo>
                      <a:pt x="396" y="31"/>
                      <a:pt x="396" y="92"/>
                      <a:pt x="365" y="92"/>
                    </a:cubicBezTo>
                    <a:cubicBezTo>
                      <a:pt x="304" y="122"/>
                      <a:pt x="304" y="153"/>
                      <a:pt x="274" y="183"/>
                    </a:cubicBezTo>
                    <a:cubicBezTo>
                      <a:pt x="260" y="210"/>
                      <a:pt x="253" y="238"/>
                      <a:pt x="249" y="268"/>
                    </a:cubicBezTo>
                    <a:lnTo>
                      <a:pt x="249" y="268"/>
                    </a:lnTo>
                    <a:cubicBezTo>
                      <a:pt x="257" y="257"/>
                      <a:pt x="273" y="230"/>
                      <a:pt x="274" y="187"/>
                    </a:cubicBezTo>
                    <a:lnTo>
                      <a:pt x="274" y="187"/>
                    </a:lnTo>
                    <a:cubicBezTo>
                      <a:pt x="273" y="219"/>
                      <a:pt x="264" y="242"/>
                      <a:pt x="256" y="262"/>
                    </a:cubicBezTo>
                    <a:lnTo>
                      <a:pt x="256" y="262"/>
                    </a:lnTo>
                    <a:lnTo>
                      <a:pt x="274" y="244"/>
                    </a:lnTo>
                    <a:lnTo>
                      <a:pt x="274" y="244"/>
                    </a:lnTo>
                    <a:cubicBezTo>
                      <a:pt x="268" y="256"/>
                      <a:pt x="260" y="266"/>
                      <a:pt x="250" y="276"/>
                    </a:cubicBezTo>
                    <a:lnTo>
                      <a:pt x="250" y="276"/>
                    </a:lnTo>
                    <a:cubicBezTo>
                      <a:pt x="252" y="272"/>
                      <a:pt x="254" y="267"/>
                      <a:pt x="256" y="262"/>
                    </a:cubicBezTo>
                    <a:lnTo>
                      <a:pt x="256" y="262"/>
                    </a:lnTo>
                    <a:lnTo>
                      <a:pt x="248" y="269"/>
                    </a:lnTo>
                    <a:lnTo>
                      <a:pt x="248" y="269"/>
                    </a:lnTo>
                    <a:cubicBezTo>
                      <a:pt x="248" y="269"/>
                      <a:pt x="249" y="268"/>
                      <a:pt x="249" y="268"/>
                    </a:cubicBezTo>
                    <a:lnTo>
                      <a:pt x="249" y="268"/>
                    </a:lnTo>
                    <a:cubicBezTo>
                      <a:pt x="246" y="272"/>
                      <a:pt x="244" y="274"/>
                      <a:pt x="244" y="274"/>
                    </a:cubicBezTo>
                    <a:lnTo>
                      <a:pt x="248" y="269"/>
                    </a:lnTo>
                    <a:lnTo>
                      <a:pt x="248" y="269"/>
                    </a:lnTo>
                    <a:cubicBezTo>
                      <a:pt x="248" y="273"/>
                      <a:pt x="248" y="276"/>
                      <a:pt x="247" y="279"/>
                    </a:cubicBezTo>
                    <a:lnTo>
                      <a:pt x="247" y="279"/>
                    </a:lnTo>
                    <a:cubicBezTo>
                      <a:pt x="248" y="278"/>
                      <a:pt x="249" y="277"/>
                      <a:pt x="250" y="276"/>
                    </a:cubicBezTo>
                    <a:lnTo>
                      <a:pt x="250" y="276"/>
                    </a:lnTo>
                    <a:cubicBezTo>
                      <a:pt x="249" y="280"/>
                      <a:pt x="248" y="283"/>
                      <a:pt x="246" y="287"/>
                    </a:cubicBezTo>
                    <a:lnTo>
                      <a:pt x="246" y="287"/>
                    </a:lnTo>
                    <a:cubicBezTo>
                      <a:pt x="247" y="284"/>
                      <a:pt x="247" y="282"/>
                      <a:pt x="247" y="279"/>
                    </a:cubicBezTo>
                    <a:lnTo>
                      <a:pt x="247" y="279"/>
                    </a:lnTo>
                    <a:cubicBezTo>
                      <a:pt x="207" y="319"/>
                      <a:pt x="146" y="348"/>
                      <a:pt x="122" y="396"/>
                    </a:cubicBezTo>
                    <a:lnTo>
                      <a:pt x="152" y="335"/>
                    </a:lnTo>
                    <a:lnTo>
                      <a:pt x="92" y="426"/>
                    </a:lnTo>
                    <a:cubicBezTo>
                      <a:pt x="0" y="548"/>
                      <a:pt x="0" y="578"/>
                      <a:pt x="61" y="578"/>
                    </a:cubicBezTo>
                    <a:cubicBezTo>
                      <a:pt x="61" y="608"/>
                      <a:pt x="92" y="608"/>
                      <a:pt x="122" y="639"/>
                    </a:cubicBezTo>
                    <a:lnTo>
                      <a:pt x="274" y="639"/>
                    </a:lnTo>
                    <a:cubicBezTo>
                      <a:pt x="334" y="639"/>
                      <a:pt x="393" y="639"/>
                      <a:pt x="453" y="610"/>
                    </a:cubicBezTo>
                    <a:lnTo>
                      <a:pt x="453" y="610"/>
                    </a:lnTo>
                    <a:cubicBezTo>
                      <a:pt x="482" y="617"/>
                      <a:pt x="512" y="620"/>
                      <a:pt x="543" y="620"/>
                    </a:cubicBezTo>
                    <a:cubicBezTo>
                      <a:pt x="608" y="620"/>
                      <a:pt x="675" y="605"/>
                      <a:pt x="730" y="578"/>
                    </a:cubicBezTo>
                    <a:cubicBezTo>
                      <a:pt x="791" y="548"/>
                      <a:pt x="851" y="457"/>
                      <a:pt x="882" y="396"/>
                    </a:cubicBezTo>
                    <a:lnTo>
                      <a:pt x="882" y="274"/>
                    </a:lnTo>
                    <a:cubicBezTo>
                      <a:pt x="882" y="213"/>
                      <a:pt x="882" y="183"/>
                      <a:pt x="851" y="153"/>
                    </a:cubicBezTo>
                    <a:cubicBezTo>
                      <a:pt x="821" y="92"/>
                      <a:pt x="730" y="31"/>
                      <a:pt x="669" y="1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529" name="Google Shape;3529;p24"/>
              <p:cNvSpPr/>
              <p:nvPr/>
            </p:nvSpPr>
            <p:spPr>
              <a:xfrm>
                <a:off x="1262996" y="3893081"/>
                <a:ext cx="16240" cy="10440"/>
              </a:xfrm>
              <a:custGeom>
                <a:rect b="b" l="l" r="r" t="t"/>
                <a:pathLst>
                  <a:path extrusionOk="0" h="450" w="700">
                    <a:moveTo>
                      <a:pt x="367" y="431"/>
                    </a:moveTo>
                    <a:lnTo>
                      <a:pt x="367" y="431"/>
                    </a:lnTo>
                    <a:cubicBezTo>
                      <a:pt x="374" y="449"/>
                      <a:pt x="396" y="449"/>
                      <a:pt x="396" y="449"/>
                    </a:cubicBezTo>
                    <a:cubicBezTo>
                      <a:pt x="388" y="441"/>
                      <a:pt x="378" y="436"/>
                      <a:pt x="367" y="431"/>
                    </a:cubicBezTo>
                    <a:close/>
                    <a:moveTo>
                      <a:pt x="472" y="1"/>
                    </a:moveTo>
                    <a:cubicBezTo>
                      <a:pt x="434" y="1"/>
                      <a:pt x="396" y="8"/>
                      <a:pt x="365" y="24"/>
                    </a:cubicBezTo>
                    <a:cubicBezTo>
                      <a:pt x="304" y="54"/>
                      <a:pt x="274" y="54"/>
                      <a:pt x="244" y="115"/>
                    </a:cubicBezTo>
                    <a:cubicBezTo>
                      <a:pt x="213" y="145"/>
                      <a:pt x="152" y="176"/>
                      <a:pt x="122" y="176"/>
                    </a:cubicBezTo>
                    <a:lnTo>
                      <a:pt x="61" y="236"/>
                    </a:lnTo>
                    <a:cubicBezTo>
                      <a:pt x="0" y="297"/>
                      <a:pt x="0" y="328"/>
                      <a:pt x="0" y="358"/>
                    </a:cubicBezTo>
                    <a:cubicBezTo>
                      <a:pt x="0" y="419"/>
                      <a:pt x="61" y="419"/>
                      <a:pt x="92" y="419"/>
                    </a:cubicBezTo>
                    <a:lnTo>
                      <a:pt x="274" y="419"/>
                    </a:lnTo>
                    <a:cubicBezTo>
                      <a:pt x="297" y="419"/>
                      <a:pt x="336" y="419"/>
                      <a:pt x="367" y="431"/>
                    </a:cubicBezTo>
                    <a:lnTo>
                      <a:pt x="367" y="431"/>
                    </a:lnTo>
                    <a:cubicBezTo>
                      <a:pt x="366" y="428"/>
                      <a:pt x="365" y="424"/>
                      <a:pt x="365" y="419"/>
                    </a:cubicBezTo>
                    <a:lnTo>
                      <a:pt x="365" y="419"/>
                    </a:lnTo>
                    <a:cubicBezTo>
                      <a:pt x="396" y="449"/>
                      <a:pt x="426" y="449"/>
                      <a:pt x="456" y="449"/>
                    </a:cubicBezTo>
                    <a:cubicBezTo>
                      <a:pt x="517" y="449"/>
                      <a:pt x="548" y="449"/>
                      <a:pt x="578" y="419"/>
                    </a:cubicBezTo>
                    <a:cubicBezTo>
                      <a:pt x="669" y="358"/>
                      <a:pt x="700" y="297"/>
                      <a:pt x="700" y="206"/>
                    </a:cubicBezTo>
                    <a:cubicBezTo>
                      <a:pt x="700" y="145"/>
                      <a:pt x="669" y="54"/>
                      <a:pt x="578" y="24"/>
                    </a:cubicBezTo>
                    <a:cubicBezTo>
                      <a:pt x="548" y="8"/>
                      <a:pt x="510" y="1"/>
                      <a:pt x="472" y="1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530" name="Google Shape;3530;p24"/>
              <p:cNvSpPr/>
              <p:nvPr/>
            </p:nvSpPr>
            <p:spPr>
              <a:xfrm>
                <a:off x="1289792" y="3883036"/>
                <a:ext cx="23989" cy="16240"/>
              </a:xfrm>
              <a:custGeom>
                <a:rect b="b" l="l" r="r" t="t"/>
                <a:pathLst>
                  <a:path extrusionOk="0" h="700" w="1034">
                    <a:moveTo>
                      <a:pt x="669" y="1"/>
                    </a:moveTo>
                    <a:cubicBezTo>
                      <a:pt x="578" y="1"/>
                      <a:pt x="487" y="31"/>
                      <a:pt x="426" y="122"/>
                    </a:cubicBezTo>
                    <a:lnTo>
                      <a:pt x="365" y="153"/>
                    </a:lnTo>
                    <a:lnTo>
                      <a:pt x="304" y="244"/>
                    </a:lnTo>
                    <a:lnTo>
                      <a:pt x="304" y="244"/>
                    </a:lnTo>
                    <a:lnTo>
                      <a:pt x="335" y="183"/>
                    </a:lnTo>
                    <a:lnTo>
                      <a:pt x="304" y="183"/>
                    </a:lnTo>
                    <a:cubicBezTo>
                      <a:pt x="304" y="183"/>
                      <a:pt x="335" y="183"/>
                      <a:pt x="335" y="153"/>
                    </a:cubicBezTo>
                    <a:lnTo>
                      <a:pt x="335" y="153"/>
                    </a:lnTo>
                    <a:cubicBezTo>
                      <a:pt x="311" y="176"/>
                      <a:pt x="250" y="182"/>
                      <a:pt x="210" y="212"/>
                    </a:cubicBezTo>
                    <a:lnTo>
                      <a:pt x="210" y="212"/>
                    </a:lnTo>
                    <a:cubicBezTo>
                      <a:pt x="212" y="204"/>
                      <a:pt x="213" y="195"/>
                      <a:pt x="213" y="183"/>
                    </a:cubicBezTo>
                    <a:cubicBezTo>
                      <a:pt x="183" y="183"/>
                      <a:pt x="152" y="244"/>
                      <a:pt x="122" y="244"/>
                    </a:cubicBezTo>
                    <a:cubicBezTo>
                      <a:pt x="61" y="244"/>
                      <a:pt x="1" y="305"/>
                      <a:pt x="1" y="335"/>
                    </a:cubicBezTo>
                    <a:cubicBezTo>
                      <a:pt x="61" y="457"/>
                      <a:pt x="122" y="487"/>
                      <a:pt x="152" y="548"/>
                    </a:cubicBezTo>
                    <a:cubicBezTo>
                      <a:pt x="183" y="578"/>
                      <a:pt x="274" y="578"/>
                      <a:pt x="304" y="609"/>
                    </a:cubicBezTo>
                    <a:cubicBezTo>
                      <a:pt x="365" y="639"/>
                      <a:pt x="426" y="639"/>
                      <a:pt x="487" y="639"/>
                    </a:cubicBezTo>
                    <a:lnTo>
                      <a:pt x="426" y="639"/>
                    </a:lnTo>
                    <a:cubicBezTo>
                      <a:pt x="456" y="639"/>
                      <a:pt x="487" y="700"/>
                      <a:pt x="517" y="700"/>
                    </a:cubicBezTo>
                    <a:lnTo>
                      <a:pt x="669" y="700"/>
                    </a:lnTo>
                    <a:cubicBezTo>
                      <a:pt x="791" y="700"/>
                      <a:pt x="882" y="639"/>
                      <a:pt x="943" y="578"/>
                    </a:cubicBezTo>
                    <a:cubicBezTo>
                      <a:pt x="973" y="548"/>
                      <a:pt x="1034" y="487"/>
                      <a:pt x="1034" y="426"/>
                    </a:cubicBezTo>
                    <a:lnTo>
                      <a:pt x="1034" y="335"/>
                    </a:lnTo>
                    <a:cubicBezTo>
                      <a:pt x="1034" y="305"/>
                      <a:pt x="1034" y="274"/>
                      <a:pt x="973" y="244"/>
                    </a:cubicBezTo>
                    <a:cubicBezTo>
                      <a:pt x="973" y="183"/>
                      <a:pt x="943" y="183"/>
                      <a:pt x="943" y="153"/>
                    </a:cubicBezTo>
                    <a:cubicBezTo>
                      <a:pt x="943" y="122"/>
                      <a:pt x="912" y="122"/>
                      <a:pt x="882" y="92"/>
                    </a:cubicBezTo>
                    <a:cubicBezTo>
                      <a:pt x="821" y="31"/>
                      <a:pt x="821" y="31"/>
                      <a:pt x="791" y="31"/>
                    </a:cubicBezTo>
                    <a:cubicBezTo>
                      <a:pt x="760" y="1"/>
                      <a:pt x="730" y="1"/>
                      <a:pt x="669" y="1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531" name="Google Shape;3531;p24"/>
              <p:cNvSpPr/>
              <p:nvPr/>
            </p:nvSpPr>
            <p:spPr>
              <a:xfrm>
                <a:off x="1322226" y="3888673"/>
                <a:ext cx="12018" cy="11322"/>
              </a:xfrm>
              <a:custGeom>
                <a:rect b="b" l="l" r="r" t="t"/>
                <a:pathLst>
                  <a:path extrusionOk="0" h="488" w="518">
                    <a:moveTo>
                      <a:pt x="183" y="1"/>
                    </a:moveTo>
                    <a:cubicBezTo>
                      <a:pt x="122" y="31"/>
                      <a:pt x="31" y="62"/>
                      <a:pt x="31" y="153"/>
                    </a:cubicBezTo>
                    <a:cubicBezTo>
                      <a:pt x="31" y="183"/>
                      <a:pt x="31" y="214"/>
                      <a:pt x="1" y="244"/>
                    </a:cubicBezTo>
                    <a:lnTo>
                      <a:pt x="1" y="305"/>
                    </a:lnTo>
                    <a:lnTo>
                      <a:pt x="1" y="366"/>
                    </a:lnTo>
                    <a:lnTo>
                      <a:pt x="1" y="457"/>
                    </a:lnTo>
                    <a:cubicBezTo>
                      <a:pt x="31" y="487"/>
                      <a:pt x="92" y="487"/>
                      <a:pt x="92" y="487"/>
                    </a:cubicBezTo>
                    <a:lnTo>
                      <a:pt x="213" y="487"/>
                    </a:lnTo>
                    <a:cubicBezTo>
                      <a:pt x="274" y="487"/>
                      <a:pt x="305" y="487"/>
                      <a:pt x="335" y="457"/>
                    </a:cubicBezTo>
                    <a:cubicBezTo>
                      <a:pt x="426" y="396"/>
                      <a:pt x="487" y="366"/>
                      <a:pt x="487" y="305"/>
                    </a:cubicBezTo>
                    <a:cubicBezTo>
                      <a:pt x="517" y="214"/>
                      <a:pt x="487" y="153"/>
                      <a:pt x="426" y="62"/>
                    </a:cubicBezTo>
                    <a:cubicBezTo>
                      <a:pt x="335" y="1"/>
                      <a:pt x="274" y="1"/>
                      <a:pt x="183" y="1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532" name="Google Shape;3532;p24"/>
              <p:cNvSpPr/>
              <p:nvPr/>
            </p:nvSpPr>
            <p:spPr>
              <a:xfrm>
                <a:off x="1244668" y="3883036"/>
                <a:ext cx="16936" cy="11322"/>
              </a:xfrm>
              <a:custGeom>
                <a:rect b="b" l="l" r="r" t="t"/>
                <a:pathLst>
                  <a:path extrusionOk="0" h="488" w="730">
                    <a:moveTo>
                      <a:pt x="395" y="1"/>
                    </a:moveTo>
                    <a:cubicBezTo>
                      <a:pt x="335" y="1"/>
                      <a:pt x="335" y="1"/>
                      <a:pt x="304" y="31"/>
                    </a:cubicBezTo>
                    <a:cubicBezTo>
                      <a:pt x="274" y="31"/>
                      <a:pt x="274" y="92"/>
                      <a:pt x="243" y="122"/>
                    </a:cubicBezTo>
                    <a:cubicBezTo>
                      <a:pt x="243" y="122"/>
                      <a:pt x="243" y="122"/>
                      <a:pt x="243" y="122"/>
                    </a:cubicBezTo>
                    <a:lnTo>
                      <a:pt x="243" y="122"/>
                    </a:lnTo>
                    <a:cubicBezTo>
                      <a:pt x="183" y="153"/>
                      <a:pt x="152" y="153"/>
                      <a:pt x="122" y="183"/>
                    </a:cubicBezTo>
                    <a:lnTo>
                      <a:pt x="31" y="183"/>
                    </a:lnTo>
                    <a:cubicBezTo>
                      <a:pt x="31" y="183"/>
                      <a:pt x="0" y="183"/>
                      <a:pt x="0" y="244"/>
                    </a:cubicBezTo>
                    <a:cubicBezTo>
                      <a:pt x="28" y="225"/>
                      <a:pt x="42" y="218"/>
                      <a:pt x="49" y="218"/>
                    </a:cubicBezTo>
                    <a:cubicBezTo>
                      <a:pt x="65" y="218"/>
                      <a:pt x="49" y="253"/>
                      <a:pt x="91" y="274"/>
                    </a:cubicBezTo>
                    <a:cubicBezTo>
                      <a:pt x="122" y="274"/>
                      <a:pt x="122" y="305"/>
                      <a:pt x="152" y="305"/>
                    </a:cubicBezTo>
                    <a:lnTo>
                      <a:pt x="183" y="305"/>
                    </a:lnTo>
                    <a:cubicBezTo>
                      <a:pt x="217" y="305"/>
                      <a:pt x="241" y="314"/>
                      <a:pt x="261" y="323"/>
                    </a:cubicBezTo>
                    <a:lnTo>
                      <a:pt x="261" y="323"/>
                    </a:lnTo>
                    <a:cubicBezTo>
                      <a:pt x="265" y="326"/>
                      <a:pt x="269" y="330"/>
                      <a:pt x="274" y="335"/>
                    </a:cubicBezTo>
                    <a:cubicBezTo>
                      <a:pt x="274" y="396"/>
                      <a:pt x="304" y="396"/>
                      <a:pt x="335" y="426"/>
                    </a:cubicBezTo>
                    <a:lnTo>
                      <a:pt x="395" y="457"/>
                    </a:lnTo>
                    <a:cubicBezTo>
                      <a:pt x="426" y="457"/>
                      <a:pt x="456" y="487"/>
                      <a:pt x="487" y="487"/>
                    </a:cubicBezTo>
                    <a:cubicBezTo>
                      <a:pt x="547" y="487"/>
                      <a:pt x="578" y="487"/>
                      <a:pt x="608" y="457"/>
                    </a:cubicBezTo>
                    <a:lnTo>
                      <a:pt x="639" y="426"/>
                    </a:lnTo>
                    <a:cubicBezTo>
                      <a:pt x="699" y="396"/>
                      <a:pt x="699" y="335"/>
                      <a:pt x="730" y="305"/>
                    </a:cubicBezTo>
                    <a:lnTo>
                      <a:pt x="730" y="183"/>
                    </a:lnTo>
                    <a:cubicBezTo>
                      <a:pt x="730" y="153"/>
                      <a:pt x="730" y="122"/>
                      <a:pt x="699" y="122"/>
                    </a:cubicBezTo>
                    <a:cubicBezTo>
                      <a:pt x="699" y="92"/>
                      <a:pt x="639" y="92"/>
                      <a:pt x="608" y="31"/>
                    </a:cubicBezTo>
                    <a:cubicBezTo>
                      <a:pt x="578" y="1"/>
                      <a:pt x="578" y="1"/>
                      <a:pt x="547" y="1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533" name="Google Shape;3533;p24"/>
              <p:cNvSpPr/>
              <p:nvPr/>
            </p:nvSpPr>
            <p:spPr>
              <a:xfrm>
                <a:off x="1334220" y="4153130"/>
                <a:ext cx="13410" cy="24708"/>
              </a:xfrm>
              <a:custGeom>
                <a:rect b="b" l="l" r="r" t="t"/>
                <a:pathLst>
                  <a:path extrusionOk="0" h="1065" w="578">
                    <a:moveTo>
                      <a:pt x="244" y="0"/>
                    </a:moveTo>
                    <a:cubicBezTo>
                      <a:pt x="183" y="0"/>
                      <a:pt x="122" y="31"/>
                      <a:pt x="92" y="61"/>
                    </a:cubicBezTo>
                    <a:cubicBezTo>
                      <a:pt x="61" y="152"/>
                      <a:pt x="0" y="183"/>
                      <a:pt x="0" y="304"/>
                    </a:cubicBezTo>
                    <a:cubicBezTo>
                      <a:pt x="0" y="365"/>
                      <a:pt x="0" y="395"/>
                      <a:pt x="61" y="487"/>
                    </a:cubicBezTo>
                    <a:cubicBezTo>
                      <a:pt x="61" y="547"/>
                      <a:pt x="92" y="608"/>
                      <a:pt x="122" y="669"/>
                    </a:cubicBezTo>
                    <a:cubicBezTo>
                      <a:pt x="122" y="699"/>
                      <a:pt x="152" y="760"/>
                      <a:pt x="152" y="790"/>
                    </a:cubicBezTo>
                    <a:cubicBezTo>
                      <a:pt x="152" y="821"/>
                      <a:pt x="152" y="821"/>
                      <a:pt x="213" y="851"/>
                    </a:cubicBezTo>
                    <a:cubicBezTo>
                      <a:pt x="213" y="899"/>
                      <a:pt x="232" y="909"/>
                      <a:pt x="254" y="926"/>
                    </a:cubicBezTo>
                    <a:lnTo>
                      <a:pt x="254" y="926"/>
                    </a:lnTo>
                    <a:cubicBezTo>
                      <a:pt x="275" y="959"/>
                      <a:pt x="278" y="1011"/>
                      <a:pt x="304" y="1064"/>
                    </a:cubicBezTo>
                    <a:lnTo>
                      <a:pt x="426" y="942"/>
                    </a:lnTo>
                    <a:cubicBezTo>
                      <a:pt x="487" y="912"/>
                      <a:pt x="487" y="851"/>
                      <a:pt x="487" y="851"/>
                    </a:cubicBezTo>
                    <a:cubicBezTo>
                      <a:pt x="517" y="821"/>
                      <a:pt x="517" y="821"/>
                      <a:pt x="517" y="790"/>
                    </a:cubicBezTo>
                    <a:lnTo>
                      <a:pt x="517" y="760"/>
                    </a:lnTo>
                    <a:cubicBezTo>
                      <a:pt x="517" y="699"/>
                      <a:pt x="548" y="699"/>
                      <a:pt x="548" y="669"/>
                    </a:cubicBezTo>
                    <a:cubicBezTo>
                      <a:pt x="548" y="639"/>
                      <a:pt x="578" y="639"/>
                      <a:pt x="578" y="608"/>
                    </a:cubicBezTo>
                    <a:lnTo>
                      <a:pt x="578" y="517"/>
                    </a:lnTo>
                    <a:lnTo>
                      <a:pt x="578" y="456"/>
                    </a:lnTo>
                    <a:lnTo>
                      <a:pt x="578" y="335"/>
                    </a:lnTo>
                    <a:lnTo>
                      <a:pt x="578" y="213"/>
                    </a:lnTo>
                    <a:cubicBezTo>
                      <a:pt x="578" y="152"/>
                      <a:pt x="517" y="61"/>
                      <a:pt x="426" y="31"/>
                    </a:cubicBezTo>
                    <a:cubicBezTo>
                      <a:pt x="365" y="0"/>
                      <a:pt x="304" y="0"/>
                      <a:pt x="244" y="0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534" name="Google Shape;3534;p24"/>
              <p:cNvSpPr/>
              <p:nvPr/>
            </p:nvSpPr>
            <p:spPr>
              <a:xfrm>
                <a:off x="1351852" y="4150880"/>
                <a:ext cx="12018" cy="18490"/>
              </a:xfrm>
              <a:custGeom>
                <a:rect b="b" l="l" r="r" t="t"/>
                <a:pathLst>
                  <a:path extrusionOk="0" h="797" w="518">
                    <a:moveTo>
                      <a:pt x="247" y="0"/>
                    </a:moveTo>
                    <a:cubicBezTo>
                      <a:pt x="116" y="0"/>
                      <a:pt x="0" y="90"/>
                      <a:pt x="0" y="249"/>
                    </a:cubicBezTo>
                    <a:lnTo>
                      <a:pt x="0" y="462"/>
                    </a:lnTo>
                    <a:lnTo>
                      <a:pt x="0" y="584"/>
                    </a:lnTo>
                    <a:lnTo>
                      <a:pt x="0" y="705"/>
                    </a:lnTo>
                    <a:cubicBezTo>
                      <a:pt x="0" y="736"/>
                      <a:pt x="61" y="766"/>
                      <a:pt x="92" y="796"/>
                    </a:cubicBezTo>
                    <a:cubicBezTo>
                      <a:pt x="213" y="796"/>
                      <a:pt x="244" y="796"/>
                      <a:pt x="274" y="766"/>
                    </a:cubicBezTo>
                    <a:cubicBezTo>
                      <a:pt x="335" y="736"/>
                      <a:pt x="365" y="705"/>
                      <a:pt x="365" y="644"/>
                    </a:cubicBezTo>
                    <a:cubicBezTo>
                      <a:pt x="395" y="614"/>
                      <a:pt x="395" y="584"/>
                      <a:pt x="395" y="553"/>
                    </a:cubicBezTo>
                    <a:cubicBezTo>
                      <a:pt x="426" y="462"/>
                      <a:pt x="426" y="432"/>
                      <a:pt x="456" y="340"/>
                    </a:cubicBezTo>
                    <a:cubicBezTo>
                      <a:pt x="517" y="310"/>
                      <a:pt x="517" y="280"/>
                      <a:pt x="517" y="249"/>
                    </a:cubicBezTo>
                    <a:cubicBezTo>
                      <a:pt x="517" y="188"/>
                      <a:pt x="517" y="158"/>
                      <a:pt x="456" y="128"/>
                    </a:cubicBezTo>
                    <a:cubicBezTo>
                      <a:pt x="426" y="67"/>
                      <a:pt x="395" y="36"/>
                      <a:pt x="304" y="6"/>
                    </a:cubicBezTo>
                    <a:cubicBezTo>
                      <a:pt x="285" y="2"/>
                      <a:pt x="266" y="0"/>
                      <a:pt x="247" y="0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535" name="Google Shape;3535;p24"/>
              <p:cNvSpPr/>
              <p:nvPr/>
            </p:nvSpPr>
            <p:spPr>
              <a:xfrm>
                <a:off x="1333524" y="4129861"/>
                <a:ext cx="17632" cy="17655"/>
              </a:xfrm>
              <a:custGeom>
                <a:rect b="b" l="l" r="r" t="t"/>
                <a:pathLst>
                  <a:path extrusionOk="0" h="761" w="760">
                    <a:moveTo>
                      <a:pt x="122" y="426"/>
                    </a:moveTo>
                    <a:cubicBezTo>
                      <a:pt x="112" y="445"/>
                      <a:pt x="102" y="465"/>
                      <a:pt x="91" y="484"/>
                    </a:cubicBezTo>
                    <a:lnTo>
                      <a:pt x="91" y="484"/>
                    </a:lnTo>
                    <a:cubicBezTo>
                      <a:pt x="91" y="456"/>
                      <a:pt x="92" y="455"/>
                      <a:pt x="122" y="426"/>
                    </a:cubicBezTo>
                    <a:close/>
                    <a:moveTo>
                      <a:pt x="426" y="0"/>
                    </a:moveTo>
                    <a:cubicBezTo>
                      <a:pt x="395" y="0"/>
                      <a:pt x="365" y="31"/>
                      <a:pt x="304" y="91"/>
                    </a:cubicBezTo>
                    <a:lnTo>
                      <a:pt x="243" y="152"/>
                    </a:lnTo>
                    <a:cubicBezTo>
                      <a:pt x="243" y="152"/>
                      <a:pt x="243" y="183"/>
                      <a:pt x="213" y="183"/>
                    </a:cubicBezTo>
                    <a:cubicBezTo>
                      <a:pt x="213" y="243"/>
                      <a:pt x="152" y="243"/>
                      <a:pt x="152" y="274"/>
                    </a:cubicBezTo>
                    <a:cubicBezTo>
                      <a:pt x="152" y="304"/>
                      <a:pt x="122" y="304"/>
                      <a:pt x="122" y="334"/>
                    </a:cubicBezTo>
                    <a:cubicBezTo>
                      <a:pt x="91" y="426"/>
                      <a:pt x="91" y="395"/>
                      <a:pt x="91" y="456"/>
                    </a:cubicBezTo>
                    <a:lnTo>
                      <a:pt x="91" y="484"/>
                    </a:lnTo>
                    <a:lnTo>
                      <a:pt x="91" y="484"/>
                    </a:lnTo>
                    <a:cubicBezTo>
                      <a:pt x="69" y="526"/>
                      <a:pt x="41" y="567"/>
                      <a:pt x="0" y="608"/>
                    </a:cubicBezTo>
                    <a:lnTo>
                      <a:pt x="0" y="699"/>
                    </a:lnTo>
                    <a:cubicBezTo>
                      <a:pt x="61" y="760"/>
                      <a:pt x="91" y="760"/>
                      <a:pt x="91" y="760"/>
                    </a:cubicBezTo>
                    <a:lnTo>
                      <a:pt x="262" y="662"/>
                    </a:lnTo>
                    <a:lnTo>
                      <a:pt x="262" y="662"/>
                    </a:lnTo>
                    <a:cubicBezTo>
                      <a:pt x="257" y="671"/>
                      <a:pt x="251" y="683"/>
                      <a:pt x="243" y="699"/>
                    </a:cubicBezTo>
                    <a:lnTo>
                      <a:pt x="365" y="699"/>
                    </a:lnTo>
                    <a:cubicBezTo>
                      <a:pt x="395" y="699"/>
                      <a:pt x="426" y="638"/>
                      <a:pt x="456" y="638"/>
                    </a:cubicBezTo>
                    <a:cubicBezTo>
                      <a:pt x="517" y="638"/>
                      <a:pt x="547" y="608"/>
                      <a:pt x="578" y="578"/>
                    </a:cubicBezTo>
                    <a:lnTo>
                      <a:pt x="699" y="456"/>
                    </a:lnTo>
                    <a:cubicBezTo>
                      <a:pt x="730" y="426"/>
                      <a:pt x="760" y="334"/>
                      <a:pt x="760" y="274"/>
                    </a:cubicBezTo>
                    <a:cubicBezTo>
                      <a:pt x="760" y="183"/>
                      <a:pt x="730" y="122"/>
                      <a:pt x="699" y="91"/>
                    </a:cubicBezTo>
                    <a:cubicBezTo>
                      <a:pt x="669" y="31"/>
                      <a:pt x="578" y="0"/>
                      <a:pt x="517" y="0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536" name="Google Shape;3536;p24"/>
              <p:cNvSpPr/>
              <p:nvPr/>
            </p:nvSpPr>
            <p:spPr>
              <a:xfrm>
                <a:off x="1344080" y="4111927"/>
                <a:ext cx="16959" cy="12226"/>
              </a:xfrm>
              <a:custGeom>
                <a:rect b="b" l="l" r="r" t="t"/>
                <a:pathLst>
                  <a:path extrusionOk="0" h="527" w="731">
                    <a:moveTo>
                      <a:pt x="148" y="287"/>
                    </a:moveTo>
                    <a:cubicBezTo>
                      <a:pt x="132" y="289"/>
                      <a:pt x="126" y="300"/>
                      <a:pt x="124" y="309"/>
                    </a:cubicBezTo>
                    <a:lnTo>
                      <a:pt x="124" y="309"/>
                    </a:lnTo>
                    <a:lnTo>
                      <a:pt x="142" y="295"/>
                    </a:lnTo>
                    <a:lnTo>
                      <a:pt x="142" y="295"/>
                    </a:lnTo>
                    <a:cubicBezTo>
                      <a:pt x="144" y="292"/>
                      <a:pt x="146" y="290"/>
                      <a:pt x="148" y="287"/>
                    </a:cubicBezTo>
                    <a:close/>
                    <a:moveTo>
                      <a:pt x="474" y="1"/>
                    </a:moveTo>
                    <a:cubicBezTo>
                      <a:pt x="419" y="1"/>
                      <a:pt x="369" y="22"/>
                      <a:pt x="305" y="44"/>
                    </a:cubicBezTo>
                    <a:lnTo>
                      <a:pt x="275" y="104"/>
                    </a:lnTo>
                    <a:cubicBezTo>
                      <a:pt x="244" y="104"/>
                      <a:pt x="244" y="135"/>
                      <a:pt x="244" y="165"/>
                    </a:cubicBezTo>
                    <a:cubicBezTo>
                      <a:pt x="221" y="188"/>
                      <a:pt x="180" y="247"/>
                      <a:pt x="148" y="287"/>
                    </a:cubicBezTo>
                    <a:lnTo>
                      <a:pt x="148" y="287"/>
                    </a:lnTo>
                    <a:cubicBezTo>
                      <a:pt x="150" y="287"/>
                      <a:pt x="151" y="287"/>
                      <a:pt x="153" y="287"/>
                    </a:cubicBezTo>
                    <a:lnTo>
                      <a:pt x="142" y="295"/>
                    </a:lnTo>
                    <a:lnTo>
                      <a:pt x="142" y="295"/>
                    </a:lnTo>
                    <a:cubicBezTo>
                      <a:pt x="135" y="304"/>
                      <a:pt x="128" y="312"/>
                      <a:pt x="123" y="317"/>
                    </a:cubicBezTo>
                    <a:cubicBezTo>
                      <a:pt x="123" y="317"/>
                      <a:pt x="123" y="313"/>
                      <a:pt x="124" y="309"/>
                    </a:cubicBezTo>
                    <a:lnTo>
                      <a:pt x="124" y="309"/>
                    </a:lnTo>
                    <a:lnTo>
                      <a:pt x="31" y="378"/>
                    </a:lnTo>
                    <a:cubicBezTo>
                      <a:pt x="1" y="439"/>
                      <a:pt x="1" y="469"/>
                      <a:pt x="31" y="500"/>
                    </a:cubicBezTo>
                    <a:cubicBezTo>
                      <a:pt x="11" y="500"/>
                      <a:pt x="4" y="527"/>
                      <a:pt x="20" y="527"/>
                    </a:cubicBezTo>
                    <a:cubicBezTo>
                      <a:pt x="28" y="527"/>
                      <a:pt x="42" y="520"/>
                      <a:pt x="62" y="500"/>
                    </a:cubicBezTo>
                    <a:lnTo>
                      <a:pt x="579" y="500"/>
                    </a:lnTo>
                    <a:cubicBezTo>
                      <a:pt x="609" y="500"/>
                      <a:pt x="609" y="500"/>
                      <a:pt x="670" y="469"/>
                    </a:cubicBezTo>
                    <a:cubicBezTo>
                      <a:pt x="700" y="439"/>
                      <a:pt x="730" y="408"/>
                      <a:pt x="730" y="348"/>
                    </a:cubicBezTo>
                    <a:lnTo>
                      <a:pt x="730" y="317"/>
                    </a:lnTo>
                    <a:cubicBezTo>
                      <a:pt x="730" y="226"/>
                      <a:pt x="730" y="165"/>
                      <a:pt x="700" y="135"/>
                    </a:cubicBezTo>
                    <a:cubicBezTo>
                      <a:pt x="670" y="74"/>
                      <a:pt x="609" y="13"/>
                      <a:pt x="548" y="13"/>
                    </a:cubicBezTo>
                    <a:cubicBezTo>
                      <a:pt x="521" y="4"/>
                      <a:pt x="497" y="1"/>
                      <a:pt x="474" y="1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537" name="Google Shape;3537;p24"/>
              <p:cNvSpPr/>
              <p:nvPr/>
            </p:nvSpPr>
            <p:spPr>
              <a:xfrm>
                <a:off x="1350437" y="4097404"/>
                <a:ext cx="14825" cy="11322"/>
              </a:xfrm>
              <a:custGeom>
                <a:rect b="b" l="l" r="r" t="t"/>
                <a:pathLst>
                  <a:path extrusionOk="0" h="488" w="639">
                    <a:moveTo>
                      <a:pt x="335" y="1"/>
                    </a:moveTo>
                    <a:cubicBezTo>
                      <a:pt x="335" y="1"/>
                      <a:pt x="305" y="1"/>
                      <a:pt x="305" y="31"/>
                    </a:cubicBezTo>
                    <a:lnTo>
                      <a:pt x="274" y="62"/>
                    </a:lnTo>
                    <a:lnTo>
                      <a:pt x="183" y="153"/>
                    </a:lnTo>
                    <a:cubicBezTo>
                      <a:pt x="183" y="183"/>
                      <a:pt x="153" y="183"/>
                      <a:pt x="153" y="214"/>
                    </a:cubicBezTo>
                    <a:lnTo>
                      <a:pt x="153" y="214"/>
                    </a:lnTo>
                    <a:cubicBezTo>
                      <a:pt x="153" y="214"/>
                      <a:pt x="153" y="183"/>
                      <a:pt x="183" y="183"/>
                    </a:cubicBezTo>
                    <a:lnTo>
                      <a:pt x="153" y="214"/>
                    </a:lnTo>
                    <a:lnTo>
                      <a:pt x="122" y="275"/>
                    </a:lnTo>
                    <a:lnTo>
                      <a:pt x="31" y="335"/>
                    </a:lnTo>
                    <a:cubicBezTo>
                      <a:pt x="1" y="366"/>
                      <a:pt x="1" y="426"/>
                      <a:pt x="31" y="457"/>
                    </a:cubicBezTo>
                    <a:cubicBezTo>
                      <a:pt x="31" y="487"/>
                      <a:pt x="92" y="487"/>
                      <a:pt x="122" y="487"/>
                    </a:cubicBezTo>
                    <a:lnTo>
                      <a:pt x="426" y="487"/>
                    </a:lnTo>
                    <a:cubicBezTo>
                      <a:pt x="456" y="487"/>
                      <a:pt x="487" y="487"/>
                      <a:pt x="548" y="457"/>
                    </a:cubicBezTo>
                    <a:cubicBezTo>
                      <a:pt x="608" y="426"/>
                      <a:pt x="639" y="366"/>
                      <a:pt x="639" y="305"/>
                    </a:cubicBezTo>
                    <a:lnTo>
                      <a:pt x="639" y="183"/>
                    </a:lnTo>
                    <a:cubicBezTo>
                      <a:pt x="639" y="153"/>
                      <a:pt x="608" y="153"/>
                      <a:pt x="608" y="123"/>
                    </a:cubicBezTo>
                    <a:cubicBezTo>
                      <a:pt x="608" y="62"/>
                      <a:pt x="578" y="62"/>
                      <a:pt x="548" y="31"/>
                    </a:cubicBezTo>
                    <a:cubicBezTo>
                      <a:pt x="487" y="1"/>
                      <a:pt x="456" y="1"/>
                      <a:pt x="426" y="1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538" name="Google Shape;3538;p24"/>
              <p:cNvSpPr/>
              <p:nvPr/>
            </p:nvSpPr>
            <p:spPr>
              <a:xfrm>
                <a:off x="1358186" y="4078264"/>
                <a:ext cx="21182" cy="13526"/>
              </a:xfrm>
              <a:custGeom>
                <a:rect b="b" l="l" r="r" t="t"/>
                <a:pathLst>
                  <a:path extrusionOk="0" h="583" w="913">
                    <a:moveTo>
                      <a:pt x="597" y="1"/>
                    </a:moveTo>
                    <a:cubicBezTo>
                      <a:pt x="580" y="1"/>
                      <a:pt x="564" y="2"/>
                      <a:pt x="548" y="5"/>
                    </a:cubicBezTo>
                    <a:cubicBezTo>
                      <a:pt x="518" y="5"/>
                      <a:pt x="518" y="66"/>
                      <a:pt x="457" y="66"/>
                    </a:cubicBezTo>
                    <a:cubicBezTo>
                      <a:pt x="426" y="66"/>
                      <a:pt x="426" y="96"/>
                      <a:pt x="396" y="96"/>
                    </a:cubicBezTo>
                    <a:lnTo>
                      <a:pt x="366" y="96"/>
                    </a:lnTo>
                    <a:lnTo>
                      <a:pt x="305" y="127"/>
                    </a:lnTo>
                    <a:lnTo>
                      <a:pt x="244" y="218"/>
                    </a:lnTo>
                    <a:lnTo>
                      <a:pt x="122" y="340"/>
                    </a:lnTo>
                    <a:lnTo>
                      <a:pt x="122" y="370"/>
                    </a:lnTo>
                    <a:cubicBezTo>
                      <a:pt x="92" y="400"/>
                      <a:pt x="92" y="400"/>
                      <a:pt x="92" y="431"/>
                    </a:cubicBezTo>
                    <a:cubicBezTo>
                      <a:pt x="1" y="492"/>
                      <a:pt x="62" y="552"/>
                      <a:pt x="92" y="583"/>
                    </a:cubicBezTo>
                    <a:lnTo>
                      <a:pt x="457" y="583"/>
                    </a:lnTo>
                    <a:cubicBezTo>
                      <a:pt x="548" y="583"/>
                      <a:pt x="578" y="552"/>
                      <a:pt x="670" y="552"/>
                    </a:cubicBezTo>
                    <a:cubicBezTo>
                      <a:pt x="700" y="552"/>
                      <a:pt x="730" y="522"/>
                      <a:pt x="761" y="522"/>
                    </a:cubicBezTo>
                    <a:cubicBezTo>
                      <a:pt x="822" y="522"/>
                      <a:pt x="822" y="461"/>
                      <a:pt x="852" y="461"/>
                    </a:cubicBezTo>
                    <a:cubicBezTo>
                      <a:pt x="882" y="431"/>
                      <a:pt x="913" y="400"/>
                      <a:pt x="913" y="370"/>
                    </a:cubicBezTo>
                    <a:lnTo>
                      <a:pt x="913" y="279"/>
                    </a:lnTo>
                    <a:cubicBezTo>
                      <a:pt x="913" y="115"/>
                      <a:pt x="742" y="1"/>
                      <a:pt x="597" y="1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539" name="Google Shape;3539;p24"/>
              <p:cNvSpPr/>
              <p:nvPr/>
            </p:nvSpPr>
            <p:spPr>
              <a:xfrm>
                <a:off x="1369484" y="4058637"/>
                <a:ext cx="17655" cy="14384"/>
              </a:xfrm>
              <a:custGeom>
                <a:rect b="b" l="l" r="r" t="t"/>
                <a:pathLst>
                  <a:path extrusionOk="0" h="620" w="761">
                    <a:moveTo>
                      <a:pt x="189" y="276"/>
                    </a:moveTo>
                    <a:cubicBezTo>
                      <a:pt x="152" y="283"/>
                      <a:pt x="152" y="304"/>
                      <a:pt x="152" y="304"/>
                    </a:cubicBezTo>
                    <a:cubicBezTo>
                      <a:pt x="168" y="296"/>
                      <a:pt x="179" y="287"/>
                      <a:pt x="189" y="276"/>
                    </a:cubicBezTo>
                    <a:close/>
                    <a:moveTo>
                      <a:pt x="608" y="0"/>
                    </a:moveTo>
                    <a:cubicBezTo>
                      <a:pt x="547" y="0"/>
                      <a:pt x="456" y="0"/>
                      <a:pt x="426" y="31"/>
                    </a:cubicBezTo>
                    <a:lnTo>
                      <a:pt x="395" y="31"/>
                    </a:lnTo>
                    <a:lnTo>
                      <a:pt x="274" y="152"/>
                    </a:lnTo>
                    <a:lnTo>
                      <a:pt x="243" y="183"/>
                    </a:lnTo>
                    <a:cubicBezTo>
                      <a:pt x="221" y="205"/>
                      <a:pt x="215" y="245"/>
                      <a:pt x="189" y="276"/>
                    </a:cubicBezTo>
                    <a:lnTo>
                      <a:pt x="189" y="276"/>
                    </a:lnTo>
                    <a:cubicBezTo>
                      <a:pt x="195" y="275"/>
                      <a:pt x="203" y="274"/>
                      <a:pt x="213" y="274"/>
                    </a:cubicBezTo>
                    <a:cubicBezTo>
                      <a:pt x="152" y="304"/>
                      <a:pt x="122" y="335"/>
                      <a:pt x="61" y="365"/>
                    </a:cubicBezTo>
                    <a:cubicBezTo>
                      <a:pt x="0" y="426"/>
                      <a:pt x="0" y="456"/>
                      <a:pt x="61" y="487"/>
                    </a:cubicBezTo>
                    <a:cubicBezTo>
                      <a:pt x="38" y="579"/>
                      <a:pt x="68" y="619"/>
                      <a:pt x="97" y="619"/>
                    </a:cubicBezTo>
                    <a:cubicBezTo>
                      <a:pt x="106" y="619"/>
                      <a:pt x="115" y="615"/>
                      <a:pt x="122" y="608"/>
                    </a:cubicBezTo>
                    <a:cubicBezTo>
                      <a:pt x="213" y="608"/>
                      <a:pt x="243" y="578"/>
                      <a:pt x="335" y="578"/>
                    </a:cubicBezTo>
                    <a:lnTo>
                      <a:pt x="274" y="578"/>
                    </a:lnTo>
                    <a:cubicBezTo>
                      <a:pt x="365" y="578"/>
                      <a:pt x="395" y="578"/>
                      <a:pt x="487" y="517"/>
                    </a:cubicBezTo>
                    <a:lnTo>
                      <a:pt x="547" y="517"/>
                    </a:lnTo>
                    <a:cubicBezTo>
                      <a:pt x="578" y="517"/>
                      <a:pt x="608" y="487"/>
                      <a:pt x="608" y="487"/>
                    </a:cubicBezTo>
                    <a:cubicBezTo>
                      <a:pt x="669" y="487"/>
                      <a:pt x="669" y="456"/>
                      <a:pt x="699" y="395"/>
                    </a:cubicBezTo>
                    <a:cubicBezTo>
                      <a:pt x="730" y="365"/>
                      <a:pt x="760" y="304"/>
                      <a:pt x="760" y="213"/>
                    </a:cubicBezTo>
                    <a:lnTo>
                      <a:pt x="760" y="152"/>
                    </a:lnTo>
                    <a:cubicBezTo>
                      <a:pt x="760" y="91"/>
                      <a:pt x="730" y="61"/>
                      <a:pt x="730" y="61"/>
                    </a:cubicBezTo>
                    <a:cubicBezTo>
                      <a:pt x="699" y="31"/>
                      <a:pt x="669" y="0"/>
                      <a:pt x="608" y="0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540" name="Google Shape;3540;p24"/>
              <p:cNvSpPr/>
              <p:nvPr/>
            </p:nvSpPr>
            <p:spPr>
              <a:xfrm>
                <a:off x="1375818" y="4037478"/>
                <a:ext cx="20486" cy="17655"/>
              </a:xfrm>
              <a:custGeom>
                <a:rect b="b" l="l" r="r" t="t"/>
                <a:pathLst>
                  <a:path extrusionOk="0" h="761" w="883">
                    <a:moveTo>
                      <a:pt x="274" y="335"/>
                    </a:moveTo>
                    <a:cubicBezTo>
                      <a:pt x="274" y="365"/>
                      <a:pt x="244" y="365"/>
                      <a:pt x="244" y="395"/>
                    </a:cubicBezTo>
                    <a:lnTo>
                      <a:pt x="244" y="395"/>
                    </a:lnTo>
                    <a:cubicBezTo>
                      <a:pt x="244" y="395"/>
                      <a:pt x="244" y="365"/>
                      <a:pt x="274" y="365"/>
                    </a:cubicBezTo>
                    <a:lnTo>
                      <a:pt x="274" y="335"/>
                    </a:lnTo>
                    <a:close/>
                    <a:moveTo>
                      <a:pt x="609" y="0"/>
                    </a:moveTo>
                    <a:cubicBezTo>
                      <a:pt x="578" y="0"/>
                      <a:pt x="548" y="0"/>
                      <a:pt x="487" y="31"/>
                    </a:cubicBezTo>
                    <a:lnTo>
                      <a:pt x="457" y="61"/>
                    </a:lnTo>
                    <a:cubicBezTo>
                      <a:pt x="457" y="61"/>
                      <a:pt x="457" y="92"/>
                      <a:pt x="426" y="92"/>
                    </a:cubicBezTo>
                    <a:lnTo>
                      <a:pt x="396" y="152"/>
                    </a:lnTo>
                    <a:cubicBezTo>
                      <a:pt x="335" y="183"/>
                      <a:pt x="335" y="213"/>
                      <a:pt x="305" y="274"/>
                    </a:cubicBezTo>
                    <a:cubicBezTo>
                      <a:pt x="305" y="304"/>
                      <a:pt x="305" y="335"/>
                      <a:pt x="274" y="365"/>
                    </a:cubicBezTo>
                    <a:lnTo>
                      <a:pt x="244" y="395"/>
                    </a:lnTo>
                    <a:lnTo>
                      <a:pt x="183" y="456"/>
                    </a:lnTo>
                    <a:cubicBezTo>
                      <a:pt x="183" y="456"/>
                      <a:pt x="183" y="487"/>
                      <a:pt x="153" y="487"/>
                    </a:cubicBezTo>
                    <a:cubicBezTo>
                      <a:pt x="1" y="639"/>
                      <a:pt x="62" y="760"/>
                      <a:pt x="153" y="760"/>
                    </a:cubicBezTo>
                    <a:lnTo>
                      <a:pt x="274" y="760"/>
                    </a:lnTo>
                    <a:cubicBezTo>
                      <a:pt x="305" y="760"/>
                      <a:pt x="305" y="760"/>
                      <a:pt x="335" y="730"/>
                    </a:cubicBezTo>
                    <a:cubicBezTo>
                      <a:pt x="396" y="730"/>
                      <a:pt x="426" y="669"/>
                      <a:pt x="457" y="669"/>
                    </a:cubicBezTo>
                    <a:lnTo>
                      <a:pt x="426" y="669"/>
                    </a:lnTo>
                    <a:cubicBezTo>
                      <a:pt x="457" y="669"/>
                      <a:pt x="487" y="639"/>
                      <a:pt x="548" y="639"/>
                    </a:cubicBezTo>
                    <a:cubicBezTo>
                      <a:pt x="578" y="639"/>
                      <a:pt x="578" y="639"/>
                      <a:pt x="609" y="608"/>
                    </a:cubicBezTo>
                    <a:cubicBezTo>
                      <a:pt x="609" y="608"/>
                      <a:pt x="670" y="547"/>
                      <a:pt x="700" y="547"/>
                    </a:cubicBezTo>
                    <a:lnTo>
                      <a:pt x="730" y="517"/>
                    </a:lnTo>
                    <a:lnTo>
                      <a:pt x="761" y="487"/>
                    </a:lnTo>
                    <a:lnTo>
                      <a:pt x="852" y="395"/>
                    </a:lnTo>
                    <a:cubicBezTo>
                      <a:pt x="852" y="365"/>
                      <a:pt x="852" y="365"/>
                      <a:pt x="882" y="335"/>
                    </a:cubicBezTo>
                    <a:lnTo>
                      <a:pt x="882" y="213"/>
                    </a:lnTo>
                    <a:lnTo>
                      <a:pt x="882" y="152"/>
                    </a:lnTo>
                    <a:cubicBezTo>
                      <a:pt x="882" y="92"/>
                      <a:pt x="852" y="61"/>
                      <a:pt x="852" y="61"/>
                    </a:cubicBezTo>
                    <a:cubicBezTo>
                      <a:pt x="791" y="31"/>
                      <a:pt x="761" y="31"/>
                      <a:pt x="730" y="0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541" name="Google Shape;3541;p24"/>
              <p:cNvSpPr/>
              <p:nvPr/>
            </p:nvSpPr>
            <p:spPr>
              <a:xfrm>
                <a:off x="1384982" y="4076269"/>
                <a:ext cx="18374" cy="15521"/>
              </a:xfrm>
              <a:custGeom>
                <a:rect b="b" l="l" r="r" t="t"/>
                <a:pathLst>
                  <a:path extrusionOk="0" h="669" w="792">
                    <a:moveTo>
                      <a:pt x="457" y="0"/>
                    </a:moveTo>
                    <a:cubicBezTo>
                      <a:pt x="426" y="0"/>
                      <a:pt x="366" y="30"/>
                      <a:pt x="335" y="61"/>
                    </a:cubicBezTo>
                    <a:cubicBezTo>
                      <a:pt x="305" y="122"/>
                      <a:pt x="275" y="152"/>
                      <a:pt x="214" y="213"/>
                    </a:cubicBezTo>
                    <a:cubicBezTo>
                      <a:pt x="183" y="274"/>
                      <a:pt x="183" y="304"/>
                      <a:pt x="153" y="334"/>
                    </a:cubicBezTo>
                    <a:cubicBezTo>
                      <a:pt x="123" y="365"/>
                      <a:pt x="123" y="426"/>
                      <a:pt x="62" y="426"/>
                    </a:cubicBezTo>
                    <a:lnTo>
                      <a:pt x="62" y="456"/>
                    </a:lnTo>
                    <a:lnTo>
                      <a:pt x="62" y="486"/>
                    </a:lnTo>
                    <a:lnTo>
                      <a:pt x="31" y="517"/>
                    </a:lnTo>
                    <a:cubicBezTo>
                      <a:pt x="1" y="578"/>
                      <a:pt x="1" y="608"/>
                      <a:pt x="31" y="638"/>
                    </a:cubicBezTo>
                    <a:lnTo>
                      <a:pt x="62" y="669"/>
                    </a:lnTo>
                    <a:cubicBezTo>
                      <a:pt x="123" y="669"/>
                      <a:pt x="153" y="669"/>
                      <a:pt x="183" y="638"/>
                    </a:cubicBezTo>
                    <a:cubicBezTo>
                      <a:pt x="275" y="638"/>
                      <a:pt x="335" y="608"/>
                      <a:pt x="426" y="608"/>
                    </a:cubicBezTo>
                    <a:cubicBezTo>
                      <a:pt x="457" y="608"/>
                      <a:pt x="487" y="608"/>
                      <a:pt x="518" y="578"/>
                    </a:cubicBezTo>
                    <a:cubicBezTo>
                      <a:pt x="609" y="578"/>
                      <a:pt x="639" y="517"/>
                      <a:pt x="670" y="486"/>
                    </a:cubicBezTo>
                    <a:cubicBezTo>
                      <a:pt x="761" y="456"/>
                      <a:pt x="791" y="426"/>
                      <a:pt x="791" y="334"/>
                    </a:cubicBezTo>
                    <a:lnTo>
                      <a:pt x="791" y="182"/>
                    </a:lnTo>
                    <a:cubicBezTo>
                      <a:pt x="791" y="152"/>
                      <a:pt x="761" y="122"/>
                      <a:pt x="761" y="122"/>
                    </a:cubicBezTo>
                    <a:lnTo>
                      <a:pt x="670" y="30"/>
                    </a:lnTo>
                    <a:cubicBezTo>
                      <a:pt x="639" y="0"/>
                      <a:pt x="609" y="0"/>
                      <a:pt x="578" y="0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542" name="Google Shape;3542;p24"/>
              <p:cNvSpPr/>
              <p:nvPr/>
            </p:nvSpPr>
            <p:spPr>
              <a:xfrm>
                <a:off x="1392754" y="4058799"/>
                <a:ext cx="14825" cy="13247"/>
              </a:xfrm>
              <a:custGeom>
                <a:rect b="b" l="l" r="r" t="t"/>
                <a:pathLst>
                  <a:path extrusionOk="0" h="571" w="639">
                    <a:moveTo>
                      <a:pt x="395" y="1"/>
                    </a:moveTo>
                    <a:cubicBezTo>
                      <a:pt x="350" y="1"/>
                      <a:pt x="304" y="8"/>
                      <a:pt x="274" y="24"/>
                    </a:cubicBezTo>
                    <a:cubicBezTo>
                      <a:pt x="183" y="54"/>
                      <a:pt x="152" y="145"/>
                      <a:pt x="152" y="236"/>
                    </a:cubicBezTo>
                    <a:cubicBezTo>
                      <a:pt x="152" y="297"/>
                      <a:pt x="122" y="328"/>
                      <a:pt x="91" y="358"/>
                    </a:cubicBezTo>
                    <a:lnTo>
                      <a:pt x="31" y="419"/>
                    </a:lnTo>
                    <a:lnTo>
                      <a:pt x="0" y="449"/>
                    </a:lnTo>
                    <a:cubicBezTo>
                      <a:pt x="91" y="480"/>
                      <a:pt x="91" y="571"/>
                      <a:pt x="122" y="571"/>
                    </a:cubicBezTo>
                    <a:lnTo>
                      <a:pt x="274" y="571"/>
                    </a:lnTo>
                    <a:cubicBezTo>
                      <a:pt x="304" y="571"/>
                      <a:pt x="335" y="571"/>
                      <a:pt x="335" y="510"/>
                    </a:cubicBezTo>
                    <a:lnTo>
                      <a:pt x="426" y="510"/>
                    </a:lnTo>
                    <a:cubicBezTo>
                      <a:pt x="456" y="510"/>
                      <a:pt x="487" y="480"/>
                      <a:pt x="517" y="480"/>
                    </a:cubicBezTo>
                    <a:cubicBezTo>
                      <a:pt x="608" y="449"/>
                      <a:pt x="639" y="358"/>
                      <a:pt x="639" y="236"/>
                    </a:cubicBezTo>
                    <a:cubicBezTo>
                      <a:pt x="639" y="176"/>
                      <a:pt x="608" y="115"/>
                      <a:pt x="517" y="24"/>
                    </a:cubicBezTo>
                    <a:cubicBezTo>
                      <a:pt x="487" y="8"/>
                      <a:pt x="441" y="1"/>
                      <a:pt x="395" y="1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543" name="Google Shape;3543;p24"/>
              <p:cNvSpPr/>
              <p:nvPr/>
            </p:nvSpPr>
            <p:spPr>
              <a:xfrm>
                <a:off x="1396976" y="4022352"/>
                <a:ext cx="13433" cy="21066"/>
              </a:xfrm>
              <a:custGeom>
                <a:rect b="b" l="l" r="r" t="t"/>
                <a:pathLst>
                  <a:path extrusionOk="0" h="908" w="579">
                    <a:moveTo>
                      <a:pt x="309" y="1"/>
                    </a:moveTo>
                    <a:cubicBezTo>
                      <a:pt x="265" y="1"/>
                      <a:pt x="221" y="14"/>
                      <a:pt x="183" y="44"/>
                    </a:cubicBezTo>
                    <a:cubicBezTo>
                      <a:pt x="122" y="75"/>
                      <a:pt x="92" y="105"/>
                      <a:pt x="92" y="196"/>
                    </a:cubicBezTo>
                    <a:lnTo>
                      <a:pt x="92" y="227"/>
                    </a:lnTo>
                    <a:cubicBezTo>
                      <a:pt x="92" y="257"/>
                      <a:pt x="92" y="288"/>
                      <a:pt x="31" y="288"/>
                    </a:cubicBezTo>
                    <a:cubicBezTo>
                      <a:pt x="1" y="379"/>
                      <a:pt x="1" y="500"/>
                      <a:pt x="31" y="561"/>
                    </a:cubicBezTo>
                    <a:cubicBezTo>
                      <a:pt x="31" y="592"/>
                      <a:pt x="31" y="592"/>
                      <a:pt x="92" y="652"/>
                    </a:cubicBezTo>
                    <a:lnTo>
                      <a:pt x="92" y="683"/>
                    </a:lnTo>
                    <a:lnTo>
                      <a:pt x="92" y="835"/>
                    </a:lnTo>
                    <a:cubicBezTo>
                      <a:pt x="75" y="885"/>
                      <a:pt x="86" y="907"/>
                      <a:pt x="99" y="907"/>
                    </a:cubicBezTo>
                    <a:cubicBezTo>
                      <a:pt x="110" y="907"/>
                      <a:pt x="122" y="892"/>
                      <a:pt x="122" y="865"/>
                    </a:cubicBezTo>
                    <a:cubicBezTo>
                      <a:pt x="153" y="835"/>
                      <a:pt x="153" y="804"/>
                      <a:pt x="213" y="774"/>
                    </a:cubicBezTo>
                    <a:lnTo>
                      <a:pt x="244" y="713"/>
                    </a:lnTo>
                    <a:cubicBezTo>
                      <a:pt x="274" y="713"/>
                      <a:pt x="274" y="683"/>
                      <a:pt x="305" y="683"/>
                    </a:cubicBezTo>
                    <a:lnTo>
                      <a:pt x="426" y="561"/>
                    </a:lnTo>
                    <a:cubicBezTo>
                      <a:pt x="426" y="531"/>
                      <a:pt x="457" y="531"/>
                      <a:pt x="457" y="500"/>
                    </a:cubicBezTo>
                    <a:lnTo>
                      <a:pt x="517" y="440"/>
                    </a:lnTo>
                    <a:cubicBezTo>
                      <a:pt x="548" y="379"/>
                      <a:pt x="578" y="348"/>
                      <a:pt x="578" y="257"/>
                    </a:cubicBezTo>
                    <a:cubicBezTo>
                      <a:pt x="578" y="120"/>
                      <a:pt x="441" y="1"/>
                      <a:pt x="309" y="1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544" name="Google Shape;3544;p24"/>
              <p:cNvSpPr/>
              <p:nvPr/>
            </p:nvSpPr>
            <p:spPr>
              <a:xfrm>
                <a:off x="1365958" y="4019127"/>
                <a:ext cx="21182" cy="12018"/>
              </a:xfrm>
              <a:custGeom>
                <a:rect b="b" l="l" r="r" t="t"/>
                <a:pathLst>
                  <a:path extrusionOk="0" h="518" w="913">
                    <a:moveTo>
                      <a:pt x="715" y="0"/>
                    </a:moveTo>
                    <a:cubicBezTo>
                      <a:pt x="681" y="0"/>
                      <a:pt x="644" y="10"/>
                      <a:pt x="608" y="31"/>
                    </a:cubicBezTo>
                    <a:cubicBezTo>
                      <a:pt x="547" y="62"/>
                      <a:pt x="517" y="62"/>
                      <a:pt x="426" y="92"/>
                    </a:cubicBezTo>
                    <a:cubicBezTo>
                      <a:pt x="395" y="123"/>
                      <a:pt x="365" y="123"/>
                      <a:pt x="304" y="183"/>
                    </a:cubicBezTo>
                    <a:lnTo>
                      <a:pt x="274" y="183"/>
                    </a:lnTo>
                    <a:cubicBezTo>
                      <a:pt x="243" y="183"/>
                      <a:pt x="243" y="214"/>
                      <a:pt x="213" y="214"/>
                    </a:cubicBezTo>
                    <a:cubicBezTo>
                      <a:pt x="152" y="244"/>
                      <a:pt x="91" y="244"/>
                      <a:pt x="61" y="275"/>
                    </a:cubicBezTo>
                    <a:cubicBezTo>
                      <a:pt x="0" y="275"/>
                      <a:pt x="0" y="335"/>
                      <a:pt x="0" y="366"/>
                    </a:cubicBezTo>
                    <a:cubicBezTo>
                      <a:pt x="31" y="457"/>
                      <a:pt x="31" y="487"/>
                      <a:pt x="61" y="487"/>
                    </a:cubicBezTo>
                    <a:lnTo>
                      <a:pt x="365" y="487"/>
                    </a:lnTo>
                    <a:cubicBezTo>
                      <a:pt x="426" y="518"/>
                      <a:pt x="487" y="518"/>
                      <a:pt x="547" y="518"/>
                    </a:cubicBezTo>
                    <a:lnTo>
                      <a:pt x="699" y="518"/>
                    </a:lnTo>
                    <a:cubicBezTo>
                      <a:pt x="730" y="518"/>
                      <a:pt x="760" y="518"/>
                      <a:pt x="821" y="487"/>
                    </a:cubicBezTo>
                    <a:lnTo>
                      <a:pt x="851" y="427"/>
                    </a:lnTo>
                    <a:cubicBezTo>
                      <a:pt x="912" y="396"/>
                      <a:pt x="912" y="305"/>
                      <a:pt x="912" y="214"/>
                    </a:cubicBezTo>
                    <a:cubicBezTo>
                      <a:pt x="912" y="98"/>
                      <a:pt x="824" y="0"/>
                      <a:pt x="715" y="0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545" name="Google Shape;3545;p24"/>
              <p:cNvSpPr/>
              <p:nvPr/>
            </p:nvSpPr>
            <p:spPr>
              <a:xfrm>
                <a:off x="1354659" y="4006437"/>
                <a:ext cx="14129" cy="9210"/>
              </a:xfrm>
              <a:custGeom>
                <a:rect b="b" l="l" r="r" t="t"/>
                <a:pathLst>
                  <a:path extrusionOk="0" h="397" w="609">
                    <a:moveTo>
                      <a:pt x="396" y="1"/>
                    </a:moveTo>
                    <a:cubicBezTo>
                      <a:pt x="366" y="1"/>
                      <a:pt x="366" y="31"/>
                      <a:pt x="305" y="31"/>
                    </a:cubicBezTo>
                    <a:cubicBezTo>
                      <a:pt x="274" y="31"/>
                      <a:pt x="274" y="92"/>
                      <a:pt x="244" y="92"/>
                    </a:cubicBezTo>
                    <a:cubicBezTo>
                      <a:pt x="214" y="122"/>
                      <a:pt x="123" y="153"/>
                      <a:pt x="92" y="183"/>
                    </a:cubicBezTo>
                    <a:cubicBezTo>
                      <a:pt x="62" y="244"/>
                      <a:pt x="62" y="244"/>
                      <a:pt x="92" y="274"/>
                    </a:cubicBezTo>
                    <a:cubicBezTo>
                      <a:pt x="1" y="396"/>
                      <a:pt x="62" y="396"/>
                      <a:pt x="92" y="396"/>
                    </a:cubicBezTo>
                    <a:lnTo>
                      <a:pt x="457" y="396"/>
                    </a:lnTo>
                    <a:cubicBezTo>
                      <a:pt x="487" y="396"/>
                      <a:pt x="548" y="335"/>
                      <a:pt x="578" y="305"/>
                    </a:cubicBezTo>
                    <a:cubicBezTo>
                      <a:pt x="578" y="274"/>
                      <a:pt x="609" y="244"/>
                      <a:pt x="609" y="183"/>
                    </a:cubicBezTo>
                    <a:cubicBezTo>
                      <a:pt x="609" y="153"/>
                      <a:pt x="578" y="122"/>
                      <a:pt x="578" y="92"/>
                    </a:cubicBezTo>
                    <a:cubicBezTo>
                      <a:pt x="578" y="92"/>
                      <a:pt x="548" y="92"/>
                      <a:pt x="548" y="31"/>
                    </a:cubicBezTo>
                    <a:cubicBezTo>
                      <a:pt x="518" y="31"/>
                      <a:pt x="518" y="1"/>
                      <a:pt x="457" y="1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546" name="Google Shape;3546;p24"/>
              <p:cNvSpPr/>
              <p:nvPr/>
            </p:nvSpPr>
            <p:spPr>
              <a:xfrm>
                <a:off x="1381455" y="3999384"/>
                <a:ext cx="15544" cy="13433"/>
              </a:xfrm>
              <a:custGeom>
                <a:rect b="b" l="l" r="r" t="t"/>
                <a:pathLst>
                  <a:path extrusionOk="0" h="579" w="670">
                    <a:moveTo>
                      <a:pt x="214" y="153"/>
                    </a:moveTo>
                    <a:cubicBezTo>
                      <a:pt x="214" y="153"/>
                      <a:pt x="214" y="164"/>
                      <a:pt x="207" y="172"/>
                    </a:cubicBezTo>
                    <a:lnTo>
                      <a:pt x="207" y="172"/>
                    </a:lnTo>
                    <a:cubicBezTo>
                      <a:pt x="209" y="166"/>
                      <a:pt x="211" y="160"/>
                      <a:pt x="214" y="153"/>
                    </a:cubicBezTo>
                    <a:close/>
                    <a:moveTo>
                      <a:pt x="457" y="1"/>
                    </a:moveTo>
                    <a:cubicBezTo>
                      <a:pt x="366" y="1"/>
                      <a:pt x="275" y="31"/>
                      <a:pt x="214" y="123"/>
                    </a:cubicBezTo>
                    <a:lnTo>
                      <a:pt x="214" y="149"/>
                    </a:lnTo>
                    <a:lnTo>
                      <a:pt x="214" y="149"/>
                    </a:lnTo>
                    <a:cubicBezTo>
                      <a:pt x="189" y="158"/>
                      <a:pt x="171" y="165"/>
                      <a:pt x="153" y="183"/>
                    </a:cubicBezTo>
                    <a:cubicBezTo>
                      <a:pt x="153" y="183"/>
                      <a:pt x="123" y="183"/>
                      <a:pt x="123" y="244"/>
                    </a:cubicBezTo>
                    <a:lnTo>
                      <a:pt x="62" y="275"/>
                    </a:lnTo>
                    <a:cubicBezTo>
                      <a:pt x="31" y="305"/>
                      <a:pt x="1" y="335"/>
                      <a:pt x="1" y="396"/>
                    </a:cubicBezTo>
                    <a:cubicBezTo>
                      <a:pt x="1" y="487"/>
                      <a:pt x="31" y="548"/>
                      <a:pt x="62" y="548"/>
                    </a:cubicBezTo>
                    <a:cubicBezTo>
                      <a:pt x="123" y="548"/>
                      <a:pt x="153" y="578"/>
                      <a:pt x="183" y="578"/>
                    </a:cubicBezTo>
                    <a:lnTo>
                      <a:pt x="305" y="578"/>
                    </a:lnTo>
                    <a:cubicBezTo>
                      <a:pt x="366" y="578"/>
                      <a:pt x="457" y="578"/>
                      <a:pt x="487" y="548"/>
                    </a:cubicBezTo>
                    <a:cubicBezTo>
                      <a:pt x="518" y="548"/>
                      <a:pt x="578" y="487"/>
                      <a:pt x="609" y="457"/>
                    </a:cubicBezTo>
                    <a:cubicBezTo>
                      <a:pt x="639" y="426"/>
                      <a:pt x="639" y="396"/>
                      <a:pt x="670" y="335"/>
                    </a:cubicBezTo>
                    <a:lnTo>
                      <a:pt x="670" y="183"/>
                    </a:lnTo>
                    <a:cubicBezTo>
                      <a:pt x="670" y="153"/>
                      <a:pt x="639" y="123"/>
                      <a:pt x="639" y="123"/>
                    </a:cubicBezTo>
                    <a:cubicBezTo>
                      <a:pt x="639" y="92"/>
                      <a:pt x="609" y="92"/>
                      <a:pt x="578" y="31"/>
                    </a:cubicBezTo>
                    <a:cubicBezTo>
                      <a:pt x="518" y="1"/>
                      <a:pt x="487" y="1"/>
                      <a:pt x="457" y="1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547" name="Google Shape;3547;p24"/>
              <p:cNvSpPr/>
              <p:nvPr/>
            </p:nvSpPr>
            <p:spPr>
              <a:xfrm>
                <a:off x="1328907" y="3995857"/>
                <a:ext cx="22249" cy="14848"/>
              </a:xfrm>
              <a:custGeom>
                <a:rect b="b" l="l" r="r" t="t"/>
                <a:pathLst>
                  <a:path extrusionOk="0" h="640" w="959">
                    <a:moveTo>
                      <a:pt x="685" y="1"/>
                    </a:moveTo>
                    <a:cubicBezTo>
                      <a:pt x="655" y="1"/>
                      <a:pt x="625" y="1"/>
                      <a:pt x="533" y="31"/>
                    </a:cubicBezTo>
                    <a:cubicBezTo>
                      <a:pt x="503" y="31"/>
                      <a:pt x="473" y="92"/>
                      <a:pt x="473" y="123"/>
                    </a:cubicBezTo>
                    <a:lnTo>
                      <a:pt x="412" y="183"/>
                    </a:lnTo>
                    <a:lnTo>
                      <a:pt x="290" y="305"/>
                    </a:lnTo>
                    <a:cubicBezTo>
                      <a:pt x="290" y="335"/>
                      <a:pt x="229" y="335"/>
                      <a:pt x="229" y="396"/>
                    </a:cubicBezTo>
                    <a:cubicBezTo>
                      <a:pt x="229" y="396"/>
                      <a:pt x="199" y="396"/>
                      <a:pt x="199" y="427"/>
                    </a:cubicBezTo>
                    <a:cubicBezTo>
                      <a:pt x="169" y="457"/>
                      <a:pt x="77" y="487"/>
                      <a:pt x="47" y="548"/>
                    </a:cubicBezTo>
                    <a:cubicBezTo>
                      <a:pt x="27" y="568"/>
                      <a:pt x="20" y="589"/>
                      <a:pt x="27" y="609"/>
                    </a:cubicBezTo>
                    <a:lnTo>
                      <a:pt x="27" y="609"/>
                    </a:lnTo>
                    <a:cubicBezTo>
                      <a:pt x="33" y="609"/>
                      <a:pt x="40" y="609"/>
                      <a:pt x="47" y="609"/>
                    </a:cubicBezTo>
                    <a:cubicBezTo>
                      <a:pt x="138" y="609"/>
                      <a:pt x="169" y="578"/>
                      <a:pt x="260" y="578"/>
                    </a:cubicBezTo>
                    <a:lnTo>
                      <a:pt x="412" y="578"/>
                    </a:lnTo>
                    <a:cubicBezTo>
                      <a:pt x="473" y="578"/>
                      <a:pt x="564" y="548"/>
                      <a:pt x="625" y="548"/>
                    </a:cubicBezTo>
                    <a:lnTo>
                      <a:pt x="685" y="548"/>
                    </a:lnTo>
                    <a:cubicBezTo>
                      <a:pt x="777" y="487"/>
                      <a:pt x="837" y="457"/>
                      <a:pt x="929" y="396"/>
                    </a:cubicBezTo>
                    <a:cubicBezTo>
                      <a:pt x="959" y="305"/>
                      <a:pt x="959" y="244"/>
                      <a:pt x="929" y="153"/>
                    </a:cubicBezTo>
                    <a:cubicBezTo>
                      <a:pt x="898" y="92"/>
                      <a:pt x="837" y="1"/>
                      <a:pt x="777" y="1"/>
                    </a:cubicBezTo>
                    <a:close/>
                    <a:moveTo>
                      <a:pt x="27" y="609"/>
                    </a:moveTo>
                    <a:cubicBezTo>
                      <a:pt x="7" y="611"/>
                      <a:pt x="0" y="616"/>
                      <a:pt x="47" y="639"/>
                    </a:cubicBezTo>
                    <a:cubicBezTo>
                      <a:pt x="37" y="629"/>
                      <a:pt x="30" y="619"/>
                      <a:pt x="27" y="609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548" name="Google Shape;3548;p24"/>
              <p:cNvSpPr/>
              <p:nvPr/>
            </p:nvSpPr>
            <p:spPr>
              <a:xfrm>
                <a:off x="1361016" y="3992354"/>
                <a:ext cx="14129" cy="9187"/>
              </a:xfrm>
              <a:custGeom>
                <a:rect b="b" l="l" r="r" t="t"/>
                <a:pathLst>
                  <a:path extrusionOk="0" h="396" w="609">
                    <a:moveTo>
                      <a:pt x="426" y="0"/>
                    </a:moveTo>
                    <a:cubicBezTo>
                      <a:pt x="396" y="0"/>
                      <a:pt x="335" y="0"/>
                      <a:pt x="304" y="30"/>
                    </a:cubicBezTo>
                    <a:lnTo>
                      <a:pt x="274" y="91"/>
                    </a:lnTo>
                    <a:cubicBezTo>
                      <a:pt x="244" y="91"/>
                      <a:pt x="183" y="122"/>
                      <a:pt x="152" y="122"/>
                    </a:cubicBezTo>
                    <a:lnTo>
                      <a:pt x="183" y="122"/>
                    </a:lnTo>
                    <a:cubicBezTo>
                      <a:pt x="152" y="122"/>
                      <a:pt x="122" y="152"/>
                      <a:pt x="61" y="152"/>
                    </a:cubicBezTo>
                    <a:cubicBezTo>
                      <a:pt x="31" y="152"/>
                      <a:pt x="31" y="152"/>
                      <a:pt x="31" y="182"/>
                    </a:cubicBezTo>
                    <a:cubicBezTo>
                      <a:pt x="31" y="182"/>
                      <a:pt x="0" y="243"/>
                      <a:pt x="0" y="274"/>
                    </a:cubicBezTo>
                    <a:cubicBezTo>
                      <a:pt x="0" y="304"/>
                      <a:pt x="31" y="334"/>
                      <a:pt x="92" y="334"/>
                    </a:cubicBezTo>
                    <a:cubicBezTo>
                      <a:pt x="122" y="334"/>
                      <a:pt x="183" y="395"/>
                      <a:pt x="244" y="395"/>
                    </a:cubicBezTo>
                    <a:lnTo>
                      <a:pt x="396" y="395"/>
                    </a:lnTo>
                    <a:cubicBezTo>
                      <a:pt x="426" y="395"/>
                      <a:pt x="487" y="334"/>
                      <a:pt x="548" y="304"/>
                    </a:cubicBezTo>
                    <a:lnTo>
                      <a:pt x="578" y="274"/>
                    </a:lnTo>
                    <a:cubicBezTo>
                      <a:pt x="578" y="243"/>
                      <a:pt x="608" y="182"/>
                      <a:pt x="608" y="182"/>
                    </a:cubicBezTo>
                    <a:lnTo>
                      <a:pt x="608" y="122"/>
                    </a:lnTo>
                    <a:lnTo>
                      <a:pt x="487" y="0"/>
                    </a:ln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549" name="Google Shape;3549;p24"/>
              <p:cNvSpPr/>
              <p:nvPr/>
            </p:nvSpPr>
            <p:spPr>
              <a:xfrm>
                <a:off x="1191772" y="3922244"/>
                <a:ext cx="20462" cy="41389"/>
              </a:xfrm>
              <a:custGeom>
                <a:rect b="b" l="l" r="r" t="t"/>
                <a:pathLst>
                  <a:path extrusionOk="0" h="1784" w="882">
                    <a:moveTo>
                      <a:pt x="468" y="1"/>
                    </a:moveTo>
                    <a:cubicBezTo>
                      <a:pt x="445" y="1"/>
                      <a:pt x="420" y="5"/>
                      <a:pt x="396" y="13"/>
                    </a:cubicBezTo>
                    <a:cubicBezTo>
                      <a:pt x="244" y="74"/>
                      <a:pt x="122" y="134"/>
                      <a:pt x="31" y="286"/>
                    </a:cubicBezTo>
                    <a:cubicBezTo>
                      <a:pt x="1" y="408"/>
                      <a:pt x="1" y="560"/>
                      <a:pt x="31" y="682"/>
                    </a:cubicBezTo>
                    <a:cubicBezTo>
                      <a:pt x="31" y="773"/>
                      <a:pt x="92" y="925"/>
                      <a:pt x="122" y="1046"/>
                    </a:cubicBezTo>
                    <a:cubicBezTo>
                      <a:pt x="152" y="1168"/>
                      <a:pt x="183" y="1229"/>
                      <a:pt x="183" y="1350"/>
                    </a:cubicBezTo>
                    <a:cubicBezTo>
                      <a:pt x="183" y="1381"/>
                      <a:pt x="244" y="1441"/>
                      <a:pt x="244" y="1502"/>
                    </a:cubicBezTo>
                    <a:cubicBezTo>
                      <a:pt x="244" y="1533"/>
                      <a:pt x="244" y="1624"/>
                      <a:pt x="274" y="1624"/>
                    </a:cubicBezTo>
                    <a:cubicBezTo>
                      <a:pt x="274" y="1685"/>
                      <a:pt x="304" y="1776"/>
                      <a:pt x="426" y="1776"/>
                    </a:cubicBezTo>
                    <a:cubicBezTo>
                      <a:pt x="448" y="1781"/>
                      <a:pt x="467" y="1784"/>
                      <a:pt x="485" y="1784"/>
                    </a:cubicBezTo>
                    <a:cubicBezTo>
                      <a:pt x="567" y="1784"/>
                      <a:pt x="608" y="1729"/>
                      <a:pt x="608" y="1654"/>
                    </a:cubicBezTo>
                    <a:cubicBezTo>
                      <a:pt x="639" y="1533"/>
                      <a:pt x="700" y="1472"/>
                      <a:pt x="730" y="1350"/>
                    </a:cubicBezTo>
                    <a:cubicBezTo>
                      <a:pt x="760" y="1229"/>
                      <a:pt x="791" y="1168"/>
                      <a:pt x="852" y="1046"/>
                    </a:cubicBezTo>
                    <a:cubicBezTo>
                      <a:pt x="882" y="925"/>
                      <a:pt x="882" y="773"/>
                      <a:pt x="882" y="682"/>
                    </a:cubicBezTo>
                    <a:lnTo>
                      <a:pt x="882" y="530"/>
                    </a:lnTo>
                    <a:lnTo>
                      <a:pt x="882" y="438"/>
                    </a:lnTo>
                    <a:cubicBezTo>
                      <a:pt x="882" y="317"/>
                      <a:pt x="852" y="286"/>
                      <a:pt x="791" y="226"/>
                    </a:cubicBezTo>
                    <a:cubicBezTo>
                      <a:pt x="760" y="165"/>
                      <a:pt x="730" y="104"/>
                      <a:pt x="639" y="74"/>
                    </a:cubicBezTo>
                    <a:cubicBezTo>
                      <a:pt x="594" y="29"/>
                      <a:pt x="534" y="1"/>
                      <a:pt x="468" y="1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550" name="Google Shape;3550;p24"/>
              <p:cNvSpPr/>
              <p:nvPr/>
            </p:nvSpPr>
            <p:spPr>
              <a:xfrm>
                <a:off x="1209404" y="3911247"/>
                <a:ext cx="16936" cy="29394"/>
              </a:xfrm>
              <a:custGeom>
                <a:rect b="b" l="l" r="r" t="t"/>
                <a:pathLst>
                  <a:path extrusionOk="0" h="1267" w="730">
                    <a:moveTo>
                      <a:pt x="274" y="1"/>
                    </a:moveTo>
                    <a:cubicBezTo>
                      <a:pt x="92" y="31"/>
                      <a:pt x="0" y="274"/>
                      <a:pt x="92" y="456"/>
                    </a:cubicBezTo>
                    <a:cubicBezTo>
                      <a:pt x="152" y="578"/>
                      <a:pt x="183" y="730"/>
                      <a:pt x="274" y="852"/>
                    </a:cubicBezTo>
                    <a:cubicBezTo>
                      <a:pt x="304" y="912"/>
                      <a:pt x="335" y="943"/>
                      <a:pt x="335" y="1034"/>
                    </a:cubicBezTo>
                    <a:cubicBezTo>
                      <a:pt x="396" y="1095"/>
                      <a:pt x="426" y="1156"/>
                      <a:pt x="426" y="1216"/>
                    </a:cubicBezTo>
                    <a:cubicBezTo>
                      <a:pt x="444" y="1252"/>
                      <a:pt x="482" y="1267"/>
                      <a:pt x="518" y="1267"/>
                    </a:cubicBezTo>
                    <a:cubicBezTo>
                      <a:pt x="542" y="1267"/>
                      <a:pt x="565" y="1259"/>
                      <a:pt x="578" y="1247"/>
                    </a:cubicBezTo>
                    <a:cubicBezTo>
                      <a:pt x="700" y="1247"/>
                      <a:pt x="730" y="1186"/>
                      <a:pt x="700" y="1095"/>
                    </a:cubicBezTo>
                    <a:lnTo>
                      <a:pt x="700" y="1034"/>
                    </a:lnTo>
                    <a:lnTo>
                      <a:pt x="700" y="912"/>
                    </a:lnTo>
                    <a:lnTo>
                      <a:pt x="700" y="730"/>
                    </a:lnTo>
                    <a:cubicBezTo>
                      <a:pt x="700" y="578"/>
                      <a:pt x="639" y="456"/>
                      <a:pt x="639" y="304"/>
                    </a:cubicBezTo>
                    <a:cubicBezTo>
                      <a:pt x="639" y="183"/>
                      <a:pt x="608" y="122"/>
                      <a:pt x="487" y="31"/>
                    </a:cubicBezTo>
                    <a:cubicBezTo>
                      <a:pt x="426" y="1"/>
                      <a:pt x="335" y="1"/>
                      <a:pt x="274" y="1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551" name="Google Shape;3551;p24"/>
              <p:cNvSpPr/>
              <p:nvPr/>
            </p:nvSpPr>
            <p:spPr>
              <a:xfrm>
                <a:off x="1229147" y="3870438"/>
                <a:ext cx="19070" cy="32364"/>
              </a:xfrm>
              <a:custGeom>
                <a:rect b="b" l="l" r="r" t="t"/>
                <a:pathLst>
                  <a:path extrusionOk="0" h="1395" w="822">
                    <a:moveTo>
                      <a:pt x="450" y="1"/>
                    </a:moveTo>
                    <a:cubicBezTo>
                      <a:pt x="422" y="1"/>
                      <a:pt x="394" y="8"/>
                      <a:pt x="365" y="27"/>
                    </a:cubicBezTo>
                    <a:cubicBezTo>
                      <a:pt x="304" y="57"/>
                      <a:pt x="183" y="88"/>
                      <a:pt x="152" y="179"/>
                    </a:cubicBezTo>
                    <a:cubicBezTo>
                      <a:pt x="61" y="361"/>
                      <a:pt x="31" y="544"/>
                      <a:pt x="0" y="787"/>
                    </a:cubicBezTo>
                    <a:lnTo>
                      <a:pt x="0" y="1273"/>
                    </a:lnTo>
                    <a:cubicBezTo>
                      <a:pt x="0" y="1334"/>
                      <a:pt x="61" y="1395"/>
                      <a:pt x="92" y="1395"/>
                    </a:cubicBezTo>
                    <a:cubicBezTo>
                      <a:pt x="213" y="1334"/>
                      <a:pt x="244" y="1334"/>
                      <a:pt x="304" y="1273"/>
                    </a:cubicBezTo>
                    <a:lnTo>
                      <a:pt x="517" y="939"/>
                    </a:lnTo>
                    <a:cubicBezTo>
                      <a:pt x="548" y="848"/>
                      <a:pt x="578" y="817"/>
                      <a:pt x="639" y="726"/>
                    </a:cubicBezTo>
                    <a:cubicBezTo>
                      <a:pt x="669" y="665"/>
                      <a:pt x="700" y="635"/>
                      <a:pt x="760" y="544"/>
                    </a:cubicBezTo>
                    <a:cubicBezTo>
                      <a:pt x="791" y="483"/>
                      <a:pt x="821" y="361"/>
                      <a:pt x="791" y="270"/>
                    </a:cubicBezTo>
                    <a:cubicBezTo>
                      <a:pt x="760" y="209"/>
                      <a:pt x="700" y="88"/>
                      <a:pt x="639" y="57"/>
                    </a:cubicBezTo>
                    <a:cubicBezTo>
                      <a:pt x="576" y="36"/>
                      <a:pt x="513" y="1"/>
                      <a:pt x="450" y="1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552" name="Google Shape;3552;p24"/>
              <p:cNvSpPr/>
              <p:nvPr/>
            </p:nvSpPr>
            <p:spPr>
              <a:xfrm>
                <a:off x="1202351" y="3865636"/>
                <a:ext cx="17725" cy="24314"/>
              </a:xfrm>
              <a:custGeom>
                <a:rect b="b" l="l" r="r" t="t"/>
                <a:pathLst>
                  <a:path extrusionOk="0" h="1048" w="764">
                    <a:moveTo>
                      <a:pt x="578" y="508"/>
                    </a:moveTo>
                    <a:cubicBezTo>
                      <a:pt x="578" y="550"/>
                      <a:pt x="578" y="563"/>
                      <a:pt x="557" y="577"/>
                    </a:cubicBezTo>
                    <a:lnTo>
                      <a:pt x="557" y="577"/>
                    </a:lnTo>
                    <a:cubicBezTo>
                      <a:pt x="569" y="555"/>
                      <a:pt x="578" y="531"/>
                      <a:pt x="578" y="508"/>
                    </a:cubicBezTo>
                    <a:close/>
                    <a:moveTo>
                      <a:pt x="755" y="1"/>
                    </a:moveTo>
                    <a:cubicBezTo>
                      <a:pt x="750" y="1"/>
                      <a:pt x="629" y="52"/>
                      <a:pt x="274" y="204"/>
                    </a:cubicBezTo>
                    <a:cubicBezTo>
                      <a:pt x="213" y="204"/>
                      <a:pt x="213" y="204"/>
                      <a:pt x="213" y="264"/>
                    </a:cubicBezTo>
                    <a:lnTo>
                      <a:pt x="152" y="325"/>
                    </a:lnTo>
                    <a:cubicBezTo>
                      <a:pt x="152" y="325"/>
                      <a:pt x="152" y="356"/>
                      <a:pt x="122" y="356"/>
                    </a:cubicBezTo>
                    <a:cubicBezTo>
                      <a:pt x="99" y="425"/>
                      <a:pt x="93" y="459"/>
                      <a:pt x="65" y="512"/>
                    </a:cubicBezTo>
                    <a:lnTo>
                      <a:pt x="65" y="512"/>
                    </a:lnTo>
                    <a:cubicBezTo>
                      <a:pt x="64" y="510"/>
                      <a:pt x="63" y="509"/>
                      <a:pt x="61" y="508"/>
                    </a:cubicBezTo>
                    <a:lnTo>
                      <a:pt x="61" y="477"/>
                    </a:lnTo>
                    <a:lnTo>
                      <a:pt x="61" y="416"/>
                    </a:lnTo>
                    <a:cubicBezTo>
                      <a:pt x="61" y="466"/>
                      <a:pt x="41" y="515"/>
                      <a:pt x="34" y="564"/>
                    </a:cubicBezTo>
                    <a:lnTo>
                      <a:pt x="34" y="564"/>
                    </a:lnTo>
                    <a:cubicBezTo>
                      <a:pt x="33" y="565"/>
                      <a:pt x="32" y="567"/>
                      <a:pt x="31" y="568"/>
                    </a:cubicBezTo>
                    <a:lnTo>
                      <a:pt x="31" y="599"/>
                    </a:lnTo>
                    <a:cubicBezTo>
                      <a:pt x="31" y="660"/>
                      <a:pt x="0" y="720"/>
                      <a:pt x="0" y="781"/>
                    </a:cubicBezTo>
                    <a:lnTo>
                      <a:pt x="0" y="872"/>
                    </a:lnTo>
                    <a:cubicBezTo>
                      <a:pt x="0" y="933"/>
                      <a:pt x="0" y="1024"/>
                      <a:pt x="61" y="1024"/>
                    </a:cubicBezTo>
                    <a:lnTo>
                      <a:pt x="152" y="1024"/>
                    </a:lnTo>
                    <a:cubicBezTo>
                      <a:pt x="213" y="1039"/>
                      <a:pt x="251" y="1047"/>
                      <a:pt x="274" y="1047"/>
                    </a:cubicBezTo>
                    <a:cubicBezTo>
                      <a:pt x="297" y="1047"/>
                      <a:pt x="304" y="1039"/>
                      <a:pt x="304" y="1024"/>
                    </a:cubicBezTo>
                    <a:cubicBezTo>
                      <a:pt x="365" y="933"/>
                      <a:pt x="426" y="842"/>
                      <a:pt x="487" y="751"/>
                    </a:cubicBezTo>
                    <a:cubicBezTo>
                      <a:pt x="548" y="720"/>
                      <a:pt x="548" y="690"/>
                      <a:pt x="578" y="629"/>
                    </a:cubicBezTo>
                    <a:cubicBezTo>
                      <a:pt x="578" y="599"/>
                      <a:pt x="608" y="599"/>
                      <a:pt x="608" y="568"/>
                    </a:cubicBezTo>
                    <a:lnTo>
                      <a:pt x="608" y="538"/>
                    </a:lnTo>
                    <a:lnTo>
                      <a:pt x="608" y="477"/>
                    </a:lnTo>
                    <a:cubicBezTo>
                      <a:pt x="608" y="416"/>
                      <a:pt x="578" y="325"/>
                      <a:pt x="487" y="264"/>
                    </a:cubicBezTo>
                    <a:cubicBezTo>
                      <a:pt x="487" y="264"/>
                      <a:pt x="456" y="204"/>
                      <a:pt x="426" y="204"/>
                    </a:cubicBezTo>
                    <a:lnTo>
                      <a:pt x="304" y="204"/>
                    </a:lnTo>
                    <a:cubicBezTo>
                      <a:pt x="304" y="204"/>
                      <a:pt x="764" y="1"/>
                      <a:pt x="755" y="1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553" name="Google Shape;3553;p24"/>
              <p:cNvSpPr/>
              <p:nvPr/>
            </p:nvSpPr>
            <p:spPr>
              <a:xfrm>
                <a:off x="1169918" y="3876702"/>
                <a:ext cx="14825" cy="19047"/>
              </a:xfrm>
              <a:custGeom>
                <a:rect b="b" l="l" r="r" t="t"/>
                <a:pathLst>
                  <a:path extrusionOk="0" h="821" w="639">
                    <a:moveTo>
                      <a:pt x="21" y="549"/>
                    </a:moveTo>
                    <a:lnTo>
                      <a:pt x="21" y="549"/>
                    </a:lnTo>
                    <a:cubicBezTo>
                      <a:pt x="0" y="554"/>
                      <a:pt x="0" y="578"/>
                      <a:pt x="0" y="578"/>
                    </a:cubicBezTo>
                    <a:cubicBezTo>
                      <a:pt x="10" y="568"/>
                      <a:pt x="16" y="559"/>
                      <a:pt x="21" y="549"/>
                    </a:cubicBezTo>
                    <a:close/>
                    <a:moveTo>
                      <a:pt x="335" y="0"/>
                    </a:moveTo>
                    <a:cubicBezTo>
                      <a:pt x="304" y="0"/>
                      <a:pt x="243" y="0"/>
                      <a:pt x="213" y="61"/>
                    </a:cubicBezTo>
                    <a:cubicBezTo>
                      <a:pt x="183" y="61"/>
                      <a:pt x="183" y="61"/>
                      <a:pt x="183" y="91"/>
                    </a:cubicBezTo>
                    <a:cubicBezTo>
                      <a:pt x="152" y="91"/>
                      <a:pt x="152" y="122"/>
                      <a:pt x="91" y="152"/>
                    </a:cubicBezTo>
                    <a:lnTo>
                      <a:pt x="61" y="243"/>
                    </a:lnTo>
                    <a:lnTo>
                      <a:pt x="61" y="274"/>
                    </a:lnTo>
                    <a:lnTo>
                      <a:pt x="61" y="365"/>
                    </a:lnTo>
                    <a:cubicBezTo>
                      <a:pt x="61" y="395"/>
                      <a:pt x="61" y="426"/>
                      <a:pt x="31" y="456"/>
                    </a:cubicBezTo>
                    <a:cubicBezTo>
                      <a:pt x="31" y="498"/>
                      <a:pt x="31" y="526"/>
                      <a:pt x="21" y="549"/>
                    </a:cubicBezTo>
                    <a:lnTo>
                      <a:pt x="21" y="549"/>
                    </a:lnTo>
                    <a:cubicBezTo>
                      <a:pt x="24" y="548"/>
                      <a:pt x="27" y="547"/>
                      <a:pt x="31" y="547"/>
                    </a:cubicBezTo>
                    <a:cubicBezTo>
                      <a:pt x="31" y="547"/>
                      <a:pt x="31" y="578"/>
                      <a:pt x="0" y="578"/>
                    </a:cubicBezTo>
                    <a:lnTo>
                      <a:pt x="0" y="669"/>
                    </a:lnTo>
                    <a:lnTo>
                      <a:pt x="0" y="699"/>
                    </a:lnTo>
                    <a:cubicBezTo>
                      <a:pt x="0" y="730"/>
                      <a:pt x="31" y="730"/>
                      <a:pt x="31" y="760"/>
                    </a:cubicBezTo>
                    <a:cubicBezTo>
                      <a:pt x="61" y="821"/>
                      <a:pt x="61" y="821"/>
                      <a:pt x="91" y="821"/>
                    </a:cubicBezTo>
                    <a:lnTo>
                      <a:pt x="183" y="821"/>
                    </a:lnTo>
                    <a:cubicBezTo>
                      <a:pt x="335" y="760"/>
                      <a:pt x="365" y="760"/>
                      <a:pt x="365" y="760"/>
                    </a:cubicBezTo>
                    <a:lnTo>
                      <a:pt x="456" y="699"/>
                    </a:lnTo>
                    <a:cubicBezTo>
                      <a:pt x="487" y="669"/>
                      <a:pt x="487" y="608"/>
                      <a:pt x="517" y="578"/>
                    </a:cubicBezTo>
                    <a:cubicBezTo>
                      <a:pt x="547" y="547"/>
                      <a:pt x="608" y="517"/>
                      <a:pt x="608" y="426"/>
                    </a:cubicBezTo>
                    <a:cubicBezTo>
                      <a:pt x="638" y="396"/>
                      <a:pt x="639" y="366"/>
                      <a:pt x="639" y="308"/>
                    </a:cubicBezTo>
                    <a:lnTo>
                      <a:pt x="639" y="308"/>
                    </a:lnTo>
                    <a:cubicBezTo>
                      <a:pt x="639" y="365"/>
                      <a:pt x="638" y="366"/>
                      <a:pt x="608" y="395"/>
                    </a:cubicBezTo>
                    <a:lnTo>
                      <a:pt x="608" y="365"/>
                    </a:lnTo>
                    <a:lnTo>
                      <a:pt x="608" y="274"/>
                    </a:lnTo>
                    <a:lnTo>
                      <a:pt x="608" y="213"/>
                    </a:lnTo>
                    <a:cubicBezTo>
                      <a:pt x="608" y="152"/>
                      <a:pt x="547" y="122"/>
                      <a:pt x="517" y="91"/>
                    </a:cubicBezTo>
                    <a:cubicBezTo>
                      <a:pt x="487" y="61"/>
                      <a:pt x="456" y="61"/>
                      <a:pt x="395" y="0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  <p:grpSp>
          <p:nvGrpSpPr>
            <p:cNvPr id="3554" name="Google Shape;3554;p24"/>
            <p:cNvGrpSpPr/>
            <p:nvPr/>
          </p:nvGrpSpPr>
          <p:grpSpPr>
            <a:xfrm>
              <a:off x="748930" y="3828029"/>
              <a:ext cx="101546" cy="82406"/>
              <a:chOff x="748930" y="3828029"/>
              <a:chExt cx="101546" cy="82406"/>
            </a:xfrm>
          </p:grpSpPr>
          <p:sp>
            <p:nvSpPr>
              <p:cNvPr id="3555" name="Google Shape;3555;p24"/>
              <p:cNvSpPr/>
              <p:nvPr/>
            </p:nvSpPr>
            <p:spPr>
              <a:xfrm>
                <a:off x="808856" y="3878813"/>
                <a:ext cx="24012" cy="31622"/>
              </a:xfrm>
              <a:custGeom>
                <a:rect b="b" l="l" r="r" t="t"/>
                <a:pathLst>
                  <a:path extrusionOk="0" h="1363" w="1035">
                    <a:moveTo>
                      <a:pt x="517" y="0"/>
                    </a:moveTo>
                    <a:cubicBezTo>
                      <a:pt x="426" y="0"/>
                      <a:pt x="396" y="0"/>
                      <a:pt x="305" y="31"/>
                    </a:cubicBezTo>
                    <a:cubicBezTo>
                      <a:pt x="244" y="31"/>
                      <a:pt x="213" y="61"/>
                      <a:pt x="153" y="152"/>
                    </a:cubicBezTo>
                    <a:cubicBezTo>
                      <a:pt x="92" y="213"/>
                      <a:pt x="61" y="274"/>
                      <a:pt x="61" y="335"/>
                    </a:cubicBezTo>
                    <a:cubicBezTo>
                      <a:pt x="1" y="456"/>
                      <a:pt x="61" y="608"/>
                      <a:pt x="92" y="730"/>
                    </a:cubicBezTo>
                    <a:cubicBezTo>
                      <a:pt x="92" y="760"/>
                      <a:pt x="122" y="760"/>
                      <a:pt x="122" y="791"/>
                    </a:cubicBezTo>
                    <a:cubicBezTo>
                      <a:pt x="153" y="821"/>
                      <a:pt x="213" y="882"/>
                      <a:pt x="213" y="912"/>
                    </a:cubicBezTo>
                    <a:cubicBezTo>
                      <a:pt x="244" y="973"/>
                      <a:pt x="274" y="1064"/>
                      <a:pt x="365" y="1095"/>
                    </a:cubicBezTo>
                    <a:cubicBezTo>
                      <a:pt x="396" y="1125"/>
                      <a:pt x="457" y="1186"/>
                      <a:pt x="517" y="1216"/>
                    </a:cubicBezTo>
                    <a:cubicBezTo>
                      <a:pt x="457" y="1216"/>
                      <a:pt x="457" y="1186"/>
                      <a:pt x="426" y="1186"/>
                    </a:cubicBezTo>
                    <a:lnTo>
                      <a:pt x="548" y="1277"/>
                    </a:lnTo>
                    <a:cubicBezTo>
                      <a:pt x="570" y="1321"/>
                      <a:pt x="625" y="1350"/>
                      <a:pt x="676" y="1350"/>
                    </a:cubicBezTo>
                    <a:cubicBezTo>
                      <a:pt x="695" y="1350"/>
                      <a:pt x="714" y="1346"/>
                      <a:pt x="730" y="1338"/>
                    </a:cubicBezTo>
                    <a:cubicBezTo>
                      <a:pt x="775" y="1356"/>
                      <a:pt x="809" y="1363"/>
                      <a:pt x="835" y="1363"/>
                    </a:cubicBezTo>
                    <a:cubicBezTo>
                      <a:pt x="897" y="1363"/>
                      <a:pt x="913" y="1320"/>
                      <a:pt x="913" y="1277"/>
                    </a:cubicBezTo>
                    <a:cubicBezTo>
                      <a:pt x="973" y="1216"/>
                      <a:pt x="973" y="1186"/>
                      <a:pt x="1004" y="1095"/>
                    </a:cubicBezTo>
                    <a:cubicBezTo>
                      <a:pt x="1034" y="1034"/>
                      <a:pt x="1034" y="943"/>
                      <a:pt x="1034" y="821"/>
                    </a:cubicBezTo>
                    <a:cubicBezTo>
                      <a:pt x="1004" y="578"/>
                      <a:pt x="1004" y="213"/>
                      <a:pt x="730" y="61"/>
                    </a:cubicBezTo>
                    <a:cubicBezTo>
                      <a:pt x="669" y="31"/>
                      <a:pt x="578" y="0"/>
                      <a:pt x="517" y="0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556" name="Google Shape;3556;p24"/>
              <p:cNvSpPr/>
              <p:nvPr/>
            </p:nvSpPr>
            <p:spPr>
              <a:xfrm>
                <a:off x="836371" y="3883755"/>
                <a:ext cx="14106" cy="20462"/>
              </a:xfrm>
              <a:custGeom>
                <a:rect b="b" l="l" r="r" t="t"/>
                <a:pathLst>
                  <a:path extrusionOk="0" h="882" w="608">
                    <a:moveTo>
                      <a:pt x="152" y="578"/>
                    </a:moveTo>
                    <a:cubicBezTo>
                      <a:pt x="152" y="593"/>
                      <a:pt x="167" y="600"/>
                      <a:pt x="182" y="608"/>
                    </a:cubicBezTo>
                    <a:lnTo>
                      <a:pt x="182" y="608"/>
                    </a:lnTo>
                    <a:cubicBezTo>
                      <a:pt x="171" y="597"/>
                      <a:pt x="161" y="587"/>
                      <a:pt x="152" y="578"/>
                    </a:cubicBezTo>
                    <a:close/>
                    <a:moveTo>
                      <a:pt x="182" y="608"/>
                    </a:moveTo>
                    <a:cubicBezTo>
                      <a:pt x="192" y="617"/>
                      <a:pt x="202" y="627"/>
                      <a:pt x="213" y="638"/>
                    </a:cubicBezTo>
                    <a:cubicBezTo>
                      <a:pt x="213" y="623"/>
                      <a:pt x="198" y="616"/>
                      <a:pt x="182" y="608"/>
                    </a:cubicBezTo>
                    <a:close/>
                    <a:moveTo>
                      <a:pt x="453" y="785"/>
                    </a:moveTo>
                    <a:cubicBezTo>
                      <a:pt x="435" y="801"/>
                      <a:pt x="415" y="821"/>
                      <a:pt x="395" y="851"/>
                    </a:cubicBezTo>
                    <a:lnTo>
                      <a:pt x="426" y="821"/>
                    </a:lnTo>
                    <a:cubicBezTo>
                      <a:pt x="443" y="821"/>
                      <a:pt x="450" y="802"/>
                      <a:pt x="453" y="785"/>
                    </a:cubicBezTo>
                    <a:close/>
                    <a:moveTo>
                      <a:pt x="304" y="0"/>
                    </a:moveTo>
                    <a:cubicBezTo>
                      <a:pt x="274" y="0"/>
                      <a:pt x="243" y="0"/>
                      <a:pt x="213" y="61"/>
                    </a:cubicBezTo>
                    <a:cubicBezTo>
                      <a:pt x="152" y="61"/>
                      <a:pt x="122" y="91"/>
                      <a:pt x="91" y="122"/>
                    </a:cubicBezTo>
                    <a:cubicBezTo>
                      <a:pt x="61" y="152"/>
                      <a:pt x="0" y="182"/>
                      <a:pt x="0" y="274"/>
                    </a:cubicBezTo>
                    <a:lnTo>
                      <a:pt x="0" y="334"/>
                    </a:lnTo>
                    <a:cubicBezTo>
                      <a:pt x="0" y="395"/>
                      <a:pt x="0" y="426"/>
                      <a:pt x="61" y="456"/>
                    </a:cubicBezTo>
                    <a:cubicBezTo>
                      <a:pt x="61" y="517"/>
                      <a:pt x="91" y="547"/>
                      <a:pt x="122" y="578"/>
                    </a:cubicBezTo>
                    <a:cubicBezTo>
                      <a:pt x="122" y="547"/>
                      <a:pt x="91" y="547"/>
                      <a:pt x="91" y="517"/>
                    </a:cubicBezTo>
                    <a:lnTo>
                      <a:pt x="91" y="517"/>
                    </a:lnTo>
                    <a:cubicBezTo>
                      <a:pt x="109" y="535"/>
                      <a:pt x="128" y="553"/>
                      <a:pt x="152" y="578"/>
                    </a:cubicBezTo>
                    <a:lnTo>
                      <a:pt x="152" y="578"/>
                    </a:lnTo>
                    <a:cubicBezTo>
                      <a:pt x="213" y="608"/>
                      <a:pt x="213" y="638"/>
                      <a:pt x="243" y="638"/>
                    </a:cubicBezTo>
                    <a:cubicBezTo>
                      <a:pt x="264" y="680"/>
                      <a:pt x="271" y="708"/>
                      <a:pt x="283" y="731"/>
                    </a:cubicBezTo>
                    <a:lnTo>
                      <a:pt x="283" y="731"/>
                    </a:lnTo>
                    <a:cubicBezTo>
                      <a:pt x="280" y="730"/>
                      <a:pt x="277" y="730"/>
                      <a:pt x="274" y="730"/>
                    </a:cubicBezTo>
                    <a:lnTo>
                      <a:pt x="274" y="760"/>
                    </a:lnTo>
                    <a:cubicBezTo>
                      <a:pt x="233" y="841"/>
                      <a:pt x="260" y="882"/>
                      <a:pt x="310" y="882"/>
                    </a:cubicBezTo>
                    <a:cubicBezTo>
                      <a:pt x="334" y="882"/>
                      <a:pt x="365" y="871"/>
                      <a:pt x="395" y="851"/>
                    </a:cubicBezTo>
                    <a:lnTo>
                      <a:pt x="456" y="760"/>
                    </a:lnTo>
                    <a:lnTo>
                      <a:pt x="456" y="760"/>
                    </a:lnTo>
                    <a:cubicBezTo>
                      <a:pt x="456" y="760"/>
                      <a:pt x="456" y="772"/>
                      <a:pt x="453" y="785"/>
                    </a:cubicBezTo>
                    <a:lnTo>
                      <a:pt x="453" y="785"/>
                    </a:lnTo>
                    <a:cubicBezTo>
                      <a:pt x="490" y="753"/>
                      <a:pt x="517" y="740"/>
                      <a:pt x="517" y="699"/>
                    </a:cubicBezTo>
                    <a:cubicBezTo>
                      <a:pt x="547" y="669"/>
                      <a:pt x="547" y="608"/>
                      <a:pt x="547" y="578"/>
                    </a:cubicBezTo>
                    <a:cubicBezTo>
                      <a:pt x="547" y="547"/>
                      <a:pt x="578" y="547"/>
                      <a:pt x="578" y="517"/>
                    </a:cubicBezTo>
                    <a:cubicBezTo>
                      <a:pt x="578" y="456"/>
                      <a:pt x="578" y="426"/>
                      <a:pt x="608" y="395"/>
                    </a:cubicBezTo>
                    <a:lnTo>
                      <a:pt x="608" y="365"/>
                    </a:lnTo>
                    <a:lnTo>
                      <a:pt x="608" y="243"/>
                    </a:lnTo>
                    <a:cubicBezTo>
                      <a:pt x="608" y="182"/>
                      <a:pt x="578" y="122"/>
                      <a:pt x="547" y="91"/>
                    </a:cubicBezTo>
                    <a:cubicBezTo>
                      <a:pt x="517" y="91"/>
                      <a:pt x="517" y="61"/>
                      <a:pt x="456" y="61"/>
                    </a:cubicBezTo>
                    <a:cubicBezTo>
                      <a:pt x="426" y="0"/>
                      <a:pt x="365" y="0"/>
                      <a:pt x="304" y="0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557" name="Google Shape;3557;p24"/>
              <p:cNvSpPr/>
              <p:nvPr/>
            </p:nvSpPr>
            <p:spPr>
              <a:xfrm>
                <a:off x="762850" y="3870717"/>
                <a:ext cx="26286" cy="39278"/>
              </a:xfrm>
              <a:custGeom>
                <a:rect b="b" l="l" r="r" t="t"/>
                <a:pathLst>
                  <a:path extrusionOk="0" h="1693" w="1133">
                    <a:moveTo>
                      <a:pt x="299" y="438"/>
                    </a:moveTo>
                    <a:cubicBezTo>
                      <a:pt x="291" y="458"/>
                      <a:pt x="281" y="484"/>
                      <a:pt x="281" y="501"/>
                    </a:cubicBezTo>
                    <a:cubicBezTo>
                      <a:pt x="287" y="481"/>
                      <a:pt x="293" y="460"/>
                      <a:pt x="299" y="438"/>
                    </a:cubicBezTo>
                    <a:close/>
                    <a:moveTo>
                      <a:pt x="732" y="0"/>
                    </a:moveTo>
                    <a:cubicBezTo>
                      <a:pt x="635" y="0"/>
                      <a:pt x="543" y="47"/>
                      <a:pt x="464" y="106"/>
                    </a:cubicBezTo>
                    <a:cubicBezTo>
                      <a:pt x="388" y="207"/>
                      <a:pt x="333" y="329"/>
                      <a:pt x="299" y="438"/>
                    </a:cubicBezTo>
                    <a:lnTo>
                      <a:pt x="299" y="438"/>
                    </a:lnTo>
                    <a:cubicBezTo>
                      <a:pt x="306" y="422"/>
                      <a:pt x="312" y="410"/>
                      <a:pt x="312" y="410"/>
                    </a:cubicBezTo>
                    <a:lnTo>
                      <a:pt x="312" y="410"/>
                    </a:lnTo>
                    <a:cubicBezTo>
                      <a:pt x="281" y="532"/>
                      <a:pt x="251" y="653"/>
                      <a:pt x="221" y="714"/>
                    </a:cubicBezTo>
                    <a:cubicBezTo>
                      <a:pt x="160" y="805"/>
                      <a:pt x="160" y="866"/>
                      <a:pt x="130" y="988"/>
                    </a:cubicBezTo>
                    <a:cubicBezTo>
                      <a:pt x="99" y="1079"/>
                      <a:pt x="99" y="1140"/>
                      <a:pt x="69" y="1261"/>
                    </a:cubicBezTo>
                    <a:cubicBezTo>
                      <a:pt x="38" y="1322"/>
                      <a:pt x="38" y="1444"/>
                      <a:pt x="38" y="1565"/>
                    </a:cubicBezTo>
                    <a:cubicBezTo>
                      <a:pt x="1" y="1640"/>
                      <a:pt x="68" y="1692"/>
                      <a:pt x="139" y="1692"/>
                    </a:cubicBezTo>
                    <a:cubicBezTo>
                      <a:pt x="182" y="1692"/>
                      <a:pt x="228" y="1672"/>
                      <a:pt x="251" y="1626"/>
                    </a:cubicBezTo>
                    <a:cubicBezTo>
                      <a:pt x="312" y="1565"/>
                      <a:pt x="403" y="1444"/>
                      <a:pt x="464" y="1383"/>
                    </a:cubicBezTo>
                    <a:cubicBezTo>
                      <a:pt x="464" y="1383"/>
                      <a:pt x="464" y="1322"/>
                      <a:pt x="525" y="1322"/>
                    </a:cubicBezTo>
                    <a:cubicBezTo>
                      <a:pt x="525" y="1292"/>
                      <a:pt x="555" y="1292"/>
                      <a:pt x="555" y="1261"/>
                    </a:cubicBezTo>
                    <a:lnTo>
                      <a:pt x="677" y="1140"/>
                    </a:lnTo>
                    <a:cubicBezTo>
                      <a:pt x="737" y="1079"/>
                      <a:pt x="859" y="957"/>
                      <a:pt x="920" y="836"/>
                    </a:cubicBezTo>
                    <a:cubicBezTo>
                      <a:pt x="981" y="805"/>
                      <a:pt x="1011" y="775"/>
                      <a:pt x="1011" y="684"/>
                    </a:cubicBezTo>
                    <a:cubicBezTo>
                      <a:pt x="1072" y="562"/>
                      <a:pt x="1133" y="501"/>
                      <a:pt x="1133" y="380"/>
                    </a:cubicBezTo>
                    <a:cubicBezTo>
                      <a:pt x="1133" y="228"/>
                      <a:pt x="1011" y="76"/>
                      <a:pt x="889" y="45"/>
                    </a:cubicBezTo>
                    <a:cubicBezTo>
                      <a:pt x="836" y="14"/>
                      <a:pt x="783" y="0"/>
                      <a:pt x="732" y="0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558" name="Google Shape;3558;p24"/>
              <p:cNvSpPr/>
              <p:nvPr/>
            </p:nvSpPr>
            <p:spPr>
              <a:xfrm>
                <a:off x="748930" y="3852017"/>
                <a:ext cx="19766" cy="20764"/>
              </a:xfrm>
              <a:custGeom>
                <a:rect b="b" l="l" r="r" t="t"/>
                <a:pathLst>
                  <a:path extrusionOk="0" h="895" w="852">
                    <a:moveTo>
                      <a:pt x="91" y="547"/>
                    </a:moveTo>
                    <a:cubicBezTo>
                      <a:pt x="61" y="547"/>
                      <a:pt x="61" y="578"/>
                      <a:pt x="61" y="578"/>
                    </a:cubicBezTo>
                    <a:lnTo>
                      <a:pt x="91" y="547"/>
                    </a:lnTo>
                    <a:close/>
                    <a:moveTo>
                      <a:pt x="547" y="0"/>
                    </a:moveTo>
                    <a:cubicBezTo>
                      <a:pt x="517" y="0"/>
                      <a:pt x="456" y="31"/>
                      <a:pt x="426" y="91"/>
                    </a:cubicBezTo>
                    <a:cubicBezTo>
                      <a:pt x="395" y="122"/>
                      <a:pt x="395" y="152"/>
                      <a:pt x="365" y="183"/>
                    </a:cubicBezTo>
                    <a:cubicBezTo>
                      <a:pt x="365" y="183"/>
                      <a:pt x="365" y="231"/>
                      <a:pt x="322" y="241"/>
                    </a:cubicBezTo>
                    <a:lnTo>
                      <a:pt x="322" y="241"/>
                    </a:lnTo>
                    <a:cubicBezTo>
                      <a:pt x="335" y="214"/>
                      <a:pt x="349" y="184"/>
                      <a:pt x="365" y="152"/>
                    </a:cubicBezTo>
                    <a:lnTo>
                      <a:pt x="365" y="152"/>
                    </a:lnTo>
                    <a:cubicBezTo>
                      <a:pt x="304" y="183"/>
                      <a:pt x="304" y="183"/>
                      <a:pt x="304" y="243"/>
                    </a:cubicBezTo>
                    <a:cubicBezTo>
                      <a:pt x="311" y="243"/>
                      <a:pt x="317" y="243"/>
                      <a:pt x="322" y="241"/>
                    </a:cubicBezTo>
                    <a:lnTo>
                      <a:pt x="322" y="241"/>
                    </a:lnTo>
                    <a:cubicBezTo>
                      <a:pt x="286" y="319"/>
                      <a:pt x="258" y="381"/>
                      <a:pt x="213" y="426"/>
                    </a:cubicBezTo>
                    <a:lnTo>
                      <a:pt x="243" y="395"/>
                    </a:lnTo>
                    <a:lnTo>
                      <a:pt x="243" y="395"/>
                    </a:lnTo>
                    <a:cubicBezTo>
                      <a:pt x="213" y="456"/>
                      <a:pt x="122" y="547"/>
                      <a:pt x="61" y="578"/>
                    </a:cubicBezTo>
                    <a:cubicBezTo>
                      <a:pt x="0" y="608"/>
                      <a:pt x="0" y="608"/>
                      <a:pt x="0" y="639"/>
                    </a:cubicBezTo>
                    <a:cubicBezTo>
                      <a:pt x="0" y="699"/>
                      <a:pt x="0" y="730"/>
                      <a:pt x="61" y="760"/>
                    </a:cubicBezTo>
                    <a:cubicBezTo>
                      <a:pt x="61" y="791"/>
                      <a:pt x="91" y="791"/>
                      <a:pt x="122" y="851"/>
                    </a:cubicBezTo>
                    <a:cubicBezTo>
                      <a:pt x="100" y="873"/>
                      <a:pt x="139" y="894"/>
                      <a:pt x="175" y="894"/>
                    </a:cubicBezTo>
                    <a:cubicBezTo>
                      <a:pt x="190" y="894"/>
                      <a:pt x="204" y="891"/>
                      <a:pt x="213" y="882"/>
                    </a:cubicBezTo>
                    <a:cubicBezTo>
                      <a:pt x="243" y="882"/>
                      <a:pt x="274" y="851"/>
                      <a:pt x="334" y="851"/>
                    </a:cubicBezTo>
                    <a:cubicBezTo>
                      <a:pt x="365" y="851"/>
                      <a:pt x="365" y="791"/>
                      <a:pt x="395" y="791"/>
                    </a:cubicBezTo>
                    <a:cubicBezTo>
                      <a:pt x="426" y="760"/>
                      <a:pt x="517" y="730"/>
                      <a:pt x="547" y="699"/>
                    </a:cubicBezTo>
                    <a:lnTo>
                      <a:pt x="790" y="456"/>
                    </a:lnTo>
                    <a:cubicBezTo>
                      <a:pt x="821" y="426"/>
                      <a:pt x="821" y="395"/>
                      <a:pt x="851" y="335"/>
                    </a:cubicBezTo>
                    <a:lnTo>
                      <a:pt x="851" y="183"/>
                    </a:lnTo>
                    <a:cubicBezTo>
                      <a:pt x="821" y="122"/>
                      <a:pt x="790" y="91"/>
                      <a:pt x="730" y="31"/>
                    </a:cubicBezTo>
                    <a:cubicBezTo>
                      <a:pt x="669" y="0"/>
                      <a:pt x="578" y="0"/>
                      <a:pt x="547" y="0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559" name="Google Shape;3559;p24"/>
              <p:cNvSpPr/>
              <p:nvPr/>
            </p:nvSpPr>
            <p:spPr>
              <a:xfrm>
                <a:off x="750322" y="3828029"/>
                <a:ext cx="14129" cy="14894"/>
              </a:xfrm>
              <a:custGeom>
                <a:rect b="b" l="l" r="r" t="t"/>
                <a:pathLst>
                  <a:path extrusionOk="0" h="642" w="609">
                    <a:moveTo>
                      <a:pt x="214" y="122"/>
                    </a:moveTo>
                    <a:cubicBezTo>
                      <a:pt x="203" y="133"/>
                      <a:pt x="193" y="149"/>
                      <a:pt x="183" y="169"/>
                    </a:cubicBezTo>
                    <a:lnTo>
                      <a:pt x="183" y="169"/>
                    </a:lnTo>
                    <a:lnTo>
                      <a:pt x="183" y="153"/>
                    </a:lnTo>
                    <a:cubicBezTo>
                      <a:pt x="183" y="153"/>
                      <a:pt x="183" y="122"/>
                      <a:pt x="214" y="122"/>
                    </a:cubicBezTo>
                    <a:close/>
                    <a:moveTo>
                      <a:pt x="305" y="1"/>
                    </a:moveTo>
                    <a:cubicBezTo>
                      <a:pt x="305" y="1"/>
                      <a:pt x="274" y="62"/>
                      <a:pt x="214" y="62"/>
                    </a:cubicBezTo>
                    <a:lnTo>
                      <a:pt x="183" y="92"/>
                    </a:lnTo>
                    <a:cubicBezTo>
                      <a:pt x="153" y="92"/>
                      <a:pt x="153" y="122"/>
                      <a:pt x="122" y="183"/>
                    </a:cubicBezTo>
                    <a:cubicBezTo>
                      <a:pt x="62" y="214"/>
                      <a:pt x="62" y="214"/>
                      <a:pt x="62" y="244"/>
                    </a:cubicBezTo>
                    <a:lnTo>
                      <a:pt x="62" y="305"/>
                    </a:lnTo>
                    <a:cubicBezTo>
                      <a:pt x="62" y="316"/>
                      <a:pt x="62" y="326"/>
                      <a:pt x="62" y="335"/>
                    </a:cubicBezTo>
                    <a:lnTo>
                      <a:pt x="62" y="335"/>
                    </a:lnTo>
                    <a:lnTo>
                      <a:pt x="31" y="366"/>
                    </a:lnTo>
                    <a:cubicBezTo>
                      <a:pt x="31" y="396"/>
                      <a:pt x="1" y="396"/>
                      <a:pt x="1" y="426"/>
                    </a:cubicBezTo>
                    <a:lnTo>
                      <a:pt x="1" y="518"/>
                    </a:lnTo>
                    <a:cubicBezTo>
                      <a:pt x="1" y="518"/>
                      <a:pt x="1" y="548"/>
                      <a:pt x="31" y="548"/>
                    </a:cubicBezTo>
                    <a:cubicBezTo>
                      <a:pt x="31" y="578"/>
                      <a:pt x="62" y="578"/>
                      <a:pt x="62" y="578"/>
                    </a:cubicBezTo>
                    <a:lnTo>
                      <a:pt x="122" y="609"/>
                    </a:lnTo>
                    <a:lnTo>
                      <a:pt x="214" y="609"/>
                    </a:lnTo>
                    <a:cubicBezTo>
                      <a:pt x="237" y="632"/>
                      <a:pt x="251" y="642"/>
                      <a:pt x="262" y="642"/>
                    </a:cubicBezTo>
                    <a:cubicBezTo>
                      <a:pt x="279" y="642"/>
                      <a:pt x="286" y="616"/>
                      <a:pt x="305" y="578"/>
                    </a:cubicBezTo>
                    <a:lnTo>
                      <a:pt x="305" y="578"/>
                    </a:lnTo>
                    <a:cubicBezTo>
                      <a:pt x="290" y="609"/>
                      <a:pt x="290" y="624"/>
                      <a:pt x="293" y="624"/>
                    </a:cubicBezTo>
                    <a:cubicBezTo>
                      <a:pt x="297" y="624"/>
                      <a:pt x="305" y="609"/>
                      <a:pt x="305" y="578"/>
                    </a:cubicBezTo>
                    <a:lnTo>
                      <a:pt x="305" y="578"/>
                    </a:lnTo>
                    <a:cubicBezTo>
                      <a:pt x="305" y="578"/>
                      <a:pt x="305" y="578"/>
                      <a:pt x="305" y="578"/>
                    </a:cubicBezTo>
                    <a:cubicBezTo>
                      <a:pt x="305" y="578"/>
                      <a:pt x="335" y="548"/>
                      <a:pt x="426" y="518"/>
                    </a:cubicBezTo>
                    <a:cubicBezTo>
                      <a:pt x="457" y="518"/>
                      <a:pt x="457" y="487"/>
                      <a:pt x="487" y="487"/>
                    </a:cubicBezTo>
                    <a:lnTo>
                      <a:pt x="518" y="426"/>
                    </a:lnTo>
                    <a:lnTo>
                      <a:pt x="518" y="426"/>
                    </a:lnTo>
                    <a:cubicBezTo>
                      <a:pt x="518" y="426"/>
                      <a:pt x="487" y="426"/>
                      <a:pt x="487" y="457"/>
                    </a:cubicBezTo>
                    <a:lnTo>
                      <a:pt x="457" y="457"/>
                    </a:lnTo>
                    <a:lnTo>
                      <a:pt x="487" y="426"/>
                    </a:lnTo>
                    <a:lnTo>
                      <a:pt x="518" y="426"/>
                    </a:lnTo>
                    <a:lnTo>
                      <a:pt x="578" y="396"/>
                    </a:lnTo>
                    <a:cubicBezTo>
                      <a:pt x="578" y="396"/>
                      <a:pt x="578" y="366"/>
                      <a:pt x="609" y="305"/>
                    </a:cubicBezTo>
                    <a:lnTo>
                      <a:pt x="609" y="244"/>
                    </a:lnTo>
                    <a:lnTo>
                      <a:pt x="609" y="183"/>
                    </a:lnTo>
                    <a:cubicBezTo>
                      <a:pt x="609" y="122"/>
                      <a:pt x="609" y="122"/>
                      <a:pt x="578" y="122"/>
                    </a:cubicBezTo>
                    <a:cubicBezTo>
                      <a:pt x="518" y="62"/>
                      <a:pt x="457" y="1"/>
                      <a:pt x="366" y="1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560" name="Google Shape;3560;p24"/>
              <p:cNvSpPr/>
              <p:nvPr/>
            </p:nvSpPr>
            <p:spPr>
              <a:xfrm>
                <a:off x="788417" y="3853433"/>
                <a:ext cx="14825" cy="15521"/>
              </a:xfrm>
              <a:custGeom>
                <a:rect b="b" l="l" r="r" t="t"/>
                <a:pathLst>
                  <a:path extrusionOk="0" h="669" w="639">
                    <a:moveTo>
                      <a:pt x="517" y="517"/>
                    </a:moveTo>
                    <a:cubicBezTo>
                      <a:pt x="517" y="517"/>
                      <a:pt x="504" y="517"/>
                      <a:pt x="487" y="541"/>
                    </a:cubicBezTo>
                    <a:lnTo>
                      <a:pt x="487" y="541"/>
                    </a:lnTo>
                    <a:cubicBezTo>
                      <a:pt x="488" y="539"/>
                      <a:pt x="488" y="537"/>
                      <a:pt x="489" y="535"/>
                    </a:cubicBezTo>
                    <a:lnTo>
                      <a:pt x="489" y="535"/>
                    </a:lnTo>
                    <a:cubicBezTo>
                      <a:pt x="496" y="523"/>
                      <a:pt x="503" y="517"/>
                      <a:pt x="517" y="517"/>
                    </a:cubicBezTo>
                    <a:close/>
                    <a:moveTo>
                      <a:pt x="456" y="608"/>
                    </a:moveTo>
                    <a:lnTo>
                      <a:pt x="456" y="638"/>
                    </a:lnTo>
                    <a:cubicBezTo>
                      <a:pt x="456" y="608"/>
                      <a:pt x="487" y="608"/>
                      <a:pt x="456" y="608"/>
                    </a:cubicBezTo>
                    <a:close/>
                    <a:moveTo>
                      <a:pt x="335" y="0"/>
                    </a:moveTo>
                    <a:cubicBezTo>
                      <a:pt x="243" y="0"/>
                      <a:pt x="213" y="0"/>
                      <a:pt x="183" y="30"/>
                    </a:cubicBezTo>
                    <a:lnTo>
                      <a:pt x="91" y="61"/>
                    </a:lnTo>
                    <a:lnTo>
                      <a:pt x="61" y="152"/>
                    </a:lnTo>
                    <a:cubicBezTo>
                      <a:pt x="61" y="182"/>
                      <a:pt x="31" y="182"/>
                      <a:pt x="31" y="213"/>
                    </a:cubicBezTo>
                    <a:cubicBezTo>
                      <a:pt x="0" y="243"/>
                      <a:pt x="0" y="304"/>
                      <a:pt x="0" y="334"/>
                    </a:cubicBezTo>
                    <a:lnTo>
                      <a:pt x="0" y="456"/>
                    </a:lnTo>
                    <a:cubicBezTo>
                      <a:pt x="0" y="486"/>
                      <a:pt x="31" y="517"/>
                      <a:pt x="31" y="547"/>
                    </a:cubicBezTo>
                    <a:cubicBezTo>
                      <a:pt x="61" y="608"/>
                      <a:pt x="61" y="638"/>
                      <a:pt x="91" y="638"/>
                    </a:cubicBezTo>
                    <a:lnTo>
                      <a:pt x="122" y="669"/>
                    </a:lnTo>
                    <a:lnTo>
                      <a:pt x="335" y="669"/>
                    </a:lnTo>
                    <a:cubicBezTo>
                      <a:pt x="430" y="645"/>
                      <a:pt x="451" y="621"/>
                      <a:pt x="455" y="612"/>
                    </a:cubicBezTo>
                    <a:lnTo>
                      <a:pt x="455" y="612"/>
                    </a:lnTo>
                    <a:cubicBezTo>
                      <a:pt x="456" y="610"/>
                      <a:pt x="456" y="608"/>
                      <a:pt x="456" y="608"/>
                    </a:cubicBezTo>
                    <a:lnTo>
                      <a:pt x="456" y="608"/>
                    </a:lnTo>
                    <a:cubicBezTo>
                      <a:pt x="456" y="608"/>
                      <a:pt x="456" y="608"/>
                      <a:pt x="456" y="608"/>
                    </a:cubicBezTo>
                    <a:cubicBezTo>
                      <a:pt x="517" y="608"/>
                      <a:pt x="547" y="547"/>
                      <a:pt x="547" y="517"/>
                    </a:cubicBezTo>
                    <a:lnTo>
                      <a:pt x="547" y="517"/>
                    </a:lnTo>
                    <a:lnTo>
                      <a:pt x="578" y="486"/>
                    </a:lnTo>
                    <a:lnTo>
                      <a:pt x="578" y="486"/>
                    </a:lnTo>
                    <a:cubicBezTo>
                      <a:pt x="593" y="479"/>
                      <a:pt x="608" y="471"/>
                      <a:pt x="608" y="456"/>
                    </a:cubicBezTo>
                    <a:lnTo>
                      <a:pt x="608" y="456"/>
                    </a:lnTo>
                    <a:lnTo>
                      <a:pt x="608" y="456"/>
                    </a:lnTo>
                    <a:cubicBezTo>
                      <a:pt x="608" y="395"/>
                      <a:pt x="638" y="395"/>
                      <a:pt x="638" y="365"/>
                    </a:cubicBezTo>
                    <a:lnTo>
                      <a:pt x="638" y="213"/>
                    </a:lnTo>
                    <a:cubicBezTo>
                      <a:pt x="608" y="152"/>
                      <a:pt x="547" y="61"/>
                      <a:pt x="487" y="30"/>
                    </a:cubicBezTo>
                    <a:cubicBezTo>
                      <a:pt x="456" y="0"/>
                      <a:pt x="365" y="0"/>
                      <a:pt x="335" y="0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  <p:grpSp>
          <p:nvGrpSpPr>
            <p:cNvPr id="3561" name="Google Shape;3561;p24"/>
            <p:cNvGrpSpPr/>
            <p:nvPr/>
          </p:nvGrpSpPr>
          <p:grpSpPr>
            <a:xfrm>
              <a:off x="1016171" y="3799121"/>
              <a:ext cx="214414" cy="73358"/>
              <a:chOff x="1016171" y="3799121"/>
              <a:chExt cx="214414" cy="73358"/>
            </a:xfrm>
          </p:grpSpPr>
          <p:sp>
            <p:nvSpPr>
              <p:cNvPr id="3562" name="Google Shape;3562;p24"/>
              <p:cNvSpPr/>
              <p:nvPr/>
            </p:nvSpPr>
            <p:spPr>
              <a:xfrm>
                <a:off x="1024639" y="3851020"/>
                <a:ext cx="19070" cy="21460"/>
              </a:xfrm>
              <a:custGeom>
                <a:rect b="b" l="l" r="r" t="t"/>
                <a:pathLst>
                  <a:path extrusionOk="0" h="925" w="822">
                    <a:moveTo>
                      <a:pt x="432" y="0"/>
                    </a:moveTo>
                    <a:cubicBezTo>
                      <a:pt x="406" y="0"/>
                      <a:pt x="383" y="4"/>
                      <a:pt x="365" y="13"/>
                    </a:cubicBezTo>
                    <a:cubicBezTo>
                      <a:pt x="335" y="13"/>
                      <a:pt x="305" y="43"/>
                      <a:pt x="305" y="43"/>
                    </a:cubicBezTo>
                    <a:cubicBezTo>
                      <a:pt x="244" y="104"/>
                      <a:pt x="183" y="134"/>
                      <a:pt x="183" y="165"/>
                    </a:cubicBezTo>
                    <a:cubicBezTo>
                      <a:pt x="183" y="134"/>
                      <a:pt x="214" y="134"/>
                      <a:pt x="214" y="104"/>
                    </a:cubicBezTo>
                    <a:lnTo>
                      <a:pt x="214" y="104"/>
                    </a:lnTo>
                    <a:lnTo>
                      <a:pt x="153" y="165"/>
                    </a:lnTo>
                    <a:cubicBezTo>
                      <a:pt x="92" y="256"/>
                      <a:pt x="92" y="286"/>
                      <a:pt x="92" y="347"/>
                    </a:cubicBezTo>
                    <a:lnTo>
                      <a:pt x="92" y="286"/>
                    </a:lnTo>
                    <a:cubicBezTo>
                      <a:pt x="92" y="347"/>
                      <a:pt x="62" y="438"/>
                      <a:pt x="62" y="499"/>
                    </a:cubicBezTo>
                    <a:cubicBezTo>
                      <a:pt x="31" y="590"/>
                      <a:pt x="31" y="651"/>
                      <a:pt x="1" y="742"/>
                    </a:cubicBezTo>
                    <a:cubicBezTo>
                      <a:pt x="1" y="773"/>
                      <a:pt x="1" y="864"/>
                      <a:pt x="31" y="894"/>
                    </a:cubicBezTo>
                    <a:cubicBezTo>
                      <a:pt x="153" y="925"/>
                      <a:pt x="214" y="925"/>
                      <a:pt x="244" y="925"/>
                    </a:cubicBezTo>
                    <a:cubicBezTo>
                      <a:pt x="335" y="894"/>
                      <a:pt x="457" y="864"/>
                      <a:pt x="517" y="803"/>
                    </a:cubicBezTo>
                    <a:cubicBezTo>
                      <a:pt x="548" y="773"/>
                      <a:pt x="609" y="773"/>
                      <a:pt x="639" y="742"/>
                    </a:cubicBezTo>
                    <a:cubicBezTo>
                      <a:pt x="639" y="742"/>
                      <a:pt x="669" y="742"/>
                      <a:pt x="669" y="712"/>
                    </a:cubicBezTo>
                    <a:cubicBezTo>
                      <a:pt x="700" y="712"/>
                      <a:pt x="761" y="651"/>
                      <a:pt x="761" y="621"/>
                    </a:cubicBezTo>
                    <a:cubicBezTo>
                      <a:pt x="761" y="590"/>
                      <a:pt x="791" y="590"/>
                      <a:pt x="791" y="560"/>
                    </a:cubicBezTo>
                    <a:cubicBezTo>
                      <a:pt x="821" y="499"/>
                      <a:pt x="821" y="469"/>
                      <a:pt x="821" y="408"/>
                    </a:cubicBezTo>
                    <a:lnTo>
                      <a:pt x="821" y="256"/>
                    </a:lnTo>
                    <a:cubicBezTo>
                      <a:pt x="821" y="195"/>
                      <a:pt x="791" y="165"/>
                      <a:pt x="761" y="134"/>
                    </a:cubicBezTo>
                    <a:cubicBezTo>
                      <a:pt x="700" y="104"/>
                      <a:pt x="669" y="43"/>
                      <a:pt x="639" y="43"/>
                    </a:cubicBezTo>
                    <a:cubicBezTo>
                      <a:pt x="575" y="22"/>
                      <a:pt x="495" y="0"/>
                      <a:pt x="432" y="0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563" name="Google Shape;3563;p24"/>
              <p:cNvSpPr/>
              <p:nvPr/>
            </p:nvSpPr>
            <p:spPr>
              <a:xfrm>
                <a:off x="1016171" y="3840719"/>
                <a:ext cx="14129" cy="19418"/>
              </a:xfrm>
              <a:custGeom>
                <a:rect b="b" l="l" r="r" t="t"/>
                <a:pathLst>
                  <a:path extrusionOk="0" h="837" w="609">
                    <a:moveTo>
                      <a:pt x="275" y="1"/>
                    </a:moveTo>
                    <a:cubicBezTo>
                      <a:pt x="214" y="31"/>
                      <a:pt x="123" y="92"/>
                      <a:pt x="123" y="123"/>
                    </a:cubicBezTo>
                    <a:cubicBezTo>
                      <a:pt x="123" y="153"/>
                      <a:pt x="92" y="183"/>
                      <a:pt x="92" y="183"/>
                    </a:cubicBezTo>
                    <a:lnTo>
                      <a:pt x="92" y="305"/>
                    </a:lnTo>
                    <a:cubicBezTo>
                      <a:pt x="92" y="396"/>
                      <a:pt x="62" y="426"/>
                      <a:pt x="62" y="487"/>
                    </a:cubicBezTo>
                    <a:cubicBezTo>
                      <a:pt x="62" y="548"/>
                      <a:pt x="62" y="578"/>
                      <a:pt x="1" y="578"/>
                    </a:cubicBezTo>
                    <a:lnTo>
                      <a:pt x="1" y="609"/>
                    </a:lnTo>
                    <a:lnTo>
                      <a:pt x="1" y="639"/>
                    </a:lnTo>
                    <a:lnTo>
                      <a:pt x="1" y="730"/>
                    </a:lnTo>
                    <a:cubicBezTo>
                      <a:pt x="1" y="761"/>
                      <a:pt x="1" y="761"/>
                      <a:pt x="62" y="791"/>
                    </a:cubicBezTo>
                    <a:cubicBezTo>
                      <a:pt x="62" y="822"/>
                      <a:pt x="69" y="837"/>
                      <a:pt x="81" y="837"/>
                    </a:cubicBezTo>
                    <a:cubicBezTo>
                      <a:pt x="92" y="837"/>
                      <a:pt x="107" y="822"/>
                      <a:pt x="123" y="791"/>
                    </a:cubicBezTo>
                    <a:cubicBezTo>
                      <a:pt x="214" y="761"/>
                      <a:pt x="275" y="700"/>
                      <a:pt x="366" y="639"/>
                    </a:cubicBezTo>
                    <a:cubicBezTo>
                      <a:pt x="396" y="609"/>
                      <a:pt x="427" y="609"/>
                      <a:pt x="457" y="578"/>
                    </a:cubicBezTo>
                    <a:cubicBezTo>
                      <a:pt x="518" y="548"/>
                      <a:pt x="579" y="487"/>
                      <a:pt x="579" y="426"/>
                    </a:cubicBezTo>
                    <a:cubicBezTo>
                      <a:pt x="609" y="396"/>
                      <a:pt x="609" y="335"/>
                      <a:pt x="609" y="305"/>
                    </a:cubicBezTo>
                    <a:lnTo>
                      <a:pt x="609" y="183"/>
                    </a:lnTo>
                    <a:cubicBezTo>
                      <a:pt x="609" y="123"/>
                      <a:pt x="548" y="31"/>
                      <a:pt x="518" y="31"/>
                    </a:cubicBezTo>
                    <a:cubicBezTo>
                      <a:pt x="427" y="1"/>
                      <a:pt x="366" y="1"/>
                      <a:pt x="275" y="1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564" name="Google Shape;3564;p24"/>
              <p:cNvSpPr/>
              <p:nvPr/>
            </p:nvSpPr>
            <p:spPr>
              <a:xfrm>
                <a:off x="1039464" y="3827333"/>
                <a:ext cx="14106" cy="17307"/>
              </a:xfrm>
              <a:custGeom>
                <a:rect b="b" l="l" r="r" t="t"/>
                <a:pathLst>
                  <a:path extrusionOk="0" h="746" w="608">
                    <a:moveTo>
                      <a:pt x="30" y="426"/>
                    </a:moveTo>
                    <a:cubicBezTo>
                      <a:pt x="30" y="433"/>
                      <a:pt x="32" y="442"/>
                      <a:pt x="35" y="451"/>
                    </a:cubicBezTo>
                    <a:lnTo>
                      <a:pt x="35" y="451"/>
                    </a:lnTo>
                    <a:cubicBezTo>
                      <a:pt x="34" y="453"/>
                      <a:pt x="32" y="455"/>
                      <a:pt x="30" y="456"/>
                    </a:cubicBezTo>
                    <a:lnTo>
                      <a:pt x="30" y="426"/>
                    </a:lnTo>
                    <a:close/>
                    <a:moveTo>
                      <a:pt x="213" y="0"/>
                    </a:moveTo>
                    <a:lnTo>
                      <a:pt x="152" y="61"/>
                    </a:lnTo>
                    <a:cubicBezTo>
                      <a:pt x="152" y="61"/>
                      <a:pt x="122" y="92"/>
                      <a:pt x="61" y="92"/>
                    </a:cubicBezTo>
                    <a:lnTo>
                      <a:pt x="30" y="152"/>
                    </a:lnTo>
                    <a:cubicBezTo>
                      <a:pt x="30" y="213"/>
                      <a:pt x="30" y="213"/>
                      <a:pt x="0" y="244"/>
                    </a:cubicBezTo>
                    <a:lnTo>
                      <a:pt x="0" y="365"/>
                    </a:lnTo>
                    <a:lnTo>
                      <a:pt x="0" y="396"/>
                    </a:lnTo>
                    <a:cubicBezTo>
                      <a:pt x="0" y="426"/>
                      <a:pt x="0" y="517"/>
                      <a:pt x="30" y="548"/>
                    </a:cubicBezTo>
                    <a:cubicBezTo>
                      <a:pt x="30" y="578"/>
                      <a:pt x="61" y="608"/>
                      <a:pt x="122" y="608"/>
                    </a:cubicBezTo>
                    <a:cubicBezTo>
                      <a:pt x="143" y="713"/>
                      <a:pt x="164" y="746"/>
                      <a:pt x="175" y="746"/>
                    </a:cubicBezTo>
                    <a:cubicBezTo>
                      <a:pt x="180" y="746"/>
                      <a:pt x="182" y="739"/>
                      <a:pt x="182" y="730"/>
                    </a:cubicBezTo>
                    <a:cubicBezTo>
                      <a:pt x="198" y="730"/>
                      <a:pt x="220" y="722"/>
                      <a:pt x="243" y="715"/>
                    </a:cubicBezTo>
                    <a:lnTo>
                      <a:pt x="243" y="715"/>
                    </a:lnTo>
                    <a:cubicBezTo>
                      <a:pt x="251" y="719"/>
                      <a:pt x="261" y="724"/>
                      <a:pt x="274" y="730"/>
                    </a:cubicBezTo>
                    <a:lnTo>
                      <a:pt x="365" y="730"/>
                    </a:lnTo>
                    <a:cubicBezTo>
                      <a:pt x="426" y="730"/>
                      <a:pt x="426" y="730"/>
                      <a:pt x="456" y="700"/>
                    </a:cubicBezTo>
                    <a:cubicBezTo>
                      <a:pt x="486" y="700"/>
                      <a:pt x="517" y="669"/>
                      <a:pt x="517" y="608"/>
                    </a:cubicBezTo>
                    <a:lnTo>
                      <a:pt x="517" y="608"/>
                    </a:lnTo>
                    <a:lnTo>
                      <a:pt x="486" y="669"/>
                    </a:lnTo>
                    <a:cubicBezTo>
                      <a:pt x="456" y="669"/>
                      <a:pt x="456" y="669"/>
                      <a:pt x="426" y="700"/>
                    </a:cubicBezTo>
                    <a:lnTo>
                      <a:pt x="274" y="700"/>
                    </a:lnTo>
                    <a:cubicBezTo>
                      <a:pt x="213" y="700"/>
                      <a:pt x="213" y="700"/>
                      <a:pt x="182" y="669"/>
                    </a:cubicBezTo>
                    <a:cubicBezTo>
                      <a:pt x="175" y="669"/>
                      <a:pt x="170" y="666"/>
                      <a:pt x="165" y="660"/>
                    </a:cubicBezTo>
                    <a:lnTo>
                      <a:pt x="165" y="660"/>
                    </a:lnTo>
                    <a:cubicBezTo>
                      <a:pt x="181" y="669"/>
                      <a:pt x="197" y="669"/>
                      <a:pt x="213" y="669"/>
                    </a:cubicBezTo>
                    <a:lnTo>
                      <a:pt x="334" y="669"/>
                    </a:lnTo>
                    <a:cubicBezTo>
                      <a:pt x="365" y="669"/>
                      <a:pt x="426" y="669"/>
                      <a:pt x="456" y="608"/>
                    </a:cubicBezTo>
                    <a:lnTo>
                      <a:pt x="578" y="517"/>
                    </a:lnTo>
                    <a:cubicBezTo>
                      <a:pt x="578" y="456"/>
                      <a:pt x="608" y="426"/>
                      <a:pt x="608" y="396"/>
                    </a:cubicBezTo>
                    <a:lnTo>
                      <a:pt x="608" y="304"/>
                    </a:lnTo>
                    <a:lnTo>
                      <a:pt x="608" y="244"/>
                    </a:lnTo>
                    <a:lnTo>
                      <a:pt x="578" y="152"/>
                    </a:lnTo>
                    <a:lnTo>
                      <a:pt x="517" y="92"/>
                    </a:lnTo>
                    <a:lnTo>
                      <a:pt x="456" y="61"/>
                    </a:lnTo>
                    <a:lnTo>
                      <a:pt x="365" y="0"/>
                    </a:ln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565" name="Google Shape;3565;p24"/>
              <p:cNvSpPr/>
              <p:nvPr/>
            </p:nvSpPr>
            <p:spPr>
              <a:xfrm>
                <a:off x="1086699" y="3832970"/>
                <a:ext cx="24012" cy="27863"/>
              </a:xfrm>
              <a:custGeom>
                <a:rect b="b" l="l" r="r" t="t"/>
                <a:pathLst>
                  <a:path extrusionOk="0" h="1201" w="1035">
                    <a:moveTo>
                      <a:pt x="396" y="1"/>
                    </a:moveTo>
                    <a:cubicBezTo>
                      <a:pt x="365" y="1"/>
                      <a:pt x="305" y="31"/>
                      <a:pt x="274" y="31"/>
                    </a:cubicBezTo>
                    <a:cubicBezTo>
                      <a:pt x="213" y="61"/>
                      <a:pt x="153" y="153"/>
                      <a:pt x="92" y="213"/>
                    </a:cubicBezTo>
                    <a:cubicBezTo>
                      <a:pt x="92" y="274"/>
                      <a:pt x="61" y="305"/>
                      <a:pt x="61" y="335"/>
                    </a:cubicBezTo>
                    <a:cubicBezTo>
                      <a:pt x="1" y="426"/>
                      <a:pt x="1" y="457"/>
                      <a:pt x="61" y="517"/>
                    </a:cubicBezTo>
                    <a:lnTo>
                      <a:pt x="61" y="609"/>
                    </a:lnTo>
                    <a:cubicBezTo>
                      <a:pt x="61" y="639"/>
                      <a:pt x="92" y="730"/>
                      <a:pt x="92" y="760"/>
                    </a:cubicBezTo>
                    <a:cubicBezTo>
                      <a:pt x="92" y="791"/>
                      <a:pt x="122" y="821"/>
                      <a:pt x="122" y="821"/>
                    </a:cubicBezTo>
                    <a:cubicBezTo>
                      <a:pt x="153" y="852"/>
                      <a:pt x="153" y="912"/>
                      <a:pt x="153" y="912"/>
                    </a:cubicBezTo>
                    <a:lnTo>
                      <a:pt x="244" y="981"/>
                    </a:lnTo>
                    <a:lnTo>
                      <a:pt x="244" y="981"/>
                    </a:lnTo>
                    <a:cubicBezTo>
                      <a:pt x="249" y="1013"/>
                      <a:pt x="274" y="1064"/>
                      <a:pt x="274" y="1064"/>
                    </a:cubicBezTo>
                    <a:cubicBezTo>
                      <a:pt x="345" y="1153"/>
                      <a:pt x="426" y="1200"/>
                      <a:pt x="488" y="1200"/>
                    </a:cubicBezTo>
                    <a:cubicBezTo>
                      <a:pt x="532" y="1200"/>
                      <a:pt x="565" y="1176"/>
                      <a:pt x="578" y="1125"/>
                    </a:cubicBezTo>
                    <a:cubicBezTo>
                      <a:pt x="578" y="1114"/>
                      <a:pt x="582" y="1103"/>
                      <a:pt x="587" y="1094"/>
                    </a:cubicBezTo>
                    <a:lnTo>
                      <a:pt x="587" y="1094"/>
                    </a:lnTo>
                    <a:cubicBezTo>
                      <a:pt x="609" y="1089"/>
                      <a:pt x="615" y="1064"/>
                      <a:pt x="669" y="1064"/>
                    </a:cubicBezTo>
                    <a:lnTo>
                      <a:pt x="760" y="943"/>
                    </a:lnTo>
                    <a:lnTo>
                      <a:pt x="760" y="943"/>
                    </a:lnTo>
                    <a:cubicBezTo>
                      <a:pt x="760" y="973"/>
                      <a:pt x="730" y="973"/>
                      <a:pt x="730" y="1034"/>
                    </a:cubicBezTo>
                    <a:lnTo>
                      <a:pt x="821" y="943"/>
                    </a:lnTo>
                    <a:lnTo>
                      <a:pt x="821" y="943"/>
                    </a:lnTo>
                    <a:lnTo>
                      <a:pt x="852" y="912"/>
                    </a:lnTo>
                    <a:cubicBezTo>
                      <a:pt x="912" y="821"/>
                      <a:pt x="973" y="760"/>
                      <a:pt x="1004" y="639"/>
                    </a:cubicBezTo>
                    <a:cubicBezTo>
                      <a:pt x="1034" y="578"/>
                      <a:pt x="1034" y="517"/>
                      <a:pt x="1004" y="457"/>
                    </a:cubicBezTo>
                    <a:cubicBezTo>
                      <a:pt x="1004" y="365"/>
                      <a:pt x="973" y="335"/>
                      <a:pt x="912" y="274"/>
                    </a:cubicBezTo>
                    <a:cubicBezTo>
                      <a:pt x="882" y="213"/>
                      <a:pt x="882" y="183"/>
                      <a:pt x="852" y="153"/>
                    </a:cubicBezTo>
                    <a:cubicBezTo>
                      <a:pt x="821" y="92"/>
                      <a:pt x="730" y="61"/>
                      <a:pt x="700" y="31"/>
                    </a:cubicBezTo>
                    <a:cubicBezTo>
                      <a:pt x="669" y="1"/>
                      <a:pt x="608" y="1"/>
                      <a:pt x="578" y="1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566" name="Google Shape;3566;p24"/>
              <p:cNvSpPr/>
              <p:nvPr/>
            </p:nvSpPr>
            <p:spPr>
              <a:xfrm>
                <a:off x="1116326" y="3841972"/>
                <a:ext cx="18351" cy="24174"/>
              </a:xfrm>
              <a:custGeom>
                <a:rect b="b" l="l" r="r" t="t"/>
                <a:pathLst>
                  <a:path extrusionOk="0" h="1042" w="791">
                    <a:moveTo>
                      <a:pt x="608" y="737"/>
                    </a:moveTo>
                    <a:lnTo>
                      <a:pt x="547" y="798"/>
                    </a:lnTo>
                    <a:cubicBezTo>
                      <a:pt x="547" y="798"/>
                      <a:pt x="608" y="798"/>
                      <a:pt x="608" y="737"/>
                    </a:cubicBezTo>
                    <a:close/>
                    <a:moveTo>
                      <a:pt x="407" y="0"/>
                    </a:moveTo>
                    <a:cubicBezTo>
                      <a:pt x="335" y="0"/>
                      <a:pt x="259" y="23"/>
                      <a:pt x="183" y="69"/>
                    </a:cubicBezTo>
                    <a:cubicBezTo>
                      <a:pt x="91" y="99"/>
                      <a:pt x="61" y="129"/>
                      <a:pt x="31" y="221"/>
                    </a:cubicBezTo>
                    <a:cubicBezTo>
                      <a:pt x="0" y="281"/>
                      <a:pt x="0" y="342"/>
                      <a:pt x="0" y="403"/>
                    </a:cubicBezTo>
                    <a:cubicBezTo>
                      <a:pt x="0" y="555"/>
                      <a:pt x="0" y="737"/>
                      <a:pt x="31" y="889"/>
                    </a:cubicBezTo>
                    <a:cubicBezTo>
                      <a:pt x="31" y="980"/>
                      <a:pt x="91" y="1011"/>
                      <a:pt x="183" y="1041"/>
                    </a:cubicBezTo>
                    <a:cubicBezTo>
                      <a:pt x="243" y="1011"/>
                      <a:pt x="335" y="1011"/>
                      <a:pt x="365" y="980"/>
                    </a:cubicBezTo>
                    <a:cubicBezTo>
                      <a:pt x="456" y="889"/>
                      <a:pt x="517" y="798"/>
                      <a:pt x="638" y="707"/>
                    </a:cubicBezTo>
                    <a:lnTo>
                      <a:pt x="638" y="707"/>
                    </a:lnTo>
                    <a:lnTo>
                      <a:pt x="608" y="737"/>
                    </a:lnTo>
                    <a:cubicBezTo>
                      <a:pt x="699" y="676"/>
                      <a:pt x="790" y="555"/>
                      <a:pt x="790" y="403"/>
                    </a:cubicBezTo>
                    <a:cubicBezTo>
                      <a:pt x="790" y="251"/>
                      <a:pt x="699" y="129"/>
                      <a:pt x="608" y="69"/>
                    </a:cubicBezTo>
                    <a:cubicBezTo>
                      <a:pt x="547" y="23"/>
                      <a:pt x="479" y="0"/>
                      <a:pt x="407" y="0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567" name="Google Shape;3567;p24"/>
              <p:cNvSpPr/>
              <p:nvPr/>
            </p:nvSpPr>
            <p:spPr>
              <a:xfrm>
                <a:off x="1167087" y="3837912"/>
                <a:ext cx="13433" cy="13410"/>
              </a:xfrm>
              <a:custGeom>
                <a:rect b="b" l="l" r="r" t="t"/>
                <a:pathLst>
                  <a:path extrusionOk="0" h="578" w="579">
                    <a:moveTo>
                      <a:pt x="213" y="0"/>
                    </a:moveTo>
                    <a:cubicBezTo>
                      <a:pt x="183" y="0"/>
                      <a:pt x="183" y="0"/>
                      <a:pt x="153" y="31"/>
                    </a:cubicBezTo>
                    <a:lnTo>
                      <a:pt x="122" y="92"/>
                    </a:lnTo>
                    <a:lnTo>
                      <a:pt x="92" y="122"/>
                    </a:lnTo>
                    <a:cubicBezTo>
                      <a:pt x="92" y="152"/>
                      <a:pt x="92" y="152"/>
                      <a:pt x="31" y="213"/>
                    </a:cubicBezTo>
                    <a:lnTo>
                      <a:pt x="31" y="152"/>
                    </a:lnTo>
                    <a:cubicBezTo>
                      <a:pt x="31" y="213"/>
                      <a:pt x="1" y="244"/>
                      <a:pt x="1" y="274"/>
                    </a:cubicBezTo>
                    <a:lnTo>
                      <a:pt x="1" y="335"/>
                    </a:lnTo>
                    <a:cubicBezTo>
                      <a:pt x="31" y="396"/>
                      <a:pt x="31" y="396"/>
                      <a:pt x="31" y="426"/>
                    </a:cubicBezTo>
                    <a:lnTo>
                      <a:pt x="92" y="456"/>
                    </a:lnTo>
                    <a:cubicBezTo>
                      <a:pt x="92" y="456"/>
                      <a:pt x="31" y="426"/>
                      <a:pt x="31" y="396"/>
                    </a:cubicBezTo>
                    <a:lnTo>
                      <a:pt x="31" y="304"/>
                    </a:lnTo>
                    <a:cubicBezTo>
                      <a:pt x="31" y="304"/>
                      <a:pt x="31" y="365"/>
                      <a:pt x="92" y="365"/>
                    </a:cubicBezTo>
                    <a:lnTo>
                      <a:pt x="122" y="396"/>
                    </a:lnTo>
                    <a:cubicBezTo>
                      <a:pt x="122" y="578"/>
                      <a:pt x="153" y="578"/>
                      <a:pt x="183" y="578"/>
                    </a:cubicBezTo>
                    <a:lnTo>
                      <a:pt x="365" y="578"/>
                    </a:lnTo>
                    <a:cubicBezTo>
                      <a:pt x="426" y="578"/>
                      <a:pt x="426" y="578"/>
                      <a:pt x="457" y="547"/>
                    </a:cubicBezTo>
                    <a:cubicBezTo>
                      <a:pt x="487" y="547"/>
                      <a:pt x="487" y="517"/>
                      <a:pt x="487" y="517"/>
                    </a:cubicBezTo>
                    <a:lnTo>
                      <a:pt x="517" y="456"/>
                    </a:lnTo>
                    <a:cubicBezTo>
                      <a:pt x="517" y="426"/>
                      <a:pt x="517" y="426"/>
                      <a:pt x="578" y="396"/>
                    </a:cubicBezTo>
                    <a:lnTo>
                      <a:pt x="578" y="274"/>
                    </a:lnTo>
                    <a:lnTo>
                      <a:pt x="578" y="213"/>
                    </a:lnTo>
                    <a:cubicBezTo>
                      <a:pt x="578" y="152"/>
                      <a:pt x="578" y="152"/>
                      <a:pt x="517" y="122"/>
                    </a:cubicBezTo>
                    <a:cubicBezTo>
                      <a:pt x="517" y="92"/>
                      <a:pt x="487" y="92"/>
                      <a:pt x="487" y="92"/>
                    </a:cubicBezTo>
                    <a:cubicBezTo>
                      <a:pt x="487" y="92"/>
                      <a:pt x="457" y="31"/>
                      <a:pt x="426" y="31"/>
                    </a:cubicBezTo>
                    <a:cubicBezTo>
                      <a:pt x="365" y="31"/>
                      <a:pt x="335" y="0"/>
                      <a:pt x="305" y="0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568" name="Google Shape;3568;p24"/>
              <p:cNvSpPr/>
              <p:nvPr/>
            </p:nvSpPr>
            <p:spPr>
              <a:xfrm>
                <a:off x="1207989" y="3829444"/>
                <a:ext cx="22597" cy="25938"/>
              </a:xfrm>
              <a:custGeom>
                <a:rect b="b" l="l" r="r" t="t"/>
                <a:pathLst>
                  <a:path extrusionOk="0" h="1118" w="974">
                    <a:moveTo>
                      <a:pt x="578" y="1"/>
                    </a:moveTo>
                    <a:cubicBezTo>
                      <a:pt x="517" y="1"/>
                      <a:pt x="396" y="31"/>
                      <a:pt x="335" y="92"/>
                    </a:cubicBezTo>
                    <a:cubicBezTo>
                      <a:pt x="335" y="92"/>
                      <a:pt x="335" y="92"/>
                      <a:pt x="335" y="92"/>
                    </a:cubicBezTo>
                    <a:lnTo>
                      <a:pt x="335" y="92"/>
                    </a:lnTo>
                    <a:cubicBezTo>
                      <a:pt x="244" y="183"/>
                      <a:pt x="213" y="244"/>
                      <a:pt x="122" y="305"/>
                    </a:cubicBezTo>
                    <a:cubicBezTo>
                      <a:pt x="61" y="365"/>
                      <a:pt x="31" y="457"/>
                      <a:pt x="31" y="548"/>
                    </a:cubicBezTo>
                    <a:cubicBezTo>
                      <a:pt x="31" y="558"/>
                      <a:pt x="31" y="569"/>
                      <a:pt x="32" y="579"/>
                    </a:cubicBezTo>
                    <a:lnTo>
                      <a:pt x="32" y="579"/>
                    </a:lnTo>
                    <a:cubicBezTo>
                      <a:pt x="31" y="588"/>
                      <a:pt x="31" y="598"/>
                      <a:pt x="31" y="609"/>
                    </a:cubicBezTo>
                    <a:cubicBezTo>
                      <a:pt x="7" y="656"/>
                      <a:pt x="2" y="742"/>
                      <a:pt x="16" y="806"/>
                    </a:cubicBezTo>
                    <a:lnTo>
                      <a:pt x="16" y="806"/>
                    </a:lnTo>
                    <a:cubicBezTo>
                      <a:pt x="8" y="791"/>
                      <a:pt x="1" y="776"/>
                      <a:pt x="1" y="761"/>
                    </a:cubicBezTo>
                    <a:lnTo>
                      <a:pt x="1" y="821"/>
                    </a:lnTo>
                    <a:lnTo>
                      <a:pt x="1" y="852"/>
                    </a:lnTo>
                    <a:lnTo>
                      <a:pt x="1" y="943"/>
                    </a:lnTo>
                    <a:cubicBezTo>
                      <a:pt x="1" y="973"/>
                      <a:pt x="1" y="1064"/>
                      <a:pt x="61" y="1095"/>
                    </a:cubicBezTo>
                    <a:cubicBezTo>
                      <a:pt x="61" y="1110"/>
                      <a:pt x="69" y="1118"/>
                      <a:pt x="88" y="1118"/>
                    </a:cubicBezTo>
                    <a:cubicBezTo>
                      <a:pt x="107" y="1118"/>
                      <a:pt x="137" y="1110"/>
                      <a:pt x="183" y="1095"/>
                    </a:cubicBezTo>
                    <a:cubicBezTo>
                      <a:pt x="213" y="1095"/>
                      <a:pt x="213" y="1064"/>
                      <a:pt x="244" y="1064"/>
                    </a:cubicBezTo>
                    <a:lnTo>
                      <a:pt x="305" y="1004"/>
                    </a:lnTo>
                    <a:lnTo>
                      <a:pt x="335" y="1004"/>
                    </a:lnTo>
                    <a:cubicBezTo>
                      <a:pt x="365" y="1004"/>
                      <a:pt x="396" y="973"/>
                      <a:pt x="396" y="973"/>
                    </a:cubicBezTo>
                    <a:cubicBezTo>
                      <a:pt x="415" y="964"/>
                      <a:pt x="436" y="952"/>
                      <a:pt x="456" y="940"/>
                    </a:cubicBezTo>
                    <a:lnTo>
                      <a:pt x="456" y="940"/>
                    </a:lnTo>
                    <a:cubicBezTo>
                      <a:pt x="540" y="930"/>
                      <a:pt x="595" y="896"/>
                      <a:pt x="669" y="821"/>
                    </a:cubicBezTo>
                    <a:cubicBezTo>
                      <a:pt x="696" y="794"/>
                      <a:pt x="723" y="761"/>
                      <a:pt x="750" y="730"/>
                    </a:cubicBezTo>
                    <a:lnTo>
                      <a:pt x="750" y="730"/>
                    </a:lnTo>
                    <a:cubicBezTo>
                      <a:pt x="764" y="720"/>
                      <a:pt x="778" y="710"/>
                      <a:pt x="791" y="700"/>
                    </a:cubicBezTo>
                    <a:cubicBezTo>
                      <a:pt x="789" y="697"/>
                      <a:pt x="787" y="695"/>
                      <a:pt x="785" y="692"/>
                    </a:cubicBezTo>
                    <a:lnTo>
                      <a:pt x="785" y="692"/>
                    </a:lnTo>
                    <a:cubicBezTo>
                      <a:pt x="807" y="669"/>
                      <a:pt x="829" y="650"/>
                      <a:pt x="852" y="639"/>
                    </a:cubicBezTo>
                    <a:cubicBezTo>
                      <a:pt x="943" y="548"/>
                      <a:pt x="973" y="487"/>
                      <a:pt x="973" y="365"/>
                    </a:cubicBezTo>
                    <a:cubicBezTo>
                      <a:pt x="973" y="305"/>
                      <a:pt x="943" y="183"/>
                      <a:pt x="852" y="92"/>
                    </a:cubicBezTo>
                    <a:cubicBezTo>
                      <a:pt x="791" y="31"/>
                      <a:pt x="700" y="1"/>
                      <a:pt x="578" y="1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569" name="Google Shape;3569;p24"/>
              <p:cNvSpPr/>
              <p:nvPr/>
            </p:nvSpPr>
            <p:spPr>
              <a:xfrm>
                <a:off x="1190357" y="3846473"/>
                <a:ext cx="9187" cy="12621"/>
              </a:xfrm>
              <a:custGeom>
                <a:rect b="b" l="l" r="r" t="t"/>
                <a:pathLst>
                  <a:path extrusionOk="0" h="544" w="396">
                    <a:moveTo>
                      <a:pt x="181" y="1"/>
                    </a:moveTo>
                    <a:cubicBezTo>
                      <a:pt x="132" y="1"/>
                      <a:pt x="82" y="36"/>
                      <a:pt x="62" y="57"/>
                    </a:cubicBezTo>
                    <a:cubicBezTo>
                      <a:pt x="31" y="87"/>
                      <a:pt x="1" y="118"/>
                      <a:pt x="1" y="209"/>
                    </a:cubicBezTo>
                    <a:lnTo>
                      <a:pt x="1" y="270"/>
                    </a:lnTo>
                    <a:lnTo>
                      <a:pt x="1" y="330"/>
                    </a:lnTo>
                    <a:lnTo>
                      <a:pt x="1" y="391"/>
                    </a:lnTo>
                    <a:cubicBezTo>
                      <a:pt x="1" y="422"/>
                      <a:pt x="31" y="422"/>
                      <a:pt x="31" y="482"/>
                    </a:cubicBezTo>
                    <a:lnTo>
                      <a:pt x="31" y="513"/>
                    </a:lnTo>
                    <a:cubicBezTo>
                      <a:pt x="31" y="513"/>
                      <a:pt x="31" y="543"/>
                      <a:pt x="62" y="543"/>
                    </a:cubicBezTo>
                    <a:lnTo>
                      <a:pt x="213" y="543"/>
                    </a:lnTo>
                    <a:cubicBezTo>
                      <a:pt x="213" y="543"/>
                      <a:pt x="244" y="543"/>
                      <a:pt x="244" y="513"/>
                    </a:cubicBezTo>
                    <a:cubicBezTo>
                      <a:pt x="237" y="506"/>
                      <a:pt x="232" y="501"/>
                      <a:pt x="229" y="497"/>
                    </a:cubicBezTo>
                    <a:lnTo>
                      <a:pt x="229" y="497"/>
                    </a:lnTo>
                    <a:cubicBezTo>
                      <a:pt x="233" y="493"/>
                      <a:pt x="238" y="489"/>
                      <a:pt x="244" y="482"/>
                    </a:cubicBezTo>
                    <a:cubicBezTo>
                      <a:pt x="264" y="493"/>
                      <a:pt x="281" y="496"/>
                      <a:pt x="295" y="496"/>
                    </a:cubicBezTo>
                    <a:cubicBezTo>
                      <a:pt x="322" y="496"/>
                      <a:pt x="335" y="482"/>
                      <a:pt x="335" y="482"/>
                    </a:cubicBezTo>
                    <a:lnTo>
                      <a:pt x="365" y="452"/>
                    </a:lnTo>
                    <a:cubicBezTo>
                      <a:pt x="365" y="391"/>
                      <a:pt x="396" y="361"/>
                      <a:pt x="396" y="330"/>
                    </a:cubicBezTo>
                    <a:lnTo>
                      <a:pt x="396" y="209"/>
                    </a:lnTo>
                    <a:lnTo>
                      <a:pt x="396" y="178"/>
                    </a:lnTo>
                    <a:cubicBezTo>
                      <a:pt x="396" y="178"/>
                      <a:pt x="396" y="118"/>
                      <a:pt x="365" y="118"/>
                    </a:cubicBezTo>
                    <a:cubicBezTo>
                      <a:pt x="365" y="87"/>
                      <a:pt x="335" y="87"/>
                      <a:pt x="305" y="57"/>
                    </a:cubicBezTo>
                    <a:cubicBezTo>
                      <a:pt x="305" y="57"/>
                      <a:pt x="244" y="57"/>
                      <a:pt x="244" y="27"/>
                    </a:cubicBezTo>
                    <a:cubicBezTo>
                      <a:pt x="225" y="8"/>
                      <a:pt x="203" y="1"/>
                      <a:pt x="181" y="1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570" name="Google Shape;3570;p24"/>
              <p:cNvSpPr/>
              <p:nvPr/>
            </p:nvSpPr>
            <p:spPr>
              <a:xfrm>
                <a:off x="1067652" y="3811812"/>
                <a:ext cx="18374" cy="22318"/>
              </a:xfrm>
              <a:custGeom>
                <a:rect b="b" l="l" r="r" t="t"/>
                <a:pathLst>
                  <a:path extrusionOk="0" h="962" w="792">
                    <a:moveTo>
                      <a:pt x="487" y="1"/>
                    </a:moveTo>
                    <a:cubicBezTo>
                      <a:pt x="366" y="1"/>
                      <a:pt x="274" y="62"/>
                      <a:pt x="214" y="153"/>
                    </a:cubicBezTo>
                    <a:cubicBezTo>
                      <a:pt x="183" y="274"/>
                      <a:pt x="153" y="365"/>
                      <a:pt x="122" y="457"/>
                    </a:cubicBezTo>
                    <a:cubicBezTo>
                      <a:pt x="122" y="487"/>
                      <a:pt x="62" y="517"/>
                      <a:pt x="62" y="578"/>
                    </a:cubicBezTo>
                    <a:cubicBezTo>
                      <a:pt x="62" y="609"/>
                      <a:pt x="31" y="639"/>
                      <a:pt x="31" y="669"/>
                    </a:cubicBezTo>
                    <a:lnTo>
                      <a:pt x="31" y="639"/>
                    </a:lnTo>
                    <a:cubicBezTo>
                      <a:pt x="31" y="669"/>
                      <a:pt x="1" y="730"/>
                      <a:pt x="1" y="761"/>
                    </a:cubicBezTo>
                    <a:cubicBezTo>
                      <a:pt x="1" y="791"/>
                      <a:pt x="31" y="821"/>
                      <a:pt x="31" y="882"/>
                    </a:cubicBezTo>
                    <a:cubicBezTo>
                      <a:pt x="89" y="940"/>
                      <a:pt x="135" y="961"/>
                      <a:pt x="184" y="961"/>
                    </a:cubicBezTo>
                    <a:cubicBezTo>
                      <a:pt x="212" y="961"/>
                      <a:pt x="241" y="954"/>
                      <a:pt x="274" y="943"/>
                    </a:cubicBezTo>
                    <a:cubicBezTo>
                      <a:pt x="305" y="913"/>
                      <a:pt x="366" y="882"/>
                      <a:pt x="426" y="821"/>
                    </a:cubicBezTo>
                    <a:lnTo>
                      <a:pt x="487" y="761"/>
                    </a:lnTo>
                    <a:cubicBezTo>
                      <a:pt x="518" y="669"/>
                      <a:pt x="609" y="639"/>
                      <a:pt x="670" y="578"/>
                    </a:cubicBezTo>
                    <a:cubicBezTo>
                      <a:pt x="639" y="578"/>
                      <a:pt x="639" y="609"/>
                      <a:pt x="609" y="609"/>
                    </a:cubicBezTo>
                    <a:cubicBezTo>
                      <a:pt x="609" y="609"/>
                      <a:pt x="639" y="609"/>
                      <a:pt x="639" y="578"/>
                    </a:cubicBezTo>
                    <a:lnTo>
                      <a:pt x="761" y="457"/>
                    </a:lnTo>
                    <a:cubicBezTo>
                      <a:pt x="791" y="426"/>
                      <a:pt x="791" y="335"/>
                      <a:pt x="791" y="305"/>
                    </a:cubicBezTo>
                    <a:cubicBezTo>
                      <a:pt x="791" y="214"/>
                      <a:pt x="761" y="153"/>
                      <a:pt x="730" y="62"/>
                    </a:cubicBezTo>
                    <a:cubicBezTo>
                      <a:pt x="670" y="31"/>
                      <a:pt x="578" y="1"/>
                      <a:pt x="487" y="1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571" name="Google Shape;3571;p24"/>
              <p:cNvSpPr/>
              <p:nvPr/>
            </p:nvSpPr>
            <p:spPr>
              <a:xfrm>
                <a:off x="1039464" y="3799121"/>
                <a:ext cx="14825" cy="16959"/>
              </a:xfrm>
              <a:custGeom>
                <a:rect b="b" l="l" r="r" t="t"/>
                <a:pathLst>
                  <a:path extrusionOk="0" h="731" w="639">
                    <a:moveTo>
                      <a:pt x="152" y="153"/>
                    </a:moveTo>
                    <a:cubicBezTo>
                      <a:pt x="152" y="210"/>
                      <a:pt x="125" y="213"/>
                      <a:pt x="122" y="239"/>
                    </a:cubicBezTo>
                    <a:lnTo>
                      <a:pt x="122" y="239"/>
                    </a:lnTo>
                    <a:cubicBezTo>
                      <a:pt x="122" y="239"/>
                      <a:pt x="122" y="239"/>
                      <a:pt x="122" y="239"/>
                    </a:cubicBezTo>
                    <a:lnTo>
                      <a:pt x="122" y="239"/>
                    </a:lnTo>
                    <a:cubicBezTo>
                      <a:pt x="122" y="213"/>
                      <a:pt x="123" y="210"/>
                      <a:pt x="152" y="153"/>
                    </a:cubicBezTo>
                    <a:close/>
                    <a:moveTo>
                      <a:pt x="304" y="1"/>
                    </a:moveTo>
                    <a:cubicBezTo>
                      <a:pt x="274" y="1"/>
                      <a:pt x="213" y="31"/>
                      <a:pt x="182" y="92"/>
                    </a:cubicBezTo>
                    <a:lnTo>
                      <a:pt x="152" y="122"/>
                    </a:lnTo>
                    <a:cubicBezTo>
                      <a:pt x="122" y="152"/>
                      <a:pt x="122" y="182"/>
                      <a:pt x="122" y="239"/>
                    </a:cubicBezTo>
                    <a:lnTo>
                      <a:pt x="122" y="239"/>
                    </a:lnTo>
                    <a:cubicBezTo>
                      <a:pt x="91" y="265"/>
                      <a:pt x="53" y="299"/>
                      <a:pt x="30" y="365"/>
                    </a:cubicBezTo>
                    <a:cubicBezTo>
                      <a:pt x="30" y="396"/>
                      <a:pt x="0" y="396"/>
                      <a:pt x="0" y="426"/>
                    </a:cubicBezTo>
                    <a:lnTo>
                      <a:pt x="0" y="487"/>
                    </a:lnTo>
                    <a:cubicBezTo>
                      <a:pt x="0" y="487"/>
                      <a:pt x="0" y="548"/>
                      <a:pt x="30" y="548"/>
                    </a:cubicBezTo>
                    <a:cubicBezTo>
                      <a:pt x="30" y="578"/>
                      <a:pt x="61" y="578"/>
                      <a:pt x="61" y="609"/>
                    </a:cubicBezTo>
                    <a:lnTo>
                      <a:pt x="122" y="669"/>
                    </a:lnTo>
                    <a:cubicBezTo>
                      <a:pt x="142" y="669"/>
                      <a:pt x="149" y="683"/>
                      <a:pt x="160" y="683"/>
                    </a:cubicBezTo>
                    <a:cubicBezTo>
                      <a:pt x="166" y="683"/>
                      <a:pt x="172" y="679"/>
                      <a:pt x="182" y="669"/>
                    </a:cubicBezTo>
                    <a:lnTo>
                      <a:pt x="243" y="669"/>
                    </a:lnTo>
                    <a:cubicBezTo>
                      <a:pt x="258" y="715"/>
                      <a:pt x="274" y="730"/>
                      <a:pt x="289" y="730"/>
                    </a:cubicBezTo>
                    <a:cubicBezTo>
                      <a:pt x="304" y="730"/>
                      <a:pt x="319" y="715"/>
                      <a:pt x="334" y="700"/>
                    </a:cubicBezTo>
                    <a:cubicBezTo>
                      <a:pt x="426" y="669"/>
                      <a:pt x="456" y="609"/>
                      <a:pt x="486" y="578"/>
                    </a:cubicBezTo>
                    <a:cubicBezTo>
                      <a:pt x="517" y="548"/>
                      <a:pt x="578" y="517"/>
                      <a:pt x="578" y="457"/>
                    </a:cubicBezTo>
                    <a:cubicBezTo>
                      <a:pt x="608" y="396"/>
                      <a:pt x="608" y="305"/>
                      <a:pt x="638" y="274"/>
                    </a:cubicBezTo>
                    <a:cubicBezTo>
                      <a:pt x="638" y="244"/>
                      <a:pt x="638" y="213"/>
                      <a:pt x="608" y="153"/>
                    </a:cubicBezTo>
                    <a:cubicBezTo>
                      <a:pt x="608" y="122"/>
                      <a:pt x="578" y="92"/>
                      <a:pt x="578" y="92"/>
                    </a:cubicBezTo>
                    <a:cubicBezTo>
                      <a:pt x="517" y="31"/>
                      <a:pt x="517" y="31"/>
                      <a:pt x="486" y="31"/>
                    </a:cubicBezTo>
                    <a:cubicBezTo>
                      <a:pt x="456" y="31"/>
                      <a:pt x="426" y="1"/>
                      <a:pt x="365" y="1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572" name="Google Shape;3572;p24"/>
              <p:cNvSpPr/>
              <p:nvPr/>
            </p:nvSpPr>
            <p:spPr>
              <a:xfrm>
                <a:off x="1116326" y="3825917"/>
                <a:ext cx="17655" cy="32735"/>
              </a:xfrm>
              <a:custGeom>
                <a:rect b="b" l="l" r="r" t="t"/>
                <a:pathLst>
                  <a:path extrusionOk="0" h="1411" w="761">
                    <a:moveTo>
                      <a:pt x="395" y="1"/>
                    </a:moveTo>
                    <a:cubicBezTo>
                      <a:pt x="304" y="1"/>
                      <a:pt x="213" y="1"/>
                      <a:pt x="152" y="61"/>
                    </a:cubicBezTo>
                    <a:cubicBezTo>
                      <a:pt x="61" y="153"/>
                      <a:pt x="0" y="274"/>
                      <a:pt x="0" y="365"/>
                    </a:cubicBezTo>
                    <a:cubicBezTo>
                      <a:pt x="0" y="487"/>
                      <a:pt x="31" y="609"/>
                      <a:pt x="31" y="730"/>
                    </a:cubicBezTo>
                    <a:lnTo>
                      <a:pt x="31" y="639"/>
                    </a:lnTo>
                    <a:cubicBezTo>
                      <a:pt x="31" y="761"/>
                      <a:pt x="61" y="913"/>
                      <a:pt x="91" y="1034"/>
                    </a:cubicBezTo>
                    <a:cubicBezTo>
                      <a:pt x="152" y="1125"/>
                      <a:pt x="152" y="1247"/>
                      <a:pt x="213" y="1368"/>
                    </a:cubicBezTo>
                    <a:cubicBezTo>
                      <a:pt x="227" y="1396"/>
                      <a:pt x="265" y="1411"/>
                      <a:pt x="311" y="1411"/>
                    </a:cubicBezTo>
                    <a:cubicBezTo>
                      <a:pt x="368" y="1411"/>
                      <a:pt x="436" y="1388"/>
                      <a:pt x="487" y="1338"/>
                    </a:cubicBezTo>
                    <a:cubicBezTo>
                      <a:pt x="487" y="1277"/>
                      <a:pt x="517" y="1247"/>
                      <a:pt x="517" y="1216"/>
                    </a:cubicBezTo>
                    <a:lnTo>
                      <a:pt x="517" y="1125"/>
                    </a:lnTo>
                    <a:cubicBezTo>
                      <a:pt x="517" y="1095"/>
                      <a:pt x="517" y="1034"/>
                      <a:pt x="547" y="973"/>
                    </a:cubicBezTo>
                    <a:cubicBezTo>
                      <a:pt x="547" y="943"/>
                      <a:pt x="547" y="882"/>
                      <a:pt x="608" y="821"/>
                    </a:cubicBezTo>
                    <a:cubicBezTo>
                      <a:pt x="608" y="791"/>
                      <a:pt x="638" y="731"/>
                      <a:pt x="638" y="670"/>
                    </a:cubicBezTo>
                    <a:lnTo>
                      <a:pt x="638" y="670"/>
                    </a:lnTo>
                    <a:cubicBezTo>
                      <a:pt x="638" y="715"/>
                      <a:pt x="621" y="726"/>
                      <a:pt x="613" y="742"/>
                    </a:cubicBezTo>
                    <a:lnTo>
                      <a:pt x="613" y="742"/>
                    </a:lnTo>
                    <a:cubicBezTo>
                      <a:pt x="642" y="632"/>
                      <a:pt x="670" y="572"/>
                      <a:pt x="699" y="457"/>
                    </a:cubicBezTo>
                    <a:cubicBezTo>
                      <a:pt x="760" y="365"/>
                      <a:pt x="699" y="274"/>
                      <a:pt x="669" y="183"/>
                    </a:cubicBezTo>
                    <a:cubicBezTo>
                      <a:pt x="638" y="61"/>
                      <a:pt x="517" y="31"/>
                      <a:pt x="395" y="1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573" name="Google Shape;3573;p24"/>
              <p:cNvSpPr/>
              <p:nvPr/>
            </p:nvSpPr>
            <p:spPr>
              <a:xfrm>
                <a:off x="1139595" y="3833689"/>
                <a:ext cx="11994" cy="12714"/>
              </a:xfrm>
              <a:custGeom>
                <a:rect b="b" l="l" r="r" t="t"/>
                <a:pathLst>
                  <a:path extrusionOk="0" h="548" w="517">
                    <a:moveTo>
                      <a:pt x="365" y="426"/>
                    </a:moveTo>
                    <a:cubicBezTo>
                      <a:pt x="377" y="430"/>
                      <a:pt x="387" y="433"/>
                      <a:pt x="397" y="436"/>
                    </a:cubicBezTo>
                    <a:lnTo>
                      <a:pt x="397" y="436"/>
                    </a:lnTo>
                    <a:cubicBezTo>
                      <a:pt x="358" y="463"/>
                      <a:pt x="320" y="486"/>
                      <a:pt x="274" y="517"/>
                    </a:cubicBezTo>
                    <a:lnTo>
                      <a:pt x="240" y="486"/>
                    </a:lnTo>
                    <a:lnTo>
                      <a:pt x="274" y="486"/>
                    </a:lnTo>
                    <a:cubicBezTo>
                      <a:pt x="274" y="486"/>
                      <a:pt x="304" y="486"/>
                      <a:pt x="304" y="456"/>
                    </a:cubicBezTo>
                    <a:lnTo>
                      <a:pt x="365" y="426"/>
                    </a:lnTo>
                    <a:close/>
                    <a:moveTo>
                      <a:pt x="243" y="0"/>
                    </a:moveTo>
                    <a:cubicBezTo>
                      <a:pt x="213" y="0"/>
                      <a:pt x="152" y="0"/>
                      <a:pt x="122" y="30"/>
                    </a:cubicBezTo>
                    <a:cubicBezTo>
                      <a:pt x="91" y="91"/>
                      <a:pt x="61" y="91"/>
                      <a:pt x="61" y="122"/>
                    </a:cubicBezTo>
                    <a:cubicBezTo>
                      <a:pt x="0" y="152"/>
                      <a:pt x="0" y="182"/>
                      <a:pt x="0" y="243"/>
                    </a:cubicBezTo>
                    <a:lnTo>
                      <a:pt x="0" y="334"/>
                    </a:lnTo>
                    <a:cubicBezTo>
                      <a:pt x="0" y="395"/>
                      <a:pt x="61" y="426"/>
                      <a:pt x="91" y="456"/>
                    </a:cubicBezTo>
                    <a:lnTo>
                      <a:pt x="122" y="486"/>
                    </a:lnTo>
                    <a:cubicBezTo>
                      <a:pt x="152" y="547"/>
                      <a:pt x="213" y="547"/>
                      <a:pt x="243" y="547"/>
                    </a:cubicBezTo>
                    <a:cubicBezTo>
                      <a:pt x="274" y="547"/>
                      <a:pt x="304" y="547"/>
                      <a:pt x="365" y="486"/>
                    </a:cubicBezTo>
                    <a:cubicBezTo>
                      <a:pt x="395" y="486"/>
                      <a:pt x="426" y="456"/>
                      <a:pt x="426" y="456"/>
                    </a:cubicBezTo>
                    <a:cubicBezTo>
                      <a:pt x="429" y="453"/>
                      <a:pt x="432" y="450"/>
                      <a:pt x="434" y="446"/>
                    </a:cubicBezTo>
                    <a:lnTo>
                      <a:pt x="434" y="446"/>
                    </a:lnTo>
                    <a:cubicBezTo>
                      <a:pt x="441" y="448"/>
                      <a:pt x="447" y="448"/>
                      <a:pt x="452" y="448"/>
                    </a:cubicBezTo>
                    <a:cubicBezTo>
                      <a:pt x="471" y="448"/>
                      <a:pt x="487" y="441"/>
                      <a:pt x="517" y="426"/>
                    </a:cubicBezTo>
                    <a:lnTo>
                      <a:pt x="517" y="395"/>
                    </a:lnTo>
                    <a:lnTo>
                      <a:pt x="517" y="334"/>
                    </a:lnTo>
                    <a:lnTo>
                      <a:pt x="517" y="182"/>
                    </a:lnTo>
                    <a:cubicBezTo>
                      <a:pt x="517" y="152"/>
                      <a:pt x="517" y="152"/>
                      <a:pt x="456" y="122"/>
                    </a:cubicBezTo>
                    <a:cubicBezTo>
                      <a:pt x="456" y="61"/>
                      <a:pt x="426" y="61"/>
                      <a:pt x="395" y="30"/>
                    </a:cubicBezTo>
                    <a:cubicBezTo>
                      <a:pt x="365" y="0"/>
                      <a:pt x="365" y="0"/>
                      <a:pt x="304" y="0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  <p:grpSp>
          <p:nvGrpSpPr>
            <p:cNvPr id="3574" name="Google Shape;3574;p24"/>
            <p:cNvGrpSpPr/>
            <p:nvPr/>
          </p:nvGrpSpPr>
          <p:grpSpPr>
            <a:xfrm>
              <a:off x="614231" y="4539549"/>
              <a:ext cx="253878" cy="154326"/>
              <a:chOff x="614231" y="4539549"/>
              <a:chExt cx="253878" cy="154326"/>
            </a:xfrm>
          </p:grpSpPr>
          <p:sp>
            <p:nvSpPr>
              <p:cNvPr id="3575" name="Google Shape;3575;p24"/>
              <p:cNvSpPr/>
              <p:nvPr/>
            </p:nvSpPr>
            <p:spPr>
              <a:xfrm>
                <a:off x="625506" y="4630911"/>
                <a:ext cx="27538" cy="17980"/>
              </a:xfrm>
              <a:custGeom>
                <a:rect b="b" l="l" r="r" t="t"/>
                <a:pathLst>
                  <a:path extrusionOk="0" h="775" w="1187">
                    <a:moveTo>
                      <a:pt x="525" y="1"/>
                    </a:moveTo>
                    <a:cubicBezTo>
                      <a:pt x="453" y="1"/>
                      <a:pt x="386" y="14"/>
                      <a:pt x="305" y="14"/>
                    </a:cubicBezTo>
                    <a:cubicBezTo>
                      <a:pt x="274" y="14"/>
                      <a:pt x="214" y="75"/>
                      <a:pt x="153" y="106"/>
                    </a:cubicBezTo>
                    <a:lnTo>
                      <a:pt x="62" y="227"/>
                    </a:lnTo>
                    <a:cubicBezTo>
                      <a:pt x="62" y="258"/>
                      <a:pt x="1" y="288"/>
                      <a:pt x="1" y="288"/>
                    </a:cubicBezTo>
                    <a:lnTo>
                      <a:pt x="1" y="440"/>
                    </a:lnTo>
                    <a:cubicBezTo>
                      <a:pt x="1" y="470"/>
                      <a:pt x="1" y="501"/>
                      <a:pt x="62" y="562"/>
                    </a:cubicBezTo>
                    <a:cubicBezTo>
                      <a:pt x="62" y="592"/>
                      <a:pt x="92" y="622"/>
                      <a:pt x="122" y="653"/>
                    </a:cubicBezTo>
                    <a:lnTo>
                      <a:pt x="214" y="744"/>
                    </a:lnTo>
                    <a:cubicBezTo>
                      <a:pt x="274" y="774"/>
                      <a:pt x="305" y="774"/>
                      <a:pt x="396" y="774"/>
                    </a:cubicBezTo>
                    <a:lnTo>
                      <a:pt x="548" y="774"/>
                    </a:lnTo>
                    <a:cubicBezTo>
                      <a:pt x="578" y="774"/>
                      <a:pt x="609" y="744"/>
                      <a:pt x="700" y="744"/>
                    </a:cubicBezTo>
                    <a:cubicBezTo>
                      <a:pt x="709" y="739"/>
                      <a:pt x="719" y="734"/>
                      <a:pt x="730" y="729"/>
                    </a:cubicBezTo>
                    <a:lnTo>
                      <a:pt x="730" y="729"/>
                    </a:lnTo>
                    <a:cubicBezTo>
                      <a:pt x="723" y="736"/>
                      <a:pt x="715" y="744"/>
                      <a:pt x="700" y="744"/>
                    </a:cubicBezTo>
                    <a:cubicBezTo>
                      <a:pt x="728" y="744"/>
                      <a:pt x="756" y="718"/>
                      <a:pt x="760" y="714"/>
                    </a:cubicBezTo>
                    <a:lnTo>
                      <a:pt x="760" y="714"/>
                    </a:lnTo>
                    <a:cubicBezTo>
                      <a:pt x="824" y="683"/>
                      <a:pt x="907" y="645"/>
                      <a:pt x="973" y="622"/>
                    </a:cubicBezTo>
                    <a:cubicBezTo>
                      <a:pt x="1004" y="622"/>
                      <a:pt x="1004" y="592"/>
                      <a:pt x="1034" y="592"/>
                    </a:cubicBezTo>
                    <a:cubicBezTo>
                      <a:pt x="1065" y="592"/>
                      <a:pt x="1065" y="562"/>
                      <a:pt x="1125" y="562"/>
                    </a:cubicBezTo>
                    <a:cubicBezTo>
                      <a:pt x="1156" y="501"/>
                      <a:pt x="1156" y="501"/>
                      <a:pt x="1156" y="470"/>
                    </a:cubicBezTo>
                    <a:cubicBezTo>
                      <a:pt x="1186" y="440"/>
                      <a:pt x="1186" y="349"/>
                      <a:pt x="1186" y="288"/>
                    </a:cubicBezTo>
                    <a:cubicBezTo>
                      <a:pt x="1186" y="258"/>
                      <a:pt x="1156" y="227"/>
                      <a:pt x="1125" y="166"/>
                    </a:cubicBezTo>
                    <a:cubicBezTo>
                      <a:pt x="1034" y="136"/>
                      <a:pt x="1004" y="136"/>
                      <a:pt x="943" y="106"/>
                    </a:cubicBezTo>
                    <a:cubicBezTo>
                      <a:pt x="852" y="75"/>
                      <a:pt x="730" y="75"/>
                      <a:pt x="669" y="75"/>
                    </a:cubicBezTo>
                    <a:lnTo>
                      <a:pt x="730" y="75"/>
                    </a:lnTo>
                    <a:cubicBezTo>
                      <a:pt x="700" y="75"/>
                      <a:pt x="669" y="75"/>
                      <a:pt x="639" y="14"/>
                    </a:cubicBezTo>
                    <a:cubicBezTo>
                      <a:pt x="599" y="4"/>
                      <a:pt x="561" y="1"/>
                      <a:pt x="525" y="1"/>
                    </a:cubicBez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576" name="Google Shape;3576;p24"/>
              <p:cNvSpPr/>
              <p:nvPr/>
            </p:nvSpPr>
            <p:spPr>
              <a:xfrm>
                <a:off x="638916" y="4611400"/>
                <a:ext cx="26819" cy="16333"/>
              </a:xfrm>
              <a:custGeom>
                <a:rect b="b" l="l" r="r" t="t"/>
                <a:pathLst>
                  <a:path extrusionOk="0" h="704" w="1156">
                    <a:moveTo>
                      <a:pt x="388" y="1"/>
                    </a:moveTo>
                    <a:cubicBezTo>
                      <a:pt x="280" y="1"/>
                      <a:pt x="175" y="63"/>
                      <a:pt x="122" y="187"/>
                    </a:cubicBezTo>
                    <a:cubicBezTo>
                      <a:pt x="0" y="369"/>
                      <a:pt x="122" y="612"/>
                      <a:pt x="304" y="673"/>
                    </a:cubicBezTo>
                    <a:cubicBezTo>
                      <a:pt x="426" y="703"/>
                      <a:pt x="517" y="703"/>
                      <a:pt x="608" y="703"/>
                    </a:cubicBezTo>
                    <a:cubicBezTo>
                      <a:pt x="680" y="703"/>
                      <a:pt x="771" y="703"/>
                      <a:pt x="836" y="688"/>
                    </a:cubicBezTo>
                    <a:lnTo>
                      <a:pt x="836" y="688"/>
                    </a:lnTo>
                    <a:cubicBezTo>
                      <a:pt x="832" y="692"/>
                      <a:pt x="827" y="697"/>
                      <a:pt x="821" y="703"/>
                    </a:cubicBezTo>
                    <a:lnTo>
                      <a:pt x="1003" y="703"/>
                    </a:lnTo>
                    <a:cubicBezTo>
                      <a:pt x="1125" y="673"/>
                      <a:pt x="1155" y="551"/>
                      <a:pt x="1034" y="491"/>
                    </a:cubicBezTo>
                    <a:cubicBezTo>
                      <a:pt x="1003" y="491"/>
                      <a:pt x="1003" y="460"/>
                      <a:pt x="973" y="460"/>
                    </a:cubicBezTo>
                    <a:cubicBezTo>
                      <a:pt x="973" y="460"/>
                      <a:pt x="971" y="460"/>
                      <a:pt x="967" y="460"/>
                    </a:cubicBezTo>
                    <a:lnTo>
                      <a:pt x="967" y="460"/>
                    </a:lnTo>
                    <a:cubicBezTo>
                      <a:pt x="952" y="419"/>
                      <a:pt x="907" y="394"/>
                      <a:pt x="882" y="369"/>
                    </a:cubicBezTo>
                    <a:lnTo>
                      <a:pt x="851" y="339"/>
                    </a:lnTo>
                    <a:lnTo>
                      <a:pt x="760" y="247"/>
                    </a:lnTo>
                    <a:lnTo>
                      <a:pt x="608" y="96"/>
                    </a:lnTo>
                    <a:cubicBezTo>
                      <a:pt x="545" y="32"/>
                      <a:pt x="466" y="1"/>
                      <a:pt x="388" y="1"/>
                    </a:cubicBez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577" name="Google Shape;3577;p24"/>
              <p:cNvSpPr/>
              <p:nvPr/>
            </p:nvSpPr>
            <p:spPr>
              <a:xfrm>
                <a:off x="661466" y="4606551"/>
                <a:ext cx="19070" cy="15544"/>
              </a:xfrm>
              <a:custGeom>
                <a:rect b="b" l="l" r="r" t="t"/>
                <a:pathLst>
                  <a:path extrusionOk="0" h="670" w="822">
                    <a:moveTo>
                      <a:pt x="457" y="1"/>
                    </a:moveTo>
                    <a:lnTo>
                      <a:pt x="457" y="1"/>
                    </a:lnTo>
                    <a:cubicBezTo>
                      <a:pt x="472" y="31"/>
                      <a:pt x="480" y="54"/>
                      <a:pt x="487" y="73"/>
                    </a:cubicBezTo>
                    <a:lnTo>
                      <a:pt x="487" y="73"/>
                    </a:lnTo>
                    <a:cubicBezTo>
                      <a:pt x="487" y="70"/>
                      <a:pt x="487" y="66"/>
                      <a:pt x="487" y="61"/>
                    </a:cubicBezTo>
                    <a:lnTo>
                      <a:pt x="457" y="1"/>
                    </a:lnTo>
                    <a:close/>
                    <a:moveTo>
                      <a:pt x="487" y="73"/>
                    </a:moveTo>
                    <a:cubicBezTo>
                      <a:pt x="488" y="92"/>
                      <a:pt x="492" y="96"/>
                      <a:pt x="518" y="122"/>
                    </a:cubicBezTo>
                    <a:cubicBezTo>
                      <a:pt x="503" y="107"/>
                      <a:pt x="495" y="92"/>
                      <a:pt x="487" y="73"/>
                    </a:cubicBezTo>
                    <a:close/>
                    <a:moveTo>
                      <a:pt x="92" y="426"/>
                    </a:moveTo>
                    <a:cubicBezTo>
                      <a:pt x="92" y="426"/>
                      <a:pt x="149" y="426"/>
                      <a:pt x="153" y="454"/>
                    </a:cubicBezTo>
                    <a:lnTo>
                      <a:pt x="153" y="454"/>
                    </a:lnTo>
                    <a:cubicBezTo>
                      <a:pt x="141" y="450"/>
                      <a:pt x="126" y="443"/>
                      <a:pt x="92" y="426"/>
                    </a:cubicBezTo>
                    <a:close/>
                    <a:moveTo>
                      <a:pt x="244" y="1"/>
                    </a:moveTo>
                    <a:cubicBezTo>
                      <a:pt x="183" y="1"/>
                      <a:pt x="153" y="61"/>
                      <a:pt x="62" y="92"/>
                    </a:cubicBezTo>
                    <a:lnTo>
                      <a:pt x="31" y="122"/>
                    </a:lnTo>
                    <a:lnTo>
                      <a:pt x="1" y="213"/>
                    </a:lnTo>
                    <a:lnTo>
                      <a:pt x="1" y="305"/>
                    </a:lnTo>
                    <a:cubicBezTo>
                      <a:pt x="1" y="365"/>
                      <a:pt x="31" y="396"/>
                      <a:pt x="62" y="426"/>
                    </a:cubicBezTo>
                    <a:cubicBezTo>
                      <a:pt x="92" y="456"/>
                      <a:pt x="153" y="456"/>
                      <a:pt x="183" y="517"/>
                    </a:cubicBezTo>
                    <a:lnTo>
                      <a:pt x="204" y="517"/>
                    </a:lnTo>
                    <a:cubicBezTo>
                      <a:pt x="217" y="527"/>
                      <a:pt x="231" y="534"/>
                      <a:pt x="244" y="548"/>
                    </a:cubicBezTo>
                    <a:cubicBezTo>
                      <a:pt x="305" y="548"/>
                      <a:pt x="335" y="578"/>
                      <a:pt x="335" y="578"/>
                    </a:cubicBezTo>
                    <a:lnTo>
                      <a:pt x="437" y="578"/>
                    </a:lnTo>
                    <a:cubicBezTo>
                      <a:pt x="471" y="590"/>
                      <a:pt x="507" y="600"/>
                      <a:pt x="548" y="608"/>
                    </a:cubicBezTo>
                    <a:cubicBezTo>
                      <a:pt x="609" y="608"/>
                      <a:pt x="609" y="608"/>
                      <a:pt x="639" y="669"/>
                    </a:cubicBezTo>
                    <a:cubicBezTo>
                      <a:pt x="700" y="669"/>
                      <a:pt x="791" y="669"/>
                      <a:pt x="822" y="578"/>
                    </a:cubicBezTo>
                    <a:lnTo>
                      <a:pt x="822" y="456"/>
                    </a:lnTo>
                    <a:lnTo>
                      <a:pt x="822" y="426"/>
                    </a:lnTo>
                    <a:cubicBezTo>
                      <a:pt x="822" y="396"/>
                      <a:pt x="822" y="396"/>
                      <a:pt x="791" y="365"/>
                    </a:cubicBezTo>
                    <a:cubicBezTo>
                      <a:pt x="700" y="305"/>
                      <a:pt x="639" y="244"/>
                      <a:pt x="548" y="153"/>
                    </a:cubicBezTo>
                    <a:cubicBezTo>
                      <a:pt x="548" y="153"/>
                      <a:pt x="548" y="153"/>
                      <a:pt x="547" y="153"/>
                    </a:cubicBezTo>
                    <a:lnTo>
                      <a:pt x="547" y="153"/>
                    </a:lnTo>
                    <a:cubicBezTo>
                      <a:pt x="536" y="141"/>
                      <a:pt x="526" y="130"/>
                      <a:pt x="518" y="122"/>
                    </a:cubicBezTo>
                    <a:lnTo>
                      <a:pt x="518" y="134"/>
                    </a:lnTo>
                    <a:lnTo>
                      <a:pt x="518" y="134"/>
                    </a:lnTo>
                    <a:cubicBezTo>
                      <a:pt x="514" y="129"/>
                      <a:pt x="511" y="123"/>
                      <a:pt x="507" y="117"/>
                    </a:cubicBezTo>
                    <a:lnTo>
                      <a:pt x="507" y="117"/>
                    </a:lnTo>
                    <a:cubicBezTo>
                      <a:pt x="511" y="119"/>
                      <a:pt x="514" y="120"/>
                      <a:pt x="518" y="122"/>
                    </a:cubicBezTo>
                    <a:lnTo>
                      <a:pt x="487" y="92"/>
                    </a:lnTo>
                    <a:lnTo>
                      <a:pt x="487" y="92"/>
                    </a:lnTo>
                    <a:cubicBezTo>
                      <a:pt x="496" y="100"/>
                      <a:pt x="502" y="109"/>
                      <a:pt x="507" y="117"/>
                    </a:cubicBezTo>
                    <a:lnTo>
                      <a:pt x="507" y="117"/>
                    </a:lnTo>
                    <a:cubicBezTo>
                      <a:pt x="450" y="88"/>
                      <a:pt x="393" y="58"/>
                      <a:pt x="335" y="1"/>
                    </a:cubicBez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578" name="Google Shape;3578;p24"/>
              <p:cNvSpPr/>
              <p:nvPr/>
            </p:nvSpPr>
            <p:spPr>
              <a:xfrm>
                <a:off x="614231" y="4668611"/>
                <a:ext cx="16936" cy="19070"/>
              </a:xfrm>
              <a:custGeom>
                <a:rect b="b" l="l" r="r" t="t"/>
                <a:pathLst>
                  <a:path extrusionOk="0" h="822" w="730">
                    <a:moveTo>
                      <a:pt x="456" y="0"/>
                    </a:moveTo>
                    <a:cubicBezTo>
                      <a:pt x="473" y="4"/>
                      <a:pt x="486" y="8"/>
                      <a:pt x="497" y="11"/>
                    </a:cubicBezTo>
                    <a:lnTo>
                      <a:pt x="497" y="11"/>
                    </a:lnTo>
                    <a:cubicBezTo>
                      <a:pt x="482" y="4"/>
                      <a:pt x="467" y="0"/>
                      <a:pt x="456" y="0"/>
                    </a:cubicBezTo>
                    <a:close/>
                    <a:moveTo>
                      <a:pt x="497" y="11"/>
                    </a:moveTo>
                    <a:lnTo>
                      <a:pt x="497" y="11"/>
                    </a:lnTo>
                    <a:cubicBezTo>
                      <a:pt x="509" y="16"/>
                      <a:pt x="520" y="23"/>
                      <a:pt x="529" y="31"/>
                    </a:cubicBezTo>
                    <a:lnTo>
                      <a:pt x="529" y="31"/>
                    </a:lnTo>
                    <a:cubicBezTo>
                      <a:pt x="549" y="30"/>
                      <a:pt x="558" y="28"/>
                      <a:pt x="497" y="11"/>
                    </a:cubicBezTo>
                    <a:close/>
                    <a:moveTo>
                      <a:pt x="174" y="261"/>
                    </a:moveTo>
                    <a:lnTo>
                      <a:pt x="174" y="261"/>
                    </a:lnTo>
                    <a:cubicBezTo>
                      <a:pt x="168" y="269"/>
                      <a:pt x="161" y="274"/>
                      <a:pt x="152" y="274"/>
                    </a:cubicBezTo>
                    <a:cubicBezTo>
                      <a:pt x="159" y="269"/>
                      <a:pt x="167" y="265"/>
                      <a:pt x="174" y="261"/>
                    </a:cubicBezTo>
                    <a:close/>
                    <a:moveTo>
                      <a:pt x="576" y="443"/>
                    </a:moveTo>
                    <a:lnTo>
                      <a:pt x="576" y="443"/>
                    </a:lnTo>
                    <a:cubicBezTo>
                      <a:pt x="577" y="447"/>
                      <a:pt x="578" y="451"/>
                      <a:pt x="578" y="456"/>
                    </a:cubicBezTo>
                    <a:lnTo>
                      <a:pt x="578" y="487"/>
                    </a:lnTo>
                    <a:cubicBezTo>
                      <a:pt x="578" y="474"/>
                      <a:pt x="578" y="461"/>
                      <a:pt x="576" y="443"/>
                    </a:cubicBezTo>
                    <a:close/>
                    <a:moveTo>
                      <a:pt x="578" y="608"/>
                    </a:moveTo>
                    <a:cubicBezTo>
                      <a:pt x="578" y="623"/>
                      <a:pt x="570" y="631"/>
                      <a:pt x="563" y="639"/>
                    </a:cubicBezTo>
                    <a:lnTo>
                      <a:pt x="578" y="608"/>
                    </a:lnTo>
                    <a:close/>
                    <a:moveTo>
                      <a:pt x="529" y="31"/>
                    </a:moveTo>
                    <a:lnTo>
                      <a:pt x="529" y="31"/>
                    </a:lnTo>
                    <a:cubicBezTo>
                      <a:pt x="526" y="31"/>
                      <a:pt x="521" y="31"/>
                      <a:pt x="517" y="31"/>
                    </a:cubicBezTo>
                    <a:cubicBezTo>
                      <a:pt x="456" y="31"/>
                      <a:pt x="426" y="61"/>
                      <a:pt x="396" y="61"/>
                    </a:cubicBezTo>
                    <a:lnTo>
                      <a:pt x="274" y="61"/>
                    </a:lnTo>
                    <a:cubicBezTo>
                      <a:pt x="244" y="61"/>
                      <a:pt x="244" y="122"/>
                      <a:pt x="183" y="122"/>
                    </a:cubicBezTo>
                    <a:cubicBezTo>
                      <a:pt x="152" y="152"/>
                      <a:pt x="92" y="183"/>
                      <a:pt x="92" y="213"/>
                    </a:cubicBezTo>
                    <a:cubicBezTo>
                      <a:pt x="31" y="274"/>
                      <a:pt x="1" y="334"/>
                      <a:pt x="0" y="365"/>
                    </a:cubicBezTo>
                    <a:lnTo>
                      <a:pt x="0" y="365"/>
                    </a:lnTo>
                    <a:cubicBezTo>
                      <a:pt x="1" y="335"/>
                      <a:pt x="31" y="335"/>
                      <a:pt x="31" y="304"/>
                    </a:cubicBezTo>
                    <a:cubicBezTo>
                      <a:pt x="46" y="304"/>
                      <a:pt x="57" y="303"/>
                      <a:pt x="66" y="300"/>
                    </a:cubicBezTo>
                    <a:lnTo>
                      <a:pt x="66" y="300"/>
                    </a:lnTo>
                    <a:lnTo>
                      <a:pt x="31" y="335"/>
                    </a:lnTo>
                    <a:lnTo>
                      <a:pt x="0" y="426"/>
                    </a:lnTo>
                    <a:lnTo>
                      <a:pt x="0" y="456"/>
                    </a:lnTo>
                    <a:lnTo>
                      <a:pt x="0" y="487"/>
                    </a:lnTo>
                    <a:lnTo>
                      <a:pt x="0" y="608"/>
                    </a:lnTo>
                    <a:lnTo>
                      <a:pt x="31" y="669"/>
                    </a:lnTo>
                    <a:cubicBezTo>
                      <a:pt x="31" y="730"/>
                      <a:pt x="92" y="730"/>
                      <a:pt x="92" y="760"/>
                    </a:cubicBezTo>
                    <a:lnTo>
                      <a:pt x="152" y="791"/>
                    </a:lnTo>
                    <a:cubicBezTo>
                      <a:pt x="183" y="791"/>
                      <a:pt x="183" y="821"/>
                      <a:pt x="244" y="821"/>
                    </a:cubicBezTo>
                    <a:lnTo>
                      <a:pt x="335" y="821"/>
                    </a:lnTo>
                    <a:cubicBezTo>
                      <a:pt x="426" y="821"/>
                      <a:pt x="426" y="821"/>
                      <a:pt x="456" y="791"/>
                    </a:cubicBezTo>
                    <a:cubicBezTo>
                      <a:pt x="487" y="791"/>
                      <a:pt x="487" y="760"/>
                      <a:pt x="548" y="760"/>
                    </a:cubicBezTo>
                    <a:lnTo>
                      <a:pt x="608" y="669"/>
                    </a:lnTo>
                    <a:cubicBezTo>
                      <a:pt x="608" y="669"/>
                      <a:pt x="608" y="639"/>
                      <a:pt x="639" y="639"/>
                    </a:cubicBezTo>
                    <a:cubicBezTo>
                      <a:pt x="639" y="608"/>
                      <a:pt x="700" y="578"/>
                      <a:pt x="700" y="578"/>
                    </a:cubicBezTo>
                    <a:cubicBezTo>
                      <a:pt x="730" y="517"/>
                      <a:pt x="730" y="487"/>
                      <a:pt x="730" y="456"/>
                    </a:cubicBezTo>
                    <a:lnTo>
                      <a:pt x="730" y="304"/>
                    </a:lnTo>
                    <a:cubicBezTo>
                      <a:pt x="730" y="274"/>
                      <a:pt x="700" y="213"/>
                      <a:pt x="639" y="183"/>
                    </a:cubicBezTo>
                    <a:cubicBezTo>
                      <a:pt x="608" y="152"/>
                      <a:pt x="578" y="122"/>
                      <a:pt x="548" y="122"/>
                    </a:cubicBezTo>
                    <a:lnTo>
                      <a:pt x="548" y="61"/>
                    </a:lnTo>
                    <a:cubicBezTo>
                      <a:pt x="548" y="51"/>
                      <a:pt x="540" y="40"/>
                      <a:pt x="529" y="31"/>
                    </a:cubicBez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579" name="Google Shape;3579;p24"/>
              <p:cNvSpPr/>
              <p:nvPr/>
            </p:nvSpPr>
            <p:spPr>
              <a:xfrm>
                <a:off x="802522" y="4553655"/>
                <a:ext cx="22574" cy="23014"/>
              </a:xfrm>
              <a:custGeom>
                <a:rect b="b" l="l" r="r" t="t"/>
                <a:pathLst>
                  <a:path extrusionOk="0" h="992" w="973">
                    <a:moveTo>
                      <a:pt x="304" y="1"/>
                    </a:moveTo>
                    <a:cubicBezTo>
                      <a:pt x="243" y="1"/>
                      <a:pt x="213" y="1"/>
                      <a:pt x="182" y="62"/>
                    </a:cubicBezTo>
                    <a:cubicBezTo>
                      <a:pt x="152" y="62"/>
                      <a:pt x="152" y="92"/>
                      <a:pt x="91" y="92"/>
                    </a:cubicBezTo>
                    <a:cubicBezTo>
                      <a:pt x="61" y="122"/>
                      <a:pt x="30" y="122"/>
                      <a:pt x="30" y="214"/>
                    </a:cubicBezTo>
                    <a:cubicBezTo>
                      <a:pt x="0" y="244"/>
                      <a:pt x="0" y="305"/>
                      <a:pt x="0" y="396"/>
                    </a:cubicBezTo>
                    <a:cubicBezTo>
                      <a:pt x="0" y="426"/>
                      <a:pt x="0" y="457"/>
                      <a:pt x="30" y="518"/>
                    </a:cubicBezTo>
                    <a:cubicBezTo>
                      <a:pt x="30" y="548"/>
                      <a:pt x="61" y="578"/>
                      <a:pt x="91" y="609"/>
                    </a:cubicBezTo>
                    <a:lnTo>
                      <a:pt x="152" y="670"/>
                    </a:lnTo>
                    <a:cubicBezTo>
                      <a:pt x="182" y="700"/>
                      <a:pt x="213" y="700"/>
                      <a:pt x="243" y="730"/>
                    </a:cubicBezTo>
                    <a:lnTo>
                      <a:pt x="304" y="730"/>
                    </a:lnTo>
                    <a:cubicBezTo>
                      <a:pt x="304" y="730"/>
                      <a:pt x="334" y="730"/>
                      <a:pt x="334" y="761"/>
                    </a:cubicBezTo>
                    <a:cubicBezTo>
                      <a:pt x="365" y="822"/>
                      <a:pt x="456" y="822"/>
                      <a:pt x="517" y="822"/>
                    </a:cubicBezTo>
                    <a:lnTo>
                      <a:pt x="456" y="822"/>
                    </a:lnTo>
                    <a:cubicBezTo>
                      <a:pt x="517" y="822"/>
                      <a:pt x="547" y="852"/>
                      <a:pt x="638" y="852"/>
                    </a:cubicBezTo>
                    <a:cubicBezTo>
                      <a:pt x="669" y="852"/>
                      <a:pt x="760" y="882"/>
                      <a:pt x="790" y="913"/>
                    </a:cubicBezTo>
                    <a:lnTo>
                      <a:pt x="760" y="913"/>
                    </a:lnTo>
                    <a:cubicBezTo>
                      <a:pt x="760" y="913"/>
                      <a:pt x="790" y="913"/>
                      <a:pt x="790" y="974"/>
                    </a:cubicBezTo>
                    <a:cubicBezTo>
                      <a:pt x="802" y="985"/>
                      <a:pt x="821" y="992"/>
                      <a:pt x="844" y="992"/>
                    </a:cubicBezTo>
                    <a:cubicBezTo>
                      <a:pt x="883" y="992"/>
                      <a:pt x="934" y="971"/>
                      <a:pt x="973" y="913"/>
                    </a:cubicBezTo>
                    <a:cubicBezTo>
                      <a:pt x="942" y="822"/>
                      <a:pt x="942" y="730"/>
                      <a:pt x="912" y="670"/>
                    </a:cubicBezTo>
                    <a:cubicBezTo>
                      <a:pt x="821" y="578"/>
                      <a:pt x="790" y="457"/>
                      <a:pt x="699" y="396"/>
                    </a:cubicBezTo>
                    <a:lnTo>
                      <a:pt x="699" y="396"/>
                    </a:lnTo>
                    <a:lnTo>
                      <a:pt x="760" y="426"/>
                    </a:lnTo>
                    <a:cubicBezTo>
                      <a:pt x="699" y="396"/>
                      <a:pt x="669" y="366"/>
                      <a:pt x="669" y="274"/>
                    </a:cubicBezTo>
                    <a:lnTo>
                      <a:pt x="547" y="153"/>
                    </a:lnTo>
                    <a:lnTo>
                      <a:pt x="517" y="122"/>
                    </a:lnTo>
                    <a:lnTo>
                      <a:pt x="486" y="92"/>
                    </a:lnTo>
                    <a:cubicBezTo>
                      <a:pt x="456" y="62"/>
                      <a:pt x="456" y="62"/>
                      <a:pt x="395" y="62"/>
                    </a:cubicBezTo>
                    <a:cubicBezTo>
                      <a:pt x="395" y="62"/>
                      <a:pt x="365" y="62"/>
                      <a:pt x="365" y="1"/>
                    </a:cubicBez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580" name="Google Shape;3580;p24"/>
              <p:cNvSpPr/>
              <p:nvPr/>
            </p:nvSpPr>
            <p:spPr>
              <a:xfrm>
                <a:off x="828599" y="4548737"/>
                <a:ext cx="14129" cy="21878"/>
              </a:xfrm>
              <a:custGeom>
                <a:rect b="b" l="l" r="r" t="t"/>
                <a:pathLst>
                  <a:path extrusionOk="0" h="943" w="609">
                    <a:moveTo>
                      <a:pt x="609" y="365"/>
                    </a:moveTo>
                    <a:cubicBezTo>
                      <a:pt x="609" y="395"/>
                      <a:pt x="609" y="395"/>
                      <a:pt x="578" y="456"/>
                    </a:cubicBezTo>
                    <a:cubicBezTo>
                      <a:pt x="578" y="395"/>
                      <a:pt x="609" y="395"/>
                      <a:pt x="609" y="365"/>
                    </a:cubicBezTo>
                    <a:close/>
                    <a:moveTo>
                      <a:pt x="426" y="0"/>
                    </a:moveTo>
                    <a:cubicBezTo>
                      <a:pt x="335" y="0"/>
                      <a:pt x="274" y="0"/>
                      <a:pt x="183" y="31"/>
                    </a:cubicBezTo>
                    <a:cubicBezTo>
                      <a:pt x="122" y="61"/>
                      <a:pt x="62" y="152"/>
                      <a:pt x="31" y="213"/>
                    </a:cubicBezTo>
                    <a:cubicBezTo>
                      <a:pt x="1" y="334"/>
                      <a:pt x="31" y="456"/>
                      <a:pt x="122" y="517"/>
                    </a:cubicBezTo>
                    <a:lnTo>
                      <a:pt x="153" y="578"/>
                    </a:lnTo>
                    <a:cubicBezTo>
                      <a:pt x="163" y="588"/>
                      <a:pt x="174" y="599"/>
                      <a:pt x="186" y="608"/>
                    </a:cubicBezTo>
                    <a:lnTo>
                      <a:pt x="186" y="608"/>
                    </a:lnTo>
                    <a:cubicBezTo>
                      <a:pt x="197" y="608"/>
                      <a:pt x="240" y="612"/>
                      <a:pt x="244" y="636"/>
                    </a:cubicBezTo>
                    <a:lnTo>
                      <a:pt x="244" y="636"/>
                    </a:lnTo>
                    <a:cubicBezTo>
                      <a:pt x="243" y="635"/>
                      <a:pt x="242" y="635"/>
                      <a:pt x="242" y="635"/>
                    </a:cubicBezTo>
                    <a:lnTo>
                      <a:pt x="242" y="635"/>
                    </a:lnTo>
                    <a:cubicBezTo>
                      <a:pt x="242" y="635"/>
                      <a:pt x="243" y="636"/>
                      <a:pt x="244" y="636"/>
                    </a:cubicBezTo>
                    <a:lnTo>
                      <a:pt x="244" y="636"/>
                    </a:lnTo>
                    <a:cubicBezTo>
                      <a:pt x="244" y="636"/>
                      <a:pt x="244" y="636"/>
                      <a:pt x="244" y="636"/>
                    </a:cubicBezTo>
                    <a:lnTo>
                      <a:pt x="244" y="636"/>
                    </a:lnTo>
                    <a:cubicBezTo>
                      <a:pt x="253" y="637"/>
                      <a:pt x="263" y="638"/>
                      <a:pt x="274" y="638"/>
                    </a:cubicBezTo>
                    <a:cubicBezTo>
                      <a:pt x="261" y="638"/>
                      <a:pt x="253" y="638"/>
                      <a:pt x="244" y="636"/>
                    </a:cubicBezTo>
                    <a:lnTo>
                      <a:pt x="244" y="636"/>
                    </a:lnTo>
                    <a:cubicBezTo>
                      <a:pt x="244" y="637"/>
                      <a:pt x="244" y="637"/>
                      <a:pt x="244" y="638"/>
                    </a:cubicBezTo>
                    <a:lnTo>
                      <a:pt x="233" y="633"/>
                    </a:lnTo>
                    <a:lnTo>
                      <a:pt x="233" y="633"/>
                    </a:lnTo>
                    <a:cubicBezTo>
                      <a:pt x="236" y="634"/>
                      <a:pt x="239" y="634"/>
                      <a:pt x="242" y="635"/>
                    </a:cubicBezTo>
                    <a:lnTo>
                      <a:pt x="242" y="635"/>
                    </a:lnTo>
                    <a:cubicBezTo>
                      <a:pt x="231" y="632"/>
                      <a:pt x="217" y="625"/>
                      <a:pt x="191" y="612"/>
                    </a:cubicBezTo>
                    <a:lnTo>
                      <a:pt x="191" y="612"/>
                    </a:lnTo>
                    <a:cubicBezTo>
                      <a:pt x="191" y="612"/>
                      <a:pt x="191" y="612"/>
                      <a:pt x="191" y="612"/>
                    </a:cubicBezTo>
                    <a:lnTo>
                      <a:pt x="191" y="612"/>
                    </a:lnTo>
                    <a:lnTo>
                      <a:pt x="184" y="609"/>
                    </a:lnTo>
                    <a:lnTo>
                      <a:pt x="184" y="609"/>
                    </a:lnTo>
                    <a:cubicBezTo>
                      <a:pt x="186" y="610"/>
                      <a:pt x="189" y="611"/>
                      <a:pt x="191" y="612"/>
                    </a:cubicBezTo>
                    <a:lnTo>
                      <a:pt x="191" y="612"/>
                    </a:lnTo>
                    <a:cubicBezTo>
                      <a:pt x="189" y="611"/>
                      <a:pt x="187" y="609"/>
                      <a:pt x="186" y="608"/>
                    </a:cubicBezTo>
                    <a:lnTo>
                      <a:pt x="186" y="608"/>
                    </a:lnTo>
                    <a:cubicBezTo>
                      <a:pt x="184" y="608"/>
                      <a:pt x="183" y="608"/>
                      <a:pt x="183" y="608"/>
                    </a:cubicBezTo>
                    <a:lnTo>
                      <a:pt x="183" y="608"/>
                    </a:lnTo>
                    <a:cubicBezTo>
                      <a:pt x="186" y="609"/>
                      <a:pt x="189" y="611"/>
                      <a:pt x="192" y="612"/>
                    </a:cubicBezTo>
                    <a:lnTo>
                      <a:pt x="192" y="612"/>
                    </a:lnTo>
                    <a:cubicBezTo>
                      <a:pt x="197" y="617"/>
                      <a:pt x="203" y="620"/>
                      <a:pt x="210" y="624"/>
                    </a:cubicBezTo>
                    <a:lnTo>
                      <a:pt x="210" y="624"/>
                    </a:lnTo>
                    <a:cubicBezTo>
                      <a:pt x="240" y="645"/>
                      <a:pt x="247" y="663"/>
                      <a:pt x="265" y="668"/>
                    </a:cubicBezTo>
                    <a:lnTo>
                      <a:pt x="265" y="668"/>
                    </a:lnTo>
                    <a:cubicBezTo>
                      <a:pt x="288" y="708"/>
                      <a:pt x="312" y="767"/>
                      <a:pt x="335" y="790"/>
                    </a:cubicBezTo>
                    <a:lnTo>
                      <a:pt x="335" y="760"/>
                    </a:lnTo>
                    <a:cubicBezTo>
                      <a:pt x="335" y="790"/>
                      <a:pt x="335" y="790"/>
                      <a:pt x="396" y="821"/>
                    </a:cubicBezTo>
                    <a:cubicBezTo>
                      <a:pt x="396" y="851"/>
                      <a:pt x="457" y="942"/>
                      <a:pt x="548" y="942"/>
                    </a:cubicBezTo>
                    <a:cubicBezTo>
                      <a:pt x="487" y="790"/>
                      <a:pt x="548" y="760"/>
                      <a:pt x="578" y="669"/>
                    </a:cubicBezTo>
                    <a:cubicBezTo>
                      <a:pt x="578" y="608"/>
                      <a:pt x="609" y="517"/>
                      <a:pt x="609" y="456"/>
                    </a:cubicBezTo>
                    <a:lnTo>
                      <a:pt x="609" y="365"/>
                    </a:lnTo>
                    <a:lnTo>
                      <a:pt x="609" y="213"/>
                    </a:lnTo>
                    <a:lnTo>
                      <a:pt x="609" y="182"/>
                    </a:lnTo>
                    <a:cubicBezTo>
                      <a:pt x="578" y="61"/>
                      <a:pt x="487" y="0"/>
                      <a:pt x="426" y="0"/>
                    </a:cubicBez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581" name="Google Shape;3581;p24"/>
              <p:cNvSpPr/>
              <p:nvPr/>
            </p:nvSpPr>
            <p:spPr>
              <a:xfrm>
                <a:off x="813798" y="4539549"/>
                <a:ext cx="14129" cy="14129"/>
              </a:xfrm>
              <a:custGeom>
                <a:rect b="b" l="l" r="r" t="t"/>
                <a:pathLst>
                  <a:path extrusionOk="0" h="609" w="609">
                    <a:moveTo>
                      <a:pt x="152" y="487"/>
                    </a:moveTo>
                    <a:cubicBezTo>
                      <a:pt x="152" y="487"/>
                      <a:pt x="152" y="487"/>
                      <a:pt x="152" y="487"/>
                    </a:cubicBezTo>
                    <a:lnTo>
                      <a:pt x="152" y="487"/>
                    </a:lnTo>
                    <a:cubicBezTo>
                      <a:pt x="168" y="487"/>
                      <a:pt x="175" y="503"/>
                      <a:pt x="183" y="518"/>
                    </a:cubicBezTo>
                    <a:lnTo>
                      <a:pt x="183" y="518"/>
                    </a:lnTo>
                    <a:lnTo>
                      <a:pt x="183" y="540"/>
                    </a:lnTo>
                    <a:lnTo>
                      <a:pt x="183" y="540"/>
                    </a:lnTo>
                    <a:cubicBezTo>
                      <a:pt x="175" y="533"/>
                      <a:pt x="168" y="518"/>
                      <a:pt x="152" y="487"/>
                    </a:cubicBezTo>
                    <a:close/>
                    <a:moveTo>
                      <a:pt x="366" y="547"/>
                    </a:moveTo>
                    <a:cubicBezTo>
                      <a:pt x="366" y="548"/>
                      <a:pt x="365" y="548"/>
                      <a:pt x="365" y="548"/>
                    </a:cubicBezTo>
                    <a:lnTo>
                      <a:pt x="335" y="548"/>
                    </a:lnTo>
                    <a:cubicBezTo>
                      <a:pt x="346" y="548"/>
                      <a:pt x="356" y="548"/>
                      <a:pt x="366" y="547"/>
                    </a:cubicBezTo>
                    <a:close/>
                    <a:moveTo>
                      <a:pt x="183" y="1"/>
                    </a:moveTo>
                    <a:lnTo>
                      <a:pt x="122" y="31"/>
                    </a:lnTo>
                    <a:lnTo>
                      <a:pt x="61" y="92"/>
                    </a:lnTo>
                    <a:lnTo>
                      <a:pt x="31" y="123"/>
                    </a:lnTo>
                    <a:lnTo>
                      <a:pt x="0" y="183"/>
                    </a:lnTo>
                    <a:lnTo>
                      <a:pt x="0" y="275"/>
                    </a:lnTo>
                    <a:lnTo>
                      <a:pt x="0" y="335"/>
                    </a:lnTo>
                    <a:lnTo>
                      <a:pt x="0" y="396"/>
                    </a:lnTo>
                    <a:cubicBezTo>
                      <a:pt x="0" y="427"/>
                      <a:pt x="31" y="457"/>
                      <a:pt x="61" y="487"/>
                    </a:cubicBezTo>
                    <a:lnTo>
                      <a:pt x="122" y="548"/>
                    </a:lnTo>
                    <a:cubicBezTo>
                      <a:pt x="152" y="578"/>
                      <a:pt x="183" y="578"/>
                      <a:pt x="213" y="578"/>
                    </a:cubicBezTo>
                    <a:cubicBezTo>
                      <a:pt x="213" y="578"/>
                      <a:pt x="274" y="578"/>
                      <a:pt x="274" y="609"/>
                    </a:cubicBezTo>
                    <a:lnTo>
                      <a:pt x="456" y="609"/>
                    </a:lnTo>
                    <a:cubicBezTo>
                      <a:pt x="456" y="609"/>
                      <a:pt x="487" y="609"/>
                      <a:pt x="487" y="578"/>
                    </a:cubicBezTo>
                    <a:cubicBezTo>
                      <a:pt x="517" y="518"/>
                      <a:pt x="517" y="518"/>
                      <a:pt x="517" y="457"/>
                    </a:cubicBezTo>
                    <a:cubicBezTo>
                      <a:pt x="517" y="457"/>
                      <a:pt x="517" y="427"/>
                      <a:pt x="548" y="396"/>
                    </a:cubicBezTo>
                    <a:cubicBezTo>
                      <a:pt x="548" y="366"/>
                      <a:pt x="608" y="305"/>
                      <a:pt x="608" y="275"/>
                    </a:cubicBezTo>
                    <a:cubicBezTo>
                      <a:pt x="608" y="244"/>
                      <a:pt x="608" y="214"/>
                      <a:pt x="548" y="153"/>
                    </a:cubicBezTo>
                    <a:lnTo>
                      <a:pt x="517" y="123"/>
                    </a:lnTo>
                    <a:lnTo>
                      <a:pt x="517" y="123"/>
                    </a:lnTo>
                    <a:cubicBezTo>
                      <a:pt x="517" y="153"/>
                      <a:pt x="517" y="153"/>
                      <a:pt x="548" y="183"/>
                    </a:cubicBezTo>
                    <a:lnTo>
                      <a:pt x="548" y="275"/>
                    </a:lnTo>
                    <a:lnTo>
                      <a:pt x="548" y="335"/>
                    </a:lnTo>
                    <a:cubicBezTo>
                      <a:pt x="548" y="396"/>
                      <a:pt x="548" y="396"/>
                      <a:pt x="517" y="427"/>
                    </a:cubicBezTo>
                    <a:lnTo>
                      <a:pt x="517" y="396"/>
                    </a:lnTo>
                    <a:lnTo>
                      <a:pt x="517" y="366"/>
                    </a:lnTo>
                    <a:lnTo>
                      <a:pt x="517" y="305"/>
                    </a:lnTo>
                    <a:lnTo>
                      <a:pt x="517" y="275"/>
                    </a:lnTo>
                    <a:lnTo>
                      <a:pt x="517" y="183"/>
                    </a:lnTo>
                    <a:cubicBezTo>
                      <a:pt x="517" y="153"/>
                      <a:pt x="517" y="123"/>
                      <a:pt x="487" y="123"/>
                    </a:cubicBezTo>
                    <a:lnTo>
                      <a:pt x="456" y="92"/>
                    </a:lnTo>
                    <a:lnTo>
                      <a:pt x="426" y="31"/>
                    </a:lnTo>
                    <a:lnTo>
                      <a:pt x="335" y="1"/>
                    </a:ln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582" name="Google Shape;3582;p24"/>
              <p:cNvSpPr/>
              <p:nvPr/>
            </p:nvSpPr>
            <p:spPr>
              <a:xfrm>
                <a:off x="824377" y="4674945"/>
                <a:ext cx="31042" cy="18931"/>
              </a:xfrm>
              <a:custGeom>
                <a:rect b="b" l="l" r="r" t="t"/>
                <a:pathLst>
                  <a:path extrusionOk="0" h="816" w="1338">
                    <a:moveTo>
                      <a:pt x="1082" y="368"/>
                    </a:moveTo>
                    <a:cubicBezTo>
                      <a:pt x="1081" y="371"/>
                      <a:pt x="1080" y="374"/>
                      <a:pt x="1083" y="374"/>
                    </a:cubicBezTo>
                    <a:cubicBezTo>
                      <a:pt x="1083" y="374"/>
                      <a:pt x="1084" y="374"/>
                      <a:pt x="1086" y="373"/>
                    </a:cubicBezTo>
                    <a:lnTo>
                      <a:pt x="1086" y="373"/>
                    </a:lnTo>
                    <a:cubicBezTo>
                      <a:pt x="1081" y="379"/>
                      <a:pt x="1075" y="386"/>
                      <a:pt x="1064" y="396"/>
                    </a:cubicBezTo>
                    <a:cubicBezTo>
                      <a:pt x="1064" y="396"/>
                      <a:pt x="1064" y="375"/>
                      <a:pt x="1082" y="368"/>
                    </a:cubicBezTo>
                    <a:close/>
                    <a:moveTo>
                      <a:pt x="639" y="1"/>
                    </a:moveTo>
                    <a:cubicBezTo>
                      <a:pt x="456" y="1"/>
                      <a:pt x="244" y="31"/>
                      <a:pt x="152" y="153"/>
                    </a:cubicBezTo>
                    <a:cubicBezTo>
                      <a:pt x="31" y="244"/>
                      <a:pt x="0" y="396"/>
                      <a:pt x="31" y="518"/>
                    </a:cubicBezTo>
                    <a:cubicBezTo>
                      <a:pt x="61" y="670"/>
                      <a:pt x="183" y="761"/>
                      <a:pt x="304" y="791"/>
                    </a:cubicBezTo>
                    <a:cubicBezTo>
                      <a:pt x="353" y="807"/>
                      <a:pt x="402" y="815"/>
                      <a:pt x="450" y="815"/>
                    </a:cubicBezTo>
                    <a:cubicBezTo>
                      <a:pt x="582" y="815"/>
                      <a:pt x="710" y="759"/>
                      <a:pt x="821" y="670"/>
                    </a:cubicBezTo>
                    <a:cubicBezTo>
                      <a:pt x="851" y="639"/>
                      <a:pt x="943" y="609"/>
                      <a:pt x="973" y="548"/>
                    </a:cubicBezTo>
                    <a:cubicBezTo>
                      <a:pt x="1003" y="518"/>
                      <a:pt x="1064" y="426"/>
                      <a:pt x="1095" y="366"/>
                    </a:cubicBezTo>
                    <a:lnTo>
                      <a:pt x="1125" y="366"/>
                    </a:lnTo>
                    <a:lnTo>
                      <a:pt x="1216" y="274"/>
                    </a:lnTo>
                    <a:cubicBezTo>
                      <a:pt x="1338" y="244"/>
                      <a:pt x="1277" y="92"/>
                      <a:pt x="1125" y="92"/>
                    </a:cubicBezTo>
                    <a:lnTo>
                      <a:pt x="1003" y="92"/>
                    </a:lnTo>
                    <a:lnTo>
                      <a:pt x="1064" y="153"/>
                    </a:lnTo>
                    <a:cubicBezTo>
                      <a:pt x="1032" y="132"/>
                      <a:pt x="1008" y="110"/>
                      <a:pt x="986" y="92"/>
                    </a:cubicBezTo>
                    <a:lnTo>
                      <a:pt x="986" y="92"/>
                    </a:lnTo>
                    <a:cubicBezTo>
                      <a:pt x="990" y="92"/>
                      <a:pt x="996" y="92"/>
                      <a:pt x="1003" y="92"/>
                    </a:cubicBezTo>
                    <a:cubicBezTo>
                      <a:pt x="975" y="63"/>
                      <a:pt x="973" y="62"/>
                      <a:pt x="947" y="62"/>
                    </a:cubicBezTo>
                    <a:lnTo>
                      <a:pt x="947" y="62"/>
                    </a:lnTo>
                    <a:cubicBezTo>
                      <a:pt x="960" y="70"/>
                      <a:pt x="972" y="81"/>
                      <a:pt x="986" y="92"/>
                    </a:cubicBezTo>
                    <a:lnTo>
                      <a:pt x="986" y="92"/>
                    </a:lnTo>
                    <a:cubicBezTo>
                      <a:pt x="971" y="90"/>
                      <a:pt x="966" y="85"/>
                      <a:pt x="943" y="62"/>
                    </a:cubicBezTo>
                    <a:cubicBezTo>
                      <a:pt x="944" y="62"/>
                      <a:pt x="946" y="62"/>
                      <a:pt x="947" y="62"/>
                    </a:cubicBezTo>
                    <a:lnTo>
                      <a:pt x="947" y="62"/>
                    </a:lnTo>
                    <a:cubicBezTo>
                      <a:pt x="920" y="43"/>
                      <a:pt x="892" y="31"/>
                      <a:pt x="851" y="31"/>
                    </a:cubicBezTo>
                    <a:cubicBezTo>
                      <a:pt x="791" y="31"/>
                      <a:pt x="699" y="31"/>
                      <a:pt x="639" y="1"/>
                    </a:cubicBez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583" name="Google Shape;3583;p24"/>
              <p:cNvSpPr/>
              <p:nvPr/>
            </p:nvSpPr>
            <p:spPr>
              <a:xfrm>
                <a:off x="832126" y="4658728"/>
                <a:ext cx="17655" cy="14129"/>
              </a:xfrm>
              <a:custGeom>
                <a:rect b="b" l="l" r="r" t="t"/>
                <a:pathLst>
                  <a:path extrusionOk="0" h="609" w="761">
                    <a:moveTo>
                      <a:pt x="630" y="229"/>
                    </a:moveTo>
                    <a:cubicBezTo>
                      <a:pt x="635" y="238"/>
                      <a:pt x="639" y="252"/>
                      <a:pt x="639" y="274"/>
                    </a:cubicBezTo>
                    <a:cubicBezTo>
                      <a:pt x="638" y="274"/>
                      <a:pt x="637" y="274"/>
                      <a:pt x="636" y="274"/>
                    </a:cubicBezTo>
                    <a:lnTo>
                      <a:pt x="636" y="274"/>
                    </a:lnTo>
                    <a:cubicBezTo>
                      <a:pt x="635" y="258"/>
                      <a:pt x="633" y="243"/>
                      <a:pt x="630" y="229"/>
                    </a:cubicBezTo>
                    <a:close/>
                    <a:moveTo>
                      <a:pt x="305" y="1"/>
                    </a:moveTo>
                    <a:cubicBezTo>
                      <a:pt x="244" y="1"/>
                      <a:pt x="183" y="1"/>
                      <a:pt x="153" y="31"/>
                    </a:cubicBezTo>
                    <a:cubicBezTo>
                      <a:pt x="92" y="62"/>
                      <a:pt x="31" y="153"/>
                      <a:pt x="1" y="214"/>
                    </a:cubicBezTo>
                    <a:lnTo>
                      <a:pt x="1" y="335"/>
                    </a:lnTo>
                    <a:cubicBezTo>
                      <a:pt x="1" y="366"/>
                      <a:pt x="1" y="426"/>
                      <a:pt x="31" y="457"/>
                    </a:cubicBezTo>
                    <a:lnTo>
                      <a:pt x="153" y="578"/>
                    </a:lnTo>
                    <a:cubicBezTo>
                      <a:pt x="183" y="609"/>
                      <a:pt x="274" y="609"/>
                      <a:pt x="305" y="609"/>
                    </a:cubicBezTo>
                    <a:lnTo>
                      <a:pt x="335" y="609"/>
                    </a:lnTo>
                    <a:cubicBezTo>
                      <a:pt x="396" y="609"/>
                      <a:pt x="457" y="609"/>
                      <a:pt x="487" y="578"/>
                    </a:cubicBezTo>
                    <a:lnTo>
                      <a:pt x="609" y="457"/>
                    </a:lnTo>
                    <a:lnTo>
                      <a:pt x="609" y="449"/>
                    </a:lnTo>
                    <a:lnTo>
                      <a:pt x="609" y="449"/>
                    </a:lnTo>
                    <a:cubicBezTo>
                      <a:pt x="631" y="440"/>
                      <a:pt x="659" y="426"/>
                      <a:pt x="700" y="426"/>
                    </a:cubicBezTo>
                    <a:cubicBezTo>
                      <a:pt x="730" y="426"/>
                      <a:pt x="730" y="366"/>
                      <a:pt x="730" y="335"/>
                    </a:cubicBezTo>
                    <a:cubicBezTo>
                      <a:pt x="761" y="305"/>
                      <a:pt x="730" y="274"/>
                      <a:pt x="669" y="274"/>
                    </a:cubicBezTo>
                    <a:cubicBezTo>
                      <a:pt x="648" y="274"/>
                      <a:pt x="642" y="244"/>
                      <a:pt x="629" y="226"/>
                    </a:cubicBezTo>
                    <a:lnTo>
                      <a:pt x="629" y="226"/>
                    </a:lnTo>
                    <a:cubicBezTo>
                      <a:pt x="625" y="208"/>
                      <a:pt x="618" y="193"/>
                      <a:pt x="609" y="183"/>
                    </a:cubicBezTo>
                    <a:cubicBezTo>
                      <a:pt x="609" y="153"/>
                      <a:pt x="578" y="153"/>
                      <a:pt x="578" y="122"/>
                    </a:cubicBezTo>
                    <a:cubicBezTo>
                      <a:pt x="548" y="122"/>
                      <a:pt x="548" y="62"/>
                      <a:pt x="487" y="62"/>
                    </a:cubicBezTo>
                    <a:cubicBezTo>
                      <a:pt x="487" y="62"/>
                      <a:pt x="457" y="62"/>
                      <a:pt x="457" y="31"/>
                    </a:cubicBezTo>
                    <a:cubicBezTo>
                      <a:pt x="426" y="1"/>
                      <a:pt x="335" y="1"/>
                      <a:pt x="305" y="1"/>
                    </a:cubicBez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584" name="Google Shape;3584;p24"/>
              <p:cNvSpPr/>
              <p:nvPr/>
            </p:nvSpPr>
            <p:spPr>
              <a:xfrm>
                <a:off x="856114" y="4653809"/>
                <a:ext cx="11994" cy="11994"/>
              </a:xfrm>
              <a:custGeom>
                <a:rect b="b" l="l" r="r" t="t"/>
                <a:pathLst>
                  <a:path extrusionOk="0" h="517" w="517">
                    <a:moveTo>
                      <a:pt x="456" y="122"/>
                    </a:moveTo>
                    <a:cubicBezTo>
                      <a:pt x="456" y="122"/>
                      <a:pt x="456" y="182"/>
                      <a:pt x="486" y="182"/>
                    </a:cubicBezTo>
                    <a:lnTo>
                      <a:pt x="486" y="213"/>
                    </a:lnTo>
                    <a:cubicBezTo>
                      <a:pt x="486" y="182"/>
                      <a:pt x="486" y="182"/>
                      <a:pt x="456" y="182"/>
                    </a:cubicBezTo>
                    <a:lnTo>
                      <a:pt x="456" y="122"/>
                    </a:lnTo>
                    <a:close/>
                    <a:moveTo>
                      <a:pt x="486" y="304"/>
                    </a:moveTo>
                    <a:lnTo>
                      <a:pt x="486" y="334"/>
                    </a:lnTo>
                    <a:cubicBezTo>
                      <a:pt x="486" y="334"/>
                      <a:pt x="486" y="365"/>
                      <a:pt x="456" y="365"/>
                    </a:cubicBezTo>
                    <a:cubicBezTo>
                      <a:pt x="456" y="365"/>
                      <a:pt x="486" y="334"/>
                      <a:pt x="486" y="304"/>
                    </a:cubicBezTo>
                    <a:close/>
                    <a:moveTo>
                      <a:pt x="152" y="456"/>
                    </a:moveTo>
                    <a:cubicBezTo>
                      <a:pt x="152" y="486"/>
                      <a:pt x="183" y="486"/>
                      <a:pt x="183" y="486"/>
                    </a:cubicBezTo>
                    <a:lnTo>
                      <a:pt x="202" y="486"/>
                    </a:lnTo>
                    <a:cubicBezTo>
                      <a:pt x="183" y="479"/>
                      <a:pt x="167" y="471"/>
                      <a:pt x="152" y="456"/>
                    </a:cubicBezTo>
                    <a:close/>
                    <a:moveTo>
                      <a:pt x="152" y="0"/>
                    </a:moveTo>
                    <a:lnTo>
                      <a:pt x="122" y="30"/>
                    </a:lnTo>
                    <a:lnTo>
                      <a:pt x="61" y="61"/>
                    </a:lnTo>
                    <a:lnTo>
                      <a:pt x="31" y="91"/>
                    </a:lnTo>
                    <a:cubicBezTo>
                      <a:pt x="31" y="91"/>
                      <a:pt x="31" y="152"/>
                      <a:pt x="0" y="152"/>
                    </a:cubicBezTo>
                    <a:lnTo>
                      <a:pt x="0" y="213"/>
                    </a:lnTo>
                    <a:lnTo>
                      <a:pt x="0" y="243"/>
                    </a:lnTo>
                    <a:lnTo>
                      <a:pt x="0" y="304"/>
                    </a:lnTo>
                    <a:lnTo>
                      <a:pt x="31" y="334"/>
                    </a:lnTo>
                    <a:lnTo>
                      <a:pt x="61" y="365"/>
                    </a:lnTo>
                    <a:cubicBezTo>
                      <a:pt x="61" y="365"/>
                      <a:pt x="122" y="365"/>
                      <a:pt x="122" y="395"/>
                    </a:cubicBezTo>
                    <a:lnTo>
                      <a:pt x="365" y="395"/>
                    </a:lnTo>
                    <a:cubicBezTo>
                      <a:pt x="425" y="395"/>
                      <a:pt x="426" y="395"/>
                      <a:pt x="456" y="365"/>
                    </a:cubicBezTo>
                    <a:lnTo>
                      <a:pt x="456" y="365"/>
                    </a:lnTo>
                    <a:lnTo>
                      <a:pt x="426" y="395"/>
                    </a:lnTo>
                    <a:lnTo>
                      <a:pt x="365" y="456"/>
                    </a:lnTo>
                    <a:cubicBezTo>
                      <a:pt x="365" y="456"/>
                      <a:pt x="335" y="456"/>
                      <a:pt x="335" y="486"/>
                    </a:cubicBezTo>
                    <a:lnTo>
                      <a:pt x="202" y="486"/>
                    </a:lnTo>
                    <a:cubicBezTo>
                      <a:pt x="221" y="494"/>
                      <a:pt x="243" y="502"/>
                      <a:pt x="274" y="517"/>
                    </a:cubicBezTo>
                    <a:lnTo>
                      <a:pt x="365" y="517"/>
                    </a:lnTo>
                    <a:cubicBezTo>
                      <a:pt x="365" y="517"/>
                      <a:pt x="426" y="517"/>
                      <a:pt x="426" y="486"/>
                    </a:cubicBezTo>
                    <a:cubicBezTo>
                      <a:pt x="456" y="426"/>
                      <a:pt x="486" y="426"/>
                      <a:pt x="486" y="395"/>
                    </a:cubicBezTo>
                    <a:cubicBezTo>
                      <a:pt x="502" y="365"/>
                      <a:pt x="509" y="350"/>
                      <a:pt x="513" y="338"/>
                    </a:cubicBezTo>
                    <a:lnTo>
                      <a:pt x="513" y="338"/>
                    </a:lnTo>
                    <a:cubicBezTo>
                      <a:pt x="517" y="335"/>
                      <a:pt x="517" y="320"/>
                      <a:pt x="517" y="306"/>
                    </a:cubicBezTo>
                    <a:lnTo>
                      <a:pt x="517" y="306"/>
                    </a:lnTo>
                    <a:cubicBezTo>
                      <a:pt x="517" y="305"/>
                      <a:pt x="517" y="305"/>
                      <a:pt x="517" y="304"/>
                    </a:cubicBezTo>
                    <a:lnTo>
                      <a:pt x="517" y="182"/>
                    </a:lnTo>
                    <a:cubicBezTo>
                      <a:pt x="517" y="122"/>
                      <a:pt x="486" y="91"/>
                      <a:pt x="456" y="61"/>
                    </a:cubicBezTo>
                    <a:cubicBezTo>
                      <a:pt x="426" y="30"/>
                      <a:pt x="365" y="30"/>
                      <a:pt x="335" y="0"/>
                    </a:cubicBez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  <p:grpSp>
          <p:nvGrpSpPr>
            <p:cNvPr id="3585" name="Google Shape;3585;p24"/>
            <p:cNvGrpSpPr/>
            <p:nvPr/>
          </p:nvGrpSpPr>
          <p:grpSpPr>
            <a:xfrm>
              <a:off x="1124770" y="4709513"/>
              <a:ext cx="313850" cy="112149"/>
              <a:chOff x="1124770" y="4709513"/>
              <a:chExt cx="313850" cy="112149"/>
            </a:xfrm>
          </p:grpSpPr>
          <p:sp>
            <p:nvSpPr>
              <p:cNvPr id="3586" name="Google Shape;3586;p24"/>
              <p:cNvSpPr/>
              <p:nvPr/>
            </p:nvSpPr>
            <p:spPr>
              <a:xfrm>
                <a:off x="1406140" y="4743361"/>
                <a:ext cx="28234" cy="17655"/>
              </a:xfrm>
              <a:custGeom>
                <a:rect b="b" l="l" r="r" t="t"/>
                <a:pathLst>
                  <a:path extrusionOk="0" h="761" w="1217">
                    <a:moveTo>
                      <a:pt x="821" y="0"/>
                    </a:moveTo>
                    <a:cubicBezTo>
                      <a:pt x="759" y="0"/>
                      <a:pt x="696" y="15"/>
                      <a:pt x="643" y="53"/>
                    </a:cubicBezTo>
                    <a:lnTo>
                      <a:pt x="643" y="53"/>
                    </a:lnTo>
                    <a:cubicBezTo>
                      <a:pt x="670" y="38"/>
                      <a:pt x="700" y="31"/>
                      <a:pt x="730" y="31"/>
                    </a:cubicBezTo>
                    <a:cubicBezTo>
                      <a:pt x="678" y="66"/>
                      <a:pt x="635" y="91"/>
                      <a:pt x="586" y="111"/>
                    </a:cubicBezTo>
                    <a:lnTo>
                      <a:pt x="586" y="111"/>
                    </a:lnTo>
                    <a:cubicBezTo>
                      <a:pt x="603" y="88"/>
                      <a:pt x="622" y="69"/>
                      <a:pt x="643" y="53"/>
                    </a:cubicBezTo>
                    <a:lnTo>
                      <a:pt x="643" y="53"/>
                    </a:lnTo>
                    <a:cubicBezTo>
                      <a:pt x="619" y="67"/>
                      <a:pt x="599" y="86"/>
                      <a:pt x="584" y="112"/>
                    </a:cubicBezTo>
                    <a:lnTo>
                      <a:pt x="584" y="112"/>
                    </a:lnTo>
                    <a:cubicBezTo>
                      <a:pt x="584" y="112"/>
                      <a:pt x="585" y="111"/>
                      <a:pt x="586" y="111"/>
                    </a:cubicBezTo>
                    <a:lnTo>
                      <a:pt x="586" y="111"/>
                    </a:lnTo>
                    <a:cubicBezTo>
                      <a:pt x="583" y="115"/>
                      <a:pt x="581" y="118"/>
                      <a:pt x="578" y="122"/>
                    </a:cubicBezTo>
                    <a:cubicBezTo>
                      <a:pt x="580" y="119"/>
                      <a:pt x="582" y="115"/>
                      <a:pt x="584" y="112"/>
                    </a:cubicBezTo>
                    <a:lnTo>
                      <a:pt x="584" y="112"/>
                    </a:lnTo>
                    <a:cubicBezTo>
                      <a:pt x="558" y="123"/>
                      <a:pt x="530" y="132"/>
                      <a:pt x="497" y="142"/>
                    </a:cubicBezTo>
                    <a:lnTo>
                      <a:pt x="497" y="142"/>
                    </a:lnTo>
                    <a:cubicBezTo>
                      <a:pt x="502" y="137"/>
                      <a:pt x="509" y="131"/>
                      <a:pt x="518" y="122"/>
                    </a:cubicBezTo>
                    <a:cubicBezTo>
                      <a:pt x="457" y="122"/>
                      <a:pt x="366" y="152"/>
                      <a:pt x="305" y="183"/>
                    </a:cubicBezTo>
                    <a:cubicBezTo>
                      <a:pt x="274" y="183"/>
                      <a:pt x="214" y="243"/>
                      <a:pt x="153" y="274"/>
                    </a:cubicBezTo>
                    <a:lnTo>
                      <a:pt x="31" y="365"/>
                    </a:lnTo>
                    <a:cubicBezTo>
                      <a:pt x="1" y="426"/>
                      <a:pt x="1" y="456"/>
                      <a:pt x="1" y="487"/>
                    </a:cubicBezTo>
                    <a:cubicBezTo>
                      <a:pt x="31" y="487"/>
                      <a:pt x="31" y="547"/>
                      <a:pt x="62" y="547"/>
                    </a:cubicBezTo>
                    <a:cubicBezTo>
                      <a:pt x="122" y="578"/>
                      <a:pt x="153" y="578"/>
                      <a:pt x="214" y="578"/>
                    </a:cubicBezTo>
                    <a:lnTo>
                      <a:pt x="305" y="578"/>
                    </a:lnTo>
                    <a:cubicBezTo>
                      <a:pt x="358" y="578"/>
                      <a:pt x="436" y="601"/>
                      <a:pt x="495" y="607"/>
                    </a:cubicBezTo>
                    <a:lnTo>
                      <a:pt x="495" y="607"/>
                    </a:lnTo>
                    <a:cubicBezTo>
                      <a:pt x="484" y="605"/>
                      <a:pt x="477" y="598"/>
                      <a:pt x="457" y="578"/>
                    </a:cubicBezTo>
                    <a:lnTo>
                      <a:pt x="457" y="578"/>
                    </a:lnTo>
                    <a:cubicBezTo>
                      <a:pt x="472" y="585"/>
                      <a:pt x="487" y="593"/>
                      <a:pt x="501" y="601"/>
                    </a:cubicBezTo>
                    <a:lnTo>
                      <a:pt x="501" y="601"/>
                    </a:lnTo>
                    <a:cubicBezTo>
                      <a:pt x="503" y="603"/>
                      <a:pt x="505" y="606"/>
                      <a:pt x="507" y="608"/>
                    </a:cubicBezTo>
                    <a:lnTo>
                      <a:pt x="507" y="608"/>
                    </a:lnTo>
                    <a:cubicBezTo>
                      <a:pt x="503" y="608"/>
                      <a:pt x="499" y="607"/>
                      <a:pt x="495" y="607"/>
                    </a:cubicBezTo>
                    <a:lnTo>
                      <a:pt x="495" y="607"/>
                    </a:lnTo>
                    <a:cubicBezTo>
                      <a:pt x="498" y="608"/>
                      <a:pt x="502" y="608"/>
                      <a:pt x="507" y="608"/>
                    </a:cubicBezTo>
                    <a:lnTo>
                      <a:pt x="507" y="608"/>
                    </a:lnTo>
                    <a:cubicBezTo>
                      <a:pt x="507" y="608"/>
                      <a:pt x="507" y="608"/>
                      <a:pt x="507" y="608"/>
                    </a:cubicBezTo>
                    <a:lnTo>
                      <a:pt x="507" y="608"/>
                    </a:lnTo>
                    <a:cubicBezTo>
                      <a:pt x="509" y="608"/>
                      <a:pt x="512" y="608"/>
                      <a:pt x="514" y="608"/>
                    </a:cubicBezTo>
                    <a:lnTo>
                      <a:pt x="514" y="608"/>
                    </a:lnTo>
                    <a:cubicBezTo>
                      <a:pt x="514" y="608"/>
                      <a:pt x="514" y="608"/>
                      <a:pt x="514" y="608"/>
                    </a:cubicBezTo>
                    <a:lnTo>
                      <a:pt x="514" y="608"/>
                    </a:lnTo>
                    <a:cubicBezTo>
                      <a:pt x="512" y="608"/>
                      <a:pt x="509" y="608"/>
                      <a:pt x="507" y="608"/>
                    </a:cubicBezTo>
                    <a:lnTo>
                      <a:pt x="507" y="608"/>
                    </a:lnTo>
                    <a:cubicBezTo>
                      <a:pt x="530" y="636"/>
                      <a:pt x="562" y="663"/>
                      <a:pt x="595" y="686"/>
                    </a:cubicBezTo>
                    <a:lnTo>
                      <a:pt x="595" y="686"/>
                    </a:lnTo>
                    <a:lnTo>
                      <a:pt x="522" y="613"/>
                    </a:lnTo>
                    <a:lnTo>
                      <a:pt x="522" y="613"/>
                    </a:lnTo>
                    <a:cubicBezTo>
                      <a:pt x="556" y="633"/>
                      <a:pt x="586" y="658"/>
                      <a:pt x="605" y="692"/>
                    </a:cubicBezTo>
                    <a:lnTo>
                      <a:pt x="605" y="692"/>
                    </a:lnTo>
                    <a:cubicBezTo>
                      <a:pt x="602" y="690"/>
                      <a:pt x="598" y="688"/>
                      <a:pt x="595" y="686"/>
                    </a:cubicBezTo>
                    <a:lnTo>
                      <a:pt x="595" y="686"/>
                    </a:lnTo>
                    <a:lnTo>
                      <a:pt x="609" y="699"/>
                    </a:lnTo>
                    <a:cubicBezTo>
                      <a:pt x="608" y="697"/>
                      <a:pt x="606" y="695"/>
                      <a:pt x="605" y="692"/>
                    </a:cubicBezTo>
                    <a:lnTo>
                      <a:pt x="605" y="692"/>
                    </a:lnTo>
                    <a:cubicBezTo>
                      <a:pt x="628" y="707"/>
                      <a:pt x="650" y="720"/>
                      <a:pt x="670" y="730"/>
                    </a:cubicBezTo>
                    <a:cubicBezTo>
                      <a:pt x="761" y="760"/>
                      <a:pt x="791" y="760"/>
                      <a:pt x="882" y="760"/>
                    </a:cubicBezTo>
                    <a:cubicBezTo>
                      <a:pt x="943" y="760"/>
                      <a:pt x="1034" y="730"/>
                      <a:pt x="1095" y="639"/>
                    </a:cubicBezTo>
                    <a:cubicBezTo>
                      <a:pt x="1186" y="578"/>
                      <a:pt x="1186" y="547"/>
                      <a:pt x="1217" y="426"/>
                    </a:cubicBezTo>
                    <a:cubicBezTo>
                      <a:pt x="1217" y="335"/>
                      <a:pt x="1217" y="304"/>
                      <a:pt x="1186" y="243"/>
                    </a:cubicBezTo>
                    <a:cubicBezTo>
                      <a:pt x="1125" y="152"/>
                      <a:pt x="1095" y="91"/>
                      <a:pt x="1034" y="31"/>
                    </a:cubicBezTo>
                    <a:cubicBezTo>
                      <a:pt x="973" y="0"/>
                      <a:pt x="913" y="0"/>
                      <a:pt x="821" y="0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587" name="Google Shape;3587;p24"/>
              <p:cNvSpPr/>
              <p:nvPr/>
            </p:nvSpPr>
            <p:spPr>
              <a:xfrm>
                <a:off x="1423772" y="4769438"/>
                <a:ext cx="14848" cy="19070"/>
              </a:xfrm>
              <a:custGeom>
                <a:rect b="b" l="l" r="r" t="t"/>
                <a:pathLst>
                  <a:path extrusionOk="0" h="822" w="640">
                    <a:moveTo>
                      <a:pt x="213" y="1"/>
                    </a:moveTo>
                    <a:cubicBezTo>
                      <a:pt x="183" y="62"/>
                      <a:pt x="153" y="92"/>
                      <a:pt x="153" y="123"/>
                    </a:cubicBezTo>
                    <a:cubicBezTo>
                      <a:pt x="122" y="123"/>
                      <a:pt x="31" y="214"/>
                      <a:pt x="31" y="274"/>
                    </a:cubicBezTo>
                    <a:cubicBezTo>
                      <a:pt x="19" y="309"/>
                      <a:pt x="17" y="349"/>
                      <a:pt x="20" y="387"/>
                    </a:cubicBezTo>
                    <a:lnTo>
                      <a:pt x="20" y="387"/>
                    </a:lnTo>
                    <a:cubicBezTo>
                      <a:pt x="11" y="417"/>
                      <a:pt x="1" y="452"/>
                      <a:pt x="1" y="487"/>
                    </a:cubicBezTo>
                    <a:lnTo>
                      <a:pt x="1" y="518"/>
                    </a:lnTo>
                    <a:lnTo>
                      <a:pt x="1" y="548"/>
                    </a:lnTo>
                    <a:lnTo>
                      <a:pt x="1" y="578"/>
                    </a:lnTo>
                    <a:cubicBezTo>
                      <a:pt x="1" y="639"/>
                      <a:pt x="31" y="639"/>
                      <a:pt x="31" y="670"/>
                    </a:cubicBezTo>
                    <a:lnTo>
                      <a:pt x="61" y="730"/>
                    </a:lnTo>
                    <a:lnTo>
                      <a:pt x="153" y="791"/>
                    </a:lnTo>
                    <a:lnTo>
                      <a:pt x="213" y="822"/>
                    </a:lnTo>
                    <a:lnTo>
                      <a:pt x="365" y="822"/>
                    </a:lnTo>
                    <a:cubicBezTo>
                      <a:pt x="396" y="822"/>
                      <a:pt x="457" y="791"/>
                      <a:pt x="457" y="791"/>
                    </a:cubicBezTo>
                    <a:cubicBezTo>
                      <a:pt x="487" y="791"/>
                      <a:pt x="487" y="730"/>
                      <a:pt x="517" y="730"/>
                    </a:cubicBezTo>
                    <a:cubicBezTo>
                      <a:pt x="517" y="730"/>
                      <a:pt x="548" y="700"/>
                      <a:pt x="548" y="670"/>
                    </a:cubicBezTo>
                    <a:lnTo>
                      <a:pt x="609" y="578"/>
                    </a:lnTo>
                    <a:lnTo>
                      <a:pt x="609" y="518"/>
                    </a:lnTo>
                    <a:lnTo>
                      <a:pt x="609" y="426"/>
                    </a:lnTo>
                    <a:cubicBezTo>
                      <a:pt x="609" y="396"/>
                      <a:pt x="548" y="366"/>
                      <a:pt x="548" y="335"/>
                    </a:cubicBezTo>
                    <a:cubicBezTo>
                      <a:pt x="548" y="335"/>
                      <a:pt x="548" y="334"/>
                      <a:pt x="548" y="333"/>
                    </a:cubicBezTo>
                    <a:lnTo>
                      <a:pt x="548" y="333"/>
                    </a:lnTo>
                    <a:cubicBezTo>
                      <a:pt x="578" y="346"/>
                      <a:pt x="608" y="358"/>
                      <a:pt x="639" y="366"/>
                    </a:cubicBezTo>
                    <a:cubicBezTo>
                      <a:pt x="639" y="335"/>
                      <a:pt x="609" y="335"/>
                      <a:pt x="609" y="274"/>
                    </a:cubicBezTo>
                    <a:lnTo>
                      <a:pt x="517" y="214"/>
                    </a:lnTo>
                    <a:lnTo>
                      <a:pt x="487" y="183"/>
                    </a:lnTo>
                    <a:cubicBezTo>
                      <a:pt x="457" y="123"/>
                      <a:pt x="396" y="123"/>
                      <a:pt x="396" y="92"/>
                    </a:cubicBezTo>
                    <a:cubicBezTo>
                      <a:pt x="365" y="92"/>
                      <a:pt x="365" y="62"/>
                      <a:pt x="335" y="62"/>
                    </a:cubicBezTo>
                    <a:cubicBezTo>
                      <a:pt x="305" y="1"/>
                      <a:pt x="274" y="1"/>
                      <a:pt x="213" y="1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588" name="Google Shape;3588;p24"/>
              <p:cNvSpPr/>
              <p:nvPr/>
            </p:nvSpPr>
            <p:spPr>
              <a:xfrm>
                <a:off x="1421661" y="4796234"/>
                <a:ext cx="16959" cy="11322"/>
              </a:xfrm>
              <a:custGeom>
                <a:rect b="b" l="l" r="r" t="t"/>
                <a:pathLst>
                  <a:path extrusionOk="0" h="488" w="731">
                    <a:moveTo>
                      <a:pt x="456" y="1"/>
                    </a:moveTo>
                    <a:cubicBezTo>
                      <a:pt x="396" y="1"/>
                      <a:pt x="304" y="31"/>
                      <a:pt x="244" y="31"/>
                    </a:cubicBezTo>
                    <a:cubicBezTo>
                      <a:pt x="213" y="31"/>
                      <a:pt x="152" y="92"/>
                      <a:pt x="152" y="92"/>
                    </a:cubicBezTo>
                    <a:cubicBezTo>
                      <a:pt x="122" y="92"/>
                      <a:pt x="61" y="123"/>
                      <a:pt x="61" y="153"/>
                    </a:cubicBezTo>
                    <a:cubicBezTo>
                      <a:pt x="1" y="183"/>
                      <a:pt x="1" y="275"/>
                      <a:pt x="61" y="305"/>
                    </a:cubicBezTo>
                    <a:cubicBezTo>
                      <a:pt x="61" y="305"/>
                      <a:pt x="61" y="305"/>
                      <a:pt x="61" y="305"/>
                    </a:cubicBezTo>
                    <a:lnTo>
                      <a:pt x="61" y="305"/>
                    </a:lnTo>
                    <a:cubicBezTo>
                      <a:pt x="61" y="320"/>
                      <a:pt x="69" y="328"/>
                      <a:pt x="73" y="328"/>
                    </a:cubicBezTo>
                    <a:cubicBezTo>
                      <a:pt x="77" y="328"/>
                      <a:pt x="77" y="320"/>
                      <a:pt x="61" y="305"/>
                    </a:cubicBezTo>
                    <a:lnTo>
                      <a:pt x="61" y="305"/>
                    </a:lnTo>
                    <a:cubicBezTo>
                      <a:pt x="92" y="335"/>
                      <a:pt x="122" y="335"/>
                      <a:pt x="122" y="335"/>
                    </a:cubicBezTo>
                    <a:lnTo>
                      <a:pt x="152" y="335"/>
                    </a:lnTo>
                    <a:cubicBezTo>
                      <a:pt x="213" y="335"/>
                      <a:pt x="244" y="396"/>
                      <a:pt x="244" y="396"/>
                    </a:cubicBezTo>
                    <a:lnTo>
                      <a:pt x="213" y="396"/>
                    </a:lnTo>
                    <a:cubicBezTo>
                      <a:pt x="244" y="396"/>
                      <a:pt x="274" y="426"/>
                      <a:pt x="274" y="426"/>
                    </a:cubicBezTo>
                    <a:cubicBezTo>
                      <a:pt x="304" y="457"/>
                      <a:pt x="335" y="457"/>
                      <a:pt x="396" y="487"/>
                    </a:cubicBezTo>
                    <a:lnTo>
                      <a:pt x="548" y="487"/>
                    </a:lnTo>
                    <a:cubicBezTo>
                      <a:pt x="578" y="487"/>
                      <a:pt x="608" y="457"/>
                      <a:pt x="669" y="426"/>
                    </a:cubicBezTo>
                    <a:cubicBezTo>
                      <a:pt x="700" y="396"/>
                      <a:pt x="700" y="396"/>
                      <a:pt x="700" y="335"/>
                    </a:cubicBezTo>
                    <a:cubicBezTo>
                      <a:pt x="700" y="305"/>
                      <a:pt x="730" y="275"/>
                      <a:pt x="730" y="244"/>
                    </a:cubicBezTo>
                    <a:cubicBezTo>
                      <a:pt x="730" y="183"/>
                      <a:pt x="730" y="153"/>
                      <a:pt x="700" y="123"/>
                    </a:cubicBezTo>
                    <a:cubicBezTo>
                      <a:pt x="669" y="31"/>
                      <a:pt x="578" y="1"/>
                      <a:pt x="456" y="1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589" name="Google Shape;3589;p24"/>
              <p:cNvSpPr/>
              <p:nvPr/>
            </p:nvSpPr>
            <p:spPr>
              <a:xfrm>
                <a:off x="1392754" y="4796953"/>
                <a:ext cx="17655" cy="15544"/>
              </a:xfrm>
              <a:custGeom>
                <a:rect b="b" l="l" r="r" t="t"/>
                <a:pathLst>
                  <a:path extrusionOk="0" h="670" w="761">
                    <a:moveTo>
                      <a:pt x="306" y="64"/>
                    </a:moveTo>
                    <a:cubicBezTo>
                      <a:pt x="293" y="74"/>
                      <a:pt x="281" y="84"/>
                      <a:pt x="274" y="92"/>
                    </a:cubicBezTo>
                    <a:cubicBezTo>
                      <a:pt x="285" y="81"/>
                      <a:pt x="296" y="72"/>
                      <a:pt x="306" y="64"/>
                    </a:cubicBezTo>
                    <a:close/>
                    <a:moveTo>
                      <a:pt x="164" y="488"/>
                    </a:moveTo>
                    <a:cubicBezTo>
                      <a:pt x="175" y="510"/>
                      <a:pt x="183" y="533"/>
                      <a:pt x="183" y="547"/>
                    </a:cubicBezTo>
                    <a:cubicBezTo>
                      <a:pt x="175" y="524"/>
                      <a:pt x="169" y="505"/>
                      <a:pt x="164" y="488"/>
                    </a:cubicBezTo>
                    <a:close/>
                    <a:moveTo>
                      <a:pt x="183" y="0"/>
                    </a:moveTo>
                    <a:cubicBezTo>
                      <a:pt x="152" y="0"/>
                      <a:pt x="61" y="61"/>
                      <a:pt x="61" y="92"/>
                    </a:cubicBezTo>
                    <a:lnTo>
                      <a:pt x="61" y="152"/>
                    </a:lnTo>
                    <a:cubicBezTo>
                      <a:pt x="0" y="274"/>
                      <a:pt x="0" y="274"/>
                      <a:pt x="31" y="304"/>
                    </a:cubicBezTo>
                    <a:cubicBezTo>
                      <a:pt x="91" y="365"/>
                      <a:pt x="91" y="395"/>
                      <a:pt x="122" y="426"/>
                    </a:cubicBezTo>
                    <a:cubicBezTo>
                      <a:pt x="122" y="426"/>
                      <a:pt x="122" y="426"/>
                      <a:pt x="122" y="426"/>
                    </a:cubicBezTo>
                    <a:lnTo>
                      <a:pt x="122" y="426"/>
                    </a:lnTo>
                    <a:cubicBezTo>
                      <a:pt x="122" y="456"/>
                      <a:pt x="122" y="517"/>
                      <a:pt x="152" y="547"/>
                    </a:cubicBezTo>
                    <a:cubicBezTo>
                      <a:pt x="152" y="578"/>
                      <a:pt x="183" y="608"/>
                      <a:pt x="213" y="608"/>
                    </a:cubicBezTo>
                    <a:cubicBezTo>
                      <a:pt x="274" y="669"/>
                      <a:pt x="304" y="669"/>
                      <a:pt x="335" y="669"/>
                    </a:cubicBezTo>
                    <a:lnTo>
                      <a:pt x="426" y="669"/>
                    </a:lnTo>
                    <a:cubicBezTo>
                      <a:pt x="456" y="669"/>
                      <a:pt x="487" y="669"/>
                      <a:pt x="517" y="608"/>
                    </a:cubicBezTo>
                    <a:cubicBezTo>
                      <a:pt x="578" y="608"/>
                      <a:pt x="608" y="578"/>
                      <a:pt x="639" y="547"/>
                    </a:cubicBezTo>
                    <a:cubicBezTo>
                      <a:pt x="699" y="517"/>
                      <a:pt x="699" y="456"/>
                      <a:pt x="730" y="426"/>
                    </a:cubicBezTo>
                    <a:cubicBezTo>
                      <a:pt x="730" y="395"/>
                      <a:pt x="760" y="365"/>
                      <a:pt x="760" y="304"/>
                    </a:cubicBezTo>
                    <a:lnTo>
                      <a:pt x="760" y="244"/>
                    </a:lnTo>
                    <a:cubicBezTo>
                      <a:pt x="760" y="213"/>
                      <a:pt x="730" y="152"/>
                      <a:pt x="730" y="122"/>
                    </a:cubicBezTo>
                    <a:cubicBezTo>
                      <a:pt x="699" y="92"/>
                      <a:pt x="699" y="61"/>
                      <a:pt x="639" y="61"/>
                    </a:cubicBezTo>
                    <a:cubicBezTo>
                      <a:pt x="587" y="10"/>
                      <a:pt x="514" y="2"/>
                      <a:pt x="456" y="1"/>
                    </a:cubicBezTo>
                    <a:lnTo>
                      <a:pt x="456" y="1"/>
                    </a:lnTo>
                    <a:cubicBezTo>
                      <a:pt x="456" y="1"/>
                      <a:pt x="456" y="0"/>
                      <a:pt x="456" y="0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590" name="Google Shape;3590;p24"/>
              <p:cNvSpPr/>
              <p:nvPr/>
            </p:nvSpPr>
            <p:spPr>
              <a:xfrm>
                <a:off x="1380759" y="4784263"/>
                <a:ext cx="12018" cy="14129"/>
              </a:xfrm>
              <a:custGeom>
                <a:rect b="b" l="l" r="r" t="t"/>
                <a:pathLst>
                  <a:path extrusionOk="0" h="609" w="518">
                    <a:moveTo>
                      <a:pt x="244" y="0"/>
                    </a:moveTo>
                    <a:cubicBezTo>
                      <a:pt x="213" y="0"/>
                      <a:pt x="183" y="0"/>
                      <a:pt x="183" y="31"/>
                    </a:cubicBezTo>
                    <a:cubicBezTo>
                      <a:pt x="153" y="31"/>
                      <a:pt x="92" y="61"/>
                      <a:pt x="61" y="91"/>
                    </a:cubicBezTo>
                    <a:lnTo>
                      <a:pt x="31" y="152"/>
                    </a:lnTo>
                    <a:cubicBezTo>
                      <a:pt x="1" y="183"/>
                      <a:pt x="1" y="213"/>
                      <a:pt x="1" y="243"/>
                    </a:cubicBezTo>
                    <a:lnTo>
                      <a:pt x="1" y="335"/>
                    </a:lnTo>
                    <a:lnTo>
                      <a:pt x="1" y="395"/>
                    </a:lnTo>
                    <a:cubicBezTo>
                      <a:pt x="1" y="456"/>
                      <a:pt x="1" y="456"/>
                      <a:pt x="31" y="487"/>
                    </a:cubicBezTo>
                    <a:cubicBezTo>
                      <a:pt x="31" y="517"/>
                      <a:pt x="61" y="517"/>
                      <a:pt x="92" y="547"/>
                    </a:cubicBezTo>
                    <a:lnTo>
                      <a:pt x="153" y="608"/>
                    </a:lnTo>
                    <a:lnTo>
                      <a:pt x="365" y="608"/>
                    </a:lnTo>
                    <a:cubicBezTo>
                      <a:pt x="396" y="608"/>
                      <a:pt x="396" y="547"/>
                      <a:pt x="457" y="547"/>
                    </a:cubicBezTo>
                    <a:lnTo>
                      <a:pt x="487" y="517"/>
                    </a:lnTo>
                    <a:cubicBezTo>
                      <a:pt x="487" y="487"/>
                      <a:pt x="487" y="487"/>
                      <a:pt x="517" y="456"/>
                    </a:cubicBezTo>
                    <a:lnTo>
                      <a:pt x="517" y="365"/>
                    </a:lnTo>
                    <a:lnTo>
                      <a:pt x="517" y="304"/>
                    </a:lnTo>
                    <a:cubicBezTo>
                      <a:pt x="517" y="243"/>
                      <a:pt x="517" y="243"/>
                      <a:pt x="487" y="213"/>
                    </a:cubicBezTo>
                    <a:cubicBezTo>
                      <a:pt x="487" y="203"/>
                      <a:pt x="484" y="197"/>
                      <a:pt x="477" y="191"/>
                    </a:cubicBezTo>
                    <a:lnTo>
                      <a:pt x="477" y="191"/>
                    </a:lnTo>
                    <a:cubicBezTo>
                      <a:pt x="475" y="188"/>
                      <a:pt x="471" y="186"/>
                      <a:pt x="467" y="184"/>
                    </a:cubicBezTo>
                    <a:lnTo>
                      <a:pt x="467" y="184"/>
                    </a:lnTo>
                    <a:cubicBezTo>
                      <a:pt x="464" y="182"/>
                      <a:pt x="460" y="181"/>
                      <a:pt x="456" y="179"/>
                    </a:cubicBezTo>
                    <a:lnTo>
                      <a:pt x="456" y="179"/>
                    </a:lnTo>
                    <a:cubicBezTo>
                      <a:pt x="454" y="166"/>
                      <a:pt x="439" y="158"/>
                      <a:pt x="424" y="147"/>
                    </a:cubicBezTo>
                    <a:lnTo>
                      <a:pt x="424" y="147"/>
                    </a:lnTo>
                    <a:cubicBezTo>
                      <a:pt x="435" y="150"/>
                      <a:pt x="446" y="152"/>
                      <a:pt x="457" y="152"/>
                    </a:cubicBezTo>
                    <a:cubicBezTo>
                      <a:pt x="457" y="152"/>
                      <a:pt x="457" y="91"/>
                      <a:pt x="396" y="91"/>
                    </a:cubicBezTo>
                    <a:cubicBezTo>
                      <a:pt x="396" y="61"/>
                      <a:pt x="365" y="61"/>
                      <a:pt x="335" y="31"/>
                    </a:cubicBezTo>
                    <a:cubicBezTo>
                      <a:pt x="305" y="31"/>
                      <a:pt x="305" y="0"/>
                      <a:pt x="244" y="0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591" name="Google Shape;3591;p24"/>
              <p:cNvSpPr/>
              <p:nvPr/>
            </p:nvSpPr>
            <p:spPr>
              <a:xfrm>
                <a:off x="1208708" y="4795538"/>
                <a:ext cx="21878" cy="15544"/>
              </a:xfrm>
              <a:custGeom>
                <a:rect b="b" l="l" r="r" t="t"/>
                <a:pathLst>
                  <a:path extrusionOk="0" h="670" w="943">
                    <a:moveTo>
                      <a:pt x="334" y="1"/>
                    </a:moveTo>
                    <a:cubicBezTo>
                      <a:pt x="274" y="1"/>
                      <a:pt x="152" y="31"/>
                      <a:pt x="61" y="61"/>
                    </a:cubicBezTo>
                    <a:cubicBezTo>
                      <a:pt x="30" y="61"/>
                      <a:pt x="0" y="153"/>
                      <a:pt x="30" y="183"/>
                    </a:cubicBezTo>
                    <a:lnTo>
                      <a:pt x="61" y="213"/>
                    </a:lnTo>
                    <a:lnTo>
                      <a:pt x="61" y="274"/>
                    </a:lnTo>
                    <a:cubicBezTo>
                      <a:pt x="91" y="305"/>
                      <a:pt x="91" y="335"/>
                      <a:pt x="152" y="365"/>
                    </a:cubicBezTo>
                    <a:cubicBezTo>
                      <a:pt x="213" y="456"/>
                      <a:pt x="274" y="517"/>
                      <a:pt x="334" y="608"/>
                    </a:cubicBezTo>
                    <a:cubicBezTo>
                      <a:pt x="365" y="639"/>
                      <a:pt x="395" y="669"/>
                      <a:pt x="486" y="669"/>
                    </a:cubicBezTo>
                    <a:lnTo>
                      <a:pt x="669" y="669"/>
                    </a:lnTo>
                    <a:cubicBezTo>
                      <a:pt x="760" y="639"/>
                      <a:pt x="821" y="608"/>
                      <a:pt x="851" y="517"/>
                    </a:cubicBezTo>
                    <a:cubicBezTo>
                      <a:pt x="912" y="456"/>
                      <a:pt x="942" y="335"/>
                      <a:pt x="912" y="274"/>
                    </a:cubicBezTo>
                    <a:cubicBezTo>
                      <a:pt x="912" y="183"/>
                      <a:pt x="851" y="153"/>
                      <a:pt x="821" y="122"/>
                    </a:cubicBezTo>
                    <a:cubicBezTo>
                      <a:pt x="790" y="61"/>
                      <a:pt x="760" y="31"/>
                      <a:pt x="669" y="31"/>
                    </a:cubicBezTo>
                    <a:cubicBezTo>
                      <a:pt x="608" y="31"/>
                      <a:pt x="547" y="1"/>
                      <a:pt x="486" y="1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592" name="Google Shape;3592;p24"/>
              <p:cNvSpPr/>
              <p:nvPr/>
            </p:nvSpPr>
            <p:spPr>
              <a:xfrm>
                <a:off x="1217153" y="4782848"/>
                <a:ext cx="9906" cy="9883"/>
              </a:xfrm>
              <a:custGeom>
                <a:rect b="b" l="l" r="r" t="t"/>
                <a:pathLst>
                  <a:path extrusionOk="0" h="426" w="427">
                    <a:moveTo>
                      <a:pt x="62" y="0"/>
                    </a:moveTo>
                    <a:cubicBezTo>
                      <a:pt x="62" y="0"/>
                      <a:pt x="1" y="0"/>
                      <a:pt x="1" y="31"/>
                    </a:cubicBezTo>
                    <a:lnTo>
                      <a:pt x="1" y="92"/>
                    </a:lnTo>
                    <a:lnTo>
                      <a:pt x="1" y="122"/>
                    </a:lnTo>
                    <a:cubicBezTo>
                      <a:pt x="2" y="122"/>
                      <a:pt x="3" y="121"/>
                      <a:pt x="4" y="121"/>
                    </a:cubicBezTo>
                    <a:lnTo>
                      <a:pt x="4" y="121"/>
                    </a:lnTo>
                    <a:cubicBezTo>
                      <a:pt x="1" y="131"/>
                      <a:pt x="1" y="142"/>
                      <a:pt x="1" y="152"/>
                    </a:cubicBezTo>
                    <a:cubicBezTo>
                      <a:pt x="46" y="137"/>
                      <a:pt x="62" y="130"/>
                      <a:pt x="69" y="130"/>
                    </a:cubicBezTo>
                    <a:cubicBezTo>
                      <a:pt x="77" y="130"/>
                      <a:pt x="77" y="137"/>
                      <a:pt x="92" y="152"/>
                    </a:cubicBezTo>
                    <a:cubicBezTo>
                      <a:pt x="122" y="213"/>
                      <a:pt x="122" y="213"/>
                      <a:pt x="122" y="244"/>
                    </a:cubicBezTo>
                    <a:cubicBezTo>
                      <a:pt x="122" y="274"/>
                      <a:pt x="153" y="274"/>
                      <a:pt x="153" y="304"/>
                    </a:cubicBezTo>
                    <a:lnTo>
                      <a:pt x="122" y="274"/>
                    </a:lnTo>
                    <a:cubicBezTo>
                      <a:pt x="122" y="274"/>
                      <a:pt x="122" y="244"/>
                      <a:pt x="92" y="244"/>
                    </a:cubicBezTo>
                    <a:lnTo>
                      <a:pt x="92" y="183"/>
                    </a:lnTo>
                    <a:lnTo>
                      <a:pt x="92" y="152"/>
                    </a:lnTo>
                    <a:cubicBezTo>
                      <a:pt x="62" y="213"/>
                      <a:pt x="62" y="244"/>
                      <a:pt x="62" y="244"/>
                    </a:cubicBezTo>
                    <a:cubicBezTo>
                      <a:pt x="62" y="244"/>
                      <a:pt x="62" y="274"/>
                      <a:pt x="92" y="274"/>
                    </a:cubicBezTo>
                    <a:cubicBezTo>
                      <a:pt x="92" y="304"/>
                      <a:pt x="122" y="304"/>
                      <a:pt x="153" y="365"/>
                    </a:cubicBezTo>
                    <a:cubicBezTo>
                      <a:pt x="153" y="365"/>
                      <a:pt x="214" y="365"/>
                      <a:pt x="214" y="396"/>
                    </a:cubicBezTo>
                    <a:cubicBezTo>
                      <a:pt x="214" y="396"/>
                      <a:pt x="244" y="396"/>
                      <a:pt x="244" y="426"/>
                    </a:cubicBezTo>
                    <a:lnTo>
                      <a:pt x="305" y="426"/>
                    </a:lnTo>
                    <a:lnTo>
                      <a:pt x="335" y="396"/>
                    </a:lnTo>
                    <a:lnTo>
                      <a:pt x="396" y="365"/>
                    </a:lnTo>
                    <a:lnTo>
                      <a:pt x="396" y="365"/>
                    </a:lnTo>
                    <a:cubicBezTo>
                      <a:pt x="396" y="365"/>
                      <a:pt x="386" y="370"/>
                      <a:pt x="378" y="370"/>
                    </a:cubicBezTo>
                    <a:cubicBezTo>
                      <a:pt x="367" y="370"/>
                      <a:pt x="359" y="359"/>
                      <a:pt x="396" y="304"/>
                    </a:cubicBezTo>
                    <a:lnTo>
                      <a:pt x="396" y="274"/>
                    </a:lnTo>
                    <a:lnTo>
                      <a:pt x="426" y="244"/>
                    </a:lnTo>
                    <a:lnTo>
                      <a:pt x="426" y="183"/>
                    </a:lnTo>
                    <a:lnTo>
                      <a:pt x="426" y="152"/>
                    </a:lnTo>
                    <a:cubicBezTo>
                      <a:pt x="426" y="152"/>
                      <a:pt x="426" y="122"/>
                      <a:pt x="396" y="122"/>
                    </a:cubicBezTo>
                    <a:lnTo>
                      <a:pt x="335" y="92"/>
                    </a:lnTo>
                    <a:lnTo>
                      <a:pt x="305" y="31"/>
                    </a:lnTo>
                    <a:cubicBezTo>
                      <a:pt x="274" y="31"/>
                      <a:pt x="274" y="0"/>
                      <a:pt x="244" y="0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593" name="Google Shape;3593;p24"/>
              <p:cNvSpPr/>
              <p:nvPr/>
            </p:nvSpPr>
            <p:spPr>
              <a:xfrm>
                <a:off x="1216457" y="4756933"/>
                <a:ext cx="16240" cy="17052"/>
              </a:xfrm>
              <a:custGeom>
                <a:rect b="b" l="l" r="r" t="t"/>
                <a:pathLst>
                  <a:path extrusionOk="0" h="735" w="700">
                    <a:moveTo>
                      <a:pt x="209" y="0"/>
                    </a:moveTo>
                    <a:cubicBezTo>
                      <a:pt x="183" y="0"/>
                      <a:pt x="152" y="8"/>
                      <a:pt x="122" y="23"/>
                    </a:cubicBezTo>
                    <a:cubicBezTo>
                      <a:pt x="99" y="47"/>
                      <a:pt x="93" y="106"/>
                      <a:pt x="92" y="146"/>
                    </a:cubicBezTo>
                    <a:lnTo>
                      <a:pt x="92" y="146"/>
                    </a:lnTo>
                    <a:cubicBezTo>
                      <a:pt x="63" y="149"/>
                      <a:pt x="53" y="156"/>
                      <a:pt x="92" y="175"/>
                    </a:cubicBezTo>
                    <a:cubicBezTo>
                      <a:pt x="31" y="206"/>
                      <a:pt x="31" y="266"/>
                      <a:pt x="0" y="266"/>
                    </a:cubicBezTo>
                    <a:lnTo>
                      <a:pt x="0" y="418"/>
                    </a:lnTo>
                    <a:cubicBezTo>
                      <a:pt x="0" y="449"/>
                      <a:pt x="31" y="479"/>
                      <a:pt x="31" y="479"/>
                    </a:cubicBezTo>
                    <a:lnTo>
                      <a:pt x="31" y="449"/>
                    </a:lnTo>
                    <a:cubicBezTo>
                      <a:pt x="31" y="418"/>
                      <a:pt x="92" y="327"/>
                      <a:pt x="92" y="297"/>
                    </a:cubicBezTo>
                    <a:cubicBezTo>
                      <a:pt x="92" y="296"/>
                      <a:pt x="92" y="296"/>
                      <a:pt x="93" y="296"/>
                    </a:cubicBezTo>
                    <a:lnTo>
                      <a:pt x="93" y="296"/>
                    </a:lnTo>
                    <a:cubicBezTo>
                      <a:pt x="92" y="307"/>
                      <a:pt x="92" y="317"/>
                      <a:pt x="92" y="327"/>
                    </a:cubicBezTo>
                    <a:lnTo>
                      <a:pt x="92" y="418"/>
                    </a:lnTo>
                    <a:cubicBezTo>
                      <a:pt x="92" y="449"/>
                      <a:pt x="92" y="510"/>
                      <a:pt x="122" y="570"/>
                    </a:cubicBezTo>
                    <a:cubicBezTo>
                      <a:pt x="122" y="601"/>
                      <a:pt x="152" y="601"/>
                      <a:pt x="152" y="631"/>
                    </a:cubicBezTo>
                    <a:cubicBezTo>
                      <a:pt x="183" y="662"/>
                      <a:pt x="244" y="722"/>
                      <a:pt x="304" y="722"/>
                    </a:cubicBezTo>
                    <a:cubicBezTo>
                      <a:pt x="329" y="730"/>
                      <a:pt x="351" y="734"/>
                      <a:pt x="372" y="734"/>
                    </a:cubicBezTo>
                    <a:cubicBezTo>
                      <a:pt x="430" y="734"/>
                      <a:pt x="481" y="706"/>
                      <a:pt x="547" y="662"/>
                    </a:cubicBezTo>
                    <a:cubicBezTo>
                      <a:pt x="578" y="662"/>
                      <a:pt x="578" y="631"/>
                      <a:pt x="608" y="631"/>
                    </a:cubicBezTo>
                    <a:cubicBezTo>
                      <a:pt x="608" y="601"/>
                      <a:pt x="639" y="601"/>
                      <a:pt x="639" y="570"/>
                    </a:cubicBezTo>
                    <a:cubicBezTo>
                      <a:pt x="699" y="510"/>
                      <a:pt x="699" y="449"/>
                      <a:pt x="699" y="418"/>
                    </a:cubicBezTo>
                    <a:lnTo>
                      <a:pt x="699" y="327"/>
                    </a:lnTo>
                    <a:cubicBezTo>
                      <a:pt x="699" y="297"/>
                      <a:pt x="639" y="297"/>
                      <a:pt x="639" y="266"/>
                    </a:cubicBezTo>
                    <a:cubicBezTo>
                      <a:pt x="639" y="206"/>
                      <a:pt x="608" y="175"/>
                      <a:pt x="608" y="175"/>
                    </a:cubicBezTo>
                    <a:cubicBezTo>
                      <a:pt x="608" y="145"/>
                      <a:pt x="578" y="114"/>
                      <a:pt x="547" y="114"/>
                    </a:cubicBezTo>
                    <a:cubicBezTo>
                      <a:pt x="487" y="54"/>
                      <a:pt x="456" y="54"/>
                      <a:pt x="426" y="54"/>
                    </a:cubicBezTo>
                    <a:lnTo>
                      <a:pt x="396" y="54"/>
                    </a:lnTo>
                    <a:cubicBezTo>
                      <a:pt x="335" y="54"/>
                      <a:pt x="335" y="23"/>
                      <a:pt x="304" y="23"/>
                    </a:cubicBezTo>
                    <a:lnTo>
                      <a:pt x="274" y="23"/>
                    </a:lnTo>
                    <a:cubicBezTo>
                      <a:pt x="259" y="8"/>
                      <a:pt x="236" y="0"/>
                      <a:pt x="209" y="0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594" name="Google Shape;3594;p24"/>
              <p:cNvSpPr/>
              <p:nvPr/>
            </p:nvSpPr>
            <p:spPr>
              <a:xfrm>
                <a:off x="1251721" y="4795538"/>
                <a:ext cx="13410" cy="12018"/>
              </a:xfrm>
              <a:custGeom>
                <a:rect b="b" l="l" r="r" t="t"/>
                <a:pathLst>
                  <a:path extrusionOk="0" h="518" w="578">
                    <a:moveTo>
                      <a:pt x="258" y="97"/>
                    </a:moveTo>
                    <a:cubicBezTo>
                      <a:pt x="253" y="104"/>
                      <a:pt x="248" y="112"/>
                      <a:pt x="243" y="122"/>
                    </a:cubicBezTo>
                    <a:lnTo>
                      <a:pt x="220" y="122"/>
                    </a:lnTo>
                    <a:cubicBezTo>
                      <a:pt x="233" y="114"/>
                      <a:pt x="246" y="105"/>
                      <a:pt x="258" y="97"/>
                    </a:cubicBezTo>
                    <a:close/>
                    <a:moveTo>
                      <a:pt x="183" y="1"/>
                    </a:moveTo>
                    <a:cubicBezTo>
                      <a:pt x="152" y="1"/>
                      <a:pt x="122" y="1"/>
                      <a:pt x="122" y="31"/>
                    </a:cubicBezTo>
                    <a:cubicBezTo>
                      <a:pt x="91" y="31"/>
                      <a:pt x="91" y="61"/>
                      <a:pt x="31" y="122"/>
                    </a:cubicBezTo>
                    <a:cubicBezTo>
                      <a:pt x="0" y="153"/>
                      <a:pt x="0" y="153"/>
                      <a:pt x="0" y="183"/>
                    </a:cubicBezTo>
                    <a:lnTo>
                      <a:pt x="0" y="274"/>
                    </a:lnTo>
                    <a:cubicBezTo>
                      <a:pt x="0" y="305"/>
                      <a:pt x="0" y="335"/>
                      <a:pt x="31" y="365"/>
                    </a:cubicBezTo>
                    <a:lnTo>
                      <a:pt x="91" y="426"/>
                    </a:lnTo>
                    <a:cubicBezTo>
                      <a:pt x="122" y="456"/>
                      <a:pt x="152" y="456"/>
                      <a:pt x="183" y="487"/>
                    </a:cubicBezTo>
                    <a:cubicBezTo>
                      <a:pt x="243" y="487"/>
                      <a:pt x="304" y="487"/>
                      <a:pt x="335" y="517"/>
                    </a:cubicBezTo>
                    <a:cubicBezTo>
                      <a:pt x="395" y="517"/>
                      <a:pt x="426" y="517"/>
                      <a:pt x="456" y="487"/>
                    </a:cubicBezTo>
                    <a:cubicBezTo>
                      <a:pt x="486" y="456"/>
                      <a:pt x="547" y="456"/>
                      <a:pt x="547" y="426"/>
                    </a:cubicBezTo>
                    <a:cubicBezTo>
                      <a:pt x="578" y="335"/>
                      <a:pt x="578" y="274"/>
                      <a:pt x="547" y="183"/>
                    </a:cubicBezTo>
                    <a:cubicBezTo>
                      <a:pt x="486" y="122"/>
                      <a:pt x="426" y="61"/>
                      <a:pt x="335" y="61"/>
                    </a:cubicBezTo>
                    <a:cubicBezTo>
                      <a:pt x="327" y="61"/>
                      <a:pt x="319" y="61"/>
                      <a:pt x="311" y="62"/>
                    </a:cubicBezTo>
                    <a:lnTo>
                      <a:pt x="311" y="62"/>
                    </a:lnTo>
                    <a:cubicBezTo>
                      <a:pt x="332" y="49"/>
                      <a:pt x="350" y="38"/>
                      <a:pt x="365" y="31"/>
                    </a:cubicBezTo>
                    <a:lnTo>
                      <a:pt x="335" y="31"/>
                    </a:lnTo>
                    <a:cubicBezTo>
                      <a:pt x="304" y="31"/>
                      <a:pt x="304" y="31"/>
                      <a:pt x="274" y="1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595" name="Google Shape;3595;p24"/>
              <p:cNvSpPr/>
              <p:nvPr/>
            </p:nvSpPr>
            <p:spPr>
              <a:xfrm>
                <a:off x="1276406" y="4788485"/>
                <a:ext cx="13410" cy="10602"/>
              </a:xfrm>
              <a:custGeom>
                <a:rect b="b" l="l" r="r" t="t"/>
                <a:pathLst>
                  <a:path extrusionOk="0" h="457" w="578">
                    <a:moveTo>
                      <a:pt x="152" y="1"/>
                    </a:moveTo>
                    <a:cubicBezTo>
                      <a:pt x="122" y="1"/>
                      <a:pt x="122" y="1"/>
                      <a:pt x="91" y="31"/>
                    </a:cubicBezTo>
                    <a:lnTo>
                      <a:pt x="30" y="61"/>
                    </a:lnTo>
                    <a:lnTo>
                      <a:pt x="0" y="122"/>
                    </a:lnTo>
                    <a:lnTo>
                      <a:pt x="0" y="153"/>
                    </a:lnTo>
                    <a:lnTo>
                      <a:pt x="0" y="183"/>
                    </a:lnTo>
                    <a:lnTo>
                      <a:pt x="0" y="213"/>
                    </a:lnTo>
                    <a:lnTo>
                      <a:pt x="0" y="274"/>
                    </a:lnTo>
                    <a:lnTo>
                      <a:pt x="30" y="305"/>
                    </a:lnTo>
                    <a:cubicBezTo>
                      <a:pt x="30" y="274"/>
                      <a:pt x="30" y="274"/>
                      <a:pt x="91" y="274"/>
                    </a:cubicBezTo>
                    <a:lnTo>
                      <a:pt x="91" y="274"/>
                    </a:lnTo>
                    <a:lnTo>
                      <a:pt x="91" y="274"/>
                    </a:lnTo>
                    <a:cubicBezTo>
                      <a:pt x="91" y="275"/>
                      <a:pt x="91" y="305"/>
                      <a:pt x="122" y="305"/>
                    </a:cubicBezTo>
                    <a:cubicBezTo>
                      <a:pt x="91" y="305"/>
                      <a:pt x="91" y="305"/>
                      <a:pt x="91" y="274"/>
                    </a:cubicBezTo>
                    <a:lnTo>
                      <a:pt x="91" y="335"/>
                    </a:lnTo>
                    <a:cubicBezTo>
                      <a:pt x="91" y="365"/>
                      <a:pt x="122" y="365"/>
                      <a:pt x="152" y="426"/>
                    </a:cubicBezTo>
                    <a:lnTo>
                      <a:pt x="182" y="457"/>
                    </a:lnTo>
                    <a:lnTo>
                      <a:pt x="426" y="457"/>
                    </a:lnTo>
                    <a:cubicBezTo>
                      <a:pt x="456" y="457"/>
                      <a:pt x="456" y="426"/>
                      <a:pt x="486" y="426"/>
                    </a:cubicBezTo>
                    <a:lnTo>
                      <a:pt x="517" y="365"/>
                    </a:lnTo>
                    <a:cubicBezTo>
                      <a:pt x="517" y="365"/>
                      <a:pt x="517" y="335"/>
                      <a:pt x="578" y="335"/>
                    </a:cubicBezTo>
                    <a:lnTo>
                      <a:pt x="578" y="274"/>
                    </a:lnTo>
                    <a:lnTo>
                      <a:pt x="578" y="183"/>
                    </a:lnTo>
                    <a:cubicBezTo>
                      <a:pt x="578" y="183"/>
                      <a:pt x="578" y="153"/>
                      <a:pt x="517" y="153"/>
                    </a:cubicBezTo>
                    <a:cubicBezTo>
                      <a:pt x="517" y="92"/>
                      <a:pt x="486" y="92"/>
                      <a:pt x="456" y="61"/>
                    </a:cubicBezTo>
                    <a:lnTo>
                      <a:pt x="426" y="31"/>
                    </a:lnTo>
                    <a:cubicBezTo>
                      <a:pt x="365" y="31"/>
                      <a:pt x="365" y="1"/>
                      <a:pt x="334" y="1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596" name="Google Shape;3596;p24"/>
              <p:cNvSpPr/>
              <p:nvPr/>
            </p:nvSpPr>
            <p:spPr>
              <a:xfrm>
                <a:off x="1133958" y="4808948"/>
                <a:ext cx="19047" cy="12714"/>
              </a:xfrm>
              <a:custGeom>
                <a:rect b="b" l="l" r="r" t="t"/>
                <a:pathLst>
                  <a:path extrusionOk="0" h="548" w="821">
                    <a:moveTo>
                      <a:pt x="486" y="0"/>
                    </a:moveTo>
                    <a:cubicBezTo>
                      <a:pt x="456" y="0"/>
                      <a:pt x="456" y="0"/>
                      <a:pt x="395" y="30"/>
                    </a:cubicBezTo>
                    <a:cubicBezTo>
                      <a:pt x="384" y="30"/>
                      <a:pt x="377" y="34"/>
                      <a:pt x="371" y="41"/>
                    </a:cubicBezTo>
                    <a:lnTo>
                      <a:pt x="371" y="41"/>
                    </a:lnTo>
                    <a:cubicBezTo>
                      <a:pt x="344" y="39"/>
                      <a:pt x="316" y="38"/>
                      <a:pt x="289" y="38"/>
                    </a:cubicBezTo>
                    <a:cubicBezTo>
                      <a:pt x="213" y="38"/>
                      <a:pt x="137" y="46"/>
                      <a:pt x="61" y="61"/>
                    </a:cubicBezTo>
                    <a:cubicBezTo>
                      <a:pt x="30" y="61"/>
                      <a:pt x="0" y="152"/>
                      <a:pt x="0" y="182"/>
                    </a:cubicBezTo>
                    <a:cubicBezTo>
                      <a:pt x="30" y="182"/>
                      <a:pt x="61" y="213"/>
                      <a:pt x="91" y="243"/>
                    </a:cubicBezTo>
                    <a:cubicBezTo>
                      <a:pt x="152" y="243"/>
                      <a:pt x="213" y="304"/>
                      <a:pt x="243" y="304"/>
                    </a:cubicBezTo>
                    <a:lnTo>
                      <a:pt x="213" y="304"/>
                    </a:lnTo>
                    <a:cubicBezTo>
                      <a:pt x="224" y="308"/>
                      <a:pt x="234" y="311"/>
                      <a:pt x="243" y="315"/>
                    </a:cubicBezTo>
                    <a:lnTo>
                      <a:pt x="243" y="315"/>
                    </a:lnTo>
                    <a:lnTo>
                      <a:pt x="243" y="334"/>
                    </a:lnTo>
                    <a:cubicBezTo>
                      <a:pt x="243" y="365"/>
                      <a:pt x="243" y="395"/>
                      <a:pt x="304" y="456"/>
                    </a:cubicBezTo>
                    <a:cubicBezTo>
                      <a:pt x="334" y="517"/>
                      <a:pt x="395" y="547"/>
                      <a:pt x="456" y="547"/>
                    </a:cubicBezTo>
                    <a:lnTo>
                      <a:pt x="517" y="547"/>
                    </a:lnTo>
                    <a:cubicBezTo>
                      <a:pt x="547" y="547"/>
                      <a:pt x="608" y="547"/>
                      <a:pt x="638" y="517"/>
                    </a:cubicBezTo>
                    <a:cubicBezTo>
                      <a:pt x="669" y="517"/>
                      <a:pt x="699" y="486"/>
                      <a:pt x="699" y="456"/>
                    </a:cubicBezTo>
                    <a:lnTo>
                      <a:pt x="790" y="365"/>
                    </a:lnTo>
                    <a:cubicBezTo>
                      <a:pt x="790" y="334"/>
                      <a:pt x="821" y="304"/>
                      <a:pt x="821" y="243"/>
                    </a:cubicBezTo>
                    <a:lnTo>
                      <a:pt x="821" y="182"/>
                    </a:lnTo>
                    <a:cubicBezTo>
                      <a:pt x="821" y="152"/>
                      <a:pt x="790" y="91"/>
                      <a:pt x="790" y="91"/>
                    </a:cubicBezTo>
                    <a:lnTo>
                      <a:pt x="699" y="30"/>
                    </a:lnTo>
                    <a:cubicBezTo>
                      <a:pt x="638" y="0"/>
                      <a:pt x="547" y="0"/>
                      <a:pt x="486" y="0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597" name="Google Shape;3597;p24"/>
              <p:cNvSpPr/>
              <p:nvPr/>
            </p:nvSpPr>
            <p:spPr>
              <a:xfrm>
                <a:off x="1188246" y="4711299"/>
                <a:ext cx="15544" cy="23896"/>
              </a:xfrm>
              <a:custGeom>
                <a:rect b="b" l="l" r="r" t="t"/>
                <a:pathLst>
                  <a:path extrusionOk="0" h="1030" w="670">
                    <a:moveTo>
                      <a:pt x="265" y="1"/>
                    </a:moveTo>
                    <a:cubicBezTo>
                      <a:pt x="250" y="1"/>
                      <a:pt x="234" y="4"/>
                      <a:pt x="213" y="14"/>
                    </a:cubicBezTo>
                    <a:cubicBezTo>
                      <a:pt x="153" y="45"/>
                      <a:pt x="122" y="106"/>
                      <a:pt x="122" y="166"/>
                    </a:cubicBezTo>
                    <a:cubicBezTo>
                      <a:pt x="92" y="288"/>
                      <a:pt x="92" y="410"/>
                      <a:pt x="31" y="501"/>
                    </a:cubicBezTo>
                    <a:lnTo>
                      <a:pt x="31" y="440"/>
                    </a:lnTo>
                    <a:cubicBezTo>
                      <a:pt x="1" y="562"/>
                      <a:pt x="1" y="653"/>
                      <a:pt x="31" y="774"/>
                    </a:cubicBezTo>
                    <a:cubicBezTo>
                      <a:pt x="31" y="805"/>
                      <a:pt x="92" y="866"/>
                      <a:pt x="122" y="896"/>
                    </a:cubicBezTo>
                    <a:cubicBezTo>
                      <a:pt x="153" y="926"/>
                      <a:pt x="153" y="957"/>
                      <a:pt x="183" y="957"/>
                    </a:cubicBezTo>
                    <a:cubicBezTo>
                      <a:pt x="250" y="1001"/>
                      <a:pt x="333" y="1029"/>
                      <a:pt x="396" y="1029"/>
                    </a:cubicBezTo>
                    <a:cubicBezTo>
                      <a:pt x="420" y="1029"/>
                      <a:pt x="440" y="1026"/>
                      <a:pt x="456" y="1018"/>
                    </a:cubicBezTo>
                    <a:cubicBezTo>
                      <a:pt x="517" y="957"/>
                      <a:pt x="608" y="926"/>
                      <a:pt x="639" y="866"/>
                    </a:cubicBezTo>
                    <a:cubicBezTo>
                      <a:pt x="669" y="774"/>
                      <a:pt x="669" y="714"/>
                      <a:pt x="669" y="592"/>
                    </a:cubicBezTo>
                    <a:cubicBezTo>
                      <a:pt x="669" y="562"/>
                      <a:pt x="639" y="501"/>
                      <a:pt x="639" y="470"/>
                    </a:cubicBezTo>
                    <a:cubicBezTo>
                      <a:pt x="608" y="440"/>
                      <a:pt x="608" y="410"/>
                      <a:pt x="578" y="349"/>
                    </a:cubicBezTo>
                    <a:lnTo>
                      <a:pt x="578" y="349"/>
                    </a:lnTo>
                    <a:cubicBezTo>
                      <a:pt x="578" y="410"/>
                      <a:pt x="608" y="410"/>
                      <a:pt x="608" y="440"/>
                    </a:cubicBezTo>
                    <a:cubicBezTo>
                      <a:pt x="578" y="410"/>
                      <a:pt x="548" y="349"/>
                      <a:pt x="487" y="288"/>
                    </a:cubicBezTo>
                    <a:lnTo>
                      <a:pt x="487" y="288"/>
                    </a:lnTo>
                    <a:lnTo>
                      <a:pt x="517" y="318"/>
                    </a:lnTo>
                    <a:cubicBezTo>
                      <a:pt x="456" y="258"/>
                      <a:pt x="426" y="166"/>
                      <a:pt x="365" y="45"/>
                    </a:cubicBezTo>
                    <a:cubicBezTo>
                      <a:pt x="365" y="14"/>
                      <a:pt x="335" y="14"/>
                      <a:pt x="335" y="14"/>
                    </a:cubicBezTo>
                    <a:cubicBezTo>
                      <a:pt x="315" y="14"/>
                      <a:pt x="294" y="1"/>
                      <a:pt x="265" y="1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598" name="Google Shape;3598;p24"/>
              <p:cNvSpPr/>
              <p:nvPr/>
            </p:nvSpPr>
            <p:spPr>
              <a:xfrm>
                <a:off x="1204462" y="4709513"/>
                <a:ext cx="11298" cy="14825"/>
              </a:xfrm>
              <a:custGeom>
                <a:rect b="b" l="l" r="r" t="t"/>
                <a:pathLst>
                  <a:path extrusionOk="0" h="639" w="487">
                    <a:moveTo>
                      <a:pt x="61" y="243"/>
                    </a:moveTo>
                    <a:cubicBezTo>
                      <a:pt x="61" y="243"/>
                      <a:pt x="61" y="274"/>
                      <a:pt x="31" y="274"/>
                    </a:cubicBezTo>
                    <a:cubicBezTo>
                      <a:pt x="41" y="264"/>
                      <a:pt x="47" y="255"/>
                      <a:pt x="52" y="244"/>
                    </a:cubicBezTo>
                    <a:lnTo>
                      <a:pt x="52" y="244"/>
                    </a:lnTo>
                    <a:cubicBezTo>
                      <a:pt x="55" y="244"/>
                      <a:pt x="58" y="243"/>
                      <a:pt x="61" y="243"/>
                    </a:cubicBezTo>
                    <a:close/>
                    <a:moveTo>
                      <a:pt x="153" y="0"/>
                    </a:moveTo>
                    <a:cubicBezTo>
                      <a:pt x="92" y="0"/>
                      <a:pt x="61" y="0"/>
                      <a:pt x="61" y="61"/>
                    </a:cubicBezTo>
                    <a:lnTo>
                      <a:pt x="61" y="183"/>
                    </a:lnTo>
                    <a:cubicBezTo>
                      <a:pt x="31" y="183"/>
                      <a:pt x="1" y="213"/>
                      <a:pt x="1" y="243"/>
                    </a:cubicBezTo>
                    <a:lnTo>
                      <a:pt x="1" y="304"/>
                    </a:lnTo>
                    <a:cubicBezTo>
                      <a:pt x="1" y="365"/>
                      <a:pt x="1" y="395"/>
                      <a:pt x="31" y="426"/>
                    </a:cubicBezTo>
                    <a:cubicBezTo>
                      <a:pt x="31" y="487"/>
                      <a:pt x="61" y="487"/>
                      <a:pt x="61" y="517"/>
                    </a:cubicBezTo>
                    <a:cubicBezTo>
                      <a:pt x="92" y="547"/>
                      <a:pt x="92" y="578"/>
                      <a:pt x="153" y="578"/>
                    </a:cubicBezTo>
                    <a:cubicBezTo>
                      <a:pt x="183" y="639"/>
                      <a:pt x="213" y="639"/>
                      <a:pt x="244" y="639"/>
                    </a:cubicBezTo>
                    <a:cubicBezTo>
                      <a:pt x="305" y="639"/>
                      <a:pt x="335" y="639"/>
                      <a:pt x="365" y="578"/>
                    </a:cubicBezTo>
                    <a:cubicBezTo>
                      <a:pt x="396" y="547"/>
                      <a:pt x="457" y="547"/>
                      <a:pt x="457" y="517"/>
                    </a:cubicBezTo>
                    <a:lnTo>
                      <a:pt x="457" y="456"/>
                    </a:lnTo>
                    <a:cubicBezTo>
                      <a:pt x="457" y="426"/>
                      <a:pt x="487" y="426"/>
                      <a:pt x="487" y="395"/>
                    </a:cubicBezTo>
                    <a:lnTo>
                      <a:pt x="487" y="304"/>
                    </a:lnTo>
                    <a:cubicBezTo>
                      <a:pt x="487" y="274"/>
                      <a:pt x="457" y="274"/>
                      <a:pt x="457" y="243"/>
                    </a:cubicBezTo>
                    <a:cubicBezTo>
                      <a:pt x="457" y="221"/>
                      <a:pt x="425" y="215"/>
                      <a:pt x="395" y="202"/>
                    </a:cubicBezTo>
                    <a:lnTo>
                      <a:pt x="395" y="202"/>
                    </a:lnTo>
                    <a:cubicBezTo>
                      <a:pt x="392" y="152"/>
                      <a:pt x="365" y="150"/>
                      <a:pt x="365" y="122"/>
                    </a:cubicBezTo>
                    <a:cubicBezTo>
                      <a:pt x="335" y="92"/>
                      <a:pt x="335" y="91"/>
                      <a:pt x="305" y="91"/>
                    </a:cubicBezTo>
                    <a:lnTo>
                      <a:pt x="305" y="91"/>
                    </a:lnTo>
                    <a:cubicBezTo>
                      <a:pt x="335" y="91"/>
                      <a:pt x="365" y="92"/>
                      <a:pt x="365" y="121"/>
                    </a:cubicBezTo>
                    <a:lnTo>
                      <a:pt x="365" y="121"/>
                    </a:lnTo>
                    <a:cubicBezTo>
                      <a:pt x="365" y="91"/>
                      <a:pt x="335" y="91"/>
                      <a:pt x="305" y="61"/>
                    </a:cubicBezTo>
                    <a:cubicBezTo>
                      <a:pt x="244" y="0"/>
                      <a:pt x="244" y="0"/>
                      <a:pt x="213" y="0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599" name="Google Shape;3599;p24"/>
              <p:cNvSpPr/>
              <p:nvPr/>
            </p:nvSpPr>
            <p:spPr>
              <a:xfrm>
                <a:off x="1176251" y="4717517"/>
                <a:ext cx="11322" cy="21622"/>
              </a:xfrm>
              <a:custGeom>
                <a:rect b="b" l="l" r="r" t="t"/>
                <a:pathLst>
                  <a:path extrusionOk="0" h="932" w="488">
                    <a:moveTo>
                      <a:pt x="191" y="0"/>
                    </a:moveTo>
                    <a:cubicBezTo>
                      <a:pt x="129" y="0"/>
                      <a:pt x="79" y="15"/>
                      <a:pt x="62" y="50"/>
                    </a:cubicBezTo>
                    <a:cubicBezTo>
                      <a:pt x="31" y="81"/>
                      <a:pt x="31" y="81"/>
                      <a:pt x="31" y="142"/>
                    </a:cubicBezTo>
                    <a:lnTo>
                      <a:pt x="31" y="172"/>
                    </a:lnTo>
                    <a:lnTo>
                      <a:pt x="31" y="233"/>
                    </a:lnTo>
                    <a:lnTo>
                      <a:pt x="31" y="354"/>
                    </a:lnTo>
                    <a:lnTo>
                      <a:pt x="31" y="476"/>
                    </a:lnTo>
                    <a:lnTo>
                      <a:pt x="31" y="506"/>
                    </a:lnTo>
                    <a:cubicBezTo>
                      <a:pt x="31" y="506"/>
                      <a:pt x="31" y="537"/>
                      <a:pt x="1" y="537"/>
                    </a:cubicBezTo>
                    <a:lnTo>
                      <a:pt x="1" y="750"/>
                    </a:lnTo>
                    <a:cubicBezTo>
                      <a:pt x="1" y="780"/>
                      <a:pt x="31" y="810"/>
                      <a:pt x="62" y="841"/>
                    </a:cubicBezTo>
                    <a:cubicBezTo>
                      <a:pt x="92" y="902"/>
                      <a:pt x="183" y="932"/>
                      <a:pt x="214" y="932"/>
                    </a:cubicBezTo>
                    <a:cubicBezTo>
                      <a:pt x="335" y="932"/>
                      <a:pt x="396" y="902"/>
                      <a:pt x="457" y="780"/>
                    </a:cubicBezTo>
                    <a:cubicBezTo>
                      <a:pt x="457" y="750"/>
                      <a:pt x="457" y="750"/>
                      <a:pt x="487" y="689"/>
                    </a:cubicBezTo>
                    <a:lnTo>
                      <a:pt x="487" y="598"/>
                    </a:lnTo>
                    <a:cubicBezTo>
                      <a:pt x="487" y="552"/>
                      <a:pt x="470" y="507"/>
                      <a:pt x="437" y="475"/>
                    </a:cubicBezTo>
                    <a:lnTo>
                      <a:pt x="437" y="475"/>
                    </a:lnTo>
                    <a:cubicBezTo>
                      <a:pt x="443" y="476"/>
                      <a:pt x="449" y="476"/>
                      <a:pt x="457" y="476"/>
                    </a:cubicBezTo>
                    <a:cubicBezTo>
                      <a:pt x="457" y="385"/>
                      <a:pt x="396" y="354"/>
                      <a:pt x="396" y="294"/>
                    </a:cubicBezTo>
                    <a:cubicBezTo>
                      <a:pt x="396" y="233"/>
                      <a:pt x="396" y="202"/>
                      <a:pt x="366" y="172"/>
                    </a:cubicBezTo>
                    <a:lnTo>
                      <a:pt x="366" y="142"/>
                    </a:lnTo>
                    <a:cubicBezTo>
                      <a:pt x="366" y="81"/>
                      <a:pt x="335" y="50"/>
                      <a:pt x="335" y="20"/>
                    </a:cubicBezTo>
                    <a:cubicBezTo>
                      <a:pt x="285" y="7"/>
                      <a:pt x="234" y="0"/>
                      <a:pt x="191" y="0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600" name="Google Shape;3600;p24"/>
              <p:cNvSpPr/>
              <p:nvPr/>
            </p:nvSpPr>
            <p:spPr>
              <a:xfrm>
                <a:off x="1138876" y="4787952"/>
                <a:ext cx="18374" cy="19604"/>
              </a:xfrm>
              <a:custGeom>
                <a:rect b="b" l="l" r="r" t="t"/>
                <a:pathLst>
                  <a:path extrusionOk="0" h="845" w="792">
                    <a:moveTo>
                      <a:pt x="305" y="84"/>
                    </a:moveTo>
                    <a:lnTo>
                      <a:pt x="305" y="84"/>
                    </a:lnTo>
                    <a:cubicBezTo>
                      <a:pt x="313" y="100"/>
                      <a:pt x="323" y="114"/>
                      <a:pt x="334" y="126"/>
                    </a:cubicBezTo>
                    <a:lnTo>
                      <a:pt x="334" y="126"/>
                    </a:lnTo>
                    <a:cubicBezTo>
                      <a:pt x="328" y="84"/>
                      <a:pt x="305" y="84"/>
                      <a:pt x="305" y="84"/>
                    </a:cubicBezTo>
                    <a:close/>
                    <a:moveTo>
                      <a:pt x="103" y="1"/>
                    </a:moveTo>
                    <a:cubicBezTo>
                      <a:pt x="84" y="1"/>
                      <a:pt x="62" y="8"/>
                      <a:pt x="31" y="24"/>
                    </a:cubicBezTo>
                    <a:cubicBezTo>
                      <a:pt x="1" y="54"/>
                      <a:pt x="1" y="84"/>
                      <a:pt x="31" y="176"/>
                    </a:cubicBezTo>
                    <a:cubicBezTo>
                      <a:pt x="31" y="206"/>
                      <a:pt x="31" y="206"/>
                      <a:pt x="92" y="236"/>
                    </a:cubicBezTo>
                    <a:cubicBezTo>
                      <a:pt x="118" y="314"/>
                      <a:pt x="122" y="348"/>
                      <a:pt x="141" y="394"/>
                    </a:cubicBezTo>
                    <a:lnTo>
                      <a:pt x="141" y="394"/>
                    </a:lnTo>
                    <a:cubicBezTo>
                      <a:pt x="137" y="391"/>
                      <a:pt x="131" y="388"/>
                      <a:pt x="122" y="388"/>
                    </a:cubicBezTo>
                    <a:cubicBezTo>
                      <a:pt x="153" y="480"/>
                      <a:pt x="153" y="540"/>
                      <a:pt x="183" y="632"/>
                    </a:cubicBezTo>
                    <a:cubicBezTo>
                      <a:pt x="244" y="723"/>
                      <a:pt x="305" y="814"/>
                      <a:pt x="426" y="844"/>
                    </a:cubicBezTo>
                    <a:lnTo>
                      <a:pt x="578" y="844"/>
                    </a:lnTo>
                    <a:cubicBezTo>
                      <a:pt x="609" y="844"/>
                      <a:pt x="639" y="814"/>
                      <a:pt x="700" y="814"/>
                    </a:cubicBezTo>
                    <a:cubicBezTo>
                      <a:pt x="730" y="783"/>
                      <a:pt x="761" y="783"/>
                      <a:pt x="761" y="723"/>
                    </a:cubicBezTo>
                    <a:cubicBezTo>
                      <a:pt x="791" y="692"/>
                      <a:pt x="791" y="632"/>
                      <a:pt x="791" y="601"/>
                    </a:cubicBezTo>
                    <a:cubicBezTo>
                      <a:pt x="791" y="480"/>
                      <a:pt x="730" y="388"/>
                      <a:pt x="639" y="328"/>
                    </a:cubicBezTo>
                    <a:cubicBezTo>
                      <a:pt x="578" y="297"/>
                      <a:pt x="518" y="236"/>
                      <a:pt x="457" y="206"/>
                    </a:cubicBezTo>
                    <a:cubicBezTo>
                      <a:pt x="412" y="183"/>
                      <a:pt x="367" y="161"/>
                      <a:pt x="334" y="126"/>
                    </a:cubicBezTo>
                    <a:lnTo>
                      <a:pt x="334" y="126"/>
                    </a:lnTo>
                    <a:cubicBezTo>
                      <a:pt x="335" y="132"/>
                      <a:pt x="335" y="138"/>
                      <a:pt x="335" y="145"/>
                    </a:cubicBezTo>
                    <a:cubicBezTo>
                      <a:pt x="305" y="145"/>
                      <a:pt x="305" y="84"/>
                      <a:pt x="274" y="84"/>
                    </a:cubicBezTo>
                    <a:lnTo>
                      <a:pt x="244" y="54"/>
                    </a:lnTo>
                    <a:cubicBezTo>
                      <a:pt x="183" y="24"/>
                      <a:pt x="183" y="24"/>
                      <a:pt x="153" y="24"/>
                    </a:cubicBezTo>
                    <a:cubicBezTo>
                      <a:pt x="138" y="8"/>
                      <a:pt x="122" y="1"/>
                      <a:pt x="103" y="1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601" name="Google Shape;3601;p24"/>
              <p:cNvSpPr/>
              <p:nvPr/>
            </p:nvSpPr>
            <p:spPr>
              <a:xfrm>
                <a:off x="1124770" y="4791316"/>
                <a:ext cx="12737" cy="11994"/>
              </a:xfrm>
              <a:custGeom>
                <a:rect b="b" l="l" r="r" t="t"/>
                <a:pathLst>
                  <a:path extrusionOk="0" h="517" w="549">
                    <a:moveTo>
                      <a:pt x="183" y="0"/>
                    </a:moveTo>
                    <a:cubicBezTo>
                      <a:pt x="172" y="0"/>
                      <a:pt x="161" y="4"/>
                      <a:pt x="149" y="11"/>
                    </a:cubicBezTo>
                    <a:lnTo>
                      <a:pt x="149" y="11"/>
                    </a:lnTo>
                    <a:cubicBezTo>
                      <a:pt x="140" y="13"/>
                      <a:pt x="133" y="20"/>
                      <a:pt x="123" y="31"/>
                    </a:cubicBezTo>
                    <a:lnTo>
                      <a:pt x="31" y="91"/>
                    </a:lnTo>
                    <a:cubicBezTo>
                      <a:pt x="1" y="152"/>
                      <a:pt x="1" y="183"/>
                      <a:pt x="1" y="213"/>
                    </a:cubicBezTo>
                    <a:lnTo>
                      <a:pt x="1" y="335"/>
                    </a:lnTo>
                    <a:cubicBezTo>
                      <a:pt x="1" y="365"/>
                      <a:pt x="31" y="395"/>
                      <a:pt x="31" y="395"/>
                    </a:cubicBezTo>
                    <a:cubicBezTo>
                      <a:pt x="31" y="456"/>
                      <a:pt x="92" y="456"/>
                      <a:pt x="123" y="487"/>
                    </a:cubicBezTo>
                    <a:cubicBezTo>
                      <a:pt x="153" y="487"/>
                      <a:pt x="153" y="487"/>
                      <a:pt x="183" y="517"/>
                    </a:cubicBezTo>
                    <a:lnTo>
                      <a:pt x="396" y="517"/>
                    </a:lnTo>
                    <a:cubicBezTo>
                      <a:pt x="426" y="517"/>
                      <a:pt x="426" y="487"/>
                      <a:pt x="457" y="487"/>
                    </a:cubicBezTo>
                    <a:lnTo>
                      <a:pt x="487" y="456"/>
                    </a:lnTo>
                    <a:cubicBezTo>
                      <a:pt x="548" y="395"/>
                      <a:pt x="548" y="365"/>
                      <a:pt x="548" y="335"/>
                    </a:cubicBezTo>
                    <a:lnTo>
                      <a:pt x="548" y="243"/>
                    </a:lnTo>
                    <a:cubicBezTo>
                      <a:pt x="548" y="258"/>
                      <a:pt x="548" y="264"/>
                      <a:pt x="547" y="264"/>
                    </a:cubicBezTo>
                    <a:cubicBezTo>
                      <a:pt x="545" y="264"/>
                      <a:pt x="533" y="206"/>
                      <a:pt x="487" y="183"/>
                    </a:cubicBezTo>
                    <a:cubicBezTo>
                      <a:pt x="487" y="152"/>
                      <a:pt x="457" y="152"/>
                      <a:pt x="457" y="91"/>
                    </a:cubicBezTo>
                    <a:lnTo>
                      <a:pt x="439" y="91"/>
                    </a:lnTo>
                    <a:cubicBezTo>
                      <a:pt x="432" y="82"/>
                      <a:pt x="426" y="74"/>
                      <a:pt x="426" y="61"/>
                    </a:cubicBezTo>
                    <a:cubicBezTo>
                      <a:pt x="396" y="31"/>
                      <a:pt x="396" y="31"/>
                      <a:pt x="335" y="31"/>
                    </a:cubicBezTo>
                    <a:cubicBezTo>
                      <a:pt x="305" y="31"/>
                      <a:pt x="274" y="0"/>
                      <a:pt x="274" y="0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602" name="Google Shape;3602;p24"/>
              <p:cNvSpPr/>
              <p:nvPr/>
            </p:nvSpPr>
            <p:spPr>
              <a:xfrm>
                <a:off x="1152286" y="4775099"/>
                <a:ext cx="14129" cy="13665"/>
              </a:xfrm>
              <a:custGeom>
                <a:rect b="b" l="l" r="r" t="t"/>
                <a:pathLst>
                  <a:path extrusionOk="0" h="589" w="609">
                    <a:moveTo>
                      <a:pt x="152" y="0"/>
                    </a:moveTo>
                    <a:cubicBezTo>
                      <a:pt x="122" y="0"/>
                      <a:pt x="122" y="30"/>
                      <a:pt x="61" y="30"/>
                    </a:cubicBezTo>
                    <a:cubicBezTo>
                      <a:pt x="61" y="30"/>
                      <a:pt x="31" y="91"/>
                      <a:pt x="31" y="122"/>
                    </a:cubicBezTo>
                    <a:lnTo>
                      <a:pt x="31" y="152"/>
                    </a:lnTo>
                    <a:lnTo>
                      <a:pt x="31" y="182"/>
                    </a:lnTo>
                    <a:cubicBezTo>
                      <a:pt x="0" y="274"/>
                      <a:pt x="0" y="274"/>
                      <a:pt x="31" y="304"/>
                    </a:cubicBezTo>
                    <a:cubicBezTo>
                      <a:pt x="61" y="334"/>
                      <a:pt x="61" y="334"/>
                      <a:pt x="61" y="395"/>
                    </a:cubicBezTo>
                    <a:cubicBezTo>
                      <a:pt x="122" y="456"/>
                      <a:pt x="152" y="517"/>
                      <a:pt x="274" y="578"/>
                    </a:cubicBezTo>
                    <a:cubicBezTo>
                      <a:pt x="289" y="585"/>
                      <a:pt x="308" y="589"/>
                      <a:pt x="329" y="589"/>
                    </a:cubicBezTo>
                    <a:cubicBezTo>
                      <a:pt x="392" y="589"/>
                      <a:pt x="471" y="555"/>
                      <a:pt x="517" y="486"/>
                    </a:cubicBezTo>
                    <a:cubicBezTo>
                      <a:pt x="608" y="426"/>
                      <a:pt x="608" y="334"/>
                      <a:pt x="608" y="243"/>
                    </a:cubicBezTo>
                    <a:cubicBezTo>
                      <a:pt x="608" y="182"/>
                      <a:pt x="578" y="152"/>
                      <a:pt x="517" y="122"/>
                    </a:cubicBezTo>
                    <a:cubicBezTo>
                      <a:pt x="487" y="91"/>
                      <a:pt x="456" y="91"/>
                      <a:pt x="426" y="30"/>
                    </a:cubicBezTo>
                    <a:cubicBezTo>
                      <a:pt x="365" y="30"/>
                      <a:pt x="335" y="30"/>
                      <a:pt x="304" y="0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  <p:grpSp>
          <p:nvGrpSpPr>
            <p:cNvPr id="3603" name="Google Shape;3603;p24"/>
            <p:cNvGrpSpPr/>
            <p:nvPr/>
          </p:nvGrpSpPr>
          <p:grpSpPr>
            <a:xfrm>
              <a:off x="666408" y="4231407"/>
              <a:ext cx="560651" cy="221978"/>
              <a:chOff x="666408" y="4231407"/>
              <a:chExt cx="560651" cy="221978"/>
            </a:xfrm>
          </p:grpSpPr>
          <p:sp>
            <p:nvSpPr>
              <p:cNvPr id="3604" name="Google Shape;3604;p24"/>
              <p:cNvSpPr/>
              <p:nvPr/>
            </p:nvSpPr>
            <p:spPr>
              <a:xfrm>
                <a:off x="1107162" y="4251034"/>
                <a:ext cx="30346" cy="14941"/>
              </a:xfrm>
              <a:custGeom>
                <a:rect b="b" l="l" r="r" t="t"/>
                <a:pathLst>
                  <a:path extrusionOk="0" h="644" w="1308">
                    <a:moveTo>
                      <a:pt x="973" y="1"/>
                    </a:moveTo>
                    <a:cubicBezTo>
                      <a:pt x="910" y="1"/>
                      <a:pt x="847" y="24"/>
                      <a:pt x="790" y="66"/>
                    </a:cubicBezTo>
                    <a:cubicBezTo>
                      <a:pt x="699" y="127"/>
                      <a:pt x="578" y="188"/>
                      <a:pt x="426" y="248"/>
                    </a:cubicBezTo>
                    <a:cubicBezTo>
                      <a:pt x="334" y="279"/>
                      <a:pt x="304" y="309"/>
                      <a:pt x="243" y="400"/>
                    </a:cubicBezTo>
                    <a:lnTo>
                      <a:pt x="182" y="400"/>
                    </a:lnTo>
                    <a:cubicBezTo>
                      <a:pt x="182" y="400"/>
                      <a:pt x="152" y="400"/>
                      <a:pt x="152" y="431"/>
                    </a:cubicBezTo>
                    <a:cubicBezTo>
                      <a:pt x="122" y="492"/>
                      <a:pt x="91" y="492"/>
                      <a:pt x="91" y="522"/>
                    </a:cubicBezTo>
                    <a:cubicBezTo>
                      <a:pt x="0" y="552"/>
                      <a:pt x="30" y="643"/>
                      <a:pt x="122" y="643"/>
                    </a:cubicBezTo>
                    <a:lnTo>
                      <a:pt x="942" y="643"/>
                    </a:lnTo>
                    <a:cubicBezTo>
                      <a:pt x="1094" y="643"/>
                      <a:pt x="1216" y="552"/>
                      <a:pt x="1246" y="400"/>
                    </a:cubicBezTo>
                    <a:cubicBezTo>
                      <a:pt x="1307" y="279"/>
                      <a:pt x="1246" y="188"/>
                      <a:pt x="1185" y="96"/>
                    </a:cubicBezTo>
                    <a:cubicBezTo>
                      <a:pt x="1120" y="31"/>
                      <a:pt x="1046" y="1"/>
                      <a:pt x="973" y="1"/>
                    </a:cubicBez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605" name="Google Shape;3605;p24"/>
              <p:cNvSpPr/>
              <p:nvPr/>
            </p:nvSpPr>
            <p:spPr>
              <a:xfrm>
                <a:off x="1111384" y="4231407"/>
                <a:ext cx="21182" cy="15521"/>
              </a:xfrm>
              <a:custGeom>
                <a:rect b="b" l="l" r="r" t="t"/>
                <a:pathLst>
                  <a:path extrusionOk="0" h="669" w="913">
                    <a:moveTo>
                      <a:pt x="669" y="0"/>
                    </a:moveTo>
                    <a:cubicBezTo>
                      <a:pt x="608" y="0"/>
                      <a:pt x="548" y="0"/>
                      <a:pt x="517" y="31"/>
                    </a:cubicBezTo>
                    <a:cubicBezTo>
                      <a:pt x="426" y="61"/>
                      <a:pt x="396" y="152"/>
                      <a:pt x="304" y="182"/>
                    </a:cubicBezTo>
                    <a:cubicBezTo>
                      <a:pt x="274" y="213"/>
                      <a:pt x="274" y="243"/>
                      <a:pt x="244" y="304"/>
                    </a:cubicBezTo>
                    <a:cubicBezTo>
                      <a:pt x="228" y="320"/>
                      <a:pt x="203" y="345"/>
                      <a:pt x="192" y="378"/>
                    </a:cubicBezTo>
                    <a:lnTo>
                      <a:pt x="192" y="378"/>
                    </a:lnTo>
                    <a:cubicBezTo>
                      <a:pt x="129" y="443"/>
                      <a:pt x="85" y="535"/>
                      <a:pt x="61" y="608"/>
                    </a:cubicBezTo>
                    <a:cubicBezTo>
                      <a:pt x="0" y="638"/>
                      <a:pt x="61" y="669"/>
                      <a:pt x="92" y="669"/>
                    </a:cubicBezTo>
                    <a:cubicBezTo>
                      <a:pt x="170" y="649"/>
                      <a:pt x="223" y="630"/>
                      <a:pt x="284" y="618"/>
                    </a:cubicBezTo>
                    <a:lnTo>
                      <a:pt x="284" y="618"/>
                    </a:lnTo>
                    <a:lnTo>
                      <a:pt x="304" y="638"/>
                    </a:lnTo>
                    <a:lnTo>
                      <a:pt x="426" y="638"/>
                    </a:lnTo>
                    <a:cubicBezTo>
                      <a:pt x="517" y="638"/>
                      <a:pt x="578" y="608"/>
                      <a:pt x="669" y="608"/>
                    </a:cubicBezTo>
                    <a:lnTo>
                      <a:pt x="608" y="608"/>
                    </a:lnTo>
                    <a:cubicBezTo>
                      <a:pt x="669" y="608"/>
                      <a:pt x="730" y="608"/>
                      <a:pt x="760" y="578"/>
                    </a:cubicBezTo>
                    <a:lnTo>
                      <a:pt x="882" y="456"/>
                    </a:lnTo>
                    <a:cubicBezTo>
                      <a:pt x="912" y="365"/>
                      <a:pt x="912" y="304"/>
                      <a:pt x="912" y="213"/>
                    </a:cubicBezTo>
                    <a:cubicBezTo>
                      <a:pt x="882" y="152"/>
                      <a:pt x="851" y="61"/>
                      <a:pt x="821" y="31"/>
                    </a:cubicBezTo>
                    <a:cubicBezTo>
                      <a:pt x="760" y="0"/>
                      <a:pt x="730" y="0"/>
                      <a:pt x="669" y="0"/>
                    </a:cubicBez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606" name="Google Shape;3606;p24"/>
              <p:cNvSpPr/>
              <p:nvPr/>
            </p:nvSpPr>
            <p:spPr>
              <a:xfrm>
                <a:off x="1111384" y="4272309"/>
                <a:ext cx="20462" cy="12714"/>
              </a:xfrm>
              <a:custGeom>
                <a:rect b="b" l="l" r="r" t="t"/>
                <a:pathLst>
                  <a:path extrusionOk="0" h="548" w="882">
                    <a:moveTo>
                      <a:pt x="548" y="0"/>
                    </a:moveTo>
                    <a:cubicBezTo>
                      <a:pt x="487" y="0"/>
                      <a:pt x="456" y="61"/>
                      <a:pt x="426" y="61"/>
                    </a:cubicBezTo>
                    <a:cubicBezTo>
                      <a:pt x="396" y="61"/>
                      <a:pt x="304" y="91"/>
                      <a:pt x="274" y="91"/>
                    </a:cubicBezTo>
                    <a:lnTo>
                      <a:pt x="183" y="91"/>
                    </a:lnTo>
                    <a:cubicBezTo>
                      <a:pt x="152" y="91"/>
                      <a:pt x="122" y="91"/>
                      <a:pt x="122" y="122"/>
                    </a:cubicBezTo>
                    <a:cubicBezTo>
                      <a:pt x="0" y="365"/>
                      <a:pt x="0" y="395"/>
                      <a:pt x="61" y="395"/>
                    </a:cubicBezTo>
                    <a:cubicBezTo>
                      <a:pt x="122" y="426"/>
                      <a:pt x="152" y="486"/>
                      <a:pt x="244" y="486"/>
                    </a:cubicBezTo>
                    <a:cubicBezTo>
                      <a:pt x="274" y="517"/>
                      <a:pt x="304" y="517"/>
                      <a:pt x="365" y="517"/>
                    </a:cubicBezTo>
                    <a:cubicBezTo>
                      <a:pt x="396" y="517"/>
                      <a:pt x="456" y="547"/>
                      <a:pt x="517" y="547"/>
                    </a:cubicBezTo>
                    <a:cubicBezTo>
                      <a:pt x="517" y="547"/>
                      <a:pt x="456" y="547"/>
                      <a:pt x="456" y="517"/>
                    </a:cubicBezTo>
                    <a:lnTo>
                      <a:pt x="517" y="517"/>
                    </a:lnTo>
                    <a:cubicBezTo>
                      <a:pt x="548" y="532"/>
                      <a:pt x="593" y="540"/>
                      <a:pt x="639" y="540"/>
                    </a:cubicBezTo>
                    <a:cubicBezTo>
                      <a:pt x="684" y="540"/>
                      <a:pt x="730" y="532"/>
                      <a:pt x="760" y="517"/>
                    </a:cubicBezTo>
                    <a:cubicBezTo>
                      <a:pt x="851" y="486"/>
                      <a:pt x="882" y="395"/>
                      <a:pt x="882" y="274"/>
                    </a:cubicBezTo>
                    <a:cubicBezTo>
                      <a:pt x="882" y="152"/>
                      <a:pt x="851" y="122"/>
                      <a:pt x="760" y="61"/>
                    </a:cubicBezTo>
                    <a:cubicBezTo>
                      <a:pt x="730" y="0"/>
                      <a:pt x="700" y="0"/>
                      <a:pt x="669" y="0"/>
                    </a:cubicBezTo>
                    <a:cubicBezTo>
                      <a:pt x="608" y="0"/>
                      <a:pt x="578" y="0"/>
                      <a:pt x="548" y="61"/>
                    </a:cubicBezTo>
                    <a:lnTo>
                      <a:pt x="487" y="61"/>
                    </a:lnTo>
                    <a:cubicBezTo>
                      <a:pt x="487" y="61"/>
                      <a:pt x="548" y="61"/>
                      <a:pt x="548" y="0"/>
                    </a:cubicBez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607" name="Google Shape;3607;p24"/>
              <p:cNvSpPr/>
              <p:nvPr/>
            </p:nvSpPr>
            <p:spPr>
              <a:xfrm>
                <a:off x="666408" y="4295578"/>
                <a:ext cx="30044" cy="24430"/>
              </a:xfrm>
              <a:custGeom>
                <a:rect b="b" l="l" r="r" t="t"/>
                <a:pathLst>
                  <a:path extrusionOk="0" h="1053" w="1295">
                    <a:moveTo>
                      <a:pt x="766" y="910"/>
                    </a:moveTo>
                    <a:cubicBezTo>
                      <a:pt x="772" y="912"/>
                      <a:pt x="779" y="912"/>
                      <a:pt x="791" y="912"/>
                    </a:cubicBezTo>
                    <a:cubicBezTo>
                      <a:pt x="782" y="912"/>
                      <a:pt x="774" y="911"/>
                      <a:pt x="766" y="910"/>
                    </a:cubicBezTo>
                    <a:close/>
                    <a:moveTo>
                      <a:pt x="274" y="0"/>
                    </a:moveTo>
                    <a:cubicBezTo>
                      <a:pt x="183" y="0"/>
                      <a:pt x="92" y="91"/>
                      <a:pt x="31" y="152"/>
                    </a:cubicBezTo>
                    <a:cubicBezTo>
                      <a:pt x="1" y="243"/>
                      <a:pt x="31" y="334"/>
                      <a:pt x="92" y="426"/>
                    </a:cubicBezTo>
                    <a:cubicBezTo>
                      <a:pt x="122" y="456"/>
                      <a:pt x="153" y="486"/>
                      <a:pt x="183" y="578"/>
                    </a:cubicBezTo>
                    <a:cubicBezTo>
                      <a:pt x="183" y="517"/>
                      <a:pt x="153" y="517"/>
                      <a:pt x="153" y="486"/>
                    </a:cubicBezTo>
                    <a:lnTo>
                      <a:pt x="153" y="486"/>
                    </a:lnTo>
                    <a:cubicBezTo>
                      <a:pt x="244" y="608"/>
                      <a:pt x="305" y="730"/>
                      <a:pt x="457" y="790"/>
                    </a:cubicBezTo>
                    <a:cubicBezTo>
                      <a:pt x="548" y="851"/>
                      <a:pt x="578" y="882"/>
                      <a:pt x="639" y="882"/>
                    </a:cubicBezTo>
                    <a:cubicBezTo>
                      <a:pt x="691" y="882"/>
                      <a:pt x="720" y="904"/>
                      <a:pt x="766" y="910"/>
                    </a:cubicBezTo>
                    <a:lnTo>
                      <a:pt x="766" y="910"/>
                    </a:lnTo>
                    <a:cubicBezTo>
                      <a:pt x="756" y="907"/>
                      <a:pt x="749" y="900"/>
                      <a:pt x="730" y="882"/>
                    </a:cubicBezTo>
                    <a:lnTo>
                      <a:pt x="730" y="882"/>
                    </a:lnTo>
                    <a:cubicBezTo>
                      <a:pt x="761" y="912"/>
                      <a:pt x="852" y="912"/>
                      <a:pt x="882" y="942"/>
                    </a:cubicBezTo>
                    <a:cubicBezTo>
                      <a:pt x="943" y="1003"/>
                      <a:pt x="1004" y="1003"/>
                      <a:pt x="1065" y="1034"/>
                    </a:cubicBezTo>
                    <a:cubicBezTo>
                      <a:pt x="1091" y="1047"/>
                      <a:pt x="1118" y="1053"/>
                      <a:pt x="1143" y="1053"/>
                    </a:cubicBezTo>
                    <a:cubicBezTo>
                      <a:pt x="1231" y="1053"/>
                      <a:pt x="1294" y="977"/>
                      <a:pt x="1247" y="882"/>
                    </a:cubicBezTo>
                    <a:cubicBezTo>
                      <a:pt x="1217" y="851"/>
                      <a:pt x="1217" y="760"/>
                      <a:pt x="1186" y="730"/>
                    </a:cubicBezTo>
                    <a:cubicBezTo>
                      <a:pt x="1156" y="699"/>
                      <a:pt x="1156" y="638"/>
                      <a:pt x="1095" y="608"/>
                    </a:cubicBezTo>
                    <a:cubicBezTo>
                      <a:pt x="1065" y="578"/>
                      <a:pt x="1065" y="547"/>
                      <a:pt x="1034" y="486"/>
                    </a:cubicBezTo>
                    <a:cubicBezTo>
                      <a:pt x="1004" y="426"/>
                      <a:pt x="943" y="395"/>
                      <a:pt x="913" y="304"/>
                    </a:cubicBezTo>
                    <a:cubicBezTo>
                      <a:pt x="791" y="182"/>
                      <a:pt x="700" y="122"/>
                      <a:pt x="578" y="91"/>
                    </a:cubicBezTo>
                    <a:cubicBezTo>
                      <a:pt x="457" y="30"/>
                      <a:pt x="396" y="30"/>
                      <a:pt x="274" y="0"/>
                    </a:cubicBez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608" name="Google Shape;3608;p24"/>
              <p:cNvSpPr/>
              <p:nvPr/>
            </p:nvSpPr>
            <p:spPr>
              <a:xfrm>
                <a:off x="737632" y="4344669"/>
                <a:ext cx="31761" cy="16774"/>
              </a:xfrm>
              <a:custGeom>
                <a:rect b="b" l="l" r="r" t="t"/>
                <a:pathLst>
                  <a:path extrusionOk="0" h="723" w="1369">
                    <a:moveTo>
                      <a:pt x="1008" y="0"/>
                    </a:moveTo>
                    <a:cubicBezTo>
                      <a:pt x="975" y="0"/>
                      <a:pt x="943" y="4"/>
                      <a:pt x="913" y="12"/>
                    </a:cubicBezTo>
                    <a:cubicBezTo>
                      <a:pt x="761" y="42"/>
                      <a:pt x="609" y="42"/>
                      <a:pt x="457" y="133"/>
                    </a:cubicBezTo>
                    <a:cubicBezTo>
                      <a:pt x="305" y="164"/>
                      <a:pt x="92" y="255"/>
                      <a:pt x="1" y="407"/>
                    </a:cubicBezTo>
                    <a:cubicBezTo>
                      <a:pt x="1" y="468"/>
                      <a:pt x="61" y="559"/>
                      <a:pt x="92" y="559"/>
                    </a:cubicBezTo>
                    <a:cubicBezTo>
                      <a:pt x="153" y="589"/>
                      <a:pt x="244" y="589"/>
                      <a:pt x="305" y="589"/>
                    </a:cubicBezTo>
                    <a:lnTo>
                      <a:pt x="578" y="589"/>
                    </a:lnTo>
                    <a:cubicBezTo>
                      <a:pt x="609" y="589"/>
                      <a:pt x="639" y="589"/>
                      <a:pt x="700" y="620"/>
                    </a:cubicBezTo>
                    <a:cubicBezTo>
                      <a:pt x="761" y="620"/>
                      <a:pt x="852" y="650"/>
                      <a:pt x="913" y="711"/>
                    </a:cubicBezTo>
                    <a:cubicBezTo>
                      <a:pt x="943" y="718"/>
                      <a:pt x="975" y="722"/>
                      <a:pt x="1008" y="722"/>
                    </a:cubicBezTo>
                    <a:cubicBezTo>
                      <a:pt x="1106" y="722"/>
                      <a:pt x="1209" y="688"/>
                      <a:pt x="1277" y="620"/>
                    </a:cubicBezTo>
                    <a:cubicBezTo>
                      <a:pt x="1338" y="559"/>
                      <a:pt x="1368" y="468"/>
                      <a:pt x="1368" y="346"/>
                    </a:cubicBezTo>
                    <a:cubicBezTo>
                      <a:pt x="1368" y="285"/>
                      <a:pt x="1338" y="164"/>
                      <a:pt x="1277" y="103"/>
                    </a:cubicBezTo>
                    <a:cubicBezTo>
                      <a:pt x="1209" y="35"/>
                      <a:pt x="1106" y="0"/>
                      <a:pt x="1008" y="0"/>
                    </a:cubicBez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609" name="Google Shape;3609;p24"/>
              <p:cNvSpPr/>
              <p:nvPr/>
            </p:nvSpPr>
            <p:spPr>
              <a:xfrm>
                <a:off x="963298" y="4430254"/>
                <a:ext cx="40925" cy="23130"/>
              </a:xfrm>
              <a:custGeom>
                <a:rect b="b" l="l" r="r" t="t"/>
                <a:pathLst>
                  <a:path extrusionOk="0" h="997" w="1764">
                    <a:moveTo>
                      <a:pt x="1338" y="1"/>
                    </a:moveTo>
                    <a:cubicBezTo>
                      <a:pt x="1216" y="1"/>
                      <a:pt x="1064" y="61"/>
                      <a:pt x="943" y="92"/>
                    </a:cubicBezTo>
                    <a:lnTo>
                      <a:pt x="730" y="213"/>
                    </a:lnTo>
                    <a:cubicBezTo>
                      <a:pt x="699" y="244"/>
                      <a:pt x="608" y="274"/>
                      <a:pt x="578" y="305"/>
                    </a:cubicBezTo>
                    <a:lnTo>
                      <a:pt x="547" y="365"/>
                    </a:lnTo>
                    <a:cubicBezTo>
                      <a:pt x="487" y="396"/>
                      <a:pt x="456" y="396"/>
                      <a:pt x="395" y="426"/>
                    </a:cubicBezTo>
                    <a:cubicBezTo>
                      <a:pt x="395" y="426"/>
                      <a:pt x="335" y="426"/>
                      <a:pt x="335" y="457"/>
                    </a:cubicBezTo>
                    <a:cubicBezTo>
                      <a:pt x="304" y="457"/>
                      <a:pt x="304" y="517"/>
                      <a:pt x="274" y="517"/>
                    </a:cubicBezTo>
                    <a:cubicBezTo>
                      <a:pt x="243" y="548"/>
                      <a:pt x="213" y="578"/>
                      <a:pt x="152" y="578"/>
                    </a:cubicBezTo>
                    <a:cubicBezTo>
                      <a:pt x="0" y="700"/>
                      <a:pt x="0" y="882"/>
                      <a:pt x="152" y="913"/>
                    </a:cubicBezTo>
                    <a:cubicBezTo>
                      <a:pt x="243" y="973"/>
                      <a:pt x="365" y="973"/>
                      <a:pt x="456" y="973"/>
                    </a:cubicBezTo>
                    <a:lnTo>
                      <a:pt x="669" y="973"/>
                    </a:lnTo>
                    <a:cubicBezTo>
                      <a:pt x="745" y="989"/>
                      <a:pt x="829" y="996"/>
                      <a:pt x="912" y="996"/>
                    </a:cubicBezTo>
                    <a:cubicBezTo>
                      <a:pt x="996" y="996"/>
                      <a:pt x="1079" y="989"/>
                      <a:pt x="1155" y="973"/>
                    </a:cubicBezTo>
                    <a:cubicBezTo>
                      <a:pt x="1186" y="973"/>
                      <a:pt x="1277" y="913"/>
                      <a:pt x="1307" y="913"/>
                    </a:cubicBezTo>
                    <a:cubicBezTo>
                      <a:pt x="1368" y="913"/>
                      <a:pt x="1459" y="882"/>
                      <a:pt x="1581" y="852"/>
                    </a:cubicBezTo>
                    <a:cubicBezTo>
                      <a:pt x="1611" y="821"/>
                      <a:pt x="1642" y="821"/>
                      <a:pt x="1642" y="761"/>
                    </a:cubicBezTo>
                    <a:cubicBezTo>
                      <a:pt x="1672" y="730"/>
                      <a:pt x="1733" y="700"/>
                      <a:pt x="1733" y="609"/>
                    </a:cubicBezTo>
                    <a:cubicBezTo>
                      <a:pt x="1763" y="548"/>
                      <a:pt x="1763" y="426"/>
                      <a:pt x="1763" y="305"/>
                    </a:cubicBezTo>
                    <a:cubicBezTo>
                      <a:pt x="1733" y="244"/>
                      <a:pt x="1672" y="153"/>
                      <a:pt x="1642" y="122"/>
                    </a:cubicBezTo>
                    <a:cubicBezTo>
                      <a:pt x="1550" y="61"/>
                      <a:pt x="1459" y="1"/>
                      <a:pt x="1338" y="1"/>
                    </a:cubicBez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610" name="Google Shape;3610;p24"/>
              <p:cNvSpPr/>
              <p:nvPr/>
            </p:nvSpPr>
            <p:spPr>
              <a:xfrm>
                <a:off x="1167435" y="4290637"/>
                <a:ext cx="59624" cy="27074"/>
              </a:xfrm>
              <a:custGeom>
                <a:rect b="b" l="l" r="r" t="t"/>
                <a:pathLst>
                  <a:path extrusionOk="0" h="1167" w="2570">
                    <a:moveTo>
                      <a:pt x="2053" y="0"/>
                    </a:moveTo>
                    <a:cubicBezTo>
                      <a:pt x="1840" y="0"/>
                      <a:pt x="1657" y="61"/>
                      <a:pt x="1505" y="122"/>
                    </a:cubicBezTo>
                    <a:cubicBezTo>
                      <a:pt x="1384" y="183"/>
                      <a:pt x="1323" y="213"/>
                      <a:pt x="1201" y="274"/>
                    </a:cubicBezTo>
                    <a:cubicBezTo>
                      <a:pt x="1110" y="335"/>
                      <a:pt x="1019" y="395"/>
                      <a:pt x="928" y="426"/>
                    </a:cubicBezTo>
                    <a:cubicBezTo>
                      <a:pt x="898" y="487"/>
                      <a:pt x="898" y="517"/>
                      <a:pt x="867" y="517"/>
                    </a:cubicBezTo>
                    <a:lnTo>
                      <a:pt x="837" y="517"/>
                    </a:lnTo>
                    <a:cubicBezTo>
                      <a:pt x="776" y="517"/>
                      <a:pt x="776" y="547"/>
                      <a:pt x="746" y="547"/>
                    </a:cubicBezTo>
                    <a:lnTo>
                      <a:pt x="533" y="669"/>
                    </a:lnTo>
                    <a:cubicBezTo>
                      <a:pt x="381" y="730"/>
                      <a:pt x="259" y="821"/>
                      <a:pt x="107" y="943"/>
                    </a:cubicBezTo>
                    <a:cubicBezTo>
                      <a:pt x="1" y="996"/>
                      <a:pt x="58" y="1166"/>
                      <a:pt x="176" y="1166"/>
                    </a:cubicBezTo>
                    <a:cubicBezTo>
                      <a:pt x="192" y="1166"/>
                      <a:pt x="210" y="1163"/>
                      <a:pt x="229" y="1155"/>
                    </a:cubicBezTo>
                    <a:cubicBezTo>
                      <a:pt x="381" y="1125"/>
                      <a:pt x="533" y="1125"/>
                      <a:pt x="715" y="1095"/>
                    </a:cubicBezTo>
                    <a:cubicBezTo>
                      <a:pt x="776" y="1095"/>
                      <a:pt x="898" y="1064"/>
                      <a:pt x="989" y="1064"/>
                    </a:cubicBezTo>
                    <a:lnTo>
                      <a:pt x="1353" y="1064"/>
                    </a:lnTo>
                    <a:cubicBezTo>
                      <a:pt x="1475" y="1064"/>
                      <a:pt x="1566" y="1064"/>
                      <a:pt x="1688" y="1003"/>
                    </a:cubicBezTo>
                    <a:lnTo>
                      <a:pt x="1840" y="1003"/>
                    </a:lnTo>
                    <a:cubicBezTo>
                      <a:pt x="1992" y="1003"/>
                      <a:pt x="2144" y="973"/>
                      <a:pt x="2265" y="882"/>
                    </a:cubicBezTo>
                    <a:cubicBezTo>
                      <a:pt x="2448" y="791"/>
                      <a:pt x="2569" y="547"/>
                      <a:pt x="2478" y="335"/>
                    </a:cubicBezTo>
                    <a:cubicBezTo>
                      <a:pt x="2417" y="92"/>
                      <a:pt x="2235" y="0"/>
                      <a:pt x="2053" y="0"/>
                    </a:cubicBez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  <p:grpSp>
          <p:nvGrpSpPr>
            <p:cNvPr id="3611" name="Google Shape;3611;p24"/>
            <p:cNvGrpSpPr/>
            <p:nvPr/>
          </p:nvGrpSpPr>
          <p:grpSpPr>
            <a:xfrm>
              <a:off x="1410386" y="3880229"/>
              <a:ext cx="458386" cy="602968"/>
              <a:chOff x="1410386" y="3880229"/>
              <a:chExt cx="458386" cy="602968"/>
            </a:xfrm>
          </p:grpSpPr>
          <p:sp>
            <p:nvSpPr>
              <p:cNvPr id="3612" name="Google Shape;3612;p24"/>
              <p:cNvSpPr/>
              <p:nvPr/>
            </p:nvSpPr>
            <p:spPr>
              <a:xfrm>
                <a:off x="1801050" y="4370236"/>
                <a:ext cx="67721" cy="112961"/>
              </a:xfrm>
              <a:custGeom>
                <a:rect b="b" l="l" r="r" t="t"/>
                <a:pathLst>
                  <a:path extrusionOk="0" h="4869" w="2919">
                    <a:moveTo>
                      <a:pt x="1045" y="0"/>
                    </a:moveTo>
                    <a:cubicBezTo>
                      <a:pt x="848" y="0"/>
                      <a:pt x="650" y="69"/>
                      <a:pt x="517" y="217"/>
                    </a:cubicBezTo>
                    <a:cubicBezTo>
                      <a:pt x="92" y="673"/>
                      <a:pt x="61" y="1281"/>
                      <a:pt x="31" y="1889"/>
                    </a:cubicBezTo>
                    <a:cubicBezTo>
                      <a:pt x="0" y="2375"/>
                      <a:pt x="31" y="2861"/>
                      <a:pt x="183" y="3317"/>
                    </a:cubicBezTo>
                    <a:cubicBezTo>
                      <a:pt x="335" y="3652"/>
                      <a:pt x="456" y="3925"/>
                      <a:pt x="700" y="4199"/>
                    </a:cubicBezTo>
                    <a:cubicBezTo>
                      <a:pt x="912" y="4411"/>
                      <a:pt x="1125" y="4563"/>
                      <a:pt x="1399" y="4685"/>
                    </a:cubicBezTo>
                    <a:cubicBezTo>
                      <a:pt x="1628" y="4777"/>
                      <a:pt x="1858" y="4869"/>
                      <a:pt x="2088" y="4869"/>
                    </a:cubicBezTo>
                    <a:cubicBezTo>
                      <a:pt x="2162" y="4869"/>
                      <a:pt x="2236" y="4859"/>
                      <a:pt x="2310" y="4837"/>
                    </a:cubicBezTo>
                    <a:cubicBezTo>
                      <a:pt x="2493" y="4776"/>
                      <a:pt x="2858" y="4624"/>
                      <a:pt x="2888" y="4381"/>
                    </a:cubicBezTo>
                    <a:cubicBezTo>
                      <a:pt x="2918" y="4199"/>
                      <a:pt x="2888" y="4016"/>
                      <a:pt x="2827" y="3864"/>
                    </a:cubicBezTo>
                    <a:cubicBezTo>
                      <a:pt x="2797" y="3743"/>
                      <a:pt x="2736" y="3621"/>
                      <a:pt x="2675" y="3500"/>
                    </a:cubicBezTo>
                    <a:cubicBezTo>
                      <a:pt x="2664" y="3473"/>
                      <a:pt x="2660" y="3462"/>
                      <a:pt x="2661" y="3462"/>
                    </a:cubicBezTo>
                    <a:lnTo>
                      <a:pt x="2661" y="3462"/>
                    </a:lnTo>
                    <a:cubicBezTo>
                      <a:pt x="2662" y="3462"/>
                      <a:pt x="2729" y="3616"/>
                      <a:pt x="2739" y="3616"/>
                    </a:cubicBezTo>
                    <a:cubicBezTo>
                      <a:pt x="2741" y="3616"/>
                      <a:pt x="2740" y="3609"/>
                      <a:pt x="2736" y="3591"/>
                    </a:cubicBezTo>
                    <a:cubicBezTo>
                      <a:pt x="2736" y="3560"/>
                      <a:pt x="2675" y="3500"/>
                      <a:pt x="2675" y="3469"/>
                    </a:cubicBezTo>
                    <a:cubicBezTo>
                      <a:pt x="2614" y="3165"/>
                      <a:pt x="2493" y="2861"/>
                      <a:pt x="2432" y="2557"/>
                    </a:cubicBezTo>
                    <a:cubicBezTo>
                      <a:pt x="2341" y="2223"/>
                      <a:pt x="2250" y="1889"/>
                      <a:pt x="2159" y="1524"/>
                    </a:cubicBezTo>
                    <a:cubicBezTo>
                      <a:pt x="2128" y="1341"/>
                      <a:pt x="2128" y="1159"/>
                      <a:pt x="2037" y="1007"/>
                    </a:cubicBezTo>
                    <a:cubicBezTo>
                      <a:pt x="1976" y="734"/>
                      <a:pt x="1794" y="399"/>
                      <a:pt x="1581" y="217"/>
                    </a:cubicBezTo>
                    <a:cubicBezTo>
                      <a:pt x="1456" y="76"/>
                      <a:pt x="1251" y="0"/>
                      <a:pt x="1045" y="0"/>
                    </a:cubicBez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613" name="Google Shape;3613;p24"/>
              <p:cNvSpPr/>
              <p:nvPr/>
            </p:nvSpPr>
            <p:spPr>
              <a:xfrm>
                <a:off x="1701290" y="4087799"/>
                <a:ext cx="48302" cy="77163"/>
              </a:xfrm>
              <a:custGeom>
                <a:rect b="b" l="l" r="r" t="t"/>
                <a:pathLst>
                  <a:path extrusionOk="0" h="3326" w="2082">
                    <a:moveTo>
                      <a:pt x="496" y="2236"/>
                    </a:moveTo>
                    <a:cubicBezTo>
                      <a:pt x="499" y="2238"/>
                      <a:pt x="501" y="2239"/>
                      <a:pt x="501" y="2239"/>
                    </a:cubicBezTo>
                    <a:cubicBezTo>
                      <a:pt x="505" y="2246"/>
                      <a:pt x="506" y="2250"/>
                      <a:pt x="506" y="2250"/>
                    </a:cubicBezTo>
                    <a:cubicBezTo>
                      <a:pt x="505" y="2250"/>
                      <a:pt x="501" y="2244"/>
                      <a:pt x="496" y="2236"/>
                    </a:cubicBezTo>
                    <a:close/>
                    <a:moveTo>
                      <a:pt x="488" y="1"/>
                    </a:moveTo>
                    <a:cubicBezTo>
                      <a:pt x="254" y="1"/>
                      <a:pt x="0" y="198"/>
                      <a:pt x="45" y="445"/>
                    </a:cubicBezTo>
                    <a:cubicBezTo>
                      <a:pt x="75" y="719"/>
                      <a:pt x="75" y="992"/>
                      <a:pt x="106" y="1296"/>
                    </a:cubicBezTo>
                    <a:cubicBezTo>
                      <a:pt x="136" y="1479"/>
                      <a:pt x="227" y="1631"/>
                      <a:pt x="288" y="1783"/>
                    </a:cubicBezTo>
                    <a:cubicBezTo>
                      <a:pt x="288" y="1813"/>
                      <a:pt x="349" y="1844"/>
                      <a:pt x="349" y="1844"/>
                    </a:cubicBezTo>
                    <a:cubicBezTo>
                      <a:pt x="358" y="1878"/>
                      <a:pt x="361" y="1891"/>
                      <a:pt x="361" y="1891"/>
                    </a:cubicBezTo>
                    <a:cubicBezTo>
                      <a:pt x="360" y="1891"/>
                      <a:pt x="332" y="1813"/>
                      <a:pt x="288" y="1813"/>
                    </a:cubicBezTo>
                    <a:cubicBezTo>
                      <a:pt x="349" y="1935"/>
                      <a:pt x="410" y="2056"/>
                      <a:pt x="440" y="2147"/>
                    </a:cubicBezTo>
                    <a:cubicBezTo>
                      <a:pt x="440" y="2151"/>
                      <a:pt x="440" y="2154"/>
                      <a:pt x="441" y="2157"/>
                    </a:cubicBezTo>
                    <a:lnTo>
                      <a:pt x="441" y="2157"/>
                    </a:lnTo>
                    <a:cubicBezTo>
                      <a:pt x="439" y="2156"/>
                      <a:pt x="438" y="2155"/>
                      <a:pt x="437" y="2155"/>
                    </a:cubicBezTo>
                    <a:cubicBezTo>
                      <a:pt x="434" y="2155"/>
                      <a:pt x="435" y="2161"/>
                      <a:pt x="440" y="2178"/>
                    </a:cubicBezTo>
                    <a:cubicBezTo>
                      <a:pt x="501" y="2299"/>
                      <a:pt x="531" y="2421"/>
                      <a:pt x="592" y="2482"/>
                    </a:cubicBezTo>
                    <a:cubicBezTo>
                      <a:pt x="683" y="2603"/>
                      <a:pt x="744" y="2755"/>
                      <a:pt x="896" y="2877"/>
                    </a:cubicBezTo>
                    <a:cubicBezTo>
                      <a:pt x="987" y="2938"/>
                      <a:pt x="1078" y="3029"/>
                      <a:pt x="1170" y="3120"/>
                    </a:cubicBezTo>
                    <a:cubicBezTo>
                      <a:pt x="1261" y="3151"/>
                      <a:pt x="1291" y="3151"/>
                      <a:pt x="1352" y="3181"/>
                    </a:cubicBezTo>
                    <a:cubicBezTo>
                      <a:pt x="1352" y="3211"/>
                      <a:pt x="1413" y="3211"/>
                      <a:pt x="1413" y="3242"/>
                    </a:cubicBezTo>
                    <a:cubicBezTo>
                      <a:pt x="1428" y="3303"/>
                      <a:pt x="1466" y="3325"/>
                      <a:pt x="1504" y="3325"/>
                    </a:cubicBezTo>
                    <a:cubicBezTo>
                      <a:pt x="1542" y="3325"/>
                      <a:pt x="1580" y="3303"/>
                      <a:pt x="1595" y="3272"/>
                    </a:cubicBezTo>
                    <a:cubicBezTo>
                      <a:pt x="1595" y="3211"/>
                      <a:pt x="1595" y="3211"/>
                      <a:pt x="1626" y="3181"/>
                    </a:cubicBezTo>
                    <a:cubicBezTo>
                      <a:pt x="1626" y="3166"/>
                      <a:pt x="1641" y="3158"/>
                      <a:pt x="1648" y="3158"/>
                    </a:cubicBezTo>
                    <a:cubicBezTo>
                      <a:pt x="1656" y="3158"/>
                      <a:pt x="1656" y="3166"/>
                      <a:pt x="1626" y="3181"/>
                    </a:cubicBezTo>
                    <a:cubicBezTo>
                      <a:pt x="1686" y="3151"/>
                      <a:pt x="1747" y="3120"/>
                      <a:pt x="1778" y="3029"/>
                    </a:cubicBezTo>
                    <a:cubicBezTo>
                      <a:pt x="1869" y="2907"/>
                      <a:pt x="1930" y="2755"/>
                      <a:pt x="1990" y="2603"/>
                    </a:cubicBezTo>
                    <a:cubicBezTo>
                      <a:pt x="2082" y="2269"/>
                      <a:pt x="2021" y="1904"/>
                      <a:pt x="1899" y="1600"/>
                    </a:cubicBezTo>
                    <a:cubicBezTo>
                      <a:pt x="1778" y="1236"/>
                      <a:pt x="1626" y="901"/>
                      <a:pt x="1413" y="597"/>
                    </a:cubicBezTo>
                    <a:cubicBezTo>
                      <a:pt x="1230" y="385"/>
                      <a:pt x="957" y="233"/>
                      <a:pt x="714" y="81"/>
                    </a:cubicBezTo>
                    <a:cubicBezTo>
                      <a:pt x="650" y="25"/>
                      <a:pt x="571" y="1"/>
                      <a:pt x="488" y="1"/>
                    </a:cubicBez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614" name="Google Shape;3614;p24"/>
              <p:cNvSpPr/>
              <p:nvPr/>
            </p:nvSpPr>
            <p:spPr>
              <a:xfrm>
                <a:off x="1410386" y="3880229"/>
                <a:ext cx="43036" cy="21576"/>
              </a:xfrm>
              <a:custGeom>
                <a:rect b="b" l="l" r="r" t="t"/>
                <a:pathLst>
                  <a:path extrusionOk="0" h="930" w="1855">
                    <a:moveTo>
                      <a:pt x="456" y="0"/>
                    </a:moveTo>
                    <a:cubicBezTo>
                      <a:pt x="335" y="0"/>
                      <a:pt x="243" y="61"/>
                      <a:pt x="152" y="122"/>
                    </a:cubicBezTo>
                    <a:cubicBezTo>
                      <a:pt x="91" y="213"/>
                      <a:pt x="31" y="274"/>
                      <a:pt x="31" y="395"/>
                    </a:cubicBezTo>
                    <a:cubicBezTo>
                      <a:pt x="0" y="608"/>
                      <a:pt x="152" y="821"/>
                      <a:pt x="335" y="882"/>
                    </a:cubicBezTo>
                    <a:cubicBezTo>
                      <a:pt x="442" y="917"/>
                      <a:pt x="549" y="930"/>
                      <a:pt x="657" y="930"/>
                    </a:cubicBezTo>
                    <a:cubicBezTo>
                      <a:pt x="823" y="930"/>
                      <a:pt x="989" y="900"/>
                      <a:pt x="1155" y="882"/>
                    </a:cubicBezTo>
                    <a:lnTo>
                      <a:pt x="1702" y="882"/>
                    </a:lnTo>
                    <a:cubicBezTo>
                      <a:pt x="1794" y="851"/>
                      <a:pt x="1854" y="760"/>
                      <a:pt x="1794" y="699"/>
                    </a:cubicBezTo>
                    <a:cubicBezTo>
                      <a:pt x="1702" y="608"/>
                      <a:pt x="1611" y="547"/>
                      <a:pt x="1520" y="517"/>
                    </a:cubicBezTo>
                    <a:cubicBezTo>
                      <a:pt x="1459" y="426"/>
                      <a:pt x="1338" y="365"/>
                      <a:pt x="1246" y="304"/>
                    </a:cubicBezTo>
                    <a:cubicBezTo>
                      <a:pt x="1216" y="274"/>
                      <a:pt x="1186" y="243"/>
                      <a:pt x="1094" y="243"/>
                    </a:cubicBezTo>
                    <a:lnTo>
                      <a:pt x="882" y="122"/>
                    </a:lnTo>
                    <a:cubicBezTo>
                      <a:pt x="851" y="91"/>
                      <a:pt x="760" y="91"/>
                      <a:pt x="730" y="61"/>
                    </a:cubicBezTo>
                    <a:cubicBezTo>
                      <a:pt x="638" y="0"/>
                      <a:pt x="578" y="0"/>
                      <a:pt x="456" y="0"/>
                    </a:cubicBez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  <p:sp>
          <p:nvSpPr>
            <p:cNvPr id="3615" name="Google Shape;3615;p24"/>
            <p:cNvSpPr/>
            <p:nvPr/>
          </p:nvSpPr>
          <p:spPr>
            <a:xfrm>
              <a:off x="1875082" y="4147655"/>
              <a:ext cx="41644" cy="41551"/>
            </a:xfrm>
            <a:custGeom>
              <a:rect b="b" l="l" r="r" t="t"/>
              <a:pathLst>
                <a:path extrusionOk="0" h="1791" w="1795">
                  <a:moveTo>
                    <a:pt x="1118" y="1"/>
                  </a:moveTo>
                  <a:cubicBezTo>
                    <a:pt x="1057" y="1"/>
                    <a:pt x="989" y="8"/>
                    <a:pt x="913" y="23"/>
                  </a:cubicBezTo>
                  <a:cubicBezTo>
                    <a:pt x="791" y="84"/>
                    <a:pt x="670" y="145"/>
                    <a:pt x="578" y="206"/>
                  </a:cubicBezTo>
                  <a:cubicBezTo>
                    <a:pt x="518" y="267"/>
                    <a:pt x="457" y="327"/>
                    <a:pt x="426" y="419"/>
                  </a:cubicBezTo>
                  <a:cubicBezTo>
                    <a:pt x="366" y="479"/>
                    <a:pt x="305" y="601"/>
                    <a:pt x="305" y="662"/>
                  </a:cubicBezTo>
                  <a:cubicBezTo>
                    <a:pt x="275" y="783"/>
                    <a:pt x="275" y="905"/>
                    <a:pt x="275" y="1026"/>
                  </a:cubicBezTo>
                  <a:lnTo>
                    <a:pt x="275" y="875"/>
                  </a:lnTo>
                  <a:cubicBezTo>
                    <a:pt x="268" y="886"/>
                    <a:pt x="262" y="897"/>
                    <a:pt x="255" y="909"/>
                  </a:cubicBezTo>
                  <a:lnTo>
                    <a:pt x="255" y="909"/>
                  </a:lnTo>
                  <a:cubicBezTo>
                    <a:pt x="266" y="897"/>
                    <a:pt x="275" y="886"/>
                    <a:pt x="275" y="875"/>
                  </a:cubicBezTo>
                  <a:lnTo>
                    <a:pt x="275" y="875"/>
                  </a:lnTo>
                  <a:cubicBezTo>
                    <a:pt x="275" y="902"/>
                    <a:pt x="275" y="930"/>
                    <a:pt x="229" y="958"/>
                  </a:cubicBezTo>
                  <a:lnTo>
                    <a:pt x="229" y="958"/>
                  </a:lnTo>
                  <a:cubicBezTo>
                    <a:pt x="237" y="941"/>
                    <a:pt x="246" y="925"/>
                    <a:pt x="255" y="909"/>
                  </a:cubicBezTo>
                  <a:lnTo>
                    <a:pt x="255" y="909"/>
                  </a:lnTo>
                  <a:cubicBezTo>
                    <a:pt x="237" y="928"/>
                    <a:pt x="214" y="947"/>
                    <a:pt x="214" y="966"/>
                  </a:cubicBezTo>
                  <a:cubicBezTo>
                    <a:pt x="219" y="963"/>
                    <a:pt x="224" y="960"/>
                    <a:pt x="229" y="958"/>
                  </a:cubicBezTo>
                  <a:lnTo>
                    <a:pt x="229" y="958"/>
                  </a:lnTo>
                  <a:cubicBezTo>
                    <a:pt x="130" y="1143"/>
                    <a:pt x="54" y="1328"/>
                    <a:pt x="1" y="1513"/>
                  </a:cubicBezTo>
                  <a:cubicBezTo>
                    <a:pt x="1" y="1652"/>
                    <a:pt x="128" y="1790"/>
                    <a:pt x="219" y="1790"/>
                  </a:cubicBezTo>
                  <a:cubicBezTo>
                    <a:pt x="228" y="1790"/>
                    <a:pt x="236" y="1789"/>
                    <a:pt x="244" y="1786"/>
                  </a:cubicBezTo>
                  <a:lnTo>
                    <a:pt x="609" y="1665"/>
                  </a:lnTo>
                  <a:cubicBezTo>
                    <a:pt x="700" y="1634"/>
                    <a:pt x="822" y="1543"/>
                    <a:pt x="974" y="1543"/>
                  </a:cubicBezTo>
                  <a:lnTo>
                    <a:pt x="822" y="1543"/>
                  </a:lnTo>
                  <a:cubicBezTo>
                    <a:pt x="1004" y="1543"/>
                    <a:pt x="1156" y="1513"/>
                    <a:pt x="1338" y="1422"/>
                  </a:cubicBezTo>
                  <a:cubicBezTo>
                    <a:pt x="1338" y="1422"/>
                    <a:pt x="1369" y="1422"/>
                    <a:pt x="1369" y="1391"/>
                  </a:cubicBezTo>
                  <a:cubicBezTo>
                    <a:pt x="1430" y="1361"/>
                    <a:pt x="1490" y="1330"/>
                    <a:pt x="1551" y="1239"/>
                  </a:cubicBezTo>
                  <a:cubicBezTo>
                    <a:pt x="1582" y="1209"/>
                    <a:pt x="1642" y="1118"/>
                    <a:pt x="1673" y="1087"/>
                  </a:cubicBezTo>
                  <a:lnTo>
                    <a:pt x="1673" y="1057"/>
                  </a:lnTo>
                  <a:cubicBezTo>
                    <a:pt x="1734" y="935"/>
                    <a:pt x="1794" y="783"/>
                    <a:pt x="1794" y="662"/>
                  </a:cubicBezTo>
                  <a:cubicBezTo>
                    <a:pt x="1794" y="571"/>
                    <a:pt x="1734" y="449"/>
                    <a:pt x="1703" y="327"/>
                  </a:cubicBezTo>
                  <a:cubicBezTo>
                    <a:pt x="1673" y="267"/>
                    <a:pt x="1582" y="175"/>
                    <a:pt x="1521" y="145"/>
                  </a:cubicBezTo>
                  <a:cubicBezTo>
                    <a:pt x="1430" y="84"/>
                    <a:pt x="1369" y="23"/>
                    <a:pt x="1278" y="23"/>
                  </a:cubicBezTo>
                  <a:cubicBezTo>
                    <a:pt x="1232" y="8"/>
                    <a:pt x="1179" y="1"/>
                    <a:pt x="1118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616" name="Google Shape;3616;p24"/>
            <p:cNvSpPr/>
            <p:nvPr/>
          </p:nvSpPr>
          <p:spPr>
            <a:xfrm>
              <a:off x="1896959" y="4108702"/>
              <a:ext cx="28234" cy="31250"/>
            </a:xfrm>
            <a:custGeom>
              <a:rect b="b" l="l" r="r" t="t"/>
              <a:pathLst>
                <a:path extrusionOk="0" h="1347" w="1217">
                  <a:moveTo>
                    <a:pt x="699" y="0"/>
                  </a:moveTo>
                  <a:cubicBezTo>
                    <a:pt x="640" y="0"/>
                    <a:pt x="567" y="13"/>
                    <a:pt x="507" y="31"/>
                  </a:cubicBezTo>
                  <a:lnTo>
                    <a:pt x="487" y="31"/>
                  </a:lnTo>
                  <a:cubicBezTo>
                    <a:pt x="473" y="38"/>
                    <a:pt x="456" y="46"/>
                    <a:pt x="438" y="55"/>
                  </a:cubicBezTo>
                  <a:lnTo>
                    <a:pt x="438" y="55"/>
                  </a:lnTo>
                  <a:cubicBezTo>
                    <a:pt x="434" y="57"/>
                    <a:pt x="430" y="59"/>
                    <a:pt x="426" y="61"/>
                  </a:cubicBezTo>
                  <a:cubicBezTo>
                    <a:pt x="426" y="61"/>
                    <a:pt x="427" y="61"/>
                    <a:pt x="427" y="61"/>
                  </a:cubicBezTo>
                  <a:lnTo>
                    <a:pt x="427" y="61"/>
                  </a:lnTo>
                  <a:cubicBezTo>
                    <a:pt x="365" y="94"/>
                    <a:pt x="288" y="138"/>
                    <a:pt x="243" y="183"/>
                  </a:cubicBezTo>
                  <a:lnTo>
                    <a:pt x="122" y="304"/>
                  </a:lnTo>
                  <a:cubicBezTo>
                    <a:pt x="91" y="365"/>
                    <a:pt x="31" y="456"/>
                    <a:pt x="31" y="517"/>
                  </a:cubicBezTo>
                  <a:lnTo>
                    <a:pt x="31" y="639"/>
                  </a:lnTo>
                  <a:lnTo>
                    <a:pt x="31" y="699"/>
                  </a:lnTo>
                  <a:cubicBezTo>
                    <a:pt x="0" y="760"/>
                    <a:pt x="0" y="882"/>
                    <a:pt x="31" y="943"/>
                  </a:cubicBezTo>
                  <a:lnTo>
                    <a:pt x="31" y="1064"/>
                  </a:lnTo>
                  <a:cubicBezTo>
                    <a:pt x="71" y="1105"/>
                    <a:pt x="98" y="1159"/>
                    <a:pt x="130" y="1217"/>
                  </a:cubicBezTo>
                  <a:lnTo>
                    <a:pt x="130" y="1217"/>
                  </a:lnTo>
                  <a:cubicBezTo>
                    <a:pt x="125" y="1246"/>
                    <a:pt x="122" y="1277"/>
                    <a:pt x="122" y="1307"/>
                  </a:cubicBezTo>
                  <a:cubicBezTo>
                    <a:pt x="49" y="1307"/>
                    <a:pt x="93" y="1346"/>
                    <a:pt x="144" y="1346"/>
                  </a:cubicBezTo>
                  <a:cubicBezTo>
                    <a:pt x="157" y="1346"/>
                    <a:pt x="170" y="1344"/>
                    <a:pt x="183" y="1338"/>
                  </a:cubicBezTo>
                  <a:lnTo>
                    <a:pt x="308" y="1275"/>
                  </a:lnTo>
                  <a:lnTo>
                    <a:pt x="308" y="1275"/>
                  </a:lnTo>
                  <a:cubicBezTo>
                    <a:pt x="345" y="1293"/>
                    <a:pt x="382" y="1307"/>
                    <a:pt x="426" y="1307"/>
                  </a:cubicBezTo>
                  <a:lnTo>
                    <a:pt x="608" y="1307"/>
                  </a:lnTo>
                  <a:cubicBezTo>
                    <a:pt x="639" y="1307"/>
                    <a:pt x="639" y="1307"/>
                    <a:pt x="699" y="1246"/>
                  </a:cubicBezTo>
                  <a:cubicBezTo>
                    <a:pt x="730" y="1246"/>
                    <a:pt x="760" y="1216"/>
                    <a:pt x="791" y="1186"/>
                  </a:cubicBezTo>
                  <a:cubicBezTo>
                    <a:pt x="851" y="1125"/>
                    <a:pt x="882" y="1125"/>
                    <a:pt x="912" y="1095"/>
                  </a:cubicBezTo>
                  <a:cubicBezTo>
                    <a:pt x="1094" y="912"/>
                    <a:pt x="1216" y="639"/>
                    <a:pt x="1155" y="395"/>
                  </a:cubicBezTo>
                  <a:lnTo>
                    <a:pt x="1034" y="152"/>
                  </a:lnTo>
                  <a:cubicBezTo>
                    <a:pt x="1003" y="122"/>
                    <a:pt x="912" y="91"/>
                    <a:pt x="882" y="31"/>
                  </a:cubicBezTo>
                  <a:cubicBezTo>
                    <a:pt x="791" y="0"/>
                    <a:pt x="760" y="0"/>
                    <a:pt x="699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617" name="Google Shape;3617;p24"/>
            <p:cNvSpPr/>
            <p:nvPr/>
          </p:nvSpPr>
          <p:spPr>
            <a:xfrm>
              <a:off x="1906123" y="4097241"/>
              <a:ext cx="7772" cy="18142"/>
            </a:xfrm>
            <a:custGeom>
              <a:rect b="b" l="l" r="r" t="t"/>
              <a:pathLst>
                <a:path extrusionOk="0" h="782" w="335">
                  <a:moveTo>
                    <a:pt x="188" y="0"/>
                  </a:moveTo>
                  <a:cubicBezTo>
                    <a:pt x="175" y="0"/>
                    <a:pt x="163" y="3"/>
                    <a:pt x="152" y="8"/>
                  </a:cubicBezTo>
                  <a:cubicBezTo>
                    <a:pt x="92" y="8"/>
                    <a:pt x="61" y="38"/>
                    <a:pt x="31" y="69"/>
                  </a:cubicBezTo>
                  <a:cubicBezTo>
                    <a:pt x="0" y="130"/>
                    <a:pt x="0" y="160"/>
                    <a:pt x="0" y="221"/>
                  </a:cubicBezTo>
                  <a:cubicBezTo>
                    <a:pt x="0" y="282"/>
                    <a:pt x="31" y="312"/>
                    <a:pt x="31" y="373"/>
                  </a:cubicBezTo>
                  <a:cubicBezTo>
                    <a:pt x="31" y="433"/>
                    <a:pt x="61" y="464"/>
                    <a:pt x="61" y="494"/>
                  </a:cubicBezTo>
                  <a:cubicBezTo>
                    <a:pt x="92" y="585"/>
                    <a:pt x="92" y="677"/>
                    <a:pt x="152" y="768"/>
                  </a:cubicBezTo>
                  <a:cubicBezTo>
                    <a:pt x="152" y="768"/>
                    <a:pt x="179" y="781"/>
                    <a:pt x="197" y="781"/>
                  </a:cubicBezTo>
                  <a:cubicBezTo>
                    <a:pt x="206" y="781"/>
                    <a:pt x="213" y="778"/>
                    <a:pt x="213" y="768"/>
                  </a:cubicBezTo>
                  <a:cubicBezTo>
                    <a:pt x="213" y="677"/>
                    <a:pt x="244" y="585"/>
                    <a:pt x="244" y="494"/>
                  </a:cubicBezTo>
                  <a:cubicBezTo>
                    <a:pt x="244" y="464"/>
                    <a:pt x="304" y="433"/>
                    <a:pt x="304" y="342"/>
                  </a:cubicBezTo>
                  <a:cubicBezTo>
                    <a:pt x="304" y="282"/>
                    <a:pt x="335" y="221"/>
                    <a:pt x="335" y="160"/>
                  </a:cubicBezTo>
                  <a:cubicBezTo>
                    <a:pt x="335" y="59"/>
                    <a:pt x="251" y="0"/>
                    <a:pt x="188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618" name="Google Shape;3618;p24"/>
            <p:cNvSpPr/>
            <p:nvPr/>
          </p:nvSpPr>
          <p:spPr>
            <a:xfrm>
              <a:off x="1911065" y="4069912"/>
              <a:ext cx="12714" cy="21878"/>
            </a:xfrm>
            <a:custGeom>
              <a:rect b="b" l="l" r="r" t="t"/>
              <a:pathLst>
                <a:path extrusionOk="0" h="943" w="548">
                  <a:moveTo>
                    <a:pt x="304" y="1"/>
                  </a:moveTo>
                  <a:cubicBezTo>
                    <a:pt x="243" y="1"/>
                    <a:pt x="152" y="1"/>
                    <a:pt x="122" y="31"/>
                  </a:cubicBezTo>
                  <a:cubicBezTo>
                    <a:pt x="31" y="92"/>
                    <a:pt x="0" y="152"/>
                    <a:pt x="0" y="274"/>
                  </a:cubicBezTo>
                  <a:cubicBezTo>
                    <a:pt x="0" y="335"/>
                    <a:pt x="0" y="426"/>
                    <a:pt x="31" y="487"/>
                  </a:cubicBezTo>
                  <a:cubicBezTo>
                    <a:pt x="31" y="548"/>
                    <a:pt x="91" y="608"/>
                    <a:pt x="91" y="639"/>
                  </a:cubicBezTo>
                  <a:cubicBezTo>
                    <a:pt x="91" y="700"/>
                    <a:pt x="122" y="760"/>
                    <a:pt x="122" y="791"/>
                  </a:cubicBezTo>
                  <a:lnTo>
                    <a:pt x="122" y="943"/>
                  </a:lnTo>
                  <a:cubicBezTo>
                    <a:pt x="122" y="912"/>
                    <a:pt x="152" y="852"/>
                    <a:pt x="183" y="791"/>
                  </a:cubicBezTo>
                  <a:cubicBezTo>
                    <a:pt x="243" y="760"/>
                    <a:pt x="243" y="730"/>
                    <a:pt x="274" y="700"/>
                  </a:cubicBezTo>
                  <a:cubicBezTo>
                    <a:pt x="304" y="639"/>
                    <a:pt x="334" y="608"/>
                    <a:pt x="395" y="548"/>
                  </a:cubicBezTo>
                  <a:cubicBezTo>
                    <a:pt x="426" y="487"/>
                    <a:pt x="456" y="426"/>
                    <a:pt x="456" y="396"/>
                  </a:cubicBezTo>
                  <a:cubicBezTo>
                    <a:pt x="547" y="244"/>
                    <a:pt x="456" y="92"/>
                    <a:pt x="304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619" name="Google Shape;3619;p24"/>
            <p:cNvSpPr/>
            <p:nvPr/>
          </p:nvSpPr>
          <p:spPr>
            <a:xfrm>
              <a:off x="1875082" y="3916189"/>
              <a:ext cx="17655" cy="30346"/>
            </a:xfrm>
            <a:custGeom>
              <a:rect b="b" l="l" r="r" t="t"/>
              <a:pathLst>
                <a:path extrusionOk="0" h="1308" w="761">
                  <a:moveTo>
                    <a:pt x="244" y="0"/>
                  </a:moveTo>
                  <a:cubicBezTo>
                    <a:pt x="183" y="0"/>
                    <a:pt x="62" y="91"/>
                    <a:pt x="31" y="122"/>
                  </a:cubicBezTo>
                  <a:cubicBezTo>
                    <a:pt x="1" y="213"/>
                    <a:pt x="1" y="304"/>
                    <a:pt x="31" y="395"/>
                  </a:cubicBezTo>
                  <a:cubicBezTo>
                    <a:pt x="62" y="426"/>
                    <a:pt x="92" y="456"/>
                    <a:pt x="153" y="547"/>
                  </a:cubicBezTo>
                  <a:cubicBezTo>
                    <a:pt x="183" y="578"/>
                    <a:pt x="214" y="578"/>
                    <a:pt x="244" y="608"/>
                  </a:cubicBezTo>
                  <a:lnTo>
                    <a:pt x="305" y="669"/>
                  </a:lnTo>
                  <a:cubicBezTo>
                    <a:pt x="305" y="669"/>
                    <a:pt x="322" y="704"/>
                    <a:pt x="331" y="708"/>
                  </a:cubicBezTo>
                  <a:lnTo>
                    <a:pt x="331" y="708"/>
                  </a:lnTo>
                  <a:cubicBezTo>
                    <a:pt x="339" y="718"/>
                    <a:pt x="352" y="730"/>
                    <a:pt x="366" y="730"/>
                  </a:cubicBezTo>
                  <a:cubicBezTo>
                    <a:pt x="366" y="730"/>
                    <a:pt x="426" y="791"/>
                    <a:pt x="426" y="821"/>
                  </a:cubicBezTo>
                  <a:lnTo>
                    <a:pt x="457" y="851"/>
                  </a:lnTo>
                  <a:cubicBezTo>
                    <a:pt x="457" y="851"/>
                    <a:pt x="474" y="903"/>
                    <a:pt x="470" y="903"/>
                  </a:cubicBezTo>
                  <a:cubicBezTo>
                    <a:pt x="468" y="903"/>
                    <a:pt x="464" y="897"/>
                    <a:pt x="457" y="882"/>
                  </a:cubicBezTo>
                  <a:lnTo>
                    <a:pt x="457" y="882"/>
                  </a:lnTo>
                  <a:cubicBezTo>
                    <a:pt x="487" y="943"/>
                    <a:pt x="487" y="973"/>
                    <a:pt x="518" y="1034"/>
                  </a:cubicBezTo>
                  <a:cubicBezTo>
                    <a:pt x="574" y="1119"/>
                    <a:pt x="604" y="1177"/>
                    <a:pt x="608" y="1283"/>
                  </a:cubicBezTo>
                  <a:lnTo>
                    <a:pt x="608" y="1283"/>
                  </a:lnTo>
                  <a:cubicBezTo>
                    <a:pt x="609" y="1281"/>
                    <a:pt x="609" y="1279"/>
                    <a:pt x="609" y="1277"/>
                  </a:cubicBezTo>
                  <a:cubicBezTo>
                    <a:pt x="670" y="1095"/>
                    <a:pt x="761" y="882"/>
                    <a:pt x="761" y="669"/>
                  </a:cubicBezTo>
                  <a:cubicBezTo>
                    <a:pt x="761" y="547"/>
                    <a:pt x="700" y="487"/>
                    <a:pt x="670" y="365"/>
                  </a:cubicBezTo>
                  <a:lnTo>
                    <a:pt x="578" y="122"/>
                  </a:lnTo>
                  <a:cubicBezTo>
                    <a:pt x="518" y="91"/>
                    <a:pt x="487" y="61"/>
                    <a:pt x="457" y="61"/>
                  </a:cubicBezTo>
                  <a:cubicBezTo>
                    <a:pt x="366" y="0"/>
                    <a:pt x="335" y="0"/>
                    <a:pt x="244" y="0"/>
                  </a:cubicBezTo>
                  <a:close/>
                  <a:moveTo>
                    <a:pt x="608" y="1283"/>
                  </a:moveTo>
                  <a:cubicBezTo>
                    <a:pt x="607" y="1292"/>
                    <a:pt x="601" y="1292"/>
                    <a:pt x="597" y="1292"/>
                  </a:cubicBezTo>
                  <a:cubicBezTo>
                    <a:pt x="594" y="1292"/>
                    <a:pt x="594" y="1292"/>
                    <a:pt x="609" y="1307"/>
                  </a:cubicBezTo>
                  <a:cubicBezTo>
                    <a:pt x="609" y="1299"/>
                    <a:pt x="609" y="1291"/>
                    <a:pt x="608" y="1283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620" name="Google Shape;3620;p24"/>
            <p:cNvSpPr/>
            <p:nvPr/>
          </p:nvSpPr>
          <p:spPr>
            <a:xfrm>
              <a:off x="1863806" y="3892200"/>
              <a:ext cx="23293" cy="31413"/>
            </a:xfrm>
            <a:custGeom>
              <a:rect b="b" l="l" r="r" t="t"/>
              <a:pathLst>
                <a:path extrusionOk="0" h="1354" w="1004">
                  <a:moveTo>
                    <a:pt x="487" y="1"/>
                  </a:moveTo>
                  <a:cubicBezTo>
                    <a:pt x="365" y="1"/>
                    <a:pt x="213" y="31"/>
                    <a:pt x="153" y="153"/>
                  </a:cubicBezTo>
                  <a:cubicBezTo>
                    <a:pt x="92" y="183"/>
                    <a:pt x="61" y="214"/>
                    <a:pt x="61" y="244"/>
                  </a:cubicBezTo>
                  <a:cubicBezTo>
                    <a:pt x="1" y="335"/>
                    <a:pt x="1" y="487"/>
                    <a:pt x="1" y="548"/>
                  </a:cubicBezTo>
                  <a:cubicBezTo>
                    <a:pt x="1" y="609"/>
                    <a:pt x="1" y="639"/>
                    <a:pt x="31" y="670"/>
                  </a:cubicBezTo>
                  <a:cubicBezTo>
                    <a:pt x="61" y="761"/>
                    <a:pt x="61" y="822"/>
                    <a:pt x="92" y="852"/>
                  </a:cubicBezTo>
                  <a:cubicBezTo>
                    <a:pt x="153" y="943"/>
                    <a:pt x="213" y="1004"/>
                    <a:pt x="244" y="1095"/>
                  </a:cubicBezTo>
                  <a:lnTo>
                    <a:pt x="335" y="1156"/>
                  </a:lnTo>
                  <a:lnTo>
                    <a:pt x="365" y="1217"/>
                  </a:lnTo>
                  <a:lnTo>
                    <a:pt x="396" y="1247"/>
                  </a:lnTo>
                  <a:cubicBezTo>
                    <a:pt x="396" y="1247"/>
                    <a:pt x="423" y="1261"/>
                    <a:pt x="441" y="1261"/>
                  </a:cubicBezTo>
                  <a:cubicBezTo>
                    <a:pt x="450" y="1261"/>
                    <a:pt x="457" y="1257"/>
                    <a:pt x="457" y="1247"/>
                  </a:cubicBezTo>
                  <a:lnTo>
                    <a:pt x="487" y="1247"/>
                  </a:lnTo>
                  <a:lnTo>
                    <a:pt x="487" y="1277"/>
                  </a:lnTo>
                  <a:cubicBezTo>
                    <a:pt x="609" y="1308"/>
                    <a:pt x="609" y="1308"/>
                    <a:pt x="669" y="1308"/>
                  </a:cubicBezTo>
                  <a:lnTo>
                    <a:pt x="669" y="1247"/>
                  </a:lnTo>
                  <a:cubicBezTo>
                    <a:pt x="669" y="1243"/>
                    <a:pt x="670" y="1240"/>
                    <a:pt x="671" y="1237"/>
                  </a:cubicBezTo>
                  <a:lnTo>
                    <a:pt x="671" y="1237"/>
                  </a:lnTo>
                  <a:cubicBezTo>
                    <a:pt x="693" y="1223"/>
                    <a:pt x="720" y="1196"/>
                    <a:pt x="761" y="1156"/>
                  </a:cubicBezTo>
                  <a:cubicBezTo>
                    <a:pt x="791" y="1156"/>
                    <a:pt x="791" y="1125"/>
                    <a:pt x="791" y="1095"/>
                  </a:cubicBezTo>
                  <a:lnTo>
                    <a:pt x="821" y="1065"/>
                  </a:lnTo>
                  <a:lnTo>
                    <a:pt x="852" y="1004"/>
                  </a:lnTo>
                  <a:cubicBezTo>
                    <a:pt x="912" y="973"/>
                    <a:pt x="912" y="943"/>
                    <a:pt x="943" y="852"/>
                  </a:cubicBezTo>
                  <a:cubicBezTo>
                    <a:pt x="943" y="822"/>
                    <a:pt x="973" y="791"/>
                    <a:pt x="973" y="700"/>
                  </a:cubicBezTo>
                  <a:lnTo>
                    <a:pt x="973" y="639"/>
                  </a:lnTo>
                  <a:cubicBezTo>
                    <a:pt x="1004" y="548"/>
                    <a:pt x="1004" y="518"/>
                    <a:pt x="973" y="457"/>
                  </a:cubicBezTo>
                  <a:cubicBezTo>
                    <a:pt x="973" y="335"/>
                    <a:pt x="912" y="244"/>
                    <a:pt x="821" y="153"/>
                  </a:cubicBezTo>
                  <a:cubicBezTo>
                    <a:pt x="761" y="62"/>
                    <a:pt x="609" y="1"/>
                    <a:pt x="487" y="1"/>
                  </a:cubicBezTo>
                  <a:close/>
                  <a:moveTo>
                    <a:pt x="669" y="1308"/>
                  </a:moveTo>
                  <a:lnTo>
                    <a:pt x="669" y="1308"/>
                  </a:lnTo>
                  <a:cubicBezTo>
                    <a:pt x="654" y="1338"/>
                    <a:pt x="654" y="1353"/>
                    <a:pt x="658" y="1353"/>
                  </a:cubicBezTo>
                  <a:cubicBezTo>
                    <a:pt x="662" y="1353"/>
                    <a:pt x="669" y="1338"/>
                    <a:pt x="669" y="1308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621" name="Google Shape;3621;p24"/>
            <p:cNvSpPr/>
            <p:nvPr/>
          </p:nvSpPr>
          <p:spPr>
            <a:xfrm>
              <a:off x="1837010" y="3853061"/>
              <a:ext cx="34568" cy="43918"/>
            </a:xfrm>
            <a:custGeom>
              <a:rect b="b" l="l" r="r" t="t"/>
              <a:pathLst>
                <a:path extrusionOk="0" h="1893" w="1490">
                  <a:moveTo>
                    <a:pt x="122" y="1080"/>
                  </a:moveTo>
                  <a:cubicBezTo>
                    <a:pt x="144" y="1102"/>
                    <a:pt x="150" y="1124"/>
                    <a:pt x="163" y="1146"/>
                  </a:cubicBezTo>
                  <a:lnTo>
                    <a:pt x="163" y="1146"/>
                  </a:lnTo>
                  <a:cubicBezTo>
                    <a:pt x="148" y="1126"/>
                    <a:pt x="135" y="1106"/>
                    <a:pt x="122" y="1080"/>
                  </a:cubicBezTo>
                  <a:close/>
                  <a:moveTo>
                    <a:pt x="296" y="1322"/>
                  </a:moveTo>
                  <a:cubicBezTo>
                    <a:pt x="298" y="1323"/>
                    <a:pt x="301" y="1323"/>
                    <a:pt x="305" y="1323"/>
                  </a:cubicBezTo>
                  <a:cubicBezTo>
                    <a:pt x="307" y="1331"/>
                    <a:pt x="310" y="1339"/>
                    <a:pt x="313" y="1347"/>
                  </a:cubicBezTo>
                  <a:lnTo>
                    <a:pt x="313" y="1347"/>
                  </a:lnTo>
                  <a:cubicBezTo>
                    <a:pt x="307" y="1338"/>
                    <a:pt x="302" y="1330"/>
                    <a:pt x="296" y="1322"/>
                  </a:cubicBezTo>
                  <a:close/>
                  <a:moveTo>
                    <a:pt x="1080" y="1664"/>
                  </a:moveTo>
                  <a:cubicBezTo>
                    <a:pt x="1074" y="1672"/>
                    <a:pt x="1069" y="1679"/>
                    <a:pt x="1064" y="1688"/>
                  </a:cubicBezTo>
                  <a:lnTo>
                    <a:pt x="1080" y="1664"/>
                  </a:lnTo>
                  <a:close/>
                  <a:moveTo>
                    <a:pt x="669" y="1"/>
                  </a:moveTo>
                  <a:cubicBezTo>
                    <a:pt x="609" y="1"/>
                    <a:pt x="548" y="16"/>
                    <a:pt x="487" y="46"/>
                  </a:cubicBezTo>
                  <a:cubicBezTo>
                    <a:pt x="396" y="77"/>
                    <a:pt x="274" y="107"/>
                    <a:pt x="183" y="198"/>
                  </a:cubicBezTo>
                  <a:cubicBezTo>
                    <a:pt x="92" y="320"/>
                    <a:pt x="31" y="411"/>
                    <a:pt x="1" y="563"/>
                  </a:cubicBezTo>
                  <a:lnTo>
                    <a:pt x="1" y="746"/>
                  </a:lnTo>
                  <a:cubicBezTo>
                    <a:pt x="1" y="837"/>
                    <a:pt x="31" y="898"/>
                    <a:pt x="92" y="989"/>
                  </a:cubicBezTo>
                  <a:lnTo>
                    <a:pt x="92" y="1019"/>
                  </a:lnTo>
                  <a:cubicBezTo>
                    <a:pt x="112" y="1079"/>
                    <a:pt x="132" y="1113"/>
                    <a:pt x="170" y="1156"/>
                  </a:cubicBezTo>
                  <a:lnTo>
                    <a:pt x="170" y="1156"/>
                  </a:lnTo>
                  <a:cubicBezTo>
                    <a:pt x="173" y="1161"/>
                    <a:pt x="178" y="1166"/>
                    <a:pt x="183" y="1171"/>
                  </a:cubicBezTo>
                  <a:cubicBezTo>
                    <a:pt x="224" y="1232"/>
                    <a:pt x="264" y="1279"/>
                    <a:pt x="296" y="1322"/>
                  </a:cubicBezTo>
                  <a:lnTo>
                    <a:pt x="296" y="1322"/>
                  </a:lnTo>
                  <a:cubicBezTo>
                    <a:pt x="273" y="1316"/>
                    <a:pt x="268" y="1289"/>
                    <a:pt x="213" y="1262"/>
                  </a:cubicBezTo>
                  <a:lnTo>
                    <a:pt x="213" y="1262"/>
                  </a:lnTo>
                  <a:lnTo>
                    <a:pt x="324" y="1373"/>
                  </a:lnTo>
                  <a:lnTo>
                    <a:pt x="324" y="1373"/>
                  </a:lnTo>
                  <a:cubicBezTo>
                    <a:pt x="320" y="1365"/>
                    <a:pt x="316" y="1356"/>
                    <a:pt x="313" y="1347"/>
                  </a:cubicBezTo>
                  <a:lnTo>
                    <a:pt x="313" y="1347"/>
                  </a:lnTo>
                  <a:cubicBezTo>
                    <a:pt x="321" y="1359"/>
                    <a:pt x="329" y="1372"/>
                    <a:pt x="335" y="1384"/>
                  </a:cubicBezTo>
                  <a:lnTo>
                    <a:pt x="324" y="1373"/>
                  </a:lnTo>
                  <a:lnTo>
                    <a:pt x="324" y="1373"/>
                  </a:lnTo>
                  <a:cubicBezTo>
                    <a:pt x="349" y="1428"/>
                    <a:pt x="382" y="1462"/>
                    <a:pt x="451" y="1530"/>
                  </a:cubicBezTo>
                  <a:lnTo>
                    <a:pt x="451" y="1530"/>
                  </a:lnTo>
                  <a:cubicBezTo>
                    <a:pt x="454" y="1545"/>
                    <a:pt x="457" y="1558"/>
                    <a:pt x="457" y="1566"/>
                  </a:cubicBezTo>
                  <a:lnTo>
                    <a:pt x="457" y="1627"/>
                  </a:lnTo>
                  <a:lnTo>
                    <a:pt x="457" y="1688"/>
                  </a:lnTo>
                  <a:cubicBezTo>
                    <a:pt x="457" y="1749"/>
                    <a:pt x="487" y="1840"/>
                    <a:pt x="578" y="1870"/>
                  </a:cubicBezTo>
                  <a:cubicBezTo>
                    <a:pt x="609" y="1885"/>
                    <a:pt x="646" y="1893"/>
                    <a:pt x="684" y="1893"/>
                  </a:cubicBezTo>
                  <a:cubicBezTo>
                    <a:pt x="722" y="1893"/>
                    <a:pt x="760" y="1885"/>
                    <a:pt x="791" y="1870"/>
                  </a:cubicBezTo>
                  <a:cubicBezTo>
                    <a:pt x="912" y="1779"/>
                    <a:pt x="1034" y="1718"/>
                    <a:pt x="1125" y="1597"/>
                  </a:cubicBezTo>
                  <a:lnTo>
                    <a:pt x="1125" y="1597"/>
                  </a:lnTo>
                  <a:lnTo>
                    <a:pt x="1080" y="1664"/>
                  </a:lnTo>
                  <a:lnTo>
                    <a:pt x="1080" y="1664"/>
                  </a:lnTo>
                  <a:cubicBezTo>
                    <a:pt x="1119" y="1618"/>
                    <a:pt x="1190" y="1588"/>
                    <a:pt x="1216" y="1536"/>
                  </a:cubicBezTo>
                  <a:lnTo>
                    <a:pt x="1247" y="1475"/>
                  </a:lnTo>
                  <a:cubicBezTo>
                    <a:pt x="1308" y="1445"/>
                    <a:pt x="1338" y="1414"/>
                    <a:pt x="1338" y="1384"/>
                  </a:cubicBezTo>
                  <a:cubicBezTo>
                    <a:pt x="1368" y="1323"/>
                    <a:pt x="1368" y="1262"/>
                    <a:pt x="1399" y="1232"/>
                  </a:cubicBezTo>
                  <a:cubicBezTo>
                    <a:pt x="1399" y="1171"/>
                    <a:pt x="1460" y="1141"/>
                    <a:pt x="1460" y="1110"/>
                  </a:cubicBezTo>
                  <a:cubicBezTo>
                    <a:pt x="1460" y="1019"/>
                    <a:pt x="1490" y="958"/>
                    <a:pt x="1490" y="867"/>
                  </a:cubicBezTo>
                  <a:cubicBezTo>
                    <a:pt x="1490" y="715"/>
                    <a:pt x="1460" y="624"/>
                    <a:pt x="1368" y="502"/>
                  </a:cubicBezTo>
                  <a:cubicBezTo>
                    <a:pt x="1338" y="411"/>
                    <a:pt x="1247" y="350"/>
                    <a:pt x="1186" y="259"/>
                  </a:cubicBezTo>
                  <a:lnTo>
                    <a:pt x="1095" y="198"/>
                  </a:lnTo>
                  <a:lnTo>
                    <a:pt x="1034" y="107"/>
                  </a:lnTo>
                  <a:cubicBezTo>
                    <a:pt x="1004" y="77"/>
                    <a:pt x="912" y="77"/>
                    <a:pt x="852" y="46"/>
                  </a:cubicBezTo>
                  <a:cubicBezTo>
                    <a:pt x="791" y="16"/>
                    <a:pt x="730" y="1"/>
                    <a:pt x="669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622" name="Google Shape;3622;p24"/>
            <p:cNvSpPr/>
            <p:nvPr/>
          </p:nvSpPr>
          <p:spPr>
            <a:xfrm>
              <a:off x="1829262" y="3834200"/>
              <a:ext cx="25404" cy="31946"/>
            </a:xfrm>
            <a:custGeom>
              <a:rect b="b" l="l" r="r" t="t"/>
              <a:pathLst>
                <a:path extrusionOk="0" h="1377" w="1095">
                  <a:moveTo>
                    <a:pt x="758" y="1181"/>
                  </a:moveTo>
                  <a:cubicBezTo>
                    <a:pt x="751" y="1188"/>
                    <a:pt x="743" y="1194"/>
                    <a:pt x="730" y="1194"/>
                  </a:cubicBezTo>
                  <a:cubicBezTo>
                    <a:pt x="740" y="1189"/>
                    <a:pt x="749" y="1185"/>
                    <a:pt x="758" y="1181"/>
                  </a:cubicBezTo>
                  <a:close/>
                  <a:moveTo>
                    <a:pt x="509" y="1"/>
                  </a:moveTo>
                  <a:cubicBezTo>
                    <a:pt x="480" y="1"/>
                    <a:pt x="452" y="3"/>
                    <a:pt x="426" y="8"/>
                  </a:cubicBezTo>
                  <a:cubicBezTo>
                    <a:pt x="213" y="69"/>
                    <a:pt x="122" y="221"/>
                    <a:pt x="31" y="404"/>
                  </a:cubicBezTo>
                  <a:cubicBezTo>
                    <a:pt x="0" y="464"/>
                    <a:pt x="0" y="586"/>
                    <a:pt x="31" y="677"/>
                  </a:cubicBezTo>
                  <a:cubicBezTo>
                    <a:pt x="61" y="738"/>
                    <a:pt x="122" y="799"/>
                    <a:pt x="183" y="890"/>
                  </a:cubicBezTo>
                  <a:lnTo>
                    <a:pt x="213" y="920"/>
                  </a:lnTo>
                  <a:lnTo>
                    <a:pt x="213" y="920"/>
                  </a:lnTo>
                  <a:cubicBezTo>
                    <a:pt x="274" y="981"/>
                    <a:pt x="274" y="1011"/>
                    <a:pt x="304" y="1011"/>
                  </a:cubicBezTo>
                  <a:cubicBezTo>
                    <a:pt x="335" y="1042"/>
                    <a:pt x="335" y="1072"/>
                    <a:pt x="365" y="1133"/>
                  </a:cubicBezTo>
                  <a:cubicBezTo>
                    <a:pt x="426" y="1163"/>
                    <a:pt x="487" y="1194"/>
                    <a:pt x="517" y="1224"/>
                  </a:cubicBezTo>
                  <a:lnTo>
                    <a:pt x="517" y="1285"/>
                  </a:lnTo>
                  <a:cubicBezTo>
                    <a:pt x="517" y="1285"/>
                    <a:pt x="517" y="1315"/>
                    <a:pt x="578" y="1315"/>
                  </a:cubicBezTo>
                  <a:cubicBezTo>
                    <a:pt x="608" y="1346"/>
                    <a:pt x="639" y="1376"/>
                    <a:pt x="669" y="1376"/>
                  </a:cubicBezTo>
                  <a:cubicBezTo>
                    <a:pt x="669" y="1315"/>
                    <a:pt x="760" y="1285"/>
                    <a:pt x="791" y="1224"/>
                  </a:cubicBezTo>
                  <a:cubicBezTo>
                    <a:pt x="791" y="1224"/>
                    <a:pt x="791" y="1194"/>
                    <a:pt x="821" y="1194"/>
                  </a:cubicBezTo>
                  <a:lnTo>
                    <a:pt x="821" y="1163"/>
                  </a:lnTo>
                  <a:cubicBezTo>
                    <a:pt x="824" y="1161"/>
                    <a:pt x="826" y="1158"/>
                    <a:pt x="829" y="1156"/>
                  </a:cubicBezTo>
                  <a:lnTo>
                    <a:pt x="829" y="1156"/>
                  </a:lnTo>
                  <a:cubicBezTo>
                    <a:pt x="845" y="1150"/>
                    <a:pt x="861" y="1143"/>
                    <a:pt x="882" y="1133"/>
                  </a:cubicBezTo>
                  <a:cubicBezTo>
                    <a:pt x="912" y="1072"/>
                    <a:pt x="943" y="1011"/>
                    <a:pt x="973" y="981"/>
                  </a:cubicBezTo>
                  <a:cubicBezTo>
                    <a:pt x="973" y="920"/>
                    <a:pt x="1034" y="890"/>
                    <a:pt x="1034" y="859"/>
                  </a:cubicBezTo>
                  <a:cubicBezTo>
                    <a:pt x="1034" y="768"/>
                    <a:pt x="1064" y="738"/>
                    <a:pt x="1064" y="677"/>
                  </a:cubicBezTo>
                  <a:cubicBezTo>
                    <a:pt x="1094" y="586"/>
                    <a:pt x="1094" y="464"/>
                    <a:pt x="1064" y="404"/>
                  </a:cubicBezTo>
                  <a:cubicBezTo>
                    <a:pt x="1034" y="312"/>
                    <a:pt x="973" y="252"/>
                    <a:pt x="912" y="160"/>
                  </a:cubicBezTo>
                  <a:cubicBezTo>
                    <a:pt x="811" y="60"/>
                    <a:pt x="648" y="1"/>
                    <a:pt x="509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623" name="Google Shape;3623;p24"/>
            <p:cNvSpPr/>
            <p:nvPr/>
          </p:nvSpPr>
          <p:spPr>
            <a:xfrm>
              <a:off x="450625" y="3746225"/>
              <a:ext cx="1583145" cy="1126198"/>
            </a:xfrm>
            <a:custGeom>
              <a:rect b="b" l="l" r="r" t="t"/>
              <a:pathLst>
                <a:path extrusionOk="0" fill="none" h="48543" w="68239">
                  <a:moveTo>
                    <a:pt x="3040" y="47175"/>
                  </a:moveTo>
                  <a:cubicBezTo>
                    <a:pt x="2675" y="48543"/>
                    <a:pt x="67388" y="44652"/>
                    <a:pt x="67388" y="44652"/>
                  </a:cubicBezTo>
                  <a:cubicBezTo>
                    <a:pt x="68239" y="40427"/>
                    <a:pt x="65716" y="1"/>
                    <a:pt x="65716" y="1"/>
                  </a:cubicBezTo>
                  <a:cubicBezTo>
                    <a:pt x="65716" y="1"/>
                    <a:pt x="2189" y="1460"/>
                    <a:pt x="1034" y="2585"/>
                  </a:cubicBezTo>
                  <a:cubicBezTo>
                    <a:pt x="1" y="3588"/>
                    <a:pt x="3770" y="44348"/>
                    <a:pt x="3040" y="47175"/>
                  </a:cubicBezTo>
                  <a:close/>
                </a:path>
              </a:pathLst>
            </a:custGeom>
            <a:noFill/>
            <a:ln cap="flat" cmpd="sng" w="17475">
              <a:solidFill>
                <a:schemeClr val="dk1"/>
              </a:solidFill>
              <a:prstDash val="solid"/>
              <a:miter lim="30395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</p:spTree>
  </p:cSld>
  <p:clrMapOvr>
    <a:masterClrMapping/>
  </p:clrMapOvr>
</p:sldLayout>
</file>

<file path=ppt/slideLayouts/slideLayout24.xml><?xml version="1.0" encoding="utf-8"?>
<p:sldLayout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 matchingName="Title and three columns">
  <p:cSld name="CUSTOM_6">
    <p:spTree>
      <p:nvGrpSpPr>
        <p:cNvPr id="3624" name="Shape 3624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625" name="Google Shape;3625;p25"/>
          <p:cNvSpPr txBox="1"/>
          <p:nvPr>
            <p:ph type="title"/>
          </p:nvPr>
        </p:nvSpPr>
        <p:spPr>
          <a:xfrm>
            <a:off x="720000" y="445025"/>
            <a:ext cx="7704000" cy="5727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>
            <a:lvl1pPr lvl="0" rtl="0" algn="ctr">
              <a:spcBef>
                <a:spcPts val="0"/>
              </a:spcBef>
              <a:spcAft>
                <a:spcPts val="0"/>
              </a:spcAft>
              <a:buSzPts val="3200"/>
              <a:buNone/>
              <a:defRPr/>
            </a:lvl1pPr>
            <a:lvl2pPr lvl="1" rtl="0">
              <a:spcBef>
                <a:spcPts val="0"/>
              </a:spcBef>
              <a:spcAft>
                <a:spcPts val="0"/>
              </a:spcAft>
              <a:buSzPts val="3200"/>
              <a:buNone/>
              <a:defRPr/>
            </a:lvl2pPr>
            <a:lvl3pPr lvl="2" rtl="0">
              <a:spcBef>
                <a:spcPts val="0"/>
              </a:spcBef>
              <a:spcAft>
                <a:spcPts val="0"/>
              </a:spcAft>
              <a:buSzPts val="3200"/>
              <a:buNone/>
              <a:defRPr/>
            </a:lvl3pPr>
            <a:lvl4pPr lvl="3" rtl="0">
              <a:spcBef>
                <a:spcPts val="0"/>
              </a:spcBef>
              <a:spcAft>
                <a:spcPts val="0"/>
              </a:spcAft>
              <a:buSzPts val="3200"/>
              <a:buNone/>
              <a:defRPr/>
            </a:lvl4pPr>
            <a:lvl5pPr lvl="4" rtl="0">
              <a:spcBef>
                <a:spcPts val="0"/>
              </a:spcBef>
              <a:spcAft>
                <a:spcPts val="0"/>
              </a:spcAft>
              <a:buSzPts val="3200"/>
              <a:buNone/>
              <a:defRPr/>
            </a:lvl5pPr>
            <a:lvl6pPr lvl="5" rtl="0">
              <a:spcBef>
                <a:spcPts val="0"/>
              </a:spcBef>
              <a:spcAft>
                <a:spcPts val="0"/>
              </a:spcAft>
              <a:buSzPts val="3200"/>
              <a:buNone/>
              <a:defRPr/>
            </a:lvl6pPr>
            <a:lvl7pPr lvl="6" rtl="0">
              <a:spcBef>
                <a:spcPts val="0"/>
              </a:spcBef>
              <a:spcAft>
                <a:spcPts val="0"/>
              </a:spcAft>
              <a:buSzPts val="3200"/>
              <a:buNone/>
              <a:defRPr/>
            </a:lvl7pPr>
            <a:lvl8pPr lvl="7" rtl="0">
              <a:spcBef>
                <a:spcPts val="0"/>
              </a:spcBef>
              <a:spcAft>
                <a:spcPts val="0"/>
              </a:spcAft>
              <a:buSzPts val="3200"/>
              <a:buNone/>
              <a:defRPr/>
            </a:lvl8pPr>
            <a:lvl9pPr lvl="8" rtl="0">
              <a:spcBef>
                <a:spcPts val="0"/>
              </a:spcBef>
              <a:spcAft>
                <a:spcPts val="0"/>
              </a:spcAft>
              <a:buSzPts val="3200"/>
              <a:buNone/>
              <a:defRPr/>
            </a:lvl9pPr>
          </a:lstStyle>
          <a:p/>
        </p:txBody>
      </p:sp>
      <p:sp>
        <p:nvSpPr>
          <p:cNvPr id="3626" name="Google Shape;3626;p25"/>
          <p:cNvSpPr txBox="1"/>
          <p:nvPr>
            <p:ph idx="1" type="subTitle"/>
          </p:nvPr>
        </p:nvSpPr>
        <p:spPr>
          <a:xfrm>
            <a:off x="937626" y="2828328"/>
            <a:ext cx="2175300" cy="8694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>
            <a:lvl1pPr lvl="0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 sz="1400"/>
            </a:lvl1pPr>
            <a:lvl2pPr lvl="1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rtl="0" algn="ctr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SzPts val="1400"/>
              <a:buNone/>
              <a:defRPr/>
            </a:lvl3pPr>
            <a:lvl4pPr lvl="3" rtl="0" algn="ctr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SzPts val="1400"/>
              <a:buNone/>
              <a:defRPr/>
            </a:lvl4pPr>
            <a:lvl5pPr lvl="4" rtl="0" algn="ctr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SzPts val="1400"/>
              <a:buNone/>
              <a:defRPr/>
            </a:lvl5pPr>
            <a:lvl6pPr lvl="5" rtl="0" algn="ctr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SzPts val="1400"/>
              <a:buNone/>
              <a:defRPr/>
            </a:lvl6pPr>
            <a:lvl7pPr lvl="6" rtl="0" algn="ctr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SzPts val="1400"/>
              <a:buNone/>
              <a:defRPr/>
            </a:lvl7pPr>
            <a:lvl8pPr lvl="7" rtl="0" algn="ctr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SzPts val="1400"/>
              <a:buNone/>
              <a:defRPr/>
            </a:lvl8pPr>
            <a:lvl9pPr lvl="8" rtl="0" algn="ctr">
              <a:lnSpc>
                <a:spcPct val="100000"/>
              </a:lnSpc>
              <a:spcBef>
                <a:spcPts val="1600"/>
              </a:spcBef>
              <a:spcAft>
                <a:spcPts val="1600"/>
              </a:spcAft>
              <a:buSzPts val="1400"/>
              <a:buNone/>
              <a:defRPr/>
            </a:lvl9pPr>
          </a:lstStyle>
          <a:p/>
        </p:txBody>
      </p:sp>
      <p:sp>
        <p:nvSpPr>
          <p:cNvPr id="3627" name="Google Shape;3627;p25"/>
          <p:cNvSpPr txBox="1"/>
          <p:nvPr>
            <p:ph idx="2" type="subTitle"/>
          </p:nvPr>
        </p:nvSpPr>
        <p:spPr>
          <a:xfrm>
            <a:off x="3484347" y="2828328"/>
            <a:ext cx="2175300" cy="8694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>
            <a:lvl1pPr lvl="0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 sz="1400"/>
            </a:lvl1pPr>
            <a:lvl2pPr lvl="1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rtl="0" algn="ctr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SzPts val="1400"/>
              <a:buNone/>
              <a:defRPr/>
            </a:lvl3pPr>
            <a:lvl4pPr lvl="3" rtl="0" algn="ctr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SzPts val="1400"/>
              <a:buNone/>
              <a:defRPr/>
            </a:lvl4pPr>
            <a:lvl5pPr lvl="4" rtl="0" algn="ctr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SzPts val="1400"/>
              <a:buNone/>
              <a:defRPr/>
            </a:lvl5pPr>
            <a:lvl6pPr lvl="5" rtl="0" algn="ctr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SzPts val="1400"/>
              <a:buNone/>
              <a:defRPr/>
            </a:lvl6pPr>
            <a:lvl7pPr lvl="6" rtl="0" algn="ctr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SzPts val="1400"/>
              <a:buNone/>
              <a:defRPr/>
            </a:lvl7pPr>
            <a:lvl8pPr lvl="7" rtl="0" algn="ctr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SzPts val="1400"/>
              <a:buNone/>
              <a:defRPr/>
            </a:lvl8pPr>
            <a:lvl9pPr lvl="8" rtl="0" algn="ctr">
              <a:lnSpc>
                <a:spcPct val="100000"/>
              </a:lnSpc>
              <a:spcBef>
                <a:spcPts val="1600"/>
              </a:spcBef>
              <a:spcAft>
                <a:spcPts val="1600"/>
              </a:spcAft>
              <a:buSzPts val="1400"/>
              <a:buNone/>
              <a:defRPr/>
            </a:lvl9pPr>
          </a:lstStyle>
          <a:p/>
        </p:txBody>
      </p:sp>
      <p:sp>
        <p:nvSpPr>
          <p:cNvPr id="3628" name="Google Shape;3628;p25"/>
          <p:cNvSpPr txBox="1"/>
          <p:nvPr>
            <p:ph idx="3" type="subTitle"/>
          </p:nvPr>
        </p:nvSpPr>
        <p:spPr>
          <a:xfrm>
            <a:off x="6031074" y="2828328"/>
            <a:ext cx="2175300" cy="8694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>
            <a:lvl1pPr lvl="0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 sz="1400"/>
            </a:lvl1pPr>
            <a:lvl2pPr lvl="1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rtl="0" algn="ctr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SzPts val="1400"/>
              <a:buNone/>
              <a:defRPr/>
            </a:lvl3pPr>
            <a:lvl4pPr lvl="3" rtl="0" algn="ctr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SzPts val="1400"/>
              <a:buNone/>
              <a:defRPr/>
            </a:lvl4pPr>
            <a:lvl5pPr lvl="4" rtl="0" algn="ctr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SzPts val="1400"/>
              <a:buNone/>
              <a:defRPr/>
            </a:lvl5pPr>
            <a:lvl6pPr lvl="5" rtl="0" algn="ctr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SzPts val="1400"/>
              <a:buNone/>
              <a:defRPr/>
            </a:lvl6pPr>
            <a:lvl7pPr lvl="6" rtl="0" algn="ctr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SzPts val="1400"/>
              <a:buNone/>
              <a:defRPr/>
            </a:lvl7pPr>
            <a:lvl8pPr lvl="7" rtl="0" algn="ctr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SzPts val="1400"/>
              <a:buNone/>
              <a:defRPr/>
            </a:lvl8pPr>
            <a:lvl9pPr lvl="8" rtl="0" algn="ctr">
              <a:lnSpc>
                <a:spcPct val="100000"/>
              </a:lnSpc>
              <a:spcBef>
                <a:spcPts val="1600"/>
              </a:spcBef>
              <a:spcAft>
                <a:spcPts val="1600"/>
              </a:spcAft>
              <a:buSzPts val="1400"/>
              <a:buNone/>
              <a:defRPr/>
            </a:lvl9pPr>
          </a:lstStyle>
          <a:p/>
        </p:txBody>
      </p:sp>
      <p:sp>
        <p:nvSpPr>
          <p:cNvPr id="3629" name="Google Shape;3629;p25"/>
          <p:cNvSpPr txBox="1"/>
          <p:nvPr>
            <p:ph idx="4" type="subTitle"/>
          </p:nvPr>
        </p:nvSpPr>
        <p:spPr>
          <a:xfrm>
            <a:off x="937625" y="2373751"/>
            <a:ext cx="2175300" cy="527700"/>
          </a:xfrm>
          <a:prstGeom prst="rect">
            <a:avLst/>
          </a:prstGeom>
        </p:spPr>
        <p:txBody>
          <a:bodyPr anchorCtr="0" anchor="b" bIns="91425" lIns="91425" spcFirstLastPara="1" rIns="91425" wrap="square" tIns="91425">
            <a:noAutofit/>
          </a:bodyPr>
          <a:lstStyle>
            <a:lvl1pPr lvl="0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400"/>
              <a:buFont typeface="Bebas Neue"/>
              <a:buNone/>
              <a:defRPr b="1" sz="2200">
                <a:solidFill>
                  <a:schemeClr val="lt2"/>
                </a:solidFill>
              </a:defRPr>
            </a:lvl1pPr>
            <a:lvl2pPr lvl="1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400"/>
              <a:buFont typeface="Bebas Neue"/>
              <a:buNone/>
              <a:defRPr sz="2400">
                <a:latin typeface="Bebas Neue"/>
                <a:ea typeface="Bebas Neue"/>
                <a:cs typeface="Bebas Neue"/>
                <a:sym typeface="Bebas Neue"/>
              </a:defRPr>
            </a:lvl2pPr>
            <a:lvl3pPr lvl="2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400"/>
              <a:buFont typeface="Bebas Neue"/>
              <a:buNone/>
              <a:defRPr sz="2400">
                <a:latin typeface="Bebas Neue"/>
                <a:ea typeface="Bebas Neue"/>
                <a:cs typeface="Bebas Neue"/>
                <a:sym typeface="Bebas Neue"/>
              </a:defRPr>
            </a:lvl3pPr>
            <a:lvl4pPr lvl="3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400"/>
              <a:buFont typeface="Bebas Neue"/>
              <a:buNone/>
              <a:defRPr sz="2400">
                <a:latin typeface="Bebas Neue"/>
                <a:ea typeface="Bebas Neue"/>
                <a:cs typeface="Bebas Neue"/>
                <a:sym typeface="Bebas Neue"/>
              </a:defRPr>
            </a:lvl4pPr>
            <a:lvl5pPr lvl="4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400"/>
              <a:buFont typeface="Bebas Neue"/>
              <a:buNone/>
              <a:defRPr sz="2400">
                <a:latin typeface="Bebas Neue"/>
                <a:ea typeface="Bebas Neue"/>
                <a:cs typeface="Bebas Neue"/>
                <a:sym typeface="Bebas Neue"/>
              </a:defRPr>
            </a:lvl5pPr>
            <a:lvl6pPr lvl="5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400"/>
              <a:buFont typeface="Bebas Neue"/>
              <a:buNone/>
              <a:defRPr sz="2400">
                <a:latin typeface="Bebas Neue"/>
                <a:ea typeface="Bebas Neue"/>
                <a:cs typeface="Bebas Neue"/>
                <a:sym typeface="Bebas Neue"/>
              </a:defRPr>
            </a:lvl6pPr>
            <a:lvl7pPr lvl="6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400"/>
              <a:buFont typeface="Bebas Neue"/>
              <a:buNone/>
              <a:defRPr sz="2400">
                <a:latin typeface="Bebas Neue"/>
                <a:ea typeface="Bebas Neue"/>
                <a:cs typeface="Bebas Neue"/>
                <a:sym typeface="Bebas Neue"/>
              </a:defRPr>
            </a:lvl7pPr>
            <a:lvl8pPr lvl="7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400"/>
              <a:buFont typeface="Bebas Neue"/>
              <a:buNone/>
              <a:defRPr sz="2400">
                <a:latin typeface="Bebas Neue"/>
                <a:ea typeface="Bebas Neue"/>
                <a:cs typeface="Bebas Neue"/>
                <a:sym typeface="Bebas Neue"/>
              </a:defRPr>
            </a:lvl8pPr>
            <a:lvl9pPr lvl="8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400"/>
              <a:buFont typeface="Bebas Neue"/>
              <a:buNone/>
              <a:defRPr sz="2400">
                <a:latin typeface="Bebas Neue"/>
                <a:ea typeface="Bebas Neue"/>
                <a:cs typeface="Bebas Neue"/>
                <a:sym typeface="Bebas Neue"/>
              </a:defRPr>
            </a:lvl9pPr>
          </a:lstStyle>
          <a:p/>
        </p:txBody>
      </p:sp>
      <p:sp>
        <p:nvSpPr>
          <p:cNvPr id="3630" name="Google Shape;3630;p25"/>
          <p:cNvSpPr txBox="1"/>
          <p:nvPr>
            <p:ph idx="5" type="subTitle"/>
          </p:nvPr>
        </p:nvSpPr>
        <p:spPr>
          <a:xfrm>
            <a:off x="3484350" y="2373751"/>
            <a:ext cx="2175300" cy="527700"/>
          </a:xfrm>
          <a:prstGeom prst="rect">
            <a:avLst/>
          </a:prstGeom>
        </p:spPr>
        <p:txBody>
          <a:bodyPr anchorCtr="0" anchor="b" bIns="91425" lIns="91425" spcFirstLastPara="1" rIns="91425" wrap="square" tIns="91425">
            <a:noAutofit/>
          </a:bodyPr>
          <a:lstStyle>
            <a:lvl1pPr lvl="0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400"/>
              <a:buFont typeface="Bebas Neue"/>
              <a:buNone/>
              <a:defRPr b="1" sz="2200">
                <a:solidFill>
                  <a:schemeClr val="lt2"/>
                </a:solidFill>
              </a:defRPr>
            </a:lvl1pPr>
            <a:lvl2pPr lvl="1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400"/>
              <a:buFont typeface="Bebas Neue"/>
              <a:buNone/>
              <a:defRPr sz="2400">
                <a:latin typeface="Bebas Neue"/>
                <a:ea typeface="Bebas Neue"/>
                <a:cs typeface="Bebas Neue"/>
                <a:sym typeface="Bebas Neue"/>
              </a:defRPr>
            </a:lvl2pPr>
            <a:lvl3pPr lvl="2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400"/>
              <a:buFont typeface="Bebas Neue"/>
              <a:buNone/>
              <a:defRPr sz="2400">
                <a:latin typeface="Bebas Neue"/>
                <a:ea typeface="Bebas Neue"/>
                <a:cs typeface="Bebas Neue"/>
                <a:sym typeface="Bebas Neue"/>
              </a:defRPr>
            </a:lvl3pPr>
            <a:lvl4pPr lvl="3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400"/>
              <a:buFont typeface="Bebas Neue"/>
              <a:buNone/>
              <a:defRPr sz="2400">
                <a:latin typeface="Bebas Neue"/>
                <a:ea typeface="Bebas Neue"/>
                <a:cs typeface="Bebas Neue"/>
                <a:sym typeface="Bebas Neue"/>
              </a:defRPr>
            </a:lvl4pPr>
            <a:lvl5pPr lvl="4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400"/>
              <a:buFont typeface="Bebas Neue"/>
              <a:buNone/>
              <a:defRPr sz="2400">
                <a:latin typeface="Bebas Neue"/>
                <a:ea typeface="Bebas Neue"/>
                <a:cs typeface="Bebas Neue"/>
                <a:sym typeface="Bebas Neue"/>
              </a:defRPr>
            </a:lvl5pPr>
            <a:lvl6pPr lvl="5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400"/>
              <a:buFont typeface="Bebas Neue"/>
              <a:buNone/>
              <a:defRPr sz="2400">
                <a:latin typeface="Bebas Neue"/>
                <a:ea typeface="Bebas Neue"/>
                <a:cs typeface="Bebas Neue"/>
                <a:sym typeface="Bebas Neue"/>
              </a:defRPr>
            </a:lvl6pPr>
            <a:lvl7pPr lvl="6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400"/>
              <a:buFont typeface="Bebas Neue"/>
              <a:buNone/>
              <a:defRPr sz="2400">
                <a:latin typeface="Bebas Neue"/>
                <a:ea typeface="Bebas Neue"/>
                <a:cs typeface="Bebas Neue"/>
                <a:sym typeface="Bebas Neue"/>
              </a:defRPr>
            </a:lvl7pPr>
            <a:lvl8pPr lvl="7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400"/>
              <a:buFont typeface="Bebas Neue"/>
              <a:buNone/>
              <a:defRPr sz="2400">
                <a:latin typeface="Bebas Neue"/>
                <a:ea typeface="Bebas Neue"/>
                <a:cs typeface="Bebas Neue"/>
                <a:sym typeface="Bebas Neue"/>
              </a:defRPr>
            </a:lvl8pPr>
            <a:lvl9pPr lvl="8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400"/>
              <a:buFont typeface="Bebas Neue"/>
              <a:buNone/>
              <a:defRPr sz="2400">
                <a:latin typeface="Bebas Neue"/>
                <a:ea typeface="Bebas Neue"/>
                <a:cs typeface="Bebas Neue"/>
                <a:sym typeface="Bebas Neue"/>
              </a:defRPr>
            </a:lvl9pPr>
          </a:lstStyle>
          <a:p/>
        </p:txBody>
      </p:sp>
      <p:sp>
        <p:nvSpPr>
          <p:cNvPr id="3631" name="Google Shape;3631;p25"/>
          <p:cNvSpPr txBox="1"/>
          <p:nvPr>
            <p:ph idx="6" type="subTitle"/>
          </p:nvPr>
        </p:nvSpPr>
        <p:spPr>
          <a:xfrm>
            <a:off x="6031075" y="2373751"/>
            <a:ext cx="2175300" cy="527700"/>
          </a:xfrm>
          <a:prstGeom prst="rect">
            <a:avLst/>
          </a:prstGeom>
        </p:spPr>
        <p:txBody>
          <a:bodyPr anchorCtr="0" anchor="b" bIns="91425" lIns="91425" spcFirstLastPara="1" rIns="91425" wrap="square" tIns="91425">
            <a:noAutofit/>
          </a:bodyPr>
          <a:lstStyle>
            <a:lvl1pPr lvl="0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400"/>
              <a:buFont typeface="Bebas Neue"/>
              <a:buNone/>
              <a:defRPr b="1" sz="2200">
                <a:solidFill>
                  <a:schemeClr val="lt2"/>
                </a:solidFill>
              </a:defRPr>
            </a:lvl1pPr>
            <a:lvl2pPr lvl="1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400"/>
              <a:buFont typeface="Bebas Neue"/>
              <a:buNone/>
              <a:defRPr sz="2400">
                <a:latin typeface="Bebas Neue"/>
                <a:ea typeface="Bebas Neue"/>
                <a:cs typeface="Bebas Neue"/>
                <a:sym typeface="Bebas Neue"/>
              </a:defRPr>
            </a:lvl2pPr>
            <a:lvl3pPr lvl="2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400"/>
              <a:buFont typeface="Bebas Neue"/>
              <a:buNone/>
              <a:defRPr sz="2400">
                <a:latin typeface="Bebas Neue"/>
                <a:ea typeface="Bebas Neue"/>
                <a:cs typeface="Bebas Neue"/>
                <a:sym typeface="Bebas Neue"/>
              </a:defRPr>
            </a:lvl3pPr>
            <a:lvl4pPr lvl="3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400"/>
              <a:buFont typeface="Bebas Neue"/>
              <a:buNone/>
              <a:defRPr sz="2400">
                <a:latin typeface="Bebas Neue"/>
                <a:ea typeface="Bebas Neue"/>
                <a:cs typeface="Bebas Neue"/>
                <a:sym typeface="Bebas Neue"/>
              </a:defRPr>
            </a:lvl4pPr>
            <a:lvl5pPr lvl="4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400"/>
              <a:buFont typeface="Bebas Neue"/>
              <a:buNone/>
              <a:defRPr sz="2400">
                <a:latin typeface="Bebas Neue"/>
                <a:ea typeface="Bebas Neue"/>
                <a:cs typeface="Bebas Neue"/>
                <a:sym typeface="Bebas Neue"/>
              </a:defRPr>
            </a:lvl5pPr>
            <a:lvl6pPr lvl="5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400"/>
              <a:buFont typeface="Bebas Neue"/>
              <a:buNone/>
              <a:defRPr sz="2400">
                <a:latin typeface="Bebas Neue"/>
                <a:ea typeface="Bebas Neue"/>
                <a:cs typeface="Bebas Neue"/>
                <a:sym typeface="Bebas Neue"/>
              </a:defRPr>
            </a:lvl6pPr>
            <a:lvl7pPr lvl="6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400"/>
              <a:buFont typeface="Bebas Neue"/>
              <a:buNone/>
              <a:defRPr sz="2400">
                <a:latin typeface="Bebas Neue"/>
                <a:ea typeface="Bebas Neue"/>
                <a:cs typeface="Bebas Neue"/>
                <a:sym typeface="Bebas Neue"/>
              </a:defRPr>
            </a:lvl7pPr>
            <a:lvl8pPr lvl="7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400"/>
              <a:buFont typeface="Bebas Neue"/>
              <a:buNone/>
              <a:defRPr sz="2400">
                <a:latin typeface="Bebas Neue"/>
                <a:ea typeface="Bebas Neue"/>
                <a:cs typeface="Bebas Neue"/>
                <a:sym typeface="Bebas Neue"/>
              </a:defRPr>
            </a:lvl8pPr>
            <a:lvl9pPr lvl="8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400"/>
              <a:buFont typeface="Bebas Neue"/>
              <a:buNone/>
              <a:defRPr sz="2400">
                <a:latin typeface="Bebas Neue"/>
                <a:ea typeface="Bebas Neue"/>
                <a:cs typeface="Bebas Neue"/>
                <a:sym typeface="Bebas Neue"/>
              </a:defRPr>
            </a:lvl9pPr>
          </a:lstStyle>
          <a:p/>
        </p:txBody>
      </p:sp>
      <p:sp>
        <p:nvSpPr>
          <p:cNvPr id="3632" name="Google Shape;3632;p25"/>
          <p:cNvSpPr/>
          <p:nvPr/>
        </p:nvSpPr>
        <p:spPr>
          <a:xfrm>
            <a:off x="7779150" y="-1080875"/>
            <a:ext cx="1703340" cy="1702580"/>
          </a:xfrm>
          <a:custGeom>
            <a:rect b="b" l="l" r="r" t="t"/>
            <a:pathLst>
              <a:path extrusionOk="0" h="53777" w="53801">
                <a:moveTo>
                  <a:pt x="26592" y="0"/>
                </a:moveTo>
                <a:cubicBezTo>
                  <a:pt x="26022" y="0"/>
                  <a:pt x="25451" y="0"/>
                  <a:pt x="24903" y="46"/>
                </a:cubicBezTo>
                <a:lnTo>
                  <a:pt x="24926" y="365"/>
                </a:lnTo>
                <a:cubicBezTo>
                  <a:pt x="25474" y="343"/>
                  <a:pt x="26022" y="320"/>
                  <a:pt x="26592" y="320"/>
                </a:cubicBezTo>
                <a:lnTo>
                  <a:pt x="26729" y="320"/>
                </a:lnTo>
                <a:lnTo>
                  <a:pt x="26729" y="0"/>
                </a:lnTo>
                <a:close/>
                <a:moveTo>
                  <a:pt x="28578" y="69"/>
                </a:moveTo>
                <a:lnTo>
                  <a:pt x="28555" y="388"/>
                </a:lnTo>
                <a:cubicBezTo>
                  <a:pt x="29172" y="411"/>
                  <a:pt x="29765" y="480"/>
                  <a:pt x="30358" y="548"/>
                </a:cubicBezTo>
                <a:lnTo>
                  <a:pt x="30404" y="229"/>
                </a:lnTo>
                <a:cubicBezTo>
                  <a:pt x="29811" y="160"/>
                  <a:pt x="29194" y="92"/>
                  <a:pt x="28578" y="69"/>
                </a:cubicBezTo>
                <a:close/>
                <a:moveTo>
                  <a:pt x="23054" y="229"/>
                </a:moveTo>
                <a:cubicBezTo>
                  <a:pt x="22461" y="320"/>
                  <a:pt x="21845" y="411"/>
                  <a:pt x="21251" y="548"/>
                </a:cubicBezTo>
                <a:lnTo>
                  <a:pt x="21320" y="845"/>
                </a:lnTo>
                <a:cubicBezTo>
                  <a:pt x="21913" y="731"/>
                  <a:pt x="22507" y="639"/>
                  <a:pt x="23100" y="548"/>
                </a:cubicBezTo>
                <a:lnTo>
                  <a:pt x="23054" y="229"/>
                </a:lnTo>
                <a:close/>
                <a:moveTo>
                  <a:pt x="32230" y="525"/>
                </a:moveTo>
                <a:lnTo>
                  <a:pt x="32162" y="845"/>
                </a:lnTo>
                <a:cubicBezTo>
                  <a:pt x="32755" y="959"/>
                  <a:pt x="33349" y="1096"/>
                  <a:pt x="33942" y="1256"/>
                </a:cubicBezTo>
                <a:lnTo>
                  <a:pt x="34011" y="936"/>
                </a:lnTo>
                <a:cubicBezTo>
                  <a:pt x="33440" y="776"/>
                  <a:pt x="32824" y="639"/>
                  <a:pt x="32230" y="525"/>
                </a:cubicBezTo>
                <a:close/>
                <a:moveTo>
                  <a:pt x="19471" y="982"/>
                </a:moveTo>
                <a:cubicBezTo>
                  <a:pt x="18877" y="1142"/>
                  <a:pt x="18284" y="1347"/>
                  <a:pt x="17713" y="1552"/>
                </a:cubicBezTo>
                <a:lnTo>
                  <a:pt x="17827" y="1849"/>
                </a:lnTo>
                <a:cubicBezTo>
                  <a:pt x="18398" y="1644"/>
                  <a:pt x="18969" y="1461"/>
                  <a:pt x="19562" y="1301"/>
                </a:cubicBezTo>
                <a:lnTo>
                  <a:pt x="19471" y="982"/>
                </a:lnTo>
                <a:close/>
                <a:moveTo>
                  <a:pt x="35791" y="1461"/>
                </a:moveTo>
                <a:lnTo>
                  <a:pt x="35677" y="1781"/>
                </a:lnTo>
                <a:cubicBezTo>
                  <a:pt x="36247" y="1963"/>
                  <a:pt x="36818" y="2191"/>
                  <a:pt x="37389" y="2420"/>
                </a:cubicBezTo>
                <a:lnTo>
                  <a:pt x="37503" y="2123"/>
                </a:lnTo>
                <a:cubicBezTo>
                  <a:pt x="36955" y="1872"/>
                  <a:pt x="36362" y="1667"/>
                  <a:pt x="35791" y="1461"/>
                </a:cubicBezTo>
                <a:close/>
                <a:moveTo>
                  <a:pt x="16001" y="2237"/>
                </a:moveTo>
                <a:cubicBezTo>
                  <a:pt x="15454" y="2488"/>
                  <a:pt x="14906" y="2762"/>
                  <a:pt x="14358" y="3059"/>
                </a:cubicBezTo>
                <a:lnTo>
                  <a:pt x="14518" y="3333"/>
                </a:lnTo>
                <a:cubicBezTo>
                  <a:pt x="15043" y="3059"/>
                  <a:pt x="15591" y="2785"/>
                  <a:pt x="16138" y="2534"/>
                </a:cubicBezTo>
                <a:lnTo>
                  <a:pt x="16001" y="2237"/>
                </a:lnTo>
                <a:close/>
                <a:moveTo>
                  <a:pt x="39169" y="2876"/>
                </a:moveTo>
                <a:lnTo>
                  <a:pt x="39032" y="3173"/>
                </a:lnTo>
                <a:cubicBezTo>
                  <a:pt x="39580" y="3447"/>
                  <a:pt x="40105" y="3744"/>
                  <a:pt x="40630" y="4040"/>
                </a:cubicBezTo>
                <a:lnTo>
                  <a:pt x="40790" y="3766"/>
                </a:lnTo>
                <a:cubicBezTo>
                  <a:pt x="40265" y="3470"/>
                  <a:pt x="39717" y="3173"/>
                  <a:pt x="39169" y="2876"/>
                </a:cubicBezTo>
                <a:close/>
                <a:moveTo>
                  <a:pt x="12760" y="3995"/>
                </a:moveTo>
                <a:cubicBezTo>
                  <a:pt x="12258" y="4314"/>
                  <a:pt x="11733" y="4657"/>
                  <a:pt x="11254" y="5022"/>
                </a:cubicBezTo>
                <a:lnTo>
                  <a:pt x="11436" y="5273"/>
                </a:lnTo>
                <a:cubicBezTo>
                  <a:pt x="11916" y="4931"/>
                  <a:pt x="12441" y="4588"/>
                  <a:pt x="12943" y="4269"/>
                </a:cubicBezTo>
                <a:lnTo>
                  <a:pt x="12760" y="3995"/>
                </a:lnTo>
                <a:close/>
                <a:moveTo>
                  <a:pt x="42342" y="4771"/>
                </a:moveTo>
                <a:lnTo>
                  <a:pt x="42159" y="5045"/>
                </a:lnTo>
                <a:cubicBezTo>
                  <a:pt x="42661" y="5387"/>
                  <a:pt x="43141" y="5752"/>
                  <a:pt x="43620" y="6140"/>
                </a:cubicBezTo>
                <a:lnTo>
                  <a:pt x="43803" y="5889"/>
                </a:lnTo>
                <a:cubicBezTo>
                  <a:pt x="43346" y="5501"/>
                  <a:pt x="42844" y="5136"/>
                  <a:pt x="42342" y="4771"/>
                </a:cubicBezTo>
                <a:close/>
                <a:moveTo>
                  <a:pt x="9793" y="6163"/>
                </a:moveTo>
                <a:cubicBezTo>
                  <a:pt x="9336" y="6551"/>
                  <a:pt x="8880" y="6985"/>
                  <a:pt x="8446" y="7396"/>
                </a:cubicBezTo>
                <a:lnTo>
                  <a:pt x="8652" y="7624"/>
                </a:lnTo>
                <a:cubicBezTo>
                  <a:pt x="9085" y="7213"/>
                  <a:pt x="9542" y="6802"/>
                  <a:pt x="10021" y="6414"/>
                </a:cubicBezTo>
                <a:lnTo>
                  <a:pt x="9793" y="6163"/>
                </a:lnTo>
                <a:close/>
                <a:moveTo>
                  <a:pt x="45195" y="7099"/>
                </a:moveTo>
                <a:lnTo>
                  <a:pt x="44967" y="7327"/>
                </a:lnTo>
                <a:cubicBezTo>
                  <a:pt x="45423" y="7738"/>
                  <a:pt x="45857" y="8195"/>
                  <a:pt x="46245" y="8628"/>
                </a:cubicBezTo>
                <a:lnTo>
                  <a:pt x="46496" y="8400"/>
                </a:lnTo>
                <a:cubicBezTo>
                  <a:pt x="46085" y="7966"/>
                  <a:pt x="45651" y="7510"/>
                  <a:pt x="45195" y="7099"/>
                </a:cubicBezTo>
                <a:close/>
                <a:moveTo>
                  <a:pt x="7168" y="8742"/>
                </a:moveTo>
                <a:cubicBezTo>
                  <a:pt x="6757" y="9176"/>
                  <a:pt x="6346" y="9655"/>
                  <a:pt x="5981" y="10135"/>
                </a:cubicBezTo>
                <a:lnTo>
                  <a:pt x="6232" y="10340"/>
                </a:lnTo>
                <a:cubicBezTo>
                  <a:pt x="6597" y="9861"/>
                  <a:pt x="7008" y="9404"/>
                  <a:pt x="7396" y="8948"/>
                </a:cubicBezTo>
                <a:lnTo>
                  <a:pt x="7168" y="8742"/>
                </a:lnTo>
                <a:close/>
                <a:moveTo>
                  <a:pt x="47683" y="9815"/>
                </a:moveTo>
                <a:lnTo>
                  <a:pt x="47432" y="10021"/>
                </a:lnTo>
                <a:cubicBezTo>
                  <a:pt x="47820" y="10477"/>
                  <a:pt x="48185" y="10979"/>
                  <a:pt x="48527" y="11459"/>
                </a:cubicBezTo>
                <a:lnTo>
                  <a:pt x="48778" y="11276"/>
                </a:lnTo>
                <a:cubicBezTo>
                  <a:pt x="48436" y="10774"/>
                  <a:pt x="48071" y="10294"/>
                  <a:pt x="47683" y="9815"/>
                </a:cubicBezTo>
                <a:close/>
                <a:moveTo>
                  <a:pt x="49783" y="12828"/>
                </a:moveTo>
                <a:lnTo>
                  <a:pt x="49509" y="13011"/>
                </a:lnTo>
                <a:cubicBezTo>
                  <a:pt x="49806" y="13513"/>
                  <a:pt x="50102" y="14061"/>
                  <a:pt x="50376" y="14586"/>
                </a:cubicBezTo>
                <a:lnTo>
                  <a:pt x="50673" y="14449"/>
                </a:lnTo>
                <a:cubicBezTo>
                  <a:pt x="50399" y="13901"/>
                  <a:pt x="50080" y="13353"/>
                  <a:pt x="49783" y="12828"/>
                </a:cubicBezTo>
                <a:close/>
                <a:moveTo>
                  <a:pt x="51449" y="16115"/>
                </a:moveTo>
                <a:lnTo>
                  <a:pt x="51152" y="16252"/>
                </a:lnTo>
                <a:cubicBezTo>
                  <a:pt x="51381" y="16800"/>
                  <a:pt x="51609" y="17370"/>
                  <a:pt x="51791" y="17941"/>
                </a:cubicBezTo>
                <a:lnTo>
                  <a:pt x="52111" y="17827"/>
                </a:lnTo>
                <a:cubicBezTo>
                  <a:pt x="51906" y="17256"/>
                  <a:pt x="51677" y="16686"/>
                  <a:pt x="51449" y="16115"/>
                </a:cubicBezTo>
                <a:close/>
                <a:moveTo>
                  <a:pt x="1599" y="18192"/>
                </a:moveTo>
                <a:cubicBezTo>
                  <a:pt x="1393" y="18785"/>
                  <a:pt x="1211" y="19379"/>
                  <a:pt x="1028" y="19950"/>
                </a:cubicBezTo>
                <a:lnTo>
                  <a:pt x="1348" y="20041"/>
                </a:lnTo>
                <a:cubicBezTo>
                  <a:pt x="1507" y="19470"/>
                  <a:pt x="1690" y="18877"/>
                  <a:pt x="1895" y="18306"/>
                </a:cubicBezTo>
                <a:lnTo>
                  <a:pt x="1599" y="18192"/>
                </a:lnTo>
                <a:close/>
                <a:moveTo>
                  <a:pt x="52659" y="19584"/>
                </a:moveTo>
                <a:lnTo>
                  <a:pt x="52339" y="19676"/>
                </a:lnTo>
                <a:cubicBezTo>
                  <a:pt x="52522" y="20246"/>
                  <a:pt x="52659" y="20840"/>
                  <a:pt x="52796" y="21433"/>
                </a:cubicBezTo>
                <a:lnTo>
                  <a:pt x="53115" y="21365"/>
                </a:lnTo>
                <a:cubicBezTo>
                  <a:pt x="52978" y="20771"/>
                  <a:pt x="52819" y="20178"/>
                  <a:pt x="52659" y="19584"/>
                </a:cubicBezTo>
                <a:close/>
                <a:moveTo>
                  <a:pt x="594" y="21753"/>
                </a:moveTo>
                <a:cubicBezTo>
                  <a:pt x="480" y="22346"/>
                  <a:pt x="366" y="22962"/>
                  <a:pt x="275" y="23556"/>
                </a:cubicBezTo>
                <a:lnTo>
                  <a:pt x="594" y="23602"/>
                </a:lnTo>
                <a:cubicBezTo>
                  <a:pt x="686" y="23008"/>
                  <a:pt x="800" y="22415"/>
                  <a:pt x="914" y="21821"/>
                </a:cubicBezTo>
                <a:lnTo>
                  <a:pt x="594" y="21753"/>
                </a:lnTo>
                <a:close/>
                <a:moveTo>
                  <a:pt x="53435" y="23191"/>
                </a:moveTo>
                <a:lnTo>
                  <a:pt x="53115" y="23236"/>
                </a:lnTo>
                <a:cubicBezTo>
                  <a:pt x="53207" y="23830"/>
                  <a:pt x="53298" y="24446"/>
                  <a:pt x="53344" y="25040"/>
                </a:cubicBezTo>
                <a:lnTo>
                  <a:pt x="53663" y="25017"/>
                </a:lnTo>
                <a:cubicBezTo>
                  <a:pt x="53617" y="24400"/>
                  <a:pt x="53526" y="23784"/>
                  <a:pt x="53435" y="23191"/>
                </a:cubicBezTo>
                <a:close/>
                <a:moveTo>
                  <a:pt x="92" y="25382"/>
                </a:moveTo>
                <a:cubicBezTo>
                  <a:pt x="46" y="25884"/>
                  <a:pt x="24" y="26386"/>
                  <a:pt x="1" y="26888"/>
                </a:cubicBezTo>
                <a:cubicBezTo>
                  <a:pt x="1" y="27003"/>
                  <a:pt x="1" y="27117"/>
                  <a:pt x="1" y="27231"/>
                </a:cubicBezTo>
                <a:lnTo>
                  <a:pt x="320" y="27231"/>
                </a:lnTo>
                <a:cubicBezTo>
                  <a:pt x="320" y="27117"/>
                  <a:pt x="320" y="27003"/>
                  <a:pt x="320" y="26888"/>
                </a:cubicBezTo>
                <a:cubicBezTo>
                  <a:pt x="343" y="26409"/>
                  <a:pt x="366" y="25907"/>
                  <a:pt x="412" y="25405"/>
                </a:cubicBezTo>
                <a:lnTo>
                  <a:pt x="92" y="25382"/>
                </a:lnTo>
                <a:close/>
                <a:moveTo>
                  <a:pt x="53777" y="26843"/>
                </a:moveTo>
                <a:lnTo>
                  <a:pt x="53458" y="26866"/>
                </a:lnTo>
                <a:lnTo>
                  <a:pt x="53458" y="26888"/>
                </a:lnTo>
                <a:cubicBezTo>
                  <a:pt x="53481" y="27276"/>
                  <a:pt x="53481" y="27664"/>
                  <a:pt x="53481" y="28053"/>
                </a:cubicBezTo>
                <a:cubicBezTo>
                  <a:pt x="53481" y="28281"/>
                  <a:pt x="53481" y="28509"/>
                  <a:pt x="53481" y="28714"/>
                </a:cubicBezTo>
                <a:lnTo>
                  <a:pt x="53800" y="28714"/>
                </a:lnTo>
                <a:cubicBezTo>
                  <a:pt x="53800" y="28509"/>
                  <a:pt x="53800" y="28281"/>
                  <a:pt x="53800" y="28053"/>
                </a:cubicBezTo>
                <a:cubicBezTo>
                  <a:pt x="53800" y="27664"/>
                  <a:pt x="53800" y="27276"/>
                  <a:pt x="53777" y="26888"/>
                </a:cubicBezTo>
                <a:lnTo>
                  <a:pt x="53777" y="26843"/>
                </a:lnTo>
                <a:close/>
                <a:moveTo>
                  <a:pt x="366" y="29057"/>
                </a:moveTo>
                <a:lnTo>
                  <a:pt x="46" y="29080"/>
                </a:lnTo>
                <a:cubicBezTo>
                  <a:pt x="92" y="29673"/>
                  <a:pt x="161" y="30289"/>
                  <a:pt x="252" y="30906"/>
                </a:cubicBezTo>
                <a:lnTo>
                  <a:pt x="571" y="30860"/>
                </a:lnTo>
                <a:cubicBezTo>
                  <a:pt x="480" y="30244"/>
                  <a:pt x="412" y="29650"/>
                  <a:pt x="366" y="29057"/>
                </a:cubicBezTo>
                <a:close/>
                <a:moveTo>
                  <a:pt x="914" y="32640"/>
                </a:moveTo>
                <a:lnTo>
                  <a:pt x="617" y="32709"/>
                </a:lnTo>
                <a:cubicBezTo>
                  <a:pt x="754" y="33302"/>
                  <a:pt x="914" y="33896"/>
                  <a:pt x="1096" y="34489"/>
                </a:cubicBezTo>
                <a:lnTo>
                  <a:pt x="1393" y="34398"/>
                </a:lnTo>
                <a:cubicBezTo>
                  <a:pt x="1211" y="33827"/>
                  <a:pt x="1051" y="33234"/>
                  <a:pt x="914" y="32640"/>
                </a:cubicBezTo>
                <a:close/>
                <a:moveTo>
                  <a:pt x="2009" y="36110"/>
                </a:moveTo>
                <a:lnTo>
                  <a:pt x="1713" y="36247"/>
                </a:lnTo>
                <a:cubicBezTo>
                  <a:pt x="1918" y="36795"/>
                  <a:pt x="2169" y="37365"/>
                  <a:pt x="2420" y="37936"/>
                </a:cubicBezTo>
                <a:lnTo>
                  <a:pt x="2717" y="37799"/>
                </a:lnTo>
                <a:cubicBezTo>
                  <a:pt x="2466" y="37251"/>
                  <a:pt x="2215" y="36680"/>
                  <a:pt x="2009" y="36110"/>
                </a:cubicBezTo>
                <a:close/>
                <a:moveTo>
                  <a:pt x="3562" y="39419"/>
                </a:moveTo>
                <a:lnTo>
                  <a:pt x="3265" y="39579"/>
                </a:lnTo>
                <a:cubicBezTo>
                  <a:pt x="3562" y="40104"/>
                  <a:pt x="3881" y="40629"/>
                  <a:pt x="4223" y="41154"/>
                </a:cubicBezTo>
                <a:lnTo>
                  <a:pt x="4497" y="40972"/>
                </a:lnTo>
                <a:cubicBezTo>
                  <a:pt x="4155" y="40469"/>
                  <a:pt x="3858" y="39944"/>
                  <a:pt x="3562" y="39419"/>
                </a:cubicBezTo>
                <a:close/>
                <a:moveTo>
                  <a:pt x="5525" y="42478"/>
                </a:moveTo>
                <a:lnTo>
                  <a:pt x="5273" y="42661"/>
                </a:lnTo>
                <a:cubicBezTo>
                  <a:pt x="5639" y="43163"/>
                  <a:pt x="6004" y="43642"/>
                  <a:pt x="6415" y="44122"/>
                </a:cubicBezTo>
                <a:lnTo>
                  <a:pt x="6643" y="43916"/>
                </a:lnTo>
                <a:cubicBezTo>
                  <a:pt x="6255" y="43437"/>
                  <a:pt x="5890" y="42957"/>
                  <a:pt x="5525" y="42478"/>
                </a:cubicBezTo>
                <a:close/>
                <a:moveTo>
                  <a:pt x="7876" y="45263"/>
                </a:moveTo>
                <a:lnTo>
                  <a:pt x="7624" y="45491"/>
                </a:lnTo>
                <a:cubicBezTo>
                  <a:pt x="8058" y="45925"/>
                  <a:pt x="8492" y="46358"/>
                  <a:pt x="8948" y="46769"/>
                </a:cubicBezTo>
                <a:lnTo>
                  <a:pt x="9177" y="46541"/>
                </a:lnTo>
                <a:cubicBezTo>
                  <a:pt x="8720" y="46130"/>
                  <a:pt x="8286" y="45696"/>
                  <a:pt x="7876" y="45263"/>
                </a:cubicBezTo>
                <a:close/>
                <a:moveTo>
                  <a:pt x="10546" y="47728"/>
                </a:moveTo>
                <a:lnTo>
                  <a:pt x="10341" y="47979"/>
                </a:lnTo>
                <a:cubicBezTo>
                  <a:pt x="10820" y="48367"/>
                  <a:pt x="11322" y="48732"/>
                  <a:pt x="11801" y="49097"/>
                </a:cubicBezTo>
                <a:lnTo>
                  <a:pt x="12007" y="48824"/>
                </a:lnTo>
                <a:cubicBezTo>
                  <a:pt x="11505" y="48481"/>
                  <a:pt x="11025" y="48116"/>
                  <a:pt x="10546" y="47728"/>
                </a:cubicBezTo>
                <a:close/>
                <a:moveTo>
                  <a:pt x="42890" y="48778"/>
                </a:moveTo>
                <a:cubicBezTo>
                  <a:pt x="42387" y="49097"/>
                  <a:pt x="41885" y="49417"/>
                  <a:pt x="41337" y="49714"/>
                </a:cubicBezTo>
                <a:lnTo>
                  <a:pt x="41497" y="49988"/>
                </a:lnTo>
                <a:cubicBezTo>
                  <a:pt x="42045" y="49691"/>
                  <a:pt x="42570" y="49371"/>
                  <a:pt x="43072" y="49052"/>
                </a:cubicBezTo>
                <a:lnTo>
                  <a:pt x="42890" y="48778"/>
                </a:lnTo>
                <a:close/>
                <a:moveTo>
                  <a:pt x="13513" y="49828"/>
                </a:moveTo>
                <a:lnTo>
                  <a:pt x="13354" y="50102"/>
                </a:lnTo>
                <a:cubicBezTo>
                  <a:pt x="13879" y="50421"/>
                  <a:pt x="14404" y="50718"/>
                  <a:pt x="14951" y="51015"/>
                </a:cubicBezTo>
                <a:lnTo>
                  <a:pt x="15111" y="50718"/>
                </a:lnTo>
                <a:cubicBezTo>
                  <a:pt x="14563" y="50444"/>
                  <a:pt x="14038" y="50147"/>
                  <a:pt x="13513" y="49828"/>
                </a:cubicBezTo>
                <a:close/>
                <a:moveTo>
                  <a:pt x="39717" y="50535"/>
                </a:moveTo>
                <a:cubicBezTo>
                  <a:pt x="39192" y="50809"/>
                  <a:pt x="38621" y="51038"/>
                  <a:pt x="38051" y="51266"/>
                </a:cubicBezTo>
                <a:lnTo>
                  <a:pt x="38165" y="51563"/>
                </a:lnTo>
                <a:cubicBezTo>
                  <a:pt x="38735" y="51334"/>
                  <a:pt x="39306" y="51106"/>
                  <a:pt x="39854" y="50832"/>
                </a:cubicBezTo>
                <a:lnTo>
                  <a:pt x="39717" y="50535"/>
                </a:lnTo>
                <a:close/>
                <a:moveTo>
                  <a:pt x="16755" y="51494"/>
                </a:moveTo>
                <a:lnTo>
                  <a:pt x="16618" y="51791"/>
                </a:lnTo>
                <a:cubicBezTo>
                  <a:pt x="17188" y="52042"/>
                  <a:pt x="17759" y="52270"/>
                  <a:pt x="18330" y="52476"/>
                </a:cubicBezTo>
                <a:lnTo>
                  <a:pt x="18444" y="52156"/>
                </a:lnTo>
                <a:cubicBezTo>
                  <a:pt x="17873" y="51973"/>
                  <a:pt x="17302" y="51745"/>
                  <a:pt x="16755" y="51494"/>
                </a:cubicBezTo>
                <a:close/>
                <a:moveTo>
                  <a:pt x="36339" y="51882"/>
                </a:moveTo>
                <a:cubicBezTo>
                  <a:pt x="35768" y="52065"/>
                  <a:pt x="35175" y="52224"/>
                  <a:pt x="34581" y="52384"/>
                </a:cubicBezTo>
                <a:lnTo>
                  <a:pt x="34672" y="52704"/>
                </a:lnTo>
                <a:cubicBezTo>
                  <a:pt x="35266" y="52544"/>
                  <a:pt x="35859" y="52361"/>
                  <a:pt x="36430" y="52179"/>
                </a:cubicBezTo>
                <a:lnTo>
                  <a:pt x="36339" y="51882"/>
                </a:lnTo>
                <a:close/>
                <a:moveTo>
                  <a:pt x="20178" y="52704"/>
                </a:moveTo>
                <a:lnTo>
                  <a:pt x="20110" y="53001"/>
                </a:lnTo>
                <a:cubicBezTo>
                  <a:pt x="20703" y="53160"/>
                  <a:pt x="21297" y="53297"/>
                  <a:pt x="21890" y="53411"/>
                </a:cubicBezTo>
                <a:lnTo>
                  <a:pt x="21959" y="53092"/>
                </a:lnTo>
                <a:cubicBezTo>
                  <a:pt x="21365" y="52978"/>
                  <a:pt x="20772" y="52841"/>
                  <a:pt x="20178" y="52704"/>
                </a:cubicBezTo>
                <a:close/>
                <a:moveTo>
                  <a:pt x="32824" y="52795"/>
                </a:moveTo>
                <a:cubicBezTo>
                  <a:pt x="32230" y="52909"/>
                  <a:pt x="31614" y="53001"/>
                  <a:pt x="31020" y="53092"/>
                </a:cubicBezTo>
                <a:lnTo>
                  <a:pt x="31066" y="53411"/>
                </a:lnTo>
                <a:cubicBezTo>
                  <a:pt x="31682" y="53320"/>
                  <a:pt x="32276" y="53229"/>
                  <a:pt x="32869" y="53115"/>
                </a:cubicBezTo>
                <a:lnTo>
                  <a:pt x="32824" y="52795"/>
                </a:lnTo>
                <a:close/>
                <a:moveTo>
                  <a:pt x="29217" y="53320"/>
                </a:moveTo>
                <a:cubicBezTo>
                  <a:pt x="28624" y="53366"/>
                  <a:pt x="28007" y="53411"/>
                  <a:pt x="27391" y="53434"/>
                </a:cubicBezTo>
                <a:lnTo>
                  <a:pt x="27414" y="53754"/>
                </a:lnTo>
                <a:cubicBezTo>
                  <a:pt x="28030" y="53731"/>
                  <a:pt x="28647" y="53685"/>
                  <a:pt x="29240" y="53640"/>
                </a:cubicBezTo>
                <a:lnTo>
                  <a:pt x="29217" y="53320"/>
                </a:lnTo>
                <a:close/>
                <a:moveTo>
                  <a:pt x="23762" y="53343"/>
                </a:moveTo>
                <a:lnTo>
                  <a:pt x="23716" y="53662"/>
                </a:lnTo>
                <a:cubicBezTo>
                  <a:pt x="24333" y="53731"/>
                  <a:pt x="24949" y="53777"/>
                  <a:pt x="25565" y="53777"/>
                </a:cubicBezTo>
                <a:lnTo>
                  <a:pt x="25565" y="53457"/>
                </a:lnTo>
                <a:cubicBezTo>
                  <a:pt x="24972" y="53457"/>
                  <a:pt x="24355" y="53411"/>
                  <a:pt x="23762" y="53343"/>
                </a:cubicBezTo>
                <a:close/>
              </a:path>
            </a:pathLst>
          </a:custGeom>
          <a:solidFill>
            <a:schemeClr val="dk1"/>
          </a:solidFill>
          <a:ln cap="flat" cmpd="sng" w="9525">
            <a:solidFill>
              <a:schemeClr val="dk1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3633" name="Google Shape;3633;p25"/>
          <p:cNvSpPr/>
          <p:nvPr/>
        </p:nvSpPr>
        <p:spPr>
          <a:xfrm flipH="1" rot="-9654135">
            <a:off x="-412860" y="4454058"/>
            <a:ext cx="1637997" cy="799652"/>
          </a:xfrm>
          <a:custGeom>
            <a:rect b="b" l="l" r="r" t="t"/>
            <a:pathLst>
              <a:path extrusionOk="0" fill="none" h="29697" w="60831">
                <a:moveTo>
                  <a:pt x="4474" y="1"/>
                </a:moveTo>
                <a:cubicBezTo>
                  <a:pt x="4474" y="1"/>
                  <a:pt x="1096" y="1576"/>
                  <a:pt x="731" y="5844"/>
                </a:cubicBezTo>
                <a:cubicBezTo>
                  <a:pt x="1" y="14175"/>
                  <a:pt x="16549" y="24721"/>
                  <a:pt x="24812" y="26821"/>
                </a:cubicBezTo>
                <a:cubicBezTo>
                  <a:pt x="36202" y="29697"/>
                  <a:pt x="53709" y="28578"/>
                  <a:pt x="58251" y="19060"/>
                </a:cubicBezTo>
                <a:cubicBezTo>
                  <a:pt x="60830" y="13605"/>
                  <a:pt x="58251" y="8378"/>
                  <a:pt x="58251" y="8378"/>
                </a:cubicBezTo>
              </a:path>
            </a:pathLst>
          </a:custGeom>
          <a:noFill/>
          <a:ln cap="flat" cmpd="sng" w="18825">
            <a:solidFill>
              <a:schemeClr val="dk1"/>
            </a:solidFill>
            <a:prstDash val="dash"/>
            <a:miter lim="22825"/>
            <a:headEnd len="sm" w="sm" type="none"/>
            <a:tailEnd len="sm" w="sm" type="none"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3634" name="Google Shape;3634;p25"/>
          <p:cNvSpPr/>
          <p:nvPr/>
        </p:nvSpPr>
        <p:spPr>
          <a:xfrm flipH="1" rot="-9654135">
            <a:off x="-287612" y="4347087"/>
            <a:ext cx="1506459" cy="1199760"/>
          </a:xfrm>
          <a:custGeom>
            <a:rect b="b" l="l" r="r" t="t"/>
            <a:pathLst>
              <a:path extrusionOk="0" fill="none" h="44556" w="55946">
                <a:moveTo>
                  <a:pt x="936" y="32093"/>
                </a:moveTo>
                <a:cubicBezTo>
                  <a:pt x="936" y="32093"/>
                  <a:pt x="0" y="34877"/>
                  <a:pt x="2762" y="38141"/>
                </a:cubicBezTo>
                <a:cubicBezTo>
                  <a:pt x="8149" y="44555"/>
                  <a:pt x="26386" y="42364"/>
                  <a:pt x="34284" y="37593"/>
                </a:cubicBezTo>
                <a:cubicBezTo>
                  <a:pt x="44327" y="31522"/>
                  <a:pt x="55945" y="17484"/>
                  <a:pt x="52407" y="7555"/>
                </a:cubicBezTo>
                <a:cubicBezTo>
                  <a:pt x="50399" y="1872"/>
                  <a:pt x="44875" y="0"/>
                  <a:pt x="44875" y="0"/>
                </a:cubicBezTo>
              </a:path>
            </a:pathLst>
          </a:custGeom>
          <a:noFill/>
          <a:ln cap="flat" cmpd="sng" w="18825">
            <a:solidFill>
              <a:schemeClr val="accent5"/>
            </a:solidFill>
            <a:prstDash val="dash"/>
            <a:miter lim="22825"/>
            <a:headEnd len="sm" w="sm" type="none"/>
            <a:tailEnd len="sm" w="sm" type="none"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3635" name="Google Shape;3635;p25"/>
          <p:cNvGrpSpPr/>
          <p:nvPr/>
        </p:nvGrpSpPr>
        <p:grpSpPr>
          <a:xfrm rot="6796897">
            <a:off x="62141" y="294763"/>
            <a:ext cx="687992" cy="489470"/>
            <a:chOff x="376594" y="3672194"/>
            <a:chExt cx="1765775" cy="1256257"/>
          </a:xfrm>
        </p:grpSpPr>
        <p:sp>
          <p:nvSpPr>
            <p:cNvPr id="3636" name="Google Shape;3636;p25"/>
            <p:cNvSpPr/>
            <p:nvPr/>
          </p:nvSpPr>
          <p:spPr>
            <a:xfrm>
              <a:off x="376594" y="3672194"/>
              <a:ext cx="1765775" cy="1256257"/>
            </a:xfrm>
            <a:custGeom>
              <a:rect b="b" l="l" r="r" t="t"/>
              <a:pathLst>
                <a:path extrusionOk="0" h="54149" w="76111">
                  <a:moveTo>
                    <a:pt x="72372" y="0"/>
                  </a:moveTo>
                  <a:cubicBezTo>
                    <a:pt x="72372" y="0"/>
                    <a:pt x="3921" y="1429"/>
                    <a:pt x="1641" y="4104"/>
                  </a:cubicBezTo>
                  <a:cubicBezTo>
                    <a:pt x="0" y="6049"/>
                    <a:pt x="2037" y="49332"/>
                    <a:pt x="2584" y="52889"/>
                  </a:cubicBezTo>
                  <a:cubicBezTo>
                    <a:pt x="2713" y="53793"/>
                    <a:pt x="9261" y="54148"/>
                    <a:pt x="18362" y="54148"/>
                  </a:cubicBezTo>
                  <a:cubicBezTo>
                    <a:pt x="39235" y="54148"/>
                    <a:pt x="73533" y="52280"/>
                    <a:pt x="74591" y="50883"/>
                  </a:cubicBezTo>
                  <a:cubicBezTo>
                    <a:pt x="76111" y="48846"/>
                    <a:pt x="72372" y="0"/>
                    <a:pt x="72372" y="0"/>
                  </a:cubicBezTo>
                  <a:close/>
                </a:path>
              </a:pathLst>
            </a:custGeom>
            <a:solidFill>
              <a:schemeClr val="lt1"/>
            </a:solidFill>
            <a:ln cap="flat" cmpd="sng" w="25825">
              <a:solidFill>
                <a:schemeClr val="dk1"/>
              </a:solidFill>
              <a:prstDash val="solid"/>
              <a:miter lim="30395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637" name="Google Shape;3637;p25"/>
            <p:cNvSpPr/>
            <p:nvPr/>
          </p:nvSpPr>
          <p:spPr>
            <a:xfrm>
              <a:off x="473894" y="3738477"/>
              <a:ext cx="1545793" cy="1118426"/>
            </a:xfrm>
            <a:custGeom>
              <a:rect b="b" l="l" r="r" t="t"/>
              <a:pathLst>
                <a:path extrusionOk="0" h="48208" w="66629">
                  <a:moveTo>
                    <a:pt x="64561" y="1"/>
                  </a:moveTo>
                  <a:lnTo>
                    <a:pt x="1" y="2949"/>
                  </a:lnTo>
                  <a:lnTo>
                    <a:pt x="2068" y="48208"/>
                  </a:lnTo>
                  <a:lnTo>
                    <a:pt x="66628" y="45229"/>
                  </a:lnTo>
                  <a:lnTo>
                    <a:pt x="64561" y="1"/>
                  </a:ln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638" name="Google Shape;3638;p25"/>
            <p:cNvSpPr/>
            <p:nvPr/>
          </p:nvSpPr>
          <p:spPr>
            <a:xfrm>
              <a:off x="990094" y="3737781"/>
              <a:ext cx="1030289" cy="1094460"/>
            </a:xfrm>
            <a:custGeom>
              <a:rect b="b" l="l" r="r" t="t"/>
              <a:pathLst>
                <a:path extrusionOk="0" h="47175" w="44409">
                  <a:moveTo>
                    <a:pt x="0" y="1946"/>
                  </a:moveTo>
                  <a:lnTo>
                    <a:pt x="42311" y="0"/>
                  </a:lnTo>
                  <a:lnTo>
                    <a:pt x="44408" y="45290"/>
                  </a:lnTo>
                  <a:lnTo>
                    <a:pt x="2949" y="47174"/>
                  </a:lnTo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639" name="Google Shape;3639;p25"/>
            <p:cNvSpPr/>
            <p:nvPr/>
          </p:nvSpPr>
          <p:spPr>
            <a:xfrm>
              <a:off x="1335728" y="3749056"/>
              <a:ext cx="394818" cy="192235"/>
            </a:xfrm>
            <a:custGeom>
              <a:rect b="b" l="l" r="r" t="t"/>
              <a:pathLst>
                <a:path extrusionOk="0" h="8286" w="17018">
                  <a:moveTo>
                    <a:pt x="16835" y="1"/>
                  </a:moveTo>
                  <a:lnTo>
                    <a:pt x="1121" y="730"/>
                  </a:lnTo>
                  <a:cubicBezTo>
                    <a:pt x="1212" y="1156"/>
                    <a:pt x="1334" y="1611"/>
                    <a:pt x="1546" y="2007"/>
                  </a:cubicBezTo>
                  <a:cubicBezTo>
                    <a:pt x="1481" y="1999"/>
                    <a:pt x="1419" y="1995"/>
                    <a:pt x="1360" y="1995"/>
                  </a:cubicBezTo>
                  <a:cubicBezTo>
                    <a:pt x="288" y="1995"/>
                    <a:pt x="210" y="3237"/>
                    <a:pt x="1334" y="3496"/>
                  </a:cubicBezTo>
                  <a:cubicBezTo>
                    <a:pt x="574" y="3709"/>
                    <a:pt x="574" y="4226"/>
                    <a:pt x="1090" y="4773"/>
                  </a:cubicBezTo>
                  <a:cubicBezTo>
                    <a:pt x="100" y="4823"/>
                    <a:pt x="1" y="5639"/>
                    <a:pt x="723" y="5639"/>
                  </a:cubicBezTo>
                  <a:cubicBezTo>
                    <a:pt x="865" y="5639"/>
                    <a:pt x="1038" y="5607"/>
                    <a:pt x="1242" y="5533"/>
                  </a:cubicBezTo>
                  <a:lnTo>
                    <a:pt x="1242" y="5533"/>
                  </a:lnTo>
                  <a:cubicBezTo>
                    <a:pt x="277" y="7104"/>
                    <a:pt x="1752" y="8286"/>
                    <a:pt x="2900" y="8286"/>
                  </a:cubicBezTo>
                  <a:cubicBezTo>
                    <a:pt x="3594" y="8286"/>
                    <a:pt x="4169" y="7852"/>
                    <a:pt x="4008" y="6809"/>
                  </a:cubicBezTo>
                  <a:lnTo>
                    <a:pt x="4008" y="6809"/>
                  </a:lnTo>
                  <a:cubicBezTo>
                    <a:pt x="4158" y="6854"/>
                    <a:pt x="4304" y="6874"/>
                    <a:pt x="4443" y="6874"/>
                  </a:cubicBezTo>
                  <a:cubicBezTo>
                    <a:pt x="5353" y="6874"/>
                    <a:pt x="5974" y="5987"/>
                    <a:pt x="5315" y="4985"/>
                  </a:cubicBezTo>
                  <a:lnTo>
                    <a:pt x="5315" y="4985"/>
                  </a:lnTo>
                  <a:cubicBezTo>
                    <a:pt x="5584" y="5151"/>
                    <a:pt x="5863" y="5242"/>
                    <a:pt x="6155" y="5242"/>
                  </a:cubicBezTo>
                  <a:cubicBezTo>
                    <a:pt x="6557" y="5242"/>
                    <a:pt x="6985" y="5069"/>
                    <a:pt x="7443" y="4681"/>
                  </a:cubicBezTo>
                  <a:lnTo>
                    <a:pt x="7443" y="4681"/>
                  </a:lnTo>
                  <a:cubicBezTo>
                    <a:pt x="7324" y="5443"/>
                    <a:pt x="7745" y="6130"/>
                    <a:pt x="8386" y="6130"/>
                  </a:cubicBezTo>
                  <a:cubicBezTo>
                    <a:pt x="8564" y="6130"/>
                    <a:pt x="8758" y="6077"/>
                    <a:pt x="8963" y="5958"/>
                  </a:cubicBezTo>
                  <a:lnTo>
                    <a:pt x="8963" y="5958"/>
                  </a:lnTo>
                  <a:cubicBezTo>
                    <a:pt x="8416" y="7223"/>
                    <a:pt x="9547" y="7878"/>
                    <a:pt x="10717" y="7878"/>
                  </a:cubicBezTo>
                  <a:cubicBezTo>
                    <a:pt x="11825" y="7878"/>
                    <a:pt x="12969" y="7291"/>
                    <a:pt x="12762" y="6080"/>
                  </a:cubicBezTo>
                  <a:cubicBezTo>
                    <a:pt x="14708" y="6080"/>
                    <a:pt x="14313" y="4134"/>
                    <a:pt x="13218" y="3405"/>
                  </a:cubicBezTo>
                  <a:lnTo>
                    <a:pt x="13218" y="3405"/>
                  </a:lnTo>
                  <a:cubicBezTo>
                    <a:pt x="13304" y="3420"/>
                    <a:pt x="13385" y="3427"/>
                    <a:pt x="13463" y="3427"/>
                  </a:cubicBezTo>
                  <a:cubicBezTo>
                    <a:pt x="14186" y="3427"/>
                    <a:pt x="14579" y="2817"/>
                    <a:pt x="14799" y="2159"/>
                  </a:cubicBezTo>
                  <a:cubicBezTo>
                    <a:pt x="15003" y="2847"/>
                    <a:pt x="15299" y="3109"/>
                    <a:pt x="15607" y="3109"/>
                  </a:cubicBezTo>
                  <a:cubicBezTo>
                    <a:pt x="16168" y="3109"/>
                    <a:pt x="16770" y="2236"/>
                    <a:pt x="16927" y="1490"/>
                  </a:cubicBezTo>
                  <a:cubicBezTo>
                    <a:pt x="17018" y="943"/>
                    <a:pt x="16987" y="456"/>
                    <a:pt x="16835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640" name="Google Shape;3640;p25"/>
            <p:cNvSpPr/>
            <p:nvPr/>
          </p:nvSpPr>
          <p:spPr>
            <a:xfrm>
              <a:off x="1366166" y="3749056"/>
              <a:ext cx="363683" cy="192282"/>
            </a:xfrm>
            <a:custGeom>
              <a:rect b="b" l="l" r="r" t="t"/>
              <a:pathLst>
                <a:path extrusionOk="0" h="8288" w="15676">
                  <a:moveTo>
                    <a:pt x="15463" y="1"/>
                  </a:moveTo>
                  <a:lnTo>
                    <a:pt x="6952" y="396"/>
                  </a:lnTo>
                  <a:cubicBezTo>
                    <a:pt x="7154" y="1030"/>
                    <a:pt x="7629" y="1555"/>
                    <a:pt x="8379" y="1555"/>
                  </a:cubicBezTo>
                  <a:cubicBezTo>
                    <a:pt x="8419" y="1555"/>
                    <a:pt x="8460" y="1554"/>
                    <a:pt x="8502" y="1551"/>
                  </a:cubicBezTo>
                  <a:lnTo>
                    <a:pt x="8502" y="1551"/>
                  </a:lnTo>
                  <a:cubicBezTo>
                    <a:pt x="8411" y="1703"/>
                    <a:pt x="8289" y="1915"/>
                    <a:pt x="8137" y="2007"/>
                  </a:cubicBezTo>
                  <a:cubicBezTo>
                    <a:pt x="8198" y="2007"/>
                    <a:pt x="8411" y="2128"/>
                    <a:pt x="8411" y="2219"/>
                  </a:cubicBezTo>
                  <a:cubicBezTo>
                    <a:pt x="7955" y="2371"/>
                    <a:pt x="7499" y="2584"/>
                    <a:pt x="7408" y="3040"/>
                  </a:cubicBezTo>
                  <a:cubicBezTo>
                    <a:pt x="6754" y="2590"/>
                    <a:pt x="5852" y="2333"/>
                    <a:pt x="4962" y="2333"/>
                  </a:cubicBezTo>
                  <a:cubicBezTo>
                    <a:pt x="4528" y="2333"/>
                    <a:pt x="4098" y="2394"/>
                    <a:pt x="3700" y="2523"/>
                  </a:cubicBezTo>
                  <a:cubicBezTo>
                    <a:pt x="2940" y="2675"/>
                    <a:pt x="1298" y="3830"/>
                    <a:pt x="2636" y="4529"/>
                  </a:cubicBezTo>
                  <a:cubicBezTo>
                    <a:pt x="1478" y="4559"/>
                    <a:pt x="1" y="6387"/>
                    <a:pt x="1632" y="6387"/>
                  </a:cubicBezTo>
                  <a:cubicBezTo>
                    <a:pt x="1671" y="6387"/>
                    <a:pt x="1712" y="6386"/>
                    <a:pt x="1754" y="6384"/>
                  </a:cubicBezTo>
                  <a:lnTo>
                    <a:pt x="1754" y="6384"/>
                  </a:lnTo>
                  <a:cubicBezTo>
                    <a:pt x="1116" y="6627"/>
                    <a:pt x="751" y="7539"/>
                    <a:pt x="1663" y="7569"/>
                  </a:cubicBezTo>
                  <a:cubicBezTo>
                    <a:pt x="1329" y="7721"/>
                    <a:pt x="964" y="7843"/>
                    <a:pt x="660" y="8055"/>
                  </a:cubicBezTo>
                  <a:cubicBezTo>
                    <a:pt x="958" y="8205"/>
                    <a:pt x="1288" y="8288"/>
                    <a:pt x="1595" y="8288"/>
                  </a:cubicBezTo>
                  <a:cubicBezTo>
                    <a:pt x="2289" y="8288"/>
                    <a:pt x="2865" y="7863"/>
                    <a:pt x="2696" y="6809"/>
                  </a:cubicBezTo>
                  <a:lnTo>
                    <a:pt x="2696" y="6809"/>
                  </a:lnTo>
                  <a:cubicBezTo>
                    <a:pt x="2845" y="6854"/>
                    <a:pt x="2991" y="6876"/>
                    <a:pt x="3131" y="6876"/>
                  </a:cubicBezTo>
                  <a:cubicBezTo>
                    <a:pt x="4023" y="6876"/>
                    <a:pt x="4660" y="6010"/>
                    <a:pt x="4003" y="4985"/>
                  </a:cubicBezTo>
                  <a:lnTo>
                    <a:pt x="4003" y="4985"/>
                  </a:lnTo>
                  <a:cubicBezTo>
                    <a:pt x="4269" y="5162"/>
                    <a:pt x="4540" y="5255"/>
                    <a:pt x="4824" y="5255"/>
                  </a:cubicBezTo>
                  <a:cubicBezTo>
                    <a:pt x="5224" y="5255"/>
                    <a:pt x="5652" y="5072"/>
                    <a:pt x="6131" y="4681"/>
                  </a:cubicBezTo>
                  <a:lnTo>
                    <a:pt x="6131" y="4681"/>
                  </a:lnTo>
                  <a:cubicBezTo>
                    <a:pt x="6012" y="5443"/>
                    <a:pt x="6415" y="6130"/>
                    <a:pt x="7062" y="6130"/>
                  </a:cubicBezTo>
                  <a:cubicBezTo>
                    <a:pt x="7241" y="6130"/>
                    <a:pt x="7440" y="6077"/>
                    <a:pt x="7651" y="5958"/>
                  </a:cubicBezTo>
                  <a:lnTo>
                    <a:pt x="7651" y="5958"/>
                  </a:lnTo>
                  <a:cubicBezTo>
                    <a:pt x="7105" y="7238"/>
                    <a:pt x="8226" y="7901"/>
                    <a:pt x="9393" y="7901"/>
                  </a:cubicBezTo>
                  <a:cubicBezTo>
                    <a:pt x="10497" y="7901"/>
                    <a:pt x="11643" y="7307"/>
                    <a:pt x="11450" y="6080"/>
                  </a:cubicBezTo>
                  <a:cubicBezTo>
                    <a:pt x="13365" y="6080"/>
                    <a:pt x="13001" y="4134"/>
                    <a:pt x="11906" y="3435"/>
                  </a:cubicBezTo>
                  <a:lnTo>
                    <a:pt x="11906" y="3435"/>
                  </a:lnTo>
                  <a:cubicBezTo>
                    <a:pt x="11986" y="3449"/>
                    <a:pt x="12062" y="3456"/>
                    <a:pt x="12135" y="3456"/>
                  </a:cubicBezTo>
                  <a:cubicBezTo>
                    <a:pt x="12841" y="3456"/>
                    <a:pt x="13239" y="2820"/>
                    <a:pt x="13487" y="2159"/>
                  </a:cubicBezTo>
                  <a:cubicBezTo>
                    <a:pt x="13693" y="2852"/>
                    <a:pt x="13991" y="3117"/>
                    <a:pt x="14300" y="3117"/>
                  </a:cubicBezTo>
                  <a:cubicBezTo>
                    <a:pt x="14857" y="3117"/>
                    <a:pt x="15447" y="2253"/>
                    <a:pt x="15584" y="1490"/>
                  </a:cubicBezTo>
                  <a:cubicBezTo>
                    <a:pt x="15675" y="943"/>
                    <a:pt x="15615" y="456"/>
                    <a:pt x="15463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641" name="Google Shape;3641;p25"/>
            <p:cNvSpPr/>
            <p:nvPr/>
          </p:nvSpPr>
          <p:spPr>
            <a:xfrm>
              <a:off x="1551674" y="4217069"/>
              <a:ext cx="431334" cy="435046"/>
            </a:xfrm>
            <a:custGeom>
              <a:rect b="b" l="l" r="r" t="t"/>
              <a:pathLst>
                <a:path extrusionOk="0" h="18752" w="18592">
                  <a:moveTo>
                    <a:pt x="15257" y="1"/>
                  </a:moveTo>
                  <a:cubicBezTo>
                    <a:pt x="14446" y="1"/>
                    <a:pt x="13644" y="504"/>
                    <a:pt x="13759" y="1864"/>
                  </a:cubicBezTo>
                  <a:cubicBezTo>
                    <a:pt x="13667" y="1743"/>
                    <a:pt x="13546" y="1560"/>
                    <a:pt x="13455" y="1469"/>
                  </a:cubicBezTo>
                  <a:cubicBezTo>
                    <a:pt x="12482" y="1986"/>
                    <a:pt x="12938" y="2624"/>
                    <a:pt x="12482" y="3232"/>
                  </a:cubicBezTo>
                  <a:cubicBezTo>
                    <a:pt x="12239" y="3566"/>
                    <a:pt x="11783" y="3810"/>
                    <a:pt x="11509" y="4114"/>
                  </a:cubicBezTo>
                  <a:cubicBezTo>
                    <a:pt x="11556" y="3241"/>
                    <a:pt x="11072" y="2916"/>
                    <a:pt x="10551" y="2916"/>
                  </a:cubicBezTo>
                  <a:cubicBezTo>
                    <a:pt x="9711" y="2916"/>
                    <a:pt x="8776" y="3759"/>
                    <a:pt x="9807" y="4509"/>
                  </a:cubicBezTo>
                  <a:cubicBezTo>
                    <a:pt x="8956" y="4965"/>
                    <a:pt x="8652" y="5816"/>
                    <a:pt x="9199" y="6545"/>
                  </a:cubicBezTo>
                  <a:cubicBezTo>
                    <a:pt x="8531" y="6788"/>
                    <a:pt x="7710" y="7244"/>
                    <a:pt x="8044" y="7913"/>
                  </a:cubicBezTo>
                  <a:cubicBezTo>
                    <a:pt x="7406" y="7943"/>
                    <a:pt x="7102" y="7974"/>
                    <a:pt x="6768" y="8582"/>
                  </a:cubicBezTo>
                  <a:cubicBezTo>
                    <a:pt x="6903" y="6988"/>
                    <a:pt x="6230" y="6392"/>
                    <a:pt x="5350" y="6392"/>
                  </a:cubicBezTo>
                  <a:cubicBezTo>
                    <a:pt x="3259" y="6392"/>
                    <a:pt x="0" y="9757"/>
                    <a:pt x="3637" y="11105"/>
                  </a:cubicBezTo>
                  <a:cubicBezTo>
                    <a:pt x="3120" y="11712"/>
                    <a:pt x="3272" y="12077"/>
                    <a:pt x="3941" y="12229"/>
                  </a:cubicBezTo>
                  <a:cubicBezTo>
                    <a:pt x="3485" y="12655"/>
                    <a:pt x="3515" y="13141"/>
                    <a:pt x="3941" y="13597"/>
                  </a:cubicBezTo>
                  <a:cubicBezTo>
                    <a:pt x="2543" y="13901"/>
                    <a:pt x="749" y="15026"/>
                    <a:pt x="992" y="16576"/>
                  </a:cubicBezTo>
                  <a:lnTo>
                    <a:pt x="901" y="16728"/>
                  </a:lnTo>
                  <a:cubicBezTo>
                    <a:pt x="1360" y="17835"/>
                    <a:pt x="2502" y="18751"/>
                    <a:pt x="3582" y="18751"/>
                  </a:cubicBezTo>
                  <a:cubicBezTo>
                    <a:pt x="4220" y="18751"/>
                    <a:pt x="4838" y="18431"/>
                    <a:pt x="5278" y="17640"/>
                  </a:cubicBezTo>
                  <a:cubicBezTo>
                    <a:pt x="5400" y="17822"/>
                    <a:pt x="5582" y="17883"/>
                    <a:pt x="5704" y="18096"/>
                  </a:cubicBezTo>
                  <a:cubicBezTo>
                    <a:pt x="5765" y="17792"/>
                    <a:pt x="6220" y="17548"/>
                    <a:pt x="6312" y="17244"/>
                  </a:cubicBezTo>
                  <a:cubicBezTo>
                    <a:pt x="6525" y="17535"/>
                    <a:pt x="6781" y="17653"/>
                    <a:pt x="7045" y="17653"/>
                  </a:cubicBezTo>
                  <a:cubicBezTo>
                    <a:pt x="7610" y="17653"/>
                    <a:pt x="8210" y="17114"/>
                    <a:pt x="8500" y="16576"/>
                  </a:cubicBezTo>
                  <a:cubicBezTo>
                    <a:pt x="9530" y="17523"/>
                    <a:pt x="10652" y="17921"/>
                    <a:pt x="11730" y="17921"/>
                  </a:cubicBezTo>
                  <a:cubicBezTo>
                    <a:pt x="15425" y="17921"/>
                    <a:pt x="18591" y="13237"/>
                    <a:pt x="15674" y="9919"/>
                  </a:cubicBezTo>
                  <a:cubicBezTo>
                    <a:pt x="16433" y="8886"/>
                    <a:pt x="15825" y="7761"/>
                    <a:pt x="15370" y="7609"/>
                  </a:cubicBezTo>
                  <a:cubicBezTo>
                    <a:pt x="14731" y="7366"/>
                    <a:pt x="15917" y="6880"/>
                    <a:pt x="16251" y="6150"/>
                  </a:cubicBezTo>
                  <a:cubicBezTo>
                    <a:pt x="17436" y="3688"/>
                    <a:pt x="15795" y="3536"/>
                    <a:pt x="16737" y="1408"/>
                  </a:cubicBezTo>
                  <a:cubicBezTo>
                    <a:pt x="17091" y="636"/>
                    <a:pt x="16169" y="1"/>
                    <a:pt x="15257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642" name="Google Shape;3642;p25"/>
            <p:cNvSpPr/>
            <p:nvPr/>
          </p:nvSpPr>
          <p:spPr>
            <a:xfrm>
              <a:off x="1659298" y="4314602"/>
              <a:ext cx="318698" cy="319464"/>
            </a:xfrm>
            <a:custGeom>
              <a:rect b="b" l="l" r="r" t="t"/>
              <a:pathLst>
                <a:path extrusionOk="0" h="13770" w="13737">
                  <a:moveTo>
                    <a:pt x="8937" y="1"/>
                  </a:moveTo>
                  <a:lnTo>
                    <a:pt x="8937" y="1"/>
                  </a:lnTo>
                  <a:cubicBezTo>
                    <a:pt x="8147" y="183"/>
                    <a:pt x="7265" y="943"/>
                    <a:pt x="7691" y="1855"/>
                  </a:cubicBezTo>
                  <a:cubicBezTo>
                    <a:pt x="7639" y="1850"/>
                    <a:pt x="7586" y="1847"/>
                    <a:pt x="7533" y="1847"/>
                  </a:cubicBezTo>
                  <a:cubicBezTo>
                    <a:pt x="6936" y="1847"/>
                    <a:pt x="6318" y="2168"/>
                    <a:pt x="6597" y="2949"/>
                  </a:cubicBezTo>
                  <a:cubicBezTo>
                    <a:pt x="6473" y="2921"/>
                    <a:pt x="6349" y="2907"/>
                    <a:pt x="6228" y="2907"/>
                  </a:cubicBezTo>
                  <a:cubicBezTo>
                    <a:pt x="5311" y="2907"/>
                    <a:pt x="4568" y="3681"/>
                    <a:pt x="5320" y="4621"/>
                  </a:cubicBezTo>
                  <a:cubicBezTo>
                    <a:pt x="5138" y="4549"/>
                    <a:pt x="4951" y="4517"/>
                    <a:pt x="4769" y="4517"/>
                  </a:cubicBezTo>
                  <a:cubicBezTo>
                    <a:pt x="3792" y="4517"/>
                    <a:pt x="2946" y="5452"/>
                    <a:pt x="3740" y="6323"/>
                  </a:cubicBezTo>
                  <a:cubicBezTo>
                    <a:pt x="3499" y="6094"/>
                    <a:pt x="3110" y="5970"/>
                    <a:pt x="2772" y="5970"/>
                  </a:cubicBezTo>
                  <a:cubicBezTo>
                    <a:pt x="2256" y="5970"/>
                    <a:pt x="1858" y="6258"/>
                    <a:pt x="2281" y="6901"/>
                  </a:cubicBezTo>
                  <a:cubicBezTo>
                    <a:pt x="2036" y="6699"/>
                    <a:pt x="1804" y="6618"/>
                    <a:pt x="1602" y="6618"/>
                  </a:cubicBezTo>
                  <a:cubicBezTo>
                    <a:pt x="799" y="6618"/>
                    <a:pt x="470" y="7904"/>
                    <a:pt x="1733" y="8025"/>
                  </a:cubicBezTo>
                  <a:cubicBezTo>
                    <a:pt x="728" y="8084"/>
                    <a:pt x="845" y="9122"/>
                    <a:pt x="1692" y="9122"/>
                  </a:cubicBezTo>
                  <a:cubicBezTo>
                    <a:pt x="1715" y="9122"/>
                    <a:pt x="1739" y="9121"/>
                    <a:pt x="1764" y="9119"/>
                  </a:cubicBezTo>
                  <a:lnTo>
                    <a:pt x="1764" y="9119"/>
                  </a:lnTo>
                  <a:cubicBezTo>
                    <a:pt x="852" y="9241"/>
                    <a:pt x="1" y="10031"/>
                    <a:pt x="31" y="11034"/>
                  </a:cubicBezTo>
                  <a:lnTo>
                    <a:pt x="92" y="11095"/>
                  </a:lnTo>
                  <a:cubicBezTo>
                    <a:pt x="31" y="12311"/>
                    <a:pt x="396" y="13162"/>
                    <a:pt x="1126" y="13770"/>
                  </a:cubicBezTo>
                  <a:cubicBezTo>
                    <a:pt x="1277" y="13527"/>
                    <a:pt x="1612" y="13314"/>
                    <a:pt x="1703" y="13040"/>
                  </a:cubicBezTo>
                  <a:cubicBezTo>
                    <a:pt x="1909" y="13335"/>
                    <a:pt x="2166" y="13455"/>
                    <a:pt x="2434" y="13455"/>
                  </a:cubicBezTo>
                  <a:cubicBezTo>
                    <a:pt x="2995" y="13455"/>
                    <a:pt x="3603" y="12927"/>
                    <a:pt x="3892" y="12372"/>
                  </a:cubicBezTo>
                  <a:cubicBezTo>
                    <a:pt x="4921" y="13316"/>
                    <a:pt x="6044" y="13713"/>
                    <a:pt x="7123" y="13713"/>
                  </a:cubicBezTo>
                  <a:cubicBezTo>
                    <a:pt x="10667" y="13713"/>
                    <a:pt x="13736" y="9433"/>
                    <a:pt x="11430" y="6171"/>
                  </a:cubicBezTo>
                  <a:lnTo>
                    <a:pt x="11430" y="6171"/>
                  </a:lnTo>
                  <a:cubicBezTo>
                    <a:pt x="10883" y="6597"/>
                    <a:pt x="11247" y="7448"/>
                    <a:pt x="10822" y="8056"/>
                  </a:cubicBezTo>
                  <a:cubicBezTo>
                    <a:pt x="10579" y="8481"/>
                    <a:pt x="9636" y="8299"/>
                    <a:pt x="9606" y="8876"/>
                  </a:cubicBezTo>
                  <a:cubicBezTo>
                    <a:pt x="8572" y="7600"/>
                    <a:pt x="9272" y="6657"/>
                    <a:pt x="9363" y="5168"/>
                  </a:cubicBezTo>
                  <a:cubicBezTo>
                    <a:pt x="9484" y="4469"/>
                    <a:pt x="8177" y="3527"/>
                    <a:pt x="10001" y="2037"/>
                  </a:cubicBezTo>
                  <a:cubicBezTo>
                    <a:pt x="9393" y="1521"/>
                    <a:pt x="8633" y="761"/>
                    <a:pt x="8937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643" name="Google Shape;3643;p25"/>
            <p:cNvSpPr/>
            <p:nvPr/>
          </p:nvSpPr>
          <p:spPr>
            <a:xfrm>
              <a:off x="476006" y="3778682"/>
              <a:ext cx="1051447" cy="1078239"/>
            </a:xfrm>
            <a:custGeom>
              <a:rect b="b" l="l" r="r" t="t"/>
              <a:pathLst>
                <a:path extrusionOk="0" h="46536" w="45321">
                  <a:moveTo>
                    <a:pt x="16080" y="2462"/>
                  </a:moveTo>
                  <a:cubicBezTo>
                    <a:pt x="16080" y="2614"/>
                    <a:pt x="16019" y="2766"/>
                    <a:pt x="15989" y="2827"/>
                  </a:cubicBezTo>
                  <a:cubicBezTo>
                    <a:pt x="15989" y="2705"/>
                    <a:pt x="16019" y="2553"/>
                    <a:pt x="16080" y="2462"/>
                  </a:cubicBezTo>
                  <a:close/>
                  <a:moveTo>
                    <a:pt x="22919" y="15867"/>
                  </a:moveTo>
                  <a:cubicBezTo>
                    <a:pt x="22963" y="16126"/>
                    <a:pt x="23052" y="16278"/>
                    <a:pt x="23287" y="16278"/>
                  </a:cubicBezTo>
                  <a:cubicBezTo>
                    <a:pt x="23382" y="16278"/>
                    <a:pt x="23500" y="16253"/>
                    <a:pt x="23649" y="16201"/>
                  </a:cubicBezTo>
                  <a:lnTo>
                    <a:pt x="23649" y="16201"/>
                  </a:lnTo>
                  <a:cubicBezTo>
                    <a:pt x="22798" y="17082"/>
                    <a:pt x="23831" y="17265"/>
                    <a:pt x="24196" y="17660"/>
                  </a:cubicBezTo>
                  <a:cubicBezTo>
                    <a:pt x="24041" y="17620"/>
                    <a:pt x="23907" y="17603"/>
                    <a:pt x="23793" y="17603"/>
                  </a:cubicBezTo>
                  <a:cubicBezTo>
                    <a:pt x="22856" y="17603"/>
                    <a:pt x="23261" y="18798"/>
                    <a:pt x="24317" y="18906"/>
                  </a:cubicBezTo>
                  <a:cubicBezTo>
                    <a:pt x="24257" y="18906"/>
                    <a:pt x="22615" y="18967"/>
                    <a:pt x="23649" y="20274"/>
                  </a:cubicBezTo>
                  <a:cubicBezTo>
                    <a:pt x="22798" y="20304"/>
                    <a:pt x="23406" y="21247"/>
                    <a:pt x="23558" y="21763"/>
                  </a:cubicBezTo>
                  <a:cubicBezTo>
                    <a:pt x="23440" y="21695"/>
                    <a:pt x="23313" y="21664"/>
                    <a:pt x="23185" y="21664"/>
                  </a:cubicBezTo>
                  <a:cubicBezTo>
                    <a:pt x="22915" y="21664"/>
                    <a:pt x="22639" y="21800"/>
                    <a:pt x="22433" y="22007"/>
                  </a:cubicBezTo>
                  <a:cubicBezTo>
                    <a:pt x="22842" y="21161"/>
                    <a:pt x="22541" y="20364"/>
                    <a:pt x="21793" y="20364"/>
                  </a:cubicBezTo>
                  <a:cubicBezTo>
                    <a:pt x="21708" y="20364"/>
                    <a:pt x="21617" y="20374"/>
                    <a:pt x="21521" y="20396"/>
                  </a:cubicBezTo>
                  <a:lnTo>
                    <a:pt x="21430" y="20396"/>
                  </a:lnTo>
                  <a:cubicBezTo>
                    <a:pt x="21916" y="20122"/>
                    <a:pt x="22038" y="19241"/>
                    <a:pt x="21308" y="19089"/>
                  </a:cubicBezTo>
                  <a:cubicBezTo>
                    <a:pt x="21369" y="18906"/>
                    <a:pt x="21369" y="18754"/>
                    <a:pt x="21369" y="18633"/>
                  </a:cubicBezTo>
                  <a:cubicBezTo>
                    <a:pt x="22220" y="18602"/>
                    <a:pt x="22068" y="17660"/>
                    <a:pt x="21369" y="17599"/>
                  </a:cubicBezTo>
                  <a:cubicBezTo>
                    <a:pt x="22129" y="17356"/>
                    <a:pt x="22007" y="16900"/>
                    <a:pt x="21612" y="16353"/>
                  </a:cubicBezTo>
                  <a:lnTo>
                    <a:pt x="21612" y="16353"/>
                  </a:lnTo>
                  <a:cubicBezTo>
                    <a:pt x="21743" y="16426"/>
                    <a:pt x="21865" y="16457"/>
                    <a:pt x="21981" y="16457"/>
                  </a:cubicBezTo>
                  <a:cubicBezTo>
                    <a:pt x="22347" y="16457"/>
                    <a:pt x="22642" y="16144"/>
                    <a:pt x="22919" y="15867"/>
                  </a:cubicBezTo>
                  <a:close/>
                  <a:moveTo>
                    <a:pt x="23983" y="0"/>
                  </a:moveTo>
                  <a:lnTo>
                    <a:pt x="22767" y="61"/>
                  </a:lnTo>
                  <a:lnTo>
                    <a:pt x="13132" y="517"/>
                  </a:lnTo>
                  <a:cubicBezTo>
                    <a:pt x="13298" y="1015"/>
                    <a:pt x="13677" y="1400"/>
                    <a:pt x="14065" y="1400"/>
                  </a:cubicBezTo>
                  <a:cubicBezTo>
                    <a:pt x="14245" y="1400"/>
                    <a:pt x="14427" y="1317"/>
                    <a:pt x="14591" y="1125"/>
                  </a:cubicBezTo>
                  <a:lnTo>
                    <a:pt x="14591" y="1125"/>
                  </a:lnTo>
                  <a:cubicBezTo>
                    <a:pt x="14560" y="1581"/>
                    <a:pt x="14743" y="2037"/>
                    <a:pt x="15229" y="2067"/>
                  </a:cubicBezTo>
                  <a:cubicBezTo>
                    <a:pt x="14565" y="2690"/>
                    <a:pt x="14992" y="3185"/>
                    <a:pt x="15446" y="3185"/>
                  </a:cubicBezTo>
                  <a:cubicBezTo>
                    <a:pt x="15657" y="3185"/>
                    <a:pt x="15873" y="3078"/>
                    <a:pt x="15989" y="2827"/>
                  </a:cubicBezTo>
                  <a:lnTo>
                    <a:pt x="15989" y="2827"/>
                  </a:lnTo>
                  <a:cubicBezTo>
                    <a:pt x="15928" y="3465"/>
                    <a:pt x="16263" y="3982"/>
                    <a:pt x="16840" y="4438"/>
                  </a:cubicBezTo>
                  <a:cubicBezTo>
                    <a:pt x="16787" y="4432"/>
                    <a:pt x="16736" y="4429"/>
                    <a:pt x="16689" y="4429"/>
                  </a:cubicBezTo>
                  <a:cubicBezTo>
                    <a:pt x="16002" y="4429"/>
                    <a:pt x="15901" y="5019"/>
                    <a:pt x="16384" y="5502"/>
                  </a:cubicBezTo>
                  <a:cubicBezTo>
                    <a:pt x="15911" y="5193"/>
                    <a:pt x="15080" y="4710"/>
                    <a:pt x="14429" y="4710"/>
                  </a:cubicBezTo>
                  <a:cubicBezTo>
                    <a:pt x="13992" y="4710"/>
                    <a:pt x="13637" y="4927"/>
                    <a:pt x="13527" y="5563"/>
                  </a:cubicBezTo>
                  <a:cubicBezTo>
                    <a:pt x="13223" y="4985"/>
                    <a:pt x="13041" y="4438"/>
                    <a:pt x="12494" y="4043"/>
                  </a:cubicBezTo>
                  <a:cubicBezTo>
                    <a:pt x="13010" y="3617"/>
                    <a:pt x="13223" y="2797"/>
                    <a:pt x="12402" y="2675"/>
                  </a:cubicBezTo>
                  <a:cubicBezTo>
                    <a:pt x="12433" y="2310"/>
                    <a:pt x="12342" y="1854"/>
                    <a:pt x="12068" y="1581"/>
                  </a:cubicBezTo>
                  <a:cubicBezTo>
                    <a:pt x="12311" y="1307"/>
                    <a:pt x="12342" y="942"/>
                    <a:pt x="12220" y="669"/>
                  </a:cubicBezTo>
                  <a:lnTo>
                    <a:pt x="12220" y="669"/>
                  </a:lnTo>
                  <a:lnTo>
                    <a:pt x="1" y="1246"/>
                  </a:lnTo>
                  <a:lnTo>
                    <a:pt x="122" y="3374"/>
                  </a:lnTo>
                  <a:lnTo>
                    <a:pt x="183" y="3374"/>
                  </a:lnTo>
                  <a:cubicBezTo>
                    <a:pt x="1034" y="3404"/>
                    <a:pt x="2098" y="3678"/>
                    <a:pt x="1855" y="4742"/>
                  </a:cubicBezTo>
                  <a:cubicBezTo>
                    <a:pt x="2046" y="4522"/>
                    <a:pt x="2406" y="4373"/>
                    <a:pt x="2704" y="4373"/>
                  </a:cubicBezTo>
                  <a:cubicBezTo>
                    <a:pt x="3024" y="4373"/>
                    <a:pt x="3272" y="4544"/>
                    <a:pt x="3162" y="4985"/>
                  </a:cubicBezTo>
                  <a:cubicBezTo>
                    <a:pt x="3290" y="4925"/>
                    <a:pt x="3404" y="4897"/>
                    <a:pt x="3499" y="4897"/>
                  </a:cubicBezTo>
                  <a:cubicBezTo>
                    <a:pt x="3741" y="4897"/>
                    <a:pt x="3857" y="5083"/>
                    <a:pt x="3770" y="5411"/>
                  </a:cubicBezTo>
                  <a:cubicBezTo>
                    <a:pt x="3941" y="5109"/>
                    <a:pt x="4119" y="4993"/>
                    <a:pt x="4266" y="4993"/>
                  </a:cubicBezTo>
                  <a:cubicBezTo>
                    <a:pt x="4664" y="4993"/>
                    <a:pt x="4828" y="5851"/>
                    <a:pt x="3983" y="6140"/>
                  </a:cubicBezTo>
                  <a:cubicBezTo>
                    <a:pt x="4408" y="6505"/>
                    <a:pt x="4226" y="6961"/>
                    <a:pt x="3709" y="7204"/>
                  </a:cubicBezTo>
                  <a:cubicBezTo>
                    <a:pt x="3800" y="7569"/>
                    <a:pt x="3557" y="7994"/>
                    <a:pt x="3192" y="8146"/>
                  </a:cubicBezTo>
                  <a:cubicBezTo>
                    <a:pt x="3443" y="8820"/>
                    <a:pt x="3088" y="9146"/>
                    <a:pt x="2760" y="9146"/>
                  </a:cubicBezTo>
                  <a:cubicBezTo>
                    <a:pt x="2452" y="9146"/>
                    <a:pt x="2167" y="8858"/>
                    <a:pt x="2433" y="8298"/>
                  </a:cubicBezTo>
                  <a:lnTo>
                    <a:pt x="2433" y="8298"/>
                  </a:lnTo>
                  <a:cubicBezTo>
                    <a:pt x="2327" y="8333"/>
                    <a:pt x="2239" y="8351"/>
                    <a:pt x="2167" y="8351"/>
                  </a:cubicBezTo>
                  <a:cubicBezTo>
                    <a:pt x="1928" y="8351"/>
                    <a:pt x="1862" y="8162"/>
                    <a:pt x="1885" y="7812"/>
                  </a:cubicBezTo>
                  <a:cubicBezTo>
                    <a:pt x="1551" y="7690"/>
                    <a:pt x="1521" y="7629"/>
                    <a:pt x="1247" y="7569"/>
                  </a:cubicBezTo>
                  <a:cubicBezTo>
                    <a:pt x="1126" y="7994"/>
                    <a:pt x="791" y="8268"/>
                    <a:pt x="366" y="8329"/>
                  </a:cubicBezTo>
                  <a:lnTo>
                    <a:pt x="1065" y="23192"/>
                  </a:lnTo>
                  <a:cubicBezTo>
                    <a:pt x="1247" y="23162"/>
                    <a:pt x="1445" y="23146"/>
                    <a:pt x="1650" y="23146"/>
                  </a:cubicBezTo>
                  <a:cubicBezTo>
                    <a:pt x="1855" y="23146"/>
                    <a:pt x="2068" y="23162"/>
                    <a:pt x="2281" y="23192"/>
                  </a:cubicBezTo>
                  <a:cubicBezTo>
                    <a:pt x="3071" y="23283"/>
                    <a:pt x="3648" y="23526"/>
                    <a:pt x="3466" y="24438"/>
                  </a:cubicBezTo>
                  <a:cubicBezTo>
                    <a:pt x="3517" y="24430"/>
                    <a:pt x="3569" y="24425"/>
                    <a:pt x="3622" y="24425"/>
                  </a:cubicBezTo>
                  <a:cubicBezTo>
                    <a:pt x="3943" y="24425"/>
                    <a:pt x="4265" y="24589"/>
                    <a:pt x="4317" y="24955"/>
                  </a:cubicBezTo>
                  <a:cubicBezTo>
                    <a:pt x="4604" y="24693"/>
                    <a:pt x="4818" y="24585"/>
                    <a:pt x="4969" y="24585"/>
                  </a:cubicBezTo>
                  <a:cubicBezTo>
                    <a:pt x="5378" y="24585"/>
                    <a:pt x="5327" y="25375"/>
                    <a:pt x="5016" y="26019"/>
                  </a:cubicBezTo>
                  <a:cubicBezTo>
                    <a:pt x="5685" y="26353"/>
                    <a:pt x="5047" y="27113"/>
                    <a:pt x="4712" y="27569"/>
                  </a:cubicBezTo>
                  <a:cubicBezTo>
                    <a:pt x="5229" y="27721"/>
                    <a:pt x="5320" y="28238"/>
                    <a:pt x="5077" y="28694"/>
                  </a:cubicBezTo>
                  <a:cubicBezTo>
                    <a:pt x="5168" y="28675"/>
                    <a:pt x="5247" y="28666"/>
                    <a:pt x="5313" y="28666"/>
                  </a:cubicBezTo>
                  <a:cubicBezTo>
                    <a:pt x="5996" y="28666"/>
                    <a:pt x="5402" y="29578"/>
                    <a:pt x="4682" y="29605"/>
                  </a:cubicBezTo>
                  <a:cubicBezTo>
                    <a:pt x="5252" y="30046"/>
                    <a:pt x="4872" y="30398"/>
                    <a:pt x="4352" y="30398"/>
                  </a:cubicBezTo>
                  <a:cubicBezTo>
                    <a:pt x="4262" y="30398"/>
                    <a:pt x="4168" y="30388"/>
                    <a:pt x="4074" y="30365"/>
                  </a:cubicBezTo>
                  <a:lnTo>
                    <a:pt x="4074" y="30365"/>
                  </a:lnTo>
                  <a:cubicBezTo>
                    <a:pt x="4170" y="30730"/>
                    <a:pt x="4084" y="30901"/>
                    <a:pt x="3878" y="30901"/>
                  </a:cubicBezTo>
                  <a:cubicBezTo>
                    <a:pt x="3757" y="30901"/>
                    <a:pt x="3596" y="30842"/>
                    <a:pt x="3405" y="30730"/>
                  </a:cubicBezTo>
                  <a:lnTo>
                    <a:pt x="3405" y="30730"/>
                  </a:lnTo>
                  <a:cubicBezTo>
                    <a:pt x="3812" y="31397"/>
                    <a:pt x="3469" y="31768"/>
                    <a:pt x="3147" y="31768"/>
                  </a:cubicBezTo>
                  <a:cubicBezTo>
                    <a:pt x="2868" y="31768"/>
                    <a:pt x="2604" y="31489"/>
                    <a:pt x="2858" y="30882"/>
                  </a:cubicBezTo>
                  <a:cubicBezTo>
                    <a:pt x="2767" y="30882"/>
                    <a:pt x="2311" y="30639"/>
                    <a:pt x="2250" y="30639"/>
                  </a:cubicBezTo>
                  <a:cubicBezTo>
                    <a:pt x="2189" y="31125"/>
                    <a:pt x="1855" y="31368"/>
                    <a:pt x="1429" y="31429"/>
                  </a:cubicBezTo>
                  <a:lnTo>
                    <a:pt x="2129" y="46536"/>
                  </a:lnTo>
                  <a:lnTo>
                    <a:pt x="26810" y="45381"/>
                  </a:lnTo>
                  <a:cubicBezTo>
                    <a:pt x="26871" y="45229"/>
                    <a:pt x="26901" y="45077"/>
                    <a:pt x="26931" y="44894"/>
                  </a:cubicBezTo>
                  <a:cubicBezTo>
                    <a:pt x="27160" y="45044"/>
                    <a:pt x="27370" y="45108"/>
                    <a:pt x="27550" y="45108"/>
                  </a:cubicBezTo>
                  <a:cubicBezTo>
                    <a:pt x="28067" y="45108"/>
                    <a:pt x="28342" y="44584"/>
                    <a:pt x="28117" y="44043"/>
                  </a:cubicBezTo>
                  <a:lnTo>
                    <a:pt x="28117" y="44043"/>
                  </a:lnTo>
                  <a:cubicBezTo>
                    <a:pt x="28257" y="44113"/>
                    <a:pt x="28383" y="44150"/>
                    <a:pt x="28496" y="44150"/>
                  </a:cubicBezTo>
                  <a:cubicBezTo>
                    <a:pt x="28726" y="44150"/>
                    <a:pt x="28896" y="43995"/>
                    <a:pt x="28998" y="43648"/>
                  </a:cubicBezTo>
                  <a:lnTo>
                    <a:pt x="29029" y="43648"/>
                  </a:lnTo>
                  <a:cubicBezTo>
                    <a:pt x="29127" y="43885"/>
                    <a:pt x="29392" y="44045"/>
                    <a:pt x="29658" y="44045"/>
                  </a:cubicBezTo>
                  <a:cubicBezTo>
                    <a:pt x="29801" y="44045"/>
                    <a:pt x="29945" y="43998"/>
                    <a:pt x="30062" y="43891"/>
                  </a:cubicBezTo>
                  <a:lnTo>
                    <a:pt x="30062" y="43952"/>
                  </a:lnTo>
                  <a:cubicBezTo>
                    <a:pt x="29941" y="44286"/>
                    <a:pt x="29941" y="44864"/>
                    <a:pt x="30305" y="44955"/>
                  </a:cubicBezTo>
                  <a:cubicBezTo>
                    <a:pt x="30360" y="44976"/>
                    <a:pt x="30408" y="44986"/>
                    <a:pt x="30450" y="44986"/>
                  </a:cubicBezTo>
                  <a:cubicBezTo>
                    <a:pt x="30714" y="44986"/>
                    <a:pt x="30749" y="44618"/>
                    <a:pt x="30670" y="44408"/>
                  </a:cubicBezTo>
                  <a:lnTo>
                    <a:pt x="30670" y="44408"/>
                  </a:lnTo>
                  <a:cubicBezTo>
                    <a:pt x="30808" y="44526"/>
                    <a:pt x="31124" y="44746"/>
                    <a:pt x="31371" y="44746"/>
                  </a:cubicBezTo>
                  <a:cubicBezTo>
                    <a:pt x="31506" y="44746"/>
                    <a:pt x="31620" y="44681"/>
                    <a:pt x="31673" y="44499"/>
                  </a:cubicBezTo>
                  <a:cubicBezTo>
                    <a:pt x="31764" y="44256"/>
                    <a:pt x="31612" y="43983"/>
                    <a:pt x="31369" y="43739"/>
                  </a:cubicBezTo>
                  <a:lnTo>
                    <a:pt x="31187" y="43557"/>
                  </a:lnTo>
                  <a:lnTo>
                    <a:pt x="31187" y="43557"/>
                  </a:lnTo>
                  <a:cubicBezTo>
                    <a:pt x="31308" y="43606"/>
                    <a:pt x="31459" y="43640"/>
                    <a:pt x="31596" y="43640"/>
                  </a:cubicBezTo>
                  <a:cubicBezTo>
                    <a:pt x="31802" y="43640"/>
                    <a:pt x="31977" y="43563"/>
                    <a:pt x="31977" y="43344"/>
                  </a:cubicBezTo>
                  <a:cubicBezTo>
                    <a:pt x="31977" y="42979"/>
                    <a:pt x="31521" y="42828"/>
                    <a:pt x="31308" y="42767"/>
                  </a:cubicBezTo>
                  <a:cubicBezTo>
                    <a:pt x="31582" y="42767"/>
                    <a:pt x="31795" y="42645"/>
                    <a:pt x="31825" y="42341"/>
                  </a:cubicBezTo>
                  <a:cubicBezTo>
                    <a:pt x="31886" y="41916"/>
                    <a:pt x="31521" y="41703"/>
                    <a:pt x="31187" y="41551"/>
                  </a:cubicBezTo>
                  <a:cubicBezTo>
                    <a:pt x="31217" y="41247"/>
                    <a:pt x="31369" y="40791"/>
                    <a:pt x="31369" y="40578"/>
                  </a:cubicBezTo>
                  <a:cubicBezTo>
                    <a:pt x="31579" y="41234"/>
                    <a:pt x="31970" y="41776"/>
                    <a:pt x="32639" y="41776"/>
                  </a:cubicBezTo>
                  <a:cubicBezTo>
                    <a:pt x="32746" y="41776"/>
                    <a:pt x="32859" y="41762"/>
                    <a:pt x="32980" y="41733"/>
                  </a:cubicBezTo>
                  <a:lnTo>
                    <a:pt x="32980" y="41733"/>
                  </a:lnTo>
                  <a:cubicBezTo>
                    <a:pt x="32868" y="41987"/>
                    <a:pt x="33094" y="42162"/>
                    <a:pt x="33346" y="42162"/>
                  </a:cubicBezTo>
                  <a:cubicBezTo>
                    <a:pt x="33366" y="42162"/>
                    <a:pt x="33386" y="42161"/>
                    <a:pt x="33406" y="42159"/>
                  </a:cubicBezTo>
                  <a:lnTo>
                    <a:pt x="33406" y="42159"/>
                  </a:lnTo>
                  <a:cubicBezTo>
                    <a:pt x="33145" y="42478"/>
                    <a:pt x="33437" y="42769"/>
                    <a:pt x="33754" y="42769"/>
                  </a:cubicBezTo>
                  <a:cubicBezTo>
                    <a:pt x="33770" y="42769"/>
                    <a:pt x="33785" y="42768"/>
                    <a:pt x="33801" y="42767"/>
                  </a:cubicBezTo>
                  <a:lnTo>
                    <a:pt x="33801" y="42767"/>
                  </a:lnTo>
                  <a:cubicBezTo>
                    <a:pt x="33317" y="43158"/>
                    <a:pt x="33757" y="43595"/>
                    <a:pt x="34121" y="43595"/>
                  </a:cubicBezTo>
                  <a:cubicBezTo>
                    <a:pt x="34352" y="43595"/>
                    <a:pt x="34552" y="43420"/>
                    <a:pt x="34470" y="42949"/>
                  </a:cubicBezTo>
                  <a:cubicBezTo>
                    <a:pt x="34682" y="42949"/>
                    <a:pt x="34865" y="42949"/>
                    <a:pt x="35108" y="42828"/>
                  </a:cubicBezTo>
                  <a:cubicBezTo>
                    <a:pt x="35108" y="43162"/>
                    <a:pt x="35442" y="43253"/>
                    <a:pt x="35746" y="43283"/>
                  </a:cubicBezTo>
                  <a:cubicBezTo>
                    <a:pt x="35443" y="43711"/>
                    <a:pt x="35789" y="43993"/>
                    <a:pt x="36095" y="43993"/>
                  </a:cubicBezTo>
                  <a:cubicBezTo>
                    <a:pt x="36311" y="43993"/>
                    <a:pt x="36508" y="43853"/>
                    <a:pt x="36445" y="43527"/>
                  </a:cubicBezTo>
                  <a:cubicBezTo>
                    <a:pt x="36810" y="43527"/>
                    <a:pt x="37114" y="43375"/>
                    <a:pt x="37357" y="43101"/>
                  </a:cubicBezTo>
                  <a:cubicBezTo>
                    <a:pt x="37388" y="43375"/>
                    <a:pt x="37600" y="43435"/>
                    <a:pt x="37844" y="43435"/>
                  </a:cubicBezTo>
                  <a:cubicBezTo>
                    <a:pt x="37665" y="43776"/>
                    <a:pt x="38023" y="44004"/>
                    <a:pt x="38327" y="44004"/>
                  </a:cubicBezTo>
                  <a:cubicBezTo>
                    <a:pt x="38592" y="44004"/>
                    <a:pt x="38816" y="43830"/>
                    <a:pt x="38603" y="43405"/>
                  </a:cubicBezTo>
                  <a:lnTo>
                    <a:pt x="38603" y="43405"/>
                  </a:lnTo>
                  <a:cubicBezTo>
                    <a:pt x="38629" y="43408"/>
                    <a:pt x="38655" y="43409"/>
                    <a:pt x="38680" y="43409"/>
                  </a:cubicBezTo>
                  <a:cubicBezTo>
                    <a:pt x="38943" y="43409"/>
                    <a:pt x="39133" y="43265"/>
                    <a:pt x="39272" y="43071"/>
                  </a:cubicBezTo>
                  <a:cubicBezTo>
                    <a:pt x="39371" y="43130"/>
                    <a:pt x="39509" y="43177"/>
                    <a:pt x="39643" y="43177"/>
                  </a:cubicBezTo>
                  <a:cubicBezTo>
                    <a:pt x="39715" y="43177"/>
                    <a:pt x="39786" y="43163"/>
                    <a:pt x="39850" y="43131"/>
                  </a:cubicBezTo>
                  <a:cubicBezTo>
                    <a:pt x="39850" y="43529"/>
                    <a:pt x="40062" y="43689"/>
                    <a:pt x="40281" y="43689"/>
                  </a:cubicBezTo>
                  <a:cubicBezTo>
                    <a:pt x="40650" y="43689"/>
                    <a:pt x="41040" y="43239"/>
                    <a:pt x="40488" y="42706"/>
                  </a:cubicBezTo>
                  <a:cubicBezTo>
                    <a:pt x="41309" y="42706"/>
                    <a:pt x="40792" y="41885"/>
                    <a:pt x="40397" y="41733"/>
                  </a:cubicBezTo>
                  <a:cubicBezTo>
                    <a:pt x="40792" y="41581"/>
                    <a:pt x="40913" y="41004"/>
                    <a:pt x="40458" y="40791"/>
                  </a:cubicBezTo>
                  <a:cubicBezTo>
                    <a:pt x="41065" y="40426"/>
                    <a:pt x="41187" y="39666"/>
                    <a:pt x="41035" y="38998"/>
                  </a:cubicBezTo>
                  <a:cubicBezTo>
                    <a:pt x="41309" y="38906"/>
                    <a:pt x="41248" y="38755"/>
                    <a:pt x="41339" y="38238"/>
                  </a:cubicBezTo>
                  <a:cubicBezTo>
                    <a:pt x="42099" y="37934"/>
                    <a:pt x="42312" y="37296"/>
                    <a:pt x="41795" y="36536"/>
                  </a:cubicBezTo>
                  <a:cubicBezTo>
                    <a:pt x="42008" y="35867"/>
                    <a:pt x="42160" y="36110"/>
                    <a:pt x="41856" y="35229"/>
                  </a:cubicBezTo>
                  <a:cubicBezTo>
                    <a:pt x="42312" y="35077"/>
                    <a:pt x="42524" y="34955"/>
                    <a:pt x="42555" y="34773"/>
                  </a:cubicBezTo>
                  <a:cubicBezTo>
                    <a:pt x="42859" y="34651"/>
                    <a:pt x="43132" y="34499"/>
                    <a:pt x="43345" y="34317"/>
                  </a:cubicBezTo>
                  <a:cubicBezTo>
                    <a:pt x="43953" y="33800"/>
                    <a:pt x="44439" y="32523"/>
                    <a:pt x="43983" y="31824"/>
                  </a:cubicBezTo>
                  <a:cubicBezTo>
                    <a:pt x="44439" y="31703"/>
                    <a:pt x="44865" y="31368"/>
                    <a:pt x="44500" y="30912"/>
                  </a:cubicBezTo>
                  <a:cubicBezTo>
                    <a:pt x="45021" y="30652"/>
                    <a:pt x="44909" y="29842"/>
                    <a:pt x="44347" y="29842"/>
                  </a:cubicBezTo>
                  <a:cubicBezTo>
                    <a:pt x="44318" y="29842"/>
                    <a:pt x="44288" y="29844"/>
                    <a:pt x="44257" y="29849"/>
                  </a:cubicBezTo>
                  <a:cubicBezTo>
                    <a:pt x="44652" y="29605"/>
                    <a:pt x="44591" y="29089"/>
                    <a:pt x="44287" y="28846"/>
                  </a:cubicBezTo>
                  <a:cubicBezTo>
                    <a:pt x="44804" y="28633"/>
                    <a:pt x="44591" y="28025"/>
                    <a:pt x="44105" y="27903"/>
                  </a:cubicBezTo>
                  <a:cubicBezTo>
                    <a:pt x="44500" y="27569"/>
                    <a:pt x="44105" y="27143"/>
                    <a:pt x="43740" y="27113"/>
                  </a:cubicBezTo>
                  <a:cubicBezTo>
                    <a:pt x="43771" y="26900"/>
                    <a:pt x="43680" y="26687"/>
                    <a:pt x="43467" y="26596"/>
                  </a:cubicBezTo>
                  <a:cubicBezTo>
                    <a:pt x="44251" y="26151"/>
                    <a:pt x="43906" y="25799"/>
                    <a:pt x="43499" y="25799"/>
                  </a:cubicBezTo>
                  <a:cubicBezTo>
                    <a:pt x="43212" y="25799"/>
                    <a:pt x="42894" y="25974"/>
                    <a:pt x="42920" y="26414"/>
                  </a:cubicBezTo>
                  <a:cubicBezTo>
                    <a:pt x="42782" y="26285"/>
                    <a:pt x="42630" y="26230"/>
                    <a:pt x="42491" y="26230"/>
                  </a:cubicBezTo>
                  <a:cubicBezTo>
                    <a:pt x="42109" y="26230"/>
                    <a:pt x="41835" y="26643"/>
                    <a:pt x="42281" y="27022"/>
                  </a:cubicBezTo>
                  <a:cubicBezTo>
                    <a:pt x="42260" y="27019"/>
                    <a:pt x="42238" y="27017"/>
                    <a:pt x="42216" y="27017"/>
                  </a:cubicBezTo>
                  <a:cubicBezTo>
                    <a:pt x="42027" y="27017"/>
                    <a:pt x="41853" y="27135"/>
                    <a:pt x="41825" y="27326"/>
                  </a:cubicBezTo>
                  <a:cubicBezTo>
                    <a:pt x="41687" y="27207"/>
                    <a:pt x="41511" y="27127"/>
                    <a:pt x="41321" y="27127"/>
                  </a:cubicBezTo>
                  <a:cubicBezTo>
                    <a:pt x="41218" y="27127"/>
                    <a:pt x="41111" y="27151"/>
                    <a:pt x="41005" y="27204"/>
                  </a:cubicBezTo>
                  <a:cubicBezTo>
                    <a:pt x="41148" y="26835"/>
                    <a:pt x="41015" y="26680"/>
                    <a:pt x="40814" y="26680"/>
                  </a:cubicBezTo>
                  <a:cubicBezTo>
                    <a:pt x="40501" y="26680"/>
                    <a:pt x="40024" y="27052"/>
                    <a:pt x="40154" y="27569"/>
                  </a:cubicBezTo>
                  <a:cubicBezTo>
                    <a:pt x="40036" y="27452"/>
                    <a:pt x="39841" y="27385"/>
                    <a:pt x="39680" y="27385"/>
                  </a:cubicBezTo>
                  <a:cubicBezTo>
                    <a:pt x="39465" y="27385"/>
                    <a:pt x="39311" y="27504"/>
                    <a:pt x="39485" y="27782"/>
                  </a:cubicBezTo>
                  <a:cubicBezTo>
                    <a:pt x="39397" y="27664"/>
                    <a:pt x="39293" y="27616"/>
                    <a:pt x="39198" y="27616"/>
                  </a:cubicBezTo>
                  <a:cubicBezTo>
                    <a:pt x="39000" y="27616"/>
                    <a:pt x="38845" y="27829"/>
                    <a:pt x="38968" y="28055"/>
                  </a:cubicBezTo>
                  <a:lnTo>
                    <a:pt x="38938" y="28055"/>
                  </a:lnTo>
                  <a:cubicBezTo>
                    <a:pt x="38765" y="27961"/>
                    <a:pt x="38560" y="27899"/>
                    <a:pt x="38364" y="27899"/>
                  </a:cubicBezTo>
                  <a:cubicBezTo>
                    <a:pt x="38181" y="27899"/>
                    <a:pt x="38006" y="27953"/>
                    <a:pt x="37874" y="28086"/>
                  </a:cubicBezTo>
                  <a:cubicBezTo>
                    <a:pt x="37844" y="27812"/>
                    <a:pt x="37752" y="27569"/>
                    <a:pt x="37570" y="27326"/>
                  </a:cubicBezTo>
                  <a:cubicBezTo>
                    <a:pt x="37661" y="27295"/>
                    <a:pt x="37692" y="27265"/>
                    <a:pt x="37752" y="27174"/>
                  </a:cubicBezTo>
                  <a:cubicBezTo>
                    <a:pt x="37819" y="27182"/>
                    <a:pt x="37883" y="27188"/>
                    <a:pt x="37945" y="27188"/>
                  </a:cubicBezTo>
                  <a:cubicBezTo>
                    <a:pt x="38108" y="27188"/>
                    <a:pt x="38250" y="27146"/>
                    <a:pt x="38360" y="26991"/>
                  </a:cubicBezTo>
                  <a:cubicBezTo>
                    <a:pt x="38457" y="27125"/>
                    <a:pt x="38583" y="27185"/>
                    <a:pt x="38699" y="27185"/>
                  </a:cubicBezTo>
                  <a:cubicBezTo>
                    <a:pt x="38875" y="27185"/>
                    <a:pt x="39029" y="27047"/>
                    <a:pt x="39029" y="26809"/>
                  </a:cubicBezTo>
                  <a:cubicBezTo>
                    <a:pt x="39129" y="26882"/>
                    <a:pt x="39214" y="26913"/>
                    <a:pt x="39285" y="26913"/>
                  </a:cubicBezTo>
                  <a:cubicBezTo>
                    <a:pt x="39538" y="26913"/>
                    <a:pt x="39610" y="26517"/>
                    <a:pt x="39515" y="26232"/>
                  </a:cubicBezTo>
                  <a:lnTo>
                    <a:pt x="39515" y="26232"/>
                  </a:lnTo>
                  <a:cubicBezTo>
                    <a:pt x="39537" y="26234"/>
                    <a:pt x="39558" y="26235"/>
                    <a:pt x="39579" y="26235"/>
                  </a:cubicBezTo>
                  <a:cubicBezTo>
                    <a:pt x="39836" y="26235"/>
                    <a:pt x="39934" y="26057"/>
                    <a:pt x="39850" y="25776"/>
                  </a:cubicBezTo>
                  <a:lnTo>
                    <a:pt x="39850" y="25776"/>
                  </a:lnTo>
                  <a:cubicBezTo>
                    <a:pt x="39968" y="25886"/>
                    <a:pt x="40093" y="25932"/>
                    <a:pt x="40207" y="25932"/>
                  </a:cubicBezTo>
                  <a:cubicBezTo>
                    <a:pt x="40565" y="25932"/>
                    <a:pt x="40818" y="25483"/>
                    <a:pt x="40427" y="25137"/>
                  </a:cubicBezTo>
                  <a:cubicBezTo>
                    <a:pt x="41065" y="24985"/>
                    <a:pt x="40731" y="24317"/>
                    <a:pt x="40336" y="24165"/>
                  </a:cubicBezTo>
                  <a:cubicBezTo>
                    <a:pt x="40701" y="24043"/>
                    <a:pt x="40549" y="23618"/>
                    <a:pt x="40336" y="23344"/>
                  </a:cubicBezTo>
                  <a:cubicBezTo>
                    <a:pt x="40549" y="23162"/>
                    <a:pt x="40579" y="23010"/>
                    <a:pt x="40488" y="22736"/>
                  </a:cubicBezTo>
                  <a:cubicBezTo>
                    <a:pt x="40579" y="22706"/>
                    <a:pt x="40883" y="22614"/>
                    <a:pt x="41035" y="22614"/>
                  </a:cubicBezTo>
                  <a:cubicBezTo>
                    <a:pt x="41065" y="22888"/>
                    <a:pt x="41309" y="23070"/>
                    <a:pt x="41613" y="23162"/>
                  </a:cubicBezTo>
                  <a:cubicBezTo>
                    <a:pt x="41187" y="23374"/>
                    <a:pt x="41461" y="23678"/>
                    <a:pt x="41795" y="23769"/>
                  </a:cubicBezTo>
                  <a:cubicBezTo>
                    <a:pt x="41356" y="24428"/>
                    <a:pt x="41743" y="24800"/>
                    <a:pt x="42100" y="24800"/>
                  </a:cubicBezTo>
                  <a:cubicBezTo>
                    <a:pt x="42337" y="24800"/>
                    <a:pt x="42561" y="24637"/>
                    <a:pt x="42524" y="24286"/>
                  </a:cubicBezTo>
                  <a:lnTo>
                    <a:pt x="42524" y="24286"/>
                  </a:lnTo>
                  <a:cubicBezTo>
                    <a:pt x="42618" y="24460"/>
                    <a:pt x="42759" y="24546"/>
                    <a:pt x="42884" y="24546"/>
                  </a:cubicBezTo>
                  <a:cubicBezTo>
                    <a:pt x="43044" y="24546"/>
                    <a:pt x="43180" y="24407"/>
                    <a:pt x="43163" y="24134"/>
                  </a:cubicBezTo>
                  <a:lnTo>
                    <a:pt x="43163" y="24134"/>
                  </a:lnTo>
                  <a:cubicBezTo>
                    <a:pt x="43231" y="24168"/>
                    <a:pt x="43297" y="24184"/>
                    <a:pt x="43358" y="24184"/>
                  </a:cubicBezTo>
                  <a:cubicBezTo>
                    <a:pt x="43572" y="24184"/>
                    <a:pt x="43727" y="23992"/>
                    <a:pt x="43680" y="23709"/>
                  </a:cubicBezTo>
                  <a:lnTo>
                    <a:pt x="43680" y="23709"/>
                  </a:lnTo>
                  <a:cubicBezTo>
                    <a:pt x="43868" y="23923"/>
                    <a:pt x="44053" y="24009"/>
                    <a:pt x="44204" y="24009"/>
                  </a:cubicBezTo>
                  <a:cubicBezTo>
                    <a:pt x="44590" y="24009"/>
                    <a:pt x="44767" y="23454"/>
                    <a:pt x="44287" y="23040"/>
                  </a:cubicBezTo>
                  <a:cubicBezTo>
                    <a:pt x="44713" y="22797"/>
                    <a:pt x="44895" y="22280"/>
                    <a:pt x="44439" y="21885"/>
                  </a:cubicBezTo>
                  <a:cubicBezTo>
                    <a:pt x="44987" y="21551"/>
                    <a:pt x="45321" y="20517"/>
                    <a:pt x="44652" y="20274"/>
                  </a:cubicBezTo>
                  <a:cubicBezTo>
                    <a:pt x="44835" y="19909"/>
                    <a:pt x="44956" y="19301"/>
                    <a:pt x="44531" y="19058"/>
                  </a:cubicBezTo>
                  <a:cubicBezTo>
                    <a:pt x="44865" y="18906"/>
                    <a:pt x="44895" y="18481"/>
                    <a:pt x="44591" y="18207"/>
                  </a:cubicBezTo>
                  <a:cubicBezTo>
                    <a:pt x="44956" y="17842"/>
                    <a:pt x="44652" y="17478"/>
                    <a:pt x="44257" y="17295"/>
                  </a:cubicBezTo>
                  <a:cubicBezTo>
                    <a:pt x="44439" y="16991"/>
                    <a:pt x="44379" y="16627"/>
                    <a:pt x="43953" y="16535"/>
                  </a:cubicBezTo>
                  <a:cubicBezTo>
                    <a:pt x="44135" y="16079"/>
                    <a:pt x="43983" y="15593"/>
                    <a:pt x="43436" y="15563"/>
                  </a:cubicBezTo>
                  <a:cubicBezTo>
                    <a:pt x="43606" y="15138"/>
                    <a:pt x="43671" y="14581"/>
                    <a:pt x="43137" y="14581"/>
                  </a:cubicBezTo>
                  <a:cubicBezTo>
                    <a:pt x="43098" y="14581"/>
                    <a:pt x="43056" y="14584"/>
                    <a:pt x="43011" y="14590"/>
                  </a:cubicBezTo>
                  <a:cubicBezTo>
                    <a:pt x="43703" y="13692"/>
                    <a:pt x="43119" y="13271"/>
                    <a:pt x="42371" y="13271"/>
                  </a:cubicBezTo>
                  <a:cubicBezTo>
                    <a:pt x="42233" y="13271"/>
                    <a:pt x="42089" y="13285"/>
                    <a:pt x="41947" y="13313"/>
                  </a:cubicBezTo>
                  <a:cubicBezTo>
                    <a:pt x="42105" y="12998"/>
                    <a:pt x="41820" y="12781"/>
                    <a:pt x="41523" y="12781"/>
                  </a:cubicBezTo>
                  <a:cubicBezTo>
                    <a:pt x="41247" y="12781"/>
                    <a:pt x="40961" y="12967"/>
                    <a:pt x="41005" y="13435"/>
                  </a:cubicBezTo>
                  <a:cubicBezTo>
                    <a:pt x="40887" y="13293"/>
                    <a:pt x="40769" y="13235"/>
                    <a:pt x="40659" y="13235"/>
                  </a:cubicBezTo>
                  <a:cubicBezTo>
                    <a:pt x="40345" y="13235"/>
                    <a:pt x="40101" y="13713"/>
                    <a:pt x="40123" y="14073"/>
                  </a:cubicBezTo>
                  <a:cubicBezTo>
                    <a:pt x="40016" y="13996"/>
                    <a:pt x="39918" y="13963"/>
                    <a:pt x="39831" y="13963"/>
                  </a:cubicBezTo>
                  <a:cubicBezTo>
                    <a:pt x="39471" y="13963"/>
                    <a:pt x="39284" y="14521"/>
                    <a:pt x="39333" y="14864"/>
                  </a:cubicBezTo>
                  <a:cubicBezTo>
                    <a:pt x="39297" y="14859"/>
                    <a:pt x="39262" y="14857"/>
                    <a:pt x="39226" y="14857"/>
                  </a:cubicBezTo>
                  <a:cubicBezTo>
                    <a:pt x="38747" y="14857"/>
                    <a:pt x="38287" y="15227"/>
                    <a:pt x="38117" y="15623"/>
                  </a:cubicBezTo>
                  <a:cubicBezTo>
                    <a:pt x="37996" y="15806"/>
                    <a:pt x="38026" y="16262"/>
                    <a:pt x="37965" y="16505"/>
                  </a:cubicBezTo>
                  <a:cubicBezTo>
                    <a:pt x="37813" y="16505"/>
                    <a:pt x="37661" y="16535"/>
                    <a:pt x="37509" y="16535"/>
                  </a:cubicBezTo>
                  <a:cubicBezTo>
                    <a:pt x="37661" y="16049"/>
                    <a:pt x="37692" y="15563"/>
                    <a:pt x="37600" y="14985"/>
                  </a:cubicBezTo>
                  <a:cubicBezTo>
                    <a:pt x="38056" y="14864"/>
                    <a:pt x="38573" y="13769"/>
                    <a:pt x="38360" y="13344"/>
                  </a:cubicBezTo>
                  <a:cubicBezTo>
                    <a:pt x="38907" y="13222"/>
                    <a:pt x="39242" y="12827"/>
                    <a:pt x="38816" y="12371"/>
                  </a:cubicBezTo>
                  <a:cubicBezTo>
                    <a:pt x="39518" y="12167"/>
                    <a:pt x="39348" y="10753"/>
                    <a:pt x="38550" y="10753"/>
                  </a:cubicBezTo>
                  <a:cubicBezTo>
                    <a:pt x="38518" y="10753"/>
                    <a:pt x="38485" y="10756"/>
                    <a:pt x="38451" y="10760"/>
                  </a:cubicBezTo>
                  <a:cubicBezTo>
                    <a:pt x="38477" y="10474"/>
                    <a:pt x="38325" y="10255"/>
                    <a:pt x="38033" y="10255"/>
                  </a:cubicBezTo>
                  <a:cubicBezTo>
                    <a:pt x="37984" y="10255"/>
                    <a:pt x="37931" y="10261"/>
                    <a:pt x="37874" y="10274"/>
                  </a:cubicBezTo>
                  <a:cubicBezTo>
                    <a:pt x="38019" y="9791"/>
                    <a:pt x="37626" y="9480"/>
                    <a:pt x="37184" y="9480"/>
                  </a:cubicBezTo>
                  <a:cubicBezTo>
                    <a:pt x="37070" y="9480"/>
                    <a:pt x="36953" y="9501"/>
                    <a:pt x="36840" y="9544"/>
                  </a:cubicBezTo>
                  <a:cubicBezTo>
                    <a:pt x="36810" y="9028"/>
                    <a:pt x="36749" y="8906"/>
                    <a:pt x="36506" y="8511"/>
                  </a:cubicBezTo>
                  <a:cubicBezTo>
                    <a:pt x="36447" y="8422"/>
                    <a:pt x="36071" y="7902"/>
                    <a:pt x="35799" y="7902"/>
                  </a:cubicBezTo>
                  <a:cubicBezTo>
                    <a:pt x="35791" y="7902"/>
                    <a:pt x="35784" y="7902"/>
                    <a:pt x="35777" y="7903"/>
                  </a:cubicBezTo>
                  <a:cubicBezTo>
                    <a:pt x="35837" y="7599"/>
                    <a:pt x="35716" y="7386"/>
                    <a:pt x="35442" y="7265"/>
                  </a:cubicBezTo>
                  <a:cubicBezTo>
                    <a:pt x="36385" y="6999"/>
                    <a:pt x="35905" y="5964"/>
                    <a:pt x="35302" y="5964"/>
                  </a:cubicBezTo>
                  <a:cubicBezTo>
                    <a:pt x="35147" y="5964"/>
                    <a:pt x="34984" y="6033"/>
                    <a:pt x="34834" y="6201"/>
                  </a:cubicBezTo>
                  <a:cubicBezTo>
                    <a:pt x="34732" y="6016"/>
                    <a:pt x="34643" y="5928"/>
                    <a:pt x="34502" y="5928"/>
                  </a:cubicBezTo>
                  <a:cubicBezTo>
                    <a:pt x="34435" y="5928"/>
                    <a:pt x="34355" y="5949"/>
                    <a:pt x="34257" y="5988"/>
                  </a:cubicBezTo>
                  <a:cubicBezTo>
                    <a:pt x="34338" y="5665"/>
                    <a:pt x="34132" y="5461"/>
                    <a:pt x="33852" y="5461"/>
                  </a:cubicBezTo>
                  <a:cubicBezTo>
                    <a:pt x="33816" y="5461"/>
                    <a:pt x="33778" y="5464"/>
                    <a:pt x="33740" y="5471"/>
                  </a:cubicBezTo>
                  <a:cubicBezTo>
                    <a:pt x="33795" y="5113"/>
                    <a:pt x="33501" y="4855"/>
                    <a:pt x="33151" y="4855"/>
                  </a:cubicBezTo>
                  <a:cubicBezTo>
                    <a:pt x="33115" y="4855"/>
                    <a:pt x="33078" y="4858"/>
                    <a:pt x="33041" y="4863"/>
                  </a:cubicBezTo>
                  <a:cubicBezTo>
                    <a:pt x="33076" y="4460"/>
                    <a:pt x="32665" y="4208"/>
                    <a:pt x="32311" y="4208"/>
                  </a:cubicBezTo>
                  <a:cubicBezTo>
                    <a:pt x="32053" y="4208"/>
                    <a:pt x="31825" y="4343"/>
                    <a:pt x="31825" y="4651"/>
                  </a:cubicBezTo>
                  <a:cubicBezTo>
                    <a:pt x="31714" y="4446"/>
                    <a:pt x="31546" y="4344"/>
                    <a:pt x="31362" y="4344"/>
                  </a:cubicBezTo>
                  <a:cubicBezTo>
                    <a:pt x="31246" y="4344"/>
                    <a:pt x="31123" y="4386"/>
                    <a:pt x="31004" y="4468"/>
                  </a:cubicBezTo>
                  <a:cubicBezTo>
                    <a:pt x="30938" y="4201"/>
                    <a:pt x="30790" y="4032"/>
                    <a:pt x="30572" y="4032"/>
                  </a:cubicBezTo>
                  <a:cubicBezTo>
                    <a:pt x="30492" y="4032"/>
                    <a:pt x="30403" y="4055"/>
                    <a:pt x="30305" y="4104"/>
                  </a:cubicBezTo>
                  <a:cubicBezTo>
                    <a:pt x="30355" y="3778"/>
                    <a:pt x="30179" y="3411"/>
                    <a:pt x="29877" y="3411"/>
                  </a:cubicBezTo>
                  <a:cubicBezTo>
                    <a:pt x="29812" y="3411"/>
                    <a:pt x="29742" y="3428"/>
                    <a:pt x="29667" y="3465"/>
                  </a:cubicBezTo>
                  <a:cubicBezTo>
                    <a:pt x="29912" y="2732"/>
                    <a:pt x="29330" y="2243"/>
                    <a:pt x="28908" y="2243"/>
                  </a:cubicBezTo>
                  <a:cubicBezTo>
                    <a:pt x="28649" y="2243"/>
                    <a:pt x="28450" y="2429"/>
                    <a:pt x="28542" y="2857"/>
                  </a:cubicBezTo>
                  <a:cubicBezTo>
                    <a:pt x="28436" y="2793"/>
                    <a:pt x="28321" y="2759"/>
                    <a:pt x="28215" y="2759"/>
                  </a:cubicBezTo>
                  <a:cubicBezTo>
                    <a:pt x="28019" y="2759"/>
                    <a:pt x="27852" y="2875"/>
                    <a:pt x="27813" y="3131"/>
                  </a:cubicBezTo>
                  <a:cubicBezTo>
                    <a:pt x="27668" y="3034"/>
                    <a:pt x="27430" y="2921"/>
                    <a:pt x="27238" y="2921"/>
                  </a:cubicBezTo>
                  <a:cubicBezTo>
                    <a:pt x="27066" y="2921"/>
                    <a:pt x="26931" y="3011"/>
                    <a:pt x="26931" y="3283"/>
                  </a:cubicBezTo>
                  <a:cubicBezTo>
                    <a:pt x="26862" y="2857"/>
                    <a:pt x="26687" y="2693"/>
                    <a:pt x="26483" y="2693"/>
                  </a:cubicBezTo>
                  <a:cubicBezTo>
                    <a:pt x="26062" y="2693"/>
                    <a:pt x="25523" y="3398"/>
                    <a:pt x="25564" y="3952"/>
                  </a:cubicBezTo>
                  <a:cubicBezTo>
                    <a:pt x="25424" y="3752"/>
                    <a:pt x="25219" y="3605"/>
                    <a:pt x="24991" y="3605"/>
                  </a:cubicBezTo>
                  <a:cubicBezTo>
                    <a:pt x="24872" y="3605"/>
                    <a:pt x="24747" y="3645"/>
                    <a:pt x="24621" y="3739"/>
                  </a:cubicBezTo>
                  <a:cubicBezTo>
                    <a:pt x="24647" y="3406"/>
                    <a:pt x="24436" y="3096"/>
                    <a:pt x="24115" y="3096"/>
                  </a:cubicBezTo>
                  <a:cubicBezTo>
                    <a:pt x="24055" y="3096"/>
                    <a:pt x="23990" y="3107"/>
                    <a:pt x="23922" y="3131"/>
                  </a:cubicBezTo>
                  <a:cubicBezTo>
                    <a:pt x="24135" y="2857"/>
                    <a:pt x="24135" y="2493"/>
                    <a:pt x="23892" y="2219"/>
                  </a:cubicBezTo>
                  <a:cubicBezTo>
                    <a:pt x="24626" y="1999"/>
                    <a:pt x="24789" y="1325"/>
                    <a:pt x="24269" y="1325"/>
                  </a:cubicBezTo>
                  <a:cubicBezTo>
                    <a:pt x="24143" y="1325"/>
                    <a:pt x="23977" y="1364"/>
                    <a:pt x="23770" y="1459"/>
                  </a:cubicBezTo>
                  <a:cubicBezTo>
                    <a:pt x="23892" y="1125"/>
                    <a:pt x="23892" y="1216"/>
                    <a:pt x="23588" y="1064"/>
                  </a:cubicBezTo>
                  <a:cubicBezTo>
                    <a:pt x="23983" y="882"/>
                    <a:pt x="24044" y="426"/>
                    <a:pt x="23983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644" name="Google Shape;3644;p25"/>
            <p:cNvSpPr/>
            <p:nvPr/>
          </p:nvSpPr>
          <p:spPr>
            <a:xfrm>
              <a:off x="477196" y="3783005"/>
              <a:ext cx="761633" cy="497895"/>
            </a:xfrm>
            <a:custGeom>
              <a:rect b="b" l="l" r="r" t="t"/>
              <a:pathLst>
                <a:path extrusionOk="0" h="21461" w="32829">
                  <a:moveTo>
                    <a:pt x="16080" y="2311"/>
                  </a:moveTo>
                  <a:cubicBezTo>
                    <a:pt x="16080" y="2463"/>
                    <a:pt x="16050" y="2615"/>
                    <a:pt x="15989" y="2676"/>
                  </a:cubicBezTo>
                  <a:cubicBezTo>
                    <a:pt x="15989" y="2585"/>
                    <a:pt x="16050" y="2433"/>
                    <a:pt x="16080" y="2311"/>
                  </a:cubicBezTo>
                  <a:close/>
                  <a:moveTo>
                    <a:pt x="92" y="3101"/>
                  </a:moveTo>
                  <a:cubicBezTo>
                    <a:pt x="31" y="3101"/>
                    <a:pt x="31" y="3101"/>
                    <a:pt x="122" y="3223"/>
                  </a:cubicBezTo>
                  <a:lnTo>
                    <a:pt x="116" y="3103"/>
                  </a:lnTo>
                  <a:lnTo>
                    <a:pt x="116" y="3103"/>
                  </a:lnTo>
                  <a:cubicBezTo>
                    <a:pt x="108" y="3102"/>
                    <a:pt x="100" y="3102"/>
                    <a:pt x="92" y="3101"/>
                  </a:cubicBezTo>
                  <a:close/>
                  <a:moveTo>
                    <a:pt x="23862" y="1"/>
                  </a:moveTo>
                  <a:lnTo>
                    <a:pt x="22646" y="31"/>
                  </a:lnTo>
                  <a:lnTo>
                    <a:pt x="13041" y="487"/>
                  </a:lnTo>
                  <a:cubicBezTo>
                    <a:pt x="13264" y="914"/>
                    <a:pt x="13651" y="1273"/>
                    <a:pt x="14037" y="1273"/>
                  </a:cubicBezTo>
                  <a:cubicBezTo>
                    <a:pt x="14229" y="1273"/>
                    <a:pt x="14420" y="1185"/>
                    <a:pt x="14591" y="974"/>
                  </a:cubicBezTo>
                  <a:lnTo>
                    <a:pt x="14591" y="974"/>
                  </a:lnTo>
                  <a:cubicBezTo>
                    <a:pt x="14560" y="1430"/>
                    <a:pt x="14743" y="1885"/>
                    <a:pt x="15229" y="1916"/>
                  </a:cubicBezTo>
                  <a:cubicBezTo>
                    <a:pt x="14566" y="2538"/>
                    <a:pt x="14991" y="3047"/>
                    <a:pt x="15445" y="3047"/>
                  </a:cubicBezTo>
                  <a:cubicBezTo>
                    <a:pt x="15656" y="3047"/>
                    <a:pt x="15873" y="2936"/>
                    <a:pt x="15989" y="2676"/>
                  </a:cubicBezTo>
                  <a:lnTo>
                    <a:pt x="15989" y="2676"/>
                  </a:lnTo>
                  <a:cubicBezTo>
                    <a:pt x="15928" y="3344"/>
                    <a:pt x="16263" y="3831"/>
                    <a:pt x="16840" y="4287"/>
                  </a:cubicBezTo>
                  <a:cubicBezTo>
                    <a:pt x="16791" y="4281"/>
                    <a:pt x="16744" y="4278"/>
                    <a:pt x="16700" y="4278"/>
                  </a:cubicBezTo>
                  <a:cubicBezTo>
                    <a:pt x="16033" y="4278"/>
                    <a:pt x="15928" y="4895"/>
                    <a:pt x="16384" y="5351"/>
                  </a:cubicBezTo>
                  <a:cubicBezTo>
                    <a:pt x="15909" y="5058"/>
                    <a:pt x="15070" y="4567"/>
                    <a:pt x="14417" y="4567"/>
                  </a:cubicBezTo>
                  <a:cubicBezTo>
                    <a:pt x="13986" y="4567"/>
                    <a:pt x="13636" y="4782"/>
                    <a:pt x="13527" y="5411"/>
                  </a:cubicBezTo>
                  <a:cubicBezTo>
                    <a:pt x="13223" y="4864"/>
                    <a:pt x="13041" y="4287"/>
                    <a:pt x="12494" y="3892"/>
                  </a:cubicBezTo>
                  <a:cubicBezTo>
                    <a:pt x="13010" y="3496"/>
                    <a:pt x="13223" y="2645"/>
                    <a:pt x="12402" y="2524"/>
                  </a:cubicBezTo>
                  <a:cubicBezTo>
                    <a:pt x="12433" y="2159"/>
                    <a:pt x="12342" y="1703"/>
                    <a:pt x="12098" y="1430"/>
                  </a:cubicBezTo>
                  <a:cubicBezTo>
                    <a:pt x="12311" y="1156"/>
                    <a:pt x="12342" y="791"/>
                    <a:pt x="12250" y="518"/>
                  </a:cubicBezTo>
                  <a:lnTo>
                    <a:pt x="12250" y="518"/>
                  </a:lnTo>
                  <a:lnTo>
                    <a:pt x="1" y="1095"/>
                  </a:lnTo>
                  <a:lnTo>
                    <a:pt x="116" y="3103"/>
                  </a:lnTo>
                  <a:lnTo>
                    <a:pt x="116" y="3103"/>
                  </a:lnTo>
                  <a:cubicBezTo>
                    <a:pt x="933" y="3167"/>
                    <a:pt x="1975" y="3415"/>
                    <a:pt x="1764" y="4469"/>
                  </a:cubicBezTo>
                  <a:cubicBezTo>
                    <a:pt x="1938" y="4252"/>
                    <a:pt x="2292" y="4103"/>
                    <a:pt x="2588" y="4103"/>
                  </a:cubicBezTo>
                  <a:cubicBezTo>
                    <a:pt x="2912" y="4103"/>
                    <a:pt x="3168" y="4282"/>
                    <a:pt x="3040" y="4743"/>
                  </a:cubicBezTo>
                  <a:cubicBezTo>
                    <a:pt x="3169" y="4683"/>
                    <a:pt x="3283" y="4654"/>
                    <a:pt x="3377" y="4654"/>
                  </a:cubicBezTo>
                  <a:cubicBezTo>
                    <a:pt x="3619" y="4654"/>
                    <a:pt x="3736" y="4841"/>
                    <a:pt x="3648" y="5168"/>
                  </a:cubicBezTo>
                  <a:cubicBezTo>
                    <a:pt x="3821" y="4856"/>
                    <a:pt x="4000" y="4737"/>
                    <a:pt x="4147" y="4737"/>
                  </a:cubicBezTo>
                  <a:cubicBezTo>
                    <a:pt x="4545" y="4737"/>
                    <a:pt x="4713" y="5609"/>
                    <a:pt x="3892" y="5898"/>
                  </a:cubicBezTo>
                  <a:cubicBezTo>
                    <a:pt x="4287" y="6262"/>
                    <a:pt x="4104" y="6718"/>
                    <a:pt x="3618" y="6962"/>
                  </a:cubicBezTo>
                  <a:cubicBezTo>
                    <a:pt x="3679" y="7326"/>
                    <a:pt x="3466" y="7752"/>
                    <a:pt x="3071" y="7904"/>
                  </a:cubicBezTo>
                  <a:cubicBezTo>
                    <a:pt x="3337" y="8562"/>
                    <a:pt x="2989" y="8881"/>
                    <a:pt x="2661" y="8881"/>
                  </a:cubicBezTo>
                  <a:cubicBezTo>
                    <a:pt x="2352" y="8881"/>
                    <a:pt x="2061" y="8600"/>
                    <a:pt x="2311" y="8056"/>
                  </a:cubicBezTo>
                  <a:lnTo>
                    <a:pt x="2311" y="8056"/>
                  </a:lnTo>
                  <a:cubicBezTo>
                    <a:pt x="2205" y="8091"/>
                    <a:pt x="2119" y="8108"/>
                    <a:pt x="2049" y="8108"/>
                  </a:cubicBezTo>
                  <a:cubicBezTo>
                    <a:pt x="1819" y="8108"/>
                    <a:pt x="1771" y="7919"/>
                    <a:pt x="1794" y="7569"/>
                  </a:cubicBezTo>
                  <a:cubicBezTo>
                    <a:pt x="1429" y="7448"/>
                    <a:pt x="1399" y="7357"/>
                    <a:pt x="1126" y="7326"/>
                  </a:cubicBezTo>
                  <a:cubicBezTo>
                    <a:pt x="1034" y="7752"/>
                    <a:pt x="670" y="8025"/>
                    <a:pt x="274" y="8086"/>
                  </a:cubicBezTo>
                  <a:lnTo>
                    <a:pt x="822" y="20518"/>
                  </a:lnTo>
                  <a:cubicBezTo>
                    <a:pt x="1338" y="20548"/>
                    <a:pt x="1825" y="20822"/>
                    <a:pt x="1885" y="21308"/>
                  </a:cubicBezTo>
                  <a:cubicBezTo>
                    <a:pt x="2020" y="21160"/>
                    <a:pt x="2172" y="21084"/>
                    <a:pt x="2321" y="21084"/>
                  </a:cubicBezTo>
                  <a:cubicBezTo>
                    <a:pt x="2509" y="21084"/>
                    <a:pt x="2692" y="21206"/>
                    <a:pt x="2828" y="21460"/>
                  </a:cubicBezTo>
                  <a:cubicBezTo>
                    <a:pt x="2849" y="20941"/>
                    <a:pt x="3194" y="20714"/>
                    <a:pt x="3588" y="20714"/>
                  </a:cubicBezTo>
                  <a:cubicBezTo>
                    <a:pt x="3748" y="20714"/>
                    <a:pt x="3916" y="20752"/>
                    <a:pt x="4074" y="20822"/>
                  </a:cubicBezTo>
                  <a:cubicBezTo>
                    <a:pt x="4110" y="20211"/>
                    <a:pt x="4602" y="20025"/>
                    <a:pt x="5143" y="20025"/>
                  </a:cubicBezTo>
                  <a:cubicBezTo>
                    <a:pt x="5517" y="20025"/>
                    <a:pt x="5916" y="20114"/>
                    <a:pt x="6202" y="20214"/>
                  </a:cubicBezTo>
                  <a:cubicBezTo>
                    <a:pt x="5594" y="19697"/>
                    <a:pt x="5654" y="18816"/>
                    <a:pt x="6323" y="18390"/>
                  </a:cubicBezTo>
                  <a:cubicBezTo>
                    <a:pt x="5867" y="18147"/>
                    <a:pt x="5746" y="17630"/>
                    <a:pt x="6110" y="17296"/>
                  </a:cubicBezTo>
                  <a:lnTo>
                    <a:pt x="6110" y="17296"/>
                  </a:lnTo>
                  <a:cubicBezTo>
                    <a:pt x="6060" y="17303"/>
                    <a:pt x="6010" y="17306"/>
                    <a:pt x="5961" y="17306"/>
                  </a:cubicBezTo>
                  <a:cubicBezTo>
                    <a:pt x="5559" y="17306"/>
                    <a:pt x="5192" y="17084"/>
                    <a:pt x="5138" y="16597"/>
                  </a:cubicBezTo>
                  <a:cubicBezTo>
                    <a:pt x="5305" y="16597"/>
                    <a:pt x="5434" y="16582"/>
                    <a:pt x="5559" y="16582"/>
                  </a:cubicBezTo>
                  <a:cubicBezTo>
                    <a:pt x="5685" y="16582"/>
                    <a:pt x="5806" y="16597"/>
                    <a:pt x="5958" y="16658"/>
                  </a:cubicBezTo>
                  <a:cubicBezTo>
                    <a:pt x="5635" y="16305"/>
                    <a:pt x="5795" y="15866"/>
                    <a:pt x="6275" y="15866"/>
                  </a:cubicBezTo>
                  <a:cubicBezTo>
                    <a:pt x="6291" y="15866"/>
                    <a:pt x="6307" y="15866"/>
                    <a:pt x="6323" y="15867"/>
                  </a:cubicBezTo>
                  <a:cubicBezTo>
                    <a:pt x="6141" y="15411"/>
                    <a:pt x="6050" y="15503"/>
                    <a:pt x="6354" y="15047"/>
                  </a:cubicBezTo>
                  <a:lnTo>
                    <a:pt x="6354" y="15047"/>
                  </a:lnTo>
                  <a:cubicBezTo>
                    <a:pt x="6326" y="15048"/>
                    <a:pt x="6299" y="15049"/>
                    <a:pt x="6272" y="15049"/>
                  </a:cubicBezTo>
                  <a:cubicBezTo>
                    <a:pt x="5762" y="15049"/>
                    <a:pt x="5347" y="14779"/>
                    <a:pt x="5290" y="14317"/>
                  </a:cubicBezTo>
                  <a:cubicBezTo>
                    <a:pt x="5485" y="14317"/>
                    <a:pt x="5650" y="14240"/>
                    <a:pt x="5849" y="14240"/>
                  </a:cubicBezTo>
                  <a:cubicBezTo>
                    <a:pt x="5929" y="14240"/>
                    <a:pt x="6015" y="14252"/>
                    <a:pt x="6110" y="14287"/>
                  </a:cubicBezTo>
                  <a:cubicBezTo>
                    <a:pt x="5693" y="13820"/>
                    <a:pt x="5871" y="13313"/>
                    <a:pt x="6308" y="13313"/>
                  </a:cubicBezTo>
                  <a:cubicBezTo>
                    <a:pt x="6412" y="13313"/>
                    <a:pt x="6530" y="13341"/>
                    <a:pt x="6658" y="13405"/>
                  </a:cubicBezTo>
                  <a:cubicBezTo>
                    <a:pt x="6272" y="12897"/>
                    <a:pt x="6551" y="12471"/>
                    <a:pt x="6906" y="12471"/>
                  </a:cubicBezTo>
                  <a:cubicBezTo>
                    <a:pt x="7082" y="12471"/>
                    <a:pt x="7276" y="12576"/>
                    <a:pt x="7417" y="12828"/>
                  </a:cubicBezTo>
                  <a:cubicBezTo>
                    <a:pt x="7312" y="12432"/>
                    <a:pt x="7447" y="12254"/>
                    <a:pt x="7634" y="12254"/>
                  </a:cubicBezTo>
                  <a:cubicBezTo>
                    <a:pt x="7877" y="12254"/>
                    <a:pt x="8208" y="12555"/>
                    <a:pt x="8208" y="13071"/>
                  </a:cubicBezTo>
                  <a:cubicBezTo>
                    <a:pt x="8361" y="12998"/>
                    <a:pt x="8499" y="12965"/>
                    <a:pt x="8616" y="12965"/>
                  </a:cubicBezTo>
                  <a:cubicBezTo>
                    <a:pt x="9036" y="12965"/>
                    <a:pt x="9189" y="13380"/>
                    <a:pt x="8785" y="13831"/>
                  </a:cubicBezTo>
                  <a:cubicBezTo>
                    <a:pt x="9393" y="13983"/>
                    <a:pt x="9667" y="14712"/>
                    <a:pt x="9363" y="15229"/>
                  </a:cubicBezTo>
                  <a:cubicBezTo>
                    <a:pt x="9500" y="15145"/>
                    <a:pt x="9632" y="15107"/>
                    <a:pt x="9752" y="15107"/>
                  </a:cubicBezTo>
                  <a:cubicBezTo>
                    <a:pt x="10109" y="15107"/>
                    <a:pt x="10358" y="15443"/>
                    <a:pt x="10335" y="15898"/>
                  </a:cubicBezTo>
                  <a:cubicBezTo>
                    <a:pt x="10396" y="15898"/>
                    <a:pt x="10883" y="16019"/>
                    <a:pt x="10943" y="16019"/>
                  </a:cubicBezTo>
                  <a:cubicBezTo>
                    <a:pt x="11126" y="15655"/>
                    <a:pt x="11430" y="15351"/>
                    <a:pt x="11825" y="15351"/>
                  </a:cubicBezTo>
                  <a:cubicBezTo>
                    <a:pt x="11126" y="14743"/>
                    <a:pt x="11703" y="14165"/>
                    <a:pt x="12281" y="13740"/>
                  </a:cubicBezTo>
                  <a:cubicBezTo>
                    <a:pt x="11855" y="13527"/>
                    <a:pt x="11916" y="13193"/>
                    <a:pt x="12311" y="12828"/>
                  </a:cubicBezTo>
                  <a:lnTo>
                    <a:pt x="12311" y="12828"/>
                  </a:lnTo>
                  <a:cubicBezTo>
                    <a:pt x="12225" y="12855"/>
                    <a:pt x="12141" y="12868"/>
                    <a:pt x="12062" y="12868"/>
                  </a:cubicBezTo>
                  <a:cubicBezTo>
                    <a:pt x="11440" y="12868"/>
                    <a:pt x="11077" y="12112"/>
                    <a:pt x="11886" y="11977"/>
                  </a:cubicBezTo>
                  <a:cubicBezTo>
                    <a:pt x="11156" y="11825"/>
                    <a:pt x="10761" y="10852"/>
                    <a:pt x="11703" y="10791"/>
                  </a:cubicBezTo>
                  <a:cubicBezTo>
                    <a:pt x="11093" y="10420"/>
                    <a:pt x="11247" y="9677"/>
                    <a:pt x="11863" y="9677"/>
                  </a:cubicBezTo>
                  <a:cubicBezTo>
                    <a:pt x="11952" y="9677"/>
                    <a:pt x="12051" y="9693"/>
                    <a:pt x="12159" y="9727"/>
                  </a:cubicBezTo>
                  <a:cubicBezTo>
                    <a:pt x="11443" y="9159"/>
                    <a:pt x="11469" y="7667"/>
                    <a:pt x="12108" y="7667"/>
                  </a:cubicBezTo>
                  <a:cubicBezTo>
                    <a:pt x="12255" y="7667"/>
                    <a:pt x="12435" y="7746"/>
                    <a:pt x="12645" y="7934"/>
                  </a:cubicBezTo>
                  <a:cubicBezTo>
                    <a:pt x="12645" y="7539"/>
                    <a:pt x="12645" y="7600"/>
                    <a:pt x="12767" y="7296"/>
                  </a:cubicBezTo>
                  <a:cubicBezTo>
                    <a:pt x="12311" y="7174"/>
                    <a:pt x="11825" y="6749"/>
                    <a:pt x="11825" y="6293"/>
                  </a:cubicBezTo>
                  <a:cubicBezTo>
                    <a:pt x="11915" y="6264"/>
                    <a:pt x="12006" y="6252"/>
                    <a:pt x="12096" y="6252"/>
                  </a:cubicBezTo>
                  <a:cubicBezTo>
                    <a:pt x="12491" y="6252"/>
                    <a:pt x="12882" y="6490"/>
                    <a:pt x="13253" y="6688"/>
                  </a:cubicBezTo>
                  <a:cubicBezTo>
                    <a:pt x="13179" y="6292"/>
                    <a:pt x="13357" y="6123"/>
                    <a:pt x="13565" y="6123"/>
                  </a:cubicBezTo>
                  <a:cubicBezTo>
                    <a:pt x="13868" y="6123"/>
                    <a:pt x="14235" y="6482"/>
                    <a:pt x="13983" y="7022"/>
                  </a:cubicBezTo>
                  <a:cubicBezTo>
                    <a:pt x="14157" y="6833"/>
                    <a:pt x="14340" y="6755"/>
                    <a:pt x="14511" y="6755"/>
                  </a:cubicBezTo>
                  <a:cubicBezTo>
                    <a:pt x="15028" y="6755"/>
                    <a:pt x="15435" y="7470"/>
                    <a:pt x="15138" y="7995"/>
                  </a:cubicBezTo>
                  <a:cubicBezTo>
                    <a:pt x="15269" y="7926"/>
                    <a:pt x="15380" y="7896"/>
                    <a:pt x="15473" y="7896"/>
                  </a:cubicBezTo>
                  <a:cubicBezTo>
                    <a:pt x="15831" y="7896"/>
                    <a:pt x="15922" y="8345"/>
                    <a:pt x="15898" y="8755"/>
                  </a:cubicBezTo>
                  <a:cubicBezTo>
                    <a:pt x="16055" y="8702"/>
                    <a:pt x="16229" y="8673"/>
                    <a:pt x="16410" y="8673"/>
                  </a:cubicBezTo>
                  <a:cubicBezTo>
                    <a:pt x="16650" y="8673"/>
                    <a:pt x="16902" y="8725"/>
                    <a:pt x="17144" y="8846"/>
                  </a:cubicBezTo>
                  <a:cubicBezTo>
                    <a:pt x="16992" y="8664"/>
                    <a:pt x="17053" y="8390"/>
                    <a:pt x="16992" y="8208"/>
                  </a:cubicBezTo>
                  <a:cubicBezTo>
                    <a:pt x="17203" y="8208"/>
                    <a:pt x="17431" y="8118"/>
                    <a:pt x="17636" y="8118"/>
                  </a:cubicBezTo>
                  <a:cubicBezTo>
                    <a:pt x="17697" y="8118"/>
                    <a:pt x="17757" y="8126"/>
                    <a:pt x="17813" y="8147"/>
                  </a:cubicBezTo>
                  <a:cubicBezTo>
                    <a:pt x="17296" y="7600"/>
                    <a:pt x="17782" y="7235"/>
                    <a:pt x="18360" y="7205"/>
                  </a:cubicBezTo>
                  <a:cubicBezTo>
                    <a:pt x="17752" y="6901"/>
                    <a:pt x="17722" y="6262"/>
                    <a:pt x="18329" y="5989"/>
                  </a:cubicBezTo>
                  <a:cubicBezTo>
                    <a:pt x="17472" y="5646"/>
                    <a:pt x="17345" y="4750"/>
                    <a:pt x="17965" y="4750"/>
                  </a:cubicBezTo>
                  <a:cubicBezTo>
                    <a:pt x="18114" y="4750"/>
                    <a:pt x="18307" y="4801"/>
                    <a:pt x="18542" y="4925"/>
                  </a:cubicBezTo>
                  <a:cubicBezTo>
                    <a:pt x="17660" y="3995"/>
                    <a:pt x="17489" y="2841"/>
                    <a:pt x="18321" y="2841"/>
                  </a:cubicBezTo>
                  <a:cubicBezTo>
                    <a:pt x="18550" y="2841"/>
                    <a:pt x="18855" y="2928"/>
                    <a:pt x="19241" y="3132"/>
                  </a:cubicBezTo>
                  <a:cubicBezTo>
                    <a:pt x="18970" y="2656"/>
                    <a:pt x="19221" y="2349"/>
                    <a:pt x="19593" y="2349"/>
                  </a:cubicBezTo>
                  <a:cubicBezTo>
                    <a:pt x="19720" y="2349"/>
                    <a:pt x="19862" y="2385"/>
                    <a:pt x="20001" y="2463"/>
                  </a:cubicBezTo>
                  <a:cubicBezTo>
                    <a:pt x="20457" y="2676"/>
                    <a:pt x="20396" y="3496"/>
                    <a:pt x="20518" y="3861"/>
                  </a:cubicBezTo>
                  <a:cubicBezTo>
                    <a:pt x="20664" y="3703"/>
                    <a:pt x="20787" y="3637"/>
                    <a:pt x="20889" y="3637"/>
                  </a:cubicBezTo>
                  <a:cubicBezTo>
                    <a:pt x="21272" y="3637"/>
                    <a:pt x="21336" y="4583"/>
                    <a:pt x="21095" y="5016"/>
                  </a:cubicBezTo>
                  <a:cubicBezTo>
                    <a:pt x="21157" y="5006"/>
                    <a:pt x="21215" y="5001"/>
                    <a:pt x="21269" y="5001"/>
                  </a:cubicBezTo>
                  <a:cubicBezTo>
                    <a:pt x="21861" y="5001"/>
                    <a:pt x="22035" y="5579"/>
                    <a:pt x="21673" y="6080"/>
                  </a:cubicBezTo>
                  <a:cubicBezTo>
                    <a:pt x="21877" y="5982"/>
                    <a:pt x="22037" y="5941"/>
                    <a:pt x="22171" y="5941"/>
                  </a:cubicBezTo>
                  <a:cubicBezTo>
                    <a:pt x="22536" y="5941"/>
                    <a:pt x="22707" y="6247"/>
                    <a:pt x="23041" y="6536"/>
                  </a:cubicBezTo>
                  <a:cubicBezTo>
                    <a:pt x="23527" y="7022"/>
                    <a:pt x="23254" y="7235"/>
                    <a:pt x="24105" y="7387"/>
                  </a:cubicBezTo>
                  <a:cubicBezTo>
                    <a:pt x="23983" y="6998"/>
                    <a:pt x="24270" y="6726"/>
                    <a:pt x="24654" y="6726"/>
                  </a:cubicBezTo>
                  <a:cubicBezTo>
                    <a:pt x="24750" y="6726"/>
                    <a:pt x="24852" y="6743"/>
                    <a:pt x="24956" y="6779"/>
                  </a:cubicBezTo>
                  <a:cubicBezTo>
                    <a:pt x="24713" y="6414"/>
                    <a:pt x="24621" y="6019"/>
                    <a:pt x="24773" y="5624"/>
                  </a:cubicBezTo>
                  <a:lnTo>
                    <a:pt x="24773" y="5624"/>
                  </a:lnTo>
                  <a:cubicBezTo>
                    <a:pt x="25108" y="5806"/>
                    <a:pt x="25381" y="6019"/>
                    <a:pt x="25564" y="6384"/>
                  </a:cubicBezTo>
                  <a:cubicBezTo>
                    <a:pt x="25391" y="5842"/>
                    <a:pt x="25458" y="5281"/>
                    <a:pt x="25894" y="5281"/>
                  </a:cubicBezTo>
                  <a:cubicBezTo>
                    <a:pt x="25996" y="5281"/>
                    <a:pt x="26118" y="5312"/>
                    <a:pt x="26263" y="5381"/>
                  </a:cubicBezTo>
                  <a:cubicBezTo>
                    <a:pt x="26688" y="5624"/>
                    <a:pt x="26749" y="6688"/>
                    <a:pt x="26871" y="7053"/>
                  </a:cubicBezTo>
                  <a:cubicBezTo>
                    <a:pt x="27010" y="6714"/>
                    <a:pt x="27345" y="6532"/>
                    <a:pt x="27704" y="6532"/>
                  </a:cubicBezTo>
                  <a:cubicBezTo>
                    <a:pt x="27894" y="6532"/>
                    <a:pt x="28090" y="6583"/>
                    <a:pt x="28269" y="6688"/>
                  </a:cubicBezTo>
                  <a:cubicBezTo>
                    <a:pt x="28213" y="6328"/>
                    <a:pt x="28385" y="5791"/>
                    <a:pt x="28831" y="5791"/>
                  </a:cubicBezTo>
                  <a:cubicBezTo>
                    <a:pt x="28874" y="5791"/>
                    <a:pt x="28920" y="5796"/>
                    <a:pt x="28968" y="5806"/>
                  </a:cubicBezTo>
                  <a:cubicBezTo>
                    <a:pt x="29333" y="5837"/>
                    <a:pt x="29454" y="6688"/>
                    <a:pt x="29515" y="7022"/>
                  </a:cubicBezTo>
                  <a:cubicBezTo>
                    <a:pt x="29647" y="6529"/>
                    <a:pt x="29869" y="6348"/>
                    <a:pt x="30118" y="6348"/>
                  </a:cubicBezTo>
                  <a:cubicBezTo>
                    <a:pt x="30560" y="6348"/>
                    <a:pt x="31086" y="6918"/>
                    <a:pt x="31339" y="7326"/>
                  </a:cubicBezTo>
                  <a:cubicBezTo>
                    <a:pt x="31795" y="6293"/>
                    <a:pt x="32403" y="5381"/>
                    <a:pt x="32828" y="4469"/>
                  </a:cubicBezTo>
                  <a:cubicBezTo>
                    <a:pt x="32684" y="4296"/>
                    <a:pt x="32429" y="4191"/>
                    <a:pt x="32202" y="4191"/>
                  </a:cubicBezTo>
                  <a:cubicBezTo>
                    <a:pt x="31951" y="4191"/>
                    <a:pt x="31734" y="4318"/>
                    <a:pt x="31734" y="4621"/>
                  </a:cubicBezTo>
                  <a:cubicBezTo>
                    <a:pt x="31624" y="4419"/>
                    <a:pt x="31447" y="4328"/>
                    <a:pt x="31257" y="4328"/>
                  </a:cubicBezTo>
                  <a:cubicBezTo>
                    <a:pt x="31133" y="4328"/>
                    <a:pt x="31003" y="4367"/>
                    <a:pt x="30883" y="4439"/>
                  </a:cubicBezTo>
                  <a:cubicBezTo>
                    <a:pt x="30839" y="4197"/>
                    <a:pt x="30684" y="4019"/>
                    <a:pt x="30475" y="4019"/>
                  </a:cubicBezTo>
                  <a:cubicBezTo>
                    <a:pt x="30395" y="4019"/>
                    <a:pt x="30307" y="4045"/>
                    <a:pt x="30214" y="4104"/>
                  </a:cubicBezTo>
                  <a:cubicBezTo>
                    <a:pt x="30239" y="3753"/>
                    <a:pt x="30058" y="3382"/>
                    <a:pt x="29771" y="3382"/>
                  </a:cubicBezTo>
                  <a:cubicBezTo>
                    <a:pt x="29711" y="3382"/>
                    <a:pt x="29645" y="3398"/>
                    <a:pt x="29576" y="3436"/>
                  </a:cubicBezTo>
                  <a:cubicBezTo>
                    <a:pt x="29803" y="2717"/>
                    <a:pt x="29217" y="2221"/>
                    <a:pt x="28794" y="2221"/>
                  </a:cubicBezTo>
                  <a:cubicBezTo>
                    <a:pt x="28537" y="2221"/>
                    <a:pt x="28341" y="2403"/>
                    <a:pt x="28421" y="2828"/>
                  </a:cubicBezTo>
                  <a:cubicBezTo>
                    <a:pt x="28320" y="2767"/>
                    <a:pt x="28215" y="2737"/>
                    <a:pt x="28117" y="2737"/>
                  </a:cubicBezTo>
                  <a:cubicBezTo>
                    <a:pt x="27921" y="2737"/>
                    <a:pt x="27752" y="2858"/>
                    <a:pt x="27691" y="3101"/>
                  </a:cubicBezTo>
                  <a:cubicBezTo>
                    <a:pt x="27563" y="3005"/>
                    <a:pt x="27332" y="2891"/>
                    <a:pt x="27143" y="2891"/>
                  </a:cubicBezTo>
                  <a:cubicBezTo>
                    <a:pt x="26975" y="2891"/>
                    <a:pt x="26840" y="2981"/>
                    <a:pt x="26840" y="3253"/>
                  </a:cubicBezTo>
                  <a:cubicBezTo>
                    <a:pt x="26761" y="2839"/>
                    <a:pt x="26580" y="2678"/>
                    <a:pt x="26374" y="2678"/>
                  </a:cubicBezTo>
                  <a:cubicBezTo>
                    <a:pt x="25946" y="2678"/>
                    <a:pt x="25411" y="3377"/>
                    <a:pt x="25472" y="3952"/>
                  </a:cubicBezTo>
                  <a:cubicBezTo>
                    <a:pt x="25308" y="3747"/>
                    <a:pt x="25102" y="3583"/>
                    <a:pt x="24864" y="3583"/>
                  </a:cubicBezTo>
                  <a:cubicBezTo>
                    <a:pt x="24749" y="3583"/>
                    <a:pt x="24628" y="3621"/>
                    <a:pt x="24500" y="3709"/>
                  </a:cubicBezTo>
                  <a:cubicBezTo>
                    <a:pt x="24551" y="3399"/>
                    <a:pt x="24340" y="3068"/>
                    <a:pt x="24015" y="3068"/>
                  </a:cubicBezTo>
                  <a:cubicBezTo>
                    <a:pt x="23957" y="3068"/>
                    <a:pt x="23895" y="3078"/>
                    <a:pt x="23831" y="3101"/>
                  </a:cubicBezTo>
                  <a:cubicBezTo>
                    <a:pt x="24013" y="2828"/>
                    <a:pt x="24013" y="2463"/>
                    <a:pt x="23801" y="2189"/>
                  </a:cubicBezTo>
                  <a:cubicBezTo>
                    <a:pt x="24535" y="1969"/>
                    <a:pt x="24698" y="1295"/>
                    <a:pt x="24178" y="1295"/>
                  </a:cubicBezTo>
                  <a:cubicBezTo>
                    <a:pt x="24052" y="1295"/>
                    <a:pt x="23886" y="1335"/>
                    <a:pt x="23679" y="1430"/>
                  </a:cubicBezTo>
                  <a:cubicBezTo>
                    <a:pt x="23801" y="1095"/>
                    <a:pt x="23801" y="1217"/>
                    <a:pt x="23497" y="1065"/>
                  </a:cubicBezTo>
                  <a:cubicBezTo>
                    <a:pt x="23862" y="852"/>
                    <a:pt x="23953" y="396"/>
                    <a:pt x="23862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645" name="Google Shape;3645;p25"/>
            <p:cNvSpPr/>
            <p:nvPr/>
          </p:nvSpPr>
          <p:spPr>
            <a:xfrm>
              <a:off x="679098" y="3920527"/>
              <a:ext cx="844132" cy="884802"/>
            </a:xfrm>
            <a:custGeom>
              <a:rect b="b" l="l" r="r" t="t"/>
              <a:pathLst>
                <a:path extrusionOk="0" h="38138" w="36385">
                  <a:moveTo>
                    <a:pt x="14165" y="9753"/>
                  </a:moveTo>
                  <a:cubicBezTo>
                    <a:pt x="14209" y="10012"/>
                    <a:pt x="14298" y="10164"/>
                    <a:pt x="14533" y="10164"/>
                  </a:cubicBezTo>
                  <a:cubicBezTo>
                    <a:pt x="14628" y="10164"/>
                    <a:pt x="14746" y="10139"/>
                    <a:pt x="14895" y="10087"/>
                  </a:cubicBezTo>
                  <a:lnTo>
                    <a:pt x="14895" y="10087"/>
                  </a:lnTo>
                  <a:cubicBezTo>
                    <a:pt x="14044" y="10968"/>
                    <a:pt x="15077" y="11151"/>
                    <a:pt x="15442" y="11546"/>
                  </a:cubicBezTo>
                  <a:cubicBezTo>
                    <a:pt x="15287" y="11506"/>
                    <a:pt x="15153" y="11489"/>
                    <a:pt x="15039" y="11489"/>
                  </a:cubicBezTo>
                  <a:cubicBezTo>
                    <a:pt x="14102" y="11489"/>
                    <a:pt x="14507" y="12684"/>
                    <a:pt x="15563" y="12792"/>
                  </a:cubicBezTo>
                  <a:cubicBezTo>
                    <a:pt x="15503" y="12792"/>
                    <a:pt x="13861" y="12853"/>
                    <a:pt x="14895" y="14160"/>
                  </a:cubicBezTo>
                  <a:cubicBezTo>
                    <a:pt x="14044" y="14190"/>
                    <a:pt x="14652" y="15133"/>
                    <a:pt x="14804" y="15649"/>
                  </a:cubicBezTo>
                  <a:cubicBezTo>
                    <a:pt x="14686" y="15581"/>
                    <a:pt x="14559" y="15550"/>
                    <a:pt x="14431" y="15550"/>
                  </a:cubicBezTo>
                  <a:cubicBezTo>
                    <a:pt x="14161" y="15550"/>
                    <a:pt x="13885" y="15686"/>
                    <a:pt x="13679" y="15893"/>
                  </a:cubicBezTo>
                  <a:cubicBezTo>
                    <a:pt x="14088" y="15047"/>
                    <a:pt x="13787" y="14250"/>
                    <a:pt x="13039" y="14250"/>
                  </a:cubicBezTo>
                  <a:cubicBezTo>
                    <a:pt x="12954" y="14250"/>
                    <a:pt x="12863" y="14260"/>
                    <a:pt x="12767" y="14282"/>
                  </a:cubicBezTo>
                  <a:lnTo>
                    <a:pt x="12676" y="14282"/>
                  </a:lnTo>
                  <a:cubicBezTo>
                    <a:pt x="13162" y="14008"/>
                    <a:pt x="13284" y="13127"/>
                    <a:pt x="12554" y="12975"/>
                  </a:cubicBezTo>
                  <a:cubicBezTo>
                    <a:pt x="12615" y="12792"/>
                    <a:pt x="12615" y="12640"/>
                    <a:pt x="12615" y="12519"/>
                  </a:cubicBezTo>
                  <a:cubicBezTo>
                    <a:pt x="13466" y="12488"/>
                    <a:pt x="13314" y="11546"/>
                    <a:pt x="12615" y="11485"/>
                  </a:cubicBezTo>
                  <a:cubicBezTo>
                    <a:pt x="13375" y="11242"/>
                    <a:pt x="13253" y="10786"/>
                    <a:pt x="12858" y="10239"/>
                  </a:cubicBezTo>
                  <a:lnTo>
                    <a:pt x="12858" y="10239"/>
                  </a:lnTo>
                  <a:cubicBezTo>
                    <a:pt x="12989" y="10312"/>
                    <a:pt x="13111" y="10343"/>
                    <a:pt x="13227" y="10343"/>
                  </a:cubicBezTo>
                  <a:cubicBezTo>
                    <a:pt x="13593" y="10343"/>
                    <a:pt x="13888" y="10030"/>
                    <a:pt x="14165" y="9753"/>
                  </a:cubicBezTo>
                  <a:close/>
                  <a:moveTo>
                    <a:pt x="26447" y="1"/>
                  </a:moveTo>
                  <a:cubicBezTo>
                    <a:pt x="26295" y="1"/>
                    <a:pt x="26134" y="69"/>
                    <a:pt x="25989" y="239"/>
                  </a:cubicBezTo>
                  <a:cubicBezTo>
                    <a:pt x="25928" y="178"/>
                    <a:pt x="25898" y="148"/>
                    <a:pt x="25868" y="87"/>
                  </a:cubicBezTo>
                  <a:cubicBezTo>
                    <a:pt x="25716" y="300"/>
                    <a:pt x="25533" y="452"/>
                    <a:pt x="25168" y="482"/>
                  </a:cubicBezTo>
                  <a:cubicBezTo>
                    <a:pt x="25412" y="938"/>
                    <a:pt x="25381" y="1424"/>
                    <a:pt x="24925" y="1667"/>
                  </a:cubicBezTo>
                  <a:cubicBezTo>
                    <a:pt x="25168" y="1911"/>
                    <a:pt x="25320" y="2154"/>
                    <a:pt x="25685" y="2336"/>
                  </a:cubicBezTo>
                  <a:cubicBezTo>
                    <a:pt x="25400" y="2823"/>
                    <a:pt x="24902" y="2994"/>
                    <a:pt x="24400" y="2994"/>
                  </a:cubicBezTo>
                  <a:cubicBezTo>
                    <a:pt x="23993" y="2994"/>
                    <a:pt x="23584" y="2881"/>
                    <a:pt x="23284" y="2731"/>
                  </a:cubicBezTo>
                  <a:cubicBezTo>
                    <a:pt x="23254" y="3187"/>
                    <a:pt x="23193" y="3704"/>
                    <a:pt x="23010" y="4160"/>
                  </a:cubicBezTo>
                  <a:cubicBezTo>
                    <a:pt x="22858" y="3674"/>
                    <a:pt x="22646" y="3126"/>
                    <a:pt x="22646" y="2610"/>
                  </a:cubicBezTo>
                  <a:cubicBezTo>
                    <a:pt x="22617" y="2607"/>
                    <a:pt x="22589" y="2606"/>
                    <a:pt x="22561" y="2606"/>
                  </a:cubicBezTo>
                  <a:cubicBezTo>
                    <a:pt x="22203" y="2606"/>
                    <a:pt x="21907" y="2786"/>
                    <a:pt x="21795" y="3096"/>
                  </a:cubicBezTo>
                  <a:cubicBezTo>
                    <a:pt x="21521" y="2640"/>
                    <a:pt x="21156" y="2154"/>
                    <a:pt x="20700" y="1850"/>
                  </a:cubicBezTo>
                  <a:cubicBezTo>
                    <a:pt x="20396" y="2367"/>
                    <a:pt x="20092" y="3035"/>
                    <a:pt x="20396" y="3674"/>
                  </a:cubicBezTo>
                  <a:cubicBezTo>
                    <a:pt x="20181" y="3616"/>
                    <a:pt x="19946" y="3559"/>
                    <a:pt x="19726" y="3559"/>
                  </a:cubicBezTo>
                  <a:cubicBezTo>
                    <a:pt x="19479" y="3559"/>
                    <a:pt x="19250" y="3631"/>
                    <a:pt x="19089" y="3856"/>
                  </a:cubicBezTo>
                  <a:cubicBezTo>
                    <a:pt x="18778" y="3607"/>
                    <a:pt x="18438" y="3414"/>
                    <a:pt x="18070" y="3414"/>
                  </a:cubicBezTo>
                  <a:cubicBezTo>
                    <a:pt x="17899" y="3414"/>
                    <a:pt x="17722" y="3456"/>
                    <a:pt x="17539" y="3552"/>
                  </a:cubicBezTo>
                  <a:cubicBezTo>
                    <a:pt x="17478" y="3248"/>
                    <a:pt x="17387" y="2914"/>
                    <a:pt x="17326" y="2518"/>
                  </a:cubicBezTo>
                  <a:cubicBezTo>
                    <a:pt x="16779" y="2610"/>
                    <a:pt x="16354" y="2944"/>
                    <a:pt x="16171" y="3491"/>
                  </a:cubicBezTo>
                  <a:cubicBezTo>
                    <a:pt x="16111" y="3187"/>
                    <a:pt x="15959" y="2762"/>
                    <a:pt x="15807" y="2458"/>
                  </a:cubicBezTo>
                  <a:cubicBezTo>
                    <a:pt x="15411" y="2518"/>
                    <a:pt x="15108" y="2792"/>
                    <a:pt x="15108" y="3218"/>
                  </a:cubicBezTo>
                  <a:cubicBezTo>
                    <a:pt x="14758" y="2868"/>
                    <a:pt x="14285" y="2600"/>
                    <a:pt x="13824" y="2600"/>
                  </a:cubicBezTo>
                  <a:cubicBezTo>
                    <a:pt x="13724" y="2600"/>
                    <a:pt x="13624" y="2613"/>
                    <a:pt x="13527" y="2640"/>
                  </a:cubicBezTo>
                  <a:cubicBezTo>
                    <a:pt x="13466" y="2184"/>
                    <a:pt x="13405" y="1698"/>
                    <a:pt x="13223" y="1303"/>
                  </a:cubicBezTo>
                  <a:cubicBezTo>
                    <a:pt x="12828" y="1455"/>
                    <a:pt x="12645" y="1819"/>
                    <a:pt x="12676" y="2184"/>
                  </a:cubicBezTo>
                  <a:cubicBezTo>
                    <a:pt x="12292" y="1609"/>
                    <a:pt x="11760" y="1354"/>
                    <a:pt x="11169" y="1354"/>
                  </a:cubicBezTo>
                  <a:cubicBezTo>
                    <a:pt x="11105" y="1354"/>
                    <a:pt x="11040" y="1357"/>
                    <a:pt x="10974" y="1363"/>
                  </a:cubicBezTo>
                  <a:cubicBezTo>
                    <a:pt x="11004" y="1911"/>
                    <a:pt x="11217" y="2488"/>
                    <a:pt x="11612" y="2883"/>
                  </a:cubicBezTo>
                  <a:cubicBezTo>
                    <a:pt x="11369" y="3218"/>
                    <a:pt x="11278" y="3734"/>
                    <a:pt x="11521" y="4038"/>
                  </a:cubicBezTo>
                  <a:cubicBezTo>
                    <a:pt x="10974" y="4129"/>
                    <a:pt x="10244" y="4251"/>
                    <a:pt x="10214" y="4950"/>
                  </a:cubicBezTo>
                  <a:cubicBezTo>
                    <a:pt x="9971" y="4494"/>
                    <a:pt x="9788" y="4008"/>
                    <a:pt x="9332" y="3886"/>
                  </a:cubicBezTo>
                  <a:lnTo>
                    <a:pt x="9332" y="3886"/>
                  </a:lnTo>
                  <a:cubicBezTo>
                    <a:pt x="9089" y="4433"/>
                    <a:pt x="9089" y="4950"/>
                    <a:pt x="9393" y="5467"/>
                  </a:cubicBezTo>
                  <a:cubicBezTo>
                    <a:pt x="8937" y="5497"/>
                    <a:pt x="8755" y="5497"/>
                    <a:pt x="8724" y="5953"/>
                  </a:cubicBezTo>
                  <a:cubicBezTo>
                    <a:pt x="8329" y="5771"/>
                    <a:pt x="8329" y="5771"/>
                    <a:pt x="7934" y="5710"/>
                  </a:cubicBezTo>
                  <a:cubicBezTo>
                    <a:pt x="7843" y="5163"/>
                    <a:pt x="7721" y="4433"/>
                    <a:pt x="7083" y="4281"/>
                  </a:cubicBezTo>
                  <a:cubicBezTo>
                    <a:pt x="6870" y="4737"/>
                    <a:pt x="6658" y="5345"/>
                    <a:pt x="6901" y="5832"/>
                  </a:cubicBezTo>
                  <a:cubicBezTo>
                    <a:pt x="6527" y="5565"/>
                    <a:pt x="6037" y="5298"/>
                    <a:pt x="5574" y="5298"/>
                  </a:cubicBezTo>
                  <a:cubicBezTo>
                    <a:pt x="5509" y="5298"/>
                    <a:pt x="5444" y="5304"/>
                    <a:pt x="5381" y="5315"/>
                  </a:cubicBezTo>
                  <a:cubicBezTo>
                    <a:pt x="5411" y="5862"/>
                    <a:pt x="5837" y="6409"/>
                    <a:pt x="6293" y="6713"/>
                  </a:cubicBezTo>
                  <a:cubicBezTo>
                    <a:pt x="6110" y="7078"/>
                    <a:pt x="6202" y="7534"/>
                    <a:pt x="6597" y="7807"/>
                  </a:cubicBezTo>
                  <a:cubicBezTo>
                    <a:pt x="6141" y="8081"/>
                    <a:pt x="5837" y="8506"/>
                    <a:pt x="5958" y="9023"/>
                  </a:cubicBezTo>
                  <a:cubicBezTo>
                    <a:pt x="5715" y="8719"/>
                    <a:pt x="5442" y="8446"/>
                    <a:pt x="5199" y="8263"/>
                  </a:cubicBezTo>
                  <a:lnTo>
                    <a:pt x="5199" y="8263"/>
                  </a:lnTo>
                  <a:cubicBezTo>
                    <a:pt x="5077" y="8658"/>
                    <a:pt x="5047" y="9175"/>
                    <a:pt x="5381" y="9631"/>
                  </a:cubicBezTo>
                  <a:cubicBezTo>
                    <a:pt x="5003" y="9455"/>
                    <a:pt x="4625" y="9236"/>
                    <a:pt x="4246" y="9236"/>
                  </a:cubicBezTo>
                  <a:cubicBezTo>
                    <a:pt x="4169" y="9236"/>
                    <a:pt x="4091" y="9246"/>
                    <a:pt x="4013" y="9266"/>
                  </a:cubicBezTo>
                  <a:cubicBezTo>
                    <a:pt x="4165" y="9722"/>
                    <a:pt x="4408" y="10117"/>
                    <a:pt x="4773" y="10482"/>
                  </a:cubicBezTo>
                  <a:cubicBezTo>
                    <a:pt x="4226" y="10513"/>
                    <a:pt x="3679" y="10513"/>
                    <a:pt x="3223" y="10816"/>
                  </a:cubicBezTo>
                  <a:cubicBezTo>
                    <a:pt x="3578" y="11127"/>
                    <a:pt x="4014" y="11454"/>
                    <a:pt x="4472" y="11454"/>
                  </a:cubicBezTo>
                  <a:cubicBezTo>
                    <a:pt x="4641" y="11454"/>
                    <a:pt x="4813" y="11409"/>
                    <a:pt x="4986" y="11303"/>
                  </a:cubicBezTo>
                  <a:cubicBezTo>
                    <a:pt x="5168" y="11698"/>
                    <a:pt x="5259" y="11759"/>
                    <a:pt x="5533" y="11911"/>
                  </a:cubicBezTo>
                  <a:cubicBezTo>
                    <a:pt x="5320" y="12336"/>
                    <a:pt x="5320" y="12701"/>
                    <a:pt x="5746" y="12823"/>
                  </a:cubicBezTo>
                  <a:cubicBezTo>
                    <a:pt x="5715" y="13218"/>
                    <a:pt x="5928" y="13552"/>
                    <a:pt x="5867" y="13856"/>
                  </a:cubicBezTo>
                  <a:cubicBezTo>
                    <a:pt x="5837" y="14221"/>
                    <a:pt x="5381" y="14190"/>
                    <a:pt x="5533" y="14768"/>
                  </a:cubicBezTo>
                  <a:cubicBezTo>
                    <a:pt x="5320" y="14464"/>
                    <a:pt x="4986" y="14190"/>
                    <a:pt x="4651" y="14069"/>
                  </a:cubicBezTo>
                  <a:lnTo>
                    <a:pt x="4651" y="14069"/>
                  </a:lnTo>
                  <a:cubicBezTo>
                    <a:pt x="4621" y="14525"/>
                    <a:pt x="4621" y="14981"/>
                    <a:pt x="4955" y="15224"/>
                  </a:cubicBezTo>
                  <a:cubicBezTo>
                    <a:pt x="4499" y="15254"/>
                    <a:pt x="4135" y="15193"/>
                    <a:pt x="3740" y="15345"/>
                  </a:cubicBezTo>
                  <a:cubicBezTo>
                    <a:pt x="4104" y="15832"/>
                    <a:pt x="4621" y="16045"/>
                    <a:pt x="5259" y="16045"/>
                  </a:cubicBezTo>
                  <a:cubicBezTo>
                    <a:pt x="4895" y="16318"/>
                    <a:pt x="4864" y="16652"/>
                    <a:pt x="5107" y="16956"/>
                  </a:cubicBezTo>
                  <a:cubicBezTo>
                    <a:pt x="4469" y="17108"/>
                    <a:pt x="4317" y="17777"/>
                    <a:pt x="4773" y="18294"/>
                  </a:cubicBezTo>
                  <a:cubicBezTo>
                    <a:pt x="4317" y="18385"/>
                    <a:pt x="4408" y="18385"/>
                    <a:pt x="4469" y="18841"/>
                  </a:cubicBezTo>
                  <a:cubicBezTo>
                    <a:pt x="4013" y="19054"/>
                    <a:pt x="4074" y="18993"/>
                    <a:pt x="4043" y="19358"/>
                  </a:cubicBezTo>
                  <a:cubicBezTo>
                    <a:pt x="3588" y="19510"/>
                    <a:pt x="3466" y="19662"/>
                    <a:pt x="3436" y="20057"/>
                  </a:cubicBezTo>
                  <a:cubicBezTo>
                    <a:pt x="3192" y="19844"/>
                    <a:pt x="2828" y="19753"/>
                    <a:pt x="2524" y="19692"/>
                  </a:cubicBezTo>
                  <a:lnTo>
                    <a:pt x="2524" y="19692"/>
                  </a:lnTo>
                  <a:cubicBezTo>
                    <a:pt x="2341" y="20087"/>
                    <a:pt x="2493" y="20513"/>
                    <a:pt x="2949" y="20573"/>
                  </a:cubicBezTo>
                  <a:cubicBezTo>
                    <a:pt x="2888" y="20725"/>
                    <a:pt x="2645" y="21029"/>
                    <a:pt x="2554" y="21121"/>
                  </a:cubicBezTo>
                  <a:cubicBezTo>
                    <a:pt x="2189" y="21121"/>
                    <a:pt x="2007" y="21181"/>
                    <a:pt x="1733" y="21516"/>
                  </a:cubicBezTo>
                  <a:cubicBezTo>
                    <a:pt x="1510" y="21345"/>
                    <a:pt x="1345" y="21275"/>
                    <a:pt x="1227" y="21275"/>
                  </a:cubicBezTo>
                  <a:cubicBezTo>
                    <a:pt x="799" y="21275"/>
                    <a:pt x="991" y="22198"/>
                    <a:pt x="1277" y="22580"/>
                  </a:cubicBezTo>
                  <a:cubicBezTo>
                    <a:pt x="913" y="22580"/>
                    <a:pt x="457" y="22640"/>
                    <a:pt x="1" y="22701"/>
                  </a:cubicBezTo>
                  <a:cubicBezTo>
                    <a:pt x="153" y="23279"/>
                    <a:pt x="487" y="23856"/>
                    <a:pt x="1095" y="24039"/>
                  </a:cubicBezTo>
                  <a:cubicBezTo>
                    <a:pt x="845" y="24463"/>
                    <a:pt x="1047" y="25113"/>
                    <a:pt x="1548" y="25113"/>
                  </a:cubicBezTo>
                  <a:cubicBezTo>
                    <a:pt x="1657" y="25113"/>
                    <a:pt x="1780" y="25082"/>
                    <a:pt x="1916" y="25011"/>
                  </a:cubicBezTo>
                  <a:lnTo>
                    <a:pt x="1916" y="25011"/>
                  </a:lnTo>
                  <a:cubicBezTo>
                    <a:pt x="1794" y="25467"/>
                    <a:pt x="1946" y="25771"/>
                    <a:pt x="2341" y="25984"/>
                  </a:cubicBezTo>
                  <a:cubicBezTo>
                    <a:pt x="2129" y="26440"/>
                    <a:pt x="2493" y="26805"/>
                    <a:pt x="2980" y="26926"/>
                  </a:cubicBezTo>
                  <a:cubicBezTo>
                    <a:pt x="2402" y="27260"/>
                    <a:pt x="2098" y="27990"/>
                    <a:pt x="2919" y="28203"/>
                  </a:cubicBezTo>
                  <a:cubicBezTo>
                    <a:pt x="2356" y="28578"/>
                    <a:pt x="2573" y="29212"/>
                    <a:pt x="3090" y="29212"/>
                  </a:cubicBezTo>
                  <a:cubicBezTo>
                    <a:pt x="3159" y="29212"/>
                    <a:pt x="3234" y="29201"/>
                    <a:pt x="3314" y="29175"/>
                  </a:cubicBezTo>
                  <a:lnTo>
                    <a:pt x="3314" y="29175"/>
                  </a:lnTo>
                  <a:cubicBezTo>
                    <a:pt x="2919" y="29692"/>
                    <a:pt x="2828" y="30756"/>
                    <a:pt x="3588" y="30908"/>
                  </a:cubicBezTo>
                  <a:cubicBezTo>
                    <a:pt x="3132" y="31182"/>
                    <a:pt x="2645" y="31485"/>
                    <a:pt x="2524" y="32063"/>
                  </a:cubicBezTo>
                  <a:cubicBezTo>
                    <a:pt x="2626" y="32080"/>
                    <a:pt x="2726" y="32089"/>
                    <a:pt x="2822" y="32089"/>
                  </a:cubicBezTo>
                  <a:cubicBezTo>
                    <a:pt x="3238" y="32089"/>
                    <a:pt x="3589" y="31928"/>
                    <a:pt x="3861" y="31607"/>
                  </a:cubicBezTo>
                  <a:lnTo>
                    <a:pt x="3861" y="31607"/>
                  </a:lnTo>
                  <a:cubicBezTo>
                    <a:pt x="3833" y="32035"/>
                    <a:pt x="3992" y="32464"/>
                    <a:pt x="4389" y="32464"/>
                  </a:cubicBezTo>
                  <a:cubicBezTo>
                    <a:pt x="4415" y="32464"/>
                    <a:pt x="4441" y="32462"/>
                    <a:pt x="4469" y="32458"/>
                  </a:cubicBezTo>
                  <a:lnTo>
                    <a:pt x="4469" y="32458"/>
                  </a:lnTo>
                  <a:cubicBezTo>
                    <a:pt x="3983" y="32975"/>
                    <a:pt x="4043" y="33613"/>
                    <a:pt x="4287" y="34221"/>
                  </a:cubicBezTo>
                  <a:cubicBezTo>
                    <a:pt x="3891" y="34221"/>
                    <a:pt x="3436" y="34251"/>
                    <a:pt x="3132" y="34495"/>
                  </a:cubicBezTo>
                  <a:cubicBezTo>
                    <a:pt x="3223" y="35011"/>
                    <a:pt x="3557" y="35498"/>
                    <a:pt x="4074" y="35558"/>
                  </a:cubicBezTo>
                  <a:cubicBezTo>
                    <a:pt x="3709" y="35710"/>
                    <a:pt x="3588" y="35954"/>
                    <a:pt x="3588" y="36349"/>
                  </a:cubicBezTo>
                  <a:cubicBezTo>
                    <a:pt x="3821" y="36440"/>
                    <a:pt x="4099" y="36503"/>
                    <a:pt x="4367" y="36503"/>
                  </a:cubicBezTo>
                  <a:cubicBezTo>
                    <a:pt x="4726" y="36503"/>
                    <a:pt x="5068" y="36389"/>
                    <a:pt x="5259" y="36075"/>
                  </a:cubicBezTo>
                  <a:cubicBezTo>
                    <a:pt x="5280" y="36444"/>
                    <a:pt x="5411" y="36661"/>
                    <a:pt x="5624" y="36661"/>
                  </a:cubicBezTo>
                  <a:cubicBezTo>
                    <a:pt x="5727" y="36661"/>
                    <a:pt x="5850" y="36610"/>
                    <a:pt x="5989" y="36501"/>
                  </a:cubicBezTo>
                  <a:cubicBezTo>
                    <a:pt x="6099" y="36800"/>
                    <a:pt x="6348" y="36969"/>
                    <a:pt x="6596" y="36969"/>
                  </a:cubicBezTo>
                  <a:cubicBezTo>
                    <a:pt x="6827" y="36969"/>
                    <a:pt x="7057" y="36823"/>
                    <a:pt x="7174" y="36501"/>
                  </a:cubicBezTo>
                  <a:cubicBezTo>
                    <a:pt x="7302" y="36806"/>
                    <a:pt x="7557" y="36941"/>
                    <a:pt x="7851" y="36941"/>
                  </a:cubicBezTo>
                  <a:cubicBezTo>
                    <a:pt x="7908" y="36941"/>
                    <a:pt x="7966" y="36936"/>
                    <a:pt x="8025" y="36926"/>
                  </a:cubicBezTo>
                  <a:lnTo>
                    <a:pt x="8025" y="36926"/>
                  </a:lnTo>
                  <a:cubicBezTo>
                    <a:pt x="7721" y="37169"/>
                    <a:pt x="7630" y="37625"/>
                    <a:pt x="7782" y="38081"/>
                  </a:cubicBezTo>
                  <a:cubicBezTo>
                    <a:pt x="7822" y="38086"/>
                    <a:pt x="7861" y="38088"/>
                    <a:pt x="7900" y="38088"/>
                  </a:cubicBezTo>
                  <a:cubicBezTo>
                    <a:pt x="8394" y="38088"/>
                    <a:pt x="8794" y="37733"/>
                    <a:pt x="8907" y="37169"/>
                  </a:cubicBezTo>
                  <a:cubicBezTo>
                    <a:pt x="8982" y="37694"/>
                    <a:pt x="9461" y="38138"/>
                    <a:pt x="9789" y="38138"/>
                  </a:cubicBezTo>
                  <a:cubicBezTo>
                    <a:pt x="9993" y="38138"/>
                    <a:pt x="10139" y="37966"/>
                    <a:pt x="10092" y="37534"/>
                  </a:cubicBezTo>
                  <a:lnTo>
                    <a:pt x="10092" y="37534"/>
                  </a:lnTo>
                  <a:cubicBezTo>
                    <a:pt x="10166" y="37851"/>
                    <a:pt x="10343" y="37977"/>
                    <a:pt x="10545" y="37977"/>
                  </a:cubicBezTo>
                  <a:cubicBezTo>
                    <a:pt x="10924" y="37977"/>
                    <a:pt x="11390" y="37534"/>
                    <a:pt x="11430" y="37078"/>
                  </a:cubicBezTo>
                  <a:cubicBezTo>
                    <a:pt x="11554" y="37234"/>
                    <a:pt x="11719" y="37310"/>
                    <a:pt x="11895" y="37310"/>
                  </a:cubicBezTo>
                  <a:cubicBezTo>
                    <a:pt x="12062" y="37310"/>
                    <a:pt x="12240" y="37242"/>
                    <a:pt x="12402" y="37109"/>
                  </a:cubicBezTo>
                  <a:cubicBezTo>
                    <a:pt x="12498" y="37360"/>
                    <a:pt x="12655" y="37465"/>
                    <a:pt x="12795" y="37465"/>
                  </a:cubicBezTo>
                  <a:cubicBezTo>
                    <a:pt x="13011" y="37465"/>
                    <a:pt x="13188" y="37216"/>
                    <a:pt x="13041" y="36865"/>
                  </a:cubicBezTo>
                  <a:lnTo>
                    <a:pt x="13041" y="36865"/>
                  </a:lnTo>
                  <a:cubicBezTo>
                    <a:pt x="13118" y="36877"/>
                    <a:pt x="13198" y="36883"/>
                    <a:pt x="13279" y="36883"/>
                  </a:cubicBezTo>
                  <a:cubicBezTo>
                    <a:pt x="13609" y="36883"/>
                    <a:pt x="13951" y="36781"/>
                    <a:pt x="14196" y="36562"/>
                  </a:cubicBezTo>
                  <a:cubicBezTo>
                    <a:pt x="14345" y="36727"/>
                    <a:pt x="14521" y="36802"/>
                    <a:pt x="14714" y="36802"/>
                  </a:cubicBezTo>
                  <a:cubicBezTo>
                    <a:pt x="14875" y="36802"/>
                    <a:pt x="15049" y="36750"/>
                    <a:pt x="15229" y="36653"/>
                  </a:cubicBezTo>
                  <a:cubicBezTo>
                    <a:pt x="15320" y="36901"/>
                    <a:pt x="15540" y="37020"/>
                    <a:pt x="15738" y="37020"/>
                  </a:cubicBezTo>
                  <a:cubicBezTo>
                    <a:pt x="16001" y="37020"/>
                    <a:pt x="16223" y="36809"/>
                    <a:pt x="16050" y="36410"/>
                  </a:cubicBezTo>
                  <a:lnTo>
                    <a:pt x="16050" y="36410"/>
                  </a:lnTo>
                  <a:cubicBezTo>
                    <a:pt x="16204" y="36505"/>
                    <a:pt x="16373" y="36549"/>
                    <a:pt x="16539" y="36549"/>
                  </a:cubicBezTo>
                  <a:cubicBezTo>
                    <a:pt x="16798" y="36549"/>
                    <a:pt x="17050" y="36443"/>
                    <a:pt x="17235" y="36258"/>
                  </a:cubicBezTo>
                  <a:cubicBezTo>
                    <a:pt x="17363" y="36385"/>
                    <a:pt x="17634" y="36634"/>
                    <a:pt x="17776" y="36634"/>
                  </a:cubicBezTo>
                  <a:cubicBezTo>
                    <a:pt x="17871" y="36634"/>
                    <a:pt x="17910" y="36524"/>
                    <a:pt x="17813" y="36197"/>
                  </a:cubicBezTo>
                  <a:cubicBezTo>
                    <a:pt x="18117" y="36106"/>
                    <a:pt x="18208" y="35923"/>
                    <a:pt x="18208" y="35650"/>
                  </a:cubicBezTo>
                  <a:cubicBezTo>
                    <a:pt x="18303" y="35678"/>
                    <a:pt x="18407" y="35695"/>
                    <a:pt x="18510" y="35695"/>
                  </a:cubicBezTo>
                  <a:cubicBezTo>
                    <a:pt x="18736" y="35695"/>
                    <a:pt x="18955" y="35615"/>
                    <a:pt x="19059" y="35407"/>
                  </a:cubicBezTo>
                  <a:cubicBezTo>
                    <a:pt x="19176" y="35601"/>
                    <a:pt x="19355" y="35759"/>
                    <a:pt x="19541" y="35759"/>
                  </a:cubicBezTo>
                  <a:cubicBezTo>
                    <a:pt x="19645" y="35759"/>
                    <a:pt x="19751" y="35709"/>
                    <a:pt x="19849" y="35589"/>
                  </a:cubicBezTo>
                  <a:lnTo>
                    <a:pt x="19849" y="35589"/>
                  </a:lnTo>
                  <a:cubicBezTo>
                    <a:pt x="19788" y="35862"/>
                    <a:pt x="19728" y="36106"/>
                    <a:pt x="19940" y="36318"/>
                  </a:cubicBezTo>
                  <a:cubicBezTo>
                    <a:pt x="20275" y="36166"/>
                    <a:pt x="20427" y="35802"/>
                    <a:pt x="20457" y="35437"/>
                  </a:cubicBezTo>
                  <a:cubicBezTo>
                    <a:pt x="20602" y="35726"/>
                    <a:pt x="20976" y="35939"/>
                    <a:pt x="21306" y="35939"/>
                  </a:cubicBezTo>
                  <a:cubicBezTo>
                    <a:pt x="21392" y="35939"/>
                    <a:pt x="21476" y="35924"/>
                    <a:pt x="21551" y="35893"/>
                  </a:cubicBezTo>
                  <a:cubicBezTo>
                    <a:pt x="21491" y="35498"/>
                    <a:pt x="21308" y="35103"/>
                    <a:pt x="20943" y="34951"/>
                  </a:cubicBezTo>
                  <a:cubicBezTo>
                    <a:pt x="21308" y="34707"/>
                    <a:pt x="21399" y="34251"/>
                    <a:pt x="21035" y="34039"/>
                  </a:cubicBezTo>
                  <a:cubicBezTo>
                    <a:pt x="21247" y="33917"/>
                    <a:pt x="21369" y="33735"/>
                    <a:pt x="21308" y="33492"/>
                  </a:cubicBezTo>
                  <a:cubicBezTo>
                    <a:pt x="22159" y="33340"/>
                    <a:pt x="23041" y="33309"/>
                    <a:pt x="23831" y="33188"/>
                  </a:cubicBezTo>
                  <a:cubicBezTo>
                    <a:pt x="24056" y="33394"/>
                    <a:pt x="24327" y="33553"/>
                    <a:pt x="24573" y="33553"/>
                  </a:cubicBezTo>
                  <a:cubicBezTo>
                    <a:pt x="24726" y="33553"/>
                    <a:pt x="24869" y="33491"/>
                    <a:pt x="24986" y="33340"/>
                  </a:cubicBezTo>
                  <a:lnTo>
                    <a:pt x="24986" y="33340"/>
                  </a:lnTo>
                  <a:cubicBezTo>
                    <a:pt x="24968" y="33724"/>
                    <a:pt x="25181" y="34009"/>
                    <a:pt x="25340" y="34009"/>
                  </a:cubicBezTo>
                  <a:cubicBezTo>
                    <a:pt x="25445" y="34009"/>
                    <a:pt x="25527" y="33885"/>
                    <a:pt x="25503" y="33583"/>
                  </a:cubicBezTo>
                  <a:lnTo>
                    <a:pt x="25503" y="33583"/>
                  </a:lnTo>
                  <a:cubicBezTo>
                    <a:pt x="25782" y="33653"/>
                    <a:pt x="26221" y="34096"/>
                    <a:pt x="26576" y="34096"/>
                  </a:cubicBezTo>
                  <a:cubicBezTo>
                    <a:pt x="26684" y="34096"/>
                    <a:pt x="26785" y="34055"/>
                    <a:pt x="26871" y="33948"/>
                  </a:cubicBezTo>
                  <a:cubicBezTo>
                    <a:pt x="26977" y="34140"/>
                    <a:pt x="27129" y="34257"/>
                    <a:pt x="27305" y="34257"/>
                  </a:cubicBezTo>
                  <a:cubicBezTo>
                    <a:pt x="27379" y="34257"/>
                    <a:pt x="27458" y="34236"/>
                    <a:pt x="27539" y="34191"/>
                  </a:cubicBezTo>
                  <a:lnTo>
                    <a:pt x="27539" y="34191"/>
                  </a:lnTo>
                  <a:cubicBezTo>
                    <a:pt x="27484" y="34468"/>
                    <a:pt x="27606" y="34746"/>
                    <a:pt x="27859" y="34746"/>
                  </a:cubicBezTo>
                  <a:cubicBezTo>
                    <a:pt x="27883" y="34746"/>
                    <a:pt x="27908" y="34743"/>
                    <a:pt x="27934" y="34738"/>
                  </a:cubicBezTo>
                  <a:lnTo>
                    <a:pt x="27934" y="34738"/>
                  </a:lnTo>
                  <a:cubicBezTo>
                    <a:pt x="27691" y="34799"/>
                    <a:pt x="27600" y="34951"/>
                    <a:pt x="27448" y="35103"/>
                  </a:cubicBezTo>
                  <a:cubicBezTo>
                    <a:pt x="27589" y="35209"/>
                    <a:pt x="27751" y="35273"/>
                    <a:pt x="27910" y="35273"/>
                  </a:cubicBezTo>
                  <a:cubicBezTo>
                    <a:pt x="28024" y="35273"/>
                    <a:pt x="28137" y="35240"/>
                    <a:pt x="28238" y="35163"/>
                  </a:cubicBezTo>
                  <a:lnTo>
                    <a:pt x="28238" y="35163"/>
                  </a:lnTo>
                  <a:cubicBezTo>
                    <a:pt x="28086" y="35407"/>
                    <a:pt x="28086" y="35650"/>
                    <a:pt x="28238" y="35893"/>
                  </a:cubicBezTo>
                  <a:cubicBezTo>
                    <a:pt x="28603" y="35802"/>
                    <a:pt x="28968" y="35589"/>
                    <a:pt x="28968" y="35194"/>
                  </a:cubicBezTo>
                  <a:cubicBezTo>
                    <a:pt x="29061" y="35259"/>
                    <a:pt x="29158" y="35290"/>
                    <a:pt x="29246" y="35290"/>
                  </a:cubicBezTo>
                  <a:cubicBezTo>
                    <a:pt x="29446" y="35290"/>
                    <a:pt x="29606" y="35133"/>
                    <a:pt x="29606" y="34859"/>
                  </a:cubicBezTo>
                  <a:cubicBezTo>
                    <a:pt x="29710" y="34963"/>
                    <a:pt x="29836" y="35010"/>
                    <a:pt x="29952" y="35010"/>
                  </a:cubicBezTo>
                  <a:cubicBezTo>
                    <a:pt x="30141" y="35010"/>
                    <a:pt x="30305" y="34885"/>
                    <a:pt x="30305" y="34677"/>
                  </a:cubicBezTo>
                  <a:cubicBezTo>
                    <a:pt x="30731" y="34981"/>
                    <a:pt x="31187" y="35255"/>
                    <a:pt x="31643" y="35407"/>
                  </a:cubicBezTo>
                  <a:cubicBezTo>
                    <a:pt x="31856" y="35163"/>
                    <a:pt x="31856" y="34799"/>
                    <a:pt x="31521" y="34586"/>
                  </a:cubicBezTo>
                  <a:cubicBezTo>
                    <a:pt x="31582" y="34586"/>
                    <a:pt x="31643" y="34555"/>
                    <a:pt x="31673" y="34555"/>
                  </a:cubicBezTo>
                  <a:lnTo>
                    <a:pt x="31886" y="34586"/>
                  </a:lnTo>
                  <a:cubicBezTo>
                    <a:pt x="33406" y="34555"/>
                    <a:pt x="33041" y="33431"/>
                    <a:pt x="32311" y="32610"/>
                  </a:cubicBezTo>
                  <a:cubicBezTo>
                    <a:pt x="32342" y="32519"/>
                    <a:pt x="32342" y="32306"/>
                    <a:pt x="32403" y="32093"/>
                  </a:cubicBezTo>
                  <a:cubicBezTo>
                    <a:pt x="33163" y="31789"/>
                    <a:pt x="33375" y="31151"/>
                    <a:pt x="32859" y="30391"/>
                  </a:cubicBezTo>
                  <a:cubicBezTo>
                    <a:pt x="33071" y="29723"/>
                    <a:pt x="33223" y="29966"/>
                    <a:pt x="32919" y="29084"/>
                  </a:cubicBezTo>
                  <a:cubicBezTo>
                    <a:pt x="33375" y="28932"/>
                    <a:pt x="33558" y="28811"/>
                    <a:pt x="33618" y="28628"/>
                  </a:cubicBezTo>
                  <a:cubicBezTo>
                    <a:pt x="33922" y="28507"/>
                    <a:pt x="34166" y="28355"/>
                    <a:pt x="34409" y="28172"/>
                  </a:cubicBezTo>
                  <a:cubicBezTo>
                    <a:pt x="35017" y="27656"/>
                    <a:pt x="35503" y="26379"/>
                    <a:pt x="35047" y="25680"/>
                  </a:cubicBezTo>
                  <a:cubicBezTo>
                    <a:pt x="35503" y="25558"/>
                    <a:pt x="35929" y="25224"/>
                    <a:pt x="35533" y="24768"/>
                  </a:cubicBezTo>
                  <a:cubicBezTo>
                    <a:pt x="36083" y="24508"/>
                    <a:pt x="35972" y="23698"/>
                    <a:pt x="35411" y="23698"/>
                  </a:cubicBezTo>
                  <a:cubicBezTo>
                    <a:pt x="35382" y="23698"/>
                    <a:pt x="35352" y="23700"/>
                    <a:pt x="35321" y="23704"/>
                  </a:cubicBezTo>
                  <a:cubicBezTo>
                    <a:pt x="35685" y="23461"/>
                    <a:pt x="35655" y="22944"/>
                    <a:pt x="35351" y="22701"/>
                  </a:cubicBezTo>
                  <a:cubicBezTo>
                    <a:pt x="35837" y="22488"/>
                    <a:pt x="35655" y="21880"/>
                    <a:pt x="35169" y="21759"/>
                  </a:cubicBezTo>
                  <a:cubicBezTo>
                    <a:pt x="35533" y="21425"/>
                    <a:pt x="35169" y="20999"/>
                    <a:pt x="34774" y="20969"/>
                  </a:cubicBezTo>
                  <a:cubicBezTo>
                    <a:pt x="34834" y="20756"/>
                    <a:pt x="34743" y="20543"/>
                    <a:pt x="34530" y="20452"/>
                  </a:cubicBezTo>
                  <a:cubicBezTo>
                    <a:pt x="35297" y="20006"/>
                    <a:pt x="34955" y="19655"/>
                    <a:pt x="34554" y="19655"/>
                  </a:cubicBezTo>
                  <a:cubicBezTo>
                    <a:pt x="34271" y="19655"/>
                    <a:pt x="33958" y="19830"/>
                    <a:pt x="33983" y="20270"/>
                  </a:cubicBezTo>
                  <a:cubicBezTo>
                    <a:pt x="33846" y="20140"/>
                    <a:pt x="33693" y="20086"/>
                    <a:pt x="33555" y="20086"/>
                  </a:cubicBezTo>
                  <a:cubicBezTo>
                    <a:pt x="33173" y="20086"/>
                    <a:pt x="32899" y="20498"/>
                    <a:pt x="33345" y="20877"/>
                  </a:cubicBezTo>
                  <a:cubicBezTo>
                    <a:pt x="33320" y="20874"/>
                    <a:pt x="33296" y="20873"/>
                    <a:pt x="33272" y="20873"/>
                  </a:cubicBezTo>
                  <a:cubicBezTo>
                    <a:pt x="33066" y="20873"/>
                    <a:pt x="32916" y="20990"/>
                    <a:pt x="32889" y="21181"/>
                  </a:cubicBezTo>
                  <a:cubicBezTo>
                    <a:pt x="32731" y="21063"/>
                    <a:pt x="32548" y="20983"/>
                    <a:pt x="32355" y="20983"/>
                  </a:cubicBezTo>
                  <a:cubicBezTo>
                    <a:pt x="32251" y="20983"/>
                    <a:pt x="32145" y="21006"/>
                    <a:pt x="32038" y="21060"/>
                  </a:cubicBezTo>
                  <a:cubicBezTo>
                    <a:pt x="32193" y="20690"/>
                    <a:pt x="32063" y="20536"/>
                    <a:pt x="31862" y="20536"/>
                  </a:cubicBezTo>
                  <a:cubicBezTo>
                    <a:pt x="31551" y="20536"/>
                    <a:pt x="31069" y="20907"/>
                    <a:pt x="31217" y="21425"/>
                  </a:cubicBezTo>
                  <a:cubicBezTo>
                    <a:pt x="31100" y="21307"/>
                    <a:pt x="30899" y="21240"/>
                    <a:pt x="30732" y="21240"/>
                  </a:cubicBezTo>
                  <a:cubicBezTo>
                    <a:pt x="30508" y="21240"/>
                    <a:pt x="30344" y="21359"/>
                    <a:pt x="30518" y="21637"/>
                  </a:cubicBezTo>
                  <a:cubicBezTo>
                    <a:pt x="30440" y="21520"/>
                    <a:pt x="30342" y="21472"/>
                    <a:pt x="30253" y="21472"/>
                  </a:cubicBezTo>
                  <a:cubicBezTo>
                    <a:pt x="30064" y="21472"/>
                    <a:pt x="29908" y="21684"/>
                    <a:pt x="30032" y="21911"/>
                  </a:cubicBezTo>
                  <a:lnTo>
                    <a:pt x="30001" y="21911"/>
                  </a:lnTo>
                  <a:cubicBezTo>
                    <a:pt x="29829" y="21817"/>
                    <a:pt x="29624" y="21755"/>
                    <a:pt x="29428" y="21755"/>
                  </a:cubicBezTo>
                  <a:cubicBezTo>
                    <a:pt x="29245" y="21755"/>
                    <a:pt x="29070" y="21809"/>
                    <a:pt x="28938" y="21941"/>
                  </a:cubicBezTo>
                  <a:cubicBezTo>
                    <a:pt x="28907" y="21668"/>
                    <a:pt x="28816" y="21425"/>
                    <a:pt x="28634" y="21181"/>
                  </a:cubicBezTo>
                  <a:cubicBezTo>
                    <a:pt x="28694" y="21151"/>
                    <a:pt x="28755" y="21121"/>
                    <a:pt x="28816" y="21029"/>
                  </a:cubicBezTo>
                  <a:cubicBezTo>
                    <a:pt x="28883" y="21038"/>
                    <a:pt x="28947" y="21044"/>
                    <a:pt x="29009" y="21044"/>
                  </a:cubicBezTo>
                  <a:cubicBezTo>
                    <a:pt x="29171" y="21044"/>
                    <a:pt x="29314" y="21001"/>
                    <a:pt x="29424" y="20847"/>
                  </a:cubicBezTo>
                  <a:cubicBezTo>
                    <a:pt x="29521" y="20980"/>
                    <a:pt x="29642" y="21041"/>
                    <a:pt x="29752" y="21041"/>
                  </a:cubicBezTo>
                  <a:cubicBezTo>
                    <a:pt x="29919" y="21041"/>
                    <a:pt x="30062" y="20902"/>
                    <a:pt x="30062" y="20665"/>
                  </a:cubicBezTo>
                  <a:cubicBezTo>
                    <a:pt x="30162" y="20738"/>
                    <a:pt x="30247" y="20769"/>
                    <a:pt x="30318" y="20769"/>
                  </a:cubicBezTo>
                  <a:cubicBezTo>
                    <a:pt x="30573" y="20769"/>
                    <a:pt x="30650" y="20372"/>
                    <a:pt x="30579" y="20087"/>
                  </a:cubicBezTo>
                  <a:lnTo>
                    <a:pt x="30579" y="20087"/>
                  </a:lnTo>
                  <a:cubicBezTo>
                    <a:pt x="30601" y="20089"/>
                    <a:pt x="30622" y="20090"/>
                    <a:pt x="30642" y="20090"/>
                  </a:cubicBezTo>
                  <a:cubicBezTo>
                    <a:pt x="30895" y="20090"/>
                    <a:pt x="30970" y="19913"/>
                    <a:pt x="30913" y="19631"/>
                  </a:cubicBezTo>
                  <a:lnTo>
                    <a:pt x="30913" y="19631"/>
                  </a:lnTo>
                  <a:cubicBezTo>
                    <a:pt x="31031" y="19742"/>
                    <a:pt x="31156" y="19788"/>
                    <a:pt x="31271" y="19788"/>
                  </a:cubicBezTo>
                  <a:cubicBezTo>
                    <a:pt x="31628" y="19788"/>
                    <a:pt x="31882" y="19338"/>
                    <a:pt x="31491" y="18993"/>
                  </a:cubicBezTo>
                  <a:cubicBezTo>
                    <a:pt x="32129" y="18841"/>
                    <a:pt x="31795" y="18172"/>
                    <a:pt x="31400" y="18020"/>
                  </a:cubicBezTo>
                  <a:cubicBezTo>
                    <a:pt x="31734" y="17868"/>
                    <a:pt x="31582" y="17473"/>
                    <a:pt x="31400" y="17200"/>
                  </a:cubicBezTo>
                  <a:cubicBezTo>
                    <a:pt x="31582" y="17017"/>
                    <a:pt x="31643" y="16865"/>
                    <a:pt x="31552" y="16592"/>
                  </a:cubicBezTo>
                  <a:cubicBezTo>
                    <a:pt x="31643" y="16561"/>
                    <a:pt x="31947" y="16470"/>
                    <a:pt x="32099" y="16470"/>
                  </a:cubicBezTo>
                  <a:cubicBezTo>
                    <a:pt x="32129" y="16744"/>
                    <a:pt x="32342" y="16926"/>
                    <a:pt x="32646" y="17017"/>
                  </a:cubicBezTo>
                  <a:cubicBezTo>
                    <a:pt x="32251" y="17230"/>
                    <a:pt x="32494" y="17534"/>
                    <a:pt x="32859" y="17625"/>
                  </a:cubicBezTo>
                  <a:cubicBezTo>
                    <a:pt x="32420" y="18284"/>
                    <a:pt x="32806" y="18656"/>
                    <a:pt x="33157" y="18656"/>
                  </a:cubicBezTo>
                  <a:cubicBezTo>
                    <a:pt x="33389" y="18656"/>
                    <a:pt x="33606" y="18493"/>
                    <a:pt x="33558" y="18142"/>
                  </a:cubicBezTo>
                  <a:lnTo>
                    <a:pt x="33558" y="18142"/>
                  </a:lnTo>
                  <a:cubicBezTo>
                    <a:pt x="33665" y="18316"/>
                    <a:pt x="33813" y="18401"/>
                    <a:pt x="33943" y="18401"/>
                  </a:cubicBezTo>
                  <a:cubicBezTo>
                    <a:pt x="34108" y="18401"/>
                    <a:pt x="34243" y="18262"/>
                    <a:pt x="34226" y="17990"/>
                  </a:cubicBezTo>
                  <a:lnTo>
                    <a:pt x="34226" y="17990"/>
                  </a:lnTo>
                  <a:cubicBezTo>
                    <a:pt x="34294" y="18024"/>
                    <a:pt x="34359" y="18039"/>
                    <a:pt x="34418" y="18039"/>
                  </a:cubicBezTo>
                  <a:cubicBezTo>
                    <a:pt x="34625" y="18039"/>
                    <a:pt x="34767" y="17848"/>
                    <a:pt x="34743" y="17564"/>
                  </a:cubicBezTo>
                  <a:lnTo>
                    <a:pt x="34743" y="17564"/>
                  </a:lnTo>
                  <a:cubicBezTo>
                    <a:pt x="34923" y="17779"/>
                    <a:pt x="35101" y="17865"/>
                    <a:pt x="35249" y="17865"/>
                  </a:cubicBezTo>
                  <a:cubicBezTo>
                    <a:pt x="35625" y="17865"/>
                    <a:pt x="35809" y="17310"/>
                    <a:pt x="35351" y="16896"/>
                  </a:cubicBezTo>
                  <a:cubicBezTo>
                    <a:pt x="35777" y="16652"/>
                    <a:pt x="35959" y="16136"/>
                    <a:pt x="35503" y="15741"/>
                  </a:cubicBezTo>
                  <a:cubicBezTo>
                    <a:pt x="36050" y="15406"/>
                    <a:pt x="36384" y="14373"/>
                    <a:pt x="35685" y="14130"/>
                  </a:cubicBezTo>
                  <a:cubicBezTo>
                    <a:pt x="35898" y="13765"/>
                    <a:pt x="35989" y="13157"/>
                    <a:pt x="35594" y="12914"/>
                  </a:cubicBezTo>
                  <a:cubicBezTo>
                    <a:pt x="35929" y="12762"/>
                    <a:pt x="35959" y="12336"/>
                    <a:pt x="35655" y="12063"/>
                  </a:cubicBezTo>
                  <a:cubicBezTo>
                    <a:pt x="35989" y="11698"/>
                    <a:pt x="35685" y="11333"/>
                    <a:pt x="35321" y="11151"/>
                  </a:cubicBezTo>
                  <a:cubicBezTo>
                    <a:pt x="35503" y="10847"/>
                    <a:pt x="35442" y="10482"/>
                    <a:pt x="35017" y="10391"/>
                  </a:cubicBezTo>
                  <a:cubicBezTo>
                    <a:pt x="35199" y="9935"/>
                    <a:pt x="35047" y="9449"/>
                    <a:pt x="34470" y="9418"/>
                  </a:cubicBezTo>
                  <a:cubicBezTo>
                    <a:pt x="34668" y="8993"/>
                    <a:pt x="34734" y="8436"/>
                    <a:pt x="34201" y="8436"/>
                  </a:cubicBezTo>
                  <a:cubicBezTo>
                    <a:pt x="34162" y="8436"/>
                    <a:pt x="34120" y="8439"/>
                    <a:pt x="34074" y="8446"/>
                  </a:cubicBezTo>
                  <a:cubicBezTo>
                    <a:pt x="34767" y="7548"/>
                    <a:pt x="34182" y="7126"/>
                    <a:pt x="33435" y="7126"/>
                  </a:cubicBezTo>
                  <a:cubicBezTo>
                    <a:pt x="33297" y="7126"/>
                    <a:pt x="33153" y="7141"/>
                    <a:pt x="33011" y="7169"/>
                  </a:cubicBezTo>
                  <a:cubicBezTo>
                    <a:pt x="33168" y="6853"/>
                    <a:pt x="32884" y="6636"/>
                    <a:pt x="32582" y="6636"/>
                  </a:cubicBezTo>
                  <a:cubicBezTo>
                    <a:pt x="32303" y="6636"/>
                    <a:pt x="32009" y="6823"/>
                    <a:pt x="32038" y="7291"/>
                  </a:cubicBezTo>
                  <a:cubicBezTo>
                    <a:pt x="31920" y="7149"/>
                    <a:pt x="31802" y="7091"/>
                    <a:pt x="31693" y="7091"/>
                  </a:cubicBezTo>
                  <a:cubicBezTo>
                    <a:pt x="31381" y="7091"/>
                    <a:pt x="31142" y="7568"/>
                    <a:pt x="31187" y="7929"/>
                  </a:cubicBezTo>
                  <a:cubicBezTo>
                    <a:pt x="31080" y="7852"/>
                    <a:pt x="30982" y="7818"/>
                    <a:pt x="30894" y="7818"/>
                  </a:cubicBezTo>
                  <a:cubicBezTo>
                    <a:pt x="30534" y="7818"/>
                    <a:pt x="30342" y="8377"/>
                    <a:pt x="30366" y="8719"/>
                  </a:cubicBezTo>
                  <a:cubicBezTo>
                    <a:pt x="30333" y="8715"/>
                    <a:pt x="30299" y="8713"/>
                    <a:pt x="30265" y="8713"/>
                  </a:cubicBezTo>
                  <a:cubicBezTo>
                    <a:pt x="29810" y="8713"/>
                    <a:pt x="29348" y="9083"/>
                    <a:pt x="29150" y="9479"/>
                  </a:cubicBezTo>
                  <a:cubicBezTo>
                    <a:pt x="29059" y="9661"/>
                    <a:pt x="29090" y="10117"/>
                    <a:pt x="28998" y="10361"/>
                  </a:cubicBezTo>
                  <a:cubicBezTo>
                    <a:pt x="28846" y="10361"/>
                    <a:pt x="28694" y="10391"/>
                    <a:pt x="28542" y="10391"/>
                  </a:cubicBezTo>
                  <a:cubicBezTo>
                    <a:pt x="28694" y="9905"/>
                    <a:pt x="28755" y="9418"/>
                    <a:pt x="28664" y="8841"/>
                  </a:cubicBezTo>
                  <a:cubicBezTo>
                    <a:pt x="29120" y="8719"/>
                    <a:pt x="29606" y="7625"/>
                    <a:pt x="29424" y="7199"/>
                  </a:cubicBezTo>
                  <a:cubicBezTo>
                    <a:pt x="29971" y="7078"/>
                    <a:pt x="30305" y="6683"/>
                    <a:pt x="29880" y="6227"/>
                  </a:cubicBezTo>
                  <a:cubicBezTo>
                    <a:pt x="30581" y="6022"/>
                    <a:pt x="30383" y="4609"/>
                    <a:pt x="29610" y="4609"/>
                  </a:cubicBezTo>
                  <a:cubicBezTo>
                    <a:pt x="29579" y="4609"/>
                    <a:pt x="29548" y="4611"/>
                    <a:pt x="29515" y="4616"/>
                  </a:cubicBezTo>
                  <a:cubicBezTo>
                    <a:pt x="29541" y="4330"/>
                    <a:pt x="29367" y="4110"/>
                    <a:pt x="29087" y="4110"/>
                  </a:cubicBezTo>
                  <a:cubicBezTo>
                    <a:pt x="29040" y="4110"/>
                    <a:pt x="28990" y="4116"/>
                    <a:pt x="28938" y="4129"/>
                  </a:cubicBezTo>
                  <a:cubicBezTo>
                    <a:pt x="29083" y="3646"/>
                    <a:pt x="28690" y="3336"/>
                    <a:pt x="28247" y="3336"/>
                  </a:cubicBezTo>
                  <a:cubicBezTo>
                    <a:pt x="28133" y="3336"/>
                    <a:pt x="28016" y="3356"/>
                    <a:pt x="27904" y="3400"/>
                  </a:cubicBezTo>
                  <a:cubicBezTo>
                    <a:pt x="27874" y="2883"/>
                    <a:pt x="27783" y="2762"/>
                    <a:pt x="27570" y="2367"/>
                  </a:cubicBezTo>
                  <a:cubicBezTo>
                    <a:pt x="27481" y="2278"/>
                    <a:pt x="27133" y="1757"/>
                    <a:pt x="26863" y="1757"/>
                  </a:cubicBezTo>
                  <a:cubicBezTo>
                    <a:pt x="26855" y="1757"/>
                    <a:pt x="26848" y="1758"/>
                    <a:pt x="26840" y="1759"/>
                  </a:cubicBezTo>
                  <a:cubicBezTo>
                    <a:pt x="26871" y="1455"/>
                    <a:pt x="26779" y="1242"/>
                    <a:pt x="26506" y="1120"/>
                  </a:cubicBezTo>
                  <a:cubicBezTo>
                    <a:pt x="27494" y="1000"/>
                    <a:pt x="27030" y="1"/>
                    <a:pt x="26447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646" name="Google Shape;3646;p25"/>
            <p:cNvSpPr/>
            <p:nvPr/>
          </p:nvSpPr>
          <p:spPr>
            <a:xfrm>
              <a:off x="1141706" y="3994465"/>
              <a:ext cx="380828" cy="611784"/>
            </a:xfrm>
            <a:custGeom>
              <a:rect b="b" l="l" r="r" t="t"/>
              <a:pathLst>
                <a:path extrusionOk="0" h="26370" w="16415">
                  <a:moveTo>
                    <a:pt x="7903" y="0"/>
                  </a:moveTo>
                  <a:cubicBezTo>
                    <a:pt x="7903" y="547"/>
                    <a:pt x="7599" y="942"/>
                    <a:pt x="7204" y="1155"/>
                  </a:cubicBezTo>
                  <a:cubicBezTo>
                    <a:pt x="7447" y="1611"/>
                    <a:pt x="7447" y="1550"/>
                    <a:pt x="7265" y="1915"/>
                  </a:cubicBezTo>
                  <a:cubicBezTo>
                    <a:pt x="7351" y="1893"/>
                    <a:pt x="7428" y="1883"/>
                    <a:pt x="7497" y="1883"/>
                  </a:cubicBezTo>
                  <a:cubicBezTo>
                    <a:pt x="8071" y="1883"/>
                    <a:pt x="8023" y="2585"/>
                    <a:pt x="7248" y="2585"/>
                  </a:cubicBezTo>
                  <a:cubicBezTo>
                    <a:pt x="7234" y="2585"/>
                    <a:pt x="7219" y="2584"/>
                    <a:pt x="7204" y="2584"/>
                  </a:cubicBezTo>
                  <a:lnTo>
                    <a:pt x="7204" y="2584"/>
                  </a:lnTo>
                  <a:cubicBezTo>
                    <a:pt x="7934" y="2797"/>
                    <a:pt x="7812" y="3374"/>
                    <a:pt x="7143" y="3374"/>
                  </a:cubicBezTo>
                  <a:cubicBezTo>
                    <a:pt x="7940" y="3746"/>
                    <a:pt x="7739" y="4488"/>
                    <a:pt x="7048" y="4488"/>
                  </a:cubicBezTo>
                  <a:cubicBezTo>
                    <a:pt x="6948" y="4488"/>
                    <a:pt x="6837" y="4473"/>
                    <a:pt x="6718" y="4438"/>
                  </a:cubicBezTo>
                  <a:cubicBezTo>
                    <a:pt x="6596" y="4712"/>
                    <a:pt x="6596" y="4803"/>
                    <a:pt x="6080" y="4863"/>
                  </a:cubicBezTo>
                  <a:cubicBezTo>
                    <a:pt x="6809" y="5502"/>
                    <a:pt x="6049" y="5654"/>
                    <a:pt x="5472" y="5654"/>
                  </a:cubicBezTo>
                  <a:cubicBezTo>
                    <a:pt x="5836" y="5806"/>
                    <a:pt x="5897" y="6414"/>
                    <a:pt x="5228" y="6414"/>
                  </a:cubicBezTo>
                  <a:cubicBezTo>
                    <a:pt x="5593" y="6626"/>
                    <a:pt x="5472" y="7052"/>
                    <a:pt x="5077" y="7326"/>
                  </a:cubicBezTo>
                  <a:cubicBezTo>
                    <a:pt x="5087" y="7325"/>
                    <a:pt x="5097" y="7325"/>
                    <a:pt x="5107" y="7325"/>
                  </a:cubicBezTo>
                  <a:cubicBezTo>
                    <a:pt x="5746" y="7325"/>
                    <a:pt x="5765" y="8270"/>
                    <a:pt x="5077" y="8420"/>
                  </a:cubicBezTo>
                  <a:cubicBezTo>
                    <a:pt x="5532" y="8663"/>
                    <a:pt x="5897" y="9210"/>
                    <a:pt x="5289" y="9362"/>
                  </a:cubicBezTo>
                  <a:cubicBezTo>
                    <a:pt x="5521" y="9871"/>
                    <a:pt x="5435" y="10662"/>
                    <a:pt x="4965" y="10662"/>
                  </a:cubicBezTo>
                  <a:cubicBezTo>
                    <a:pt x="4818" y="10662"/>
                    <a:pt x="4633" y="10584"/>
                    <a:pt x="4408" y="10395"/>
                  </a:cubicBezTo>
                  <a:lnTo>
                    <a:pt x="4408" y="10395"/>
                  </a:lnTo>
                  <a:cubicBezTo>
                    <a:pt x="4645" y="10804"/>
                    <a:pt x="4576" y="11290"/>
                    <a:pt x="4290" y="11290"/>
                  </a:cubicBezTo>
                  <a:cubicBezTo>
                    <a:pt x="4172" y="11290"/>
                    <a:pt x="4017" y="11207"/>
                    <a:pt x="3830" y="11003"/>
                  </a:cubicBezTo>
                  <a:cubicBezTo>
                    <a:pt x="3679" y="11230"/>
                    <a:pt x="3503" y="11336"/>
                    <a:pt x="3345" y="11336"/>
                  </a:cubicBezTo>
                  <a:cubicBezTo>
                    <a:pt x="3121" y="11336"/>
                    <a:pt x="2936" y="11122"/>
                    <a:pt x="2918" y="10730"/>
                  </a:cubicBezTo>
                  <a:cubicBezTo>
                    <a:pt x="2554" y="10639"/>
                    <a:pt x="2462" y="10791"/>
                    <a:pt x="2310" y="10244"/>
                  </a:cubicBezTo>
                  <a:cubicBezTo>
                    <a:pt x="2189" y="10244"/>
                    <a:pt x="1855" y="10274"/>
                    <a:pt x="1733" y="10274"/>
                  </a:cubicBezTo>
                  <a:cubicBezTo>
                    <a:pt x="1944" y="10855"/>
                    <a:pt x="1536" y="11046"/>
                    <a:pt x="1086" y="11046"/>
                  </a:cubicBezTo>
                  <a:cubicBezTo>
                    <a:pt x="1018" y="11046"/>
                    <a:pt x="949" y="11042"/>
                    <a:pt x="882" y="11034"/>
                  </a:cubicBezTo>
                  <a:lnTo>
                    <a:pt x="882" y="11034"/>
                  </a:lnTo>
                  <a:cubicBezTo>
                    <a:pt x="1368" y="11611"/>
                    <a:pt x="1064" y="12219"/>
                    <a:pt x="335" y="12371"/>
                  </a:cubicBezTo>
                  <a:cubicBezTo>
                    <a:pt x="882" y="12858"/>
                    <a:pt x="517" y="13465"/>
                    <a:pt x="0" y="13739"/>
                  </a:cubicBezTo>
                  <a:cubicBezTo>
                    <a:pt x="274" y="14013"/>
                    <a:pt x="335" y="14317"/>
                    <a:pt x="183" y="14681"/>
                  </a:cubicBezTo>
                  <a:cubicBezTo>
                    <a:pt x="227" y="14677"/>
                    <a:pt x="270" y="14674"/>
                    <a:pt x="312" y="14674"/>
                  </a:cubicBezTo>
                  <a:cubicBezTo>
                    <a:pt x="1071" y="14674"/>
                    <a:pt x="1380" y="15427"/>
                    <a:pt x="487" y="15715"/>
                  </a:cubicBezTo>
                  <a:cubicBezTo>
                    <a:pt x="1095" y="15958"/>
                    <a:pt x="1064" y="16475"/>
                    <a:pt x="608" y="16809"/>
                  </a:cubicBezTo>
                  <a:cubicBezTo>
                    <a:pt x="1216" y="17204"/>
                    <a:pt x="2007" y="17660"/>
                    <a:pt x="1125" y="18298"/>
                  </a:cubicBezTo>
                  <a:cubicBezTo>
                    <a:pt x="1703" y="18329"/>
                    <a:pt x="2007" y="18785"/>
                    <a:pt x="1551" y="19180"/>
                  </a:cubicBezTo>
                  <a:cubicBezTo>
                    <a:pt x="2159" y="19484"/>
                    <a:pt x="2432" y="20061"/>
                    <a:pt x="1946" y="20578"/>
                  </a:cubicBezTo>
                  <a:cubicBezTo>
                    <a:pt x="2462" y="20882"/>
                    <a:pt x="2766" y="21459"/>
                    <a:pt x="2189" y="21946"/>
                  </a:cubicBezTo>
                  <a:cubicBezTo>
                    <a:pt x="2402" y="22067"/>
                    <a:pt x="2736" y="22341"/>
                    <a:pt x="2888" y="22523"/>
                  </a:cubicBezTo>
                  <a:cubicBezTo>
                    <a:pt x="2949" y="22645"/>
                    <a:pt x="3040" y="23283"/>
                    <a:pt x="3010" y="23283"/>
                  </a:cubicBezTo>
                  <a:cubicBezTo>
                    <a:pt x="3466" y="23709"/>
                    <a:pt x="4408" y="24013"/>
                    <a:pt x="4985" y="24225"/>
                  </a:cubicBezTo>
                  <a:cubicBezTo>
                    <a:pt x="6566" y="24985"/>
                    <a:pt x="8055" y="25836"/>
                    <a:pt x="9727" y="26171"/>
                  </a:cubicBezTo>
                  <a:cubicBezTo>
                    <a:pt x="10457" y="26289"/>
                    <a:pt x="11200" y="26369"/>
                    <a:pt x="11922" y="26369"/>
                  </a:cubicBezTo>
                  <a:cubicBezTo>
                    <a:pt x="12313" y="26369"/>
                    <a:pt x="12697" y="26346"/>
                    <a:pt x="13071" y="26292"/>
                  </a:cubicBezTo>
                  <a:cubicBezTo>
                    <a:pt x="13040" y="26201"/>
                    <a:pt x="12979" y="26080"/>
                    <a:pt x="12949" y="25928"/>
                  </a:cubicBezTo>
                  <a:cubicBezTo>
                    <a:pt x="13405" y="25776"/>
                    <a:pt x="13587" y="25684"/>
                    <a:pt x="13648" y="25472"/>
                  </a:cubicBezTo>
                  <a:cubicBezTo>
                    <a:pt x="13952" y="25380"/>
                    <a:pt x="14195" y="25229"/>
                    <a:pt x="14438" y="25016"/>
                  </a:cubicBezTo>
                  <a:cubicBezTo>
                    <a:pt x="15046" y="24499"/>
                    <a:pt x="15533" y="23253"/>
                    <a:pt x="15077" y="22523"/>
                  </a:cubicBezTo>
                  <a:cubicBezTo>
                    <a:pt x="15533" y="22402"/>
                    <a:pt x="15958" y="22067"/>
                    <a:pt x="15563" y="21611"/>
                  </a:cubicBezTo>
                  <a:cubicBezTo>
                    <a:pt x="16112" y="21351"/>
                    <a:pt x="16002" y="20541"/>
                    <a:pt x="15440" y="20541"/>
                  </a:cubicBezTo>
                  <a:cubicBezTo>
                    <a:pt x="15411" y="20541"/>
                    <a:pt x="15381" y="20543"/>
                    <a:pt x="15350" y="20548"/>
                  </a:cubicBezTo>
                  <a:cubicBezTo>
                    <a:pt x="15715" y="20304"/>
                    <a:pt x="15685" y="19788"/>
                    <a:pt x="15381" y="19545"/>
                  </a:cubicBezTo>
                  <a:cubicBezTo>
                    <a:pt x="15867" y="19332"/>
                    <a:pt x="15685" y="18724"/>
                    <a:pt x="15198" y="18602"/>
                  </a:cubicBezTo>
                  <a:cubicBezTo>
                    <a:pt x="15563" y="18268"/>
                    <a:pt x="15198" y="17842"/>
                    <a:pt x="14803" y="17812"/>
                  </a:cubicBezTo>
                  <a:cubicBezTo>
                    <a:pt x="14864" y="17630"/>
                    <a:pt x="14773" y="17386"/>
                    <a:pt x="14560" y="17326"/>
                  </a:cubicBezTo>
                  <a:cubicBezTo>
                    <a:pt x="15336" y="16875"/>
                    <a:pt x="14976" y="16509"/>
                    <a:pt x="14569" y="16509"/>
                  </a:cubicBezTo>
                  <a:cubicBezTo>
                    <a:pt x="14290" y="16509"/>
                    <a:pt x="13988" y="16681"/>
                    <a:pt x="14013" y="17113"/>
                  </a:cubicBezTo>
                  <a:cubicBezTo>
                    <a:pt x="13875" y="16984"/>
                    <a:pt x="13723" y="16929"/>
                    <a:pt x="13585" y="16929"/>
                  </a:cubicBezTo>
                  <a:cubicBezTo>
                    <a:pt x="13203" y="16929"/>
                    <a:pt x="12928" y="17342"/>
                    <a:pt x="13375" y="17721"/>
                  </a:cubicBezTo>
                  <a:cubicBezTo>
                    <a:pt x="13350" y="17718"/>
                    <a:pt x="13326" y="17716"/>
                    <a:pt x="13302" y="17716"/>
                  </a:cubicBezTo>
                  <a:cubicBezTo>
                    <a:pt x="13096" y="17716"/>
                    <a:pt x="12946" y="17834"/>
                    <a:pt x="12919" y="18025"/>
                  </a:cubicBezTo>
                  <a:cubicBezTo>
                    <a:pt x="12770" y="17913"/>
                    <a:pt x="12599" y="17847"/>
                    <a:pt x="12419" y="17847"/>
                  </a:cubicBezTo>
                  <a:cubicBezTo>
                    <a:pt x="12304" y="17847"/>
                    <a:pt x="12186" y="17874"/>
                    <a:pt x="12068" y="17934"/>
                  </a:cubicBezTo>
                  <a:cubicBezTo>
                    <a:pt x="12225" y="17547"/>
                    <a:pt x="12089" y="17386"/>
                    <a:pt x="11883" y="17386"/>
                  </a:cubicBezTo>
                  <a:cubicBezTo>
                    <a:pt x="11572" y="17386"/>
                    <a:pt x="11100" y="17755"/>
                    <a:pt x="11247" y="18268"/>
                  </a:cubicBezTo>
                  <a:cubicBezTo>
                    <a:pt x="11130" y="18151"/>
                    <a:pt x="10929" y="18084"/>
                    <a:pt x="10761" y="18084"/>
                  </a:cubicBezTo>
                  <a:cubicBezTo>
                    <a:pt x="10538" y="18084"/>
                    <a:pt x="10374" y="18203"/>
                    <a:pt x="10548" y="18481"/>
                  </a:cubicBezTo>
                  <a:cubicBezTo>
                    <a:pt x="10469" y="18363"/>
                    <a:pt x="10372" y="18315"/>
                    <a:pt x="10282" y="18315"/>
                  </a:cubicBezTo>
                  <a:cubicBezTo>
                    <a:pt x="10093" y="18315"/>
                    <a:pt x="9938" y="18528"/>
                    <a:pt x="10061" y="18754"/>
                  </a:cubicBezTo>
                  <a:lnTo>
                    <a:pt x="10031" y="18754"/>
                  </a:lnTo>
                  <a:cubicBezTo>
                    <a:pt x="9864" y="18663"/>
                    <a:pt x="9666" y="18610"/>
                    <a:pt x="9476" y="18610"/>
                  </a:cubicBezTo>
                  <a:cubicBezTo>
                    <a:pt x="9286" y="18610"/>
                    <a:pt x="9104" y="18663"/>
                    <a:pt x="8967" y="18785"/>
                  </a:cubicBezTo>
                  <a:cubicBezTo>
                    <a:pt x="8937" y="18541"/>
                    <a:pt x="8846" y="18268"/>
                    <a:pt x="8663" y="18025"/>
                  </a:cubicBezTo>
                  <a:cubicBezTo>
                    <a:pt x="8724" y="17994"/>
                    <a:pt x="8785" y="17964"/>
                    <a:pt x="8846" y="17873"/>
                  </a:cubicBezTo>
                  <a:cubicBezTo>
                    <a:pt x="8927" y="17893"/>
                    <a:pt x="9004" y="17907"/>
                    <a:pt x="9077" y="17907"/>
                  </a:cubicBezTo>
                  <a:cubicBezTo>
                    <a:pt x="9224" y="17907"/>
                    <a:pt x="9352" y="17853"/>
                    <a:pt x="9453" y="17690"/>
                  </a:cubicBezTo>
                  <a:cubicBezTo>
                    <a:pt x="9553" y="17828"/>
                    <a:pt x="9679" y="17893"/>
                    <a:pt x="9792" y="17893"/>
                  </a:cubicBezTo>
                  <a:cubicBezTo>
                    <a:pt x="9955" y="17893"/>
                    <a:pt x="10092" y="17759"/>
                    <a:pt x="10092" y="17508"/>
                  </a:cubicBezTo>
                  <a:cubicBezTo>
                    <a:pt x="10195" y="17583"/>
                    <a:pt x="10282" y="17616"/>
                    <a:pt x="10355" y="17616"/>
                  </a:cubicBezTo>
                  <a:cubicBezTo>
                    <a:pt x="10604" y="17616"/>
                    <a:pt x="10679" y="17237"/>
                    <a:pt x="10609" y="16931"/>
                  </a:cubicBezTo>
                  <a:lnTo>
                    <a:pt x="10609" y="16931"/>
                  </a:lnTo>
                  <a:cubicBezTo>
                    <a:pt x="10631" y="16933"/>
                    <a:pt x="10652" y="16934"/>
                    <a:pt x="10671" y="16934"/>
                  </a:cubicBezTo>
                  <a:cubicBezTo>
                    <a:pt x="10925" y="16934"/>
                    <a:pt x="10999" y="16756"/>
                    <a:pt x="10943" y="16475"/>
                  </a:cubicBezTo>
                  <a:lnTo>
                    <a:pt x="10943" y="16475"/>
                  </a:lnTo>
                  <a:cubicBezTo>
                    <a:pt x="11061" y="16585"/>
                    <a:pt x="11186" y="16631"/>
                    <a:pt x="11301" y="16631"/>
                  </a:cubicBezTo>
                  <a:cubicBezTo>
                    <a:pt x="11658" y="16631"/>
                    <a:pt x="11912" y="16182"/>
                    <a:pt x="11520" y="15836"/>
                  </a:cubicBezTo>
                  <a:cubicBezTo>
                    <a:pt x="12159" y="15684"/>
                    <a:pt x="11824" y="15046"/>
                    <a:pt x="11429" y="14894"/>
                  </a:cubicBezTo>
                  <a:cubicBezTo>
                    <a:pt x="11764" y="14742"/>
                    <a:pt x="11612" y="14317"/>
                    <a:pt x="11429" y="14043"/>
                  </a:cubicBezTo>
                  <a:cubicBezTo>
                    <a:pt x="11612" y="13861"/>
                    <a:pt x="11672" y="13709"/>
                    <a:pt x="11581" y="13435"/>
                  </a:cubicBezTo>
                  <a:cubicBezTo>
                    <a:pt x="11672" y="13405"/>
                    <a:pt x="11976" y="13313"/>
                    <a:pt x="12128" y="13313"/>
                  </a:cubicBezTo>
                  <a:cubicBezTo>
                    <a:pt x="12159" y="13587"/>
                    <a:pt x="12371" y="13769"/>
                    <a:pt x="12675" y="13861"/>
                  </a:cubicBezTo>
                  <a:cubicBezTo>
                    <a:pt x="12280" y="14073"/>
                    <a:pt x="12523" y="14377"/>
                    <a:pt x="12888" y="14468"/>
                  </a:cubicBezTo>
                  <a:cubicBezTo>
                    <a:pt x="12449" y="15127"/>
                    <a:pt x="12836" y="15499"/>
                    <a:pt x="13187" y="15499"/>
                  </a:cubicBezTo>
                  <a:cubicBezTo>
                    <a:pt x="13419" y="15499"/>
                    <a:pt x="13636" y="15336"/>
                    <a:pt x="13587" y="14985"/>
                  </a:cubicBezTo>
                  <a:lnTo>
                    <a:pt x="13587" y="14985"/>
                  </a:lnTo>
                  <a:cubicBezTo>
                    <a:pt x="13697" y="15163"/>
                    <a:pt x="13849" y="15255"/>
                    <a:pt x="13981" y="15255"/>
                  </a:cubicBezTo>
                  <a:cubicBezTo>
                    <a:pt x="14142" y="15255"/>
                    <a:pt x="14273" y="15118"/>
                    <a:pt x="14256" y="14833"/>
                  </a:cubicBezTo>
                  <a:lnTo>
                    <a:pt x="14256" y="14833"/>
                  </a:lnTo>
                  <a:cubicBezTo>
                    <a:pt x="14324" y="14867"/>
                    <a:pt x="14390" y="14883"/>
                    <a:pt x="14450" y="14883"/>
                  </a:cubicBezTo>
                  <a:cubicBezTo>
                    <a:pt x="14656" y="14883"/>
                    <a:pt x="14796" y="14697"/>
                    <a:pt x="14773" y="14438"/>
                  </a:cubicBezTo>
                  <a:lnTo>
                    <a:pt x="14773" y="14438"/>
                  </a:lnTo>
                  <a:cubicBezTo>
                    <a:pt x="14949" y="14649"/>
                    <a:pt x="15124" y="14733"/>
                    <a:pt x="15270" y="14733"/>
                  </a:cubicBezTo>
                  <a:cubicBezTo>
                    <a:pt x="15652" y="14733"/>
                    <a:pt x="15842" y="14157"/>
                    <a:pt x="15381" y="13739"/>
                  </a:cubicBezTo>
                  <a:cubicBezTo>
                    <a:pt x="15806" y="13526"/>
                    <a:pt x="15989" y="12979"/>
                    <a:pt x="15533" y="12614"/>
                  </a:cubicBezTo>
                  <a:cubicBezTo>
                    <a:pt x="16080" y="12250"/>
                    <a:pt x="16414" y="11247"/>
                    <a:pt x="15715" y="10973"/>
                  </a:cubicBezTo>
                  <a:cubicBezTo>
                    <a:pt x="15928" y="10639"/>
                    <a:pt x="16019" y="10031"/>
                    <a:pt x="15624" y="9757"/>
                  </a:cubicBezTo>
                  <a:cubicBezTo>
                    <a:pt x="15958" y="9605"/>
                    <a:pt x="15989" y="9180"/>
                    <a:pt x="15685" y="8906"/>
                  </a:cubicBezTo>
                  <a:cubicBezTo>
                    <a:pt x="16019" y="8541"/>
                    <a:pt x="15715" y="8207"/>
                    <a:pt x="15350" y="7994"/>
                  </a:cubicBezTo>
                  <a:cubicBezTo>
                    <a:pt x="15533" y="7690"/>
                    <a:pt x="15472" y="7326"/>
                    <a:pt x="15046" y="7234"/>
                  </a:cubicBezTo>
                  <a:cubicBezTo>
                    <a:pt x="15229" y="6778"/>
                    <a:pt x="15077" y="6292"/>
                    <a:pt x="14499" y="6262"/>
                  </a:cubicBezTo>
                  <a:cubicBezTo>
                    <a:pt x="14693" y="5846"/>
                    <a:pt x="14761" y="5304"/>
                    <a:pt x="14264" y="5304"/>
                  </a:cubicBezTo>
                  <a:cubicBezTo>
                    <a:pt x="14216" y="5304"/>
                    <a:pt x="14163" y="5309"/>
                    <a:pt x="14104" y="5319"/>
                  </a:cubicBezTo>
                  <a:cubicBezTo>
                    <a:pt x="14802" y="4415"/>
                    <a:pt x="14203" y="3971"/>
                    <a:pt x="13447" y="3971"/>
                  </a:cubicBezTo>
                  <a:cubicBezTo>
                    <a:pt x="13314" y="3971"/>
                    <a:pt x="13176" y="3985"/>
                    <a:pt x="13040" y="4012"/>
                  </a:cubicBezTo>
                  <a:cubicBezTo>
                    <a:pt x="13197" y="3700"/>
                    <a:pt x="12918" y="3491"/>
                    <a:pt x="12620" y="3491"/>
                  </a:cubicBezTo>
                  <a:cubicBezTo>
                    <a:pt x="12338" y="3491"/>
                    <a:pt x="12038" y="3677"/>
                    <a:pt x="12068" y="4134"/>
                  </a:cubicBezTo>
                  <a:cubicBezTo>
                    <a:pt x="11950" y="3992"/>
                    <a:pt x="11832" y="3934"/>
                    <a:pt x="11723" y="3934"/>
                  </a:cubicBezTo>
                  <a:cubicBezTo>
                    <a:pt x="11410" y="3934"/>
                    <a:pt x="11171" y="4412"/>
                    <a:pt x="11216" y="4772"/>
                  </a:cubicBezTo>
                  <a:cubicBezTo>
                    <a:pt x="11115" y="4705"/>
                    <a:pt x="11023" y="4676"/>
                    <a:pt x="10939" y="4676"/>
                  </a:cubicBezTo>
                  <a:cubicBezTo>
                    <a:pt x="10568" y="4676"/>
                    <a:pt x="10371" y="5240"/>
                    <a:pt x="10396" y="5563"/>
                  </a:cubicBezTo>
                  <a:cubicBezTo>
                    <a:pt x="10364" y="5559"/>
                    <a:pt x="10333" y="5557"/>
                    <a:pt x="10301" y="5557"/>
                  </a:cubicBezTo>
                  <a:cubicBezTo>
                    <a:pt x="9844" y="5557"/>
                    <a:pt x="9379" y="5953"/>
                    <a:pt x="9180" y="6322"/>
                  </a:cubicBezTo>
                  <a:cubicBezTo>
                    <a:pt x="9089" y="6535"/>
                    <a:pt x="9119" y="6991"/>
                    <a:pt x="9028" y="7204"/>
                  </a:cubicBezTo>
                  <a:cubicBezTo>
                    <a:pt x="8876" y="7204"/>
                    <a:pt x="8724" y="7234"/>
                    <a:pt x="8572" y="7234"/>
                  </a:cubicBezTo>
                  <a:cubicBezTo>
                    <a:pt x="8724" y="6748"/>
                    <a:pt x="8785" y="6262"/>
                    <a:pt x="8694" y="5684"/>
                  </a:cubicBezTo>
                  <a:cubicBezTo>
                    <a:pt x="9150" y="5563"/>
                    <a:pt x="9636" y="4468"/>
                    <a:pt x="9453" y="4043"/>
                  </a:cubicBezTo>
                  <a:cubicBezTo>
                    <a:pt x="10001" y="3952"/>
                    <a:pt x="10335" y="3526"/>
                    <a:pt x="9909" y="3070"/>
                  </a:cubicBezTo>
                  <a:cubicBezTo>
                    <a:pt x="10618" y="2893"/>
                    <a:pt x="10409" y="1455"/>
                    <a:pt x="9617" y="1455"/>
                  </a:cubicBezTo>
                  <a:cubicBezTo>
                    <a:pt x="9594" y="1455"/>
                    <a:pt x="9569" y="1457"/>
                    <a:pt x="9545" y="1459"/>
                  </a:cubicBezTo>
                  <a:cubicBezTo>
                    <a:pt x="9572" y="1163"/>
                    <a:pt x="9384" y="962"/>
                    <a:pt x="9088" y="962"/>
                  </a:cubicBezTo>
                  <a:cubicBezTo>
                    <a:pt x="9049" y="962"/>
                    <a:pt x="9009" y="966"/>
                    <a:pt x="8967" y="973"/>
                  </a:cubicBezTo>
                  <a:cubicBezTo>
                    <a:pt x="9112" y="490"/>
                    <a:pt x="8719" y="179"/>
                    <a:pt x="8277" y="179"/>
                  </a:cubicBezTo>
                  <a:cubicBezTo>
                    <a:pt x="8163" y="179"/>
                    <a:pt x="8046" y="200"/>
                    <a:pt x="7934" y="243"/>
                  </a:cubicBezTo>
                  <a:cubicBezTo>
                    <a:pt x="7934" y="152"/>
                    <a:pt x="7934" y="61"/>
                    <a:pt x="7903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647" name="Google Shape;3647;p25"/>
            <p:cNvSpPr/>
            <p:nvPr/>
          </p:nvSpPr>
          <p:spPr>
            <a:xfrm>
              <a:off x="1124074" y="3910551"/>
              <a:ext cx="148109" cy="604824"/>
            </a:xfrm>
            <a:custGeom>
              <a:rect b="b" l="l" r="r" t="t"/>
              <a:pathLst>
                <a:path extrusionOk="0" h="26070" w="6384">
                  <a:moveTo>
                    <a:pt x="6384" y="0"/>
                  </a:moveTo>
                  <a:lnTo>
                    <a:pt x="6384" y="0"/>
                  </a:lnTo>
                  <a:cubicBezTo>
                    <a:pt x="6080" y="1885"/>
                    <a:pt x="5654" y="3769"/>
                    <a:pt x="5198" y="5623"/>
                  </a:cubicBezTo>
                  <a:cubicBezTo>
                    <a:pt x="4833" y="7204"/>
                    <a:pt x="3800" y="8420"/>
                    <a:pt x="2949" y="9787"/>
                  </a:cubicBezTo>
                  <a:cubicBezTo>
                    <a:pt x="2037" y="11246"/>
                    <a:pt x="1642" y="12888"/>
                    <a:pt x="1338" y="14560"/>
                  </a:cubicBezTo>
                  <a:cubicBezTo>
                    <a:pt x="1125" y="15502"/>
                    <a:pt x="973" y="16444"/>
                    <a:pt x="791" y="17447"/>
                  </a:cubicBezTo>
                  <a:cubicBezTo>
                    <a:pt x="608" y="18359"/>
                    <a:pt x="335" y="19210"/>
                    <a:pt x="213" y="20122"/>
                  </a:cubicBezTo>
                  <a:cubicBezTo>
                    <a:pt x="1" y="22067"/>
                    <a:pt x="639" y="24317"/>
                    <a:pt x="1824" y="25867"/>
                  </a:cubicBezTo>
                  <a:cubicBezTo>
                    <a:pt x="1932" y="26006"/>
                    <a:pt x="2100" y="26070"/>
                    <a:pt x="2264" y="26070"/>
                  </a:cubicBezTo>
                  <a:cubicBezTo>
                    <a:pt x="2565" y="26070"/>
                    <a:pt x="2854" y="25856"/>
                    <a:pt x="2736" y="25502"/>
                  </a:cubicBezTo>
                  <a:cubicBezTo>
                    <a:pt x="2432" y="24681"/>
                    <a:pt x="2007" y="23921"/>
                    <a:pt x="1703" y="23131"/>
                  </a:cubicBezTo>
                  <a:cubicBezTo>
                    <a:pt x="1399" y="22250"/>
                    <a:pt x="1216" y="21399"/>
                    <a:pt x="1216" y="20487"/>
                  </a:cubicBezTo>
                  <a:cubicBezTo>
                    <a:pt x="1216" y="19514"/>
                    <a:pt x="1460" y="18602"/>
                    <a:pt x="1642" y="17690"/>
                  </a:cubicBezTo>
                  <a:cubicBezTo>
                    <a:pt x="1794" y="16778"/>
                    <a:pt x="1946" y="15867"/>
                    <a:pt x="2037" y="14955"/>
                  </a:cubicBezTo>
                  <a:cubicBezTo>
                    <a:pt x="2189" y="14043"/>
                    <a:pt x="2311" y="13131"/>
                    <a:pt x="2463" y="12219"/>
                  </a:cubicBezTo>
                  <a:cubicBezTo>
                    <a:pt x="2615" y="11459"/>
                    <a:pt x="2949" y="10760"/>
                    <a:pt x="3374" y="10061"/>
                  </a:cubicBezTo>
                  <a:cubicBezTo>
                    <a:pt x="4134" y="8784"/>
                    <a:pt x="5046" y="7569"/>
                    <a:pt x="5441" y="6079"/>
                  </a:cubicBezTo>
                  <a:cubicBezTo>
                    <a:pt x="5685" y="5076"/>
                    <a:pt x="5837" y="4073"/>
                    <a:pt x="5988" y="3040"/>
                  </a:cubicBezTo>
                  <a:cubicBezTo>
                    <a:pt x="6232" y="2037"/>
                    <a:pt x="6353" y="1034"/>
                    <a:pt x="638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648" name="Google Shape;3648;p25"/>
            <p:cNvSpPr/>
            <p:nvPr/>
          </p:nvSpPr>
          <p:spPr>
            <a:xfrm>
              <a:off x="1262300" y="4124316"/>
              <a:ext cx="6357" cy="1322"/>
            </a:xfrm>
            <a:custGeom>
              <a:rect b="b" l="l" r="r" t="t"/>
              <a:pathLst>
                <a:path extrusionOk="0" h="57" w="274">
                  <a:moveTo>
                    <a:pt x="98" y="0"/>
                  </a:moveTo>
                  <a:cubicBezTo>
                    <a:pt x="70" y="0"/>
                    <a:pt x="38" y="8"/>
                    <a:pt x="0" y="26"/>
                  </a:cubicBezTo>
                  <a:cubicBezTo>
                    <a:pt x="61" y="26"/>
                    <a:pt x="152" y="57"/>
                    <a:pt x="274" y="57"/>
                  </a:cubicBezTo>
                  <a:cubicBezTo>
                    <a:pt x="211" y="36"/>
                    <a:pt x="162" y="0"/>
                    <a:pt x="98" y="0"/>
                  </a:cubicBezTo>
                  <a:close/>
                </a:path>
              </a:pathLst>
            </a:custGeom>
            <a:solidFill>
              <a:srgbClr val="74893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649" name="Google Shape;3649;p25"/>
            <p:cNvSpPr/>
            <p:nvPr/>
          </p:nvSpPr>
          <p:spPr>
            <a:xfrm>
              <a:off x="856114" y="4614416"/>
              <a:ext cx="270999" cy="219217"/>
            </a:xfrm>
            <a:custGeom>
              <a:rect b="b" l="l" r="r" t="t"/>
              <a:pathLst>
                <a:path extrusionOk="0" h="9449" w="11681">
                  <a:moveTo>
                    <a:pt x="11318" y="1"/>
                  </a:moveTo>
                  <a:cubicBezTo>
                    <a:pt x="11264" y="1"/>
                    <a:pt x="11208" y="17"/>
                    <a:pt x="11155" y="57"/>
                  </a:cubicBezTo>
                  <a:cubicBezTo>
                    <a:pt x="10395" y="725"/>
                    <a:pt x="9453" y="999"/>
                    <a:pt x="8541" y="1394"/>
                  </a:cubicBezTo>
                  <a:cubicBezTo>
                    <a:pt x="7538" y="1759"/>
                    <a:pt x="6535" y="2215"/>
                    <a:pt x="5715" y="2853"/>
                  </a:cubicBezTo>
                  <a:cubicBezTo>
                    <a:pt x="5046" y="3400"/>
                    <a:pt x="4560" y="4130"/>
                    <a:pt x="4651" y="5042"/>
                  </a:cubicBezTo>
                  <a:cubicBezTo>
                    <a:pt x="4742" y="5528"/>
                    <a:pt x="4924" y="5862"/>
                    <a:pt x="5319" y="6166"/>
                  </a:cubicBezTo>
                  <a:cubicBezTo>
                    <a:pt x="5471" y="6288"/>
                    <a:pt x="5623" y="6409"/>
                    <a:pt x="5654" y="6622"/>
                  </a:cubicBezTo>
                  <a:cubicBezTo>
                    <a:pt x="5684" y="6956"/>
                    <a:pt x="5411" y="7443"/>
                    <a:pt x="5228" y="7686"/>
                  </a:cubicBezTo>
                  <a:cubicBezTo>
                    <a:pt x="4651" y="8385"/>
                    <a:pt x="3526" y="8598"/>
                    <a:pt x="2675" y="8719"/>
                  </a:cubicBezTo>
                  <a:cubicBezTo>
                    <a:pt x="1794" y="8902"/>
                    <a:pt x="882" y="8993"/>
                    <a:pt x="0" y="9449"/>
                  </a:cubicBezTo>
                  <a:cubicBezTo>
                    <a:pt x="912" y="9023"/>
                    <a:pt x="1885" y="8932"/>
                    <a:pt x="2888" y="8841"/>
                  </a:cubicBezTo>
                  <a:cubicBezTo>
                    <a:pt x="3617" y="8719"/>
                    <a:pt x="4286" y="8537"/>
                    <a:pt x="4985" y="8203"/>
                  </a:cubicBezTo>
                  <a:cubicBezTo>
                    <a:pt x="5806" y="7838"/>
                    <a:pt x="6566" y="6683"/>
                    <a:pt x="5745" y="5984"/>
                  </a:cubicBezTo>
                  <a:cubicBezTo>
                    <a:pt x="3769" y="4160"/>
                    <a:pt x="7356" y="2640"/>
                    <a:pt x="8663" y="2032"/>
                  </a:cubicBezTo>
                  <a:cubicBezTo>
                    <a:pt x="9180" y="1789"/>
                    <a:pt x="9727" y="1485"/>
                    <a:pt x="10244" y="1242"/>
                  </a:cubicBezTo>
                  <a:cubicBezTo>
                    <a:pt x="10699" y="999"/>
                    <a:pt x="11155" y="725"/>
                    <a:pt x="11490" y="391"/>
                  </a:cubicBezTo>
                  <a:cubicBezTo>
                    <a:pt x="11681" y="224"/>
                    <a:pt x="11516" y="1"/>
                    <a:pt x="1131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650" name="Google Shape;3650;p25"/>
            <p:cNvSpPr/>
            <p:nvPr/>
          </p:nvSpPr>
          <p:spPr>
            <a:xfrm>
              <a:off x="760368" y="4595253"/>
              <a:ext cx="422750" cy="229216"/>
            </a:xfrm>
            <a:custGeom>
              <a:rect b="b" l="l" r="r" t="t"/>
              <a:pathLst>
                <a:path extrusionOk="0" h="9880" w="18222">
                  <a:moveTo>
                    <a:pt x="7" y="9853"/>
                  </a:moveTo>
                  <a:cubicBezTo>
                    <a:pt x="0" y="9853"/>
                    <a:pt x="34" y="9880"/>
                    <a:pt x="54" y="9880"/>
                  </a:cubicBezTo>
                  <a:cubicBezTo>
                    <a:pt x="24" y="9860"/>
                    <a:pt x="10" y="9853"/>
                    <a:pt x="7" y="9853"/>
                  </a:cubicBezTo>
                  <a:close/>
                  <a:moveTo>
                    <a:pt x="17683" y="0"/>
                  </a:moveTo>
                  <a:cubicBezTo>
                    <a:pt x="17673" y="0"/>
                    <a:pt x="17663" y="1"/>
                    <a:pt x="17653" y="1"/>
                  </a:cubicBezTo>
                  <a:cubicBezTo>
                    <a:pt x="16772" y="1"/>
                    <a:pt x="15830" y="275"/>
                    <a:pt x="14978" y="427"/>
                  </a:cubicBezTo>
                  <a:cubicBezTo>
                    <a:pt x="14067" y="609"/>
                    <a:pt x="13215" y="852"/>
                    <a:pt x="12304" y="1035"/>
                  </a:cubicBezTo>
                  <a:cubicBezTo>
                    <a:pt x="11605" y="1187"/>
                    <a:pt x="10936" y="1369"/>
                    <a:pt x="10267" y="1673"/>
                  </a:cubicBezTo>
                  <a:cubicBezTo>
                    <a:pt x="9629" y="1977"/>
                    <a:pt x="9051" y="2433"/>
                    <a:pt x="8504" y="2858"/>
                  </a:cubicBezTo>
                  <a:cubicBezTo>
                    <a:pt x="7319" y="3649"/>
                    <a:pt x="5617" y="3041"/>
                    <a:pt x="4644" y="4378"/>
                  </a:cubicBezTo>
                  <a:cubicBezTo>
                    <a:pt x="4006" y="5320"/>
                    <a:pt x="4279" y="6506"/>
                    <a:pt x="3884" y="7570"/>
                  </a:cubicBezTo>
                  <a:cubicBezTo>
                    <a:pt x="3337" y="9241"/>
                    <a:pt x="1392" y="9120"/>
                    <a:pt x="54" y="9880"/>
                  </a:cubicBezTo>
                  <a:cubicBezTo>
                    <a:pt x="1270" y="9424"/>
                    <a:pt x="2607" y="9393"/>
                    <a:pt x="3671" y="8603"/>
                  </a:cubicBezTo>
                  <a:cubicBezTo>
                    <a:pt x="4644" y="7874"/>
                    <a:pt x="4492" y="6567"/>
                    <a:pt x="4705" y="5564"/>
                  </a:cubicBezTo>
                  <a:cubicBezTo>
                    <a:pt x="4857" y="4865"/>
                    <a:pt x="5221" y="4530"/>
                    <a:pt x="5890" y="4409"/>
                  </a:cubicBezTo>
                  <a:cubicBezTo>
                    <a:pt x="6620" y="4287"/>
                    <a:pt x="7380" y="4409"/>
                    <a:pt x="8139" y="4257"/>
                  </a:cubicBezTo>
                  <a:cubicBezTo>
                    <a:pt x="8899" y="4105"/>
                    <a:pt x="9507" y="3588"/>
                    <a:pt x="10176" y="3193"/>
                  </a:cubicBezTo>
                  <a:cubicBezTo>
                    <a:pt x="10723" y="2858"/>
                    <a:pt x="11331" y="2615"/>
                    <a:pt x="11939" y="2463"/>
                  </a:cubicBezTo>
                  <a:cubicBezTo>
                    <a:pt x="12912" y="2250"/>
                    <a:pt x="13854" y="2007"/>
                    <a:pt x="14766" y="1764"/>
                  </a:cubicBezTo>
                  <a:cubicBezTo>
                    <a:pt x="15738" y="1460"/>
                    <a:pt x="16772" y="1187"/>
                    <a:pt x="17775" y="883"/>
                  </a:cubicBezTo>
                  <a:cubicBezTo>
                    <a:pt x="18222" y="734"/>
                    <a:pt x="18172" y="0"/>
                    <a:pt x="1768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651" name="Google Shape;3651;p25"/>
            <p:cNvSpPr/>
            <p:nvPr/>
          </p:nvSpPr>
          <p:spPr>
            <a:xfrm>
              <a:off x="1145929" y="4245513"/>
              <a:ext cx="303247" cy="255803"/>
            </a:xfrm>
            <a:custGeom>
              <a:rect b="b" l="l" r="r" t="t"/>
              <a:pathLst>
                <a:path extrusionOk="0" h="11026" w="13071">
                  <a:moveTo>
                    <a:pt x="13071" y="0"/>
                  </a:moveTo>
                  <a:cubicBezTo>
                    <a:pt x="11642" y="426"/>
                    <a:pt x="10366" y="1125"/>
                    <a:pt x="8998" y="1733"/>
                  </a:cubicBezTo>
                  <a:cubicBezTo>
                    <a:pt x="8390" y="2037"/>
                    <a:pt x="7752" y="2249"/>
                    <a:pt x="7174" y="2644"/>
                  </a:cubicBezTo>
                  <a:cubicBezTo>
                    <a:pt x="6779" y="3009"/>
                    <a:pt x="6384" y="3374"/>
                    <a:pt x="6050" y="3769"/>
                  </a:cubicBezTo>
                  <a:cubicBezTo>
                    <a:pt x="5715" y="4164"/>
                    <a:pt x="5350" y="4590"/>
                    <a:pt x="4986" y="4985"/>
                  </a:cubicBezTo>
                  <a:cubicBezTo>
                    <a:pt x="4499" y="5471"/>
                    <a:pt x="3952" y="5532"/>
                    <a:pt x="3314" y="5654"/>
                  </a:cubicBezTo>
                  <a:cubicBezTo>
                    <a:pt x="2220" y="5836"/>
                    <a:pt x="1034" y="6110"/>
                    <a:pt x="578" y="7265"/>
                  </a:cubicBezTo>
                  <a:cubicBezTo>
                    <a:pt x="1" y="8663"/>
                    <a:pt x="1095" y="9787"/>
                    <a:pt x="1794" y="10912"/>
                  </a:cubicBezTo>
                  <a:cubicBezTo>
                    <a:pt x="1844" y="10992"/>
                    <a:pt x="1917" y="11026"/>
                    <a:pt x="1991" y="11026"/>
                  </a:cubicBezTo>
                  <a:cubicBezTo>
                    <a:pt x="2143" y="11026"/>
                    <a:pt x="2301" y="10883"/>
                    <a:pt x="2280" y="10699"/>
                  </a:cubicBezTo>
                  <a:cubicBezTo>
                    <a:pt x="2220" y="10395"/>
                    <a:pt x="2068" y="10152"/>
                    <a:pt x="1946" y="9879"/>
                  </a:cubicBezTo>
                  <a:cubicBezTo>
                    <a:pt x="1794" y="9544"/>
                    <a:pt x="1642" y="9149"/>
                    <a:pt x="1521" y="8784"/>
                  </a:cubicBezTo>
                  <a:cubicBezTo>
                    <a:pt x="1338" y="8055"/>
                    <a:pt x="1338" y="7417"/>
                    <a:pt x="1977" y="6869"/>
                  </a:cubicBezTo>
                  <a:cubicBezTo>
                    <a:pt x="2524" y="6413"/>
                    <a:pt x="3284" y="6444"/>
                    <a:pt x="3891" y="6201"/>
                  </a:cubicBezTo>
                  <a:cubicBezTo>
                    <a:pt x="4439" y="5958"/>
                    <a:pt x="4895" y="5593"/>
                    <a:pt x="5350" y="5137"/>
                  </a:cubicBezTo>
                  <a:cubicBezTo>
                    <a:pt x="6384" y="4134"/>
                    <a:pt x="6992" y="2918"/>
                    <a:pt x="8360" y="2340"/>
                  </a:cubicBezTo>
                  <a:cubicBezTo>
                    <a:pt x="9910" y="1641"/>
                    <a:pt x="11430" y="730"/>
                    <a:pt x="1307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652" name="Google Shape;3652;p25"/>
            <p:cNvSpPr/>
            <p:nvPr/>
          </p:nvSpPr>
          <p:spPr>
            <a:xfrm>
              <a:off x="968240" y="4040285"/>
              <a:ext cx="278632" cy="517360"/>
            </a:xfrm>
            <a:custGeom>
              <a:rect b="b" l="l" r="r" t="t"/>
              <a:pathLst>
                <a:path extrusionOk="0" h="22300" w="12010">
                  <a:moveTo>
                    <a:pt x="0" y="1"/>
                  </a:moveTo>
                  <a:lnTo>
                    <a:pt x="0" y="1"/>
                  </a:lnTo>
                  <a:cubicBezTo>
                    <a:pt x="608" y="548"/>
                    <a:pt x="1307" y="1004"/>
                    <a:pt x="1915" y="1581"/>
                  </a:cubicBezTo>
                  <a:cubicBezTo>
                    <a:pt x="2523" y="2159"/>
                    <a:pt x="2796" y="2828"/>
                    <a:pt x="3252" y="3496"/>
                  </a:cubicBezTo>
                  <a:cubicBezTo>
                    <a:pt x="3708" y="4135"/>
                    <a:pt x="4316" y="4651"/>
                    <a:pt x="4742" y="5351"/>
                  </a:cubicBezTo>
                  <a:cubicBezTo>
                    <a:pt x="5259" y="6141"/>
                    <a:pt x="5167" y="6901"/>
                    <a:pt x="4894" y="7782"/>
                  </a:cubicBezTo>
                  <a:cubicBezTo>
                    <a:pt x="4620" y="8633"/>
                    <a:pt x="4286" y="9454"/>
                    <a:pt x="4255" y="10396"/>
                  </a:cubicBezTo>
                  <a:cubicBezTo>
                    <a:pt x="4195" y="11186"/>
                    <a:pt x="4195" y="12038"/>
                    <a:pt x="4286" y="12828"/>
                  </a:cubicBezTo>
                  <a:cubicBezTo>
                    <a:pt x="4499" y="14560"/>
                    <a:pt x="5532" y="16171"/>
                    <a:pt x="6535" y="17600"/>
                  </a:cubicBezTo>
                  <a:cubicBezTo>
                    <a:pt x="7143" y="18481"/>
                    <a:pt x="7781" y="19272"/>
                    <a:pt x="8450" y="20092"/>
                  </a:cubicBezTo>
                  <a:cubicBezTo>
                    <a:pt x="9180" y="20883"/>
                    <a:pt x="9939" y="21764"/>
                    <a:pt x="10882" y="22250"/>
                  </a:cubicBezTo>
                  <a:cubicBezTo>
                    <a:pt x="10954" y="22284"/>
                    <a:pt x="11034" y="22300"/>
                    <a:pt x="11114" y="22300"/>
                  </a:cubicBezTo>
                  <a:cubicBezTo>
                    <a:pt x="11542" y="22300"/>
                    <a:pt x="12009" y="21869"/>
                    <a:pt x="11702" y="21460"/>
                  </a:cubicBezTo>
                  <a:cubicBezTo>
                    <a:pt x="11125" y="20700"/>
                    <a:pt x="10365" y="20092"/>
                    <a:pt x="9727" y="19393"/>
                  </a:cubicBezTo>
                  <a:cubicBezTo>
                    <a:pt x="9058" y="18725"/>
                    <a:pt x="8450" y="18025"/>
                    <a:pt x="7933" y="17266"/>
                  </a:cubicBezTo>
                  <a:cubicBezTo>
                    <a:pt x="6870" y="15867"/>
                    <a:pt x="5714" y="14348"/>
                    <a:pt x="5259" y="12645"/>
                  </a:cubicBezTo>
                  <a:cubicBezTo>
                    <a:pt x="5076" y="11825"/>
                    <a:pt x="5046" y="11034"/>
                    <a:pt x="5046" y="10244"/>
                  </a:cubicBezTo>
                  <a:cubicBezTo>
                    <a:pt x="5046" y="9241"/>
                    <a:pt x="5471" y="8390"/>
                    <a:pt x="5623" y="7417"/>
                  </a:cubicBezTo>
                  <a:cubicBezTo>
                    <a:pt x="5836" y="5837"/>
                    <a:pt x="4711" y="4743"/>
                    <a:pt x="3739" y="3618"/>
                  </a:cubicBezTo>
                  <a:cubicBezTo>
                    <a:pt x="3222" y="2980"/>
                    <a:pt x="2796" y="2250"/>
                    <a:pt x="2158" y="1733"/>
                  </a:cubicBezTo>
                  <a:cubicBezTo>
                    <a:pt x="1550" y="1095"/>
                    <a:pt x="699" y="609"/>
                    <a:pt x="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653" name="Google Shape;3653;p25"/>
            <p:cNvSpPr/>
            <p:nvPr/>
          </p:nvSpPr>
          <p:spPr>
            <a:xfrm>
              <a:off x="806049" y="3982471"/>
              <a:ext cx="176923" cy="407044"/>
            </a:xfrm>
            <a:custGeom>
              <a:rect b="b" l="l" r="r" t="t"/>
              <a:pathLst>
                <a:path extrusionOk="0" h="17545" w="7626">
                  <a:moveTo>
                    <a:pt x="0" y="0"/>
                  </a:moveTo>
                  <a:cubicBezTo>
                    <a:pt x="182" y="821"/>
                    <a:pt x="486" y="1581"/>
                    <a:pt x="790" y="2341"/>
                  </a:cubicBezTo>
                  <a:cubicBezTo>
                    <a:pt x="973" y="2736"/>
                    <a:pt x="1155" y="3162"/>
                    <a:pt x="1307" y="3618"/>
                  </a:cubicBezTo>
                  <a:cubicBezTo>
                    <a:pt x="1429" y="4043"/>
                    <a:pt x="1459" y="4408"/>
                    <a:pt x="1520" y="4833"/>
                  </a:cubicBezTo>
                  <a:cubicBezTo>
                    <a:pt x="1672" y="6384"/>
                    <a:pt x="1702" y="8025"/>
                    <a:pt x="2280" y="9545"/>
                  </a:cubicBezTo>
                  <a:cubicBezTo>
                    <a:pt x="2584" y="10335"/>
                    <a:pt x="3040" y="11064"/>
                    <a:pt x="3374" y="11855"/>
                  </a:cubicBezTo>
                  <a:cubicBezTo>
                    <a:pt x="3739" y="12706"/>
                    <a:pt x="4103" y="13587"/>
                    <a:pt x="4438" y="14408"/>
                  </a:cubicBezTo>
                  <a:cubicBezTo>
                    <a:pt x="5015" y="15806"/>
                    <a:pt x="6231" y="16809"/>
                    <a:pt x="7508" y="17539"/>
                  </a:cubicBezTo>
                  <a:cubicBezTo>
                    <a:pt x="7512" y="17543"/>
                    <a:pt x="7517" y="17545"/>
                    <a:pt x="7524" y="17545"/>
                  </a:cubicBezTo>
                  <a:cubicBezTo>
                    <a:pt x="7561" y="17545"/>
                    <a:pt x="7625" y="17474"/>
                    <a:pt x="7599" y="17448"/>
                  </a:cubicBezTo>
                  <a:cubicBezTo>
                    <a:pt x="7173" y="16870"/>
                    <a:pt x="6778" y="16323"/>
                    <a:pt x="6292" y="15806"/>
                  </a:cubicBezTo>
                  <a:cubicBezTo>
                    <a:pt x="5775" y="15198"/>
                    <a:pt x="5259" y="14712"/>
                    <a:pt x="4924" y="13982"/>
                  </a:cubicBezTo>
                  <a:cubicBezTo>
                    <a:pt x="4195" y="12341"/>
                    <a:pt x="3100" y="10882"/>
                    <a:pt x="2493" y="9180"/>
                  </a:cubicBezTo>
                  <a:cubicBezTo>
                    <a:pt x="2006" y="7691"/>
                    <a:pt x="2067" y="6140"/>
                    <a:pt x="1793" y="4560"/>
                  </a:cubicBezTo>
                  <a:cubicBezTo>
                    <a:pt x="1702" y="3861"/>
                    <a:pt x="1429" y="3131"/>
                    <a:pt x="1094" y="2432"/>
                  </a:cubicBezTo>
                  <a:cubicBezTo>
                    <a:pt x="790" y="1611"/>
                    <a:pt x="274" y="852"/>
                    <a:pt x="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654" name="Google Shape;3654;p25"/>
            <p:cNvSpPr/>
            <p:nvPr/>
          </p:nvSpPr>
          <p:spPr>
            <a:xfrm>
              <a:off x="732690" y="4295578"/>
              <a:ext cx="318768" cy="273737"/>
            </a:xfrm>
            <a:custGeom>
              <a:rect b="b" l="l" r="r" t="t"/>
              <a:pathLst>
                <a:path extrusionOk="0" h="11799" w="13740">
                  <a:moveTo>
                    <a:pt x="1" y="0"/>
                  </a:moveTo>
                  <a:cubicBezTo>
                    <a:pt x="366" y="608"/>
                    <a:pt x="609" y="1338"/>
                    <a:pt x="943" y="1945"/>
                  </a:cubicBezTo>
                  <a:cubicBezTo>
                    <a:pt x="1278" y="2584"/>
                    <a:pt x="1885" y="3040"/>
                    <a:pt x="2433" y="3526"/>
                  </a:cubicBezTo>
                  <a:cubicBezTo>
                    <a:pt x="2949" y="3982"/>
                    <a:pt x="3436" y="4559"/>
                    <a:pt x="3831" y="5167"/>
                  </a:cubicBezTo>
                  <a:cubicBezTo>
                    <a:pt x="4135" y="5714"/>
                    <a:pt x="4712" y="5958"/>
                    <a:pt x="5199" y="6262"/>
                  </a:cubicBezTo>
                  <a:cubicBezTo>
                    <a:pt x="6475" y="7021"/>
                    <a:pt x="7478" y="8207"/>
                    <a:pt x="8664" y="9119"/>
                  </a:cubicBezTo>
                  <a:cubicBezTo>
                    <a:pt x="9880" y="10122"/>
                    <a:pt x="11247" y="11064"/>
                    <a:pt x="12676" y="11733"/>
                  </a:cubicBezTo>
                  <a:cubicBezTo>
                    <a:pt x="12772" y="11779"/>
                    <a:pt x="12865" y="11799"/>
                    <a:pt x="12952" y="11799"/>
                  </a:cubicBezTo>
                  <a:cubicBezTo>
                    <a:pt x="13444" y="11799"/>
                    <a:pt x="13740" y="11152"/>
                    <a:pt x="13223" y="10791"/>
                  </a:cubicBezTo>
                  <a:cubicBezTo>
                    <a:pt x="11916" y="9909"/>
                    <a:pt x="10548" y="9210"/>
                    <a:pt x="9332" y="8177"/>
                  </a:cubicBezTo>
                  <a:cubicBezTo>
                    <a:pt x="8238" y="7265"/>
                    <a:pt x="7235" y="6110"/>
                    <a:pt x="5958" y="5411"/>
                  </a:cubicBezTo>
                  <a:cubicBezTo>
                    <a:pt x="5411" y="5107"/>
                    <a:pt x="4864" y="4863"/>
                    <a:pt x="4317" y="4651"/>
                  </a:cubicBezTo>
                  <a:cubicBezTo>
                    <a:pt x="4013" y="4499"/>
                    <a:pt x="3800" y="4225"/>
                    <a:pt x="3557" y="3982"/>
                  </a:cubicBezTo>
                  <a:cubicBezTo>
                    <a:pt x="3284" y="3739"/>
                    <a:pt x="3040" y="3496"/>
                    <a:pt x="2767" y="3283"/>
                  </a:cubicBezTo>
                  <a:cubicBezTo>
                    <a:pt x="2159" y="2766"/>
                    <a:pt x="1551" y="2280"/>
                    <a:pt x="1095" y="1641"/>
                  </a:cubicBezTo>
                  <a:cubicBezTo>
                    <a:pt x="791" y="1094"/>
                    <a:pt x="487" y="486"/>
                    <a:pt x="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655" name="Google Shape;3655;p25"/>
            <p:cNvSpPr/>
            <p:nvPr/>
          </p:nvSpPr>
          <p:spPr>
            <a:xfrm>
              <a:off x="490111" y="4069912"/>
              <a:ext cx="479985" cy="460659"/>
            </a:xfrm>
            <a:custGeom>
              <a:rect b="b" l="l" r="r" t="t"/>
              <a:pathLst>
                <a:path extrusionOk="0" h="19856" w="20689">
                  <a:moveTo>
                    <a:pt x="92" y="1"/>
                  </a:moveTo>
                  <a:cubicBezTo>
                    <a:pt x="31" y="1"/>
                    <a:pt x="1" y="31"/>
                    <a:pt x="31" y="31"/>
                  </a:cubicBezTo>
                  <a:cubicBezTo>
                    <a:pt x="1247" y="1490"/>
                    <a:pt x="1916" y="3314"/>
                    <a:pt x="3040" y="4803"/>
                  </a:cubicBezTo>
                  <a:cubicBezTo>
                    <a:pt x="4074" y="6201"/>
                    <a:pt x="5654" y="7113"/>
                    <a:pt x="6870" y="8329"/>
                  </a:cubicBezTo>
                  <a:cubicBezTo>
                    <a:pt x="7448" y="8906"/>
                    <a:pt x="7995" y="9514"/>
                    <a:pt x="8360" y="10213"/>
                  </a:cubicBezTo>
                  <a:cubicBezTo>
                    <a:pt x="8816" y="11034"/>
                    <a:pt x="9059" y="11946"/>
                    <a:pt x="9515" y="12767"/>
                  </a:cubicBezTo>
                  <a:cubicBezTo>
                    <a:pt x="10427" y="14438"/>
                    <a:pt x="11734" y="15745"/>
                    <a:pt x="13375" y="16718"/>
                  </a:cubicBezTo>
                  <a:cubicBezTo>
                    <a:pt x="14317" y="17326"/>
                    <a:pt x="15351" y="17782"/>
                    <a:pt x="16414" y="18238"/>
                  </a:cubicBezTo>
                  <a:cubicBezTo>
                    <a:pt x="16992" y="18481"/>
                    <a:pt x="17509" y="18694"/>
                    <a:pt x="18086" y="18967"/>
                  </a:cubicBezTo>
                  <a:cubicBezTo>
                    <a:pt x="18360" y="19089"/>
                    <a:pt x="18633" y="19180"/>
                    <a:pt x="18877" y="19332"/>
                  </a:cubicBezTo>
                  <a:cubicBezTo>
                    <a:pt x="19089" y="19454"/>
                    <a:pt x="19424" y="19514"/>
                    <a:pt x="19576" y="19666"/>
                  </a:cubicBezTo>
                  <a:cubicBezTo>
                    <a:pt x="19686" y="19799"/>
                    <a:pt x="19815" y="19855"/>
                    <a:pt x="19940" y="19855"/>
                  </a:cubicBezTo>
                  <a:cubicBezTo>
                    <a:pt x="20331" y="19855"/>
                    <a:pt x="20688" y="19313"/>
                    <a:pt x="20366" y="18876"/>
                  </a:cubicBezTo>
                  <a:cubicBezTo>
                    <a:pt x="20092" y="18572"/>
                    <a:pt x="19636" y="18420"/>
                    <a:pt x="19302" y="18268"/>
                  </a:cubicBezTo>
                  <a:cubicBezTo>
                    <a:pt x="18816" y="17995"/>
                    <a:pt x="18269" y="17812"/>
                    <a:pt x="17752" y="17600"/>
                  </a:cubicBezTo>
                  <a:cubicBezTo>
                    <a:pt x="16810" y="17204"/>
                    <a:pt x="15898" y="16840"/>
                    <a:pt x="14986" y="16384"/>
                  </a:cubicBezTo>
                  <a:cubicBezTo>
                    <a:pt x="13223" y="15502"/>
                    <a:pt x="11490" y="14317"/>
                    <a:pt x="10366" y="12675"/>
                  </a:cubicBezTo>
                  <a:cubicBezTo>
                    <a:pt x="9849" y="11916"/>
                    <a:pt x="9606" y="11065"/>
                    <a:pt x="9211" y="10213"/>
                  </a:cubicBezTo>
                  <a:cubicBezTo>
                    <a:pt x="8816" y="9484"/>
                    <a:pt x="8360" y="8846"/>
                    <a:pt x="7752" y="8238"/>
                  </a:cubicBezTo>
                  <a:cubicBezTo>
                    <a:pt x="6536" y="6992"/>
                    <a:pt x="4955" y="6232"/>
                    <a:pt x="3679" y="5016"/>
                  </a:cubicBezTo>
                  <a:cubicBezTo>
                    <a:pt x="2220" y="3557"/>
                    <a:pt x="1490" y="1520"/>
                    <a:pt x="92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656" name="Google Shape;3656;p25"/>
            <p:cNvSpPr/>
            <p:nvPr/>
          </p:nvSpPr>
          <p:spPr>
            <a:xfrm>
              <a:off x="727053" y="4270174"/>
              <a:ext cx="1293330" cy="533136"/>
            </a:xfrm>
            <a:custGeom>
              <a:rect b="b" l="l" r="r" t="t"/>
              <a:pathLst>
                <a:path extrusionOk="0" h="22980" w="55747">
                  <a:moveTo>
                    <a:pt x="1" y="1"/>
                  </a:moveTo>
                  <a:cubicBezTo>
                    <a:pt x="1" y="1"/>
                    <a:pt x="1764" y="1186"/>
                    <a:pt x="3466" y="2250"/>
                  </a:cubicBezTo>
                  <a:cubicBezTo>
                    <a:pt x="5168" y="3314"/>
                    <a:pt x="6232" y="3101"/>
                    <a:pt x="7964" y="4378"/>
                  </a:cubicBezTo>
                  <a:cubicBezTo>
                    <a:pt x="9697" y="5654"/>
                    <a:pt x="9575" y="5016"/>
                    <a:pt x="11642" y="6688"/>
                  </a:cubicBezTo>
                  <a:cubicBezTo>
                    <a:pt x="13162" y="7904"/>
                    <a:pt x="17478" y="11004"/>
                    <a:pt x="17478" y="11004"/>
                  </a:cubicBezTo>
                  <a:cubicBezTo>
                    <a:pt x="17478" y="11004"/>
                    <a:pt x="7205" y="10092"/>
                    <a:pt x="4864" y="10001"/>
                  </a:cubicBezTo>
                  <a:cubicBezTo>
                    <a:pt x="4644" y="9989"/>
                    <a:pt x="4422" y="9984"/>
                    <a:pt x="4200" y="9984"/>
                  </a:cubicBezTo>
                  <a:cubicBezTo>
                    <a:pt x="2091" y="9984"/>
                    <a:pt x="1" y="10457"/>
                    <a:pt x="1" y="10457"/>
                  </a:cubicBezTo>
                  <a:lnTo>
                    <a:pt x="92" y="12129"/>
                  </a:lnTo>
                  <a:cubicBezTo>
                    <a:pt x="92" y="12129"/>
                    <a:pt x="4439" y="12159"/>
                    <a:pt x="4682" y="12311"/>
                  </a:cubicBezTo>
                  <a:lnTo>
                    <a:pt x="153" y="13557"/>
                  </a:lnTo>
                  <a:lnTo>
                    <a:pt x="244" y="15351"/>
                  </a:lnTo>
                  <a:cubicBezTo>
                    <a:pt x="245" y="15355"/>
                    <a:pt x="254" y="15358"/>
                    <a:pt x="270" y="15358"/>
                  </a:cubicBezTo>
                  <a:cubicBezTo>
                    <a:pt x="678" y="15358"/>
                    <a:pt x="5665" y="13952"/>
                    <a:pt x="7448" y="13952"/>
                  </a:cubicBezTo>
                  <a:cubicBezTo>
                    <a:pt x="8816" y="13952"/>
                    <a:pt x="11399" y="14439"/>
                    <a:pt x="15472" y="15259"/>
                  </a:cubicBezTo>
                  <a:cubicBezTo>
                    <a:pt x="19515" y="16111"/>
                    <a:pt x="18816" y="15411"/>
                    <a:pt x="20974" y="16475"/>
                  </a:cubicBezTo>
                  <a:cubicBezTo>
                    <a:pt x="23101" y="17539"/>
                    <a:pt x="24378" y="17053"/>
                    <a:pt x="30062" y="19940"/>
                  </a:cubicBezTo>
                  <a:cubicBezTo>
                    <a:pt x="32767" y="21308"/>
                    <a:pt x="37175" y="22311"/>
                    <a:pt x="41096" y="22980"/>
                  </a:cubicBezTo>
                  <a:lnTo>
                    <a:pt x="55746" y="22311"/>
                  </a:lnTo>
                  <a:lnTo>
                    <a:pt x="55230" y="10457"/>
                  </a:lnTo>
                  <a:cubicBezTo>
                    <a:pt x="50767" y="10721"/>
                    <a:pt x="40912" y="11319"/>
                    <a:pt x="34444" y="11319"/>
                  </a:cubicBezTo>
                  <a:cubicBezTo>
                    <a:pt x="31969" y="11319"/>
                    <a:pt x="29991" y="11231"/>
                    <a:pt x="28998" y="11004"/>
                  </a:cubicBezTo>
                  <a:cubicBezTo>
                    <a:pt x="26445" y="10457"/>
                    <a:pt x="19758" y="10031"/>
                    <a:pt x="18603" y="9332"/>
                  </a:cubicBezTo>
                  <a:cubicBezTo>
                    <a:pt x="17417" y="8664"/>
                    <a:pt x="13922" y="6293"/>
                    <a:pt x="12402" y="5199"/>
                  </a:cubicBezTo>
                  <a:cubicBezTo>
                    <a:pt x="10882" y="4104"/>
                    <a:pt x="5898" y="2645"/>
                    <a:pt x="4834" y="2402"/>
                  </a:cubicBezTo>
                  <a:cubicBezTo>
                    <a:pt x="3770" y="2129"/>
                    <a:pt x="1" y="1"/>
                    <a:pt x="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657" name="Google Shape;3657;p25"/>
            <p:cNvSpPr/>
            <p:nvPr/>
          </p:nvSpPr>
          <p:spPr>
            <a:xfrm>
              <a:off x="511270" y="4564188"/>
              <a:ext cx="332157" cy="160289"/>
            </a:xfrm>
            <a:custGeom>
              <a:rect b="b" l="l" r="r" t="t"/>
              <a:pathLst>
                <a:path extrusionOk="0" h="6909" w="15193">
                  <a:moveTo>
                    <a:pt x="14230" y="1"/>
                  </a:moveTo>
                  <a:cubicBezTo>
                    <a:pt x="13046" y="1"/>
                    <a:pt x="11916" y="297"/>
                    <a:pt x="10785" y="732"/>
                  </a:cubicBezTo>
                  <a:cubicBezTo>
                    <a:pt x="10146" y="1006"/>
                    <a:pt x="9538" y="1279"/>
                    <a:pt x="8961" y="1675"/>
                  </a:cubicBezTo>
                  <a:cubicBezTo>
                    <a:pt x="8444" y="2070"/>
                    <a:pt x="8019" y="2556"/>
                    <a:pt x="7563" y="3042"/>
                  </a:cubicBezTo>
                  <a:cubicBezTo>
                    <a:pt x="5587" y="5140"/>
                    <a:pt x="2608" y="5839"/>
                    <a:pt x="25" y="6903"/>
                  </a:cubicBezTo>
                  <a:cubicBezTo>
                    <a:pt x="17" y="6887"/>
                    <a:pt x="11" y="6881"/>
                    <a:pt x="8" y="6881"/>
                  </a:cubicBezTo>
                  <a:cubicBezTo>
                    <a:pt x="0" y="6881"/>
                    <a:pt x="6" y="6909"/>
                    <a:pt x="32" y="6909"/>
                  </a:cubicBezTo>
                  <a:cubicBezTo>
                    <a:pt x="38" y="6909"/>
                    <a:pt x="46" y="6907"/>
                    <a:pt x="55" y="6903"/>
                  </a:cubicBezTo>
                  <a:cubicBezTo>
                    <a:pt x="2669" y="6143"/>
                    <a:pt x="5617" y="5839"/>
                    <a:pt x="7958" y="4228"/>
                  </a:cubicBezTo>
                  <a:cubicBezTo>
                    <a:pt x="8475" y="3863"/>
                    <a:pt x="8961" y="3468"/>
                    <a:pt x="9538" y="3194"/>
                  </a:cubicBezTo>
                  <a:cubicBezTo>
                    <a:pt x="10116" y="2951"/>
                    <a:pt x="10663" y="2678"/>
                    <a:pt x="11271" y="2434"/>
                  </a:cubicBezTo>
                  <a:cubicBezTo>
                    <a:pt x="12426" y="2039"/>
                    <a:pt x="13642" y="1766"/>
                    <a:pt x="14706" y="1127"/>
                  </a:cubicBezTo>
                  <a:cubicBezTo>
                    <a:pt x="15192" y="823"/>
                    <a:pt x="14979" y="64"/>
                    <a:pt x="14402" y="3"/>
                  </a:cubicBezTo>
                  <a:cubicBezTo>
                    <a:pt x="14344" y="1"/>
                    <a:pt x="14287" y="1"/>
                    <a:pt x="1423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658" name="Google Shape;3658;p25"/>
            <p:cNvSpPr/>
            <p:nvPr/>
          </p:nvSpPr>
          <p:spPr>
            <a:xfrm>
              <a:off x="732690" y="4531105"/>
              <a:ext cx="1286278" cy="272925"/>
            </a:xfrm>
            <a:custGeom>
              <a:rect b="b" l="l" r="r" t="t"/>
              <a:pathLst>
                <a:path extrusionOk="0" h="11764" w="55443">
                  <a:moveTo>
                    <a:pt x="9332" y="0"/>
                  </a:moveTo>
                  <a:cubicBezTo>
                    <a:pt x="8664" y="791"/>
                    <a:pt x="8724" y="2401"/>
                    <a:pt x="8724" y="2401"/>
                  </a:cubicBezTo>
                  <a:cubicBezTo>
                    <a:pt x="7904" y="1338"/>
                    <a:pt x="8056" y="608"/>
                    <a:pt x="8056" y="608"/>
                  </a:cubicBezTo>
                  <a:lnTo>
                    <a:pt x="8056" y="608"/>
                  </a:lnTo>
                  <a:cubicBezTo>
                    <a:pt x="7782" y="1034"/>
                    <a:pt x="7721" y="1885"/>
                    <a:pt x="7721" y="1885"/>
                  </a:cubicBezTo>
                  <a:cubicBezTo>
                    <a:pt x="7235" y="1186"/>
                    <a:pt x="6840" y="760"/>
                    <a:pt x="6840" y="760"/>
                  </a:cubicBezTo>
                  <a:cubicBezTo>
                    <a:pt x="6688" y="1094"/>
                    <a:pt x="6718" y="1854"/>
                    <a:pt x="6718" y="1854"/>
                  </a:cubicBezTo>
                  <a:cubicBezTo>
                    <a:pt x="6536" y="1490"/>
                    <a:pt x="6293" y="942"/>
                    <a:pt x="6293" y="942"/>
                  </a:cubicBezTo>
                  <a:cubicBezTo>
                    <a:pt x="4803" y="1094"/>
                    <a:pt x="1" y="3009"/>
                    <a:pt x="1" y="3009"/>
                  </a:cubicBezTo>
                  <a:lnTo>
                    <a:pt x="31" y="3952"/>
                  </a:lnTo>
                  <a:cubicBezTo>
                    <a:pt x="548" y="3860"/>
                    <a:pt x="7144" y="2341"/>
                    <a:pt x="7144" y="2341"/>
                  </a:cubicBezTo>
                  <a:cubicBezTo>
                    <a:pt x="7965" y="2705"/>
                    <a:pt x="11187" y="2888"/>
                    <a:pt x="11187" y="2888"/>
                  </a:cubicBezTo>
                  <a:cubicBezTo>
                    <a:pt x="12372" y="3526"/>
                    <a:pt x="19910" y="4529"/>
                    <a:pt x="19910" y="4529"/>
                  </a:cubicBezTo>
                  <a:cubicBezTo>
                    <a:pt x="21126" y="5684"/>
                    <a:pt x="25898" y="6566"/>
                    <a:pt x="25898" y="6566"/>
                  </a:cubicBezTo>
                  <a:cubicBezTo>
                    <a:pt x="28603" y="8389"/>
                    <a:pt x="32190" y="9119"/>
                    <a:pt x="32190" y="9119"/>
                  </a:cubicBezTo>
                  <a:cubicBezTo>
                    <a:pt x="33862" y="10092"/>
                    <a:pt x="37236" y="10335"/>
                    <a:pt x="37236" y="10335"/>
                  </a:cubicBezTo>
                  <a:cubicBezTo>
                    <a:pt x="38421" y="11247"/>
                    <a:pt x="42312" y="11763"/>
                    <a:pt x="42312" y="11763"/>
                  </a:cubicBezTo>
                  <a:lnTo>
                    <a:pt x="55443" y="11095"/>
                  </a:lnTo>
                  <a:lnTo>
                    <a:pt x="55017" y="2249"/>
                  </a:lnTo>
                  <a:lnTo>
                    <a:pt x="36141" y="1946"/>
                  </a:lnTo>
                  <a:cubicBezTo>
                    <a:pt x="33406" y="3708"/>
                    <a:pt x="33467" y="8937"/>
                    <a:pt x="33467" y="8937"/>
                  </a:cubicBezTo>
                  <a:cubicBezTo>
                    <a:pt x="33345" y="5076"/>
                    <a:pt x="34773" y="2250"/>
                    <a:pt x="34774" y="2249"/>
                  </a:cubicBezTo>
                  <a:lnTo>
                    <a:pt x="34774" y="2249"/>
                  </a:lnTo>
                  <a:cubicBezTo>
                    <a:pt x="33467" y="3192"/>
                    <a:pt x="32646" y="7751"/>
                    <a:pt x="32646" y="7751"/>
                  </a:cubicBezTo>
                  <a:cubicBezTo>
                    <a:pt x="32798" y="6110"/>
                    <a:pt x="33801" y="2311"/>
                    <a:pt x="33801" y="2310"/>
                  </a:cubicBezTo>
                  <a:lnTo>
                    <a:pt x="33801" y="2310"/>
                  </a:lnTo>
                  <a:cubicBezTo>
                    <a:pt x="32342" y="3405"/>
                    <a:pt x="31886" y="8085"/>
                    <a:pt x="31886" y="8085"/>
                  </a:cubicBezTo>
                  <a:cubicBezTo>
                    <a:pt x="31886" y="6505"/>
                    <a:pt x="32859" y="2705"/>
                    <a:pt x="32859" y="2705"/>
                  </a:cubicBezTo>
                  <a:cubicBezTo>
                    <a:pt x="32828" y="2645"/>
                    <a:pt x="32737" y="2645"/>
                    <a:pt x="32676" y="2614"/>
                  </a:cubicBezTo>
                  <a:cubicBezTo>
                    <a:pt x="31157" y="2189"/>
                    <a:pt x="25442" y="1520"/>
                    <a:pt x="25442" y="1520"/>
                  </a:cubicBezTo>
                  <a:cubicBezTo>
                    <a:pt x="24135" y="3009"/>
                    <a:pt x="23983" y="5745"/>
                    <a:pt x="23983" y="5745"/>
                  </a:cubicBezTo>
                  <a:cubicBezTo>
                    <a:pt x="24044" y="3800"/>
                    <a:pt x="24591" y="821"/>
                    <a:pt x="24591" y="821"/>
                  </a:cubicBezTo>
                  <a:lnTo>
                    <a:pt x="24591" y="821"/>
                  </a:lnTo>
                  <a:cubicBezTo>
                    <a:pt x="23284" y="2645"/>
                    <a:pt x="23102" y="5532"/>
                    <a:pt x="23102" y="5532"/>
                  </a:cubicBezTo>
                  <a:cubicBezTo>
                    <a:pt x="22615" y="4012"/>
                    <a:pt x="22494" y="1946"/>
                    <a:pt x="22494" y="1946"/>
                  </a:cubicBezTo>
                  <a:cubicBezTo>
                    <a:pt x="22099" y="3192"/>
                    <a:pt x="22403" y="5228"/>
                    <a:pt x="22403" y="5228"/>
                  </a:cubicBezTo>
                  <a:cubicBezTo>
                    <a:pt x="21916" y="3952"/>
                    <a:pt x="22007" y="1885"/>
                    <a:pt x="22007" y="1885"/>
                  </a:cubicBezTo>
                  <a:cubicBezTo>
                    <a:pt x="19819" y="1186"/>
                    <a:pt x="12615" y="335"/>
                    <a:pt x="12615" y="335"/>
                  </a:cubicBezTo>
                  <a:cubicBezTo>
                    <a:pt x="11825" y="973"/>
                    <a:pt x="11217" y="2614"/>
                    <a:pt x="11217" y="2614"/>
                  </a:cubicBezTo>
                  <a:cubicBezTo>
                    <a:pt x="11004" y="1702"/>
                    <a:pt x="11673" y="122"/>
                    <a:pt x="11673" y="122"/>
                  </a:cubicBezTo>
                  <a:lnTo>
                    <a:pt x="11673" y="122"/>
                  </a:lnTo>
                  <a:cubicBezTo>
                    <a:pt x="10396" y="1186"/>
                    <a:pt x="10214" y="2128"/>
                    <a:pt x="10214" y="2128"/>
                  </a:cubicBezTo>
                  <a:cubicBezTo>
                    <a:pt x="10092" y="1520"/>
                    <a:pt x="10396" y="0"/>
                    <a:pt x="10396" y="0"/>
                  </a:cubicBezTo>
                  <a:lnTo>
                    <a:pt x="10396" y="0"/>
                  </a:lnTo>
                  <a:cubicBezTo>
                    <a:pt x="9697" y="1125"/>
                    <a:pt x="9880" y="2098"/>
                    <a:pt x="9880" y="2098"/>
                  </a:cubicBezTo>
                  <a:cubicBezTo>
                    <a:pt x="9454" y="1246"/>
                    <a:pt x="9332" y="0"/>
                    <a:pt x="933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659" name="Google Shape;3659;p25"/>
            <p:cNvSpPr/>
            <p:nvPr/>
          </p:nvSpPr>
          <p:spPr>
            <a:xfrm>
              <a:off x="1266522" y="4525537"/>
              <a:ext cx="30670" cy="100085"/>
            </a:xfrm>
            <a:custGeom>
              <a:rect b="b" l="l" r="r" t="t"/>
              <a:pathLst>
                <a:path extrusionOk="0" h="4314" w="1322">
                  <a:moveTo>
                    <a:pt x="1140" y="0"/>
                  </a:moveTo>
                  <a:cubicBezTo>
                    <a:pt x="1104" y="0"/>
                    <a:pt x="1067" y="17"/>
                    <a:pt x="1034" y="58"/>
                  </a:cubicBezTo>
                  <a:cubicBezTo>
                    <a:pt x="61" y="1213"/>
                    <a:pt x="122" y="2824"/>
                    <a:pt x="0" y="4313"/>
                  </a:cubicBezTo>
                  <a:cubicBezTo>
                    <a:pt x="0" y="4313"/>
                    <a:pt x="61" y="4313"/>
                    <a:pt x="61" y="4252"/>
                  </a:cubicBezTo>
                  <a:cubicBezTo>
                    <a:pt x="304" y="2854"/>
                    <a:pt x="608" y="1486"/>
                    <a:pt x="1277" y="210"/>
                  </a:cubicBezTo>
                  <a:cubicBezTo>
                    <a:pt x="1321" y="121"/>
                    <a:pt x="1236" y="0"/>
                    <a:pt x="1140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660" name="Google Shape;3660;p25"/>
            <p:cNvSpPr/>
            <p:nvPr/>
          </p:nvSpPr>
          <p:spPr>
            <a:xfrm>
              <a:off x="1245364" y="4522497"/>
              <a:ext cx="23014" cy="91130"/>
            </a:xfrm>
            <a:custGeom>
              <a:rect b="b" l="l" r="r" t="t"/>
              <a:pathLst>
                <a:path extrusionOk="0" h="3928" w="992">
                  <a:moveTo>
                    <a:pt x="769" y="0"/>
                  </a:moveTo>
                  <a:cubicBezTo>
                    <a:pt x="693" y="0"/>
                    <a:pt x="615" y="41"/>
                    <a:pt x="578" y="128"/>
                  </a:cubicBezTo>
                  <a:cubicBezTo>
                    <a:pt x="457" y="402"/>
                    <a:pt x="396" y="675"/>
                    <a:pt x="305" y="949"/>
                  </a:cubicBezTo>
                  <a:cubicBezTo>
                    <a:pt x="244" y="1192"/>
                    <a:pt x="122" y="1465"/>
                    <a:pt x="92" y="1739"/>
                  </a:cubicBezTo>
                  <a:cubicBezTo>
                    <a:pt x="1" y="2499"/>
                    <a:pt x="122" y="3228"/>
                    <a:pt x="61" y="3928"/>
                  </a:cubicBezTo>
                  <a:cubicBezTo>
                    <a:pt x="213" y="3228"/>
                    <a:pt x="92" y="2499"/>
                    <a:pt x="244" y="1800"/>
                  </a:cubicBezTo>
                  <a:cubicBezTo>
                    <a:pt x="305" y="1496"/>
                    <a:pt x="426" y="1283"/>
                    <a:pt x="578" y="1010"/>
                  </a:cubicBezTo>
                  <a:cubicBezTo>
                    <a:pt x="730" y="766"/>
                    <a:pt x="882" y="554"/>
                    <a:pt x="973" y="250"/>
                  </a:cubicBezTo>
                  <a:cubicBezTo>
                    <a:pt x="991" y="88"/>
                    <a:pt x="881" y="0"/>
                    <a:pt x="769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661" name="Google Shape;3661;p25"/>
            <p:cNvSpPr/>
            <p:nvPr/>
          </p:nvSpPr>
          <p:spPr>
            <a:xfrm>
              <a:off x="1494996" y="4551196"/>
              <a:ext cx="42665" cy="60320"/>
            </a:xfrm>
            <a:custGeom>
              <a:rect b="b" l="l" r="r" t="t"/>
              <a:pathLst>
                <a:path extrusionOk="0" h="2600" w="1839">
                  <a:moveTo>
                    <a:pt x="1742" y="1"/>
                  </a:moveTo>
                  <a:cubicBezTo>
                    <a:pt x="1721" y="1"/>
                    <a:pt x="1697" y="14"/>
                    <a:pt x="1672" y="46"/>
                  </a:cubicBezTo>
                  <a:cubicBezTo>
                    <a:pt x="1004" y="776"/>
                    <a:pt x="244" y="1596"/>
                    <a:pt x="1" y="2599"/>
                  </a:cubicBezTo>
                  <a:cubicBezTo>
                    <a:pt x="274" y="2174"/>
                    <a:pt x="487" y="1718"/>
                    <a:pt x="791" y="1323"/>
                  </a:cubicBezTo>
                  <a:cubicBezTo>
                    <a:pt x="1095" y="928"/>
                    <a:pt x="1429" y="563"/>
                    <a:pt x="1794" y="168"/>
                  </a:cubicBezTo>
                  <a:cubicBezTo>
                    <a:pt x="1839" y="101"/>
                    <a:pt x="1801" y="1"/>
                    <a:pt x="1742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662" name="Google Shape;3662;p25"/>
            <p:cNvSpPr/>
            <p:nvPr/>
          </p:nvSpPr>
          <p:spPr>
            <a:xfrm>
              <a:off x="1533786" y="4552820"/>
              <a:ext cx="46122" cy="57281"/>
            </a:xfrm>
            <a:custGeom>
              <a:rect b="b" l="l" r="r" t="t"/>
              <a:pathLst>
                <a:path extrusionOk="0" h="2469" w="1988">
                  <a:moveTo>
                    <a:pt x="1785" y="0"/>
                  </a:moveTo>
                  <a:cubicBezTo>
                    <a:pt x="1757" y="0"/>
                    <a:pt x="1728" y="11"/>
                    <a:pt x="1703" y="37"/>
                  </a:cubicBezTo>
                  <a:cubicBezTo>
                    <a:pt x="1368" y="371"/>
                    <a:pt x="1064" y="766"/>
                    <a:pt x="791" y="1192"/>
                  </a:cubicBezTo>
                  <a:cubicBezTo>
                    <a:pt x="548" y="1617"/>
                    <a:pt x="274" y="2073"/>
                    <a:pt x="0" y="2469"/>
                  </a:cubicBezTo>
                  <a:cubicBezTo>
                    <a:pt x="304" y="2073"/>
                    <a:pt x="578" y="1678"/>
                    <a:pt x="912" y="1313"/>
                  </a:cubicBezTo>
                  <a:cubicBezTo>
                    <a:pt x="1216" y="918"/>
                    <a:pt x="1551" y="584"/>
                    <a:pt x="1915" y="219"/>
                  </a:cubicBezTo>
                  <a:cubicBezTo>
                    <a:pt x="1987" y="147"/>
                    <a:pt x="1889" y="0"/>
                    <a:pt x="1785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663" name="Google Shape;3663;p25"/>
            <p:cNvSpPr/>
            <p:nvPr/>
          </p:nvSpPr>
          <p:spPr>
            <a:xfrm>
              <a:off x="994549" y="4525142"/>
              <a:ext cx="31088" cy="55657"/>
            </a:xfrm>
            <a:custGeom>
              <a:rect b="b" l="l" r="r" t="t"/>
              <a:pathLst>
                <a:path extrusionOk="0" h="2399" w="1340">
                  <a:moveTo>
                    <a:pt x="1096" y="0"/>
                  </a:moveTo>
                  <a:cubicBezTo>
                    <a:pt x="1072" y="0"/>
                    <a:pt x="1048" y="5"/>
                    <a:pt x="1024" y="14"/>
                  </a:cubicBezTo>
                  <a:cubicBezTo>
                    <a:pt x="629" y="227"/>
                    <a:pt x="447" y="713"/>
                    <a:pt x="295" y="1078"/>
                  </a:cubicBezTo>
                  <a:cubicBezTo>
                    <a:pt x="143" y="1534"/>
                    <a:pt x="82" y="1959"/>
                    <a:pt x="21" y="2385"/>
                  </a:cubicBezTo>
                  <a:cubicBezTo>
                    <a:pt x="143" y="1959"/>
                    <a:pt x="295" y="1595"/>
                    <a:pt x="477" y="1230"/>
                  </a:cubicBezTo>
                  <a:cubicBezTo>
                    <a:pt x="599" y="1078"/>
                    <a:pt x="690" y="896"/>
                    <a:pt x="842" y="744"/>
                  </a:cubicBezTo>
                  <a:cubicBezTo>
                    <a:pt x="994" y="592"/>
                    <a:pt x="1146" y="440"/>
                    <a:pt x="1237" y="257"/>
                  </a:cubicBezTo>
                  <a:cubicBezTo>
                    <a:pt x="1340" y="129"/>
                    <a:pt x="1225" y="0"/>
                    <a:pt x="1096" y="0"/>
                  </a:cubicBezTo>
                  <a:close/>
                  <a:moveTo>
                    <a:pt x="21" y="2385"/>
                  </a:moveTo>
                  <a:cubicBezTo>
                    <a:pt x="1" y="2385"/>
                    <a:pt x="8" y="2398"/>
                    <a:pt x="14" y="2398"/>
                  </a:cubicBezTo>
                  <a:cubicBezTo>
                    <a:pt x="18" y="2398"/>
                    <a:pt x="21" y="2395"/>
                    <a:pt x="21" y="2385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664" name="Google Shape;3664;p25"/>
            <p:cNvSpPr/>
            <p:nvPr/>
          </p:nvSpPr>
          <p:spPr>
            <a:xfrm>
              <a:off x="970351" y="4521987"/>
              <a:ext cx="24221" cy="48627"/>
            </a:xfrm>
            <a:custGeom>
              <a:rect b="b" l="l" r="r" t="t"/>
              <a:pathLst>
                <a:path extrusionOk="0" h="2096" w="1044">
                  <a:moveTo>
                    <a:pt x="800" y="0"/>
                  </a:moveTo>
                  <a:cubicBezTo>
                    <a:pt x="742" y="0"/>
                    <a:pt x="690" y="27"/>
                    <a:pt x="669" y="89"/>
                  </a:cubicBezTo>
                  <a:cubicBezTo>
                    <a:pt x="517" y="393"/>
                    <a:pt x="365" y="697"/>
                    <a:pt x="243" y="1001"/>
                  </a:cubicBezTo>
                  <a:cubicBezTo>
                    <a:pt x="122" y="1335"/>
                    <a:pt x="122" y="1700"/>
                    <a:pt x="61" y="2065"/>
                  </a:cubicBezTo>
                  <a:cubicBezTo>
                    <a:pt x="0" y="2095"/>
                    <a:pt x="61" y="2095"/>
                    <a:pt x="91" y="2095"/>
                  </a:cubicBezTo>
                  <a:cubicBezTo>
                    <a:pt x="274" y="1791"/>
                    <a:pt x="365" y="1457"/>
                    <a:pt x="517" y="1123"/>
                  </a:cubicBezTo>
                  <a:cubicBezTo>
                    <a:pt x="669" y="788"/>
                    <a:pt x="882" y="545"/>
                    <a:pt x="1003" y="241"/>
                  </a:cubicBezTo>
                  <a:cubicBezTo>
                    <a:pt x="1043" y="101"/>
                    <a:pt x="912" y="0"/>
                    <a:pt x="800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665" name="Google Shape;3665;p25"/>
            <p:cNvSpPr/>
            <p:nvPr/>
          </p:nvSpPr>
          <p:spPr>
            <a:xfrm>
              <a:off x="930146" y="4521662"/>
              <a:ext cx="10974" cy="55819"/>
            </a:xfrm>
            <a:custGeom>
              <a:rect b="b" l="l" r="r" t="t"/>
              <a:pathLst>
                <a:path extrusionOk="0" h="2406" w="473">
                  <a:moveTo>
                    <a:pt x="303" y="0"/>
                  </a:moveTo>
                  <a:cubicBezTo>
                    <a:pt x="222" y="0"/>
                    <a:pt x="137" y="46"/>
                    <a:pt x="122" y="134"/>
                  </a:cubicBezTo>
                  <a:cubicBezTo>
                    <a:pt x="1" y="529"/>
                    <a:pt x="1" y="894"/>
                    <a:pt x="1" y="1289"/>
                  </a:cubicBezTo>
                  <a:cubicBezTo>
                    <a:pt x="1" y="1653"/>
                    <a:pt x="62" y="2049"/>
                    <a:pt x="122" y="2383"/>
                  </a:cubicBezTo>
                  <a:cubicBezTo>
                    <a:pt x="92" y="2398"/>
                    <a:pt x="99" y="2406"/>
                    <a:pt x="115" y="2406"/>
                  </a:cubicBezTo>
                  <a:cubicBezTo>
                    <a:pt x="130" y="2406"/>
                    <a:pt x="153" y="2398"/>
                    <a:pt x="153" y="2383"/>
                  </a:cubicBezTo>
                  <a:cubicBezTo>
                    <a:pt x="153" y="1988"/>
                    <a:pt x="213" y="1653"/>
                    <a:pt x="274" y="1289"/>
                  </a:cubicBezTo>
                  <a:cubicBezTo>
                    <a:pt x="305" y="894"/>
                    <a:pt x="426" y="559"/>
                    <a:pt x="457" y="164"/>
                  </a:cubicBezTo>
                  <a:cubicBezTo>
                    <a:pt x="472" y="54"/>
                    <a:pt x="390" y="0"/>
                    <a:pt x="303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666" name="Google Shape;3666;p25"/>
            <p:cNvSpPr/>
            <p:nvPr/>
          </p:nvSpPr>
          <p:spPr>
            <a:xfrm>
              <a:off x="881495" y="4516094"/>
              <a:ext cx="11043" cy="47467"/>
            </a:xfrm>
            <a:custGeom>
              <a:rect b="b" l="l" r="r" t="t"/>
              <a:pathLst>
                <a:path extrusionOk="0" h="2046" w="476">
                  <a:moveTo>
                    <a:pt x="300" y="1"/>
                  </a:moveTo>
                  <a:cubicBezTo>
                    <a:pt x="244" y="1"/>
                    <a:pt x="187" y="30"/>
                    <a:pt x="152" y="100"/>
                  </a:cubicBezTo>
                  <a:cubicBezTo>
                    <a:pt x="31" y="404"/>
                    <a:pt x="0" y="769"/>
                    <a:pt x="31" y="1103"/>
                  </a:cubicBezTo>
                  <a:cubicBezTo>
                    <a:pt x="31" y="1407"/>
                    <a:pt x="122" y="1741"/>
                    <a:pt x="183" y="2045"/>
                  </a:cubicBezTo>
                  <a:cubicBezTo>
                    <a:pt x="244" y="1741"/>
                    <a:pt x="244" y="1438"/>
                    <a:pt x="274" y="1103"/>
                  </a:cubicBezTo>
                  <a:cubicBezTo>
                    <a:pt x="304" y="799"/>
                    <a:pt x="396" y="495"/>
                    <a:pt x="456" y="191"/>
                  </a:cubicBezTo>
                  <a:cubicBezTo>
                    <a:pt x="475" y="79"/>
                    <a:pt x="389" y="1"/>
                    <a:pt x="300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667" name="Google Shape;3667;p25"/>
            <p:cNvSpPr/>
            <p:nvPr/>
          </p:nvSpPr>
          <p:spPr>
            <a:xfrm>
              <a:off x="1744628" y="4541173"/>
              <a:ext cx="94006" cy="245038"/>
            </a:xfrm>
            <a:custGeom>
              <a:rect b="b" l="l" r="r" t="t"/>
              <a:pathLst>
                <a:path extrusionOk="0" h="10562" w="4052">
                  <a:moveTo>
                    <a:pt x="3575" y="0"/>
                  </a:moveTo>
                  <a:cubicBezTo>
                    <a:pt x="3503" y="0"/>
                    <a:pt x="3426" y="25"/>
                    <a:pt x="3344" y="83"/>
                  </a:cubicBezTo>
                  <a:cubicBezTo>
                    <a:pt x="1764" y="1116"/>
                    <a:pt x="943" y="3214"/>
                    <a:pt x="487" y="4946"/>
                  </a:cubicBezTo>
                  <a:cubicBezTo>
                    <a:pt x="1" y="6800"/>
                    <a:pt x="122" y="8685"/>
                    <a:pt x="426" y="10539"/>
                  </a:cubicBezTo>
                  <a:cubicBezTo>
                    <a:pt x="441" y="10554"/>
                    <a:pt x="464" y="10562"/>
                    <a:pt x="483" y="10562"/>
                  </a:cubicBezTo>
                  <a:cubicBezTo>
                    <a:pt x="502" y="10562"/>
                    <a:pt x="517" y="10554"/>
                    <a:pt x="517" y="10539"/>
                  </a:cubicBezTo>
                  <a:cubicBezTo>
                    <a:pt x="487" y="8806"/>
                    <a:pt x="882" y="6983"/>
                    <a:pt x="1277" y="5311"/>
                  </a:cubicBezTo>
                  <a:cubicBezTo>
                    <a:pt x="1521" y="4460"/>
                    <a:pt x="1824" y="3639"/>
                    <a:pt x="2250" y="2819"/>
                  </a:cubicBezTo>
                  <a:cubicBezTo>
                    <a:pt x="2645" y="2028"/>
                    <a:pt x="3253" y="1390"/>
                    <a:pt x="3831" y="691"/>
                  </a:cubicBezTo>
                  <a:cubicBezTo>
                    <a:pt x="4052" y="445"/>
                    <a:pt x="3875" y="0"/>
                    <a:pt x="3575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668" name="Google Shape;3668;p25"/>
            <p:cNvSpPr/>
            <p:nvPr/>
          </p:nvSpPr>
          <p:spPr>
            <a:xfrm>
              <a:off x="1736879" y="4555975"/>
              <a:ext cx="61735" cy="204856"/>
            </a:xfrm>
            <a:custGeom>
              <a:rect b="b" l="l" r="r" t="t"/>
              <a:pathLst>
                <a:path extrusionOk="0" h="8830" w="2661">
                  <a:moveTo>
                    <a:pt x="2453" y="1"/>
                  </a:moveTo>
                  <a:cubicBezTo>
                    <a:pt x="2423" y="1"/>
                    <a:pt x="2393" y="16"/>
                    <a:pt x="2371" y="53"/>
                  </a:cubicBezTo>
                  <a:cubicBezTo>
                    <a:pt x="1429" y="1269"/>
                    <a:pt x="791" y="2697"/>
                    <a:pt x="396" y="4156"/>
                  </a:cubicBezTo>
                  <a:cubicBezTo>
                    <a:pt x="31" y="5737"/>
                    <a:pt x="0" y="7257"/>
                    <a:pt x="183" y="8807"/>
                  </a:cubicBezTo>
                  <a:cubicBezTo>
                    <a:pt x="183" y="7317"/>
                    <a:pt x="335" y="5767"/>
                    <a:pt x="699" y="4308"/>
                  </a:cubicBezTo>
                  <a:cubicBezTo>
                    <a:pt x="1095" y="2849"/>
                    <a:pt x="1794" y="1542"/>
                    <a:pt x="2614" y="266"/>
                  </a:cubicBezTo>
                  <a:cubicBezTo>
                    <a:pt x="2660" y="151"/>
                    <a:pt x="2550" y="1"/>
                    <a:pt x="2453" y="1"/>
                  </a:cubicBezTo>
                  <a:close/>
                  <a:moveTo>
                    <a:pt x="183" y="8807"/>
                  </a:moveTo>
                  <a:cubicBezTo>
                    <a:pt x="152" y="8822"/>
                    <a:pt x="152" y="8830"/>
                    <a:pt x="160" y="8830"/>
                  </a:cubicBezTo>
                  <a:cubicBezTo>
                    <a:pt x="168" y="8830"/>
                    <a:pt x="183" y="8822"/>
                    <a:pt x="183" y="8807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669" name="Google Shape;3669;p25"/>
            <p:cNvSpPr/>
            <p:nvPr/>
          </p:nvSpPr>
          <p:spPr>
            <a:xfrm>
              <a:off x="1782722" y="4531870"/>
              <a:ext cx="111244" cy="227731"/>
            </a:xfrm>
            <a:custGeom>
              <a:rect b="b" l="l" r="r" t="t"/>
              <a:pathLst>
                <a:path extrusionOk="0" h="9816" w="4795">
                  <a:moveTo>
                    <a:pt x="4322" y="1"/>
                  </a:moveTo>
                  <a:cubicBezTo>
                    <a:pt x="4248" y="1"/>
                    <a:pt x="4172" y="27"/>
                    <a:pt x="4104" y="89"/>
                  </a:cubicBezTo>
                  <a:cubicBezTo>
                    <a:pt x="2797" y="1305"/>
                    <a:pt x="1763" y="2916"/>
                    <a:pt x="1003" y="4557"/>
                  </a:cubicBezTo>
                  <a:cubicBezTo>
                    <a:pt x="304" y="6229"/>
                    <a:pt x="0" y="8022"/>
                    <a:pt x="182" y="9815"/>
                  </a:cubicBezTo>
                  <a:cubicBezTo>
                    <a:pt x="91" y="7992"/>
                    <a:pt x="547" y="6229"/>
                    <a:pt x="1368" y="4587"/>
                  </a:cubicBezTo>
                  <a:cubicBezTo>
                    <a:pt x="2158" y="3007"/>
                    <a:pt x="3344" y="1791"/>
                    <a:pt x="4559" y="545"/>
                  </a:cubicBezTo>
                  <a:cubicBezTo>
                    <a:pt x="4795" y="309"/>
                    <a:pt x="4574" y="1"/>
                    <a:pt x="4322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670" name="Google Shape;3670;p25"/>
            <p:cNvSpPr/>
            <p:nvPr/>
          </p:nvSpPr>
          <p:spPr>
            <a:xfrm>
              <a:off x="1603595" y="4548133"/>
              <a:ext cx="88160" cy="192026"/>
            </a:xfrm>
            <a:custGeom>
              <a:rect b="b" l="l" r="r" t="t"/>
              <a:pathLst>
                <a:path extrusionOk="0" h="8277" w="3800">
                  <a:moveTo>
                    <a:pt x="3538" y="0"/>
                  </a:moveTo>
                  <a:cubicBezTo>
                    <a:pt x="3491" y="0"/>
                    <a:pt x="3444" y="17"/>
                    <a:pt x="3405" y="57"/>
                  </a:cubicBezTo>
                  <a:cubicBezTo>
                    <a:pt x="2402" y="1151"/>
                    <a:pt x="1520" y="2488"/>
                    <a:pt x="912" y="3856"/>
                  </a:cubicBezTo>
                  <a:cubicBezTo>
                    <a:pt x="609" y="4494"/>
                    <a:pt x="335" y="5193"/>
                    <a:pt x="213" y="5892"/>
                  </a:cubicBezTo>
                  <a:cubicBezTo>
                    <a:pt x="1" y="6713"/>
                    <a:pt x="31" y="7473"/>
                    <a:pt x="31" y="8263"/>
                  </a:cubicBezTo>
                  <a:cubicBezTo>
                    <a:pt x="153" y="7534"/>
                    <a:pt x="426" y="6835"/>
                    <a:pt x="669" y="6136"/>
                  </a:cubicBezTo>
                  <a:cubicBezTo>
                    <a:pt x="943" y="5437"/>
                    <a:pt x="1186" y="4768"/>
                    <a:pt x="1520" y="4099"/>
                  </a:cubicBezTo>
                  <a:cubicBezTo>
                    <a:pt x="2159" y="2762"/>
                    <a:pt x="2949" y="1546"/>
                    <a:pt x="3709" y="300"/>
                  </a:cubicBezTo>
                  <a:cubicBezTo>
                    <a:pt x="3799" y="142"/>
                    <a:pt x="3672" y="0"/>
                    <a:pt x="3538" y="0"/>
                  </a:cubicBezTo>
                  <a:close/>
                  <a:moveTo>
                    <a:pt x="31" y="8263"/>
                  </a:moveTo>
                  <a:cubicBezTo>
                    <a:pt x="11" y="8263"/>
                    <a:pt x="4" y="8277"/>
                    <a:pt x="11" y="8277"/>
                  </a:cubicBezTo>
                  <a:cubicBezTo>
                    <a:pt x="14" y="8277"/>
                    <a:pt x="21" y="8273"/>
                    <a:pt x="31" y="8263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671" name="Google Shape;3671;p25"/>
            <p:cNvSpPr/>
            <p:nvPr/>
          </p:nvSpPr>
          <p:spPr>
            <a:xfrm>
              <a:off x="1597262" y="4554838"/>
              <a:ext cx="59717" cy="121545"/>
            </a:xfrm>
            <a:custGeom>
              <a:rect b="b" l="l" r="r" t="t"/>
              <a:pathLst>
                <a:path extrusionOk="0" h="5239" w="2574">
                  <a:moveTo>
                    <a:pt x="2420" y="1"/>
                  </a:moveTo>
                  <a:cubicBezTo>
                    <a:pt x="2381" y="1"/>
                    <a:pt x="2341" y="21"/>
                    <a:pt x="2310" y="71"/>
                  </a:cubicBezTo>
                  <a:cubicBezTo>
                    <a:pt x="2128" y="497"/>
                    <a:pt x="1945" y="953"/>
                    <a:pt x="1702" y="1378"/>
                  </a:cubicBezTo>
                  <a:cubicBezTo>
                    <a:pt x="1489" y="1774"/>
                    <a:pt x="1216" y="2230"/>
                    <a:pt x="1003" y="2655"/>
                  </a:cubicBezTo>
                  <a:cubicBezTo>
                    <a:pt x="578" y="3415"/>
                    <a:pt x="152" y="4296"/>
                    <a:pt x="0" y="5239"/>
                  </a:cubicBezTo>
                  <a:cubicBezTo>
                    <a:pt x="274" y="4296"/>
                    <a:pt x="760" y="3445"/>
                    <a:pt x="1246" y="2625"/>
                  </a:cubicBezTo>
                  <a:cubicBezTo>
                    <a:pt x="1702" y="1834"/>
                    <a:pt x="2280" y="1014"/>
                    <a:pt x="2553" y="163"/>
                  </a:cubicBezTo>
                  <a:cubicBezTo>
                    <a:pt x="2574" y="82"/>
                    <a:pt x="2499" y="1"/>
                    <a:pt x="2420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672" name="Google Shape;3672;p25"/>
            <p:cNvSpPr/>
            <p:nvPr/>
          </p:nvSpPr>
          <p:spPr>
            <a:xfrm>
              <a:off x="1561278" y="4561914"/>
              <a:ext cx="82314" cy="192583"/>
            </a:xfrm>
            <a:custGeom>
              <a:rect b="b" l="l" r="r" t="t"/>
              <a:pathLst>
                <a:path extrusionOk="0" h="8301" w="3548">
                  <a:moveTo>
                    <a:pt x="3361" y="0"/>
                  </a:moveTo>
                  <a:cubicBezTo>
                    <a:pt x="3346" y="0"/>
                    <a:pt x="3330" y="3"/>
                    <a:pt x="3314" y="10"/>
                  </a:cubicBezTo>
                  <a:cubicBezTo>
                    <a:pt x="1855" y="526"/>
                    <a:pt x="1034" y="2229"/>
                    <a:pt x="578" y="3596"/>
                  </a:cubicBezTo>
                  <a:cubicBezTo>
                    <a:pt x="31" y="5177"/>
                    <a:pt x="1" y="6697"/>
                    <a:pt x="214" y="8277"/>
                  </a:cubicBezTo>
                  <a:cubicBezTo>
                    <a:pt x="214" y="8292"/>
                    <a:pt x="229" y="8300"/>
                    <a:pt x="244" y="8300"/>
                  </a:cubicBezTo>
                  <a:cubicBezTo>
                    <a:pt x="259" y="8300"/>
                    <a:pt x="274" y="8292"/>
                    <a:pt x="274" y="8277"/>
                  </a:cubicBezTo>
                  <a:cubicBezTo>
                    <a:pt x="274" y="7548"/>
                    <a:pt x="426" y="6879"/>
                    <a:pt x="578" y="6180"/>
                  </a:cubicBezTo>
                  <a:cubicBezTo>
                    <a:pt x="730" y="5420"/>
                    <a:pt x="913" y="4660"/>
                    <a:pt x="1126" y="3961"/>
                  </a:cubicBezTo>
                  <a:cubicBezTo>
                    <a:pt x="1369" y="3232"/>
                    <a:pt x="1673" y="2532"/>
                    <a:pt x="2098" y="1894"/>
                  </a:cubicBezTo>
                  <a:cubicBezTo>
                    <a:pt x="2463" y="1286"/>
                    <a:pt x="2949" y="800"/>
                    <a:pt x="3466" y="314"/>
                  </a:cubicBezTo>
                  <a:cubicBezTo>
                    <a:pt x="3547" y="205"/>
                    <a:pt x="3484" y="0"/>
                    <a:pt x="3361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673" name="Google Shape;3673;p25"/>
            <p:cNvSpPr/>
            <p:nvPr/>
          </p:nvSpPr>
          <p:spPr>
            <a:xfrm>
              <a:off x="1572577" y="4553330"/>
              <a:ext cx="49857" cy="57397"/>
            </a:xfrm>
            <a:custGeom>
              <a:rect b="b" l="l" r="r" t="t"/>
              <a:pathLst>
                <a:path extrusionOk="0" h="2474" w="2149">
                  <a:moveTo>
                    <a:pt x="2019" y="1"/>
                  </a:moveTo>
                  <a:cubicBezTo>
                    <a:pt x="2005" y="1"/>
                    <a:pt x="1991" y="5"/>
                    <a:pt x="1976" y="15"/>
                  </a:cubicBezTo>
                  <a:cubicBezTo>
                    <a:pt x="1155" y="684"/>
                    <a:pt x="426" y="1504"/>
                    <a:pt x="0" y="2447"/>
                  </a:cubicBezTo>
                  <a:cubicBezTo>
                    <a:pt x="0" y="2447"/>
                    <a:pt x="14" y="2474"/>
                    <a:pt x="23" y="2474"/>
                  </a:cubicBezTo>
                  <a:cubicBezTo>
                    <a:pt x="27" y="2474"/>
                    <a:pt x="31" y="2467"/>
                    <a:pt x="31" y="2447"/>
                  </a:cubicBezTo>
                  <a:cubicBezTo>
                    <a:pt x="274" y="1991"/>
                    <a:pt x="608" y="1595"/>
                    <a:pt x="942" y="1200"/>
                  </a:cubicBezTo>
                  <a:cubicBezTo>
                    <a:pt x="1307" y="836"/>
                    <a:pt x="1672" y="471"/>
                    <a:pt x="2098" y="167"/>
                  </a:cubicBezTo>
                  <a:cubicBezTo>
                    <a:pt x="2148" y="116"/>
                    <a:pt x="2093" y="1"/>
                    <a:pt x="2019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674" name="Google Shape;3674;p25"/>
            <p:cNvSpPr/>
            <p:nvPr/>
          </p:nvSpPr>
          <p:spPr>
            <a:xfrm>
              <a:off x="1430825" y="4557112"/>
              <a:ext cx="30299" cy="162052"/>
            </a:xfrm>
            <a:custGeom>
              <a:rect b="b" l="l" r="r" t="t"/>
              <a:pathLst>
                <a:path extrusionOk="0" h="6985" w="1306">
                  <a:moveTo>
                    <a:pt x="1033" y="0"/>
                  </a:moveTo>
                  <a:cubicBezTo>
                    <a:pt x="956" y="0"/>
                    <a:pt x="875" y="30"/>
                    <a:pt x="821" y="95"/>
                  </a:cubicBezTo>
                  <a:cubicBezTo>
                    <a:pt x="183" y="1007"/>
                    <a:pt x="31" y="2314"/>
                    <a:pt x="1" y="3439"/>
                  </a:cubicBezTo>
                  <a:cubicBezTo>
                    <a:pt x="1" y="4624"/>
                    <a:pt x="213" y="5779"/>
                    <a:pt x="305" y="6934"/>
                  </a:cubicBezTo>
                  <a:cubicBezTo>
                    <a:pt x="305" y="6970"/>
                    <a:pt x="315" y="6984"/>
                    <a:pt x="324" y="6984"/>
                  </a:cubicBezTo>
                  <a:cubicBezTo>
                    <a:pt x="330" y="6984"/>
                    <a:pt x="335" y="6977"/>
                    <a:pt x="335" y="6964"/>
                  </a:cubicBezTo>
                  <a:cubicBezTo>
                    <a:pt x="396" y="5870"/>
                    <a:pt x="457" y="4715"/>
                    <a:pt x="517" y="3621"/>
                  </a:cubicBezTo>
                  <a:cubicBezTo>
                    <a:pt x="578" y="3104"/>
                    <a:pt x="639" y="2527"/>
                    <a:pt x="761" y="1980"/>
                  </a:cubicBezTo>
                  <a:cubicBezTo>
                    <a:pt x="882" y="1432"/>
                    <a:pt x="1095" y="855"/>
                    <a:pt x="1247" y="277"/>
                  </a:cubicBezTo>
                  <a:cubicBezTo>
                    <a:pt x="1306" y="101"/>
                    <a:pt x="1175" y="0"/>
                    <a:pt x="1033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675" name="Google Shape;3675;p25"/>
            <p:cNvSpPr/>
            <p:nvPr/>
          </p:nvSpPr>
          <p:spPr>
            <a:xfrm>
              <a:off x="1418134" y="4564095"/>
              <a:ext cx="17354" cy="105235"/>
            </a:xfrm>
            <a:custGeom>
              <a:rect b="b" l="l" r="r" t="t"/>
              <a:pathLst>
                <a:path extrusionOk="0" h="4536" w="748">
                  <a:moveTo>
                    <a:pt x="613" y="1"/>
                  </a:moveTo>
                  <a:cubicBezTo>
                    <a:pt x="558" y="1"/>
                    <a:pt x="496" y="32"/>
                    <a:pt x="456" y="98"/>
                  </a:cubicBezTo>
                  <a:cubicBezTo>
                    <a:pt x="1" y="1527"/>
                    <a:pt x="122" y="3107"/>
                    <a:pt x="274" y="4536"/>
                  </a:cubicBezTo>
                  <a:cubicBezTo>
                    <a:pt x="274" y="3806"/>
                    <a:pt x="304" y="3107"/>
                    <a:pt x="365" y="2378"/>
                  </a:cubicBezTo>
                  <a:cubicBezTo>
                    <a:pt x="426" y="1618"/>
                    <a:pt x="578" y="919"/>
                    <a:pt x="730" y="159"/>
                  </a:cubicBezTo>
                  <a:cubicBezTo>
                    <a:pt x="747" y="55"/>
                    <a:pt x="686" y="1"/>
                    <a:pt x="613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676" name="Google Shape;3676;p25"/>
            <p:cNvSpPr/>
            <p:nvPr/>
          </p:nvSpPr>
          <p:spPr>
            <a:xfrm>
              <a:off x="1347606" y="4550245"/>
              <a:ext cx="62060" cy="108344"/>
            </a:xfrm>
            <a:custGeom>
              <a:rect b="b" l="l" r="r" t="t"/>
              <a:pathLst>
                <a:path extrusionOk="0" h="4670" w="2675">
                  <a:moveTo>
                    <a:pt x="2401" y="1"/>
                  </a:moveTo>
                  <a:cubicBezTo>
                    <a:pt x="2350" y="1"/>
                    <a:pt x="2297" y="18"/>
                    <a:pt x="2250" y="57"/>
                  </a:cubicBezTo>
                  <a:cubicBezTo>
                    <a:pt x="1946" y="361"/>
                    <a:pt x="1673" y="725"/>
                    <a:pt x="1430" y="1060"/>
                  </a:cubicBezTo>
                  <a:cubicBezTo>
                    <a:pt x="1156" y="1424"/>
                    <a:pt x="882" y="1759"/>
                    <a:pt x="670" y="2124"/>
                  </a:cubicBezTo>
                  <a:cubicBezTo>
                    <a:pt x="214" y="2883"/>
                    <a:pt x="1" y="3735"/>
                    <a:pt x="1" y="4646"/>
                  </a:cubicBezTo>
                  <a:cubicBezTo>
                    <a:pt x="1" y="4662"/>
                    <a:pt x="16" y="4669"/>
                    <a:pt x="31" y="4669"/>
                  </a:cubicBezTo>
                  <a:cubicBezTo>
                    <a:pt x="47" y="4669"/>
                    <a:pt x="62" y="4662"/>
                    <a:pt x="62" y="4646"/>
                  </a:cubicBezTo>
                  <a:cubicBezTo>
                    <a:pt x="123" y="3765"/>
                    <a:pt x="548" y="2975"/>
                    <a:pt x="1034" y="2245"/>
                  </a:cubicBezTo>
                  <a:cubicBezTo>
                    <a:pt x="1278" y="1911"/>
                    <a:pt x="1521" y="1607"/>
                    <a:pt x="1794" y="1303"/>
                  </a:cubicBezTo>
                  <a:cubicBezTo>
                    <a:pt x="2068" y="969"/>
                    <a:pt x="2402" y="665"/>
                    <a:pt x="2585" y="300"/>
                  </a:cubicBezTo>
                  <a:cubicBezTo>
                    <a:pt x="2675" y="142"/>
                    <a:pt x="2547" y="1"/>
                    <a:pt x="2401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677" name="Google Shape;3677;p25"/>
            <p:cNvSpPr/>
            <p:nvPr/>
          </p:nvSpPr>
          <p:spPr>
            <a:xfrm>
              <a:off x="1358186" y="4558643"/>
              <a:ext cx="32712" cy="29603"/>
            </a:xfrm>
            <a:custGeom>
              <a:rect b="b" l="l" r="r" t="t"/>
              <a:pathLst>
                <a:path extrusionOk="0" h="1276" w="1410">
                  <a:moveTo>
                    <a:pt x="1319" y="1"/>
                  </a:moveTo>
                  <a:cubicBezTo>
                    <a:pt x="1305" y="1"/>
                    <a:pt x="1291" y="9"/>
                    <a:pt x="1278" y="29"/>
                  </a:cubicBezTo>
                  <a:cubicBezTo>
                    <a:pt x="1034" y="181"/>
                    <a:pt x="822" y="363"/>
                    <a:pt x="609" y="607"/>
                  </a:cubicBezTo>
                  <a:cubicBezTo>
                    <a:pt x="366" y="789"/>
                    <a:pt x="153" y="1002"/>
                    <a:pt x="1" y="1275"/>
                  </a:cubicBezTo>
                  <a:cubicBezTo>
                    <a:pt x="214" y="1062"/>
                    <a:pt x="426" y="850"/>
                    <a:pt x="670" y="667"/>
                  </a:cubicBezTo>
                  <a:cubicBezTo>
                    <a:pt x="882" y="485"/>
                    <a:pt x="1095" y="333"/>
                    <a:pt x="1338" y="181"/>
                  </a:cubicBezTo>
                  <a:cubicBezTo>
                    <a:pt x="1410" y="110"/>
                    <a:pt x="1369" y="1"/>
                    <a:pt x="1319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grpSp>
          <p:nvGrpSpPr>
            <p:cNvPr id="3678" name="Google Shape;3678;p25"/>
            <p:cNvGrpSpPr/>
            <p:nvPr/>
          </p:nvGrpSpPr>
          <p:grpSpPr>
            <a:xfrm>
              <a:off x="736217" y="4528553"/>
              <a:ext cx="1283470" cy="271231"/>
              <a:chOff x="736217" y="4528553"/>
              <a:chExt cx="1283470" cy="271231"/>
            </a:xfrm>
          </p:grpSpPr>
          <p:sp>
            <p:nvSpPr>
              <p:cNvPr id="3679" name="Google Shape;3679;p25"/>
              <p:cNvSpPr/>
              <p:nvPr/>
            </p:nvSpPr>
            <p:spPr>
              <a:xfrm>
                <a:off x="1786945" y="4611493"/>
                <a:ext cx="232742" cy="188291"/>
              </a:xfrm>
              <a:custGeom>
                <a:rect b="b" l="l" r="r" t="t"/>
                <a:pathLst>
                  <a:path extrusionOk="0" h="8116" w="10032">
                    <a:moveTo>
                      <a:pt x="2797" y="0"/>
                    </a:moveTo>
                    <a:cubicBezTo>
                      <a:pt x="2797" y="0"/>
                      <a:pt x="152" y="1156"/>
                      <a:pt x="61" y="8116"/>
                    </a:cubicBezTo>
                    <a:lnTo>
                      <a:pt x="10031" y="7599"/>
                    </a:lnTo>
                    <a:lnTo>
                      <a:pt x="9879" y="3891"/>
                    </a:lnTo>
                    <a:cubicBezTo>
                      <a:pt x="8664" y="3535"/>
                      <a:pt x="2799" y="1851"/>
                      <a:pt x="2279" y="1851"/>
                    </a:cubicBezTo>
                    <a:cubicBezTo>
                      <a:pt x="2266" y="1851"/>
                      <a:pt x="2256" y="1852"/>
                      <a:pt x="2250" y="1854"/>
                    </a:cubicBezTo>
                    <a:cubicBezTo>
                      <a:pt x="1976" y="1915"/>
                      <a:pt x="1034" y="5624"/>
                      <a:pt x="821" y="7295"/>
                    </a:cubicBezTo>
                    <a:cubicBezTo>
                      <a:pt x="821" y="7295"/>
                      <a:pt x="0" y="3800"/>
                      <a:pt x="2797" y="0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680" name="Google Shape;3680;p25"/>
              <p:cNvSpPr/>
              <p:nvPr/>
            </p:nvSpPr>
            <p:spPr>
              <a:xfrm>
                <a:off x="959053" y="4534561"/>
                <a:ext cx="4269" cy="27585"/>
              </a:xfrm>
              <a:custGeom>
                <a:rect b="b" l="l" r="r" t="t"/>
                <a:pathLst>
                  <a:path extrusionOk="0" h="1189" w="184">
                    <a:moveTo>
                      <a:pt x="81" y="0"/>
                    </a:moveTo>
                    <a:cubicBezTo>
                      <a:pt x="54" y="0"/>
                      <a:pt x="31" y="10"/>
                      <a:pt x="31" y="34"/>
                    </a:cubicBezTo>
                    <a:cubicBezTo>
                      <a:pt x="1" y="429"/>
                      <a:pt x="1" y="793"/>
                      <a:pt x="1" y="1189"/>
                    </a:cubicBezTo>
                    <a:cubicBezTo>
                      <a:pt x="92" y="793"/>
                      <a:pt x="153" y="459"/>
                      <a:pt x="183" y="64"/>
                    </a:cubicBezTo>
                    <a:cubicBezTo>
                      <a:pt x="183" y="26"/>
                      <a:pt x="125" y="0"/>
                      <a:pt x="81" y="0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681" name="Google Shape;3681;p25"/>
              <p:cNvSpPr/>
              <p:nvPr/>
            </p:nvSpPr>
            <p:spPr>
              <a:xfrm>
                <a:off x="906876" y="4533030"/>
                <a:ext cx="3550" cy="29835"/>
              </a:xfrm>
              <a:custGeom>
                <a:rect b="b" l="l" r="r" t="t"/>
                <a:pathLst>
                  <a:path extrusionOk="0" h="1286" w="153">
                    <a:moveTo>
                      <a:pt x="77" y="1"/>
                    </a:moveTo>
                    <a:cubicBezTo>
                      <a:pt x="39" y="1"/>
                      <a:pt x="1" y="24"/>
                      <a:pt x="1" y="69"/>
                    </a:cubicBezTo>
                    <a:cubicBezTo>
                      <a:pt x="1" y="495"/>
                      <a:pt x="61" y="890"/>
                      <a:pt x="122" y="1285"/>
                    </a:cubicBezTo>
                    <a:cubicBezTo>
                      <a:pt x="92" y="859"/>
                      <a:pt x="122" y="495"/>
                      <a:pt x="153" y="69"/>
                    </a:cubicBezTo>
                    <a:cubicBezTo>
                      <a:pt x="153" y="24"/>
                      <a:pt x="115" y="1"/>
                      <a:pt x="77" y="1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682" name="Google Shape;3682;p25"/>
              <p:cNvSpPr/>
              <p:nvPr/>
            </p:nvSpPr>
            <p:spPr>
              <a:xfrm>
                <a:off x="1226317" y="4532125"/>
                <a:ext cx="21576" cy="125930"/>
              </a:xfrm>
              <a:custGeom>
                <a:rect b="b" l="l" r="r" t="t"/>
                <a:pathLst>
                  <a:path extrusionOk="0" h="5428" w="930">
                    <a:moveTo>
                      <a:pt x="827" y="0"/>
                    </a:moveTo>
                    <a:cubicBezTo>
                      <a:pt x="786" y="0"/>
                      <a:pt x="744" y="24"/>
                      <a:pt x="730" y="78"/>
                    </a:cubicBezTo>
                    <a:cubicBezTo>
                      <a:pt x="457" y="929"/>
                      <a:pt x="31" y="1780"/>
                      <a:pt x="31" y="2692"/>
                    </a:cubicBezTo>
                    <a:cubicBezTo>
                      <a:pt x="1" y="3604"/>
                      <a:pt x="214" y="4576"/>
                      <a:pt x="639" y="5427"/>
                    </a:cubicBezTo>
                    <a:cubicBezTo>
                      <a:pt x="670" y="5427"/>
                      <a:pt x="761" y="5427"/>
                      <a:pt x="761" y="5397"/>
                    </a:cubicBezTo>
                    <a:cubicBezTo>
                      <a:pt x="730" y="4485"/>
                      <a:pt x="639" y="3573"/>
                      <a:pt x="578" y="2692"/>
                    </a:cubicBezTo>
                    <a:cubicBezTo>
                      <a:pt x="518" y="2266"/>
                      <a:pt x="518" y="1810"/>
                      <a:pt x="578" y="1385"/>
                    </a:cubicBezTo>
                    <a:cubicBezTo>
                      <a:pt x="609" y="990"/>
                      <a:pt x="791" y="534"/>
                      <a:pt x="913" y="108"/>
                    </a:cubicBezTo>
                    <a:cubicBezTo>
                      <a:pt x="930" y="40"/>
                      <a:pt x="880" y="0"/>
                      <a:pt x="827" y="0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683" name="Google Shape;3683;p25"/>
              <p:cNvSpPr/>
              <p:nvPr/>
            </p:nvSpPr>
            <p:spPr>
              <a:xfrm>
                <a:off x="1210100" y="4583699"/>
                <a:ext cx="14129" cy="57722"/>
              </a:xfrm>
              <a:custGeom>
                <a:rect b="b" l="l" r="r" t="t"/>
                <a:pathLst>
                  <a:path extrusionOk="0" h="2488" w="609">
                    <a:moveTo>
                      <a:pt x="319" y="1"/>
                    </a:moveTo>
                    <a:cubicBezTo>
                      <a:pt x="281" y="1"/>
                      <a:pt x="241" y="16"/>
                      <a:pt x="214" y="43"/>
                    </a:cubicBezTo>
                    <a:cubicBezTo>
                      <a:pt x="1" y="438"/>
                      <a:pt x="62" y="894"/>
                      <a:pt x="153" y="1259"/>
                    </a:cubicBezTo>
                    <a:cubicBezTo>
                      <a:pt x="274" y="1685"/>
                      <a:pt x="396" y="2049"/>
                      <a:pt x="578" y="2475"/>
                    </a:cubicBezTo>
                    <a:cubicBezTo>
                      <a:pt x="578" y="2484"/>
                      <a:pt x="581" y="2488"/>
                      <a:pt x="585" y="2488"/>
                    </a:cubicBezTo>
                    <a:cubicBezTo>
                      <a:pt x="594" y="2488"/>
                      <a:pt x="609" y="2466"/>
                      <a:pt x="609" y="2445"/>
                    </a:cubicBezTo>
                    <a:cubicBezTo>
                      <a:pt x="548" y="2019"/>
                      <a:pt x="518" y="1654"/>
                      <a:pt x="518" y="1229"/>
                    </a:cubicBezTo>
                    <a:cubicBezTo>
                      <a:pt x="518" y="834"/>
                      <a:pt x="548" y="438"/>
                      <a:pt x="426" y="74"/>
                    </a:cubicBezTo>
                    <a:cubicBezTo>
                      <a:pt x="410" y="23"/>
                      <a:pt x="365" y="1"/>
                      <a:pt x="319" y="1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684" name="Google Shape;3684;p25"/>
              <p:cNvSpPr/>
              <p:nvPr/>
            </p:nvSpPr>
            <p:spPr>
              <a:xfrm>
                <a:off x="1217153" y="4545001"/>
                <a:ext cx="13201" cy="33362"/>
              </a:xfrm>
              <a:custGeom>
                <a:rect b="b" l="l" r="r" t="t"/>
                <a:pathLst>
                  <a:path extrusionOk="0" h="1438" w="569">
                    <a:moveTo>
                      <a:pt x="389" y="0"/>
                    </a:moveTo>
                    <a:cubicBezTo>
                      <a:pt x="346" y="0"/>
                      <a:pt x="304" y="21"/>
                      <a:pt x="274" y="70"/>
                    </a:cubicBezTo>
                    <a:cubicBezTo>
                      <a:pt x="153" y="283"/>
                      <a:pt x="122" y="526"/>
                      <a:pt x="92" y="769"/>
                    </a:cubicBezTo>
                    <a:cubicBezTo>
                      <a:pt x="92" y="982"/>
                      <a:pt x="92" y="1225"/>
                      <a:pt x="1" y="1438"/>
                    </a:cubicBezTo>
                    <a:cubicBezTo>
                      <a:pt x="122" y="1255"/>
                      <a:pt x="214" y="1043"/>
                      <a:pt x="274" y="830"/>
                    </a:cubicBezTo>
                    <a:cubicBezTo>
                      <a:pt x="305" y="739"/>
                      <a:pt x="335" y="617"/>
                      <a:pt x="396" y="526"/>
                    </a:cubicBezTo>
                    <a:cubicBezTo>
                      <a:pt x="426" y="435"/>
                      <a:pt x="517" y="313"/>
                      <a:pt x="548" y="192"/>
                    </a:cubicBezTo>
                    <a:cubicBezTo>
                      <a:pt x="568" y="89"/>
                      <a:pt x="478" y="0"/>
                      <a:pt x="389" y="0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685" name="Google Shape;3685;p25"/>
              <p:cNvSpPr/>
              <p:nvPr/>
            </p:nvSpPr>
            <p:spPr>
              <a:xfrm>
                <a:off x="1099390" y="4539689"/>
                <a:ext cx="16959" cy="86629"/>
              </a:xfrm>
              <a:custGeom>
                <a:rect b="b" l="l" r="r" t="t"/>
                <a:pathLst>
                  <a:path extrusionOk="0" h="3734" w="731">
                    <a:moveTo>
                      <a:pt x="668" y="1"/>
                    </a:moveTo>
                    <a:cubicBezTo>
                      <a:pt x="645" y="1"/>
                      <a:pt x="621" y="18"/>
                      <a:pt x="609" y="56"/>
                    </a:cubicBezTo>
                    <a:cubicBezTo>
                      <a:pt x="517" y="208"/>
                      <a:pt x="426" y="299"/>
                      <a:pt x="305" y="451"/>
                    </a:cubicBezTo>
                    <a:cubicBezTo>
                      <a:pt x="213" y="603"/>
                      <a:pt x="153" y="755"/>
                      <a:pt x="92" y="907"/>
                    </a:cubicBezTo>
                    <a:cubicBezTo>
                      <a:pt x="31" y="1211"/>
                      <a:pt x="1" y="1515"/>
                      <a:pt x="1" y="1819"/>
                    </a:cubicBezTo>
                    <a:cubicBezTo>
                      <a:pt x="1" y="2487"/>
                      <a:pt x="183" y="3095"/>
                      <a:pt x="335" y="3734"/>
                    </a:cubicBezTo>
                    <a:cubicBezTo>
                      <a:pt x="365" y="3126"/>
                      <a:pt x="426" y="2487"/>
                      <a:pt x="487" y="1879"/>
                    </a:cubicBezTo>
                    <a:lnTo>
                      <a:pt x="609" y="1059"/>
                    </a:lnTo>
                    <a:cubicBezTo>
                      <a:pt x="639" y="907"/>
                      <a:pt x="669" y="755"/>
                      <a:pt x="669" y="603"/>
                    </a:cubicBezTo>
                    <a:cubicBezTo>
                      <a:pt x="669" y="421"/>
                      <a:pt x="669" y="269"/>
                      <a:pt x="730" y="86"/>
                    </a:cubicBezTo>
                    <a:cubicBezTo>
                      <a:pt x="730" y="33"/>
                      <a:pt x="699" y="1"/>
                      <a:pt x="668" y="1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686" name="Google Shape;3686;p25"/>
              <p:cNvSpPr/>
              <p:nvPr/>
            </p:nvSpPr>
            <p:spPr>
              <a:xfrm>
                <a:off x="1085284" y="4563793"/>
                <a:ext cx="9906" cy="47282"/>
              </a:xfrm>
              <a:custGeom>
                <a:rect b="b" l="l" r="r" t="t"/>
                <a:pathLst>
                  <a:path extrusionOk="0" h="2038" w="427">
                    <a:moveTo>
                      <a:pt x="200" y="0"/>
                    </a:moveTo>
                    <a:cubicBezTo>
                      <a:pt x="153" y="0"/>
                      <a:pt x="94" y="32"/>
                      <a:pt x="62" y="81"/>
                    </a:cubicBezTo>
                    <a:cubicBezTo>
                      <a:pt x="1" y="202"/>
                      <a:pt x="1" y="385"/>
                      <a:pt x="1" y="506"/>
                    </a:cubicBezTo>
                    <a:cubicBezTo>
                      <a:pt x="1" y="658"/>
                      <a:pt x="31" y="871"/>
                      <a:pt x="122" y="1023"/>
                    </a:cubicBezTo>
                    <a:cubicBezTo>
                      <a:pt x="153" y="1175"/>
                      <a:pt x="183" y="1327"/>
                      <a:pt x="274" y="1479"/>
                    </a:cubicBezTo>
                    <a:cubicBezTo>
                      <a:pt x="305" y="1631"/>
                      <a:pt x="335" y="1783"/>
                      <a:pt x="366" y="1965"/>
                    </a:cubicBezTo>
                    <a:cubicBezTo>
                      <a:pt x="399" y="2015"/>
                      <a:pt x="414" y="2038"/>
                      <a:pt x="421" y="2038"/>
                    </a:cubicBezTo>
                    <a:cubicBezTo>
                      <a:pt x="426" y="2038"/>
                      <a:pt x="426" y="2023"/>
                      <a:pt x="426" y="1996"/>
                    </a:cubicBezTo>
                    <a:lnTo>
                      <a:pt x="426" y="1509"/>
                    </a:lnTo>
                    <a:cubicBezTo>
                      <a:pt x="426" y="1357"/>
                      <a:pt x="426" y="1205"/>
                      <a:pt x="366" y="1023"/>
                    </a:cubicBezTo>
                    <a:cubicBezTo>
                      <a:pt x="366" y="871"/>
                      <a:pt x="335" y="719"/>
                      <a:pt x="335" y="506"/>
                    </a:cubicBezTo>
                    <a:cubicBezTo>
                      <a:pt x="335" y="385"/>
                      <a:pt x="305" y="202"/>
                      <a:pt x="274" y="81"/>
                    </a:cubicBezTo>
                    <a:cubicBezTo>
                      <a:pt x="274" y="24"/>
                      <a:pt x="241" y="0"/>
                      <a:pt x="200" y="0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687" name="Google Shape;3687;p25"/>
              <p:cNvSpPr/>
              <p:nvPr/>
            </p:nvSpPr>
            <p:spPr>
              <a:xfrm>
                <a:off x="1090226" y="4535443"/>
                <a:ext cx="10394" cy="23177"/>
              </a:xfrm>
              <a:custGeom>
                <a:rect b="b" l="l" r="r" t="t"/>
                <a:pathLst>
                  <a:path extrusionOk="0" h="999" w="448">
                    <a:moveTo>
                      <a:pt x="397" y="1"/>
                    </a:moveTo>
                    <a:cubicBezTo>
                      <a:pt x="386" y="1"/>
                      <a:pt x="374" y="8"/>
                      <a:pt x="365" y="26"/>
                    </a:cubicBezTo>
                    <a:lnTo>
                      <a:pt x="122" y="482"/>
                    </a:lnTo>
                    <a:cubicBezTo>
                      <a:pt x="92" y="573"/>
                      <a:pt x="61" y="634"/>
                      <a:pt x="61" y="725"/>
                    </a:cubicBezTo>
                    <a:cubicBezTo>
                      <a:pt x="61" y="847"/>
                      <a:pt x="1" y="907"/>
                      <a:pt x="1" y="999"/>
                    </a:cubicBezTo>
                    <a:lnTo>
                      <a:pt x="122" y="755"/>
                    </a:lnTo>
                    <a:cubicBezTo>
                      <a:pt x="153" y="695"/>
                      <a:pt x="213" y="604"/>
                      <a:pt x="213" y="543"/>
                    </a:cubicBezTo>
                    <a:lnTo>
                      <a:pt x="426" y="87"/>
                    </a:lnTo>
                    <a:cubicBezTo>
                      <a:pt x="448" y="44"/>
                      <a:pt x="423" y="1"/>
                      <a:pt x="397" y="1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688" name="Google Shape;3688;p25"/>
              <p:cNvSpPr/>
              <p:nvPr/>
            </p:nvSpPr>
            <p:spPr>
              <a:xfrm>
                <a:off x="919566" y="4543586"/>
                <a:ext cx="7795" cy="29673"/>
              </a:xfrm>
              <a:custGeom>
                <a:rect b="b" l="l" r="r" t="t"/>
                <a:pathLst>
                  <a:path extrusionOk="0" h="1279" w="336">
                    <a:moveTo>
                      <a:pt x="122" y="1"/>
                    </a:moveTo>
                    <a:cubicBezTo>
                      <a:pt x="74" y="1"/>
                      <a:pt x="31" y="32"/>
                      <a:pt x="31" y="101"/>
                    </a:cubicBezTo>
                    <a:cubicBezTo>
                      <a:pt x="31" y="222"/>
                      <a:pt x="1" y="283"/>
                      <a:pt x="31" y="404"/>
                    </a:cubicBezTo>
                    <a:cubicBezTo>
                      <a:pt x="31" y="526"/>
                      <a:pt x="62" y="587"/>
                      <a:pt x="92" y="708"/>
                    </a:cubicBezTo>
                    <a:cubicBezTo>
                      <a:pt x="153" y="891"/>
                      <a:pt x="214" y="1104"/>
                      <a:pt x="335" y="1256"/>
                    </a:cubicBezTo>
                    <a:cubicBezTo>
                      <a:pt x="305" y="1043"/>
                      <a:pt x="274" y="891"/>
                      <a:pt x="214" y="708"/>
                    </a:cubicBezTo>
                    <a:cubicBezTo>
                      <a:pt x="214" y="526"/>
                      <a:pt x="244" y="344"/>
                      <a:pt x="244" y="131"/>
                    </a:cubicBezTo>
                    <a:cubicBezTo>
                      <a:pt x="244" y="47"/>
                      <a:pt x="180" y="1"/>
                      <a:pt x="122" y="1"/>
                    </a:cubicBezTo>
                    <a:close/>
                    <a:moveTo>
                      <a:pt x="335" y="1256"/>
                    </a:moveTo>
                    <a:lnTo>
                      <a:pt x="335" y="1256"/>
                    </a:lnTo>
                    <a:cubicBezTo>
                      <a:pt x="320" y="1271"/>
                      <a:pt x="320" y="1278"/>
                      <a:pt x="324" y="1278"/>
                    </a:cubicBezTo>
                    <a:cubicBezTo>
                      <a:pt x="328" y="1278"/>
                      <a:pt x="335" y="1271"/>
                      <a:pt x="335" y="1256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689" name="Google Shape;3689;p25"/>
              <p:cNvSpPr/>
              <p:nvPr/>
            </p:nvSpPr>
            <p:spPr>
              <a:xfrm>
                <a:off x="736217" y="4598083"/>
                <a:ext cx="7795" cy="20764"/>
              </a:xfrm>
              <a:custGeom>
                <a:rect b="b" l="l" r="r" t="t"/>
                <a:pathLst>
                  <a:path extrusionOk="0" h="895" w="336">
                    <a:moveTo>
                      <a:pt x="122" y="1"/>
                    </a:moveTo>
                    <a:cubicBezTo>
                      <a:pt x="31" y="1"/>
                      <a:pt x="31" y="31"/>
                      <a:pt x="1" y="122"/>
                    </a:cubicBezTo>
                    <a:cubicBezTo>
                      <a:pt x="1" y="183"/>
                      <a:pt x="1" y="244"/>
                      <a:pt x="31" y="335"/>
                    </a:cubicBezTo>
                    <a:cubicBezTo>
                      <a:pt x="31" y="426"/>
                      <a:pt x="62" y="457"/>
                      <a:pt x="92" y="518"/>
                    </a:cubicBezTo>
                    <a:cubicBezTo>
                      <a:pt x="153" y="609"/>
                      <a:pt x="183" y="639"/>
                      <a:pt x="214" y="730"/>
                    </a:cubicBezTo>
                    <a:cubicBezTo>
                      <a:pt x="242" y="759"/>
                      <a:pt x="297" y="813"/>
                      <a:pt x="329" y="870"/>
                    </a:cubicBezTo>
                    <a:lnTo>
                      <a:pt x="329" y="870"/>
                    </a:lnTo>
                    <a:cubicBezTo>
                      <a:pt x="332" y="858"/>
                      <a:pt x="335" y="841"/>
                      <a:pt x="335" y="821"/>
                    </a:cubicBezTo>
                    <a:cubicBezTo>
                      <a:pt x="305" y="730"/>
                      <a:pt x="274" y="609"/>
                      <a:pt x="274" y="457"/>
                    </a:cubicBezTo>
                    <a:cubicBezTo>
                      <a:pt x="274" y="366"/>
                      <a:pt x="214" y="335"/>
                      <a:pt x="214" y="274"/>
                    </a:cubicBezTo>
                    <a:lnTo>
                      <a:pt x="214" y="214"/>
                    </a:lnTo>
                    <a:lnTo>
                      <a:pt x="214" y="183"/>
                    </a:lnTo>
                    <a:lnTo>
                      <a:pt x="214" y="62"/>
                    </a:lnTo>
                    <a:cubicBezTo>
                      <a:pt x="214" y="31"/>
                      <a:pt x="153" y="1"/>
                      <a:pt x="122" y="1"/>
                    </a:cubicBezTo>
                    <a:close/>
                    <a:moveTo>
                      <a:pt x="329" y="870"/>
                    </a:moveTo>
                    <a:cubicBezTo>
                      <a:pt x="325" y="885"/>
                      <a:pt x="320" y="894"/>
                      <a:pt x="322" y="894"/>
                    </a:cubicBezTo>
                    <a:cubicBezTo>
                      <a:pt x="323" y="894"/>
                      <a:pt x="327" y="890"/>
                      <a:pt x="335" y="882"/>
                    </a:cubicBezTo>
                    <a:cubicBezTo>
                      <a:pt x="333" y="878"/>
                      <a:pt x="331" y="874"/>
                      <a:pt x="329" y="870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690" name="Google Shape;3690;p25"/>
              <p:cNvSpPr/>
              <p:nvPr/>
            </p:nvSpPr>
            <p:spPr>
              <a:xfrm>
                <a:off x="741158" y="4586808"/>
                <a:ext cx="9906" cy="28234"/>
              </a:xfrm>
              <a:custGeom>
                <a:rect b="b" l="l" r="r" t="t"/>
                <a:pathLst>
                  <a:path extrusionOk="0" h="1217" w="427">
                    <a:moveTo>
                      <a:pt x="92" y="0"/>
                    </a:moveTo>
                    <a:cubicBezTo>
                      <a:pt x="31" y="0"/>
                      <a:pt x="1" y="61"/>
                      <a:pt x="1" y="92"/>
                    </a:cubicBezTo>
                    <a:lnTo>
                      <a:pt x="122" y="669"/>
                    </a:lnTo>
                    <a:cubicBezTo>
                      <a:pt x="213" y="912"/>
                      <a:pt x="274" y="1095"/>
                      <a:pt x="426" y="1216"/>
                    </a:cubicBezTo>
                    <a:cubicBezTo>
                      <a:pt x="365" y="1004"/>
                      <a:pt x="305" y="821"/>
                      <a:pt x="274" y="639"/>
                    </a:cubicBezTo>
                    <a:cubicBezTo>
                      <a:pt x="244" y="456"/>
                      <a:pt x="244" y="244"/>
                      <a:pt x="213" y="61"/>
                    </a:cubicBezTo>
                    <a:cubicBezTo>
                      <a:pt x="213" y="31"/>
                      <a:pt x="122" y="0"/>
                      <a:pt x="92" y="0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691" name="Google Shape;3691;p25"/>
              <p:cNvSpPr/>
              <p:nvPr/>
            </p:nvSpPr>
            <p:spPr>
              <a:xfrm>
                <a:off x="756679" y="4598501"/>
                <a:ext cx="4965" cy="13015"/>
              </a:xfrm>
              <a:custGeom>
                <a:rect b="b" l="l" r="r" t="t"/>
                <a:pathLst>
                  <a:path extrusionOk="0" h="561" w="214">
                    <a:moveTo>
                      <a:pt x="93" y="1"/>
                    </a:moveTo>
                    <a:cubicBezTo>
                      <a:pt x="82" y="1"/>
                      <a:pt x="70" y="4"/>
                      <a:pt x="61" y="13"/>
                    </a:cubicBezTo>
                    <a:cubicBezTo>
                      <a:pt x="31" y="13"/>
                      <a:pt x="0" y="44"/>
                      <a:pt x="31" y="104"/>
                    </a:cubicBezTo>
                    <a:cubicBezTo>
                      <a:pt x="61" y="165"/>
                      <a:pt x="92" y="226"/>
                      <a:pt x="92" y="317"/>
                    </a:cubicBezTo>
                    <a:lnTo>
                      <a:pt x="213" y="560"/>
                    </a:lnTo>
                    <a:cubicBezTo>
                      <a:pt x="213" y="469"/>
                      <a:pt x="183" y="408"/>
                      <a:pt x="183" y="317"/>
                    </a:cubicBezTo>
                    <a:cubicBezTo>
                      <a:pt x="183" y="256"/>
                      <a:pt x="152" y="165"/>
                      <a:pt x="152" y="44"/>
                    </a:cubicBezTo>
                    <a:cubicBezTo>
                      <a:pt x="152" y="22"/>
                      <a:pt x="122" y="1"/>
                      <a:pt x="93" y="1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692" name="Google Shape;3692;p25"/>
              <p:cNvSpPr/>
              <p:nvPr/>
            </p:nvSpPr>
            <p:spPr>
              <a:xfrm>
                <a:off x="839178" y="4563097"/>
                <a:ext cx="10602" cy="32898"/>
              </a:xfrm>
              <a:custGeom>
                <a:rect b="b" l="l" r="r" t="t"/>
                <a:pathLst>
                  <a:path extrusionOk="0" h="1418" w="457">
                    <a:moveTo>
                      <a:pt x="151" y="0"/>
                    </a:moveTo>
                    <a:cubicBezTo>
                      <a:pt x="75" y="0"/>
                      <a:pt x="1" y="46"/>
                      <a:pt x="1" y="141"/>
                    </a:cubicBezTo>
                    <a:cubicBezTo>
                      <a:pt x="1" y="354"/>
                      <a:pt x="122" y="597"/>
                      <a:pt x="183" y="810"/>
                    </a:cubicBezTo>
                    <a:cubicBezTo>
                      <a:pt x="305" y="1022"/>
                      <a:pt x="365" y="1205"/>
                      <a:pt x="457" y="1418"/>
                    </a:cubicBezTo>
                    <a:cubicBezTo>
                      <a:pt x="457" y="1205"/>
                      <a:pt x="457" y="962"/>
                      <a:pt x="426" y="779"/>
                    </a:cubicBezTo>
                    <a:cubicBezTo>
                      <a:pt x="396" y="567"/>
                      <a:pt x="396" y="323"/>
                      <a:pt x="305" y="111"/>
                    </a:cubicBezTo>
                    <a:cubicBezTo>
                      <a:pt x="290" y="38"/>
                      <a:pt x="220" y="0"/>
                      <a:pt x="151" y="0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693" name="Google Shape;3693;p25"/>
              <p:cNvSpPr/>
              <p:nvPr/>
            </p:nvSpPr>
            <p:spPr>
              <a:xfrm>
                <a:off x="846231" y="4552959"/>
                <a:ext cx="10602" cy="35102"/>
              </a:xfrm>
              <a:custGeom>
                <a:rect b="b" l="l" r="r" t="t"/>
                <a:pathLst>
                  <a:path extrusionOk="0" h="1513" w="457">
                    <a:moveTo>
                      <a:pt x="153" y="0"/>
                    </a:moveTo>
                    <a:cubicBezTo>
                      <a:pt x="61" y="0"/>
                      <a:pt x="31" y="31"/>
                      <a:pt x="31" y="122"/>
                    </a:cubicBezTo>
                    <a:cubicBezTo>
                      <a:pt x="1" y="335"/>
                      <a:pt x="61" y="608"/>
                      <a:pt x="153" y="852"/>
                    </a:cubicBezTo>
                    <a:cubicBezTo>
                      <a:pt x="213" y="1064"/>
                      <a:pt x="335" y="1247"/>
                      <a:pt x="426" y="1490"/>
                    </a:cubicBezTo>
                    <a:cubicBezTo>
                      <a:pt x="426" y="1505"/>
                      <a:pt x="434" y="1513"/>
                      <a:pt x="441" y="1513"/>
                    </a:cubicBezTo>
                    <a:cubicBezTo>
                      <a:pt x="449" y="1513"/>
                      <a:pt x="457" y="1505"/>
                      <a:pt x="457" y="1490"/>
                    </a:cubicBezTo>
                    <a:cubicBezTo>
                      <a:pt x="457" y="1247"/>
                      <a:pt x="426" y="1034"/>
                      <a:pt x="396" y="791"/>
                    </a:cubicBezTo>
                    <a:cubicBezTo>
                      <a:pt x="335" y="578"/>
                      <a:pt x="305" y="335"/>
                      <a:pt x="274" y="92"/>
                    </a:cubicBezTo>
                    <a:cubicBezTo>
                      <a:pt x="274" y="0"/>
                      <a:pt x="183" y="0"/>
                      <a:pt x="153" y="0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694" name="Google Shape;3694;p25"/>
              <p:cNvSpPr/>
              <p:nvPr/>
            </p:nvSpPr>
            <p:spPr>
              <a:xfrm>
                <a:off x="863167" y="4528553"/>
                <a:ext cx="10324" cy="55286"/>
              </a:xfrm>
              <a:custGeom>
                <a:rect b="b" l="l" r="r" t="t"/>
                <a:pathLst>
                  <a:path extrusionOk="0" h="2383" w="445">
                    <a:moveTo>
                      <a:pt x="314" y="0"/>
                    </a:moveTo>
                    <a:cubicBezTo>
                      <a:pt x="275" y="0"/>
                      <a:pt x="236" y="23"/>
                      <a:pt x="213" y="80"/>
                    </a:cubicBezTo>
                    <a:cubicBezTo>
                      <a:pt x="61" y="414"/>
                      <a:pt x="0" y="840"/>
                      <a:pt x="31" y="1204"/>
                    </a:cubicBezTo>
                    <a:cubicBezTo>
                      <a:pt x="61" y="1600"/>
                      <a:pt x="182" y="1964"/>
                      <a:pt x="274" y="2359"/>
                    </a:cubicBezTo>
                    <a:lnTo>
                      <a:pt x="274" y="1235"/>
                    </a:lnTo>
                    <a:cubicBezTo>
                      <a:pt x="274" y="1052"/>
                      <a:pt x="274" y="901"/>
                      <a:pt x="304" y="718"/>
                    </a:cubicBezTo>
                    <a:lnTo>
                      <a:pt x="426" y="141"/>
                    </a:lnTo>
                    <a:cubicBezTo>
                      <a:pt x="445" y="64"/>
                      <a:pt x="380" y="0"/>
                      <a:pt x="314" y="0"/>
                    </a:cubicBezTo>
                    <a:close/>
                    <a:moveTo>
                      <a:pt x="274" y="2359"/>
                    </a:moveTo>
                    <a:cubicBezTo>
                      <a:pt x="243" y="2375"/>
                      <a:pt x="243" y="2382"/>
                      <a:pt x="251" y="2382"/>
                    </a:cubicBezTo>
                    <a:cubicBezTo>
                      <a:pt x="258" y="2382"/>
                      <a:pt x="274" y="2375"/>
                      <a:pt x="274" y="2359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695" name="Google Shape;3695;p25"/>
              <p:cNvSpPr/>
              <p:nvPr/>
            </p:nvSpPr>
            <p:spPr>
              <a:xfrm>
                <a:off x="1660018" y="4596366"/>
                <a:ext cx="50251" cy="192142"/>
              </a:xfrm>
              <a:custGeom>
                <a:rect b="b" l="l" r="r" t="t"/>
                <a:pathLst>
                  <a:path extrusionOk="0" h="8282" w="2166">
                    <a:moveTo>
                      <a:pt x="1946" y="0"/>
                    </a:moveTo>
                    <a:cubicBezTo>
                      <a:pt x="1905" y="0"/>
                      <a:pt x="1863" y="13"/>
                      <a:pt x="1824" y="44"/>
                    </a:cubicBezTo>
                    <a:cubicBezTo>
                      <a:pt x="730" y="956"/>
                      <a:pt x="335" y="2628"/>
                      <a:pt x="152" y="3935"/>
                    </a:cubicBezTo>
                    <a:cubicBezTo>
                      <a:pt x="31" y="4756"/>
                      <a:pt x="0" y="5546"/>
                      <a:pt x="61" y="6306"/>
                    </a:cubicBezTo>
                    <a:cubicBezTo>
                      <a:pt x="122" y="6975"/>
                      <a:pt x="304" y="7643"/>
                      <a:pt x="517" y="8282"/>
                    </a:cubicBezTo>
                    <a:lnTo>
                      <a:pt x="608" y="8282"/>
                    </a:lnTo>
                    <a:cubicBezTo>
                      <a:pt x="578" y="7674"/>
                      <a:pt x="669" y="7035"/>
                      <a:pt x="669" y="6427"/>
                    </a:cubicBezTo>
                    <a:cubicBezTo>
                      <a:pt x="730" y="5668"/>
                      <a:pt x="760" y="4908"/>
                      <a:pt x="882" y="4148"/>
                    </a:cubicBezTo>
                    <a:cubicBezTo>
                      <a:pt x="1064" y="2780"/>
                      <a:pt x="1398" y="1412"/>
                      <a:pt x="2098" y="227"/>
                    </a:cubicBezTo>
                    <a:cubicBezTo>
                      <a:pt x="2166" y="114"/>
                      <a:pt x="2065" y="0"/>
                      <a:pt x="1946" y="0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696" name="Google Shape;3696;p25"/>
              <p:cNvSpPr/>
              <p:nvPr/>
            </p:nvSpPr>
            <p:spPr>
              <a:xfrm>
                <a:off x="1642386" y="4579546"/>
                <a:ext cx="53383" cy="201214"/>
              </a:xfrm>
              <a:custGeom>
                <a:rect b="b" l="l" r="r" t="t"/>
                <a:pathLst>
                  <a:path extrusionOk="0" h="8673" w="2301">
                    <a:moveTo>
                      <a:pt x="2244" y="0"/>
                    </a:moveTo>
                    <a:cubicBezTo>
                      <a:pt x="2227" y="0"/>
                      <a:pt x="2208" y="11"/>
                      <a:pt x="2189" y="40"/>
                    </a:cubicBezTo>
                    <a:cubicBezTo>
                      <a:pt x="1520" y="1377"/>
                      <a:pt x="821" y="2745"/>
                      <a:pt x="365" y="4174"/>
                    </a:cubicBezTo>
                    <a:cubicBezTo>
                      <a:pt x="152" y="4873"/>
                      <a:pt x="0" y="5633"/>
                      <a:pt x="31" y="6332"/>
                    </a:cubicBezTo>
                    <a:cubicBezTo>
                      <a:pt x="61" y="7092"/>
                      <a:pt x="274" y="7852"/>
                      <a:pt x="304" y="8672"/>
                    </a:cubicBezTo>
                    <a:cubicBezTo>
                      <a:pt x="365" y="7973"/>
                      <a:pt x="426" y="7244"/>
                      <a:pt x="456" y="6575"/>
                    </a:cubicBezTo>
                    <a:cubicBezTo>
                      <a:pt x="456" y="5785"/>
                      <a:pt x="365" y="5025"/>
                      <a:pt x="578" y="4204"/>
                    </a:cubicBezTo>
                    <a:cubicBezTo>
                      <a:pt x="882" y="2745"/>
                      <a:pt x="1551" y="1408"/>
                      <a:pt x="2280" y="70"/>
                    </a:cubicBezTo>
                    <a:cubicBezTo>
                      <a:pt x="2301" y="50"/>
                      <a:pt x="2279" y="0"/>
                      <a:pt x="2244" y="0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697" name="Google Shape;3697;p25"/>
              <p:cNvSpPr/>
              <p:nvPr/>
            </p:nvSpPr>
            <p:spPr>
              <a:xfrm>
                <a:off x="1694562" y="4553075"/>
                <a:ext cx="63777" cy="228218"/>
              </a:xfrm>
              <a:custGeom>
                <a:rect b="b" l="l" r="r" t="t"/>
                <a:pathLst>
                  <a:path extrusionOk="0" h="9837" w="2749">
                    <a:moveTo>
                      <a:pt x="2682" y="1"/>
                    </a:moveTo>
                    <a:cubicBezTo>
                      <a:pt x="2668" y="1"/>
                      <a:pt x="2654" y="8"/>
                      <a:pt x="2645" y="26"/>
                    </a:cubicBezTo>
                    <a:cubicBezTo>
                      <a:pt x="1764" y="1515"/>
                      <a:pt x="1125" y="3126"/>
                      <a:pt x="639" y="4737"/>
                    </a:cubicBezTo>
                    <a:cubicBezTo>
                      <a:pt x="396" y="5558"/>
                      <a:pt x="122" y="6348"/>
                      <a:pt x="61" y="7230"/>
                    </a:cubicBezTo>
                    <a:cubicBezTo>
                      <a:pt x="1" y="8081"/>
                      <a:pt x="61" y="8962"/>
                      <a:pt x="122" y="9813"/>
                    </a:cubicBezTo>
                    <a:cubicBezTo>
                      <a:pt x="153" y="9828"/>
                      <a:pt x="175" y="9836"/>
                      <a:pt x="191" y="9836"/>
                    </a:cubicBezTo>
                    <a:cubicBezTo>
                      <a:pt x="206" y="9836"/>
                      <a:pt x="213" y="9828"/>
                      <a:pt x="213" y="9813"/>
                    </a:cubicBezTo>
                    <a:cubicBezTo>
                      <a:pt x="213" y="8932"/>
                      <a:pt x="365" y="8081"/>
                      <a:pt x="487" y="7260"/>
                    </a:cubicBezTo>
                    <a:cubicBezTo>
                      <a:pt x="609" y="6470"/>
                      <a:pt x="669" y="5619"/>
                      <a:pt x="852" y="4798"/>
                    </a:cubicBezTo>
                    <a:cubicBezTo>
                      <a:pt x="1247" y="3157"/>
                      <a:pt x="1885" y="1546"/>
                      <a:pt x="2706" y="87"/>
                    </a:cubicBezTo>
                    <a:cubicBezTo>
                      <a:pt x="2749" y="44"/>
                      <a:pt x="2716" y="1"/>
                      <a:pt x="2682" y="1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698" name="Google Shape;3698;p25"/>
              <p:cNvSpPr/>
              <p:nvPr/>
            </p:nvSpPr>
            <p:spPr>
              <a:xfrm>
                <a:off x="1770728" y="4595415"/>
                <a:ext cx="49184" cy="183744"/>
              </a:xfrm>
              <a:custGeom>
                <a:rect b="b" l="l" r="r" t="t"/>
                <a:pathLst>
                  <a:path extrusionOk="0" h="7920" w="2120">
                    <a:moveTo>
                      <a:pt x="2031" y="0"/>
                    </a:moveTo>
                    <a:cubicBezTo>
                      <a:pt x="2012" y="0"/>
                      <a:pt x="1993" y="8"/>
                      <a:pt x="1976" y="25"/>
                    </a:cubicBezTo>
                    <a:cubicBezTo>
                      <a:pt x="1277" y="1180"/>
                      <a:pt x="699" y="2456"/>
                      <a:pt x="365" y="3794"/>
                    </a:cubicBezTo>
                    <a:cubicBezTo>
                      <a:pt x="0" y="5161"/>
                      <a:pt x="0" y="6529"/>
                      <a:pt x="213" y="7897"/>
                    </a:cubicBezTo>
                    <a:cubicBezTo>
                      <a:pt x="198" y="7912"/>
                      <a:pt x="213" y="7920"/>
                      <a:pt x="232" y="7920"/>
                    </a:cubicBezTo>
                    <a:cubicBezTo>
                      <a:pt x="251" y="7920"/>
                      <a:pt x="274" y="7912"/>
                      <a:pt x="274" y="7897"/>
                    </a:cubicBezTo>
                    <a:cubicBezTo>
                      <a:pt x="304" y="6560"/>
                      <a:pt x="456" y="5192"/>
                      <a:pt x="699" y="3885"/>
                    </a:cubicBezTo>
                    <a:cubicBezTo>
                      <a:pt x="912" y="2517"/>
                      <a:pt x="1429" y="1301"/>
                      <a:pt x="2098" y="116"/>
                    </a:cubicBezTo>
                    <a:cubicBezTo>
                      <a:pt x="2120" y="50"/>
                      <a:pt x="2078" y="0"/>
                      <a:pt x="2031" y="0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699" name="Google Shape;3699;p25"/>
              <p:cNvSpPr/>
              <p:nvPr/>
            </p:nvSpPr>
            <p:spPr>
              <a:xfrm>
                <a:off x="1717136" y="4608593"/>
                <a:ext cx="36865" cy="186783"/>
              </a:xfrm>
              <a:custGeom>
                <a:rect b="b" l="l" r="r" t="t"/>
                <a:pathLst>
                  <a:path extrusionOk="0" h="8051" w="1589">
                    <a:moveTo>
                      <a:pt x="1504" y="1"/>
                    </a:moveTo>
                    <a:cubicBezTo>
                      <a:pt x="1473" y="1"/>
                      <a:pt x="1433" y="11"/>
                      <a:pt x="1399" y="34"/>
                    </a:cubicBezTo>
                    <a:cubicBezTo>
                      <a:pt x="1034" y="612"/>
                      <a:pt x="730" y="1311"/>
                      <a:pt x="547" y="1979"/>
                    </a:cubicBezTo>
                    <a:cubicBezTo>
                      <a:pt x="304" y="2618"/>
                      <a:pt x="152" y="3256"/>
                      <a:pt x="92" y="3925"/>
                    </a:cubicBezTo>
                    <a:cubicBezTo>
                      <a:pt x="0" y="4593"/>
                      <a:pt x="0" y="5293"/>
                      <a:pt x="31" y="5931"/>
                    </a:cubicBezTo>
                    <a:cubicBezTo>
                      <a:pt x="122" y="6691"/>
                      <a:pt x="335" y="7329"/>
                      <a:pt x="578" y="8028"/>
                    </a:cubicBezTo>
                    <a:cubicBezTo>
                      <a:pt x="578" y="8043"/>
                      <a:pt x="585" y="8051"/>
                      <a:pt x="593" y="8051"/>
                    </a:cubicBezTo>
                    <a:cubicBezTo>
                      <a:pt x="601" y="8051"/>
                      <a:pt x="608" y="8043"/>
                      <a:pt x="608" y="8028"/>
                    </a:cubicBezTo>
                    <a:cubicBezTo>
                      <a:pt x="608" y="7329"/>
                      <a:pt x="669" y="6600"/>
                      <a:pt x="669" y="5931"/>
                    </a:cubicBezTo>
                    <a:cubicBezTo>
                      <a:pt x="669" y="5293"/>
                      <a:pt x="669" y="4624"/>
                      <a:pt x="730" y="4016"/>
                    </a:cubicBezTo>
                    <a:cubicBezTo>
                      <a:pt x="760" y="3378"/>
                      <a:pt x="851" y="2739"/>
                      <a:pt x="943" y="2101"/>
                    </a:cubicBezTo>
                    <a:cubicBezTo>
                      <a:pt x="1095" y="1402"/>
                      <a:pt x="1338" y="764"/>
                      <a:pt x="1550" y="65"/>
                    </a:cubicBezTo>
                    <a:cubicBezTo>
                      <a:pt x="1588" y="27"/>
                      <a:pt x="1556" y="1"/>
                      <a:pt x="1504" y="1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700" name="Google Shape;3700;p25"/>
              <p:cNvSpPr/>
              <p:nvPr/>
            </p:nvSpPr>
            <p:spPr>
              <a:xfrm>
                <a:off x="1521792" y="4589569"/>
                <a:ext cx="49903" cy="163954"/>
              </a:xfrm>
              <a:custGeom>
                <a:rect b="b" l="l" r="r" t="t"/>
                <a:pathLst>
                  <a:path extrusionOk="0" h="7067" w="2151">
                    <a:moveTo>
                      <a:pt x="2032" y="1"/>
                    </a:moveTo>
                    <a:cubicBezTo>
                      <a:pt x="2012" y="1"/>
                      <a:pt x="1992" y="10"/>
                      <a:pt x="1976" y="33"/>
                    </a:cubicBezTo>
                    <a:cubicBezTo>
                      <a:pt x="1520" y="489"/>
                      <a:pt x="1217" y="1006"/>
                      <a:pt x="913" y="1584"/>
                    </a:cubicBezTo>
                    <a:cubicBezTo>
                      <a:pt x="609" y="2161"/>
                      <a:pt x="335" y="2708"/>
                      <a:pt x="213" y="3377"/>
                    </a:cubicBezTo>
                    <a:cubicBezTo>
                      <a:pt x="1" y="4593"/>
                      <a:pt x="61" y="5961"/>
                      <a:pt x="700" y="7055"/>
                    </a:cubicBezTo>
                    <a:cubicBezTo>
                      <a:pt x="723" y="7062"/>
                      <a:pt x="744" y="7066"/>
                      <a:pt x="762" y="7066"/>
                    </a:cubicBezTo>
                    <a:cubicBezTo>
                      <a:pt x="818" y="7066"/>
                      <a:pt x="852" y="7032"/>
                      <a:pt x="852" y="6964"/>
                    </a:cubicBezTo>
                    <a:cubicBezTo>
                      <a:pt x="943" y="5809"/>
                      <a:pt x="821" y="4623"/>
                      <a:pt x="973" y="3468"/>
                    </a:cubicBezTo>
                    <a:cubicBezTo>
                      <a:pt x="1065" y="2921"/>
                      <a:pt x="1125" y="2313"/>
                      <a:pt x="1277" y="1766"/>
                    </a:cubicBezTo>
                    <a:cubicBezTo>
                      <a:pt x="1429" y="1188"/>
                      <a:pt x="1764" y="641"/>
                      <a:pt x="2128" y="125"/>
                    </a:cubicBezTo>
                    <a:cubicBezTo>
                      <a:pt x="2151" y="79"/>
                      <a:pt x="2090" y="1"/>
                      <a:pt x="2032" y="1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701" name="Google Shape;3701;p25"/>
              <p:cNvSpPr/>
              <p:nvPr/>
            </p:nvSpPr>
            <p:spPr>
              <a:xfrm>
                <a:off x="1551418" y="4637361"/>
                <a:ext cx="11298" cy="39742"/>
              </a:xfrm>
              <a:custGeom>
                <a:rect b="b" l="l" r="r" t="t"/>
                <a:pathLst>
                  <a:path extrusionOk="0" h="1713" w="487">
                    <a:moveTo>
                      <a:pt x="385" y="0"/>
                    </a:moveTo>
                    <a:cubicBezTo>
                      <a:pt x="350" y="0"/>
                      <a:pt x="317" y="15"/>
                      <a:pt x="304" y="40"/>
                    </a:cubicBezTo>
                    <a:cubicBezTo>
                      <a:pt x="92" y="587"/>
                      <a:pt x="0" y="1195"/>
                      <a:pt x="31" y="1712"/>
                    </a:cubicBezTo>
                    <a:cubicBezTo>
                      <a:pt x="183" y="1195"/>
                      <a:pt x="456" y="648"/>
                      <a:pt x="487" y="101"/>
                    </a:cubicBezTo>
                    <a:cubicBezTo>
                      <a:pt x="487" y="30"/>
                      <a:pt x="435" y="0"/>
                      <a:pt x="385" y="0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  <p:sp>
          <p:nvSpPr>
            <p:cNvPr id="3702" name="Google Shape;3702;p25"/>
            <p:cNvSpPr/>
            <p:nvPr/>
          </p:nvSpPr>
          <p:spPr>
            <a:xfrm>
              <a:off x="1007007" y="4659169"/>
              <a:ext cx="505644" cy="157551"/>
            </a:xfrm>
            <a:custGeom>
              <a:rect b="b" l="l" r="r" t="t"/>
              <a:pathLst>
                <a:path extrusionOk="0" h="6791" w="21795">
                  <a:moveTo>
                    <a:pt x="14092" y="0"/>
                  </a:moveTo>
                  <a:cubicBezTo>
                    <a:pt x="12744" y="0"/>
                    <a:pt x="11399" y="60"/>
                    <a:pt x="10062" y="255"/>
                  </a:cubicBezTo>
                  <a:cubicBezTo>
                    <a:pt x="8603" y="438"/>
                    <a:pt x="7083" y="134"/>
                    <a:pt x="5746" y="772"/>
                  </a:cubicBezTo>
                  <a:cubicBezTo>
                    <a:pt x="4530" y="1350"/>
                    <a:pt x="3709" y="2687"/>
                    <a:pt x="3253" y="3903"/>
                  </a:cubicBezTo>
                  <a:cubicBezTo>
                    <a:pt x="2980" y="4572"/>
                    <a:pt x="2767" y="5119"/>
                    <a:pt x="2220" y="5635"/>
                  </a:cubicBezTo>
                  <a:cubicBezTo>
                    <a:pt x="1521" y="6183"/>
                    <a:pt x="761" y="6547"/>
                    <a:pt x="1" y="6790"/>
                  </a:cubicBezTo>
                  <a:cubicBezTo>
                    <a:pt x="1186" y="6547"/>
                    <a:pt x="2129" y="6000"/>
                    <a:pt x="2888" y="5027"/>
                  </a:cubicBezTo>
                  <a:cubicBezTo>
                    <a:pt x="3253" y="4541"/>
                    <a:pt x="3679" y="4116"/>
                    <a:pt x="4043" y="3629"/>
                  </a:cubicBezTo>
                  <a:cubicBezTo>
                    <a:pt x="4439" y="3113"/>
                    <a:pt x="4773" y="2505"/>
                    <a:pt x="5259" y="1988"/>
                  </a:cubicBezTo>
                  <a:cubicBezTo>
                    <a:pt x="5760" y="1501"/>
                    <a:pt x="6407" y="1377"/>
                    <a:pt x="7093" y="1377"/>
                  </a:cubicBezTo>
                  <a:cubicBezTo>
                    <a:pt x="7805" y="1377"/>
                    <a:pt x="8558" y="1510"/>
                    <a:pt x="9232" y="1510"/>
                  </a:cubicBezTo>
                  <a:cubicBezTo>
                    <a:pt x="9328" y="1510"/>
                    <a:pt x="9422" y="1508"/>
                    <a:pt x="9515" y="1502"/>
                  </a:cubicBezTo>
                  <a:cubicBezTo>
                    <a:pt x="10427" y="1441"/>
                    <a:pt x="11338" y="1289"/>
                    <a:pt x="12281" y="1198"/>
                  </a:cubicBezTo>
                  <a:cubicBezTo>
                    <a:pt x="13193" y="1137"/>
                    <a:pt x="14104" y="1076"/>
                    <a:pt x="15077" y="1046"/>
                  </a:cubicBezTo>
                  <a:cubicBezTo>
                    <a:pt x="17144" y="985"/>
                    <a:pt x="19272" y="924"/>
                    <a:pt x="21369" y="772"/>
                  </a:cubicBezTo>
                  <a:cubicBezTo>
                    <a:pt x="21785" y="742"/>
                    <a:pt x="21794" y="133"/>
                    <a:pt x="21398" y="133"/>
                  </a:cubicBezTo>
                  <a:cubicBezTo>
                    <a:pt x="21389" y="133"/>
                    <a:pt x="21379" y="133"/>
                    <a:pt x="21369" y="134"/>
                  </a:cubicBezTo>
                  <a:cubicBezTo>
                    <a:pt x="21049" y="142"/>
                    <a:pt x="20729" y="145"/>
                    <a:pt x="20408" y="145"/>
                  </a:cubicBezTo>
                  <a:cubicBezTo>
                    <a:pt x="18305" y="145"/>
                    <a:pt x="16194" y="0"/>
                    <a:pt x="1409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703" name="Google Shape;3703;p25"/>
            <p:cNvSpPr/>
            <p:nvPr/>
          </p:nvSpPr>
          <p:spPr>
            <a:xfrm>
              <a:off x="525399" y="4502197"/>
              <a:ext cx="259782" cy="138916"/>
            </a:xfrm>
            <a:custGeom>
              <a:rect b="b" l="l" r="r" t="t"/>
              <a:pathLst>
                <a:path extrusionOk="0" h="5474" w="16658">
                  <a:moveTo>
                    <a:pt x="14604" y="1"/>
                  </a:moveTo>
                  <a:cubicBezTo>
                    <a:pt x="13565" y="1"/>
                    <a:pt x="12485" y="207"/>
                    <a:pt x="11490" y="456"/>
                  </a:cubicBezTo>
                  <a:cubicBezTo>
                    <a:pt x="10335" y="760"/>
                    <a:pt x="9180" y="1246"/>
                    <a:pt x="8116" y="1824"/>
                  </a:cubicBezTo>
                  <a:cubicBezTo>
                    <a:pt x="6900" y="2462"/>
                    <a:pt x="5654" y="3039"/>
                    <a:pt x="4468" y="3678"/>
                  </a:cubicBezTo>
                  <a:cubicBezTo>
                    <a:pt x="3800" y="4073"/>
                    <a:pt x="3192" y="4498"/>
                    <a:pt x="2462" y="4741"/>
                  </a:cubicBezTo>
                  <a:cubicBezTo>
                    <a:pt x="1672" y="5137"/>
                    <a:pt x="821" y="5349"/>
                    <a:pt x="0" y="5471"/>
                  </a:cubicBezTo>
                  <a:cubicBezTo>
                    <a:pt x="74" y="5473"/>
                    <a:pt x="148" y="5473"/>
                    <a:pt x="222" y="5473"/>
                  </a:cubicBezTo>
                  <a:cubicBezTo>
                    <a:pt x="1604" y="5473"/>
                    <a:pt x="2960" y="5208"/>
                    <a:pt x="4317" y="4833"/>
                  </a:cubicBezTo>
                  <a:cubicBezTo>
                    <a:pt x="5654" y="4438"/>
                    <a:pt x="6900" y="3769"/>
                    <a:pt x="8238" y="3282"/>
                  </a:cubicBezTo>
                  <a:cubicBezTo>
                    <a:pt x="9332" y="2887"/>
                    <a:pt x="10426" y="2462"/>
                    <a:pt x="11581" y="2188"/>
                  </a:cubicBezTo>
                  <a:cubicBezTo>
                    <a:pt x="12159" y="2097"/>
                    <a:pt x="12767" y="1975"/>
                    <a:pt x="13374" y="1945"/>
                  </a:cubicBezTo>
                  <a:cubicBezTo>
                    <a:pt x="13638" y="1925"/>
                    <a:pt x="13905" y="1921"/>
                    <a:pt x="14174" y="1921"/>
                  </a:cubicBezTo>
                  <a:cubicBezTo>
                    <a:pt x="14308" y="1921"/>
                    <a:pt x="14443" y="1922"/>
                    <a:pt x="14579" y="1922"/>
                  </a:cubicBezTo>
                  <a:cubicBezTo>
                    <a:pt x="14985" y="1922"/>
                    <a:pt x="15396" y="1915"/>
                    <a:pt x="15806" y="1854"/>
                  </a:cubicBezTo>
                  <a:cubicBezTo>
                    <a:pt x="16201" y="1824"/>
                    <a:pt x="16596" y="1611"/>
                    <a:pt x="16627" y="1094"/>
                  </a:cubicBezTo>
                  <a:cubicBezTo>
                    <a:pt x="16657" y="668"/>
                    <a:pt x="16444" y="273"/>
                    <a:pt x="16019" y="152"/>
                  </a:cubicBezTo>
                  <a:cubicBezTo>
                    <a:pt x="15565" y="45"/>
                    <a:pt x="15089" y="1"/>
                    <a:pt x="1460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grpSp>
          <p:nvGrpSpPr>
            <p:cNvPr id="3704" name="Google Shape;3704;p25"/>
            <p:cNvGrpSpPr/>
            <p:nvPr/>
          </p:nvGrpSpPr>
          <p:grpSpPr>
            <a:xfrm>
              <a:off x="507743" y="4327037"/>
              <a:ext cx="77604" cy="152610"/>
              <a:chOff x="507743" y="4327037"/>
              <a:chExt cx="77604" cy="152610"/>
            </a:xfrm>
          </p:grpSpPr>
          <p:sp>
            <p:nvSpPr>
              <p:cNvPr id="3705" name="Google Shape;3705;p25"/>
              <p:cNvSpPr/>
              <p:nvPr/>
            </p:nvSpPr>
            <p:spPr>
              <a:xfrm>
                <a:off x="552890" y="4446169"/>
                <a:ext cx="26100" cy="18398"/>
              </a:xfrm>
              <a:custGeom>
                <a:rect b="b" l="l" r="r" t="t"/>
                <a:pathLst>
                  <a:path extrusionOk="0" h="793" w="1125">
                    <a:moveTo>
                      <a:pt x="921" y="0"/>
                    </a:moveTo>
                    <a:cubicBezTo>
                      <a:pt x="905" y="0"/>
                      <a:pt x="892" y="4"/>
                      <a:pt x="881" y="14"/>
                    </a:cubicBezTo>
                    <a:lnTo>
                      <a:pt x="790" y="14"/>
                    </a:lnTo>
                    <a:cubicBezTo>
                      <a:pt x="730" y="14"/>
                      <a:pt x="669" y="44"/>
                      <a:pt x="608" y="44"/>
                    </a:cubicBezTo>
                    <a:cubicBezTo>
                      <a:pt x="517" y="44"/>
                      <a:pt x="486" y="75"/>
                      <a:pt x="426" y="75"/>
                    </a:cubicBezTo>
                    <a:cubicBezTo>
                      <a:pt x="334" y="135"/>
                      <a:pt x="274" y="135"/>
                      <a:pt x="182" y="166"/>
                    </a:cubicBezTo>
                    <a:cubicBezTo>
                      <a:pt x="30" y="227"/>
                      <a:pt x="0" y="439"/>
                      <a:pt x="30" y="591"/>
                    </a:cubicBezTo>
                    <a:cubicBezTo>
                      <a:pt x="102" y="711"/>
                      <a:pt x="211" y="793"/>
                      <a:pt x="343" y="793"/>
                    </a:cubicBezTo>
                    <a:cubicBezTo>
                      <a:pt x="379" y="793"/>
                      <a:pt x="417" y="787"/>
                      <a:pt x="456" y="774"/>
                    </a:cubicBezTo>
                    <a:cubicBezTo>
                      <a:pt x="486" y="774"/>
                      <a:pt x="547" y="743"/>
                      <a:pt x="608" y="682"/>
                    </a:cubicBezTo>
                    <a:cubicBezTo>
                      <a:pt x="638" y="682"/>
                      <a:pt x="638" y="652"/>
                      <a:pt x="669" y="652"/>
                    </a:cubicBezTo>
                    <a:cubicBezTo>
                      <a:pt x="760" y="622"/>
                      <a:pt x="821" y="530"/>
                      <a:pt x="881" y="500"/>
                    </a:cubicBezTo>
                    <a:lnTo>
                      <a:pt x="973" y="379"/>
                    </a:lnTo>
                    <a:lnTo>
                      <a:pt x="1033" y="348"/>
                    </a:lnTo>
                    <a:cubicBezTo>
                      <a:pt x="1064" y="318"/>
                      <a:pt x="1064" y="287"/>
                      <a:pt x="1094" y="227"/>
                    </a:cubicBezTo>
                    <a:cubicBezTo>
                      <a:pt x="1125" y="166"/>
                      <a:pt x="1125" y="135"/>
                      <a:pt x="1094" y="44"/>
                    </a:cubicBezTo>
                    <a:cubicBezTo>
                      <a:pt x="1125" y="44"/>
                      <a:pt x="1094" y="14"/>
                      <a:pt x="1033" y="14"/>
                    </a:cubicBezTo>
                    <a:cubicBezTo>
                      <a:pt x="993" y="14"/>
                      <a:pt x="952" y="0"/>
                      <a:pt x="921" y="0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706" name="Google Shape;3706;p25"/>
              <p:cNvSpPr/>
              <p:nvPr/>
            </p:nvSpPr>
            <p:spPr>
              <a:xfrm>
                <a:off x="557113" y="4433781"/>
                <a:ext cx="17655" cy="12018"/>
              </a:xfrm>
              <a:custGeom>
                <a:rect b="b" l="l" r="r" t="t"/>
                <a:pathLst>
                  <a:path extrusionOk="0" h="518" w="761">
                    <a:moveTo>
                      <a:pt x="183" y="1"/>
                    </a:moveTo>
                    <a:cubicBezTo>
                      <a:pt x="152" y="1"/>
                      <a:pt x="122" y="31"/>
                      <a:pt x="92" y="92"/>
                    </a:cubicBezTo>
                    <a:cubicBezTo>
                      <a:pt x="31" y="122"/>
                      <a:pt x="31" y="153"/>
                      <a:pt x="0" y="183"/>
                    </a:cubicBezTo>
                    <a:lnTo>
                      <a:pt x="0" y="274"/>
                    </a:lnTo>
                    <a:cubicBezTo>
                      <a:pt x="0" y="305"/>
                      <a:pt x="0" y="335"/>
                      <a:pt x="31" y="396"/>
                    </a:cubicBezTo>
                    <a:cubicBezTo>
                      <a:pt x="31" y="426"/>
                      <a:pt x="31" y="426"/>
                      <a:pt x="92" y="426"/>
                    </a:cubicBezTo>
                    <a:cubicBezTo>
                      <a:pt x="92" y="457"/>
                      <a:pt x="122" y="457"/>
                      <a:pt x="122" y="457"/>
                    </a:cubicBezTo>
                    <a:lnTo>
                      <a:pt x="152" y="517"/>
                    </a:lnTo>
                    <a:lnTo>
                      <a:pt x="396" y="517"/>
                    </a:lnTo>
                    <a:cubicBezTo>
                      <a:pt x="426" y="517"/>
                      <a:pt x="426" y="517"/>
                      <a:pt x="426" y="457"/>
                    </a:cubicBezTo>
                    <a:cubicBezTo>
                      <a:pt x="456" y="457"/>
                      <a:pt x="456" y="426"/>
                      <a:pt x="487" y="396"/>
                    </a:cubicBezTo>
                    <a:lnTo>
                      <a:pt x="487" y="396"/>
                    </a:lnTo>
                    <a:lnTo>
                      <a:pt x="456" y="426"/>
                    </a:lnTo>
                    <a:cubicBezTo>
                      <a:pt x="456" y="426"/>
                      <a:pt x="456" y="396"/>
                      <a:pt x="487" y="396"/>
                    </a:cubicBezTo>
                    <a:cubicBezTo>
                      <a:pt x="533" y="373"/>
                      <a:pt x="544" y="332"/>
                      <a:pt x="547" y="301"/>
                    </a:cubicBezTo>
                    <a:lnTo>
                      <a:pt x="547" y="301"/>
                    </a:lnTo>
                    <a:cubicBezTo>
                      <a:pt x="559" y="291"/>
                      <a:pt x="570" y="282"/>
                      <a:pt x="578" y="274"/>
                    </a:cubicBezTo>
                    <a:cubicBezTo>
                      <a:pt x="639" y="244"/>
                      <a:pt x="699" y="213"/>
                      <a:pt x="730" y="153"/>
                    </a:cubicBezTo>
                    <a:cubicBezTo>
                      <a:pt x="760" y="122"/>
                      <a:pt x="760" y="92"/>
                      <a:pt x="760" y="31"/>
                    </a:cubicBezTo>
                    <a:cubicBezTo>
                      <a:pt x="730" y="1"/>
                      <a:pt x="730" y="1"/>
                      <a:pt x="699" y="1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707" name="Google Shape;3707;p25"/>
              <p:cNvSpPr/>
              <p:nvPr/>
            </p:nvSpPr>
            <p:spPr>
              <a:xfrm>
                <a:off x="571914" y="4465518"/>
                <a:ext cx="13433" cy="14129"/>
              </a:xfrm>
              <a:custGeom>
                <a:rect b="b" l="l" r="r" t="t"/>
                <a:pathLst>
                  <a:path extrusionOk="0" h="609" w="579">
                    <a:moveTo>
                      <a:pt x="213" y="0"/>
                    </a:moveTo>
                    <a:cubicBezTo>
                      <a:pt x="212" y="2"/>
                      <a:pt x="211" y="3"/>
                      <a:pt x="210" y="4"/>
                    </a:cubicBezTo>
                    <a:lnTo>
                      <a:pt x="210" y="4"/>
                    </a:lnTo>
                    <a:cubicBezTo>
                      <a:pt x="221" y="0"/>
                      <a:pt x="229" y="0"/>
                      <a:pt x="244" y="0"/>
                    </a:cubicBezTo>
                    <a:close/>
                    <a:moveTo>
                      <a:pt x="365" y="0"/>
                    </a:moveTo>
                    <a:cubicBezTo>
                      <a:pt x="389" y="24"/>
                      <a:pt x="395" y="30"/>
                      <a:pt x="411" y="31"/>
                    </a:cubicBezTo>
                    <a:lnTo>
                      <a:pt x="411" y="31"/>
                    </a:lnTo>
                    <a:cubicBezTo>
                      <a:pt x="395" y="0"/>
                      <a:pt x="389" y="0"/>
                      <a:pt x="365" y="0"/>
                    </a:cubicBezTo>
                    <a:close/>
                    <a:moveTo>
                      <a:pt x="210" y="4"/>
                    </a:moveTo>
                    <a:cubicBezTo>
                      <a:pt x="198" y="8"/>
                      <a:pt x="183" y="16"/>
                      <a:pt x="153" y="31"/>
                    </a:cubicBezTo>
                    <a:cubicBezTo>
                      <a:pt x="147" y="43"/>
                      <a:pt x="140" y="53"/>
                      <a:pt x="134" y="61"/>
                    </a:cubicBezTo>
                    <a:lnTo>
                      <a:pt x="134" y="61"/>
                    </a:lnTo>
                    <a:cubicBezTo>
                      <a:pt x="154" y="60"/>
                      <a:pt x="162" y="52"/>
                      <a:pt x="210" y="4"/>
                    </a:cubicBezTo>
                    <a:close/>
                    <a:moveTo>
                      <a:pt x="134" y="61"/>
                    </a:moveTo>
                    <a:cubicBezTo>
                      <a:pt x="131" y="61"/>
                      <a:pt x="127" y="61"/>
                      <a:pt x="122" y="61"/>
                    </a:cubicBezTo>
                    <a:lnTo>
                      <a:pt x="134" y="61"/>
                    </a:lnTo>
                    <a:cubicBezTo>
                      <a:pt x="134" y="61"/>
                      <a:pt x="134" y="61"/>
                      <a:pt x="134" y="61"/>
                    </a:cubicBezTo>
                    <a:close/>
                    <a:moveTo>
                      <a:pt x="517" y="396"/>
                    </a:moveTo>
                    <a:cubicBezTo>
                      <a:pt x="517" y="396"/>
                      <a:pt x="517" y="396"/>
                      <a:pt x="517" y="396"/>
                    </a:cubicBezTo>
                    <a:lnTo>
                      <a:pt x="517" y="396"/>
                    </a:lnTo>
                    <a:close/>
                    <a:moveTo>
                      <a:pt x="548" y="304"/>
                    </a:moveTo>
                    <a:lnTo>
                      <a:pt x="548" y="365"/>
                    </a:lnTo>
                    <a:cubicBezTo>
                      <a:pt x="548" y="396"/>
                      <a:pt x="548" y="396"/>
                      <a:pt x="517" y="426"/>
                    </a:cubicBezTo>
                    <a:lnTo>
                      <a:pt x="517" y="396"/>
                    </a:lnTo>
                    <a:cubicBezTo>
                      <a:pt x="517" y="426"/>
                      <a:pt x="517" y="426"/>
                      <a:pt x="457" y="456"/>
                    </a:cubicBezTo>
                    <a:lnTo>
                      <a:pt x="457" y="426"/>
                    </a:lnTo>
                    <a:lnTo>
                      <a:pt x="517" y="396"/>
                    </a:lnTo>
                    <a:lnTo>
                      <a:pt x="517" y="396"/>
                    </a:lnTo>
                    <a:lnTo>
                      <a:pt x="517" y="396"/>
                    </a:lnTo>
                    <a:cubicBezTo>
                      <a:pt x="517" y="335"/>
                      <a:pt x="548" y="304"/>
                      <a:pt x="548" y="304"/>
                    </a:cubicBezTo>
                    <a:close/>
                    <a:moveTo>
                      <a:pt x="411" y="31"/>
                    </a:moveTo>
                    <a:lnTo>
                      <a:pt x="411" y="31"/>
                    </a:lnTo>
                    <a:cubicBezTo>
                      <a:pt x="415" y="38"/>
                      <a:pt x="420" y="49"/>
                      <a:pt x="426" y="61"/>
                    </a:cubicBezTo>
                    <a:lnTo>
                      <a:pt x="457" y="92"/>
                    </a:lnTo>
                    <a:lnTo>
                      <a:pt x="500" y="113"/>
                    </a:lnTo>
                    <a:lnTo>
                      <a:pt x="500" y="113"/>
                    </a:lnTo>
                    <a:cubicBezTo>
                      <a:pt x="365" y="86"/>
                      <a:pt x="360" y="61"/>
                      <a:pt x="305" y="61"/>
                    </a:cubicBezTo>
                    <a:lnTo>
                      <a:pt x="134" y="61"/>
                    </a:lnTo>
                    <a:cubicBezTo>
                      <a:pt x="111" y="93"/>
                      <a:pt x="92" y="98"/>
                      <a:pt x="92" y="122"/>
                    </a:cubicBezTo>
                    <a:cubicBezTo>
                      <a:pt x="92" y="152"/>
                      <a:pt x="61" y="152"/>
                      <a:pt x="61" y="183"/>
                    </a:cubicBezTo>
                    <a:cubicBezTo>
                      <a:pt x="61" y="244"/>
                      <a:pt x="61" y="244"/>
                      <a:pt x="1" y="274"/>
                    </a:cubicBezTo>
                    <a:lnTo>
                      <a:pt x="1" y="396"/>
                    </a:lnTo>
                    <a:cubicBezTo>
                      <a:pt x="1" y="426"/>
                      <a:pt x="1" y="426"/>
                      <a:pt x="61" y="456"/>
                    </a:cubicBezTo>
                    <a:lnTo>
                      <a:pt x="69" y="464"/>
                    </a:lnTo>
                    <a:lnTo>
                      <a:pt x="69" y="464"/>
                    </a:lnTo>
                    <a:cubicBezTo>
                      <a:pt x="88" y="491"/>
                      <a:pt x="111" y="525"/>
                      <a:pt x="122" y="548"/>
                    </a:cubicBezTo>
                    <a:lnTo>
                      <a:pt x="153" y="578"/>
                    </a:lnTo>
                    <a:lnTo>
                      <a:pt x="244" y="608"/>
                    </a:lnTo>
                    <a:lnTo>
                      <a:pt x="396" y="608"/>
                    </a:lnTo>
                    <a:lnTo>
                      <a:pt x="457" y="578"/>
                    </a:lnTo>
                    <a:lnTo>
                      <a:pt x="487" y="548"/>
                    </a:lnTo>
                    <a:lnTo>
                      <a:pt x="548" y="487"/>
                    </a:lnTo>
                    <a:lnTo>
                      <a:pt x="578" y="426"/>
                    </a:lnTo>
                    <a:lnTo>
                      <a:pt x="578" y="335"/>
                    </a:lnTo>
                    <a:lnTo>
                      <a:pt x="578" y="274"/>
                    </a:lnTo>
                    <a:cubicBezTo>
                      <a:pt x="578" y="244"/>
                      <a:pt x="548" y="244"/>
                      <a:pt x="548" y="183"/>
                    </a:cubicBezTo>
                    <a:lnTo>
                      <a:pt x="548" y="152"/>
                    </a:lnTo>
                    <a:lnTo>
                      <a:pt x="548" y="122"/>
                    </a:lnTo>
                    <a:cubicBezTo>
                      <a:pt x="537" y="120"/>
                      <a:pt x="526" y="118"/>
                      <a:pt x="517" y="117"/>
                    </a:cubicBezTo>
                    <a:lnTo>
                      <a:pt x="517" y="117"/>
                    </a:lnTo>
                    <a:cubicBezTo>
                      <a:pt x="510" y="91"/>
                      <a:pt x="455" y="88"/>
                      <a:pt x="426" y="31"/>
                    </a:cubicBezTo>
                    <a:cubicBezTo>
                      <a:pt x="420" y="31"/>
                      <a:pt x="415" y="31"/>
                      <a:pt x="411" y="31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708" name="Google Shape;3708;p25"/>
              <p:cNvSpPr/>
              <p:nvPr/>
            </p:nvSpPr>
            <p:spPr>
              <a:xfrm>
                <a:off x="549364" y="4408261"/>
                <a:ext cx="23710" cy="14964"/>
              </a:xfrm>
              <a:custGeom>
                <a:rect b="b" l="l" r="r" t="t"/>
                <a:pathLst>
                  <a:path extrusionOk="0" h="645" w="1022">
                    <a:moveTo>
                      <a:pt x="973" y="493"/>
                    </a:moveTo>
                    <a:lnTo>
                      <a:pt x="973" y="493"/>
                    </a:lnTo>
                    <a:cubicBezTo>
                      <a:pt x="1000" y="534"/>
                      <a:pt x="1015" y="550"/>
                      <a:pt x="1018" y="550"/>
                    </a:cubicBezTo>
                    <a:cubicBezTo>
                      <a:pt x="1021" y="550"/>
                      <a:pt x="1006" y="526"/>
                      <a:pt x="973" y="493"/>
                    </a:cubicBezTo>
                    <a:close/>
                    <a:moveTo>
                      <a:pt x="353" y="0"/>
                    </a:moveTo>
                    <a:cubicBezTo>
                      <a:pt x="270" y="0"/>
                      <a:pt x="187" y="32"/>
                      <a:pt x="122" y="98"/>
                    </a:cubicBezTo>
                    <a:cubicBezTo>
                      <a:pt x="30" y="158"/>
                      <a:pt x="0" y="250"/>
                      <a:pt x="0" y="310"/>
                    </a:cubicBezTo>
                    <a:cubicBezTo>
                      <a:pt x="0" y="402"/>
                      <a:pt x="0" y="432"/>
                      <a:pt x="30" y="462"/>
                    </a:cubicBezTo>
                    <a:lnTo>
                      <a:pt x="152" y="584"/>
                    </a:lnTo>
                    <a:cubicBezTo>
                      <a:pt x="213" y="614"/>
                      <a:pt x="304" y="645"/>
                      <a:pt x="426" y="645"/>
                    </a:cubicBezTo>
                    <a:lnTo>
                      <a:pt x="638" y="645"/>
                    </a:lnTo>
                    <a:cubicBezTo>
                      <a:pt x="658" y="645"/>
                      <a:pt x="705" y="631"/>
                      <a:pt x="743" y="614"/>
                    </a:cubicBezTo>
                    <a:lnTo>
                      <a:pt x="743" y="614"/>
                    </a:lnTo>
                    <a:cubicBezTo>
                      <a:pt x="799" y="612"/>
                      <a:pt x="848" y="605"/>
                      <a:pt x="912" y="584"/>
                    </a:cubicBezTo>
                    <a:cubicBezTo>
                      <a:pt x="942" y="584"/>
                      <a:pt x="973" y="554"/>
                      <a:pt x="973" y="493"/>
                    </a:cubicBezTo>
                    <a:cubicBezTo>
                      <a:pt x="942" y="462"/>
                      <a:pt x="912" y="462"/>
                      <a:pt x="912" y="432"/>
                    </a:cubicBezTo>
                    <a:lnTo>
                      <a:pt x="882" y="432"/>
                    </a:lnTo>
                    <a:lnTo>
                      <a:pt x="821" y="402"/>
                    </a:lnTo>
                    <a:lnTo>
                      <a:pt x="821" y="402"/>
                    </a:lnTo>
                    <a:cubicBezTo>
                      <a:pt x="821" y="402"/>
                      <a:pt x="821" y="402"/>
                      <a:pt x="821" y="402"/>
                    </a:cubicBezTo>
                    <a:lnTo>
                      <a:pt x="821" y="402"/>
                    </a:lnTo>
                    <a:cubicBezTo>
                      <a:pt x="821" y="402"/>
                      <a:pt x="821" y="402"/>
                      <a:pt x="821" y="402"/>
                    </a:cubicBezTo>
                    <a:cubicBezTo>
                      <a:pt x="790" y="341"/>
                      <a:pt x="790" y="310"/>
                      <a:pt x="760" y="280"/>
                    </a:cubicBezTo>
                    <a:lnTo>
                      <a:pt x="638" y="158"/>
                    </a:lnTo>
                    <a:cubicBezTo>
                      <a:pt x="569" y="55"/>
                      <a:pt x="461" y="0"/>
                      <a:pt x="353" y="0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709" name="Google Shape;3709;p25"/>
              <p:cNvSpPr/>
              <p:nvPr/>
            </p:nvSpPr>
            <p:spPr>
              <a:xfrm>
                <a:off x="515515" y="4334322"/>
                <a:ext cx="23734" cy="30067"/>
              </a:xfrm>
              <a:custGeom>
                <a:rect b="b" l="l" r="r" t="t"/>
                <a:pathLst>
                  <a:path extrusionOk="0" h="1296" w="1023">
                    <a:moveTo>
                      <a:pt x="929" y="1"/>
                    </a:moveTo>
                    <a:cubicBezTo>
                      <a:pt x="902" y="1"/>
                      <a:pt x="873" y="11"/>
                      <a:pt x="851" y="32"/>
                    </a:cubicBezTo>
                    <a:lnTo>
                      <a:pt x="821" y="93"/>
                    </a:lnTo>
                    <a:lnTo>
                      <a:pt x="730" y="154"/>
                    </a:lnTo>
                    <a:cubicBezTo>
                      <a:pt x="699" y="154"/>
                      <a:pt x="699" y="184"/>
                      <a:pt x="669" y="184"/>
                    </a:cubicBezTo>
                    <a:cubicBezTo>
                      <a:pt x="669" y="184"/>
                      <a:pt x="608" y="184"/>
                      <a:pt x="608" y="245"/>
                    </a:cubicBezTo>
                    <a:cubicBezTo>
                      <a:pt x="608" y="245"/>
                      <a:pt x="635" y="218"/>
                      <a:pt x="653" y="218"/>
                    </a:cubicBezTo>
                    <a:cubicBezTo>
                      <a:pt x="662" y="218"/>
                      <a:pt x="669" y="225"/>
                      <a:pt x="669" y="245"/>
                    </a:cubicBezTo>
                    <a:lnTo>
                      <a:pt x="608" y="245"/>
                    </a:lnTo>
                    <a:cubicBezTo>
                      <a:pt x="578" y="275"/>
                      <a:pt x="547" y="275"/>
                      <a:pt x="456" y="306"/>
                    </a:cubicBezTo>
                    <a:cubicBezTo>
                      <a:pt x="395" y="336"/>
                      <a:pt x="304" y="397"/>
                      <a:pt x="274" y="458"/>
                    </a:cubicBezTo>
                    <a:cubicBezTo>
                      <a:pt x="243" y="549"/>
                      <a:pt x="152" y="579"/>
                      <a:pt x="122" y="640"/>
                    </a:cubicBezTo>
                    <a:cubicBezTo>
                      <a:pt x="91" y="701"/>
                      <a:pt x="91" y="762"/>
                      <a:pt x="61" y="792"/>
                    </a:cubicBezTo>
                    <a:cubicBezTo>
                      <a:pt x="0" y="914"/>
                      <a:pt x="61" y="1096"/>
                      <a:pt x="152" y="1187"/>
                    </a:cubicBezTo>
                    <a:cubicBezTo>
                      <a:pt x="220" y="1256"/>
                      <a:pt x="308" y="1295"/>
                      <a:pt x="398" y="1295"/>
                    </a:cubicBezTo>
                    <a:cubicBezTo>
                      <a:pt x="469" y="1295"/>
                      <a:pt x="541" y="1271"/>
                      <a:pt x="608" y="1218"/>
                    </a:cubicBezTo>
                    <a:cubicBezTo>
                      <a:pt x="699" y="1187"/>
                      <a:pt x="730" y="1096"/>
                      <a:pt x="760" y="1035"/>
                    </a:cubicBezTo>
                    <a:cubicBezTo>
                      <a:pt x="821" y="1005"/>
                      <a:pt x="821" y="914"/>
                      <a:pt x="851" y="883"/>
                    </a:cubicBezTo>
                    <a:cubicBezTo>
                      <a:pt x="882" y="792"/>
                      <a:pt x="912" y="731"/>
                      <a:pt x="912" y="610"/>
                    </a:cubicBezTo>
                    <a:cubicBezTo>
                      <a:pt x="973" y="549"/>
                      <a:pt x="973" y="458"/>
                      <a:pt x="973" y="397"/>
                    </a:cubicBezTo>
                    <a:lnTo>
                      <a:pt x="973" y="458"/>
                    </a:lnTo>
                    <a:cubicBezTo>
                      <a:pt x="973" y="427"/>
                      <a:pt x="973" y="427"/>
                      <a:pt x="1003" y="397"/>
                    </a:cubicBezTo>
                    <a:lnTo>
                      <a:pt x="1003" y="306"/>
                    </a:lnTo>
                    <a:lnTo>
                      <a:pt x="1003" y="184"/>
                    </a:lnTo>
                    <a:lnTo>
                      <a:pt x="1003" y="123"/>
                    </a:lnTo>
                    <a:lnTo>
                      <a:pt x="1003" y="93"/>
                    </a:lnTo>
                    <a:cubicBezTo>
                      <a:pt x="1023" y="34"/>
                      <a:pt x="979" y="1"/>
                      <a:pt x="929" y="1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710" name="Google Shape;3710;p25"/>
              <p:cNvSpPr/>
              <p:nvPr/>
            </p:nvSpPr>
            <p:spPr>
              <a:xfrm>
                <a:off x="507743" y="4327037"/>
                <a:ext cx="17655" cy="14222"/>
              </a:xfrm>
              <a:custGeom>
                <a:rect b="b" l="l" r="r" t="t"/>
                <a:pathLst>
                  <a:path extrusionOk="0" h="613" w="761">
                    <a:moveTo>
                      <a:pt x="721" y="1"/>
                    </a:moveTo>
                    <a:cubicBezTo>
                      <a:pt x="714" y="1"/>
                      <a:pt x="707" y="5"/>
                      <a:pt x="700" y="12"/>
                    </a:cubicBezTo>
                    <a:lnTo>
                      <a:pt x="487" y="12"/>
                    </a:lnTo>
                    <a:cubicBezTo>
                      <a:pt x="457" y="12"/>
                      <a:pt x="426" y="42"/>
                      <a:pt x="396" y="42"/>
                    </a:cubicBezTo>
                    <a:cubicBezTo>
                      <a:pt x="335" y="42"/>
                      <a:pt x="335" y="103"/>
                      <a:pt x="305" y="103"/>
                    </a:cubicBezTo>
                    <a:cubicBezTo>
                      <a:pt x="305" y="103"/>
                      <a:pt x="335" y="103"/>
                      <a:pt x="335" y="42"/>
                    </a:cubicBezTo>
                    <a:cubicBezTo>
                      <a:pt x="274" y="42"/>
                      <a:pt x="244" y="103"/>
                      <a:pt x="153" y="133"/>
                    </a:cubicBezTo>
                    <a:cubicBezTo>
                      <a:pt x="92" y="164"/>
                      <a:pt x="1" y="285"/>
                      <a:pt x="1" y="346"/>
                    </a:cubicBezTo>
                    <a:cubicBezTo>
                      <a:pt x="1" y="468"/>
                      <a:pt x="31" y="559"/>
                      <a:pt x="153" y="589"/>
                    </a:cubicBezTo>
                    <a:cubicBezTo>
                      <a:pt x="198" y="605"/>
                      <a:pt x="244" y="612"/>
                      <a:pt x="293" y="612"/>
                    </a:cubicBezTo>
                    <a:cubicBezTo>
                      <a:pt x="343" y="612"/>
                      <a:pt x="396" y="605"/>
                      <a:pt x="457" y="589"/>
                    </a:cubicBezTo>
                    <a:cubicBezTo>
                      <a:pt x="548" y="559"/>
                      <a:pt x="609" y="437"/>
                      <a:pt x="609" y="346"/>
                    </a:cubicBezTo>
                    <a:lnTo>
                      <a:pt x="609" y="346"/>
                    </a:lnTo>
                    <a:cubicBezTo>
                      <a:pt x="609" y="347"/>
                      <a:pt x="608" y="407"/>
                      <a:pt x="578" y="407"/>
                    </a:cubicBezTo>
                    <a:lnTo>
                      <a:pt x="609" y="346"/>
                    </a:lnTo>
                    <a:lnTo>
                      <a:pt x="609" y="346"/>
                    </a:lnTo>
                    <a:cubicBezTo>
                      <a:pt x="609" y="346"/>
                      <a:pt x="609" y="346"/>
                      <a:pt x="609" y="346"/>
                    </a:cubicBezTo>
                    <a:cubicBezTo>
                      <a:pt x="607" y="346"/>
                      <a:pt x="606" y="346"/>
                      <a:pt x="605" y="347"/>
                    </a:cubicBezTo>
                    <a:lnTo>
                      <a:pt x="605" y="347"/>
                    </a:lnTo>
                    <a:cubicBezTo>
                      <a:pt x="598" y="361"/>
                      <a:pt x="591" y="382"/>
                      <a:pt x="578" y="407"/>
                    </a:cubicBezTo>
                    <a:cubicBezTo>
                      <a:pt x="578" y="407"/>
                      <a:pt x="578" y="351"/>
                      <a:pt x="605" y="347"/>
                    </a:cubicBezTo>
                    <a:lnTo>
                      <a:pt x="605" y="347"/>
                    </a:lnTo>
                    <a:cubicBezTo>
                      <a:pt x="614" y="326"/>
                      <a:pt x="621" y="316"/>
                      <a:pt x="639" y="316"/>
                    </a:cubicBezTo>
                    <a:lnTo>
                      <a:pt x="730" y="255"/>
                    </a:lnTo>
                    <a:lnTo>
                      <a:pt x="761" y="194"/>
                    </a:lnTo>
                    <a:lnTo>
                      <a:pt x="761" y="133"/>
                    </a:lnTo>
                    <a:cubicBezTo>
                      <a:pt x="761" y="41"/>
                      <a:pt x="743" y="1"/>
                      <a:pt x="721" y="1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711" name="Google Shape;3711;p25"/>
              <p:cNvSpPr/>
              <p:nvPr/>
            </p:nvSpPr>
            <p:spPr>
              <a:xfrm>
                <a:off x="538785" y="4348057"/>
                <a:ext cx="15521" cy="21576"/>
              </a:xfrm>
              <a:custGeom>
                <a:rect b="b" l="l" r="r" t="t"/>
                <a:pathLst>
                  <a:path extrusionOk="0" h="930" w="669">
                    <a:moveTo>
                      <a:pt x="276" y="1"/>
                    </a:moveTo>
                    <a:cubicBezTo>
                      <a:pt x="253" y="1"/>
                      <a:pt x="233" y="8"/>
                      <a:pt x="213" y="18"/>
                    </a:cubicBezTo>
                    <a:cubicBezTo>
                      <a:pt x="182" y="48"/>
                      <a:pt x="182" y="109"/>
                      <a:pt x="152" y="139"/>
                    </a:cubicBezTo>
                    <a:cubicBezTo>
                      <a:pt x="152" y="170"/>
                      <a:pt x="122" y="200"/>
                      <a:pt x="122" y="261"/>
                    </a:cubicBezTo>
                    <a:lnTo>
                      <a:pt x="122" y="261"/>
                    </a:lnTo>
                    <a:cubicBezTo>
                      <a:pt x="122" y="261"/>
                      <a:pt x="122" y="200"/>
                      <a:pt x="152" y="200"/>
                    </a:cubicBezTo>
                    <a:cubicBezTo>
                      <a:pt x="152" y="261"/>
                      <a:pt x="122" y="291"/>
                      <a:pt x="61" y="322"/>
                    </a:cubicBezTo>
                    <a:cubicBezTo>
                      <a:pt x="30" y="352"/>
                      <a:pt x="30" y="413"/>
                      <a:pt x="30" y="443"/>
                    </a:cubicBezTo>
                    <a:cubicBezTo>
                      <a:pt x="30" y="474"/>
                      <a:pt x="0" y="504"/>
                      <a:pt x="30" y="595"/>
                    </a:cubicBezTo>
                    <a:cubicBezTo>
                      <a:pt x="30" y="626"/>
                      <a:pt x="30" y="656"/>
                      <a:pt x="61" y="717"/>
                    </a:cubicBezTo>
                    <a:cubicBezTo>
                      <a:pt x="61" y="747"/>
                      <a:pt x="122" y="778"/>
                      <a:pt x="152" y="808"/>
                    </a:cubicBezTo>
                    <a:cubicBezTo>
                      <a:pt x="182" y="869"/>
                      <a:pt x="213" y="869"/>
                      <a:pt x="274" y="899"/>
                    </a:cubicBezTo>
                    <a:cubicBezTo>
                      <a:pt x="304" y="899"/>
                      <a:pt x="334" y="930"/>
                      <a:pt x="365" y="930"/>
                    </a:cubicBezTo>
                    <a:cubicBezTo>
                      <a:pt x="456" y="930"/>
                      <a:pt x="517" y="899"/>
                      <a:pt x="608" y="869"/>
                    </a:cubicBezTo>
                    <a:cubicBezTo>
                      <a:pt x="638" y="778"/>
                      <a:pt x="669" y="747"/>
                      <a:pt x="669" y="626"/>
                    </a:cubicBezTo>
                    <a:lnTo>
                      <a:pt x="669" y="595"/>
                    </a:lnTo>
                    <a:lnTo>
                      <a:pt x="669" y="504"/>
                    </a:lnTo>
                    <a:cubicBezTo>
                      <a:pt x="669" y="474"/>
                      <a:pt x="638" y="474"/>
                      <a:pt x="638" y="443"/>
                    </a:cubicBezTo>
                    <a:cubicBezTo>
                      <a:pt x="638" y="443"/>
                      <a:pt x="638" y="413"/>
                      <a:pt x="608" y="413"/>
                    </a:cubicBezTo>
                    <a:lnTo>
                      <a:pt x="578" y="352"/>
                    </a:lnTo>
                    <a:lnTo>
                      <a:pt x="578" y="322"/>
                    </a:lnTo>
                    <a:lnTo>
                      <a:pt x="578" y="261"/>
                    </a:lnTo>
                    <a:lnTo>
                      <a:pt x="578" y="200"/>
                    </a:lnTo>
                    <a:cubicBezTo>
                      <a:pt x="578" y="170"/>
                      <a:pt x="517" y="139"/>
                      <a:pt x="456" y="109"/>
                    </a:cubicBezTo>
                    <a:cubicBezTo>
                      <a:pt x="375" y="28"/>
                      <a:pt x="321" y="1"/>
                      <a:pt x="276" y="1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712" name="Google Shape;3712;p25"/>
              <p:cNvSpPr/>
              <p:nvPr/>
            </p:nvSpPr>
            <p:spPr>
              <a:xfrm>
                <a:off x="557809" y="4353462"/>
                <a:ext cx="13433" cy="18282"/>
              </a:xfrm>
              <a:custGeom>
                <a:rect b="b" l="l" r="r" t="t"/>
                <a:pathLst>
                  <a:path extrusionOk="0" h="788" w="579">
                    <a:moveTo>
                      <a:pt x="548" y="332"/>
                    </a:moveTo>
                    <a:cubicBezTo>
                      <a:pt x="548" y="362"/>
                      <a:pt x="548" y="362"/>
                      <a:pt x="578" y="393"/>
                    </a:cubicBezTo>
                    <a:cubicBezTo>
                      <a:pt x="578" y="362"/>
                      <a:pt x="578" y="362"/>
                      <a:pt x="548" y="332"/>
                    </a:cubicBezTo>
                    <a:close/>
                    <a:moveTo>
                      <a:pt x="298" y="1"/>
                    </a:moveTo>
                    <a:cubicBezTo>
                      <a:pt x="291" y="1"/>
                      <a:pt x="284" y="8"/>
                      <a:pt x="274" y="28"/>
                    </a:cubicBezTo>
                    <a:cubicBezTo>
                      <a:pt x="153" y="58"/>
                      <a:pt x="122" y="58"/>
                      <a:pt x="92" y="89"/>
                    </a:cubicBezTo>
                    <a:lnTo>
                      <a:pt x="92" y="89"/>
                    </a:lnTo>
                    <a:lnTo>
                      <a:pt x="92" y="89"/>
                    </a:lnTo>
                    <a:cubicBezTo>
                      <a:pt x="92" y="104"/>
                      <a:pt x="84" y="112"/>
                      <a:pt x="81" y="112"/>
                    </a:cubicBezTo>
                    <a:cubicBezTo>
                      <a:pt x="77" y="112"/>
                      <a:pt x="77" y="104"/>
                      <a:pt x="92" y="89"/>
                    </a:cubicBezTo>
                    <a:lnTo>
                      <a:pt x="92" y="89"/>
                    </a:lnTo>
                    <a:lnTo>
                      <a:pt x="62" y="119"/>
                    </a:lnTo>
                    <a:cubicBezTo>
                      <a:pt x="62" y="119"/>
                      <a:pt x="62" y="180"/>
                      <a:pt x="1" y="180"/>
                    </a:cubicBezTo>
                    <a:lnTo>
                      <a:pt x="1" y="210"/>
                    </a:lnTo>
                    <a:lnTo>
                      <a:pt x="1" y="332"/>
                    </a:lnTo>
                    <a:lnTo>
                      <a:pt x="1" y="362"/>
                    </a:lnTo>
                    <a:lnTo>
                      <a:pt x="1" y="484"/>
                    </a:lnTo>
                    <a:cubicBezTo>
                      <a:pt x="1" y="514"/>
                      <a:pt x="1" y="545"/>
                      <a:pt x="62" y="575"/>
                    </a:cubicBezTo>
                    <a:cubicBezTo>
                      <a:pt x="92" y="666"/>
                      <a:pt x="122" y="697"/>
                      <a:pt x="153" y="727"/>
                    </a:cubicBezTo>
                    <a:cubicBezTo>
                      <a:pt x="214" y="788"/>
                      <a:pt x="244" y="788"/>
                      <a:pt x="305" y="788"/>
                    </a:cubicBezTo>
                    <a:cubicBezTo>
                      <a:pt x="366" y="788"/>
                      <a:pt x="396" y="788"/>
                      <a:pt x="426" y="727"/>
                    </a:cubicBezTo>
                    <a:cubicBezTo>
                      <a:pt x="457" y="727"/>
                      <a:pt x="518" y="697"/>
                      <a:pt x="518" y="697"/>
                    </a:cubicBezTo>
                    <a:cubicBezTo>
                      <a:pt x="548" y="666"/>
                      <a:pt x="548" y="666"/>
                      <a:pt x="548" y="636"/>
                    </a:cubicBezTo>
                    <a:cubicBezTo>
                      <a:pt x="548" y="575"/>
                      <a:pt x="578" y="545"/>
                      <a:pt x="578" y="514"/>
                    </a:cubicBezTo>
                    <a:cubicBezTo>
                      <a:pt x="578" y="484"/>
                      <a:pt x="578" y="423"/>
                      <a:pt x="548" y="362"/>
                    </a:cubicBezTo>
                    <a:lnTo>
                      <a:pt x="548" y="332"/>
                    </a:lnTo>
                    <a:cubicBezTo>
                      <a:pt x="548" y="297"/>
                      <a:pt x="538" y="273"/>
                      <a:pt x="530" y="252"/>
                    </a:cubicBezTo>
                    <a:lnTo>
                      <a:pt x="530" y="252"/>
                    </a:lnTo>
                    <a:cubicBezTo>
                      <a:pt x="534" y="257"/>
                      <a:pt x="540" y="263"/>
                      <a:pt x="548" y="271"/>
                    </a:cubicBezTo>
                    <a:cubicBezTo>
                      <a:pt x="548" y="241"/>
                      <a:pt x="548" y="241"/>
                      <a:pt x="518" y="210"/>
                    </a:cubicBezTo>
                    <a:lnTo>
                      <a:pt x="518" y="210"/>
                    </a:lnTo>
                    <a:cubicBezTo>
                      <a:pt x="518" y="210"/>
                      <a:pt x="518" y="210"/>
                      <a:pt x="518" y="210"/>
                    </a:cubicBezTo>
                    <a:lnTo>
                      <a:pt x="518" y="180"/>
                    </a:lnTo>
                    <a:cubicBezTo>
                      <a:pt x="518" y="119"/>
                      <a:pt x="457" y="89"/>
                      <a:pt x="426" y="58"/>
                    </a:cubicBezTo>
                    <a:cubicBezTo>
                      <a:pt x="426" y="28"/>
                      <a:pt x="396" y="28"/>
                      <a:pt x="366" y="28"/>
                    </a:cubicBezTo>
                    <a:cubicBezTo>
                      <a:pt x="325" y="28"/>
                      <a:pt x="311" y="1"/>
                      <a:pt x="298" y="1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  <p:grpSp>
          <p:nvGrpSpPr>
            <p:cNvPr id="3713" name="Google Shape;3713;p25"/>
            <p:cNvGrpSpPr/>
            <p:nvPr/>
          </p:nvGrpSpPr>
          <p:grpSpPr>
            <a:xfrm>
              <a:off x="1322945" y="4239156"/>
              <a:ext cx="246825" cy="285615"/>
              <a:chOff x="1322945" y="4239156"/>
              <a:chExt cx="246825" cy="285615"/>
            </a:xfrm>
          </p:grpSpPr>
          <p:sp>
            <p:nvSpPr>
              <p:cNvPr id="3714" name="Google Shape;3714;p25"/>
              <p:cNvSpPr/>
              <p:nvPr/>
            </p:nvSpPr>
            <p:spPr>
              <a:xfrm>
                <a:off x="1484417" y="4509227"/>
                <a:ext cx="25404" cy="15544"/>
              </a:xfrm>
              <a:custGeom>
                <a:rect b="b" l="l" r="r" t="t"/>
                <a:pathLst>
                  <a:path extrusionOk="0" h="670" w="1095">
                    <a:moveTo>
                      <a:pt x="313" y="591"/>
                    </a:moveTo>
                    <a:lnTo>
                      <a:pt x="313" y="591"/>
                    </a:lnTo>
                    <a:cubicBezTo>
                      <a:pt x="322" y="609"/>
                      <a:pt x="335" y="609"/>
                      <a:pt x="335" y="609"/>
                    </a:cubicBezTo>
                    <a:lnTo>
                      <a:pt x="396" y="609"/>
                    </a:lnTo>
                    <a:cubicBezTo>
                      <a:pt x="388" y="609"/>
                      <a:pt x="382" y="608"/>
                      <a:pt x="376" y="606"/>
                    </a:cubicBezTo>
                    <a:lnTo>
                      <a:pt x="376" y="606"/>
                    </a:lnTo>
                    <a:cubicBezTo>
                      <a:pt x="357" y="604"/>
                      <a:pt x="335" y="600"/>
                      <a:pt x="313" y="591"/>
                    </a:cubicBezTo>
                    <a:close/>
                    <a:moveTo>
                      <a:pt x="639" y="1"/>
                    </a:moveTo>
                    <a:cubicBezTo>
                      <a:pt x="609" y="1"/>
                      <a:pt x="578" y="31"/>
                      <a:pt x="548" y="31"/>
                    </a:cubicBezTo>
                    <a:cubicBezTo>
                      <a:pt x="487" y="31"/>
                      <a:pt x="487" y="62"/>
                      <a:pt x="457" y="62"/>
                    </a:cubicBezTo>
                    <a:cubicBezTo>
                      <a:pt x="426" y="62"/>
                      <a:pt x="426" y="92"/>
                      <a:pt x="396" y="92"/>
                    </a:cubicBezTo>
                    <a:lnTo>
                      <a:pt x="335" y="153"/>
                    </a:lnTo>
                    <a:lnTo>
                      <a:pt x="335" y="153"/>
                    </a:lnTo>
                    <a:cubicBezTo>
                      <a:pt x="274" y="183"/>
                      <a:pt x="214" y="214"/>
                      <a:pt x="153" y="214"/>
                    </a:cubicBezTo>
                    <a:cubicBezTo>
                      <a:pt x="122" y="244"/>
                      <a:pt x="92" y="244"/>
                      <a:pt x="31" y="305"/>
                    </a:cubicBezTo>
                    <a:cubicBezTo>
                      <a:pt x="1" y="366"/>
                      <a:pt x="1" y="457"/>
                      <a:pt x="92" y="487"/>
                    </a:cubicBezTo>
                    <a:cubicBezTo>
                      <a:pt x="122" y="518"/>
                      <a:pt x="183" y="518"/>
                      <a:pt x="244" y="548"/>
                    </a:cubicBezTo>
                    <a:cubicBezTo>
                      <a:pt x="265" y="569"/>
                      <a:pt x="289" y="582"/>
                      <a:pt x="313" y="591"/>
                    </a:cubicBezTo>
                    <a:lnTo>
                      <a:pt x="313" y="591"/>
                    </a:lnTo>
                    <a:cubicBezTo>
                      <a:pt x="308" y="582"/>
                      <a:pt x="305" y="569"/>
                      <a:pt x="305" y="548"/>
                    </a:cubicBezTo>
                    <a:cubicBezTo>
                      <a:pt x="331" y="548"/>
                      <a:pt x="335" y="595"/>
                      <a:pt x="376" y="606"/>
                    </a:cubicBezTo>
                    <a:lnTo>
                      <a:pt x="376" y="606"/>
                    </a:lnTo>
                    <a:cubicBezTo>
                      <a:pt x="397" y="609"/>
                      <a:pt x="416" y="609"/>
                      <a:pt x="426" y="609"/>
                    </a:cubicBezTo>
                    <a:lnTo>
                      <a:pt x="396" y="609"/>
                    </a:lnTo>
                    <a:cubicBezTo>
                      <a:pt x="426" y="639"/>
                      <a:pt x="457" y="639"/>
                      <a:pt x="548" y="639"/>
                    </a:cubicBezTo>
                    <a:cubicBezTo>
                      <a:pt x="609" y="639"/>
                      <a:pt x="700" y="670"/>
                      <a:pt x="761" y="670"/>
                    </a:cubicBezTo>
                    <a:cubicBezTo>
                      <a:pt x="852" y="670"/>
                      <a:pt x="943" y="639"/>
                      <a:pt x="1004" y="548"/>
                    </a:cubicBezTo>
                    <a:cubicBezTo>
                      <a:pt x="1065" y="487"/>
                      <a:pt x="1095" y="396"/>
                      <a:pt x="1095" y="335"/>
                    </a:cubicBezTo>
                    <a:cubicBezTo>
                      <a:pt x="1095" y="244"/>
                      <a:pt x="1065" y="153"/>
                      <a:pt x="1004" y="92"/>
                    </a:cubicBezTo>
                    <a:cubicBezTo>
                      <a:pt x="913" y="31"/>
                      <a:pt x="852" y="1"/>
                      <a:pt x="761" y="1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715" name="Google Shape;3715;p25"/>
              <p:cNvSpPr/>
              <p:nvPr/>
            </p:nvSpPr>
            <p:spPr>
              <a:xfrm>
                <a:off x="1518985" y="4490203"/>
                <a:ext cx="17655" cy="16936"/>
              </a:xfrm>
              <a:custGeom>
                <a:rect b="b" l="l" r="r" t="t"/>
                <a:pathLst>
                  <a:path extrusionOk="0" h="730" w="761">
                    <a:moveTo>
                      <a:pt x="152" y="335"/>
                    </a:moveTo>
                    <a:cubicBezTo>
                      <a:pt x="148" y="346"/>
                      <a:pt x="144" y="356"/>
                      <a:pt x="140" y="365"/>
                    </a:cubicBezTo>
                    <a:lnTo>
                      <a:pt x="140" y="365"/>
                    </a:lnTo>
                    <a:cubicBezTo>
                      <a:pt x="140" y="365"/>
                      <a:pt x="140" y="364"/>
                      <a:pt x="140" y="364"/>
                    </a:cubicBezTo>
                    <a:lnTo>
                      <a:pt x="140" y="364"/>
                    </a:lnTo>
                    <a:cubicBezTo>
                      <a:pt x="143" y="354"/>
                      <a:pt x="147" y="344"/>
                      <a:pt x="152" y="335"/>
                    </a:cubicBezTo>
                    <a:close/>
                    <a:moveTo>
                      <a:pt x="334" y="0"/>
                    </a:moveTo>
                    <a:cubicBezTo>
                      <a:pt x="304" y="0"/>
                      <a:pt x="213" y="61"/>
                      <a:pt x="182" y="91"/>
                    </a:cubicBezTo>
                    <a:cubicBezTo>
                      <a:pt x="182" y="122"/>
                      <a:pt x="152" y="122"/>
                      <a:pt x="152" y="152"/>
                    </a:cubicBezTo>
                    <a:cubicBezTo>
                      <a:pt x="128" y="200"/>
                      <a:pt x="123" y="229"/>
                      <a:pt x="122" y="254"/>
                    </a:cubicBezTo>
                    <a:lnTo>
                      <a:pt x="122" y="254"/>
                    </a:lnTo>
                    <a:cubicBezTo>
                      <a:pt x="122" y="251"/>
                      <a:pt x="122" y="247"/>
                      <a:pt x="122" y="243"/>
                    </a:cubicBezTo>
                    <a:lnTo>
                      <a:pt x="122" y="304"/>
                    </a:lnTo>
                    <a:lnTo>
                      <a:pt x="122" y="395"/>
                    </a:lnTo>
                    <a:lnTo>
                      <a:pt x="122" y="397"/>
                    </a:lnTo>
                    <a:lnTo>
                      <a:pt x="122" y="397"/>
                    </a:lnTo>
                    <a:cubicBezTo>
                      <a:pt x="91" y="442"/>
                      <a:pt x="53" y="464"/>
                      <a:pt x="31" y="487"/>
                    </a:cubicBezTo>
                    <a:cubicBezTo>
                      <a:pt x="0" y="547"/>
                      <a:pt x="0" y="578"/>
                      <a:pt x="0" y="608"/>
                    </a:cubicBezTo>
                    <a:cubicBezTo>
                      <a:pt x="0" y="699"/>
                      <a:pt x="31" y="730"/>
                      <a:pt x="61" y="730"/>
                    </a:cubicBezTo>
                    <a:cubicBezTo>
                      <a:pt x="140" y="730"/>
                      <a:pt x="220" y="717"/>
                      <a:pt x="299" y="699"/>
                    </a:cubicBezTo>
                    <a:lnTo>
                      <a:pt x="456" y="699"/>
                    </a:lnTo>
                    <a:cubicBezTo>
                      <a:pt x="456" y="699"/>
                      <a:pt x="486" y="699"/>
                      <a:pt x="486" y="669"/>
                    </a:cubicBezTo>
                    <a:cubicBezTo>
                      <a:pt x="478" y="669"/>
                      <a:pt x="469" y="668"/>
                      <a:pt x="460" y="666"/>
                    </a:cubicBezTo>
                    <a:lnTo>
                      <a:pt x="460" y="666"/>
                    </a:lnTo>
                    <a:cubicBezTo>
                      <a:pt x="479" y="661"/>
                      <a:pt x="498" y="646"/>
                      <a:pt x="517" y="608"/>
                    </a:cubicBezTo>
                    <a:cubicBezTo>
                      <a:pt x="578" y="608"/>
                      <a:pt x="608" y="578"/>
                      <a:pt x="638" y="547"/>
                    </a:cubicBezTo>
                    <a:cubicBezTo>
                      <a:pt x="669" y="517"/>
                      <a:pt x="669" y="456"/>
                      <a:pt x="730" y="426"/>
                    </a:cubicBezTo>
                    <a:cubicBezTo>
                      <a:pt x="760" y="395"/>
                      <a:pt x="760" y="365"/>
                      <a:pt x="760" y="304"/>
                    </a:cubicBezTo>
                    <a:cubicBezTo>
                      <a:pt x="760" y="274"/>
                      <a:pt x="760" y="243"/>
                      <a:pt x="730" y="213"/>
                    </a:cubicBezTo>
                    <a:cubicBezTo>
                      <a:pt x="730" y="152"/>
                      <a:pt x="669" y="122"/>
                      <a:pt x="638" y="91"/>
                    </a:cubicBezTo>
                    <a:cubicBezTo>
                      <a:pt x="578" y="31"/>
                      <a:pt x="486" y="0"/>
                      <a:pt x="426" y="0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716" name="Google Shape;3716;p25"/>
              <p:cNvSpPr/>
              <p:nvPr/>
            </p:nvSpPr>
            <p:spPr>
              <a:xfrm>
                <a:off x="1523903" y="4509946"/>
                <a:ext cx="19766" cy="14129"/>
              </a:xfrm>
              <a:custGeom>
                <a:rect b="b" l="l" r="r" t="t"/>
                <a:pathLst>
                  <a:path extrusionOk="0" h="609" w="852">
                    <a:moveTo>
                      <a:pt x="487" y="0"/>
                    </a:moveTo>
                    <a:cubicBezTo>
                      <a:pt x="457" y="0"/>
                      <a:pt x="426" y="0"/>
                      <a:pt x="396" y="31"/>
                    </a:cubicBezTo>
                    <a:cubicBezTo>
                      <a:pt x="361" y="48"/>
                      <a:pt x="336" y="56"/>
                      <a:pt x="321" y="71"/>
                    </a:cubicBezTo>
                    <a:lnTo>
                      <a:pt x="321" y="71"/>
                    </a:lnTo>
                    <a:cubicBezTo>
                      <a:pt x="295" y="81"/>
                      <a:pt x="270" y="96"/>
                      <a:pt x="244" y="122"/>
                    </a:cubicBezTo>
                    <a:cubicBezTo>
                      <a:pt x="183" y="122"/>
                      <a:pt x="183" y="152"/>
                      <a:pt x="153" y="152"/>
                    </a:cubicBezTo>
                    <a:cubicBezTo>
                      <a:pt x="122" y="152"/>
                      <a:pt x="122" y="183"/>
                      <a:pt x="92" y="183"/>
                    </a:cubicBezTo>
                    <a:cubicBezTo>
                      <a:pt x="92" y="183"/>
                      <a:pt x="92" y="213"/>
                      <a:pt x="62" y="213"/>
                    </a:cubicBezTo>
                    <a:cubicBezTo>
                      <a:pt x="1" y="274"/>
                      <a:pt x="1" y="274"/>
                      <a:pt x="1" y="304"/>
                    </a:cubicBezTo>
                    <a:lnTo>
                      <a:pt x="1" y="365"/>
                    </a:lnTo>
                    <a:cubicBezTo>
                      <a:pt x="1" y="487"/>
                      <a:pt x="62" y="517"/>
                      <a:pt x="122" y="517"/>
                    </a:cubicBezTo>
                    <a:lnTo>
                      <a:pt x="274" y="517"/>
                    </a:lnTo>
                    <a:cubicBezTo>
                      <a:pt x="285" y="517"/>
                      <a:pt x="302" y="524"/>
                      <a:pt x="321" y="533"/>
                    </a:cubicBezTo>
                    <a:lnTo>
                      <a:pt x="321" y="533"/>
                    </a:lnTo>
                    <a:cubicBezTo>
                      <a:pt x="371" y="583"/>
                      <a:pt x="402" y="608"/>
                      <a:pt x="457" y="608"/>
                    </a:cubicBezTo>
                    <a:lnTo>
                      <a:pt x="548" y="608"/>
                    </a:lnTo>
                    <a:cubicBezTo>
                      <a:pt x="609" y="608"/>
                      <a:pt x="700" y="547"/>
                      <a:pt x="761" y="517"/>
                    </a:cubicBezTo>
                    <a:cubicBezTo>
                      <a:pt x="791" y="487"/>
                      <a:pt x="852" y="456"/>
                      <a:pt x="852" y="365"/>
                    </a:cubicBezTo>
                    <a:lnTo>
                      <a:pt x="852" y="274"/>
                    </a:lnTo>
                    <a:cubicBezTo>
                      <a:pt x="852" y="213"/>
                      <a:pt x="852" y="183"/>
                      <a:pt x="791" y="152"/>
                    </a:cubicBezTo>
                    <a:cubicBezTo>
                      <a:pt x="761" y="122"/>
                      <a:pt x="761" y="61"/>
                      <a:pt x="730" y="61"/>
                    </a:cubicBezTo>
                    <a:cubicBezTo>
                      <a:pt x="700" y="31"/>
                      <a:pt x="670" y="31"/>
                      <a:pt x="609" y="0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717" name="Google Shape;3717;p25"/>
              <p:cNvSpPr/>
              <p:nvPr/>
            </p:nvSpPr>
            <p:spPr>
              <a:xfrm>
                <a:off x="1543646" y="4478209"/>
                <a:ext cx="14129" cy="21646"/>
              </a:xfrm>
              <a:custGeom>
                <a:rect b="b" l="l" r="r" t="t"/>
                <a:pathLst>
                  <a:path extrusionOk="0" h="933" w="609">
                    <a:moveTo>
                      <a:pt x="214" y="1"/>
                    </a:moveTo>
                    <a:cubicBezTo>
                      <a:pt x="183" y="1"/>
                      <a:pt x="92" y="31"/>
                      <a:pt x="62" y="61"/>
                    </a:cubicBezTo>
                    <a:cubicBezTo>
                      <a:pt x="31" y="122"/>
                      <a:pt x="1" y="153"/>
                      <a:pt x="1" y="213"/>
                    </a:cubicBezTo>
                    <a:lnTo>
                      <a:pt x="1" y="274"/>
                    </a:lnTo>
                    <a:lnTo>
                      <a:pt x="1" y="365"/>
                    </a:lnTo>
                    <a:lnTo>
                      <a:pt x="1" y="456"/>
                    </a:lnTo>
                    <a:cubicBezTo>
                      <a:pt x="1" y="487"/>
                      <a:pt x="1" y="517"/>
                      <a:pt x="31" y="578"/>
                    </a:cubicBezTo>
                    <a:cubicBezTo>
                      <a:pt x="53" y="621"/>
                      <a:pt x="59" y="648"/>
                      <a:pt x="92" y="682"/>
                    </a:cubicBezTo>
                    <a:lnTo>
                      <a:pt x="92" y="682"/>
                    </a:lnTo>
                    <a:lnTo>
                      <a:pt x="92" y="730"/>
                    </a:lnTo>
                    <a:lnTo>
                      <a:pt x="92" y="760"/>
                    </a:lnTo>
                    <a:cubicBezTo>
                      <a:pt x="92" y="791"/>
                      <a:pt x="153" y="821"/>
                      <a:pt x="153" y="882"/>
                    </a:cubicBezTo>
                    <a:cubicBezTo>
                      <a:pt x="153" y="918"/>
                      <a:pt x="163" y="932"/>
                      <a:pt x="178" y="932"/>
                    </a:cubicBezTo>
                    <a:cubicBezTo>
                      <a:pt x="189" y="932"/>
                      <a:pt x="201" y="925"/>
                      <a:pt x="214" y="912"/>
                    </a:cubicBezTo>
                    <a:cubicBezTo>
                      <a:pt x="214" y="882"/>
                      <a:pt x="275" y="882"/>
                      <a:pt x="275" y="821"/>
                    </a:cubicBezTo>
                    <a:cubicBezTo>
                      <a:pt x="275" y="821"/>
                      <a:pt x="275" y="791"/>
                      <a:pt x="305" y="791"/>
                    </a:cubicBezTo>
                    <a:lnTo>
                      <a:pt x="305" y="760"/>
                    </a:lnTo>
                    <a:lnTo>
                      <a:pt x="214" y="760"/>
                    </a:lnTo>
                    <a:cubicBezTo>
                      <a:pt x="305" y="760"/>
                      <a:pt x="427" y="730"/>
                      <a:pt x="457" y="639"/>
                    </a:cubicBezTo>
                    <a:lnTo>
                      <a:pt x="487" y="608"/>
                    </a:lnTo>
                    <a:cubicBezTo>
                      <a:pt x="487" y="608"/>
                      <a:pt x="518" y="548"/>
                      <a:pt x="518" y="517"/>
                    </a:cubicBezTo>
                    <a:cubicBezTo>
                      <a:pt x="548" y="487"/>
                      <a:pt x="609" y="456"/>
                      <a:pt x="609" y="365"/>
                    </a:cubicBezTo>
                    <a:lnTo>
                      <a:pt x="609" y="213"/>
                    </a:lnTo>
                    <a:cubicBezTo>
                      <a:pt x="548" y="153"/>
                      <a:pt x="518" y="61"/>
                      <a:pt x="457" y="31"/>
                    </a:cubicBezTo>
                    <a:cubicBezTo>
                      <a:pt x="366" y="1"/>
                      <a:pt x="305" y="1"/>
                      <a:pt x="214" y="1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718" name="Google Shape;3718;p25"/>
              <p:cNvSpPr/>
              <p:nvPr/>
            </p:nvSpPr>
            <p:spPr>
              <a:xfrm>
                <a:off x="1554226" y="4495841"/>
                <a:ext cx="14848" cy="16936"/>
              </a:xfrm>
              <a:custGeom>
                <a:rect b="b" l="l" r="r" t="t"/>
                <a:pathLst>
                  <a:path extrusionOk="0" h="730" w="640">
                    <a:moveTo>
                      <a:pt x="214" y="0"/>
                    </a:moveTo>
                    <a:cubicBezTo>
                      <a:pt x="183" y="0"/>
                      <a:pt x="183" y="0"/>
                      <a:pt x="153" y="31"/>
                    </a:cubicBezTo>
                    <a:cubicBezTo>
                      <a:pt x="122" y="31"/>
                      <a:pt x="122" y="61"/>
                      <a:pt x="62" y="92"/>
                    </a:cubicBezTo>
                    <a:cubicBezTo>
                      <a:pt x="31" y="152"/>
                      <a:pt x="31" y="183"/>
                      <a:pt x="31" y="213"/>
                    </a:cubicBezTo>
                    <a:cubicBezTo>
                      <a:pt x="31" y="244"/>
                      <a:pt x="1" y="304"/>
                      <a:pt x="1" y="335"/>
                    </a:cubicBezTo>
                    <a:lnTo>
                      <a:pt x="1" y="456"/>
                    </a:lnTo>
                    <a:cubicBezTo>
                      <a:pt x="1" y="487"/>
                      <a:pt x="31" y="517"/>
                      <a:pt x="31" y="517"/>
                    </a:cubicBezTo>
                    <a:cubicBezTo>
                      <a:pt x="31" y="542"/>
                      <a:pt x="52" y="547"/>
                      <a:pt x="92" y="580"/>
                    </a:cubicBezTo>
                    <a:lnTo>
                      <a:pt x="92" y="580"/>
                    </a:lnTo>
                    <a:lnTo>
                      <a:pt x="92" y="608"/>
                    </a:lnTo>
                    <a:lnTo>
                      <a:pt x="92" y="639"/>
                    </a:lnTo>
                    <a:lnTo>
                      <a:pt x="92" y="669"/>
                    </a:lnTo>
                    <a:cubicBezTo>
                      <a:pt x="92" y="669"/>
                      <a:pt x="153" y="669"/>
                      <a:pt x="153" y="730"/>
                    </a:cubicBezTo>
                    <a:lnTo>
                      <a:pt x="214" y="730"/>
                    </a:lnTo>
                    <a:cubicBezTo>
                      <a:pt x="250" y="676"/>
                      <a:pt x="275" y="654"/>
                      <a:pt x="296" y="639"/>
                    </a:cubicBezTo>
                    <a:lnTo>
                      <a:pt x="335" y="639"/>
                    </a:lnTo>
                    <a:cubicBezTo>
                      <a:pt x="366" y="639"/>
                      <a:pt x="366" y="639"/>
                      <a:pt x="396" y="608"/>
                    </a:cubicBezTo>
                    <a:cubicBezTo>
                      <a:pt x="457" y="548"/>
                      <a:pt x="487" y="548"/>
                      <a:pt x="487" y="517"/>
                    </a:cubicBezTo>
                    <a:cubicBezTo>
                      <a:pt x="490" y="514"/>
                      <a:pt x="493" y="511"/>
                      <a:pt x="496" y="508"/>
                    </a:cubicBezTo>
                    <a:lnTo>
                      <a:pt x="496" y="508"/>
                    </a:lnTo>
                    <a:cubicBezTo>
                      <a:pt x="501" y="503"/>
                      <a:pt x="508" y="496"/>
                      <a:pt x="518" y="487"/>
                    </a:cubicBezTo>
                    <a:lnTo>
                      <a:pt x="548" y="456"/>
                    </a:lnTo>
                    <a:lnTo>
                      <a:pt x="609" y="396"/>
                    </a:lnTo>
                    <a:cubicBezTo>
                      <a:pt x="609" y="365"/>
                      <a:pt x="609" y="365"/>
                      <a:pt x="639" y="335"/>
                    </a:cubicBezTo>
                    <a:lnTo>
                      <a:pt x="639" y="244"/>
                    </a:lnTo>
                    <a:cubicBezTo>
                      <a:pt x="639" y="213"/>
                      <a:pt x="639" y="183"/>
                      <a:pt x="609" y="152"/>
                    </a:cubicBezTo>
                    <a:cubicBezTo>
                      <a:pt x="609" y="92"/>
                      <a:pt x="609" y="92"/>
                      <a:pt x="548" y="61"/>
                    </a:cubicBezTo>
                    <a:cubicBezTo>
                      <a:pt x="548" y="31"/>
                      <a:pt x="518" y="31"/>
                      <a:pt x="518" y="31"/>
                    </a:cubicBezTo>
                    <a:cubicBezTo>
                      <a:pt x="518" y="31"/>
                      <a:pt x="487" y="0"/>
                      <a:pt x="457" y="0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719" name="Google Shape;3719;p25"/>
              <p:cNvSpPr/>
              <p:nvPr/>
            </p:nvSpPr>
            <p:spPr>
              <a:xfrm>
                <a:off x="1501353" y="4458465"/>
                <a:ext cx="15521" cy="23293"/>
              </a:xfrm>
              <a:custGeom>
                <a:rect b="b" l="l" r="r" t="t"/>
                <a:pathLst>
                  <a:path extrusionOk="0" h="1004" w="669">
                    <a:moveTo>
                      <a:pt x="274" y="0"/>
                    </a:moveTo>
                    <a:cubicBezTo>
                      <a:pt x="213" y="0"/>
                      <a:pt x="152" y="61"/>
                      <a:pt x="122" y="92"/>
                    </a:cubicBezTo>
                    <a:cubicBezTo>
                      <a:pt x="61" y="122"/>
                      <a:pt x="31" y="152"/>
                      <a:pt x="31" y="244"/>
                    </a:cubicBezTo>
                    <a:cubicBezTo>
                      <a:pt x="31" y="274"/>
                      <a:pt x="31" y="335"/>
                      <a:pt x="0" y="396"/>
                    </a:cubicBezTo>
                    <a:lnTo>
                      <a:pt x="0" y="426"/>
                    </a:lnTo>
                    <a:lnTo>
                      <a:pt x="0" y="548"/>
                    </a:lnTo>
                    <a:lnTo>
                      <a:pt x="0" y="608"/>
                    </a:lnTo>
                    <a:cubicBezTo>
                      <a:pt x="0" y="639"/>
                      <a:pt x="31" y="700"/>
                      <a:pt x="31" y="730"/>
                    </a:cubicBezTo>
                    <a:lnTo>
                      <a:pt x="31" y="700"/>
                    </a:lnTo>
                    <a:lnTo>
                      <a:pt x="31" y="639"/>
                    </a:lnTo>
                    <a:cubicBezTo>
                      <a:pt x="31" y="760"/>
                      <a:pt x="31" y="852"/>
                      <a:pt x="61" y="943"/>
                    </a:cubicBezTo>
                    <a:cubicBezTo>
                      <a:pt x="61" y="1004"/>
                      <a:pt x="122" y="1004"/>
                      <a:pt x="152" y="1004"/>
                    </a:cubicBezTo>
                    <a:cubicBezTo>
                      <a:pt x="152" y="1004"/>
                      <a:pt x="183" y="1004"/>
                      <a:pt x="183" y="973"/>
                    </a:cubicBezTo>
                    <a:lnTo>
                      <a:pt x="213" y="912"/>
                    </a:lnTo>
                    <a:cubicBezTo>
                      <a:pt x="213" y="912"/>
                      <a:pt x="213" y="882"/>
                      <a:pt x="274" y="882"/>
                    </a:cubicBezTo>
                    <a:cubicBezTo>
                      <a:pt x="292" y="864"/>
                      <a:pt x="299" y="845"/>
                      <a:pt x="309" y="821"/>
                    </a:cubicBezTo>
                    <a:lnTo>
                      <a:pt x="309" y="821"/>
                    </a:lnTo>
                    <a:cubicBezTo>
                      <a:pt x="338" y="815"/>
                      <a:pt x="368" y="759"/>
                      <a:pt x="426" y="730"/>
                    </a:cubicBezTo>
                    <a:cubicBezTo>
                      <a:pt x="456" y="730"/>
                      <a:pt x="456" y="700"/>
                      <a:pt x="487" y="700"/>
                    </a:cubicBezTo>
                    <a:lnTo>
                      <a:pt x="608" y="578"/>
                    </a:lnTo>
                    <a:cubicBezTo>
                      <a:pt x="639" y="548"/>
                      <a:pt x="669" y="487"/>
                      <a:pt x="669" y="426"/>
                    </a:cubicBezTo>
                    <a:lnTo>
                      <a:pt x="669" y="244"/>
                    </a:lnTo>
                    <a:cubicBezTo>
                      <a:pt x="639" y="152"/>
                      <a:pt x="608" y="92"/>
                      <a:pt x="517" y="61"/>
                    </a:cubicBezTo>
                    <a:cubicBezTo>
                      <a:pt x="456" y="0"/>
                      <a:pt x="365" y="0"/>
                      <a:pt x="274" y="0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720" name="Google Shape;3720;p25"/>
              <p:cNvSpPr/>
              <p:nvPr/>
            </p:nvSpPr>
            <p:spPr>
              <a:xfrm>
                <a:off x="1520377" y="4448698"/>
                <a:ext cx="16959" cy="25706"/>
              </a:xfrm>
              <a:custGeom>
                <a:rect b="b" l="l" r="r" t="t"/>
                <a:pathLst>
                  <a:path extrusionOk="0" h="1108" w="731">
                    <a:moveTo>
                      <a:pt x="318" y="925"/>
                    </a:moveTo>
                    <a:lnTo>
                      <a:pt x="274" y="969"/>
                    </a:lnTo>
                    <a:cubicBezTo>
                      <a:pt x="284" y="949"/>
                      <a:pt x="300" y="936"/>
                      <a:pt x="318" y="925"/>
                    </a:cubicBezTo>
                    <a:close/>
                    <a:moveTo>
                      <a:pt x="386" y="0"/>
                    </a:moveTo>
                    <a:cubicBezTo>
                      <a:pt x="326" y="0"/>
                      <a:pt x="256" y="36"/>
                      <a:pt x="214" y="57"/>
                    </a:cubicBezTo>
                    <a:cubicBezTo>
                      <a:pt x="122" y="87"/>
                      <a:pt x="92" y="178"/>
                      <a:pt x="62" y="239"/>
                    </a:cubicBezTo>
                    <a:cubicBezTo>
                      <a:pt x="1" y="330"/>
                      <a:pt x="1" y="391"/>
                      <a:pt x="1" y="421"/>
                    </a:cubicBezTo>
                    <a:lnTo>
                      <a:pt x="1" y="634"/>
                    </a:lnTo>
                    <a:cubicBezTo>
                      <a:pt x="1" y="665"/>
                      <a:pt x="62" y="695"/>
                      <a:pt x="62" y="725"/>
                    </a:cubicBezTo>
                    <a:cubicBezTo>
                      <a:pt x="62" y="786"/>
                      <a:pt x="92" y="817"/>
                      <a:pt x="92" y="817"/>
                    </a:cubicBezTo>
                    <a:lnTo>
                      <a:pt x="92" y="847"/>
                    </a:lnTo>
                    <a:lnTo>
                      <a:pt x="122" y="877"/>
                    </a:lnTo>
                    <a:cubicBezTo>
                      <a:pt x="127" y="886"/>
                      <a:pt x="130" y="893"/>
                      <a:pt x="133" y="899"/>
                    </a:cubicBezTo>
                    <a:lnTo>
                      <a:pt x="133" y="899"/>
                    </a:lnTo>
                    <a:cubicBezTo>
                      <a:pt x="142" y="941"/>
                      <a:pt x="153" y="981"/>
                      <a:pt x="153" y="999"/>
                    </a:cubicBezTo>
                    <a:cubicBezTo>
                      <a:pt x="133" y="1080"/>
                      <a:pt x="166" y="1107"/>
                      <a:pt x="200" y="1107"/>
                    </a:cubicBezTo>
                    <a:cubicBezTo>
                      <a:pt x="217" y="1107"/>
                      <a:pt x="234" y="1100"/>
                      <a:pt x="244" y="1090"/>
                    </a:cubicBezTo>
                    <a:cubicBezTo>
                      <a:pt x="270" y="1012"/>
                      <a:pt x="296" y="978"/>
                      <a:pt x="342" y="912"/>
                    </a:cubicBezTo>
                    <a:lnTo>
                      <a:pt x="342" y="912"/>
                    </a:lnTo>
                    <a:cubicBezTo>
                      <a:pt x="375" y="895"/>
                      <a:pt x="410" y="880"/>
                      <a:pt x="426" y="847"/>
                    </a:cubicBezTo>
                    <a:lnTo>
                      <a:pt x="518" y="786"/>
                    </a:lnTo>
                    <a:cubicBezTo>
                      <a:pt x="548" y="725"/>
                      <a:pt x="548" y="695"/>
                      <a:pt x="578" y="665"/>
                    </a:cubicBezTo>
                    <a:cubicBezTo>
                      <a:pt x="578" y="665"/>
                      <a:pt x="578" y="604"/>
                      <a:pt x="609" y="604"/>
                    </a:cubicBezTo>
                    <a:cubicBezTo>
                      <a:pt x="670" y="543"/>
                      <a:pt x="700" y="513"/>
                      <a:pt x="700" y="421"/>
                    </a:cubicBezTo>
                    <a:cubicBezTo>
                      <a:pt x="730" y="361"/>
                      <a:pt x="700" y="239"/>
                      <a:pt x="670" y="148"/>
                    </a:cubicBezTo>
                    <a:cubicBezTo>
                      <a:pt x="609" y="87"/>
                      <a:pt x="548" y="26"/>
                      <a:pt x="457" y="26"/>
                    </a:cubicBezTo>
                    <a:cubicBezTo>
                      <a:pt x="438" y="7"/>
                      <a:pt x="413" y="0"/>
                      <a:pt x="386" y="0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721" name="Google Shape;3721;p25"/>
              <p:cNvSpPr/>
              <p:nvPr/>
            </p:nvSpPr>
            <p:spPr>
              <a:xfrm>
                <a:off x="1540120" y="4440555"/>
                <a:ext cx="14848" cy="17238"/>
              </a:xfrm>
              <a:custGeom>
                <a:rect b="b" l="l" r="r" t="t"/>
                <a:pathLst>
                  <a:path extrusionOk="0" h="743" w="640">
                    <a:moveTo>
                      <a:pt x="31" y="377"/>
                    </a:moveTo>
                    <a:cubicBezTo>
                      <a:pt x="31" y="390"/>
                      <a:pt x="31" y="400"/>
                      <a:pt x="32" y="408"/>
                    </a:cubicBezTo>
                    <a:lnTo>
                      <a:pt x="32" y="408"/>
                    </a:lnTo>
                    <a:cubicBezTo>
                      <a:pt x="32" y="408"/>
                      <a:pt x="31" y="408"/>
                      <a:pt x="31" y="408"/>
                    </a:cubicBezTo>
                    <a:lnTo>
                      <a:pt x="31" y="377"/>
                    </a:lnTo>
                    <a:close/>
                    <a:moveTo>
                      <a:pt x="404" y="615"/>
                    </a:moveTo>
                    <a:cubicBezTo>
                      <a:pt x="412" y="617"/>
                      <a:pt x="419" y="619"/>
                      <a:pt x="427" y="621"/>
                    </a:cubicBezTo>
                    <a:lnTo>
                      <a:pt x="335" y="621"/>
                    </a:lnTo>
                    <a:cubicBezTo>
                      <a:pt x="352" y="621"/>
                      <a:pt x="379" y="621"/>
                      <a:pt x="404" y="615"/>
                    </a:cubicBezTo>
                    <a:close/>
                    <a:moveTo>
                      <a:pt x="348" y="1"/>
                    </a:moveTo>
                    <a:cubicBezTo>
                      <a:pt x="275" y="1"/>
                      <a:pt x="197" y="29"/>
                      <a:pt x="153" y="73"/>
                    </a:cubicBezTo>
                    <a:cubicBezTo>
                      <a:pt x="62" y="104"/>
                      <a:pt x="62" y="134"/>
                      <a:pt x="31" y="165"/>
                    </a:cubicBezTo>
                    <a:cubicBezTo>
                      <a:pt x="31" y="225"/>
                      <a:pt x="1" y="225"/>
                      <a:pt x="1" y="256"/>
                    </a:cubicBezTo>
                    <a:lnTo>
                      <a:pt x="1" y="377"/>
                    </a:lnTo>
                    <a:lnTo>
                      <a:pt x="1" y="469"/>
                    </a:lnTo>
                    <a:cubicBezTo>
                      <a:pt x="1" y="529"/>
                      <a:pt x="1" y="560"/>
                      <a:pt x="31" y="590"/>
                    </a:cubicBezTo>
                    <a:cubicBezTo>
                      <a:pt x="31" y="621"/>
                      <a:pt x="62" y="621"/>
                      <a:pt x="62" y="681"/>
                    </a:cubicBezTo>
                    <a:cubicBezTo>
                      <a:pt x="62" y="681"/>
                      <a:pt x="62" y="681"/>
                      <a:pt x="62" y="681"/>
                    </a:cubicBezTo>
                    <a:lnTo>
                      <a:pt x="62" y="681"/>
                    </a:lnTo>
                    <a:cubicBezTo>
                      <a:pt x="62" y="712"/>
                      <a:pt x="123" y="742"/>
                      <a:pt x="153" y="742"/>
                    </a:cubicBezTo>
                    <a:lnTo>
                      <a:pt x="183" y="742"/>
                    </a:lnTo>
                    <a:cubicBezTo>
                      <a:pt x="214" y="712"/>
                      <a:pt x="214" y="712"/>
                      <a:pt x="275" y="712"/>
                    </a:cubicBezTo>
                    <a:cubicBezTo>
                      <a:pt x="290" y="727"/>
                      <a:pt x="305" y="734"/>
                      <a:pt x="320" y="734"/>
                    </a:cubicBezTo>
                    <a:cubicBezTo>
                      <a:pt x="335" y="734"/>
                      <a:pt x="351" y="727"/>
                      <a:pt x="366" y="712"/>
                    </a:cubicBezTo>
                    <a:cubicBezTo>
                      <a:pt x="427" y="712"/>
                      <a:pt x="427" y="681"/>
                      <a:pt x="457" y="681"/>
                    </a:cubicBezTo>
                    <a:lnTo>
                      <a:pt x="579" y="560"/>
                    </a:lnTo>
                    <a:cubicBezTo>
                      <a:pt x="518" y="560"/>
                      <a:pt x="518" y="590"/>
                      <a:pt x="487" y="590"/>
                    </a:cubicBezTo>
                    <a:cubicBezTo>
                      <a:pt x="473" y="590"/>
                      <a:pt x="458" y="597"/>
                      <a:pt x="436" y="605"/>
                    </a:cubicBezTo>
                    <a:lnTo>
                      <a:pt x="436" y="605"/>
                    </a:lnTo>
                    <a:cubicBezTo>
                      <a:pt x="426" y="609"/>
                      <a:pt x="415" y="613"/>
                      <a:pt x="404" y="615"/>
                    </a:cubicBezTo>
                    <a:lnTo>
                      <a:pt x="404" y="615"/>
                    </a:lnTo>
                    <a:cubicBezTo>
                      <a:pt x="403" y="615"/>
                      <a:pt x="402" y="615"/>
                      <a:pt x="400" y="614"/>
                    </a:cubicBezTo>
                    <a:lnTo>
                      <a:pt x="400" y="614"/>
                    </a:lnTo>
                    <a:cubicBezTo>
                      <a:pt x="414" y="612"/>
                      <a:pt x="426" y="608"/>
                      <a:pt x="436" y="605"/>
                    </a:cubicBezTo>
                    <a:lnTo>
                      <a:pt x="436" y="605"/>
                    </a:lnTo>
                    <a:cubicBezTo>
                      <a:pt x="444" y="601"/>
                      <a:pt x="451" y="596"/>
                      <a:pt x="457" y="590"/>
                    </a:cubicBezTo>
                    <a:cubicBezTo>
                      <a:pt x="487" y="590"/>
                      <a:pt x="487" y="560"/>
                      <a:pt x="518" y="560"/>
                    </a:cubicBezTo>
                    <a:cubicBezTo>
                      <a:pt x="551" y="527"/>
                      <a:pt x="575" y="512"/>
                      <a:pt x="590" y="500"/>
                    </a:cubicBezTo>
                    <a:lnTo>
                      <a:pt x="590" y="500"/>
                    </a:lnTo>
                    <a:cubicBezTo>
                      <a:pt x="584" y="515"/>
                      <a:pt x="579" y="535"/>
                      <a:pt x="579" y="560"/>
                    </a:cubicBezTo>
                    <a:lnTo>
                      <a:pt x="579" y="560"/>
                    </a:lnTo>
                    <a:cubicBezTo>
                      <a:pt x="579" y="499"/>
                      <a:pt x="609" y="499"/>
                      <a:pt x="609" y="469"/>
                    </a:cubicBezTo>
                    <a:lnTo>
                      <a:pt x="609" y="469"/>
                    </a:lnTo>
                    <a:cubicBezTo>
                      <a:pt x="609" y="483"/>
                      <a:pt x="602" y="490"/>
                      <a:pt x="590" y="500"/>
                    </a:cubicBezTo>
                    <a:lnTo>
                      <a:pt x="590" y="500"/>
                    </a:lnTo>
                    <a:cubicBezTo>
                      <a:pt x="598" y="479"/>
                      <a:pt x="609" y="469"/>
                      <a:pt x="609" y="469"/>
                    </a:cubicBezTo>
                    <a:lnTo>
                      <a:pt x="609" y="469"/>
                    </a:lnTo>
                    <a:cubicBezTo>
                      <a:pt x="609" y="469"/>
                      <a:pt x="609" y="469"/>
                      <a:pt x="609" y="469"/>
                    </a:cubicBezTo>
                    <a:lnTo>
                      <a:pt x="639" y="408"/>
                    </a:lnTo>
                    <a:lnTo>
                      <a:pt x="639" y="317"/>
                    </a:lnTo>
                    <a:cubicBezTo>
                      <a:pt x="639" y="256"/>
                      <a:pt x="609" y="165"/>
                      <a:pt x="579" y="104"/>
                    </a:cubicBezTo>
                    <a:cubicBezTo>
                      <a:pt x="579" y="73"/>
                      <a:pt x="518" y="73"/>
                      <a:pt x="487" y="73"/>
                    </a:cubicBezTo>
                    <a:cubicBezTo>
                      <a:pt x="457" y="73"/>
                      <a:pt x="457" y="13"/>
                      <a:pt x="427" y="13"/>
                    </a:cubicBezTo>
                    <a:cubicBezTo>
                      <a:pt x="402" y="4"/>
                      <a:pt x="375" y="1"/>
                      <a:pt x="348" y="1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722" name="Google Shape;3722;p25"/>
              <p:cNvSpPr/>
              <p:nvPr/>
            </p:nvSpPr>
            <p:spPr>
              <a:xfrm>
                <a:off x="1525318" y="4426032"/>
                <a:ext cx="12714" cy="18351"/>
              </a:xfrm>
              <a:custGeom>
                <a:rect b="b" l="l" r="r" t="t"/>
                <a:pathLst>
                  <a:path extrusionOk="0" h="791" w="548">
                    <a:moveTo>
                      <a:pt x="213" y="0"/>
                    </a:moveTo>
                    <a:cubicBezTo>
                      <a:pt x="153" y="0"/>
                      <a:pt x="92" y="91"/>
                      <a:pt x="61" y="122"/>
                    </a:cubicBezTo>
                    <a:cubicBezTo>
                      <a:pt x="31" y="152"/>
                      <a:pt x="31" y="243"/>
                      <a:pt x="31" y="304"/>
                    </a:cubicBezTo>
                    <a:lnTo>
                      <a:pt x="31" y="335"/>
                    </a:lnTo>
                    <a:lnTo>
                      <a:pt x="31" y="426"/>
                    </a:lnTo>
                    <a:lnTo>
                      <a:pt x="31" y="547"/>
                    </a:lnTo>
                    <a:cubicBezTo>
                      <a:pt x="31" y="578"/>
                      <a:pt x="31" y="608"/>
                      <a:pt x="1" y="639"/>
                    </a:cubicBezTo>
                    <a:cubicBezTo>
                      <a:pt x="1" y="699"/>
                      <a:pt x="1" y="760"/>
                      <a:pt x="61" y="791"/>
                    </a:cubicBezTo>
                    <a:cubicBezTo>
                      <a:pt x="92" y="760"/>
                      <a:pt x="153" y="760"/>
                      <a:pt x="213" y="730"/>
                    </a:cubicBezTo>
                    <a:lnTo>
                      <a:pt x="365" y="578"/>
                    </a:lnTo>
                    <a:lnTo>
                      <a:pt x="487" y="456"/>
                    </a:lnTo>
                    <a:cubicBezTo>
                      <a:pt x="517" y="395"/>
                      <a:pt x="548" y="304"/>
                      <a:pt x="548" y="243"/>
                    </a:cubicBezTo>
                    <a:lnTo>
                      <a:pt x="548" y="152"/>
                    </a:lnTo>
                    <a:cubicBezTo>
                      <a:pt x="548" y="122"/>
                      <a:pt x="517" y="91"/>
                      <a:pt x="517" y="91"/>
                    </a:cubicBezTo>
                    <a:cubicBezTo>
                      <a:pt x="487" y="31"/>
                      <a:pt x="457" y="0"/>
                      <a:pt x="365" y="0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723" name="Google Shape;3723;p25"/>
              <p:cNvSpPr/>
              <p:nvPr/>
            </p:nvSpPr>
            <p:spPr>
              <a:xfrm>
                <a:off x="1515458" y="4390768"/>
                <a:ext cx="21182" cy="19766"/>
              </a:xfrm>
              <a:custGeom>
                <a:rect b="b" l="l" r="r" t="t"/>
                <a:pathLst>
                  <a:path extrusionOk="0" h="852" w="913">
                    <a:moveTo>
                      <a:pt x="517" y="1"/>
                    </a:moveTo>
                    <a:cubicBezTo>
                      <a:pt x="486" y="1"/>
                      <a:pt x="426" y="31"/>
                      <a:pt x="365" y="61"/>
                    </a:cubicBezTo>
                    <a:cubicBezTo>
                      <a:pt x="304" y="152"/>
                      <a:pt x="213" y="274"/>
                      <a:pt x="183" y="335"/>
                    </a:cubicBezTo>
                    <a:cubicBezTo>
                      <a:pt x="152" y="426"/>
                      <a:pt x="61" y="517"/>
                      <a:pt x="31" y="608"/>
                    </a:cubicBezTo>
                    <a:cubicBezTo>
                      <a:pt x="0" y="639"/>
                      <a:pt x="0" y="730"/>
                      <a:pt x="31" y="760"/>
                    </a:cubicBezTo>
                    <a:cubicBezTo>
                      <a:pt x="61" y="791"/>
                      <a:pt x="152" y="852"/>
                      <a:pt x="183" y="852"/>
                    </a:cubicBezTo>
                    <a:cubicBezTo>
                      <a:pt x="274" y="791"/>
                      <a:pt x="365" y="760"/>
                      <a:pt x="456" y="730"/>
                    </a:cubicBezTo>
                    <a:cubicBezTo>
                      <a:pt x="578" y="700"/>
                      <a:pt x="669" y="639"/>
                      <a:pt x="760" y="608"/>
                    </a:cubicBezTo>
                    <a:cubicBezTo>
                      <a:pt x="821" y="578"/>
                      <a:pt x="882" y="487"/>
                      <a:pt x="912" y="426"/>
                    </a:cubicBezTo>
                    <a:lnTo>
                      <a:pt x="912" y="244"/>
                    </a:lnTo>
                    <a:cubicBezTo>
                      <a:pt x="912" y="183"/>
                      <a:pt x="882" y="152"/>
                      <a:pt x="821" y="122"/>
                    </a:cubicBezTo>
                    <a:cubicBezTo>
                      <a:pt x="790" y="61"/>
                      <a:pt x="790" y="31"/>
                      <a:pt x="760" y="31"/>
                    </a:cubicBezTo>
                    <a:cubicBezTo>
                      <a:pt x="730" y="1"/>
                      <a:pt x="669" y="1"/>
                      <a:pt x="638" y="1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724" name="Google Shape;3724;p25"/>
              <p:cNvSpPr/>
              <p:nvPr/>
            </p:nvSpPr>
            <p:spPr>
              <a:xfrm>
                <a:off x="1500634" y="4393598"/>
                <a:ext cx="12018" cy="15521"/>
              </a:xfrm>
              <a:custGeom>
                <a:rect b="b" l="l" r="r" t="t"/>
                <a:pathLst>
                  <a:path extrusionOk="0" h="669" w="518">
                    <a:moveTo>
                      <a:pt x="426" y="456"/>
                    </a:moveTo>
                    <a:lnTo>
                      <a:pt x="396" y="486"/>
                    </a:lnTo>
                    <a:cubicBezTo>
                      <a:pt x="402" y="481"/>
                      <a:pt x="406" y="475"/>
                      <a:pt x="411" y="469"/>
                    </a:cubicBezTo>
                    <a:lnTo>
                      <a:pt x="411" y="469"/>
                    </a:lnTo>
                    <a:cubicBezTo>
                      <a:pt x="420" y="462"/>
                      <a:pt x="426" y="456"/>
                      <a:pt x="426" y="456"/>
                    </a:cubicBezTo>
                    <a:close/>
                    <a:moveTo>
                      <a:pt x="214" y="0"/>
                    </a:moveTo>
                    <a:cubicBezTo>
                      <a:pt x="183" y="0"/>
                      <a:pt x="183" y="0"/>
                      <a:pt x="153" y="30"/>
                    </a:cubicBezTo>
                    <a:cubicBezTo>
                      <a:pt x="92" y="61"/>
                      <a:pt x="62" y="61"/>
                      <a:pt x="62" y="91"/>
                    </a:cubicBezTo>
                    <a:cubicBezTo>
                      <a:pt x="31" y="152"/>
                      <a:pt x="31" y="182"/>
                      <a:pt x="31" y="243"/>
                    </a:cubicBezTo>
                    <a:lnTo>
                      <a:pt x="31" y="334"/>
                    </a:lnTo>
                    <a:cubicBezTo>
                      <a:pt x="31" y="348"/>
                      <a:pt x="37" y="361"/>
                      <a:pt x="43" y="371"/>
                    </a:cubicBezTo>
                    <a:lnTo>
                      <a:pt x="43" y="371"/>
                    </a:lnTo>
                    <a:cubicBezTo>
                      <a:pt x="39" y="369"/>
                      <a:pt x="35" y="367"/>
                      <a:pt x="31" y="365"/>
                    </a:cubicBezTo>
                    <a:lnTo>
                      <a:pt x="31" y="395"/>
                    </a:lnTo>
                    <a:cubicBezTo>
                      <a:pt x="31" y="395"/>
                      <a:pt x="31" y="414"/>
                      <a:pt x="37" y="431"/>
                    </a:cubicBezTo>
                    <a:lnTo>
                      <a:pt x="37" y="431"/>
                    </a:lnTo>
                    <a:lnTo>
                      <a:pt x="31" y="426"/>
                    </a:lnTo>
                    <a:cubicBezTo>
                      <a:pt x="31" y="365"/>
                      <a:pt x="31" y="365"/>
                      <a:pt x="1" y="334"/>
                    </a:cubicBezTo>
                    <a:lnTo>
                      <a:pt x="1" y="334"/>
                    </a:lnTo>
                    <a:cubicBezTo>
                      <a:pt x="1" y="365"/>
                      <a:pt x="1" y="426"/>
                      <a:pt x="31" y="456"/>
                    </a:cubicBezTo>
                    <a:cubicBezTo>
                      <a:pt x="31" y="486"/>
                      <a:pt x="62" y="517"/>
                      <a:pt x="62" y="517"/>
                    </a:cubicBezTo>
                    <a:cubicBezTo>
                      <a:pt x="92" y="578"/>
                      <a:pt x="92" y="578"/>
                      <a:pt x="153" y="578"/>
                    </a:cubicBezTo>
                    <a:cubicBezTo>
                      <a:pt x="158" y="578"/>
                      <a:pt x="163" y="578"/>
                      <a:pt x="168" y="578"/>
                    </a:cubicBezTo>
                    <a:lnTo>
                      <a:pt x="168" y="578"/>
                    </a:lnTo>
                    <a:cubicBezTo>
                      <a:pt x="176" y="601"/>
                      <a:pt x="183" y="623"/>
                      <a:pt x="183" y="638"/>
                    </a:cubicBezTo>
                    <a:cubicBezTo>
                      <a:pt x="183" y="669"/>
                      <a:pt x="214" y="669"/>
                      <a:pt x="214" y="669"/>
                    </a:cubicBezTo>
                    <a:cubicBezTo>
                      <a:pt x="244" y="638"/>
                      <a:pt x="305" y="638"/>
                      <a:pt x="305" y="608"/>
                    </a:cubicBezTo>
                    <a:cubicBezTo>
                      <a:pt x="313" y="600"/>
                      <a:pt x="318" y="590"/>
                      <a:pt x="323" y="580"/>
                    </a:cubicBezTo>
                    <a:lnTo>
                      <a:pt x="323" y="580"/>
                    </a:lnTo>
                    <a:cubicBezTo>
                      <a:pt x="329" y="578"/>
                      <a:pt x="335" y="578"/>
                      <a:pt x="335" y="578"/>
                    </a:cubicBezTo>
                    <a:cubicBezTo>
                      <a:pt x="366" y="578"/>
                      <a:pt x="396" y="517"/>
                      <a:pt x="457" y="486"/>
                    </a:cubicBezTo>
                    <a:lnTo>
                      <a:pt x="487" y="456"/>
                    </a:lnTo>
                    <a:cubicBezTo>
                      <a:pt x="518" y="395"/>
                      <a:pt x="518" y="365"/>
                      <a:pt x="518" y="334"/>
                    </a:cubicBezTo>
                    <a:lnTo>
                      <a:pt x="518" y="213"/>
                    </a:lnTo>
                    <a:lnTo>
                      <a:pt x="518" y="182"/>
                    </a:lnTo>
                    <a:cubicBezTo>
                      <a:pt x="518" y="152"/>
                      <a:pt x="518" y="152"/>
                      <a:pt x="487" y="91"/>
                    </a:cubicBezTo>
                    <a:lnTo>
                      <a:pt x="457" y="61"/>
                    </a:lnTo>
                    <a:lnTo>
                      <a:pt x="396" y="30"/>
                    </a:lnTo>
                    <a:cubicBezTo>
                      <a:pt x="366" y="0"/>
                      <a:pt x="335" y="0"/>
                      <a:pt x="305" y="0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725" name="Google Shape;3725;p25"/>
              <p:cNvSpPr/>
              <p:nvPr/>
            </p:nvSpPr>
            <p:spPr>
              <a:xfrm>
                <a:off x="1508406" y="4426728"/>
                <a:ext cx="11298" cy="14755"/>
              </a:xfrm>
              <a:custGeom>
                <a:rect b="b" l="l" r="r" t="t"/>
                <a:pathLst>
                  <a:path extrusionOk="0" h="636" w="487">
                    <a:moveTo>
                      <a:pt x="122" y="517"/>
                    </a:moveTo>
                    <a:cubicBezTo>
                      <a:pt x="122" y="517"/>
                      <a:pt x="122" y="548"/>
                      <a:pt x="152" y="548"/>
                    </a:cubicBezTo>
                    <a:lnTo>
                      <a:pt x="122" y="517"/>
                    </a:lnTo>
                    <a:close/>
                    <a:moveTo>
                      <a:pt x="122" y="1"/>
                    </a:moveTo>
                    <a:cubicBezTo>
                      <a:pt x="61" y="1"/>
                      <a:pt x="61" y="1"/>
                      <a:pt x="61" y="61"/>
                    </a:cubicBezTo>
                    <a:cubicBezTo>
                      <a:pt x="31" y="61"/>
                      <a:pt x="31" y="92"/>
                      <a:pt x="31" y="92"/>
                    </a:cubicBezTo>
                    <a:lnTo>
                      <a:pt x="0" y="122"/>
                    </a:lnTo>
                    <a:lnTo>
                      <a:pt x="0" y="213"/>
                    </a:lnTo>
                    <a:lnTo>
                      <a:pt x="0" y="274"/>
                    </a:lnTo>
                    <a:lnTo>
                      <a:pt x="0" y="365"/>
                    </a:lnTo>
                    <a:cubicBezTo>
                      <a:pt x="0" y="396"/>
                      <a:pt x="31" y="426"/>
                      <a:pt x="31" y="426"/>
                    </a:cubicBezTo>
                    <a:lnTo>
                      <a:pt x="61" y="457"/>
                    </a:lnTo>
                    <a:cubicBezTo>
                      <a:pt x="122" y="517"/>
                      <a:pt x="152" y="517"/>
                      <a:pt x="183" y="548"/>
                    </a:cubicBezTo>
                    <a:lnTo>
                      <a:pt x="152" y="548"/>
                    </a:lnTo>
                    <a:cubicBezTo>
                      <a:pt x="152" y="578"/>
                      <a:pt x="183" y="578"/>
                      <a:pt x="183" y="609"/>
                    </a:cubicBezTo>
                    <a:cubicBezTo>
                      <a:pt x="183" y="609"/>
                      <a:pt x="196" y="636"/>
                      <a:pt x="223" y="636"/>
                    </a:cubicBezTo>
                    <a:cubicBezTo>
                      <a:pt x="237" y="636"/>
                      <a:pt x="253" y="629"/>
                      <a:pt x="274" y="609"/>
                    </a:cubicBezTo>
                    <a:cubicBezTo>
                      <a:pt x="365" y="609"/>
                      <a:pt x="365" y="578"/>
                      <a:pt x="365" y="578"/>
                    </a:cubicBezTo>
                    <a:lnTo>
                      <a:pt x="365" y="558"/>
                    </a:lnTo>
                    <a:lnTo>
                      <a:pt x="365" y="558"/>
                    </a:lnTo>
                    <a:lnTo>
                      <a:pt x="426" y="517"/>
                    </a:lnTo>
                    <a:cubicBezTo>
                      <a:pt x="426" y="457"/>
                      <a:pt x="456" y="457"/>
                      <a:pt x="456" y="426"/>
                    </a:cubicBezTo>
                    <a:cubicBezTo>
                      <a:pt x="456" y="396"/>
                      <a:pt x="456" y="396"/>
                      <a:pt x="487" y="365"/>
                    </a:cubicBezTo>
                    <a:lnTo>
                      <a:pt x="487" y="274"/>
                    </a:lnTo>
                    <a:lnTo>
                      <a:pt x="487" y="213"/>
                    </a:lnTo>
                    <a:cubicBezTo>
                      <a:pt x="487" y="153"/>
                      <a:pt x="487" y="153"/>
                      <a:pt x="456" y="122"/>
                    </a:cubicBezTo>
                    <a:lnTo>
                      <a:pt x="426" y="92"/>
                    </a:lnTo>
                    <a:lnTo>
                      <a:pt x="365" y="61"/>
                    </a:lnTo>
                    <a:cubicBezTo>
                      <a:pt x="335" y="61"/>
                      <a:pt x="335" y="61"/>
                      <a:pt x="304" y="1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726" name="Google Shape;3726;p25"/>
              <p:cNvSpPr/>
              <p:nvPr/>
            </p:nvSpPr>
            <p:spPr>
              <a:xfrm>
                <a:off x="1494300" y="4366593"/>
                <a:ext cx="16240" cy="19256"/>
              </a:xfrm>
              <a:custGeom>
                <a:rect b="b" l="l" r="r" t="t"/>
                <a:pathLst>
                  <a:path extrusionOk="0" h="830" w="700">
                    <a:moveTo>
                      <a:pt x="0" y="769"/>
                    </a:moveTo>
                    <a:lnTo>
                      <a:pt x="0" y="830"/>
                    </a:lnTo>
                    <a:lnTo>
                      <a:pt x="31" y="830"/>
                    </a:lnTo>
                    <a:lnTo>
                      <a:pt x="0" y="769"/>
                    </a:lnTo>
                    <a:close/>
                    <a:moveTo>
                      <a:pt x="413" y="1"/>
                    </a:moveTo>
                    <a:cubicBezTo>
                      <a:pt x="397" y="1"/>
                      <a:pt x="382" y="3"/>
                      <a:pt x="365" y="9"/>
                    </a:cubicBezTo>
                    <a:cubicBezTo>
                      <a:pt x="304" y="9"/>
                      <a:pt x="183" y="39"/>
                      <a:pt x="152" y="100"/>
                    </a:cubicBezTo>
                    <a:cubicBezTo>
                      <a:pt x="122" y="131"/>
                      <a:pt x="61" y="161"/>
                      <a:pt x="61" y="191"/>
                    </a:cubicBezTo>
                    <a:cubicBezTo>
                      <a:pt x="31" y="252"/>
                      <a:pt x="31" y="283"/>
                      <a:pt x="0" y="313"/>
                    </a:cubicBezTo>
                    <a:lnTo>
                      <a:pt x="0" y="404"/>
                    </a:lnTo>
                    <a:lnTo>
                      <a:pt x="0" y="435"/>
                    </a:lnTo>
                    <a:lnTo>
                      <a:pt x="0" y="495"/>
                    </a:lnTo>
                    <a:lnTo>
                      <a:pt x="0" y="617"/>
                    </a:lnTo>
                    <a:lnTo>
                      <a:pt x="0" y="647"/>
                    </a:lnTo>
                    <a:lnTo>
                      <a:pt x="0" y="708"/>
                    </a:lnTo>
                    <a:cubicBezTo>
                      <a:pt x="0" y="739"/>
                      <a:pt x="31" y="769"/>
                      <a:pt x="31" y="830"/>
                    </a:cubicBezTo>
                    <a:lnTo>
                      <a:pt x="183" y="830"/>
                    </a:lnTo>
                    <a:cubicBezTo>
                      <a:pt x="183" y="830"/>
                      <a:pt x="213" y="830"/>
                      <a:pt x="274" y="769"/>
                    </a:cubicBezTo>
                    <a:lnTo>
                      <a:pt x="304" y="769"/>
                    </a:lnTo>
                    <a:cubicBezTo>
                      <a:pt x="304" y="769"/>
                      <a:pt x="335" y="769"/>
                      <a:pt x="335" y="739"/>
                    </a:cubicBezTo>
                    <a:cubicBezTo>
                      <a:pt x="365" y="739"/>
                      <a:pt x="395" y="708"/>
                      <a:pt x="456" y="708"/>
                    </a:cubicBezTo>
                    <a:lnTo>
                      <a:pt x="487" y="647"/>
                    </a:lnTo>
                    <a:cubicBezTo>
                      <a:pt x="517" y="617"/>
                      <a:pt x="547" y="617"/>
                      <a:pt x="608" y="587"/>
                    </a:cubicBezTo>
                    <a:lnTo>
                      <a:pt x="639" y="556"/>
                    </a:lnTo>
                    <a:cubicBezTo>
                      <a:pt x="699" y="465"/>
                      <a:pt x="699" y="404"/>
                      <a:pt x="699" y="313"/>
                    </a:cubicBezTo>
                    <a:cubicBezTo>
                      <a:pt x="699" y="283"/>
                      <a:pt x="699" y="252"/>
                      <a:pt x="669" y="191"/>
                    </a:cubicBezTo>
                    <a:cubicBezTo>
                      <a:pt x="669" y="161"/>
                      <a:pt x="639" y="131"/>
                      <a:pt x="608" y="100"/>
                    </a:cubicBezTo>
                    <a:cubicBezTo>
                      <a:pt x="534" y="51"/>
                      <a:pt x="480" y="1"/>
                      <a:pt x="413" y="1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727" name="Google Shape;3727;p25"/>
              <p:cNvSpPr/>
              <p:nvPr/>
            </p:nvSpPr>
            <p:spPr>
              <a:xfrm>
                <a:off x="1545062" y="4377358"/>
                <a:ext cx="24708" cy="19790"/>
              </a:xfrm>
              <a:custGeom>
                <a:rect b="b" l="l" r="r" t="t"/>
                <a:pathLst>
                  <a:path extrusionOk="0" h="853" w="1065">
                    <a:moveTo>
                      <a:pt x="730" y="1"/>
                    </a:moveTo>
                    <a:cubicBezTo>
                      <a:pt x="639" y="1"/>
                      <a:pt x="609" y="1"/>
                      <a:pt x="548" y="62"/>
                    </a:cubicBezTo>
                    <a:cubicBezTo>
                      <a:pt x="548" y="62"/>
                      <a:pt x="487" y="62"/>
                      <a:pt x="487" y="92"/>
                    </a:cubicBezTo>
                    <a:lnTo>
                      <a:pt x="396" y="214"/>
                    </a:lnTo>
                    <a:lnTo>
                      <a:pt x="335" y="244"/>
                    </a:lnTo>
                    <a:cubicBezTo>
                      <a:pt x="335" y="214"/>
                      <a:pt x="396" y="214"/>
                      <a:pt x="396" y="153"/>
                    </a:cubicBezTo>
                    <a:lnTo>
                      <a:pt x="396" y="153"/>
                    </a:lnTo>
                    <a:cubicBezTo>
                      <a:pt x="335" y="214"/>
                      <a:pt x="305" y="275"/>
                      <a:pt x="274" y="305"/>
                    </a:cubicBezTo>
                    <a:cubicBezTo>
                      <a:pt x="244" y="366"/>
                      <a:pt x="244" y="396"/>
                      <a:pt x="183" y="427"/>
                    </a:cubicBezTo>
                    <a:cubicBezTo>
                      <a:pt x="153" y="457"/>
                      <a:pt x="153" y="518"/>
                      <a:pt x="122" y="518"/>
                    </a:cubicBezTo>
                    <a:lnTo>
                      <a:pt x="92" y="548"/>
                    </a:lnTo>
                    <a:cubicBezTo>
                      <a:pt x="98" y="542"/>
                      <a:pt x="99" y="539"/>
                      <a:pt x="98" y="539"/>
                    </a:cubicBezTo>
                    <a:cubicBezTo>
                      <a:pt x="92" y="539"/>
                      <a:pt x="66" y="557"/>
                      <a:pt x="71" y="557"/>
                    </a:cubicBezTo>
                    <a:cubicBezTo>
                      <a:pt x="73" y="557"/>
                      <a:pt x="79" y="555"/>
                      <a:pt x="92" y="548"/>
                    </a:cubicBezTo>
                    <a:lnTo>
                      <a:pt x="92" y="548"/>
                    </a:lnTo>
                    <a:lnTo>
                      <a:pt x="31" y="579"/>
                    </a:lnTo>
                    <a:cubicBezTo>
                      <a:pt x="1" y="609"/>
                      <a:pt x="1" y="670"/>
                      <a:pt x="1" y="700"/>
                    </a:cubicBezTo>
                    <a:cubicBezTo>
                      <a:pt x="62" y="761"/>
                      <a:pt x="92" y="822"/>
                      <a:pt x="122" y="822"/>
                    </a:cubicBezTo>
                    <a:cubicBezTo>
                      <a:pt x="214" y="852"/>
                      <a:pt x="274" y="852"/>
                      <a:pt x="366" y="852"/>
                    </a:cubicBezTo>
                    <a:lnTo>
                      <a:pt x="487" y="852"/>
                    </a:lnTo>
                    <a:cubicBezTo>
                      <a:pt x="548" y="852"/>
                      <a:pt x="578" y="852"/>
                      <a:pt x="609" y="822"/>
                    </a:cubicBezTo>
                    <a:cubicBezTo>
                      <a:pt x="700" y="761"/>
                      <a:pt x="730" y="761"/>
                      <a:pt x="791" y="730"/>
                    </a:cubicBezTo>
                    <a:cubicBezTo>
                      <a:pt x="791" y="730"/>
                      <a:pt x="852" y="730"/>
                      <a:pt x="852" y="700"/>
                    </a:cubicBezTo>
                    <a:lnTo>
                      <a:pt x="882" y="700"/>
                    </a:lnTo>
                    <a:cubicBezTo>
                      <a:pt x="943" y="639"/>
                      <a:pt x="1004" y="609"/>
                      <a:pt x="1034" y="548"/>
                    </a:cubicBezTo>
                    <a:cubicBezTo>
                      <a:pt x="1065" y="457"/>
                      <a:pt x="1065" y="427"/>
                      <a:pt x="1065" y="366"/>
                    </a:cubicBezTo>
                    <a:cubicBezTo>
                      <a:pt x="1065" y="275"/>
                      <a:pt x="1065" y="244"/>
                      <a:pt x="1034" y="153"/>
                    </a:cubicBezTo>
                    <a:cubicBezTo>
                      <a:pt x="1004" y="92"/>
                      <a:pt x="973" y="92"/>
                      <a:pt x="913" y="62"/>
                    </a:cubicBezTo>
                    <a:cubicBezTo>
                      <a:pt x="852" y="1"/>
                      <a:pt x="791" y="1"/>
                      <a:pt x="730" y="1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728" name="Google Shape;3728;p25"/>
              <p:cNvSpPr/>
              <p:nvPr/>
            </p:nvSpPr>
            <p:spPr>
              <a:xfrm>
                <a:off x="1403333" y="4356919"/>
                <a:ext cx="24708" cy="18630"/>
              </a:xfrm>
              <a:custGeom>
                <a:rect b="b" l="l" r="r" t="t"/>
                <a:pathLst>
                  <a:path extrusionOk="0" h="803" w="1065">
                    <a:moveTo>
                      <a:pt x="354" y="556"/>
                    </a:moveTo>
                    <a:cubicBezTo>
                      <a:pt x="366" y="559"/>
                      <a:pt x="379" y="563"/>
                      <a:pt x="391" y="566"/>
                    </a:cubicBezTo>
                    <a:lnTo>
                      <a:pt x="391" y="566"/>
                    </a:lnTo>
                    <a:cubicBezTo>
                      <a:pt x="394" y="569"/>
                      <a:pt x="395" y="573"/>
                      <a:pt x="395" y="578"/>
                    </a:cubicBezTo>
                    <a:cubicBezTo>
                      <a:pt x="382" y="578"/>
                      <a:pt x="372" y="577"/>
                      <a:pt x="363" y="574"/>
                    </a:cubicBezTo>
                    <a:lnTo>
                      <a:pt x="363" y="574"/>
                    </a:lnTo>
                    <a:lnTo>
                      <a:pt x="354" y="556"/>
                    </a:lnTo>
                    <a:close/>
                    <a:moveTo>
                      <a:pt x="639" y="1"/>
                    </a:moveTo>
                    <a:cubicBezTo>
                      <a:pt x="608" y="1"/>
                      <a:pt x="547" y="1"/>
                      <a:pt x="487" y="61"/>
                    </a:cubicBezTo>
                    <a:cubicBezTo>
                      <a:pt x="456" y="61"/>
                      <a:pt x="426" y="92"/>
                      <a:pt x="395" y="122"/>
                    </a:cubicBezTo>
                    <a:lnTo>
                      <a:pt x="426" y="92"/>
                    </a:lnTo>
                    <a:lnTo>
                      <a:pt x="426" y="92"/>
                    </a:lnTo>
                    <a:cubicBezTo>
                      <a:pt x="391" y="103"/>
                      <a:pt x="360" y="115"/>
                      <a:pt x="334" y="130"/>
                    </a:cubicBezTo>
                    <a:lnTo>
                      <a:pt x="334" y="130"/>
                    </a:lnTo>
                    <a:cubicBezTo>
                      <a:pt x="296" y="139"/>
                      <a:pt x="263" y="152"/>
                      <a:pt x="243" y="152"/>
                    </a:cubicBezTo>
                    <a:cubicBezTo>
                      <a:pt x="183" y="152"/>
                      <a:pt x="183" y="213"/>
                      <a:pt x="152" y="213"/>
                    </a:cubicBezTo>
                    <a:cubicBezTo>
                      <a:pt x="122" y="213"/>
                      <a:pt x="122" y="213"/>
                      <a:pt x="91" y="244"/>
                    </a:cubicBezTo>
                    <a:lnTo>
                      <a:pt x="31" y="274"/>
                    </a:lnTo>
                    <a:cubicBezTo>
                      <a:pt x="0" y="335"/>
                      <a:pt x="0" y="365"/>
                      <a:pt x="0" y="396"/>
                    </a:cubicBezTo>
                    <a:cubicBezTo>
                      <a:pt x="91" y="426"/>
                      <a:pt x="91" y="487"/>
                      <a:pt x="122" y="487"/>
                    </a:cubicBezTo>
                    <a:cubicBezTo>
                      <a:pt x="148" y="513"/>
                      <a:pt x="219" y="517"/>
                      <a:pt x="277" y="537"/>
                    </a:cubicBezTo>
                    <a:lnTo>
                      <a:pt x="277" y="537"/>
                    </a:lnTo>
                    <a:cubicBezTo>
                      <a:pt x="285" y="559"/>
                      <a:pt x="304" y="578"/>
                      <a:pt x="304" y="578"/>
                    </a:cubicBezTo>
                    <a:lnTo>
                      <a:pt x="426" y="700"/>
                    </a:lnTo>
                    <a:cubicBezTo>
                      <a:pt x="456" y="730"/>
                      <a:pt x="487" y="791"/>
                      <a:pt x="547" y="791"/>
                    </a:cubicBezTo>
                    <a:cubicBezTo>
                      <a:pt x="572" y="799"/>
                      <a:pt x="598" y="803"/>
                      <a:pt x="626" y="803"/>
                    </a:cubicBezTo>
                    <a:cubicBezTo>
                      <a:pt x="702" y="803"/>
                      <a:pt x="785" y="775"/>
                      <a:pt x="851" y="730"/>
                    </a:cubicBezTo>
                    <a:lnTo>
                      <a:pt x="942" y="639"/>
                    </a:lnTo>
                    <a:cubicBezTo>
                      <a:pt x="1003" y="578"/>
                      <a:pt x="1034" y="548"/>
                      <a:pt x="1034" y="517"/>
                    </a:cubicBezTo>
                    <a:cubicBezTo>
                      <a:pt x="1064" y="396"/>
                      <a:pt x="1034" y="274"/>
                      <a:pt x="1003" y="213"/>
                    </a:cubicBezTo>
                    <a:cubicBezTo>
                      <a:pt x="942" y="122"/>
                      <a:pt x="882" y="61"/>
                      <a:pt x="760" y="1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729" name="Google Shape;3729;p25"/>
              <p:cNvSpPr/>
              <p:nvPr/>
            </p:nvSpPr>
            <p:spPr>
              <a:xfrm>
                <a:off x="1410386" y="4337176"/>
                <a:ext cx="14129" cy="11298"/>
              </a:xfrm>
              <a:custGeom>
                <a:rect b="b" l="l" r="r" t="t"/>
                <a:pathLst>
                  <a:path extrusionOk="0" h="487" w="609">
                    <a:moveTo>
                      <a:pt x="274" y="0"/>
                    </a:moveTo>
                    <a:cubicBezTo>
                      <a:pt x="243" y="0"/>
                      <a:pt x="183" y="0"/>
                      <a:pt x="183" y="31"/>
                    </a:cubicBezTo>
                    <a:cubicBezTo>
                      <a:pt x="152" y="31"/>
                      <a:pt x="152" y="61"/>
                      <a:pt x="122" y="61"/>
                    </a:cubicBezTo>
                    <a:cubicBezTo>
                      <a:pt x="91" y="122"/>
                      <a:pt x="91" y="122"/>
                      <a:pt x="91" y="152"/>
                    </a:cubicBezTo>
                    <a:cubicBezTo>
                      <a:pt x="91" y="163"/>
                      <a:pt x="84" y="174"/>
                      <a:pt x="74" y="183"/>
                    </a:cubicBezTo>
                    <a:lnTo>
                      <a:pt x="0" y="183"/>
                    </a:lnTo>
                    <a:lnTo>
                      <a:pt x="0" y="213"/>
                    </a:lnTo>
                    <a:lnTo>
                      <a:pt x="0" y="274"/>
                    </a:lnTo>
                    <a:lnTo>
                      <a:pt x="0" y="304"/>
                    </a:lnTo>
                    <a:lnTo>
                      <a:pt x="0" y="335"/>
                    </a:lnTo>
                    <a:lnTo>
                      <a:pt x="0" y="365"/>
                    </a:lnTo>
                    <a:cubicBezTo>
                      <a:pt x="31" y="365"/>
                      <a:pt x="31" y="365"/>
                      <a:pt x="91" y="426"/>
                    </a:cubicBezTo>
                    <a:cubicBezTo>
                      <a:pt x="91" y="426"/>
                      <a:pt x="91" y="426"/>
                      <a:pt x="91" y="426"/>
                    </a:cubicBezTo>
                    <a:lnTo>
                      <a:pt x="91" y="426"/>
                    </a:lnTo>
                    <a:cubicBezTo>
                      <a:pt x="122" y="456"/>
                      <a:pt x="152" y="456"/>
                      <a:pt x="152" y="456"/>
                    </a:cubicBezTo>
                    <a:cubicBezTo>
                      <a:pt x="183" y="487"/>
                      <a:pt x="213" y="487"/>
                      <a:pt x="274" y="487"/>
                    </a:cubicBezTo>
                    <a:cubicBezTo>
                      <a:pt x="274" y="487"/>
                      <a:pt x="256" y="487"/>
                      <a:pt x="248" y="474"/>
                    </a:cubicBezTo>
                    <a:lnTo>
                      <a:pt x="248" y="474"/>
                    </a:lnTo>
                    <a:cubicBezTo>
                      <a:pt x="276" y="487"/>
                      <a:pt x="281" y="487"/>
                      <a:pt x="304" y="487"/>
                    </a:cubicBezTo>
                    <a:lnTo>
                      <a:pt x="365" y="487"/>
                    </a:lnTo>
                    <a:cubicBezTo>
                      <a:pt x="426" y="487"/>
                      <a:pt x="456" y="487"/>
                      <a:pt x="487" y="456"/>
                    </a:cubicBezTo>
                    <a:cubicBezTo>
                      <a:pt x="517" y="456"/>
                      <a:pt x="517" y="426"/>
                      <a:pt x="517" y="426"/>
                    </a:cubicBezTo>
                    <a:cubicBezTo>
                      <a:pt x="608" y="335"/>
                      <a:pt x="608" y="274"/>
                      <a:pt x="608" y="183"/>
                    </a:cubicBezTo>
                    <a:cubicBezTo>
                      <a:pt x="608" y="152"/>
                      <a:pt x="578" y="122"/>
                      <a:pt x="517" y="61"/>
                    </a:cubicBezTo>
                    <a:lnTo>
                      <a:pt x="487" y="31"/>
                    </a:lnTo>
                    <a:cubicBezTo>
                      <a:pt x="487" y="31"/>
                      <a:pt x="456" y="0"/>
                      <a:pt x="426" y="0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730" name="Google Shape;3730;p25"/>
              <p:cNvSpPr/>
              <p:nvPr/>
            </p:nvSpPr>
            <p:spPr>
              <a:xfrm>
                <a:off x="1353963" y="4418260"/>
                <a:ext cx="14129" cy="18050"/>
              </a:xfrm>
              <a:custGeom>
                <a:rect b="b" l="l" r="r" t="t"/>
                <a:pathLst>
                  <a:path extrusionOk="0" h="778" w="609">
                    <a:moveTo>
                      <a:pt x="183" y="1"/>
                    </a:moveTo>
                    <a:cubicBezTo>
                      <a:pt x="153" y="1"/>
                      <a:pt x="153" y="1"/>
                      <a:pt x="122" y="31"/>
                    </a:cubicBezTo>
                    <a:cubicBezTo>
                      <a:pt x="92" y="31"/>
                      <a:pt x="92" y="62"/>
                      <a:pt x="92" y="62"/>
                    </a:cubicBezTo>
                    <a:cubicBezTo>
                      <a:pt x="31" y="123"/>
                      <a:pt x="1" y="183"/>
                      <a:pt x="31" y="214"/>
                    </a:cubicBezTo>
                    <a:cubicBezTo>
                      <a:pt x="31" y="268"/>
                      <a:pt x="31" y="322"/>
                      <a:pt x="74" y="355"/>
                    </a:cubicBezTo>
                    <a:lnTo>
                      <a:pt x="74" y="355"/>
                    </a:lnTo>
                    <a:cubicBezTo>
                      <a:pt x="56" y="392"/>
                      <a:pt x="31" y="437"/>
                      <a:pt x="31" y="457"/>
                    </a:cubicBezTo>
                    <a:cubicBezTo>
                      <a:pt x="31" y="487"/>
                      <a:pt x="1" y="578"/>
                      <a:pt x="1" y="609"/>
                    </a:cubicBezTo>
                    <a:cubicBezTo>
                      <a:pt x="1" y="639"/>
                      <a:pt x="1" y="670"/>
                      <a:pt x="31" y="670"/>
                    </a:cubicBezTo>
                    <a:cubicBezTo>
                      <a:pt x="71" y="751"/>
                      <a:pt x="98" y="778"/>
                      <a:pt x="121" y="778"/>
                    </a:cubicBezTo>
                    <a:cubicBezTo>
                      <a:pt x="132" y="778"/>
                      <a:pt x="142" y="771"/>
                      <a:pt x="153" y="761"/>
                    </a:cubicBezTo>
                    <a:lnTo>
                      <a:pt x="274" y="639"/>
                    </a:lnTo>
                    <a:lnTo>
                      <a:pt x="365" y="548"/>
                    </a:lnTo>
                    <a:lnTo>
                      <a:pt x="365" y="548"/>
                    </a:lnTo>
                    <a:cubicBezTo>
                      <a:pt x="388" y="533"/>
                      <a:pt x="411" y="518"/>
                      <a:pt x="426" y="518"/>
                    </a:cubicBezTo>
                    <a:cubicBezTo>
                      <a:pt x="456" y="518"/>
                      <a:pt x="487" y="487"/>
                      <a:pt x="548" y="457"/>
                    </a:cubicBezTo>
                    <a:lnTo>
                      <a:pt x="578" y="396"/>
                    </a:lnTo>
                    <a:cubicBezTo>
                      <a:pt x="578" y="366"/>
                      <a:pt x="578" y="366"/>
                      <a:pt x="608" y="335"/>
                    </a:cubicBezTo>
                    <a:lnTo>
                      <a:pt x="608" y="274"/>
                    </a:lnTo>
                    <a:lnTo>
                      <a:pt x="608" y="183"/>
                    </a:lnTo>
                    <a:cubicBezTo>
                      <a:pt x="608" y="153"/>
                      <a:pt x="608" y="153"/>
                      <a:pt x="578" y="123"/>
                    </a:cubicBezTo>
                    <a:cubicBezTo>
                      <a:pt x="578" y="62"/>
                      <a:pt x="548" y="62"/>
                      <a:pt x="487" y="31"/>
                    </a:cubicBezTo>
                    <a:cubicBezTo>
                      <a:pt x="487" y="31"/>
                      <a:pt x="456" y="1"/>
                      <a:pt x="426" y="1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731" name="Google Shape;3731;p25"/>
              <p:cNvSpPr/>
              <p:nvPr/>
            </p:nvSpPr>
            <p:spPr>
              <a:xfrm>
                <a:off x="1371595" y="4414733"/>
                <a:ext cx="15544" cy="26471"/>
              </a:xfrm>
              <a:custGeom>
                <a:rect b="b" l="l" r="r" t="t"/>
                <a:pathLst>
                  <a:path extrusionOk="0" h="1141" w="670">
                    <a:moveTo>
                      <a:pt x="365" y="1"/>
                    </a:moveTo>
                    <a:cubicBezTo>
                      <a:pt x="304" y="1"/>
                      <a:pt x="213" y="1"/>
                      <a:pt x="152" y="62"/>
                    </a:cubicBezTo>
                    <a:cubicBezTo>
                      <a:pt x="92" y="153"/>
                      <a:pt x="0" y="214"/>
                      <a:pt x="31" y="335"/>
                    </a:cubicBezTo>
                    <a:cubicBezTo>
                      <a:pt x="31" y="426"/>
                      <a:pt x="31" y="487"/>
                      <a:pt x="61" y="578"/>
                    </a:cubicBezTo>
                    <a:cubicBezTo>
                      <a:pt x="61" y="609"/>
                      <a:pt x="122" y="670"/>
                      <a:pt x="122" y="730"/>
                    </a:cubicBezTo>
                    <a:cubicBezTo>
                      <a:pt x="122" y="791"/>
                      <a:pt x="152" y="822"/>
                      <a:pt x="183" y="913"/>
                    </a:cubicBezTo>
                    <a:cubicBezTo>
                      <a:pt x="183" y="943"/>
                      <a:pt x="213" y="943"/>
                      <a:pt x="213" y="943"/>
                    </a:cubicBezTo>
                    <a:cubicBezTo>
                      <a:pt x="213" y="974"/>
                      <a:pt x="213" y="1034"/>
                      <a:pt x="274" y="1034"/>
                    </a:cubicBezTo>
                    <a:cubicBezTo>
                      <a:pt x="274" y="1094"/>
                      <a:pt x="326" y="1140"/>
                      <a:pt x="362" y="1140"/>
                    </a:cubicBezTo>
                    <a:cubicBezTo>
                      <a:pt x="381" y="1140"/>
                      <a:pt x="396" y="1127"/>
                      <a:pt x="396" y="1095"/>
                    </a:cubicBezTo>
                    <a:cubicBezTo>
                      <a:pt x="396" y="1065"/>
                      <a:pt x="396" y="1065"/>
                      <a:pt x="426" y="1034"/>
                    </a:cubicBezTo>
                    <a:lnTo>
                      <a:pt x="426" y="974"/>
                    </a:lnTo>
                    <a:lnTo>
                      <a:pt x="426" y="943"/>
                    </a:lnTo>
                    <a:cubicBezTo>
                      <a:pt x="456" y="913"/>
                      <a:pt x="456" y="852"/>
                      <a:pt x="487" y="791"/>
                    </a:cubicBezTo>
                    <a:cubicBezTo>
                      <a:pt x="517" y="761"/>
                      <a:pt x="517" y="670"/>
                      <a:pt x="578" y="639"/>
                    </a:cubicBezTo>
                    <a:cubicBezTo>
                      <a:pt x="608" y="578"/>
                      <a:pt x="639" y="487"/>
                      <a:pt x="639" y="426"/>
                    </a:cubicBezTo>
                    <a:cubicBezTo>
                      <a:pt x="669" y="335"/>
                      <a:pt x="639" y="214"/>
                      <a:pt x="608" y="153"/>
                    </a:cubicBezTo>
                    <a:cubicBezTo>
                      <a:pt x="578" y="62"/>
                      <a:pt x="456" y="1"/>
                      <a:pt x="365" y="1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732" name="Google Shape;3732;p25"/>
              <p:cNvSpPr/>
              <p:nvPr/>
            </p:nvSpPr>
            <p:spPr>
              <a:xfrm>
                <a:off x="1399087" y="4421786"/>
                <a:ext cx="11322" cy="17655"/>
              </a:xfrm>
              <a:custGeom>
                <a:rect b="b" l="l" r="r" t="t"/>
                <a:pathLst>
                  <a:path extrusionOk="0" h="761" w="488">
                    <a:moveTo>
                      <a:pt x="214" y="1"/>
                    </a:moveTo>
                    <a:cubicBezTo>
                      <a:pt x="183" y="1"/>
                      <a:pt x="153" y="1"/>
                      <a:pt x="92" y="31"/>
                    </a:cubicBezTo>
                    <a:cubicBezTo>
                      <a:pt x="31" y="62"/>
                      <a:pt x="1" y="153"/>
                      <a:pt x="1" y="244"/>
                    </a:cubicBezTo>
                    <a:lnTo>
                      <a:pt x="1" y="396"/>
                    </a:lnTo>
                    <a:lnTo>
                      <a:pt x="1" y="518"/>
                    </a:lnTo>
                    <a:cubicBezTo>
                      <a:pt x="1" y="548"/>
                      <a:pt x="31" y="609"/>
                      <a:pt x="31" y="639"/>
                    </a:cubicBezTo>
                    <a:lnTo>
                      <a:pt x="31" y="609"/>
                    </a:lnTo>
                    <a:cubicBezTo>
                      <a:pt x="31" y="639"/>
                      <a:pt x="62" y="670"/>
                      <a:pt x="62" y="700"/>
                    </a:cubicBezTo>
                    <a:cubicBezTo>
                      <a:pt x="62" y="761"/>
                      <a:pt x="92" y="761"/>
                      <a:pt x="153" y="761"/>
                    </a:cubicBezTo>
                    <a:cubicBezTo>
                      <a:pt x="153" y="761"/>
                      <a:pt x="153" y="730"/>
                      <a:pt x="183" y="670"/>
                    </a:cubicBezTo>
                    <a:cubicBezTo>
                      <a:pt x="183" y="639"/>
                      <a:pt x="214" y="639"/>
                      <a:pt x="214" y="639"/>
                    </a:cubicBezTo>
                    <a:cubicBezTo>
                      <a:pt x="214" y="639"/>
                      <a:pt x="244" y="639"/>
                      <a:pt x="244" y="609"/>
                    </a:cubicBezTo>
                    <a:lnTo>
                      <a:pt x="305" y="548"/>
                    </a:lnTo>
                    <a:lnTo>
                      <a:pt x="335" y="518"/>
                    </a:lnTo>
                    <a:lnTo>
                      <a:pt x="396" y="457"/>
                    </a:lnTo>
                    <a:cubicBezTo>
                      <a:pt x="487" y="366"/>
                      <a:pt x="487" y="305"/>
                      <a:pt x="487" y="183"/>
                    </a:cubicBezTo>
                    <a:cubicBezTo>
                      <a:pt x="487" y="153"/>
                      <a:pt x="457" y="122"/>
                      <a:pt x="396" y="62"/>
                    </a:cubicBezTo>
                    <a:cubicBezTo>
                      <a:pt x="366" y="31"/>
                      <a:pt x="366" y="31"/>
                      <a:pt x="335" y="31"/>
                    </a:cubicBezTo>
                    <a:cubicBezTo>
                      <a:pt x="305" y="31"/>
                      <a:pt x="244" y="1"/>
                      <a:pt x="214" y="1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733" name="Google Shape;3733;p25"/>
              <p:cNvSpPr/>
              <p:nvPr/>
            </p:nvSpPr>
            <p:spPr>
              <a:xfrm>
                <a:off x="1420965" y="4408098"/>
                <a:ext cx="18351" cy="26286"/>
              </a:xfrm>
              <a:custGeom>
                <a:rect b="b" l="l" r="r" t="t"/>
                <a:pathLst>
                  <a:path extrusionOk="0" h="1133" w="791">
                    <a:moveTo>
                      <a:pt x="475" y="1"/>
                    </a:moveTo>
                    <a:cubicBezTo>
                      <a:pt x="449" y="1"/>
                      <a:pt x="422" y="4"/>
                      <a:pt x="395" y="13"/>
                    </a:cubicBezTo>
                    <a:cubicBezTo>
                      <a:pt x="304" y="44"/>
                      <a:pt x="243" y="105"/>
                      <a:pt x="182" y="165"/>
                    </a:cubicBezTo>
                    <a:cubicBezTo>
                      <a:pt x="182" y="196"/>
                      <a:pt x="152" y="257"/>
                      <a:pt x="152" y="287"/>
                    </a:cubicBezTo>
                    <a:cubicBezTo>
                      <a:pt x="122" y="348"/>
                      <a:pt x="122" y="409"/>
                      <a:pt x="91" y="469"/>
                    </a:cubicBezTo>
                    <a:cubicBezTo>
                      <a:pt x="91" y="500"/>
                      <a:pt x="31" y="591"/>
                      <a:pt x="31" y="652"/>
                    </a:cubicBezTo>
                    <a:lnTo>
                      <a:pt x="31" y="712"/>
                    </a:lnTo>
                    <a:cubicBezTo>
                      <a:pt x="0" y="804"/>
                      <a:pt x="0" y="895"/>
                      <a:pt x="0" y="1016"/>
                    </a:cubicBezTo>
                    <a:cubicBezTo>
                      <a:pt x="22" y="1082"/>
                      <a:pt x="76" y="1132"/>
                      <a:pt x="115" y="1132"/>
                    </a:cubicBezTo>
                    <a:cubicBezTo>
                      <a:pt x="130" y="1132"/>
                      <a:pt x="144" y="1125"/>
                      <a:pt x="152" y="1108"/>
                    </a:cubicBezTo>
                    <a:cubicBezTo>
                      <a:pt x="240" y="1049"/>
                      <a:pt x="300" y="1019"/>
                      <a:pt x="385" y="935"/>
                    </a:cubicBezTo>
                    <a:lnTo>
                      <a:pt x="385" y="935"/>
                    </a:lnTo>
                    <a:cubicBezTo>
                      <a:pt x="422" y="915"/>
                      <a:pt x="448" y="884"/>
                      <a:pt x="486" y="864"/>
                    </a:cubicBezTo>
                    <a:cubicBezTo>
                      <a:pt x="547" y="804"/>
                      <a:pt x="578" y="804"/>
                      <a:pt x="578" y="773"/>
                    </a:cubicBezTo>
                    <a:cubicBezTo>
                      <a:pt x="608" y="743"/>
                      <a:pt x="638" y="712"/>
                      <a:pt x="699" y="621"/>
                    </a:cubicBezTo>
                    <a:cubicBezTo>
                      <a:pt x="730" y="591"/>
                      <a:pt x="730" y="561"/>
                      <a:pt x="760" y="500"/>
                    </a:cubicBezTo>
                    <a:cubicBezTo>
                      <a:pt x="790" y="439"/>
                      <a:pt x="790" y="348"/>
                      <a:pt x="790" y="257"/>
                    </a:cubicBezTo>
                    <a:cubicBezTo>
                      <a:pt x="760" y="165"/>
                      <a:pt x="730" y="105"/>
                      <a:pt x="638" y="44"/>
                    </a:cubicBezTo>
                    <a:cubicBezTo>
                      <a:pt x="595" y="22"/>
                      <a:pt x="537" y="1"/>
                      <a:pt x="475" y="1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734" name="Google Shape;3734;p25"/>
              <p:cNvSpPr/>
              <p:nvPr/>
            </p:nvSpPr>
            <p:spPr>
              <a:xfrm>
                <a:off x="1445626" y="4404873"/>
                <a:ext cx="10602" cy="20300"/>
              </a:xfrm>
              <a:custGeom>
                <a:rect b="b" l="l" r="r" t="t"/>
                <a:pathLst>
                  <a:path extrusionOk="0" h="875" w="457">
                    <a:moveTo>
                      <a:pt x="275" y="0"/>
                    </a:moveTo>
                    <a:cubicBezTo>
                      <a:pt x="123" y="0"/>
                      <a:pt x="1" y="152"/>
                      <a:pt x="31" y="274"/>
                    </a:cubicBezTo>
                    <a:cubicBezTo>
                      <a:pt x="92" y="335"/>
                      <a:pt x="123" y="456"/>
                      <a:pt x="123" y="548"/>
                    </a:cubicBezTo>
                    <a:cubicBezTo>
                      <a:pt x="153" y="608"/>
                      <a:pt x="183" y="730"/>
                      <a:pt x="244" y="791"/>
                    </a:cubicBezTo>
                    <a:cubicBezTo>
                      <a:pt x="244" y="851"/>
                      <a:pt x="275" y="851"/>
                      <a:pt x="305" y="851"/>
                    </a:cubicBezTo>
                    <a:cubicBezTo>
                      <a:pt x="320" y="867"/>
                      <a:pt x="328" y="874"/>
                      <a:pt x="339" y="874"/>
                    </a:cubicBezTo>
                    <a:cubicBezTo>
                      <a:pt x="351" y="874"/>
                      <a:pt x="366" y="867"/>
                      <a:pt x="396" y="851"/>
                    </a:cubicBezTo>
                    <a:cubicBezTo>
                      <a:pt x="427" y="760"/>
                      <a:pt x="427" y="639"/>
                      <a:pt x="457" y="578"/>
                    </a:cubicBezTo>
                    <a:lnTo>
                      <a:pt x="457" y="304"/>
                    </a:lnTo>
                    <a:cubicBezTo>
                      <a:pt x="457" y="244"/>
                      <a:pt x="457" y="152"/>
                      <a:pt x="427" y="92"/>
                    </a:cubicBezTo>
                    <a:cubicBezTo>
                      <a:pt x="396" y="31"/>
                      <a:pt x="335" y="0"/>
                      <a:pt x="275" y="0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735" name="Google Shape;3735;p25"/>
              <p:cNvSpPr/>
              <p:nvPr/>
            </p:nvSpPr>
            <p:spPr>
              <a:xfrm>
                <a:off x="1459036" y="4382300"/>
                <a:ext cx="14129" cy="25520"/>
              </a:xfrm>
              <a:custGeom>
                <a:rect b="b" l="l" r="r" t="t"/>
                <a:pathLst>
                  <a:path extrusionOk="0" h="1100" w="609">
                    <a:moveTo>
                      <a:pt x="335" y="1"/>
                    </a:moveTo>
                    <a:cubicBezTo>
                      <a:pt x="274" y="1"/>
                      <a:pt x="183" y="1"/>
                      <a:pt x="122" y="62"/>
                    </a:cubicBezTo>
                    <a:cubicBezTo>
                      <a:pt x="31" y="153"/>
                      <a:pt x="0" y="214"/>
                      <a:pt x="0" y="305"/>
                    </a:cubicBezTo>
                    <a:lnTo>
                      <a:pt x="0" y="487"/>
                    </a:lnTo>
                    <a:lnTo>
                      <a:pt x="0" y="669"/>
                    </a:lnTo>
                    <a:cubicBezTo>
                      <a:pt x="0" y="761"/>
                      <a:pt x="31" y="852"/>
                      <a:pt x="61" y="913"/>
                    </a:cubicBezTo>
                    <a:lnTo>
                      <a:pt x="122" y="943"/>
                    </a:lnTo>
                    <a:cubicBezTo>
                      <a:pt x="122" y="973"/>
                      <a:pt x="152" y="1004"/>
                      <a:pt x="152" y="1065"/>
                    </a:cubicBezTo>
                    <a:cubicBezTo>
                      <a:pt x="165" y="1090"/>
                      <a:pt x="189" y="1100"/>
                      <a:pt x="212" y="1100"/>
                    </a:cubicBezTo>
                    <a:cubicBezTo>
                      <a:pt x="244" y="1100"/>
                      <a:pt x="274" y="1082"/>
                      <a:pt x="274" y="1065"/>
                    </a:cubicBezTo>
                    <a:cubicBezTo>
                      <a:pt x="274" y="1004"/>
                      <a:pt x="274" y="1004"/>
                      <a:pt x="304" y="973"/>
                    </a:cubicBezTo>
                    <a:lnTo>
                      <a:pt x="335" y="943"/>
                    </a:lnTo>
                    <a:cubicBezTo>
                      <a:pt x="365" y="913"/>
                      <a:pt x="396" y="821"/>
                      <a:pt x="456" y="791"/>
                    </a:cubicBezTo>
                    <a:lnTo>
                      <a:pt x="578" y="548"/>
                    </a:lnTo>
                    <a:cubicBezTo>
                      <a:pt x="608" y="487"/>
                      <a:pt x="608" y="457"/>
                      <a:pt x="608" y="366"/>
                    </a:cubicBezTo>
                    <a:cubicBezTo>
                      <a:pt x="608" y="305"/>
                      <a:pt x="608" y="214"/>
                      <a:pt x="578" y="153"/>
                    </a:cubicBezTo>
                    <a:cubicBezTo>
                      <a:pt x="517" y="62"/>
                      <a:pt x="456" y="31"/>
                      <a:pt x="335" y="1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736" name="Google Shape;3736;p25"/>
              <p:cNvSpPr/>
              <p:nvPr/>
            </p:nvSpPr>
            <p:spPr>
              <a:xfrm>
                <a:off x="1336331" y="4402043"/>
                <a:ext cx="21878" cy="14848"/>
              </a:xfrm>
              <a:custGeom>
                <a:rect b="b" l="l" r="r" t="t"/>
                <a:pathLst>
                  <a:path extrusionOk="0" h="640" w="943">
                    <a:moveTo>
                      <a:pt x="609" y="1"/>
                    </a:moveTo>
                    <a:cubicBezTo>
                      <a:pt x="578" y="1"/>
                      <a:pt x="487" y="1"/>
                      <a:pt x="457" y="62"/>
                    </a:cubicBezTo>
                    <a:cubicBezTo>
                      <a:pt x="426" y="62"/>
                      <a:pt x="426" y="92"/>
                      <a:pt x="396" y="122"/>
                    </a:cubicBezTo>
                    <a:cubicBezTo>
                      <a:pt x="396" y="122"/>
                      <a:pt x="396" y="153"/>
                      <a:pt x="335" y="153"/>
                    </a:cubicBezTo>
                    <a:cubicBezTo>
                      <a:pt x="335" y="153"/>
                      <a:pt x="305" y="214"/>
                      <a:pt x="305" y="244"/>
                    </a:cubicBezTo>
                    <a:cubicBezTo>
                      <a:pt x="305" y="272"/>
                      <a:pt x="278" y="274"/>
                      <a:pt x="275" y="299"/>
                    </a:cubicBezTo>
                    <a:lnTo>
                      <a:pt x="275" y="299"/>
                    </a:lnTo>
                    <a:cubicBezTo>
                      <a:pt x="253" y="317"/>
                      <a:pt x="224" y="338"/>
                      <a:pt x="183" y="366"/>
                    </a:cubicBezTo>
                    <a:lnTo>
                      <a:pt x="122" y="426"/>
                    </a:lnTo>
                    <a:lnTo>
                      <a:pt x="92" y="457"/>
                    </a:lnTo>
                    <a:cubicBezTo>
                      <a:pt x="31" y="518"/>
                      <a:pt x="1" y="548"/>
                      <a:pt x="31" y="578"/>
                    </a:cubicBezTo>
                    <a:cubicBezTo>
                      <a:pt x="122" y="578"/>
                      <a:pt x="153" y="609"/>
                      <a:pt x="183" y="609"/>
                    </a:cubicBezTo>
                    <a:lnTo>
                      <a:pt x="396" y="609"/>
                    </a:lnTo>
                    <a:cubicBezTo>
                      <a:pt x="417" y="609"/>
                      <a:pt x="442" y="605"/>
                      <a:pt x="468" y="600"/>
                    </a:cubicBezTo>
                    <a:lnTo>
                      <a:pt x="468" y="600"/>
                    </a:lnTo>
                    <a:cubicBezTo>
                      <a:pt x="516" y="626"/>
                      <a:pt x="569" y="639"/>
                      <a:pt x="609" y="639"/>
                    </a:cubicBezTo>
                    <a:lnTo>
                      <a:pt x="730" y="639"/>
                    </a:lnTo>
                    <a:cubicBezTo>
                      <a:pt x="791" y="639"/>
                      <a:pt x="882" y="578"/>
                      <a:pt x="913" y="518"/>
                    </a:cubicBezTo>
                    <a:cubicBezTo>
                      <a:pt x="943" y="457"/>
                      <a:pt x="943" y="396"/>
                      <a:pt x="943" y="366"/>
                    </a:cubicBezTo>
                    <a:cubicBezTo>
                      <a:pt x="943" y="305"/>
                      <a:pt x="943" y="274"/>
                      <a:pt x="913" y="244"/>
                    </a:cubicBezTo>
                    <a:cubicBezTo>
                      <a:pt x="913" y="214"/>
                      <a:pt x="882" y="153"/>
                      <a:pt x="852" y="122"/>
                    </a:cubicBezTo>
                    <a:cubicBezTo>
                      <a:pt x="791" y="92"/>
                      <a:pt x="761" y="92"/>
                      <a:pt x="730" y="62"/>
                    </a:cubicBezTo>
                    <a:cubicBezTo>
                      <a:pt x="700" y="62"/>
                      <a:pt x="639" y="1"/>
                      <a:pt x="609" y="1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737" name="Google Shape;3737;p25"/>
              <p:cNvSpPr/>
              <p:nvPr/>
            </p:nvSpPr>
            <p:spPr>
              <a:xfrm>
                <a:off x="1349741" y="4386429"/>
                <a:ext cx="29626" cy="14245"/>
              </a:xfrm>
              <a:custGeom>
                <a:rect b="b" l="l" r="r" t="t"/>
                <a:pathLst>
                  <a:path extrusionOk="0" h="614" w="1277">
                    <a:moveTo>
                      <a:pt x="958" y="0"/>
                    </a:moveTo>
                    <a:cubicBezTo>
                      <a:pt x="909" y="0"/>
                      <a:pt x="859" y="10"/>
                      <a:pt x="821" y="36"/>
                    </a:cubicBezTo>
                    <a:lnTo>
                      <a:pt x="790" y="36"/>
                    </a:lnTo>
                    <a:cubicBezTo>
                      <a:pt x="821" y="36"/>
                      <a:pt x="821" y="5"/>
                      <a:pt x="851" y="5"/>
                    </a:cubicBezTo>
                    <a:cubicBezTo>
                      <a:pt x="790" y="5"/>
                      <a:pt x="699" y="36"/>
                      <a:pt x="669" y="36"/>
                    </a:cubicBezTo>
                    <a:lnTo>
                      <a:pt x="578" y="36"/>
                    </a:lnTo>
                    <a:cubicBezTo>
                      <a:pt x="426" y="36"/>
                      <a:pt x="304" y="66"/>
                      <a:pt x="152" y="127"/>
                    </a:cubicBezTo>
                    <a:cubicBezTo>
                      <a:pt x="122" y="127"/>
                      <a:pt x="31" y="188"/>
                      <a:pt x="31" y="218"/>
                    </a:cubicBezTo>
                    <a:cubicBezTo>
                      <a:pt x="0" y="370"/>
                      <a:pt x="31" y="461"/>
                      <a:pt x="122" y="461"/>
                    </a:cubicBezTo>
                    <a:cubicBezTo>
                      <a:pt x="359" y="491"/>
                      <a:pt x="597" y="579"/>
                      <a:pt x="863" y="611"/>
                    </a:cubicBezTo>
                    <a:lnTo>
                      <a:pt x="863" y="611"/>
                    </a:lnTo>
                    <a:cubicBezTo>
                      <a:pt x="820" y="600"/>
                      <a:pt x="817" y="552"/>
                      <a:pt x="790" y="552"/>
                    </a:cubicBezTo>
                    <a:lnTo>
                      <a:pt x="821" y="552"/>
                    </a:lnTo>
                    <a:cubicBezTo>
                      <a:pt x="873" y="582"/>
                      <a:pt x="927" y="595"/>
                      <a:pt x="979" y="595"/>
                    </a:cubicBezTo>
                    <a:cubicBezTo>
                      <a:pt x="1138" y="595"/>
                      <a:pt x="1277" y="470"/>
                      <a:pt x="1277" y="309"/>
                    </a:cubicBezTo>
                    <a:cubicBezTo>
                      <a:pt x="1277" y="188"/>
                      <a:pt x="1216" y="66"/>
                      <a:pt x="1125" y="36"/>
                    </a:cubicBezTo>
                    <a:cubicBezTo>
                      <a:pt x="1090" y="18"/>
                      <a:pt x="1024" y="0"/>
                      <a:pt x="958" y="0"/>
                    </a:cubicBezTo>
                    <a:close/>
                    <a:moveTo>
                      <a:pt x="863" y="611"/>
                    </a:moveTo>
                    <a:cubicBezTo>
                      <a:pt x="869" y="612"/>
                      <a:pt x="875" y="613"/>
                      <a:pt x="882" y="613"/>
                    </a:cubicBezTo>
                    <a:cubicBezTo>
                      <a:pt x="876" y="612"/>
                      <a:pt x="869" y="612"/>
                      <a:pt x="863" y="611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738" name="Google Shape;3738;p25"/>
              <p:cNvSpPr/>
              <p:nvPr/>
            </p:nvSpPr>
            <p:spPr>
              <a:xfrm>
                <a:off x="1494996" y="4299105"/>
                <a:ext cx="26123" cy="24685"/>
              </a:xfrm>
              <a:custGeom>
                <a:rect b="b" l="l" r="r" t="t"/>
                <a:pathLst>
                  <a:path extrusionOk="0" h="1064" w="1126">
                    <a:moveTo>
                      <a:pt x="730" y="0"/>
                    </a:moveTo>
                    <a:cubicBezTo>
                      <a:pt x="639" y="0"/>
                      <a:pt x="578" y="30"/>
                      <a:pt x="487" y="91"/>
                    </a:cubicBezTo>
                    <a:cubicBezTo>
                      <a:pt x="426" y="122"/>
                      <a:pt x="365" y="152"/>
                      <a:pt x="335" y="182"/>
                    </a:cubicBezTo>
                    <a:lnTo>
                      <a:pt x="274" y="274"/>
                    </a:lnTo>
                    <a:cubicBezTo>
                      <a:pt x="183" y="334"/>
                      <a:pt x="153" y="426"/>
                      <a:pt x="92" y="486"/>
                    </a:cubicBezTo>
                    <a:cubicBezTo>
                      <a:pt x="92" y="547"/>
                      <a:pt x="31" y="547"/>
                      <a:pt x="31" y="578"/>
                    </a:cubicBezTo>
                    <a:lnTo>
                      <a:pt x="31" y="608"/>
                    </a:lnTo>
                    <a:cubicBezTo>
                      <a:pt x="1" y="699"/>
                      <a:pt x="1" y="730"/>
                      <a:pt x="1" y="760"/>
                    </a:cubicBezTo>
                    <a:lnTo>
                      <a:pt x="1" y="790"/>
                    </a:lnTo>
                    <a:lnTo>
                      <a:pt x="1" y="851"/>
                    </a:lnTo>
                    <a:cubicBezTo>
                      <a:pt x="31" y="882"/>
                      <a:pt x="31" y="1003"/>
                      <a:pt x="122" y="1034"/>
                    </a:cubicBezTo>
                    <a:cubicBezTo>
                      <a:pt x="153" y="1064"/>
                      <a:pt x="183" y="1064"/>
                      <a:pt x="274" y="1064"/>
                    </a:cubicBezTo>
                    <a:lnTo>
                      <a:pt x="457" y="1064"/>
                    </a:lnTo>
                    <a:cubicBezTo>
                      <a:pt x="487" y="1064"/>
                      <a:pt x="548" y="1064"/>
                      <a:pt x="548" y="1034"/>
                    </a:cubicBezTo>
                    <a:cubicBezTo>
                      <a:pt x="609" y="1003"/>
                      <a:pt x="730" y="942"/>
                      <a:pt x="791" y="912"/>
                    </a:cubicBezTo>
                    <a:cubicBezTo>
                      <a:pt x="882" y="882"/>
                      <a:pt x="943" y="851"/>
                      <a:pt x="1034" y="760"/>
                    </a:cubicBezTo>
                    <a:cubicBezTo>
                      <a:pt x="1065" y="730"/>
                      <a:pt x="1095" y="699"/>
                      <a:pt x="1095" y="608"/>
                    </a:cubicBezTo>
                    <a:cubicBezTo>
                      <a:pt x="1125" y="578"/>
                      <a:pt x="1125" y="486"/>
                      <a:pt x="1125" y="426"/>
                    </a:cubicBezTo>
                    <a:lnTo>
                      <a:pt x="1125" y="304"/>
                    </a:lnTo>
                    <a:cubicBezTo>
                      <a:pt x="1125" y="243"/>
                      <a:pt x="1095" y="182"/>
                      <a:pt x="1065" y="152"/>
                    </a:cubicBezTo>
                    <a:cubicBezTo>
                      <a:pt x="1034" y="122"/>
                      <a:pt x="1034" y="91"/>
                      <a:pt x="1004" y="91"/>
                    </a:cubicBezTo>
                    <a:cubicBezTo>
                      <a:pt x="943" y="30"/>
                      <a:pt x="882" y="0"/>
                      <a:pt x="852" y="0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739" name="Google Shape;3739;p25"/>
              <p:cNvSpPr/>
              <p:nvPr/>
            </p:nvSpPr>
            <p:spPr>
              <a:xfrm>
                <a:off x="1513626" y="4330123"/>
                <a:ext cx="17354" cy="15544"/>
              </a:xfrm>
              <a:custGeom>
                <a:rect b="b" l="l" r="r" t="t"/>
                <a:pathLst>
                  <a:path extrusionOk="0" h="670" w="748">
                    <a:moveTo>
                      <a:pt x="444" y="0"/>
                    </a:moveTo>
                    <a:cubicBezTo>
                      <a:pt x="413" y="0"/>
                      <a:pt x="383" y="0"/>
                      <a:pt x="353" y="31"/>
                    </a:cubicBezTo>
                    <a:cubicBezTo>
                      <a:pt x="292" y="31"/>
                      <a:pt x="262" y="61"/>
                      <a:pt x="231" y="122"/>
                    </a:cubicBezTo>
                    <a:lnTo>
                      <a:pt x="201" y="152"/>
                    </a:lnTo>
                    <a:lnTo>
                      <a:pt x="140" y="183"/>
                    </a:lnTo>
                    <a:cubicBezTo>
                      <a:pt x="110" y="213"/>
                      <a:pt x="110" y="304"/>
                      <a:pt x="110" y="335"/>
                    </a:cubicBezTo>
                    <a:lnTo>
                      <a:pt x="110" y="456"/>
                    </a:lnTo>
                    <a:cubicBezTo>
                      <a:pt x="110" y="456"/>
                      <a:pt x="110" y="426"/>
                      <a:pt x="140" y="426"/>
                    </a:cubicBezTo>
                    <a:cubicBezTo>
                      <a:pt x="140" y="456"/>
                      <a:pt x="110" y="487"/>
                      <a:pt x="110" y="487"/>
                    </a:cubicBezTo>
                    <a:cubicBezTo>
                      <a:pt x="110" y="517"/>
                      <a:pt x="79" y="578"/>
                      <a:pt x="79" y="578"/>
                    </a:cubicBezTo>
                    <a:cubicBezTo>
                      <a:pt x="79" y="598"/>
                      <a:pt x="66" y="619"/>
                      <a:pt x="66" y="639"/>
                    </a:cubicBezTo>
                    <a:lnTo>
                      <a:pt x="66" y="639"/>
                    </a:lnTo>
                    <a:cubicBezTo>
                      <a:pt x="70" y="639"/>
                      <a:pt x="75" y="639"/>
                      <a:pt x="79" y="639"/>
                    </a:cubicBezTo>
                    <a:lnTo>
                      <a:pt x="201" y="639"/>
                    </a:lnTo>
                    <a:cubicBezTo>
                      <a:pt x="231" y="639"/>
                      <a:pt x="262" y="608"/>
                      <a:pt x="292" y="608"/>
                    </a:cubicBezTo>
                    <a:lnTo>
                      <a:pt x="413" y="608"/>
                    </a:lnTo>
                    <a:cubicBezTo>
                      <a:pt x="444" y="608"/>
                      <a:pt x="505" y="578"/>
                      <a:pt x="535" y="578"/>
                    </a:cubicBezTo>
                    <a:lnTo>
                      <a:pt x="565" y="578"/>
                    </a:lnTo>
                    <a:cubicBezTo>
                      <a:pt x="596" y="517"/>
                      <a:pt x="657" y="517"/>
                      <a:pt x="687" y="487"/>
                    </a:cubicBezTo>
                    <a:cubicBezTo>
                      <a:pt x="717" y="456"/>
                      <a:pt x="717" y="426"/>
                      <a:pt x="748" y="365"/>
                    </a:cubicBezTo>
                    <a:lnTo>
                      <a:pt x="748" y="304"/>
                    </a:lnTo>
                    <a:cubicBezTo>
                      <a:pt x="748" y="274"/>
                      <a:pt x="748" y="213"/>
                      <a:pt x="717" y="183"/>
                    </a:cubicBezTo>
                    <a:cubicBezTo>
                      <a:pt x="717" y="152"/>
                      <a:pt x="687" y="152"/>
                      <a:pt x="687" y="122"/>
                    </a:cubicBezTo>
                    <a:cubicBezTo>
                      <a:pt x="657" y="61"/>
                      <a:pt x="657" y="31"/>
                      <a:pt x="596" y="31"/>
                    </a:cubicBezTo>
                    <a:cubicBezTo>
                      <a:pt x="565" y="31"/>
                      <a:pt x="565" y="0"/>
                      <a:pt x="535" y="0"/>
                    </a:cubicBezTo>
                    <a:close/>
                    <a:moveTo>
                      <a:pt x="66" y="639"/>
                    </a:moveTo>
                    <a:cubicBezTo>
                      <a:pt x="35" y="639"/>
                      <a:pt x="0" y="643"/>
                      <a:pt x="79" y="669"/>
                    </a:cubicBezTo>
                    <a:cubicBezTo>
                      <a:pt x="69" y="659"/>
                      <a:pt x="66" y="649"/>
                      <a:pt x="66" y="639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740" name="Google Shape;3740;p25"/>
              <p:cNvSpPr/>
              <p:nvPr/>
            </p:nvSpPr>
            <p:spPr>
              <a:xfrm>
                <a:off x="1521792" y="4275673"/>
                <a:ext cx="18351" cy="19210"/>
              </a:xfrm>
              <a:custGeom>
                <a:rect b="b" l="l" r="r" t="t"/>
                <a:pathLst>
                  <a:path extrusionOk="0" h="828" w="791">
                    <a:moveTo>
                      <a:pt x="463" y="1"/>
                    </a:moveTo>
                    <a:cubicBezTo>
                      <a:pt x="451" y="1"/>
                      <a:pt x="439" y="3"/>
                      <a:pt x="426" y="7"/>
                    </a:cubicBezTo>
                    <a:cubicBezTo>
                      <a:pt x="365" y="7"/>
                      <a:pt x="244" y="68"/>
                      <a:pt x="213" y="98"/>
                    </a:cubicBezTo>
                    <a:lnTo>
                      <a:pt x="183" y="129"/>
                    </a:lnTo>
                    <a:cubicBezTo>
                      <a:pt x="183" y="159"/>
                      <a:pt x="122" y="159"/>
                      <a:pt x="122" y="220"/>
                    </a:cubicBezTo>
                    <a:cubicBezTo>
                      <a:pt x="122" y="250"/>
                      <a:pt x="92" y="250"/>
                      <a:pt x="92" y="281"/>
                    </a:cubicBezTo>
                    <a:lnTo>
                      <a:pt x="92" y="311"/>
                    </a:lnTo>
                    <a:cubicBezTo>
                      <a:pt x="61" y="372"/>
                      <a:pt x="61" y="402"/>
                      <a:pt x="61" y="433"/>
                    </a:cubicBezTo>
                    <a:cubicBezTo>
                      <a:pt x="31" y="463"/>
                      <a:pt x="31" y="554"/>
                      <a:pt x="1" y="585"/>
                    </a:cubicBezTo>
                    <a:lnTo>
                      <a:pt x="1" y="615"/>
                    </a:lnTo>
                    <a:lnTo>
                      <a:pt x="1" y="676"/>
                    </a:lnTo>
                    <a:cubicBezTo>
                      <a:pt x="1" y="706"/>
                      <a:pt x="31" y="737"/>
                      <a:pt x="61" y="737"/>
                    </a:cubicBezTo>
                    <a:cubicBezTo>
                      <a:pt x="92" y="737"/>
                      <a:pt x="92" y="767"/>
                      <a:pt x="122" y="767"/>
                    </a:cubicBezTo>
                    <a:cubicBezTo>
                      <a:pt x="153" y="828"/>
                      <a:pt x="183" y="828"/>
                      <a:pt x="213" y="828"/>
                    </a:cubicBezTo>
                    <a:cubicBezTo>
                      <a:pt x="244" y="767"/>
                      <a:pt x="335" y="767"/>
                      <a:pt x="365" y="737"/>
                    </a:cubicBezTo>
                    <a:cubicBezTo>
                      <a:pt x="396" y="737"/>
                      <a:pt x="396" y="706"/>
                      <a:pt x="457" y="706"/>
                    </a:cubicBezTo>
                    <a:cubicBezTo>
                      <a:pt x="457" y="706"/>
                      <a:pt x="487" y="706"/>
                      <a:pt x="487" y="676"/>
                    </a:cubicBezTo>
                    <a:cubicBezTo>
                      <a:pt x="517" y="676"/>
                      <a:pt x="517" y="615"/>
                      <a:pt x="548" y="615"/>
                    </a:cubicBezTo>
                    <a:cubicBezTo>
                      <a:pt x="578" y="615"/>
                      <a:pt x="578" y="585"/>
                      <a:pt x="639" y="585"/>
                    </a:cubicBezTo>
                    <a:lnTo>
                      <a:pt x="669" y="554"/>
                    </a:lnTo>
                    <a:cubicBezTo>
                      <a:pt x="700" y="524"/>
                      <a:pt x="700" y="463"/>
                      <a:pt x="730" y="433"/>
                    </a:cubicBezTo>
                    <a:cubicBezTo>
                      <a:pt x="791" y="402"/>
                      <a:pt x="791" y="372"/>
                      <a:pt x="791" y="311"/>
                    </a:cubicBezTo>
                    <a:cubicBezTo>
                      <a:pt x="791" y="281"/>
                      <a:pt x="791" y="250"/>
                      <a:pt x="730" y="220"/>
                    </a:cubicBezTo>
                    <a:cubicBezTo>
                      <a:pt x="730" y="159"/>
                      <a:pt x="700" y="129"/>
                      <a:pt x="669" y="98"/>
                    </a:cubicBezTo>
                    <a:cubicBezTo>
                      <a:pt x="591" y="72"/>
                      <a:pt x="535" y="1"/>
                      <a:pt x="463" y="1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741" name="Google Shape;3741;p25"/>
              <p:cNvSpPr/>
              <p:nvPr/>
            </p:nvSpPr>
            <p:spPr>
              <a:xfrm>
                <a:off x="1505575" y="4254398"/>
                <a:ext cx="22597" cy="22156"/>
              </a:xfrm>
              <a:custGeom>
                <a:rect b="b" l="l" r="r" t="t"/>
                <a:pathLst>
                  <a:path extrusionOk="0" h="955" w="974">
                    <a:moveTo>
                      <a:pt x="652" y="0"/>
                    </a:moveTo>
                    <a:cubicBezTo>
                      <a:pt x="578" y="0"/>
                      <a:pt x="501" y="28"/>
                      <a:pt x="457" y="73"/>
                    </a:cubicBezTo>
                    <a:cubicBezTo>
                      <a:pt x="457" y="73"/>
                      <a:pt x="426" y="73"/>
                      <a:pt x="426" y="103"/>
                    </a:cubicBezTo>
                    <a:cubicBezTo>
                      <a:pt x="396" y="103"/>
                      <a:pt x="335" y="134"/>
                      <a:pt x="335" y="164"/>
                    </a:cubicBezTo>
                    <a:lnTo>
                      <a:pt x="274" y="255"/>
                    </a:lnTo>
                    <a:cubicBezTo>
                      <a:pt x="274" y="286"/>
                      <a:pt x="244" y="286"/>
                      <a:pt x="244" y="316"/>
                    </a:cubicBezTo>
                    <a:cubicBezTo>
                      <a:pt x="244" y="377"/>
                      <a:pt x="183" y="377"/>
                      <a:pt x="183" y="407"/>
                    </a:cubicBezTo>
                    <a:cubicBezTo>
                      <a:pt x="183" y="438"/>
                      <a:pt x="153" y="468"/>
                      <a:pt x="153" y="468"/>
                    </a:cubicBezTo>
                    <a:cubicBezTo>
                      <a:pt x="122" y="559"/>
                      <a:pt x="122" y="590"/>
                      <a:pt x="92" y="620"/>
                    </a:cubicBezTo>
                    <a:cubicBezTo>
                      <a:pt x="31" y="681"/>
                      <a:pt x="31" y="711"/>
                      <a:pt x="31" y="742"/>
                    </a:cubicBezTo>
                    <a:lnTo>
                      <a:pt x="31" y="772"/>
                    </a:lnTo>
                    <a:cubicBezTo>
                      <a:pt x="1" y="833"/>
                      <a:pt x="1" y="863"/>
                      <a:pt x="31" y="894"/>
                    </a:cubicBezTo>
                    <a:cubicBezTo>
                      <a:pt x="92" y="954"/>
                      <a:pt x="153" y="954"/>
                      <a:pt x="183" y="954"/>
                    </a:cubicBezTo>
                    <a:lnTo>
                      <a:pt x="274" y="954"/>
                    </a:lnTo>
                    <a:cubicBezTo>
                      <a:pt x="305" y="954"/>
                      <a:pt x="305" y="894"/>
                      <a:pt x="335" y="894"/>
                    </a:cubicBezTo>
                    <a:cubicBezTo>
                      <a:pt x="396" y="863"/>
                      <a:pt x="457" y="863"/>
                      <a:pt x="487" y="833"/>
                    </a:cubicBezTo>
                    <a:cubicBezTo>
                      <a:pt x="548" y="833"/>
                      <a:pt x="578" y="802"/>
                      <a:pt x="578" y="802"/>
                    </a:cubicBezTo>
                    <a:cubicBezTo>
                      <a:pt x="609" y="802"/>
                      <a:pt x="609" y="742"/>
                      <a:pt x="639" y="742"/>
                    </a:cubicBezTo>
                    <a:cubicBezTo>
                      <a:pt x="669" y="742"/>
                      <a:pt x="669" y="711"/>
                      <a:pt x="730" y="711"/>
                    </a:cubicBezTo>
                    <a:cubicBezTo>
                      <a:pt x="760" y="681"/>
                      <a:pt x="791" y="681"/>
                      <a:pt x="821" y="620"/>
                    </a:cubicBezTo>
                    <a:cubicBezTo>
                      <a:pt x="821" y="620"/>
                      <a:pt x="821" y="590"/>
                      <a:pt x="882" y="590"/>
                    </a:cubicBezTo>
                    <a:cubicBezTo>
                      <a:pt x="912" y="559"/>
                      <a:pt x="943" y="529"/>
                      <a:pt x="943" y="468"/>
                    </a:cubicBezTo>
                    <a:cubicBezTo>
                      <a:pt x="973" y="438"/>
                      <a:pt x="973" y="407"/>
                      <a:pt x="973" y="316"/>
                    </a:cubicBezTo>
                    <a:lnTo>
                      <a:pt x="973" y="255"/>
                    </a:lnTo>
                    <a:cubicBezTo>
                      <a:pt x="973" y="225"/>
                      <a:pt x="943" y="164"/>
                      <a:pt x="912" y="134"/>
                    </a:cubicBezTo>
                    <a:cubicBezTo>
                      <a:pt x="882" y="73"/>
                      <a:pt x="791" y="12"/>
                      <a:pt x="730" y="12"/>
                    </a:cubicBezTo>
                    <a:cubicBezTo>
                      <a:pt x="706" y="4"/>
                      <a:pt x="679" y="0"/>
                      <a:pt x="652" y="0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742" name="Google Shape;3742;p25"/>
              <p:cNvSpPr/>
              <p:nvPr/>
            </p:nvSpPr>
            <p:spPr>
              <a:xfrm>
                <a:off x="1504879" y="4239156"/>
                <a:ext cx="16240" cy="17655"/>
              </a:xfrm>
              <a:custGeom>
                <a:rect b="b" l="l" r="r" t="t"/>
                <a:pathLst>
                  <a:path extrusionOk="0" h="761" w="700">
                    <a:moveTo>
                      <a:pt x="53" y="488"/>
                    </a:moveTo>
                    <a:lnTo>
                      <a:pt x="53" y="488"/>
                    </a:lnTo>
                    <a:cubicBezTo>
                      <a:pt x="31" y="493"/>
                      <a:pt x="31" y="517"/>
                      <a:pt x="31" y="517"/>
                    </a:cubicBezTo>
                    <a:cubicBezTo>
                      <a:pt x="40" y="507"/>
                      <a:pt x="47" y="498"/>
                      <a:pt x="53" y="488"/>
                    </a:cubicBezTo>
                    <a:close/>
                    <a:moveTo>
                      <a:pt x="487" y="517"/>
                    </a:moveTo>
                    <a:cubicBezTo>
                      <a:pt x="487" y="517"/>
                      <a:pt x="456" y="517"/>
                      <a:pt x="456" y="578"/>
                    </a:cubicBezTo>
                    <a:cubicBezTo>
                      <a:pt x="456" y="578"/>
                      <a:pt x="487" y="578"/>
                      <a:pt x="487" y="517"/>
                    </a:cubicBezTo>
                    <a:close/>
                    <a:moveTo>
                      <a:pt x="426" y="0"/>
                    </a:moveTo>
                    <a:cubicBezTo>
                      <a:pt x="365" y="0"/>
                      <a:pt x="335" y="0"/>
                      <a:pt x="304" y="31"/>
                    </a:cubicBezTo>
                    <a:cubicBezTo>
                      <a:pt x="243" y="61"/>
                      <a:pt x="213" y="61"/>
                      <a:pt x="183" y="152"/>
                    </a:cubicBezTo>
                    <a:cubicBezTo>
                      <a:pt x="152" y="183"/>
                      <a:pt x="152" y="213"/>
                      <a:pt x="152" y="274"/>
                    </a:cubicBezTo>
                    <a:lnTo>
                      <a:pt x="152" y="304"/>
                    </a:lnTo>
                    <a:cubicBezTo>
                      <a:pt x="152" y="304"/>
                      <a:pt x="152" y="274"/>
                      <a:pt x="183" y="274"/>
                    </a:cubicBezTo>
                    <a:cubicBezTo>
                      <a:pt x="183" y="304"/>
                      <a:pt x="152" y="304"/>
                      <a:pt x="152" y="335"/>
                    </a:cubicBezTo>
                    <a:cubicBezTo>
                      <a:pt x="152" y="396"/>
                      <a:pt x="91" y="396"/>
                      <a:pt x="91" y="426"/>
                    </a:cubicBezTo>
                    <a:cubicBezTo>
                      <a:pt x="71" y="447"/>
                      <a:pt x="64" y="467"/>
                      <a:pt x="53" y="488"/>
                    </a:cubicBezTo>
                    <a:lnTo>
                      <a:pt x="53" y="488"/>
                    </a:lnTo>
                    <a:cubicBezTo>
                      <a:pt x="55" y="487"/>
                      <a:pt x="58" y="487"/>
                      <a:pt x="61" y="487"/>
                    </a:cubicBezTo>
                    <a:cubicBezTo>
                      <a:pt x="61" y="487"/>
                      <a:pt x="61" y="517"/>
                      <a:pt x="31" y="517"/>
                    </a:cubicBezTo>
                    <a:cubicBezTo>
                      <a:pt x="0" y="578"/>
                      <a:pt x="0" y="608"/>
                      <a:pt x="0" y="639"/>
                    </a:cubicBezTo>
                    <a:cubicBezTo>
                      <a:pt x="0" y="700"/>
                      <a:pt x="0" y="730"/>
                      <a:pt x="31" y="730"/>
                    </a:cubicBezTo>
                    <a:cubicBezTo>
                      <a:pt x="61" y="760"/>
                      <a:pt x="61" y="760"/>
                      <a:pt x="91" y="760"/>
                    </a:cubicBezTo>
                    <a:lnTo>
                      <a:pt x="152" y="760"/>
                    </a:lnTo>
                    <a:cubicBezTo>
                      <a:pt x="122" y="700"/>
                      <a:pt x="152" y="700"/>
                      <a:pt x="183" y="700"/>
                    </a:cubicBezTo>
                    <a:cubicBezTo>
                      <a:pt x="213" y="639"/>
                      <a:pt x="304" y="639"/>
                      <a:pt x="335" y="608"/>
                    </a:cubicBezTo>
                    <a:cubicBezTo>
                      <a:pt x="365" y="608"/>
                      <a:pt x="365" y="578"/>
                      <a:pt x="426" y="578"/>
                    </a:cubicBezTo>
                    <a:cubicBezTo>
                      <a:pt x="456" y="578"/>
                      <a:pt x="456" y="517"/>
                      <a:pt x="487" y="517"/>
                    </a:cubicBezTo>
                    <a:cubicBezTo>
                      <a:pt x="547" y="487"/>
                      <a:pt x="547" y="487"/>
                      <a:pt x="608" y="487"/>
                    </a:cubicBezTo>
                    <a:lnTo>
                      <a:pt x="639" y="456"/>
                    </a:lnTo>
                    <a:cubicBezTo>
                      <a:pt x="669" y="426"/>
                      <a:pt x="699" y="335"/>
                      <a:pt x="699" y="274"/>
                    </a:cubicBezTo>
                    <a:cubicBezTo>
                      <a:pt x="699" y="213"/>
                      <a:pt x="699" y="183"/>
                      <a:pt x="669" y="122"/>
                    </a:cubicBezTo>
                    <a:cubicBezTo>
                      <a:pt x="669" y="61"/>
                      <a:pt x="639" y="61"/>
                      <a:pt x="608" y="31"/>
                    </a:cubicBezTo>
                    <a:cubicBezTo>
                      <a:pt x="578" y="0"/>
                      <a:pt x="578" y="0"/>
                      <a:pt x="517" y="0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743" name="Google Shape;3743;p25"/>
              <p:cNvSpPr/>
              <p:nvPr/>
            </p:nvSpPr>
            <p:spPr>
              <a:xfrm>
                <a:off x="1328582" y="4421972"/>
                <a:ext cx="15521" cy="23571"/>
              </a:xfrm>
              <a:custGeom>
                <a:rect b="b" l="l" r="r" t="t"/>
                <a:pathLst>
                  <a:path extrusionOk="0" h="1016" w="669">
                    <a:moveTo>
                      <a:pt x="437" y="1"/>
                    </a:moveTo>
                    <a:cubicBezTo>
                      <a:pt x="403" y="1"/>
                      <a:pt x="365" y="8"/>
                      <a:pt x="335" y="23"/>
                    </a:cubicBezTo>
                    <a:cubicBezTo>
                      <a:pt x="304" y="23"/>
                      <a:pt x="304" y="23"/>
                      <a:pt x="243" y="54"/>
                    </a:cubicBezTo>
                    <a:lnTo>
                      <a:pt x="152" y="175"/>
                    </a:lnTo>
                    <a:cubicBezTo>
                      <a:pt x="152" y="206"/>
                      <a:pt x="91" y="206"/>
                      <a:pt x="91" y="236"/>
                    </a:cubicBezTo>
                    <a:cubicBezTo>
                      <a:pt x="61" y="297"/>
                      <a:pt x="61" y="327"/>
                      <a:pt x="61" y="388"/>
                    </a:cubicBezTo>
                    <a:cubicBezTo>
                      <a:pt x="61" y="449"/>
                      <a:pt x="31" y="510"/>
                      <a:pt x="31" y="540"/>
                    </a:cubicBezTo>
                    <a:cubicBezTo>
                      <a:pt x="31" y="631"/>
                      <a:pt x="0" y="753"/>
                      <a:pt x="31" y="814"/>
                    </a:cubicBezTo>
                    <a:lnTo>
                      <a:pt x="31" y="905"/>
                    </a:lnTo>
                    <a:cubicBezTo>
                      <a:pt x="31" y="935"/>
                      <a:pt x="31" y="996"/>
                      <a:pt x="61" y="996"/>
                    </a:cubicBezTo>
                    <a:cubicBezTo>
                      <a:pt x="86" y="1009"/>
                      <a:pt x="111" y="1016"/>
                      <a:pt x="134" y="1016"/>
                    </a:cubicBezTo>
                    <a:cubicBezTo>
                      <a:pt x="167" y="1016"/>
                      <a:pt x="195" y="1001"/>
                      <a:pt x="213" y="966"/>
                    </a:cubicBezTo>
                    <a:lnTo>
                      <a:pt x="304" y="905"/>
                    </a:lnTo>
                    <a:cubicBezTo>
                      <a:pt x="335" y="905"/>
                      <a:pt x="365" y="874"/>
                      <a:pt x="365" y="874"/>
                    </a:cubicBezTo>
                    <a:lnTo>
                      <a:pt x="426" y="814"/>
                    </a:lnTo>
                    <a:lnTo>
                      <a:pt x="456" y="783"/>
                    </a:lnTo>
                    <a:lnTo>
                      <a:pt x="517" y="692"/>
                    </a:lnTo>
                    <a:cubicBezTo>
                      <a:pt x="547" y="662"/>
                      <a:pt x="608" y="601"/>
                      <a:pt x="639" y="540"/>
                    </a:cubicBezTo>
                    <a:cubicBezTo>
                      <a:pt x="639" y="510"/>
                      <a:pt x="669" y="479"/>
                      <a:pt x="669" y="449"/>
                    </a:cubicBezTo>
                    <a:lnTo>
                      <a:pt x="669" y="358"/>
                    </a:lnTo>
                    <a:cubicBezTo>
                      <a:pt x="669" y="297"/>
                      <a:pt x="669" y="206"/>
                      <a:pt x="639" y="145"/>
                    </a:cubicBezTo>
                    <a:lnTo>
                      <a:pt x="517" y="23"/>
                    </a:lnTo>
                    <a:cubicBezTo>
                      <a:pt x="502" y="8"/>
                      <a:pt x="471" y="1"/>
                      <a:pt x="437" y="1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744" name="Google Shape;3744;p25"/>
              <p:cNvSpPr/>
              <p:nvPr/>
            </p:nvSpPr>
            <p:spPr>
              <a:xfrm>
                <a:off x="1341969" y="4438722"/>
                <a:ext cx="18374" cy="11298"/>
              </a:xfrm>
              <a:custGeom>
                <a:rect b="b" l="l" r="r" t="t"/>
                <a:pathLst>
                  <a:path extrusionOk="0" h="487" w="792">
                    <a:moveTo>
                      <a:pt x="487" y="0"/>
                    </a:moveTo>
                    <a:cubicBezTo>
                      <a:pt x="426" y="0"/>
                      <a:pt x="396" y="31"/>
                      <a:pt x="366" y="31"/>
                    </a:cubicBezTo>
                    <a:lnTo>
                      <a:pt x="335" y="61"/>
                    </a:lnTo>
                    <a:cubicBezTo>
                      <a:pt x="274" y="61"/>
                      <a:pt x="244" y="92"/>
                      <a:pt x="244" y="92"/>
                    </a:cubicBezTo>
                    <a:cubicBezTo>
                      <a:pt x="183" y="152"/>
                      <a:pt x="122" y="183"/>
                      <a:pt x="62" y="213"/>
                    </a:cubicBezTo>
                    <a:cubicBezTo>
                      <a:pt x="1" y="304"/>
                      <a:pt x="1" y="396"/>
                      <a:pt x="62" y="456"/>
                    </a:cubicBezTo>
                    <a:cubicBezTo>
                      <a:pt x="153" y="487"/>
                      <a:pt x="244" y="487"/>
                      <a:pt x="335" y="487"/>
                    </a:cubicBezTo>
                    <a:lnTo>
                      <a:pt x="609" y="487"/>
                    </a:lnTo>
                    <a:cubicBezTo>
                      <a:pt x="639" y="456"/>
                      <a:pt x="700" y="456"/>
                      <a:pt x="761" y="365"/>
                    </a:cubicBezTo>
                    <a:cubicBezTo>
                      <a:pt x="791" y="335"/>
                      <a:pt x="791" y="244"/>
                      <a:pt x="791" y="183"/>
                    </a:cubicBezTo>
                    <a:cubicBezTo>
                      <a:pt x="791" y="152"/>
                      <a:pt x="761" y="61"/>
                      <a:pt x="670" y="31"/>
                    </a:cubicBezTo>
                    <a:cubicBezTo>
                      <a:pt x="639" y="0"/>
                      <a:pt x="548" y="0"/>
                      <a:pt x="487" y="0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745" name="Google Shape;3745;p25"/>
              <p:cNvSpPr/>
              <p:nvPr/>
            </p:nvSpPr>
            <p:spPr>
              <a:xfrm>
                <a:off x="1322945" y="4412622"/>
                <a:ext cx="9883" cy="14129"/>
              </a:xfrm>
              <a:custGeom>
                <a:rect b="b" l="l" r="r" t="t"/>
                <a:pathLst>
                  <a:path extrusionOk="0" h="609" w="426">
                    <a:moveTo>
                      <a:pt x="274" y="1"/>
                    </a:moveTo>
                    <a:cubicBezTo>
                      <a:pt x="243" y="1"/>
                      <a:pt x="152" y="1"/>
                      <a:pt x="122" y="62"/>
                    </a:cubicBezTo>
                    <a:cubicBezTo>
                      <a:pt x="91" y="92"/>
                      <a:pt x="61" y="122"/>
                      <a:pt x="61" y="153"/>
                    </a:cubicBezTo>
                    <a:lnTo>
                      <a:pt x="61" y="274"/>
                    </a:lnTo>
                    <a:lnTo>
                      <a:pt x="61" y="305"/>
                    </a:lnTo>
                    <a:cubicBezTo>
                      <a:pt x="61" y="396"/>
                      <a:pt x="0" y="457"/>
                      <a:pt x="0" y="517"/>
                    </a:cubicBezTo>
                    <a:lnTo>
                      <a:pt x="0" y="548"/>
                    </a:lnTo>
                    <a:lnTo>
                      <a:pt x="0" y="578"/>
                    </a:lnTo>
                    <a:cubicBezTo>
                      <a:pt x="0" y="609"/>
                      <a:pt x="61" y="609"/>
                      <a:pt x="61" y="609"/>
                    </a:cubicBezTo>
                    <a:lnTo>
                      <a:pt x="91" y="609"/>
                    </a:lnTo>
                    <a:cubicBezTo>
                      <a:pt x="122" y="609"/>
                      <a:pt x="152" y="578"/>
                      <a:pt x="152" y="578"/>
                    </a:cubicBezTo>
                    <a:cubicBezTo>
                      <a:pt x="213" y="548"/>
                      <a:pt x="274" y="517"/>
                      <a:pt x="304" y="457"/>
                    </a:cubicBezTo>
                    <a:cubicBezTo>
                      <a:pt x="365" y="426"/>
                      <a:pt x="365" y="396"/>
                      <a:pt x="395" y="366"/>
                    </a:cubicBezTo>
                    <a:cubicBezTo>
                      <a:pt x="426" y="305"/>
                      <a:pt x="426" y="305"/>
                      <a:pt x="426" y="274"/>
                    </a:cubicBezTo>
                    <a:lnTo>
                      <a:pt x="426" y="244"/>
                    </a:lnTo>
                    <a:cubicBezTo>
                      <a:pt x="426" y="183"/>
                      <a:pt x="426" y="122"/>
                      <a:pt x="395" y="92"/>
                    </a:cubicBezTo>
                    <a:cubicBezTo>
                      <a:pt x="365" y="62"/>
                      <a:pt x="304" y="1"/>
                      <a:pt x="274" y="1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  <p:sp>
          <p:nvSpPr>
            <p:cNvPr id="3746" name="Google Shape;3746;p25"/>
            <p:cNvSpPr/>
            <p:nvPr/>
          </p:nvSpPr>
          <p:spPr>
            <a:xfrm>
              <a:off x="1162772" y="4385339"/>
              <a:ext cx="301229" cy="127438"/>
            </a:xfrm>
            <a:custGeom>
              <a:rect b="b" l="l" r="r" t="t"/>
              <a:pathLst>
                <a:path extrusionOk="0" h="5493" w="12984">
                  <a:moveTo>
                    <a:pt x="4102" y="1"/>
                  </a:moveTo>
                  <a:cubicBezTo>
                    <a:pt x="3552" y="1"/>
                    <a:pt x="3007" y="61"/>
                    <a:pt x="2497" y="174"/>
                  </a:cubicBezTo>
                  <a:cubicBezTo>
                    <a:pt x="1585" y="356"/>
                    <a:pt x="521" y="782"/>
                    <a:pt x="65" y="1693"/>
                  </a:cubicBezTo>
                  <a:cubicBezTo>
                    <a:pt x="0" y="1845"/>
                    <a:pt x="136" y="1981"/>
                    <a:pt x="285" y="1981"/>
                  </a:cubicBezTo>
                  <a:cubicBezTo>
                    <a:pt x="345" y="1981"/>
                    <a:pt x="408" y="1959"/>
                    <a:pt x="460" y="1906"/>
                  </a:cubicBezTo>
                  <a:cubicBezTo>
                    <a:pt x="1129" y="994"/>
                    <a:pt x="2284" y="660"/>
                    <a:pt x="3378" y="538"/>
                  </a:cubicBezTo>
                  <a:cubicBezTo>
                    <a:pt x="3703" y="502"/>
                    <a:pt x="4041" y="482"/>
                    <a:pt x="4383" y="482"/>
                  </a:cubicBezTo>
                  <a:cubicBezTo>
                    <a:pt x="5193" y="482"/>
                    <a:pt x="6025" y="595"/>
                    <a:pt x="6752" y="873"/>
                  </a:cubicBezTo>
                  <a:cubicBezTo>
                    <a:pt x="8029" y="1420"/>
                    <a:pt x="8667" y="2757"/>
                    <a:pt x="9853" y="3456"/>
                  </a:cubicBezTo>
                  <a:cubicBezTo>
                    <a:pt x="10369" y="3760"/>
                    <a:pt x="10977" y="3912"/>
                    <a:pt x="11555" y="4216"/>
                  </a:cubicBezTo>
                  <a:cubicBezTo>
                    <a:pt x="12132" y="4490"/>
                    <a:pt x="12588" y="4976"/>
                    <a:pt x="12983" y="5493"/>
                  </a:cubicBezTo>
                  <a:cubicBezTo>
                    <a:pt x="12375" y="4611"/>
                    <a:pt x="11737" y="4125"/>
                    <a:pt x="10764" y="3700"/>
                  </a:cubicBezTo>
                  <a:cubicBezTo>
                    <a:pt x="10156" y="3426"/>
                    <a:pt x="9640" y="3122"/>
                    <a:pt x="9153" y="2636"/>
                  </a:cubicBezTo>
                  <a:cubicBezTo>
                    <a:pt x="8728" y="2180"/>
                    <a:pt x="8363" y="1724"/>
                    <a:pt x="7907" y="1298"/>
                  </a:cubicBezTo>
                  <a:cubicBezTo>
                    <a:pt x="6907" y="385"/>
                    <a:pt x="5486" y="1"/>
                    <a:pt x="4102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747" name="Google Shape;3747;p25"/>
            <p:cNvSpPr/>
            <p:nvPr/>
          </p:nvSpPr>
          <p:spPr>
            <a:xfrm>
              <a:off x="546719" y="4610031"/>
              <a:ext cx="515852" cy="232070"/>
            </a:xfrm>
            <a:custGeom>
              <a:rect b="b" l="l" r="r" t="t"/>
              <a:pathLst>
                <a:path extrusionOk="0" h="10003" w="22235">
                  <a:moveTo>
                    <a:pt x="21967" y="1"/>
                  </a:moveTo>
                  <a:cubicBezTo>
                    <a:pt x="21958" y="1"/>
                    <a:pt x="21948" y="1"/>
                    <a:pt x="21938" y="3"/>
                  </a:cubicBezTo>
                  <a:cubicBezTo>
                    <a:pt x="20327" y="246"/>
                    <a:pt x="18868" y="1249"/>
                    <a:pt x="17227" y="1492"/>
                  </a:cubicBezTo>
                  <a:cubicBezTo>
                    <a:pt x="17031" y="1516"/>
                    <a:pt x="16834" y="1527"/>
                    <a:pt x="16636" y="1527"/>
                  </a:cubicBezTo>
                  <a:cubicBezTo>
                    <a:pt x="15644" y="1527"/>
                    <a:pt x="14640" y="1268"/>
                    <a:pt x="13634" y="1268"/>
                  </a:cubicBezTo>
                  <a:cubicBezTo>
                    <a:pt x="13352" y="1268"/>
                    <a:pt x="13071" y="1288"/>
                    <a:pt x="12789" y="1340"/>
                  </a:cubicBezTo>
                  <a:cubicBezTo>
                    <a:pt x="11968" y="1492"/>
                    <a:pt x="11269" y="1917"/>
                    <a:pt x="10631" y="2404"/>
                  </a:cubicBezTo>
                  <a:cubicBezTo>
                    <a:pt x="9932" y="2890"/>
                    <a:pt x="9233" y="3346"/>
                    <a:pt x="8534" y="3802"/>
                  </a:cubicBezTo>
                  <a:cubicBezTo>
                    <a:pt x="7135" y="4714"/>
                    <a:pt x="5737" y="5626"/>
                    <a:pt x="4582" y="6872"/>
                  </a:cubicBezTo>
                  <a:cubicBezTo>
                    <a:pt x="3405" y="8189"/>
                    <a:pt x="1892" y="8912"/>
                    <a:pt x="400" y="9779"/>
                  </a:cubicBezTo>
                  <a:lnTo>
                    <a:pt x="400" y="9779"/>
                  </a:lnTo>
                  <a:cubicBezTo>
                    <a:pt x="1683" y="9122"/>
                    <a:pt x="2874" y="8491"/>
                    <a:pt x="4065" y="7632"/>
                  </a:cubicBezTo>
                  <a:cubicBezTo>
                    <a:pt x="4704" y="7206"/>
                    <a:pt x="5221" y="6629"/>
                    <a:pt x="5828" y="6112"/>
                  </a:cubicBezTo>
                  <a:cubicBezTo>
                    <a:pt x="6528" y="5565"/>
                    <a:pt x="7257" y="5109"/>
                    <a:pt x="7956" y="4592"/>
                  </a:cubicBezTo>
                  <a:cubicBezTo>
                    <a:pt x="8686" y="4167"/>
                    <a:pt x="9415" y="3741"/>
                    <a:pt x="10145" y="3285"/>
                  </a:cubicBezTo>
                  <a:cubicBezTo>
                    <a:pt x="10844" y="2829"/>
                    <a:pt x="11543" y="2221"/>
                    <a:pt x="12424" y="1978"/>
                  </a:cubicBezTo>
                  <a:cubicBezTo>
                    <a:pt x="12786" y="1871"/>
                    <a:pt x="13153" y="1831"/>
                    <a:pt x="13524" y="1831"/>
                  </a:cubicBezTo>
                  <a:cubicBezTo>
                    <a:pt x="14551" y="1831"/>
                    <a:pt x="15603" y="2134"/>
                    <a:pt x="16629" y="2134"/>
                  </a:cubicBezTo>
                  <a:cubicBezTo>
                    <a:pt x="16697" y="2134"/>
                    <a:pt x="16764" y="2133"/>
                    <a:pt x="16832" y="2130"/>
                  </a:cubicBezTo>
                  <a:cubicBezTo>
                    <a:pt x="18686" y="2069"/>
                    <a:pt x="20266" y="1006"/>
                    <a:pt x="22029" y="428"/>
                  </a:cubicBezTo>
                  <a:cubicBezTo>
                    <a:pt x="22234" y="370"/>
                    <a:pt x="22214" y="1"/>
                    <a:pt x="21967" y="1"/>
                  </a:cubicBezTo>
                  <a:close/>
                  <a:moveTo>
                    <a:pt x="400" y="9779"/>
                  </a:moveTo>
                  <a:cubicBezTo>
                    <a:pt x="275" y="9843"/>
                    <a:pt x="150" y="9908"/>
                    <a:pt x="23" y="9972"/>
                  </a:cubicBezTo>
                  <a:cubicBezTo>
                    <a:pt x="8" y="9972"/>
                    <a:pt x="0" y="9965"/>
                    <a:pt x="0" y="9965"/>
                  </a:cubicBezTo>
                  <a:lnTo>
                    <a:pt x="0" y="9965"/>
                  </a:lnTo>
                  <a:cubicBezTo>
                    <a:pt x="0" y="9965"/>
                    <a:pt x="8" y="9972"/>
                    <a:pt x="23" y="10003"/>
                  </a:cubicBezTo>
                  <a:cubicBezTo>
                    <a:pt x="148" y="9927"/>
                    <a:pt x="274" y="9853"/>
                    <a:pt x="400" y="9779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748" name="Google Shape;3748;p25"/>
            <p:cNvSpPr/>
            <p:nvPr/>
          </p:nvSpPr>
          <p:spPr>
            <a:xfrm>
              <a:off x="651606" y="4063555"/>
              <a:ext cx="217964" cy="144791"/>
            </a:xfrm>
            <a:custGeom>
              <a:rect b="b" l="l" r="r" t="t"/>
              <a:pathLst>
                <a:path extrusionOk="0" h="6241" w="9395">
                  <a:moveTo>
                    <a:pt x="0" y="1"/>
                  </a:moveTo>
                  <a:lnTo>
                    <a:pt x="0" y="1"/>
                  </a:lnTo>
                  <a:cubicBezTo>
                    <a:pt x="1976" y="275"/>
                    <a:pt x="3557" y="1460"/>
                    <a:pt x="5350" y="2250"/>
                  </a:cubicBezTo>
                  <a:cubicBezTo>
                    <a:pt x="6140" y="2645"/>
                    <a:pt x="6931" y="3010"/>
                    <a:pt x="7569" y="3648"/>
                  </a:cubicBezTo>
                  <a:cubicBezTo>
                    <a:pt x="7903" y="3983"/>
                    <a:pt x="8177" y="4408"/>
                    <a:pt x="8390" y="4864"/>
                  </a:cubicBezTo>
                  <a:cubicBezTo>
                    <a:pt x="8572" y="5320"/>
                    <a:pt x="8785" y="5776"/>
                    <a:pt x="9089" y="6171"/>
                  </a:cubicBezTo>
                  <a:cubicBezTo>
                    <a:pt x="9118" y="6219"/>
                    <a:pt x="9162" y="6240"/>
                    <a:pt x="9206" y="6240"/>
                  </a:cubicBezTo>
                  <a:cubicBezTo>
                    <a:pt x="9300" y="6240"/>
                    <a:pt x="9394" y="6144"/>
                    <a:pt x="9332" y="6019"/>
                  </a:cubicBezTo>
                  <a:cubicBezTo>
                    <a:pt x="8876" y="5107"/>
                    <a:pt x="8663" y="4196"/>
                    <a:pt x="7903" y="3436"/>
                  </a:cubicBezTo>
                  <a:cubicBezTo>
                    <a:pt x="7295" y="2767"/>
                    <a:pt x="6505" y="2372"/>
                    <a:pt x="5684" y="2068"/>
                  </a:cubicBezTo>
                  <a:cubicBezTo>
                    <a:pt x="3800" y="1308"/>
                    <a:pt x="2007" y="214"/>
                    <a:pt x="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749" name="Google Shape;3749;p25"/>
            <p:cNvSpPr/>
            <p:nvPr/>
          </p:nvSpPr>
          <p:spPr>
            <a:xfrm>
              <a:off x="864559" y="3862597"/>
              <a:ext cx="62802" cy="417298"/>
            </a:xfrm>
            <a:custGeom>
              <a:rect b="b" l="l" r="r" t="t"/>
              <a:pathLst>
                <a:path extrusionOk="0" h="17987" w="2707">
                  <a:moveTo>
                    <a:pt x="2189" y="0"/>
                  </a:moveTo>
                  <a:lnTo>
                    <a:pt x="2189" y="0"/>
                  </a:lnTo>
                  <a:cubicBezTo>
                    <a:pt x="2493" y="1581"/>
                    <a:pt x="2645" y="3283"/>
                    <a:pt x="2433" y="4864"/>
                  </a:cubicBezTo>
                  <a:cubicBezTo>
                    <a:pt x="2250" y="6505"/>
                    <a:pt x="1673" y="8116"/>
                    <a:pt x="974" y="9544"/>
                  </a:cubicBezTo>
                  <a:cubicBezTo>
                    <a:pt x="305" y="10882"/>
                    <a:pt x="1" y="12250"/>
                    <a:pt x="214" y="13739"/>
                  </a:cubicBezTo>
                  <a:cubicBezTo>
                    <a:pt x="396" y="15168"/>
                    <a:pt x="852" y="16566"/>
                    <a:pt x="1460" y="17903"/>
                  </a:cubicBezTo>
                  <a:cubicBezTo>
                    <a:pt x="1480" y="17963"/>
                    <a:pt x="1525" y="17987"/>
                    <a:pt x="1576" y="17987"/>
                  </a:cubicBezTo>
                  <a:cubicBezTo>
                    <a:pt x="1680" y="17987"/>
                    <a:pt x="1805" y="17884"/>
                    <a:pt x="1764" y="17782"/>
                  </a:cubicBezTo>
                  <a:cubicBezTo>
                    <a:pt x="1338" y="16262"/>
                    <a:pt x="670" y="14864"/>
                    <a:pt x="518" y="13283"/>
                  </a:cubicBezTo>
                  <a:cubicBezTo>
                    <a:pt x="426" y="12554"/>
                    <a:pt x="457" y="11794"/>
                    <a:pt x="670" y="11064"/>
                  </a:cubicBezTo>
                  <a:cubicBezTo>
                    <a:pt x="852" y="10274"/>
                    <a:pt x="1278" y="9575"/>
                    <a:pt x="1581" y="8815"/>
                  </a:cubicBezTo>
                  <a:cubicBezTo>
                    <a:pt x="2098" y="7447"/>
                    <a:pt x="2372" y="6019"/>
                    <a:pt x="2524" y="4529"/>
                  </a:cubicBezTo>
                  <a:cubicBezTo>
                    <a:pt x="2706" y="2979"/>
                    <a:pt x="2585" y="1520"/>
                    <a:pt x="218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750" name="Google Shape;3750;p25"/>
            <p:cNvSpPr/>
            <p:nvPr/>
          </p:nvSpPr>
          <p:spPr>
            <a:xfrm>
              <a:off x="953415" y="4120325"/>
              <a:ext cx="137854" cy="147413"/>
            </a:xfrm>
            <a:custGeom>
              <a:rect b="b" l="l" r="r" t="t"/>
              <a:pathLst>
                <a:path extrusionOk="0" h="6354" w="5942">
                  <a:moveTo>
                    <a:pt x="8" y="1"/>
                  </a:moveTo>
                  <a:cubicBezTo>
                    <a:pt x="1" y="1"/>
                    <a:pt x="1" y="16"/>
                    <a:pt x="31" y="46"/>
                  </a:cubicBezTo>
                  <a:cubicBezTo>
                    <a:pt x="31" y="16"/>
                    <a:pt x="16" y="1"/>
                    <a:pt x="8" y="1"/>
                  </a:cubicBezTo>
                  <a:close/>
                  <a:moveTo>
                    <a:pt x="31" y="46"/>
                  </a:moveTo>
                  <a:lnTo>
                    <a:pt x="31" y="46"/>
                  </a:lnTo>
                  <a:cubicBezTo>
                    <a:pt x="1277" y="594"/>
                    <a:pt x="2372" y="1566"/>
                    <a:pt x="3284" y="2569"/>
                  </a:cubicBezTo>
                  <a:cubicBezTo>
                    <a:pt x="4195" y="3633"/>
                    <a:pt x="4955" y="4819"/>
                    <a:pt x="5411" y="6186"/>
                  </a:cubicBezTo>
                  <a:cubicBezTo>
                    <a:pt x="5458" y="6304"/>
                    <a:pt x="5556" y="6354"/>
                    <a:pt x="5651" y="6354"/>
                  </a:cubicBezTo>
                  <a:cubicBezTo>
                    <a:pt x="5800" y="6354"/>
                    <a:pt x="5941" y="6232"/>
                    <a:pt x="5867" y="6065"/>
                  </a:cubicBezTo>
                  <a:cubicBezTo>
                    <a:pt x="4925" y="3390"/>
                    <a:pt x="2706" y="989"/>
                    <a:pt x="31" y="46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grpSp>
          <p:nvGrpSpPr>
            <p:cNvPr id="3751" name="Google Shape;3751;p25"/>
            <p:cNvGrpSpPr/>
            <p:nvPr/>
          </p:nvGrpSpPr>
          <p:grpSpPr>
            <a:xfrm>
              <a:off x="682625" y="4678471"/>
              <a:ext cx="71247" cy="65447"/>
              <a:chOff x="682625" y="4678471"/>
              <a:chExt cx="71247" cy="65447"/>
            </a:xfrm>
          </p:grpSpPr>
          <p:sp>
            <p:nvSpPr>
              <p:cNvPr id="3752" name="Google Shape;3752;p25"/>
              <p:cNvSpPr/>
              <p:nvPr/>
            </p:nvSpPr>
            <p:spPr>
              <a:xfrm>
                <a:off x="718585" y="4696822"/>
                <a:ext cx="25427" cy="18885"/>
              </a:xfrm>
              <a:custGeom>
                <a:rect b="b" l="l" r="r" t="t"/>
                <a:pathLst>
                  <a:path extrusionOk="0" h="814" w="1096">
                    <a:moveTo>
                      <a:pt x="427" y="0"/>
                    </a:moveTo>
                    <a:cubicBezTo>
                      <a:pt x="305" y="0"/>
                      <a:pt x="183" y="31"/>
                      <a:pt x="153" y="91"/>
                    </a:cubicBezTo>
                    <a:cubicBezTo>
                      <a:pt x="123" y="152"/>
                      <a:pt x="62" y="213"/>
                      <a:pt x="31" y="304"/>
                    </a:cubicBezTo>
                    <a:cubicBezTo>
                      <a:pt x="31" y="335"/>
                      <a:pt x="1" y="395"/>
                      <a:pt x="31" y="456"/>
                    </a:cubicBezTo>
                    <a:cubicBezTo>
                      <a:pt x="31" y="487"/>
                      <a:pt x="31" y="547"/>
                      <a:pt x="62" y="608"/>
                    </a:cubicBezTo>
                    <a:lnTo>
                      <a:pt x="183" y="699"/>
                    </a:lnTo>
                    <a:cubicBezTo>
                      <a:pt x="214" y="760"/>
                      <a:pt x="275" y="790"/>
                      <a:pt x="335" y="790"/>
                    </a:cubicBezTo>
                    <a:cubicBezTo>
                      <a:pt x="381" y="806"/>
                      <a:pt x="419" y="813"/>
                      <a:pt x="457" y="813"/>
                    </a:cubicBezTo>
                    <a:cubicBezTo>
                      <a:pt x="495" y="813"/>
                      <a:pt x="533" y="806"/>
                      <a:pt x="579" y="790"/>
                    </a:cubicBezTo>
                    <a:cubicBezTo>
                      <a:pt x="730" y="760"/>
                      <a:pt x="822" y="669"/>
                      <a:pt x="943" y="608"/>
                    </a:cubicBezTo>
                    <a:cubicBezTo>
                      <a:pt x="974" y="547"/>
                      <a:pt x="974" y="517"/>
                      <a:pt x="1034" y="487"/>
                    </a:cubicBezTo>
                    <a:cubicBezTo>
                      <a:pt x="1065" y="487"/>
                      <a:pt x="1065" y="456"/>
                      <a:pt x="1095" y="456"/>
                    </a:cubicBezTo>
                    <a:cubicBezTo>
                      <a:pt x="1065" y="365"/>
                      <a:pt x="1065" y="304"/>
                      <a:pt x="1004" y="304"/>
                    </a:cubicBezTo>
                    <a:cubicBezTo>
                      <a:pt x="974" y="304"/>
                      <a:pt x="974" y="274"/>
                      <a:pt x="943" y="274"/>
                    </a:cubicBezTo>
                    <a:cubicBezTo>
                      <a:pt x="913" y="213"/>
                      <a:pt x="913" y="183"/>
                      <a:pt x="882" y="152"/>
                    </a:cubicBezTo>
                    <a:lnTo>
                      <a:pt x="822" y="91"/>
                    </a:lnTo>
                    <a:cubicBezTo>
                      <a:pt x="791" y="61"/>
                      <a:pt x="791" y="61"/>
                      <a:pt x="761" y="61"/>
                    </a:cubicBezTo>
                    <a:cubicBezTo>
                      <a:pt x="730" y="61"/>
                      <a:pt x="670" y="31"/>
                      <a:pt x="670" y="31"/>
                    </a:cubicBezTo>
                    <a:lnTo>
                      <a:pt x="639" y="31"/>
                    </a:lnTo>
                    <a:cubicBezTo>
                      <a:pt x="609" y="31"/>
                      <a:pt x="609" y="0"/>
                      <a:pt x="579" y="0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753" name="Google Shape;3753;p25"/>
              <p:cNvSpPr/>
              <p:nvPr/>
            </p:nvSpPr>
            <p:spPr>
              <a:xfrm>
                <a:off x="734106" y="4684573"/>
                <a:ext cx="19766" cy="12969"/>
              </a:xfrm>
              <a:custGeom>
                <a:rect b="b" l="l" r="r" t="t"/>
                <a:pathLst>
                  <a:path extrusionOk="0" h="559" w="852">
                    <a:moveTo>
                      <a:pt x="299" y="0"/>
                    </a:moveTo>
                    <a:cubicBezTo>
                      <a:pt x="278" y="0"/>
                      <a:pt x="259" y="4"/>
                      <a:pt x="244" y="11"/>
                    </a:cubicBezTo>
                    <a:cubicBezTo>
                      <a:pt x="153" y="72"/>
                      <a:pt x="92" y="133"/>
                      <a:pt x="61" y="224"/>
                    </a:cubicBezTo>
                    <a:cubicBezTo>
                      <a:pt x="1" y="315"/>
                      <a:pt x="61" y="407"/>
                      <a:pt x="122" y="467"/>
                    </a:cubicBezTo>
                    <a:cubicBezTo>
                      <a:pt x="213" y="559"/>
                      <a:pt x="305" y="559"/>
                      <a:pt x="396" y="559"/>
                    </a:cubicBezTo>
                    <a:lnTo>
                      <a:pt x="426" y="559"/>
                    </a:lnTo>
                    <a:cubicBezTo>
                      <a:pt x="457" y="559"/>
                      <a:pt x="457" y="559"/>
                      <a:pt x="517" y="528"/>
                    </a:cubicBezTo>
                    <a:lnTo>
                      <a:pt x="564" y="466"/>
                    </a:lnTo>
                    <a:lnTo>
                      <a:pt x="564" y="466"/>
                    </a:lnTo>
                    <a:cubicBezTo>
                      <a:pt x="636" y="464"/>
                      <a:pt x="698" y="458"/>
                      <a:pt x="761" y="437"/>
                    </a:cubicBezTo>
                    <a:cubicBezTo>
                      <a:pt x="821" y="437"/>
                      <a:pt x="852" y="376"/>
                      <a:pt x="852" y="316"/>
                    </a:cubicBezTo>
                    <a:lnTo>
                      <a:pt x="852" y="316"/>
                    </a:lnTo>
                    <a:cubicBezTo>
                      <a:pt x="852" y="331"/>
                      <a:pt x="850" y="336"/>
                      <a:pt x="846" y="336"/>
                    </a:cubicBezTo>
                    <a:cubicBezTo>
                      <a:pt x="835" y="336"/>
                      <a:pt x="806" y="285"/>
                      <a:pt x="761" y="285"/>
                    </a:cubicBezTo>
                    <a:cubicBezTo>
                      <a:pt x="714" y="285"/>
                      <a:pt x="650" y="267"/>
                      <a:pt x="595" y="245"/>
                    </a:cubicBezTo>
                    <a:lnTo>
                      <a:pt x="595" y="245"/>
                    </a:lnTo>
                    <a:cubicBezTo>
                      <a:pt x="591" y="238"/>
                      <a:pt x="585" y="231"/>
                      <a:pt x="578" y="224"/>
                    </a:cubicBezTo>
                    <a:cubicBezTo>
                      <a:pt x="578" y="163"/>
                      <a:pt x="548" y="163"/>
                      <a:pt x="548" y="133"/>
                    </a:cubicBezTo>
                    <a:lnTo>
                      <a:pt x="517" y="103"/>
                    </a:lnTo>
                    <a:cubicBezTo>
                      <a:pt x="449" y="34"/>
                      <a:pt x="364" y="0"/>
                      <a:pt x="299" y="0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754" name="Google Shape;3754;p25"/>
              <p:cNvSpPr/>
              <p:nvPr/>
            </p:nvSpPr>
            <p:spPr>
              <a:xfrm>
                <a:off x="697450" y="4718143"/>
                <a:ext cx="22574" cy="25775"/>
              </a:xfrm>
              <a:custGeom>
                <a:rect b="b" l="l" r="r" t="t"/>
                <a:pathLst>
                  <a:path extrusionOk="0" h="1111" w="973">
                    <a:moveTo>
                      <a:pt x="578" y="54"/>
                    </a:moveTo>
                    <a:cubicBezTo>
                      <a:pt x="558" y="67"/>
                      <a:pt x="539" y="77"/>
                      <a:pt x="520" y="85"/>
                    </a:cubicBezTo>
                    <a:lnTo>
                      <a:pt x="520" y="85"/>
                    </a:lnTo>
                    <a:cubicBezTo>
                      <a:pt x="531" y="70"/>
                      <a:pt x="547" y="54"/>
                      <a:pt x="578" y="54"/>
                    </a:cubicBezTo>
                    <a:close/>
                    <a:moveTo>
                      <a:pt x="912" y="814"/>
                    </a:moveTo>
                    <a:lnTo>
                      <a:pt x="882" y="875"/>
                    </a:lnTo>
                    <a:cubicBezTo>
                      <a:pt x="862" y="884"/>
                      <a:pt x="849" y="894"/>
                      <a:pt x="839" y="904"/>
                    </a:cubicBezTo>
                    <a:lnTo>
                      <a:pt x="839" y="904"/>
                    </a:lnTo>
                    <a:cubicBezTo>
                      <a:pt x="882" y="898"/>
                      <a:pt x="885" y="868"/>
                      <a:pt x="912" y="814"/>
                    </a:cubicBezTo>
                    <a:close/>
                    <a:moveTo>
                      <a:pt x="756" y="1"/>
                    </a:moveTo>
                    <a:cubicBezTo>
                      <a:pt x="730" y="1"/>
                      <a:pt x="699" y="8"/>
                      <a:pt x="669" y="23"/>
                    </a:cubicBezTo>
                    <a:lnTo>
                      <a:pt x="638" y="23"/>
                    </a:lnTo>
                    <a:cubicBezTo>
                      <a:pt x="612" y="23"/>
                      <a:pt x="539" y="47"/>
                      <a:pt x="501" y="93"/>
                    </a:cubicBezTo>
                    <a:lnTo>
                      <a:pt x="501" y="93"/>
                    </a:lnTo>
                    <a:cubicBezTo>
                      <a:pt x="437" y="117"/>
                      <a:pt x="378" y="123"/>
                      <a:pt x="334" y="145"/>
                    </a:cubicBezTo>
                    <a:cubicBezTo>
                      <a:pt x="334" y="145"/>
                      <a:pt x="304" y="145"/>
                      <a:pt x="304" y="175"/>
                    </a:cubicBezTo>
                    <a:cubicBezTo>
                      <a:pt x="213" y="206"/>
                      <a:pt x="183" y="297"/>
                      <a:pt x="122" y="358"/>
                    </a:cubicBezTo>
                    <a:cubicBezTo>
                      <a:pt x="122" y="358"/>
                      <a:pt x="122" y="419"/>
                      <a:pt x="61" y="419"/>
                    </a:cubicBezTo>
                    <a:cubicBezTo>
                      <a:pt x="31" y="479"/>
                      <a:pt x="0" y="571"/>
                      <a:pt x="0" y="662"/>
                    </a:cubicBezTo>
                    <a:cubicBezTo>
                      <a:pt x="0" y="753"/>
                      <a:pt x="31" y="814"/>
                      <a:pt x="61" y="905"/>
                    </a:cubicBezTo>
                    <a:lnTo>
                      <a:pt x="183" y="1027"/>
                    </a:lnTo>
                    <a:cubicBezTo>
                      <a:pt x="213" y="1057"/>
                      <a:pt x="274" y="1087"/>
                      <a:pt x="334" y="1087"/>
                    </a:cubicBezTo>
                    <a:cubicBezTo>
                      <a:pt x="380" y="1102"/>
                      <a:pt x="418" y="1110"/>
                      <a:pt x="456" y="1110"/>
                    </a:cubicBezTo>
                    <a:cubicBezTo>
                      <a:pt x="494" y="1110"/>
                      <a:pt x="532" y="1102"/>
                      <a:pt x="578" y="1087"/>
                    </a:cubicBezTo>
                    <a:cubicBezTo>
                      <a:pt x="608" y="1087"/>
                      <a:pt x="608" y="1087"/>
                      <a:pt x="638" y="1057"/>
                    </a:cubicBezTo>
                    <a:cubicBezTo>
                      <a:pt x="669" y="1057"/>
                      <a:pt x="760" y="1027"/>
                      <a:pt x="790" y="966"/>
                    </a:cubicBezTo>
                    <a:cubicBezTo>
                      <a:pt x="811" y="945"/>
                      <a:pt x="818" y="924"/>
                      <a:pt x="839" y="904"/>
                    </a:cubicBezTo>
                    <a:lnTo>
                      <a:pt x="839" y="904"/>
                    </a:lnTo>
                    <a:cubicBezTo>
                      <a:pt x="833" y="905"/>
                      <a:pt x="828" y="905"/>
                      <a:pt x="821" y="905"/>
                    </a:cubicBezTo>
                    <a:cubicBezTo>
                      <a:pt x="882" y="844"/>
                      <a:pt x="912" y="814"/>
                      <a:pt x="912" y="783"/>
                    </a:cubicBezTo>
                    <a:cubicBezTo>
                      <a:pt x="942" y="753"/>
                      <a:pt x="942" y="692"/>
                      <a:pt x="942" y="662"/>
                    </a:cubicBezTo>
                    <a:cubicBezTo>
                      <a:pt x="942" y="631"/>
                      <a:pt x="942" y="540"/>
                      <a:pt x="973" y="510"/>
                    </a:cubicBezTo>
                    <a:lnTo>
                      <a:pt x="973" y="388"/>
                    </a:lnTo>
                    <a:cubicBezTo>
                      <a:pt x="973" y="327"/>
                      <a:pt x="973" y="206"/>
                      <a:pt x="942" y="145"/>
                    </a:cubicBezTo>
                    <a:cubicBezTo>
                      <a:pt x="942" y="84"/>
                      <a:pt x="912" y="54"/>
                      <a:pt x="821" y="23"/>
                    </a:cubicBezTo>
                    <a:cubicBezTo>
                      <a:pt x="806" y="8"/>
                      <a:pt x="783" y="1"/>
                      <a:pt x="756" y="1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755" name="Google Shape;3755;p25"/>
              <p:cNvSpPr/>
              <p:nvPr/>
            </p:nvSpPr>
            <p:spPr>
              <a:xfrm>
                <a:off x="682625" y="4698933"/>
                <a:ext cx="21901" cy="17655"/>
              </a:xfrm>
              <a:custGeom>
                <a:rect b="b" l="l" r="r" t="t"/>
                <a:pathLst>
                  <a:path extrusionOk="0" h="761" w="944">
                    <a:moveTo>
                      <a:pt x="639" y="244"/>
                    </a:moveTo>
                    <a:lnTo>
                      <a:pt x="639" y="244"/>
                    </a:lnTo>
                    <a:cubicBezTo>
                      <a:pt x="653" y="257"/>
                      <a:pt x="666" y="264"/>
                      <a:pt x="682" y="274"/>
                    </a:cubicBezTo>
                    <a:lnTo>
                      <a:pt x="670" y="274"/>
                    </a:lnTo>
                    <a:cubicBezTo>
                      <a:pt x="670" y="274"/>
                      <a:pt x="639" y="274"/>
                      <a:pt x="639" y="244"/>
                    </a:cubicBezTo>
                    <a:close/>
                    <a:moveTo>
                      <a:pt x="791" y="396"/>
                    </a:moveTo>
                    <a:lnTo>
                      <a:pt x="791" y="426"/>
                    </a:lnTo>
                    <a:cubicBezTo>
                      <a:pt x="791" y="432"/>
                      <a:pt x="790" y="437"/>
                      <a:pt x="788" y="441"/>
                    </a:cubicBezTo>
                    <a:lnTo>
                      <a:pt x="788" y="441"/>
                    </a:lnTo>
                    <a:cubicBezTo>
                      <a:pt x="791" y="424"/>
                      <a:pt x="791" y="410"/>
                      <a:pt x="791" y="396"/>
                    </a:cubicBezTo>
                    <a:close/>
                    <a:moveTo>
                      <a:pt x="366" y="0"/>
                    </a:moveTo>
                    <a:cubicBezTo>
                      <a:pt x="244" y="0"/>
                      <a:pt x="183" y="61"/>
                      <a:pt x="92" y="122"/>
                    </a:cubicBezTo>
                    <a:cubicBezTo>
                      <a:pt x="62" y="183"/>
                      <a:pt x="31" y="244"/>
                      <a:pt x="1" y="274"/>
                    </a:cubicBezTo>
                    <a:lnTo>
                      <a:pt x="1" y="426"/>
                    </a:lnTo>
                    <a:cubicBezTo>
                      <a:pt x="1" y="456"/>
                      <a:pt x="1" y="547"/>
                      <a:pt x="31" y="578"/>
                    </a:cubicBezTo>
                    <a:cubicBezTo>
                      <a:pt x="62" y="608"/>
                      <a:pt x="62" y="669"/>
                      <a:pt x="153" y="699"/>
                    </a:cubicBezTo>
                    <a:cubicBezTo>
                      <a:pt x="183" y="730"/>
                      <a:pt x="214" y="730"/>
                      <a:pt x="244" y="760"/>
                    </a:cubicBezTo>
                    <a:lnTo>
                      <a:pt x="396" y="760"/>
                    </a:lnTo>
                    <a:cubicBezTo>
                      <a:pt x="457" y="760"/>
                      <a:pt x="518" y="760"/>
                      <a:pt x="548" y="730"/>
                    </a:cubicBezTo>
                    <a:cubicBezTo>
                      <a:pt x="609" y="699"/>
                      <a:pt x="639" y="699"/>
                      <a:pt x="670" y="608"/>
                    </a:cubicBezTo>
                    <a:cubicBezTo>
                      <a:pt x="700" y="578"/>
                      <a:pt x="700" y="547"/>
                      <a:pt x="761" y="517"/>
                    </a:cubicBezTo>
                    <a:lnTo>
                      <a:pt x="791" y="456"/>
                    </a:lnTo>
                    <a:lnTo>
                      <a:pt x="822" y="456"/>
                    </a:lnTo>
                    <a:cubicBezTo>
                      <a:pt x="852" y="426"/>
                      <a:pt x="913" y="426"/>
                      <a:pt x="913" y="396"/>
                    </a:cubicBezTo>
                    <a:cubicBezTo>
                      <a:pt x="943" y="365"/>
                      <a:pt x="943" y="365"/>
                      <a:pt x="943" y="304"/>
                    </a:cubicBezTo>
                    <a:lnTo>
                      <a:pt x="943" y="304"/>
                    </a:lnTo>
                    <a:cubicBezTo>
                      <a:pt x="925" y="310"/>
                      <a:pt x="910" y="313"/>
                      <a:pt x="898" y="313"/>
                    </a:cubicBezTo>
                    <a:cubicBezTo>
                      <a:pt x="851" y="313"/>
                      <a:pt x="846" y="274"/>
                      <a:pt x="822" y="274"/>
                    </a:cubicBezTo>
                    <a:lnTo>
                      <a:pt x="750" y="274"/>
                    </a:lnTo>
                    <a:cubicBezTo>
                      <a:pt x="729" y="224"/>
                      <a:pt x="684" y="189"/>
                      <a:pt x="639" y="122"/>
                    </a:cubicBezTo>
                    <a:cubicBezTo>
                      <a:pt x="548" y="61"/>
                      <a:pt x="487" y="0"/>
                      <a:pt x="366" y="0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756" name="Google Shape;3756;p25"/>
              <p:cNvSpPr/>
              <p:nvPr/>
            </p:nvSpPr>
            <p:spPr>
              <a:xfrm>
                <a:off x="690397" y="4678471"/>
                <a:ext cx="21878" cy="14129"/>
              </a:xfrm>
              <a:custGeom>
                <a:rect b="b" l="l" r="r" t="t"/>
                <a:pathLst>
                  <a:path extrusionOk="0" h="609" w="943">
                    <a:moveTo>
                      <a:pt x="611" y="156"/>
                    </a:moveTo>
                    <a:lnTo>
                      <a:pt x="638" y="183"/>
                    </a:lnTo>
                    <a:cubicBezTo>
                      <a:pt x="622" y="183"/>
                      <a:pt x="614" y="174"/>
                      <a:pt x="611" y="156"/>
                    </a:cubicBezTo>
                    <a:close/>
                    <a:moveTo>
                      <a:pt x="335" y="1"/>
                    </a:moveTo>
                    <a:cubicBezTo>
                      <a:pt x="274" y="1"/>
                      <a:pt x="213" y="1"/>
                      <a:pt x="152" y="31"/>
                    </a:cubicBezTo>
                    <a:cubicBezTo>
                      <a:pt x="61" y="62"/>
                      <a:pt x="0" y="153"/>
                      <a:pt x="0" y="214"/>
                    </a:cubicBezTo>
                    <a:lnTo>
                      <a:pt x="0" y="305"/>
                    </a:lnTo>
                    <a:cubicBezTo>
                      <a:pt x="0" y="366"/>
                      <a:pt x="0" y="396"/>
                      <a:pt x="31" y="457"/>
                    </a:cubicBezTo>
                    <a:cubicBezTo>
                      <a:pt x="31" y="487"/>
                      <a:pt x="61" y="487"/>
                      <a:pt x="61" y="518"/>
                    </a:cubicBezTo>
                    <a:cubicBezTo>
                      <a:pt x="122" y="518"/>
                      <a:pt x="122" y="548"/>
                      <a:pt x="152" y="548"/>
                    </a:cubicBezTo>
                    <a:cubicBezTo>
                      <a:pt x="183" y="609"/>
                      <a:pt x="274" y="609"/>
                      <a:pt x="335" y="609"/>
                    </a:cubicBezTo>
                    <a:cubicBezTo>
                      <a:pt x="365" y="609"/>
                      <a:pt x="395" y="609"/>
                      <a:pt x="456" y="548"/>
                    </a:cubicBezTo>
                    <a:cubicBezTo>
                      <a:pt x="487" y="548"/>
                      <a:pt x="487" y="518"/>
                      <a:pt x="517" y="518"/>
                    </a:cubicBezTo>
                    <a:lnTo>
                      <a:pt x="456" y="518"/>
                    </a:lnTo>
                    <a:cubicBezTo>
                      <a:pt x="517" y="518"/>
                      <a:pt x="608" y="518"/>
                      <a:pt x="669" y="487"/>
                    </a:cubicBezTo>
                    <a:lnTo>
                      <a:pt x="760" y="487"/>
                    </a:lnTo>
                    <a:cubicBezTo>
                      <a:pt x="790" y="487"/>
                      <a:pt x="790" y="457"/>
                      <a:pt x="821" y="457"/>
                    </a:cubicBezTo>
                    <a:lnTo>
                      <a:pt x="851" y="457"/>
                    </a:lnTo>
                    <a:cubicBezTo>
                      <a:pt x="912" y="457"/>
                      <a:pt x="942" y="396"/>
                      <a:pt x="942" y="336"/>
                    </a:cubicBezTo>
                    <a:lnTo>
                      <a:pt x="942" y="336"/>
                    </a:lnTo>
                    <a:cubicBezTo>
                      <a:pt x="942" y="361"/>
                      <a:pt x="937" y="370"/>
                      <a:pt x="928" y="370"/>
                    </a:cubicBezTo>
                    <a:cubicBezTo>
                      <a:pt x="917" y="370"/>
                      <a:pt x="899" y="353"/>
                      <a:pt x="882" y="335"/>
                    </a:cubicBezTo>
                    <a:lnTo>
                      <a:pt x="790" y="244"/>
                    </a:lnTo>
                    <a:cubicBezTo>
                      <a:pt x="731" y="214"/>
                      <a:pt x="671" y="184"/>
                      <a:pt x="611" y="154"/>
                    </a:cubicBezTo>
                    <a:lnTo>
                      <a:pt x="611" y="154"/>
                    </a:lnTo>
                    <a:cubicBezTo>
                      <a:pt x="608" y="139"/>
                      <a:pt x="608" y="119"/>
                      <a:pt x="608" y="92"/>
                    </a:cubicBezTo>
                    <a:cubicBezTo>
                      <a:pt x="608" y="92"/>
                      <a:pt x="578" y="62"/>
                      <a:pt x="517" y="62"/>
                    </a:cubicBezTo>
                    <a:cubicBezTo>
                      <a:pt x="456" y="31"/>
                      <a:pt x="426" y="1"/>
                      <a:pt x="335" y="1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  <p:grpSp>
          <p:nvGrpSpPr>
            <p:cNvPr id="3757" name="Google Shape;3757;p25"/>
            <p:cNvGrpSpPr/>
            <p:nvPr/>
          </p:nvGrpSpPr>
          <p:grpSpPr>
            <a:xfrm>
              <a:off x="790528" y="4629241"/>
              <a:ext cx="337096" cy="190286"/>
              <a:chOff x="790528" y="4629241"/>
              <a:chExt cx="337096" cy="190286"/>
            </a:xfrm>
          </p:grpSpPr>
          <p:sp>
            <p:nvSpPr>
              <p:cNvPr id="3758" name="Google Shape;3758;p25"/>
              <p:cNvSpPr/>
              <p:nvPr/>
            </p:nvSpPr>
            <p:spPr>
              <a:xfrm>
                <a:off x="1021832" y="4695407"/>
                <a:ext cx="20462" cy="38094"/>
              </a:xfrm>
              <a:custGeom>
                <a:rect b="b" l="l" r="r" t="t"/>
                <a:pathLst>
                  <a:path extrusionOk="0" h="1642" w="882">
                    <a:moveTo>
                      <a:pt x="312" y="268"/>
                    </a:moveTo>
                    <a:cubicBezTo>
                      <a:pt x="314" y="268"/>
                      <a:pt x="308" y="277"/>
                      <a:pt x="297" y="288"/>
                    </a:cubicBezTo>
                    <a:lnTo>
                      <a:pt x="297" y="288"/>
                    </a:lnTo>
                    <a:cubicBezTo>
                      <a:pt x="299" y="284"/>
                      <a:pt x="302" y="279"/>
                      <a:pt x="304" y="274"/>
                    </a:cubicBezTo>
                    <a:cubicBezTo>
                      <a:pt x="308" y="270"/>
                      <a:pt x="311" y="268"/>
                      <a:pt x="312" y="268"/>
                    </a:cubicBezTo>
                    <a:close/>
                    <a:moveTo>
                      <a:pt x="418" y="0"/>
                    </a:moveTo>
                    <a:cubicBezTo>
                      <a:pt x="365" y="0"/>
                      <a:pt x="319" y="31"/>
                      <a:pt x="304" y="92"/>
                    </a:cubicBezTo>
                    <a:cubicBezTo>
                      <a:pt x="280" y="188"/>
                      <a:pt x="275" y="247"/>
                      <a:pt x="243" y="328"/>
                    </a:cubicBezTo>
                    <a:lnTo>
                      <a:pt x="243" y="328"/>
                    </a:lnTo>
                    <a:cubicBezTo>
                      <a:pt x="233" y="332"/>
                      <a:pt x="223" y="335"/>
                      <a:pt x="213" y="335"/>
                    </a:cubicBezTo>
                    <a:cubicBezTo>
                      <a:pt x="213" y="335"/>
                      <a:pt x="213" y="365"/>
                      <a:pt x="183" y="365"/>
                    </a:cubicBezTo>
                    <a:cubicBezTo>
                      <a:pt x="122" y="426"/>
                      <a:pt x="61" y="487"/>
                      <a:pt x="61" y="578"/>
                    </a:cubicBezTo>
                    <a:cubicBezTo>
                      <a:pt x="61" y="639"/>
                      <a:pt x="31" y="669"/>
                      <a:pt x="31" y="669"/>
                    </a:cubicBezTo>
                    <a:cubicBezTo>
                      <a:pt x="0" y="730"/>
                      <a:pt x="31" y="821"/>
                      <a:pt x="0" y="851"/>
                    </a:cubicBezTo>
                    <a:lnTo>
                      <a:pt x="0" y="973"/>
                    </a:lnTo>
                    <a:lnTo>
                      <a:pt x="0" y="1155"/>
                    </a:lnTo>
                    <a:cubicBezTo>
                      <a:pt x="0" y="1247"/>
                      <a:pt x="31" y="1307"/>
                      <a:pt x="31" y="1399"/>
                    </a:cubicBezTo>
                    <a:cubicBezTo>
                      <a:pt x="61" y="1551"/>
                      <a:pt x="183" y="1611"/>
                      <a:pt x="335" y="1642"/>
                    </a:cubicBezTo>
                    <a:cubicBezTo>
                      <a:pt x="486" y="1642"/>
                      <a:pt x="638" y="1611"/>
                      <a:pt x="730" y="1459"/>
                    </a:cubicBezTo>
                    <a:cubicBezTo>
                      <a:pt x="760" y="1399"/>
                      <a:pt x="790" y="1277"/>
                      <a:pt x="821" y="1186"/>
                    </a:cubicBezTo>
                    <a:cubicBezTo>
                      <a:pt x="882" y="1095"/>
                      <a:pt x="882" y="973"/>
                      <a:pt x="882" y="851"/>
                    </a:cubicBezTo>
                    <a:cubicBezTo>
                      <a:pt x="882" y="791"/>
                      <a:pt x="882" y="699"/>
                      <a:pt x="821" y="669"/>
                    </a:cubicBezTo>
                    <a:cubicBezTo>
                      <a:pt x="821" y="639"/>
                      <a:pt x="790" y="578"/>
                      <a:pt x="790" y="517"/>
                    </a:cubicBezTo>
                    <a:cubicBezTo>
                      <a:pt x="760" y="426"/>
                      <a:pt x="730" y="396"/>
                      <a:pt x="669" y="365"/>
                    </a:cubicBezTo>
                    <a:cubicBezTo>
                      <a:pt x="661" y="357"/>
                      <a:pt x="651" y="347"/>
                      <a:pt x="638" y="336"/>
                    </a:cubicBezTo>
                    <a:lnTo>
                      <a:pt x="638" y="336"/>
                    </a:lnTo>
                    <a:lnTo>
                      <a:pt x="638" y="335"/>
                    </a:lnTo>
                    <a:cubicBezTo>
                      <a:pt x="638" y="274"/>
                      <a:pt x="638" y="274"/>
                      <a:pt x="608" y="244"/>
                    </a:cubicBezTo>
                    <a:cubicBezTo>
                      <a:pt x="608" y="213"/>
                      <a:pt x="578" y="183"/>
                      <a:pt x="578" y="92"/>
                    </a:cubicBezTo>
                    <a:cubicBezTo>
                      <a:pt x="532" y="31"/>
                      <a:pt x="471" y="0"/>
                      <a:pt x="418" y="0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759" name="Google Shape;3759;p25"/>
              <p:cNvSpPr/>
              <p:nvPr/>
            </p:nvSpPr>
            <p:spPr>
              <a:xfrm>
                <a:off x="1001370" y="4709652"/>
                <a:ext cx="16240" cy="21878"/>
              </a:xfrm>
              <a:custGeom>
                <a:rect b="b" l="l" r="r" t="t"/>
                <a:pathLst>
                  <a:path extrusionOk="0" h="943" w="700">
                    <a:moveTo>
                      <a:pt x="151" y="0"/>
                    </a:moveTo>
                    <a:cubicBezTo>
                      <a:pt x="122" y="0"/>
                      <a:pt x="122" y="38"/>
                      <a:pt x="122" y="55"/>
                    </a:cubicBezTo>
                    <a:lnTo>
                      <a:pt x="122" y="85"/>
                    </a:lnTo>
                    <a:lnTo>
                      <a:pt x="122" y="177"/>
                    </a:lnTo>
                    <a:lnTo>
                      <a:pt x="122" y="207"/>
                    </a:lnTo>
                    <a:cubicBezTo>
                      <a:pt x="122" y="207"/>
                      <a:pt x="122" y="237"/>
                      <a:pt x="92" y="237"/>
                    </a:cubicBezTo>
                    <a:cubicBezTo>
                      <a:pt x="31" y="268"/>
                      <a:pt x="31" y="268"/>
                      <a:pt x="31" y="359"/>
                    </a:cubicBezTo>
                    <a:cubicBezTo>
                      <a:pt x="31" y="389"/>
                      <a:pt x="1" y="389"/>
                      <a:pt x="1" y="420"/>
                    </a:cubicBezTo>
                    <a:lnTo>
                      <a:pt x="1" y="481"/>
                    </a:lnTo>
                    <a:lnTo>
                      <a:pt x="1" y="572"/>
                    </a:lnTo>
                    <a:cubicBezTo>
                      <a:pt x="1" y="663"/>
                      <a:pt x="31" y="785"/>
                      <a:pt x="122" y="845"/>
                    </a:cubicBezTo>
                    <a:cubicBezTo>
                      <a:pt x="148" y="872"/>
                      <a:pt x="242" y="943"/>
                      <a:pt x="306" y="943"/>
                    </a:cubicBezTo>
                    <a:cubicBezTo>
                      <a:pt x="317" y="943"/>
                      <a:pt x="327" y="941"/>
                      <a:pt x="335" y="937"/>
                    </a:cubicBezTo>
                    <a:cubicBezTo>
                      <a:pt x="426" y="937"/>
                      <a:pt x="548" y="876"/>
                      <a:pt x="578" y="845"/>
                    </a:cubicBezTo>
                    <a:cubicBezTo>
                      <a:pt x="609" y="815"/>
                      <a:pt x="609" y="785"/>
                      <a:pt x="639" y="724"/>
                    </a:cubicBezTo>
                    <a:cubicBezTo>
                      <a:pt x="639" y="693"/>
                      <a:pt x="700" y="693"/>
                      <a:pt x="700" y="663"/>
                    </a:cubicBezTo>
                    <a:lnTo>
                      <a:pt x="700" y="572"/>
                    </a:lnTo>
                    <a:cubicBezTo>
                      <a:pt x="700" y="541"/>
                      <a:pt x="700" y="481"/>
                      <a:pt x="639" y="420"/>
                    </a:cubicBezTo>
                    <a:cubicBezTo>
                      <a:pt x="639" y="389"/>
                      <a:pt x="609" y="389"/>
                      <a:pt x="609" y="359"/>
                    </a:cubicBezTo>
                    <a:cubicBezTo>
                      <a:pt x="578" y="268"/>
                      <a:pt x="487" y="237"/>
                      <a:pt x="457" y="207"/>
                    </a:cubicBezTo>
                    <a:lnTo>
                      <a:pt x="457" y="207"/>
                    </a:lnTo>
                    <a:lnTo>
                      <a:pt x="548" y="268"/>
                    </a:lnTo>
                    <a:cubicBezTo>
                      <a:pt x="487" y="207"/>
                      <a:pt x="457" y="116"/>
                      <a:pt x="396" y="85"/>
                    </a:cubicBezTo>
                    <a:cubicBezTo>
                      <a:pt x="365" y="70"/>
                      <a:pt x="343" y="63"/>
                      <a:pt x="324" y="63"/>
                    </a:cubicBezTo>
                    <a:cubicBezTo>
                      <a:pt x="305" y="63"/>
                      <a:pt x="289" y="70"/>
                      <a:pt x="274" y="85"/>
                    </a:cubicBezTo>
                    <a:cubicBezTo>
                      <a:pt x="210" y="21"/>
                      <a:pt x="172" y="0"/>
                      <a:pt x="151" y="0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760" name="Google Shape;3760;p25"/>
              <p:cNvSpPr/>
              <p:nvPr/>
            </p:nvSpPr>
            <p:spPr>
              <a:xfrm>
                <a:off x="982322" y="4713039"/>
                <a:ext cx="12737" cy="19047"/>
              </a:xfrm>
              <a:custGeom>
                <a:rect b="b" l="l" r="r" t="t"/>
                <a:pathLst>
                  <a:path extrusionOk="0" h="821" w="549">
                    <a:moveTo>
                      <a:pt x="335" y="0"/>
                    </a:moveTo>
                    <a:lnTo>
                      <a:pt x="214" y="122"/>
                    </a:lnTo>
                    <a:cubicBezTo>
                      <a:pt x="214" y="183"/>
                      <a:pt x="183" y="183"/>
                      <a:pt x="183" y="213"/>
                    </a:cubicBezTo>
                    <a:lnTo>
                      <a:pt x="183" y="152"/>
                    </a:lnTo>
                    <a:cubicBezTo>
                      <a:pt x="183" y="213"/>
                      <a:pt x="153" y="243"/>
                      <a:pt x="92" y="274"/>
                    </a:cubicBezTo>
                    <a:cubicBezTo>
                      <a:pt x="62" y="274"/>
                      <a:pt x="62" y="335"/>
                      <a:pt x="62" y="335"/>
                    </a:cubicBezTo>
                    <a:cubicBezTo>
                      <a:pt x="31" y="365"/>
                      <a:pt x="1" y="395"/>
                      <a:pt x="1" y="426"/>
                    </a:cubicBezTo>
                    <a:lnTo>
                      <a:pt x="1" y="578"/>
                    </a:lnTo>
                    <a:cubicBezTo>
                      <a:pt x="1" y="639"/>
                      <a:pt x="31" y="669"/>
                      <a:pt x="62" y="699"/>
                    </a:cubicBezTo>
                    <a:cubicBezTo>
                      <a:pt x="92" y="730"/>
                      <a:pt x="153" y="730"/>
                      <a:pt x="153" y="791"/>
                    </a:cubicBezTo>
                    <a:cubicBezTo>
                      <a:pt x="183" y="791"/>
                      <a:pt x="214" y="821"/>
                      <a:pt x="244" y="821"/>
                    </a:cubicBezTo>
                    <a:cubicBezTo>
                      <a:pt x="305" y="821"/>
                      <a:pt x="366" y="821"/>
                      <a:pt x="396" y="791"/>
                    </a:cubicBezTo>
                    <a:lnTo>
                      <a:pt x="518" y="669"/>
                    </a:lnTo>
                    <a:cubicBezTo>
                      <a:pt x="548" y="608"/>
                      <a:pt x="548" y="578"/>
                      <a:pt x="548" y="517"/>
                    </a:cubicBezTo>
                    <a:lnTo>
                      <a:pt x="548" y="395"/>
                    </a:lnTo>
                    <a:lnTo>
                      <a:pt x="548" y="365"/>
                    </a:lnTo>
                    <a:cubicBezTo>
                      <a:pt x="548" y="304"/>
                      <a:pt x="518" y="274"/>
                      <a:pt x="518" y="243"/>
                    </a:cubicBezTo>
                    <a:lnTo>
                      <a:pt x="518" y="243"/>
                    </a:lnTo>
                    <a:cubicBezTo>
                      <a:pt x="518" y="244"/>
                      <a:pt x="518" y="274"/>
                      <a:pt x="548" y="274"/>
                    </a:cubicBezTo>
                    <a:lnTo>
                      <a:pt x="457" y="61"/>
                    </a:lnTo>
                    <a:cubicBezTo>
                      <a:pt x="396" y="0"/>
                      <a:pt x="366" y="0"/>
                      <a:pt x="335" y="0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761" name="Google Shape;3761;p25"/>
              <p:cNvSpPr/>
              <p:nvPr/>
            </p:nvSpPr>
            <p:spPr>
              <a:xfrm>
                <a:off x="947778" y="4708005"/>
                <a:ext cx="29650" cy="25497"/>
              </a:xfrm>
              <a:custGeom>
                <a:rect b="b" l="l" r="r" t="t"/>
                <a:pathLst>
                  <a:path extrusionOk="0" h="1099" w="1278">
                    <a:moveTo>
                      <a:pt x="1096" y="1"/>
                    </a:moveTo>
                    <a:cubicBezTo>
                      <a:pt x="1086" y="1"/>
                      <a:pt x="1075" y="2"/>
                      <a:pt x="1064" y="5"/>
                    </a:cubicBezTo>
                    <a:cubicBezTo>
                      <a:pt x="973" y="35"/>
                      <a:pt x="912" y="35"/>
                      <a:pt x="821" y="96"/>
                    </a:cubicBezTo>
                    <a:cubicBezTo>
                      <a:pt x="760" y="126"/>
                      <a:pt x="669" y="156"/>
                      <a:pt x="578" y="187"/>
                    </a:cubicBezTo>
                    <a:cubicBezTo>
                      <a:pt x="457" y="248"/>
                      <a:pt x="335" y="278"/>
                      <a:pt x="274" y="339"/>
                    </a:cubicBezTo>
                    <a:cubicBezTo>
                      <a:pt x="183" y="400"/>
                      <a:pt x="153" y="430"/>
                      <a:pt x="122" y="460"/>
                    </a:cubicBezTo>
                    <a:lnTo>
                      <a:pt x="61" y="491"/>
                    </a:lnTo>
                    <a:cubicBezTo>
                      <a:pt x="31" y="552"/>
                      <a:pt x="1" y="612"/>
                      <a:pt x="1" y="643"/>
                    </a:cubicBezTo>
                    <a:lnTo>
                      <a:pt x="1" y="764"/>
                    </a:lnTo>
                    <a:cubicBezTo>
                      <a:pt x="1" y="856"/>
                      <a:pt x="31" y="947"/>
                      <a:pt x="122" y="1008"/>
                    </a:cubicBezTo>
                    <a:cubicBezTo>
                      <a:pt x="183" y="1068"/>
                      <a:pt x="274" y="1068"/>
                      <a:pt x="335" y="1099"/>
                    </a:cubicBezTo>
                    <a:cubicBezTo>
                      <a:pt x="487" y="1099"/>
                      <a:pt x="639" y="1008"/>
                      <a:pt x="760" y="886"/>
                    </a:cubicBezTo>
                    <a:cubicBezTo>
                      <a:pt x="821" y="795"/>
                      <a:pt x="882" y="734"/>
                      <a:pt x="943" y="704"/>
                    </a:cubicBezTo>
                    <a:cubicBezTo>
                      <a:pt x="973" y="612"/>
                      <a:pt x="1064" y="552"/>
                      <a:pt x="1095" y="460"/>
                    </a:cubicBezTo>
                    <a:cubicBezTo>
                      <a:pt x="1125" y="430"/>
                      <a:pt x="1186" y="400"/>
                      <a:pt x="1216" y="308"/>
                    </a:cubicBezTo>
                    <a:cubicBezTo>
                      <a:pt x="1247" y="278"/>
                      <a:pt x="1247" y="248"/>
                      <a:pt x="1277" y="187"/>
                    </a:cubicBezTo>
                    <a:cubicBezTo>
                      <a:pt x="1277" y="132"/>
                      <a:pt x="1202" y="1"/>
                      <a:pt x="1096" y="1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762" name="Google Shape;3762;p25"/>
              <p:cNvSpPr/>
              <p:nvPr/>
            </p:nvSpPr>
            <p:spPr>
              <a:xfrm>
                <a:off x="987264" y="4683413"/>
                <a:ext cx="19766" cy="14825"/>
              </a:xfrm>
              <a:custGeom>
                <a:rect b="b" l="l" r="r" t="t"/>
                <a:pathLst>
                  <a:path extrusionOk="0" h="639" w="852">
                    <a:moveTo>
                      <a:pt x="244" y="1"/>
                    </a:moveTo>
                    <a:cubicBezTo>
                      <a:pt x="153" y="31"/>
                      <a:pt x="92" y="92"/>
                      <a:pt x="31" y="153"/>
                    </a:cubicBezTo>
                    <a:cubicBezTo>
                      <a:pt x="1" y="183"/>
                      <a:pt x="1" y="274"/>
                      <a:pt x="1" y="305"/>
                    </a:cubicBezTo>
                    <a:cubicBezTo>
                      <a:pt x="1" y="335"/>
                      <a:pt x="1" y="365"/>
                      <a:pt x="31" y="426"/>
                    </a:cubicBezTo>
                    <a:cubicBezTo>
                      <a:pt x="31" y="457"/>
                      <a:pt x="92" y="487"/>
                      <a:pt x="122" y="548"/>
                    </a:cubicBezTo>
                    <a:cubicBezTo>
                      <a:pt x="153" y="578"/>
                      <a:pt x="183" y="578"/>
                      <a:pt x="244" y="609"/>
                    </a:cubicBezTo>
                    <a:cubicBezTo>
                      <a:pt x="274" y="639"/>
                      <a:pt x="305" y="639"/>
                      <a:pt x="335" y="639"/>
                    </a:cubicBezTo>
                    <a:cubicBezTo>
                      <a:pt x="426" y="639"/>
                      <a:pt x="457" y="639"/>
                      <a:pt x="487" y="609"/>
                    </a:cubicBezTo>
                    <a:lnTo>
                      <a:pt x="548" y="609"/>
                    </a:lnTo>
                    <a:cubicBezTo>
                      <a:pt x="548" y="609"/>
                      <a:pt x="578" y="609"/>
                      <a:pt x="578" y="578"/>
                    </a:cubicBezTo>
                    <a:cubicBezTo>
                      <a:pt x="578" y="578"/>
                      <a:pt x="609" y="578"/>
                      <a:pt x="609" y="517"/>
                    </a:cubicBezTo>
                    <a:lnTo>
                      <a:pt x="639" y="487"/>
                    </a:lnTo>
                    <a:lnTo>
                      <a:pt x="700" y="457"/>
                    </a:lnTo>
                    <a:cubicBezTo>
                      <a:pt x="730" y="426"/>
                      <a:pt x="730" y="426"/>
                      <a:pt x="730" y="365"/>
                    </a:cubicBezTo>
                    <a:lnTo>
                      <a:pt x="761" y="335"/>
                    </a:lnTo>
                    <a:lnTo>
                      <a:pt x="761" y="335"/>
                    </a:lnTo>
                    <a:cubicBezTo>
                      <a:pt x="761" y="354"/>
                      <a:pt x="761" y="361"/>
                      <a:pt x="762" y="361"/>
                    </a:cubicBezTo>
                    <a:cubicBezTo>
                      <a:pt x="764" y="361"/>
                      <a:pt x="770" y="326"/>
                      <a:pt x="791" y="305"/>
                    </a:cubicBezTo>
                    <a:lnTo>
                      <a:pt x="791" y="305"/>
                    </a:lnTo>
                    <a:lnTo>
                      <a:pt x="791" y="305"/>
                    </a:lnTo>
                    <a:cubicBezTo>
                      <a:pt x="852" y="305"/>
                      <a:pt x="852" y="244"/>
                      <a:pt x="852" y="183"/>
                    </a:cubicBezTo>
                    <a:cubicBezTo>
                      <a:pt x="852" y="153"/>
                      <a:pt x="791" y="122"/>
                      <a:pt x="761" y="92"/>
                    </a:cubicBezTo>
                    <a:cubicBezTo>
                      <a:pt x="730" y="31"/>
                      <a:pt x="700" y="1"/>
                      <a:pt x="609" y="1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763" name="Google Shape;3763;p25"/>
              <p:cNvSpPr/>
              <p:nvPr/>
            </p:nvSpPr>
            <p:spPr>
              <a:xfrm>
                <a:off x="950608" y="4689050"/>
                <a:ext cx="25404" cy="14454"/>
              </a:xfrm>
              <a:custGeom>
                <a:rect b="b" l="l" r="r" t="t"/>
                <a:pathLst>
                  <a:path extrusionOk="0" h="623" w="1095">
                    <a:moveTo>
                      <a:pt x="243" y="1"/>
                    </a:moveTo>
                    <a:cubicBezTo>
                      <a:pt x="213" y="1"/>
                      <a:pt x="152" y="31"/>
                      <a:pt x="91" y="62"/>
                    </a:cubicBezTo>
                    <a:cubicBezTo>
                      <a:pt x="31" y="122"/>
                      <a:pt x="0" y="214"/>
                      <a:pt x="0" y="305"/>
                    </a:cubicBezTo>
                    <a:cubicBezTo>
                      <a:pt x="0" y="485"/>
                      <a:pt x="154" y="622"/>
                      <a:pt x="311" y="622"/>
                    </a:cubicBezTo>
                    <a:cubicBezTo>
                      <a:pt x="340" y="622"/>
                      <a:pt x="368" y="618"/>
                      <a:pt x="395" y="609"/>
                    </a:cubicBezTo>
                    <a:cubicBezTo>
                      <a:pt x="446" y="575"/>
                      <a:pt x="488" y="560"/>
                      <a:pt x="520" y="548"/>
                    </a:cubicBezTo>
                    <a:lnTo>
                      <a:pt x="520" y="548"/>
                    </a:lnTo>
                    <a:cubicBezTo>
                      <a:pt x="519" y="548"/>
                      <a:pt x="518" y="548"/>
                      <a:pt x="517" y="548"/>
                    </a:cubicBezTo>
                    <a:cubicBezTo>
                      <a:pt x="520" y="547"/>
                      <a:pt x="522" y="547"/>
                      <a:pt x="525" y="546"/>
                    </a:cubicBezTo>
                    <a:lnTo>
                      <a:pt x="525" y="546"/>
                    </a:lnTo>
                    <a:cubicBezTo>
                      <a:pt x="523" y="547"/>
                      <a:pt x="521" y="547"/>
                      <a:pt x="520" y="548"/>
                    </a:cubicBezTo>
                    <a:lnTo>
                      <a:pt x="520" y="548"/>
                    </a:lnTo>
                    <a:cubicBezTo>
                      <a:pt x="526" y="547"/>
                      <a:pt x="531" y="546"/>
                      <a:pt x="535" y="543"/>
                    </a:cubicBezTo>
                    <a:lnTo>
                      <a:pt x="535" y="543"/>
                    </a:lnTo>
                    <a:cubicBezTo>
                      <a:pt x="531" y="544"/>
                      <a:pt x="528" y="545"/>
                      <a:pt x="525" y="546"/>
                    </a:cubicBezTo>
                    <a:lnTo>
                      <a:pt x="525" y="546"/>
                    </a:lnTo>
                    <a:cubicBezTo>
                      <a:pt x="530" y="544"/>
                      <a:pt x="534" y="542"/>
                      <a:pt x="539" y="541"/>
                    </a:cubicBezTo>
                    <a:lnTo>
                      <a:pt x="539" y="541"/>
                    </a:lnTo>
                    <a:cubicBezTo>
                      <a:pt x="538" y="542"/>
                      <a:pt x="536" y="543"/>
                      <a:pt x="535" y="543"/>
                    </a:cubicBezTo>
                    <a:lnTo>
                      <a:pt x="535" y="543"/>
                    </a:lnTo>
                    <a:cubicBezTo>
                      <a:pt x="645" y="515"/>
                      <a:pt x="705" y="486"/>
                      <a:pt x="821" y="457"/>
                    </a:cubicBezTo>
                    <a:lnTo>
                      <a:pt x="851" y="457"/>
                    </a:lnTo>
                    <a:cubicBezTo>
                      <a:pt x="942" y="457"/>
                      <a:pt x="973" y="396"/>
                      <a:pt x="973" y="335"/>
                    </a:cubicBezTo>
                    <a:cubicBezTo>
                      <a:pt x="1094" y="305"/>
                      <a:pt x="1064" y="244"/>
                      <a:pt x="1003" y="214"/>
                    </a:cubicBezTo>
                    <a:cubicBezTo>
                      <a:pt x="942" y="183"/>
                      <a:pt x="851" y="153"/>
                      <a:pt x="760" y="92"/>
                    </a:cubicBezTo>
                    <a:cubicBezTo>
                      <a:pt x="638" y="62"/>
                      <a:pt x="547" y="31"/>
                      <a:pt x="456" y="1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764" name="Google Shape;3764;p25"/>
              <p:cNvSpPr/>
              <p:nvPr/>
            </p:nvSpPr>
            <p:spPr>
              <a:xfrm>
                <a:off x="1007726" y="4662254"/>
                <a:ext cx="24708" cy="14129"/>
              </a:xfrm>
              <a:custGeom>
                <a:rect b="b" l="l" r="r" t="t"/>
                <a:pathLst>
                  <a:path extrusionOk="0" h="609" w="1065">
                    <a:moveTo>
                      <a:pt x="274" y="1"/>
                    </a:moveTo>
                    <a:cubicBezTo>
                      <a:pt x="213" y="1"/>
                      <a:pt x="152" y="31"/>
                      <a:pt x="122" y="62"/>
                    </a:cubicBezTo>
                    <a:cubicBezTo>
                      <a:pt x="61" y="122"/>
                      <a:pt x="31" y="153"/>
                      <a:pt x="31" y="214"/>
                    </a:cubicBezTo>
                    <a:cubicBezTo>
                      <a:pt x="0" y="335"/>
                      <a:pt x="31" y="457"/>
                      <a:pt x="122" y="518"/>
                    </a:cubicBezTo>
                    <a:cubicBezTo>
                      <a:pt x="152" y="578"/>
                      <a:pt x="213" y="609"/>
                      <a:pt x="274" y="609"/>
                    </a:cubicBezTo>
                    <a:lnTo>
                      <a:pt x="456" y="609"/>
                    </a:lnTo>
                    <a:cubicBezTo>
                      <a:pt x="487" y="609"/>
                      <a:pt x="517" y="578"/>
                      <a:pt x="517" y="578"/>
                    </a:cubicBezTo>
                    <a:cubicBezTo>
                      <a:pt x="608" y="518"/>
                      <a:pt x="638" y="488"/>
                      <a:pt x="668" y="457"/>
                    </a:cubicBezTo>
                    <a:lnTo>
                      <a:pt x="668" y="457"/>
                    </a:lnTo>
                    <a:lnTo>
                      <a:pt x="608" y="518"/>
                    </a:lnTo>
                    <a:cubicBezTo>
                      <a:pt x="608" y="518"/>
                      <a:pt x="578" y="518"/>
                      <a:pt x="578" y="578"/>
                    </a:cubicBezTo>
                    <a:lnTo>
                      <a:pt x="760" y="578"/>
                    </a:lnTo>
                    <a:cubicBezTo>
                      <a:pt x="821" y="578"/>
                      <a:pt x="882" y="578"/>
                      <a:pt x="943" y="518"/>
                    </a:cubicBezTo>
                    <a:cubicBezTo>
                      <a:pt x="973" y="518"/>
                      <a:pt x="1064" y="457"/>
                      <a:pt x="1034" y="426"/>
                    </a:cubicBezTo>
                    <a:cubicBezTo>
                      <a:pt x="973" y="426"/>
                      <a:pt x="943" y="335"/>
                      <a:pt x="882" y="335"/>
                    </a:cubicBezTo>
                    <a:cubicBezTo>
                      <a:pt x="807" y="335"/>
                      <a:pt x="753" y="315"/>
                      <a:pt x="702" y="291"/>
                    </a:cubicBezTo>
                    <a:lnTo>
                      <a:pt x="702" y="291"/>
                    </a:lnTo>
                    <a:cubicBezTo>
                      <a:pt x="699" y="285"/>
                      <a:pt x="696" y="280"/>
                      <a:pt x="693" y="274"/>
                    </a:cubicBezTo>
                    <a:lnTo>
                      <a:pt x="730" y="274"/>
                    </a:lnTo>
                    <a:cubicBezTo>
                      <a:pt x="712" y="274"/>
                      <a:pt x="699" y="272"/>
                      <a:pt x="690" y="268"/>
                    </a:cubicBezTo>
                    <a:lnTo>
                      <a:pt x="690" y="268"/>
                    </a:lnTo>
                    <a:cubicBezTo>
                      <a:pt x="672" y="238"/>
                      <a:pt x="652" y="211"/>
                      <a:pt x="639" y="183"/>
                    </a:cubicBezTo>
                    <a:lnTo>
                      <a:pt x="608" y="153"/>
                    </a:lnTo>
                    <a:cubicBezTo>
                      <a:pt x="608" y="122"/>
                      <a:pt x="578" y="122"/>
                      <a:pt x="517" y="92"/>
                    </a:cubicBezTo>
                    <a:cubicBezTo>
                      <a:pt x="487" y="31"/>
                      <a:pt x="487" y="31"/>
                      <a:pt x="456" y="31"/>
                    </a:cubicBezTo>
                    <a:cubicBezTo>
                      <a:pt x="441" y="16"/>
                      <a:pt x="433" y="16"/>
                      <a:pt x="422" y="16"/>
                    </a:cubicBezTo>
                    <a:cubicBezTo>
                      <a:pt x="411" y="16"/>
                      <a:pt x="395" y="16"/>
                      <a:pt x="365" y="1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765" name="Google Shape;3765;p25"/>
              <p:cNvSpPr/>
              <p:nvPr/>
            </p:nvSpPr>
            <p:spPr>
              <a:xfrm>
                <a:off x="1053546" y="4703875"/>
                <a:ext cx="17655" cy="27794"/>
              </a:xfrm>
              <a:custGeom>
                <a:rect b="b" l="l" r="r" t="t"/>
                <a:pathLst>
                  <a:path extrusionOk="0" h="1198" w="761">
                    <a:moveTo>
                      <a:pt x="275" y="0"/>
                    </a:moveTo>
                    <a:cubicBezTo>
                      <a:pt x="279" y="0"/>
                      <a:pt x="283" y="1"/>
                      <a:pt x="288" y="2"/>
                    </a:cubicBezTo>
                    <a:lnTo>
                      <a:pt x="288" y="2"/>
                    </a:lnTo>
                    <a:cubicBezTo>
                      <a:pt x="287" y="0"/>
                      <a:pt x="283" y="0"/>
                      <a:pt x="275" y="0"/>
                    </a:cubicBezTo>
                    <a:close/>
                    <a:moveTo>
                      <a:pt x="288" y="2"/>
                    </a:moveTo>
                    <a:cubicBezTo>
                      <a:pt x="290" y="5"/>
                      <a:pt x="275" y="18"/>
                      <a:pt x="275" y="61"/>
                    </a:cubicBezTo>
                    <a:cubicBezTo>
                      <a:pt x="275" y="122"/>
                      <a:pt x="275" y="152"/>
                      <a:pt x="214" y="183"/>
                    </a:cubicBezTo>
                    <a:cubicBezTo>
                      <a:pt x="214" y="183"/>
                      <a:pt x="214" y="213"/>
                      <a:pt x="183" y="213"/>
                    </a:cubicBezTo>
                    <a:cubicBezTo>
                      <a:pt x="153" y="274"/>
                      <a:pt x="153" y="304"/>
                      <a:pt x="123" y="365"/>
                    </a:cubicBezTo>
                    <a:cubicBezTo>
                      <a:pt x="62" y="426"/>
                      <a:pt x="62" y="456"/>
                      <a:pt x="31" y="486"/>
                    </a:cubicBezTo>
                    <a:cubicBezTo>
                      <a:pt x="1" y="517"/>
                      <a:pt x="1" y="608"/>
                      <a:pt x="1" y="638"/>
                    </a:cubicBezTo>
                    <a:lnTo>
                      <a:pt x="1" y="790"/>
                    </a:lnTo>
                    <a:cubicBezTo>
                      <a:pt x="1" y="882"/>
                      <a:pt x="1" y="942"/>
                      <a:pt x="31" y="973"/>
                    </a:cubicBezTo>
                    <a:cubicBezTo>
                      <a:pt x="62" y="1064"/>
                      <a:pt x="123" y="1094"/>
                      <a:pt x="183" y="1125"/>
                    </a:cubicBezTo>
                    <a:cubicBezTo>
                      <a:pt x="272" y="1169"/>
                      <a:pt x="329" y="1197"/>
                      <a:pt x="400" y="1197"/>
                    </a:cubicBezTo>
                    <a:cubicBezTo>
                      <a:pt x="427" y="1197"/>
                      <a:pt x="455" y="1194"/>
                      <a:pt x="487" y="1186"/>
                    </a:cubicBezTo>
                    <a:cubicBezTo>
                      <a:pt x="609" y="1125"/>
                      <a:pt x="670" y="1064"/>
                      <a:pt x="730" y="973"/>
                    </a:cubicBezTo>
                    <a:cubicBezTo>
                      <a:pt x="761" y="912"/>
                      <a:pt x="761" y="821"/>
                      <a:pt x="761" y="790"/>
                    </a:cubicBezTo>
                    <a:cubicBezTo>
                      <a:pt x="761" y="730"/>
                      <a:pt x="761" y="638"/>
                      <a:pt x="730" y="608"/>
                    </a:cubicBezTo>
                    <a:cubicBezTo>
                      <a:pt x="670" y="547"/>
                      <a:pt x="639" y="517"/>
                      <a:pt x="639" y="456"/>
                    </a:cubicBezTo>
                    <a:cubicBezTo>
                      <a:pt x="609" y="365"/>
                      <a:pt x="518" y="334"/>
                      <a:pt x="487" y="274"/>
                    </a:cubicBezTo>
                    <a:lnTo>
                      <a:pt x="487" y="274"/>
                    </a:lnTo>
                    <a:lnTo>
                      <a:pt x="518" y="304"/>
                    </a:lnTo>
                    <a:cubicBezTo>
                      <a:pt x="487" y="274"/>
                      <a:pt x="457" y="213"/>
                      <a:pt x="457" y="183"/>
                    </a:cubicBezTo>
                    <a:cubicBezTo>
                      <a:pt x="457" y="183"/>
                      <a:pt x="457" y="152"/>
                      <a:pt x="427" y="152"/>
                    </a:cubicBezTo>
                    <a:cubicBezTo>
                      <a:pt x="427" y="122"/>
                      <a:pt x="427" y="61"/>
                      <a:pt x="366" y="61"/>
                    </a:cubicBezTo>
                    <a:cubicBezTo>
                      <a:pt x="366" y="35"/>
                      <a:pt x="320" y="8"/>
                      <a:pt x="288" y="2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766" name="Google Shape;3766;p25"/>
              <p:cNvSpPr/>
              <p:nvPr/>
            </p:nvSpPr>
            <p:spPr>
              <a:xfrm>
                <a:off x="1047213" y="4679886"/>
                <a:ext cx="9883" cy="13433"/>
              </a:xfrm>
              <a:custGeom>
                <a:rect b="b" l="l" r="r" t="t"/>
                <a:pathLst>
                  <a:path extrusionOk="0" h="579" w="426">
                    <a:moveTo>
                      <a:pt x="183" y="1"/>
                    </a:moveTo>
                    <a:cubicBezTo>
                      <a:pt x="183" y="31"/>
                      <a:pt x="152" y="92"/>
                      <a:pt x="152" y="92"/>
                    </a:cubicBezTo>
                    <a:cubicBezTo>
                      <a:pt x="152" y="92"/>
                      <a:pt x="152" y="92"/>
                      <a:pt x="152" y="92"/>
                    </a:cubicBezTo>
                    <a:lnTo>
                      <a:pt x="152" y="92"/>
                    </a:lnTo>
                    <a:lnTo>
                      <a:pt x="92" y="153"/>
                    </a:lnTo>
                    <a:cubicBezTo>
                      <a:pt x="92" y="153"/>
                      <a:pt x="92" y="183"/>
                      <a:pt x="31" y="183"/>
                    </a:cubicBezTo>
                    <a:cubicBezTo>
                      <a:pt x="31" y="244"/>
                      <a:pt x="0" y="274"/>
                      <a:pt x="0" y="274"/>
                    </a:cubicBezTo>
                    <a:lnTo>
                      <a:pt x="0" y="335"/>
                    </a:lnTo>
                    <a:lnTo>
                      <a:pt x="0" y="396"/>
                    </a:lnTo>
                    <a:cubicBezTo>
                      <a:pt x="31" y="396"/>
                      <a:pt x="62" y="392"/>
                      <a:pt x="92" y="386"/>
                    </a:cubicBezTo>
                    <a:lnTo>
                      <a:pt x="92" y="386"/>
                    </a:lnTo>
                    <a:lnTo>
                      <a:pt x="92" y="396"/>
                    </a:lnTo>
                    <a:lnTo>
                      <a:pt x="92" y="457"/>
                    </a:lnTo>
                    <a:cubicBezTo>
                      <a:pt x="92" y="487"/>
                      <a:pt x="122" y="487"/>
                      <a:pt x="122" y="487"/>
                    </a:cubicBezTo>
                    <a:cubicBezTo>
                      <a:pt x="122" y="487"/>
                      <a:pt x="152" y="487"/>
                      <a:pt x="152" y="548"/>
                    </a:cubicBezTo>
                    <a:cubicBezTo>
                      <a:pt x="183" y="548"/>
                      <a:pt x="183" y="578"/>
                      <a:pt x="213" y="578"/>
                    </a:cubicBezTo>
                    <a:lnTo>
                      <a:pt x="274" y="578"/>
                    </a:lnTo>
                    <a:cubicBezTo>
                      <a:pt x="304" y="578"/>
                      <a:pt x="304" y="578"/>
                      <a:pt x="335" y="548"/>
                    </a:cubicBezTo>
                    <a:cubicBezTo>
                      <a:pt x="365" y="487"/>
                      <a:pt x="426" y="457"/>
                      <a:pt x="426" y="426"/>
                    </a:cubicBezTo>
                    <a:lnTo>
                      <a:pt x="426" y="274"/>
                    </a:lnTo>
                    <a:lnTo>
                      <a:pt x="426" y="183"/>
                    </a:lnTo>
                    <a:cubicBezTo>
                      <a:pt x="426" y="153"/>
                      <a:pt x="365" y="153"/>
                      <a:pt x="365" y="122"/>
                    </a:cubicBezTo>
                    <a:cubicBezTo>
                      <a:pt x="365" y="122"/>
                      <a:pt x="335" y="92"/>
                      <a:pt x="304" y="92"/>
                    </a:cubicBezTo>
                    <a:lnTo>
                      <a:pt x="247" y="92"/>
                    </a:lnTo>
                    <a:cubicBezTo>
                      <a:pt x="245" y="84"/>
                      <a:pt x="244" y="74"/>
                      <a:pt x="244" y="61"/>
                    </a:cubicBezTo>
                    <a:lnTo>
                      <a:pt x="244" y="31"/>
                    </a:lnTo>
                    <a:lnTo>
                      <a:pt x="183" y="1"/>
                    </a:ln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767" name="Google Shape;3767;p25"/>
              <p:cNvSpPr/>
              <p:nvPr/>
            </p:nvSpPr>
            <p:spPr>
              <a:xfrm>
                <a:off x="1064845" y="4670026"/>
                <a:ext cx="18351" cy="26286"/>
              </a:xfrm>
              <a:custGeom>
                <a:rect b="b" l="l" r="r" t="t"/>
                <a:pathLst>
                  <a:path extrusionOk="0" h="1133" w="791">
                    <a:moveTo>
                      <a:pt x="238" y="379"/>
                    </a:moveTo>
                    <a:cubicBezTo>
                      <a:pt x="227" y="397"/>
                      <a:pt x="212" y="411"/>
                      <a:pt x="183" y="426"/>
                    </a:cubicBezTo>
                    <a:cubicBezTo>
                      <a:pt x="183" y="401"/>
                      <a:pt x="223" y="396"/>
                      <a:pt x="238" y="379"/>
                    </a:cubicBezTo>
                    <a:close/>
                    <a:moveTo>
                      <a:pt x="456" y="0"/>
                    </a:moveTo>
                    <a:cubicBezTo>
                      <a:pt x="426" y="0"/>
                      <a:pt x="395" y="61"/>
                      <a:pt x="395" y="91"/>
                    </a:cubicBezTo>
                    <a:cubicBezTo>
                      <a:pt x="395" y="122"/>
                      <a:pt x="335" y="152"/>
                      <a:pt x="335" y="213"/>
                    </a:cubicBezTo>
                    <a:lnTo>
                      <a:pt x="304" y="243"/>
                    </a:lnTo>
                    <a:cubicBezTo>
                      <a:pt x="304" y="274"/>
                      <a:pt x="274" y="274"/>
                      <a:pt x="274" y="304"/>
                    </a:cubicBezTo>
                    <a:cubicBezTo>
                      <a:pt x="260" y="332"/>
                      <a:pt x="252" y="354"/>
                      <a:pt x="242" y="372"/>
                    </a:cubicBezTo>
                    <a:lnTo>
                      <a:pt x="242" y="372"/>
                    </a:lnTo>
                    <a:cubicBezTo>
                      <a:pt x="243" y="370"/>
                      <a:pt x="243" y="367"/>
                      <a:pt x="243" y="365"/>
                    </a:cubicBezTo>
                    <a:lnTo>
                      <a:pt x="243" y="365"/>
                    </a:lnTo>
                    <a:lnTo>
                      <a:pt x="152" y="426"/>
                    </a:lnTo>
                    <a:cubicBezTo>
                      <a:pt x="91" y="486"/>
                      <a:pt x="0" y="608"/>
                      <a:pt x="0" y="760"/>
                    </a:cubicBezTo>
                    <a:cubicBezTo>
                      <a:pt x="0" y="882"/>
                      <a:pt x="91" y="1003"/>
                      <a:pt x="183" y="1064"/>
                    </a:cubicBezTo>
                    <a:cubicBezTo>
                      <a:pt x="243" y="1110"/>
                      <a:pt x="304" y="1132"/>
                      <a:pt x="369" y="1132"/>
                    </a:cubicBezTo>
                    <a:cubicBezTo>
                      <a:pt x="433" y="1132"/>
                      <a:pt x="502" y="1110"/>
                      <a:pt x="578" y="1064"/>
                    </a:cubicBezTo>
                    <a:cubicBezTo>
                      <a:pt x="791" y="942"/>
                      <a:pt x="791" y="638"/>
                      <a:pt x="730" y="456"/>
                    </a:cubicBezTo>
                    <a:cubicBezTo>
                      <a:pt x="730" y="426"/>
                      <a:pt x="699" y="395"/>
                      <a:pt x="699" y="304"/>
                    </a:cubicBezTo>
                    <a:cubicBezTo>
                      <a:pt x="699" y="274"/>
                      <a:pt x="639" y="243"/>
                      <a:pt x="608" y="183"/>
                    </a:cubicBezTo>
                    <a:cubicBezTo>
                      <a:pt x="593" y="167"/>
                      <a:pt x="585" y="160"/>
                      <a:pt x="578" y="156"/>
                    </a:cubicBezTo>
                    <a:lnTo>
                      <a:pt x="578" y="156"/>
                    </a:lnTo>
                    <a:lnTo>
                      <a:pt x="578" y="152"/>
                    </a:lnTo>
                    <a:cubicBezTo>
                      <a:pt x="578" y="122"/>
                      <a:pt x="578" y="122"/>
                      <a:pt x="547" y="91"/>
                    </a:cubicBezTo>
                    <a:cubicBezTo>
                      <a:pt x="547" y="31"/>
                      <a:pt x="487" y="0"/>
                      <a:pt x="456" y="0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768" name="Google Shape;3768;p25"/>
              <p:cNvSpPr/>
              <p:nvPr/>
            </p:nvSpPr>
            <p:spPr>
              <a:xfrm>
                <a:off x="1042271" y="4653809"/>
                <a:ext cx="12714" cy="14106"/>
              </a:xfrm>
              <a:custGeom>
                <a:rect b="b" l="l" r="r" t="t"/>
                <a:pathLst>
                  <a:path extrusionOk="0" h="608" w="548">
                    <a:moveTo>
                      <a:pt x="548" y="334"/>
                    </a:moveTo>
                    <a:cubicBezTo>
                      <a:pt x="548" y="365"/>
                      <a:pt x="517" y="365"/>
                      <a:pt x="517" y="395"/>
                    </a:cubicBezTo>
                    <a:cubicBezTo>
                      <a:pt x="548" y="365"/>
                      <a:pt x="548" y="365"/>
                      <a:pt x="548" y="334"/>
                    </a:cubicBezTo>
                    <a:close/>
                    <a:moveTo>
                      <a:pt x="213" y="0"/>
                    </a:moveTo>
                    <a:cubicBezTo>
                      <a:pt x="183" y="0"/>
                      <a:pt x="183" y="30"/>
                      <a:pt x="153" y="30"/>
                    </a:cubicBezTo>
                    <a:cubicBezTo>
                      <a:pt x="92" y="30"/>
                      <a:pt x="92" y="61"/>
                      <a:pt x="61" y="61"/>
                    </a:cubicBezTo>
                    <a:cubicBezTo>
                      <a:pt x="61" y="91"/>
                      <a:pt x="31" y="91"/>
                      <a:pt x="31" y="152"/>
                    </a:cubicBezTo>
                    <a:cubicBezTo>
                      <a:pt x="31" y="182"/>
                      <a:pt x="1" y="182"/>
                      <a:pt x="1" y="213"/>
                    </a:cubicBezTo>
                    <a:lnTo>
                      <a:pt x="1" y="334"/>
                    </a:lnTo>
                    <a:cubicBezTo>
                      <a:pt x="1" y="365"/>
                      <a:pt x="1" y="365"/>
                      <a:pt x="31" y="395"/>
                    </a:cubicBezTo>
                    <a:cubicBezTo>
                      <a:pt x="31" y="456"/>
                      <a:pt x="31" y="456"/>
                      <a:pt x="61" y="486"/>
                    </a:cubicBezTo>
                    <a:cubicBezTo>
                      <a:pt x="61" y="517"/>
                      <a:pt x="92" y="517"/>
                      <a:pt x="92" y="517"/>
                    </a:cubicBezTo>
                    <a:cubicBezTo>
                      <a:pt x="92" y="517"/>
                      <a:pt x="153" y="547"/>
                      <a:pt x="183" y="547"/>
                    </a:cubicBezTo>
                    <a:cubicBezTo>
                      <a:pt x="213" y="547"/>
                      <a:pt x="213" y="608"/>
                      <a:pt x="244" y="608"/>
                    </a:cubicBezTo>
                    <a:lnTo>
                      <a:pt x="335" y="608"/>
                    </a:lnTo>
                    <a:cubicBezTo>
                      <a:pt x="365" y="608"/>
                      <a:pt x="365" y="608"/>
                      <a:pt x="396" y="547"/>
                    </a:cubicBezTo>
                    <a:cubicBezTo>
                      <a:pt x="457" y="547"/>
                      <a:pt x="487" y="517"/>
                      <a:pt x="487" y="486"/>
                    </a:cubicBezTo>
                    <a:cubicBezTo>
                      <a:pt x="517" y="456"/>
                      <a:pt x="517" y="456"/>
                      <a:pt x="517" y="395"/>
                    </a:cubicBezTo>
                    <a:lnTo>
                      <a:pt x="517" y="365"/>
                    </a:lnTo>
                    <a:lnTo>
                      <a:pt x="517" y="334"/>
                    </a:lnTo>
                    <a:lnTo>
                      <a:pt x="517" y="304"/>
                    </a:lnTo>
                    <a:cubicBezTo>
                      <a:pt x="517" y="304"/>
                      <a:pt x="517" y="334"/>
                      <a:pt x="487" y="334"/>
                    </a:cubicBezTo>
                    <a:cubicBezTo>
                      <a:pt x="487" y="304"/>
                      <a:pt x="517" y="243"/>
                      <a:pt x="517" y="213"/>
                    </a:cubicBezTo>
                    <a:cubicBezTo>
                      <a:pt x="517" y="182"/>
                      <a:pt x="517" y="152"/>
                      <a:pt x="487" y="91"/>
                    </a:cubicBezTo>
                    <a:cubicBezTo>
                      <a:pt x="517" y="61"/>
                      <a:pt x="487" y="30"/>
                      <a:pt x="487" y="30"/>
                    </a:cubicBezTo>
                    <a:cubicBezTo>
                      <a:pt x="457" y="30"/>
                      <a:pt x="457" y="30"/>
                      <a:pt x="396" y="0"/>
                    </a:cubicBezTo>
                    <a:lnTo>
                      <a:pt x="365" y="0"/>
                    </a:lnTo>
                    <a:cubicBezTo>
                      <a:pt x="396" y="0"/>
                      <a:pt x="396" y="0"/>
                      <a:pt x="457" y="30"/>
                    </a:cubicBezTo>
                    <a:cubicBezTo>
                      <a:pt x="396" y="30"/>
                      <a:pt x="396" y="0"/>
                      <a:pt x="365" y="0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769" name="Google Shape;3769;p25"/>
              <p:cNvSpPr/>
              <p:nvPr/>
            </p:nvSpPr>
            <p:spPr>
              <a:xfrm>
                <a:off x="1074705" y="4648868"/>
                <a:ext cx="22597" cy="14129"/>
              </a:xfrm>
              <a:custGeom>
                <a:rect b="b" l="l" r="r" t="t"/>
                <a:pathLst>
                  <a:path extrusionOk="0" h="609" w="974">
                    <a:moveTo>
                      <a:pt x="214" y="0"/>
                    </a:moveTo>
                    <a:cubicBezTo>
                      <a:pt x="183" y="0"/>
                      <a:pt x="92" y="61"/>
                      <a:pt x="62" y="91"/>
                    </a:cubicBezTo>
                    <a:cubicBezTo>
                      <a:pt x="31" y="122"/>
                      <a:pt x="1" y="152"/>
                      <a:pt x="1" y="243"/>
                    </a:cubicBezTo>
                    <a:lnTo>
                      <a:pt x="1" y="335"/>
                    </a:lnTo>
                    <a:cubicBezTo>
                      <a:pt x="1" y="395"/>
                      <a:pt x="1" y="426"/>
                      <a:pt x="31" y="456"/>
                    </a:cubicBezTo>
                    <a:lnTo>
                      <a:pt x="153" y="578"/>
                    </a:lnTo>
                    <a:cubicBezTo>
                      <a:pt x="183" y="608"/>
                      <a:pt x="274" y="608"/>
                      <a:pt x="305" y="608"/>
                    </a:cubicBezTo>
                    <a:cubicBezTo>
                      <a:pt x="335" y="608"/>
                      <a:pt x="426" y="608"/>
                      <a:pt x="457" y="578"/>
                    </a:cubicBezTo>
                    <a:cubicBezTo>
                      <a:pt x="466" y="578"/>
                      <a:pt x="475" y="575"/>
                      <a:pt x="483" y="571"/>
                    </a:cubicBezTo>
                    <a:lnTo>
                      <a:pt x="483" y="571"/>
                    </a:lnTo>
                    <a:cubicBezTo>
                      <a:pt x="600" y="543"/>
                      <a:pt x="737" y="513"/>
                      <a:pt x="822" y="456"/>
                    </a:cubicBezTo>
                    <a:cubicBezTo>
                      <a:pt x="913" y="426"/>
                      <a:pt x="943" y="395"/>
                      <a:pt x="943" y="304"/>
                    </a:cubicBezTo>
                    <a:cubicBezTo>
                      <a:pt x="973" y="243"/>
                      <a:pt x="943" y="213"/>
                      <a:pt x="882" y="152"/>
                    </a:cubicBezTo>
                    <a:cubicBezTo>
                      <a:pt x="791" y="122"/>
                      <a:pt x="670" y="122"/>
                      <a:pt x="609" y="91"/>
                    </a:cubicBezTo>
                    <a:cubicBezTo>
                      <a:pt x="578" y="91"/>
                      <a:pt x="518" y="91"/>
                      <a:pt x="487" y="61"/>
                    </a:cubicBezTo>
                    <a:cubicBezTo>
                      <a:pt x="457" y="61"/>
                      <a:pt x="426" y="0"/>
                      <a:pt x="366" y="0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770" name="Google Shape;3770;p25"/>
              <p:cNvSpPr/>
              <p:nvPr/>
            </p:nvSpPr>
            <p:spPr>
              <a:xfrm>
                <a:off x="1089831" y="4675664"/>
                <a:ext cx="13108" cy="18606"/>
              </a:xfrm>
              <a:custGeom>
                <a:rect b="b" l="l" r="r" t="t"/>
                <a:pathLst>
                  <a:path extrusionOk="0" h="802" w="565">
                    <a:moveTo>
                      <a:pt x="565" y="397"/>
                    </a:moveTo>
                    <a:cubicBezTo>
                      <a:pt x="565" y="410"/>
                      <a:pt x="565" y="420"/>
                      <a:pt x="564" y="429"/>
                    </a:cubicBezTo>
                    <a:lnTo>
                      <a:pt x="564" y="429"/>
                    </a:lnTo>
                    <a:cubicBezTo>
                      <a:pt x="565" y="418"/>
                      <a:pt x="565" y="407"/>
                      <a:pt x="565" y="397"/>
                    </a:cubicBezTo>
                    <a:close/>
                    <a:moveTo>
                      <a:pt x="337" y="0"/>
                    </a:moveTo>
                    <a:cubicBezTo>
                      <a:pt x="320" y="0"/>
                      <a:pt x="303" y="9"/>
                      <a:pt x="295" y="19"/>
                    </a:cubicBezTo>
                    <a:lnTo>
                      <a:pt x="295" y="19"/>
                    </a:lnTo>
                    <a:cubicBezTo>
                      <a:pt x="290" y="19"/>
                      <a:pt x="284" y="19"/>
                      <a:pt x="279" y="19"/>
                    </a:cubicBezTo>
                    <a:cubicBezTo>
                      <a:pt x="214" y="19"/>
                      <a:pt x="153" y="47"/>
                      <a:pt x="109" y="92"/>
                    </a:cubicBezTo>
                    <a:cubicBezTo>
                      <a:pt x="109" y="92"/>
                      <a:pt x="78" y="152"/>
                      <a:pt x="78" y="183"/>
                    </a:cubicBezTo>
                    <a:cubicBezTo>
                      <a:pt x="78" y="213"/>
                      <a:pt x="18" y="243"/>
                      <a:pt x="18" y="304"/>
                    </a:cubicBezTo>
                    <a:cubicBezTo>
                      <a:pt x="1" y="338"/>
                      <a:pt x="2" y="380"/>
                      <a:pt x="18" y="422"/>
                    </a:cubicBezTo>
                    <a:lnTo>
                      <a:pt x="18" y="422"/>
                    </a:lnTo>
                    <a:lnTo>
                      <a:pt x="18" y="547"/>
                    </a:lnTo>
                    <a:cubicBezTo>
                      <a:pt x="18" y="608"/>
                      <a:pt x="18" y="639"/>
                      <a:pt x="78" y="669"/>
                    </a:cubicBezTo>
                    <a:cubicBezTo>
                      <a:pt x="78" y="699"/>
                      <a:pt x="109" y="791"/>
                      <a:pt x="170" y="791"/>
                    </a:cubicBezTo>
                    <a:cubicBezTo>
                      <a:pt x="166" y="780"/>
                      <a:pt x="163" y="771"/>
                      <a:pt x="160" y="761"/>
                    </a:cubicBezTo>
                    <a:lnTo>
                      <a:pt x="160" y="761"/>
                    </a:lnTo>
                    <a:cubicBezTo>
                      <a:pt x="179" y="773"/>
                      <a:pt x="202" y="784"/>
                      <a:pt x="230" y="791"/>
                    </a:cubicBezTo>
                    <a:cubicBezTo>
                      <a:pt x="245" y="798"/>
                      <a:pt x="262" y="802"/>
                      <a:pt x="282" y="802"/>
                    </a:cubicBezTo>
                    <a:cubicBezTo>
                      <a:pt x="318" y="802"/>
                      <a:pt x="358" y="788"/>
                      <a:pt x="391" y="759"/>
                    </a:cubicBezTo>
                    <a:lnTo>
                      <a:pt x="391" y="759"/>
                    </a:lnTo>
                    <a:cubicBezTo>
                      <a:pt x="418" y="749"/>
                      <a:pt x="443" y="699"/>
                      <a:pt x="443" y="699"/>
                    </a:cubicBezTo>
                    <a:cubicBezTo>
                      <a:pt x="473" y="669"/>
                      <a:pt x="504" y="639"/>
                      <a:pt x="504" y="608"/>
                    </a:cubicBezTo>
                    <a:cubicBezTo>
                      <a:pt x="534" y="563"/>
                      <a:pt x="549" y="526"/>
                      <a:pt x="557" y="492"/>
                    </a:cubicBezTo>
                    <a:lnTo>
                      <a:pt x="557" y="492"/>
                    </a:lnTo>
                    <a:cubicBezTo>
                      <a:pt x="562" y="481"/>
                      <a:pt x="565" y="469"/>
                      <a:pt x="565" y="456"/>
                    </a:cubicBezTo>
                    <a:lnTo>
                      <a:pt x="565" y="395"/>
                    </a:lnTo>
                    <a:lnTo>
                      <a:pt x="565" y="304"/>
                    </a:lnTo>
                    <a:cubicBezTo>
                      <a:pt x="565" y="192"/>
                      <a:pt x="487" y="80"/>
                      <a:pt x="380" y="40"/>
                    </a:cubicBezTo>
                    <a:lnTo>
                      <a:pt x="380" y="40"/>
                    </a:lnTo>
                    <a:cubicBezTo>
                      <a:pt x="374" y="11"/>
                      <a:pt x="355" y="0"/>
                      <a:pt x="337" y="0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771" name="Google Shape;3771;p25"/>
              <p:cNvSpPr/>
              <p:nvPr/>
            </p:nvSpPr>
            <p:spPr>
              <a:xfrm>
                <a:off x="1107440" y="4629241"/>
                <a:ext cx="18328" cy="13665"/>
              </a:xfrm>
              <a:custGeom>
                <a:rect b="b" l="l" r="r" t="t"/>
                <a:pathLst>
                  <a:path extrusionOk="0" h="589" w="790">
                    <a:moveTo>
                      <a:pt x="266" y="1"/>
                    </a:moveTo>
                    <a:cubicBezTo>
                      <a:pt x="135" y="1"/>
                      <a:pt x="20" y="81"/>
                      <a:pt x="18" y="295"/>
                    </a:cubicBezTo>
                    <a:lnTo>
                      <a:pt x="18" y="295"/>
                    </a:lnTo>
                    <a:cubicBezTo>
                      <a:pt x="0" y="440"/>
                      <a:pt x="144" y="588"/>
                      <a:pt x="299" y="588"/>
                    </a:cubicBezTo>
                    <a:cubicBezTo>
                      <a:pt x="359" y="588"/>
                      <a:pt x="420" y="566"/>
                      <a:pt x="474" y="512"/>
                    </a:cubicBezTo>
                    <a:lnTo>
                      <a:pt x="535" y="482"/>
                    </a:lnTo>
                    <a:cubicBezTo>
                      <a:pt x="789" y="266"/>
                      <a:pt x="503" y="1"/>
                      <a:pt x="266" y="1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772" name="Google Shape;3772;p25"/>
              <p:cNvSpPr/>
              <p:nvPr/>
            </p:nvSpPr>
            <p:spPr>
              <a:xfrm>
                <a:off x="889244" y="4735914"/>
                <a:ext cx="21182" cy="23687"/>
              </a:xfrm>
              <a:custGeom>
                <a:rect b="b" l="l" r="r" t="t"/>
                <a:pathLst>
                  <a:path extrusionOk="0" h="1021" w="913">
                    <a:moveTo>
                      <a:pt x="726" y="0"/>
                    </a:moveTo>
                    <a:cubicBezTo>
                      <a:pt x="717" y="0"/>
                      <a:pt x="710" y="7"/>
                      <a:pt x="700" y="17"/>
                    </a:cubicBezTo>
                    <a:cubicBezTo>
                      <a:pt x="622" y="17"/>
                      <a:pt x="588" y="40"/>
                      <a:pt x="580" y="84"/>
                    </a:cubicBezTo>
                    <a:lnTo>
                      <a:pt x="580" y="84"/>
                    </a:lnTo>
                    <a:cubicBezTo>
                      <a:pt x="521" y="149"/>
                      <a:pt x="439" y="183"/>
                      <a:pt x="335" y="261"/>
                    </a:cubicBezTo>
                    <a:lnTo>
                      <a:pt x="396" y="200"/>
                    </a:lnTo>
                    <a:lnTo>
                      <a:pt x="396" y="200"/>
                    </a:lnTo>
                    <a:cubicBezTo>
                      <a:pt x="335" y="261"/>
                      <a:pt x="305" y="261"/>
                      <a:pt x="305" y="291"/>
                    </a:cubicBezTo>
                    <a:lnTo>
                      <a:pt x="274" y="291"/>
                    </a:lnTo>
                    <a:cubicBezTo>
                      <a:pt x="214" y="321"/>
                      <a:pt x="153" y="321"/>
                      <a:pt x="122" y="382"/>
                    </a:cubicBezTo>
                    <a:lnTo>
                      <a:pt x="62" y="473"/>
                    </a:lnTo>
                    <a:cubicBezTo>
                      <a:pt x="1" y="504"/>
                      <a:pt x="1" y="595"/>
                      <a:pt x="1" y="656"/>
                    </a:cubicBezTo>
                    <a:lnTo>
                      <a:pt x="1" y="747"/>
                    </a:lnTo>
                    <a:cubicBezTo>
                      <a:pt x="1" y="777"/>
                      <a:pt x="62" y="808"/>
                      <a:pt x="92" y="838"/>
                    </a:cubicBezTo>
                    <a:cubicBezTo>
                      <a:pt x="92" y="899"/>
                      <a:pt x="122" y="899"/>
                      <a:pt x="153" y="929"/>
                    </a:cubicBezTo>
                    <a:cubicBezTo>
                      <a:pt x="183" y="960"/>
                      <a:pt x="183" y="960"/>
                      <a:pt x="244" y="960"/>
                    </a:cubicBezTo>
                    <a:cubicBezTo>
                      <a:pt x="274" y="960"/>
                      <a:pt x="274" y="1020"/>
                      <a:pt x="305" y="1020"/>
                    </a:cubicBezTo>
                    <a:lnTo>
                      <a:pt x="457" y="1020"/>
                    </a:lnTo>
                    <a:cubicBezTo>
                      <a:pt x="487" y="1020"/>
                      <a:pt x="548" y="960"/>
                      <a:pt x="578" y="929"/>
                    </a:cubicBezTo>
                    <a:cubicBezTo>
                      <a:pt x="609" y="899"/>
                      <a:pt x="639" y="899"/>
                      <a:pt x="700" y="808"/>
                    </a:cubicBezTo>
                    <a:cubicBezTo>
                      <a:pt x="700" y="777"/>
                      <a:pt x="730" y="747"/>
                      <a:pt x="730" y="686"/>
                    </a:cubicBezTo>
                    <a:cubicBezTo>
                      <a:pt x="735" y="676"/>
                      <a:pt x="740" y="666"/>
                      <a:pt x="745" y="656"/>
                    </a:cubicBezTo>
                    <a:lnTo>
                      <a:pt x="745" y="656"/>
                    </a:lnTo>
                    <a:cubicBezTo>
                      <a:pt x="738" y="663"/>
                      <a:pt x="730" y="671"/>
                      <a:pt x="730" y="686"/>
                    </a:cubicBezTo>
                    <a:lnTo>
                      <a:pt x="730" y="686"/>
                    </a:lnTo>
                    <a:cubicBezTo>
                      <a:pt x="730" y="655"/>
                      <a:pt x="761" y="625"/>
                      <a:pt x="761" y="625"/>
                    </a:cubicBezTo>
                    <a:lnTo>
                      <a:pt x="761" y="625"/>
                    </a:lnTo>
                    <a:cubicBezTo>
                      <a:pt x="755" y="636"/>
                      <a:pt x="750" y="646"/>
                      <a:pt x="745" y="656"/>
                    </a:cubicBezTo>
                    <a:lnTo>
                      <a:pt x="745" y="656"/>
                    </a:lnTo>
                    <a:cubicBezTo>
                      <a:pt x="753" y="648"/>
                      <a:pt x="761" y="640"/>
                      <a:pt x="761" y="625"/>
                    </a:cubicBezTo>
                    <a:lnTo>
                      <a:pt x="761" y="625"/>
                    </a:lnTo>
                    <a:cubicBezTo>
                      <a:pt x="783" y="580"/>
                      <a:pt x="811" y="525"/>
                      <a:pt x="852" y="443"/>
                    </a:cubicBezTo>
                    <a:cubicBezTo>
                      <a:pt x="852" y="382"/>
                      <a:pt x="882" y="352"/>
                      <a:pt x="882" y="321"/>
                    </a:cubicBezTo>
                    <a:cubicBezTo>
                      <a:pt x="882" y="291"/>
                      <a:pt x="913" y="261"/>
                      <a:pt x="913" y="261"/>
                    </a:cubicBezTo>
                    <a:lnTo>
                      <a:pt x="913" y="169"/>
                    </a:lnTo>
                    <a:cubicBezTo>
                      <a:pt x="913" y="139"/>
                      <a:pt x="882" y="109"/>
                      <a:pt x="852" y="109"/>
                    </a:cubicBezTo>
                    <a:cubicBezTo>
                      <a:pt x="771" y="27"/>
                      <a:pt x="744" y="0"/>
                      <a:pt x="726" y="0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773" name="Google Shape;3773;p25"/>
              <p:cNvSpPr/>
              <p:nvPr/>
            </p:nvSpPr>
            <p:spPr>
              <a:xfrm>
                <a:off x="883606" y="4727145"/>
                <a:ext cx="17655" cy="11066"/>
              </a:xfrm>
              <a:custGeom>
                <a:rect b="b" l="l" r="r" t="t"/>
                <a:pathLst>
                  <a:path extrusionOk="0" h="477" w="761">
                    <a:moveTo>
                      <a:pt x="244" y="0"/>
                    </a:moveTo>
                    <a:cubicBezTo>
                      <a:pt x="213" y="0"/>
                      <a:pt x="183" y="0"/>
                      <a:pt x="153" y="61"/>
                    </a:cubicBezTo>
                    <a:cubicBezTo>
                      <a:pt x="153" y="61"/>
                      <a:pt x="92" y="91"/>
                      <a:pt x="61" y="91"/>
                    </a:cubicBezTo>
                    <a:cubicBezTo>
                      <a:pt x="31" y="122"/>
                      <a:pt x="1" y="213"/>
                      <a:pt x="1" y="243"/>
                    </a:cubicBezTo>
                    <a:cubicBezTo>
                      <a:pt x="1" y="304"/>
                      <a:pt x="31" y="365"/>
                      <a:pt x="61" y="395"/>
                    </a:cubicBezTo>
                    <a:cubicBezTo>
                      <a:pt x="131" y="418"/>
                      <a:pt x="165" y="477"/>
                      <a:pt x="204" y="477"/>
                    </a:cubicBezTo>
                    <a:cubicBezTo>
                      <a:pt x="216" y="477"/>
                      <a:pt x="229" y="471"/>
                      <a:pt x="244" y="456"/>
                    </a:cubicBezTo>
                    <a:cubicBezTo>
                      <a:pt x="335" y="456"/>
                      <a:pt x="365" y="426"/>
                      <a:pt x="457" y="426"/>
                    </a:cubicBezTo>
                    <a:cubicBezTo>
                      <a:pt x="487" y="426"/>
                      <a:pt x="517" y="395"/>
                      <a:pt x="548" y="395"/>
                    </a:cubicBezTo>
                    <a:cubicBezTo>
                      <a:pt x="609" y="365"/>
                      <a:pt x="639" y="304"/>
                      <a:pt x="669" y="304"/>
                    </a:cubicBezTo>
                    <a:cubicBezTo>
                      <a:pt x="700" y="274"/>
                      <a:pt x="760" y="213"/>
                      <a:pt x="760" y="122"/>
                    </a:cubicBezTo>
                    <a:lnTo>
                      <a:pt x="760" y="122"/>
                    </a:lnTo>
                    <a:cubicBezTo>
                      <a:pt x="742" y="141"/>
                      <a:pt x="729" y="148"/>
                      <a:pt x="719" y="148"/>
                    </a:cubicBezTo>
                    <a:cubicBezTo>
                      <a:pt x="697" y="148"/>
                      <a:pt x="690" y="112"/>
                      <a:pt x="669" y="91"/>
                    </a:cubicBezTo>
                    <a:cubicBezTo>
                      <a:pt x="639" y="61"/>
                      <a:pt x="609" y="61"/>
                      <a:pt x="609" y="61"/>
                    </a:cubicBezTo>
                    <a:lnTo>
                      <a:pt x="517" y="61"/>
                    </a:lnTo>
                    <a:cubicBezTo>
                      <a:pt x="487" y="61"/>
                      <a:pt x="457" y="61"/>
                      <a:pt x="396" y="0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774" name="Google Shape;3774;p25"/>
              <p:cNvSpPr/>
              <p:nvPr/>
            </p:nvSpPr>
            <p:spPr>
              <a:xfrm>
                <a:off x="891355" y="4710928"/>
                <a:ext cx="15544" cy="15521"/>
              </a:xfrm>
              <a:custGeom>
                <a:rect b="b" l="l" r="r" t="t"/>
                <a:pathLst>
                  <a:path extrusionOk="0" h="669" w="670">
                    <a:moveTo>
                      <a:pt x="366" y="61"/>
                    </a:moveTo>
                    <a:cubicBezTo>
                      <a:pt x="406" y="61"/>
                      <a:pt x="420" y="88"/>
                      <a:pt x="433" y="106"/>
                    </a:cubicBezTo>
                    <a:lnTo>
                      <a:pt x="433" y="106"/>
                    </a:lnTo>
                    <a:lnTo>
                      <a:pt x="366" y="61"/>
                    </a:lnTo>
                    <a:close/>
                    <a:moveTo>
                      <a:pt x="457" y="122"/>
                    </a:moveTo>
                    <a:cubicBezTo>
                      <a:pt x="487" y="122"/>
                      <a:pt x="487" y="152"/>
                      <a:pt x="518" y="152"/>
                    </a:cubicBezTo>
                    <a:cubicBezTo>
                      <a:pt x="518" y="182"/>
                      <a:pt x="578" y="182"/>
                      <a:pt x="578" y="213"/>
                    </a:cubicBezTo>
                    <a:lnTo>
                      <a:pt x="578" y="213"/>
                    </a:lnTo>
                    <a:cubicBezTo>
                      <a:pt x="578" y="213"/>
                      <a:pt x="578" y="182"/>
                      <a:pt x="518" y="182"/>
                    </a:cubicBezTo>
                    <a:lnTo>
                      <a:pt x="457" y="122"/>
                    </a:lnTo>
                    <a:close/>
                    <a:moveTo>
                      <a:pt x="214" y="0"/>
                    </a:moveTo>
                    <a:cubicBezTo>
                      <a:pt x="183" y="0"/>
                      <a:pt x="183" y="30"/>
                      <a:pt x="153" y="30"/>
                    </a:cubicBezTo>
                    <a:lnTo>
                      <a:pt x="62" y="61"/>
                    </a:lnTo>
                    <a:lnTo>
                      <a:pt x="31" y="152"/>
                    </a:lnTo>
                    <a:lnTo>
                      <a:pt x="1" y="213"/>
                    </a:lnTo>
                    <a:lnTo>
                      <a:pt x="1" y="304"/>
                    </a:lnTo>
                    <a:lnTo>
                      <a:pt x="1" y="365"/>
                    </a:lnTo>
                    <a:lnTo>
                      <a:pt x="31" y="456"/>
                    </a:lnTo>
                    <a:cubicBezTo>
                      <a:pt x="31" y="486"/>
                      <a:pt x="62" y="486"/>
                      <a:pt x="62" y="517"/>
                    </a:cubicBezTo>
                    <a:lnTo>
                      <a:pt x="123" y="578"/>
                    </a:lnTo>
                    <a:cubicBezTo>
                      <a:pt x="123" y="578"/>
                      <a:pt x="153" y="578"/>
                      <a:pt x="153" y="608"/>
                    </a:cubicBezTo>
                    <a:lnTo>
                      <a:pt x="214" y="638"/>
                    </a:lnTo>
                    <a:lnTo>
                      <a:pt x="335" y="638"/>
                    </a:lnTo>
                    <a:cubicBezTo>
                      <a:pt x="366" y="638"/>
                      <a:pt x="396" y="638"/>
                      <a:pt x="457" y="608"/>
                    </a:cubicBezTo>
                    <a:cubicBezTo>
                      <a:pt x="487" y="578"/>
                      <a:pt x="518" y="578"/>
                      <a:pt x="578" y="517"/>
                    </a:cubicBezTo>
                    <a:lnTo>
                      <a:pt x="578" y="517"/>
                    </a:lnTo>
                    <a:cubicBezTo>
                      <a:pt x="578" y="578"/>
                      <a:pt x="518" y="578"/>
                      <a:pt x="518" y="608"/>
                    </a:cubicBezTo>
                    <a:cubicBezTo>
                      <a:pt x="487" y="608"/>
                      <a:pt x="487" y="638"/>
                      <a:pt x="457" y="638"/>
                    </a:cubicBezTo>
                    <a:cubicBezTo>
                      <a:pt x="426" y="638"/>
                      <a:pt x="426" y="669"/>
                      <a:pt x="366" y="669"/>
                    </a:cubicBezTo>
                    <a:lnTo>
                      <a:pt x="457" y="669"/>
                    </a:lnTo>
                    <a:cubicBezTo>
                      <a:pt x="487" y="669"/>
                      <a:pt x="518" y="638"/>
                      <a:pt x="578" y="638"/>
                    </a:cubicBezTo>
                    <a:cubicBezTo>
                      <a:pt x="609" y="608"/>
                      <a:pt x="639" y="608"/>
                      <a:pt x="639" y="578"/>
                    </a:cubicBezTo>
                    <a:cubicBezTo>
                      <a:pt x="670" y="517"/>
                      <a:pt x="670" y="486"/>
                      <a:pt x="670" y="456"/>
                    </a:cubicBezTo>
                    <a:cubicBezTo>
                      <a:pt x="662" y="424"/>
                      <a:pt x="656" y="398"/>
                      <a:pt x="651" y="376"/>
                    </a:cubicBezTo>
                    <a:lnTo>
                      <a:pt x="651" y="376"/>
                    </a:lnTo>
                    <a:cubicBezTo>
                      <a:pt x="655" y="370"/>
                      <a:pt x="661" y="365"/>
                      <a:pt x="670" y="365"/>
                    </a:cubicBezTo>
                    <a:lnTo>
                      <a:pt x="670" y="334"/>
                    </a:lnTo>
                    <a:lnTo>
                      <a:pt x="670" y="304"/>
                    </a:lnTo>
                    <a:lnTo>
                      <a:pt x="670" y="243"/>
                    </a:lnTo>
                    <a:cubicBezTo>
                      <a:pt x="639" y="274"/>
                      <a:pt x="624" y="281"/>
                      <a:pt x="616" y="281"/>
                    </a:cubicBezTo>
                    <a:cubicBezTo>
                      <a:pt x="616" y="281"/>
                      <a:pt x="616" y="281"/>
                      <a:pt x="616" y="281"/>
                    </a:cubicBezTo>
                    <a:lnTo>
                      <a:pt x="616" y="281"/>
                    </a:lnTo>
                    <a:cubicBezTo>
                      <a:pt x="614" y="279"/>
                      <a:pt x="611" y="276"/>
                      <a:pt x="609" y="274"/>
                    </a:cubicBezTo>
                    <a:cubicBezTo>
                      <a:pt x="639" y="213"/>
                      <a:pt x="609" y="182"/>
                      <a:pt x="609" y="152"/>
                    </a:cubicBezTo>
                    <a:lnTo>
                      <a:pt x="487" y="30"/>
                    </a:lnTo>
                    <a:cubicBezTo>
                      <a:pt x="457" y="30"/>
                      <a:pt x="457" y="0"/>
                      <a:pt x="396" y="0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775" name="Google Shape;3775;p25"/>
              <p:cNvSpPr/>
              <p:nvPr/>
            </p:nvSpPr>
            <p:spPr>
              <a:xfrm>
                <a:off x="1039464" y="4795956"/>
                <a:ext cx="14825" cy="22875"/>
              </a:xfrm>
              <a:custGeom>
                <a:rect b="b" l="l" r="r" t="t"/>
                <a:pathLst>
                  <a:path extrusionOk="0" h="986" w="639">
                    <a:moveTo>
                      <a:pt x="182" y="317"/>
                    </a:moveTo>
                    <a:cubicBezTo>
                      <a:pt x="172" y="322"/>
                      <a:pt x="162" y="327"/>
                      <a:pt x="151" y="333"/>
                    </a:cubicBezTo>
                    <a:lnTo>
                      <a:pt x="151" y="333"/>
                    </a:lnTo>
                    <a:cubicBezTo>
                      <a:pt x="159" y="325"/>
                      <a:pt x="167" y="317"/>
                      <a:pt x="182" y="317"/>
                    </a:cubicBezTo>
                    <a:close/>
                    <a:moveTo>
                      <a:pt x="122" y="347"/>
                    </a:moveTo>
                    <a:cubicBezTo>
                      <a:pt x="122" y="348"/>
                      <a:pt x="122" y="349"/>
                      <a:pt x="121" y="350"/>
                    </a:cubicBezTo>
                    <a:lnTo>
                      <a:pt x="121" y="350"/>
                    </a:lnTo>
                    <a:cubicBezTo>
                      <a:pt x="121" y="350"/>
                      <a:pt x="122" y="350"/>
                      <a:pt x="122" y="350"/>
                    </a:cubicBezTo>
                    <a:lnTo>
                      <a:pt x="122" y="350"/>
                    </a:lnTo>
                    <a:cubicBezTo>
                      <a:pt x="122" y="349"/>
                      <a:pt x="122" y="348"/>
                      <a:pt x="122" y="347"/>
                    </a:cubicBezTo>
                    <a:close/>
                    <a:moveTo>
                      <a:pt x="471" y="0"/>
                    </a:moveTo>
                    <a:cubicBezTo>
                      <a:pt x="459" y="0"/>
                      <a:pt x="443" y="4"/>
                      <a:pt x="426" y="13"/>
                    </a:cubicBezTo>
                    <a:cubicBezTo>
                      <a:pt x="365" y="13"/>
                      <a:pt x="334" y="43"/>
                      <a:pt x="304" y="104"/>
                    </a:cubicBezTo>
                    <a:cubicBezTo>
                      <a:pt x="274" y="135"/>
                      <a:pt x="274" y="165"/>
                      <a:pt x="213" y="165"/>
                    </a:cubicBezTo>
                    <a:cubicBezTo>
                      <a:pt x="182" y="195"/>
                      <a:pt x="182" y="256"/>
                      <a:pt x="152" y="287"/>
                    </a:cubicBezTo>
                    <a:lnTo>
                      <a:pt x="182" y="257"/>
                    </a:lnTo>
                    <a:lnTo>
                      <a:pt x="182" y="257"/>
                    </a:lnTo>
                    <a:cubicBezTo>
                      <a:pt x="152" y="287"/>
                      <a:pt x="122" y="317"/>
                      <a:pt x="122" y="347"/>
                    </a:cubicBezTo>
                    <a:cubicBezTo>
                      <a:pt x="123" y="347"/>
                      <a:pt x="125" y="347"/>
                      <a:pt x="127" y="347"/>
                    </a:cubicBezTo>
                    <a:lnTo>
                      <a:pt x="127" y="347"/>
                    </a:lnTo>
                    <a:cubicBezTo>
                      <a:pt x="125" y="348"/>
                      <a:pt x="123" y="349"/>
                      <a:pt x="122" y="350"/>
                    </a:cubicBezTo>
                    <a:lnTo>
                      <a:pt x="122" y="350"/>
                    </a:lnTo>
                    <a:cubicBezTo>
                      <a:pt x="120" y="408"/>
                      <a:pt x="61" y="409"/>
                      <a:pt x="61" y="438"/>
                    </a:cubicBezTo>
                    <a:cubicBezTo>
                      <a:pt x="61" y="380"/>
                      <a:pt x="117" y="378"/>
                      <a:pt x="121" y="350"/>
                    </a:cubicBezTo>
                    <a:lnTo>
                      <a:pt x="121" y="350"/>
                    </a:lnTo>
                    <a:cubicBezTo>
                      <a:pt x="84" y="375"/>
                      <a:pt x="50" y="409"/>
                      <a:pt x="30" y="469"/>
                    </a:cubicBezTo>
                    <a:cubicBezTo>
                      <a:pt x="0" y="499"/>
                      <a:pt x="0" y="530"/>
                      <a:pt x="0" y="621"/>
                    </a:cubicBezTo>
                    <a:lnTo>
                      <a:pt x="0" y="682"/>
                    </a:lnTo>
                    <a:cubicBezTo>
                      <a:pt x="0" y="742"/>
                      <a:pt x="0" y="773"/>
                      <a:pt x="30" y="803"/>
                    </a:cubicBezTo>
                    <a:cubicBezTo>
                      <a:pt x="30" y="834"/>
                      <a:pt x="61" y="834"/>
                      <a:pt x="61" y="894"/>
                    </a:cubicBezTo>
                    <a:cubicBezTo>
                      <a:pt x="122" y="925"/>
                      <a:pt x="122" y="955"/>
                      <a:pt x="152" y="955"/>
                    </a:cubicBezTo>
                    <a:cubicBezTo>
                      <a:pt x="182" y="986"/>
                      <a:pt x="274" y="986"/>
                      <a:pt x="304" y="986"/>
                    </a:cubicBezTo>
                    <a:cubicBezTo>
                      <a:pt x="334" y="986"/>
                      <a:pt x="365" y="986"/>
                      <a:pt x="426" y="955"/>
                    </a:cubicBezTo>
                    <a:cubicBezTo>
                      <a:pt x="456" y="955"/>
                      <a:pt x="486" y="925"/>
                      <a:pt x="517" y="894"/>
                    </a:cubicBezTo>
                    <a:cubicBezTo>
                      <a:pt x="578" y="834"/>
                      <a:pt x="608" y="803"/>
                      <a:pt x="608" y="773"/>
                    </a:cubicBezTo>
                    <a:cubicBezTo>
                      <a:pt x="608" y="742"/>
                      <a:pt x="638" y="742"/>
                      <a:pt x="638" y="682"/>
                    </a:cubicBezTo>
                    <a:lnTo>
                      <a:pt x="638" y="590"/>
                    </a:lnTo>
                    <a:lnTo>
                      <a:pt x="638" y="530"/>
                    </a:lnTo>
                    <a:lnTo>
                      <a:pt x="638" y="438"/>
                    </a:lnTo>
                    <a:cubicBezTo>
                      <a:pt x="638" y="347"/>
                      <a:pt x="638" y="317"/>
                      <a:pt x="608" y="226"/>
                    </a:cubicBezTo>
                    <a:lnTo>
                      <a:pt x="608" y="165"/>
                    </a:lnTo>
                    <a:cubicBezTo>
                      <a:pt x="608" y="135"/>
                      <a:pt x="578" y="74"/>
                      <a:pt x="517" y="43"/>
                    </a:cubicBezTo>
                    <a:cubicBezTo>
                      <a:pt x="517" y="22"/>
                      <a:pt x="502" y="0"/>
                      <a:pt x="471" y="0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776" name="Google Shape;3776;p25"/>
              <p:cNvSpPr/>
              <p:nvPr/>
            </p:nvSpPr>
            <p:spPr>
              <a:xfrm>
                <a:off x="1026054" y="4792708"/>
                <a:ext cx="16959" cy="14129"/>
              </a:xfrm>
              <a:custGeom>
                <a:rect b="b" l="l" r="r" t="t"/>
                <a:pathLst>
                  <a:path extrusionOk="0" h="609" w="731">
                    <a:moveTo>
                      <a:pt x="304" y="1"/>
                    </a:moveTo>
                    <a:cubicBezTo>
                      <a:pt x="274" y="1"/>
                      <a:pt x="244" y="31"/>
                      <a:pt x="183" y="92"/>
                    </a:cubicBezTo>
                    <a:cubicBezTo>
                      <a:pt x="153" y="92"/>
                      <a:pt x="153" y="123"/>
                      <a:pt x="122" y="123"/>
                    </a:cubicBezTo>
                    <a:cubicBezTo>
                      <a:pt x="122" y="123"/>
                      <a:pt x="92" y="123"/>
                      <a:pt x="92" y="153"/>
                    </a:cubicBezTo>
                    <a:lnTo>
                      <a:pt x="31" y="183"/>
                    </a:lnTo>
                    <a:cubicBezTo>
                      <a:pt x="31" y="244"/>
                      <a:pt x="31" y="244"/>
                      <a:pt x="1" y="275"/>
                    </a:cubicBezTo>
                    <a:lnTo>
                      <a:pt x="1" y="335"/>
                    </a:lnTo>
                    <a:lnTo>
                      <a:pt x="1" y="427"/>
                    </a:lnTo>
                    <a:cubicBezTo>
                      <a:pt x="1" y="457"/>
                      <a:pt x="1" y="457"/>
                      <a:pt x="31" y="487"/>
                    </a:cubicBezTo>
                    <a:lnTo>
                      <a:pt x="92" y="548"/>
                    </a:lnTo>
                    <a:lnTo>
                      <a:pt x="122" y="578"/>
                    </a:lnTo>
                    <a:cubicBezTo>
                      <a:pt x="153" y="609"/>
                      <a:pt x="183" y="609"/>
                      <a:pt x="244" y="609"/>
                    </a:cubicBezTo>
                    <a:lnTo>
                      <a:pt x="396" y="609"/>
                    </a:lnTo>
                    <a:cubicBezTo>
                      <a:pt x="426" y="609"/>
                      <a:pt x="426" y="609"/>
                      <a:pt x="456" y="578"/>
                    </a:cubicBezTo>
                    <a:cubicBezTo>
                      <a:pt x="487" y="578"/>
                      <a:pt x="487" y="548"/>
                      <a:pt x="487" y="548"/>
                    </a:cubicBezTo>
                    <a:cubicBezTo>
                      <a:pt x="487" y="548"/>
                      <a:pt x="548" y="487"/>
                      <a:pt x="548" y="457"/>
                    </a:cubicBezTo>
                    <a:lnTo>
                      <a:pt x="548" y="578"/>
                    </a:lnTo>
                    <a:cubicBezTo>
                      <a:pt x="548" y="578"/>
                      <a:pt x="548" y="548"/>
                      <a:pt x="578" y="548"/>
                    </a:cubicBezTo>
                    <a:cubicBezTo>
                      <a:pt x="578" y="487"/>
                      <a:pt x="608" y="487"/>
                      <a:pt x="639" y="457"/>
                    </a:cubicBezTo>
                    <a:cubicBezTo>
                      <a:pt x="700" y="427"/>
                      <a:pt x="700" y="427"/>
                      <a:pt x="700" y="396"/>
                    </a:cubicBezTo>
                    <a:cubicBezTo>
                      <a:pt x="700" y="335"/>
                      <a:pt x="730" y="305"/>
                      <a:pt x="730" y="275"/>
                    </a:cubicBezTo>
                    <a:cubicBezTo>
                      <a:pt x="730" y="244"/>
                      <a:pt x="730" y="183"/>
                      <a:pt x="700" y="153"/>
                    </a:cubicBezTo>
                    <a:cubicBezTo>
                      <a:pt x="700" y="123"/>
                      <a:pt x="639" y="92"/>
                      <a:pt x="639" y="92"/>
                    </a:cubicBezTo>
                    <a:cubicBezTo>
                      <a:pt x="549" y="56"/>
                      <a:pt x="512" y="42"/>
                      <a:pt x="491" y="36"/>
                    </a:cubicBezTo>
                    <a:lnTo>
                      <a:pt x="491" y="36"/>
                    </a:lnTo>
                    <a:lnTo>
                      <a:pt x="487" y="31"/>
                    </a:lnTo>
                    <a:lnTo>
                      <a:pt x="456" y="31"/>
                    </a:lnTo>
                    <a:cubicBezTo>
                      <a:pt x="456" y="1"/>
                      <a:pt x="426" y="1"/>
                      <a:pt x="396" y="1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777" name="Google Shape;3777;p25"/>
              <p:cNvSpPr/>
              <p:nvPr/>
            </p:nvSpPr>
            <p:spPr>
              <a:xfrm>
                <a:off x="1097278" y="4733478"/>
                <a:ext cx="19766" cy="26123"/>
              </a:xfrm>
              <a:custGeom>
                <a:rect b="b" l="l" r="r" t="t"/>
                <a:pathLst>
                  <a:path extrusionOk="0" h="1126" w="852">
                    <a:moveTo>
                      <a:pt x="244" y="1"/>
                    </a:moveTo>
                    <a:cubicBezTo>
                      <a:pt x="152" y="1"/>
                      <a:pt x="122" y="62"/>
                      <a:pt x="92" y="122"/>
                    </a:cubicBezTo>
                    <a:cubicBezTo>
                      <a:pt x="61" y="153"/>
                      <a:pt x="61" y="244"/>
                      <a:pt x="61" y="274"/>
                    </a:cubicBezTo>
                    <a:cubicBezTo>
                      <a:pt x="61" y="366"/>
                      <a:pt x="0" y="426"/>
                      <a:pt x="0" y="517"/>
                    </a:cubicBezTo>
                    <a:lnTo>
                      <a:pt x="0" y="700"/>
                    </a:lnTo>
                    <a:cubicBezTo>
                      <a:pt x="0" y="730"/>
                      <a:pt x="0" y="761"/>
                      <a:pt x="61" y="821"/>
                    </a:cubicBezTo>
                    <a:cubicBezTo>
                      <a:pt x="61" y="882"/>
                      <a:pt x="92" y="973"/>
                      <a:pt x="152" y="1004"/>
                    </a:cubicBezTo>
                    <a:cubicBezTo>
                      <a:pt x="213" y="1034"/>
                      <a:pt x="274" y="1065"/>
                      <a:pt x="365" y="1125"/>
                    </a:cubicBezTo>
                    <a:lnTo>
                      <a:pt x="517" y="1125"/>
                    </a:lnTo>
                    <a:cubicBezTo>
                      <a:pt x="548" y="1125"/>
                      <a:pt x="578" y="1125"/>
                      <a:pt x="669" y="1065"/>
                    </a:cubicBezTo>
                    <a:cubicBezTo>
                      <a:pt x="700" y="1065"/>
                      <a:pt x="700" y="1034"/>
                      <a:pt x="730" y="1034"/>
                    </a:cubicBezTo>
                    <a:cubicBezTo>
                      <a:pt x="760" y="1004"/>
                      <a:pt x="821" y="913"/>
                      <a:pt x="821" y="882"/>
                    </a:cubicBezTo>
                    <a:cubicBezTo>
                      <a:pt x="852" y="761"/>
                      <a:pt x="821" y="669"/>
                      <a:pt x="760" y="548"/>
                    </a:cubicBezTo>
                    <a:cubicBezTo>
                      <a:pt x="760" y="517"/>
                      <a:pt x="730" y="517"/>
                      <a:pt x="730" y="457"/>
                    </a:cubicBezTo>
                    <a:cubicBezTo>
                      <a:pt x="700" y="396"/>
                      <a:pt x="608" y="366"/>
                      <a:pt x="578" y="274"/>
                    </a:cubicBezTo>
                    <a:lnTo>
                      <a:pt x="578" y="274"/>
                    </a:lnTo>
                    <a:cubicBezTo>
                      <a:pt x="578" y="305"/>
                      <a:pt x="608" y="305"/>
                      <a:pt x="608" y="366"/>
                    </a:cubicBezTo>
                    <a:cubicBezTo>
                      <a:pt x="548" y="274"/>
                      <a:pt x="517" y="153"/>
                      <a:pt x="426" y="92"/>
                    </a:cubicBezTo>
                    <a:cubicBezTo>
                      <a:pt x="396" y="1"/>
                      <a:pt x="304" y="1"/>
                      <a:pt x="244" y="1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778" name="Google Shape;3778;p25"/>
              <p:cNvSpPr/>
              <p:nvPr/>
            </p:nvSpPr>
            <p:spPr>
              <a:xfrm>
                <a:off x="1111755" y="4734893"/>
                <a:ext cx="15869" cy="12714"/>
              </a:xfrm>
              <a:custGeom>
                <a:rect b="b" l="l" r="r" t="t"/>
                <a:pathLst>
                  <a:path extrusionOk="0" h="548" w="684">
                    <a:moveTo>
                      <a:pt x="3" y="54"/>
                    </a:moveTo>
                    <a:cubicBezTo>
                      <a:pt x="1" y="54"/>
                      <a:pt x="7" y="57"/>
                      <a:pt x="19" y="59"/>
                    </a:cubicBezTo>
                    <a:lnTo>
                      <a:pt x="19" y="59"/>
                    </a:lnTo>
                    <a:cubicBezTo>
                      <a:pt x="10" y="55"/>
                      <a:pt x="5" y="54"/>
                      <a:pt x="3" y="54"/>
                    </a:cubicBezTo>
                    <a:close/>
                    <a:moveTo>
                      <a:pt x="19" y="59"/>
                    </a:moveTo>
                    <a:cubicBezTo>
                      <a:pt x="26" y="62"/>
                      <a:pt x="35" y="67"/>
                      <a:pt x="45" y="73"/>
                    </a:cubicBezTo>
                    <a:lnTo>
                      <a:pt x="45" y="73"/>
                    </a:lnTo>
                    <a:cubicBezTo>
                      <a:pt x="45" y="69"/>
                      <a:pt x="45" y="65"/>
                      <a:pt x="45" y="61"/>
                    </a:cubicBezTo>
                    <a:cubicBezTo>
                      <a:pt x="35" y="61"/>
                      <a:pt x="26" y="60"/>
                      <a:pt x="19" y="59"/>
                    </a:cubicBezTo>
                    <a:close/>
                    <a:moveTo>
                      <a:pt x="440" y="92"/>
                    </a:moveTo>
                    <a:cubicBezTo>
                      <a:pt x="446" y="92"/>
                      <a:pt x="451" y="94"/>
                      <a:pt x="455" y="98"/>
                    </a:cubicBezTo>
                    <a:lnTo>
                      <a:pt x="455" y="98"/>
                    </a:lnTo>
                    <a:cubicBezTo>
                      <a:pt x="438" y="92"/>
                      <a:pt x="424" y="92"/>
                      <a:pt x="410" y="92"/>
                    </a:cubicBezTo>
                    <a:close/>
                    <a:moveTo>
                      <a:pt x="319" y="92"/>
                    </a:moveTo>
                    <a:cubicBezTo>
                      <a:pt x="303" y="92"/>
                      <a:pt x="287" y="92"/>
                      <a:pt x="271" y="100"/>
                    </a:cubicBezTo>
                    <a:lnTo>
                      <a:pt x="271" y="100"/>
                    </a:lnTo>
                    <a:cubicBezTo>
                      <a:pt x="276" y="95"/>
                      <a:pt x="281" y="92"/>
                      <a:pt x="288" y="92"/>
                    </a:cubicBezTo>
                    <a:close/>
                    <a:moveTo>
                      <a:pt x="288" y="1"/>
                    </a:moveTo>
                    <a:cubicBezTo>
                      <a:pt x="258" y="1"/>
                      <a:pt x="228" y="1"/>
                      <a:pt x="167" y="31"/>
                    </a:cubicBezTo>
                    <a:lnTo>
                      <a:pt x="106" y="31"/>
                    </a:lnTo>
                    <a:lnTo>
                      <a:pt x="76" y="61"/>
                    </a:lnTo>
                    <a:lnTo>
                      <a:pt x="76" y="92"/>
                    </a:lnTo>
                    <a:cubicBezTo>
                      <a:pt x="64" y="84"/>
                      <a:pt x="54" y="78"/>
                      <a:pt x="45" y="73"/>
                    </a:cubicBezTo>
                    <a:lnTo>
                      <a:pt x="45" y="73"/>
                    </a:lnTo>
                    <a:cubicBezTo>
                      <a:pt x="46" y="91"/>
                      <a:pt x="48" y="109"/>
                      <a:pt x="50" y="125"/>
                    </a:cubicBezTo>
                    <a:lnTo>
                      <a:pt x="50" y="125"/>
                    </a:lnTo>
                    <a:cubicBezTo>
                      <a:pt x="31" y="151"/>
                      <a:pt x="15" y="182"/>
                      <a:pt x="15" y="213"/>
                    </a:cubicBezTo>
                    <a:lnTo>
                      <a:pt x="15" y="305"/>
                    </a:lnTo>
                    <a:cubicBezTo>
                      <a:pt x="15" y="335"/>
                      <a:pt x="15" y="396"/>
                      <a:pt x="76" y="456"/>
                    </a:cubicBezTo>
                    <a:lnTo>
                      <a:pt x="76" y="396"/>
                    </a:lnTo>
                    <a:lnTo>
                      <a:pt x="76" y="335"/>
                    </a:lnTo>
                    <a:cubicBezTo>
                      <a:pt x="76" y="328"/>
                      <a:pt x="77" y="322"/>
                      <a:pt x="80" y="318"/>
                    </a:cubicBezTo>
                    <a:lnTo>
                      <a:pt x="80" y="318"/>
                    </a:lnTo>
                    <a:cubicBezTo>
                      <a:pt x="84" y="336"/>
                      <a:pt x="91" y="351"/>
                      <a:pt x="106" y="365"/>
                    </a:cubicBezTo>
                    <a:cubicBezTo>
                      <a:pt x="106" y="396"/>
                      <a:pt x="136" y="396"/>
                      <a:pt x="136" y="456"/>
                    </a:cubicBezTo>
                    <a:cubicBezTo>
                      <a:pt x="167" y="487"/>
                      <a:pt x="167" y="517"/>
                      <a:pt x="228" y="517"/>
                    </a:cubicBezTo>
                    <a:lnTo>
                      <a:pt x="288" y="548"/>
                    </a:lnTo>
                    <a:lnTo>
                      <a:pt x="532" y="548"/>
                    </a:lnTo>
                    <a:lnTo>
                      <a:pt x="592" y="517"/>
                    </a:lnTo>
                    <a:lnTo>
                      <a:pt x="623" y="456"/>
                    </a:lnTo>
                    <a:lnTo>
                      <a:pt x="684" y="365"/>
                    </a:lnTo>
                    <a:lnTo>
                      <a:pt x="684" y="305"/>
                    </a:lnTo>
                    <a:lnTo>
                      <a:pt x="684" y="213"/>
                    </a:lnTo>
                    <a:cubicBezTo>
                      <a:pt x="684" y="183"/>
                      <a:pt x="623" y="183"/>
                      <a:pt x="623" y="153"/>
                    </a:cubicBezTo>
                    <a:cubicBezTo>
                      <a:pt x="623" y="153"/>
                      <a:pt x="623" y="92"/>
                      <a:pt x="592" y="92"/>
                    </a:cubicBezTo>
                    <a:cubicBezTo>
                      <a:pt x="592" y="61"/>
                      <a:pt x="562" y="31"/>
                      <a:pt x="532" y="31"/>
                    </a:cubicBezTo>
                    <a:cubicBezTo>
                      <a:pt x="471" y="1"/>
                      <a:pt x="440" y="1"/>
                      <a:pt x="410" y="1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779" name="Google Shape;3779;p25"/>
              <p:cNvSpPr/>
              <p:nvPr/>
            </p:nvSpPr>
            <p:spPr>
              <a:xfrm>
                <a:off x="806049" y="4798763"/>
                <a:ext cx="19047" cy="20764"/>
              </a:xfrm>
              <a:custGeom>
                <a:rect b="b" l="l" r="r" t="t"/>
                <a:pathLst>
                  <a:path extrusionOk="0" h="895" w="821">
                    <a:moveTo>
                      <a:pt x="665" y="1"/>
                    </a:moveTo>
                    <a:cubicBezTo>
                      <a:pt x="646" y="1"/>
                      <a:pt x="626" y="5"/>
                      <a:pt x="608" y="14"/>
                    </a:cubicBezTo>
                    <a:cubicBezTo>
                      <a:pt x="517" y="44"/>
                      <a:pt x="486" y="74"/>
                      <a:pt x="395" y="74"/>
                    </a:cubicBezTo>
                    <a:cubicBezTo>
                      <a:pt x="374" y="117"/>
                      <a:pt x="323" y="144"/>
                      <a:pt x="284" y="168"/>
                    </a:cubicBezTo>
                    <a:lnTo>
                      <a:pt x="284" y="168"/>
                    </a:lnTo>
                    <a:cubicBezTo>
                      <a:pt x="268" y="171"/>
                      <a:pt x="261" y="178"/>
                      <a:pt x="243" y="196"/>
                    </a:cubicBezTo>
                    <a:cubicBezTo>
                      <a:pt x="182" y="226"/>
                      <a:pt x="122" y="226"/>
                      <a:pt x="91" y="287"/>
                    </a:cubicBezTo>
                    <a:cubicBezTo>
                      <a:pt x="61" y="317"/>
                      <a:pt x="30" y="348"/>
                      <a:pt x="30" y="378"/>
                    </a:cubicBezTo>
                    <a:cubicBezTo>
                      <a:pt x="30" y="439"/>
                      <a:pt x="0" y="439"/>
                      <a:pt x="0" y="469"/>
                    </a:cubicBezTo>
                    <a:lnTo>
                      <a:pt x="0" y="530"/>
                    </a:lnTo>
                    <a:lnTo>
                      <a:pt x="0" y="621"/>
                    </a:lnTo>
                    <a:cubicBezTo>
                      <a:pt x="0" y="652"/>
                      <a:pt x="30" y="652"/>
                      <a:pt x="30" y="682"/>
                    </a:cubicBezTo>
                    <a:cubicBezTo>
                      <a:pt x="61" y="743"/>
                      <a:pt x="61" y="773"/>
                      <a:pt x="91" y="804"/>
                    </a:cubicBezTo>
                    <a:cubicBezTo>
                      <a:pt x="122" y="834"/>
                      <a:pt x="122" y="834"/>
                      <a:pt x="182" y="834"/>
                    </a:cubicBezTo>
                    <a:cubicBezTo>
                      <a:pt x="213" y="834"/>
                      <a:pt x="213" y="895"/>
                      <a:pt x="243" y="895"/>
                    </a:cubicBezTo>
                    <a:lnTo>
                      <a:pt x="334" y="895"/>
                    </a:lnTo>
                    <a:cubicBezTo>
                      <a:pt x="365" y="895"/>
                      <a:pt x="395" y="895"/>
                      <a:pt x="426" y="834"/>
                    </a:cubicBezTo>
                    <a:lnTo>
                      <a:pt x="486" y="834"/>
                    </a:lnTo>
                    <a:cubicBezTo>
                      <a:pt x="517" y="834"/>
                      <a:pt x="517" y="804"/>
                      <a:pt x="547" y="804"/>
                    </a:cubicBezTo>
                    <a:lnTo>
                      <a:pt x="578" y="773"/>
                    </a:lnTo>
                    <a:cubicBezTo>
                      <a:pt x="638" y="713"/>
                      <a:pt x="638" y="713"/>
                      <a:pt x="638" y="682"/>
                    </a:cubicBezTo>
                    <a:cubicBezTo>
                      <a:pt x="638" y="682"/>
                      <a:pt x="638" y="652"/>
                      <a:pt x="669" y="652"/>
                    </a:cubicBezTo>
                    <a:lnTo>
                      <a:pt x="669" y="591"/>
                    </a:lnTo>
                    <a:cubicBezTo>
                      <a:pt x="669" y="606"/>
                      <a:pt x="661" y="614"/>
                      <a:pt x="653" y="622"/>
                    </a:cubicBezTo>
                    <a:lnTo>
                      <a:pt x="653" y="622"/>
                    </a:lnTo>
                    <a:cubicBezTo>
                      <a:pt x="678" y="571"/>
                      <a:pt x="699" y="520"/>
                      <a:pt x="699" y="469"/>
                    </a:cubicBezTo>
                    <a:lnTo>
                      <a:pt x="821" y="226"/>
                    </a:lnTo>
                    <a:lnTo>
                      <a:pt x="821" y="196"/>
                    </a:lnTo>
                    <a:lnTo>
                      <a:pt x="821" y="166"/>
                    </a:lnTo>
                    <a:cubicBezTo>
                      <a:pt x="821" y="105"/>
                      <a:pt x="790" y="74"/>
                      <a:pt x="730" y="44"/>
                    </a:cubicBezTo>
                    <a:cubicBezTo>
                      <a:pt x="751" y="22"/>
                      <a:pt x="712" y="1"/>
                      <a:pt x="665" y="1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780" name="Google Shape;3780;p25"/>
              <p:cNvSpPr/>
              <p:nvPr/>
            </p:nvSpPr>
            <p:spPr>
              <a:xfrm>
                <a:off x="790528" y="4789901"/>
                <a:ext cx="24708" cy="17655"/>
              </a:xfrm>
              <a:custGeom>
                <a:rect b="b" l="l" r="r" t="t"/>
                <a:pathLst>
                  <a:path extrusionOk="0" h="761" w="1065">
                    <a:moveTo>
                      <a:pt x="274" y="0"/>
                    </a:moveTo>
                    <a:cubicBezTo>
                      <a:pt x="183" y="0"/>
                      <a:pt x="152" y="31"/>
                      <a:pt x="122" y="122"/>
                    </a:cubicBezTo>
                    <a:cubicBezTo>
                      <a:pt x="92" y="152"/>
                      <a:pt x="31" y="244"/>
                      <a:pt x="0" y="274"/>
                    </a:cubicBezTo>
                    <a:lnTo>
                      <a:pt x="0" y="426"/>
                    </a:lnTo>
                    <a:cubicBezTo>
                      <a:pt x="0" y="456"/>
                      <a:pt x="0" y="548"/>
                      <a:pt x="31" y="578"/>
                    </a:cubicBezTo>
                    <a:cubicBezTo>
                      <a:pt x="92" y="608"/>
                      <a:pt x="122" y="699"/>
                      <a:pt x="183" y="730"/>
                    </a:cubicBezTo>
                    <a:cubicBezTo>
                      <a:pt x="274" y="760"/>
                      <a:pt x="304" y="760"/>
                      <a:pt x="396" y="760"/>
                    </a:cubicBezTo>
                    <a:cubicBezTo>
                      <a:pt x="456" y="760"/>
                      <a:pt x="487" y="760"/>
                      <a:pt x="578" y="730"/>
                    </a:cubicBezTo>
                    <a:cubicBezTo>
                      <a:pt x="608" y="699"/>
                      <a:pt x="639" y="699"/>
                      <a:pt x="699" y="639"/>
                    </a:cubicBezTo>
                    <a:cubicBezTo>
                      <a:pt x="730" y="639"/>
                      <a:pt x="730" y="608"/>
                      <a:pt x="760" y="608"/>
                    </a:cubicBezTo>
                    <a:lnTo>
                      <a:pt x="882" y="487"/>
                    </a:lnTo>
                    <a:lnTo>
                      <a:pt x="851" y="548"/>
                    </a:lnTo>
                    <a:lnTo>
                      <a:pt x="791" y="578"/>
                    </a:lnTo>
                    <a:cubicBezTo>
                      <a:pt x="882" y="548"/>
                      <a:pt x="912" y="487"/>
                      <a:pt x="1003" y="456"/>
                    </a:cubicBezTo>
                    <a:cubicBezTo>
                      <a:pt x="1034" y="365"/>
                      <a:pt x="1064" y="244"/>
                      <a:pt x="1003" y="213"/>
                    </a:cubicBezTo>
                    <a:cubicBezTo>
                      <a:pt x="973" y="213"/>
                      <a:pt x="912" y="152"/>
                      <a:pt x="912" y="152"/>
                    </a:cubicBezTo>
                    <a:cubicBezTo>
                      <a:pt x="882" y="152"/>
                      <a:pt x="851" y="122"/>
                      <a:pt x="821" y="122"/>
                    </a:cubicBezTo>
                    <a:lnTo>
                      <a:pt x="882" y="213"/>
                    </a:lnTo>
                    <a:lnTo>
                      <a:pt x="760" y="92"/>
                    </a:lnTo>
                    <a:cubicBezTo>
                      <a:pt x="730" y="31"/>
                      <a:pt x="699" y="31"/>
                      <a:pt x="608" y="31"/>
                    </a:cubicBezTo>
                    <a:cubicBezTo>
                      <a:pt x="578" y="31"/>
                      <a:pt x="547" y="0"/>
                      <a:pt x="456" y="0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781" name="Google Shape;3781;p25"/>
              <p:cNvSpPr/>
              <p:nvPr/>
            </p:nvSpPr>
            <p:spPr>
              <a:xfrm>
                <a:off x="813102" y="4780017"/>
                <a:ext cx="15521" cy="15544"/>
              </a:xfrm>
              <a:custGeom>
                <a:rect b="b" l="l" r="r" t="t"/>
                <a:pathLst>
                  <a:path extrusionOk="0" h="670" w="669">
                    <a:moveTo>
                      <a:pt x="486" y="92"/>
                    </a:moveTo>
                    <a:lnTo>
                      <a:pt x="517" y="122"/>
                    </a:lnTo>
                    <a:cubicBezTo>
                      <a:pt x="517" y="122"/>
                      <a:pt x="517" y="130"/>
                      <a:pt x="518" y="140"/>
                    </a:cubicBezTo>
                    <a:lnTo>
                      <a:pt x="518" y="140"/>
                    </a:lnTo>
                    <a:cubicBezTo>
                      <a:pt x="515" y="136"/>
                      <a:pt x="512" y="133"/>
                      <a:pt x="509" y="130"/>
                    </a:cubicBezTo>
                    <a:lnTo>
                      <a:pt x="509" y="130"/>
                    </a:lnTo>
                    <a:cubicBezTo>
                      <a:pt x="504" y="116"/>
                      <a:pt x="497" y="102"/>
                      <a:pt x="486" y="92"/>
                    </a:cubicBezTo>
                    <a:close/>
                    <a:moveTo>
                      <a:pt x="243" y="1"/>
                    </a:moveTo>
                    <a:cubicBezTo>
                      <a:pt x="182" y="62"/>
                      <a:pt x="91" y="62"/>
                      <a:pt x="61" y="122"/>
                    </a:cubicBezTo>
                    <a:cubicBezTo>
                      <a:pt x="61" y="122"/>
                      <a:pt x="30" y="153"/>
                      <a:pt x="30" y="214"/>
                    </a:cubicBezTo>
                    <a:cubicBezTo>
                      <a:pt x="30" y="214"/>
                      <a:pt x="0" y="244"/>
                      <a:pt x="0" y="274"/>
                    </a:cubicBezTo>
                    <a:lnTo>
                      <a:pt x="0" y="426"/>
                    </a:lnTo>
                    <a:cubicBezTo>
                      <a:pt x="0" y="457"/>
                      <a:pt x="0" y="457"/>
                      <a:pt x="30" y="518"/>
                    </a:cubicBezTo>
                    <a:cubicBezTo>
                      <a:pt x="30" y="518"/>
                      <a:pt x="61" y="548"/>
                      <a:pt x="61" y="578"/>
                    </a:cubicBezTo>
                    <a:cubicBezTo>
                      <a:pt x="91" y="609"/>
                      <a:pt x="152" y="670"/>
                      <a:pt x="182" y="670"/>
                    </a:cubicBezTo>
                    <a:lnTo>
                      <a:pt x="243" y="670"/>
                    </a:lnTo>
                    <a:cubicBezTo>
                      <a:pt x="304" y="670"/>
                      <a:pt x="334" y="670"/>
                      <a:pt x="365" y="609"/>
                    </a:cubicBezTo>
                    <a:cubicBezTo>
                      <a:pt x="395" y="609"/>
                      <a:pt x="395" y="609"/>
                      <a:pt x="456" y="578"/>
                    </a:cubicBezTo>
                    <a:lnTo>
                      <a:pt x="486" y="548"/>
                    </a:lnTo>
                    <a:cubicBezTo>
                      <a:pt x="502" y="533"/>
                      <a:pt x="509" y="510"/>
                      <a:pt x="517" y="487"/>
                    </a:cubicBezTo>
                    <a:lnTo>
                      <a:pt x="517" y="487"/>
                    </a:lnTo>
                    <a:cubicBezTo>
                      <a:pt x="524" y="472"/>
                      <a:pt x="532" y="457"/>
                      <a:pt x="547" y="457"/>
                    </a:cubicBezTo>
                    <a:lnTo>
                      <a:pt x="578" y="457"/>
                    </a:lnTo>
                    <a:lnTo>
                      <a:pt x="638" y="426"/>
                    </a:lnTo>
                    <a:lnTo>
                      <a:pt x="669" y="396"/>
                    </a:lnTo>
                    <a:lnTo>
                      <a:pt x="669" y="366"/>
                    </a:lnTo>
                    <a:lnTo>
                      <a:pt x="669" y="305"/>
                    </a:lnTo>
                    <a:cubicBezTo>
                      <a:pt x="659" y="289"/>
                      <a:pt x="648" y="276"/>
                      <a:pt x="638" y="264"/>
                    </a:cubicBezTo>
                    <a:lnTo>
                      <a:pt x="638" y="264"/>
                    </a:lnTo>
                    <a:lnTo>
                      <a:pt x="638" y="244"/>
                    </a:lnTo>
                    <a:cubicBezTo>
                      <a:pt x="638" y="214"/>
                      <a:pt x="638" y="153"/>
                      <a:pt x="608" y="122"/>
                    </a:cubicBezTo>
                    <a:cubicBezTo>
                      <a:pt x="608" y="92"/>
                      <a:pt x="547" y="62"/>
                      <a:pt x="517" y="62"/>
                    </a:cubicBezTo>
                    <a:cubicBezTo>
                      <a:pt x="486" y="1"/>
                      <a:pt x="456" y="1"/>
                      <a:pt x="395" y="1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  <p:grpSp>
          <p:nvGrpSpPr>
            <p:cNvPr id="3782" name="Google Shape;3782;p25"/>
            <p:cNvGrpSpPr/>
            <p:nvPr/>
          </p:nvGrpSpPr>
          <p:grpSpPr>
            <a:xfrm>
              <a:off x="550756" y="4161575"/>
              <a:ext cx="54334" cy="41644"/>
              <a:chOff x="550756" y="4161575"/>
              <a:chExt cx="54334" cy="41644"/>
            </a:xfrm>
          </p:grpSpPr>
          <p:sp>
            <p:nvSpPr>
              <p:cNvPr id="3783" name="Google Shape;3783;p25"/>
              <p:cNvSpPr/>
              <p:nvPr/>
            </p:nvSpPr>
            <p:spPr>
              <a:xfrm>
                <a:off x="587435" y="4175681"/>
                <a:ext cx="17655" cy="24012"/>
              </a:xfrm>
              <a:custGeom>
                <a:rect b="b" l="l" r="r" t="t"/>
                <a:pathLst>
                  <a:path extrusionOk="0" h="1035" w="761">
                    <a:moveTo>
                      <a:pt x="700" y="578"/>
                    </a:moveTo>
                    <a:cubicBezTo>
                      <a:pt x="700" y="590"/>
                      <a:pt x="695" y="597"/>
                      <a:pt x="690" y="603"/>
                    </a:cubicBezTo>
                    <a:lnTo>
                      <a:pt x="690" y="603"/>
                    </a:lnTo>
                    <a:cubicBezTo>
                      <a:pt x="693" y="594"/>
                      <a:pt x="696" y="586"/>
                      <a:pt x="700" y="578"/>
                    </a:cubicBezTo>
                    <a:close/>
                    <a:moveTo>
                      <a:pt x="365" y="1"/>
                    </a:moveTo>
                    <a:cubicBezTo>
                      <a:pt x="335" y="1"/>
                      <a:pt x="304" y="1"/>
                      <a:pt x="213" y="31"/>
                    </a:cubicBezTo>
                    <a:cubicBezTo>
                      <a:pt x="183" y="31"/>
                      <a:pt x="183" y="92"/>
                      <a:pt x="152" y="92"/>
                    </a:cubicBezTo>
                    <a:cubicBezTo>
                      <a:pt x="92" y="92"/>
                      <a:pt x="92" y="122"/>
                      <a:pt x="61" y="153"/>
                    </a:cubicBezTo>
                    <a:cubicBezTo>
                      <a:pt x="31" y="183"/>
                      <a:pt x="31" y="183"/>
                      <a:pt x="31" y="244"/>
                    </a:cubicBezTo>
                    <a:cubicBezTo>
                      <a:pt x="0" y="274"/>
                      <a:pt x="0" y="305"/>
                      <a:pt x="0" y="396"/>
                    </a:cubicBezTo>
                    <a:cubicBezTo>
                      <a:pt x="0" y="487"/>
                      <a:pt x="31" y="609"/>
                      <a:pt x="61" y="700"/>
                    </a:cubicBezTo>
                    <a:lnTo>
                      <a:pt x="92" y="730"/>
                    </a:lnTo>
                    <a:lnTo>
                      <a:pt x="213" y="852"/>
                    </a:lnTo>
                    <a:lnTo>
                      <a:pt x="244" y="882"/>
                    </a:lnTo>
                    <a:cubicBezTo>
                      <a:pt x="213" y="882"/>
                      <a:pt x="213" y="852"/>
                      <a:pt x="183" y="852"/>
                    </a:cubicBezTo>
                    <a:cubicBezTo>
                      <a:pt x="244" y="913"/>
                      <a:pt x="335" y="943"/>
                      <a:pt x="365" y="1034"/>
                    </a:cubicBezTo>
                    <a:cubicBezTo>
                      <a:pt x="517" y="943"/>
                      <a:pt x="578" y="943"/>
                      <a:pt x="639" y="852"/>
                    </a:cubicBezTo>
                    <a:cubicBezTo>
                      <a:pt x="664" y="775"/>
                      <a:pt x="668" y="676"/>
                      <a:pt x="687" y="611"/>
                    </a:cubicBezTo>
                    <a:lnTo>
                      <a:pt x="687" y="611"/>
                    </a:lnTo>
                    <a:cubicBezTo>
                      <a:pt x="691" y="610"/>
                      <a:pt x="695" y="609"/>
                      <a:pt x="700" y="609"/>
                    </a:cubicBezTo>
                    <a:cubicBezTo>
                      <a:pt x="760" y="578"/>
                      <a:pt x="760" y="487"/>
                      <a:pt x="760" y="457"/>
                    </a:cubicBezTo>
                    <a:lnTo>
                      <a:pt x="760" y="426"/>
                    </a:lnTo>
                    <a:cubicBezTo>
                      <a:pt x="760" y="396"/>
                      <a:pt x="760" y="305"/>
                      <a:pt x="700" y="274"/>
                    </a:cubicBezTo>
                    <a:cubicBezTo>
                      <a:pt x="700" y="244"/>
                      <a:pt x="669" y="183"/>
                      <a:pt x="669" y="153"/>
                    </a:cubicBezTo>
                    <a:cubicBezTo>
                      <a:pt x="669" y="122"/>
                      <a:pt x="639" y="92"/>
                      <a:pt x="608" y="92"/>
                    </a:cubicBezTo>
                    <a:cubicBezTo>
                      <a:pt x="548" y="92"/>
                      <a:pt x="548" y="31"/>
                      <a:pt x="517" y="31"/>
                    </a:cubicBezTo>
                    <a:cubicBezTo>
                      <a:pt x="487" y="31"/>
                      <a:pt x="487" y="1"/>
                      <a:pt x="456" y="1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784" name="Google Shape;3784;p25"/>
              <p:cNvSpPr/>
              <p:nvPr/>
            </p:nvSpPr>
            <p:spPr>
              <a:xfrm>
                <a:off x="562750" y="4188371"/>
                <a:ext cx="22202" cy="14848"/>
              </a:xfrm>
              <a:custGeom>
                <a:rect b="b" l="l" r="r" t="t"/>
                <a:pathLst>
                  <a:path extrusionOk="0" h="640" w="957">
                    <a:moveTo>
                      <a:pt x="943" y="366"/>
                    </a:moveTo>
                    <a:lnTo>
                      <a:pt x="943" y="366"/>
                    </a:lnTo>
                    <a:cubicBezTo>
                      <a:pt x="949" y="384"/>
                      <a:pt x="952" y="396"/>
                      <a:pt x="954" y="403"/>
                    </a:cubicBezTo>
                    <a:lnTo>
                      <a:pt x="954" y="403"/>
                    </a:lnTo>
                    <a:cubicBezTo>
                      <a:pt x="956" y="389"/>
                      <a:pt x="953" y="376"/>
                      <a:pt x="943" y="366"/>
                    </a:cubicBezTo>
                    <a:close/>
                    <a:moveTo>
                      <a:pt x="244" y="1"/>
                    </a:moveTo>
                    <a:cubicBezTo>
                      <a:pt x="213" y="1"/>
                      <a:pt x="213" y="31"/>
                      <a:pt x="183" y="31"/>
                    </a:cubicBezTo>
                    <a:cubicBezTo>
                      <a:pt x="153" y="31"/>
                      <a:pt x="153" y="62"/>
                      <a:pt x="92" y="62"/>
                    </a:cubicBezTo>
                    <a:cubicBezTo>
                      <a:pt x="61" y="92"/>
                      <a:pt x="61" y="153"/>
                      <a:pt x="31" y="183"/>
                    </a:cubicBezTo>
                    <a:cubicBezTo>
                      <a:pt x="31" y="214"/>
                      <a:pt x="1" y="214"/>
                      <a:pt x="1" y="244"/>
                    </a:cubicBezTo>
                    <a:lnTo>
                      <a:pt x="1" y="335"/>
                    </a:lnTo>
                    <a:cubicBezTo>
                      <a:pt x="1" y="366"/>
                      <a:pt x="1" y="366"/>
                      <a:pt x="31" y="396"/>
                    </a:cubicBezTo>
                    <a:cubicBezTo>
                      <a:pt x="31" y="457"/>
                      <a:pt x="61" y="487"/>
                      <a:pt x="92" y="518"/>
                    </a:cubicBezTo>
                    <a:cubicBezTo>
                      <a:pt x="183" y="609"/>
                      <a:pt x="244" y="639"/>
                      <a:pt x="335" y="639"/>
                    </a:cubicBezTo>
                    <a:lnTo>
                      <a:pt x="426" y="639"/>
                    </a:lnTo>
                    <a:cubicBezTo>
                      <a:pt x="517" y="639"/>
                      <a:pt x="548" y="639"/>
                      <a:pt x="639" y="609"/>
                    </a:cubicBezTo>
                    <a:cubicBezTo>
                      <a:pt x="700" y="548"/>
                      <a:pt x="821" y="548"/>
                      <a:pt x="882" y="487"/>
                    </a:cubicBezTo>
                    <a:cubicBezTo>
                      <a:pt x="919" y="469"/>
                      <a:pt x="944" y="440"/>
                      <a:pt x="952" y="413"/>
                    </a:cubicBezTo>
                    <a:lnTo>
                      <a:pt x="952" y="413"/>
                    </a:lnTo>
                    <a:cubicBezTo>
                      <a:pt x="953" y="414"/>
                      <a:pt x="954" y="414"/>
                      <a:pt x="954" y="414"/>
                    </a:cubicBezTo>
                    <a:cubicBezTo>
                      <a:pt x="956" y="414"/>
                      <a:pt x="956" y="411"/>
                      <a:pt x="954" y="403"/>
                    </a:cubicBezTo>
                    <a:lnTo>
                      <a:pt x="954" y="403"/>
                    </a:lnTo>
                    <a:cubicBezTo>
                      <a:pt x="954" y="406"/>
                      <a:pt x="953" y="410"/>
                      <a:pt x="952" y="413"/>
                    </a:cubicBezTo>
                    <a:lnTo>
                      <a:pt x="952" y="413"/>
                    </a:lnTo>
                    <a:cubicBezTo>
                      <a:pt x="945" y="407"/>
                      <a:pt x="929" y="382"/>
                      <a:pt x="912" y="366"/>
                    </a:cubicBezTo>
                    <a:cubicBezTo>
                      <a:pt x="852" y="366"/>
                      <a:pt x="852" y="366"/>
                      <a:pt x="852" y="335"/>
                    </a:cubicBezTo>
                    <a:cubicBezTo>
                      <a:pt x="852" y="335"/>
                      <a:pt x="821" y="335"/>
                      <a:pt x="821" y="305"/>
                    </a:cubicBezTo>
                    <a:cubicBezTo>
                      <a:pt x="791" y="244"/>
                      <a:pt x="760" y="244"/>
                      <a:pt x="700" y="214"/>
                    </a:cubicBezTo>
                    <a:lnTo>
                      <a:pt x="700" y="214"/>
                    </a:lnTo>
                    <a:lnTo>
                      <a:pt x="760" y="244"/>
                    </a:lnTo>
                    <a:cubicBezTo>
                      <a:pt x="700" y="214"/>
                      <a:pt x="669" y="214"/>
                      <a:pt x="669" y="183"/>
                    </a:cubicBezTo>
                    <a:lnTo>
                      <a:pt x="669" y="183"/>
                    </a:lnTo>
                    <a:lnTo>
                      <a:pt x="700" y="214"/>
                    </a:lnTo>
                    <a:lnTo>
                      <a:pt x="639" y="153"/>
                    </a:lnTo>
                    <a:lnTo>
                      <a:pt x="608" y="92"/>
                    </a:lnTo>
                    <a:lnTo>
                      <a:pt x="517" y="31"/>
                    </a:lnTo>
                    <a:cubicBezTo>
                      <a:pt x="487" y="31"/>
                      <a:pt x="487" y="1"/>
                      <a:pt x="456" y="1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785" name="Google Shape;3785;p25"/>
              <p:cNvSpPr/>
              <p:nvPr/>
            </p:nvSpPr>
            <p:spPr>
              <a:xfrm>
                <a:off x="550756" y="4172154"/>
                <a:ext cx="16959" cy="11322"/>
              </a:xfrm>
              <a:custGeom>
                <a:rect b="b" l="l" r="r" t="t"/>
                <a:pathLst>
                  <a:path extrusionOk="0" h="488" w="731">
                    <a:moveTo>
                      <a:pt x="214" y="1"/>
                    </a:moveTo>
                    <a:cubicBezTo>
                      <a:pt x="122" y="1"/>
                      <a:pt x="92" y="31"/>
                      <a:pt x="62" y="122"/>
                    </a:cubicBezTo>
                    <a:cubicBezTo>
                      <a:pt x="1" y="153"/>
                      <a:pt x="1" y="244"/>
                      <a:pt x="1" y="305"/>
                    </a:cubicBezTo>
                    <a:cubicBezTo>
                      <a:pt x="62" y="396"/>
                      <a:pt x="92" y="457"/>
                      <a:pt x="153" y="457"/>
                    </a:cubicBezTo>
                    <a:cubicBezTo>
                      <a:pt x="244" y="487"/>
                      <a:pt x="305" y="487"/>
                      <a:pt x="396" y="487"/>
                    </a:cubicBezTo>
                    <a:cubicBezTo>
                      <a:pt x="457" y="487"/>
                      <a:pt x="548" y="487"/>
                      <a:pt x="609" y="457"/>
                    </a:cubicBezTo>
                    <a:cubicBezTo>
                      <a:pt x="700" y="457"/>
                      <a:pt x="730" y="396"/>
                      <a:pt x="730" y="305"/>
                    </a:cubicBezTo>
                    <a:cubicBezTo>
                      <a:pt x="730" y="274"/>
                      <a:pt x="730" y="274"/>
                      <a:pt x="700" y="244"/>
                    </a:cubicBezTo>
                    <a:lnTo>
                      <a:pt x="700" y="244"/>
                    </a:lnTo>
                    <a:cubicBezTo>
                      <a:pt x="715" y="274"/>
                      <a:pt x="715" y="282"/>
                      <a:pt x="708" y="282"/>
                    </a:cubicBezTo>
                    <a:cubicBezTo>
                      <a:pt x="700" y="282"/>
                      <a:pt x="685" y="274"/>
                      <a:pt x="670" y="274"/>
                    </a:cubicBezTo>
                    <a:cubicBezTo>
                      <a:pt x="609" y="274"/>
                      <a:pt x="578" y="274"/>
                      <a:pt x="578" y="244"/>
                    </a:cubicBezTo>
                    <a:lnTo>
                      <a:pt x="609" y="244"/>
                    </a:lnTo>
                    <a:cubicBezTo>
                      <a:pt x="584" y="244"/>
                      <a:pt x="560" y="205"/>
                      <a:pt x="536" y="174"/>
                    </a:cubicBezTo>
                    <a:lnTo>
                      <a:pt x="536" y="174"/>
                    </a:lnTo>
                    <a:lnTo>
                      <a:pt x="548" y="183"/>
                    </a:lnTo>
                    <a:lnTo>
                      <a:pt x="518" y="153"/>
                    </a:lnTo>
                    <a:lnTo>
                      <a:pt x="518" y="153"/>
                    </a:lnTo>
                    <a:cubicBezTo>
                      <a:pt x="524" y="159"/>
                      <a:pt x="530" y="166"/>
                      <a:pt x="536" y="174"/>
                    </a:cubicBezTo>
                    <a:lnTo>
                      <a:pt x="536" y="174"/>
                    </a:lnTo>
                    <a:lnTo>
                      <a:pt x="426" y="92"/>
                    </a:lnTo>
                    <a:cubicBezTo>
                      <a:pt x="396" y="1"/>
                      <a:pt x="274" y="1"/>
                      <a:pt x="214" y="1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786" name="Google Shape;3786;p25"/>
              <p:cNvSpPr/>
              <p:nvPr/>
            </p:nvSpPr>
            <p:spPr>
              <a:xfrm>
                <a:off x="564166" y="4161575"/>
                <a:ext cx="11298" cy="13433"/>
              </a:xfrm>
              <a:custGeom>
                <a:rect b="b" l="l" r="r" t="t"/>
                <a:pathLst>
                  <a:path extrusionOk="0" h="579" w="487">
                    <a:moveTo>
                      <a:pt x="183" y="1"/>
                    </a:moveTo>
                    <a:cubicBezTo>
                      <a:pt x="152" y="1"/>
                      <a:pt x="152" y="1"/>
                      <a:pt x="122" y="31"/>
                    </a:cubicBezTo>
                    <a:lnTo>
                      <a:pt x="92" y="31"/>
                    </a:lnTo>
                    <a:cubicBezTo>
                      <a:pt x="31" y="92"/>
                      <a:pt x="31" y="123"/>
                      <a:pt x="0" y="153"/>
                    </a:cubicBezTo>
                    <a:lnTo>
                      <a:pt x="0" y="244"/>
                    </a:lnTo>
                    <a:cubicBezTo>
                      <a:pt x="0" y="275"/>
                      <a:pt x="0" y="275"/>
                      <a:pt x="31" y="305"/>
                    </a:cubicBezTo>
                    <a:cubicBezTo>
                      <a:pt x="31" y="305"/>
                      <a:pt x="31" y="335"/>
                      <a:pt x="61" y="335"/>
                    </a:cubicBezTo>
                    <a:lnTo>
                      <a:pt x="122" y="396"/>
                    </a:lnTo>
                    <a:cubicBezTo>
                      <a:pt x="152" y="426"/>
                      <a:pt x="152" y="426"/>
                      <a:pt x="183" y="426"/>
                    </a:cubicBezTo>
                    <a:lnTo>
                      <a:pt x="224" y="426"/>
                    </a:lnTo>
                    <a:cubicBezTo>
                      <a:pt x="255" y="444"/>
                      <a:pt x="295" y="457"/>
                      <a:pt x="335" y="457"/>
                    </a:cubicBezTo>
                    <a:cubicBezTo>
                      <a:pt x="304" y="457"/>
                      <a:pt x="274" y="487"/>
                      <a:pt x="244" y="487"/>
                    </a:cubicBezTo>
                    <a:lnTo>
                      <a:pt x="152" y="487"/>
                    </a:lnTo>
                    <a:cubicBezTo>
                      <a:pt x="152" y="487"/>
                      <a:pt x="122" y="487"/>
                      <a:pt x="122" y="457"/>
                    </a:cubicBezTo>
                    <a:lnTo>
                      <a:pt x="92" y="426"/>
                    </a:lnTo>
                    <a:lnTo>
                      <a:pt x="31" y="366"/>
                    </a:lnTo>
                    <a:cubicBezTo>
                      <a:pt x="31" y="366"/>
                      <a:pt x="31" y="335"/>
                      <a:pt x="0" y="335"/>
                    </a:cubicBezTo>
                    <a:lnTo>
                      <a:pt x="0" y="366"/>
                    </a:lnTo>
                    <a:cubicBezTo>
                      <a:pt x="0" y="426"/>
                      <a:pt x="31" y="457"/>
                      <a:pt x="92" y="487"/>
                    </a:cubicBezTo>
                    <a:cubicBezTo>
                      <a:pt x="122" y="518"/>
                      <a:pt x="152" y="518"/>
                      <a:pt x="183" y="578"/>
                    </a:cubicBezTo>
                    <a:lnTo>
                      <a:pt x="274" y="578"/>
                    </a:lnTo>
                    <a:cubicBezTo>
                      <a:pt x="304" y="578"/>
                      <a:pt x="335" y="578"/>
                      <a:pt x="395" y="518"/>
                    </a:cubicBezTo>
                    <a:cubicBezTo>
                      <a:pt x="402" y="505"/>
                      <a:pt x="408" y="495"/>
                      <a:pt x="414" y="487"/>
                    </a:cubicBezTo>
                    <a:lnTo>
                      <a:pt x="426" y="487"/>
                    </a:lnTo>
                    <a:cubicBezTo>
                      <a:pt x="426" y="487"/>
                      <a:pt x="456" y="487"/>
                      <a:pt x="456" y="457"/>
                    </a:cubicBezTo>
                    <a:lnTo>
                      <a:pt x="456" y="426"/>
                    </a:lnTo>
                    <a:cubicBezTo>
                      <a:pt x="487" y="426"/>
                      <a:pt x="487" y="366"/>
                      <a:pt x="487" y="335"/>
                    </a:cubicBezTo>
                    <a:lnTo>
                      <a:pt x="487" y="244"/>
                    </a:lnTo>
                    <a:cubicBezTo>
                      <a:pt x="487" y="183"/>
                      <a:pt x="456" y="153"/>
                      <a:pt x="426" y="123"/>
                    </a:cubicBezTo>
                    <a:cubicBezTo>
                      <a:pt x="395" y="62"/>
                      <a:pt x="395" y="31"/>
                      <a:pt x="335" y="31"/>
                    </a:cubicBezTo>
                    <a:cubicBezTo>
                      <a:pt x="335" y="31"/>
                      <a:pt x="304" y="31"/>
                      <a:pt x="304" y="1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  <p:grpSp>
          <p:nvGrpSpPr>
            <p:cNvPr id="3787" name="Google Shape;3787;p25"/>
            <p:cNvGrpSpPr/>
            <p:nvPr/>
          </p:nvGrpSpPr>
          <p:grpSpPr>
            <a:xfrm>
              <a:off x="486585" y="3887977"/>
              <a:ext cx="77604" cy="67976"/>
              <a:chOff x="486585" y="3887977"/>
              <a:chExt cx="77604" cy="67976"/>
            </a:xfrm>
          </p:grpSpPr>
          <p:sp>
            <p:nvSpPr>
              <p:cNvPr id="3788" name="Google Shape;3788;p25"/>
              <p:cNvSpPr/>
              <p:nvPr/>
            </p:nvSpPr>
            <p:spPr>
              <a:xfrm>
                <a:off x="532428" y="3911154"/>
                <a:ext cx="30346" cy="19859"/>
              </a:xfrm>
              <a:custGeom>
                <a:rect b="b" l="l" r="r" t="t"/>
                <a:pathLst>
                  <a:path extrusionOk="0" h="856" w="1308">
                    <a:moveTo>
                      <a:pt x="984" y="0"/>
                    </a:moveTo>
                    <a:cubicBezTo>
                      <a:pt x="888" y="0"/>
                      <a:pt x="784" y="21"/>
                      <a:pt x="700" y="35"/>
                    </a:cubicBezTo>
                    <a:cubicBezTo>
                      <a:pt x="608" y="35"/>
                      <a:pt x="548" y="96"/>
                      <a:pt x="456" y="126"/>
                    </a:cubicBezTo>
                    <a:cubicBezTo>
                      <a:pt x="426" y="126"/>
                      <a:pt x="396" y="156"/>
                      <a:pt x="335" y="156"/>
                    </a:cubicBezTo>
                    <a:cubicBezTo>
                      <a:pt x="304" y="156"/>
                      <a:pt x="274" y="187"/>
                      <a:pt x="244" y="187"/>
                    </a:cubicBezTo>
                    <a:cubicBezTo>
                      <a:pt x="153" y="248"/>
                      <a:pt x="92" y="339"/>
                      <a:pt x="31" y="430"/>
                    </a:cubicBezTo>
                    <a:cubicBezTo>
                      <a:pt x="1" y="491"/>
                      <a:pt x="31" y="612"/>
                      <a:pt x="92" y="704"/>
                    </a:cubicBezTo>
                    <a:cubicBezTo>
                      <a:pt x="122" y="764"/>
                      <a:pt x="183" y="795"/>
                      <a:pt x="274" y="856"/>
                    </a:cubicBezTo>
                    <a:lnTo>
                      <a:pt x="487" y="856"/>
                    </a:lnTo>
                    <a:cubicBezTo>
                      <a:pt x="548" y="856"/>
                      <a:pt x="548" y="795"/>
                      <a:pt x="578" y="795"/>
                    </a:cubicBezTo>
                    <a:cubicBezTo>
                      <a:pt x="578" y="795"/>
                      <a:pt x="608" y="795"/>
                      <a:pt x="608" y="764"/>
                    </a:cubicBezTo>
                    <a:cubicBezTo>
                      <a:pt x="639" y="734"/>
                      <a:pt x="700" y="734"/>
                      <a:pt x="700" y="704"/>
                    </a:cubicBezTo>
                    <a:cubicBezTo>
                      <a:pt x="760" y="643"/>
                      <a:pt x="791" y="612"/>
                      <a:pt x="882" y="582"/>
                    </a:cubicBezTo>
                    <a:cubicBezTo>
                      <a:pt x="943" y="521"/>
                      <a:pt x="1034" y="460"/>
                      <a:pt x="1095" y="430"/>
                    </a:cubicBezTo>
                    <a:cubicBezTo>
                      <a:pt x="1156" y="400"/>
                      <a:pt x="1186" y="339"/>
                      <a:pt x="1186" y="308"/>
                    </a:cubicBezTo>
                    <a:cubicBezTo>
                      <a:pt x="1247" y="278"/>
                      <a:pt x="1308" y="187"/>
                      <a:pt x="1247" y="126"/>
                    </a:cubicBezTo>
                    <a:cubicBezTo>
                      <a:pt x="1198" y="28"/>
                      <a:pt x="1096" y="0"/>
                      <a:pt x="984" y="0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789" name="Google Shape;3789;p25"/>
              <p:cNvSpPr/>
              <p:nvPr/>
            </p:nvSpPr>
            <p:spPr>
              <a:xfrm>
                <a:off x="534539" y="3898557"/>
                <a:ext cx="19070" cy="12714"/>
              </a:xfrm>
              <a:custGeom>
                <a:rect b="b" l="l" r="r" t="t"/>
                <a:pathLst>
                  <a:path extrusionOk="0" h="548" w="822">
                    <a:moveTo>
                      <a:pt x="244" y="0"/>
                    </a:moveTo>
                    <a:cubicBezTo>
                      <a:pt x="183" y="0"/>
                      <a:pt x="92" y="61"/>
                      <a:pt x="62" y="92"/>
                    </a:cubicBezTo>
                    <a:cubicBezTo>
                      <a:pt x="31" y="122"/>
                      <a:pt x="1" y="213"/>
                      <a:pt x="1" y="274"/>
                    </a:cubicBezTo>
                    <a:cubicBezTo>
                      <a:pt x="1" y="365"/>
                      <a:pt x="31" y="426"/>
                      <a:pt x="62" y="456"/>
                    </a:cubicBezTo>
                    <a:cubicBezTo>
                      <a:pt x="92" y="517"/>
                      <a:pt x="183" y="548"/>
                      <a:pt x="244" y="548"/>
                    </a:cubicBezTo>
                    <a:cubicBezTo>
                      <a:pt x="305" y="548"/>
                      <a:pt x="335" y="548"/>
                      <a:pt x="365" y="517"/>
                    </a:cubicBezTo>
                    <a:cubicBezTo>
                      <a:pt x="396" y="517"/>
                      <a:pt x="457" y="456"/>
                      <a:pt x="487" y="456"/>
                    </a:cubicBezTo>
                    <a:cubicBezTo>
                      <a:pt x="517" y="456"/>
                      <a:pt x="548" y="426"/>
                      <a:pt x="609" y="426"/>
                    </a:cubicBezTo>
                    <a:cubicBezTo>
                      <a:pt x="639" y="426"/>
                      <a:pt x="669" y="396"/>
                      <a:pt x="700" y="396"/>
                    </a:cubicBezTo>
                    <a:lnTo>
                      <a:pt x="761" y="396"/>
                    </a:lnTo>
                    <a:cubicBezTo>
                      <a:pt x="791" y="396"/>
                      <a:pt x="821" y="365"/>
                      <a:pt x="821" y="304"/>
                    </a:cubicBezTo>
                    <a:lnTo>
                      <a:pt x="821" y="304"/>
                    </a:lnTo>
                    <a:lnTo>
                      <a:pt x="791" y="365"/>
                    </a:lnTo>
                    <a:cubicBezTo>
                      <a:pt x="791" y="326"/>
                      <a:pt x="779" y="300"/>
                      <a:pt x="770" y="270"/>
                    </a:cubicBezTo>
                    <a:lnTo>
                      <a:pt x="770" y="270"/>
                    </a:lnTo>
                    <a:cubicBezTo>
                      <a:pt x="784" y="266"/>
                      <a:pt x="791" y="258"/>
                      <a:pt x="791" y="244"/>
                    </a:cubicBezTo>
                    <a:cubicBezTo>
                      <a:pt x="791" y="213"/>
                      <a:pt x="791" y="183"/>
                      <a:pt x="761" y="183"/>
                    </a:cubicBezTo>
                    <a:lnTo>
                      <a:pt x="749" y="183"/>
                    </a:lnTo>
                    <a:cubicBezTo>
                      <a:pt x="729" y="154"/>
                      <a:pt x="691" y="122"/>
                      <a:pt x="669" y="122"/>
                    </a:cubicBezTo>
                    <a:lnTo>
                      <a:pt x="639" y="122"/>
                    </a:lnTo>
                    <a:cubicBezTo>
                      <a:pt x="609" y="122"/>
                      <a:pt x="548" y="92"/>
                      <a:pt x="517" y="92"/>
                    </a:cubicBezTo>
                    <a:cubicBezTo>
                      <a:pt x="487" y="92"/>
                      <a:pt x="457" y="61"/>
                      <a:pt x="396" y="61"/>
                    </a:cubicBezTo>
                    <a:cubicBezTo>
                      <a:pt x="365" y="61"/>
                      <a:pt x="305" y="0"/>
                      <a:pt x="244" y="0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790" name="Google Shape;3790;p25"/>
              <p:cNvSpPr/>
              <p:nvPr/>
            </p:nvSpPr>
            <p:spPr>
              <a:xfrm>
                <a:off x="547230" y="3926049"/>
                <a:ext cx="16959" cy="15544"/>
              </a:xfrm>
              <a:custGeom>
                <a:rect b="b" l="l" r="r" t="t"/>
                <a:pathLst>
                  <a:path extrusionOk="0" h="670" w="731">
                    <a:moveTo>
                      <a:pt x="355" y="92"/>
                    </a:moveTo>
                    <a:cubicBezTo>
                      <a:pt x="309" y="110"/>
                      <a:pt x="264" y="122"/>
                      <a:pt x="244" y="122"/>
                    </a:cubicBezTo>
                    <a:cubicBezTo>
                      <a:pt x="273" y="122"/>
                      <a:pt x="301" y="96"/>
                      <a:pt x="355" y="92"/>
                    </a:cubicBezTo>
                    <a:close/>
                    <a:moveTo>
                      <a:pt x="518" y="1"/>
                    </a:moveTo>
                    <a:cubicBezTo>
                      <a:pt x="457" y="1"/>
                      <a:pt x="457" y="1"/>
                      <a:pt x="426" y="62"/>
                    </a:cubicBezTo>
                    <a:cubicBezTo>
                      <a:pt x="411" y="69"/>
                      <a:pt x="393" y="77"/>
                      <a:pt x="375" y="84"/>
                    </a:cubicBezTo>
                    <a:lnTo>
                      <a:pt x="375" y="84"/>
                    </a:lnTo>
                    <a:cubicBezTo>
                      <a:pt x="358" y="81"/>
                      <a:pt x="338" y="78"/>
                      <a:pt x="321" y="78"/>
                    </a:cubicBezTo>
                    <a:cubicBezTo>
                      <a:pt x="301" y="78"/>
                      <a:pt x="285" y="82"/>
                      <a:pt x="274" y="92"/>
                    </a:cubicBezTo>
                    <a:cubicBezTo>
                      <a:pt x="244" y="92"/>
                      <a:pt x="214" y="122"/>
                      <a:pt x="153" y="122"/>
                    </a:cubicBezTo>
                    <a:lnTo>
                      <a:pt x="62" y="244"/>
                    </a:lnTo>
                    <a:cubicBezTo>
                      <a:pt x="1" y="274"/>
                      <a:pt x="1" y="366"/>
                      <a:pt x="1" y="396"/>
                    </a:cubicBezTo>
                    <a:cubicBezTo>
                      <a:pt x="1" y="426"/>
                      <a:pt x="1" y="518"/>
                      <a:pt x="62" y="548"/>
                    </a:cubicBezTo>
                    <a:cubicBezTo>
                      <a:pt x="62" y="578"/>
                      <a:pt x="92" y="609"/>
                      <a:pt x="122" y="609"/>
                    </a:cubicBezTo>
                    <a:cubicBezTo>
                      <a:pt x="153" y="670"/>
                      <a:pt x="214" y="670"/>
                      <a:pt x="244" y="670"/>
                    </a:cubicBezTo>
                    <a:lnTo>
                      <a:pt x="396" y="670"/>
                    </a:lnTo>
                    <a:cubicBezTo>
                      <a:pt x="426" y="670"/>
                      <a:pt x="457" y="609"/>
                      <a:pt x="518" y="578"/>
                    </a:cubicBezTo>
                    <a:cubicBezTo>
                      <a:pt x="548" y="548"/>
                      <a:pt x="578" y="518"/>
                      <a:pt x="578" y="457"/>
                    </a:cubicBezTo>
                    <a:lnTo>
                      <a:pt x="578" y="426"/>
                    </a:lnTo>
                    <a:lnTo>
                      <a:pt x="578" y="366"/>
                    </a:lnTo>
                    <a:lnTo>
                      <a:pt x="578" y="350"/>
                    </a:lnTo>
                    <a:lnTo>
                      <a:pt x="578" y="350"/>
                    </a:lnTo>
                    <a:cubicBezTo>
                      <a:pt x="586" y="320"/>
                      <a:pt x="594" y="290"/>
                      <a:pt x="609" y="274"/>
                    </a:cubicBezTo>
                    <a:cubicBezTo>
                      <a:pt x="609" y="244"/>
                      <a:pt x="670" y="244"/>
                      <a:pt x="670" y="214"/>
                    </a:cubicBezTo>
                    <a:cubicBezTo>
                      <a:pt x="670" y="153"/>
                      <a:pt x="700" y="153"/>
                      <a:pt x="700" y="122"/>
                    </a:cubicBezTo>
                    <a:cubicBezTo>
                      <a:pt x="730" y="122"/>
                      <a:pt x="700" y="1"/>
                      <a:pt x="609" y="1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791" name="Google Shape;3791;p25"/>
              <p:cNvSpPr/>
              <p:nvPr/>
            </p:nvSpPr>
            <p:spPr>
              <a:xfrm>
                <a:off x="488719" y="3923241"/>
                <a:ext cx="26100" cy="23989"/>
              </a:xfrm>
              <a:custGeom>
                <a:rect b="b" l="l" r="r" t="t"/>
                <a:pathLst>
                  <a:path extrusionOk="0" h="1034" w="1125">
                    <a:moveTo>
                      <a:pt x="790" y="0"/>
                    </a:moveTo>
                    <a:cubicBezTo>
                      <a:pt x="699" y="0"/>
                      <a:pt x="608" y="61"/>
                      <a:pt x="547" y="122"/>
                    </a:cubicBezTo>
                    <a:lnTo>
                      <a:pt x="456" y="243"/>
                    </a:lnTo>
                    <a:cubicBezTo>
                      <a:pt x="456" y="274"/>
                      <a:pt x="395" y="274"/>
                      <a:pt x="395" y="335"/>
                    </a:cubicBezTo>
                    <a:cubicBezTo>
                      <a:pt x="365" y="365"/>
                      <a:pt x="334" y="426"/>
                      <a:pt x="304" y="456"/>
                    </a:cubicBezTo>
                    <a:lnTo>
                      <a:pt x="334" y="426"/>
                    </a:lnTo>
                    <a:lnTo>
                      <a:pt x="334" y="426"/>
                    </a:lnTo>
                    <a:cubicBezTo>
                      <a:pt x="243" y="547"/>
                      <a:pt x="152" y="608"/>
                      <a:pt x="61" y="730"/>
                    </a:cubicBezTo>
                    <a:cubicBezTo>
                      <a:pt x="0" y="760"/>
                      <a:pt x="0" y="882"/>
                      <a:pt x="30" y="973"/>
                    </a:cubicBezTo>
                    <a:cubicBezTo>
                      <a:pt x="30" y="1003"/>
                      <a:pt x="61" y="1003"/>
                      <a:pt x="91" y="1034"/>
                    </a:cubicBezTo>
                    <a:cubicBezTo>
                      <a:pt x="137" y="1018"/>
                      <a:pt x="167" y="1018"/>
                      <a:pt x="190" y="1018"/>
                    </a:cubicBezTo>
                    <a:cubicBezTo>
                      <a:pt x="213" y="1018"/>
                      <a:pt x="228" y="1018"/>
                      <a:pt x="243" y="1003"/>
                    </a:cubicBezTo>
                    <a:cubicBezTo>
                      <a:pt x="395" y="973"/>
                      <a:pt x="517" y="882"/>
                      <a:pt x="638" y="821"/>
                    </a:cubicBezTo>
                    <a:cubicBezTo>
                      <a:pt x="669" y="760"/>
                      <a:pt x="760" y="730"/>
                      <a:pt x="790" y="730"/>
                    </a:cubicBezTo>
                    <a:cubicBezTo>
                      <a:pt x="851" y="699"/>
                      <a:pt x="942" y="669"/>
                      <a:pt x="1003" y="578"/>
                    </a:cubicBezTo>
                    <a:cubicBezTo>
                      <a:pt x="1094" y="517"/>
                      <a:pt x="1125" y="426"/>
                      <a:pt x="1125" y="365"/>
                    </a:cubicBezTo>
                    <a:cubicBezTo>
                      <a:pt x="1125" y="274"/>
                      <a:pt x="1094" y="183"/>
                      <a:pt x="1003" y="122"/>
                    </a:cubicBezTo>
                    <a:cubicBezTo>
                      <a:pt x="942" y="61"/>
                      <a:pt x="851" y="0"/>
                      <a:pt x="790" y="0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792" name="Google Shape;3792;p25"/>
              <p:cNvSpPr/>
              <p:nvPr/>
            </p:nvSpPr>
            <p:spPr>
              <a:xfrm>
                <a:off x="486585" y="3915098"/>
                <a:ext cx="12018" cy="18444"/>
              </a:xfrm>
              <a:custGeom>
                <a:rect b="b" l="l" r="r" t="t"/>
                <a:pathLst>
                  <a:path extrusionOk="0" h="795" w="518">
                    <a:moveTo>
                      <a:pt x="334" y="603"/>
                    </a:moveTo>
                    <a:lnTo>
                      <a:pt x="305" y="625"/>
                    </a:lnTo>
                    <a:cubicBezTo>
                      <a:pt x="325" y="625"/>
                      <a:pt x="331" y="612"/>
                      <a:pt x="334" y="603"/>
                    </a:cubicBezTo>
                    <a:close/>
                    <a:moveTo>
                      <a:pt x="284" y="1"/>
                    </a:moveTo>
                    <a:cubicBezTo>
                      <a:pt x="259" y="1"/>
                      <a:pt x="235" y="6"/>
                      <a:pt x="214" y="17"/>
                    </a:cubicBezTo>
                    <a:cubicBezTo>
                      <a:pt x="183" y="78"/>
                      <a:pt x="153" y="78"/>
                      <a:pt x="153" y="108"/>
                    </a:cubicBezTo>
                    <a:cubicBezTo>
                      <a:pt x="153" y="138"/>
                      <a:pt x="122" y="138"/>
                      <a:pt x="122" y="169"/>
                    </a:cubicBezTo>
                    <a:cubicBezTo>
                      <a:pt x="122" y="230"/>
                      <a:pt x="122" y="230"/>
                      <a:pt x="92" y="260"/>
                    </a:cubicBezTo>
                    <a:cubicBezTo>
                      <a:pt x="92" y="290"/>
                      <a:pt x="31" y="382"/>
                      <a:pt x="31" y="412"/>
                    </a:cubicBezTo>
                    <a:cubicBezTo>
                      <a:pt x="31" y="442"/>
                      <a:pt x="1" y="534"/>
                      <a:pt x="1" y="564"/>
                    </a:cubicBezTo>
                    <a:cubicBezTo>
                      <a:pt x="1" y="625"/>
                      <a:pt x="1" y="686"/>
                      <a:pt x="31" y="716"/>
                    </a:cubicBezTo>
                    <a:cubicBezTo>
                      <a:pt x="31" y="746"/>
                      <a:pt x="122" y="746"/>
                      <a:pt x="122" y="746"/>
                    </a:cubicBezTo>
                    <a:cubicBezTo>
                      <a:pt x="146" y="782"/>
                      <a:pt x="170" y="795"/>
                      <a:pt x="190" y="795"/>
                    </a:cubicBezTo>
                    <a:cubicBezTo>
                      <a:pt x="222" y="795"/>
                      <a:pt x="244" y="765"/>
                      <a:pt x="244" y="746"/>
                    </a:cubicBezTo>
                    <a:cubicBezTo>
                      <a:pt x="274" y="716"/>
                      <a:pt x="274" y="716"/>
                      <a:pt x="274" y="686"/>
                    </a:cubicBezTo>
                    <a:cubicBezTo>
                      <a:pt x="274" y="625"/>
                      <a:pt x="305" y="594"/>
                      <a:pt x="335" y="594"/>
                    </a:cubicBezTo>
                    <a:cubicBezTo>
                      <a:pt x="335" y="594"/>
                      <a:pt x="335" y="598"/>
                      <a:pt x="334" y="603"/>
                    </a:cubicBezTo>
                    <a:lnTo>
                      <a:pt x="334" y="603"/>
                    </a:lnTo>
                    <a:lnTo>
                      <a:pt x="426" y="534"/>
                    </a:lnTo>
                    <a:cubicBezTo>
                      <a:pt x="426" y="473"/>
                      <a:pt x="457" y="473"/>
                      <a:pt x="457" y="442"/>
                    </a:cubicBezTo>
                    <a:cubicBezTo>
                      <a:pt x="457" y="412"/>
                      <a:pt x="487" y="412"/>
                      <a:pt x="487" y="382"/>
                    </a:cubicBezTo>
                    <a:cubicBezTo>
                      <a:pt x="518" y="321"/>
                      <a:pt x="518" y="290"/>
                      <a:pt x="518" y="230"/>
                    </a:cubicBezTo>
                    <a:cubicBezTo>
                      <a:pt x="518" y="105"/>
                      <a:pt x="395" y="1"/>
                      <a:pt x="284" y="1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793" name="Google Shape;3793;p25"/>
              <p:cNvSpPr/>
              <p:nvPr/>
            </p:nvSpPr>
            <p:spPr>
              <a:xfrm>
                <a:off x="511270" y="3940154"/>
                <a:ext cx="20486" cy="15799"/>
              </a:xfrm>
              <a:custGeom>
                <a:rect b="b" l="l" r="r" t="t"/>
                <a:pathLst>
                  <a:path extrusionOk="0" h="681" w="883">
                    <a:moveTo>
                      <a:pt x="548" y="1"/>
                    </a:moveTo>
                    <a:cubicBezTo>
                      <a:pt x="487" y="1"/>
                      <a:pt x="457" y="31"/>
                      <a:pt x="426" y="92"/>
                    </a:cubicBezTo>
                    <a:cubicBezTo>
                      <a:pt x="396" y="122"/>
                      <a:pt x="305" y="153"/>
                      <a:pt x="274" y="183"/>
                    </a:cubicBezTo>
                    <a:cubicBezTo>
                      <a:pt x="183" y="244"/>
                      <a:pt x="122" y="274"/>
                      <a:pt x="61" y="335"/>
                    </a:cubicBezTo>
                    <a:cubicBezTo>
                      <a:pt x="61" y="335"/>
                      <a:pt x="61" y="396"/>
                      <a:pt x="31" y="396"/>
                    </a:cubicBezTo>
                    <a:cubicBezTo>
                      <a:pt x="31" y="426"/>
                      <a:pt x="1" y="426"/>
                      <a:pt x="1" y="457"/>
                    </a:cubicBezTo>
                    <a:cubicBezTo>
                      <a:pt x="1" y="487"/>
                      <a:pt x="1" y="548"/>
                      <a:pt x="31" y="578"/>
                    </a:cubicBezTo>
                    <a:cubicBezTo>
                      <a:pt x="31" y="647"/>
                      <a:pt x="82" y="681"/>
                      <a:pt x="134" y="681"/>
                    </a:cubicBezTo>
                    <a:cubicBezTo>
                      <a:pt x="151" y="681"/>
                      <a:pt x="168" y="677"/>
                      <a:pt x="183" y="669"/>
                    </a:cubicBezTo>
                    <a:cubicBezTo>
                      <a:pt x="274" y="609"/>
                      <a:pt x="335" y="609"/>
                      <a:pt x="396" y="609"/>
                    </a:cubicBezTo>
                    <a:lnTo>
                      <a:pt x="487" y="609"/>
                    </a:lnTo>
                    <a:cubicBezTo>
                      <a:pt x="548" y="609"/>
                      <a:pt x="578" y="609"/>
                      <a:pt x="609" y="578"/>
                    </a:cubicBezTo>
                    <a:lnTo>
                      <a:pt x="578" y="578"/>
                    </a:lnTo>
                    <a:cubicBezTo>
                      <a:pt x="609" y="578"/>
                      <a:pt x="669" y="578"/>
                      <a:pt x="730" y="548"/>
                    </a:cubicBezTo>
                    <a:lnTo>
                      <a:pt x="821" y="426"/>
                    </a:lnTo>
                    <a:cubicBezTo>
                      <a:pt x="882" y="396"/>
                      <a:pt x="882" y="335"/>
                      <a:pt x="882" y="274"/>
                    </a:cubicBezTo>
                    <a:cubicBezTo>
                      <a:pt x="882" y="244"/>
                      <a:pt x="882" y="183"/>
                      <a:pt x="821" y="153"/>
                    </a:cubicBezTo>
                    <a:cubicBezTo>
                      <a:pt x="821" y="122"/>
                      <a:pt x="791" y="92"/>
                      <a:pt x="791" y="92"/>
                    </a:cubicBezTo>
                    <a:cubicBezTo>
                      <a:pt x="761" y="31"/>
                      <a:pt x="730" y="1"/>
                      <a:pt x="700" y="1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794" name="Google Shape;3794;p25"/>
              <p:cNvSpPr/>
              <p:nvPr/>
            </p:nvSpPr>
            <p:spPr>
              <a:xfrm>
                <a:off x="499275" y="3887977"/>
                <a:ext cx="22597" cy="18537"/>
              </a:xfrm>
              <a:custGeom>
                <a:rect b="b" l="l" r="r" t="t"/>
                <a:pathLst>
                  <a:path extrusionOk="0" h="799" w="974">
                    <a:moveTo>
                      <a:pt x="549" y="70"/>
                    </a:moveTo>
                    <a:cubicBezTo>
                      <a:pt x="566" y="79"/>
                      <a:pt x="578" y="92"/>
                      <a:pt x="578" y="92"/>
                    </a:cubicBezTo>
                    <a:cubicBezTo>
                      <a:pt x="578" y="92"/>
                      <a:pt x="554" y="92"/>
                      <a:pt x="549" y="70"/>
                    </a:cubicBezTo>
                    <a:close/>
                    <a:moveTo>
                      <a:pt x="366" y="0"/>
                    </a:moveTo>
                    <a:cubicBezTo>
                      <a:pt x="305" y="0"/>
                      <a:pt x="214" y="0"/>
                      <a:pt x="183" y="61"/>
                    </a:cubicBezTo>
                    <a:cubicBezTo>
                      <a:pt x="62" y="122"/>
                      <a:pt x="1" y="244"/>
                      <a:pt x="1" y="396"/>
                    </a:cubicBezTo>
                    <a:cubicBezTo>
                      <a:pt x="1" y="548"/>
                      <a:pt x="62" y="669"/>
                      <a:pt x="183" y="730"/>
                    </a:cubicBezTo>
                    <a:cubicBezTo>
                      <a:pt x="244" y="776"/>
                      <a:pt x="312" y="798"/>
                      <a:pt x="381" y="798"/>
                    </a:cubicBezTo>
                    <a:cubicBezTo>
                      <a:pt x="449" y="798"/>
                      <a:pt x="518" y="776"/>
                      <a:pt x="578" y="730"/>
                    </a:cubicBezTo>
                    <a:cubicBezTo>
                      <a:pt x="639" y="700"/>
                      <a:pt x="670" y="669"/>
                      <a:pt x="700" y="669"/>
                    </a:cubicBezTo>
                    <a:lnTo>
                      <a:pt x="639" y="730"/>
                    </a:lnTo>
                    <a:cubicBezTo>
                      <a:pt x="700" y="700"/>
                      <a:pt x="791" y="608"/>
                      <a:pt x="822" y="578"/>
                    </a:cubicBezTo>
                    <a:cubicBezTo>
                      <a:pt x="852" y="548"/>
                      <a:pt x="882" y="517"/>
                      <a:pt x="882" y="456"/>
                    </a:cubicBezTo>
                    <a:cubicBezTo>
                      <a:pt x="882" y="426"/>
                      <a:pt x="943" y="426"/>
                      <a:pt x="943" y="396"/>
                    </a:cubicBezTo>
                    <a:cubicBezTo>
                      <a:pt x="974" y="365"/>
                      <a:pt x="974" y="304"/>
                      <a:pt x="943" y="244"/>
                    </a:cubicBezTo>
                    <a:cubicBezTo>
                      <a:pt x="943" y="213"/>
                      <a:pt x="913" y="183"/>
                      <a:pt x="822" y="183"/>
                    </a:cubicBezTo>
                    <a:cubicBezTo>
                      <a:pt x="791" y="183"/>
                      <a:pt x="791" y="183"/>
                      <a:pt x="761" y="122"/>
                    </a:cubicBezTo>
                    <a:cubicBezTo>
                      <a:pt x="700" y="122"/>
                      <a:pt x="700" y="122"/>
                      <a:pt x="670" y="92"/>
                    </a:cubicBezTo>
                    <a:cubicBezTo>
                      <a:pt x="647" y="92"/>
                      <a:pt x="588" y="74"/>
                      <a:pt x="548" y="66"/>
                    </a:cubicBezTo>
                    <a:lnTo>
                      <a:pt x="548" y="66"/>
                    </a:lnTo>
                    <a:cubicBezTo>
                      <a:pt x="548" y="64"/>
                      <a:pt x="548" y="63"/>
                      <a:pt x="548" y="61"/>
                    </a:cubicBezTo>
                    <a:cubicBezTo>
                      <a:pt x="487" y="0"/>
                      <a:pt x="457" y="0"/>
                      <a:pt x="366" y="0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  <p:grpSp>
          <p:nvGrpSpPr>
            <p:cNvPr id="3795" name="Google Shape;3795;p25"/>
            <p:cNvGrpSpPr/>
            <p:nvPr/>
          </p:nvGrpSpPr>
          <p:grpSpPr>
            <a:xfrm>
              <a:off x="1169918" y="3865636"/>
              <a:ext cx="240491" cy="312202"/>
              <a:chOff x="1169918" y="3865636"/>
              <a:chExt cx="240491" cy="312202"/>
            </a:xfrm>
          </p:grpSpPr>
          <p:sp>
            <p:nvSpPr>
              <p:cNvPr id="3796" name="Google Shape;3796;p25"/>
              <p:cNvSpPr/>
              <p:nvPr/>
            </p:nvSpPr>
            <p:spPr>
              <a:xfrm>
                <a:off x="1328582" y="3964143"/>
                <a:ext cx="16240" cy="24801"/>
              </a:xfrm>
              <a:custGeom>
                <a:rect b="b" l="l" r="r" t="t"/>
                <a:pathLst>
                  <a:path extrusionOk="0" h="1069" w="700">
                    <a:moveTo>
                      <a:pt x="304" y="0"/>
                    </a:moveTo>
                    <a:cubicBezTo>
                      <a:pt x="213" y="31"/>
                      <a:pt x="91" y="91"/>
                      <a:pt x="61" y="152"/>
                    </a:cubicBezTo>
                    <a:cubicBezTo>
                      <a:pt x="31" y="183"/>
                      <a:pt x="31" y="243"/>
                      <a:pt x="31" y="274"/>
                    </a:cubicBezTo>
                    <a:cubicBezTo>
                      <a:pt x="31" y="304"/>
                      <a:pt x="0" y="395"/>
                      <a:pt x="0" y="426"/>
                    </a:cubicBezTo>
                    <a:lnTo>
                      <a:pt x="0" y="547"/>
                    </a:lnTo>
                    <a:lnTo>
                      <a:pt x="0" y="638"/>
                    </a:lnTo>
                    <a:lnTo>
                      <a:pt x="0" y="760"/>
                    </a:lnTo>
                    <a:lnTo>
                      <a:pt x="0" y="882"/>
                    </a:lnTo>
                    <a:cubicBezTo>
                      <a:pt x="0" y="942"/>
                      <a:pt x="31" y="1034"/>
                      <a:pt x="122" y="1034"/>
                    </a:cubicBezTo>
                    <a:lnTo>
                      <a:pt x="183" y="1034"/>
                    </a:lnTo>
                    <a:cubicBezTo>
                      <a:pt x="234" y="1059"/>
                      <a:pt x="269" y="1069"/>
                      <a:pt x="293" y="1069"/>
                    </a:cubicBezTo>
                    <a:cubicBezTo>
                      <a:pt x="325" y="1069"/>
                      <a:pt x="335" y="1051"/>
                      <a:pt x="335" y="1034"/>
                    </a:cubicBezTo>
                    <a:cubicBezTo>
                      <a:pt x="365" y="1003"/>
                      <a:pt x="365" y="942"/>
                      <a:pt x="426" y="912"/>
                    </a:cubicBezTo>
                    <a:lnTo>
                      <a:pt x="426" y="912"/>
                    </a:lnTo>
                    <a:lnTo>
                      <a:pt x="365" y="942"/>
                    </a:lnTo>
                    <a:lnTo>
                      <a:pt x="456" y="882"/>
                    </a:lnTo>
                    <a:lnTo>
                      <a:pt x="517" y="790"/>
                    </a:lnTo>
                    <a:cubicBezTo>
                      <a:pt x="547" y="760"/>
                      <a:pt x="608" y="730"/>
                      <a:pt x="639" y="638"/>
                    </a:cubicBezTo>
                    <a:lnTo>
                      <a:pt x="669" y="608"/>
                    </a:lnTo>
                    <a:cubicBezTo>
                      <a:pt x="699" y="578"/>
                      <a:pt x="699" y="547"/>
                      <a:pt x="699" y="456"/>
                    </a:cubicBezTo>
                    <a:lnTo>
                      <a:pt x="699" y="304"/>
                    </a:lnTo>
                    <a:cubicBezTo>
                      <a:pt x="699" y="274"/>
                      <a:pt x="699" y="243"/>
                      <a:pt x="669" y="183"/>
                    </a:cubicBezTo>
                    <a:cubicBezTo>
                      <a:pt x="669" y="152"/>
                      <a:pt x="639" y="152"/>
                      <a:pt x="639" y="122"/>
                    </a:cubicBezTo>
                    <a:cubicBezTo>
                      <a:pt x="608" y="91"/>
                      <a:pt x="578" y="31"/>
                      <a:pt x="517" y="31"/>
                    </a:cubicBezTo>
                    <a:cubicBezTo>
                      <a:pt x="487" y="31"/>
                      <a:pt x="456" y="0"/>
                      <a:pt x="456" y="0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797" name="Google Shape;3797;p25"/>
              <p:cNvSpPr/>
              <p:nvPr/>
            </p:nvSpPr>
            <p:spPr>
              <a:xfrm>
                <a:off x="1317284" y="3954608"/>
                <a:ext cx="11322" cy="15892"/>
              </a:xfrm>
              <a:custGeom>
                <a:rect b="b" l="l" r="r" t="t"/>
                <a:pathLst>
                  <a:path extrusionOk="0" h="685" w="488">
                    <a:moveTo>
                      <a:pt x="240" y="1"/>
                    </a:moveTo>
                    <a:cubicBezTo>
                      <a:pt x="191" y="1"/>
                      <a:pt x="138" y="16"/>
                      <a:pt x="92" y="46"/>
                    </a:cubicBezTo>
                    <a:cubicBezTo>
                      <a:pt x="62" y="77"/>
                      <a:pt x="31" y="77"/>
                      <a:pt x="31" y="107"/>
                    </a:cubicBezTo>
                    <a:cubicBezTo>
                      <a:pt x="1" y="138"/>
                      <a:pt x="1" y="168"/>
                      <a:pt x="1" y="229"/>
                    </a:cubicBezTo>
                    <a:lnTo>
                      <a:pt x="1" y="381"/>
                    </a:lnTo>
                    <a:lnTo>
                      <a:pt x="1" y="411"/>
                    </a:lnTo>
                    <a:cubicBezTo>
                      <a:pt x="1" y="442"/>
                      <a:pt x="1" y="472"/>
                      <a:pt x="31" y="533"/>
                    </a:cubicBezTo>
                    <a:cubicBezTo>
                      <a:pt x="31" y="563"/>
                      <a:pt x="62" y="594"/>
                      <a:pt x="62" y="624"/>
                    </a:cubicBezTo>
                    <a:cubicBezTo>
                      <a:pt x="62" y="685"/>
                      <a:pt x="153" y="685"/>
                      <a:pt x="153" y="685"/>
                    </a:cubicBezTo>
                    <a:cubicBezTo>
                      <a:pt x="214" y="685"/>
                      <a:pt x="244" y="654"/>
                      <a:pt x="244" y="594"/>
                    </a:cubicBezTo>
                    <a:cubicBezTo>
                      <a:pt x="244" y="580"/>
                      <a:pt x="257" y="572"/>
                      <a:pt x="270" y="565"/>
                    </a:cubicBezTo>
                    <a:lnTo>
                      <a:pt x="270" y="565"/>
                    </a:lnTo>
                    <a:cubicBezTo>
                      <a:pt x="263" y="574"/>
                      <a:pt x="254" y="583"/>
                      <a:pt x="244" y="594"/>
                    </a:cubicBezTo>
                    <a:cubicBezTo>
                      <a:pt x="305" y="563"/>
                      <a:pt x="305" y="563"/>
                      <a:pt x="305" y="533"/>
                    </a:cubicBezTo>
                    <a:lnTo>
                      <a:pt x="305" y="533"/>
                    </a:lnTo>
                    <a:cubicBezTo>
                      <a:pt x="305" y="549"/>
                      <a:pt x="287" y="557"/>
                      <a:pt x="270" y="565"/>
                    </a:cubicBezTo>
                    <a:lnTo>
                      <a:pt x="270" y="565"/>
                    </a:lnTo>
                    <a:cubicBezTo>
                      <a:pt x="302" y="528"/>
                      <a:pt x="309" y="508"/>
                      <a:pt x="327" y="503"/>
                    </a:cubicBezTo>
                    <a:lnTo>
                      <a:pt x="327" y="503"/>
                    </a:lnTo>
                    <a:lnTo>
                      <a:pt x="305" y="533"/>
                    </a:lnTo>
                    <a:cubicBezTo>
                      <a:pt x="335" y="533"/>
                      <a:pt x="335" y="502"/>
                      <a:pt x="335" y="502"/>
                    </a:cubicBezTo>
                    <a:cubicBezTo>
                      <a:pt x="332" y="502"/>
                      <a:pt x="330" y="503"/>
                      <a:pt x="327" y="503"/>
                    </a:cubicBezTo>
                    <a:lnTo>
                      <a:pt x="327" y="503"/>
                    </a:lnTo>
                    <a:lnTo>
                      <a:pt x="383" y="429"/>
                    </a:lnTo>
                    <a:lnTo>
                      <a:pt x="383" y="429"/>
                    </a:lnTo>
                    <a:cubicBezTo>
                      <a:pt x="415" y="410"/>
                      <a:pt x="457" y="406"/>
                      <a:pt x="457" y="381"/>
                    </a:cubicBezTo>
                    <a:cubicBezTo>
                      <a:pt x="487" y="350"/>
                      <a:pt x="487" y="290"/>
                      <a:pt x="487" y="259"/>
                    </a:cubicBezTo>
                    <a:cubicBezTo>
                      <a:pt x="487" y="198"/>
                      <a:pt x="457" y="77"/>
                      <a:pt x="366" y="46"/>
                    </a:cubicBezTo>
                    <a:cubicBezTo>
                      <a:pt x="335" y="16"/>
                      <a:pt x="290" y="1"/>
                      <a:pt x="240" y="1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798" name="Google Shape;3798;p25"/>
              <p:cNvSpPr/>
              <p:nvPr/>
            </p:nvSpPr>
            <p:spPr>
              <a:xfrm>
                <a:off x="1310231" y="3938739"/>
                <a:ext cx="12737" cy="17655"/>
              </a:xfrm>
              <a:custGeom>
                <a:rect b="b" l="l" r="r" t="t"/>
                <a:pathLst>
                  <a:path extrusionOk="0" h="761" w="549">
                    <a:moveTo>
                      <a:pt x="244" y="1"/>
                    </a:moveTo>
                    <a:cubicBezTo>
                      <a:pt x="214" y="1"/>
                      <a:pt x="214" y="1"/>
                      <a:pt x="183" y="31"/>
                    </a:cubicBezTo>
                    <a:cubicBezTo>
                      <a:pt x="123" y="62"/>
                      <a:pt x="92" y="62"/>
                      <a:pt x="92" y="92"/>
                    </a:cubicBezTo>
                    <a:cubicBezTo>
                      <a:pt x="62" y="153"/>
                      <a:pt x="62" y="183"/>
                      <a:pt x="62" y="214"/>
                    </a:cubicBezTo>
                    <a:lnTo>
                      <a:pt x="62" y="275"/>
                    </a:lnTo>
                    <a:cubicBezTo>
                      <a:pt x="62" y="335"/>
                      <a:pt x="31" y="457"/>
                      <a:pt x="1" y="518"/>
                    </a:cubicBezTo>
                    <a:cubicBezTo>
                      <a:pt x="1" y="578"/>
                      <a:pt x="1" y="609"/>
                      <a:pt x="31" y="639"/>
                    </a:cubicBezTo>
                    <a:cubicBezTo>
                      <a:pt x="31" y="761"/>
                      <a:pt x="62" y="761"/>
                      <a:pt x="92" y="761"/>
                    </a:cubicBezTo>
                    <a:cubicBezTo>
                      <a:pt x="183" y="730"/>
                      <a:pt x="214" y="670"/>
                      <a:pt x="305" y="639"/>
                    </a:cubicBezTo>
                    <a:cubicBezTo>
                      <a:pt x="305" y="639"/>
                      <a:pt x="335" y="639"/>
                      <a:pt x="335" y="609"/>
                    </a:cubicBezTo>
                    <a:cubicBezTo>
                      <a:pt x="366" y="609"/>
                      <a:pt x="396" y="548"/>
                      <a:pt x="396" y="518"/>
                    </a:cubicBezTo>
                    <a:lnTo>
                      <a:pt x="457" y="487"/>
                    </a:lnTo>
                    <a:cubicBezTo>
                      <a:pt x="487" y="457"/>
                      <a:pt x="518" y="457"/>
                      <a:pt x="518" y="426"/>
                    </a:cubicBezTo>
                    <a:cubicBezTo>
                      <a:pt x="518" y="366"/>
                      <a:pt x="548" y="335"/>
                      <a:pt x="548" y="305"/>
                    </a:cubicBezTo>
                    <a:lnTo>
                      <a:pt x="548" y="183"/>
                    </a:lnTo>
                    <a:cubicBezTo>
                      <a:pt x="548" y="92"/>
                      <a:pt x="487" y="62"/>
                      <a:pt x="427" y="31"/>
                    </a:cubicBezTo>
                    <a:cubicBezTo>
                      <a:pt x="366" y="1"/>
                      <a:pt x="275" y="1"/>
                      <a:pt x="244" y="1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799" name="Google Shape;3799;p25"/>
              <p:cNvSpPr/>
              <p:nvPr/>
            </p:nvSpPr>
            <p:spPr>
              <a:xfrm>
                <a:off x="1313758" y="3911943"/>
                <a:ext cx="17655" cy="20741"/>
              </a:xfrm>
              <a:custGeom>
                <a:rect b="b" l="l" r="r" t="t"/>
                <a:pathLst>
                  <a:path extrusionOk="0" h="894" w="761">
                    <a:moveTo>
                      <a:pt x="335" y="1"/>
                    </a:moveTo>
                    <a:cubicBezTo>
                      <a:pt x="244" y="31"/>
                      <a:pt x="214" y="31"/>
                      <a:pt x="183" y="92"/>
                    </a:cubicBezTo>
                    <a:cubicBezTo>
                      <a:pt x="153" y="122"/>
                      <a:pt x="92" y="183"/>
                      <a:pt x="92" y="274"/>
                    </a:cubicBezTo>
                    <a:cubicBezTo>
                      <a:pt x="92" y="305"/>
                      <a:pt x="92" y="305"/>
                      <a:pt x="62" y="335"/>
                    </a:cubicBezTo>
                    <a:cubicBezTo>
                      <a:pt x="62" y="396"/>
                      <a:pt x="62" y="457"/>
                      <a:pt x="31" y="487"/>
                    </a:cubicBezTo>
                    <a:lnTo>
                      <a:pt x="31" y="548"/>
                    </a:lnTo>
                    <a:lnTo>
                      <a:pt x="31" y="578"/>
                    </a:lnTo>
                    <a:cubicBezTo>
                      <a:pt x="31" y="609"/>
                      <a:pt x="31" y="609"/>
                      <a:pt x="1" y="639"/>
                    </a:cubicBezTo>
                    <a:lnTo>
                      <a:pt x="1" y="730"/>
                    </a:lnTo>
                    <a:cubicBezTo>
                      <a:pt x="1" y="761"/>
                      <a:pt x="1" y="791"/>
                      <a:pt x="31" y="791"/>
                    </a:cubicBezTo>
                    <a:cubicBezTo>
                      <a:pt x="54" y="860"/>
                      <a:pt x="77" y="894"/>
                      <a:pt x="113" y="894"/>
                    </a:cubicBezTo>
                    <a:cubicBezTo>
                      <a:pt x="124" y="894"/>
                      <a:pt x="138" y="890"/>
                      <a:pt x="153" y="882"/>
                    </a:cubicBezTo>
                    <a:cubicBezTo>
                      <a:pt x="183" y="882"/>
                      <a:pt x="214" y="882"/>
                      <a:pt x="214" y="852"/>
                    </a:cubicBezTo>
                    <a:cubicBezTo>
                      <a:pt x="244" y="852"/>
                      <a:pt x="244" y="822"/>
                      <a:pt x="305" y="822"/>
                    </a:cubicBezTo>
                    <a:lnTo>
                      <a:pt x="244" y="822"/>
                    </a:lnTo>
                    <a:cubicBezTo>
                      <a:pt x="305" y="822"/>
                      <a:pt x="335" y="822"/>
                      <a:pt x="366" y="761"/>
                    </a:cubicBezTo>
                    <a:cubicBezTo>
                      <a:pt x="396" y="761"/>
                      <a:pt x="487" y="730"/>
                      <a:pt x="518" y="700"/>
                    </a:cubicBezTo>
                    <a:lnTo>
                      <a:pt x="639" y="578"/>
                    </a:lnTo>
                    <a:lnTo>
                      <a:pt x="670" y="548"/>
                    </a:lnTo>
                    <a:cubicBezTo>
                      <a:pt x="700" y="487"/>
                      <a:pt x="700" y="457"/>
                      <a:pt x="761" y="426"/>
                    </a:cubicBezTo>
                    <a:lnTo>
                      <a:pt x="761" y="274"/>
                    </a:lnTo>
                    <a:lnTo>
                      <a:pt x="761" y="244"/>
                    </a:lnTo>
                    <a:cubicBezTo>
                      <a:pt x="761" y="183"/>
                      <a:pt x="700" y="153"/>
                      <a:pt x="670" y="122"/>
                    </a:cubicBezTo>
                    <a:cubicBezTo>
                      <a:pt x="639" y="92"/>
                      <a:pt x="639" y="31"/>
                      <a:pt x="609" y="31"/>
                    </a:cubicBezTo>
                    <a:cubicBezTo>
                      <a:pt x="548" y="31"/>
                      <a:pt x="548" y="1"/>
                      <a:pt x="518" y="1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800" name="Google Shape;3800;p25"/>
              <p:cNvSpPr/>
              <p:nvPr/>
            </p:nvSpPr>
            <p:spPr>
              <a:xfrm>
                <a:off x="1301786" y="3908417"/>
                <a:ext cx="11298" cy="12737"/>
              </a:xfrm>
              <a:custGeom>
                <a:rect b="b" l="l" r="r" t="t"/>
                <a:pathLst>
                  <a:path extrusionOk="0" h="549" w="487">
                    <a:moveTo>
                      <a:pt x="91" y="123"/>
                    </a:moveTo>
                    <a:cubicBezTo>
                      <a:pt x="91" y="153"/>
                      <a:pt x="61" y="153"/>
                      <a:pt x="61" y="214"/>
                    </a:cubicBezTo>
                    <a:cubicBezTo>
                      <a:pt x="61" y="153"/>
                      <a:pt x="61" y="153"/>
                      <a:pt x="91" y="123"/>
                    </a:cubicBezTo>
                    <a:close/>
                    <a:moveTo>
                      <a:pt x="152" y="1"/>
                    </a:moveTo>
                    <a:cubicBezTo>
                      <a:pt x="91" y="31"/>
                      <a:pt x="0" y="92"/>
                      <a:pt x="0" y="153"/>
                    </a:cubicBezTo>
                    <a:lnTo>
                      <a:pt x="0" y="274"/>
                    </a:lnTo>
                    <a:lnTo>
                      <a:pt x="0" y="335"/>
                    </a:lnTo>
                    <a:cubicBezTo>
                      <a:pt x="0" y="396"/>
                      <a:pt x="61" y="426"/>
                      <a:pt x="61" y="426"/>
                    </a:cubicBezTo>
                    <a:cubicBezTo>
                      <a:pt x="61" y="457"/>
                      <a:pt x="91" y="457"/>
                      <a:pt x="122" y="487"/>
                    </a:cubicBezTo>
                    <a:cubicBezTo>
                      <a:pt x="122" y="487"/>
                      <a:pt x="152" y="487"/>
                      <a:pt x="152" y="548"/>
                    </a:cubicBezTo>
                    <a:lnTo>
                      <a:pt x="274" y="548"/>
                    </a:lnTo>
                    <a:cubicBezTo>
                      <a:pt x="274" y="548"/>
                      <a:pt x="304" y="548"/>
                      <a:pt x="304" y="487"/>
                    </a:cubicBezTo>
                    <a:cubicBezTo>
                      <a:pt x="335" y="457"/>
                      <a:pt x="395" y="457"/>
                      <a:pt x="395" y="426"/>
                    </a:cubicBezTo>
                    <a:lnTo>
                      <a:pt x="426" y="396"/>
                    </a:lnTo>
                    <a:cubicBezTo>
                      <a:pt x="426" y="396"/>
                      <a:pt x="456" y="335"/>
                      <a:pt x="456" y="305"/>
                    </a:cubicBezTo>
                    <a:cubicBezTo>
                      <a:pt x="487" y="244"/>
                      <a:pt x="456" y="123"/>
                      <a:pt x="395" y="92"/>
                    </a:cubicBezTo>
                    <a:cubicBezTo>
                      <a:pt x="304" y="1"/>
                      <a:pt x="243" y="1"/>
                      <a:pt x="152" y="1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801" name="Google Shape;3801;p25"/>
              <p:cNvSpPr/>
              <p:nvPr/>
            </p:nvSpPr>
            <p:spPr>
              <a:xfrm>
                <a:off x="1273575" y="3900668"/>
                <a:ext cx="20462" cy="14825"/>
              </a:xfrm>
              <a:custGeom>
                <a:rect b="b" l="l" r="r" t="t"/>
                <a:pathLst>
                  <a:path extrusionOk="0" h="639" w="882">
                    <a:moveTo>
                      <a:pt x="669" y="1"/>
                    </a:moveTo>
                    <a:cubicBezTo>
                      <a:pt x="578" y="1"/>
                      <a:pt x="517" y="1"/>
                      <a:pt x="426" y="31"/>
                    </a:cubicBezTo>
                    <a:cubicBezTo>
                      <a:pt x="396" y="31"/>
                      <a:pt x="396" y="92"/>
                      <a:pt x="365" y="92"/>
                    </a:cubicBezTo>
                    <a:cubicBezTo>
                      <a:pt x="304" y="122"/>
                      <a:pt x="304" y="153"/>
                      <a:pt x="274" y="183"/>
                    </a:cubicBezTo>
                    <a:cubicBezTo>
                      <a:pt x="260" y="210"/>
                      <a:pt x="253" y="238"/>
                      <a:pt x="249" y="268"/>
                    </a:cubicBezTo>
                    <a:lnTo>
                      <a:pt x="249" y="268"/>
                    </a:lnTo>
                    <a:cubicBezTo>
                      <a:pt x="257" y="257"/>
                      <a:pt x="273" y="230"/>
                      <a:pt x="274" y="187"/>
                    </a:cubicBezTo>
                    <a:lnTo>
                      <a:pt x="274" y="187"/>
                    </a:lnTo>
                    <a:cubicBezTo>
                      <a:pt x="273" y="219"/>
                      <a:pt x="264" y="242"/>
                      <a:pt x="256" y="262"/>
                    </a:cubicBezTo>
                    <a:lnTo>
                      <a:pt x="256" y="262"/>
                    </a:lnTo>
                    <a:lnTo>
                      <a:pt x="274" y="244"/>
                    </a:lnTo>
                    <a:lnTo>
                      <a:pt x="274" y="244"/>
                    </a:lnTo>
                    <a:cubicBezTo>
                      <a:pt x="268" y="256"/>
                      <a:pt x="260" y="266"/>
                      <a:pt x="250" y="276"/>
                    </a:cubicBezTo>
                    <a:lnTo>
                      <a:pt x="250" y="276"/>
                    </a:lnTo>
                    <a:cubicBezTo>
                      <a:pt x="252" y="272"/>
                      <a:pt x="254" y="267"/>
                      <a:pt x="256" y="262"/>
                    </a:cubicBezTo>
                    <a:lnTo>
                      <a:pt x="256" y="262"/>
                    </a:lnTo>
                    <a:lnTo>
                      <a:pt x="248" y="269"/>
                    </a:lnTo>
                    <a:lnTo>
                      <a:pt x="248" y="269"/>
                    </a:lnTo>
                    <a:cubicBezTo>
                      <a:pt x="248" y="269"/>
                      <a:pt x="249" y="268"/>
                      <a:pt x="249" y="268"/>
                    </a:cubicBezTo>
                    <a:lnTo>
                      <a:pt x="249" y="268"/>
                    </a:lnTo>
                    <a:cubicBezTo>
                      <a:pt x="246" y="272"/>
                      <a:pt x="244" y="274"/>
                      <a:pt x="244" y="274"/>
                    </a:cubicBezTo>
                    <a:lnTo>
                      <a:pt x="248" y="269"/>
                    </a:lnTo>
                    <a:lnTo>
                      <a:pt x="248" y="269"/>
                    </a:lnTo>
                    <a:cubicBezTo>
                      <a:pt x="248" y="273"/>
                      <a:pt x="248" y="276"/>
                      <a:pt x="247" y="279"/>
                    </a:cubicBezTo>
                    <a:lnTo>
                      <a:pt x="247" y="279"/>
                    </a:lnTo>
                    <a:cubicBezTo>
                      <a:pt x="248" y="278"/>
                      <a:pt x="249" y="277"/>
                      <a:pt x="250" y="276"/>
                    </a:cubicBezTo>
                    <a:lnTo>
                      <a:pt x="250" y="276"/>
                    </a:lnTo>
                    <a:cubicBezTo>
                      <a:pt x="249" y="280"/>
                      <a:pt x="248" y="283"/>
                      <a:pt x="246" y="287"/>
                    </a:cubicBezTo>
                    <a:lnTo>
                      <a:pt x="246" y="287"/>
                    </a:lnTo>
                    <a:cubicBezTo>
                      <a:pt x="247" y="284"/>
                      <a:pt x="247" y="282"/>
                      <a:pt x="247" y="279"/>
                    </a:cubicBezTo>
                    <a:lnTo>
                      <a:pt x="247" y="279"/>
                    </a:lnTo>
                    <a:cubicBezTo>
                      <a:pt x="207" y="319"/>
                      <a:pt x="146" y="348"/>
                      <a:pt x="122" y="396"/>
                    </a:cubicBezTo>
                    <a:lnTo>
                      <a:pt x="152" y="335"/>
                    </a:lnTo>
                    <a:lnTo>
                      <a:pt x="92" y="426"/>
                    </a:lnTo>
                    <a:cubicBezTo>
                      <a:pt x="0" y="548"/>
                      <a:pt x="0" y="578"/>
                      <a:pt x="61" y="578"/>
                    </a:cubicBezTo>
                    <a:cubicBezTo>
                      <a:pt x="61" y="608"/>
                      <a:pt x="92" y="608"/>
                      <a:pt x="122" y="639"/>
                    </a:cubicBezTo>
                    <a:lnTo>
                      <a:pt x="274" y="639"/>
                    </a:lnTo>
                    <a:cubicBezTo>
                      <a:pt x="334" y="639"/>
                      <a:pt x="393" y="639"/>
                      <a:pt x="453" y="610"/>
                    </a:cubicBezTo>
                    <a:lnTo>
                      <a:pt x="453" y="610"/>
                    </a:lnTo>
                    <a:cubicBezTo>
                      <a:pt x="482" y="617"/>
                      <a:pt x="512" y="620"/>
                      <a:pt x="543" y="620"/>
                    </a:cubicBezTo>
                    <a:cubicBezTo>
                      <a:pt x="608" y="620"/>
                      <a:pt x="675" y="605"/>
                      <a:pt x="730" y="578"/>
                    </a:cubicBezTo>
                    <a:cubicBezTo>
                      <a:pt x="791" y="548"/>
                      <a:pt x="851" y="457"/>
                      <a:pt x="882" y="396"/>
                    </a:cubicBezTo>
                    <a:lnTo>
                      <a:pt x="882" y="274"/>
                    </a:lnTo>
                    <a:cubicBezTo>
                      <a:pt x="882" y="213"/>
                      <a:pt x="882" y="183"/>
                      <a:pt x="851" y="153"/>
                    </a:cubicBezTo>
                    <a:cubicBezTo>
                      <a:pt x="821" y="92"/>
                      <a:pt x="730" y="31"/>
                      <a:pt x="669" y="1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802" name="Google Shape;3802;p25"/>
              <p:cNvSpPr/>
              <p:nvPr/>
            </p:nvSpPr>
            <p:spPr>
              <a:xfrm>
                <a:off x="1262996" y="3893081"/>
                <a:ext cx="16240" cy="10440"/>
              </a:xfrm>
              <a:custGeom>
                <a:rect b="b" l="l" r="r" t="t"/>
                <a:pathLst>
                  <a:path extrusionOk="0" h="450" w="700">
                    <a:moveTo>
                      <a:pt x="367" y="431"/>
                    </a:moveTo>
                    <a:lnTo>
                      <a:pt x="367" y="431"/>
                    </a:lnTo>
                    <a:cubicBezTo>
                      <a:pt x="374" y="449"/>
                      <a:pt x="396" y="449"/>
                      <a:pt x="396" y="449"/>
                    </a:cubicBezTo>
                    <a:cubicBezTo>
                      <a:pt x="388" y="441"/>
                      <a:pt x="378" y="436"/>
                      <a:pt x="367" y="431"/>
                    </a:cubicBezTo>
                    <a:close/>
                    <a:moveTo>
                      <a:pt x="472" y="1"/>
                    </a:moveTo>
                    <a:cubicBezTo>
                      <a:pt x="434" y="1"/>
                      <a:pt x="396" y="8"/>
                      <a:pt x="365" y="24"/>
                    </a:cubicBezTo>
                    <a:cubicBezTo>
                      <a:pt x="304" y="54"/>
                      <a:pt x="274" y="54"/>
                      <a:pt x="244" y="115"/>
                    </a:cubicBezTo>
                    <a:cubicBezTo>
                      <a:pt x="213" y="145"/>
                      <a:pt x="152" y="176"/>
                      <a:pt x="122" y="176"/>
                    </a:cubicBezTo>
                    <a:lnTo>
                      <a:pt x="61" y="236"/>
                    </a:lnTo>
                    <a:cubicBezTo>
                      <a:pt x="0" y="297"/>
                      <a:pt x="0" y="328"/>
                      <a:pt x="0" y="358"/>
                    </a:cubicBezTo>
                    <a:cubicBezTo>
                      <a:pt x="0" y="419"/>
                      <a:pt x="61" y="419"/>
                      <a:pt x="92" y="419"/>
                    </a:cubicBezTo>
                    <a:lnTo>
                      <a:pt x="274" y="419"/>
                    </a:lnTo>
                    <a:cubicBezTo>
                      <a:pt x="297" y="419"/>
                      <a:pt x="336" y="419"/>
                      <a:pt x="367" y="431"/>
                    </a:cubicBezTo>
                    <a:lnTo>
                      <a:pt x="367" y="431"/>
                    </a:lnTo>
                    <a:cubicBezTo>
                      <a:pt x="366" y="428"/>
                      <a:pt x="365" y="424"/>
                      <a:pt x="365" y="419"/>
                    </a:cubicBezTo>
                    <a:lnTo>
                      <a:pt x="365" y="419"/>
                    </a:lnTo>
                    <a:cubicBezTo>
                      <a:pt x="396" y="449"/>
                      <a:pt x="426" y="449"/>
                      <a:pt x="456" y="449"/>
                    </a:cubicBezTo>
                    <a:cubicBezTo>
                      <a:pt x="517" y="449"/>
                      <a:pt x="548" y="449"/>
                      <a:pt x="578" y="419"/>
                    </a:cubicBezTo>
                    <a:cubicBezTo>
                      <a:pt x="669" y="358"/>
                      <a:pt x="700" y="297"/>
                      <a:pt x="700" y="206"/>
                    </a:cubicBezTo>
                    <a:cubicBezTo>
                      <a:pt x="700" y="145"/>
                      <a:pt x="669" y="54"/>
                      <a:pt x="578" y="24"/>
                    </a:cubicBezTo>
                    <a:cubicBezTo>
                      <a:pt x="548" y="8"/>
                      <a:pt x="510" y="1"/>
                      <a:pt x="472" y="1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803" name="Google Shape;3803;p25"/>
              <p:cNvSpPr/>
              <p:nvPr/>
            </p:nvSpPr>
            <p:spPr>
              <a:xfrm>
                <a:off x="1289792" y="3883036"/>
                <a:ext cx="23989" cy="16240"/>
              </a:xfrm>
              <a:custGeom>
                <a:rect b="b" l="l" r="r" t="t"/>
                <a:pathLst>
                  <a:path extrusionOk="0" h="700" w="1034">
                    <a:moveTo>
                      <a:pt x="669" y="1"/>
                    </a:moveTo>
                    <a:cubicBezTo>
                      <a:pt x="578" y="1"/>
                      <a:pt x="487" y="31"/>
                      <a:pt x="426" y="122"/>
                    </a:cubicBezTo>
                    <a:lnTo>
                      <a:pt x="365" y="153"/>
                    </a:lnTo>
                    <a:lnTo>
                      <a:pt x="304" y="244"/>
                    </a:lnTo>
                    <a:lnTo>
                      <a:pt x="304" y="244"/>
                    </a:lnTo>
                    <a:lnTo>
                      <a:pt x="335" y="183"/>
                    </a:lnTo>
                    <a:lnTo>
                      <a:pt x="304" y="183"/>
                    </a:lnTo>
                    <a:cubicBezTo>
                      <a:pt x="304" y="183"/>
                      <a:pt x="335" y="183"/>
                      <a:pt x="335" y="153"/>
                    </a:cubicBezTo>
                    <a:lnTo>
                      <a:pt x="335" y="153"/>
                    </a:lnTo>
                    <a:cubicBezTo>
                      <a:pt x="311" y="176"/>
                      <a:pt x="250" y="182"/>
                      <a:pt x="210" y="212"/>
                    </a:cubicBezTo>
                    <a:lnTo>
                      <a:pt x="210" y="212"/>
                    </a:lnTo>
                    <a:cubicBezTo>
                      <a:pt x="212" y="204"/>
                      <a:pt x="213" y="195"/>
                      <a:pt x="213" y="183"/>
                    </a:cubicBezTo>
                    <a:cubicBezTo>
                      <a:pt x="183" y="183"/>
                      <a:pt x="152" y="244"/>
                      <a:pt x="122" y="244"/>
                    </a:cubicBezTo>
                    <a:cubicBezTo>
                      <a:pt x="61" y="244"/>
                      <a:pt x="1" y="305"/>
                      <a:pt x="1" y="335"/>
                    </a:cubicBezTo>
                    <a:cubicBezTo>
                      <a:pt x="61" y="457"/>
                      <a:pt x="122" y="487"/>
                      <a:pt x="152" y="548"/>
                    </a:cubicBezTo>
                    <a:cubicBezTo>
                      <a:pt x="183" y="578"/>
                      <a:pt x="274" y="578"/>
                      <a:pt x="304" y="609"/>
                    </a:cubicBezTo>
                    <a:cubicBezTo>
                      <a:pt x="365" y="639"/>
                      <a:pt x="426" y="639"/>
                      <a:pt x="487" y="639"/>
                    </a:cubicBezTo>
                    <a:lnTo>
                      <a:pt x="426" y="639"/>
                    </a:lnTo>
                    <a:cubicBezTo>
                      <a:pt x="456" y="639"/>
                      <a:pt x="487" y="700"/>
                      <a:pt x="517" y="700"/>
                    </a:cubicBezTo>
                    <a:lnTo>
                      <a:pt x="669" y="700"/>
                    </a:lnTo>
                    <a:cubicBezTo>
                      <a:pt x="791" y="700"/>
                      <a:pt x="882" y="639"/>
                      <a:pt x="943" y="578"/>
                    </a:cubicBezTo>
                    <a:cubicBezTo>
                      <a:pt x="973" y="548"/>
                      <a:pt x="1034" y="487"/>
                      <a:pt x="1034" y="426"/>
                    </a:cubicBezTo>
                    <a:lnTo>
                      <a:pt x="1034" y="335"/>
                    </a:lnTo>
                    <a:cubicBezTo>
                      <a:pt x="1034" y="305"/>
                      <a:pt x="1034" y="274"/>
                      <a:pt x="973" y="244"/>
                    </a:cubicBezTo>
                    <a:cubicBezTo>
                      <a:pt x="973" y="183"/>
                      <a:pt x="943" y="183"/>
                      <a:pt x="943" y="153"/>
                    </a:cubicBezTo>
                    <a:cubicBezTo>
                      <a:pt x="943" y="122"/>
                      <a:pt x="912" y="122"/>
                      <a:pt x="882" y="92"/>
                    </a:cubicBezTo>
                    <a:cubicBezTo>
                      <a:pt x="821" y="31"/>
                      <a:pt x="821" y="31"/>
                      <a:pt x="791" y="31"/>
                    </a:cubicBezTo>
                    <a:cubicBezTo>
                      <a:pt x="760" y="1"/>
                      <a:pt x="730" y="1"/>
                      <a:pt x="669" y="1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804" name="Google Shape;3804;p25"/>
              <p:cNvSpPr/>
              <p:nvPr/>
            </p:nvSpPr>
            <p:spPr>
              <a:xfrm>
                <a:off x="1322226" y="3888673"/>
                <a:ext cx="12018" cy="11322"/>
              </a:xfrm>
              <a:custGeom>
                <a:rect b="b" l="l" r="r" t="t"/>
                <a:pathLst>
                  <a:path extrusionOk="0" h="488" w="518">
                    <a:moveTo>
                      <a:pt x="183" y="1"/>
                    </a:moveTo>
                    <a:cubicBezTo>
                      <a:pt x="122" y="31"/>
                      <a:pt x="31" y="62"/>
                      <a:pt x="31" y="153"/>
                    </a:cubicBezTo>
                    <a:cubicBezTo>
                      <a:pt x="31" y="183"/>
                      <a:pt x="31" y="214"/>
                      <a:pt x="1" y="244"/>
                    </a:cubicBezTo>
                    <a:lnTo>
                      <a:pt x="1" y="305"/>
                    </a:lnTo>
                    <a:lnTo>
                      <a:pt x="1" y="366"/>
                    </a:lnTo>
                    <a:lnTo>
                      <a:pt x="1" y="457"/>
                    </a:lnTo>
                    <a:cubicBezTo>
                      <a:pt x="31" y="487"/>
                      <a:pt x="92" y="487"/>
                      <a:pt x="92" y="487"/>
                    </a:cubicBezTo>
                    <a:lnTo>
                      <a:pt x="213" y="487"/>
                    </a:lnTo>
                    <a:cubicBezTo>
                      <a:pt x="274" y="487"/>
                      <a:pt x="305" y="487"/>
                      <a:pt x="335" y="457"/>
                    </a:cubicBezTo>
                    <a:cubicBezTo>
                      <a:pt x="426" y="396"/>
                      <a:pt x="487" y="366"/>
                      <a:pt x="487" y="305"/>
                    </a:cubicBezTo>
                    <a:cubicBezTo>
                      <a:pt x="517" y="214"/>
                      <a:pt x="487" y="153"/>
                      <a:pt x="426" y="62"/>
                    </a:cubicBezTo>
                    <a:cubicBezTo>
                      <a:pt x="335" y="1"/>
                      <a:pt x="274" y="1"/>
                      <a:pt x="183" y="1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805" name="Google Shape;3805;p25"/>
              <p:cNvSpPr/>
              <p:nvPr/>
            </p:nvSpPr>
            <p:spPr>
              <a:xfrm>
                <a:off x="1244668" y="3883036"/>
                <a:ext cx="16936" cy="11322"/>
              </a:xfrm>
              <a:custGeom>
                <a:rect b="b" l="l" r="r" t="t"/>
                <a:pathLst>
                  <a:path extrusionOk="0" h="488" w="730">
                    <a:moveTo>
                      <a:pt x="395" y="1"/>
                    </a:moveTo>
                    <a:cubicBezTo>
                      <a:pt x="335" y="1"/>
                      <a:pt x="335" y="1"/>
                      <a:pt x="304" y="31"/>
                    </a:cubicBezTo>
                    <a:cubicBezTo>
                      <a:pt x="274" y="31"/>
                      <a:pt x="274" y="92"/>
                      <a:pt x="243" y="122"/>
                    </a:cubicBezTo>
                    <a:cubicBezTo>
                      <a:pt x="243" y="122"/>
                      <a:pt x="243" y="122"/>
                      <a:pt x="243" y="122"/>
                    </a:cubicBezTo>
                    <a:lnTo>
                      <a:pt x="243" y="122"/>
                    </a:lnTo>
                    <a:cubicBezTo>
                      <a:pt x="183" y="153"/>
                      <a:pt x="152" y="153"/>
                      <a:pt x="122" y="183"/>
                    </a:cubicBezTo>
                    <a:lnTo>
                      <a:pt x="31" y="183"/>
                    </a:lnTo>
                    <a:cubicBezTo>
                      <a:pt x="31" y="183"/>
                      <a:pt x="0" y="183"/>
                      <a:pt x="0" y="244"/>
                    </a:cubicBezTo>
                    <a:cubicBezTo>
                      <a:pt x="28" y="225"/>
                      <a:pt x="42" y="218"/>
                      <a:pt x="49" y="218"/>
                    </a:cubicBezTo>
                    <a:cubicBezTo>
                      <a:pt x="65" y="218"/>
                      <a:pt x="49" y="253"/>
                      <a:pt x="91" y="274"/>
                    </a:cubicBezTo>
                    <a:cubicBezTo>
                      <a:pt x="122" y="274"/>
                      <a:pt x="122" y="305"/>
                      <a:pt x="152" y="305"/>
                    </a:cubicBezTo>
                    <a:lnTo>
                      <a:pt x="183" y="305"/>
                    </a:lnTo>
                    <a:cubicBezTo>
                      <a:pt x="217" y="305"/>
                      <a:pt x="241" y="314"/>
                      <a:pt x="261" y="323"/>
                    </a:cubicBezTo>
                    <a:lnTo>
                      <a:pt x="261" y="323"/>
                    </a:lnTo>
                    <a:cubicBezTo>
                      <a:pt x="265" y="326"/>
                      <a:pt x="269" y="330"/>
                      <a:pt x="274" y="335"/>
                    </a:cubicBezTo>
                    <a:cubicBezTo>
                      <a:pt x="274" y="396"/>
                      <a:pt x="304" y="396"/>
                      <a:pt x="335" y="426"/>
                    </a:cubicBezTo>
                    <a:lnTo>
                      <a:pt x="395" y="457"/>
                    </a:lnTo>
                    <a:cubicBezTo>
                      <a:pt x="426" y="457"/>
                      <a:pt x="456" y="487"/>
                      <a:pt x="487" y="487"/>
                    </a:cubicBezTo>
                    <a:cubicBezTo>
                      <a:pt x="547" y="487"/>
                      <a:pt x="578" y="487"/>
                      <a:pt x="608" y="457"/>
                    </a:cubicBezTo>
                    <a:lnTo>
                      <a:pt x="639" y="426"/>
                    </a:lnTo>
                    <a:cubicBezTo>
                      <a:pt x="699" y="396"/>
                      <a:pt x="699" y="335"/>
                      <a:pt x="730" y="305"/>
                    </a:cubicBezTo>
                    <a:lnTo>
                      <a:pt x="730" y="183"/>
                    </a:lnTo>
                    <a:cubicBezTo>
                      <a:pt x="730" y="153"/>
                      <a:pt x="730" y="122"/>
                      <a:pt x="699" y="122"/>
                    </a:cubicBezTo>
                    <a:cubicBezTo>
                      <a:pt x="699" y="92"/>
                      <a:pt x="639" y="92"/>
                      <a:pt x="608" y="31"/>
                    </a:cubicBezTo>
                    <a:cubicBezTo>
                      <a:pt x="578" y="1"/>
                      <a:pt x="578" y="1"/>
                      <a:pt x="547" y="1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806" name="Google Shape;3806;p25"/>
              <p:cNvSpPr/>
              <p:nvPr/>
            </p:nvSpPr>
            <p:spPr>
              <a:xfrm>
                <a:off x="1334220" y="4153130"/>
                <a:ext cx="13410" cy="24708"/>
              </a:xfrm>
              <a:custGeom>
                <a:rect b="b" l="l" r="r" t="t"/>
                <a:pathLst>
                  <a:path extrusionOk="0" h="1065" w="578">
                    <a:moveTo>
                      <a:pt x="244" y="0"/>
                    </a:moveTo>
                    <a:cubicBezTo>
                      <a:pt x="183" y="0"/>
                      <a:pt x="122" y="31"/>
                      <a:pt x="92" y="61"/>
                    </a:cubicBezTo>
                    <a:cubicBezTo>
                      <a:pt x="61" y="152"/>
                      <a:pt x="0" y="183"/>
                      <a:pt x="0" y="304"/>
                    </a:cubicBezTo>
                    <a:cubicBezTo>
                      <a:pt x="0" y="365"/>
                      <a:pt x="0" y="395"/>
                      <a:pt x="61" y="487"/>
                    </a:cubicBezTo>
                    <a:cubicBezTo>
                      <a:pt x="61" y="547"/>
                      <a:pt x="92" y="608"/>
                      <a:pt x="122" y="669"/>
                    </a:cubicBezTo>
                    <a:cubicBezTo>
                      <a:pt x="122" y="699"/>
                      <a:pt x="152" y="760"/>
                      <a:pt x="152" y="790"/>
                    </a:cubicBezTo>
                    <a:cubicBezTo>
                      <a:pt x="152" y="821"/>
                      <a:pt x="152" y="821"/>
                      <a:pt x="213" y="851"/>
                    </a:cubicBezTo>
                    <a:cubicBezTo>
                      <a:pt x="213" y="899"/>
                      <a:pt x="232" y="909"/>
                      <a:pt x="254" y="926"/>
                    </a:cubicBezTo>
                    <a:lnTo>
                      <a:pt x="254" y="926"/>
                    </a:lnTo>
                    <a:cubicBezTo>
                      <a:pt x="275" y="959"/>
                      <a:pt x="278" y="1011"/>
                      <a:pt x="304" y="1064"/>
                    </a:cubicBezTo>
                    <a:lnTo>
                      <a:pt x="426" y="942"/>
                    </a:lnTo>
                    <a:cubicBezTo>
                      <a:pt x="487" y="912"/>
                      <a:pt x="487" y="851"/>
                      <a:pt x="487" y="851"/>
                    </a:cubicBezTo>
                    <a:cubicBezTo>
                      <a:pt x="517" y="821"/>
                      <a:pt x="517" y="821"/>
                      <a:pt x="517" y="790"/>
                    </a:cubicBezTo>
                    <a:lnTo>
                      <a:pt x="517" y="760"/>
                    </a:lnTo>
                    <a:cubicBezTo>
                      <a:pt x="517" y="699"/>
                      <a:pt x="548" y="699"/>
                      <a:pt x="548" y="669"/>
                    </a:cubicBezTo>
                    <a:cubicBezTo>
                      <a:pt x="548" y="639"/>
                      <a:pt x="578" y="639"/>
                      <a:pt x="578" y="608"/>
                    </a:cubicBezTo>
                    <a:lnTo>
                      <a:pt x="578" y="517"/>
                    </a:lnTo>
                    <a:lnTo>
                      <a:pt x="578" y="456"/>
                    </a:lnTo>
                    <a:lnTo>
                      <a:pt x="578" y="335"/>
                    </a:lnTo>
                    <a:lnTo>
                      <a:pt x="578" y="213"/>
                    </a:lnTo>
                    <a:cubicBezTo>
                      <a:pt x="578" y="152"/>
                      <a:pt x="517" y="61"/>
                      <a:pt x="426" y="31"/>
                    </a:cubicBezTo>
                    <a:cubicBezTo>
                      <a:pt x="365" y="0"/>
                      <a:pt x="304" y="0"/>
                      <a:pt x="244" y="0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807" name="Google Shape;3807;p25"/>
              <p:cNvSpPr/>
              <p:nvPr/>
            </p:nvSpPr>
            <p:spPr>
              <a:xfrm>
                <a:off x="1351852" y="4150880"/>
                <a:ext cx="12018" cy="18490"/>
              </a:xfrm>
              <a:custGeom>
                <a:rect b="b" l="l" r="r" t="t"/>
                <a:pathLst>
                  <a:path extrusionOk="0" h="797" w="518">
                    <a:moveTo>
                      <a:pt x="247" y="0"/>
                    </a:moveTo>
                    <a:cubicBezTo>
                      <a:pt x="116" y="0"/>
                      <a:pt x="0" y="90"/>
                      <a:pt x="0" y="249"/>
                    </a:cubicBezTo>
                    <a:lnTo>
                      <a:pt x="0" y="462"/>
                    </a:lnTo>
                    <a:lnTo>
                      <a:pt x="0" y="584"/>
                    </a:lnTo>
                    <a:lnTo>
                      <a:pt x="0" y="705"/>
                    </a:lnTo>
                    <a:cubicBezTo>
                      <a:pt x="0" y="736"/>
                      <a:pt x="61" y="766"/>
                      <a:pt x="92" y="796"/>
                    </a:cubicBezTo>
                    <a:cubicBezTo>
                      <a:pt x="213" y="796"/>
                      <a:pt x="244" y="796"/>
                      <a:pt x="274" y="766"/>
                    </a:cubicBezTo>
                    <a:cubicBezTo>
                      <a:pt x="335" y="736"/>
                      <a:pt x="365" y="705"/>
                      <a:pt x="365" y="644"/>
                    </a:cubicBezTo>
                    <a:cubicBezTo>
                      <a:pt x="395" y="614"/>
                      <a:pt x="395" y="584"/>
                      <a:pt x="395" y="553"/>
                    </a:cubicBezTo>
                    <a:cubicBezTo>
                      <a:pt x="426" y="462"/>
                      <a:pt x="426" y="432"/>
                      <a:pt x="456" y="340"/>
                    </a:cubicBezTo>
                    <a:cubicBezTo>
                      <a:pt x="517" y="310"/>
                      <a:pt x="517" y="280"/>
                      <a:pt x="517" y="249"/>
                    </a:cubicBezTo>
                    <a:cubicBezTo>
                      <a:pt x="517" y="188"/>
                      <a:pt x="517" y="158"/>
                      <a:pt x="456" y="128"/>
                    </a:cubicBezTo>
                    <a:cubicBezTo>
                      <a:pt x="426" y="67"/>
                      <a:pt x="395" y="36"/>
                      <a:pt x="304" y="6"/>
                    </a:cubicBezTo>
                    <a:cubicBezTo>
                      <a:pt x="285" y="2"/>
                      <a:pt x="266" y="0"/>
                      <a:pt x="247" y="0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808" name="Google Shape;3808;p25"/>
              <p:cNvSpPr/>
              <p:nvPr/>
            </p:nvSpPr>
            <p:spPr>
              <a:xfrm>
                <a:off x="1333524" y="4129861"/>
                <a:ext cx="17632" cy="17655"/>
              </a:xfrm>
              <a:custGeom>
                <a:rect b="b" l="l" r="r" t="t"/>
                <a:pathLst>
                  <a:path extrusionOk="0" h="761" w="760">
                    <a:moveTo>
                      <a:pt x="122" y="426"/>
                    </a:moveTo>
                    <a:cubicBezTo>
                      <a:pt x="112" y="445"/>
                      <a:pt x="102" y="465"/>
                      <a:pt x="91" y="484"/>
                    </a:cubicBezTo>
                    <a:lnTo>
                      <a:pt x="91" y="484"/>
                    </a:lnTo>
                    <a:cubicBezTo>
                      <a:pt x="91" y="456"/>
                      <a:pt x="92" y="455"/>
                      <a:pt x="122" y="426"/>
                    </a:cubicBezTo>
                    <a:close/>
                    <a:moveTo>
                      <a:pt x="426" y="0"/>
                    </a:moveTo>
                    <a:cubicBezTo>
                      <a:pt x="395" y="0"/>
                      <a:pt x="365" y="31"/>
                      <a:pt x="304" y="91"/>
                    </a:cubicBezTo>
                    <a:lnTo>
                      <a:pt x="243" y="152"/>
                    </a:lnTo>
                    <a:cubicBezTo>
                      <a:pt x="243" y="152"/>
                      <a:pt x="243" y="183"/>
                      <a:pt x="213" y="183"/>
                    </a:cubicBezTo>
                    <a:cubicBezTo>
                      <a:pt x="213" y="243"/>
                      <a:pt x="152" y="243"/>
                      <a:pt x="152" y="274"/>
                    </a:cubicBezTo>
                    <a:cubicBezTo>
                      <a:pt x="152" y="304"/>
                      <a:pt x="122" y="304"/>
                      <a:pt x="122" y="334"/>
                    </a:cubicBezTo>
                    <a:cubicBezTo>
                      <a:pt x="91" y="426"/>
                      <a:pt x="91" y="395"/>
                      <a:pt x="91" y="456"/>
                    </a:cubicBezTo>
                    <a:lnTo>
                      <a:pt x="91" y="484"/>
                    </a:lnTo>
                    <a:lnTo>
                      <a:pt x="91" y="484"/>
                    </a:lnTo>
                    <a:cubicBezTo>
                      <a:pt x="69" y="526"/>
                      <a:pt x="41" y="567"/>
                      <a:pt x="0" y="608"/>
                    </a:cubicBezTo>
                    <a:lnTo>
                      <a:pt x="0" y="699"/>
                    </a:lnTo>
                    <a:cubicBezTo>
                      <a:pt x="61" y="760"/>
                      <a:pt x="91" y="760"/>
                      <a:pt x="91" y="760"/>
                    </a:cubicBezTo>
                    <a:lnTo>
                      <a:pt x="262" y="662"/>
                    </a:lnTo>
                    <a:lnTo>
                      <a:pt x="262" y="662"/>
                    </a:lnTo>
                    <a:cubicBezTo>
                      <a:pt x="257" y="671"/>
                      <a:pt x="251" y="683"/>
                      <a:pt x="243" y="699"/>
                    </a:cubicBezTo>
                    <a:lnTo>
                      <a:pt x="365" y="699"/>
                    </a:lnTo>
                    <a:cubicBezTo>
                      <a:pt x="395" y="699"/>
                      <a:pt x="426" y="638"/>
                      <a:pt x="456" y="638"/>
                    </a:cubicBezTo>
                    <a:cubicBezTo>
                      <a:pt x="517" y="638"/>
                      <a:pt x="547" y="608"/>
                      <a:pt x="578" y="578"/>
                    </a:cubicBezTo>
                    <a:lnTo>
                      <a:pt x="699" y="456"/>
                    </a:lnTo>
                    <a:cubicBezTo>
                      <a:pt x="730" y="426"/>
                      <a:pt x="760" y="334"/>
                      <a:pt x="760" y="274"/>
                    </a:cubicBezTo>
                    <a:cubicBezTo>
                      <a:pt x="760" y="183"/>
                      <a:pt x="730" y="122"/>
                      <a:pt x="699" y="91"/>
                    </a:cubicBezTo>
                    <a:cubicBezTo>
                      <a:pt x="669" y="31"/>
                      <a:pt x="578" y="0"/>
                      <a:pt x="517" y="0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809" name="Google Shape;3809;p25"/>
              <p:cNvSpPr/>
              <p:nvPr/>
            </p:nvSpPr>
            <p:spPr>
              <a:xfrm>
                <a:off x="1344080" y="4111927"/>
                <a:ext cx="16959" cy="12226"/>
              </a:xfrm>
              <a:custGeom>
                <a:rect b="b" l="l" r="r" t="t"/>
                <a:pathLst>
                  <a:path extrusionOk="0" h="527" w="731">
                    <a:moveTo>
                      <a:pt x="148" y="287"/>
                    </a:moveTo>
                    <a:cubicBezTo>
                      <a:pt x="132" y="289"/>
                      <a:pt x="126" y="300"/>
                      <a:pt x="124" y="309"/>
                    </a:cubicBezTo>
                    <a:lnTo>
                      <a:pt x="124" y="309"/>
                    </a:lnTo>
                    <a:lnTo>
                      <a:pt x="142" y="295"/>
                    </a:lnTo>
                    <a:lnTo>
                      <a:pt x="142" y="295"/>
                    </a:lnTo>
                    <a:cubicBezTo>
                      <a:pt x="144" y="292"/>
                      <a:pt x="146" y="290"/>
                      <a:pt x="148" y="287"/>
                    </a:cubicBezTo>
                    <a:close/>
                    <a:moveTo>
                      <a:pt x="474" y="1"/>
                    </a:moveTo>
                    <a:cubicBezTo>
                      <a:pt x="419" y="1"/>
                      <a:pt x="369" y="22"/>
                      <a:pt x="305" y="44"/>
                    </a:cubicBezTo>
                    <a:lnTo>
                      <a:pt x="275" y="104"/>
                    </a:lnTo>
                    <a:cubicBezTo>
                      <a:pt x="244" y="104"/>
                      <a:pt x="244" y="135"/>
                      <a:pt x="244" y="165"/>
                    </a:cubicBezTo>
                    <a:cubicBezTo>
                      <a:pt x="221" y="188"/>
                      <a:pt x="180" y="247"/>
                      <a:pt x="148" y="287"/>
                    </a:cubicBezTo>
                    <a:lnTo>
                      <a:pt x="148" y="287"/>
                    </a:lnTo>
                    <a:cubicBezTo>
                      <a:pt x="150" y="287"/>
                      <a:pt x="151" y="287"/>
                      <a:pt x="153" y="287"/>
                    </a:cubicBezTo>
                    <a:lnTo>
                      <a:pt x="142" y="295"/>
                    </a:lnTo>
                    <a:lnTo>
                      <a:pt x="142" y="295"/>
                    </a:lnTo>
                    <a:cubicBezTo>
                      <a:pt x="135" y="304"/>
                      <a:pt x="128" y="312"/>
                      <a:pt x="123" y="317"/>
                    </a:cubicBezTo>
                    <a:cubicBezTo>
                      <a:pt x="123" y="317"/>
                      <a:pt x="123" y="313"/>
                      <a:pt x="124" y="309"/>
                    </a:cubicBezTo>
                    <a:lnTo>
                      <a:pt x="124" y="309"/>
                    </a:lnTo>
                    <a:lnTo>
                      <a:pt x="31" y="378"/>
                    </a:lnTo>
                    <a:cubicBezTo>
                      <a:pt x="1" y="439"/>
                      <a:pt x="1" y="469"/>
                      <a:pt x="31" y="500"/>
                    </a:cubicBezTo>
                    <a:cubicBezTo>
                      <a:pt x="11" y="500"/>
                      <a:pt x="4" y="527"/>
                      <a:pt x="20" y="527"/>
                    </a:cubicBezTo>
                    <a:cubicBezTo>
                      <a:pt x="28" y="527"/>
                      <a:pt x="42" y="520"/>
                      <a:pt x="62" y="500"/>
                    </a:cubicBezTo>
                    <a:lnTo>
                      <a:pt x="579" y="500"/>
                    </a:lnTo>
                    <a:cubicBezTo>
                      <a:pt x="609" y="500"/>
                      <a:pt x="609" y="500"/>
                      <a:pt x="670" y="469"/>
                    </a:cubicBezTo>
                    <a:cubicBezTo>
                      <a:pt x="700" y="439"/>
                      <a:pt x="730" y="408"/>
                      <a:pt x="730" y="348"/>
                    </a:cubicBezTo>
                    <a:lnTo>
                      <a:pt x="730" y="317"/>
                    </a:lnTo>
                    <a:cubicBezTo>
                      <a:pt x="730" y="226"/>
                      <a:pt x="730" y="165"/>
                      <a:pt x="700" y="135"/>
                    </a:cubicBezTo>
                    <a:cubicBezTo>
                      <a:pt x="670" y="74"/>
                      <a:pt x="609" y="13"/>
                      <a:pt x="548" y="13"/>
                    </a:cubicBezTo>
                    <a:cubicBezTo>
                      <a:pt x="521" y="4"/>
                      <a:pt x="497" y="1"/>
                      <a:pt x="474" y="1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810" name="Google Shape;3810;p25"/>
              <p:cNvSpPr/>
              <p:nvPr/>
            </p:nvSpPr>
            <p:spPr>
              <a:xfrm>
                <a:off x="1350437" y="4097404"/>
                <a:ext cx="14825" cy="11322"/>
              </a:xfrm>
              <a:custGeom>
                <a:rect b="b" l="l" r="r" t="t"/>
                <a:pathLst>
                  <a:path extrusionOk="0" h="488" w="639">
                    <a:moveTo>
                      <a:pt x="335" y="1"/>
                    </a:moveTo>
                    <a:cubicBezTo>
                      <a:pt x="335" y="1"/>
                      <a:pt x="305" y="1"/>
                      <a:pt x="305" y="31"/>
                    </a:cubicBezTo>
                    <a:lnTo>
                      <a:pt x="274" y="62"/>
                    </a:lnTo>
                    <a:lnTo>
                      <a:pt x="183" y="153"/>
                    </a:lnTo>
                    <a:cubicBezTo>
                      <a:pt x="183" y="183"/>
                      <a:pt x="153" y="183"/>
                      <a:pt x="153" y="214"/>
                    </a:cubicBezTo>
                    <a:lnTo>
                      <a:pt x="153" y="214"/>
                    </a:lnTo>
                    <a:cubicBezTo>
                      <a:pt x="153" y="214"/>
                      <a:pt x="153" y="183"/>
                      <a:pt x="183" y="183"/>
                    </a:cubicBezTo>
                    <a:lnTo>
                      <a:pt x="153" y="214"/>
                    </a:lnTo>
                    <a:lnTo>
                      <a:pt x="122" y="275"/>
                    </a:lnTo>
                    <a:lnTo>
                      <a:pt x="31" y="335"/>
                    </a:lnTo>
                    <a:cubicBezTo>
                      <a:pt x="1" y="366"/>
                      <a:pt x="1" y="426"/>
                      <a:pt x="31" y="457"/>
                    </a:cubicBezTo>
                    <a:cubicBezTo>
                      <a:pt x="31" y="487"/>
                      <a:pt x="92" y="487"/>
                      <a:pt x="122" y="487"/>
                    </a:cubicBezTo>
                    <a:lnTo>
                      <a:pt x="426" y="487"/>
                    </a:lnTo>
                    <a:cubicBezTo>
                      <a:pt x="456" y="487"/>
                      <a:pt x="487" y="487"/>
                      <a:pt x="548" y="457"/>
                    </a:cubicBezTo>
                    <a:cubicBezTo>
                      <a:pt x="608" y="426"/>
                      <a:pt x="639" y="366"/>
                      <a:pt x="639" y="305"/>
                    </a:cubicBezTo>
                    <a:lnTo>
                      <a:pt x="639" y="183"/>
                    </a:lnTo>
                    <a:cubicBezTo>
                      <a:pt x="639" y="153"/>
                      <a:pt x="608" y="153"/>
                      <a:pt x="608" y="123"/>
                    </a:cubicBezTo>
                    <a:cubicBezTo>
                      <a:pt x="608" y="62"/>
                      <a:pt x="578" y="62"/>
                      <a:pt x="548" y="31"/>
                    </a:cubicBezTo>
                    <a:cubicBezTo>
                      <a:pt x="487" y="1"/>
                      <a:pt x="456" y="1"/>
                      <a:pt x="426" y="1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811" name="Google Shape;3811;p25"/>
              <p:cNvSpPr/>
              <p:nvPr/>
            </p:nvSpPr>
            <p:spPr>
              <a:xfrm>
                <a:off x="1358186" y="4078264"/>
                <a:ext cx="21182" cy="13526"/>
              </a:xfrm>
              <a:custGeom>
                <a:rect b="b" l="l" r="r" t="t"/>
                <a:pathLst>
                  <a:path extrusionOk="0" h="583" w="913">
                    <a:moveTo>
                      <a:pt x="597" y="1"/>
                    </a:moveTo>
                    <a:cubicBezTo>
                      <a:pt x="580" y="1"/>
                      <a:pt x="564" y="2"/>
                      <a:pt x="548" y="5"/>
                    </a:cubicBezTo>
                    <a:cubicBezTo>
                      <a:pt x="518" y="5"/>
                      <a:pt x="518" y="66"/>
                      <a:pt x="457" y="66"/>
                    </a:cubicBezTo>
                    <a:cubicBezTo>
                      <a:pt x="426" y="66"/>
                      <a:pt x="426" y="96"/>
                      <a:pt x="396" y="96"/>
                    </a:cubicBezTo>
                    <a:lnTo>
                      <a:pt x="366" y="96"/>
                    </a:lnTo>
                    <a:lnTo>
                      <a:pt x="305" y="127"/>
                    </a:lnTo>
                    <a:lnTo>
                      <a:pt x="244" y="218"/>
                    </a:lnTo>
                    <a:lnTo>
                      <a:pt x="122" y="340"/>
                    </a:lnTo>
                    <a:lnTo>
                      <a:pt x="122" y="370"/>
                    </a:lnTo>
                    <a:cubicBezTo>
                      <a:pt x="92" y="400"/>
                      <a:pt x="92" y="400"/>
                      <a:pt x="92" y="431"/>
                    </a:cubicBezTo>
                    <a:cubicBezTo>
                      <a:pt x="1" y="492"/>
                      <a:pt x="62" y="552"/>
                      <a:pt x="92" y="583"/>
                    </a:cubicBezTo>
                    <a:lnTo>
                      <a:pt x="457" y="583"/>
                    </a:lnTo>
                    <a:cubicBezTo>
                      <a:pt x="548" y="583"/>
                      <a:pt x="578" y="552"/>
                      <a:pt x="670" y="552"/>
                    </a:cubicBezTo>
                    <a:cubicBezTo>
                      <a:pt x="700" y="552"/>
                      <a:pt x="730" y="522"/>
                      <a:pt x="761" y="522"/>
                    </a:cubicBezTo>
                    <a:cubicBezTo>
                      <a:pt x="822" y="522"/>
                      <a:pt x="822" y="461"/>
                      <a:pt x="852" y="461"/>
                    </a:cubicBezTo>
                    <a:cubicBezTo>
                      <a:pt x="882" y="431"/>
                      <a:pt x="913" y="400"/>
                      <a:pt x="913" y="370"/>
                    </a:cubicBezTo>
                    <a:lnTo>
                      <a:pt x="913" y="279"/>
                    </a:lnTo>
                    <a:cubicBezTo>
                      <a:pt x="913" y="115"/>
                      <a:pt x="742" y="1"/>
                      <a:pt x="597" y="1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812" name="Google Shape;3812;p25"/>
              <p:cNvSpPr/>
              <p:nvPr/>
            </p:nvSpPr>
            <p:spPr>
              <a:xfrm>
                <a:off x="1369484" y="4058637"/>
                <a:ext cx="17655" cy="14384"/>
              </a:xfrm>
              <a:custGeom>
                <a:rect b="b" l="l" r="r" t="t"/>
                <a:pathLst>
                  <a:path extrusionOk="0" h="620" w="761">
                    <a:moveTo>
                      <a:pt x="189" y="276"/>
                    </a:moveTo>
                    <a:cubicBezTo>
                      <a:pt x="152" y="283"/>
                      <a:pt x="152" y="304"/>
                      <a:pt x="152" y="304"/>
                    </a:cubicBezTo>
                    <a:cubicBezTo>
                      <a:pt x="168" y="296"/>
                      <a:pt x="179" y="287"/>
                      <a:pt x="189" y="276"/>
                    </a:cubicBezTo>
                    <a:close/>
                    <a:moveTo>
                      <a:pt x="608" y="0"/>
                    </a:moveTo>
                    <a:cubicBezTo>
                      <a:pt x="547" y="0"/>
                      <a:pt x="456" y="0"/>
                      <a:pt x="426" y="31"/>
                    </a:cubicBezTo>
                    <a:lnTo>
                      <a:pt x="395" y="31"/>
                    </a:lnTo>
                    <a:lnTo>
                      <a:pt x="274" y="152"/>
                    </a:lnTo>
                    <a:lnTo>
                      <a:pt x="243" y="183"/>
                    </a:lnTo>
                    <a:cubicBezTo>
                      <a:pt x="221" y="205"/>
                      <a:pt x="215" y="245"/>
                      <a:pt x="189" y="276"/>
                    </a:cubicBezTo>
                    <a:lnTo>
                      <a:pt x="189" y="276"/>
                    </a:lnTo>
                    <a:cubicBezTo>
                      <a:pt x="195" y="275"/>
                      <a:pt x="203" y="274"/>
                      <a:pt x="213" y="274"/>
                    </a:cubicBezTo>
                    <a:cubicBezTo>
                      <a:pt x="152" y="304"/>
                      <a:pt x="122" y="335"/>
                      <a:pt x="61" y="365"/>
                    </a:cubicBezTo>
                    <a:cubicBezTo>
                      <a:pt x="0" y="426"/>
                      <a:pt x="0" y="456"/>
                      <a:pt x="61" y="487"/>
                    </a:cubicBezTo>
                    <a:cubicBezTo>
                      <a:pt x="38" y="579"/>
                      <a:pt x="68" y="619"/>
                      <a:pt x="97" y="619"/>
                    </a:cubicBezTo>
                    <a:cubicBezTo>
                      <a:pt x="106" y="619"/>
                      <a:pt x="115" y="615"/>
                      <a:pt x="122" y="608"/>
                    </a:cubicBezTo>
                    <a:cubicBezTo>
                      <a:pt x="213" y="608"/>
                      <a:pt x="243" y="578"/>
                      <a:pt x="335" y="578"/>
                    </a:cubicBezTo>
                    <a:lnTo>
                      <a:pt x="274" y="578"/>
                    </a:lnTo>
                    <a:cubicBezTo>
                      <a:pt x="365" y="578"/>
                      <a:pt x="395" y="578"/>
                      <a:pt x="487" y="517"/>
                    </a:cubicBezTo>
                    <a:lnTo>
                      <a:pt x="547" y="517"/>
                    </a:lnTo>
                    <a:cubicBezTo>
                      <a:pt x="578" y="517"/>
                      <a:pt x="608" y="487"/>
                      <a:pt x="608" y="487"/>
                    </a:cubicBezTo>
                    <a:cubicBezTo>
                      <a:pt x="669" y="487"/>
                      <a:pt x="669" y="456"/>
                      <a:pt x="699" y="395"/>
                    </a:cubicBezTo>
                    <a:cubicBezTo>
                      <a:pt x="730" y="365"/>
                      <a:pt x="760" y="304"/>
                      <a:pt x="760" y="213"/>
                    </a:cubicBezTo>
                    <a:lnTo>
                      <a:pt x="760" y="152"/>
                    </a:lnTo>
                    <a:cubicBezTo>
                      <a:pt x="760" y="91"/>
                      <a:pt x="730" y="61"/>
                      <a:pt x="730" y="61"/>
                    </a:cubicBezTo>
                    <a:cubicBezTo>
                      <a:pt x="699" y="31"/>
                      <a:pt x="669" y="0"/>
                      <a:pt x="608" y="0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813" name="Google Shape;3813;p25"/>
              <p:cNvSpPr/>
              <p:nvPr/>
            </p:nvSpPr>
            <p:spPr>
              <a:xfrm>
                <a:off x="1375818" y="4037478"/>
                <a:ext cx="20486" cy="17655"/>
              </a:xfrm>
              <a:custGeom>
                <a:rect b="b" l="l" r="r" t="t"/>
                <a:pathLst>
                  <a:path extrusionOk="0" h="761" w="883">
                    <a:moveTo>
                      <a:pt x="274" y="335"/>
                    </a:moveTo>
                    <a:cubicBezTo>
                      <a:pt x="274" y="365"/>
                      <a:pt x="244" y="365"/>
                      <a:pt x="244" y="395"/>
                    </a:cubicBezTo>
                    <a:lnTo>
                      <a:pt x="244" y="395"/>
                    </a:lnTo>
                    <a:cubicBezTo>
                      <a:pt x="244" y="395"/>
                      <a:pt x="244" y="365"/>
                      <a:pt x="274" y="365"/>
                    </a:cubicBezTo>
                    <a:lnTo>
                      <a:pt x="274" y="335"/>
                    </a:lnTo>
                    <a:close/>
                    <a:moveTo>
                      <a:pt x="609" y="0"/>
                    </a:moveTo>
                    <a:cubicBezTo>
                      <a:pt x="578" y="0"/>
                      <a:pt x="548" y="0"/>
                      <a:pt x="487" y="31"/>
                    </a:cubicBezTo>
                    <a:lnTo>
                      <a:pt x="457" y="61"/>
                    </a:lnTo>
                    <a:cubicBezTo>
                      <a:pt x="457" y="61"/>
                      <a:pt x="457" y="92"/>
                      <a:pt x="426" y="92"/>
                    </a:cubicBezTo>
                    <a:lnTo>
                      <a:pt x="396" y="152"/>
                    </a:lnTo>
                    <a:cubicBezTo>
                      <a:pt x="335" y="183"/>
                      <a:pt x="335" y="213"/>
                      <a:pt x="305" y="274"/>
                    </a:cubicBezTo>
                    <a:cubicBezTo>
                      <a:pt x="305" y="304"/>
                      <a:pt x="305" y="335"/>
                      <a:pt x="274" y="365"/>
                    </a:cubicBezTo>
                    <a:lnTo>
                      <a:pt x="244" y="395"/>
                    </a:lnTo>
                    <a:lnTo>
                      <a:pt x="183" y="456"/>
                    </a:lnTo>
                    <a:cubicBezTo>
                      <a:pt x="183" y="456"/>
                      <a:pt x="183" y="487"/>
                      <a:pt x="153" y="487"/>
                    </a:cubicBezTo>
                    <a:cubicBezTo>
                      <a:pt x="1" y="639"/>
                      <a:pt x="62" y="760"/>
                      <a:pt x="153" y="760"/>
                    </a:cubicBezTo>
                    <a:lnTo>
                      <a:pt x="274" y="760"/>
                    </a:lnTo>
                    <a:cubicBezTo>
                      <a:pt x="305" y="760"/>
                      <a:pt x="305" y="760"/>
                      <a:pt x="335" y="730"/>
                    </a:cubicBezTo>
                    <a:cubicBezTo>
                      <a:pt x="396" y="730"/>
                      <a:pt x="426" y="669"/>
                      <a:pt x="457" y="669"/>
                    </a:cubicBezTo>
                    <a:lnTo>
                      <a:pt x="426" y="669"/>
                    </a:lnTo>
                    <a:cubicBezTo>
                      <a:pt x="457" y="669"/>
                      <a:pt x="487" y="639"/>
                      <a:pt x="548" y="639"/>
                    </a:cubicBezTo>
                    <a:cubicBezTo>
                      <a:pt x="578" y="639"/>
                      <a:pt x="578" y="639"/>
                      <a:pt x="609" y="608"/>
                    </a:cubicBezTo>
                    <a:cubicBezTo>
                      <a:pt x="609" y="608"/>
                      <a:pt x="670" y="547"/>
                      <a:pt x="700" y="547"/>
                    </a:cubicBezTo>
                    <a:lnTo>
                      <a:pt x="730" y="517"/>
                    </a:lnTo>
                    <a:lnTo>
                      <a:pt x="761" y="487"/>
                    </a:lnTo>
                    <a:lnTo>
                      <a:pt x="852" y="395"/>
                    </a:lnTo>
                    <a:cubicBezTo>
                      <a:pt x="852" y="365"/>
                      <a:pt x="852" y="365"/>
                      <a:pt x="882" y="335"/>
                    </a:cubicBezTo>
                    <a:lnTo>
                      <a:pt x="882" y="213"/>
                    </a:lnTo>
                    <a:lnTo>
                      <a:pt x="882" y="152"/>
                    </a:lnTo>
                    <a:cubicBezTo>
                      <a:pt x="882" y="92"/>
                      <a:pt x="852" y="61"/>
                      <a:pt x="852" y="61"/>
                    </a:cubicBezTo>
                    <a:cubicBezTo>
                      <a:pt x="791" y="31"/>
                      <a:pt x="761" y="31"/>
                      <a:pt x="730" y="0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814" name="Google Shape;3814;p25"/>
              <p:cNvSpPr/>
              <p:nvPr/>
            </p:nvSpPr>
            <p:spPr>
              <a:xfrm>
                <a:off x="1384982" y="4076269"/>
                <a:ext cx="18374" cy="15521"/>
              </a:xfrm>
              <a:custGeom>
                <a:rect b="b" l="l" r="r" t="t"/>
                <a:pathLst>
                  <a:path extrusionOk="0" h="669" w="792">
                    <a:moveTo>
                      <a:pt x="457" y="0"/>
                    </a:moveTo>
                    <a:cubicBezTo>
                      <a:pt x="426" y="0"/>
                      <a:pt x="366" y="30"/>
                      <a:pt x="335" y="61"/>
                    </a:cubicBezTo>
                    <a:cubicBezTo>
                      <a:pt x="305" y="122"/>
                      <a:pt x="275" y="152"/>
                      <a:pt x="214" y="213"/>
                    </a:cubicBezTo>
                    <a:cubicBezTo>
                      <a:pt x="183" y="274"/>
                      <a:pt x="183" y="304"/>
                      <a:pt x="153" y="334"/>
                    </a:cubicBezTo>
                    <a:cubicBezTo>
                      <a:pt x="123" y="365"/>
                      <a:pt x="123" y="426"/>
                      <a:pt x="62" y="426"/>
                    </a:cubicBezTo>
                    <a:lnTo>
                      <a:pt x="62" y="456"/>
                    </a:lnTo>
                    <a:lnTo>
                      <a:pt x="62" y="486"/>
                    </a:lnTo>
                    <a:lnTo>
                      <a:pt x="31" y="517"/>
                    </a:lnTo>
                    <a:cubicBezTo>
                      <a:pt x="1" y="578"/>
                      <a:pt x="1" y="608"/>
                      <a:pt x="31" y="638"/>
                    </a:cubicBezTo>
                    <a:lnTo>
                      <a:pt x="62" y="669"/>
                    </a:lnTo>
                    <a:cubicBezTo>
                      <a:pt x="123" y="669"/>
                      <a:pt x="153" y="669"/>
                      <a:pt x="183" y="638"/>
                    </a:cubicBezTo>
                    <a:cubicBezTo>
                      <a:pt x="275" y="638"/>
                      <a:pt x="335" y="608"/>
                      <a:pt x="426" y="608"/>
                    </a:cubicBezTo>
                    <a:cubicBezTo>
                      <a:pt x="457" y="608"/>
                      <a:pt x="487" y="608"/>
                      <a:pt x="518" y="578"/>
                    </a:cubicBezTo>
                    <a:cubicBezTo>
                      <a:pt x="609" y="578"/>
                      <a:pt x="639" y="517"/>
                      <a:pt x="670" y="486"/>
                    </a:cubicBezTo>
                    <a:cubicBezTo>
                      <a:pt x="761" y="456"/>
                      <a:pt x="791" y="426"/>
                      <a:pt x="791" y="334"/>
                    </a:cubicBezTo>
                    <a:lnTo>
                      <a:pt x="791" y="182"/>
                    </a:lnTo>
                    <a:cubicBezTo>
                      <a:pt x="791" y="152"/>
                      <a:pt x="761" y="122"/>
                      <a:pt x="761" y="122"/>
                    </a:cubicBezTo>
                    <a:lnTo>
                      <a:pt x="670" y="30"/>
                    </a:lnTo>
                    <a:cubicBezTo>
                      <a:pt x="639" y="0"/>
                      <a:pt x="609" y="0"/>
                      <a:pt x="578" y="0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815" name="Google Shape;3815;p25"/>
              <p:cNvSpPr/>
              <p:nvPr/>
            </p:nvSpPr>
            <p:spPr>
              <a:xfrm>
                <a:off x="1392754" y="4058799"/>
                <a:ext cx="14825" cy="13247"/>
              </a:xfrm>
              <a:custGeom>
                <a:rect b="b" l="l" r="r" t="t"/>
                <a:pathLst>
                  <a:path extrusionOk="0" h="571" w="639">
                    <a:moveTo>
                      <a:pt x="395" y="1"/>
                    </a:moveTo>
                    <a:cubicBezTo>
                      <a:pt x="350" y="1"/>
                      <a:pt x="304" y="8"/>
                      <a:pt x="274" y="24"/>
                    </a:cubicBezTo>
                    <a:cubicBezTo>
                      <a:pt x="183" y="54"/>
                      <a:pt x="152" y="145"/>
                      <a:pt x="152" y="236"/>
                    </a:cubicBezTo>
                    <a:cubicBezTo>
                      <a:pt x="152" y="297"/>
                      <a:pt x="122" y="328"/>
                      <a:pt x="91" y="358"/>
                    </a:cubicBezTo>
                    <a:lnTo>
                      <a:pt x="31" y="419"/>
                    </a:lnTo>
                    <a:lnTo>
                      <a:pt x="0" y="449"/>
                    </a:lnTo>
                    <a:cubicBezTo>
                      <a:pt x="91" y="480"/>
                      <a:pt x="91" y="571"/>
                      <a:pt x="122" y="571"/>
                    </a:cubicBezTo>
                    <a:lnTo>
                      <a:pt x="274" y="571"/>
                    </a:lnTo>
                    <a:cubicBezTo>
                      <a:pt x="304" y="571"/>
                      <a:pt x="335" y="571"/>
                      <a:pt x="335" y="510"/>
                    </a:cubicBezTo>
                    <a:lnTo>
                      <a:pt x="426" y="510"/>
                    </a:lnTo>
                    <a:cubicBezTo>
                      <a:pt x="456" y="510"/>
                      <a:pt x="487" y="480"/>
                      <a:pt x="517" y="480"/>
                    </a:cubicBezTo>
                    <a:cubicBezTo>
                      <a:pt x="608" y="449"/>
                      <a:pt x="639" y="358"/>
                      <a:pt x="639" y="236"/>
                    </a:cubicBezTo>
                    <a:cubicBezTo>
                      <a:pt x="639" y="176"/>
                      <a:pt x="608" y="115"/>
                      <a:pt x="517" y="24"/>
                    </a:cubicBezTo>
                    <a:cubicBezTo>
                      <a:pt x="487" y="8"/>
                      <a:pt x="441" y="1"/>
                      <a:pt x="395" y="1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816" name="Google Shape;3816;p25"/>
              <p:cNvSpPr/>
              <p:nvPr/>
            </p:nvSpPr>
            <p:spPr>
              <a:xfrm>
                <a:off x="1396976" y="4022352"/>
                <a:ext cx="13433" cy="21066"/>
              </a:xfrm>
              <a:custGeom>
                <a:rect b="b" l="l" r="r" t="t"/>
                <a:pathLst>
                  <a:path extrusionOk="0" h="908" w="579">
                    <a:moveTo>
                      <a:pt x="309" y="1"/>
                    </a:moveTo>
                    <a:cubicBezTo>
                      <a:pt x="265" y="1"/>
                      <a:pt x="221" y="14"/>
                      <a:pt x="183" y="44"/>
                    </a:cubicBezTo>
                    <a:cubicBezTo>
                      <a:pt x="122" y="75"/>
                      <a:pt x="92" y="105"/>
                      <a:pt x="92" y="196"/>
                    </a:cubicBezTo>
                    <a:lnTo>
                      <a:pt x="92" y="227"/>
                    </a:lnTo>
                    <a:cubicBezTo>
                      <a:pt x="92" y="257"/>
                      <a:pt x="92" y="288"/>
                      <a:pt x="31" y="288"/>
                    </a:cubicBezTo>
                    <a:cubicBezTo>
                      <a:pt x="1" y="379"/>
                      <a:pt x="1" y="500"/>
                      <a:pt x="31" y="561"/>
                    </a:cubicBezTo>
                    <a:cubicBezTo>
                      <a:pt x="31" y="592"/>
                      <a:pt x="31" y="592"/>
                      <a:pt x="92" y="652"/>
                    </a:cubicBezTo>
                    <a:lnTo>
                      <a:pt x="92" y="683"/>
                    </a:lnTo>
                    <a:lnTo>
                      <a:pt x="92" y="835"/>
                    </a:lnTo>
                    <a:cubicBezTo>
                      <a:pt x="75" y="885"/>
                      <a:pt x="86" y="907"/>
                      <a:pt x="99" y="907"/>
                    </a:cubicBezTo>
                    <a:cubicBezTo>
                      <a:pt x="110" y="907"/>
                      <a:pt x="122" y="892"/>
                      <a:pt x="122" y="865"/>
                    </a:cubicBezTo>
                    <a:cubicBezTo>
                      <a:pt x="153" y="835"/>
                      <a:pt x="153" y="804"/>
                      <a:pt x="213" y="774"/>
                    </a:cubicBezTo>
                    <a:lnTo>
                      <a:pt x="244" y="713"/>
                    </a:lnTo>
                    <a:cubicBezTo>
                      <a:pt x="274" y="713"/>
                      <a:pt x="274" y="683"/>
                      <a:pt x="305" y="683"/>
                    </a:cubicBezTo>
                    <a:lnTo>
                      <a:pt x="426" y="561"/>
                    </a:lnTo>
                    <a:cubicBezTo>
                      <a:pt x="426" y="531"/>
                      <a:pt x="457" y="531"/>
                      <a:pt x="457" y="500"/>
                    </a:cubicBezTo>
                    <a:lnTo>
                      <a:pt x="517" y="440"/>
                    </a:lnTo>
                    <a:cubicBezTo>
                      <a:pt x="548" y="379"/>
                      <a:pt x="578" y="348"/>
                      <a:pt x="578" y="257"/>
                    </a:cubicBezTo>
                    <a:cubicBezTo>
                      <a:pt x="578" y="120"/>
                      <a:pt x="441" y="1"/>
                      <a:pt x="309" y="1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817" name="Google Shape;3817;p25"/>
              <p:cNvSpPr/>
              <p:nvPr/>
            </p:nvSpPr>
            <p:spPr>
              <a:xfrm>
                <a:off x="1365958" y="4019127"/>
                <a:ext cx="21182" cy="12018"/>
              </a:xfrm>
              <a:custGeom>
                <a:rect b="b" l="l" r="r" t="t"/>
                <a:pathLst>
                  <a:path extrusionOk="0" h="518" w="913">
                    <a:moveTo>
                      <a:pt x="715" y="0"/>
                    </a:moveTo>
                    <a:cubicBezTo>
                      <a:pt x="681" y="0"/>
                      <a:pt x="644" y="10"/>
                      <a:pt x="608" y="31"/>
                    </a:cubicBezTo>
                    <a:cubicBezTo>
                      <a:pt x="547" y="62"/>
                      <a:pt x="517" y="62"/>
                      <a:pt x="426" y="92"/>
                    </a:cubicBezTo>
                    <a:cubicBezTo>
                      <a:pt x="395" y="123"/>
                      <a:pt x="365" y="123"/>
                      <a:pt x="304" y="183"/>
                    </a:cubicBezTo>
                    <a:lnTo>
                      <a:pt x="274" y="183"/>
                    </a:lnTo>
                    <a:cubicBezTo>
                      <a:pt x="243" y="183"/>
                      <a:pt x="243" y="214"/>
                      <a:pt x="213" y="214"/>
                    </a:cubicBezTo>
                    <a:cubicBezTo>
                      <a:pt x="152" y="244"/>
                      <a:pt x="91" y="244"/>
                      <a:pt x="61" y="275"/>
                    </a:cubicBezTo>
                    <a:cubicBezTo>
                      <a:pt x="0" y="275"/>
                      <a:pt x="0" y="335"/>
                      <a:pt x="0" y="366"/>
                    </a:cubicBezTo>
                    <a:cubicBezTo>
                      <a:pt x="31" y="457"/>
                      <a:pt x="31" y="487"/>
                      <a:pt x="61" y="487"/>
                    </a:cubicBezTo>
                    <a:lnTo>
                      <a:pt x="365" y="487"/>
                    </a:lnTo>
                    <a:cubicBezTo>
                      <a:pt x="426" y="518"/>
                      <a:pt x="487" y="518"/>
                      <a:pt x="547" y="518"/>
                    </a:cubicBezTo>
                    <a:lnTo>
                      <a:pt x="699" y="518"/>
                    </a:lnTo>
                    <a:cubicBezTo>
                      <a:pt x="730" y="518"/>
                      <a:pt x="760" y="518"/>
                      <a:pt x="821" y="487"/>
                    </a:cubicBezTo>
                    <a:lnTo>
                      <a:pt x="851" y="427"/>
                    </a:lnTo>
                    <a:cubicBezTo>
                      <a:pt x="912" y="396"/>
                      <a:pt x="912" y="305"/>
                      <a:pt x="912" y="214"/>
                    </a:cubicBezTo>
                    <a:cubicBezTo>
                      <a:pt x="912" y="98"/>
                      <a:pt x="824" y="0"/>
                      <a:pt x="715" y="0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818" name="Google Shape;3818;p25"/>
              <p:cNvSpPr/>
              <p:nvPr/>
            </p:nvSpPr>
            <p:spPr>
              <a:xfrm>
                <a:off x="1354659" y="4006437"/>
                <a:ext cx="14129" cy="9210"/>
              </a:xfrm>
              <a:custGeom>
                <a:rect b="b" l="l" r="r" t="t"/>
                <a:pathLst>
                  <a:path extrusionOk="0" h="397" w="609">
                    <a:moveTo>
                      <a:pt x="396" y="1"/>
                    </a:moveTo>
                    <a:cubicBezTo>
                      <a:pt x="366" y="1"/>
                      <a:pt x="366" y="31"/>
                      <a:pt x="305" y="31"/>
                    </a:cubicBezTo>
                    <a:cubicBezTo>
                      <a:pt x="274" y="31"/>
                      <a:pt x="274" y="92"/>
                      <a:pt x="244" y="92"/>
                    </a:cubicBezTo>
                    <a:cubicBezTo>
                      <a:pt x="214" y="122"/>
                      <a:pt x="123" y="153"/>
                      <a:pt x="92" y="183"/>
                    </a:cubicBezTo>
                    <a:cubicBezTo>
                      <a:pt x="62" y="244"/>
                      <a:pt x="62" y="244"/>
                      <a:pt x="92" y="274"/>
                    </a:cubicBezTo>
                    <a:cubicBezTo>
                      <a:pt x="1" y="396"/>
                      <a:pt x="62" y="396"/>
                      <a:pt x="92" y="396"/>
                    </a:cubicBezTo>
                    <a:lnTo>
                      <a:pt x="457" y="396"/>
                    </a:lnTo>
                    <a:cubicBezTo>
                      <a:pt x="487" y="396"/>
                      <a:pt x="548" y="335"/>
                      <a:pt x="578" y="305"/>
                    </a:cubicBezTo>
                    <a:cubicBezTo>
                      <a:pt x="578" y="274"/>
                      <a:pt x="609" y="244"/>
                      <a:pt x="609" y="183"/>
                    </a:cubicBezTo>
                    <a:cubicBezTo>
                      <a:pt x="609" y="153"/>
                      <a:pt x="578" y="122"/>
                      <a:pt x="578" y="92"/>
                    </a:cubicBezTo>
                    <a:cubicBezTo>
                      <a:pt x="578" y="92"/>
                      <a:pt x="548" y="92"/>
                      <a:pt x="548" y="31"/>
                    </a:cubicBezTo>
                    <a:cubicBezTo>
                      <a:pt x="518" y="31"/>
                      <a:pt x="518" y="1"/>
                      <a:pt x="457" y="1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819" name="Google Shape;3819;p25"/>
              <p:cNvSpPr/>
              <p:nvPr/>
            </p:nvSpPr>
            <p:spPr>
              <a:xfrm>
                <a:off x="1381455" y="3999384"/>
                <a:ext cx="15544" cy="13433"/>
              </a:xfrm>
              <a:custGeom>
                <a:rect b="b" l="l" r="r" t="t"/>
                <a:pathLst>
                  <a:path extrusionOk="0" h="579" w="670">
                    <a:moveTo>
                      <a:pt x="214" y="153"/>
                    </a:moveTo>
                    <a:cubicBezTo>
                      <a:pt x="214" y="153"/>
                      <a:pt x="214" y="164"/>
                      <a:pt x="207" y="172"/>
                    </a:cubicBezTo>
                    <a:lnTo>
                      <a:pt x="207" y="172"/>
                    </a:lnTo>
                    <a:cubicBezTo>
                      <a:pt x="209" y="166"/>
                      <a:pt x="211" y="160"/>
                      <a:pt x="214" y="153"/>
                    </a:cubicBezTo>
                    <a:close/>
                    <a:moveTo>
                      <a:pt x="457" y="1"/>
                    </a:moveTo>
                    <a:cubicBezTo>
                      <a:pt x="366" y="1"/>
                      <a:pt x="275" y="31"/>
                      <a:pt x="214" y="123"/>
                    </a:cubicBezTo>
                    <a:lnTo>
                      <a:pt x="214" y="149"/>
                    </a:lnTo>
                    <a:lnTo>
                      <a:pt x="214" y="149"/>
                    </a:lnTo>
                    <a:cubicBezTo>
                      <a:pt x="189" y="158"/>
                      <a:pt x="171" y="165"/>
                      <a:pt x="153" y="183"/>
                    </a:cubicBezTo>
                    <a:cubicBezTo>
                      <a:pt x="153" y="183"/>
                      <a:pt x="123" y="183"/>
                      <a:pt x="123" y="244"/>
                    </a:cubicBezTo>
                    <a:lnTo>
                      <a:pt x="62" y="275"/>
                    </a:lnTo>
                    <a:cubicBezTo>
                      <a:pt x="31" y="305"/>
                      <a:pt x="1" y="335"/>
                      <a:pt x="1" y="396"/>
                    </a:cubicBezTo>
                    <a:cubicBezTo>
                      <a:pt x="1" y="487"/>
                      <a:pt x="31" y="548"/>
                      <a:pt x="62" y="548"/>
                    </a:cubicBezTo>
                    <a:cubicBezTo>
                      <a:pt x="123" y="548"/>
                      <a:pt x="153" y="578"/>
                      <a:pt x="183" y="578"/>
                    </a:cubicBezTo>
                    <a:lnTo>
                      <a:pt x="305" y="578"/>
                    </a:lnTo>
                    <a:cubicBezTo>
                      <a:pt x="366" y="578"/>
                      <a:pt x="457" y="578"/>
                      <a:pt x="487" y="548"/>
                    </a:cubicBezTo>
                    <a:cubicBezTo>
                      <a:pt x="518" y="548"/>
                      <a:pt x="578" y="487"/>
                      <a:pt x="609" y="457"/>
                    </a:cubicBezTo>
                    <a:cubicBezTo>
                      <a:pt x="639" y="426"/>
                      <a:pt x="639" y="396"/>
                      <a:pt x="670" y="335"/>
                    </a:cubicBezTo>
                    <a:lnTo>
                      <a:pt x="670" y="183"/>
                    </a:lnTo>
                    <a:cubicBezTo>
                      <a:pt x="670" y="153"/>
                      <a:pt x="639" y="123"/>
                      <a:pt x="639" y="123"/>
                    </a:cubicBezTo>
                    <a:cubicBezTo>
                      <a:pt x="639" y="92"/>
                      <a:pt x="609" y="92"/>
                      <a:pt x="578" y="31"/>
                    </a:cubicBezTo>
                    <a:cubicBezTo>
                      <a:pt x="518" y="1"/>
                      <a:pt x="487" y="1"/>
                      <a:pt x="457" y="1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820" name="Google Shape;3820;p25"/>
              <p:cNvSpPr/>
              <p:nvPr/>
            </p:nvSpPr>
            <p:spPr>
              <a:xfrm>
                <a:off x="1328907" y="3995857"/>
                <a:ext cx="22249" cy="14848"/>
              </a:xfrm>
              <a:custGeom>
                <a:rect b="b" l="l" r="r" t="t"/>
                <a:pathLst>
                  <a:path extrusionOk="0" h="640" w="959">
                    <a:moveTo>
                      <a:pt x="685" y="1"/>
                    </a:moveTo>
                    <a:cubicBezTo>
                      <a:pt x="655" y="1"/>
                      <a:pt x="625" y="1"/>
                      <a:pt x="533" y="31"/>
                    </a:cubicBezTo>
                    <a:cubicBezTo>
                      <a:pt x="503" y="31"/>
                      <a:pt x="473" y="92"/>
                      <a:pt x="473" y="123"/>
                    </a:cubicBezTo>
                    <a:lnTo>
                      <a:pt x="412" y="183"/>
                    </a:lnTo>
                    <a:lnTo>
                      <a:pt x="290" y="305"/>
                    </a:lnTo>
                    <a:cubicBezTo>
                      <a:pt x="290" y="335"/>
                      <a:pt x="229" y="335"/>
                      <a:pt x="229" y="396"/>
                    </a:cubicBezTo>
                    <a:cubicBezTo>
                      <a:pt x="229" y="396"/>
                      <a:pt x="199" y="396"/>
                      <a:pt x="199" y="427"/>
                    </a:cubicBezTo>
                    <a:cubicBezTo>
                      <a:pt x="169" y="457"/>
                      <a:pt x="77" y="487"/>
                      <a:pt x="47" y="548"/>
                    </a:cubicBezTo>
                    <a:cubicBezTo>
                      <a:pt x="27" y="568"/>
                      <a:pt x="20" y="589"/>
                      <a:pt x="27" y="609"/>
                    </a:cubicBezTo>
                    <a:lnTo>
                      <a:pt x="27" y="609"/>
                    </a:lnTo>
                    <a:cubicBezTo>
                      <a:pt x="33" y="609"/>
                      <a:pt x="40" y="609"/>
                      <a:pt x="47" y="609"/>
                    </a:cubicBezTo>
                    <a:cubicBezTo>
                      <a:pt x="138" y="609"/>
                      <a:pt x="169" y="578"/>
                      <a:pt x="260" y="578"/>
                    </a:cubicBezTo>
                    <a:lnTo>
                      <a:pt x="412" y="578"/>
                    </a:lnTo>
                    <a:cubicBezTo>
                      <a:pt x="473" y="578"/>
                      <a:pt x="564" y="548"/>
                      <a:pt x="625" y="548"/>
                    </a:cubicBezTo>
                    <a:lnTo>
                      <a:pt x="685" y="548"/>
                    </a:lnTo>
                    <a:cubicBezTo>
                      <a:pt x="777" y="487"/>
                      <a:pt x="837" y="457"/>
                      <a:pt x="929" y="396"/>
                    </a:cubicBezTo>
                    <a:cubicBezTo>
                      <a:pt x="959" y="305"/>
                      <a:pt x="959" y="244"/>
                      <a:pt x="929" y="153"/>
                    </a:cubicBezTo>
                    <a:cubicBezTo>
                      <a:pt x="898" y="92"/>
                      <a:pt x="837" y="1"/>
                      <a:pt x="777" y="1"/>
                    </a:cubicBezTo>
                    <a:close/>
                    <a:moveTo>
                      <a:pt x="27" y="609"/>
                    </a:moveTo>
                    <a:cubicBezTo>
                      <a:pt x="7" y="611"/>
                      <a:pt x="0" y="616"/>
                      <a:pt x="47" y="639"/>
                    </a:cubicBezTo>
                    <a:cubicBezTo>
                      <a:pt x="37" y="629"/>
                      <a:pt x="30" y="619"/>
                      <a:pt x="27" y="609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821" name="Google Shape;3821;p25"/>
              <p:cNvSpPr/>
              <p:nvPr/>
            </p:nvSpPr>
            <p:spPr>
              <a:xfrm>
                <a:off x="1361016" y="3992354"/>
                <a:ext cx="14129" cy="9187"/>
              </a:xfrm>
              <a:custGeom>
                <a:rect b="b" l="l" r="r" t="t"/>
                <a:pathLst>
                  <a:path extrusionOk="0" h="396" w="609">
                    <a:moveTo>
                      <a:pt x="426" y="0"/>
                    </a:moveTo>
                    <a:cubicBezTo>
                      <a:pt x="396" y="0"/>
                      <a:pt x="335" y="0"/>
                      <a:pt x="304" y="30"/>
                    </a:cubicBezTo>
                    <a:lnTo>
                      <a:pt x="274" y="91"/>
                    </a:lnTo>
                    <a:cubicBezTo>
                      <a:pt x="244" y="91"/>
                      <a:pt x="183" y="122"/>
                      <a:pt x="152" y="122"/>
                    </a:cubicBezTo>
                    <a:lnTo>
                      <a:pt x="183" y="122"/>
                    </a:lnTo>
                    <a:cubicBezTo>
                      <a:pt x="152" y="122"/>
                      <a:pt x="122" y="152"/>
                      <a:pt x="61" y="152"/>
                    </a:cubicBezTo>
                    <a:cubicBezTo>
                      <a:pt x="31" y="152"/>
                      <a:pt x="31" y="152"/>
                      <a:pt x="31" y="182"/>
                    </a:cubicBezTo>
                    <a:cubicBezTo>
                      <a:pt x="31" y="182"/>
                      <a:pt x="0" y="243"/>
                      <a:pt x="0" y="274"/>
                    </a:cubicBezTo>
                    <a:cubicBezTo>
                      <a:pt x="0" y="304"/>
                      <a:pt x="31" y="334"/>
                      <a:pt x="92" y="334"/>
                    </a:cubicBezTo>
                    <a:cubicBezTo>
                      <a:pt x="122" y="334"/>
                      <a:pt x="183" y="395"/>
                      <a:pt x="244" y="395"/>
                    </a:cubicBezTo>
                    <a:lnTo>
                      <a:pt x="396" y="395"/>
                    </a:lnTo>
                    <a:cubicBezTo>
                      <a:pt x="426" y="395"/>
                      <a:pt x="487" y="334"/>
                      <a:pt x="548" y="304"/>
                    </a:cubicBezTo>
                    <a:lnTo>
                      <a:pt x="578" y="274"/>
                    </a:lnTo>
                    <a:cubicBezTo>
                      <a:pt x="578" y="243"/>
                      <a:pt x="608" y="182"/>
                      <a:pt x="608" y="182"/>
                    </a:cubicBezTo>
                    <a:lnTo>
                      <a:pt x="608" y="122"/>
                    </a:lnTo>
                    <a:lnTo>
                      <a:pt x="487" y="0"/>
                    </a:ln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822" name="Google Shape;3822;p25"/>
              <p:cNvSpPr/>
              <p:nvPr/>
            </p:nvSpPr>
            <p:spPr>
              <a:xfrm>
                <a:off x="1191772" y="3922244"/>
                <a:ext cx="20462" cy="41389"/>
              </a:xfrm>
              <a:custGeom>
                <a:rect b="b" l="l" r="r" t="t"/>
                <a:pathLst>
                  <a:path extrusionOk="0" h="1784" w="882">
                    <a:moveTo>
                      <a:pt x="468" y="1"/>
                    </a:moveTo>
                    <a:cubicBezTo>
                      <a:pt x="445" y="1"/>
                      <a:pt x="420" y="5"/>
                      <a:pt x="396" y="13"/>
                    </a:cubicBezTo>
                    <a:cubicBezTo>
                      <a:pt x="244" y="74"/>
                      <a:pt x="122" y="134"/>
                      <a:pt x="31" y="286"/>
                    </a:cubicBezTo>
                    <a:cubicBezTo>
                      <a:pt x="1" y="408"/>
                      <a:pt x="1" y="560"/>
                      <a:pt x="31" y="682"/>
                    </a:cubicBezTo>
                    <a:cubicBezTo>
                      <a:pt x="31" y="773"/>
                      <a:pt x="92" y="925"/>
                      <a:pt x="122" y="1046"/>
                    </a:cubicBezTo>
                    <a:cubicBezTo>
                      <a:pt x="152" y="1168"/>
                      <a:pt x="183" y="1229"/>
                      <a:pt x="183" y="1350"/>
                    </a:cubicBezTo>
                    <a:cubicBezTo>
                      <a:pt x="183" y="1381"/>
                      <a:pt x="244" y="1441"/>
                      <a:pt x="244" y="1502"/>
                    </a:cubicBezTo>
                    <a:cubicBezTo>
                      <a:pt x="244" y="1533"/>
                      <a:pt x="244" y="1624"/>
                      <a:pt x="274" y="1624"/>
                    </a:cubicBezTo>
                    <a:cubicBezTo>
                      <a:pt x="274" y="1685"/>
                      <a:pt x="304" y="1776"/>
                      <a:pt x="426" y="1776"/>
                    </a:cubicBezTo>
                    <a:cubicBezTo>
                      <a:pt x="448" y="1781"/>
                      <a:pt x="467" y="1784"/>
                      <a:pt x="485" y="1784"/>
                    </a:cubicBezTo>
                    <a:cubicBezTo>
                      <a:pt x="567" y="1784"/>
                      <a:pt x="608" y="1729"/>
                      <a:pt x="608" y="1654"/>
                    </a:cubicBezTo>
                    <a:cubicBezTo>
                      <a:pt x="639" y="1533"/>
                      <a:pt x="700" y="1472"/>
                      <a:pt x="730" y="1350"/>
                    </a:cubicBezTo>
                    <a:cubicBezTo>
                      <a:pt x="760" y="1229"/>
                      <a:pt x="791" y="1168"/>
                      <a:pt x="852" y="1046"/>
                    </a:cubicBezTo>
                    <a:cubicBezTo>
                      <a:pt x="882" y="925"/>
                      <a:pt x="882" y="773"/>
                      <a:pt x="882" y="682"/>
                    </a:cubicBezTo>
                    <a:lnTo>
                      <a:pt x="882" y="530"/>
                    </a:lnTo>
                    <a:lnTo>
                      <a:pt x="882" y="438"/>
                    </a:lnTo>
                    <a:cubicBezTo>
                      <a:pt x="882" y="317"/>
                      <a:pt x="852" y="286"/>
                      <a:pt x="791" y="226"/>
                    </a:cubicBezTo>
                    <a:cubicBezTo>
                      <a:pt x="760" y="165"/>
                      <a:pt x="730" y="104"/>
                      <a:pt x="639" y="74"/>
                    </a:cubicBezTo>
                    <a:cubicBezTo>
                      <a:pt x="594" y="29"/>
                      <a:pt x="534" y="1"/>
                      <a:pt x="468" y="1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823" name="Google Shape;3823;p25"/>
              <p:cNvSpPr/>
              <p:nvPr/>
            </p:nvSpPr>
            <p:spPr>
              <a:xfrm>
                <a:off x="1209404" y="3911247"/>
                <a:ext cx="16936" cy="29394"/>
              </a:xfrm>
              <a:custGeom>
                <a:rect b="b" l="l" r="r" t="t"/>
                <a:pathLst>
                  <a:path extrusionOk="0" h="1267" w="730">
                    <a:moveTo>
                      <a:pt x="274" y="1"/>
                    </a:moveTo>
                    <a:cubicBezTo>
                      <a:pt x="92" y="31"/>
                      <a:pt x="0" y="274"/>
                      <a:pt x="92" y="456"/>
                    </a:cubicBezTo>
                    <a:cubicBezTo>
                      <a:pt x="152" y="578"/>
                      <a:pt x="183" y="730"/>
                      <a:pt x="274" y="852"/>
                    </a:cubicBezTo>
                    <a:cubicBezTo>
                      <a:pt x="304" y="912"/>
                      <a:pt x="335" y="943"/>
                      <a:pt x="335" y="1034"/>
                    </a:cubicBezTo>
                    <a:cubicBezTo>
                      <a:pt x="396" y="1095"/>
                      <a:pt x="426" y="1156"/>
                      <a:pt x="426" y="1216"/>
                    </a:cubicBezTo>
                    <a:cubicBezTo>
                      <a:pt x="444" y="1252"/>
                      <a:pt x="482" y="1267"/>
                      <a:pt x="518" y="1267"/>
                    </a:cubicBezTo>
                    <a:cubicBezTo>
                      <a:pt x="542" y="1267"/>
                      <a:pt x="565" y="1259"/>
                      <a:pt x="578" y="1247"/>
                    </a:cubicBezTo>
                    <a:cubicBezTo>
                      <a:pt x="700" y="1247"/>
                      <a:pt x="730" y="1186"/>
                      <a:pt x="700" y="1095"/>
                    </a:cubicBezTo>
                    <a:lnTo>
                      <a:pt x="700" y="1034"/>
                    </a:lnTo>
                    <a:lnTo>
                      <a:pt x="700" y="912"/>
                    </a:lnTo>
                    <a:lnTo>
                      <a:pt x="700" y="730"/>
                    </a:lnTo>
                    <a:cubicBezTo>
                      <a:pt x="700" y="578"/>
                      <a:pt x="639" y="456"/>
                      <a:pt x="639" y="304"/>
                    </a:cubicBezTo>
                    <a:cubicBezTo>
                      <a:pt x="639" y="183"/>
                      <a:pt x="608" y="122"/>
                      <a:pt x="487" y="31"/>
                    </a:cubicBezTo>
                    <a:cubicBezTo>
                      <a:pt x="426" y="1"/>
                      <a:pt x="335" y="1"/>
                      <a:pt x="274" y="1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824" name="Google Shape;3824;p25"/>
              <p:cNvSpPr/>
              <p:nvPr/>
            </p:nvSpPr>
            <p:spPr>
              <a:xfrm>
                <a:off x="1229147" y="3870438"/>
                <a:ext cx="19070" cy="32364"/>
              </a:xfrm>
              <a:custGeom>
                <a:rect b="b" l="l" r="r" t="t"/>
                <a:pathLst>
                  <a:path extrusionOk="0" h="1395" w="822">
                    <a:moveTo>
                      <a:pt x="450" y="1"/>
                    </a:moveTo>
                    <a:cubicBezTo>
                      <a:pt x="422" y="1"/>
                      <a:pt x="394" y="8"/>
                      <a:pt x="365" y="27"/>
                    </a:cubicBezTo>
                    <a:cubicBezTo>
                      <a:pt x="304" y="57"/>
                      <a:pt x="183" y="88"/>
                      <a:pt x="152" y="179"/>
                    </a:cubicBezTo>
                    <a:cubicBezTo>
                      <a:pt x="61" y="361"/>
                      <a:pt x="31" y="544"/>
                      <a:pt x="0" y="787"/>
                    </a:cubicBezTo>
                    <a:lnTo>
                      <a:pt x="0" y="1273"/>
                    </a:lnTo>
                    <a:cubicBezTo>
                      <a:pt x="0" y="1334"/>
                      <a:pt x="61" y="1395"/>
                      <a:pt x="92" y="1395"/>
                    </a:cubicBezTo>
                    <a:cubicBezTo>
                      <a:pt x="213" y="1334"/>
                      <a:pt x="244" y="1334"/>
                      <a:pt x="304" y="1273"/>
                    </a:cubicBezTo>
                    <a:lnTo>
                      <a:pt x="517" y="939"/>
                    </a:lnTo>
                    <a:cubicBezTo>
                      <a:pt x="548" y="848"/>
                      <a:pt x="578" y="817"/>
                      <a:pt x="639" y="726"/>
                    </a:cubicBezTo>
                    <a:cubicBezTo>
                      <a:pt x="669" y="665"/>
                      <a:pt x="700" y="635"/>
                      <a:pt x="760" y="544"/>
                    </a:cubicBezTo>
                    <a:cubicBezTo>
                      <a:pt x="791" y="483"/>
                      <a:pt x="821" y="361"/>
                      <a:pt x="791" y="270"/>
                    </a:cubicBezTo>
                    <a:cubicBezTo>
                      <a:pt x="760" y="209"/>
                      <a:pt x="700" y="88"/>
                      <a:pt x="639" y="57"/>
                    </a:cubicBezTo>
                    <a:cubicBezTo>
                      <a:pt x="576" y="36"/>
                      <a:pt x="513" y="1"/>
                      <a:pt x="450" y="1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825" name="Google Shape;3825;p25"/>
              <p:cNvSpPr/>
              <p:nvPr/>
            </p:nvSpPr>
            <p:spPr>
              <a:xfrm>
                <a:off x="1202351" y="3865636"/>
                <a:ext cx="17725" cy="24314"/>
              </a:xfrm>
              <a:custGeom>
                <a:rect b="b" l="l" r="r" t="t"/>
                <a:pathLst>
                  <a:path extrusionOk="0" h="1048" w="764">
                    <a:moveTo>
                      <a:pt x="578" y="508"/>
                    </a:moveTo>
                    <a:cubicBezTo>
                      <a:pt x="578" y="550"/>
                      <a:pt x="578" y="563"/>
                      <a:pt x="557" y="577"/>
                    </a:cubicBezTo>
                    <a:lnTo>
                      <a:pt x="557" y="577"/>
                    </a:lnTo>
                    <a:cubicBezTo>
                      <a:pt x="569" y="555"/>
                      <a:pt x="578" y="531"/>
                      <a:pt x="578" y="508"/>
                    </a:cubicBezTo>
                    <a:close/>
                    <a:moveTo>
                      <a:pt x="755" y="1"/>
                    </a:moveTo>
                    <a:cubicBezTo>
                      <a:pt x="750" y="1"/>
                      <a:pt x="629" y="52"/>
                      <a:pt x="274" y="204"/>
                    </a:cubicBezTo>
                    <a:cubicBezTo>
                      <a:pt x="213" y="204"/>
                      <a:pt x="213" y="204"/>
                      <a:pt x="213" y="264"/>
                    </a:cubicBezTo>
                    <a:lnTo>
                      <a:pt x="152" y="325"/>
                    </a:lnTo>
                    <a:cubicBezTo>
                      <a:pt x="152" y="325"/>
                      <a:pt x="152" y="356"/>
                      <a:pt x="122" y="356"/>
                    </a:cubicBezTo>
                    <a:cubicBezTo>
                      <a:pt x="99" y="425"/>
                      <a:pt x="93" y="459"/>
                      <a:pt x="65" y="512"/>
                    </a:cubicBezTo>
                    <a:lnTo>
                      <a:pt x="65" y="512"/>
                    </a:lnTo>
                    <a:cubicBezTo>
                      <a:pt x="64" y="510"/>
                      <a:pt x="63" y="509"/>
                      <a:pt x="61" y="508"/>
                    </a:cubicBezTo>
                    <a:lnTo>
                      <a:pt x="61" y="477"/>
                    </a:lnTo>
                    <a:lnTo>
                      <a:pt x="61" y="416"/>
                    </a:lnTo>
                    <a:cubicBezTo>
                      <a:pt x="61" y="466"/>
                      <a:pt x="41" y="515"/>
                      <a:pt x="34" y="564"/>
                    </a:cubicBezTo>
                    <a:lnTo>
                      <a:pt x="34" y="564"/>
                    </a:lnTo>
                    <a:cubicBezTo>
                      <a:pt x="33" y="565"/>
                      <a:pt x="32" y="567"/>
                      <a:pt x="31" y="568"/>
                    </a:cubicBezTo>
                    <a:lnTo>
                      <a:pt x="31" y="599"/>
                    </a:lnTo>
                    <a:cubicBezTo>
                      <a:pt x="31" y="660"/>
                      <a:pt x="0" y="720"/>
                      <a:pt x="0" y="781"/>
                    </a:cubicBezTo>
                    <a:lnTo>
                      <a:pt x="0" y="872"/>
                    </a:lnTo>
                    <a:cubicBezTo>
                      <a:pt x="0" y="933"/>
                      <a:pt x="0" y="1024"/>
                      <a:pt x="61" y="1024"/>
                    </a:cubicBezTo>
                    <a:lnTo>
                      <a:pt x="152" y="1024"/>
                    </a:lnTo>
                    <a:cubicBezTo>
                      <a:pt x="213" y="1039"/>
                      <a:pt x="251" y="1047"/>
                      <a:pt x="274" y="1047"/>
                    </a:cubicBezTo>
                    <a:cubicBezTo>
                      <a:pt x="297" y="1047"/>
                      <a:pt x="304" y="1039"/>
                      <a:pt x="304" y="1024"/>
                    </a:cubicBezTo>
                    <a:cubicBezTo>
                      <a:pt x="365" y="933"/>
                      <a:pt x="426" y="842"/>
                      <a:pt x="487" y="751"/>
                    </a:cubicBezTo>
                    <a:cubicBezTo>
                      <a:pt x="548" y="720"/>
                      <a:pt x="548" y="690"/>
                      <a:pt x="578" y="629"/>
                    </a:cubicBezTo>
                    <a:cubicBezTo>
                      <a:pt x="578" y="599"/>
                      <a:pt x="608" y="599"/>
                      <a:pt x="608" y="568"/>
                    </a:cubicBezTo>
                    <a:lnTo>
                      <a:pt x="608" y="538"/>
                    </a:lnTo>
                    <a:lnTo>
                      <a:pt x="608" y="477"/>
                    </a:lnTo>
                    <a:cubicBezTo>
                      <a:pt x="608" y="416"/>
                      <a:pt x="578" y="325"/>
                      <a:pt x="487" y="264"/>
                    </a:cubicBezTo>
                    <a:cubicBezTo>
                      <a:pt x="487" y="264"/>
                      <a:pt x="456" y="204"/>
                      <a:pt x="426" y="204"/>
                    </a:cubicBezTo>
                    <a:lnTo>
                      <a:pt x="304" y="204"/>
                    </a:lnTo>
                    <a:cubicBezTo>
                      <a:pt x="304" y="204"/>
                      <a:pt x="764" y="1"/>
                      <a:pt x="755" y="1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826" name="Google Shape;3826;p25"/>
              <p:cNvSpPr/>
              <p:nvPr/>
            </p:nvSpPr>
            <p:spPr>
              <a:xfrm>
                <a:off x="1169918" y="3876702"/>
                <a:ext cx="14825" cy="19047"/>
              </a:xfrm>
              <a:custGeom>
                <a:rect b="b" l="l" r="r" t="t"/>
                <a:pathLst>
                  <a:path extrusionOk="0" h="821" w="639">
                    <a:moveTo>
                      <a:pt x="21" y="549"/>
                    </a:moveTo>
                    <a:lnTo>
                      <a:pt x="21" y="549"/>
                    </a:lnTo>
                    <a:cubicBezTo>
                      <a:pt x="0" y="554"/>
                      <a:pt x="0" y="578"/>
                      <a:pt x="0" y="578"/>
                    </a:cubicBezTo>
                    <a:cubicBezTo>
                      <a:pt x="10" y="568"/>
                      <a:pt x="16" y="559"/>
                      <a:pt x="21" y="549"/>
                    </a:cubicBezTo>
                    <a:close/>
                    <a:moveTo>
                      <a:pt x="335" y="0"/>
                    </a:moveTo>
                    <a:cubicBezTo>
                      <a:pt x="304" y="0"/>
                      <a:pt x="243" y="0"/>
                      <a:pt x="213" y="61"/>
                    </a:cubicBezTo>
                    <a:cubicBezTo>
                      <a:pt x="183" y="61"/>
                      <a:pt x="183" y="61"/>
                      <a:pt x="183" y="91"/>
                    </a:cubicBezTo>
                    <a:cubicBezTo>
                      <a:pt x="152" y="91"/>
                      <a:pt x="152" y="122"/>
                      <a:pt x="91" y="152"/>
                    </a:cubicBezTo>
                    <a:lnTo>
                      <a:pt x="61" y="243"/>
                    </a:lnTo>
                    <a:lnTo>
                      <a:pt x="61" y="274"/>
                    </a:lnTo>
                    <a:lnTo>
                      <a:pt x="61" y="365"/>
                    </a:lnTo>
                    <a:cubicBezTo>
                      <a:pt x="61" y="395"/>
                      <a:pt x="61" y="426"/>
                      <a:pt x="31" y="456"/>
                    </a:cubicBezTo>
                    <a:cubicBezTo>
                      <a:pt x="31" y="498"/>
                      <a:pt x="31" y="526"/>
                      <a:pt x="21" y="549"/>
                    </a:cubicBezTo>
                    <a:lnTo>
                      <a:pt x="21" y="549"/>
                    </a:lnTo>
                    <a:cubicBezTo>
                      <a:pt x="24" y="548"/>
                      <a:pt x="27" y="547"/>
                      <a:pt x="31" y="547"/>
                    </a:cubicBezTo>
                    <a:cubicBezTo>
                      <a:pt x="31" y="547"/>
                      <a:pt x="31" y="578"/>
                      <a:pt x="0" y="578"/>
                    </a:cubicBezTo>
                    <a:lnTo>
                      <a:pt x="0" y="669"/>
                    </a:lnTo>
                    <a:lnTo>
                      <a:pt x="0" y="699"/>
                    </a:lnTo>
                    <a:cubicBezTo>
                      <a:pt x="0" y="730"/>
                      <a:pt x="31" y="730"/>
                      <a:pt x="31" y="760"/>
                    </a:cubicBezTo>
                    <a:cubicBezTo>
                      <a:pt x="61" y="821"/>
                      <a:pt x="61" y="821"/>
                      <a:pt x="91" y="821"/>
                    </a:cubicBezTo>
                    <a:lnTo>
                      <a:pt x="183" y="821"/>
                    </a:lnTo>
                    <a:cubicBezTo>
                      <a:pt x="335" y="760"/>
                      <a:pt x="365" y="760"/>
                      <a:pt x="365" y="760"/>
                    </a:cubicBezTo>
                    <a:lnTo>
                      <a:pt x="456" y="699"/>
                    </a:lnTo>
                    <a:cubicBezTo>
                      <a:pt x="487" y="669"/>
                      <a:pt x="487" y="608"/>
                      <a:pt x="517" y="578"/>
                    </a:cubicBezTo>
                    <a:cubicBezTo>
                      <a:pt x="547" y="547"/>
                      <a:pt x="608" y="517"/>
                      <a:pt x="608" y="426"/>
                    </a:cubicBezTo>
                    <a:cubicBezTo>
                      <a:pt x="638" y="396"/>
                      <a:pt x="639" y="366"/>
                      <a:pt x="639" y="308"/>
                    </a:cubicBezTo>
                    <a:lnTo>
                      <a:pt x="639" y="308"/>
                    </a:lnTo>
                    <a:cubicBezTo>
                      <a:pt x="639" y="365"/>
                      <a:pt x="638" y="366"/>
                      <a:pt x="608" y="395"/>
                    </a:cubicBezTo>
                    <a:lnTo>
                      <a:pt x="608" y="365"/>
                    </a:lnTo>
                    <a:lnTo>
                      <a:pt x="608" y="274"/>
                    </a:lnTo>
                    <a:lnTo>
                      <a:pt x="608" y="213"/>
                    </a:lnTo>
                    <a:cubicBezTo>
                      <a:pt x="608" y="152"/>
                      <a:pt x="547" y="122"/>
                      <a:pt x="517" y="91"/>
                    </a:cubicBezTo>
                    <a:cubicBezTo>
                      <a:pt x="487" y="61"/>
                      <a:pt x="456" y="61"/>
                      <a:pt x="395" y="0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  <p:grpSp>
          <p:nvGrpSpPr>
            <p:cNvPr id="3827" name="Google Shape;3827;p25"/>
            <p:cNvGrpSpPr/>
            <p:nvPr/>
          </p:nvGrpSpPr>
          <p:grpSpPr>
            <a:xfrm>
              <a:off x="748930" y="3828029"/>
              <a:ext cx="101546" cy="82406"/>
              <a:chOff x="748930" y="3828029"/>
              <a:chExt cx="101546" cy="82406"/>
            </a:xfrm>
          </p:grpSpPr>
          <p:sp>
            <p:nvSpPr>
              <p:cNvPr id="3828" name="Google Shape;3828;p25"/>
              <p:cNvSpPr/>
              <p:nvPr/>
            </p:nvSpPr>
            <p:spPr>
              <a:xfrm>
                <a:off x="808856" y="3878813"/>
                <a:ext cx="24012" cy="31622"/>
              </a:xfrm>
              <a:custGeom>
                <a:rect b="b" l="l" r="r" t="t"/>
                <a:pathLst>
                  <a:path extrusionOk="0" h="1363" w="1035">
                    <a:moveTo>
                      <a:pt x="517" y="0"/>
                    </a:moveTo>
                    <a:cubicBezTo>
                      <a:pt x="426" y="0"/>
                      <a:pt x="396" y="0"/>
                      <a:pt x="305" y="31"/>
                    </a:cubicBezTo>
                    <a:cubicBezTo>
                      <a:pt x="244" y="31"/>
                      <a:pt x="213" y="61"/>
                      <a:pt x="153" y="152"/>
                    </a:cubicBezTo>
                    <a:cubicBezTo>
                      <a:pt x="92" y="213"/>
                      <a:pt x="61" y="274"/>
                      <a:pt x="61" y="335"/>
                    </a:cubicBezTo>
                    <a:cubicBezTo>
                      <a:pt x="1" y="456"/>
                      <a:pt x="61" y="608"/>
                      <a:pt x="92" y="730"/>
                    </a:cubicBezTo>
                    <a:cubicBezTo>
                      <a:pt x="92" y="760"/>
                      <a:pt x="122" y="760"/>
                      <a:pt x="122" y="791"/>
                    </a:cubicBezTo>
                    <a:cubicBezTo>
                      <a:pt x="153" y="821"/>
                      <a:pt x="213" y="882"/>
                      <a:pt x="213" y="912"/>
                    </a:cubicBezTo>
                    <a:cubicBezTo>
                      <a:pt x="244" y="973"/>
                      <a:pt x="274" y="1064"/>
                      <a:pt x="365" y="1095"/>
                    </a:cubicBezTo>
                    <a:cubicBezTo>
                      <a:pt x="396" y="1125"/>
                      <a:pt x="457" y="1186"/>
                      <a:pt x="517" y="1216"/>
                    </a:cubicBezTo>
                    <a:cubicBezTo>
                      <a:pt x="457" y="1216"/>
                      <a:pt x="457" y="1186"/>
                      <a:pt x="426" y="1186"/>
                    </a:cubicBezTo>
                    <a:lnTo>
                      <a:pt x="548" y="1277"/>
                    </a:lnTo>
                    <a:cubicBezTo>
                      <a:pt x="570" y="1321"/>
                      <a:pt x="625" y="1350"/>
                      <a:pt x="676" y="1350"/>
                    </a:cubicBezTo>
                    <a:cubicBezTo>
                      <a:pt x="695" y="1350"/>
                      <a:pt x="714" y="1346"/>
                      <a:pt x="730" y="1338"/>
                    </a:cubicBezTo>
                    <a:cubicBezTo>
                      <a:pt x="775" y="1356"/>
                      <a:pt x="809" y="1363"/>
                      <a:pt x="835" y="1363"/>
                    </a:cubicBezTo>
                    <a:cubicBezTo>
                      <a:pt x="897" y="1363"/>
                      <a:pt x="913" y="1320"/>
                      <a:pt x="913" y="1277"/>
                    </a:cubicBezTo>
                    <a:cubicBezTo>
                      <a:pt x="973" y="1216"/>
                      <a:pt x="973" y="1186"/>
                      <a:pt x="1004" y="1095"/>
                    </a:cubicBezTo>
                    <a:cubicBezTo>
                      <a:pt x="1034" y="1034"/>
                      <a:pt x="1034" y="943"/>
                      <a:pt x="1034" y="821"/>
                    </a:cubicBezTo>
                    <a:cubicBezTo>
                      <a:pt x="1004" y="578"/>
                      <a:pt x="1004" y="213"/>
                      <a:pt x="730" y="61"/>
                    </a:cubicBezTo>
                    <a:cubicBezTo>
                      <a:pt x="669" y="31"/>
                      <a:pt x="578" y="0"/>
                      <a:pt x="517" y="0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829" name="Google Shape;3829;p25"/>
              <p:cNvSpPr/>
              <p:nvPr/>
            </p:nvSpPr>
            <p:spPr>
              <a:xfrm>
                <a:off x="836371" y="3883755"/>
                <a:ext cx="14106" cy="20462"/>
              </a:xfrm>
              <a:custGeom>
                <a:rect b="b" l="l" r="r" t="t"/>
                <a:pathLst>
                  <a:path extrusionOk="0" h="882" w="608">
                    <a:moveTo>
                      <a:pt x="152" y="578"/>
                    </a:moveTo>
                    <a:cubicBezTo>
                      <a:pt x="152" y="593"/>
                      <a:pt x="167" y="600"/>
                      <a:pt x="182" y="608"/>
                    </a:cubicBezTo>
                    <a:lnTo>
                      <a:pt x="182" y="608"/>
                    </a:lnTo>
                    <a:cubicBezTo>
                      <a:pt x="171" y="597"/>
                      <a:pt x="161" y="587"/>
                      <a:pt x="152" y="578"/>
                    </a:cubicBezTo>
                    <a:close/>
                    <a:moveTo>
                      <a:pt x="182" y="608"/>
                    </a:moveTo>
                    <a:cubicBezTo>
                      <a:pt x="192" y="617"/>
                      <a:pt x="202" y="627"/>
                      <a:pt x="213" y="638"/>
                    </a:cubicBezTo>
                    <a:cubicBezTo>
                      <a:pt x="213" y="623"/>
                      <a:pt x="198" y="616"/>
                      <a:pt x="182" y="608"/>
                    </a:cubicBezTo>
                    <a:close/>
                    <a:moveTo>
                      <a:pt x="453" y="785"/>
                    </a:moveTo>
                    <a:cubicBezTo>
                      <a:pt x="435" y="801"/>
                      <a:pt x="415" y="821"/>
                      <a:pt x="395" y="851"/>
                    </a:cubicBezTo>
                    <a:lnTo>
                      <a:pt x="426" y="821"/>
                    </a:lnTo>
                    <a:cubicBezTo>
                      <a:pt x="443" y="821"/>
                      <a:pt x="450" y="802"/>
                      <a:pt x="453" y="785"/>
                    </a:cubicBezTo>
                    <a:close/>
                    <a:moveTo>
                      <a:pt x="304" y="0"/>
                    </a:moveTo>
                    <a:cubicBezTo>
                      <a:pt x="274" y="0"/>
                      <a:pt x="243" y="0"/>
                      <a:pt x="213" y="61"/>
                    </a:cubicBezTo>
                    <a:cubicBezTo>
                      <a:pt x="152" y="61"/>
                      <a:pt x="122" y="91"/>
                      <a:pt x="91" y="122"/>
                    </a:cubicBezTo>
                    <a:cubicBezTo>
                      <a:pt x="61" y="152"/>
                      <a:pt x="0" y="182"/>
                      <a:pt x="0" y="274"/>
                    </a:cubicBezTo>
                    <a:lnTo>
                      <a:pt x="0" y="334"/>
                    </a:lnTo>
                    <a:cubicBezTo>
                      <a:pt x="0" y="395"/>
                      <a:pt x="0" y="426"/>
                      <a:pt x="61" y="456"/>
                    </a:cubicBezTo>
                    <a:cubicBezTo>
                      <a:pt x="61" y="517"/>
                      <a:pt x="91" y="547"/>
                      <a:pt x="122" y="578"/>
                    </a:cubicBezTo>
                    <a:cubicBezTo>
                      <a:pt x="122" y="547"/>
                      <a:pt x="91" y="547"/>
                      <a:pt x="91" y="517"/>
                    </a:cubicBezTo>
                    <a:lnTo>
                      <a:pt x="91" y="517"/>
                    </a:lnTo>
                    <a:cubicBezTo>
                      <a:pt x="109" y="535"/>
                      <a:pt x="128" y="553"/>
                      <a:pt x="152" y="578"/>
                    </a:cubicBezTo>
                    <a:lnTo>
                      <a:pt x="152" y="578"/>
                    </a:lnTo>
                    <a:cubicBezTo>
                      <a:pt x="213" y="608"/>
                      <a:pt x="213" y="638"/>
                      <a:pt x="243" y="638"/>
                    </a:cubicBezTo>
                    <a:cubicBezTo>
                      <a:pt x="264" y="680"/>
                      <a:pt x="271" y="708"/>
                      <a:pt x="283" y="731"/>
                    </a:cubicBezTo>
                    <a:lnTo>
                      <a:pt x="283" y="731"/>
                    </a:lnTo>
                    <a:cubicBezTo>
                      <a:pt x="280" y="730"/>
                      <a:pt x="277" y="730"/>
                      <a:pt x="274" y="730"/>
                    </a:cubicBezTo>
                    <a:lnTo>
                      <a:pt x="274" y="760"/>
                    </a:lnTo>
                    <a:cubicBezTo>
                      <a:pt x="233" y="841"/>
                      <a:pt x="260" y="882"/>
                      <a:pt x="310" y="882"/>
                    </a:cubicBezTo>
                    <a:cubicBezTo>
                      <a:pt x="334" y="882"/>
                      <a:pt x="365" y="871"/>
                      <a:pt x="395" y="851"/>
                    </a:cubicBezTo>
                    <a:lnTo>
                      <a:pt x="456" y="760"/>
                    </a:lnTo>
                    <a:lnTo>
                      <a:pt x="456" y="760"/>
                    </a:lnTo>
                    <a:cubicBezTo>
                      <a:pt x="456" y="760"/>
                      <a:pt x="456" y="772"/>
                      <a:pt x="453" y="785"/>
                    </a:cubicBezTo>
                    <a:lnTo>
                      <a:pt x="453" y="785"/>
                    </a:lnTo>
                    <a:cubicBezTo>
                      <a:pt x="490" y="753"/>
                      <a:pt x="517" y="740"/>
                      <a:pt x="517" y="699"/>
                    </a:cubicBezTo>
                    <a:cubicBezTo>
                      <a:pt x="547" y="669"/>
                      <a:pt x="547" y="608"/>
                      <a:pt x="547" y="578"/>
                    </a:cubicBezTo>
                    <a:cubicBezTo>
                      <a:pt x="547" y="547"/>
                      <a:pt x="578" y="547"/>
                      <a:pt x="578" y="517"/>
                    </a:cubicBezTo>
                    <a:cubicBezTo>
                      <a:pt x="578" y="456"/>
                      <a:pt x="578" y="426"/>
                      <a:pt x="608" y="395"/>
                    </a:cubicBezTo>
                    <a:lnTo>
                      <a:pt x="608" y="365"/>
                    </a:lnTo>
                    <a:lnTo>
                      <a:pt x="608" y="243"/>
                    </a:lnTo>
                    <a:cubicBezTo>
                      <a:pt x="608" y="182"/>
                      <a:pt x="578" y="122"/>
                      <a:pt x="547" y="91"/>
                    </a:cubicBezTo>
                    <a:cubicBezTo>
                      <a:pt x="517" y="91"/>
                      <a:pt x="517" y="61"/>
                      <a:pt x="456" y="61"/>
                    </a:cubicBezTo>
                    <a:cubicBezTo>
                      <a:pt x="426" y="0"/>
                      <a:pt x="365" y="0"/>
                      <a:pt x="304" y="0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830" name="Google Shape;3830;p25"/>
              <p:cNvSpPr/>
              <p:nvPr/>
            </p:nvSpPr>
            <p:spPr>
              <a:xfrm>
                <a:off x="762850" y="3870717"/>
                <a:ext cx="26286" cy="39278"/>
              </a:xfrm>
              <a:custGeom>
                <a:rect b="b" l="l" r="r" t="t"/>
                <a:pathLst>
                  <a:path extrusionOk="0" h="1693" w="1133">
                    <a:moveTo>
                      <a:pt x="299" y="438"/>
                    </a:moveTo>
                    <a:cubicBezTo>
                      <a:pt x="291" y="458"/>
                      <a:pt x="281" y="484"/>
                      <a:pt x="281" y="501"/>
                    </a:cubicBezTo>
                    <a:cubicBezTo>
                      <a:pt x="287" y="481"/>
                      <a:pt x="293" y="460"/>
                      <a:pt x="299" y="438"/>
                    </a:cubicBezTo>
                    <a:close/>
                    <a:moveTo>
                      <a:pt x="732" y="0"/>
                    </a:moveTo>
                    <a:cubicBezTo>
                      <a:pt x="635" y="0"/>
                      <a:pt x="543" y="47"/>
                      <a:pt x="464" y="106"/>
                    </a:cubicBezTo>
                    <a:cubicBezTo>
                      <a:pt x="388" y="207"/>
                      <a:pt x="333" y="329"/>
                      <a:pt x="299" y="438"/>
                    </a:cubicBezTo>
                    <a:lnTo>
                      <a:pt x="299" y="438"/>
                    </a:lnTo>
                    <a:cubicBezTo>
                      <a:pt x="306" y="422"/>
                      <a:pt x="312" y="410"/>
                      <a:pt x="312" y="410"/>
                    </a:cubicBezTo>
                    <a:lnTo>
                      <a:pt x="312" y="410"/>
                    </a:lnTo>
                    <a:cubicBezTo>
                      <a:pt x="281" y="532"/>
                      <a:pt x="251" y="653"/>
                      <a:pt x="221" y="714"/>
                    </a:cubicBezTo>
                    <a:cubicBezTo>
                      <a:pt x="160" y="805"/>
                      <a:pt x="160" y="866"/>
                      <a:pt x="130" y="988"/>
                    </a:cubicBezTo>
                    <a:cubicBezTo>
                      <a:pt x="99" y="1079"/>
                      <a:pt x="99" y="1140"/>
                      <a:pt x="69" y="1261"/>
                    </a:cubicBezTo>
                    <a:cubicBezTo>
                      <a:pt x="38" y="1322"/>
                      <a:pt x="38" y="1444"/>
                      <a:pt x="38" y="1565"/>
                    </a:cubicBezTo>
                    <a:cubicBezTo>
                      <a:pt x="1" y="1640"/>
                      <a:pt x="68" y="1692"/>
                      <a:pt x="139" y="1692"/>
                    </a:cubicBezTo>
                    <a:cubicBezTo>
                      <a:pt x="182" y="1692"/>
                      <a:pt x="228" y="1672"/>
                      <a:pt x="251" y="1626"/>
                    </a:cubicBezTo>
                    <a:cubicBezTo>
                      <a:pt x="312" y="1565"/>
                      <a:pt x="403" y="1444"/>
                      <a:pt x="464" y="1383"/>
                    </a:cubicBezTo>
                    <a:cubicBezTo>
                      <a:pt x="464" y="1383"/>
                      <a:pt x="464" y="1322"/>
                      <a:pt x="525" y="1322"/>
                    </a:cubicBezTo>
                    <a:cubicBezTo>
                      <a:pt x="525" y="1292"/>
                      <a:pt x="555" y="1292"/>
                      <a:pt x="555" y="1261"/>
                    </a:cubicBezTo>
                    <a:lnTo>
                      <a:pt x="677" y="1140"/>
                    </a:lnTo>
                    <a:cubicBezTo>
                      <a:pt x="737" y="1079"/>
                      <a:pt x="859" y="957"/>
                      <a:pt x="920" y="836"/>
                    </a:cubicBezTo>
                    <a:cubicBezTo>
                      <a:pt x="981" y="805"/>
                      <a:pt x="1011" y="775"/>
                      <a:pt x="1011" y="684"/>
                    </a:cubicBezTo>
                    <a:cubicBezTo>
                      <a:pt x="1072" y="562"/>
                      <a:pt x="1133" y="501"/>
                      <a:pt x="1133" y="380"/>
                    </a:cubicBezTo>
                    <a:cubicBezTo>
                      <a:pt x="1133" y="228"/>
                      <a:pt x="1011" y="76"/>
                      <a:pt x="889" y="45"/>
                    </a:cubicBezTo>
                    <a:cubicBezTo>
                      <a:pt x="836" y="14"/>
                      <a:pt x="783" y="0"/>
                      <a:pt x="732" y="0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831" name="Google Shape;3831;p25"/>
              <p:cNvSpPr/>
              <p:nvPr/>
            </p:nvSpPr>
            <p:spPr>
              <a:xfrm>
                <a:off x="748930" y="3852017"/>
                <a:ext cx="19766" cy="20764"/>
              </a:xfrm>
              <a:custGeom>
                <a:rect b="b" l="l" r="r" t="t"/>
                <a:pathLst>
                  <a:path extrusionOk="0" h="895" w="852">
                    <a:moveTo>
                      <a:pt x="91" y="547"/>
                    </a:moveTo>
                    <a:cubicBezTo>
                      <a:pt x="61" y="547"/>
                      <a:pt x="61" y="578"/>
                      <a:pt x="61" y="578"/>
                    </a:cubicBezTo>
                    <a:lnTo>
                      <a:pt x="91" y="547"/>
                    </a:lnTo>
                    <a:close/>
                    <a:moveTo>
                      <a:pt x="547" y="0"/>
                    </a:moveTo>
                    <a:cubicBezTo>
                      <a:pt x="517" y="0"/>
                      <a:pt x="456" y="31"/>
                      <a:pt x="426" y="91"/>
                    </a:cubicBezTo>
                    <a:cubicBezTo>
                      <a:pt x="395" y="122"/>
                      <a:pt x="395" y="152"/>
                      <a:pt x="365" y="183"/>
                    </a:cubicBezTo>
                    <a:cubicBezTo>
                      <a:pt x="365" y="183"/>
                      <a:pt x="365" y="231"/>
                      <a:pt x="322" y="241"/>
                    </a:cubicBezTo>
                    <a:lnTo>
                      <a:pt x="322" y="241"/>
                    </a:lnTo>
                    <a:cubicBezTo>
                      <a:pt x="335" y="214"/>
                      <a:pt x="349" y="184"/>
                      <a:pt x="365" y="152"/>
                    </a:cubicBezTo>
                    <a:lnTo>
                      <a:pt x="365" y="152"/>
                    </a:lnTo>
                    <a:cubicBezTo>
                      <a:pt x="304" y="183"/>
                      <a:pt x="304" y="183"/>
                      <a:pt x="304" y="243"/>
                    </a:cubicBezTo>
                    <a:cubicBezTo>
                      <a:pt x="311" y="243"/>
                      <a:pt x="317" y="243"/>
                      <a:pt x="322" y="241"/>
                    </a:cubicBezTo>
                    <a:lnTo>
                      <a:pt x="322" y="241"/>
                    </a:lnTo>
                    <a:cubicBezTo>
                      <a:pt x="286" y="319"/>
                      <a:pt x="258" y="381"/>
                      <a:pt x="213" y="426"/>
                    </a:cubicBezTo>
                    <a:lnTo>
                      <a:pt x="243" y="395"/>
                    </a:lnTo>
                    <a:lnTo>
                      <a:pt x="243" y="395"/>
                    </a:lnTo>
                    <a:cubicBezTo>
                      <a:pt x="213" y="456"/>
                      <a:pt x="122" y="547"/>
                      <a:pt x="61" y="578"/>
                    </a:cubicBezTo>
                    <a:cubicBezTo>
                      <a:pt x="0" y="608"/>
                      <a:pt x="0" y="608"/>
                      <a:pt x="0" y="639"/>
                    </a:cubicBezTo>
                    <a:cubicBezTo>
                      <a:pt x="0" y="699"/>
                      <a:pt x="0" y="730"/>
                      <a:pt x="61" y="760"/>
                    </a:cubicBezTo>
                    <a:cubicBezTo>
                      <a:pt x="61" y="791"/>
                      <a:pt x="91" y="791"/>
                      <a:pt x="122" y="851"/>
                    </a:cubicBezTo>
                    <a:cubicBezTo>
                      <a:pt x="100" y="873"/>
                      <a:pt x="139" y="894"/>
                      <a:pt x="175" y="894"/>
                    </a:cubicBezTo>
                    <a:cubicBezTo>
                      <a:pt x="190" y="894"/>
                      <a:pt x="204" y="891"/>
                      <a:pt x="213" y="882"/>
                    </a:cubicBezTo>
                    <a:cubicBezTo>
                      <a:pt x="243" y="882"/>
                      <a:pt x="274" y="851"/>
                      <a:pt x="334" y="851"/>
                    </a:cubicBezTo>
                    <a:cubicBezTo>
                      <a:pt x="365" y="851"/>
                      <a:pt x="365" y="791"/>
                      <a:pt x="395" y="791"/>
                    </a:cubicBezTo>
                    <a:cubicBezTo>
                      <a:pt x="426" y="760"/>
                      <a:pt x="517" y="730"/>
                      <a:pt x="547" y="699"/>
                    </a:cubicBezTo>
                    <a:lnTo>
                      <a:pt x="790" y="456"/>
                    </a:lnTo>
                    <a:cubicBezTo>
                      <a:pt x="821" y="426"/>
                      <a:pt x="821" y="395"/>
                      <a:pt x="851" y="335"/>
                    </a:cubicBezTo>
                    <a:lnTo>
                      <a:pt x="851" y="183"/>
                    </a:lnTo>
                    <a:cubicBezTo>
                      <a:pt x="821" y="122"/>
                      <a:pt x="790" y="91"/>
                      <a:pt x="730" y="31"/>
                    </a:cubicBezTo>
                    <a:cubicBezTo>
                      <a:pt x="669" y="0"/>
                      <a:pt x="578" y="0"/>
                      <a:pt x="547" y="0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832" name="Google Shape;3832;p25"/>
              <p:cNvSpPr/>
              <p:nvPr/>
            </p:nvSpPr>
            <p:spPr>
              <a:xfrm>
                <a:off x="750322" y="3828029"/>
                <a:ext cx="14129" cy="14894"/>
              </a:xfrm>
              <a:custGeom>
                <a:rect b="b" l="l" r="r" t="t"/>
                <a:pathLst>
                  <a:path extrusionOk="0" h="642" w="609">
                    <a:moveTo>
                      <a:pt x="214" y="122"/>
                    </a:moveTo>
                    <a:cubicBezTo>
                      <a:pt x="203" y="133"/>
                      <a:pt x="193" y="149"/>
                      <a:pt x="183" y="169"/>
                    </a:cubicBezTo>
                    <a:lnTo>
                      <a:pt x="183" y="169"/>
                    </a:lnTo>
                    <a:lnTo>
                      <a:pt x="183" y="153"/>
                    </a:lnTo>
                    <a:cubicBezTo>
                      <a:pt x="183" y="153"/>
                      <a:pt x="183" y="122"/>
                      <a:pt x="214" y="122"/>
                    </a:cubicBezTo>
                    <a:close/>
                    <a:moveTo>
                      <a:pt x="305" y="1"/>
                    </a:moveTo>
                    <a:cubicBezTo>
                      <a:pt x="305" y="1"/>
                      <a:pt x="274" y="62"/>
                      <a:pt x="214" y="62"/>
                    </a:cubicBezTo>
                    <a:lnTo>
                      <a:pt x="183" y="92"/>
                    </a:lnTo>
                    <a:cubicBezTo>
                      <a:pt x="153" y="92"/>
                      <a:pt x="153" y="122"/>
                      <a:pt x="122" y="183"/>
                    </a:cubicBezTo>
                    <a:cubicBezTo>
                      <a:pt x="62" y="214"/>
                      <a:pt x="62" y="214"/>
                      <a:pt x="62" y="244"/>
                    </a:cubicBezTo>
                    <a:lnTo>
                      <a:pt x="62" y="305"/>
                    </a:lnTo>
                    <a:cubicBezTo>
                      <a:pt x="62" y="316"/>
                      <a:pt x="62" y="326"/>
                      <a:pt x="62" y="335"/>
                    </a:cubicBezTo>
                    <a:lnTo>
                      <a:pt x="62" y="335"/>
                    </a:lnTo>
                    <a:lnTo>
                      <a:pt x="31" y="366"/>
                    </a:lnTo>
                    <a:cubicBezTo>
                      <a:pt x="31" y="396"/>
                      <a:pt x="1" y="396"/>
                      <a:pt x="1" y="426"/>
                    </a:cubicBezTo>
                    <a:lnTo>
                      <a:pt x="1" y="518"/>
                    </a:lnTo>
                    <a:cubicBezTo>
                      <a:pt x="1" y="518"/>
                      <a:pt x="1" y="548"/>
                      <a:pt x="31" y="548"/>
                    </a:cubicBezTo>
                    <a:cubicBezTo>
                      <a:pt x="31" y="578"/>
                      <a:pt x="62" y="578"/>
                      <a:pt x="62" y="578"/>
                    </a:cubicBezTo>
                    <a:lnTo>
                      <a:pt x="122" y="609"/>
                    </a:lnTo>
                    <a:lnTo>
                      <a:pt x="214" y="609"/>
                    </a:lnTo>
                    <a:cubicBezTo>
                      <a:pt x="237" y="632"/>
                      <a:pt x="251" y="642"/>
                      <a:pt x="262" y="642"/>
                    </a:cubicBezTo>
                    <a:cubicBezTo>
                      <a:pt x="279" y="642"/>
                      <a:pt x="286" y="616"/>
                      <a:pt x="305" y="578"/>
                    </a:cubicBezTo>
                    <a:lnTo>
                      <a:pt x="305" y="578"/>
                    </a:lnTo>
                    <a:cubicBezTo>
                      <a:pt x="290" y="609"/>
                      <a:pt x="290" y="624"/>
                      <a:pt x="293" y="624"/>
                    </a:cubicBezTo>
                    <a:cubicBezTo>
                      <a:pt x="297" y="624"/>
                      <a:pt x="305" y="609"/>
                      <a:pt x="305" y="578"/>
                    </a:cubicBezTo>
                    <a:lnTo>
                      <a:pt x="305" y="578"/>
                    </a:lnTo>
                    <a:cubicBezTo>
                      <a:pt x="305" y="578"/>
                      <a:pt x="305" y="578"/>
                      <a:pt x="305" y="578"/>
                    </a:cubicBezTo>
                    <a:cubicBezTo>
                      <a:pt x="305" y="578"/>
                      <a:pt x="335" y="548"/>
                      <a:pt x="426" y="518"/>
                    </a:cubicBezTo>
                    <a:cubicBezTo>
                      <a:pt x="457" y="518"/>
                      <a:pt x="457" y="487"/>
                      <a:pt x="487" y="487"/>
                    </a:cubicBezTo>
                    <a:lnTo>
                      <a:pt x="518" y="426"/>
                    </a:lnTo>
                    <a:lnTo>
                      <a:pt x="518" y="426"/>
                    </a:lnTo>
                    <a:cubicBezTo>
                      <a:pt x="518" y="426"/>
                      <a:pt x="487" y="426"/>
                      <a:pt x="487" y="457"/>
                    </a:cubicBezTo>
                    <a:lnTo>
                      <a:pt x="457" y="457"/>
                    </a:lnTo>
                    <a:lnTo>
                      <a:pt x="487" y="426"/>
                    </a:lnTo>
                    <a:lnTo>
                      <a:pt x="518" y="426"/>
                    </a:lnTo>
                    <a:lnTo>
                      <a:pt x="578" y="396"/>
                    </a:lnTo>
                    <a:cubicBezTo>
                      <a:pt x="578" y="396"/>
                      <a:pt x="578" y="366"/>
                      <a:pt x="609" y="305"/>
                    </a:cubicBezTo>
                    <a:lnTo>
                      <a:pt x="609" y="244"/>
                    </a:lnTo>
                    <a:lnTo>
                      <a:pt x="609" y="183"/>
                    </a:lnTo>
                    <a:cubicBezTo>
                      <a:pt x="609" y="122"/>
                      <a:pt x="609" y="122"/>
                      <a:pt x="578" y="122"/>
                    </a:cubicBezTo>
                    <a:cubicBezTo>
                      <a:pt x="518" y="62"/>
                      <a:pt x="457" y="1"/>
                      <a:pt x="366" y="1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833" name="Google Shape;3833;p25"/>
              <p:cNvSpPr/>
              <p:nvPr/>
            </p:nvSpPr>
            <p:spPr>
              <a:xfrm>
                <a:off x="788417" y="3853433"/>
                <a:ext cx="14825" cy="15521"/>
              </a:xfrm>
              <a:custGeom>
                <a:rect b="b" l="l" r="r" t="t"/>
                <a:pathLst>
                  <a:path extrusionOk="0" h="669" w="639">
                    <a:moveTo>
                      <a:pt x="517" y="517"/>
                    </a:moveTo>
                    <a:cubicBezTo>
                      <a:pt x="517" y="517"/>
                      <a:pt x="504" y="517"/>
                      <a:pt x="487" y="541"/>
                    </a:cubicBezTo>
                    <a:lnTo>
                      <a:pt x="487" y="541"/>
                    </a:lnTo>
                    <a:cubicBezTo>
                      <a:pt x="488" y="539"/>
                      <a:pt x="488" y="537"/>
                      <a:pt x="489" y="535"/>
                    </a:cubicBezTo>
                    <a:lnTo>
                      <a:pt x="489" y="535"/>
                    </a:lnTo>
                    <a:cubicBezTo>
                      <a:pt x="496" y="523"/>
                      <a:pt x="503" y="517"/>
                      <a:pt x="517" y="517"/>
                    </a:cubicBezTo>
                    <a:close/>
                    <a:moveTo>
                      <a:pt x="456" y="608"/>
                    </a:moveTo>
                    <a:lnTo>
                      <a:pt x="456" y="638"/>
                    </a:lnTo>
                    <a:cubicBezTo>
                      <a:pt x="456" y="608"/>
                      <a:pt x="487" y="608"/>
                      <a:pt x="456" y="608"/>
                    </a:cubicBezTo>
                    <a:close/>
                    <a:moveTo>
                      <a:pt x="335" y="0"/>
                    </a:moveTo>
                    <a:cubicBezTo>
                      <a:pt x="243" y="0"/>
                      <a:pt x="213" y="0"/>
                      <a:pt x="183" y="30"/>
                    </a:cubicBezTo>
                    <a:lnTo>
                      <a:pt x="91" y="61"/>
                    </a:lnTo>
                    <a:lnTo>
                      <a:pt x="61" y="152"/>
                    </a:lnTo>
                    <a:cubicBezTo>
                      <a:pt x="61" y="182"/>
                      <a:pt x="31" y="182"/>
                      <a:pt x="31" y="213"/>
                    </a:cubicBezTo>
                    <a:cubicBezTo>
                      <a:pt x="0" y="243"/>
                      <a:pt x="0" y="304"/>
                      <a:pt x="0" y="334"/>
                    </a:cubicBezTo>
                    <a:lnTo>
                      <a:pt x="0" y="456"/>
                    </a:lnTo>
                    <a:cubicBezTo>
                      <a:pt x="0" y="486"/>
                      <a:pt x="31" y="517"/>
                      <a:pt x="31" y="547"/>
                    </a:cubicBezTo>
                    <a:cubicBezTo>
                      <a:pt x="61" y="608"/>
                      <a:pt x="61" y="638"/>
                      <a:pt x="91" y="638"/>
                    </a:cubicBezTo>
                    <a:lnTo>
                      <a:pt x="122" y="669"/>
                    </a:lnTo>
                    <a:lnTo>
                      <a:pt x="335" y="669"/>
                    </a:lnTo>
                    <a:cubicBezTo>
                      <a:pt x="430" y="645"/>
                      <a:pt x="451" y="621"/>
                      <a:pt x="455" y="612"/>
                    </a:cubicBezTo>
                    <a:lnTo>
                      <a:pt x="455" y="612"/>
                    </a:lnTo>
                    <a:cubicBezTo>
                      <a:pt x="456" y="610"/>
                      <a:pt x="456" y="608"/>
                      <a:pt x="456" y="608"/>
                    </a:cubicBezTo>
                    <a:lnTo>
                      <a:pt x="456" y="608"/>
                    </a:lnTo>
                    <a:cubicBezTo>
                      <a:pt x="456" y="608"/>
                      <a:pt x="456" y="608"/>
                      <a:pt x="456" y="608"/>
                    </a:cubicBezTo>
                    <a:cubicBezTo>
                      <a:pt x="517" y="608"/>
                      <a:pt x="547" y="547"/>
                      <a:pt x="547" y="517"/>
                    </a:cubicBezTo>
                    <a:lnTo>
                      <a:pt x="547" y="517"/>
                    </a:lnTo>
                    <a:lnTo>
                      <a:pt x="578" y="486"/>
                    </a:lnTo>
                    <a:lnTo>
                      <a:pt x="578" y="486"/>
                    </a:lnTo>
                    <a:cubicBezTo>
                      <a:pt x="593" y="479"/>
                      <a:pt x="608" y="471"/>
                      <a:pt x="608" y="456"/>
                    </a:cubicBezTo>
                    <a:lnTo>
                      <a:pt x="608" y="456"/>
                    </a:lnTo>
                    <a:lnTo>
                      <a:pt x="608" y="456"/>
                    </a:lnTo>
                    <a:cubicBezTo>
                      <a:pt x="608" y="395"/>
                      <a:pt x="638" y="395"/>
                      <a:pt x="638" y="365"/>
                    </a:cubicBezTo>
                    <a:lnTo>
                      <a:pt x="638" y="213"/>
                    </a:lnTo>
                    <a:cubicBezTo>
                      <a:pt x="608" y="152"/>
                      <a:pt x="547" y="61"/>
                      <a:pt x="487" y="30"/>
                    </a:cubicBezTo>
                    <a:cubicBezTo>
                      <a:pt x="456" y="0"/>
                      <a:pt x="365" y="0"/>
                      <a:pt x="335" y="0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  <p:grpSp>
          <p:nvGrpSpPr>
            <p:cNvPr id="3834" name="Google Shape;3834;p25"/>
            <p:cNvGrpSpPr/>
            <p:nvPr/>
          </p:nvGrpSpPr>
          <p:grpSpPr>
            <a:xfrm>
              <a:off x="1016171" y="3799121"/>
              <a:ext cx="214414" cy="73358"/>
              <a:chOff x="1016171" y="3799121"/>
              <a:chExt cx="214414" cy="73358"/>
            </a:xfrm>
          </p:grpSpPr>
          <p:sp>
            <p:nvSpPr>
              <p:cNvPr id="3835" name="Google Shape;3835;p25"/>
              <p:cNvSpPr/>
              <p:nvPr/>
            </p:nvSpPr>
            <p:spPr>
              <a:xfrm>
                <a:off x="1024639" y="3851020"/>
                <a:ext cx="19070" cy="21460"/>
              </a:xfrm>
              <a:custGeom>
                <a:rect b="b" l="l" r="r" t="t"/>
                <a:pathLst>
                  <a:path extrusionOk="0" h="925" w="822">
                    <a:moveTo>
                      <a:pt x="432" y="0"/>
                    </a:moveTo>
                    <a:cubicBezTo>
                      <a:pt x="406" y="0"/>
                      <a:pt x="383" y="4"/>
                      <a:pt x="365" y="13"/>
                    </a:cubicBezTo>
                    <a:cubicBezTo>
                      <a:pt x="335" y="13"/>
                      <a:pt x="305" y="43"/>
                      <a:pt x="305" y="43"/>
                    </a:cubicBezTo>
                    <a:cubicBezTo>
                      <a:pt x="244" y="104"/>
                      <a:pt x="183" y="134"/>
                      <a:pt x="183" y="165"/>
                    </a:cubicBezTo>
                    <a:cubicBezTo>
                      <a:pt x="183" y="134"/>
                      <a:pt x="214" y="134"/>
                      <a:pt x="214" y="104"/>
                    </a:cubicBezTo>
                    <a:lnTo>
                      <a:pt x="214" y="104"/>
                    </a:lnTo>
                    <a:lnTo>
                      <a:pt x="153" y="165"/>
                    </a:lnTo>
                    <a:cubicBezTo>
                      <a:pt x="92" y="256"/>
                      <a:pt x="92" y="286"/>
                      <a:pt x="92" y="347"/>
                    </a:cubicBezTo>
                    <a:lnTo>
                      <a:pt x="92" y="286"/>
                    </a:lnTo>
                    <a:cubicBezTo>
                      <a:pt x="92" y="347"/>
                      <a:pt x="62" y="438"/>
                      <a:pt x="62" y="499"/>
                    </a:cubicBezTo>
                    <a:cubicBezTo>
                      <a:pt x="31" y="590"/>
                      <a:pt x="31" y="651"/>
                      <a:pt x="1" y="742"/>
                    </a:cubicBezTo>
                    <a:cubicBezTo>
                      <a:pt x="1" y="773"/>
                      <a:pt x="1" y="864"/>
                      <a:pt x="31" y="894"/>
                    </a:cubicBezTo>
                    <a:cubicBezTo>
                      <a:pt x="153" y="925"/>
                      <a:pt x="214" y="925"/>
                      <a:pt x="244" y="925"/>
                    </a:cubicBezTo>
                    <a:cubicBezTo>
                      <a:pt x="335" y="894"/>
                      <a:pt x="457" y="864"/>
                      <a:pt x="517" y="803"/>
                    </a:cubicBezTo>
                    <a:cubicBezTo>
                      <a:pt x="548" y="773"/>
                      <a:pt x="609" y="773"/>
                      <a:pt x="639" y="742"/>
                    </a:cubicBezTo>
                    <a:cubicBezTo>
                      <a:pt x="639" y="742"/>
                      <a:pt x="669" y="742"/>
                      <a:pt x="669" y="712"/>
                    </a:cubicBezTo>
                    <a:cubicBezTo>
                      <a:pt x="700" y="712"/>
                      <a:pt x="761" y="651"/>
                      <a:pt x="761" y="621"/>
                    </a:cubicBezTo>
                    <a:cubicBezTo>
                      <a:pt x="761" y="590"/>
                      <a:pt x="791" y="590"/>
                      <a:pt x="791" y="560"/>
                    </a:cubicBezTo>
                    <a:cubicBezTo>
                      <a:pt x="821" y="499"/>
                      <a:pt x="821" y="469"/>
                      <a:pt x="821" y="408"/>
                    </a:cubicBezTo>
                    <a:lnTo>
                      <a:pt x="821" y="256"/>
                    </a:lnTo>
                    <a:cubicBezTo>
                      <a:pt x="821" y="195"/>
                      <a:pt x="791" y="165"/>
                      <a:pt x="761" y="134"/>
                    </a:cubicBezTo>
                    <a:cubicBezTo>
                      <a:pt x="700" y="104"/>
                      <a:pt x="669" y="43"/>
                      <a:pt x="639" y="43"/>
                    </a:cubicBezTo>
                    <a:cubicBezTo>
                      <a:pt x="575" y="22"/>
                      <a:pt x="495" y="0"/>
                      <a:pt x="432" y="0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836" name="Google Shape;3836;p25"/>
              <p:cNvSpPr/>
              <p:nvPr/>
            </p:nvSpPr>
            <p:spPr>
              <a:xfrm>
                <a:off x="1016171" y="3840719"/>
                <a:ext cx="14129" cy="19418"/>
              </a:xfrm>
              <a:custGeom>
                <a:rect b="b" l="l" r="r" t="t"/>
                <a:pathLst>
                  <a:path extrusionOk="0" h="837" w="609">
                    <a:moveTo>
                      <a:pt x="275" y="1"/>
                    </a:moveTo>
                    <a:cubicBezTo>
                      <a:pt x="214" y="31"/>
                      <a:pt x="123" y="92"/>
                      <a:pt x="123" y="123"/>
                    </a:cubicBezTo>
                    <a:cubicBezTo>
                      <a:pt x="123" y="153"/>
                      <a:pt x="92" y="183"/>
                      <a:pt x="92" y="183"/>
                    </a:cubicBezTo>
                    <a:lnTo>
                      <a:pt x="92" y="305"/>
                    </a:lnTo>
                    <a:cubicBezTo>
                      <a:pt x="92" y="396"/>
                      <a:pt x="62" y="426"/>
                      <a:pt x="62" y="487"/>
                    </a:cubicBezTo>
                    <a:cubicBezTo>
                      <a:pt x="62" y="548"/>
                      <a:pt x="62" y="578"/>
                      <a:pt x="1" y="578"/>
                    </a:cubicBezTo>
                    <a:lnTo>
                      <a:pt x="1" y="609"/>
                    </a:lnTo>
                    <a:lnTo>
                      <a:pt x="1" y="639"/>
                    </a:lnTo>
                    <a:lnTo>
                      <a:pt x="1" y="730"/>
                    </a:lnTo>
                    <a:cubicBezTo>
                      <a:pt x="1" y="761"/>
                      <a:pt x="1" y="761"/>
                      <a:pt x="62" y="791"/>
                    </a:cubicBezTo>
                    <a:cubicBezTo>
                      <a:pt x="62" y="822"/>
                      <a:pt x="69" y="837"/>
                      <a:pt x="81" y="837"/>
                    </a:cubicBezTo>
                    <a:cubicBezTo>
                      <a:pt x="92" y="837"/>
                      <a:pt x="107" y="822"/>
                      <a:pt x="123" y="791"/>
                    </a:cubicBezTo>
                    <a:cubicBezTo>
                      <a:pt x="214" y="761"/>
                      <a:pt x="275" y="700"/>
                      <a:pt x="366" y="639"/>
                    </a:cubicBezTo>
                    <a:cubicBezTo>
                      <a:pt x="396" y="609"/>
                      <a:pt x="427" y="609"/>
                      <a:pt x="457" y="578"/>
                    </a:cubicBezTo>
                    <a:cubicBezTo>
                      <a:pt x="518" y="548"/>
                      <a:pt x="579" y="487"/>
                      <a:pt x="579" y="426"/>
                    </a:cubicBezTo>
                    <a:cubicBezTo>
                      <a:pt x="609" y="396"/>
                      <a:pt x="609" y="335"/>
                      <a:pt x="609" y="305"/>
                    </a:cubicBezTo>
                    <a:lnTo>
                      <a:pt x="609" y="183"/>
                    </a:lnTo>
                    <a:cubicBezTo>
                      <a:pt x="609" y="123"/>
                      <a:pt x="548" y="31"/>
                      <a:pt x="518" y="31"/>
                    </a:cubicBezTo>
                    <a:cubicBezTo>
                      <a:pt x="427" y="1"/>
                      <a:pt x="366" y="1"/>
                      <a:pt x="275" y="1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837" name="Google Shape;3837;p25"/>
              <p:cNvSpPr/>
              <p:nvPr/>
            </p:nvSpPr>
            <p:spPr>
              <a:xfrm>
                <a:off x="1039464" y="3827333"/>
                <a:ext cx="14106" cy="17307"/>
              </a:xfrm>
              <a:custGeom>
                <a:rect b="b" l="l" r="r" t="t"/>
                <a:pathLst>
                  <a:path extrusionOk="0" h="746" w="608">
                    <a:moveTo>
                      <a:pt x="30" y="426"/>
                    </a:moveTo>
                    <a:cubicBezTo>
                      <a:pt x="30" y="433"/>
                      <a:pt x="32" y="442"/>
                      <a:pt x="35" y="451"/>
                    </a:cubicBezTo>
                    <a:lnTo>
                      <a:pt x="35" y="451"/>
                    </a:lnTo>
                    <a:cubicBezTo>
                      <a:pt x="34" y="453"/>
                      <a:pt x="32" y="455"/>
                      <a:pt x="30" y="456"/>
                    </a:cubicBezTo>
                    <a:lnTo>
                      <a:pt x="30" y="426"/>
                    </a:lnTo>
                    <a:close/>
                    <a:moveTo>
                      <a:pt x="213" y="0"/>
                    </a:moveTo>
                    <a:lnTo>
                      <a:pt x="152" y="61"/>
                    </a:lnTo>
                    <a:cubicBezTo>
                      <a:pt x="152" y="61"/>
                      <a:pt x="122" y="92"/>
                      <a:pt x="61" y="92"/>
                    </a:cubicBezTo>
                    <a:lnTo>
                      <a:pt x="30" y="152"/>
                    </a:lnTo>
                    <a:cubicBezTo>
                      <a:pt x="30" y="213"/>
                      <a:pt x="30" y="213"/>
                      <a:pt x="0" y="244"/>
                    </a:cubicBezTo>
                    <a:lnTo>
                      <a:pt x="0" y="365"/>
                    </a:lnTo>
                    <a:lnTo>
                      <a:pt x="0" y="396"/>
                    </a:lnTo>
                    <a:cubicBezTo>
                      <a:pt x="0" y="426"/>
                      <a:pt x="0" y="517"/>
                      <a:pt x="30" y="548"/>
                    </a:cubicBezTo>
                    <a:cubicBezTo>
                      <a:pt x="30" y="578"/>
                      <a:pt x="61" y="608"/>
                      <a:pt x="122" y="608"/>
                    </a:cubicBezTo>
                    <a:cubicBezTo>
                      <a:pt x="143" y="713"/>
                      <a:pt x="164" y="746"/>
                      <a:pt x="175" y="746"/>
                    </a:cubicBezTo>
                    <a:cubicBezTo>
                      <a:pt x="180" y="746"/>
                      <a:pt x="182" y="739"/>
                      <a:pt x="182" y="730"/>
                    </a:cubicBezTo>
                    <a:cubicBezTo>
                      <a:pt x="198" y="730"/>
                      <a:pt x="220" y="722"/>
                      <a:pt x="243" y="715"/>
                    </a:cubicBezTo>
                    <a:lnTo>
                      <a:pt x="243" y="715"/>
                    </a:lnTo>
                    <a:cubicBezTo>
                      <a:pt x="251" y="719"/>
                      <a:pt x="261" y="724"/>
                      <a:pt x="274" y="730"/>
                    </a:cubicBezTo>
                    <a:lnTo>
                      <a:pt x="365" y="730"/>
                    </a:lnTo>
                    <a:cubicBezTo>
                      <a:pt x="426" y="730"/>
                      <a:pt x="426" y="730"/>
                      <a:pt x="456" y="700"/>
                    </a:cubicBezTo>
                    <a:cubicBezTo>
                      <a:pt x="486" y="700"/>
                      <a:pt x="517" y="669"/>
                      <a:pt x="517" y="608"/>
                    </a:cubicBezTo>
                    <a:lnTo>
                      <a:pt x="517" y="608"/>
                    </a:lnTo>
                    <a:lnTo>
                      <a:pt x="486" y="669"/>
                    </a:lnTo>
                    <a:cubicBezTo>
                      <a:pt x="456" y="669"/>
                      <a:pt x="456" y="669"/>
                      <a:pt x="426" y="700"/>
                    </a:cubicBezTo>
                    <a:lnTo>
                      <a:pt x="274" y="700"/>
                    </a:lnTo>
                    <a:cubicBezTo>
                      <a:pt x="213" y="700"/>
                      <a:pt x="213" y="700"/>
                      <a:pt x="182" y="669"/>
                    </a:cubicBezTo>
                    <a:cubicBezTo>
                      <a:pt x="175" y="669"/>
                      <a:pt x="170" y="666"/>
                      <a:pt x="165" y="660"/>
                    </a:cubicBezTo>
                    <a:lnTo>
                      <a:pt x="165" y="660"/>
                    </a:lnTo>
                    <a:cubicBezTo>
                      <a:pt x="181" y="669"/>
                      <a:pt x="197" y="669"/>
                      <a:pt x="213" y="669"/>
                    </a:cubicBezTo>
                    <a:lnTo>
                      <a:pt x="334" y="669"/>
                    </a:lnTo>
                    <a:cubicBezTo>
                      <a:pt x="365" y="669"/>
                      <a:pt x="426" y="669"/>
                      <a:pt x="456" y="608"/>
                    </a:cubicBezTo>
                    <a:lnTo>
                      <a:pt x="578" y="517"/>
                    </a:lnTo>
                    <a:cubicBezTo>
                      <a:pt x="578" y="456"/>
                      <a:pt x="608" y="426"/>
                      <a:pt x="608" y="396"/>
                    </a:cubicBezTo>
                    <a:lnTo>
                      <a:pt x="608" y="304"/>
                    </a:lnTo>
                    <a:lnTo>
                      <a:pt x="608" y="244"/>
                    </a:lnTo>
                    <a:lnTo>
                      <a:pt x="578" y="152"/>
                    </a:lnTo>
                    <a:lnTo>
                      <a:pt x="517" y="92"/>
                    </a:lnTo>
                    <a:lnTo>
                      <a:pt x="456" y="61"/>
                    </a:lnTo>
                    <a:lnTo>
                      <a:pt x="365" y="0"/>
                    </a:ln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838" name="Google Shape;3838;p25"/>
              <p:cNvSpPr/>
              <p:nvPr/>
            </p:nvSpPr>
            <p:spPr>
              <a:xfrm>
                <a:off x="1086699" y="3832970"/>
                <a:ext cx="24012" cy="27863"/>
              </a:xfrm>
              <a:custGeom>
                <a:rect b="b" l="l" r="r" t="t"/>
                <a:pathLst>
                  <a:path extrusionOk="0" h="1201" w="1035">
                    <a:moveTo>
                      <a:pt x="396" y="1"/>
                    </a:moveTo>
                    <a:cubicBezTo>
                      <a:pt x="365" y="1"/>
                      <a:pt x="305" y="31"/>
                      <a:pt x="274" y="31"/>
                    </a:cubicBezTo>
                    <a:cubicBezTo>
                      <a:pt x="213" y="61"/>
                      <a:pt x="153" y="153"/>
                      <a:pt x="92" y="213"/>
                    </a:cubicBezTo>
                    <a:cubicBezTo>
                      <a:pt x="92" y="274"/>
                      <a:pt x="61" y="305"/>
                      <a:pt x="61" y="335"/>
                    </a:cubicBezTo>
                    <a:cubicBezTo>
                      <a:pt x="1" y="426"/>
                      <a:pt x="1" y="457"/>
                      <a:pt x="61" y="517"/>
                    </a:cubicBezTo>
                    <a:lnTo>
                      <a:pt x="61" y="609"/>
                    </a:lnTo>
                    <a:cubicBezTo>
                      <a:pt x="61" y="639"/>
                      <a:pt x="92" y="730"/>
                      <a:pt x="92" y="760"/>
                    </a:cubicBezTo>
                    <a:cubicBezTo>
                      <a:pt x="92" y="791"/>
                      <a:pt x="122" y="821"/>
                      <a:pt x="122" y="821"/>
                    </a:cubicBezTo>
                    <a:cubicBezTo>
                      <a:pt x="153" y="852"/>
                      <a:pt x="153" y="912"/>
                      <a:pt x="153" y="912"/>
                    </a:cubicBezTo>
                    <a:lnTo>
                      <a:pt x="244" y="981"/>
                    </a:lnTo>
                    <a:lnTo>
                      <a:pt x="244" y="981"/>
                    </a:lnTo>
                    <a:cubicBezTo>
                      <a:pt x="249" y="1013"/>
                      <a:pt x="274" y="1064"/>
                      <a:pt x="274" y="1064"/>
                    </a:cubicBezTo>
                    <a:cubicBezTo>
                      <a:pt x="345" y="1153"/>
                      <a:pt x="426" y="1200"/>
                      <a:pt x="488" y="1200"/>
                    </a:cubicBezTo>
                    <a:cubicBezTo>
                      <a:pt x="532" y="1200"/>
                      <a:pt x="565" y="1176"/>
                      <a:pt x="578" y="1125"/>
                    </a:cubicBezTo>
                    <a:cubicBezTo>
                      <a:pt x="578" y="1114"/>
                      <a:pt x="582" y="1103"/>
                      <a:pt x="587" y="1094"/>
                    </a:cubicBezTo>
                    <a:lnTo>
                      <a:pt x="587" y="1094"/>
                    </a:lnTo>
                    <a:cubicBezTo>
                      <a:pt x="609" y="1089"/>
                      <a:pt x="615" y="1064"/>
                      <a:pt x="669" y="1064"/>
                    </a:cubicBezTo>
                    <a:lnTo>
                      <a:pt x="760" y="943"/>
                    </a:lnTo>
                    <a:lnTo>
                      <a:pt x="760" y="943"/>
                    </a:lnTo>
                    <a:cubicBezTo>
                      <a:pt x="760" y="973"/>
                      <a:pt x="730" y="973"/>
                      <a:pt x="730" y="1034"/>
                    </a:cubicBezTo>
                    <a:lnTo>
                      <a:pt x="821" y="943"/>
                    </a:lnTo>
                    <a:lnTo>
                      <a:pt x="821" y="943"/>
                    </a:lnTo>
                    <a:lnTo>
                      <a:pt x="852" y="912"/>
                    </a:lnTo>
                    <a:cubicBezTo>
                      <a:pt x="912" y="821"/>
                      <a:pt x="973" y="760"/>
                      <a:pt x="1004" y="639"/>
                    </a:cubicBezTo>
                    <a:cubicBezTo>
                      <a:pt x="1034" y="578"/>
                      <a:pt x="1034" y="517"/>
                      <a:pt x="1004" y="457"/>
                    </a:cubicBezTo>
                    <a:cubicBezTo>
                      <a:pt x="1004" y="365"/>
                      <a:pt x="973" y="335"/>
                      <a:pt x="912" y="274"/>
                    </a:cubicBezTo>
                    <a:cubicBezTo>
                      <a:pt x="882" y="213"/>
                      <a:pt x="882" y="183"/>
                      <a:pt x="852" y="153"/>
                    </a:cubicBezTo>
                    <a:cubicBezTo>
                      <a:pt x="821" y="92"/>
                      <a:pt x="730" y="61"/>
                      <a:pt x="700" y="31"/>
                    </a:cubicBezTo>
                    <a:cubicBezTo>
                      <a:pt x="669" y="1"/>
                      <a:pt x="608" y="1"/>
                      <a:pt x="578" y="1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839" name="Google Shape;3839;p25"/>
              <p:cNvSpPr/>
              <p:nvPr/>
            </p:nvSpPr>
            <p:spPr>
              <a:xfrm>
                <a:off x="1116326" y="3841972"/>
                <a:ext cx="18351" cy="24174"/>
              </a:xfrm>
              <a:custGeom>
                <a:rect b="b" l="l" r="r" t="t"/>
                <a:pathLst>
                  <a:path extrusionOk="0" h="1042" w="791">
                    <a:moveTo>
                      <a:pt x="608" y="737"/>
                    </a:moveTo>
                    <a:lnTo>
                      <a:pt x="547" y="798"/>
                    </a:lnTo>
                    <a:cubicBezTo>
                      <a:pt x="547" y="798"/>
                      <a:pt x="608" y="798"/>
                      <a:pt x="608" y="737"/>
                    </a:cubicBezTo>
                    <a:close/>
                    <a:moveTo>
                      <a:pt x="407" y="0"/>
                    </a:moveTo>
                    <a:cubicBezTo>
                      <a:pt x="335" y="0"/>
                      <a:pt x="259" y="23"/>
                      <a:pt x="183" y="69"/>
                    </a:cubicBezTo>
                    <a:cubicBezTo>
                      <a:pt x="91" y="99"/>
                      <a:pt x="61" y="129"/>
                      <a:pt x="31" y="221"/>
                    </a:cubicBezTo>
                    <a:cubicBezTo>
                      <a:pt x="0" y="281"/>
                      <a:pt x="0" y="342"/>
                      <a:pt x="0" y="403"/>
                    </a:cubicBezTo>
                    <a:cubicBezTo>
                      <a:pt x="0" y="555"/>
                      <a:pt x="0" y="737"/>
                      <a:pt x="31" y="889"/>
                    </a:cubicBezTo>
                    <a:cubicBezTo>
                      <a:pt x="31" y="980"/>
                      <a:pt x="91" y="1011"/>
                      <a:pt x="183" y="1041"/>
                    </a:cubicBezTo>
                    <a:cubicBezTo>
                      <a:pt x="243" y="1011"/>
                      <a:pt x="335" y="1011"/>
                      <a:pt x="365" y="980"/>
                    </a:cubicBezTo>
                    <a:cubicBezTo>
                      <a:pt x="456" y="889"/>
                      <a:pt x="517" y="798"/>
                      <a:pt x="638" y="707"/>
                    </a:cubicBezTo>
                    <a:lnTo>
                      <a:pt x="638" y="707"/>
                    </a:lnTo>
                    <a:lnTo>
                      <a:pt x="608" y="737"/>
                    </a:lnTo>
                    <a:cubicBezTo>
                      <a:pt x="699" y="676"/>
                      <a:pt x="790" y="555"/>
                      <a:pt x="790" y="403"/>
                    </a:cubicBezTo>
                    <a:cubicBezTo>
                      <a:pt x="790" y="251"/>
                      <a:pt x="699" y="129"/>
                      <a:pt x="608" y="69"/>
                    </a:cubicBezTo>
                    <a:cubicBezTo>
                      <a:pt x="547" y="23"/>
                      <a:pt x="479" y="0"/>
                      <a:pt x="407" y="0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840" name="Google Shape;3840;p25"/>
              <p:cNvSpPr/>
              <p:nvPr/>
            </p:nvSpPr>
            <p:spPr>
              <a:xfrm>
                <a:off x="1167087" y="3837912"/>
                <a:ext cx="13433" cy="13410"/>
              </a:xfrm>
              <a:custGeom>
                <a:rect b="b" l="l" r="r" t="t"/>
                <a:pathLst>
                  <a:path extrusionOk="0" h="578" w="579">
                    <a:moveTo>
                      <a:pt x="213" y="0"/>
                    </a:moveTo>
                    <a:cubicBezTo>
                      <a:pt x="183" y="0"/>
                      <a:pt x="183" y="0"/>
                      <a:pt x="153" y="31"/>
                    </a:cubicBezTo>
                    <a:lnTo>
                      <a:pt x="122" y="92"/>
                    </a:lnTo>
                    <a:lnTo>
                      <a:pt x="92" y="122"/>
                    </a:lnTo>
                    <a:cubicBezTo>
                      <a:pt x="92" y="152"/>
                      <a:pt x="92" y="152"/>
                      <a:pt x="31" y="213"/>
                    </a:cubicBezTo>
                    <a:lnTo>
                      <a:pt x="31" y="152"/>
                    </a:lnTo>
                    <a:cubicBezTo>
                      <a:pt x="31" y="213"/>
                      <a:pt x="1" y="244"/>
                      <a:pt x="1" y="274"/>
                    </a:cubicBezTo>
                    <a:lnTo>
                      <a:pt x="1" y="335"/>
                    </a:lnTo>
                    <a:cubicBezTo>
                      <a:pt x="31" y="396"/>
                      <a:pt x="31" y="396"/>
                      <a:pt x="31" y="426"/>
                    </a:cubicBezTo>
                    <a:lnTo>
                      <a:pt x="92" y="456"/>
                    </a:lnTo>
                    <a:cubicBezTo>
                      <a:pt x="92" y="456"/>
                      <a:pt x="31" y="426"/>
                      <a:pt x="31" y="396"/>
                    </a:cubicBezTo>
                    <a:lnTo>
                      <a:pt x="31" y="304"/>
                    </a:lnTo>
                    <a:cubicBezTo>
                      <a:pt x="31" y="304"/>
                      <a:pt x="31" y="365"/>
                      <a:pt x="92" y="365"/>
                    </a:cubicBezTo>
                    <a:lnTo>
                      <a:pt x="122" y="396"/>
                    </a:lnTo>
                    <a:cubicBezTo>
                      <a:pt x="122" y="578"/>
                      <a:pt x="153" y="578"/>
                      <a:pt x="183" y="578"/>
                    </a:cubicBezTo>
                    <a:lnTo>
                      <a:pt x="365" y="578"/>
                    </a:lnTo>
                    <a:cubicBezTo>
                      <a:pt x="426" y="578"/>
                      <a:pt x="426" y="578"/>
                      <a:pt x="457" y="547"/>
                    </a:cubicBezTo>
                    <a:cubicBezTo>
                      <a:pt x="487" y="547"/>
                      <a:pt x="487" y="517"/>
                      <a:pt x="487" y="517"/>
                    </a:cubicBezTo>
                    <a:lnTo>
                      <a:pt x="517" y="456"/>
                    </a:lnTo>
                    <a:cubicBezTo>
                      <a:pt x="517" y="426"/>
                      <a:pt x="517" y="426"/>
                      <a:pt x="578" y="396"/>
                    </a:cubicBezTo>
                    <a:lnTo>
                      <a:pt x="578" y="274"/>
                    </a:lnTo>
                    <a:lnTo>
                      <a:pt x="578" y="213"/>
                    </a:lnTo>
                    <a:cubicBezTo>
                      <a:pt x="578" y="152"/>
                      <a:pt x="578" y="152"/>
                      <a:pt x="517" y="122"/>
                    </a:cubicBezTo>
                    <a:cubicBezTo>
                      <a:pt x="517" y="92"/>
                      <a:pt x="487" y="92"/>
                      <a:pt x="487" y="92"/>
                    </a:cubicBezTo>
                    <a:cubicBezTo>
                      <a:pt x="487" y="92"/>
                      <a:pt x="457" y="31"/>
                      <a:pt x="426" y="31"/>
                    </a:cubicBezTo>
                    <a:cubicBezTo>
                      <a:pt x="365" y="31"/>
                      <a:pt x="335" y="0"/>
                      <a:pt x="305" y="0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841" name="Google Shape;3841;p25"/>
              <p:cNvSpPr/>
              <p:nvPr/>
            </p:nvSpPr>
            <p:spPr>
              <a:xfrm>
                <a:off x="1207989" y="3829444"/>
                <a:ext cx="22597" cy="25938"/>
              </a:xfrm>
              <a:custGeom>
                <a:rect b="b" l="l" r="r" t="t"/>
                <a:pathLst>
                  <a:path extrusionOk="0" h="1118" w="974">
                    <a:moveTo>
                      <a:pt x="578" y="1"/>
                    </a:moveTo>
                    <a:cubicBezTo>
                      <a:pt x="517" y="1"/>
                      <a:pt x="396" y="31"/>
                      <a:pt x="335" y="92"/>
                    </a:cubicBezTo>
                    <a:cubicBezTo>
                      <a:pt x="335" y="92"/>
                      <a:pt x="335" y="92"/>
                      <a:pt x="335" y="92"/>
                    </a:cubicBezTo>
                    <a:lnTo>
                      <a:pt x="335" y="92"/>
                    </a:lnTo>
                    <a:cubicBezTo>
                      <a:pt x="244" y="183"/>
                      <a:pt x="213" y="244"/>
                      <a:pt x="122" y="305"/>
                    </a:cubicBezTo>
                    <a:cubicBezTo>
                      <a:pt x="61" y="365"/>
                      <a:pt x="31" y="457"/>
                      <a:pt x="31" y="548"/>
                    </a:cubicBezTo>
                    <a:cubicBezTo>
                      <a:pt x="31" y="558"/>
                      <a:pt x="31" y="569"/>
                      <a:pt x="32" y="579"/>
                    </a:cubicBezTo>
                    <a:lnTo>
                      <a:pt x="32" y="579"/>
                    </a:lnTo>
                    <a:cubicBezTo>
                      <a:pt x="31" y="588"/>
                      <a:pt x="31" y="598"/>
                      <a:pt x="31" y="609"/>
                    </a:cubicBezTo>
                    <a:cubicBezTo>
                      <a:pt x="7" y="656"/>
                      <a:pt x="2" y="742"/>
                      <a:pt x="16" y="806"/>
                    </a:cubicBezTo>
                    <a:lnTo>
                      <a:pt x="16" y="806"/>
                    </a:lnTo>
                    <a:cubicBezTo>
                      <a:pt x="8" y="791"/>
                      <a:pt x="1" y="776"/>
                      <a:pt x="1" y="761"/>
                    </a:cubicBezTo>
                    <a:lnTo>
                      <a:pt x="1" y="821"/>
                    </a:lnTo>
                    <a:lnTo>
                      <a:pt x="1" y="852"/>
                    </a:lnTo>
                    <a:lnTo>
                      <a:pt x="1" y="943"/>
                    </a:lnTo>
                    <a:cubicBezTo>
                      <a:pt x="1" y="973"/>
                      <a:pt x="1" y="1064"/>
                      <a:pt x="61" y="1095"/>
                    </a:cubicBezTo>
                    <a:cubicBezTo>
                      <a:pt x="61" y="1110"/>
                      <a:pt x="69" y="1118"/>
                      <a:pt x="88" y="1118"/>
                    </a:cubicBezTo>
                    <a:cubicBezTo>
                      <a:pt x="107" y="1118"/>
                      <a:pt x="137" y="1110"/>
                      <a:pt x="183" y="1095"/>
                    </a:cubicBezTo>
                    <a:cubicBezTo>
                      <a:pt x="213" y="1095"/>
                      <a:pt x="213" y="1064"/>
                      <a:pt x="244" y="1064"/>
                    </a:cubicBezTo>
                    <a:lnTo>
                      <a:pt x="305" y="1004"/>
                    </a:lnTo>
                    <a:lnTo>
                      <a:pt x="335" y="1004"/>
                    </a:lnTo>
                    <a:cubicBezTo>
                      <a:pt x="365" y="1004"/>
                      <a:pt x="396" y="973"/>
                      <a:pt x="396" y="973"/>
                    </a:cubicBezTo>
                    <a:cubicBezTo>
                      <a:pt x="415" y="964"/>
                      <a:pt x="436" y="952"/>
                      <a:pt x="456" y="940"/>
                    </a:cubicBezTo>
                    <a:lnTo>
                      <a:pt x="456" y="940"/>
                    </a:lnTo>
                    <a:cubicBezTo>
                      <a:pt x="540" y="930"/>
                      <a:pt x="595" y="896"/>
                      <a:pt x="669" y="821"/>
                    </a:cubicBezTo>
                    <a:cubicBezTo>
                      <a:pt x="696" y="794"/>
                      <a:pt x="723" y="761"/>
                      <a:pt x="750" y="730"/>
                    </a:cubicBezTo>
                    <a:lnTo>
                      <a:pt x="750" y="730"/>
                    </a:lnTo>
                    <a:cubicBezTo>
                      <a:pt x="764" y="720"/>
                      <a:pt x="778" y="710"/>
                      <a:pt x="791" y="700"/>
                    </a:cubicBezTo>
                    <a:cubicBezTo>
                      <a:pt x="789" y="697"/>
                      <a:pt x="787" y="695"/>
                      <a:pt x="785" y="692"/>
                    </a:cubicBezTo>
                    <a:lnTo>
                      <a:pt x="785" y="692"/>
                    </a:lnTo>
                    <a:cubicBezTo>
                      <a:pt x="807" y="669"/>
                      <a:pt x="829" y="650"/>
                      <a:pt x="852" y="639"/>
                    </a:cubicBezTo>
                    <a:cubicBezTo>
                      <a:pt x="943" y="548"/>
                      <a:pt x="973" y="487"/>
                      <a:pt x="973" y="365"/>
                    </a:cubicBezTo>
                    <a:cubicBezTo>
                      <a:pt x="973" y="305"/>
                      <a:pt x="943" y="183"/>
                      <a:pt x="852" y="92"/>
                    </a:cubicBezTo>
                    <a:cubicBezTo>
                      <a:pt x="791" y="31"/>
                      <a:pt x="700" y="1"/>
                      <a:pt x="578" y="1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842" name="Google Shape;3842;p25"/>
              <p:cNvSpPr/>
              <p:nvPr/>
            </p:nvSpPr>
            <p:spPr>
              <a:xfrm>
                <a:off x="1190357" y="3846473"/>
                <a:ext cx="9187" cy="12621"/>
              </a:xfrm>
              <a:custGeom>
                <a:rect b="b" l="l" r="r" t="t"/>
                <a:pathLst>
                  <a:path extrusionOk="0" h="544" w="396">
                    <a:moveTo>
                      <a:pt x="181" y="1"/>
                    </a:moveTo>
                    <a:cubicBezTo>
                      <a:pt x="132" y="1"/>
                      <a:pt x="82" y="36"/>
                      <a:pt x="62" y="57"/>
                    </a:cubicBezTo>
                    <a:cubicBezTo>
                      <a:pt x="31" y="87"/>
                      <a:pt x="1" y="118"/>
                      <a:pt x="1" y="209"/>
                    </a:cubicBezTo>
                    <a:lnTo>
                      <a:pt x="1" y="270"/>
                    </a:lnTo>
                    <a:lnTo>
                      <a:pt x="1" y="330"/>
                    </a:lnTo>
                    <a:lnTo>
                      <a:pt x="1" y="391"/>
                    </a:lnTo>
                    <a:cubicBezTo>
                      <a:pt x="1" y="422"/>
                      <a:pt x="31" y="422"/>
                      <a:pt x="31" y="482"/>
                    </a:cubicBezTo>
                    <a:lnTo>
                      <a:pt x="31" y="513"/>
                    </a:lnTo>
                    <a:cubicBezTo>
                      <a:pt x="31" y="513"/>
                      <a:pt x="31" y="543"/>
                      <a:pt x="62" y="543"/>
                    </a:cubicBezTo>
                    <a:lnTo>
                      <a:pt x="213" y="543"/>
                    </a:lnTo>
                    <a:cubicBezTo>
                      <a:pt x="213" y="543"/>
                      <a:pt x="244" y="543"/>
                      <a:pt x="244" y="513"/>
                    </a:cubicBezTo>
                    <a:cubicBezTo>
                      <a:pt x="237" y="506"/>
                      <a:pt x="232" y="501"/>
                      <a:pt x="229" y="497"/>
                    </a:cubicBezTo>
                    <a:lnTo>
                      <a:pt x="229" y="497"/>
                    </a:lnTo>
                    <a:cubicBezTo>
                      <a:pt x="233" y="493"/>
                      <a:pt x="238" y="489"/>
                      <a:pt x="244" y="482"/>
                    </a:cubicBezTo>
                    <a:cubicBezTo>
                      <a:pt x="264" y="493"/>
                      <a:pt x="281" y="496"/>
                      <a:pt x="295" y="496"/>
                    </a:cubicBezTo>
                    <a:cubicBezTo>
                      <a:pt x="322" y="496"/>
                      <a:pt x="335" y="482"/>
                      <a:pt x="335" y="482"/>
                    </a:cubicBezTo>
                    <a:lnTo>
                      <a:pt x="365" y="452"/>
                    </a:lnTo>
                    <a:cubicBezTo>
                      <a:pt x="365" y="391"/>
                      <a:pt x="396" y="361"/>
                      <a:pt x="396" y="330"/>
                    </a:cubicBezTo>
                    <a:lnTo>
                      <a:pt x="396" y="209"/>
                    </a:lnTo>
                    <a:lnTo>
                      <a:pt x="396" y="178"/>
                    </a:lnTo>
                    <a:cubicBezTo>
                      <a:pt x="396" y="178"/>
                      <a:pt x="396" y="118"/>
                      <a:pt x="365" y="118"/>
                    </a:cubicBezTo>
                    <a:cubicBezTo>
                      <a:pt x="365" y="87"/>
                      <a:pt x="335" y="87"/>
                      <a:pt x="305" y="57"/>
                    </a:cubicBezTo>
                    <a:cubicBezTo>
                      <a:pt x="305" y="57"/>
                      <a:pt x="244" y="57"/>
                      <a:pt x="244" y="27"/>
                    </a:cubicBezTo>
                    <a:cubicBezTo>
                      <a:pt x="225" y="8"/>
                      <a:pt x="203" y="1"/>
                      <a:pt x="181" y="1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843" name="Google Shape;3843;p25"/>
              <p:cNvSpPr/>
              <p:nvPr/>
            </p:nvSpPr>
            <p:spPr>
              <a:xfrm>
                <a:off x="1067652" y="3811812"/>
                <a:ext cx="18374" cy="22318"/>
              </a:xfrm>
              <a:custGeom>
                <a:rect b="b" l="l" r="r" t="t"/>
                <a:pathLst>
                  <a:path extrusionOk="0" h="962" w="792">
                    <a:moveTo>
                      <a:pt x="487" y="1"/>
                    </a:moveTo>
                    <a:cubicBezTo>
                      <a:pt x="366" y="1"/>
                      <a:pt x="274" y="62"/>
                      <a:pt x="214" y="153"/>
                    </a:cubicBezTo>
                    <a:cubicBezTo>
                      <a:pt x="183" y="274"/>
                      <a:pt x="153" y="365"/>
                      <a:pt x="122" y="457"/>
                    </a:cubicBezTo>
                    <a:cubicBezTo>
                      <a:pt x="122" y="487"/>
                      <a:pt x="62" y="517"/>
                      <a:pt x="62" y="578"/>
                    </a:cubicBezTo>
                    <a:cubicBezTo>
                      <a:pt x="62" y="609"/>
                      <a:pt x="31" y="639"/>
                      <a:pt x="31" y="669"/>
                    </a:cubicBezTo>
                    <a:lnTo>
                      <a:pt x="31" y="639"/>
                    </a:lnTo>
                    <a:cubicBezTo>
                      <a:pt x="31" y="669"/>
                      <a:pt x="1" y="730"/>
                      <a:pt x="1" y="761"/>
                    </a:cubicBezTo>
                    <a:cubicBezTo>
                      <a:pt x="1" y="791"/>
                      <a:pt x="31" y="821"/>
                      <a:pt x="31" y="882"/>
                    </a:cubicBezTo>
                    <a:cubicBezTo>
                      <a:pt x="89" y="940"/>
                      <a:pt x="135" y="961"/>
                      <a:pt x="184" y="961"/>
                    </a:cubicBezTo>
                    <a:cubicBezTo>
                      <a:pt x="212" y="961"/>
                      <a:pt x="241" y="954"/>
                      <a:pt x="274" y="943"/>
                    </a:cubicBezTo>
                    <a:cubicBezTo>
                      <a:pt x="305" y="913"/>
                      <a:pt x="366" y="882"/>
                      <a:pt x="426" y="821"/>
                    </a:cubicBezTo>
                    <a:lnTo>
                      <a:pt x="487" y="761"/>
                    </a:lnTo>
                    <a:cubicBezTo>
                      <a:pt x="518" y="669"/>
                      <a:pt x="609" y="639"/>
                      <a:pt x="670" y="578"/>
                    </a:cubicBezTo>
                    <a:cubicBezTo>
                      <a:pt x="639" y="578"/>
                      <a:pt x="639" y="609"/>
                      <a:pt x="609" y="609"/>
                    </a:cubicBezTo>
                    <a:cubicBezTo>
                      <a:pt x="609" y="609"/>
                      <a:pt x="639" y="609"/>
                      <a:pt x="639" y="578"/>
                    </a:cubicBezTo>
                    <a:lnTo>
                      <a:pt x="761" y="457"/>
                    </a:lnTo>
                    <a:cubicBezTo>
                      <a:pt x="791" y="426"/>
                      <a:pt x="791" y="335"/>
                      <a:pt x="791" y="305"/>
                    </a:cubicBezTo>
                    <a:cubicBezTo>
                      <a:pt x="791" y="214"/>
                      <a:pt x="761" y="153"/>
                      <a:pt x="730" y="62"/>
                    </a:cubicBezTo>
                    <a:cubicBezTo>
                      <a:pt x="670" y="31"/>
                      <a:pt x="578" y="1"/>
                      <a:pt x="487" y="1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844" name="Google Shape;3844;p25"/>
              <p:cNvSpPr/>
              <p:nvPr/>
            </p:nvSpPr>
            <p:spPr>
              <a:xfrm>
                <a:off x="1039464" y="3799121"/>
                <a:ext cx="14825" cy="16959"/>
              </a:xfrm>
              <a:custGeom>
                <a:rect b="b" l="l" r="r" t="t"/>
                <a:pathLst>
                  <a:path extrusionOk="0" h="731" w="639">
                    <a:moveTo>
                      <a:pt x="152" y="153"/>
                    </a:moveTo>
                    <a:cubicBezTo>
                      <a:pt x="152" y="210"/>
                      <a:pt x="125" y="213"/>
                      <a:pt x="122" y="239"/>
                    </a:cubicBezTo>
                    <a:lnTo>
                      <a:pt x="122" y="239"/>
                    </a:lnTo>
                    <a:cubicBezTo>
                      <a:pt x="122" y="239"/>
                      <a:pt x="122" y="239"/>
                      <a:pt x="122" y="239"/>
                    </a:cubicBezTo>
                    <a:lnTo>
                      <a:pt x="122" y="239"/>
                    </a:lnTo>
                    <a:cubicBezTo>
                      <a:pt x="122" y="213"/>
                      <a:pt x="123" y="210"/>
                      <a:pt x="152" y="153"/>
                    </a:cubicBezTo>
                    <a:close/>
                    <a:moveTo>
                      <a:pt x="304" y="1"/>
                    </a:moveTo>
                    <a:cubicBezTo>
                      <a:pt x="274" y="1"/>
                      <a:pt x="213" y="31"/>
                      <a:pt x="182" y="92"/>
                    </a:cubicBezTo>
                    <a:lnTo>
                      <a:pt x="152" y="122"/>
                    </a:lnTo>
                    <a:cubicBezTo>
                      <a:pt x="122" y="152"/>
                      <a:pt x="122" y="182"/>
                      <a:pt x="122" y="239"/>
                    </a:cubicBezTo>
                    <a:lnTo>
                      <a:pt x="122" y="239"/>
                    </a:lnTo>
                    <a:cubicBezTo>
                      <a:pt x="91" y="265"/>
                      <a:pt x="53" y="299"/>
                      <a:pt x="30" y="365"/>
                    </a:cubicBezTo>
                    <a:cubicBezTo>
                      <a:pt x="30" y="396"/>
                      <a:pt x="0" y="396"/>
                      <a:pt x="0" y="426"/>
                    </a:cubicBezTo>
                    <a:lnTo>
                      <a:pt x="0" y="487"/>
                    </a:lnTo>
                    <a:cubicBezTo>
                      <a:pt x="0" y="487"/>
                      <a:pt x="0" y="548"/>
                      <a:pt x="30" y="548"/>
                    </a:cubicBezTo>
                    <a:cubicBezTo>
                      <a:pt x="30" y="578"/>
                      <a:pt x="61" y="578"/>
                      <a:pt x="61" y="609"/>
                    </a:cubicBezTo>
                    <a:lnTo>
                      <a:pt x="122" y="669"/>
                    </a:lnTo>
                    <a:cubicBezTo>
                      <a:pt x="142" y="669"/>
                      <a:pt x="149" y="683"/>
                      <a:pt x="160" y="683"/>
                    </a:cubicBezTo>
                    <a:cubicBezTo>
                      <a:pt x="166" y="683"/>
                      <a:pt x="172" y="679"/>
                      <a:pt x="182" y="669"/>
                    </a:cubicBezTo>
                    <a:lnTo>
                      <a:pt x="243" y="669"/>
                    </a:lnTo>
                    <a:cubicBezTo>
                      <a:pt x="258" y="715"/>
                      <a:pt x="274" y="730"/>
                      <a:pt x="289" y="730"/>
                    </a:cubicBezTo>
                    <a:cubicBezTo>
                      <a:pt x="304" y="730"/>
                      <a:pt x="319" y="715"/>
                      <a:pt x="334" y="700"/>
                    </a:cubicBezTo>
                    <a:cubicBezTo>
                      <a:pt x="426" y="669"/>
                      <a:pt x="456" y="609"/>
                      <a:pt x="486" y="578"/>
                    </a:cubicBezTo>
                    <a:cubicBezTo>
                      <a:pt x="517" y="548"/>
                      <a:pt x="578" y="517"/>
                      <a:pt x="578" y="457"/>
                    </a:cubicBezTo>
                    <a:cubicBezTo>
                      <a:pt x="608" y="396"/>
                      <a:pt x="608" y="305"/>
                      <a:pt x="638" y="274"/>
                    </a:cubicBezTo>
                    <a:cubicBezTo>
                      <a:pt x="638" y="244"/>
                      <a:pt x="638" y="213"/>
                      <a:pt x="608" y="153"/>
                    </a:cubicBezTo>
                    <a:cubicBezTo>
                      <a:pt x="608" y="122"/>
                      <a:pt x="578" y="92"/>
                      <a:pt x="578" y="92"/>
                    </a:cubicBezTo>
                    <a:cubicBezTo>
                      <a:pt x="517" y="31"/>
                      <a:pt x="517" y="31"/>
                      <a:pt x="486" y="31"/>
                    </a:cubicBezTo>
                    <a:cubicBezTo>
                      <a:pt x="456" y="31"/>
                      <a:pt x="426" y="1"/>
                      <a:pt x="365" y="1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845" name="Google Shape;3845;p25"/>
              <p:cNvSpPr/>
              <p:nvPr/>
            </p:nvSpPr>
            <p:spPr>
              <a:xfrm>
                <a:off x="1116326" y="3825917"/>
                <a:ext cx="17655" cy="32735"/>
              </a:xfrm>
              <a:custGeom>
                <a:rect b="b" l="l" r="r" t="t"/>
                <a:pathLst>
                  <a:path extrusionOk="0" h="1411" w="761">
                    <a:moveTo>
                      <a:pt x="395" y="1"/>
                    </a:moveTo>
                    <a:cubicBezTo>
                      <a:pt x="304" y="1"/>
                      <a:pt x="213" y="1"/>
                      <a:pt x="152" y="61"/>
                    </a:cubicBezTo>
                    <a:cubicBezTo>
                      <a:pt x="61" y="153"/>
                      <a:pt x="0" y="274"/>
                      <a:pt x="0" y="365"/>
                    </a:cubicBezTo>
                    <a:cubicBezTo>
                      <a:pt x="0" y="487"/>
                      <a:pt x="31" y="609"/>
                      <a:pt x="31" y="730"/>
                    </a:cubicBezTo>
                    <a:lnTo>
                      <a:pt x="31" y="639"/>
                    </a:lnTo>
                    <a:cubicBezTo>
                      <a:pt x="31" y="761"/>
                      <a:pt x="61" y="913"/>
                      <a:pt x="91" y="1034"/>
                    </a:cubicBezTo>
                    <a:cubicBezTo>
                      <a:pt x="152" y="1125"/>
                      <a:pt x="152" y="1247"/>
                      <a:pt x="213" y="1368"/>
                    </a:cubicBezTo>
                    <a:cubicBezTo>
                      <a:pt x="227" y="1396"/>
                      <a:pt x="265" y="1411"/>
                      <a:pt x="311" y="1411"/>
                    </a:cubicBezTo>
                    <a:cubicBezTo>
                      <a:pt x="368" y="1411"/>
                      <a:pt x="436" y="1388"/>
                      <a:pt x="487" y="1338"/>
                    </a:cubicBezTo>
                    <a:cubicBezTo>
                      <a:pt x="487" y="1277"/>
                      <a:pt x="517" y="1247"/>
                      <a:pt x="517" y="1216"/>
                    </a:cubicBezTo>
                    <a:lnTo>
                      <a:pt x="517" y="1125"/>
                    </a:lnTo>
                    <a:cubicBezTo>
                      <a:pt x="517" y="1095"/>
                      <a:pt x="517" y="1034"/>
                      <a:pt x="547" y="973"/>
                    </a:cubicBezTo>
                    <a:cubicBezTo>
                      <a:pt x="547" y="943"/>
                      <a:pt x="547" y="882"/>
                      <a:pt x="608" y="821"/>
                    </a:cubicBezTo>
                    <a:cubicBezTo>
                      <a:pt x="608" y="791"/>
                      <a:pt x="638" y="731"/>
                      <a:pt x="638" y="670"/>
                    </a:cubicBezTo>
                    <a:lnTo>
                      <a:pt x="638" y="670"/>
                    </a:lnTo>
                    <a:cubicBezTo>
                      <a:pt x="638" y="715"/>
                      <a:pt x="621" y="726"/>
                      <a:pt x="613" y="742"/>
                    </a:cubicBezTo>
                    <a:lnTo>
                      <a:pt x="613" y="742"/>
                    </a:lnTo>
                    <a:cubicBezTo>
                      <a:pt x="642" y="632"/>
                      <a:pt x="670" y="572"/>
                      <a:pt x="699" y="457"/>
                    </a:cubicBezTo>
                    <a:cubicBezTo>
                      <a:pt x="760" y="365"/>
                      <a:pt x="699" y="274"/>
                      <a:pt x="669" y="183"/>
                    </a:cubicBezTo>
                    <a:cubicBezTo>
                      <a:pt x="638" y="61"/>
                      <a:pt x="517" y="31"/>
                      <a:pt x="395" y="1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846" name="Google Shape;3846;p25"/>
              <p:cNvSpPr/>
              <p:nvPr/>
            </p:nvSpPr>
            <p:spPr>
              <a:xfrm>
                <a:off x="1139595" y="3833689"/>
                <a:ext cx="11994" cy="12714"/>
              </a:xfrm>
              <a:custGeom>
                <a:rect b="b" l="l" r="r" t="t"/>
                <a:pathLst>
                  <a:path extrusionOk="0" h="548" w="517">
                    <a:moveTo>
                      <a:pt x="365" y="426"/>
                    </a:moveTo>
                    <a:cubicBezTo>
                      <a:pt x="377" y="430"/>
                      <a:pt x="387" y="433"/>
                      <a:pt x="397" y="436"/>
                    </a:cubicBezTo>
                    <a:lnTo>
                      <a:pt x="397" y="436"/>
                    </a:lnTo>
                    <a:cubicBezTo>
                      <a:pt x="358" y="463"/>
                      <a:pt x="320" y="486"/>
                      <a:pt x="274" y="517"/>
                    </a:cubicBezTo>
                    <a:lnTo>
                      <a:pt x="240" y="486"/>
                    </a:lnTo>
                    <a:lnTo>
                      <a:pt x="274" y="486"/>
                    </a:lnTo>
                    <a:cubicBezTo>
                      <a:pt x="274" y="486"/>
                      <a:pt x="304" y="486"/>
                      <a:pt x="304" y="456"/>
                    </a:cubicBezTo>
                    <a:lnTo>
                      <a:pt x="365" y="426"/>
                    </a:lnTo>
                    <a:close/>
                    <a:moveTo>
                      <a:pt x="243" y="0"/>
                    </a:moveTo>
                    <a:cubicBezTo>
                      <a:pt x="213" y="0"/>
                      <a:pt x="152" y="0"/>
                      <a:pt x="122" y="30"/>
                    </a:cubicBezTo>
                    <a:cubicBezTo>
                      <a:pt x="91" y="91"/>
                      <a:pt x="61" y="91"/>
                      <a:pt x="61" y="122"/>
                    </a:cubicBezTo>
                    <a:cubicBezTo>
                      <a:pt x="0" y="152"/>
                      <a:pt x="0" y="182"/>
                      <a:pt x="0" y="243"/>
                    </a:cubicBezTo>
                    <a:lnTo>
                      <a:pt x="0" y="334"/>
                    </a:lnTo>
                    <a:cubicBezTo>
                      <a:pt x="0" y="395"/>
                      <a:pt x="61" y="426"/>
                      <a:pt x="91" y="456"/>
                    </a:cubicBezTo>
                    <a:lnTo>
                      <a:pt x="122" y="486"/>
                    </a:lnTo>
                    <a:cubicBezTo>
                      <a:pt x="152" y="547"/>
                      <a:pt x="213" y="547"/>
                      <a:pt x="243" y="547"/>
                    </a:cubicBezTo>
                    <a:cubicBezTo>
                      <a:pt x="274" y="547"/>
                      <a:pt x="304" y="547"/>
                      <a:pt x="365" y="486"/>
                    </a:cubicBezTo>
                    <a:cubicBezTo>
                      <a:pt x="395" y="486"/>
                      <a:pt x="426" y="456"/>
                      <a:pt x="426" y="456"/>
                    </a:cubicBezTo>
                    <a:cubicBezTo>
                      <a:pt x="429" y="453"/>
                      <a:pt x="432" y="450"/>
                      <a:pt x="434" y="446"/>
                    </a:cubicBezTo>
                    <a:lnTo>
                      <a:pt x="434" y="446"/>
                    </a:lnTo>
                    <a:cubicBezTo>
                      <a:pt x="441" y="448"/>
                      <a:pt x="447" y="448"/>
                      <a:pt x="452" y="448"/>
                    </a:cubicBezTo>
                    <a:cubicBezTo>
                      <a:pt x="471" y="448"/>
                      <a:pt x="487" y="441"/>
                      <a:pt x="517" y="426"/>
                    </a:cubicBezTo>
                    <a:lnTo>
                      <a:pt x="517" y="395"/>
                    </a:lnTo>
                    <a:lnTo>
                      <a:pt x="517" y="334"/>
                    </a:lnTo>
                    <a:lnTo>
                      <a:pt x="517" y="182"/>
                    </a:lnTo>
                    <a:cubicBezTo>
                      <a:pt x="517" y="152"/>
                      <a:pt x="517" y="152"/>
                      <a:pt x="456" y="122"/>
                    </a:cubicBezTo>
                    <a:cubicBezTo>
                      <a:pt x="456" y="61"/>
                      <a:pt x="426" y="61"/>
                      <a:pt x="395" y="30"/>
                    </a:cubicBezTo>
                    <a:cubicBezTo>
                      <a:pt x="365" y="0"/>
                      <a:pt x="365" y="0"/>
                      <a:pt x="304" y="0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  <p:grpSp>
          <p:nvGrpSpPr>
            <p:cNvPr id="3847" name="Google Shape;3847;p25"/>
            <p:cNvGrpSpPr/>
            <p:nvPr/>
          </p:nvGrpSpPr>
          <p:grpSpPr>
            <a:xfrm>
              <a:off x="614231" y="4539549"/>
              <a:ext cx="253878" cy="154326"/>
              <a:chOff x="614231" y="4539549"/>
              <a:chExt cx="253878" cy="154326"/>
            </a:xfrm>
          </p:grpSpPr>
          <p:sp>
            <p:nvSpPr>
              <p:cNvPr id="3848" name="Google Shape;3848;p25"/>
              <p:cNvSpPr/>
              <p:nvPr/>
            </p:nvSpPr>
            <p:spPr>
              <a:xfrm>
                <a:off x="625506" y="4630911"/>
                <a:ext cx="27538" cy="17980"/>
              </a:xfrm>
              <a:custGeom>
                <a:rect b="b" l="l" r="r" t="t"/>
                <a:pathLst>
                  <a:path extrusionOk="0" h="775" w="1187">
                    <a:moveTo>
                      <a:pt x="525" y="1"/>
                    </a:moveTo>
                    <a:cubicBezTo>
                      <a:pt x="453" y="1"/>
                      <a:pt x="386" y="14"/>
                      <a:pt x="305" y="14"/>
                    </a:cubicBezTo>
                    <a:cubicBezTo>
                      <a:pt x="274" y="14"/>
                      <a:pt x="214" y="75"/>
                      <a:pt x="153" y="106"/>
                    </a:cubicBezTo>
                    <a:lnTo>
                      <a:pt x="62" y="227"/>
                    </a:lnTo>
                    <a:cubicBezTo>
                      <a:pt x="62" y="258"/>
                      <a:pt x="1" y="288"/>
                      <a:pt x="1" y="288"/>
                    </a:cubicBezTo>
                    <a:lnTo>
                      <a:pt x="1" y="440"/>
                    </a:lnTo>
                    <a:cubicBezTo>
                      <a:pt x="1" y="470"/>
                      <a:pt x="1" y="501"/>
                      <a:pt x="62" y="562"/>
                    </a:cubicBezTo>
                    <a:cubicBezTo>
                      <a:pt x="62" y="592"/>
                      <a:pt x="92" y="622"/>
                      <a:pt x="122" y="653"/>
                    </a:cubicBezTo>
                    <a:lnTo>
                      <a:pt x="214" y="744"/>
                    </a:lnTo>
                    <a:cubicBezTo>
                      <a:pt x="274" y="774"/>
                      <a:pt x="305" y="774"/>
                      <a:pt x="396" y="774"/>
                    </a:cubicBezTo>
                    <a:lnTo>
                      <a:pt x="548" y="774"/>
                    </a:lnTo>
                    <a:cubicBezTo>
                      <a:pt x="578" y="774"/>
                      <a:pt x="609" y="744"/>
                      <a:pt x="700" y="744"/>
                    </a:cubicBezTo>
                    <a:cubicBezTo>
                      <a:pt x="709" y="739"/>
                      <a:pt x="719" y="734"/>
                      <a:pt x="730" y="729"/>
                    </a:cubicBezTo>
                    <a:lnTo>
                      <a:pt x="730" y="729"/>
                    </a:lnTo>
                    <a:cubicBezTo>
                      <a:pt x="723" y="736"/>
                      <a:pt x="715" y="744"/>
                      <a:pt x="700" y="744"/>
                    </a:cubicBezTo>
                    <a:cubicBezTo>
                      <a:pt x="728" y="744"/>
                      <a:pt x="756" y="718"/>
                      <a:pt x="760" y="714"/>
                    </a:cubicBezTo>
                    <a:lnTo>
                      <a:pt x="760" y="714"/>
                    </a:lnTo>
                    <a:cubicBezTo>
                      <a:pt x="824" y="683"/>
                      <a:pt x="907" y="645"/>
                      <a:pt x="973" y="622"/>
                    </a:cubicBezTo>
                    <a:cubicBezTo>
                      <a:pt x="1004" y="622"/>
                      <a:pt x="1004" y="592"/>
                      <a:pt x="1034" y="592"/>
                    </a:cubicBezTo>
                    <a:cubicBezTo>
                      <a:pt x="1065" y="592"/>
                      <a:pt x="1065" y="562"/>
                      <a:pt x="1125" y="562"/>
                    </a:cubicBezTo>
                    <a:cubicBezTo>
                      <a:pt x="1156" y="501"/>
                      <a:pt x="1156" y="501"/>
                      <a:pt x="1156" y="470"/>
                    </a:cubicBezTo>
                    <a:cubicBezTo>
                      <a:pt x="1186" y="440"/>
                      <a:pt x="1186" y="349"/>
                      <a:pt x="1186" y="288"/>
                    </a:cubicBezTo>
                    <a:cubicBezTo>
                      <a:pt x="1186" y="258"/>
                      <a:pt x="1156" y="227"/>
                      <a:pt x="1125" y="166"/>
                    </a:cubicBezTo>
                    <a:cubicBezTo>
                      <a:pt x="1034" y="136"/>
                      <a:pt x="1004" y="136"/>
                      <a:pt x="943" y="106"/>
                    </a:cubicBezTo>
                    <a:cubicBezTo>
                      <a:pt x="852" y="75"/>
                      <a:pt x="730" y="75"/>
                      <a:pt x="669" y="75"/>
                    </a:cubicBezTo>
                    <a:lnTo>
                      <a:pt x="730" y="75"/>
                    </a:lnTo>
                    <a:cubicBezTo>
                      <a:pt x="700" y="75"/>
                      <a:pt x="669" y="75"/>
                      <a:pt x="639" y="14"/>
                    </a:cubicBezTo>
                    <a:cubicBezTo>
                      <a:pt x="599" y="4"/>
                      <a:pt x="561" y="1"/>
                      <a:pt x="525" y="1"/>
                    </a:cubicBez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849" name="Google Shape;3849;p25"/>
              <p:cNvSpPr/>
              <p:nvPr/>
            </p:nvSpPr>
            <p:spPr>
              <a:xfrm>
                <a:off x="638916" y="4611400"/>
                <a:ext cx="26819" cy="16333"/>
              </a:xfrm>
              <a:custGeom>
                <a:rect b="b" l="l" r="r" t="t"/>
                <a:pathLst>
                  <a:path extrusionOk="0" h="704" w="1156">
                    <a:moveTo>
                      <a:pt x="388" y="1"/>
                    </a:moveTo>
                    <a:cubicBezTo>
                      <a:pt x="280" y="1"/>
                      <a:pt x="175" y="63"/>
                      <a:pt x="122" y="187"/>
                    </a:cubicBezTo>
                    <a:cubicBezTo>
                      <a:pt x="0" y="369"/>
                      <a:pt x="122" y="612"/>
                      <a:pt x="304" y="673"/>
                    </a:cubicBezTo>
                    <a:cubicBezTo>
                      <a:pt x="426" y="703"/>
                      <a:pt x="517" y="703"/>
                      <a:pt x="608" y="703"/>
                    </a:cubicBezTo>
                    <a:cubicBezTo>
                      <a:pt x="680" y="703"/>
                      <a:pt x="771" y="703"/>
                      <a:pt x="836" y="688"/>
                    </a:cubicBezTo>
                    <a:lnTo>
                      <a:pt x="836" y="688"/>
                    </a:lnTo>
                    <a:cubicBezTo>
                      <a:pt x="832" y="692"/>
                      <a:pt x="827" y="697"/>
                      <a:pt x="821" y="703"/>
                    </a:cubicBezTo>
                    <a:lnTo>
                      <a:pt x="1003" y="703"/>
                    </a:lnTo>
                    <a:cubicBezTo>
                      <a:pt x="1125" y="673"/>
                      <a:pt x="1155" y="551"/>
                      <a:pt x="1034" y="491"/>
                    </a:cubicBezTo>
                    <a:cubicBezTo>
                      <a:pt x="1003" y="491"/>
                      <a:pt x="1003" y="460"/>
                      <a:pt x="973" y="460"/>
                    </a:cubicBezTo>
                    <a:cubicBezTo>
                      <a:pt x="973" y="460"/>
                      <a:pt x="971" y="460"/>
                      <a:pt x="967" y="460"/>
                    </a:cubicBezTo>
                    <a:lnTo>
                      <a:pt x="967" y="460"/>
                    </a:lnTo>
                    <a:cubicBezTo>
                      <a:pt x="952" y="419"/>
                      <a:pt x="907" y="394"/>
                      <a:pt x="882" y="369"/>
                    </a:cubicBezTo>
                    <a:lnTo>
                      <a:pt x="851" y="339"/>
                    </a:lnTo>
                    <a:lnTo>
                      <a:pt x="760" y="247"/>
                    </a:lnTo>
                    <a:lnTo>
                      <a:pt x="608" y="96"/>
                    </a:lnTo>
                    <a:cubicBezTo>
                      <a:pt x="545" y="32"/>
                      <a:pt x="466" y="1"/>
                      <a:pt x="388" y="1"/>
                    </a:cubicBez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850" name="Google Shape;3850;p25"/>
              <p:cNvSpPr/>
              <p:nvPr/>
            </p:nvSpPr>
            <p:spPr>
              <a:xfrm>
                <a:off x="661466" y="4606551"/>
                <a:ext cx="19070" cy="15544"/>
              </a:xfrm>
              <a:custGeom>
                <a:rect b="b" l="l" r="r" t="t"/>
                <a:pathLst>
                  <a:path extrusionOk="0" h="670" w="822">
                    <a:moveTo>
                      <a:pt x="457" y="1"/>
                    </a:moveTo>
                    <a:lnTo>
                      <a:pt x="457" y="1"/>
                    </a:lnTo>
                    <a:cubicBezTo>
                      <a:pt x="472" y="31"/>
                      <a:pt x="480" y="54"/>
                      <a:pt x="487" y="73"/>
                    </a:cubicBezTo>
                    <a:lnTo>
                      <a:pt x="487" y="73"/>
                    </a:lnTo>
                    <a:cubicBezTo>
                      <a:pt x="487" y="70"/>
                      <a:pt x="487" y="66"/>
                      <a:pt x="487" y="61"/>
                    </a:cubicBezTo>
                    <a:lnTo>
                      <a:pt x="457" y="1"/>
                    </a:lnTo>
                    <a:close/>
                    <a:moveTo>
                      <a:pt x="487" y="73"/>
                    </a:moveTo>
                    <a:cubicBezTo>
                      <a:pt x="488" y="92"/>
                      <a:pt x="492" y="96"/>
                      <a:pt x="518" y="122"/>
                    </a:cubicBezTo>
                    <a:cubicBezTo>
                      <a:pt x="503" y="107"/>
                      <a:pt x="495" y="92"/>
                      <a:pt x="487" y="73"/>
                    </a:cubicBezTo>
                    <a:close/>
                    <a:moveTo>
                      <a:pt x="92" y="426"/>
                    </a:moveTo>
                    <a:cubicBezTo>
                      <a:pt x="92" y="426"/>
                      <a:pt x="149" y="426"/>
                      <a:pt x="153" y="454"/>
                    </a:cubicBezTo>
                    <a:lnTo>
                      <a:pt x="153" y="454"/>
                    </a:lnTo>
                    <a:cubicBezTo>
                      <a:pt x="141" y="450"/>
                      <a:pt x="126" y="443"/>
                      <a:pt x="92" y="426"/>
                    </a:cubicBezTo>
                    <a:close/>
                    <a:moveTo>
                      <a:pt x="244" y="1"/>
                    </a:moveTo>
                    <a:cubicBezTo>
                      <a:pt x="183" y="1"/>
                      <a:pt x="153" y="61"/>
                      <a:pt x="62" y="92"/>
                    </a:cubicBezTo>
                    <a:lnTo>
                      <a:pt x="31" y="122"/>
                    </a:lnTo>
                    <a:lnTo>
                      <a:pt x="1" y="213"/>
                    </a:lnTo>
                    <a:lnTo>
                      <a:pt x="1" y="305"/>
                    </a:lnTo>
                    <a:cubicBezTo>
                      <a:pt x="1" y="365"/>
                      <a:pt x="31" y="396"/>
                      <a:pt x="62" y="426"/>
                    </a:cubicBezTo>
                    <a:cubicBezTo>
                      <a:pt x="92" y="456"/>
                      <a:pt x="153" y="456"/>
                      <a:pt x="183" y="517"/>
                    </a:cubicBezTo>
                    <a:lnTo>
                      <a:pt x="204" y="517"/>
                    </a:lnTo>
                    <a:cubicBezTo>
                      <a:pt x="217" y="527"/>
                      <a:pt x="231" y="534"/>
                      <a:pt x="244" y="548"/>
                    </a:cubicBezTo>
                    <a:cubicBezTo>
                      <a:pt x="305" y="548"/>
                      <a:pt x="335" y="578"/>
                      <a:pt x="335" y="578"/>
                    </a:cubicBezTo>
                    <a:lnTo>
                      <a:pt x="437" y="578"/>
                    </a:lnTo>
                    <a:cubicBezTo>
                      <a:pt x="471" y="590"/>
                      <a:pt x="507" y="600"/>
                      <a:pt x="548" y="608"/>
                    </a:cubicBezTo>
                    <a:cubicBezTo>
                      <a:pt x="609" y="608"/>
                      <a:pt x="609" y="608"/>
                      <a:pt x="639" y="669"/>
                    </a:cubicBezTo>
                    <a:cubicBezTo>
                      <a:pt x="700" y="669"/>
                      <a:pt x="791" y="669"/>
                      <a:pt x="822" y="578"/>
                    </a:cubicBezTo>
                    <a:lnTo>
                      <a:pt x="822" y="456"/>
                    </a:lnTo>
                    <a:lnTo>
                      <a:pt x="822" y="426"/>
                    </a:lnTo>
                    <a:cubicBezTo>
                      <a:pt x="822" y="396"/>
                      <a:pt x="822" y="396"/>
                      <a:pt x="791" y="365"/>
                    </a:cubicBezTo>
                    <a:cubicBezTo>
                      <a:pt x="700" y="305"/>
                      <a:pt x="639" y="244"/>
                      <a:pt x="548" y="153"/>
                    </a:cubicBezTo>
                    <a:cubicBezTo>
                      <a:pt x="548" y="153"/>
                      <a:pt x="548" y="153"/>
                      <a:pt x="547" y="153"/>
                    </a:cubicBezTo>
                    <a:lnTo>
                      <a:pt x="547" y="153"/>
                    </a:lnTo>
                    <a:cubicBezTo>
                      <a:pt x="536" y="141"/>
                      <a:pt x="526" y="130"/>
                      <a:pt x="518" y="122"/>
                    </a:cubicBezTo>
                    <a:lnTo>
                      <a:pt x="518" y="134"/>
                    </a:lnTo>
                    <a:lnTo>
                      <a:pt x="518" y="134"/>
                    </a:lnTo>
                    <a:cubicBezTo>
                      <a:pt x="514" y="129"/>
                      <a:pt x="511" y="123"/>
                      <a:pt x="507" y="117"/>
                    </a:cubicBezTo>
                    <a:lnTo>
                      <a:pt x="507" y="117"/>
                    </a:lnTo>
                    <a:cubicBezTo>
                      <a:pt x="511" y="119"/>
                      <a:pt x="514" y="120"/>
                      <a:pt x="518" y="122"/>
                    </a:cubicBezTo>
                    <a:lnTo>
                      <a:pt x="487" y="92"/>
                    </a:lnTo>
                    <a:lnTo>
                      <a:pt x="487" y="92"/>
                    </a:lnTo>
                    <a:cubicBezTo>
                      <a:pt x="496" y="100"/>
                      <a:pt x="502" y="109"/>
                      <a:pt x="507" y="117"/>
                    </a:cubicBezTo>
                    <a:lnTo>
                      <a:pt x="507" y="117"/>
                    </a:lnTo>
                    <a:cubicBezTo>
                      <a:pt x="450" y="88"/>
                      <a:pt x="393" y="58"/>
                      <a:pt x="335" y="1"/>
                    </a:cubicBez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851" name="Google Shape;3851;p25"/>
              <p:cNvSpPr/>
              <p:nvPr/>
            </p:nvSpPr>
            <p:spPr>
              <a:xfrm>
                <a:off x="614231" y="4668611"/>
                <a:ext cx="16936" cy="19070"/>
              </a:xfrm>
              <a:custGeom>
                <a:rect b="b" l="l" r="r" t="t"/>
                <a:pathLst>
                  <a:path extrusionOk="0" h="822" w="730">
                    <a:moveTo>
                      <a:pt x="456" y="0"/>
                    </a:moveTo>
                    <a:cubicBezTo>
                      <a:pt x="473" y="4"/>
                      <a:pt x="486" y="8"/>
                      <a:pt x="497" y="11"/>
                    </a:cubicBezTo>
                    <a:lnTo>
                      <a:pt x="497" y="11"/>
                    </a:lnTo>
                    <a:cubicBezTo>
                      <a:pt x="482" y="4"/>
                      <a:pt x="467" y="0"/>
                      <a:pt x="456" y="0"/>
                    </a:cubicBezTo>
                    <a:close/>
                    <a:moveTo>
                      <a:pt x="497" y="11"/>
                    </a:moveTo>
                    <a:lnTo>
                      <a:pt x="497" y="11"/>
                    </a:lnTo>
                    <a:cubicBezTo>
                      <a:pt x="509" y="16"/>
                      <a:pt x="520" y="23"/>
                      <a:pt x="529" y="31"/>
                    </a:cubicBezTo>
                    <a:lnTo>
                      <a:pt x="529" y="31"/>
                    </a:lnTo>
                    <a:cubicBezTo>
                      <a:pt x="549" y="30"/>
                      <a:pt x="558" y="28"/>
                      <a:pt x="497" y="11"/>
                    </a:cubicBezTo>
                    <a:close/>
                    <a:moveTo>
                      <a:pt x="174" y="261"/>
                    </a:moveTo>
                    <a:lnTo>
                      <a:pt x="174" y="261"/>
                    </a:lnTo>
                    <a:cubicBezTo>
                      <a:pt x="168" y="269"/>
                      <a:pt x="161" y="274"/>
                      <a:pt x="152" y="274"/>
                    </a:cubicBezTo>
                    <a:cubicBezTo>
                      <a:pt x="159" y="269"/>
                      <a:pt x="167" y="265"/>
                      <a:pt x="174" y="261"/>
                    </a:cubicBezTo>
                    <a:close/>
                    <a:moveTo>
                      <a:pt x="576" y="443"/>
                    </a:moveTo>
                    <a:lnTo>
                      <a:pt x="576" y="443"/>
                    </a:lnTo>
                    <a:cubicBezTo>
                      <a:pt x="577" y="447"/>
                      <a:pt x="578" y="451"/>
                      <a:pt x="578" y="456"/>
                    </a:cubicBezTo>
                    <a:lnTo>
                      <a:pt x="578" y="487"/>
                    </a:lnTo>
                    <a:cubicBezTo>
                      <a:pt x="578" y="474"/>
                      <a:pt x="578" y="461"/>
                      <a:pt x="576" y="443"/>
                    </a:cubicBezTo>
                    <a:close/>
                    <a:moveTo>
                      <a:pt x="578" y="608"/>
                    </a:moveTo>
                    <a:cubicBezTo>
                      <a:pt x="578" y="623"/>
                      <a:pt x="570" y="631"/>
                      <a:pt x="563" y="639"/>
                    </a:cubicBezTo>
                    <a:lnTo>
                      <a:pt x="578" y="608"/>
                    </a:lnTo>
                    <a:close/>
                    <a:moveTo>
                      <a:pt x="529" y="31"/>
                    </a:moveTo>
                    <a:lnTo>
                      <a:pt x="529" y="31"/>
                    </a:lnTo>
                    <a:cubicBezTo>
                      <a:pt x="526" y="31"/>
                      <a:pt x="521" y="31"/>
                      <a:pt x="517" y="31"/>
                    </a:cubicBezTo>
                    <a:cubicBezTo>
                      <a:pt x="456" y="31"/>
                      <a:pt x="426" y="61"/>
                      <a:pt x="396" y="61"/>
                    </a:cubicBezTo>
                    <a:lnTo>
                      <a:pt x="274" y="61"/>
                    </a:lnTo>
                    <a:cubicBezTo>
                      <a:pt x="244" y="61"/>
                      <a:pt x="244" y="122"/>
                      <a:pt x="183" y="122"/>
                    </a:cubicBezTo>
                    <a:cubicBezTo>
                      <a:pt x="152" y="152"/>
                      <a:pt x="92" y="183"/>
                      <a:pt x="92" y="213"/>
                    </a:cubicBezTo>
                    <a:cubicBezTo>
                      <a:pt x="31" y="274"/>
                      <a:pt x="1" y="334"/>
                      <a:pt x="0" y="365"/>
                    </a:cubicBezTo>
                    <a:lnTo>
                      <a:pt x="0" y="365"/>
                    </a:lnTo>
                    <a:cubicBezTo>
                      <a:pt x="1" y="335"/>
                      <a:pt x="31" y="335"/>
                      <a:pt x="31" y="304"/>
                    </a:cubicBezTo>
                    <a:cubicBezTo>
                      <a:pt x="46" y="304"/>
                      <a:pt x="57" y="303"/>
                      <a:pt x="66" y="300"/>
                    </a:cubicBezTo>
                    <a:lnTo>
                      <a:pt x="66" y="300"/>
                    </a:lnTo>
                    <a:lnTo>
                      <a:pt x="31" y="335"/>
                    </a:lnTo>
                    <a:lnTo>
                      <a:pt x="0" y="426"/>
                    </a:lnTo>
                    <a:lnTo>
                      <a:pt x="0" y="456"/>
                    </a:lnTo>
                    <a:lnTo>
                      <a:pt x="0" y="487"/>
                    </a:lnTo>
                    <a:lnTo>
                      <a:pt x="0" y="608"/>
                    </a:lnTo>
                    <a:lnTo>
                      <a:pt x="31" y="669"/>
                    </a:lnTo>
                    <a:cubicBezTo>
                      <a:pt x="31" y="730"/>
                      <a:pt x="92" y="730"/>
                      <a:pt x="92" y="760"/>
                    </a:cubicBezTo>
                    <a:lnTo>
                      <a:pt x="152" y="791"/>
                    </a:lnTo>
                    <a:cubicBezTo>
                      <a:pt x="183" y="791"/>
                      <a:pt x="183" y="821"/>
                      <a:pt x="244" y="821"/>
                    </a:cubicBezTo>
                    <a:lnTo>
                      <a:pt x="335" y="821"/>
                    </a:lnTo>
                    <a:cubicBezTo>
                      <a:pt x="426" y="821"/>
                      <a:pt x="426" y="821"/>
                      <a:pt x="456" y="791"/>
                    </a:cubicBezTo>
                    <a:cubicBezTo>
                      <a:pt x="487" y="791"/>
                      <a:pt x="487" y="760"/>
                      <a:pt x="548" y="760"/>
                    </a:cubicBezTo>
                    <a:lnTo>
                      <a:pt x="608" y="669"/>
                    </a:lnTo>
                    <a:cubicBezTo>
                      <a:pt x="608" y="669"/>
                      <a:pt x="608" y="639"/>
                      <a:pt x="639" y="639"/>
                    </a:cubicBezTo>
                    <a:cubicBezTo>
                      <a:pt x="639" y="608"/>
                      <a:pt x="700" y="578"/>
                      <a:pt x="700" y="578"/>
                    </a:cubicBezTo>
                    <a:cubicBezTo>
                      <a:pt x="730" y="517"/>
                      <a:pt x="730" y="487"/>
                      <a:pt x="730" y="456"/>
                    </a:cubicBezTo>
                    <a:lnTo>
                      <a:pt x="730" y="304"/>
                    </a:lnTo>
                    <a:cubicBezTo>
                      <a:pt x="730" y="274"/>
                      <a:pt x="700" y="213"/>
                      <a:pt x="639" y="183"/>
                    </a:cubicBezTo>
                    <a:cubicBezTo>
                      <a:pt x="608" y="152"/>
                      <a:pt x="578" y="122"/>
                      <a:pt x="548" y="122"/>
                    </a:cubicBezTo>
                    <a:lnTo>
                      <a:pt x="548" y="61"/>
                    </a:lnTo>
                    <a:cubicBezTo>
                      <a:pt x="548" y="51"/>
                      <a:pt x="540" y="40"/>
                      <a:pt x="529" y="31"/>
                    </a:cubicBez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852" name="Google Shape;3852;p25"/>
              <p:cNvSpPr/>
              <p:nvPr/>
            </p:nvSpPr>
            <p:spPr>
              <a:xfrm>
                <a:off x="802522" y="4553655"/>
                <a:ext cx="22574" cy="23014"/>
              </a:xfrm>
              <a:custGeom>
                <a:rect b="b" l="l" r="r" t="t"/>
                <a:pathLst>
                  <a:path extrusionOk="0" h="992" w="973">
                    <a:moveTo>
                      <a:pt x="304" y="1"/>
                    </a:moveTo>
                    <a:cubicBezTo>
                      <a:pt x="243" y="1"/>
                      <a:pt x="213" y="1"/>
                      <a:pt x="182" y="62"/>
                    </a:cubicBezTo>
                    <a:cubicBezTo>
                      <a:pt x="152" y="62"/>
                      <a:pt x="152" y="92"/>
                      <a:pt x="91" y="92"/>
                    </a:cubicBezTo>
                    <a:cubicBezTo>
                      <a:pt x="61" y="122"/>
                      <a:pt x="30" y="122"/>
                      <a:pt x="30" y="214"/>
                    </a:cubicBezTo>
                    <a:cubicBezTo>
                      <a:pt x="0" y="244"/>
                      <a:pt x="0" y="305"/>
                      <a:pt x="0" y="396"/>
                    </a:cubicBezTo>
                    <a:cubicBezTo>
                      <a:pt x="0" y="426"/>
                      <a:pt x="0" y="457"/>
                      <a:pt x="30" y="518"/>
                    </a:cubicBezTo>
                    <a:cubicBezTo>
                      <a:pt x="30" y="548"/>
                      <a:pt x="61" y="578"/>
                      <a:pt x="91" y="609"/>
                    </a:cubicBezTo>
                    <a:lnTo>
                      <a:pt x="152" y="670"/>
                    </a:lnTo>
                    <a:cubicBezTo>
                      <a:pt x="182" y="700"/>
                      <a:pt x="213" y="700"/>
                      <a:pt x="243" y="730"/>
                    </a:cubicBezTo>
                    <a:lnTo>
                      <a:pt x="304" y="730"/>
                    </a:lnTo>
                    <a:cubicBezTo>
                      <a:pt x="304" y="730"/>
                      <a:pt x="334" y="730"/>
                      <a:pt x="334" y="761"/>
                    </a:cubicBezTo>
                    <a:cubicBezTo>
                      <a:pt x="365" y="822"/>
                      <a:pt x="456" y="822"/>
                      <a:pt x="517" y="822"/>
                    </a:cubicBezTo>
                    <a:lnTo>
                      <a:pt x="456" y="822"/>
                    </a:lnTo>
                    <a:cubicBezTo>
                      <a:pt x="517" y="822"/>
                      <a:pt x="547" y="852"/>
                      <a:pt x="638" y="852"/>
                    </a:cubicBezTo>
                    <a:cubicBezTo>
                      <a:pt x="669" y="852"/>
                      <a:pt x="760" y="882"/>
                      <a:pt x="790" y="913"/>
                    </a:cubicBezTo>
                    <a:lnTo>
                      <a:pt x="760" y="913"/>
                    </a:lnTo>
                    <a:cubicBezTo>
                      <a:pt x="760" y="913"/>
                      <a:pt x="790" y="913"/>
                      <a:pt x="790" y="974"/>
                    </a:cubicBezTo>
                    <a:cubicBezTo>
                      <a:pt x="802" y="985"/>
                      <a:pt x="821" y="992"/>
                      <a:pt x="844" y="992"/>
                    </a:cubicBezTo>
                    <a:cubicBezTo>
                      <a:pt x="883" y="992"/>
                      <a:pt x="934" y="971"/>
                      <a:pt x="973" y="913"/>
                    </a:cubicBezTo>
                    <a:cubicBezTo>
                      <a:pt x="942" y="822"/>
                      <a:pt x="942" y="730"/>
                      <a:pt x="912" y="670"/>
                    </a:cubicBezTo>
                    <a:cubicBezTo>
                      <a:pt x="821" y="578"/>
                      <a:pt x="790" y="457"/>
                      <a:pt x="699" y="396"/>
                    </a:cubicBezTo>
                    <a:lnTo>
                      <a:pt x="699" y="396"/>
                    </a:lnTo>
                    <a:lnTo>
                      <a:pt x="760" y="426"/>
                    </a:lnTo>
                    <a:cubicBezTo>
                      <a:pt x="699" y="396"/>
                      <a:pt x="669" y="366"/>
                      <a:pt x="669" y="274"/>
                    </a:cubicBezTo>
                    <a:lnTo>
                      <a:pt x="547" y="153"/>
                    </a:lnTo>
                    <a:lnTo>
                      <a:pt x="517" y="122"/>
                    </a:lnTo>
                    <a:lnTo>
                      <a:pt x="486" y="92"/>
                    </a:lnTo>
                    <a:cubicBezTo>
                      <a:pt x="456" y="62"/>
                      <a:pt x="456" y="62"/>
                      <a:pt x="395" y="62"/>
                    </a:cubicBezTo>
                    <a:cubicBezTo>
                      <a:pt x="395" y="62"/>
                      <a:pt x="365" y="62"/>
                      <a:pt x="365" y="1"/>
                    </a:cubicBez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853" name="Google Shape;3853;p25"/>
              <p:cNvSpPr/>
              <p:nvPr/>
            </p:nvSpPr>
            <p:spPr>
              <a:xfrm>
                <a:off x="828599" y="4548737"/>
                <a:ext cx="14129" cy="21878"/>
              </a:xfrm>
              <a:custGeom>
                <a:rect b="b" l="l" r="r" t="t"/>
                <a:pathLst>
                  <a:path extrusionOk="0" h="943" w="609">
                    <a:moveTo>
                      <a:pt x="609" y="365"/>
                    </a:moveTo>
                    <a:cubicBezTo>
                      <a:pt x="609" y="395"/>
                      <a:pt x="609" y="395"/>
                      <a:pt x="578" y="456"/>
                    </a:cubicBezTo>
                    <a:cubicBezTo>
                      <a:pt x="578" y="395"/>
                      <a:pt x="609" y="395"/>
                      <a:pt x="609" y="365"/>
                    </a:cubicBezTo>
                    <a:close/>
                    <a:moveTo>
                      <a:pt x="426" y="0"/>
                    </a:moveTo>
                    <a:cubicBezTo>
                      <a:pt x="335" y="0"/>
                      <a:pt x="274" y="0"/>
                      <a:pt x="183" y="31"/>
                    </a:cubicBezTo>
                    <a:cubicBezTo>
                      <a:pt x="122" y="61"/>
                      <a:pt x="62" y="152"/>
                      <a:pt x="31" y="213"/>
                    </a:cubicBezTo>
                    <a:cubicBezTo>
                      <a:pt x="1" y="334"/>
                      <a:pt x="31" y="456"/>
                      <a:pt x="122" y="517"/>
                    </a:cubicBezTo>
                    <a:lnTo>
                      <a:pt x="153" y="578"/>
                    </a:lnTo>
                    <a:cubicBezTo>
                      <a:pt x="163" y="588"/>
                      <a:pt x="174" y="599"/>
                      <a:pt x="186" y="608"/>
                    </a:cubicBezTo>
                    <a:lnTo>
                      <a:pt x="186" y="608"/>
                    </a:lnTo>
                    <a:cubicBezTo>
                      <a:pt x="197" y="608"/>
                      <a:pt x="240" y="612"/>
                      <a:pt x="244" y="636"/>
                    </a:cubicBezTo>
                    <a:lnTo>
                      <a:pt x="244" y="636"/>
                    </a:lnTo>
                    <a:cubicBezTo>
                      <a:pt x="243" y="635"/>
                      <a:pt x="242" y="635"/>
                      <a:pt x="242" y="635"/>
                    </a:cubicBezTo>
                    <a:lnTo>
                      <a:pt x="242" y="635"/>
                    </a:lnTo>
                    <a:cubicBezTo>
                      <a:pt x="242" y="635"/>
                      <a:pt x="243" y="636"/>
                      <a:pt x="244" y="636"/>
                    </a:cubicBezTo>
                    <a:lnTo>
                      <a:pt x="244" y="636"/>
                    </a:lnTo>
                    <a:cubicBezTo>
                      <a:pt x="244" y="636"/>
                      <a:pt x="244" y="636"/>
                      <a:pt x="244" y="636"/>
                    </a:cubicBezTo>
                    <a:lnTo>
                      <a:pt x="244" y="636"/>
                    </a:lnTo>
                    <a:cubicBezTo>
                      <a:pt x="253" y="637"/>
                      <a:pt x="263" y="638"/>
                      <a:pt x="274" y="638"/>
                    </a:cubicBezTo>
                    <a:cubicBezTo>
                      <a:pt x="261" y="638"/>
                      <a:pt x="253" y="638"/>
                      <a:pt x="244" y="636"/>
                    </a:cubicBezTo>
                    <a:lnTo>
                      <a:pt x="244" y="636"/>
                    </a:lnTo>
                    <a:cubicBezTo>
                      <a:pt x="244" y="637"/>
                      <a:pt x="244" y="637"/>
                      <a:pt x="244" y="638"/>
                    </a:cubicBezTo>
                    <a:lnTo>
                      <a:pt x="233" y="633"/>
                    </a:lnTo>
                    <a:lnTo>
                      <a:pt x="233" y="633"/>
                    </a:lnTo>
                    <a:cubicBezTo>
                      <a:pt x="236" y="634"/>
                      <a:pt x="239" y="634"/>
                      <a:pt x="242" y="635"/>
                    </a:cubicBezTo>
                    <a:lnTo>
                      <a:pt x="242" y="635"/>
                    </a:lnTo>
                    <a:cubicBezTo>
                      <a:pt x="231" y="632"/>
                      <a:pt x="217" y="625"/>
                      <a:pt x="191" y="612"/>
                    </a:cubicBezTo>
                    <a:lnTo>
                      <a:pt x="191" y="612"/>
                    </a:lnTo>
                    <a:cubicBezTo>
                      <a:pt x="191" y="612"/>
                      <a:pt x="191" y="612"/>
                      <a:pt x="191" y="612"/>
                    </a:cubicBezTo>
                    <a:lnTo>
                      <a:pt x="191" y="612"/>
                    </a:lnTo>
                    <a:lnTo>
                      <a:pt x="184" y="609"/>
                    </a:lnTo>
                    <a:lnTo>
                      <a:pt x="184" y="609"/>
                    </a:lnTo>
                    <a:cubicBezTo>
                      <a:pt x="186" y="610"/>
                      <a:pt x="189" y="611"/>
                      <a:pt x="191" y="612"/>
                    </a:cubicBezTo>
                    <a:lnTo>
                      <a:pt x="191" y="612"/>
                    </a:lnTo>
                    <a:cubicBezTo>
                      <a:pt x="189" y="611"/>
                      <a:pt x="187" y="609"/>
                      <a:pt x="186" y="608"/>
                    </a:cubicBezTo>
                    <a:lnTo>
                      <a:pt x="186" y="608"/>
                    </a:lnTo>
                    <a:cubicBezTo>
                      <a:pt x="184" y="608"/>
                      <a:pt x="183" y="608"/>
                      <a:pt x="183" y="608"/>
                    </a:cubicBezTo>
                    <a:lnTo>
                      <a:pt x="183" y="608"/>
                    </a:lnTo>
                    <a:cubicBezTo>
                      <a:pt x="186" y="609"/>
                      <a:pt x="189" y="611"/>
                      <a:pt x="192" y="612"/>
                    </a:cubicBezTo>
                    <a:lnTo>
                      <a:pt x="192" y="612"/>
                    </a:lnTo>
                    <a:cubicBezTo>
                      <a:pt x="197" y="617"/>
                      <a:pt x="203" y="620"/>
                      <a:pt x="210" y="624"/>
                    </a:cubicBezTo>
                    <a:lnTo>
                      <a:pt x="210" y="624"/>
                    </a:lnTo>
                    <a:cubicBezTo>
                      <a:pt x="240" y="645"/>
                      <a:pt x="247" y="663"/>
                      <a:pt x="265" y="668"/>
                    </a:cubicBezTo>
                    <a:lnTo>
                      <a:pt x="265" y="668"/>
                    </a:lnTo>
                    <a:cubicBezTo>
                      <a:pt x="288" y="708"/>
                      <a:pt x="312" y="767"/>
                      <a:pt x="335" y="790"/>
                    </a:cubicBezTo>
                    <a:lnTo>
                      <a:pt x="335" y="760"/>
                    </a:lnTo>
                    <a:cubicBezTo>
                      <a:pt x="335" y="790"/>
                      <a:pt x="335" y="790"/>
                      <a:pt x="396" y="821"/>
                    </a:cubicBezTo>
                    <a:cubicBezTo>
                      <a:pt x="396" y="851"/>
                      <a:pt x="457" y="942"/>
                      <a:pt x="548" y="942"/>
                    </a:cubicBezTo>
                    <a:cubicBezTo>
                      <a:pt x="487" y="790"/>
                      <a:pt x="548" y="760"/>
                      <a:pt x="578" y="669"/>
                    </a:cubicBezTo>
                    <a:cubicBezTo>
                      <a:pt x="578" y="608"/>
                      <a:pt x="609" y="517"/>
                      <a:pt x="609" y="456"/>
                    </a:cubicBezTo>
                    <a:lnTo>
                      <a:pt x="609" y="365"/>
                    </a:lnTo>
                    <a:lnTo>
                      <a:pt x="609" y="213"/>
                    </a:lnTo>
                    <a:lnTo>
                      <a:pt x="609" y="182"/>
                    </a:lnTo>
                    <a:cubicBezTo>
                      <a:pt x="578" y="61"/>
                      <a:pt x="487" y="0"/>
                      <a:pt x="426" y="0"/>
                    </a:cubicBez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854" name="Google Shape;3854;p25"/>
              <p:cNvSpPr/>
              <p:nvPr/>
            </p:nvSpPr>
            <p:spPr>
              <a:xfrm>
                <a:off x="813798" y="4539549"/>
                <a:ext cx="14129" cy="14129"/>
              </a:xfrm>
              <a:custGeom>
                <a:rect b="b" l="l" r="r" t="t"/>
                <a:pathLst>
                  <a:path extrusionOk="0" h="609" w="609">
                    <a:moveTo>
                      <a:pt x="152" y="487"/>
                    </a:moveTo>
                    <a:cubicBezTo>
                      <a:pt x="152" y="487"/>
                      <a:pt x="152" y="487"/>
                      <a:pt x="152" y="487"/>
                    </a:cubicBezTo>
                    <a:lnTo>
                      <a:pt x="152" y="487"/>
                    </a:lnTo>
                    <a:cubicBezTo>
                      <a:pt x="168" y="487"/>
                      <a:pt x="175" y="503"/>
                      <a:pt x="183" y="518"/>
                    </a:cubicBezTo>
                    <a:lnTo>
                      <a:pt x="183" y="518"/>
                    </a:lnTo>
                    <a:lnTo>
                      <a:pt x="183" y="540"/>
                    </a:lnTo>
                    <a:lnTo>
                      <a:pt x="183" y="540"/>
                    </a:lnTo>
                    <a:cubicBezTo>
                      <a:pt x="175" y="533"/>
                      <a:pt x="168" y="518"/>
                      <a:pt x="152" y="487"/>
                    </a:cubicBezTo>
                    <a:close/>
                    <a:moveTo>
                      <a:pt x="366" y="547"/>
                    </a:moveTo>
                    <a:cubicBezTo>
                      <a:pt x="366" y="548"/>
                      <a:pt x="365" y="548"/>
                      <a:pt x="365" y="548"/>
                    </a:cubicBezTo>
                    <a:lnTo>
                      <a:pt x="335" y="548"/>
                    </a:lnTo>
                    <a:cubicBezTo>
                      <a:pt x="346" y="548"/>
                      <a:pt x="356" y="548"/>
                      <a:pt x="366" y="547"/>
                    </a:cubicBezTo>
                    <a:close/>
                    <a:moveTo>
                      <a:pt x="183" y="1"/>
                    </a:moveTo>
                    <a:lnTo>
                      <a:pt x="122" y="31"/>
                    </a:lnTo>
                    <a:lnTo>
                      <a:pt x="61" y="92"/>
                    </a:lnTo>
                    <a:lnTo>
                      <a:pt x="31" y="123"/>
                    </a:lnTo>
                    <a:lnTo>
                      <a:pt x="0" y="183"/>
                    </a:lnTo>
                    <a:lnTo>
                      <a:pt x="0" y="275"/>
                    </a:lnTo>
                    <a:lnTo>
                      <a:pt x="0" y="335"/>
                    </a:lnTo>
                    <a:lnTo>
                      <a:pt x="0" y="396"/>
                    </a:lnTo>
                    <a:cubicBezTo>
                      <a:pt x="0" y="427"/>
                      <a:pt x="31" y="457"/>
                      <a:pt x="61" y="487"/>
                    </a:cubicBezTo>
                    <a:lnTo>
                      <a:pt x="122" y="548"/>
                    </a:lnTo>
                    <a:cubicBezTo>
                      <a:pt x="152" y="578"/>
                      <a:pt x="183" y="578"/>
                      <a:pt x="213" y="578"/>
                    </a:cubicBezTo>
                    <a:cubicBezTo>
                      <a:pt x="213" y="578"/>
                      <a:pt x="274" y="578"/>
                      <a:pt x="274" y="609"/>
                    </a:cubicBezTo>
                    <a:lnTo>
                      <a:pt x="456" y="609"/>
                    </a:lnTo>
                    <a:cubicBezTo>
                      <a:pt x="456" y="609"/>
                      <a:pt x="487" y="609"/>
                      <a:pt x="487" y="578"/>
                    </a:cubicBezTo>
                    <a:cubicBezTo>
                      <a:pt x="517" y="518"/>
                      <a:pt x="517" y="518"/>
                      <a:pt x="517" y="457"/>
                    </a:cubicBezTo>
                    <a:cubicBezTo>
                      <a:pt x="517" y="457"/>
                      <a:pt x="517" y="427"/>
                      <a:pt x="548" y="396"/>
                    </a:cubicBezTo>
                    <a:cubicBezTo>
                      <a:pt x="548" y="366"/>
                      <a:pt x="608" y="305"/>
                      <a:pt x="608" y="275"/>
                    </a:cubicBezTo>
                    <a:cubicBezTo>
                      <a:pt x="608" y="244"/>
                      <a:pt x="608" y="214"/>
                      <a:pt x="548" y="153"/>
                    </a:cubicBezTo>
                    <a:lnTo>
                      <a:pt x="517" y="123"/>
                    </a:lnTo>
                    <a:lnTo>
                      <a:pt x="517" y="123"/>
                    </a:lnTo>
                    <a:cubicBezTo>
                      <a:pt x="517" y="153"/>
                      <a:pt x="517" y="153"/>
                      <a:pt x="548" y="183"/>
                    </a:cubicBezTo>
                    <a:lnTo>
                      <a:pt x="548" y="275"/>
                    </a:lnTo>
                    <a:lnTo>
                      <a:pt x="548" y="335"/>
                    </a:lnTo>
                    <a:cubicBezTo>
                      <a:pt x="548" y="396"/>
                      <a:pt x="548" y="396"/>
                      <a:pt x="517" y="427"/>
                    </a:cubicBezTo>
                    <a:lnTo>
                      <a:pt x="517" y="396"/>
                    </a:lnTo>
                    <a:lnTo>
                      <a:pt x="517" y="366"/>
                    </a:lnTo>
                    <a:lnTo>
                      <a:pt x="517" y="305"/>
                    </a:lnTo>
                    <a:lnTo>
                      <a:pt x="517" y="275"/>
                    </a:lnTo>
                    <a:lnTo>
                      <a:pt x="517" y="183"/>
                    </a:lnTo>
                    <a:cubicBezTo>
                      <a:pt x="517" y="153"/>
                      <a:pt x="517" y="123"/>
                      <a:pt x="487" y="123"/>
                    </a:cubicBezTo>
                    <a:lnTo>
                      <a:pt x="456" y="92"/>
                    </a:lnTo>
                    <a:lnTo>
                      <a:pt x="426" y="31"/>
                    </a:lnTo>
                    <a:lnTo>
                      <a:pt x="335" y="1"/>
                    </a:ln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855" name="Google Shape;3855;p25"/>
              <p:cNvSpPr/>
              <p:nvPr/>
            </p:nvSpPr>
            <p:spPr>
              <a:xfrm>
                <a:off x="824377" y="4674945"/>
                <a:ext cx="31042" cy="18931"/>
              </a:xfrm>
              <a:custGeom>
                <a:rect b="b" l="l" r="r" t="t"/>
                <a:pathLst>
                  <a:path extrusionOk="0" h="816" w="1338">
                    <a:moveTo>
                      <a:pt x="1082" y="368"/>
                    </a:moveTo>
                    <a:cubicBezTo>
                      <a:pt x="1081" y="371"/>
                      <a:pt x="1080" y="374"/>
                      <a:pt x="1083" y="374"/>
                    </a:cubicBezTo>
                    <a:cubicBezTo>
                      <a:pt x="1083" y="374"/>
                      <a:pt x="1084" y="374"/>
                      <a:pt x="1086" y="373"/>
                    </a:cubicBezTo>
                    <a:lnTo>
                      <a:pt x="1086" y="373"/>
                    </a:lnTo>
                    <a:cubicBezTo>
                      <a:pt x="1081" y="379"/>
                      <a:pt x="1075" y="386"/>
                      <a:pt x="1064" y="396"/>
                    </a:cubicBezTo>
                    <a:cubicBezTo>
                      <a:pt x="1064" y="396"/>
                      <a:pt x="1064" y="375"/>
                      <a:pt x="1082" y="368"/>
                    </a:cubicBezTo>
                    <a:close/>
                    <a:moveTo>
                      <a:pt x="639" y="1"/>
                    </a:moveTo>
                    <a:cubicBezTo>
                      <a:pt x="456" y="1"/>
                      <a:pt x="244" y="31"/>
                      <a:pt x="152" y="153"/>
                    </a:cubicBezTo>
                    <a:cubicBezTo>
                      <a:pt x="31" y="244"/>
                      <a:pt x="0" y="396"/>
                      <a:pt x="31" y="518"/>
                    </a:cubicBezTo>
                    <a:cubicBezTo>
                      <a:pt x="61" y="670"/>
                      <a:pt x="183" y="761"/>
                      <a:pt x="304" y="791"/>
                    </a:cubicBezTo>
                    <a:cubicBezTo>
                      <a:pt x="353" y="807"/>
                      <a:pt x="402" y="815"/>
                      <a:pt x="450" y="815"/>
                    </a:cubicBezTo>
                    <a:cubicBezTo>
                      <a:pt x="582" y="815"/>
                      <a:pt x="710" y="759"/>
                      <a:pt x="821" y="670"/>
                    </a:cubicBezTo>
                    <a:cubicBezTo>
                      <a:pt x="851" y="639"/>
                      <a:pt x="943" y="609"/>
                      <a:pt x="973" y="548"/>
                    </a:cubicBezTo>
                    <a:cubicBezTo>
                      <a:pt x="1003" y="518"/>
                      <a:pt x="1064" y="426"/>
                      <a:pt x="1095" y="366"/>
                    </a:cubicBezTo>
                    <a:lnTo>
                      <a:pt x="1125" y="366"/>
                    </a:lnTo>
                    <a:lnTo>
                      <a:pt x="1216" y="274"/>
                    </a:lnTo>
                    <a:cubicBezTo>
                      <a:pt x="1338" y="244"/>
                      <a:pt x="1277" y="92"/>
                      <a:pt x="1125" y="92"/>
                    </a:cubicBezTo>
                    <a:lnTo>
                      <a:pt x="1003" y="92"/>
                    </a:lnTo>
                    <a:lnTo>
                      <a:pt x="1064" y="153"/>
                    </a:lnTo>
                    <a:cubicBezTo>
                      <a:pt x="1032" y="132"/>
                      <a:pt x="1008" y="110"/>
                      <a:pt x="986" y="92"/>
                    </a:cubicBezTo>
                    <a:lnTo>
                      <a:pt x="986" y="92"/>
                    </a:lnTo>
                    <a:cubicBezTo>
                      <a:pt x="990" y="92"/>
                      <a:pt x="996" y="92"/>
                      <a:pt x="1003" y="92"/>
                    </a:cubicBezTo>
                    <a:cubicBezTo>
                      <a:pt x="975" y="63"/>
                      <a:pt x="973" y="62"/>
                      <a:pt x="947" y="62"/>
                    </a:cubicBezTo>
                    <a:lnTo>
                      <a:pt x="947" y="62"/>
                    </a:lnTo>
                    <a:cubicBezTo>
                      <a:pt x="960" y="70"/>
                      <a:pt x="972" y="81"/>
                      <a:pt x="986" y="92"/>
                    </a:cubicBezTo>
                    <a:lnTo>
                      <a:pt x="986" y="92"/>
                    </a:lnTo>
                    <a:cubicBezTo>
                      <a:pt x="971" y="90"/>
                      <a:pt x="966" y="85"/>
                      <a:pt x="943" y="62"/>
                    </a:cubicBezTo>
                    <a:cubicBezTo>
                      <a:pt x="944" y="62"/>
                      <a:pt x="946" y="62"/>
                      <a:pt x="947" y="62"/>
                    </a:cubicBezTo>
                    <a:lnTo>
                      <a:pt x="947" y="62"/>
                    </a:lnTo>
                    <a:cubicBezTo>
                      <a:pt x="920" y="43"/>
                      <a:pt x="892" y="31"/>
                      <a:pt x="851" y="31"/>
                    </a:cubicBezTo>
                    <a:cubicBezTo>
                      <a:pt x="791" y="31"/>
                      <a:pt x="699" y="31"/>
                      <a:pt x="639" y="1"/>
                    </a:cubicBez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856" name="Google Shape;3856;p25"/>
              <p:cNvSpPr/>
              <p:nvPr/>
            </p:nvSpPr>
            <p:spPr>
              <a:xfrm>
                <a:off x="832126" y="4658728"/>
                <a:ext cx="17655" cy="14129"/>
              </a:xfrm>
              <a:custGeom>
                <a:rect b="b" l="l" r="r" t="t"/>
                <a:pathLst>
                  <a:path extrusionOk="0" h="609" w="761">
                    <a:moveTo>
                      <a:pt x="630" y="229"/>
                    </a:moveTo>
                    <a:cubicBezTo>
                      <a:pt x="635" y="238"/>
                      <a:pt x="639" y="252"/>
                      <a:pt x="639" y="274"/>
                    </a:cubicBezTo>
                    <a:cubicBezTo>
                      <a:pt x="638" y="274"/>
                      <a:pt x="637" y="274"/>
                      <a:pt x="636" y="274"/>
                    </a:cubicBezTo>
                    <a:lnTo>
                      <a:pt x="636" y="274"/>
                    </a:lnTo>
                    <a:cubicBezTo>
                      <a:pt x="635" y="258"/>
                      <a:pt x="633" y="243"/>
                      <a:pt x="630" y="229"/>
                    </a:cubicBezTo>
                    <a:close/>
                    <a:moveTo>
                      <a:pt x="305" y="1"/>
                    </a:moveTo>
                    <a:cubicBezTo>
                      <a:pt x="244" y="1"/>
                      <a:pt x="183" y="1"/>
                      <a:pt x="153" y="31"/>
                    </a:cubicBezTo>
                    <a:cubicBezTo>
                      <a:pt x="92" y="62"/>
                      <a:pt x="31" y="153"/>
                      <a:pt x="1" y="214"/>
                    </a:cubicBezTo>
                    <a:lnTo>
                      <a:pt x="1" y="335"/>
                    </a:lnTo>
                    <a:cubicBezTo>
                      <a:pt x="1" y="366"/>
                      <a:pt x="1" y="426"/>
                      <a:pt x="31" y="457"/>
                    </a:cubicBezTo>
                    <a:lnTo>
                      <a:pt x="153" y="578"/>
                    </a:lnTo>
                    <a:cubicBezTo>
                      <a:pt x="183" y="609"/>
                      <a:pt x="274" y="609"/>
                      <a:pt x="305" y="609"/>
                    </a:cubicBezTo>
                    <a:lnTo>
                      <a:pt x="335" y="609"/>
                    </a:lnTo>
                    <a:cubicBezTo>
                      <a:pt x="396" y="609"/>
                      <a:pt x="457" y="609"/>
                      <a:pt x="487" y="578"/>
                    </a:cubicBezTo>
                    <a:lnTo>
                      <a:pt x="609" y="457"/>
                    </a:lnTo>
                    <a:lnTo>
                      <a:pt x="609" y="449"/>
                    </a:lnTo>
                    <a:lnTo>
                      <a:pt x="609" y="449"/>
                    </a:lnTo>
                    <a:cubicBezTo>
                      <a:pt x="631" y="440"/>
                      <a:pt x="659" y="426"/>
                      <a:pt x="700" y="426"/>
                    </a:cubicBezTo>
                    <a:cubicBezTo>
                      <a:pt x="730" y="426"/>
                      <a:pt x="730" y="366"/>
                      <a:pt x="730" y="335"/>
                    </a:cubicBezTo>
                    <a:cubicBezTo>
                      <a:pt x="761" y="305"/>
                      <a:pt x="730" y="274"/>
                      <a:pt x="669" y="274"/>
                    </a:cubicBezTo>
                    <a:cubicBezTo>
                      <a:pt x="648" y="274"/>
                      <a:pt x="642" y="244"/>
                      <a:pt x="629" y="226"/>
                    </a:cubicBezTo>
                    <a:lnTo>
                      <a:pt x="629" y="226"/>
                    </a:lnTo>
                    <a:cubicBezTo>
                      <a:pt x="625" y="208"/>
                      <a:pt x="618" y="193"/>
                      <a:pt x="609" y="183"/>
                    </a:cubicBezTo>
                    <a:cubicBezTo>
                      <a:pt x="609" y="153"/>
                      <a:pt x="578" y="153"/>
                      <a:pt x="578" y="122"/>
                    </a:cubicBezTo>
                    <a:cubicBezTo>
                      <a:pt x="548" y="122"/>
                      <a:pt x="548" y="62"/>
                      <a:pt x="487" y="62"/>
                    </a:cubicBezTo>
                    <a:cubicBezTo>
                      <a:pt x="487" y="62"/>
                      <a:pt x="457" y="62"/>
                      <a:pt x="457" y="31"/>
                    </a:cubicBezTo>
                    <a:cubicBezTo>
                      <a:pt x="426" y="1"/>
                      <a:pt x="335" y="1"/>
                      <a:pt x="305" y="1"/>
                    </a:cubicBez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857" name="Google Shape;3857;p25"/>
              <p:cNvSpPr/>
              <p:nvPr/>
            </p:nvSpPr>
            <p:spPr>
              <a:xfrm>
                <a:off x="856114" y="4653809"/>
                <a:ext cx="11994" cy="11994"/>
              </a:xfrm>
              <a:custGeom>
                <a:rect b="b" l="l" r="r" t="t"/>
                <a:pathLst>
                  <a:path extrusionOk="0" h="517" w="517">
                    <a:moveTo>
                      <a:pt x="456" y="122"/>
                    </a:moveTo>
                    <a:cubicBezTo>
                      <a:pt x="456" y="122"/>
                      <a:pt x="456" y="182"/>
                      <a:pt x="486" y="182"/>
                    </a:cubicBezTo>
                    <a:lnTo>
                      <a:pt x="486" y="213"/>
                    </a:lnTo>
                    <a:cubicBezTo>
                      <a:pt x="486" y="182"/>
                      <a:pt x="486" y="182"/>
                      <a:pt x="456" y="182"/>
                    </a:cubicBezTo>
                    <a:lnTo>
                      <a:pt x="456" y="122"/>
                    </a:lnTo>
                    <a:close/>
                    <a:moveTo>
                      <a:pt x="486" y="304"/>
                    </a:moveTo>
                    <a:lnTo>
                      <a:pt x="486" y="334"/>
                    </a:lnTo>
                    <a:cubicBezTo>
                      <a:pt x="486" y="334"/>
                      <a:pt x="486" y="365"/>
                      <a:pt x="456" y="365"/>
                    </a:cubicBezTo>
                    <a:cubicBezTo>
                      <a:pt x="456" y="365"/>
                      <a:pt x="486" y="334"/>
                      <a:pt x="486" y="304"/>
                    </a:cubicBezTo>
                    <a:close/>
                    <a:moveTo>
                      <a:pt x="152" y="456"/>
                    </a:moveTo>
                    <a:cubicBezTo>
                      <a:pt x="152" y="486"/>
                      <a:pt x="183" y="486"/>
                      <a:pt x="183" y="486"/>
                    </a:cubicBezTo>
                    <a:lnTo>
                      <a:pt x="202" y="486"/>
                    </a:lnTo>
                    <a:cubicBezTo>
                      <a:pt x="183" y="479"/>
                      <a:pt x="167" y="471"/>
                      <a:pt x="152" y="456"/>
                    </a:cubicBezTo>
                    <a:close/>
                    <a:moveTo>
                      <a:pt x="152" y="0"/>
                    </a:moveTo>
                    <a:lnTo>
                      <a:pt x="122" y="30"/>
                    </a:lnTo>
                    <a:lnTo>
                      <a:pt x="61" y="61"/>
                    </a:lnTo>
                    <a:lnTo>
                      <a:pt x="31" y="91"/>
                    </a:lnTo>
                    <a:cubicBezTo>
                      <a:pt x="31" y="91"/>
                      <a:pt x="31" y="152"/>
                      <a:pt x="0" y="152"/>
                    </a:cubicBezTo>
                    <a:lnTo>
                      <a:pt x="0" y="213"/>
                    </a:lnTo>
                    <a:lnTo>
                      <a:pt x="0" y="243"/>
                    </a:lnTo>
                    <a:lnTo>
                      <a:pt x="0" y="304"/>
                    </a:lnTo>
                    <a:lnTo>
                      <a:pt x="31" y="334"/>
                    </a:lnTo>
                    <a:lnTo>
                      <a:pt x="61" y="365"/>
                    </a:lnTo>
                    <a:cubicBezTo>
                      <a:pt x="61" y="365"/>
                      <a:pt x="122" y="365"/>
                      <a:pt x="122" y="395"/>
                    </a:cubicBezTo>
                    <a:lnTo>
                      <a:pt x="365" y="395"/>
                    </a:lnTo>
                    <a:cubicBezTo>
                      <a:pt x="425" y="395"/>
                      <a:pt x="426" y="395"/>
                      <a:pt x="456" y="365"/>
                    </a:cubicBezTo>
                    <a:lnTo>
                      <a:pt x="456" y="365"/>
                    </a:lnTo>
                    <a:lnTo>
                      <a:pt x="426" y="395"/>
                    </a:lnTo>
                    <a:lnTo>
                      <a:pt x="365" y="456"/>
                    </a:lnTo>
                    <a:cubicBezTo>
                      <a:pt x="365" y="456"/>
                      <a:pt x="335" y="456"/>
                      <a:pt x="335" y="486"/>
                    </a:cubicBezTo>
                    <a:lnTo>
                      <a:pt x="202" y="486"/>
                    </a:lnTo>
                    <a:cubicBezTo>
                      <a:pt x="221" y="494"/>
                      <a:pt x="243" y="502"/>
                      <a:pt x="274" y="517"/>
                    </a:cubicBezTo>
                    <a:lnTo>
                      <a:pt x="365" y="517"/>
                    </a:lnTo>
                    <a:cubicBezTo>
                      <a:pt x="365" y="517"/>
                      <a:pt x="426" y="517"/>
                      <a:pt x="426" y="486"/>
                    </a:cubicBezTo>
                    <a:cubicBezTo>
                      <a:pt x="456" y="426"/>
                      <a:pt x="486" y="426"/>
                      <a:pt x="486" y="395"/>
                    </a:cubicBezTo>
                    <a:cubicBezTo>
                      <a:pt x="502" y="365"/>
                      <a:pt x="509" y="350"/>
                      <a:pt x="513" y="338"/>
                    </a:cubicBezTo>
                    <a:lnTo>
                      <a:pt x="513" y="338"/>
                    </a:lnTo>
                    <a:cubicBezTo>
                      <a:pt x="517" y="335"/>
                      <a:pt x="517" y="320"/>
                      <a:pt x="517" y="306"/>
                    </a:cubicBezTo>
                    <a:lnTo>
                      <a:pt x="517" y="306"/>
                    </a:lnTo>
                    <a:cubicBezTo>
                      <a:pt x="517" y="305"/>
                      <a:pt x="517" y="305"/>
                      <a:pt x="517" y="304"/>
                    </a:cubicBezTo>
                    <a:lnTo>
                      <a:pt x="517" y="182"/>
                    </a:lnTo>
                    <a:cubicBezTo>
                      <a:pt x="517" y="122"/>
                      <a:pt x="486" y="91"/>
                      <a:pt x="456" y="61"/>
                    </a:cubicBezTo>
                    <a:cubicBezTo>
                      <a:pt x="426" y="30"/>
                      <a:pt x="365" y="30"/>
                      <a:pt x="335" y="0"/>
                    </a:cubicBez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  <p:grpSp>
          <p:nvGrpSpPr>
            <p:cNvPr id="3858" name="Google Shape;3858;p25"/>
            <p:cNvGrpSpPr/>
            <p:nvPr/>
          </p:nvGrpSpPr>
          <p:grpSpPr>
            <a:xfrm>
              <a:off x="1124770" y="4709513"/>
              <a:ext cx="313850" cy="112149"/>
              <a:chOff x="1124770" y="4709513"/>
              <a:chExt cx="313850" cy="112149"/>
            </a:xfrm>
          </p:grpSpPr>
          <p:sp>
            <p:nvSpPr>
              <p:cNvPr id="3859" name="Google Shape;3859;p25"/>
              <p:cNvSpPr/>
              <p:nvPr/>
            </p:nvSpPr>
            <p:spPr>
              <a:xfrm>
                <a:off x="1406140" y="4743361"/>
                <a:ext cx="28234" cy="17655"/>
              </a:xfrm>
              <a:custGeom>
                <a:rect b="b" l="l" r="r" t="t"/>
                <a:pathLst>
                  <a:path extrusionOk="0" h="761" w="1217">
                    <a:moveTo>
                      <a:pt x="821" y="0"/>
                    </a:moveTo>
                    <a:cubicBezTo>
                      <a:pt x="759" y="0"/>
                      <a:pt x="696" y="15"/>
                      <a:pt x="643" y="53"/>
                    </a:cubicBezTo>
                    <a:lnTo>
                      <a:pt x="643" y="53"/>
                    </a:lnTo>
                    <a:cubicBezTo>
                      <a:pt x="670" y="38"/>
                      <a:pt x="700" y="31"/>
                      <a:pt x="730" y="31"/>
                    </a:cubicBezTo>
                    <a:cubicBezTo>
                      <a:pt x="678" y="66"/>
                      <a:pt x="635" y="91"/>
                      <a:pt x="586" y="111"/>
                    </a:cubicBezTo>
                    <a:lnTo>
                      <a:pt x="586" y="111"/>
                    </a:lnTo>
                    <a:cubicBezTo>
                      <a:pt x="603" y="88"/>
                      <a:pt x="622" y="69"/>
                      <a:pt x="643" y="53"/>
                    </a:cubicBezTo>
                    <a:lnTo>
                      <a:pt x="643" y="53"/>
                    </a:lnTo>
                    <a:cubicBezTo>
                      <a:pt x="619" y="67"/>
                      <a:pt x="599" y="86"/>
                      <a:pt x="584" y="112"/>
                    </a:cubicBezTo>
                    <a:lnTo>
                      <a:pt x="584" y="112"/>
                    </a:lnTo>
                    <a:cubicBezTo>
                      <a:pt x="584" y="112"/>
                      <a:pt x="585" y="111"/>
                      <a:pt x="586" y="111"/>
                    </a:cubicBezTo>
                    <a:lnTo>
                      <a:pt x="586" y="111"/>
                    </a:lnTo>
                    <a:cubicBezTo>
                      <a:pt x="583" y="115"/>
                      <a:pt x="581" y="118"/>
                      <a:pt x="578" y="122"/>
                    </a:cubicBezTo>
                    <a:cubicBezTo>
                      <a:pt x="580" y="119"/>
                      <a:pt x="582" y="115"/>
                      <a:pt x="584" y="112"/>
                    </a:cubicBezTo>
                    <a:lnTo>
                      <a:pt x="584" y="112"/>
                    </a:lnTo>
                    <a:cubicBezTo>
                      <a:pt x="558" y="123"/>
                      <a:pt x="530" y="132"/>
                      <a:pt x="497" y="142"/>
                    </a:cubicBezTo>
                    <a:lnTo>
                      <a:pt x="497" y="142"/>
                    </a:lnTo>
                    <a:cubicBezTo>
                      <a:pt x="502" y="137"/>
                      <a:pt x="509" y="131"/>
                      <a:pt x="518" y="122"/>
                    </a:cubicBezTo>
                    <a:cubicBezTo>
                      <a:pt x="457" y="122"/>
                      <a:pt x="366" y="152"/>
                      <a:pt x="305" y="183"/>
                    </a:cubicBezTo>
                    <a:cubicBezTo>
                      <a:pt x="274" y="183"/>
                      <a:pt x="214" y="243"/>
                      <a:pt x="153" y="274"/>
                    </a:cubicBezTo>
                    <a:lnTo>
                      <a:pt x="31" y="365"/>
                    </a:lnTo>
                    <a:cubicBezTo>
                      <a:pt x="1" y="426"/>
                      <a:pt x="1" y="456"/>
                      <a:pt x="1" y="487"/>
                    </a:cubicBezTo>
                    <a:cubicBezTo>
                      <a:pt x="31" y="487"/>
                      <a:pt x="31" y="547"/>
                      <a:pt x="62" y="547"/>
                    </a:cubicBezTo>
                    <a:cubicBezTo>
                      <a:pt x="122" y="578"/>
                      <a:pt x="153" y="578"/>
                      <a:pt x="214" y="578"/>
                    </a:cubicBezTo>
                    <a:lnTo>
                      <a:pt x="305" y="578"/>
                    </a:lnTo>
                    <a:cubicBezTo>
                      <a:pt x="358" y="578"/>
                      <a:pt x="436" y="601"/>
                      <a:pt x="495" y="607"/>
                    </a:cubicBezTo>
                    <a:lnTo>
                      <a:pt x="495" y="607"/>
                    </a:lnTo>
                    <a:cubicBezTo>
                      <a:pt x="484" y="605"/>
                      <a:pt x="477" y="598"/>
                      <a:pt x="457" y="578"/>
                    </a:cubicBezTo>
                    <a:lnTo>
                      <a:pt x="457" y="578"/>
                    </a:lnTo>
                    <a:cubicBezTo>
                      <a:pt x="472" y="585"/>
                      <a:pt x="487" y="593"/>
                      <a:pt x="501" y="601"/>
                    </a:cubicBezTo>
                    <a:lnTo>
                      <a:pt x="501" y="601"/>
                    </a:lnTo>
                    <a:cubicBezTo>
                      <a:pt x="503" y="603"/>
                      <a:pt x="505" y="606"/>
                      <a:pt x="507" y="608"/>
                    </a:cubicBezTo>
                    <a:lnTo>
                      <a:pt x="507" y="608"/>
                    </a:lnTo>
                    <a:cubicBezTo>
                      <a:pt x="503" y="608"/>
                      <a:pt x="499" y="607"/>
                      <a:pt x="495" y="607"/>
                    </a:cubicBezTo>
                    <a:lnTo>
                      <a:pt x="495" y="607"/>
                    </a:lnTo>
                    <a:cubicBezTo>
                      <a:pt x="498" y="608"/>
                      <a:pt x="502" y="608"/>
                      <a:pt x="507" y="608"/>
                    </a:cubicBezTo>
                    <a:lnTo>
                      <a:pt x="507" y="608"/>
                    </a:lnTo>
                    <a:cubicBezTo>
                      <a:pt x="507" y="608"/>
                      <a:pt x="507" y="608"/>
                      <a:pt x="507" y="608"/>
                    </a:cubicBezTo>
                    <a:lnTo>
                      <a:pt x="507" y="608"/>
                    </a:lnTo>
                    <a:cubicBezTo>
                      <a:pt x="509" y="608"/>
                      <a:pt x="512" y="608"/>
                      <a:pt x="514" y="608"/>
                    </a:cubicBezTo>
                    <a:lnTo>
                      <a:pt x="514" y="608"/>
                    </a:lnTo>
                    <a:cubicBezTo>
                      <a:pt x="514" y="608"/>
                      <a:pt x="514" y="608"/>
                      <a:pt x="514" y="608"/>
                    </a:cubicBezTo>
                    <a:lnTo>
                      <a:pt x="514" y="608"/>
                    </a:lnTo>
                    <a:cubicBezTo>
                      <a:pt x="512" y="608"/>
                      <a:pt x="509" y="608"/>
                      <a:pt x="507" y="608"/>
                    </a:cubicBezTo>
                    <a:lnTo>
                      <a:pt x="507" y="608"/>
                    </a:lnTo>
                    <a:cubicBezTo>
                      <a:pt x="530" y="636"/>
                      <a:pt x="562" y="663"/>
                      <a:pt x="595" y="686"/>
                    </a:cubicBezTo>
                    <a:lnTo>
                      <a:pt x="595" y="686"/>
                    </a:lnTo>
                    <a:lnTo>
                      <a:pt x="522" y="613"/>
                    </a:lnTo>
                    <a:lnTo>
                      <a:pt x="522" y="613"/>
                    </a:lnTo>
                    <a:cubicBezTo>
                      <a:pt x="556" y="633"/>
                      <a:pt x="586" y="658"/>
                      <a:pt x="605" y="692"/>
                    </a:cubicBezTo>
                    <a:lnTo>
                      <a:pt x="605" y="692"/>
                    </a:lnTo>
                    <a:cubicBezTo>
                      <a:pt x="602" y="690"/>
                      <a:pt x="598" y="688"/>
                      <a:pt x="595" y="686"/>
                    </a:cubicBezTo>
                    <a:lnTo>
                      <a:pt x="595" y="686"/>
                    </a:lnTo>
                    <a:lnTo>
                      <a:pt x="609" y="699"/>
                    </a:lnTo>
                    <a:cubicBezTo>
                      <a:pt x="608" y="697"/>
                      <a:pt x="606" y="695"/>
                      <a:pt x="605" y="692"/>
                    </a:cubicBezTo>
                    <a:lnTo>
                      <a:pt x="605" y="692"/>
                    </a:lnTo>
                    <a:cubicBezTo>
                      <a:pt x="628" y="707"/>
                      <a:pt x="650" y="720"/>
                      <a:pt x="670" y="730"/>
                    </a:cubicBezTo>
                    <a:cubicBezTo>
                      <a:pt x="761" y="760"/>
                      <a:pt x="791" y="760"/>
                      <a:pt x="882" y="760"/>
                    </a:cubicBezTo>
                    <a:cubicBezTo>
                      <a:pt x="943" y="760"/>
                      <a:pt x="1034" y="730"/>
                      <a:pt x="1095" y="639"/>
                    </a:cubicBezTo>
                    <a:cubicBezTo>
                      <a:pt x="1186" y="578"/>
                      <a:pt x="1186" y="547"/>
                      <a:pt x="1217" y="426"/>
                    </a:cubicBezTo>
                    <a:cubicBezTo>
                      <a:pt x="1217" y="335"/>
                      <a:pt x="1217" y="304"/>
                      <a:pt x="1186" y="243"/>
                    </a:cubicBezTo>
                    <a:cubicBezTo>
                      <a:pt x="1125" y="152"/>
                      <a:pt x="1095" y="91"/>
                      <a:pt x="1034" y="31"/>
                    </a:cubicBezTo>
                    <a:cubicBezTo>
                      <a:pt x="973" y="0"/>
                      <a:pt x="913" y="0"/>
                      <a:pt x="821" y="0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860" name="Google Shape;3860;p25"/>
              <p:cNvSpPr/>
              <p:nvPr/>
            </p:nvSpPr>
            <p:spPr>
              <a:xfrm>
                <a:off x="1423772" y="4769438"/>
                <a:ext cx="14848" cy="19070"/>
              </a:xfrm>
              <a:custGeom>
                <a:rect b="b" l="l" r="r" t="t"/>
                <a:pathLst>
                  <a:path extrusionOk="0" h="822" w="640">
                    <a:moveTo>
                      <a:pt x="213" y="1"/>
                    </a:moveTo>
                    <a:cubicBezTo>
                      <a:pt x="183" y="62"/>
                      <a:pt x="153" y="92"/>
                      <a:pt x="153" y="123"/>
                    </a:cubicBezTo>
                    <a:cubicBezTo>
                      <a:pt x="122" y="123"/>
                      <a:pt x="31" y="214"/>
                      <a:pt x="31" y="274"/>
                    </a:cubicBezTo>
                    <a:cubicBezTo>
                      <a:pt x="19" y="309"/>
                      <a:pt x="17" y="349"/>
                      <a:pt x="20" y="387"/>
                    </a:cubicBezTo>
                    <a:lnTo>
                      <a:pt x="20" y="387"/>
                    </a:lnTo>
                    <a:cubicBezTo>
                      <a:pt x="11" y="417"/>
                      <a:pt x="1" y="452"/>
                      <a:pt x="1" y="487"/>
                    </a:cubicBezTo>
                    <a:lnTo>
                      <a:pt x="1" y="518"/>
                    </a:lnTo>
                    <a:lnTo>
                      <a:pt x="1" y="548"/>
                    </a:lnTo>
                    <a:lnTo>
                      <a:pt x="1" y="578"/>
                    </a:lnTo>
                    <a:cubicBezTo>
                      <a:pt x="1" y="639"/>
                      <a:pt x="31" y="639"/>
                      <a:pt x="31" y="670"/>
                    </a:cubicBezTo>
                    <a:lnTo>
                      <a:pt x="61" y="730"/>
                    </a:lnTo>
                    <a:lnTo>
                      <a:pt x="153" y="791"/>
                    </a:lnTo>
                    <a:lnTo>
                      <a:pt x="213" y="822"/>
                    </a:lnTo>
                    <a:lnTo>
                      <a:pt x="365" y="822"/>
                    </a:lnTo>
                    <a:cubicBezTo>
                      <a:pt x="396" y="822"/>
                      <a:pt x="457" y="791"/>
                      <a:pt x="457" y="791"/>
                    </a:cubicBezTo>
                    <a:cubicBezTo>
                      <a:pt x="487" y="791"/>
                      <a:pt x="487" y="730"/>
                      <a:pt x="517" y="730"/>
                    </a:cubicBezTo>
                    <a:cubicBezTo>
                      <a:pt x="517" y="730"/>
                      <a:pt x="548" y="700"/>
                      <a:pt x="548" y="670"/>
                    </a:cubicBezTo>
                    <a:lnTo>
                      <a:pt x="609" y="578"/>
                    </a:lnTo>
                    <a:lnTo>
                      <a:pt x="609" y="518"/>
                    </a:lnTo>
                    <a:lnTo>
                      <a:pt x="609" y="426"/>
                    </a:lnTo>
                    <a:cubicBezTo>
                      <a:pt x="609" y="396"/>
                      <a:pt x="548" y="366"/>
                      <a:pt x="548" y="335"/>
                    </a:cubicBezTo>
                    <a:cubicBezTo>
                      <a:pt x="548" y="335"/>
                      <a:pt x="548" y="334"/>
                      <a:pt x="548" y="333"/>
                    </a:cubicBezTo>
                    <a:lnTo>
                      <a:pt x="548" y="333"/>
                    </a:lnTo>
                    <a:cubicBezTo>
                      <a:pt x="578" y="346"/>
                      <a:pt x="608" y="358"/>
                      <a:pt x="639" y="366"/>
                    </a:cubicBezTo>
                    <a:cubicBezTo>
                      <a:pt x="639" y="335"/>
                      <a:pt x="609" y="335"/>
                      <a:pt x="609" y="274"/>
                    </a:cubicBezTo>
                    <a:lnTo>
                      <a:pt x="517" y="214"/>
                    </a:lnTo>
                    <a:lnTo>
                      <a:pt x="487" y="183"/>
                    </a:lnTo>
                    <a:cubicBezTo>
                      <a:pt x="457" y="123"/>
                      <a:pt x="396" y="123"/>
                      <a:pt x="396" y="92"/>
                    </a:cubicBezTo>
                    <a:cubicBezTo>
                      <a:pt x="365" y="92"/>
                      <a:pt x="365" y="62"/>
                      <a:pt x="335" y="62"/>
                    </a:cubicBezTo>
                    <a:cubicBezTo>
                      <a:pt x="305" y="1"/>
                      <a:pt x="274" y="1"/>
                      <a:pt x="213" y="1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861" name="Google Shape;3861;p25"/>
              <p:cNvSpPr/>
              <p:nvPr/>
            </p:nvSpPr>
            <p:spPr>
              <a:xfrm>
                <a:off x="1421661" y="4796234"/>
                <a:ext cx="16959" cy="11322"/>
              </a:xfrm>
              <a:custGeom>
                <a:rect b="b" l="l" r="r" t="t"/>
                <a:pathLst>
                  <a:path extrusionOk="0" h="488" w="731">
                    <a:moveTo>
                      <a:pt x="456" y="1"/>
                    </a:moveTo>
                    <a:cubicBezTo>
                      <a:pt x="396" y="1"/>
                      <a:pt x="304" y="31"/>
                      <a:pt x="244" y="31"/>
                    </a:cubicBezTo>
                    <a:cubicBezTo>
                      <a:pt x="213" y="31"/>
                      <a:pt x="152" y="92"/>
                      <a:pt x="152" y="92"/>
                    </a:cubicBezTo>
                    <a:cubicBezTo>
                      <a:pt x="122" y="92"/>
                      <a:pt x="61" y="123"/>
                      <a:pt x="61" y="153"/>
                    </a:cubicBezTo>
                    <a:cubicBezTo>
                      <a:pt x="1" y="183"/>
                      <a:pt x="1" y="275"/>
                      <a:pt x="61" y="305"/>
                    </a:cubicBezTo>
                    <a:cubicBezTo>
                      <a:pt x="61" y="305"/>
                      <a:pt x="61" y="305"/>
                      <a:pt x="61" y="305"/>
                    </a:cubicBezTo>
                    <a:lnTo>
                      <a:pt x="61" y="305"/>
                    </a:lnTo>
                    <a:cubicBezTo>
                      <a:pt x="61" y="320"/>
                      <a:pt x="69" y="328"/>
                      <a:pt x="73" y="328"/>
                    </a:cubicBezTo>
                    <a:cubicBezTo>
                      <a:pt x="77" y="328"/>
                      <a:pt x="77" y="320"/>
                      <a:pt x="61" y="305"/>
                    </a:cubicBezTo>
                    <a:lnTo>
                      <a:pt x="61" y="305"/>
                    </a:lnTo>
                    <a:cubicBezTo>
                      <a:pt x="92" y="335"/>
                      <a:pt x="122" y="335"/>
                      <a:pt x="122" y="335"/>
                    </a:cubicBezTo>
                    <a:lnTo>
                      <a:pt x="152" y="335"/>
                    </a:lnTo>
                    <a:cubicBezTo>
                      <a:pt x="213" y="335"/>
                      <a:pt x="244" y="396"/>
                      <a:pt x="244" y="396"/>
                    </a:cubicBezTo>
                    <a:lnTo>
                      <a:pt x="213" y="396"/>
                    </a:lnTo>
                    <a:cubicBezTo>
                      <a:pt x="244" y="396"/>
                      <a:pt x="274" y="426"/>
                      <a:pt x="274" y="426"/>
                    </a:cubicBezTo>
                    <a:cubicBezTo>
                      <a:pt x="304" y="457"/>
                      <a:pt x="335" y="457"/>
                      <a:pt x="396" y="487"/>
                    </a:cubicBezTo>
                    <a:lnTo>
                      <a:pt x="548" y="487"/>
                    </a:lnTo>
                    <a:cubicBezTo>
                      <a:pt x="578" y="487"/>
                      <a:pt x="608" y="457"/>
                      <a:pt x="669" y="426"/>
                    </a:cubicBezTo>
                    <a:cubicBezTo>
                      <a:pt x="700" y="396"/>
                      <a:pt x="700" y="396"/>
                      <a:pt x="700" y="335"/>
                    </a:cubicBezTo>
                    <a:cubicBezTo>
                      <a:pt x="700" y="305"/>
                      <a:pt x="730" y="275"/>
                      <a:pt x="730" y="244"/>
                    </a:cubicBezTo>
                    <a:cubicBezTo>
                      <a:pt x="730" y="183"/>
                      <a:pt x="730" y="153"/>
                      <a:pt x="700" y="123"/>
                    </a:cubicBezTo>
                    <a:cubicBezTo>
                      <a:pt x="669" y="31"/>
                      <a:pt x="578" y="1"/>
                      <a:pt x="456" y="1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862" name="Google Shape;3862;p25"/>
              <p:cNvSpPr/>
              <p:nvPr/>
            </p:nvSpPr>
            <p:spPr>
              <a:xfrm>
                <a:off x="1392754" y="4796953"/>
                <a:ext cx="17655" cy="15544"/>
              </a:xfrm>
              <a:custGeom>
                <a:rect b="b" l="l" r="r" t="t"/>
                <a:pathLst>
                  <a:path extrusionOk="0" h="670" w="761">
                    <a:moveTo>
                      <a:pt x="306" y="64"/>
                    </a:moveTo>
                    <a:cubicBezTo>
                      <a:pt x="293" y="74"/>
                      <a:pt x="281" y="84"/>
                      <a:pt x="274" y="92"/>
                    </a:cubicBezTo>
                    <a:cubicBezTo>
                      <a:pt x="285" y="81"/>
                      <a:pt x="296" y="72"/>
                      <a:pt x="306" y="64"/>
                    </a:cubicBezTo>
                    <a:close/>
                    <a:moveTo>
                      <a:pt x="164" y="488"/>
                    </a:moveTo>
                    <a:cubicBezTo>
                      <a:pt x="175" y="510"/>
                      <a:pt x="183" y="533"/>
                      <a:pt x="183" y="547"/>
                    </a:cubicBezTo>
                    <a:cubicBezTo>
                      <a:pt x="175" y="524"/>
                      <a:pt x="169" y="505"/>
                      <a:pt x="164" y="488"/>
                    </a:cubicBezTo>
                    <a:close/>
                    <a:moveTo>
                      <a:pt x="183" y="0"/>
                    </a:moveTo>
                    <a:cubicBezTo>
                      <a:pt x="152" y="0"/>
                      <a:pt x="61" y="61"/>
                      <a:pt x="61" y="92"/>
                    </a:cubicBezTo>
                    <a:lnTo>
                      <a:pt x="61" y="152"/>
                    </a:lnTo>
                    <a:cubicBezTo>
                      <a:pt x="0" y="274"/>
                      <a:pt x="0" y="274"/>
                      <a:pt x="31" y="304"/>
                    </a:cubicBezTo>
                    <a:cubicBezTo>
                      <a:pt x="91" y="365"/>
                      <a:pt x="91" y="395"/>
                      <a:pt x="122" y="426"/>
                    </a:cubicBezTo>
                    <a:cubicBezTo>
                      <a:pt x="122" y="426"/>
                      <a:pt x="122" y="426"/>
                      <a:pt x="122" y="426"/>
                    </a:cubicBezTo>
                    <a:lnTo>
                      <a:pt x="122" y="426"/>
                    </a:lnTo>
                    <a:cubicBezTo>
                      <a:pt x="122" y="456"/>
                      <a:pt x="122" y="517"/>
                      <a:pt x="152" y="547"/>
                    </a:cubicBezTo>
                    <a:cubicBezTo>
                      <a:pt x="152" y="578"/>
                      <a:pt x="183" y="608"/>
                      <a:pt x="213" y="608"/>
                    </a:cubicBezTo>
                    <a:cubicBezTo>
                      <a:pt x="274" y="669"/>
                      <a:pt x="304" y="669"/>
                      <a:pt x="335" y="669"/>
                    </a:cubicBezTo>
                    <a:lnTo>
                      <a:pt x="426" y="669"/>
                    </a:lnTo>
                    <a:cubicBezTo>
                      <a:pt x="456" y="669"/>
                      <a:pt x="487" y="669"/>
                      <a:pt x="517" y="608"/>
                    </a:cubicBezTo>
                    <a:cubicBezTo>
                      <a:pt x="578" y="608"/>
                      <a:pt x="608" y="578"/>
                      <a:pt x="639" y="547"/>
                    </a:cubicBezTo>
                    <a:cubicBezTo>
                      <a:pt x="699" y="517"/>
                      <a:pt x="699" y="456"/>
                      <a:pt x="730" y="426"/>
                    </a:cubicBezTo>
                    <a:cubicBezTo>
                      <a:pt x="730" y="395"/>
                      <a:pt x="760" y="365"/>
                      <a:pt x="760" y="304"/>
                    </a:cubicBezTo>
                    <a:lnTo>
                      <a:pt x="760" y="244"/>
                    </a:lnTo>
                    <a:cubicBezTo>
                      <a:pt x="760" y="213"/>
                      <a:pt x="730" y="152"/>
                      <a:pt x="730" y="122"/>
                    </a:cubicBezTo>
                    <a:cubicBezTo>
                      <a:pt x="699" y="92"/>
                      <a:pt x="699" y="61"/>
                      <a:pt x="639" y="61"/>
                    </a:cubicBezTo>
                    <a:cubicBezTo>
                      <a:pt x="587" y="10"/>
                      <a:pt x="514" y="2"/>
                      <a:pt x="456" y="1"/>
                    </a:cubicBezTo>
                    <a:lnTo>
                      <a:pt x="456" y="1"/>
                    </a:lnTo>
                    <a:cubicBezTo>
                      <a:pt x="456" y="1"/>
                      <a:pt x="456" y="0"/>
                      <a:pt x="456" y="0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863" name="Google Shape;3863;p25"/>
              <p:cNvSpPr/>
              <p:nvPr/>
            </p:nvSpPr>
            <p:spPr>
              <a:xfrm>
                <a:off x="1380759" y="4784263"/>
                <a:ext cx="12018" cy="14129"/>
              </a:xfrm>
              <a:custGeom>
                <a:rect b="b" l="l" r="r" t="t"/>
                <a:pathLst>
                  <a:path extrusionOk="0" h="609" w="518">
                    <a:moveTo>
                      <a:pt x="244" y="0"/>
                    </a:moveTo>
                    <a:cubicBezTo>
                      <a:pt x="213" y="0"/>
                      <a:pt x="183" y="0"/>
                      <a:pt x="183" y="31"/>
                    </a:cubicBezTo>
                    <a:cubicBezTo>
                      <a:pt x="153" y="31"/>
                      <a:pt x="92" y="61"/>
                      <a:pt x="61" y="91"/>
                    </a:cubicBezTo>
                    <a:lnTo>
                      <a:pt x="31" y="152"/>
                    </a:lnTo>
                    <a:cubicBezTo>
                      <a:pt x="1" y="183"/>
                      <a:pt x="1" y="213"/>
                      <a:pt x="1" y="243"/>
                    </a:cubicBezTo>
                    <a:lnTo>
                      <a:pt x="1" y="335"/>
                    </a:lnTo>
                    <a:lnTo>
                      <a:pt x="1" y="395"/>
                    </a:lnTo>
                    <a:cubicBezTo>
                      <a:pt x="1" y="456"/>
                      <a:pt x="1" y="456"/>
                      <a:pt x="31" y="487"/>
                    </a:cubicBezTo>
                    <a:cubicBezTo>
                      <a:pt x="31" y="517"/>
                      <a:pt x="61" y="517"/>
                      <a:pt x="92" y="547"/>
                    </a:cubicBezTo>
                    <a:lnTo>
                      <a:pt x="153" y="608"/>
                    </a:lnTo>
                    <a:lnTo>
                      <a:pt x="365" y="608"/>
                    </a:lnTo>
                    <a:cubicBezTo>
                      <a:pt x="396" y="608"/>
                      <a:pt x="396" y="547"/>
                      <a:pt x="457" y="547"/>
                    </a:cubicBezTo>
                    <a:lnTo>
                      <a:pt x="487" y="517"/>
                    </a:lnTo>
                    <a:cubicBezTo>
                      <a:pt x="487" y="487"/>
                      <a:pt x="487" y="487"/>
                      <a:pt x="517" y="456"/>
                    </a:cubicBezTo>
                    <a:lnTo>
                      <a:pt x="517" y="365"/>
                    </a:lnTo>
                    <a:lnTo>
                      <a:pt x="517" y="304"/>
                    </a:lnTo>
                    <a:cubicBezTo>
                      <a:pt x="517" y="243"/>
                      <a:pt x="517" y="243"/>
                      <a:pt x="487" y="213"/>
                    </a:cubicBezTo>
                    <a:cubicBezTo>
                      <a:pt x="487" y="203"/>
                      <a:pt x="484" y="197"/>
                      <a:pt x="477" y="191"/>
                    </a:cubicBezTo>
                    <a:lnTo>
                      <a:pt x="477" y="191"/>
                    </a:lnTo>
                    <a:cubicBezTo>
                      <a:pt x="475" y="188"/>
                      <a:pt x="471" y="186"/>
                      <a:pt x="467" y="184"/>
                    </a:cubicBezTo>
                    <a:lnTo>
                      <a:pt x="467" y="184"/>
                    </a:lnTo>
                    <a:cubicBezTo>
                      <a:pt x="464" y="182"/>
                      <a:pt x="460" y="181"/>
                      <a:pt x="456" y="179"/>
                    </a:cubicBezTo>
                    <a:lnTo>
                      <a:pt x="456" y="179"/>
                    </a:lnTo>
                    <a:cubicBezTo>
                      <a:pt x="454" y="166"/>
                      <a:pt x="439" y="158"/>
                      <a:pt x="424" y="147"/>
                    </a:cubicBezTo>
                    <a:lnTo>
                      <a:pt x="424" y="147"/>
                    </a:lnTo>
                    <a:cubicBezTo>
                      <a:pt x="435" y="150"/>
                      <a:pt x="446" y="152"/>
                      <a:pt x="457" y="152"/>
                    </a:cubicBezTo>
                    <a:cubicBezTo>
                      <a:pt x="457" y="152"/>
                      <a:pt x="457" y="91"/>
                      <a:pt x="396" y="91"/>
                    </a:cubicBezTo>
                    <a:cubicBezTo>
                      <a:pt x="396" y="61"/>
                      <a:pt x="365" y="61"/>
                      <a:pt x="335" y="31"/>
                    </a:cubicBezTo>
                    <a:cubicBezTo>
                      <a:pt x="305" y="31"/>
                      <a:pt x="305" y="0"/>
                      <a:pt x="244" y="0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864" name="Google Shape;3864;p25"/>
              <p:cNvSpPr/>
              <p:nvPr/>
            </p:nvSpPr>
            <p:spPr>
              <a:xfrm>
                <a:off x="1208708" y="4795538"/>
                <a:ext cx="21878" cy="15544"/>
              </a:xfrm>
              <a:custGeom>
                <a:rect b="b" l="l" r="r" t="t"/>
                <a:pathLst>
                  <a:path extrusionOk="0" h="670" w="943">
                    <a:moveTo>
                      <a:pt x="334" y="1"/>
                    </a:moveTo>
                    <a:cubicBezTo>
                      <a:pt x="274" y="1"/>
                      <a:pt x="152" y="31"/>
                      <a:pt x="61" y="61"/>
                    </a:cubicBezTo>
                    <a:cubicBezTo>
                      <a:pt x="30" y="61"/>
                      <a:pt x="0" y="153"/>
                      <a:pt x="30" y="183"/>
                    </a:cubicBezTo>
                    <a:lnTo>
                      <a:pt x="61" y="213"/>
                    </a:lnTo>
                    <a:lnTo>
                      <a:pt x="61" y="274"/>
                    </a:lnTo>
                    <a:cubicBezTo>
                      <a:pt x="91" y="305"/>
                      <a:pt x="91" y="335"/>
                      <a:pt x="152" y="365"/>
                    </a:cubicBezTo>
                    <a:cubicBezTo>
                      <a:pt x="213" y="456"/>
                      <a:pt x="274" y="517"/>
                      <a:pt x="334" y="608"/>
                    </a:cubicBezTo>
                    <a:cubicBezTo>
                      <a:pt x="365" y="639"/>
                      <a:pt x="395" y="669"/>
                      <a:pt x="486" y="669"/>
                    </a:cubicBezTo>
                    <a:lnTo>
                      <a:pt x="669" y="669"/>
                    </a:lnTo>
                    <a:cubicBezTo>
                      <a:pt x="760" y="639"/>
                      <a:pt x="821" y="608"/>
                      <a:pt x="851" y="517"/>
                    </a:cubicBezTo>
                    <a:cubicBezTo>
                      <a:pt x="912" y="456"/>
                      <a:pt x="942" y="335"/>
                      <a:pt x="912" y="274"/>
                    </a:cubicBezTo>
                    <a:cubicBezTo>
                      <a:pt x="912" y="183"/>
                      <a:pt x="851" y="153"/>
                      <a:pt x="821" y="122"/>
                    </a:cubicBezTo>
                    <a:cubicBezTo>
                      <a:pt x="790" y="61"/>
                      <a:pt x="760" y="31"/>
                      <a:pt x="669" y="31"/>
                    </a:cubicBezTo>
                    <a:cubicBezTo>
                      <a:pt x="608" y="31"/>
                      <a:pt x="547" y="1"/>
                      <a:pt x="486" y="1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865" name="Google Shape;3865;p25"/>
              <p:cNvSpPr/>
              <p:nvPr/>
            </p:nvSpPr>
            <p:spPr>
              <a:xfrm>
                <a:off x="1217153" y="4782848"/>
                <a:ext cx="9906" cy="9883"/>
              </a:xfrm>
              <a:custGeom>
                <a:rect b="b" l="l" r="r" t="t"/>
                <a:pathLst>
                  <a:path extrusionOk="0" h="426" w="427">
                    <a:moveTo>
                      <a:pt x="62" y="0"/>
                    </a:moveTo>
                    <a:cubicBezTo>
                      <a:pt x="62" y="0"/>
                      <a:pt x="1" y="0"/>
                      <a:pt x="1" y="31"/>
                    </a:cubicBezTo>
                    <a:lnTo>
                      <a:pt x="1" y="92"/>
                    </a:lnTo>
                    <a:lnTo>
                      <a:pt x="1" y="122"/>
                    </a:lnTo>
                    <a:cubicBezTo>
                      <a:pt x="2" y="122"/>
                      <a:pt x="3" y="121"/>
                      <a:pt x="4" y="121"/>
                    </a:cubicBezTo>
                    <a:lnTo>
                      <a:pt x="4" y="121"/>
                    </a:lnTo>
                    <a:cubicBezTo>
                      <a:pt x="1" y="131"/>
                      <a:pt x="1" y="142"/>
                      <a:pt x="1" y="152"/>
                    </a:cubicBezTo>
                    <a:cubicBezTo>
                      <a:pt x="46" y="137"/>
                      <a:pt x="62" y="130"/>
                      <a:pt x="69" y="130"/>
                    </a:cubicBezTo>
                    <a:cubicBezTo>
                      <a:pt x="77" y="130"/>
                      <a:pt x="77" y="137"/>
                      <a:pt x="92" y="152"/>
                    </a:cubicBezTo>
                    <a:cubicBezTo>
                      <a:pt x="122" y="213"/>
                      <a:pt x="122" y="213"/>
                      <a:pt x="122" y="244"/>
                    </a:cubicBezTo>
                    <a:cubicBezTo>
                      <a:pt x="122" y="274"/>
                      <a:pt x="153" y="274"/>
                      <a:pt x="153" y="304"/>
                    </a:cubicBezTo>
                    <a:lnTo>
                      <a:pt x="122" y="274"/>
                    </a:lnTo>
                    <a:cubicBezTo>
                      <a:pt x="122" y="274"/>
                      <a:pt x="122" y="244"/>
                      <a:pt x="92" y="244"/>
                    </a:cubicBezTo>
                    <a:lnTo>
                      <a:pt x="92" y="183"/>
                    </a:lnTo>
                    <a:lnTo>
                      <a:pt x="92" y="152"/>
                    </a:lnTo>
                    <a:cubicBezTo>
                      <a:pt x="62" y="213"/>
                      <a:pt x="62" y="244"/>
                      <a:pt x="62" y="244"/>
                    </a:cubicBezTo>
                    <a:cubicBezTo>
                      <a:pt x="62" y="244"/>
                      <a:pt x="62" y="274"/>
                      <a:pt x="92" y="274"/>
                    </a:cubicBezTo>
                    <a:cubicBezTo>
                      <a:pt x="92" y="304"/>
                      <a:pt x="122" y="304"/>
                      <a:pt x="153" y="365"/>
                    </a:cubicBezTo>
                    <a:cubicBezTo>
                      <a:pt x="153" y="365"/>
                      <a:pt x="214" y="365"/>
                      <a:pt x="214" y="396"/>
                    </a:cubicBezTo>
                    <a:cubicBezTo>
                      <a:pt x="214" y="396"/>
                      <a:pt x="244" y="396"/>
                      <a:pt x="244" y="426"/>
                    </a:cubicBezTo>
                    <a:lnTo>
                      <a:pt x="305" y="426"/>
                    </a:lnTo>
                    <a:lnTo>
                      <a:pt x="335" y="396"/>
                    </a:lnTo>
                    <a:lnTo>
                      <a:pt x="396" y="365"/>
                    </a:lnTo>
                    <a:lnTo>
                      <a:pt x="396" y="365"/>
                    </a:lnTo>
                    <a:cubicBezTo>
                      <a:pt x="396" y="365"/>
                      <a:pt x="386" y="370"/>
                      <a:pt x="378" y="370"/>
                    </a:cubicBezTo>
                    <a:cubicBezTo>
                      <a:pt x="367" y="370"/>
                      <a:pt x="359" y="359"/>
                      <a:pt x="396" y="304"/>
                    </a:cubicBezTo>
                    <a:lnTo>
                      <a:pt x="396" y="274"/>
                    </a:lnTo>
                    <a:lnTo>
                      <a:pt x="426" y="244"/>
                    </a:lnTo>
                    <a:lnTo>
                      <a:pt x="426" y="183"/>
                    </a:lnTo>
                    <a:lnTo>
                      <a:pt x="426" y="152"/>
                    </a:lnTo>
                    <a:cubicBezTo>
                      <a:pt x="426" y="152"/>
                      <a:pt x="426" y="122"/>
                      <a:pt x="396" y="122"/>
                    </a:cubicBezTo>
                    <a:lnTo>
                      <a:pt x="335" y="92"/>
                    </a:lnTo>
                    <a:lnTo>
                      <a:pt x="305" y="31"/>
                    </a:lnTo>
                    <a:cubicBezTo>
                      <a:pt x="274" y="31"/>
                      <a:pt x="274" y="0"/>
                      <a:pt x="244" y="0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866" name="Google Shape;3866;p25"/>
              <p:cNvSpPr/>
              <p:nvPr/>
            </p:nvSpPr>
            <p:spPr>
              <a:xfrm>
                <a:off x="1216457" y="4756933"/>
                <a:ext cx="16240" cy="17052"/>
              </a:xfrm>
              <a:custGeom>
                <a:rect b="b" l="l" r="r" t="t"/>
                <a:pathLst>
                  <a:path extrusionOk="0" h="735" w="700">
                    <a:moveTo>
                      <a:pt x="209" y="0"/>
                    </a:moveTo>
                    <a:cubicBezTo>
                      <a:pt x="183" y="0"/>
                      <a:pt x="152" y="8"/>
                      <a:pt x="122" y="23"/>
                    </a:cubicBezTo>
                    <a:cubicBezTo>
                      <a:pt x="99" y="47"/>
                      <a:pt x="93" y="106"/>
                      <a:pt x="92" y="146"/>
                    </a:cubicBezTo>
                    <a:lnTo>
                      <a:pt x="92" y="146"/>
                    </a:lnTo>
                    <a:cubicBezTo>
                      <a:pt x="63" y="149"/>
                      <a:pt x="53" y="156"/>
                      <a:pt x="92" y="175"/>
                    </a:cubicBezTo>
                    <a:cubicBezTo>
                      <a:pt x="31" y="206"/>
                      <a:pt x="31" y="266"/>
                      <a:pt x="0" y="266"/>
                    </a:cubicBezTo>
                    <a:lnTo>
                      <a:pt x="0" y="418"/>
                    </a:lnTo>
                    <a:cubicBezTo>
                      <a:pt x="0" y="449"/>
                      <a:pt x="31" y="479"/>
                      <a:pt x="31" y="479"/>
                    </a:cubicBezTo>
                    <a:lnTo>
                      <a:pt x="31" y="449"/>
                    </a:lnTo>
                    <a:cubicBezTo>
                      <a:pt x="31" y="418"/>
                      <a:pt x="92" y="327"/>
                      <a:pt x="92" y="297"/>
                    </a:cubicBezTo>
                    <a:cubicBezTo>
                      <a:pt x="92" y="296"/>
                      <a:pt x="92" y="296"/>
                      <a:pt x="93" y="296"/>
                    </a:cubicBezTo>
                    <a:lnTo>
                      <a:pt x="93" y="296"/>
                    </a:lnTo>
                    <a:cubicBezTo>
                      <a:pt x="92" y="307"/>
                      <a:pt x="92" y="317"/>
                      <a:pt x="92" y="327"/>
                    </a:cubicBezTo>
                    <a:lnTo>
                      <a:pt x="92" y="418"/>
                    </a:lnTo>
                    <a:cubicBezTo>
                      <a:pt x="92" y="449"/>
                      <a:pt x="92" y="510"/>
                      <a:pt x="122" y="570"/>
                    </a:cubicBezTo>
                    <a:cubicBezTo>
                      <a:pt x="122" y="601"/>
                      <a:pt x="152" y="601"/>
                      <a:pt x="152" y="631"/>
                    </a:cubicBezTo>
                    <a:cubicBezTo>
                      <a:pt x="183" y="662"/>
                      <a:pt x="244" y="722"/>
                      <a:pt x="304" y="722"/>
                    </a:cubicBezTo>
                    <a:cubicBezTo>
                      <a:pt x="329" y="730"/>
                      <a:pt x="351" y="734"/>
                      <a:pt x="372" y="734"/>
                    </a:cubicBezTo>
                    <a:cubicBezTo>
                      <a:pt x="430" y="734"/>
                      <a:pt x="481" y="706"/>
                      <a:pt x="547" y="662"/>
                    </a:cubicBezTo>
                    <a:cubicBezTo>
                      <a:pt x="578" y="662"/>
                      <a:pt x="578" y="631"/>
                      <a:pt x="608" y="631"/>
                    </a:cubicBezTo>
                    <a:cubicBezTo>
                      <a:pt x="608" y="601"/>
                      <a:pt x="639" y="601"/>
                      <a:pt x="639" y="570"/>
                    </a:cubicBezTo>
                    <a:cubicBezTo>
                      <a:pt x="699" y="510"/>
                      <a:pt x="699" y="449"/>
                      <a:pt x="699" y="418"/>
                    </a:cubicBezTo>
                    <a:lnTo>
                      <a:pt x="699" y="327"/>
                    </a:lnTo>
                    <a:cubicBezTo>
                      <a:pt x="699" y="297"/>
                      <a:pt x="639" y="297"/>
                      <a:pt x="639" y="266"/>
                    </a:cubicBezTo>
                    <a:cubicBezTo>
                      <a:pt x="639" y="206"/>
                      <a:pt x="608" y="175"/>
                      <a:pt x="608" y="175"/>
                    </a:cubicBezTo>
                    <a:cubicBezTo>
                      <a:pt x="608" y="145"/>
                      <a:pt x="578" y="114"/>
                      <a:pt x="547" y="114"/>
                    </a:cubicBezTo>
                    <a:cubicBezTo>
                      <a:pt x="487" y="54"/>
                      <a:pt x="456" y="54"/>
                      <a:pt x="426" y="54"/>
                    </a:cubicBezTo>
                    <a:lnTo>
                      <a:pt x="396" y="54"/>
                    </a:lnTo>
                    <a:cubicBezTo>
                      <a:pt x="335" y="54"/>
                      <a:pt x="335" y="23"/>
                      <a:pt x="304" y="23"/>
                    </a:cubicBezTo>
                    <a:lnTo>
                      <a:pt x="274" y="23"/>
                    </a:lnTo>
                    <a:cubicBezTo>
                      <a:pt x="259" y="8"/>
                      <a:pt x="236" y="0"/>
                      <a:pt x="209" y="0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867" name="Google Shape;3867;p25"/>
              <p:cNvSpPr/>
              <p:nvPr/>
            </p:nvSpPr>
            <p:spPr>
              <a:xfrm>
                <a:off x="1251721" y="4795538"/>
                <a:ext cx="13410" cy="12018"/>
              </a:xfrm>
              <a:custGeom>
                <a:rect b="b" l="l" r="r" t="t"/>
                <a:pathLst>
                  <a:path extrusionOk="0" h="518" w="578">
                    <a:moveTo>
                      <a:pt x="258" y="97"/>
                    </a:moveTo>
                    <a:cubicBezTo>
                      <a:pt x="253" y="104"/>
                      <a:pt x="248" y="112"/>
                      <a:pt x="243" y="122"/>
                    </a:cubicBezTo>
                    <a:lnTo>
                      <a:pt x="220" y="122"/>
                    </a:lnTo>
                    <a:cubicBezTo>
                      <a:pt x="233" y="114"/>
                      <a:pt x="246" y="105"/>
                      <a:pt x="258" y="97"/>
                    </a:cubicBezTo>
                    <a:close/>
                    <a:moveTo>
                      <a:pt x="183" y="1"/>
                    </a:moveTo>
                    <a:cubicBezTo>
                      <a:pt x="152" y="1"/>
                      <a:pt x="122" y="1"/>
                      <a:pt x="122" y="31"/>
                    </a:cubicBezTo>
                    <a:cubicBezTo>
                      <a:pt x="91" y="31"/>
                      <a:pt x="91" y="61"/>
                      <a:pt x="31" y="122"/>
                    </a:cubicBezTo>
                    <a:cubicBezTo>
                      <a:pt x="0" y="153"/>
                      <a:pt x="0" y="153"/>
                      <a:pt x="0" y="183"/>
                    </a:cubicBezTo>
                    <a:lnTo>
                      <a:pt x="0" y="274"/>
                    </a:lnTo>
                    <a:cubicBezTo>
                      <a:pt x="0" y="305"/>
                      <a:pt x="0" y="335"/>
                      <a:pt x="31" y="365"/>
                    </a:cubicBezTo>
                    <a:lnTo>
                      <a:pt x="91" y="426"/>
                    </a:lnTo>
                    <a:cubicBezTo>
                      <a:pt x="122" y="456"/>
                      <a:pt x="152" y="456"/>
                      <a:pt x="183" y="487"/>
                    </a:cubicBezTo>
                    <a:cubicBezTo>
                      <a:pt x="243" y="487"/>
                      <a:pt x="304" y="487"/>
                      <a:pt x="335" y="517"/>
                    </a:cubicBezTo>
                    <a:cubicBezTo>
                      <a:pt x="395" y="517"/>
                      <a:pt x="426" y="517"/>
                      <a:pt x="456" y="487"/>
                    </a:cubicBezTo>
                    <a:cubicBezTo>
                      <a:pt x="486" y="456"/>
                      <a:pt x="547" y="456"/>
                      <a:pt x="547" y="426"/>
                    </a:cubicBezTo>
                    <a:cubicBezTo>
                      <a:pt x="578" y="335"/>
                      <a:pt x="578" y="274"/>
                      <a:pt x="547" y="183"/>
                    </a:cubicBezTo>
                    <a:cubicBezTo>
                      <a:pt x="486" y="122"/>
                      <a:pt x="426" y="61"/>
                      <a:pt x="335" y="61"/>
                    </a:cubicBezTo>
                    <a:cubicBezTo>
                      <a:pt x="327" y="61"/>
                      <a:pt x="319" y="61"/>
                      <a:pt x="311" y="62"/>
                    </a:cubicBezTo>
                    <a:lnTo>
                      <a:pt x="311" y="62"/>
                    </a:lnTo>
                    <a:cubicBezTo>
                      <a:pt x="332" y="49"/>
                      <a:pt x="350" y="38"/>
                      <a:pt x="365" y="31"/>
                    </a:cubicBezTo>
                    <a:lnTo>
                      <a:pt x="335" y="31"/>
                    </a:lnTo>
                    <a:cubicBezTo>
                      <a:pt x="304" y="31"/>
                      <a:pt x="304" y="31"/>
                      <a:pt x="274" y="1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868" name="Google Shape;3868;p25"/>
              <p:cNvSpPr/>
              <p:nvPr/>
            </p:nvSpPr>
            <p:spPr>
              <a:xfrm>
                <a:off x="1276406" y="4788485"/>
                <a:ext cx="13410" cy="10602"/>
              </a:xfrm>
              <a:custGeom>
                <a:rect b="b" l="l" r="r" t="t"/>
                <a:pathLst>
                  <a:path extrusionOk="0" h="457" w="578">
                    <a:moveTo>
                      <a:pt x="152" y="1"/>
                    </a:moveTo>
                    <a:cubicBezTo>
                      <a:pt x="122" y="1"/>
                      <a:pt x="122" y="1"/>
                      <a:pt x="91" y="31"/>
                    </a:cubicBezTo>
                    <a:lnTo>
                      <a:pt x="30" y="61"/>
                    </a:lnTo>
                    <a:lnTo>
                      <a:pt x="0" y="122"/>
                    </a:lnTo>
                    <a:lnTo>
                      <a:pt x="0" y="153"/>
                    </a:lnTo>
                    <a:lnTo>
                      <a:pt x="0" y="183"/>
                    </a:lnTo>
                    <a:lnTo>
                      <a:pt x="0" y="213"/>
                    </a:lnTo>
                    <a:lnTo>
                      <a:pt x="0" y="274"/>
                    </a:lnTo>
                    <a:lnTo>
                      <a:pt x="30" y="305"/>
                    </a:lnTo>
                    <a:cubicBezTo>
                      <a:pt x="30" y="274"/>
                      <a:pt x="30" y="274"/>
                      <a:pt x="91" y="274"/>
                    </a:cubicBezTo>
                    <a:lnTo>
                      <a:pt x="91" y="274"/>
                    </a:lnTo>
                    <a:lnTo>
                      <a:pt x="91" y="274"/>
                    </a:lnTo>
                    <a:cubicBezTo>
                      <a:pt x="91" y="275"/>
                      <a:pt x="91" y="305"/>
                      <a:pt x="122" y="305"/>
                    </a:cubicBezTo>
                    <a:cubicBezTo>
                      <a:pt x="91" y="305"/>
                      <a:pt x="91" y="305"/>
                      <a:pt x="91" y="274"/>
                    </a:cubicBezTo>
                    <a:lnTo>
                      <a:pt x="91" y="335"/>
                    </a:lnTo>
                    <a:cubicBezTo>
                      <a:pt x="91" y="365"/>
                      <a:pt x="122" y="365"/>
                      <a:pt x="152" y="426"/>
                    </a:cubicBezTo>
                    <a:lnTo>
                      <a:pt x="182" y="457"/>
                    </a:lnTo>
                    <a:lnTo>
                      <a:pt x="426" y="457"/>
                    </a:lnTo>
                    <a:cubicBezTo>
                      <a:pt x="456" y="457"/>
                      <a:pt x="456" y="426"/>
                      <a:pt x="486" y="426"/>
                    </a:cubicBezTo>
                    <a:lnTo>
                      <a:pt x="517" y="365"/>
                    </a:lnTo>
                    <a:cubicBezTo>
                      <a:pt x="517" y="365"/>
                      <a:pt x="517" y="335"/>
                      <a:pt x="578" y="335"/>
                    </a:cubicBezTo>
                    <a:lnTo>
                      <a:pt x="578" y="274"/>
                    </a:lnTo>
                    <a:lnTo>
                      <a:pt x="578" y="183"/>
                    </a:lnTo>
                    <a:cubicBezTo>
                      <a:pt x="578" y="183"/>
                      <a:pt x="578" y="153"/>
                      <a:pt x="517" y="153"/>
                    </a:cubicBezTo>
                    <a:cubicBezTo>
                      <a:pt x="517" y="92"/>
                      <a:pt x="486" y="92"/>
                      <a:pt x="456" y="61"/>
                    </a:cubicBezTo>
                    <a:lnTo>
                      <a:pt x="426" y="31"/>
                    </a:lnTo>
                    <a:cubicBezTo>
                      <a:pt x="365" y="31"/>
                      <a:pt x="365" y="1"/>
                      <a:pt x="334" y="1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869" name="Google Shape;3869;p25"/>
              <p:cNvSpPr/>
              <p:nvPr/>
            </p:nvSpPr>
            <p:spPr>
              <a:xfrm>
                <a:off x="1133958" y="4808948"/>
                <a:ext cx="19047" cy="12714"/>
              </a:xfrm>
              <a:custGeom>
                <a:rect b="b" l="l" r="r" t="t"/>
                <a:pathLst>
                  <a:path extrusionOk="0" h="548" w="821">
                    <a:moveTo>
                      <a:pt x="486" y="0"/>
                    </a:moveTo>
                    <a:cubicBezTo>
                      <a:pt x="456" y="0"/>
                      <a:pt x="456" y="0"/>
                      <a:pt x="395" y="30"/>
                    </a:cubicBezTo>
                    <a:cubicBezTo>
                      <a:pt x="384" y="30"/>
                      <a:pt x="377" y="34"/>
                      <a:pt x="371" y="41"/>
                    </a:cubicBezTo>
                    <a:lnTo>
                      <a:pt x="371" y="41"/>
                    </a:lnTo>
                    <a:cubicBezTo>
                      <a:pt x="344" y="39"/>
                      <a:pt x="316" y="38"/>
                      <a:pt x="289" y="38"/>
                    </a:cubicBezTo>
                    <a:cubicBezTo>
                      <a:pt x="213" y="38"/>
                      <a:pt x="137" y="46"/>
                      <a:pt x="61" y="61"/>
                    </a:cubicBezTo>
                    <a:cubicBezTo>
                      <a:pt x="30" y="61"/>
                      <a:pt x="0" y="152"/>
                      <a:pt x="0" y="182"/>
                    </a:cubicBezTo>
                    <a:cubicBezTo>
                      <a:pt x="30" y="182"/>
                      <a:pt x="61" y="213"/>
                      <a:pt x="91" y="243"/>
                    </a:cubicBezTo>
                    <a:cubicBezTo>
                      <a:pt x="152" y="243"/>
                      <a:pt x="213" y="304"/>
                      <a:pt x="243" y="304"/>
                    </a:cubicBezTo>
                    <a:lnTo>
                      <a:pt x="213" y="304"/>
                    </a:lnTo>
                    <a:cubicBezTo>
                      <a:pt x="224" y="308"/>
                      <a:pt x="234" y="311"/>
                      <a:pt x="243" y="315"/>
                    </a:cubicBezTo>
                    <a:lnTo>
                      <a:pt x="243" y="315"/>
                    </a:lnTo>
                    <a:lnTo>
                      <a:pt x="243" y="334"/>
                    </a:lnTo>
                    <a:cubicBezTo>
                      <a:pt x="243" y="365"/>
                      <a:pt x="243" y="395"/>
                      <a:pt x="304" y="456"/>
                    </a:cubicBezTo>
                    <a:cubicBezTo>
                      <a:pt x="334" y="517"/>
                      <a:pt x="395" y="547"/>
                      <a:pt x="456" y="547"/>
                    </a:cubicBezTo>
                    <a:lnTo>
                      <a:pt x="517" y="547"/>
                    </a:lnTo>
                    <a:cubicBezTo>
                      <a:pt x="547" y="547"/>
                      <a:pt x="608" y="547"/>
                      <a:pt x="638" y="517"/>
                    </a:cubicBezTo>
                    <a:cubicBezTo>
                      <a:pt x="669" y="517"/>
                      <a:pt x="699" y="486"/>
                      <a:pt x="699" y="456"/>
                    </a:cubicBezTo>
                    <a:lnTo>
                      <a:pt x="790" y="365"/>
                    </a:lnTo>
                    <a:cubicBezTo>
                      <a:pt x="790" y="334"/>
                      <a:pt x="821" y="304"/>
                      <a:pt x="821" y="243"/>
                    </a:cubicBezTo>
                    <a:lnTo>
                      <a:pt x="821" y="182"/>
                    </a:lnTo>
                    <a:cubicBezTo>
                      <a:pt x="821" y="152"/>
                      <a:pt x="790" y="91"/>
                      <a:pt x="790" y="91"/>
                    </a:cubicBezTo>
                    <a:lnTo>
                      <a:pt x="699" y="30"/>
                    </a:lnTo>
                    <a:cubicBezTo>
                      <a:pt x="638" y="0"/>
                      <a:pt x="547" y="0"/>
                      <a:pt x="486" y="0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870" name="Google Shape;3870;p25"/>
              <p:cNvSpPr/>
              <p:nvPr/>
            </p:nvSpPr>
            <p:spPr>
              <a:xfrm>
                <a:off x="1188246" y="4711299"/>
                <a:ext cx="15544" cy="23896"/>
              </a:xfrm>
              <a:custGeom>
                <a:rect b="b" l="l" r="r" t="t"/>
                <a:pathLst>
                  <a:path extrusionOk="0" h="1030" w="670">
                    <a:moveTo>
                      <a:pt x="265" y="1"/>
                    </a:moveTo>
                    <a:cubicBezTo>
                      <a:pt x="250" y="1"/>
                      <a:pt x="234" y="4"/>
                      <a:pt x="213" y="14"/>
                    </a:cubicBezTo>
                    <a:cubicBezTo>
                      <a:pt x="153" y="45"/>
                      <a:pt x="122" y="106"/>
                      <a:pt x="122" y="166"/>
                    </a:cubicBezTo>
                    <a:cubicBezTo>
                      <a:pt x="92" y="288"/>
                      <a:pt x="92" y="410"/>
                      <a:pt x="31" y="501"/>
                    </a:cubicBezTo>
                    <a:lnTo>
                      <a:pt x="31" y="440"/>
                    </a:lnTo>
                    <a:cubicBezTo>
                      <a:pt x="1" y="562"/>
                      <a:pt x="1" y="653"/>
                      <a:pt x="31" y="774"/>
                    </a:cubicBezTo>
                    <a:cubicBezTo>
                      <a:pt x="31" y="805"/>
                      <a:pt x="92" y="866"/>
                      <a:pt x="122" y="896"/>
                    </a:cubicBezTo>
                    <a:cubicBezTo>
                      <a:pt x="153" y="926"/>
                      <a:pt x="153" y="957"/>
                      <a:pt x="183" y="957"/>
                    </a:cubicBezTo>
                    <a:cubicBezTo>
                      <a:pt x="250" y="1001"/>
                      <a:pt x="333" y="1029"/>
                      <a:pt x="396" y="1029"/>
                    </a:cubicBezTo>
                    <a:cubicBezTo>
                      <a:pt x="420" y="1029"/>
                      <a:pt x="440" y="1026"/>
                      <a:pt x="456" y="1018"/>
                    </a:cubicBezTo>
                    <a:cubicBezTo>
                      <a:pt x="517" y="957"/>
                      <a:pt x="608" y="926"/>
                      <a:pt x="639" y="866"/>
                    </a:cubicBezTo>
                    <a:cubicBezTo>
                      <a:pt x="669" y="774"/>
                      <a:pt x="669" y="714"/>
                      <a:pt x="669" y="592"/>
                    </a:cubicBezTo>
                    <a:cubicBezTo>
                      <a:pt x="669" y="562"/>
                      <a:pt x="639" y="501"/>
                      <a:pt x="639" y="470"/>
                    </a:cubicBezTo>
                    <a:cubicBezTo>
                      <a:pt x="608" y="440"/>
                      <a:pt x="608" y="410"/>
                      <a:pt x="578" y="349"/>
                    </a:cubicBezTo>
                    <a:lnTo>
                      <a:pt x="578" y="349"/>
                    </a:lnTo>
                    <a:cubicBezTo>
                      <a:pt x="578" y="410"/>
                      <a:pt x="608" y="410"/>
                      <a:pt x="608" y="440"/>
                    </a:cubicBezTo>
                    <a:cubicBezTo>
                      <a:pt x="578" y="410"/>
                      <a:pt x="548" y="349"/>
                      <a:pt x="487" y="288"/>
                    </a:cubicBezTo>
                    <a:lnTo>
                      <a:pt x="487" y="288"/>
                    </a:lnTo>
                    <a:lnTo>
                      <a:pt x="517" y="318"/>
                    </a:lnTo>
                    <a:cubicBezTo>
                      <a:pt x="456" y="258"/>
                      <a:pt x="426" y="166"/>
                      <a:pt x="365" y="45"/>
                    </a:cubicBezTo>
                    <a:cubicBezTo>
                      <a:pt x="365" y="14"/>
                      <a:pt x="335" y="14"/>
                      <a:pt x="335" y="14"/>
                    </a:cubicBezTo>
                    <a:cubicBezTo>
                      <a:pt x="315" y="14"/>
                      <a:pt x="294" y="1"/>
                      <a:pt x="265" y="1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871" name="Google Shape;3871;p25"/>
              <p:cNvSpPr/>
              <p:nvPr/>
            </p:nvSpPr>
            <p:spPr>
              <a:xfrm>
                <a:off x="1204462" y="4709513"/>
                <a:ext cx="11298" cy="14825"/>
              </a:xfrm>
              <a:custGeom>
                <a:rect b="b" l="l" r="r" t="t"/>
                <a:pathLst>
                  <a:path extrusionOk="0" h="639" w="487">
                    <a:moveTo>
                      <a:pt x="61" y="243"/>
                    </a:moveTo>
                    <a:cubicBezTo>
                      <a:pt x="61" y="243"/>
                      <a:pt x="61" y="274"/>
                      <a:pt x="31" y="274"/>
                    </a:cubicBezTo>
                    <a:cubicBezTo>
                      <a:pt x="41" y="264"/>
                      <a:pt x="47" y="255"/>
                      <a:pt x="52" y="244"/>
                    </a:cubicBezTo>
                    <a:lnTo>
                      <a:pt x="52" y="244"/>
                    </a:lnTo>
                    <a:cubicBezTo>
                      <a:pt x="55" y="244"/>
                      <a:pt x="58" y="243"/>
                      <a:pt x="61" y="243"/>
                    </a:cubicBezTo>
                    <a:close/>
                    <a:moveTo>
                      <a:pt x="153" y="0"/>
                    </a:moveTo>
                    <a:cubicBezTo>
                      <a:pt x="92" y="0"/>
                      <a:pt x="61" y="0"/>
                      <a:pt x="61" y="61"/>
                    </a:cubicBezTo>
                    <a:lnTo>
                      <a:pt x="61" y="183"/>
                    </a:lnTo>
                    <a:cubicBezTo>
                      <a:pt x="31" y="183"/>
                      <a:pt x="1" y="213"/>
                      <a:pt x="1" y="243"/>
                    </a:cubicBezTo>
                    <a:lnTo>
                      <a:pt x="1" y="304"/>
                    </a:lnTo>
                    <a:cubicBezTo>
                      <a:pt x="1" y="365"/>
                      <a:pt x="1" y="395"/>
                      <a:pt x="31" y="426"/>
                    </a:cubicBezTo>
                    <a:cubicBezTo>
                      <a:pt x="31" y="487"/>
                      <a:pt x="61" y="487"/>
                      <a:pt x="61" y="517"/>
                    </a:cubicBezTo>
                    <a:cubicBezTo>
                      <a:pt x="92" y="547"/>
                      <a:pt x="92" y="578"/>
                      <a:pt x="153" y="578"/>
                    </a:cubicBezTo>
                    <a:cubicBezTo>
                      <a:pt x="183" y="639"/>
                      <a:pt x="213" y="639"/>
                      <a:pt x="244" y="639"/>
                    </a:cubicBezTo>
                    <a:cubicBezTo>
                      <a:pt x="305" y="639"/>
                      <a:pt x="335" y="639"/>
                      <a:pt x="365" y="578"/>
                    </a:cubicBezTo>
                    <a:cubicBezTo>
                      <a:pt x="396" y="547"/>
                      <a:pt x="457" y="547"/>
                      <a:pt x="457" y="517"/>
                    </a:cubicBezTo>
                    <a:lnTo>
                      <a:pt x="457" y="456"/>
                    </a:lnTo>
                    <a:cubicBezTo>
                      <a:pt x="457" y="426"/>
                      <a:pt x="487" y="426"/>
                      <a:pt x="487" y="395"/>
                    </a:cubicBezTo>
                    <a:lnTo>
                      <a:pt x="487" y="304"/>
                    </a:lnTo>
                    <a:cubicBezTo>
                      <a:pt x="487" y="274"/>
                      <a:pt x="457" y="274"/>
                      <a:pt x="457" y="243"/>
                    </a:cubicBezTo>
                    <a:cubicBezTo>
                      <a:pt x="457" y="221"/>
                      <a:pt x="425" y="215"/>
                      <a:pt x="395" y="202"/>
                    </a:cubicBezTo>
                    <a:lnTo>
                      <a:pt x="395" y="202"/>
                    </a:lnTo>
                    <a:cubicBezTo>
                      <a:pt x="392" y="152"/>
                      <a:pt x="365" y="150"/>
                      <a:pt x="365" y="122"/>
                    </a:cubicBezTo>
                    <a:cubicBezTo>
                      <a:pt x="335" y="92"/>
                      <a:pt x="335" y="91"/>
                      <a:pt x="305" y="91"/>
                    </a:cubicBezTo>
                    <a:lnTo>
                      <a:pt x="305" y="91"/>
                    </a:lnTo>
                    <a:cubicBezTo>
                      <a:pt x="335" y="91"/>
                      <a:pt x="365" y="92"/>
                      <a:pt x="365" y="121"/>
                    </a:cubicBezTo>
                    <a:lnTo>
                      <a:pt x="365" y="121"/>
                    </a:lnTo>
                    <a:cubicBezTo>
                      <a:pt x="365" y="91"/>
                      <a:pt x="335" y="91"/>
                      <a:pt x="305" y="61"/>
                    </a:cubicBezTo>
                    <a:cubicBezTo>
                      <a:pt x="244" y="0"/>
                      <a:pt x="244" y="0"/>
                      <a:pt x="213" y="0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872" name="Google Shape;3872;p25"/>
              <p:cNvSpPr/>
              <p:nvPr/>
            </p:nvSpPr>
            <p:spPr>
              <a:xfrm>
                <a:off x="1176251" y="4717517"/>
                <a:ext cx="11322" cy="21622"/>
              </a:xfrm>
              <a:custGeom>
                <a:rect b="b" l="l" r="r" t="t"/>
                <a:pathLst>
                  <a:path extrusionOk="0" h="932" w="488">
                    <a:moveTo>
                      <a:pt x="191" y="0"/>
                    </a:moveTo>
                    <a:cubicBezTo>
                      <a:pt x="129" y="0"/>
                      <a:pt x="79" y="15"/>
                      <a:pt x="62" y="50"/>
                    </a:cubicBezTo>
                    <a:cubicBezTo>
                      <a:pt x="31" y="81"/>
                      <a:pt x="31" y="81"/>
                      <a:pt x="31" y="142"/>
                    </a:cubicBezTo>
                    <a:lnTo>
                      <a:pt x="31" y="172"/>
                    </a:lnTo>
                    <a:lnTo>
                      <a:pt x="31" y="233"/>
                    </a:lnTo>
                    <a:lnTo>
                      <a:pt x="31" y="354"/>
                    </a:lnTo>
                    <a:lnTo>
                      <a:pt x="31" y="476"/>
                    </a:lnTo>
                    <a:lnTo>
                      <a:pt x="31" y="506"/>
                    </a:lnTo>
                    <a:cubicBezTo>
                      <a:pt x="31" y="506"/>
                      <a:pt x="31" y="537"/>
                      <a:pt x="1" y="537"/>
                    </a:cubicBezTo>
                    <a:lnTo>
                      <a:pt x="1" y="750"/>
                    </a:lnTo>
                    <a:cubicBezTo>
                      <a:pt x="1" y="780"/>
                      <a:pt x="31" y="810"/>
                      <a:pt x="62" y="841"/>
                    </a:cubicBezTo>
                    <a:cubicBezTo>
                      <a:pt x="92" y="902"/>
                      <a:pt x="183" y="932"/>
                      <a:pt x="214" y="932"/>
                    </a:cubicBezTo>
                    <a:cubicBezTo>
                      <a:pt x="335" y="932"/>
                      <a:pt x="396" y="902"/>
                      <a:pt x="457" y="780"/>
                    </a:cubicBezTo>
                    <a:cubicBezTo>
                      <a:pt x="457" y="750"/>
                      <a:pt x="457" y="750"/>
                      <a:pt x="487" y="689"/>
                    </a:cubicBezTo>
                    <a:lnTo>
                      <a:pt x="487" y="598"/>
                    </a:lnTo>
                    <a:cubicBezTo>
                      <a:pt x="487" y="552"/>
                      <a:pt x="470" y="507"/>
                      <a:pt x="437" y="475"/>
                    </a:cubicBezTo>
                    <a:lnTo>
                      <a:pt x="437" y="475"/>
                    </a:lnTo>
                    <a:cubicBezTo>
                      <a:pt x="443" y="476"/>
                      <a:pt x="449" y="476"/>
                      <a:pt x="457" y="476"/>
                    </a:cubicBezTo>
                    <a:cubicBezTo>
                      <a:pt x="457" y="385"/>
                      <a:pt x="396" y="354"/>
                      <a:pt x="396" y="294"/>
                    </a:cubicBezTo>
                    <a:cubicBezTo>
                      <a:pt x="396" y="233"/>
                      <a:pt x="396" y="202"/>
                      <a:pt x="366" y="172"/>
                    </a:cubicBezTo>
                    <a:lnTo>
                      <a:pt x="366" y="142"/>
                    </a:lnTo>
                    <a:cubicBezTo>
                      <a:pt x="366" y="81"/>
                      <a:pt x="335" y="50"/>
                      <a:pt x="335" y="20"/>
                    </a:cubicBezTo>
                    <a:cubicBezTo>
                      <a:pt x="285" y="7"/>
                      <a:pt x="234" y="0"/>
                      <a:pt x="191" y="0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873" name="Google Shape;3873;p25"/>
              <p:cNvSpPr/>
              <p:nvPr/>
            </p:nvSpPr>
            <p:spPr>
              <a:xfrm>
                <a:off x="1138876" y="4787952"/>
                <a:ext cx="18374" cy="19604"/>
              </a:xfrm>
              <a:custGeom>
                <a:rect b="b" l="l" r="r" t="t"/>
                <a:pathLst>
                  <a:path extrusionOk="0" h="845" w="792">
                    <a:moveTo>
                      <a:pt x="305" y="84"/>
                    </a:moveTo>
                    <a:lnTo>
                      <a:pt x="305" y="84"/>
                    </a:lnTo>
                    <a:cubicBezTo>
                      <a:pt x="313" y="100"/>
                      <a:pt x="323" y="114"/>
                      <a:pt x="334" y="126"/>
                    </a:cubicBezTo>
                    <a:lnTo>
                      <a:pt x="334" y="126"/>
                    </a:lnTo>
                    <a:cubicBezTo>
                      <a:pt x="328" y="84"/>
                      <a:pt x="305" y="84"/>
                      <a:pt x="305" y="84"/>
                    </a:cubicBezTo>
                    <a:close/>
                    <a:moveTo>
                      <a:pt x="103" y="1"/>
                    </a:moveTo>
                    <a:cubicBezTo>
                      <a:pt x="84" y="1"/>
                      <a:pt x="62" y="8"/>
                      <a:pt x="31" y="24"/>
                    </a:cubicBezTo>
                    <a:cubicBezTo>
                      <a:pt x="1" y="54"/>
                      <a:pt x="1" y="84"/>
                      <a:pt x="31" y="176"/>
                    </a:cubicBezTo>
                    <a:cubicBezTo>
                      <a:pt x="31" y="206"/>
                      <a:pt x="31" y="206"/>
                      <a:pt x="92" y="236"/>
                    </a:cubicBezTo>
                    <a:cubicBezTo>
                      <a:pt x="118" y="314"/>
                      <a:pt x="122" y="348"/>
                      <a:pt x="141" y="394"/>
                    </a:cubicBezTo>
                    <a:lnTo>
                      <a:pt x="141" y="394"/>
                    </a:lnTo>
                    <a:cubicBezTo>
                      <a:pt x="137" y="391"/>
                      <a:pt x="131" y="388"/>
                      <a:pt x="122" y="388"/>
                    </a:cubicBezTo>
                    <a:cubicBezTo>
                      <a:pt x="153" y="480"/>
                      <a:pt x="153" y="540"/>
                      <a:pt x="183" y="632"/>
                    </a:cubicBezTo>
                    <a:cubicBezTo>
                      <a:pt x="244" y="723"/>
                      <a:pt x="305" y="814"/>
                      <a:pt x="426" y="844"/>
                    </a:cubicBezTo>
                    <a:lnTo>
                      <a:pt x="578" y="844"/>
                    </a:lnTo>
                    <a:cubicBezTo>
                      <a:pt x="609" y="844"/>
                      <a:pt x="639" y="814"/>
                      <a:pt x="700" y="814"/>
                    </a:cubicBezTo>
                    <a:cubicBezTo>
                      <a:pt x="730" y="783"/>
                      <a:pt x="761" y="783"/>
                      <a:pt x="761" y="723"/>
                    </a:cubicBezTo>
                    <a:cubicBezTo>
                      <a:pt x="791" y="692"/>
                      <a:pt x="791" y="632"/>
                      <a:pt x="791" y="601"/>
                    </a:cubicBezTo>
                    <a:cubicBezTo>
                      <a:pt x="791" y="480"/>
                      <a:pt x="730" y="388"/>
                      <a:pt x="639" y="328"/>
                    </a:cubicBezTo>
                    <a:cubicBezTo>
                      <a:pt x="578" y="297"/>
                      <a:pt x="518" y="236"/>
                      <a:pt x="457" y="206"/>
                    </a:cubicBezTo>
                    <a:cubicBezTo>
                      <a:pt x="412" y="183"/>
                      <a:pt x="367" y="161"/>
                      <a:pt x="334" y="126"/>
                    </a:cubicBezTo>
                    <a:lnTo>
                      <a:pt x="334" y="126"/>
                    </a:lnTo>
                    <a:cubicBezTo>
                      <a:pt x="335" y="132"/>
                      <a:pt x="335" y="138"/>
                      <a:pt x="335" y="145"/>
                    </a:cubicBezTo>
                    <a:cubicBezTo>
                      <a:pt x="305" y="145"/>
                      <a:pt x="305" y="84"/>
                      <a:pt x="274" y="84"/>
                    </a:cubicBezTo>
                    <a:lnTo>
                      <a:pt x="244" y="54"/>
                    </a:lnTo>
                    <a:cubicBezTo>
                      <a:pt x="183" y="24"/>
                      <a:pt x="183" y="24"/>
                      <a:pt x="153" y="24"/>
                    </a:cubicBezTo>
                    <a:cubicBezTo>
                      <a:pt x="138" y="8"/>
                      <a:pt x="122" y="1"/>
                      <a:pt x="103" y="1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874" name="Google Shape;3874;p25"/>
              <p:cNvSpPr/>
              <p:nvPr/>
            </p:nvSpPr>
            <p:spPr>
              <a:xfrm>
                <a:off x="1124770" y="4791316"/>
                <a:ext cx="12737" cy="11994"/>
              </a:xfrm>
              <a:custGeom>
                <a:rect b="b" l="l" r="r" t="t"/>
                <a:pathLst>
                  <a:path extrusionOk="0" h="517" w="549">
                    <a:moveTo>
                      <a:pt x="183" y="0"/>
                    </a:moveTo>
                    <a:cubicBezTo>
                      <a:pt x="172" y="0"/>
                      <a:pt x="161" y="4"/>
                      <a:pt x="149" y="11"/>
                    </a:cubicBezTo>
                    <a:lnTo>
                      <a:pt x="149" y="11"/>
                    </a:lnTo>
                    <a:cubicBezTo>
                      <a:pt x="140" y="13"/>
                      <a:pt x="133" y="20"/>
                      <a:pt x="123" y="31"/>
                    </a:cubicBezTo>
                    <a:lnTo>
                      <a:pt x="31" y="91"/>
                    </a:lnTo>
                    <a:cubicBezTo>
                      <a:pt x="1" y="152"/>
                      <a:pt x="1" y="183"/>
                      <a:pt x="1" y="213"/>
                    </a:cubicBezTo>
                    <a:lnTo>
                      <a:pt x="1" y="335"/>
                    </a:lnTo>
                    <a:cubicBezTo>
                      <a:pt x="1" y="365"/>
                      <a:pt x="31" y="395"/>
                      <a:pt x="31" y="395"/>
                    </a:cubicBezTo>
                    <a:cubicBezTo>
                      <a:pt x="31" y="456"/>
                      <a:pt x="92" y="456"/>
                      <a:pt x="123" y="487"/>
                    </a:cubicBezTo>
                    <a:cubicBezTo>
                      <a:pt x="153" y="487"/>
                      <a:pt x="153" y="487"/>
                      <a:pt x="183" y="517"/>
                    </a:cubicBezTo>
                    <a:lnTo>
                      <a:pt x="396" y="517"/>
                    </a:lnTo>
                    <a:cubicBezTo>
                      <a:pt x="426" y="517"/>
                      <a:pt x="426" y="487"/>
                      <a:pt x="457" y="487"/>
                    </a:cubicBezTo>
                    <a:lnTo>
                      <a:pt x="487" y="456"/>
                    </a:lnTo>
                    <a:cubicBezTo>
                      <a:pt x="548" y="395"/>
                      <a:pt x="548" y="365"/>
                      <a:pt x="548" y="335"/>
                    </a:cubicBezTo>
                    <a:lnTo>
                      <a:pt x="548" y="243"/>
                    </a:lnTo>
                    <a:cubicBezTo>
                      <a:pt x="548" y="258"/>
                      <a:pt x="548" y="264"/>
                      <a:pt x="547" y="264"/>
                    </a:cubicBezTo>
                    <a:cubicBezTo>
                      <a:pt x="545" y="264"/>
                      <a:pt x="533" y="206"/>
                      <a:pt x="487" y="183"/>
                    </a:cubicBezTo>
                    <a:cubicBezTo>
                      <a:pt x="487" y="152"/>
                      <a:pt x="457" y="152"/>
                      <a:pt x="457" y="91"/>
                    </a:cubicBezTo>
                    <a:lnTo>
                      <a:pt x="439" y="91"/>
                    </a:lnTo>
                    <a:cubicBezTo>
                      <a:pt x="432" y="82"/>
                      <a:pt x="426" y="74"/>
                      <a:pt x="426" y="61"/>
                    </a:cubicBezTo>
                    <a:cubicBezTo>
                      <a:pt x="396" y="31"/>
                      <a:pt x="396" y="31"/>
                      <a:pt x="335" y="31"/>
                    </a:cubicBezTo>
                    <a:cubicBezTo>
                      <a:pt x="305" y="31"/>
                      <a:pt x="274" y="0"/>
                      <a:pt x="274" y="0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875" name="Google Shape;3875;p25"/>
              <p:cNvSpPr/>
              <p:nvPr/>
            </p:nvSpPr>
            <p:spPr>
              <a:xfrm>
                <a:off x="1152286" y="4775099"/>
                <a:ext cx="14129" cy="13665"/>
              </a:xfrm>
              <a:custGeom>
                <a:rect b="b" l="l" r="r" t="t"/>
                <a:pathLst>
                  <a:path extrusionOk="0" h="589" w="609">
                    <a:moveTo>
                      <a:pt x="152" y="0"/>
                    </a:moveTo>
                    <a:cubicBezTo>
                      <a:pt x="122" y="0"/>
                      <a:pt x="122" y="30"/>
                      <a:pt x="61" y="30"/>
                    </a:cubicBezTo>
                    <a:cubicBezTo>
                      <a:pt x="61" y="30"/>
                      <a:pt x="31" y="91"/>
                      <a:pt x="31" y="122"/>
                    </a:cubicBezTo>
                    <a:lnTo>
                      <a:pt x="31" y="152"/>
                    </a:lnTo>
                    <a:lnTo>
                      <a:pt x="31" y="182"/>
                    </a:lnTo>
                    <a:cubicBezTo>
                      <a:pt x="0" y="274"/>
                      <a:pt x="0" y="274"/>
                      <a:pt x="31" y="304"/>
                    </a:cubicBezTo>
                    <a:cubicBezTo>
                      <a:pt x="61" y="334"/>
                      <a:pt x="61" y="334"/>
                      <a:pt x="61" y="395"/>
                    </a:cubicBezTo>
                    <a:cubicBezTo>
                      <a:pt x="122" y="456"/>
                      <a:pt x="152" y="517"/>
                      <a:pt x="274" y="578"/>
                    </a:cubicBezTo>
                    <a:cubicBezTo>
                      <a:pt x="289" y="585"/>
                      <a:pt x="308" y="589"/>
                      <a:pt x="329" y="589"/>
                    </a:cubicBezTo>
                    <a:cubicBezTo>
                      <a:pt x="392" y="589"/>
                      <a:pt x="471" y="555"/>
                      <a:pt x="517" y="486"/>
                    </a:cubicBezTo>
                    <a:cubicBezTo>
                      <a:pt x="608" y="426"/>
                      <a:pt x="608" y="334"/>
                      <a:pt x="608" y="243"/>
                    </a:cubicBezTo>
                    <a:cubicBezTo>
                      <a:pt x="608" y="182"/>
                      <a:pt x="578" y="152"/>
                      <a:pt x="517" y="122"/>
                    </a:cubicBezTo>
                    <a:cubicBezTo>
                      <a:pt x="487" y="91"/>
                      <a:pt x="456" y="91"/>
                      <a:pt x="426" y="30"/>
                    </a:cubicBezTo>
                    <a:cubicBezTo>
                      <a:pt x="365" y="30"/>
                      <a:pt x="335" y="30"/>
                      <a:pt x="304" y="0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  <p:grpSp>
          <p:nvGrpSpPr>
            <p:cNvPr id="3876" name="Google Shape;3876;p25"/>
            <p:cNvGrpSpPr/>
            <p:nvPr/>
          </p:nvGrpSpPr>
          <p:grpSpPr>
            <a:xfrm>
              <a:off x="666408" y="4231407"/>
              <a:ext cx="560651" cy="221978"/>
              <a:chOff x="666408" y="4231407"/>
              <a:chExt cx="560651" cy="221978"/>
            </a:xfrm>
          </p:grpSpPr>
          <p:sp>
            <p:nvSpPr>
              <p:cNvPr id="3877" name="Google Shape;3877;p25"/>
              <p:cNvSpPr/>
              <p:nvPr/>
            </p:nvSpPr>
            <p:spPr>
              <a:xfrm>
                <a:off x="1107162" y="4251034"/>
                <a:ext cx="30346" cy="14941"/>
              </a:xfrm>
              <a:custGeom>
                <a:rect b="b" l="l" r="r" t="t"/>
                <a:pathLst>
                  <a:path extrusionOk="0" h="644" w="1308">
                    <a:moveTo>
                      <a:pt x="973" y="1"/>
                    </a:moveTo>
                    <a:cubicBezTo>
                      <a:pt x="910" y="1"/>
                      <a:pt x="847" y="24"/>
                      <a:pt x="790" y="66"/>
                    </a:cubicBezTo>
                    <a:cubicBezTo>
                      <a:pt x="699" y="127"/>
                      <a:pt x="578" y="188"/>
                      <a:pt x="426" y="248"/>
                    </a:cubicBezTo>
                    <a:cubicBezTo>
                      <a:pt x="334" y="279"/>
                      <a:pt x="304" y="309"/>
                      <a:pt x="243" y="400"/>
                    </a:cubicBezTo>
                    <a:lnTo>
                      <a:pt x="182" y="400"/>
                    </a:lnTo>
                    <a:cubicBezTo>
                      <a:pt x="182" y="400"/>
                      <a:pt x="152" y="400"/>
                      <a:pt x="152" y="431"/>
                    </a:cubicBezTo>
                    <a:cubicBezTo>
                      <a:pt x="122" y="492"/>
                      <a:pt x="91" y="492"/>
                      <a:pt x="91" y="522"/>
                    </a:cubicBezTo>
                    <a:cubicBezTo>
                      <a:pt x="0" y="552"/>
                      <a:pt x="30" y="643"/>
                      <a:pt x="122" y="643"/>
                    </a:cubicBezTo>
                    <a:lnTo>
                      <a:pt x="942" y="643"/>
                    </a:lnTo>
                    <a:cubicBezTo>
                      <a:pt x="1094" y="643"/>
                      <a:pt x="1216" y="552"/>
                      <a:pt x="1246" y="400"/>
                    </a:cubicBezTo>
                    <a:cubicBezTo>
                      <a:pt x="1307" y="279"/>
                      <a:pt x="1246" y="188"/>
                      <a:pt x="1185" y="96"/>
                    </a:cubicBezTo>
                    <a:cubicBezTo>
                      <a:pt x="1120" y="31"/>
                      <a:pt x="1046" y="1"/>
                      <a:pt x="973" y="1"/>
                    </a:cubicBez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878" name="Google Shape;3878;p25"/>
              <p:cNvSpPr/>
              <p:nvPr/>
            </p:nvSpPr>
            <p:spPr>
              <a:xfrm>
                <a:off x="1111384" y="4231407"/>
                <a:ext cx="21182" cy="15521"/>
              </a:xfrm>
              <a:custGeom>
                <a:rect b="b" l="l" r="r" t="t"/>
                <a:pathLst>
                  <a:path extrusionOk="0" h="669" w="913">
                    <a:moveTo>
                      <a:pt x="669" y="0"/>
                    </a:moveTo>
                    <a:cubicBezTo>
                      <a:pt x="608" y="0"/>
                      <a:pt x="548" y="0"/>
                      <a:pt x="517" y="31"/>
                    </a:cubicBezTo>
                    <a:cubicBezTo>
                      <a:pt x="426" y="61"/>
                      <a:pt x="396" y="152"/>
                      <a:pt x="304" y="182"/>
                    </a:cubicBezTo>
                    <a:cubicBezTo>
                      <a:pt x="274" y="213"/>
                      <a:pt x="274" y="243"/>
                      <a:pt x="244" y="304"/>
                    </a:cubicBezTo>
                    <a:cubicBezTo>
                      <a:pt x="228" y="320"/>
                      <a:pt x="203" y="345"/>
                      <a:pt x="192" y="378"/>
                    </a:cubicBezTo>
                    <a:lnTo>
                      <a:pt x="192" y="378"/>
                    </a:lnTo>
                    <a:cubicBezTo>
                      <a:pt x="129" y="443"/>
                      <a:pt x="85" y="535"/>
                      <a:pt x="61" y="608"/>
                    </a:cubicBezTo>
                    <a:cubicBezTo>
                      <a:pt x="0" y="638"/>
                      <a:pt x="61" y="669"/>
                      <a:pt x="92" y="669"/>
                    </a:cubicBezTo>
                    <a:cubicBezTo>
                      <a:pt x="170" y="649"/>
                      <a:pt x="223" y="630"/>
                      <a:pt x="284" y="618"/>
                    </a:cubicBezTo>
                    <a:lnTo>
                      <a:pt x="284" y="618"/>
                    </a:lnTo>
                    <a:lnTo>
                      <a:pt x="304" y="638"/>
                    </a:lnTo>
                    <a:lnTo>
                      <a:pt x="426" y="638"/>
                    </a:lnTo>
                    <a:cubicBezTo>
                      <a:pt x="517" y="638"/>
                      <a:pt x="578" y="608"/>
                      <a:pt x="669" y="608"/>
                    </a:cubicBezTo>
                    <a:lnTo>
                      <a:pt x="608" y="608"/>
                    </a:lnTo>
                    <a:cubicBezTo>
                      <a:pt x="669" y="608"/>
                      <a:pt x="730" y="608"/>
                      <a:pt x="760" y="578"/>
                    </a:cubicBezTo>
                    <a:lnTo>
                      <a:pt x="882" y="456"/>
                    </a:lnTo>
                    <a:cubicBezTo>
                      <a:pt x="912" y="365"/>
                      <a:pt x="912" y="304"/>
                      <a:pt x="912" y="213"/>
                    </a:cubicBezTo>
                    <a:cubicBezTo>
                      <a:pt x="882" y="152"/>
                      <a:pt x="851" y="61"/>
                      <a:pt x="821" y="31"/>
                    </a:cubicBezTo>
                    <a:cubicBezTo>
                      <a:pt x="760" y="0"/>
                      <a:pt x="730" y="0"/>
                      <a:pt x="669" y="0"/>
                    </a:cubicBez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879" name="Google Shape;3879;p25"/>
              <p:cNvSpPr/>
              <p:nvPr/>
            </p:nvSpPr>
            <p:spPr>
              <a:xfrm>
                <a:off x="1111384" y="4272309"/>
                <a:ext cx="20462" cy="12714"/>
              </a:xfrm>
              <a:custGeom>
                <a:rect b="b" l="l" r="r" t="t"/>
                <a:pathLst>
                  <a:path extrusionOk="0" h="548" w="882">
                    <a:moveTo>
                      <a:pt x="548" y="0"/>
                    </a:moveTo>
                    <a:cubicBezTo>
                      <a:pt x="487" y="0"/>
                      <a:pt x="456" y="61"/>
                      <a:pt x="426" y="61"/>
                    </a:cubicBezTo>
                    <a:cubicBezTo>
                      <a:pt x="396" y="61"/>
                      <a:pt x="304" y="91"/>
                      <a:pt x="274" y="91"/>
                    </a:cubicBezTo>
                    <a:lnTo>
                      <a:pt x="183" y="91"/>
                    </a:lnTo>
                    <a:cubicBezTo>
                      <a:pt x="152" y="91"/>
                      <a:pt x="122" y="91"/>
                      <a:pt x="122" y="122"/>
                    </a:cubicBezTo>
                    <a:cubicBezTo>
                      <a:pt x="0" y="365"/>
                      <a:pt x="0" y="395"/>
                      <a:pt x="61" y="395"/>
                    </a:cubicBezTo>
                    <a:cubicBezTo>
                      <a:pt x="122" y="426"/>
                      <a:pt x="152" y="486"/>
                      <a:pt x="244" y="486"/>
                    </a:cubicBezTo>
                    <a:cubicBezTo>
                      <a:pt x="274" y="517"/>
                      <a:pt x="304" y="517"/>
                      <a:pt x="365" y="517"/>
                    </a:cubicBezTo>
                    <a:cubicBezTo>
                      <a:pt x="396" y="517"/>
                      <a:pt x="456" y="547"/>
                      <a:pt x="517" y="547"/>
                    </a:cubicBezTo>
                    <a:cubicBezTo>
                      <a:pt x="517" y="547"/>
                      <a:pt x="456" y="547"/>
                      <a:pt x="456" y="517"/>
                    </a:cubicBezTo>
                    <a:lnTo>
                      <a:pt x="517" y="517"/>
                    </a:lnTo>
                    <a:cubicBezTo>
                      <a:pt x="548" y="532"/>
                      <a:pt x="593" y="540"/>
                      <a:pt x="639" y="540"/>
                    </a:cubicBezTo>
                    <a:cubicBezTo>
                      <a:pt x="684" y="540"/>
                      <a:pt x="730" y="532"/>
                      <a:pt x="760" y="517"/>
                    </a:cubicBezTo>
                    <a:cubicBezTo>
                      <a:pt x="851" y="486"/>
                      <a:pt x="882" y="395"/>
                      <a:pt x="882" y="274"/>
                    </a:cubicBezTo>
                    <a:cubicBezTo>
                      <a:pt x="882" y="152"/>
                      <a:pt x="851" y="122"/>
                      <a:pt x="760" y="61"/>
                    </a:cubicBezTo>
                    <a:cubicBezTo>
                      <a:pt x="730" y="0"/>
                      <a:pt x="700" y="0"/>
                      <a:pt x="669" y="0"/>
                    </a:cubicBezTo>
                    <a:cubicBezTo>
                      <a:pt x="608" y="0"/>
                      <a:pt x="578" y="0"/>
                      <a:pt x="548" y="61"/>
                    </a:cubicBezTo>
                    <a:lnTo>
                      <a:pt x="487" y="61"/>
                    </a:lnTo>
                    <a:cubicBezTo>
                      <a:pt x="487" y="61"/>
                      <a:pt x="548" y="61"/>
                      <a:pt x="548" y="0"/>
                    </a:cubicBez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880" name="Google Shape;3880;p25"/>
              <p:cNvSpPr/>
              <p:nvPr/>
            </p:nvSpPr>
            <p:spPr>
              <a:xfrm>
                <a:off x="666408" y="4295578"/>
                <a:ext cx="30044" cy="24430"/>
              </a:xfrm>
              <a:custGeom>
                <a:rect b="b" l="l" r="r" t="t"/>
                <a:pathLst>
                  <a:path extrusionOk="0" h="1053" w="1295">
                    <a:moveTo>
                      <a:pt x="766" y="910"/>
                    </a:moveTo>
                    <a:cubicBezTo>
                      <a:pt x="772" y="912"/>
                      <a:pt x="779" y="912"/>
                      <a:pt x="791" y="912"/>
                    </a:cubicBezTo>
                    <a:cubicBezTo>
                      <a:pt x="782" y="912"/>
                      <a:pt x="774" y="911"/>
                      <a:pt x="766" y="910"/>
                    </a:cubicBezTo>
                    <a:close/>
                    <a:moveTo>
                      <a:pt x="274" y="0"/>
                    </a:moveTo>
                    <a:cubicBezTo>
                      <a:pt x="183" y="0"/>
                      <a:pt x="92" y="91"/>
                      <a:pt x="31" y="152"/>
                    </a:cubicBezTo>
                    <a:cubicBezTo>
                      <a:pt x="1" y="243"/>
                      <a:pt x="31" y="334"/>
                      <a:pt x="92" y="426"/>
                    </a:cubicBezTo>
                    <a:cubicBezTo>
                      <a:pt x="122" y="456"/>
                      <a:pt x="153" y="486"/>
                      <a:pt x="183" y="578"/>
                    </a:cubicBezTo>
                    <a:cubicBezTo>
                      <a:pt x="183" y="517"/>
                      <a:pt x="153" y="517"/>
                      <a:pt x="153" y="486"/>
                    </a:cubicBezTo>
                    <a:lnTo>
                      <a:pt x="153" y="486"/>
                    </a:lnTo>
                    <a:cubicBezTo>
                      <a:pt x="244" y="608"/>
                      <a:pt x="305" y="730"/>
                      <a:pt x="457" y="790"/>
                    </a:cubicBezTo>
                    <a:cubicBezTo>
                      <a:pt x="548" y="851"/>
                      <a:pt x="578" y="882"/>
                      <a:pt x="639" y="882"/>
                    </a:cubicBezTo>
                    <a:cubicBezTo>
                      <a:pt x="691" y="882"/>
                      <a:pt x="720" y="904"/>
                      <a:pt x="766" y="910"/>
                    </a:cubicBezTo>
                    <a:lnTo>
                      <a:pt x="766" y="910"/>
                    </a:lnTo>
                    <a:cubicBezTo>
                      <a:pt x="756" y="907"/>
                      <a:pt x="749" y="900"/>
                      <a:pt x="730" y="882"/>
                    </a:cubicBezTo>
                    <a:lnTo>
                      <a:pt x="730" y="882"/>
                    </a:lnTo>
                    <a:cubicBezTo>
                      <a:pt x="761" y="912"/>
                      <a:pt x="852" y="912"/>
                      <a:pt x="882" y="942"/>
                    </a:cubicBezTo>
                    <a:cubicBezTo>
                      <a:pt x="943" y="1003"/>
                      <a:pt x="1004" y="1003"/>
                      <a:pt x="1065" y="1034"/>
                    </a:cubicBezTo>
                    <a:cubicBezTo>
                      <a:pt x="1091" y="1047"/>
                      <a:pt x="1118" y="1053"/>
                      <a:pt x="1143" y="1053"/>
                    </a:cubicBezTo>
                    <a:cubicBezTo>
                      <a:pt x="1231" y="1053"/>
                      <a:pt x="1294" y="977"/>
                      <a:pt x="1247" y="882"/>
                    </a:cubicBezTo>
                    <a:cubicBezTo>
                      <a:pt x="1217" y="851"/>
                      <a:pt x="1217" y="760"/>
                      <a:pt x="1186" y="730"/>
                    </a:cubicBezTo>
                    <a:cubicBezTo>
                      <a:pt x="1156" y="699"/>
                      <a:pt x="1156" y="638"/>
                      <a:pt x="1095" y="608"/>
                    </a:cubicBezTo>
                    <a:cubicBezTo>
                      <a:pt x="1065" y="578"/>
                      <a:pt x="1065" y="547"/>
                      <a:pt x="1034" y="486"/>
                    </a:cubicBezTo>
                    <a:cubicBezTo>
                      <a:pt x="1004" y="426"/>
                      <a:pt x="943" y="395"/>
                      <a:pt x="913" y="304"/>
                    </a:cubicBezTo>
                    <a:cubicBezTo>
                      <a:pt x="791" y="182"/>
                      <a:pt x="700" y="122"/>
                      <a:pt x="578" y="91"/>
                    </a:cubicBezTo>
                    <a:cubicBezTo>
                      <a:pt x="457" y="30"/>
                      <a:pt x="396" y="30"/>
                      <a:pt x="274" y="0"/>
                    </a:cubicBez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881" name="Google Shape;3881;p25"/>
              <p:cNvSpPr/>
              <p:nvPr/>
            </p:nvSpPr>
            <p:spPr>
              <a:xfrm>
                <a:off x="737632" y="4344669"/>
                <a:ext cx="31761" cy="16774"/>
              </a:xfrm>
              <a:custGeom>
                <a:rect b="b" l="l" r="r" t="t"/>
                <a:pathLst>
                  <a:path extrusionOk="0" h="723" w="1369">
                    <a:moveTo>
                      <a:pt x="1008" y="0"/>
                    </a:moveTo>
                    <a:cubicBezTo>
                      <a:pt x="975" y="0"/>
                      <a:pt x="943" y="4"/>
                      <a:pt x="913" y="12"/>
                    </a:cubicBezTo>
                    <a:cubicBezTo>
                      <a:pt x="761" y="42"/>
                      <a:pt x="609" y="42"/>
                      <a:pt x="457" y="133"/>
                    </a:cubicBezTo>
                    <a:cubicBezTo>
                      <a:pt x="305" y="164"/>
                      <a:pt x="92" y="255"/>
                      <a:pt x="1" y="407"/>
                    </a:cubicBezTo>
                    <a:cubicBezTo>
                      <a:pt x="1" y="468"/>
                      <a:pt x="61" y="559"/>
                      <a:pt x="92" y="559"/>
                    </a:cubicBezTo>
                    <a:cubicBezTo>
                      <a:pt x="153" y="589"/>
                      <a:pt x="244" y="589"/>
                      <a:pt x="305" y="589"/>
                    </a:cubicBezTo>
                    <a:lnTo>
                      <a:pt x="578" y="589"/>
                    </a:lnTo>
                    <a:cubicBezTo>
                      <a:pt x="609" y="589"/>
                      <a:pt x="639" y="589"/>
                      <a:pt x="700" y="620"/>
                    </a:cubicBezTo>
                    <a:cubicBezTo>
                      <a:pt x="761" y="620"/>
                      <a:pt x="852" y="650"/>
                      <a:pt x="913" y="711"/>
                    </a:cubicBezTo>
                    <a:cubicBezTo>
                      <a:pt x="943" y="718"/>
                      <a:pt x="975" y="722"/>
                      <a:pt x="1008" y="722"/>
                    </a:cubicBezTo>
                    <a:cubicBezTo>
                      <a:pt x="1106" y="722"/>
                      <a:pt x="1209" y="688"/>
                      <a:pt x="1277" y="620"/>
                    </a:cubicBezTo>
                    <a:cubicBezTo>
                      <a:pt x="1338" y="559"/>
                      <a:pt x="1368" y="468"/>
                      <a:pt x="1368" y="346"/>
                    </a:cubicBezTo>
                    <a:cubicBezTo>
                      <a:pt x="1368" y="285"/>
                      <a:pt x="1338" y="164"/>
                      <a:pt x="1277" y="103"/>
                    </a:cubicBezTo>
                    <a:cubicBezTo>
                      <a:pt x="1209" y="35"/>
                      <a:pt x="1106" y="0"/>
                      <a:pt x="1008" y="0"/>
                    </a:cubicBez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882" name="Google Shape;3882;p25"/>
              <p:cNvSpPr/>
              <p:nvPr/>
            </p:nvSpPr>
            <p:spPr>
              <a:xfrm>
                <a:off x="963298" y="4430254"/>
                <a:ext cx="40925" cy="23130"/>
              </a:xfrm>
              <a:custGeom>
                <a:rect b="b" l="l" r="r" t="t"/>
                <a:pathLst>
                  <a:path extrusionOk="0" h="997" w="1764">
                    <a:moveTo>
                      <a:pt x="1338" y="1"/>
                    </a:moveTo>
                    <a:cubicBezTo>
                      <a:pt x="1216" y="1"/>
                      <a:pt x="1064" y="61"/>
                      <a:pt x="943" y="92"/>
                    </a:cubicBezTo>
                    <a:lnTo>
                      <a:pt x="730" y="213"/>
                    </a:lnTo>
                    <a:cubicBezTo>
                      <a:pt x="699" y="244"/>
                      <a:pt x="608" y="274"/>
                      <a:pt x="578" y="305"/>
                    </a:cubicBezTo>
                    <a:lnTo>
                      <a:pt x="547" y="365"/>
                    </a:lnTo>
                    <a:cubicBezTo>
                      <a:pt x="487" y="396"/>
                      <a:pt x="456" y="396"/>
                      <a:pt x="395" y="426"/>
                    </a:cubicBezTo>
                    <a:cubicBezTo>
                      <a:pt x="395" y="426"/>
                      <a:pt x="335" y="426"/>
                      <a:pt x="335" y="457"/>
                    </a:cubicBezTo>
                    <a:cubicBezTo>
                      <a:pt x="304" y="457"/>
                      <a:pt x="304" y="517"/>
                      <a:pt x="274" y="517"/>
                    </a:cubicBezTo>
                    <a:cubicBezTo>
                      <a:pt x="243" y="548"/>
                      <a:pt x="213" y="578"/>
                      <a:pt x="152" y="578"/>
                    </a:cubicBezTo>
                    <a:cubicBezTo>
                      <a:pt x="0" y="700"/>
                      <a:pt x="0" y="882"/>
                      <a:pt x="152" y="913"/>
                    </a:cubicBezTo>
                    <a:cubicBezTo>
                      <a:pt x="243" y="973"/>
                      <a:pt x="365" y="973"/>
                      <a:pt x="456" y="973"/>
                    </a:cubicBezTo>
                    <a:lnTo>
                      <a:pt x="669" y="973"/>
                    </a:lnTo>
                    <a:cubicBezTo>
                      <a:pt x="745" y="989"/>
                      <a:pt x="829" y="996"/>
                      <a:pt x="912" y="996"/>
                    </a:cubicBezTo>
                    <a:cubicBezTo>
                      <a:pt x="996" y="996"/>
                      <a:pt x="1079" y="989"/>
                      <a:pt x="1155" y="973"/>
                    </a:cubicBezTo>
                    <a:cubicBezTo>
                      <a:pt x="1186" y="973"/>
                      <a:pt x="1277" y="913"/>
                      <a:pt x="1307" y="913"/>
                    </a:cubicBezTo>
                    <a:cubicBezTo>
                      <a:pt x="1368" y="913"/>
                      <a:pt x="1459" y="882"/>
                      <a:pt x="1581" y="852"/>
                    </a:cubicBezTo>
                    <a:cubicBezTo>
                      <a:pt x="1611" y="821"/>
                      <a:pt x="1642" y="821"/>
                      <a:pt x="1642" y="761"/>
                    </a:cubicBezTo>
                    <a:cubicBezTo>
                      <a:pt x="1672" y="730"/>
                      <a:pt x="1733" y="700"/>
                      <a:pt x="1733" y="609"/>
                    </a:cubicBezTo>
                    <a:cubicBezTo>
                      <a:pt x="1763" y="548"/>
                      <a:pt x="1763" y="426"/>
                      <a:pt x="1763" y="305"/>
                    </a:cubicBezTo>
                    <a:cubicBezTo>
                      <a:pt x="1733" y="244"/>
                      <a:pt x="1672" y="153"/>
                      <a:pt x="1642" y="122"/>
                    </a:cubicBezTo>
                    <a:cubicBezTo>
                      <a:pt x="1550" y="61"/>
                      <a:pt x="1459" y="1"/>
                      <a:pt x="1338" y="1"/>
                    </a:cubicBez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883" name="Google Shape;3883;p25"/>
              <p:cNvSpPr/>
              <p:nvPr/>
            </p:nvSpPr>
            <p:spPr>
              <a:xfrm>
                <a:off x="1167435" y="4290637"/>
                <a:ext cx="59624" cy="27074"/>
              </a:xfrm>
              <a:custGeom>
                <a:rect b="b" l="l" r="r" t="t"/>
                <a:pathLst>
                  <a:path extrusionOk="0" h="1167" w="2570">
                    <a:moveTo>
                      <a:pt x="2053" y="0"/>
                    </a:moveTo>
                    <a:cubicBezTo>
                      <a:pt x="1840" y="0"/>
                      <a:pt x="1657" y="61"/>
                      <a:pt x="1505" y="122"/>
                    </a:cubicBezTo>
                    <a:cubicBezTo>
                      <a:pt x="1384" y="183"/>
                      <a:pt x="1323" y="213"/>
                      <a:pt x="1201" y="274"/>
                    </a:cubicBezTo>
                    <a:cubicBezTo>
                      <a:pt x="1110" y="335"/>
                      <a:pt x="1019" y="395"/>
                      <a:pt x="928" y="426"/>
                    </a:cubicBezTo>
                    <a:cubicBezTo>
                      <a:pt x="898" y="487"/>
                      <a:pt x="898" y="517"/>
                      <a:pt x="867" y="517"/>
                    </a:cubicBezTo>
                    <a:lnTo>
                      <a:pt x="837" y="517"/>
                    </a:lnTo>
                    <a:cubicBezTo>
                      <a:pt x="776" y="517"/>
                      <a:pt x="776" y="547"/>
                      <a:pt x="746" y="547"/>
                    </a:cubicBezTo>
                    <a:lnTo>
                      <a:pt x="533" y="669"/>
                    </a:lnTo>
                    <a:cubicBezTo>
                      <a:pt x="381" y="730"/>
                      <a:pt x="259" y="821"/>
                      <a:pt x="107" y="943"/>
                    </a:cubicBezTo>
                    <a:cubicBezTo>
                      <a:pt x="1" y="996"/>
                      <a:pt x="58" y="1166"/>
                      <a:pt x="176" y="1166"/>
                    </a:cubicBezTo>
                    <a:cubicBezTo>
                      <a:pt x="192" y="1166"/>
                      <a:pt x="210" y="1163"/>
                      <a:pt x="229" y="1155"/>
                    </a:cubicBezTo>
                    <a:cubicBezTo>
                      <a:pt x="381" y="1125"/>
                      <a:pt x="533" y="1125"/>
                      <a:pt x="715" y="1095"/>
                    </a:cubicBezTo>
                    <a:cubicBezTo>
                      <a:pt x="776" y="1095"/>
                      <a:pt x="898" y="1064"/>
                      <a:pt x="989" y="1064"/>
                    </a:cubicBezTo>
                    <a:lnTo>
                      <a:pt x="1353" y="1064"/>
                    </a:lnTo>
                    <a:cubicBezTo>
                      <a:pt x="1475" y="1064"/>
                      <a:pt x="1566" y="1064"/>
                      <a:pt x="1688" y="1003"/>
                    </a:cubicBezTo>
                    <a:lnTo>
                      <a:pt x="1840" y="1003"/>
                    </a:lnTo>
                    <a:cubicBezTo>
                      <a:pt x="1992" y="1003"/>
                      <a:pt x="2144" y="973"/>
                      <a:pt x="2265" y="882"/>
                    </a:cubicBezTo>
                    <a:cubicBezTo>
                      <a:pt x="2448" y="791"/>
                      <a:pt x="2569" y="547"/>
                      <a:pt x="2478" y="335"/>
                    </a:cubicBezTo>
                    <a:cubicBezTo>
                      <a:pt x="2417" y="92"/>
                      <a:pt x="2235" y="0"/>
                      <a:pt x="2053" y="0"/>
                    </a:cubicBez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  <p:grpSp>
          <p:nvGrpSpPr>
            <p:cNvPr id="3884" name="Google Shape;3884;p25"/>
            <p:cNvGrpSpPr/>
            <p:nvPr/>
          </p:nvGrpSpPr>
          <p:grpSpPr>
            <a:xfrm>
              <a:off x="1410386" y="3880229"/>
              <a:ext cx="458386" cy="602968"/>
              <a:chOff x="1410386" y="3880229"/>
              <a:chExt cx="458386" cy="602968"/>
            </a:xfrm>
          </p:grpSpPr>
          <p:sp>
            <p:nvSpPr>
              <p:cNvPr id="3885" name="Google Shape;3885;p25"/>
              <p:cNvSpPr/>
              <p:nvPr/>
            </p:nvSpPr>
            <p:spPr>
              <a:xfrm>
                <a:off x="1801050" y="4370236"/>
                <a:ext cx="67721" cy="112961"/>
              </a:xfrm>
              <a:custGeom>
                <a:rect b="b" l="l" r="r" t="t"/>
                <a:pathLst>
                  <a:path extrusionOk="0" h="4869" w="2919">
                    <a:moveTo>
                      <a:pt x="1045" y="0"/>
                    </a:moveTo>
                    <a:cubicBezTo>
                      <a:pt x="848" y="0"/>
                      <a:pt x="650" y="69"/>
                      <a:pt x="517" y="217"/>
                    </a:cubicBezTo>
                    <a:cubicBezTo>
                      <a:pt x="92" y="673"/>
                      <a:pt x="61" y="1281"/>
                      <a:pt x="31" y="1889"/>
                    </a:cubicBezTo>
                    <a:cubicBezTo>
                      <a:pt x="0" y="2375"/>
                      <a:pt x="31" y="2861"/>
                      <a:pt x="183" y="3317"/>
                    </a:cubicBezTo>
                    <a:cubicBezTo>
                      <a:pt x="335" y="3652"/>
                      <a:pt x="456" y="3925"/>
                      <a:pt x="700" y="4199"/>
                    </a:cubicBezTo>
                    <a:cubicBezTo>
                      <a:pt x="912" y="4411"/>
                      <a:pt x="1125" y="4563"/>
                      <a:pt x="1399" y="4685"/>
                    </a:cubicBezTo>
                    <a:cubicBezTo>
                      <a:pt x="1628" y="4777"/>
                      <a:pt x="1858" y="4869"/>
                      <a:pt x="2088" y="4869"/>
                    </a:cubicBezTo>
                    <a:cubicBezTo>
                      <a:pt x="2162" y="4869"/>
                      <a:pt x="2236" y="4859"/>
                      <a:pt x="2310" y="4837"/>
                    </a:cubicBezTo>
                    <a:cubicBezTo>
                      <a:pt x="2493" y="4776"/>
                      <a:pt x="2858" y="4624"/>
                      <a:pt x="2888" y="4381"/>
                    </a:cubicBezTo>
                    <a:cubicBezTo>
                      <a:pt x="2918" y="4199"/>
                      <a:pt x="2888" y="4016"/>
                      <a:pt x="2827" y="3864"/>
                    </a:cubicBezTo>
                    <a:cubicBezTo>
                      <a:pt x="2797" y="3743"/>
                      <a:pt x="2736" y="3621"/>
                      <a:pt x="2675" y="3500"/>
                    </a:cubicBezTo>
                    <a:cubicBezTo>
                      <a:pt x="2664" y="3473"/>
                      <a:pt x="2660" y="3462"/>
                      <a:pt x="2661" y="3462"/>
                    </a:cubicBezTo>
                    <a:lnTo>
                      <a:pt x="2661" y="3462"/>
                    </a:lnTo>
                    <a:cubicBezTo>
                      <a:pt x="2662" y="3462"/>
                      <a:pt x="2729" y="3616"/>
                      <a:pt x="2739" y="3616"/>
                    </a:cubicBezTo>
                    <a:cubicBezTo>
                      <a:pt x="2741" y="3616"/>
                      <a:pt x="2740" y="3609"/>
                      <a:pt x="2736" y="3591"/>
                    </a:cubicBezTo>
                    <a:cubicBezTo>
                      <a:pt x="2736" y="3560"/>
                      <a:pt x="2675" y="3500"/>
                      <a:pt x="2675" y="3469"/>
                    </a:cubicBezTo>
                    <a:cubicBezTo>
                      <a:pt x="2614" y="3165"/>
                      <a:pt x="2493" y="2861"/>
                      <a:pt x="2432" y="2557"/>
                    </a:cubicBezTo>
                    <a:cubicBezTo>
                      <a:pt x="2341" y="2223"/>
                      <a:pt x="2250" y="1889"/>
                      <a:pt x="2159" y="1524"/>
                    </a:cubicBezTo>
                    <a:cubicBezTo>
                      <a:pt x="2128" y="1341"/>
                      <a:pt x="2128" y="1159"/>
                      <a:pt x="2037" y="1007"/>
                    </a:cubicBezTo>
                    <a:cubicBezTo>
                      <a:pt x="1976" y="734"/>
                      <a:pt x="1794" y="399"/>
                      <a:pt x="1581" y="217"/>
                    </a:cubicBezTo>
                    <a:cubicBezTo>
                      <a:pt x="1456" y="76"/>
                      <a:pt x="1251" y="0"/>
                      <a:pt x="1045" y="0"/>
                    </a:cubicBez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886" name="Google Shape;3886;p25"/>
              <p:cNvSpPr/>
              <p:nvPr/>
            </p:nvSpPr>
            <p:spPr>
              <a:xfrm>
                <a:off x="1701290" y="4087799"/>
                <a:ext cx="48302" cy="77163"/>
              </a:xfrm>
              <a:custGeom>
                <a:rect b="b" l="l" r="r" t="t"/>
                <a:pathLst>
                  <a:path extrusionOk="0" h="3326" w="2082">
                    <a:moveTo>
                      <a:pt x="496" y="2236"/>
                    </a:moveTo>
                    <a:cubicBezTo>
                      <a:pt x="499" y="2238"/>
                      <a:pt x="501" y="2239"/>
                      <a:pt x="501" y="2239"/>
                    </a:cubicBezTo>
                    <a:cubicBezTo>
                      <a:pt x="505" y="2246"/>
                      <a:pt x="506" y="2250"/>
                      <a:pt x="506" y="2250"/>
                    </a:cubicBezTo>
                    <a:cubicBezTo>
                      <a:pt x="505" y="2250"/>
                      <a:pt x="501" y="2244"/>
                      <a:pt x="496" y="2236"/>
                    </a:cubicBezTo>
                    <a:close/>
                    <a:moveTo>
                      <a:pt x="488" y="1"/>
                    </a:moveTo>
                    <a:cubicBezTo>
                      <a:pt x="254" y="1"/>
                      <a:pt x="0" y="198"/>
                      <a:pt x="45" y="445"/>
                    </a:cubicBezTo>
                    <a:cubicBezTo>
                      <a:pt x="75" y="719"/>
                      <a:pt x="75" y="992"/>
                      <a:pt x="106" y="1296"/>
                    </a:cubicBezTo>
                    <a:cubicBezTo>
                      <a:pt x="136" y="1479"/>
                      <a:pt x="227" y="1631"/>
                      <a:pt x="288" y="1783"/>
                    </a:cubicBezTo>
                    <a:cubicBezTo>
                      <a:pt x="288" y="1813"/>
                      <a:pt x="349" y="1844"/>
                      <a:pt x="349" y="1844"/>
                    </a:cubicBezTo>
                    <a:cubicBezTo>
                      <a:pt x="358" y="1878"/>
                      <a:pt x="361" y="1891"/>
                      <a:pt x="361" y="1891"/>
                    </a:cubicBezTo>
                    <a:cubicBezTo>
                      <a:pt x="360" y="1891"/>
                      <a:pt x="332" y="1813"/>
                      <a:pt x="288" y="1813"/>
                    </a:cubicBezTo>
                    <a:cubicBezTo>
                      <a:pt x="349" y="1935"/>
                      <a:pt x="410" y="2056"/>
                      <a:pt x="440" y="2147"/>
                    </a:cubicBezTo>
                    <a:cubicBezTo>
                      <a:pt x="440" y="2151"/>
                      <a:pt x="440" y="2154"/>
                      <a:pt x="441" y="2157"/>
                    </a:cubicBezTo>
                    <a:lnTo>
                      <a:pt x="441" y="2157"/>
                    </a:lnTo>
                    <a:cubicBezTo>
                      <a:pt x="439" y="2156"/>
                      <a:pt x="438" y="2155"/>
                      <a:pt x="437" y="2155"/>
                    </a:cubicBezTo>
                    <a:cubicBezTo>
                      <a:pt x="434" y="2155"/>
                      <a:pt x="435" y="2161"/>
                      <a:pt x="440" y="2178"/>
                    </a:cubicBezTo>
                    <a:cubicBezTo>
                      <a:pt x="501" y="2299"/>
                      <a:pt x="531" y="2421"/>
                      <a:pt x="592" y="2482"/>
                    </a:cubicBezTo>
                    <a:cubicBezTo>
                      <a:pt x="683" y="2603"/>
                      <a:pt x="744" y="2755"/>
                      <a:pt x="896" y="2877"/>
                    </a:cubicBezTo>
                    <a:cubicBezTo>
                      <a:pt x="987" y="2938"/>
                      <a:pt x="1078" y="3029"/>
                      <a:pt x="1170" y="3120"/>
                    </a:cubicBezTo>
                    <a:cubicBezTo>
                      <a:pt x="1261" y="3151"/>
                      <a:pt x="1291" y="3151"/>
                      <a:pt x="1352" y="3181"/>
                    </a:cubicBezTo>
                    <a:cubicBezTo>
                      <a:pt x="1352" y="3211"/>
                      <a:pt x="1413" y="3211"/>
                      <a:pt x="1413" y="3242"/>
                    </a:cubicBezTo>
                    <a:cubicBezTo>
                      <a:pt x="1428" y="3303"/>
                      <a:pt x="1466" y="3325"/>
                      <a:pt x="1504" y="3325"/>
                    </a:cubicBezTo>
                    <a:cubicBezTo>
                      <a:pt x="1542" y="3325"/>
                      <a:pt x="1580" y="3303"/>
                      <a:pt x="1595" y="3272"/>
                    </a:cubicBezTo>
                    <a:cubicBezTo>
                      <a:pt x="1595" y="3211"/>
                      <a:pt x="1595" y="3211"/>
                      <a:pt x="1626" y="3181"/>
                    </a:cubicBezTo>
                    <a:cubicBezTo>
                      <a:pt x="1626" y="3166"/>
                      <a:pt x="1641" y="3158"/>
                      <a:pt x="1648" y="3158"/>
                    </a:cubicBezTo>
                    <a:cubicBezTo>
                      <a:pt x="1656" y="3158"/>
                      <a:pt x="1656" y="3166"/>
                      <a:pt x="1626" y="3181"/>
                    </a:cubicBezTo>
                    <a:cubicBezTo>
                      <a:pt x="1686" y="3151"/>
                      <a:pt x="1747" y="3120"/>
                      <a:pt x="1778" y="3029"/>
                    </a:cubicBezTo>
                    <a:cubicBezTo>
                      <a:pt x="1869" y="2907"/>
                      <a:pt x="1930" y="2755"/>
                      <a:pt x="1990" y="2603"/>
                    </a:cubicBezTo>
                    <a:cubicBezTo>
                      <a:pt x="2082" y="2269"/>
                      <a:pt x="2021" y="1904"/>
                      <a:pt x="1899" y="1600"/>
                    </a:cubicBezTo>
                    <a:cubicBezTo>
                      <a:pt x="1778" y="1236"/>
                      <a:pt x="1626" y="901"/>
                      <a:pt x="1413" y="597"/>
                    </a:cubicBezTo>
                    <a:cubicBezTo>
                      <a:pt x="1230" y="385"/>
                      <a:pt x="957" y="233"/>
                      <a:pt x="714" y="81"/>
                    </a:cubicBezTo>
                    <a:cubicBezTo>
                      <a:pt x="650" y="25"/>
                      <a:pt x="571" y="1"/>
                      <a:pt x="488" y="1"/>
                    </a:cubicBez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887" name="Google Shape;3887;p25"/>
              <p:cNvSpPr/>
              <p:nvPr/>
            </p:nvSpPr>
            <p:spPr>
              <a:xfrm>
                <a:off x="1410386" y="3880229"/>
                <a:ext cx="43036" cy="21576"/>
              </a:xfrm>
              <a:custGeom>
                <a:rect b="b" l="l" r="r" t="t"/>
                <a:pathLst>
                  <a:path extrusionOk="0" h="930" w="1855">
                    <a:moveTo>
                      <a:pt x="456" y="0"/>
                    </a:moveTo>
                    <a:cubicBezTo>
                      <a:pt x="335" y="0"/>
                      <a:pt x="243" y="61"/>
                      <a:pt x="152" y="122"/>
                    </a:cubicBezTo>
                    <a:cubicBezTo>
                      <a:pt x="91" y="213"/>
                      <a:pt x="31" y="274"/>
                      <a:pt x="31" y="395"/>
                    </a:cubicBezTo>
                    <a:cubicBezTo>
                      <a:pt x="0" y="608"/>
                      <a:pt x="152" y="821"/>
                      <a:pt x="335" y="882"/>
                    </a:cubicBezTo>
                    <a:cubicBezTo>
                      <a:pt x="442" y="917"/>
                      <a:pt x="549" y="930"/>
                      <a:pt x="657" y="930"/>
                    </a:cubicBezTo>
                    <a:cubicBezTo>
                      <a:pt x="823" y="930"/>
                      <a:pt x="989" y="900"/>
                      <a:pt x="1155" y="882"/>
                    </a:cubicBezTo>
                    <a:lnTo>
                      <a:pt x="1702" y="882"/>
                    </a:lnTo>
                    <a:cubicBezTo>
                      <a:pt x="1794" y="851"/>
                      <a:pt x="1854" y="760"/>
                      <a:pt x="1794" y="699"/>
                    </a:cubicBezTo>
                    <a:cubicBezTo>
                      <a:pt x="1702" y="608"/>
                      <a:pt x="1611" y="547"/>
                      <a:pt x="1520" y="517"/>
                    </a:cubicBezTo>
                    <a:cubicBezTo>
                      <a:pt x="1459" y="426"/>
                      <a:pt x="1338" y="365"/>
                      <a:pt x="1246" y="304"/>
                    </a:cubicBezTo>
                    <a:cubicBezTo>
                      <a:pt x="1216" y="274"/>
                      <a:pt x="1186" y="243"/>
                      <a:pt x="1094" y="243"/>
                    </a:cubicBezTo>
                    <a:lnTo>
                      <a:pt x="882" y="122"/>
                    </a:lnTo>
                    <a:cubicBezTo>
                      <a:pt x="851" y="91"/>
                      <a:pt x="760" y="91"/>
                      <a:pt x="730" y="61"/>
                    </a:cubicBezTo>
                    <a:cubicBezTo>
                      <a:pt x="638" y="0"/>
                      <a:pt x="578" y="0"/>
                      <a:pt x="456" y="0"/>
                    </a:cubicBez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  <p:sp>
          <p:nvSpPr>
            <p:cNvPr id="3888" name="Google Shape;3888;p25"/>
            <p:cNvSpPr/>
            <p:nvPr/>
          </p:nvSpPr>
          <p:spPr>
            <a:xfrm>
              <a:off x="1875082" y="4147655"/>
              <a:ext cx="41644" cy="41551"/>
            </a:xfrm>
            <a:custGeom>
              <a:rect b="b" l="l" r="r" t="t"/>
              <a:pathLst>
                <a:path extrusionOk="0" h="1791" w="1795">
                  <a:moveTo>
                    <a:pt x="1118" y="1"/>
                  </a:moveTo>
                  <a:cubicBezTo>
                    <a:pt x="1057" y="1"/>
                    <a:pt x="989" y="8"/>
                    <a:pt x="913" y="23"/>
                  </a:cubicBezTo>
                  <a:cubicBezTo>
                    <a:pt x="791" y="84"/>
                    <a:pt x="670" y="145"/>
                    <a:pt x="578" y="206"/>
                  </a:cubicBezTo>
                  <a:cubicBezTo>
                    <a:pt x="518" y="267"/>
                    <a:pt x="457" y="327"/>
                    <a:pt x="426" y="419"/>
                  </a:cubicBezTo>
                  <a:cubicBezTo>
                    <a:pt x="366" y="479"/>
                    <a:pt x="305" y="601"/>
                    <a:pt x="305" y="662"/>
                  </a:cubicBezTo>
                  <a:cubicBezTo>
                    <a:pt x="275" y="783"/>
                    <a:pt x="275" y="905"/>
                    <a:pt x="275" y="1026"/>
                  </a:cubicBezTo>
                  <a:lnTo>
                    <a:pt x="275" y="875"/>
                  </a:lnTo>
                  <a:cubicBezTo>
                    <a:pt x="268" y="886"/>
                    <a:pt x="262" y="897"/>
                    <a:pt x="255" y="909"/>
                  </a:cubicBezTo>
                  <a:lnTo>
                    <a:pt x="255" y="909"/>
                  </a:lnTo>
                  <a:cubicBezTo>
                    <a:pt x="266" y="897"/>
                    <a:pt x="275" y="886"/>
                    <a:pt x="275" y="875"/>
                  </a:cubicBezTo>
                  <a:lnTo>
                    <a:pt x="275" y="875"/>
                  </a:lnTo>
                  <a:cubicBezTo>
                    <a:pt x="275" y="902"/>
                    <a:pt x="275" y="930"/>
                    <a:pt x="229" y="958"/>
                  </a:cubicBezTo>
                  <a:lnTo>
                    <a:pt x="229" y="958"/>
                  </a:lnTo>
                  <a:cubicBezTo>
                    <a:pt x="237" y="941"/>
                    <a:pt x="246" y="925"/>
                    <a:pt x="255" y="909"/>
                  </a:cubicBezTo>
                  <a:lnTo>
                    <a:pt x="255" y="909"/>
                  </a:lnTo>
                  <a:cubicBezTo>
                    <a:pt x="237" y="928"/>
                    <a:pt x="214" y="947"/>
                    <a:pt x="214" y="966"/>
                  </a:cubicBezTo>
                  <a:cubicBezTo>
                    <a:pt x="219" y="963"/>
                    <a:pt x="224" y="960"/>
                    <a:pt x="229" y="958"/>
                  </a:cubicBezTo>
                  <a:lnTo>
                    <a:pt x="229" y="958"/>
                  </a:lnTo>
                  <a:cubicBezTo>
                    <a:pt x="130" y="1143"/>
                    <a:pt x="54" y="1328"/>
                    <a:pt x="1" y="1513"/>
                  </a:cubicBezTo>
                  <a:cubicBezTo>
                    <a:pt x="1" y="1652"/>
                    <a:pt x="128" y="1790"/>
                    <a:pt x="219" y="1790"/>
                  </a:cubicBezTo>
                  <a:cubicBezTo>
                    <a:pt x="228" y="1790"/>
                    <a:pt x="236" y="1789"/>
                    <a:pt x="244" y="1786"/>
                  </a:cubicBezTo>
                  <a:lnTo>
                    <a:pt x="609" y="1665"/>
                  </a:lnTo>
                  <a:cubicBezTo>
                    <a:pt x="700" y="1634"/>
                    <a:pt x="822" y="1543"/>
                    <a:pt x="974" y="1543"/>
                  </a:cubicBezTo>
                  <a:lnTo>
                    <a:pt x="822" y="1543"/>
                  </a:lnTo>
                  <a:cubicBezTo>
                    <a:pt x="1004" y="1543"/>
                    <a:pt x="1156" y="1513"/>
                    <a:pt x="1338" y="1422"/>
                  </a:cubicBezTo>
                  <a:cubicBezTo>
                    <a:pt x="1338" y="1422"/>
                    <a:pt x="1369" y="1422"/>
                    <a:pt x="1369" y="1391"/>
                  </a:cubicBezTo>
                  <a:cubicBezTo>
                    <a:pt x="1430" y="1361"/>
                    <a:pt x="1490" y="1330"/>
                    <a:pt x="1551" y="1239"/>
                  </a:cubicBezTo>
                  <a:cubicBezTo>
                    <a:pt x="1582" y="1209"/>
                    <a:pt x="1642" y="1118"/>
                    <a:pt x="1673" y="1087"/>
                  </a:cubicBezTo>
                  <a:lnTo>
                    <a:pt x="1673" y="1057"/>
                  </a:lnTo>
                  <a:cubicBezTo>
                    <a:pt x="1734" y="935"/>
                    <a:pt x="1794" y="783"/>
                    <a:pt x="1794" y="662"/>
                  </a:cubicBezTo>
                  <a:cubicBezTo>
                    <a:pt x="1794" y="571"/>
                    <a:pt x="1734" y="449"/>
                    <a:pt x="1703" y="327"/>
                  </a:cubicBezTo>
                  <a:cubicBezTo>
                    <a:pt x="1673" y="267"/>
                    <a:pt x="1582" y="175"/>
                    <a:pt x="1521" y="145"/>
                  </a:cubicBezTo>
                  <a:cubicBezTo>
                    <a:pt x="1430" y="84"/>
                    <a:pt x="1369" y="23"/>
                    <a:pt x="1278" y="23"/>
                  </a:cubicBezTo>
                  <a:cubicBezTo>
                    <a:pt x="1232" y="8"/>
                    <a:pt x="1179" y="1"/>
                    <a:pt x="1118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889" name="Google Shape;3889;p25"/>
            <p:cNvSpPr/>
            <p:nvPr/>
          </p:nvSpPr>
          <p:spPr>
            <a:xfrm>
              <a:off x="1896959" y="4108702"/>
              <a:ext cx="28234" cy="31250"/>
            </a:xfrm>
            <a:custGeom>
              <a:rect b="b" l="l" r="r" t="t"/>
              <a:pathLst>
                <a:path extrusionOk="0" h="1347" w="1217">
                  <a:moveTo>
                    <a:pt x="699" y="0"/>
                  </a:moveTo>
                  <a:cubicBezTo>
                    <a:pt x="640" y="0"/>
                    <a:pt x="567" y="13"/>
                    <a:pt x="507" y="31"/>
                  </a:cubicBezTo>
                  <a:lnTo>
                    <a:pt x="487" y="31"/>
                  </a:lnTo>
                  <a:cubicBezTo>
                    <a:pt x="473" y="38"/>
                    <a:pt x="456" y="46"/>
                    <a:pt x="438" y="55"/>
                  </a:cubicBezTo>
                  <a:lnTo>
                    <a:pt x="438" y="55"/>
                  </a:lnTo>
                  <a:cubicBezTo>
                    <a:pt x="434" y="57"/>
                    <a:pt x="430" y="59"/>
                    <a:pt x="426" y="61"/>
                  </a:cubicBezTo>
                  <a:cubicBezTo>
                    <a:pt x="426" y="61"/>
                    <a:pt x="427" y="61"/>
                    <a:pt x="427" y="61"/>
                  </a:cubicBezTo>
                  <a:lnTo>
                    <a:pt x="427" y="61"/>
                  </a:lnTo>
                  <a:cubicBezTo>
                    <a:pt x="365" y="94"/>
                    <a:pt x="288" y="138"/>
                    <a:pt x="243" y="183"/>
                  </a:cubicBezTo>
                  <a:lnTo>
                    <a:pt x="122" y="304"/>
                  </a:lnTo>
                  <a:cubicBezTo>
                    <a:pt x="91" y="365"/>
                    <a:pt x="31" y="456"/>
                    <a:pt x="31" y="517"/>
                  </a:cubicBezTo>
                  <a:lnTo>
                    <a:pt x="31" y="639"/>
                  </a:lnTo>
                  <a:lnTo>
                    <a:pt x="31" y="699"/>
                  </a:lnTo>
                  <a:cubicBezTo>
                    <a:pt x="0" y="760"/>
                    <a:pt x="0" y="882"/>
                    <a:pt x="31" y="943"/>
                  </a:cubicBezTo>
                  <a:lnTo>
                    <a:pt x="31" y="1064"/>
                  </a:lnTo>
                  <a:cubicBezTo>
                    <a:pt x="71" y="1105"/>
                    <a:pt x="98" y="1159"/>
                    <a:pt x="130" y="1217"/>
                  </a:cubicBezTo>
                  <a:lnTo>
                    <a:pt x="130" y="1217"/>
                  </a:lnTo>
                  <a:cubicBezTo>
                    <a:pt x="125" y="1246"/>
                    <a:pt x="122" y="1277"/>
                    <a:pt x="122" y="1307"/>
                  </a:cubicBezTo>
                  <a:cubicBezTo>
                    <a:pt x="49" y="1307"/>
                    <a:pt x="93" y="1346"/>
                    <a:pt x="144" y="1346"/>
                  </a:cubicBezTo>
                  <a:cubicBezTo>
                    <a:pt x="157" y="1346"/>
                    <a:pt x="170" y="1344"/>
                    <a:pt x="183" y="1338"/>
                  </a:cubicBezTo>
                  <a:lnTo>
                    <a:pt x="308" y="1275"/>
                  </a:lnTo>
                  <a:lnTo>
                    <a:pt x="308" y="1275"/>
                  </a:lnTo>
                  <a:cubicBezTo>
                    <a:pt x="345" y="1293"/>
                    <a:pt x="382" y="1307"/>
                    <a:pt x="426" y="1307"/>
                  </a:cubicBezTo>
                  <a:lnTo>
                    <a:pt x="608" y="1307"/>
                  </a:lnTo>
                  <a:cubicBezTo>
                    <a:pt x="639" y="1307"/>
                    <a:pt x="639" y="1307"/>
                    <a:pt x="699" y="1246"/>
                  </a:cubicBezTo>
                  <a:cubicBezTo>
                    <a:pt x="730" y="1246"/>
                    <a:pt x="760" y="1216"/>
                    <a:pt x="791" y="1186"/>
                  </a:cubicBezTo>
                  <a:cubicBezTo>
                    <a:pt x="851" y="1125"/>
                    <a:pt x="882" y="1125"/>
                    <a:pt x="912" y="1095"/>
                  </a:cubicBezTo>
                  <a:cubicBezTo>
                    <a:pt x="1094" y="912"/>
                    <a:pt x="1216" y="639"/>
                    <a:pt x="1155" y="395"/>
                  </a:cubicBezTo>
                  <a:lnTo>
                    <a:pt x="1034" y="152"/>
                  </a:lnTo>
                  <a:cubicBezTo>
                    <a:pt x="1003" y="122"/>
                    <a:pt x="912" y="91"/>
                    <a:pt x="882" y="31"/>
                  </a:cubicBezTo>
                  <a:cubicBezTo>
                    <a:pt x="791" y="0"/>
                    <a:pt x="760" y="0"/>
                    <a:pt x="699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890" name="Google Shape;3890;p25"/>
            <p:cNvSpPr/>
            <p:nvPr/>
          </p:nvSpPr>
          <p:spPr>
            <a:xfrm>
              <a:off x="1906123" y="4097241"/>
              <a:ext cx="7772" cy="18142"/>
            </a:xfrm>
            <a:custGeom>
              <a:rect b="b" l="l" r="r" t="t"/>
              <a:pathLst>
                <a:path extrusionOk="0" h="782" w="335">
                  <a:moveTo>
                    <a:pt x="188" y="0"/>
                  </a:moveTo>
                  <a:cubicBezTo>
                    <a:pt x="175" y="0"/>
                    <a:pt x="163" y="3"/>
                    <a:pt x="152" y="8"/>
                  </a:cubicBezTo>
                  <a:cubicBezTo>
                    <a:pt x="92" y="8"/>
                    <a:pt x="61" y="38"/>
                    <a:pt x="31" y="69"/>
                  </a:cubicBezTo>
                  <a:cubicBezTo>
                    <a:pt x="0" y="130"/>
                    <a:pt x="0" y="160"/>
                    <a:pt x="0" y="221"/>
                  </a:cubicBezTo>
                  <a:cubicBezTo>
                    <a:pt x="0" y="282"/>
                    <a:pt x="31" y="312"/>
                    <a:pt x="31" y="373"/>
                  </a:cubicBezTo>
                  <a:cubicBezTo>
                    <a:pt x="31" y="433"/>
                    <a:pt x="61" y="464"/>
                    <a:pt x="61" y="494"/>
                  </a:cubicBezTo>
                  <a:cubicBezTo>
                    <a:pt x="92" y="585"/>
                    <a:pt x="92" y="677"/>
                    <a:pt x="152" y="768"/>
                  </a:cubicBezTo>
                  <a:cubicBezTo>
                    <a:pt x="152" y="768"/>
                    <a:pt x="179" y="781"/>
                    <a:pt x="197" y="781"/>
                  </a:cubicBezTo>
                  <a:cubicBezTo>
                    <a:pt x="206" y="781"/>
                    <a:pt x="213" y="778"/>
                    <a:pt x="213" y="768"/>
                  </a:cubicBezTo>
                  <a:cubicBezTo>
                    <a:pt x="213" y="677"/>
                    <a:pt x="244" y="585"/>
                    <a:pt x="244" y="494"/>
                  </a:cubicBezTo>
                  <a:cubicBezTo>
                    <a:pt x="244" y="464"/>
                    <a:pt x="304" y="433"/>
                    <a:pt x="304" y="342"/>
                  </a:cubicBezTo>
                  <a:cubicBezTo>
                    <a:pt x="304" y="282"/>
                    <a:pt x="335" y="221"/>
                    <a:pt x="335" y="160"/>
                  </a:cubicBezTo>
                  <a:cubicBezTo>
                    <a:pt x="335" y="59"/>
                    <a:pt x="251" y="0"/>
                    <a:pt x="188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891" name="Google Shape;3891;p25"/>
            <p:cNvSpPr/>
            <p:nvPr/>
          </p:nvSpPr>
          <p:spPr>
            <a:xfrm>
              <a:off x="1911065" y="4069912"/>
              <a:ext cx="12714" cy="21878"/>
            </a:xfrm>
            <a:custGeom>
              <a:rect b="b" l="l" r="r" t="t"/>
              <a:pathLst>
                <a:path extrusionOk="0" h="943" w="548">
                  <a:moveTo>
                    <a:pt x="304" y="1"/>
                  </a:moveTo>
                  <a:cubicBezTo>
                    <a:pt x="243" y="1"/>
                    <a:pt x="152" y="1"/>
                    <a:pt x="122" y="31"/>
                  </a:cubicBezTo>
                  <a:cubicBezTo>
                    <a:pt x="31" y="92"/>
                    <a:pt x="0" y="152"/>
                    <a:pt x="0" y="274"/>
                  </a:cubicBezTo>
                  <a:cubicBezTo>
                    <a:pt x="0" y="335"/>
                    <a:pt x="0" y="426"/>
                    <a:pt x="31" y="487"/>
                  </a:cubicBezTo>
                  <a:cubicBezTo>
                    <a:pt x="31" y="548"/>
                    <a:pt x="91" y="608"/>
                    <a:pt x="91" y="639"/>
                  </a:cubicBezTo>
                  <a:cubicBezTo>
                    <a:pt x="91" y="700"/>
                    <a:pt x="122" y="760"/>
                    <a:pt x="122" y="791"/>
                  </a:cubicBezTo>
                  <a:lnTo>
                    <a:pt x="122" y="943"/>
                  </a:lnTo>
                  <a:cubicBezTo>
                    <a:pt x="122" y="912"/>
                    <a:pt x="152" y="852"/>
                    <a:pt x="183" y="791"/>
                  </a:cubicBezTo>
                  <a:cubicBezTo>
                    <a:pt x="243" y="760"/>
                    <a:pt x="243" y="730"/>
                    <a:pt x="274" y="700"/>
                  </a:cubicBezTo>
                  <a:cubicBezTo>
                    <a:pt x="304" y="639"/>
                    <a:pt x="334" y="608"/>
                    <a:pt x="395" y="548"/>
                  </a:cubicBezTo>
                  <a:cubicBezTo>
                    <a:pt x="426" y="487"/>
                    <a:pt x="456" y="426"/>
                    <a:pt x="456" y="396"/>
                  </a:cubicBezTo>
                  <a:cubicBezTo>
                    <a:pt x="547" y="244"/>
                    <a:pt x="456" y="92"/>
                    <a:pt x="304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892" name="Google Shape;3892;p25"/>
            <p:cNvSpPr/>
            <p:nvPr/>
          </p:nvSpPr>
          <p:spPr>
            <a:xfrm>
              <a:off x="1875082" y="3916189"/>
              <a:ext cx="17655" cy="30346"/>
            </a:xfrm>
            <a:custGeom>
              <a:rect b="b" l="l" r="r" t="t"/>
              <a:pathLst>
                <a:path extrusionOk="0" h="1308" w="761">
                  <a:moveTo>
                    <a:pt x="244" y="0"/>
                  </a:moveTo>
                  <a:cubicBezTo>
                    <a:pt x="183" y="0"/>
                    <a:pt x="62" y="91"/>
                    <a:pt x="31" y="122"/>
                  </a:cubicBezTo>
                  <a:cubicBezTo>
                    <a:pt x="1" y="213"/>
                    <a:pt x="1" y="304"/>
                    <a:pt x="31" y="395"/>
                  </a:cubicBezTo>
                  <a:cubicBezTo>
                    <a:pt x="62" y="426"/>
                    <a:pt x="92" y="456"/>
                    <a:pt x="153" y="547"/>
                  </a:cubicBezTo>
                  <a:cubicBezTo>
                    <a:pt x="183" y="578"/>
                    <a:pt x="214" y="578"/>
                    <a:pt x="244" y="608"/>
                  </a:cubicBezTo>
                  <a:lnTo>
                    <a:pt x="305" y="669"/>
                  </a:lnTo>
                  <a:cubicBezTo>
                    <a:pt x="305" y="669"/>
                    <a:pt x="322" y="704"/>
                    <a:pt x="331" y="708"/>
                  </a:cubicBezTo>
                  <a:lnTo>
                    <a:pt x="331" y="708"/>
                  </a:lnTo>
                  <a:cubicBezTo>
                    <a:pt x="339" y="718"/>
                    <a:pt x="352" y="730"/>
                    <a:pt x="366" y="730"/>
                  </a:cubicBezTo>
                  <a:cubicBezTo>
                    <a:pt x="366" y="730"/>
                    <a:pt x="426" y="791"/>
                    <a:pt x="426" y="821"/>
                  </a:cubicBezTo>
                  <a:lnTo>
                    <a:pt x="457" y="851"/>
                  </a:lnTo>
                  <a:cubicBezTo>
                    <a:pt x="457" y="851"/>
                    <a:pt x="474" y="903"/>
                    <a:pt x="470" y="903"/>
                  </a:cubicBezTo>
                  <a:cubicBezTo>
                    <a:pt x="468" y="903"/>
                    <a:pt x="464" y="897"/>
                    <a:pt x="457" y="882"/>
                  </a:cubicBezTo>
                  <a:lnTo>
                    <a:pt x="457" y="882"/>
                  </a:lnTo>
                  <a:cubicBezTo>
                    <a:pt x="487" y="943"/>
                    <a:pt x="487" y="973"/>
                    <a:pt x="518" y="1034"/>
                  </a:cubicBezTo>
                  <a:cubicBezTo>
                    <a:pt x="574" y="1119"/>
                    <a:pt x="604" y="1177"/>
                    <a:pt x="608" y="1283"/>
                  </a:cubicBezTo>
                  <a:lnTo>
                    <a:pt x="608" y="1283"/>
                  </a:lnTo>
                  <a:cubicBezTo>
                    <a:pt x="609" y="1281"/>
                    <a:pt x="609" y="1279"/>
                    <a:pt x="609" y="1277"/>
                  </a:cubicBezTo>
                  <a:cubicBezTo>
                    <a:pt x="670" y="1095"/>
                    <a:pt x="761" y="882"/>
                    <a:pt x="761" y="669"/>
                  </a:cubicBezTo>
                  <a:cubicBezTo>
                    <a:pt x="761" y="547"/>
                    <a:pt x="700" y="487"/>
                    <a:pt x="670" y="365"/>
                  </a:cubicBezTo>
                  <a:lnTo>
                    <a:pt x="578" y="122"/>
                  </a:lnTo>
                  <a:cubicBezTo>
                    <a:pt x="518" y="91"/>
                    <a:pt x="487" y="61"/>
                    <a:pt x="457" y="61"/>
                  </a:cubicBezTo>
                  <a:cubicBezTo>
                    <a:pt x="366" y="0"/>
                    <a:pt x="335" y="0"/>
                    <a:pt x="244" y="0"/>
                  </a:cubicBezTo>
                  <a:close/>
                  <a:moveTo>
                    <a:pt x="608" y="1283"/>
                  </a:moveTo>
                  <a:cubicBezTo>
                    <a:pt x="607" y="1292"/>
                    <a:pt x="601" y="1292"/>
                    <a:pt x="597" y="1292"/>
                  </a:cubicBezTo>
                  <a:cubicBezTo>
                    <a:pt x="594" y="1292"/>
                    <a:pt x="594" y="1292"/>
                    <a:pt x="609" y="1307"/>
                  </a:cubicBezTo>
                  <a:cubicBezTo>
                    <a:pt x="609" y="1299"/>
                    <a:pt x="609" y="1291"/>
                    <a:pt x="608" y="1283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893" name="Google Shape;3893;p25"/>
            <p:cNvSpPr/>
            <p:nvPr/>
          </p:nvSpPr>
          <p:spPr>
            <a:xfrm>
              <a:off x="1863806" y="3892200"/>
              <a:ext cx="23293" cy="31413"/>
            </a:xfrm>
            <a:custGeom>
              <a:rect b="b" l="l" r="r" t="t"/>
              <a:pathLst>
                <a:path extrusionOk="0" h="1354" w="1004">
                  <a:moveTo>
                    <a:pt x="487" y="1"/>
                  </a:moveTo>
                  <a:cubicBezTo>
                    <a:pt x="365" y="1"/>
                    <a:pt x="213" y="31"/>
                    <a:pt x="153" y="153"/>
                  </a:cubicBezTo>
                  <a:cubicBezTo>
                    <a:pt x="92" y="183"/>
                    <a:pt x="61" y="214"/>
                    <a:pt x="61" y="244"/>
                  </a:cubicBezTo>
                  <a:cubicBezTo>
                    <a:pt x="1" y="335"/>
                    <a:pt x="1" y="487"/>
                    <a:pt x="1" y="548"/>
                  </a:cubicBezTo>
                  <a:cubicBezTo>
                    <a:pt x="1" y="609"/>
                    <a:pt x="1" y="639"/>
                    <a:pt x="31" y="670"/>
                  </a:cubicBezTo>
                  <a:cubicBezTo>
                    <a:pt x="61" y="761"/>
                    <a:pt x="61" y="822"/>
                    <a:pt x="92" y="852"/>
                  </a:cubicBezTo>
                  <a:cubicBezTo>
                    <a:pt x="153" y="943"/>
                    <a:pt x="213" y="1004"/>
                    <a:pt x="244" y="1095"/>
                  </a:cubicBezTo>
                  <a:lnTo>
                    <a:pt x="335" y="1156"/>
                  </a:lnTo>
                  <a:lnTo>
                    <a:pt x="365" y="1217"/>
                  </a:lnTo>
                  <a:lnTo>
                    <a:pt x="396" y="1247"/>
                  </a:lnTo>
                  <a:cubicBezTo>
                    <a:pt x="396" y="1247"/>
                    <a:pt x="423" y="1261"/>
                    <a:pt x="441" y="1261"/>
                  </a:cubicBezTo>
                  <a:cubicBezTo>
                    <a:pt x="450" y="1261"/>
                    <a:pt x="457" y="1257"/>
                    <a:pt x="457" y="1247"/>
                  </a:cubicBezTo>
                  <a:lnTo>
                    <a:pt x="487" y="1247"/>
                  </a:lnTo>
                  <a:lnTo>
                    <a:pt x="487" y="1277"/>
                  </a:lnTo>
                  <a:cubicBezTo>
                    <a:pt x="609" y="1308"/>
                    <a:pt x="609" y="1308"/>
                    <a:pt x="669" y="1308"/>
                  </a:cubicBezTo>
                  <a:lnTo>
                    <a:pt x="669" y="1247"/>
                  </a:lnTo>
                  <a:cubicBezTo>
                    <a:pt x="669" y="1243"/>
                    <a:pt x="670" y="1240"/>
                    <a:pt x="671" y="1237"/>
                  </a:cubicBezTo>
                  <a:lnTo>
                    <a:pt x="671" y="1237"/>
                  </a:lnTo>
                  <a:cubicBezTo>
                    <a:pt x="693" y="1223"/>
                    <a:pt x="720" y="1196"/>
                    <a:pt x="761" y="1156"/>
                  </a:cubicBezTo>
                  <a:cubicBezTo>
                    <a:pt x="791" y="1156"/>
                    <a:pt x="791" y="1125"/>
                    <a:pt x="791" y="1095"/>
                  </a:cubicBezTo>
                  <a:lnTo>
                    <a:pt x="821" y="1065"/>
                  </a:lnTo>
                  <a:lnTo>
                    <a:pt x="852" y="1004"/>
                  </a:lnTo>
                  <a:cubicBezTo>
                    <a:pt x="912" y="973"/>
                    <a:pt x="912" y="943"/>
                    <a:pt x="943" y="852"/>
                  </a:cubicBezTo>
                  <a:cubicBezTo>
                    <a:pt x="943" y="822"/>
                    <a:pt x="973" y="791"/>
                    <a:pt x="973" y="700"/>
                  </a:cubicBezTo>
                  <a:lnTo>
                    <a:pt x="973" y="639"/>
                  </a:lnTo>
                  <a:cubicBezTo>
                    <a:pt x="1004" y="548"/>
                    <a:pt x="1004" y="518"/>
                    <a:pt x="973" y="457"/>
                  </a:cubicBezTo>
                  <a:cubicBezTo>
                    <a:pt x="973" y="335"/>
                    <a:pt x="912" y="244"/>
                    <a:pt x="821" y="153"/>
                  </a:cubicBezTo>
                  <a:cubicBezTo>
                    <a:pt x="761" y="62"/>
                    <a:pt x="609" y="1"/>
                    <a:pt x="487" y="1"/>
                  </a:cubicBezTo>
                  <a:close/>
                  <a:moveTo>
                    <a:pt x="669" y="1308"/>
                  </a:moveTo>
                  <a:lnTo>
                    <a:pt x="669" y="1308"/>
                  </a:lnTo>
                  <a:cubicBezTo>
                    <a:pt x="654" y="1338"/>
                    <a:pt x="654" y="1353"/>
                    <a:pt x="658" y="1353"/>
                  </a:cubicBezTo>
                  <a:cubicBezTo>
                    <a:pt x="662" y="1353"/>
                    <a:pt x="669" y="1338"/>
                    <a:pt x="669" y="1308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894" name="Google Shape;3894;p25"/>
            <p:cNvSpPr/>
            <p:nvPr/>
          </p:nvSpPr>
          <p:spPr>
            <a:xfrm>
              <a:off x="1837010" y="3853061"/>
              <a:ext cx="34568" cy="43918"/>
            </a:xfrm>
            <a:custGeom>
              <a:rect b="b" l="l" r="r" t="t"/>
              <a:pathLst>
                <a:path extrusionOk="0" h="1893" w="1490">
                  <a:moveTo>
                    <a:pt x="122" y="1080"/>
                  </a:moveTo>
                  <a:cubicBezTo>
                    <a:pt x="144" y="1102"/>
                    <a:pt x="150" y="1124"/>
                    <a:pt x="163" y="1146"/>
                  </a:cubicBezTo>
                  <a:lnTo>
                    <a:pt x="163" y="1146"/>
                  </a:lnTo>
                  <a:cubicBezTo>
                    <a:pt x="148" y="1126"/>
                    <a:pt x="135" y="1106"/>
                    <a:pt x="122" y="1080"/>
                  </a:cubicBezTo>
                  <a:close/>
                  <a:moveTo>
                    <a:pt x="296" y="1322"/>
                  </a:moveTo>
                  <a:cubicBezTo>
                    <a:pt x="298" y="1323"/>
                    <a:pt x="301" y="1323"/>
                    <a:pt x="305" y="1323"/>
                  </a:cubicBezTo>
                  <a:cubicBezTo>
                    <a:pt x="307" y="1331"/>
                    <a:pt x="310" y="1339"/>
                    <a:pt x="313" y="1347"/>
                  </a:cubicBezTo>
                  <a:lnTo>
                    <a:pt x="313" y="1347"/>
                  </a:lnTo>
                  <a:cubicBezTo>
                    <a:pt x="307" y="1338"/>
                    <a:pt x="302" y="1330"/>
                    <a:pt x="296" y="1322"/>
                  </a:cubicBezTo>
                  <a:close/>
                  <a:moveTo>
                    <a:pt x="1080" y="1664"/>
                  </a:moveTo>
                  <a:cubicBezTo>
                    <a:pt x="1074" y="1672"/>
                    <a:pt x="1069" y="1679"/>
                    <a:pt x="1064" y="1688"/>
                  </a:cubicBezTo>
                  <a:lnTo>
                    <a:pt x="1080" y="1664"/>
                  </a:lnTo>
                  <a:close/>
                  <a:moveTo>
                    <a:pt x="669" y="1"/>
                  </a:moveTo>
                  <a:cubicBezTo>
                    <a:pt x="609" y="1"/>
                    <a:pt x="548" y="16"/>
                    <a:pt x="487" y="46"/>
                  </a:cubicBezTo>
                  <a:cubicBezTo>
                    <a:pt x="396" y="77"/>
                    <a:pt x="274" y="107"/>
                    <a:pt x="183" y="198"/>
                  </a:cubicBezTo>
                  <a:cubicBezTo>
                    <a:pt x="92" y="320"/>
                    <a:pt x="31" y="411"/>
                    <a:pt x="1" y="563"/>
                  </a:cubicBezTo>
                  <a:lnTo>
                    <a:pt x="1" y="746"/>
                  </a:lnTo>
                  <a:cubicBezTo>
                    <a:pt x="1" y="837"/>
                    <a:pt x="31" y="898"/>
                    <a:pt x="92" y="989"/>
                  </a:cubicBezTo>
                  <a:lnTo>
                    <a:pt x="92" y="1019"/>
                  </a:lnTo>
                  <a:cubicBezTo>
                    <a:pt x="112" y="1079"/>
                    <a:pt x="132" y="1113"/>
                    <a:pt x="170" y="1156"/>
                  </a:cubicBezTo>
                  <a:lnTo>
                    <a:pt x="170" y="1156"/>
                  </a:lnTo>
                  <a:cubicBezTo>
                    <a:pt x="173" y="1161"/>
                    <a:pt x="178" y="1166"/>
                    <a:pt x="183" y="1171"/>
                  </a:cubicBezTo>
                  <a:cubicBezTo>
                    <a:pt x="224" y="1232"/>
                    <a:pt x="264" y="1279"/>
                    <a:pt x="296" y="1322"/>
                  </a:cubicBezTo>
                  <a:lnTo>
                    <a:pt x="296" y="1322"/>
                  </a:lnTo>
                  <a:cubicBezTo>
                    <a:pt x="273" y="1316"/>
                    <a:pt x="268" y="1289"/>
                    <a:pt x="213" y="1262"/>
                  </a:cubicBezTo>
                  <a:lnTo>
                    <a:pt x="213" y="1262"/>
                  </a:lnTo>
                  <a:lnTo>
                    <a:pt x="324" y="1373"/>
                  </a:lnTo>
                  <a:lnTo>
                    <a:pt x="324" y="1373"/>
                  </a:lnTo>
                  <a:cubicBezTo>
                    <a:pt x="320" y="1365"/>
                    <a:pt x="316" y="1356"/>
                    <a:pt x="313" y="1347"/>
                  </a:cubicBezTo>
                  <a:lnTo>
                    <a:pt x="313" y="1347"/>
                  </a:lnTo>
                  <a:cubicBezTo>
                    <a:pt x="321" y="1359"/>
                    <a:pt x="329" y="1372"/>
                    <a:pt x="335" y="1384"/>
                  </a:cubicBezTo>
                  <a:lnTo>
                    <a:pt x="324" y="1373"/>
                  </a:lnTo>
                  <a:lnTo>
                    <a:pt x="324" y="1373"/>
                  </a:lnTo>
                  <a:cubicBezTo>
                    <a:pt x="349" y="1428"/>
                    <a:pt x="382" y="1462"/>
                    <a:pt x="451" y="1530"/>
                  </a:cubicBezTo>
                  <a:lnTo>
                    <a:pt x="451" y="1530"/>
                  </a:lnTo>
                  <a:cubicBezTo>
                    <a:pt x="454" y="1545"/>
                    <a:pt x="457" y="1558"/>
                    <a:pt x="457" y="1566"/>
                  </a:cubicBezTo>
                  <a:lnTo>
                    <a:pt x="457" y="1627"/>
                  </a:lnTo>
                  <a:lnTo>
                    <a:pt x="457" y="1688"/>
                  </a:lnTo>
                  <a:cubicBezTo>
                    <a:pt x="457" y="1749"/>
                    <a:pt x="487" y="1840"/>
                    <a:pt x="578" y="1870"/>
                  </a:cubicBezTo>
                  <a:cubicBezTo>
                    <a:pt x="609" y="1885"/>
                    <a:pt x="646" y="1893"/>
                    <a:pt x="684" y="1893"/>
                  </a:cubicBezTo>
                  <a:cubicBezTo>
                    <a:pt x="722" y="1893"/>
                    <a:pt x="760" y="1885"/>
                    <a:pt x="791" y="1870"/>
                  </a:cubicBezTo>
                  <a:cubicBezTo>
                    <a:pt x="912" y="1779"/>
                    <a:pt x="1034" y="1718"/>
                    <a:pt x="1125" y="1597"/>
                  </a:cubicBezTo>
                  <a:lnTo>
                    <a:pt x="1125" y="1597"/>
                  </a:lnTo>
                  <a:lnTo>
                    <a:pt x="1080" y="1664"/>
                  </a:lnTo>
                  <a:lnTo>
                    <a:pt x="1080" y="1664"/>
                  </a:lnTo>
                  <a:cubicBezTo>
                    <a:pt x="1119" y="1618"/>
                    <a:pt x="1190" y="1588"/>
                    <a:pt x="1216" y="1536"/>
                  </a:cubicBezTo>
                  <a:lnTo>
                    <a:pt x="1247" y="1475"/>
                  </a:lnTo>
                  <a:cubicBezTo>
                    <a:pt x="1308" y="1445"/>
                    <a:pt x="1338" y="1414"/>
                    <a:pt x="1338" y="1384"/>
                  </a:cubicBezTo>
                  <a:cubicBezTo>
                    <a:pt x="1368" y="1323"/>
                    <a:pt x="1368" y="1262"/>
                    <a:pt x="1399" y="1232"/>
                  </a:cubicBezTo>
                  <a:cubicBezTo>
                    <a:pt x="1399" y="1171"/>
                    <a:pt x="1460" y="1141"/>
                    <a:pt x="1460" y="1110"/>
                  </a:cubicBezTo>
                  <a:cubicBezTo>
                    <a:pt x="1460" y="1019"/>
                    <a:pt x="1490" y="958"/>
                    <a:pt x="1490" y="867"/>
                  </a:cubicBezTo>
                  <a:cubicBezTo>
                    <a:pt x="1490" y="715"/>
                    <a:pt x="1460" y="624"/>
                    <a:pt x="1368" y="502"/>
                  </a:cubicBezTo>
                  <a:cubicBezTo>
                    <a:pt x="1338" y="411"/>
                    <a:pt x="1247" y="350"/>
                    <a:pt x="1186" y="259"/>
                  </a:cubicBezTo>
                  <a:lnTo>
                    <a:pt x="1095" y="198"/>
                  </a:lnTo>
                  <a:lnTo>
                    <a:pt x="1034" y="107"/>
                  </a:lnTo>
                  <a:cubicBezTo>
                    <a:pt x="1004" y="77"/>
                    <a:pt x="912" y="77"/>
                    <a:pt x="852" y="46"/>
                  </a:cubicBezTo>
                  <a:cubicBezTo>
                    <a:pt x="791" y="16"/>
                    <a:pt x="730" y="1"/>
                    <a:pt x="669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895" name="Google Shape;3895;p25"/>
            <p:cNvSpPr/>
            <p:nvPr/>
          </p:nvSpPr>
          <p:spPr>
            <a:xfrm>
              <a:off x="1829262" y="3834200"/>
              <a:ext cx="25404" cy="31946"/>
            </a:xfrm>
            <a:custGeom>
              <a:rect b="b" l="l" r="r" t="t"/>
              <a:pathLst>
                <a:path extrusionOk="0" h="1377" w="1095">
                  <a:moveTo>
                    <a:pt x="758" y="1181"/>
                  </a:moveTo>
                  <a:cubicBezTo>
                    <a:pt x="751" y="1188"/>
                    <a:pt x="743" y="1194"/>
                    <a:pt x="730" y="1194"/>
                  </a:cubicBezTo>
                  <a:cubicBezTo>
                    <a:pt x="740" y="1189"/>
                    <a:pt x="749" y="1185"/>
                    <a:pt x="758" y="1181"/>
                  </a:cubicBezTo>
                  <a:close/>
                  <a:moveTo>
                    <a:pt x="509" y="1"/>
                  </a:moveTo>
                  <a:cubicBezTo>
                    <a:pt x="480" y="1"/>
                    <a:pt x="452" y="3"/>
                    <a:pt x="426" y="8"/>
                  </a:cubicBezTo>
                  <a:cubicBezTo>
                    <a:pt x="213" y="69"/>
                    <a:pt x="122" y="221"/>
                    <a:pt x="31" y="404"/>
                  </a:cubicBezTo>
                  <a:cubicBezTo>
                    <a:pt x="0" y="464"/>
                    <a:pt x="0" y="586"/>
                    <a:pt x="31" y="677"/>
                  </a:cubicBezTo>
                  <a:cubicBezTo>
                    <a:pt x="61" y="738"/>
                    <a:pt x="122" y="799"/>
                    <a:pt x="183" y="890"/>
                  </a:cubicBezTo>
                  <a:lnTo>
                    <a:pt x="213" y="920"/>
                  </a:lnTo>
                  <a:lnTo>
                    <a:pt x="213" y="920"/>
                  </a:lnTo>
                  <a:cubicBezTo>
                    <a:pt x="274" y="981"/>
                    <a:pt x="274" y="1011"/>
                    <a:pt x="304" y="1011"/>
                  </a:cubicBezTo>
                  <a:cubicBezTo>
                    <a:pt x="335" y="1042"/>
                    <a:pt x="335" y="1072"/>
                    <a:pt x="365" y="1133"/>
                  </a:cubicBezTo>
                  <a:cubicBezTo>
                    <a:pt x="426" y="1163"/>
                    <a:pt x="487" y="1194"/>
                    <a:pt x="517" y="1224"/>
                  </a:cubicBezTo>
                  <a:lnTo>
                    <a:pt x="517" y="1285"/>
                  </a:lnTo>
                  <a:cubicBezTo>
                    <a:pt x="517" y="1285"/>
                    <a:pt x="517" y="1315"/>
                    <a:pt x="578" y="1315"/>
                  </a:cubicBezTo>
                  <a:cubicBezTo>
                    <a:pt x="608" y="1346"/>
                    <a:pt x="639" y="1376"/>
                    <a:pt x="669" y="1376"/>
                  </a:cubicBezTo>
                  <a:cubicBezTo>
                    <a:pt x="669" y="1315"/>
                    <a:pt x="760" y="1285"/>
                    <a:pt x="791" y="1224"/>
                  </a:cubicBezTo>
                  <a:cubicBezTo>
                    <a:pt x="791" y="1224"/>
                    <a:pt x="791" y="1194"/>
                    <a:pt x="821" y="1194"/>
                  </a:cubicBezTo>
                  <a:lnTo>
                    <a:pt x="821" y="1163"/>
                  </a:lnTo>
                  <a:cubicBezTo>
                    <a:pt x="824" y="1161"/>
                    <a:pt x="826" y="1158"/>
                    <a:pt x="829" y="1156"/>
                  </a:cubicBezTo>
                  <a:lnTo>
                    <a:pt x="829" y="1156"/>
                  </a:lnTo>
                  <a:cubicBezTo>
                    <a:pt x="845" y="1150"/>
                    <a:pt x="861" y="1143"/>
                    <a:pt x="882" y="1133"/>
                  </a:cubicBezTo>
                  <a:cubicBezTo>
                    <a:pt x="912" y="1072"/>
                    <a:pt x="943" y="1011"/>
                    <a:pt x="973" y="981"/>
                  </a:cubicBezTo>
                  <a:cubicBezTo>
                    <a:pt x="973" y="920"/>
                    <a:pt x="1034" y="890"/>
                    <a:pt x="1034" y="859"/>
                  </a:cubicBezTo>
                  <a:cubicBezTo>
                    <a:pt x="1034" y="768"/>
                    <a:pt x="1064" y="738"/>
                    <a:pt x="1064" y="677"/>
                  </a:cubicBezTo>
                  <a:cubicBezTo>
                    <a:pt x="1094" y="586"/>
                    <a:pt x="1094" y="464"/>
                    <a:pt x="1064" y="404"/>
                  </a:cubicBezTo>
                  <a:cubicBezTo>
                    <a:pt x="1034" y="312"/>
                    <a:pt x="973" y="252"/>
                    <a:pt x="912" y="160"/>
                  </a:cubicBezTo>
                  <a:cubicBezTo>
                    <a:pt x="811" y="60"/>
                    <a:pt x="648" y="1"/>
                    <a:pt x="509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896" name="Google Shape;3896;p25"/>
            <p:cNvSpPr/>
            <p:nvPr/>
          </p:nvSpPr>
          <p:spPr>
            <a:xfrm>
              <a:off x="450625" y="3746225"/>
              <a:ext cx="1583145" cy="1126198"/>
            </a:xfrm>
            <a:custGeom>
              <a:rect b="b" l="l" r="r" t="t"/>
              <a:pathLst>
                <a:path extrusionOk="0" fill="none" h="48543" w="68239">
                  <a:moveTo>
                    <a:pt x="3040" y="47175"/>
                  </a:moveTo>
                  <a:cubicBezTo>
                    <a:pt x="2675" y="48543"/>
                    <a:pt x="67388" y="44652"/>
                    <a:pt x="67388" y="44652"/>
                  </a:cubicBezTo>
                  <a:cubicBezTo>
                    <a:pt x="68239" y="40427"/>
                    <a:pt x="65716" y="1"/>
                    <a:pt x="65716" y="1"/>
                  </a:cubicBezTo>
                  <a:cubicBezTo>
                    <a:pt x="65716" y="1"/>
                    <a:pt x="2189" y="1460"/>
                    <a:pt x="1034" y="2585"/>
                  </a:cubicBezTo>
                  <a:cubicBezTo>
                    <a:pt x="1" y="3588"/>
                    <a:pt x="3770" y="44348"/>
                    <a:pt x="3040" y="47175"/>
                  </a:cubicBezTo>
                  <a:close/>
                </a:path>
              </a:pathLst>
            </a:custGeom>
            <a:noFill/>
            <a:ln cap="flat" cmpd="sng" w="17475">
              <a:solidFill>
                <a:schemeClr val="dk1"/>
              </a:solidFill>
              <a:prstDash val="solid"/>
              <a:miter lim="30395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</p:spTree>
  </p:cSld>
  <p:clrMapOvr>
    <a:masterClrMapping/>
  </p:clrMapOvr>
</p:sldLayout>
</file>

<file path=ppt/slideLayouts/slideLayout25.xml><?xml version="1.0" encoding="utf-8"?>
<p:sldLayout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 matchingName="Title and three columns 1">
  <p:cSld name="CUSTOM_6_1">
    <p:spTree>
      <p:nvGrpSpPr>
        <p:cNvPr id="3897" name="Shape 3897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898" name="Google Shape;3898;p26"/>
          <p:cNvSpPr txBox="1"/>
          <p:nvPr>
            <p:ph type="title"/>
          </p:nvPr>
        </p:nvSpPr>
        <p:spPr>
          <a:xfrm>
            <a:off x="720000" y="445025"/>
            <a:ext cx="7704000" cy="5727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>
            <a:lvl1pPr lvl="0" rtl="0" algn="ctr">
              <a:spcBef>
                <a:spcPts val="0"/>
              </a:spcBef>
              <a:spcAft>
                <a:spcPts val="0"/>
              </a:spcAft>
              <a:buSzPts val="3200"/>
              <a:buNone/>
              <a:defRPr/>
            </a:lvl1pPr>
            <a:lvl2pPr lvl="1" rtl="0">
              <a:spcBef>
                <a:spcPts val="0"/>
              </a:spcBef>
              <a:spcAft>
                <a:spcPts val="0"/>
              </a:spcAft>
              <a:buSzPts val="3200"/>
              <a:buNone/>
              <a:defRPr/>
            </a:lvl2pPr>
            <a:lvl3pPr lvl="2" rtl="0">
              <a:spcBef>
                <a:spcPts val="0"/>
              </a:spcBef>
              <a:spcAft>
                <a:spcPts val="0"/>
              </a:spcAft>
              <a:buSzPts val="3200"/>
              <a:buNone/>
              <a:defRPr/>
            </a:lvl3pPr>
            <a:lvl4pPr lvl="3" rtl="0">
              <a:spcBef>
                <a:spcPts val="0"/>
              </a:spcBef>
              <a:spcAft>
                <a:spcPts val="0"/>
              </a:spcAft>
              <a:buSzPts val="3200"/>
              <a:buNone/>
              <a:defRPr/>
            </a:lvl4pPr>
            <a:lvl5pPr lvl="4" rtl="0">
              <a:spcBef>
                <a:spcPts val="0"/>
              </a:spcBef>
              <a:spcAft>
                <a:spcPts val="0"/>
              </a:spcAft>
              <a:buSzPts val="3200"/>
              <a:buNone/>
              <a:defRPr/>
            </a:lvl5pPr>
            <a:lvl6pPr lvl="5" rtl="0">
              <a:spcBef>
                <a:spcPts val="0"/>
              </a:spcBef>
              <a:spcAft>
                <a:spcPts val="0"/>
              </a:spcAft>
              <a:buSzPts val="3200"/>
              <a:buNone/>
              <a:defRPr/>
            </a:lvl6pPr>
            <a:lvl7pPr lvl="6" rtl="0">
              <a:spcBef>
                <a:spcPts val="0"/>
              </a:spcBef>
              <a:spcAft>
                <a:spcPts val="0"/>
              </a:spcAft>
              <a:buSzPts val="3200"/>
              <a:buNone/>
              <a:defRPr/>
            </a:lvl7pPr>
            <a:lvl8pPr lvl="7" rtl="0">
              <a:spcBef>
                <a:spcPts val="0"/>
              </a:spcBef>
              <a:spcAft>
                <a:spcPts val="0"/>
              </a:spcAft>
              <a:buSzPts val="3200"/>
              <a:buNone/>
              <a:defRPr/>
            </a:lvl8pPr>
            <a:lvl9pPr lvl="8" rtl="0">
              <a:spcBef>
                <a:spcPts val="0"/>
              </a:spcBef>
              <a:spcAft>
                <a:spcPts val="0"/>
              </a:spcAft>
              <a:buSzPts val="3200"/>
              <a:buNone/>
              <a:defRPr/>
            </a:lvl9pPr>
          </a:lstStyle>
          <a:p/>
        </p:txBody>
      </p:sp>
      <p:sp>
        <p:nvSpPr>
          <p:cNvPr id="3899" name="Google Shape;3899;p26"/>
          <p:cNvSpPr txBox="1"/>
          <p:nvPr>
            <p:ph idx="1" type="subTitle"/>
          </p:nvPr>
        </p:nvSpPr>
        <p:spPr>
          <a:xfrm>
            <a:off x="2443848" y="1595750"/>
            <a:ext cx="4846200" cy="5727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>
            <a:lvl1pPr lvl="0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 sz="1400"/>
            </a:lvl1pPr>
            <a:lvl2pPr lvl="1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rtl="0" algn="ctr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SzPts val="1400"/>
              <a:buNone/>
              <a:defRPr/>
            </a:lvl3pPr>
            <a:lvl4pPr lvl="3" rtl="0" algn="ctr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SzPts val="1400"/>
              <a:buNone/>
              <a:defRPr/>
            </a:lvl4pPr>
            <a:lvl5pPr lvl="4" rtl="0" algn="ctr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SzPts val="1400"/>
              <a:buNone/>
              <a:defRPr/>
            </a:lvl5pPr>
            <a:lvl6pPr lvl="5" rtl="0" algn="ctr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SzPts val="1400"/>
              <a:buNone/>
              <a:defRPr/>
            </a:lvl6pPr>
            <a:lvl7pPr lvl="6" rtl="0" algn="ctr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SzPts val="1400"/>
              <a:buNone/>
              <a:defRPr/>
            </a:lvl7pPr>
            <a:lvl8pPr lvl="7" rtl="0" algn="ctr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SzPts val="1400"/>
              <a:buNone/>
              <a:defRPr/>
            </a:lvl8pPr>
            <a:lvl9pPr lvl="8" rtl="0" algn="ctr">
              <a:lnSpc>
                <a:spcPct val="100000"/>
              </a:lnSpc>
              <a:spcBef>
                <a:spcPts val="1600"/>
              </a:spcBef>
              <a:spcAft>
                <a:spcPts val="1600"/>
              </a:spcAft>
              <a:buSzPts val="1400"/>
              <a:buNone/>
              <a:defRPr/>
            </a:lvl9pPr>
          </a:lstStyle>
          <a:p/>
        </p:txBody>
      </p:sp>
      <p:sp>
        <p:nvSpPr>
          <p:cNvPr id="3900" name="Google Shape;3900;p26"/>
          <p:cNvSpPr txBox="1"/>
          <p:nvPr>
            <p:ph idx="2" type="subTitle"/>
          </p:nvPr>
        </p:nvSpPr>
        <p:spPr>
          <a:xfrm>
            <a:off x="2443848" y="2775425"/>
            <a:ext cx="4846200" cy="5727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>
            <a:lvl1pPr lvl="0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 sz="1400"/>
            </a:lvl1pPr>
            <a:lvl2pPr lvl="1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rtl="0" algn="ctr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SzPts val="1400"/>
              <a:buNone/>
              <a:defRPr/>
            </a:lvl3pPr>
            <a:lvl4pPr lvl="3" rtl="0" algn="ctr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SzPts val="1400"/>
              <a:buNone/>
              <a:defRPr/>
            </a:lvl4pPr>
            <a:lvl5pPr lvl="4" rtl="0" algn="ctr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SzPts val="1400"/>
              <a:buNone/>
              <a:defRPr/>
            </a:lvl5pPr>
            <a:lvl6pPr lvl="5" rtl="0" algn="ctr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SzPts val="1400"/>
              <a:buNone/>
              <a:defRPr/>
            </a:lvl6pPr>
            <a:lvl7pPr lvl="6" rtl="0" algn="ctr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SzPts val="1400"/>
              <a:buNone/>
              <a:defRPr/>
            </a:lvl7pPr>
            <a:lvl8pPr lvl="7" rtl="0" algn="ctr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SzPts val="1400"/>
              <a:buNone/>
              <a:defRPr/>
            </a:lvl8pPr>
            <a:lvl9pPr lvl="8" rtl="0" algn="ctr">
              <a:lnSpc>
                <a:spcPct val="100000"/>
              </a:lnSpc>
              <a:spcBef>
                <a:spcPts val="1600"/>
              </a:spcBef>
              <a:spcAft>
                <a:spcPts val="1600"/>
              </a:spcAft>
              <a:buSzPts val="1400"/>
              <a:buNone/>
              <a:defRPr/>
            </a:lvl9pPr>
          </a:lstStyle>
          <a:p/>
        </p:txBody>
      </p:sp>
      <p:sp>
        <p:nvSpPr>
          <p:cNvPr id="3901" name="Google Shape;3901;p26"/>
          <p:cNvSpPr txBox="1"/>
          <p:nvPr>
            <p:ph idx="3" type="subTitle"/>
          </p:nvPr>
        </p:nvSpPr>
        <p:spPr>
          <a:xfrm>
            <a:off x="2443848" y="3955100"/>
            <a:ext cx="4846200" cy="5727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>
            <a:lvl1pPr lvl="0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 sz="1400"/>
            </a:lvl1pPr>
            <a:lvl2pPr lvl="1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rtl="0" algn="ctr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SzPts val="1400"/>
              <a:buNone/>
              <a:defRPr/>
            </a:lvl3pPr>
            <a:lvl4pPr lvl="3" rtl="0" algn="ctr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SzPts val="1400"/>
              <a:buNone/>
              <a:defRPr/>
            </a:lvl4pPr>
            <a:lvl5pPr lvl="4" rtl="0" algn="ctr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SzPts val="1400"/>
              <a:buNone/>
              <a:defRPr/>
            </a:lvl5pPr>
            <a:lvl6pPr lvl="5" rtl="0" algn="ctr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SzPts val="1400"/>
              <a:buNone/>
              <a:defRPr/>
            </a:lvl6pPr>
            <a:lvl7pPr lvl="6" rtl="0" algn="ctr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SzPts val="1400"/>
              <a:buNone/>
              <a:defRPr/>
            </a:lvl7pPr>
            <a:lvl8pPr lvl="7" rtl="0" algn="ctr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SzPts val="1400"/>
              <a:buNone/>
              <a:defRPr/>
            </a:lvl8pPr>
            <a:lvl9pPr lvl="8" rtl="0" algn="ctr">
              <a:lnSpc>
                <a:spcPct val="100000"/>
              </a:lnSpc>
              <a:spcBef>
                <a:spcPts val="1600"/>
              </a:spcBef>
              <a:spcAft>
                <a:spcPts val="1600"/>
              </a:spcAft>
              <a:buSzPts val="1400"/>
              <a:buNone/>
              <a:defRPr/>
            </a:lvl9pPr>
          </a:lstStyle>
          <a:p/>
        </p:txBody>
      </p:sp>
      <p:sp>
        <p:nvSpPr>
          <p:cNvPr id="3902" name="Google Shape;3902;p26"/>
          <p:cNvSpPr txBox="1"/>
          <p:nvPr>
            <p:ph idx="4" type="subTitle"/>
          </p:nvPr>
        </p:nvSpPr>
        <p:spPr>
          <a:xfrm>
            <a:off x="2443848" y="1217375"/>
            <a:ext cx="4846200" cy="527700"/>
          </a:xfrm>
          <a:prstGeom prst="rect">
            <a:avLst/>
          </a:prstGeom>
        </p:spPr>
        <p:txBody>
          <a:bodyPr anchorCtr="0" anchor="b" bIns="91425" lIns="91425" spcFirstLastPara="1" rIns="91425" wrap="square" tIns="91425">
            <a:noAutofit/>
          </a:bodyPr>
          <a:lstStyle>
            <a:lvl1pPr lvl="0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400"/>
              <a:buFont typeface="Bebas Neue"/>
              <a:buNone/>
              <a:defRPr b="1" sz="2200">
                <a:solidFill>
                  <a:schemeClr val="lt2"/>
                </a:solidFill>
              </a:defRPr>
            </a:lvl1pPr>
            <a:lvl2pPr lvl="1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400"/>
              <a:buFont typeface="Bebas Neue"/>
              <a:buNone/>
              <a:defRPr sz="2400">
                <a:latin typeface="Bebas Neue"/>
                <a:ea typeface="Bebas Neue"/>
                <a:cs typeface="Bebas Neue"/>
                <a:sym typeface="Bebas Neue"/>
              </a:defRPr>
            </a:lvl2pPr>
            <a:lvl3pPr lvl="2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400"/>
              <a:buFont typeface="Bebas Neue"/>
              <a:buNone/>
              <a:defRPr sz="2400">
                <a:latin typeface="Bebas Neue"/>
                <a:ea typeface="Bebas Neue"/>
                <a:cs typeface="Bebas Neue"/>
                <a:sym typeface="Bebas Neue"/>
              </a:defRPr>
            </a:lvl3pPr>
            <a:lvl4pPr lvl="3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400"/>
              <a:buFont typeface="Bebas Neue"/>
              <a:buNone/>
              <a:defRPr sz="2400">
                <a:latin typeface="Bebas Neue"/>
                <a:ea typeface="Bebas Neue"/>
                <a:cs typeface="Bebas Neue"/>
                <a:sym typeface="Bebas Neue"/>
              </a:defRPr>
            </a:lvl4pPr>
            <a:lvl5pPr lvl="4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400"/>
              <a:buFont typeface="Bebas Neue"/>
              <a:buNone/>
              <a:defRPr sz="2400">
                <a:latin typeface="Bebas Neue"/>
                <a:ea typeface="Bebas Neue"/>
                <a:cs typeface="Bebas Neue"/>
                <a:sym typeface="Bebas Neue"/>
              </a:defRPr>
            </a:lvl5pPr>
            <a:lvl6pPr lvl="5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400"/>
              <a:buFont typeface="Bebas Neue"/>
              <a:buNone/>
              <a:defRPr sz="2400">
                <a:latin typeface="Bebas Neue"/>
                <a:ea typeface="Bebas Neue"/>
                <a:cs typeface="Bebas Neue"/>
                <a:sym typeface="Bebas Neue"/>
              </a:defRPr>
            </a:lvl6pPr>
            <a:lvl7pPr lvl="6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400"/>
              <a:buFont typeface="Bebas Neue"/>
              <a:buNone/>
              <a:defRPr sz="2400">
                <a:latin typeface="Bebas Neue"/>
                <a:ea typeface="Bebas Neue"/>
                <a:cs typeface="Bebas Neue"/>
                <a:sym typeface="Bebas Neue"/>
              </a:defRPr>
            </a:lvl7pPr>
            <a:lvl8pPr lvl="7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400"/>
              <a:buFont typeface="Bebas Neue"/>
              <a:buNone/>
              <a:defRPr sz="2400">
                <a:latin typeface="Bebas Neue"/>
                <a:ea typeface="Bebas Neue"/>
                <a:cs typeface="Bebas Neue"/>
                <a:sym typeface="Bebas Neue"/>
              </a:defRPr>
            </a:lvl8pPr>
            <a:lvl9pPr lvl="8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400"/>
              <a:buFont typeface="Bebas Neue"/>
              <a:buNone/>
              <a:defRPr sz="2400">
                <a:latin typeface="Bebas Neue"/>
                <a:ea typeface="Bebas Neue"/>
                <a:cs typeface="Bebas Neue"/>
                <a:sym typeface="Bebas Neue"/>
              </a:defRPr>
            </a:lvl9pPr>
          </a:lstStyle>
          <a:p/>
        </p:txBody>
      </p:sp>
      <p:sp>
        <p:nvSpPr>
          <p:cNvPr id="3903" name="Google Shape;3903;p26"/>
          <p:cNvSpPr txBox="1"/>
          <p:nvPr>
            <p:ph idx="5" type="subTitle"/>
          </p:nvPr>
        </p:nvSpPr>
        <p:spPr>
          <a:xfrm>
            <a:off x="2443848" y="2397050"/>
            <a:ext cx="4846200" cy="527700"/>
          </a:xfrm>
          <a:prstGeom prst="rect">
            <a:avLst/>
          </a:prstGeom>
        </p:spPr>
        <p:txBody>
          <a:bodyPr anchorCtr="0" anchor="b" bIns="91425" lIns="91425" spcFirstLastPara="1" rIns="91425" wrap="square" tIns="91425">
            <a:noAutofit/>
          </a:bodyPr>
          <a:lstStyle>
            <a:lvl1pPr lvl="0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400"/>
              <a:buFont typeface="Bebas Neue"/>
              <a:buNone/>
              <a:defRPr b="1" sz="2200">
                <a:solidFill>
                  <a:schemeClr val="lt2"/>
                </a:solidFill>
              </a:defRPr>
            </a:lvl1pPr>
            <a:lvl2pPr lvl="1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400"/>
              <a:buFont typeface="Bebas Neue"/>
              <a:buNone/>
              <a:defRPr sz="2400">
                <a:latin typeface="Bebas Neue"/>
                <a:ea typeface="Bebas Neue"/>
                <a:cs typeface="Bebas Neue"/>
                <a:sym typeface="Bebas Neue"/>
              </a:defRPr>
            </a:lvl2pPr>
            <a:lvl3pPr lvl="2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400"/>
              <a:buFont typeface="Bebas Neue"/>
              <a:buNone/>
              <a:defRPr sz="2400">
                <a:latin typeface="Bebas Neue"/>
                <a:ea typeface="Bebas Neue"/>
                <a:cs typeface="Bebas Neue"/>
                <a:sym typeface="Bebas Neue"/>
              </a:defRPr>
            </a:lvl3pPr>
            <a:lvl4pPr lvl="3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400"/>
              <a:buFont typeface="Bebas Neue"/>
              <a:buNone/>
              <a:defRPr sz="2400">
                <a:latin typeface="Bebas Neue"/>
                <a:ea typeface="Bebas Neue"/>
                <a:cs typeface="Bebas Neue"/>
                <a:sym typeface="Bebas Neue"/>
              </a:defRPr>
            </a:lvl4pPr>
            <a:lvl5pPr lvl="4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400"/>
              <a:buFont typeface="Bebas Neue"/>
              <a:buNone/>
              <a:defRPr sz="2400">
                <a:latin typeface="Bebas Neue"/>
                <a:ea typeface="Bebas Neue"/>
                <a:cs typeface="Bebas Neue"/>
                <a:sym typeface="Bebas Neue"/>
              </a:defRPr>
            </a:lvl5pPr>
            <a:lvl6pPr lvl="5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400"/>
              <a:buFont typeface="Bebas Neue"/>
              <a:buNone/>
              <a:defRPr sz="2400">
                <a:latin typeface="Bebas Neue"/>
                <a:ea typeface="Bebas Neue"/>
                <a:cs typeface="Bebas Neue"/>
                <a:sym typeface="Bebas Neue"/>
              </a:defRPr>
            </a:lvl6pPr>
            <a:lvl7pPr lvl="6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400"/>
              <a:buFont typeface="Bebas Neue"/>
              <a:buNone/>
              <a:defRPr sz="2400">
                <a:latin typeface="Bebas Neue"/>
                <a:ea typeface="Bebas Neue"/>
                <a:cs typeface="Bebas Neue"/>
                <a:sym typeface="Bebas Neue"/>
              </a:defRPr>
            </a:lvl7pPr>
            <a:lvl8pPr lvl="7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400"/>
              <a:buFont typeface="Bebas Neue"/>
              <a:buNone/>
              <a:defRPr sz="2400">
                <a:latin typeface="Bebas Neue"/>
                <a:ea typeface="Bebas Neue"/>
                <a:cs typeface="Bebas Neue"/>
                <a:sym typeface="Bebas Neue"/>
              </a:defRPr>
            </a:lvl8pPr>
            <a:lvl9pPr lvl="8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400"/>
              <a:buFont typeface="Bebas Neue"/>
              <a:buNone/>
              <a:defRPr sz="2400">
                <a:latin typeface="Bebas Neue"/>
                <a:ea typeface="Bebas Neue"/>
                <a:cs typeface="Bebas Neue"/>
                <a:sym typeface="Bebas Neue"/>
              </a:defRPr>
            </a:lvl9pPr>
          </a:lstStyle>
          <a:p/>
        </p:txBody>
      </p:sp>
      <p:sp>
        <p:nvSpPr>
          <p:cNvPr id="3904" name="Google Shape;3904;p26"/>
          <p:cNvSpPr txBox="1"/>
          <p:nvPr>
            <p:ph idx="6" type="subTitle"/>
          </p:nvPr>
        </p:nvSpPr>
        <p:spPr>
          <a:xfrm>
            <a:off x="2443848" y="3576725"/>
            <a:ext cx="4846200" cy="527700"/>
          </a:xfrm>
          <a:prstGeom prst="rect">
            <a:avLst/>
          </a:prstGeom>
        </p:spPr>
        <p:txBody>
          <a:bodyPr anchorCtr="0" anchor="b" bIns="91425" lIns="91425" spcFirstLastPara="1" rIns="91425" wrap="square" tIns="91425">
            <a:noAutofit/>
          </a:bodyPr>
          <a:lstStyle>
            <a:lvl1pPr lvl="0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400"/>
              <a:buFont typeface="Bebas Neue"/>
              <a:buNone/>
              <a:defRPr b="1" sz="2200">
                <a:solidFill>
                  <a:schemeClr val="lt2"/>
                </a:solidFill>
              </a:defRPr>
            </a:lvl1pPr>
            <a:lvl2pPr lvl="1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400"/>
              <a:buFont typeface="Bebas Neue"/>
              <a:buNone/>
              <a:defRPr sz="2400">
                <a:latin typeface="Bebas Neue"/>
                <a:ea typeface="Bebas Neue"/>
                <a:cs typeface="Bebas Neue"/>
                <a:sym typeface="Bebas Neue"/>
              </a:defRPr>
            </a:lvl2pPr>
            <a:lvl3pPr lvl="2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400"/>
              <a:buFont typeface="Bebas Neue"/>
              <a:buNone/>
              <a:defRPr sz="2400">
                <a:latin typeface="Bebas Neue"/>
                <a:ea typeface="Bebas Neue"/>
                <a:cs typeface="Bebas Neue"/>
                <a:sym typeface="Bebas Neue"/>
              </a:defRPr>
            </a:lvl3pPr>
            <a:lvl4pPr lvl="3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400"/>
              <a:buFont typeface="Bebas Neue"/>
              <a:buNone/>
              <a:defRPr sz="2400">
                <a:latin typeface="Bebas Neue"/>
                <a:ea typeface="Bebas Neue"/>
                <a:cs typeface="Bebas Neue"/>
                <a:sym typeface="Bebas Neue"/>
              </a:defRPr>
            </a:lvl4pPr>
            <a:lvl5pPr lvl="4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400"/>
              <a:buFont typeface="Bebas Neue"/>
              <a:buNone/>
              <a:defRPr sz="2400">
                <a:latin typeface="Bebas Neue"/>
                <a:ea typeface="Bebas Neue"/>
                <a:cs typeface="Bebas Neue"/>
                <a:sym typeface="Bebas Neue"/>
              </a:defRPr>
            </a:lvl5pPr>
            <a:lvl6pPr lvl="5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400"/>
              <a:buFont typeface="Bebas Neue"/>
              <a:buNone/>
              <a:defRPr sz="2400">
                <a:latin typeface="Bebas Neue"/>
                <a:ea typeface="Bebas Neue"/>
                <a:cs typeface="Bebas Neue"/>
                <a:sym typeface="Bebas Neue"/>
              </a:defRPr>
            </a:lvl6pPr>
            <a:lvl7pPr lvl="6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400"/>
              <a:buFont typeface="Bebas Neue"/>
              <a:buNone/>
              <a:defRPr sz="2400">
                <a:latin typeface="Bebas Neue"/>
                <a:ea typeface="Bebas Neue"/>
                <a:cs typeface="Bebas Neue"/>
                <a:sym typeface="Bebas Neue"/>
              </a:defRPr>
            </a:lvl7pPr>
            <a:lvl8pPr lvl="7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400"/>
              <a:buFont typeface="Bebas Neue"/>
              <a:buNone/>
              <a:defRPr sz="2400">
                <a:latin typeface="Bebas Neue"/>
                <a:ea typeface="Bebas Neue"/>
                <a:cs typeface="Bebas Neue"/>
                <a:sym typeface="Bebas Neue"/>
              </a:defRPr>
            </a:lvl8pPr>
            <a:lvl9pPr lvl="8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400"/>
              <a:buFont typeface="Bebas Neue"/>
              <a:buNone/>
              <a:defRPr sz="2400">
                <a:latin typeface="Bebas Neue"/>
                <a:ea typeface="Bebas Neue"/>
                <a:cs typeface="Bebas Neue"/>
                <a:sym typeface="Bebas Neue"/>
              </a:defRPr>
            </a:lvl9pPr>
          </a:lstStyle>
          <a:p/>
        </p:txBody>
      </p:sp>
      <p:sp>
        <p:nvSpPr>
          <p:cNvPr id="3905" name="Google Shape;3905;p26"/>
          <p:cNvSpPr/>
          <p:nvPr/>
        </p:nvSpPr>
        <p:spPr>
          <a:xfrm>
            <a:off x="7779150" y="-1080875"/>
            <a:ext cx="1703340" cy="1702580"/>
          </a:xfrm>
          <a:custGeom>
            <a:rect b="b" l="l" r="r" t="t"/>
            <a:pathLst>
              <a:path extrusionOk="0" h="53777" w="53801">
                <a:moveTo>
                  <a:pt x="26592" y="0"/>
                </a:moveTo>
                <a:cubicBezTo>
                  <a:pt x="26022" y="0"/>
                  <a:pt x="25451" y="0"/>
                  <a:pt x="24903" y="46"/>
                </a:cubicBezTo>
                <a:lnTo>
                  <a:pt x="24926" y="365"/>
                </a:lnTo>
                <a:cubicBezTo>
                  <a:pt x="25474" y="343"/>
                  <a:pt x="26022" y="320"/>
                  <a:pt x="26592" y="320"/>
                </a:cubicBezTo>
                <a:lnTo>
                  <a:pt x="26729" y="320"/>
                </a:lnTo>
                <a:lnTo>
                  <a:pt x="26729" y="0"/>
                </a:lnTo>
                <a:close/>
                <a:moveTo>
                  <a:pt x="28578" y="69"/>
                </a:moveTo>
                <a:lnTo>
                  <a:pt x="28555" y="388"/>
                </a:lnTo>
                <a:cubicBezTo>
                  <a:pt x="29172" y="411"/>
                  <a:pt x="29765" y="480"/>
                  <a:pt x="30358" y="548"/>
                </a:cubicBezTo>
                <a:lnTo>
                  <a:pt x="30404" y="229"/>
                </a:lnTo>
                <a:cubicBezTo>
                  <a:pt x="29811" y="160"/>
                  <a:pt x="29194" y="92"/>
                  <a:pt x="28578" y="69"/>
                </a:cubicBezTo>
                <a:close/>
                <a:moveTo>
                  <a:pt x="23054" y="229"/>
                </a:moveTo>
                <a:cubicBezTo>
                  <a:pt x="22461" y="320"/>
                  <a:pt x="21845" y="411"/>
                  <a:pt x="21251" y="548"/>
                </a:cubicBezTo>
                <a:lnTo>
                  <a:pt x="21320" y="845"/>
                </a:lnTo>
                <a:cubicBezTo>
                  <a:pt x="21913" y="731"/>
                  <a:pt x="22507" y="639"/>
                  <a:pt x="23100" y="548"/>
                </a:cubicBezTo>
                <a:lnTo>
                  <a:pt x="23054" y="229"/>
                </a:lnTo>
                <a:close/>
                <a:moveTo>
                  <a:pt x="32230" y="525"/>
                </a:moveTo>
                <a:lnTo>
                  <a:pt x="32162" y="845"/>
                </a:lnTo>
                <a:cubicBezTo>
                  <a:pt x="32755" y="959"/>
                  <a:pt x="33349" y="1096"/>
                  <a:pt x="33942" y="1256"/>
                </a:cubicBezTo>
                <a:lnTo>
                  <a:pt x="34011" y="936"/>
                </a:lnTo>
                <a:cubicBezTo>
                  <a:pt x="33440" y="776"/>
                  <a:pt x="32824" y="639"/>
                  <a:pt x="32230" y="525"/>
                </a:cubicBezTo>
                <a:close/>
                <a:moveTo>
                  <a:pt x="19471" y="982"/>
                </a:moveTo>
                <a:cubicBezTo>
                  <a:pt x="18877" y="1142"/>
                  <a:pt x="18284" y="1347"/>
                  <a:pt x="17713" y="1552"/>
                </a:cubicBezTo>
                <a:lnTo>
                  <a:pt x="17827" y="1849"/>
                </a:lnTo>
                <a:cubicBezTo>
                  <a:pt x="18398" y="1644"/>
                  <a:pt x="18969" y="1461"/>
                  <a:pt x="19562" y="1301"/>
                </a:cubicBezTo>
                <a:lnTo>
                  <a:pt x="19471" y="982"/>
                </a:lnTo>
                <a:close/>
                <a:moveTo>
                  <a:pt x="35791" y="1461"/>
                </a:moveTo>
                <a:lnTo>
                  <a:pt x="35677" y="1781"/>
                </a:lnTo>
                <a:cubicBezTo>
                  <a:pt x="36247" y="1963"/>
                  <a:pt x="36818" y="2191"/>
                  <a:pt x="37389" y="2420"/>
                </a:cubicBezTo>
                <a:lnTo>
                  <a:pt x="37503" y="2123"/>
                </a:lnTo>
                <a:cubicBezTo>
                  <a:pt x="36955" y="1872"/>
                  <a:pt x="36362" y="1667"/>
                  <a:pt x="35791" y="1461"/>
                </a:cubicBezTo>
                <a:close/>
                <a:moveTo>
                  <a:pt x="16001" y="2237"/>
                </a:moveTo>
                <a:cubicBezTo>
                  <a:pt x="15454" y="2488"/>
                  <a:pt x="14906" y="2762"/>
                  <a:pt x="14358" y="3059"/>
                </a:cubicBezTo>
                <a:lnTo>
                  <a:pt x="14518" y="3333"/>
                </a:lnTo>
                <a:cubicBezTo>
                  <a:pt x="15043" y="3059"/>
                  <a:pt x="15591" y="2785"/>
                  <a:pt x="16138" y="2534"/>
                </a:cubicBezTo>
                <a:lnTo>
                  <a:pt x="16001" y="2237"/>
                </a:lnTo>
                <a:close/>
                <a:moveTo>
                  <a:pt x="39169" y="2876"/>
                </a:moveTo>
                <a:lnTo>
                  <a:pt x="39032" y="3173"/>
                </a:lnTo>
                <a:cubicBezTo>
                  <a:pt x="39580" y="3447"/>
                  <a:pt x="40105" y="3744"/>
                  <a:pt x="40630" y="4040"/>
                </a:cubicBezTo>
                <a:lnTo>
                  <a:pt x="40790" y="3766"/>
                </a:lnTo>
                <a:cubicBezTo>
                  <a:pt x="40265" y="3470"/>
                  <a:pt x="39717" y="3173"/>
                  <a:pt x="39169" y="2876"/>
                </a:cubicBezTo>
                <a:close/>
                <a:moveTo>
                  <a:pt x="12760" y="3995"/>
                </a:moveTo>
                <a:cubicBezTo>
                  <a:pt x="12258" y="4314"/>
                  <a:pt x="11733" y="4657"/>
                  <a:pt x="11254" y="5022"/>
                </a:cubicBezTo>
                <a:lnTo>
                  <a:pt x="11436" y="5273"/>
                </a:lnTo>
                <a:cubicBezTo>
                  <a:pt x="11916" y="4931"/>
                  <a:pt x="12441" y="4588"/>
                  <a:pt x="12943" y="4269"/>
                </a:cubicBezTo>
                <a:lnTo>
                  <a:pt x="12760" y="3995"/>
                </a:lnTo>
                <a:close/>
                <a:moveTo>
                  <a:pt x="42342" y="4771"/>
                </a:moveTo>
                <a:lnTo>
                  <a:pt x="42159" y="5045"/>
                </a:lnTo>
                <a:cubicBezTo>
                  <a:pt x="42661" y="5387"/>
                  <a:pt x="43141" y="5752"/>
                  <a:pt x="43620" y="6140"/>
                </a:cubicBezTo>
                <a:lnTo>
                  <a:pt x="43803" y="5889"/>
                </a:lnTo>
                <a:cubicBezTo>
                  <a:pt x="43346" y="5501"/>
                  <a:pt x="42844" y="5136"/>
                  <a:pt x="42342" y="4771"/>
                </a:cubicBezTo>
                <a:close/>
                <a:moveTo>
                  <a:pt x="9793" y="6163"/>
                </a:moveTo>
                <a:cubicBezTo>
                  <a:pt x="9336" y="6551"/>
                  <a:pt x="8880" y="6985"/>
                  <a:pt x="8446" y="7396"/>
                </a:cubicBezTo>
                <a:lnTo>
                  <a:pt x="8652" y="7624"/>
                </a:lnTo>
                <a:cubicBezTo>
                  <a:pt x="9085" y="7213"/>
                  <a:pt x="9542" y="6802"/>
                  <a:pt x="10021" y="6414"/>
                </a:cubicBezTo>
                <a:lnTo>
                  <a:pt x="9793" y="6163"/>
                </a:lnTo>
                <a:close/>
                <a:moveTo>
                  <a:pt x="45195" y="7099"/>
                </a:moveTo>
                <a:lnTo>
                  <a:pt x="44967" y="7327"/>
                </a:lnTo>
                <a:cubicBezTo>
                  <a:pt x="45423" y="7738"/>
                  <a:pt x="45857" y="8195"/>
                  <a:pt x="46245" y="8628"/>
                </a:cubicBezTo>
                <a:lnTo>
                  <a:pt x="46496" y="8400"/>
                </a:lnTo>
                <a:cubicBezTo>
                  <a:pt x="46085" y="7966"/>
                  <a:pt x="45651" y="7510"/>
                  <a:pt x="45195" y="7099"/>
                </a:cubicBezTo>
                <a:close/>
                <a:moveTo>
                  <a:pt x="7168" y="8742"/>
                </a:moveTo>
                <a:cubicBezTo>
                  <a:pt x="6757" y="9176"/>
                  <a:pt x="6346" y="9655"/>
                  <a:pt x="5981" y="10135"/>
                </a:cubicBezTo>
                <a:lnTo>
                  <a:pt x="6232" y="10340"/>
                </a:lnTo>
                <a:cubicBezTo>
                  <a:pt x="6597" y="9861"/>
                  <a:pt x="7008" y="9404"/>
                  <a:pt x="7396" y="8948"/>
                </a:cubicBezTo>
                <a:lnTo>
                  <a:pt x="7168" y="8742"/>
                </a:lnTo>
                <a:close/>
                <a:moveTo>
                  <a:pt x="47683" y="9815"/>
                </a:moveTo>
                <a:lnTo>
                  <a:pt x="47432" y="10021"/>
                </a:lnTo>
                <a:cubicBezTo>
                  <a:pt x="47820" y="10477"/>
                  <a:pt x="48185" y="10979"/>
                  <a:pt x="48527" y="11459"/>
                </a:cubicBezTo>
                <a:lnTo>
                  <a:pt x="48778" y="11276"/>
                </a:lnTo>
                <a:cubicBezTo>
                  <a:pt x="48436" y="10774"/>
                  <a:pt x="48071" y="10294"/>
                  <a:pt x="47683" y="9815"/>
                </a:cubicBezTo>
                <a:close/>
                <a:moveTo>
                  <a:pt x="49783" y="12828"/>
                </a:moveTo>
                <a:lnTo>
                  <a:pt x="49509" y="13011"/>
                </a:lnTo>
                <a:cubicBezTo>
                  <a:pt x="49806" y="13513"/>
                  <a:pt x="50102" y="14061"/>
                  <a:pt x="50376" y="14586"/>
                </a:cubicBezTo>
                <a:lnTo>
                  <a:pt x="50673" y="14449"/>
                </a:lnTo>
                <a:cubicBezTo>
                  <a:pt x="50399" y="13901"/>
                  <a:pt x="50080" y="13353"/>
                  <a:pt x="49783" y="12828"/>
                </a:cubicBezTo>
                <a:close/>
                <a:moveTo>
                  <a:pt x="51449" y="16115"/>
                </a:moveTo>
                <a:lnTo>
                  <a:pt x="51152" y="16252"/>
                </a:lnTo>
                <a:cubicBezTo>
                  <a:pt x="51381" y="16800"/>
                  <a:pt x="51609" y="17370"/>
                  <a:pt x="51791" y="17941"/>
                </a:cubicBezTo>
                <a:lnTo>
                  <a:pt x="52111" y="17827"/>
                </a:lnTo>
                <a:cubicBezTo>
                  <a:pt x="51906" y="17256"/>
                  <a:pt x="51677" y="16686"/>
                  <a:pt x="51449" y="16115"/>
                </a:cubicBezTo>
                <a:close/>
                <a:moveTo>
                  <a:pt x="1599" y="18192"/>
                </a:moveTo>
                <a:cubicBezTo>
                  <a:pt x="1393" y="18785"/>
                  <a:pt x="1211" y="19379"/>
                  <a:pt x="1028" y="19950"/>
                </a:cubicBezTo>
                <a:lnTo>
                  <a:pt x="1348" y="20041"/>
                </a:lnTo>
                <a:cubicBezTo>
                  <a:pt x="1507" y="19470"/>
                  <a:pt x="1690" y="18877"/>
                  <a:pt x="1895" y="18306"/>
                </a:cubicBezTo>
                <a:lnTo>
                  <a:pt x="1599" y="18192"/>
                </a:lnTo>
                <a:close/>
                <a:moveTo>
                  <a:pt x="52659" y="19584"/>
                </a:moveTo>
                <a:lnTo>
                  <a:pt x="52339" y="19676"/>
                </a:lnTo>
                <a:cubicBezTo>
                  <a:pt x="52522" y="20246"/>
                  <a:pt x="52659" y="20840"/>
                  <a:pt x="52796" y="21433"/>
                </a:cubicBezTo>
                <a:lnTo>
                  <a:pt x="53115" y="21365"/>
                </a:lnTo>
                <a:cubicBezTo>
                  <a:pt x="52978" y="20771"/>
                  <a:pt x="52819" y="20178"/>
                  <a:pt x="52659" y="19584"/>
                </a:cubicBezTo>
                <a:close/>
                <a:moveTo>
                  <a:pt x="594" y="21753"/>
                </a:moveTo>
                <a:cubicBezTo>
                  <a:pt x="480" y="22346"/>
                  <a:pt x="366" y="22962"/>
                  <a:pt x="275" y="23556"/>
                </a:cubicBezTo>
                <a:lnTo>
                  <a:pt x="594" y="23602"/>
                </a:lnTo>
                <a:cubicBezTo>
                  <a:pt x="686" y="23008"/>
                  <a:pt x="800" y="22415"/>
                  <a:pt x="914" y="21821"/>
                </a:cubicBezTo>
                <a:lnTo>
                  <a:pt x="594" y="21753"/>
                </a:lnTo>
                <a:close/>
                <a:moveTo>
                  <a:pt x="53435" y="23191"/>
                </a:moveTo>
                <a:lnTo>
                  <a:pt x="53115" y="23236"/>
                </a:lnTo>
                <a:cubicBezTo>
                  <a:pt x="53207" y="23830"/>
                  <a:pt x="53298" y="24446"/>
                  <a:pt x="53344" y="25040"/>
                </a:cubicBezTo>
                <a:lnTo>
                  <a:pt x="53663" y="25017"/>
                </a:lnTo>
                <a:cubicBezTo>
                  <a:pt x="53617" y="24400"/>
                  <a:pt x="53526" y="23784"/>
                  <a:pt x="53435" y="23191"/>
                </a:cubicBezTo>
                <a:close/>
                <a:moveTo>
                  <a:pt x="92" y="25382"/>
                </a:moveTo>
                <a:cubicBezTo>
                  <a:pt x="46" y="25884"/>
                  <a:pt x="24" y="26386"/>
                  <a:pt x="1" y="26888"/>
                </a:cubicBezTo>
                <a:cubicBezTo>
                  <a:pt x="1" y="27003"/>
                  <a:pt x="1" y="27117"/>
                  <a:pt x="1" y="27231"/>
                </a:cubicBezTo>
                <a:lnTo>
                  <a:pt x="320" y="27231"/>
                </a:lnTo>
                <a:cubicBezTo>
                  <a:pt x="320" y="27117"/>
                  <a:pt x="320" y="27003"/>
                  <a:pt x="320" y="26888"/>
                </a:cubicBezTo>
                <a:cubicBezTo>
                  <a:pt x="343" y="26409"/>
                  <a:pt x="366" y="25907"/>
                  <a:pt x="412" y="25405"/>
                </a:cubicBezTo>
                <a:lnTo>
                  <a:pt x="92" y="25382"/>
                </a:lnTo>
                <a:close/>
                <a:moveTo>
                  <a:pt x="53777" y="26843"/>
                </a:moveTo>
                <a:lnTo>
                  <a:pt x="53458" y="26866"/>
                </a:lnTo>
                <a:lnTo>
                  <a:pt x="53458" y="26888"/>
                </a:lnTo>
                <a:cubicBezTo>
                  <a:pt x="53481" y="27276"/>
                  <a:pt x="53481" y="27664"/>
                  <a:pt x="53481" y="28053"/>
                </a:cubicBezTo>
                <a:cubicBezTo>
                  <a:pt x="53481" y="28281"/>
                  <a:pt x="53481" y="28509"/>
                  <a:pt x="53481" y="28714"/>
                </a:cubicBezTo>
                <a:lnTo>
                  <a:pt x="53800" y="28714"/>
                </a:lnTo>
                <a:cubicBezTo>
                  <a:pt x="53800" y="28509"/>
                  <a:pt x="53800" y="28281"/>
                  <a:pt x="53800" y="28053"/>
                </a:cubicBezTo>
                <a:cubicBezTo>
                  <a:pt x="53800" y="27664"/>
                  <a:pt x="53800" y="27276"/>
                  <a:pt x="53777" y="26888"/>
                </a:cubicBezTo>
                <a:lnTo>
                  <a:pt x="53777" y="26843"/>
                </a:lnTo>
                <a:close/>
                <a:moveTo>
                  <a:pt x="366" y="29057"/>
                </a:moveTo>
                <a:lnTo>
                  <a:pt x="46" y="29080"/>
                </a:lnTo>
                <a:cubicBezTo>
                  <a:pt x="92" y="29673"/>
                  <a:pt x="161" y="30289"/>
                  <a:pt x="252" y="30906"/>
                </a:cubicBezTo>
                <a:lnTo>
                  <a:pt x="571" y="30860"/>
                </a:lnTo>
                <a:cubicBezTo>
                  <a:pt x="480" y="30244"/>
                  <a:pt x="412" y="29650"/>
                  <a:pt x="366" y="29057"/>
                </a:cubicBezTo>
                <a:close/>
                <a:moveTo>
                  <a:pt x="914" y="32640"/>
                </a:moveTo>
                <a:lnTo>
                  <a:pt x="617" y="32709"/>
                </a:lnTo>
                <a:cubicBezTo>
                  <a:pt x="754" y="33302"/>
                  <a:pt x="914" y="33896"/>
                  <a:pt x="1096" y="34489"/>
                </a:cubicBezTo>
                <a:lnTo>
                  <a:pt x="1393" y="34398"/>
                </a:lnTo>
                <a:cubicBezTo>
                  <a:pt x="1211" y="33827"/>
                  <a:pt x="1051" y="33234"/>
                  <a:pt x="914" y="32640"/>
                </a:cubicBezTo>
                <a:close/>
                <a:moveTo>
                  <a:pt x="2009" y="36110"/>
                </a:moveTo>
                <a:lnTo>
                  <a:pt x="1713" y="36247"/>
                </a:lnTo>
                <a:cubicBezTo>
                  <a:pt x="1918" y="36795"/>
                  <a:pt x="2169" y="37365"/>
                  <a:pt x="2420" y="37936"/>
                </a:cubicBezTo>
                <a:lnTo>
                  <a:pt x="2717" y="37799"/>
                </a:lnTo>
                <a:cubicBezTo>
                  <a:pt x="2466" y="37251"/>
                  <a:pt x="2215" y="36680"/>
                  <a:pt x="2009" y="36110"/>
                </a:cubicBezTo>
                <a:close/>
                <a:moveTo>
                  <a:pt x="3562" y="39419"/>
                </a:moveTo>
                <a:lnTo>
                  <a:pt x="3265" y="39579"/>
                </a:lnTo>
                <a:cubicBezTo>
                  <a:pt x="3562" y="40104"/>
                  <a:pt x="3881" y="40629"/>
                  <a:pt x="4223" y="41154"/>
                </a:cubicBezTo>
                <a:lnTo>
                  <a:pt x="4497" y="40972"/>
                </a:lnTo>
                <a:cubicBezTo>
                  <a:pt x="4155" y="40469"/>
                  <a:pt x="3858" y="39944"/>
                  <a:pt x="3562" y="39419"/>
                </a:cubicBezTo>
                <a:close/>
                <a:moveTo>
                  <a:pt x="5525" y="42478"/>
                </a:moveTo>
                <a:lnTo>
                  <a:pt x="5273" y="42661"/>
                </a:lnTo>
                <a:cubicBezTo>
                  <a:pt x="5639" y="43163"/>
                  <a:pt x="6004" y="43642"/>
                  <a:pt x="6415" y="44122"/>
                </a:cubicBezTo>
                <a:lnTo>
                  <a:pt x="6643" y="43916"/>
                </a:lnTo>
                <a:cubicBezTo>
                  <a:pt x="6255" y="43437"/>
                  <a:pt x="5890" y="42957"/>
                  <a:pt x="5525" y="42478"/>
                </a:cubicBezTo>
                <a:close/>
                <a:moveTo>
                  <a:pt x="7876" y="45263"/>
                </a:moveTo>
                <a:lnTo>
                  <a:pt x="7624" y="45491"/>
                </a:lnTo>
                <a:cubicBezTo>
                  <a:pt x="8058" y="45925"/>
                  <a:pt x="8492" y="46358"/>
                  <a:pt x="8948" y="46769"/>
                </a:cubicBezTo>
                <a:lnTo>
                  <a:pt x="9177" y="46541"/>
                </a:lnTo>
                <a:cubicBezTo>
                  <a:pt x="8720" y="46130"/>
                  <a:pt x="8286" y="45696"/>
                  <a:pt x="7876" y="45263"/>
                </a:cubicBezTo>
                <a:close/>
                <a:moveTo>
                  <a:pt x="10546" y="47728"/>
                </a:moveTo>
                <a:lnTo>
                  <a:pt x="10341" y="47979"/>
                </a:lnTo>
                <a:cubicBezTo>
                  <a:pt x="10820" y="48367"/>
                  <a:pt x="11322" y="48732"/>
                  <a:pt x="11801" y="49097"/>
                </a:cubicBezTo>
                <a:lnTo>
                  <a:pt x="12007" y="48824"/>
                </a:lnTo>
                <a:cubicBezTo>
                  <a:pt x="11505" y="48481"/>
                  <a:pt x="11025" y="48116"/>
                  <a:pt x="10546" y="47728"/>
                </a:cubicBezTo>
                <a:close/>
                <a:moveTo>
                  <a:pt x="42890" y="48778"/>
                </a:moveTo>
                <a:cubicBezTo>
                  <a:pt x="42387" y="49097"/>
                  <a:pt x="41885" y="49417"/>
                  <a:pt x="41337" y="49714"/>
                </a:cubicBezTo>
                <a:lnTo>
                  <a:pt x="41497" y="49988"/>
                </a:lnTo>
                <a:cubicBezTo>
                  <a:pt x="42045" y="49691"/>
                  <a:pt x="42570" y="49371"/>
                  <a:pt x="43072" y="49052"/>
                </a:cubicBezTo>
                <a:lnTo>
                  <a:pt x="42890" y="48778"/>
                </a:lnTo>
                <a:close/>
                <a:moveTo>
                  <a:pt x="13513" y="49828"/>
                </a:moveTo>
                <a:lnTo>
                  <a:pt x="13354" y="50102"/>
                </a:lnTo>
                <a:cubicBezTo>
                  <a:pt x="13879" y="50421"/>
                  <a:pt x="14404" y="50718"/>
                  <a:pt x="14951" y="51015"/>
                </a:cubicBezTo>
                <a:lnTo>
                  <a:pt x="15111" y="50718"/>
                </a:lnTo>
                <a:cubicBezTo>
                  <a:pt x="14563" y="50444"/>
                  <a:pt x="14038" y="50147"/>
                  <a:pt x="13513" y="49828"/>
                </a:cubicBezTo>
                <a:close/>
                <a:moveTo>
                  <a:pt x="39717" y="50535"/>
                </a:moveTo>
                <a:cubicBezTo>
                  <a:pt x="39192" y="50809"/>
                  <a:pt x="38621" y="51038"/>
                  <a:pt x="38051" y="51266"/>
                </a:cubicBezTo>
                <a:lnTo>
                  <a:pt x="38165" y="51563"/>
                </a:lnTo>
                <a:cubicBezTo>
                  <a:pt x="38735" y="51334"/>
                  <a:pt x="39306" y="51106"/>
                  <a:pt x="39854" y="50832"/>
                </a:cubicBezTo>
                <a:lnTo>
                  <a:pt x="39717" y="50535"/>
                </a:lnTo>
                <a:close/>
                <a:moveTo>
                  <a:pt x="16755" y="51494"/>
                </a:moveTo>
                <a:lnTo>
                  <a:pt x="16618" y="51791"/>
                </a:lnTo>
                <a:cubicBezTo>
                  <a:pt x="17188" y="52042"/>
                  <a:pt x="17759" y="52270"/>
                  <a:pt x="18330" y="52476"/>
                </a:cubicBezTo>
                <a:lnTo>
                  <a:pt x="18444" y="52156"/>
                </a:lnTo>
                <a:cubicBezTo>
                  <a:pt x="17873" y="51973"/>
                  <a:pt x="17302" y="51745"/>
                  <a:pt x="16755" y="51494"/>
                </a:cubicBezTo>
                <a:close/>
                <a:moveTo>
                  <a:pt x="36339" y="51882"/>
                </a:moveTo>
                <a:cubicBezTo>
                  <a:pt x="35768" y="52065"/>
                  <a:pt x="35175" y="52224"/>
                  <a:pt x="34581" y="52384"/>
                </a:cubicBezTo>
                <a:lnTo>
                  <a:pt x="34672" y="52704"/>
                </a:lnTo>
                <a:cubicBezTo>
                  <a:pt x="35266" y="52544"/>
                  <a:pt x="35859" y="52361"/>
                  <a:pt x="36430" y="52179"/>
                </a:cubicBezTo>
                <a:lnTo>
                  <a:pt x="36339" y="51882"/>
                </a:lnTo>
                <a:close/>
                <a:moveTo>
                  <a:pt x="20178" y="52704"/>
                </a:moveTo>
                <a:lnTo>
                  <a:pt x="20110" y="53001"/>
                </a:lnTo>
                <a:cubicBezTo>
                  <a:pt x="20703" y="53160"/>
                  <a:pt x="21297" y="53297"/>
                  <a:pt x="21890" y="53411"/>
                </a:cubicBezTo>
                <a:lnTo>
                  <a:pt x="21959" y="53092"/>
                </a:lnTo>
                <a:cubicBezTo>
                  <a:pt x="21365" y="52978"/>
                  <a:pt x="20772" y="52841"/>
                  <a:pt x="20178" y="52704"/>
                </a:cubicBezTo>
                <a:close/>
                <a:moveTo>
                  <a:pt x="32824" y="52795"/>
                </a:moveTo>
                <a:cubicBezTo>
                  <a:pt x="32230" y="52909"/>
                  <a:pt x="31614" y="53001"/>
                  <a:pt x="31020" y="53092"/>
                </a:cubicBezTo>
                <a:lnTo>
                  <a:pt x="31066" y="53411"/>
                </a:lnTo>
                <a:cubicBezTo>
                  <a:pt x="31682" y="53320"/>
                  <a:pt x="32276" y="53229"/>
                  <a:pt x="32869" y="53115"/>
                </a:cubicBezTo>
                <a:lnTo>
                  <a:pt x="32824" y="52795"/>
                </a:lnTo>
                <a:close/>
                <a:moveTo>
                  <a:pt x="29217" y="53320"/>
                </a:moveTo>
                <a:cubicBezTo>
                  <a:pt x="28624" y="53366"/>
                  <a:pt x="28007" y="53411"/>
                  <a:pt x="27391" y="53434"/>
                </a:cubicBezTo>
                <a:lnTo>
                  <a:pt x="27414" y="53754"/>
                </a:lnTo>
                <a:cubicBezTo>
                  <a:pt x="28030" y="53731"/>
                  <a:pt x="28647" y="53685"/>
                  <a:pt x="29240" y="53640"/>
                </a:cubicBezTo>
                <a:lnTo>
                  <a:pt x="29217" y="53320"/>
                </a:lnTo>
                <a:close/>
                <a:moveTo>
                  <a:pt x="23762" y="53343"/>
                </a:moveTo>
                <a:lnTo>
                  <a:pt x="23716" y="53662"/>
                </a:lnTo>
                <a:cubicBezTo>
                  <a:pt x="24333" y="53731"/>
                  <a:pt x="24949" y="53777"/>
                  <a:pt x="25565" y="53777"/>
                </a:cubicBezTo>
                <a:lnTo>
                  <a:pt x="25565" y="53457"/>
                </a:lnTo>
                <a:cubicBezTo>
                  <a:pt x="24972" y="53457"/>
                  <a:pt x="24355" y="53411"/>
                  <a:pt x="23762" y="53343"/>
                </a:cubicBezTo>
                <a:close/>
              </a:path>
            </a:pathLst>
          </a:custGeom>
          <a:solidFill>
            <a:schemeClr val="dk1"/>
          </a:solidFill>
          <a:ln cap="flat" cmpd="sng" w="9525">
            <a:solidFill>
              <a:schemeClr val="dk1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3906" name="Google Shape;3906;p26"/>
          <p:cNvSpPr/>
          <p:nvPr/>
        </p:nvSpPr>
        <p:spPr>
          <a:xfrm flipH="1" rot="-9654135">
            <a:off x="-412860" y="4454058"/>
            <a:ext cx="1637997" cy="799652"/>
          </a:xfrm>
          <a:custGeom>
            <a:rect b="b" l="l" r="r" t="t"/>
            <a:pathLst>
              <a:path extrusionOk="0" fill="none" h="29697" w="60831">
                <a:moveTo>
                  <a:pt x="4474" y="1"/>
                </a:moveTo>
                <a:cubicBezTo>
                  <a:pt x="4474" y="1"/>
                  <a:pt x="1096" y="1576"/>
                  <a:pt x="731" y="5844"/>
                </a:cubicBezTo>
                <a:cubicBezTo>
                  <a:pt x="1" y="14175"/>
                  <a:pt x="16549" y="24721"/>
                  <a:pt x="24812" y="26821"/>
                </a:cubicBezTo>
                <a:cubicBezTo>
                  <a:pt x="36202" y="29697"/>
                  <a:pt x="53709" y="28578"/>
                  <a:pt x="58251" y="19060"/>
                </a:cubicBezTo>
                <a:cubicBezTo>
                  <a:pt x="60830" y="13605"/>
                  <a:pt x="58251" y="8378"/>
                  <a:pt x="58251" y="8378"/>
                </a:cubicBezTo>
              </a:path>
            </a:pathLst>
          </a:custGeom>
          <a:noFill/>
          <a:ln cap="flat" cmpd="sng" w="18825">
            <a:solidFill>
              <a:schemeClr val="dk1"/>
            </a:solidFill>
            <a:prstDash val="dash"/>
            <a:miter lim="22825"/>
            <a:headEnd len="sm" w="sm" type="none"/>
            <a:tailEnd len="sm" w="sm" type="none"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3907" name="Google Shape;3907;p26"/>
          <p:cNvSpPr/>
          <p:nvPr/>
        </p:nvSpPr>
        <p:spPr>
          <a:xfrm flipH="1" rot="-9654135">
            <a:off x="-287612" y="4347087"/>
            <a:ext cx="1506459" cy="1199760"/>
          </a:xfrm>
          <a:custGeom>
            <a:rect b="b" l="l" r="r" t="t"/>
            <a:pathLst>
              <a:path extrusionOk="0" fill="none" h="44556" w="55946">
                <a:moveTo>
                  <a:pt x="936" y="32093"/>
                </a:moveTo>
                <a:cubicBezTo>
                  <a:pt x="936" y="32093"/>
                  <a:pt x="0" y="34877"/>
                  <a:pt x="2762" y="38141"/>
                </a:cubicBezTo>
                <a:cubicBezTo>
                  <a:pt x="8149" y="44555"/>
                  <a:pt x="26386" y="42364"/>
                  <a:pt x="34284" y="37593"/>
                </a:cubicBezTo>
                <a:cubicBezTo>
                  <a:pt x="44327" y="31522"/>
                  <a:pt x="55945" y="17484"/>
                  <a:pt x="52407" y="7555"/>
                </a:cubicBezTo>
                <a:cubicBezTo>
                  <a:pt x="50399" y="1872"/>
                  <a:pt x="44875" y="0"/>
                  <a:pt x="44875" y="0"/>
                </a:cubicBezTo>
              </a:path>
            </a:pathLst>
          </a:custGeom>
          <a:noFill/>
          <a:ln cap="flat" cmpd="sng" w="18825">
            <a:solidFill>
              <a:schemeClr val="accent5"/>
            </a:solidFill>
            <a:prstDash val="dash"/>
            <a:miter lim="22825"/>
            <a:headEnd len="sm" w="sm" type="none"/>
            <a:tailEnd len="sm" w="sm" type="none"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3908" name="Google Shape;3908;p26"/>
          <p:cNvGrpSpPr/>
          <p:nvPr/>
        </p:nvGrpSpPr>
        <p:grpSpPr>
          <a:xfrm rot="6796897">
            <a:off x="62141" y="294763"/>
            <a:ext cx="687992" cy="489470"/>
            <a:chOff x="376594" y="3672194"/>
            <a:chExt cx="1765775" cy="1256257"/>
          </a:xfrm>
        </p:grpSpPr>
        <p:sp>
          <p:nvSpPr>
            <p:cNvPr id="3909" name="Google Shape;3909;p26"/>
            <p:cNvSpPr/>
            <p:nvPr/>
          </p:nvSpPr>
          <p:spPr>
            <a:xfrm>
              <a:off x="376594" y="3672194"/>
              <a:ext cx="1765775" cy="1256257"/>
            </a:xfrm>
            <a:custGeom>
              <a:rect b="b" l="l" r="r" t="t"/>
              <a:pathLst>
                <a:path extrusionOk="0" h="54149" w="76111">
                  <a:moveTo>
                    <a:pt x="72372" y="0"/>
                  </a:moveTo>
                  <a:cubicBezTo>
                    <a:pt x="72372" y="0"/>
                    <a:pt x="3921" y="1429"/>
                    <a:pt x="1641" y="4104"/>
                  </a:cubicBezTo>
                  <a:cubicBezTo>
                    <a:pt x="0" y="6049"/>
                    <a:pt x="2037" y="49332"/>
                    <a:pt x="2584" y="52889"/>
                  </a:cubicBezTo>
                  <a:cubicBezTo>
                    <a:pt x="2713" y="53793"/>
                    <a:pt x="9261" y="54148"/>
                    <a:pt x="18362" y="54148"/>
                  </a:cubicBezTo>
                  <a:cubicBezTo>
                    <a:pt x="39235" y="54148"/>
                    <a:pt x="73533" y="52280"/>
                    <a:pt x="74591" y="50883"/>
                  </a:cubicBezTo>
                  <a:cubicBezTo>
                    <a:pt x="76111" y="48846"/>
                    <a:pt x="72372" y="0"/>
                    <a:pt x="72372" y="0"/>
                  </a:cubicBezTo>
                  <a:close/>
                </a:path>
              </a:pathLst>
            </a:custGeom>
            <a:solidFill>
              <a:schemeClr val="lt1"/>
            </a:solidFill>
            <a:ln cap="flat" cmpd="sng" w="25825">
              <a:solidFill>
                <a:schemeClr val="dk1"/>
              </a:solidFill>
              <a:prstDash val="solid"/>
              <a:miter lim="30395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910" name="Google Shape;3910;p26"/>
            <p:cNvSpPr/>
            <p:nvPr/>
          </p:nvSpPr>
          <p:spPr>
            <a:xfrm>
              <a:off x="473894" y="3738477"/>
              <a:ext cx="1545793" cy="1118426"/>
            </a:xfrm>
            <a:custGeom>
              <a:rect b="b" l="l" r="r" t="t"/>
              <a:pathLst>
                <a:path extrusionOk="0" h="48208" w="66629">
                  <a:moveTo>
                    <a:pt x="64561" y="1"/>
                  </a:moveTo>
                  <a:lnTo>
                    <a:pt x="1" y="2949"/>
                  </a:lnTo>
                  <a:lnTo>
                    <a:pt x="2068" y="48208"/>
                  </a:lnTo>
                  <a:lnTo>
                    <a:pt x="66628" y="45229"/>
                  </a:lnTo>
                  <a:lnTo>
                    <a:pt x="64561" y="1"/>
                  </a:ln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911" name="Google Shape;3911;p26"/>
            <p:cNvSpPr/>
            <p:nvPr/>
          </p:nvSpPr>
          <p:spPr>
            <a:xfrm>
              <a:off x="990094" y="3737781"/>
              <a:ext cx="1030289" cy="1094460"/>
            </a:xfrm>
            <a:custGeom>
              <a:rect b="b" l="l" r="r" t="t"/>
              <a:pathLst>
                <a:path extrusionOk="0" h="47175" w="44409">
                  <a:moveTo>
                    <a:pt x="0" y="1946"/>
                  </a:moveTo>
                  <a:lnTo>
                    <a:pt x="42311" y="0"/>
                  </a:lnTo>
                  <a:lnTo>
                    <a:pt x="44408" y="45290"/>
                  </a:lnTo>
                  <a:lnTo>
                    <a:pt x="2949" y="47174"/>
                  </a:lnTo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912" name="Google Shape;3912;p26"/>
            <p:cNvSpPr/>
            <p:nvPr/>
          </p:nvSpPr>
          <p:spPr>
            <a:xfrm>
              <a:off x="1335728" y="3749056"/>
              <a:ext cx="394818" cy="192235"/>
            </a:xfrm>
            <a:custGeom>
              <a:rect b="b" l="l" r="r" t="t"/>
              <a:pathLst>
                <a:path extrusionOk="0" h="8286" w="17018">
                  <a:moveTo>
                    <a:pt x="16835" y="1"/>
                  </a:moveTo>
                  <a:lnTo>
                    <a:pt x="1121" y="730"/>
                  </a:lnTo>
                  <a:cubicBezTo>
                    <a:pt x="1212" y="1156"/>
                    <a:pt x="1334" y="1611"/>
                    <a:pt x="1546" y="2007"/>
                  </a:cubicBezTo>
                  <a:cubicBezTo>
                    <a:pt x="1481" y="1999"/>
                    <a:pt x="1419" y="1995"/>
                    <a:pt x="1360" y="1995"/>
                  </a:cubicBezTo>
                  <a:cubicBezTo>
                    <a:pt x="288" y="1995"/>
                    <a:pt x="210" y="3237"/>
                    <a:pt x="1334" y="3496"/>
                  </a:cubicBezTo>
                  <a:cubicBezTo>
                    <a:pt x="574" y="3709"/>
                    <a:pt x="574" y="4226"/>
                    <a:pt x="1090" y="4773"/>
                  </a:cubicBezTo>
                  <a:cubicBezTo>
                    <a:pt x="100" y="4823"/>
                    <a:pt x="1" y="5639"/>
                    <a:pt x="723" y="5639"/>
                  </a:cubicBezTo>
                  <a:cubicBezTo>
                    <a:pt x="865" y="5639"/>
                    <a:pt x="1038" y="5607"/>
                    <a:pt x="1242" y="5533"/>
                  </a:cubicBezTo>
                  <a:lnTo>
                    <a:pt x="1242" y="5533"/>
                  </a:lnTo>
                  <a:cubicBezTo>
                    <a:pt x="277" y="7104"/>
                    <a:pt x="1752" y="8286"/>
                    <a:pt x="2900" y="8286"/>
                  </a:cubicBezTo>
                  <a:cubicBezTo>
                    <a:pt x="3594" y="8286"/>
                    <a:pt x="4169" y="7852"/>
                    <a:pt x="4008" y="6809"/>
                  </a:cubicBezTo>
                  <a:lnTo>
                    <a:pt x="4008" y="6809"/>
                  </a:lnTo>
                  <a:cubicBezTo>
                    <a:pt x="4158" y="6854"/>
                    <a:pt x="4304" y="6874"/>
                    <a:pt x="4443" y="6874"/>
                  </a:cubicBezTo>
                  <a:cubicBezTo>
                    <a:pt x="5353" y="6874"/>
                    <a:pt x="5974" y="5987"/>
                    <a:pt x="5315" y="4985"/>
                  </a:cubicBezTo>
                  <a:lnTo>
                    <a:pt x="5315" y="4985"/>
                  </a:lnTo>
                  <a:cubicBezTo>
                    <a:pt x="5584" y="5151"/>
                    <a:pt x="5863" y="5242"/>
                    <a:pt x="6155" y="5242"/>
                  </a:cubicBezTo>
                  <a:cubicBezTo>
                    <a:pt x="6557" y="5242"/>
                    <a:pt x="6985" y="5069"/>
                    <a:pt x="7443" y="4681"/>
                  </a:cubicBezTo>
                  <a:lnTo>
                    <a:pt x="7443" y="4681"/>
                  </a:lnTo>
                  <a:cubicBezTo>
                    <a:pt x="7324" y="5443"/>
                    <a:pt x="7745" y="6130"/>
                    <a:pt x="8386" y="6130"/>
                  </a:cubicBezTo>
                  <a:cubicBezTo>
                    <a:pt x="8564" y="6130"/>
                    <a:pt x="8758" y="6077"/>
                    <a:pt x="8963" y="5958"/>
                  </a:cubicBezTo>
                  <a:lnTo>
                    <a:pt x="8963" y="5958"/>
                  </a:lnTo>
                  <a:cubicBezTo>
                    <a:pt x="8416" y="7223"/>
                    <a:pt x="9547" y="7878"/>
                    <a:pt x="10717" y="7878"/>
                  </a:cubicBezTo>
                  <a:cubicBezTo>
                    <a:pt x="11825" y="7878"/>
                    <a:pt x="12969" y="7291"/>
                    <a:pt x="12762" y="6080"/>
                  </a:cubicBezTo>
                  <a:cubicBezTo>
                    <a:pt x="14708" y="6080"/>
                    <a:pt x="14313" y="4134"/>
                    <a:pt x="13218" y="3405"/>
                  </a:cubicBezTo>
                  <a:lnTo>
                    <a:pt x="13218" y="3405"/>
                  </a:lnTo>
                  <a:cubicBezTo>
                    <a:pt x="13304" y="3420"/>
                    <a:pt x="13385" y="3427"/>
                    <a:pt x="13463" y="3427"/>
                  </a:cubicBezTo>
                  <a:cubicBezTo>
                    <a:pt x="14186" y="3427"/>
                    <a:pt x="14579" y="2817"/>
                    <a:pt x="14799" y="2159"/>
                  </a:cubicBezTo>
                  <a:cubicBezTo>
                    <a:pt x="15003" y="2847"/>
                    <a:pt x="15299" y="3109"/>
                    <a:pt x="15607" y="3109"/>
                  </a:cubicBezTo>
                  <a:cubicBezTo>
                    <a:pt x="16168" y="3109"/>
                    <a:pt x="16770" y="2236"/>
                    <a:pt x="16927" y="1490"/>
                  </a:cubicBezTo>
                  <a:cubicBezTo>
                    <a:pt x="17018" y="943"/>
                    <a:pt x="16987" y="456"/>
                    <a:pt x="16835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913" name="Google Shape;3913;p26"/>
            <p:cNvSpPr/>
            <p:nvPr/>
          </p:nvSpPr>
          <p:spPr>
            <a:xfrm>
              <a:off x="1366166" y="3749056"/>
              <a:ext cx="363683" cy="192282"/>
            </a:xfrm>
            <a:custGeom>
              <a:rect b="b" l="l" r="r" t="t"/>
              <a:pathLst>
                <a:path extrusionOk="0" h="8288" w="15676">
                  <a:moveTo>
                    <a:pt x="15463" y="1"/>
                  </a:moveTo>
                  <a:lnTo>
                    <a:pt x="6952" y="396"/>
                  </a:lnTo>
                  <a:cubicBezTo>
                    <a:pt x="7154" y="1030"/>
                    <a:pt x="7629" y="1555"/>
                    <a:pt x="8379" y="1555"/>
                  </a:cubicBezTo>
                  <a:cubicBezTo>
                    <a:pt x="8419" y="1555"/>
                    <a:pt x="8460" y="1554"/>
                    <a:pt x="8502" y="1551"/>
                  </a:cubicBezTo>
                  <a:lnTo>
                    <a:pt x="8502" y="1551"/>
                  </a:lnTo>
                  <a:cubicBezTo>
                    <a:pt x="8411" y="1703"/>
                    <a:pt x="8289" y="1915"/>
                    <a:pt x="8137" y="2007"/>
                  </a:cubicBezTo>
                  <a:cubicBezTo>
                    <a:pt x="8198" y="2007"/>
                    <a:pt x="8411" y="2128"/>
                    <a:pt x="8411" y="2219"/>
                  </a:cubicBezTo>
                  <a:cubicBezTo>
                    <a:pt x="7955" y="2371"/>
                    <a:pt x="7499" y="2584"/>
                    <a:pt x="7408" y="3040"/>
                  </a:cubicBezTo>
                  <a:cubicBezTo>
                    <a:pt x="6754" y="2590"/>
                    <a:pt x="5852" y="2333"/>
                    <a:pt x="4962" y="2333"/>
                  </a:cubicBezTo>
                  <a:cubicBezTo>
                    <a:pt x="4528" y="2333"/>
                    <a:pt x="4098" y="2394"/>
                    <a:pt x="3700" y="2523"/>
                  </a:cubicBezTo>
                  <a:cubicBezTo>
                    <a:pt x="2940" y="2675"/>
                    <a:pt x="1298" y="3830"/>
                    <a:pt x="2636" y="4529"/>
                  </a:cubicBezTo>
                  <a:cubicBezTo>
                    <a:pt x="1478" y="4559"/>
                    <a:pt x="1" y="6387"/>
                    <a:pt x="1632" y="6387"/>
                  </a:cubicBezTo>
                  <a:cubicBezTo>
                    <a:pt x="1671" y="6387"/>
                    <a:pt x="1712" y="6386"/>
                    <a:pt x="1754" y="6384"/>
                  </a:cubicBezTo>
                  <a:lnTo>
                    <a:pt x="1754" y="6384"/>
                  </a:lnTo>
                  <a:cubicBezTo>
                    <a:pt x="1116" y="6627"/>
                    <a:pt x="751" y="7539"/>
                    <a:pt x="1663" y="7569"/>
                  </a:cubicBezTo>
                  <a:cubicBezTo>
                    <a:pt x="1329" y="7721"/>
                    <a:pt x="964" y="7843"/>
                    <a:pt x="660" y="8055"/>
                  </a:cubicBezTo>
                  <a:cubicBezTo>
                    <a:pt x="958" y="8205"/>
                    <a:pt x="1288" y="8288"/>
                    <a:pt x="1595" y="8288"/>
                  </a:cubicBezTo>
                  <a:cubicBezTo>
                    <a:pt x="2289" y="8288"/>
                    <a:pt x="2865" y="7863"/>
                    <a:pt x="2696" y="6809"/>
                  </a:cubicBezTo>
                  <a:lnTo>
                    <a:pt x="2696" y="6809"/>
                  </a:lnTo>
                  <a:cubicBezTo>
                    <a:pt x="2845" y="6854"/>
                    <a:pt x="2991" y="6876"/>
                    <a:pt x="3131" y="6876"/>
                  </a:cubicBezTo>
                  <a:cubicBezTo>
                    <a:pt x="4023" y="6876"/>
                    <a:pt x="4660" y="6010"/>
                    <a:pt x="4003" y="4985"/>
                  </a:cubicBezTo>
                  <a:lnTo>
                    <a:pt x="4003" y="4985"/>
                  </a:lnTo>
                  <a:cubicBezTo>
                    <a:pt x="4269" y="5162"/>
                    <a:pt x="4540" y="5255"/>
                    <a:pt x="4824" y="5255"/>
                  </a:cubicBezTo>
                  <a:cubicBezTo>
                    <a:pt x="5224" y="5255"/>
                    <a:pt x="5652" y="5072"/>
                    <a:pt x="6131" y="4681"/>
                  </a:cubicBezTo>
                  <a:lnTo>
                    <a:pt x="6131" y="4681"/>
                  </a:lnTo>
                  <a:cubicBezTo>
                    <a:pt x="6012" y="5443"/>
                    <a:pt x="6415" y="6130"/>
                    <a:pt x="7062" y="6130"/>
                  </a:cubicBezTo>
                  <a:cubicBezTo>
                    <a:pt x="7241" y="6130"/>
                    <a:pt x="7440" y="6077"/>
                    <a:pt x="7651" y="5958"/>
                  </a:cubicBezTo>
                  <a:lnTo>
                    <a:pt x="7651" y="5958"/>
                  </a:lnTo>
                  <a:cubicBezTo>
                    <a:pt x="7105" y="7238"/>
                    <a:pt x="8226" y="7901"/>
                    <a:pt x="9393" y="7901"/>
                  </a:cubicBezTo>
                  <a:cubicBezTo>
                    <a:pt x="10497" y="7901"/>
                    <a:pt x="11643" y="7307"/>
                    <a:pt x="11450" y="6080"/>
                  </a:cubicBezTo>
                  <a:cubicBezTo>
                    <a:pt x="13365" y="6080"/>
                    <a:pt x="13001" y="4134"/>
                    <a:pt x="11906" y="3435"/>
                  </a:cubicBezTo>
                  <a:lnTo>
                    <a:pt x="11906" y="3435"/>
                  </a:lnTo>
                  <a:cubicBezTo>
                    <a:pt x="11986" y="3449"/>
                    <a:pt x="12062" y="3456"/>
                    <a:pt x="12135" y="3456"/>
                  </a:cubicBezTo>
                  <a:cubicBezTo>
                    <a:pt x="12841" y="3456"/>
                    <a:pt x="13239" y="2820"/>
                    <a:pt x="13487" y="2159"/>
                  </a:cubicBezTo>
                  <a:cubicBezTo>
                    <a:pt x="13693" y="2852"/>
                    <a:pt x="13991" y="3117"/>
                    <a:pt x="14300" y="3117"/>
                  </a:cubicBezTo>
                  <a:cubicBezTo>
                    <a:pt x="14857" y="3117"/>
                    <a:pt x="15447" y="2253"/>
                    <a:pt x="15584" y="1490"/>
                  </a:cubicBezTo>
                  <a:cubicBezTo>
                    <a:pt x="15675" y="943"/>
                    <a:pt x="15615" y="456"/>
                    <a:pt x="15463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914" name="Google Shape;3914;p26"/>
            <p:cNvSpPr/>
            <p:nvPr/>
          </p:nvSpPr>
          <p:spPr>
            <a:xfrm>
              <a:off x="1551674" y="4217069"/>
              <a:ext cx="431334" cy="435046"/>
            </a:xfrm>
            <a:custGeom>
              <a:rect b="b" l="l" r="r" t="t"/>
              <a:pathLst>
                <a:path extrusionOk="0" h="18752" w="18592">
                  <a:moveTo>
                    <a:pt x="15257" y="1"/>
                  </a:moveTo>
                  <a:cubicBezTo>
                    <a:pt x="14446" y="1"/>
                    <a:pt x="13644" y="504"/>
                    <a:pt x="13759" y="1864"/>
                  </a:cubicBezTo>
                  <a:cubicBezTo>
                    <a:pt x="13667" y="1743"/>
                    <a:pt x="13546" y="1560"/>
                    <a:pt x="13455" y="1469"/>
                  </a:cubicBezTo>
                  <a:cubicBezTo>
                    <a:pt x="12482" y="1986"/>
                    <a:pt x="12938" y="2624"/>
                    <a:pt x="12482" y="3232"/>
                  </a:cubicBezTo>
                  <a:cubicBezTo>
                    <a:pt x="12239" y="3566"/>
                    <a:pt x="11783" y="3810"/>
                    <a:pt x="11509" y="4114"/>
                  </a:cubicBezTo>
                  <a:cubicBezTo>
                    <a:pt x="11556" y="3241"/>
                    <a:pt x="11072" y="2916"/>
                    <a:pt x="10551" y="2916"/>
                  </a:cubicBezTo>
                  <a:cubicBezTo>
                    <a:pt x="9711" y="2916"/>
                    <a:pt x="8776" y="3759"/>
                    <a:pt x="9807" y="4509"/>
                  </a:cubicBezTo>
                  <a:cubicBezTo>
                    <a:pt x="8956" y="4965"/>
                    <a:pt x="8652" y="5816"/>
                    <a:pt x="9199" y="6545"/>
                  </a:cubicBezTo>
                  <a:cubicBezTo>
                    <a:pt x="8531" y="6788"/>
                    <a:pt x="7710" y="7244"/>
                    <a:pt x="8044" y="7913"/>
                  </a:cubicBezTo>
                  <a:cubicBezTo>
                    <a:pt x="7406" y="7943"/>
                    <a:pt x="7102" y="7974"/>
                    <a:pt x="6768" y="8582"/>
                  </a:cubicBezTo>
                  <a:cubicBezTo>
                    <a:pt x="6903" y="6988"/>
                    <a:pt x="6230" y="6392"/>
                    <a:pt x="5350" y="6392"/>
                  </a:cubicBezTo>
                  <a:cubicBezTo>
                    <a:pt x="3259" y="6392"/>
                    <a:pt x="0" y="9757"/>
                    <a:pt x="3637" y="11105"/>
                  </a:cubicBezTo>
                  <a:cubicBezTo>
                    <a:pt x="3120" y="11712"/>
                    <a:pt x="3272" y="12077"/>
                    <a:pt x="3941" y="12229"/>
                  </a:cubicBezTo>
                  <a:cubicBezTo>
                    <a:pt x="3485" y="12655"/>
                    <a:pt x="3515" y="13141"/>
                    <a:pt x="3941" y="13597"/>
                  </a:cubicBezTo>
                  <a:cubicBezTo>
                    <a:pt x="2543" y="13901"/>
                    <a:pt x="749" y="15026"/>
                    <a:pt x="992" y="16576"/>
                  </a:cubicBezTo>
                  <a:lnTo>
                    <a:pt x="901" y="16728"/>
                  </a:lnTo>
                  <a:cubicBezTo>
                    <a:pt x="1360" y="17835"/>
                    <a:pt x="2502" y="18751"/>
                    <a:pt x="3582" y="18751"/>
                  </a:cubicBezTo>
                  <a:cubicBezTo>
                    <a:pt x="4220" y="18751"/>
                    <a:pt x="4838" y="18431"/>
                    <a:pt x="5278" y="17640"/>
                  </a:cubicBezTo>
                  <a:cubicBezTo>
                    <a:pt x="5400" y="17822"/>
                    <a:pt x="5582" y="17883"/>
                    <a:pt x="5704" y="18096"/>
                  </a:cubicBezTo>
                  <a:cubicBezTo>
                    <a:pt x="5765" y="17792"/>
                    <a:pt x="6220" y="17548"/>
                    <a:pt x="6312" y="17244"/>
                  </a:cubicBezTo>
                  <a:cubicBezTo>
                    <a:pt x="6525" y="17535"/>
                    <a:pt x="6781" y="17653"/>
                    <a:pt x="7045" y="17653"/>
                  </a:cubicBezTo>
                  <a:cubicBezTo>
                    <a:pt x="7610" y="17653"/>
                    <a:pt x="8210" y="17114"/>
                    <a:pt x="8500" y="16576"/>
                  </a:cubicBezTo>
                  <a:cubicBezTo>
                    <a:pt x="9530" y="17523"/>
                    <a:pt x="10652" y="17921"/>
                    <a:pt x="11730" y="17921"/>
                  </a:cubicBezTo>
                  <a:cubicBezTo>
                    <a:pt x="15425" y="17921"/>
                    <a:pt x="18591" y="13237"/>
                    <a:pt x="15674" y="9919"/>
                  </a:cubicBezTo>
                  <a:cubicBezTo>
                    <a:pt x="16433" y="8886"/>
                    <a:pt x="15825" y="7761"/>
                    <a:pt x="15370" y="7609"/>
                  </a:cubicBezTo>
                  <a:cubicBezTo>
                    <a:pt x="14731" y="7366"/>
                    <a:pt x="15917" y="6880"/>
                    <a:pt x="16251" y="6150"/>
                  </a:cubicBezTo>
                  <a:cubicBezTo>
                    <a:pt x="17436" y="3688"/>
                    <a:pt x="15795" y="3536"/>
                    <a:pt x="16737" y="1408"/>
                  </a:cubicBezTo>
                  <a:cubicBezTo>
                    <a:pt x="17091" y="636"/>
                    <a:pt x="16169" y="1"/>
                    <a:pt x="15257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915" name="Google Shape;3915;p26"/>
            <p:cNvSpPr/>
            <p:nvPr/>
          </p:nvSpPr>
          <p:spPr>
            <a:xfrm>
              <a:off x="1659298" y="4314602"/>
              <a:ext cx="318698" cy="319464"/>
            </a:xfrm>
            <a:custGeom>
              <a:rect b="b" l="l" r="r" t="t"/>
              <a:pathLst>
                <a:path extrusionOk="0" h="13770" w="13737">
                  <a:moveTo>
                    <a:pt x="8937" y="1"/>
                  </a:moveTo>
                  <a:lnTo>
                    <a:pt x="8937" y="1"/>
                  </a:lnTo>
                  <a:cubicBezTo>
                    <a:pt x="8147" y="183"/>
                    <a:pt x="7265" y="943"/>
                    <a:pt x="7691" y="1855"/>
                  </a:cubicBezTo>
                  <a:cubicBezTo>
                    <a:pt x="7639" y="1850"/>
                    <a:pt x="7586" y="1847"/>
                    <a:pt x="7533" y="1847"/>
                  </a:cubicBezTo>
                  <a:cubicBezTo>
                    <a:pt x="6936" y="1847"/>
                    <a:pt x="6318" y="2168"/>
                    <a:pt x="6597" y="2949"/>
                  </a:cubicBezTo>
                  <a:cubicBezTo>
                    <a:pt x="6473" y="2921"/>
                    <a:pt x="6349" y="2907"/>
                    <a:pt x="6228" y="2907"/>
                  </a:cubicBezTo>
                  <a:cubicBezTo>
                    <a:pt x="5311" y="2907"/>
                    <a:pt x="4568" y="3681"/>
                    <a:pt x="5320" y="4621"/>
                  </a:cubicBezTo>
                  <a:cubicBezTo>
                    <a:pt x="5138" y="4549"/>
                    <a:pt x="4951" y="4517"/>
                    <a:pt x="4769" y="4517"/>
                  </a:cubicBezTo>
                  <a:cubicBezTo>
                    <a:pt x="3792" y="4517"/>
                    <a:pt x="2946" y="5452"/>
                    <a:pt x="3740" y="6323"/>
                  </a:cubicBezTo>
                  <a:cubicBezTo>
                    <a:pt x="3499" y="6094"/>
                    <a:pt x="3110" y="5970"/>
                    <a:pt x="2772" y="5970"/>
                  </a:cubicBezTo>
                  <a:cubicBezTo>
                    <a:pt x="2256" y="5970"/>
                    <a:pt x="1858" y="6258"/>
                    <a:pt x="2281" y="6901"/>
                  </a:cubicBezTo>
                  <a:cubicBezTo>
                    <a:pt x="2036" y="6699"/>
                    <a:pt x="1804" y="6618"/>
                    <a:pt x="1602" y="6618"/>
                  </a:cubicBezTo>
                  <a:cubicBezTo>
                    <a:pt x="799" y="6618"/>
                    <a:pt x="470" y="7904"/>
                    <a:pt x="1733" y="8025"/>
                  </a:cubicBezTo>
                  <a:cubicBezTo>
                    <a:pt x="728" y="8084"/>
                    <a:pt x="845" y="9122"/>
                    <a:pt x="1692" y="9122"/>
                  </a:cubicBezTo>
                  <a:cubicBezTo>
                    <a:pt x="1715" y="9122"/>
                    <a:pt x="1739" y="9121"/>
                    <a:pt x="1764" y="9119"/>
                  </a:cubicBezTo>
                  <a:lnTo>
                    <a:pt x="1764" y="9119"/>
                  </a:lnTo>
                  <a:cubicBezTo>
                    <a:pt x="852" y="9241"/>
                    <a:pt x="1" y="10031"/>
                    <a:pt x="31" y="11034"/>
                  </a:cubicBezTo>
                  <a:lnTo>
                    <a:pt x="92" y="11095"/>
                  </a:lnTo>
                  <a:cubicBezTo>
                    <a:pt x="31" y="12311"/>
                    <a:pt x="396" y="13162"/>
                    <a:pt x="1126" y="13770"/>
                  </a:cubicBezTo>
                  <a:cubicBezTo>
                    <a:pt x="1277" y="13527"/>
                    <a:pt x="1612" y="13314"/>
                    <a:pt x="1703" y="13040"/>
                  </a:cubicBezTo>
                  <a:cubicBezTo>
                    <a:pt x="1909" y="13335"/>
                    <a:pt x="2166" y="13455"/>
                    <a:pt x="2434" y="13455"/>
                  </a:cubicBezTo>
                  <a:cubicBezTo>
                    <a:pt x="2995" y="13455"/>
                    <a:pt x="3603" y="12927"/>
                    <a:pt x="3892" y="12372"/>
                  </a:cubicBezTo>
                  <a:cubicBezTo>
                    <a:pt x="4921" y="13316"/>
                    <a:pt x="6044" y="13713"/>
                    <a:pt x="7123" y="13713"/>
                  </a:cubicBezTo>
                  <a:cubicBezTo>
                    <a:pt x="10667" y="13713"/>
                    <a:pt x="13736" y="9433"/>
                    <a:pt x="11430" y="6171"/>
                  </a:cubicBezTo>
                  <a:lnTo>
                    <a:pt x="11430" y="6171"/>
                  </a:lnTo>
                  <a:cubicBezTo>
                    <a:pt x="10883" y="6597"/>
                    <a:pt x="11247" y="7448"/>
                    <a:pt x="10822" y="8056"/>
                  </a:cubicBezTo>
                  <a:cubicBezTo>
                    <a:pt x="10579" y="8481"/>
                    <a:pt x="9636" y="8299"/>
                    <a:pt x="9606" y="8876"/>
                  </a:cubicBezTo>
                  <a:cubicBezTo>
                    <a:pt x="8572" y="7600"/>
                    <a:pt x="9272" y="6657"/>
                    <a:pt x="9363" y="5168"/>
                  </a:cubicBezTo>
                  <a:cubicBezTo>
                    <a:pt x="9484" y="4469"/>
                    <a:pt x="8177" y="3527"/>
                    <a:pt x="10001" y="2037"/>
                  </a:cubicBezTo>
                  <a:cubicBezTo>
                    <a:pt x="9393" y="1521"/>
                    <a:pt x="8633" y="761"/>
                    <a:pt x="8937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916" name="Google Shape;3916;p26"/>
            <p:cNvSpPr/>
            <p:nvPr/>
          </p:nvSpPr>
          <p:spPr>
            <a:xfrm>
              <a:off x="476006" y="3778682"/>
              <a:ext cx="1051447" cy="1078239"/>
            </a:xfrm>
            <a:custGeom>
              <a:rect b="b" l="l" r="r" t="t"/>
              <a:pathLst>
                <a:path extrusionOk="0" h="46536" w="45321">
                  <a:moveTo>
                    <a:pt x="16080" y="2462"/>
                  </a:moveTo>
                  <a:cubicBezTo>
                    <a:pt x="16080" y="2614"/>
                    <a:pt x="16019" y="2766"/>
                    <a:pt x="15989" y="2827"/>
                  </a:cubicBezTo>
                  <a:cubicBezTo>
                    <a:pt x="15989" y="2705"/>
                    <a:pt x="16019" y="2553"/>
                    <a:pt x="16080" y="2462"/>
                  </a:cubicBezTo>
                  <a:close/>
                  <a:moveTo>
                    <a:pt x="22919" y="15867"/>
                  </a:moveTo>
                  <a:cubicBezTo>
                    <a:pt x="22963" y="16126"/>
                    <a:pt x="23052" y="16278"/>
                    <a:pt x="23287" y="16278"/>
                  </a:cubicBezTo>
                  <a:cubicBezTo>
                    <a:pt x="23382" y="16278"/>
                    <a:pt x="23500" y="16253"/>
                    <a:pt x="23649" y="16201"/>
                  </a:cubicBezTo>
                  <a:lnTo>
                    <a:pt x="23649" y="16201"/>
                  </a:lnTo>
                  <a:cubicBezTo>
                    <a:pt x="22798" y="17082"/>
                    <a:pt x="23831" y="17265"/>
                    <a:pt x="24196" y="17660"/>
                  </a:cubicBezTo>
                  <a:cubicBezTo>
                    <a:pt x="24041" y="17620"/>
                    <a:pt x="23907" y="17603"/>
                    <a:pt x="23793" y="17603"/>
                  </a:cubicBezTo>
                  <a:cubicBezTo>
                    <a:pt x="22856" y="17603"/>
                    <a:pt x="23261" y="18798"/>
                    <a:pt x="24317" y="18906"/>
                  </a:cubicBezTo>
                  <a:cubicBezTo>
                    <a:pt x="24257" y="18906"/>
                    <a:pt x="22615" y="18967"/>
                    <a:pt x="23649" y="20274"/>
                  </a:cubicBezTo>
                  <a:cubicBezTo>
                    <a:pt x="22798" y="20304"/>
                    <a:pt x="23406" y="21247"/>
                    <a:pt x="23558" y="21763"/>
                  </a:cubicBezTo>
                  <a:cubicBezTo>
                    <a:pt x="23440" y="21695"/>
                    <a:pt x="23313" y="21664"/>
                    <a:pt x="23185" y="21664"/>
                  </a:cubicBezTo>
                  <a:cubicBezTo>
                    <a:pt x="22915" y="21664"/>
                    <a:pt x="22639" y="21800"/>
                    <a:pt x="22433" y="22007"/>
                  </a:cubicBezTo>
                  <a:cubicBezTo>
                    <a:pt x="22842" y="21161"/>
                    <a:pt x="22541" y="20364"/>
                    <a:pt x="21793" y="20364"/>
                  </a:cubicBezTo>
                  <a:cubicBezTo>
                    <a:pt x="21708" y="20364"/>
                    <a:pt x="21617" y="20374"/>
                    <a:pt x="21521" y="20396"/>
                  </a:cubicBezTo>
                  <a:lnTo>
                    <a:pt x="21430" y="20396"/>
                  </a:lnTo>
                  <a:cubicBezTo>
                    <a:pt x="21916" y="20122"/>
                    <a:pt x="22038" y="19241"/>
                    <a:pt x="21308" y="19089"/>
                  </a:cubicBezTo>
                  <a:cubicBezTo>
                    <a:pt x="21369" y="18906"/>
                    <a:pt x="21369" y="18754"/>
                    <a:pt x="21369" y="18633"/>
                  </a:cubicBezTo>
                  <a:cubicBezTo>
                    <a:pt x="22220" y="18602"/>
                    <a:pt x="22068" y="17660"/>
                    <a:pt x="21369" y="17599"/>
                  </a:cubicBezTo>
                  <a:cubicBezTo>
                    <a:pt x="22129" y="17356"/>
                    <a:pt x="22007" y="16900"/>
                    <a:pt x="21612" y="16353"/>
                  </a:cubicBezTo>
                  <a:lnTo>
                    <a:pt x="21612" y="16353"/>
                  </a:lnTo>
                  <a:cubicBezTo>
                    <a:pt x="21743" y="16426"/>
                    <a:pt x="21865" y="16457"/>
                    <a:pt x="21981" y="16457"/>
                  </a:cubicBezTo>
                  <a:cubicBezTo>
                    <a:pt x="22347" y="16457"/>
                    <a:pt x="22642" y="16144"/>
                    <a:pt x="22919" y="15867"/>
                  </a:cubicBezTo>
                  <a:close/>
                  <a:moveTo>
                    <a:pt x="23983" y="0"/>
                  </a:moveTo>
                  <a:lnTo>
                    <a:pt x="22767" y="61"/>
                  </a:lnTo>
                  <a:lnTo>
                    <a:pt x="13132" y="517"/>
                  </a:lnTo>
                  <a:cubicBezTo>
                    <a:pt x="13298" y="1015"/>
                    <a:pt x="13677" y="1400"/>
                    <a:pt x="14065" y="1400"/>
                  </a:cubicBezTo>
                  <a:cubicBezTo>
                    <a:pt x="14245" y="1400"/>
                    <a:pt x="14427" y="1317"/>
                    <a:pt x="14591" y="1125"/>
                  </a:cubicBezTo>
                  <a:lnTo>
                    <a:pt x="14591" y="1125"/>
                  </a:lnTo>
                  <a:cubicBezTo>
                    <a:pt x="14560" y="1581"/>
                    <a:pt x="14743" y="2037"/>
                    <a:pt x="15229" y="2067"/>
                  </a:cubicBezTo>
                  <a:cubicBezTo>
                    <a:pt x="14565" y="2690"/>
                    <a:pt x="14992" y="3185"/>
                    <a:pt x="15446" y="3185"/>
                  </a:cubicBezTo>
                  <a:cubicBezTo>
                    <a:pt x="15657" y="3185"/>
                    <a:pt x="15873" y="3078"/>
                    <a:pt x="15989" y="2827"/>
                  </a:cubicBezTo>
                  <a:lnTo>
                    <a:pt x="15989" y="2827"/>
                  </a:lnTo>
                  <a:cubicBezTo>
                    <a:pt x="15928" y="3465"/>
                    <a:pt x="16263" y="3982"/>
                    <a:pt x="16840" y="4438"/>
                  </a:cubicBezTo>
                  <a:cubicBezTo>
                    <a:pt x="16787" y="4432"/>
                    <a:pt x="16736" y="4429"/>
                    <a:pt x="16689" y="4429"/>
                  </a:cubicBezTo>
                  <a:cubicBezTo>
                    <a:pt x="16002" y="4429"/>
                    <a:pt x="15901" y="5019"/>
                    <a:pt x="16384" y="5502"/>
                  </a:cubicBezTo>
                  <a:cubicBezTo>
                    <a:pt x="15911" y="5193"/>
                    <a:pt x="15080" y="4710"/>
                    <a:pt x="14429" y="4710"/>
                  </a:cubicBezTo>
                  <a:cubicBezTo>
                    <a:pt x="13992" y="4710"/>
                    <a:pt x="13637" y="4927"/>
                    <a:pt x="13527" y="5563"/>
                  </a:cubicBezTo>
                  <a:cubicBezTo>
                    <a:pt x="13223" y="4985"/>
                    <a:pt x="13041" y="4438"/>
                    <a:pt x="12494" y="4043"/>
                  </a:cubicBezTo>
                  <a:cubicBezTo>
                    <a:pt x="13010" y="3617"/>
                    <a:pt x="13223" y="2797"/>
                    <a:pt x="12402" y="2675"/>
                  </a:cubicBezTo>
                  <a:cubicBezTo>
                    <a:pt x="12433" y="2310"/>
                    <a:pt x="12342" y="1854"/>
                    <a:pt x="12068" y="1581"/>
                  </a:cubicBezTo>
                  <a:cubicBezTo>
                    <a:pt x="12311" y="1307"/>
                    <a:pt x="12342" y="942"/>
                    <a:pt x="12220" y="669"/>
                  </a:cubicBezTo>
                  <a:lnTo>
                    <a:pt x="12220" y="669"/>
                  </a:lnTo>
                  <a:lnTo>
                    <a:pt x="1" y="1246"/>
                  </a:lnTo>
                  <a:lnTo>
                    <a:pt x="122" y="3374"/>
                  </a:lnTo>
                  <a:lnTo>
                    <a:pt x="183" y="3374"/>
                  </a:lnTo>
                  <a:cubicBezTo>
                    <a:pt x="1034" y="3404"/>
                    <a:pt x="2098" y="3678"/>
                    <a:pt x="1855" y="4742"/>
                  </a:cubicBezTo>
                  <a:cubicBezTo>
                    <a:pt x="2046" y="4522"/>
                    <a:pt x="2406" y="4373"/>
                    <a:pt x="2704" y="4373"/>
                  </a:cubicBezTo>
                  <a:cubicBezTo>
                    <a:pt x="3024" y="4373"/>
                    <a:pt x="3272" y="4544"/>
                    <a:pt x="3162" y="4985"/>
                  </a:cubicBezTo>
                  <a:cubicBezTo>
                    <a:pt x="3290" y="4925"/>
                    <a:pt x="3404" y="4897"/>
                    <a:pt x="3499" y="4897"/>
                  </a:cubicBezTo>
                  <a:cubicBezTo>
                    <a:pt x="3741" y="4897"/>
                    <a:pt x="3857" y="5083"/>
                    <a:pt x="3770" y="5411"/>
                  </a:cubicBezTo>
                  <a:cubicBezTo>
                    <a:pt x="3941" y="5109"/>
                    <a:pt x="4119" y="4993"/>
                    <a:pt x="4266" y="4993"/>
                  </a:cubicBezTo>
                  <a:cubicBezTo>
                    <a:pt x="4664" y="4993"/>
                    <a:pt x="4828" y="5851"/>
                    <a:pt x="3983" y="6140"/>
                  </a:cubicBezTo>
                  <a:cubicBezTo>
                    <a:pt x="4408" y="6505"/>
                    <a:pt x="4226" y="6961"/>
                    <a:pt x="3709" y="7204"/>
                  </a:cubicBezTo>
                  <a:cubicBezTo>
                    <a:pt x="3800" y="7569"/>
                    <a:pt x="3557" y="7994"/>
                    <a:pt x="3192" y="8146"/>
                  </a:cubicBezTo>
                  <a:cubicBezTo>
                    <a:pt x="3443" y="8820"/>
                    <a:pt x="3088" y="9146"/>
                    <a:pt x="2760" y="9146"/>
                  </a:cubicBezTo>
                  <a:cubicBezTo>
                    <a:pt x="2452" y="9146"/>
                    <a:pt x="2167" y="8858"/>
                    <a:pt x="2433" y="8298"/>
                  </a:cubicBezTo>
                  <a:lnTo>
                    <a:pt x="2433" y="8298"/>
                  </a:lnTo>
                  <a:cubicBezTo>
                    <a:pt x="2327" y="8333"/>
                    <a:pt x="2239" y="8351"/>
                    <a:pt x="2167" y="8351"/>
                  </a:cubicBezTo>
                  <a:cubicBezTo>
                    <a:pt x="1928" y="8351"/>
                    <a:pt x="1862" y="8162"/>
                    <a:pt x="1885" y="7812"/>
                  </a:cubicBezTo>
                  <a:cubicBezTo>
                    <a:pt x="1551" y="7690"/>
                    <a:pt x="1521" y="7629"/>
                    <a:pt x="1247" y="7569"/>
                  </a:cubicBezTo>
                  <a:cubicBezTo>
                    <a:pt x="1126" y="7994"/>
                    <a:pt x="791" y="8268"/>
                    <a:pt x="366" y="8329"/>
                  </a:cubicBezTo>
                  <a:lnTo>
                    <a:pt x="1065" y="23192"/>
                  </a:lnTo>
                  <a:cubicBezTo>
                    <a:pt x="1247" y="23162"/>
                    <a:pt x="1445" y="23146"/>
                    <a:pt x="1650" y="23146"/>
                  </a:cubicBezTo>
                  <a:cubicBezTo>
                    <a:pt x="1855" y="23146"/>
                    <a:pt x="2068" y="23162"/>
                    <a:pt x="2281" y="23192"/>
                  </a:cubicBezTo>
                  <a:cubicBezTo>
                    <a:pt x="3071" y="23283"/>
                    <a:pt x="3648" y="23526"/>
                    <a:pt x="3466" y="24438"/>
                  </a:cubicBezTo>
                  <a:cubicBezTo>
                    <a:pt x="3517" y="24430"/>
                    <a:pt x="3569" y="24425"/>
                    <a:pt x="3622" y="24425"/>
                  </a:cubicBezTo>
                  <a:cubicBezTo>
                    <a:pt x="3943" y="24425"/>
                    <a:pt x="4265" y="24589"/>
                    <a:pt x="4317" y="24955"/>
                  </a:cubicBezTo>
                  <a:cubicBezTo>
                    <a:pt x="4604" y="24693"/>
                    <a:pt x="4818" y="24585"/>
                    <a:pt x="4969" y="24585"/>
                  </a:cubicBezTo>
                  <a:cubicBezTo>
                    <a:pt x="5378" y="24585"/>
                    <a:pt x="5327" y="25375"/>
                    <a:pt x="5016" y="26019"/>
                  </a:cubicBezTo>
                  <a:cubicBezTo>
                    <a:pt x="5685" y="26353"/>
                    <a:pt x="5047" y="27113"/>
                    <a:pt x="4712" y="27569"/>
                  </a:cubicBezTo>
                  <a:cubicBezTo>
                    <a:pt x="5229" y="27721"/>
                    <a:pt x="5320" y="28238"/>
                    <a:pt x="5077" y="28694"/>
                  </a:cubicBezTo>
                  <a:cubicBezTo>
                    <a:pt x="5168" y="28675"/>
                    <a:pt x="5247" y="28666"/>
                    <a:pt x="5313" y="28666"/>
                  </a:cubicBezTo>
                  <a:cubicBezTo>
                    <a:pt x="5996" y="28666"/>
                    <a:pt x="5402" y="29578"/>
                    <a:pt x="4682" y="29605"/>
                  </a:cubicBezTo>
                  <a:cubicBezTo>
                    <a:pt x="5252" y="30046"/>
                    <a:pt x="4872" y="30398"/>
                    <a:pt x="4352" y="30398"/>
                  </a:cubicBezTo>
                  <a:cubicBezTo>
                    <a:pt x="4262" y="30398"/>
                    <a:pt x="4168" y="30388"/>
                    <a:pt x="4074" y="30365"/>
                  </a:cubicBezTo>
                  <a:lnTo>
                    <a:pt x="4074" y="30365"/>
                  </a:lnTo>
                  <a:cubicBezTo>
                    <a:pt x="4170" y="30730"/>
                    <a:pt x="4084" y="30901"/>
                    <a:pt x="3878" y="30901"/>
                  </a:cubicBezTo>
                  <a:cubicBezTo>
                    <a:pt x="3757" y="30901"/>
                    <a:pt x="3596" y="30842"/>
                    <a:pt x="3405" y="30730"/>
                  </a:cubicBezTo>
                  <a:lnTo>
                    <a:pt x="3405" y="30730"/>
                  </a:lnTo>
                  <a:cubicBezTo>
                    <a:pt x="3812" y="31397"/>
                    <a:pt x="3469" y="31768"/>
                    <a:pt x="3147" y="31768"/>
                  </a:cubicBezTo>
                  <a:cubicBezTo>
                    <a:pt x="2868" y="31768"/>
                    <a:pt x="2604" y="31489"/>
                    <a:pt x="2858" y="30882"/>
                  </a:cubicBezTo>
                  <a:cubicBezTo>
                    <a:pt x="2767" y="30882"/>
                    <a:pt x="2311" y="30639"/>
                    <a:pt x="2250" y="30639"/>
                  </a:cubicBezTo>
                  <a:cubicBezTo>
                    <a:pt x="2189" y="31125"/>
                    <a:pt x="1855" y="31368"/>
                    <a:pt x="1429" y="31429"/>
                  </a:cubicBezTo>
                  <a:lnTo>
                    <a:pt x="2129" y="46536"/>
                  </a:lnTo>
                  <a:lnTo>
                    <a:pt x="26810" y="45381"/>
                  </a:lnTo>
                  <a:cubicBezTo>
                    <a:pt x="26871" y="45229"/>
                    <a:pt x="26901" y="45077"/>
                    <a:pt x="26931" y="44894"/>
                  </a:cubicBezTo>
                  <a:cubicBezTo>
                    <a:pt x="27160" y="45044"/>
                    <a:pt x="27370" y="45108"/>
                    <a:pt x="27550" y="45108"/>
                  </a:cubicBezTo>
                  <a:cubicBezTo>
                    <a:pt x="28067" y="45108"/>
                    <a:pt x="28342" y="44584"/>
                    <a:pt x="28117" y="44043"/>
                  </a:cubicBezTo>
                  <a:lnTo>
                    <a:pt x="28117" y="44043"/>
                  </a:lnTo>
                  <a:cubicBezTo>
                    <a:pt x="28257" y="44113"/>
                    <a:pt x="28383" y="44150"/>
                    <a:pt x="28496" y="44150"/>
                  </a:cubicBezTo>
                  <a:cubicBezTo>
                    <a:pt x="28726" y="44150"/>
                    <a:pt x="28896" y="43995"/>
                    <a:pt x="28998" y="43648"/>
                  </a:cubicBezTo>
                  <a:lnTo>
                    <a:pt x="29029" y="43648"/>
                  </a:lnTo>
                  <a:cubicBezTo>
                    <a:pt x="29127" y="43885"/>
                    <a:pt x="29392" y="44045"/>
                    <a:pt x="29658" y="44045"/>
                  </a:cubicBezTo>
                  <a:cubicBezTo>
                    <a:pt x="29801" y="44045"/>
                    <a:pt x="29945" y="43998"/>
                    <a:pt x="30062" y="43891"/>
                  </a:cubicBezTo>
                  <a:lnTo>
                    <a:pt x="30062" y="43952"/>
                  </a:lnTo>
                  <a:cubicBezTo>
                    <a:pt x="29941" y="44286"/>
                    <a:pt x="29941" y="44864"/>
                    <a:pt x="30305" y="44955"/>
                  </a:cubicBezTo>
                  <a:cubicBezTo>
                    <a:pt x="30360" y="44976"/>
                    <a:pt x="30408" y="44986"/>
                    <a:pt x="30450" y="44986"/>
                  </a:cubicBezTo>
                  <a:cubicBezTo>
                    <a:pt x="30714" y="44986"/>
                    <a:pt x="30749" y="44618"/>
                    <a:pt x="30670" y="44408"/>
                  </a:cubicBezTo>
                  <a:lnTo>
                    <a:pt x="30670" y="44408"/>
                  </a:lnTo>
                  <a:cubicBezTo>
                    <a:pt x="30808" y="44526"/>
                    <a:pt x="31124" y="44746"/>
                    <a:pt x="31371" y="44746"/>
                  </a:cubicBezTo>
                  <a:cubicBezTo>
                    <a:pt x="31506" y="44746"/>
                    <a:pt x="31620" y="44681"/>
                    <a:pt x="31673" y="44499"/>
                  </a:cubicBezTo>
                  <a:cubicBezTo>
                    <a:pt x="31764" y="44256"/>
                    <a:pt x="31612" y="43983"/>
                    <a:pt x="31369" y="43739"/>
                  </a:cubicBezTo>
                  <a:lnTo>
                    <a:pt x="31187" y="43557"/>
                  </a:lnTo>
                  <a:lnTo>
                    <a:pt x="31187" y="43557"/>
                  </a:lnTo>
                  <a:cubicBezTo>
                    <a:pt x="31308" y="43606"/>
                    <a:pt x="31459" y="43640"/>
                    <a:pt x="31596" y="43640"/>
                  </a:cubicBezTo>
                  <a:cubicBezTo>
                    <a:pt x="31802" y="43640"/>
                    <a:pt x="31977" y="43563"/>
                    <a:pt x="31977" y="43344"/>
                  </a:cubicBezTo>
                  <a:cubicBezTo>
                    <a:pt x="31977" y="42979"/>
                    <a:pt x="31521" y="42828"/>
                    <a:pt x="31308" y="42767"/>
                  </a:cubicBezTo>
                  <a:cubicBezTo>
                    <a:pt x="31582" y="42767"/>
                    <a:pt x="31795" y="42645"/>
                    <a:pt x="31825" y="42341"/>
                  </a:cubicBezTo>
                  <a:cubicBezTo>
                    <a:pt x="31886" y="41916"/>
                    <a:pt x="31521" y="41703"/>
                    <a:pt x="31187" y="41551"/>
                  </a:cubicBezTo>
                  <a:cubicBezTo>
                    <a:pt x="31217" y="41247"/>
                    <a:pt x="31369" y="40791"/>
                    <a:pt x="31369" y="40578"/>
                  </a:cubicBezTo>
                  <a:cubicBezTo>
                    <a:pt x="31579" y="41234"/>
                    <a:pt x="31970" y="41776"/>
                    <a:pt x="32639" y="41776"/>
                  </a:cubicBezTo>
                  <a:cubicBezTo>
                    <a:pt x="32746" y="41776"/>
                    <a:pt x="32859" y="41762"/>
                    <a:pt x="32980" y="41733"/>
                  </a:cubicBezTo>
                  <a:lnTo>
                    <a:pt x="32980" y="41733"/>
                  </a:lnTo>
                  <a:cubicBezTo>
                    <a:pt x="32868" y="41987"/>
                    <a:pt x="33094" y="42162"/>
                    <a:pt x="33346" y="42162"/>
                  </a:cubicBezTo>
                  <a:cubicBezTo>
                    <a:pt x="33366" y="42162"/>
                    <a:pt x="33386" y="42161"/>
                    <a:pt x="33406" y="42159"/>
                  </a:cubicBezTo>
                  <a:lnTo>
                    <a:pt x="33406" y="42159"/>
                  </a:lnTo>
                  <a:cubicBezTo>
                    <a:pt x="33145" y="42478"/>
                    <a:pt x="33437" y="42769"/>
                    <a:pt x="33754" y="42769"/>
                  </a:cubicBezTo>
                  <a:cubicBezTo>
                    <a:pt x="33770" y="42769"/>
                    <a:pt x="33785" y="42768"/>
                    <a:pt x="33801" y="42767"/>
                  </a:cubicBezTo>
                  <a:lnTo>
                    <a:pt x="33801" y="42767"/>
                  </a:lnTo>
                  <a:cubicBezTo>
                    <a:pt x="33317" y="43158"/>
                    <a:pt x="33757" y="43595"/>
                    <a:pt x="34121" y="43595"/>
                  </a:cubicBezTo>
                  <a:cubicBezTo>
                    <a:pt x="34352" y="43595"/>
                    <a:pt x="34552" y="43420"/>
                    <a:pt x="34470" y="42949"/>
                  </a:cubicBezTo>
                  <a:cubicBezTo>
                    <a:pt x="34682" y="42949"/>
                    <a:pt x="34865" y="42949"/>
                    <a:pt x="35108" y="42828"/>
                  </a:cubicBezTo>
                  <a:cubicBezTo>
                    <a:pt x="35108" y="43162"/>
                    <a:pt x="35442" y="43253"/>
                    <a:pt x="35746" y="43283"/>
                  </a:cubicBezTo>
                  <a:cubicBezTo>
                    <a:pt x="35443" y="43711"/>
                    <a:pt x="35789" y="43993"/>
                    <a:pt x="36095" y="43993"/>
                  </a:cubicBezTo>
                  <a:cubicBezTo>
                    <a:pt x="36311" y="43993"/>
                    <a:pt x="36508" y="43853"/>
                    <a:pt x="36445" y="43527"/>
                  </a:cubicBezTo>
                  <a:cubicBezTo>
                    <a:pt x="36810" y="43527"/>
                    <a:pt x="37114" y="43375"/>
                    <a:pt x="37357" y="43101"/>
                  </a:cubicBezTo>
                  <a:cubicBezTo>
                    <a:pt x="37388" y="43375"/>
                    <a:pt x="37600" y="43435"/>
                    <a:pt x="37844" y="43435"/>
                  </a:cubicBezTo>
                  <a:cubicBezTo>
                    <a:pt x="37665" y="43776"/>
                    <a:pt x="38023" y="44004"/>
                    <a:pt x="38327" y="44004"/>
                  </a:cubicBezTo>
                  <a:cubicBezTo>
                    <a:pt x="38592" y="44004"/>
                    <a:pt x="38816" y="43830"/>
                    <a:pt x="38603" y="43405"/>
                  </a:cubicBezTo>
                  <a:lnTo>
                    <a:pt x="38603" y="43405"/>
                  </a:lnTo>
                  <a:cubicBezTo>
                    <a:pt x="38629" y="43408"/>
                    <a:pt x="38655" y="43409"/>
                    <a:pt x="38680" y="43409"/>
                  </a:cubicBezTo>
                  <a:cubicBezTo>
                    <a:pt x="38943" y="43409"/>
                    <a:pt x="39133" y="43265"/>
                    <a:pt x="39272" y="43071"/>
                  </a:cubicBezTo>
                  <a:cubicBezTo>
                    <a:pt x="39371" y="43130"/>
                    <a:pt x="39509" y="43177"/>
                    <a:pt x="39643" y="43177"/>
                  </a:cubicBezTo>
                  <a:cubicBezTo>
                    <a:pt x="39715" y="43177"/>
                    <a:pt x="39786" y="43163"/>
                    <a:pt x="39850" y="43131"/>
                  </a:cubicBezTo>
                  <a:cubicBezTo>
                    <a:pt x="39850" y="43529"/>
                    <a:pt x="40062" y="43689"/>
                    <a:pt x="40281" y="43689"/>
                  </a:cubicBezTo>
                  <a:cubicBezTo>
                    <a:pt x="40650" y="43689"/>
                    <a:pt x="41040" y="43239"/>
                    <a:pt x="40488" y="42706"/>
                  </a:cubicBezTo>
                  <a:cubicBezTo>
                    <a:pt x="41309" y="42706"/>
                    <a:pt x="40792" y="41885"/>
                    <a:pt x="40397" y="41733"/>
                  </a:cubicBezTo>
                  <a:cubicBezTo>
                    <a:pt x="40792" y="41581"/>
                    <a:pt x="40913" y="41004"/>
                    <a:pt x="40458" y="40791"/>
                  </a:cubicBezTo>
                  <a:cubicBezTo>
                    <a:pt x="41065" y="40426"/>
                    <a:pt x="41187" y="39666"/>
                    <a:pt x="41035" y="38998"/>
                  </a:cubicBezTo>
                  <a:cubicBezTo>
                    <a:pt x="41309" y="38906"/>
                    <a:pt x="41248" y="38755"/>
                    <a:pt x="41339" y="38238"/>
                  </a:cubicBezTo>
                  <a:cubicBezTo>
                    <a:pt x="42099" y="37934"/>
                    <a:pt x="42312" y="37296"/>
                    <a:pt x="41795" y="36536"/>
                  </a:cubicBezTo>
                  <a:cubicBezTo>
                    <a:pt x="42008" y="35867"/>
                    <a:pt x="42160" y="36110"/>
                    <a:pt x="41856" y="35229"/>
                  </a:cubicBezTo>
                  <a:cubicBezTo>
                    <a:pt x="42312" y="35077"/>
                    <a:pt x="42524" y="34955"/>
                    <a:pt x="42555" y="34773"/>
                  </a:cubicBezTo>
                  <a:cubicBezTo>
                    <a:pt x="42859" y="34651"/>
                    <a:pt x="43132" y="34499"/>
                    <a:pt x="43345" y="34317"/>
                  </a:cubicBezTo>
                  <a:cubicBezTo>
                    <a:pt x="43953" y="33800"/>
                    <a:pt x="44439" y="32523"/>
                    <a:pt x="43983" y="31824"/>
                  </a:cubicBezTo>
                  <a:cubicBezTo>
                    <a:pt x="44439" y="31703"/>
                    <a:pt x="44865" y="31368"/>
                    <a:pt x="44500" y="30912"/>
                  </a:cubicBezTo>
                  <a:cubicBezTo>
                    <a:pt x="45021" y="30652"/>
                    <a:pt x="44909" y="29842"/>
                    <a:pt x="44347" y="29842"/>
                  </a:cubicBezTo>
                  <a:cubicBezTo>
                    <a:pt x="44318" y="29842"/>
                    <a:pt x="44288" y="29844"/>
                    <a:pt x="44257" y="29849"/>
                  </a:cubicBezTo>
                  <a:cubicBezTo>
                    <a:pt x="44652" y="29605"/>
                    <a:pt x="44591" y="29089"/>
                    <a:pt x="44287" y="28846"/>
                  </a:cubicBezTo>
                  <a:cubicBezTo>
                    <a:pt x="44804" y="28633"/>
                    <a:pt x="44591" y="28025"/>
                    <a:pt x="44105" y="27903"/>
                  </a:cubicBezTo>
                  <a:cubicBezTo>
                    <a:pt x="44500" y="27569"/>
                    <a:pt x="44105" y="27143"/>
                    <a:pt x="43740" y="27113"/>
                  </a:cubicBezTo>
                  <a:cubicBezTo>
                    <a:pt x="43771" y="26900"/>
                    <a:pt x="43680" y="26687"/>
                    <a:pt x="43467" y="26596"/>
                  </a:cubicBezTo>
                  <a:cubicBezTo>
                    <a:pt x="44251" y="26151"/>
                    <a:pt x="43906" y="25799"/>
                    <a:pt x="43499" y="25799"/>
                  </a:cubicBezTo>
                  <a:cubicBezTo>
                    <a:pt x="43212" y="25799"/>
                    <a:pt x="42894" y="25974"/>
                    <a:pt x="42920" y="26414"/>
                  </a:cubicBezTo>
                  <a:cubicBezTo>
                    <a:pt x="42782" y="26285"/>
                    <a:pt x="42630" y="26230"/>
                    <a:pt x="42491" y="26230"/>
                  </a:cubicBezTo>
                  <a:cubicBezTo>
                    <a:pt x="42109" y="26230"/>
                    <a:pt x="41835" y="26643"/>
                    <a:pt x="42281" y="27022"/>
                  </a:cubicBezTo>
                  <a:cubicBezTo>
                    <a:pt x="42260" y="27019"/>
                    <a:pt x="42238" y="27017"/>
                    <a:pt x="42216" y="27017"/>
                  </a:cubicBezTo>
                  <a:cubicBezTo>
                    <a:pt x="42027" y="27017"/>
                    <a:pt x="41853" y="27135"/>
                    <a:pt x="41825" y="27326"/>
                  </a:cubicBezTo>
                  <a:cubicBezTo>
                    <a:pt x="41687" y="27207"/>
                    <a:pt x="41511" y="27127"/>
                    <a:pt x="41321" y="27127"/>
                  </a:cubicBezTo>
                  <a:cubicBezTo>
                    <a:pt x="41218" y="27127"/>
                    <a:pt x="41111" y="27151"/>
                    <a:pt x="41005" y="27204"/>
                  </a:cubicBezTo>
                  <a:cubicBezTo>
                    <a:pt x="41148" y="26835"/>
                    <a:pt x="41015" y="26680"/>
                    <a:pt x="40814" y="26680"/>
                  </a:cubicBezTo>
                  <a:cubicBezTo>
                    <a:pt x="40501" y="26680"/>
                    <a:pt x="40024" y="27052"/>
                    <a:pt x="40154" y="27569"/>
                  </a:cubicBezTo>
                  <a:cubicBezTo>
                    <a:pt x="40036" y="27452"/>
                    <a:pt x="39841" y="27385"/>
                    <a:pt x="39680" y="27385"/>
                  </a:cubicBezTo>
                  <a:cubicBezTo>
                    <a:pt x="39465" y="27385"/>
                    <a:pt x="39311" y="27504"/>
                    <a:pt x="39485" y="27782"/>
                  </a:cubicBezTo>
                  <a:cubicBezTo>
                    <a:pt x="39397" y="27664"/>
                    <a:pt x="39293" y="27616"/>
                    <a:pt x="39198" y="27616"/>
                  </a:cubicBezTo>
                  <a:cubicBezTo>
                    <a:pt x="39000" y="27616"/>
                    <a:pt x="38845" y="27829"/>
                    <a:pt x="38968" y="28055"/>
                  </a:cubicBezTo>
                  <a:lnTo>
                    <a:pt x="38938" y="28055"/>
                  </a:lnTo>
                  <a:cubicBezTo>
                    <a:pt x="38765" y="27961"/>
                    <a:pt x="38560" y="27899"/>
                    <a:pt x="38364" y="27899"/>
                  </a:cubicBezTo>
                  <a:cubicBezTo>
                    <a:pt x="38181" y="27899"/>
                    <a:pt x="38006" y="27953"/>
                    <a:pt x="37874" y="28086"/>
                  </a:cubicBezTo>
                  <a:cubicBezTo>
                    <a:pt x="37844" y="27812"/>
                    <a:pt x="37752" y="27569"/>
                    <a:pt x="37570" y="27326"/>
                  </a:cubicBezTo>
                  <a:cubicBezTo>
                    <a:pt x="37661" y="27295"/>
                    <a:pt x="37692" y="27265"/>
                    <a:pt x="37752" y="27174"/>
                  </a:cubicBezTo>
                  <a:cubicBezTo>
                    <a:pt x="37819" y="27182"/>
                    <a:pt x="37883" y="27188"/>
                    <a:pt x="37945" y="27188"/>
                  </a:cubicBezTo>
                  <a:cubicBezTo>
                    <a:pt x="38108" y="27188"/>
                    <a:pt x="38250" y="27146"/>
                    <a:pt x="38360" y="26991"/>
                  </a:cubicBezTo>
                  <a:cubicBezTo>
                    <a:pt x="38457" y="27125"/>
                    <a:pt x="38583" y="27185"/>
                    <a:pt x="38699" y="27185"/>
                  </a:cubicBezTo>
                  <a:cubicBezTo>
                    <a:pt x="38875" y="27185"/>
                    <a:pt x="39029" y="27047"/>
                    <a:pt x="39029" y="26809"/>
                  </a:cubicBezTo>
                  <a:cubicBezTo>
                    <a:pt x="39129" y="26882"/>
                    <a:pt x="39214" y="26913"/>
                    <a:pt x="39285" y="26913"/>
                  </a:cubicBezTo>
                  <a:cubicBezTo>
                    <a:pt x="39538" y="26913"/>
                    <a:pt x="39610" y="26517"/>
                    <a:pt x="39515" y="26232"/>
                  </a:cubicBezTo>
                  <a:lnTo>
                    <a:pt x="39515" y="26232"/>
                  </a:lnTo>
                  <a:cubicBezTo>
                    <a:pt x="39537" y="26234"/>
                    <a:pt x="39558" y="26235"/>
                    <a:pt x="39579" y="26235"/>
                  </a:cubicBezTo>
                  <a:cubicBezTo>
                    <a:pt x="39836" y="26235"/>
                    <a:pt x="39934" y="26057"/>
                    <a:pt x="39850" y="25776"/>
                  </a:cubicBezTo>
                  <a:lnTo>
                    <a:pt x="39850" y="25776"/>
                  </a:lnTo>
                  <a:cubicBezTo>
                    <a:pt x="39968" y="25886"/>
                    <a:pt x="40093" y="25932"/>
                    <a:pt x="40207" y="25932"/>
                  </a:cubicBezTo>
                  <a:cubicBezTo>
                    <a:pt x="40565" y="25932"/>
                    <a:pt x="40818" y="25483"/>
                    <a:pt x="40427" y="25137"/>
                  </a:cubicBezTo>
                  <a:cubicBezTo>
                    <a:pt x="41065" y="24985"/>
                    <a:pt x="40731" y="24317"/>
                    <a:pt x="40336" y="24165"/>
                  </a:cubicBezTo>
                  <a:cubicBezTo>
                    <a:pt x="40701" y="24043"/>
                    <a:pt x="40549" y="23618"/>
                    <a:pt x="40336" y="23344"/>
                  </a:cubicBezTo>
                  <a:cubicBezTo>
                    <a:pt x="40549" y="23162"/>
                    <a:pt x="40579" y="23010"/>
                    <a:pt x="40488" y="22736"/>
                  </a:cubicBezTo>
                  <a:cubicBezTo>
                    <a:pt x="40579" y="22706"/>
                    <a:pt x="40883" y="22614"/>
                    <a:pt x="41035" y="22614"/>
                  </a:cubicBezTo>
                  <a:cubicBezTo>
                    <a:pt x="41065" y="22888"/>
                    <a:pt x="41309" y="23070"/>
                    <a:pt x="41613" y="23162"/>
                  </a:cubicBezTo>
                  <a:cubicBezTo>
                    <a:pt x="41187" y="23374"/>
                    <a:pt x="41461" y="23678"/>
                    <a:pt x="41795" y="23769"/>
                  </a:cubicBezTo>
                  <a:cubicBezTo>
                    <a:pt x="41356" y="24428"/>
                    <a:pt x="41743" y="24800"/>
                    <a:pt x="42100" y="24800"/>
                  </a:cubicBezTo>
                  <a:cubicBezTo>
                    <a:pt x="42337" y="24800"/>
                    <a:pt x="42561" y="24637"/>
                    <a:pt x="42524" y="24286"/>
                  </a:cubicBezTo>
                  <a:lnTo>
                    <a:pt x="42524" y="24286"/>
                  </a:lnTo>
                  <a:cubicBezTo>
                    <a:pt x="42618" y="24460"/>
                    <a:pt x="42759" y="24546"/>
                    <a:pt x="42884" y="24546"/>
                  </a:cubicBezTo>
                  <a:cubicBezTo>
                    <a:pt x="43044" y="24546"/>
                    <a:pt x="43180" y="24407"/>
                    <a:pt x="43163" y="24134"/>
                  </a:cubicBezTo>
                  <a:lnTo>
                    <a:pt x="43163" y="24134"/>
                  </a:lnTo>
                  <a:cubicBezTo>
                    <a:pt x="43231" y="24168"/>
                    <a:pt x="43297" y="24184"/>
                    <a:pt x="43358" y="24184"/>
                  </a:cubicBezTo>
                  <a:cubicBezTo>
                    <a:pt x="43572" y="24184"/>
                    <a:pt x="43727" y="23992"/>
                    <a:pt x="43680" y="23709"/>
                  </a:cubicBezTo>
                  <a:lnTo>
                    <a:pt x="43680" y="23709"/>
                  </a:lnTo>
                  <a:cubicBezTo>
                    <a:pt x="43868" y="23923"/>
                    <a:pt x="44053" y="24009"/>
                    <a:pt x="44204" y="24009"/>
                  </a:cubicBezTo>
                  <a:cubicBezTo>
                    <a:pt x="44590" y="24009"/>
                    <a:pt x="44767" y="23454"/>
                    <a:pt x="44287" y="23040"/>
                  </a:cubicBezTo>
                  <a:cubicBezTo>
                    <a:pt x="44713" y="22797"/>
                    <a:pt x="44895" y="22280"/>
                    <a:pt x="44439" y="21885"/>
                  </a:cubicBezTo>
                  <a:cubicBezTo>
                    <a:pt x="44987" y="21551"/>
                    <a:pt x="45321" y="20517"/>
                    <a:pt x="44652" y="20274"/>
                  </a:cubicBezTo>
                  <a:cubicBezTo>
                    <a:pt x="44835" y="19909"/>
                    <a:pt x="44956" y="19301"/>
                    <a:pt x="44531" y="19058"/>
                  </a:cubicBezTo>
                  <a:cubicBezTo>
                    <a:pt x="44865" y="18906"/>
                    <a:pt x="44895" y="18481"/>
                    <a:pt x="44591" y="18207"/>
                  </a:cubicBezTo>
                  <a:cubicBezTo>
                    <a:pt x="44956" y="17842"/>
                    <a:pt x="44652" y="17478"/>
                    <a:pt x="44257" y="17295"/>
                  </a:cubicBezTo>
                  <a:cubicBezTo>
                    <a:pt x="44439" y="16991"/>
                    <a:pt x="44379" y="16627"/>
                    <a:pt x="43953" y="16535"/>
                  </a:cubicBezTo>
                  <a:cubicBezTo>
                    <a:pt x="44135" y="16079"/>
                    <a:pt x="43983" y="15593"/>
                    <a:pt x="43436" y="15563"/>
                  </a:cubicBezTo>
                  <a:cubicBezTo>
                    <a:pt x="43606" y="15138"/>
                    <a:pt x="43671" y="14581"/>
                    <a:pt x="43137" y="14581"/>
                  </a:cubicBezTo>
                  <a:cubicBezTo>
                    <a:pt x="43098" y="14581"/>
                    <a:pt x="43056" y="14584"/>
                    <a:pt x="43011" y="14590"/>
                  </a:cubicBezTo>
                  <a:cubicBezTo>
                    <a:pt x="43703" y="13692"/>
                    <a:pt x="43119" y="13271"/>
                    <a:pt x="42371" y="13271"/>
                  </a:cubicBezTo>
                  <a:cubicBezTo>
                    <a:pt x="42233" y="13271"/>
                    <a:pt x="42089" y="13285"/>
                    <a:pt x="41947" y="13313"/>
                  </a:cubicBezTo>
                  <a:cubicBezTo>
                    <a:pt x="42105" y="12998"/>
                    <a:pt x="41820" y="12781"/>
                    <a:pt x="41523" y="12781"/>
                  </a:cubicBezTo>
                  <a:cubicBezTo>
                    <a:pt x="41247" y="12781"/>
                    <a:pt x="40961" y="12967"/>
                    <a:pt x="41005" y="13435"/>
                  </a:cubicBezTo>
                  <a:cubicBezTo>
                    <a:pt x="40887" y="13293"/>
                    <a:pt x="40769" y="13235"/>
                    <a:pt x="40659" y="13235"/>
                  </a:cubicBezTo>
                  <a:cubicBezTo>
                    <a:pt x="40345" y="13235"/>
                    <a:pt x="40101" y="13713"/>
                    <a:pt x="40123" y="14073"/>
                  </a:cubicBezTo>
                  <a:cubicBezTo>
                    <a:pt x="40016" y="13996"/>
                    <a:pt x="39918" y="13963"/>
                    <a:pt x="39831" y="13963"/>
                  </a:cubicBezTo>
                  <a:cubicBezTo>
                    <a:pt x="39471" y="13963"/>
                    <a:pt x="39284" y="14521"/>
                    <a:pt x="39333" y="14864"/>
                  </a:cubicBezTo>
                  <a:cubicBezTo>
                    <a:pt x="39297" y="14859"/>
                    <a:pt x="39262" y="14857"/>
                    <a:pt x="39226" y="14857"/>
                  </a:cubicBezTo>
                  <a:cubicBezTo>
                    <a:pt x="38747" y="14857"/>
                    <a:pt x="38287" y="15227"/>
                    <a:pt x="38117" y="15623"/>
                  </a:cubicBezTo>
                  <a:cubicBezTo>
                    <a:pt x="37996" y="15806"/>
                    <a:pt x="38026" y="16262"/>
                    <a:pt x="37965" y="16505"/>
                  </a:cubicBezTo>
                  <a:cubicBezTo>
                    <a:pt x="37813" y="16505"/>
                    <a:pt x="37661" y="16535"/>
                    <a:pt x="37509" y="16535"/>
                  </a:cubicBezTo>
                  <a:cubicBezTo>
                    <a:pt x="37661" y="16049"/>
                    <a:pt x="37692" y="15563"/>
                    <a:pt x="37600" y="14985"/>
                  </a:cubicBezTo>
                  <a:cubicBezTo>
                    <a:pt x="38056" y="14864"/>
                    <a:pt x="38573" y="13769"/>
                    <a:pt x="38360" y="13344"/>
                  </a:cubicBezTo>
                  <a:cubicBezTo>
                    <a:pt x="38907" y="13222"/>
                    <a:pt x="39242" y="12827"/>
                    <a:pt x="38816" y="12371"/>
                  </a:cubicBezTo>
                  <a:cubicBezTo>
                    <a:pt x="39518" y="12167"/>
                    <a:pt x="39348" y="10753"/>
                    <a:pt x="38550" y="10753"/>
                  </a:cubicBezTo>
                  <a:cubicBezTo>
                    <a:pt x="38518" y="10753"/>
                    <a:pt x="38485" y="10756"/>
                    <a:pt x="38451" y="10760"/>
                  </a:cubicBezTo>
                  <a:cubicBezTo>
                    <a:pt x="38477" y="10474"/>
                    <a:pt x="38325" y="10255"/>
                    <a:pt x="38033" y="10255"/>
                  </a:cubicBezTo>
                  <a:cubicBezTo>
                    <a:pt x="37984" y="10255"/>
                    <a:pt x="37931" y="10261"/>
                    <a:pt x="37874" y="10274"/>
                  </a:cubicBezTo>
                  <a:cubicBezTo>
                    <a:pt x="38019" y="9791"/>
                    <a:pt x="37626" y="9480"/>
                    <a:pt x="37184" y="9480"/>
                  </a:cubicBezTo>
                  <a:cubicBezTo>
                    <a:pt x="37070" y="9480"/>
                    <a:pt x="36953" y="9501"/>
                    <a:pt x="36840" y="9544"/>
                  </a:cubicBezTo>
                  <a:cubicBezTo>
                    <a:pt x="36810" y="9028"/>
                    <a:pt x="36749" y="8906"/>
                    <a:pt x="36506" y="8511"/>
                  </a:cubicBezTo>
                  <a:cubicBezTo>
                    <a:pt x="36447" y="8422"/>
                    <a:pt x="36071" y="7902"/>
                    <a:pt x="35799" y="7902"/>
                  </a:cubicBezTo>
                  <a:cubicBezTo>
                    <a:pt x="35791" y="7902"/>
                    <a:pt x="35784" y="7902"/>
                    <a:pt x="35777" y="7903"/>
                  </a:cubicBezTo>
                  <a:cubicBezTo>
                    <a:pt x="35837" y="7599"/>
                    <a:pt x="35716" y="7386"/>
                    <a:pt x="35442" y="7265"/>
                  </a:cubicBezTo>
                  <a:cubicBezTo>
                    <a:pt x="36385" y="6999"/>
                    <a:pt x="35905" y="5964"/>
                    <a:pt x="35302" y="5964"/>
                  </a:cubicBezTo>
                  <a:cubicBezTo>
                    <a:pt x="35147" y="5964"/>
                    <a:pt x="34984" y="6033"/>
                    <a:pt x="34834" y="6201"/>
                  </a:cubicBezTo>
                  <a:cubicBezTo>
                    <a:pt x="34732" y="6016"/>
                    <a:pt x="34643" y="5928"/>
                    <a:pt x="34502" y="5928"/>
                  </a:cubicBezTo>
                  <a:cubicBezTo>
                    <a:pt x="34435" y="5928"/>
                    <a:pt x="34355" y="5949"/>
                    <a:pt x="34257" y="5988"/>
                  </a:cubicBezTo>
                  <a:cubicBezTo>
                    <a:pt x="34338" y="5665"/>
                    <a:pt x="34132" y="5461"/>
                    <a:pt x="33852" y="5461"/>
                  </a:cubicBezTo>
                  <a:cubicBezTo>
                    <a:pt x="33816" y="5461"/>
                    <a:pt x="33778" y="5464"/>
                    <a:pt x="33740" y="5471"/>
                  </a:cubicBezTo>
                  <a:cubicBezTo>
                    <a:pt x="33795" y="5113"/>
                    <a:pt x="33501" y="4855"/>
                    <a:pt x="33151" y="4855"/>
                  </a:cubicBezTo>
                  <a:cubicBezTo>
                    <a:pt x="33115" y="4855"/>
                    <a:pt x="33078" y="4858"/>
                    <a:pt x="33041" y="4863"/>
                  </a:cubicBezTo>
                  <a:cubicBezTo>
                    <a:pt x="33076" y="4460"/>
                    <a:pt x="32665" y="4208"/>
                    <a:pt x="32311" y="4208"/>
                  </a:cubicBezTo>
                  <a:cubicBezTo>
                    <a:pt x="32053" y="4208"/>
                    <a:pt x="31825" y="4343"/>
                    <a:pt x="31825" y="4651"/>
                  </a:cubicBezTo>
                  <a:cubicBezTo>
                    <a:pt x="31714" y="4446"/>
                    <a:pt x="31546" y="4344"/>
                    <a:pt x="31362" y="4344"/>
                  </a:cubicBezTo>
                  <a:cubicBezTo>
                    <a:pt x="31246" y="4344"/>
                    <a:pt x="31123" y="4386"/>
                    <a:pt x="31004" y="4468"/>
                  </a:cubicBezTo>
                  <a:cubicBezTo>
                    <a:pt x="30938" y="4201"/>
                    <a:pt x="30790" y="4032"/>
                    <a:pt x="30572" y="4032"/>
                  </a:cubicBezTo>
                  <a:cubicBezTo>
                    <a:pt x="30492" y="4032"/>
                    <a:pt x="30403" y="4055"/>
                    <a:pt x="30305" y="4104"/>
                  </a:cubicBezTo>
                  <a:cubicBezTo>
                    <a:pt x="30355" y="3778"/>
                    <a:pt x="30179" y="3411"/>
                    <a:pt x="29877" y="3411"/>
                  </a:cubicBezTo>
                  <a:cubicBezTo>
                    <a:pt x="29812" y="3411"/>
                    <a:pt x="29742" y="3428"/>
                    <a:pt x="29667" y="3465"/>
                  </a:cubicBezTo>
                  <a:cubicBezTo>
                    <a:pt x="29912" y="2732"/>
                    <a:pt x="29330" y="2243"/>
                    <a:pt x="28908" y="2243"/>
                  </a:cubicBezTo>
                  <a:cubicBezTo>
                    <a:pt x="28649" y="2243"/>
                    <a:pt x="28450" y="2429"/>
                    <a:pt x="28542" y="2857"/>
                  </a:cubicBezTo>
                  <a:cubicBezTo>
                    <a:pt x="28436" y="2793"/>
                    <a:pt x="28321" y="2759"/>
                    <a:pt x="28215" y="2759"/>
                  </a:cubicBezTo>
                  <a:cubicBezTo>
                    <a:pt x="28019" y="2759"/>
                    <a:pt x="27852" y="2875"/>
                    <a:pt x="27813" y="3131"/>
                  </a:cubicBezTo>
                  <a:cubicBezTo>
                    <a:pt x="27668" y="3034"/>
                    <a:pt x="27430" y="2921"/>
                    <a:pt x="27238" y="2921"/>
                  </a:cubicBezTo>
                  <a:cubicBezTo>
                    <a:pt x="27066" y="2921"/>
                    <a:pt x="26931" y="3011"/>
                    <a:pt x="26931" y="3283"/>
                  </a:cubicBezTo>
                  <a:cubicBezTo>
                    <a:pt x="26862" y="2857"/>
                    <a:pt x="26687" y="2693"/>
                    <a:pt x="26483" y="2693"/>
                  </a:cubicBezTo>
                  <a:cubicBezTo>
                    <a:pt x="26062" y="2693"/>
                    <a:pt x="25523" y="3398"/>
                    <a:pt x="25564" y="3952"/>
                  </a:cubicBezTo>
                  <a:cubicBezTo>
                    <a:pt x="25424" y="3752"/>
                    <a:pt x="25219" y="3605"/>
                    <a:pt x="24991" y="3605"/>
                  </a:cubicBezTo>
                  <a:cubicBezTo>
                    <a:pt x="24872" y="3605"/>
                    <a:pt x="24747" y="3645"/>
                    <a:pt x="24621" y="3739"/>
                  </a:cubicBezTo>
                  <a:cubicBezTo>
                    <a:pt x="24647" y="3406"/>
                    <a:pt x="24436" y="3096"/>
                    <a:pt x="24115" y="3096"/>
                  </a:cubicBezTo>
                  <a:cubicBezTo>
                    <a:pt x="24055" y="3096"/>
                    <a:pt x="23990" y="3107"/>
                    <a:pt x="23922" y="3131"/>
                  </a:cubicBezTo>
                  <a:cubicBezTo>
                    <a:pt x="24135" y="2857"/>
                    <a:pt x="24135" y="2493"/>
                    <a:pt x="23892" y="2219"/>
                  </a:cubicBezTo>
                  <a:cubicBezTo>
                    <a:pt x="24626" y="1999"/>
                    <a:pt x="24789" y="1325"/>
                    <a:pt x="24269" y="1325"/>
                  </a:cubicBezTo>
                  <a:cubicBezTo>
                    <a:pt x="24143" y="1325"/>
                    <a:pt x="23977" y="1364"/>
                    <a:pt x="23770" y="1459"/>
                  </a:cubicBezTo>
                  <a:cubicBezTo>
                    <a:pt x="23892" y="1125"/>
                    <a:pt x="23892" y="1216"/>
                    <a:pt x="23588" y="1064"/>
                  </a:cubicBezTo>
                  <a:cubicBezTo>
                    <a:pt x="23983" y="882"/>
                    <a:pt x="24044" y="426"/>
                    <a:pt x="23983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917" name="Google Shape;3917;p26"/>
            <p:cNvSpPr/>
            <p:nvPr/>
          </p:nvSpPr>
          <p:spPr>
            <a:xfrm>
              <a:off x="477196" y="3783005"/>
              <a:ext cx="761633" cy="497895"/>
            </a:xfrm>
            <a:custGeom>
              <a:rect b="b" l="l" r="r" t="t"/>
              <a:pathLst>
                <a:path extrusionOk="0" h="21461" w="32829">
                  <a:moveTo>
                    <a:pt x="16080" y="2311"/>
                  </a:moveTo>
                  <a:cubicBezTo>
                    <a:pt x="16080" y="2463"/>
                    <a:pt x="16050" y="2615"/>
                    <a:pt x="15989" y="2676"/>
                  </a:cubicBezTo>
                  <a:cubicBezTo>
                    <a:pt x="15989" y="2585"/>
                    <a:pt x="16050" y="2433"/>
                    <a:pt x="16080" y="2311"/>
                  </a:cubicBezTo>
                  <a:close/>
                  <a:moveTo>
                    <a:pt x="92" y="3101"/>
                  </a:moveTo>
                  <a:cubicBezTo>
                    <a:pt x="31" y="3101"/>
                    <a:pt x="31" y="3101"/>
                    <a:pt x="122" y="3223"/>
                  </a:cubicBezTo>
                  <a:lnTo>
                    <a:pt x="116" y="3103"/>
                  </a:lnTo>
                  <a:lnTo>
                    <a:pt x="116" y="3103"/>
                  </a:lnTo>
                  <a:cubicBezTo>
                    <a:pt x="108" y="3102"/>
                    <a:pt x="100" y="3102"/>
                    <a:pt x="92" y="3101"/>
                  </a:cubicBezTo>
                  <a:close/>
                  <a:moveTo>
                    <a:pt x="23862" y="1"/>
                  </a:moveTo>
                  <a:lnTo>
                    <a:pt x="22646" y="31"/>
                  </a:lnTo>
                  <a:lnTo>
                    <a:pt x="13041" y="487"/>
                  </a:lnTo>
                  <a:cubicBezTo>
                    <a:pt x="13264" y="914"/>
                    <a:pt x="13651" y="1273"/>
                    <a:pt x="14037" y="1273"/>
                  </a:cubicBezTo>
                  <a:cubicBezTo>
                    <a:pt x="14229" y="1273"/>
                    <a:pt x="14420" y="1185"/>
                    <a:pt x="14591" y="974"/>
                  </a:cubicBezTo>
                  <a:lnTo>
                    <a:pt x="14591" y="974"/>
                  </a:lnTo>
                  <a:cubicBezTo>
                    <a:pt x="14560" y="1430"/>
                    <a:pt x="14743" y="1885"/>
                    <a:pt x="15229" y="1916"/>
                  </a:cubicBezTo>
                  <a:cubicBezTo>
                    <a:pt x="14566" y="2538"/>
                    <a:pt x="14991" y="3047"/>
                    <a:pt x="15445" y="3047"/>
                  </a:cubicBezTo>
                  <a:cubicBezTo>
                    <a:pt x="15656" y="3047"/>
                    <a:pt x="15873" y="2936"/>
                    <a:pt x="15989" y="2676"/>
                  </a:cubicBezTo>
                  <a:lnTo>
                    <a:pt x="15989" y="2676"/>
                  </a:lnTo>
                  <a:cubicBezTo>
                    <a:pt x="15928" y="3344"/>
                    <a:pt x="16263" y="3831"/>
                    <a:pt x="16840" y="4287"/>
                  </a:cubicBezTo>
                  <a:cubicBezTo>
                    <a:pt x="16791" y="4281"/>
                    <a:pt x="16744" y="4278"/>
                    <a:pt x="16700" y="4278"/>
                  </a:cubicBezTo>
                  <a:cubicBezTo>
                    <a:pt x="16033" y="4278"/>
                    <a:pt x="15928" y="4895"/>
                    <a:pt x="16384" y="5351"/>
                  </a:cubicBezTo>
                  <a:cubicBezTo>
                    <a:pt x="15909" y="5058"/>
                    <a:pt x="15070" y="4567"/>
                    <a:pt x="14417" y="4567"/>
                  </a:cubicBezTo>
                  <a:cubicBezTo>
                    <a:pt x="13986" y="4567"/>
                    <a:pt x="13636" y="4782"/>
                    <a:pt x="13527" y="5411"/>
                  </a:cubicBezTo>
                  <a:cubicBezTo>
                    <a:pt x="13223" y="4864"/>
                    <a:pt x="13041" y="4287"/>
                    <a:pt x="12494" y="3892"/>
                  </a:cubicBezTo>
                  <a:cubicBezTo>
                    <a:pt x="13010" y="3496"/>
                    <a:pt x="13223" y="2645"/>
                    <a:pt x="12402" y="2524"/>
                  </a:cubicBezTo>
                  <a:cubicBezTo>
                    <a:pt x="12433" y="2159"/>
                    <a:pt x="12342" y="1703"/>
                    <a:pt x="12098" y="1430"/>
                  </a:cubicBezTo>
                  <a:cubicBezTo>
                    <a:pt x="12311" y="1156"/>
                    <a:pt x="12342" y="791"/>
                    <a:pt x="12250" y="518"/>
                  </a:cubicBezTo>
                  <a:lnTo>
                    <a:pt x="12250" y="518"/>
                  </a:lnTo>
                  <a:lnTo>
                    <a:pt x="1" y="1095"/>
                  </a:lnTo>
                  <a:lnTo>
                    <a:pt x="116" y="3103"/>
                  </a:lnTo>
                  <a:lnTo>
                    <a:pt x="116" y="3103"/>
                  </a:lnTo>
                  <a:cubicBezTo>
                    <a:pt x="933" y="3167"/>
                    <a:pt x="1975" y="3415"/>
                    <a:pt x="1764" y="4469"/>
                  </a:cubicBezTo>
                  <a:cubicBezTo>
                    <a:pt x="1938" y="4252"/>
                    <a:pt x="2292" y="4103"/>
                    <a:pt x="2588" y="4103"/>
                  </a:cubicBezTo>
                  <a:cubicBezTo>
                    <a:pt x="2912" y="4103"/>
                    <a:pt x="3168" y="4282"/>
                    <a:pt x="3040" y="4743"/>
                  </a:cubicBezTo>
                  <a:cubicBezTo>
                    <a:pt x="3169" y="4683"/>
                    <a:pt x="3283" y="4654"/>
                    <a:pt x="3377" y="4654"/>
                  </a:cubicBezTo>
                  <a:cubicBezTo>
                    <a:pt x="3619" y="4654"/>
                    <a:pt x="3736" y="4841"/>
                    <a:pt x="3648" y="5168"/>
                  </a:cubicBezTo>
                  <a:cubicBezTo>
                    <a:pt x="3821" y="4856"/>
                    <a:pt x="4000" y="4737"/>
                    <a:pt x="4147" y="4737"/>
                  </a:cubicBezTo>
                  <a:cubicBezTo>
                    <a:pt x="4545" y="4737"/>
                    <a:pt x="4713" y="5609"/>
                    <a:pt x="3892" y="5898"/>
                  </a:cubicBezTo>
                  <a:cubicBezTo>
                    <a:pt x="4287" y="6262"/>
                    <a:pt x="4104" y="6718"/>
                    <a:pt x="3618" y="6962"/>
                  </a:cubicBezTo>
                  <a:cubicBezTo>
                    <a:pt x="3679" y="7326"/>
                    <a:pt x="3466" y="7752"/>
                    <a:pt x="3071" y="7904"/>
                  </a:cubicBezTo>
                  <a:cubicBezTo>
                    <a:pt x="3337" y="8562"/>
                    <a:pt x="2989" y="8881"/>
                    <a:pt x="2661" y="8881"/>
                  </a:cubicBezTo>
                  <a:cubicBezTo>
                    <a:pt x="2352" y="8881"/>
                    <a:pt x="2061" y="8600"/>
                    <a:pt x="2311" y="8056"/>
                  </a:cubicBezTo>
                  <a:lnTo>
                    <a:pt x="2311" y="8056"/>
                  </a:lnTo>
                  <a:cubicBezTo>
                    <a:pt x="2205" y="8091"/>
                    <a:pt x="2119" y="8108"/>
                    <a:pt x="2049" y="8108"/>
                  </a:cubicBezTo>
                  <a:cubicBezTo>
                    <a:pt x="1819" y="8108"/>
                    <a:pt x="1771" y="7919"/>
                    <a:pt x="1794" y="7569"/>
                  </a:cubicBezTo>
                  <a:cubicBezTo>
                    <a:pt x="1429" y="7448"/>
                    <a:pt x="1399" y="7357"/>
                    <a:pt x="1126" y="7326"/>
                  </a:cubicBezTo>
                  <a:cubicBezTo>
                    <a:pt x="1034" y="7752"/>
                    <a:pt x="670" y="8025"/>
                    <a:pt x="274" y="8086"/>
                  </a:cubicBezTo>
                  <a:lnTo>
                    <a:pt x="822" y="20518"/>
                  </a:lnTo>
                  <a:cubicBezTo>
                    <a:pt x="1338" y="20548"/>
                    <a:pt x="1825" y="20822"/>
                    <a:pt x="1885" y="21308"/>
                  </a:cubicBezTo>
                  <a:cubicBezTo>
                    <a:pt x="2020" y="21160"/>
                    <a:pt x="2172" y="21084"/>
                    <a:pt x="2321" y="21084"/>
                  </a:cubicBezTo>
                  <a:cubicBezTo>
                    <a:pt x="2509" y="21084"/>
                    <a:pt x="2692" y="21206"/>
                    <a:pt x="2828" y="21460"/>
                  </a:cubicBezTo>
                  <a:cubicBezTo>
                    <a:pt x="2849" y="20941"/>
                    <a:pt x="3194" y="20714"/>
                    <a:pt x="3588" y="20714"/>
                  </a:cubicBezTo>
                  <a:cubicBezTo>
                    <a:pt x="3748" y="20714"/>
                    <a:pt x="3916" y="20752"/>
                    <a:pt x="4074" y="20822"/>
                  </a:cubicBezTo>
                  <a:cubicBezTo>
                    <a:pt x="4110" y="20211"/>
                    <a:pt x="4602" y="20025"/>
                    <a:pt x="5143" y="20025"/>
                  </a:cubicBezTo>
                  <a:cubicBezTo>
                    <a:pt x="5517" y="20025"/>
                    <a:pt x="5916" y="20114"/>
                    <a:pt x="6202" y="20214"/>
                  </a:cubicBezTo>
                  <a:cubicBezTo>
                    <a:pt x="5594" y="19697"/>
                    <a:pt x="5654" y="18816"/>
                    <a:pt x="6323" y="18390"/>
                  </a:cubicBezTo>
                  <a:cubicBezTo>
                    <a:pt x="5867" y="18147"/>
                    <a:pt x="5746" y="17630"/>
                    <a:pt x="6110" y="17296"/>
                  </a:cubicBezTo>
                  <a:lnTo>
                    <a:pt x="6110" y="17296"/>
                  </a:lnTo>
                  <a:cubicBezTo>
                    <a:pt x="6060" y="17303"/>
                    <a:pt x="6010" y="17306"/>
                    <a:pt x="5961" y="17306"/>
                  </a:cubicBezTo>
                  <a:cubicBezTo>
                    <a:pt x="5559" y="17306"/>
                    <a:pt x="5192" y="17084"/>
                    <a:pt x="5138" y="16597"/>
                  </a:cubicBezTo>
                  <a:cubicBezTo>
                    <a:pt x="5305" y="16597"/>
                    <a:pt x="5434" y="16582"/>
                    <a:pt x="5559" y="16582"/>
                  </a:cubicBezTo>
                  <a:cubicBezTo>
                    <a:pt x="5685" y="16582"/>
                    <a:pt x="5806" y="16597"/>
                    <a:pt x="5958" y="16658"/>
                  </a:cubicBezTo>
                  <a:cubicBezTo>
                    <a:pt x="5635" y="16305"/>
                    <a:pt x="5795" y="15866"/>
                    <a:pt x="6275" y="15866"/>
                  </a:cubicBezTo>
                  <a:cubicBezTo>
                    <a:pt x="6291" y="15866"/>
                    <a:pt x="6307" y="15866"/>
                    <a:pt x="6323" y="15867"/>
                  </a:cubicBezTo>
                  <a:cubicBezTo>
                    <a:pt x="6141" y="15411"/>
                    <a:pt x="6050" y="15503"/>
                    <a:pt x="6354" y="15047"/>
                  </a:cubicBezTo>
                  <a:lnTo>
                    <a:pt x="6354" y="15047"/>
                  </a:lnTo>
                  <a:cubicBezTo>
                    <a:pt x="6326" y="15048"/>
                    <a:pt x="6299" y="15049"/>
                    <a:pt x="6272" y="15049"/>
                  </a:cubicBezTo>
                  <a:cubicBezTo>
                    <a:pt x="5762" y="15049"/>
                    <a:pt x="5347" y="14779"/>
                    <a:pt x="5290" y="14317"/>
                  </a:cubicBezTo>
                  <a:cubicBezTo>
                    <a:pt x="5485" y="14317"/>
                    <a:pt x="5650" y="14240"/>
                    <a:pt x="5849" y="14240"/>
                  </a:cubicBezTo>
                  <a:cubicBezTo>
                    <a:pt x="5929" y="14240"/>
                    <a:pt x="6015" y="14252"/>
                    <a:pt x="6110" y="14287"/>
                  </a:cubicBezTo>
                  <a:cubicBezTo>
                    <a:pt x="5693" y="13820"/>
                    <a:pt x="5871" y="13313"/>
                    <a:pt x="6308" y="13313"/>
                  </a:cubicBezTo>
                  <a:cubicBezTo>
                    <a:pt x="6412" y="13313"/>
                    <a:pt x="6530" y="13341"/>
                    <a:pt x="6658" y="13405"/>
                  </a:cubicBezTo>
                  <a:cubicBezTo>
                    <a:pt x="6272" y="12897"/>
                    <a:pt x="6551" y="12471"/>
                    <a:pt x="6906" y="12471"/>
                  </a:cubicBezTo>
                  <a:cubicBezTo>
                    <a:pt x="7082" y="12471"/>
                    <a:pt x="7276" y="12576"/>
                    <a:pt x="7417" y="12828"/>
                  </a:cubicBezTo>
                  <a:cubicBezTo>
                    <a:pt x="7312" y="12432"/>
                    <a:pt x="7447" y="12254"/>
                    <a:pt x="7634" y="12254"/>
                  </a:cubicBezTo>
                  <a:cubicBezTo>
                    <a:pt x="7877" y="12254"/>
                    <a:pt x="8208" y="12555"/>
                    <a:pt x="8208" y="13071"/>
                  </a:cubicBezTo>
                  <a:cubicBezTo>
                    <a:pt x="8361" y="12998"/>
                    <a:pt x="8499" y="12965"/>
                    <a:pt x="8616" y="12965"/>
                  </a:cubicBezTo>
                  <a:cubicBezTo>
                    <a:pt x="9036" y="12965"/>
                    <a:pt x="9189" y="13380"/>
                    <a:pt x="8785" y="13831"/>
                  </a:cubicBezTo>
                  <a:cubicBezTo>
                    <a:pt x="9393" y="13983"/>
                    <a:pt x="9667" y="14712"/>
                    <a:pt x="9363" y="15229"/>
                  </a:cubicBezTo>
                  <a:cubicBezTo>
                    <a:pt x="9500" y="15145"/>
                    <a:pt x="9632" y="15107"/>
                    <a:pt x="9752" y="15107"/>
                  </a:cubicBezTo>
                  <a:cubicBezTo>
                    <a:pt x="10109" y="15107"/>
                    <a:pt x="10358" y="15443"/>
                    <a:pt x="10335" y="15898"/>
                  </a:cubicBezTo>
                  <a:cubicBezTo>
                    <a:pt x="10396" y="15898"/>
                    <a:pt x="10883" y="16019"/>
                    <a:pt x="10943" y="16019"/>
                  </a:cubicBezTo>
                  <a:cubicBezTo>
                    <a:pt x="11126" y="15655"/>
                    <a:pt x="11430" y="15351"/>
                    <a:pt x="11825" y="15351"/>
                  </a:cubicBezTo>
                  <a:cubicBezTo>
                    <a:pt x="11126" y="14743"/>
                    <a:pt x="11703" y="14165"/>
                    <a:pt x="12281" y="13740"/>
                  </a:cubicBezTo>
                  <a:cubicBezTo>
                    <a:pt x="11855" y="13527"/>
                    <a:pt x="11916" y="13193"/>
                    <a:pt x="12311" y="12828"/>
                  </a:cubicBezTo>
                  <a:lnTo>
                    <a:pt x="12311" y="12828"/>
                  </a:lnTo>
                  <a:cubicBezTo>
                    <a:pt x="12225" y="12855"/>
                    <a:pt x="12141" y="12868"/>
                    <a:pt x="12062" y="12868"/>
                  </a:cubicBezTo>
                  <a:cubicBezTo>
                    <a:pt x="11440" y="12868"/>
                    <a:pt x="11077" y="12112"/>
                    <a:pt x="11886" y="11977"/>
                  </a:cubicBezTo>
                  <a:cubicBezTo>
                    <a:pt x="11156" y="11825"/>
                    <a:pt x="10761" y="10852"/>
                    <a:pt x="11703" y="10791"/>
                  </a:cubicBezTo>
                  <a:cubicBezTo>
                    <a:pt x="11093" y="10420"/>
                    <a:pt x="11247" y="9677"/>
                    <a:pt x="11863" y="9677"/>
                  </a:cubicBezTo>
                  <a:cubicBezTo>
                    <a:pt x="11952" y="9677"/>
                    <a:pt x="12051" y="9693"/>
                    <a:pt x="12159" y="9727"/>
                  </a:cubicBezTo>
                  <a:cubicBezTo>
                    <a:pt x="11443" y="9159"/>
                    <a:pt x="11469" y="7667"/>
                    <a:pt x="12108" y="7667"/>
                  </a:cubicBezTo>
                  <a:cubicBezTo>
                    <a:pt x="12255" y="7667"/>
                    <a:pt x="12435" y="7746"/>
                    <a:pt x="12645" y="7934"/>
                  </a:cubicBezTo>
                  <a:cubicBezTo>
                    <a:pt x="12645" y="7539"/>
                    <a:pt x="12645" y="7600"/>
                    <a:pt x="12767" y="7296"/>
                  </a:cubicBezTo>
                  <a:cubicBezTo>
                    <a:pt x="12311" y="7174"/>
                    <a:pt x="11825" y="6749"/>
                    <a:pt x="11825" y="6293"/>
                  </a:cubicBezTo>
                  <a:cubicBezTo>
                    <a:pt x="11915" y="6264"/>
                    <a:pt x="12006" y="6252"/>
                    <a:pt x="12096" y="6252"/>
                  </a:cubicBezTo>
                  <a:cubicBezTo>
                    <a:pt x="12491" y="6252"/>
                    <a:pt x="12882" y="6490"/>
                    <a:pt x="13253" y="6688"/>
                  </a:cubicBezTo>
                  <a:cubicBezTo>
                    <a:pt x="13179" y="6292"/>
                    <a:pt x="13357" y="6123"/>
                    <a:pt x="13565" y="6123"/>
                  </a:cubicBezTo>
                  <a:cubicBezTo>
                    <a:pt x="13868" y="6123"/>
                    <a:pt x="14235" y="6482"/>
                    <a:pt x="13983" y="7022"/>
                  </a:cubicBezTo>
                  <a:cubicBezTo>
                    <a:pt x="14157" y="6833"/>
                    <a:pt x="14340" y="6755"/>
                    <a:pt x="14511" y="6755"/>
                  </a:cubicBezTo>
                  <a:cubicBezTo>
                    <a:pt x="15028" y="6755"/>
                    <a:pt x="15435" y="7470"/>
                    <a:pt x="15138" y="7995"/>
                  </a:cubicBezTo>
                  <a:cubicBezTo>
                    <a:pt x="15269" y="7926"/>
                    <a:pt x="15380" y="7896"/>
                    <a:pt x="15473" y="7896"/>
                  </a:cubicBezTo>
                  <a:cubicBezTo>
                    <a:pt x="15831" y="7896"/>
                    <a:pt x="15922" y="8345"/>
                    <a:pt x="15898" y="8755"/>
                  </a:cubicBezTo>
                  <a:cubicBezTo>
                    <a:pt x="16055" y="8702"/>
                    <a:pt x="16229" y="8673"/>
                    <a:pt x="16410" y="8673"/>
                  </a:cubicBezTo>
                  <a:cubicBezTo>
                    <a:pt x="16650" y="8673"/>
                    <a:pt x="16902" y="8725"/>
                    <a:pt x="17144" y="8846"/>
                  </a:cubicBezTo>
                  <a:cubicBezTo>
                    <a:pt x="16992" y="8664"/>
                    <a:pt x="17053" y="8390"/>
                    <a:pt x="16992" y="8208"/>
                  </a:cubicBezTo>
                  <a:cubicBezTo>
                    <a:pt x="17203" y="8208"/>
                    <a:pt x="17431" y="8118"/>
                    <a:pt x="17636" y="8118"/>
                  </a:cubicBezTo>
                  <a:cubicBezTo>
                    <a:pt x="17697" y="8118"/>
                    <a:pt x="17757" y="8126"/>
                    <a:pt x="17813" y="8147"/>
                  </a:cubicBezTo>
                  <a:cubicBezTo>
                    <a:pt x="17296" y="7600"/>
                    <a:pt x="17782" y="7235"/>
                    <a:pt x="18360" y="7205"/>
                  </a:cubicBezTo>
                  <a:cubicBezTo>
                    <a:pt x="17752" y="6901"/>
                    <a:pt x="17722" y="6262"/>
                    <a:pt x="18329" y="5989"/>
                  </a:cubicBezTo>
                  <a:cubicBezTo>
                    <a:pt x="17472" y="5646"/>
                    <a:pt x="17345" y="4750"/>
                    <a:pt x="17965" y="4750"/>
                  </a:cubicBezTo>
                  <a:cubicBezTo>
                    <a:pt x="18114" y="4750"/>
                    <a:pt x="18307" y="4801"/>
                    <a:pt x="18542" y="4925"/>
                  </a:cubicBezTo>
                  <a:cubicBezTo>
                    <a:pt x="17660" y="3995"/>
                    <a:pt x="17489" y="2841"/>
                    <a:pt x="18321" y="2841"/>
                  </a:cubicBezTo>
                  <a:cubicBezTo>
                    <a:pt x="18550" y="2841"/>
                    <a:pt x="18855" y="2928"/>
                    <a:pt x="19241" y="3132"/>
                  </a:cubicBezTo>
                  <a:cubicBezTo>
                    <a:pt x="18970" y="2656"/>
                    <a:pt x="19221" y="2349"/>
                    <a:pt x="19593" y="2349"/>
                  </a:cubicBezTo>
                  <a:cubicBezTo>
                    <a:pt x="19720" y="2349"/>
                    <a:pt x="19862" y="2385"/>
                    <a:pt x="20001" y="2463"/>
                  </a:cubicBezTo>
                  <a:cubicBezTo>
                    <a:pt x="20457" y="2676"/>
                    <a:pt x="20396" y="3496"/>
                    <a:pt x="20518" y="3861"/>
                  </a:cubicBezTo>
                  <a:cubicBezTo>
                    <a:pt x="20664" y="3703"/>
                    <a:pt x="20787" y="3637"/>
                    <a:pt x="20889" y="3637"/>
                  </a:cubicBezTo>
                  <a:cubicBezTo>
                    <a:pt x="21272" y="3637"/>
                    <a:pt x="21336" y="4583"/>
                    <a:pt x="21095" y="5016"/>
                  </a:cubicBezTo>
                  <a:cubicBezTo>
                    <a:pt x="21157" y="5006"/>
                    <a:pt x="21215" y="5001"/>
                    <a:pt x="21269" y="5001"/>
                  </a:cubicBezTo>
                  <a:cubicBezTo>
                    <a:pt x="21861" y="5001"/>
                    <a:pt x="22035" y="5579"/>
                    <a:pt x="21673" y="6080"/>
                  </a:cubicBezTo>
                  <a:cubicBezTo>
                    <a:pt x="21877" y="5982"/>
                    <a:pt x="22037" y="5941"/>
                    <a:pt x="22171" y="5941"/>
                  </a:cubicBezTo>
                  <a:cubicBezTo>
                    <a:pt x="22536" y="5941"/>
                    <a:pt x="22707" y="6247"/>
                    <a:pt x="23041" y="6536"/>
                  </a:cubicBezTo>
                  <a:cubicBezTo>
                    <a:pt x="23527" y="7022"/>
                    <a:pt x="23254" y="7235"/>
                    <a:pt x="24105" y="7387"/>
                  </a:cubicBezTo>
                  <a:cubicBezTo>
                    <a:pt x="23983" y="6998"/>
                    <a:pt x="24270" y="6726"/>
                    <a:pt x="24654" y="6726"/>
                  </a:cubicBezTo>
                  <a:cubicBezTo>
                    <a:pt x="24750" y="6726"/>
                    <a:pt x="24852" y="6743"/>
                    <a:pt x="24956" y="6779"/>
                  </a:cubicBezTo>
                  <a:cubicBezTo>
                    <a:pt x="24713" y="6414"/>
                    <a:pt x="24621" y="6019"/>
                    <a:pt x="24773" y="5624"/>
                  </a:cubicBezTo>
                  <a:lnTo>
                    <a:pt x="24773" y="5624"/>
                  </a:lnTo>
                  <a:cubicBezTo>
                    <a:pt x="25108" y="5806"/>
                    <a:pt x="25381" y="6019"/>
                    <a:pt x="25564" y="6384"/>
                  </a:cubicBezTo>
                  <a:cubicBezTo>
                    <a:pt x="25391" y="5842"/>
                    <a:pt x="25458" y="5281"/>
                    <a:pt x="25894" y="5281"/>
                  </a:cubicBezTo>
                  <a:cubicBezTo>
                    <a:pt x="25996" y="5281"/>
                    <a:pt x="26118" y="5312"/>
                    <a:pt x="26263" y="5381"/>
                  </a:cubicBezTo>
                  <a:cubicBezTo>
                    <a:pt x="26688" y="5624"/>
                    <a:pt x="26749" y="6688"/>
                    <a:pt x="26871" y="7053"/>
                  </a:cubicBezTo>
                  <a:cubicBezTo>
                    <a:pt x="27010" y="6714"/>
                    <a:pt x="27345" y="6532"/>
                    <a:pt x="27704" y="6532"/>
                  </a:cubicBezTo>
                  <a:cubicBezTo>
                    <a:pt x="27894" y="6532"/>
                    <a:pt x="28090" y="6583"/>
                    <a:pt x="28269" y="6688"/>
                  </a:cubicBezTo>
                  <a:cubicBezTo>
                    <a:pt x="28213" y="6328"/>
                    <a:pt x="28385" y="5791"/>
                    <a:pt x="28831" y="5791"/>
                  </a:cubicBezTo>
                  <a:cubicBezTo>
                    <a:pt x="28874" y="5791"/>
                    <a:pt x="28920" y="5796"/>
                    <a:pt x="28968" y="5806"/>
                  </a:cubicBezTo>
                  <a:cubicBezTo>
                    <a:pt x="29333" y="5837"/>
                    <a:pt x="29454" y="6688"/>
                    <a:pt x="29515" y="7022"/>
                  </a:cubicBezTo>
                  <a:cubicBezTo>
                    <a:pt x="29647" y="6529"/>
                    <a:pt x="29869" y="6348"/>
                    <a:pt x="30118" y="6348"/>
                  </a:cubicBezTo>
                  <a:cubicBezTo>
                    <a:pt x="30560" y="6348"/>
                    <a:pt x="31086" y="6918"/>
                    <a:pt x="31339" y="7326"/>
                  </a:cubicBezTo>
                  <a:cubicBezTo>
                    <a:pt x="31795" y="6293"/>
                    <a:pt x="32403" y="5381"/>
                    <a:pt x="32828" y="4469"/>
                  </a:cubicBezTo>
                  <a:cubicBezTo>
                    <a:pt x="32684" y="4296"/>
                    <a:pt x="32429" y="4191"/>
                    <a:pt x="32202" y="4191"/>
                  </a:cubicBezTo>
                  <a:cubicBezTo>
                    <a:pt x="31951" y="4191"/>
                    <a:pt x="31734" y="4318"/>
                    <a:pt x="31734" y="4621"/>
                  </a:cubicBezTo>
                  <a:cubicBezTo>
                    <a:pt x="31624" y="4419"/>
                    <a:pt x="31447" y="4328"/>
                    <a:pt x="31257" y="4328"/>
                  </a:cubicBezTo>
                  <a:cubicBezTo>
                    <a:pt x="31133" y="4328"/>
                    <a:pt x="31003" y="4367"/>
                    <a:pt x="30883" y="4439"/>
                  </a:cubicBezTo>
                  <a:cubicBezTo>
                    <a:pt x="30839" y="4197"/>
                    <a:pt x="30684" y="4019"/>
                    <a:pt x="30475" y="4019"/>
                  </a:cubicBezTo>
                  <a:cubicBezTo>
                    <a:pt x="30395" y="4019"/>
                    <a:pt x="30307" y="4045"/>
                    <a:pt x="30214" y="4104"/>
                  </a:cubicBezTo>
                  <a:cubicBezTo>
                    <a:pt x="30239" y="3753"/>
                    <a:pt x="30058" y="3382"/>
                    <a:pt x="29771" y="3382"/>
                  </a:cubicBezTo>
                  <a:cubicBezTo>
                    <a:pt x="29711" y="3382"/>
                    <a:pt x="29645" y="3398"/>
                    <a:pt x="29576" y="3436"/>
                  </a:cubicBezTo>
                  <a:cubicBezTo>
                    <a:pt x="29803" y="2717"/>
                    <a:pt x="29217" y="2221"/>
                    <a:pt x="28794" y="2221"/>
                  </a:cubicBezTo>
                  <a:cubicBezTo>
                    <a:pt x="28537" y="2221"/>
                    <a:pt x="28341" y="2403"/>
                    <a:pt x="28421" y="2828"/>
                  </a:cubicBezTo>
                  <a:cubicBezTo>
                    <a:pt x="28320" y="2767"/>
                    <a:pt x="28215" y="2737"/>
                    <a:pt x="28117" y="2737"/>
                  </a:cubicBezTo>
                  <a:cubicBezTo>
                    <a:pt x="27921" y="2737"/>
                    <a:pt x="27752" y="2858"/>
                    <a:pt x="27691" y="3101"/>
                  </a:cubicBezTo>
                  <a:cubicBezTo>
                    <a:pt x="27563" y="3005"/>
                    <a:pt x="27332" y="2891"/>
                    <a:pt x="27143" y="2891"/>
                  </a:cubicBezTo>
                  <a:cubicBezTo>
                    <a:pt x="26975" y="2891"/>
                    <a:pt x="26840" y="2981"/>
                    <a:pt x="26840" y="3253"/>
                  </a:cubicBezTo>
                  <a:cubicBezTo>
                    <a:pt x="26761" y="2839"/>
                    <a:pt x="26580" y="2678"/>
                    <a:pt x="26374" y="2678"/>
                  </a:cubicBezTo>
                  <a:cubicBezTo>
                    <a:pt x="25946" y="2678"/>
                    <a:pt x="25411" y="3377"/>
                    <a:pt x="25472" y="3952"/>
                  </a:cubicBezTo>
                  <a:cubicBezTo>
                    <a:pt x="25308" y="3747"/>
                    <a:pt x="25102" y="3583"/>
                    <a:pt x="24864" y="3583"/>
                  </a:cubicBezTo>
                  <a:cubicBezTo>
                    <a:pt x="24749" y="3583"/>
                    <a:pt x="24628" y="3621"/>
                    <a:pt x="24500" y="3709"/>
                  </a:cubicBezTo>
                  <a:cubicBezTo>
                    <a:pt x="24551" y="3399"/>
                    <a:pt x="24340" y="3068"/>
                    <a:pt x="24015" y="3068"/>
                  </a:cubicBezTo>
                  <a:cubicBezTo>
                    <a:pt x="23957" y="3068"/>
                    <a:pt x="23895" y="3078"/>
                    <a:pt x="23831" y="3101"/>
                  </a:cubicBezTo>
                  <a:cubicBezTo>
                    <a:pt x="24013" y="2828"/>
                    <a:pt x="24013" y="2463"/>
                    <a:pt x="23801" y="2189"/>
                  </a:cubicBezTo>
                  <a:cubicBezTo>
                    <a:pt x="24535" y="1969"/>
                    <a:pt x="24698" y="1295"/>
                    <a:pt x="24178" y="1295"/>
                  </a:cubicBezTo>
                  <a:cubicBezTo>
                    <a:pt x="24052" y="1295"/>
                    <a:pt x="23886" y="1335"/>
                    <a:pt x="23679" y="1430"/>
                  </a:cubicBezTo>
                  <a:cubicBezTo>
                    <a:pt x="23801" y="1095"/>
                    <a:pt x="23801" y="1217"/>
                    <a:pt x="23497" y="1065"/>
                  </a:cubicBezTo>
                  <a:cubicBezTo>
                    <a:pt x="23862" y="852"/>
                    <a:pt x="23953" y="396"/>
                    <a:pt x="23862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918" name="Google Shape;3918;p26"/>
            <p:cNvSpPr/>
            <p:nvPr/>
          </p:nvSpPr>
          <p:spPr>
            <a:xfrm>
              <a:off x="679098" y="3920527"/>
              <a:ext cx="844132" cy="884802"/>
            </a:xfrm>
            <a:custGeom>
              <a:rect b="b" l="l" r="r" t="t"/>
              <a:pathLst>
                <a:path extrusionOk="0" h="38138" w="36385">
                  <a:moveTo>
                    <a:pt x="14165" y="9753"/>
                  </a:moveTo>
                  <a:cubicBezTo>
                    <a:pt x="14209" y="10012"/>
                    <a:pt x="14298" y="10164"/>
                    <a:pt x="14533" y="10164"/>
                  </a:cubicBezTo>
                  <a:cubicBezTo>
                    <a:pt x="14628" y="10164"/>
                    <a:pt x="14746" y="10139"/>
                    <a:pt x="14895" y="10087"/>
                  </a:cubicBezTo>
                  <a:lnTo>
                    <a:pt x="14895" y="10087"/>
                  </a:lnTo>
                  <a:cubicBezTo>
                    <a:pt x="14044" y="10968"/>
                    <a:pt x="15077" y="11151"/>
                    <a:pt x="15442" y="11546"/>
                  </a:cubicBezTo>
                  <a:cubicBezTo>
                    <a:pt x="15287" y="11506"/>
                    <a:pt x="15153" y="11489"/>
                    <a:pt x="15039" y="11489"/>
                  </a:cubicBezTo>
                  <a:cubicBezTo>
                    <a:pt x="14102" y="11489"/>
                    <a:pt x="14507" y="12684"/>
                    <a:pt x="15563" y="12792"/>
                  </a:cubicBezTo>
                  <a:cubicBezTo>
                    <a:pt x="15503" y="12792"/>
                    <a:pt x="13861" y="12853"/>
                    <a:pt x="14895" y="14160"/>
                  </a:cubicBezTo>
                  <a:cubicBezTo>
                    <a:pt x="14044" y="14190"/>
                    <a:pt x="14652" y="15133"/>
                    <a:pt x="14804" y="15649"/>
                  </a:cubicBezTo>
                  <a:cubicBezTo>
                    <a:pt x="14686" y="15581"/>
                    <a:pt x="14559" y="15550"/>
                    <a:pt x="14431" y="15550"/>
                  </a:cubicBezTo>
                  <a:cubicBezTo>
                    <a:pt x="14161" y="15550"/>
                    <a:pt x="13885" y="15686"/>
                    <a:pt x="13679" y="15893"/>
                  </a:cubicBezTo>
                  <a:cubicBezTo>
                    <a:pt x="14088" y="15047"/>
                    <a:pt x="13787" y="14250"/>
                    <a:pt x="13039" y="14250"/>
                  </a:cubicBezTo>
                  <a:cubicBezTo>
                    <a:pt x="12954" y="14250"/>
                    <a:pt x="12863" y="14260"/>
                    <a:pt x="12767" y="14282"/>
                  </a:cubicBezTo>
                  <a:lnTo>
                    <a:pt x="12676" y="14282"/>
                  </a:lnTo>
                  <a:cubicBezTo>
                    <a:pt x="13162" y="14008"/>
                    <a:pt x="13284" y="13127"/>
                    <a:pt x="12554" y="12975"/>
                  </a:cubicBezTo>
                  <a:cubicBezTo>
                    <a:pt x="12615" y="12792"/>
                    <a:pt x="12615" y="12640"/>
                    <a:pt x="12615" y="12519"/>
                  </a:cubicBezTo>
                  <a:cubicBezTo>
                    <a:pt x="13466" y="12488"/>
                    <a:pt x="13314" y="11546"/>
                    <a:pt x="12615" y="11485"/>
                  </a:cubicBezTo>
                  <a:cubicBezTo>
                    <a:pt x="13375" y="11242"/>
                    <a:pt x="13253" y="10786"/>
                    <a:pt x="12858" y="10239"/>
                  </a:cubicBezTo>
                  <a:lnTo>
                    <a:pt x="12858" y="10239"/>
                  </a:lnTo>
                  <a:cubicBezTo>
                    <a:pt x="12989" y="10312"/>
                    <a:pt x="13111" y="10343"/>
                    <a:pt x="13227" y="10343"/>
                  </a:cubicBezTo>
                  <a:cubicBezTo>
                    <a:pt x="13593" y="10343"/>
                    <a:pt x="13888" y="10030"/>
                    <a:pt x="14165" y="9753"/>
                  </a:cubicBezTo>
                  <a:close/>
                  <a:moveTo>
                    <a:pt x="26447" y="1"/>
                  </a:moveTo>
                  <a:cubicBezTo>
                    <a:pt x="26295" y="1"/>
                    <a:pt x="26134" y="69"/>
                    <a:pt x="25989" y="239"/>
                  </a:cubicBezTo>
                  <a:cubicBezTo>
                    <a:pt x="25928" y="178"/>
                    <a:pt x="25898" y="148"/>
                    <a:pt x="25868" y="87"/>
                  </a:cubicBezTo>
                  <a:cubicBezTo>
                    <a:pt x="25716" y="300"/>
                    <a:pt x="25533" y="452"/>
                    <a:pt x="25168" y="482"/>
                  </a:cubicBezTo>
                  <a:cubicBezTo>
                    <a:pt x="25412" y="938"/>
                    <a:pt x="25381" y="1424"/>
                    <a:pt x="24925" y="1667"/>
                  </a:cubicBezTo>
                  <a:cubicBezTo>
                    <a:pt x="25168" y="1911"/>
                    <a:pt x="25320" y="2154"/>
                    <a:pt x="25685" y="2336"/>
                  </a:cubicBezTo>
                  <a:cubicBezTo>
                    <a:pt x="25400" y="2823"/>
                    <a:pt x="24902" y="2994"/>
                    <a:pt x="24400" y="2994"/>
                  </a:cubicBezTo>
                  <a:cubicBezTo>
                    <a:pt x="23993" y="2994"/>
                    <a:pt x="23584" y="2881"/>
                    <a:pt x="23284" y="2731"/>
                  </a:cubicBezTo>
                  <a:cubicBezTo>
                    <a:pt x="23254" y="3187"/>
                    <a:pt x="23193" y="3704"/>
                    <a:pt x="23010" y="4160"/>
                  </a:cubicBezTo>
                  <a:cubicBezTo>
                    <a:pt x="22858" y="3674"/>
                    <a:pt x="22646" y="3126"/>
                    <a:pt x="22646" y="2610"/>
                  </a:cubicBezTo>
                  <a:cubicBezTo>
                    <a:pt x="22617" y="2607"/>
                    <a:pt x="22589" y="2606"/>
                    <a:pt x="22561" y="2606"/>
                  </a:cubicBezTo>
                  <a:cubicBezTo>
                    <a:pt x="22203" y="2606"/>
                    <a:pt x="21907" y="2786"/>
                    <a:pt x="21795" y="3096"/>
                  </a:cubicBezTo>
                  <a:cubicBezTo>
                    <a:pt x="21521" y="2640"/>
                    <a:pt x="21156" y="2154"/>
                    <a:pt x="20700" y="1850"/>
                  </a:cubicBezTo>
                  <a:cubicBezTo>
                    <a:pt x="20396" y="2367"/>
                    <a:pt x="20092" y="3035"/>
                    <a:pt x="20396" y="3674"/>
                  </a:cubicBezTo>
                  <a:cubicBezTo>
                    <a:pt x="20181" y="3616"/>
                    <a:pt x="19946" y="3559"/>
                    <a:pt x="19726" y="3559"/>
                  </a:cubicBezTo>
                  <a:cubicBezTo>
                    <a:pt x="19479" y="3559"/>
                    <a:pt x="19250" y="3631"/>
                    <a:pt x="19089" y="3856"/>
                  </a:cubicBezTo>
                  <a:cubicBezTo>
                    <a:pt x="18778" y="3607"/>
                    <a:pt x="18438" y="3414"/>
                    <a:pt x="18070" y="3414"/>
                  </a:cubicBezTo>
                  <a:cubicBezTo>
                    <a:pt x="17899" y="3414"/>
                    <a:pt x="17722" y="3456"/>
                    <a:pt x="17539" y="3552"/>
                  </a:cubicBezTo>
                  <a:cubicBezTo>
                    <a:pt x="17478" y="3248"/>
                    <a:pt x="17387" y="2914"/>
                    <a:pt x="17326" y="2518"/>
                  </a:cubicBezTo>
                  <a:cubicBezTo>
                    <a:pt x="16779" y="2610"/>
                    <a:pt x="16354" y="2944"/>
                    <a:pt x="16171" y="3491"/>
                  </a:cubicBezTo>
                  <a:cubicBezTo>
                    <a:pt x="16111" y="3187"/>
                    <a:pt x="15959" y="2762"/>
                    <a:pt x="15807" y="2458"/>
                  </a:cubicBezTo>
                  <a:cubicBezTo>
                    <a:pt x="15411" y="2518"/>
                    <a:pt x="15108" y="2792"/>
                    <a:pt x="15108" y="3218"/>
                  </a:cubicBezTo>
                  <a:cubicBezTo>
                    <a:pt x="14758" y="2868"/>
                    <a:pt x="14285" y="2600"/>
                    <a:pt x="13824" y="2600"/>
                  </a:cubicBezTo>
                  <a:cubicBezTo>
                    <a:pt x="13724" y="2600"/>
                    <a:pt x="13624" y="2613"/>
                    <a:pt x="13527" y="2640"/>
                  </a:cubicBezTo>
                  <a:cubicBezTo>
                    <a:pt x="13466" y="2184"/>
                    <a:pt x="13405" y="1698"/>
                    <a:pt x="13223" y="1303"/>
                  </a:cubicBezTo>
                  <a:cubicBezTo>
                    <a:pt x="12828" y="1455"/>
                    <a:pt x="12645" y="1819"/>
                    <a:pt x="12676" y="2184"/>
                  </a:cubicBezTo>
                  <a:cubicBezTo>
                    <a:pt x="12292" y="1609"/>
                    <a:pt x="11760" y="1354"/>
                    <a:pt x="11169" y="1354"/>
                  </a:cubicBezTo>
                  <a:cubicBezTo>
                    <a:pt x="11105" y="1354"/>
                    <a:pt x="11040" y="1357"/>
                    <a:pt x="10974" y="1363"/>
                  </a:cubicBezTo>
                  <a:cubicBezTo>
                    <a:pt x="11004" y="1911"/>
                    <a:pt x="11217" y="2488"/>
                    <a:pt x="11612" y="2883"/>
                  </a:cubicBezTo>
                  <a:cubicBezTo>
                    <a:pt x="11369" y="3218"/>
                    <a:pt x="11278" y="3734"/>
                    <a:pt x="11521" y="4038"/>
                  </a:cubicBezTo>
                  <a:cubicBezTo>
                    <a:pt x="10974" y="4129"/>
                    <a:pt x="10244" y="4251"/>
                    <a:pt x="10214" y="4950"/>
                  </a:cubicBezTo>
                  <a:cubicBezTo>
                    <a:pt x="9971" y="4494"/>
                    <a:pt x="9788" y="4008"/>
                    <a:pt x="9332" y="3886"/>
                  </a:cubicBezTo>
                  <a:lnTo>
                    <a:pt x="9332" y="3886"/>
                  </a:lnTo>
                  <a:cubicBezTo>
                    <a:pt x="9089" y="4433"/>
                    <a:pt x="9089" y="4950"/>
                    <a:pt x="9393" y="5467"/>
                  </a:cubicBezTo>
                  <a:cubicBezTo>
                    <a:pt x="8937" y="5497"/>
                    <a:pt x="8755" y="5497"/>
                    <a:pt x="8724" y="5953"/>
                  </a:cubicBezTo>
                  <a:cubicBezTo>
                    <a:pt x="8329" y="5771"/>
                    <a:pt x="8329" y="5771"/>
                    <a:pt x="7934" y="5710"/>
                  </a:cubicBezTo>
                  <a:cubicBezTo>
                    <a:pt x="7843" y="5163"/>
                    <a:pt x="7721" y="4433"/>
                    <a:pt x="7083" y="4281"/>
                  </a:cubicBezTo>
                  <a:cubicBezTo>
                    <a:pt x="6870" y="4737"/>
                    <a:pt x="6658" y="5345"/>
                    <a:pt x="6901" y="5832"/>
                  </a:cubicBezTo>
                  <a:cubicBezTo>
                    <a:pt x="6527" y="5565"/>
                    <a:pt x="6037" y="5298"/>
                    <a:pt x="5574" y="5298"/>
                  </a:cubicBezTo>
                  <a:cubicBezTo>
                    <a:pt x="5509" y="5298"/>
                    <a:pt x="5444" y="5304"/>
                    <a:pt x="5381" y="5315"/>
                  </a:cubicBezTo>
                  <a:cubicBezTo>
                    <a:pt x="5411" y="5862"/>
                    <a:pt x="5837" y="6409"/>
                    <a:pt x="6293" y="6713"/>
                  </a:cubicBezTo>
                  <a:cubicBezTo>
                    <a:pt x="6110" y="7078"/>
                    <a:pt x="6202" y="7534"/>
                    <a:pt x="6597" y="7807"/>
                  </a:cubicBezTo>
                  <a:cubicBezTo>
                    <a:pt x="6141" y="8081"/>
                    <a:pt x="5837" y="8506"/>
                    <a:pt x="5958" y="9023"/>
                  </a:cubicBezTo>
                  <a:cubicBezTo>
                    <a:pt x="5715" y="8719"/>
                    <a:pt x="5442" y="8446"/>
                    <a:pt x="5199" y="8263"/>
                  </a:cubicBezTo>
                  <a:lnTo>
                    <a:pt x="5199" y="8263"/>
                  </a:lnTo>
                  <a:cubicBezTo>
                    <a:pt x="5077" y="8658"/>
                    <a:pt x="5047" y="9175"/>
                    <a:pt x="5381" y="9631"/>
                  </a:cubicBezTo>
                  <a:cubicBezTo>
                    <a:pt x="5003" y="9455"/>
                    <a:pt x="4625" y="9236"/>
                    <a:pt x="4246" y="9236"/>
                  </a:cubicBezTo>
                  <a:cubicBezTo>
                    <a:pt x="4169" y="9236"/>
                    <a:pt x="4091" y="9246"/>
                    <a:pt x="4013" y="9266"/>
                  </a:cubicBezTo>
                  <a:cubicBezTo>
                    <a:pt x="4165" y="9722"/>
                    <a:pt x="4408" y="10117"/>
                    <a:pt x="4773" y="10482"/>
                  </a:cubicBezTo>
                  <a:cubicBezTo>
                    <a:pt x="4226" y="10513"/>
                    <a:pt x="3679" y="10513"/>
                    <a:pt x="3223" y="10816"/>
                  </a:cubicBezTo>
                  <a:cubicBezTo>
                    <a:pt x="3578" y="11127"/>
                    <a:pt x="4014" y="11454"/>
                    <a:pt x="4472" y="11454"/>
                  </a:cubicBezTo>
                  <a:cubicBezTo>
                    <a:pt x="4641" y="11454"/>
                    <a:pt x="4813" y="11409"/>
                    <a:pt x="4986" y="11303"/>
                  </a:cubicBezTo>
                  <a:cubicBezTo>
                    <a:pt x="5168" y="11698"/>
                    <a:pt x="5259" y="11759"/>
                    <a:pt x="5533" y="11911"/>
                  </a:cubicBezTo>
                  <a:cubicBezTo>
                    <a:pt x="5320" y="12336"/>
                    <a:pt x="5320" y="12701"/>
                    <a:pt x="5746" y="12823"/>
                  </a:cubicBezTo>
                  <a:cubicBezTo>
                    <a:pt x="5715" y="13218"/>
                    <a:pt x="5928" y="13552"/>
                    <a:pt x="5867" y="13856"/>
                  </a:cubicBezTo>
                  <a:cubicBezTo>
                    <a:pt x="5837" y="14221"/>
                    <a:pt x="5381" y="14190"/>
                    <a:pt x="5533" y="14768"/>
                  </a:cubicBezTo>
                  <a:cubicBezTo>
                    <a:pt x="5320" y="14464"/>
                    <a:pt x="4986" y="14190"/>
                    <a:pt x="4651" y="14069"/>
                  </a:cubicBezTo>
                  <a:lnTo>
                    <a:pt x="4651" y="14069"/>
                  </a:lnTo>
                  <a:cubicBezTo>
                    <a:pt x="4621" y="14525"/>
                    <a:pt x="4621" y="14981"/>
                    <a:pt x="4955" y="15224"/>
                  </a:cubicBezTo>
                  <a:cubicBezTo>
                    <a:pt x="4499" y="15254"/>
                    <a:pt x="4135" y="15193"/>
                    <a:pt x="3740" y="15345"/>
                  </a:cubicBezTo>
                  <a:cubicBezTo>
                    <a:pt x="4104" y="15832"/>
                    <a:pt x="4621" y="16045"/>
                    <a:pt x="5259" y="16045"/>
                  </a:cubicBezTo>
                  <a:cubicBezTo>
                    <a:pt x="4895" y="16318"/>
                    <a:pt x="4864" y="16652"/>
                    <a:pt x="5107" y="16956"/>
                  </a:cubicBezTo>
                  <a:cubicBezTo>
                    <a:pt x="4469" y="17108"/>
                    <a:pt x="4317" y="17777"/>
                    <a:pt x="4773" y="18294"/>
                  </a:cubicBezTo>
                  <a:cubicBezTo>
                    <a:pt x="4317" y="18385"/>
                    <a:pt x="4408" y="18385"/>
                    <a:pt x="4469" y="18841"/>
                  </a:cubicBezTo>
                  <a:cubicBezTo>
                    <a:pt x="4013" y="19054"/>
                    <a:pt x="4074" y="18993"/>
                    <a:pt x="4043" y="19358"/>
                  </a:cubicBezTo>
                  <a:cubicBezTo>
                    <a:pt x="3588" y="19510"/>
                    <a:pt x="3466" y="19662"/>
                    <a:pt x="3436" y="20057"/>
                  </a:cubicBezTo>
                  <a:cubicBezTo>
                    <a:pt x="3192" y="19844"/>
                    <a:pt x="2828" y="19753"/>
                    <a:pt x="2524" y="19692"/>
                  </a:cubicBezTo>
                  <a:lnTo>
                    <a:pt x="2524" y="19692"/>
                  </a:lnTo>
                  <a:cubicBezTo>
                    <a:pt x="2341" y="20087"/>
                    <a:pt x="2493" y="20513"/>
                    <a:pt x="2949" y="20573"/>
                  </a:cubicBezTo>
                  <a:cubicBezTo>
                    <a:pt x="2888" y="20725"/>
                    <a:pt x="2645" y="21029"/>
                    <a:pt x="2554" y="21121"/>
                  </a:cubicBezTo>
                  <a:cubicBezTo>
                    <a:pt x="2189" y="21121"/>
                    <a:pt x="2007" y="21181"/>
                    <a:pt x="1733" y="21516"/>
                  </a:cubicBezTo>
                  <a:cubicBezTo>
                    <a:pt x="1510" y="21345"/>
                    <a:pt x="1345" y="21275"/>
                    <a:pt x="1227" y="21275"/>
                  </a:cubicBezTo>
                  <a:cubicBezTo>
                    <a:pt x="799" y="21275"/>
                    <a:pt x="991" y="22198"/>
                    <a:pt x="1277" y="22580"/>
                  </a:cubicBezTo>
                  <a:cubicBezTo>
                    <a:pt x="913" y="22580"/>
                    <a:pt x="457" y="22640"/>
                    <a:pt x="1" y="22701"/>
                  </a:cubicBezTo>
                  <a:cubicBezTo>
                    <a:pt x="153" y="23279"/>
                    <a:pt x="487" y="23856"/>
                    <a:pt x="1095" y="24039"/>
                  </a:cubicBezTo>
                  <a:cubicBezTo>
                    <a:pt x="845" y="24463"/>
                    <a:pt x="1047" y="25113"/>
                    <a:pt x="1548" y="25113"/>
                  </a:cubicBezTo>
                  <a:cubicBezTo>
                    <a:pt x="1657" y="25113"/>
                    <a:pt x="1780" y="25082"/>
                    <a:pt x="1916" y="25011"/>
                  </a:cubicBezTo>
                  <a:lnTo>
                    <a:pt x="1916" y="25011"/>
                  </a:lnTo>
                  <a:cubicBezTo>
                    <a:pt x="1794" y="25467"/>
                    <a:pt x="1946" y="25771"/>
                    <a:pt x="2341" y="25984"/>
                  </a:cubicBezTo>
                  <a:cubicBezTo>
                    <a:pt x="2129" y="26440"/>
                    <a:pt x="2493" y="26805"/>
                    <a:pt x="2980" y="26926"/>
                  </a:cubicBezTo>
                  <a:cubicBezTo>
                    <a:pt x="2402" y="27260"/>
                    <a:pt x="2098" y="27990"/>
                    <a:pt x="2919" y="28203"/>
                  </a:cubicBezTo>
                  <a:cubicBezTo>
                    <a:pt x="2356" y="28578"/>
                    <a:pt x="2573" y="29212"/>
                    <a:pt x="3090" y="29212"/>
                  </a:cubicBezTo>
                  <a:cubicBezTo>
                    <a:pt x="3159" y="29212"/>
                    <a:pt x="3234" y="29201"/>
                    <a:pt x="3314" y="29175"/>
                  </a:cubicBezTo>
                  <a:lnTo>
                    <a:pt x="3314" y="29175"/>
                  </a:lnTo>
                  <a:cubicBezTo>
                    <a:pt x="2919" y="29692"/>
                    <a:pt x="2828" y="30756"/>
                    <a:pt x="3588" y="30908"/>
                  </a:cubicBezTo>
                  <a:cubicBezTo>
                    <a:pt x="3132" y="31182"/>
                    <a:pt x="2645" y="31485"/>
                    <a:pt x="2524" y="32063"/>
                  </a:cubicBezTo>
                  <a:cubicBezTo>
                    <a:pt x="2626" y="32080"/>
                    <a:pt x="2726" y="32089"/>
                    <a:pt x="2822" y="32089"/>
                  </a:cubicBezTo>
                  <a:cubicBezTo>
                    <a:pt x="3238" y="32089"/>
                    <a:pt x="3589" y="31928"/>
                    <a:pt x="3861" y="31607"/>
                  </a:cubicBezTo>
                  <a:lnTo>
                    <a:pt x="3861" y="31607"/>
                  </a:lnTo>
                  <a:cubicBezTo>
                    <a:pt x="3833" y="32035"/>
                    <a:pt x="3992" y="32464"/>
                    <a:pt x="4389" y="32464"/>
                  </a:cubicBezTo>
                  <a:cubicBezTo>
                    <a:pt x="4415" y="32464"/>
                    <a:pt x="4441" y="32462"/>
                    <a:pt x="4469" y="32458"/>
                  </a:cubicBezTo>
                  <a:lnTo>
                    <a:pt x="4469" y="32458"/>
                  </a:lnTo>
                  <a:cubicBezTo>
                    <a:pt x="3983" y="32975"/>
                    <a:pt x="4043" y="33613"/>
                    <a:pt x="4287" y="34221"/>
                  </a:cubicBezTo>
                  <a:cubicBezTo>
                    <a:pt x="3891" y="34221"/>
                    <a:pt x="3436" y="34251"/>
                    <a:pt x="3132" y="34495"/>
                  </a:cubicBezTo>
                  <a:cubicBezTo>
                    <a:pt x="3223" y="35011"/>
                    <a:pt x="3557" y="35498"/>
                    <a:pt x="4074" y="35558"/>
                  </a:cubicBezTo>
                  <a:cubicBezTo>
                    <a:pt x="3709" y="35710"/>
                    <a:pt x="3588" y="35954"/>
                    <a:pt x="3588" y="36349"/>
                  </a:cubicBezTo>
                  <a:cubicBezTo>
                    <a:pt x="3821" y="36440"/>
                    <a:pt x="4099" y="36503"/>
                    <a:pt x="4367" y="36503"/>
                  </a:cubicBezTo>
                  <a:cubicBezTo>
                    <a:pt x="4726" y="36503"/>
                    <a:pt x="5068" y="36389"/>
                    <a:pt x="5259" y="36075"/>
                  </a:cubicBezTo>
                  <a:cubicBezTo>
                    <a:pt x="5280" y="36444"/>
                    <a:pt x="5411" y="36661"/>
                    <a:pt x="5624" y="36661"/>
                  </a:cubicBezTo>
                  <a:cubicBezTo>
                    <a:pt x="5727" y="36661"/>
                    <a:pt x="5850" y="36610"/>
                    <a:pt x="5989" y="36501"/>
                  </a:cubicBezTo>
                  <a:cubicBezTo>
                    <a:pt x="6099" y="36800"/>
                    <a:pt x="6348" y="36969"/>
                    <a:pt x="6596" y="36969"/>
                  </a:cubicBezTo>
                  <a:cubicBezTo>
                    <a:pt x="6827" y="36969"/>
                    <a:pt x="7057" y="36823"/>
                    <a:pt x="7174" y="36501"/>
                  </a:cubicBezTo>
                  <a:cubicBezTo>
                    <a:pt x="7302" y="36806"/>
                    <a:pt x="7557" y="36941"/>
                    <a:pt x="7851" y="36941"/>
                  </a:cubicBezTo>
                  <a:cubicBezTo>
                    <a:pt x="7908" y="36941"/>
                    <a:pt x="7966" y="36936"/>
                    <a:pt x="8025" y="36926"/>
                  </a:cubicBezTo>
                  <a:lnTo>
                    <a:pt x="8025" y="36926"/>
                  </a:lnTo>
                  <a:cubicBezTo>
                    <a:pt x="7721" y="37169"/>
                    <a:pt x="7630" y="37625"/>
                    <a:pt x="7782" y="38081"/>
                  </a:cubicBezTo>
                  <a:cubicBezTo>
                    <a:pt x="7822" y="38086"/>
                    <a:pt x="7861" y="38088"/>
                    <a:pt x="7900" y="38088"/>
                  </a:cubicBezTo>
                  <a:cubicBezTo>
                    <a:pt x="8394" y="38088"/>
                    <a:pt x="8794" y="37733"/>
                    <a:pt x="8907" y="37169"/>
                  </a:cubicBezTo>
                  <a:cubicBezTo>
                    <a:pt x="8982" y="37694"/>
                    <a:pt x="9461" y="38138"/>
                    <a:pt x="9789" y="38138"/>
                  </a:cubicBezTo>
                  <a:cubicBezTo>
                    <a:pt x="9993" y="38138"/>
                    <a:pt x="10139" y="37966"/>
                    <a:pt x="10092" y="37534"/>
                  </a:cubicBezTo>
                  <a:lnTo>
                    <a:pt x="10092" y="37534"/>
                  </a:lnTo>
                  <a:cubicBezTo>
                    <a:pt x="10166" y="37851"/>
                    <a:pt x="10343" y="37977"/>
                    <a:pt x="10545" y="37977"/>
                  </a:cubicBezTo>
                  <a:cubicBezTo>
                    <a:pt x="10924" y="37977"/>
                    <a:pt x="11390" y="37534"/>
                    <a:pt x="11430" y="37078"/>
                  </a:cubicBezTo>
                  <a:cubicBezTo>
                    <a:pt x="11554" y="37234"/>
                    <a:pt x="11719" y="37310"/>
                    <a:pt x="11895" y="37310"/>
                  </a:cubicBezTo>
                  <a:cubicBezTo>
                    <a:pt x="12062" y="37310"/>
                    <a:pt x="12240" y="37242"/>
                    <a:pt x="12402" y="37109"/>
                  </a:cubicBezTo>
                  <a:cubicBezTo>
                    <a:pt x="12498" y="37360"/>
                    <a:pt x="12655" y="37465"/>
                    <a:pt x="12795" y="37465"/>
                  </a:cubicBezTo>
                  <a:cubicBezTo>
                    <a:pt x="13011" y="37465"/>
                    <a:pt x="13188" y="37216"/>
                    <a:pt x="13041" y="36865"/>
                  </a:cubicBezTo>
                  <a:lnTo>
                    <a:pt x="13041" y="36865"/>
                  </a:lnTo>
                  <a:cubicBezTo>
                    <a:pt x="13118" y="36877"/>
                    <a:pt x="13198" y="36883"/>
                    <a:pt x="13279" y="36883"/>
                  </a:cubicBezTo>
                  <a:cubicBezTo>
                    <a:pt x="13609" y="36883"/>
                    <a:pt x="13951" y="36781"/>
                    <a:pt x="14196" y="36562"/>
                  </a:cubicBezTo>
                  <a:cubicBezTo>
                    <a:pt x="14345" y="36727"/>
                    <a:pt x="14521" y="36802"/>
                    <a:pt x="14714" y="36802"/>
                  </a:cubicBezTo>
                  <a:cubicBezTo>
                    <a:pt x="14875" y="36802"/>
                    <a:pt x="15049" y="36750"/>
                    <a:pt x="15229" y="36653"/>
                  </a:cubicBezTo>
                  <a:cubicBezTo>
                    <a:pt x="15320" y="36901"/>
                    <a:pt x="15540" y="37020"/>
                    <a:pt x="15738" y="37020"/>
                  </a:cubicBezTo>
                  <a:cubicBezTo>
                    <a:pt x="16001" y="37020"/>
                    <a:pt x="16223" y="36809"/>
                    <a:pt x="16050" y="36410"/>
                  </a:cubicBezTo>
                  <a:lnTo>
                    <a:pt x="16050" y="36410"/>
                  </a:lnTo>
                  <a:cubicBezTo>
                    <a:pt x="16204" y="36505"/>
                    <a:pt x="16373" y="36549"/>
                    <a:pt x="16539" y="36549"/>
                  </a:cubicBezTo>
                  <a:cubicBezTo>
                    <a:pt x="16798" y="36549"/>
                    <a:pt x="17050" y="36443"/>
                    <a:pt x="17235" y="36258"/>
                  </a:cubicBezTo>
                  <a:cubicBezTo>
                    <a:pt x="17363" y="36385"/>
                    <a:pt x="17634" y="36634"/>
                    <a:pt x="17776" y="36634"/>
                  </a:cubicBezTo>
                  <a:cubicBezTo>
                    <a:pt x="17871" y="36634"/>
                    <a:pt x="17910" y="36524"/>
                    <a:pt x="17813" y="36197"/>
                  </a:cubicBezTo>
                  <a:cubicBezTo>
                    <a:pt x="18117" y="36106"/>
                    <a:pt x="18208" y="35923"/>
                    <a:pt x="18208" y="35650"/>
                  </a:cubicBezTo>
                  <a:cubicBezTo>
                    <a:pt x="18303" y="35678"/>
                    <a:pt x="18407" y="35695"/>
                    <a:pt x="18510" y="35695"/>
                  </a:cubicBezTo>
                  <a:cubicBezTo>
                    <a:pt x="18736" y="35695"/>
                    <a:pt x="18955" y="35615"/>
                    <a:pt x="19059" y="35407"/>
                  </a:cubicBezTo>
                  <a:cubicBezTo>
                    <a:pt x="19176" y="35601"/>
                    <a:pt x="19355" y="35759"/>
                    <a:pt x="19541" y="35759"/>
                  </a:cubicBezTo>
                  <a:cubicBezTo>
                    <a:pt x="19645" y="35759"/>
                    <a:pt x="19751" y="35709"/>
                    <a:pt x="19849" y="35589"/>
                  </a:cubicBezTo>
                  <a:lnTo>
                    <a:pt x="19849" y="35589"/>
                  </a:lnTo>
                  <a:cubicBezTo>
                    <a:pt x="19788" y="35862"/>
                    <a:pt x="19728" y="36106"/>
                    <a:pt x="19940" y="36318"/>
                  </a:cubicBezTo>
                  <a:cubicBezTo>
                    <a:pt x="20275" y="36166"/>
                    <a:pt x="20427" y="35802"/>
                    <a:pt x="20457" y="35437"/>
                  </a:cubicBezTo>
                  <a:cubicBezTo>
                    <a:pt x="20602" y="35726"/>
                    <a:pt x="20976" y="35939"/>
                    <a:pt x="21306" y="35939"/>
                  </a:cubicBezTo>
                  <a:cubicBezTo>
                    <a:pt x="21392" y="35939"/>
                    <a:pt x="21476" y="35924"/>
                    <a:pt x="21551" y="35893"/>
                  </a:cubicBezTo>
                  <a:cubicBezTo>
                    <a:pt x="21491" y="35498"/>
                    <a:pt x="21308" y="35103"/>
                    <a:pt x="20943" y="34951"/>
                  </a:cubicBezTo>
                  <a:cubicBezTo>
                    <a:pt x="21308" y="34707"/>
                    <a:pt x="21399" y="34251"/>
                    <a:pt x="21035" y="34039"/>
                  </a:cubicBezTo>
                  <a:cubicBezTo>
                    <a:pt x="21247" y="33917"/>
                    <a:pt x="21369" y="33735"/>
                    <a:pt x="21308" y="33492"/>
                  </a:cubicBezTo>
                  <a:cubicBezTo>
                    <a:pt x="22159" y="33340"/>
                    <a:pt x="23041" y="33309"/>
                    <a:pt x="23831" y="33188"/>
                  </a:cubicBezTo>
                  <a:cubicBezTo>
                    <a:pt x="24056" y="33394"/>
                    <a:pt x="24327" y="33553"/>
                    <a:pt x="24573" y="33553"/>
                  </a:cubicBezTo>
                  <a:cubicBezTo>
                    <a:pt x="24726" y="33553"/>
                    <a:pt x="24869" y="33491"/>
                    <a:pt x="24986" y="33340"/>
                  </a:cubicBezTo>
                  <a:lnTo>
                    <a:pt x="24986" y="33340"/>
                  </a:lnTo>
                  <a:cubicBezTo>
                    <a:pt x="24968" y="33724"/>
                    <a:pt x="25181" y="34009"/>
                    <a:pt x="25340" y="34009"/>
                  </a:cubicBezTo>
                  <a:cubicBezTo>
                    <a:pt x="25445" y="34009"/>
                    <a:pt x="25527" y="33885"/>
                    <a:pt x="25503" y="33583"/>
                  </a:cubicBezTo>
                  <a:lnTo>
                    <a:pt x="25503" y="33583"/>
                  </a:lnTo>
                  <a:cubicBezTo>
                    <a:pt x="25782" y="33653"/>
                    <a:pt x="26221" y="34096"/>
                    <a:pt x="26576" y="34096"/>
                  </a:cubicBezTo>
                  <a:cubicBezTo>
                    <a:pt x="26684" y="34096"/>
                    <a:pt x="26785" y="34055"/>
                    <a:pt x="26871" y="33948"/>
                  </a:cubicBezTo>
                  <a:cubicBezTo>
                    <a:pt x="26977" y="34140"/>
                    <a:pt x="27129" y="34257"/>
                    <a:pt x="27305" y="34257"/>
                  </a:cubicBezTo>
                  <a:cubicBezTo>
                    <a:pt x="27379" y="34257"/>
                    <a:pt x="27458" y="34236"/>
                    <a:pt x="27539" y="34191"/>
                  </a:cubicBezTo>
                  <a:lnTo>
                    <a:pt x="27539" y="34191"/>
                  </a:lnTo>
                  <a:cubicBezTo>
                    <a:pt x="27484" y="34468"/>
                    <a:pt x="27606" y="34746"/>
                    <a:pt x="27859" y="34746"/>
                  </a:cubicBezTo>
                  <a:cubicBezTo>
                    <a:pt x="27883" y="34746"/>
                    <a:pt x="27908" y="34743"/>
                    <a:pt x="27934" y="34738"/>
                  </a:cubicBezTo>
                  <a:lnTo>
                    <a:pt x="27934" y="34738"/>
                  </a:lnTo>
                  <a:cubicBezTo>
                    <a:pt x="27691" y="34799"/>
                    <a:pt x="27600" y="34951"/>
                    <a:pt x="27448" y="35103"/>
                  </a:cubicBezTo>
                  <a:cubicBezTo>
                    <a:pt x="27589" y="35209"/>
                    <a:pt x="27751" y="35273"/>
                    <a:pt x="27910" y="35273"/>
                  </a:cubicBezTo>
                  <a:cubicBezTo>
                    <a:pt x="28024" y="35273"/>
                    <a:pt x="28137" y="35240"/>
                    <a:pt x="28238" y="35163"/>
                  </a:cubicBezTo>
                  <a:lnTo>
                    <a:pt x="28238" y="35163"/>
                  </a:lnTo>
                  <a:cubicBezTo>
                    <a:pt x="28086" y="35407"/>
                    <a:pt x="28086" y="35650"/>
                    <a:pt x="28238" y="35893"/>
                  </a:cubicBezTo>
                  <a:cubicBezTo>
                    <a:pt x="28603" y="35802"/>
                    <a:pt x="28968" y="35589"/>
                    <a:pt x="28968" y="35194"/>
                  </a:cubicBezTo>
                  <a:cubicBezTo>
                    <a:pt x="29061" y="35259"/>
                    <a:pt x="29158" y="35290"/>
                    <a:pt x="29246" y="35290"/>
                  </a:cubicBezTo>
                  <a:cubicBezTo>
                    <a:pt x="29446" y="35290"/>
                    <a:pt x="29606" y="35133"/>
                    <a:pt x="29606" y="34859"/>
                  </a:cubicBezTo>
                  <a:cubicBezTo>
                    <a:pt x="29710" y="34963"/>
                    <a:pt x="29836" y="35010"/>
                    <a:pt x="29952" y="35010"/>
                  </a:cubicBezTo>
                  <a:cubicBezTo>
                    <a:pt x="30141" y="35010"/>
                    <a:pt x="30305" y="34885"/>
                    <a:pt x="30305" y="34677"/>
                  </a:cubicBezTo>
                  <a:cubicBezTo>
                    <a:pt x="30731" y="34981"/>
                    <a:pt x="31187" y="35255"/>
                    <a:pt x="31643" y="35407"/>
                  </a:cubicBezTo>
                  <a:cubicBezTo>
                    <a:pt x="31856" y="35163"/>
                    <a:pt x="31856" y="34799"/>
                    <a:pt x="31521" y="34586"/>
                  </a:cubicBezTo>
                  <a:cubicBezTo>
                    <a:pt x="31582" y="34586"/>
                    <a:pt x="31643" y="34555"/>
                    <a:pt x="31673" y="34555"/>
                  </a:cubicBezTo>
                  <a:lnTo>
                    <a:pt x="31886" y="34586"/>
                  </a:lnTo>
                  <a:cubicBezTo>
                    <a:pt x="33406" y="34555"/>
                    <a:pt x="33041" y="33431"/>
                    <a:pt x="32311" y="32610"/>
                  </a:cubicBezTo>
                  <a:cubicBezTo>
                    <a:pt x="32342" y="32519"/>
                    <a:pt x="32342" y="32306"/>
                    <a:pt x="32403" y="32093"/>
                  </a:cubicBezTo>
                  <a:cubicBezTo>
                    <a:pt x="33163" y="31789"/>
                    <a:pt x="33375" y="31151"/>
                    <a:pt x="32859" y="30391"/>
                  </a:cubicBezTo>
                  <a:cubicBezTo>
                    <a:pt x="33071" y="29723"/>
                    <a:pt x="33223" y="29966"/>
                    <a:pt x="32919" y="29084"/>
                  </a:cubicBezTo>
                  <a:cubicBezTo>
                    <a:pt x="33375" y="28932"/>
                    <a:pt x="33558" y="28811"/>
                    <a:pt x="33618" y="28628"/>
                  </a:cubicBezTo>
                  <a:cubicBezTo>
                    <a:pt x="33922" y="28507"/>
                    <a:pt x="34166" y="28355"/>
                    <a:pt x="34409" y="28172"/>
                  </a:cubicBezTo>
                  <a:cubicBezTo>
                    <a:pt x="35017" y="27656"/>
                    <a:pt x="35503" y="26379"/>
                    <a:pt x="35047" y="25680"/>
                  </a:cubicBezTo>
                  <a:cubicBezTo>
                    <a:pt x="35503" y="25558"/>
                    <a:pt x="35929" y="25224"/>
                    <a:pt x="35533" y="24768"/>
                  </a:cubicBezTo>
                  <a:cubicBezTo>
                    <a:pt x="36083" y="24508"/>
                    <a:pt x="35972" y="23698"/>
                    <a:pt x="35411" y="23698"/>
                  </a:cubicBezTo>
                  <a:cubicBezTo>
                    <a:pt x="35382" y="23698"/>
                    <a:pt x="35352" y="23700"/>
                    <a:pt x="35321" y="23704"/>
                  </a:cubicBezTo>
                  <a:cubicBezTo>
                    <a:pt x="35685" y="23461"/>
                    <a:pt x="35655" y="22944"/>
                    <a:pt x="35351" y="22701"/>
                  </a:cubicBezTo>
                  <a:cubicBezTo>
                    <a:pt x="35837" y="22488"/>
                    <a:pt x="35655" y="21880"/>
                    <a:pt x="35169" y="21759"/>
                  </a:cubicBezTo>
                  <a:cubicBezTo>
                    <a:pt x="35533" y="21425"/>
                    <a:pt x="35169" y="20999"/>
                    <a:pt x="34774" y="20969"/>
                  </a:cubicBezTo>
                  <a:cubicBezTo>
                    <a:pt x="34834" y="20756"/>
                    <a:pt x="34743" y="20543"/>
                    <a:pt x="34530" y="20452"/>
                  </a:cubicBezTo>
                  <a:cubicBezTo>
                    <a:pt x="35297" y="20006"/>
                    <a:pt x="34955" y="19655"/>
                    <a:pt x="34554" y="19655"/>
                  </a:cubicBezTo>
                  <a:cubicBezTo>
                    <a:pt x="34271" y="19655"/>
                    <a:pt x="33958" y="19830"/>
                    <a:pt x="33983" y="20270"/>
                  </a:cubicBezTo>
                  <a:cubicBezTo>
                    <a:pt x="33846" y="20140"/>
                    <a:pt x="33693" y="20086"/>
                    <a:pt x="33555" y="20086"/>
                  </a:cubicBezTo>
                  <a:cubicBezTo>
                    <a:pt x="33173" y="20086"/>
                    <a:pt x="32899" y="20498"/>
                    <a:pt x="33345" y="20877"/>
                  </a:cubicBezTo>
                  <a:cubicBezTo>
                    <a:pt x="33320" y="20874"/>
                    <a:pt x="33296" y="20873"/>
                    <a:pt x="33272" y="20873"/>
                  </a:cubicBezTo>
                  <a:cubicBezTo>
                    <a:pt x="33066" y="20873"/>
                    <a:pt x="32916" y="20990"/>
                    <a:pt x="32889" y="21181"/>
                  </a:cubicBezTo>
                  <a:cubicBezTo>
                    <a:pt x="32731" y="21063"/>
                    <a:pt x="32548" y="20983"/>
                    <a:pt x="32355" y="20983"/>
                  </a:cubicBezTo>
                  <a:cubicBezTo>
                    <a:pt x="32251" y="20983"/>
                    <a:pt x="32145" y="21006"/>
                    <a:pt x="32038" y="21060"/>
                  </a:cubicBezTo>
                  <a:cubicBezTo>
                    <a:pt x="32193" y="20690"/>
                    <a:pt x="32063" y="20536"/>
                    <a:pt x="31862" y="20536"/>
                  </a:cubicBezTo>
                  <a:cubicBezTo>
                    <a:pt x="31551" y="20536"/>
                    <a:pt x="31069" y="20907"/>
                    <a:pt x="31217" y="21425"/>
                  </a:cubicBezTo>
                  <a:cubicBezTo>
                    <a:pt x="31100" y="21307"/>
                    <a:pt x="30899" y="21240"/>
                    <a:pt x="30732" y="21240"/>
                  </a:cubicBezTo>
                  <a:cubicBezTo>
                    <a:pt x="30508" y="21240"/>
                    <a:pt x="30344" y="21359"/>
                    <a:pt x="30518" y="21637"/>
                  </a:cubicBezTo>
                  <a:cubicBezTo>
                    <a:pt x="30440" y="21520"/>
                    <a:pt x="30342" y="21472"/>
                    <a:pt x="30253" y="21472"/>
                  </a:cubicBezTo>
                  <a:cubicBezTo>
                    <a:pt x="30064" y="21472"/>
                    <a:pt x="29908" y="21684"/>
                    <a:pt x="30032" y="21911"/>
                  </a:cubicBezTo>
                  <a:lnTo>
                    <a:pt x="30001" y="21911"/>
                  </a:lnTo>
                  <a:cubicBezTo>
                    <a:pt x="29829" y="21817"/>
                    <a:pt x="29624" y="21755"/>
                    <a:pt x="29428" y="21755"/>
                  </a:cubicBezTo>
                  <a:cubicBezTo>
                    <a:pt x="29245" y="21755"/>
                    <a:pt x="29070" y="21809"/>
                    <a:pt x="28938" y="21941"/>
                  </a:cubicBezTo>
                  <a:cubicBezTo>
                    <a:pt x="28907" y="21668"/>
                    <a:pt x="28816" y="21425"/>
                    <a:pt x="28634" y="21181"/>
                  </a:cubicBezTo>
                  <a:cubicBezTo>
                    <a:pt x="28694" y="21151"/>
                    <a:pt x="28755" y="21121"/>
                    <a:pt x="28816" y="21029"/>
                  </a:cubicBezTo>
                  <a:cubicBezTo>
                    <a:pt x="28883" y="21038"/>
                    <a:pt x="28947" y="21044"/>
                    <a:pt x="29009" y="21044"/>
                  </a:cubicBezTo>
                  <a:cubicBezTo>
                    <a:pt x="29171" y="21044"/>
                    <a:pt x="29314" y="21001"/>
                    <a:pt x="29424" y="20847"/>
                  </a:cubicBezTo>
                  <a:cubicBezTo>
                    <a:pt x="29521" y="20980"/>
                    <a:pt x="29642" y="21041"/>
                    <a:pt x="29752" y="21041"/>
                  </a:cubicBezTo>
                  <a:cubicBezTo>
                    <a:pt x="29919" y="21041"/>
                    <a:pt x="30062" y="20902"/>
                    <a:pt x="30062" y="20665"/>
                  </a:cubicBezTo>
                  <a:cubicBezTo>
                    <a:pt x="30162" y="20738"/>
                    <a:pt x="30247" y="20769"/>
                    <a:pt x="30318" y="20769"/>
                  </a:cubicBezTo>
                  <a:cubicBezTo>
                    <a:pt x="30573" y="20769"/>
                    <a:pt x="30650" y="20372"/>
                    <a:pt x="30579" y="20087"/>
                  </a:cubicBezTo>
                  <a:lnTo>
                    <a:pt x="30579" y="20087"/>
                  </a:lnTo>
                  <a:cubicBezTo>
                    <a:pt x="30601" y="20089"/>
                    <a:pt x="30622" y="20090"/>
                    <a:pt x="30642" y="20090"/>
                  </a:cubicBezTo>
                  <a:cubicBezTo>
                    <a:pt x="30895" y="20090"/>
                    <a:pt x="30970" y="19913"/>
                    <a:pt x="30913" y="19631"/>
                  </a:cubicBezTo>
                  <a:lnTo>
                    <a:pt x="30913" y="19631"/>
                  </a:lnTo>
                  <a:cubicBezTo>
                    <a:pt x="31031" y="19742"/>
                    <a:pt x="31156" y="19788"/>
                    <a:pt x="31271" y="19788"/>
                  </a:cubicBezTo>
                  <a:cubicBezTo>
                    <a:pt x="31628" y="19788"/>
                    <a:pt x="31882" y="19338"/>
                    <a:pt x="31491" y="18993"/>
                  </a:cubicBezTo>
                  <a:cubicBezTo>
                    <a:pt x="32129" y="18841"/>
                    <a:pt x="31795" y="18172"/>
                    <a:pt x="31400" y="18020"/>
                  </a:cubicBezTo>
                  <a:cubicBezTo>
                    <a:pt x="31734" y="17868"/>
                    <a:pt x="31582" y="17473"/>
                    <a:pt x="31400" y="17200"/>
                  </a:cubicBezTo>
                  <a:cubicBezTo>
                    <a:pt x="31582" y="17017"/>
                    <a:pt x="31643" y="16865"/>
                    <a:pt x="31552" y="16592"/>
                  </a:cubicBezTo>
                  <a:cubicBezTo>
                    <a:pt x="31643" y="16561"/>
                    <a:pt x="31947" y="16470"/>
                    <a:pt x="32099" y="16470"/>
                  </a:cubicBezTo>
                  <a:cubicBezTo>
                    <a:pt x="32129" y="16744"/>
                    <a:pt x="32342" y="16926"/>
                    <a:pt x="32646" y="17017"/>
                  </a:cubicBezTo>
                  <a:cubicBezTo>
                    <a:pt x="32251" y="17230"/>
                    <a:pt x="32494" y="17534"/>
                    <a:pt x="32859" y="17625"/>
                  </a:cubicBezTo>
                  <a:cubicBezTo>
                    <a:pt x="32420" y="18284"/>
                    <a:pt x="32806" y="18656"/>
                    <a:pt x="33157" y="18656"/>
                  </a:cubicBezTo>
                  <a:cubicBezTo>
                    <a:pt x="33389" y="18656"/>
                    <a:pt x="33606" y="18493"/>
                    <a:pt x="33558" y="18142"/>
                  </a:cubicBezTo>
                  <a:lnTo>
                    <a:pt x="33558" y="18142"/>
                  </a:lnTo>
                  <a:cubicBezTo>
                    <a:pt x="33665" y="18316"/>
                    <a:pt x="33813" y="18401"/>
                    <a:pt x="33943" y="18401"/>
                  </a:cubicBezTo>
                  <a:cubicBezTo>
                    <a:pt x="34108" y="18401"/>
                    <a:pt x="34243" y="18262"/>
                    <a:pt x="34226" y="17990"/>
                  </a:cubicBezTo>
                  <a:lnTo>
                    <a:pt x="34226" y="17990"/>
                  </a:lnTo>
                  <a:cubicBezTo>
                    <a:pt x="34294" y="18024"/>
                    <a:pt x="34359" y="18039"/>
                    <a:pt x="34418" y="18039"/>
                  </a:cubicBezTo>
                  <a:cubicBezTo>
                    <a:pt x="34625" y="18039"/>
                    <a:pt x="34767" y="17848"/>
                    <a:pt x="34743" y="17564"/>
                  </a:cubicBezTo>
                  <a:lnTo>
                    <a:pt x="34743" y="17564"/>
                  </a:lnTo>
                  <a:cubicBezTo>
                    <a:pt x="34923" y="17779"/>
                    <a:pt x="35101" y="17865"/>
                    <a:pt x="35249" y="17865"/>
                  </a:cubicBezTo>
                  <a:cubicBezTo>
                    <a:pt x="35625" y="17865"/>
                    <a:pt x="35809" y="17310"/>
                    <a:pt x="35351" y="16896"/>
                  </a:cubicBezTo>
                  <a:cubicBezTo>
                    <a:pt x="35777" y="16652"/>
                    <a:pt x="35959" y="16136"/>
                    <a:pt x="35503" y="15741"/>
                  </a:cubicBezTo>
                  <a:cubicBezTo>
                    <a:pt x="36050" y="15406"/>
                    <a:pt x="36384" y="14373"/>
                    <a:pt x="35685" y="14130"/>
                  </a:cubicBezTo>
                  <a:cubicBezTo>
                    <a:pt x="35898" y="13765"/>
                    <a:pt x="35989" y="13157"/>
                    <a:pt x="35594" y="12914"/>
                  </a:cubicBezTo>
                  <a:cubicBezTo>
                    <a:pt x="35929" y="12762"/>
                    <a:pt x="35959" y="12336"/>
                    <a:pt x="35655" y="12063"/>
                  </a:cubicBezTo>
                  <a:cubicBezTo>
                    <a:pt x="35989" y="11698"/>
                    <a:pt x="35685" y="11333"/>
                    <a:pt x="35321" y="11151"/>
                  </a:cubicBezTo>
                  <a:cubicBezTo>
                    <a:pt x="35503" y="10847"/>
                    <a:pt x="35442" y="10482"/>
                    <a:pt x="35017" y="10391"/>
                  </a:cubicBezTo>
                  <a:cubicBezTo>
                    <a:pt x="35199" y="9935"/>
                    <a:pt x="35047" y="9449"/>
                    <a:pt x="34470" y="9418"/>
                  </a:cubicBezTo>
                  <a:cubicBezTo>
                    <a:pt x="34668" y="8993"/>
                    <a:pt x="34734" y="8436"/>
                    <a:pt x="34201" y="8436"/>
                  </a:cubicBezTo>
                  <a:cubicBezTo>
                    <a:pt x="34162" y="8436"/>
                    <a:pt x="34120" y="8439"/>
                    <a:pt x="34074" y="8446"/>
                  </a:cubicBezTo>
                  <a:cubicBezTo>
                    <a:pt x="34767" y="7548"/>
                    <a:pt x="34182" y="7126"/>
                    <a:pt x="33435" y="7126"/>
                  </a:cubicBezTo>
                  <a:cubicBezTo>
                    <a:pt x="33297" y="7126"/>
                    <a:pt x="33153" y="7141"/>
                    <a:pt x="33011" y="7169"/>
                  </a:cubicBezTo>
                  <a:cubicBezTo>
                    <a:pt x="33168" y="6853"/>
                    <a:pt x="32884" y="6636"/>
                    <a:pt x="32582" y="6636"/>
                  </a:cubicBezTo>
                  <a:cubicBezTo>
                    <a:pt x="32303" y="6636"/>
                    <a:pt x="32009" y="6823"/>
                    <a:pt x="32038" y="7291"/>
                  </a:cubicBezTo>
                  <a:cubicBezTo>
                    <a:pt x="31920" y="7149"/>
                    <a:pt x="31802" y="7091"/>
                    <a:pt x="31693" y="7091"/>
                  </a:cubicBezTo>
                  <a:cubicBezTo>
                    <a:pt x="31381" y="7091"/>
                    <a:pt x="31142" y="7568"/>
                    <a:pt x="31187" y="7929"/>
                  </a:cubicBezTo>
                  <a:cubicBezTo>
                    <a:pt x="31080" y="7852"/>
                    <a:pt x="30982" y="7818"/>
                    <a:pt x="30894" y="7818"/>
                  </a:cubicBezTo>
                  <a:cubicBezTo>
                    <a:pt x="30534" y="7818"/>
                    <a:pt x="30342" y="8377"/>
                    <a:pt x="30366" y="8719"/>
                  </a:cubicBezTo>
                  <a:cubicBezTo>
                    <a:pt x="30333" y="8715"/>
                    <a:pt x="30299" y="8713"/>
                    <a:pt x="30265" y="8713"/>
                  </a:cubicBezTo>
                  <a:cubicBezTo>
                    <a:pt x="29810" y="8713"/>
                    <a:pt x="29348" y="9083"/>
                    <a:pt x="29150" y="9479"/>
                  </a:cubicBezTo>
                  <a:cubicBezTo>
                    <a:pt x="29059" y="9661"/>
                    <a:pt x="29090" y="10117"/>
                    <a:pt x="28998" y="10361"/>
                  </a:cubicBezTo>
                  <a:cubicBezTo>
                    <a:pt x="28846" y="10361"/>
                    <a:pt x="28694" y="10391"/>
                    <a:pt x="28542" y="10391"/>
                  </a:cubicBezTo>
                  <a:cubicBezTo>
                    <a:pt x="28694" y="9905"/>
                    <a:pt x="28755" y="9418"/>
                    <a:pt x="28664" y="8841"/>
                  </a:cubicBezTo>
                  <a:cubicBezTo>
                    <a:pt x="29120" y="8719"/>
                    <a:pt x="29606" y="7625"/>
                    <a:pt x="29424" y="7199"/>
                  </a:cubicBezTo>
                  <a:cubicBezTo>
                    <a:pt x="29971" y="7078"/>
                    <a:pt x="30305" y="6683"/>
                    <a:pt x="29880" y="6227"/>
                  </a:cubicBezTo>
                  <a:cubicBezTo>
                    <a:pt x="30581" y="6022"/>
                    <a:pt x="30383" y="4609"/>
                    <a:pt x="29610" y="4609"/>
                  </a:cubicBezTo>
                  <a:cubicBezTo>
                    <a:pt x="29579" y="4609"/>
                    <a:pt x="29548" y="4611"/>
                    <a:pt x="29515" y="4616"/>
                  </a:cubicBezTo>
                  <a:cubicBezTo>
                    <a:pt x="29541" y="4330"/>
                    <a:pt x="29367" y="4110"/>
                    <a:pt x="29087" y="4110"/>
                  </a:cubicBezTo>
                  <a:cubicBezTo>
                    <a:pt x="29040" y="4110"/>
                    <a:pt x="28990" y="4116"/>
                    <a:pt x="28938" y="4129"/>
                  </a:cubicBezTo>
                  <a:cubicBezTo>
                    <a:pt x="29083" y="3646"/>
                    <a:pt x="28690" y="3336"/>
                    <a:pt x="28247" y="3336"/>
                  </a:cubicBezTo>
                  <a:cubicBezTo>
                    <a:pt x="28133" y="3336"/>
                    <a:pt x="28016" y="3356"/>
                    <a:pt x="27904" y="3400"/>
                  </a:cubicBezTo>
                  <a:cubicBezTo>
                    <a:pt x="27874" y="2883"/>
                    <a:pt x="27783" y="2762"/>
                    <a:pt x="27570" y="2367"/>
                  </a:cubicBezTo>
                  <a:cubicBezTo>
                    <a:pt x="27481" y="2278"/>
                    <a:pt x="27133" y="1757"/>
                    <a:pt x="26863" y="1757"/>
                  </a:cubicBezTo>
                  <a:cubicBezTo>
                    <a:pt x="26855" y="1757"/>
                    <a:pt x="26848" y="1758"/>
                    <a:pt x="26840" y="1759"/>
                  </a:cubicBezTo>
                  <a:cubicBezTo>
                    <a:pt x="26871" y="1455"/>
                    <a:pt x="26779" y="1242"/>
                    <a:pt x="26506" y="1120"/>
                  </a:cubicBezTo>
                  <a:cubicBezTo>
                    <a:pt x="27494" y="1000"/>
                    <a:pt x="27030" y="1"/>
                    <a:pt x="26447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919" name="Google Shape;3919;p26"/>
            <p:cNvSpPr/>
            <p:nvPr/>
          </p:nvSpPr>
          <p:spPr>
            <a:xfrm>
              <a:off x="1141706" y="3994465"/>
              <a:ext cx="380828" cy="611784"/>
            </a:xfrm>
            <a:custGeom>
              <a:rect b="b" l="l" r="r" t="t"/>
              <a:pathLst>
                <a:path extrusionOk="0" h="26370" w="16415">
                  <a:moveTo>
                    <a:pt x="7903" y="0"/>
                  </a:moveTo>
                  <a:cubicBezTo>
                    <a:pt x="7903" y="547"/>
                    <a:pt x="7599" y="942"/>
                    <a:pt x="7204" y="1155"/>
                  </a:cubicBezTo>
                  <a:cubicBezTo>
                    <a:pt x="7447" y="1611"/>
                    <a:pt x="7447" y="1550"/>
                    <a:pt x="7265" y="1915"/>
                  </a:cubicBezTo>
                  <a:cubicBezTo>
                    <a:pt x="7351" y="1893"/>
                    <a:pt x="7428" y="1883"/>
                    <a:pt x="7497" y="1883"/>
                  </a:cubicBezTo>
                  <a:cubicBezTo>
                    <a:pt x="8071" y="1883"/>
                    <a:pt x="8023" y="2585"/>
                    <a:pt x="7248" y="2585"/>
                  </a:cubicBezTo>
                  <a:cubicBezTo>
                    <a:pt x="7234" y="2585"/>
                    <a:pt x="7219" y="2584"/>
                    <a:pt x="7204" y="2584"/>
                  </a:cubicBezTo>
                  <a:lnTo>
                    <a:pt x="7204" y="2584"/>
                  </a:lnTo>
                  <a:cubicBezTo>
                    <a:pt x="7934" y="2797"/>
                    <a:pt x="7812" y="3374"/>
                    <a:pt x="7143" y="3374"/>
                  </a:cubicBezTo>
                  <a:cubicBezTo>
                    <a:pt x="7940" y="3746"/>
                    <a:pt x="7739" y="4488"/>
                    <a:pt x="7048" y="4488"/>
                  </a:cubicBezTo>
                  <a:cubicBezTo>
                    <a:pt x="6948" y="4488"/>
                    <a:pt x="6837" y="4473"/>
                    <a:pt x="6718" y="4438"/>
                  </a:cubicBezTo>
                  <a:cubicBezTo>
                    <a:pt x="6596" y="4712"/>
                    <a:pt x="6596" y="4803"/>
                    <a:pt x="6080" y="4863"/>
                  </a:cubicBezTo>
                  <a:cubicBezTo>
                    <a:pt x="6809" y="5502"/>
                    <a:pt x="6049" y="5654"/>
                    <a:pt x="5472" y="5654"/>
                  </a:cubicBezTo>
                  <a:cubicBezTo>
                    <a:pt x="5836" y="5806"/>
                    <a:pt x="5897" y="6414"/>
                    <a:pt x="5228" y="6414"/>
                  </a:cubicBezTo>
                  <a:cubicBezTo>
                    <a:pt x="5593" y="6626"/>
                    <a:pt x="5472" y="7052"/>
                    <a:pt x="5077" y="7326"/>
                  </a:cubicBezTo>
                  <a:cubicBezTo>
                    <a:pt x="5087" y="7325"/>
                    <a:pt x="5097" y="7325"/>
                    <a:pt x="5107" y="7325"/>
                  </a:cubicBezTo>
                  <a:cubicBezTo>
                    <a:pt x="5746" y="7325"/>
                    <a:pt x="5765" y="8270"/>
                    <a:pt x="5077" y="8420"/>
                  </a:cubicBezTo>
                  <a:cubicBezTo>
                    <a:pt x="5532" y="8663"/>
                    <a:pt x="5897" y="9210"/>
                    <a:pt x="5289" y="9362"/>
                  </a:cubicBezTo>
                  <a:cubicBezTo>
                    <a:pt x="5521" y="9871"/>
                    <a:pt x="5435" y="10662"/>
                    <a:pt x="4965" y="10662"/>
                  </a:cubicBezTo>
                  <a:cubicBezTo>
                    <a:pt x="4818" y="10662"/>
                    <a:pt x="4633" y="10584"/>
                    <a:pt x="4408" y="10395"/>
                  </a:cubicBezTo>
                  <a:lnTo>
                    <a:pt x="4408" y="10395"/>
                  </a:lnTo>
                  <a:cubicBezTo>
                    <a:pt x="4645" y="10804"/>
                    <a:pt x="4576" y="11290"/>
                    <a:pt x="4290" y="11290"/>
                  </a:cubicBezTo>
                  <a:cubicBezTo>
                    <a:pt x="4172" y="11290"/>
                    <a:pt x="4017" y="11207"/>
                    <a:pt x="3830" y="11003"/>
                  </a:cubicBezTo>
                  <a:cubicBezTo>
                    <a:pt x="3679" y="11230"/>
                    <a:pt x="3503" y="11336"/>
                    <a:pt x="3345" y="11336"/>
                  </a:cubicBezTo>
                  <a:cubicBezTo>
                    <a:pt x="3121" y="11336"/>
                    <a:pt x="2936" y="11122"/>
                    <a:pt x="2918" y="10730"/>
                  </a:cubicBezTo>
                  <a:cubicBezTo>
                    <a:pt x="2554" y="10639"/>
                    <a:pt x="2462" y="10791"/>
                    <a:pt x="2310" y="10244"/>
                  </a:cubicBezTo>
                  <a:cubicBezTo>
                    <a:pt x="2189" y="10244"/>
                    <a:pt x="1855" y="10274"/>
                    <a:pt x="1733" y="10274"/>
                  </a:cubicBezTo>
                  <a:cubicBezTo>
                    <a:pt x="1944" y="10855"/>
                    <a:pt x="1536" y="11046"/>
                    <a:pt x="1086" y="11046"/>
                  </a:cubicBezTo>
                  <a:cubicBezTo>
                    <a:pt x="1018" y="11046"/>
                    <a:pt x="949" y="11042"/>
                    <a:pt x="882" y="11034"/>
                  </a:cubicBezTo>
                  <a:lnTo>
                    <a:pt x="882" y="11034"/>
                  </a:lnTo>
                  <a:cubicBezTo>
                    <a:pt x="1368" y="11611"/>
                    <a:pt x="1064" y="12219"/>
                    <a:pt x="335" y="12371"/>
                  </a:cubicBezTo>
                  <a:cubicBezTo>
                    <a:pt x="882" y="12858"/>
                    <a:pt x="517" y="13465"/>
                    <a:pt x="0" y="13739"/>
                  </a:cubicBezTo>
                  <a:cubicBezTo>
                    <a:pt x="274" y="14013"/>
                    <a:pt x="335" y="14317"/>
                    <a:pt x="183" y="14681"/>
                  </a:cubicBezTo>
                  <a:cubicBezTo>
                    <a:pt x="227" y="14677"/>
                    <a:pt x="270" y="14674"/>
                    <a:pt x="312" y="14674"/>
                  </a:cubicBezTo>
                  <a:cubicBezTo>
                    <a:pt x="1071" y="14674"/>
                    <a:pt x="1380" y="15427"/>
                    <a:pt x="487" y="15715"/>
                  </a:cubicBezTo>
                  <a:cubicBezTo>
                    <a:pt x="1095" y="15958"/>
                    <a:pt x="1064" y="16475"/>
                    <a:pt x="608" y="16809"/>
                  </a:cubicBezTo>
                  <a:cubicBezTo>
                    <a:pt x="1216" y="17204"/>
                    <a:pt x="2007" y="17660"/>
                    <a:pt x="1125" y="18298"/>
                  </a:cubicBezTo>
                  <a:cubicBezTo>
                    <a:pt x="1703" y="18329"/>
                    <a:pt x="2007" y="18785"/>
                    <a:pt x="1551" y="19180"/>
                  </a:cubicBezTo>
                  <a:cubicBezTo>
                    <a:pt x="2159" y="19484"/>
                    <a:pt x="2432" y="20061"/>
                    <a:pt x="1946" y="20578"/>
                  </a:cubicBezTo>
                  <a:cubicBezTo>
                    <a:pt x="2462" y="20882"/>
                    <a:pt x="2766" y="21459"/>
                    <a:pt x="2189" y="21946"/>
                  </a:cubicBezTo>
                  <a:cubicBezTo>
                    <a:pt x="2402" y="22067"/>
                    <a:pt x="2736" y="22341"/>
                    <a:pt x="2888" y="22523"/>
                  </a:cubicBezTo>
                  <a:cubicBezTo>
                    <a:pt x="2949" y="22645"/>
                    <a:pt x="3040" y="23283"/>
                    <a:pt x="3010" y="23283"/>
                  </a:cubicBezTo>
                  <a:cubicBezTo>
                    <a:pt x="3466" y="23709"/>
                    <a:pt x="4408" y="24013"/>
                    <a:pt x="4985" y="24225"/>
                  </a:cubicBezTo>
                  <a:cubicBezTo>
                    <a:pt x="6566" y="24985"/>
                    <a:pt x="8055" y="25836"/>
                    <a:pt x="9727" y="26171"/>
                  </a:cubicBezTo>
                  <a:cubicBezTo>
                    <a:pt x="10457" y="26289"/>
                    <a:pt x="11200" y="26369"/>
                    <a:pt x="11922" y="26369"/>
                  </a:cubicBezTo>
                  <a:cubicBezTo>
                    <a:pt x="12313" y="26369"/>
                    <a:pt x="12697" y="26346"/>
                    <a:pt x="13071" y="26292"/>
                  </a:cubicBezTo>
                  <a:cubicBezTo>
                    <a:pt x="13040" y="26201"/>
                    <a:pt x="12979" y="26080"/>
                    <a:pt x="12949" y="25928"/>
                  </a:cubicBezTo>
                  <a:cubicBezTo>
                    <a:pt x="13405" y="25776"/>
                    <a:pt x="13587" y="25684"/>
                    <a:pt x="13648" y="25472"/>
                  </a:cubicBezTo>
                  <a:cubicBezTo>
                    <a:pt x="13952" y="25380"/>
                    <a:pt x="14195" y="25229"/>
                    <a:pt x="14438" y="25016"/>
                  </a:cubicBezTo>
                  <a:cubicBezTo>
                    <a:pt x="15046" y="24499"/>
                    <a:pt x="15533" y="23253"/>
                    <a:pt x="15077" y="22523"/>
                  </a:cubicBezTo>
                  <a:cubicBezTo>
                    <a:pt x="15533" y="22402"/>
                    <a:pt x="15958" y="22067"/>
                    <a:pt x="15563" y="21611"/>
                  </a:cubicBezTo>
                  <a:cubicBezTo>
                    <a:pt x="16112" y="21351"/>
                    <a:pt x="16002" y="20541"/>
                    <a:pt x="15440" y="20541"/>
                  </a:cubicBezTo>
                  <a:cubicBezTo>
                    <a:pt x="15411" y="20541"/>
                    <a:pt x="15381" y="20543"/>
                    <a:pt x="15350" y="20548"/>
                  </a:cubicBezTo>
                  <a:cubicBezTo>
                    <a:pt x="15715" y="20304"/>
                    <a:pt x="15685" y="19788"/>
                    <a:pt x="15381" y="19545"/>
                  </a:cubicBezTo>
                  <a:cubicBezTo>
                    <a:pt x="15867" y="19332"/>
                    <a:pt x="15685" y="18724"/>
                    <a:pt x="15198" y="18602"/>
                  </a:cubicBezTo>
                  <a:cubicBezTo>
                    <a:pt x="15563" y="18268"/>
                    <a:pt x="15198" y="17842"/>
                    <a:pt x="14803" y="17812"/>
                  </a:cubicBezTo>
                  <a:cubicBezTo>
                    <a:pt x="14864" y="17630"/>
                    <a:pt x="14773" y="17386"/>
                    <a:pt x="14560" y="17326"/>
                  </a:cubicBezTo>
                  <a:cubicBezTo>
                    <a:pt x="15336" y="16875"/>
                    <a:pt x="14976" y="16509"/>
                    <a:pt x="14569" y="16509"/>
                  </a:cubicBezTo>
                  <a:cubicBezTo>
                    <a:pt x="14290" y="16509"/>
                    <a:pt x="13988" y="16681"/>
                    <a:pt x="14013" y="17113"/>
                  </a:cubicBezTo>
                  <a:cubicBezTo>
                    <a:pt x="13875" y="16984"/>
                    <a:pt x="13723" y="16929"/>
                    <a:pt x="13585" y="16929"/>
                  </a:cubicBezTo>
                  <a:cubicBezTo>
                    <a:pt x="13203" y="16929"/>
                    <a:pt x="12928" y="17342"/>
                    <a:pt x="13375" y="17721"/>
                  </a:cubicBezTo>
                  <a:cubicBezTo>
                    <a:pt x="13350" y="17718"/>
                    <a:pt x="13326" y="17716"/>
                    <a:pt x="13302" y="17716"/>
                  </a:cubicBezTo>
                  <a:cubicBezTo>
                    <a:pt x="13096" y="17716"/>
                    <a:pt x="12946" y="17834"/>
                    <a:pt x="12919" y="18025"/>
                  </a:cubicBezTo>
                  <a:cubicBezTo>
                    <a:pt x="12770" y="17913"/>
                    <a:pt x="12599" y="17847"/>
                    <a:pt x="12419" y="17847"/>
                  </a:cubicBezTo>
                  <a:cubicBezTo>
                    <a:pt x="12304" y="17847"/>
                    <a:pt x="12186" y="17874"/>
                    <a:pt x="12068" y="17934"/>
                  </a:cubicBezTo>
                  <a:cubicBezTo>
                    <a:pt x="12225" y="17547"/>
                    <a:pt x="12089" y="17386"/>
                    <a:pt x="11883" y="17386"/>
                  </a:cubicBezTo>
                  <a:cubicBezTo>
                    <a:pt x="11572" y="17386"/>
                    <a:pt x="11100" y="17755"/>
                    <a:pt x="11247" y="18268"/>
                  </a:cubicBezTo>
                  <a:cubicBezTo>
                    <a:pt x="11130" y="18151"/>
                    <a:pt x="10929" y="18084"/>
                    <a:pt x="10761" y="18084"/>
                  </a:cubicBezTo>
                  <a:cubicBezTo>
                    <a:pt x="10538" y="18084"/>
                    <a:pt x="10374" y="18203"/>
                    <a:pt x="10548" y="18481"/>
                  </a:cubicBezTo>
                  <a:cubicBezTo>
                    <a:pt x="10469" y="18363"/>
                    <a:pt x="10372" y="18315"/>
                    <a:pt x="10282" y="18315"/>
                  </a:cubicBezTo>
                  <a:cubicBezTo>
                    <a:pt x="10093" y="18315"/>
                    <a:pt x="9938" y="18528"/>
                    <a:pt x="10061" y="18754"/>
                  </a:cubicBezTo>
                  <a:lnTo>
                    <a:pt x="10031" y="18754"/>
                  </a:lnTo>
                  <a:cubicBezTo>
                    <a:pt x="9864" y="18663"/>
                    <a:pt x="9666" y="18610"/>
                    <a:pt x="9476" y="18610"/>
                  </a:cubicBezTo>
                  <a:cubicBezTo>
                    <a:pt x="9286" y="18610"/>
                    <a:pt x="9104" y="18663"/>
                    <a:pt x="8967" y="18785"/>
                  </a:cubicBezTo>
                  <a:cubicBezTo>
                    <a:pt x="8937" y="18541"/>
                    <a:pt x="8846" y="18268"/>
                    <a:pt x="8663" y="18025"/>
                  </a:cubicBezTo>
                  <a:cubicBezTo>
                    <a:pt x="8724" y="17994"/>
                    <a:pt x="8785" y="17964"/>
                    <a:pt x="8846" y="17873"/>
                  </a:cubicBezTo>
                  <a:cubicBezTo>
                    <a:pt x="8927" y="17893"/>
                    <a:pt x="9004" y="17907"/>
                    <a:pt x="9077" y="17907"/>
                  </a:cubicBezTo>
                  <a:cubicBezTo>
                    <a:pt x="9224" y="17907"/>
                    <a:pt x="9352" y="17853"/>
                    <a:pt x="9453" y="17690"/>
                  </a:cubicBezTo>
                  <a:cubicBezTo>
                    <a:pt x="9553" y="17828"/>
                    <a:pt x="9679" y="17893"/>
                    <a:pt x="9792" y="17893"/>
                  </a:cubicBezTo>
                  <a:cubicBezTo>
                    <a:pt x="9955" y="17893"/>
                    <a:pt x="10092" y="17759"/>
                    <a:pt x="10092" y="17508"/>
                  </a:cubicBezTo>
                  <a:cubicBezTo>
                    <a:pt x="10195" y="17583"/>
                    <a:pt x="10282" y="17616"/>
                    <a:pt x="10355" y="17616"/>
                  </a:cubicBezTo>
                  <a:cubicBezTo>
                    <a:pt x="10604" y="17616"/>
                    <a:pt x="10679" y="17237"/>
                    <a:pt x="10609" y="16931"/>
                  </a:cubicBezTo>
                  <a:lnTo>
                    <a:pt x="10609" y="16931"/>
                  </a:lnTo>
                  <a:cubicBezTo>
                    <a:pt x="10631" y="16933"/>
                    <a:pt x="10652" y="16934"/>
                    <a:pt x="10671" y="16934"/>
                  </a:cubicBezTo>
                  <a:cubicBezTo>
                    <a:pt x="10925" y="16934"/>
                    <a:pt x="10999" y="16756"/>
                    <a:pt x="10943" y="16475"/>
                  </a:cubicBezTo>
                  <a:lnTo>
                    <a:pt x="10943" y="16475"/>
                  </a:lnTo>
                  <a:cubicBezTo>
                    <a:pt x="11061" y="16585"/>
                    <a:pt x="11186" y="16631"/>
                    <a:pt x="11301" y="16631"/>
                  </a:cubicBezTo>
                  <a:cubicBezTo>
                    <a:pt x="11658" y="16631"/>
                    <a:pt x="11912" y="16182"/>
                    <a:pt x="11520" y="15836"/>
                  </a:cubicBezTo>
                  <a:cubicBezTo>
                    <a:pt x="12159" y="15684"/>
                    <a:pt x="11824" y="15046"/>
                    <a:pt x="11429" y="14894"/>
                  </a:cubicBezTo>
                  <a:cubicBezTo>
                    <a:pt x="11764" y="14742"/>
                    <a:pt x="11612" y="14317"/>
                    <a:pt x="11429" y="14043"/>
                  </a:cubicBezTo>
                  <a:cubicBezTo>
                    <a:pt x="11612" y="13861"/>
                    <a:pt x="11672" y="13709"/>
                    <a:pt x="11581" y="13435"/>
                  </a:cubicBezTo>
                  <a:cubicBezTo>
                    <a:pt x="11672" y="13405"/>
                    <a:pt x="11976" y="13313"/>
                    <a:pt x="12128" y="13313"/>
                  </a:cubicBezTo>
                  <a:cubicBezTo>
                    <a:pt x="12159" y="13587"/>
                    <a:pt x="12371" y="13769"/>
                    <a:pt x="12675" y="13861"/>
                  </a:cubicBezTo>
                  <a:cubicBezTo>
                    <a:pt x="12280" y="14073"/>
                    <a:pt x="12523" y="14377"/>
                    <a:pt x="12888" y="14468"/>
                  </a:cubicBezTo>
                  <a:cubicBezTo>
                    <a:pt x="12449" y="15127"/>
                    <a:pt x="12836" y="15499"/>
                    <a:pt x="13187" y="15499"/>
                  </a:cubicBezTo>
                  <a:cubicBezTo>
                    <a:pt x="13419" y="15499"/>
                    <a:pt x="13636" y="15336"/>
                    <a:pt x="13587" y="14985"/>
                  </a:cubicBezTo>
                  <a:lnTo>
                    <a:pt x="13587" y="14985"/>
                  </a:lnTo>
                  <a:cubicBezTo>
                    <a:pt x="13697" y="15163"/>
                    <a:pt x="13849" y="15255"/>
                    <a:pt x="13981" y="15255"/>
                  </a:cubicBezTo>
                  <a:cubicBezTo>
                    <a:pt x="14142" y="15255"/>
                    <a:pt x="14273" y="15118"/>
                    <a:pt x="14256" y="14833"/>
                  </a:cubicBezTo>
                  <a:lnTo>
                    <a:pt x="14256" y="14833"/>
                  </a:lnTo>
                  <a:cubicBezTo>
                    <a:pt x="14324" y="14867"/>
                    <a:pt x="14390" y="14883"/>
                    <a:pt x="14450" y="14883"/>
                  </a:cubicBezTo>
                  <a:cubicBezTo>
                    <a:pt x="14656" y="14883"/>
                    <a:pt x="14796" y="14697"/>
                    <a:pt x="14773" y="14438"/>
                  </a:cubicBezTo>
                  <a:lnTo>
                    <a:pt x="14773" y="14438"/>
                  </a:lnTo>
                  <a:cubicBezTo>
                    <a:pt x="14949" y="14649"/>
                    <a:pt x="15124" y="14733"/>
                    <a:pt x="15270" y="14733"/>
                  </a:cubicBezTo>
                  <a:cubicBezTo>
                    <a:pt x="15652" y="14733"/>
                    <a:pt x="15842" y="14157"/>
                    <a:pt x="15381" y="13739"/>
                  </a:cubicBezTo>
                  <a:cubicBezTo>
                    <a:pt x="15806" y="13526"/>
                    <a:pt x="15989" y="12979"/>
                    <a:pt x="15533" y="12614"/>
                  </a:cubicBezTo>
                  <a:cubicBezTo>
                    <a:pt x="16080" y="12250"/>
                    <a:pt x="16414" y="11247"/>
                    <a:pt x="15715" y="10973"/>
                  </a:cubicBezTo>
                  <a:cubicBezTo>
                    <a:pt x="15928" y="10639"/>
                    <a:pt x="16019" y="10031"/>
                    <a:pt x="15624" y="9757"/>
                  </a:cubicBezTo>
                  <a:cubicBezTo>
                    <a:pt x="15958" y="9605"/>
                    <a:pt x="15989" y="9180"/>
                    <a:pt x="15685" y="8906"/>
                  </a:cubicBezTo>
                  <a:cubicBezTo>
                    <a:pt x="16019" y="8541"/>
                    <a:pt x="15715" y="8207"/>
                    <a:pt x="15350" y="7994"/>
                  </a:cubicBezTo>
                  <a:cubicBezTo>
                    <a:pt x="15533" y="7690"/>
                    <a:pt x="15472" y="7326"/>
                    <a:pt x="15046" y="7234"/>
                  </a:cubicBezTo>
                  <a:cubicBezTo>
                    <a:pt x="15229" y="6778"/>
                    <a:pt x="15077" y="6292"/>
                    <a:pt x="14499" y="6262"/>
                  </a:cubicBezTo>
                  <a:cubicBezTo>
                    <a:pt x="14693" y="5846"/>
                    <a:pt x="14761" y="5304"/>
                    <a:pt x="14264" y="5304"/>
                  </a:cubicBezTo>
                  <a:cubicBezTo>
                    <a:pt x="14216" y="5304"/>
                    <a:pt x="14163" y="5309"/>
                    <a:pt x="14104" y="5319"/>
                  </a:cubicBezTo>
                  <a:cubicBezTo>
                    <a:pt x="14802" y="4415"/>
                    <a:pt x="14203" y="3971"/>
                    <a:pt x="13447" y="3971"/>
                  </a:cubicBezTo>
                  <a:cubicBezTo>
                    <a:pt x="13314" y="3971"/>
                    <a:pt x="13176" y="3985"/>
                    <a:pt x="13040" y="4012"/>
                  </a:cubicBezTo>
                  <a:cubicBezTo>
                    <a:pt x="13197" y="3700"/>
                    <a:pt x="12918" y="3491"/>
                    <a:pt x="12620" y="3491"/>
                  </a:cubicBezTo>
                  <a:cubicBezTo>
                    <a:pt x="12338" y="3491"/>
                    <a:pt x="12038" y="3677"/>
                    <a:pt x="12068" y="4134"/>
                  </a:cubicBezTo>
                  <a:cubicBezTo>
                    <a:pt x="11950" y="3992"/>
                    <a:pt x="11832" y="3934"/>
                    <a:pt x="11723" y="3934"/>
                  </a:cubicBezTo>
                  <a:cubicBezTo>
                    <a:pt x="11410" y="3934"/>
                    <a:pt x="11171" y="4412"/>
                    <a:pt x="11216" y="4772"/>
                  </a:cubicBezTo>
                  <a:cubicBezTo>
                    <a:pt x="11115" y="4705"/>
                    <a:pt x="11023" y="4676"/>
                    <a:pt x="10939" y="4676"/>
                  </a:cubicBezTo>
                  <a:cubicBezTo>
                    <a:pt x="10568" y="4676"/>
                    <a:pt x="10371" y="5240"/>
                    <a:pt x="10396" y="5563"/>
                  </a:cubicBezTo>
                  <a:cubicBezTo>
                    <a:pt x="10364" y="5559"/>
                    <a:pt x="10333" y="5557"/>
                    <a:pt x="10301" y="5557"/>
                  </a:cubicBezTo>
                  <a:cubicBezTo>
                    <a:pt x="9844" y="5557"/>
                    <a:pt x="9379" y="5953"/>
                    <a:pt x="9180" y="6322"/>
                  </a:cubicBezTo>
                  <a:cubicBezTo>
                    <a:pt x="9089" y="6535"/>
                    <a:pt x="9119" y="6991"/>
                    <a:pt x="9028" y="7204"/>
                  </a:cubicBezTo>
                  <a:cubicBezTo>
                    <a:pt x="8876" y="7204"/>
                    <a:pt x="8724" y="7234"/>
                    <a:pt x="8572" y="7234"/>
                  </a:cubicBezTo>
                  <a:cubicBezTo>
                    <a:pt x="8724" y="6748"/>
                    <a:pt x="8785" y="6262"/>
                    <a:pt x="8694" y="5684"/>
                  </a:cubicBezTo>
                  <a:cubicBezTo>
                    <a:pt x="9150" y="5563"/>
                    <a:pt x="9636" y="4468"/>
                    <a:pt x="9453" y="4043"/>
                  </a:cubicBezTo>
                  <a:cubicBezTo>
                    <a:pt x="10001" y="3952"/>
                    <a:pt x="10335" y="3526"/>
                    <a:pt x="9909" y="3070"/>
                  </a:cubicBezTo>
                  <a:cubicBezTo>
                    <a:pt x="10618" y="2893"/>
                    <a:pt x="10409" y="1455"/>
                    <a:pt x="9617" y="1455"/>
                  </a:cubicBezTo>
                  <a:cubicBezTo>
                    <a:pt x="9594" y="1455"/>
                    <a:pt x="9569" y="1457"/>
                    <a:pt x="9545" y="1459"/>
                  </a:cubicBezTo>
                  <a:cubicBezTo>
                    <a:pt x="9572" y="1163"/>
                    <a:pt x="9384" y="962"/>
                    <a:pt x="9088" y="962"/>
                  </a:cubicBezTo>
                  <a:cubicBezTo>
                    <a:pt x="9049" y="962"/>
                    <a:pt x="9009" y="966"/>
                    <a:pt x="8967" y="973"/>
                  </a:cubicBezTo>
                  <a:cubicBezTo>
                    <a:pt x="9112" y="490"/>
                    <a:pt x="8719" y="179"/>
                    <a:pt x="8277" y="179"/>
                  </a:cubicBezTo>
                  <a:cubicBezTo>
                    <a:pt x="8163" y="179"/>
                    <a:pt x="8046" y="200"/>
                    <a:pt x="7934" y="243"/>
                  </a:cubicBezTo>
                  <a:cubicBezTo>
                    <a:pt x="7934" y="152"/>
                    <a:pt x="7934" y="61"/>
                    <a:pt x="7903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920" name="Google Shape;3920;p26"/>
            <p:cNvSpPr/>
            <p:nvPr/>
          </p:nvSpPr>
          <p:spPr>
            <a:xfrm>
              <a:off x="1124074" y="3910551"/>
              <a:ext cx="148109" cy="604824"/>
            </a:xfrm>
            <a:custGeom>
              <a:rect b="b" l="l" r="r" t="t"/>
              <a:pathLst>
                <a:path extrusionOk="0" h="26070" w="6384">
                  <a:moveTo>
                    <a:pt x="6384" y="0"/>
                  </a:moveTo>
                  <a:lnTo>
                    <a:pt x="6384" y="0"/>
                  </a:lnTo>
                  <a:cubicBezTo>
                    <a:pt x="6080" y="1885"/>
                    <a:pt x="5654" y="3769"/>
                    <a:pt x="5198" y="5623"/>
                  </a:cubicBezTo>
                  <a:cubicBezTo>
                    <a:pt x="4833" y="7204"/>
                    <a:pt x="3800" y="8420"/>
                    <a:pt x="2949" y="9787"/>
                  </a:cubicBezTo>
                  <a:cubicBezTo>
                    <a:pt x="2037" y="11246"/>
                    <a:pt x="1642" y="12888"/>
                    <a:pt x="1338" y="14560"/>
                  </a:cubicBezTo>
                  <a:cubicBezTo>
                    <a:pt x="1125" y="15502"/>
                    <a:pt x="973" y="16444"/>
                    <a:pt x="791" y="17447"/>
                  </a:cubicBezTo>
                  <a:cubicBezTo>
                    <a:pt x="608" y="18359"/>
                    <a:pt x="335" y="19210"/>
                    <a:pt x="213" y="20122"/>
                  </a:cubicBezTo>
                  <a:cubicBezTo>
                    <a:pt x="1" y="22067"/>
                    <a:pt x="639" y="24317"/>
                    <a:pt x="1824" y="25867"/>
                  </a:cubicBezTo>
                  <a:cubicBezTo>
                    <a:pt x="1932" y="26006"/>
                    <a:pt x="2100" y="26070"/>
                    <a:pt x="2264" y="26070"/>
                  </a:cubicBezTo>
                  <a:cubicBezTo>
                    <a:pt x="2565" y="26070"/>
                    <a:pt x="2854" y="25856"/>
                    <a:pt x="2736" y="25502"/>
                  </a:cubicBezTo>
                  <a:cubicBezTo>
                    <a:pt x="2432" y="24681"/>
                    <a:pt x="2007" y="23921"/>
                    <a:pt x="1703" y="23131"/>
                  </a:cubicBezTo>
                  <a:cubicBezTo>
                    <a:pt x="1399" y="22250"/>
                    <a:pt x="1216" y="21399"/>
                    <a:pt x="1216" y="20487"/>
                  </a:cubicBezTo>
                  <a:cubicBezTo>
                    <a:pt x="1216" y="19514"/>
                    <a:pt x="1460" y="18602"/>
                    <a:pt x="1642" y="17690"/>
                  </a:cubicBezTo>
                  <a:cubicBezTo>
                    <a:pt x="1794" y="16778"/>
                    <a:pt x="1946" y="15867"/>
                    <a:pt x="2037" y="14955"/>
                  </a:cubicBezTo>
                  <a:cubicBezTo>
                    <a:pt x="2189" y="14043"/>
                    <a:pt x="2311" y="13131"/>
                    <a:pt x="2463" y="12219"/>
                  </a:cubicBezTo>
                  <a:cubicBezTo>
                    <a:pt x="2615" y="11459"/>
                    <a:pt x="2949" y="10760"/>
                    <a:pt x="3374" y="10061"/>
                  </a:cubicBezTo>
                  <a:cubicBezTo>
                    <a:pt x="4134" y="8784"/>
                    <a:pt x="5046" y="7569"/>
                    <a:pt x="5441" y="6079"/>
                  </a:cubicBezTo>
                  <a:cubicBezTo>
                    <a:pt x="5685" y="5076"/>
                    <a:pt x="5837" y="4073"/>
                    <a:pt x="5988" y="3040"/>
                  </a:cubicBezTo>
                  <a:cubicBezTo>
                    <a:pt x="6232" y="2037"/>
                    <a:pt x="6353" y="1034"/>
                    <a:pt x="638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921" name="Google Shape;3921;p26"/>
            <p:cNvSpPr/>
            <p:nvPr/>
          </p:nvSpPr>
          <p:spPr>
            <a:xfrm>
              <a:off x="1262300" y="4124316"/>
              <a:ext cx="6357" cy="1322"/>
            </a:xfrm>
            <a:custGeom>
              <a:rect b="b" l="l" r="r" t="t"/>
              <a:pathLst>
                <a:path extrusionOk="0" h="57" w="274">
                  <a:moveTo>
                    <a:pt x="98" y="0"/>
                  </a:moveTo>
                  <a:cubicBezTo>
                    <a:pt x="70" y="0"/>
                    <a:pt x="38" y="8"/>
                    <a:pt x="0" y="26"/>
                  </a:cubicBezTo>
                  <a:cubicBezTo>
                    <a:pt x="61" y="26"/>
                    <a:pt x="152" y="57"/>
                    <a:pt x="274" y="57"/>
                  </a:cubicBezTo>
                  <a:cubicBezTo>
                    <a:pt x="211" y="36"/>
                    <a:pt x="162" y="0"/>
                    <a:pt x="98" y="0"/>
                  </a:cubicBezTo>
                  <a:close/>
                </a:path>
              </a:pathLst>
            </a:custGeom>
            <a:solidFill>
              <a:srgbClr val="74893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922" name="Google Shape;3922;p26"/>
            <p:cNvSpPr/>
            <p:nvPr/>
          </p:nvSpPr>
          <p:spPr>
            <a:xfrm>
              <a:off x="856114" y="4614416"/>
              <a:ext cx="270999" cy="219217"/>
            </a:xfrm>
            <a:custGeom>
              <a:rect b="b" l="l" r="r" t="t"/>
              <a:pathLst>
                <a:path extrusionOk="0" h="9449" w="11681">
                  <a:moveTo>
                    <a:pt x="11318" y="1"/>
                  </a:moveTo>
                  <a:cubicBezTo>
                    <a:pt x="11264" y="1"/>
                    <a:pt x="11208" y="17"/>
                    <a:pt x="11155" y="57"/>
                  </a:cubicBezTo>
                  <a:cubicBezTo>
                    <a:pt x="10395" y="725"/>
                    <a:pt x="9453" y="999"/>
                    <a:pt x="8541" y="1394"/>
                  </a:cubicBezTo>
                  <a:cubicBezTo>
                    <a:pt x="7538" y="1759"/>
                    <a:pt x="6535" y="2215"/>
                    <a:pt x="5715" y="2853"/>
                  </a:cubicBezTo>
                  <a:cubicBezTo>
                    <a:pt x="5046" y="3400"/>
                    <a:pt x="4560" y="4130"/>
                    <a:pt x="4651" y="5042"/>
                  </a:cubicBezTo>
                  <a:cubicBezTo>
                    <a:pt x="4742" y="5528"/>
                    <a:pt x="4924" y="5862"/>
                    <a:pt x="5319" y="6166"/>
                  </a:cubicBezTo>
                  <a:cubicBezTo>
                    <a:pt x="5471" y="6288"/>
                    <a:pt x="5623" y="6409"/>
                    <a:pt x="5654" y="6622"/>
                  </a:cubicBezTo>
                  <a:cubicBezTo>
                    <a:pt x="5684" y="6956"/>
                    <a:pt x="5411" y="7443"/>
                    <a:pt x="5228" y="7686"/>
                  </a:cubicBezTo>
                  <a:cubicBezTo>
                    <a:pt x="4651" y="8385"/>
                    <a:pt x="3526" y="8598"/>
                    <a:pt x="2675" y="8719"/>
                  </a:cubicBezTo>
                  <a:cubicBezTo>
                    <a:pt x="1794" y="8902"/>
                    <a:pt x="882" y="8993"/>
                    <a:pt x="0" y="9449"/>
                  </a:cubicBezTo>
                  <a:cubicBezTo>
                    <a:pt x="912" y="9023"/>
                    <a:pt x="1885" y="8932"/>
                    <a:pt x="2888" y="8841"/>
                  </a:cubicBezTo>
                  <a:cubicBezTo>
                    <a:pt x="3617" y="8719"/>
                    <a:pt x="4286" y="8537"/>
                    <a:pt x="4985" y="8203"/>
                  </a:cubicBezTo>
                  <a:cubicBezTo>
                    <a:pt x="5806" y="7838"/>
                    <a:pt x="6566" y="6683"/>
                    <a:pt x="5745" y="5984"/>
                  </a:cubicBezTo>
                  <a:cubicBezTo>
                    <a:pt x="3769" y="4160"/>
                    <a:pt x="7356" y="2640"/>
                    <a:pt x="8663" y="2032"/>
                  </a:cubicBezTo>
                  <a:cubicBezTo>
                    <a:pt x="9180" y="1789"/>
                    <a:pt x="9727" y="1485"/>
                    <a:pt x="10244" y="1242"/>
                  </a:cubicBezTo>
                  <a:cubicBezTo>
                    <a:pt x="10699" y="999"/>
                    <a:pt x="11155" y="725"/>
                    <a:pt x="11490" y="391"/>
                  </a:cubicBezTo>
                  <a:cubicBezTo>
                    <a:pt x="11681" y="224"/>
                    <a:pt x="11516" y="1"/>
                    <a:pt x="1131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923" name="Google Shape;3923;p26"/>
            <p:cNvSpPr/>
            <p:nvPr/>
          </p:nvSpPr>
          <p:spPr>
            <a:xfrm>
              <a:off x="760368" y="4595253"/>
              <a:ext cx="422750" cy="229216"/>
            </a:xfrm>
            <a:custGeom>
              <a:rect b="b" l="l" r="r" t="t"/>
              <a:pathLst>
                <a:path extrusionOk="0" h="9880" w="18222">
                  <a:moveTo>
                    <a:pt x="7" y="9853"/>
                  </a:moveTo>
                  <a:cubicBezTo>
                    <a:pt x="0" y="9853"/>
                    <a:pt x="34" y="9880"/>
                    <a:pt x="54" y="9880"/>
                  </a:cubicBezTo>
                  <a:cubicBezTo>
                    <a:pt x="24" y="9860"/>
                    <a:pt x="10" y="9853"/>
                    <a:pt x="7" y="9853"/>
                  </a:cubicBezTo>
                  <a:close/>
                  <a:moveTo>
                    <a:pt x="17683" y="0"/>
                  </a:moveTo>
                  <a:cubicBezTo>
                    <a:pt x="17673" y="0"/>
                    <a:pt x="17663" y="1"/>
                    <a:pt x="17653" y="1"/>
                  </a:cubicBezTo>
                  <a:cubicBezTo>
                    <a:pt x="16772" y="1"/>
                    <a:pt x="15830" y="275"/>
                    <a:pt x="14978" y="427"/>
                  </a:cubicBezTo>
                  <a:cubicBezTo>
                    <a:pt x="14067" y="609"/>
                    <a:pt x="13215" y="852"/>
                    <a:pt x="12304" y="1035"/>
                  </a:cubicBezTo>
                  <a:cubicBezTo>
                    <a:pt x="11605" y="1187"/>
                    <a:pt x="10936" y="1369"/>
                    <a:pt x="10267" y="1673"/>
                  </a:cubicBezTo>
                  <a:cubicBezTo>
                    <a:pt x="9629" y="1977"/>
                    <a:pt x="9051" y="2433"/>
                    <a:pt x="8504" y="2858"/>
                  </a:cubicBezTo>
                  <a:cubicBezTo>
                    <a:pt x="7319" y="3649"/>
                    <a:pt x="5617" y="3041"/>
                    <a:pt x="4644" y="4378"/>
                  </a:cubicBezTo>
                  <a:cubicBezTo>
                    <a:pt x="4006" y="5320"/>
                    <a:pt x="4279" y="6506"/>
                    <a:pt x="3884" y="7570"/>
                  </a:cubicBezTo>
                  <a:cubicBezTo>
                    <a:pt x="3337" y="9241"/>
                    <a:pt x="1392" y="9120"/>
                    <a:pt x="54" y="9880"/>
                  </a:cubicBezTo>
                  <a:cubicBezTo>
                    <a:pt x="1270" y="9424"/>
                    <a:pt x="2607" y="9393"/>
                    <a:pt x="3671" y="8603"/>
                  </a:cubicBezTo>
                  <a:cubicBezTo>
                    <a:pt x="4644" y="7874"/>
                    <a:pt x="4492" y="6567"/>
                    <a:pt x="4705" y="5564"/>
                  </a:cubicBezTo>
                  <a:cubicBezTo>
                    <a:pt x="4857" y="4865"/>
                    <a:pt x="5221" y="4530"/>
                    <a:pt x="5890" y="4409"/>
                  </a:cubicBezTo>
                  <a:cubicBezTo>
                    <a:pt x="6620" y="4287"/>
                    <a:pt x="7380" y="4409"/>
                    <a:pt x="8139" y="4257"/>
                  </a:cubicBezTo>
                  <a:cubicBezTo>
                    <a:pt x="8899" y="4105"/>
                    <a:pt x="9507" y="3588"/>
                    <a:pt x="10176" y="3193"/>
                  </a:cubicBezTo>
                  <a:cubicBezTo>
                    <a:pt x="10723" y="2858"/>
                    <a:pt x="11331" y="2615"/>
                    <a:pt x="11939" y="2463"/>
                  </a:cubicBezTo>
                  <a:cubicBezTo>
                    <a:pt x="12912" y="2250"/>
                    <a:pt x="13854" y="2007"/>
                    <a:pt x="14766" y="1764"/>
                  </a:cubicBezTo>
                  <a:cubicBezTo>
                    <a:pt x="15738" y="1460"/>
                    <a:pt x="16772" y="1187"/>
                    <a:pt x="17775" y="883"/>
                  </a:cubicBezTo>
                  <a:cubicBezTo>
                    <a:pt x="18222" y="734"/>
                    <a:pt x="18172" y="0"/>
                    <a:pt x="1768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924" name="Google Shape;3924;p26"/>
            <p:cNvSpPr/>
            <p:nvPr/>
          </p:nvSpPr>
          <p:spPr>
            <a:xfrm>
              <a:off x="1145929" y="4245513"/>
              <a:ext cx="303247" cy="255803"/>
            </a:xfrm>
            <a:custGeom>
              <a:rect b="b" l="l" r="r" t="t"/>
              <a:pathLst>
                <a:path extrusionOk="0" h="11026" w="13071">
                  <a:moveTo>
                    <a:pt x="13071" y="0"/>
                  </a:moveTo>
                  <a:cubicBezTo>
                    <a:pt x="11642" y="426"/>
                    <a:pt x="10366" y="1125"/>
                    <a:pt x="8998" y="1733"/>
                  </a:cubicBezTo>
                  <a:cubicBezTo>
                    <a:pt x="8390" y="2037"/>
                    <a:pt x="7752" y="2249"/>
                    <a:pt x="7174" y="2644"/>
                  </a:cubicBezTo>
                  <a:cubicBezTo>
                    <a:pt x="6779" y="3009"/>
                    <a:pt x="6384" y="3374"/>
                    <a:pt x="6050" y="3769"/>
                  </a:cubicBezTo>
                  <a:cubicBezTo>
                    <a:pt x="5715" y="4164"/>
                    <a:pt x="5350" y="4590"/>
                    <a:pt x="4986" y="4985"/>
                  </a:cubicBezTo>
                  <a:cubicBezTo>
                    <a:pt x="4499" y="5471"/>
                    <a:pt x="3952" y="5532"/>
                    <a:pt x="3314" y="5654"/>
                  </a:cubicBezTo>
                  <a:cubicBezTo>
                    <a:pt x="2220" y="5836"/>
                    <a:pt x="1034" y="6110"/>
                    <a:pt x="578" y="7265"/>
                  </a:cubicBezTo>
                  <a:cubicBezTo>
                    <a:pt x="1" y="8663"/>
                    <a:pt x="1095" y="9787"/>
                    <a:pt x="1794" y="10912"/>
                  </a:cubicBezTo>
                  <a:cubicBezTo>
                    <a:pt x="1844" y="10992"/>
                    <a:pt x="1917" y="11026"/>
                    <a:pt x="1991" y="11026"/>
                  </a:cubicBezTo>
                  <a:cubicBezTo>
                    <a:pt x="2143" y="11026"/>
                    <a:pt x="2301" y="10883"/>
                    <a:pt x="2280" y="10699"/>
                  </a:cubicBezTo>
                  <a:cubicBezTo>
                    <a:pt x="2220" y="10395"/>
                    <a:pt x="2068" y="10152"/>
                    <a:pt x="1946" y="9879"/>
                  </a:cubicBezTo>
                  <a:cubicBezTo>
                    <a:pt x="1794" y="9544"/>
                    <a:pt x="1642" y="9149"/>
                    <a:pt x="1521" y="8784"/>
                  </a:cubicBezTo>
                  <a:cubicBezTo>
                    <a:pt x="1338" y="8055"/>
                    <a:pt x="1338" y="7417"/>
                    <a:pt x="1977" y="6869"/>
                  </a:cubicBezTo>
                  <a:cubicBezTo>
                    <a:pt x="2524" y="6413"/>
                    <a:pt x="3284" y="6444"/>
                    <a:pt x="3891" y="6201"/>
                  </a:cubicBezTo>
                  <a:cubicBezTo>
                    <a:pt x="4439" y="5958"/>
                    <a:pt x="4895" y="5593"/>
                    <a:pt x="5350" y="5137"/>
                  </a:cubicBezTo>
                  <a:cubicBezTo>
                    <a:pt x="6384" y="4134"/>
                    <a:pt x="6992" y="2918"/>
                    <a:pt x="8360" y="2340"/>
                  </a:cubicBezTo>
                  <a:cubicBezTo>
                    <a:pt x="9910" y="1641"/>
                    <a:pt x="11430" y="730"/>
                    <a:pt x="1307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925" name="Google Shape;3925;p26"/>
            <p:cNvSpPr/>
            <p:nvPr/>
          </p:nvSpPr>
          <p:spPr>
            <a:xfrm>
              <a:off x="968240" y="4040285"/>
              <a:ext cx="278632" cy="517360"/>
            </a:xfrm>
            <a:custGeom>
              <a:rect b="b" l="l" r="r" t="t"/>
              <a:pathLst>
                <a:path extrusionOk="0" h="22300" w="12010">
                  <a:moveTo>
                    <a:pt x="0" y="1"/>
                  </a:moveTo>
                  <a:lnTo>
                    <a:pt x="0" y="1"/>
                  </a:lnTo>
                  <a:cubicBezTo>
                    <a:pt x="608" y="548"/>
                    <a:pt x="1307" y="1004"/>
                    <a:pt x="1915" y="1581"/>
                  </a:cubicBezTo>
                  <a:cubicBezTo>
                    <a:pt x="2523" y="2159"/>
                    <a:pt x="2796" y="2828"/>
                    <a:pt x="3252" y="3496"/>
                  </a:cubicBezTo>
                  <a:cubicBezTo>
                    <a:pt x="3708" y="4135"/>
                    <a:pt x="4316" y="4651"/>
                    <a:pt x="4742" y="5351"/>
                  </a:cubicBezTo>
                  <a:cubicBezTo>
                    <a:pt x="5259" y="6141"/>
                    <a:pt x="5167" y="6901"/>
                    <a:pt x="4894" y="7782"/>
                  </a:cubicBezTo>
                  <a:cubicBezTo>
                    <a:pt x="4620" y="8633"/>
                    <a:pt x="4286" y="9454"/>
                    <a:pt x="4255" y="10396"/>
                  </a:cubicBezTo>
                  <a:cubicBezTo>
                    <a:pt x="4195" y="11186"/>
                    <a:pt x="4195" y="12038"/>
                    <a:pt x="4286" y="12828"/>
                  </a:cubicBezTo>
                  <a:cubicBezTo>
                    <a:pt x="4499" y="14560"/>
                    <a:pt x="5532" y="16171"/>
                    <a:pt x="6535" y="17600"/>
                  </a:cubicBezTo>
                  <a:cubicBezTo>
                    <a:pt x="7143" y="18481"/>
                    <a:pt x="7781" y="19272"/>
                    <a:pt x="8450" y="20092"/>
                  </a:cubicBezTo>
                  <a:cubicBezTo>
                    <a:pt x="9180" y="20883"/>
                    <a:pt x="9939" y="21764"/>
                    <a:pt x="10882" y="22250"/>
                  </a:cubicBezTo>
                  <a:cubicBezTo>
                    <a:pt x="10954" y="22284"/>
                    <a:pt x="11034" y="22300"/>
                    <a:pt x="11114" y="22300"/>
                  </a:cubicBezTo>
                  <a:cubicBezTo>
                    <a:pt x="11542" y="22300"/>
                    <a:pt x="12009" y="21869"/>
                    <a:pt x="11702" y="21460"/>
                  </a:cubicBezTo>
                  <a:cubicBezTo>
                    <a:pt x="11125" y="20700"/>
                    <a:pt x="10365" y="20092"/>
                    <a:pt x="9727" y="19393"/>
                  </a:cubicBezTo>
                  <a:cubicBezTo>
                    <a:pt x="9058" y="18725"/>
                    <a:pt x="8450" y="18025"/>
                    <a:pt x="7933" y="17266"/>
                  </a:cubicBezTo>
                  <a:cubicBezTo>
                    <a:pt x="6870" y="15867"/>
                    <a:pt x="5714" y="14348"/>
                    <a:pt x="5259" y="12645"/>
                  </a:cubicBezTo>
                  <a:cubicBezTo>
                    <a:pt x="5076" y="11825"/>
                    <a:pt x="5046" y="11034"/>
                    <a:pt x="5046" y="10244"/>
                  </a:cubicBezTo>
                  <a:cubicBezTo>
                    <a:pt x="5046" y="9241"/>
                    <a:pt x="5471" y="8390"/>
                    <a:pt x="5623" y="7417"/>
                  </a:cubicBezTo>
                  <a:cubicBezTo>
                    <a:pt x="5836" y="5837"/>
                    <a:pt x="4711" y="4743"/>
                    <a:pt x="3739" y="3618"/>
                  </a:cubicBezTo>
                  <a:cubicBezTo>
                    <a:pt x="3222" y="2980"/>
                    <a:pt x="2796" y="2250"/>
                    <a:pt x="2158" y="1733"/>
                  </a:cubicBezTo>
                  <a:cubicBezTo>
                    <a:pt x="1550" y="1095"/>
                    <a:pt x="699" y="609"/>
                    <a:pt x="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926" name="Google Shape;3926;p26"/>
            <p:cNvSpPr/>
            <p:nvPr/>
          </p:nvSpPr>
          <p:spPr>
            <a:xfrm>
              <a:off x="806049" y="3982471"/>
              <a:ext cx="176923" cy="407044"/>
            </a:xfrm>
            <a:custGeom>
              <a:rect b="b" l="l" r="r" t="t"/>
              <a:pathLst>
                <a:path extrusionOk="0" h="17545" w="7626">
                  <a:moveTo>
                    <a:pt x="0" y="0"/>
                  </a:moveTo>
                  <a:cubicBezTo>
                    <a:pt x="182" y="821"/>
                    <a:pt x="486" y="1581"/>
                    <a:pt x="790" y="2341"/>
                  </a:cubicBezTo>
                  <a:cubicBezTo>
                    <a:pt x="973" y="2736"/>
                    <a:pt x="1155" y="3162"/>
                    <a:pt x="1307" y="3618"/>
                  </a:cubicBezTo>
                  <a:cubicBezTo>
                    <a:pt x="1429" y="4043"/>
                    <a:pt x="1459" y="4408"/>
                    <a:pt x="1520" y="4833"/>
                  </a:cubicBezTo>
                  <a:cubicBezTo>
                    <a:pt x="1672" y="6384"/>
                    <a:pt x="1702" y="8025"/>
                    <a:pt x="2280" y="9545"/>
                  </a:cubicBezTo>
                  <a:cubicBezTo>
                    <a:pt x="2584" y="10335"/>
                    <a:pt x="3040" y="11064"/>
                    <a:pt x="3374" y="11855"/>
                  </a:cubicBezTo>
                  <a:cubicBezTo>
                    <a:pt x="3739" y="12706"/>
                    <a:pt x="4103" y="13587"/>
                    <a:pt x="4438" y="14408"/>
                  </a:cubicBezTo>
                  <a:cubicBezTo>
                    <a:pt x="5015" y="15806"/>
                    <a:pt x="6231" y="16809"/>
                    <a:pt x="7508" y="17539"/>
                  </a:cubicBezTo>
                  <a:cubicBezTo>
                    <a:pt x="7512" y="17543"/>
                    <a:pt x="7517" y="17545"/>
                    <a:pt x="7524" y="17545"/>
                  </a:cubicBezTo>
                  <a:cubicBezTo>
                    <a:pt x="7561" y="17545"/>
                    <a:pt x="7625" y="17474"/>
                    <a:pt x="7599" y="17448"/>
                  </a:cubicBezTo>
                  <a:cubicBezTo>
                    <a:pt x="7173" y="16870"/>
                    <a:pt x="6778" y="16323"/>
                    <a:pt x="6292" y="15806"/>
                  </a:cubicBezTo>
                  <a:cubicBezTo>
                    <a:pt x="5775" y="15198"/>
                    <a:pt x="5259" y="14712"/>
                    <a:pt x="4924" y="13982"/>
                  </a:cubicBezTo>
                  <a:cubicBezTo>
                    <a:pt x="4195" y="12341"/>
                    <a:pt x="3100" y="10882"/>
                    <a:pt x="2493" y="9180"/>
                  </a:cubicBezTo>
                  <a:cubicBezTo>
                    <a:pt x="2006" y="7691"/>
                    <a:pt x="2067" y="6140"/>
                    <a:pt x="1793" y="4560"/>
                  </a:cubicBezTo>
                  <a:cubicBezTo>
                    <a:pt x="1702" y="3861"/>
                    <a:pt x="1429" y="3131"/>
                    <a:pt x="1094" y="2432"/>
                  </a:cubicBezTo>
                  <a:cubicBezTo>
                    <a:pt x="790" y="1611"/>
                    <a:pt x="274" y="852"/>
                    <a:pt x="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927" name="Google Shape;3927;p26"/>
            <p:cNvSpPr/>
            <p:nvPr/>
          </p:nvSpPr>
          <p:spPr>
            <a:xfrm>
              <a:off x="732690" y="4295578"/>
              <a:ext cx="318768" cy="273737"/>
            </a:xfrm>
            <a:custGeom>
              <a:rect b="b" l="l" r="r" t="t"/>
              <a:pathLst>
                <a:path extrusionOk="0" h="11799" w="13740">
                  <a:moveTo>
                    <a:pt x="1" y="0"/>
                  </a:moveTo>
                  <a:cubicBezTo>
                    <a:pt x="366" y="608"/>
                    <a:pt x="609" y="1338"/>
                    <a:pt x="943" y="1945"/>
                  </a:cubicBezTo>
                  <a:cubicBezTo>
                    <a:pt x="1278" y="2584"/>
                    <a:pt x="1885" y="3040"/>
                    <a:pt x="2433" y="3526"/>
                  </a:cubicBezTo>
                  <a:cubicBezTo>
                    <a:pt x="2949" y="3982"/>
                    <a:pt x="3436" y="4559"/>
                    <a:pt x="3831" y="5167"/>
                  </a:cubicBezTo>
                  <a:cubicBezTo>
                    <a:pt x="4135" y="5714"/>
                    <a:pt x="4712" y="5958"/>
                    <a:pt x="5199" y="6262"/>
                  </a:cubicBezTo>
                  <a:cubicBezTo>
                    <a:pt x="6475" y="7021"/>
                    <a:pt x="7478" y="8207"/>
                    <a:pt x="8664" y="9119"/>
                  </a:cubicBezTo>
                  <a:cubicBezTo>
                    <a:pt x="9880" y="10122"/>
                    <a:pt x="11247" y="11064"/>
                    <a:pt x="12676" y="11733"/>
                  </a:cubicBezTo>
                  <a:cubicBezTo>
                    <a:pt x="12772" y="11779"/>
                    <a:pt x="12865" y="11799"/>
                    <a:pt x="12952" y="11799"/>
                  </a:cubicBezTo>
                  <a:cubicBezTo>
                    <a:pt x="13444" y="11799"/>
                    <a:pt x="13740" y="11152"/>
                    <a:pt x="13223" y="10791"/>
                  </a:cubicBezTo>
                  <a:cubicBezTo>
                    <a:pt x="11916" y="9909"/>
                    <a:pt x="10548" y="9210"/>
                    <a:pt x="9332" y="8177"/>
                  </a:cubicBezTo>
                  <a:cubicBezTo>
                    <a:pt x="8238" y="7265"/>
                    <a:pt x="7235" y="6110"/>
                    <a:pt x="5958" y="5411"/>
                  </a:cubicBezTo>
                  <a:cubicBezTo>
                    <a:pt x="5411" y="5107"/>
                    <a:pt x="4864" y="4863"/>
                    <a:pt x="4317" y="4651"/>
                  </a:cubicBezTo>
                  <a:cubicBezTo>
                    <a:pt x="4013" y="4499"/>
                    <a:pt x="3800" y="4225"/>
                    <a:pt x="3557" y="3982"/>
                  </a:cubicBezTo>
                  <a:cubicBezTo>
                    <a:pt x="3284" y="3739"/>
                    <a:pt x="3040" y="3496"/>
                    <a:pt x="2767" y="3283"/>
                  </a:cubicBezTo>
                  <a:cubicBezTo>
                    <a:pt x="2159" y="2766"/>
                    <a:pt x="1551" y="2280"/>
                    <a:pt x="1095" y="1641"/>
                  </a:cubicBezTo>
                  <a:cubicBezTo>
                    <a:pt x="791" y="1094"/>
                    <a:pt x="487" y="486"/>
                    <a:pt x="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928" name="Google Shape;3928;p26"/>
            <p:cNvSpPr/>
            <p:nvPr/>
          </p:nvSpPr>
          <p:spPr>
            <a:xfrm>
              <a:off x="490111" y="4069912"/>
              <a:ext cx="479985" cy="460659"/>
            </a:xfrm>
            <a:custGeom>
              <a:rect b="b" l="l" r="r" t="t"/>
              <a:pathLst>
                <a:path extrusionOk="0" h="19856" w="20689">
                  <a:moveTo>
                    <a:pt x="92" y="1"/>
                  </a:moveTo>
                  <a:cubicBezTo>
                    <a:pt x="31" y="1"/>
                    <a:pt x="1" y="31"/>
                    <a:pt x="31" y="31"/>
                  </a:cubicBezTo>
                  <a:cubicBezTo>
                    <a:pt x="1247" y="1490"/>
                    <a:pt x="1916" y="3314"/>
                    <a:pt x="3040" y="4803"/>
                  </a:cubicBezTo>
                  <a:cubicBezTo>
                    <a:pt x="4074" y="6201"/>
                    <a:pt x="5654" y="7113"/>
                    <a:pt x="6870" y="8329"/>
                  </a:cubicBezTo>
                  <a:cubicBezTo>
                    <a:pt x="7448" y="8906"/>
                    <a:pt x="7995" y="9514"/>
                    <a:pt x="8360" y="10213"/>
                  </a:cubicBezTo>
                  <a:cubicBezTo>
                    <a:pt x="8816" y="11034"/>
                    <a:pt x="9059" y="11946"/>
                    <a:pt x="9515" y="12767"/>
                  </a:cubicBezTo>
                  <a:cubicBezTo>
                    <a:pt x="10427" y="14438"/>
                    <a:pt x="11734" y="15745"/>
                    <a:pt x="13375" y="16718"/>
                  </a:cubicBezTo>
                  <a:cubicBezTo>
                    <a:pt x="14317" y="17326"/>
                    <a:pt x="15351" y="17782"/>
                    <a:pt x="16414" y="18238"/>
                  </a:cubicBezTo>
                  <a:cubicBezTo>
                    <a:pt x="16992" y="18481"/>
                    <a:pt x="17509" y="18694"/>
                    <a:pt x="18086" y="18967"/>
                  </a:cubicBezTo>
                  <a:cubicBezTo>
                    <a:pt x="18360" y="19089"/>
                    <a:pt x="18633" y="19180"/>
                    <a:pt x="18877" y="19332"/>
                  </a:cubicBezTo>
                  <a:cubicBezTo>
                    <a:pt x="19089" y="19454"/>
                    <a:pt x="19424" y="19514"/>
                    <a:pt x="19576" y="19666"/>
                  </a:cubicBezTo>
                  <a:cubicBezTo>
                    <a:pt x="19686" y="19799"/>
                    <a:pt x="19815" y="19855"/>
                    <a:pt x="19940" y="19855"/>
                  </a:cubicBezTo>
                  <a:cubicBezTo>
                    <a:pt x="20331" y="19855"/>
                    <a:pt x="20688" y="19313"/>
                    <a:pt x="20366" y="18876"/>
                  </a:cubicBezTo>
                  <a:cubicBezTo>
                    <a:pt x="20092" y="18572"/>
                    <a:pt x="19636" y="18420"/>
                    <a:pt x="19302" y="18268"/>
                  </a:cubicBezTo>
                  <a:cubicBezTo>
                    <a:pt x="18816" y="17995"/>
                    <a:pt x="18269" y="17812"/>
                    <a:pt x="17752" y="17600"/>
                  </a:cubicBezTo>
                  <a:cubicBezTo>
                    <a:pt x="16810" y="17204"/>
                    <a:pt x="15898" y="16840"/>
                    <a:pt x="14986" y="16384"/>
                  </a:cubicBezTo>
                  <a:cubicBezTo>
                    <a:pt x="13223" y="15502"/>
                    <a:pt x="11490" y="14317"/>
                    <a:pt x="10366" y="12675"/>
                  </a:cubicBezTo>
                  <a:cubicBezTo>
                    <a:pt x="9849" y="11916"/>
                    <a:pt x="9606" y="11065"/>
                    <a:pt x="9211" y="10213"/>
                  </a:cubicBezTo>
                  <a:cubicBezTo>
                    <a:pt x="8816" y="9484"/>
                    <a:pt x="8360" y="8846"/>
                    <a:pt x="7752" y="8238"/>
                  </a:cubicBezTo>
                  <a:cubicBezTo>
                    <a:pt x="6536" y="6992"/>
                    <a:pt x="4955" y="6232"/>
                    <a:pt x="3679" y="5016"/>
                  </a:cubicBezTo>
                  <a:cubicBezTo>
                    <a:pt x="2220" y="3557"/>
                    <a:pt x="1490" y="1520"/>
                    <a:pt x="92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929" name="Google Shape;3929;p26"/>
            <p:cNvSpPr/>
            <p:nvPr/>
          </p:nvSpPr>
          <p:spPr>
            <a:xfrm>
              <a:off x="727053" y="4270174"/>
              <a:ext cx="1293330" cy="533136"/>
            </a:xfrm>
            <a:custGeom>
              <a:rect b="b" l="l" r="r" t="t"/>
              <a:pathLst>
                <a:path extrusionOk="0" h="22980" w="55747">
                  <a:moveTo>
                    <a:pt x="1" y="1"/>
                  </a:moveTo>
                  <a:cubicBezTo>
                    <a:pt x="1" y="1"/>
                    <a:pt x="1764" y="1186"/>
                    <a:pt x="3466" y="2250"/>
                  </a:cubicBezTo>
                  <a:cubicBezTo>
                    <a:pt x="5168" y="3314"/>
                    <a:pt x="6232" y="3101"/>
                    <a:pt x="7964" y="4378"/>
                  </a:cubicBezTo>
                  <a:cubicBezTo>
                    <a:pt x="9697" y="5654"/>
                    <a:pt x="9575" y="5016"/>
                    <a:pt x="11642" y="6688"/>
                  </a:cubicBezTo>
                  <a:cubicBezTo>
                    <a:pt x="13162" y="7904"/>
                    <a:pt x="17478" y="11004"/>
                    <a:pt x="17478" y="11004"/>
                  </a:cubicBezTo>
                  <a:cubicBezTo>
                    <a:pt x="17478" y="11004"/>
                    <a:pt x="7205" y="10092"/>
                    <a:pt x="4864" y="10001"/>
                  </a:cubicBezTo>
                  <a:cubicBezTo>
                    <a:pt x="4644" y="9989"/>
                    <a:pt x="4422" y="9984"/>
                    <a:pt x="4200" y="9984"/>
                  </a:cubicBezTo>
                  <a:cubicBezTo>
                    <a:pt x="2091" y="9984"/>
                    <a:pt x="1" y="10457"/>
                    <a:pt x="1" y="10457"/>
                  </a:cubicBezTo>
                  <a:lnTo>
                    <a:pt x="92" y="12129"/>
                  </a:lnTo>
                  <a:cubicBezTo>
                    <a:pt x="92" y="12129"/>
                    <a:pt x="4439" y="12159"/>
                    <a:pt x="4682" y="12311"/>
                  </a:cubicBezTo>
                  <a:lnTo>
                    <a:pt x="153" y="13557"/>
                  </a:lnTo>
                  <a:lnTo>
                    <a:pt x="244" y="15351"/>
                  </a:lnTo>
                  <a:cubicBezTo>
                    <a:pt x="245" y="15355"/>
                    <a:pt x="254" y="15358"/>
                    <a:pt x="270" y="15358"/>
                  </a:cubicBezTo>
                  <a:cubicBezTo>
                    <a:pt x="678" y="15358"/>
                    <a:pt x="5665" y="13952"/>
                    <a:pt x="7448" y="13952"/>
                  </a:cubicBezTo>
                  <a:cubicBezTo>
                    <a:pt x="8816" y="13952"/>
                    <a:pt x="11399" y="14439"/>
                    <a:pt x="15472" y="15259"/>
                  </a:cubicBezTo>
                  <a:cubicBezTo>
                    <a:pt x="19515" y="16111"/>
                    <a:pt x="18816" y="15411"/>
                    <a:pt x="20974" y="16475"/>
                  </a:cubicBezTo>
                  <a:cubicBezTo>
                    <a:pt x="23101" y="17539"/>
                    <a:pt x="24378" y="17053"/>
                    <a:pt x="30062" y="19940"/>
                  </a:cubicBezTo>
                  <a:cubicBezTo>
                    <a:pt x="32767" y="21308"/>
                    <a:pt x="37175" y="22311"/>
                    <a:pt x="41096" y="22980"/>
                  </a:cubicBezTo>
                  <a:lnTo>
                    <a:pt x="55746" y="22311"/>
                  </a:lnTo>
                  <a:lnTo>
                    <a:pt x="55230" y="10457"/>
                  </a:lnTo>
                  <a:cubicBezTo>
                    <a:pt x="50767" y="10721"/>
                    <a:pt x="40912" y="11319"/>
                    <a:pt x="34444" y="11319"/>
                  </a:cubicBezTo>
                  <a:cubicBezTo>
                    <a:pt x="31969" y="11319"/>
                    <a:pt x="29991" y="11231"/>
                    <a:pt x="28998" y="11004"/>
                  </a:cubicBezTo>
                  <a:cubicBezTo>
                    <a:pt x="26445" y="10457"/>
                    <a:pt x="19758" y="10031"/>
                    <a:pt x="18603" y="9332"/>
                  </a:cubicBezTo>
                  <a:cubicBezTo>
                    <a:pt x="17417" y="8664"/>
                    <a:pt x="13922" y="6293"/>
                    <a:pt x="12402" y="5199"/>
                  </a:cubicBezTo>
                  <a:cubicBezTo>
                    <a:pt x="10882" y="4104"/>
                    <a:pt x="5898" y="2645"/>
                    <a:pt x="4834" y="2402"/>
                  </a:cubicBezTo>
                  <a:cubicBezTo>
                    <a:pt x="3770" y="2129"/>
                    <a:pt x="1" y="1"/>
                    <a:pt x="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930" name="Google Shape;3930;p26"/>
            <p:cNvSpPr/>
            <p:nvPr/>
          </p:nvSpPr>
          <p:spPr>
            <a:xfrm>
              <a:off x="511270" y="4564188"/>
              <a:ext cx="332157" cy="160289"/>
            </a:xfrm>
            <a:custGeom>
              <a:rect b="b" l="l" r="r" t="t"/>
              <a:pathLst>
                <a:path extrusionOk="0" h="6909" w="15193">
                  <a:moveTo>
                    <a:pt x="14230" y="1"/>
                  </a:moveTo>
                  <a:cubicBezTo>
                    <a:pt x="13046" y="1"/>
                    <a:pt x="11916" y="297"/>
                    <a:pt x="10785" y="732"/>
                  </a:cubicBezTo>
                  <a:cubicBezTo>
                    <a:pt x="10146" y="1006"/>
                    <a:pt x="9538" y="1279"/>
                    <a:pt x="8961" y="1675"/>
                  </a:cubicBezTo>
                  <a:cubicBezTo>
                    <a:pt x="8444" y="2070"/>
                    <a:pt x="8019" y="2556"/>
                    <a:pt x="7563" y="3042"/>
                  </a:cubicBezTo>
                  <a:cubicBezTo>
                    <a:pt x="5587" y="5140"/>
                    <a:pt x="2608" y="5839"/>
                    <a:pt x="25" y="6903"/>
                  </a:cubicBezTo>
                  <a:cubicBezTo>
                    <a:pt x="17" y="6887"/>
                    <a:pt x="11" y="6881"/>
                    <a:pt x="8" y="6881"/>
                  </a:cubicBezTo>
                  <a:cubicBezTo>
                    <a:pt x="0" y="6881"/>
                    <a:pt x="6" y="6909"/>
                    <a:pt x="32" y="6909"/>
                  </a:cubicBezTo>
                  <a:cubicBezTo>
                    <a:pt x="38" y="6909"/>
                    <a:pt x="46" y="6907"/>
                    <a:pt x="55" y="6903"/>
                  </a:cubicBezTo>
                  <a:cubicBezTo>
                    <a:pt x="2669" y="6143"/>
                    <a:pt x="5617" y="5839"/>
                    <a:pt x="7958" y="4228"/>
                  </a:cubicBezTo>
                  <a:cubicBezTo>
                    <a:pt x="8475" y="3863"/>
                    <a:pt x="8961" y="3468"/>
                    <a:pt x="9538" y="3194"/>
                  </a:cubicBezTo>
                  <a:cubicBezTo>
                    <a:pt x="10116" y="2951"/>
                    <a:pt x="10663" y="2678"/>
                    <a:pt x="11271" y="2434"/>
                  </a:cubicBezTo>
                  <a:cubicBezTo>
                    <a:pt x="12426" y="2039"/>
                    <a:pt x="13642" y="1766"/>
                    <a:pt x="14706" y="1127"/>
                  </a:cubicBezTo>
                  <a:cubicBezTo>
                    <a:pt x="15192" y="823"/>
                    <a:pt x="14979" y="64"/>
                    <a:pt x="14402" y="3"/>
                  </a:cubicBezTo>
                  <a:cubicBezTo>
                    <a:pt x="14344" y="1"/>
                    <a:pt x="14287" y="1"/>
                    <a:pt x="1423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931" name="Google Shape;3931;p26"/>
            <p:cNvSpPr/>
            <p:nvPr/>
          </p:nvSpPr>
          <p:spPr>
            <a:xfrm>
              <a:off x="732690" y="4531105"/>
              <a:ext cx="1286278" cy="272925"/>
            </a:xfrm>
            <a:custGeom>
              <a:rect b="b" l="l" r="r" t="t"/>
              <a:pathLst>
                <a:path extrusionOk="0" h="11764" w="55443">
                  <a:moveTo>
                    <a:pt x="9332" y="0"/>
                  </a:moveTo>
                  <a:cubicBezTo>
                    <a:pt x="8664" y="791"/>
                    <a:pt x="8724" y="2401"/>
                    <a:pt x="8724" y="2401"/>
                  </a:cubicBezTo>
                  <a:cubicBezTo>
                    <a:pt x="7904" y="1338"/>
                    <a:pt x="8056" y="608"/>
                    <a:pt x="8056" y="608"/>
                  </a:cubicBezTo>
                  <a:lnTo>
                    <a:pt x="8056" y="608"/>
                  </a:lnTo>
                  <a:cubicBezTo>
                    <a:pt x="7782" y="1034"/>
                    <a:pt x="7721" y="1885"/>
                    <a:pt x="7721" y="1885"/>
                  </a:cubicBezTo>
                  <a:cubicBezTo>
                    <a:pt x="7235" y="1186"/>
                    <a:pt x="6840" y="760"/>
                    <a:pt x="6840" y="760"/>
                  </a:cubicBezTo>
                  <a:cubicBezTo>
                    <a:pt x="6688" y="1094"/>
                    <a:pt x="6718" y="1854"/>
                    <a:pt x="6718" y="1854"/>
                  </a:cubicBezTo>
                  <a:cubicBezTo>
                    <a:pt x="6536" y="1490"/>
                    <a:pt x="6293" y="942"/>
                    <a:pt x="6293" y="942"/>
                  </a:cubicBezTo>
                  <a:cubicBezTo>
                    <a:pt x="4803" y="1094"/>
                    <a:pt x="1" y="3009"/>
                    <a:pt x="1" y="3009"/>
                  </a:cubicBezTo>
                  <a:lnTo>
                    <a:pt x="31" y="3952"/>
                  </a:lnTo>
                  <a:cubicBezTo>
                    <a:pt x="548" y="3860"/>
                    <a:pt x="7144" y="2341"/>
                    <a:pt x="7144" y="2341"/>
                  </a:cubicBezTo>
                  <a:cubicBezTo>
                    <a:pt x="7965" y="2705"/>
                    <a:pt x="11187" y="2888"/>
                    <a:pt x="11187" y="2888"/>
                  </a:cubicBezTo>
                  <a:cubicBezTo>
                    <a:pt x="12372" y="3526"/>
                    <a:pt x="19910" y="4529"/>
                    <a:pt x="19910" y="4529"/>
                  </a:cubicBezTo>
                  <a:cubicBezTo>
                    <a:pt x="21126" y="5684"/>
                    <a:pt x="25898" y="6566"/>
                    <a:pt x="25898" y="6566"/>
                  </a:cubicBezTo>
                  <a:cubicBezTo>
                    <a:pt x="28603" y="8389"/>
                    <a:pt x="32190" y="9119"/>
                    <a:pt x="32190" y="9119"/>
                  </a:cubicBezTo>
                  <a:cubicBezTo>
                    <a:pt x="33862" y="10092"/>
                    <a:pt x="37236" y="10335"/>
                    <a:pt x="37236" y="10335"/>
                  </a:cubicBezTo>
                  <a:cubicBezTo>
                    <a:pt x="38421" y="11247"/>
                    <a:pt x="42312" y="11763"/>
                    <a:pt x="42312" y="11763"/>
                  </a:cubicBezTo>
                  <a:lnTo>
                    <a:pt x="55443" y="11095"/>
                  </a:lnTo>
                  <a:lnTo>
                    <a:pt x="55017" y="2249"/>
                  </a:lnTo>
                  <a:lnTo>
                    <a:pt x="36141" y="1946"/>
                  </a:lnTo>
                  <a:cubicBezTo>
                    <a:pt x="33406" y="3708"/>
                    <a:pt x="33467" y="8937"/>
                    <a:pt x="33467" y="8937"/>
                  </a:cubicBezTo>
                  <a:cubicBezTo>
                    <a:pt x="33345" y="5076"/>
                    <a:pt x="34773" y="2250"/>
                    <a:pt x="34774" y="2249"/>
                  </a:cubicBezTo>
                  <a:lnTo>
                    <a:pt x="34774" y="2249"/>
                  </a:lnTo>
                  <a:cubicBezTo>
                    <a:pt x="33467" y="3192"/>
                    <a:pt x="32646" y="7751"/>
                    <a:pt x="32646" y="7751"/>
                  </a:cubicBezTo>
                  <a:cubicBezTo>
                    <a:pt x="32798" y="6110"/>
                    <a:pt x="33801" y="2311"/>
                    <a:pt x="33801" y="2310"/>
                  </a:cubicBezTo>
                  <a:lnTo>
                    <a:pt x="33801" y="2310"/>
                  </a:lnTo>
                  <a:cubicBezTo>
                    <a:pt x="32342" y="3405"/>
                    <a:pt x="31886" y="8085"/>
                    <a:pt x="31886" y="8085"/>
                  </a:cubicBezTo>
                  <a:cubicBezTo>
                    <a:pt x="31886" y="6505"/>
                    <a:pt x="32859" y="2705"/>
                    <a:pt x="32859" y="2705"/>
                  </a:cubicBezTo>
                  <a:cubicBezTo>
                    <a:pt x="32828" y="2645"/>
                    <a:pt x="32737" y="2645"/>
                    <a:pt x="32676" y="2614"/>
                  </a:cubicBezTo>
                  <a:cubicBezTo>
                    <a:pt x="31157" y="2189"/>
                    <a:pt x="25442" y="1520"/>
                    <a:pt x="25442" y="1520"/>
                  </a:cubicBezTo>
                  <a:cubicBezTo>
                    <a:pt x="24135" y="3009"/>
                    <a:pt x="23983" y="5745"/>
                    <a:pt x="23983" y="5745"/>
                  </a:cubicBezTo>
                  <a:cubicBezTo>
                    <a:pt x="24044" y="3800"/>
                    <a:pt x="24591" y="821"/>
                    <a:pt x="24591" y="821"/>
                  </a:cubicBezTo>
                  <a:lnTo>
                    <a:pt x="24591" y="821"/>
                  </a:lnTo>
                  <a:cubicBezTo>
                    <a:pt x="23284" y="2645"/>
                    <a:pt x="23102" y="5532"/>
                    <a:pt x="23102" y="5532"/>
                  </a:cubicBezTo>
                  <a:cubicBezTo>
                    <a:pt x="22615" y="4012"/>
                    <a:pt x="22494" y="1946"/>
                    <a:pt x="22494" y="1946"/>
                  </a:cubicBezTo>
                  <a:cubicBezTo>
                    <a:pt x="22099" y="3192"/>
                    <a:pt x="22403" y="5228"/>
                    <a:pt x="22403" y="5228"/>
                  </a:cubicBezTo>
                  <a:cubicBezTo>
                    <a:pt x="21916" y="3952"/>
                    <a:pt x="22007" y="1885"/>
                    <a:pt x="22007" y="1885"/>
                  </a:cubicBezTo>
                  <a:cubicBezTo>
                    <a:pt x="19819" y="1186"/>
                    <a:pt x="12615" y="335"/>
                    <a:pt x="12615" y="335"/>
                  </a:cubicBezTo>
                  <a:cubicBezTo>
                    <a:pt x="11825" y="973"/>
                    <a:pt x="11217" y="2614"/>
                    <a:pt x="11217" y="2614"/>
                  </a:cubicBezTo>
                  <a:cubicBezTo>
                    <a:pt x="11004" y="1702"/>
                    <a:pt x="11673" y="122"/>
                    <a:pt x="11673" y="122"/>
                  </a:cubicBezTo>
                  <a:lnTo>
                    <a:pt x="11673" y="122"/>
                  </a:lnTo>
                  <a:cubicBezTo>
                    <a:pt x="10396" y="1186"/>
                    <a:pt x="10214" y="2128"/>
                    <a:pt x="10214" y="2128"/>
                  </a:cubicBezTo>
                  <a:cubicBezTo>
                    <a:pt x="10092" y="1520"/>
                    <a:pt x="10396" y="0"/>
                    <a:pt x="10396" y="0"/>
                  </a:cubicBezTo>
                  <a:lnTo>
                    <a:pt x="10396" y="0"/>
                  </a:lnTo>
                  <a:cubicBezTo>
                    <a:pt x="9697" y="1125"/>
                    <a:pt x="9880" y="2098"/>
                    <a:pt x="9880" y="2098"/>
                  </a:cubicBezTo>
                  <a:cubicBezTo>
                    <a:pt x="9454" y="1246"/>
                    <a:pt x="9332" y="0"/>
                    <a:pt x="933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932" name="Google Shape;3932;p26"/>
            <p:cNvSpPr/>
            <p:nvPr/>
          </p:nvSpPr>
          <p:spPr>
            <a:xfrm>
              <a:off x="1266522" y="4525537"/>
              <a:ext cx="30670" cy="100085"/>
            </a:xfrm>
            <a:custGeom>
              <a:rect b="b" l="l" r="r" t="t"/>
              <a:pathLst>
                <a:path extrusionOk="0" h="4314" w="1322">
                  <a:moveTo>
                    <a:pt x="1140" y="0"/>
                  </a:moveTo>
                  <a:cubicBezTo>
                    <a:pt x="1104" y="0"/>
                    <a:pt x="1067" y="17"/>
                    <a:pt x="1034" y="58"/>
                  </a:cubicBezTo>
                  <a:cubicBezTo>
                    <a:pt x="61" y="1213"/>
                    <a:pt x="122" y="2824"/>
                    <a:pt x="0" y="4313"/>
                  </a:cubicBezTo>
                  <a:cubicBezTo>
                    <a:pt x="0" y="4313"/>
                    <a:pt x="61" y="4313"/>
                    <a:pt x="61" y="4252"/>
                  </a:cubicBezTo>
                  <a:cubicBezTo>
                    <a:pt x="304" y="2854"/>
                    <a:pt x="608" y="1486"/>
                    <a:pt x="1277" y="210"/>
                  </a:cubicBezTo>
                  <a:cubicBezTo>
                    <a:pt x="1321" y="121"/>
                    <a:pt x="1236" y="0"/>
                    <a:pt x="1140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933" name="Google Shape;3933;p26"/>
            <p:cNvSpPr/>
            <p:nvPr/>
          </p:nvSpPr>
          <p:spPr>
            <a:xfrm>
              <a:off x="1245364" y="4522497"/>
              <a:ext cx="23014" cy="91130"/>
            </a:xfrm>
            <a:custGeom>
              <a:rect b="b" l="l" r="r" t="t"/>
              <a:pathLst>
                <a:path extrusionOk="0" h="3928" w="992">
                  <a:moveTo>
                    <a:pt x="769" y="0"/>
                  </a:moveTo>
                  <a:cubicBezTo>
                    <a:pt x="693" y="0"/>
                    <a:pt x="615" y="41"/>
                    <a:pt x="578" y="128"/>
                  </a:cubicBezTo>
                  <a:cubicBezTo>
                    <a:pt x="457" y="402"/>
                    <a:pt x="396" y="675"/>
                    <a:pt x="305" y="949"/>
                  </a:cubicBezTo>
                  <a:cubicBezTo>
                    <a:pt x="244" y="1192"/>
                    <a:pt x="122" y="1465"/>
                    <a:pt x="92" y="1739"/>
                  </a:cubicBezTo>
                  <a:cubicBezTo>
                    <a:pt x="1" y="2499"/>
                    <a:pt x="122" y="3228"/>
                    <a:pt x="61" y="3928"/>
                  </a:cubicBezTo>
                  <a:cubicBezTo>
                    <a:pt x="213" y="3228"/>
                    <a:pt x="92" y="2499"/>
                    <a:pt x="244" y="1800"/>
                  </a:cubicBezTo>
                  <a:cubicBezTo>
                    <a:pt x="305" y="1496"/>
                    <a:pt x="426" y="1283"/>
                    <a:pt x="578" y="1010"/>
                  </a:cubicBezTo>
                  <a:cubicBezTo>
                    <a:pt x="730" y="766"/>
                    <a:pt x="882" y="554"/>
                    <a:pt x="973" y="250"/>
                  </a:cubicBezTo>
                  <a:cubicBezTo>
                    <a:pt x="991" y="88"/>
                    <a:pt x="881" y="0"/>
                    <a:pt x="769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934" name="Google Shape;3934;p26"/>
            <p:cNvSpPr/>
            <p:nvPr/>
          </p:nvSpPr>
          <p:spPr>
            <a:xfrm>
              <a:off x="1494996" y="4551196"/>
              <a:ext cx="42665" cy="60320"/>
            </a:xfrm>
            <a:custGeom>
              <a:rect b="b" l="l" r="r" t="t"/>
              <a:pathLst>
                <a:path extrusionOk="0" h="2600" w="1839">
                  <a:moveTo>
                    <a:pt x="1742" y="1"/>
                  </a:moveTo>
                  <a:cubicBezTo>
                    <a:pt x="1721" y="1"/>
                    <a:pt x="1697" y="14"/>
                    <a:pt x="1672" y="46"/>
                  </a:cubicBezTo>
                  <a:cubicBezTo>
                    <a:pt x="1004" y="776"/>
                    <a:pt x="244" y="1596"/>
                    <a:pt x="1" y="2599"/>
                  </a:cubicBezTo>
                  <a:cubicBezTo>
                    <a:pt x="274" y="2174"/>
                    <a:pt x="487" y="1718"/>
                    <a:pt x="791" y="1323"/>
                  </a:cubicBezTo>
                  <a:cubicBezTo>
                    <a:pt x="1095" y="928"/>
                    <a:pt x="1429" y="563"/>
                    <a:pt x="1794" y="168"/>
                  </a:cubicBezTo>
                  <a:cubicBezTo>
                    <a:pt x="1839" y="101"/>
                    <a:pt x="1801" y="1"/>
                    <a:pt x="1742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935" name="Google Shape;3935;p26"/>
            <p:cNvSpPr/>
            <p:nvPr/>
          </p:nvSpPr>
          <p:spPr>
            <a:xfrm>
              <a:off x="1533786" y="4552820"/>
              <a:ext cx="46122" cy="57281"/>
            </a:xfrm>
            <a:custGeom>
              <a:rect b="b" l="l" r="r" t="t"/>
              <a:pathLst>
                <a:path extrusionOk="0" h="2469" w="1988">
                  <a:moveTo>
                    <a:pt x="1785" y="0"/>
                  </a:moveTo>
                  <a:cubicBezTo>
                    <a:pt x="1757" y="0"/>
                    <a:pt x="1728" y="11"/>
                    <a:pt x="1703" y="37"/>
                  </a:cubicBezTo>
                  <a:cubicBezTo>
                    <a:pt x="1368" y="371"/>
                    <a:pt x="1064" y="766"/>
                    <a:pt x="791" y="1192"/>
                  </a:cubicBezTo>
                  <a:cubicBezTo>
                    <a:pt x="548" y="1617"/>
                    <a:pt x="274" y="2073"/>
                    <a:pt x="0" y="2469"/>
                  </a:cubicBezTo>
                  <a:cubicBezTo>
                    <a:pt x="304" y="2073"/>
                    <a:pt x="578" y="1678"/>
                    <a:pt x="912" y="1313"/>
                  </a:cubicBezTo>
                  <a:cubicBezTo>
                    <a:pt x="1216" y="918"/>
                    <a:pt x="1551" y="584"/>
                    <a:pt x="1915" y="219"/>
                  </a:cubicBezTo>
                  <a:cubicBezTo>
                    <a:pt x="1987" y="147"/>
                    <a:pt x="1889" y="0"/>
                    <a:pt x="1785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936" name="Google Shape;3936;p26"/>
            <p:cNvSpPr/>
            <p:nvPr/>
          </p:nvSpPr>
          <p:spPr>
            <a:xfrm>
              <a:off x="994549" y="4525142"/>
              <a:ext cx="31088" cy="55657"/>
            </a:xfrm>
            <a:custGeom>
              <a:rect b="b" l="l" r="r" t="t"/>
              <a:pathLst>
                <a:path extrusionOk="0" h="2399" w="1340">
                  <a:moveTo>
                    <a:pt x="1096" y="0"/>
                  </a:moveTo>
                  <a:cubicBezTo>
                    <a:pt x="1072" y="0"/>
                    <a:pt x="1048" y="5"/>
                    <a:pt x="1024" y="14"/>
                  </a:cubicBezTo>
                  <a:cubicBezTo>
                    <a:pt x="629" y="227"/>
                    <a:pt x="447" y="713"/>
                    <a:pt x="295" y="1078"/>
                  </a:cubicBezTo>
                  <a:cubicBezTo>
                    <a:pt x="143" y="1534"/>
                    <a:pt x="82" y="1959"/>
                    <a:pt x="21" y="2385"/>
                  </a:cubicBezTo>
                  <a:cubicBezTo>
                    <a:pt x="143" y="1959"/>
                    <a:pt x="295" y="1595"/>
                    <a:pt x="477" y="1230"/>
                  </a:cubicBezTo>
                  <a:cubicBezTo>
                    <a:pt x="599" y="1078"/>
                    <a:pt x="690" y="896"/>
                    <a:pt x="842" y="744"/>
                  </a:cubicBezTo>
                  <a:cubicBezTo>
                    <a:pt x="994" y="592"/>
                    <a:pt x="1146" y="440"/>
                    <a:pt x="1237" y="257"/>
                  </a:cubicBezTo>
                  <a:cubicBezTo>
                    <a:pt x="1340" y="129"/>
                    <a:pt x="1225" y="0"/>
                    <a:pt x="1096" y="0"/>
                  </a:cubicBezTo>
                  <a:close/>
                  <a:moveTo>
                    <a:pt x="21" y="2385"/>
                  </a:moveTo>
                  <a:cubicBezTo>
                    <a:pt x="1" y="2385"/>
                    <a:pt x="8" y="2398"/>
                    <a:pt x="14" y="2398"/>
                  </a:cubicBezTo>
                  <a:cubicBezTo>
                    <a:pt x="18" y="2398"/>
                    <a:pt x="21" y="2395"/>
                    <a:pt x="21" y="2385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937" name="Google Shape;3937;p26"/>
            <p:cNvSpPr/>
            <p:nvPr/>
          </p:nvSpPr>
          <p:spPr>
            <a:xfrm>
              <a:off x="970351" y="4521987"/>
              <a:ext cx="24221" cy="48627"/>
            </a:xfrm>
            <a:custGeom>
              <a:rect b="b" l="l" r="r" t="t"/>
              <a:pathLst>
                <a:path extrusionOk="0" h="2096" w="1044">
                  <a:moveTo>
                    <a:pt x="800" y="0"/>
                  </a:moveTo>
                  <a:cubicBezTo>
                    <a:pt x="742" y="0"/>
                    <a:pt x="690" y="27"/>
                    <a:pt x="669" y="89"/>
                  </a:cubicBezTo>
                  <a:cubicBezTo>
                    <a:pt x="517" y="393"/>
                    <a:pt x="365" y="697"/>
                    <a:pt x="243" y="1001"/>
                  </a:cubicBezTo>
                  <a:cubicBezTo>
                    <a:pt x="122" y="1335"/>
                    <a:pt x="122" y="1700"/>
                    <a:pt x="61" y="2065"/>
                  </a:cubicBezTo>
                  <a:cubicBezTo>
                    <a:pt x="0" y="2095"/>
                    <a:pt x="61" y="2095"/>
                    <a:pt x="91" y="2095"/>
                  </a:cubicBezTo>
                  <a:cubicBezTo>
                    <a:pt x="274" y="1791"/>
                    <a:pt x="365" y="1457"/>
                    <a:pt x="517" y="1123"/>
                  </a:cubicBezTo>
                  <a:cubicBezTo>
                    <a:pt x="669" y="788"/>
                    <a:pt x="882" y="545"/>
                    <a:pt x="1003" y="241"/>
                  </a:cubicBezTo>
                  <a:cubicBezTo>
                    <a:pt x="1043" y="101"/>
                    <a:pt x="912" y="0"/>
                    <a:pt x="800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938" name="Google Shape;3938;p26"/>
            <p:cNvSpPr/>
            <p:nvPr/>
          </p:nvSpPr>
          <p:spPr>
            <a:xfrm>
              <a:off x="930146" y="4521662"/>
              <a:ext cx="10974" cy="55819"/>
            </a:xfrm>
            <a:custGeom>
              <a:rect b="b" l="l" r="r" t="t"/>
              <a:pathLst>
                <a:path extrusionOk="0" h="2406" w="473">
                  <a:moveTo>
                    <a:pt x="303" y="0"/>
                  </a:moveTo>
                  <a:cubicBezTo>
                    <a:pt x="222" y="0"/>
                    <a:pt x="137" y="46"/>
                    <a:pt x="122" y="134"/>
                  </a:cubicBezTo>
                  <a:cubicBezTo>
                    <a:pt x="1" y="529"/>
                    <a:pt x="1" y="894"/>
                    <a:pt x="1" y="1289"/>
                  </a:cubicBezTo>
                  <a:cubicBezTo>
                    <a:pt x="1" y="1653"/>
                    <a:pt x="62" y="2049"/>
                    <a:pt x="122" y="2383"/>
                  </a:cubicBezTo>
                  <a:cubicBezTo>
                    <a:pt x="92" y="2398"/>
                    <a:pt x="99" y="2406"/>
                    <a:pt x="115" y="2406"/>
                  </a:cubicBezTo>
                  <a:cubicBezTo>
                    <a:pt x="130" y="2406"/>
                    <a:pt x="153" y="2398"/>
                    <a:pt x="153" y="2383"/>
                  </a:cubicBezTo>
                  <a:cubicBezTo>
                    <a:pt x="153" y="1988"/>
                    <a:pt x="213" y="1653"/>
                    <a:pt x="274" y="1289"/>
                  </a:cubicBezTo>
                  <a:cubicBezTo>
                    <a:pt x="305" y="894"/>
                    <a:pt x="426" y="559"/>
                    <a:pt x="457" y="164"/>
                  </a:cubicBezTo>
                  <a:cubicBezTo>
                    <a:pt x="472" y="54"/>
                    <a:pt x="390" y="0"/>
                    <a:pt x="303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939" name="Google Shape;3939;p26"/>
            <p:cNvSpPr/>
            <p:nvPr/>
          </p:nvSpPr>
          <p:spPr>
            <a:xfrm>
              <a:off x="881495" y="4516094"/>
              <a:ext cx="11043" cy="47467"/>
            </a:xfrm>
            <a:custGeom>
              <a:rect b="b" l="l" r="r" t="t"/>
              <a:pathLst>
                <a:path extrusionOk="0" h="2046" w="476">
                  <a:moveTo>
                    <a:pt x="300" y="1"/>
                  </a:moveTo>
                  <a:cubicBezTo>
                    <a:pt x="244" y="1"/>
                    <a:pt x="187" y="30"/>
                    <a:pt x="152" y="100"/>
                  </a:cubicBezTo>
                  <a:cubicBezTo>
                    <a:pt x="31" y="404"/>
                    <a:pt x="0" y="769"/>
                    <a:pt x="31" y="1103"/>
                  </a:cubicBezTo>
                  <a:cubicBezTo>
                    <a:pt x="31" y="1407"/>
                    <a:pt x="122" y="1741"/>
                    <a:pt x="183" y="2045"/>
                  </a:cubicBezTo>
                  <a:cubicBezTo>
                    <a:pt x="244" y="1741"/>
                    <a:pt x="244" y="1438"/>
                    <a:pt x="274" y="1103"/>
                  </a:cubicBezTo>
                  <a:cubicBezTo>
                    <a:pt x="304" y="799"/>
                    <a:pt x="396" y="495"/>
                    <a:pt x="456" y="191"/>
                  </a:cubicBezTo>
                  <a:cubicBezTo>
                    <a:pt x="475" y="79"/>
                    <a:pt x="389" y="1"/>
                    <a:pt x="300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940" name="Google Shape;3940;p26"/>
            <p:cNvSpPr/>
            <p:nvPr/>
          </p:nvSpPr>
          <p:spPr>
            <a:xfrm>
              <a:off x="1744628" y="4541173"/>
              <a:ext cx="94006" cy="245038"/>
            </a:xfrm>
            <a:custGeom>
              <a:rect b="b" l="l" r="r" t="t"/>
              <a:pathLst>
                <a:path extrusionOk="0" h="10562" w="4052">
                  <a:moveTo>
                    <a:pt x="3575" y="0"/>
                  </a:moveTo>
                  <a:cubicBezTo>
                    <a:pt x="3503" y="0"/>
                    <a:pt x="3426" y="25"/>
                    <a:pt x="3344" y="83"/>
                  </a:cubicBezTo>
                  <a:cubicBezTo>
                    <a:pt x="1764" y="1116"/>
                    <a:pt x="943" y="3214"/>
                    <a:pt x="487" y="4946"/>
                  </a:cubicBezTo>
                  <a:cubicBezTo>
                    <a:pt x="1" y="6800"/>
                    <a:pt x="122" y="8685"/>
                    <a:pt x="426" y="10539"/>
                  </a:cubicBezTo>
                  <a:cubicBezTo>
                    <a:pt x="441" y="10554"/>
                    <a:pt x="464" y="10562"/>
                    <a:pt x="483" y="10562"/>
                  </a:cubicBezTo>
                  <a:cubicBezTo>
                    <a:pt x="502" y="10562"/>
                    <a:pt x="517" y="10554"/>
                    <a:pt x="517" y="10539"/>
                  </a:cubicBezTo>
                  <a:cubicBezTo>
                    <a:pt x="487" y="8806"/>
                    <a:pt x="882" y="6983"/>
                    <a:pt x="1277" y="5311"/>
                  </a:cubicBezTo>
                  <a:cubicBezTo>
                    <a:pt x="1521" y="4460"/>
                    <a:pt x="1824" y="3639"/>
                    <a:pt x="2250" y="2819"/>
                  </a:cubicBezTo>
                  <a:cubicBezTo>
                    <a:pt x="2645" y="2028"/>
                    <a:pt x="3253" y="1390"/>
                    <a:pt x="3831" y="691"/>
                  </a:cubicBezTo>
                  <a:cubicBezTo>
                    <a:pt x="4052" y="445"/>
                    <a:pt x="3875" y="0"/>
                    <a:pt x="3575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941" name="Google Shape;3941;p26"/>
            <p:cNvSpPr/>
            <p:nvPr/>
          </p:nvSpPr>
          <p:spPr>
            <a:xfrm>
              <a:off x="1736879" y="4555975"/>
              <a:ext cx="61735" cy="204856"/>
            </a:xfrm>
            <a:custGeom>
              <a:rect b="b" l="l" r="r" t="t"/>
              <a:pathLst>
                <a:path extrusionOk="0" h="8830" w="2661">
                  <a:moveTo>
                    <a:pt x="2453" y="1"/>
                  </a:moveTo>
                  <a:cubicBezTo>
                    <a:pt x="2423" y="1"/>
                    <a:pt x="2393" y="16"/>
                    <a:pt x="2371" y="53"/>
                  </a:cubicBezTo>
                  <a:cubicBezTo>
                    <a:pt x="1429" y="1269"/>
                    <a:pt x="791" y="2697"/>
                    <a:pt x="396" y="4156"/>
                  </a:cubicBezTo>
                  <a:cubicBezTo>
                    <a:pt x="31" y="5737"/>
                    <a:pt x="0" y="7257"/>
                    <a:pt x="183" y="8807"/>
                  </a:cubicBezTo>
                  <a:cubicBezTo>
                    <a:pt x="183" y="7317"/>
                    <a:pt x="335" y="5767"/>
                    <a:pt x="699" y="4308"/>
                  </a:cubicBezTo>
                  <a:cubicBezTo>
                    <a:pt x="1095" y="2849"/>
                    <a:pt x="1794" y="1542"/>
                    <a:pt x="2614" y="266"/>
                  </a:cubicBezTo>
                  <a:cubicBezTo>
                    <a:pt x="2660" y="151"/>
                    <a:pt x="2550" y="1"/>
                    <a:pt x="2453" y="1"/>
                  </a:cubicBezTo>
                  <a:close/>
                  <a:moveTo>
                    <a:pt x="183" y="8807"/>
                  </a:moveTo>
                  <a:cubicBezTo>
                    <a:pt x="152" y="8822"/>
                    <a:pt x="152" y="8830"/>
                    <a:pt x="160" y="8830"/>
                  </a:cubicBezTo>
                  <a:cubicBezTo>
                    <a:pt x="168" y="8830"/>
                    <a:pt x="183" y="8822"/>
                    <a:pt x="183" y="8807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942" name="Google Shape;3942;p26"/>
            <p:cNvSpPr/>
            <p:nvPr/>
          </p:nvSpPr>
          <p:spPr>
            <a:xfrm>
              <a:off x="1782722" y="4531870"/>
              <a:ext cx="111244" cy="227731"/>
            </a:xfrm>
            <a:custGeom>
              <a:rect b="b" l="l" r="r" t="t"/>
              <a:pathLst>
                <a:path extrusionOk="0" h="9816" w="4795">
                  <a:moveTo>
                    <a:pt x="4322" y="1"/>
                  </a:moveTo>
                  <a:cubicBezTo>
                    <a:pt x="4248" y="1"/>
                    <a:pt x="4172" y="27"/>
                    <a:pt x="4104" y="89"/>
                  </a:cubicBezTo>
                  <a:cubicBezTo>
                    <a:pt x="2797" y="1305"/>
                    <a:pt x="1763" y="2916"/>
                    <a:pt x="1003" y="4557"/>
                  </a:cubicBezTo>
                  <a:cubicBezTo>
                    <a:pt x="304" y="6229"/>
                    <a:pt x="0" y="8022"/>
                    <a:pt x="182" y="9815"/>
                  </a:cubicBezTo>
                  <a:cubicBezTo>
                    <a:pt x="91" y="7992"/>
                    <a:pt x="547" y="6229"/>
                    <a:pt x="1368" y="4587"/>
                  </a:cubicBezTo>
                  <a:cubicBezTo>
                    <a:pt x="2158" y="3007"/>
                    <a:pt x="3344" y="1791"/>
                    <a:pt x="4559" y="545"/>
                  </a:cubicBezTo>
                  <a:cubicBezTo>
                    <a:pt x="4795" y="309"/>
                    <a:pt x="4574" y="1"/>
                    <a:pt x="4322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943" name="Google Shape;3943;p26"/>
            <p:cNvSpPr/>
            <p:nvPr/>
          </p:nvSpPr>
          <p:spPr>
            <a:xfrm>
              <a:off x="1603595" y="4548133"/>
              <a:ext cx="88160" cy="192026"/>
            </a:xfrm>
            <a:custGeom>
              <a:rect b="b" l="l" r="r" t="t"/>
              <a:pathLst>
                <a:path extrusionOk="0" h="8277" w="3800">
                  <a:moveTo>
                    <a:pt x="3538" y="0"/>
                  </a:moveTo>
                  <a:cubicBezTo>
                    <a:pt x="3491" y="0"/>
                    <a:pt x="3444" y="17"/>
                    <a:pt x="3405" y="57"/>
                  </a:cubicBezTo>
                  <a:cubicBezTo>
                    <a:pt x="2402" y="1151"/>
                    <a:pt x="1520" y="2488"/>
                    <a:pt x="912" y="3856"/>
                  </a:cubicBezTo>
                  <a:cubicBezTo>
                    <a:pt x="609" y="4494"/>
                    <a:pt x="335" y="5193"/>
                    <a:pt x="213" y="5892"/>
                  </a:cubicBezTo>
                  <a:cubicBezTo>
                    <a:pt x="1" y="6713"/>
                    <a:pt x="31" y="7473"/>
                    <a:pt x="31" y="8263"/>
                  </a:cubicBezTo>
                  <a:cubicBezTo>
                    <a:pt x="153" y="7534"/>
                    <a:pt x="426" y="6835"/>
                    <a:pt x="669" y="6136"/>
                  </a:cubicBezTo>
                  <a:cubicBezTo>
                    <a:pt x="943" y="5437"/>
                    <a:pt x="1186" y="4768"/>
                    <a:pt x="1520" y="4099"/>
                  </a:cubicBezTo>
                  <a:cubicBezTo>
                    <a:pt x="2159" y="2762"/>
                    <a:pt x="2949" y="1546"/>
                    <a:pt x="3709" y="300"/>
                  </a:cubicBezTo>
                  <a:cubicBezTo>
                    <a:pt x="3799" y="142"/>
                    <a:pt x="3672" y="0"/>
                    <a:pt x="3538" y="0"/>
                  </a:cubicBezTo>
                  <a:close/>
                  <a:moveTo>
                    <a:pt x="31" y="8263"/>
                  </a:moveTo>
                  <a:cubicBezTo>
                    <a:pt x="11" y="8263"/>
                    <a:pt x="4" y="8277"/>
                    <a:pt x="11" y="8277"/>
                  </a:cubicBezTo>
                  <a:cubicBezTo>
                    <a:pt x="14" y="8277"/>
                    <a:pt x="21" y="8273"/>
                    <a:pt x="31" y="8263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944" name="Google Shape;3944;p26"/>
            <p:cNvSpPr/>
            <p:nvPr/>
          </p:nvSpPr>
          <p:spPr>
            <a:xfrm>
              <a:off x="1597262" y="4554838"/>
              <a:ext cx="59717" cy="121545"/>
            </a:xfrm>
            <a:custGeom>
              <a:rect b="b" l="l" r="r" t="t"/>
              <a:pathLst>
                <a:path extrusionOk="0" h="5239" w="2574">
                  <a:moveTo>
                    <a:pt x="2420" y="1"/>
                  </a:moveTo>
                  <a:cubicBezTo>
                    <a:pt x="2381" y="1"/>
                    <a:pt x="2341" y="21"/>
                    <a:pt x="2310" y="71"/>
                  </a:cubicBezTo>
                  <a:cubicBezTo>
                    <a:pt x="2128" y="497"/>
                    <a:pt x="1945" y="953"/>
                    <a:pt x="1702" y="1378"/>
                  </a:cubicBezTo>
                  <a:cubicBezTo>
                    <a:pt x="1489" y="1774"/>
                    <a:pt x="1216" y="2230"/>
                    <a:pt x="1003" y="2655"/>
                  </a:cubicBezTo>
                  <a:cubicBezTo>
                    <a:pt x="578" y="3415"/>
                    <a:pt x="152" y="4296"/>
                    <a:pt x="0" y="5239"/>
                  </a:cubicBezTo>
                  <a:cubicBezTo>
                    <a:pt x="274" y="4296"/>
                    <a:pt x="760" y="3445"/>
                    <a:pt x="1246" y="2625"/>
                  </a:cubicBezTo>
                  <a:cubicBezTo>
                    <a:pt x="1702" y="1834"/>
                    <a:pt x="2280" y="1014"/>
                    <a:pt x="2553" y="163"/>
                  </a:cubicBezTo>
                  <a:cubicBezTo>
                    <a:pt x="2574" y="82"/>
                    <a:pt x="2499" y="1"/>
                    <a:pt x="2420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945" name="Google Shape;3945;p26"/>
            <p:cNvSpPr/>
            <p:nvPr/>
          </p:nvSpPr>
          <p:spPr>
            <a:xfrm>
              <a:off x="1561278" y="4561914"/>
              <a:ext cx="82314" cy="192583"/>
            </a:xfrm>
            <a:custGeom>
              <a:rect b="b" l="l" r="r" t="t"/>
              <a:pathLst>
                <a:path extrusionOk="0" h="8301" w="3548">
                  <a:moveTo>
                    <a:pt x="3361" y="0"/>
                  </a:moveTo>
                  <a:cubicBezTo>
                    <a:pt x="3346" y="0"/>
                    <a:pt x="3330" y="3"/>
                    <a:pt x="3314" y="10"/>
                  </a:cubicBezTo>
                  <a:cubicBezTo>
                    <a:pt x="1855" y="526"/>
                    <a:pt x="1034" y="2229"/>
                    <a:pt x="578" y="3596"/>
                  </a:cubicBezTo>
                  <a:cubicBezTo>
                    <a:pt x="31" y="5177"/>
                    <a:pt x="1" y="6697"/>
                    <a:pt x="214" y="8277"/>
                  </a:cubicBezTo>
                  <a:cubicBezTo>
                    <a:pt x="214" y="8292"/>
                    <a:pt x="229" y="8300"/>
                    <a:pt x="244" y="8300"/>
                  </a:cubicBezTo>
                  <a:cubicBezTo>
                    <a:pt x="259" y="8300"/>
                    <a:pt x="274" y="8292"/>
                    <a:pt x="274" y="8277"/>
                  </a:cubicBezTo>
                  <a:cubicBezTo>
                    <a:pt x="274" y="7548"/>
                    <a:pt x="426" y="6879"/>
                    <a:pt x="578" y="6180"/>
                  </a:cubicBezTo>
                  <a:cubicBezTo>
                    <a:pt x="730" y="5420"/>
                    <a:pt x="913" y="4660"/>
                    <a:pt x="1126" y="3961"/>
                  </a:cubicBezTo>
                  <a:cubicBezTo>
                    <a:pt x="1369" y="3232"/>
                    <a:pt x="1673" y="2532"/>
                    <a:pt x="2098" y="1894"/>
                  </a:cubicBezTo>
                  <a:cubicBezTo>
                    <a:pt x="2463" y="1286"/>
                    <a:pt x="2949" y="800"/>
                    <a:pt x="3466" y="314"/>
                  </a:cubicBezTo>
                  <a:cubicBezTo>
                    <a:pt x="3547" y="205"/>
                    <a:pt x="3484" y="0"/>
                    <a:pt x="3361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946" name="Google Shape;3946;p26"/>
            <p:cNvSpPr/>
            <p:nvPr/>
          </p:nvSpPr>
          <p:spPr>
            <a:xfrm>
              <a:off x="1572577" y="4553330"/>
              <a:ext cx="49857" cy="57397"/>
            </a:xfrm>
            <a:custGeom>
              <a:rect b="b" l="l" r="r" t="t"/>
              <a:pathLst>
                <a:path extrusionOk="0" h="2474" w="2149">
                  <a:moveTo>
                    <a:pt x="2019" y="1"/>
                  </a:moveTo>
                  <a:cubicBezTo>
                    <a:pt x="2005" y="1"/>
                    <a:pt x="1991" y="5"/>
                    <a:pt x="1976" y="15"/>
                  </a:cubicBezTo>
                  <a:cubicBezTo>
                    <a:pt x="1155" y="684"/>
                    <a:pt x="426" y="1504"/>
                    <a:pt x="0" y="2447"/>
                  </a:cubicBezTo>
                  <a:cubicBezTo>
                    <a:pt x="0" y="2447"/>
                    <a:pt x="14" y="2474"/>
                    <a:pt x="23" y="2474"/>
                  </a:cubicBezTo>
                  <a:cubicBezTo>
                    <a:pt x="27" y="2474"/>
                    <a:pt x="31" y="2467"/>
                    <a:pt x="31" y="2447"/>
                  </a:cubicBezTo>
                  <a:cubicBezTo>
                    <a:pt x="274" y="1991"/>
                    <a:pt x="608" y="1595"/>
                    <a:pt x="942" y="1200"/>
                  </a:cubicBezTo>
                  <a:cubicBezTo>
                    <a:pt x="1307" y="836"/>
                    <a:pt x="1672" y="471"/>
                    <a:pt x="2098" y="167"/>
                  </a:cubicBezTo>
                  <a:cubicBezTo>
                    <a:pt x="2148" y="116"/>
                    <a:pt x="2093" y="1"/>
                    <a:pt x="2019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947" name="Google Shape;3947;p26"/>
            <p:cNvSpPr/>
            <p:nvPr/>
          </p:nvSpPr>
          <p:spPr>
            <a:xfrm>
              <a:off x="1430825" y="4557112"/>
              <a:ext cx="30299" cy="162052"/>
            </a:xfrm>
            <a:custGeom>
              <a:rect b="b" l="l" r="r" t="t"/>
              <a:pathLst>
                <a:path extrusionOk="0" h="6985" w="1306">
                  <a:moveTo>
                    <a:pt x="1033" y="0"/>
                  </a:moveTo>
                  <a:cubicBezTo>
                    <a:pt x="956" y="0"/>
                    <a:pt x="875" y="30"/>
                    <a:pt x="821" y="95"/>
                  </a:cubicBezTo>
                  <a:cubicBezTo>
                    <a:pt x="183" y="1007"/>
                    <a:pt x="31" y="2314"/>
                    <a:pt x="1" y="3439"/>
                  </a:cubicBezTo>
                  <a:cubicBezTo>
                    <a:pt x="1" y="4624"/>
                    <a:pt x="213" y="5779"/>
                    <a:pt x="305" y="6934"/>
                  </a:cubicBezTo>
                  <a:cubicBezTo>
                    <a:pt x="305" y="6970"/>
                    <a:pt x="315" y="6984"/>
                    <a:pt x="324" y="6984"/>
                  </a:cubicBezTo>
                  <a:cubicBezTo>
                    <a:pt x="330" y="6984"/>
                    <a:pt x="335" y="6977"/>
                    <a:pt x="335" y="6964"/>
                  </a:cubicBezTo>
                  <a:cubicBezTo>
                    <a:pt x="396" y="5870"/>
                    <a:pt x="457" y="4715"/>
                    <a:pt x="517" y="3621"/>
                  </a:cubicBezTo>
                  <a:cubicBezTo>
                    <a:pt x="578" y="3104"/>
                    <a:pt x="639" y="2527"/>
                    <a:pt x="761" y="1980"/>
                  </a:cubicBezTo>
                  <a:cubicBezTo>
                    <a:pt x="882" y="1432"/>
                    <a:pt x="1095" y="855"/>
                    <a:pt x="1247" y="277"/>
                  </a:cubicBezTo>
                  <a:cubicBezTo>
                    <a:pt x="1306" y="101"/>
                    <a:pt x="1175" y="0"/>
                    <a:pt x="1033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948" name="Google Shape;3948;p26"/>
            <p:cNvSpPr/>
            <p:nvPr/>
          </p:nvSpPr>
          <p:spPr>
            <a:xfrm>
              <a:off x="1418134" y="4564095"/>
              <a:ext cx="17354" cy="105235"/>
            </a:xfrm>
            <a:custGeom>
              <a:rect b="b" l="l" r="r" t="t"/>
              <a:pathLst>
                <a:path extrusionOk="0" h="4536" w="748">
                  <a:moveTo>
                    <a:pt x="613" y="1"/>
                  </a:moveTo>
                  <a:cubicBezTo>
                    <a:pt x="558" y="1"/>
                    <a:pt x="496" y="32"/>
                    <a:pt x="456" y="98"/>
                  </a:cubicBezTo>
                  <a:cubicBezTo>
                    <a:pt x="1" y="1527"/>
                    <a:pt x="122" y="3107"/>
                    <a:pt x="274" y="4536"/>
                  </a:cubicBezTo>
                  <a:cubicBezTo>
                    <a:pt x="274" y="3806"/>
                    <a:pt x="304" y="3107"/>
                    <a:pt x="365" y="2378"/>
                  </a:cubicBezTo>
                  <a:cubicBezTo>
                    <a:pt x="426" y="1618"/>
                    <a:pt x="578" y="919"/>
                    <a:pt x="730" y="159"/>
                  </a:cubicBezTo>
                  <a:cubicBezTo>
                    <a:pt x="747" y="55"/>
                    <a:pt x="686" y="1"/>
                    <a:pt x="613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949" name="Google Shape;3949;p26"/>
            <p:cNvSpPr/>
            <p:nvPr/>
          </p:nvSpPr>
          <p:spPr>
            <a:xfrm>
              <a:off x="1347606" y="4550245"/>
              <a:ext cx="62060" cy="108344"/>
            </a:xfrm>
            <a:custGeom>
              <a:rect b="b" l="l" r="r" t="t"/>
              <a:pathLst>
                <a:path extrusionOk="0" h="4670" w="2675">
                  <a:moveTo>
                    <a:pt x="2401" y="1"/>
                  </a:moveTo>
                  <a:cubicBezTo>
                    <a:pt x="2350" y="1"/>
                    <a:pt x="2297" y="18"/>
                    <a:pt x="2250" y="57"/>
                  </a:cubicBezTo>
                  <a:cubicBezTo>
                    <a:pt x="1946" y="361"/>
                    <a:pt x="1673" y="725"/>
                    <a:pt x="1430" y="1060"/>
                  </a:cubicBezTo>
                  <a:cubicBezTo>
                    <a:pt x="1156" y="1424"/>
                    <a:pt x="882" y="1759"/>
                    <a:pt x="670" y="2124"/>
                  </a:cubicBezTo>
                  <a:cubicBezTo>
                    <a:pt x="214" y="2883"/>
                    <a:pt x="1" y="3735"/>
                    <a:pt x="1" y="4646"/>
                  </a:cubicBezTo>
                  <a:cubicBezTo>
                    <a:pt x="1" y="4662"/>
                    <a:pt x="16" y="4669"/>
                    <a:pt x="31" y="4669"/>
                  </a:cubicBezTo>
                  <a:cubicBezTo>
                    <a:pt x="47" y="4669"/>
                    <a:pt x="62" y="4662"/>
                    <a:pt x="62" y="4646"/>
                  </a:cubicBezTo>
                  <a:cubicBezTo>
                    <a:pt x="123" y="3765"/>
                    <a:pt x="548" y="2975"/>
                    <a:pt x="1034" y="2245"/>
                  </a:cubicBezTo>
                  <a:cubicBezTo>
                    <a:pt x="1278" y="1911"/>
                    <a:pt x="1521" y="1607"/>
                    <a:pt x="1794" y="1303"/>
                  </a:cubicBezTo>
                  <a:cubicBezTo>
                    <a:pt x="2068" y="969"/>
                    <a:pt x="2402" y="665"/>
                    <a:pt x="2585" y="300"/>
                  </a:cubicBezTo>
                  <a:cubicBezTo>
                    <a:pt x="2675" y="142"/>
                    <a:pt x="2547" y="1"/>
                    <a:pt x="2401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950" name="Google Shape;3950;p26"/>
            <p:cNvSpPr/>
            <p:nvPr/>
          </p:nvSpPr>
          <p:spPr>
            <a:xfrm>
              <a:off x="1358186" y="4558643"/>
              <a:ext cx="32712" cy="29603"/>
            </a:xfrm>
            <a:custGeom>
              <a:rect b="b" l="l" r="r" t="t"/>
              <a:pathLst>
                <a:path extrusionOk="0" h="1276" w="1410">
                  <a:moveTo>
                    <a:pt x="1319" y="1"/>
                  </a:moveTo>
                  <a:cubicBezTo>
                    <a:pt x="1305" y="1"/>
                    <a:pt x="1291" y="9"/>
                    <a:pt x="1278" y="29"/>
                  </a:cubicBezTo>
                  <a:cubicBezTo>
                    <a:pt x="1034" y="181"/>
                    <a:pt x="822" y="363"/>
                    <a:pt x="609" y="607"/>
                  </a:cubicBezTo>
                  <a:cubicBezTo>
                    <a:pt x="366" y="789"/>
                    <a:pt x="153" y="1002"/>
                    <a:pt x="1" y="1275"/>
                  </a:cubicBezTo>
                  <a:cubicBezTo>
                    <a:pt x="214" y="1062"/>
                    <a:pt x="426" y="850"/>
                    <a:pt x="670" y="667"/>
                  </a:cubicBezTo>
                  <a:cubicBezTo>
                    <a:pt x="882" y="485"/>
                    <a:pt x="1095" y="333"/>
                    <a:pt x="1338" y="181"/>
                  </a:cubicBezTo>
                  <a:cubicBezTo>
                    <a:pt x="1410" y="110"/>
                    <a:pt x="1369" y="1"/>
                    <a:pt x="1319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grpSp>
          <p:nvGrpSpPr>
            <p:cNvPr id="3951" name="Google Shape;3951;p26"/>
            <p:cNvGrpSpPr/>
            <p:nvPr/>
          </p:nvGrpSpPr>
          <p:grpSpPr>
            <a:xfrm>
              <a:off x="736217" y="4528553"/>
              <a:ext cx="1283470" cy="271231"/>
              <a:chOff x="736217" y="4528553"/>
              <a:chExt cx="1283470" cy="271231"/>
            </a:xfrm>
          </p:grpSpPr>
          <p:sp>
            <p:nvSpPr>
              <p:cNvPr id="3952" name="Google Shape;3952;p26"/>
              <p:cNvSpPr/>
              <p:nvPr/>
            </p:nvSpPr>
            <p:spPr>
              <a:xfrm>
                <a:off x="1786945" y="4611493"/>
                <a:ext cx="232742" cy="188291"/>
              </a:xfrm>
              <a:custGeom>
                <a:rect b="b" l="l" r="r" t="t"/>
                <a:pathLst>
                  <a:path extrusionOk="0" h="8116" w="10032">
                    <a:moveTo>
                      <a:pt x="2797" y="0"/>
                    </a:moveTo>
                    <a:cubicBezTo>
                      <a:pt x="2797" y="0"/>
                      <a:pt x="152" y="1156"/>
                      <a:pt x="61" y="8116"/>
                    </a:cubicBezTo>
                    <a:lnTo>
                      <a:pt x="10031" y="7599"/>
                    </a:lnTo>
                    <a:lnTo>
                      <a:pt x="9879" y="3891"/>
                    </a:lnTo>
                    <a:cubicBezTo>
                      <a:pt x="8664" y="3535"/>
                      <a:pt x="2799" y="1851"/>
                      <a:pt x="2279" y="1851"/>
                    </a:cubicBezTo>
                    <a:cubicBezTo>
                      <a:pt x="2266" y="1851"/>
                      <a:pt x="2256" y="1852"/>
                      <a:pt x="2250" y="1854"/>
                    </a:cubicBezTo>
                    <a:cubicBezTo>
                      <a:pt x="1976" y="1915"/>
                      <a:pt x="1034" y="5624"/>
                      <a:pt x="821" y="7295"/>
                    </a:cubicBezTo>
                    <a:cubicBezTo>
                      <a:pt x="821" y="7295"/>
                      <a:pt x="0" y="3800"/>
                      <a:pt x="2797" y="0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953" name="Google Shape;3953;p26"/>
              <p:cNvSpPr/>
              <p:nvPr/>
            </p:nvSpPr>
            <p:spPr>
              <a:xfrm>
                <a:off x="959053" y="4534561"/>
                <a:ext cx="4269" cy="27585"/>
              </a:xfrm>
              <a:custGeom>
                <a:rect b="b" l="l" r="r" t="t"/>
                <a:pathLst>
                  <a:path extrusionOk="0" h="1189" w="184">
                    <a:moveTo>
                      <a:pt x="81" y="0"/>
                    </a:moveTo>
                    <a:cubicBezTo>
                      <a:pt x="54" y="0"/>
                      <a:pt x="31" y="10"/>
                      <a:pt x="31" y="34"/>
                    </a:cubicBezTo>
                    <a:cubicBezTo>
                      <a:pt x="1" y="429"/>
                      <a:pt x="1" y="793"/>
                      <a:pt x="1" y="1189"/>
                    </a:cubicBezTo>
                    <a:cubicBezTo>
                      <a:pt x="92" y="793"/>
                      <a:pt x="153" y="459"/>
                      <a:pt x="183" y="64"/>
                    </a:cubicBezTo>
                    <a:cubicBezTo>
                      <a:pt x="183" y="26"/>
                      <a:pt x="125" y="0"/>
                      <a:pt x="81" y="0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954" name="Google Shape;3954;p26"/>
              <p:cNvSpPr/>
              <p:nvPr/>
            </p:nvSpPr>
            <p:spPr>
              <a:xfrm>
                <a:off x="906876" y="4533030"/>
                <a:ext cx="3550" cy="29835"/>
              </a:xfrm>
              <a:custGeom>
                <a:rect b="b" l="l" r="r" t="t"/>
                <a:pathLst>
                  <a:path extrusionOk="0" h="1286" w="153">
                    <a:moveTo>
                      <a:pt x="77" y="1"/>
                    </a:moveTo>
                    <a:cubicBezTo>
                      <a:pt x="39" y="1"/>
                      <a:pt x="1" y="24"/>
                      <a:pt x="1" y="69"/>
                    </a:cubicBezTo>
                    <a:cubicBezTo>
                      <a:pt x="1" y="495"/>
                      <a:pt x="61" y="890"/>
                      <a:pt x="122" y="1285"/>
                    </a:cubicBezTo>
                    <a:cubicBezTo>
                      <a:pt x="92" y="859"/>
                      <a:pt x="122" y="495"/>
                      <a:pt x="153" y="69"/>
                    </a:cubicBezTo>
                    <a:cubicBezTo>
                      <a:pt x="153" y="24"/>
                      <a:pt x="115" y="1"/>
                      <a:pt x="77" y="1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955" name="Google Shape;3955;p26"/>
              <p:cNvSpPr/>
              <p:nvPr/>
            </p:nvSpPr>
            <p:spPr>
              <a:xfrm>
                <a:off x="1226317" y="4532125"/>
                <a:ext cx="21576" cy="125930"/>
              </a:xfrm>
              <a:custGeom>
                <a:rect b="b" l="l" r="r" t="t"/>
                <a:pathLst>
                  <a:path extrusionOk="0" h="5428" w="930">
                    <a:moveTo>
                      <a:pt x="827" y="0"/>
                    </a:moveTo>
                    <a:cubicBezTo>
                      <a:pt x="786" y="0"/>
                      <a:pt x="744" y="24"/>
                      <a:pt x="730" y="78"/>
                    </a:cubicBezTo>
                    <a:cubicBezTo>
                      <a:pt x="457" y="929"/>
                      <a:pt x="31" y="1780"/>
                      <a:pt x="31" y="2692"/>
                    </a:cubicBezTo>
                    <a:cubicBezTo>
                      <a:pt x="1" y="3604"/>
                      <a:pt x="214" y="4576"/>
                      <a:pt x="639" y="5427"/>
                    </a:cubicBezTo>
                    <a:cubicBezTo>
                      <a:pt x="670" y="5427"/>
                      <a:pt x="761" y="5427"/>
                      <a:pt x="761" y="5397"/>
                    </a:cubicBezTo>
                    <a:cubicBezTo>
                      <a:pt x="730" y="4485"/>
                      <a:pt x="639" y="3573"/>
                      <a:pt x="578" y="2692"/>
                    </a:cubicBezTo>
                    <a:cubicBezTo>
                      <a:pt x="518" y="2266"/>
                      <a:pt x="518" y="1810"/>
                      <a:pt x="578" y="1385"/>
                    </a:cubicBezTo>
                    <a:cubicBezTo>
                      <a:pt x="609" y="990"/>
                      <a:pt x="791" y="534"/>
                      <a:pt x="913" y="108"/>
                    </a:cubicBezTo>
                    <a:cubicBezTo>
                      <a:pt x="930" y="40"/>
                      <a:pt x="880" y="0"/>
                      <a:pt x="827" y="0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956" name="Google Shape;3956;p26"/>
              <p:cNvSpPr/>
              <p:nvPr/>
            </p:nvSpPr>
            <p:spPr>
              <a:xfrm>
                <a:off x="1210100" y="4583699"/>
                <a:ext cx="14129" cy="57722"/>
              </a:xfrm>
              <a:custGeom>
                <a:rect b="b" l="l" r="r" t="t"/>
                <a:pathLst>
                  <a:path extrusionOk="0" h="2488" w="609">
                    <a:moveTo>
                      <a:pt x="319" y="1"/>
                    </a:moveTo>
                    <a:cubicBezTo>
                      <a:pt x="281" y="1"/>
                      <a:pt x="241" y="16"/>
                      <a:pt x="214" y="43"/>
                    </a:cubicBezTo>
                    <a:cubicBezTo>
                      <a:pt x="1" y="438"/>
                      <a:pt x="62" y="894"/>
                      <a:pt x="153" y="1259"/>
                    </a:cubicBezTo>
                    <a:cubicBezTo>
                      <a:pt x="274" y="1685"/>
                      <a:pt x="396" y="2049"/>
                      <a:pt x="578" y="2475"/>
                    </a:cubicBezTo>
                    <a:cubicBezTo>
                      <a:pt x="578" y="2484"/>
                      <a:pt x="581" y="2488"/>
                      <a:pt x="585" y="2488"/>
                    </a:cubicBezTo>
                    <a:cubicBezTo>
                      <a:pt x="594" y="2488"/>
                      <a:pt x="609" y="2466"/>
                      <a:pt x="609" y="2445"/>
                    </a:cubicBezTo>
                    <a:cubicBezTo>
                      <a:pt x="548" y="2019"/>
                      <a:pt x="518" y="1654"/>
                      <a:pt x="518" y="1229"/>
                    </a:cubicBezTo>
                    <a:cubicBezTo>
                      <a:pt x="518" y="834"/>
                      <a:pt x="548" y="438"/>
                      <a:pt x="426" y="74"/>
                    </a:cubicBezTo>
                    <a:cubicBezTo>
                      <a:pt x="410" y="23"/>
                      <a:pt x="365" y="1"/>
                      <a:pt x="319" y="1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957" name="Google Shape;3957;p26"/>
              <p:cNvSpPr/>
              <p:nvPr/>
            </p:nvSpPr>
            <p:spPr>
              <a:xfrm>
                <a:off x="1217153" y="4545001"/>
                <a:ext cx="13201" cy="33362"/>
              </a:xfrm>
              <a:custGeom>
                <a:rect b="b" l="l" r="r" t="t"/>
                <a:pathLst>
                  <a:path extrusionOk="0" h="1438" w="569">
                    <a:moveTo>
                      <a:pt x="389" y="0"/>
                    </a:moveTo>
                    <a:cubicBezTo>
                      <a:pt x="346" y="0"/>
                      <a:pt x="304" y="21"/>
                      <a:pt x="274" y="70"/>
                    </a:cubicBezTo>
                    <a:cubicBezTo>
                      <a:pt x="153" y="283"/>
                      <a:pt x="122" y="526"/>
                      <a:pt x="92" y="769"/>
                    </a:cubicBezTo>
                    <a:cubicBezTo>
                      <a:pt x="92" y="982"/>
                      <a:pt x="92" y="1225"/>
                      <a:pt x="1" y="1438"/>
                    </a:cubicBezTo>
                    <a:cubicBezTo>
                      <a:pt x="122" y="1255"/>
                      <a:pt x="214" y="1043"/>
                      <a:pt x="274" y="830"/>
                    </a:cubicBezTo>
                    <a:cubicBezTo>
                      <a:pt x="305" y="739"/>
                      <a:pt x="335" y="617"/>
                      <a:pt x="396" y="526"/>
                    </a:cubicBezTo>
                    <a:cubicBezTo>
                      <a:pt x="426" y="435"/>
                      <a:pt x="517" y="313"/>
                      <a:pt x="548" y="192"/>
                    </a:cubicBezTo>
                    <a:cubicBezTo>
                      <a:pt x="568" y="89"/>
                      <a:pt x="478" y="0"/>
                      <a:pt x="389" y="0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958" name="Google Shape;3958;p26"/>
              <p:cNvSpPr/>
              <p:nvPr/>
            </p:nvSpPr>
            <p:spPr>
              <a:xfrm>
                <a:off x="1099390" y="4539689"/>
                <a:ext cx="16959" cy="86629"/>
              </a:xfrm>
              <a:custGeom>
                <a:rect b="b" l="l" r="r" t="t"/>
                <a:pathLst>
                  <a:path extrusionOk="0" h="3734" w="731">
                    <a:moveTo>
                      <a:pt x="668" y="1"/>
                    </a:moveTo>
                    <a:cubicBezTo>
                      <a:pt x="645" y="1"/>
                      <a:pt x="621" y="18"/>
                      <a:pt x="609" y="56"/>
                    </a:cubicBezTo>
                    <a:cubicBezTo>
                      <a:pt x="517" y="208"/>
                      <a:pt x="426" y="299"/>
                      <a:pt x="305" y="451"/>
                    </a:cubicBezTo>
                    <a:cubicBezTo>
                      <a:pt x="213" y="603"/>
                      <a:pt x="153" y="755"/>
                      <a:pt x="92" y="907"/>
                    </a:cubicBezTo>
                    <a:cubicBezTo>
                      <a:pt x="31" y="1211"/>
                      <a:pt x="1" y="1515"/>
                      <a:pt x="1" y="1819"/>
                    </a:cubicBezTo>
                    <a:cubicBezTo>
                      <a:pt x="1" y="2487"/>
                      <a:pt x="183" y="3095"/>
                      <a:pt x="335" y="3734"/>
                    </a:cubicBezTo>
                    <a:cubicBezTo>
                      <a:pt x="365" y="3126"/>
                      <a:pt x="426" y="2487"/>
                      <a:pt x="487" y="1879"/>
                    </a:cubicBezTo>
                    <a:lnTo>
                      <a:pt x="609" y="1059"/>
                    </a:lnTo>
                    <a:cubicBezTo>
                      <a:pt x="639" y="907"/>
                      <a:pt x="669" y="755"/>
                      <a:pt x="669" y="603"/>
                    </a:cubicBezTo>
                    <a:cubicBezTo>
                      <a:pt x="669" y="421"/>
                      <a:pt x="669" y="269"/>
                      <a:pt x="730" y="86"/>
                    </a:cubicBezTo>
                    <a:cubicBezTo>
                      <a:pt x="730" y="33"/>
                      <a:pt x="699" y="1"/>
                      <a:pt x="668" y="1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959" name="Google Shape;3959;p26"/>
              <p:cNvSpPr/>
              <p:nvPr/>
            </p:nvSpPr>
            <p:spPr>
              <a:xfrm>
                <a:off x="1085284" y="4563793"/>
                <a:ext cx="9906" cy="47282"/>
              </a:xfrm>
              <a:custGeom>
                <a:rect b="b" l="l" r="r" t="t"/>
                <a:pathLst>
                  <a:path extrusionOk="0" h="2038" w="427">
                    <a:moveTo>
                      <a:pt x="200" y="0"/>
                    </a:moveTo>
                    <a:cubicBezTo>
                      <a:pt x="153" y="0"/>
                      <a:pt x="94" y="32"/>
                      <a:pt x="62" y="81"/>
                    </a:cubicBezTo>
                    <a:cubicBezTo>
                      <a:pt x="1" y="202"/>
                      <a:pt x="1" y="385"/>
                      <a:pt x="1" y="506"/>
                    </a:cubicBezTo>
                    <a:cubicBezTo>
                      <a:pt x="1" y="658"/>
                      <a:pt x="31" y="871"/>
                      <a:pt x="122" y="1023"/>
                    </a:cubicBezTo>
                    <a:cubicBezTo>
                      <a:pt x="153" y="1175"/>
                      <a:pt x="183" y="1327"/>
                      <a:pt x="274" y="1479"/>
                    </a:cubicBezTo>
                    <a:cubicBezTo>
                      <a:pt x="305" y="1631"/>
                      <a:pt x="335" y="1783"/>
                      <a:pt x="366" y="1965"/>
                    </a:cubicBezTo>
                    <a:cubicBezTo>
                      <a:pt x="399" y="2015"/>
                      <a:pt x="414" y="2038"/>
                      <a:pt x="421" y="2038"/>
                    </a:cubicBezTo>
                    <a:cubicBezTo>
                      <a:pt x="426" y="2038"/>
                      <a:pt x="426" y="2023"/>
                      <a:pt x="426" y="1996"/>
                    </a:cubicBezTo>
                    <a:lnTo>
                      <a:pt x="426" y="1509"/>
                    </a:lnTo>
                    <a:cubicBezTo>
                      <a:pt x="426" y="1357"/>
                      <a:pt x="426" y="1205"/>
                      <a:pt x="366" y="1023"/>
                    </a:cubicBezTo>
                    <a:cubicBezTo>
                      <a:pt x="366" y="871"/>
                      <a:pt x="335" y="719"/>
                      <a:pt x="335" y="506"/>
                    </a:cubicBezTo>
                    <a:cubicBezTo>
                      <a:pt x="335" y="385"/>
                      <a:pt x="305" y="202"/>
                      <a:pt x="274" y="81"/>
                    </a:cubicBezTo>
                    <a:cubicBezTo>
                      <a:pt x="274" y="24"/>
                      <a:pt x="241" y="0"/>
                      <a:pt x="200" y="0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960" name="Google Shape;3960;p26"/>
              <p:cNvSpPr/>
              <p:nvPr/>
            </p:nvSpPr>
            <p:spPr>
              <a:xfrm>
                <a:off x="1090226" y="4535443"/>
                <a:ext cx="10394" cy="23177"/>
              </a:xfrm>
              <a:custGeom>
                <a:rect b="b" l="l" r="r" t="t"/>
                <a:pathLst>
                  <a:path extrusionOk="0" h="999" w="448">
                    <a:moveTo>
                      <a:pt x="397" y="1"/>
                    </a:moveTo>
                    <a:cubicBezTo>
                      <a:pt x="386" y="1"/>
                      <a:pt x="374" y="8"/>
                      <a:pt x="365" y="26"/>
                    </a:cubicBezTo>
                    <a:lnTo>
                      <a:pt x="122" y="482"/>
                    </a:lnTo>
                    <a:cubicBezTo>
                      <a:pt x="92" y="573"/>
                      <a:pt x="61" y="634"/>
                      <a:pt x="61" y="725"/>
                    </a:cubicBezTo>
                    <a:cubicBezTo>
                      <a:pt x="61" y="847"/>
                      <a:pt x="1" y="907"/>
                      <a:pt x="1" y="999"/>
                    </a:cubicBezTo>
                    <a:lnTo>
                      <a:pt x="122" y="755"/>
                    </a:lnTo>
                    <a:cubicBezTo>
                      <a:pt x="153" y="695"/>
                      <a:pt x="213" y="604"/>
                      <a:pt x="213" y="543"/>
                    </a:cubicBezTo>
                    <a:lnTo>
                      <a:pt x="426" y="87"/>
                    </a:lnTo>
                    <a:cubicBezTo>
                      <a:pt x="448" y="44"/>
                      <a:pt x="423" y="1"/>
                      <a:pt x="397" y="1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961" name="Google Shape;3961;p26"/>
              <p:cNvSpPr/>
              <p:nvPr/>
            </p:nvSpPr>
            <p:spPr>
              <a:xfrm>
                <a:off x="919566" y="4543586"/>
                <a:ext cx="7795" cy="29673"/>
              </a:xfrm>
              <a:custGeom>
                <a:rect b="b" l="l" r="r" t="t"/>
                <a:pathLst>
                  <a:path extrusionOk="0" h="1279" w="336">
                    <a:moveTo>
                      <a:pt x="122" y="1"/>
                    </a:moveTo>
                    <a:cubicBezTo>
                      <a:pt x="74" y="1"/>
                      <a:pt x="31" y="32"/>
                      <a:pt x="31" y="101"/>
                    </a:cubicBezTo>
                    <a:cubicBezTo>
                      <a:pt x="31" y="222"/>
                      <a:pt x="1" y="283"/>
                      <a:pt x="31" y="404"/>
                    </a:cubicBezTo>
                    <a:cubicBezTo>
                      <a:pt x="31" y="526"/>
                      <a:pt x="62" y="587"/>
                      <a:pt x="92" y="708"/>
                    </a:cubicBezTo>
                    <a:cubicBezTo>
                      <a:pt x="153" y="891"/>
                      <a:pt x="214" y="1104"/>
                      <a:pt x="335" y="1256"/>
                    </a:cubicBezTo>
                    <a:cubicBezTo>
                      <a:pt x="305" y="1043"/>
                      <a:pt x="274" y="891"/>
                      <a:pt x="214" y="708"/>
                    </a:cubicBezTo>
                    <a:cubicBezTo>
                      <a:pt x="214" y="526"/>
                      <a:pt x="244" y="344"/>
                      <a:pt x="244" y="131"/>
                    </a:cubicBezTo>
                    <a:cubicBezTo>
                      <a:pt x="244" y="47"/>
                      <a:pt x="180" y="1"/>
                      <a:pt x="122" y="1"/>
                    </a:cubicBezTo>
                    <a:close/>
                    <a:moveTo>
                      <a:pt x="335" y="1256"/>
                    </a:moveTo>
                    <a:lnTo>
                      <a:pt x="335" y="1256"/>
                    </a:lnTo>
                    <a:cubicBezTo>
                      <a:pt x="320" y="1271"/>
                      <a:pt x="320" y="1278"/>
                      <a:pt x="324" y="1278"/>
                    </a:cubicBezTo>
                    <a:cubicBezTo>
                      <a:pt x="328" y="1278"/>
                      <a:pt x="335" y="1271"/>
                      <a:pt x="335" y="1256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962" name="Google Shape;3962;p26"/>
              <p:cNvSpPr/>
              <p:nvPr/>
            </p:nvSpPr>
            <p:spPr>
              <a:xfrm>
                <a:off x="736217" y="4598083"/>
                <a:ext cx="7795" cy="20764"/>
              </a:xfrm>
              <a:custGeom>
                <a:rect b="b" l="l" r="r" t="t"/>
                <a:pathLst>
                  <a:path extrusionOk="0" h="895" w="336">
                    <a:moveTo>
                      <a:pt x="122" y="1"/>
                    </a:moveTo>
                    <a:cubicBezTo>
                      <a:pt x="31" y="1"/>
                      <a:pt x="31" y="31"/>
                      <a:pt x="1" y="122"/>
                    </a:cubicBezTo>
                    <a:cubicBezTo>
                      <a:pt x="1" y="183"/>
                      <a:pt x="1" y="244"/>
                      <a:pt x="31" y="335"/>
                    </a:cubicBezTo>
                    <a:cubicBezTo>
                      <a:pt x="31" y="426"/>
                      <a:pt x="62" y="457"/>
                      <a:pt x="92" y="518"/>
                    </a:cubicBezTo>
                    <a:cubicBezTo>
                      <a:pt x="153" y="609"/>
                      <a:pt x="183" y="639"/>
                      <a:pt x="214" y="730"/>
                    </a:cubicBezTo>
                    <a:cubicBezTo>
                      <a:pt x="242" y="759"/>
                      <a:pt x="297" y="813"/>
                      <a:pt x="329" y="870"/>
                    </a:cubicBezTo>
                    <a:lnTo>
                      <a:pt x="329" y="870"/>
                    </a:lnTo>
                    <a:cubicBezTo>
                      <a:pt x="332" y="858"/>
                      <a:pt x="335" y="841"/>
                      <a:pt x="335" y="821"/>
                    </a:cubicBezTo>
                    <a:cubicBezTo>
                      <a:pt x="305" y="730"/>
                      <a:pt x="274" y="609"/>
                      <a:pt x="274" y="457"/>
                    </a:cubicBezTo>
                    <a:cubicBezTo>
                      <a:pt x="274" y="366"/>
                      <a:pt x="214" y="335"/>
                      <a:pt x="214" y="274"/>
                    </a:cubicBezTo>
                    <a:lnTo>
                      <a:pt x="214" y="214"/>
                    </a:lnTo>
                    <a:lnTo>
                      <a:pt x="214" y="183"/>
                    </a:lnTo>
                    <a:lnTo>
                      <a:pt x="214" y="62"/>
                    </a:lnTo>
                    <a:cubicBezTo>
                      <a:pt x="214" y="31"/>
                      <a:pt x="153" y="1"/>
                      <a:pt x="122" y="1"/>
                    </a:cubicBezTo>
                    <a:close/>
                    <a:moveTo>
                      <a:pt x="329" y="870"/>
                    </a:moveTo>
                    <a:cubicBezTo>
                      <a:pt x="325" y="885"/>
                      <a:pt x="320" y="894"/>
                      <a:pt x="322" y="894"/>
                    </a:cubicBezTo>
                    <a:cubicBezTo>
                      <a:pt x="323" y="894"/>
                      <a:pt x="327" y="890"/>
                      <a:pt x="335" y="882"/>
                    </a:cubicBezTo>
                    <a:cubicBezTo>
                      <a:pt x="333" y="878"/>
                      <a:pt x="331" y="874"/>
                      <a:pt x="329" y="870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963" name="Google Shape;3963;p26"/>
              <p:cNvSpPr/>
              <p:nvPr/>
            </p:nvSpPr>
            <p:spPr>
              <a:xfrm>
                <a:off x="741158" y="4586808"/>
                <a:ext cx="9906" cy="28234"/>
              </a:xfrm>
              <a:custGeom>
                <a:rect b="b" l="l" r="r" t="t"/>
                <a:pathLst>
                  <a:path extrusionOk="0" h="1217" w="427">
                    <a:moveTo>
                      <a:pt x="92" y="0"/>
                    </a:moveTo>
                    <a:cubicBezTo>
                      <a:pt x="31" y="0"/>
                      <a:pt x="1" y="61"/>
                      <a:pt x="1" y="92"/>
                    </a:cubicBezTo>
                    <a:lnTo>
                      <a:pt x="122" y="669"/>
                    </a:lnTo>
                    <a:cubicBezTo>
                      <a:pt x="213" y="912"/>
                      <a:pt x="274" y="1095"/>
                      <a:pt x="426" y="1216"/>
                    </a:cubicBezTo>
                    <a:cubicBezTo>
                      <a:pt x="365" y="1004"/>
                      <a:pt x="305" y="821"/>
                      <a:pt x="274" y="639"/>
                    </a:cubicBezTo>
                    <a:cubicBezTo>
                      <a:pt x="244" y="456"/>
                      <a:pt x="244" y="244"/>
                      <a:pt x="213" y="61"/>
                    </a:cubicBezTo>
                    <a:cubicBezTo>
                      <a:pt x="213" y="31"/>
                      <a:pt x="122" y="0"/>
                      <a:pt x="92" y="0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964" name="Google Shape;3964;p26"/>
              <p:cNvSpPr/>
              <p:nvPr/>
            </p:nvSpPr>
            <p:spPr>
              <a:xfrm>
                <a:off x="756679" y="4598501"/>
                <a:ext cx="4965" cy="13015"/>
              </a:xfrm>
              <a:custGeom>
                <a:rect b="b" l="l" r="r" t="t"/>
                <a:pathLst>
                  <a:path extrusionOk="0" h="561" w="214">
                    <a:moveTo>
                      <a:pt x="93" y="1"/>
                    </a:moveTo>
                    <a:cubicBezTo>
                      <a:pt x="82" y="1"/>
                      <a:pt x="70" y="4"/>
                      <a:pt x="61" y="13"/>
                    </a:cubicBezTo>
                    <a:cubicBezTo>
                      <a:pt x="31" y="13"/>
                      <a:pt x="0" y="44"/>
                      <a:pt x="31" y="104"/>
                    </a:cubicBezTo>
                    <a:cubicBezTo>
                      <a:pt x="61" y="165"/>
                      <a:pt x="92" y="226"/>
                      <a:pt x="92" y="317"/>
                    </a:cubicBezTo>
                    <a:lnTo>
                      <a:pt x="213" y="560"/>
                    </a:lnTo>
                    <a:cubicBezTo>
                      <a:pt x="213" y="469"/>
                      <a:pt x="183" y="408"/>
                      <a:pt x="183" y="317"/>
                    </a:cubicBezTo>
                    <a:cubicBezTo>
                      <a:pt x="183" y="256"/>
                      <a:pt x="152" y="165"/>
                      <a:pt x="152" y="44"/>
                    </a:cubicBezTo>
                    <a:cubicBezTo>
                      <a:pt x="152" y="22"/>
                      <a:pt x="122" y="1"/>
                      <a:pt x="93" y="1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965" name="Google Shape;3965;p26"/>
              <p:cNvSpPr/>
              <p:nvPr/>
            </p:nvSpPr>
            <p:spPr>
              <a:xfrm>
                <a:off x="839178" y="4563097"/>
                <a:ext cx="10602" cy="32898"/>
              </a:xfrm>
              <a:custGeom>
                <a:rect b="b" l="l" r="r" t="t"/>
                <a:pathLst>
                  <a:path extrusionOk="0" h="1418" w="457">
                    <a:moveTo>
                      <a:pt x="151" y="0"/>
                    </a:moveTo>
                    <a:cubicBezTo>
                      <a:pt x="75" y="0"/>
                      <a:pt x="1" y="46"/>
                      <a:pt x="1" y="141"/>
                    </a:cubicBezTo>
                    <a:cubicBezTo>
                      <a:pt x="1" y="354"/>
                      <a:pt x="122" y="597"/>
                      <a:pt x="183" y="810"/>
                    </a:cubicBezTo>
                    <a:cubicBezTo>
                      <a:pt x="305" y="1022"/>
                      <a:pt x="365" y="1205"/>
                      <a:pt x="457" y="1418"/>
                    </a:cubicBezTo>
                    <a:cubicBezTo>
                      <a:pt x="457" y="1205"/>
                      <a:pt x="457" y="962"/>
                      <a:pt x="426" y="779"/>
                    </a:cubicBezTo>
                    <a:cubicBezTo>
                      <a:pt x="396" y="567"/>
                      <a:pt x="396" y="323"/>
                      <a:pt x="305" y="111"/>
                    </a:cubicBezTo>
                    <a:cubicBezTo>
                      <a:pt x="290" y="38"/>
                      <a:pt x="220" y="0"/>
                      <a:pt x="151" y="0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966" name="Google Shape;3966;p26"/>
              <p:cNvSpPr/>
              <p:nvPr/>
            </p:nvSpPr>
            <p:spPr>
              <a:xfrm>
                <a:off x="846231" y="4552959"/>
                <a:ext cx="10602" cy="35102"/>
              </a:xfrm>
              <a:custGeom>
                <a:rect b="b" l="l" r="r" t="t"/>
                <a:pathLst>
                  <a:path extrusionOk="0" h="1513" w="457">
                    <a:moveTo>
                      <a:pt x="153" y="0"/>
                    </a:moveTo>
                    <a:cubicBezTo>
                      <a:pt x="61" y="0"/>
                      <a:pt x="31" y="31"/>
                      <a:pt x="31" y="122"/>
                    </a:cubicBezTo>
                    <a:cubicBezTo>
                      <a:pt x="1" y="335"/>
                      <a:pt x="61" y="608"/>
                      <a:pt x="153" y="852"/>
                    </a:cubicBezTo>
                    <a:cubicBezTo>
                      <a:pt x="213" y="1064"/>
                      <a:pt x="335" y="1247"/>
                      <a:pt x="426" y="1490"/>
                    </a:cubicBezTo>
                    <a:cubicBezTo>
                      <a:pt x="426" y="1505"/>
                      <a:pt x="434" y="1513"/>
                      <a:pt x="441" y="1513"/>
                    </a:cubicBezTo>
                    <a:cubicBezTo>
                      <a:pt x="449" y="1513"/>
                      <a:pt x="457" y="1505"/>
                      <a:pt x="457" y="1490"/>
                    </a:cubicBezTo>
                    <a:cubicBezTo>
                      <a:pt x="457" y="1247"/>
                      <a:pt x="426" y="1034"/>
                      <a:pt x="396" y="791"/>
                    </a:cubicBezTo>
                    <a:cubicBezTo>
                      <a:pt x="335" y="578"/>
                      <a:pt x="305" y="335"/>
                      <a:pt x="274" y="92"/>
                    </a:cubicBezTo>
                    <a:cubicBezTo>
                      <a:pt x="274" y="0"/>
                      <a:pt x="183" y="0"/>
                      <a:pt x="153" y="0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967" name="Google Shape;3967;p26"/>
              <p:cNvSpPr/>
              <p:nvPr/>
            </p:nvSpPr>
            <p:spPr>
              <a:xfrm>
                <a:off x="863167" y="4528553"/>
                <a:ext cx="10324" cy="55286"/>
              </a:xfrm>
              <a:custGeom>
                <a:rect b="b" l="l" r="r" t="t"/>
                <a:pathLst>
                  <a:path extrusionOk="0" h="2383" w="445">
                    <a:moveTo>
                      <a:pt x="314" y="0"/>
                    </a:moveTo>
                    <a:cubicBezTo>
                      <a:pt x="275" y="0"/>
                      <a:pt x="236" y="23"/>
                      <a:pt x="213" y="80"/>
                    </a:cubicBezTo>
                    <a:cubicBezTo>
                      <a:pt x="61" y="414"/>
                      <a:pt x="0" y="840"/>
                      <a:pt x="31" y="1204"/>
                    </a:cubicBezTo>
                    <a:cubicBezTo>
                      <a:pt x="61" y="1600"/>
                      <a:pt x="182" y="1964"/>
                      <a:pt x="274" y="2359"/>
                    </a:cubicBezTo>
                    <a:lnTo>
                      <a:pt x="274" y="1235"/>
                    </a:lnTo>
                    <a:cubicBezTo>
                      <a:pt x="274" y="1052"/>
                      <a:pt x="274" y="901"/>
                      <a:pt x="304" y="718"/>
                    </a:cubicBezTo>
                    <a:lnTo>
                      <a:pt x="426" y="141"/>
                    </a:lnTo>
                    <a:cubicBezTo>
                      <a:pt x="445" y="64"/>
                      <a:pt x="380" y="0"/>
                      <a:pt x="314" y="0"/>
                    </a:cubicBezTo>
                    <a:close/>
                    <a:moveTo>
                      <a:pt x="274" y="2359"/>
                    </a:moveTo>
                    <a:cubicBezTo>
                      <a:pt x="243" y="2375"/>
                      <a:pt x="243" y="2382"/>
                      <a:pt x="251" y="2382"/>
                    </a:cubicBezTo>
                    <a:cubicBezTo>
                      <a:pt x="258" y="2382"/>
                      <a:pt x="274" y="2375"/>
                      <a:pt x="274" y="2359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968" name="Google Shape;3968;p26"/>
              <p:cNvSpPr/>
              <p:nvPr/>
            </p:nvSpPr>
            <p:spPr>
              <a:xfrm>
                <a:off x="1660018" y="4596366"/>
                <a:ext cx="50251" cy="192142"/>
              </a:xfrm>
              <a:custGeom>
                <a:rect b="b" l="l" r="r" t="t"/>
                <a:pathLst>
                  <a:path extrusionOk="0" h="8282" w="2166">
                    <a:moveTo>
                      <a:pt x="1946" y="0"/>
                    </a:moveTo>
                    <a:cubicBezTo>
                      <a:pt x="1905" y="0"/>
                      <a:pt x="1863" y="13"/>
                      <a:pt x="1824" y="44"/>
                    </a:cubicBezTo>
                    <a:cubicBezTo>
                      <a:pt x="730" y="956"/>
                      <a:pt x="335" y="2628"/>
                      <a:pt x="152" y="3935"/>
                    </a:cubicBezTo>
                    <a:cubicBezTo>
                      <a:pt x="31" y="4756"/>
                      <a:pt x="0" y="5546"/>
                      <a:pt x="61" y="6306"/>
                    </a:cubicBezTo>
                    <a:cubicBezTo>
                      <a:pt x="122" y="6975"/>
                      <a:pt x="304" y="7643"/>
                      <a:pt x="517" y="8282"/>
                    </a:cubicBezTo>
                    <a:lnTo>
                      <a:pt x="608" y="8282"/>
                    </a:lnTo>
                    <a:cubicBezTo>
                      <a:pt x="578" y="7674"/>
                      <a:pt x="669" y="7035"/>
                      <a:pt x="669" y="6427"/>
                    </a:cubicBezTo>
                    <a:cubicBezTo>
                      <a:pt x="730" y="5668"/>
                      <a:pt x="760" y="4908"/>
                      <a:pt x="882" y="4148"/>
                    </a:cubicBezTo>
                    <a:cubicBezTo>
                      <a:pt x="1064" y="2780"/>
                      <a:pt x="1398" y="1412"/>
                      <a:pt x="2098" y="227"/>
                    </a:cubicBezTo>
                    <a:cubicBezTo>
                      <a:pt x="2166" y="114"/>
                      <a:pt x="2065" y="0"/>
                      <a:pt x="1946" y="0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969" name="Google Shape;3969;p26"/>
              <p:cNvSpPr/>
              <p:nvPr/>
            </p:nvSpPr>
            <p:spPr>
              <a:xfrm>
                <a:off x="1642386" y="4579546"/>
                <a:ext cx="53383" cy="201214"/>
              </a:xfrm>
              <a:custGeom>
                <a:rect b="b" l="l" r="r" t="t"/>
                <a:pathLst>
                  <a:path extrusionOk="0" h="8673" w="2301">
                    <a:moveTo>
                      <a:pt x="2244" y="0"/>
                    </a:moveTo>
                    <a:cubicBezTo>
                      <a:pt x="2227" y="0"/>
                      <a:pt x="2208" y="11"/>
                      <a:pt x="2189" y="40"/>
                    </a:cubicBezTo>
                    <a:cubicBezTo>
                      <a:pt x="1520" y="1377"/>
                      <a:pt x="821" y="2745"/>
                      <a:pt x="365" y="4174"/>
                    </a:cubicBezTo>
                    <a:cubicBezTo>
                      <a:pt x="152" y="4873"/>
                      <a:pt x="0" y="5633"/>
                      <a:pt x="31" y="6332"/>
                    </a:cubicBezTo>
                    <a:cubicBezTo>
                      <a:pt x="61" y="7092"/>
                      <a:pt x="274" y="7852"/>
                      <a:pt x="304" y="8672"/>
                    </a:cubicBezTo>
                    <a:cubicBezTo>
                      <a:pt x="365" y="7973"/>
                      <a:pt x="426" y="7244"/>
                      <a:pt x="456" y="6575"/>
                    </a:cubicBezTo>
                    <a:cubicBezTo>
                      <a:pt x="456" y="5785"/>
                      <a:pt x="365" y="5025"/>
                      <a:pt x="578" y="4204"/>
                    </a:cubicBezTo>
                    <a:cubicBezTo>
                      <a:pt x="882" y="2745"/>
                      <a:pt x="1551" y="1408"/>
                      <a:pt x="2280" y="70"/>
                    </a:cubicBezTo>
                    <a:cubicBezTo>
                      <a:pt x="2301" y="50"/>
                      <a:pt x="2279" y="0"/>
                      <a:pt x="2244" y="0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970" name="Google Shape;3970;p26"/>
              <p:cNvSpPr/>
              <p:nvPr/>
            </p:nvSpPr>
            <p:spPr>
              <a:xfrm>
                <a:off x="1694562" y="4553075"/>
                <a:ext cx="63777" cy="228218"/>
              </a:xfrm>
              <a:custGeom>
                <a:rect b="b" l="l" r="r" t="t"/>
                <a:pathLst>
                  <a:path extrusionOk="0" h="9837" w="2749">
                    <a:moveTo>
                      <a:pt x="2682" y="1"/>
                    </a:moveTo>
                    <a:cubicBezTo>
                      <a:pt x="2668" y="1"/>
                      <a:pt x="2654" y="8"/>
                      <a:pt x="2645" y="26"/>
                    </a:cubicBezTo>
                    <a:cubicBezTo>
                      <a:pt x="1764" y="1515"/>
                      <a:pt x="1125" y="3126"/>
                      <a:pt x="639" y="4737"/>
                    </a:cubicBezTo>
                    <a:cubicBezTo>
                      <a:pt x="396" y="5558"/>
                      <a:pt x="122" y="6348"/>
                      <a:pt x="61" y="7230"/>
                    </a:cubicBezTo>
                    <a:cubicBezTo>
                      <a:pt x="1" y="8081"/>
                      <a:pt x="61" y="8962"/>
                      <a:pt x="122" y="9813"/>
                    </a:cubicBezTo>
                    <a:cubicBezTo>
                      <a:pt x="153" y="9828"/>
                      <a:pt x="175" y="9836"/>
                      <a:pt x="191" y="9836"/>
                    </a:cubicBezTo>
                    <a:cubicBezTo>
                      <a:pt x="206" y="9836"/>
                      <a:pt x="213" y="9828"/>
                      <a:pt x="213" y="9813"/>
                    </a:cubicBezTo>
                    <a:cubicBezTo>
                      <a:pt x="213" y="8932"/>
                      <a:pt x="365" y="8081"/>
                      <a:pt x="487" y="7260"/>
                    </a:cubicBezTo>
                    <a:cubicBezTo>
                      <a:pt x="609" y="6470"/>
                      <a:pt x="669" y="5619"/>
                      <a:pt x="852" y="4798"/>
                    </a:cubicBezTo>
                    <a:cubicBezTo>
                      <a:pt x="1247" y="3157"/>
                      <a:pt x="1885" y="1546"/>
                      <a:pt x="2706" y="87"/>
                    </a:cubicBezTo>
                    <a:cubicBezTo>
                      <a:pt x="2749" y="44"/>
                      <a:pt x="2716" y="1"/>
                      <a:pt x="2682" y="1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971" name="Google Shape;3971;p26"/>
              <p:cNvSpPr/>
              <p:nvPr/>
            </p:nvSpPr>
            <p:spPr>
              <a:xfrm>
                <a:off x="1770728" y="4595415"/>
                <a:ext cx="49184" cy="183744"/>
              </a:xfrm>
              <a:custGeom>
                <a:rect b="b" l="l" r="r" t="t"/>
                <a:pathLst>
                  <a:path extrusionOk="0" h="7920" w="2120">
                    <a:moveTo>
                      <a:pt x="2031" y="0"/>
                    </a:moveTo>
                    <a:cubicBezTo>
                      <a:pt x="2012" y="0"/>
                      <a:pt x="1993" y="8"/>
                      <a:pt x="1976" y="25"/>
                    </a:cubicBezTo>
                    <a:cubicBezTo>
                      <a:pt x="1277" y="1180"/>
                      <a:pt x="699" y="2456"/>
                      <a:pt x="365" y="3794"/>
                    </a:cubicBezTo>
                    <a:cubicBezTo>
                      <a:pt x="0" y="5161"/>
                      <a:pt x="0" y="6529"/>
                      <a:pt x="213" y="7897"/>
                    </a:cubicBezTo>
                    <a:cubicBezTo>
                      <a:pt x="198" y="7912"/>
                      <a:pt x="213" y="7920"/>
                      <a:pt x="232" y="7920"/>
                    </a:cubicBezTo>
                    <a:cubicBezTo>
                      <a:pt x="251" y="7920"/>
                      <a:pt x="274" y="7912"/>
                      <a:pt x="274" y="7897"/>
                    </a:cubicBezTo>
                    <a:cubicBezTo>
                      <a:pt x="304" y="6560"/>
                      <a:pt x="456" y="5192"/>
                      <a:pt x="699" y="3885"/>
                    </a:cubicBezTo>
                    <a:cubicBezTo>
                      <a:pt x="912" y="2517"/>
                      <a:pt x="1429" y="1301"/>
                      <a:pt x="2098" y="116"/>
                    </a:cubicBezTo>
                    <a:cubicBezTo>
                      <a:pt x="2120" y="50"/>
                      <a:pt x="2078" y="0"/>
                      <a:pt x="2031" y="0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972" name="Google Shape;3972;p26"/>
              <p:cNvSpPr/>
              <p:nvPr/>
            </p:nvSpPr>
            <p:spPr>
              <a:xfrm>
                <a:off x="1717136" y="4608593"/>
                <a:ext cx="36865" cy="186783"/>
              </a:xfrm>
              <a:custGeom>
                <a:rect b="b" l="l" r="r" t="t"/>
                <a:pathLst>
                  <a:path extrusionOk="0" h="8051" w="1589">
                    <a:moveTo>
                      <a:pt x="1504" y="1"/>
                    </a:moveTo>
                    <a:cubicBezTo>
                      <a:pt x="1473" y="1"/>
                      <a:pt x="1433" y="11"/>
                      <a:pt x="1399" y="34"/>
                    </a:cubicBezTo>
                    <a:cubicBezTo>
                      <a:pt x="1034" y="612"/>
                      <a:pt x="730" y="1311"/>
                      <a:pt x="547" y="1979"/>
                    </a:cubicBezTo>
                    <a:cubicBezTo>
                      <a:pt x="304" y="2618"/>
                      <a:pt x="152" y="3256"/>
                      <a:pt x="92" y="3925"/>
                    </a:cubicBezTo>
                    <a:cubicBezTo>
                      <a:pt x="0" y="4593"/>
                      <a:pt x="0" y="5293"/>
                      <a:pt x="31" y="5931"/>
                    </a:cubicBezTo>
                    <a:cubicBezTo>
                      <a:pt x="122" y="6691"/>
                      <a:pt x="335" y="7329"/>
                      <a:pt x="578" y="8028"/>
                    </a:cubicBezTo>
                    <a:cubicBezTo>
                      <a:pt x="578" y="8043"/>
                      <a:pt x="585" y="8051"/>
                      <a:pt x="593" y="8051"/>
                    </a:cubicBezTo>
                    <a:cubicBezTo>
                      <a:pt x="601" y="8051"/>
                      <a:pt x="608" y="8043"/>
                      <a:pt x="608" y="8028"/>
                    </a:cubicBezTo>
                    <a:cubicBezTo>
                      <a:pt x="608" y="7329"/>
                      <a:pt x="669" y="6600"/>
                      <a:pt x="669" y="5931"/>
                    </a:cubicBezTo>
                    <a:cubicBezTo>
                      <a:pt x="669" y="5293"/>
                      <a:pt x="669" y="4624"/>
                      <a:pt x="730" y="4016"/>
                    </a:cubicBezTo>
                    <a:cubicBezTo>
                      <a:pt x="760" y="3378"/>
                      <a:pt x="851" y="2739"/>
                      <a:pt x="943" y="2101"/>
                    </a:cubicBezTo>
                    <a:cubicBezTo>
                      <a:pt x="1095" y="1402"/>
                      <a:pt x="1338" y="764"/>
                      <a:pt x="1550" y="65"/>
                    </a:cubicBezTo>
                    <a:cubicBezTo>
                      <a:pt x="1588" y="27"/>
                      <a:pt x="1556" y="1"/>
                      <a:pt x="1504" y="1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973" name="Google Shape;3973;p26"/>
              <p:cNvSpPr/>
              <p:nvPr/>
            </p:nvSpPr>
            <p:spPr>
              <a:xfrm>
                <a:off x="1521792" y="4589569"/>
                <a:ext cx="49903" cy="163954"/>
              </a:xfrm>
              <a:custGeom>
                <a:rect b="b" l="l" r="r" t="t"/>
                <a:pathLst>
                  <a:path extrusionOk="0" h="7067" w="2151">
                    <a:moveTo>
                      <a:pt x="2032" y="1"/>
                    </a:moveTo>
                    <a:cubicBezTo>
                      <a:pt x="2012" y="1"/>
                      <a:pt x="1992" y="10"/>
                      <a:pt x="1976" y="33"/>
                    </a:cubicBezTo>
                    <a:cubicBezTo>
                      <a:pt x="1520" y="489"/>
                      <a:pt x="1217" y="1006"/>
                      <a:pt x="913" y="1584"/>
                    </a:cubicBezTo>
                    <a:cubicBezTo>
                      <a:pt x="609" y="2161"/>
                      <a:pt x="335" y="2708"/>
                      <a:pt x="213" y="3377"/>
                    </a:cubicBezTo>
                    <a:cubicBezTo>
                      <a:pt x="1" y="4593"/>
                      <a:pt x="61" y="5961"/>
                      <a:pt x="700" y="7055"/>
                    </a:cubicBezTo>
                    <a:cubicBezTo>
                      <a:pt x="723" y="7062"/>
                      <a:pt x="744" y="7066"/>
                      <a:pt x="762" y="7066"/>
                    </a:cubicBezTo>
                    <a:cubicBezTo>
                      <a:pt x="818" y="7066"/>
                      <a:pt x="852" y="7032"/>
                      <a:pt x="852" y="6964"/>
                    </a:cubicBezTo>
                    <a:cubicBezTo>
                      <a:pt x="943" y="5809"/>
                      <a:pt x="821" y="4623"/>
                      <a:pt x="973" y="3468"/>
                    </a:cubicBezTo>
                    <a:cubicBezTo>
                      <a:pt x="1065" y="2921"/>
                      <a:pt x="1125" y="2313"/>
                      <a:pt x="1277" y="1766"/>
                    </a:cubicBezTo>
                    <a:cubicBezTo>
                      <a:pt x="1429" y="1188"/>
                      <a:pt x="1764" y="641"/>
                      <a:pt x="2128" y="125"/>
                    </a:cubicBezTo>
                    <a:cubicBezTo>
                      <a:pt x="2151" y="79"/>
                      <a:pt x="2090" y="1"/>
                      <a:pt x="2032" y="1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974" name="Google Shape;3974;p26"/>
              <p:cNvSpPr/>
              <p:nvPr/>
            </p:nvSpPr>
            <p:spPr>
              <a:xfrm>
                <a:off x="1551418" y="4637361"/>
                <a:ext cx="11298" cy="39742"/>
              </a:xfrm>
              <a:custGeom>
                <a:rect b="b" l="l" r="r" t="t"/>
                <a:pathLst>
                  <a:path extrusionOk="0" h="1713" w="487">
                    <a:moveTo>
                      <a:pt x="385" y="0"/>
                    </a:moveTo>
                    <a:cubicBezTo>
                      <a:pt x="350" y="0"/>
                      <a:pt x="317" y="15"/>
                      <a:pt x="304" y="40"/>
                    </a:cubicBezTo>
                    <a:cubicBezTo>
                      <a:pt x="92" y="587"/>
                      <a:pt x="0" y="1195"/>
                      <a:pt x="31" y="1712"/>
                    </a:cubicBezTo>
                    <a:cubicBezTo>
                      <a:pt x="183" y="1195"/>
                      <a:pt x="456" y="648"/>
                      <a:pt x="487" y="101"/>
                    </a:cubicBezTo>
                    <a:cubicBezTo>
                      <a:pt x="487" y="30"/>
                      <a:pt x="435" y="0"/>
                      <a:pt x="385" y="0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  <p:sp>
          <p:nvSpPr>
            <p:cNvPr id="3975" name="Google Shape;3975;p26"/>
            <p:cNvSpPr/>
            <p:nvPr/>
          </p:nvSpPr>
          <p:spPr>
            <a:xfrm>
              <a:off x="1007007" y="4659169"/>
              <a:ext cx="505644" cy="157551"/>
            </a:xfrm>
            <a:custGeom>
              <a:rect b="b" l="l" r="r" t="t"/>
              <a:pathLst>
                <a:path extrusionOk="0" h="6791" w="21795">
                  <a:moveTo>
                    <a:pt x="14092" y="0"/>
                  </a:moveTo>
                  <a:cubicBezTo>
                    <a:pt x="12744" y="0"/>
                    <a:pt x="11399" y="60"/>
                    <a:pt x="10062" y="255"/>
                  </a:cubicBezTo>
                  <a:cubicBezTo>
                    <a:pt x="8603" y="438"/>
                    <a:pt x="7083" y="134"/>
                    <a:pt x="5746" y="772"/>
                  </a:cubicBezTo>
                  <a:cubicBezTo>
                    <a:pt x="4530" y="1350"/>
                    <a:pt x="3709" y="2687"/>
                    <a:pt x="3253" y="3903"/>
                  </a:cubicBezTo>
                  <a:cubicBezTo>
                    <a:pt x="2980" y="4572"/>
                    <a:pt x="2767" y="5119"/>
                    <a:pt x="2220" y="5635"/>
                  </a:cubicBezTo>
                  <a:cubicBezTo>
                    <a:pt x="1521" y="6183"/>
                    <a:pt x="761" y="6547"/>
                    <a:pt x="1" y="6790"/>
                  </a:cubicBezTo>
                  <a:cubicBezTo>
                    <a:pt x="1186" y="6547"/>
                    <a:pt x="2129" y="6000"/>
                    <a:pt x="2888" y="5027"/>
                  </a:cubicBezTo>
                  <a:cubicBezTo>
                    <a:pt x="3253" y="4541"/>
                    <a:pt x="3679" y="4116"/>
                    <a:pt x="4043" y="3629"/>
                  </a:cubicBezTo>
                  <a:cubicBezTo>
                    <a:pt x="4439" y="3113"/>
                    <a:pt x="4773" y="2505"/>
                    <a:pt x="5259" y="1988"/>
                  </a:cubicBezTo>
                  <a:cubicBezTo>
                    <a:pt x="5760" y="1501"/>
                    <a:pt x="6407" y="1377"/>
                    <a:pt x="7093" y="1377"/>
                  </a:cubicBezTo>
                  <a:cubicBezTo>
                    <a:pt x="7805" y="1377"/>
                    <a:pt x="8558" y="1510"/>
                    <a:pt x="9232" y="1510"/>
                  </a:cubicBezTo>
                  <a:cubicBezTo>
                    <a:pt x="9328" y="1510"/>
                    <a:pt x="9422" y="1508"/>
                    <a:pt x="9515" y="1502"/>
                  </a:cubicBezTo>
                  <a:cubicBezTo>
                    <a:pt x="10427" y="1441"/>
                    <a:pt x="11338" y="1289"/>
                    <a:pt x="12281" y="1198"/>
                  </a:cubicBezTo>
                  <a:cubicBezTo>
                    <a:pt x="13193" y="1137"/>
                    <a:pt x="14104" y="1076"/>
                    <a:pt x="15077" y="1046"/>
                  </a:cubicBezTo>
                  <a:cubicBezTo>
                    <a:pt x="17144" y="985"/>
                    <a:pt x="19272" y="924"/>
                    <a:pt x="21369" y="772"/>
                  </a:cubicBezTo>
                  <a:cubicBezTo>
                    <a:pt x="21785" y="742"/>
                    <a:pt x="21794" y="133"/>
                    <a:pt x="21398" y="133"/>
                  </a:cubicBezTo>
                  <a:cubicBezTo>
                    <a:pt x="21389" y="133"/>
                    <a:pt x="21379" y="133"/>
                    <a:pt x="21369" y="134"/>
                  </a:cubicBezTo>
                  <a:cubicBezTo>
                    <a:pt x="21049" y="142"/>
                    <a:pt x="20729" y="145"/>
                    <a:pt x="20408" y="145"/>
                  </a:cubicBezTo>
                  <a:cubicBezTo>
                    <a:pt x="18305" y="145"/>
                    <a:pt x="16194" y="0"/>
                    <a:pt x="1409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976" name="Google Shape;3976;p26"/>
            <p:cNvSpPr/>
            <p:nvPr/>
          </p:nvSpPr>
          <p:spPr>
            <a:xfrm>
              <a:off x="525399" y="4502197"/>
              <a:ext cx="259782" cy="138916"/>
            </a:xfrm>
            <a:custGeom>
              <a:rect b="b" l="l" r="r" t="t"/>
              <a:pathLst>
                <a:path extrusionOk="0" h="5474" w="16658">
                  <a:moveTo>
                    <a:pt x="14604" y="1"/>
                  </a:moveTo>
                  <a:cubicBezTo>
                    <a:pt x="13565" y="1"/>
                    <a:pt x="12485" y="207"/>
                    <a:pt x="11490" y="456"/>
                  </a:cubicBezTo>
                  <a:cubicBezTo>
                    <a:pt x="10335" y="760"/>
                    <a:pt x="9180" y="1246"/>
                    <a:pt x="8116" y="1824"/>
                  </a:cubicBezTo>
                  <a:cubicBezTo>
                    <a:pt x="6900" y="2462"/>
                    <a:pt x="5654" y="3039"/>
                    <a:pt x="4468" y="3678"/>
                  </a:cubicBezTo>
                  <a:cubicBezTo>
                    <a:pt x="3800" y="4073"/>
                    <a:pt x="3192" y="4498"/>
                    <a:pt x="2462" y="4741"/>
                  </a:cubicBezTo>
                  <a:cubicBezTo>
                    <a:pt x="1672" y="5137"/>
                    <a:pt x="821" y="5349"/>
                    <a:pt x="0" y="5471"/>
                  </a:cubicBezTo>
                  <a:cubicBezTo>
                    <a:pt x="74" y="5473"/>
                    <a:pt x="148" y="5473"/>
                    <a:pt x="222" y="5473"/>
                  </a:cubicBezTo>
                  <a:cubicBezTo>
                    <a:pt x="1604" y="5473"/>
                    <a:pt x="2960" y="5208"/>
                    <a:pt x="4317" y="4833"/>
                  </a:cubicBezTo>
                  <a:cubicBezTo>
                    <a:pt x="5654" y="4438"/>
                    <a:pt x="6900" y="3769"/>
                    <a:pt x="8238" y="3282"/>
                  </a:cubicBezTo>
                  <a:cubicBezTo>
                    <a:pt x="9332" y="2887"/>
                    <a:pt x="10426" y="2462"/>
                    <a:pt x="11581" y="2188"/>
                  </a:cubicBezTo>
                  <a:cubicBezTo>
                    <a:pt x="12159" y="2097"/>
                    <a:pt x="12767" y="1975"/>
                    <a:pt x="13374" y="1945"/>
                  </a:cubicBezTo>
                  <a:cubicBezTo>
                    <a:pt x="13638" y="1925"/>
                    <a:pt x="13905" y="1921"/>
                    <a:pt x="14174" y="1921"/>
                  </a:cubicBezTo>
                  <a:cubicBezTo>
                    <a:pt x="14308" y="1921"/>
                    <a:pt x="14443" y="1922"/>
                    <a:pt x="14579" y="1922"/>
                  </a:cubicBezTo>
                  <a:cubicBezTo>
                    <a:pt x="14985" y="1922"/>
                    <a:pt x="15396" y="1915"/>
                    <a:pt x="15806" y="1854"/>
                  </a:cubicBezTo>
                  <a:cubicBezTo>
                    <a:pt x="16201" y="1824"/>
                    <a:pt x="16596" y="1611"/>
                    <a:pt x="16627" y="1094"/>
                  </a:cubicBezTo>
                  <a:cubicBezTo>
                    <a:pt x="16657" y="668"/>
                    <a:pt x="16444" y="273"/>
                    <a:pt x="16019" y="152"/>
                  </a:cubicBezTo>
                  <a:cubicBezTo>
                    <a:pt x="15565" y="45"/>
                    <a:pt x="15089" y="1"/>
                    <a:pt x="1460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grpSp>
          <p:nvGrpSpPr>
            <p:cNvPr id="3977" name="Google Shape;3977;p26"/>
            <p:cNvGrpSpPr/>
            <p:nvPr/>
          </p:nvGrpSpPr>
          <p:grpSpPr>
            <a:xfrm>
              <a:off x="507743" y="4327037"/>
              <a:ext cx="77604" cy="152610"/>
              <a:chOff x="507743" y="4327037"/>
              <a:chExt cx="77604" cy="152610"/>
            </a:xfrm>
          </p:grpSpPr>
          <p:sp>
            <p:nvSpPr>
              <p:cNvPr id="3978" name="Google Shape;3978;p26"/>
              <p:cNvSpPr/>
              <p:nvPr/>
            </p:nvSpPr>
            <p:spPr>
              <a:xfrm>
                <a:off x="552890" y="4446169"/>
                <a:ext cx="26100" cy="18398"/>
              </a:xfrm>
              <a:custGeom>
                <a:rect b="b" l="l" r="r" t="t"/>
                <a:pathLst>
                  <a:path extrusionOk="0" h="793" w="1125">
                    <a:moveTo>
                      <a:pt x="921" y="0"/>
                    </a:moveTo>
                    <a:cubicBezTo>
                      <a:pt x="905" y="0"/>
                      <a:pt x="892" y="4"/>
                      <a:pt x="881" y="14"/>
                    </a:cubicBezTo>
                    <a:lnTo>
                      <a:pt x="790" y="14"/>
                    </a:lnTo>
                    <a:cubicBezTo>
                      <a:pt x="730" y="14"/>
                      <a:pt x="669" y="44"/>
                      <a:pt x="608" y="44"/>
                    </a:cubicBezTo>
                    <a:cubicBezTo>
                      <a:pt x="517" y="44"/>
                      <a:pt x="486" y="75"/>
                      <a:pt x="426" y="75"/>
                    </a:cubicBezTo>
                    <a:cubicBezTo>
                      <a:pt x="334" y="135"/>
                      <a:pt x="274" y="135"/>
                      <a:pt x="182" y="166"/>
                    </a:cubicBezTo>
                    <a:cubicBezTo>
                      <a:pt x="30" y="227"/>
                      <a:pt x="0" y="439"/>
                      <a:pt x="30" y="591"/>
                    </a:cubicBezTo>
                    <a:cubicBezTo>
                      <a:pt x="102" y="711"/>
                      <a:pt x="211" y="793"/>
                      <a:pt x="343" y="793"/>
                    </a:cubicBezTo>
                    <a:cubicBezTo>
                      <a:pt x="379" y="793"/>
                      <a:pt x="417" y="787"/>
                      <a:pt x="456" y="774"/>
                    </a:cubicBezTo>
                    <a:cubicBezTo>
                      <a:pt x="486" y="774"/>
                      <a:pt x="547" y="743"/>
                      <a:pt x="608" y="682"/>
                    </a:cubicBezTo>
                    <a:cubicBezTo>
                      <a:pt x="638" y="682"/>
                      <a:pt x="638" y="652"/>
                      <a:pt x="669" y="652"/>
                    </a:cubicBezTo>
                    <a:cubicBezTo>
                      <a:pt x="760" y="622"/>
                      <a:pt x="821" y="530"/>
                      <a:pt x="881" y="500"/>
                    </a:cubicBezTo>
                    <a:lnTo>
                      <a:pt x="973" y="379"/>
                    </a:lnTo>
                    <a:lnTo>
                      <a:pt x="1033" y="348"/>
                    </a:lnTo>
                    <a:cubicBezTo>
                      <a:pt x="1064" y="318"/>
                      <a:pt x="1064" y="287"/>
                      <a:pt x="1094" y="227"/>
                    </a:cubicBezTo>
                    <a:cubicBezTo>
                      <a:pt x="1125" y="166"/>
                      <a:pt x="1125" y="135"/>
                      <a:pt x="1094" y="44"/>
                    </a:cubicBezTo>
                    <a:cubicBezTo>
                      <a:pt x="1125" y="44"/>
                      <a:pt x="1094" y="14"/>
                      <a:pt x="1033" y="14"/>
                    </a:cubicBezTo>
                    <a:cubicBezTo>
                      <a:pt x="993" y="14"/>
                      <a:pt x="952" y="0"/>
                      <a:pt x="921" y="0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979" name="Google Shape;3979;p26"/>
              <p:cNvSpPr/>
              <p:nvPr/>
            </p:nvSpPr>
            <p:spPr>
              <a:xfrm>
                <a:off x="557113" y="4433781"/>
                <a:ext cx="17655" cy="12018"/>
              </a:xfrm>
              <a:custGeom>
                <a:rect b="b" l="l" r="r" t="t"/>
                <a:pathLst>
                  <a:path extrusionOk="0" h="518" w="761">
                    <a:moveTo>
                      <a:pt x="183" y="1"/>
                    </a:moveTo>
                    <a:cubicBezTo>
                      <a:pt x="152" y="1"/>
                      <a:pt x="122" y="31"/>
                      <a:pt x="92" y="92"/>
                    </a:cubicBezTo>
                    <a:cubicBezTo>
                      <a:pt x="31" y="122"/>
                      <a:pt x="31" y="153"/>
                      <a:pt x="0" y="183"/>
                    </a:cubicBezTo>
                    <a:lnTo>
                      <a:pt x="0" y="274"/>
                    </a:lnTo>
                    <a:cubicBezTo>
                      <a:pt x="0" y="305"/>
                      <a:pt x="0" y="335"/>
                      <a:pt x="31" y="396"/>
                    </a:cubicBezTo>
                    <a:cubicBezTo>
                      <a:pt x="31" y="426"/>
                      <a:pt x="31" y="426"/>
                      <a:pt x="92" y="426"/>
                    </a:cubicBezTo>
                    <a:cubicBezTo>
                      <a:pt x="92" y="457"/>
                      <a:pt x="122" y="457"/>
                      <a:pt x="122" y="457"/>
                    </a:cubicBezTo>
                    <a:lnTo>
                      <a:pt x="152" y="517"/>
                    </a:lnTo>
                    <a:lnTo>
                      <a:pt x="396" y="517"/>
                    </a:lnTo>
                    <a:cubicBezTo>
                      <a:pt x="426" y="517"/>
                      <a:pt x="426" y="517"/>
                      <a:pt x="426" y="457"/>
                    </a:cubicBezTo>
                    <a:cubicBezTo>
                      <a:pt x="456" y="457"/>
                      <a:pt x="456" y="426"/>
                      <a:pt x="487" y="396"/>
                    </a:cubicBezTo>
                    <a:lnTo>
                      <a:pt x="487" y="396"/>
                    </a:lnTo>
                    <a:lnTo>
                      <a:pt x="456" y="426"/>
                    </a:lnTo>
                    <a:cubicBezTo>
                      <a:pt x="456" y="426"/>
                      <a:pt x="456" y="396"/>
                      <a:pt x="487" y="396"/>
                    </a:cubicBezTo>
                    <a:cubicBezTo>
                      <a:pt x="533" y="373"/>
                      <a:pt x="544" y="332"/>
                      <a:pt x="547" y="301"/>
                    </a:cubicBezTo>
                    <a:lnTo>
                      <a:pt x="547" y="301"/>
                    </a:lnTo>
                    <a:cubicBezTo>
                      <a:pt x="559" y="291"/>
                      <a:pt x="570" y="282"/>
                      <a:pt x="578" y="274"/>
                    </a:cubicBezTo>
                    <a:cubicBezTo>
                      <a:pt x="639" y="244"/>
                      <a:pt x="699" y="213"/>
                      <a:pt x="730" y="153"/>
                    </a:cubicBezTo>
                    <a:cubicBezTo>
                      <a:pt x="760" y="122"/>
                      <a:pt x="760" y="92"/>
                      <a:pt x="760" y="31"/>
                    </a:cubicBezTo>
                    <a:cubicBezTo>
                      <a:pt x="730" y="1"/>
                      <a:pt x="730" y="1"/>
                      <a:pt x="699" y="1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980" name="Google Shape;3980;p26"/>
              <p:cNvSpPr/>
              <p:nvPr/>
            </p:nvSpPr>
            <p:spPr>
              <a:xfrm>
                <a:off x="571914" y="4465518"/>
                <a:ext cx="13433" cy="14129"/>
              </a:xfrm>
              <a:custGeom>
                <a:rect b="b" l="l" r="r" t="t"/>
                <a:pathLst>
                  <a:path extrusionOk="0" h="609" w="579">
                    <a:moveTo>
                      <a:pt x="213" y="0"/>
                    </a:moveTo>
                    <a:cubicBezTo>
                      <a:pt x="212" y="2"/>
                      <a:pt x="211" y="3"/>
                      <a:pt x="210" y="4"/>
                    </a:cubicBezTo>
                    <a:lnTo>
                      <a:pt x="210" y="4"/>
                    </a:lnTo>
                    <a:cubicBezTo>
                      <a:pt x="221" y="0"/>
                      <a:pt x="229" y="0"/>
                      <a:pt x="244" y="0"/>
                    </a:cubicBezTo>
                    <a:close/>
                    <a:moveTo>
                      <a:pt x="365" y="0"/>
                    </a:moveTo>
                    <a:cubicBezTo>
                      <a:pt x="389" y="24"/>
                      <a:pt x="395" y="30"/>
                      <a:pt x="411" y="31"/>
                    </a:cubicBezTo>
                    <a:lnTo>
                      <a:pt x="411" y="31"/>
                    </a:lnTo>
                    <a:cubicBezTo>
                      <a:pt x="395" y="0"/>
                      <a:pt x="389" y="0"/>
                      <a:pt x="365" y="0"/>
                    </a:cubicBezTo>
                    <a:close/>
                    <a:moveTo>
                      <a:pt x="210" y="4"/>
                    </a:moveTo>
                    <a:cubicBezTo>
                      <a:pt x="198" y="8"/>
                      <a:pt x="183" y="16"/>
                      <a:pt x="153" y="31"/>
                    </a:cubicBezTo>
                    <a:cubicBezTo>
                      <a:pt x="147" y="43"/>
                      <a:pt x="140" y="53"/>
                      <a:pt x="134" y="61"/>
                    </a:cubicBezTo>
                    <a:lnTo>
                      <a:pt x="134" y="61"/>
                    </a:lnTo>
                    <a:cubicBezTo>
                      <a:pt x="154" y="60"/>
                      <a:pt x="162" y="52"/>
                      <a:pt x="210" y="4"/>
                    </a:cubicBezTo>
                    <a:close/>
                    <a:moveTo>
                      <a:pt x="134" y="61"/>
                    </a:moveTo>
                    <a:cubicBezTo>
                      <a:pt x="131" y="61"/>
                      <a:pt x="127" y="61"/>
                      <a:pt x="122" y="61"/>
                    </a:cubicBezTo>
                    <a:lnTo>
                      <a:pt x="134" y="61"/>
                    </a:lnTo>
                    <a:cubicBezTo>
                      <a:pt x="134" y="61"/>
                      <a:pt x="134" y="61"/>
                      <a:pt x="134" y="61"/>
                    </a:cubicBezTo>
                    <a:close/>
                    <a:moveTo>
                      <a:pt x="517" y="396"/>
                    </a:moveTo>
                    <a:cubicBezTo>
                      <a:pt x="517" y="396"/>
                      <a:pt x="517" y="396"/>
                      <a:pt x="517" y="396"/>
                    </a:cubicBezTo>
                    <a:lnTo>
                      <a:pt x="517" y="396"/>
                    </a:lnTo>
                    <a:close/>
                    <a:moveTo>
                      <a:pt x="548" y="304"/>
                    </a:moveTo>
                    <a:lnTo>
                      <a:pt x="548" y="365"/>
                    </a:lnTo>
                    <a:cubicBezTo>
                      <a:pt x="548" y="396"/>
                      <a:pt x="548" y="396"/>
                      <a:pt x="517" y="426"/>
                    </a:cubicBezTo>
                    <a:lnTo>
                      <a:pt x="517" y="396"/>
                    </a:lnTo>
                    <a:cubicBezTo>
                      <a:pt x="517" y="426"/>
                      <a:pt x="517" y="426"/>
                      <a:pt x="457" y="456"/>
                    </a:cubicBezTo>
                    <a:lnTo>
                      <a:pt x="457" y="426"/>
                    </a:lnTo>
                    <a:lnTo>
                      <a:pt x="517" y="396"/>
                    </a:lnTo>
                    <a:lnTo>
                      <a:pt x="517" y="396"/>
                    </a:lnTo>
                    <a:lnTo>
                      <a:pt x="517" y="396"/>
                    </a:lnTo>
                    <a:cubicBezTo>
                      <a:pt x="517" y="335"/>
                      <a:pt x="548" y="304"/>
                      <a:pt x="548" y="304"/>
                    </a:cubicBezTo>
                    <a:close/>
                    <a:moveTo>
                      <a:pt x="411" y="31"/>
                    </a:moveTo>
                    <a:lnTo>
                      <a:pt x="411" y="31"/>
                    </a:lnTo>
                    <a:cubicBezTo>
                      <a:pt x="415" y="38"/>
                      <a:pt x="420" y="49"/>
                      <a:pt x="426" y="61"/>
                    </a:cubicBezTo>
                    <a:lnTo>
                      <a:pt x="457" y="92"/>
                    </a:lnTo>
                    <a:lnTo>
                      <a:pt x="500" y="113"/>
                    </a:lnTo>
                    <a:lnTo>
                      <a:pt x="500" y="113"/>
                    </a:lnTo>
                    <a:cubicBezTo>
                      <a:pt x="365" y="86"/>
                      <a:pt x="360" y="61"/>
                      <a:pt x="305" y="61"/>
                    </a:cubicBezTo>
                    <a:lnTo>
                      <a:pt x="134" y="61"/>
                    </a:lnTo>
                    <a:cubicBezTo>
                      <a:pt x="111" y="93"/>
                      <a:pt x="92" y="98"/>
                      <a:pt x="92" y="122"/>
                    </a:cubicBezTo>
                    <a:cubicBezTo>
                      <a:pt x="92" y="152"/>
                      <a:pt x="61" y="152"/>
                      <a:pt x="61" y="183"/>
                    </a:cubicBezTo>
                    <a:cubicBezTo>
                      <a:pt x="61" y="244"/>
                      <a:pt x="61" y="244"/>
                      <a:pt x="1" y="274"/>
                    </a:cubicBezTo>
                    <a:lnTo>
                      <a:pt x="1" y="396"/>
                    </a:lnTo>
                    <a:cubicBezTo>
                      <a:pt x="1" y="426"/>
                      <a:pt x="1" y="426"/>
                      <a:pt x="61" y="456"/>
                    </a:cubicBezTo>
                    <a:lnTo>
                      <a:pt x="69" y="464"/>
                    </a:lnTo>
                    <a:lnTo>
                      <a:pt x="69" y="464"/>
                    </a:lnTo>
                    <a:cubicBezTo>
                      <a:pt x="88" y="491"/>
                      <a:pt x="111" y="525"/>
                      <a:pt x="122" y="548"/>
                    </a:cubicBezTo>
                    <a:lnTo>
                      <a:pt x="153" y="578"/>
                    </a:lnTo>
                    <a:lnTo>
                      <a:pt x="244" y="608"/>
                    </a:lnTo>
                    <a:lnTo>
                      <a:pt x="396" y="608"/>
                    </a:lnTo>
                    <a:lnTo>
                      <a:pt x="457" y="578"/>
                    </a:lnTo>
                    <a:lnTo>
                      <a:pt x="487" y="548"/>
                    </a:lnTo>
                    <a:lnTo>
                      <a:pt x="548" y="487"/>
                    </a:lnTo>
                    <a:lnTo>
                      <a:pt x="578" y="426"/>
                    </a:lnTo>
                    <a:lnTo>
                      <a:pt x="578" y="335"/>
                    </a:lnTo>
                    <a:lnTo>
                      <a:pt x="578" y="274"/>
                    </a:lnTo>
                    <a:cubicBezTo>
                      <a:pt x="578" y="244"/>
                      <a:pt x="548" y="244"/>
                      <a:pt x="548" y="183"/>
                    </a:cubicBezTo>
                    <a:lnTo>
                      <a:pt x="548" y="152"/>
                    </a:lnTo>
                    <a:lnTo>
                      <a:pt x="548" y="122"/>
                    </a:lnTo>
                    <a:cubicBezTo>
                      <a:pt x="537" y="120"/>
                      <a:pt x="526" y="118"/>
                      <a:pt x="517" y="117"/>
                    </a:cubicBezTo>
                    <a:lnTo>
                      <a:pt x="517" y="117"/>
                    </a:lnTo>
                    <a:cubicBezTo>
                      <a:pt x="510" y="91"/>
                      <a:pt x="455" y="88"/>
                      <a:pt x="426" y="31"/>
                    </a:cubicBezTo>
                    <a:cubicBezTo>
                      <a:pt x="420" y="31"/>
                      <a:pt x="415" y="31"/>
                      <a:pt x="411" y="31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981" name="Google Shape;3981;p26"/>
              <p:cNvSpPr/>
              <p:nvPr/>
            </p:nvSpPr>
            <p:spPr>
              <a:xfrm>
                <a:off x="549364" y="4408261"/>
                <a:ext cx="23710" cy="14964"/>
              </a:xfrm>
              <a:custGeom>
                <a:rect b="b" l="l" r="r" t="t"/>
                <a:pathLst>
                  <a:path extrusionOk="0" h="645" w="1022">
                    <a:moveTo>
                      <a:pt x="973" y="493"/>
                    </a:moveTo>
                    <a:lnTo>
                      <a:pt x="973" y="493"/>
                    </a:lnTo>
                    <a:cubicBezTo>
                      <a:pt x="1000" y="534"/>
                      <a:pt x="1015" y="550"/>
                      <a:pt x="1018" y="550"/>
                    </a:cubicBezTo>
                    <a:cubicBezTo>
                      <a:pt x="1021" y="550"/>
                      <a:pt x="1006" y="526"/>
                      <a:pt x="973" y="493"/>
                    </a:cubicBezTo>
                    <a:close/>
                    <a:moveTo>
                      <a:pt x="353" y="0"/>
                    </a:moveTo>
                    <a:cubicBezTo>
                      <a:pt x="270" y="0"/>
                      <a:pt x="187" y="32"/>
                      <a:pt x="122" y="98"/>
                    </a:cubicBezTo>
                    <a:cubicBezTo>
                      <a:pt x="30" y="158"/>
                      <a:pt x="0" y="250"/>
                      <a:pt x="0" y="310"/>
                    </a:cubicBezTo>
                    <a:cubicBezTo>
                      <a:pt x="0" y="402"/>
                      <a:pt x="0" y="432"/>
                      <a:pt x="30" y="462"/>
                    </a:cubicBezTo>
                    <a:lnTo>
                      <a:pt x="152" y="584"/>
                    </a:lnTo>
                    <a:cubicBezTo>
                      <a:pt x="213" y="614"/>
                      <a:pt x="304" y="645"/>
                      <a:pt x="426" y="645"/>
                    </a:cubicBezTo>
                    <a:lnTo>
                      <a:pt x="638" y="645"/>
                    </a:lnTo>
                    <a:cubicBezTo>
                      <a:pt x="658" y="645"/>
                      <a:pt x="705" y="631"/>
                      <a:pt x="743" y="614"/>
                    </a:cubicBezTo>
                    <a:lnTo>
                      <a:pt x="743" y="614"/>
                    </a:lnTo>
                    <a:cubicBezTo>
                      <a:pt x="799" y="612"/>
                      <a:pt x="848" y="605"/>
                      <a:pt x="912" y="584"/>
                    </a:cubicBezTo>
                    <a:cubicBezTo>
                      <a:pt x="942" y="584"/>
                      <a:pt x="973" y="554"/>
                      <a:pt x="973" y="493"/>
                    </a:cubicBezTo>
                    <a:cubicBezTo>
                      <a:pt x="942" y="462"/>
                      <a:pt x="912" y="462"/>
                      <a:pt x="912" y="432"/>
                    </a:cubicBezTo>
                    <a:lnTo>
                      <a:pt x="882" y="432"/>
                    </a:lnTo>
                    <a:lnTo>
                      <a:pt x="821" y="402"/>
                    </a:lnTo>
                    <a:lnTo>
                      <a:pt x="821" y="402"/>
                    </a:lnTo>
                    <a:cubicBezTo>
                      <a:pt x="821" y="402"/>
                      <a:pt x="821" y="402"/>
                      <a:pt x="821" y="402"/>
                    </a:cubicBezTo>
                    <a:lnTo>
                      <a:pt x="821" y="402"/>
                    </a:lnTo>
                    <a:cubicBezTo>
                      <a:pt x="821" y="402"/>
                      <a:pt x="821" y="402"/>
                      <a:pt x="821" y="402"/>
                    </a:cubicBezTo>
                    <a:cubicBezTo>
                      <a:pt x="790" y="341"/>
                      <a:pt x="790" y="310"/>
                      <a:pt x="760" y="280"/>
                    </a:cubicBezTo>
                    <a:lnTo>
                      <a:pt x="638" y="158"/>
                    </a:lnTo>
                    <a:cubicBezTo>
                      <a:pt x="569" y="55"/>
                      <a:pt x="461" y="0"/>
                      <a:pt x="353" y="0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982" name="Google Shape;3982;p26"/>
              <p:cNvSpPr/>
              <p:nvPr/>
            </p:nvSpPr>
            <p:spPr>
              <a:xfrm>
                <a:off x="515515" y="4334322"/>
                <a:ext cx="23734" cy="30067"/>
              </a:xfrm>
              <a:custGeom>
                <a:rect b="b" l="l" r="r" t="t"/>
                <a:pathLst>
                  <a:path extrusionOk="0" h="1296" w="1023">
                    <a:moveTo>
                      <a:pt x="929" y="1"/>
                    </a:moveTo>
                    <a:cubicBezTo>
                      <a:pt x="902" y="1"/>
                      <a:pt x="873" y="11"/>
                      <a:pt x="851" y="32"/>
                    </a:cubicBezTo>
                    <a:lnTo>
                      <a:pt x="821" y="93"/>
                    </a:lnTo>
                    <a:lnTo>
                      <a:pt x="730" y="154"/>
                    </a:lnTo>
                    <a:cubicBezTo>
                      <a:pt x="699" y="154"/>
                      <a:pt x="699" y="184"/>
                      <a:pt x="669" y="184"/>
                    </a:cubicBezTo>
                    <a:cubicBezTo>
                      <a:pt x="669" y="184"/>
                      <a:pt x="608" y="184"/>
                      <a:pt x="608" y="245"/>
                    </a:cubicBezTo>
                    <a:cubicBezTo>
                      <a:pt x="608" y="245"/>
                      <a:pt x="635" y="218"/>
                      <a:pt x="653" y="218"/>
                    </a:cubicBezTo>
                    <a:cubicBezTo>
                      <a:pt x="662" y="218"/>
                      <a:pt x="669" y="225"/>
                      <a:pt x="669" y="245"/>
                    </a:cubicBezTo>
                    <a:lnTo>
                      <a:pt x="608" y="245"/>
                    </a:lnTo>
                    <a:cubicBezTo>
                      <a:pt x="578" y="275"/>
                      <a:pt x="547" y="275"/>
                      <a:pt x="456" y="306"/>
                    </a:cubicBezTo>
                    <a:cubicBezTo>
                      <a:pt x="395" y="336"/>
                      <a:pt x="304" y="397"/>
                      <a:pt x="274" y="458"/>
                    </a:cubicBezTo>
                    <a:cubicBezTo>
                      <a:pt x="243" y="549"/>
                      <a:pt x="152" y="579"/>
                      <a:pt x="122" y="640"/>
                    </a:cubicBezTo>
                    <a:cubicBezTo>
                      <a:pt x="91" y="701"/>
                      <a:pt x="91" y="762"/>
                      <a:pt x="61" y="792"/>
                    </a:cubicBezTo>
                    <a:cubicBezTo>
                      <a:pt x="0" y="914"/>
                      <a:pt x="61" y="1096"/>
                      <a:pt x="152" y="1187"/>
                    </a:cubicBezTo>
                    <a:cubicBezTo>
                      <a:pt x="220" y="1256"/>
                      <a:pt x="308" y="1295"/>
                      <a:pt x="398" y="1295"/>
                    </a:cubicBezTo>
                    <a:cubicBezTo>
                      <a:pt x="469" y="1295"/>
                      <a:pt x="541" y="1271"/>
                      <a:pt x="608" y="1218"/>
                    </a:cubicBezTo>
                    <a:cubicBezTo>
                      <a:pt x="699" y="1187"/>
                      <a:pt x="730" y="1096"/>
                      <a:pt x="760" y="1035"/>
                    </a:cubicBezTo>
                    <a:cubicBezTo>
                      <a:pt x="821" y="1005"/>
                      <a:pt x="821" y="914"/>
                      <a:pt x="851" y="883"/>
                    </a:cubicBezTo>
                    <a:cubicBezTo>
                      <a:pt x="882" y="792"/>
                      <a:pt x="912" y="731"/>
                      <a:pt x="912" y="610"/>
                    </a:cubicBezTo>
                    <a:cubicBezTo>
                      <a:pt x="973" y="549"/>
                      <a:pt x="973" y="458"/>
                      <a:pt x="973" y="397"/>
                    </a:cubicBezTo>
                    <a:lnTo>
                      <a:pt x="973" y="458"/>
                    </a:lnTo>
                    <a:cubicBezTo>
                      <a:pt x="973" y="427"/>
                      <a:pt x="973" y="427"/>
                      <a:pt x="1003" y="397"/>
                    </a:cubicBezTo>
                    <a:lnTo>
                      <a:pt x="1003" y="306"/>
                    </a:lnTo>
                    <a:lnTo>
                      <a:pt x="1003" y="184"/>
                    </a:lnTo>
                    <a:lnTo>
                      <a:pt x="1003" y="123"/>
                    </a:lnTo>
                    <a:lnTo>
                      <a:pt x="1003" y="93"/>
                    </a:lnTo>
                    <a:cubicBezTo>
                      <a:pt x="1023" y="34"/>
                      <a:pt x="979" y="1"/>
                      <a:pt x="929" y="1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983" name="Google Shape;3983;p26"/>
              <p:cNvSpPr/>
              <p:nvPr/>
            </p:nvSpPr>
            <p:spPr>
              <a:xfrm>
                <a:off x="507743" y="4327037"/>
                <a:ext cx="17655" cy="14222"/>
              </a:xfrm>
              <a:custGeom>
                <a:rect b="b" l="l" r="r" t="t"/>
                <a:pathLst>
                  <a:path extrusionOk="0" h="613" w="761">
                    <a:moveTo>
                      <a:pt x="721" y="1"/>
                    </a:moveTo>
                    <a:cubicBezTo>
                      <a:pt x="714" y="1"/>
                      <a:pt x="707" y="5"/>
                      <a:pt x="700" y="12"/>
                    </a:cubicBezTo>
                    <a:lnTo>
                      <a:pt x="487" y="12"/>
                    </a:lnTo>
                    <a:cubicBezTo>
                      <a:pt x="457" y="12"/>
                      <a:pt x="426" y="42"/>
                      <a:pt x="396" y="42"/>
                    </a:cubicBezTo>
                    <a:cubicBezTo>
                      <a:pt x="335" y="42"/>
                      <a:pt x="335" y="103"/>
                      <a:pt x="305" y="103"/>
                    </a:cubicBezTo>
                    <a:cubicBezTo>
                      <a:pt x="305" y="103"/>
                      <a:pt x="335" y="103"/>
                      <a:pt x="335" y="42"/>
                    </a:cubicBezTo>
                    <a:cubicBezTo>
                      <a:pt x="274" y="42"/>
                      <a:pt x="244" y="103"/>
                      <a:pt x="153" y="133"/>
                    </a:cubicBezTo>
                    <a:cubicBezTo>
                      <a:pt x="92" y="164"/>
                      <a:pt x="1" y="285"/>
                      <a:pt x="1" y="346"/>
                    </a:cubicBezTo>
                    <a:cubicBezTo>
                      <a:pt x="1" y="468"/>
                      <a:pt x="31" y="559"/>
                      <a:pt x="153" y="589"/>
                    </a:cubicBezTo>
                    <a:cubicBezTo>
                      <a:pt x="198" y="605"/>
                      <a:pt x="244" y="612"/>
                      <a:pt x="293" y="612"/>
                    </a:cubicBezTo>
                    <a:cubicBezTo>
                      <a:pt x="343" y="612"/>
                      <a:pt x="396" y="605"/>
                      <a:pt x="457" y="589"/>
                    </a:cubicBezTo>
                    <a:cubicBezTo>
                      <a:pt x="548" y="559"/>
                      <a:pt x="609" y="437"/>
                      <a:pt x="609" y="346"/>
                    </a:cubicBezTo>
                    <a:lnTo>
                      <a:pt x="609" y="346"/>
                    </a:lnTo>
                    <a:cubicBezTo>
                      <a:pt x="609" y="347"/>
                      <a:pt x="608" y="407"/>
                      <a:pt x="578" y="407"/>
                    </a:cubicBezTo>
                    <a:lnTo>
                      <a:pt x="609" y="346"/>
                    </a:lnTo>
                    <a:lnTo>
                      <a:pt x="609" y="346"/>
                    </a:lnTo>
                    <a:cubicBezTo>
                      <a:pt x="609" y="346"/>
                      <a:pt x="609" y="346"/>
                      <a:pt x="609" y="346"/>
                    </a:cubicBezTo>
                    <a:cubicBezTo>
                      <a:pt x="607" y="346"/>
                      <a:pt x="606" y="346"/>
                      <a:pt x="605" y="347"/>
                    </a:cubicBezTo>
                    <a:lnTo>
                      <a:pt x="605" y="347"/>
                    </a:lnTo>
                    <a:cubicBezTo>
                      <a:pt x="598" y="361"/>
                      <a:pt x="591" y="382"/>
                      <a:pt x="578" y="407"/>
                    </a:cubicBezTo>
                    <a:cubicBezTo>
                      <a:pt x="578" y="407"/>
                      <a:pt x="578" y="351"/>
                      <a:pt x="605" y="347"/>
                    </a:cubicBezTo>
                    <a:lnTo>
                      <a:pt x="605" y="347"/>
                    </a:lnTo>
                    <a:cubicBezTo>
                      <a:pt x="614" y="326"/>
                      <a:pt x="621" y="316"/>
                      <a:pt x="639" y="316"/>
                    </a:cubicBezTo>
                    <a:lnTo>
                      <a:pt x="730" y="255"/>
                    </a:lnTo>
                    <a:lnTo>
                      <a:pt x="761" y="194"/>
                    </a:lnTo>
                    <a:lnTo>
                      <a:pt x="761" y="133"/>
                    </a:lnTo>
                    <a:cubicBezTo>
                      <a:pt x="761" y="41"/>
                      <a:pt x="743" y="1"/>
                      <a:pt x="721" y="1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984" name="Google Shape;3984;p26"/>
              <p:cNvSpPr/>
              <p:nvPr/>
            </p:nvSpPr>
            <p:spPr>
              <a:xfrm>
                <a:off x="538785" y="4348057"/>
                <a:ext cx="15521" cy="21576"/>
              </a:xfrm>
              <a:custGeom>
                <a:rect b="b" l="l" r="r" t="t"/>
                <a:pathLst>
                  <a:path extrusionOk="0" h="930" w="669">
                    <a:moveTo>
                      <a:pt x="276" y="1"/>
                    </a:moveTo>
                    <a:cubicBezTo>
                      <a:pt x="253" y="1"/>
                      <a:pt x="233" y="8"/>
                      <a:pt x="213" y="18"/>
                    </a:cubicBezTo>
                    <a:cubicBezTo>
                      <a:pt x="182" y="48"/>
                      <a:pt x="182" y="109"/>
                      <a:pt x="152" y="139"/>
                    </a:cubicBezTo>
                    <a:cubicBezTo>
                      <a:pt x="152" y="170"/>
                      <a:pt x="122" y="200"/>
                      <a:pt x="122" y="261"/>
                    </a:cubicBezTo>
                    <a:lnTo>
                      <a:pt x="122" y="261"/>
                    </a:lnTo>
                    <a:cubicBezTo>
                      <a:pt x="122" y="261"/>
                      <a:pt x="122" y="200"/>
                      <a:pt x="152" y="200"/>
                    </a:cubicBezTo>
                    <a:cubicBezTo>
                      <a:pt x="152" y="261"/>
                      <a:pt x="122" y="291"/>
                      <a:pt x="61" y="322"/>
                    </a:cubicBezTo>
                    <a:cubicBezTo>
                      <a:pt x="30" y="352"/>
                      <a:pt x="30" y="413"/>
                      <a:pt x="30" y="443"/>
                    </a:cubicBezTo>
                    <a:cubicBezTo>
                      <a:pt x="30" y="474"/>
                      <a:pt x="0" y="504"/>
                      <a:pt x="30" y="595"/>
                    </a:cubicBezTo>
                    <a:cubicBezTo>
                      <a:pt x="30" y="626"/>
                      <a:pt x="30" y="656"/>
                      <a:pt x="61" y="717"/>
                    </a:cubicBezTo>
                    <a:cubicBezTo>
                      <a:pt x="61" y="747"/>
                      <a:pt x="122" y="778"/>
                      <a:pt x="152" y="808"/>
                    </a:cubicBezTo>
                    <a:cubicBezTo>
                      <a:pt x="182" y="869"/>
                      <a:pt x="213" y="869"/>
                      <a:pt x="274" y="899"/>
                    </a:cubicBezTo>
                    <a:cubicBezTo>
                      <a:pt x="304" y="899"/>
                      <a:pt x="334" y="930"/>
                      <a:pt x="365" y="930"/>
                    </a:cubicBezTo>
                    <a:cubicBezTo>
                      <a:pt x="456" y="930"/>
                      <a:pt x="517" y="899"/>
                      <a:pt x="608" y="869"/>
                    </a:cubicBezTo>
                    <a:cubicBezTo>
                      <a:pt x="638" y="778"/>
                      <a:pt x="669" y="747"/>
                      <a:pt x="669" y="626"/>
                    </a:cubicBezTo>
                    <a:lnTo>
                      <a:pt x="669" y="595"/>
                    </a:lnTo>
                    <a:lnTo>
                      <a:pt x="669" y="504"/>
                    </a:lnTo>
                    <a:cubicBezTo>
                      <a:pt x="669" y="474"/>
                      <a:pt x="638" y="474"/>
                      <a:pt x="638" y="443"/>
                    </a:cubicBezTo>
                    <a:cubicBezTo>
                      <a:pt x="638" y="443"/>
                      <a:pt x="638" y="413"/>
                      <a:pt x="608" y="413"/>
                    </a:cubicBezTo>
                    <a:lnTo>
                      <a:pt x="578" y="352"/>
                    </a:lnTo>
                    <a:lnTo>
                      <a:pt x="578" y="322"/>
                    </a:lnTo>
                    <a:lnTo>
                      <a:pt x="578" y="261"/>
                    </a:lnTo>
                    <a:lnTo>
                      <a:pt x="578" y="200"/>
                    </a:lnTo>
                    <a:cubicBezTo>
                      <a:pt x="578" y="170"/>
                      <a:pt x="517" y="139"/>
                      <a:pt x="456" y="109"/>
                    </a:cubicBezTo>
                    <a:cubicBezTo>
                      <a:pt x="375" y="28"/>
                      <a:pt x="321" y="1"/>
                      <a:pt x="276" y="1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985" name="Google Shape;3985;p26"/>
              <p:cNvSpPr/>
              <p:nvPr/>
            </p:nvSpPr>
            <p:spPr>
              <a:xfrm>
                <a:off x="557809" y="4353462"/>
                <a:ext cx="13433" cy="18282"/>
              </a:xfrm>
              <a:custGeom>
                <a:rect b="b" l="l" r="r" t="t"/>
                <a:pathLst>
                  <a:path extrusionOk="0" h="788" w="579">
                    <a:moveTo>
                      <a:pt x="548" y="332"/>
                    </a:moveTo>
                    <a:cubicBezTo>
                      <a:pt x="548" y="362"/>
                      <a:pt x="548" y="362"/>
                      <a:pt x="578" y="393"/>
                    </a:cubicBezTo>
                    <a:cubicBezTo>
                      <a:pt x="578" y="362"/>
                      <a:pt x="578" y="362"/>
                      <a:pt x="548" y="332"/>
                    </a:cubicBezTo>
                    <a:close/>
                    <a:moveTo>
                      <a:pt x="298" y="1"/>
                    </a:moveTo>
                    <a:cubicBezTo>
                      <a:pt x="291" y="1"/>
                      <a:pt x="284" y="8"/>
                      <a:pt x="274" y="28"/>
                    </a:cubicBezTo>
                    <a:cubicBezTo>
                      <a:pt x="153" y="58"/>
                      <a:pt x="122" y="58"/>
                      <a:pt x="92" y="89"/>
                    </a:cubicBezTo>
                    <a:lnTo>
                      <a:pt x="92" y="89"/>
                    </a:lnTo>
                    <a:lnTo>
                      <a:pt x="92" y="89"/>
                    </a:lnTo>
                    <a:cubicBezTo>
                      <a:pt x="92" y="104"/>
                      <a:pt x="84" y="112"/>
                      <a:pt x="81" y="112"/>
                    </a:cubicBezTo>
                    <a:cubicBezTo>
                      <a:pt x="77" y="112"/>
                      <a:pt x="77" y="104"/>
                      <a:pt x="92" y="89"/>
                    </a:cubicBezTo>
                    <a:lnTo>
                      <a:pt x="92" y="89"/>
                    </a:lnTo>
                    <a:lnTo>
                      <a:pt x="62" y="119"/>
                    </a:lnTo>
                    <a:cubicBezTo>
                      <a:pt x="62" y="119"/>
                      <a:pt x="62" y="180"/>
                      <a:pt x="1" y="180"/>
                    </a:cubicBezTo>
                    <a:lnTo>
                      <a:pt x="1" y="210"/>
                    </a:lnTo>
                    <a:lnTo>
                      <a:pt x="1" y="332"/>
                    </a:lnTo>
                    <a:lnTo>
                      <a:pt x="1" y="362"/>
                    </a:lnTo>
                    <a:lnTo>
                      <a:pt x="1" y="484"/>
                    </a:lnTo>
                    <a:cubicBezTo>
                      <a:pt x="1" y="514"/>
                      <a:pt x="1" y="545"/>
                      <a:pt x="62" y="575"/>
                    </a:cubicBezTo>
                    <a:cubicBezTo>
                      <a:pt x="92" y="666"/>
                      <a:pt x="122" y="697"/>
                      <a:pt x="153" y="727"/>
                    </a:cubicBezTo>
                    <a:cubicBezTo>
                      <a:pt x="214" y="788"/>
                      <a:pt x="244" y="788"/>
                      <a:pt x="305" y="788"/>
                    </a:cubicBezTo>
                    <a:cubicBezTo>
                      <a:pt x="366" y="788"/>
                      <a:pt x="396" y="788"/>
                      <a:pt x="426" y="727"/>
                    </a:cubicBezTo>
                    <a:cubicBezTo>
                      <a:pt x="457" y="727"/>
                      <a:pt x="518" y="697"/>
                      <a:pt x="518" y="697"/>
                    </a:cubicBezTo>
                    <a:cubicBezTo>
                      <a:pt x="548" y="666"/>
                      <a:pt x="548" y="666"/>
                      <a:pt x="548" y="636"/>
                    </a:cubicBezTo>
                    <a:cubicBezTo>
                      <a:pt x="548" y="575"/>
                      <a:pt x="578" y="545"/>
                      <a:pt x="578" y="514"/>
                    </a:cubicBezTo>
                    <a:cubicBezTo>
                      <a:pt x="578" y="484"/>
                      <a:pt x="578" y="423"/>
                      <a:pt x="548" y="362"/>
                    </a:cubicBezTo>
                    <a:lnTo>
                      <a:pt x="548" y="332"/>
                    </a:lnTo>
                    <a:cubicBezTo>
                      <a:pt x="548" y="297"/>
                      <a:pt x="538" y="273"/>
                      <a:pt x="530" y="252"/>
                    </a:cubicBezTo>
                    <a:lnTo>
                      <a:pt x="530" y="252"/>
                    </a:lnTo>
                    <a:cubicBezTo>
                      <a:pt x="534" y="257"/>
                      <a:pt x="540" y="263"/>
                      <a:pt x="548" y="271"/>
                    </a:cubicBezTo>
                    <a:cubicBezTo>
                      <a:pt x="548" y="241"/>
                      <a:pt x="548" y="241"/>
                      <a:pt x="518" y="210"/>
                    </a:cubicBezTo>
                    <a:lnTo>
                      <a:pt x="518" y="210"/>
                    </a:lnTo>
                    <a:cubicBezTo>
                      <a:pt x="518" y="210"/>
                      <a:pt x="518" y="210"/>
                      <a:pt x="518" y="210"/>
                    </a:cubicBezTo>
                    <a:lnTo>
                      <a:pt x="518" y="180"/>
                    </a:lnTo>
                    <a:cubicBezTo>
                      <a:pt x="518" y="119"/>
                      <a:pt x="457" y="89"/>
                      <a:pt x="426" y="58"/>
                    </a:cubicBezTo>
                    <a:cubicBezTo>
                      <a:pt x="426" y="28"/>
                      <a:pt x="396" y="28"/>
                      <a:pt x="366" y="28"/>
                    </a:cubicBezTo>
                    <a:cubicBezTo>
                      <a:pt x="325" y="28"/>
                      <a:pt x="311" y="1"/>
                      <a:pt x="298" y="1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  <p:grpSp>
          <p:nvGrpSpPr>
            <p:cNvPr id="3986" name="Google Shape;3986;p26"/>
            <p:cNvGrpSpPr/>
            <p:nvPr/>
          </p:nvGrpSpPr>
          <p:grpSpPr>
            <a:xfrm>
              <a:off x="1322945" y="4239156"/>
              <a:ext cx="246825" cy="285615"/>
              <a:chOff x="1322945" y="4239156"/>
              <a:chExt cx="246825" cy="285615"/>
            </a:xfrm>
          </p:grpSpPr>
          <p:sp>
            <p:nvSpPr>
              <p:cNvPr id="3987" name="Google Shape;3987;p26"/>
              <p:cNvSpPr/>
              <p:nvPr/>
            </p:nvSpPr>
            <p:spPr>
              <a:xfrm>
                <a:off x="1484417" y="4509227"/>
                <a:ext cx="25404" cy="15544"/>
              </a:xfrm>
              <a:custGeom>
                <a:rect b="b" l="l" r="r" t="t"/>
                <a:pathLst>
                  <a:path extrusionOk="0" h="670" w="1095">
                    <a:moveTo>
                      <a:pt x="313" y="591"/>
                    </a:moveTo>
                    <a:lnTo>
                      <a:pt x="313" y="591"/>
                    </a:lnTo>
                    <a:cubicBezTo>
                      <a:pt x="322" y="609"/>
                      <a:pt x="335" y="609"/>
                      <a:pt x="335" y="609"/>
                    </a:cubicBezTo>
                    <a:lnTo>
                      <a:pt x="396" y="609"/>
                    </a:lnTo>
                    <a:cubicBezTo>
                      <a:pt x="388" y="609"/>
                      <a:pt x="382" y="608"/>
                      <a:pt x="376" y="606"/>
                    </a:cubicBezTo>
                    <a:lnTo>
                      <a:pt x="376" y="606"/>
                    </a:lnTo>
                    <a:cubicBezTo>
                      <a:pt x="357" y="604"/>
                      <a:pt x="335" y="600"/>
                      <a:pt x="313" y="591"/>
                    </a:cubicBezTo>
                    <a:close/>
                    <a:moveTo>
                      <a:pt x="639" y="1"/>
                    </a:moveTo>
                    <a:cubicBezTo>
                      <a:pt x="609" y="1"/>
                      <a:pt x="578" y="31"/>
                      <a:pt x="548" y="31"/>
                    </a:cubicBezTo>
                    <a:cubicBezTo>
                      <a:pt x="487" y="31"/>
                      <a:pt x="487" y="62"/>
                      <a:pt x="457" y="62"/>
                    </a:cubicBezTo>
                    <a:cubicBezTo>
                      <a:pt x="426" y="62"/>
                      <a:pt x="426" y="92"/>
                      <a:pt x="396" y="92"/>
                    </a:cubicBezTo>
                    <a:lnTo>
                      <a:pt x="335" y="153"/>
                    </a:lnTo>
                    <a:lnTo>
                      <a:pt x="335" y="153"/>
                    </a:lnTo>
                    <a:cubicBezTo>
                      <a:pt x="274" y="183"/>
                      <a:pt x="214" y="214"/>
                      <a:pt x="153" y="214"/>
                    </a:cubicBezTo>
                    <a:cubicBezTo>
                      <a:pt x="122" y="244"/>
                      <a:pt x="92" y="244"/>
                      <a:pt x="31" y="305"/>
                    </a:cubicBezTo>
                    <a:cubicBezTo>
                      <a:pt x="1" y="366"/>
                      <a:pt x="1" y="457"/>
                      <a:pt x="92" y="487"/>
                    </a:cubicBezTo>
                    <a:cubicBezTo>
                      <a:pt x="122" y="518"/>
                      <a:pt x="183" y="518"/>
                      <a:pt x="244" y="548"/>
                    </a:cubicBezTo>
                    <a:cubicBezTo>
                      <a:pt x="265" y="569"/>
                      <a:pt x="289" y="582"/>
                      <a:pt x="313" y="591"/>
                    </a:cubicBezTo>
                    <a:lnTo>
                      <a:pt x="313" y="591"/>
                    </a:lnTo>
                    <a:cubicBezTo>
                      <a:pt x="308" y="582"/>
                      <a:pt x="305" y="569"/>
                      <a:pt x="305" y="548"/>
                    </a:cubicBezTo>
                    <a:cubicBezTo>
                      <a:pt x="331" y="548"/>
                      <a:pt x="335" y="595"/>
                      <a:pt x="376" y="606"/>
                    </a:cubicBezTo>
                    <a:lnTo>
                      <a:pt x="376" y="606"/>
                    </a:lnTo>
                    <a:cubicBezTo>
                      <a:pt x="397" y="609"/>
                      <a:pt x="416" y="609"/>
                      <a:pt x="426" y="609"/>
                    </a:cubicBezTo>
                    <a:lnTo>
                      <a:pt x="396" y="609"/>
                    </a:lnTo>
                    <a:cubicBezTo>
                      <a:pt x="426" y="639"/>
                      <a:pt x="457" y="639"/>
                      <a:pt x="548" y="639"/>
                    </a:cubicBezTo>
                    <a:cubicBezTo>
                      <a:pt x="609" y="639"/>
                      <a:pt x="700" y="670"/>
                      <a:pt x="761" y="670"/>
                    </a:cubicBezTo>
                    <a:cubicBezTo>
                      <a:pt x="852" y="670"/>
                      <a:pt x="943" y="639"/>
                      <a:pt x="1004" y="548"/>
                    </a:cubicBezTo>
                    <a:cubicBezTo>
                      <a:pt x="1065" y="487"/>
                      <a:pt x="1095" y="396"/>
                      <a:pt x="1095" y="335"/>
                    </a:cubicBezTo>
                    <a:cubicBezTo>
                      <a:pt x="1095" y="244"/>
                      <a:pt x="1065" y="153"/>
                      <a:pt x="1004" y="92"/>
                    </a:cubicBezTo>
                    <a:cubicBezTo>
                      <a:pt x="913" y="31"/>
                      <a:pt x="852" y="1"/>
                      <a:pt x="761" y="1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988" name="Google Shape;3988;p26"/>
              <p:cNvSpPr/>
              <p:nvPr/>
            </p:nvSpPr>
            <p:spPr>
              <a:xfrm>
                <a:off x="1518985" y="4490203"/>
                <a:ext cx="17655" cy="16936"/>
              </a:xfrm>
              <a:custGeom>
                <a:rect b="b" l="l" r="r" t="t"/>
                <a:pathLst>
                  <a:path extrusionOk="0" h="730" w="761">
                    <a:moveTo>
                      <a:pt x="152" y="335"/>
                    </a:moveTo>
                    <a:cubicBezTo>
                      <a:pt x="148" y="346"/>
                      <a:pt x="144" y="356"/>
                      <a:pt x="140" y="365"/>
                    </a:cubicBezTo>
                    <a:lnTo>
                      <a:pt x="140" y="365"/>
                    </a:lnTo>
                    <a:cubicBezTo>
                      <a:pt x="140" y="365"/>
                      <a:pt x="140" y="364"/>
                      <a:pt x="140" y="364"/>
                    </a:cubicBezTo>
                    <a:lnTo>
                      <a:pt x="140" y="364"/>
                    </a:lnTo>
                    <a:cubicBezTo>
                      <a:pt x="143" y="354"/>
                      <a:pt x="147" y="344"/>
                      <a:pt x="152" y="335"/>
                    </a:cubicBezTo>
                    <a:close/>
                    <a:moveTo>
                      <a:pt x="334" y="0"/>
                    </a:moveTo>
                    <a:cubicBezTo>
                      <a:pt x="304" y="0"/>
                      <a:pt x="213" y="61"/>
                      <a:pt x="182" y="91"/>
                    </a:cubicBezTo>
                    <a:cubicBezTo>
                      <a:pt x="182" y="122"/>
                      <a:pt x="152" y="122"/>
                      <a:pt x="152" y="152"/>
                    </a:cubicBezTo>
                    <a:cubicBezTo>
                      <a:pt x="128" y="200"/>
                      <a:pt x="123" y="229"/>
                      <a:pt x="122" y="254"/>
                    </a:cubicBezTo>
                    <a:lnTo>
                      <a:pt x="122" y="254"/>
                    </a:lnTo>
                    <a:cubicBezTo>
                      <a:pt x="122" y="251"/>
                      <a:pt x="122" y="247"/>
                      <a:pt x="122" y="243"/>
                    </a:cubicBezTo>
                    <a:lnTo>
                      <a:pt x="122" y="304"/>
                    </a:lnTo>
                    <a:lnTo>
                      <a:pt x="122" y="395"/>
                    </a:lnTo>
                    <a:lnTo>
                      <a:pt x="122" y="397"/>
                    </a:lnTo>
                    <a:lnTo>
                      <a:pt x="122" y="397"/>
                    </a:lnTo>
                    <a:cubicBezTo>
                      <a:pt x="91" y="442"/>
                      <a:pt x="53" y="464"/>
                      <a:pt x="31" y="487"/>
                    </a:cubicBezTo>
                    <a:cubicBezTo>
                      <a:pt x="0" y="547"/>
                      <a:pt x="0" y="578"/>
                      <a:pt x="0" y="608"/>
                    </a:cubicBezTo>
                    <a:cubicBezTo>
                      <a:pt x="0" y="699"/>
                      <a:pt x="31" y="730"/>
                      <a:pt x="61" y="730"/>
                    </a:cubicBezTo>
                    <a:cubicBezTo>
                      <a:pt x="140" y="730"/>
                      <a:pt x="220" y="717"/>
                      <a:pt x="299" y="699"/>
                    </a:cubicBezTo>
                    <a:lnTo>
                      <a:pt x="456" y="699"/>
                    </a:lnTo>
                    <a:cubicBezTo>
                      <a:pt x="456" y="699"/>
                      <a:pt x="486" y="699"/>
                      <a:pt x="486" y="669"/>
                    </a:cubicBezTo>
                    <a:cubicBezTo>
                      <a:pt x="478" y="669"/>
                      <a:pt x="469" y="668"/>
                      <a:pt x="460" y="666"/>
                    </a:cubicBezTo>
                    <a:lnTo>
                      <a:pt x="460" y="666"/>
                    </a:lnTo>
                    <a:cubicBezTo>
                      <a:pt x="479" y="661"/>
                      <a:pt x="498" y="646"/>
                      <a:pt x="517" y="608"/>
                    </a:cubicBezTo>
                    <a:cubicBezTo>
                      <a:pt x="578" y="608"/>
                      <a:pt x="608" y="578"/>
                      <a:pt x="638" y="547"/>
                    </a:cubicBezTo>
                    <a:cubicBezTo>
                      <a:pt x="669" y="517"/>
                      <a:pt x="669" y="456"/>
                      <a:pt x="730" y="426"/>
                    </a:cubicBezTo>
                    <a:cubicBezTo>
                      <a:pt x="760" y="395"/>
                      <a:pt x="760" y="365"/>
                      <a:pt x="760" y="304"/>
                    </a:cubicBezTo>
                    <a:cubicBezTo>
                      <a:pt x="760" y="274"/>
                      <a:pt x="760" y="243"/>
                      <a:pt x="730" y="213"/>
                    </a:cubicBezTo>
                    <a:cubicBezTo>
                      <a:pt x="730" y="152"/>
                      <a:pt x="669" y="122"/>
                      <a:pt x="638" y="91"/>
                    </a:cubicBezTo>
                    <a:cubicBezTo>
                      <a:pt x="578" y="31"/>
                      <a:pt x="486" y="0"/>
                      <a:pt x="426" y="0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989" name="Google Shape;3989;p26"/>
              <p:cNvSpPr/>
              <p:nvPr/>
            </p:nvSpPr>
            <p:spPr>
              <a:xfrm>
                <a:off x="1523903" y="4509946"/>
                <a:ext cx="19766" cy="14129"/>
              </a:xfrm>
              <a:custGeom>
                <a:rect b="b" l="l" r="r" t="t"/>
                <a:pathLst>
                  <a:path extrusionOk="0" h="609" w="852">
                    <a:moveTo>
                      <a:pt x="487" y="0"/>
                    </a:moveTo>
                    <a:cubicBezTo>
                      <a:pt x="457" y="0"/>
                      <a:pt x="426" y="0"/>
                      <a:pt x="396" y="31"/>
                    </a:cubicBezTo>
                    <a:cubicBezTo>
                      <a:pt x="361" y="48"/>
                      <a:pt x="336" y="56"/>
                      <a:pt x="321" y="71"/>
                    </a:cubicBezTo>
                    <a:lnTo>
                      <a:pt x="321" y="71"/>
                    </a:lnTo>
                    <a:cubicBezTo>
                      <a:pt x="295" y="81"/>
                      <a:pt x="270" y="96"/>
                      <a:pt x="244" y="122"/>
                    </a:cubicBezTo>
                    <a:cubicBezTo>
                      <a:pt x="183" y="122"/>
                      <a:pt x="183" y="152"/>
                      <a:pt x="153" y="152"/>
                    </a:cubicBezTo>
                    <a:cubicBezTo>
                      <a:pt x="122" y="152"/>
                      <a:pt x="122" y="183"/>
                      <a:pt x="92" y="183"/>
                    </a:cubicBezTo>
                    <a:cubicBezTo>
                      <a:pt x="92" y="183"/>
                      <a:pt x="92" y="213"/>
                      <a:pt x="62" y="213"/>
                    </a:cubicBezTo>
                    <a:cubicBezTo>
                      <a:pt x="1" y="274"/>
                      <a:pt x="1" y="274"/>
                      <a:pt x="1" y="304"/>
                    </a:cubicBezTo>
                    <a:lnTo>
                      <a:pt x="1" y="365"/>
                    </a:lnTo>
                    <a:cubicBezTo>
                      <a:pt x="1" y="487"/>
                      <a:pt x="62" y="517"/>
                      <a:pt x="122" y="517"/>
                    </a:cubicBezTo>
                    <a:lnTo>
                      <a:pt x="274" y="517"/>
                    </a:lnTo>
                    <a:cubicBezTo>
                      <a:pt x="285" y="517"/>
                      <a:pt x="302" y="524"/>
                      <a:pt x="321" y="533"/>
                    </a:cubicBezTo>
                    <a:lnTo>
                      <a:pt x="321" y="533"/>
                    </a:lnTo>
                    <a:cubicBezTo>
                      <a:pt x="371" y="583"/>
                      <a:pt x="402" y="608"/>
                      <a:pt x="457" y="608"/>
                    </a:cubicBezTo>
                    <a:lnTo>
                      <a:pt x="548" y="608"/>
                    </a:lnTo>
                    <a:cubicBezTo>
                      <a:pt x="609" y="608"/>
                      <a:pt x="700" y="547"/>
                      <a:pt x="761" y="517"/>
                    </a:cubicBezTo>
                    <a:cubicBezTo>
                      <a:pt x="791" y="487"/>
                      <a:pt x="852" y="456"/>
                      <a:pt x="852" y="365"/>
                    </a:cubicBezTo>
                    <a:lnTo>
                      <a:pt x="852" y="274"/>
                    </a:lnTo>
                    <a:cubicBezTo>
                      <a:pt x="852" y="213"/>
                      <a:pt x="852" y="183"/>
                      <a:pt x="791" y="152"/>
                    </a:cubicBezTo>
                    <a:cubicBezTo>
                      <a:pt x="761" y="122"/>
                      <a:pt x="761" y="61"/>
                      <a:pt x="730" y="61"/>
                    </a:cubicBezTo>
                    <a:cubicBezTo>
                      <a:pt x="700" y="31"/>
                      <a:pt x="670" y="31"/>
                      <a:pt x="609" y="0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990" name="Google Shape;3990;p26"/>
              <p:cNvSpPr/>
              <p:nvPr/>
            </p:nvSpPr>
            <p:spPr>
              <a:xfrm>
                <a:off x="1543646" y="4478209"/>
                <a:ext cx="14129" cy="21646"/>
              </a:xfrm>
              <a:custGeom>
                <a:rect b="b" l="l" r="r" t="t"/>
                <a:pathLst>
                  <a:path extrusionOk="0" h="933" w="609">
                    <a:moveTo>
                      <a:pt x="214" y="1"/>
                    </a:moveTo>
                    <a:cubicBezTo>
                      <a:pt x="183" y="1"/>
                      <a:pt x="92" y="31"/>
                      <a:pt x="62" y="61"/>
                    </a:cubicBezTo>
                    <a:cubicBezTo>
                      <a:pt x="31" y="122"/>
                      <a:pt x="1" y="153"/>
                      <a:pt x="1" y="213"/>
                    </a:cubicBezTo>
                    <a:lnTo>
                      <a:pt x="1" y="274"/>
                    </a:lnTo>
                    <a:lnTo>
                      <a:pt x="1" y="365"/>
                    </a:lnTo>
                    <a:lnTo>
                      <a:pt x="1" y="456"/>
                    </a:lnTo>
                    <a:cubicBezTo>
                      <a:pt x="1" y="487"/>
                      <a:pt x="1" y="517"/>
                      <a:pt x="31" y="578"/>
                    </a:cubicBezTo>
                    <a:cubicBezTo>
                      <a:pt x="53" y="621"/>
                      <a:pt x="59" y="648"/>
                      <a:pt x="92" y="682"/>
                    </a:cubicBezTo>
                    <a:lnTo>
                      <a:pt x="92" y="682"/>
                    </a:lnTo>
                    <a:lnTo>
                      <a:pt x="92" y="730"/>
                    </a:lnTo>
                    <a:lnTo>
                      <a:pt x="92" y="760"/>
                    </a:lnTo>
                    <a:cubicBezTo>
                      <a:pt x="92" y="791"/>
                      <a:pt x="153" y="821"/>
                      <a:pt x="153" y="882"/>
                    </a:cubicBezTo>
                    <a:cubicBezTo>
                      <a:pt x="153" y="918"/>
                      <a:pt x="163" y="932"/>
                      <a:pt x="178" y="932"/>
                    </a:cubicBezTo>
                    <a:cubicBezTo>
                      <a:pt x="189" y="932"/>
                      <a:pt x="201" y="925"/>
                      <a:pt x="214" y="912"/>
                    </a:cubicBezTo>
                    <a:cubicBezTo>
                      <a:pt x="214" y="882"/>
                      <a:pt x="275" y="882"/>
                      <a:pt x="275" y="821"/>
                    </a:cubicBezTo>
                    <a:cubicBezTo>
                      <a:pt x="275" y="821"/>
                      <a:pt x="275" y="791"/>
                      <a:pt x="305" y="791"/>
                    </a:cubicBezTo>
                    <a:lnTo>
                      <a:pt x="305" y="760"/>
                    </a:lnTo>
                    <a:lnTo>
                      <a:pt x="214" y="760"/>
                    </a:lnTo>
                    <a:cubicBezTo>
                      <a:pt x="305" y="760"/>
                      <a:pt x="427" y="730"/>
                      <a:pt x="457" y="639"/>
                    </a:cubicBezTo>
                    <a:lnTo>
                      <a:pt x="487" y="608"/>
                    </a:lnTo>
                    <a:cubicBezTo>
                      <a:pt x="487" y="608"/>
                      <a:pt x="518" y="548"/>
                      <a:pt x="518" y="517"/>
                    </a:cubicBezTo>
                    <a:cubicBezTo>
                      <a:pt x="548" y="487"/>
                      <a:pt x="609" y="456"/>
                      <a:pt x="609" y="365"/>
                    </a:cubicBezTo>
                    <a:lnTo>
                      <a:pt x="609" y="213"/>
                    </a:lnTo>
                    <a:cubicBezTo>
                      <a:pt x="548" y="153"/>
                      <a:pt x="518" y="61"/>
                      <a:pt x="457" y="31"/>
                    </a:cubicBezTo>
                    <a:cubicBezTo>
                      <a:pt x="366" y="1"/>
                      <a:pt x="305" y="1"/>
                      <a:pt x="214" y="1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991" name="Google Shape;3991;p26"/>
              <p:cNvSpPr/>
              <p:nvPr/>
            </p:nvSpPr>
            <p:spPr>
              <a:xfrm>
                <a:off x="1554226" y="4495841"/>
                <a:ext cx="14848" cy="16936"/>
              </a:xfrm>
              <a:custGeom>
                <a:rect b="b" l="l" r="r" t="t"/>
                <a:pathLst>
                  <a:path extrusionOk="0" h="730" w="640">
                    <a:moveTo>
                      <a:pt x="214" y="0"/>
                    </a:moveTo>
                    <a:cubicBezTo>
                      <a:pt x="183" y="0"/>
                      <a:pt x="183" y="0"/>
                      <a:pt x="153" y="31"/>
                    </a:cubicBezTo>
                    <a:cubicBezTo>
                      <a:pt x="122" y="31"/>
                      <a:pt x="122" y="61"/>
                      <a:pt x="62" y="92"/>
                    </a:cubicBezTo>
                    <a:cubicBezTo>
                      <a:pt x="31" y="152"/>
                      <a:pt x="31" y="183"/>
                      <a:pt x="31" y="213"/>
                    </a:cubicBezTo>
                    <a:cubicBezTo>
                      <a:pt x="31" y="244"/>
                      <a:pt x="1" y="304"/>
                      <a:pt x="1" y="335"/>
                    </a:cubicBezTo>
                    <a:lnTo>
                      <a:pt x="1" y="456"/>
                    </a:lnTo>
                    <a:cubicBezTo>
                      <a:pt x="1" y="487"/>
                      <a:pt x="31" y="517"/>
                      <a:pt x="31" y="517"/>
                    </a:cubicBezTo>
                    <a:cubicBezTo>
                      <a:pt x="31" y="542"/>
                      <a:pt x="52" y="547"/>
                      <a:pt x="92" y="580"/>
                    </a:cubicBezTo>
                    <a:lnTo>
                      <a:pt x="92" y="580"/>
                    </a:lnTo>
                    <a:lnTo>
                      <a:pt x="92" y="608"/>
                    </a:lnTo>
                    <a:lnTo>
                      <a:pt x="92" y="639"/>
                    </a:lnTo>
                    <a:lnTo>
                      <a:pt x="92" y="669"/>
                    </a:lnTo>
                    <a:cubicBezTo>
                      <a:pt x="92" y="669"/>
                      <a:pt x="153" y="669"/>
                      <a:pt x="153" y="730"/>
                    </a:cubicBezTo>
                    <a:lnTo>
                      <a:pt x="214" y="730"/>
                    </a:lnTo>
                    <a:cubicBezTo>
                      <a:pt x="250" y="676"/>
                      <a:pt x="275" y="654"/>
                      <a:pt x="296" y="639"/>
                    </a:cubicBezTo>
                    <a:lnTo>
                      <a:pt x="335" y="639"/>
                    </a:lnTo>
                    <a:cubicBezTo>
                      <a:pt x="366" y="639"/>
                      <a:pt x="366" y="639"/>
                      <a:pt x="396" y="608"/>
                    </a:cubicBezTo>
                    <a:cubicBezTo>
                      <a:pt x="457" y="548"/>
                      <a:pt x="487" y="548"/>
                      <a:pt x="487" y="517"/>
                    </a:cubicBezTo>
                    <a:cubicBezTo>
                      <a:pt x="490" y="514"/>
                      <a:pt x="493" y="511"/>
                      <a:pt x="496" y="508"/>
                    </a:cubicBezTo>
                    <a:lnTo>
                      <a:pt x="496" y="508"/>
                    </a:lnTo>
                    <a:cubicBezTo>
                      <a:pt x="501" y="503"/>
                      <a:pt x="508" y="496"/>
                      <a:pt x="518" y="487"/>
                    </a:cubicBezTo>
                    <a:lnTo>
                      <a:pt x="548" y="456"/>
                    </a:lnTo>
                    <a:lnTo>
                      <a:pt x="609" y="396"/>
                    </a:lnTo>
                    <a:cubicBezTo>
                      <a:pt x="609" y="365"/>
                      <a:pt x="609" y="365"/>
                      <a:pt x="639" y="335"/>
                    </a:cubicBezTo>
                    <a:lnTo>
                      <a:pt x="639" y="244"/>
                    </a:lnTo>
                    <a:cubicBezTo>
                      <a:pt x="639" y="213"/>
                      <a:pt x="639" y="183"/>
                      <a:pt x="609" y="152"/>
                    </a:cubicBezTo>
                    <a:cubicBezTo>
                      <a:pt x="609" y="92"/>
                      <a:pt x="609" y="92"/>
                      <a:pt x="548" y="61"/>
                    </a:cubicBezTo>
                    <a:cubicBezTo>
                      <a:pt x="548" y="31"/>
                      <a:pt x="518" y="31"/>
                      <a:pt x="518" y="31"/>
                    </a:cubicBezTo>
                    <a:cubicBezTo>
                      <a:pt x="518" y="31"/>
                      <a:pt x="487" y="0"/>
                      <a:pt x="457" y="0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992" name="Google Shape;3992;p26"/>
              <p:cNvSpPr/>
              <p:nvPr/>
            </p:nvSpPr>
            <p:spPr>
              <a:xfrm>
                <a:off x="1501353" y="4458465"/>
                <a:ext cx="15521" cy="23293"/>
              </a:xfrm>
              <a:custGeom>
                <a:rect b="b" l="l" r="r" t="t"/>
                <a:pathLst>
                  <a:path extrusionOk="0" h="1004" w="669">
                    <a:moveTo>
                      <a:pt x="274" y="0"/>
                    </a:moveTo>
                    <a:cubicBezTo>
                      <a:pt x="213" y="0"/>
                      <a:pt x="152" y="61"/>
                      <a:pt x="122" y="92"/>
                    </a:cubicBezTo>
                    <a:cubicBezTo>
                      <a:pt x="61" y="122"/>
                      <a:pt x="31" y="152"/>
                      <a:pt x="31" y="244"/>
                    </a:cubicBezTo>
                    <a:cubicBezTo>
                      <a:pt x="31" y="274"/>
                      <a:pt x="31" y="335"/>
                      <a:pt x="0" y="396"/>
                    </a:cubicBezTo>
                    <a:lnTo>
                      <a:pt x="0" y="426"/>
                    </a:lnTo>
                    <a:lnTo>
                      <a:pt x="0" y="548"/>
                    </a:lnTo>
                    <a:lnTo>
                      <a:pt x="0" y="608"/>
                    </a:lnTo>
                    <a:cubicBezTo>
                      <a:pt x="0" y="639"/>
                      <a:pt x="31" y="700"/>
                      <a:pt x="31" y="730"/>
                    </a:cubicBezTo>
                    <a:lnTo>
                      <a:pt x="31" y="700"/>
                    </a:lnTo>
                    <a:lnTo>
                      <a:pt x="31" y="639"/>
                    </a:lnTo>
                    <a:cubicBezTo>
                      <a:pt x="31" y="760"/>
                      <a:pt x="31" y="852"/>
                      <a:pt x="61" y="943"/>
                    </a:cubicBezTo>
                    <a:cubicBezTo>
                      <a:pt x="61" y="1004"/>
                      <a:pt x="122" y="1004"/>
                      <a:pt x="152" y="1004"/>
                    </a:cubicBezTo>
                    <a:cubicBezTo>
                      <a:pt x="152" y="1004"/>
                      <a:pt x="183" y="1004"/>
                      <a:pt x="183" y="973"/>
                    </a:cubicBezTo>
                    <a:lnTo>
                      <a:pt x="213" y="912"/>
                    </a:lnTo>
                    <a:cubicBezTo>
                      <a:pt x="213" y="912"/>
                      <a:pt x="213" y="882"/>
                      <a:pt x="274" y="882"/>
                    </a:cubicBezTo>
                    <a:cubicBezTo>
                      <a:pt x="292" y="864"/>
                      <a:pt x="299" y="845"/>
                      <a:pt x="309" y="821"/>
                    </a:cubicBezTo>
                    <a:lnTo>
                      <a:pt x="309" y="821"/>
                    </a:lnTo>
                    <a:cubicBezTo>
                      <a:pt x="338" y="815"/>
                      <a:pt x="368" y="759"/>
                      <a:pt x="426" y="730"/>
                    </a:cubicBezTo>
                    <a:cubicBezTo>
                      <a:pt x="456" y="730"/>
                      <a:pt x="456" y="700"/>
                      <a:pt x="487" y="700"/>
                    </a:cubicBezTo>
                    <a:lnTo>
                      <a:pt x="608" y="578"/>
                    </a:lnTo>
                    <a:cubicBezTo>
                      <a:pt x="639" y="548"/>
                      <a:pt x="669" y="487"/>
                      <a:pt x="669" y="426"/>
                    </a:cubicBezTo>
                    <a:lnTo>
                      <a:pt x="669" y="244"/>
                    </a:lnTo>
                    <a:cubicBezTo>
                      <a:pt x="639" y="152"/>
                      <a:pt x="608" y="92"/>
                      <a:pt x="517" y="61"/>
                    </a:cubicBezTo>
                    <a:cubicBezTo>
                      <a:pt x="456" y="0"/>
                      <a:pt x="365" y="0"/>
                      <a:pt x="274" y="0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993" name="Google Shape;3993;p26"/>
              <p:cNvSpPr/>
              <p:nvPr/>
            </p:nvSpPr>
            <p:spPr>
              <a:xfrm>
                <a:off x="1520377" y="4448698"/>
                <a:ext cx="16959" cy="25706"/>
              </a:xfrm>
              <a:custGeom>
                <a:rect b="b" l="l" r="r" t="t"/>
                <a:pathLst>
                  <a:path extrusionOk="0" h="1108" w="731">
                    <a:moveTo>
                      <a:pt x="318" y="925"/>
                    </a:moveTo>
                    <a:lnTo>
                      <a:pt x="274" y="969"/>
                    </a:lnTo>
                    <a:cubicBezTo>
                      <a:pt x="284" y="949"/>
                      <a:pt x="300" y="936"/>
                      <a:pt x="318" y="925"/>
                    </a:cubicBezTo>
                    <a:close/>
                    <a:moveTo>
                      <a:pt x="386" y="0"/>
                    </a:moveTo>
                    <a:cubicBezTo>
                      <a:pt x="326" y="0"/>
                      <a:pt x="256" y="36"/>
                      <a:pt x="214" y="57"/>
                    </a:cubicBezTo>
                    <a:cubicBezTo>
                      <a:pt x="122" y="87"/>
                      <a:pt x="92" y="178"/>
                      <a:pt x="62" y="239"/>
                    </a:cubicBezTo>
                    <a:cubicBezTo>
                      <a:pt x="1" y="330"/>
                      <a:pt x="1" y="391"/>
                      <a:pt x="1" y="421"/>
                    </a:cubicBezTo>
                    <a:lnTo>
                      <a:pt x="1" y="634"/>
                    </a:lnTo>
                    <a:cubicBezTo>
                      <a:pt x="1" y="665"/>
                      <a:pt x="62" y="695"/>
                      <a:pt x="62" y="725"/>
                    </a:cubicBezTo>
                    <a:cubicBezTo>
                      <a:pt x="62" y="786"/>
                      <a:pt x="92" y="817"/>
                      <a:pt x="92" y="817"/>
                    </a:cubicBezTo>
                    <a:lnTo>
                      <a:pt x="92" y="847"/>
                    </a:lnTo>
                    <a:lnTo>
                      <a:pt x="122" y="877"/>
                    </a:lnTo>
                    <a:cubicBezTo>
                      <a:pt x="127" y="886"/>
                      <a:pt x="130" y="893"/>
                      <a:pt x="133" y="899"/>
                    </a:cubicBezTo>
                    <a:lnTo>
                      <a:pt x="133" y="899"/>
                    </a:lnTo>
                    <a:cubicBezTo>
                      <a:pt x="142" y="941"/>
                      <a:pt x="153" y="981"/>
                      <a:pt x="153" y="999"/>
                    </a:cubicBezTo>
                    <a:cubicBezTo>
                      <a:pt x="133" y="1080"/>
                      <a:pt x="166" y="1107"/>
                      <a:pt x="200" y="1107"/>
                    </a:cubicBezTo>
                    <a:cubicBezTo>
                      <a:pt x="217" y="1107"/>
                      <a:pt x="234" y="1100"/>
                      <a:pt x="244" y="1090"/>
                    </a:cubicBezTo>
                    <a:cubicBezTo>
                      <a:pt x="270" y="1012"/>
                      <a:pt x="296" y="978"/>
                      <a:pt x="342" y="912"/>
                    </a:cubicBezTo>
                    <a:lnTo>
                      <a:pt x="342" y="912"/>
                    </a:lnTo>
                    <a:cubicBezTo>
                      <a:pt x="375" y="895"/>
                      <a:pt x="410" y="880"/>
                      <a:pt x="426" y="847"/>
                    </a:cubicBezTo>
                    <a:lnTo>
                      <a:pt x="518" y="786"/>
                    </a:lnTo>
                    <a:cubicBezTo>
                      <a:pt x="548" y="725"/>
                      <a:pt x="548" y="695"/>
                      <a:pt x="578" y="665"/>
                    </a:cubicBezTo>
                    <a:cubicBezTo>
                      <a:pt x="578" y="665"/>
                      <a:pt x="578" y="604"/>
                      <a:pt x="609" y="604"/>
                    </a:cubicBezTo>
                    <a:cubicBezTo>
                      <a:pt x="670" y="543"/>
                      <a:pt x="700" y="513"/>
                      <a:pt x="700" y="421"/>
                    </a:cubicBezTo>
                    <a:cubicBezTo>
                      <a:pt x="730" y="361"/>
                      <a:pt x="700" y="239"/>
                      <a:pt x="670" y="148"/>
                    </a:cubicBezTo>
                    <a:cubicBezTo>
                      <a:pt x="609" y="87"/>
                      <a:pt x="548" y="26"/>
                      <a:pt x="457" y="26"/>
                    </a:cubicBezTo>
                    <a:cubicBezTo>
                      <a:pt x="438" y="7"/>
                      <a:pt x="413" y="0"/>
                      <a:pt x="386" y="0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994" name="Google Shape;3994;p26"/>
              <p:cNvSpPr/>
              <p:nvPr/>
            </p:nvSpPr>
            <p:spPr>
              <a:xfrm>
                <a:off x="1540120" y="4440555"/>
                <a:ext cx="14848" cy="17238"/>
              </a:xfrm>
              <a:custGeom>
                <a:rect b="b" l="l" r="r" t="t"/>
                <a:pathLst>
                  <a:path extrusionOk="0" h="743" w="640">
                    <a:moveTo>
                      <a:pt x="31" y="377"/>
                    </a:moveTo>
                    <a:cubicBezTo>
                      <a:pt x="31" y="390"/>
                      <a:pt x="31" y="400"/>
                      <a:pt x="32" y="408"/>
                    </a:cubicBezTo>
                    <a:lnTo>
                      <a:pt x="32" y="408"/>
                    </a:lnTo>
                    <a:cubicBezTo>
                      <a:pt x="32" y="408"/>
                      <a:pt x="31" y="408"/>
                      <a:pt x="31" y="408"/>
                    </a:cubicBezTo>
                    <a:lnTo>
                      <a:pt x="31" y="377"/>
                    </a:lnTo>
                    <a:close/>
                    <a:moveTo>
                      <a:pt x="404" y="615"/>
                    </a:moveTo>
                    <a:cubicBezTo>
                      <a:pt x="412" y="617"/>
                      <a:pt x="419" y="619"/>
                      <a:pt x="427" y="621"/>
                    </a:cubicBezTo>
                    <a:lnTo>
                      <a:pt x="335" y="621"/>
                    </a:lnTo>
                    <a:cubicBezTo>
                      <a:pt x="352" y="621"/>
                      <a:pt x="379" y="621"/>
                      <a:pt x="404" y="615"/>
                    </a:cubicBezTo>
                    <a:close/>
                    <a:moveTo>
                      <a:pt x="348" y="1"/>
                    </a:moveTo>
                    <a:cubicBezTo>
                      <a:pt x="275" y="1"/>
                      <a:pt x="197" y="29"/>
                      <a:pt x="153" y="73"/>
                    </a:cubicBezTo>
                    <a:cubicBezTo>
                      <a:pt x="62" y="104"/>
                      <a:pt x="62" y="134"/>
                      <a:pt x="31" y="165"/>
                    </a:cubicBezTo>
                    <a:cubicBezTo>
                      <a:pt x="31" y="225"/>
                      <a:pt x="1" y="225"/>
                      <a:pt x="1" y="256"/>
                    </a:cubicBezTo>
                    <a:lnTo>
                      <a:pt x="1" y="377"/>
                    </a:lnTo>
                    <a:lnTo>
                      <a:pt x="1" y="469"/>
                    </a:lnTo>
                    <a:cubicBezTo>
                      <a:pt x="1" y="529"/>
                      <a:pt x="1" y="560"/>
                      <a:pt x="31" y="590"/>
                    </a:cubicBezTo>
                    <a:cubicBezTo>
                      <a:pt x="31" y="621"/>
                      <a:pt x="62" y="621"/>
                      <a:pt x="62" y="681"/>
                    </a:cubicBezTo>
                    <a:cubicBezTo>
                      <a:pt x="62" y="681"/>
                      <a:pt x="62" y="681"/>
                      <a:pt x="62" y="681"/>
                    </a:cubicBezTo>
                    <a:lnTo>
                      <a:pt x="62" y="681"/>
                    </a:lnTo>
                    <a:cubicBezTo>
                      <a:pt x="62" y="712"/>
                      <a:pt x="123" y="742"/>
                      <a:pt x="153" y="742"/>
                    </a:cubicBezTo>
                    <a:lnTo>
                      <a:pt x="183" y="742"/>
                    </a:lnTo>
                    <a:cubicBezTo>
                      <a:pt x="214" y="712"/>
                      <a:pt x="214" y="712"/>
                      <a:pt x="275" y="712"/>
                    </a:cubicBezTo>
                    <a:cubicBezTo>
                      <a:pt x="290" y="727"/>
                      <a:pt x="305" y="734"/>
                      <a:pt x="320" y="734"/>
                    </a:cubicBezTo>
                    <a:cubicBezTo>
                      <a:pt x="335" y="734"/>
                      <a:pt x="351" y="727"/>
                      <a:pt x="366" y="712"/>
                    </a:cubicBezTo>
                    <a:cubicBezTo>
                      <a:pt x="427" y="712"/>
                      <a:pt x="427" y="681"/>
                      <a:pt x="457" y="681"/>
                    </a:cubicBezTo>
                    <a:lnTo>
                      <a:pt x="579" y="560"/>
                    </a:lnTo>
                    <a:cubicBezTo>
                      <a:pt x="518" y="560"/>
                      <a:pt x="518" y="590"/>
                      <a:pt x="487" y="590"/>
                    </a:cubicBezTo>
                    <a:cubicBezTo>
                      <a:pt x="473" y="590"/>
                      <a:pt x="458" y="597"/>
                      <a:pt x="436" y="605"/>
                    </a:cubicBezTo>
                    <a:lnTo>
                      <a:pt x="436" y="605"/>
                    </a:lnTo>
                    <a:cubicBezTo>
                      <a:pt x="426" y="609"/>
                      <a:pt x="415" y="613"/>
                      <a:pt x="404" y="615"/>
                    </a:cubicBezTo>
                    <a:lnTo>
                      <a:pt x="404" y="615"/>
                    </a:lnTo>
                    <a:cubicBezTo>
                      <a:pt x="403" y="615"/>
                      <a:pt x="402" y="615"/>
                      <a:pt x="400" y="614"/>
                    </a:cubicBezTo>
                    <a:lnTo>
                      <a:pt x="400" y="614"/>
                    </a:lnTo>
                    <a:cubicBezTo>
                      <a:pt x="414" y="612"/>
                      <a:pt x="426" y="608"/>
                      <a:pt x="436" y="605"/>
                    </a:cubicBezTo>
                    <a:lnTo>
                      <a:pt x="436" y="605"/>
                    </a:lnTo>
                    <a:cubicBezTo>
                      <a:pt x="444" y="601"/>
                      <a:pt x="451" y="596"/>
                      <a:pt x="457" y="590"/>
                    </a:cubicBezTo>
                    <a:cubicBezTo>
                      <a:pt x="487" y="590"/>
                      <a:pt x="487" y="560"/>
                      <a:pt x="518" y="560"/>
                    </a:cubicBezTo>
                    <a:cubicBezTo>
                      <a:pt x="551" y="527"/>
                      <a:pt x="575" y="512"/>
                      <a:pt x="590" y="500"/>
                    </a:cubicBezTo>
                    <a:lnTo>
                      <a:pt x="590" y="500"/>
                    </a:lnTo>
                    <a:cubicBezTo>
                      <a:pt x="584" y="515"/>
                      <a:pt x="579" y="535"/>
                      <a:pt x="579" y="560"/>
                    </a:cubicBezTo>
                    <a:lnTo>
                      <a:pt x="579" y="560"/>
                    </a:lnTo>
                    <a:cubicBezTo>
                      <a:pt x="579" y="499"/>
                      <a:pt x="609" y="499"/>
                      <a:pt x="609" y="469"/>
                    </a:cubicBezTo>
                    <a:lnTo>
                      <a:pt x="609" y="469"/>
                    </a:lnTo>
                    <a:cubicBezTo>
                      <a:pt x="609" y="483"/>
                      <a:pt x="602" y="490"/>
                      <a:pt x="590" y="500"/>
                    </a:cubicBezTo>
                    <a:lnTo>
                      <a:pt x="590" y="500"/>
                    </a:lnTo>
                    <a:cubicBezTo>
                      <a:pt x="598" y="479"/>
                      <a:pt x="609" y="469"/>
                      <a:pt x="609" y="469"/>
                    </a:cubicBezTo>
                    <a:lnTo>
                      <a:pt x="609" y="469"/>
                    </a:lnTo>
                    <a:cubicBezTo>
                      <a:pt x="609" y="469"/>
                      <a:pt x="609" y="469"/>
                      <a:pt x="609" y="469"/>
                    </a:cubicBezTo>
                    <a:lnTo>
                      <a:pt x="639" y="408"/>
                    </a:lnTo>
                    <a:lnTo>
                      <a:pt x="639" y="317"/>
                    </a:lnTo>
                    <a:cubicBezTo>
                      <a:pt x="639" y="256"/>
                      <a:pt x="609" y="165"/>
                      <a:pt x="579" y="104"/>
                    </a:cubicBezTo>
                    <a:cubicBezTo>
                      <a:pt x="579" y="73"/>
                      <a:pt x="518" y="73"/>
                      <a:pt x="487" y="73"/>
                    </a:cubicBezTo>
                    <a:cubicBezTo>
                      <a:pt x="457" y="73"/>
                      <a:pt x="457" y="13"/>
                      <a:pt x="427" y="13"/>
                    </a:cubicBezTo>
                    <a:cubicBezTo>
                      <a:pt x="402" y="4"/>
                      <a:pt x="375" y="1"/>
                      <a:pt x="348" y="1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995" name="Google Shape;3995;p26"/>
              <p:cNvSpPr/>
              <p:nvPr/>
            </p:nvSpPr>
            <p:spPr>
              <a:xfrm>
                <a:off x="1525318" y="4426032"/>
                <a:ext cx="12714" cy="18351"/>
              </a:xfrm>
              <a:custGeom>
                <a:rect b="b" l="l" r="r" t="t"/>
                <a:pathLst>
                  <a:path extrusionOk="0" h="791" w="548">
                    <a:moveTo>
                      <a:pt x="213" y="0"/>
                    </a:moveTo>
                    <a:cubicBezTo>
                      <a:pt x="153" y="0"/>
                      <a:pt x="92" y="91"/>
                      <a:pt x="61" y="122"/>
                    </a:cubicBezTo>
                    <a:cubicBezTo>
                      <a:pt x="31" y="152"/>
                      <a:pt x="31" y="243"/>
                      <a:pt x="31" y="304"/>
                    </a:cubicBezTo>
                    <a:lnTo>
                      <a:pt x="31" y="335"/>
                    </a:lnTo>
                    <a:lnTo>
                      <a:pt x="31" y="426"/>
                    </a:lnTo>
                    <a:lnTo>
                      <a:pt x="31" y="547"/>
                    </a:lnTo>
                    <a:cubicBezTo>
                      <a:pt x="31" y="578"/>
                      <a:pt x="31" y="608"/>
                      <a:pt x="1" y="639"/>
                    </a:cubicBezTo>
                    <a:cubicBezTo>
                      <a:pt x="1" y="699"/>
                      <a:pt x="1" y="760"/>
                      <a:pt x="61" y="791"/>
                    </a:cubicBezTo>
                    <a:cubicBezTo>
                      <a:pt x="92" y="760"/>
                      <a:pt x="153" y="760"/>
                      <a:pt x="213" y="730"/>
                    </a:cubicBezTo>
                    <a:lnTo>
                      <a:pt x="365" y="578"/>
                    </a:lnTo>
                    <a:lnTo>
                      <a:pt x="487" y="456"/>
                    </a:lnTo>
                    <a:cubicBezTo>
                      <a:pt x="517" y="395"/>
                      <a:pt x="548" y="304"/>
                      <a:pt x="548" y="243"/>
                    </a:cubicBezTo>
                    <a:lnTo>
                      <a:pt x="548" y="152"/>
                    </a:lnTo>
                    <a:cubicBezTo>
                      <a:pt x="548" y="122"/>
                      <a:pt x="517" y="91"/>
                      <a:pt x="517" y="91"/>
                    </a:cubicBezTo>
                    <a:cubicBezTo>
                      <a:pt x="487" y="31"/>
                      <a:pt x="457" y="0"/>
                      <a:pt x="365" y="0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996" name="Google Shape;3996;p26"/>
              <p:cNvSpPr/>
              <p:nvPr/>
            </p:nvSpPr>
            <p:spPr>
              <a:xfrm>
                <a:off x="1515458" y="4390768"/>
                <a:ext cx="21182" cy="19766"/>
              </a:xfrm>
              <a:custGeom>
                <a:rect b="b" l="l" r="r" t="t"/>
                <a:pathLst>
                  <a:path extrusionOk="0" h="852" w="913">
                    <a:moveTo>
                      <a:pt x="517" y="1"/>
                    </a:moveTo>
                    <a:cubicBezTo>
                      <a:pt x="486" y="1"/>
                      <a:pt x="426" y="31"/>
                      <a:pt x="365" y="61"/>
                    </a:cubicBezTo>
                    <a:cubicBezTo>
                      <a:pt x="304" y="152"/>
                      <a:pt x="213" y="274"/>
                      <a:pt x="183" y="335"/>
                    </a:cubicBezTo>
                    <a:cubicBezTo>
                      <a:pt x="152" y="426"/>
                      <a:pt x="61" y="517"/>
                      <a:pt x="31" y="608"/>
                    </a:cubicBezTo>
                    <a:cubicBezTo>
                      <a:pt x="0" y="639"/>
                      <a:pt x="0" y="730"/>
                      <a:pt x="31" y="760"/>
                    </a:cubicBezTo>
                    <a:cubicBezTo>
                      <a:pt x="61" y="791"/>
                      <a:pt x="152" y="852"/>
                      <a:pt x="183" y="852"/>
                    </a:cubicBezTo>
                    <a:cubicBezTo>
                      <a:pt x="274" y="791"/>
                      <a:pt x="365" y="760"/>
                      <a:pt x="456" y="730"/>
                    </a:cubicBezTo>
                    <a:cubicBezTo>
                      <a:pt x="578" y="700"/>
                      <a:pt x="669" y="639"/>
                      <a:pt x="760" y="608"/>
                    </a:cubicBezTo>
                    <a:cubicBezTo>
                      <a:pt x="821" y="578"/>
                      <a:pt x="882" y="487"/>
                      <a:pt x="912" y="426"/>
                    </a:cubicBezTo>
                    <a:lnTo>
                      <a:pt x="912" y="244"/>
                    </a:lnTo>
                    <a:cubicBezTo>
                      <a:pt x="912" y="183"/>
                      <a:pt x="882" y="152"/>
                      <a:pt x="821" y="122"/>
                    </a:cubicBezTo>
                    <a:cubicBezTo>
                      <a:pt x="790" y="61"/>
                      <a:pt x="790" y="31"/>
                      <a:pt x="760" y="31"/>
                    </a:cubicBezTo>
                    <a:cubicBezTo>
                      <a:pt x="730" y="1"/>
                      <a:pt x="669" y="1"/>
                      <a:pt x="638" y="1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997" name="Google Shape;3997;p26"/>
              <p:cNvSpPr/>
              <p:nvPr/>
            </p:nvSpPr>
            <p:spPr>
              <a:xfrm>
                <a:off x="1500634" y="4393598"/>
                <a:ext cx="12018" cy="15521"/>
              </a:xfrm>
              <a:custGeom>
                <a:rect b="b" l="l" r="r" t="t"/>
                <a:pathLst>
                  <a:path extrusionOk="0" h="669" w="518">
                    <a:moveTo>
                      <a:pt x="426" y="456"/>
                    </a:moveTo>
                    <a:lnTo>
                      <a:pt x="396" y="486"/>
                    </a:lnTo>
                    <a:cubicBezTo>
                      <a:pt x="402" y="481"/>
                      <a:pt x="406" y="475"/>
                      <a:pt x="411" y="469"/>
                    </a:cubicBezTo>
                    <a:lnTo>
                      <a:pt x="411" y="469"/>
                    </a:lnTo>
                    <a:cubicBezTo>
                      <a:pt x="420" y="462"/>
                      <a:pt x="426" y="456"/>
                      <a:pt x="426" y="456"/>
                    </a:cubicBezTo>
                    <a:close/>
                    <a:moveTo>
                      <a:pt x="214" y="0"/>
                    </a:moveTo>
                    <a:cubicBezTo>
                      <a:pt x="183" y="0"/>
                      <a:pt x="183" y="0"/>
                      <a:pt x="153" y="30"/>
                    </a:cubicBezTo>
                    <a:cubicBezTo>
                      <a:pt x="92" y="61"/>
                      <a:pt x="62" y="61"/>
                      <a:pt x="62" y="91"/>
                    </a:cubicBezTo>
                    <a:cubicBezTo>
                      <a:pt x="31" y="152"/>
                      <a:pt x="31" y="182"/>
                      <a:pt x="31" y="243"/>
                    </a:cubicBezTo>
                    <a:lnTo>
                      <a:pt x="31" y="334"/>
                    </a:lnTo>
                    <a:cubicBezTo>
                      <a:pt x="31" y="348"/>
                      <a:pt x="37" y="361"/>
                      <a:pt x="43" y="371"/>
                    </a:cubicBezTo>
                    <a:lnTo>
                      <a:pt x="43" y="371"/>
                    </a:lnTo>
                    <a:cubicBezTo>
                      <a:pt x="39" y="369"/>
                      <a:pt x="35" y="367"/>
                      <a:pt x="31" y="365"/>
                    </a:cubicBezTo>
                    <a:lnTo>
                      <a:pt x="31" y="395"/>
                    </a:lnTo>
                    <a:cubicBezTo>
                      <a:pt x="31" y="395"/>
                      <a:pt x="31" y="414"/>
                      <a:pt x="37" y="431"/>
                    </a:cubicBezTo>
                    <a:lnTo>
                      <a:pt x="37" y="431"/>
                    </a:lnTo>
                    <a:lnTo>
                      <a:pt x="31" y="426"/>
                    </a:lnTo>
                    <a:cubicBezTo>
                      <a:pt x="31" y="365"/>
                      <a:pt x="31" y="365"/>
                      <a:pt x="1" y="334"/>
                    </a:cubicBezTo>
                    <a:lnTo>
                      <a:pt x="1" y="334"/>
                    </a:lnTo>
                    <a:cubicBezTo>
                      <a:pt x="1" y="365"/>
                      <a:pt x="1" y="426"/>
                      <a:pt x="31" y="456"/>
                    </a:cubicBezTo>
                    <a:cubicBezTo>
                      <a:pt x="31" y="486"/>
                      <a:pt x="62" y="517"/>
                      <a:pt x="62" y="517"/>
                    </a:cubicBezTo>
                    <a:cubicBezTo>
                      <a:pt x="92" y="578"/>
                      <a:pt x="92" y="578"/>
                      <a:pt x="153" y="578"/>
                    </a:cubicBezTo>
                    <a:cubicBezTo>
                      <a:pt x="158" y="578"/>
                      <a:pt x="163" y="578"/>
                      <a:pt x="168" y="578"/>
                    </a:cubicBezTo>
                    <a:lnTo>
                      <a:pt x="168" y="578"/>
                    </a:lnTo>
                    <a:cubicBezTo>
                      <a:pt x="176" y="601"/>
                      <a:pt x="183" y="623"/>
                      <a:pt x="183" y="638"/>
                    </a:cubicBezTo>
                    <a:cubicBezTo>
                      <a:pt x="183" y="669"/>
                      <a:pt x="214" y="669"/>
                      <a:pt x="214" y="669"/>
                    </a:cubicBezTo>
                    <a:cubicBezTo>
                      <a:pt x="244" y="638"/>
                      <a:pt x="305" y="638"/>
                      <a:pt x="305" y="608"/>
                    </a:cubicBezTo>
                    <a:cubicBezTo>
                      <a:pt x="313" y="600"/>
                      <a:pt x="318" y="590"/>
                      <a:pt x="323" y="580"/>
                    </a:cubicBezTo>
                    <a:lnTo>
                      <a:pt x="323" y="580"/>
                    </a:lnTo>
                    <a:cubicBezTo>
                      <a:pt x="329" y="578"/>
                      <a:pt x="335" y="578"/>
                      <a:pt x="335" y="578"/>
                    </a:cubicBezTo>
                    <a:cubicBezTo>
                      <a:pt x="366" y="578"/>
                      <a:pt x="396" y="517"/>
                      <a:pt x="457" y="486"/>
                    </a:cubicBezTo>
                    <a:lnTo>
                      <a:pt x="487" y="456"/>
                    </a:lnTo>
                    <a:cubicBezTo>
                      <a:pt x="518" y="395"/>
                      <a:pt x="518" y="365"/>
                      <a:pt x="518" y="334"/>
                    </a:cubicBezTo>
                    <a:lnTo>
                      <a:pt x="518" y="213"/>
                    </a:lnTo>
                    <a:lnTo>
                      <a:pt x="518" y="182"/>
                    </a:lnTo>
                    <a:cubicBezTo>
                      <a:pt x="518" y="152"/>
                      <a:pt x="518" y="152"/>
                      <a:pt x="487" y="91"/>
                    </a:cubicBezTo>
                    <a:lnTo>
                      <a:pt x="457" y="61"/>
                    </a:lnTo>
                    <a:lnTo>
                      <a:pt x="396" y="30"/>
                    </a:lnTo>
                    <a:cubicBezTo>
                      <a:pt x="366" y="0"/>
                      <a:pt x="335" y="0"/>
                      <a:pt x="305" y="0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998" name="Google Shape;3998;p26"/>
              <p:cNvSpPr/>
              <p:nvPr/>
            </p:nvSpPr>
            <p:spPr>
              <a:xfrm>
                <a:off x="1508406" y="4426728"/>
                <a:ext cx="11298" cy="14755"/>
              </a:xfrm>
              <a:custGeom>
                <a:rect b="b" l="l" r="r" t="t"/>
                <a:pathLst>
                  <a:path extrusionOk="0" h="636" w="487">
                    <a:moveTo>
                      <a:pt x="122" y="517"/>
                    </a:moveTo>
                    <a:cubicBezTo>
                      <a:pt x="122" y="517"/>
                      <a:pt x="122" y="548"/>
                      <a:pt x="152" y="548"/>
                    </a:cubicBezTo>
                    <a:lnTo>
                      <a:pt x="122" y="517"/>
                    </a:lnTo>
                    <a:close/>
                    <a:moveTo>
                      <a:pt x="122" y="1"/>
                    </a:moveTo>
                    <a:cubicBezTo>
                      <a:pt x="61" y="1"/>
                      <a:pt x="61" y="1"/>
                      <a:pt x="61" y="61"/>
                    </a:cubicBezTo>
                    <a:cubicBezTo>
                      <a:pt x="31" y="61"/>
                      <a:pt x="31" y="92"/>
                      <a:pt x="31" y="92"/>
                    </a:cubicBezTo>
                    <a:lnTo>
                      <a:pt x="0" y="122"/>
                    </a:lnTo>
                    <a:lnTo>
                      <a:pt x="0" y="213"/>
                    </a:lnTo>
                    <a:lnTo>
                      <a:pt x="0" y="274"/>
                    </a:lnTo>
                    <a:lnTo>
                      <a:pt x="0" y="365"/>
                    </a:lnTo>
                    <a:cubicBezTo>
                      <a:pt x="0" y="396"/>
                      <a:pt x="31" y="426"/>
                      <a:pt x="31" y="426"/>
                    </a:cubicBezTo>
                    <a:lnTo>
                      <a:pt x="61" y="457"/>
                    </a:lnTo>
                    <a:cubicBezTo>
                      <a:pt x="122" y="517"/>
                      <a:pt x="152" y="517"/>
                      <a:pt x="183" y="548"/>
                    </a:cubicBezTo>
                    <a:lnTo>
                      <a:pt x="152" y="548"/>
                    </a:lnTo>
                    <a:cubicBezTo>
                      <a:pt x="152" y="578"/>
                      <a:pt x="183" y="578"/>
                      <a:pt x="183" y="609"/>
                    </a:cubicBezTo>
                    <a:cubicBezTo>
                      <a:pt x="183" y="609"/>
                      <a:pt x="196" y="636"/>
                      <a:pt x="223" y="636"/>
                    </a:cubicBezTo>
                    <a:cubicBezTo>
                      <a:pt x="237" y="636"/>
                      <a:pt x="253" y="629"/>
                      <a:pt x="274" y="609"/>
                    </a:cubicBezTo>
                    <a:cubicBezTo>
                      <a:pt x="365" y="609"/>
                      <a:pt x="365" y="578"/>
                      <a:pt x="365" y="578"/>
                    </a:cubicBezTo>
                    <a:lnTo>
                      <a:pt x="365" y="558"/>
                    </a:lnTo>
                    <a:lnTo>
                      <a:pt x="365" y="558"/>
                    </a:lnTo>
                    <a:lnTo>
                      <a:pt x="426" y="517"/>
                    </a:lnTo>
                    <a:cubicBezTo>
                      <a:pt x="426" y="457"/>
                      <a:pt x="456" y="457"/>
                      <a:pt x="456" y="426"/>
                    </a:cubicBezTo>
                    <a:cubicBezTo>
                      <a:pt x="456" y="396"/>
                      <a:pt x="456" y="396"/>
                      <a:pt x="487" y="365"/>
                    </a:cubicBezTo>
                    <a:lnTo>
                      <a:pt x="487" y="274"/>
                    </a:lnTo>
                    <a:lnTo>
                      <a:pt x="487" y="213"/>
                    </a:lnTo>
                    <a:cubicBezTo>
                      <a:pt x="487" y="153"/>
                      <a:pt x="487" y="153"/>
                      <a:pt x="456" y="122"/>
                    </a:cubicBezTo>
                    <a:lnTo>
                      <a:pt x="426" y="92"/>
                    </a:lnTo>
                    <a:lnTo>
                      <a:pt x="365" y="61"/>
                    </a:lnTo>
                    <a:cubicBezTo>
                      <a:pt x="335" y="61"/>
                      <a:pt x="335" y="61"/>
                      <a:pt x="304" y="1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999" name="Google Shape;3999;p26"/>
              <p:cNvSpPr/>
              <p:nvPr/>
            </p:nvSpPr>
            <p:spPr>
              <a:xfrm>
                <a:off x="1494300" y="4366593"/>
                <a:ext cx="16240" cy="19256"/>
              </a:xfrm>
              <a:custGeom>
                <a:rect b="b" l="l" r="r" t="t"/>
                <a:pathLst>
                  <a:path extrusionOk="0" h="830" w="700">
                    <a:moveTo>
                      <a:pt x="0" y="769"/>
                    </a:moveTo>
                    <a:lnTo>
                      <a:pt x="0" y="830"/>
                    </a:lnTo>
                    <a:lnTo>
                      <a:pt x="31" y="830"/>
                    </a:lnTo>
                    <a:lnTo>
                      <a:pt x="0" y="769"/>
                    </a:lnTo>
                    <a:close/>
                    <a:moveTo>
                      <a:pt x="413" y="1"/>
                    </a:moveTo>
                    <a:cubicBezTo>
                      <a:pt x="397" y="1"/>
                      <a:pt x="382" y="3"/>
                      <a:pt x="365" y="9"/>
                    </a:cubicBezTo>
                    <a:cubicBezTo>
                      <a:pt x="304" y="9"/>
                      <a:pt x="183" y="39"/>
                      <a:pt x="152" y="100"/>
                    </a:cubicBezTo>
                    <a:cubicBezTo>
                      <a:pt x="122" y="131"/>
                      <a:pt x="61" y="161"/>
                      <a:pt x="61" y="191"/>
                    </a:cubicBezTo>
                    <a:cubicBezTo>
                      <a:pt x="31" y="252"/>
                      <a:pt x="31" y="283"/>
                      <a:pt x="0" y="313"/>
                    </a:cubicBezTo>
                    <a:lnTo>
                      <a:pt x="0" y="404"/>
                    </a:lnTo>
                    <a:lnTo>
                      <a:pt x="0" y="435"/>
                    </a:lnTo>
                    <a:lnTo>
                      <a:pt x="0" y="495"/>
                    </a:lnTo>
                    <a:lnTo>
                      <a:pt x="0" y="617"/>
                    </a:lnTo>
                    <a:lnTo>
                      <a:pt x="0" y="647"/>
                    </a:lnTo>
                    <a:lnTo>
                      <a:pt x="0" y="708"/>
                    </a:lnTo>
                    <a:cubicBezTo>
                      <a:pt x="0" y="739"/>
                      <a:pt x="31" y="769"/>
                      <a:pt x="31" y="830"/>
                    </a:cubicBezTo>
                    <a:lnTo>
                      <a:pt x="183" y="830"/>
                    </a:lnTo>
                    <a:cubicBezTo>
                      <a:pt x="183" y="830"/>
                      <a:pt x="213" y="830"/>
                      <a:pt x="274" y="769"/>
                    </a:cubicBezTo>
                    <a:lnTo>
                      <a:pt x="304" y="769"/>
                    </a:lnTo>
                    <a:cubicBezTo>
                      <a:pt x="304" y="769"/>
                      <a:pt x="335" y="769"/>
                      <a:pt x="335" y="739"/>
                    </a:cubicBezTo>
                    <a:cubicBezTo>
                      <a:pt x="365" y="739"/>
                      <a:pt x="395" y="708"/>
                      <a:pt x="456" y="708"/>
                    </a:cubicBezTo>
                    <a:lnTo>
                      <a:pt x="487" y="647"/>
                    </a:lnTo>
                    <a:cubicBezTo>
                      <a:pt x="517" y="617"/>
                      <a:pt x="547" y="617"/>
                      <a:pt x="608" y="587"/>
                    </a:cubicBezTo>
                    <a:lnTo>
                      <a:pt x="639" y="556"/>
                    </a:lnTo>
                    <a:cubicBezTo>
                      <a:pt x="699" y="465"/>
                      <a:pt x="699" y="404"/>
                      <a:pt x="699" y="313"/>
                    </a:cubicBezTo>
                    <a:cubicBezTo>
                      <a:pt x="699" y="283"/>
                      <a:pt x="699" y="252"/>
                      <a:pt x="669" y="191"/>
                    </a:cubicBezTo>
                    <a:cubicBezTo>
                      <a:pt x="669" y="161"/>
                      <a:pt x="639" y="131"/>
                      <a:pt x="608" y="100"/>
                    </a:cubicBezTo>
                    <a:cubicBezTo>
                      <a:pt x="534" y="51"/>
                      <a:pt x="480" y="1"/>
                      <a:pt x="413" y="1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000" name="Google Shape;4000;p26"/>
              <p:cNvSpPr/>
              <p:nvPr/>
            </p:nvSpPr>
            <p:spPr>
              <a:xfrm>
                <a:off x="1545062" y="4377358"/>
                <a:ext cx="24708" cy="19790"/>
              </a:xfrm>
              <a:custGeom>
                <a:rect b="b" l="l" r="r" t="t"/>
                <a:pathLst>
                  <a:path extrusionOk="0" h="853" w="1065">
                    <a:moveTo>
                      <a:pt x="730" y="1"/>
                    </a:moveTo>
                    <a:cubicBezTo>
                      <a:pt x="639" y="1"/>
                      <a:pt x="609" y="1"/>
                      <a:pt x="548" y="62"/>
                    </a:cubicBezTo>
                    <a:cubicBezTo>
                      <a:pt x="548" y="62"/>
                      <a:pt x="487" y="62"/>
                      <a:pt x="487" y="92"/>
                    </a:cubicBezTo>
                    <a:lnTo>
                      <a:pt x="396" y="214"/>
                    </a:lnTo>
                    <a:lnTo>
                      <a:pt x="335" y="244"/>
                    </a:lnTo>
                    <a:cubicBezTo>
                      <a:pt x="335" y="214"/>
                      <a:pt x="396" y="214"/>
                      <a:pt x="396" y="153"/>
                    </a:cubicBezTo>
                    <a:lnTo>
                      <a:pt x="396" y="153"/>
                    </a:lnTo>
                    <a:cubicBezTo>
                      <a:pt x="335" y="214"/>
                      <a:pt x="305" y="275"/>
                      <a:pt x="274" y="305"/>
                    </a:cubicBezTo>
                    <a:cubicBezTo>
                      <a:pt x="244" y="366"/>
                      <a:pt x="244" y="396"/>
                      <a:pt x="183" y="427"/>
                    </a:cubicBezTo>
                    <a:cubicBezTo>
                      <a:pt x="153" y="457"/>
                      <a:pt x="153" y="518"/>
                      <a:pt x="122" y="518"/>
                    </a:cubicBezTo>
                    <a:lnTo>
                      <a:pt x="92" y="548"/>
                    </a:lnTo>
                    <a:cubicBezTo>
                      <a:pt x="98" y="542"/>
                      <a:pt x="99" y="539"/>
                      <a:pt x="98" y="539"/>
                    </a:cubicBezTo>
                    <a:cubicBezTo>
                      <a:pt x="92" y="539"/>
                      <a:pt x="66" y="557"/>
                      <a:pt x="71" y="557"/>
                    </a:cubicBezTo>
                    <a:cubicBezTo>
                      <a:pt x="73" y="557"/>
                      <a:pt x="79" y="555"/>
                      <a:pt x="92" y="548"/>
                    </a:cubicBezTo>
                    <a:lnTo>
                      <a:pt x="92" y="548"/>
                    </a:lnTo>
                    <a:lnTo>
                      <a:pt x="31" y="579"/>
                    </a:lnTo>
                    <a:cubicBezTo>
                      <a:pt x="1" y="609"/>
                      <a:pt x="1" y="670"/>
                      <a:pt x="1" y="700"/>
                    </a:cubicBezTo>
                    <a:cubicBezTo>
                      <a:pt x="62" y="761"/>
                      <a:pt x="92" y="822"/>
                      <a:pt x="122" y="822"/>
                    </a:cubicBezTo>
                    <a:cubicBezTo>
                      <a:pt x="214" y="852"/>
                      <a:pt x="274" y="852"/>
                      <a:pt x="366" y="852"/>
                    </a:cubicBezTo>
                    <a:lnTo>
                      <a:pt x="487" y="852"/>
                    </a:lnTo>
                    <a:cubicBezTo>
                      <a:pt x="548" y="852"/>
                      <a:pt x="578" y="852"/>
                      <a:pt x="609" y="822"/>
                    </a:cubicBezTo>
                    <a:cubicBezTo>
                      <a:pt x="700" y="761"/>
                      <a:pt x="730" y="761"/>
                      <a:pt x="791" y="730"/>
                    </a:cubicBezTo>
                    <a:cubicBezTo>
                      <a:pt x="791" y="730"/>
                      <a:pt x="852" y="730"/>
                      <a:pt x="852" y="700"/>
                    </a:cubicBezTo>
                    <a:lnTo>
                      <a:pt x="882" y="700"/>
                    </a:lnTo>
                    <a:cubicBezTo>
                      <a:pt x="943" y="639"/>
                      <a:pt x="1004" y="609"/>
                      <a:pt x="1034" y="548"/>
                    </a:cubicBezTo>
                    <a:cubicBezTo>
                      <a:pt x="1065" y="457"/>
                      <a:pt x="1065" y="427"/>
                      <a:pt x="1065" y="366"/>
                    </a:cubicBezTo>
                    <a:cubicBezTo>
                      <a:pt x="1065" y="275"/>
                      <a:pt x="1065" y="244"/>
                      <a:pt x="1034" y="153"/>
                    </a:cubicBezTo>
                    <a:cubicBezTo>
                      <a:pt x="1004" y="92"/>
                      <a:pt x="973" y="92"/>
                      <a:pt x="913" y="62"/>
                    </a:cubicBezTo>
                    <a:cubicBezTo>
                      <a:pt x="852" y="1"/>
                      <a:pt x="791" y="1"/>
                      <a:pt x="730" y="1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001" name="Google Shape;4001;p26"/>
              <p:cNvSpPr/>
              <p:nvPr/>
            </p:nvSpPr>
            <p:spPr>
              <a:xfrm>
                <a:off x="1403333" y="4356919"/>
                <a:ext cx="24708" cy="18630"/>
              </a:xfrm>
              <a:custGeom>
                <a:rect b="b" l="l" r="r" t="t"/>
                <a:pathLst>
                  <a:path extrusionOk="0" h="803" w="1065">
                    <a:moveTo>
                      <a:pt x="354" y="556"/>
                    </a:moveTo>
                    <a:cubicBezTo>
                      <a:pt x="366" y="559"/>
                      <a:pt x="379" y="563"/>
                      <a:pt x="391" y="566"/>
                    </a:cubicBezTo>
                    <a:lnTo>
                      <a:pt x="391" y="566"/>
                    </a:lnTo>
                    <a:cubicBezTo>
                      <a:pt x="394" y="569"/>
                      <a:pt x="395" y="573"/>
                      <a:pt x="395" y="578"/>
                    </a:cubicBezTo>
                    <a:cubicBezTo>
                      <a:pt x="382" y="578"/>
                      <a:pt x="372" y="577"/>
                      <a:pt x="363" y="574"/>
                    </a:cubicBezTo>
                    <a:lnTo>
                      <a:pt x="363" y="574"/>
                    </a:lnTo>
                    <a:lnTo>
                      <a:pt x="354" y="556"/>
                    </a:lnTo>
                    <a:close/>
                    <a:moveTo>
                      <a:pt x="639" y="1"/>
                    </a:moveTo>
                    <a:cubicBezTo>
                      <a:pt x="608" y="1"/>
                      <a:pt x="547" y="1"/>
                      <a:pt x="487" y="61"/>
                    </a:cubicBezTo>
                    <a:cubicBezTo>
                      <a:pt x="456" y="61"/>
                      <a:pt x="426" y="92"/>
                      <a:pt x="395" y="122"/>
                    </a:cubicBezTo>
                    <a:lnTo>
                      <a:pt x="426" y="92"/>
                    </a:lnTo>
                    <a:lnTo>
                      <a:pt x="426" y="92"/>
                    </a:lnTo>
                    <a:cubicBezTo>
                      <a:pt x="391" y="103"/>
                      <a:pt x="360" y="115"/>
                      <a:pt x="334" y="130"/>
                    </a:cubicBezTo>
                    <a:lnTo>
                      <a:pt x="334" y="130"/>
                    </a:lnTo>
                    <a:cubicBezTo>
                      <a:pt x="296" y="139"/>
                      <a:pt x="263" y="152"/>
                      <a:pt x="243" y="152"/>
                    </a:cubicBezTo>
                    <a:cubicBezTo>
                      <a:pt x="183" y="152"/>
                      <a:pt x="183" y="213"/>
                      <a:pt x="152" y="213"/>
                    </a:cubicBezTo>
                    <a:cubicBezTo>
                      <a:pt x="122" y="213"/>
                      <a:pt x="122" y="213"/>
                      <a:pt x="91" y="244"/>
                    </a:cubicBezTo>
                    <a:lnTo>
                      <a:pt x="31" y="274"/>
                    </a:lnTo>
                    <a:cubicBezTo>
                      <a:pt x="0" y="335"/>
                      <a:pt x="0" y="365"/>
                      <a:pt x="0" y="396"/>
                    </a:cubicBezTo>
                    <a:cubicBezTo>
                      <a:pt x="91" y="426"/>
                      <a:pt x="91" y="487"/>
                      <a:pt x="122" y="487"/>
                    </a:cubicBezTo>
                    <a:cubicBezTo>
                      <a:pt x="148" y="513"/>
                      <a:pt x="219" y="517"/>
                      <a:pt x="277" y="537"/>
                    </a:cubicBezTo>
                    <a:lnTo>
                      <a:pt x="277" y="537"/>
                    </a:lnTo>
                    <a:cubicBezTo>
                      <a:pt x="285" y="559"/>
                      <a:pt x="304" y="578"/>
                      <a:pt x="304" y="578"/>
                    </a:cubicBezTo>
                    <a:lnTo>
                      <a:pt x="426" y="700"/>
                    </a:lnTo>
                    <a:cubicBezTo>
                      <a:pt x="456" y="730"/>
                      <a:pt x="487" y="791"/>
                      <a:pt x="547" y="791"/>
                    </a:cubicBezTo>
                    <a:cubicBezTo>
                      <a:pt x="572" y="799"/>
                      <a:pt x="598" y="803"/>
                      <a:pt x="626" y="803"/>
                    </a:cubicBezTo>
                    <a:cubicBezTo>
                      <a:pt x="702" y="803"/>
                      <a:pt x="785" y="775"/>
                      <a:pt x="851" y="730"/>
                    </a:cubicBezTo>
                    <a:lnTo>
                      <a:pt x="942" y="639"/>
                    </a:lnTo>
                    <a:cubicBezTo>
                      <a:pt x="1003" y="578"/>
                      <a:pt x="1034" y="548"/>
                      <a:pt x="1034" y="517"/>
                    </a:cubicBezTo>
                    <a:cubicBezTo>
                      <a:pt x="1064" y="396"/>
                      <a:pt x="1034" y="274"/>
                      <a:pt x="1003" y="213"/>
                    </a:cubicBezTo>
                    <a:cubicBezTo>
                      <a:pt x="942" y="122"/>
                      <a:pt x="882" y="61"/>
                      <a:pt x="760" y="1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002" name="Google Shape;4002;p26"/>
              <p:cNvSpPr/>
              <p:nvPr/>
            </p:nvSpPr>
            <p:spPr>
              <a:xfrm>
                <a:off x="1410386" y="4337176"/>
                <a:ext cx="14129" cy="11298"/>
              </a:xfrm>
              <a:custGeom>
                <a:rect b="b" l="l" r="r" t="t"/>
                <a:pathLst>
                  <a:path extrusionOk="0" h="487" w="609">
                    <a:moveTo>
                      <a:pt x="274" y="0"/>
                    </a:moveTo>
                    <a:cubicBezTo>
                      <a:pt x="243" y="0"/>
                      <a:pt x="183" y="0"/>
                      <a:pt x="183" y="31"/>
                    </a:cubicBezTo>
                    <a:cubicBezTo>
                      <a:pt x="152" y="31"/>
                      <a:pt x="152" y="61"/>
                      <a:pt x="122" y="61"/>
                    </a:cubicBezTo>
                    <a:cubicBezTo>
                      <a:pt x="91" y="122"/>
                      <a:pt x="91" y="122"/>
                      <a:pt x="91" y="152"/>
                    </a:cubicBezTo>
                    <a:cubicBezTo>
                      <a:pt x="91" y="163"/>
                      <a:pt x="84" y="174"/>
                      <a:pt x="74" y="183"/>
                    </a:cubicBezTo>
                    <a:lnTo>
                      <a:pt x="0" y="183"/>
                    </a:lnTo>
                    <a:lnTo>
                      <a:pt x="0" y="213"/>
                    </a:lnTo>
                    <a:lnTo>
                      <a:pt x="0" y="274"/>
                    </a:lnTo>
                    <a:lnTo>
                      <a:pt x="0" y="304"/>
                    </a:lnTo>
                    <a:lnTo>
                      <a:pt x="0" y="335"/>
                    </a:lnTo>
                    <a:lnTo>
                      <a:pt x="0" y="365"/>
                    </a:lnTo>
                    <a:cubicBezTo>
                      <a:pt x="31" y="365"/>
                      <a:pt x="31" y="365"/>
                      <a:pt x="91" y="426"/>
                    </a:cubicBezTo>
                    <a:cubicBezTo>
                      <a:pt x="91" y="426"/>
                      <a:pt x="91" y="426"/>
                      <a:pt x="91" y="426"/>
                    </a:cubicBezTo>
                    <a:lnTo>
                      <a:pt x="91" y="426"/>
                    </a:lnTo>
                    <a:cubicBezTo>
                      <a:pt x="122" y="456"/>
                      <a:pt x="152" y="456"/>
                      <a:pt x="152" y="456"/>
                    </a:cubicBezTo>
                    <a:cubicBezTo>
                      <a:pt x="183" y="487"/>
                      <a:pt x="213" y="487"/>
                      <a:pt x="274" y="487"/>
                    </a:cubicBezTo>
                    <a:cubicBezTo>
                      <a:pt x="274" y="487"/>
                      <a:pt x="256" y="487"/>
                      <a:pt x="248" y="474"/>
                    </a:cubicBezTo>
                    <a:lnTo>
                      <a:pt x="248" y="474"/>
                    </a:lnTo>
                    <a:cubicBezTo>
                      <a:pt x="276" y="487"/>
                      <a:pt x="281" y="487"/>
                      <a:pt x="304" y="487"/>
                    </a:cubicBezTo>
                    <a:lnTo>
                      <a:pt x="365" y="487"/>
                    </a:lnTo>
                    <a:cubicBezTo>
                      <a:pt x="426" y="487"/>
                      <a:pt x="456" y="487"/>
                      <a:pt x="487" y="456"/>
                    </a:cubicBezTo>
                    <a:cubicBezTo>
                      <a:pt x="517" y="456"/>
                      <a:pt x="517" y="426"/>
                      <a:pt x="517" y="426"/>
                    </a:cubicBezTo>
                    <a:cubicBezTo>
                      <a:pt x="608" y="335"/>
                      <a:pt x="608" y="274"/>
                      <a:pt x="608" y="183"/>
                    </a:cubicBezTo>
                    <a:cubicBezTo>
                      <a:pt x="608" y="152"/>
                      <a:pt x="578" y="122"/>
                      <a:pt x="517" y="61"/>
                    </a:cubicBezTo>
                    <a:lnTo>
                      <a:pt x="487" y="31"/>
                    </a:lnTo>
                    <a:cubicBezTo>
                      <a:pt x="487" y="31"/>
                      <a:pt x="456" y="0"/>
                      <a:pt x="426" y="0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003" name="Google Shape;4003;p26"/>
              <p:cNvSpPr/>
              <p:nvPr/>
            </p:nvSpPr>
            <p:spPr>
              <a:xfrm>
                <a:off x="1353963" y="4418260"/>
                <a:ext cx="14129" cy="18050"/>
              </a:xfrm>
              <a:custGeom>
                <a:rect b="b" l="l" r="r" t="t"/>
                <a:pathLst>
                  <a:path extrusionOk="0" h="778" w="609">
                    <a:moveTo>
                      <a:pt x="183" y="1"/>
                    </a:moveTo>
                    <a:cubicBezTo>
                      <a:pt x="153" y="1"/>
                      <a:pt x="153" y="1"/>
                      <a:pt x="122" y="31"/>
                    </a:cubicBezTo>
                    <a:cubicBezTo>
                      <a:pt x="92" y="31"/>
                      <a:pt x="92" y="62"/>
                      <a:pt x="92" y="62"/>
                    </a:cubicBezTo>
                    <a:cubicBezTo>
                      <a:pt x="31" y="123"/>
                      <a:pt x="1" y="183"/>
                      <a:pt x="31" y="214"/>
                    </a:cubicBezTo>
                    <a:cubicBezTo>
                      <a:pt x="31" y="268"/>
                      <a:pt x="31" y="322"/>
                      <a:pt x="74" y="355"/>
                    </a:cubicBezTo>
                    <a:lnTo>
                      <a:pt x="74" y="355"/>
                    </a:lnTo>
                    <a:cubicBezTo>
                      <a:pt x="56" y="392"/>
                      <a:pt x="31" y="437"/>
                      <a:pt x="31" y="457"/>
                    </a:cubicBezTo>
                    <a:cubicBezTo>
                      <a:pt x="31" y="487"/>
                      <a:pt x="1" y="578"/>
                      <a:pt x="1" y="609"/>
                    </a:cubicBezTo>
                    <a:cubicBezTo>
                      <a:pt x="1" y="639"/>
                      <a:pt x="1" y="670"/>
                      <a:pt x="31" y="670"/>
                    </a:cubicBezTo>
                    <a:cubicBezTo>
                      <a:pt x="71" y="751"/>
                      <a:pt x="98" y="778"/>
                      <a:pt x="121" y="778"/>
                    </a:cubicBezTo>
                    <a:cubicBezTo>
                      <a:pt x="132" y="778"/>
                      <a:pt x="142" y="771"/>
                      <a:pt x="153" y="761"/>
                    </a:cubicBezTo>
                    <a:lnTo>
                      <a:pt x="274" y="639"/>
                    </a:lnTo>
                    <a:lnTo>
                      <a:pt x="365" y="548"/>
                    </a:lnTo>
                    <a:lnTo>
                      <a:pt x="365" y="548"/>
                    </a:lnTo>
                    <a:cubicBezTo>
                      <a:pt x="388" y="533"/>
                      <a:pt x="411" y="518"/>
                      <a:pt x="426" y="518"/>
                    </a:cubicBezTo>
                    <a:cubicBezTo>
                      <a:pt x="456" y="518"/>
                      <a:pt x="487" y="487"/>
                      <a:pt x="548" y="457"/>
                    </a:cubicBezTo>
                    <a:lnTo>
                      <a:pt x="578" y="396"/>
                    </a:lnTo>
                    <a:cubicBezTo>
                      <a:pt x="578" y="366"/>
                      <a:pt x="578" y="366"/>
                      <a:pt x="608" y="335"/>
                    </a:cubicBezTo>
                    <a:lnTo>
                      <a:pt x="608" y="274"/>
                    </a:lnTo>
                    <a:lnTo>
                      <a:pt x="608" y="183"/>
                    </a:lnTo>
                    <a:cubicBezTo>
                      <a:pt x="608" y="153"/>
                      <a:pt x="608" y="153"/>
                      <a:pt x="578" y="123"/>
                    </a:cubicBezTo>
                    <a:cubicBezTo>
                      <a:pt x="578" y="62"/>
                      <a:pt x="548" y="62"/>
                      <a:pt x="487" y="31"/>
                    </a:cubicBezTo>
                    <a:cubicBezTo>
                      <a:pt x="487" y="31"/>
                      <a:pt x="456" y="1"/>
                      <a:pt x="426" y="1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004" name="Google Shape;4004;p26"/>
              <p:cNvSpPr/>
              <p:nvPr/>
            </p:nvSpPr>
            <p:spPr>
              <a:xfrm>
                <a:off x="1371595" y="4414733"/>
                <a:ext cx="15544" cy="26471"/>
              </a:xfrm>
              <a:custGeom>
                <a:rect b="b" l="l" r="r" t="t"/>
                <a:pathLst>
                  <a:path extrusionOk="0" h="1141" w="670">
                    <a:moveTo>
                      <a:pt x="365" y="1"/>
                    </a:moveTo>
                    <a:cubicBezTo>
                      <a:pt x="304" y="1"/>
                      <a:pt x="213" y="1"/>
                      <a:pt x="152" y="62"/>
                    </a:cubicBezTo>
                    <a:cubicBezTo>
                      <a:pt x="92" y="153"/>
                      <a:pt x="0" y="214"/>
                      <a:pt x="31" y="335"/>
                    </a:cubicBezTo>
                    <a:cubicBezTo>
                      <a:pt x="31" y="426"/>
                      <a:pt x="31" y="487"/>
                      <a:pt x="61" y="578"/>
                    </a:cubicBezTo>
                    <a:cubicBezTo>
                      <a:pt x="61" y="609"/>
                      <a:pt x="122" y="670"/>
                      <a:pt x="122" y="730"/>
                    </a:cubicBezTo>
                    <a:cubicBezTo>
                      <a:pt x="122" y="791"/>
                      <a:pt x="152" y="822"/>
                      <a:pt x="183" y="913"/>
                    </a:cubicBezTo>
                    <a:cubicBezTo>
                      <a:pt x="183" y="943"/>
                      <a:pt x="213" y="943"/>
                      <a:pt x="213" y="943"/>
                    </a:cubicBezTo>
                    <a:cubicBezTo>
                      <a:pt x="213" y="974"/>
                      <a:pt x="213" y="1034"/>
                      <a:pt x="274" y="1034"/>
                    </a:cubicBezTo>
                    <a:cubicBezTo>
                      <a:pt x="274" y="1094"/>
                      <a:pt x="326" y="1140"/>
                      <a:pt x="362" y="1140"/>
                    </a:cubicBezTo>
                    <a:cubicBezTo>
                      <a:pt x="381" y="1140"/>
                      <a:pt x="396" y="1127"/>
                      <a:pt x="396" y="1095"/>
                    </a:cubicBezTo>
                    <a:cubicBezTo>
                      <a:pt x="396" y="1065"/>
                      <a:pt x="396" y="1065"/>
                      <a:pt x="426" y="1034"/>
                    </a:cubicBezTo>
                    <a:lnTo>
                      <a:pt x="426" y="974"/>
                    </a:lnTo>
                    <a:lnTo>
                      <a:pt x="426" y="943"/>
                    </a:lnTo>
                    <a:cubicBezTo>
                      <a:pt x="456" y="913"/>
                      <a:pt x="456" y="852"/>
                      <a:pt x="487" y="791"/>
                    </a:cubicBezTo>
                    <a:cubicBezTo>
                      <a:pt x="517" y="761"/>
                      <a:pt x="517" y="670"/>
                      <a:pt x="578" y="639"/>
                    </a:cubicBezTo>
                    <a:cubicBezTo>
                      <a:pt x="608" y="578"/>
                      <a:pt x="639" y="487"/>
                      <a:pt x="639" y="426"/>
                    </a:cubicBezTo>
                    <a:cubicBezTo>
                      <a:pt x="669" y="335"/>
                      <a:pt x="639" y="214"/>
                      <a:pt x="608" y="153"/>
                    </a:cubicBezTo>
                    <a:cubicBezTo>
                      <a:pt x="578" y="62"/>
                      <a:pt x="456" y="1"/>
                      <a:pt x="365" y="1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005" name="Google Shape;4005;p26"/>
              <p:cNvSpPr/>
              <p:nvPr/>
            </p:nvSpPr>
            <p:spPr>
              <a:xfrm>
                <a:off x="1399087" y="4421786"/>
                <a:ext cx="11322" cy="17655"/>
              </a:xfrm>
              <a:custGeom>
                <a:rect b="b" l="l" r="r" t="t"/>
                <a:pathLst>
                  <a:path extrusionOk="0" h="761" w="488">
                    <a:moveTo>
                      <a:pt x="214" y="1"/>
                    </a:moveTo>
                    <a:cubicBezTo>
                      <a:pt x="183" y="1"/>
                      <a:pt x="153" y="1"/>
                      <a:pt x="92" y="31"/>
                    </a:cubicBezTo>
                    <a:cubicBezTo>
                      <a:pt x="31" y="62"/>
                      <a:pt x="1" y="153"/>
                      <a:pt x="1" y="244"/>
                    </a:cubicBezTo>
                    <a:lnTo>
                      <a:pt x="1" y="396"/>
                    </a:lnTo>
                    <a:lnTo>
                      <a:pt x="1" y="518"/>
                    </a:lnTo>
                    <a:cubicBezTo>
                      <a:pt x="1" y="548"/>
                      <a:pt x="31" y="609"/>
                      <a:pt x="31" y="639"/>
                    </a:cubicBezTo>
                    <a:lnTo>
                      <a:pt x="31" y="609"/>
                    </a:lnTo>
                    <a:cubicBezTo>
                      <a:pt x="31" y="639"/>
                      <a:pt x="62" y="670"/>
                      <a:pt x="62" y="700"/>
                    </a:cubicBezTo>
                    <a:cubicBezTo>
                      <a:pt x="62" y="761"/>
                      <a:pt x="92" y="761"/>
                      <a:pt x="153" y="761"/>
                    </a:cubicBezTo>
                    <a:cubicBezTo>
                      <a:pt x="153" y="761"/>
                      <a:pt x="153" y="730"/>
                      <a:pt x="183" y="670"/>
                    </a:cubicBezTo>
                    <a:cubicBezTo>
                      <a:pt x="183" y="639"/>
                      <a:pt x="214" y="639"/>
                      <a:pt x="214" y="639"/>
                    </a:cubicBezTo>
                    <a:cubicBezTo>
                      <a:pt x="214" y="639"/>
                      <a:pt x="244" y="639"/>
                      <a:pt x="244" y="609"/>
                    </a:cubicBezTo>
                    <a:lnTo>
                      <a:pt x="305" y="548"/>
                    </a:lnTo>
                    <a:lnTo>
                      <a:pt x="335" y="518"/>
                    </a:lnTo>
                    <a:lnTo>
                      <a:pt x="396" y="457"/>
                    </a:lnTo>
                    <a:cubicBezTo>
                      <a:pt x="487" y="366"/>
                      <a:pt x="487" y="305"/>
                      <a:pt x="487" y="183"/>
                    </a:cubicBezTo>
                    <a:cubicBezTo>
                      <a:pt x="487" y="153"/>
                      <a:pt x="457" y="122"/>
                      <a:pt x="396" y="62"/>
                    </a:cubicBezTo>
                    <a:cubicBezTo>
                      <a:pt x="366" y="31"/>
                      <a:pt x="366" y="31"/>
                      <a:pt x="335" y="31"/>
                    </a:cubicBezTo>
                    <a:cubicBezTo>
                      <a:pt x="305" y="31"/>
                      <a:pt x="244" y="1"/>
                      <a:pt x="214" y="1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006" name="Google Shape;4006;p26"/>
              <p:cNvSpPr/>
              <p:nvPr/>
            </p:nvSpPr>
            <p:spPr>
              <a:xfrm>
                <a:off x="1420965" y="4408098"/>
                <a:ext cx="18351" cy="26286"/>
              </a:xfrm>
              <a:custGeom>
                <a:rect b="b" l="l" r="r" t="t"/>
                <a:pathLst>
                  <a:path extrusionOk="0" h="1133" w="791">
                    <a:moveTo>
                      <a:pt x="475" y="1"/>
                    </a:moveTo>
                    <a:cubicBezTo>
                      <a:pt x="449" y="1"/>
                      <a:pt x="422" y="4"/>
                      <a:pt x="395" y="13"/>
                    </a:cubicBezTo>
                    <a:cubicBezTo>
                      <a:pt x="304" y="44"/>
                      <a:pt x="243" y="105"/>
                      <a:pt x="182" y="165"/>
                    </a:cubicBezTo>
                    <a:cubicBezTo>
                      <a:pt x="182" y="196"/>
                      <a:pt x="152" y="257"/>
                      <a:pt x="152" y="287"/>
                    </a:cubicBezTo>
                    <a:cubicBezTo>
                      <a:pt x="122" y="348"/>
                      <a:pt x="122" y="409"/>
                      <a:pt x="91" y="469"/>
                    </a:cubicBezTo>
                    <a:cubicBezTo>
                      <a:pt x="91" y="500"/>
                      <a:pt x="31" y="591"/>
                      <a:pt x="31" y="652"/>
                    </a:cubicBezTo>
                    <a:lnTo>
                      <a:pt x="31" y="712"/>
                    </a:lnTo>
                    <a:cubicBezTo>
                      <a:pt x="0" y="804"/>
                      <a:pt x="0" y="895"/>
                      <a:pt x="0" y="1016"/>
                    </a:cubicBezTo>
                    <a:cubicBezTo>
                      <a:pt x="22" y="1082"/>
                      <a:pt x="76" y="1132"/>
                      <a:pt x="115" y="1132"/>
                    </a:cubicBezTo>
                    <a:cubicBezTo>
                      <a:pt x="130" y="1132"/>
                      <a:pt x="144" y="1125"/>
                      <a:pt x="152" y="1108"/>
                    </a:cubicBezTo>
                    <a:cubicBezTo>
                      <a:pt x="240" y="1049"/>
                      <a:pt x="300" y="1019"/>
                      <a:pt x="385" y="935"/>
                    </a:cubicBezTo>
                    <a:lnTo>
                      <a:pt x="385" y="935"/>
                    </a:lnTo>
                    <a:cubicBezTo>
                      <a:pt x="422" y="915"/>
                      <a:pt x="448" y="884"/>
                      <a:pt x="486" y="864"/>
                    </a:cubicBezTo>
                    <a:cubicBezTo>
                      <a:pt x="547" y="804"/>
                      <a:pt x="578" y="804"/>
                      <a:pt x="578" y="773"/>
                    </a:cubicBezTo>
                    <a:cubicBezTo>
                      <a:pt x="608" y="743"/>
                      <a:pt x="638" y="712"/>
                      <a:pt x="699" y="621"/>
                    </a:cubicBezTo>
                    <a:cubicBezTo>
                      <a:pt x="730" y="591"/>
                      <a:pt x="730" y="561"/>
                      <a:pt x="760" y="500"/>
                    </a:cubicBezTo>
                    <a:cubicBezTo>
                      <a:pt x="790" y="439"/>
                      <a:pt x="790" y="348"/>
                      <a:pt x="790" y="257"/>
                    </a:cubicBezTo>
                    <a:cubicBezTo>
                      <a:pt x="760" y="165"/>
                      <a:pt x="730" y="105"/>
                      <a:pt x="638" y="44"/>
                    </a:cubicBezTo>
                    <a:cubicBezTo>
                      <a:pt x="595" y="22"/>
                      <a:pt x="537" y="1"/>
                      <a:pt x="475" y="1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007" name="Google Shape;4007;p26"/>
              <p:cNvSpPr/>
              <p:nvPr/>
            </p:nvSpPr>
            <p:spPr>
              <a:xfrm>
                <a:off x="1445626" y="4404873"/>
                <a:ext cx="10602" cy="20300"/>
              </a:xfrm>
              <a:custGeom>
                <a:rect b="b" l="l" r="r" t="t"/>
                <a:pathLst>
                  <a:path extrusionOk="0" h="875" w="457">
                    <a:moveTo>
                      <a:pt x="275" y="0"/>
                    </a:moveTo>
                    <a:cubicBezTo>
                      <a:pt x="123" y="0"/>
                      <a:pt x="1" y="152"/>
                      <a:pt x="31" y="274"/>
                    </a:cubicBezTo>
                    <a:cubicBezTo>
                      <a:pt x="92" y="335"/>
                      <a:pt x="123" y="456"/>
                      <a:pt x="123" y="548"/>
                    </a:cubicBezTo>
                    <a:cubicBezTo>
                      <a:pt x="153" y="608"/>
                      <a:pt x="183" y="730"/>
                      <a:pt x="244" y="791"/>
                    </a:cubicBezTo>
                    <a:cubicBezTo>
                      <a:pt x="244" y="851"/>
                      <a:pt x="275" y="851"/>
                      <a:pt x="305" y="851"/>
                    </a:cubicBezTo>
                    <a:cubicBezTo>
                      <a:pt x="320" y="867"/>
                      <a:pt x="328" y="874"/>
                      <a:pt x="339" y="874"/>
                    </a:cubicBezTo>
                    <a:cubicBezTo>
                      <a:pt x="351" y="874"/>
                      <a:pt x="366" y="867"/>
                      <a:pt x="396" y="851"/>
                    </a:cubicBezTo>
                    <a:cubicBezTo>
                      <a:pt x="427" y="760"/>
                      <a:pt x="427" y="639"/>
                      <a:pt x="457" y="578"/>
                    </a:cubicBezTo>
                    <a:lnTo>
                      <a:pt x="457" y="304"/>
                    </a:lnTo>
                    <a:cubicBezTo>
                      <a:pt x="457" y="244"/>
                      <a:pt x="457" y="152"/>
                      <a:pt x="427" y="92"/>
                    </a:cubicBezTo>
                    <a:cubicBezTo>
                      <a:pt x="396" y="31"/>
                      <a:pt x="335" y="0"/>
                      <a:pt x="275" y="0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008" name="Google Shape;4008;p26"/>
              <p:cNvSpPr/>
              <p:nvPr/>
            </p:nvSpPr>
            <p:spPr>
              <a:xfrm>
                <a:off x="1459036" y="4382300"/>
                <a:ext cx="14129" cy="25520"/>
              </a:xfrm>
              <a:custGeom>
                <a:rect b="b" l="l" r="r" t="t"/>
                <a:pathLst>
                  <a:path extrusionOk="0" h="1100" w="609">
                    <a:moveTo>
                      <a:pt x="335" y="1"/>
                    </a:moveTo>
                    <a:cubicBezTo>
                      <a:pt x="274" y="1"/>
                      <a:pt x="183" y="1"/>
                      <a:pt x="122" y="62"/>
                    </a:cubicBezTo>
                    <a:cubicBezTo>
                      <a:pt x="31" y="153"/>
                      <a:pt x="0" y="214"/>
                      <a:pt x="0" y="305"/>
                    </a:cubicBezTo>
                    <a:lnTo>
                      <a:pt x="0" y="487"/>
                    </a:lnTo>
                    <a:lnTo>
                      <a:pt x="0" y="669"/>
                    </a:lnTo>
                    <a:cubicBezTo>
                      <a:pt x="0" y="761"/>
                      <a:pt x="31" y="852"/>
                      <a:pt x="61" y="913"/>
                    </a:cubicBezTo>
                    <a:lnTo>
                      <a:pt x="122" y="943"/>
                    </a:lnTo>
                    <a:cubicBezTo>
                      <a:pt x="122" y="973"/>
                      <a:pt x="152" y="1004"/>
                      <a:pt x="152" y="1065"/>
                    </a:cubicBezTo>
                    <a:cubicBezTo>
                      <a:pt x="165" y="1090"/>
                      <a:pt x="189" y="1100"/>
                      <a:pt x="212" y="1100"/>
                    </a:cubicBezTo>
                    <a:cubicBezTo>
                      <a:pt x="244" y="1100"/>
                      <a:pt x="274" y="1082"/>
                      <a:pt x="274" y="1065"/>
                    </a:cubicBezTo>
                    <a:cubicBezTo>
                      <a:pt x="274" y="1004"/>
                      <a:pt x="274" y="1004"/>
                      <a:pt x="304" y="973"/>
                    </a:cubicBezTo>
                    <a:lnTo>
                      <a:pt x="335" y="943"/>
                    </a:lnTo>
                    <a:cubicBezTo>
                      <a:pt x="365" y="913"/>
                      <a:pt x="396" y="821"/>
                      <a:pt x="456" y="791"/>
                    </a:cubicBezTo>
                    <a:lnTo>
                      <a:pt x="578" y="548"/>
                    </a:lnTo>
                    <a:cubicBezTo>
                      <a:pt x="608" y="487"/>
                      <a:pt x="608" y="457"/>
                      <a:pt x="608" y="366"/>
                    </a:cubicBezTo>
                    <a:cubicBezTo>
                      <a:pt x="608" y="305"/>
                      <a:pt x="608" y="214"/>
                      <a:pt x="578" y="153"/>
                    </a:cubicBezTo>
                    <a:cubicBezTo>
                      <a:pt x="517" y="62"/>
                      <a:pt x="456" y="31"/>
                      <a:pt x="335" y="1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009" name="Google Shape;4009;p26"/>
              <p:cNvSpPr/>
              <p:nvPr/>
            </p:nvSpPr>
            <p:spPr>
              <a:xfrm>
                <a:off x="1336331" y="4402043"/>
                <a:ext cx="21878" cy="14848"/>
              </a:xfrm>
              <a:custGeom>
                <a:rect b="b" l="l" r="r" t="t"/>
                <a:pathLst>
                  <a:path extrusionOk="0" h="640" w="943">
                    <a:moveTo>
                      <a:pt x="609" y="1"/>
                    </a:moveTo>
                    <a:cubicBezTo>
                      <a:pt x="578" y="1"/>
                      <a:pt x="487" y="1"/>
                      <a:pt x="457" y="62"/>
                    </a:cubicBezTo>
                    <a:cubicBezTo>
                      <a:pt x="426" y="62"/>
                      <a:pt x="426" y="92"/>
                      <a:pt x="396" y="122"/>
                    </a:cubicBezTo>
                    <a:cubicBezTo>
                      <a:pt x="396" y="122"/>
                      <a:pt x="396" y="153"/>
                      <a:pt x="335" y="153"/>
                    </a:cubicBezTo>
                    <a:cubicBezTo>
                      <a:pt x="335" y="153"/>
                      <a:pt x="305" y="214"/>
                      <a:pt x="305" y="244"/>
                    </a:cubicBezTo>
                    <a:cubicBezTo>
                      <a:pt x="305" y="272"/>
                      <a:pt x="278" y="274"/>
                      <a:pt x="275" y="299"/>
                    </a:cubicBezTo>
                    <a:lnTo>
                      <a:pt x="275" y="299"/>
                    </a:lnTo>
                    <a:cubicBezTo>
                      <a:pt x="253" y="317"/>
                      <a:pt x="224" y="338"/>
                      <a:pt x="183" y="366"/>
                    </a:cubicBezTo>
                    <a:lnTo>
                      <a:pt x="122" y="426"/>
                    </a:lnTo>
                    <a:lnTo>
                      <a:pt x="92" y="457"/>
                    </a:lnTo>
                    <a:cubicBezTo>
                      <a:pt x="31" y="518"/>
                      <a:pt x="1" y="548"/>
                      <a:pt x="31" y="578"/>
                    </a:cubicBezTo>
                    <a:cubicBezTo>
                      <a:pt x="122" y="578"/>
                      <a:pt x="153" y="609"/>
                      <a:pt x="183" y="609"/>
                    </a:cubicBezTo>
                    <a:lnTo>
                      <a:pt x="396" y="609"/>
                    </a:lnTo>
                    <a:cubicBezTo>
                      <a:pt x="417" y="609"/>
                      <a:pt x="442" y="605"/>
                      <a:pt x="468" y="600"/>
                    </a:cubicBezTo>
                    <a:lnTo>
                      <a:pt x="468" y="600"/>
                    </a:lnTo>
                    <a:cubicBezTo>
                      <a:pt x="516" y="626"/>
                      <a:pt x="569" y="639"/>
                      <a:pt x="609" y="639"/>
                    </a:cubicBezTo>
                    <a:lnTo>
                      <a:pt x="730" y="639"/>
                    </a:lnTo>
                    <a:cubicBezTo>
                      <a:pt x="791" y="639"/>
                      <a:pt x="882" y="578"/>
                      <a:pt x="913" y="518"/>
                    </a:cubicBezTo>
                    <a:cubicBezTo>
                      <a:pt x="943" y="457"/>
                      <a:pt x="943" y="396"/>
                      <a:pt x="943" y="366"/>
                    </a:cubicBezTo>
                    <a:cubicBezTo>
                      <a:pt x="943" y="305"/>
                      <a:pt x="943" y="274"/>
                      <a:pt x="913" y="244"/>
                    </a:cubicBezTo>
                    <a:cubicBezTo>
                      <a:pt x="913" y="214"/>
                      <a:pt x="882" y="153"/>
                      <a:pt x="852" y="122"/>
                    </a:cubicBezTo>
                    <a:cubicBezTo>
                      <a:pt x="791" y="92"/>
                      <a:pt x="761" y="92"/>
                      <a:pt x="730" y="62"/>
                    </a:cubicBezTo>
                    <a:cubicBezTo>
                      <a:pt x="700" y="62"/>
                      <a:pt x="639" y="1"/>
                      <a:pt x="609" y="1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010" name="Google Shape;4010;p26"/>
              <p:cNvSpPr/>
              <p:nvPr/>
            </p:nvSpPr>
            <p:spPr>
              <a:xfrm>
                <a:off x="1349741" y="4386429"/>
                <a:ext cx="29626" cy="14245"/>
              </a:xfrm>
              <a:custGeom>
                <a:rect b="b" l="l" r="r" t="t"/>
                <a:pathLst>
                  <a:path extrusionOk="0" h="614" w="1277">
                    <a:moveTo>
                      <a:pt x="958" y="0"/>
                    </a:moveTo>
                    <a:cubicBezTo>
                      <a:pt x="909" y="0"/>
                      <a:pt x="859" y="10"/>
                      <a:pt x="821" y="36"/>
                    </a:cubicBezTo>
                    <a:lnTo>
                      <a:pt x="790" y="36"/>
                    </a:lnTo>
                    <a:cubicBezTo>
                      <a:pt x="821" y="36"/>
                      <a:pt x="821" y="5"/>
                      <a:pt x="851" y="5"/>
                    </a:cubicBezTo>
                    <a:cubicBezTo>
                      <a:pt x="790" y="5"/>
                      <a:pt x="699" y="36"/>
                      <a:pt x="669" y="36"/>
                    </a:cubicBezTo>
                    <a:lnTo>
                      <a:pt x="578" y="36"/>
                    </a:lnTo>
                    <a:cubicBezTo>
                      <a:pt x="426" y="36"/>
                      <a:pt x="304" y="66"/>
                      <a:pt x="152" y="127"/>
                    </a:cubicBezTo>
                    <a:cubicBezTo>
                      <a:pt x="122" y="127"/>
                      <a:pt x="31" y="188"/>
                      <a:pt x="31" y="218"/>
                    </a:cubicBezTo>
                    <a:cubicBezTo>
                      <a:pt x="0" y="370"/>
                      <a:pt x="31" y="461"/>
                      <a:pt x="122" y="461"/>
                    </a:cubicBezTo>
                    <a:cubicBezTo>
                      <a:pt x="359" y="491"/>
                      <a:pt x="597" y="579"/>
                      <a:pt x="863" y="611"/>
                    </a:cubicBezTo>
                    <a:lnTo>
                      <a:pt x="863" y="611"/>
                    </a:lnTo>
                    <a:cubicBezTo>
                      <a:pt x="820" y="600"/>
                      <a:pt x="817" y="552"/>
                      <a:pt x="790" y="552"/>
                    </a:cubicBezTo>
                    <a:lnTo>
                      <a:pt x="821" y="552"/>
                    </a:lnTo>
                    <a:cubicBezTo>
                      <a:pt x="873" y="582"/>
                      <a:pt x="927" y="595"/>
                      <a:pt x="979" y="595"/>
                    </a:cubicBezTo>
                    <a:cubicBezTo>
                      <a:pt x="1138" y="595"/>
                      <a:pt x="1277" y="470"/>
                      <a:pt x="1277" y="309"/>
                    </a:cubicBezTo>
                    <a:cubicBezTo>
                      <a:pt x="1277" y="188"/>
                      <a:pt x="1216" y="66"/>
                      <a:pt x="1125" y="36"/>
                    </a:cubicBezTo>
                    <a:cubicBezTo>
                      <a:pt x="1090" y="18"/>
                      <a:pt x="1024" y="0"/>
                      <a:pt x="958" y="0"/>
                    </a:cubicBezTo>
                    <a:close/>
                    <a:moveTo>
                      <a:pt x="863" y="611"/>
                    </a:moveTo>
                    <a:cubicBezTo>
                      <a:pt x="869" y="612"/>
                      <a:pt x="875" y="613"/>
                      <a:pt x="882" y="613"/>
                    </a:cubicBezTo>
                    <a:cubicBezTo>
                      <a:pt x="876" y="612"/>
                      <a:pt x="869" y="612"/>
                      <a:pt x="863" y="611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011" name="Google Shape;4011;p26"/>
              <p:cNvSpPr/>
              <p:nvPr/>
            </p:nvSpPr>
            <p:spPr>
              <a:xfrm>
                <a:off x="1494996" y="4299105"/>
                <a:ext cx="26123" cy="24685"/>
              </a:xfrm>
              <a:custGeom>
                <a:rect b="b" l="l" r="r" t="t"/>
                <a:pathLst>
                  <a:path extrusionOk="0" h="1064" w="1126">
                    <a:moveTo>
                      <a:pt x="730" y="0"/>
                    </a:moveTo>
                    <a:cubicBezTo>
                      <a:pt x="639" y="0"/>
                      <a:pt x="578" y="30"/>
                      <a:pt x="487" y="91"/>
                    </a:cubicBezTo>
                    <a:cubicBezTo>
                      <a:pt x="426" y="122"/>
                      <a:pt x="365" y="152"/>
                      <a:pt x="335" y="182"/>
                    </a:cubicBezTo>
                    <a:lnTo>
                      <a:pt x="274" y="274"/>
                    </a:lnTo>
                    <a:cubicBezTo>
                      <a:pt x="183" y="334"/>
                      <a:pt x="153" y="426"/>
                      <a:pt x="92" y="486"/>
                    </a:cubicBezTo>
                    <a:cubicBezTo>
                      <a:pt x="92" y="547"/>
                      <a:pt x="31" y="547"/>
                      <a:pt x="31" y="578"/>
                    </a:cubicBezTo>
                    <a:lnTo>
                      <a:pt x="31" y="608"/>
                    </a:lnTo>
                    <a:cubicBezTo>
                      <a:pt x="1" y="699"/>
                      <a:pt x="1" y="730"/>
                      <a:pt x="1" y="760"/>
                    </a:cubicBezTo>
                    <a:lnTo>
                      <a:pt x="1" y="790"/>
                    </a:lnTo>
                    <a:lnTo>
                      <a:pt x="1" y="851"/>
                    </a:lnTo>
                    <a:cubicBezTo>
                      <a:pt x="31" y="882"/>
                      <a:pt x="31" y="1003"/>
                      <a:pt x="122" y="1034"/>
                    </a:cubicBezTo>
                    <a:cubicBezTo>
                      <a:pt x="153" y="1064"/>
                      <a:pt x="183" y="1064"/>
                      <a:pt x="274" y="1064"/>
                    </a:cubicBezTo>
                    <a:lnTo>
                      <a:pt x="457" y="1064"/>
                    </a:lnTo>
                    <a:cubicBezTo>
                      <a:pt x="487" y="1064"/>
                      <a:pt x="548" y="1064"/>
                      <a:pt x="548" y="1034"/>
                    </a:cubicBezTo>
                    <a:cubicBezTo>
                      <a:pt x="609" y="1003"/>
                      <a:pt x="730" y="942"/>
                      <a:pt x="791" y="912"/>
                    </a:cubicBezTo>
                    <a:cubicBezTo>
                      <a:pt x="882" y="882"/>
                      <a:pt x="943" y="851"/>
                      <a:pt x="1034" y="760"/>
                    </a:cubicBezTo>
                    <a:cubicBezTo>
                      <a:pt x="1065" y="730"/>
                      <a:pt x="1095" y="699"/>
                      <a:pt x="1095" y="608"/>
                    </a:cubicBezTo>
                    <a:cubicBezTo>
                      <a:pt x="1125" y="578"/>
                      <a:pt x="1125" y="486"/>
                      <a:pt x="1125" y="426"/>
                    </a:cubicBezTo>
                    <a:lnTo>
                      <a:pt x="1125" y="304"/>
                    </a:lnTo>
                    <a:cubicBezTo>
                      <a:pt x="1125" y="243"/>
                      <a:pt x="1095" y="182"/>
                      <a:pt x="1065" y="152"/>
                    </a:cubicBezTo>
                    <a:cubicBezTo>
                      <a:pt x="1034" y="122"/>
                      <a:pt x="1034" y="91"/>
                      <a:pt x="1004" y="91"/>
                    </a:cubicBezTo>
                    <a:cubicBezTo>
                      <a:pt x="943" y="30"/>
                      <a:pt x="882" y="0"/>
                      <a:pt x="852" y="0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012" name="Google Shape;4012;p26"/>
              <p:cNvSpPr/>
              <p:nvPr/>
            </p:nvSpPr>
            <p:spPr>
              <a:xfrm>
                <a:off x="1513626" y="4330123"/>
                <a:ext cx="17354" cy="15544"/>
              </a:xfrm>
              <a:custGeom>
                <a:rect b="b" l="l" r="r" t="t"/>
                <a:pathLst>
                  <a:path extrusionOk="0" h="670" w="748">
                    <a:moveTo>
                      <a:pt x="444" y="0"/>
                    </a:moveTo>
                    <a:cubicBezTo>
                      <a:pt x="413" y="0"/>
                      <a:pt x="383" y="0"/>
                      <a:pt x="353" y="31"/>
                    </a:cubicBezTo>
                    <a:cubicBezTo>
                      <a:pt x="292" y="31"/>
                      <a:pt x="262" y="61"/>
                      <a:pt x="231" y="122"/>
                    </a:cubicBezTo>
                    <a:lnTo>
                      <a:pt x="201" y="152"/>
                    </a:lnTo>
                    <a:lnTo>
                      <a:pt x="140" y="183"/>
                    </a:lnTo>
                    <a:cubicBezTo>
                      <a:pt x="110" y="213"/>
                      <a:pt x="110" y="304"/>
                      <a:pt x="110" y="335"/>
                    </a:cubicBezTo>
                    <a:lnTo>
                      <a:pt x="110" y="456"/>
                    </a:lnTo>
                    <a:cubicBezTo>
                      <a:pt x="110" y="456"/>
                      <a:pt x="110" y="426"/>
                      <a:pt x="140" y="426"/>
                    </a:cubicBezTo>
                    <a:cubicBezTo>
                      <a:pt x="140" y="456"/>
                      <a:pt x="110" y="487"/>
                      <a:pt x="110" y="487"/>
                    </a:cubicBezTo>
                    <a:cubicBezTo>
                      <a:pt x="110" y="517"/>
                      <a:pt x="79" y="578"/>
                      <a:pt x="79" y="578"/>
                    </a:cubicBezTo>
                    <a:cubicBezTo>
                      <a:pt x="79" y="598"/>
                      <a:pt x="66" y="619"/>
                      <a:pt x="66" y="639"/>
                    </a:cubicBezTo>
                    <a:lnTo>
                      <a:pt x="66" y="639"/>
                    </a:lnTo>
                    <a:cubicBezTo>
                      <a:pt x="70" y="639"/>
                      <a:pt x="75" y="639"/>
                      <a:pt x="79" y="639"/>
                    </a:cubicBezTo>
                    <a:lnTo>
                      <a:pt x="201" y="639"/>
                    </a:lnTo>
                    <a:cubicBezTo>
                      <a:pt x="231" y="639"/>
                      <a:pt x="262" y="608"/>
                      <a:pt x="292" y="608"/>
                    </a:cubicBezTo>
                    <a:lnTo>
                      <a:pt x="413" y="608"/>
                    </a:lnTo>
                    <a:cubicBezTo>
                      <a:pt x="444" y="608"/>
                      <a:pt x="505" y="578"/>
                      <a:pt x="535" y="578"/>
                    </a:cubicBezTo>
                    <a:lnTo>
                      <a:pt x="565" y="578"/>
                    </a:lnTo>
                    <a:cubicBezTo>
                      <a:pt x="596" y="517"/>
                      <a:pt x="657" y="517"/>
                      <a:pt x="687" y="487"/>
                    </a:cubicBezTo>
                    <a:cubicBezTo>
                      <a:pt x="717" y="456"/>
                      <a:pt x="717" y="426"/>
                      <a:pt x="748" y="365"/>
                    </a:cubicBezTo>
                    <a:lnTo>
                      <a:pt x="748" y="304"/>
                    </a:lnTo>
                    <a:cubicBezTo>
                      <a:pt x="748" y="274"/>
                      <a:pt x="748" y="213"/>
                      <a:pt x="717" y="183"/>
                    </a:cubicBezTo>
                    <a:cubicBezTo>
                      <a:pt x="717" y="152"/>
                      <a:pt x="687" y="152"/>
                      <a:pt x="687" y="122"/>
                    </a:cubicBezTo>
                    <a:cubicBezTo>
                      <a:pt x="657" y="61"/>
                      <a:pt x="657" y="31"/>
                      <a:pt x="596" y="31"/>
                    </a:cubicBezTo>
                    <a:cubicBezTo>
                      <a:pt x="565" y="31"/>
                      <a:pt x="565" y="0"/>
                      <a:pt x="535" y="0"/>
                    </a:cubicBezTo>
                    <a:close/>
                    <a:moveTo>
                      <a:pt x="66" y="639"/>
                    </a:moveTo>
                    <a:cubicBezTo>
                      <a:pt x="35" y="639"/>
                      <a:pt x="0" y="643"/>
                      <a:pt x="79" y="669"/>
                    </a:cubicBezTo>
                    <a:cubicBezTo>
                      <a:pt x="69" y="659"/>
                      <a:pt x="66" y="649"/>
                      <a:pt x="66" y="639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013" name="Google Shape;4013;p26"/>
              <p:cNvSpPr/>
              <p:nvPr/>
            </p:nvSpPr>
            <p:spPr>
              <a:xfrm>
                <a:off x="1521792" y="4275673"/>
                <a:ext cx="18351" cy="19210"/>
              </a:xfrm>
              <a:custGeom>
                <a:rect b="b" l="l" r="r" t="t"/>
                <a:pathLst>
                  <a:path extrusionOk="0" h="828" w="791">
                    <a:moveTo>
                      <a:pt x="463" y="1"/>
                    </a:moveTo>
                    <a:cubicBezTo>
                      <a:pt x="451" y="1"/>
                      <a:pt x="439" y="3"/>
                      <a:pt x="426" y="7"/>
                    </a:cubicBezTo>
                    <a:cubicBezTo>
                      <a:pt x="365" y="7"/>
                      <a:pt x="244" y="68"/>
                      <a:pt x="213" y="98"/>
                    </a:cubicBezTo>
                    <a:lnTo>
                      <a:pt x="183" y="129"/>
                    </a:lnTo>
                    <a:cubicBezTo>
                      <a:pt x="183" y="159"/>
                      <a:pt x="122" y="159"/>
                      <a:pt x="122" y="220"/>
                    </a:cubicBezTo>
                    <a:cubicBezTo>
                      <a:pt x="122" y="250"/>
                      <a:pt x="92" y="250"/>
                      <a:pt x="92" y="281"/>
                    </a:cubicBezTo>
                    <a:lnTo>
                      <a:pt x="92" y="311"/>
                    </a:lnTo>
                    <a:cubicBezTo>
                      <a:pt x="61" y="372"/>
                      <a:pt x="61" y="402"/>
                      <a:pt x="61" y="433"/>
                    </a:cubicBezTo>
                    <a:cubicBezTo>
                      <a:pt x="31" y="463"/>
                      <a:pt x="31" y="554"/>
                      <a:pt x="1" y="585"/>
                    </a:cubicBezTo>
                    <a:lnTo>
                      <a:pt x="1" y="615"/>
                    </a:lnTo>
                    <a:lnTo>
                      <a:pt x="1" y="676"/>
                    </a:lnTo>
                    <a:cubicBezTo>
                      <a:pt x="1" y="706"/>
                      <a:pt x="31" y="737"/>
                      <a:pt x="61" y="737"/>
                    </a:cubicBezTo>
                    <a:cubicBezTo>
                      <a:pt x="92" y="737"/>
                      <a:pt x="92" y="767"/>
                      <a:pt x="122" y="767"/>
                    </a:cubicBezTo>
                    <a:cubicBezTo>
                      <a:pt x="153" y="828"/>
                      <a:pt x="183" y="828"/>
                      <a:pt x="213" y="828"/>
                    </a:cubicBezTo>
                    <a:cubicBezTo>
                      <a:pt x="244" y="767"/>
                      <a:pt x="335" y="767"/>
                      <a:pt x="365" y="737"/>
                    </a:cubicBezTo>
                    <a:cubicBezTo>
                      <a:pt x="396" y="737"/>
                      <a:pt x="396" y="706"/>
                      <a:pt x="457" y="706"/>
                    </a:cubicBezTo>
                    <a:cubicBezTo>
                      <a:pt x="457" y="706"/>
                      <a:pt x="487" y="706"/>
                      <a:pt x="487" y="676"/>
                    </a:cubicBezTo>
                    <a:cubicBezTo>
                      <a:pt x="517" y="676"/>
                      <a:pt x="517" y="615"/>
                      <a:pt x="548" y="615"/>
                    </a:cubicBezTo>
                    <a:cubicBezTo>
                      <a:pt x="578" y="615"/>
                      <a:pt x="578" y="585"/>
                      <a:pt x="639" y="585"/>
                    </a:cubicBezTo>
                    <a:lnTo>
                      <a:pt x="669" y="554"/>
                    </a:lnTo>
                    <a:cubicBezTo>
                      <a:pt x="700" y="524"/>
                      <a:pt x="700" y="463"/>
                      <a:pt x="730" y="433"/>
                    </a:cubicBezTo>
                    <a:cubicBezTo>
                      <a:pt x="791" y="402"/>
                      <a:pt x="791" y="372"/>
                      <a:pt x="791" y="311"/>
                    </a:cubicBezTo>
                    <a:cubicBezTo>
                      <a:pt x="791" y="281"/>
                      <a:pt x="791" y="250"/>
                      <a:pt x="730" y="220"/>
                    </a:cubicBezTo>
                    <a:cubicBezTo>
                      <a:pt x="730" y="159"/>
                      <a:pt x="700" y="129"/>
                      <a:pt x="669" y="98"/>
                    </a:cubicBezTo>
                    <a:cubicBezTo>
                      <a:pt x="591" y="72"/>
                      <a:pt x="535" y="1"/>
                      <a:pt x="463" y="1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014" name="Google Shape;4014;p26"/>
              <p:cNvSpPr/>
              <p:nvPr/>
            </p:nvSpPr>
            <p:spPr>
              <a:xfrm>
                <a:off x="1505575" y="4254398"/>
                <a:ext cx="22597" cy="22156"/>
              </a:xfrm>
              <a:custGeom>
                <a:rect b="b" l="l" r="r" t="t"/>
                <a:pathLst>
                  <a:path extrusionOk="0" h="955" w="974">
                    <a:moveTo>
                      <a:pt x="652" y="0"/>
                    </a:moveTo>
                    <a:cubicBezTo>
                      <a:pt x="578" y="0"/>
                      <a:pt x="501" y="28"/>
                      <a:pt x="457" y="73"/>
                    </a:cubicBezTo>
                    <a:cubicBezTo>
                      <a:pt x="457" y="73"/>
                      <a:pt x="426" y="73"/>
                      <a:pt x="426" y="103"/>
                    </a:cubicBezTo>
                    <a:cubicBezTo>
                      <a:pt x="396" y="103"/>
                      <a:pt x="335" y="134"/>
                      <a:pt x="335" y="164"/>
                    </a:cubicBezTo>
                    <a:lnTo>
                      <a:pt x="274" y="255"/>
                    </a:lnTo>
                    <a:cubicBezTo>
                      <a:pt x="274" y="286"/>
                      <a:pt x="244" y="286"/>
                      <a:pt x="244" y="316"/>
                    </a:cubicBezTo>
                    <a:cubicBezTo>
                      <a:pt x="244" y="377"/>
                      <a:pt x="183" y="377"/>
                      <a:pt x="183" y="407"/>
                    </a:cubicBezTo>
                    <a:cubicBezTo>
                      <a:pt x="183" y="438"/>
                      <a:pt x="153" y="468"/>
                      <a:pt x="153" y="468"/>
                    </a:cubicBezTo>
                    <a:cubicBezTo>
                      <a:pt x="122" y="559"/>
                      <a:pt x="122" y="590"/>
                      <a:pt x="92" y="620"/>
                    </a:cubicBezTo>
                    <a:cubicBezTo>
                      <a:pt x="31" y="681"/>
                      <a:pt x="31" y="711"/>
                      <a:pt x="31" y="742"/>
                    </a:cubicBezTo>
                    <a:lnTo>
                      <a:pt x="31" y="772"/>
                    </a:lnTo>
                    <a:cubicBezTo>
                      <a:pt x="1" y="833"/>
                      <a:pt x="1" y="863"/>
                      <a:pt x="31" y="894"/>
                    </a:cubicBezTo>
                    <a:cubicBezTo>
                      <a:pt x="92" y="954"/>
                      <a:pt x="153" y="954"/>
                      <a:pt x="183" y="954"/>
                    </a:cubicBezTo>
                    <a:lnTo>
                      <a:pt x="274" y="954"/>
                    </a:lnTo>
                    <a:cubicBezTo>
                      <a:pt x="305" y="954"/>
                      <a:pt x="305" y="894"/>
                      <a:pt x="335" y="894"/>
                    </a:cubicBezTo>
                    <a:cubicBezTo>
                      <a:pt x="396" y="863"/>
                      <a:pt x="457" y="863"/>
                      <a:pt x="487" y="833"/>
                    </a:cubicBezTo>
                    <a:cubicBezTo>
                      <a:pt x="548" y="833"/>
                      <a:pt x="578" y="802"/>
                      <a:pt x="578" y="802"/>
                    </a:cubicBezTo>
                    <a:cubicBezTo>
                      <a:pt x="609" y="802"/>
                      <a:pt x="609" y="742"/>
                      <a:pt x="639" y="742"/>
                    </a:cubicBezTo>
                    <a:cubicBezTo>
                      <a:pt x="669" y="742"/>
                      <a:pt x="669" y="711"/>
                      <a:pt x="730" y="711"/>
                    </a:cubicBezTo>
                    <a:cubicBezTo>
                      <a:pt x="760" y="681"/>
                      <a:pt x="791" y="681"/>
                      <a:pt x="821" y="620"/>
                    </a:cubicBezTo>
                    <a:cubicBezTo>
                      <a:pt x="821" y="620"/>
                      <a:pt x="821" y="590"/>
                      <a:pt x="882" y="590"/>
                    </a:cubicBezTo>
                    <a:cubicBezTo>
                      <a:pt x="912" y="559"/>
                      <a:pt x="943" y="529"/>
                      <a:pt x="943" y="468"/>
                    </a:cubicBezTo>
                    <a:cubicBezTo>
                      <a:pt x="973" y="438"/>
                      <a:pt x="973" y="407"/>
                      <a:pt x="973" y="316"/>
                    </a:cubicBezTo>
                    <a:lnTo>
                      <a:pt x="973" y="255"/>
                    </a:lnTo>
                    <a:cubicBezTo>
                      <a:pt x="973" y="225"/>
                      <a:pt x="943" y="164"/>
                      <a:pt x="912" y="134"/>
                    </a:cubicBezTo>
                    <a:cubicBezTo>
                      <a:pt x="882" y="73"/>
                      <a:pt x="791" y="12"/>
                      <a:pt x="730" y="12"/>
                    </a:cubicBezTo>
                    <a:cubicBezTo>
                      <a:pt x="706" y="4"/>
                      <a:pt x="679" y="0"/>
                      <a:pt x="652" y="0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015" name="Google Shape;4015;p26"/>
              <p:cNvSpPr/>
              <p:nvPr/>
            </p:nvSpPr>
            <p:spPr>
              <a:xfrm>
                <a:off x="1504879" y="4239156"/>
                <a:ext cx="16240" cy="17655"/>
              </a:xfrm>
              <a:custGeom>
                <a:rect b="b" l="l" r="r" t="t"/>
                <a:pathLst>
                  <a:path extrusionOk="0" h="761" w="700">
                    <a:moveTo>
                      <a:pt x="53" y="488"/>
                    </a:moveTo>
                    <a:lnTo>
                      <a:pt x="53" y="488"/>
                    </a:lnTo>
                    <a:cubicBezTo>
                      <a:pt x="31" y="493"/>
                      <a:pt x="31" y="517"/>
                      <a:pt x="31" y="517"/>
                    </a:cubicBezTo>
                    <a:cubicBezTo>
                      <a:pt x="40" y="507"/>
                      <a:pt x="47" y="498"/>
                      <a:pt x="53" y="488"/>
                    </a:cubicBezTo>
                    <a:close/>
                    <a:moveTo>
                      <a:pt x="487" y="517"/>
                    </a:moveTo>
                    <a:cubicBezTo>
                      <a:pt x="487" y="517"/>
                      <a:pt x="456" y="517"/>
                      <a:pt x="456" y="578"/>
                    </a:cubicBezTo>
                    <a:cubicBezTo>
                      <a:pt x="456" y="578"/>
                      <a:pt x="487" y="578"/>
                      <a:pt x="487" y="517"/>
                    </a:cubicBezTo>
                    <a:close/>
                    <a:moveTo>
                      <a:pt x="426" y="0"/>
                    </a:moveTo>
                    <a:cubicBezTo>
                      <a:pt x="365" y="0"/>
                      <a:pt x="335" y="0"/>
                      <a:pt x="304" y="31"/>
                    </a:cubicBezTo>
                    <a:cubicBezTo>
                      <a:pt x="243" y="61"/>
                      <a:pt x="213" y="61"/>
                      <a:pt x="183" y="152"/>
                    </a:cubicBezTo>
                    <a:cubicBezTo>
                      <a:pt x="152" y="183"/>
                      <a:pt x="152" y="213"/>
                      <a:pt x="152" y="274"/>
                    </a:cubicBezTo>
                    <a:lnTo>
                      <a:pt x="152" y="304"/>
                    </a:lnTo>
                    <a:cubicBezTo>
                      <a:pt x="152" y="304"/>
                      <a:pt x="152" y="274"/>
                      <a:pt x="183" y="274"/>
                    </a:cubicBezTo>
                    <a:cubicBezTo>
                      <a:pt x="183" y="304"/>
                      <a:pt x="152" y="304"/>
                      <a:pt x="152" y="335"/>
                    </a:cubicBezTo>
                    <a:cubicBezTo>
                      <a:pt x="152" y="396"/>
                      <a:pt x="91" y="396"/>
                      <a:pt x="91" y="426"/>
                    </a:cubicBezTo>
                    <a:cubicBezTo>
                      <a:pt x="71" y="447"/>
                      <a:pt x="64" y="467"/>
                      <a:pt x="53" y="488"/>
                    </a:cubicBezTo>
                    <a:lnTo>
                      <a:pt x="53" y="488"/>
                    </a:lnTo>
                    <a:cubicBezTo>
                      <a:pt x="55" y="487"/>
                      <a:pt x="58" y="487"/>
                      <a:pt x="61" y="487"/>
                    </a:cubicBezTo>
                    <a:cubicBezTo>
                      <a:pt x="61" y="487"/>
                      <a:pt x="61" y="517"/>
                      <a:pt x="31" y="517"/>
                    </a:cubicBezTo>
                    <a:cubicBezTo>
                      <a:pt x="0" y="578"/>
                      <a:pt x="0" y="608"/>
                      <a:pt x="0" y="639"/>
                    </a:cubicBezTo>
                    <a:cubicBezTo>
                      <a:pt x="0" y="700"/>
                      <a:pt x="0" y="730"/>
                      <a:pt x="31" y="730"/>
                    </a:cubicBezTo>
                    <a:cubicBezTo>
                      <a:pt x="61" y="760"/>
                      <a:pt x="61" y="760"/>
                      <a:pt x="91" y="760"/>
                    </a:cubicBezTo>
                    <a:lnTo>
                      <a:pt x="152" y="760"/>
                    </a:lnTo>
                    <a:cubicBezTo>
                      <a:pt x="122" y="700"/>
                      <a:pt x="152" y="700"/>
                      <a:pt x="183" y="700"/>
                    </a:cubicBezTo>
                    <a:cubicBezTo>
                      <a:pt x="213" y="639"/>
                      <a:pt x="304" y="639"/>
                      <a:pt x="335" y="608"/>
                    </a:cubicBezTo>
                    <a:cubicBezTo>
                      <a:pt x="365" y="608"/>
                      <a:pt x="365" y="578"/>
                      <a:pt x="426" y="578"/>
                    </a:cubicBezTo>
                    <a:cubicBezTo>
                      <a:pt x="456" y="578"/>
                      <a:pt x="456" y="517"/>
                      <a:pt x="487" y="517"/>
                    </a:cubicBezTo>
                    <a:cubicBezTo>
                      <a:pt x="547" y="487"/>
                      <a:pt x="547" y="487"/>
                      <a:pt x="608" y="487"/>
                    </a:cubicBezTo>
                    <a:lnTo>
                      <a:pt x="639" y="456"/>
                    </a:lnTo>
                    <a:cubicBezTo>
                      <a:pt x="669" y="426"/>
                      <a:pt x="699" y="335"/>
                      <a:pt x="699" y="274"/>
                    </a:cubicBezTo>
                    <a:cubicBezTo>
                      <a:pt x="699" y="213"/>
                      <a:pt x="699" y="183"/>
                      <a:pt x="669" y="122"/>
                    </a:cubicBezTo>
                    <a:cubicBezTo>
                      <a:pt x="669" y="61"/>
                      <a:pt x="639" y="61"/>
                      <a:pt x="608" y="31"/>
                    </a:cubicBezTo>
                    <a:cubicBezTo>
                      <a:pt x="578" y="0"/>
                      <a:pt x="578" y="0"/>
                      <a:pt x="517" y="0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016" name="Google Shape;4016;p26"/>
              <p:cNvSpPr/>
              <p:nvPr/>
            </p:nvSpPr>
            <p:spPr>
              <a:xfrm>
                <a:off x="1328582" y="4421972"/>
                <a:ext cx="15521" cy="23571"/>
              </a:xfrm>
              <a:custGeom>
                <a:rect b="b" l="l" r="r" t="t"/>
                <a:pathLst>
                  <a:path extrusionOk="0" h="1016" w="669">
                    <a:moveTo>
                      <a:pt x="437" y="1"/>
                    </a:moveTo>
                    <a:cubicBezTo>
                      <a:pt x="403" y="1"/>
                      <a:pt x="365" y="8"/>
                      <a:pt x="335" y="23"/>
                    </a:cubicBezTo>
                    <a:cubicBezTo>
                      <a:pt x="304" y="23"/>
                      <a:pt x="304" y="23"/>
                      <a:pt x="243" y="54"/>
                    </a:cubicBezTo>
                    <a:lnTo>
                      <a:pt x="152" y="175"/>
                    </a:lnTo>
                    <a:cubicBezTo>
                      <a:pt x="152" y="206"/>
                      <a:pt x="91" y="206"/>
                      <a:pt x="91" y="236"/>
                    </a:cubicBezTo>
                    <a:cubicBezTo>
                      <a:pt x="61" y="297"/>
                      <a:pt x="61" y="327"/>
                      <a:pt x="61" y="388"/>
                    </a:cubicBezTo>
                    <a:cubicBezTo>
                      <a:pt x="61" y="449"/>
                      <a:pt x="31" y="510"/>
                      <a:pt x="31" y="540"/>
                    </a:cubicBezTo>
                    <a:cubicBezTo>
                      <a:pt x="31" y="631"/>
                      <a:pt x="0" y="753"/>
                      <a:pt x="31" y="814"/>
                    </a:cubicBezTo>
                    <a:lnTo>
                      <a:pt x="31" y="905"/>
                    </a:lnTo>
                    <a:cubicBezTo>
                      <a:pt x="31" y="935"/>
                      <a:pt x="31" y="996"/>
                      <a:pt x="61" y="996"/>
                    </a:cubicBezTo>
                    <a:cubicBezTo>
                      <a:pt x="86" y="1009"/>
                      <a:pt x="111" y="1016"/>
                      <a:pt x="134" y="1016"/>
                    </a:cubicBezTo>
                    <a:cubicBezTo>
                      <a:pt x="167" y="1016"/>
                      <a:pt x="195" y="1001"/>
                      <a:pt x="213" y="966"/>
                    </a:cubicBezTo>
                    <a:lnTo>
                      <a:pt x="304" y="905"/>
                    </a:lnTo>
                    <a:cubicBezTo>
                      <a:pt x="335" y="905"/>
                      <a:pt x="365" y="874"/>
                      <a:pt x="365" y="874"/>
                    </a:cubicBezTo>
                    <a:lnTo>
                      <a:pt x="426" y="814"/>
                    </a:lnTo>
                    <a:lnTo>
                      <a:pt x="456" y="783"/>
                    </a:lnTo>
                    <a:lnTo>
                      <a:pt x="517" y="692"/>
                    </a:lnTo>
                    <a:cubicBezTo>
                      <a:pt x="547" y="662"/>
                      <a:pt x="608" y="601"/>
                      <a:pt x="639" y="540"/>
                    </a:cubicBezTo>
                    <a:cubicBezTo>
                      <a:pt x="639" y="510"/>
                      <a:pt x="669" y="479"/>
                      <a:pt x="669" y="449"/>
                    </a:cubicBezTo>
                    <a:lnTo>
                      <a:pt x="669" y="358"/>
                    </a:lnTo>
                    <a:cubicBezTo>
                      <a:pt x="669" y="297"/>
                      <a:pt x="669" y="206"/>
                      <a:pt x="639" y="145"/>
                    </a:cubicBezTo>
                    <a:lnTo>
                      <a:pt x="517" y="23"/>
                    </a:lnTo>
                    <a:cubicBezTo>
                      <a:pt x="502" y="8"/>
                      <a:pt x="471" y="1"/>
                      <a:pt x="437" y="1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017" name="Google Shape;4017;p26"/>
              <p:cNvSpPr/>
              <p:nvPr/>
            </p:nvSpPr>
            <p:spPr>
              <a:xfrm>
                <a:off x="1341969" y="4438722"/>
                <a:ext cx="18374" cy="11298"/>
              </a:xfrm>
              <a:custGeom>
                <a:rect b="b" l="l" r="r" t="t"/>
                <a:pathLst>
                  <a:path extrusionOk="0" h="487" w="792">
                    <a:moveTo>
                      <a:pt x="487" y="0"/>
                    </a:moveTo>
                    <a:cubicBezTo>
                      <a:pt x="426" y="0"/>
                      <a:pt x="396" y="31"/>
                      <a:pt x="366" y="31"/>
                    </a:cubicBezTo>
                    <a:lnTo>
                      <a:pt x="335" y="61"/>
                    </a:lnTo>
                    <a:cubicBezTo>
                      <a:pt x="274" y="61"/>
                      <a:pt x="244" y="92"/>
                      <a:pt x="244" y="92"/>
                    </a:cubicBezTo>
                    <a:cubicBezTo>
                      <a:pt x="183" y="152"/>
                      <a:pt x="122" y="183"/>
                      <a:pt x="62" y="213"/>
                    </a:cubicBezTo>
                    <a:cubicBezTo>
                      <a:pt x="1" y="304"/>
                      <a:pt x="1" y="396"/>
                      <a:pt x="62" y="456"/>
                    </a:cubicBezTo>
                    <a:cubicBezTo>
                      <a:pt x="153" y="487"/>
                      <a:pt x="244" y="487"/>
                      <a:pt x="335" y="487"/>
                    </a:cubicBezTo>
                    <a:lnTo>
                      <a:pt x="609" y="487"/>
                    </a:lnTo>
                    <a:cubicBezTo>
                      <a:pt x="639" y="456"/>
                      <a:pt x="700" y="456"/>
                      <a:pt x="761" y="365"/>
                    </a:cubicBezTo>
                    <a:cubicBezTo>
                      <a:pt x="791" y="335"/>
                      <a:pt x="791" y="244"/>
                      <a:pt x="791" y="183"/>
                    </a:cubicBezTo>
                    <a:cubicBezTo>
                      <a:pt x="791" y="152"/>
                      <a:pt x="761" y="61"/>
                      <a:pt x="670" y="31"/>
                    </a:cubicBezTo>
                    <a:cubicBezTo>
                      <a:pt x="639" y="0"/>
                      <a:pt x="548" y="0"/>
                      <a:pt x="487" y="0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018" name="Google Shape;4018;p26"/>
              <p:cNvSpPr/>
              <p:nvPr/>
            </p:nvSpPr>
            <p:spPr>
              <a:xfrm>
                <a:off x="1322945" y="4412622"/>
                <a:ext cx="9883" cy="14129"/>
              </a:xfrm>
              <a:custGeom>
                <a:rect b="b" l="l" r="r" t="t"/>
                <a:pathLst>
                  <a:path extrusionOk="0" h="609" w="426">
                    <a:moveTo>
                      <a:pt x="274" y="1"/>
                    </a:moveTo>
                    <a:cubicBezTo>
                      <a:pt x="243" y="1"/>
                      <a:pt x="152" y="1"/>
                      <a:pt x="122" y="62"/>
                    </a:cubicBezTo>
                    <a:cubicBezTo>
                      <a:pt x="91" y="92"/>
                      <a:pt x="61" y="122"/>
                      <a:pt x="61" y="153"/>
                    </a:cubicBezTo>
                    <a:lnTo>
                      <a:pt x="61" y="274"/>
                    </a:lnTo>
                    <a:lnTo>
                      <a:pt x="61" y="305"/>
                    </a:lnTo>
                    <a:cubicBezTo>
                      <a:pt x="61" y="396"/>
                      <a:pt x="0" y="457"/>
                      <a:pt x="0" y="517"/>
                    </a:cubicBezTo>
                    <a:lnTo>
                      <a:pt x="0" y="548"/>
                    </a:lnTo>
                    <a:lnTo>
                      <a:pt x="0" y="578"/>
                    </a:lnTo>
                    <a:cubicBezTo>
                      <a:pt x="0" y="609"/>
                      <a:pt x="61" y="609"/>
                      <a:pt x="61" y="609"/>
                    </a:cubicBezTo>
                    <a:lnTo>
                      <a:pt x="91" y="609"/>
                    </a:lnTo>
                    <a:cubicBezTo>
                      <a:pt x="122" y="609"/>
                      <a:pt x="152" y="578"/>
                      <a:pt x="152" y="578"/>
                    </a:cubicBezTo>
                    <a:cubicBezTo>
                      <a:pt x="213" y="548"/>
                      <a:pt x="274" y="517"/>
                      <a:pt x="304" y="457"/>
                    </a:cubicBezTo>
                    <a:cubicBezTo>
                      <a:pt x="365" y="426"/>
                      <a:pt x="365" y="396"/>
                      <a:pt x="395" y="366"/>
                    </a:cubicBezTo>
                    <a:cubicBezTo>
                      <a:pt x="426" y="305"/>
                      <a:pt x="426" y="305"/>
                      <a:pt x="426" y="274"/>
                    </a:cubicBezTo>
                    <a:lnTo>
                      <a:pt x="426" y="244"/>
                    </a:lnTo>
                    <a:cubicBezTo>
                      <a:pt x="426" y="183"/>
                      <a:pt x="426" y="122"/>
                      <a:pt x="395" y="92"/>
                    </a:cubicBezTo>
                    <a:cubicBezTo>
                      <a:pt x="365" y="62"/>
                      <a:pt x="304" y="1"/>
                      <a:pt x="274" y="1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  <p:sp>
          <p:nvSpPr>
            <p:cNvPr id="4019" name="Google Shape;4019;p26"/>
            <p:cNvSpPr/>
            <p:nvPr/>
          </p:nvSpPr>
          <p:spPr>
            <a:xfrm>
              <a:off x="1162772" y="4385339"/>
              <a:ext cx="301229" cy="127438"/>
            </a:xfrm>
            <a:custGeom>
              <a:rect b="b" l="l" r="r" t="t"/>
              <a:pathLst>
                <a:path extrusionOk="0" h="5493" w="12984">
                  <a:moveTo>
                    <a:pt x="4102" y="1"/>
                  </a:moveTo>
                  <a:cubicBezTo>
                    <a:pt x="3552" y="1"/>
                    <a:pt x="3007" y="61"/>
                    <a:pt x="2497" y="174"/>
                  </a:cubicBezTo>
                  <a:cubicBezTo>
                    <a:pt x="1585" y="356"/>
                    <a:pt x="521" y="782"/>
                    <a:pt x="65" y="1693"/>
                  </a:cubicBezTo>
                  <a:cubicBezTo>
                    <a:pt x="0" y="1845"/>
                    <a:pt x="136" y="1981"/>
                    <a:pt x="285" y="1981"/>
                  </a:cubicBezTo>
                  <a:cubicBezTo>
                    <a:pt x="345" y="1981"/>
                    <a:pt x="408" y="1959"/>
                    <a:pt x="460" y="1906"/>
                  </a:cubicBezTo>
                  <a:cubicBezTo>
                    <a:pt x="1129" y="994"/>
                    <a:pt x="2284" y="660"/>
                    <a:pt x="3378" y="538"/>
                  </a:cubicBezTo>
                  <a:cubicBezTo>
                    <a:pt x="3703" y="502"/>
                    <a:pt x="4041" y="482"/>
                    <a:pt x="4383" y="482"/>
                  </a:cubicBezTo>
                  <a:cubicBezTo>
                    <a:pt x="5193" y="482"/>
                    <a:pt x="6025" y="595"/>
                    <a:pt x="6752" y="873"/>
                  </a:cubicBezTo>
                  <a:cubicBezTo>
                    <a:pt x="8029" y="1420"/>
                    <a:pt x="8667" y="2757"/>
                    <a:pt x="9853" y="3456"/>
                  </a:cubicBezTo>
                  <a:cubicBezTo>
                    <a:pt x="10369" y="3760"/>
                    <a:pt x="10977" y="3912"/>
                    <a:pt x="11555" y="4216"/>
                  </a:cubicBezTo>
                  <a:cubicBezTo>
                    <a:pt x="12132" y="4490"/>
                    <a:pt x="12588" y="4976"/>
                    <a:pt x="12983" y="5493"/>
                  </a:cubicBezTo>
                  <a:cubicBezTo>
                    <a:pt x="12375" y="4611"/>
                    <a:pt x="11737" y="4125"/>
                    <a:pt x="10764" y="3700"/>
                  </a:cubicBezTo>
                  <a:cubicBezTo>
                    <a:pt x="10156" y="3426"/>
                    <a:pt x="9640" y="3122"/>
                    <a:pt x="9153" y="2636"/>
                  </a:cubicBezTo>
                  <a:cubicBezTo>
                    <a:pt x="8728" y="2180"/>
                    <a:pt x="8363" y="1724"/>
                    <a:pt x="7907" y="1298"/>
                  </a:cubicBezTo>
                  <a:cubicBezTo>
                    <a:pt x="6907" y="385"/>
                    <a:pt x="5486" y="1"/>
                    <a:pt x="4102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020" name="Google Shape;4020;p26"/>
            <p:cNvSpPr/>
            <p:nvPr/>
          </p:nvSpPr>
          <p:spPr>
            <a:xfrm>
              <a:off x="546719" y="4610031"/>
              <a:ext cx="515852" cy="232070"/>
            </a:xfrm>
            <a:custGeom>
              <a:rect b="b" l="l" r="r" t="t"/>
              <a:pathLst>
                <a:path extrusionOk="0" h="10003" w="22235">
                  <a:moveTo>
                    <a:pt x="21967" y="1"/>
                  </a:moveTo>
                  <a:cubicBezTo>
                    <a:pt x="21958" y="1"/>
                    <a:pt x="21948" y="1"/>
                    <a:pt x="21938" y="3"/>
                  </a:cubicBezTo>
                  <a:cubicBezTo>
                    <a:pt x="20327" y="246"/>
                    <a:pt x="18868" y="1249"/>
                    <a:pt x="17227" y="1492"/>
                  </a:cubicBezTo>
                  <a:cubicBezTo>
                    <a:pt x="17031" y="1516"/>
                    <a:pt x="16834" y="1527"/>
                    <a:pt x="16636" y="1527"/>
                  </a:cubicBezTo>
                  <a:cubicBezTo>
                    <a:pt x="15644" y="1527"/>
                    <a:pt x="14640" y="1268"/>
                    <a:pt x="13634" y="1268"/>
                  </a:cubicBezTo>
                  <a:cubicBezTo>
                    <a:pt x="13352" y="1268"/>
                    <a:pt x="13071" y="1288"/>
                    <a:pt x="12789" y="1340"/>
                  </a:cubicBezTo>
                  <a:cubicBezTo>
                    <a:pt x="11968" y="1492"/>
                    <a:pt x="11269" y="1917"/>
                    <a:pt x="10631" y="2404"/>
                  </a:cubicBezTo>
                  <a:cubicBezTo>
                    <a:pt x="9932" y="2890"/>
                    <a:pt x="9233" y="3346"/>
                    <a:pt x="8534" y="3802"/>
                  </a:cubicBezTo>
                  <a:cubicBezTo>
                    <a:pt x="7135" y="4714"/>
                    <a:pt x="5737" y="5626"/>
                    <a:pt x="4582" y="6872"/>
                  </a:cubicBezTo>
                  <a:cubicBezTo>
                    <a:pt x="3405" y="8189"/>
                    <a:pt x="1892" y="8912"/>
                    <a:pt x="400" y="9779"/>
                  </a:cubicBezTo>
                  <a:lnTo>
                    <a:pt x="400" y="9779"/>
                  </a:lnTo>
                  <a:cubicBezTo>
                    <a:pt x="1683" y="9122"/>
                    <a:pt x="2874" y="8491"/>
                    <a:pt x="4065" y="7632"/>
                  </a:cubicBezTo>
                  <a:cubicBezTo>
                    <a:pt x="4704" y="7206"/>
                    <a:pt x="5221" y="6629"/>
                    <a:pt x="5828" y="6112"/>
                  </a:cubicBezTo>
                  <a:cubicBezTo>
                    <a:pt x="6528" y="5565"/>
                    <a:pt x="7257" y="5109"/>
                    <a:pt x="7956" y="4592"/>
                  </a:cubicBezTo>
                  <a:cubicBezTo>
                    <a:pt x="8686" y="4167"/>
                    <a:pt x="9415" y="3741"/>
                    <a:pt x="10145" y="3285"/>
                  </a:cubicBezTo>
                  <a:cubicBezTo>
                    <a:pt x="10844" y="2829"/>
                    <a:pt x="11543" y="2221"/>
                    <a:pt x="12424" y="1978"/>
                  </a:cubicBezTo>
                  <a:cubicBezTo>
                    <a:pt x="12786" y="1871"/>
                    <a:pt x="13153" y="1831"/>
                    <a:pt x="13524" y="1831"/>
                  </a:cubicBezTo>
                  <a:cubicBezTo>
                    <a:pt x="14551" y="1831"/>
                    <a:pt x="15603" y="2134"/>
                    <a:pt x="16629" y="2134"/>
                  </a:cubicBezTo>
                  <a:cubicBezTo>
                    <a:pt x="16697" y="2134"/>
                    <a:pt x="16764" y="2133"/>
                    <a:pt x="16832" y="2130"/>
                  </a:cubicBezTo>
                  <a:cubicBezTo>
                    <a:pt x="18686" y="2069"/>
                    <a:pt x="20266" y="1006"/>
                    <a:pt x="22029" y="428"/>
                  </a:cubicBezTo>
                  <a:cubicBezTo>
                    <a:pt x="22234" y="370"/>
                    <a:pt x="22214" y="1"/>
                    <a:pt x="21967" y="1"/>
                  </a:cubicBezTo>
                  <a:close/>
                  <a:moveTo>
                    <a:pt x="400" y="9779"/>
                  </a:moveTo>
                  <a:cubicBezTo>
                    <a:pt x="275" y="9843"/>
                    <a:pt x="150" y="9908"/>
                    <a:pt x="23" y="9972"/>
                  </a:cubicBezTo>
                  <a:cubicBezTo>
                    <a:pt x="8" y="9972"/>
                    <a:pt x="0" y="9965"/>
                    <a:pt x="0" y="9965"/>
                  </a:cubicBezTo>
                  <a:lnTo>
                    <a:pt x="0" y="9965"/>
                  </a:lnTo>
                  <a:cubicBezTo>
                    <a:pt x="0" y="9965"/>
                    <a:pt x="8" y="9972"/>
                    <a:pt x="23" y="10003"/>
                  </a:cubicBezTo>
                  <a:cubicBezTo>
                    <a:pt x="148" y="9927"/>
                    <a:pt x="274" y="9853"/>
                    <a:pt x="400" y="9779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021" name="Google Shape;4021;p26"/>
            <p:cNvSpPr/>
            <p:nvPr/>
          </p:nvSpPr>
          <p:spPr>
            <a:xfrm>
              <a:off x="651606" y="4063555"/>
              <a:ext cx="217964" cy="144791"/>
            </a:xfrm>
            <a:custGeom>
              <a:rect b="b" l="l" r="r" t="t"/>
              <a:pathLst>
                <a:path extrusionOk="0" h="6241" w="9395">
                  <a:moveTo>
                    <a:pt x="0" y="1"/>
                  </a:moveTo>
                  <a:lnTo>
                    <a:pt x="0" y="1"/>
                  </a:lnTo>
                  <a:cubicBezTo>
                    <a:pt x="1976" y="275"/>
                    <a:pt x="3557" y="1460"/>
                    <a:pt x="5350" y="2250"/>
                  </a:cubicBezTo>
                  <a:cubicBezTo>
                    <a:pt x="6140" y="2645"/>
                    <a:pt x="6931" y="3010"/>
                    <a:pt x="7569" y="3648"/>
                  </a:cubicBezTo>
                  <a:cubicBezTo>
                    <a:pt x="7903" y="3983"/>
                    <a:pt x="8177" y="4408"/>
                    <a:pt x="8390" y="4864"/>
                  </a:cubicBezTo>
                  <a:cubicBezTo>
                    <a:pt x="8572" y="5320"/>
                    <a:pt x="8785" y="5776"/>
                    <a:pt x="9089" y="6171"/>
                  </a:cubicBezTo>
                  <a:cubicBezTo>
                    <a:pt x="9118" y="6219"/>
                    <a:pt x="9162" y="6240"/>
                    <a:pt x="9206" y="6240"/>
                  </a:cubicBezTo>
                  <a:cubicBezTo>
                    <a:pt x="9300" y="6240"/>
                    <a:pt x="9394" y="6144"/>
                    <a:pt x="9332" y="6019"/>
                  </a:cubicBezTo>
                  <a:cubicBezTo>
                    <a:pt x="8876" y="5107"/>
                    <a:pt x="8663" y="4196"/>
                    <a:pt x="7903" y="3436"/>
                  </a:cubicBezTo>
                  <a:cubicBezTo>
                    <a:pt x="7295" y="2767"/>
                    <a:pt x="6505" y="2372"/>
                    <a:pt x="5684" y="2068"/>
                  </a:cubicBezTo>
                  <a:cubicBezTo>
                    <a:pt x="3800" y="1308"/>
                    <a:pt x="2007" y="214"/>
                    <a:pt x="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022" name="Google Shape;4022;p26"/>
            <p:cNvSpPr/>
            <p:nvPr/>
          </p:nvSpPr>
          <p:spPr>
            <a:xfrm>
              <a:off x="864559" y="3862597"/>
              <a:ext cx="62802" cy="417298"/>
            </a:xfrm>
            <a:custGeom>
              <a:rect b="b" l="l" r="r" t="t"/>
              <a:pathLst>
                <a:path extrusionOk="0" h="17987" w="2707">
                  <a:moveTo>
                    <a:pt x="2189" y="0"/>
                  </a:moveTo>
                  <a:lnTo>
                    <a:pt x="2189" y="0"/>
                  </a:lnTo>
                  <a:cubicBezTo>
                    <a:pt x="2493" y="1581"/>
                    <a:pt x="2645" y="3283"/>
                    <a:pt x="2433" y="4864"/>
                  </a:cubicBezTo>
                  <a:cubicBezTo>
                    <a:pt x="2250" y="6505"/>
                    <a:pt x="1673" y="8116"/>
                    <a:pt x="974" y="9544"/>
                  </a:cubicBezTo>
                  <a:cubicBezTo>
                    <a:pt x="305" y="10882"/>
                    <a:pt x="1" y="12250"/>
                    <a:pt x="214" y="13739"/>
                  </a:cubicBezTo>
                  <a:cubicBezTo>
                    <a:pt x="396" y="15168"/>
                    <a:pt x="852" y="16566"/>
                    <a:pt x="1460" y="17903"/>
                  </a:cubicBezTo>
                  <a:cubicBezTo>
                    <a:pt x="1480" y="17963"/>
                    <a:pt x="1525" y="17987"/>
                    <a:pt x="1576" y="17987"/>
                  </a:cubicBezTo>
                  <a:cubicBezTo>
                    <a:pt x="1680" y="17987"/>
                    <a:pt x="1805" y="17884"/>
                    <a:pt x="1764" y="17782"/>
                  </a:cubicBezTo>
                  <a:cubicBezTo>
                    <a:pt x="1338" y="16262"/>
                    <a:pt x="670" y="14864"/>
                    <a:pt x="518" y="13283"/>
                  </a:cubicBezTo>
                  <a:cubicBezTo>
                    <a:pt x="426" y="12554"/>
                    <a:pt x="457" y="11794"/>
                    <a:pt x="670" y="11064"/>
                  </a:cubicBezTo>
                  <a:cubicBezTo>
                    <a:pt x="852" y="10274"/>
                    <a:pt x="1278" y="9575"/>
                    <a:pt x="1581" y="8815"/>
                  </a:cubicBezTo>
                  <a:cubicBezTo>
                    <a:pt x="2098" y="7447"/>
                    <a:pt x="2372" y="6019"/>
                    <a:pt x="2524" y="4529"/>
                  </a:cubicBezTo>
                  <a:cubicBezTo>
                    <a:pt x="2706" y="2979"/>
                    <a:pt x="2585" y="1520"/>
                    <a:pt x="218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023" name="Google Shape;4023;p26"/>
            <p:cNvSpPr/>
            <p:nvPr/>
          </p:nvSpPr>
          <p:spPr>
            <a:xfrm>
              <a:off x="953415" y="4120325"/>
              <a:ext cx="137854" cy="147413"/>
            </a:xfrm>
            <a:custGeom>
              <a:rect b="b" l="l" r="r" t="t"/>
              <a:pathLst>
                <a:path extrusionOk="0" h="6354" w="5942">
                  <a:moveTo>
                    <a:pt x="8" y="1"/>
                  </a:moveTo>
                  <a:cubicBezTo>
                    <a:pt x="1" y="1"/>
                    <a:pt x="1" y="16"/>
                    <a:pt x="31" y="46"/>
                  </a:cubicBezTo>
                  <a:cubicBezTo>
                    <a:pt x="31" y="16"/>
                    <a:pt x="16" y="1"/>
                    <a:pt x="8" y="1"/>
                  </a:cubicBezTo>
                  <a:close/>
                  <a:moveTo>
                    <a:pt x="31" y="46"/>
                  </a:moveTo>
                  <a:lnTo>
                    <a:pt x="31" y="46"/>
                  </a:lnTo>
                  <a:cubicBezTo>
                    <a:pt x="1277" y="594"/>
                    <a:pt x="2372" y="1566"/>
                    <a:pt x="3284" y="2569"/>
                  </a:cubicBezTo>
                  <a:cubicBezTo>
                    <a:pt x="4195" y="3633"/>
                    <a:pt x="4955" y="4819"/>
                    <a:pt x="5411" y="6186"/>
                  </a:cubicBezTo>
                  <a:cubicBezTo>
                    <a:pt x="5458" y="6304"/>
                    <a:pt x="5556" y="6354"/>
                    <a:pt x="5651" y="6354"/>
                  </a:cubicBezTo>
                  <a:cubicBezTo>
                    <a:pt x="5800" y="6354"/>
                    <a:pt x="5941" y="6232"/>
                    <a:pt x="5867" y="6065"/>
                  </a:cubicBezTo>
                  <a:cubicBezTo>
                    <a:pt x="4925" y="3390"/>
                    <a:pt x="2706" y="989"/>
                    <a:pt x="31" y="46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grpSp>
          <p:nvGrpSpPr>
            <p:cNvPr id="4024" name="Google Shape;4024;p26"/>
            <p:cNvGrpSpPr/>
            <p:nvPr/>
          </p:nvGrpSpPr>
          <p:grpSpPr>
            <a:xfrm>
              <a:off x="682625" y="4678471"/>
              <a:ext cx="71247" cy="65447"/>
              <a:chOff x="682625" y="4678471"/>
              <a:chExt cx="71247" cy="65447"/>
            </a:xfrm>
          </p:grpSpPr>
          <p:sp>
            <p:nvSpPr>
              <p:cNvPr id="4025" name="Google Shape;4025;p26"/>
              <p:cNvSpPr/>
              <p:nvPr/>
            </p:nvSpPr>
            <p:spPr>
              <a:xfrm>
                <a:off x="718585" y="4696822"/>
                <a:ext cx="25427" cy="18885"/>
              </a:xfrm>
              <a:custGeom>
                <a:rect b="b" l="l" r="r" t="t"/>
                <a:pathLst>
                  <a:path extrusionOk="0" h="814" w="1096">
                    <a:moveTo>
                      <a:pt x="427" y="0"/>
                    </a:moveTo>
                    <a:cubicBezTo>
                      <a:pt x="305" y="0"/>
                      <a:pt x="183" y="31"/>
                      <a:pt x="153" y="91"/>
                    </a:cubicBezTo>
                    <a:cubicBezTo>
                      <a:pt x="123" y="152"/>
                      <a:pt x="62" y="213"/>
                      <a:pt x="31" y="304"/>
                    </a:cubicBezTo>
                    <a:cubicBezTo>
                      <a:pt x="31" y="335"/>
                      <a:pt x="1" y="395"/>
                      <a:pt x="31" y="456"/>
                    </a:cubicBezTo>
                    <a:cubicBezTo>
                      <a:pt x="31" y="487"/>
                      <a:pt x="31" y="547"/>
                      <a:pt x="62" y="608"/>
                    </a:cubicBezTo>
                    <a:lnTo>
                      <a:pt x="183" y="699"/>
                    </a:lnTo>
                    <a:cubicBezTo>
                      <a:pt x="214" y="760"/>
                      <a:pt x="275" y="790"/>
                      <a:pt x="335" y="790"/>
                    </a:cubicBezTo>
                    <a:cubicBezTo>
                      <a:pt x="381" y="806"/>
                      <a:pt x="419" y="813"/>
                      <a:pt x="457" y="813"/>
                    </a:cubicBezTo>
                    <a:cubicBezTo>
                      <a:pt x="495" y="813"/>
                      <a:pt x="533" y="806"/>
                      <a:pt x="579" y="790"/>
                    </a:cubicBezTo>
                    <a:cubicBezTo>
                      <a:pt x="730" y="760"/>
                      <a:pt x="822" y="669"/>
                      <a:pt x="943" y="608"/>
                    </a:cubicBezTo>
                    <a:cubicBezTo>
                      <a:pt x="974" y="547"/>
                      <a:pt x="974" y="517"/>
                      <a:pt x="1034" y="487"/>
                    </a:cubicBezTo>
                    <a:cubicBezTo>
                      <a:pt x="1065" y="487"/>
                      <a:pt x="1065" y="456"/>
                      <a:pt x="1095" y="456"/>
                    </a:cubicBezTo>
                    <a:cubicBezTo>
                      <a:pt x="1065" y="365"/>
                      <a:pt x="1065" y="304"/>
                      <a:pt x="1004" y="304"/>
                    </a:cubicBezTo>
                    <a:cubicBezTo>
                      <a:pt x="974" y="304"/>
                      <a:pt x="974" y="274"/>
                      <a:pt x="943" y="274"/>
                    </a:cubicBezTo>
                    <a:cubicBezTo>
                      <a:pt x="913" y="213"/>
                      <a:pt x="913" y="183"/>
                      <a:pt x="882" y="152"/>
                    </a:cubicBezTo>
                    <a:lnTo>
                      <a:pt x="822" y="91"/>
                    </a:lnTo>
                    <a:cubicBezTo>
                      <a:pt x="791" y="61"/>
                      <a:pt x="791" y="61"/>
                      <a:pt x="761" y="61"/>
                    </a:cubicBezTo>
                    <a:cubicBezTo>
                      <a:pt x="730" y="61"/>
                      <a:pt x="670" y="31"/>
                      <a:pt x="670" y="31"/>
                    </a:cubicBezTo>
                    <a:lnTo>
                      <a:pt x="639" y="31"/>
                    </a:lnTo>
                    <a:cubicBezTo>
                      <a:pt x="609" y="31"/>
                      <a:pt x="609" y="0"/>
                      <a:pt x="579" y="0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026" name="Google Shape;4026;p26"/>
              <p:cNvSpPr/>
              <p:nvPr/>
            </p:nvSpPr>
            <p:spPr>
              <a:xfrm>
                <a:off x="734106" y="4684573"/>
                <a:ext cx="19766" cy="12969"/>
              </a:xfrm>
              <a:custGeom>
                <a:rect b="b" l="l" r="r" t="t"/>
                <a:pathLst>
                  <a:path extrusionOk="0" h="559" w="852">
                    <a:moveTo>
                      <a:pt x="299" y="0"/>
                    </a:moveTo>
                    <a:cubicBezTo>
                      <a:pt x="278" y="0"/>
                      <a:pt x="259" y="4"/>
                      <a:pt x="244" y="11"/>
                    </a:cubicBezTo>
                    <a:cubicBezTo>
                      <a:pt x="153" y="72"/>
                      <a:pt x="92" y="133"/>
                      <a:pt x="61" y="224"/>
                    </a:cubicBezTo>
                    <a:cubicBezTo>
                      <a:pt x="1" y="315"/>
                      <a:pt x="61" y="407"/>
                      <a:pt x="122" y="467"/>
                    </a:cubicBezTo>
                    <a:cubicBezTo>
                      <a:pt x="213" y="559"/>
                      <a:pt x="305" y="559"/>
                      <a:pt x="396" y="559"/>
                    </a:cubicBezTo>
                    <a:lnTo>
                      <a:pt x="426" y="559"/>
                    </a:lnTo>
                    <a:cubicBezTo>
                      <a:pt x="457" y="559"/>
                      <a:pt x="457" y="559"/>
                      <a:pt x="517" y="528"/>
                    </a:cubicBezTo>
                    <a:lnTo>
                      <a:pt x="564" y="466"/>
                    </a:lnTo>
                    <a:lnTo>
                      <a:pt x="564" y="466"/>
                    </a:lnTo>
                    <a:cubicBezTo>
                      <a:pt x="636" y="464"/>
                      <a:pt x="698" y="458"/>
                      <a:pt x="761" y="437"/>
                    </a:cubicBezTo>
                    <a:cubicBezTo>
                      <a:pt x="821" y="437"/>
                      <a:pt x="852" y="376"/>
                      <a:pt x="852" y="316"/>
                    </a:cubicBezTo>
                    <a:lnTo>
                      <a:pt x="852" y="316"/>
                    </a:lnTo>
                    <a:cubicBezTo>
                      <a:pt x="852" y="331"/>
                      <a:pt x="850" y="336"/>
                      <a:pt x="846" y="336"/>
                    </a:cubicBezTo>
                    <a:cubicBezTo>
                      <a:pt x="835" y="336"/>
                      <a:pt x="806" y="285"/>
                      <a:pt x="761" y="285"/>
                    </a:cubicBezTo>
                    <a:cubicBezTo>
                      <a:pt x="714" y="285"/>
                      <a:pt x="650" y="267"/>
                      <a:pt x="595" y="245"/>
                    </a:cubicBezTo>
                    <a:lnTo>
                      <a:pt x="595" y="245"/>
                    </a:lnTo>
                    <a:cubicBezTo>
                      <a:pt x="591" y="238"/>
                      <a:pt x="585" y="231"/>
                      <a:pt x="578" y="224"/>
                    </a:cubicBezTo>
                    <a:cubicBezTo>
                      <a:pt x="578" y="163"/>
                      <a:pt x="548" y="163"/>
                      <a:pt x="548" y="133"/>
                    </a:cubicBezTo>
                    <a:lnTo>
                      <a:pt x="517" y="103"/>
                    </a:lnTo>
                    <a:cubicBezTo>
                      <a:pt x="449" y="34"/>
                      <a:pt x="364" y="0"/>
                      <a:pt x="299" y="0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027" name="Google Shape;4027;p26"/>
              <p:cNvSpPr/>
              <p:nvPr/>
            </p:nvSpPr>
            <p:spPr>
              <a:xfrm>
                <a:off x="697450" y="4718143"/>
                <a:ext cx="22574" cy="25775"/>
              </a:xfrm>
              <a:custGeom>
                <a:rect b="b" l="l" r="r" t="t"/>
                <a:pathLst>
                  <a:path extrusionOk="0" h="1111" w="973">
                    <a:moveTo>
                      <a:pt x="578" y="54"/>
                    </a:moveTo>
                    <a:cubicBezTo>
                      <a:pt x="558" y="67"/>
                      <a:pt x="539" y="77"/>
                      <a:pt x="520" y="85"/>
                    </a:cubicBezTo>
                    <a:lnTo>
                      <a:pt x="520" y="85"/>
                    </a:lnTo>
                    <a:cubicBezTo>
                      <a:pt x="531" y="70"/>
                      <a:pt x="547" y="54"/>
                      <a:pt x="578" y="54"/>
                    </a:cubicBezTo>
                    <a:close/>
                    <a:moveTo>
                      <a:pt x="912" y="814"/>
                    </a:moveTo>
                    <a:lnTo>
                      <a:pt x="882" y="875"/>
                    </a:lnTo>
                    <a:cubicBezTo>
                      <a:pt x="862" y="884"/>
                      <a:pt x="849" y="894"/>
                      <a:pt x="839" y="904"/>
                    </a:cubicBezTo>
                    <a:lnTo>
                      <a:pt x="839" y="904"/>
                    </a:lnTo>
                    <a:cubicBezTo>
                      <a:pt x="882" y="898"/>
                      <a:pt x="885" y="868"/>
                      <a:pt x="912" y="814"/>
                    </a:cubicBezTo>
                    <a:close/>
                    <a:moveTo>
                      <a:pt x="756" y="1"/>
                    </a:moveTo>
                    <a:cubicBezTo>
                      <a:pt x="730" y="1"/>
                      <a:pt x="699" y="8"/>
                      <a:pt x="669" y="23"/>
                    </a:cubicBezTo>
                    <a:lnTo>
                      <a:pt x="638" y="23"/>
                    </a:lnTo>
                    <a:cubicBezTo>
                      <a:pt x="612" y="23"/>
                      <a:pt x="539" y="47"/>
                      <a:pt x="501" y="93"/>
                    </a:cubicBezTo>
                    <a:lnTo>
                      <a:pt x="501" y="93"/>
                    </a:lnTo>
                    <a:cubicBezTo>
                      <a:pt x="437" y="117"/>
                      <a:pt x="378" y="123"/>
                      <a:pt x="334" y="145"/>
                    </a:cubicBezTo>
                    <a:cubicBezTo>
                      <a:pt x="334" y="145"/>
                      <a:pt x="304" y="145"/>
                      <a:pt x="304" y="175"/>
                    </a:cubicBezTo>
                    <a:cubicBezTo>
                      <a:pt x="213" y="206"/>
                      <a:pt x="183" y="297"/>
                      <a:pt x="122" y="358"/>
                    </a:cubicBezTo>
                    <a:cubicBezTo>
                      <a:pt x="122" y="358"/>
                      <a:pt x="122" y="419"/>
                      <a:pt x="61" y="419"/>
                    </a:cubicBezTo>
                    <a:cubicBezTo>
                      <a:pt x="31" y="479"/>
                      <a:pt x="0" y="571"/>
                      <a:pt x="0" y="662"/>
                    </a:cubicBezTo>
                    <a:cubicBezTo>
                      <a:pt x="0" y="753"/>
                      <a:pt x="31" y="814"/>
                      <a:pt x="61" y="905"/>
                    </a:cubicBezTo>
                    <a:lnTo>
                      <a:pt x="183" y="1027"/>
                    </a:lnTo>
                    <a:cubicBezTo>
                      <a:pt x="213" y="1057"/>
                      <a:pt x="274" y="1087"/>
                      <a:pt x="334" y="1087"/>
                    </a:cubicBezTo>
                    <a:cubicBezTo>
                      <a:pt x="380" y="1102"/>
                      <a:pt x="418" y="1110"/>
                      <a:pt x="456" y="1110"/>
                    </a:cubicBezTo>
                    <a:cubicBezTo>
                      <a:pt x="494" y="1110"/>
                      <a:pt x="532" y="1102"/>
                      <a:pt x="578" y="1087"/>
                    </a:cubicBezTo>
                    <a:cubicBezTo>
                      <a:pt x="608" y="1087"/>
                      <a:pt x="608" y="1087"/>
                      <a:pt x="638" y="1057"/>
                    </a:cubicBezTo>
                    <a:cubicBezTo>
                      <a:pt x="669" y="1057"/>
                      <a:pt x="760" y="1027"/>
                      <a:pt x="790" y="966"/>
                    </a:cubicBezTo>
                    <a:cubicBezTo>
                      <a:pt x="811" y="945"/>
                      <a:pt x="818" y="924"/>
                      <a:pt x="839" y="904"/>
                    </a:cubicBezTo>
                    <a:lnTo>
                      <a:pt x="839" y="904"/>
                    </a:lnTo>
                    <a:cubicBezTo>
                      <a:pt x="833" y="905"/>
                      <a:pt x="828" y="905"/>
                      <a:pt x="821" y="905"/>
                    </a:cubicBezTo>
                    <a:cubicBezTo>
                      <a:pt x="882" y="844"/>
                      <a:pt x="912" y="814"/>
                      <a:pt x="912" y="783"/>
                    </a:cubicBezTo>
                    <a:cubicBezTo>
                      <a:pt x="942" y="753"/>
                      <a:pt x="942" y="692"/>
                      <a:pt x="942" y="662"/>
                    </a:cubicBezTo>
                    <a:cubicBezTo>
                      <a:pt x="942" y="631"/>
                      <a:pt x="942" y="540"/>
                      <a:pt x="973" y="510"/>
                    </a:cubicBezTo>
                    <a:lnTo>
                      <a:pt x="973" y="388"/>
                    </a:lnTo>
                    <a:cubicBezTo>
                      <a:pt x="973" y="327"/>
                      <a:pt x="973" y="206"/>
                      <a:pt x="942" y="145"/>
                    </a:cubicBezTo>
                    <a:cubicBezTo>
                      <a:pt x="942" y="84"/>
                      <a:pt x="912" y="54"/>
                      <a:pt x="821" y="23"/>
                    </a:cubicBezTo>
                    <a:cubicBezTo>
                      <a:pt x="806" y="8"/>
                      <a:pt x="783" y="1"/>
                      <a:pt x="756" y="1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028" name="Google Shape;4028;p26"/>
              <p:cNvSpPr/>
              <p:nvPr/>
            </p:nvSpPr>
            <p:spPr>
              <a:xfrm>
                <a:off x="682625" y="4698933"/>
                <a:ext cx="21901" cy="17655"/>
              </a:xfrm>
              <a:custGeom>
                <a:rect b="b" l="l" r="r" t="t"/>
                <a:pathLst>
                  <a:path extrusionOk="0" h="761" w="944">
                    <a:moveTo>
                      <a:pt x="639" y="244"/>
                    </a:moveTo>
                    <a:lnTo>
                      <a:pt x="639" y="244"/>
                    </a:lnTo>
                    <a:cubicBezTo>
                      <a:pt x="653" y="257"/>
                      <a:pt x="666" y="264"/>
                      <a:pt x="682" y="274"/>
                    </a:cubicBezTo>
                    <a:lnTo>
                      <a:pt x="670" y="274"/>
                    </a:lnTo>
                    <a:cubicBezTo>
                      <a:pt x="670" y="274"/>
                      <a:pt x="639" y="274"/>
                      <a:pt x="639" y="244"/>
                    </a:cubicBezTo>
                    <a:close/>
                    <a:moveTo>
                      <a:pt x="791" y="396"/>
                    </a:moveTo>
                    <a:lnTo>
                      <a:pt x="791" y="426"/>
                    </a:lnTo>
                    <a:cubicBezTo>
                      <a:pt x="791" y="432"/>
                      <a:pt x="790" y="437"/>
                      <a:pt x="788" y="441"/>
                    </a:cubicBezTo>
                    <a:lnTo>
                      <a:pt x="788" y="441"/>
                    </a:lnTo>
                    <a:cubicBezTo>
                      <a:pt x="791" y="424"/>
                      <a:pt x="791" y="410"/>
                      <a:pt x="791" y="396"/>
                    </a:cubicBezTo>
                    <a:close/>
                    <a:moveTo>
                      <a:pt x="366" y="0"/>
                    </a:moveTo>
                    <a:cubicBezTo>
                      <a:pt x="244" y="0"/>
                      <a:pt x="183" y="61"/>
                      <a:pt x="92" y="122"/>
                    </a:cubicBezTo>
                    <a:cubicBezTo>
                      <a:pt x="62" y="183"/>
                      <a:pt x="31" y="244"/>
                      <a:pt x="1" y="274"/>
                    </a:cubicBezTo>
                    <a:lnTo>
                      <a:pt x="1" y="426"/>
                    </a:lnTo>
                    <a:cubicBezTo>
                      <a:pt x="1" y="456"/>
                      <a:pt x="1" y="547"/>
                      <a:pt x="31" y="578"/>
                    </a:cubicBezTo>
                    <a:cubicBezTo>
                      <a:pt x="62" y="608"/>
                      <a:pt x="62" y="669"/>
                      <a:pt x="153" y="699"/>
                    </a:cubicBezTo>
                    <a:cubicBezTo>
                      <a:pt x="183" y="730"/>
                      <a:pt x="214" y="730"/>
                      <a:pt x="244" y="760"/>
                    </a:cubicBezTo>
                    <a:lnTo>
                      <a:pt x="396" y="760"/>
                    </a:lnTo>
                    <a:cubicBezTo>
                      <a:pt x="457" y="760"/>
                      <a:pt x="518" y="760"/>
                      <a:pt x="548" y="730"/>
                    </a:cubicBezTo>
                    <a:cubicBezTo>
                      <a:pt x="609" y="699"/>
                      <a:pt x="639" y="699"/>
                      <a:pt x="670" y="608"/>
                    </a:cubicBezTo>
                    <a:cubicBezTo>
                      <a:pt x="700" y="578"/>
                      <a:pt x="700" y="547"/>
                      <a:pt x="761" y="517"/>
                    </a:cubicBezTo>
                    <a:lnTo>
                      <a:pt x="791" y="456"/>
                    </a:lnTo>
                    <a:lnTo>
                      <a:pt x="822" y="456"/>
                    </a:lnTo>
                    <a:cubicBezTo>
                      <a:pt x="852" y="426"/>
                      <a:pt x="913" y="426"/>
                      <a:pt x="913" y="396"/>
                    </a:cubicBezTo>
                    <a:cubicBezTo>
                      <a:pt x="943" y="365"/>
                      <a:pt x="943" y="365"/>
                      <a:pt x="943" y="304"/>
                    </a:cubicBezTo>
                    <a:lnTo>
                      <a:pt x="943" y="304"/>
                    </a:lnTo>
                    <a:cubicBezTo>
                      <a:pt x="925" y="310"/>
                      <a:pt x="910" y="313"/>
                      <a:pt x="898" y="313"/>
                    </a:cubicBezTo>
                    <a:cubicBezTo>
                      <a:pt x="851" y="313"/>
                      <a:pt x="846" y="274"/>
                      <a:pt x="822" y="274"/>
                    </a:cubicBezTo>
                    <a:lnTo>
                      <a:pt x="750" y="274"/>
                    </a:lnTo>
                    <a:cubicBezTo>
                      <a:pt x="729" y="224"/>
                      <a:pt x="684" y="189"/>
                      <a:pt x="639" y="122"/>
                    </a:cubicBezTo>
                    <a:cubicBezTo>
                      <a:pt x="548" y="61"/>
                      <a:pt x="487" y="0"/>
                      <a:pt x="366" y="0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029" name="Google Shape;4029;p26"/>
              <p:cNvSpPr/>
              <p:nvPr/>
            </p:nvSpPr>
            <p:spPr>
              <a:xfrm>
                <a:off x="690397" y="4678471"/>
                <a:ext cx="21878" cy="14129"/>
              </a:xfrm>
              <a:custGeom>
                <a:rect b="b" l="l" r="r" t="t"/>
                <a:pathLst>
                  <a:path extrusionOk="0" h="609" w="943">
                    <a:moveTo>
                      <a:pt x="611" y="156"/>
                    </a:moveTo>
                    <a:lnTo>
                      <a:pt x="638" y="183"/>
                    </a:lnTo>
                    <a:cubicBezTo>
                      <a:pt x="622" y="183"/>
                      <a:pt x="614" y="174"/>
                      <a:pt x="611" y="156"/>
                    </a:cubicBezTo>
                    <a:close/>
                    <a:moveTo>
                      <a:pt x="335" y="1"/>
                    </a:moveTo>
                    <a:cubicBezTo>
                      <a:pt x="274" y="1"/>
                      <a:pt x="213" y="1"/>
                      <a:pt x="152" y="31"/>
                    </a:cubicBezTo>
                    <a:cubicBezTo>
                      <a:pt x="61" y="62"/>
                      <a:pt x="0" y="153"/>
                      <a:pt x="0" y="214"/>
                    </a:cubicBezTo>
                    <a:lnTo>
                      <a:pt x="0" y="305"/>
                    </a:lnTo>
                    <a:cubicBezTo>
                      <a:pt x="0" y="366"/>
                      <a:pt x="0" y="396"/>
                      <a:pt x="31" y="457"/>
                    </a:cubicBezTo>
                    <a:cubicBezTo>
                      <a:pt x="31" y="487"/>
                      <a:pt x="61" y="487"/>
                      <a:pt x="61" y="518"/>
                    </a:cubicBezTo>
                    <a:cubicBezTo>
                      <a:pt x="122" y="518"/>
                      <a:pt x="122" y="548"/>
                      <a:pt x="152" y="548"/>
                    </a:cubicBezTo>
                    <a:cubicBezTo>
                      <a:pt x="183" y="609"/>
                      <a:pt x="274" y="609"/>
                      <a:pt x="335" y="609"/>
                    </a:cubicBezTo>
                    <a:cubicBezTo>
                      <a:pt x="365" y="609"/>
                      <a:pt x="395" y="609"/>
                      <a:pt x="456" y="548"/>
                    </a:cubicBezTo>
                    <a:cubicBezTo>
                      <a:pt x="487" y="548"/>
                      <a:pt x="487" y="518"/>
                      <a:pt x="517" y="518"/>
                    </a:cubicBezTo>
                    <a:lnTo>
                      <a:pt x="456" y="518"/>
                    </a:lnTo>
                    <a:cubicBezTo>
                      <a:pt x="517" y="518"/>
                      <a:pt x="608" y="518"/>
                      <a:pt x="669" y="487"/>
                    </a:cubicBezTo>
                    <a:lnTo>
                      <a:pt x="760" y="487"/>
                    </a:lnTo>
                    <a:cubicBezTo>
                      <a:pt x="790" y="487"/>
                      <a:pt x="790" y="457"/>
                      <a:pt x="821" y="457"/>
                    </a:cubicBezTo>
                    <a:lnTo>
                      <a:pt x="851" y="457"/>
                    </a:lnTo>
                    <a:cubicBezTo>
                      <a:pt x="912" y="457"/>
                      <a:pt x="942" y="396"/>
                      <a:pt x="942" y="336"/>
                    </a:cubicBezTo>
                    <a:lnTo>
                      <a:pt x="942" y="336"/>
                    </a:lnTo>
                    <a:cubicBezTo>
                      <a:pt x="942" y="361"/>
                      <a:pt x="937" y="370"/>
                      <a:pt x="928" y="370"/>
                    </a:cubicBezTo>
                    <a:cubicBezTo>
                      <a:pt x="917" y="370"/>
                      <a:pt x="899" y="353"/>
                      <a:pt x="882" y="335"/>
                    </a:cubicBezTo>
                    <a:lnTo>
                      <a:pt x="790" y="244"/>
                    </a:lnTo>
                    <a:cubicBezTo>
                      <a:pt x="731" y="214"/>
                      <a:pt x="671" y="184"/>
                      <a:pt x="611" y="154"/>
                    </a:cubicBezTo>
                    <a:lnTo>
                      <a:pt x="611" y="154"/>
                    </a:lnTo>
                    <a:cubicBezTo>
                      <a:pt x="608" y="139"/>
                      <a:pt x="608" y="119"/>
                      <a:pt x="608" y="92"/>
                    </a:cubicBezTo>
                    <a:cubicBezTo>
                      <a:pt x="608" y="92"/>
                      <a:pt x="578" y="62"/>
                      <a:pt x="517" y="62"/>
                    </a:cubicBezTo>
                    <a:cubicBezTo>
                      <a:pt x="456" y="31"/>
                      <a:pt x="426" y="1"/>
                      <a:pt x="335" y="1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  <p:grpSp>
          <p:nvGrpSpPr>
            <p:cNvPr id="4030" name="Google Shape;4030;p26"/>
            <p:cNvGrpSpPr/>
            <p:nvPr/>
          </p:nvGrpSpPr>
          <p:grpSpPr>
            <a:xfrm>
              <a:off x="790528" y="4629241"/>
              <a:ext cx="337096" cy="190286"/>
              <a:chOff x="790528" y="4629241"/>
              <a:chExt cx="337096" cy="190286"/>
            </a:xfrm>
          </p:grpSpPr>
          <p:sp>
            <p:nvSpPr>
              <p:cNvPr id="4031" name="Google Shape;4031;p26"/>
              <p:cNvSpPr/>
              <p:nvPr/>
            </p:nvSpPr>
            <p:spPr>
              <a:xfrm>
                <a:off x="1021832" y="4695407"/>
                <a:ext cx="20462" cy="38094"/>
              </a:xfrm>
              <a:custGeom>
                <a:rect b="b" l="l" r="r" t="t"/>
                <a:pathLst>
                  <a:path extrusionOk="0" h="1642" w="882">
                    <a:moveTo>
                      <a:pt x="312" y="268"/>
                    </a:moveTo>
                    <a:cubicBezTo>
                      <a:pt x="314" y="268"/>
                      <a:pt x="308" y="277"/>
                      <a:pt x="297" y="288"/>
                    </a:cubicBezTo>
                    <a:lnTo>
                      <a:pt x="297" y="288"/>
                    </a:lnTo>
                    <a:cubicBezTo>
                      <a:pt x="299" y="284"/>
                      <a:pt x="302" y="279"/>
                      <a:pt x="304" y="274"/>
                    </a:cubicBezTo>
                    <a:cubicBezTo>
                      <a:pt x="308" y="270"/>
                      <a:pt x="311" y="268"/>
                      <a:pt x="312" y="268"/>
                    </a:cubicBezTo>
                    <a:close/>
                    <a:moveTo>
                      <a:pt x="418" y="0"/>
                    </a:moveTo>
                    <a:cubicBezTo>
                      <a:pt x="365" y="0"/>
                      <a:pt x="319" y="31"/>
                      <a:pt x="304" y="92"/>
                    </a:cubicBezTo>
                    <a:cubicBezTo>
                      <a:pt x="280" y="188"/>
                      <a:pt x="275" y="247"/>
                      <a:pt x="243" y="328"/>
                    </a:cubicBezTo>
                    <a:lnTo>
                      <a:pt x="243" y="328"/>
                    </a:lnTo>
                    <a:cubicBezTo>
                      <a:pt x="233" y="332"/>
                      <a:pt x="223" y="335"/>
                      <a:pt x="213" y="335"/>
                    </a:cubicBezTo>
                    <a:cubicBezTo>
                      <a:pt x="213" y="335"/>
                      <a:pt x="213" y="365"/>
                      <a:pt x="183" y="365"/>
                    </a:cubicBezTo>
                    <a:cubicBezTo>
                      <a:pt x="122" y="426"/>
                      <a:pt x="61" y="487"/>
                      <a:pt x="61" y="578"/>
                    </a:cubicBezTo>
                    <a:cubicBezTo>
                      <a:pt x="61" y="639"/>
                      <a:pt x="31" y="669"/>
                      <a:pt x="31" y="669"/>
                    </a:cubicBezTo>
                    <a:cubicBezTo>
                      <a:pt x="0" y="730"/>
                      <a:pt x="31" y="821"/>
                      <a:pt x="0" y="851"/>
                    </a:cubicBezTo>
                    <a:lnTo>
                      <a:pt x="0" y="973"/>
                    </a:lnTo>
                    <a:lnTo>
                      <a:pt x="0" y="1155"/>
                    </a:lnTo>
                    <a:cubicBezTo>
                      <a:pt x="0" y="1247"/>
                      <a:pt x="31" y="1307"/>
                      <a:pt x="31" y="1399"/>
                    </a:cubicBezTo>
                    <a:cubicBezTo>
                      <a:pt x="61" y="1551"/>
                      <a:pt x="183" y="1611"/>
                      <a:pt x="335" y="1642"/>
                    </a:cubicBezTo>
                    <a:cubicBezTo>
                      <a:pt x="486" y="1642"/>
                      <a:pt x="638" y="1611"/>
                      <a:pt x="730" y="1459"/>
                    </a:cubicBezTo>
                    <a:cubicBezTo>
                      <a:pt x="760" y="1399"/>
                      <a:pt x="790" y="1277"/>
                      <a:pt x="821" y="1186"/>
                    </a:cubicBezTo>
                    <a:cubicBezTo>
                      <a:pt x="882" y="1095"/>
                      <a:pt x="882" y="973"/>
                      <a:pt x="882" y="851"/>
                    </a:cubicBezTo>
                    <a:cubicBezTo>
                      <a:pt x="882" y="791"/>
                      <a:pt x="882" y="699"/>
                      <a:pt x="821" y="669"/>
                    </a:cubicBezTo>
                    <a:cubicBezTo>
                      <a:pt x="821" y="639"/>
                      <a:pt x="790" y="578"/>
                      <a:pt x="790" y="517"/>
                    </a:cubicBezTo>
                    <a:cubicBezTo>
                      <a:pt x="760" y="426"/>
                      <a:pt x="730" y="396"/>
                      <a:pt x="669" y="365"/>
                    </a:cubicBezTo>
                    <a:cubicBezTo>
                      <a:pt x="661" y="357"/>
                      <a:pt x="651" y="347"/>
                      <a:pt x="638" y="336"/>
                    </a:cubicBezTo>
                    <a:lnTo>
                      <a:pt x="638" y="336"/>
                    </a:lnTo>
                    <a:lnTo>
                      <a:pt x="638" y="335"/>
                    </a:lnTo>
                    <a:cubicBezTo>
                      <a:pt x="638" y="274"/>
                      <a:pt x="638" y="274"/>
                      <a:pt x="608" y="244"/>
                    </a:cubicBezTo>
                    <a:cubicBezTo>
                      <a:pt x="608" y="213"/>
                      <a:pt x="578" y="183"/>
                      <a:pt x="578" y="92"/>
                    </a:cubicBezTo>
                    <a:cubicBezTo>
                      <a:pt x="532" y="31"/>
                      <a:pt x="471" y="0"/>
                      <a:pt x="418" y="0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032" name="Google Shape;4032;p26"/>
              <p:cNvSpPr/>
              <p:nvPr/>
            </p:nvSpPr>
            <p:spPr>
              <a:xfrm>
                <a:off x="1001370" y="4709652"/>
                <a:ext cx="16240" cy="21878"/>
              </a:xfrm>
              <a:custGeom>
                <a:rect b="b" l="l" r="r" t="t"/>
                <a:pathLst>
                  <a:path extrusionOk="0" h="943" w="700">
                    <a:moveTo>
                      <a:pt x="151" y="0"/>
                    </a:moveTo>
                    <a:cubicBezTo>
                      <a:pt x="122" y="0"/>
                      <a:pt x="122" y="38"/>
                      <a:pt x="122" y="55"/>
                    </a:cubicBezTo>
                    <a:lnTo>
                      <a:pt x="122" y="85"/>
                    </a:lnTo>
                    <a:lnTo>
                      <a:pt x="122" y="177"/>
                    </a:lnTo>
                    <a:lnTo>
                      <a:pt x="122" y="207"/>
                    </a:lnTo>
                    <a:cubicBezTo>
                      <a:pt x="122" y="207"/>
                      <a:pt x="122" y="237"/>
                      <a:pt x="92" y="237"/>
                    </a:cubicBezTo>
                    <a:cubicBezTo>
                      <a:pt x="31" y="268"/>
                      <a:pt x="31" y="268"/>
                      <a:pt x="31" y="359"/>
                    </a:cubicBezTo>
                    <a:cubicBezTo>
                      <a:pt x="31" y="389"/>
                      <a:pt x="1" y="389"/>
                      <a:pt x="1" y="420"/>
                    </a:cubicBezTo>
                    <a:lnTo>
                      <a:pt x="1" y="481"/>
                    </a:lnTo>
                    <a:lnTo>
                      <a:pt x="1" y="572"/>
                    </a:lnTo>
                    <a:cubicBezTo>
                      <a:pt x="1" y="663"/>
                      <a:pt x="31" y="785"/>
                      <a:pt x="122" y="845"/>
                    </a:cubicBezTo>
                    <a:cubicBezTo>
                      <a:pt x="148" y="872"/>
                      <a:pt x="242" y="943"/>
                      <a:pt x="306" y="943"/>
                    </a:cubicBezTo>
                    <a:cubicBezTo>
                      <a:pt x="317" y="943"/>
                      <a:pt x="327" y="941"/>
                      <a:pt x="335" y="937"/>
                    </a:cubicBezTo>
                    <a:cubicBezTo>
                      <a:pt x="426" y="937"/>
                      <a:pt x="548" y="876"/>
                      <a:pt x="578" y="845"/>
                    </a:cubicBezTo>
                    <a:cubicBezTo>
                      <a:pt x="609" y="815"/>
                      <a:pt x="609" y="785"/>
                      <a:pt x="639" y="724"/>
                    </a:cubicBezTo>
                    <a:cubicBezTo>
                      <a:pt x="639" y="693"/>
                      <a:pt x="700" y="693"/>
                      <a:pt x="700" y="663"/>
                    </a:cubicBezTo>
                    <a:lnTo>
                      <a:pt x="700" y="572"/>
                    </a:lnTo>
                    <a:cubicBezTo>
                      <a:pt x="700" y="541"/>
                      <a:pt x="700" y="481"/>
                      <a:pt x="639" y="420"/>
                    </a:cubicBezTo>
                    <a:cubicBezTo>
                      <a:pt x="639" y="389"/>
                      <a:pt x="609" y="389"/>
                      <a:pt x="609" y="359"/>
                    </a:cubicBezTo>
                    <a:cubicBezTo>
                      <a:pt x="578" y="268"/>
                      <a:pt x="487" y="237"/>
                      <a:pt x="457" y="207"/>
                    </a:cubicBezTo>
                    <a:lnTo>
                      <a:pt x="457" y="207"/>
                    </a:lnTo>
                    <a:lnTo>
                      <a:pt x="548" y="268"/>
                    </a:lnTo>
                    <a:cubicBezTo>
                      <a:pt x="487" y="207"/>
                      <a:pt x="457" y="116"/>
                      <a:pt x="396" y="85"/>
                    </a:cubicBezTo>
                    <a:cubicBezTo>
                      <a:pt x="365" y="70"/>
                      <a:pt x="343" y="63"/>
                      <a:pt x="324" y="63"/>
                    </a:cubicBezTo>
                    <a:cubicBezTo>
                      <a:pt x="305" y="63"/>
                      <a:pt x="289" y="70"/>
                      <a:pt x="274" y="85"/>
                    </a:cubicBezTo>
                    <a:cubicBezTo>
                      <a:pt x="210" y="21"/>
                      <a:pt x="172" y="0"/>
                      <a:pt x="151" y="0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033" name="Google Shape;4033;p26"/>
              <p:cNvSpPr/>
              <p:nvPr/>
            </p:nvSpPr>
            <p:spPr>
              <a:xfrm>
                <a:off x="982322" y="4713039"/>
                <a:ext cx="12737" cy="19047"/>
              </a:xfrm>
              <a:custGeom>
                <a:rect b="b" l="l" r="r" t="t"/>
                <a:pathLst>
                  <a:path extrusionOk="0" h="821" w="549">
                    <a:moveTo>
                      <a:pt x="335" y="0"/>
                    </a:moveTo>
                    <a:lnTo>
                      <a:pt x="214" y="122"/>
                    </a:lnTo>
                    <a:cubicBezTo>
                      <a:pt x="214" y="183"/>
                      <a:pt x="183" y="183"/>
                      <a:pt x="183" y="213"/>
                    </a:cubicBezTo>
                    <a:lnTo>
                      <a:pt x="183" y="152"/>
                    </a:lnTo>
                    <a:cubicBezTo>
                      <a:pt x="183" y="213"/>
                      <a:pt x="153" y="243"/>
                      <a:pt x="92" y="274"/>
                    </a:cubicBezTo>
                    <a:cubicBezTo>
                      <a:pt x="62" y="274"/>
                      <a:pt x="62" y="335"/>
                      <a:pt x="62" y="335"/>
                    </a:cubicBezTo>
                    <a:cubicBezTo>
                      <a:pt x="31" y="365"/>
                      <a:pt x="1" y="395"/>
                      <a:pt x="1" y="426"/>
                    </a:cubicBezTo>
                    <a:lnTo>
                      <a:pt x="1" y="578"/>
                    </a:lnTo>
                    <a:cubicBezTo>
                      <a:pt x="1" y="639"/>
                      <a:pt x="31" y="669"/>
                      <a:pt x="62" y="699"/>
                    </a:cubicBezTo>
                    <a:cubicBezTo>
                      <a:pt x="92" y="730"/>
                      <a:pt x="153" y="730"/>
                      <a:pt x="153" y="791"/>
                    </a:cubicBezTo>
                    <a:cubicBezTo>
                      <a:pt x="183" y="791"/>
                      <a:pt x="214" y="821"/>
                      <a:pt x="244" y="821"/>
                    </a:cubicBezTo>
                    <a:cubicBezTo>
                      <a:pt x="305" y="821"/>
                      <a:pt x="366" y="821"/>
                      <a:pt x="396" y="791"/>
                    </a:cubicBezTo>
                    <a:lnTo>
                      <a:pt x="518" y="669"/>
                    </a:lnTo>
                    <a:cubicBezTo>
                      <a:pt x="548" y="608"/>
                      <a:pt x="548" y="578"/>
                      <a:pt x="548" y="517"/>
                    </a:cubicBezTo>
                    <a:lnTo>
                      <a:pt x="548" y="395"/>
                    </a:lnTo>
                    <a:lnTo>
                      <a:pt x="548" y="365"/>
                    </a:lnTo>
                    <a:cubicBezTo>
                      <a:pt x="548" y="304"/>
                      <a:pt x="518" y="274"/>
                      <a:pt x="518" y="243"/>
                    </a:cubicBezTo>
                    <a:lnTo>
                      <a:pt x="518" y="243"/>
                    </a:lnTo>
                    <a:cubicBezTo>
                      <a:pt x="518" y="244"/>
                      <a:pt x="518" y="274"/>
                      <a:pt x="548" y="274"/>
                    </a:cubicBezTo>
                    <a:lnTo>
                      <a:pt x="457" y="61"/>
                    </a:lnTo>
                    <a:cubicBezTo>
                      <a:pt x="396" y="0"/>
                      <a:pt x="366" y="0"/>
                      <a:pt x="335" y="0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034" name="Google Shape;4034;p26"/>
              <p:cNvSpPr/>
              <p:nvPr/>
            </p:nvSpPr>
            <p:spPr>
              <a:xfrm>
                <a:off x="947778" y="4708005"/>
                <a:ext cx="29650" cy="25497"/>
              </a:xfrm>
              <a:custGeom>
                <a:rect b="b" l="l" r="r" t="t"/>
                <a:pathLst>
                  <a:path extrusionOk="0" h="1099" w="1278">
                    <a:moveTo>
                      <a:pt x="1096" y="1"/>
                    </a:moveTo>
                    <a:cubicBezTo>
                      <a:pt x="1086" y="1"/>
                      <a:pt x="1075" y="2"/>
                      <a:pt x="1064" y="5"/>
                    </a:cubicBezTo>
                    <a:cubicBezTo>
                      <a:pt x="973" y="35"/>
                      <a:pt x="912" y="35"/>
                      <a:pt x="821" y="96"/>
                    </a:cubicBezTo>
                    <a:cubicBezTo>
                      <a:pt x="760" y="126"/>
                      <a:pt x="669" y="156"/>
                      <a:pt x="578" y="187"/>
                    </a:cubicBezTo>
                    <a:cubicBezTo>
                      <a:pt x="457" y="248"/>
                      <a:pt x="335" y="278"/>
                      <a:pt x="274" y="339"/>
                    </a:cubicBezTo>
                    <a:cubicBezTo>
                      <a:pt x="183" y="400"/>
                      <a:pt x="153" y="430"/>
                      <a:pt x="122" y="460"/>
                    </a:cubicBezTo>
                    <a:lnTo>
                      <a:pt x="61" y="491"/>
                    </a:lnTo>
                    <a:cubicBezTo>
                      <a:pt x="31" y="552"/>
                      <a:pt x="1" y="612"/>
                      <a:pt x="1" y="643"/>
                    </a:cubicBezTo>
                    <a:lnTo>
                      <a:pt x="1" y="764"/>
                    </a:lnTo>
                    <a:cubicBezTo>
                      <a:pt x="1" y="856"/>
                      <a:pt x="31" y="947"/>
                      <a:pt x="122" y="1008"/>
                    </a:cubicBezTo>
                    <a:cubicBezTo>
                      <a:pt x="183" y="1068"/>
                      <a:pt x="274" y="1068"/>
                      <a:pt x="335" y="1099"/>
                    </a:cubicBezTo>
                    <a:cubicBezTo>
                      <a:pt x="487" y="1099"/>
                      <a:pt x="639" y="1008"/>
                      <a:pt x="760" y="886"/>
                    </a:cubicBezTo>
                    <a:cubicBezTo>
                      <a:pt x="821" y="795"/>
                      <a:pt x="882" y="734"/>
                      <a:pt x="943" y="704"/>
                    </a:cubicBezTo>
                    <a:cubicBezTo>
                      <a:pt x="973" y="612"/>
                      <a:pt x="1064" y="552"/>
                      <a:pt x="1095" y="460"/>
                    </a:cubicBezTo>
                    <a:cubicBezTo>
                      <a:pt x="1125" y="430"/>
                      <a:pt x="1186" y="400"/>
                      <a:pt x="1216" y="308"/>
                    </a:cubicBezTo>
                    <a:cubicBezTo>
                      <a:pt x="1247" y="278"/>
                      <a:pt x="1247" y="248"/>
                      <a:pt x="1277" y="187"/>
                    </a:cubicBezTo>
                    <a:cubicBezTo>
                      <a:pt x="1277" y="132"/>
                      <a:pt x="1202" y="1"/>
                      <a:pt x="1096" y="1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035" name="Google Shape;4035;p26"/>
              <p:cNvSpPr/>
              <p:nvPr/>
            </p:nvSpPr>
            <p:spPr>
              <a:xfrm>
                <a:off x="987264" y="4683413"/>
                <a:ext cx="19766" cy="14825"/>
              </a:xfrm>
              <a:custGeom>
                <a:rect b="b" l="l" r="r" t="t"/>
                <a:pathLst>
                  <a:path extrusionOk="0" h="639" w="852">
                    <a:moveTo>
                      <a:pt x="244" y="1"/>
                    </a:moveTo>
                    <a:cubicBezTo>
                      <a:pt x="153" y="31"/>
                      <a:pt x="92" y="92"/>
                      <a:pt x="31" y="153"/>
                    </a:cubicBezTo>
                    <a:cubicBezTo>
                      <a:pt x="1" y="183"/>
                      <a:pt x="1" y="274"/>
                      <a:pt x="1" y="305"/>
                    </a:cubicBezTo>
                    <a:cubicBezTo>
                      <a:pt x="1" y="335"/>
                      <a:pt x="1" y="365"/>
                      <a:pt x="31" y="426"/>
                    </a:cubicBezTo>
                    <a:cubicBezTo>
                      <a:pt x="31" y="457"/>
                      <a:pt x="92" y="487"/>
                      <a:pt x="122" y="548"/>
                    </a:cubicBezTo>
                    <a:cubicBezTo>
                      <a:pt x="153" y="578"/>
                      <a:pt x="183" y="578"/>
                      <a:pt x="244" y="609"/>
                    </a:cubicBezTo>
                    <a:cubicBezTo>
                      <a:pt x="274" y="639"/>
                      <a:pt x="305" y="639"/>
                      <a:pt x="335" y="639"/>
                    </a:cubicBezTo>
                    <a:cubicBezTo>
                      <a:pt x="426" y="639"/>
                      <a:pt x="457" y="639"/>
                      <a:pt x="487" y="609"/>
                    </a:cubicBezTo>
                    <a:lnTo>
                      <a:pt x="548" y="609"/>
                    </a:lnTo>
                    <a:cubicBezTo>
                      <a:pt x="548" y="609"/>
                      <a:pt x="578" y="609"/>
                      <a:pt x="578" y="578"/>
                    </a:cubicBezTo>
                    <a:cubicBezTo>
                      <a:pt x="578" y="578"/>
                      <a:pt x="609" y="578"/>
                      <a:pt x="609" y="517"/>
                    </a:cubicBezTo>
                    <a:lnTo>
                      <a:pt x="639" y="487"/>
                    </a:lnTo>
                    <a:lnTo>
                      <a:pt x="700" y="457"/>
                    </a:lnTo>
                    <a:cubicBezTo>
                      <a:pt x="730" y="426"/>
                      <a:pt x="730" y="426"/>
                      <a:pt x="730" y="365"/>
                    </a:cubicBezTo>
                    <a:lnTo>
                      <a:pt x="761" y="335"/>
                    </a:lnTo>
                    <a:lnTo>
                      <a:pt x="761" y="335"/>
                    </a:lnTo>
                    <a:cubicBezTo>
                      <a:pt x="761" y="354"/>
                      <a:pt x="761" y="361"/>
                      <a:pt x="762" y="361"/>
                    </a:cubicBezTo>
                    <a:cubicBezTo>
                      <a:pt x="764" y="361"/>
                      <a:pt x="770" y="326"/>
                      <a:pt x="791" y="305"/>
                    </a:cubicBezTo>
                    <a:lnTo>
                      <a:pt x="791" y="305"/>
                    </a:lnTo>
                    <a:lnTo>
                      <a:pt x="791" y="305"/>
                    </a:lnTo>
                    <a:cubicBezTo>
                      <a:pt x="852" y="305"/>
                      <a:pt x="852" y="244"/>
                      <a:pt x="852" y="183"/>
                    </a:cubicBezTo>
                    <a:cubicBezTo>
                      <a:pt x="852" y="153"/>
                      <a:pt x="791" y="122"/>
                      <a:pt x="761" y="92"/>
                    </a:cubicBezTo>
                    <a:cubicBezTo>
                      <a:pt x="730" y="31"/>
                      <a:pt x="700" y="1"/>
                      <a:pt x="609" y="1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036" name="Google Shape;4036;p26"/>
              <p:cNvSpPr/>
              <p:nvPr/>
            </p:nvSpPr>
            <p:spPr>
              <a:xfrm>
                <a:off x="950608" y="4689050"/>
                <a:ext cx="25404" cy="14454"/>
              </a:xfrm>
              <a:custGeom>
                <a:rect b="b" l="l" r="r" t="t"/>
                <a:pathLst>
                  <a:path extrusionOk="0" h="623" w="1095">
                    <a:moveTo>
                      <a:pt x="243" y="1"/>
                    </a:moveTo>
                    <a:cubicBezTo>
                      <a:pt x="213" y="1"/>
                      <a:pt x="152" y="31"/>
                      <a:pt x="91" y="62"/>
                    </a:cubicBezTo>
                    <a:cubicBezTo>
                      <a:pt x="31" y="122"/>
                      <a:pt x="0" y="214"/>
                      <a:pt x="0" y="305"/>
                    </a:cubicBezTo>
                    <a:cubicBezTo>
                      <a:pt x="0" y="485"/>
                      <a:pt x="154" y="622"/>
                      <a:pt x="311" y="622"/>
                    </a:cubicBezTo>
                    <a:cubicBezTo>
                      <a:pt x="340" y="622"/>
                      <a:pt x="368" y="618"/>
                      <a:pt x="395" y="609"/>
                    </a:cubicBezTo>
                    <a:cubicBezTo>
                      <a:pt x="446" y="575"/>
                      <a:pt x="488" y="560"/>
                      <a:pt x="520" y="548"/>
                    </a:cubicBezTo>
                    <a:lnTo>
                      <a:pt x="520" y="548"/>
                    </a:lnTo>
                    <a:cubicBezTo>
                      <a:pt x="519" y="548"/>
                      <a:pt x="518" y="548"/>
                      <a:pt x="517" y="548"/>
                    </a:cubicBezTo>
                    <a:cubicBezTo>
                      <a:pt x="520" y="547"/>
                      <a:pt x="522" y="547"/>
                      <a:pt x="525" y="546"/>
                    </a:cubicBezTo>
                    <a:lnTo>
                      <a:pt x="525" y="546"/>
                    </a:lnTo>
                    <a:cubicBezTo>
                      <a:pt x="523" y="547"/>
                      <a:pt x="521" y="547"/>
                      <a:pt x="520" y="548"/>
                    </a:cubicBezTo>
                    <a:lnTo>
                      <a:pt x="520" y="548"/>
                    </a:lnTo>
                    <a:cubicBezTo>
                      <a:pt x="526" y="547"/>
                      <a:pt x="531" y="546"/>
                      <a:pt x="535" y="543"/>
                    </a:cubicBezTo>
                    <a:lnTo>
                      <a:pt x="535" y="543"/>
                    </a:lnTo>
                    <a:cubicBezTo>
                      <a:pt x="531" y="544"/>
                      <a:pt x="528" y="545"/>
                      <a:pt x="525" y="546"/>
                    </a:cubicBezTo>
                    <a:lnTo>
                      <a:pt x="525" y="546"/>
                    </a:lnTo>
                    <a:cubicBezTo>
                      <a:pt x="530" y="544"/>
                      <a:pt x="534" y="542"/>
                      <a:pt x="539" y="541"/>
                    </a:cubicBezTo>
                    <a:lnTo>
                      <a:pt x="539" y="541"/>
                    </a:lnTo>
                    <a:cubicBezTo>
                      <a:pt x="538" y="542"/>
                      <a:pt x="536" y="543"/>
                      <a:pt x="535" y="543"/>
                    </a:cubicBezTo>
                    <a:lnTo>
                      <a:pt x="535" y="543"/>
                    </a:lnTo>
                    <a:cubicBezTo>
                      <a:pt x="645" y="515"/>
                      <a:pt x="705" y="486"/>
                      <a:pt x="821" y="457"/>
                    </a:cubicBezTo>
                    <a:lnTo>
                      <a:pt x="851" y="457"/>
                    </a:lnTo>
                    <a:cubicBezTo>
                      <a:pt x="942" y="457"/>
                      <a:pt x="973" y="396"/>
                      <a:pt x="973" y="335"/>
                    </a:cubicBezTo>
                    <a:cubicBezTo>
                      <a:pt x="1094" y="305"/>
                      <a:pt x="1064" y="244"/>
                      <a:pt x="1003" y="214"/>
                    </a:cubicBezTo>
                    <a:cubicBezTo>
                      <a:pt x="942" y="183"/>
                      <a:pt x="851" y="153"/>
                      <a:pt x="760" y="92"/>
                    </a:cubicBezTo>
                    <a:cubicBezTo>
                      <a:pt x="638" y="62"/>
                      <a:pt x="547" y="31"/>
                      <a:pt x="456" y="1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037" name="Google Shape;4037;p26"/>
              <p:cNvSpPr/>
              <p:nvPr/>
            </p:nvSpPr>
            <p:spPr>
              <a:xfrm>
                <a:off x="1007726" y="4662254"/>
                <a:ext cx="24708" cy="14129"/>
              </a:xfrm>
              <a:custGeom>
                <a:rect b="b" l="l" r="r" t="t"/>
                <a:pathLst>
                  <a:path extrusionOk="0" h="609" w="1065">
                    <a:moveTo>
                      <a:pt x="274" y="1"/>
                    </a:moveTo>
                    <a:cubicBezTo>
                      <a:pt x="213" y="1"/>
                      <a:pt x="152" y="31"/>
                      <a:pt x="122" y="62"/>
                    </a:cubicBezTo>
                    <a:cubicBezTo>
                      <a:pt x="61" y="122"/>
                      <a:pt x="31" y="153"/>
                      <a:pt x="31" y="214"/>
                    </a:cubicBezTo>
                    <a:cubicBezTo>
                      <a:pt x="0" y="335"/>
                      <a:pt x="31" y="457"/>
                      <a:pt x="122" y="518"/>
                    </a:cubicBezTo>
                    <a:cubicBezTo>
                      <a:pt x="152" y="578"/>
                      <a:pt x="213" y="609"/>
                      <a:pt x="274" y="609"/>
                    </a:cubicBezTo>
                    <a:lnTo>
                      <a:pt x="456" y="609"/>
                    </a:lnTo>
                    <a:cubicBezTo>
                      <a:pt x="487" y="609"/>
                      <a:pt x="517" y="578"/>
                      <a:pt x="517" y="578"/>
                    </a:cubicBezTo>
                    <a:cubicBezTo>
                      <a:pt x="608" y="518"/>
                      <a:pt x="638" y="488"/>
                      <a:pt x="668" y="457"/>
                    </a:cubicBezTo>
                    <a:lnTo>
                      <a:pt x="668" y="457"/>
                    </a:lnTo>
                    <a:lnTo>
                      <a:pt x="608" y="518"/>
                    </a:lnTo>
                    <a:cubicBezTo>
                      <a:pt x="608" y="518"/>
                      <a:pt x="578" y="518"/>
                      <a:pt x="578" y="578"/>
                    </a:cubicBezTo>
                    <a:lnTo>
                      <a:pt x="760" y="578"/>
                    </a:lnTo>
                    <a:cubicBezTo>
                      <a:pt x="821" y="578"/>
                      <a:pt x="882" y="578"/>
                      <a:pt x="943" y="518"/>
                    </a:cubicBezTo>
                    <a:cubicBezTo>
                      <a:pt x="973" y="518"/>
                      <a:pt x="1064" y="457"/>
                      <a:pt x="1034" y="426"/>
                    </a:cubicBezTo>
                    <a:cubicBezTo>
                      <a:pt x="973" y="426"/>
                      <a:pt x="943" y="335"/>
                      <a:pt x="882" y="335"/>
                    </a:cubicBezTo>
                    <a:cubicBezTo>
                      <a:pt x="807" y="335"/>
                      <a:pt x="753" y="315"/>
                      <a:pt x="702" y="291"/>
                    </a:cubicBezTo>
                    <a:lnTo>
                      <a:pt x="702" y="291"/>
                    </a:lnTo>
                    <a:cubicBezTo>
                      <a:pt x="699" y="285"/>
                      <a:pt x="696" y="280"/>
                      <a:pt x="693" y="274"/>
                    </a:cubicBezTo>
                    <a:lnTo>
                      <a:pt x="730" y="274"/>
                    </a:lnTo>
                    <a:cubicBezTo>
                      <a:pt x="712" y="274"/>
                      <a:pt x="699" y="272"/>
                      <a:pt x="690" y="268"/>
                    </a:cubicBezTo>
                    <a:lnTo>
                      <a:pt x="690" y="268"/>
                    </a:lnTo>
                    <a:cubicBezTo>
                      <a:pt x="672" y="238"/>
                      <a:pt x="652" y="211"/>
                      <a:pt x="639" y="183"/>
                    </a:cubicBezTo>
                    <a:lnTo>
                      <a:pt x="608" y="153"/>
                    </a:lnTo>
                    <a:cubicBezTo>
                      <a:pt x="608" y="122"/>
                      <a:pt x="578" y="122"/>
                      <a:pt x="517" y="92"/>
                    </a:cubicBezTo>
                    <a:cubicBezTo>
                      <a:pt x="487" y="31"/>
                      <a:pt x="487" y="31"/>
                      <a:pt x="456" y="31"/>
                    </a:cubicBezTo>
                    <a:cubicBezTo>
                      <a:pt x="441" y="16"/>
                      <a:pt x="433" y="16"/>
                      <a:pt x="422" y="16"/>
                    </a:cubicBezTo>
                    <a:cubicBezTo>
                      <a:pt x="411" y="16"/>
                      <a:pt x="395" y="16"/>
                      <a:pt x="365" y="1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038" name="Google Shape;4038;p26"/>
              <p:cNvSpPr/>
              <p:nvPr/>
            </p:nvSpPr>
            <p:spPr>
              <a:xfrm>
                <a:off x="1053546" y="4703875"/>
                <a:ext cx="17655" cy="27794"/>
              </a:xfrm>
              <a:custGeom>
                <a:rect b="b" l="l" r="r" t="t"/>
                <a:pathLst>
                  <a:path extrusionOk="0" h="1198" w="761">
                    <a:moveTo>
                      <a:pt x="275" y="0"/>
                    </a:moveTo>
                    <a:cubicBezTo>
                      <a:pt x="279" y="0"/>
                      <a:pt x="283" y="1"/>
                      <a:pt x="288" y="2"/>
                    </a:cubicBezTo>
                    <a:lnTo>
                      <a:pt x="288" y="2"/>
                    </a:lnTo>
                    <a:cubicBezTo>
                      <a:pt x="287" y="0"/>
                      <a:pt x="283" y="0"/>
                      <a:pt x="275" y="0"/>
                    </a:cubicBezTo>
                    <a:close/>
                    <a:moveTo>
                      <a:pt x="288" y="2"/>
                    </a:moveTo>
                    <a:cubicBezTo>
                      <a:pt x="290" y="5"/>
                      <a:pt x="275" y="18"/>
                      <a:pt x="275" y="61"/>
                    </a:cubicBezTo>
                    <a:cubicBezTo>
                      <a:pt x="275" y="122"/>
                      <a:pt x="275" y="152"/>
                      <a:pt x="214" y="183"/>
                    </a:cubicBezTo>
                    <a:cubicBezTo>
                      <a:pt x="214" y="183"/>
                      <a:pt x="214" y="213"/>
                      <a:pt x="183" y="213"/>
                    </a:cubicBezTo>
                    <a:cubicBezTo>
                      <a:pt x="153" y="274"/>
                      <a:pt x="153" y="304"/>
                      <a:pt x="123" y="365"/>
                    </a:cubicBezTo>
                    <a:cubicBezTo>
                      <a:pt x="62" y="426"/>
                      <a:pt x="62" y="456"/>
                      <a:pt x="31" y="486"/>
                    </a:cubicBezTo>
                    <a:cubicBezTo>
                      <a:pt x="1" y="517"/>
                      <a:pt x="1" y="608"/>
                      <a:pt x="1" y="638"/>
                    </a:cubicBezTo>
                    <a:lnTo>
                      <a:pt x="1" y="790"/>
                    </a:lnTo>
                    <a:cubicBezTo>
                      <a:pt x="1" y="882"/>
                      <a:pt x="1" y="942"/>
                      <a:pt x="31" y="973"/>
                    </a:cubicBezTo>
                    <a:cubicBezTo>
                      <a:pt x="62" y="1064"/>
                      <a:pt x="123" y="1094"/>
                      <a:pt x="183" y="1125"/>
                    </a:cubicBezTo>
                    <a:cubicBezTo>
                      <a:pt x="272" y="1169"/>
                      <a:pt x="329" y="1197"/>
                      <a:pt x="400" y="1197"/>
                    </a:cubicBezTo>
                    <a:cubicBezTo>
                      <a:pt x="427" y="1197"/>
                      <a:pt x="455" y="1194"/>
                      <a:pt x="487" y="1186"/>
                    </a:cubicBezTo>
                    <a:cubicBezTo>
                      <a:pt x="609" y="1125"/>
                      <a:pt x="670" y="1064"/>
                      <a:pt x="730" y="973"/>
                    </a:cubicBezTo>
                    <a:cubicBezTo>
                      <a:pt x="761" y="912"/>
                      <a:pt x="761" y="821"/>
                      <a:pt x="761" y="790"/>
                    </a:cubicBezTo>
                    <a:cubicBezTo>
                      <a:pt x="761" y="730"/>
                      <a:pt x="761" y="638"/>
                      <a:pt x="730" y="608"/>
                    </a:cubicBezTo>
                    <a:cubicBezTo>
                      <a:pt x="670" y="547"/>
                      <a:pt x="639" y="517"/>
                      <a:pt x="639" y="456"/>
                    </a:cubicBezTo>
                    <a:cubicBezTo>
                      <a:pt x="609" y="365"/>
                      <a:pt x="518" y="334"/>
                      <a:pt x="487" y="274"/>
                    </a:cubicBezTo>
                    <a:lnTo>
                      <a:pt x="487" y="274"/>
                    </a:lnTo>
                    <a:lnTo>
                      <a:pt x="518" y="304"/>
                    </a:lnTo>
                    <a:cubicBezTo>
                      <a:pt x="487" y="274"/>
                      <a:pt x="457" y="213"/>
                      <a:pt x="457" y="183"/>
                    </a:cubicBezTo>
                    <a:cubicBezTo>
                      <a:pt x="457" y="183"/>
                      <a:pt x="457" y="152"/>
                      <a:pt x="427" y="152"/>
                    </a:cubicBezTo>
                    <a:cubicBezTo>
                      <a:pt x="427" y="122"/>
                      <a:pt x="427" y="61"/>
                      <a:pt x="366" y="61"/>
                    </a:cubicBezTo>
                    <a:cubicBezTo>
                      <a:pt x="366" y="35"/>
                      <a:pt x="320" y="8"/>
                      <a:pt x="288" y="2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039" name="Google Shape;4039;p26"/>
              <p:cNvSpPr/>
              <p:nvPr/>
            </p:nvSpPr>
            <p:spPr>
              <a:xfrm>
                <a:off x="1047213" y="4679886"/>
                <a:ext cx="9883" cy="13433"/>
              </a:xfrm>
              <a:custGeom>
                <a:rect b="b" l="l" r="r" t="t"/>
                <a:pathLst>
                  <a:path extrusionOk="0" h="579" w="426">
                    <a:moveTo>
                      <a:pt x="183" y="1"/>
                    </a:moveTo>
                    <a:cubicBezTo>
                      <a:pt x="183" y="31"/>
                      <a:pt x="152" y="92"/>
                      <a:pt x="152" y="92"/>
                    </a:cubicBezTo>
                    <a:cubicBezTo>
                      <a:pt x="152" y="92"/>
                      <a:pt x="152" y="92"/>
                      <a:pt x="152" y="92"/>
                    </a:cubicBezTo>
                    <a:lnTo>
                      <a:pt x="152" y="92"/>
                    </a:lnTo>
                    <a:lnTo>
                      <a:pt x="92" y="153"/>
                    </a:lnTo>
                    <a:cubicBezTo>
                      <a:pt x="92" y="153"/>
                      <a:pt x="92" y="183"/>
                      <a:pt x="31" y="183"/>
                    </a:cubicBezTo>
                    <a:cubicBezTo>
                      <a:pt x="31" y="244"/>
                      <a:pt x="0" y="274"/>
                      <a:pt x="0" y="274"/>
                    </a:cubicBezTo>
                    <a:lnTo>
                      <a:pt x="0" y="335"/>
                    </a:lnTo>
                    <a:lnTo>
                      <a:pt x="0" y="396"/>
                    </a:lnTo>
                    <a:cubicBezTo>
                      <a:pt x="31" y="396"/>
                      <a:pt x="62" y="392"/>
                      <a:pt x="92" y="386"/>
                    </a:cubicBezTo>
                    <a:lnTo>
                      <a:pt x="92" y="386"/>
                    </a:lnTo>
                    <a:lnTo>
                      <a:pt x="92" y="396"/>
                    </a:lnTo>
                    <a:lnTo>
                      <a:pt x="92" y="457"/>
                    </a:lnTo>
                    <a:cubicBezTo>
                      <a:pt x="92" y="487"/>
                      <a:pt x="122" y="487"/>
                      <a:pt x="122" y="487"/>
                    </a:cubicBezTo>
                    <a:cubicBezTo>
                      <a:pt x="122" y="487"/>
                      <a:pt x="152" y="487"/>
                      <a:pt x="152" y="548"/>
                    </a:cubicBezTo>
                    <a:cubicBezTo>
                      <a:pt x="183" y="548"/>
                      <a:pt x="183" y="578"/>
                      <a:pt x="213" y="578"/>
                    </a:cubicBezTo>
                    <a:lnTo>
                      <a:pt x="274" y="578"/>
                    </a:lnTo>
                    <a:cubicBezTo>
                      <a:pt x="304" y="578"/>
                      <a:pt x="304" y="578"/>
                      <a:pt x="335" y="548"/>
                    </a:cubicBezTo>
                    <a:cubicBezTo>
                      <a:pt x="365" y="487"/>
                      <a:pt x="426" y="457"/>
                      <a:pt x="426" y="426"/>
                    </a:cubicBezTo>
                    <a:lnTo>
                      <a:pt x="426" y="274"/>
                    </a:lnTo>
                    <a:lnTo>
                      <a:pt x="426" y="183"/>
                    </a:lnTo>
                    <a:cubicBezTo>
                      <a:pt x="426" y="153"/>
                      <a:pt x="365" y="153"/>
                      <a:pt x="365" y="122"/>
                    </a:cubicBezTo>
                    <a:cubicBezTo>
                      <a:pt x="365" y="122"/>
                      <a:pt x="335" y="92"/>
                      <a:pt x="304" y="92"/>
                    </a:cubicBezTo>
                    <a:lnTo>
                      <a:pt x="247" y="92"/>
                    </a:lnTo>
                    <a:cubicBezTo>
                      <a:pt x="245" y="84"/>
                      <a:pt x="244" y="74"/>
                      <a:pt x="244" y="61"/>
                    </a:cubicBezTo>
                    <a:lnTo>
                      <a:pt x="244" y="31"/>
                    </a:lnTo>
                    <a:lnTo>
                      <a:pt x="183" y="1"/>
                    </a:ln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040" name="Google Shape;4040;p26"/>
              <p:cNvSpPr/>
              <p:nvPr/>
            </p:nvSpPr>
            <p:spPr>
              <a:xfrm>
                <a:off x="1064845" y="4670026"/>
                <a:ext cx="18351" cy="26286"/>
              </a:xfrm>
              <a:custGeom>
                <a:rect b="b" l="l" r="r" t="t"/>
                <a:pathLst>
                  <a:path extrusionOk="0" h="1133" w="791">
                    <a:moveTo>
                      <a:pt x="238" y="379"/>
                    </a:moveTo>
                    <a:cubicBezTo>
                      <a:pt x="227" y="397"/>
                      <a:pt x="212" y="411"/>
                      <a:pt x="183" y="426"/>
                    </a:cubicBezTo>
                    <a:cubicBezTo>
                      <a:pt x="183" y="401"/>
                      <a:pt x="223" y="396"/>
                      <a:pt x="238" y="379"/>
                    </a:cubicBezTo>
                    <a:close/>
                    <a:moveTo>
                      <a:pt x="456" y="0"/>
                    </a:moveTo>
                    <a:cubicBezTo>
                      <a:pt x="426" y="0"/>
                      <a:pt x="395" y="61"/>
                      <a:pt x="395" y="91"/>
                    </a:cubicBezTo>
                    <a:cubicBezTo>
                      <a:pt x="395" y="122"/>
                      <a:pt x="335" y="152"/>
                      <a:pt x="335" y="213"/>
                    </a:cubicBezTo>
                    <a:lnTo>
                      <a:pt x="304" y="243"/>
                    </a:lnTo>
                    <a:cubicBezTo>
                      <a:pt x="304" y="274"/>
                      <a:pt x="274" y="274"/>
                      <a:pt x="274" y="304"/>
                    </a:cubicBezTo>
                    <a:cubicBezTo>
                      <a:pt x="260" y="332"/>
                      <a:pt x="252" y="354"/>
                      <a:pt x="242" y="372"/>
                    </a:cubicBezTo>
                    <a:lnTo>
                      <a:pt x="242" y="372"/>
                    </a:lnTo>
                    <a:cubicBezTo>
                      <a:pt x="243" y="370"/>
                      <a:pt x="243" y="367"/>
                      <a:pt x="243" y="365"/>
                    </a:cubicBezTo>
                    <a:lnTo>
                      <a:pt x="243" y="365"/>
                    </a:lnTo>
                    <a:lnTo>
                      <a:pt x="152" y="426"/>
                    </a:lnTo>
                    <a:cubicBezTo>
                      <a:pt x="91" y="486"/>
                      <a:pt x="0" y="608"/>
                      <a:pt x="0" y="760"/>
                    </a:cubicBezTo>
                    <a:cubicBezTo>
                      <a:pt x="0" y="882"/>
                      <a:pt x="91" y="1003"/>
                      <a:pt x="183" y="1064"/>
                    </a:cubicBezTo>
                    <a:cubicBezTo>
                      <a:pt x="243" y="1110"/>
                      <a:pt x="304" y="1132"/>
                      <a:pt x="369" y="1132"/>
                    </a:cubicBezTo>
                    <a:cubicBezTo>
                      <a:pt x="433" y="1132"/>
                      <a:pt x="502" y="1110"/>
                      <a:pt x="578" y="1064"/>
                    </a:cubicBezTo>
                    <a:cubicBezTo>
                      <a:pt x="791" y="942"/>
                      <a:pt x="791" y="638"/>
                      <a:pt x="730" y="456"/>
                    </a:cubicBezTo>
                    <a:cubicBezTo>
                      <a:pt x="730" y="426"/>
                      <a:pt x="699" y="395"/>
                      <a:pt x="699" y="304"/>
                    </a:cubicBezTo>
                    <a:cubicBezTo>
                      <a:pt x="699" y="274"/>
                      <a:pt x="639" y="243"/>
                      <a:pt x="608" y="183"/>
                    </a:cubicBezTo>
                    <a:cubicBezTo>
                      <a:pt x="593" y="167"/>
                      <a:pt x="585" y="160"/>
                      <a:pt x="578" y="156"/>
                    </a:cubicBezTo>
                    <a:lnTo>
                      <a:pt x="578" y="156"/>
                    </a:lnTo>
                    <a:lnTo>
                      <a:pt x="578" y="152"/>
                    </a:lnTo>
                    <a:cubicBezTo>
                      <a:pt x="578" y="122"/>
                      <a:pt x="578" y="122"/>
                      <a:pt x="547" y="91"/>
                    </a:cubicBezTo>
                    <a:cubicBezTo>
                      <a:pt x="547" y="31"/>
                      <a:pt x="487" y="0"/>
                      <a:pt x="456" y="0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041" name="Google Shape;4041;p26"/>
              <p:cNvSpPr/>
              <p:nvPr/>
            </p:nvSpPr>
            <p:spPr>
              <a:xfrm>
                <a:off x="1042271" y="4653809"/>
                <a:ext cx="12714" cy="14106"/>
              </a:xfrm>
              <a:custGeom>
                <a:rect b="b" l="l" r="r" t="t"/>
                <a:pathLst>
                  <a:path extrusionOk="0" h="608" w="548">
                    <a:moveTo>
                      <a:pt x="548" y="334"/>
                    </a:moveTo>
                    <a:cubicBezTo>
                      <a:pt x="548" y="365"/>
                      <a:pt x="517" y="365"/>
                      <a:pt x="517" y="395"/>
                    </a:cubicBezTo>
                    <a:cubicBezTo>
                      <a:pt x="548" y="365"/>
                      <a:pt x="548" y="365"/>
                      <a:pt x="548" y="334"/>
                    </a:cubicBezTo>
                    <a:close/>
                    <a:moveTo>
                      <a:pt x="213" y="0"/>
                    </a:moveTo>
                    <a:cubicBezTo>
                      <a:pt x="183" y="0"/>
                      <a:pt x="183" y="30"/>
                      <a:pt x="153" y="30"/>
                    </a:cubicBezTo>
                    <a:cubicBezTo>
                      <a:pt x="92" y="30"/>
                      <a:pt x="92" y="61"/>
                      <a:pt x="61" y="61"/>
                    </a:cubicBezTo>
                    <a:cubicBezTo>
                      <a:pt x="61" y="91"/>
                      <a:pt x="31" y="91"/>
                      <a:pt x="31" y="152"/>
                    </a:cubicBezTo>
                    <a:cubicBezTo>
                      <a:pt x="31" y="182"/>
                      <a:pt x="1" y="182"/>
                      <a:pt x="1" y="213"/>
                    </a:cubicBezTo>
                    <a:lnTo>
                      <a:pt x="1" y="334"/>
                    </a:lnTo>
                    <a:cubicBezTo>
                      <a:pt x="1" y="365"/>
                      <a:pt x="1" y="365"/>
                      <a:pt x="31" y="395"/>
                    </a:cubicBezTo>
                    <a:cubicBezTo>
                      <a:pt x="31" y="456"/>
                      <a:pt x="31" y="456"/>
                      <a:pt x="61" y="486"/>
                    </a:cubicBezTo>
                    <a:cubicBezTo>
                      <a:pt x="61" y="517"/>
                      <a:pt x="92" y="517"/>
                      <a:pt x="92" y="517"/>
                    </a:cubicBezTo>
                    <a:cubicBezTo>
                      <a:pt x="92" y="517"/>
                      <a:pt x="153" y="547"/>
                      <a:pt x="183" y="547"/>
                    </a:cubicBezTo>
                    <a:cubicBezTo>
                      <a:pt x="213" y="547"/>
                      <a:pt x="213" y="608"/>
                      <a:pt x="244" y="608"/>
                    </a:cubicBezTo>
                    <a:lnTo>
                      <a:pt x="335" y="608"/>
                    </a:lnTo>
                    <a:cubicBezTo>
                      <a:pt x="365" y="608"/>
                      <a:pt x="365" y="608"/>
                      <a:pt x="396" y="547"/>
                    </a:cubicBezTo>
                    <a:cubicBezTo>
                      <a:pt x="457" y="547"/>
                      <a:pt x="487" y="517"/>
                      <a:pt x="487" y="486"/>
                    </a:cubicBezTo>
                    <a:cubicBezTo>
                      <a:pt x="517" y="456"/>
                      <a:pt x="517" y="456"/>
                      <a:pt x="517" y="395"/>
                    </a:cubicBezTo>
                    <a:lnTo>
                      <a:pt x="517" y="365"/>
                    </a:lnTo>
                    <a:lnTo>
                      <a:pt x="517" y="334"/>
                    </a:lnTo>
                    <a:lnTo>
                      <a:pt x="517" y="304"/>
                    </a:lnTo>
                    <a:cubicBezTo>
                      <a:pt x="517" y="304"/>
                      <a:pt x="517" y="334"/>
                      <a:pt x="487" y="334"/>
                    </a:cubicBezTo>
                    <a:cubicBezTo>
                      <a:pt x="487" y="304"/>
                      <a:pt x="517" y="243"/>
                      <a:pt x="517" y="213"/>
                    </a:cubicBezTo>
                    <a:cubicBezTo>
                      <a:pt x="517" y="182"/>
                      <a:pt x="517" y="152"/>
                      <a:pt x="487" y="91"/>
                    </a:cubicBezTo>
                    <a:cubicBezTo>
                      <a:pt x="517" y="61"/>
                      <a:pt x="487" y="30"/>
                      <a:pt x="487" y="30"/>
                    </a:cubicBezTo>
                    <a:cubicBezTo>
                      <a:pt x="457" y="30"/>
                      <a:pt x="457" y="30"/>
                      <a:pt x="396" y="0"/>
                    </a:cubicBezTo>
                    <a:lnTo>
                      <a:pt x="365" y="0"/>
                    </a:lnTo>
                    <a:cubicBezTo>
                      <a:pt x="396" y="0"/>
                      <a:pt x="396" y="0"/>
                      <a:pt x="457" y="30"/>
                    </a:cubicBezTo>
                    <a:cubicBezTo>
                      <a:pt x="396" y="30"/>
                      <a:pt x="396" y="0"/>
                      <a:pt x="365" y="0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042" name="Google Shape;4042;p26"/>
              <p:cNvSpPr/>
              <p:nvPr/>
            </p:nvSpPr>
            <p:spPr>
              <a:xfrm>
                <a:off x="1074705" y="4648868"/>
                <a:ext cx="22597" cy="14129"/>
              </a:xfrm>
              <a:custGeom>
                <a:rect b="b" l="l" r="r" t="t"/>
                <a:pathLst>
                  <a:path extrusionOk="0" h="609" w="974">
                    <a:moveTo>
                      <a:pt x="214" y="0"/>
                    </a:moveTo>
                    <a:cubicBezTo>
                      <a:pt x="183" y="0"/>
                      <a:pt x="92" y="61"/>
                      <a:pt x="62" y="91"/>
                    </a:cubicBezTo>
                    <a:cubicBezTo>
                      <a:pt x="31" y="122"/>
                      <a:pt x="1" y="152"/>
                      <a:pt x="1" y="243"/>
                    </a:cubicBezTo>
                    <a:lnTo>
                      <a:pt x="1" y="335"/>
                    </a:lnTo>
                    <a:cubicBezTo>
                      <a:pt x="1" y="395"/>
                      <a:pt x="1" y="426"/>
                      <a:pt x="31" y="456"/>
                    </a:cubicBezTo>
                    <a:lnTo>
                      <a:pt x="153" y="578"/>
                    </a:lnTo>
                    <a:cubicBezTo>
                      <a:pt x="183" y="608"/>
                      <a:pt x="274" y="608"/>
                      <a:pt x="305" y="608"/>
                    </a:cubicBezTo>
                    <a:cubicBezTo>
                      <a:pt x="335" y="608"/>
                      <a:pt x="426" y="608"/>
                      <a:pt x="457" y="578"/>
                    </a:cubicBezTo>
                    <a:cubicBezTo>
                      <a:pt x="466" y="578"/>
                      <a:pt x="475" y="575"/>
                      <a:pt x="483" y="571"/>
                    </a:cubicBezTo>
                    <a:lnTo>
                      <a:pt x="483" y="571"/>
                    </a:lnTo>
                    <a:cubicBezTo>
                      <a:pt x="600" y="543"/>
                      <a:pt x="737" y="513"/>
                      <a:pt x="822" y="456"/>
                    </a:cubicBezTo>
                    <a:cubicBezTo>
                      <a:pt x="913" y="426"/>
                      <a:pt x="943" y="395"/>
                      <a:pt x="943" y="304"/>
                    </a:cubicBezTo>
                    <a:cubicBezTo>
                      <a:pt x="973" y="243"/>
                      <a:pt x="943" y="213"/>
                      <a:pt x="882" y="152"/>
                    </a:cubicBezTo>
                    <a:cubicBezTo>
                      <a:pt x="791" y="122"/>
                      <a:pt x="670" y="122"/>
                      <a:pt x="609" y="91"/>
                    </a:cubicBezTo>
                    <a:cubicBezTo>
                      <a:pt x="578" y="91"/>
                      <a:pt x="518" y="91"/>
                      <a:pt x="487" y="61"/>
                    </a:cubicBezTo>
                    <a:cubicBezTo>
                      <a:pt x="457" y="61"/>
                      <a:pt x="426" y="0"/>
                      <a:pt x="366" y="0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043" name="Google Shape;4043;p26"/>
              <p:cNvSpPr/>
              <p:nvPr/>
            </p:nvSpPr>
            <p:spPr>
              <a:xfrm>
                <a:off x="1089831" y="4675664"/>
                <a:ext cx="13108" cy="18606"/>
              </a:xfrm>
              <a:custGeom>
                <a:rect b="b" l="l" r="r" t="t"/>
                <a:pathLst>
                  <a:path extrusionOk="0" h="802" w="565">
                    <a:moveTo>
                      <a:pt x="565" y="397"/>
                    </a:moveTo>
                    <a:cubicBezTo>
                      <a:pt x="565" y="410"/>
                      <a:pt x="565" y="420"/>
                      <a:pt x="564" y="429"/>
                    </a:cubicBezTo>
                    <a:lnTo>
                      <a:pt x="564" y="429"/>
                    </a:lnTo>
                    <a:cubicBezTo>
                      <a:pt x="565" y="418"/>
                      <a:pt x="565" y="407"/>
                      <a:pt x="565" y="397"/>
                    </a:cubicBezTo>
                    <a:close/>
                    <a:moveTo>
                      <a:pt x="337" y="0"/>
                    </a:moveTo>
                    <a:cubicBezTo>
                      <a:pt x="320" y="0"/>
                      <a:pt x="303" y="9"/>
                      <a:pt x="295" y="19"/>
                    </a:cubicBezTo>
                    <a:lnTo>
                      <a:pt x="295" y="19"/>
                    </a:lnTo>
                    <a:cubicBezTo>
                      <a:pt x="290" y="19"/>
                      <a:pt x="284" y="19"/>
                      <a:pt x="279" y="19"/>
                    </a:cubicBezTo>
                    <a:cubicBezTo>
                      <a:pt x="214" y="19"/>
                      <a:pt x="153" y="47"/>
                      <a:pt x="109" y="92"/>
                    </a:cubicBezTo>
                    <a:cubicBezTo>
                      <a:pt x="109" y="92"/>
                      <a:pt x="78" y="152"/>
                      <a:pt x="78" y="183"/>
                    </a:cubicBezTo>
                    <a:cubicBezTo>
                      <a:pt x="78" y="213"/>
                      <a:pt x="18" y="243"/>
                      <a:pt x="18" y="304"/>
                    </a:cubicBezTo>
                    <a:cubicBezTo>
                      <a:pt x="1" y="338"/>
                      <a:pt x="2" y="380"/>
                      <a:pt x="18" y="422"/>
                    </a:cubicBezTo>
                    <a:lnTo>
                      <a:pt x="18" y="422"/>
                    </a:lnTo>
                    <a:lnTo>
                      <a:pt x="18" y="547"/>
                    </a:lnTo>
                    <a:cubicBezTo>
                      <a:pt x="18" y="608"/>
                      <a:pt x="18" y="639"/>
                      <a:pt x="78" y="669"/>
                    </a:cubicBezTo>
                    <a:cubicBezTo>
                      <a:pt x="78" y="699"/>
                      <a:pt x="109" y="791"/>
                      <a:pt x="170" y="791"/>
                    </a:cubicBezTo>
                    <a:cubicBezTo>
                      <a:pt x="166" y="780"/>
                      <a:pt x="163" y="771"/>
                      <a:pt x="160" y="761"/>
                    </a:cubicBezTo>
                    <a:lnTo>
                      <a:pt x="160" y="761"/>
                    </a:lnTo>
                    <a:cubicBezTo>
                      <a:pt x="179" y="773"/>
                      <a:pt x="202" y="784"/>
                      <a:pt x="230" y="791"/>
                    </a:cubicBezTo>
                    <a:cubicBezTo>
                      <a:pt x="245" y="798"/>
                      <a:pt x="262" y="802"/>
                      <a:pt x="282" y="802"/>
                    </a:cubicBezTo>
                    <a:cubicBezTo>
                      <a:pt x="318" y="802"/>
                      <a:pt x="358" y="788"/>
                      <a:pt x="391" y="759"/>
                    </a:cubicBezTo>
                    <a:lnTo>
                      <a:pt x="391" y="759"/>
                    </a:lnTo>
                    <a:cubicBezTo>
                      <a:pt x="418" y="749"/>
                      <a:pt x="443" y="699"/>
                      <a:pt x="443" y="699"/>
                    </a:cubicBezTo>
                    <a:cubicBezTo>
                      <a:pt x="473" y="669"/>
                      <a:pt x="504" y="639"/>
                      <a:pt x="504" y="608"/>
                    </a:cubicBezTo>
                    <a:cubicBezTo>
                      <a:pt x="534" y="563"/>
                      <a:pt x="549" y="526"/>
                      <a:pt x="557" y="492"/>
                    </a:cubicBezTo>
                    <a:lnTo>
                      <a:pt x="557" y="492"/>
                    </a:lnTo>
                    <a:cubicBezTo>
                      <a:pt x="562" y="481"/>
                      <a:pt x="565" y="469"/>
                      <a:pt x="565" y="456"/>
                    </a:cubicBezTo>
                    <a:lnTo>
                      <a:pt x="565" y="395"/>
                    </a:lnTo>
                    <a:lnTo>
                      <a:pt x="565" y="304"/>
                    </a:lnTo>
                    <a:cubicBezTo>
                      <a:pt x="565" y="192"/>
                      <a:pt x="487" y="80"/>
                      <a:pt x="380" y="40"/>
                    </a:cubicBezTo>
                    <a:lnTo>
                      <a:pt x="380" y="40"/>
                    </a:lnTo>
                    <a:cubicBezTo>
                      <a:pt x="374" y="11"/>
                      <a:pt x="355" y="0"/>
                      <a:pt x="337" y="0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044" name="Google Shape;4044;p26"/>
              <p:cNvSpPr/>
              <p:nvPr/>
            </p:nvSpPr>
            <p:spPr>
              <a:xfrm>
                <a:off x="1107440" y="4629241"/>
                <a:ext cx="18328" cy="13665"/>
              </a:xfrm>
              <a:custGeom>
                <a:rect b="b" l="l" r="r" t="t"/>
                <a:pathLst>
                  <a:path extrusionOk="0" h="589" w="790">
                    <a:moveTo>
                      <a:pt x="266" y="1"/>
                    </a:moveTo>
                    <a:cubicBezTo>
                      <a:pt x="135" y="1"/>
                      <a:pt x="20" y="81"/>
                      <a:pt x="18" y="295"/>
                    </a:cubicBezTo>
                    <a:lnTo>
                      <a:pt x="18" y="295"/>
                    </a:lnTo>
                    <a:cubicBezTo>
                      <a:pt x="0" y="440"/>
                      <a:pt x="144" y="588"/>
                      <a:pt x="299" y="588"/>
                    </a:cubicBezTo>
                    <a:cubicBezTo>
                      <a:pt x="359" y="588"/>
                      <a:pt x="420" y="566"/>
                      <a:pt x="474" y="512"/>
                    </a:cubicBezTo>
                    <a:lnTo>
                      <a:pt x="535" y="482"/>
                    </a:lnTo>
                    <a:cubicBezTo>
                      <a:pt x="789" y="266"/>
                      <a:pt x="503" y="1"/>
                      <a:pt x="266" y="1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045" name="Google Shape;4045;p26"/>
              <p:cNvSpPr/>
              <p:nvPr/>
            </p:nvSpPr>
            <p:spPr>
              <a:xfrm>
                <a:off x="889244" y="4735914"/>
                <a:ext cx="21182" cy="23687"/>
              </a:xfrm>
              <a:custGeom>
                <a:rect b="b" l="l" r="r" t="t"/>
                <a:pathLst>
                  <a:path extrusionOk="0" h="1021" w="913">
                    <a:moveTo>
                      <a:pt x="726" y="0"/>
                    </a:moveTo>
                    <a:cubicBezTo>
                      <a:pt x="717" y="0"/>
                      <a:pt x="710" y="7"/>
                      <a:pt x="700" y="17"/>
                    </a:cubicBezTo>
                    <a:cubicBezTo>
                      <a:pt x="622" y="17"/>
                      <a:pt x="588" y="40"/>
                      <a:pt x="580" y="84"/>
                    </a:cubicBezTo>
                    <a:lnTo>
                      <a:pt x="580" y="84"/>
                    </a:lnTo>
                    <a:cubicBezTo>
                      <a:pt x="521" y="149"/>
                      <a:pt x="439" y="183"/>
                      <a:pt x="335" y="261"/>
                    </a:cubicBezTo>
                    <a:lnTo>
                      <a:pt x="396" y="200"/>
                    </a:lnTo>
                    <a:lnTo>
                      <a:pt x="396" y="200"/>
                    </a:lnTo>
                    <a:cubicBezTo>
                      <a:pt x="335" y="261"/>
                      <a:pt x="305" y="261"/>
                      <a:pt x="305" y="291"/>
                    </a:cubicBezTo>
                    <a:lnTo>
                      <a:pt x="274" y="291"/>
                    </a:lnTo>
                    <a:cubicBezTo>
                      <a:pt x="214" y="321"/>
                      <a:pt x="153" y="321"/>
                      <a:pt x="122" y="382"/>
                    </a:cubicBezTo>
                    <a:lnTo>
                      <a:pt x="62" y="473"/>
                    </a:lnTo>
                    <a:cubicBezTo>
                      <a:pt x="1" y="504"/>
                      <a:pt x="1" y="595"/>
                      <a:pt x="1" y="656"/>
                    </a:cubicBezTo>
                    <a:lnTo>
                      <a:pt x="1" y="747"/>
                    </a:lnTo>
                    <a:cubicBezTo>
                      <a:pt x="1" y="777"/>
                      <a:pt x="62" y="808"/>
                      <a:pt x="92" y="838"/>
                    </a:cubicBezTo>
                    <a:cubicBezTo>
                      <a:pt x="92" y="899"/>
                      <a:pt x="122" y="899"/>
                      <a:pt x="153" y="929"/>
                    </a:cubicBezTo>
                    <a:cubicBezTo>
                      <a:pt x="183" y="960"/>
                      <a:pt x="183" y="960"/>
                      <a:pt x="244" y="960"/>
                    </a:cubicBezTo>
                    <a:cubicBezTo>
                      <a:pt x="274" y="960"/>
                      <a:pt x="274" y="1020"/>
                      <a:pt x="305" y="1020"/>
                    </a:cubicBezTo>
                    <a:lnTo>
                      <a:pt x="457" y="1020"/>
                    </a:lnTo>
                    <a:cubicBezTo>
                      <a:pt x="487" y="1020"/>
                      <a:pt x="548" y="960"/>
                      <a:pt x="578" y="929"/>
                    </a:cubicBezTo>
                    <a:cubicBezTo>
                      <a:pt x="609" y="899"/>
                      <a:pt x="639" y="899"/>
                      <a:pt x="700" y="808"/>
                    </a:cubicBezTo>
                    <a:cubicBezTo>
                      <a:pt x="700" y="777"/>
                      <a:pt x="730" y="747"/>
                      <a:pt x="730" y="686"/>
                    </a:cubicBezTo>
                    <a:cubicBezTo>
                      <a:pt x="735" y="676"/>
                      <a:pt x="740" y="666"/>
                      <a:pt x="745" y="656"/>
                    </a:cubicBezTo>
                    <a:lnTo>
                      <a:pt x="745" y="656"/>
                    </a:lnTo>
                    <a:cubicBezTo>
                      <a:pt x="738" y="663"/>
                      <a:pt x="730" y="671"/>
                      <a:pt x="730" y="686"/>
                    </a:cubicBezTo>
                    <a:lnTo>
                      <a:pt x="730" y="686"/>
                    </a:lnTo>
                    <a:cubicBezTo>
                      <a:pt x="730" y="655"/>
                      <a:pt x="761" y="625"/>
                      <a:pt x="761" y="625"/>
                    </a:cubicBezTo>
                    <a:lnTo>
                      <a:pt x="761" y="625"/>
                    </a:lnTo>
                    <a:cubicBezTo>
                      <a:pt x="755" y="636"/>
                      <a:pt x="750" y="646"/>
                      <a:pt x="745" y="656"/>
                    </a:cubicBezTo>
                    <a:lnTo>
                      <a:pt x="745" y="656"/>
                    </a:lnTo>
                    <a:cubicBezTo>
                      <a:pt x="753" y="648"/>
                      <a:pt x="761" y="640"/>
                      <a:pt x="761" y="625"/>
                    </a:cubicBezTo>
                    <a:lnTo>
                      <a:pt x="761" y="625"/>
                    </a:lnTo>
                    <a:cubicBezTo>
                      <a:pt x="783" y="580"/>
                      <a:pt x="811" y="525"/>
                      <a:pt x="852" y="443"/>
                    </a:cubicBezTo>
                    <a:cubicBezTo>
                      <a:pt x="852" y="382"/>
                      <a:pt x="882" y="352"/>
                      <a:pt x="882" y="321"/>
                    </a:cubicBezTo>
                    <a:cubicBezTo>
                      <a:pt x="882" y="291"/>
                      <a:pt x="913" y="261"/>
                      <a:pt x="913" y="261"/>
                    </a:cubicBezTo>
                    <a:lnTo>
                      <a:pt x="913" y="169"/>
                    </a:lnTo>
                    <a:cubicBezTo>
                      <a:pt x="913" y="139"/>
                      <a:pt x="882" y="109"/>
                      <a:pt x="852" y="109"/>
                    </a:cubicBezTo>
                    <a:cubicBezTo>
                      <a:pt x="771" y="27"/>
                      <a:pt x="744" y="0"/>
                      <a:pt x="726" y="0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046" name="Google Shape;4046;p26"/>
              <p:cNvSpPr/>
              <p:nvPr/>
            </p:nvSpPr>
            <p:spPr>
              <a:xfrm>
                <a:off x="883606" y="4727145"/>
                <a:ext cx="17655" cy="11066"/>
              </a:xfrm>
              <a:custGeom>
                <a:rect b="b" l="l" r="r" t="t"/>
                <a:pathLst>
                  <a:path extrusionOk="0" h="477" w="761">
                    <a:moveTo>
                      <a:pt x="244" y="0"/>
                    </a:moveTo>
                    <a:cubicBezTo>
                      <a:pt x="213" y="0"/>
                      <a:pt x="183" y="0"/>
                      <a:pt x="153" y="61"/>
                    </a:cubicBezTo>
                    <a:cubicBezTo>
                      <a:pt x="153" y="61"/>
                      <a:pt x="92" y="91"/>
                      <a:pt x="61" y="91"/>
                    </a:cubicBezTo>
                    <a:cubicBezTo>
                      <a:pt x="31" y="122"/>
                      <a:pt x="1" y="213"/>
                      <a:pt x="1" y="243"/>
                    </a:cubicBezTo>
                    <a:cubicBezTo>
                      <a:pt x="1" y="304"/>
                      <a:pt x="31" y="365"/>
                      <a:pt x="61" y="395"/>
                    </a:cubicBezTo>
                    <a:cubicBezTo>
                      <a:pt x="131" y="418"/>
                      <a:pt x="165" y="477"/>
                      <a:pt x="204" y="477"/>
                    </a:cubicBezTo>
                    <a:cubicBezTo>
                      <a:pt x="216" y="477"/>
                      <a:pt x="229" y="471"/>
                      <a:pt x="244" y="456"/>
                    </a:cubicBezTo>
                    <a:cubicBezTo>
                      <a:pt x="335" y="456"/>
                      <a:pt x="365" y="426"/>
                      <a:pt x="457" y="426"/>
                    </a:cubicBezTo>
                    <a:cubicBezTo>
                      <a:pt x="487" y="426"/>
                      <a:pt x="517" y="395"/>
                      <a:pt x="548" y="395"/>
                    </a:cubicBezTo>
                    <a:cubicBezTo>
                      <a:pt x="609" y="365"/>
                      <a:pt x="639" y="304"/>
                      <a:pt x="669" y="304"/>
                    </a:cubicBezTo>
                    <a:cubicBezTo>
                      <a:pt x="700" y="274"/>
                      <a:pt x="760" y="213"/>
                      <a:pt x="760" y="122"/>
                    </a:cubicBezTo>
                    <a:lnTo>
                      <a:pt x="760" y="122"/>
                    </a:lnTo>
                    <a:cubicBezTo>
                      <a:pt x="742" y="141"/>
                      <a:pt x="729" y="148"/>
                      <a:pt x="719" y="148"/>
                    </a:cubicBezTo>
                    <a:cubicBezTo>
                      <a:pt x="697" y="148"/>
                      <a:pt x="690" y="112"/>
                      <a:pt x="669" y="91"/>
                    </a:cubicBezTo>
                    <a:cubicBezTo>
                      <a:pt x="639" y="61"/>
                      <a:pt x="609" y="61"/>
                      <a:pt x="609" y="61"/>
                    </a:cubicBezTo>
                    <a:lnTo>
                      <a:pt x="517" y="61"/>
                    </a:lnTo>
                    <a:cubicBezTo>
                      <a:pt x="487" y="61"/>
                      <a:pt x="457" y="61"/>
                      <a:pt x="396" y="0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047" name="Google Shape;4047;p26"/>
              <p:cNvSpPr/>
              <p:nvPr/>
            </p:nvSpPr>
            <p:spPr>
              <a:xfrm>
                <a:off x="891355" y="4710928"/>
                <a:ext cx="15544" cy="15521"/>
              </a:xfrm>
              <a:custGeom>
                <a:rect b="b" l="l" r="r" t="t"/>
                <a:pathLst>
                  <a:path extrusionOk="0" h="669" w="670">
                    <a:moveTo>
                      <a:pt x="366" y="61"/>
                    </a:moveTo>
                    <a:cubicBezTo>
                      <a:pt x="406" y="61"/>
                      <a:pt x="420" y="88"/>
                      <a:pt x="433" y="106"/>
                    </a:cubicBezTo>
                    <a:lnTo>
                      <a:pt x="433" y="106"/>
                    </a:lnTo>
                    <a:lnTo>
                      <a:pt x="366" y="61"/>
                    </a:lnTo>
                    <a:close/>
                    <a:moveTo>
                      <a:pt x="457" y="122"/>
                    </a:moveTo>
                    <a:cubicBezTo>
                      <a:pt x="487" y="122"/>
                      <a:pt x="487" y="152"/>
                      <a:pt x="518" y="152"/>
                    </a:cubicBezTo>
                    <a:cubicBezTo>
                      <a:pt x="518" y="182"/>
                      <a:pt x="578" y="182"/>
                      <a:pt x="578" y="213"/>
                    </a:cubicBezTo>
                    <a:lnTo>
                      <a:pt x="578" y="213"/>
                    </a:lnTo>
                    <a:cubicBezTo>
                      <a:pt x="578" y="213"/>
                      <a:pt x="578" y="182"/>
                      <a:pt x="518" y="182"/>
                    </a:cubicBezTo>
                    <a:lnTo>
                      <a:pt x="457" y="122"/>
                    </a:lnTo>
                    <a:close/>
                    <a:moveTo>
                      <a:pt x="214" y="0"/>
                    </a:moveTo>
                    <a:cubicBezTo>
                      <a:pt x="183" y="0"/>
                      <a:pt x="183" y="30"/>
                      <a:pt x="153" y="30"/>
                    </a:cubicBezTo>
                    <a:lnTo>
                      <a:pt x="62" y="61"/>
                    </a:lnTo>
                    <a:lnTo>
                      <a:pt x="31" y="152"/>
                    </a:lnTo>
                    <a:lnTo>
                      <a:pt x="1" y="213"/>
                    </a:lnTo>
                    <a:lnTo>
                      <a:pt x="1" y="304"/>
                    </a:lnTo>
                    <a:lnTo>
                      <a:pt x="1" y="365"/>
                    </a:lnTo>
                    <a:lnTo>
                      <a:pt x="31" y="456"/>
                    </a:lnTo>
                    <a:cubicBezTo>
                      <a:pt x="31" y="486"/>
                      <a:pt x="62" y="486"/>
                      <a:pt x="62" y="517"/>
                    </a:cubicBezTo>
                    <a:lnTo>
                      <a:pt x="123" y="578"/>
                    </a:lnTo>
                    <a:cubicBezTo>
                      <a:pt x="123" y="578"/>
                      <a:pt x="153" y="578"/>
                      <a:pt x="153" y="608"/>
                    </a:cubicBezTo>
                    <a:lnTo>
                      <a:pt x="214" y="638"/>
                    </a:lnTo>
                    <a:lnTo>
                      <a:pt x="335" y="638"/>
                    </a:lnTo>
                    <a:cubicBezTo>
                      <a:pt x="366" y="638"/>
                      <a:pt x="396" y="638"/>
                      <a:pt x="457" y="608"/>
                    </a:cubicBezTo>
                    <a:cubicBezTo>
                      <a:pt x="487" y="578"/>
                      <a:pt x="518" y="578"/>
                      <a:pt x="578" y="517"/>
                    </a:cubicBezTo>
                    <a:lnTo>
                      <a:pt x="578" y="517"/>
                    </a:lnTo>
                    <a:cubicBezTo>
                      <a:pt x="578" y="578"/>
                      <a:pt x="518" y="578"/>
                      <a:pt x="518" y="608"/>
                    </a:cubicBezTo>
                    <a:cubicBezTo>
                      <a:pt x="487" y="608"/>
                      <a:pt x="487" y="638"/>
                      <a:pt x="457" y="638"/>
                    </a:cubicBezTo>
                    <a:cubicBezTo>
                      <a:pt x="426" y="638"/>
                      <a:pt x="426" y="669"/>
                      <a:pt x="366" y="669"/>
                    </a:cubicBezTo>
                    <a:lnTo>
                      <a:pt x="457" y="669"/>
                    </a:lnTo>
                    <a:cubicBezTo>
                      <a:pt x="487" y="669"/>
                      <a:pt x="518" y="638"/>
                      <a:pt x="578" y="638"/>
                    </a:cubicBezTo>
                    <a:cubicBezTo>
                      <a:pt x="609" y="608"/>
                      <a:pt x="639" y="608"/>
                      <a:pt x="639" y="578"/>
                    </a:cubicBezTo>
                    <a:cubicBezTo>
                      <a:pt x="670" y="517"/>
                      <a:pt x="670" y="486"/>
                      <a:pt x="670" y="456"/>
                    </a:cubicBezTo>
                    <a:cubicBezTo>
                      <a:pt x="662" y="424"/>
                      <a:pt x="656" y="398"/>
                      <a:pt x="651" y="376"/>
                    </a:cubicBezTo>
                    <a:lnTo>
                      <a:pt x="651" y="376"/>
                    </a:lnTo>
                    <a:cubicBezTo>
                      <a:pt x="655" y="370"/>
                      <a:pt x="661" y="365"/>
                      <a:pt x="670" y="365"/>
                    </a:cubicBezTo>
                    <a:lnTo>
                      <a:pt x="670" y="334"/>
                    </a:lnTo>
                    <a:lnTo>
                      <a:pt x="670" y="304"/>
                    </a:lnTo>
                    <a:lnTo>
                      <a:pt x="670" y="243"/>
                    </a:lnTo>
                    <a:cubicBezTo>
                      <a:pt x="639" y="274"/>
                      <a:pt x="624" y="281"/>
                      <a:pt x="616" y="281"/>
                    </a:cubicBezTo>
                    <a:cubicBezTo>
                      <a:pt x="616" y="281"/>
                      <a:pt x="616" y="281"/>
                      <a:pt x="616" y="281"/>
                    </a:cubicBezTo>
                    <a:lnTo>
                      <a:pt x="616" y="281"/>
                    </a:lnTo>
                    <a:cubicBezTo>
                      <a:pt x="614" y="279"/>
                      <a:pt x="611" y="276"/>
                      <a:pt x="609" y="274"/>
                    </a:cubicBezTo>
                    <a:cubicBezTo>
                      <a:pt x="639" y="213"/>
                      <a:pt x="609" y="182"/>
                      <a:pt x="609" y="152"/>
                    </a:cubicBezTo>
                    <a:lnTo>
                      <a:pt x="487" y="30"/>
                    </a:lnTo>
                    <a:cubicBezTo>
                      <a:pt x="457" y="30"/>
                      <a:pt x="457" y="0"/>
                      <a:pt x="396" y="0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048" name="Google Shape;4048;p26"/>
              <p:cNvSpPr/>
              <p:nvPr/>
            </p:nvSpPr>
            <p:spPr>
              <a:xfrm>
                <a:off x="1039464" y="4795956"/>
                <a:ext cx="14825" cy="22875"/>
              </a:xfrm>
              <a:custGeom>
                <a:rect b="b" l="l" r="r" t="t"/>
                <a:pathLst>
                  <a:path extrusionOk="0" h="986" w="639">
                    <a:moveTo>
                      <a:pt x="182" y="317"/>
                    </a:moveTo>
                    <a:cubicBezTo>
                      <a:pt x="172" y="322"/>
                      <a:pt x="162" y="327"/>
                      <a:pt x="151" y="333"/>
                    </a:cubicBezTo>
                    <a:lnTo>
                      <a:pt x="151" y="333"/>
                    </a:lnTo>
                    <a:cubicBezTo>
                      <a:pt x="159" y="325"/>
                      <a:pt x="167" y="317"/>
                      <a:pt x="182" y="317"/>
                    </a:cubicBezTo>
                    <a:close/>
                    <a:moveTo>
                      <a:pt x="122" y="347"/>
                    </a:moveTo>
                    <a:cubicBezTo>
                      <a:pt x="122" y="348"/>
                      <a:pt x="122" y="349"/>
                      <a:pt x="121" y="350"/>
                    </a:cubicBezTo>
                    <a:lnTo>
                      <a:pt x="121" y="350"/>
                    </a:lnTo>
                    <a:cubicBezTo>
                      <a:pt x="121" y="350"/>
                      <a:pt x="122" y="350"/>
                      <a:pt x="122" y="350"/>
                    </a:cubicBezTo>
                    <a:lnTo>
                      <a:pt x="122" y="350"/>
                    </a:lnTo>
                    <a:cubicBezTo>
                      <a:pt x="122" y="349"/>
                      <a:pt x="122" y="348"/>
                      <a:pt x="122" y="347"/>
                    </a:cubicBezTo>
                    <a:close/>
                    <a:moveTo>
                      <a:pt x="471" y="0"/>
                    </a:moveTo>
                    <a:cubicBezTo>
                      <a:pt x="459" y="0"/>
                      <a:pt x="443" y="4"/>
                      <a:pt x="426" y="13"/>
                    </a:cubicBezTo>
                    <a:cubicBezTo>
                      <a:pt x="365" y="13"/>
                      <a:pt x="334" y="43"/>
                      <a:pt x="304" y="104"/>
                    </a:cubicBezTo>
                    <a:cubicBezTo>
                      <a:pt x="274" y="135"/>
                      <a:pt x="274" y="165"/>
                      <a:pt x="213" y="165"/>
                    </a:cubicBezTo>
                    <a:cubicBezTo>
                      <a:pt x="182" y="195"/>
                      <a:pt x="182" y="256"/>
                      <a:pt x="152" y="287"/>
                    </a:cubicBezTo>
                    <a:lnTo>
                      <a:pt x="182" y="257"/>
                    </a:lnTo>
                    <a:lnTo>
                      <a:pt x="182" y="257"/>
                    </a:lnTo>
                    <a:cubicBezTo>
                      <a:pt x="152" y="287"/>
                      <a:pt x="122" y="317"/>
                      <a:pt x="122" y="347"/>
                    </a:cubicBezTo>
                    <a:cubicBezTo>
                      <a:pt x="123" y="347"/>
                      <a:pt x="125" y="347"/>
                      <a:pt x="127" y="347"/>
                    </a:cubicBezTo>
                    <a:lnTo>
                      <a:pt x="127" y="347"/>
                    </a:lnTo>
                    <a:cubicBezTo>
                      <a:pt x="125" y="348"/>
                      <a:pt x="123" y="349"/>
                      <a:pt x="122" y="350"/>
                    </a:cubicBezTo>
                    <a:lnTo>
                      <a:pt x="122" y="350"/>
                    </a:lnTo>
                    <a:cubicBezTo>
                      <a:pt x="120" y="408"/>
                      <a:pt x="61" y="409"/>
                      <a:pt x="61" y="438"/>
                    </a:cubicBezTo>
                    <a:cubicBezTo>
                      <a:pt x="61" y="380"/>
                      <a:pt x="117" y="378"/>
                      <a:pt x="121" y="350"/>
                    </a:cubicBezTo>
                    <a:lnTo>
                      <a:pt x="121" y="350"/>
                    </a:lnTo>
                    <a:cubicBezTo>
                      <a:pt x="84" y="375"/>
                      <a:pt x="50" y="409"/>
                      <a:pt x="30" y="469"/>
                    </a:cubicBezTo>
                    <a:cubicBezTo>
                      <a:pt x="0" y="499"/>
                      <a:pt x="0" y="530"/>
                      <a:pt x="0" y="621"/>
                    </a:cubicBezTo>
                    <a:lnTo>
                      <a:pt x="0" y="682"/>
                    </a:lnTo>
                    <a:cubicBezTo>
                      <a:pt x="0" y="742"/>
                      <a:pt x="0" y="773"/>
                      <a:pt x="30" y="803"/>
                    </a:cubicBezTo>
                    <a:cubicBezTo>
                      <a:pt x="30" y="834"/>
                      <a:pt x="61" y="834"/>
                      <a:pt x="61" y="894"/>
                    </a:cubicBezTo>
                    <a:cubicBezTo>
                      <a:pt x="122" y="925"/>
                      <a:pt x="122" y="955"/>
                      <a:pt x="152" y="955"/>
                    </a:cubicBezTo>
                    <a:cubicBezTo>
                      <a:pt x="182" y="986"/>
                      <a:pt x="274" y="986"/>
                      <a:pt x="304" y="986"/>
                    </a:cubicBezTo>
                    <a:cubicBezTo>
                      <a:pt x="334" y="986"/>
                      <a:pt x="365" y="986"/>
                      <a:pt x="426" y="955"/>
                    </a:cubicBezTo>
                    <a:cubicBezTo>
                      <a:pt x="456" y="955"/>
                      <a:pt x="486" y="925"/>
                      <a:pt x="517" y="894"/>
                    </a:cubicBezTo>
                    <a:cubicBezTo>
                      <a:pt x="578" y="834"/>
                      <a:pt x="608" y="803"/>
                      <a:pt x="608" y="773"/>
                    </a:cubicBezTo>
                    <a:cubicBezTo>
                      <a:pt x="608" y="742"/>
                      <a:pt x="638" y="742"/>
                      <a:pt x="638" y="682"/>
                    </a:cubicBezTo>
                    <a:lnTo>
                      <a:pt x="638" y="590"/>
                    </a:lnTo>
                    <a:lnTo>
                      <a:pt x="638" y="530"/>
                    </a:lnTo>
                    <a:lnTo>
                      <a:pt x="638" y="438"/>
                    </a:lnTo>
                    <a:cubicBezTo>
                      <a:pt x="638" y="347"/>
                      <a:pt x="638" y="317"/>
                      <a:pt x="608" y="226"/>
                    </a:cubicBezTo>
                    <a:lnTo>
                      <a:pt x="608" y="165"/>
                    </a:lnTo>
                    <a:cubicBezTo>
                      <a:pt x="608" y="135"/>
                      <a:pt x="578" y="74"/>
                      <a:pt x="517" y="43"/>
                    </a:cubicBezTo>
                    <a:cubicBezTo>
                      <a:pt x="517" y="22"/>
                      <a:pt x="502" y="0"/>
                      <a:pt x="471" y="0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049" name="Google Shape;4049;p26"/>
              <p:cNvSpPr/>
              <p:nvPr/>
            </p:nvSpPr>
            <p:spPr>
              <a:xfrm>
                <a:off x="1026054" y="4792708"/>
                <a:ext cx="16959" cy="14129"/>
              </a:xfrm>
              <a:custGeom>
                <a:rect b="b" l="l" r="r" t="t"/>
                <a:pathLst>
                  <a:path extrusionOk="0" h="609" w="731">
                    <a:moveTo>
                      <a:pt x="304" y="1"/>
                    </a:moveTo>
                    <a:cubicBezTo>
                      <a:pt x="274" y="1"/>
                      <a:pt x="244" y="31"/>
                      <a:pt x="183" y="92"/>
                    </a:cubicBezTo>
                    <a:cubicBezTo>
                      <a:pt x="153" y="92"/>
                      <a:pt x="153" y="123"/>
                      <a:pt x="122" y="123"/>
                    </a:cubicBezTo>
                    <a:cubicBezTo>
                      <a:pt x="122" y="123"/>
                      <a:pt x="92" y="123"/>
                      <a:pt x="92" y="153"/>
                    </a:cubicBezTo>
                    <a:lnTo>
                      <a:pt x="31" y="183"/>
                    </a:lnTo>
                    <a:cubicBezTo>
                      <a:pt x="31" y="244"/>
                      <a:pt x="31" y="244"/>
                      <a:pt x="1" y="275"/>
                    </a:cubicBezTo>
                    <a:lnTo>
                      <a:pt x="1" y="335"/>
                    </a:lnTo>
                    <a:lnTo>
                      <a:pt x="1" y="427"/>
                    </a:lnTo>
                    <a:cubicBezTo>
                      <a:pt x="1" y="457"/>
                      <a:pt x="1" y="457"/>
                      <a:pt x="31" y="487"/>
                    </a:cubicBezTo>
                    <a:lnTo>
                      <a:pt x="92" y="548"/>
                    </a:lnTo>
                    <a:lnTo>
                      <a:pt x="122" y="578"/>
                    </a:lnTo>
                    <a:cubicBezTo>
                      <a:pt x="153" y="609"/>
                      <a:pt x="183" y="609"/>
                      <a:pt x="244" y="609"/>
                    </a:cubicBezTo>
                    <a:lnTo>
                      <a:pt x="396" y="609"/>
                    </a:lnTo>
                    <a:cubicBezTo>
                      <a:pt x="426" y="609"/>
                      <a:pt x="426" y="609"/>
                      <a:pt x="456" y="578"/>
                    </a:cubicBezTo>
                    <a:cubicBezTo>
                      <a:pt x="487" y="578"/>
                      <a:pt x="487" y="548"/>
                      <a:pt x="487" y="548"/>
                    </a:cubicBezTo>
                    <a:cubicBezTo>
                      <a:pt x="487" y="548"/>
                      <a:pt x="548" y="487"/>
                      <a:pt x="548" y="457"/>
                    </a:cubicBezTo>
                    <a:lnTo>
                      <a:pt x="548" y="578"/>
                    </a:lnTo>
                    <a:cubicBezTo>
                      <a:pt x="548" y="578"/>
                      <a:pt x="548" y="548"/>
                      <a:pt x="578" y="548"/>
                    </a:cubicBezTo>
                    <a:cubicBezTo>
                      <a:pt x="578" y="487"/>
                      <a:pt x="608" y="487"/>
                      <a:pt x="639" y="457"/>
                    </a:cubicBezTo>
                    <a:cubicBezTo>
                      <a:pt x="700" y="427"/>
                      <a:pt x="700" y="427"/>
                      <a:pt x="700" y="396"/>
                    </a:cubicBezTo>
                    <a:cubicBezTo>
                      <a:pt x="700" y="335"/>
                      <a:pt x="730" y="305"/>
                      <a:pt x="730" y="275"/>
                    </a:cubicBezTo>
                    <a:cubicBezTo>
                      <a:pt x="730" y="244"/>
                      <a:pt x="730" y="183"/>
                      <a:pt x="700" y="153"/>
                    </a:cubicBezTo>
                    <a:cubicBezTo>
                      <a:pt x="700" y="123"/>
                      <a:pt x="639" y="92"/>
                      <a:pt x="639" y="92"/>
                    </a:cubicBezTo>
                    <a:cubicBezTo>
                      <a:pt x="549" y="56"/>
                      <a:pt x="512" y="42"/>
                      <a:pt x="491" y="36"/>
                    </a:cubicBezTo>
                    <a:lnTo>
                      <a:pt x="491" y="36"/>
                    </a:lnTo>
                    <a:lnTo>
                      <a:pt x="487" y="31"/>
                    </a:lnTo>
                    <a:lnTo>
                      <a:pt x="456" y="31"/>
                    </a:lnTo>
                    <a:cubicBezTo>
                      <a:pt x="456" y="1"/>
                      <a:pt x="426" y="1"/>
                      <a:pt x="396" y="1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050" name="Google Shape;4050;p26"/>
              <p:cNvSpPr/>
              <p:nvPr/>
            </p:nvSpPr>
            <p:spPr>
              <a:xfrm>
                <a:off x="1097278" y="4733478"/>
                <a:ext cx="19766" cy="26123"/>
              </a:xfrm>
              <a:custGeom>
                <a:rect b="b" l="l" r="r" t="t"/>
                <a:pathLst>
                  <a:path extrusionOk="0" h="1126" w="852">
                    <a:moveTo>
                      <a:pt x="244" y="1"/>
                    </a:moveTo>
                    <a:cubicBezTo>
                      <a:pt x="152" y="1"/>
                      <a:pt x="122" y="62"/>
                      <a:pt x="92" y="122"/>
                    </a:cubicBezTo>
                    <a:cubicBezTo>
                      <a:pt x="61" y="153"/>
                      <a:pt x="61" y="244"/>
                      <a:pt x="61" y="274"/>
                    </a:cubicBezTo>
                    <a:cubicBezTo>
                      <a:pt x="61" y="366"/>
                      <a:pt x="0" y="426"/>
                      <a:pt x="0" y="517"/>
                    </a:cubicBezTo>
                    <a:lnTo>
                      <a:pt x="0" y="700"/>
                    </a:lnTo>
                    <a:cubicBezTo>
                      <a:pt x="0" y="730"/>
                      <a:pt x="0" y="761"/>
                      <a:pt x="61" y="821"/>
                    </a:cubicBezTo>
                    <a:cubicBezTo>
                      <a:pt x="61" y="882"/>
                      <a:pt x="92" y="973"/>
                      <a:pt x="152" y="1004"/>
                    </a:cubicBezTo>
                    <a:cubicBezTo>
                      <a:pt x="213" y="1034"/>
                      <a:pt x="274" y="1065"/>
                      <a:pt x="365" y="1125"/>
                    </a:cubicBezTo>
                    <a:lnTo>
                      <a:pt x="517" y="1125"/>
                    </a:lnTo>
                    <a:cubicBezTo>
                      <a:pt x="548" y="1125"/>
                      <a:pt x="578" y="1125"/>
                      <a:pt x="669" y="1065"/>
                    </a:cubicBezTo>
                    <a:cubicBezTo>
                      <a:pt x="700" y="1065"/>
                      <a:pt x="700" y="1034"/>
                      <a:pt x="730" y="1034"/>
                    </a:cubicBezTo>
                    <a:cubicBezTo>
                      <a:pt x="760" y="1004"/>
                      <a:pt x="821" y="913"/>
                      <a:pt x="821" y="882"/>
                    </a:cubicBezTo>
                    <a:cubicBezTo>
                      <a:pt x="852" y="761"/>
                      <a:pt x="821" y="669"/>
                      <a:pt x="760" y="548"/>
                    </a:cubicBezTo>
                    <a:cubicBezTo>
                      <a:pt x="760" y="517"/>
                      <a:pt x="730" y="517"/>
                      <a:pt x="730" y="457"/>
                    </a:cubicBezTo>
                    <a:cubicBezTo>
                      <a:pt x="700" y="396"/>
                      <a:pt x="608" y="366"/>
                      <a:pt x="578" y="274"/>
                    </a:cubicBezTo>
                    <a:lnTo>
                      <a:pt x="578" y="274"/>
                    </a:lnTo>
                    <a:cubicBezTo>
                      <a:pt x="578" y="305"/>
                      <a:pt x="608" y="305"/>
                      <a:pt x="608" y="366"/>
                    </a:cubicBezTo>
                    <a:cubicBezTo>
                      <a:pt x="548" y="274"/>
                      <a:pt x="517" y="153"/>
                      <a:pt x="426" y="92"/>
                    </a:cubicBezTo>
                    <a:cubicBezTo>
                      <a:pt x="396" y="1"/>
                      <a:pt x="304" y="1"/>
                      <a:pt x="244" y="1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051" name="Google Shape;4051;p26"/>
              <p:cNvSpPr/>
              <p:nvPr/>
            </p:nvSpPr>
            <p:spPr>
              <a:xfrm>
                <a:off x="1111755" y="4734893"/>
                <a:ext cx="15869" cy="12714"/>
              </a:xfrm>
              <a:custGeom>
                <a:rect b="b" l="l" r="r" t="t"/>
                <a:pathLst>
                  <a:path extrusionOk="0" h="548" w="684">
                    <a:moveTo>
                      <a:pt x="3" y="54"/>
                    </a:moveTo>
                    <a:cubicBezTo>
                      <a:pt x="1" y="54"/>
                      <a:pt x="7" y="57"/>
                      <a:pt x="19" y="59"/>
                    </a:cubicBezTo>
                    <a:lnTo>
                      <a:pt x="19" y="59"/>
                    </a:lnTo>
                    <a:cubicBezTo>
                      <a:pt x="10" y="55"/>
                      <a:pt x="5" y="54"/>
                      <a:pt x="3" y="54"/>
                    </a:cubicBezTo>
                    <a:close/>
                    <a:moveTo>
                      <a:pt x="19" y="59"/>
                    </a:moveTo>
                    <a:cubicBezTo>
                      <a:pt x="26" y="62"/>
                      <a:pt x="35" y="67"/>
                      <a:pt x="45" y="73"/>
                    </a:cubicBezTo>
                    <a:lnTo>
                      <a:pt x="45" y="73"/>
                    </a:lnTo>
                    <a:cubicBezTo>
                      <a:pt x="45" y="69"/>
                      <a:pt x="45" y="65"/>
                      <a:pt x="45" y="61"/>
                    </a:cubicBezTo>
                    <a:cubicBezTo>
                      <a:pt x="35" y="61"/>
                      <a:pt x="26" y="60"/>
                      <a:pt x="19" y="59"/>
                    </a:cubicBezTo>
                    <a:close/>
                    <a:moveTo>
                      <a:pt x="440" y="92"/>
                    </a:moveTo>
                    <a:cubicBezTo>
                      <a:pt x="446" y="92"/>
                      <a:pt x="451" y="94"/>
                      <a:pt x="455" y="98"/>
                    </a:cubicBezTo>
                    <a:lnTo>
                      <a:pt x="455" y="98"/>
                    </a:lnTo>
                    <a:cubicBezTo>
                      <a:pt x="438" y="92"/>
                      <a:pt x="424" y="92"/>
                      <a:pt x="410" y="92"/>
                    </a:cubicBezTo>
                    <a:close/>
                    <a:moveTo>
                      <a:pt x="319" y="92"/>
                    </a:moveTo>
                    <a:cubicBezTo>
                      <a:pt x="303" y="92"/>
                      <a:pt x="287" y="92"/>
                      <a:pt x="271" y="100"/>
                    </a:cubicBezTo>
                    <a:lnTo>
                      <a:pt x="271" y="100"/>
                    </a:lnTo>
                    <a:cubicBezTo>
                      <a:pt x="276" y="95"/>
                      <a:pt x="281" y="92"/>
                      <a:pt x="288" y="92"/>
                    </a:cubicBezTo>
                    <a:close/>
                    <a:moveTo>
                      <a:pt x="288" y="1"/>
                    </a:moveTo>
                    <a:cubicBezTo>
                      <a:pt x="258" y="1"/>
                      <a:pt x="228" y="1"/>
                      <a:pt x="167" y="31"/>
                    </a:cubicBezTo>
                    <a:lnTo>
                      <a:pt x="106" y="31"/>
                    </a:lnTo>
                    <a:lnTo>
                      <a:pt x="76" y="61"/>
                    </a:lnTo>
                    <a:lnTo>
                      <a:pt x="76" y="92"/>
                    </a:lnTo>
                    <a:cubicBezTo>
                      <a:pt x="64" y="84"/>
                      <a:pt x="54" y="78"/>
                      <a:pt x="45" y="73"/>
                    </a:cubicBezTo>
                    <a:lnTo>
                      <a:pt x="45" y="73"/>
                    </a:lnTo>
                    <a:cubicBezTo>
                      <a:pt x="46" y="91"/>
                      <a:pt x="48" y="109"/>
                      <a:pt x="50" y="125"/>
                    </a:cubicBezTo>
                    <a:lnTo>
                      <a:pt x="50" y="125"/>
                    </a:lnTo>
                    <a:cubicBezTo>
                      <a:pt x="31" y="151"/>
                      <a:pt x="15" y="182"/>
                      <a:pt x="15" y="213"/>
                    </a:cubicBezTo>
                    <a:lnTo>
                      <a:pt x="15" y="305"/>
                    </a:lnTo>
                    <a:cubicBezTo>
                      <a:pt x="15" y="335"/>
                      <a:pt x="15" y="396"/>
                      <a:pt x="76" y="456"/>
                    </a:cubicBezTo>
                    <a:lnTo>
                      <a:pt x="76" y="396"/>
                    </a:lnTo>
                    <a:lnTo>
                      <a:pt x="76" y="335"/>
                    </a:lnTo>
                    <a:cubicBezTo>
                      <a:pt x="76" y="328"/>
                      <a:pt x="77" y="322"/>
                      <a:pt x="80" y="318"/>
                    </a:cubicBezTo>
                    <a:lnTo>
                      <a:pt x="80" y="318"/>
                    </a:lnTo>
                    <a:cubicBezTo>
                      <a:pt x="84" y="336"/>
                      <a:pt x="91" y="351"/>
                      <a:pt x="106" y="365"/>
                    </a:cubicBezTo>
                    <a:cubicBezTo>
                      <a:pt x="106" y="396"/>
                      <a:pt x="136" y="396"/>
                      <a:pt x="136" y="456"/>
                    </a:cubicBezTo>
                    <a:cubicBezTo>
                      <a:pt x="167" y="487"/>
                      <a:pt x="167" y="517"/>
                      <a:pt x="228" y="517"/>
                    </a:cubicBezTo>
                    <a:lnTo>
                      <a:pt x="288" y="548"/>
                    </a:lnTo>
                    <a:lnTo>
                      <a:pt x="532" y="548"/>
                    </a:lnTo>
                    <a:lnTo>
                      <a:pt x="592" y="517"/>
                    </a:lnTo>
                    <a:lnTo>
                      <a:pt x="623" y="456"/>
                    </a:lnTo>
                    <a:lnTo>
                      <a:pt x="684" y="365"/>
                    </a:lnTo>
                    <a:lnTo>
                      <a:pt x="684" y="305"/>
                    </a:lnTo>
                    <a:lnTo>
                      <a:pt x="684" y="213"/>
                    </a:lnTo>
                    <a:cubicBezTo>
                      <a:pt x="684" y="183"/>
                      <a:pt x="623" y="183"/>
                      <a:pt x="623" y="153"/>
                    </a:cubicBezTo>
                    <a:cubicBezTo>
                      <a:pt x="623" y="153"/>
                      <a:pt x="623" y="92"/>
                      <a:pt x="592" y="92"/>
                    </a:cubicBezTo>
                    <a:cubicBezTo>
                      <a:pt x="592" y="61"/>
                      <a:pt x="562" y="31"/>
                      <a:pt x="532" y="31"/>
                    </a:cubicBezTo>
                    <a:cubicBezTo>
                      <a:pt x="471" y="1"/>
                      <a:pt x="440" y="1"/>
                      <a:pt x="410" y="1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052" name="Google Shape;4052;p26"/>
              <p:cNvSpPr/>
              <p:nvPr/>
            </p:nvSpPr>
            <p:spPr>
              <a:xfrm>
                <a:off x="806049" y="4798763"/>
                <a:ext cx="19047" cy="20764"/>
              </a:xfrm>
              <a:custGeom>
                <a:rect b="b" l="l" r="r" t="t"/>
                <a:pathLst>
                  <a:path extrusionOk="0" h="895" w="821">
                    <a:moveTo>
                      <a:pt x="665" y="1"/>
                    </a:moveTo>
                    <a:cubicBezTo>
                      <a:pt x="646" y="1"/>
                      <a:pt x="626" y="5"/>
                      <a:pt x="608" y="14"/>
                    </a:cubicBezTo>
                    <a:cubicBezTo>
                      <a:pt x="517" y="44"/>
                      <a:pt x="486" y="74"/>
                      <a:pt x="395" y="74"/>
                    </a:cubicBezTo>
                    <a:cubicBezTo>
                      <a:pt x="374" y="117"/>
                      <a:pt x="323" y="144"/>
                      <a:pt x="284" y="168"/>
                    </a:cubicBezTo>
                    <a:lnTo>
                      <a:pt x="284" y="168"/>
                    </a:lnTo>
                    <a:cubicBezTo>
                      <a:pt x="268" y="171"/>
                      <a:pt x="261" y="178"/>
                      <a:pt x="243" y="196"/>
                    </a:cubicBezTo>
                    <a:cubicBezTo>
                      <a:pt x="182" y="226"/>
                      <a:pt x="122" y="226"/>
                      <a:pt x="91" y="287"/>
                    </a:cubicBezTo>
                    <a:cubicBezTo>
                      <a:pt x="61" y="317"/>
                      <a:pt x="30" y="348"/>
                      <a:pt x="30" y="378"/>
                    </a:cubicBezTo>
                    <a:cubicBezTo>
                      <a:pt x="30" y="439"/>
                      <a:pt x="0" y="439"/>
                      <a:pt x="0" y="469"/>
                    </a:cubicBezTo>
                    <a:lnTo>
                      <a:pt x="0" y="530"/>
                    </a:lnTo>
                    <a:lnTo>
                      <a:pt x="0" y="621"/>
                    </a:lnTo>
                    <a:cubicBezTo>
                      <a:pt x="0" y="652"/>
                      <a:pt x="30" y="652"/>
                      <a:pt x="30" y="682"/>
                    </a:cubicBezTo>
                    <a:cubicBezTo>
                      <a:pt x="61" y="743"/>
                      <a:pt x="61" y="773"/>
                      <a:pt x="91" y="804"/>
                    </a:cubicBezTo>
                    <a:cubicBezTo>
                      <a:pt x="122" y="834"/>
                      <a:pt x="122" y="834"/>
                      <a:pt x="182" y="834"/>
                    </a:cubicBezTo>
                    <a:cubicBezTo>
                      <a:pt x="213" y="834"/>
                      <a:pt x="213" y="895"/>
                      <a:pt x="243" y="895"/>
                    </a:cubicBezTo>
                    <a:lnTo>
                      <a:pt x="334" y="895"/>
                    </a:lnTo>
                    <a:cubicBezTo>
                      <a:pt x="365" y="895"/>
                      <a:pt x="395" y="895"/>
                      <a:pt x="426" y="834"/>
                    </a:cubicBezTo>
                    <a:lnTo>
                      <a:pt x="486" y="834"/>
                    </a:lnTo>
                    <a:cubicBezTo>
                      <a:pt x="517" y="834"/>
                      <a:pt x="517" y="804"/>
                      <a:pt x="547" y="804"/>
                    </a:cubicBezTo>
                    <a:lnTo>
                      <a:pt x="578" y="773"/>
                    </a:lnTo>
                    <a:cubicBezTo>
                      <a:pt x="638" y="713"/>
                      <a:pt x="638" y="713"/>
                      <a:pt x="638" y="682"/>
                    </a:cubicBezTo>
                    <a:cubicBezTo>
                      <a:pt x="638" y="682"/>
                      <a:pt x="638" y="652"/>
                      <a:pt x="669" y="652"/>
                    </a:cubicBezTo>
                    <a:lnTo>
                      <a:pt x="669" y="591"/>
                    </a:lnTo>
                    <a:cubicBezTo>
                      <a:pt x="669" y="606"/>
                      <a:pt x="661" y="614"/>
                      <a:pt x="653" y="622"/>
                    </a:cubicBezTo>
                    <a:lnTo>
                      <a:pt x="653" y="622"/>
                    </a:lnTo>
                    <a:cubicBezTo>
                      <a:pt x="678" y="571"/>
                      <a:pt x="699" y="520"/>
                      <a:pt x="699" y="469"/>
                    </a:cubicBezTo>
                    <a:lnTo>
                      <a:pt x="821" y="226"/>
                    </a:lnTo>
                    <a:lnTo>
                      <a:pt x="821" y="196"/>
                    </a:lnTo>
                    <a:lnTo>
                      <a:pt x="821" y="166"/>
                    </a:lnTo>
                    <a:cubicBezTo>
                      <a:pt x="821" y="105"/>
                      <a:pt x="790" y="74"/>
                      <a:pt x="730" y="44"/>
                    </a:cubicBezTo>
                    <a:cubicBezTo>
                      <a:pt x="751" y="22"/>
                      <a:pt x="712" y="1"/>
                      <a:pt x="665" y="1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053" name="Google Shape;4053;p26"/>
              <p:cNvSpPr/>
              <p:nvPr/>
            </p:nvSpPr>
            <p:spPr>
              <a:xfrm>
                <a:off x="790528" y="4789901"/>
                <a:ext cx="24708" cy="17655"/>
              </a:xfrm>
              <a:custGeom>
                <a:rect b="b" l="l" r="r" t="t"/>
                <a:pathLst>
                  <a:path extrusionOk="0" h="761" w="1065">
                    <a:moveTo>
                      <a:pt x="274" y="0"/>
                    </a:moveTo>
                    <a:cubicBezTo>
                      <a:pt x="183" y="0"/>
                      <a:pt x="152" y="31"/>
                      <a:pt x="122" y="122"/>
                    </a:cubicBezTo>
                    <a:cubicBezTo>
                      <a:pt x="92" y="152"/>
                      <a:pt x="31" y="244"/>
                      <a:pt x="0" y="274"/>
                    </a:cubicBezTo>
                    <a:lnTo>
                      <a:pt x="0" y="426"/>
                    </a:lnTo>
                    <a:cubicBezTo>
                      <a:pt x="0" y="456"/>
                      <a:pt x="0" y="548"/>
                      <a:pt x="31" y="578"/>
                    </a:cubicBezTo>
                    <a:cubicBezTo>
                      <a:pt x="92" y="608"/>
                      <a:pt x="122" y="699"/>
                      <a:pt x="183" y="730"/>
                    </a:cubicBezTo>
                    <a:cubicBezTo>
                      <a:pt x="274" y="760"/>
                      <a:pt x="304" y="760"/>
                      <a:pt x="396" y="760"/>
                    </a:cubicBezTo>
                    <a:cubicBezTo>
                      <a:pt x="456" y="760"/>
                      <a:pt x="487" y="760"/>
                      <a:pt x="578" y="730"/>
                    </a:cubicBezTo>
                    <a:cubicBezTo>
                      <a:pt x="608" y="699"/>
                      <a:pt x="639" y="699"/>
                      <a:pt x="699" y="639"/>
                    </a:cubicBezTo>
                    <a:cubicBezTo>
                      <a:pt x="730" y="639"/>
                      <a:pt x="730" y="608"/>
                      <a:pt x="760" y="608"/>
                    </a:cubicBezTo>
                    <a:lnTo>
                      <a:pt x="882" y="487"/>
                    </a:lnTo>
                    <a:lnTo>
                      <a:pt x="851" y="548"/>
                    </a:lnTo>
                    <a:lnTo>
                      <a:pt x="791" y="578"/>
                    </a:lnTo>
                    <a:cubicBezTo>
                      <a:pt x="882" y="548"/>
                      <a:pt x="912" y="487"/>
                      <a:pt x="1003" y="456"/>
                    </a:cubicBezTo>
                    <a:cubicBezTo>
                      <a:pt x="1034" y="365"/>
                      <a:pt x="1064" y="244"/>
                      <a:pt x="1003" y="213"/>
                    </a:cubicBezTo>
                    <a:cubicBezTo>
                      <a:pt x="973" y="213"/>
                      <a:pt x="912" y="152"/>
                      <a:pt x="912" y="152"/>
                    </a:cubicBezTo>
                    <a:cubicBezTo>
                      <a:pt x="882" y="152"/>
                      <a:pt x="851" y="122"/>
                      <a:pt x="821" y="122"/>
                    </a:cubicBezTo>
                    <a:lnTo>
                      <a:pt x="882" y="213"/>
                    </a:lnTo>
                    <a:lnTo>
                      <a:pt x="760" y="92"/>
                    </a:lnTo>
                    <a:cubicBezTo>
                      <a:pt x="730" y="31"/>
                      <a:pt x="699" y="31"/>
                      <a:pt x="608" y="31"/>
                    </a:cubicBezTo>
                    <a:cubicBezTo>
                      <a:pt x="578" y="31"/>
                      <a:pt x="547" y="0"/>
                      <a:pt x="456" y="0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054" name="Google Shape;4054;p26"/>
              <p:cNvSpPr/>
              <p:nvPr/>
            </p:nvSpPr>
            <p:spPr>
              <a:xfrm>
                <a:off x="813102" y="4780017"/>
                <a:ext cx="15521" cy="15544"/>
              </a:xfrm>
              <a:custGeom>
                <a:rect b="b" l="l" r="r" t="t"/>
                <a:pathLst>
                  <a:path extrusionOk="0" h="670" w="669">
                    <a:moveTo>
                      <a:pt x="486" y="92"/>
                    </a:moveTo>
                    <a:lnTo>
                      <a:pt x="517" y="122"/>
                    </a:lnTo>
                    <a:cubicBezTo>
                      <a:pt x="517" y="122"/>
                      <a:pt x="517" y="130"/>
                      <a:pt x="518" y="140"/>
                    </a:cubicBezTo>
                    <a:lnTo>
                      <a:pt x="518" y="140"/>
                    </a:lnTo>
                    <a:cubicBezTo>
                      <a:pt x="515" y="136"/>
                      <a:pt x="512" y="133"/>
                      <a:pt x="509" y="130"/>
                    </a:cubicBezTo>
                    <a:lnTo>
                      <a:pt x="509" y="130"/>
                    </a:lnTo>
                    <a:cubicBezTo>
                      <a:pt x="504" y="116"/>
                      <a:pt x="497" y="102"/>
                      <a:pt x="486" y="92"/>
                    </a:cubicBezTo>
                    <a:close/>
                    <a:moveTo>
                      <a:pt x="243" y="1"/>
                    </a:moveTo>
                    <a:cubicBezTo>
                      <a:pt x="182" y="62"/>
                      <a:pt x="91" y="62"/>
                      <a:pt x="61" y="122"/>
                    </a:cubicBezTo>
                    <a:cubicBezTo>
                      <a:pt x="61" y="122"/>
                      <a:pt x="30" y="153"/>
                      <a:pt x="30" y="214"/>
                    </a:cubicBezTo>
                    <a:cubicBezTo>
                      <a:pt x="30" y="214"/>
                      <a:pt x="0" y="244"/>
                      <a:pt x="0" y="274"/>
                    </a:cubicBezTo>
                    <a:lnTo>
                      <a:pt x="0" y="426"/>
                    </a:lnTo>
                    <a:cubicBezTo>
                      <a:pt x="0" y="457"/>
                      <a:pt x="0" y="457"/>
                      <a:pt x="30" y="518"/>
                    </a:cubicBezTo>
                    <a:cubicBezTo>
                      <a:pt x="30" y="518"/>
                      <a:pt x="61" y="548"/>
                      <a:pt x="61" y="578"/>
                    </a:cubicBezTo>
                    <a:cubicBezTo>
                      <a:pt x="91" y="609"/>
                      <a:pt x="152" y="670"/>
                      <a:pt x="182" y="670"/>
                    </a:cubicBezTo>
                    <a:lnTo>
                      <a:pt x="243" y="670"/>
                    </a:lnTo>
                    <a:cubicBezTo>
                      <a:pt x="304" y="670"/>
                      <a:pt x="334" y="670"/>
                      <a:pt x="365" y="609"/>
                    </a:cubicBezTo>
                    <a:cubicBezTo>
                      <a:pt x="395" y="609"/>
                      <a:pt x="395" y="609"/>
                      <a:pt x="456" y="578"/>
                    </a:cubicBezTo>
                    <a:lnTo>
                      <a:pt x="486" y="548"/>
                    </a:lnTo>
                    <a:cubicBezTo>
                      <a:pt x="502" y="533"/>
                      <a:pt x="509" y="510"/>
                      <a:pt x="517" y="487"/>
                    </a:cubicBezTo>
                    <a:lnTo>
                      <a:pt x="517" y="487"/>
                    </a:lnTo>
                    <a:cubicBezTo>
                      <a:pt x="524" y="472"/>
                      <a:pt x="532" y="457"/>
                      <a:pt x="547" y="457"/>
                    </a:cubicBezTo>
                    <a:lnTo>
                      <a:pt x="578" y="457"/>
                    </a:lnTo>
                    <a:lnTo>
                      <a:pt x="638" y="426"/>
                    </a:lnTo>
                    <a:lnTo>
                      <a:pt x="669" y="396"/>
                    </a:lnTo>
                    <a:lnTo>
                      <a:pt x="669" y="366"/>
                    </a:lnTo>
                    <a:lnTo>
                      <a:pt x="669" y="305"/>
                    </a:lnTo>
                    <a:cubicBezTo>
                      <a:pt x="659" y="289"/>
                      <a:pt x="648" y="276"/>
                      <a:pt x="638" y="264"/>
                    </a:cubicBezTo>
                    <a:lnTo>
                      <a:pt x="638" y="264"/>
                    </a:lnTo>
                    <a:lnTo>
                      <a:pt x="638" y="244"/>
                    </a:lnTo>
                    <a:cubicBezTo>
                      <a:pt x="638" y="214"/>
                      <a:pt x="638" y="153"/>
                      <a:pt x="608" y="122"/>
                    </a:cubicBezTo>
                    <a:cubicBezTo>
                      <a:pt x="608" y="92"/>
                      <a:pt x="547" y="62"/>
                      <a:pt x="517" y="62"/>
                    </a:cubicBezTo>
                    <a:cubicBezTo>
                      <a:pt x="486" y="1"/>
                      <a:pt x="456" y="1"/>
                      <a:pt x="395" y="1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  <p:grpSp>
          <p:nvGrpSpPr>
            <p:cNvPr id="4055" name="Google Shape;4055;p26"/>
            <p:cNvGrpSpPr/>
            <p:nvPr/>
          </p:nvGrpSpPr>
          <p:grpSpPr>
            <a:xfrm>
              <a:off x="550756" y="4161575"/>
              <a:ext cx="54334" cy="41644"/>
              <a:chOff x="550756" y="4161575"/>
              <a:chExt cx="54334" cy="41644"/>
            </a:xfrm>
          </p:grpSpPr>
          <p:sp>
            <p:nvSpPr>
              <p:cNvPr id="4056" name="Google Shape;4056;p26"/>
              <p:cNvSpPr/>
              <p:nvPr/>
            </p:nvSpPr>
            <p:spPr>
              <a:xfrm>
                <a:off x="587435" y="4175681"/>
                <a:ext cx="17655" cy="24012"/>
              </a:xfrm>
              <a:custGeom>
                <a:rect b="b" l="l" r="r" t="t"/>
                <a:pathLst>
                  <a:path extrusionOk="0" h="1035" w="761">
                    <a:moveTo>
                      <a:pt x="700" y="578"/>
                    </a:moveTo>
                    <a:cubicBezTo>
                      <a:pt x="700" y="590"/>
                      <a:pt x="695" y="597"/>
                      <a:pt x="690" y="603"/>
                    </a:cubicBezTo>
                    <a:lnTo>
                      <a:pt x="690" y="603"/>
                    </a:lnTo>
                    <a:cubicBezTo>
                      <a:pt x="693" y="594"/>
                      <a:pt x="696" y="586"/>
                      <a:pt x="700" y="578"/>
                    </a:cubicBezTo>
                    <a:close/>
                    <a:moveTo>
                      <a:pt x="365" y="1"/>
                    </a:moveTo>
                    <a:cubicBezTo>
                      <a:pt x="335" y="1"/>
                      <a:pt x="304" y="1"/>
                      <a:pt x="213" y="31"/>
                    </a:cubicBezTo>
                    <a:cubicBezTo>
                      <a:pt x="183" y="31"/>
                      <a:pt x="183" y="92"/>
                      <a:pt x="152" y="92"/>
                    </a:cubicBezTo>
                    <a:cubicBezTo>
                      <a:pt x="92" y="92"/>
                      <a:pt x="92" y="122"/>
                      <a:pt x="61" y="153"/>
                    </a:cubicBezTo>
                    <a:cubicBezTo>
                      <a:pt x="31" y="183"/>
                      <a:pt x="31" y="183"/>
                      <a:pt x="31" y="244"/>
                    </a:cubicBezTo>
                    <a:cubicBezTo>
                      <a:pt x="0" y="274"/>
                      <a:pt x="0" y="305"/>
                      <a:pt x="0" y="396"/>
                    </a:cubicBezTo>
                    <a:cubicBezTo>
                      <a:pt x="0" y="487"/>
                      <a:pt x="31" y="609"/>
                      <a:pt x="61" y="700"/>
                    </a:cubicBezTo>
                    <a:lnTo>
                      <a:pt x="92" y="730"/>
                    </a:lnTo>
                    <a:lnTo>
                      <a:pt x="213" y="852"/>
                    </a:lnTo>
                    <a:lnTo>
                      <a:pt x="244" y="882"/>
                    </a:lnTo>
                    <a:cubicBezTo>
                      <a:pt x="213" y="882"/>
                      <a:pt x="213" y="852"/>
                      <a:pt x="183" y="852"/>
                    </a:cubicBezTo>
                    <a:cubicBezTo>
                      <a:pt x="244" y="913"/>
                      <a:pt x="335" y="943"/>
                      <a:pt x="365" y="1034"/>
                    </a:cubicBezTo>
                    <a:cubicBezTo>
                      <a:pt x="517" y="943"/>
                      <a:pt x="578" y="943"/>
                      <a:pt x="639" y="852"/>
                    </a:cubicBezTo>
                    <a:cubicBezTo>
                      <a:pt x="664" y="775"/>
                      <a:pt x="668" y="676"/>
                      <a:pt x="687" y="611"/>
                    </a:cubicBezTo>
                    <a:lnTo>
                      <a:pt x="687" y="611"/>
                    </a:lnTo>
                    <a:cubicBezTo>
                      <a:pt x="691" y="610"/>
                      <a:pt x="695" y="609"/>
                      <a:pt x="700" y="609"/>
                    </a:cubicBezTo>
                    <a:cubicBezTo>
                      <a:pt x="760" y="578"/>
                      <a:pt x="760" y="487"/>
                      <a:pt x="760" y="457"/>
                    </a:cubicBezTo>
                    <a:lnTo>
                      <a:pt x="760" y="426"/>
                    </a:lnTo>
                    <a:cubicBezTo>
                      <a:pt x="760" y="396"/>
                      <a:pt x="760" y="305"/>
                      <a:pt x="700" y="274"/>
                    </a:cubicBezTo>
                    <a:cubicBezTo>
                      <a:pt x="700" y="244"/>
                      <a:pt x="669" y="183"/>
                      <a:pt x="669" y="153"/>
                    </a:cubicBezTo>
                    <a:cubicBezTo>
                      <a:pt x="669" y="122"/>
                      <a:pt x="639" y="92"/>
                      <a:pt x="608" y="92"/>
                    </a:cubicBezTo>
                    <a:cubicBezTo>
                      <a:pt x="548" y="92"/>
                      <a:pt x="548" y="31"/>
                      <a:pt x="517" y="31"/>
                    </a:cubicBezTo>
                    <a:cubicBezTo>
                      <a:pt x="487" y="31"/>
                      <a:pt x="487" y="1"/>
                      <a:pt x="456" y="1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057" name="Google Shape;4057;p26"/>
              <p:cNvSpPr/>
              <p:nvPr/>
            </p:nvSpPr>
            <p:spPr>
              <a:xfrm>
                <a:off x="562750" y="4188371"/>
                <a:ext cx="22202" cy="14848"/>
              </a:xfrm>
              <a:custGeom>
                <a:rect b="b" l="l" r="r" t="t"/>
                <a:pathLst>
                  <a:path extrusionOk="0" h="640" w="957">
                    <a:moveTo>
                      <a:pt x="943" y="366"/>
                    </a:moveTo>
                    <a:lnTo>
                      <a:pt x="943" y="366"/>
                    </a:lnTo>
                    <a:cubicBezTo>
                      <a:pt x="949" y="384"/>
                      <a:pt x="952" y="396"/>
                      <a:pt x="954" y="403"/>
                    </a:cubicBezTo>
                    <a:lnTo>
                      <a:pt x="954" y="403"/>
                    </a:lnTo>
                    <a:cubicBezTo>
                      <a:pt x="956" y="389"/>
                      <a:pt x="953" y="376"/>
                      <a:pt x="943" y="366"/>
                    </a:cubicBezTo>
                    <a:close/>
                    <a:moveTo>
                      <a:pt x="244" y="1"/>
                    </a:moveTo>
                    <a:cubicBezTo>
                      <a:pt x="213" y="1"/>
                      <a:pt x="213" y="31"/>
                      <a:pt x="183" y="31"/>
                    </a:cubicBezTo>
                    <a:cubicBezTo>
                      <a:pt x="153" y="31"/>
                      <a:pt x="153" y="62"/>
                      <a:pt x="92" y="62"/>
                    </a:cubicBezTo>
                    <a:cubicBezTo>
                      <a:pt x="61" y="92"/>
                      <a:pt x="61" y="153"/>
                      <a:pt x="31" y="183"/>
                    </a:cubicBezTo>
                    <a:cubicBezTo>
                      <a:pt x="31" y="214"/>
                      <a:pt x="1" y="214"/>
                      <a:pt x="1" y="244"/>
                    </a:cubicBezTo>
                    <a:lnTo>
                      <a:pt x="1" y="335"/>
                    </a:lnTo>
                    <a:cubicBezTo>
                      <a:pt x="1" y="366"/>
                      <a:pt x="1" y="366"/>
                      <a:pt x="31" y="396"/>
                    </a:cubicBezTo>
                    <a:cubicBezTo>
                      <a:pt x="31" y="457"/>
                      <a:pt x="61" y="487"/>
                      <a:pt x="92" y="518"/>
                    </a:cubicBezTo>
                    <a:cubicBezTo>
                      <a:pt x="183" y="609"/>
                      <a:pt x="244" y="639"/>
                      <a:pt x="335" y="639"/>
                    </a:cubicBezTo>
                    <a:lnTo>
                      <a:pt x="426" y="639"/>
                    </a:lnTo>
                    <a:cubicBezTo>
                      <a:pt x="517" y="639"/>
                      <a:pt x="548" y="639"/>
                      <a:pt x="639" y="609"/>
                    </a:cubicBezTo>
                    <a:cubicBezTo>
                      <a:pt x="700" y="548"/>
                      <a:pt x="821" y="548"/>
                      <a:pt x="882" y="487"/>
                    </a:cubicBezTo>
                    <a:cubicBezTo>
                      <a:pt x="919" y="469"/>
                      <a:pt x="944" y="440"/>
                      <a:pt x="952" y="413"/>
                    </a:cubicBezTo>
                    <a:lnTo>
                      <a:pt x="952" y="413"/>
                    </a:lnTo>
                    <a:cubicBezTo>
                      <a:pt x="953" y="414"/>
                      <a:pt x="954" y="414"/>
                      <a:pt x="954" y="414"/>
                    </a:cubicBezTo>
                    <a:cubicBezTo>
                      <a:pt x="956" y="414"/>
                      <a:pt x="956" y="411"/>
                      <a:pt x="954" y="403"/>
                    </a:cubicBezTo>
                    <a:lnTo>
                      <a:pt x="954" y="403"/>
                    </a:lnTo>
                    <a:cubicBezTo>
                      <a:pt x="954" y="406"/>
                      <a:pt x="953" y="410"/>
                      <a:pt x="952" y="413"/>
                    </a:cubicBezTo>
                    <a:lnTo>
                      <a:pt x="952" y="413"/>
                    </a:lnTo>
                    <a:cubicBezTo>
                      <a:pt x="945" y="407"/>
                      <a:pt x="929" y="382"/>
                      <a:pt x="912" y="366"/>
                    </a:cubicBezTo>
                    <a:cubicBezTo>
                      <a:pt x="852" y="366"/>
                      <a:pt x="852" y="366"/>
                      <a:pt x="852" y="335"/>
                    </a:cubicBezTo>
                    <a:cubicBezTo>
                      <a:pt x="852" y="335"/>
                      <a:pt x="821" y="335"/>
                      <a:pt x="821" y="305"/>
                    </a:cubicBezTo>
                    <a:cubicBezTo>
                      <a:pt x="791" y="244"/>
                      <a:pt x="760" y="244"/>
                      <a:pt x="700" y="214"/>
                    </a:cubicBezTo>
                    <a:lnTo>
                      <a:pt x="700" y="214"/>
                    </a:lnTo>
                    <a:lnTo>
                      <a:pt x="760" y="244"/>
                    </a:lnTo>
                    <a:cubicBezTo>
                      <a:pt x="700" y="214"/>
                      <a:pt x="669" y="214"/>
                      <a:pt x="669" y="183"/>
                    </a:cubicBezTo>
                    <a:lnTo>
                      <a:pt x="669" y="183"/>
                    </a:lnTo>
                    <a:lnTo>
                      <a:pt x="700" y="214"/>
                    </a:lnTo>
                    <a:lnTo>
                      <a:pt x="639" y="153"/>
                    </a:lnTo>
                    <a:lnTo>
                      <a:pt x="608" y="92"/>
                    </a:lnTo>
                    <a:lnTo>
                      <a:pt x="517" y="31"/>
                    </a:lnTo>
                    <a:cubicBezTo>
                      <a:pt x="487" y="31"/>
                      <a:pt x="487" y="1"/>
                      <a:pt x="456" y="1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058" name="Google Shape;4058;p26"/>
              <p:cNvSpPr/>
              <p:nvPr/>
            </p:nvSpPr>
            <p:spPr>
              <a:xfrm>
                <a:off x="550756" y="4172154"/>
                <a:ext cx="16959" cy="11322"/>
              </a:xfrm>
              <a:custGeom>
                <a:rect b="b" l="l" r="r" t="t"/>
                <a:pathLst>
                  <a:path extrusionOk="0" h="488" w="731">
                    <a:moveTo>
                      <a:pt x="214" y="1"/>
                    </a:moveTo>
                    <a:cubicBezTo>
                      <a:pt x="122" y="1"/>
                      <a:pt x="92" y="31"/>
                      <a:pt x="62" y="122"/>
                    </a:cubicBezTo>
                    <a:cubicBezTo>
                      <a:pt x="1" y="153"/>
                      <a:pt x="1" y="244"/>
                      <a:pt x="1" y="305"/>
                    </a:cubicBezTo>
                    <a:cubicBezTo>
                      <a:pt x="62" y="396"/>
                      <a:pt x="92" y="457"/>
                      <a:pt x="153" y="457"/>
                    </a:cubicBezTo>
                    <a:cubicBezTo>
                      <a:pt x="244" y="487"/>
                      <a:pt x="305" y="487"/>
                      <a:pt x="396" y="487"/>
                    </a:cubicBezTo>
                    <a:cubicBezTo>
                      <a:pt x="457" y="487"/>
                      <a:pt x="548" y="487"/>
                      <a:pt x="609" y="457"/>
                    </a:cubicBezTo>
                    <a:cubicBezTo>
                      <a:pt x="700" y="457"/>
                      <a:pt x="730" y="396"/>
                      <a:pt x="730" y="305"/>
                    </a:cubicBezTo>
                    <a:cubicBezTo>
                      <a:pt x="730" y="274"/>
                      <a:pt x="730" y="274"/>
                      <a:pt x="700" y="244"/>
                    </a:cubicBezTo>
                    <a:lnTo>
                      <a:pt x="700" y="244"/>
                    </a:lnTo>
                    <a:cubicBezTo>
                      <a:pt x="715" y="274"/>
                      <a:pt x="715" y="282"/>
                      <a:pt x="708" y="282"/>
                    </a:cubicBezTo>
                    <a:cubicBezTo>
                      <a:pt x="700" y="282"/>
                      <a:pt x="685" y="274"/>
                      <a:pt x="670" y="274"/>
                    </a:cubicBezTo>
                    <a:cubicBezTo>
                      <a:pt x="609" y="274"/>
                      <a:pt x="578" y="274"/>
                      <a:pt x="578" y="244"/>
                    </a:cubicBezTo>
                    <a:lnTo>
                      <a:pt x="609" y="244"/>
                    </a:lnTo>
                    <a:cubicBezTo>
                      <a:pt x="584" y="244"/>
                      <a:pt x="560" y="205"/>
                      <a:pt x="536" y="174"/>
                    </a:cubicBezTo>
                    <a:lnTo>
                      <a:pt x="536" y="174"/>
                    </a:lnTo>
                    <a:lnTo>
                      <a:pt x="548" y="183"/>
                    </a:lnTo>
                    <a:lnTo>
                      <a:pt x="518" y="153"/>
                    </a:lnTo>
                    <a:lnTo>
                      <a:pt x="518" y="153"/>
                    </a:lnTo>
                    <a:cubicBezTo>
                      <a:pt x="524" y="159"/>
                      <a:pt x="530" y="166"/>
                      <a:pt x="536" y="174"/>
                    </a:cubicBezTo>
                    <a:lnTo>
                      <a:pt x="536" y="174"/>
                    </a:lnTo>
                    <a:lnTo>
                      <a:pt x="426" y="92"/>
                    </a:lnTo>
                    <a:cubicBezTo>
                      <a:pt x="396" y="1"/>
                      <a:pt x="274" y="1"/>
                      <a:pt x="214" y="1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059" name="Google Shape;4059;p26"/>
              <p:cNvSpPr/>
              <p:nvPr/>
            </p:nvSpPr>
            <p:spPr>
              <a:xfrm>
                <a:off x="564166" y="4161575"/>
                <a:ext cx="11298" cy="13433"/>
              </a:xfrm>
              <a:custGeom>
                <a:rect b="b" l="l" r="r" t="t"/>
                <a:pathLst>
                  <a:path extrusionOk="0" h="579" w="487">
                    <a:moveTo>
                      <a:pt x="183" y="1"/>
                    </a:moveTo>
                    <a:cubicBezTo>
                      <a:pt x="152" y="1"/>
                      <a:pt x="152" y="1"/>
                      <a:pt x="122" y="31"/>
                    </a:cubicBezTo>
                    <a:lnTo>
                      <a:pt x="92" y="31"/>
                    </a:lnTo>
                    <a:cubicBezTo>
                      <a:pt x="31" y="92"/>
                      <a:pt x="31" y="123"/>
                      <a:pt x="0" y="153"/>
                    </a:cubicBezTo>
                    <a:lnTo>
                      <a:pt x="0" y="244"/>
                    </a:lnTo>
                    <a:cubicBezTo>
                      <a:pt x="0" y="275"/>
                      <a:pt x="0" y="275"/>
                      <a:pt x="31" y="305"/>
                    </a:cubicBezTo>
                    <a:cubicBezTo>
                      <a:pt x="31" y="305"/>
                      <a:pt x="31" y="335"/>
                      <a:pt x="61" y="335"/>
                    </a:cubicBezTo>
                    <a:lnTo>
                      <a:pt x="122" y="396"/>
                    </a:lnTo>
                    <a:cubicBezTo>
                      <a:pt x="152" y="426"/>
                      <a:pt x="152" y="426"/>
                      <a:pt x="183" y="426"/>
                    </a:cubicBezTo>
                    <a:lnTo>
                      <a:pt x="224" y="426"/>
                    </a:lnTo>
                    <a:cubicBezTo>
                      <a:pt x="255" y="444"/>
                      <a:pt x="295" y="457"/>
                      <a:pt x="335" y="457"/>
                    </a:cubicBezTo>
                    <a:cubicBezTo>
                      <a:pt x="304" y="457"/>
                      <a:pt x="274" y="487"/>
                      <a:pt x="244" y="487"/>
                    </a:cubicBezTo>
                    <a:lnTo>
                      <a:pt x="152" y="487"/>
                    </a:lnTo>
                    <a:cubicBezTo>
                      <a:pt x="152" y="487"/>
                      <a:pt x="122" y="487"/>
                      <a:pt x="122" y="457"/>
                    </a:cubicBezTo>
                    <a:lnTo>
                      <a:pt x="92" y="426"/>
                    </a:lnTo>
                    <a:lnTo>
                      <a:pt x="31" y="366"/>
                    </a:lnTo>
                    <a:cubicBezTo>
                      <a:pt x="31" y="366"/>
                      <a:pt x="31" y="335"/>
                      <a:pt x="0" y="335"/>
                    </a:cubicBezTo>
                    <a:lnTo>
                      <a:pt x="0" y="366"/>
                    </a:lnTo>
                    <a:cubicBezTo>
                      <a:pt x="0" y="426"/>
                      <a:pt x="31" y="457"/>
                      <a:pt x="92" y="487"/>
                    </a:cubicBezTo>
                    <a:cubicBezTo>
                      <a:pt x="122" y="518"/>
                      <a:pt x="152" y="518"/>
                      <a:pt x="183" y="578"/>
                    </a:cubicBezTo>
                    <a:lnTo>
                      <a:pt x="274" y="578"/>
                    </a:lnTo>
                    <a:cubicBezTo>
                      <a:pt x="304" y="578"/>
                      <a:pt x="335" y="578"/>
                      <a:pt x="395" y="518"/>
                    </a:cubicBezTo>
                    <a:cubicBezTo>
                      <a:pt x="402" y="505"/>
                      <a:pt x="408" y="495"/>
                      <a:pt x="414" y="487"/>
                    </a:cubicBezTo>
                    <a:lnTo>
                      <a:pt x="426" y="487"/>
                    </a:lnTo>
                    <a:cubicBezTo>
                      <a:pt x="426" y="487"/>
                      <a:pt x="456" y="487"/>
                      <a:pt x="456" y="457"/>
                    </a:cubicBezTo>
                    <a:lnTo>
                      <a:pt x="456" y="426"/>
                    </a:lnTo>
                    <a:cubicBezTo>
                      <a:pt x="487" y="426"/>
                      <a:pt x="487" y="366"/>
                      <a:pt x="487" y="335"/>
                    </a:cubicBezTo>
                    <a:lnTo>
                      <a:pt x="487" y="244"/>
                    </a:lnTo>
                    <a:cubicBezTo>
                      <a:pt x="487" y="183"/>
                      <a:pt x="456" y="153"/>
                      <a:pt x="426" y="123"/>
                    </a:cubicBezTo>
                    <a:cubicBezTo>
                      <a:pt x="395" y="62"/>
                      <a:pt x="395" y="31"/>
                      <a:pt x="335" y="31"/>
                    </a:cubicBezTo>
                    <a:cubicBezTo>
                      <a:pt x="335" y="31"/>
                      <a:pt x="304" y="31"/>
                      <a:pt x="304" y="1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  <p:grpSp>
          <p:nvGrpSpPr>
            <p:cNvPr id="4060" name="Google Shape;4060;p26"/>
            <p:cNvGrpSpPr/>
            <p:nvPr/>
          </p:nvGrpSpPr>
          <p:grpSpPr>
            <a:xfrm>
              <a:off x="486585" y="3887977"/>
              <a:ext cx="77604" cy="67976"/>
              <a:chOff x="486585" y="3887977"/>
              <a:chExt cx="77604" cy="67976"/>
            </a:xfrm>
          </p:grpSpPr>
          <p:sp>
            <p:nvSpPr>
              <p:cNvPr id="4061" name="Google Shape;4061;p26"/>
              <p:cNvSpPr/>
              <p:nvPr/>
            </p:nvSpPr>
            <p:spPr>
              <a:xfrm>
                <a:off x="532428" y="3911154"/>
                <a:ext cx="30346" cy="19859"/>
              </a:xfrm>
              <a:custGeom>
                <a:rect b="b" l="l" r="r" t="t"/>
                <a:pathLst>
                  <a:path extrusionOk="0" h="856" w="1308">
                    <a:moveTo>
                      <a:pt x="984" y="0"/>
                    </a:moveTo>
                    <a:cubicBezTo>
                      <a:pt x="888" y="0"/>
                      <a:pt x="784" y="21"/>
                      <a:pt x="700" y="35"/>
                    </a:cubicBezTo>
                    <a:cubicBezTo>
                      <a:pt x="608" y="35"/>
                      <a:pt x="548" y="96"/>
                      <a:pt x="456" y="126"/>
                    </a:cubicBezTo>
                    <a:cubicBezTo>
                      <a:pt x="426" y="126"/>
                      <a:pt x="396" y="156"/>
                      <a:pt x="335" y="156"/>
                    </a:cubicBezTo>
                    <a:cubicBezTo>
                      <a:pt x="304" y="156"/>
                      <a:pt x="274" y="187"/>
                      <a:pt x="244" y="187"/>
                    </a:cubicBezTo>
                    <a:cubicBezTo>
                      <a:pt x="153" y="248"/>
                      <a:pt x="92" y="339"/>
                      <a:pt x="31" y="430"/>
                    </a:cubicBezTo>
                    <a:cubicBezTo>
                      <a:pt x="1" y="491"/>
                      <a:pt x="31" y="612"/>
                      <a:pt x="92" y="704"/>
                    </a:cubicBezTo>
                    <a:cubicBezTo>
                      <a:pt x="122" y="764"/>
                      <a:pt x="183" y="795"/>
                      <a:pt x="274" y="856"/>
                    </a:cubicBezTo>
                    <a:lnTo>
                      <a:pt x="487" y="856"/>
                    </a:lnTo>
                    <a:cubicBezTo>
                      <a:pt x="548" y="856"/>
                      <a:pt x="548" y="795"/>
                      <a:pt x="578" y="795"/>
                    </a:cubicBezTo>
                    <a:cubicBezTo>
                      <a:pt x="578" y="795"/>
                      <a:pt x="608" y="795"/>
                      <a:pt x="608" y="764"/>
                    </a:cubicBezTo>
                    <a:cubicBezTo>
                      <a:pt x="639" y="734"/>
                      <a:pt x="700" y="734"/>
                      <a:pt x="700" y="704"/>
                    </a:cubicBezTo>
                    <a:cubicBezTo>
                      <a:pt x="760" y="643"/>
                      <a:pt x="791" y="612"/>
                      <a:pt x="882" y="582"/>
                    </a:cubicBezTo>
                    <a:cubicBezTo>
                      <a:pt x="943" y="521"/>
                      <a:pt x="1034" y="460"/>
                      <a:pt x="1095" y="430"/>
                    </a:cubicBezTo>
                    <a:cubicBezTo>
                      <a:pt x="1156" y="400"/>
                      <a:pt x="1186" y="339"/>
                      <a:pt x="1186" y="308"/>
                    </a:cubicBezTo>
                    <a:cubicBezTo>
                      <a:pt x="1247" y="278"/>
                      <a:pt x="1308" y="187"/>
                      <a:pt x="1247" y="126"/>
                    </a:cubicBezTo>
                    <a:cubicBezTo>
                      <a:pt x="1198" y="28"/>
                      <a:pt x="1096" y="0"/>
                      <a:pt x="984" y="0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062" name="Google Shape;4062;p26"/>
              <p:cNvSpPr/>
              <p:nvPr/>
            </p:nvSpPr>
            <p:spPr>
              <a:xfrm>
                <a:off x="534539" y="3898557"/>
                <a:ext cx="19070" cy="12714"/>
              </a:xfrm>
              <a:custGeom>
                <a:rect b="b" l="l" r="r" t="t"/>
                <a:pathLst>
                  <a:path extrusionOk="0" h="548" w="822">
                    <a:moveTo>
                      <a:pt x="244" y="0"/>
                    </a:moveTo>
                    <a:cubicBezTo>
                      <a:pt x="183" y="0"/>
                      <a:pt x="92" y="61"/>
                      <a:pt x="62" y="92"/>
                    </a:cubicBezTo>
                    <a:cubicBezTo>
                      <a:pt x="31" y="122"/>
                      <a:pt x="1" y="213"/>
                      <a:pt x="1" y="274"/>
                    </a:cubicBezTo>
                    <a:cubicBezTo>
                      <a:pt x="1" y="365"/>
                      <a:pt x="31" y="426"/>
                      <a:pt x="62" y="456"/>
                    </a:cubicBezTo>
                    <a:cubicBezTo>
                      <a:pt x="92" y="517"/>
                      <a:pt x="183" y="548"/>
                      <a:pt x="244" y="548"/>
                    </a:cubicBezTo>
                    <a:cubicBezTo>
                      <a:pt x="305" y="548"/>
                      <a:pt x="335" y="548"/>
                      <a:pt x="365" y="517"/>
                    </a:cubicBezTo>
                    <a:cubicBezTo>
                      <a:pt x="396" y="517"/>
                      <a:pt x="457" y="456"/>
                      <a:pt x="487" y="456"/>
                    </a:cubicBezTo>
                    <a:cubicBezTo>
                      <a:pt x="517" y="456"/>
                      <a:pt x="548" y="426"/>
                      <a:pt x="609" y="426"/>
                    </a:cubicBezTo>
                    <a:cubicBezTo>
                      <a:pt x="639" y="426"/>
                      <a:pt x="669" y="396"/>
                      <a:pt x="700" y="396"/>
                    </a:cubicBezTo>
                    <a:lnTo>
                      <a:pt x="761" y="396"/>
                    </a:lnTo>
                    <a:cubicBezTo>
                      <a:pt x="791" y="396"/>
                      <a:pt x="821" y="365"/>
                      <a:pt x="821" y="304"/>
                    </a:cubicBezTo>
                    <a:lnTo>
                      <a:pt x="821" y="304"/>
                    </a:lnTo>
                    <a:lnTo>
                      <a:pt x="791" y="365"/>
                    </a:lnTo>
                    <a:cubicBezTo>
                      <a:pt x="791" y="326"/>
                      <a:pt x="779" y="300"/>
                      <a:pt x="770" y="270"/>
                    </a:cubicBezTo>
                    <a:lnTo>
                      <a:pt x="770" y="270"/>
                    </a:lnTo>
                    <a:cubicBezTo>
                      <a:pt x="784" y="266"/>
                      <a:pt x="791" y="258"/>
                      <a:pt x="791" y="244"/>
                    </a:cubicBezTo>
                    <a:cubicBezTo>
                      <a:pt x="791" y="213"/>
                      <a:pt x="791" y="183"/>
                      <a:pt x="761" y="183"/>
                    </a:cubicBezTo>
                    <a:lnTo>
                      <a:pt x="749" y="183"/>
                    </a:lnTo>
                    <a:cubicBezTo>
                      <a:pt x="729" y="154"/>
                      <a:pt x="691" y="122"/>
                      <a:pt x="669" y="122"/>
                    </a:cubicBezTo>
                    <a:lnTo>
                      <a:pt x="639" y="122"/>
                    </a:lnTo>
                    <a:cubicBezTo>
                      <a:pt x="609" y="122"/>
                      <a:pt x="548" y="92"/>
                      <a:pt x="517" y="92"/>
                    </a:cubicBezTo>
                    <a:cubicBezTo>
                      <a:pt x="487" y="92"/>
                      <a:pt x="457" y="61"/>
                      <a:pt x="396" y="61"/>
                    </a:cubicBezTo>
                    <a:cubicBezTo>
                      <a:pt x="365" y="61"/>
                      <a:pt x="305" y="0"/>
                      <a:pt x="244" y="0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063" name="Google Shape;4063;p26"/>
              <p:cNvSpPr/>
              <p:nvPr/>
            </p:nvSpPr>
            <p:spPr>
              <a:xfrm>
                <a:off x="547230" y="3926049"/>
                <a:ext cx="16959" cy="15544"/>
              </a:xfrm>
              <a:custGeom>
                <a:rect b="b" l="l" r="r" t="t"/>
                <a:pathLst>
                  <a:path extrusionOk="0" h="670" w="731">
                    <a:moveTo>
                      <a:pt x="355" y="92"/>
                    </a:moveTo>
                    <a:cubicBezTo>
                      <a:pt x="309" y="110"/>
                      <a:pt x="264" y="122"/>
                      <a:pt x="244" y="122"/>
                    </a:cubicBezTo>
                    <a:cubicBezTo>
                      <a:pt x="273" y="122"/>
                      <a:pt x="301" y="96"/>
                      <a:pt x="355" y="92"/>
                    </a:cubicBezTo>
                    <a:close/>
                    <a:moveTo>
                      <a:pt x="518" y="1"/>
                    </a:moveTo>
                    <a:cubicBezTo>
                      <a:pt x="457" y="1"/>
                      <a:pt x="457" y="1"/>
                      <a:pt x="426" y="62"/>
                    </a:cubicBezTo>
                    <a:cubicBezTo>
                      <a:pt x="411" y="69"/>
                      <a:pt x="393" y="77"/>
                      <a:pt x="375" y="84"/>
                    </a:cubicBezTo>
                    <a:lnTo>
                      <a:pt x="375" y="84"/>
                    </a:lnTo>
                    <a:cubicBezTo>
                      <a:pt x="358" y="81"/>
                      <a:pt x="338" y="78"/>
                      <a:pt x="321" y="78"/>
                    </a:cubicBezTo>
                    <a:cubicBezTo>
                      <a:pt x="301" y="78"/>
                      <a:pt x="285" y="82"/>
                      <a:pt x="274" y="92"/>
                    </a:cubicBezTo>
                    <a:cubicBezTo>
                      <a:pt x="244" y="92"/>
                      <a:pt x="214" y="122"/>
                      <a:pt x="153" y="122"/>
                    </a:cubicBezTo>
                    <a:lnTo>
                      <a:pt x="62" y="244"/>
                    </a:lnTo>
                    <a:cubicBezTo>
                      <a:pt x="1" y="274"/>
                      <a:pt x="1" y="366"/>
                      <a:pt x="1" y="396"/>
                    </a:cubicBezTo>
                    <a:cubicBezTo>
                      <a:pt x="1" y="426"/>
                      <a:pt x="1" y="518"/>
                      <a:pt x="62" y="548"/>
                    </a:cubicBezTo>
                    <a:cubicBezTo>
                      <a:pt x="62" y="578"/>
                      <a:pt x="92" y="609"/>
                      <a:pt x="122" y="609"/>
                    </a:cubicBezTo>
                    <a:cubicBezTo>
                      <a:pt x="153" y="670"/>
                      <a:pt x="214" y="670"/>
                      <a:pt x="244" y="670"/>
                    </a:cubicBezTo>
                    <a:lnTo>
                      <a:pt x="396" y="670"/>
                    </a:lnTo>
                    <a:cubicBezTo>
                      <a:pt x="426" y="670"/>
                      <a:pt x="457" y="609"/>
                      <a:pt x="518" y="578"/>
                    </a:cubicBezTo>
                    <a:cubicBezTo>
                      <a:pt x="548" y="548"/>
                      <a:pt x="578" y="518"/>
                      <a:pt x="578" y="457"/>
                    </a:cubicBezTo>
                    <a:lnTo>
                      <a:pt x="578" y="426"/>
                    </a:lnTo>
                    <a:lnTo>
                      <a:pt x="578" y="366"/>
                    </a:lnTo>
                    <a:lnTo>
                      <a:pt x="578" y="350"/>
                    </a:lnTo>
                    <a:lnTo>
                      <a:pt x="578" y="350"/>
                    </a:lnTo>
                    <a:cubicBezTo>
                      <a:pt x="586" y="320"/>
                      <a:pt x="594" y="290"/>
                      <a:pt x="609" y="274"/>
                    </a:cubicBezTo>
                    <a:cubicBezTo>
                      <a:pt x="609" y="244"/>
                      <a:pt x="670" y="244"/>
                      <a:pt x="670" y="214"/>
                    </a:cubicBezTo>
                    <a:cubicBezTo>
                      <a:pt x="670" y="153"/>
                      <a:pt x="700" y="153"/>
                      <a:pt x="700" y="122"/>
                    </a:cubicBezTo>
                    <a:cubicBezTo>
                      <a:pt x="730" y="122"/>
                      <a:pt x="700" y="1"/>
                      <a:pt x="609" y="1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064" name="Google Shape;4064;p26"/>
              <p:cNvSpPr/>
              <p:nvPr/>
            </p:nvSpPr>
            <p:spPr>
              <a:xfrm>
                <a:off x="488719" y="3923241"/>
                <a:ext cx="26100" cy="23989"/>
              </a:xfrm>
              <a:custGeom>
                <a:rect b="b" l="l" r="r" t="t"/>
                <a:pathLst>
                  <a:path extrusionOk="0" h="1034" w="1125">
                    <a:moveTo>
                      <a:pt x="790" y="0"/>
                    </a:moveTo>
                    <a:cubicBezTo>
                      <a:pt x="699" y="0"/>
                      <a:pt x="608" y="61"/>
                      <a:pt x="547" y="122"/>
                    </a:cubicBezTo>
                    <a:lnTo>
                      <a:pt x="456" y="243"/>
                    </a:lnTo>
                    <a:cubicBezTo>
                      <a:pt x="456" y="274"/>
                      <a:pt x="395" y="274"/>
                      <a:pt x="395" y="335"/>
                    </a:cubicBezTo>
                    <a:cubicBezTo>
                      <a:pt x="365" y="365"/>
                      <a:pt x="334" y="426"/>
                      <a:pt x="304" y="456"/>
                    </a:cubicBezTo>
                    <a:lnTo>
                      <a:pt x="334" y="426"/>
                    </a:lnTo>
                    <a:lnTo>
                      <a:pt x="334" y="426"/>
                    </a:lnTo>
                    <a:cubicBezTo>
                      <a:pt x="243" y="547"/>
                      <a:pt x="152" y="608"/>
                      <a:pt x="61" y="730"/>
                    </a:cubicBezTo>
                    <a:cubicBezTo>
                      <a:pt x="0" y="760"/>
                      <a:pt x="0" y="882"/>
                      <a:pt x="30" y="973"/>
                    </a:cubicBezTo>
                    <a:cubicBezTo>
                      <a:pt x="30" y="1003"/>
                      <a:pt x="61" y="1003"/>
                      <a:pt x="91" y="1034"/>
                    </a:cubicBezTo>
                    <a:cubicBezTo>
                      <a:pt x="137" y="1018"/>
                      <a:pt x="167" y="1018"/>
                      <a:pt x="190" y="1018"/>
                    </a:cubicBezTo>
                    <a:cubicBezTo>
                      <a:pt x="213" y="1018"/>
                      <a:pt x="228" y="1018"/>
                      <a:pt x="243" y="1003"/>
                    </a:cubicBezTo>
                    <a:cubicBezTo>
                      <a:pt x="395" y="973"/>
                      <a:pt x="517" y="882"/>
                      <a:pt x="638" y="821"/>
                    </a:cubicBezTo>
                    <a:cubicBezTo>
                      <a:pt x="669" y="760"/>
                      <a:pt x="760" y="730"/>
                      <a:pt x="790" y="730"/>
                    </a:cubicBezTo>
                    <a:cubicBezTo>
                      <a:pt x="851" y="699"/>
                      <a:pt x="942" y="669"/>
                      <a:pt x="1003" y="578"/>
                    </a:cubicBezTo>
                    <a:cubicBezTo>
                      <a:pt x="1094" y="517"/>
                      <a:pt x="1125" y="426"/>
                      <a:pt x="1125" y="365"/>
                    </a:cubicBezTo>
                    <a:cubicBezTo>
                      <a:pt x="1125" y="274"/>
                      <a:pt x="1094" y="183"/>
                      <a:pt x="1003" y="122"/>
                    </a:cubicBezTo>
                    <a:cubicBezTo>
                      <a:pt x="942" y="61"/>
                      <a:pt x="851" y="0"/>
                      <a:pt x="790" y="0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065" name="Google Shape;4065;p26"/>
              <p:cNvSpPr/>
              <p:nvPr/>
            </p:nvSpPr>
            <p:spPr>
              <a:xfrm>
                <a:off x="486585" y="3915098"/>
                <a:ext cx="12018" cy="18444"/>
              </a:xfrm>
              <a:custGeom>
                <a:rect b="b" l="l" r="r" t="t"/>
                <a:pathLst>
                  <a:path extrusionOk="0" h="795" w="518">
                    <a:moveTo>
                      <a:pt x="334" y="603"/>
                    </a:moveTo>
                    <a:lnTo>
                      <a:pt x="305" y="625"/>
                    </a:lnTo>
                    <a:cubicBezTo>
                      <a:pt x="325" y="625"/>
                      <a:pt x="331" y="612"/>
                      <a:pt x="334" y="603"/>
                    </a:cubicBezTo>
                    <a:close/>
                    <a:moveTo>
                      <a:pt x="284" y="1"/>
                    </a:moveTo>
                    <a:cubicBezTo>
                      <a:pt x="259" y="1"/>
                      <a:pt x="235" y="6"/>
                      <a:pt x="214" y="17"/>
                    </a:cubicBezTo>
                    <a:cubicBezTo>
                      <a:pt x="183" y="78"/>
                      <a:pt x="153" y="78"/>
                      <a:pt x="153" y="108"/>
                    </a:cubicBezTo>
                    <a:cubicBezTo>
                      <a:pt x="153" y="138"/>
                      <a:pt x="122" y="138"/>
                      <a:pt x="122" y="169"/>
                    </a:cubicBezTo>
                    <a:cubicBezTo>
                      <a:pt x="122" y="230"/>
                      <a:pt x="122" y="230"/>
                      <a:pt x="92" y="260"/>
                    </a:cubicBezTo>
                    <a:cubicBezTo>
                      <a:pt x="92" y="290"/>
                      <a:pt x="31" y="382"/>
                      <a:pt x="31" y="412"/>
                    </a:cubicBezTo>
                    <a:cubicBezTo>
                      <a:pt x="31" y="442"/>
                      <a:pt x="1" y="534"/>
                      <a:pt x="1" y="564"/>
                    </a:cubicBezTo>
                    <a:cubicBezTo>
                      <a:pt x="1" y="625"/>
                      <a:pt x="1" y="686"/>
                      <a:pt x="31" y="716"/>
                    </a:cubicBezTo>
                    <a:cubicBezTo>
                      <a:pt x="31" y="746"/>
                      <a:pt x="122" y="746"/>
                      <a:pt x="122" y="746"/>
                    </a:cubicBezTo>
                    <a:cubicBezTo>
                      <a:pt x="146" y="782"/>
                      <a:pt x="170" y="795"/>
                      <a:pt x="190" y="795"/>
                    </a:cubicBezTo>
                    <a:cubicBezTo>
                      <a:pt x="222" y="795"/>
                      <a:pt x="244" y="765"/>
                      <a:pt x="244" y="746"/>
                    </a:cubicBezTo>
                    <a:cubicBezTo>
                      <a:pt x="274" y="716"/>
                      <a:pt x="274" y="716"/>
                      <a:pt x="274" y="686"/>
                    </a:cubicBezTo>
                    <a:cubicBezTo>
                      <a:pt x="274" y="625"/>
                      <a:pt x="305" y="594"/>
                      <a:pt x="335" y="594"/>
                    </a:cubicBezTo>
                    <a:cubicBezTo>
                      <a:pt x="335" y="594"/>
                      <a:pt x="335" y="598"/>
                      <a:pt x="334" y="603"/>
                    </a:cubicBezTo>
                    <a:lnTo>
                      <a:pt x="334" y="603"/>
                    </a:lnTo>
                    <a:lnTo>
                      <a:pt x="426" y="534"/>
                    </a:lnTo>
                    <a:cubicBezTo>
                      <a:pt x="426" y="473"/>
                      <a:pt x="457" y="473"/>
                      <a:pt x="457" y="442"/>
                    </a:cubicBezTo>
                    <a:cubicBezTo>
                      <a:pt x="457" y="412"/>
                      <a:pt x="487" y="412"/>
                      <a:pt x="487" y="382"/>
                    </a:cubicBezTo>
                    <a:cubicBezTo>
                      <a:pt x="518" y="321"/>
                      <a:pt x="518" y="290"/>
                      <a:pt x="518" y="230"/>
                    </a:cubicBezTo>
                    <a:cubicBezTo>
                      <a:pt x="518" y="105"/>
                      <a:pt x="395" y="1"/>
                      <a:pt x="284" y="1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066" name="Google Shape;4066;p26"/>
              <p:cNvSpPr/>
              <p:nvPr/>
            </p:nvSpPr>
            <p:spPr>
              <a:xfrm>
                <a:off x="511270" y="3940154"/>
                <a:ext cx="20486" cy="15799"/>
              </a:xfrm>
              <a:custGeom>
                <a:rect b="b" l="l" r="r" t="t"/>
                <a:pathLst>
                  <a:path extrusionOk="0" h="681" w="883">
                    <a:moveTo>
                      <a:pt x="548" y="1"/>
                    </a:moveTo>
                    <a:cubicBezTo>
                      <a:pt x="487" y="1"/>
                      <a:pt x="457" y="31"/>
                      <a:pt x="426" y="92"/>
                    </a:cubicBezTo>
                    <a:cubicBezTo>
                      <a:pt x="396" y="122"/>
                      <a:pt x="305" y="153"/>
                      <a:pt x="274" y="183"/>
                    </a:cubicBezTo>
                    <a:cubicBezTo>
                      <a:pt x="183" y="244"/>
                      <a:pt x="122" y="274"/>
                      <a:pt x="61" y="335"/>
                    </a:cubicBezTo>
                    <a:cubicBezTo>
                      <a:pt x="61" y="335"/>
                      <a:pt x="61" y="396"/>
                      <a:pt x="31" y="396"/>
                    </a:cubicBezTo>
                    <a:cubicBezTo>
                      <a:pt x="31" y="426"/>
                      <a:pt x="1" y="426"/>
                      <a:pt x="1" y="457"/>
                    </a:cubicBezTo>
                    <a:cubicBezTo>
                      <a:pt x="1" y="487"/>
                      <a:pt x="1" y="548"/>
                      <a:pt x="31" y="578"/>
                    </a:cubicBezTo>
                    <a:cubicBezTo>
                      <a:pt x="31" y="647"/>
                      <a:pt x="82" y="681"/>
                      <a:pt x="134" y="681"/>
                    </a:cubicBezTo>
                    <a:cubicBezTo>
                      <a:pt x="151" y="681"/>
                      <a:pt x="168" y="677"/>
                      <a:pt x="183" y="669"/>
                    </a:cubicBezTo>
                    <a:cubicBezTo>
                      <a:pt x="274" y="609"/>
                      <a:pt x="335" y="609"/>
                      <a:pt x="396" y="609"/>
                    </a:cubicBezTo>
                    <a:lnTo>
                      <a:pt x="487" y="609"/>
                    </a:lnTo>
                    <a:cubicBezTo>
                      <a:pt x="548" y="609"/>
                      <a:pt x="578" y="609"/>
                      <a:pt x="609" y="578"/>
                    </a:cubicBezTo>
                    <a:lnTo>
                      <a:pt x="578" y="578"/>
                    </a:lnTo>
                    <a:cubicBezTo>
                      <a:pt x="609" y="578"/>
                      <a:pt x="669" y="578"/>
                      <a:pt x="730" y="548"/>
                    </a:cubicBezTo>
                    <a:lnTo>
                      <a:pt x="821" y="426"/>
                    </a:lnTo>
                    <a:cubicBezTo>
                      <a:pt x="882" y="396"/>
                      <a:pt x="882" y="335"/>
                      <a:pt x="882" y="274"/>
                    </a:cubicBezTo>
                    <a:cubicBezTo>
                      <a:pt x="882" y="244"/>
                      <a:pt x="882" y="183"/>
                      <a:pt x="821" y="153"/>
                    </a:cubicBezTo>
                    <a:cubicBezTo>
                      <a:pt x="821" y="122"/>
                      <a:pt x="791" y="92"/>
                      <a:pt x="791" y="92"/>
                    </a:cubicBezTo>
                    <a:cubicBezTo>
                      <a:pt x="761" y="31"/>
                      <a:pt x="730" y="1"/>
                      <a:pt x="700" y="1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067" name="Google Shape;4067;p26"/>
              <p:cNvSpPr/>
              <p:nvPr/>
            </p:nvSpPr>
            <p:spPr>
              <a:xfrm>
                <a:off x="499275" y="3887977"/>
                <a:ext cx="22597" cy="18537"/>
              </a:xfrm>
              <a:custGeom>
                <a:rect b="b" l="l" r="r" t="t"/>
                <a:pathLst>
                  <a:path extrusionOk="0" h="799" w="974">
                    <a:moveTo>
                      <a:pt x="549" y="70"/>
                    </a:moveTo>
                    <a:cubicBezTo>
                      <a:pt x="566" y="79"/>
                      <a:pt x="578" y="92"/>
                      <a:pt x="578" y="92"/>
                    </a:cubicBezTo>
                    <a:cubicBezTo>
                      <a:pt x="578" y="92"/>
                      <a:pt x="554" y="92"/>
                      <a:pt x="549" y="70"/>
                    </a:cubicBezTo>
                    <a:close/>
                    <a:moveTo>
                      <a:pt x="366" y="0"/>
                    </a:moveTo>
                    <a:cubicBezTo>
                      <a:pt x="305" y="0"/>
                      <a:pt x="214" y="0"/>
                      <a:pt x="183" y="61"/>
                    </a:cubicBezTo>
                    <a:cubicBezTo>
                      <a:pt x="62" y="122"/>
                      <a:pt x="1" y="244"/>
                      <a:pt x="1" y="396"/>
                    </a:cubicBezTo>
                    <a:cubicBezTo>
                      <a:pt x="1" y="548"/>
                      <a:pt x="62" y="669"/>
                      <a:pt x="183" y="730"/>
                    </a:cubicBezTo>
                    <a:cubicBezTo>
                      <a:pt x="244" y="776"/>
                      <a:pt x="312" y="798"/>
                      <a:pt x="381" y="798"/>
                    </a:cubicBezTo>
                    <a:cubicBezTo>
                      <a:pt x="449" y="798"/>
                      <a:pt x="518" y="776"/>
                      <a:pt x="578" y="730"/>
                    </a:cubicBezTo>
                    <a:cubicBezTo>
                      <a:pt x="639" y="700"/>
                      <a:pt x="670" y="669"/>
                      <a:pt x="700" y="669"/>
                    </a:cubicBezTo>
                    <a:lnTo>
                      <a:pt x="639" y="730"/>
                    </a:lnTo>
                    <a:cubicBezTo>
                      <a:pt x="700" y="700"/>
                      <a:pt x="791" y="608"/>
                      <a:pt x="822" y="578"/>
                    </a:cubicBezTo>
                    <a:cubicBezTo>
                      <a:pt x="852" y="548"/>
                      <a:pt x="882" y="517"/>
                      <a:pt x="882" y="456"/>
                    </a:cubicBezTo>
                    <a:cubicBezTo>
                      <a:pt x="882" y="426"/>
                      <a:pt x="943" y="426"/>
                      <a:pt x="943" y="396"/>
                    </a:cubicBezTo>
                    <a:cubicBezTo>
                      <a:pt x="974" y="365"/>
                      <a:pt x="974" y="304"/>
                      <a:pt x="943" y="244"/>
                    </a:cubicBezTo>
                    <a:cubicBezTo>
                      <a:pt x="943" y="213"/>
                      <a:pt x="913" y="183"/>
                      <a:pt x="822" y="183"/>
                    </a:cubicBezTo>
                    <a:cubicBezTo>
                      <a:pt x="791" y="183"/>
                      <a:pt x="791" y="183"/>
                      <a:pt x="761" y="122"/>
                    </a:cubicBezTo>
                    <a:cubicBezTo>
                      <a:pt x="700" y="122"/>
                      <a:pt x="700" y="122"/>
                      <a:pt x="670" y="92"/>
                    </a:cubicBezTo>
                    <a:cubicBezTo>
                      <a:pt x="647" y="92"/>
                      <a:pt x="588" y="74"/>
                      <a:pt x="548" y="66"/>
                    </a:cubicBezTo>
                    <a:lnTo>
                      <a:pt x="548" y="66"/>
                    </a:lnTo>
                    <a:cubicBezTo>
                      <a:pt x="548" y="64"/>
                      <a:pt x="548" y="63"/>
                      <a:pt x="548" y="61"/>
                    </a:cubicBezTo>
                    <a:cubicBezTo>
                      <a:pt x="487" y="0"/>
                      <a:pt x="457" y="0"/>
                      <a:pt x="366" y="0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  <p:grpSp>
          <p:nvGrpSpPr>
            <p:cNvPr id="4068" name="Google Shape;4068;p26"/>
            <p:cNvGrpSpPr/>
            <p:nvPr/>
          </p:nvGrpSpPr>
          <p:grpSpPr>
            <a:xfrm>
              <a:off x="1169918" y="3865636"/>
              <a:ext cx="240491" cy="312202"/>
              <a:chOff x="1169918" y="3865636"/>
              <a:chExt cx="240491" cy="312202"/>
            </a:xfrm>
          </p:grpSpPr>
          <p:sp>
            <p:nvSpPr>
              <p:cNvPr id="4069" name="Google Shape;4069;p26"/>
              <p:cNvSpPr/>
              <p:nvPr/>
            </p:nvSpPr>
            <p:spPr>
              <a:xfrm>
                <a:off x="1328582" y="3964143"/>
                <a:ext cx="16240" cy="24801"/>
              </a:xfrm>
              <a:custGeom>
                <a:rect b="b" l="l" r="r" t="t"/>
                <a:pathLst>
                  <a:path extrusionOk="0" h="1069" w="700">
                    <a:moveTo>
                      <a:pt x="304" y="0"/>
                    </a:moveTo>
                    <a:cubicBezTo>
                      <a:pt x="213" y="31"/>
                      <a:pt x="91" y="91"/>
                      <a:pt x="61" y="152"/>
                    </a:cubicBezTo>
                    <a:cubicBezTo>
                      <a:pt x="31" y="183"/>
                      <a:pt x="31" y="243"/>
                      <a:pt x="31" y="274"/>
                    </a:cubicBezTo>
                    <a:cubicBezTo>
                      <a:pt x="31" y="304"/>
                      <a:pt x="0" y="395"/>
                      <a:pt x="0" y="426"/>
                    </a:cubicBezTo>
                    <a:lnTo>
                      <a:pt x="0" y="547"/>
                    </a:lnTo>
                    <a:lnTo>
                      <a:pt x="0" y="638"/>
                    </a:lnTo>
                    <a:lnTo>
                      <a:pt x="0" y="760"/>
                    </a:lnTo>
                    <a:lnTo>
                      <a:pt x="0" y="882"/>
                    </a:lnTo>
                    <a:cubicBezTo>
                      <a:pt x="0" y="942"/>
                      <a:pt x="31" y="1034"/>
                      <a:pt x="122" y="1034"/>
                    </a:cubicBezTo>
                    <a:lnTo>
                      <a:pt x="183" y="1034"/>
                    </a:lnTo>
                    <a:cubicBezTo>
                      <a:pt x="234" y="1059"/>
                      <a:pt x="269" y="1069"/>
                      <a:pt x="293" y="1069"/>
                    </a:cubicBezTo>
                    <a:cubicBezTo>
                      <a:pt x="325" y="1069"/>
                      <a:pt x="335" y="1051"/>
                      <a:pt x="335" y="1034"/>
                    </a:cubicBezTo>
                    <a:cubicBezTo>
                      <a:pt x="365" y="1003"/>
                      <a:pt x="365" y="942"/>
                      <a:pt x="426" y="912"/>
                    </a:cubicBezTo>
                    <a:lnTo>
                      <a:pt x="426" y="912"/>
                    </a:lnTo>
                    <a:lnTo>
                      <a:pt x="365" y="942"/>
                    </a:lnTo>
                    <a:lnTo>
                      <a:pt x="456" y="882"/>
                    </a:lnTo>
                    <a:lnTo>
                      <a:pt x="517" y="790"/>
                    </a:lnTo>
                    <a:cubicBezTo>
                      <a:pt x="547" y="760"/>
                      <a:pt x="608" y="730"/>
                      <a:pt x="639" y="638"/>
                    </a:cubicBezTo>
                    <a:lnTo>
                      <a:pt x="669" y="608"/>
                    </a:lnTo>
                    <a:cubicBezTo>
                      <a:pt x="699" y="578"/>
                      <a:pt x="699" y="547"/>
                      <a:pt x="699" y="456"/>
                    </a:cubicBezTo>
                    <a:lnTo>
                      <a:pt x="699" y="304"/>
                    </a:lnTo>
                    <a:cubicBezTo>
                      <a:pt x="699" y="274"/>
                      <a:pt x="699" y="243"/>
                      <a:pt x="669" y="183"/>
                    </a:cubicBezTo>
                    <a:cubicBezTo>
                      <a:pt x="669" y="152"/>
                      <a:pt x="639" y="152"/>
                      <a:pt x="639" y="122"/>
                    </a:cubicBezTo>
                    <a:cubicBezTo>
                      <a:pt x="608" y="91"/>
                      <a:pt x="578" y="31"/>
                      <a:pt x="517" y="31"/>
                    </a:cubicBezTo>
                    <a:cubicBezTo>
                      <a:pt x="487" y="31"/>
                      <a:pt x="456" y="0"/>
                      <a:pt x="456" y="0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070" name="Google Shape;4070;p26"/>
              <p:cNvSpPr/>
              <p:nvPr/>
            </p:nvSpPr>
            <p:spPr>
              <a:xfrm>
                <a:off x="1317284" y="3954608"/>
                <a:ext cx="11322" cy="15892"/>
              </a:xfrm>
              <a:custGeom>
                <a:rect b="b" l="l" r="r" t="t"/>
                <a:pathLst>
                  <a:path extrusionOk="0" h="685" w="488">
                    <a:moveTo>
                      <a:pt x="240" y="1"/>
                    </a:moveTo>
                    <a:cubicBezTo>
                      <a:pt x="191" y="1"/>
                      <a:pt x="138" y="16"/>
                      <a:pt x="92" y="46"/>
                    </a:cubicBezTo>
                    <a:cubicBezTo>
                      <a:pt x="62" y="77"/>
                      <a:pt x="31" y="77"/>
                      <a:pt x="31" y="107"/>
                    </a:cubicBezTo>
                    <a:cubicBezTo>
                      <a:pt x="1" y="138"/>
                      <a:pt x="1" y="168"/>
                      <a:pt x="1" y="229"/>
                    </a:cubicBezTo>
                    <a:lnTo>
                      <a:pt x="1" y="381"/>
                    </a:lnTo>
                    <a:lnTo>
                      <a:pt x="1" y="411"/>
                    </a:lnTo>
                    <a:cubicBezTo>
                      <a:pt x="1" y="442"/>
                      <a:pt x="1" y="472"/>
                      <a:pt x="31" y="533"/>
                    </a:cubicBezTo>
                    <a:cubicBezTo>
                      <a:pt x="31" y="563"/>
                      <a:pt x="62" y="594"/>
                      <a:pt x="62" y="624"/>
                    </a:cubicBezTo>
                    <a:cubicBezTo>
                      <a:pt x="62" y="685"/>
                      <a:pt x="153" y="685"/>
                      <a:pt x="153" y="685"/>
                    </a:cubicBezTo>
                    <a:cubicBezTo>
                      <a:pt x="214" y="685"/>
                      <a:pt x="244" y="654"/>
                      <a:pt x="244" y="594"/>
                    </a:cubicBezTo>
                    <a:cubicBezTo>
                      <a:pt x="244" y="580"/>
                      <a:pt x="257" y="572"/>
                      <a:pt x="270" y="565"/>
                    </a:cubicBezTo>
                    <a:lnTo>
                      <a:pt x="270" y="565"/>
                    </a:lnTo>
                    <a:cubicBezTo>
                      <a:pt x="263" y="574"/>
                      <a:pt x="254" y="583"/>
                      <a:pt x="244" y="594"/>
                    </a:cubicBezTo>
                    <a:cubicBezTo>
                      <a:pt x="305" y="563"/>
                      <a:pt x="305" y="563"/>
                      <a:pt x="305" y="533"/>
                    </a:cubicBezTo>
                    <a:lnTo>
                      <a:pt x="305" y="533"/>
                    </a:lnTo>
                    <a:cubicBezTo>
                      <a:pt x="305" y="549"/>
                      <a:pt x="287" y="557"/>
                      <a:pt x="270" y="565"/>
                    </a:cubicBezTo>
                    <a:lnTo>
                      <a:pt x="270" y="565"/>
                    </a:lnTo>
                    <a:cubicBezTo>
                      <a:pt x="302" y="528"/>
                      <a:pt x="309" y="508"/>
                      <a:pt x="327" y="503"/>
                    </a:cubicBezTo>
                    <a:lnTo>
                      <a:pt x="327" y="503"/>
                    </a:lnTo>
                    <a:lnTo>
                      <a:pt x="305" y="533"/>
                    </a:lnTo>
                    <a:cubicBezTo>
                      <a:pt x="335" y="533"/>
                      <a:pt x="335" y="502"/>
                      <a:pt x="335" y="502"/>
                    </a:cubicBezTo>
                    <a:cubicBezTo>
                      <a:pt x="332" y="502"/>
                      <a:pt x="330" y="503"/>
                      <a:pt x="327" y="503"/>
                    </a:cubicBezTo>
                    <a:lnTo>
                      <a:pt x="327" y="503"/>
                    </a:lnTo>
                    <a:lnTo>
                      <a:pt x="383" y="429"/>
                    </a:lnTo>
                    <a:lnTo>
                      <a:pt x="383" y="429"/>
                    </a:lnTo>
                    <a:cubicBezTo>
                      <a:pt x="415" y="410"/>
                      <a:pt x="457" y="406"/>
                      <a:pt x="457" y="381"/>
                    </a:cubicBezTo>
                    <a:cubicBezTo>
                      <a:pt x="487" y="350"/>
                      <a:pt x="487" y="290"/>
                      <a:pt x="487" y="259"/>
                    </a:cubicBezTo>
                    <a:cubicBezTo>
                      <a:pt x="487" y="198"/>
                      <a:pt x="457" y="77"/>
                      <a:pt x="366" y="46"/>
                    </a:cubicBezTo>
                    <a:cubicBezTo>
                      <a:pt x="335" y="16"/>
                      <a:pt x="290" y="1"/>
                      <a:pt x="240" y="1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071" name="Google Shape;4071;p26"/>
              <p:cNvSpPr/>
              <p:nvPr/>
            </p:nvSpPr>
            <p:spPr>
              <a:xfrm>
                <a:off x="1310231" y="3938739"/>
                <a:ext cx="12737" cy="17655"/>
              </a:xfrm>
              <a:custGeom>
                <a:rect b="b" l="l" r="r" t="t"/>
                <a:pathLst>
                  <a:path extrusionOk="0" h="761" w="549">
                    <a:moveTo>
                      <a:pt x="244" y="1"/>
                    </a:moveTo>
                    <a:cubicBezTo>
                      <a:pt x="214" y="1"/>
                      <a:pt x="214" y="1"/>
                      <a:pt x="183" y="31"/>
                    </a:cubicBezTo>
                    <a:cubicBezTo>
                      <a:pt x="123" y="62"/>
                      <a:pt x="92" y="62"/>
                      <a:pt x="92" y="92"/>
                    </a:cubicBezTo>
                    <a:cubicBezTo>
                      <a:pt x="62" y="153"/>
                      <a:pt x="62" y="183"/>
                      <a:pt x="62" y="214"/>
                    </a:cubicBezTo>
                    <a:lnTo>
                      <a:pt x="62" y="275"/>
                    </a:lnTo>
                    <a:cubicBezTo>
                      <a:pt x="62" y="335"/>
                      <a:pt x="31" y="457"/>
                      <a:pt x="1" y="518"/>
                    </a:cubicBezTo>
                    <a:cubicBezTo>
                      <a:pt x="1" y="578"/>
                      <a:pt x="1" y="609"/>
                      <a:pt x="31" y="639"/>
                    </a:cubicBezTo>
                    <a:cubicBezTo>
                      <a:pt x="31" y="761"/>
                      <a:pt x="62" y="761"/>
                      <a:pt x="92" y="761"/>
                    </a:cubicBezTo>
                    <a:cubicBezTo>
                      <a:pt x="183" y="730"/>
                      <a:pt x="214" y="670"/>
                      <a:pt x="305" y="639"/>
                    </a:cubicBezTo>
                    <a:cubicBezTo>
                      <a:pt x="305" y="639"/>
                      <a:pt x="335" y="639"/>
                      <a:pt x="335" y="609"/>
                    </a:cubicBezTo>
                    <a:cubicBezTo>
                      <a:pt x="366" y="609"/>
                      <a:pt x="396" y="548"/>
                      <a:pt x="396" y="518"/>
                    </a:cubicBezTo>
                    <a:lnTo>
                      <a:pt x="457" y="487"/>
                    </a:lnTo>
                    <a:cubicBezTo>
                      <a:pt x="487" y="457"/>
                      <a:pt x="518" y="457"/>
                      <a:pt x="518" y="426"/>
                    </a:cubicBezTo>
                    <a:cubicBezTo>
                      <a:pt x="518" y="366"/>
                      <a:pt x="548" y="335"/>
                      <a:pt x="548" y="305"/>
                    </a:cubicBezTo>
                    <a:lnTo>
                      <a:pt x="548" y="183"/>
                    </a:lnTo>
                    <a:cubicBezTo>
                      <a:pt x="548" y="92"/>
                      <a:pt x="487" y="62"/>
                      <a:pt x="427" y="31"/>
                    </a:cubicBezTo>
                    <a:cubicBezTo>
                      <a:pt x="366" y="1"/>
                      <a:pt x="275" y="1"/>
                      <a:pt x="244" y="1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072" name="Google Shape;4072;p26"/>
              <p:cNvSpPr/>
              <p:nvPr/>
            </p:nvSpPr>
            <p:spPr>
              <a:xfrm>
                <a:off x="1313758" y="3911943"/>
                <a:ext cx="17655" cy="20741"/>
              </a:xfrm>
              <a:custGeom>
                <a:rect b="b" l="l" r="r" t="t"/>
                <a:pathLst>
                  <a:path extrusionOk="0" h="894" w="761">
                    <a:moveTo>
                      <a:pt x="335" y="1"/>
                    </a:moveTo>
                    <a:cubicBezTo>
                      <a:pt x="244" y="31"/>
                      <a:pt x="214" y="31"/>
                      <a:pt x="183" y="92"/>
                    </a:cubicBezTo>
                    <a:cubicBezTo>
                      <a:pt x="153" y="122"/>
                      <a:pt x="92" y="183"/>
                      <a:pt x="92" y="274"/>
                    </a:cubicBezTo>
                    <a:cubicBezTo>
                      <a:pt x="92" y="305"/>
                      <a:pt x="92" y="305"/>
                      <a:pt x="62" y="335"/>
                    </a:cubicBezTo>
                    <a:cubicBezTo>
                      <a:pt x="62" y="396"/>
                      <a:pt x="62" y="457"/>
                      <a:pt x="31" y="487"/>
                    </a:cubicBezTo>
                    <a:lnTo>
                      <a:pt x="31" y="548"/>
                    </a:lnTo>
                    <a:lnTo>
                      <a:pt x="31" y="578"/>
                    </a:lnTo>
                    <a:cubicBezTo>
                      <a:pt x="31" y="609"/>
                      <a:pt x="31" y="609"/>
                      <a:pt x="1" y="639"/>
                    </a:cubicBezTo>
                    <a:lnTo>
                      <a:pt x="1" y="730"/>
                    </a:lnTo>
                    <a:cubicBezTo>
                      <a:pt x="1" y="761"/>
                      <a:pt x="1" y="791"/>
                      <a:pt x="31" y="791"/>
                    </a:cubicBezTo>
                    <a:cubicBezTo>
                      <a:pt x="54" y="860"/>
                      <a:pt x="77" y="894"/>
                      <a:pt x="113" y="894"/>
                    </a:cubicBezTo>
                    <a:cubicBezTo>
                      <a:pt x="124" y="894"/>
                      <a:pt x="138" y="890"/>
                      <a:pt x="153" y="882"/>
                    </a:cubicBezTo>
                    <a:cubicBezTo>
                      <a:pt x="183" y="882"/>
                      <a:pt x="214" y="882"/>
                      <a:pt x="214" y="852"/>
                    </a:cubicBezTo>
                    <a:cubicBezTo>
                      <a:pt x="244" y="852"/>
                      <a:pt x="244" y="822"/>
                      <a:pt x="305" y="822"/>
                    </a:cubicBezTo>
                    <a:lnTo>
                      <a:pt x="244" y="822"/>
                    </a:lnTo>
                    <a:cubicBezTo>
                      <a:pt x="305" y="822"/>
                      <a:pt x="335" y="822"/>
                      <a:pt x="366" y="761"/>
                    </a:cubicBezTo>
                    <a:cubicBezTo>
                      <a:pt x="396" y="761"/>
                      <a:pt x="487" y="730"/>
                      <a:pt x="518" y="700"/>
                    </a:cubicBezTo>
                    <a:lnTo>
                      <a:pt x="639" y="578"/>
                    </a:lnTo>
                    <a:lnTo>
                      <a:pt x="670" y="548"/>
                    </a:lnTo>
                    <a:cubicBezTo>
                      <a:pt x="700" y="487"/>
                      <a:pt x="700" y="457"/>
                      <a:pt x="761" y="426"/>
                    </a:cubicBezTo>
                    <a:lnTo>
                      <a:pt x="761" y="274"/>
                    </a:lnTo>
                    <a:lnTo>
                      <a:pt x="761" y="244"/>
                    </a:lnTo>
                    <a:cubicBezTo>
                      <a:pt x="761" y="183"/>
                      <a:pt x="700" y="153"/>
                      <a:pt x="670" y="122"/>
                    </a:cubicBezTo>
                    <a:cubicBezTo>
                      <a:pt x="639" y="92"/>
                      <a:pt x="639" y="31"/>
                      <a:pt x="609" y="31"/>
                    </a:cubicBezTo>
                    <a:cubicBezTo>
                      <a:pt x="548" y="31"/>
                      <a:pt x="548" y="1"/>
                      <a:pt x="518" y="1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073" name="Google Shape;4073;p26"/>
              <p:cNvSpPr/>
              <p:nvPr/>
            </p:nvSpPr>
            <p:spPr>
              <a:xfrm>
                <a:off x="1301786" y="3908417"/>
                <a:ext cx="11298" cy="12737"/>
              </a:xfrm>
              <a:custGeom>
                <a:rect b="b" l="l" r="r" t="t"/>
                <a:pathLst>
                  <a:path extrusionOk="0" h="549" w="487">
                    <a:moveTo>
                      <a:pt x="91" y="123"/>
                    </a:moveTo>
                    <a:cubicBezTo>
                      <a:pt x="91" y="153"/>
                      <a:pt x="61" y="153"/>
                      <a:pt x="61" y="214"/>
                    </a:cubicBezTo>
                    <a:cubicBezTo>
                      <a:pt x="61" y="153"/>
                      <a:pt x="61" y="153"/>
                      <a:pt x="91" y="123"/>
                    </a:cubicBezTo>
                    <a:close/>
                    <a:moveTo>
                      <a:pt x="152" y="1"/>
                    </a:moveTo>
                    <a:cubicBezTo>
                      <a:pt x="91" y="31"/>
                      <a:pt x="0" y="92"/>
                      <a:pt x="0" y="153"/>
                    </a:cubicBezTo>
                    <a:lnTo>
                      <a:pt x="0" y="274"/>
                    </a:lnTo>
                    <a:lnTo>
                      <a:pt x="0" y="335"/>
                    </a:lnTo>
                    <a:cubicBezTo>
                      <a:pt x="0" y="396"/>
                      <a:pt x="61" y="426"/>
                      <a:pt x="61" y="426"/>
                    </a:cubicBezTo>
                    <a:cubicBezTo>
                      <a:pt x="61" y="457"/>
                      <a:pt x="91" y="457"/>
                      <a:pt x="122" y="487"/>
                    </a:cubicBezTo>
                    <a:cubicBezTo>
                      <a:pt x="122" y="487"/>
                      <a:pt x="152" y="487"/>
                      <a:pt x="152" y="548"/>
                    </a:cubicBezTo>
                    <a:lnTo>
                      <a:pt x="274" y="548"/>
                    </a:lnTo>
                    <a:cubicBezTo>
                      <a:pt x="274" y="548"/>
                      <a:pt x="304" y="548"/>
                      <a:pt x="304" y="487"/>
                    </a:cubicBezTo>
                    <a:cubicBezTo>
                      <a:pt x="335" y="457"/>
                      <a:pt x="395" y="457"/>
                      <a:pt x="395" y="426"/>
                    </a:cubicBezTo>
                    <a:lnTo>
                      <a:pt x="426" y="396"/>
                    </a:lnTo>
                    <a:cubicBezTo>
                      <a:pt x="426" y="396"/>
                      <a:pt x="456" y="335"/>
                      <a:pt x="456" y="305"/>
                    </a:cubicBezTo>
                    <a:cubicBezTo>
                      <a:pt x="487" y="244"/>
                      <a:pt x="456" y="123"/>
                      <a:pt x="395" y="92"/>
                    </a:cubicBezTo>
                    <a:cubicBezTo>
                      <a:pt x="304" y="1"/>
                      <a:pt x="243" y="1"/>
                      <a:pt x="152" y="1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074" name="Google Shape;4074;p26"/>
              <p:cNvSpPr/>
              <p:nvPr/>
            </p:nvSpPr>
            <p:spPr>
              <a:xfrm>
                <a:off x="1273575" y="3900668"/>
                <a:ext cx="20462" cy="14825"/>
              </a:xfrm>
              <a:custGeom>
                <a:rect b="b" l="l" r="r" t="t"/>
                <a:pathLst>
                  <a:path extrusionOk="0" h="639" w="882">
                    <a:moveTo>
                      <a:pt x="669" y="1"/>
                    </a:moveTo>
                    <a:cubicBezTo>
                      <a:pt x="578" y="1"/>
                      <a:pt x="517" y="1"/>
                      <a:pt x="426" y="31"/>
                    </a:cubicBezTo>
                    <a:cubicBezTo>
                      <a:pt x="396" y="31"/>
                      <a:pt x="396" y="92"/>
                      <a:pt x="365" y="92"/>
                    </a:cubicBezTo>
                    <a:cubicBezTo>
                      <a:pt x="304" y="122"/>
                      <a:pt x="304" y="153"/>
                      <a:pt x="274" y="183"/>
                    </a:cubicBezTo>
                    <a:cubicBezTo>
                      <a:pt x="260" y="210"/>
                      <a:pt x="253" y="238"/>
                      <a:pt x="249" y="268"/>
                    </a:cubicBezTo>
                    <a:lnTo>
                      <a:pt x="249" y="268"/>
                    </a:lnTo>
                    <a:cubicBezTo>
                      <a:pt x="257" y="257"/>
                      <a:pt x="273" y="230"/>
                      <a:pt x="274" y="187"/>
                    </a:cubicBezTo>
                    <a:lnTo>
                      <a:pt x="274" y="187"/>
                    </a:lnTo>
                    <a:cubicBezTo>
                      <a:pt x="273" y="219"/>
                      <a:pt x="264" y="242"/>
                      <a:pt x="256" y="262"/>
                    </a:cubicBezTo>
                    <a:lnTo>
                      <a:pt x="256" y="262"/>
                    </a:lnTo>
                    <a:lnTo>
                      <a:pt x="274" y="244"/>
                    </a:lnTo>
                    <a:lnTo>
                      <a:pt x="274" y="244"/>
                    </a:lnTo>
                    <a:cubicBezTo>
                      <a:pt x="268" y="256"/>
                      <a:pt x="260" y="266"/>
                      <a:pt x="250" y="276"/>
                    </a:cubicBezTo>
                    <a:lnTo>
                      <a:pt x="250" y="276"/>
                    </a:lnTo>
                    <a:cubicBezTo>
                      <a:pt x="252" y="272"/>
                      <a:pt x="254" y="267"/>
                      <a:pt x="256" y="262"/>
                    </a:cubicBezTo>
                    <a:lnTo>
                      <a:pt x="256" y="262"/>
                    </a:lnTo>
                    <a:lnTo>
                      <a:pt x="248" y="269"/>
                    </a:lnTo>
                    <a:lnTo>
                      <a:pt x="248" y="269"/>
                    </a:lnTo>
                    <a:cubicBezTo>
                      <a:pt x="248" y="269"/>
                      <a:pt x="249" y="268"/>
                      <a:pt x="249" y="268"/>
                    </a:cubicBezTo>
                    <a:lnTo>
                      <a:pt x="249" y="268"/>
                    </a:lnTo>
                    <a:cubicBezTo>
                      <a:pt x="246" y="272"/>
                      <a:pt x="244" y="274"/>
                      <a:pt x="244" y="274"/>
                    </a:cubicBezTo>
                    <a:lnTo>
                      <a:pt x="248" y="269"/>
                    </a:lnTo>
                    <a:lnTo>
                      <a:pt x="248" y="269"/>
                    </a:lnTo>
                    <a:cubicBezTo>
                      <a:pt x="248" y="273"/>
                      <a:pt x="248" y="276"/>
                      <a:pt x="247" y="279"/>
                    </a:cubicBezTo>
                    <a:lnTo>
                      <a:pt x="247" y="279"/>
                    </a:lnTo>
                    <a:cubicBezTo>
                      <a:pt x="248" y="278"/>
                      <a:pt x="249" y="277"/>
                      <a:pt x="250" y="276"/>
                    </a:cubicBezTo>
                    <a:lnTo>
                      <a:pt x="250" y="276"/>
                    </a:lnTo>
                    <a:cubicBezTo>
                      <a:pt x="249" y="280"/>
                      <a:pt x="248" y="283"/>
                      <a:pt x="246" y="287"/>
                    </a:cubicBezTo>
                    <a:lnTo>
                      <a:pt x="246" y="287"/>
                    </a:lnTo>
                    <a:cubicBezTo>
                      <a:pt x="247" y="284"/>
                      <a:pt x="247" y="282"/>
                      <a:pt x="247" y="279"/>
                    </a:cubicBezTo>
                    <a:lnTo>
                      <a:pt x="247" y="279"/>
                    </a:lnTo>
                    <a:cubicBezTo>
                      <a:pt x="207" y="319"/>
                      <a:pt x="146" y="348"/>
                      <a:pt x="122" y="396"/>
                    </a:cubicBezTo>
                    <a:lnTo>
                      <a:pt x="152" y="335"/>
                    </a:lnTo>
                    <a:lnTo>
                      <a:pt x="92" y="426"/>
                    </a:lnTo>
                    <a:cubicBezTo>
                      <a:pt x="0" y="548"/>
                      <a:pt x="0" y="578"/>
                      <a:pt x="61" y="578"/>
                    </a:cubicBezTo>
                    <a:cubicBezTo>
                      <a:pt x="61" y="608"/>
                      <a:pt x="92" y="608"/>
                      <a:pt x="122" y="639"/>
                    </a:cubicBezTo>
                    <a:lnTo>
                      <a:pt x="274" y="639"/>
                    </a:lnTo>
                    <a:cubicBezTo>
                      <a:pt x="334" y="639"/>
                      <a:pt x="393" y="639"/>
                      <a:pt x="453" y="610"/>
                    </a:cubicBezTo>
                    <a:lnTo>
                      <a:pt x="453" y="610"/>
                    </a:lnTo>
                    <a:cubicBezTo>
                      <a:pt x="482" y="617"/>
                      <a:pt x="512" y="620"/>
                      <a:pt x="543" y="620"/>
                    </a:cubicBezTo>
                    <a:cubicBezTo>
                      <a:pt x="608" y="620"/>
                      <a:pt x="675" y="605"/>
                      <a:pt x="730" y="578"/>
                    </a:cubicBezTo>
                    <a:cubicBezTo>
                      <a:pt x="791" y="548"/>
                      <a:pt x="851" y="457"/>
                      <a:pt x="882" y="396"/>
                    </a:cubicBezTo>
                    <a:lnTo>
                      <a:pt x="882" y="274"/>
                    </a:lnTo>
                    <a:cubicBezTo>
                      <a:pt x="882" y="213"/>
                      <a:pt x="882" y="183"/>
                      <a:pt x="851" y="153"/>
                    </a:cubicBezTo>
                    <a:cubicBezTo>
                      <a:pt x="821" y="92"/>
                      <a:pt x="730" y="31"/>
                      <a:pt x="669" y="1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075" name="Google Shape;4075;p26"/>
              <p:cNvSpPr/>
              <p:nvPr/>
            </p:nvSpPr>
            <p:spPr>
              <a:xfrm>
                <a:off x="1262996" y="3893081"/>
                <a:ext cx="16240" cy="10440"/>
              </a:xfrm>
              <a:custGeom>
                <a:rect b="b" l="l" r="r" t="t"/>
                <a:pathLst>
                  <a:path extrusionOk="0" h="450" w="700">
                    <a:moveTo>
                      <a:pt x="367" y="431"/>
                    </a:moveTo>
                    <a:lnTo>
                      <a:pt x="367" y="431"/>
                    </a:lnTo>
                    <a:cubicBezTo>
                      <a:pt x="374" y="449"/>
                      <a:pt x="396" y="449"/>
                      <a:pt x="396" y="449"/>
                    </a:cubicBezTo>
                    <a:cubicBezTo>
                      <a:pt x="388" y="441"/>
                      <a:pt x="378" y="436"/>
                      <a:pt x="367" y="431"/>
                    </a:cubicBezTo>
                    <a:close/>
                    <a:moveTo>
                      <a:pt x="472" y="1"/>
                    </a:moveTo>
                    <a:cubicBezTo>
                      <a:pt x="434" y="1"/>
                      <a:pt x="396" y="8"/>
                      <a:pt x="365" y="24"/>
                    </a:cubicBezTo>
                    <a:cubicBezTo>
                      <a:pt x="304" y="54"/>
                      <a:pt x="274" y="54"/>
                      <a:pt x="244" y="115"/>
                    </a:cubicBezTo>
                    <a:cubicBezTo>
                      <a:pt x="213" y="145"/>
                      <a:pt x="152" y="176"/>
                      <a:pt x="122" y="176"/>
                    </a:cubicBezTo>
                    <a:lnTo>
                      <a:pt x="61" y="236"/>
                    </a:lnTo>
                    <a:cubicBezTo>
                      <a:pt x="0" y="297"/>
                      <a:pt x="0" y="328"/>
                      <a:pt x="0" y="358"/>
                    </a:cubicBezTo>
                    <a:cubicBezTo>
                      <a:pt x="0" y="419"/>
                      <a:pt x="61" y="419"/>
                      <a:pt x="92" y="419"/>
                    </a:cubicBezTo>
                    <a:lnTo>
                      <a:pt x="274" y="419"/>
                    </a:lnTo>
                    <a:cubicBezTo>
                      <a:pt x="297" y="419"/>
                      <a:pt x="336" y="419"/>
                      <a:pt x="367" y="431"/>
                    </a:cubicBezTo>
                    <a:lnTo>
                      <a:pt x="367" y="431"/>
                    </a:lnTo>
                    <a:cubicBezTo>
                      <a:pt x="366" y="428"/>
                      <a:pt x="365" y="424"/>
                      <a:pt x="365" y="419"/>
                    </a:cubicBezTo>
                    <a:lnTo>
                      <a:pt x="365" y="419"/>
                    </a:lnTo>
                    <a:cubicBezTo>
                      <a:pt x="396" y="449"/>
                      <a:pt x="426" y="449"/>
                      <a:pt x="456" y="449"/>
                    </a:cubicBezTo>
                    <a:cubicBezTo>
                      <a:pt x="517" y="449"/>
                      <a:pt x="548" y="449"/>
                      <a:pt x="578" y="419"/>
                    </a:cubicBezTo>
                    <a:cubicBezTo>
                      <a:pt x="669" y="358"/>
                      <a:pt x="700" y="297"/>
                      <a:pt x="700" y="206"/>
                    </a:cubicBezTo>
                    <a:cubicBezTo>
                      <a:pt x="700" y="145"/>
                      <a:pt x="669" y="54"/>
                      <a:pt x="578" y="24"/>
                    </a:cubicBezTo>
                    <a:cubicBezTo>
                      <a:pt x="548" y="8"/>
                      <a:pt x="510" y="1"/>
                      <a:pt x="472" y="1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076" name="Google Shape;4076;p26"/>
              <p:cNvSpPr/>
              <p:nvPr/>
            </p:nvSpPr>
            <p:spPr>
              <a:xfrm>
                <a:off x="1289792" y="3883036"/>
                <a:ext cx="23989" cy="16240"/>
              </a:xfrm>
              <a:custGeom>
                <a:rect b="b" l="l" r="r" t="t"/>
                <a:pathLst>
                  <a:path extrusionOk="0" h="700" w="1034">
                    <a:moveTo>
                      <a:pt x="669" y="1"/>
                    </a:moveTo>
                    <a:cubicBezTo>
                      <a:pt x="578" y="1"/>
                      <a:pt x="487" y="31"/>
                      <a:pt x="426" y="122"/>
                    </a:cubicBezTo>
                    <a:lnTo>
                      <a:pt x="365" y="153"/>
                    </a:lnTo>
                    <a:lnTo>
                      <a:pt x="304" y="244"/>
                    </a:lnTo>
                    <a:lnTo>
                      <a:pt x="304" y="244"/>
                    </a:lnTo>
                    <a:lnTo>
                      <a:pt x="335" y="183"/>
                    </a:lnTo>
                    <a:lnTo>
                      <a:pt x="304" y="183"/>
                    </a:lnTo>
                    <a:cubicBezTo>
                      <a:pt x="304" y="183"/>
                      <a:pt x="335" y="183"/>
                      <a:pt x="335" y="153"/>
                    </a:cubicBezTo>
                    <a:lnTo>
                      <a:pt x="335" y="153"/>
                    </a:lnTo>
                    <a:cubicBezTo>
                      <a:pt x="311" y="176"/>
                      <a:pt x="250" y="182"/>
                      <a:pt x="210" y="212"/>
                    </a:cubicBezTo>
                    <a:lnTo>
                      <a:pt x="210" y="212"/>
                    </a:lnTo>
                    <a:cubicBezTo>
                      <a:pt x="212" y="204"/>
                      <a:pt x="213" y="195"/>
                      <a:pt x="213" y="183"/>
                    </a:cubicBezTo>
                    <a:cubicBezTo>
                      <a:pt x="183" y="183"/>
                      <a:pt x="152" y="244"/>
                      <a:pt x="122" y="244"/>
                    </a:cubicBezTo>
                    <a:cubicBezTo>
                      <a:pt x="61" y="244"/>
                      <a:pt x="1" y="305"/>
                      <a:pt x="1" y="335"/>
                    </a:cubicBezTo>
                    <a:cubicBezTo>
                      <a:pt x="61" y="457"/>
                      <a:pt x="122" y="487"/>
                      <a:pt x="152" y="548"/>
                    </a:cubicBezTo>
                    <a:cubicBezTo>
                      <a:pt x="183" y="578"/>
                      <a:pt x="274" y="578"/>
                      <a:pt x="304" y="609"/>
                    </a:cubicBezTo>
                    <a:cubicBezTo>
                      <a:pt x="365" y="639"/>
                      <a:pt x="426" y="639"/>
                      <a:pt x="487" y="639"/>
                    </a:cubicBezTo>
                    <a:lnTo>
                      <a:pt x="426" y="639"/>
                    </a:lnTo>
                    <a:cubicBezTo>
                      <a:pt x="456" y="639"/>
                      <a:pt x="487" y="700"/>
                      <a:pt x="517" y="700"/>
                    </a:cubicBezTo>
                    <a:lnTo>
                      <a:pt x="669" y="700"/>
                    </a:lnTo>
                    <a:cubicBezTo>
                      <a:pt x="791" y="700"/>
                      <a:pt x="882" y="639"/>
                      <a:pt x="943" y="578"/>
                    </a:cubicBezTo>
                    <a:cubicBezTo>
                      <a:pt x="973" y="548"/>
                      <a:pt x="1034" y="487"/>
                      <a:pt x="1034" y="426"/>
                    </a:cubicBezTo>
                    <a:lnTo>
                      <a:pt x="1034" y="335"/>
                    </a:lnTo>
                    <a:cubicBezTo>
                      <a:pt x="1034" y="305"/>
                      <a:pt x="1034" y="274"/>
                      <a:pt x="973" y="244"/>
                    </a:cubicBezTo>
                    <a:cubicBezTo>
                      <a:pt x="973" y="183"/>
                      <a:pt x="943" y="183"/>
                      <a:pt x="943" y="153"/>
                    </a:cubicBezTo>
                    <a:cubicBezTo>
                      <a:pt x="943" y="122"/>
                      <a:pt x="912" y="122"/>
                      <a:pt x="882" y="92"/>
                    </a:cubicBezTo>
                    <a:cubicBezTo>
                      <a:pt x="821" y="31"/>
                      <a:pt x="821" y="31"/>
                      <a:pt x="791" y="31"/>
                    </a:cubicBezTo>
                    <a:cubicBezTo>
                      <a:pt x="760" y="1"/>
                      <a:pt x="730" y="1"/>
                      <a:pt x="669" y="1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077" name="Google Shape;4077;p26"/>
              <p:cNvSpPr/>
              <p:nvPr/>
            </p:nvSpPr>
            <p:spPr>
              <a:xfrm>
                <a:off x="1322226" y="3888673"/>
                <a:ext cx="12018" cy="11322"/>
              </a:xfrm>
              <a:custGeom>
                <a:rect b="b" l="l" r="r" t="t"/>
                <a:pathLst>
                  <a:path extrusionOk="0" h="488" w="518">
                    <a:moveTo>
                      <a:pt x="183" y="1"/>
                    </a:moveTo>
                    <a:cubicBezTo>
                      <a:pt x="122" y="31"/>
                      <a:pt x="31" y="62"/>
                      <a:pt x="31" y="153"/>
                    </a:cubicBezTo>
                    <a:cubicBezTo>
                      <a:pt x="31" y="183"/>
                      <a:pt x="31" y="214"/>
                      <a:pt x="1" y="244"/>
                    </a:cubicBezTo>
                    <a:lnTo>
                      <a:pt x="1" y="305"/>
                    </a:lnTo>
                    <a:lnTo>
                      <a:pt x="1" y="366"/>
                    </a:lnTo>
                    <a:lnTo>
                      <a:pt x="1" y="457"/>
                    </a:lnTo>
                    <a:cubicBezTo>
                      <a:pt x="31" y="487"/>
                      <a:pt x="92" y="487"/>
                      <a:pt x="92" y="487"/>
                    </a:cubicBezTo>
                    <a:lnTo>
                      <a:pt x="213" y="487"/>
                    </a:lnTo>
                    <a:cubicBezTo>
                      <a:pt x="274" y="487"/>
                      <a:pt x="305" y="487"/>
                      <a:pt x="335" y="457"/>
                    </a:cubicBezTo>
                    <a:cubicBezTo>
                      <a:pt x="426" y="396"/>
                      <a:pt x="487" y="366"/>
                      <a:pt x="487" y="305"/>
                    </a:cubicBezTo>
                    <a:cubicBezTo>
                      <a:pt x="517" y="214"/>
                      <a:pt x="487" y="153"/>
                      <a:pt x="426" y="62"/>
                    </a:cubicBezTo>
                    <a:cubicBezTo>
                      <a:pt x="335" y="1"/>
                      <a:pt x="274" y="1"/>
                      <a:pt x="183" y="1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078" name="Google Shape;4078;p26"/>
              <p:cNvSpPr/>
              <p:nvPr/>
            </p:nvSpPr>
            <p:spPr>
              <a:xfrm>
                <a:off x="1244668" y="3883036"/>
                <a:ext cx="16936" cy="11322"/>
              </a:xfrm>
              <a:custGeom>
                <a:rect b="b" l="l" r="r" t="t"/>
                <a:pathLst>
                  <a:path extrusionOk="0" h="488" w="730">
                    <a:moveTo>
                      <a:pt x="395" y="1"/>
                    </a:moveTo>
                    <a:cubicBezTo>
                      <a:pt x="335" y="1"/>
                      <a:pt x="335" y="1"/>
                      <a:pt x="304" y="31"/>
                    </a:cubicBezTo>
                    <a:cubicBezTo>
                      <a:pt x="274" y="31"/>
                      <a:pt x="274" y="92"/>
                      <a:pt x="243" y="122"/>
                    </a:cubicBezTo>
                    <a:cubicBezTo>
                      <a:pt x="243" y="122"/>
                      <a:pt x="243" y="122"/>
                      <a:pt x="243" y="122"/>
                    </a:cubicBezTo>
                    <a:lnTo>
                      <a:pt x="243" y="122"/>
                    </a:lnTo>
                    <a:cubicBezTo>
                      <a:pt x="183" y="153"/>
                      <a:pt x="152" y="153"/>
                      <a:pt x="122" y="183"/>
                    </a:cubicBezTo>
                    <a:lnTo>
                      <a:pt x="31" y="183"/>
                    </a:lnTo>
                    <a:cubicBezTo>
                      <a:pt x="31" y="183"/>
                      <a:pt x="0" y="183"/>
                      <a:pt x="0" y="244"/>
                    </a:cubicBezTo>
                    <a:cubicBezTo>
                      <a:pt x="28" y="225"/>
                      <a:pt x="42" y="218"/>
                      <a:pt x="49" y="218"/>
                    </a:cubicBezTo>
                    <a:cubicBezTo>
                      <a:pt x="65" y="218"/>
                      <a:pt x="49" y="253"/>
                      <a:pt x="91" y="274"/>
                    </a:cubicBezTo>
                    <a:cubicBezTo>
                      <a:pt x="122" y="274"/>
                      <a:pt x="122" y="305"/>
                      <a:pt x="152" y="305"/>
                    </a:cubicBezTo>
                    <a:lnTo>
                      <a:pt x="183" y="305"/>
                    </a:lnTo>
                    <a:cubicBezTo>
                      <a:pt x="217" y="305"/>
                      <a:pt x="241" y="314"/>
                      <a:pt x="261" y="323"/>
                    </a:cubicBezTo>
                    <a:lnTo>
                      <a:pt x="261" y="323"/>
                    </a:lnTo>
                    <a:cubicBezTo>
                      <a:pt x="265" y="326"/>
                      <a:pt x="269" y="330"/>
                      <a:pt x="274" y="335"/>
                    </a:cubicBezTo>
                    <a:cubicBezTo>
                      <a:pt x="274" y="396"/>
                      <a:pt x="304" y="396"/>
                      <a:pt x="335" y="426"/>
                    </a:cubicBezTo>
                    <a:lnTo>
                      <a:pt x="395" y="457"/>
                    </a:lnTo>
                    <a:cubicBezTo>
                      <a:pt x="426" y="457"/>
                      <a:pt x="456" y="487"/>
                      <a:pt x="487" y="487"/>
                    </a:cubicBezTo>
                    <a:cubicBezTo>
                      <a:pt x="547" y="487"/>
                      <a:pt x="578" y="487"/>
                      <a:pt x="608" y="457"/>
                    </a:cubicBezTo>
                    <a:lnTo>
                      <a:pt x="639" y="426"/>
                    </a:lnTo>
                    <a:cubicBezTo>
                      <a:pt x="699" y="396"/>
                      <a:pt x="699" y="335"/>
                      <a:pt x="730" y="305"/>
                    </a:cubicBezTo>
                    <a:lnTo>
                      <a:pt x="730" y="183"/>
                    </a:lnTo>
                    <a:cubicBezTo>
                      <a:pt x="730" y="153"/>
                      <a:pt x="730" y="122"/>
                      <a:pt x="699" y="122"/>
                    </a:cubicBezTo>
                    <a:cubicBezTo>
                      <a:pt x="699" y="92"/>
                      <a:pt x="639" y="92"/>
                      <a:pt x="608" y="31"/>
                    </a:cubicBezTo>
                    <a:cubicBezTo>
                      <a:pt x="578" y="1"/>
                      <a:pt x="578" y="1"/>
                      <a:pt x="547" y="1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079" name="Google Shape;4079;p26"/>
              <p:cNvSpPr/>
              <p:nvPr/>
            </p:nvSpPr>
            <p:spPr>
              <a:xfrm>
                <a:off x="1334220" y="4153130"/>
                <a:ext cx="13410" cy="24708"/>
              </a:xfrm>
              <a:custGeom>
                <a:rect b="b" l="l" r="r" t="t"/>
                <a:pathLst>
                  <a:path extrusionOk="0" h="1065" w="578">
                    <a:moveTo>
                      <a:pt x="244" y="0"/>
                    </a:moveTo>
                    <a:cubicBezTo>
                      <a:pt x="183" y="0"/>
                      <a:pt x="122" y="31"/>
                      <a:pt x="92" y="61"/>
                    </a:cubicBezTo>
                    <a:cubicBezTo>
                      <a:pt x="61" y="152"/>
                      <a:pt x="0" y="183"/>
                      <a:pt x="0" y="304"/>
                    </a:cubicBezTo>
                    <a:cubicBezTo>
                      <a:pt x="0" y="365"/>
                      <a:pt x="0" y="395"/>
                      <a:pt x="61" y="487"/>
                    </a:cubicBezTo>
                    <a:cubicBezTo>
                      <a:pt x="61" y="547"/>
                      <a:pt x="92" y="608"/>
                      <a:pt x="122" y="669"/>
                    </a:cubicBezTo>
                    <a:cubicBezTo>
                      <a:pt x="122" y="699"/>
                      <a:pt x="152" y="760"/>
                      <a:pt x="152" y="790"/>
                    </a:cubicBezTo>
                    <a:cubicBezTo>
                      <a:pt x="152" y="821"/>
                      <a:pt x="152" y="821"/>
                      <a:pt x="213" y="851"/>
                    </a:cubicBezTo>
                    <a:cubicBezTo>
                      <a:pt x="213" y="899"/>
                      <a:pt x="232" y="909"/>
                      <a:pt x="254" y="926"/>
                    </a:cubicBezTo>
                    <a:lnTo>
                      <a:pt x="254" y="926"/>
                    </a:lnTo>
                    <a:cubicBezTo>
                      <a:pt x="275" y="959"/>
                      <a:pt x="278" y="1011"/>
                      <a:pt x="304" y="1064"/>
                    </a:cubicBezTo>
                    <a:lnTo>
                      <a:pt x="426" y="942"/>
                    </a:lnTo>
                    <a:cubicBezTo>
                      <a:pt x="487" y="912"/>
                      <a:pt x="487" y="851"/>
                      <a:pt x="487" y="851"/>
                    </a:cubicBezTo>
                    <a:cubicBezTo>
                      <a:pt x="517" y="821"/>
                      <a:pt x="517" y="821"/>
                      <a:pt x="517" y="790"/>
                    </a:cubicBezTo>
                    <a:lnTo>
                      <a:pt x="517" y="760"/>
                    </a:lnTo>
                    <a:cubicBezTo>
                      <a:pt x="517" y="699"/>
                      <a:pt x="548" y="699"/>
                      <a:pt x="548" y="669"/>
                    </a:cubicBezTo>
                    <a:cubicBezTo>
                      <a:pt x="548" y="639"/>
                      <a:pt x="578" y="639"/>
                      <a:pt x="578" y="608"/>
                    </a:cubicBezTo>
                    <a:lnTo>
                      <a:pt x="578" y="517"/>
                    </a:lnTo>
                    <a:lnTo>
                      <a:pt x="578" y="456"/>
                    </a:lnTo>
                    <a:lnTo>
                      <a:pt x="578" y="335"/>
                    </a:lnTo>
                    <a:lnTo>
                      <a:pt x="578" y="213"/>
                    </a:lnTo>
                    <a:cubicBezTo>
                      <a:pt x="578" y="152"/>
                      <a:pt x="517" y="61"/>
                      <a:pt x="426" y="31"/>
                    </a:cubicBezTo>
                    <a:cubicBezTo>
                      <a:pt x="365" y="0"/>
                      <a:pt x="304" y="0"/>
                      <a:pt x="244" y="0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080" name="Google Shape;4080;p26"/>
              <p:cNvSpPr/>
              <p:nvPr/>
            </p:nvSpPr>
            <p:spPr>
              <a:xfrm>
                <a:off x="1351852" y="4150880"/>
                <a:ext cx="12018" cy="18490"/>
              </a:xfrm>
              <a:custGeom>
                <a:rect b="b" l="l" r="r" t="t"/>
                <a:pathLst>
                  <a:path extrusionOk="0" h="797" w="518">
                    <a:moveTo>
                      <a:pt x="247" y="0"/>
                    </a:moveTo>
                    <a:cubicBezTo>
                      <a:pt x="116" y="0"/>
                      <a:pt x="0" y="90"/>
                      <a:pt x="0" y="249"/>
                    </a:cubicBezTo>
                    <a:lnTo>
                      <a:pt x="0" y="462"/>
                    </a:lnTo>
                    <a:lnTo>
                      <a:pt x="0" y="584"/>
                    </a:lnTo>
                    <a:lnTo>
                      <a:pt x="0" y="705"/>
                    </a:lnTo>
                    <a:cubicBezTo>
                      <a:pt x="0" y="736"/>
                      <a:pt x="61" y="766"/>
                      <a:pt x="92" y="796"/>
                    </a:cubicBezTo>
                    <a:cubicBezTo>
                      <a:pt x="213" y="796"/>
                      <a:pt x="244" y="796"/>
                      <a:pt x="274" y="766"/>
                    </a:cubicBezTo>
                    <a:cubicBezTo>
                      <a:pt x="335" y="736"/>
                      <a:pt x="365" y="705"/>
                      <a:pt x="365" y="644"/>
                    </a:cubicBezTo>
                    <a:cubicBezTo>
                      <a:pt x="395" y="614"/>
                      <a:pt x="395" y="584"/>
                      <a:pt x="395" y="553"/>
                    </a:cubicBezTo>
                    <a:cubicBezTo>
                      <a:pt x="426" y="462"/>
                      <a:pt x="426" y="432"/>
                      <a:pt x="456" y="340"/>
                    </a:cubicBezTo>
                    <a:cubicBezTo>
                      <a:pt x="517" y="310"/>
                      <a:pt x="517" y="280"/>
                      <a:pt x="517" y="249"/>
                    </a:cubicBezTo>
                    <a:cubicBezTo>
                      <a:pt x="517" y="188"/>
                      <a:pt x="517" y="158"/>
                      <a:pt x="456" y="128"/>
                    </a:cubicBezTo>
                    <a:cubicBezTo>
                      <a:pt x="426" y="67"/>
                      <a:pt x="395" y="36"/>
                      <a:pt x="304" y="6"/>
                    </a:cubicBezTo>
                    <a:cubicBezTo>
                      <a:pt x="285" y="2"/>
                      <a:pt x="266" y="0"/>
                      <a:pt x="247" y="0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081" name="Google Shape;4081;p26"/>
              <p:cNvSpPr/>
              <p:nvPr/>
            </p:nvSpPr>
            <p:spPr>
              <a:xfrm>
                <a:off x="1333524" y="4129861"/>
                <a:ext cx="17632" cy="17655"/>
              </a:xfrm>
              <a:custGeom>
                <a:rect b="b" l="l" r="r" t="t"/>
                <a:pathLst>
                  <a:path extrusionOk="0" h="761" w="760">
                    <a:moveTo>
                      <a:pt x="122" y="426"/>
                    </a:moveTo>
                    <a:cubicBezTo>
                      <a:pt x="112" y="445"/>
                      <a:pt x="102" y="465"/>
                      <a:pt x="91" y="484"/>
                    </a:cubicBezTo>
                    <a:lnTo>
                      <a:pt x="91" y="484"/>
                    </a:lnTo>
                    <a:cubicBezTo>
                      <a:pt x="91" y="456"/>
                      <a:pt x="92" y="455"/>
                      <a:pt x="122" y="426"/>
                    </a:cubicBezTo>
                    <a:close/>
                    <a:moveTo>
                      <a:pt x="426" y="0"/>
                    </a:moveTo>
                    <a:cubicBezTo>
                      <a:pt x="395" y="0"/>
                      <a:pt x="365" y="31"/>
                      <a:pt x="304" y="91"/>
                    </a:cubicBezTo>
                    <a:lnTo>
                      <a:pt x="243" y="152"/>
                    </a:lnTo>
                    <a:cubicBezTo>
                      <a:pt x="243" y="152"/>
                      <a:pt x="243" y="183"/>
                      <a:pt x="213" y="183"/>
                    </a:cubicBezTo>
                    <a:cubicBezTo>
                      <a:pt x="213" y="243"/>
                      <a:pt x="152" y="243"/>
                      <a:pt x="152" y="274"/>
                    </a:cubicBezTo>
                    <a:cubicBezTo>
                      <a:pt x="152" y="304"/>
                      <a:pt x="122" y="304"/>
                      <a:pt x="122" y="334"/>
                    </a:cubicBezTo>
                    <a:cubicBezTo>
                      <a:pt x="91" y="426"/>
                      <a:pt x="91" y="395"/>
                      <a:pt x="91" y="456"/>
                    </a:cubicBezTo>
                    <a:lnTo>
                      <a:pt x="91" y="484"/>
                    </a:lnTo>
                    <a:lnTo>
                      <a:pt x="91" y="484"/>
                    </a:lnTo>
                    <a:cubicBezTo>
                      <a:pt x="69" y="526"/>
                      <a:pt x="41" y="567"/>
                      <a:pt x="0" y="608"/>
                    </a:cubicBezTo>
                    <a:lnTo>
                      <a:pt x="0" y="699"/>
                    </a:lnTo>
                    <a:cubicBezTo>
                      <a:pt x="61" y="760"/>
                      <a:pt x="91" y="760"/>
                      <a:pt x="91" y="760"/>
                    </a:cubicBezTo>
                    <a:lnTo>
                      <a:pt x="262" y="662"/>
                    </a:lnTo>
                    <a:lnTo>
                      <a:pt x="262" y="662"/>
                    </a:lnTo>
                    <a:cubicBezTo>
                      <a:pt x="257" y="671"/>
                      <a:pt x="251" y="683"/>
                      <a:pt x="243" y="699"/>
                    </a:cubicBezTo>
                    <a:lnTo>
                      <a:pt x="365" y="699"/>
                    </a:lnTo>
                    <a:cubicBezTo>
                      <a:pt x="395" y="699"/>
                      <a:pt x="426" y="638"/>
                      <a:pt x="456" y="638"/>
                    </a:cubicBezTo>
                    <a:cubicBezTo>
                      <a:pt x="517" y="638"/>
                      <a:pt x="547" y="608"/>
                      <a:pt x="578" y="578"/>
                    </a:cubicBezTo>
                    <a:lnTo>
                      <a:pt x="699" y="456"/>
                    </a:lnTo>
                    <a:cubicBezTo>
                      <a:pt x="730" y="426"/>
                      <a:pt x="760" y="334"/>
                      <a:pt x="760" y="274"/>
                    </a:cubicBezTo>
                    <a:cubicBezTo>
                      <a:pt x="760" y="183"/>
                      <a:pt x="730" y="122"/>
                      <a:pt x="699" y="91"/>
                    </a:cubicBezTo>
                    <a:cubicBezTo>
                      <a:pt x="669" y="31"/>
                      <a:pt x="578" y="0"/>
                      <a:pt x="517" y="0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082" name="Google Shape;4082;p26"/>
              <p:cNvSpPr/>
              <p:nvPr/>
            </p:nvSpPr>
            <p:spPr>
              <a:xfrm>
                <a:off x="1344080" y="4111927"/>
                <a:ext cx="16959" cy="12226"/>
              </a:xfrm>
              <a:custGeom>
                <a:rect b="b" l="l" r="r" t="t"/>
                <a:pathLst>
                  <a:path extrusionOk="0" h="527" w="731">
                    <a:moveTo>
                      <a:pt x="148" y="287"/>
                    </a:moveTo>
                    <a:cubicBezTo>
                      <a:pt x="132" y="289"/>
                      <a:pt x="126" y="300"/>
                      <a:pt x="124" y="309"/>
                    </a:cubicBezTo>
                    <a:lnTo>
                      <a:pt x="124" y="309"/>
                    </a:lnTo>
                    <a:lnTo>
                      <a:pt x="142" y="295"/>
                    </a:lnTo>
                    <a:lnTo>
                      <a:pt x="142" y="295"/>
                    </a:lnTo>
                    <a:cubicBezTo>
                      <a:pt x="144" y="292"/>
                      <a:pt x="146" y="290"/>
                      <a:pt x="148" y="287"/>
                    </a:cubicBezTo>
                    <a:close/>
                    <a:moveTo>
                      <a:pt x="474" y="1"/>
                    </a:moveTo>
                    <a:cubicBezTo>
                      <a:pt x="419" y="1"/>
                      <a:pt x="369" y="22"/>
                      <a:pt x="305" y="44"/>
                    </a:cubicBezTo>
                    <a:lnTo>
                      <a:pt x="275" y="104"/>
                    </a:lnTo>
                    <a:cubicBezTo>
                      <a:pt x="244" y="104"/>
                      <a:pt x="244" y="135"/>
                      <a:pt x="244" y="165"/>
                    </a:cubicBezTo>
                    <a:cubicBezTo>
                      <a:pt x="221" y="188"/>
                      <a:pt x="180" y="247"/>
                      <a:pt x="148" y="287"/>
                    </a:cubicBezTo>
                    <a:lnTo>
                      <a:pt x="148" y="287"/>
                    </a:lnTo>
                    <a:cubicBezTo>
                      <a:pt x="150" y="287"/>
                      <a:pt x="151" y="287"/>
                      <a:pt x="153" y="287"/>
                    </a:cubicBezTo>
                    <a:lnTo>
                      <a:pt x="142" y="295"/>
                    </a:lnTo>
                    <a:lnTo>
                      <a:pt x="142" y="295"/>
                    </a:lnTo>
                    <a:cubicBezTo>
                      <a:pt x="135" y="304"/>
                      <a:pt x="128" y="312"/>
                      <a:pt x="123" y="317"/>
                    </a:cubicBezTo>
                    <a:cubicBezTo>
                      <a:pt x="123" y="317"/>
                      <a:pt x="123" y="313"/>
                      <a:pt x="124" y="309"/>
                    </a:cubicBezTo>
                    <a:lnTo>
                      <a:pt x="124" y="309"/>
                    </a:lnTo>
                    <a:lnTo>
                      <a:pt x="31" y="378"/>
                    </a:lnTo>
                    <a:cubicBezTo>
                      <a:pt x="1" y="439"/>
                      <a:pt x="1" y="469"/>
                      <a:pt x="31" y="500"/>
                    </a:cubicBezTo>
                    <a:cubicBezTo>
                      <a:pt x="11" y="500"/>
                      <a:pt x="4" y="527"/>
                      <a:pt x="20" y="527"/>
                    </a:cubicBezTo>
                    <a:cubicBezTo>
                      <a:pt x="28" y="527"/>
                      <a:pt x="42" y="520"/>
                      <a:pt x="62" y="500"/>
                    </a:cubicBezTo>
                    <a:lnTo>
                      <a:pt x="579" y="500"/>
                    </a:lnTo>
                    <a:cubicBezTo>
                      <a:pt x="609" y="500"/>
                      <a:pt x="609" y="500"/>
                      <a:pt x="670" y="469"/>
                    </a:cubicBezTo>
                    <a:cubicBezTo>
                      <a:pt x="700" y="439"/>
                      <a:pt x="730" y="408"/>
                      <a:pt x="730" y="348"/>
                    </a:cubicBezTo>
                    <a:lnTo>
                      <a:pt x="730" y="317"/>
                    </a:lnTo>
                    <a:cubicBezTo>
                      <a:pt x="730" y="226"/>
                      <a:pt x="730" y="165"/>
                      <a:pt x="700" y="135"/>
                    </a:cubicBezTo>
                    <a:cubicBezTo>
                      <a:pt x="670" y="74"/>
                      <a:pt x="609" y="13"/>
                      <a:pt x="548" y="13"/>
                    </a:cubicBezTo>
                    <a:cubicBezTo>
                      <a:pt x="521" y="4"/>
                      <a:pt x="497" y="1"/>
                      <a:pt x="474" y="1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083" name="Google Shape;4083;p26"/>
              <p:cNvSpPr/>
              <p:nvPr/>
            </p:nvSpPr>
            <p:spPr>
              <a:xfrm>
                <a:off x="1350437" y="4097404"/>
                <a:ext cx="14825" cy="11322"/>
              </a:xfrm>
              <a:custGeom>
                <a:rect b="b" l="l" r="r" t="t"/>
                <a:pathLst>
                  <a:path extrusionOk="0" h="488" w="639">
                    <a:moveTo>
                      <a:pt x="335" y="1"/>
                    </a:moveTo>
                    <a:cubicBezTo>
                      <a:pt x="335" y="1"/>
                      <a:pt x="305" y="1"/>
                      <a:pt x="305" y="31"/>
                    </a:cubicBezTo>
                    <a:lnTo>
                      <a:pt x="274" y="62"/>
                    </a:lnTo>
                    <a:lnTo>
                      <a:pt x="183" y="153"/>
                    </a:lnTo>
                    <a:cubicBezTo>
                      <a:pt x="183" y="183"/>
                      <a:pt x="153" y="183"/>
                      <a:pt x="153" y="214"/>
                    </a:cubicBezTo>
                    <a:lnTo>
                      <a:pt x="153" y="214"/>
                    </a:lnTo>
                    <a:cubicBezTo>
                      <a:pt x="153" y="214"/>
                      <a:pt x="153" y="183"/>
                      <a:pt x="183" y="183"/>
                    </a:cubicBezTo>
                    <a:lnTo>
                      <a:pt x="153" y="214"/>
                    </a:lnTo>
                    <a:lnTo>
                      <a:pt x="122" y="275"/>
                    </a:lnTo>
                    <a:lnTo>
                      <a:pt x="31" y="335"/>
                    </a:lnTo>
                    <a:cubicBezTo>
                      <a:pt x="1" y="366"/>
                      <a:pt x="1" y="426"/>
                      <a:pt x="31" y="457"/>
                    </a:cubicBezTo>
                    <a:cubicBezTo>
                      <a:pt x="31" y="487"/>
                      <a:pt x="92" y="487"/>
                      <a:pt x="122" y="487"/>
                    </a:cubicBezTo>
                    <a:lnTo>
                      <a:pt x="426" y="487"/>
                    </a:lnTo>
                    <a:cubicBezTo>
                      <a:pt x="456" y="487"/>
                      <a:pt x="487" y="487"/>
                      <a:pt x="548" y="457"/>
                    </a:cubicBezTo>
                    <a:cubicBezTo>
                      <a:pt x="608" y="426"/>
                      <a:pt x="639" y="366"/>
                      <a:pt x="639" y="305"/>
                    </a:cubicBezTo>
                    <a:lnTo>
                      <a:pt x="639" y="183"/>
                    </a:lnTo>
                    <a:cubicBezTo>
                      <a:pt x="639" y="153"/>
                      <a:pt x="608" y="153"/>
                      <a:pt x="608" y="123"/>
                    </a:cubicBezTo>
                    <a:cubicBezTo>
                      <a:pt x="608" y="62"/>
                      <a:pt x="578" y="62"/>
                      <a:pt x="548" y="31"/>
                    </a:cubicBezTo>
                    <a:cubicBezTo>
                      <a:pt x="487" y="1"/>
                      <a:pt x="456" y="1"/>
                      <a:pt x="426" y="1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084" name="Google Shape;4084;p26"/>
              <p:cNvSpPr/>
              <p:nvPr/>
            </p:nvSpPr>
            <p:spPr>
              <a:xfrm>
                <a:off x="1358186" y="4078264"/>
                <a:ext cx="21182" cy="13526"/>
              </a:xfrm>
              <a:custGeom>
                <a:rect b="b" l="l" r="r" t="t"/>
                <a:pathLst>
                  <a:path extrusionOk="0" h="583" w="913">
                    <a:moveTo>
                      <a:pt x="597" y="1"/>
                    </a:moveTo>
                    <a:cubicBezTo>
                      <a:pt x="580" y="1"/>
                      <a:pt x="564" y="2"/>
                      <a:pt x="548" y="5"/>
                    </a:cubicBezTo>
                    <a:cubicBezTo>
                      <a:pt x="518" y="5"/>
                      <a:pt x="518" y="66"/>
                      <a:pt x="457" y="66"/>
                    </a:cubicBezTo>
                    <a:cubicBezTo>
                      <a:pt x="426" y="66"/>
                      <a:pt x="426" y="96"/>
                      <a:pt x="396" y="96"/>
                    </a:cubicBezTo>
                    <a:lnTo>
                      <a:pt x="366" y="96"/>
                    </a:lnTo>
                    <a:lnTo>
                      <a:pt x="305" y="127"/>
                    </a:lnTo>
                    <a:lnTo>
                      <a:pt x="244" y="218"/>
                    </a:lnTo>
                    <a:lnTo>
                      <a:pt x="122" y="340"/>
                    </a:lnTo>
                    <a:lnTo>
                      <a:pt x="122" y="370"/>
                    </a:lnTo>
                    <a:cubicBezTo>
                      <a:pt x="92" y="400"/>
                      <a:pt x="92" y="400"/>
                      <a:pt x="92" y="431"/>
                    </a:cubicBezTo>
                    <a:cubicBezTo>
                      <a:pt x="1" y="492"/>
                      <a:pt x="62" y="552"/>
                      <a:pt x="92" y="583"/>
                    </a:cubicBezTo>
                    <a:lnTo>
                      <a:pt x="457" y="583"/>
                    </a:lnTo>
                    <a:cubicBezTo>
                      <a:pt x="548" y="583"/>
                      <a:pt x="578" y="552"/>
                      <a:pt x="670" y="552"/>
                    </a:cubicBezTo>
                    <a:cubicBezTo>
                      <a:pt x="700" y="552"/>
                      <a:pt x="730" y="522"/>
                      <a:pt x="761" y="522"/>
                    </a:cubicBezTo>
                    <a:cubicBezTo>
                      <a:pt x="822" y="522"/>
                      <a:pt x="822" y="461"/>
                      <a:pt x="852" y="461"/>
                    </a:cubicBezTo>
                    <a:cubicBezTo>
                      <a:pt x="882" y="431"/>
                      <a:pt x="913" y="400"/>
                      <a:pt x="913" y="370"/>
                    </a:cubicBezTo>
                    <a:lnTo>
                      <a:pt x="913" y="279"/>
                    </a:lnTo>
                    <a:cubicBezTo>
                      <a:pt x="913" y="115"/>
                      <a:pt x="742" y="1"/>
                      <a:pt x="597" y="1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085" name="Google Shape;4085;p26"/>
              <p:cNvSpPr/>
              <p:nvPr/>
            </p:nvSpPr>
            <p:spPr>
              <a:xfrm>
                <a:off x="1369484" y="4058637"/>
                <a:ext cx="17655" cy="14384"/>
              </a:xfrm>
              <a:custGeom>
                <a:rect b="b" l="l" r="r" t="t"/>
                <a:pathLst>
                  <a:path extrusionOk="0" h="620" w="761">
                    <a:moveTo>
                      <a:pt x="189" y="276"/>
                    </a:moveTo>
                    <a:cubicBezTo>
                      <a:pt x="152" y="283"/>
                      <a:pt x="152" y="304"/>
                      <a:pt x="152" y="304"/>
                    </a:cubicBezTo>
                    <a:cubicBezTo>
                      <a:pt x="168" y="296"/>
                      <a:pt x="179" y="287"/>
                      <a:pt x="189" y="276"/>
                    </a:cubicBezTo>
                    <a:close/>
                    <a:moveTo>
                      <a:pt x="608" y="0"/>
                    </a:moveTo>
                    <a:cubicBezTo>
                      <a:pt x="547" y="0"/>
                      <a:pt x="456" y="0"/>
                      <a:pt x="426" y="31"/>
                    </a:cubicBezTo>
                    <a:lnTo>
                      <a:pt x="395" y="31"/>
                    </a:lnTo>
                    <a:lnTo>
                      <a:pt x="274" y="152"/>
                    </a:lnTo>
                    <a:lnTo>
                      <a:pt x="243" y="183"/>
                    </a:lnTo>
                    <a:cubicBezTo>
                      <a:pt x="221" y="205"/>
                      <a:pt x="215" y="245"/>
                      <a:pt x="189" y="276"/>
                    </a:cubicBezTo>
                    <a:lnTo>
                      <a:pt x="189" y="276"/>
                    </a:lnTo>
                    <a:cubicBezTo>
                      <a:pt x="195" y="275"/>
                      <a:pt x="203" y="274"/>
                      <a:pt x="213" y="274"/>
                    </a:cubicBezTo>
                    <a:cubicBezTo>
                      <a:pt x="152" y="304"/>
                      <a:pt x="122" y="335"/>
                      <a:pt x="61" y="365"/>
                    </a:cubicBezTo>
                    <a:cubicBezTo>
                      <a:pt x="0" y="426"/>
                      <a:pt x="0" y="456"/>
                      <a:pt x="61" y="487"/>
                    </a:cubicBezTo>
                    <a:cubicBezTo>
                      <a:pt x="38" y="579"/>
                      <a:pt x="68" y="619"/>
                      <a:pt x="97" y="619"/>
                    </a:cubicBezTo>
                    <a:cubicBezTo>
                      <a:pt x="106" y="619"/>
                      <a:pt x="115" y="615"/>
                      <a:pt x="122" y="608"/>
                    </a:cubicBezTo>
                    <a:cubicBezTo>
                      <a:pt x="213" y="608"/>
                      <a:pt x="243" y="578"/>
                      <a:pt x="335" y="578"/>
                    </a:cubicBezTo>
                    <a:lnTo>
                      <a:pt x="274" y="578"/>
                    </a:lnTo>
                    <a:cubicBezTo>
                      <a:pt x="365" y="578"/>
                      <a:pt x="395" y="578"/>
                      <a:pt x="487" y="517"/>
                    </a:cubicBezTo>
                    <a:lnTo>
                      <a:pt x="547" y="517"/>
                    </a:lnTo>
                    <a:cubicBezTo>
                      <a:pt x="578" y="517"/>
                      <a:pt x="608" y="487"/>
                      <a:pt x="608" y="487"/>
                    </a:cubicBezTo>
                    <a:cubicBezTo>
                      <a:pt x="669" y="487"/>
                      <a:pt x="669" y="456"/>
                      <a:pt x="699" y="395"/>
                    </a:cubicBezTo>
                    <a:cubicBezTo>
                      <a:pt x="730" y="365"/>
                      <a:pt x="760" y="304"/>
                      <a:pt x="760" y="213"/>
                    </a:cubicBezTo>
                    <a:lnTo>
                      <a:pt x="760" y="152"/>
                    </a:lnTo>
                    <a:cubicBezTo>
                      <a:pt x="760" y="91"/>
                      <a:pt x="730" y="61"/>
                      <a:pt x="730" y="61"/>
                    </a:cubicBezTo>
                    <a:cubicBezTo>
                      <a:pt x="699" y="31"/>
                      <a:pt x="669" y="0"/>
                      <a:pt x="608" y="0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086" name="Google Shape;4086;p26"/>
              <p:cNvSpPr/>
              <p:nvPr/>
            </p:nvSpPr>
            <p:spPr>
              <a:xfrm>
                <a:off x="1375818" y="4037478"/>
                <a:ext cx="20486" cy="17655"/>
              </a:xfrm>
              <a:custGeom>
                <a:rect b="b" l="l" r="r" t="t"/>
                <a:pathLst>
                  <a:path extrusionOk="0" h="761" w="883">
                    <a:moveTo>
                      <a:pt x="274" y="335"/>
                    </a:moveTo>
                    <a:cubicBezTo>
                      <a:pt x="274" y="365"/>
                      <a:pt x="244" y="365"/>
                      <a:pt x="244" y="395"/>
                    </a:cubicBezTo>
                    <a:lnTo>
                      <a:pt x="244" y="395"/>
                    </a:lnTo>
                    <a:cubicBezTo>
                      <a:pt x="244" y="395"/>
                      <a:pt x="244" y="365"/>
                      <a:pt x="274" y="365"/>
                    </a:cubicBezTo>
                    <a:lnTo>
                      <a:pt x="274" y="335"/>
                    </a:lnTo>
                    <a:close/>
                    <a:moveTo>
                      <a:pt x="609" y="0"/>
                    </a:moveTo>
                    <a:cubicBezTo>
                      <a:pt x="578" y="0"/>
                      <a:pt x="548" y="0"/>
                      <a:pt x="487" y="31"/>
                    </a:cubicBezTo>
                    <a:lnTo>
                      <a:pt x="457" y="61"/>
                    </a:lnTo>
                    <a:cubicBezTo>
                      <a:pt x="457" y="61"/>
                      <a:pt x="457" y="92"/>
                      <a:pt x="426" y="92"/>
                    </a:cubicBezTo>
                    <a:lnTo>
                      <a:pt x="396" y="152"/>
                    </a:lnTo>
                    <a:cubicBezTo>
                      <a:pt x="335" y="183"/>
                      <a:pt x="335" y="213"/>
                      <a:pt x="305" y="274"/>
                    </a:cubicBezTo>
                    <a:cubicBezTo>
                      <a:pt x="305" y="304"/>
                      <a:pt x="305" y="335"/>
                      <a:pt x="274" y="365"/>
                    </a:cubicBezTo>
                    <a:lnTo>
                      <a:pt x="244" y="395"/>
                    </a:lnTo>
                    <a:lnTo>
                      <a:pt x="183" y="456"/>
                    </a:lnTo>
                    <a:cubicBezTo>
                      <a:pt x="183" y="456"/>
                      <a:pt x="183" y="487"/>
                      <a:pt x="153" y="487"/>
                    </a:cubicBezTo>
                    <a:cubicBezTo>
                      <a:pt x="1" y="639"/>
                      <a:pt x="62" y="760"/>
                      <a:pt x="153" y="760"/>
                    </a:cubicBezTo>
                    <a:lnTo>
                      <a:pt x="274" y="760"/>
                    </a:lnTo>
                    <a:cubicBezTo>
                      <a:pt x="305" y="760"/>
                      <a:pt x="305" y="760"/>
                      <a:pt x="335" y="730"/>
                    </a:cubicBezTo>
                    <a:cubicBezTo>
                      <a:pt x="396" y="730"/>
                      <a:pt x="426" y="669"/>
                      <a:pt x="457" y="669"/>
                    </a:cubicBezTo>
                    <a:lnTo>
                      <a:pt x="426" y="669"/>
                    </a:lnTo>
                    <a:cubicBezTo>
                      <a:pt x="457" y="669"/>
                      <a:pt x="487" y="639"/>
                      <a:pt x="548" y="639"/>
                    </a:cubicBezTo>
                    <a:cubicBezTo>
                      <a:pt x="578" y="639"/>
                      <a:pt x="578" y="639"/>
                      <a:pt x="609" y="608"/>
                    </a:cubicBezTo>
                    <a:cubicBezTo>
                      <a:pt x="609" y="608"/>
                      <a:pt x="670" y="547"/>
                      <a:pt x="700" y="547"/>
                    </a:cubicBezTo>
                    <a:lnTo>
                      <a:pt x="730" y="517"/>
                    </a:lnTo>
                    <a:lnTo>
                      <a:pt x="761" y="487"/>
                    </a:lnTo>
                    <a:lnTo>
                      <a:pt x="852" y="395"/>
                    </a:lnTo>
                    <a:cubicBezTo>
                      <a:pt x="852" y="365"/>
                      <a:pt x="852" y="365"/>
                      <a:pt x="882" y="335"/>
                    </a:cubicBezTo>
                    <a:lnTo>
                      <a:pt x="882" y="213"/>
                    </a:lnTo>
                    <a:lnTo>
                      <a:pt x="882" y="152"/>
                    </a:lnTo>
                    <a:cubicBezTo>
                      <a:pt x="882" y="92"/>
                      <a:pt x="852" y="61"/>
                      <a:pt x="852" y="61"/>
                    </a:cubicBezTo>
                    <a:cubicBezTo>
                      <a:pt x="791" y="31"/>
                      <a:pt x="761" y="31"/>
                      <a:pt x="730" y="0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087" name="Google Shape;4087;p26"/>
              <p:cNvSpPr/>
              <p:nvPr/>
            </p:nvSpPr>
            <p:spPr>
              <a:xfrm>
                <a:off x="1384982" y="4076269"/>
                <a:ext cx="18374" cy="15521"/>
              </a:xfrm>
              <a:custGeom>
                <a:rect b="b" l="l" r="r" t="t"/>
                <a:pathLst>
                  <a:path extrusionOk="0" h="669" w="792">
                    <a:moveTo>
                      <a:pt x="457" y="0"/>
                    </a:moveTo>
                    <a:cubicBezTo>
                      <a:pt x="426" y="0"/>
                      <a:pt x="366" y="30"/>
                      <a:pt x="335" y="61"/>
                    </a:cubicBezTo>
                    <a:cubicBezTo>
                      <a:pt x="305" y="122"/>
                      <a:pt x="275" y="152"/>
                      <a:pt x="214" y="213"/>
                    </a:cubicBezTo>
                    <a:cubicBezTo>
                      <a:pt x="183" y="274"/>
                      <a:pt x="183" y="304"/>
                      <a:pt x="153" y="334"/>
                    </a:cubicBezTo>
                    <a:cubicBezTo>
                      <a:pt x="123" y="365"/>
                      <a:pt x="123" y="426"/>
                      <a:pt x="62" y="426"/>
                    </a:cubicBezTo>
                    <a:lnTo>
                      <a:pt x="62" y="456"/>
                    </a:lnTo>
                    <a:lnTo>
                      <a:pt x="62" y="486"/>
                    </a:lnTo>
                    <a:lnTo>
                      <a:pt x="31" y="517"/>
                    </a:lnTo>
                    <a:cubicBezTo>
                      <a:pt x="1" y="578"/>
                      <a:pt x="1" y="608"/>
                      <a:pt x="31" y="638"/>
                    </a:cubicBezTo>
                    <a:lnTo>
                      <a:pt x="62" y="669"/>
                    </a:lnTo>
                    <a:cubicBezTo>
                      <a:pt x="123" y="669"/>
                      <a:pt x="153" y="669"/>
                      <a:pt x="183" y="638"/>
                    </a:cubicBezTo>
                    <a:cubicBezTo>
                      <a:pt x="275" y="638"/>
                      <a:pt x="335" y="608"/>
                      <a:pt x="426" y="608"/>
                    </a:cubicBezTo>
                    <a:cubicBezTo>
                      <a:pt x="457" y="608"/>
                      <a:pt x="487" y="608"/>
                      <a:pt x="518" y="578"/>
                    </a:cubicBezTo>
                    <a:cubicBezTo>
                      <a:pt x="609" y="578"/>
                      <a:pt x="639" y="517"/>
                      <a:pt x="670" y="486"/>
                    </a:cubicBezTo>
                    <a:cubicBezTo>
                      <a:pt x="761" y="456"/>
                      <a:pt x="791" y="426"/>
                      <a:pt x="791" y="334"/>
                    </a:cubicBezTo>
                    <a:lnTo>
                      <a:pt x="791" y="182"/>
                    </a:lnTo>
                    <a:cubicBezTo>
                      <a:pt x="791" y="152"/>
                      <a:pt x="761" y="122"/>
                      <a:pt x="761" y="122"/>
                    </a:cubicBezTo>
                    <a:lnTo>
                      <a:pt x="670" y="30"/>
                    </a:lnTo>
                    <a:cubicBezTo>
                      <a:pt x="639" y="0"/>
                      <a:pt x="609" y="0"/>
                      <a:pt x="578" y="0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088" name="Google Shape;4088;p26"/>
              <p:cNvSpPr/>
              <p:nvPr/>
            </p:nvSpPr>
            <p:spPr>
              <a:xfrm>
                <a:off x="1392754" y="4058799"/>
                <a:ext cx="14825" cy="13247"/>
              </a:xfrm>
              <a:custGeom>
                <a:rect b="b" l="l" r="r" t="t"/>
                <a:pathLst>
                  <a:path extrusionOk="0" h="571" w="639">
                    <a:moveTo>
                      <a:pt x="395" y="1"/>
                    </a:moveTo>
                    <a:cubicBezTo>
                      <a:pt x="350" y="1"/>
                      <a:pt x="304" y="8"/>
                      <a:pt x="274" y="24"/>
                    </a:cubicBezTo>
                    <a:cubicBezTo>
                      <a:pt x="183" y="54"/>
                      <a:pt x="152" y="145"/>
                      <a:pt x="152" y="236"/>
                    </a:cubicBezTo>
                    <a:cubicBezTo>
                      <a:pt x="152" y="297"/>
                      <a:pt x="122" y="328"/>
                      <a:pt x="91" y="358"/>
                    </a:cubicBezTo>
                    <a:lnTo>
                      <a:pt x="31" y="419"/>
                    </a:lnTo>
                    <a:lnTo>
                      <a:pt x="0" y="449"/>
                    </a:lnTo>
                    <a:cubicBezTo>
                      <a:pt x="91" y="480"/>
                      <a:pt x="91" y="571"/>
                      <a:pt x="122" y="571"/>
                    </a:cubicBezTo>
                    <a:lnTo>
                      <a:pt x="274" y="571"/>
                    </a:lnTo>
                    <a:cubicBezTo>
                      <a:pt x="304" y="571"/>
                      <a:pt x="335" y="571"/>
                      <a:pt x="335" y="510"/>
                    </a:cubicBezTo>
                    <a:lnTo>
                      <a:pt x="426" y="510"/>
                    </a:lnTo>
                    <a:cubicBezTo>
                      <a:pt x="456" y="510"/>
                      <a:pt x="487" y="480"/>
                      <a:pt x="517" y="480"/>
                    </a:cubicBezTo>
                    <a:cubicBezTo>
                      <a:pt x="608" y="449"/>
                      <a:pt x="639" y="358"/>
                      <a:pt x="639" y="236"/>
                    </a:cubicBezTo>
                    <a:cubicBezTo>
                      <a:pt x="639" y="176"/>
                      <a:pt x="608" y="115"/>
                      <a:pt x="517" y="24"/>
                    </a:cubicBezTo>
                    <a:cubicBezTo>
                      <a:pt x="487" y="8"/>
                      <a:pt x="441" y="1"/>
                      <a:pt x="395" y="1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089" name="Google Shape;4089;p26"/>
              <p:cNvSpPr/>
              <p:nvPr/>
            </p:nvSpPr>
            <p:spPr>
              <a:xfrm>
                <a:off x="1396976" y="4022352"/>
                <a:ext cx="13433" cy="21066"/>
              </a:xfrm>
              <a:custGeom>
                <a:rect b="b" l="l" r="r" t="t"/>
                <a:pathLst>
                  <a:path extrusionOk="0" h="908" w="579">
                    <a:moveTo>
                      <a:pt x="309" y="1"/>
                    </a:moveTo>
                    <a:cubicBezTo>
                      <a:pt x="265" y="1"/>
                      <a:pt x="221" y="14"/>
                      <a:pt x="183" y="44"/>
                    </a:cubicBezTo>
                    <a:cubicBezTo>
                      <a:pt x="122" y="75"/>
                      <a:pt x="92" y="105"/>
                      <a:pt x="92" y="196"/>
                    </a:cubicBezTo>
                    <a:lnTo>
                      <a:pt x="92" y="227"/>
                    </a:lnTo>
                    <a:cubicBezTo>
                      <a:pt x="92" y="257"/>
                      <a:pt x="92" y="288"/>
                      <a:pt x="31" y="288"/>
                    </a:cubicBezTo>
                    <a:cubicBezTo>
                      <a:pt x="1" y="379"/>
                      <a:pt x="1" y="500"/>
                      <a:pt x="31" y="561"/>
                    </a:cubicBezTo>
                    <a:cubicBezTo>
                      <a:pt x="31" y="592"/>
                      <a:pt x="31" y="592"/>
                      <a:pt x="92" y="652"/>
                    </a:cubicBezTo>
                    <a:lnTo>
                      <a:pt x="92" y="683"/>
                    </a:lnTo>
                    <a:lnTo>
                      <a:pt x="92" y="835"/>
                    </a:lnTo>
                    <a:cubicBezTo>
                      <a:pt x="75" y="885"/>
                      <a:pt x="86" y="907"/>
                      <a:pt x="99" y="907"/>
                    </a:cubicBezTo>
                    <a:cubicBezTo>
                      <a:pt x="110" y="907"/>
                      <a:pt x="122" y="892"/>
                      <a:pt x="122" y="865"/>
                    </a:cubicBezTo>
                    <a:cubicBezTo>
                      <a:pt x="153" y="835"/>
                      <a:pt x="153" y="804"/>
                      <a:pt x="213" y="774"/>
                    </a:cubicBezTo>
                    <a:lnTo>
                      <a:pt x="244" y="713"/>
                    </a:lnTo>
                    <a:cubicBezTo>
                      <a:pt x="274" y="713"/>
                      <a:pt x="274" y="683"/>
                      <a:pt x="305" y="683"/>
                    </a:cubicBezTo>
                    <a:lnTo>
                      <a:pt x="426" y="561"/>
                    </a:lnTo>
                    <a:cubicBezTo>
                      <a:pt x="426" y="531"/>
                      <a:pt x="457" y="531"/>
                      <a:pt x="457" y="500"/>
                    </a:cubicBezTo>
                    <a:lnTo>
                      <a:pt x="517" y="440"/>
                    </a:lnTo>
                    <a:cubicBezTo>
                      <a:pt x="548" y="379"/>
                      <a:pt x="578" y="348"/>
                      <a:pt x="578" y="257"/>
                    </a:cubicBezTo>
                    <a:cubicBezTo>
                      <a:pt x="578" y="120"/>
                      <a:pt x="441" y="1"/>
                      <a:pt x="309" y="1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090" name="Google Shape;4090;p26"/>
              <p:cNvSpPr/>
              <p:nvPr/>
            </p:nvSpPr>
            <p:spPr>
              <a:xfrm>
                <a:off x="1365958" y="4019127"/>
                <a:ext cx="21182" cy="12018"/>
              </a:xfrm>
              <a:custGeom>
                <a:rect b="b" l="l" r="r" t="t"/>
                <a:pathLst>
                  <a:path extrusionOk="0" h="518" w="913">
                    <a:moveTo>
                      <a:pt x="715" y="0"/>
                    </a:moveTo>
                    <a:cubicBezTo>
                      <a:pt x="681" y="0"/>
                      <a:pt x="644" y="10"/>
                      <a:pt x="608" y="31"/>
                    </a:cubicBezTo>
                    <a:cubicBezTo>
                      <a:pt x="547" y="62"/>
                      <a:pt x="517" y="62"/>
                      <a:pt x="426" y="92"/>
                    </a:cubicBezTo>
                    <a:cubicBezTo>
                      <a:pt x="395" y="123"/>
                      <a:pt x="365" y="123"/>
                      <a:pt x="304" y="183"/>
                    </a:cubicBezTo>
                    <a:lnTo>
                      <a:pt x="274" y="183"/>
                    </a:lnTo>
                    <a:cubicBezTo>
                      <a:pt x="243" y="183"/>
                      <a:pt x="243" y="214"/>
                      <a:pt x="213" y="214"/>
                    </a:cubicBezTo>
                    <a:cubicBezTo>
                      <a:pt x="152" y="244"/>
                      <a:pt x="91" y="244"/>
                      <a:pt x="61" y="275"/>
                    </a:cubicBezTo>
                    <a:cubicBezTo>
                      <a:pt x="0" y="275"/>
                      <a:pt x="0" y="335"/>
                      <a:pt x="0" y="366"/>
                    </a:cubicBezTo>
                    <a:cubicBezTo>
                      <a:pt x="31" y="457"/>
                      <a:pt x="31" y="487"/>
                      <a:pt x="61" y="487"/>
                    </a:cubicBezTo>
                    <a:lnTo>
                      <a:pt x="365" y="487"/>
                    </a:lnTo>
                    <a:cubicBezTo>
                      <a:pt x="426" y="518"/>
                      <a:pt x="487" y="518"/>
                      <a:pt x="547" y="518"/>
                    </a:cubicBezTo>
                    <a:lnTo>
                      <a:pt x="699" y="518"/>
                    </a:lnTo>
                    <a:cubicBezTo>
                      <a:pt x="730" y="518"/>
                      <a:pt x="760" y="518"/>
                      <a:pt x="821" y="487"/>
                    </a:cubicBezTo>
                    <a:lnTo>
                      <a:pt x="851" y="427"/>
                    </a:lnTo>
                    <a:cubicBezTo>
                      <a:pt x="912" y="396"/>
                      <a:pt x="912" y="305"/>
                      <a:pt x="912" y="214"/>
                    </a:cubicBezTo>
                    <a:cubicBezTo>
                      <a:pt x="912" y="98"/>
                      <a:pt x="824" y="0"/>
                      <a:pt x="715" y="0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091" name="Google Shape;4091;p26"/>
              <p:cNvSpPr/>
              <p:nvPr/>
            </p:nvSpPr>
            <p:spPr>
              <a:xfrm>
                <a:off x="1354659" y="4006437"/>
                <a:ext cx="14129" cy="9210"/>
              </a:xfrm>
              <a:custGeom>
                <a:rect b="b" l="l" r="r" t="t"/>
                <a:pathLst>
                  <a:path extrusionOk="0" h="397" w="609">
                    <a:moveTo>
                      <a:pt x="396" y="1"/>
                    </a:moveTo>
                    <a:cubicBezTo>
                      <a:pt x="366" y="1"/>
                      <a:pt x="366" y="31"/>
                      <a:pt x="305" y="31"/>
                    </a:cubicBezTo>
                    <a:cubicBezTo>
                      <a:pt x="274" y="31"/>
                      <a:pt x="274" y="92"/>
                      <a:pt x="244" y="92"/>
                    </a:cubicBezTo>
                    <a:cubicBezTo>
                      <a:pt x="214" y="122"/>
                      <a:pt x="123" y="153"/>
                      <a:pt x="92" y="183"/>
                    </a:cubicBezTo>
                    <a:cubicBezTo>
                      <a:pt x="62" y="244"/>
                      <a:pt x="62" y="244"/>
                      <a:pt x="92" y="274"/>
                    </a:cubicBezTo>
                    <a:cubicBezTo>
                      <a:pt x="1" y="396"/>
                      <a:pt x="62" y="396"/>
                      <a:pt x="92" y="396"/>
                    </a:cubicBezTo>
                    <a:lnTo>
                      <a:pt x="457" y="396"/>
                    </a:lnTo>
                    <a:cubicBezTo>
                      <a:pt x="487" y="396"/>
                      <a:pt x="548" y="335"/>
                      <a:pt x="578" y="305"/>
                    </a:cubicBezTo>
                    <a:cubicBezTo>
                      <a:pt x="578" y="274"/>
                      <a:pt x="609" y="244"/>
                      <a:pt x="609" y="183"/>
                    </a:cubicBezTo>
                    <a:cubicBezTo>
                      <a:pt x="609" y="153"/>
                      <a:pt x="578" y="122"/>
                      <a:pt x="578" y="92"/>
                    </a:cubicBezTo>
                    <a:cubicBezTo>
                      <a:pt x="578" y="92"/>
                      <a:pt x="548" y="92"/>
                      <a:pt x="548" y="31"/>
                    </a:cubicBezTo>
                    <a:cubicBezTo>
                      <a:pt x="518" y="31"/>
                      <a:pt x="518" y="1"/>
                      <a:pt x="457" y="1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092" name="Google Shape;4092;p26"/>
              <p:cNvSpPr/>
              <p:nvPr/>
            </p:nvSpPr>
            <p:spPr>
              <a:xfrm>
                <a:off x="1381455" y="3999384"/>
                <a:ext cx="15544" cy="13433"/>
              </a:xfrm>
              <a:custGeom>
                <a:rect b="b" l="l" r="r" t="t"/>
                <a:pathLst>
                  <a:path extrusionOk="0" h="579" w="670">
                    <a:moveTo>
                      <a:pt x="214" y="153"/>
                    </a:moveTo>
                    <a:cubicBezTo>
                      <a:pt x="214" y="153"/>
                      <a:pt x="214" y="164"/>
                      <a:pt x="207" y="172"/>
                    </a:cubicBezTo>
                    <a:lnTo>
                      <a:pt x="207" y="172"/>
                    </a:lnTo>
                    <a:cubicBezTo>
                      <a:pt x="209" y="166"/>
                      <a:pt x="211" y="160"/>
                      <a:pt x="214" y="153"/>
                    </a:cubicBezTo>
                    <a:close/>
                    <a:moveTo>
                      <a:pt x="457" y="1"/>
                    </a:moveTo>
                    <a:cubicBezTo>
                      <a:pt x="366" y="1"/>
                      <a:pt x="275" y="31"/>
                      <a:pt x="214" y="123"/>
                    </a:cubicBezTo>
                    <a:lnTo>
                      <a:pt x="214" y="149"/>
                    </a:lnTo>
                    <a:lnTo>
                      <a:pt x="214" y="149"/>
                    </a:lnTo>
                    <a:cubicBezTo>
                      <a:pt x="189" y="158"/>
                      <a:pt x="171" y="165"/>
                      <a:pt x="153" y="183"/>
                    </a:cubicBezTo>
                    <a:cubicBezTo>
                      <a:pt x="153" y="183"/>
                      <a:pt x="123" y="183"/>
                      <a:pt x="123" y="244"/>
                    </a:cubicBezTo>
                    <a:lnTo>
                      <a:pt x="62" y="275"/>
                    </a:lnTo>
                    <a:cubicBezTo>
                      <a:pt x="31" y="305"/>
                      <a:pt x="1" y="335"/>
                      <a:pt x="1" y="396"/>
                    </a:cubicBezTo>
                    <a:cubicBezTo>
                      <a:pt x="1" y="487"/>
                      <a:pt x="31" y="548"/>
                      <a:pt x="62" y="548"/>
                    </a:cubicBezTo>
                    <a:cubicBezTo>
                      <a:pt x="123" y="548"/>
                      <a:pt x="153" y="578"/>
                      <a:pt x="183" y="578"/>
                    </a:cubicBezTo>
                    <a:lnTo>
                      <a:pt x="305" y="578"/>
                    </a:lnTo>
                    <a:cubicBezTo>
                      <a:pt x="366" y="578"/>
                      <a:pt x="457" y="578"/>
                      <a:pt x="487" y="548"/>
                    </a:cubicBezTo>
                    <a:cubicBezTo>
                      <a:pt x="518" y="548"/>
                      <a:pt x="578" y="487"/>
                      <a:pt x="609" y="457"/>
                    </a:cubicBezTo>
                    <a:cubicBezTo>
                      <a:pt x="639" y="426"/>
                      <a:pt x="639" y="396"/>
                      <a:pt x="670" y="335"/>
                    </a:cubicBezTo>
                    <a:lnTo>
                      <a:pt x="670" y="183"/>
                    </a:lnTo>
                    <a:cubicBezTo>
                      <a:pt x="670" y="153"/>
                      <a:pt x="639" y="123"/>
                      <a:pt x="639" y="123"/>
                    </a:cubicBezTo>
                    <a:cubicBezTo>
                      <a:pt x="639" y="92"/>
                      <a:pt x="609" y="92"/>
                      <a:pt x="578" y="31"/>
                    </a:cubicBezTo>
                    <a:cubicBezTo>
                      <a:pt x="518" y="1"/>
                      <a:pt x="487" y="1"/>
                      <a:pt x="457" y="1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093" name="Google Shape;4093;p26"/>
              <p:cNvSpPr/>
              <p:nvPr/>
            </p:nvSpPr>
            <p:spPr>
              <a:xfrm>
                <a:off x="1328907" y="3995857"/>
                <a:ext cx="22249" cy="14848"/>
              </a:xfrm>
              <a:custGeom>
                <a:rect b="b" l="l" r="r" t="t"/>
                <a:pathLst>
                  <a:path extrusionOk="0" h="640" w="959">
                    <a:moveTo>
                      <a:pt x="685" y="1"/>
                    </a:moveTo>
                    <a:cubicBezTo>
                      <a:pt x="655" y="1"/>
                      <a:pt x="625" y="1"/>
                      <a:pt x="533" y="31"/>
                    </a:cubicBezTo>
                    <a:cubicBezTo>
                      <a:pt x="503" y="31"/>
                      <a:pt x="473" y="92"/>
                      <a:pt x="473" y="123"/>
                    </a:cubicBezTo>
                    <a:lnTo>
                      <a:pt x="412" y="183"/>
                    </a:lnTo>
                    <a:lnTo>
                      <a:pt x="290" y="305"/>
                    </a:lnTo>
                    <a:cubicBezTo>
                      <a:pt x="290" y="335"/>
                      <a:pt x="229" y="335"/>
                      <a:pt x="229" y="396"/>
                    </a:cubicBezTo>
                    <a:cubicBezTo>
                      <a:pt x="229" y="396"/>
                      <a:pt x="199" y="396"/>
                      <a:pt x="199" y="427"/>
                    </a:cubicBezTo>
                    <a:cubicBezTo>
                      <a:pt x="169" y="457"/>
                      <a:pt x="77" y="487"/>
                      <a:pt x="47" y="548"/>
                    </a:cubicBezTo>
                    <a:cubicBezTo>
                      <a:pt x="27" y="568"/>
                      <a:pt x="20" y="589"/>
                      <a:pt x="27" y="609"/>
                    </a:cubicBezTo>
                    <a:lnTo>
                      <a:pt x="27" y="609"/>
                    </a:lnTo>
                    <a:cubicBezTo>
                      <a:pt x="33" y="609"/>
                      <a:pt x="40" y="609"/>
                      <a:pt x="47" y="609"/>
                    </a:cubicBezTo>
                    <a:cubicBezTo>
                      <a:pt x="138" y="609"/>
                      <a:pt x="169" y="578"/>
                      <a:pt x="260" y="578"/>
                    </a:cubicBezTo>
                    <a:lnTo>
                      <a:pt x="412" y="578"/>
                    </a:lnTo>
                    <a:cubicBezTo>
                      <a:pt x="473" y="578"/>
                      <a:pt x="564" y="548"/>
                      <a:pt x="625" y="548"/>
                    </a:cubicBezTo>
                    <a:lnTo>
                      <a:pt x="685" y="548"/>
                    </a:lnTo>
                    <a:cubicBezTo>
                      <a:pt x="777" y="487"/>
                      <a:pt x="837" y="457"/>
                      <a:pt x="929" y="396"/>
                    </a:cubicBezTo>
                    <a:cubicBezTo>
                      <a:pt x="959" y="305"/>
                      <a:pt x="959" y="244"/>
                      <a:pt x="929" y="153"/>
                    </a:cubicBezTo>
                    <a:cubicBezTo>
                      <a:pt x="898" y="92"/>
                      <a:pt x="837" y="1"/>
                      <a:pt x="777" y="1"/>
                    </a:cubicBezTo>
                    <a:close/>
                    <a:moveTo>
                      <a:pt x="27" y="609"/>
                    </a:moveTo>
                    <a:cubicBezTo>
                      <a:pt x="7" y="611"/>
                      <a:pt x="0" y="616"/>
                      <a:pt x="47" y="639"/>
                    </a:cubicBezTo>
                    <a:cubicBezTo>
                      <a:pt x="37" y="629"/>
                      <a:pt x="30" y="619"/>
                      <a:pt x="27" y="609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094" name="Google Shape;4094;p26"/>
              <p:cNvSpPr/>
              <p:nvPr/>
            </p:nvSpPr>
            <p:spPr>
              <a:xfrm>
                <a:off x="1361016" y="3992354"/>
                <a:ext cx="14129" cy="9187"/>
              </a:xfrm>
              <a:custGeom>
                <a:rect b="b" l="l" r="r" t="t"/>
                <a:pathLst>
                  <a:path extrusionOk="0" h="396" w="609">
                    <a:moveTo>
                      <a:pt x="426" y="0"/>
                    </a:moveTo>
                    <a:cubicBezTo>
                      <a:pt x="396" y="0"/>
                      <a:pt x="335" y="0"/>
                      <a:pt x="304" y="30"/>
                    </a:cubicBezTo>
                    <a:lnTo>
                      <a:pt x="274" y="91"/>
                    </a:lnTo>
                    <a:cubicBezTo>
                      <a:pt x="244" y="91"/>
                      <a:pt x="183" y="122"/>
                      <a:pt x="152" y="122"/>
                    </a:cubicBezTo>
                    <a:lnTo>
                      <a:pt x="183" y="122"/>
                    </a:lnTo>
                    <a:cubicBezTo>
                      <a:pt x="152" y="122"/>
                      <a:pt x="122" y="152"/>
                      <a:pt x="61" y="152"/>
                    </a:cubicBezTo>
                    <a:cubicBezTo>
                      <a:pt x="31" y="152"/>
                      <a:pt x="31" y="152"/>
                      <a:pt x="31" y="182"/>
                    </a:cubicBezTo>
                    <a:cubicBezTo>
                      <a:pt x="31" y="182"/>
                      <a:pt x="0" y="243"/>
                      <a:pt x="0" y="274"/>
                    </a:cubicBezTo>
                    <a:cubicBezTo>
                      <a:pt x="0" y="304"/>
                      <a:pt x="31" y="334"/>
                      <a:pt x="92" y="334"/>
                    </a:cubicBezTo>
                    <a:cubicBezTo>
                      <a:pt x="122" y="334"/>
                      <a:pt x="183" y="395"/>
                      <a:pt x="244" y="395"/>
                    </a:cubicBezTo>
                    <a:lnTo>
                      <a:pt x="396" y="395"/>
                    </a:lnTo>
                    <a:cubicBezTo>
                      <a:pt x="426" y="395"/>
                      <a:pt x="487" y="334"/>
                      <a:pt x="548" y="304"/>
                    </a:cubicBezTo>
                    <a:lnTo>
                      <a:pt x="578" y="274"/>
                    </a:lnTo>
                    <a:cubicBezTo>
                      <a:pt x="578" y="243"/>
                      <a:pt x="608" y="182"/>
                      <a:pt x="608" y="182"/>
                    </a:cubicBezTo>
                    <a:lnTo>
                      <a:pt x="608" y="122"/>
                    </a:lnTo>
                    <a:lnTo>
                      <a:pt x="487" y="0"/>
                    </a:ln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095" name="Google Shape;4095;p26"/>
              <p:cNvSpPr/>
              <p:nvPr/>
            </p:nvSpPr>
            <p:spPr>
              <a:xfrm>
                <a:off x="1191772" y="3922244"/>
                <a:ext cx="20462" cy="41389"/>
              </a:xfrm>
              <a:custGeom>
                <a:rect b="b" l="l" r="r" t="t"/>
                <a:pathLst>
                  <a:path extrusionOk="0" h="1784" w="882">
                    <a:moveTo>
                      <a:pt x="468" y="1"/>
                    </a:moveTo>
                    <a:cubicBezTo>
                      <a:pt x="445" y="1"/>
                      <a:pt x="420" y="5"/>
                      <a:pt x="396" y="13"/>
                    </a:cubicBezTo>
                    <a:cubicBezTo>
                      <a:pt x="244" y="74"/>
                      <a:pt x="122" y="134"/>
                      <a:pt x="31" y="286"/>
                    </a:cubicBezTo>
                    <a:cubicBezTo>
                      <a:pt x="1" y="408"/>
                      <a:pt x="1" y="560"/>
                      <a:pt x="31" y="682"/>
                    </a:cubicBezTo>
                    <a:cubicBezTo>
                      <a:pt x="31" y="773"/>
                      <a:pt x="92" y="925"/>
                      <a:pt x="122" y="1046"/>
                    </a:cubicBezTo>
                    <a:cubicBezTo>
                      <a:pt x="152" y="1168"/>
                      <a:pt x="183" y="1229"/>
                      <a:pt x="183" y="1350"/>
                    </a:cubicBezTo>
                    <a:cubicBezTo>
                      <a:pt x="183" y="1381"/>
                      <a:pt x="244" y="1441"/>
                      <a:pt x="244" y="1502"/>
                    </a:cubicBezTo>
                    <a:cubicBezTo>
                      <a:pt x="244" y="1533"/>
                      <a:pt x="244" y="1624"/>
                      <a:pt x="274" y="1624"/>
                    </a:cubicBezTo>
                    <a:cubicBezTo>
                      <a:pt x="274" y="1685"/>
                      <a:pt x="304" y="1776"/>
                      <a:pt x="426" y="1776"/>
                    </a:cubicBezTo>
                    <a:cubicBezTo>
                      <a:pt x="448" y="1781"/>
                      <a:pt x="467" y="1784"/>
                      <a:pt x="485" y="1784"/>
                    </a:cubicBezTo>
                    <a:cubicBezTo>
                      <a:pt x="567" y="1784"/>
                      <a:pt x="608" y="1729"/>
                      <a:pt x="608" y="1654"/>
                    </a:cubicBezTo>
                    <a:cubicBezTo>
                      <a:pt x="639" y="1533"/>
                      <a:pt x="700" y="1472"/>
                      <a:pt x="730" y="1350"/>
                    </a:cubicBezTo>
                    <a:cubicBezTo>
                      <a:pt x="760" y="1229"/>
                      <a:pt x="791" y="1168"/>
                      <a:pt x="852" y="1046"/>
                    </a:cubicBezTo>
                    <a:cubicBezTo>
                      <a:pt x="882" y="925"/>
                      <a:pt x="882" y="773"/>
                      <a:pt x="882" y="682"/>
                    </a:cubicBezTo>
                    <a:lnTo>
                      <a:pt x="882" y="530"/>
                    </a:lnTo>
                    <a:lnTo>
                      <a:pt x="882" y="438"/>
                    </a:lnTo>
                    <a:cubicBezTo>
                      <a:pt x="882" y="317"/>
                      <a:pt x="852" y="286"/>
                      <a:pt x="791" y="226"/>
                    </a:cubicBezTo>
                    <a:cubicBezTo>
                      <a:pt x="760" y="165"/>
                      <a:pt x="730" y="104"/>
                      <a:pt x="639" y="74"/>
                    </a:cubicBezTo>
                    <a:cubicBezTo>
                      <a:pt x="594" y="29"/>
                      <a:pt x="534" y="1"/>
                      <a:pt x="468" y="1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096" name="Google Shape;4096;p26"/>
              <p:cNvSpPr/>
              <p:nvPr/>
            </p:nvSpPr>
            <p:spPr>
              <a:xfrm>
                <a:off x="1209404" y="3911247"/>
                <a:ext cx="16936" cy="29394"/>
              </a:xfrm>
              <a:custGeom>
                <a:rect b="b" l="l" r="r" t="t"/>
                <a:pathLst>
                  <a:path extrusionOk="0" h="1267" w="730">
                    <a:moveTo>
                      <a:pt x="274" y="1"/>
                    </a:moveTo>
                    <a:cubicBezTo>
                      <a:pt x="92" y="31"/>
                      <a:pt x="0" y="274"/>
                      <a:pt x="92" y="456"/>
                    </a:cubicBezTo>
                    <a:cubicBezTo>
                      <a:pt x="152" y="578"/>
                      <a:pt x="183" y="730"/>
                      <a:pt x="274" y="852"/>
                    </a:cubicBezTo>
                    <a:cubicBezTo>
                      <a:pt x="304" y="912"/>
                      <a:pt x="335" y="943"/>
                      <a:pt x="335" y="1034"/>
                    </a:cubicBezTo>
                    <a:cubicBezTo>
                      <a:pt x="396" y="1095"/>
                      <a:pt x="426" y="1156"/>
                      <a:pt x="426" y="1216"/>
                    </a:cubicBezTo>
                    <a:cubicBezTo>
                      <a:pt x="444" y="1252"/>
                      <a:pt x="482" y="1267"/>
                      <a:pt x="518" y="1267"/>
                    </a:cubicBezTo>
                    <a:cubicBezTo>
                      <a:pt x="542" y="1267"/>
                      <a:pt x="565" y="1259"/>
                      <a:pt x="578" y="1247"/>
                    </a:cubicBezTo>
                    <a:cubicBezTo>
                      <a:pt x="700" y="1247"/>
                      <a:pt x="730" y="1186"/>
                      <a:pt x="700" y="1095"/>
                    </a:cubicBezTo>
                    <a:lnTo>
                      <a:pt x="700" y="1034"/>
                    </a:lnTo>
                    <a:lnTo>
                      <a:pt x="700" y="912"/>
                    </a:lnTo>
                    <a:lnTo>
                      <a:pt x="700" y="730"/>
                    </a:lnTo>
                    <a:cubicBezTo>
                      <a:pt x="700" y="578"/>
                      <a:pt x="639" y="456"/>
                      <a:pt x="639" y="304"/>
                    </a:cubicBezTo>
                    <a:cubicBezTo>
                      <a:pt x="639" y="183"/>
                      <a:pt x="608" y="122"/>
                      <a:pt x="487" y="31"/>
                    </a:cubicBezTo>
                    <a:cubicBezTo>
                      <a:pt x="426" y="1"/>
                      <a:pt x="335" y="1"/>
                      <a:pt x="274" y="1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097" name="Google Shape;4097;p26"/>
              <p:cNvSpPr/>
              <p:nvPr/>
            </p:nvSpPr>
            <p:spPr>
              <a:xfrm>
                <a:off x="1229147" y="3870438"/>
                <a:ext cx="19070" cy="32364"/>
              </a:xfrm>
              <a:custGeom>
                <a:rect b="b" l="l" r="r" t="t"/>
                <a:pathLst>
                  <a:path extrusionOk="0" h="1395" w="822">
                    <a:moveTo>
                      <a:pt x="450" y="1"/>
                    </a:moveTo>
                    <a:cubicBezTo>
                      <a:pt x="422" y="1"/>
                      <a:pt x="394" y="8"/>
                      <a:pt x="365" y="27"/>
                    </a:cubicBezTo>
                    <a:cubicBezTo>
                      <a:pt x="304" y="57"/>
                      <a:pt x="183" y="88"/>
                      <a:pt x="152" y="179"/>
                    </a:cubicBezTo>
                    <a:cubicBezTo>
                      <a:pt x="61" y="361"/>
                      <a:pt x="31" y="544"/>
                      <a:pt x="0" y="787"/>
                    </a:cubicBezTo>
                    <a:lnTo>
                      <a:pt x="0" y="1273"/>
                    </a:lnTo>
                    <a:cubicBezTo>
                      <a:pt x="0" y="1334"/>
                      <a:pt x="61" y="1395"/>
                      <a:pt x="92" y="1395"/>
                    </a:cubicBezTo>
                    <a:cubicBezTo>
                      <a:pt x="213" y="1334"/>
                      <a:pt x="244" y="1334"/>
                      <a:pt x="304" y="1273"/>
                    </a:cubicBezTo>
                    <a:lnTo>
                      <a:pt x="517" y="939"/>
                    </a:lnTo>
                    <a:cubicBezTo>
                      <a:pt x="548" y="848"/>
                      <a:pt x="578" y="817"/>
                      <a:pt x="639" y="726"/>
                    </a:cubicBezTo>
                    <a:cubicBezTo>
                      <a:pt x="669" y="665"/>
                      <a:pt x="700" y="635"/>
                      <a:pt x="760" y="544"/>
                    </a:cubicBezTo>
                    <a:cubicBezTo>
                      <a:pt x="791" y="483"/>
                      <a:pt x="821" y="361"/>
                      <a:pt x="791" y="270"/>
                    </a:cubicBezTo>
                    <a:cubicBezTo>
                      <a:pt x="760" y="209"/>
                      <a:pt x="700" y="88"/>
                      <a:pt x="639" y="57"/>
                    </a:cubicBezTo>
                    <a:cubicBezTo>
                      <a:pt x="576" y="36"/>
                      <a:pt x="513" y="1"/>
                      <a:pt x="450" y="1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098" name="Google Shape;4098;p26"/>
              <p:cNvSpPr/>
              <p:nvPr/>
            </p:nvSpPr>
            <p:spPr>
              <a:xfrm>
                <a:off x="1202351" y="3865636"/>
                <a:ext cx="17725" cy="24314"/>
              </a:xfrm>
              <a:custGeom>
                <a:rect b="b" l="l" r="r" t="t"/>
                <a:pathLst>
                  <a:path extrusionOk="0" h="1048" w="764">
                    <a:moveTo>
                      <a:pt x="578" y="508"/>
                    </a:moveTo>
                    <a:cubicBezTo>
                      <a:pt x="578" y="550"/>
                      <a:pt x="578" y="563"/>
                      <a:pt x="557" y="577"/>
                    </a:cubicBezTo>
                    <a:lnTo>
                      <a:pt x="557" y="577"/>
                    </a:lnTo>
                    <a:cubicBezTo>
                      <a:pt x="569" y="555"/>
                      <a:pt x="578" y="531"/>
                      <a:pt x="578" y="508"/>
                    </a:cubicBezTo>
                    <a:close/>
                    <a:moveTo>
                      <a:pt x="755" y="1"/>
                    </a:moveTo>
                    <a:cubicBezTo>
                      <a:pt x="750" y="1"/>
                      <a:pt x="629" y="52"/>
                      <a:pt x="274" y="204"/>
                    </a:cubicBezTo>
                    <a:cubicBezTo>
                      <a:pt x="213" y="204"/>
                      <a:pt x="213" y="204"/>
                      <a:pt x="213" y="264"/>
                    </a:cubicBezTo>
                    <a:lnTo>
                      <a:pt x="152" y="325"/>
                    </a:lnTo>
                    <a:cubicBezTo>
                      <a:pt x="152" y="325"/>
                      <a:pt x="152" y="356"/>
                      <a:pt x="122" y="356"/>
                    </a:cubicBezTo>
                    <a:cubicBezTo>
                      <a:pt x="99" y="425"/>
                      <a:pt x="93" y="459"/>
                      <a:pt x="65" y="512"/>
                    </a:cubicBezTo>
                    <a:lnTo>
                      <a:pt x="65" y="512"/>
                    </a:lnTo>
                    <a:cubicBezTo>
                      <a:pt x="64" y="510"/>
                      <a:pt x="63" y="509"/>
                      <a:pt x="61" y="508"/>
                    </a:cubicBezTo>
                    <a:lnTo>
                      <a:pt x="61" y="477"/>
                    </a:lnTo>
                    <a:lnTo>
                      <a:pt x="61" y="416"/>
                    </a:lnTo>
                    <a:cubicBezTo>
                      <a:pt x="61" y="466"/>
                      <a:pt x="41" y="515"/>
                      <a:pt x="34" y="564"/>
                    </a:cubicBezTo>
                    <a:lnTo>
                      <a:pt x="34" y="564"/>
                    </a:lnTo>
                    <a:cubicBezTo>
                      <a:pt x="33" y="565"/>
                      <a:pt x="32" y="567"/>
                      <a:pt x="31" y="568"/>
                    </a:cubicBezTo>
                    <a:lnTo>
                      <a:pt x="31" y="599"/>
                    </a:lnTo>
                    <a:cubicBezTo>
                      <a:pt x="31" y="660"/>
                      <a:pt x="0" y="720"/>
                      <a:pt x="0" y="781"/>
                    </a:cubicBezTo>
                    <a:lnTo>
                      <a:pt x="0" y="872"/>
                    </a:lnTo>
                    <a:cubicBezTo>
                      <a:pt x="0" y="933"/>
                      <a:pt x="0" y="1024"/>
                      <a:pt x="61" y="1024"/>
                    </a:cubicBezTo>
                    <a:lnTo>
                      <a:pt x="152" y="1024"/>
                    </a:lnTo>
                    <a:cubicBezTo>
                      <a:pt x="213" y="1039"/>
                      <a:pt x="251" y="1047"/>
                      <a:pt x="274" y="1047"/>
                    </a:cubicBezTo>
                    <a:cubicBezTo>
                      <a:pt x="297" y="1047"/>
                      <a:pt x="304" y="1039"/>
                      <a:pt x="304" y="1024"/>
                    </a:cubicBezTo>
                    <a:cubicBezTo>
                      <a:pt x="365" y="933"/>
                      <a:pt x="426" y="842"/>
                      <a:pt x="487" y="751"/>
                    </a:cubicBezTo>
                    <a:cubicBezTo>
                      <a:pt x="548" y="720"/>
                      <a:pt x="548" y="690"/>
                      <a:pt x="578" y="629"/>
                    </a:cubicBezTo>
                    <a:cubicBezTo>
                      <a:pt x="578" y="599"/>
                      <a:pt x="608" y="599"/>
                      <a:pt x="608" y="568"/>
                    </a:cubicBezTo>
                    <a:lnTo>
                      <a:pt x="608" y="538"/>
                    </a:lnTo>
                    <a:lnTo>
                      <a:pt x="608" y="477"/>
                    </a:lnTo>
                    <a:cubicBezTo>
                      <a:pt x="608" y="416"/>
                      <a:pt x="578" y="325"/>
                      <a:pt x="487" y="264"/>
                    </a:cubicBezTo>
                    <a:cubicBezTo>
                      <a:pt x="487" y="264"/>
                      <a:pt x="456" y="204"/>
                      <a:pt x="426" y="204"/>
                    </a:cubicBezTo>
                    <a:lnTo>
                      <a:pt x="304" y="204"/>
                    </a:lnTo>
                    <a:cubicBezTo>
                      <a:pt x="304" y="204"/>
                      <a:pt x="764" y="1"/>
                      <a:pt x="755" y="1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099" name="Google Shape;4099;p26"/>
              <p:cNvSpPr/>
              <p:nvPr/>
            </p:nvSpPr>
            <p:spPr>
              <a:xfrm>
                <a:off x="1169918" y="3876702"/>
                <a:ext cx="14825" cy="19047"/>
              </a:xfrm>
              <a:custGeom>
                <a:rect b="b" l="l" r="r" t="t"/>
                <a:pathLst>
                  <a:path extrusionOk="0" h="821" w="639">
                    <a:moveTo>
                      <a:pt x="21" y="549"/>
                    </a:moveTo>
                    <a:lnTo>
                      <a:pt x="21" y="549"/>
                    </a:lnTo>
                    <a:cubicBezTo>
                      <a:pt x="0" y="554"/>
                      <a:pt x="0" y="578"/>
                      <a:pt x="0" y="578"/>
                    </a:cubicBezTo>
                    <a:cubicBezTo>
                      <a:pt x="10" y="568"/>
                      <a:pt x="16" y="559"/>
                      <a:pt x="21" y="549"/>
                    </a:cubicBezTo>
                    <a:close/>
                    <a:moveTo>
                      <a:pt x="335" y="0"/>
                    </a:moveTo>
                    <a:cubicBezTo>
                      <a:pt x="304" y="0"/>
                      <a:pt x="243" y="0"/>
                      <a:pt x="213" y="61"/>
                    </a:cubicBezTo>
                    <a:cubicBezTo>
                      <a:pt x="183" y="61"/>
                      <a:pt x="183" y="61"/>
                      <a:pt x="183" y="91"/>
                    </a:cubicBezTo>
                    <a:cubicBezTo>
                      <a:pt x="152" y="91"/>
                      <a:pt x="152" y="122"/>
                      <a:pt x="91" y="152"/>
                    </a:cubicBezTo>
                    <a:lnTo>
                      <a:pt x="61" y="243"/>
                    </a:lnTo>
                    <a:lnTo>
                      <a:pt x="61" y="274"/>
                    </a:lnTo>
                    <a:lnTo>
                      <a:pt x="61" y="365"/>
                    </a:lnTo>
                    <a:cubicBezTo>
                      <a:pt x="61" y="395"/>
                      <a:pt x="61" y="426"/>
                      <a:pt x="31" y="456"/>
                    </a:cubicBezTo>
                    <a:cubicBezTo>
                      <a:pt x="31" y="498"/>
                      <a:pt x="31" y="526"/>
                      <a:pt x="21" y="549"/>
                    </a:cubicBezTo>
                    <a:lnTo>
                      <a:pt x="21" y="549"/>
                    </a:lnTo>
                    <a:cubicBezTo>
                      <a:pt x="24" y="548"/>
                      <a:pt x="27" y="547"/>
                      <a:pt x="31" y="547"/>
                    </a:cubicBezTo>
                    <a:cubicBezTo>
                      <a:pt x="31" y="547"/>
                      <a:pt x="31" y="578"/>
                      <a:pt x="0" y="578"/>
                    </a:cubicBezTo>
                    <a:lnTo>
                      <a:pt x="0" y="669"/>
                    </a:lnTo>
                    <a:lnTo>
                      <a:pt x="0" y="699"/>
                    </a:lnTo>
                    <a:cubicBezTo>
                      <a:pt x="0" y="730"/>
                      <a:pt x="31" y="730"/>
                      <a:pt x="31" y="760"/>
                    </a:cubicBezTo>
                    <a:cubicBezTo>
                      <a:pt x="61" y="821"/>
                      <a:pt x="61" y="821"/>
                      <a:pt x="91" y="821"/>
                    </a:cubicBezTo>
                    <a:lnTo>
                      <a:pt x="183" y="821"/>
                    </a:lnTo>
                    <a:cubicBezTo>
                      <a:pt x="335" y="760"/>
                      <a:pt x="365" y="760"/>
                      <a:pt x="365" y="760"/>
                    </a:cubicBezTo>
                    <a:lnTo>
                      <a:pt x="456" y="699"/>
                    </a:lnTo>
                    <a:cubicBezTo>
                      <a:pt x="487" y="669"/>
                      <a:pt x="487" y="608"/>
                      <a:pt x="517" y="578"/>
                    </a:cubicBezTo>
                    <a:cubicBezTo>
                      <a:pt x="547" y="547"/>
                      <a:pt x="608" y="517"/>
                      <a:pt x="608" y="426"/>
                    </a:cubicBezTo>
                    <a:cubicBezTo>
                      <a:pt x="638" y="396"/>
                      <a:pt x="639" y="366"/>
                      <a:pt x="639" y="308"/>
                    </a:cubicBezTo>
                    <a:lnTo>
                      <a:pt x="639" y="308"/>
                    </a:lnTo>
                    <a:cubicBezTo>
                      <a:pt x="639" y="365"/>
                      <a:pt x="638" y="366"/>
                      <a:pt x="608" y="395"/>
                    </a:cubicBezTo>
                    <a:lnTo>
                      <a:pt x="608" y="365"/>
                    </a:lnTo>
                    <a:lnTo>
                      <a:pt x="608" y="274"/>
                    </a:lnTo>
                    <a:lnTo>
                      <a:pt x="608" y="213"/>
                    </a:lnTo>
                    <a:cubicBezTo>
                      <a:pt x="608" y="152"/>
                      <a:pt x="547" y="122"/>
                      <a:pt x="517" y="91"/>
                    </a:cubicBezTo>
                    <a:cubicBezTo>
                      <a:pt x="487" y="61"/>
                      <a:pt x="456" y="61"/>
                      <a:pt x="395" y="0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  <p:grpSp>
          <p:nvGrpSpPr>
            <p:cNvPr id="4100" name="Google Shape;4100;p26"/>
            <p:cNvGrpSpPr/>
            <p:nvPr/>
          </p:nvGrpSpPr>
          <p:grpSpPr>
            <a:xfrm>
              <a:off x="748930" y="3828029"/>
              <a:ext cx="101546" cy="82406"/>
              <a:chOff x="748930" y="3828029"/>
              <a:chExt cx="101546" cy="82406"/>
            </a:xfrm>
          </p:grpSpPr>
          <p:sp>
            <p:nvSpPr>
              <p:cNvPr id="4101" name="Google Shape;4101;p26"/>
              <p:cNvSpPr/>
              <p:nvPr/>
            </p:nvSpPr>
            <p:spPr>
              <a:xfrm>
                <a:off x="808856" y="3878813"/>
                <a:ext cx="24012" cy="31622"/>
              </a:xfrm>
              <a:custGeom>
                <a:rect b="b" l="l" r="r" t="t"/>
                <a:pathLst>
                  <a:path extrusionOk="0" h="1363" w="1035">
                    <a:moveTo>
                      <a:pt x="517" y="0"/>
                    </a:moveTo>
                    <a:cubicBezTo>
                      <a:pt x="426" y="0"/>
                      <a:pt x="396" y="0"/>
                      <a:pt x="305" y="31"/>
                    </a:cubicBezTo>
                    <a:cubicBezTo>
                      <a:pt x="244" y="31"/>
                      <a:pt x="213" y="61"/>
                      <a:pt x="153" y="152"/>
                    </a:cubicBezTo>
                    <a:cubicBezTo>
                      <a:pt x="92" y="213"/>
                      <a:pt x="61" y="274"/>
                      <a:pt x="61" y="335"/>
                    </a:cubicBezTo>
                    <a:cubicBezTo>
                      <a:pt x="1" y="456"/>
                      <a:pt x="61" y="608"/>
                      <a:pt x="92" y="730"/>
                    </a:cubicBezTo>
                    <a:cubicBezTo>
                      <a:pt x="92" y="760"/>
                      <a:pt x="122" y="760"/>
                      <a:pt x="122" y="791"/>
                    </a:cubicBezTo>
                    <a:cubicBezTo>
                      <a:pt x="153" y="821"/>
                      <a:pt x="213" y="882"/>
                      <a:pt x="213" y="912"/>
                    </a:cubicBezTo>
                    <a:cubicBezTo>
                      <a:pt x="244" y="973"/>
                      <a:pt x="274" y="1064"/>
                      <a:pt x="365" y="1095"/>
                    </a:cubicBezTo>
                    <a:cubicBezTo>
                      <a:pt x="396" y="1125"/>
                      <a:pt x="457" y="1186"/>
                      <a:pt x="517" y="1216"/>
                    </a:cubicBezTo>
                    <a:cubicBezTo>
                      <a:pt x="457" y="1216"/>
                      <a:pt x="457" y="1186"/>
                      <a:pt x="426" y="1186"/>
                    </a:cubicBezTo>
                    <a:lnTo>
                      <a:pt x="548" y="1277"/>
                    </a:lnTo>
                    <a:cubicBezTo>
                      <a:pt x="570" y="1321"/>
                      <a:pt x="625" y="1350"/>
                      <a:pt x="676" y="1350"/>
                    </a:cubicBezTo>
                    <a:cubicBezTo>
                      <a:pt x="695" y="1350"/>
                      <a:pt x="714" y="1346"/>
                      <a:pt x="730" y="1338"/>
                    </a:cubicBezTo>
                    <a:cubicBezTo>
                      <a:pt x="775" y="1356"/>
                      <a:pt x="809" y="1363"/>
                      <a:pt x="835" y="1363"/>
                    </a:cubicBezTo>
                    <a:cubicBezTo>
                      <a:pt x="897" y="1363"/>
                      <a:pt x="913" y="1320"/>
                      <a:pt x="913" y="1277"/>
                    </a:cubicBezTo>
                    <a:cubicBezTo>
                      <a:pt x="973" y="1216"/>
                      <a:pt x="973" y="1186"/>
                      <a:pt x="1004" y="1095"/>
                    </a:cubicBezTo>
                    <a:cubicBezTo>
                      <a:pt x="1034" y="1034"/>
                      <a:pt x="1034" y="943"/>
                      <a:pt x="1034" y="821"/>
                    </a:cubicBezTo>
                    <a:cubicBezTo>
                      <a:pt x="1004" y="578"/>
                      <a:pt x="1004" y="213"/>
                      <a:pt x="730" y="61"/>
                    </a:cubicBezTo>
                    <a:cubicBezTo>
                      <a:pt x="669" y="31"/>
                      <a:pt x="578" y="0"/>
                      <a:pt x="517" y="0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102" name="Google Shape;4102;p26"/>
              <p:cNvSpPr/>
              <p:nvPr/>
            </p:nvSpPr>
            <p:spPr>
              <a:xfrm>
                <a:off x="836371" y="3883755"/>
                <a:ext cx="14106" cy="20462"/>
              </a:xfrm>
              <a:custGeom>
                <a:rect b="b" l="l" r="r" t="t"/>
                <a:pathLst>
                  <a:path extrusionOk="0" h="882" w="608">
                    <a:moveTo>
                      <a:pt x="152" y="578"/>
                    </a:moveTo>
                    <a:cubicBezTo>
                      <a:pt x="152" y="593"/>
                      <a:pt x="167" y="600"/>
                      <a:pt x="182" y="608"/>
                    </a:cubicBezTo>
                    <a:lnTo>
                      <a:pt x="182" y="608"/>
                    </a:lnTo>
                    <a:cubicBezTo>
                      <a:pt x="171" y="597"/>
                      <a:pt x="161" y="587"/>
                      <a:pt x="152" y="578"/>
                    </a:cubicBezTo>
                    <a:close/>
                    <a:moveTo>
                      <a:pt x="182" y="608"/>
                    </a:moveTo>
                    <a:cubicBezTo>
                      <a:pt x="192" y="617"/>
                      <a:pt x="202" y="627"/>
                      <a:pt x="213" y="638"/>
                    </a:cubicBezTo>
                    <a:cubicBezTo>
                      <a:pt x="213" y="623"/>
                      <a:pt x="198" y="616"/>
                      <a:pt x="182" y="608"/>
                    </a:cubicBezTo>
                    <a:close/>
                    <a:moveTo>
                      <a:pt x="453" y="785"/>
                    </a:moveTo>
                    <a:cubicBezTo>
                      <a:pt x="435" y="801"/>
                      <a:pt x="415" y="821"/>
                      <a:pt x="395" y="851"/>
                    </a:cubicBezTo>
                    <a:lnTo>
                      <a:pt x="426" y="821"/>
                    </a:lnTo>
                    <a:cubicBezTo>
                      <a:pt x="443" y="821"/>
                      <a:pt x="450" y="802"/>
                      <a:pt x="453" y="785"/>
                    </a:cubicBezTo>
                    <a:close/>
                    <a:moveTo>
                      <a:pt x="304" y="0"/>
                    </a:moveTo>
                    <a:cubicBezTo>
                      <a:pt x="274" y="0"/>
                      <a:pt x="243" y="0"/>
                      <a:pt x="213" y="61"/>
                    </a:cubicBezTo>
                    <a:cubicBezTo>
                      <a:pt x="152" y="61"/>
                      <a:pt x="122" y="91"/>
                      <a:pt x="91" y="122"/>
                    </a:cubicBezTo>
                    <a:cubicBezTo>
                      <a:pt x="61" y="152"/>
                      <a:pt x="0" y="182"/>
                      <a:pt x="0" y="274"/>
                    </a:cubicBezTo>
                    <a:lnTo>
                      <a:pt x="0" y="334"/>
                    </a:lnTo>
                    <a:cubicBezTo>
                      <a:pt x="0" y="395"/>
                      <a:pt x="0" y="426"/>
                      <a:pt x="61" y="456"/>
                    </a:cubicBezTo>
                    <a:cubicBezTo>
                      <a:pt x="61" y="517"/>
                      <a:pt x="91" y="547"/>
                      <a:pt x="122" y="578"/>
                    </a:cubicBezTo>
                    <a:cubicBezTo>
                      <a:pt x="122" y="547"/>
                      <a:pt x="91" y="547"/>
                      <a:pt x="91" y="517"/>
                    </a:cubicBezTo>
                    <a:lnTo>
                      <a:pt x="91" y="517"/>
                    </a:lnTo>
                    <a:cubicBezTo>
                      <a:pt x="109" y="535"/>
                      <a:pt x="128" y="553"/>
                      <a:pt x="152" y="578"/>
                    </a:cubicBezTo>
                    <a:lnTo>
                      <a:pt x="152" y="578"/>
                    </a:lnTo>
                    <a:cubicBezTo>
                      <a:pt x="213" y="608"/>
                      <a:pt x="213" y="638"/>
                      <a:pt x="243" y="638"/>
                    </a:cubicBezTo>
                    <a:cubicBezTo>
                      <a:pt x="264" y="680"/>
                      <a:pt x="271" y="708"/>
                      <a:pt x="283" y="731"/>
                    </a:cubicBezTo>
                    <a:lnTo>
                      <a:pt x="283" y="731"/>
                    </a:lnTo>
                    <a:cubicBezTo>
                      <a:pt x="280" y="730"/>
                      <a:pt x="277" y="730"/>
                      <a:pt x="274" y="730"/>
                    </a:cubicBezTo>
                    <a:lnTo>
                      <a:pt x="274" y="760"/>
                    </a:lnTo>
                    <a:cubicBezTo>
                      <a:pt x="233" y="841"/>
                      <a:pt x="260" y="882"/>
                      <a:pt x="310" y="882"/>
                    </a:cubicBezTo>
                    <a:cubicBezTo>
                      <a:pt x="334" y="882"/>
                      <a:pt x="365" y="871"/>
                      <a:pt x="395" y="851"/>
                    </a:cubicBezTo>
                    <a:lnTo>
                      <a:pt x="456" y="760"/>
                    </a:lnTo>
                    <a:lnTo>
                      <a:pt x="456" y="760"/>
                    </a:lnTo>
                    <a:cubicBezTo>
                      <a:pt x="456" y="760"/>
                      <a:pt x="456" y="772"/>
                      <a:pt x="453" y="785"/>
                    </a:cubicBezTo>
                    <a:lnTo>
                      <a:pt x="453" y="785"/>
                    </a:lnTo>
                    <a:cubicBezTo>
                      <a:pt x="490" y="753"/>
                      <a:pt x="517" y="740"/>
                      <a:pt x="517" y="699"/>
                    </a:cubicBezTo>
                    <a:cubicBezTo>
                      <a:pt x="547" y="669"/>
                      <a:pt x="547" y="608"/>
                      <a:pt x="547" y="578"/>
                    </a:cubicBezTo>
                    <a:cubicBezTo>
                      <a:pt x="547" y="547"/>
                      <a:pt x="578" y="547"/>
                      <a:pt x="578" y="517"/>
                    </a:cubicBezTo>
                    <a:cubicBezTo>
                      <a:pt x="578" y="456"/>
                      <a:pt x="578" y="426"/>
                      <a:pt x="608" y="395"/>
                    </a:cubicBezTo>
                    <a:lnTo>
                      <a:pt x="608" y="365"/>
                    </a:lnTo>
                    <a:lnTo>
                      <a:pt x="608" y="243"/>
                    </a:lnTo>
                    <a:cubicBezTo>
                      <a:pt x="608" y="182"/>
                      <a:pt x="578" y="122"/>
                      <a:pt x="547" y="91"/>
                    </a:cubicBezTo>
                    <a:cubicBezTo>
                      <a:pt x="517" y="91"/>
                      <a:pt x="517" y="61"/>
                      <a:pt x="456" y="61"/>
                    </a:cubicBezTo>
                    <a:cubicBezTo>
                      <a:pt x="426" y="0"/>
                      <a:pt x="365" y="0"/>
                      <a:pt x="304" y="0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103" name="Google Shape;4103;p26"/>
              <p:cNvSpPr/>
              <p:nvPr/>
            </p:nvSpPr>
            <p:spPr>
              <a:xfrm>
                <a:off x="762850" y="3870717"/>
                <a:ext cx="26286" cy="39278"/>
              </a:xfrm>
              <a:custGeom>
                <a:rect b="b" l="l" r="r" t="t"/>
                <a:pathLst>
                  <a:path extrusionOk="0" h="1693" w="1133">
                    <a:moveTo>
                      <a:pt x="299" y="438"/>
                    </a:moveTo>
                    <a:cubicBezTo>
                      <a:pt x="291" y="458"/>
                      <a:pt x="281" y="484"/>
                      <a:pt x="281" y="501"/>
                    </a:cubicBezTo>
                    <a:cubicBezTo>
                      <a:pt x="287" y="481"/>
                      <a:pt x="293" y="460"/>
                      <a:pt x="299" y="438"/>
                    </a:cubicBezTo>
                    <a:close/>
                    <a:moveTo>
                      <a:pt x="732" y="0"/>
                    </a:moveTo>
                    <a:cubicBezTo>
                      <a:pt x="635" y="0"/>
                      <a:pt x="543" y="47"/>
                      <a:pt x="464" y="106"/>
                    </a:cubicBezTo>
                    <a:cubicBezTo>
                      <a:pt x="388" y="207"/>
                      <a:pt x="333" y="329"/>
                      <a:pt x="299" y="438"/>
                    </a:cubicBezTo>
                    <a:lnTo>
                      <a:pt x="299" y="438"/>
                    </a:lnTo>
                    <a:cubicBezTo>
                      <a:pt x="306" y="422"/>
                      <a:pt x="312" y="410"/>
                      <a:pt x="312" y="410"/>
                    </a:cubicBezTo>
                    <a:lnTo>
                      <a:pt x="312" y="410"/>
                    </a:lnTo>
                    <a:cubicBezTo>
                      <a:pt x="281" y="532"/>
                      <a:pt x="251" y="653"/>
                      <a:pt x="221" y="714"/>
                    </a:cubicBezTo>
                    <a:cubicBezTo>
                      <a:pt x="160" y="805"/>
                      <a:pt x="160" y="866"/>
                      <a:pt x="130" y="988"/>
                    </a:cubicBezTo>
                    <a:cubicBezTo>
                      <a:pt x="99" y="1079"/>
                      <a:pt x="99" y="1140"/>
                      <a:pt x="69" y="1261"/>
                    </a:cubicBezTo>
                    <a:cubicBezTo>
                      <a:pt x="38" y="1322"/>
                      <a:pt x="38" y="1444"/>
                      <a:pt x="38" y="1565"/>
                    </a:cubicBezTo>
                    <a:cubicBezTo>
                      <a:pt x="1" y="1640"/>
                      <a:pt x="68" y="1692"/>
                      <a:pt x="139" y="1692"/>
                    </a:cubicBezTo>
                    <a:cubicBezTo>
                      <a:pt x="182" y="1692"/>
                      <a:pt x="228" y="1672"/>
                      <a:pt x="251" y="1626"/>
                    </a:cubicBezTo>
                    <a:cubicBezTo>
                      <a:pt x="312" y="1565"/>
                      <a:pt x="403" y="1444"/>
                      <a:pt x="464" y="1383"/>
                    </a:cubicBezTo>
                    <a:cubicBezTo>
                      <a:pt x="464" y="1383"/>
                      <a:pt x="464" y="1322"/>
                      <a:pt x="525" y="1322"/>
                    </a:cubicBezTo>
                    <a:cubicBezTo>
                      <a:pt x="525" y="1292"/>
                      <a:pt x="555" y="1292"/>
                      <a:pt x="555" y="1261"/>
                    </a:cubicBezTo>
                    <a:lnTo>
                      <a:pt x="677" y="1140"/>
                    </a:lnTo>
                    <a:cubicBezTo>
                      <a:pt x="737" y="1079"/>
                      <a:pt x="859" y="957"/>
                      <a:pt x="920" y="836"/>
                    </a:cubicBezTo>
                    <a:cubicBezTo>
                      <a:pt x="981" y="805"/>
                      <a:pt x="1011" y="775"/>
                      <a:pt x="1011" y="684"/>
                    </a:cubicBezTo>
                    <a:cubicBezTo>
                      <a:pt x="1072" y="562"/>
                      <a:pt x="1133" y="501"/>
                      <a:pt x="1133" y="380"/>
                    </a:cubicBezTo>
                    <a:cubicBezTo>
                      <a:pt x="1133" y="228"/>
                      <a:pt x="1011" y="76"/>
                      <a:pt x="889" y="45"/>
                    </a:cubicBezTo>
                    <a:cubicBezTo>
                      <a:pt x="836" y="14"/>
                      <a:pt x="783" y="0"/>
                      <a:pt x="732" y="0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104" name="Google Shape;4104;p26"/>
              <p:cNvSpPr/>
              <p:nvPr/>
            </p:nvSpPr>
            <p:spPr>
              <a:xfrm>
                <a:off x="748930" y="3852017"/>
                <a:ext cx="19766" cy="20764"/>
              </a:xfrm>
              <a:custGeom>
                <a:rect b="b" l="l" r="r" t="t"/>
                <a:pathLst>
                  <a:path extrusionOk="0" h="895" w="852">
                    <a:moveTo>
                      <a:pt x="91" y="547"/>
                    </a:moveTo>
                    <a:cubicBezTo>
                      <a:pt x="61" y="547"/>
                      <a:pt x="61" y="578"/>
                      <a:pt x="61" y="578"/>
                    </a:cubicBezTo>
                    <a:lnTo>
                      <a:pt x="91" y="547"/>
                    </a:lnTo>
                    <a:close/>
                    <a:moveTo>
                      <a:pt x="547" y="0"/>
                    </a:moveTo>
                    <a:cubicBezTo>
                      <a:pt x="517" y="0"/>
                      <a:pt x="456" y="31"/>
                      <a:pt x="426" y="91"/>
                    </a:cubicBezTo>
                    <a:cubicBezTo>
                      <a:pt x="395" y="122"/>
                      <a:pt x="395" y="152"/>
                      <a:pt x="365" y="183"/>
                    </a:cubicBezTo>
                    <a:cubicBezTo>
                      <a:pt x="365" y="183"/>
                      <a:pt x="365" y="231"/>
                      <a:pt x="322" y="241"/>
                    </a:cubicBezTo>
                    <a:lnTo>
                      <a:pt x="322" y="241"/>
                    </a:lnTo>
                    <a:cubicBezTo>
                      <a:pt x="335" y="214"/>
                      <a:pt x="349" y="184"/>
                      <a:pt x="365" y="152"/>
                    </a:cubicBezTo>
                    <a:lnTo>
                      <a:pt x="365" y="152"/>
                    </a:lnTo>
                    <a:cubicBezTo>
                      <a:pt x="304" y="183"/>
                      <a:pt x="304" y="183"/>
                      <a:pt x="304" y="243"/>
                    </a:cubicBezTo>
                    <a:cubicBezTo>
                      <a:pt x="311" y="243"/>
                      <a:pt x="317" y="243"/>
                      <a:pt x="322" y="241"/>
                    </a:cubicBezTo>
                    <a:lnTo>
                      <a:pt x="322" y="241"/>
                    </a:lnTo>
                    <a:cubicBezTo>
                      <a:pt x="286" y="319"/>
                      <a:pt x="258" y="381"/>
                      <a:pt x="213" y="426"/>
                    </a:cubicBezTo>
                    <a:lnTo>
                      <a:pt x="243" y="395"/>
                    </a:lnTo>
                    <a:lnTo>
                      <a:pt x="243" y="395"/>
                    </a:lnTo>
                    <a:cubicBezTo>
                      <a:pt x="213" y="456"/>
                      <a:pt x="122" y="547"/>
                      <a:pt x="61" y="578"/>
                    </a:cubicBezTo>
                    <a:cubicBezTo>
                      <a:pt x="0" y="608"/>
                      <a:pt x="0" y="608"/>
                      <a:pt x="0" y="639"/>
                    </a:cubicBezTo>
                    <a:cubicBezTo>
                      <a:pt x="0" y="699"/>
                      <a:pt x="0" y="730"/>
                      <a:pt x="61" y="760"/>
                    </a:cubicBezTo>
                    <a:cubicBezTo>
                      <a:pt x="61" y="791"/>
                      <a:pt x="91" y="791"/>
                      <a:pt x="122" y="851"/>
                    </a:cubicBezTo>
                    <a:cubicBezTo>
                      <a:pt x="100" y="873"/>
                      <a:pt x="139" y="894"/>
                      <a:pt x="175" y="894"/>
                    </a:cubicBezTo>
                    <a:cubicBezTo>
                      <a:pt x="190" y="894"/>
                      <a:pt x="204" y="891"/>
                      <a:pt x="213" y="882"/>
                    </a:cubicBezTo>
                    <a:cubicBezTo>
                      <a:pt x="243" y="882"/>
                      <a:pt x="274" y="851"/>
                      <a:pt x="334" y="851"/>
                    </a:cubicBezTo>
                    <a:cubicBezTo>
                      <a:pt x="365" y="851"/>
                      <a:pt x="365" y="791"/>
                      <a:pt x="395" y="791"/>
                    </a:cubicBezTo>
                    <a:cubicBezTo>
                      <a:pt x="426" y="760"/>
                      <a:pt x="517" y="730"/>
                      <a:pt x="547" y="699"/>
                    </a:cubicBezTo>
                    <a:lnTo>
                      <a:pt x="790" y="456"/>
                    </a:lnTo>
                    <a:cubicBezTo>
                      <a:pt x="821" y="426"/>
                      <a:pt x="821" y="395"/>
                      <a:pt x="851" y="335"/>
                    </a:cubicBezTo>
                    <a:lnTo>
                      <a:pt x="851" y="183"/>
                    </a:lnTo>
                    <a:cubicBezTo>
                      <a:pt x="821" y="122"/>
                      <a:pt x="790" y="91"/>
                      <a:pt x="730" y="31"/>
                    </a:cubicBezTo>
                    <a:cubicBezTo>
                      <a:pt x="669" y="0"/>
                      <a:pt x="578" y="0"/>
                      <a:pt x="547" y="0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105" name="Google Shape;4105;p26"/>
              <p:cNvSpPr/>
              <p:nvPr/>
            </p:nvSpPr>
            <p:spPr>
              <a:xfrm>
                <a:off x="750322" y="3828029"/>
                <a:ext cx="14129" cy="14894"/>
              </a:xfrm>
              <a:custGeom>
                <a:rect b="b" l="l" r="r" t="t"/>
                <a:pathLst>
                  <a:path extrusionOk="0" h="642" w="609">
                    <a:moveTo>
                      <a:pt x="214" y="122"/>
                    </a:moveTo>
                    <a:cubicBezTo>
                      <a:pt x="203" y="133"/>
                      <a:pt x="193" y="149"/>
                      <a:pt x="183" y="169"/>
                    </a:cubicBezTo>
                    <a:lnTo>
                      <a:pt x="183" y="169"/>
                    </a:lnTo>
                    <a:lnTo>
                      <a:pt x="183" y="153"/>
                    </a:lnTo>
                    <a:cubicBezTo>
                      <a:pt x="183" y="153"/>
                      <a:pt x="183" y="122"/>
                      <a:pt x="214" y="122"/>
                    </a:cubicBezTo>
                    <a:close/>
                    <a:moveTo>
                      <a:pt x="305" y="1"/>
                    </a:moveTo>
                    <a:cubicBezTo>
                      <a:pt x="305" y="1"/>
                      <a:pt x="274" y="62"/>
                      <a:pt x="214" y="62"/>
                    </a:cubicBezTo>
                    <a:lnTo>
                      <a:pt x="183" y="92"/>
                    </a:lnTo>
                    <a:cubicBezTo>
                      <a:pt x="153" y="92"/>
                      <a:pt x="153" y="122"/>
                      <a:pt x="122" y="183"/>
                    </a:cubicBezTo>
                    <a:cubicBezTo>
                      <a:pt x="62" y="214"/>
                      <a:pt x="62" y="214"/>
                      <a:pt x="62" y="244"/>
                    </a:cubicBezTo>
                    <a:lnTo>
                      <a:pt x="62" y="305"/>
                    </a:lnTo>
                    <a:cubicBezTo>
                      <a:pt x="62" y="316"/>
                      <a:pt x="62" y="326"/>
                      <a:pt x="62" y="335"/>
                    </a:cubicBezTo>
                    <a:lnTo>
                      <a:pt x="62" y="335"/>
                    </a:lnTo>
                    <a:lnTo>
                      <a:pt x="31" y="366"/>
                    </a:lnTo>
                    <a:cubicBezTo>
                      <a:pt x="31" y="396"/>
                      <a:pt x="1" y="396"/>
                      <a:pt x="1" y="426"/>
                    </a:cubicBezTo>
                    <a:lnTo>
                      <a:pt x="1" y="518"/>
                    </a:lnTo>
                    <a:cubicBezTo>
                      <a:pt x="1" y="518"/>
                      <a:pt x="1" y="548"/>
                      <a:pt x="31" y="548"/>
                    </a:cubicBezTo>
                    <a:cubicBezTo>
                      <a:pt x="31" y="578"/>
                      <a:pt x="62" y="578"/>
                      <a:pt x="62" y="578"/>
                    </a:cubicBezTo>
                    <a:lnTo>
                      <a:pt x="122" y="609"/>
                    </a:lnTo>
                    <a:lnTo>
                      <a:pt x="214" y="609"/>
                    </a:lnTo>
                    <a:cubicBezTo>
                      <a:pt x="237" y="632"/>
                      <a:pt x="251" y="642"/>
                      <a:pt x="262" y="642"/>
                    </a:cubicBezTo>
                    <a:cubicBezTo>
                      <a:pt x="279" y="642"/>
                      <a:pt x="286" y="616"/>
                      <a:pt x="305" y="578"/>
                    </a:cubicBezTo>
                    <a:lnTo>
                      <a:pt x="305" y="578"/>
                    </a:lnTo>
                    <a:cubicBezTo>
                      <a:pt x="290" y="609"/>
                      <a:pt x="290" y="624"/>
                      <a:pt x="293" y="624"/>
                    </a:cubicBezTo>
                    <a:cubicBezTo>
                      <a:pt x="297" y="624"/>
                      <a:pt x="305" y="609"/>
                      <a:pt x="305" y="578"/>
                    </a:cubicBezTo>
                    <a:lnTo>
                      <a:pt x="305" y="578"/>
                    </a:lnTo>
                    <a:cubicBezTo>
                      <a:pt x="305" y="578"/>
                      <a:pt x="305" y="578"/>
                      <a:pt x="305" y="578"/>
                    </a:cubicBezTo>
                    <a:cubicBezTo>
                      <a:pt x="305" y="578"/>
                      <a:pt x="335" y="548"/>
                      <a:pt x="426" y="518"/>
                    </a:cubicBezTo>
                    <a:cubicBezTo>
                      <a:pt x="457" y="518"/>
                      <a:pt x="457" y="487"/>
                      <a:pt x="487" y="487"/>
                    </a:cubicBezTo>
                    <a:lnTo>
                      <a:pt x="518" y="426"/>
                    </a:lnTo>
                    <a:lnTo>
                      <a:pt x="518" y="426"/>
                    </a:lnTo>
                    <a:cubicBezTo>
                      <a:pt x="518" y="426"/>
                      <a:pt x="487" y="426"/>
                      <a:pt x="487" y="457"/>
                    </a:cubicBezTo>
                    <a:lnTo>
                      <a:pt x="457" y="457"/>
                    </a:lnTo>
                    <a:lnTo>
                      <a:pt x="487" y="426"/>
                    </a:lnTo>
                    <a:lnTo>
                      <a:pt x="518" y="426"/>
                    </a:lnTo>
                    <a:lnTo>
                      <a:pt x="578" y="396"/>
                    </a:lnTo>
                    <a:cubicBezTo>
                      <a:pt x="578" y="396"/>
                      <a:pt x="578" y="366"/>
                      <a:pt x="609" y="305"/>
                    </a:cubicBezTo>
                    <a:lnTo>
                      <a:pt x="609" y="244"/>
                    </a:lnTo>
                    <a:lnTo>
                      <a:pt x="609" y="183"/>
                    </a:lnTo>
                    <a:cubicBezTo>
                      <a:pt x="609" y="122"/>
                      <a:pt x="609" y="122"/>
                      <a:pt x="578" y="122"/>
                    </a:cubicBezTo>
                    <a:cubicBezTo>
                      <a:pt x="518" y="62"/>
                      <a:pt x="457" y="1"/>
                      <a:pt x="366" y="1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106" name="Google Shape;4106;p26"/>
              <p:cNvSpPr/>
              <p:nvPr/>
            </p:nvSpPr>
            <p:spPr>
              <a:xfrm>
                <a:off x="788417" y="3853433"/>
                <a:ext cx="14825" cy="15521"/>
              </a:xfrm>
              <a:custGeom>
                <a:rect b="b" l="l" r="r" t="t"/>
                <a:pathLst>
                  <a:path extrusionOk="0" h="669" w="639">
                    <a:moveTo>
                      <a:pt x="517" y="517"/>
                    </a:moveTo>
                    <a:cubicBezTo>
                      <a:pt x="517" y="517"/>
                      <a:pt x="504" y="517"/>
                      <a:pt x="487" y="541"/>
                    </a:cubicBezTo>
                    <a:lnTo>
                      <a:pt x="487" y="541"/>
                    </a:lnTo>
                    <a:cubicBezTo>
                      <a:pt x="488" y="539"/>
                      <a:pt x="488" y="537"/>
                      <a:pt x="489" y="535"/>
                    </a:cubicBezTo>
                    <a:lnTo>
                      <a:pt x="489" y="535"/>
                    </a:lnTo>
                    <a:cubicBezTo>
                      <a:pt x="496" y="523"/>
                      <a:pt x="503" y="517"/>
                      <a:pt x="517" y="517"/>
                    </a:cubicBezTo>
                    <a:close/>
                    <a:moveTo>
                      <a:pt x="456" y="608"/>
                    </a:moveTo>
                    <a:lnTo>
                      <a:pt x="456" y="638"/>
                    </a:lnTo>
                    <a:cubicBezTo>
                      <a:pt x="456" y="608"/>
                      <a:pt x="487" y="608"/>
                      <a:pt x="456" y="608"/>
                    </a:cubicBezTo>
                    <a:close/>
                    <a:moveTo>
                      <a:pt x="335" y="0"/>
                    </a:moveTo>
                    <a:cubicBezTo>
                      <a:pt x="243" y="0"/>
                      <a:pt x="213" y="0"/>
                      <a:pt x="183" y="30"/>
                    </a:cubicBezTo>
                    <a:lnTo>
                      <a:pt x="91" y="61"/>
                    </a:lnTo>
                    <a:lnTo>
                      <a:pt x="61" y="152"/>
                    </a:lnTo>
                    <a:cubicBezTo>
                      <a:pt x="61" y="182"/>
                      <a:pt x="31" y="182"/>
                      <a:pt x="31" y="213"/>
                    </a:cubicBezTo>
                    <a:cubicBezTo>
                      <a:pt x="0" y="243"/>
                      <a:pt x="0" y="304"/>
                      <a:pt x="0" y="334"/>
                    </a:cubicBezTo>
                    <a:lnTo>
                      <a:pt x="0" y="456"/>
                    </a:lnTo>
                    <a:cubicBezTo>
                      <a:pt x="0" y="486"/>
                      <a:pt x="31" y="517"/>
                      <a:pt x="31" y="547"/>
                    </a:cubicBezTo>
                    <a:cubicBezTo>
                      <a:pt x="61" y="608"/>
                      <a:pt x="61" y="638"/>
                      <a:pt x="91" y="638"/>
                    </a:cubicBezTo>
                    <a:lnTo>
                      <a:pt x="122" y="669"/>
                    </a:lnTo>
                    <a:lnTo>
                      <a:pt x="335" y="669"/>
                    </a:lnTo>
                    <a:cubicBezTo>
                      <a:pt x="430" y="645"/>
                      <a:pt x="451" y="621"/>
                      <a:pt x="455" y="612"/>
                    </a:cubicBezTo>
                    <a:lnTo>
                      <a:pt x="455" y="612"/>
                    </a:lnTo>
                    <a:cubicBezTo>
                      <a:pt x="456" y="610"/>
                      <a:pt x="456" y="608"/>
                      <a:pt x="456" y="608"/>
                    </a:cubicBezTo>
                    <a:lnTo>
                      <a:pt x="456" y="608"/>
                    </a:lnTo>
                    <a:cubicBezTo>
                      <a:pt x="456" y="608"/>
                      <a:pt x="456" y="608"/>
                      <a:pt x="456" y="608"/>
                    </a:cubicBezTo>
                    <a:cubicBezTo>
                      <a:pt x="517" y="608"/>
                      <a:pt x="547" y="547"/>
                      <a:pt x="547" y="517"/>
                    </a:cubicBezTo>
                    <a:lnTo>
                      <a:pt x="547" y="517"/>
                    </a:lnTo>
                    <a:lnTo>
                      <a:pt x="578" y="486"/>
                    </a:lnTo>
                    <a:lnTo>
                      <a:pt x="578" y="486"/>
                    </a:lnTo>
                    <a:cubicBezTo>
                      <a:pt x="593" y="479"/>
                      <a:pt x="608" y="471"/>
                      <a:pt x="608" y="456"/>
                    </a:cubicBezTo>
                    <a:lnTo>
                      <a:pt x="608" y="456"/>
                    </a:lnTo>
                    <a:lnTo>
                      <a:pt x="608" y="456"/>
                    </a:lnTo>
                    <a:cubicBezTo>
                      <a:pt x="608" y="395"/>
                      <a:pt x="638" y="395"/>
                      <a:pt x="638" y="365"/>
                    </a:cubicBezTo>
                    <a:lnTo>
                      <a:pt x="638" y="213"/>
                    </a:lnTo>
                    <a:cubicBezTo>
                      <a:pt x="608" y="152"/>
                      <a:pt x="547" y="61"/>
                      <a:pt x="487" y="30"/>
                    </a:cubicBezTo>
                    <a:cubicBezTo>
                      <a:pt x="456" y="0"/>
                      <a:pt x="365" y="0"/>
                      <a:pt x="335" y="0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  <p:grpSp>
          <p:nvGrpSpPr>
            <p:cNvPr id="4107" name="Google Shape;4107;p26"/>
            <p:cNvGrpSpPr/>
            <p:nvPr/>
          </p:nvGrpSpPr>
          <p:grpSpPr>
            <a:xfrm>
              <a:off x="1016171" y="3799121"/>
              <a:ext cx="214414" cy="73358"/>
              <a:chOff x="1016171" y="3799121"/>
              <a:chExt cx="214414" cy="73358"/>
            </a:xfrm>
          </p:grpSpPr>
          <p:sp>
            <p:nvSpPr>
              <p:cNvPr id="4108" name="Google Shape;4108;p26"/>
              <p:cNvSpPr/>
              <p:nvPr/>
            </p:nvSpPr>
            <p:spPr>
              <a:xfrm>
                <a:off x="1024639" y="3851020"/>
                <a:ext cx="19070" cy="21460"/>
              </a:xfrm>
              <a:custGeom>
                <a:rect b="b" l="l" r="r" t="t"/>
                <a:pathLst>
                  <a:path extrusionOk="0" h="925" w="822">
                    <a:moveTo>
                      <a:pt x="432" y="0"/>
                    </a:moveTo>
                    <a:cubicBezTo>
                      <a:pt x="406" y="0"/>
                      <a:pt x="383" y="4"/>
                      <a:pt x="365" y="13"/>
                    </a:cubicBezTo>
                    <a:cubicBezTo>
                      <a:pt x="335" y="13"/>
                      <a:pt x="305" y="43"/>
                      <a:pt x="305" y="43"/>
                    </a:cubicBezTo>
                    <a:cubicBezTo>
                      <a:pt x="244" y="104"/>
                      <a:pt x="183" y="134"/>
                      <a:pt x="183" y="165"/>
                    </a:cubicBezTo>
                    <a:cubicBezTo>
                      <a:pt x="183" y="134"/>
                      <a:pt x="214" y="134"/>
                      <a:pt x="214" y="104"/>
                    </a:cubicBezTo>
                    <a:lnTo>
                      <a:pt x="214" y="104"/>
                    </a:lnTo>
                    <a:lnTo>
                      <a:pt x="153" y="165"/>
                    </a:lnTo>
                    <a:cubicBezTo>
                      <a:pt x="92" y="256"/>
                      <a:pt x="92" y="286"/>
                      <a:pt x="92" y="347"/>
                    </a:cubicBezTo>
                    <a:lnTo>
                      <a:pt x="92" y="286"/>
                    </a:lnTo>
                    <a:cubicBezTo>
                      <a:pt x="92" y="347"/>
                      <a:pt x="62" y="438"/>
                      <a:pt x="62" y="499"/>
                    </a:cubicBezTo>
                    <a:cubicBezTo>
                      <a:pt x="31" y="590"/>
                      <a:pt x="31" y="651"/>
                      <a:pt x="1" y="742"/>
                    </a:cubicBezTo>
                    <a:cubicBezTo>
                      <a:pt x="1" y="773"/>
                      <a:pt x="1" y="864"/>
                      <a:pt x="31" y="894"/>
                    </a:cubicBezTo>
                    <a:cubicBezTo>
                      <a:pt x="153" y="925"/>
                      <a:pt x="214" y="925"/>
                      <a:pt x="244" y="925"/>
                    </a:cubicBezTo>
                    <a:cubicBezTo>
                      <a:pt x="335" y="894"/>
                      <a:pt x="457" y="864"/>
                      <a:pt x="517" y="803"/>
                    </a:cubicBezTo>
                    <a:cubicBezTo>
                      <a:pt x="548" y="773"/>
                      <a:pt x="609" y="773"/>
                      <a:pt x="639" y="742"/>
                    </a:cubicBezTo>
                    <a:cubicBezTo>
                      <a:pt x="639" y="742"/>
                      <a:pt x="669" y="742"/>
                      <a:pt x="669" y="712"/>
                    </a:cubicBezTo>
                    <a:cubicBezTo>
                      <a:pt x="700" y="712"/>
                      <a:pt x="761" y="651"/>
                      <a:pt x="761" y="621"/>
                    </a:cubicBezTo>
                    <a:cubicBezTo>
                      <a:pt x="761" y="590"/>
                      <a:pt x="791" y="590"/>
                      <a:pt x="791" y="560"/>
                    </a:cubicBezTo>
                    <a:cubicBezTo>
                      <a:pt x="821" y="499"/>
                      <a:pt x="821" y="469"/>
                      <a:pt x="821" y="408"/>
                    </a:cubicBezTo>
                    <a:lnTo>
                      <a:pt x="821" y="256"/>
                    </a:lnTo>
                    <a:cubicBezTo>
                      <a:pt x="821" y="195"/>
                      <a:pt x="791" y="165"/>
                      <a:pt x="761" y="134"/>
                    </a:cubicBezTo>
                    <a:cubicBezTo>
                      <a:pt x="700" y="104"/>
                      <a:pt x="669" y="43"/>
                      <a:pt x="639" y="43"/>
                    </a:cubicBezTo>
                    <a:cubicBezTo>
                      <a:pt x="575" y="22"/>
                      <a:pt x="495" y="0"/>
                      <a:pt x="432" y="0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109" name="Google Shape;4109;p26"/>
              <p:cNvSpPr/>
              <p:nvPr/>
            </p:nvSpPr>
            <p:spPr>
              <a:xfrm>
                <a:off x="1016171" y="3840719"/>
                <a:ext cx="14129" cy="19418"/>
              </a:xfrm>
              <a:custGeom>
                <a:rect b="b" l="l" r="r" t="t"/>
                <a:pathLst>
                  <a:path extrusionOk="0" h="837" w="609">
                    <a:moveTo>
                      <a:pt x="275" y="1"/>
                    </a:moveTo>
                    <a:cubicBezTo>
                      <a:pt x="214" y="31"/>
                      <a:pt x="123" y="92"/>
                      <a:pt x="123" y="123"/>
                    </a:cubicBezTo>
                    <a:cubicBezTo>
                      <a:pt x="123" y="153"/>
                      <a:pt x="92" y="183"/>
                      <a:pt x="92" y="183"/>
                    </a:cubicBezTo>
                    <a:lnTo>
                      <a:pt x="92" y="305"/>
                    </a:lnTo>
                    <a:cubicBezTo>
                      <a:pt x="92" y="396"/>
                      <a:pt x="62" y="426"/>
                      <a:pt x="62" y="487"/>
                    </a:cubicBezTo>
                    <a:cubicBezTo>
                      <a:pt x="62" y="548"/>
                      <a:pt x="62" y="578"/>
                      <a:pt x="1" y="578"/>
                    </a:cubicBezTo>
                    <a:lnTo>
                      <a:pt x="1" y="609"/>
                    </a:lnTo>
                    <a:lnTo>
                      <a:pt x="1" y="639"/>
                    </a:lnTo>
                    <a:lnTo>
                      <a:pt x="1" y="730"/>
                    </a:lnTo>
                    <a:cubicBezTo>
                      <a:pt x="1" y="761"/>
                      <a:pt x="1" y="761"/>
                      <a:pt x="62" y="791"/>
                    </a:cubicBezTo>
                    <a:cubicBezTo>
                      <a:pt x="62" y="822"/>
                      <a:pt x="69" y="837"/>
                      <a:pt x="81" y="837"/>
                    </a:cubicBezTo>
                    <a:cubicBezTo>
                      <a:pt x="92" y="837"/>
                      <a:pt x="107" y="822"/>
                      <a:pt x="123" y="791"/>
                    </a:cubicBezTo>
                    <a:cubicBezTo>
                      <a:pt x="214" y="761"/>
                      <a:pt x="275" y="700"/>
                      <a:pt x="366" y="639"/>
                    </a:cubicBezTo>
                    <a:cubicBezTo>
                      <a:pt x="396" y="609"/>
                      <a:pt x="427" y="609"/>
                      <a:pt x="457" y="578"/>
                    </a:cubicBezTo>
                    <a:cubicBezTo>
                      <a:pt x="518" y="548"/>
                      <a:pt x="579" y="487"/>
                      <a:pt x="579" y="426"/>
                    </a:cubicBezTo>
                    <a:cubicBezTo>
                      <a:pt x="609" y="396"/>
                      <a:pt x="609" y="335"/>
                      <a:pt x="609" y="305"/>
                    </a:cubicBezTo>
                    <a:lnTo>
                      <a:pt x="609" y="183"/>
                    </a:lnTo>
                    <a:cubicBezTo>
                      <a:pt x="609" y="123"/>
                      <a:pt x="548" y="31"/>
                      <a:pt x="518" y="31"/>
                    </a:cubicBezTo>
                    <a:cubicBezTo>
                      <a:pt x="427" y="1"/>
                      <a:pt x="366" y="1"/>
                      <a:pt x="275" y="1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110" name="Google Shape;4110;p26"/>
              <p:cNvSpPr/>
              <p:nvPr/>
            </p:nvSpPr>
            <p:spPr>
              <a:xfrm>
                <a:off x="1039464" y="3827333"/>
                <a:ext cx="14106" cy="17307"/>
              </a:xfrm>
              <a:custGeom>
                <a:rect b="b" l="l" r="r" t="t"/>
                <a:pathLst>
                  <a:path extrusionOk="0" h="746" w="608">
                    <a:moveTo>
                      <a:pt x="30" y="426"/>
                    </a:moveTo>
                    <a:cubicBezTo>
                      <a:pt x="30" y="433"/>
                      <a:pt x="32" y="442"/>
                      <a:pt x="35" y="451"/>
                    </a:cubicBezTo>
                    <a:lnTo>
                      <a:pt x="35" y="451"/>
                    </a:lnTo>
                    <a:cubicBezTo>
                      <a:pt x="34" y="453"/>
                      <a:pt x="32" y="455"/>
                      <a:pt x="30" y="456"/>
                    </a:cubicBezTo>
                    <a:lnTo>
                      <a:pt x="30" y="426"/>
                    </a:lnTo>
                    <a:close/>
                    <a:moveTo>
                      <a:pt x="213" y="0"/>
                    </a:moveTo>
                    <a:lnTo>
                      <a:pt x="152" y="61"/>
                    </a:lnTo>
                    <a:cubicBezTo>
                      <a:pt x="152" y="61"/>
                      <a:pt x="122" y="92"/>
                      <a:pt x="61" y="92"/>
                    </a:cubicBezTo>
                    <a:lnTo>
                      <a:pt x="30" y="152"/>
                    </a:lnTo>
                    <a:cubicBezTo>
                      <a:pt x="30" y="213"/>
                      <a:pt x="30" y="213"/>
                      <a:pt x="0" y="244"/>
                    </a:cubicBezTo>
                    <a:lnTo>
                      <a:pt x="0" y="365"/>
                    </a:lnTo>
                    <a:lnTo>
                      <a:pt x="0" y="396"/>
                    </a:lnTo>
                    <a:cubicBezTo>
                      <a:pt x="0" y="426"/>
                      <a:pt x="0" y="517"/>
                      <a:pt x="30" y="548"/>
                    </a:cubicBezTo>
                    <a:cubicBezTo>
                      <a:pt x="30" y="578"/>
                      <a:pt x="61" y="608"/>
                      <a:pt x="122" y="608"/>
                    </a:cubicBezTo>
                    <a:cubicBezTo>
                      <a:pt x="143" y="713"/>
                      <a:pt x="164" y="746"/>
                      <a:pt x="175" y="746"/>
                    </a:cubicBezTo>
                    <a:cubicBezTo>
                      <a:pt x="180" y="746"/>
                      <a:pt x="182" y="739"/>
                      <a:pt x="182" y="730"/>
                    </a:cubicBezTo>
                    <a:cubicBezTo>
                      <a:pt x="198" y="730"/>
                      <a:pt x="220" y="722"/>
                      <a:pt x="243" y="715"/>
                    </a:cubicBezTo>
                    <a:lnTo>
                      <a:pt x="243" y="715"/>
                    </a:lnTo>
                    <a:cubicBezTo>
                      <a:pt x="251" y="719"/>
                      <a:pt x="261" y="724"/>
                      <a:pt x="274" y="730"/>
                    </a:cubicBezTo>
                    <a:lnTo>
                      <a:pt x="365" y="730"/>
                    </a:lnTo>
                    <a:cubicBezTo>
                      <a:pt x="426" y="730"/>
                      <a:pt x="426" y="730"/>
                      <a:pt x="456" y="700"/>
                    </a:cubicBezTo>
                    <a:cubicBezTo>
                      <a:pt x="486" y="700"/>
                      <a:pt x="517" y="669"/>
                      <a:pt x="517" y="608"/>
                    </a:cubicBezTo>
                    <a:lnTo>
                      <a:pt x="517" y="608"/>
                    </a:lnTo>
                    <a:lnTo>
                      <a:pt x="486" y="669"/>
                    </a:lnTo>
                    <a:cubicBezTo>
                      <a:pt x="456" y="669"/>
                      <a:pt x="456" y="669"/>
                      <a:pt x="426" y="700"/>
                    </a:cubicBezTo>
                    <a:lnTo>
                      <a:pt x="274" y="700"/>
                    </a:lnTo>
                    <a:cubicBezTo>
                      <a:pt x="213" y="700"/>
                      <a:pt x="213" y="700"/>
                      <a:pt x="182" y="669"/>
                    </a:cubicBezTo>
                    <a:cubicBezTo>
                      <a:pt x="175" y="669"/>
                      <a:pt x="170" y="666"/>
                      <a:pt x="165" y="660"/>
                    </a:cubicBezTo>
                    <a:lnTo>
                      <a:pt x="165" y="660"/>
                    </a:lnTo>
                    <a:cubicBezTo>
                      <a:pt x="181" y="669"/>
                      <a:pt x="197" y="669"/>
                      <a:pt x="213" y="669"/>
                    </a:cubicBezTo>
                    <a:lnTo>
                      <a:pt x="334" y="669"/>
                    </a:lnTo>
                    <a:cubicBezTo>
                      <a:pt x="365" y="669"/>
                      <a:pt x="426" y="669"/>
                      <a:pt x="456" y="608"/>
                    </a:cubicBezTo>
                    <a:lnTo>
                      <a:pt x="578" y="517"/>
                    </a:lnTo>
                    <a:cubicBezTo>
                      <a:pt x="578" y="456"/>
                      <a:pt x="608" y="426"/>
                      <a:pt x="608" y="396"/>
                    </a:cubicBezTo>
                    <a:lnTo>
                      <a:pt x="608" y="304"/>
                    </a:lnTo>
                    <a:lnTo>
                      <a:pt x="608" y="244"/>
                    </a:lnTo>
                    <a:lnTo>
                      <a:pt x="578" y="152"/>
                    </a:lnTo>
                    <a:lnTo>
                      <a:pt x="517" y="92"/>
                    </a:lnTo>
                    <a:lnTo>
                      <a:pt x="456" y="61"/>
                    </a:lnTo>
                    <a:lnTo>
                      <a:pt x="365" y="0"/>
                    </a:ln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111" name="Google Shape;4111;p26"/>
              <p:cNvSpPr/>
              <p:nvPr/>
            </p:nvSpPr>
            <p:spPr>
              <a:xfrm>
                <a:off x="1086699" y="3832970"/>
                <a:ext cx="24012" cy="27863"/>
              </a:xfrm>
              <a:custGeom>
                <a:rect b="b" l="l" r="r" t="t"/>
                <a:pathLst>
                  <a:path extrusionOk="0" h="1201" w="1035">
                    <a:moveTo>
                      <a:pt x="396" y="1"/>
                    </a:moveTo>
                    <a:cubicBezTo>
                      <a:pt x="365" y="1"/>
                      <a:pt x="305" y="31"/>
                      <a:pt x="274" y="31"/>
                    </a:cubicBezTo>
                    <a:cubicBezTo>
                      <a:pt x="213" y="61"/>
                      <a:pt x="153" y="153"/>
                      <a:pt x="92" y="213"/>
                    </a:cubicBezTo>
                    <a:cubicBezTo>
                      <a:pt x="92" y="274"/>
                      <a:pt x="61" y="305"/>
                      <a:pt x="61" y="335"/>
                    </a:cubicBezTo>
                    <a:cubicBezTo>
                      <a:pt x="1" y="426"/>
                      <a:pt x="1" y="457"/>
                      <a:pt x="61" y="517"/>
                    </a:cubicBezTo>
                    <a:lnTo>
                      <a:pt x="61" y="609"/>
                    </a:lnTo>
                    <a:cubicBezTo>
                      <a:pt x="61" y="639"/>
                      <a:pt x="92" y="730"/>
                      <a:pt x="92" y="760"/>
                    </a:cubicBezTo>
                    <a:cubicBezTo>
                      <a:pt x="92" y="791"/>
                      <a:pt x="122" y="821"/>
                      <a:pt x="122" y="821"/>
                    </a:cubicBezTo>
                    <a:cubicBezTo>
                      <a:pt x="153" y="852"/>
                      <a:pt x="153" y="912"/>
                      <a:pt x="153" y="912"/>
                    </a:cubicBezTo>
                    <a:lnTo>
                      <a:pt x="244" y="981"/>
                    </a:lnTo>
                    <a:lnTo>
                      <a:pt x="244" y="981"/>
                    </a:lnTo>
                    <a:cubicBezTo>
                      <a:pt x="249" y="1013"/>
                      <a:pt x="274" y="1064"/>
                      <a:pt x="274" y="1064"/>
                    </a:cubicBezTo>
                    <a:cubicBezTo>
                      <a:pt x="345" y="1153"/>
                      <a:pt x="426" y="1200"/>
                      <a:pt x="488" y="1200"/>
                    </a:cubicBezTo>
                    <a:cubicBezTo>
                      <a:pt x="532" y="1200"/>
                      <a:pt x="565" y="1176"/>
                      <a:pt x="578" y="1125"/>
                    </a:cubicBezTo>
                    <a:cubicBezTo>
                      <a:pt x="578" y="1114"/>
                      <a:pt x="582" y="1103"/>
                      <a:pt x="587" y="1094"/>
                    </a:cubicBezTo>
                    <a:lnTo>
                      <a:pt x="587" y="1094"/>
                    </a:lnTo>
                    <a:cubicBezTo>
                      <a:pt x="609" y="1089"/>
                      <a:pt x="615" y="1064"/>
                      <a:pt x="669" y="1064"/>
                    </a:cubicBezTo>
                    <a:lnTo>
                      <a:pt x="760" y="943"/>
                    </a:lnTo>
                    <a:lnTo>
                      <a:pt x="760" y="943"/>
                    </a:lnTo>
                    <a:cubicBezTo>
                      <a:pt x="760" y="973"/>
                      <a:pt x="730" y="973"/>
                      <a:pt x="730" y="1034"/>
                    </a:cubicBezTo>
                    <a:lnTo>
                      <a:pt x="821" y="943"/>
                    </a:lnTo>
                    <a:lnTo>
                      <a:pt x="821" y="943"/>
                    </a:lnTo>
                    <a:lnTo>
                      <a:pt x="852" y="912"/>
                    </a:lnTo>
                    <a:cubicBezTo>
                      <a:pt x="912" y="821"/>
                      <a:pt x="973" y="760"/>
                      <a:pt x="1004" y="639"/>
                    </a:cubicBezTo>
                    <a:cubicBezTo>
                      <a:pt x="1034" y="578"/>
                      <a:pt x="1034" y="517"/>
                      <a:pt x="1004" y="457"/>
                    </a:cubicBezTo>
                    <a:cubicBezTo>
                      <a:pt x="1004" y="365"/>
                      <a:pt x="973" y="335"/>
                      <a:pt x="912" y="274"/>
                    </a:cubicBezTo>
                    <a:cubicBezTo>
                      <a:pt x="882" y="213"/>
                      <a:pt x="882" y="183"/>
                      <a:pt x="852" y="153"/>
                    </a:cubicBezTo>
                    <a:cubicBezTo>
                      <a:pt x="821" y="92"/>
                      <a:pt x="730" y="61"/>
                      <a:pt x="700" y="31"/>
                    </a:cubicBezTo>
                    <a:cubicBezTo>
                      <a:pt x="669" y="1"/>
                      <a:pt x="608" y="1"/>
                      <a:pt x="578" y="1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112" name="Google Shape;4112;p26"/>
              <p:cNvSpPr/>
              <p:nvPr/>
            </p:nvSpPr>
            <p:spPr>
              <a:xfrm>
                <a:off x="1116326" y="3841972"/>
                <a:ext cx="18351" cy="24174"/>
              </a:xfrm>
              <a:custGeom>
                <a:rect b="b" l="l" r="r" t="t"/>
                <a:pathLst>
                  <a:path extrusionOk="0" h="1042" w="791">
                    <a:moveTo>
                      <a:pt x="608" y="737"/>
                    </a:moveTo>
                    <a:lnTo>
                      <a:pt x="547" y="798"/>
                    </a:lnTo>
                    <a:cubicBezTo>
                      <a:pt x="547" y="798"/>
                      <a:pt x="608" y="798"/>
                      <a:pt x="608" y="737"/>
                    </a:cubicBezTo>
                    <a:close/>
                    <a:moveTo>
                      <a:pt x="407" y="0"/>
                    </a:moveTo>
                    <a:cubicBezTo>
                      <a:pt x="335" y="0"/>
                      <a:pt x="259" y="23"/>
                      <a:pt x="183" y="69"/>
                    </a:cubicBezTo>
                    <a:cubicBezTo>
                      <a:pt x="91" y="99"/>
                      <a:pt x="61" y="129"/>
                      <a:pt x="31" y="221"/>
                    </a:cubicBezTo>
                    <a:cubicBezTo>
                      <a:pt x="0" y="281"/>
                      <a:pt x="0" y="342"/>
                      <a:pt x="0" y="403"/>
                    </a:cubicBezTo>
                    <a:cubicBezTo>
                      <a:pt x="0" y="555"/>
                      <a:pt x="0" y="737"/>
                      <a:pt x="31" y="889"/>
                    </a:cubicBezTo>
                    <a:cubicBezTo>
                      <a:pt x="31" y="980"/>
                      <a:pt x="91" y="1011"/>
                      <a:pt x="183" y="1041"/>
                    </a:cubicBezTo>
                    <a:cubicBezTo>
                      <a:pt x="243" y="1011"/>
                      <a:pt x="335" y="1011"/>
                      <a:pt x="365" y="980"/>
                    </a:cubicBezTo>
                    <a:cubicBezTo>
                      <a:pt x="456" y="889"/>
                      <a:pt x="517" y="798"/>
                      <a:pt x="638" y="707"/>
                    </a:cubicBezTo>
                    <a:lnTo>
                      <a:pt x="638" y="707"/>
                    </a:lnTo>
                    <a:lnTo>
                      <a:pt x="608" y="737"/>
                    </a:lnTo>
                    <a:cubicBezTo>
                      <a:pt x="699" y="676"/>
                      <a:pt x="790" y="555"/>
                      <a:pt x="790" y="403"/>
                    </a:cubicBezTo>
                    <a:cubicBezTo>
                      <a:pt x="790" y="251"/>
                      <a:pt x="699" y="129"/>
                      <a:pt x="608" y="69"/>
                    </a:cubicBezTo>
                    <a:cubicBezTo>
                      <a:pt x="547" y="23"/>
                      <a:pt x="479" y="0"/>
                      <a:pt x="407" y="0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113" name="Google Shape;4113;p26"/>
              <p:cNvSpPr/>
              <p:nvPr/>
            </p:nvSpPr>
            <p:spPr>
              <a:xfrm>
                <a:off x="1167087" y="3837912"/>
                <a:ext cx="13433" cy="13410"/>
              </a:xfrm>
              <a:custGeom>
                <a:rect b="b" l="l" r="r" t="t"/>
                <a:pathLst>
                  <a:path extrusionOk="0" h="578" w="579">
                    <a:moveTo>
                      <a:pt x="213" y="0"/>
                    </a:moveTo>
                    <a:cubicBezTo>
                      <a:pt x="183" y="0"/>
                      <a:pt x="183" y="0"/>
                      <a:pt x="153" y="31"/>
                    </a:cubicBezTo>
                    <a:lnTo>
                      <a:pt x="122" y="92"/>
                    </a:lnTo>
                    <a:lnTo>
                      <a:pt x="92" y="122"/>
                    </a:lnTo>
                    <a:cubicBezTo>
                      <a:pt x="92" y="152"/>
                      <a:pt x="92" y="152"/>
                      <a:pt x="31" y="213"/>
                    </a:cubicBezTo>
                    <a:lnTo>
                      <a:pt x="31" y="152"/>
                    </a:lnTo>
                    <a:cubicBezTo>
                      <a:pt x="31" y="213"/>
                      <a:pt x="1" y="244"/>
                      <a:pt x="1" y="274"/>
                    </a:cubicBezTo>
                    <a:lnTo>
                      <a:pt x="1" y="335"/>
                    </a:lnTo>
                    <a:cubicBezTo>
                      <a:pt x="31" y="396"/>
                      <a:pt x="31" y="396"/>
                      <a:pt x="31" y="426"/>
                    </a:cubicBezTo>
                    <a:lnTo>
                      <a:pt x="92" y="456"/>
                    </a:lnTo>
                    <a:cubicBezTo>
                      <a:pt x="92" y="456"/>
                      <a:pt x="31" y="426"/>
                      <a:pt x="31" y="396"/>
                    </a:cubicBezTo>
                    <a:lnTo>
                      <a:pt x="31" y="304"/>
                    </a:lnTo>
                    <a:cubicBezTo>
                      <a:pt x="31" y="304"/>
                      <a:pt x="31" y="365"/>
                      <a:pt x="92" y="365"/>
                    </a:cubicBezTo>
                    <a:lnTo>
                      <a:pt x="122" y="396"/>
                    </a:lnTo>
                    <a:cubicBezTo>
                      <a:pt x="122" y="578"/>
                      <a:pt x="153" y="578"/>
                      <a:pt x="183" y="578"/>
                    </a:cubicBezTo>
                    <a:lnTo>
                      <a:pt x="365" y="578"/>
                    </a:lnTo>
                    <a:cubicBezTo>
                      <a:pt x="426" y="578"/>
                      <a:pt x="426" y="578"/>
                      <a:pt x="457" y="547"/>
                    </a:cubicBezTo>
                    <a:cubicBezTo>
                      <a:pt x="487" y="547"/>
                      <a:pt x="487" y="517"/>
                      <a:pt x="487" y="517"/>
                    </a:cubicBezTo>
                    <a:lnTo>
                      <a:pt x="517" y="456"/>
                    </a:lnTo>
                    <a:cubicBezTo>
                      <a:pt x="517" y="426"/>
                      <a:pt x="517" y="426"/>
                      <a:pt x="578" y="396"/>
                    </a:cubicBezTo>
                    <a:lnTo>
                      <a:pt x="578" y="274"/>
                    </a:lnTo>
                    <a:lnTo>
                      <a:pt x="578" y="213"/>
                    </a:lnTo>
                    <a:cubicBezTo>
                      <a:pt x="578" y="152"/>
                      <a:pt x="578" y="152"/>
                      <a:pt x="517" y="122"/>
                    </a:cubicBezTo>
                    <a:cubicBezTo>
                      <a:pt x="517" y="92"/>
                      <a:pt x="487" y="92"/>
                      <a:pt x="487" y="92"/>
                    </a:cubicBezTo>
                    <a:cubicBezTo>
                      <a:pt x="487" y="92"/>
                      <a:pt x="457" y="31"/>
                      <a:pt x="426" y="31"/>
                    </a:cubicBezTo>
                    <a:cubicBezTo>
                      <a:pt x="365" y="31"/>
                      <a:pt x="335" y="0"/>
                      <a:pt x="305" y="0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114" name="Google Shape;4114;p26"/>
              <p:cNvSpPr/>
              <p:nvPr/>
            </p:nvSpPr>
            <p:spPr>
              <a:xfrm>
                <a:off x="1207989" y="3829444"/>
                <a:ext cx="22597" cy="25938"/>
              </a:xfrm>
              <a:custGeom>
                <a:rect b="b" l="l" r="r" t="t"/>
                <a:pathLst>
                  <a:path extrusionOk="0" h="1118" w="974">
                    <a:moveTo>
                      <a:pt x="578" y="1"/>
                    </a:moveTo>
                    <a:cubicBezTo>
                      <a:pt x="517" y="1"/>
                      <a:pt x="396" y="31"/>
                      <a:pt x="335" y="92"/>
                    </a:cubicBezTo>
                    <a:cubicBezTo>
                      <a:pt x="335" y="92"/>
                      <a:pt x="335" y="92"/>
                      <a:pt x="335" y="92"/>
                    </a:cubicBezTo>
                    <a:lnTo>
                      <a:pt x="335" y="92"/>
                    </a:lnTo>
                    <a:cubicBezTo>
                      <a:pt x="244" y="183"/>
                      <a:pt x="213" y="244"/>
                      <a:pt x="122" y="305"/>
                    </a:cubicBezTo>
                    <a:cubicBezTo>
                      <a:pt x="61" y="365"/>
                      <a:pt x="31" y="457"/>
                      <a:pt x="31" y="548"/>
                    </a:cubicBezTo>
                    <a:cubicBezTo>
                      <a:pt x="31" y="558"/>
                      <a:pt x="31" y="569"/>
                      <a:pt x="32" y="579"/>
                    </a:cubicBezTo>
                    <a:lnTo>
                      <a:pt x="32" y="579"/>
                    </a:lnTo>
                    <a:cubicBezTo>
                      <a:pt x="31" y="588"/>
                      <a:pt x="31" y="598"/>
                      <a:pt x="31" y="609"/>
                    </a:cubicBezTo>
                    <a:cubicBezTo>
                      <a:pt x="7" y="656"/>
                      <a:pt x="2" y="742"/>
                      <a:pt x="16" y="806"/>
                    </a:cubicBezTo>
                    <a:lnTo>
                      <a:pt x="16" y="806"/>
                    </a:lnTo>
                    <a:cubicBezTo>
                      <a:pt x="8" y="791"/>
                      <a:pt x="1" y="776"/>
                      <a:pt x="1" y="761"/>
                    </a:cubicBezTo>
                    <a:lnTo>
                      <a:pt x="1" y="821"/>
                    </a:lnTo>
                    <a:lnTo>
                      <a:pt x="1" y="852"/>
                    </a:lnTo>
                    <a:lnTo>
                      <a:pt x="1" y="943"/>
                    </a:lnTo>
                    <a:cubicBezTo>
                      <a:pt x="1" y="973"/>
                      <a:pt x="1" y="1064"/>
                      <a:pt x="61" y="1095"/>
                    </a:cubicBezTo>
                    <a:cubicBezTo>
                      <a:pt x="61" y="1110"/>
                      <a:pt x="69" y="1118"/>
                      <a:pt x="88" y="1118"/>
                    </a:cubicBezTo>
                    <a:cubicBezTo>
                      <a:pt x="107" y="1118"/>
                      <a:pt x="137" y="1110"/>
                      <a:pt x="183" y="1095"/>
                    </a:cubicBezTo>
                    <a:cubicBezTo>
                      <a:pt x="213" y="1095"/>
                      <a:pt x="213" y="1064"/>
                      <a:pt x="244" y="1064"/>
                    </a:cubicBezTo>
                    <a:lnTo>
                      <a:pt x="305" y="1004"/>
                    </a:lnTo>
                    <a:lnTo>
                      <a:pt x="335" y="1004"/>
                    </a:lnTo>
                    <a:cubicBezTo>
                      <a:pt x="365" y="1004"/>
                      <a:pt x="396" y="973"/>
                      <a:pt x="396" y="973"/>
                    </a:cubicBezTo>
                    <a:cubicBezTo>
                      <a:pt x="415" y="964"/>
                      <a:pt x="436" y="952"/>
                      <a:pt x="456" y="940"/>
                    </a:cubicBezTo>
                    <a:lnTo>
                      <a:pt x="456" y="940"/>
                    </a:lnTo>
                    <a:cubicBezTo>
                      <a:pt x="540" y="930"/>
                      <a:pt x="595" y="896"/>
                      <a:pt x="669" y="821"/>
                    </a:cubicBezTo>
                    <a:cubicBezTo>
                      <a:pt x="696" y="794"/>
                      <a:pt x="723" y="761"/>
                      <a:pt x="750" y="730"/>
                    </a:cubicBezTo>
                    <a:lnTo>
                      <a:pt x="750" y="730"/>
                    </a:lnTo>
                    <a:cubicBezTo>
                      <a:pt x="764" y="720"/>
                      <a:pt x="778" y="710"/>
                      <a:pt x="791" y="700"/>
                    </a:cubicBezTo>
                    <a:cubicBezTo>
                      <a:pt x="789" y="697"/>
                      <a:pt x="787" y="695"/>
                      <a:pt x="785" y="692"/>
                    </a:cubicBezTo>
                    <a:lnTo>
                      <a:pt x="785" y="692"/>
                    </a:lnTo>
                    <a:cubicBezTo>
                      <a:pt x="807" y="669"/>
                      <a:pt x="829" y="650"/>
                      <a:pt x="852" y="639"/>
                    </a:cubicBezTo>
                    <a:cubicBezTo>
                      <a:pt x="943" y="548"/>
                      <a:pt x="973" y="487"/>
                      <a:pt x="973" y="365"/>
                    </a:cubicBezTo>
                    <a:cubicBezTo>
                      <a:pt x="973" y="305"/>
                      <a:pt x="943" y="183"/>
                      <a:pt x="852" y="92"/>
                    </a:cubicBezTo>
                    <a:cubicBezTo>
                      <a:pt x="791" y="31"/>
                      <a:pt x="700" y="1"/>
                      <a:pt x="578" y="1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115" name="Google Shape;4115;p26"/>
              <p:cNvSpPr/>
              <p:nvPr/>
            </p:nvSpPr>
            <p:spPr>
              <a:xfrm>
                <a:off x="1190357" y="3846473"/>
                <a:ext cx="9187" cy="12621"/>
              </a:xfrm>
              <a:custGeom>
                <a:rect b="b" l="l" r="r" t="t"/>
                <a:pathLst>
                  <a:path extrusionOk="0" h="544" w="396">
                    <a:moveTo>
                      <a:pt x="181" y="1"/>
                    </a:moveTo>
                    <a:cubicBezTo>
                      <a:pt x="132" y="1"/>
                      <a:pt x="82" y="36"/>
                      <a:pt x="62" y="57"/>
                    </a:cubicBezTo>
                    <a:cubicBezTo>
                      <a:pt x="31" y="87"/>
                      <a:pt x="1" y="118"/>
                      <a:pt x="1" y="209"/>
                    </a:cubicBezTo>
                    <a:lnTo>
                      <a:pt x="1" y="270"/>
                    </a:lnTo>
                    <a:lnTo>
                      <a:pt x="1" y="330"/>
                    </a:lnTo>
                    <a:lnTo>
                      <a:pt x="1" y="391"/>
                    </a:lnTo>
                    <a:cubicBezTo>
                      <a:pt x="1" y="422"/>
                      <a:pt x="31" y="422"/>
                      <a:pt x="31" y="482"/>
                    </a:cubicBezTo>
                    <a:lnTo>
                      <a:pt x="31" y="513"/>
                    </a:lnTo>
                    <a:cubicBezTo>
                      <a:pt x="31" y="513"/>
                      <a:pt x="31" y="543"/>
                      <a:pt x="62" y="543"/>
                    </a:cubicBezTo>
                    <a:lnTo>
                      <a:pt x="213" y="543"/>
                    </a:lnTo>
                    <a:cubicBezTo>
                      <a:pt x="213" y="543"/>
                      <a:pt x="244" y="543"/>
                      <a:pt x="244" y="513"/>
                    </a:cubicBezTo>
                    <a:cubicBezTo>
                      <a:pt x="237" y="506"/>
                      <a:pt x="232" y="501"/>
                      <a:pt x="229" y="497"/>
                    </a:cubicBezTo>
                    <a:lnTo>
                      <a:pt x="229" y="497"/>
                    </a:lnTo>
                    <a:cubicBezTo>
                      <a:pt x="233" y="493"/>
                      <a:pt x="238" y="489"/>
                      <a:pt x="244" y="482"/>
                    </a:cubicBezTo>
                    <a:cubicBezTo>
                      <a:pt x="264" y="493"/>
                      <a:pt x="281" y="496"/>
                      <a:pt x="295" y="496"/>
                    </a:cubicBezTo>
                    <a:cubicBezTo>
                      <a:pt x="322" y="496"/>
                      <a:pt x="335" y="482"/>
                      <a:pt x="335" y="482"/>
                    </a:cubicBezTo>
                    <a:lnTo>
                      <a:pt x="365" y="452"/>
                    </a:lnTo>
                    <a:cubicBezTo>
                      <a:pt x="365" y="391"/>
                      <a:pt x="396" y="361"/>
                      <a:pt x="396" y="330"/>
                    </a:cubicBezTo>
                    <a:lnTo>
                      <a:pt x="396" y="209"/>
                    </a:lnTo>
                    <a:lnTo>
                      <a:pt x="396" y="178"/>
                    </a:lnTo>
                    <a:cubicBezTo>
                      <a:pt x="396" y="178"/>
                      <a:pt x="396" y="118"/>
                      <a:pt x="365" y="118"/>
                    </a:cubicBezTo>
                    <a:cubicBezTo>
                      <a:pt x="365" y="87"/>
                      <a:pt x="335" y="87"/>
                      <a:pt x="305" y="57"/>
                    </a:cubicBezTo>
                    <a:cubicBezTo>
                      <a:pt x="305" y="57"/>
                      <a:pt x="244" y="57"/>
                      <a:pt x="244" y="27"/>
                    </a:cubicBezTo>
                    <a:cubicBezTo>
                      <a:pt x="225" y="8"/>
                      <a:pt x="203" y="1"/>
                      <a:pt x="181" y="1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116" name="Google Shape;4116;p26"/>
              <p:cNvSpPr/>
              <p:nvPr/>
            </p:nvSpPr>
            <p:spPr>
              <a:xfrm>
                <a:off x="1067652" y="3811812"/>
                <a:ext cx="18374" cy="22318"/>
              </a:xfrm>
              <a:custGeom>
                <a:rect b="b" l="l" r="r" t="t"/>
                <a:pathLst>
                  <a:path extrusionOk="0" h="962" w="792">
                    <a:moveTo>
                      <a:pt x="487" y="1"/>
                    </a:moveTo>
                    <a:cubicBezTo>
                      <a:pt x="366" y="1"/>
                      <a:pt x="274" y="62"/>
                      <a:pt x="214" y="153"/>
                    </a:cubicBezTo>
                    <a:cubicBezTo>
                      <a:pt x="183" y="274"/>
                      <a:pt x="153" y="365"/>
                      <a:pt x="122" y="457"/>
                    </a:cubicBezTo>
                    <a:cubicBezTo>
                      <a:pt x="122" y="487"/>
                      <a:pt x="62" y="517"/>
                      <a:pt x="62" y="578"/>
                    </a:cubicBezTo>
                    <a:cubicBezTo>
                      <a:pt x="62" y="609"/>
                      <a:pt x="31" y="639"/>
                      <a:pt x="31" y="669"/>
                    </a:cubicBezTo>
                    <a:lnTo>
                      <a:pt x="31" y="639"/>
                    </a:lnTo>
                    <a:cubicBezTo>
                      <a:pt x="31" y="669"/>
                      <a:pt x="1" y="730"/>
                      <a:pt x="1" y="761"/>
                    </a:cubicBezTo>
                    <a:cubicBezTo>
                      <a:pt x="1" y="791"/>
                      <a:pt x="31" y="821"/>
                      <a:pt x="31" y="882"/>
                    </a:cubicBezTo>
                    <a:cubicBezTo>
                      <a:pt x="89" y="940"/>
                      <a:pt x="135" y="961"/>
                      <a:pt x="184" y="961"/>
                    </a:cubicBezTo>
                    <a:cubicBezTo>
                      <a:pt x="212" y="961"/>
                      <a:pt x="241" y="954"/>
                      <a:pt x="274" y="943"/>
                    </a:cubicBezTo>
                    <a:cubicBezTo>
                      <a:pt x="305" y="913"/>
                      <a:pt x="366" y="882"/>
                      <a:pt x="426" y="821"/>
                    </a:cubicBezTo>
                    <a:lnTo>
                      <a:pt x="487" y="761"/>
                    </a:lnTo>
                    <a:cubicBezTo>
                      <a:pt x="518" y="669"/>
                      <a:pt x="609" y="639"/>
                      <a:pt x="670" y="578"/>
                    </a:cubicBezTo>
                    <a:cubicBezTo>
                      <a:pt x="639" y="578"/>
                      <a:pt x="639" y="609"/>
                      <a:pt x="609" y="609"/>
                    </a:cubicBezTo>
                    <a:cubicBezTo>
                      <a:pt x="609" y="609"/>
                      <a:pt x="639" y="609"/>
                      <a:pt x="639" y="578"/>
                    </a:cubicBezTo>
                    <a:lnTo>
                      <a:pt x="761" y="457"/>
                    </a:lnTo>
                    <a:cubicBezTo>
                      <a:pt x="791" y="426"/>
                      <a:pt x="791" y="335"/>
                      <a:pt x="791" y="305"/>
                    </a:cubicBezTo>
                    <a:cubicBezTo>
                      <a:pt x="791" y="214"/>
                      <a:pt x="761" y="153"/>
                      <a:pt x="730" y="62"/>
                    </a:cubicBezTo>
                    <a:cubicBezTo>
                      <a:pt x="670" y="31"/>
                      <a:pt x="578" y="1"/>
                      <a:pt x="487" y="1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117" name="Google Shape;4117;p26"/>
              <p:cNvSpPr/>
              <p:nvPr/>
            </p:nvSpPr>
            <p:spPr>
              <a:xfrm>
                <a:off x="1039464" y="3799121"/>
                <a:ext cx="14825" cy="16959"/>
              </a:xfrm>
              <a:custGeom>
                <a:rect b="b" l="l" r="r" t="t"/>
                <a:pathLst>
                  <a:path extrusionOk="0" h="731" w="639">
                    <a:moveTo>
                      <a:pt x="152" y="153"/>
                    </a:moveTo>
                    <a:cubicBezTo>
                      <a:pt x="152" y="210"/>
                      <a:pt x="125" y="213"/>
                      <a:pt x="122" y="239"/>
                    </a:cubicBezTo>
                    <a:lnTo>
                      <a:pt x="122" y="239"/>
                    </a:lnTo>
                    <a:cubicBezTo>
                      <a:pt x="122" y="239"/>
                      <a:pt x="122" y="239"/>
                      <a:pt x="122" y="239"/>
                    </a:cubicBezTo>
                    <a:lnTo>
                      <a:pt x="122" y="239"/>
                    </a:lnTo>
                    <a:cubicBezTo>
                      <a:pt x="122" y="213"/>
                      <a:pt x="123" y="210"/>
                      <a:pt x="152" y="153"/>
                    </a:cubicBezTo>
                    <a:close/>
                    <a:moveTo>
                      <a:pt x="304" y="1"/>
                    </a:moveTo>
                    <a:cubicBezTo>
                      <a:pt x="274" y="1"/>
                      <a:pt x="213" y="31"/>
                      <a:pt x="182" y="92"/>
                    </a:cubicBezTo>
                    <a:lnTo>
                      <a:pt x="152" y="122"/>
                    </a:lnTo>
                    <a:cubicBezTo>
                      <a:pt x="122" y="152"/>
                      <a:pt x="122" y="182"/>
                      <a:pt x="122" y="239"/>
                    </a:cubicBezTo>
                    <a:lnTo>
                      <a:pt x="122" y="239"/>
                    </a:lnTo>
                    <a:cubicBezTo>
                      <a:pt x="91" y="265"/>
                      <a:pt x="53" y="299"/>
                      <a:pt x="30" y="365"/>
                    </a:cubicBezTo>
                    <a:cubicBezTo>
                      <a:pt x="30" y="396"/>
                      <a:pt x="0" y="396"/>
                      <a:pt x="0" y="426"/>
                    </a:cubicBezTo>
                    <a:lnTo>
                      <a:pt x="0" y="487"/>
                    </a:lnTo>
                    <a:cubicBezTo>
                      <a:pt x="0" y="487"/>
                      <a:pt x="0" y="548"/>
                      <a:pt x="30" y="548"/>
                    </a:cubicBezTo>
                    <a:cubicBezTo>
                      <a:pt x="30" y="578"/>
                      <a:pt x="61" y="578"/>
                      <a:pt x="61" y="609"/>
                    </a:cubicBezTo>
                    <a:lnTo>
                      <a:pt x="122" y="669"/>
                    </a:lnTo>
                    <a:cubicBezTo>
                      <a:pt x="142" y="669"/>
                      <a:pt x="149" y="683"/>
                      <a:pt x="160" y="683"/>
                    </a:cubicBezTo>
                    <a:cubicBezTo>
                      <a:pt x="166" y="683"/>
                      <a:pt x="172" y="679"/>
                      <a:pt x="182" y="669"/>
                    </a:cubicBezTo>
                    <a:lnTo>
                      <a:pt x="243" y="669"/>
                    </a:lnTo>
                    <a:cubicBezTo>
                      <a:pt x="258" y="715"/>
                      <a:pt x="274" y="730"/>
                      <a:pt x="289" y="730"/>
                    </a:cubicBezTo>
                    <a:cubicBezTo>
                      <a:pt x="304" y="730"/>
                      <a:pt x="319" y="715"/>
                      <a:pt x="334" y="700"/>
                    </a:cubicBezTo>
                    <a:cubicBezTo>
                      <a:pt x="426" y="669"/>
                      <a:pt x="456" y="609"/>
                      <a:pt x="486" y="578"/>
                    </a:cubicBezTo>
                    <a:cubicBezTo>
                      <a:pt x="517" y="548"/>
                      <a:pt x="578" y="517"/>
                      <a:pt x="578" y="457"/>
                    </a:cubicBezTo>
                    <a:cubicBezTo>
                      <a:pt x="608" y="396"/>
                      <a:pt x="608" y="305"/>
                      <a:pt x="638" y="274"/>
                    </a:cubicBezTo>
                    <a:cubicBezTo>
                      <a:pt x="638" y="244"/>
                      <a:pt x="638" y="213"/>
                      <a:pt x="608" y="153"/>
                    </a:cubicBezTo>
                    <a:cubicBezTo>
                      <a:pt x="608" y="122"/>
                      <a:pt x="578" y="92"/>
                      <a:pt x="578" y="92"/>
                    </a:cubicBezTo>
                    <a:cubicBezTo>
                      <a:pt x="517" y="31"/>
                      <a:pt x="517" y="31"/>
                      <a:pt x="486" y="31"/>
                    </a:cubicBezTo>
                    <a:cubicBezTo>
                      <a:pt x="456" y="31"/>
                      <a:pt x="426" y="1"/>
                      <a:pt x="365" y="1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118" name="Google Shape;4118;p26"/>
              <p:cNvSpPr/>
              <p:nvPr/>
            </p:nvSpPr>
            <p:spPr>
              <a:xfrm>
                <a:off x="1116326" y="3825917"/>
                <a:ext cx="17655" cy="32735"/>
              </a:xfrm>
              <a:custGeom>
                <a:rect b="b" l="l" r="r" t="t"/>
                <a:pathLst>
                  <a:path extrusionOk="0" h="1411" w="761">
                    <a:moveTo>
                      <a:pt x="395" y="1"/>
                    </a:moveTo>
                    <a:cubicBezTo>
                      <a:pt x="304" y="1"/>
                      <a:pt x="213" y="1"/>
                      <a:pt x="152" y="61"/>
                    </a:cubicBezTo>
                    <a:cubicBezTo>
                      <a:pt x="61" y="153"/>
                      <a:pt x="0" y="274"/>
                      <a:pt x="0" y="365"/>
                    </a:cubicBezTo>
                    <a:cubicBezTo>
                      <a:pt x="0" y="487"/>
                      <a:pt x="31" y="609"/>
                      <a:pt x="31" y="730"/>
                    </a:cubicBezTo>
                    <a:lnTo>
                      <a:pt x="31" y="639"/>
                    </a:lnTo>
                    <a:cubicBezTo>
                      <a:pt x="31" y="761"/>
                      <a:pt x="61" y="913"/>
                      <a:pt x="91" y="1034"/>
                    </a:cubicBezTo>
                    <a:cubicBezTo>
                      <a:pt x="152" y="1125"/>
                      <a:pt x="152" y="1247"/>
                      <a:pt x="213" y="1368"/>
                    </a:cubicBezTo>
                    <a:cubicBezTo>
                      <a:pt x="227" y="1396"/>
                      <a:pt x="265" y="1411"/>
                      <a:pt x="311" y="1411"/>
                    </a:cubicBezTo>
                    <a:cubicBezTo>
                      <a:pt x="368" y="1411"/>
                      <a:pt x="436" y="1388"/>
                      <a:pt x="487" y="1338"/>
                    </a:cubicBezTo>
                    <a:cubicBezTo>
                      <a:pt x="487" y="1277"/>
                      <a:pt x="517" y="1247"/>
                      <a:pt x="517" y="1216"/>
                    </a:cubicBezTo>
                    <a:lnTo>
                      <a:pt x="517" y="1125"/>
                    </a:lnTo>
                    <a:cubicBezTo>
                      <a:pt x="517" y="1095"/>
                      <a:pt x="517" y="1034"/>
                      <a:pt x="547" y="973"/>
                    </a:cubicBezTo>
                    <a:cubicBezTo>
                      <a:pt x="547" y="943"/>
                      <a:pt x="547" y="882"/>
                      <a:pt x="608" y="821"/>
                    </a:cubicBezTo>
                    <a:cubicBezTo>
                      <a:pt x="608" y="791"/>
                      <a:pt x="638" y="731"/>
                      <a:pt x="638" y="670"/>
                    </a:cubicBezTo>
                    <a:lnTo>
                      <a:pt x="638" y="670"/>
                    </a:lnTo>
                    <a:cubicBezTo>
                      <a:pt x="638" y="715"/>
                      <a:pt x="621" y="726"/>
                      <a:pt x="613" y="742"/>
                    </a:cubicBezTo>
                    <a:lnTo>
                      <a:pt x="613" y="742"/>
                    </a:lnTo>
                    <a:cubicBezTo>
                      <a:pt x="642" y="632"/>
                      <a:pt x="670" y="572"/>
                      <a:pt x="699" y="457"/>
                    </a:cubicBezTo>
                    <a:cubicBezTo>
                      <a:pt x="760" y="365"/>
                      <a:pt x="699" y="274"/>
                      <a:pt x="669" y="183"/>
                    </a:cubicBezTo>
                    <a:cubicBezTo>
                      <a:pt x="638" y="61"/>
                      <a:pt x="517" y="31"/>
                      <a:pt x="395" y="1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119" name="Google Shape;4119;p26"/>
              <p:cNvSpPr/>
              <p:nvPr/>
            </p:nvSpPr>
            <p:spPr>
              <a:xfrm>
                <a:off x="1139595" y="3833689"/>
                <a:ext cx="11994" cy="12714"/>
              </a:xfrm>
              <a:custGeom>
                <a:rect b="b" l="l" r="r" t="t"/>
                <a:pathLst>
                  <a:path extrusionOk="0" h="548" w="517">
                    <a:moveTo>
                      <a:pt x="365" y="426"/>
                    </a:moveTo>
                    <a:cubicBezTo>
                      <a:pt x="377" y="430"/>
                      <a:pt x="387" y="433"/>
                      <a:pt x="397" y="436"/>
                    </a:cubicBezTo>
                    <a:lnTo>
                      <a:pt x="397" y="436"/>
                    </a:lnTo>
                    <a:cubicBezTo>
                      <a:pt x="358" y="463"/>
                      <a:pt x="320" y="486"/>
                      <a:pt x="274" y="517"/>
                    </a:cubicBezTo>
                    <a:lnTo>
                      <a:pt x="240" y="486"/>
                    </a:lnTo>
                    <a:lnTo>
                      <a:pt x="274" y="486"/>
                    </a:lnTo>
                    <a:cubicBezTo>
                      <a:pt x="274" y="486"/>
                      <a:pt x="304" y="486"/>
                      <a:pt x="304" y="456"/>
                    </a:cubicBezTo>
                    <a:lnTo>
                      <a:pt x="365" y="426"/>
                    </a:lnTo>
                    <a:close/>
                    <a:moveTo>
                      <a:pt x="243" y="0"/>
                    </a:moveTo>
                    <a:cubicBezTo>
                      <a:pt x="213" y="0"/>
                      <a:pt x="152" y="0"/>
                      <a:pt x="122" y="30"/>
                    </a:cubicBezTo>
                    <a:cubicBezTo>
                      <a:pt x="91" y="91"/>
                      <a:pt x="61" y="91"/>
                      <a:pt x="61" y="122"/>
                    </a:cubicBezTo>
                    <a:cubicBezTo>
                      <a:pt x="0" y="152"/>
                      <a:pt x="0" y="182"/>
                      <a:pt x="0" y="243"/>
                    </a:cubicBezTo>
                    <a:lnTo>
                      <a:pt x="0" y="334"/>
                    </a:lnTo>
                    <a:cubicBezTo>
                      <a:pt x="0" y="395"/>
                      <a:pt x="61" y="426"/>
                      <a:pt x="91" y="456"/>
                    </a:cubicBezTo>
                    <a:lnTo>
                      <a:pt x="122" y="486"/>
                    </a:lnTo>
                    <a:cubicBezTo>
                      <a:pt x="152" y="547"/>
                      <a:pt x="213" y="547"/>
                      <a:pt x="243" y="547"/>
                    </a:cubicBezTo>
                    <a:cubicBezTo>
                      <a:pt x="274" y="547"/>
                      <a:pt x="304" y="547"/>
                      <a:pt x="365" y="486"/>
                    </a:cubicBezTo>
                    <a:cubicBezTo>
                      <a:pt x="395" y="486"/>
                      <a:pt x="426" y="456"/>
                      <a:pt x="426" y="456"/>
                    </a:cubicBezTo>
                    <a:cubicBezTo>
                      <a:pt x="429" y="453"/>
                      <a:pt x="432" y="450"/>
                      <a:pt x="434" y="446"/>
                    </a:cubicBezTo>
                    <a:lnTo>
                      <a:pt x="434" y="446"/>
                    </a:lnTo>
                    <a:cubicBezTo>
                      <a:pt x="441" y="448"/>
                      <a:pt x="447" y="448"/>
                      <a:pt x="452" y="448"/>
                    </a:cubicBezTo>
                    <a:cubicBezTo>
                      <a:pt x="471" y="448"/>
                      <a:pt x="487" y="441"/>
                      <a:pt x="517" y="426"/>
                    </a:cubicBezTo>
                    <a:lnTo>
                      <a:pt x="517" y="395"/>
                    </a:lnTo>
                    <a:lnTo>
                      <a:pt x="517" y="334"/>
                    </a:lnTo>
                    <a:lnTo>
                      <a:pt x="517" y="182"/>
                    </a:lnTo>
                    <a:cubicBezTo>
                      <a:pt x="517" y="152"/>
                      <a:pt x="517" y="152"/>
                      <a:pt x="456" y="122"/>
                    </a:cubicBezTo>
                    <a:cubicBezTo>
                      <a:pt x="456" y="61"/>
                      <a:pt x="426" y="61"/>
                      <a:pt x="395" y="30"/>
                    </a:cubicBezTo>
                    <a:cubicBezTo>
                      <a:pt x="365" y="0"/>
                      <a:pt x="365" y="0"/>
                      <a:pt x="304" y="0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  <p:grpSp>
          <p:nvGrpSpPr>
            <p:cNvPr id="4120" name="Google Shape;4120;p26"/>
            <p:cNvGrpSpPr/>
            <p:nvPr/>
          </p:nvGrpSpPr>
          <p:grpSpPr>
            <a:xfrm>
              <a:off x="614231" y="4539549"/>
              <a:ext cx="253878" cy="154326"/>
              <a:chOff x="614231" y="4539549"/>
              <a:chExt cx="253878" cy="154326"/>
            </a:xfrm>
          </p:grpSpPr>
          <p:sp>
            <p:nvSpPr>
              <p:cNvPr id="4121" name="Google Shape;4121;p26"/>
              <p:cNvSpPr/>
              <p:nvPr/>
            </p:nvSpPr>
            <p:spPr>
              <a:xfrm>
                <a:off x="625506" y="4630911"/>
                <a:ext cx="27538" cy="17980"/>
              </a:xfrm>
              <a:custGeom>
                <a:rect b="b" l="l" r="r" t="t"/>
                <a:pathLst>
                  <a:path extrusionOk="0" h="775" w="1187">
                    <a:moveTo>
                      <a:pt x="525" y="1"/>
                    </a:moveTo>
                    <a:cubicBezTo>
                      <a:pt x="453" y="1"/>
                      <a:pt x="386" y="14"/>
                      <a:pt x="305" y="14"/>
                    </a:cubicBezTo>
                    <a:cubicBezTo>
                      <a:pt x="274" y="14"/>
                      <a:pt x="214" y="75"/>
                      <a:pt x="153" y="106"/>
                    </a:cubicBezTo>
                    <a:lnTo>
                      <a:pt x="62" y="227"/>
                    </a:lnTo>
                    <a:cubicBezTo>
                      <a:pt x="62" y="258"/>
                      <a:pt x="1" y="288"/>
                      <a:pt x="1" y="288"/>
                    </a:cubicBezTo>
                    <a:lnTo>
                      <a:pt x="1" y="440"/>
                    </a:lnTo>
                    <a:cubicBezTo>
                      <a:pt x="1" y="470"/>
                      <a:pt x="1" y="501"/>
                      <a:pt x="62" y="562"/>
                    </a:cubicBezTo>
                    <a:cubicBezTo>
                      <a:pt x="62" y="592"/>
                      <a:pt x="92" y="622"/>
                      <a:pt x="122" y="653"/>
                    </a:cubicBezTo>
                    <a:lnTo>
                      <a:pt x="214" y="744"/>
                    </a:lnTo>
                    <a:cubicBezTo>
                      <a:pt x="274" y="774"/>
                      <a:pt x="305" y="774"/>
                      <a:pt x="396" y="774"/>
                    </a:cubicBezTo>
                    <a:lnTo>
                      <a:pt x="548" y="774"/>
                    </a:lnTo>
                    <a:cubicBezTo>
                      <a:pt x="578" y="774"/>
                      <a:pt x="609" y="744"/>
                      <a:pt x="700" y="744"/>
                    </a:cubicBezTo>
                    <a:cubicBezTo>
                      <a:pt x="709" y="739"/>
                      <a:pt x="719" y="734"/>
                      <a:pt x="730" y="729"/>
                    </a:cubicBezTo>
                    <a:lnTo>
                      <a:pt x="730" y="729"/>
                    </a:lnTo>
                    <a:cubicBezTo>
                      <a:pt x="723" y="736"/>
                      <a:pt x="715" y="744"/>
                      <a:pt x="700" y="744"/>
                    </a:cubicBezTo>
                    <a:cubicBezTo>
                      <a:pt x="728" y="744"/>
                      <a:pt x="756" y="718"/>
                      <a:pt x="760" y="714"/>
                    </a:cubicBezTo>
                    <a:lnTo>
                      <a:pt x="760" y="714"/>
                    </a:lnTo>
                    <a:cubicBezTo>
                      <a:pt x="824" y="683"/>
                      <a:pt x="907" y="645"/>
                      <a:pt x="973" y="622"/>
                    </a:cubicBezTo>
                    <a:cubicBezTo>
                      <a:pt x="1004" y="622"/>
                      <a:pt x="1004" y="592"/>
                      <a:pt x="1034" y="592"/>
                    </a:cubicBezTo>
                    <a:cubicBezTo>
                      <a:pt x="1065" y="592"/>
                      <a:pt x="1065" y="562"/>
                      <a:pt x="1125" y="562"/>
                    </a:cubicBezTo>
                    <a:cubicBezTo>
                      <a:pt x="1156" y="501"/>
                      <a:pt x="1156" y="501"/>
                      <a:pt x="1156" y="470"/>
                    </a:cubicBezTo>
                    <a:cubicBezTo>
                      <a:pt x="1186" y="440"/>
                      <a:pt x="1186" y="349"/>
                      <a:pt x="1186" y="288"/>
                    </a:cubicBezTo>
                    <a:cubicBezTo>
                      <a:pt x="1186" y="258"/>
                      <a:pt x="1156" y="227"/>
                      <a:pt x="1125" y="166"/>
                    </a:cubicBezTo>
                    <a:cubicBezTo>
                      <a:pt x="1034" y="136"/>
                      <a:pt x="1004" y="136"/>
                      <a:pt x="943" y="106"/>
                    </a:cubicBezTo>
                    <a:cubicBezTo>
                      <a:pt x="852" y="75"/>
                      <a:pt x="730" y="75"/>
                      <a:pt x="669" y="75"/>
                    </a:cubicBezTo>
                    <a:lnTo>
                      <a:pt x="730" y="75"/>
                    </a:lnTo>
                    <a:cubicBezTo>
                      <a:pt x="700" y="75"/>
                      <a:pt x="669" y="75"/>
                      <a:pt x="639" y="14"/>
                    </a:cubicBezTo>
                    <a:cubicBezTo>
                      <a:pt x="599" y="4"/>
                      <a:pt x="561" y="1"/>
                      <a:pt x="525" y="1"/>
                    </a:cubicBez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122" name="Google Shape;4122;p26"/>
              <p:cNvSpPr/>
              <p:nvPr/>
            </p:nvSpPr>
            <p:spPr>
              <a:xfrm>
                <a:off x="638916" y="4611400"/>
                <a:ext cx="26819" cy="16333"/>
              </a:xfrm>
              <a:custGeom>
                <a:rect b="b" l="l" r="r" t="t"/>
                <a:pathLst>
                  <a:path extrusionOk="0" h="704" w="1156">
                    <a:moveTo>
                      <a:pt x="388" y="1"/>
                    </a:moveTo>
                    <a:cubicBezTo>
                      <a:pt x="280" y="1"/>
                      <a:pt x="175" y="63"/>
                      <a:pt x="122" y="187"/>
                    </a:cubicBezTo>
                    <a:cubicBezTo>
                      <a:pt x="0" y="369"/>
                      <a:pt x="122" y="612"/>
                      <a:pt x="304" y="673"/>
                    </a:cubicBezTo>
                    <a:cubicBezTo>
                      <a:pt x="426" y="703"/>
                      <a:pt x="517" y="703"/>
                      <a:pt x="608" y="703"/>
                    </a:cubicBezTo>
                    <a:cubicBezTo>
                      <a:pt x="680" y="703"/>
                      <a:pt x="771" y="703"/>
                      <a:pt x="836" y="688"/>
                    </a:cubicBezTo>
                    <a:lnTo>
                      <a:pt x="836" y="688"/>
                    </a:lnTo>
                    <a:cubicBezTo>
                      <a:pt x="832" y="692"/>
                      <a:pt x="827" y="697"/>
                      <a:pt x="821" y="703"/>
                    </a:cubicBezTo>
                    <a:lnTo>
                      <a:pt x="1003" y="703"/>
                    </a:lnTo>
                    <a:cubicBezTo>
                      <a:pt x="1125" y="673"/>
                      <a:pt x="1155" y="551"/>
                      <a:pt x="1034" y="491"/>
                    </a:cubicBezTo>
                    <a:cubicBezTo>
                      <a:pt x="1003" y="491"/>
                      <a:pt x="1003" y="460"/>
                      <a:pt x="973" y="460"/>
                    </a:cubicBezTo>
                    <a:cubicBezTo>
                      <a:pt x="973" y="460"/>
                      <a:pt x="971" y="460"/>
                      <a:pt x="967" y="460"/>
                    </a:cubicBezTo>
                    <a:lnTo>
                      <a:pt x="967" y="460"/>
                    </a:lnTo>
                    <a:cubicBezTo>
                      <a:pt x="952" y="419"/>
                      <a:pt x="907" y="394"/>
                      <a:pt x="882" y="369"/>
                    </a:cubicBezTo>
                    <a:lnTo>
                      <a:pt x="851" y="339"/>
                    </a:lnTo>
                    <a:lnTo>
                      <a:pt x="760" y="247"/>
                    </a:lnTo>
                    <a:lnTo>
                      <a:pt x="608" y="96"/>
                    </a:lnTo>
                    <a:cubicBezTo>
                      <a:pt x="545" y="32"/>
                      <a:pt x="466" y="1"/>
                      <a:pt x="388" y="1"/>
                    </a:cubicBez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123" name="Google Shape;4123;p26"/>
              <p:cNvSpPr/>
              <p:nvPr/>
            </p:nvSpPr>
            <p:spPr>
              <a:xfrm>
                <a:off x="661466" y="4606551"/>
                <a:ext cx="19070" cy="15544"/>
              </a:xfrm>
              <a:custGeom>
                <a:rect b="b" l="l" r="r" t="t"/>
                <a:pathLst>
                  <a:path extrusionOk="0" h="670" w="822">
                    <a:moveTo>
                      <a:pt x="457" y="1"/>
                    </a:moveTo>
                    <a:lnTo>
                      <a:pt x="457" y="1"/>
                    </a:lnTo>
                    <a:cubicBezTo>
                      <a:pt x="472" y="31"/>
                      <a:pt x="480" y="54"/>
                      <a:pt x="487" y="73"/>
                    </a:cubicBezTo>
                    <a:lnTo>
                      <a:pt x="487" y="73"/>
                    </a:lnTo>
                    <a:cubicBezTo>
                      <a:pt x="487" y="70"/>
                      <a:pt x="487" y="66"/>
                      <a:pt x="487" y="61"/>
                    </a:cubicBezTo>
                    <a:lnTo>
                      <a:pt x="457" y="1"/>
                    </a:lnTo>
                    <a:close/>
                    <a:moveTo>
                      <a:pt x="487" y="73"/>
                    </a:moveTo>
                    <a:cubicBezTo>
                      <a:pt x="488" y="92"/>
                      <a:pt x="492" y="96"/>
                      <a:pt x="518" y="122"/>
                    </a:cubicBezTo>
                    <a:cubicBezTo>
                      <a:pt x="503" y="107"/>
                      <a:pt x="495" y="92"/>
                      <a:pt x="487" y="73"/>
                    </a:cubicBezTo>
                    <a:close/>
                    <a:moveTo>
                      <a:pt x="92" y="426"/>
                    </a:moveTo>
                    <a:cubicBezTo>
                      <a:pt x="92" y="426"/>
                      <a:pt x="149" y="426"/>
                      <a:pt x="153" y="454"/>
                    </a:cubicBezTo>
                    <a:lnTo>
                      <a:pt x="153" y="454"/>
                    </a:lnTo>
                    <a:cubicBezTo>
                      <a:pt x="141" y="450"/>
                      <a:pt x="126" y="443"/>
                      <a:pt x="92" y="426"/>
                    </a:cubicBezTo>
                    <a:close/>
                    <a:moveTo>
                      <a:pt x="244" y="1"/>
                    </a:moveTo>
                    <a:cubicBezTo>
                      <a:pt x="183" y="1"/>
                      <a:pt x="153" y="61"/>
                      <a:pt x="62" y="92"/>
                    </a:cubicBezTo>
                    <a:lnTo>
                      <a:pt x="31" y="122"/>
                    </a:lnTo>
                    <a:lnTo>
                      <a:pt x="1" y="213"/>
                    </a:lnTo>
                    <a:lnTo>
                      <a:pt x="1" y="305"/>
                    </a:lnTo>
                    <a:cubicBezTo>
                      <a:pt x="1" y="365"/>
                      <a:pt x="31" y="396"/>
                      <a:pt x="62" y="426"/>
                    </a:cubicBezTo>
                    <a:cubicBezTo>
                      <a:pt x="92" y="456"/>
                      <a:pt x="153" y="456"/>
                      <a:pt x="183" y="517"/>
                    </a:cubicBezTo>
                    <a:lnTo>
                      <a:pt x="204" y="517"/>
                    </a:lnTo>
                    <a:cubicBezTo>
                      <a:pt x="217" y="527"/>
                      <a:pt x="231" y="534"/>
                      <a:pt x="244" y="548"/>
                    </a:cubicBezTo>
                    <a:cubicBezTo>
                      <a:pt x="305" y="548"/>
                      <a:pt x="335" y="578"/>
                      <a:pt x="335" y="578"/>
                    </a:cubicBezTo>
                    <a:lnTo>
                      <a:pt x="437" y="578"/>
                    </a:lnTo>
                    <a:cubicBezTo>
                      <a:pt x="471" y="590"/>
                      <a:pt x="507" y="600"/>
                      <a:pt x="548" y="608"/>
                    </a:cubicBezTo>
                    <a:cubicBezTo>
                      <a:pt x="609" y="608"/>
                      <a:pt x="609" y="608"/>
                      <a:pt x="639" y="669"/>
                    </a:cubicBezTo>
                    <a:cubicBezTo>
                      <a:pt x="700" y="669"/>
                      <a:pt x="791" y="669"/>
                      <a:pt x="822" y="578"/>
                    </a:cubicBezTo>
                    <a:lnTo>
                      <a:pt x="822" y="456"/>
                    </a:lnTo>
                    <a:lnTo>
                      <a:pt x="822" y="426"/>
                    </a:lnTo>
                    <a:cubicBezTo>
                      <a:pt x="822" y="396"/>
                      <a:pt x="822" y="396"/>
                      <a:pt x="791" y="365"/>
                    </a:cubicBezTo>
                    <a:cubicBezTo>
                      <a:pt x="700" y="305"/>
                      <a:pt x="639" y="244"/>
                      <a:pt x="548" y="153"/>
                    </a:cubicBezTo>
                    <a:cubicBezTo>
                      <a:pt x="548" y="153"/>
                      <a:pt x="548" y="153"/>
                      <a:pt x="547" y="153"/>
                    </a:cubicBezTo>
                    <a:lnTo>
                      <a:pt x="547" y="153"/>
                    </a:lnTo>
                    <a:cubicBezTo>
                      <a:pt x="536" y="141"/>
                      <a:pt x="526" y="130"/>
                      <a:pt x="518" y="122"/>
                    </a:cubicBezTo>
                    <a:lnTo>
                      <a:pt x="518" y="134"/>
                    </a:lnTo>
                    <a:lnTo>
                      <a:pt x="518" y="134"/>
                    </a:lnTo>
                    <a:cubicBezTo>
                      <a:pt x="514" y="129"/>
                      <a:pt x="511" y="123"/>
                      <a:pt x="507" y="117"/>
                    </a:cubicBezTo>
                    <a:lnTo>
                      <a:pt x="507" y="117"/>
                    </a:lnTo>
                    <a:cubicBezTo>
                      <a:pt x="511" y="119"/>
                      <a:pt x="514" y="120"/>
                      <a:pt x="518" y="122"/>
                    </a:cubicBezTo>
                    <a:lnTo>
                      <a:pt x="487" y="92"/>
                    </a:lnTo>
                    <a:lnTo>
                      <a:pt x="487" y="92"/>
                    </a:lnTo>
                    <a:cubicBezTo>
                      <a:pt x="496" y="100"/>
                      <a:pt x="502" y="109"/>
                      <a:pt x="507" y="117"/>
                    </a:cubicBezTo>
                    <a:lnTo>
                      <a:pt x="507" y="117"/>
                    </a:lnTo>
                    <a:cubicBezTo>
                      <a:pt x="450" y="88"/>
                      <a:pt x="393" y="58"/>
                      <a:pt x="335" y="1"/>
                    </a:cubicBez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124" name="Google Shape;4124;p26"/>
              <p:cNvSpPr/>
              <p:nvPr/>
            </p:nvSpPr>
            <p:spPr>
              <a:xfrm>
                <a:off x="614231" y="4668611"/>
                <a:ext cx="16936" cy="19070"/>
              </a:xfrm>
              <a:custGeom>
                <a:rect b="b" l="l" r="r" t="t"/>
                <a:pathLst>
                  <a:path extrusionOk="0" h="822" w="730">
                    <a:moveTo>
                      <a:pt x="456" y="0"/>
                    </a:moveTo>
                    <a:cubicBezTo>
                      <a:pt x="473" y="4"/>
                      <a:pt x="486" y="8"/>
                      <a:pt x="497" y="11"/>
                    </a:cubicBezTo>
                    <a:lnTo>
                      <a:pt x="497" y="11"/>
                    </a:lnTo>
                    <a:cubicBezTo>
                      <a:pt x="482" y="4"/>
                      <a:pt x="467" y="0"/>
                      <a:pt x="456" y="0"/>
                    </a:cubicBezTo>
                    <a:close/>
                    <a:moveTo>
                      <a:pt x="497" y="11"/>
                    </a:moveTo>
                    <a:lnTo>
                      <a:pt x="497" y="11"/>
                    </a:lnTo>
                    <a:cubicBezTo>
                      <a:pt x="509" y="16"/>
                      <a:pt x="520" y="23"/>
                      <a:pt x="529" y="31"/>
                    </a:cubicBezTo>
                    <a:lnTo>
                      <a:pt x="529" y="31"/>
                    </a:lnTo>
                    <a:cubicBezTo>
                      <a:pt x="549" y="30"/>
                      <a:pt x="558" y="28"/>
                      <a:pt x="497" y="11"/>
                    </a:cubicBezTo>
                    <a:close/>
                    <a:moveTo>
                      <a:pt x="174" y="261"/>
                    </a:moveTo>
                    <a:lnTo>
                      <a:pt x="174" y="261"/>
                    </a:lnTo>
                    <a:cubicBezTo>
                      <a:pt x="168" y="269"/>
                      <a:pt x="161" y="274"/>
                      <a:pt x="152" y="274"/>
                    </a:cubicBezTo>
                    <a:cubicBezTo>
                      <a:pt x="159" y="269"/>
                      <a:pt x="167" y="265"/>
                      <a:pt x="174" y="261"/>
                    </a:cubicBezTo>
                    <a:close/>
                    <a:moveTo>
                      <a:pt x="576" y="443"/>
                    </a:moveTo>
                    <a:lnTo>
                      <a:pt x="576" y="443"/>
                    </a:lnTo>
                    <a:cubicBezTo>
                      <a:pt x="577" y="447"/>
                      <a:pt x="578" y="451"/>
                      <a:pt x="578" y="456"/>
                    </a:cubicBezTo>
                    <a:lnTo>
                      <a:pt x="578" y="487"/>
                    </a:lnTo>
                    <a:cubicBezTo>
                      <a:pt x="578" y="474"/>
                      <a:pt x="578" y="461"/>
                      <a:pt x="576" y="443"/>
                    </a:cubicBezTo>
                    <a:close/>
                    <a:moveTo>
                      <a:pt x="578" y="608"/>
                    </a:moveTo>
                    <a:cubicBezTo>
                      <a:pt x="578" y="623"/>
                      <a:pt x="570" y="631"/>
                      <a:pt x="563" y="639"/>
                    </a:cubicBezTo>
                    <a:lnTo>
                      <a:pt x="578" y="608"/>
                    </a:lnTo>
                    <a:close/>
                    <a:moveTo>
                      <a:pt x="529" y="31"/>
                    </a:moveTo>
                    <a:lnTo>
                      <a:pt x="529" y="31"/>
                    </a:lnTo>
                    <a:cubicBezTo>
                      <a:pt x="526" y="31"/>
                      <a:pt x="521" y="31"/>
                      <a:pt x="517" y="31"/>
                    </a:cubicBezTo>
                    <a:cubicBezTo>
                      <a:pt x="456" y="31"/>
                      <a:pt x="426" y="61"/>
                      <a:pt x="396" y="61"/>
                    </a:cubicBezTo>
                    <a:lnTo>
                      <a:pt x="274" y="61"/>
                    </a:lnTo>
                    <a:cubicBezTo>
                      <a:pt x="244" y="61"/>
                      <a:pt x="244" y="122"/>
                      <a:pt x="183" y="122"/>
                    </a:cubicBezTo>
                    <a:cubicBezTo>
                      <a:pt x="152" y="152"/>
                      <a:pt x="92" y="183"/>
                      <a:pt x="92" y="213"/>
                    </a:cubicBezTo>
                    <a:cubicBezTo>
                      <a:pt x="31" y="274"/>
                      <a:pt x="1" y="334"/>
                      <a:pt x="0" y="365"/>
                    </a:cubicBezTo>
                    <a:lnTo>
                      <a:pt x="0" y="365"/>
                    </a:lnTo>
                    <a:cubicBezTo>
                      <a:pt x="1" y="335"/>
                      <a:pt x="31" y="335"/>
                      <a:pt x="31" y="304"/>
                    </a:cubicBezTo>
                    <a:cubicBezTo>
                      <a:pt x="46" y="304"/>
                      <a:pt x="57" y="303"/>
                      <a:pt x="66" y="300"/>
                    </a:cubicBezTo>
                    <a:lnTo>
                      <a:pt x="66" y="300"/>
                    </a:lnTo>
                    <a:lnTo>
                      <a:pt x="31" y="335"/>
                    </a:lnTo>
                    <a:lnTo>
                      <a:pt x="0" y="426"/>
                    </a:lnTo>
                    <a:lnTo>
                      <a:pt x="0" y="456"/>
                    </a:lnTo>
                    <a:lnTo>
                      <a:pt x="0" y="487"/>
                    </a:lnTo>
                    <a:lnTo>
                      <a:pt x="0" y="608"/>
                    </a:lnTo>
                    <a:lnTo>
                      <a:pt x="31" y="669"/>
                    </a:lnTo>
                    <a:cubicBezTo>
                      <a:pt x="31" y="730"/>
                      <a:pt x="92" y="730"/>
                      <a:pt x="92" y="760"/>
                    </a:cubicBezTo>
                    <a:lnTo>
                      <a:pt x="152" y="791"/>
                    </a:lnTo>
                    <a:cubicBezTo>
                      <a:pt x="183" y="791"/>
                      <a:pt x="183" y="821"/>
                      <a:pt x="244" y="821"/>
                    </a:cubicBezTo>
                    <a:lnTo>
                      <a:pt x="335" y="821"/>
                    </a:lnTo>
                    <a:cubicBezTo>
                      <a:pt x="426" y="821"/>
                      <a:pt x="426" y="821"/>
                      <a:pt x="456" y="791"/>
                    </a:cubicBezTo>
                    <a:cubicBezTo>
                      <a:pt x="487" y="791"/>
                      <a:pt x="487" y="760"/>
                      <a:pt x="548" y="760"/>
                    </a:cubicBezTo>
                    <a:lnTo>
                      <a:pt x="608" y="669"/>
                    </a:lnTo>
                    <a:cubicBezTo>
                      <a:pt x="608" y="669"/>
                      <a:pt x="608" y="639"/>
                      <a:pt x="639" y="639"/>
                    </a:cubicBezTo>
                    <a:cubicBezTo>
                      <a:pt x="639" y="608"/>
                      <a:pt x="700" y="578"/>
                      <a:pt x="700" y="578"/>
                    </a:cubicBezTo>
                    <a:cubicBezTo>
                      <a:pt x="730" y="517"/>
                      <a:pt x="730" y="487"/>
                      <a:pt x="730" y="456"/>
                    </a:cubicBezTo>
                    <a:lnTo>
                      <a:pt x="730" y="304"/>
                    </a:lnTo>
                    <a:cubicBezTo>
                      <a:pt x="730" y="274"/>
                      <a:pt x="700" y="213"/>
                      <a:pt x="639" y="183"/>
                    </a:cubicBezTo>
                    <a:cubicBezTo>
                      <a:pt x="608" y="152"/>
                      <a:pt x="578" y="122"/>
                      <a:pt x="548" y="122"/>
                    </a:cubicBezTo>
                    <a:lnTo>
                      <a:pt x="548" y="61"/>
                    </a:lnTo>
                    <a:cubicBezTo>
                      <a:pt x="548" y="51"/>
                      <a:pt x="540" y="40"/>
                      <a:pt x="529" y="31"/>
                    </a:cubicBez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125" name="Google Shape;4125;p26"/>
              <p:cNvSpPr/>
              <p:nvPr/>
            </p:nvSpPr>
            <p:spPr>
              <a:xfrm>
                <a:off x="802522" y="4553655"/>
                <a:ext cx="22574" cy="23014"/>
              </a:xfrm>
              <a:custGeom>
                <a:rect b="b" l="l" r="r" t="t"/>
                <a:pathLst>
                  <a:path extrusionOk="0" h="992" w="973">
                    <a:moveTo>
                      <a:pt x="304" y="1"/>
                    </a:moveTo>
                    <a:cubicBezTo>
                      <a:pt x="243" y="1"/>
                      <a:pt x="213" y="1"/>
                      <a:pt x="182" y="62"/>
                    </a:cubicBezTo>
                    <a:cubicBezTo>
                      <a:pt x="152" y="62"/>
                      <a:pt x="152" y="92"/>
                      <a:pt x="91" y="92"/>
                    </a:cubicBezTo>
                    <a:cubicBezTo>
                      <a:pt x="61" y="122"/>
                      <a:pt x="30" y="122"/>
                      <a:pt x="30" y="214"/>
                    </a:cubicBezTo>
                    <a:cubicBezTo>
                      <a:pt x="0" y="244"/>
                      <a:pt x="0" y="305"/>
                      <a:pt x="0" y="396"/>
                    </a:cubicBezTo>
                    <a:cubicBezTo>
                      <a:pt x="0" y="426"/>
                      <a:pt x="0" y="457"/>
                      <a:pt x="30" y="518"/>
                    </a:cubicBezTo>
                    <a:cubicBezTo>
                      <a:pt x="30" y="548"/>
                      <a:pt x="61" y="578"/>
                      <a:pt x="91" y="609"/>
                    </a:cubicBezTo>
                    <a:lnTo>
                      <a:pt x="152" y="670"/>
                    </a:lnTo>
                    <a:cubicBezTo>
                      <a:pt x="182" y="700"/>
                      <a:pt x="213" y="700"/>
                      <a:pt x="243" y="730"/>
                    </a:cubicBezTo>
                    <a:lnTo>
                      <a:pt x="304" y="730"/>
                    </a:lnTo>
                    <a:cubicBezTo>
                      <a:pt x="304" y="730"/>
                      <a:pt x="334" y="730"/>
                      <a:pt x="334" y="761"/>
                    </a:cubicBezTo>
                    <a:cubicBezTo>
                      <a:pt x="365" y="822"/>
                      <a:pt x="456" y="822"/>
                      <a:pt x="517" y="822"/>
                    </a:cubicBezTo>
                    <a:lnTo>
                      <a:pt x="456" y="822"/>
                    </a:lnTo>
                    <a:cubicBezTo>
                      <a:pt x="517" y="822"/>
                      <a:pt x="547" y="852"/>
                      <a:pt x="638" y="852"/>
                    </a:cubicBezTo>
                    <a:cubicBezTo>
                      <a:pt x="669" y="852"/>
                      <a:pt x="760" y="882"/>
                      <a:pt x="790" y="913"/>
                    </a:cubicBezTo>
                    <a:lnTo>
                      <a:pt x="760" y="913"/>
                    </a:lnTo>
                    <a:cubicBezTo>
                      <a:pt x="760" y="913"/>
                      <a:pt x="790" y="913"/>
                      <a:pt x="790" y="974"/>
                    </a:cubicBezTo>
                    <a:cubicBezTo>
                      <a:pt x="802" y="985"/>
                      <a:pt x="821" y="992"/>
                      <a:pt x="844" y="992"/>
                    </a:cubicBezTo>
                    <a:cubicBezTo>
                      <a:pt x="883" y="992"/>
                      <a:pt x="934" y="971"/>
                      <a:pt x="973" y="913"/>
                    </a:cubicBezTo>
                    <a:cubicBezTo>
                      <a:pt x="942" y="822"/>
                      <a:pt x="942" y="730"/>
                      <a:pt x="912" y="670"/>
                    </a:cubicBezTo>
                    <a:cubicBezTo>
                      <a:pt x="821" y="578"/>
                      <a:pt x="790" y="457"/>
                      <a:pt x="699" y="396"/>
                    </a:cubicBezTo>
                    <a:lnTo>
                      <a:pt x="699" y="396"/>
                    </a:lnTo>
                    <a:lnTo>
                      <a:pt x="760" y="426"/>
                    </a:lnTo>
                    <a:cubicBezTo>
                      <a:pt x="699" y="396"/>
                      <a:pt x="669" y="366"/>
                      <a:pt x="669" y="274"/>
                    </a:cubicBezTo>
                    <a:lnTo>
                      <a:pt x="547" y="153"/>
                    </a:lnTo>
                    <a:lnTo>
                      <a:pt x="517" y="122"/>
                    </a:lnTo>
                    <a:lnTo>
                      <a:pt x="486" y="92"/>
                    </a:lnTo>
                    <a:cubicBezTo>
                      <a:pt x="456" y="62"/>
                      <a:pt x="456" y="62"/>
                      <a:pt x="395" y="62"/>
                    </a:cubicBezTo>
                    <a:cubicBezTo>
                      <a:pt x="395" y="62"/>
                      <a:pt x="365" y="62"/>
                      <a:pt x="365" y="1"/>
                    </a:cubicBez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126" name="Google Shape;4126;p26"/>
              <p:cNvSpPr/>
              <p:nvPr/>
            </p:nvSpPr>
            <p:spPr>
              <a:xfrm>
                <a:off x="828599" y="4548737"/>
                <a:ext cx="14129" cy="21878"/>
              </a:xfrm>
              <a:custGeom>
                <a:rect b="b" l="l" r="r" t="t"/>
                <a:pathLst>
                  <a:path extrusionOk="0" h="943" w="609">
                    <a:moveTo>
                      <a:pt x="609" y="365"/>
                    </a:moveTo>
                    <a:cubicBezTo>
                      <a:pt x="609" y="395"/>
                      <a:pt x="609" y="395"/>
                      <a:pt x="578" y="456"/>
                    </a:cubicBezTo>
                    <a:cubicBezTo>
                      <a:pt x="578" y="395"/>
                      <a:pt x="609" y="395"/>
                      <a:pt x="609" y="365"/>
                    </a:cubicBezTo>
                    <a:close/>
                    <a:moveTo>
                      <a:pt x="426" y="0"/>
                    </a:moveTo>
                    <a:cubicBezTo>
                      <a:pt x="335" y="0"/>
                      <a:pt x="274" y="0"/>
                      <a:pt x="183" y="31"/>
                    </a:cubicBezTo>
                    <a:cubicBezTo>
                      <a:pt x="122" y="61"/>
                      <a:pt x="62" y="152"/>
                      <a:pt x="31" y="213"/>
                    </a:cubicBezTo>
                    <a:cubicBezTo>
                      <a:pt x="1" y="334"/>
                      <a:pt x="31" y="456"/>
                      <a:pt x="122" y="517"/>
                    </a:cubicBezTo>
                    <a:lnTo>
                      <a:pt x="153" y="578"/>
                    </a:lnTo>
                    <a:cubicBezTo>
                      <a:pt x="163" y="588"/>
                      <a:pt x="174" y="599"/>
                      <a:pt x="186" y="608"/>
                    </a:cubicBezTo>
                    <a:lnTo>
                      <a:pt x="186" y="608"/>
                    </a:lnTo>
                    <a:cubicBezTo>
                      <a:pt x="197" y="608"/>
                      <a:pt x="240" y="612"/>
                      <a:pt x="244" y="636"/>
                    </a:cubicBezTo>
                    <a:lnTo>
                      <a:pt x="244" y="636"/>
                    </a:lnTo>
                    <a:cubicBezTo>
                      <a:pt x="243" y="635"/>
                      <a:pt x="242" y="635"/>
                      <a:pt x="242" y="635"/>
                    </a:cubicBezTo>
                    <a:lnTo>
                      <a:pt x="242" y="635"/>
                    </a:lnTo>
                    <a:cubicBezTo>
                      <a:pt x="242" y="635"/>
                      <a:pt x="243" y="636"/>
                      <a:pt x="244" y="636"/>
                    </a:cubicBezTo>
                    <a:lnTo>
                      <a:pt x="244" y="636"/>
                    </a:lnTo>
                    <a:cubicBezTo>
                      <a:pt x="244" y="636"/>
                      <a:pt x="244" y="636"/>
                      <a:pt x="244" y="636"/>
                    </a:cubicBezTo>
                    <a:lnTo>
                      <a:pt x="244" y="636"/>
                    </a:lnTo>
                    <a:cubicBezTo>
                      <a:pt x="253" y="637"/>
                      <a:pt x="263" y="638"/>
                      <a:pt x="274" y="638"/>
                    </a:cubicBezTo>
                    <a:cubicBezTo>
                      <a:pt x="261" y="638"/>
                      <a:pt x="253" y="638"/>
                      <a:pt x="244" y="636"/>
                    </a:cubicBezTo>
                    <a:lnTo>
                      <a:pt x="244" y="636"/>
                    </a:lnTo>
                    <a:cubicBezTo>
                      <a:pt x="244" y="637"/>
                      <a:pt x="244" y="637"/>
                      <a:pt x="244" y="638"/>
                    </a:cubicBezTo>
                    <a:lnTo>
                      <a:pt x="233" y="633"/>
                    </a:lnTo>
                    <a:lnTo>
                      <a:pt x="233" y="633"/>
                    </a:lnTo>
                    <a:cubicBezTo>
                      <a:pt x="236" y="634"/>
                      <a:pt x="239" y="634"/>
                      <a:pt x="242" y="635"/>
                    </a:cubicBezTo>
                    <a:lnTo>
                      <a:pt x="242" y="635"/>
                    </a:lnTo>
                    <a:cubicBezTo>
                      <a:pt x="231" y="632"/>
                      <a:pt x="217" y="625"/>
                      <a:pt x="191" y="612"/>
                    </a:cubicBezTo>
                    <a:lnTo>
                      <a:pt x="191" y="612"/>
                    </a:lnTo>
                    <a:cubicBezTo>
                      <a:pt x="191" y="612"/>
                      <a:pt x="191" y="612"/>
                      <a:pt x="191" y="612"/>
                    </a:cubicBezTo>
                    <a:lnTo>
                      <a:pt x="191" y="612"/>
                    </a:lnTo>
                    <a:lnTo>
                      <a:pt x="184" y="609"/>
                    </a:lnTo>
                    <a:lnTo>
                      <a:pt x="184" y="609"/>
                    </a:lnTo>
                    <a:cubicBezTo>
                      <a:pt x="186" y="610"/>
                      <a:pt x="189" y="611"/>
                      <a:pt x="191" y="612"/>
                    </a:cubicBezTo>
                    <a:lnTo>
                      <a:pt x="191" y="612"/>
                    </a:lnTo>
                    <a:cubicBezTo>
                      <a:pt x="189" y="611"/>
                      <a:pt x="187" y="609"/>
                      <a:pt x="186" y="608"/>
                    </a:cubicBezTo>
                    <a:lnTo>
                      <a:pt x="186" y="608"/>
                    </a:lnTo>
                    <a:cubicBezTo>
                      <a:pt x="184" y="608"/>
                      <a:pt x="183" y="608"/>
                      <a:pt x="183" y="608"/>
                    </a:cubicBezTo>
                    <a:lnTo>
                      <a:pt x="183" y="608"/>
                    </a:lnTo>
                    <a:cubicBezTo>
                      <a:pt x="186" y="609"/>
                      <a:pt x="189" y="611"/>
                      <a:pt x="192" y="612"/>
                    </a:cubicBezTo>
                    <a:lnTo>
                      <a:pt x="192" y="612"/>
                    </a:lnTo>
                    <a:cubicBezTo>
                      <a:pt x="197" y="617"/>
                      <a:pt x="203" y="620"/>
                      <a:pt x="210" y="624"/>
                    </a:cubicBezTo>
                    <a:lnTo>
                      <a:pt x="210" y="624"/>
                    </a:lnTo>
                    <a:cubicBezTo>
                      <a:pt x="240" y="645"/>
                      <a:pt x="247" y="663"/>
                      <a:pt x="265" y="668"/>
                    </a:cubicBezTo>
                    <a:lnTo>
                      <a:pt x="265" y="668"/>
                    </a:lnTo>
                    <a:cubicBezTo>
                      <a:pt x="288" y="708"/>
                      <a:pt x="312" y="767"/>
                      <a:pt x="335" y="790"/>
                    </a:cubicBezTo>
                    <a:lnTo>
                      <a:pt x="335" y="760"/>
                    </a:lnTo>
                    <a:cubicBezTo>
                      <a:pt x="335" y="790"/>
                      <a:pt x="335" y="790"/>
                      <a:pt x="396" y="821"/>
                    </a:cubicBezTo>
                    <a:cubicBezTo>
                      <a:pt x="396" y="851"/>
                      <a:pt x="457" y="942"/>
                      <a:pt x="548" y="942"/>
                    </a:cubicBezTo>
                    <a:cubicBezTo>
                      <a:pt x="487" y="790"/>
                      <a:pt x="548" y="760"/>
                      <a:pt x="578" y="669"/>
                    </a:cubicBezTo>
                    <a:cubicBezTo>
                      <a:pt x="578" y="608"/>
                      <a:pt x="609" y="517"/>
                      <a:pt x="609" y="456"/>
                    </a:cubicBezTo>
                    <a:lnTo>
                      <a:pt x="609" y="365"/>
                    </a:lnTo>
                    <a:lnTo>
                      <a:pt x="609" y="213"/>
                    </a:lnTo>
                    <a:lnTo>
                      <a:pt x="609" y="182"/>
                    </a:lnTo>
                    <a:cubicBezTo>
                      <a:pt x="578" y="61"/>
                      <a:pt x="487" y="0"/>
                      <a:pt x="426" y="0"/>
                    </a:cubicBez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127" name="Google Shape;4127;p26"/>
              <p:cNvSpPr/>
              <p:nvPr/>
            </p:nvSpPr>
            <p:spPr>
              <a:xfrm>
                <a:off x="813798" y="4539549"/>
                <a:ext cx="14129" cy="14129"/>
              </a:xfrm>
              <a:custGeom>
                <a:rect b="b" l="l" r="r" t="t"/>
                <a:pathLst>
                  <a:path extrusionOk="0" h="609" w="609">
                    <a:moveTo>
                      <a:pt x="152" y="487"/>
                    </a:moveTo>
                    <a:cubicBezTo>
                      <a:pt x="152" y="487"/>
                      <a:pt x="152" y="487"/>
                      <a:pt x="152" y="487"/>
                    </a:cubicBezTo>
                    <a:lnTo>
                      <a:pt x="152" y="487"/>
                    </a:lnTo>
                    <a:cubicBezTo>
                      <a:pt x="168" y="487"/>
                      <a:pt x="175" y="503"/>
                      <a:pt x="183" y="518"/>
                    </a:cubicBezTo>
                    <a:lnTo>
                      <a:pt x="183" y="518"/>
                    </a:lnTo>
                    <a:lnTo>
                      <a:pt x="183" y="540"/>
                    </a:lnTo>
                    <a:lnTo>
                      <a:pt x="183" y="540"/>
                    </a:lnTo>
                    <a:cubicBezTo>
                      <a:pt x="175" y="533"/>
                      <a:pt x="168" y="518"/>
                      <a:pt x="152" y="487"/>
                    </a:cubicBezTo>
                    <a:close/>
                    <a:moveTo>
                      <a:pt x="366" y="547"/>
                    </a:moveTo>
                    <a:cubicBezTo>
                      <a:pt x="366" y="548"/>
                      <a:pt x="365" y="548"/>
                      <a:pt x="365" y="548"/>
                    </a:cubicBezTo>
                    <a:lnTo>
                      <a:pt x="335" y="548"/>
                    </a:lnTo>
                    <a:cubicBezTo>
                      <a:pt x="346" y="548"/>
                      <a:pt x="356" y="548"/>
                      <a:pt x="366" y="547"/>
                    </a:cubicBezTo>
                    <a:close/>
                    <a:moveTo>
                      <a:pt x="183" y="1"/>
                    </a:moveTo>
                    <a:lnTo>
                      <a:pt x="122" y="31"/>
                    </a:lnTo>
                    <a:lnTo>
                      <a:pt x="61" y="92"/>
                    </a:lnTo>
                    <a:lnTo>
                      <a:pt x="31" y="123"/>
                    </a:lnTo>
                    <a:lnTo>
                      <a:pt x="0" y="183"/>
                    </a:lnTo>
                    <a:lnTo>
                      <a:pt x="0" y="275"/>
                    </a:lnTo>
                    <a:lnTo>
                      <a:pt x="0" y="335"/>
                    </a:lnTo>
                    <a:lnTo>
                      <a:pt x="0" y="396"/>
                    </a:lnTo>
                    <a:cubicBezTo>
                      <a:pt x="0" y="427"/>
                      <a:pt x="31" y="457"/>
                      <a:pt x="61" y="487"/>
                    </a:cubicBezTo>
                    <a:lnTo>
                      <a:pt x="122" y="548"/>
                    </a:lnTo>
                    <a:cubicBezTo>
                      <a:pt x="152" y="578"/>
                      <a:pt x="183" y="578"/>
                      <a:pt x="213" y="578"/>
                    </a:cubicBezTo>
                    <a:cubicBezTo>
                      <a:pt x="213" y="578"/>
                      <a:pt x="274" y="578"/>
                      <a:pt x="274" y="609"/>
                    </a:cubicBezTo>
                    <a:lnTo>
                      <a:pt x="456" y="609"/>
                    </a:lnTo>
                    <a:cubicBezTo>
                      <a:pt x="456" y="609"/>
                      <a:pt x="487" y="609"/>
                      <a:pt x="487" y="578"/>
                    </a:cubicBezTo>
                    <a:cubicBezTo>
                      <a:pt x="517" y="518"/>
                      <a:pt x="517" y="518"/>
                      <a:pt x="517" y="457"/>
                    </a:cubicBezTo>
                    <a:cubicBezTo>
                      <a:pt x="517" y="457"/>
                      <a:pt x="517" y="427"/>
                      <a:pt x="548" y="396"/>
                    </a:cubicBezTo>
                    <a:cubicBezTo>
                      <a:pt x="548" y="366"/>
                      <a:pt x="608" y="305"/>
                      <a:pt x="608" y="275"/>
                    </a:cubicBezTo>
                    <a:cubicBezTo>
                      <a:pt x="608" y="244"/>
                      <a:pt x="608" y="214"/>
                      <a:pt x="548" y="153"/>
                    </a:cubicBezTo>
                    <a:lnTo>
                      <a:pt x="517" y="123"/>
                    </a:lnTo>
                    <a:lnTo>
                      <a:pt x="517" y="123"/>
                    </a:lnTo>
                    <a:cubicBezTo>
                      <a:pt x="517" y="153"/>
                      <a:pt x="517" y="153"/>
                      <a:pt x="548" y="183"/>
                    </a:cubicBezTo>
                    <a:lnTo>
                      <a:pt x="548" y="275"/>
                    </a:lnTo>
                    <a:lnTo>
                      <a:pt x="548" y="335"/>
                    </a:lnTo>
                    <a:cubicBezTo>
                      <a:pt x="548" y="396"/>
                      <a:pt x="548" y="396"/>
                      <a:pt x="517" y="427"/>
                    </a:cubicBezTo>
                    <a:lnTo>
                      <a:pt x="517" y="396"/>
                    </a:lnTo>
                    <a:lnTo>
                      <a:pt x="517" y="366"/>
                    </a:lnTo>
                    <a:lnTo>
                      <a:pt x="517" y="305"/>
                    </a:lnTo>
                    <a:lnTo>
                      <a:pt x="517" y="275"/>
                    </a:lnTo>
                    <a:lnTo>
                      <a:pt x="517" y="183"/>
                    </a:lnTo>
                    <a:cubicBezTo>
                      <a:pt x="517" y="153"/>
                      <a:pt x="517" y="123"/>
                      <a:pt x="487" y="123"/>
                    </a:cubicBezTo>
                    <a:lnTo>
                      <a:pt x="456" y="92"/>
                    </a:lnTo>
                    <a:lnTo>
                      <a:pt x="426" y="31"/>
                    </a:lnTo>
                    <a:lnTo>
                      <a:pt x="335" y="1"/>
                    </a:ln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128" name="Google Shape;4128;p26"/>
              <p:cNvSpPr/>
              <p:nvPr/>
            </p:nvSpPr>
            <p:spPr>
              <a:xfrm>
                <a:off x="824377" y="4674945"/>
                <a:ext cx="31042" cy="18931"/>
              </a:xfrm>
              <a:custGeom>
                <a:rect b="b" l="l" r="r" t="t"/>
                <a:pathLst>
                  <a:path extrusionOk="0" h="816" w="1338">
                    <a:moveTo>
                      <a:pt x="1082" y="368"/>
                    </a:moveTo>
                    <a:cubicBezTo>
                      <a:pt x="1081" y="371"/>
                      <a:pt x="1080" y="374"/>
                      <a:pt x="1083" y="374"/>
                    </a:cubicBezTo>
                    <a:cubicBezTo>
                      <a:pt x="1083" y="374"/>
                      <a:pt x="1084" y="374"/>
                      <a:pt x="1086" y="373"/>
                    </a:cubicBezTo>
                    <a:lnTo>
                      <a:pt x="1086" y="373"/>
                    </a:lnTo>
                    <a:cubicBezTo>
                      <a:pt x="1081" y="379"/>
                      <a:pt x="1075" y="386"/>
                      <a:pt x="1064" y="396"/>
                    </a:cubicBezTo>
                    <a:cubicBezTo>
                      <a:pt x="1064" y="396"/>
                      <a:pt x="1064" y="375"/>
                      <a:pt x="1082" y="368"/>
                    </a:cubicBezTo>
                    <a:close/>
                    <a:moveTo>
                      <a:pt x="639" y="1"/>
                    </a:moveTo>
                    <a:cubicBezTo>
                      <a:pt x="456" y="1"/>
                      <a:pt x="244" y="31"/>
                      <a:pt x="152" y="153"/>
                    </a:cubicBezTo>
                    <a:cubicBezTo>
                      <a:pt x="31" y="244"/>
                      <a:pt x="0" y="396"/>
                      <a:pt x="31" y="518"/>
                    </a:cubicBezTo>
                    <a:cubicBezTo>
                      <a:pt x="61" y="670"/>
                      <a:pt x="183" y="761"/>
                      <a:pt x="304" y="791"/>
                    </a:cubicBezTo>
                    <a:cubicBezTo>
                      <a:pt x="353" y="807"/>
                      <a:pt x="402" y="815"/>
                      <a:pt x="450" y="815"/>
                    </a:cubicBezTo>
                    <a:cubicBezTo>
                      <a:pt x="582" y="815"/>
                      <a:pt x="710" y="759"/>
                      <a:pt x="821" y="670"/>
                    </a:cubicBezTo>
                    <a:cubicBezTo>
                      <a:pt x="851" y="639"/>
                      <a:pt x="943" y="609"/>
                      <a:pt x="973" y="548"/>
                    </a:cubicBezTo>
                    <a:cubicBezTo>
                      <a:pt x="1003" y="518"/>
                      <a:pt x="1064" y="426"/>
                      <a:pt x="1095" y="366"/>
                    </a:cubicBezTo>
                    <a:lnTo>
                      <a:pt x="1125" y="366"/>
                    </a:lnTo>
                    <a:lnTo>
                      <a:pt x="1216" y="274"/>
                    </a:lnTo>
                    <a:cubicBezTo>
                      <a:pt x="1338" y="244"/>
                      <a:pt x="1277" y="92"/>
                      <a:pt x="1125" y="92"/>
                    </a:cubicBezTo>
                    <a:lnTo>
                      <a:pt x="1003" y="92"/>
                    </a:lnTo>
                    <a:lnTo>
                      <a:pt x="1064" y="153"/>
                    </a:lnTo>
                    <a:cubicBezTo>
                      <a:pt x="1032" y="132"/>
                      <a:pt x="1008" y="110"/>
                      <a:pt x="986" y="92"/>
                    </a:cubicBezTo>
                    <a:lnTo>
                      <a:pt x="986" y="92"/>
                    </a:lnTo>
                    <a:cubicBezTo>
                      <a:pt x="990" y="92"/>
                      <a:pt x="996" y="92"/>
                      <a:pt x="1003" y="92"/>
                    </a:cubicBezTo>
                    <a:cubicBezTo>
                      <a:pt x="975" y="63"/>
                      <a:pt x="973" y="62"/>
                      <a:pt x="947" y="62"/>
                    </a:cubicBezTo>
                    <a:lnTo>
                      <a:pt x="947" y="62"/>
                    </a:lnTo>
                    <a:cubicBezTo>
                      <a:pt x="960" y="70"/>
                      <a:pt x="972" y="81"/>
                      <a:pt x="986" y="92"/>
                    </a:cubicBezTo>
                    <a:lnTo>
                      <a:pt x="986" y="92"/>
                    </a:lnTo>
                    <a:cubicBezTo>
                      <a:pt x="971" y="90"/>
                      <a:pt x="966" y="85"/>
                      <a:pt x="943" y="62"/>
                    </a:cubicBezTo>
                    <a:cubicBezTo>
                      <a:pt x="944" y="62"/>
                      <a:pt x="946" y="62"/>
                      <a:pt x="947" y="62"/>
                    </a:cubicBezTo>
                    <a:lnTo>
                      <a:pt x="947" y="62"/>
                    </a:lnTo>
                    <a:cubicBezTo>
                      <a:pt x="920" y="43"/>
                      <a:pt x="892" y="31"/>
                      <a:pt x="851" y="31"/>
                    </a:cubicBezTo>
                    <a:cubicBezTo>
                      <a:pt x="791" y="31"/>
                      <a:pt x="699" y="31"/>
                      <a:pt x="639" y="1"/>
                    </a:cubicBez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129" name="Google Shape;4129;p26"/>
              <p:cNvSpPr/>
              <p:nvPr/>
            </p:nvSpPr>
            <p:spPr>
              <a:xfrm>
                <a:off x="832126" y="4658728"/>
                <a:ext cx="17655" cy="14129"/>
              </a:xfrm>
              <a:custGeom>
                <a:rect b="b" l="l" r="r" t="t"/>
                <a:pathLst>
                  <a:path extrusionOk="0" h="609" w="761">
                    <a:moveTo>
                      <a:pt x="630" y="229"/>
                    </a:moveTo>
                    <a:cubicBezTo>
                      <a:pt x="635" y="238"/>
                      <a:pt x="639" y="252"/>
                      <a:pt x="639" y="274"/>
                    </a:cubicBezTo>
                    <a:cubicBezTo>
                      <a:pt x="638" y="274"/>
                      <a:pt x="637" y="274"/>
                      <a:pt x="636" y="274"/>
                    </a:cubicBezTo>
                    <a:lnTo>
                      <a:pt x="636" y="274"/>
                    </a:lnTo>
                    <a:cubicBezTo>
                      <a:pt x="635" y="258"/>
                      <a:pt x="633" y="243"/>
                      <a:pt x="630" y="229"/>
                    </a:cubicBezTo>
                    <a:close/>
                    <a:moveTo>
                      <a:pt x="305" y="1"/>
                    </a:moveTo>
                    <a:cubicBezTo>
                      <a:pt x="244" y="1"/>
                      <a:pt x="183" y="1"/>
                      <a:pt x="153" y="31"/>
                    </a:cubicBezTo>
                    <a:cubicBezTo>
                      <a:pt x="92" y="62"/>
                      <a:pt x="31" y="153"/>
                      <a:pt x="1" y="214"/>
                    </a:cubicBezTo>
                    <a:lnTo>
                      <a:pt x="1" y="335"/>
                    </a:lnTo>
                    <a:cubicBezTo>
                      <a:pt x="1" y="366"/>
                      <a:pt x="1" y="426"/>
                      <a:pt x="31" y="457"/>
                    </a:cubicBezTo>
                    <a:lnTo>
                      <a:pt x="153" y="578"/>
                    </a:lnTo>
                    <a:cubicBezTo>
                      <a:pt x="183" y="609"/>
                      <a:pt x="274" y="609"/>
                      <a:pt x="305" y="609"/>
                    </a:cubicBezTo>
                    <a:lnTo>
                      <a:pt x="335" y="609"/>
                    </a:lnTo>
                    <a:cubicBezTo>
                      <a:pt x="396" y="609"/>
                      <a:pt x="457" y="609"/>
                      <a:pt x="487" y="578"/>
                    </a:cubicBezTo>
                    <a:lnTo>
                      <a:pt x="609" y="457"/>
                    </a:lnTo>
                    <a:lnTo>
                      <a:pt x="609" y="449"/>
                    </a:lnTo>
                    <a:lnTo>
                      <a:pt x="609" y="449"/>
                    </a:lnTo>
                    <a:cubicBezTo>
                      <a:pt x="631" y="440"/>
                      <a:pt x="659" y="426"/>
                      <a:pt x="700" y="426"/>
                    </a:cubicBezTo>
                    <a:cubicBezTo>
                      <a:pt x="730" y="426"/>
                      <a:pt x="730" y="366"/>
                      <a:pt x="730" y="335"/>
                    </a:cubicBezTo>
                    <a:cubicBezTo>
                      <a:pt x="761" y="305"/>
                      <a:pt x="730" y="274"/>
                      <a:pt x="669" y="274"/>
                    </a:cubicBezTo>
                    <a:cubicBezTo>
                      <a:pt x="648" y="274"/>
                      <a:pt x="642" y="244"/>
                      <a:pt x="629" y="226"/>
                    </a:cubicBezTo>
                    <a:lnTo>
                      <a:pt x="629" y="226"/>
                    </a:lnTo>
                    <a:cubicBezTo>
                      <a:pt x="625" y="208"/>
                      <a:pt x="618" y="193"/>
                      <a:pt x="609" y="183"/>
                    </a:cubicBezTo>
                    <a:cubicBezTo>
                      <a:pt x="609" y="153"/>
                      <a:pt x="578" y="153"/>
                      <a:pt x="578" y="122"/>
                    </a:cubicBezTo>
                    <a:cubicBezTo>
                      <a:pt x="548" y="122"/>
                      <a:pt x="548" y="62"/>
                      <a:pt x="487" y="62"/>
                    </a:cubicBezTo>
                    <a:cubicBezTo>
                      <a:pt x="487" y="62"/>
                      <a:pt x="457" y="62"/>
                      <a:pt x="457" y="31"/>
                    </a:cubicBezTo>
                    <a:cubicBezTo>
                      <a:pt x="426" y="1"/>
                      <a:pt x="335" y="1"/>
                      <a:pt x="305" y="1"/>
                    </a:cubicBez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130" name="Google Shape;4130;p26"/>
              <p:cNvSpPr/>
              <p:nvPr/>
            </p:nvSpPr>
            <p:spPr>
              <a:xfrm>
                <a:off x="856114" y="4653809"/>
                <a:ext cx="11994" cy="11994"/>
              </a:xfrm>
              <a:custGeom>
                <a:rect b="b" l="l" r="r" t="t"/>
                <a:pathLst>
                  <a:path extrusionOk="0" h="517" w="517">
                    <a:moveTo>
                      <a:pt x="456" y="122"/>
                    </a:moveTo>
                    <a:cubicBezTo>
                      <a:pt x="456" y="122"/>
                      <a:pt x="456" y="182"/>
                      <a:pt x="486" y="182"/>
                    </a:cubicBezTo>
                    <a:lnTo>
                      <a:pt x="486" y="213"/>
                    </a:lnTo>
                    <a:cubicBezTo>
                      <a:pt x="486" y="182"/>
                      <a:pt x="486" y="182"/>
                      <a:pt x="456" y="182"/>
                    </a:cubicBezTo>
                    <a:lnTo>
                      <a:pt x="456" y="122"/>
                    </a:lnTo>
                    <a:close/>
                    <a:moveTo>
                      <a:pt x="486" y="304"/>
                    </a:moveTo>
                    <a:lnTo>
                      <a:pt x="486" y="334"/>
                    </a:lnTo>
                    <a:cubicBezTo>
                      <a:pt x="486" y="334"/>
                      <a:pt x="486" y="365"/>
                      <a:pt x="456" y="365"/>
                    </a:cubicBezTo>
                    <a:cubicBezTo>
                      <a:pt x="456" y="365"/>
                      <a:pt x="486" y="334"/>
                      <a:pt x="486" y="304"/>
                    </a:cubicBezTo>
                    <a:close/>
                    <a:moveTo>
                      <a:pt x="152" y="456"/>
                    </a:moveTo>
                    <a:cubicBezTo>
                      <a:pt x="152" y="486"/>
                      <a:pt x="183" y="486"/>
                      <a:pt x="183" y="486"/>
                    </a:cubicBezTo>
                    <a:lnTo>
                      <a:pt x="202" y="486"/>
                    </a:lnTo>
                    <a:cubicBezTo>
                      <a:pt x="183" y="479"/>
                      <a:pt x="167" y="471"/>
                      <a:pt x="152" y="456"/>
                    </a:cubicBezTo>
                    <a:close/>
                    <a:moveTo>
                      <a:pt x="152" y="0"/>
                    </a:moveTo>
                    <a:lnTo>
                      <a:pt x="122" y="30"/>
                    </a:lnTo>
                    <a:lnTo>
                      <a:pt x="61" y="61"/>
                    </a:lnTo>
                    <a:lnTo>
                      <a:pt x="31" y="91"/>
                    </a:lnTo>
                    <a:cubicBezTo>
                      <a:pt x="31" y="91"/>
                      <a:pt x="31" y="152"/>
                      <a:pt x="0" y="152"/>
                    </a:cubicBezTo>
                    <a:lnTo>
                      <a:pt x="0" y="213"/>
                    </a:lnTo>
                    <a:lnTo>
                      <a:pt x="0" y="243"/>
                    </a:lnTo>
                    <a:lnTo>
                      <a:pt x="0" y="304"/>
                    </a:lnTo>
                    <a:lnTo>
                      <a:pt x="31" y="334"/>
                    </a:lnTo>
                    <a:lnTo>
                      <a:pt x="61" y="365"/>
                    </a:lnTo>
                    <a:cubicBezTo>
                      <a:pt x="61" y="365"/>
                      <a:pt x="122" y="365"/>
                      <a:pt x="122" y="395"/>
                    </a:cubicBezTo>
                    <a:lnTo>
                      <a:pt x="365" y="395"/>
                    </a:lnTo>
                    <a:cubicBezTo>
                      <a:pt x="425" y="395"/>
                      <a:pt x="426" y="395"/>
                      <a:pt x="456" y="365"/>
                    </a:cubicBezTo>
                    <a:lnTo>
                      <a:pt x="456" y="365"/>
                    </a:lnTo>
                    <a:lnTo>
                      <a:pt x="426" y="395"/>
                    </a:lnTo>
                    <a:lnTo>
                      <a:pt x="365" y="456"/>
                    </a:lnTo>
                    <a:cubicBezTo>
                      <a:pt x="365" y="456"/>
                      <a:pt x="335" y="456"/>
                      <a:pt x="335" y="486"/>
                    </a:cubicBezTo>
                    <a:lnTo>
                      <a:pt x="202" y="486"/>
                    </a:lnTo>
                    <a:cubicBezTo>
                      <a:pt x="221" y="494"/>
                      <a:pt x="243" y="502"/>
                      <a:pt x="274" y="517"/>
                    </a:cubicBezTo>
                    <a:lnTo>
                      <a:pt x="365" y="517"/>
                    </a:lnTo>
                    <a:cubicBezTo>
                      <a:pt x="365" y="517"/>
                      <a:pt x="426" y="517"/>
                      <a:pt x="426" y="486"/>
                    </a:cubicBezTo>
                    <a:cubicBezTo>
                      <a:pt x="456" y="426"/>
                      <a:pt x="486" y="426"/>
                      <a:pt x="486" y="395"/>
                    </a:cubicBezTo>
                    <a:cubicBezTo>
                      <a:pt x="502" y="365"/>
                      <a:pt x="509" y="350"/>
                      <a:pt x="513" y="338"/>
                    </a:cubicBezTo>
                    <a:lnTo>
                      <a:pt x="513" y="338"/>
                    </a:lnTo>
                    <a:cubicBezTo>
                      <a:pt x="517" y="335"/>
                      <a:pt x="517" y="320"/>
                      <a:pt x="517" y="306"/>
                    </a:cubicBezTo>
                    <a:lnTo>
                      <a:pt x="517" y="306"/>
                    </a:lnTo>
                    <a:cubicBezTo>
                      <a:pt x="517" y="305"/>
                      <a:pt x="517" y="305"/>
                      <a:pt x="517" y="304"/>
                    </a:cubicBezTo>
                    <a:lnTo>
                      <a:pt x="517" y="182"/>
                    </a:lnTo>
                    <a:cubicBezTo>
                      <a:pt x="517" y="122"/>
                      <a:pt x="486" y="91"/>
                      <a:pt x="456" y="61"/>
                    </a:cubicBezTo>
                    <a:cubicBezTo>
                      <a:pt x="426" y="30"/>
                      <a:pt x="365" y="30"/>
                      <a:pt x="335" y="0"/>
                    </a:cubicBez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  <p:grpSp>
          <p:nvGrpSpPr>
            <p:cNvPr id="4131" name="Google Shape;4131;p26"/>
            <p:cNvGrpSpPr/>
            <p:nvPr/>
          </p:nvGrpSpPr>
          <p:grpSpPr>
            <a:xfrm>
              <a:off x="1124770" y="4709513"/>
              <a:ext cx="313850" cy="112149"/>
              <a:chOff x="1124770" y="4709513"/>
              <a:chExt cx="313850" cy="112149"/>
            </a:xfrm>
          </p:grpSpPr>
          <p:sp>
            <p:nvSpPr>
              <p:cNvPr id="4132" name="Google Shape;4132;p26"/>
              <p:cNvSpPr/>
              <p:nvPr/>
            </p:nvSpPr>
            <p:spPr>
              <a:xfrm>
                <a:off x="1406140" y="4743361"/>
                <a:ext cx="28234" cy="17655"/>
              </a:xfrm>
              <a:custGeom>
                <a:rect b="b" l="l" r="r" t="t"/>
                <a:pathLst>
                  <a:path extrusionOk="0" h="761" w="1217">
                    <a:moveTo>
                      <a:pt x="821" y="0"/>
                    </a:moveTo>
                    <a:cubicBezTo>
                      <a:pt x="759" y="0"/>
                      <a:pt x="696" y="15"/>
                      <a:pt x="643" y="53"/>
                    </a:cubicBezTo>
                    <a:lnTo>
                      <a:pt x="643" y="53"/>
                    </a:lnTo>
                    <a:cubicBezTo>
                      <a:pt x="670" y="38"/>
                      <a:pt x="700" y="31"/>
                      <a:pt x="730" y="31"/>
                    </a:cubicBezTo>
                    <a:cubicBezTo>
                      <a:pt x="678" y="66"/>
                      <a:pt x="635" y="91"/>
                      <a:pt x="586" y="111"/>
                    </a:cubicBezTo>
                    <a:lnTo>
                      <a:pt x="586" y="111"/>
                    </a:lnTo>
                    <a:cubicBezTo>
                      <a:pt x="603" y="88"/>
                      <a:pt x="622" y="69"/>
                      <a:pt x="643" y="53"/>
                    </a:cubicBezTo>
                    <a:lnTo>
                      <a:pt x="643" y="53"/>
                    </a:lnTo>
                    <a:cubicBezTo>
                      <a:pt x="619" y="67"/>
                      <a:pt x="599" y="86"/>
                      <a:pt x="584" y="112"/>
                    </a:cubicBezTo>
                    <a:lnTo>
                      <a:pt x="584" y="112"/>
                    </a:lnTo>
                    <a:cubicBezTo>
                      <a:pt x="584" y="112"/>
                      <a:pt x="585" y="111"/>
                      <a:pt x="586" y="111"/>
                    </a:cubicBezTo>
                    <a:lnTo>
                      <a:pt x="586" y="111"/>
                    </a:lnTo>
                    <a:cubicBezTo>
                      <a:pt x="583" y="115"/>
                      <a:pt x="581" y="118"/>
                      <a:pt x="578" y="122"/>
                    </a:cubicBezTo>
                    <a:cubicBezTo>
                      <a:pt x="580" y="119"/>
                      <a:pt x="582" y="115"/>
                      <a:pt x="584" y="112"/>
                    </a:cubicBezTo>
                    <a:lnTo>
                      <a:pt x="584" y="112"/>
                    </a:lnTo>
                    <a:cubicBezTo>
                      <a:pt x="558" y="123"/>
                      <a:pt x="530" y="132"/>
                      <a:pt x="497" y="142"/>
                    </a:cubicBezTo>
                    <a:lnTo>
                      <a:pt x="497" y="142"/>
                    </a:lnTo>
                    <a:cubicBezTo>
                      <a:pt x="502" y="137"/>
                      <a:pt x="509" y="131"/>
                      <a:pt x="518" y="122"/>
                    </a:cubicBezTo>
                    <a:cubicBezTo>
                      <a:pt x="457" y="122"/>
                      <a:pt x="366" y="152"/>
                      <a:pt x="305" y="183"/>
                    </a:cubicBezTo>
                    <a:cubicBezTo>
                      <a:pt x="274" y="183"/>
                      <a:pt x="214" y="243"/>
                      <a:pt x="153" y="274"/>
                    </a:cubicBezTo>
                    <a:lnTo>
                      <a:pt x="31" y="365"/>
                    </a:lnTo>
                    <a:cubicBezTo>
                      <a:pt x="1" y="426"/>
                      <a:pt x="1" y="456"/>
                      <a:pt x="1" y="487"/>
                    </a:cubicBezTo>
                    <a:cubicBezTo>
                      <a:pt x="31" y="487"/>
                      <a:pt x="31" y="547"/>
                      <a:pt x="62" y="547"/>
                    </a:cubicBezTo>
                    <a:cubicBezTo>
                      <a:pt x="122" y="578"/>
                      <a:pt x="153" y="578"/>
                      <a:pt x="214" y="578"/>
                    </a:cubicBezTo>
                    <a:lnTo>
                      <a:pt x="305" y="578"/>
                    </a:lnTo>
                    <a:cubicBezTo>
                      <a:pt x="358" y="578"/>
                      <a:pt x="436" y="601"/>
                      <a:pt x="495" y="607"/>
                    </a:cubicBezTo>
                    <a:lnTo>
                      <a:pt x="495" y="607"/>
                    </a:lnTo>
                    <a:cubicBezTo>
                      <a:pt x="484" y="605"/>
                      <a:pt x="477" y="598"/>
                      <a:pt x="457" y="578"/>
                    </a:cubicBezTo>
                    <a:lnTo>
                      <a:pt x="457" y="578"/>
                    </a:lnTo>
                    <a:cubicBezTo>
                      <a:pt x="472" y="585"/>
                      <a:pt x="487" y="593"/>
                      <a:pt x="501" y="601"/>
                    </a:cubicBezTo>
                    <a:lnTo>
                      <a:pt x="501" y="601"/>
                    </a:lnTo>
                    <a:cubicBezTo>
                      <a:pt x="503" y="603"/>
                      <a:pt x="505" y="606"/>
                      <a:pt x="507" y="608"/>
                    </a:cubicBezTo>
                    <a:lnTo>
                      <a:pt x="507" y="608"/>
                    </a:lnTo>
                    <a:cubicBezTo>
                      <a:pt x="503" y="608"/>
                      <a:pt x="499" y="607"/>
                      <a:pt x="495" y="607"/>
                    </a:cubicBezTo>
                    <a:lnTo>
                      <a:pt x="495" y="607"/>
                    </a:lnTo>
                    <a:cubicBezTo>
                      <a:pt x="498" y="608"/>
                      <a:pt x="502" y="608"/>
                      <a:pt x="507" y="608"/>
                    </a:cubicBezTo>
                    <a:lnTo>
                      <a:pt x="507" y="608"/>
                    </a:lnTo>
                    <a:cubicBezTo>
                      <a:pt x="507" y="608"/>
                      <a:pt x="507" y="608"/>
                      <a:pt x="507" y="608"/>
                    </a:cubicBezTo>
                    <a:lnTo>
                      <a:pt x="507" y="608"/>
                    </a:lnTo>
                    <a:cubicBezTo>
                      <a:pt x="509" y="608"/>
                      <a:pt x="512" y="608"/>
                      <a:pt x="514" y="608"/>
                    </a:cubicBezTo>
                    <a:lnTo>
                      <a:pt x="514" y="608"/>
                    </a:lnTo>
                    <a:cubicBezTo>
                      <a:pt x="514" y="608"/>
                      <a:pt x="514" y="608"/>
                      <a:pt x="514" y="608"/>
                    </a:cubicBezTo>
                    <a:lnTo>
                      <a:pt x="514" y="608"/>
                    </a:lnTo>
                    <a:cubicBezTo>
                      <a:pt x="512" y="608"/>
                      <a:pt x="509" y="608"/>
                      <a:pt x="507" y="608"/>
                    </a:cubicBezTo>
                    <a:lnTo>
                      <a:pt x="507" y="608"/>
                    </a:lnTo>
                    <a:cubicBezTo>
                      <a:pt x="530" y="636"/>
                      <a:pt x="562" y="663"/>
                      <a:pt x="595" y="686"/>
                    </a:cubicBezTo>
                    <a:lnTo>
                      <a:pt x="595" y="686"/>
                    </a:lnTo>
                    <a:lnTo>
                      <a:pt x="522" y="613"/>
                    </a:lnTo>
                    <a:lnTo>
                      <a:pt x="522" y="613"/>
                    </a:lnTo>
                    <a:cubicBezTo>
                      <a:pt x="556" y="633"/>
                      <a:pt x="586" y="658"/>
                      <a:pt x="605" y="692"/>
                    </a:cubicBezTo>
                    <a:lnTo>
                      <a:pt x="605" y="692"/>
                    </a:lnTo>
                    <a:cubicBezTo>
                      <a:pt x="602" y="690"/>
                      <a:pt x="598" y="688"/>
                      <a:pt x="595" y="686"/>
                    </a:cubicBezTo>
                    <a:lnTo>
                      <a:pt x="595" y="686"/>
                    </a:lnTo>
                    <a:lnTo>
                      <a:pt x="609" y="699"/>
                    </a:lnTo>
                    <a:cubicBezTo>
                      <a:pt x="608" y="697"/>
                      <a:pt x="606" y="695"/>
                      <a:pt x="605" y="692"/>
                    </a:cubicBezTo>
                    <a:lnTo>
                      <a:pt x="605" y="692"/>
                    </a:lnTo>
                    <a:cubicBezTo>
                      <a:pt x="628" y="707"/>
                      <a:pt x="650" y="720"/>
                      <a:pt x="670" y="730"/>
                    </a:cubicBezTo>
                    <a:cubicBezTo>
                      <a:pt x="761" y="760"/>
                      <a:pt x="791" y="760"/>
                      <a:pt x="882" y="760"/>
                    </a:cubicBezTo>
                    <a:cubicBezTo>
                      <a:pt x="943" y="760"/>
                      <a:pt x="1034" y="730"/>
                      <a:pt x="1095" y="639"/>
                    </a:cubicBezTo>
                    <a:cubicBezTo>
                      <a:pt x="1186" y="578"/>
                      <a:pt x="1186" y="547"/>
                      <a:pt x="1217" y="426"/>
                    </a:cubicBezTo>
                    <a:cubicBezTo>
                      <a:pt x="1217" y="335"/>
                      <a:pt x="1217" y="304"/>
                      <a:pt x="1186" y="243"/>
                    </a:cubicBezTo>
                    <a:cubicBezTo>
                      <a:pt x="1125" y="152"/>
                      <a:pt x="1095" y="91"/>
                      <a:pt x="1034" y="31"/>
                    </a:cubicBezTo>
                    <a:cubicBezTo>
                      <a:pt x="973" y="0"/>
                      <a:pt x="913" y="0"/>
                      <a:pt x="821" y="0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133" name="Google Shape;4133;p26"/>
              <p:cNvSpPr/>
              <p:nvPr/>
            </p:nvSpPr>
            <p:spPr>
              <a:xfrm>
                <a:off x="1423772" y="4769438"/>
                <a:ext cx="14848" cy="19070"/>
              </a:xfrm>
              <a:custGeom>
                <a:rect b="b" l="l" r="r" t="t"/>
                <a:pathLst>
                  <a:path extrusionOk="0" h="822" w="640">
                    <a:moveTo>
                      <a:pt x="213" y="1"/>
                    </a:moveTo>
                    <a:cubicBezTo>
                      <a:pt x="183" y="62"/>
                      <a:pt x="153" y="92"/>
                      <a:pt x="153" y="123"/>
                    </a:cubicBezTo>
                    <a:cubicBezTo>
                      <a:pt x="122" y="123"/>
                      <a:pt x="31" y="214"/>
                      <a:pt x="31" y="274"/>
                    </a:cubicBezTo>
                    <a:cubicBezTo>
                      <a:pt x="19" y="309"/>
                      <a:pt x="17" y="349"/>
                      <a:pt x="20" y="387"/>
                    </a:cubicBezTo>
                    <a:lnTo>
                      <a:pt x="20" y="387"/>
                    </a:lnTo>
                    <a:cubicBezTo>
                      <a:pt x="11" y="417"/>
                      <a:pt x="1" y="452"/>
                      <a:pt x="1" y="487"/>
                    </a:cubicBezTo>
                    <a:lnTo>
                      <a:pt x="1" y="518"/>
                    </a:lnTo>
                    <a:lnTo>
                      <a:pt x="1" y="548"/>
                    </a:lnTo>
                    <a:lnTo>
                      <a:pt x="1" y="578"/>
                    </a:lnTo>
                    <a:cubicBezTo>
                      <a:pt x="1" y="639"/>
                      <a:pt x="31" y="639"/>
                      <a:pt x="31" y="670"/>
                    </a:cubicBezTo>
                    <a:lnTo>
                      <a:pt x="61" y="730"/>
                    </a:lnTo>
                    <a:lnTo>
                      <a:pt x="153" y="791"/>
                    </a:lnTo>
                    <a:lnTo>
                      <a:pt x="213" y="822"/>
                    </a:lnTo>
                    <a:lnTo>
                      <a:pt x="365" y="822"/>
                    </a:lnTo>
                    <a:cubicBezTo>
                      <a:pt x="396" y="822"/>
                      <a:pt x="457" y="791"/>
                      <a:pt x="457" y="791"/>
                    </a:cubicBezTo>
                    <a:cubicBezTo>
                      <a:pt x="487" y="791"/>
                      <a:pt x="487" y="730"/>
                      <a:pt x="517" y="730"/>
                    </a:cubicBezTo>
                    <a:cubicBezTo>
                      <a:pt x="517" y="730"/>
                      <a:pt x="548" y="700"/>
                      <a:pt x="548" y="670"/>
                    </a:cubicBezTo>
                    <a:lnTo>
                      <a:pt x="609" y="578"/>
                    </a:lnTo>
                    <a:lnTo>
                      <a:pt x="609" y="518"/>
                    </a:lnTo>
                    <a:lnTo>
                      <a:pt x="609" y="426"/>
                    </a:lnTo>
                    <a:cubicBezTo>
                      <a:pt x="609" y="396"/>
                      <a:pt x="548" y="366"/>
                      <a:pt x="548" y="335"/>
                    </a:cubicBezTo>
                    <a:cubicBezTo>
                      <a:pt x="548" y="335"/>
                      <a:pt x="548" y="334"/>
                      <a:pt x="548" y="333"/>
                    </a:cubicBezTo>
                    <a:lnTo>
                      <a:pt x="548" y="333"/>
                    </a:lnTo>
                    <a:cubicBezTo>
                      <a:pt x="578" y="346"/>
                      <a:pt x="608" y="358"/>
                      <a:pt x="639" y="366"/>
                    </a:cubicBezTo>
                    <a:cubicBezTo>
                      <a:pt x="639" y="335"/>
                      <a:pt x="609" y="335"/>
                      <a:pt x="609" y="274"/>
                    </a:cubicBezTo>
                    <a:lnTo>
                      <a:pt x="517" y="214"/>
                    </a:lnTo>
                    <a:lnTo>
                      <a:pt x="487" y="183"/>
                    </a:lnTo>
                    <a:cubicBezTo>
                      <a:pt x="457" y="123"/>
                      <a:pt x="396" y="123"/>
                      <a:pt x="396" y="92"/>
                    </a:cubicBezTo>
                    <a:cubicBezTo>
                      <a:pt x="365" y="92"/>
                      <a:pt x="365" y="62"/>
                      <a:pt x="335" y="62"/>
                    </a:cubicBezTo>
                    <a:cubicBezTo>
                      <a:pt x="305" y="1"/>
                      <a:pt x="274" y="1"/>
                      <a:pt x="213" y="1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134" name="Google Shape;4134;p26"/>
              <p:cNvSpPr/>
              <p:nvPr/>
            </p:nvSpPr>
            <p:spPr>
              <a:xfrm>
                <a:off x="1421661" y="4796234"/>
                <a:ext cx="16959" cy="11322"/>
              </a:xfrm>
              <a:custGeom>
                <a:rect b="b" l="l" r="r" t="t"/>
                <a:pathLst>
                  <a:path extrusionOk="0" h="488" w="731">
                    <a:moveTo>
                      <a:pt x="456" y="1"/>
                    </a:moveTo>
                    <a:cubicBezTo>
                      <a:pt x="396" y="1"/>
                      <a:pt x="304" y="31"/>
                      <a:pt x="244" y="31"/>
                    </a:cubicBezTo>
                    <a:cubicBezTo>
                      <a:pt x="213" y="31"/>
                      <a:pt x="152" y="92"/>
                      <a:pt x="152" y="92"/>
                    </a:cubicBezTo>
                    <a:cubicBezTo>
                      <a:pt x="122" y="92"/>
                      <a:pt x="61" y="123"/>
                      <a:pt x="61" y="153"/>
                    </a:cubicBezTo>
                    <a:cubicBezTo>
                      <a:pt x="1" y="183"/>
                      <a:pt x="1" y="275"/>
                      <a:pt x="61" y="305"/>
                    </a:cubicBezTo>
                    <a:cubicBezTo>
                      <a:pt x="61" y="305"/>
                      <a:pt x="61" y="305"/>
                      <a:pt x="61" y="305"/>
                    </a:cubicBezTo>
                    <a:lnTo>
                      <a:pt x="61" y="305"/>
                    </a:lnTo>
                    <a:cubicBezTo>
                      <a:pt x="61" y="320"/>
                      <a:pt x="69" y="328"/>
                      <a:pt x="73" y="328"/>
                    </a:cubicBezTo>
                    <a:cubicBezTo>
                      <a:pt x="77" y="328"/>
                      <a:pt x="77" y="320"/>
                      <a:pt x="61" y="305"/>
                    </a:cubicBezTo>
                    <a:lnTo>
                      <a:pt x="61" y="305"/>
                    </a:lnTo>
                    <a:cubicBezTo>
                      <a:pt x="92" y="335"/>
                      <a:pt x="122" y="335"/>
                      <a:pt x="122" y="335"/>
                    </a:cubicBezTo>
                    <a:lnTo>
                      <a:pt x="152" y="335"/>
                    </a:lnTo>
                    <a:cubicBezTo>
                      <a:pt x="213" y="335"/>
                      <a:pt x="244" y="396"/>
                      <a:pt x="244" y="396"/>
                    </a:cubicBezTo>
                    <a:lnTo>
                      <a:pt x="213" y="396"/>
                    </a:lnTo>
                    <a:cubicBezTo>
                      <a:pt x="244" y="396"/>
                      <a:pt x="274" y="426"/>
                      <a:pt x="274" y="426"/>
                    </a:cubicBezTo>
                    <a:cubicBezTo>
                      <a:pt x="304" y="457"/>
                      <a:pt x="335" y="457"/>
                      <a:pt x="396" y="487"/>
                    </a:cubicBezTo>
                    <a:lnTo>
                      <a:pt x="548" y="487"/>
                    </a:lnTo>
                    <a:cubicBezTo>
                      <a:pt x="578" y="487"/>
                      <a:pt x="608" y="457"/>
                      <a:pt x="669" y="426"/>
                    </a:cubicBezTo>
                    <a:cubicBezTo>
                      <a:pt x="700" y="396"/>
                      <a:pt x="700" y="396"/>
                      <a:pt x="700" y="335"/>
                    </a:cubicBezTo>
                    <a:cubicBezTo>
                      <a:pt x="700" y="305"/>
                      <a:pt x="730" y="275"/>
                      <a:pt x="730" y="244"/>
                    </a:cubicBezTo>
                    <a:cubicBezTo>
                      <a:pt x="730" y="183"/>
                      <a:pt x="730" y="153"/>
                      <a:pt x="700" y="123"/>
                    </a:cubicBezTo>
                    <a:cubicBezTo>
                      <a:pt x="669" y="31"/>
                      <a:pt x="578" y="1"/>
                      <a:pt x="456" y="1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135" name="Google Shape;4135;p26"/>
              <p:cNvSpPr/>
              <p:nvPr/>
            </p:nvSpPr>
            <p:spPr>
              <a:xfrm>
                <a:off x="1392754" y="4796953"/>
                <a:ext cx="17655" cy="15544"/>
              </a:xfrm>
              <a:custGeom>
                <a:rect b="b" l="l" r="r" t="t"/>
                <a:pathLst>
                  <a:path extrusionOk="0" h="670" w="761">
                    <a:moveTo>
                      <a:pt x="306" y="64"/>
                    </a:moveTo>
                    <a:cubicBezTo>
                      <a:pt x="293" y="74"/>
                      <a:pt x="281" y="84"/>
                      <a:pt x="274" y="92"/>
                    </a:cubicBezTo>
                    <a:cubicBezTo>
                      <a:pt x="285" y="81"/>
                      <a:pt x="296" y="72"/>
                      <a:pt x="306" y="64"/>
                    </a:cubicBezTo>
                    <a:close/>
                    <a:moveTo>
                      <a:pt x="164" y="488"/>
                    </a:moveTo>
                    <a:cubicBezTo>
                      <a:pt x="175" y="510"/>
                      <a:pt x="183" y="533"/>
                      <a:pt x="183" y="547"/>
                    </a:cubicBezTo>
                    <a:cubicBezTo>
                      <a:pt x="175" y="524"/>
                      <a:pt x="169" y="505"/>
                      <a:pt x="164" y="488"/>
                    </a:cubicBezTo>
                    <a:close/>
                    <a:moveTo>
                      <a:pt x="183" y="0"/>
                    </a:moveTo>
                    <a:cubicBezTo>
                      <a:pt x="152" y="0"/>
                      <a:pt x="61" y="61"/>
                      <a:pt x="61" y="92"/>
                    </a:cubicBezTo>
                    <a:lnTo>
                      <a:pt x="61" y="152"/>
                    </a:lnTo>
                    <a:cubicBezTo>
                      <a:pt x="0" y="274"/>
                      <a:pt x="0" y="274"/>
                      <a:pt x="31" y="304"/>
                    </a:cubicBezTo>
                    <a:cubicBezTo>
                      <a:pt x="91" y="365"/>
                      <a:pt x="91" y="395"/>
                      <a:pt x="122" y="426"/>
                    </a:cubicBezTo>
                    <a:cubicBezTo>
                      <a:pt x="122" y="426"/>
                      <a:pt x="122" y="426"/>
                      <a:pt x="122" y="426"/>
                    </a:cubicBezTo>
                    <a:lnTo>
                      <a:pt x="122" y="426"/>
                    </a:lnTo>
                    <a:cubicBezTo>
                      <a:pt x="122" y="456"/>
                      <a:pt x="122" y="517"/>
                      <a:pt x="152" y="547"/>
                    </a:cubicBezTo>
                    <a:cubicBezTo>
                      <a:pt x="152" y="578"/>
                      <a:pt x="183" y="608"/>
                      <a:pt x="213" y="608"/>
                    </a:cubicBezTo>
                    <a:cubicBezTo>
                      <a:pt x="274" y="669"/>
                      <a:pt x="304" y="669"/>
                      <a:pt x="335" y="669"/>
                    </a:cubicBezTo>
                    <a:lnTo>
                      <a:pt x="426" y="669"/>
                    </a:lnTo>
                    <a:cubicBezTo>
                      <a:pt x="456" y="669"/>
                      <a:pt x="487" y="669"/>
                      <a:pt x="517" y="608"/>
                    </a:cubicBezTo>
                    <a:cubicBezTo>
                      <a:pt x="578" y="608"/>
                      <a:pt x="608" y="578"/>
                      <a:pt x="639" y="547"/>
                    </a:cubicBezTo>
                    <a:cubicBezTo>
                      <a:pt x="699" y="517"/>
                      <a:pt x="699" y="456"/>
                      <a:pt x="730" y="426"/>
                    </a:cubicBezTo>
                    <a:cubicBezTo>
                      <a:pt x="730" y="395"/>
                      <a:pt x="760" y="365"/>
                      <a:pt x="760" y="304"/>
                    </a:cubicBezTo>
                    <a:lnTo>
                      <a:pt x="760" y="244"/>
                    </a:lnTo>
                    <a:cubicBezTo>
                      <a:pt x="760" y="213"/>
                      <a:pt x="730" y="152"/>
                      <a:pt x="730" y="122"/>
                    </a:cubicBezTo>
                    <a:cubicBezTo>
                      <a:pt x="699" y="92"/>
                      <a:pt x="699" y="61"/>
                      <a:pt x="639" y="61"/>
                    </a:cubicBezTo>
                    <a:cubicBezTo>
                      <a:pt x="587" y="10"/>
                      <a:pt x="514" y="2"/>
                      <a:pt x="456" y="1"/>
                    </a:cubicBezTo>
                    <a:lnTo>
                      <a:pt x="456" y="1"/>
                    </a:lnTo>
                    <a:cubicBezTo>
                      <a:pt x="456" y="1"/>
                      <a:pt x="456" y="0"/>
                      <a:pt x="456" y="0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136" name="Google Shape;4136;p26"/>
              <p:cNvSpPr/>
              <p:nvPr/>
            </p:nvSpPr>
            <p:spPr>
              <a:xfrm>
                <a:off x="1380759" y="4784263"/>
                <a:ext cx="12018" cy="14129"/>
              </a:xfrm>
              <a:custGeom>
                <a:rect b="b" l="l" r="r" t="t"/>
                <a:pathLst>
                  <a:path extrusionOk="0" h="609" w="518">
                    <a:moveTo>
                      <a:pt x="244" y="0"/>
                    </a:moveTo>
                    <a:cubicBezTo>
                      <a:pt x="213" y="0"/>
                      <a:pt x="183" y="0"/>
                      <a:pt x="183" y="31"/>
                    </a:cubicBezTo>
                    <a:cubicBezTo>
                      <a:pt x="153" y="31"/>
                      <a:pt x="92" y="61"/>
                      <a:pt x="61" y="91"/>
                    </a:cubicBezTo>
                    <a:lnTo>
                      <a:pt x="31" y="152"/>
                    </a:lnTo>
                    <a:cubicBezTo>
                      <a:pt x="1" y="183"/>
                      <a:pt x="1" y="213"/>
                      <a:pt x="1" y="243"/>
                    </a:cubicBezTo>
                    <a:lnTo>
                      <a:pt x="1" y="335"/>
                    </a:lnTo>
                    <a:lnTo>
                      <a:pt x="1" y="395"/>
                    </a:lnTo>
                    <a:cubicBezTo>
                      <a:pt x="1" y="456"/>
                      <a:pt x="1" y="456"/>
                      <a:pt x="31" y="487"/>
                    </a:cubicBezTo>
                    <a:cubicBezTo>
                      <a:pt x="31" y="517"/>
                      <a:pt x="61" y="517"/>
                      <a:pt x="92" y="547"/>
                    </a:cubicBezTo>
                    <a:lnTo>
                      <a:pt x="153" y="608"/>
                    </a:lnTo>
                    <a:lnTo>
                      <a:pt x="365" y="608"/>
                    </a:lnTo>
                    <a:cubicBezTo>
                      <a:pt x="396" y="608"/>
                      <a:pt x="396" y="547"/>
                      <a:pt x="457" y="547"/>
                    </a:cubicBezTo>
                    <a:lnTo>
                      <a:pt x="487" y="517"/>
                    </a:lnTo>
                    <a:cubicBezTo>
                      <a:pt x="487" y="487"/>
                      <a:pt x="487" y="487"/>
                      <a:pt x="517" y="456"/>
                    </a:cubicBezTo>
                    <a:lnTo>
                      <a:pt x="517" y="365"/>
                    </a:lnTo>
                    <a:lnTo>
                      <a:pt x="517" y="304"/>
                    </a:lnTo>
                    <a:cubicBezTo>
                      <a:pt x="517" y="243"/>
                      <a:pt x="517" y="243"/>
                      <a:pt x="487" y="213"/>
                    </a:cubicBezTo>
                    <a:cubicBezTo>
                      <a:pt x="487" y="203"/>
                      <a:pt x="484" y="197"/>
                      <a:pt x="477" y="191"/>
                    </a:cubicBezTo>
                    <a:lnTo>
                      <a:pt x="477" y="191"/>
                    </a:lnTo>
                    <a:cubicBezTo>
                      <a:pt x="475" y="188"/>
                      <a:pt x="471" y="186"/>
                      <a:pt x="467" y="184"/>
                    </a:cubicBezTo>
                    <a:lnTo>
                      <a:pt x="467" y="184"/>
                    </a:lnTo>
                    <a:cubicBezTo>
                      <a:pt x="464" y="182"/>
                      <a:pt x="460" y="181"/>
                      <a:pt x="456" y="179"/>
                    </a:cubicBezTo>
                    <a:lnTo>
                      <a:pt x="456" y="179"/>
                    </a:lnTo>
                    <a:cubicBezTo>
                      <a:pt x="454" y="166"/>
                      <a:pt x="439" y="158"/>
                      <a:pt x="424" y="147"/>
                    </a:cubicBezTo>
                    <a:lnTo>
                      <a:pt x="424" y="147"/>
                    </a:lnTo>
                    <a:cubicBezTo>
                      <a:pt x="435" y="150"/>
                      <a:pt x="446" y="152"/>
                      <a:pt x="457" y="152"/>
                    </a:cubicBezTo>
                    <a:cubicBezTo>
                      <a:pt x="457" y="152"/>
                      <a:pt x="457" y="91"/>
                      <a:pt x="396" y="91"/>
                    </a:cubicBezTo>
                    <a:cubicBezTo>
                      <a:pt x="396" y="61"/>
                      <a:pt x="365" y="61"/>
                      <a:pt x="335" y="31"/>
                    </a:cubicBezTo>
                    <a:cubicBezTo>
                      <a:pt x="305" y="31"/>
                      <a:pt x="305" y="0"/>
                      <a:pt x="244" y="0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137" name="Google Shape;4137;p26"/>
              <p:cNvSpPr/>
              <p:nvPr/>
            </p:nvSpPr>
            <p:spPr>
              <a:xfrm>
                <a:off x="1208708" y="4795538"/>
                <a:ext cx="21878" cy="15544"/>
              </a:xfrm>
              <a:custGeom>
                <a:rect b="b" l="l" r="r" t="t"/>
                <a:pathLst>
                  <a:path extrusionOk="0" h="670" w="943">
                    <a:moveTo>
                      <a:pt x="334" y="1"/>
                    </a:moveTo>
                    <a:cubicBezTo>
                      <a:pt x="274" y="1"/>
                      <a:pt x="152" y="31"/>
                      <a:pt x="61" y="61"/>
                    </a:cubicBezTo>
                    <a:cubicBezTo>
                      <a:pt x="30" y="61"/>
                      <a:pt x="0" y="153"/>
                      <a:pt x="30" y="183"/>
                    </a:cubicBezTo>
                    <a:lnTo>
                      <a:pt x="61" y="213"/>
                    </a:lnTo>
                    <a:lnTo>
                      <a:pt x="61" y="274"/>
                    </a:lnTo>
                    <a:cubicBezTo>
                      <a:pt x="91" y="305"/>
                      <a:pt x="91" y="335"/>
                      <a:pt x="152" y="365"/>
                    </a:cubicBezTo>
                    <a:cubicBezTo>
                      <a:pt x="213" y="456"/>
                      <a:pt x="274" y="517"/>
                      <a:pt x="334" y="608"/>
                    </a:cubicBezTo>
                    <a:cubicBezTo>
                      <a:pt x="365" y="639"/>
                      <a:pt x="395" y="669"/>
                      <a:pt x="486" y="669"/>
                    </a:cubicBezTo>
                    <a:lnTo>
                      <a:pt x="669" y="669"/>
                    </a:lnTo>
                    <a:cubicBezTo>
                      <a:pt x="760" y="639"/>
                      <a:pt x="821" y="608"/>
                      <a:pt x="851" y="517"/>
                    </a:cubicBezTo>
                    <a:cubicBezTo>
                      <a:pt x="912" y="456"/>
                      <a:pt x="942" y="335"/>
                      <a:pt x="912" y="274"/>
                    </a:cubicBezTo>
                    <a:cubicBezTo>
                      <a:pt x="912" y="183"/>
                      <a:pt x="851" y="153"/>
                      <a:pt x="821" y="122"/>
                    </a:cubicBezTo>
                    <a:cubicBezTo>
                      <a:pt x="790" y="61"/>
                      <a:pt x="760" y="31"/>
                      <a:pt x="669" y="31"/>
                    </a:cubicBezTo>
                    <a:cubicBezTo>
                      <a:pt x="608" y="31"/>
                      <a:pt x="547" y="1"/>
                      <a:pt x="486" y="1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138" name="Google Shape;4138;p26"/>
              <p:cNvSpPr/>
              <p:nvPr/>
            </p:nvSpPr>
            <p:spPr>
              <a:xfrm>
                <a:off x="1217153" y="4782848"/>
                <a:ext cx="9906" cy="9883"/>
              </a:xfrm>
              <a:custGeom>
                <a:rect b="b" l="l" r="r" t="t"/>
                <a:pathLst>
                  <a:path extrusionOk="0" h="426" w="427">
                    <a:moveTo>
                      <a:pt x="62" y="0"/>
                    </a:moveTo>
                    <a:cubicBezTo>
                      <a:pt x="62" y="0"/>
                      <a:pt x="1" y="0"/>
                      <a:pt x="1" y="31"/>
                    </a:cubicBezTo>
                    <a:lnTo>
                      <a:pt x="1" y="92"/>
                    </a:lnTo>
                    <a:lnTo>
                      <a:pt x="1" y="122"/>
                    </a:lnTo>
                    <a:cubicBezTo>
                      <a:pt x="2" y="122"/>
                      <a:pt x="3" y="121"/>
                      <a:pt x="4" y="121"/>
                    </a:cubicBezTo>
                    <a:lnTo>
                      <a:pt x="4" y="121"/>
                    </a:lnTo>
                    <a:cubicBezTo>
                      <a:pt x="1" y="131"/>
                      <a:pt x="1" y="142"/>
                      <a:pt x="1" y="152"/>
                    </a:cubicBezTo>
                    <a:cubicBezTo>
                      <a:pt x="46" y="137"/>
                      <a:pt x="62" y="130"/>
                      <a:pt x="69" y="130"/>
                    </a:cubicBezTo>
                    <a:cubicBezTo>
                      <a:pt x="77" y="130"/>
                      <a:pt x="77" y="137"/>
                      <a:pt x="92" y="152"/>
                    </a:cubicBezTo>
                    <a:cubicBezTo>
                      <a:pt x="122" y="213"/>
                      <a:pt x="122" y="213"/>
                      <a:pt x="122" y="244"/>
                    </a:cubicBezTo>
                    <a:cubicBezTo>
                      <a:pt x="122" y="274"/>
                      <a:pt x="153" y="274"/>
                      <a:pt x="153" y="304"/>
                    </a:cubicBezTo>
                    <a:lnTo>
                      <a:pt x="122" y="274"/>
                    </a:lnTo>
                    <a:cubicBezTo>
                      <a:pt x="122" y="274"/>
                      <a:pt x="122" y="244"/>
                      <a:pt x="92" y="244"/>
                    </a:cubicBezTo>
                    <a:lnTo>
                      <a:pt x="92" y="183"/>
                    </a:lnTo>
                    <a:lnTo>
                      <a:pt x="92" y="152"/>
                    </a:lnTo>
                    <a:cubicBezTo>
                      <a:pt x="62" y="213"/>
                      <a:pt x="62" y="244"/>
                      <a:pt x="62" y="244"/>
                    </a:cubicBezTo>
                    <a:cubicBezTo>
                      <a:pt x="62" y="244"/>
                      <a:pt x="62" y="274"/>
                      <a:pt x="92" y="274"/>
                    </a:cubicBezTo>
                    <a:cubicBezTo>
                      <a:pt x="92" y="304"/>
                      <a:pt x="122" y="304"/>
                      <a:pt x="153" y="365"/>
                    </a:cubicBezTo>
                    <a:cubicBezTo>
                      <a:pt x="153" y="365"/>
                      <a:pt x="214" y="365"/>
                      <a:pt x="214" y="396"/>
                    </a:cubicBezTo>
                    <a:cubicBezTo>
                      <a:pt x="214" y="396"/>
                      <a:pt x="244" y="396"/>
                      <a:pt x="244" y="426"/>
                    </a:cubicBezTo>
                    <a:lnTo>
                      <a:pt x="305" y="426"/>
                    </a:lnTo>
                    <a:lnTo>
                      <a:pt x="335" y="396"/>
                    </a:lnTo>
                    <a:lnTo>
                      <a:pt x="396" y="365"/>
                    </a:lnTo>
                    <a:lnTo>
                      <a:pt x="396" y="365"/>
                    </a:lnTo>
                    <a:cubicBezTo>
                      <a:pt x="396" y="365"/>
                      <a:pt x="386" y="370"/>
                      <a:pt x="378" y="370"/>
                    </a:cubicBezTo>
                    <a:cubicBezTo>
                      <a:pt x="367" y="370"/>
                      <a:pt x="359" y="359"/>
                      <a:pt x="396" y="304"/>
                    </a:cubicBezTo>
                    <a:lnTo>
                      <a:pt x="396" y="274"/>
                    </a:lnTo>
                    <a:lnTo>
                      <a:pt x="426" y="244"/>
                    </a:lnTo>
                    <a:lnTo>
                      <a:pt x="426" y="183"/>
                    </a:lnTo>
                    <a:lnTo>
                      <a:pt x="426" y="152"/>
                    </a:lnTo>
                    <a:cubicBezTo>
                      <a:pt x="426" y="152"/>
                      <a:pt x="426" y="122"/>
                      <a:pt x="396" y="122"/>
                    </a:cubicBezTo>
                    <a:lnTo>
                      <a:pt x="335" y="92"/>
                    </a:lnTo>
                    <a:lnTo>
                      <a:pt x="305" y="31"/>
                    </a:lnTo>
                    <a:cubicBezTo>
                      <a:pt x="274" y="31"/>
                      <a:pt x="274" y="0"/>
                      <a:pt x="244" y="0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139" name="Google Shape;4139;p26"/>
              <p:cNvSpPr/>
              <p:nvPr/>
            </p:nvSpPr>
            <p:spPr>
              <a:xfrm>
                <a:off x="1216457" y="4756933"/>
                <a:ext cx="16240" cy="17052"/>
              </a:xfrm>
              <a:custGeom>
                <a:rect b="b" l="l" r="r" t="t"/>
                <a:pathLst>
                  <a:path extrusionOk="0" h="735" w="700">
                    <a:moveTo>
                      <a:pt x="209" y="0"/>
                    </a:moveTo>
                    <a:cubicBezTo>
                      <a:pt x="183" y="0"/>
                      <a:pt x="152" y="8"/>
                      <a:pt x="122" y="23"/>
                    </a:cubicBezTo>
                    <a:cubicBezTo>
                      <a:pt x="99" y="47"/>
                      <a:pt x="93" y="106"/>
                      <a:pt x="92" y="146"/>
                    </a:cubicBezTo>
                    <a:lnTo>
                      <a:pt x="92" y="146"/>
                    </a:lnTo>
                    <a:cubicBezTo>
                      <a:pt x="63" y="149"/>
                      <a:pt x="53" y="156"/>
                      <a:pt x="92" y="175"/>
                    </a:cubicBezTo>
                    <a:cubicBezTo>
                      <a:pt x="31" y="206"/>
                      <a:pt x="31" y="266"/>
                      <a:pt x="0" y="266"/>
                    </a:cubicBezTo>
                    <a:lnTo>
                      <a:pt x="0" y="418"/>
                    </a:lnTo>
                    <a:cubicBezTo>
                      <a:pt x="0" y="449"/>
                      <a:pt x="31" y="479"/>
                      <a:pt x="31" y="479"/>
                    </a:cubicBezTo>
                    <a:lnTo>
                      <a:pt x="31" y="449"/>
                    </a:lnTo>
                    <a:cubicBezTo>
                      <a:pt x="31" y="418"/>
                      <a:pt x="92" y="327"/>
                      <a:pt x="92" y="297"/>
                    </a:cubicBezTo>
                    <a:cubicBezTo>
                      <a:pt x="92" y="296"/>
                      <a:pt x="92" y="296"/>
                      <a:pt x="93" y="296"/>
                    </a:cubicBezTo>
                    <a:lnTo>
                      <a:pt x="93" y="296"/>
                    </a:lnTo>
                    <a:cubicBezTo>
                      <a:pt x="92" y="307"/>
                      <a:pt x="92" y="317"/>
                      <a:pt x="92" y="327"/>
                    </a:cubicBezTo>
                    <a:lnTo>
                      <a:pt x="92" y="418"/>
                    </a:lnTo>
                    <a:cubicBezTo>
                      <a:pt x="92" y="449"/>
                      <a:pt x="92" y="510"/>
                      <a:pt x="122" y="570"/>
                    </a:cubicBezTo>
                    <a:cubicBezTo>
                      <a:pt x="122" y="601"/>
                      <a:pt x="152" y="601"/>
                      <a:pt x="152" y="631"/>
                    </a:cubicBezTo>
                    <a:cubicBezTo>
                      <a:pt x="183" y="662"/>
                      <a:pt x="244" y="722"/>
                      <a:pt x="304" y="722"/>
                    </a:cubicBezTo>
                    <a:cubicBezTo>
                      <a:pt x="329" y="730"/>
                      <a:pt x="351" y="734"/>
                      <a:pt x="372" y="734"/>
                    </a:cubicBezTo>
                    <a:cubicBezTo>
                      <a:pt x="430" y="734"/>
                      <a:pt x="481" y="706"/>
                      <a:pt x="547" y="662"/>
                    </a:cubicBezTo>
                    <a:cubicBezTo>
                      <a:pt x="578" y="662"/>
                      <a:pt x="578" y="631"/>
                      <a:pt x="608" y="631"/>
                    </a:cubicBezTo>
                    <a:cubicBezTo>
                      <a:pt x="608" y="601"/>
                      <a:pt x="639" y="601"/>
                      <a:pt x="639" y="570"/>
                    </a:cubicBezTo>
                    <a:cubicBezTo>
                      <a:pt x="699" y="510"/>
                      <a:pt x="699" y="449"/>
                      <a:pt x="699" y="418"/>
                    </a:cubicBezTo>
                    <a:lnTo>
                      <a:pt x="699" y="327"/>
                    </a:lnTo>
                    <a:cubicBezTo>
                      <a:pt x="699" y="297"/>
                      <a:pt x="639" y="297"/>
                      <a:pt x="639" y="266"/>
                    </a:cubicBezTo>
                    <a:cubicBezTo>
                      <a:pt x="639" y="206"/>
                      <a:pt x="608" y="175"/>
                      <a:pt x="608" y="175"/>
                    </a:cubicBezTo>
                    <a:cubicBezTo>
                      <a:pt x="608" y="145"/>
                      <a:pt x="578" y="114"/>
                      <a:pt x="547" y="114"/>
                    </a:cubicBezTo>
                    <a:cubicBezTo>
                      <a:pt x="487" y="54"/>
                      <a:pt x="456" y="54"/>
                      <a:pt x="426" y="54"/>
                    </a:cubicBezTo>
                    <a:lnTo>
                      <a:pt x="396" y="54"/>
                    </a:lnTo>
                    <a:cubicBezTo>
                      <a:pt x="335" y="54"/>
                      <a:pt x="335" y="23"/>
                      <a:pt x="304" y="23"/>
                    </a:cubicBezTo>
                    <a:lnTo>
                      <a:pt x="274" y="23"/>
                    </a:lnTo>
                    <a:cubicBezTo>
                      <a:pt x="259" y="8"/>
                      <a:pt x="236" y="0"/>
                      <a:pt x="209" y="0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140" name="Google Shape;4140;p26"/>
              <p:cNvSpPr/>
              <p:nvPr/>
            </p:nvSpPr>
            <p:spPr>
              <a:xfrm>
                <a:off x="1251721" y="4795538"/>
                <a:ext cx="13410" cy="12018"/>
              </a:xfrm>
              <a:custGeom>
                <a:rect b="b" l="l" r="r" t="t"/>
                <a:pathLst>
                  <a:path extrusionOk="0" h="518" w="578">
                    <a:moveTo>
                      <a:pt x="258" y="97"/>
                    </a:moveTo>
                    <a:cubicBezTo>
                      <a:pt x="253" y="104"/>
                      <a:pt x="248" y="112"/>
                      <a:pt x="243" y="122"/>
                    </a:cubicBezTo>
                    <a:lnTo>
                      <a:pt x="220" y="122"/>
                    </a:lnTo>
                    <a:cubicBezTo>
                      <a:pt x="233" y="114"/>
                      <a:pt x="246" y="105"/>
                      <a:pt x="258" y="97"/>
                    </a:cubicBezTo>
                    <a:close/>
                    <a:moveTo>
                      <a:pt x="183" y="1"/>
                    </a:moveTo>
                    <a:cubicBezTo>
                      <a:pt x="152" y="1"/>
                      <a:pt x="122" y="1"/>
                      <a:pt x="122" y="31"/>
                    </a:cubicBezTo>
                    <a:cubicBezTo>
                      <a:pt x="91" y="31"/>
                      <a:pt x="91" y="61"/>
                      <a:pt x="31" y="122"/>
                    </a:cubicBezTo>
                    <a:cubicBezTo>
                      <a:pt x="0" y="153"/>
                      <a:pt x="0" y="153"/>
                      <a:pt x="0" y="183"/>
                    </a:cubicBezTo>
                    <a:lnTo>
                      <a:pt x="0" y="274"/>
                    </a:lnTo>
                    <a:cubicBezTo>
                      <a:pt x="0" y="305"/>
                      <a:pt x="0" y="335"/>
                      <a:pt x="31" y="365"/>
                    </a:cubicBezTo>
                    <a:lnTo>
                      <a:pt x="91" y="426"/>
                    </a:lnTo>
                    <a:cubicBezTo>
                      <a:pt x="122" y="456"/>
                      <a:pt x="152" y="456"/>
                      <a:pt x="183" y="487"/>
                    </a:cubicBezTo>
                    <a:cubicBezTo>
                      <a:pt x="243" y="487"/>
                      <a:pt x="304" y="487"/>
                      <a:pt x="335" y="517"/>
                    </a:cubicBezTo>
                    <a:cubicBezTo>
                      <a:pt x="395" y="517"/>
                      <a:pt x="426" y="517"/>
                      <a:pt x="456" y="487"/>
                    </a:cubicBezTo>
                    <a:cubicBezTo>
                      <a:pt x="486" y="456"/>
                      <a:pt x="547" y="456"/>
                      <a:pt x="547" y="426"/>
                    </a:cubicBezTo>
                    <a:cubicBezTo>
                      <a:pt x="578" y="335"/>
                      <a:pt x="578" y="274"/>
                      <a:pt x="547" y="183"/>
                    </a:cubicBezTo>
                    <a:cubicBezTo>
                      <a:pt x="486" y="122"/>
                      <a:pt x="426" y="61"/>
                      <a:pt x="335" y="61"/>
                    </a:cubicBezTo>
                    <a:cubicBezTo>
                      <a:pt x="327" y="61"/>
                      <a:pt x="319" y="61"/>
                      <a:pt x="311" y="62"/>
                    </a:cubicBezTo>
                    <a:lnTo>
                      <a:pt x="311" y="62"/>
                    </a:lnTo>
                    <a:cubicBezTo>
                      <a:pt x="332" y="49"/>
                      <a:pt x="350" y="38"/>
                      <a:pt x="365" y="31"/>
                    </a:cubicBezTo>
                    <a:lnTo>
                      <a:pt x="335" y="31"/>
                    </a:lnTo>
                    <a:cubicBezTo>
                      <a:pt x="304" y="31"/>
                      <a:pt x="304" y="31"/>
                      <a:pt x="274" y="1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141" name="Google Shape;4141;p26"/>
              <p:cNvSpPr/>
              <p:nvPr/>
            </p:nvSpPr>
            <p:spPr>
              <a:xfrm>
                <a:off x="1276406" y="4788485"/>
                <a:ext cx="13410" cy="10602"/>
              </a:xfrm>
              <a:custGeom>
                <a:rect b="b" l="l" r="r" t="t"/>
                <a:pathLst>
                  <a:path extrusionOk="0" h="457" w="578">
                    <a:moveTo>
                      <a:pt x="152" y="1"/>
                    </a:moveTo>
                    <a:cubicBezTo>
                      <a:pt x="122" y="1"/>
                      <a:pt x="122" y="1"/>
                      <a:pt x="91" y="31"/>
                    </a:cubicBezTo>
                    <a:lnTo>
                      <a:pt x="30" y="61"/>
                    </a:lnTo>
                    <a:lnTo>
                      <a:pt x="0" y="122"/>
                    </a:lnTo>
                    <a:lnTo>
                      <a:pt x="0" y="153"/>
                    </a:lnTo>
                    <a:lnTo>
                      <a:pt x="0" y="183"/>
                    </a:lnTo>
                    <a:lnTo>
                      <a:pt x="0" y="213"/>
                    </a:lnTo>
                    <a:lnTo>
                      <a:pt x="0" y="274"/>
                    </a:lnTo>
                    <a:lnTo>
                      <a:pt x="30" y="305"/>
                    </a:lnTo>
                    <a:cubicBezTo>
                      <a:pt x="30" y="274"/>
                      <a:pt x="30" y="274"/>
                      <a:pt x="91" y="274"/>
                    </a:cubicBezTo>
                    <a:lnTo>
                      <a:pt x="91" y="274"/>
                    </a:lnTo>
                    <a:lnTo>
                      <a:pt x="91" y="274"/>
                    </a:lnTo>
                    <a:cubicBezTo>
                      <a:pt x="91" y="275"/>
                      <a:pt x="91" y="305"/>
                      <a:pt x="122" y="305"/>
                    </a:cubicBezTo>
                    <a:cubicBezTo>
                      <a:pt x="91" y="305"/>
                      <a:pt x="91" y="305"/>
                      <a:pt x="91" y="274"/>
                    </a:cubicBezTo>
                    <a:lnTo>
                      <a:pt x="91" y="335"/>
                    </a:lnTo>
                    <a:cubicBezTo>
                      <a:pt x="91" y="365"/>
                      <a:pt x="122" y="365"/>
                      <a:pt x="152" y="426"/>
                    </a:cubicBezTo>
                    <a:lnTo>
                      <a:pt x="182" y="457"/>
                    </a:lnTo>
                    <a:lnTo>
                      <a:pt x="426" y="457"/>
                    </a:lnTo>
                    <a:cubicBezTo>
                      <a:pt x="456" y="457"/>
                      <a:pt x="456" y="426"/>
                      <a:pt x="486" y="426"/>
                    </a:cubicBezTo>
                    <a:lnTo>
                      <a:pt x="517" y="365"/>
                    </a:lnTo>
                    <a:cubicBezTo>
                      <a:pt x="517" y="365"/>
                      <a:pt x="517" y="335"/>
                      <a:pt x="578" y="335"/>
                    </a:cubicBezTo>
                    <a:lnTo>
                      <a:pt x="578" y="274"/>
                    </a:lnTo>
                    <a:lnTo>
                      <a:pt x="578" y="183"/>
                    </a:lnTo>
                    <a:cubicBezTo>
                      <a:pt x="578" y="183"/>
                      <a:pt x="578" y="153"/>
                      <a:pt x="517" y="153"/>
                    </a:cubicBezTo>
                    <a:cubicBezTo>
                      <a:pt x="517" y="92"/>
                      <a:pt x="486" y="92"/>
                      <a:pt x="456" y="61"/>
                    </a:cubicBezTo>
                    <a:lnTo>
                      <a:pt x="426" y="31"/>
                    </a:lnTo>
                    <a:cubicBezTo>
                      <a:pt x="365" y="31"/>
                      <a:pt x="365" y="1"/>
                      <a:pt x="334" y="1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142" name="Google Shape;4142;p26"/>
              <p:cNvSpPr/>
              <p:nvPr/>
            </p:nvSpPr>
            <p:spPr>
              <a:xfrm>
                <a:off x="1133958" y="4808948"/>
                <a:ext cx="19047" cy="12714"/>
              </a:xfrm>
              <a:custGeom>
                <a:rect b="b" l="l" r="r" t="t"/>
                <a:pathLst>
                  <a:path extrusionOk="0" h="548" w="821">
                    <a:moveTo>
                      <a:pt x="486" y="0"/>
                    </a:moveTo>
                    <a:cubicBezTo>
                      <a:pt x="456" y="0"/>
                      <a:pt x="456" y="0"/>
                      <a:pt x="395" y="30"/>
                    </a:cubicBezTo>
                    <a:cubicBezTo>
                      <a:pt x="384" y="30"/>
                      <a:pt x="377" y="34"/>
                      <a:pt x="371" y="41"/>
                    </a:cubicBezTo>
                    <a:lnTo>
                      <a:pt x="371" y="41"/>
                    </a:lnTo>
                    <a:cubicBezTo>
                      <a:pt x="344" y="39"/>
                      <a:pt x="316" y="38"/>
                      <a:pt x="289" y="38"/>
                    </a:cubicBezTo>
                    <a:cubicBezTo>
                      <a:pt x="213" y="38"/>
                      <a:pt x="137" y="46"/>
                      <a:pt x="61" y="61"/>
                    </a:cubicBezTo>
                    <a:cubicBezTo>
                      <a:pt x="30" y="61"/>
                      <a:pt x="0" y="152"/>
                      <a:pt x="0" y="182"/>
                    </a:cubicBezTo>
                    <a:cubicBezTo>
                      <a:pt x="30" y="182"/>
                      <a:pt x="61" y="213"/>
                      <a:pt x="91" y="243"/>
                    </a:cubicBezTo>
                    <a:cubicBezTo>
                      <a:pt x="152" y="243"/>
                      <a:pt x="213" y="304"/>
                      <a:pt x="243" y="304"/>
                    </a:cubicBezTo>
                    <a:lnTo>
                      <a:pt x="213" y="304"/>
                    </a:lnTo>
                    <a:cubicBezTo>
                      <a:pt x="224" y="308"/>
                      <a:pt x="234" y="311"/>
                      <a:pt x="243" y="315"/>
                    </a:cubicBezTo>
                    <a:lnTo>
                      <a:pt x="243" y="315"/>
                    </a:lnTo>
                    <a:lnTo>
                      <a:pt x="243" y="334"/>
                    </a:lnTo>
                    <a:cubicBezTo>
                      <a:pt x="243" y="365"/>
                      <a:pt x="243" y="395"/>
                      <a:pt x="304" y="456"/>
                    </a:cubicBezTo>
                    <a:cubicBezTo>
                      <a:pt x="334" y="517"/>
                      <a:pt x="395" y="547"/>
                      <a:pt x="456" y="547"/>
                    </a:cubicBezTo>
                    <a:lnTo>
                      <a:pt x="517" y="547"/>
                    </a:lnTo>
                    <a:cubicBezTo>
                      <a:pt x="547" y="547"/>
                      <a:pt x="608" y="547"/>
                      <a:pt x="638" y="517"/>
                    </a:cubicBezTo>
                    <a:cubicBezTo>
                      <a:pt x="669" y="517"/>
                      <a:pt x="699" y="486"/>
                      <a:pt x="699" y="456"/>
                    </a:cubicBezTo>
                    <a:lnTo>
                      <a:pt x="790" y="365"/>
                    </a:lnTo>
                    <a:cubicBezTo>
                      <a:pt x="790" y="334"/>
                      <a:pt x="821" y="304"/>
                      <a:pt x="821" y="243"/>
                    </a:cubicBezTo>
                    <a:lnTo>
                      <a:pt x="821" y="182"/>
                    </a:lnTo>
                    <a:cubicBezTo>
                      <a:pt x="821" y="152"/>
                      <a:pt x="790" y="91"/>
                      <a:pt x="790" y="91"/>
                    </a:cubicBezTo>
                    <a:lnTo>
                      <a:pt x="699" y="30"/>
                    </a:lnTo>
                    <a:cubicBezTo>
                      <a:pt x="638" y="0"/>
                      <a:pt x="547" y="0"/>
                      <a:pt x="486" y="0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143" name="Google Shape;4143;p26"/>
              <p:cNvSpPr/>
              <p:nvPr/>
            </p:nvSpPr>
            <p:spPr>
              <a:xfrm>
                <a:off x="1188246" y="4711299"/>
                <a:ext cx="15544" cy="23896"/>
              </a:xfrm>
              <a:custGeom>
                <a:rect b="b" l="l" r="r" t="t"/>
                <a:pathLst>
                  <a:path extrusionOk="0" h="1030" w="670">
                    <a:moveTo>
                      <a:pt x="265" y="1"/>
                    </a:moveTo>
                    <a:cubicBezTo>
                      <a:pt x="250" y="1"/>
                      <a:pt x="234" y="4"/>
                      <a:pt x="213" y="14"/>
                    </a:cubicBezTo>
                    <a:cubicBezTo>
                      <a:pt x="153" y="45"/>
                      <a:pt x="122" y="106"/>
                      <a:pt x="122" y="166"/>
                    </a:cubicBezTo>
                    <a:cubicBezTo>
                      <a:pt x="92" y="288"/>
                      <a:pt x="92" y="410"/>
                      <a:pt x="31" y="501"/>
                    </a:cubicBezTo>
                    <a:lnTo>
                      <a:pt x="31" y="440"/>
                    </a:lnTo>
                    <a:cubicBezTo>
                      <a:pt x="1" y="562"/>
                      <a:pt x="1" y="653"/>
                      <a:pt x="31" y="774"/>
                    </a:cubicBezTo>
                    <a:cubicBezTo>
                      <a:pt x="31" y="805"/>
                      <a:pt x="92" y="866"/>
                      <a:pt x="122" y="896"/>
                    </a:cubicBezTo>
                    <a:cubicBezTo>
                      <a:pt x="153" y="926"/>
                      <a:pt x="153" y="957"/>
                      <a:pt x="183" y="957"/>
                    </a:cubicBezTo>
                    <a:cubicBezTo>
                      <a:pt x="250" y="1001"/>
                      <a:pt x="333" y="1029"/>
                      <a:pt x="396" y="1029"/>
                    </a:cubicBezTo>
                    <a:cubicBezTo>
                      <a:pt x="420" y="1029"/>
                      <a:pt x="440" y="1026"/>
                      <a:pt x="456" y="1018"/>
                    </a:cubicBezTo>
                    <a:cubicBezTo>
                      <a:pt x="517" y="957"/>
                      <a:pt x="608" y="926"/>
                      <a:pt x="639" y="866"/>
                    </a:cubicBezTo>
                    <a:cubicBezTo>
                      <a:pt x="669" y="774"/>
                      <a:pt x="669" y="714"/>
                      <a:pt x="669" y="592"/>
                    </a:cubicBezTo>
                    <a:cubicBezTo>
                      <a:pt x="669" y="562"/>
                      <a:pt x="639" y="501"/>
                      <a:pt x="639" y="470"/>
                    </a:cubicBezTo>
                    <a:cubicBezTo>
                      <a:pt x="608" y="440"/>
                      <a:pt x="608" y="410"/>
                      <a:pt x="578" y="349"/>
                    </a:cubicBezTo>
                    <a:lnTo>
                      <a:pt x="578" y="349"/>
                    </a:lnTo>
                    <a:cubicBezTo>
                      <a:pt x="578" y="410"/>
                      <a:pt x="608" y="410"/>
                      <a:pt x="608" y="440"/>
                    </a:cubicBezTo>
                    <a:cubicBezTo>
                      <a:pt x="578" y="410"/>
                      <a:pt x="548" y="349"/>
                      <a:pt x="487" y="288"/>
                    </a:cubicBezTo>
                    <a:lnTo>
                      <a:pt x="487" y="288"/>
                    </a:lnTo>
                    <a:lnTo>
                      <a:pt x="517" y="318"/>
                    </a:lnTo>
                    <a:cubicBezTo>
                      <a:pt x="456" y="258"/>
                      <a:pt x="426" y="166"/>
                      <a:pt x="365" y="45"/>
                    </a:cubicBezTo>
                    <a:cubicBezTo>
                      <a:pt x="365" y="14"/>
                      <a:pt x="335" y="14"/>
                      <a:pt x="335" y="14"/>
                    </a:cubicBezTo>
                    <a:cubicBezTo>
                      <a:pt x="315" y="14"/>
                      <a:pt x="294" y="1"/>
                      <a:pt x="265" y="1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144" name="Google Shape;4144;p26"/>
              <p:cNvSpPr/>
              <p:nvPr/>
            </p:nvSpPr>
            <p:spPr>
              <a:xfrm>
                <a:off x="1204462" y="4709513"/>
                <a:ext cx="11298" cy="14825"/>
              </a:xfrm>
              <a:custGeom>
                <a:rect b="b" l="l" r="r" t="t"/>
                <a:pathLst>
                  <a:path extrusionOk="0" h="639" w="487">
                    <a:moveTo>
                      <a:pt x="61" y="243"/>
                    </a:moveTo>
                    <a:cubicBezTo>
                      <a:pt x="61" y="243"/>
                      <a:pt x="61" y="274"/>
                      <a:pt x="31" y="274"/>
                    </a:cubicBezTo>
                    <a:cubicBezTo>
                      <a:pt x="41" y="264"/>
                      <a:pt x="47" y="255"/>
                      <a:pt x="52" y="244"/>
                    </a:cubicBezTo>
                    <a:lnTo>
                      <a:pt x="52" y="244"/>
                    </a:lnTo>
                    <a:cubicBezTo>
                      <a:pt x="55" y="244"/>
                      <a:pt x="58" y="243"/>
                      <a:pt x="61" y="243"/>
                    </a:cubicBezTo>
                    <a:close/>
                    <a:moveTo>
                      <a:pt x="153" y="0"/>
                    </a:moveTo>
                    <a:cubicBezTo>
                      <a:pt x="92" y="0"/>
                      <a:pt x="61" y="0"/>
                      <a:pt x="61" y="61"/>
                    </a:cubicBezTo>
                    <a:lnTo>
                      <a:pt x="61" y="183"/>
                    </a:lnTo>
                    <a:cubicBezTo>
                      <a:pt x="31" y="183"/>
                      <a:pt x="1" y="213"/>
                      <a:pt x="1" y="243"/>
                    </a:cubicBezTo>
                    <a:lnTo>
                      <a:pt x="1" y="304"/>
                    </a:lnTo>
                    <a:cubicBezTo>
                      <a:pt x="1" y="365"/>
                      <a:pt x="1" y="395"/>
                      <a:pt x="31" y="426"/>
                    </a:cubicBezTo>
                    <a:cubicBezTo>
                      <a:pt x="31" y="487"/>
                      <a:pt x="61" y="487"/>
                      <a:pt x="61" y="517"/>
                    </a:cubicBezTo>
                    <a:cubicBezTo>
                      <a:pt x="92" y="547"/>
                      <a:pt x="92" y="578"/>
                      <a:pt x="153" y="578"/>
                    </a:cubicBezTo>
                    <a:cubicBezTo>
                      <a:pt x="183" y="639"/>
                      <a:pt x="213" y="639"/>
                      <a:pt x="244" y="639"/>
                    </a:cubicBezTo>
                    <a:cubicBezTo>
                      <a:pt x="305" y="639"/>
                      <a:pt x="335" y="639"/>
                      <a:pt x="365" y="578"/>
                    </a:cubicBezTo>
                    <a:cubicBezTo>
                      <a:pt x="396" y="547"/>
                      <a:pt x="457" y="547"/>
                      <a:pt x="457" y="517"/>
                    </a:cubicBezTo>
                    <a:lnTo>
                      <a:pt x="457" y="456"/>
                    </a:lnTo>
                    <a:cubicBezTo>
                      <a:pt x="457" y="426"/>
                      <a:pt x="487" y="426"/>
                      <a:pt x="487" y="395"/>
                    </a:cubicBezTo>
                    <a:lnTo>
                      <a:pt x="487" y="304"/>
                    </a:lnTo>
                    <a:cubicBezTo>
                      <a:pt x="487" y="274"/>
                      <a:pt x="457" y="274"/>
                      <a:pt x="457" y="243"/>
                    </a:cubicBezTo>
                    <a:cubicBezTo>
                      <a:pt x="457" y="221"/>
                      <a:pt x="425" y="215"/>
                      <a:pt x="395" y="202"/>
                    </a:cubicBezTo>
                    <a:lnTo>
                      <a:pt x="395" y="202"/>
                    </a:lnTo>
                    <a:cubicBezTo>
                      <a:pt x="392" y="152"/>
                      <a:pt x="365" y="150"/>
                      <a:pt x="365" y="122"/>
                    </a:cubicBezTo>
                    <a:cubicBezTo>
                      <a:pt x="335" y="92"/>
                      <a:pt x="335" y="91"/>
                      <a:pt x="305" y="91"/>
                    </a:cubicBezTo>
                    <a:lnTo>
                      <a:pt x="305" y="91"/>
                    </a:lnTo>
                    <a:cubicBezTo>
                      <a:pt x="335" y="91"/>
                      <a:pt x="365" y="92"/>
                      <a:pt x="365" y="121"/>
                    </a:cubicBezTo>
                    <a:lnTo>
                      <a:pt x="365" y="121"/>
                    </a:lnTo>
                    <a:cubicBezTo>
                      <a:pt x="365" y="91"/>
                      <a:pt x="335" y="91"/>
                      <a:pt x="305" y="61"/>
                    </a:cubicBezTo>
                    <a:cubicBezTo>
                      <a:pt x="244" y="0"/>
                      <a:pt x="244" y="0"/>
                      <a:pt x="213" y="0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145" name="Google Shape;4145;p26"/>
              <p:cNvSpPr/>
              <p:nvPr/>
            </p:nvSpPr>
            <p:spPr>
              <a:xfrm>
                <a:off x="1176251" y="4717517"/>
                <a:ext cx="11322" cy="21622"/>
              </a:xfrm>
              <a:custGeom>
                <a:rect b="b" l="l" r="r" t="t"/>
                <a:pathLst>
                  <a:path extrusionOk="0" h="932" w="488">
                    <a:moveTo>
                      <a:pt x="191" y="0"/>
                    </a:moveTo>
                    <a:cubicBezTo>
                      <a:pt x="129" y="0"/>
                      <a:pt x="79" y="15"/>
                      <a:pt x="62" y="50"/>
                    </a:cubicBezTo>
                    <a:cubicBezTo>
                      <a:pt x="31" y="81"/>
                      <a:pt x="31" y="81"/>
                      <a:pt x="31" y="142"/>
                    </a:cubicBezTo>
                    <a:lnTo>
                      <a:pt x="31" y="172"/>
                    </a:lnTo>
                    <a:lnTo>
                      <a:pt x="31" y="233"/>
                    </a:lnTo>
                    <a:lnTo>
                      <a:pt x="31" y="354"/>
                    </a:lnTo>
                    <a:lnTo>
                      <a:pt x="31" y="476"/>
                    </a:lnTo>
                    <a:lnTo>
                      <a:pt x="31" y="506"/>
                    </a:lnTo>
                    <a:cubicBezTo>
                      <a:pt x="31" y="506"/>
                      <a:pt x="31" y="537"/>
                      <a:pt x="1" y="537"/>
                    </a:cubicBezTo>
                    <a:lnTo>
                      <a:pt x="1" y="750"/>
                    </a:lnTo>
                    <a:cubicBezTo>
                      <a:pt x="1" y="780"/>
                      <a:pt x="31" y="810"/>
                      <a:pt x="62" y="841"/>
                    </a:cubicBezTo>
                    <a:cubicBezTo>
                      <a:pt x="92" y="902"/>
                      <a:pt x="183" y="932"/>
                      <a:pt x="214" y="932"/>
                    </a:cubicBezTo>
                    <a:cubicBezTo>
                      <a:pt x="335" y="932"/>
                      <a:pt x="396" y="902"/>
                      <a:pt x="457" y="780"/>
                    </a:cubicBezTo>
                    <a:cubicBezTo>
                      <a:pt x="457" y="750"/>
                      <a:pt x="457" y="750"/>
                      <a:pt x="487" y="689"/>
                    </a:cubicBezTo>
                    <a:lnTo>
                      <a:pt x="487" y="598"/>
                    </a:lnTo>
                    <a:cubicBezTo>
                      <a:pt x="487" y="552"/>
                      <a:pt x="470" y="507"/>
                      <a:pt x="437" y="475"/>
                    </a:cubicBezTo>
                    <a:lnTo>
                      <a:pt x="437" y="475"/>
                    </a:lnTo>
                    <a:cubicBezTo>
                      <a:pt x="443" y="476"/>
                      <a:pt x="449" y="476"/>
                      <a:pt x="457" y="476"/>
                    </a:cubicBezTo>
                    <a:cubicBezTo>
                      <a:pt x="457" y="385"/>
                      <a:pt x="396" y="354"/>
                      <a:pt x="396" y="294"/>
                    </a:cubicBezTo>
                    <a:cubicBezTo>
                      <a:pt x="396" y="233"/>
                      <a:pt x="396" y="202"/>
                      <a:pt x="366" y="172"/>
                    </a:cubicBezTo>
                    <a:lnTo>
                      <a:pt x="366" y="142"/>
                    </a:lnTo>
                    <a:cubicBezTo>
                      <a:pt x="366" y="81"/>
                      <a:pt x="335" y="50"/>
                      <a:pt x="335" y="20"/>
                    </a:cubicBezTo>
                    <a:cubicBezTo>
                      <a:pt x="285" y="7"/>
                      <a:pt x="234" y="0"/>
                      <a:pt x="191" y="0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146" name="Google Shape;4146;p26"/>
              <p:cNvSpPr/>
              <p:nvPr/>
            </p:nvSpPr>
            <p:spPr>
              <a:xfrm>
                <a:off x="1138876" y="4787952"/>
                <a:ext cx="18374" cy="19604"/>
              </a:xfrm>
              <a:custGeom>
                <a:rect b="b" l="l" r="r" t="t"/>
                <a:pathLst>
                  <a:path extrusionOk="0" h="845" w="792">
                    <a:moveTo>
                      <a:pt x="305" y="84"/>
                    </a:moveTo>
                    <a:lnTo>
                      <a:pt x="305" y="84"/>
                    </a:lnTo>
                    <a:cubicBezTo>
                      <a:pt x="313" y="100"/>
                      <a:pt x="323" y="114"/>
                      <a:pt x="334" y="126"/>
                    </a:cubicBezTo>
                    <a:lnTo>
                      <a:pt x="334" y="126"/>
                    </a:lnTo>
                    <a:cubicBezTo>
                      <a:pt x="328" y="84"/>
                      <a:pt x="305" y="84"/>
                      <a:pt x="305" y="84"/>
                    </a:cubicBezTo>
                    <a:close/>
                    <a:moveTo>
                      <a:pt x="103" y="1"/>
                    </a:moveTo>
                    <a:cubicBezTo>
                      <a:pt x="84" y="1"/>
                      <a:pt x="62" y="8"/>
                      <a:pt x="31" y="24"/>
                    </a:cubicBezTo>
                    <a:cubicBezTo>
                      <a:pt x="1" y="54"/>
                      <a:pt x="1" y="84"/>
                      <a:pt x="31" y="176"/>
                    </a:cubicBezTo>
                    <a:cubicBezTo>
                      <a:pt x="31" y="206"/>
                      <a:pt x="31" y="206"/>
                      <a:pt x="92" y="236"/>
                    </a:cubicBezTo>
                    <a:cubicBezTo>
                      <a:pt x="118" y="314"/>
                      <a:pt x="122" y="348"/>
                      <a:pt x="141" y="394"/>
                    </a:cubicBezTo>
                    <a:lnTo>
                      <a:pt x="141" y="394"/>
                    </a:lnTo>
                    <a:cubicBezTo>
                      <a:pt x="137" y="391"/>
                      <a:pt x="131" y="388"/>
                      <a:pt x="122" y="388"/>
                    </a:cubicBezTo>
                    <a:cubicBezTo>
                      <a:pt x="153" y="480"/>
                      <a:pt x="153" y="540"/>
                      <a:pt x="183" y="632"/>
                    </a:cubicBezTo>
                    <a:cubicBezTo>
                      <a:pt x="244" y="723"/>
                      <a:pt x="305" y="814"/>
                      <a:pt x="426" y="844"/>
                    </a:cubicBezTo>
                    <a:lnTo>
                      <a:pt x="578" y="844"/>
                    </a:lnTo>
                    <a:cubicBezTo>
                      <a:pt x="609" y="844"/>
                      <a:pt x="639" y="814"/>
                      <a:pt x="700" y="814"/>
                    </a:cubicBezTo>
                    <a:cubicBezTo>
                      <a:pt x="730" y="783"/>
                      <a:pt x="761" y="783"/>
                      <a:pt x="761" y="723"/>
                    </a:cubicBezTo>
                    <a:cubicBezTo>
                      <a:pt x="791" y="692"/>
                      <a:pt x="791" y="632"/>
                      <a:pt x="791" y="601"/>
                    </a:cubicBezTo>
                    <a:cubicBezTo>
                      <a:pt x="791" y="480"/>
                      <a:pt x="730" y="388"/>
                      <a:pt x="639" y="328"/>
                    </a:cubicBezTo>
                    <a:cubicBezTo>
                      <a:pt x="578" y="297"/>
                      <a:pt x="518" y="236"/>
                      <a:pt x="457" y="206"/>
                    </a:cubicBezTo>
                    <a:cubicBezTo>
                      <a:pt x="412" y="183"/>
                      <a:pt x="367" y="161"/>
                      <a:pt x="334" y="126"/>
                    </a:cubicBezTo>
                    <a:lnTo>
                      <a:pt x="334" y="126"/>
                    </a:lnTo>
                    <a:cubicBezTo>
                      <a:pt x="335" y="132"/>
                      <a:pt x="335" y="138"/>
                      <a:pt x="335" y="145"/>
                    </a:cubicBezTo>
                    <a:cubicBezTo>
                      <a:pt x="305" y="145"/>
                      <a:pt x="305" y="84"/>
                      <a:pt x="274" y="84"/>
                    </a:cubicBezTo>
                    <a:lnTo>
                      <a:pt x="244" y="54"/>
                    </a:lnTo>
                    <a:cubicBezTo>
                      <a:pt x="183" y="24"/>
                      <a:pt x="183" y="24"/>
                      <a:pt x="153" y="24"/>
                    </a:cubicBezTo>
                    <a:cubicBezTo>
                      <a:pt x="138" y="8"/>
                      <a:pt x="122" y="1"/>
                      <a:pt x="103" y="1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147" name="Google Shape;4147;p26"/>
              <p:cNvSpPr/>
              <p:nvPr/>
            </p:nvSpPr>
            <p:spPr>
              <a:xfrm>
                <a:off x="1124770" y="4791316"/>
                <a:ext cx="12737" cy="11994"/>
              </a:xfrm>
              <a:custGeom>
                <a:rect b="b" l="l" r="r" t="t"/>
                <a:pathLst>
                  <a:path extrusionOk="0" h="517" w="549">
                    <a:moveTo>
                      <a:pt x="183" y="0"/>
                    </a:moveTo>
                    <a:cubicBezTo>
                      <a:pt x="172" y="0"/>
                      <a:pt x="161" y="4"/>
                      <a:pt x="149" y="11"/>
                    </a:cubicBezTo>
                    <a:lnTo>
                      <a:pt x="149" y="11"/>
                    </a:lnTo>
                    <a:cubicBezTo>
                      <a:pt x="140" y="13"/>
                      <a:pt x="133" y="20"/>
                      <a:pt x="123" y="31"/>
                    </a:cubicBezTo>
                    <a:lnTo>
                      <a:pt x="31" y="91"/>
                    </a:lnTo>
                    <a:cubicBezTo>
                      <a:pt x="1" y="152"/>
                      <a:pt x="1" y="183"/>
                      <a:pt x="1" y="213"/>
                    </a:cubicBezTo>
                    <a:lnTo>
                      <a:pt x="1" y="335"/>
                    </a:lnTo>
                    <a:cubicBezTo>
                      <a:pt x="1" y="365"/>
                      <a:pt x="31" y="395"/>
                      <a:pt x="31" y="395"/>
                    </a:cubicBezTo>
                    <a:cubicBezTo>
                      <a:pt x="31" y="456"/>
                      <a:pt x="92" y="456"/>
                      <a:pt x="123" y="487"/>
                    </a:cubicBezTo>
                    <a:cubicBezTo>
                      <a:pt x="153" y="487"/>
                      <a:pt x="153" y="487"/>
                      <a:pt x="183" y="517"/>
                    </a:cubicBezTo>
                    <a:lnTo>
                      <a:pt x="396" y="517"/>
                    </a:lnTo>
                    <a:cubicBezTo>
                      <a:pt x="426" y="517"/>
                      <a:pt x="426" y="487"/>
                      <a:pt x="457" y="487"/>
                    </a:cubicBezTo>
                    <a:lnTo>
                      <a:pt x="487" y="456"/>
                    </a:lnTo>
                    <a:cubicBezTo>
                      <a:pt x="548" y="395"/>
                      <a:pt x="548" y="365"/>
                      <a:pt x="548" y="335"/>
                    </a:cubicBezTo>
                    <a:lnTo>
                      <a:pt x="548" y="243"/>
                    </a:lnTo>
                    <a:cubicBezTo>
                      <a:pt x="548" y="258"/>
                      <a:pt x="548" y="264"/>
                      <a:pt x="547" y="264"/>
                    </a:cubicBezTo>
                    <a:cubicBezTo>
                      <a:pt x="545" y="264"/>
                      <a:pt x="533" y="206"/>
                      <a:pt x="487" y="183"/>
                    </a:cubicBezTo>
                    <a:cubicBezTo>
                      <a:pt x="487" y="152"/>
                      <a:pt x="457" y="152"/>
                      <a:pt x="457" y="91"/>
                    </a:cubicBezTo>
                    <a:lnTo>
                      <a:pt x="439" y="91"/>
                    </a:lnTo>
                    <a:cubicBezTo>
                      <a:pt x="432" y="82"/>
                      <a:pt x="426" y="74"/>
                      <a:pt x="426" y="61"/>
                    </a:cubicBezTo>
                    <a:cubicBezTo>
                      <a:pt x="396" y="31"/>
                      <a:pt x="396" y="31"/>
                      <a:pt x="335" y="31"/>
                    </a:cubicBezTo>
                    <a:cubicBezTo>
                      <a:pt x="305" y="31"/>
                      <a:pt x="274" y="0"/>
                      <a:pt x="274" y="0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148" name="Google Shape;4148;p26"/>
              <p:cNvSpPr/>
              <p:nvPr/>
            </p:nvSpPr>
            <p:spPr>
              <a:xfrm>
                <a:off x="1152286" y="4775099"/>
                <a:ext cx="14129" cy="13665"/>
              </a:xfrm>
              <a:custGeom>
                <a:rect b="b" l="l" r="r" t="t"/>
                <a:pathLst>
                  <a:path extrusionOk="0" h="589" w="609">
                    <a:moveTo>
                      <a:pt x="152" y="0"/>
                    </a:moveTo>
                    <a:cubicBezTo>
                      <a:pt x="122" y="0"/>
                      <a:pt x="122" y="30"/>
                      <a:pt x="61" y="30"/>
                    </a:cubicBezTo>
                    <a:cubicBezTo>
                      <a:pt x="61" y="30"/>
                      <a:pt x="31" y="91"/>
                      <a:pt x="31" y="122"/>
                    </a:cubicBezTo>
                    <a:lnTo>
                      <a:pt x="31" y="152"/>
                    </a:lnTo>
                    <a:lnTo>
                      <a:pt x="31" y="182"/>
                    </a:lnTo>
                    <a:cubicBezTo>
                      <a:pt x="0" y="274"/>
                      <a:pt x="0" y="274"/>
                      <a:pt x="31" y="304"/>
                    </a:cubicBezTo>
                    <a:cubicBezTo>
                      <a:pt x="61" y="334"/>
                      <a:pt x="61" y="334"/>
                      <a:pt x="61" y="395"/>
                    </a:cubicBezTo>
                    <a:cubicBezTo>
                      <a:pt x="122" y="456"/>
                      <a:pt x="152" y="517"/>
                      <a:pt x="274" y="578"/>
                    </a:cubicBezTo>
                    <a:cubicBezTo>
                      <a:pt x="289" y="585"/>
                      <a:pt x="308" y="589"/>
                      <a:pt x="329" y="589"/>
                    </a:cubicBezTo>
                    <a:cubicBezTo>
                      <a:pt x="392" y="589"/>
                      <a:pt x="471" y="555"/>
                      <a:pt x="517" y="486"/>
                    </a:cubicBezTo>
                    <a:cubicBezTo>
                      <a:pt x="608" y="426"/>
                      <a:pt x="608" y="334"/>
                      <a:pt x="608" y="243"/>
                    </a:cubicBezTo>
                    <a:cubicBezTo>
                      <a:pt x="608" y="182"/>
                      <a:pt x="578" y="152"/>
                      <a:pt x="517" y="122"/>
                    </a:cubicBezTo>
                    <a:cubicBezTo>
                      <a:pt x="487" y="91"/>
                      <a:pt x="456" y="91"/>
                      <a:pt x="426" y="30"/>
                    </a:cubicBezTo>
                    <a:cubicBezTo>
                      <a:pt x="365" y="30"/>
                      <a:pt x="335" y="30"/>
                      <a:pt x="304" y="0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  <p:grpSp>
          <p:nvGrpSpPr>
            <p:cNvPr id="4149" name="Google Shape;4149;p26"/>
            <p:cNvGrpSpPr/>
            <p:nvPr/>
          </p:nvGrpSpPr>
          <p:grpSpPr>
            <a:xfrm>
              <a:off x="666408" y="4231407"/>
              <a:ext cx="560651" cy="221978"/>
              <a:chOff x="666408" y="4231407"/>
              <a:chExt cx="560651" cy="221978"/>
            </a:xfrm>
          </p:grpSpPr>
          <p:sp>
            <p:nvSpPr>
              <p:cNvPr id="4150" name="Google Shape;4150;p26"/>
              <p:cNvSpPr/>
              <p:nvPr/>
            </p:nvSpPr>
            <p:spPr>
              <a:xfrm>
                <a:off x="1107162" y="4251034"/>
                <a:ext cx="30346" cy="14941"/>
              </a:xfrm>
              <a:custGeom>
                <a:rect b="b" l="l" r="r" t="t"/>
                <a:pathLst>
                  <a:path extrusionOk="0" h="644" w="1308">
                    <a:moveTo>
                      <a:pt x="973" y="1"/>
                    </a:moveTo>
                    <a:cubicBezTo>
                      <a:pt x="910" y="1"/>
                      <a:pt x="847" y="24"/>
                      <a:pt x="790" y="66"/>
                    </a:cubicBezTo>
                    <a:cubicBezTo>
                      <a:pt x="699" y="127"/>
                      <a:pt x="578" y="188"/>
                      <a:pt x="426" y="248"/>
                    </a:cubicBezTo>
                    <a:cubicBezTo>
                      <a:pt x="334" y="279"/>
                      <a:pt x="304" y="309"/>
                      <a:pt x="243" y="400"/>
                    </a:cubicBezTo>
                    <a:lnTo>
                      <a:pt x="182" y="400"/>
                    </a:lnTo>
                    <a:cubicBezTo>
                      <a:pt x="182" y="400"/>
                      <a:pt x="152" y="400"/>
                      <a:pt x="152" y="431"/>
                    </a:cubicBezTo>
                    <a:cubicBezTo>
                      <a:pt x="122" y="492"/>
                      <a:pt x="91" y="492"/>
                      <a:pt x="91" y="522"/>
                    </a:cubicBezTo>
                    <a:cubicBezTo>
                      <a:pt x="0" y="552"/>
                      <a:pt x="30" y="643"/>
                      <a:pt x="122" y="643"/>
                    </a:cubicBezTo>
                    <a:lnTo>
                      <a:pt x="942" y="643"/>
                    </a:lnTo>
                    <a:cubicBezTo>
                      <a:pt x="1094" y="643"/>
                      <a:pt x="1216" y="552"/>
                      <a:pt x="1246" y="400"/>
                    </a:cubicBezTo>
                    <a:cubicBezTo>
                      <a:pt x="1307" y="279"/>
                      <a:pt x="1246" y="188"/>
                      <a:pt x="1185" y="96"/>
                    </a:cubicBezTo>
                    <a:cubicBezTo>
                      <a:pt x="1120" y="31"/>
                      <a:pt x="1046" y="1"/>
                      <a:pt x="973" y="1"/>
                    </a:cubicBez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151" name="Google Shape;4151;p26"/>
              <p:cNvSpPr/>
              <p:nvPr/>
            </p:nvSpPr>
            <p:spPr>
              <a:xfrm>
                <a:off x="1111384" y="4231407"/>
                <a:ext cx="21182" cy="15521"/>
              </a:xfrm>
              <a:custGeom>
                <a:rect b="b" l="l" r="r" t="t"/>
                <a:pathLst>
                  <a:path extrusionOk="0" h="669" w="913">
                    <a:moveTo>
                      <a:pt x="669" y="0"/>
                    </a:moveTo>
                    <a:cubicBezTo>
                      <a:pt x="608" y="0"/>
                      <a:pt x="548" y="0"/>
                      <a:pt x="517" y="31"/>
                    </a:cubicBezTo>
                    <a:cubicBezTo>
                      <a:pt x="426" y="61"/>
                      <a:pt x="396" y="152"/>
                      <a:pt x="304" y="182"/>
                    </a:cubicBezTo>
                    <a:cubicBezTo>
                      <a:pt x="274" y="213"/>
                      <a:pt x="274" y="243"/>
                      <a:pt x="244" y="304"/>
                    </a:cubicBezTo>
                    <a:cubicBezTo>
                      <a:pt x="228" y="320"/>
                      <a:pt x="203" y="345"/>
                      <a:pt x="192" y="378"/>
                    </a:cubicBezTo>
                    <a:lnTo>
                      <a:pt x="192" y="378"/>
                    </a:lnTo>
                    <a:cubicBezTo>
                      <a:pt x="129" y="443"/>
                      <a:pt x="85" y="535"/>
                      <a:pt x="61" y="608"/>
                    </a:cubicBezTo>
                    <a:cubicBezTo>
                      <a:pt x="0" y="638"/>
                      <a:pt x="61" y="669"/>
                      <a:pt x="92" y="669"/>
                    </a:cubicBezTo>
                    <a:cubicBezTo>
                      <a:pt x="170" y="649"/>
                      <a:pt x="223" y="630"/>
                      <a:pt x="284" y="618"/>
                    </a:cubicBezTo>
                    <a:lnTo>
                      <a:pt x="284" y="618"/>
                    </a:lnTo>
                    <a:lnTo>
                      <a:pt x="304" y="638"/>
                    </a:lnTo>
                    <a:lnTo>
                      <a:pt x="426" y="638"/>
                    </a:lnTo>
                    <a:cubicBezTo>
                      <a:pt x="517" y="638"/>
                      <a:pt x="578" y="608"/>
                      <a:pt x="669" y="608"/>
                    </a:cubicBezTo>
                    <a:lnTo>
                      <a:pt x="608" y="608"/>
                    </a:lnTo>
                    <a:cubicBezTo>
                      <a:pt x="669" y="608"/>
                      <a:pt x="730" y="608"/>
                      <a:pt x="760" y="578"/>
                    </a:cubicBezTo>
                    <a:lnTo>
                      <a:pt x="882" y="456"/>
                    </a:lnTo>
                    <a:cubicBezTo>
                      <a:pt x="912" y="365"/>
                      <a:pt x="912" y="304"/>
                      <a:pt x="912" y="213"/>
                    </a:cubicBezTo>
                    <a:cubicBezTo>
                      <a:pt x="882" y="152"/>
                      <a:pt x="851" y="61"/>
                      <a:pt x="821" y="31"/>
                    </a:cubicBezTo>
                    <a:cubicBezTo>
                      <a:pt x="760" y="0"/>
                      <a:pt x="730" y="0"/>
                      <a:pt x="669" y="0"/>
                    </a:cubicBez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152" name="Google Shape;4152;p26"/>
              <p:cNvSpPr/>
              <p:nvPr/>
            </p:nvSpPr>
            <p:spPr>
              <a:xfrm>
                <a:off x="1111384" y="4272309"/>
                <a:ext cx="20462" cy="12714"/>
              </a:xfrm>
              <a:custGeom>
                <a:rect b="b" l="l" r="r" t="t"/>
                <a:pathLst>
                  <a:path extrusionOk="0" h="548" w="882">
                    <a:moveTo>
                      <a:pt x="548" y="0"/>
                    </a:moveTo>
                    <a:cubicBezTo>
                      <a:pt x="487" y="0"/>
                      <a:pt x="456" y="61"/>
                      <a:pt x="426" y="61"/>
                    </a:cubicBezTo>
                    <a:cubicBezTo>
                      <a:pt x="396" y="61"/>
                      <a:pt x="304" y="91"/>
                      <a:pt x="274" y="91"/>
                    </a:cubicBezTo>
                    <a:lnTo>
                      <a:pt x="183" y="91"/>
                    </a:lnTo>
                    <a:cubicBezTo>
                      <a:pt x="152" y="91"/>
                      <a:pt x="122" y="91"/>
                      <a:pt x="122" y="122"/>
                    </a:cubicBezTo>
                    <a:cubicBezTo>
                      <a:pt x="0" y="365"/>
                      <a:pt x="0" y="395"/>
                      <a:pt x="61" y="395"/>
                    </a:cubicBezTo>
                    <a:cubicBezTo>
                      <a:pt x="122" y="426"/>
                      <a:pt x="152" y="486"/>
                      <a:pt x="244" y="486"/>
                    </a:cubicBezTo>
                    <a:cubicBezTo>
                      <a:pt x="274" y="517"/>
                      <a:pt x="304" y="517"/>
                      <a:pt x="365" y="517"/>
                    </a:cubicBezTo>
                    <a:cubicBezTo>
                      <a:pt x="396" y="517"/>
                      <a:pt x="456" y="547"/>
                      <a:pt x="517" y="547"/>
                    </a:cubicBezTo>
                    <a:cubicBezTo>
                      <a:pt x="517" y="547"/>
                      <a:pt x="456" y="547"/>
                      <a:pt x="456" y="517"/>
                    </a:cubicBezTo>
                    <a:lnTo>
                      <a:pt x="517" y="517"/>
                    </a:lnTo>
                    <a:cubicBezTo>
                      <a:pt x="548" y="532"/>
                      <a:pt x="593" y="540"/>
                      <a:pt x="639" y="540"/>
                    </a:cubicBezTo>
                    <a:cubicBezTo>
                      <a:pt x="684" y="540"/>
                      <a:pt x="730" y="532"/>
                      <a:pt x="760" y="517"/>
                    </a:cubicBezTo>
                    <a:cubicBezTo>
                      <a:pt x="851" y="486"/>
                      <a:pt x="882" y="395"/>
                      <a:pt x="882" y="274"/>
                    </a:cubicBezTo>
                    <a:cubicBezTo>
                      <a:pt x="882" y="152"/>
                      <a:pt x="851" y="122"/>
                      <a:pt x="760" y="61"/>
                    </a:cubicBezTo>
                    <a:cubicBezTo>
                      <a:pt x="730" y="0"/>
                      <a:pt x="700" y="0"/>
                      <a:pt x="669" y="0"/>
                    </a:cubicBezTo>
                    <a:cubicBezTo>
                      <a:pt x="608" y="0"/>
                      <a:pt x="578" y="0"/>
                      <a:pt x="548" y="61"/>
                    </a:cubicBezTo>
                    <a:lnTo>
                      <a:pt x="487" y="61"/>
                    </a:lnTo>
                    <a:cubicBezTo>
                      <a:pt x="487" y="61"/>
                      <a:pt x="548" y="61"/>
                      <a:pt x="548" y="0"/>
                    </a:cubicBez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153" name="Google Shape;4153;p26"/>
              <p:cNvSpPr/>
              <p:nvPr/>
            </p:nvSpPr>
            <p:spPr>
              <a:xfrm>
                <a:off x="666408" y="4295578"/>
                <a:ext cx="30044" cy="24430"/>
              </a:xfrm>
              <a:custGeom>
                <a:rect b="b" l="l" r="r" t="t"/>
                <a:pathLst>
                  <a:path extrusionOk="0" h="1053" w="1295">
                    <a:moveTo>
                      <a:pt x="766" y="910"/>
                    </a:moveTo>
                    <a:cubicBezTo>
                      <a:pt x="772" y="912"/>
                      <a:pt x="779" y="912"/>
                      <a:pt x="791" y="912"/>
                    </a:cubicBezTo>
                    <a:cubicBezTo>
                      <a:pt x="782" y="912"/>
                      <a:pt x="774" y="911"/>
                      <a:pt x="766" y="910"/>
                    </a:cubicBezTo>
                    <a:close/>
                    <a:moveTo>
                      <a:pt x="274" y="0"/>
                    </a:moveTo>
                    <a:cubicBezTo>
                      <a:pt x="183" y="0"/>
                      <a:pt x="92" y="91"/>
                      <a:pt x="31" y="152"/>
                    </a:cubicBezTo>
                    <a:cubicBezTo>
                      <a:pt x="1" y="243"/>
                      <a:pt x="31" y="334"/>
                      <a:pt x="92" y="426"/>
                    </a:cubicBezTo>
                    <a:cubicBezTo>
                      <a:pt x="122" y="456"/>
                      <a:pt x="153" y="486"/>
                      <a:pt x="183" y="578"/>
                    </a:cubicBezTo>
                    <a:cubicBezTo>
                      <a:pt x="183" y="517"/>
                      <a:pt x="153" y="517"/>
                      <a:pt x="153" y="486"/>
                    </a:cubicBezTo>
                    <a:lnTo>
                      <a:pt x="153" y="486"/>
                    </a:lnTo>
                    <a:cubicBezTo>
                      <a:pt x="244" y="608"/>
                      <a:pt x="305" y="730"/>
                      <a:pt x="457" y="790"/>
                    </a:cubicBezTo>
                    <a:cubicBezTo>
                      <a:pt x="548" y="851"/>
                      <a:pt x="578" y="882"/>
                      <a:pt x="639" y="882"/>
                    </a:cubicBezTo>
                    <a:cubicBezTo>
                      <a:pt x="691" y="882"/>
                      <a:pt x="720" y="904"/>
                      <a:pt x="766" y="910"/>
                    </a:cubicBezTo>
                    <a:lnTo>
                      <a:pt x="766" y="910"/>
                    </a:lnTo>
                    <a:cubicBezTo>
                      <a:pt x="756" y="907"/>
                      <a:pt x="749" y="900"/>
                      <a:pt x="730" y="882"/>
                    </a:cubicBezTo>
                    <a:lnTo>
                      <a:pt x="730" y="882"/>
                    </a:lnTo>
                    <a:cubicBezTo>
                      <a:pt x="761" y="912"/>
                      <a:pt x="852" y="912"/>
                      <a:pt x="882" y="942"/>
                    </a:cubicBezTo>
                    <a:cubicBezTo>
                      <a:pt x="943" y="1003"/>
                      <a:pt x="1004" y="1003"/>
                      <a:pt x="1065" y="1034"/>
                    </a:cubicBezTo>
                    <a:cubicBezTo>
                      <a:pt x="1091" y="1047"/>
                      <a:pt x="1118" y="1053"/>
                      <a:pt x="1143" y="1053"/>
                    </a:cubicBezTo>
                    <a:cubicBezTo>
                      <a:pt x="1231" y="1053"/>
                      <a:pt x="1294" y="977"/>
                      <a:pt x="1247" y="882"/>
                    </a:cubicBezTo>
                    <a:cubicBezTo>
                      <a:pt x="1217" y="851"/>
                      <a:pt x="1217" y="760"/>
                      <a:pt x="1186" y="730"/>
                    </a:cubicBezTo>
                    <a:cubicBezTo>
                      <a:pt x="1156" y="699"/>
                      <a:pt x="1156" y="638"/>
                      <a:pt x="1095" y="608"/>
                    </a:cubicBezTo>
                    <a:cubicBezTo>
                      <a:pt x="1065" y="578"/>
                      <a:pt x="1065" y="547"/>
                      <a:pt x="1034" y="486"/>
                    </a:cubicBezTo>
                    <a:cubicBezTo>
                      <a:pt x="1004" y="426"/>
                      <a:pt x="943" y="395"/>
                      <a:pt x="913" y="304"/>
                    </a:cubicBezTo>
                    <a:cubicBezTo>
                      <a:pt x="791" y="182"/>
                      <a:pt x="700" y="122"/>
                      <a:pt x="578" y="91"/>
                    </a:cubicBezTo>
                    <a:cubicBezTo>
                      <a:pt x="457" y="30"/>
                      <a:pt x="396" y="30"/>
                      <a:pt x="274" y="0"/>
                    </a:cubicBez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154" name="Google Shape;4154;p26"/>
              <p:cNvSpPr/>
              <p:nvPr/>
            </p:nvSpPr>
            <p:spPr>
              <a:xfrm>
                <a:off x="737632" y="4344669"/>
                <a:ext cx="31761" cy="16774"/>
              </a:xfrm>
              <a:custGeom>
                <a:rect b="b" l="l" r="r" t="t"/>
                <a:pathLst>
                  <a:path extrusionOk="0" h="723" w="1369">
                    <a:moveTo>
                      <a:pt x="1008" y="0"/>
                    </a:moveTo>
                    <a:cubicBezTo>
                      <a:pt x="975" y="0"/>
                      <a:pt x="943" y="4"/>
                      <a:pt x="913" y="12"/>
                    </a:cubicBezTo>
                    <a:cubicBezTo>
                      <a:pt x="761" y="42"/>
                      <a:pt x="609" y="42"/>
                      <a:pt x="457" y="133"/>
                    </a:cubicBezTo>
                    <a:cubicBezTo>
                      <a:pt x="305" y="164"/>
                      <a:pt x="92" y="255"/>
                      <a:pt x="1" y="407"/>
                    </a:cubicBezTo>
                    <a:cubicBezTo>
                      <a:pt x="1" y="468"/>
                      <a:pt x="61" y="559"/>
                      <a:pt x="92" y="559"/>
                    </a:cubicBezTo>
                    <a:cubicBezTo>
                      <a:pt x="153" y="589"/>
                      <a:pt x="244" y="589"/>
                      <a:pt x="305" y="589"/>
                    </a:cubicBezTo>
                    <a:lnTo>
                      <a:pt x="578" y="589"/>
                    </a:lnTo>
                    <a:cubicBezTo>
                      <a:pt x="609" y="589"/>
                      <a:pt x="639" y="589"/>
                      <a:pt x="700" y="620"/>
                    </a:cubicBezTo>
                    <a:cubicBezTo>
                      <a:pt x="761" y="620"/>
                      <a:pt x="852" y="650"/>
                      <a:pt x="913" y="711"/>
                    </a:cubicBezTo>
                    <a:cubicBezTo>
                      <a:pt x="943" y="718"/>
                      <a:pt x="975" y="722"/>
                      <a:pt x="1008" y="722"/>
                    </a:cubicBezTo>
                    <a:cubicBezTo>
                      <a:pt x="1106" y="722"/>
                      <a:pt x="1209" y="688"/>
                      <a:pt x="1277" y="620"/>
                    </a:cubicBezTo>
                    <a:cubicBezTo>
                      <a:pt x="1338" y="559"/>
                      <a:pt x="1368" y="468"/>
                      <a:pt x="1368" y="346"/>
                    </a:cubicBezTo>
                    <a:cubicBezTo>
                      <a:pt x="1368" y="285"/>
                      <a:pt x="1338" y="164"/>
                      <a:pt x="1277" y="103"/>
                    </a:cubicBezTo>
                    <a:cubicBezTo>
                      <a:pt x="1209" y="35"/>
                      <a:pt x="1106" y="0"/>
                      <a:pt x="1008" y="0"/>
                    </a:cubicBez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155" name="Google Shape;4155;p26"/>
              <p:cNvSpPr/>
              <p:nvPr/>
            </p:nvSpPr>
            <p:spPr>
              <a:xfrm>
                <a:off x="963298" y="4430254"/>
                <a:ext cx="40925" cy="23130"/>
              </a:xfrm>
              <a:custGeom>
                <a:rect b="b" l="l" r="r" t="t"/>
                <a:pathLst>
                  <a:path extrusionOk="0" h="997" w="1764">
                    <a:moveTo>
                      <a:pt x="1338" y="1"/>
                    </a:moveTo>
                    <a:cubicBezTo>
                      <a:pt x="1216" y="1"/>
                      <a:pt x="1064" y="61"/>
                      <a:pt x="943" y="92"/>
                    </a:cubicBezTo>
                    <a:lnTo>
                      <a:pt x="730" y="213"/>
                    </a:lnTo>
                    <a:cubicBezTo>
                      <a:pt x="699" y="244"/>
                      <a:pt x="608" y="274"/>
                      <a:pt x="578" y="305"/>
                    </a:cubicBezTo>
                    <a:lnTo>
                      <a:pt x="547" y="365"/>
                    </a:lnTo>
                    <a:cubicBezTo>
                      <a:pt x="487" y="396"/>
                      <a:pt x="456" y="396"/>
                      <a:pt x="395" y="426"/>
                    </a:cubicBezTo>
                    <a:cubicBezTo>
                      <a:pt x="395" y="426"/>
                      <a:pt x="335" y="426"/>
                      <a:pt x="335" y="457"/>
                    </a:cubicBezTo>
                    <a:cubicBezTo>
                      <a:pt x="304" y="457"/>
                      <a:pt x="304" y="517"/>
                      <a:pt x="274" y="517"/>
                    </a:cubicBezTo>
                    <a:cubicBezTo>
                      <a:pt x="243" y="548"/>
                      <a:pt x="213" y="578"/>
                      <a:pt x="152" y="578"/>
                    </a:cubicBezTo>
                    <a:cubicBezTo>
                      <a:pt x="0" y="700"/>
                      <a:pt x="0" y="882"/>
                      <a:pt x="152" y="913"/>
                    </a:cubicBezTo>
                    <a:cubicBezTo>
                      <a:pt x="243" y="973"/>
                      <a:pt x="365" y="973"/>
                      <a:pt x="456" y="973"/>
                    </a:cubicBezTo>
                    <a:lnTo>
                      <a:pt x="669" y="973"/>
                    </a:lnTo>
                    <a:cubicBezTo>
                      <a:pt x="745" y="989"/>
                      <a:pt x="829" y="996"/>
                      <a:pt x="912" y="996"/>
                    </a:cubicBezTo>
                    <a:cubicBezTo>
                      <a:pt x="996" y="996"/>
                      <a:pt x="1079" y="989"/>
                      <a:pt x="1155" y="973"/>
                    </a:cubicBezTo>
                    <a:cubicBezTo>
                      <a:pt x="1186" y="973"/>
                      <a:pt x="1277" y="913"/>
                      <a:pt x="1307" y="913"/>
                    </a:cubicBezTo>
                    <a:cubicBezTo>
                      <a:pt x="1368" y="913"/>
                      <a:pt x="1459" y="882"/>
                      <a:pt x="1581" y="852"/>
                    </a:cubicBezTo>
                    <a:cubicBezTo>
                      <a:pt x="1611" y="821"/>
                      <a:pt x="1642" y="821"/>
                      <a:pt x="1642" y="761"/>
                    </a:cubicBezTo>
                    <a:cubicBezTo>
                      <a:pt x="1672" y="730"/>
                      <a:pt x="1733" y="700"/>
                      <a:pt x="1733" y="609"/>
                    </a:cubicBezTo>
                    <a:cubicBezTo>
                      <a:pt x="1763" y="548"/>
                      <a:pt x="1763" y="426"/>
                      <a:pt x="1763" y="305"/>
                    </a:cubicBezTo>
                    <a:cubicBezTo>
                      <a:pt x="1733" y="244"/>
                      <a:pt x="1672" y="153"/>
                      <a:pt x="1642" y="122"/>
                    </a:cubicBezTo>
                    <a:cubicBezTo>
                      <a:pt x="1550" y="61"/>
                      <a:pt x="1459" y="1"/>
                      <a:pt x="1338" y="1"/>
                    </a:cubicBez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156" name="Google Shape;4156;p26"/>
              <p:cNvSpPr/>
              <p:nvPr/>
            </p:nvSpPr>
            <p:spPr>
              <a:xfrm>
                <a:off x="1167435" y="4290637"/>
                <a:ext cx="59624" cy="27074"/>
              </a:xfrm>
              <a:custGeom>
                <a:rect b="b" l="l" r="r" t="t"/>
                <a:pathLst>
                  <a:path extrusionOk="0" h="1167" w="2570">
                    <a:moveTo>
                      <a:pt x="2053" y="0"/>
                    </a:moveTo>
                    <a:cubicBezTo>
                      <a:pt x="1840" y="0"/>
                      <a:pt x="1657" y="61"/>
                      <a:pt x="1505" y="122"/>
                    </a:cubicBezTo>
                    <a:cubicBezTo>
                      <a:pt x="1384" y="183"/>
                      <a:pt x="1323" y="213"/>
                      <a:pt x="1201" y="274"/>
                    </a:cubicBezTo>
                    <a:cubicBezTo>
                      <a:pt x="1110" y="335"/>
                      <a:pt x="1019" y="395"/>
                      <a:pt x="928" y="426"/>
                    </a:cubicBezTo>
                    <a:cubicBezTo>
                      <a:pt x="898" y="487"/>
                      <a:pt x="898" y="517"/>
                      <a:pt x="867" y="517"/>
                    </a:cubicBezTo>
                    <a:lnTo>
                      <a:pt x="837" y="517"/>
                    </a:lnTo>
                    <a:cubicBezTo>
                      <a:pt x="776" y="517"/>
                      <a:pt x="776" y="547"/>
                      <a:pt x="746" y="547"/>
                    </a:cubicBezTo>
                    <a:lnTo>
                      <a:pt x="533" y="669"/>
                    </a:lnTo>
                    <a:cubicBezTo>
                      <a:pt x="381" y="730"/>
                      <a:pt x="259" y="821"/>
                      <a:pt x="107" y="943"/>
                    </a:cubicBezTo>
                    <a:cubicBezTo>
                      <a:pt x="1" y="996"/>
                      <a:pt x="58" y="1166"/>
                      <a:pt x="176" y="1166"/>
                    </a:cubicBezTo>
                    <a:cubicBezTo>
                      <a:pt x="192" y="1166"/>
                      <a:pt x="210" y="1163"/>
                      <a:pt x="229" y="1155"/>
                    </a:cubicBezTo>
                    <a:cubicBezTo>
                      <a:pt x="381" y="1125"/>
                      <a:pt x="533" y="1125"/>
                      <a:pt x="715" y="1095"/>
                    </a:cubicBezTo>
                    <a:cubicBezTo>
                      <a:pt x="776" y="1095"/>
                      <a:pt x="898" y="1064"/>
                      <a:pt x="989" y="1064"/>
                    </a:cubicBezTo>
                    <a:lnTo>
                      <a:pt x="1353" y="1064"/>
                    </a:lnTo>
                    <a:cubicBezTo>
                      <a:pt x="1475" y="1064"/>
                      <a:pt x="1566" y="1064"/>
                      <a:pt x="1688" y="1003"/>
                    </a:cubicBezTo>
                    <a:lnTo>
                      <a:pt x="1840" y="1003"/>
                    </a:lnTo>
                    <a:cubicBezTo>
                      <a:pt x="1992" y="1003"/>
                      <a:pt x="2144" y="973"/>
                      <a:pt x="2265" y="882"/>
                    </a:cubicBezTo>
                    <a:cubicBezTo>
                      <a:pt x="2448" y="791"/>
                      <a:pt x="2569" y="547"/>
                      <a:pt x="2478" y="335"/>
                    </a:cubicBezTo>
                    <a:cubicBezTo>
                      <a:pt x="2417" y="92"/>
                      <a:pt x="2235" y="0"/>
                      <a:pt x="2053" y="0"/>
                    </a:cubicBez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  <p:grpSp>
          <p:nvGrpSpPr>
            <p:cNvPr id="4157" name="Google Shape;4157;p26"/>
            <p:cNvGrpSpPr/>
            <p:nvPr/>
          </p:nvGrpSpPr>
          <p:grpSpPr>
            <a:xfrm>
              <a:off x="1410386" y="3880229"/>
              <a:ext cx="458386" cy="602968"/>
              <a:chOff x="1410386" y="3880229"/>
              <a:chExt cx="458386" cy="602968"/>
            </a:xfrm>
          </p:grpSpPr>
          <p:sp>
            <p:nvSpPr>
              <p:cNvPr id="4158" name="Google Shape;4158;p26"/>
              <p:cNvSpPr/>
              <p:nvPr/>
            </p:nvSpPr>
            <p:spPr>
              <a:xfrm>
                <a:off x="1801050" y="4370236"/>
                <a:ext cx="67721" cy="112961"/>
              </a:xfrm>
              <a:custGeom>
                <a:rect b="b" l="l" r="r" t="t"/>
                <a:pathLst>
                  <a:path extrusionOk="0" h="4869" w="2919">
                    <a:moveTo>
                      <a:pt x="1045" y="0"/>
                    </a:moveTo>
                    <a:cubicBezTo>
                      <a:pt x="848" y="0"/>
                      <a:pt x="650" y="69"/>
                      <a:pt x="517" y="217"/>
                    </a:cubicBezTo>
                    <a:cubicBezTo>
                      <a:pt x="92" y="673"/>
                      <a:pt x="61" y="1281"/>
                      <a:pt x="31" y="1889"/>
                    </a:cubicBezTo>
                    <a:cubicBezTo>
                      <a:pt x="0" y="2375"/>
                      <a:pt x="31" y="2861"/>
                      <a:pt x="183" y="3317"/>
                    </a:cubicBezTo>
                    <a:cubicBezTo>
                      <a:pt x="335" y="3652"/>
                      <a:pt x="456" y="3925"/>
                      <a:pt x="700" y="4199"/>
                    </a:cubicBezTo>
                    <a:cubicBezTo>
                      <a:pt x="912" y="4411"/>
                      <a:pt x="1125" y="4563"/>
                      <a:pt x="1399" y="4685"/>
                    </a:cubicBezTo>
                    <a:cubicBezTo>
                      <a:pt x="1628" y="4777"/>
                      <a:pt x="1858" y="4869"/>
                      <a:pt x="2088" y="4869"/>
                    </a:cubicBezTo>
                    <a:cubicBezTo>
                      <a:pt x="2162" y="4869"/>
                      <a:pt x="2236" y="4859"/>
                      <a:pt x="2310" y="4837"/>
                    </a:cubicBezTo>
                    <a:cubicBezTo>
                      <a:pt x="2493" y="4776"/>
                      <a:pt x="2858" y="4624"/>
                      <a:pt x="2888" y="4381"/>
                    </a:cubicBezTo>
                    <a:cubicBezTo>
                      <a:pt x="2918" y="4199"/>
                      <a:pt x="2888" y="4016"/>
                      <a:pt x="2827" y="3864"/>
                    </a:cubicBezTo>
                    <a:cubicBezTo>
                      <a:pt x="2797" y="3743"/>
                      <a:pt x="2736" y="3621"/>
                      <a:pt x="2675" y="3500"/>
                    </a:cubicBezTo>
                    <a:cubicBezTo>
                      <a:pt x="2664" y="3473"/>
                      <a:pt x="2660" y="3462"/>
                      <a:pt x="2661" y="3462"/>
                    </a:cubicBezTo>
                    <a:lnTo>
                      <a:pt x="2661" y="3462"/>
                    </a:lnTo>
                    <a:cubicBezTo>
                      <a:pt x="2662" y="3462"/>
                      <a:pt x="2729" y="3616"/>
                      <a:pt x="2739" y="3616"/>
                    </a:cubicBezTo>
                    <a:cubicBezTo>
                      <a:pt x="2741" y="3616"/>
                      <a:pt x="2740" y="3609"/>
                      <a:pt x="2736" y="3591"/>
                    </a:cubicBezTo>
                    <a:cubicBezTo>
                      <a:pt x="2736" y="3560"/>
                      <a:pt x="2675" y="3500"/>
                      <a:pt x="2675" y="3469"/>
                    </a:cubicBezTo>
                    <a:cubicBezTo>
                      <a:pt x="2614" y="3165"/>
                      <a:pt x="2493" y="2861"/>
                      <a:pt x="2432" y="2557"/>
                    </a:cubicBezTo>
                    <a:cubicBezTo>
                      <a:pt x="2341" y="2223"/>
                      <a:pt x="2250" y="1889"/>
                      <a:pt x="2159" y="1524"/>
                    </a:cubicBezTo>
                    <a:cubicBezTo>
                      <a:pt x="2128" y="1341"/>
                      <a:pt x="2128" y="1159"/>
                      <a:pt x="2037" y="1007"/>
                    </a:cubicBezTo>
                    <a:cubicBezTo>
                      <a:pt x="1976" y="734"/>
                      <a:pt x="1794" y="399"/>
                      <a:pt x="1581" y="217"/>
                    </a:cubicBezTo>
                    <a:cubicBezTo>
                      <a:pt x="1456" y="76"/>
                      <a:pt x="1251" y="0"/>
                      <a:pt x="1045" y="0"/>
                    </a:cubicBez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159" name="Google Shape;4159;p26"/>
              <p:cNvSpPr/>
              <p:nvPr/>
            </p:nvSpPr>
            <p:spPr>
              <a:xfrm>
                <a:off x="1701290" y="4087799"/>
                <a:ext cx="48302" cy="77163"/>
              </a:xfrm>
              <a:custGeom>
                <a:rect b="b" l="l" r="r" t="t"/>
                <a:pathLst>
                  <a:path extrusionOk="0" h="3326" w="2082">
                    <a:moveTo>
                      <a:pt x="496" y="2236"/>
                    </a:moveTo>
                    <a:cubicBezTo>
                      <a:pt x="499" y="2238"/>
                      <a:pt x="501" y="2239"/>
                      <a:pt x="501" y="2239"/>
                    </a:cubicBezTo>
                    <a:cubicBezTo>
                      <a:pt x="505" y="2246"/>
                      <a:pt x="506" y="2250"/>
                      <a:pt x="506" y="2250"/>
                    </a:cubicBezTo>
                    <a:cubicBezTo>
                      <a:pt x="505" y="2250"/>
                      <a:pt x="501" y="2244"/>
                      <a:pt x="496" y="2236"/>
                    </a:cubicBezTo>
                    <a:close/>
                    <a:moveTo>
                      <a:pt x="488" y="1"/>
                    </a:moveTo>
                    <a:cubicBezTo>
                      <a:pt x="254" y="1"/>
                      <a:pt x="0" y="198"/>
                      <a:pt x="45" y="445"/>
                    </a:cubicBezTo>
                    <a:cubicBezTo>
                      <a:pt x="75" y="719"/>
                      <a:pt x="75" y="992"/>
                      <a:pt x="106" y="1296"/>
                    </a:cubicBezTo>
                    <a:cubicBezTo>
                      <a:pt x="136" y="1479"/>
                      <a:pt x="227" y="1631"/>
                      <a:pt x="288" y="1783"/>
                    </a:cubicBezTo>
                    <a:cubicBezTo>
                      <a:pt x="288" y="1813"/>
                      <a:pt x="349" y="1844"/>
                      <a:pt x="349" y="1844"/>
                    </a:cubicBezTo>
                    <a:cubicBezTo>
                      <a:pt x="358" y="1878"/>
                      <a:pt x="361" y="1891"/>
                      <a:pt x="361" y="1891"/>
                    </a:cubicBezTo>
                    <a:cubicBezTo>
                      <a:pt x="360" y="1891"/>
                      <a:pt x="332" y="1813"/>
                      <a:pt x="288" y="1813"/>
                    </a:cubicBezTo>
                    <a:cubicBezTo>
                      <a:pt x="349" y="1935"/>
                      <a:pt x="410" y="2056"/>
                      <a:pt x="440" y="2147"/>
                    </a:cubicBezTo>
                    <a:cubicBezTo>
                      <a:pt x="440" y="2151"/>
                      <a:pt x="440" y="2154"/>
                      <a:pt x="441" y="2157"/>
                    </a:cubicBezTo>
                    <a:lnTo>
                      <a:pt x="441" y="2157"/>
                    </a:lnTo>
                    <a:cubicBezTo>
                      <a:pt x="439" y="2156"/>
                      <a:pt x="438" y="2155"/>
                      <a:pt x="437" y="2155"/>
                    </a:cubicBezTo>
                    <a:cubicBezTo>
                      <a:pt x="434" y="2155"/>
                      <a:pt x="435" y="2161"/>
                      <a:pt x="440" y="2178"/>
                    </a:cubicBezTo>
                    <a:cubicBezTo>
                      <a:pt x="501" y="2299"/>
                      <a:pt x="531" y="2421"/>
                      <a:pt x="592" y="2482"/>
                    </a:cubicBezTo>
                    <a:cubicBezTo>
                      <a:pt x="683" y="2603"/>
                      <a:pt x="744" y="2755"/>
                      <a:pt x="896" y="2877"/>
                    </a:cubicBezTo>
                    <a:cubicBezTo>
                      <a:pt x="987" y="2938"/>
                      <a:pt x="1078" y="3029"/>
                      <a:pt x="1170" y="3120"/>
                    </a:cubicBezTo>
                    <a:cubicBezTo>
                      <a:pt x="1261" y="3151"/>
                      <a:pt x="1291" y="3151"/>
                      <a:pt x="1352" y="3181"/>
                    </a:cubicBezTo>
                    <a:cubicBezTo>
                      <a:pt x="1352" y="3211"/>
                      <a:pt x="1413" y="3211"/>
                      <a:pt x="1413" y="3242"/>
                    </a:cubicBezTo>
                    <a:cubicBezTo>
                      <a:pt x="1428" y="3303"/>
                      <a:pt x="1466" y="3325"/>
                      <a:pt x="1504" y="3325"/>
                    </a:cubicBezTo>
                    <a:cubicBezTo>
                      <a:pt x="1542" y="3325"/>
                      <a:pt x="1580" y="3303"/>
                      <a:pt x="1595" y="3272"/>
                    </a:cubicBezTo>
                    <a:cubicBezTo>
                      <a:pt x="1595" y="3211"/>
                      <a:pt x="1595" y="3211"/>
                      <a:pt x="1626" y="3181"/>
                    </a:cubicBezTo>
                    <a:cubicBezTo>
                      <a:pt x="1626" y="3166"/>
                      <a:pt x="1641" y="3158"/>
                      <a:pt x="1648" y="3158"/>
                    </a:cubicBezTo>
                    <a:cubicBezTo>
                      <a:pt x="1656" y="3158"/>
                      <a:pt x="1656" y="3166"/>
                      <a:pt x="1626" y="3181"/>
                    </a:cubicBezTo>
                    <a:cubicBezTo>
                      <a:pt x="1686" y="3151"/>
                      <a:pt x="1747" y="3120"/>
                      <a:pt x="1778" y="3029"/>
                    </a:cubicBezTo>
                    <a:cubicBezTo>
                      <a:pt x="1869" y="2907"/>
                      <a:pt x="1930" y="2755"/>
                      <a:pt x="1990" y="2603"/>
                    </a:cubicBezTo>
                    <a:cubicBezTo>
                      <a:pt x="2082" y="2269"/>
                      <a:pt x="2021" y="1904"/>
                      <a:pt x="1899" y="1600"/>
                    </a:cubicBezTo>
                    <a:cubicBezTo>
                      <a:pt x="1778" y="1236"/>
                      <a:pt x="1626" y="901"/>
                      <a:pt x="1413" y="597"/>
                    </a:cubicBezTo>
                    <a:cubicBezTo>
                      <a:pt x="1230" y="385"/>
                      <a:pt x="957" y="233"/>
                      <a:pt x="714" y="81"/>
                    </a:cubicBezTo>
                    <a:cubicBezTo>
                      <a:pt x="650" y="25"/>
                      <a:pt x="571" y="1"/>
                      <a:pt x="488" y="1"/>
                    </a:cubicBez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160" name="Google Shape;4160;p26"/>
              <p:cNvSpPr/>
              <p:nvPr/>
            </p:nvSpPr>
            <p:spPr>
              <a:xfrm>
                <a:off x="1410386" y="3880229"/>
                <a:ext cx="43036" cy="21576"/>
              </a:xfrm>
              <a:custGeom>
                <a:rect b="b" l="l" r="r" t="t"/>
                <a:pathLst>
                  <a:path extrusionOk="0" h="930" w="1855">
                    <a:moveTo>
                      <a:pt x="456" y="0"/>
                    </a:moveTo>
                    <a:cubicBezTo>
                      <a:pt x="335" y="0"/>
                      <a:pt x="243" y="61"/>
                      <a:pt x="152" y="122"/>
                    </a:cubicBezTo>
                    <a:cubicBezTo>
                      <a:pt x="91" y="213"/>
                      <a:pt x="31" y="274"/>
                      <a:pt x="31" y="395"/>
                    </a:cubicBezTo>
                    <a:cubicBezTo>
                      <a:pt x="0" y="608"/>
                      <a:pt x="152" y="821"/>
                      <a:pt x="335" y="882"/>
                    </a:cubicBezTo>
                    <a:cubicBezTo>
                      <a:pt x="442" y="917"/>
                      <a:pt x="549" y="930"/>
                      <a:pt x="657" y="930"/>
                    </a:cubicBezTo>
                    <a:cubicBezTo>
                      <a:pt x="823" y="930"/>
                      <a:pt x="989" y="900"/>
                      <a:pt x="1155" y="882"/>
                    </a:cubicBezTo>
                    <a:lnTo>
                      <a:pt x="1702" y="882"/>
                    </a:lnTo>
                    <a:cubicBezTo>
                      <a:pt x="1794" y="851"/>
                      <a:pt x="1854" y="760"/>
                      <a:pt x="1794" y="699"/>
                    </a:cubicBezTo>
                    <a:cubicBezTo>
                      <a:pt x="1702" y="608"/>
                      <a:pt x="1611" y="547"/>
                      <a:pt x="1520" y="517"/>
                    </a:cubicBezTo>
                    <a:cubicBezTo>
                      <a:pt x="1459" y="426"/>
                      <a:pt x="1338" y="365"/>
                      <a:pt x="1246" y="304"/>
                    </a:cubicBezTo>
                    <a:cubicBezTo>
                      <a:pt x="1216" y="274"/>
                      <a:pt x="1186" y="243"/>
                      <a:pt x="1094" y="243"/>
                    </a:cubicBezTo>
                    <a:lnTo>
                      <a:pt x="882" y="122"/>
                    </a:lnTo>
                    <a:cubicBezTo>
                      <a:pt x="851" y="91"/>
                      <a:pt x="760" y="91"/>
                      <a:pt x="730" y="61"/>
                    </a:cubicBezTo>
                    <a:cubicBezTo>
                      <a:pt x="638" y="0"/>
                      <a:pt x="578" y="0"/>
                      <a:pt x="456" y="0"/>
                    </a:cubicBez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  <p:sp>
          <p:nvSpPr>
            <p:cNvPr id="4161" name="Google Shape;4161;p26"/>
            <p:cNvSpPr/>
            <p:nvPr/>
          </p:nvSpPr>
          <p:spPr>
            <a:xfrm>
              <a:off x="1875082" y="4147655"/>
              <a:ext cx="41644" cy="41551"/>
            </a:xfrm>
            <a:custGeom>
              <a:rect b="b" l="l" r="r" t="t"/>
              <a:pathLst>
                <a:path extrusionOk="0" h="1791" w="1795">
                  <a:moveTo>
                    <a:pt x="1118" y="1"/>
                  </a:moveTo>
                  <a:cubicBezTo>
                    <a:pt x="1057" y="1"/>
                    <a:pt x="989" y="8"/>
                    <a:pt x="913" y="23"/>
                  </a:cubicBezTo>
                  <a:cubicBezTo>
                    <a:pt x="791" y="84"/>
                    <a:pt x="670" y="145"/>
                    <a:pt x="578" y="206"/>
                  </a:cubicBezTo>
                  <a:cubicBezTo>
                    <a:pt x="518" y="267"/>
                    <a:pt x="457" y="327"/>
                    <a:pt x="426" y="419"/>
                  </a:cubicBezTo>
                  <a:cubicBezTo>
                    <a:pt x="366" y="479"/>
                    <a:pt x="305" y="601"/>
                    <a:pt x="305" y="662"/>
                  </a:cubicBezTo>
                  <a:cubicBezTo>
                    <a:pt x="275" y="783"/>
                    <a:pt x="275" y="905"/>
                    <a:pt x="275" y="1026"/>
                  </a:cubicBezTo>
                  <a:lnTo>
                    <a:pt x="275" y="875"/>
                  </a:lnTo>
                  <a:cubicBezTo>
                    <a:pt x="268" y="886"/>
                    <a:pt x="262" y="897"/>
                    <a:pt x="255" y="909"/>
                  </a:cubicBezTo>
                  <a:lnTo>
                    <a:pt x="255" y="909"/>
                  </a:lnTo>
                  <a:cubicBezTo>
                    <a:pt x="266" y="897"/>
                    <a:pt x="275" y="886"/>
                    <a:pt x="275" y="875"/>
                  </a:cubicBezTo>
                  <a:lnTo>
                    <a:pt x="275" y="875"/>
                  </a:lnTo>
                  <a:cubicBezTo>
                    <a:pt x="275" y="902"/>
                    <a:pt x="275" y="930"/>
                    <a:pt x="229" y="958"/>
                  </a:cubicBezTo>
                  <a:lnTo>
                    <a:pt x="229" y="958"/>
                  </a:lnTo>
                  <a:cubicBezTo>
                    <a:pt x="237" y="941"/>
                    <a:pt x="246" y="925"/>
                    <a:pt x="255" y="909"/>
                  </a:cubicBezTo>
                  <a:lnTo>
                    <a:pt x="255" y="909"/>
                  </a:lnTo>
                  <a:cubicBezTo>
                    <a:pt x="237" y="928"/>
                    <a:pt x="214" y="947"/>
                    <a:pt x="214" y="966"/>
                  </a:cubicBezTo>
                  <a:cubicBezTo>
                    <a:pt x="219" y="963"/>
                    <a:pt x="224" y="960"/>
                    <a:pt x="229" y="958"/>
                  </a:cubicBezTo>
                  <a:lnTo>
                    <a:pt x="229" y="958"/>
                  </a:lnTo>
                  <a:cubicBezTo>
                    <a:pt x="130" y="1143"/>
                    <a:pt x="54" y="1328"/>
                    <a:pt x="1" y="1513"/>
                  </a:cubicBezTo>
                  <a:cubicBezTo>
                    <a:pt x="1" y="1652"/>
                    <a:pt x="128" y="1790"/>
                    <a:pt x="219" y="1790"/>
                  </a:cubicBezTo>
                  <a:cubicBezTo>
                    <a:pt x="228" y="1790"/>
                    <a:pt x="236" y="1789"/>
                    <a:pt x="244" y="1786"/>
                  </a:cubicBezTo>
                  <a:lnTo>
                    <a:pt x="609" y="1665"/>
                  </a:lnTo>
                  <a:cubicBezTo>
                    <a:pt x="700" y="1634"/>
                    <a:pt x="822" y="1543"/>
                    <a:pt x="974" y="1543"/>
                  </a:cubicBezTo>
                  <a:lnTo>
                    <a:pt x="822" y="1543"/>
                  </a:lnTo>
                  <a:cubicBezTo>
                    <a:pt x="1004" y="1543"/>
                    <a:pt x="1156" y="1513"/>
                    <a:pt x="1338" y="1422"/>
                  </a:cubicBezTo>
                  <a:cubicBezTo>
                    <a:pt x="1338" y="1422"/>
                    <a:pt x="1369" y="1422"/>
                    <a:pt x="1369" y="1391"/>
                  </a:cubicBezTo>
                  <a:cubicBezTo>
                    <a:pt x="1430" y="1361"/>
                    <a:pt x="1490" y="1330"/>
                    <a:pt x="1551" y="1239"/>
                  </a:cubicBezTo>
                  <a:cubicBezTo>
                    <a:pt x="1582" y="1209"/>
                    <a:pt x="1642" y="1118"/>
                    <a:pt x="1673" y="1087"/>
                  </a:cubicBezTo>
                  <a:lnTo>
                    <a:pt x="1673" y="1057"/>
                  </a:lnTo>
                  <a:cubicBezTo>
                    <a:pt x="1734" y="935"/>
                    <a:pt x="1794" y="783"/>
                    <a:pt x="1794" y="662"/>
                  </a:cubicBezTo>
                  <a:cubicBezTo>
                    <a:pt x="1794" y="571"/>
                    <a:pt x="1734" y="449"/>
                    <a:pt x="1703" y="327"/>
                  </a:cubicBezTo>
                  <a:cubicBezTo>
                    <a:pt x="1673" y="267"/>
                    <a:pt x="1582" y="175"/>
                    <a:pt x="1521" y="145"/>
                  </a:cubicBezTo>
                  <a:cubicBezTo>
                    <a:pt x="1430" y="84"/>
                    <a:pt x="1369" y="23"/>
                    <a:pt x="1278" y="23"/>
                  </a:cubicBezTo>
                  <a:cubicBezTo>
                    <a:pt x="1232" y="8"/>
                    <a:pt x="1179" y="1"/>
                    <a:pt x="1118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162" name="Google Shape;4162;p26"/>
            <p:cNvSpPr/>
            <p:nvPr/>
          </p:nvSpPr>
          <p:spPr>
            <a:xfrm>
              <a:off x="1896959" y="4108702"/>
              <a:ext cx="28234" cy="31250"/>
            </a:xfrm>
            <a:custGeom>
              <a:rect b="b" l="l" r="r" t="t"/>
              <a:pathLst>
                <a:path extrusionOk="0" h="1347" w="1217">
                  <a:moveTo>
                    <a:pt x="699" y="0"/>
                  </a:moveTo>
                  <a:cubicBezTo>
                    <a:pt x="640" y="0"/>
                    <a:pt x="567" y="13"/>
                    <a:pt x="507" y="31"/>
                  </a:cubicBezTo>
                  <a:lnTo>
                    <a:pt x="487" y="31"/>
                  </a:lnTo>
                  <a:cubicBezTo>
                    <a:pt x="473" y="38"/>
                    <a:pt x="456" y="46"/>
                    <a:pt x="438" y="55"/>
                  </a:cubicBezTo>
                  <a:lnTo>
                    <a:pt x="438" y="55"/>
                  </a:lnTo>
                  <a:cubicBezTo>
                    <a:pt x="434" y="57"/>
                    <a:pt x="430" y="59"/>
                    <a:pt x="426" y="61"/>
                  </a:cubicBezTo>
                  <a:cubicBezTo>
                    <a:pt x="426" y="61"/>
                    <a:pt x="427" y="61"/>
                    <a:pt x="427" y="61"/>
                  </a:cubicBezTo>
                  <a:lnTo>
                    <a:pt x="427" y="61"/>
                  </a:lnTo>
                  <a:cubicBezTo>
                    <a:pt x="365" y="94"/>
                    <a:pt x="288" y="138"/>
                    <a:pt x="243" y="183"/>
                  </a:cubicBezTo>
                  <a:lnTo>
                    <a:pt x="122" y="304"/>
                  </a:lnTo>
                  <a:cubicBezTo>
                    <a:pt x="91" y="365"/>
                    <a:pt x="31" y="456"/>
                    <a:pt x="31" y="517"/>
                  </a:cubicBezTo>
                  <a:lnTo>
                    <a:pt x="31" y="639"/>
                  </a:lnTo>
                  <a:lnTo>
                    <a:pt x="31" y="699"/>
                  </a:lnTo>
                  <a:cubicBezTo>
                    <a:pt x="0" y="760"/>
                    <a:pt x="0" y="882"/>
                    <a:pt x="31" y="943"/>
                  </a:cubicBezTo>
                  <a:lnTo>
                    <a:pt x="31" y="1064"/>
                  </a:lnTo>
                  <a:cubicBezTo>
                    <a:pt x="71" y="1105"/>
                    <a:pt x="98" y="1159"/>
                    <a:pt x="130" y="1217"/>
                  </a:cubicBezTo>
                  <a:lnTo>
                    <a:pt x="130" y="1217"/>
                  </a:lnTo>
                  <a:cubicBezTo>
                    <a:pt x="125" y="1246"/>
                    <a:pt x="122" y="1277"/>
                    <a:pt x="122" y="1307"/>
                  </a:cubicBezTo>
                  <a:cubicBezTo>
                    <a:pt x="49" y="1307"/>
                    <a:pt x="93" y="1346"/>
                    <a:pt x="144" y="1346"/>
                  </a:cubicBezTo>
                  <a:cubicBezTo>
                    <a:pt x="157" y="1346"/>
                    <a:pt x="170" y="1344"/>
                    <a:pt x="183" y="1338"/>
                  </a:cubicBezTo>
                  <a:lnTo>
                    <a:pt x="308" y="1275"/>
                  </a:lnTo>
                  <a:lnTo>
                    <a:pt x="308" y="1275"/>
                  </a:lnTo>
                  <a:cubicBezTo>
                    <a:pt x="345" y="1293"/>
                    <a:pt x="382" y="1307"/>
                    <a:pt x="426" y="1307"/>
                  </a:cubicBezTo>
                  <a:lnTo>
                    <a:pt x="608" y="1307"/>
                  </a:lnTo>
                  <a:cubicBezTo>
                    <a:pt x="639" y="1307"/>
                    <a:pt x="639" y="1307"/>
                    <a:pt x="699" y="1246"/>
                  </a:cubicBezTo>
                  <a:cubicBezTo>
                    <a:pt x="730" y="1246"/>
                    <a:pt x="760" y="1216"/>
                    <a:pt x="791" y="1186"/>
                  </a:cubicBezTo>
                  <a:cubicBezTo>
                    <a:pt x="851" y="1125"/>
                    <a:pt x="882" y="1125"/>
                    <a:pt x="912" y="1095"/>
                  </a:cubicBezTo>
                  <a:cubicBezTo>
                    <a:pt x="1094" y="912"/>
                    <a:pt x="1216" y="639"/>
                    <a:pt x="1155" y="395"/>
                  </a:cubicBezTo>
                  <a:lnTo>
                    <a:pt x="1034" y="152"/>
                  </a:lnTo>
                  <a:cubicBezTo>
                    <a:pt x="1003" y="122"/>
                    <a:pt x="912" y="91"/>
                    <a:pt x="882" y="31"/>
                  </a:cubicBezTo>
                  <a:cubicBezTo>
                    <a:pt x="791" y="0"/>
                    <a:pt x="760" y="0"/>
                    <a:pt x="699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163" name="Google Shape;4163;p26"/>
            <p:cNvSpPr/>
            <p:nvPr/>
          </p:nvSpPr>
          <p:spPr>
            <a:xfrm>
              <a:off x="1906123" y="4097241"/>
              <a:ext cx="7772" cy="18142"/>
            </a:xfrm>
            <a:custGeom>
              <a:rect b="b" l="l" r="r" t="t"/>
              <a:pathLst>
                <a:path extrusionOk="0" h="782" w="335">
                  <a:moveTo>
                    <a:pt x="188" y="0"/>
                  </a:moveTo>
                  <a:cubicBezTo>
                    <a:pt x="175" y="0"/>
                    <a:pt x="163" y="3"/>
                    <a:pt x="152" y="8"/>
                  </a:cubicBezTo>
                  <a:cubicBezTo>
                    <a:pt x="92" y="8"/>
                    <a:pt x="61" y="38"/>
                    <a:pt x="31" y="69"/>
                  </a:cubicBezTo>
                  <a:cubicBezTo>
                    <a:pt x="0" y="130"/>
                    <a:pt x="0" y="160"/>
                    <a:pt x="0" y="221"/>
                  </a:cubicBezTo>
                  <a:cubicBezTo>
                    <a:pt x="0" y="282"/>
                    <a:pt x="31" y="312"/>
                    <a:pt x="31" y="373"/>
                  </a:cubicBezTo>
                  <a:cubicBezTo>
                    <a:pt x="31" y="433"/>
                    <a:pt x="61" y="464"/>
                    <a:pt x="61" y="494"/>
                  </a:cubicBezTo>
                  <a:cubicBezTo>
                    <a:pt x="92" y="585"/>
                    <a:pt x="92" y="677"/>
                    <a:pt x="152" y="768"/>
                  </a:cubicBezTo>
                  <a:cubicBezTo>
                    <a:pt x="152" y="768"/>
                    <a:pt x="179" y="781"/>
                    <a:pt x="197" y="781"/>
                  </a:cubicBezTo>
                  <a:cubicBezTo>
                    <a:pt x="206" y="781"/>
                    <a:pt x="213" y="778"/>
                    <a:pt x="213" y="768"/>
                  </a:cubicBezTo>
                  <a:cubicBezTo>
                    <a:pt x="213" y="677"/>
                    <a:pt x="244" y="585"/>
                    <a:pt x="244" y="494"/>
                  </a:cubicBezTo>
                  <a:cubicBezTo>
                    <a:pt x="244" y="464"/>
                    <a:pt x="304" y="433"/>
                    <a:pt x="304" y="342"/>
                  </a:cubicBezTo>
                  <a:cubicBezTo>
                    <a:pt x="304" y="282"/>
                    <a:pt x="335" y="221"/>
                    <a:pt x="335" y="160"/>
                  </a:cubicBezTo>
                  <a:cubicBezTo>
                    <a:pt x="335" y="59"/>
                    <a:pt x="251" y="0"/>
                    <a:pt x="188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164" name="Google Shape;4164;p26"/>
            <p:cNvSpPr/>
            <p:nvPr/>
          </p:nvSpPr>
          <p:spPr>
            <a:xfrm>
              <a:off x="1911065" y="4069912"/>
              <a:ext cx="12714" cy="21878"/>
            </a:xfrm>
            <a:custGeom>
              <a:rect b="b" l="l" r="r" t="t"/>
              <a:pathLst>
                <a:path extrusionOk="0" h="943" w="548">
                  <a:moveTo>
                    <a:pt x="304" y="1"/>
                  </a:moveTo>
                  <a:cubicBezTo>
                    <a:pt x="243" y="1"/>
                    <a:pt x="152" y="1"/>
                    <a:pt x="122" y="31"/>
                  </a:cubicBezTo>
                  <a:cubicBezTo>
                    <a:pt x="31" y="92"/>
                    <a:pt x="0" y="152"/>
                    <a:pt x="0" y="274"/>
                  </a:cubicBezTo>
                  <a:cubicBezTo>
                    <a:pt x="0" y="335"/>
                    <a:pt x="0" y="426"/>
                    <a:pt x="31" y="487"/>
                  </a:cubicBezTo>
                  <a:cubicBezTo>
                    <a:pt x="31" y="548"/>
                    <a:pt x="91" y="608"/>
                    <a:pt x="91" y="639"/>
                  </a:cubicBezTo>
                  <a:cubicBezTo>
                    <a:pt x="91" y="700"/>
                    <a:pt x="122" y="760"/>
                    <a:pt x="122" y="791"/>
                  </a:cubicBezTo>
                  <a:lnTo>
                    <a:pt x="122" y="943"/>
                  </a:lnTo>
                  <a:cubicBezTo>
                    <a:pt x="122" y="912"/>
                    <a:pt x="152" y="852"/>
                    <a:pt x="183" y="791"/>
                  </a:cubicBezTo>
                  <a:cubicBezTo>
                    <a:pt x="243" y="760"/>
                    <a:pt x="243" y="730"/>
                    <a:pt x="274" y="700"/>
                  </a:cubicBezTo>
                  <a:cubicBezTo>
                    <a:pt x="304" y="639"/>
                    <a:pt x="334" y="608"/>
                    <a:pt x="395" y="548"/>
                  </a:cubicBezTo>
                  <a:cubicBezTo>
                    <a:pt x="426" y="487"/>
                    <a:pt x="456" y="426"/>
                    <a:pt x="456" y="396"/>
                  </a:cubicBezTo>
                  <a:cubicBezTo>
                    <a:pt x="547" y="244"/>
                    <a:pt x="456" y="92"/>
                    <a:pt x="304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165" name="Google Shape;4165;p26"/>
            <p:cNvSpPr/>
            <p:nvPr/>
          </p:nvSpPr>
          <p:spPr>
            <a:xfrm>
              <a:off x="1875082" y="3916189"/>
              <a:ext cx="17655" cy="30346"/>
            </a:xfrm>
            <a:custGeom>
              <a:rect b="b" l="l" r="r" t="t"/>
              <a:pathLst>
                <a:path extrusionOk="0" h="1308" w="761">
                  <a:moveTo>
                    <a:pt x="244" y="0"/>
                  </a:moveTo>
                  <a:cubicBezTo>
                    <a:pt x="183" y="0"/>
                    <a:pt x="62" y="91"/>
                    <a:pt x="31" y="122"/>
                  </a:cubicBezTo>
                  <a:cubicBezTo>
                    <a:pt x="1" y="213"/>
                    <a:pt x="1" y="304"/>
                    <a:pt x="31" y="395"/>
                  </a:cubicBezTo>
                  <a:cubicBezTo>
                    <a:pt x="62" y="426"/>
                    <a:pt x="92" y="456"/>
                    <a:pt x="153" y="547"/>
                  </a:cubicBezTo>
                  <a:cubicBezTo>
                    <a:pt x="183" y="578"/>
                    <a:pt x="214" y="578"/>
                    <a:pt x="244" y="608"/>
                  </a:cubicBezTo>
                  <a:lnTo>
                    <a:pt x="305" y="669"/>
                  </a:lnTo>
                  <a:cubicBezTo>
                    <a:pt x="305" y="669"/>
                    <a:pt x="322" y="704"/>
                    <a:pt x="331" y="708"/>
                  </a:cubicBezTo>
                  <a:lnTo>
                    <a:pt x="331" y="708"/>
                  </a:lnTo>
                  <a:cubicBezTo>
                    <a:pt x="339" y="718"/>
                    <a:pt x="352" y="730"/>
                    <a:pt x="366" y="730"/>
                  </a:cubicBezTo>
                  <a:cubicBezTo>
                    <a:pt x="366" y="730"/>
                    <a:pt x="426" y="791"/>
                    <a:pt x="426" y="821"/>
                  </a:cubicBezTo>
                  <a:lnTo>
                    <a:pt x="457" y="851"/>
                  </a:lnTo>
                  <a:cubicBezTo>
                    <a:pt x="457" y="851"/>
                    <a:pt x="474" y="903"/>
                    <a:pt x="470" y="903"/>
                  </a:cubicBezTo>
                  <a:cubicBezTo>
                    <a:pt x="468" y="903"/>
                    <a:pt x="464" y="897"/>
                    <a:pt x="457" y="882"/>
                  </a:cubicBezTo>
                  <a:lnTo>
                    <a:pt x="457" y="882"/>
                  </a:lnTo>
                  <a:cubicBezTo>
                    <a:pt x="487" y="943"/>
                    <a:pt x="487" y="973"/>
                    <a:pt x="518" y="1034"/>
                  </a:cubicBezTo>
                  <a:cubicBezTo>
                    <a:pt x="574" y="1119"/>
                    <a:pt x="604" y="1177"/>
                    <a:pt x="608" y="1283"/>
                  </a:cubicBezTo>
                  <a:lnTo>
                    <a:pt x="608" y="1283"/>
                  </a:lnTo>
                  <a:cubicBezTo>
                    <a:pt x="609" y="1281"/>
                    <a:pt x="609" y="1279"/>
                    <a:pt x="609" y="1277"/>
                  </a:cubicBezTo>
                  <a:cubicBezTo>
                    <a:pt x="670" y="1095"/>
                    <a:pt x="761" y="882"/>
                    <a:pt x="761" y="669"/>
                  </a:cubicBezTo>
                  <a:cubicBezTo>
                    <a:pt x="761" y="547"/>
                    <a:pt x="700" y="487"/>
                    <a:pt x="670" y="365"/>
                  </a:cubicBezTo>
                  <a:lnTo>
                    <a:pt x="578" y="122"/>
                  </a:lnTo>
                  <a:cubicBezTo>
                    <a:pt x="518" y="91"/>
                    <a:pt x="487" y="61"/>
                    <a:pt x="457" y="61"/>
                  </a:cubicBezTo>
                  <a:cubicBezTo>
                    <a:pt x="366" y="0"/>
                    <a:pt x="335" y="0"/>
                    <a:pt x="244" y="0"/>
                  </a:cubicBezTo>
                  <a:close/>
                  <a:moveTo>
                    <a:pt x="608" y="1283"/>
                  </a:moveTo>
                  <a:cubicBezTo>
                    <a:pt x="607" y="1292"/>
                    <a:pt x="601" y="1292"/>
                    <a:pt x="597" y="1292"/>
                  </a:cubicBezTo>
                  <a:cubicBezTo>
                    <a:pt x="594" y="1292"/>
                    <a:pt x="594" y="1292"/>
                    <a:pt x="609" y="1307"/>
                  </a:cubicBezTo>
                  <a:cubicBezTo>
                    <a:pt x="609" y="1299"/>
                    <a:pt x="609" y="1291"/>
                    <a:pt x="608" y="1283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166" name="Google Shape;4166;p26"/>
            <p:cNvSpPr/>
            <p:nvPr/>
          </p:nvSpPr>
          <p:spPr>
            <a:xfrm>
              <a:off x="1863806" y="3892200"/>
              <a:ext cx="23293" cy="31413"/>
            </a:xfrm>
            <a:custGeom>
              <a:rect b="b" l="l" r="r" t="t"/>
              <a:pathLst>
                <a:path extrusionOk="0" h="1354" w="1004">
                  <a:moveTo>
                    <a:pt x="487" y="1"/>
                  </a:moveTo>
                  <a:cubicBezTo>
                    <a:pt x="365" y="1"/>
                    <a:pt x="213" y="31"/>
                    <a:pt x="153" y="153"/>
                  </a:cubicBezTo>
                  <a:cubicBezTo>
                    <a:pt x="92" y="183"/>
                    <a:pt x="61" y="214"/>
                    <a:pt x="61" y="244"/>
                  </a:cubicBezTo>
                  <a:cubicBezTo>
                    <a:pt x="1" y="335"/>
                    <a:pt x="1" y="487"/>
                    <a:pt x="1" y="548"/>
                  </a:cubicBezTo>
                  <a:cubicBezTo>
                    <a:pt x="1" y="609"/>
                    <a:pt x="1" y="639"/>
                    <a:pt x="31" y="670"/>
                  </a:cubicBezTo>
                  <a:cubicBezTo>
                    <a:pt x="61" y="761"/>
                    <a:pt x="61" y="822"/>
                    <a:pt x="92" y="852"/>
                  </a:cubicBezTo>
                  <a:cubicBezTo>
                    <a:pt x="153" y="943"/>
                    <a:pt x="213" y="1004"/>
                    <a:pt x="244" y="1095"/>
                  </a:cubicBezTo>
                  <a:lnTo>
                    <a:pt x="335" y="1156"/>
                  </a:lnTo>
                  <a:lnTo>
                    <a:pt x="365" y="1217"/>
                  </a:lnTo>
                  <a:lnTo>
                    <a:pt x="396" y="1247"/>
                  </a:lnTo>
                  <a:cubicBezTo>
                    <a:pt x="396" y="1247"/>
                    <a:pt x="423" y="1261"/>
                    <a:pt x="441" y="1261"/>
                  </a:cubicBezTo>
                  <a:cubicBezTo>
                    <a:pt x="450" y="1261"/>
                    <a:pt x="457" y="1257"/>
                    <a:pt x="457" y="1247"/>
                  </a:cubicBezTo>
                  <a:lnTo>
                    <a:pt x="487" y="1247"/>
                  </a:lnTo>
                  <a:lnTo>
                    <a:pt x="487" y="1277"/>
                  </a:lnTo>
                  <a:cubicBezTo>
                    <a:pt x="609" y="1308"/>
                    <a:pt x="609" y="1308"/>
                    <a:pt x="669" y="1308"/>
                  </a:cubicBezTo>
                  <a:lnTo>
                    <a:pt x="669" y="1247"/>
                  </a:lnTo>
                  <a:cubicBezTo>
                    <a:pt x="669" y="1243"/>
                    <a:pt x="670" y="1240"/>
                    <a:pt x="671" y="1237"/>
                  </a:cubicBezTo>
                  <a:lnTo>
                    <a:pt x="671" y="1237"/>
                  </a:lnTo>
                  <a:cubicBezTo>
                    <a:pt x="693" y="1223"/>
                    <a:pt x="720" y="1196"/>
                    <a:pt x="761" y="1156"/>
                  </a:cubicBezTo>
                  <a:cubicBezTo>
                    <a:pt x="791" y="1156"/>
                    <a:pt x="791" y="1125"/>
                    <a:pt x="791" y="1095"/>
                  </a:cubicBezTo>
                  <a:lnTo>
                    <a:pt x="821" y="1065"/>
                  </a:lnTo>
                  <a:lnTo>
                    <a:pt x="852" y="1004"/>
                  </a:lnTo>
                  <a:cubicBezTo>
                    <a:pt x="912" y="973"/>
                    <a:pt x="912" y="943"/>
                    <a:pt x="943" y="852"/>
                  </a:cubicBezTo>
                  <a:cubicBezTo>
                    <a:pt x="943" y="822"/>
                    <a:pt x="973" y="791"/>
                    <a:pt x="973" y="700"/>
                  </a:cubicBezTo>
                  <a:lnTo>
                    <a:pt x="973" y="639"/>
                  </a:lnTo>
                  <a:cubicBezTo>
                    <a:pt x="1004" y="548"/>
                    <a:pt x="1004" y="518"/>
                    <a:pt x="973" y="457"/>
                  </a:cubicBezTo>
                  <a:cubicBezTo>
                    <a:pt x="973" y="335"/>
                    <a:pt x="912" y="244"/>
                    <a:pt x="821" y="153"/>
                  </a:cubicBezTo>
                  <a:cubicBezTo>
                    <a:pt x="761" y="62"/>
                    <a:pt x="609" y="1"/>
                    <a:pt x="487" y="1"/>
                  </a:cubicBezTo>
                  <a:close/>
                  <a:moveTo>
                    <a:pt x="669" y="1308"/>
                  </a:moveTo>
                  <a:lnTo>
                    <a:pt x="669" y="1308"/>
                  </a:lnTo>
                  <a:cubicBezTo>
                    <a:pt x="654" y="1338"/>
                    <a:pt x="654" y="1353"/>
                    <a:pt x="658" y="1353"/>
                  </a:cubicBezTo>
                  <a:cubicBezTo>
                    <a:pt x="662" y="1353"/>
                    <a:pt x="669" y="1338"/>
                    <a:pt x="669" y="1308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167" name="Google Shape;4167;p26"/>
            <p:cNvSpPr/>
            <p:nvPr/>
          </p:nvSpPr>
          <p:spPr>
            <a:xfrm>
              <a:off x="1837010" y="3853061"/>
              <a:ext cx="34568" cy="43918"/>
            </a:xfrm>
            <a:custGeom>
              <a:rect b="b" l="l" r="r" t="t"/>
              <a:pathLst>
                <a:path extrusionOk="0" h="1893" w="1490">
                  <a:moveTo>
                    <a:pt x="122" y="1080"/>
                  </a:moveTo>
                  <a:cubicBezTo>
                    <a:pt x="144" y="1102"/>
                    <a:pt x="150" y="1124"/>
                    <a:pt x="163" y="1146"/>
                  </a:cubicBezTo>
                  <a:lnTo>
                    <a:pt x="163" y="1146"/>
                  </a:lnTo>
                  <a:cubicBezTo>
                    <a:pt x="148" y="1126"/>
                    <a:pt x="135" y="1106"/>
                    <a:pt x="122" y="1080"/>
                  </a:cubicBezTo>
                  <a:close/>
                  <a:moveTo>
                    <a:pt x="296" y="1322"/>
                  </a:moveTo>
                  <a:cubicBezTo>
                    <a:pt x="298" y="1323"/>
                    <a:pt x="301" y="1323"/>
                    <a:pt x="305" y="1323"/>
                  </a:cubicBezTo>
                  <a:cubicBezTo>
                    <a:pt x="307" y="1331"/>
                    <a:pt x="310" y="1339"/>
                    <a:pt x="313" y="1347"/>
                  </a:cubicBezTo>
                  <a:lnTo>
                    <a:pt x="313" y="1347"/>
                  </a:lnTo>
                  <a:cubicBezTo>
                    <a:pt x="307" y="1338"/>
                    <a:pt x="302" y="1330"/>
                    <a:pt x="296" y="1322"/>
                  </a:cubicBezTo>
                  <a:close/>
                  <a:moveTo>
                    <a:pt x="1080" y="1664"/>
                  </a:moveTo>
                  <a:cubicBezTo>
                    <a:pt x="1074" y="1672"/>
                    <a:pt x="1069" y="1679"/>
                    <a:pt x="1064" y="1688"/>
                  </a:cubicBezTo>
                  <a:lnTo>
                    <a:pt x="1080" y="1664"/>
                  </a:lnTo>
                  <a:close/>
                  <a:moveTo>
                    <a:pt x="669" y="1"/>
                  </a:moveTo>
                  <a:cubicBezTo>
                    <a:pt x="609" y="1"/>
                    <a:pt x="548" y="16"/>
                    <a:pt x="487" y="46"/>
                  </a:cubicBezTo>
                  <a:cubicBezTo>
                    <a:pt x="396" y="77"/>
                    <a:pt x="274" y="107"/>
                    <a:pt x="183" y="198"/>
                  </a:cubicBezTo>
                  <a:cubicBezTo>
                    <a:pt x="92" y="320"/>
                    <a:pt x="31" y="411"/>
                    <a:pt x="1" y="563"/>
                  </a:cubicBezTo>
                  <a:lnTo>
                    <a:pt x="1" y="746"/>
                  </a:lnTo>
                  <a:cubicBezTo>
                    <a:pt x="1" y="837"/>
                    <a:pt x="31" y="898"/>
                    <a:pt x="92" y="989"/>
                  </a:cubicBezTo>
                  <a:lnTo>
                    <a:pt x="92" y="1019"/>
                  </a:lnTo>
                  <a:cubicBezTo>
                    <a:pt x="112" y="1079"/>
                    <a:pt x="132" y="1113"/>
                    <a:pt x="170" y="1156"/>
                  </a:cubicBezTo>
                  <a:lnTo>
                    <a:pt x="170" y="1156"/>
                  </a:lnTo>
                  <a:cubicBezTo>
                    <a:pt x="173" y="1161"/>
                    <a:pt x="178" y="1166"/>
                    <a:pt x="183" y="1171"/>
                  </a:cubicBezTo>
                  <a:cubicBezTo>
                    <a:pt x="224" y="1232"/>
                    <a:pt x="264" y="1279"/>
                    <a:pt x="296" y="1322"/>
                  </a:cubicBezTo>
                  <a:lnTo>
                    <a:pt x="296" y="1322"/>
                  </a:lnTo>
                  <a:cubicBezTo>
                    <a:pt x="273" y="1316"/>
                    <a:pt x="268" y="1289"/>
                    <a:pt x="213" y="1262"/>
                  </a:cubicBezTo>
                  <a:lnTo>
                    <a:pt x="213" y="1262"/>
                  </a:lnTo>
                  <a:lnTo>
                    <a:pt x="324" y="1373"/>
                  </a:lnTo>
                  <a:lnTo>
                    <a:pt x="324" y="1373"/>
                  </a:lnTo>
                  <a:cubicBezTo>
                    <a:pt x="320" y="1365"/>
                    <a:pt x="316" y="1356"/>
                    <a:pt x="313" y="1347"/>
                  </a:cubicBezTo>
                  <a:lnTo>
                    <a:pt x="313" y="1347"/>
                  </a:lnTo>
                  <a:cubicBezTo>
                    <a:pt x="321" y="1359"/>
                    <a:pt x="329" y="1372"/>
                    <a:pt x="335" y="1384"/>
                  </a:cubicBezTo>
                  <a:lnTo>
                    <a:pt x="324" y="1373"/>
                  </a:lnTo>
                  <a:lnTo>
                    <a:pt x="324" y="1373"/>
                  </a:lnTo>
                  <a:cubicBezTo>
                    <a:pt x="349" y="1428"/>
                    <a:pt x="382" y="1462"/>
                    <a:pt x="451" y="1530"/>
                  </a:cubicBezTo>
                  <a:lnTo>
                    <a:pt x="451" y="1530"/>
                  </a:lnTo>
                  <a:cubicBezTo>
                    <a:pt x="454" y="1545"/>
                    <a:pt x="457" y="1558"/>
                    <a:pt x="457" y="1566"/>
                  </a:cubicBezTo>
                  <a:lnTo>
                    <a:pt x="457" y="1627"/>
                  </a:lnTo>
                  <a:lnTo>
                    <a:pt x="457" y="1688"/>
                  </a:lnTo>
                  <a:cubicBezTo>
                    <a:pt x="457" y="1749"/>
                    <a:pt x="487" y="1840"/>
                    <a:pt x="578" y="1870"/>
                  </a:cubicBezTo>
                  <a:cubicBezTo>
                    <a:pt x="609" y="1885"/>
                    <a:pt x="646" y="1893"/>
                    <a:pt x="684" y="1893"/>
                  </a:cubicBezTo>
                  <a:cubicBezTo>
                    <a:pt x="722" y="1893"/>
                    <a:pt x="760" y="1885"/>
                    <a:pt x="791" y="1870"/>
                  </a:cubicBezTo>
                  <a:cubicBezTo>
                    <a:pt x="912" y="1779"/>
                    <a:pt x="1034" y="1718"/>
                    <a:pt x="1125" y="1597"/>
                  </a:cubicBezTo>
                  <a:lnTo>
                    <a:pt x="1125" y="1597"/>
                  </a:lnTo>
                  <a:lnTo>
                    <a:pt x="1080" y="1664"/>
                  </a:lnTo>
                  <a:lnTo>
                    <a:pt x="1080" y="1664"/>
                  </a:lnTo>
                  <a:cubicBezTo>
                    <a:pt x="1119" y="1618"/>
                    <a:pt x="1190" y="1588"/>
                    <a:pt x="1216" y="1536"/>
                  </a:cubicBezTo>
                  <a:lnTo>
                    <a:pt x="1247" y="1475"/>
                  </a:lnTo>
                  <a:cubicBezTo>
                    <a:pt x="1308" y="1445"/>
                    <a:pt x="1338" y="1414"/>
                    <a:pt x="1338" y="1384"/>
                  </a:cubicBezTo>
                  <a:cubicBezTo>
                    <a:pt x="1368" y="1323"/>
                    <a:pt x="1368" y="1262"/>
                    <a:pt x="1399" y="1232"/>
                  </a:cubicBezTo>
                  <a:cubicBezTo>
                    <a:pt x="1399" y="1171"/>
                    <a:pt x="1460" y="1141"/>
                    <a:pt x="1460" y="1110"/>
                  </a:cubicBezTo>
                  <a:cubicBezTo>
                    <a:pt x="1460" y="1019"/>
                    <a:pt x="1490" y="958"/>
                    <a:pt x="1490" y="867"/>
                  </a:cubicBezTo>
                  <a:cubicBezTo>
                    <a:pt x="1490" y="715"/>
                    <a:pt x="1460" y="624"/>
                    <a:pt x="1368" y="502"/>
                  </a:cubicBezTo>
                  <a:cubicBezTo>
                    <a:pt x="1338" y="411"/>
                    <a:pt x="1247" y="350"/>
                    <a:pt x="1186" y="259"/>
                  </a:cubicBezTo>
                  <a:lnTo>
                    <a:pt x="1095" y="198"/>
                  </a:lnTo>
                  <a:lnTo>
                    <a:pt x="1034" y="107"/>
                  </a:lnTo>
                  <a:cubicBezTo>
                    <a:pt x="1004" y="77"/>
                    <a:pt x="912" y="77"/>
                    <a:pt x="852" y="46"/>
                  </a:cubicBezTo>
                  <a:cubicBezTo>
                    <a:pt x="791" y="16"/>
                    <a:pt x="730" y="1"/>
                    <a:pt x="669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168" name="Google Shape;4168;p26"/>
            <p:cNvSpPr/>
            <p:nvPr/>
          </p:nvSpPr>
          <p:spPr>
            <a:xfrm>
              <a:off x="1829262" y="3834200"/>
              <a:ext cx="25404" cy="31946"/>
            </a:xfrm>
            <a:custGeom>
              <a:rect b="b" l="l" r="r" t="t"/>
              <a:pathLst>
                <a:path extrusionOk="0" h="1377" w="1095">
                  <a:moveTo>
                    <a:pt x="758" y="1181"/>
                  </a:moveTo>
                  <a:cubicBezTo>
                    <a:pt x="751" y="1188"/>
                    <a:pt x="743" y="1194"/>
                    <a:pt x="730" y="1194"/>
                  </a:cubicBezTo>
                  <a:cubicBezTo>
                    <a:pt x="740" y="1189"/>
                    <a:pt x="749" y="1185"/>
                    <a:pt x="758" y="1181"/>
                  </a:cubicBezTo>
                  <a:close/>
                  <a:moveTo>
                    <a:pt x="509" y="1"/>
                  </a:moveTo>
                  <a:cubicBezTo>
                    <a:pt x="480" y="1"/>
                    <a:pt x="452" y="3"/>
                    <a:pt x="426" y="8"/>
                  </a:cubicBezTo>
                  <a:cubicBezTo>
                    <a:pt x="213" y="69"/>
                    <a:pt x="122" y="221"/>
                    <a:pt x="31" y="404"/>
                  </a:cubicBezTo>
                  <a:cubicBezTo>
                    <a:pt x="0" y="464"/>
                    <a:pt x="0" y="586"/>
                    <a:pt x="31" y="677"/>
                  </a:cubicBezTo>
                  <a:cubicBezTo>
                    <a:pt x="61" y="738"/>
                    <a:pt x="122" y="799"/>
                    <a:pt x="183" y="890"/>
                  </a:cubicBezTo>
                  <a:lnTo>
                    <a:pt x="213" y="920"/>
                  </a:lnTo>
                  <a:lnTo>
                    <a:pt x="213" y="920"/>
                  </a:lnTo>
                  <a:cubicBezTo>
                    <a:pt x="274" y="981"/>
                    <a:pt x="274" y="1011"/>
                    <a:pt x="304" y="1011"/>
                  </a:cubicBezTo>
                  <a:cubicBezTo>
                    <a:pt x="335" y="1042"/>
                    <a:pt x="335" y="1072"/>
                    <a:pt x="365" y="1133"/>
                  </a:cubicBezTo>
                  <a:cubicBezTo>
                    <a:pt x="426" y="1163"/>
                    <a:pt x="487" y="1194"/>
                    <a:pt x="517" y="1224"/>
                  </a:cubicBezTo>
                  <a:lnTo>
                    <a:pt x="517" y="1285"/>
                  </a:lnTo>
                  <a:cubicBezTo>
                    <a:pt x="517" y="1285"/>
                    <a:pt x="517" y="1315"/>
                    <a:pt x="578" y="1315"/>
                  </a:cubicBezTo>
                  <a:cubicBezTo>
                    <a:pt x="608" y="1346"/>
                    <a:pt x="639" y="1376"/>
                    <a:pt x="669" y="1376"/>
                  </a:cubicBezTo>
                  <a:cubicBezTo>
                    <a:pt x="669" y="1315"/>
                    <a:pt x="760" y="1285"/>
                    <a:pt x="791" y="1224"/>
                  </a:cubicBezTo>
                  <a:cubicBezTo>
                    <a:pt x="791" y="1224"/>
                    <a:pt x="791" y="1194"/>
                    <a:pt x="821" y="1194"/>
                  </a:cubicBezTo>
                  <a:lnTo>
                    <a:pt x="821" y="1163"/>
                  </a:lnTo>
                  <a:cubicBezTo>
                    <a:pt x="824" y="1161"/>
                    <a:pt x="826" y="1158"/>
                    <a:pt x="829" y="1156"/>
                  </a:cubicBezTo>
                  <a:lnTo>
                    <a:pt x="829" y="1156"/>
                  </a:lnTo>
                  <a:cubicBezTo>
                    <a:pt x="845" y="1150"/>
                    <a:pt x="861" y="1143"/>
                    <a:pt x="882" y="1133"/>
                  </a:cubicBezTo>
                  <a:cubicBezTo>
                    <a:pt x="912" y="1072"/>
                    <a:pt x="943" y="1011"/>
                    <a:pt x="973" y="981"/>
                  </a:cubicBezTo>
                  <a:cubicBezTo>
                    <a:pt x="973" y="920"/>
                    <a:pt x="1034" y="890"/>
                    <a:pt x="1034" y="859"/>
                  </a:cubicBezTo>
                  <a:cubicBezTo>
                    <a:pt x="1034" y="768"/>
                    <a:pt x="1064" y="738"/>
                    <a:pt x="1064" y="677"/>
                  </a:cubicBezTo>
                  <a:cubicBezTo>
                    <a:pt x="1094" y="586"/>
                    <a:pt x="1094" y="464"/>
                    <a:pt x="1064" y="404"/>
                  </a:cubicBezTo>
                  <a:cubicBezTo>
                    <a:pt x="1034" y="312"/>
                    <a:pt x="973" y="252"/>
                    <a:pt x="912" y="160"/>
                  </a:cubicBezTo>
                  <a:cubicBezTo>
                    <a:pt x="811" y="60"/>
                    <a:pt x="648" y="1"/>
                    <a:pt x="509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169" name="Google Shape;4169;p26"/>
            <p:cNvSpPr/>
            <p:nvPr/>
          </p:nvSpPr>
          <p:spPr>
            <a:xfrm>
              <a:off x="450625" y="3746225"/>
              <a:ext cx="1583145" cy="1126198"/>
            </a:xfrm>
            <a:custGeom>
              <a:rect b="b" l="l" r="r" t="t"/>
              <a:pathLst>
                <a:path extrusionOk="0" fill="none" h="48543" w="68239">
                  <a:moveTo>
                    <a:pt x="3040" y="47175"/>
                  </a:moveTo>
                  <a:cubicBezTo>
                    <a:pt x="2675" y="48543"/>
                    <a:pt x="67388" y="44652"/>
                    <a:pt x="67388" y="44652"/>
                  </a:cubicBezTo>
                  <a:cubicBezTo>
                    <a:pt x="68239" y="40427"/>
                    <a:pt x="65716" y="1"/>
                    <a:pt x="65716" y="1"/>
                  </a:cubicBezTo>
                  <a:cubicBezTo>
                    <a:pt x="65716" y="1"/>
                    <a:pt x="2189" y="1460"/>
                    <a:pt x="1034" y="2585"/>
                  </a:cubicBezTo>
                  <a:cubicBezTo>
                    <a:pt x="1" y="3588"/>
                    <a:pt x="3770" y="44348"/>
                    <a:pt x="3040" y="47175"/>
                  </a:cubicBezTo>
                  <a:close/>
                </a:path>
              </a:pathLst>
            </a:custGeom>
            <a:noFill/>
            <a:ln cap="flat" cmpd="sng" w="17475">
              <a:solidFill>
                <a:schemeClr val="dk1"/>
              </a:solidFill>
              <a:prstDash val="solid"/>
              <a:miter lim="30395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</p:spTree>
  </p:cSld>
  <p:clrMapOvr>
    <a:masterClrMapping/>
  </p:clrMapOvr>
</p:sldLayout>
</file>

<file path=ppt/slideLayouts/slideLayout26.xml><?xml version="1.0" encoding="utf-8"?>
<p:sldLayout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 matchingName="Title and four columns">
  <p:cSld name="CUSTOM_5">
    <p:spTree>
      <p:nvGrpSpPr>
        <p:cNvPr id="4170" name="Shape 4170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171" name="Google Shape;4171;p27"/>
          <p:cNvSpPr txBox="1"/>
          <p:nvPr>
            <p:ph type="title"/>
          </p:nvPr>
        </p:nvSpPr>
        <p:spPr>
          <a:xfrm>
            <a:off x="720000" y="445025"/>
            <a:ext cx="7704000" cy="5727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>
            <a:lvl1pPr lvl="0" rtl="0" algn="ctr">
              <a:spcBef>
                <a:spcPts val="0"/>
              </a:spcBef>
              <a:spcAft>
                <a:spcPts val="0"/>
              </a:spcAft>
              <a:buSzPts val="3200"/>
              <a:buNone/>
              <a:defRPr/>
            </a:lvl1pPr>
            <a:lvl2pPr lvl="1" rtl="0">
              <a:spcBef>
                <a:spcPts val="0"/>
              </a:spcBef>
              <a:spcAft>
                <a:spcPts val="0"/>
              </a:spcAft>
              <a:buSzPts val="3200"/>
              <a:buNone/>
              <a:defRPr/>
            </a:lvl2pPr>
            <a:lvl3pPr lvl="2" rtl="0">
              <a:spcBef>
                <a:spcPts val="0"/>
              </a:spcBef>
              <a:spcAft>
                <a:spcPts val="0"/>
              </a:spcAft>
              <a:buSzPts val="3200"/>
              <a:buNone/>
              <a:defRPr/>
            </a:lvl3pPr>
            <a:lvl4pPr lvl="3" rtl="0">
              <a:spcBef>
                <a:spcPts val="0"/>
              </a:spcBef>
              <a:spcAft>
                <a:spcPts val="0"/>
              </a:spcAft>
              <a:buSzPts val="3200"/>
              <a:buNone/>
              <a:defRPr/>
            </a:lvl4pPr>
            <a:lvl5pPr lvl="4" rtl="0">
              <a:spcBef>
                <a:spcPts val="0"/>
              </a:spcBef>
              <a:spcAft>
                <a:spcPts val="0"/>
              </a:spcAft>
              <a:buSzPts val="3200"/>
              <a:buNone/>
              <a:defRPr/>
            </a:lvl5pPr>
            <a:lvl6pPr lvl="5" rtl="0">
              <a:spcBef>
                <a:spcPts val="0"/>
              </a:spcBef>
              <a:spcAft>
                <a:spcPts val="0"/>
              </a:spcAft>
              <a:buSzPts val="3200"/>
              <a:buNone/>
              <a:defRPr/>
            </a:lvl6pPr>
            <a:lvl7pPr lvl="6" rtl="0">
              <a:spcBef>
                <a:spcPts val="0"/>
              </a:spcBef>
              <a:spcAft>
                <a:spcPts val="0"/>
              </a:spcAft>
              <a:buSzPts val="3200"/>
              <a:buNone/>
              <a:defRPr/>
            </a:lvl7pPr>
            <a:lvl8pPr lvl="7" rtl="0">
              <a:spcBef>
                <a:spcPts val="0"/>
              </a:spcBef>
              <a:spcAft>
                <a:spcPts val="0"/>
              </a:spcAft>
              <a:buSzPts val="3200"/>
              <a:buNone/>
              <a:defRPr/>
            </a:lvl8pPr>
            <a:lvl9pPr lvl="8" rtl="0">
              <a:spcBef>
                <a:spcPts val="0"/>
              </a:spcBef>
              <a:spcAft>
                <a:spcPts val="0"/>
              </a:spcAft>
              <a:buSzPts val="3200"/>
              <a:buNone/>
              <a:defRPr/>
            </a:lvl9pPr>
          </a:lstStyle>
          <a:p/>
        </p:txBody>
      </p:sp>
      <p:sp>
        <p:nvSpPr>
          <p:cNvPr id="4172" name="Google Shape;4172;p27"/>
          <p:cNvSpPr txBox="1"/>
          <p:nvPr>
            <p:ph idx="1" type="subTitle"/>
          </p:nvPr>
        </p:nvSpPr>
        <p:spPr>
          <a:xfrm>
            <a:off x="2005748" y="2222125"/>
            <a:ext cx="1978200" cy="6654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>
            <a:lvl1pPr lvl="0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 sz="1400"/>
            </a:lvl1pPr>
            <a:lvl2pPr lvl="1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rtl="0" algn="ctr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SzPts val="1400"/>
              <a:buNone/>
              <a:defRPr/>
            </a:lvl3pPr>
            <a:lvl4pPr lvl="3" rtl="0" algn="ctr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SzPts val="1400"/>
              <a:buNone/>
              <a:defRPr/>
            </a:lvl4pPr>
            <a:lvl5pPr lvl="4" rtl="0" algn="ctr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SzPts val="1400"/>
              <a:buNone/>
              <a:defRPr/>
            </a:lvl5pPr>
            <a:lvl6pPr lvl="5" rtl="0" algn="ctr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SzPts val="1400"/>
              <a:buNone/>
              <a:defRPr/>
            </a:lvl6pPr>
            <a:lvl7pPr lvl="6" rtl="0" algn="ctr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SzPts val="1400"/>
              <a:buNone/>
              <a:defRPr/>
            </a:lvl7pPr>
            <a:lvl8pPr lvl="7" rtl="0" algn="ctr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SzPts val="1400"/>
              <a:buNone/>
              <a:defRPr/>
            </a:lvl8pPr>
            <a:lvl9pPr lvl="8" rtl="0" algn="ctr">
              <a:lnSpc>
                <a:spcPct val="100000"/>
              </a:lnSpc>
              <a:spcBef>
                <a:spcPts val="1600"/>
              </a:spcBef>
              <a:spcAft>
                <a:spcPts val="1600"/>
              </a:spcAft>
              <a:buSzPts val="1400"/>
              <a:buNone/>
              <a:defRPr/>
            </a:lvl9pPr>
          </a:lstStyle>
          <a:p/>
        </p:txBody>
      </p:sp>
      <p:sp>
        <p:nvSpPr>
          <p:cNvPr id="4173" name="Google Shape;4173;p27"/>
          <p:cNvSpPr txBox="1"/>
          <p:nvPr>
            <p:ph idx="2" type="subTitle"/>
          </p:nvPr>
        </p:nvSpPr>
        <p:spPr>
          <a:xfrm>
            <a:off x="5160052" y="2222125"/>
            <a:ext cx="1978200" cy="6654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>
            <a:lvl1pPr lvl="0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 sz="1400"/>
            </a:lvl1pPr>
            <a:lvl2pPr lvl="1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rtl="0" algn="ctr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SzPts val="1400"/>
              <a:buNone/>
              <a:defRPr/>
            </a:lvl3pPr>
            <a:lvl4pPr lvl="3" rtl="0" algn="ctr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SzPts val="1400"/>
              <a:buNone/>
              <a:defRPr/>
            </a:lvl4pPr>
            <a:lvl5pPr lvl="4" rtl="0" algn="ctr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SzPts val="1400"/>
              <a:buNone/>
              <a:defRPr/>
            </a:lvl5pPr>
            <a:lvl6pPr lvl="5" rtl="0" algn="ctr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SzPts val="1400"/>
              <a:buNone/>
              <a:defRPr/>
            </a:lvl6pPr>
            <a:lvl7pPr lvl="6" rtl="0" algn="ctr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SzPts val="1400"/>
              <a:buNone/>
              <a:defRPr/>
            </a:lvl7pPr>
            <a:lvl8pPr lvl="7" rtl="0" algn="ctr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SzPts val="1400"/>
              <a:buNone/>
              <a:defRPr/>
            </a:lvl8pPr>
            <a:lvl9pPr lvl="8" rtl="0" algn="ctr">
              <a:lnSpc>
                <a:spcPct val="100000"/>
              </a:lnSpc>
              <a:spcBef>
                <a:spcPts val="1600"/>
              </a:spcBef>
              <a:spcAft>
                <a:spcPts val="1600"/>
              </a:spcAft>
              <a:buSzPts val="1400"/>
              <a:buNone/>
              <a:defRPr/>
            </a:lvl9pPr>
          </a:lstStyle>
          <a:p/>
        </p:txBody>
      </p:sp>
      <p:sp>
        <p:nvSpPr>
          <p:cNvPr id="4174" name="Google Shape;4174;p27"/>
          <p:cNvSpPr txBox="1"/>
          <p:nvPr>
            <p:ph idx="3" type="subTitle"/>
          </p:nvPr>
        </p:nvSpPr>
        <p:spPr>
          <a:xfrm>
            <a:off x="2005748" y="3884125"/>
            <a:ext cx="1978200" cy="6654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>
            <a:lvl1pPr lvl="0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 sz="1400"/>
            </a:lvl1pPr>
            <a:lvl2pPr lvl="1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rtl="0" algn="ctr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SzPts val="1400"/>
              <a:buNone/>
              <a:defRPr/>
            </a:lvl3pPr>
            <a:lvl4pPr lvl="3" rtl="0" algn="ctr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SzPts val="1400"/>
              <a:buNone/>
              <a:defRPr/>
            </a:lvl4pPr>
            <a:lvl5pPr lvl="4" rtl="0" algn="ctr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SzPts val="1400"/>
              <a:buNone/>
              <a:defRPr/>
            </a:lvl5pPr>
            <a:lvl6pPr lvl="5" rtl="0" algn="ctr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SzPts val="1400"/>
              <a:buNone/>
              <a:defRPr/>
            </a:lvl6pPr>
            <a:lvl7pPr lvl="6" rtl="0" algn="ctr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SzPts val="1400"/>
              <a:buNone/>
              <a:defRPr/>
            </a:lvl7pPr>
            <a:lvl8pPr lvl="7" rtl="0" algn="ctr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SzPts val="1400"/>
              <a:buNone/>
              <a:defRPr/>
            </a:lvl8pPr>
            <a:lvl9pPr lvl="8" rtl="0" algn="ctr">
              <a:lnSpc>
                <a:spcPct val="100000"/>
              </a:lnSpc>
              <a:spcBef>
                <a:spcPts val="1600"/>
              </a:spcBef>
              <a:spcAft>
                <a:spcPts val="1600"/>
              </a:spcAft>
              <a:buSzPts val="1400"/>
              <a:buNone/>
              <a:defRPr/>
            </a:lvl9pPr>
          </a:lstStyle>
          <a:p/>
        </p:txBody>
      </p:sp>
      <p:sp>
        <p:nvSpPr>
          <p:cNvPr id="4175" name="Google Shape;4175;p27"/>
          <p:cNvSpPr txBox="1"/>
          <p:nvPr>
            <p:ph idx="4" type="subTitle"/>
          </p:nvPr>
        </p:nvSpPr>
        <p:spPr>
          <a:xfrm>
            <a:off x="5160052" y="3884125"/>
            <a:ext cx="1978200" cy="6654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>
            <a:lvl1pPr lvl="0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 sz="1400"/>
            </a:lvl1pPr>
            <a:lvl2pPr lvl="1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rtl="0" algn="ctr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SzPts val="1400"/>
              <a:buNone/>
              <a:defRPr/>
            </a:lvl3pPr>
            <a:lvl4pPr lvl="3" rtl="0" algn="ctr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SzPts val="1400"/>
              <a:buNone/>
              <a:defRPr/>
            </a:lvl4pPr>
            <a:lvl5pPr lvl="4" rtl="0" algn="ctr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SzPts val="1400"/>
              <a:buNone/>
              <a:defRPr/>
            </a:lvl5pPr>
            <a:lvl6pPr lvl="5" rtl="0" algn="ctr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SzPts val="1400"/>
              <a:buNone/>
              <a:defRPr/>
            </a:lvl6pPr>
            <a:lvl7pPr lvl="6" rtl="0" algn="ctr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SzPts val="1400"/>
              <a:buNone/>
              <a:defRPr/>
            </a:lvl7pPr>
            <a:lvl8pPr lvl="7" rtl="0" algn="ctr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SzPts val="1400"/>
              <a:buNone/>
              <a:defRPr/>
            </a:lvl8pPr>
            <a:lvl9pPr lvl="8" rtl="0" algn="ctr">
              <a:lnSpc>
                <a:spcPct val="100000"/>
              </a:lnSpc>
              <a:spcBef>
                <a:spcPts val="1600"/>
              </a:spcBef>
              <a:spcAft>
                <a:spcPts val="1600"/>
              </a:spcAft>
              <a:buSzPts val="1400"/>
              <a:buNone/>
              <a:defRPr/>
            </a:lvl9pPr>
          </a:lstStyle>
          <a:p/>
        </p:txBody>
      </p:sp>
      <p:sp>
        <p:nvSpPr>
          <p:cNvPr id="4176" name="Google Shape;4176;p27"/>
          <p:cNvSpPr txBox="1"/>
          <p:nvPr>
            <p:ph idx="5" type="subTitle"/>
          </p:nvPr>
        </p:nvSpPr>
        <p:spPr>
          <a:xfrm>
            <a:off x="2005748" y="1938525"/>
            <a:ext cx="1978200" cy="377100"/>
          </a:xfrm>
          <a:prstGeom prst="rect">
            <a:avLst/>
          </a:prstGeom>
        </p:spPr>
        <p:txBody>
          <a:bodyPr anchorCtr="0" anchor="b" bIns="91425" lIns="91425" spcFirstLastPara="1" rIns="91425" wrap="square" tIns="91425">
            <a:noAutofit/>
          </a:bodyPr>
          <a:lstStyle>
            <a:lvl1pPr lvl="0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400"/>
              <a:buFont typeface="Bebas Neue"/>
              <a:buNone/>
              <a:defRPr b="1" sz="2200">
                <a:solidFill>
                  <a:schemeClr val="lt2"/>
                </a:solidFill>
              </a:defRPr>
            </a:lvl1pPr>
            <a:lvl2pPr lvl="1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400"/>
              <a:buFont typeface="Bebas Neue"/>
              <a:buNone/>
              <a:defRPr sz="2400">
                <a:latin typeface="Bebas Neue"/>
                <a:ea typeface="Bebas Neue"/>
                <a:cs typeface="Bebas Neue"/>
                <a:sym typeface="Bebas Neue"/>
              </a:defRPr>
            </a:lvl2pPr>
            <a:lvl3pPr lvl="2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400"/>
              <a:buFont typeface="Bebas Neue"/>
              <a:buNone/>
              <a:defRPr sz="2400">
                <a:latin typeface="Bebas Neue"/>
                <a:ea typeface="Bebas Neue"/>
                <a:cs typeface="Bebas Neue"/>
                <a:sym typeface="Bebas Neue"/>
              </a:defRPr>
            </a:lvl3pPr>
            <a:lvl4pPr lvl="3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400"/>
              <a:buFont typeface="Bebas Neue"/>
              <a:buNone/>
              <a:defRPr sz="2400">
                <a:latin typeface="Bebas Neue"/>
                <a:ea typeface="Bebas Neue"/>
                <a:cs typeface="Bebas Neue"/>
                <a:sym typeface="Bebas Neue"/>
              </a:defRPr>
            </a:lvl4pPr>
            <a:lvl5pPr lvl="4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400"/>
              <a:buFont typeface="Bebas Neue"/>
              <a:buNone/>
              <a:defRPr sz="2400">
                <a:latin typeface="Bebas Neue"/>
                <a:ea typeface="Bebas Neue"/>
                <a:cs typeface="Bebas Neue"/>
                <a:sym typeface="Bebas Neue"/>
              </a:defRPr>
            </a:lvl5pPr>
            <a:lvl6pPr lvl="5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400"/>
              <a:buFont typeface="Bebas Neue"/>
              <a:buNone/>
              <a:defRPr sz="2400">
                <a:latin typeface="Bebas Neue"/>
                <a:ea typeface="Bebas Neue"/>
                <a:cs typeface="Bebas Neue"/>
                <a:sym typeface="Bebas Neue"/>
              </a:defRPr>
            </a:lvl6pPr>
            <a:lvl7pPr lvl="6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400"/>
              <a:buFont typeface="Bebas Neue"/>
              <a:buNone/>
              <a:defRPr sz="2400">
                <a:latin typeface="Bebas Neue"/>
                <a:ea typeface="Bebas Neue"/>
                <a:cs typeface="Bebas Neue"/>
                <a:sym typeface="Bebas Neue"/>
              </a:defRPr>
            </a:lvl7pPr>
            <a:lvl8pPr lvl="7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400"/>
              <a:buFont typeface="Bebas Neue"/>
              <a:buNone/>
              <a:defRPr sz="2400">
                <a:latin typeface="Bebas Neue"/>
                <a:ea typeface="Bebas Neue"/>
                <a:cs typeface="Bebas Neue"/>
                <a:sym typeface="Bebas Neue"/>
              </a:defRPr>
            </a:lvl8pPr>
            <a:lvl9pPr lvl="8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400"/>
              <a:buFont typeface="Bebas Neue"/>
              <a:buNone/>
              <a:defRPr sz="2400">
                <a:latin typeface="Bebas Neue"/>
                <a:ea typeface="Bebas Neue"/>
                <a:cs typeface="Bebas Neue"/>
                <a:sym typeface="Bebas Neue"/>
              </a:defRPr>
            </a:lvl9pPr>
          </a:lstStyle>
          <a:p/>
        </p:txBody>
      </p:sp>
      <p:sp>
        <p:nvSpPr>
          <p:cNvPr id="4177" name="Google Shape;4177;p27"/>
          <p:cNvSpPr txBox="1"/>
          <p:nvPr>
            <p:ph idx="6" type="subTitle"/>
          </p:nvPr>
        </p:nvSpPr>
        <p:spPr>
          <a:xfrm>
            <a:off x="2005748" y="3600600"/>
            <a:ext cx="1978200" cy="377100"/>
          </a:xfrm>
          <a:prstGeom prst="rect">
            <a:avLst/>
          </a:prstGeom>
        </p:spPr>
        <p:txBody>
          <a:bodyPr anchorCtr="0" anchor="b" bIns="91425" lIns="91425" spcFirstLastPara="1" rIns="91425" wrap="square" tIns="91425">
            <a:noAutofit/>
          </a:bodyPr>
          <a:lstStyle>
            <a:lvl1pPr lvl="0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400"/>
              <a:buFont typeface="Bebas Neue"/>
              <a:buNone/>
              <a:defRPr b="1" sz="2200">
                <a:solidFill>
                  <a:schemeClr val="lt2"/>
                </a:solidFill>
              </a:defRPr>
            </a:lvl1pPr>
            <a:lvl2pPr lvl="1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400"/>
              <a:buFont typeface="Bebas Neue"/>
              <a:buNone/>
              <a:defRPr sz="2400">
                <a:latin typeface="Bebas Neue"/>
                <a:ea typeface="Bebas Neue"/>
                <a:cs typeface="Bebas Neue"/>
                <a:sym typeface="Bebas Neue"/>
              </a:defRPr>
            </a:lvl2pPr>
            <a:lvl3pPr lvl="2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400"/>
              <a:buFont typeface="Bebas Neue"/>
              <a:buNone/>
              <a:defRPr sz="2400">
                <a:latin typeface="Bebas Neue"/>
                <a:ea typeface="Bebas Neue"/>
                <a:cs typeface="Bebas Neue"/>
                <a:sym typeface="Bebas Neue"/>
              </a:defRPr>
            </a:lvl3pPr>
            <a:lvl4pPr lvl="3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400"/>
              <a:buFont typeface="Bebas Neue"/>
              <a:buNone/>
              <a:defRPr sz="2400">
                <a:latin typeface="Bebas Neue"/>
                <a:ea typeface="Bebas Neue"/>
                <a:cs typeface="Bebas Neue"/>
                <a:sym typeface="Bebas Neue"/>
              </a:defRPr>
            </a:lvl4pPr>
            <a:lvl5pPr lvl="4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400"/>
              <a:buFont typeface="Bebas Neue"/>
              <a:buNone/>
              <a:defRPr sz="2400">
                <a:latin typeface="Bebas Neue"/>
                <a:ea typeface="Bebas Neue"/>
                <a:cs typeface="Bebas Neue"/>
                <a:sym typeface="Bebas Neue"/>
              </a:defRPr>
            </a:lvl5pPr>
            <a:lvl6pPr lvl="5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400"/>
              <a:buFont typeface="Bebas Neue"/>
              <a:buNone/>
              <a:defRPr sz="2400">
                <a:latin typeface="Bebas Neue"/>
                <a:ea typeface="Bebas Neue"/>
                <a:cs typeface="Bebas Neue"/>
                <a:sym typeface="Bebas Neue"/>
              </a:defRPr>
            </a:lvl6pPr>
            <a:lvl7pPr lvl="6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400"/>
              <a:buFont typeface="Bebas Neue"/>
              <a:buNone/>
              <a:defRPr sz="2400">
                <a:latin typeface="Bebas Neue"/>
                <a:ea typeface="Bebas Neue"/>
                <a:cs typeface="Bebas Neue"/>
                <a:sym typeface="Bebas Neue"/>
              </a:defRPr>
            </a:lvl7pPr>
            <a:lvl8pPr lvl="7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400"/>
              <a:buFont typeface="Bebas Neue"/>
              <a:buNone/>
              <a:defRPr sz="2400">
                <a:latin typeface="Bebas Neue"/>
                <a:ea typeface="Bebas Neue"/>
                <a:cs typeface="Bebas Neue"/>
                <a:sym typeface="Bebas Neue"/>
              </a:defRPr>
            </a:lvl8pPr>
            <a:lvl9pPr lvl="8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400"/>
              <a:buFont typeface="Bebas Neue"/>
              <a:buNone/>
              <a:defRPr sz="2400">
                <a:latin typeface="Bebas Neue"/>
                <a:ea typeface="Bebas Neue"/>
                <a:cs typeface="Bebas Neue"/>
                <a:sym typeface="Bebas Neue"/>
              </a:defRPr>
            </a:lvl9pPr>
          </a:lstStyle>
          <a:p/>
        </p:txBody>
      </p:sp>
      <p:sp>
        <p:nvSpPr>
          <p:cNvPr id="4178" name="Google Shape;4178;p27"/>
          <p:cNvSpPr txBox="1"/>
          <p:nvPr>
            <p:ph idx="7" type="subTitle"/>
          </p:nvPr>
        </p:nvSpPr>
        <p:spPr>
          <a:xfrm>
            <a:off x="5160048" y="1938525"/>
            <a:ext cx="1978200" cy="377100"/>
          </a:xfrm>
          <a:prstGeom prst="rect">
            <a:avLst/>
          </a:prstGeom>
        </p:spPr>
        <p:txBody>
          <a:bodyPr anchorCtr="0" anchor="b" bIns="91425" lIns="91425" spcFirstLastPara="1" rIns="91425" wrap="square" tIns="91425">
            <a:noAutofit/>
          </a:bodyPr>
          <a:lstStyle>
            <a:lvl1pPr lvl="0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400"/>
              <a:buFont typeface="Bebas Neue"/>
              <a:buNone/>
              <a:defRPr b="1" sz="2200">
                <a:solidFill>
                  <a:schemeClr val="lt2"/>
                </a:solidFill>
              </a:defRPr>
            </a:lvl1pPr>
            <a:lvl2pPr lvl="1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400"/>
              <a:buFont typeface="Bebas Neue"/>
              <a:buNone/>
              <a:defRPr sz="2400">
                <a:latin typeface="Bebas Neue"/>
                <a:ea typeface="Bebas Neue"/>
                <a:cs typeface="Bebas Neue"/>
                <a:sym typeface="Bebas Neue"/>
              </a:defRPr>
            </a:lvl2pPr>
            <a:lvl3pPr lvl="2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400"/>
              <a:buFont typeface="Bebas Neue"/>
              <a:buNone/>
              <a:defRPr sz="2400">
                <a:latin typeface="Bebas Neue"/>
                <a:ea typeface="Bebas Neue"/>
                <a:cs typeface="Bebas Neue"/>
                <a:sym typeface="Bebas Neue"/>
              </a:defRPr>
            </a:lvl3pPr>
            <a:lvl4pPr lvl="3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400"/>
              <a:buFont typeface="Bebas Neue"/>
              <a:buNone/>
              <a:defRPr sz="2400">
                <a:latin typeface="Bebas Neue"/>
                <a:ea typeface="Bebas Neue"/>
                <a:cs typeface="Bebas Neue"/>
                <a:sym typeface="Bebas Neue"/>
              </a:defRPr>
            </a:lvl4pPr>
            <a:lvl5pPr lvl="4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400"/>
              <a:buFont typeface="Bebas Neue"/>
              <a:buNone/>
              <a:defRPr sz="2400">
                <a:latin typeface="Bebas Neue"/>
                <a:ea typeface="Bebas Neue"/>
                <a:cs typeface="Bebas Neue"/>
                <a:sym typeface="Bebas Neue"/>
              </a:defRPr>
            </a:lvl5pPr>
            <a:lvl6pPr lvl="5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400"/>
              <a:buFont typeface="Bebas Neue"/>
              <a:buNone/>
              <a:defRPr sz="2400">
                <a:latin typeface="Bebas Neue"/>
                <a:ea typeface="Bebas Neue"/>
                <a:cs typeface="Bebas Neue"/>
                <a:sym typeface="Bebas Neue"/>
              </a:defRPr>
            </a:lvl6pPr>
            <a:lvl7pPr lvl="6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400"/>
              <a:buFont typeface="Bebas Neue"/>
              <a:buNone/>
              <a:defRPr sz="2400">
                <a:latin typeface="Bebas Neue"/>
                <a:ea typeface="Bebas Neue"/>
                <a:cs typeface="Bebas Neue"/>
                <a:sym typeface="Bebas Neue"/>
              </a:defRPr>
            </a:lvl7pPr>
            <a:lvl8pPr lvl="7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400"/>
              <a:buFont typeface="Bebas Neue"/>
              <a:buNone/>
              <a:defRPr sz="2400">
                <a:latin typeface="Bebas Neue"/>
                <a:ea typeface="Bebas Neue"/>
                <a:cs typeface="Bebas Neue"/>
                <a:sym typeface="Bebas Neue"/>
              </a:defRPr>
            </a:lvl8pPr>
            <a:lvl9pPr lvl="8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400"/>
              <a:buFont typeface="Bebas Neue"/>
              <a:buNone/>
              <a:defRPr sz="2400">
                <a:latin typeface="Bebas Neue"/>
                <a:ea typeface="Bebas Neue"/>
                <a:cs typeface="Bebas Neue"/>
                <a:sym typeface="Bebas Neue"/>
              </a:defRPr>
            </a:lvl9pPr>
          </a:lstStyle>
          <a:p/>
        </p:txBody>
      </p:sp>
      <p:sp>
        <p:nvSpPr>
          <p:cNvPr id="4179" name="Google Shape;4179;p27"/>
          <p:cNvSpPr txBox="1"/>
          <p:nvPr>
            <p:ph idx="8" type="subTitle"/>
          </p:nvPr>
        </p:nvSpPr>
        <p:spPr>
          <a:xfrm>
            <a:off x="5160048" y="3600600"/>
            <a:ext cx="1978200" cy="377100"/>
          </a:xfrm>
          <a:prstGeom prst="rect">
            <a:avLst/>
          </a:prstGeom>
        </p:spPr>
        <p:txBody>
          <a:bodyPr anchorCtr="0" anchor="b" bIns="91425" lIns="91425" spcFirstLastPara="1" rIns="91425" wrap="square" tIns="91425">
            <a:noAutofit/>
          </a:bodyPr>
          <a:lstStyle>
            <a:lvl1pPr lvl="0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400"/>
              <a:buFont typeface="Bebas Neue"/>
              <a:buNone/>
              <a:defRPr b="1" sz="2200">
                <a:solidFill>
                  <a:schemeClr val="lt2"/>
                </a:solidFill>
              </a:defRPr>
            </a:lvl1pPr>
            <a:lvl2pPr lvl="1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400"/>
              <a:buFont typeface="Bebas Neue"/>
              <a:buNone/>
              <a:defRPr sz="2400">
                <a:latin typeface="Bebas Neue"/>
                <a:ea typeface="Bebas Neue"/>
                <a:cs typeface="Bebas Neue"/>
                <a:sym typeface="Bebas Neue"/>
              </a:defRPr>
            </a:lvl2pPr>
            <a:lvl3pPr lvl="2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400"/>
              <a:buFont typeface="Bebas Neue"/>
              <a:buNone/>
              <a:defRPr sz="2400">
                <a:latin typeface="Bebas Neue"/>
                <a:ea typeface="Bebas Neue"/>
                <a:cs typeface="Bebas Neue"/>
                <a:sym typeface="Bebas Neue"/>
              </a:defRPr>
            </a:lvl3pPr>
            <a:lvl4pPr lvl="3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400"/>
              <a:buFont typeface="Bebas Neue"/>
              <a:buNone/>
              <a:defRPr sz="2400">
                <a:latin typeface="Bebas Neue"/>
                <a:ea typeface="Bebas Neue"/>
                <a:cs typeface="Bebas Neue"/>
                <a:sym typeface="Bebas Neue"/>
              </a:defRPr>
            </a:lvl4pPr>
            <a:lvl5pPr lvl="4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400"/>
              <a:buFont typeface="Bebas Neue"/>
              <a:buNone/>
              <a:defRPr sz="2400">
                <a:latin typeface="Bebas Neue"/>
                <a:ea typeface="Bebas Neue"/>
                <a:cs typeface="Bebas Neue"/>
                <a:sym typeface="Bebas Neue"/>
              </a:defRPr>
            </a:lvl5pPr>
            <a:lvl6pPr lvl="5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400"/>
              <a:buFont typeface="Bebas Neue"/>
              <a:buNone/>
              <a:defRPr sz="2400">
                <a:latin typeface="Bebas Neue"/>
                <a:ea typeface="Bebas Neue"/>
                <a:cs typeface="Bebas Neue"/>
                <a:sym typeface="Bebas Neue"/>
              </a:defRPr>
            </a:lvl6pPr>
            <a:lvl7pPr lvl="6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400"/>
              <a:buFont typeface="Bebas Neue"/>
              <a:buNone/>
              <a:defRPr sz="2400">
                <a:latin typeface="Bebas Neue"/>
                <a:ea typeface="Bebas Neue"/>
                <a:cs typeface="Bebas Neue"/>
                <a:sym typeface="Bebas Neue"/>
              </a:defRPr>
            </a:lvl7pPr>
            <a:lvl8pPr lvl="7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400"/>
              <a:buFont typeface="Bebas Neue"/>
              <a:buNone/>
              <a:defRPr sz="2400">
                <a:latin typeface="Bebas Neue"/>
                <a:ea typeface="Bebas Neue"/>
                <a:cs typeface="Bebas Neue"/>
                <a:sym typeface="Bebas Neue"/>
              </a:defRPr>
            </a:lvl8pPr>
            <a:lvl9pPr lvl="8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400"/>
              <a:buFont typeface="Bebas Neue"/>
              <a:buNone/>
              <a:defRPr sz="2400">
                <a:latin typeface="Bebas Neue"/>
                <a:ea typeface="Bebas Neue"/>
                <a:cs typeface="Bebas Neue"/>
                <a:sym typeface="Bebas Neue"/>
              </a:defRPr>
            </a:lvl9pPr>
          </a:lstStyle>
          <a:p/>
        </p:txBody>
      </p:sp>
      <p:sp>
        <p:nvSpPr>
          <p:cNvPr id="4180" name="Google Shape;4180;p27"/>
          <p:cNvSpPr/>
          <p:nvPr/>
        </p:nvSpPr>
        <p:spPr>
          <a:xfrm rot="-2533714">
            <a:off x="-537230" y="190932"/>
            <a:ext cx="1378312" cy="959026"/>
          </a:xfrm>
          <a:custGeom>
            <a:rect b="b" l="l" r="r" t="t"/>
            <a:pathLst>
              <a:path extrusionOk="0" fill="none" h="24538" w="35266">
                <a:moveTo>
                  <a:pt x="1" y="18899"/>
                </a:moveTo>
                <a:cubicBezTo>
                  <a:pt x="8606" y="24400"/>
                  <a:pt x="27756" y="24537"/>
                  <a:pt x="32983" y="15978"/>
                </a:cubicBezTo>
                <a:cubicBezTo>
                  <a:pt x="35266" y="12212"/>
                  <a:pt x="33896" y="5889"/>
                  <a:pt x="29491" y="3150"/>
                </a:cubicBezTo>
                <a:cubicBezTo>
                  <a:pt x="24446" y="0"/>
                  <a:pt x="19402" y="1141"/>
                  <a:pt x="19402" y="1141"/>
                </a:cubicBezTo>
              </a:path>
            </a:pathLst>
          </a:custGeom>
          <a:noFill/>
          <a:ln cap="flat" cmpd="sng" w="18825">
            <a:solidFill>
              <a:schemeClr val="dk1"/>
            </a:solidFill>
            <a:prstDash val="dash"/>
            <a:miter lim="22825"/>
            <a:headEnd len="sm" w="sm" type="none"/>
            <a:tailEnd len="sm" w="sm" type="none"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4181" name="Google Shape;4181;p27"/>
          <p:cNvGrpSpPr/>
          <p:nvPr/>
        </p:nvGrpSpPr>
        <p:grpSpPr>
          <a:xfrm>
            <a:off x="7965152" y="4127653"/>
            <a:ext cx="1090470" cy="952702"/>
            <a:chOff x="3745442" y="3459102"/>
            <a:chExt cx="2006754" cy="1753224"/>
          </a:xfrm>
        </p:grpSpPr>
        <p:sp>
          <p:nvSpPr>
            <p:cNvPr id="4182" name="Google Shape;4182;p27"/>
            <p:cNvSpPr/>
            <p:nvPr/>
          </p:nvSpPr>
          <p:spPr>
            <a:xfrm>
              <a:off x="3745442" y="3459102"/>
              <a:ext cx="2006754" cy="1753224"/>
            </a:xfrm>
            <a:custGeom>
              <a:rect b="b" l="l" r="r" t="t"/>
              <a:pathLst>
                <a:path extrusionOk="0" h="75570" w="86498">
                  <a:moveTo>
                    <a:pt x="18233" y="0"/>
                  </a:moveTo>
                  <a:cubicBezTo>
                    <a:pt x="15064" y="0"/>
                    <a:pt x="0" y="51297"/>
                    <a:pt x="1450" y="53502"/>
                  </a:cubicBezTo>
                  <a:cubicBezTo>
                    <a:pt x="2879" y="55691"/>
                    <a:pt x="67227" y="75569"/>
                    <a:pt x="67227" y="75569"/>
                  </a:cubicBezTo>
                  <a:cubicBezTo>
                    <a:pt x="67227" y="75569"/>
                    <a:pt x="86498" y="25508"/>
                    <a:pt x="84704" y="22316"/>
                  </a:cubicBezTo>
                  <a:cubicBezTo>
                    <a:pt x="83367" y="20037"/>
                    <a:pt x="21967" y="766"/>
                    <a:pt x="18290" y="6"/>
                  </a:cubicBezTo>
                  <a:cubicBezTo>
                    <a:pt x="18271" y="2"/>
                    <a:pt x="18252" y="0"/>
                    <a:pt x="18233" y="0"/>
                  </a:cubicBezTo>
                  <a:close/>
                </a:path>
              </a:pathLst>
            </a:custGeom>
            <a:solidFill>
              <a:schemeClr val="accent3"/>
            </a:solidFill>
            <a:ln cap="flat" cmpd="sng" w="26600">
              <a:solidFill>
                <a:schemeClr val="dk1"/>
              </a:solidFill>
              <a:prstDash val="solid"/>
              <a:miter lim="30395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183" name="Google Shape;4183;p27"/>
            <p:cNvSpPr/>
            <p:nvPr/>
          </p:nvSpPr>
          <p:spPr>
            <a:xfrm>
              <a:off x="3871465" y="3552320"/>
              <a:ext cx="1720651" cy="1556349"/>
            </a:xfrm>
            <a:custGeom>
              <a:rect b="b" l="l" r="r" t="t"/>
              <a:pathLst>
                <a:path extrusionOk="0" h="67084" w="74166">
                  <a:moveTo>
                    <a:pt x="58178" y="67083"/>
                  </a:moveTo>
                  <a:lnTo>
                    <a:pt x="0" y="47508"/>
                  </a:lnTo>
                  <a:lnTo>
                    <a:pt x="15988" y="0"/>
                  </a:lnTo>
                  <a:lnTo>
                    <a:pt x="74166" y="19575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184" name="Google Shape;4184;p27"/>
            <p:cNvSpPr/>
            <p:nvPr/>
          </p:nvSpPr>
          <p:spPr>
            <a:xfrm>
              <a:off x="3996977" y="3569233"/>
              <a:ext cx="835664" cy="951200"/>
            </a:xfrm>
            <a:custGeom>
              <a:rect b="b" l="l" r="r" t="t"/>
              <a:pathLst>
                <a:path extrusionOk="0" h="41000" w="36020">
                  <a:moveTo>
                    <a:pt x="10335" y="1"/>
                  </a:moveTo>
                  <a:lnTo>
                    <a:pt x="1" y="30244"/>
                  </a:lnTo>
                  <a:cubicBezTo>
                    <a:pt x="244" y="31612"/>
                    <a:pt x="2523" y="31764"/>
                    <a:pt x="2523" y="31764"/>
                  </a:cubicBezTo>
                  <a:cubicBezTo>
                    <a:pt x="2794" y="33660"/>
                    <a:pt x="3951" y="34004"/>
                    <a:pt x="4757" y="34004"/>
                  </a:cubicBezTo>
                  <a:cubicBezTo>
                    <a:pt x="5217" y="34004"/>
                    <a:pt x="5563" y="33892"/>
                    <a:pt x="5563" y="33892"/>
                  </a:cubicBezTo>
                  <a:lnTo>
                    <a:pt x="5563" y="33892"/>
                  </a:lnTo>
                  <a:cubicBezTo>
                    <a:pt x="4889" y="37290"/>
                    <a:pt x="7972" y="37481"/>
                    <a:pt x="8675" y="37481"/>
                  </a:cubicBezTo>
                  <a:cubicBezTo>
                    <a:pt x="8764" y="37481"/>
                    <a:pt x="8815" y="37478"/>
                    <a:pt x="8815" y="37478"/>
                  </a:cubicBezTo>
                  <a:lnTo>
                    <a:pt x="8815" y="37478"/>
                  </a:lnTo>
                  <a:cubicBezTo>
                    <a:pt x="8671" y="39154"/>
                    <a:pt x="9864" y="39422"/>
                    <a:pt x="10640" y="39422"/>
                  </a:cubicBezTo>
                  <a:cubicBezTo>
                    <a:pt x="11005" y="39422"/>
                    <a:pt x="11277" y="39363"/>
                    <a:pt x="11277" y="39363"/>
                  </a:cubicBezTo>
                  <a:cubicBezTo>
                    <a:pt x="12245" y="40600"/>
                    <a:pt x="13331" y="40999"/>
                    <a:pt x="14331" y="40999"/>
                  </a:cubicBezTo>
                  <a:cubicBezTo>
                    <a:pt x="16155" y="40999"/>
                    <a:pt x="17691" y="39667"/>
                    <a:pt x="17691" y="39667"/>
                  </a:cubicBezTo>
                  <a:cubicBezTo>
                    <a:pt x="18367" y="39960"/>
                    <a:pt x="18949" y="40078"/>
                    <a:pt x="19447" y="40078"/>
                  </a:cubicBezTo>
                  <a:cubicBezTo>
                    <a:pt x="21482" y="40078"/>
                    <a:pt x="22129" y="38117"/>
                    <a:pt x="22129" y="38117"/>
                  </a:cubicBezTo>
                  <a:cubicBezTo>
                    <a:pt x="22609" y="38521"/>
                    <a:pt x="22933" y="38650"/>
                    <a:pt x="23150" y="38650"/>
                  </a:cubicBezTo>
                  <a:cubicBezTo>
                    <a:pt x="23538" y="38650"/>
                    <a:pt x="23588" y="38238"/>
                    <a:pt x="23588" y="38238"/>
                  </a:cubicBezTo>
                  <a:cubicBezTo>
                    <a:pt x="23886" y="38823"/>
                    <a:pt x="24262" y="39032"/>
                    <a:pt x="24617" y="39032"/>
                  </a:cubicBezTo>
                  <a:cubicBezTo>
                    <a:pt x="25201" y="39032"/>
                    <a:pt x="25727" y="38465"/>
                    <a:pt x="25746" y="38086"/>
                  </a:cubicBezTo>
                  <a:cubicBezTo>
                    <a:pt x="25776" y="37478"/>
                    <a:pt x="25320" y="37478"/>
                    <a:pt x="25320" y="37478"/>
                  </a:cubicBezTo>
                  <a:cubicBezTo>
                    <a:pt x="25624" y="37174"/>
                    <a:pt x="25533" y="36658"/>
                    <a:pt x="25533" y="36658"/>
                  </a:cubicBezTo>
                  <a:lnTo>
                    <a:pt x="25533" y="36658"/>
                  </a:lnTo>
                  <a:cubicBezTo>
                    <a:pt x="25533" y="36658"/>
                    <a:pt x="26688" y="37326"/>
                    <a:pt x="27570" y="37357"/>
                  </a:cubicBezTo>
                  <a:cubicBezTo>
                    <a:pt x="27584" y="37357"/>
                    <a:pt x="27599" y="37358"/>
                    <a:pt x="27613" y="37358"/>
                  </a:cubicBezTo>
                  <a:cubicBezTo>
                    <a:pt x="28435" y="37358"/>
                    <a:pt x="27965" y="36506"/>
                    <a:pt x="27965" y="36506"/>
                  </a:cubicBezTo>
                  <a:lnTo>
                    <a:pt x="27965" y="36506"/>
                  </a:lnTo>
                  <a:cubicBezTo>
                    <a:pt x="28471" y="36914"/>
                    <a:pt x="28881" y="37064"/>
                    <a:pt x="29210" y="37064"/>
                  </a:cubicBezTo>
                  <a:cubicBezTo>
                    <a:pt x="30104" y="37064"/>
                    <a:pt x="30396" y="35959"/>
                    <a:pt x="30396" y="35959"/>
                  </a:cubicBezTo>
                  <a:cubicBezTo>
                    <a:pt x="30828" y="36327"/>
                    <a:pt x="31488" y="36526"/>
                    <a:pt x="31998" y="36526"/>
                  </a:cubicBezTo>
                  <a:cubicBezTo>
                    <a:pt x="32457" y="36526"/>
                    <a:pt x="32794" y="36365"/>
                    <a:pt x="32737" y="36019"/>
                  </a:cubicBezTo>
                  <a:cubicBezTo>
                    <a:pt x="32660" y="35559"/>
                    <a:pt x="32232" y="35474"/>
                    <a:pt x="31926" y="35474"/>
                  </a:cubicBezTo>
                  <a:cubicBezTo>
                    <a:pt x="31748" y="35474"/>
                    <a:pt x="31612" y="35503"/>
                    <a:pt x="31612" y="35503"/>
                  </a:cubicBezTo>
                  <a:cubicBezTo>
                    <a:pt x="31703" y="34682"/>
                    <a:pt x="30153" y="34348"/>
                    <a:pt x="30153" y="34348"/>
                  </a:cubicBezTo>
                  <a:cubicBezTo>
                    <a:pt x="33132" y="34226"/>
                    <a:pt x="32159" y="32007"/>
                    <a:pt x="32159" y="32007"/>
                  </a:cubicBezTo>
                  <a:cubicBezTo>
                    <a:pt x="33953" y="31946"/>
                    <a:pt x="34713" y="31004"/>
                    <a:pt x="34682" y="30487"/>
                  </a:cubicBezTo>
                  <a:cubicBezTo>
                    <a:pt x="34591" y="29940"/>
                    <a:pt x="33649" y="29910"/>
                    <a:pt x="33649" y="29910"/>
                  </a:cubicBezTo>
                  <a:cubicBezTo>
                    <a:pt x="33649" y="29910"/>
                    <a:pt x="34864" y="29758"/>
                    <a:pt x="34956" y="29120"/>
                  </a:cubicBezTo>
                  <a:cubicBezTo>
                    <a:pt x="35016" y="28451"/>
                    <a:pt x="34378" y="28299"/>
                    <a:pt x="34378" y="28299"/>
                  </a:cubicBezTo>
                  <a:cubicBezTo>
                    <a:pt x="34378" y="28299"/>
                    <a:pt x="35320" y="28299"/>
                    <a:pt x="35047" y="27539"/>
                  </a:cubicBezTo>
                  <a:cubicBezTo>
                    <a:pt x="34912" y="27117"/>
                    <a:pt x="34645" y="27023"/>
                    <a:pt x="34435" y="27023"/>
                  </a:cubicBezTo>
                  <a:cubicBezTo>
                    <a:pt x="34267" y="27023"/>
                    <a:pt x="34135" y="27083"/>
                    <a:pt x="34135" y="27083"/>
                  </a:cubicBezTo>
                  <a:cubicBezTo>
                    <a:pt x="34135" y="27083"/>
                    <a:pt x="34743" y="26749"/>
                    <a:pt x="34530" y="26019"/>
                  </a:cubicBezTo>
                  <a:cubicBezTo>
                    <a:pt x="34390" y="25662"/>
                    <a:pt x="34084" y="25575"/>
                    <a:pt x="33817" y="25575"/>
                  </a:cubicBezTo>
                  <a:cubicBezTo>
                    <a:pt x="33563" y="25575"/>
                    <a:pt x="33345" y="25655"/>
                    <a:pt x="33345" y="25655"/>
                  </a:cubicBezTo>
                  <a:cubicBezTo>
                    <a:pt x="33345" y="25168"/>
                    <a:pt x="32980" y="24621"/>
                    <a:pt x="32980" y="24621"/>
                  </a:cubicBezTo>
                  <a:cubicBezTo>
                    <a:pt x="36020" y="22980"/>
                    <a:pt x="34804" y="19940"/>
                    <a:pt x="33892" y="19302"/>
                  </a:cubicBezTo>
                  <a:cubicBezTo>
                    <a:pt x="33692" y="19166"/>
                    <a:pt x="33496" y="19113"/>
                    <a:pt x="33312" y="19113"/>
                  </a:cubicBezTo>
                  <a:cubicBezTo>
                    <a:pt x="32627" y="19113"/>
                    <a:pt x="32098" y="19849"/>
                    <a:pt x="32098" y="19849"/>
                  </a:cubicBezTo>
                  <a:cubicBezTo>
                    <a:pt x="32007" y="18816"/>
                    <a:pt x="31065" y="18724"/>
                    <a:pt x="31065" y="18724"/>
                  </a:cubicBezTo>
                  <a:cubicBezTo>
                    <a:pt x="31065" y="18724"/>
                    <a:pt x="31551" y="15776"/>
                    <a:pt x="29515" y="14743"/>
                  </a:cubicBezTo>
                  <a:cubicBezTo>
                    <a:pt x="29006" y="14488"/>
                    <a:pt x="28565" y="14392"/>
                    <a:pt x="28189" y="14392"/>
                  </a:cubicBezTo>
                  <a:cubicBezTo>
                    <a:pt x="27041" y="14392"/>
                    <a:pt x="26506" y="15290"/>
                    <a:pt x="26506" y="15290"/>
                  </a:cubicBezTo>
                  <a:cubicBezTo>
                    <a:pt x="26506" y="15290"/>
                    <a:pt x="26718" y="14925"/>
                    <a:pt x="26171" y="14530"/>
                  </a:cubicBezTo>
                  <a:cubicBezTo>
                    <a:pt x="26003" y="14406"/>
                    <a:pt x="25868" y="14362"/>
                    <a:pt x="25762" y="14362"/>
                  </a:cubicBezTo>
                  <a:cubicBezTo>
                    <a:pt x="25503" y="14362"/>
                    <a:pt x="25411" y="14621"/>
                    <a:pt x="25411" y="14621"/>
                  </a:cubicBezTo>
                  <a:cubicBezTo>
                    <a:pt x="25411" y="14621"/>
                    <a:pt x="24991" y="14103"/>
                    <a:pt x="24426" y="14103"/>
                  </a:cubicBezTo>
                  <a:cubicBezTo>
                    <a:pt x="24159" y="14103"/>
                    <a:pt x="23860" y="14219"/>
                    <a:pt x="23557" y="14560"/>
                  </a:cubicBezTo>
                  <a:cubicBezTo>
                    <a:pt x="22645" y="15594"/>
                    <a:pt x="23892" y="15837"/>
                    <a:pt x="23892" y="15837"/>
                  </a:cubicBezTo>
                  <a:cubicBezTo>
                    <a:pt x="23405" y="16657"/>
                    <a:pt x="24530" y="16961"/>
                    <a:pt x="24530" y="16961"/>
                  </a:cubicBezTo>
                  <a:cubicBezTo>
                    <a:pt x="23983" y="16992"/>
                    <a:pt x="24074" y="17509"/>
                    <a:pt x="24074" y="17509"/>
                  </a:cubicBezTo>
                  <a:cubicBezTo>
                    <a:pt x="23907" y="17357"/>
                    <a:pt x="23762" y="17319"/>
                    <a:pt x="23660" y="17319"/>
                  </a:cubicBezTo>
                  <a:cubicBezTo>
                    <a:pt x="23557" y="17319"/>
                    <a:pt x="23497" y="17357"/>
                    <a:pt x="23497" y="17357"/>
                  </a:cubicBezTo>
                  <a:cubicBezTo>
                    <a:pt x="23497" y="17357"/>
                    <a:pt x="23922" y="16566"/>
                    <a:pt x="23466" y="16262"/>
                  </a:cubicBezTo>
                  <a:cubicBezTo>
                    <a:pt x="23346" y="16168"/>
                    <a:pt x="23233" y="16134"/>
                    <a:pt x="23133" y="16134"/>
                  </a:cubicBezTo>
                  <a:cubicBezTo>
                    <a:pt x="22879" y="16134"/>
                    <a:pt x="22706" y="16353"/>
                    <a:pt x="22706" y="16353"/>
                  </a:cubicBezTo>
                  <a:cubicBezTo>
                    <a:pt x="22706" y="16353"/>
                    <a:pt x="23071" y="14925"/>
                    <a:pt x="21703" y="14591"/>
                  </a:cubicBezTo>
                  <a:cubicBezTo>
                    <a:pt x="21583" y="14561"/>
                    <a:pt x="21473" y="14548"/>
                    <a:pt x="21372" y="14548"/>
                  </a:cubicBezTo>
                  <a:cubicBezTo>
                    <a:pt x="20330" y="14548"/>
                    <a:pt x="20305" y="15989"/>
                    <a:pt x="20305" y="15989"/>
                  </a:cubicBezTo>
                  <a:cubicBezTo>
                    <a:pt x="20267" y="15987"/>
                    <a:pt x="20231" y="15985"/>
                    <a:pt x="20196" y="15985"/>
                  </a:cubicBezTo>
                  <a:cubicBezTo>
                    <a:pt x="18815" y="15985"/>
                    <a:pt x="20001" y="17721"/>
                    <a:pt x="20001" y="17721"/>
                  </a:cubicBezTo>
                  <a:cubicBezTo>
                    <a:pt x="19575" y="17782"/>
                    <a:pt x="19484" y="18086"/>
                    <a:pt x="19484" y="18086"/>
                  </a:cubicBezTo>
                  <a:cubicBezTo>
                    <a:pt x="18932" y="17369"/>
                    <a:pt x="18354" y="17124"/>
                    <a:pt x="17824" y="17124"/>
                  </a:cubicBezTo>
                  <a:cubicBezTo>
                    <a:pt x="16692" y="17124"/>
                    <a:pt x="15776" y="18238"/>
                    <a:pt x="15776" y="18238"/>
                  </a:cubicBezTo>
                  <a:cubicBezTo>
                    <a:pt x="15411" y="16688"/>
                    <a:pt x="13922" y="15290"/>
                    <a:pt x="13922" y="15290"/>
                  </a:cubicBezTo>
                  <a:cubicBezTo>
                    <a:pt x="14864" y="12128"/>
                    <a:pt x="12645" y="11490"/>
                    <a:pt x="12645" y="11490"/>
                  </a:cubicBezTo>
                  <a:cubicBezTo>
                    <a:pt x="12645" y="11490"/>
                    <a:pt x="13618" y="9727"/>
                    <a:pt x="13040" y="7235"/>
                  </a:cubicBezTo>
                  <a:cubicBezTo>
                    <a:pt x="12493" y="4712"/>
                    <a:pt x="10214" y="3800"/>
                    <a:pt x="10214" y="3800"/>
                  </a:cubicBezTo>
                  <a:cubicBezTo>
                    <a:pt x="10214" y="3800"/>
                    <a:pt x="11277" y="3770"/>
                    <a:pt x="11247" y="1551"/>
                  </a:cubicBezTo>
                  <a:cubicBezTo>
                    <a:pt x="11247" y="335"/>
                    <a:pt x="10730" y="31"/>
                    <a:pt x="10335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185" name="Google Shape;4185;p27"/>
            <p:cNvSpPr/>
            <p:nvPr/>
          </p:nvSpPr>
          <p:spPr>
            <a:xfrm>
              <a:off x="3997696" y="3866123"/>
              <a:ext cx="686859" cy="655006"/>
            </a:xfrm>
            <a:custGeom>
              <a:rect b="b" l="l" r="r" t="t"/>
              <a:pathLst>
                <a:path extrusionOk="0" h="28233" w="29606">
                  <a:moveTo>
                    <a:pt x="5897" y="0"/>
                  </a:moveTo>
                  <a:lnTo>
                    <a:pt x="0" y="17478"/>
                  </a:lnTo>
                  <a:cubicBezTo>
                    <a:pt x="274" y="18845"/>
                    <a:pt x="2553" y="18997"/>
                    <a:pt x="2553" y="18997"/>
                  </a:cubicBezTo>
                  <a:cubicBezTo>
                    <a:pt x="2805" y="20893"/>
                    <a:pt x="3967" y="21238"/>
                    <a:pt x="4779" y="21238"/>
                  </a:cubicBezTo>
                  <a:cubicBezTo>
                    <a:pt x="5243" y="21238"/>
                    <a:pt x="5593" y="21125"/>
                    <a:pt x="5593" y="21125"/>
                  </a:cubicBezTo>
                  <a:lnTo>
                    <a:pt x="5593" y="21125"/>
                  </a:lnTo>
                  <a:cubicBezTo>
                    <a:pt x="4927" y="24506"/>
                    <a:pt x="7899" y="24716"/>
                    <a:pt x="8647" y="24716"/>
                  </a:cubicBezTo>
                  <a:cubicBezTo>
                    <a:pt x="8753" y="24716"/>
                    <a:pt x="8815" y="24712"/>
                    <a:pt x="8815" y="24712"/>
                  </a:cubicBezTo>
                  <a:lnTo>
                    <a:pt x="8815" y="24712"/>
                  </a:lnTo>
                  <a:cubicBezTo>
                    <a:pt x="8691" y="26388"/>
                    <a:pt x="9876" y="26655"/>
                    <a:pt x="10646" y="26655"/>
                  </a:cubicBezTo>
                  <a:cubicBezTo>
                    <a:pt x="11007" y="26655"/>
                    <a:pt x="11277" y="26596"/>
                    <a:pt x="11277" y="26596"/>
                  </a:cubicBezTo>
                  <a:cubicBezTo>
                    <a:pt x="12245" y="27833"/>
                    <a:pt x="13331" y="28233"/>
                    <a:pt x="14330" y="28233"/>
                  </a:cubicBezTo>
                  <a:cubicBezTo>
                    <a:pt x="16155" y="28233"/>
                    <a:pt x="17690" y="26900"/>
                    <a:pt x="17690" y="26900"/>
                  </a:cubicBezTo>
                  <a:cubicBezTo>
                    <a:pt x="18366" y="27193"/>
                    <a:pt x="18949" y="27311"/>
                    <a:pt x="19450" y="27311"/>
                  </a:cubicBezTo>
                  <a:cubicBezTo>
                    <a:pt x="21492" y="27311"/>
                    <a:pt x="22158" y="25350"/>
                    <a:pt x="22158" y="25350"/>
                  </a:cubicBezTo>
                  <a:cubicBezTo>
                    <a:pt x="22627" y="25764"/>
                    <a:pt x="22943" y="25897"/>
                    <a:pt x="23156" y="25897"/>
                  </a:cubicBezTo>
                  <a:cubicBezTo>
                    <a:pt x="23537" y="25897"/>
                    <a:pt x="23587" y="25472"/>
                    <a:pt x="23587" y="25472"/>
                  </a:cubicBezTo>
                  <a:cubicBezTo>
                    <a:pt x="23885" y="26057"/>
                    <a:pt x="24262" y="26265"/>
                    <a:pt x="24616" y="26265"/>
                  </a:cubicBezTo>
                  <a:cubicBezTo>
                    <a:pt x="25201" y="26265"/>
                    <a:pt x="25726" y="25698"/>
                    <a:pt x="25745" y="25320"/>
                  </a:cubicBezTo>
                  <a:cubicBezTo>
                    <a:pt x="25806" y="24712"/>
                    <a:pt x="25350" y="24712"/>
                    <a:pt x="25350" y="24712"/>
                  </a:cubicBezTo>
                  <a:cubicBezTo>
                    <a:pt x="25654" y="24408"/>
                    <a:pt x="25532" y="23922"/>
                    <a:pt x="25532" y="23922"/>
                  </a:cubicBezTo>
                  <a:lnTo>
                    <a:pt x="25532" y="23922"/>
                  </a:lnTo>
                  <a:cubicBezTo>
                    <a:pt x="25533" y="23922"/>
                    <a:pt x="26718" y="24560"/>
                    <a:pt x="27569" y="24590"/>
                  </a:cubicBezTo>
                  <a:cubicBezTo>
                    <a:pt x="27612" y="24596"/>
                    <a:pt x="27652" y="24598"/>
                    <a:pt x="27690" y="24598"/>
                  </a:cubicBezTo>
                  <a:cubicBezTo>
                    <a:pt x="27863" y="24598"/>
                    <a:pt x="27975" y="24544"/>
                    <a:pt x="28025" y="24469"/>
                  </a:cubicBezTo>
                  <a:cubicBezTo>
                    <a:pt x="27782" y="24225"/>
                    <a:pt x="27204" y="24225"/>
                    <a:pt x="27204" y="24225"/>
                  </a:cubicBezTo>
                  <a:cubicBezTo>
                    <a:pt x="27204" y="24225"/>
                    <a:pt x="27691" y="24134"/>
                    <a:pt x="28086" y="23952"/>
                  </a:cubicBezTo>
                  <a:cubicBezTo>
                    <a:pt x="28025" y="23830"/>
                    <a:pt x="27994" y="23770"/>
                    <a:pt x="27994" y="23770"/>
                  </a:cubicBezTo>
                  <a:lnTo>
                    <a:pt x="27994" y="23770"/>
                  </a:lnTo>
                  <a:cubicBezTo>
                    <a:pt x="28086" y="23800"/>
                    <a:pt x="28146" y="23830"/>
                    <a:pt x="28177" y="23861"/>
                  </a:cubicBezTo>
                  <a:cubicBezTo>
                    <a:pt x="28390" y="23709"/>
                    <a:pt x="28481" y="23557"/>
                    <a:pt x="28542" y="23374"/>
                  </a:cubicBezTo>
                  <a:cubicBezTo>
                    <a:pt x="28602" y="22736"/>
                    <a:pt x="27964" y="22584"/>
                    <a:pt x="27964" y="22584"/>
                  </a:cubicBezTo>
                  <a:cubicBezTo>
                    <a:pt x="27964" y="22584"/>
                    <a:pt x="28906" y="22584"/>
                    <a:pt x="28633" y="21824"/>
                  </a:cubicBezTo>
                  <a:cubicBezTo>
                    <a:pt x="28498" y="21402"/>
                    <a:pt x="28231" y="21308"/>
                    <a:pt x="28021" y="21308"/>
                  </a:cubicBezTo>
                  <a:cubicBezTo>
                    <a:pt x="27853" y="21308"/>
                    <a:pt x="27721" y="21368"/>
                    <a:pt x="27721" y="21368"/>
                  </a:cubicBezTo>
                  <a:cubicBezTo>
                    <a:pt x="27721" y="21368"/>
                    <a:pt x="28329" y="21034"/>
                    <a:pt x="28116" y="20304"/>
                  </a:cubicBezTo>
                  <a:cubicBezTo>
                    <a:pt x="27973" y="19924"/>
                    <a:pt x="27657" y="19833"/>
                    <a:pt x="27387" y="19833"/>
                  </a:cubicBezTo>
                  <a:cubicBezTo>
                    <a:pt x="27139" y="19833"/>
                    <a:pt x="26931" y="19909"/>
                    <a:pt x="26931" y="19909"/>
                  </a:cubicBezTo>
                  <a:cubicBezTo>
                    <a:pt x="26931" y="19423"/>
                    <a:pt x="26566" y="18906"/>
                    <a:pt x="26566" y="18906"/>
                  </a:cubicBezTo>
                  <a:cubicBezTo>
                    <a:pt x="29605" y="17265"/>
                    <a:pt x="28390" y="14225"/>
                    <a:pt x="27478" y="13587"/>
                  </a:cubicBezTo>
                  <a:cubicBezTo>
                    <a:pt x="27277" y="13440"/>
                    <a:pt x="27078" y="13383"/>
                    <a:pt x="26889" y="13383"/>
                  </a:cubicBezTo>
                  <a:cubicBezTo>
                    <a:pt x="26221" y="13383"/>
                    <a:pt x="25684" y="14104"/>
                    <a:pt x="25684" y="14104"/>
                  </a:cubicBezTo>
                  <a:cubicBezTo>
                    <a:pt x="25593" y="13070"/>
                    <a:pt x="24651" y="13010"/>
                    <a:pt x="24651" y="13010"/>
                  </a:cubicBezTo>
                  <a:cubicBezTo>
                    <a:pt x="24651" y="13010"/>
                    <a:pt x="25137" y="10031"/>
                    <a:pt x="23101" y="9028"/>
                  </a:cubicBezTo>
                  <a:cubicBezTo>
                    <a:pt x="22584" y="8769"/>
                    <a:pt x="22138" y="8672"/>
                    <a:pt x="21759" y="8672"/>
                  </a:cubicBezTo>
                  <a:cubicBezTo>
                    <a:pt x="20693" y="8672"/>
                    <a:pt x="20160" y="9438"/>
                    <a:pt x="20098" y="9535"/>
                  </a:cubicBezTo>
                  <a:lnTo>
                    <a:pt x="20098" y="9535"/>
                  </a:lnTo>
                  <a:cubicBezTo>
                    <a:pt x="20132" y="9476"/>
                    <a:pt x="20277" y="9167"/>
                    <a:pt x="19757" y="8785"/>
                  </a:cubicBezTo>
                  <a:cubicBezTo>
                    <a:pt x="19596" y="8665"/>
                    <a:pt x="19465" y="8622"/>
                    <a:pt x="19360" y="8622"/>
                  </a:cubicBezTo>
                  <a:cubicBezTo>
                    <a:pt x="19092" y="8622"/>
                    <a:pt x="18997" y="8906"/>
                    <a:pt x="18997" y="8906"/>
                  </a:cubicBezTo>
                  <a:cubicBezTo>
                    <a:pt x="18997" y="8906"/>
                    <a:pt x="18570" y="8365"/>
                    <a:pt x="17998" y="8365"/>
                  </a:cubicBezTo>
                  <a:cubicBezTo>
                    <a:pt x="17734" y="8365"/>
                    <a:pt x="17440" y="8479"/>
                    <a:pt x="17143" y="8815"/>
                  </a:cubicBezTo>
                  <a:cubicBezTo>
                    <a:pt x="16231" y="9848"/>
                    <a:pt x="17478" y="10122"/>
                    <a:pt x="17478" y="10122"/>
                  </a:cubicBezTo>
                  <a:cubicBezTo>
                    <a:pt x="16991" y="10912"/>
                    <a:pt x="18116" y="11216"/>
                    <a:pt x="18116" y="11216"/>
                  </a:cubicBezTo>
                  <a:cubicBezTo>
                    <a:pt x="17569" y="11247"/>
                    <a:pt x="17660" y="11794"/>
                    <a:pt x="17660" y="11794"/>
                  </a:cubicBezTo>
                  <a:cubicBezTo>
                    <a:pt x="17493" y="11642"/>
                    <a:pt x="17348" y="11604"/>
                    <a:pt x="17246" y="11604"/>
                  </a:cubicBezTo>
                  <a:cubicBezTo>
                    <a:pt x="17143" y="11604"/>
                    <a:pt x="17082" y="11642"/>
                    <a:pt x="17082" y="11642"/>
                  </a:cubicBezTo>
                  <a:cubicBezTo>
                    <a:pt x="17082" y="11642"/>
                    <a:pt x="17478" y="10882"/>
                    <a:pt x="17052" y="10547"/>
                  </a:cubicBezTo>
                  <a:cubicBezTo>
                    <a:pt x="16924" y="10438"/>
                    <a:pt x="16805" y="10400"/>
                    <a:pt x="16700" y="10400"/>
                  </a:cubicBezTo>
                  <a:cubicBezTo>
                    <a:pt x="16456" y="10400"/>
                    <a:pt x="16292" y="10608"/>
                    <a:pt x="16292" y="10608"/>
                  </a:cubicBezTo>
                  <a:cubicBezTo>
                    <a:pt x="16292" y="10608"/>
                    <a:pt x="16687" y="9210"/>
                    <a:pt x="15289" y="8876"/>
                  </a:cubicBezTo>
                  <a:cubicBezTo>
                    <a:pt x="15161" y="8842"/>
                    <a:pt x="15044" y="8826"/>
                    <a:pt x="14939" y="8826"/>
                  </a:cubicBezTo>
                  <a:cubicBezTo>
                    <a:pt x="13916" y="8826"/>
                    <a:pt x="13891" y="10274"/>
                    <a:pt x="13891" y="10274"/>
                  </a:cubicBezTo>
                  <a:cubicBezTo>
                    <a:pt x="13841" y="10270"/>
                    <a:pt x="13794" y="10268"/>
                    <a:pt x="13749" y="10268"/>
                  </a:cubicBezTo>
                  <a:cubicBezTo>
                    <a:pt x="12420" y="10268"/>
                    <a:pt x="13587" y="11976"/>
                    <a:pt x="13587" y="11976"/>
                  </a:cubicBezTo>
                  <a:cubicBezTo>
                    <a:pt x="13161" y="12067"/>
                    <a:pt x="13070" y="12371"/>
                    <a:pt x="13070" y="12371"/>
                  </a:cubicBezTo>
                  <a:cubicBezTo>
                    <a:pt x="12527" y="11654"/>
                    <a:pt x="11953" y="11409"/>
                    <a:pt x="11424" y="11409"/>
                  </a:cubicBezTo>
                  <a:cubicBezTo>
                    <a:pt x="10292" y="11409"/>
                    <a:pt x="9362" y="12523"/>
                    <a:pt x="9362" y="12523"/>
                  </a:cubicBezTo>
                  <a:cubicBezTo>
                    <a:pt x="8997" y="10943"/>
                    <a:pt x="7508" y="9544"/>
                    <a:pt x="7508" y="9544"/>
                  </a:cubicBezTo>
                  <a:cubicBezTo>
                    <a:pt x="8450" y="6383"/>
                    <a:pt x="6231" y="5745"/>
                    <a:pt x="6231" y="5745"/>
                  </a:cubicBezTo>
                  <a:cubicBezTo>
                    <a:pt x="6231" y="5745"/>
                    <a:pt x="7204" y="4012"/>
                    <a:pt x="6657" y="1490"/>
                  </a:cubicBezTo>
                  <a:cubicBezTo>
                    <a:pt x="6505" y="912"/>
                    <a:pt x="6262" y="426"/>
                    <a:pt x="5897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186" name="Google Shape;4186;p27"/>
            <p:cNvSpPr/>
            <p:nvPr/>
          </p:nvSpPr>
          <p:spPr>
            <a:xfrm>
              <a:off x="3872161" y="4101649"/>
              <a:ext cx="1532383" cy="1003493"/>
            </a:xfrm>
            <a:custGeom>
              <a:rect b="b" l="l" r="r" t="t"/>
              <a:pathLst>
                <a:path extrusionOk="0" h="43254" w="66051">
                  <a:moveTo>
                    <a:pt x="58056" y="43253"/>
                  </a:moveTo>
                  <a:lnTo>
                    <a:pt x="1" y="23739"/>
                  </a:lnTo>
                  <a:lnTo>
                    <a:pt x="7995" y="0"/>
                  </a:lnTo>
                  <a:lnTo>
                    <a:pt x="66050" y="19484"/>
                  </a:ln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187" name="Google Shape;4187;p27"/>
            <p:cNvSpPr/>
            <p:nvPr/>
          </p:nvSpPr>
          <p:spPr>
            <a:xfrm>
              <a:off x="5013137" y="4720556"/>
              <a:ext cx="52223" cy="18026"/>
            </a:xfrm>
            <a:custGeom>
              <a:rect b="b" l="l" r="r" t="t"/>
              <a:pathLst>
                <a:path extrusionOk="0" h="777" w="2251">
                  <a:moveTo>
                    <a:pt x="54" y="0"/>
                  </a:moveTo>
                  <a:cubicBezTo>
                    <a:pt x="39" y="0"/>
                    <a:pt x="31" y="3"/>
                    <a:pt x="31" y="11"/>
                  </a:cubicBezTo>
                  <a:cubicBezTo>
                    <a:pt x="1" y="41"/>
                    <a:pt x="487" y="345"/>
                    <a:pt x="1095" y="527"/>
                  </a:cubicBezTo>
                  <a:cubicBezTo>
                    <a:pt x="1626" y="687"/>
                    <a:pt x="2110" y="776"/>
                    <a:pt x="2225" y="776"/>
                  </a:cubicBezTo>
                  <a:cubicBezTo>
                    <a:pt x="2241" y="776"/>
                    <a:pt x="2250" y="774"/>
                    <a:pt x="2250" y="771"/>
                  </a:cubicBezTo>
                  <a:cubicBezTo>
                    <a:pt x="2250" y="710"/>
                    <a:pt x="1733" y="619"/>
                    <a:pt x="1186" y="345"/>
                  </a:cubicBezTo>
                  <a:cubicBezTo>
                    <a:pt x="651" y="184"/>
                    <a:pt x="162" y="0"/>
                    <a:pt x="54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188" name="Google Shape;4188;p27"/>
            <p:cNvSpPr/>
            <p:nvPr/>
          </p:nvSpPr>
          <p:spPr>
            <a:xfrm>
              <a:off x="5032184" y="4749625"/>
              <a:ext cx="48674" cy="16147"/>
            </a:xfrm>
            <a:custGeom>
              <a:rect b="b" l="l" r="r" t="t"/>
              <a:pathLst>
                <a:path extrusionOk="0" h="696" w="2098">
                  <a:moveTo>
                    <a:pt x="39" y="1"/>
                  </a:moveTo>
                  <a:cubicBezTo>
                    <a:pt x="34" y="1"/>
                    <a:pt x="31" y="2"/>
                    <a:pt x="31" y="4"/>
                  </a:cubicBezTo>
                  <a:cubicBezTo>
                    <a:pt x="1" y="34"/>
                    <a:pt x="456" y="308"/>
                    <a:pt x="1034" y="490"/>
                  </a:cubicBezTo>
                  <a:cubicBezTo>
                    <a:pt x="1444" y="627"/>
                    <a:pt x="1820" y="695"/>
                    <a:pt x="1983" y="695"/>
                  </a:cubicBezTo>
                  <a:cubicBezTo>
                    <a:pt x="2037" y="695"/>
                    <a:pt x="2067" y="688"/>
                    <a:pt x="2067" y="673"/>
                  </a:cubicBezTo>
                  <a:cubicBezTo>
                    <a:pt x="2098" y="642"/>
                    <a:pt x="1642" y="521"/>
                    <a:pt x="1064" y="338"/>
                  </a:cubicBezTo>
                  <a:cubicBezTo>
                    <a:pt x="586" y="169"/>
                    <a:pt x="108" y="1"/>
                    <a:pt x="39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189" name="Google Shape;4189;p27"/>
            <p:cNvSpPr/>
            <p:nvPr/>
          </p:nvSpPr>
          <p:spPr>
            <a:xfrm>
              <a:off x="5075916" y="4750994"/>
              <a:ext cx="25404" cy="10022"/>
            </a:xfrm>
            <a:custGeom>
              <a:rect b="b" l="l" r="r" t="t"/>
              <a:pathLst>
                <a:path extrusionOk="0" h="432" w="1095">
                  <a:moveTo>
                    <a:pt x="8" y="1"/>
                  </a:moveTo>
                  <a:cubicBezTo>
                    <a:pt x="3" y="1"/>
                    <a:pt x="0" y="2"/>
                    <a:pt x="0" y="6"/>
                  </a:cubicBezTo>
                  <a:cubicBezTo>
                    <a:pt x="0" y="36"/>
                    <a:pt x="213" y="249"/>
                    <a:pt x="517" y="370"/>
                  </a:cubicBezTo>
                  <a:cubicBezTo>
                    <a:pt x="669" y="416"/>
                    <a:pt x="813" y="431"/>
                    <a:pt x="920" y="431"/>
                  </a:cubicBezTo>
                  <a:cubicBezTo>
                    <a:pt x="1026" y="431"/>
                    <a:pt x="1094" y="416"/>
                    <a:pt x="1094" y="401"/>
                  </a:cubicBezTo>
                  <a:cubicBezTo>
                    <a:pt x="1094" y="370"/>
                    <a:pt x="821" y="310"/>
                    <a:pt x="547" y="158"/>
                  </a:cubicBezTo>
                  <a:cubicBezTo>
                    <a:pt x="276" y="103"/>
                    <a:pt x="53" y="1"/>
                    <a:pt x="8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190" name="Google Shape;4190;p27"/>
            <p:cNvSpPr/>
            <p:nvPr/>
          </p:nvSpPr>
          <p:spPr>
            <a:xfrm>
              <a:off x="5073086" y="4719280"/>
              <a:ext cx="38814" cy="13758"/>
            </a:xfrm>
            <a:custGeom>
              <a:rect b="b" l="l" r="r" t="t"/>
              <a:pathLst>
                <a:path extrusionOk="0" h="593" w="1673">
                  <a:moveTo>
                    <a:pt x="9" y="1"/>
                  </a:moveTo>
                  <a:cubicBezTo>
                    <a:pt x="3" y="1"/>
                    <a:pt x="0" y="2"/>
                    <a:pt x="0" y="5"/>
                  </a:cubicBezTo>
                  <a:cubicBezTo>
                    <a:pt x="0" y="66"/>
                    <a:pt x="335" y="278"/>
                    <a:pt x="791" y="430"/>
                  </a:cubicBezTo>
                  <a:cubicBezTo>
                    <a:pt x="1144" y="548"/>
                    <a:pt x="1479" y="593"/>
                    <a:pt x="1612" y="593"/>
                  </a:cubicBezTo>
                  <a:cubicBezTo>
                    <a:pt x="1651" y="593"/>
                    <a:pt x="1672" y="589"/>
                    <a:pt x="1672" y="582"/>
                  </a:cubicBezTo>
                  <a:cubicBezTo>
                    <a:pt x="1672" y="552"/>
                    <a:pt x="1277" y="430"/>
                    <a:pt x="821" y="278"/>
                  </a:cubicBezTo>
                  <a:cubicBezTo>
                    <a:pt x="405" y="140"/>
                    <a:pt x="65" y="1"/>
                    <a:pt x="9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191" name="Google Shape;4191;p27"/>
            <p:cNvSpPr/>
            <p:nvPr/>
          </p:nvSpPr>
          <p:spPr>
            <a:xfrm>
              <a:off x="5017382" y="4706357"/>
              <a:ext cx="38094" cy="12714"/>
            </a:xfrm>
            <a:custGeom>
              <a:rect b="b" l="l" r="r" t="t"/>
              <a:pathLst>
                <a:path extrusionOk="0" h="548" w="1642">
                  <a:moveTo>
                    <a:pt x="26" y="1"/>
                  </a:moveTo>
                  <a:cubicBezTo>
                    <a:pt x="9" y="1"/>
                    <a:pt x="0" y="5"/>
                    <a:pt x="0" y="15"/>
                  </a:cubicBezTo>
                  <a:cubicBezTo>
                    <a:pt x="0" y="45"/>
                    <a:pt x="335" y="258"/>
                    <a:pt x="790" y="410"/>
                  </a:cubicBezTo>
                  <a:cubicBezTo>
                    <a:pt x="1106" y="515"/>
                    <a:pt x="1392" y="547"/>
                    <a:pt x="1538" y="547"/>
                  </a:cubicBezTo>
                  <a:cubicBezTo>
                    <a:pt x="1604" y="547"/>
                    <a:pt x="1642" y="541"/>
                    <a:pt x="1642" y="531"/>
                  </a:cubicBezTo>
                  <a:cubicBezTo>
                    <a:pt x="1642" y="501"/>
                    <a:pt x="1307" y="410"/>
                    <a:pt x="851" y="258"/>
                  </a:cubicBezTo>
                  <a:cubicBezTo>
                    <a:pt x="440" y="129"/>
                    <a:pt x="116" y="1"/>
                    <a:pt x="26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192" name="Google Shape;4192;p27"/>
            <p:cNvSpPr/>
            <p:nvPr/>
          </p:nvSpPr>
          <p:spPr>
            <a:xfrm>
              <a:off x="4974370" y="4732689"/>
              <a:ext cx="34568" cy="12273"/>
            </a:xfrm>
            <a:custGeom>
              <a:rect b="b" l="l" r="r" t="t"/>
              <a:pathLst>
                <a:path extrusionOk="0" h="529" w="1490">
                  <a:moveTo>
                    <a:pt x="8" y="0"/>
                  </a:moveTo>
                  <a:cubicBezTo>
                    <a:pt x="3" y="0"/>
                    <a:pt x="0" y="2"/>
                    <a:pt x="0" y="4"/>
                  </a:cubicBezTo>
                  <a:cubicBezTo>
                    <a:pt x="0" y="35"/>
                    <a:pt x="304" y="248"/>
                    <a:pt x="730" y="400"/>
                  </a:cubicBezTo>
                  <a:cubicBezTo>
                    <a:pt x="953" y="493"/>
                    <a:pt x="1188" y="529"/>
                    <a:pt x="1336" y="529"/>
                  </a:cubicBezTo>
                  <a:cubicBezTo>
                    <a:pt x="1430" y="529"/>
                    <a:pt x="1489" y="514"/>
                    <a:pt x="1489" y="491"/>
                  </a:cubicBezTo>
                  <a:cubicBezTo>
                    <a:pt x="1489" y="460"/>
                    <a:pt x="1125" y="400"/>
                    <a:pt x="760" y="248"/>
                  </a:cubicBezTo>
                  <a:cubicBezTo>
                    <a:pt x="372" y="137"/>
                    <a:pt x="60" y="0"/>
                    <a:pt x="8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193" name="Google Shape;4193;p27"/>
            <p:cNvSpPr/>
            <p:nvPr/>
          </p:nvSpPr>
          <p:spPr>
            <a:xfrm>
              <a:off x="4979288" y="4717795"/>
              <a:ext cx="20486" cy="7354"/>
            </a:xfrm>
            <a:custGeom>
              <a:rect b="b" l="l" r="r" t="t"/>
              <a:pathLst>
                <a:path extrusionOk="0" h="317" w="883">
                  <a:moveTo>
                    <a:pt x="22" y="0"/>
                  </a:moveTo>
                  <a:cubicBezTo>
                    <a:pt x="8" y="0"/>
                    <a:pt x="1" y="3"/>
                    <a:pt x="1" y="8"/>
                  </a:cubicBezTo>
                  <a:cubicBezTo>
                    <a:pt x="1" y="38"/>
                    <a:pt x="214" y="190"/>
                    <a:pt x="426" y="282"/>
                  </a:cubicBezTo>
                  <a:cubicBezTo>
                    <a:pt x="529" y="307"/>
                    <a:pt x="626" y="317"/>
                    <a:pt x="705" y="317"/>
                  </a:cubicBezTo>
                  <a:cubicBezTo>
                    <a:pt x="811" y="317"/>
                    <a:pt x="882" y="299"/>
                    <a:pt x="882" y="282"/>
                  </a:cubicBezTo>
                  <a:cubicBezTo>
                    <a:pt x="882" y="221"/>
                    <a:pt x="700" y="190"/>
                    <a:pt x="457" y="130"/>
                  </a:cubicBezTo>
                  <a:cubicBezTo>
                    <a:pt x="282" y="55"/>
                    <a:pt x="86" y="0"/>
                    <a:pt x="22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194" name="Google Shape;4194;p27"/>
            <p:cNvSpPr/>
            <p:nvPr/>
          </p:nvSpPr>
          <p:spPr>
            <a:xfrm>
              <a:off x="4943328" y="4740415"/>
              <a:ext cx="28234" cy="10440"/>
            </a:xfrm>
            <a:custGeom>
              <a:rect b="b" l="l" r="r" t="t"/>
              <a:pathLst>
                <a:path extrusionOk="0" h="450" w="1217">
                  <a:moveTo>
                    <a:pt x="10" y="1"/>
                  </a:moveTo>
                  <a:cubicBezTo>
                    <a:pt x="4" y="1"/>
                    <a:pt x="1" y="3"/>
                    <a:pt x="1" y="6"/>
                  </a:cubicBezTo>
                  <a:cubicBezTo>
                    <a:pt x="1" y="67"/>
                    <a:pt x="244" y="249"/>
                    <a:pt x="578" y="370"/>
                  </a:cubicBezTo>
                  <a:cubicBezTo>
                    <a:pt x="790" y="428"/>
                    <a:pt x="990" y="449"/>
                    <a:pt x="1108" y="449"/>
                  </a:cubicBezTo>
                  <a:cubicBezTo>
                    <a:pt x="1176" y="449"/>
                    <a:pt x="1216" y="442"/>
                    <a:pt x="1216" y="431"/>
                  </a:cubicBezTo>
                  <a:cubicBezTo>
                    <a:pt x="1216" y="370"/>
                    <a:pt x="943" y="310"/>
                    <a:pt x="609" y="218"/>
                  </a:cubicBezTo>
                  <a:cubicBezTo>
                    <a:pt x="310" y="110"/>
                    <a:pt x="59" y="1"/>
                    <a:pt x="10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195" name="Google Shape;4195;p27"/>
            <p:cNvSpPr/>
            <p:nvPr/>
          </p:nvSpPr>
          <p:spPr>
            <a:xfrm>
              <a:off x="5006803" y="4761597"/>
              <a:ext cx="43036" cy="14755"/>
            </a:xfrm>
            <a:custGeom>
              <a:rect b="b" l="l" r="r" t="t"/>
              <a:pathLst>
                <a:path extrusionOk="0" h="636" w="1855">
                  <a:moveTo>
                    <a:pt x="10" y="1"/>
                  </a:moveTo>
                  <a:cubicBezTo>
                    <a:pt x="3" y="1"/>
                    <a:pt x="0" y="2"/>
                    <a:pt x="0" y="5"/>
                  </a:cubicBezTo>
                  <a:cubicBezTo>
                    <a:pt x="0" y="65"/>
                    <a:pt x="426" y="278"/>
                    <a:pt x="912" y="461"/>
                  </a:cubicBezTo>
                  <a:cubicBezTo>
                    <a:pt x="1273" y="573"/>
                    <a:pt x="1617" y="636"/>
                    <a:pt x="1770" y="636"/>
                  </a:cubicBezTo>
                  <a:cubicBezTo>
                    <a:pt x="1824" y="636"/>
                    <a:pt x="1854" y="628"/>
                    <a:pt x="1854" y="612"/>
                  </a:cubicBezTo>
                  <a:cubicBezTo>
                    <a:pt x="1854" y="582"/>
                    <a:pt x="1490" y="461"/>
                    <a:pt x="943" y="309"/>
                  </a:cubicBezTo>
                  <a:cubicBezTo>
                    <a:pt x="470" y="142"/>
                    <a:pt x="75" y="1"/>
                    <a:pt x="10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196" name="Google Shape;4196;p27"/>
            <p:cNvSpPr/>
            <p:nvPr/>
          </p:nvSpPr>
          <p:spPr>
            <a:xfrm>
              <a:off x="4992698" y="4776839"/>
              <a:ext cx="33872" cy="11368"/>
            </a:xfrm>
            <a:custGeom>
              <a:rect b="b" l="l" r="r" t="t"/>
              <a:pathLst>
                <a:path extrusionOk="0" h="490" w="1460">
                  <a:moveTo>
                    <a:pt x="64" y="0"/>
                  </a:moveTo>
                  <a:cubicBezTo>
                    <a:pt x="43" y="0"/>
                    <a:pt x="31" y="5"/>
                    <a:pt x="31" y="16"/>
                  </a:cubicBezTo>
                  <a:cubicBezTo>
                    <a:pt x="0" y="47"/>
                    <a:pt x="304" y="259"/>
                    <a:pt x="699" y="381"/>
                  </a:cubicBezTo>
                  <a:cubicBezTo>
                    <a:pt x="943" y="462"/>
                    <a:pt x="1172" y="489"/>
                    <a:pt x="1298" y="489"/>
                  </a:cubicBezTo>
                  <a:cubicBezTo>
                    <a:pt x="1361" y="489"/>
                    <a:pt x="1399" y="482"/>
                    <a:pt x="1399" y="472"/>
                  </a:cubicBezTo>
                  <a:cubicBezTo>
                    <a:pt x="1459" y="411"/>
                    <a:pt x="1155" y="351"/>
                    <a:pt x="760" y="229"/>
                  </a:cubicBezTo>
                  <a:cubicBezTo>
                    <a:pt x="461" y="104"/>
                    <a:pt x="162" y="0"/>
                    <a:pt x="64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197" name="Google Shape;4197;p27"/>
            <p:cNvSpPr/>
            <p:nvPr/>
          </p:nvSpPr>
          <p:spPr>
            <a:xfrm>
              <a:off x="4967317" y="4784820"/>
              <a:ext cx="28930" cy="10440"/>
            </a:xfrm>
            <a:custGeom>
              <a:rect b="b" l="l" r="r" t="t"/>
              <a:pathLst>
                <a:path extrusionOk="0" h="450" w="1247">
                  <a:moveTo>
                    <a:pt x="14" y="1"/>
                  </a:moveTo>
                  <a:cubicBezTo>
                    <a:pt x="5" y="1"/>
                    <a:pt x="0" y="3"/>
                    <a:pt x="0" y="7"/>
                  </a:cubicBezTo>
                  <a:cubicBezTo>
                    <a:pt x="0" y="37"/>
                    <a:pt x="213" y="219"/>
                    <a:pt x="578" y="341"/>
                  </a:cubicBezTo>
                  <a:cubicBezTo>
                    <a:pt x="801" y="422"/>
                    <a:pt x="1010" y="449"/>
                    <a:pt x="1125" y="449"/>
                  </a:cubicBezTo>
                  <a:cubicBezTo>
                    <a:pt x="1182" y="449"/>
                    <a:pt x="1216" y="442"/>
                    <a:pt x="1216" y="432"/>
                  </a:cubicBezTo>
                  <a:cubicBezTo>
                    <a:pt x="1246" y="371"/>
                    <a:pt x="973" y="311"/>
                    <a:pt x="608" y="189"/>
                  </a:cubicBezTo>
                  <a:cubicBezTo>
                    <a:pt x="318" y="83"/>
                    <a:pt x="73" y="1"/>
                    <a:pt x="14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198" name="Google Shape;4198;p27"/>
            <p:cNvSpPr/>
            <p:nvPr/>
          </p:nvSpPr>
          <p:spPr>
            <a:xfrm>
              <a:off x="5016663" y="4813077"/>
              <a:ext cx="38118" cy="12992"/>
            </a:xfrm>
            <a:custGeom>
              <a:rect b="b" l="l" r="r" t="t"/>
              <a:pathLst>
                <a:path extrusionOk="0" h="560" w="1643">
                  <a:moveTo>
                    <a:pt x="9" y="1"/>
                  </a:moveTo>
                  <a:cubicBezTo>
                    <a:pt x="4" y="1"/>
                    <a:pt x="1" y="2"/>
                    <a:pt x="1" y="4"/>
                  </a:cubicBezTo>
                  <a:cubicBezTo>
                    <a:pt x="1" y="35"/>
                    <a:pt x="335" y="278"/>
                    <a:pt x="791" y="430"/>
                  </a:cubicBezTo>
                  <a:cubicBezTo>
                    <a:pt x="1070" y="523"/>
                    <a:pt x="1327" y="559"/>
                    <a:pt x="1484" y="559"/>
                  </a:cubicBezTo>
                  <a:cubicBezTo>
                    <a:pt x="1583" y="559"/>
                    <a:pt x="1642" y="545"/>
                    <a:pt x="1642" y="521"/>
                  </a:cubicBezTo>
                  <a:cubicBezTo>
                    <a:pt x="1642" y="491"/>
                    <a:pt x="1277" y="369"/>
                    <a:pt x="821" y="278"/>
                  </a:cubicBezTo>
                  <a:cubicBezTo>
                    <a:pt x="405" y="139"/>
                    <a:pt x="65" y="1"/>
                    <a:pt x="9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199" name="Google Shape;4199;p27"/>
            <p:cNvSpPr/>
            <p:nvPr/>
          </p:nvSpPr>
          <p:spPr>
            <a:xfrm>
              <a:off x="4936994" y="4781247"/>
              <a:ext cx="19766" cy="7378"/>
            </a:xfrm>
            <a:custGeom>
              <a:rect b="b" l="l" r="r" t="t"/>
              <a:pathLst>
                <a:path extrusionOk="0" h="318" w="852">
                  <a:moveTo>
                    <a:pt x="17" y="1"/>
                  </a:moveTo>
                  <a:cubicBezTo>
                    <a:pt x="6" y="1"/>
                    <a:pt x="0" y="3"/>
                    <a:pt x="0" y="9"/>
                  </a:cubicBezTo>
                  <a:cubicBezTo>
                    <a:pt x="0" y="39"/>
                    <a:pt x="152" y="191"/>
                    <a:pt x="395" y="282"/>
                  </a:cubicBezTo>
                  <a:cubicBezTo>
                    <a:pt x="485" y="308"/>
                    <a:pt x="581" y="317"/>
                    <a:pt x="661" y="317"/>
                  </a:cubicBezTo>
                  <a:cubicBezTo>
                    <a:pt x="770" y="317"/>
                    <a:pt x="851" y="300"/>
                    <a:pt x="851" y="282"/>
                  </a:cubicBezTo>
                  <a:cubicBezTo>
                    <a:pt x="851" y="221"/>
                    <a:pt x="638" y="191"/>
                    <a:pt x="426" y="130"/>
                  </a:cubicBezTo>
                  <a:cubicBezTo>
                    <a:pt x="226" y="55"/>
                    <a:pt x="67" y="1"/>
                    <a:pt x="17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200" name="Google Shape;4200;p27"/>
            <p:cNvSpPr/>
            <p:nvPr/>
          </p:nvSpPr>
          <p:spPr>
            <a:xfrm>
              <a:off x="4948966" y="4767141"/>
              <a:ext cx="16240" cy="6844"/>
            </a:xfrm>
            <a:custGeom>
              <a:rect b="b" l="l" r="r" t="t"/>
              <a:pathLst>
                <a:path extrusionOk="0" h="295" w="700">
                  <a:moveTo>
                    <a:pt x="14" y="1"/>
                  </a:moveTo>
                  <a:cubicBezTo>
                    <a:pt x="6" y="1"/>
                    <a:pt x="1" y="3"/>
                    <a:pt x="1" y="9"/>
                  </a:cubicBezTo>
                  <a:cubicBezTo>
                    <a:pt x="1" y="39"/>
                    <a:pt x="92" y="191"/>
                    <a:pt x="305" y="282"/>
                  </a:cubicBezTo>
                  <a:cubicBezTo>
                    <a:pt x="354" y="290"/>
                    <a:pt x="403" y="294"/>
                    <a:pt x="448" y="294"/>
                  </a:cubicBezTo>
                  <a:cubicBezTo>
                    <a:pt x="572" y="294"/>
                    <a:pt x="670" y="266"/>
                    <a:pt x="670" y="222"/>
                  </a:cubicBezTo>
                  <a:cubicBezTo>
                    <a:pt x="700" y="191"/>
                    <a:pt x="548" y="161"/>
                    <a:pt x="335" y="130"/>
                  </a:cubicBezTo>
                  <a:cubicBezTo>
                    <a:pt x="185" y="55"/>
                    <a:pt x="56" y="1"/>
                    <a:pt x="14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201" name="Google Shape;4201;p27"/>
            <p:cNvSpPr/>
            <p:nvPr/>
          </p:nvSpPr>
          <p:spPr>
            <a:xfrm>
              <a:off x="4953907" y="4810781"/>
              <a:ext cx="12714" cy="6125"/>
            </a:xfrm>
            <a:custGeom>
              <a:rect b="b" l="l" r="r" t="t"/>
              <a:pathLst>
                <a:path extrusionOk="0" h="264" w="548">
                  <a:moveTo>
                    <a:pt x="52" y="1"/>
                  </a:moveTo>
                  <a:cubicBezTo>
                    <a:pt x="39" y="1"/>
                    <a:pt x="31" y="5"/>
                    <a:pt x="31" y="12"/>
                  </a:cubicBezTo>
                  <a:cubicBezTo>
                    <a:pt x="1" y="73"/>
                    <a:pt x="92" y="195"/>
                    <a:pt x="244" y="255"/>
                  </a:cubicBezTo>
                  <a:cubicBezTo>
                    <a:pt x="272" y="261"/>
                    <a:pt x="300" y="264"/>
                    <a:pt x="326" y="264"/>
                  </a:cubicBezTo>
                  <a:cubicBezTo>
                    <a:pt x="446" y="264"/>
                    <a:pt x="548" y="214"/>
                    <a:pt x="548" y="164"/>
                  </a:cubicBezTo>
                  <a:cubicBezTo>
                    <a:pt x="548" y="134"/>
                    <a:pt x="426" y="134"/>
                    <a:pt x="305" y="103"/>
                  </a:cubicBezTo>
                  <a:cubicBezTo>
                    <a:pt x="191" y="35"/>
                    <a:pt x="94" y="1"/>
                    <a:pt x="52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202" name="Google Shape;4202;p27"/>
            <p:cNvSpPr/>
            <p:nvPr/>
          </p:nvSpPr>
          <p:spPr>
            <a:xfrm>
              <a:off x="4988452" y="4815513"/>
              <a:ext cx="14848" cy="5730"/>
            </a:xfrm>
            <a:custGeom>
              <a:rect b="b" l="l" r="r" t="t"/>
              <a:pathLst>
                <a:path extrusionOk="0" h="247" w="640">
                  <a:moveTo>
                    <a:pt x="25" y="1"/>
                  </a:moveTo>
                  <a:cubicBezTo>
                    <a:pt x="10" y="1"/>
                    <a:pt x="1" y="6"/>
                    <a:pt x="1" y="21"/>
                  </a:cubicBezTo>
                  <a:cubicBezTo>
                    <a:pt x="1" y="51"/>
                    <a:pt x="123" y="173"/>
                    <a:pt x="275" y="234"/>
                  </a:cubicBezTo>
                  <a:cubicBezTo>
                    <a:pt x="319" y="243"/>
                    <a:pt x="366" y="246"/>
                    <a:pt x="411" y="246"/>
                  </a:cubicBezTo>
                  <a:cubicBezTo>
                    <a:pt x="518" y="246"/>
                    <a:pt x="609" y="225"/>
                    <a:pt x="609" y="203"/>
                  </a:cubicBezTo>
                  <a:cubicBezTo>
                    <a:pt x="639" y="173"/>
                    <a:pt x="487" y="173"/>
                    <a:pt x="305" y="82"/>
                  </a:cubicBezTo>
                  <a:cubicBezTo>
                    <a:pt x="190" y="59"/>
                    <a:pt x="74" y="1"/>
                    <a:pt x="25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203" name="Google Shape;4203;p27"/>
            <p:cNvSpPr/>
            <p:nvPr/>
          </p:nvSpPr>
          <p:spPr>
            <a:xfrm>
              <a:off x="5044178" y="4795445"/>
              <a:ext cx="39510" cy="13758"/>
            </a:xfrm>
            <a:custGeom>
              <a:rect b="b" l="l" r="r" t="t"/>
              <a:pathLst>
                <a:path extrusionOk="0" h="593" w="1703">
                  <a:moveTo>
                    <a:pt x="39" y="1"/>
                  </a:moveTo>
                  <a:cubicBezTo>
                    <a:pt x="33" y="1"/>
                    <a:pt x="31" y="2"/>
                    <a:pt x="31" y="5"/>
                  </a:cubicBezTo>
                  <a:cubicBezTo>
                    <a:pt x="0" y="35"/>
                    <a:pt x="365" y="278"/>
                    <a:pt x="821" y="430"/>
                  </a:cubicBezTo>
                  <a:cubicBezTo>
                    <a:pt x="1174" y="548"/>
                    <a:pt x="1510" y="593"/>
                    <a:pt x="1642" y="593"/>
                  </a:cubicBezTo>
                  <a:cubicBezTo>
                    <a:pt x="1681" y="593"/>
                    <a:pt x="1702" y="589"/>
                    <a:pt x="1702" y="582"/>
                  </a:cubicBezTo>
                  <a:cubicBezTo>
                    <a:pt x="1702" y="521"/>
                    <a:pt x="1338" y="430"/>
                    <a:pt x="912" y="278"/>
                  </a:cubicBezTo>
                  <a:cubicBezTo>
                    <a:pt x="440" y="139"/>
                    <a:pt x="95" y="1"/>
                    <a:pt x="39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204" name="Google Shape;4204;p27"/>
            <p:cNvSpPr/>
            <p:nvPr/>
          </p:nvSpPr>
          <p:spPr>
            <a:xfrm>
              <a:off x="4780441" y="4365132"/>
              <a:ext cx="47258" cy="14036"/>
            </a:xfrm>
            <a:custGeom>
              <a:rect b="b" l="l" r="r" t="t"/>
              <a:pathLst>
                <a:path extrusionOk="0" h="605" w="2037">
                  <a:moveTo>
                    <a:pt x="19" y="1"/>
                  </a:moveTo>
                  <a:cubicBezTo>
                    <a:pt x="7" y="1"/>
                    <a:pt x="0" y="4"/>
                    <a:pt x="0" y="11"/>
                  </a:cubicBezTo>
                  <a:cubicBezTo>
                    <a:pt x="0" y="42"/>
                    <a:pt x="426" y="315"/>
                    <a:pt x="973" y="467"/>
                  </a:cubicBezTo>
                  <a:cubicBezTo>
                    <a:pt x="1372" y="572"/>
                    <a:pt x="1713" y="605"/>
                    <a:pt x="1886" y="605"/>
                  </a:cubicBezTo>
                  <a:cubicBezTo>
                    <a:pt x="1963" y="605"/>
                    <a:pt x="2006" y="598"/>
                    <a:pt x="2006" y="589"/>
                  </a:cubicBezTo>
                  <a:cubicBezTo>
                    <a:pt x="2037" y="528"/>
                    <a:pt x="1581" y="467"/>
                    <a:pt x="1034" y="315"/>
                  </a:cubicBezTo>
                  <a:cubicBezTo>
                    <a:pt x="525" y="181"/>
                    <a:pt x="111" y="1"/>
                    <a:pt x="19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205" name="Google Shape;4205;p27"/>
            <p:cNvSpPr/>
            <p:nvPr/>
          </p:nvSpPr>
          <p:spPr>
            <a:xfrm>
              <a:off x="4543499" y="4288409"/>
              <a:ext cx="16240" cy="6658"/>
            </a:xfrm>
            <a:custGeom>
              <a:rect b="b" l="l" r="r" t="t"/>
              <a:pathLst>
                <a:path extrusionOk="0" h="287" w="700">
                  <a:moveTo>
                    <a:pt x="44" y="0"/>
                  </a:moveTo>
                  <a:cubicBezTo>
                    <a:pt x="38" y="0"/>
                    <a:pt x="34" y="2"/>
                    <a:pt x="31" y="5"/>
                  </a:cubicBezTo>
                  <a:cubicBezTo>
                    <a:pt x="0" y="36"/>
                    <a:pt x="91" y="188"/>
                    <a:pt x="304" y="279"/>
                  </a:cubicBezTo>
                  <a:cubicBezTo>
                    <a:pt x="338" y="284"/>
                    <a:pt x="371" y="287"/>
                    <a:pt x="404" y="287"/>
                  </a:cubicBezTo>
                  <a:cubicBezTo>
                    <a:pt x="547" y="287"/>
                    <a:pt x="669" y="237"/>
                    <a:pt x="669" y="188"/>
                  </a:cubicBezTo>
                  <a:cubicBezTo>
                    <a:pt x="699" y="157"/>
                    <a:pt x="547" y="157"/>
                    <a:pt x="335" y="127"/>
                  </a:cubicBezTo>
                  <a:cubicBezTo>
                    <a:pt x="199" y="100"/>
                    <a:pt x="88" y="0"/>
                    <a:pt x="44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206" name="Google Shape;4206;p27"/>
            <p:cNvSpPr/>
            <p:nvPr/>
          </p:nvSpPr>
          <p:spPr>
            <a:xfrm>
              <a:off x="4533616" y="4267251"/>
              <a:ext cx="16959" cy="6774"/>
            </a:xfrm>
            <a:custGeom>
              <a:rect b="b" l="l" r="r" t="t"/>
              <a:pathLst>
                <a:path extrusionOk="0" h="292" w="731">
                  <a:moveTo>
                    <a:pt x="14" y="0"/>
                  </a:moveTo>
                  <a:cubicBezTo>
                    <a:pt x="9" y="0"/>
                    <a:pt x="4" y="2"/>
                    <a:pt x="1" y="5"/>
                  </a:cubicBezTo>
                  <a:cubicBezTo>
                    <a:pt x="1" y="5"/>
                    <a:pt x="122" y="188"/>
                    <a:pt x="305" y="279"/>
                  </a:cubicBezTo>
                  <a:cubicBezTo>
                    <a:pt x="358" y="288"/>
                    <a:pt x="412" y="291"/>
                    <a:pt x="460" y="291"/>
                  </a:cubicBezTo>
                  <a:cubicBezTo>
                    <a:pt x="578" y="291"/>
                    <a:pt x="669" y="270"/>
                    <a:pt x="669" y="248"/>
                  </a:cubicBezTo>
                  <a:cubicBezTo>
                    <a:pt x="730" y="188"/>
                    <a:pt x="517" y="157"/>
                    <a:pt x="335" y="127"/>
                  </a:cubicBezTo>
                  <a:cubicBezTo>
                    <a:pt x="173" y="100"/>
                    <a:pt x="59" y="0"/>
                    <a:pt x="14" y="0"/>
                  </a:cubicBezTo>
                  <a:close/>
                </a:path>
              </a:pathLst>
            </a:custGeom>
            <a:solidFill>
              <a:srgbClr val="E2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207" name="Google Shape;4207;p27"/>
            <p:cNvSpPr/>
            <p:nvPr/>
          </p:nvSpPr>
          <p:spPr>
            <a:xfrm>
              <a:off x="4492714" y="4291217"/>
              <a:ext cx="122728" cy="40786"/>
            </a:xfrm>
            <a:custGeom>
              <a:rect b="b" l="l" r="r" t="t"/>
              <a:pathLst>
                <a:path extrusionOk="0" h="1758" w="5290">
                  <a:moveTo>
                    <a:pt x="15" y="0"/>
                  </a:moveTo>
                  <a:cubicBezTo>
                    <a:pt x="6" y="0"/>
                    <a:pt x="1" y="2"/>
                    <a:pt x="1" y="6"/>
                  </a:cubicBezTo>
                  <a:cubicBezTo>
                    <a:pt x="1" y="36"/>
                    <a:pt x="274" y="188"/>
                    <a:pt x="761" y="370"/>
                  </a:cubicBezTo>
                  <a:cubicBezTo>
                    <a:pt x="1277" y="614"/>
                    <a:pt x="1946" y="826"/>
                    <a:pt x="2676" y="1070"/>
                  </a:cubicBezTo>
                  <a:cubicBezTo>
                    <a:pt x="3405" y="1282"/>
                    <a:pt x="4043" y="1495"/>
                    <a:pt x="4530" y="1586"/>
                  </a:cubicBezTo>
                  <a:cubicBezTo>
                    <a:pt x="4886" y="1681"/>
                    <a:pt x="5149" y="1758"/>
                    <a:pt x="5247" y="1758"/>
                  </a:cubicBezTo>
                  <a:cubicBezTo>
                    <a:pt x="5275" y="1758"/>
                    <a:pt x="5290" y="1752"/>
                    <a:pt x="5290" y="1738"/>
                  </a:cubicBezTo>
                  <a:cubicBezTo>
                    <a:pt x="5290" y="1738"/>
                    <a:pt x="4986" y="1647"/>
                    <a:pt x="4560" y="1434"/>
                  </a:cubicBezTo>
                  <a:cubicBezTo>
                    <a:pt x="4104" y="1282"/>
                    <a:pt x="3436" y="1100"/>
                    <a:pt x="2706" y="887"/>
                  </a:cubicBezTo>
                  <a:cubicBezTo>
                    <a:pt x="1977" y="644"/>
                    <a:pt x="1308" y="431"/>
                    <a:pt x="821" y="279"/>
                  </a:cubicBezTo>
                  <a:cubicBezTo>
                    <a:pt x="369" y="93"/>
                    <a:pt x="80" y="0"/>
                    <a:pt x="15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208" name="Google Shape;4208;p27"/>
            <p:cNvSpPr/>
            <p:nvPr/>
          </p:nvSpPr>
          <p:spPr>
            <a:xfrm>
              <a:off x="4025188" y="4107983"/>
              <a:ext cx="404098" cy="165996"/>
            </a:xfrm>
            <a:custGeom>
              <a:rect b="b" l="l" r="r" t="t"/>
              <a:pathLst>
                <a:path extrusionOk="0" h="7155" w="17418">
                  <a:moveTo>
                    <a:pt x="1307" y="1"/>
                  </a:moveTo>
                  <a:lnTo>
                    <a:pt x="0" y="3983"/>
                  </a:lnTo>
                  <a:cubicBezTo>
                    <a:pt x="0" y="3983"/>
                    <a:pt x="8420" y="5928"/>
                    <a:pt x="12341" y="6840"/>
                  </a:cubicBezTo>
                  <a:cubicBezTo>
                    <a:pt x="13302" y="7049"/>
                    <a:pt x="13964" y="7155"/>
                    <a:pt x="14308" y="7155"/>
                  </a:cubicBezTo>
                  <a:cubicBezTo>
                    <a:pt x="15366" y="7155"/>
                    <a:pt x="13410" y="6147"/>
                    <a:pt x="7903" y="4013"/>
                  </a:cubicBezTo>
                  <a:cubicBezTo>
                    <a:pt x="6400" y="3437"/>
                    <a:pt x="5879" y="3210"/>
                    <a:pt x="6004" y="3210"/>
                  </a:cubicBezTo>
                  <a:cubicBezTo>
                    <a:pt x="6461" y="3210"/>
                    <a:pt x="15603" y="6256"/>
                    <a:pt x="16811" y="6256"/>
                  </a:cubicBezTo>
                  <a:cubicBezTo>
                    <a:pt x="16872" y="6256"/>
                    <a:pt x="16912" y="6248"/>
                    <a:pt x="16931" y="6232"/>
                  </a:cubicBezTo>
                  <a:cubicBezTo>
                    <a:pt x="17417" y="5806"/>
                    <a:pt x="3374" y="1733"/>
                    <a:pt x="2918" y="1399"/>
                  </a:cubicBezTo>
                  <a:cubicBezTo>
                    <a:pt x="2901" y="1386"/>
                    <a:pt x="2902" y="1380"/>
                    <a:pt x="2921" y="1380"/>
                  </a:cubicBezTo>
                  <a:cubicBezTo>
                    <a:pt x="3379" y="1380"/>
                    <a:pt x="13910" y="4914"/>
                    <a:pt x="14911" y="4914"/>
                  </a:cubicBezTo>
                  <a:cubicBezTo>
                    <a:pt x="14953" y="4914"/>
                    <a:pt x="14978" y="4907"/>
                    <a:pt x="14986" y="4895"/>
                  </a:cubicBezTo>
                  <a:cubicBezTo>
                    <a:pt x="15441" y="4135"/>
                    <a:pt x="1307" y="1"/>
                    <a:pt x="1307" y="1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209" name="Google Shape;4209;p27"/>
            <p:cNvSpPr/>
            <p:nvPr/>
          </p:nvSpPr>
          <p:spPr>
            <a:xfrm>
              <a:off x="4058341" y="4100930"/>
              <a:ext cx="479544" cy="161518"/>
            </a:xfrm>
            <a:custGeom>
              <a:rect b="b" l="l" r="r" t="t"/>
              <a:pathLst>
                <a:path extrusionOk="0" h="6962" w="20670">
                  <a:moveTo>
                    <a:pt x="0" y="1"/>
                  </a:moveTo>
                  <a:cubicBezTo>
                    <a:pt x="1" y="1"/>
                    <a:pt x="62" y="32"/>
                    <a:pt x="182" y="92"/>
                  </a:cubicBezTo>
                  <a:cubicBezTo>
                    <a:pt x="334" y="183"/>
                    <a:pt x="517" y="305"/>
                    <a:pt x="790" y="396"/>
                  </a:cubicBezTo>
                  <a:cubicBezTo>
                    <a:pt x="1277" y="670"/>
                    <a:pt x="2097" y="943"/>
                    <a:pt x="3070" y="1217"/>
                  </a:cubicBezTo>
                  <a:cubicBezTo>
                    <a:pt x="4073" y="1490"/>
                    <a:pt x="5228" y="1794"/>
                    <a:pt x="6505" y="2189"/>
                  </a:cubicBezTo>
                  <a:cubicBezTo>
                    <a:pt x="7751" y="2615"/>
                    <a:pt x="9119" y="3162"/>
                    <a:pt x="10517" y="3648"/>
                  </a:cubicBezTo>
                  <a:cubicBezTo>
                    <a:pt x="11976" y="4165"/>
                    <a:pt x="13313" y="4621"/>
                    <a:pt x="14560" y="4925"/>
                  </a:cubicBezTo>
                  <a:cubicBezTo>
                    <a:pt x="15806" y="5229"/>
                    <a:pt x="16870" y="5624"/>
                    <a:pt x="17782" y="5958"/>
                  </a:cubicBezTo>
                  <a:cubicBezTo>
                    <a:pt x="18693" y="6262"/>
                    <a:pt x="19423" y="6536"/>
                    <a:pt x="19909" y="6718"/>
                  </a:cubicBezTo>
                  <a:lnTo>
                    <a:pt x="20487" y="6901"/>
                  </a:lnTo>
                  <a:cubicBezTo>
                    <a:pt x="20578" y="6962"/>
                    <a:pt x="20669" y="6962"/>
                    <a:pt x="20669" y="6962"/>
                  </a:cubicBezTo>
                  <a:cubicBezTo>
                    <a:pt x="20669" y="6962"/>
                    <a:pt x="20639" y="6901"/>
                    <a:pt x="20426" y="6840"/>
                  </a:cubicBezTo>
                  <a:cubicBezTo>
                    <a:pt x="20274" y="6749"/>
                    <a:pt x="20092" y="6688"/>
                    <a:pt x="19879" y="6597"/>
                  </a:cubicBezTo>
                  <a:cubicBezTo>
                    <a:pt x="19332" y="6414"/>
                    <a:pt x="18663" y="6110"/>
                    <a:pt x="17751" y="5776"/>
                  </a:cubicBezTo>
                  <a:cubicBezTo>
                    <a:pt x="16870" y="5411"/>
                    <a:pt x="15775" y="5016"/>
                    <a:pt x="14499" y="4712"/>
                  </a:cubicBezTo>
                  <a:cubicBezTo>
                    <a:pt x="13283" y="4408"/>
                    <a:pt x="11915" y="3892"/>
                    <a:pt x="10517" y="3405"/>
                  </a:cubicBezTo>
                  <a:cubicBezTo>
                    <a:pt x="9119" y="2889"/>
                    <a:pt x="7751" y="2372"/>
                    <a:pt x="6505" y="1977"/>
                  </a:cubicBezTo>
                  <a:cubicBezTo>
                    <a:pt x="5228" y="1551"/>
                    <a:pt x="4073" y="1308"/>
                    <a:pt x="3070" y="1065"/>
                  </a:cubicBezTo>
                  <a:cubicBezTo>
                    <a:pt x="2097" y="791"/>
                    <a:pt x="1337" y="548"/>
                    <a:pt x="790" y="335"/>
                  </a:cubicBezTo>
                  <a:cubicBezTo>
                    <a:pt x="517" y="214"/>
                    <a:pt x="304" y="153"/>
                    <a:pt x="182" y="62"/>
                  </a:cubicBezTo>
                  <a:cubicBezTo>
                    <a:pt x="62" y="32"/>
                    <a:pt x="1" y="1"/>
                    <a:pt x="0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210" name="Google Shape;4210;p27"/>
            <p:cNvSpPr/>
            <p:nvPr/>
          </p:nvSpPr>
          <p:spPr>
            <a:xfrm>
              <a:off x="4446175" y="4244585"/>
              <a:ext cx="48674" cy="16982"/>
            </a:xfrm>
            <a:custGeom>
              <a:rect b="b" l="l" r="r" t="t"/>
              <a:pathLst>
                <a:path extrusionOk="0" h="732" w="2098">
                  <a:moveTo>
                    <a:pt x="16" y="0"/>
                  </a:moveTo>
                  <a:cubicBezTo>
                    <a:pt x="6" y="0"/>
                    <a:pt x="1" y="3"/>
                    <a:pt x="1" y="10"/>
                  </a:cubicBezTo>
                  <a:cubicBezTo>
                    <a:pt x="1" y="40"/>
                    <a:pt x="426" y="344"/>
                    <a:pt x="1004" y="526"/>
                  </a:cubicBezTo>
                  <a:cubicBezTo>
                    <a:pt x="1414" y="663"/>
                    <a:pt x="1790" y="732"/>
                    <a:pt x="1953" y="732"/>
                  </a:cubicBezTo>
                  <a:cubicBezTo>
                    <a:pt x="2007" y="732"/>
                    <a:pt x="2037" y="724"/>
                    <a:pt x="2037" y="709"/>
                  </a:cubicBezTo>
                  <a:cubicBezTo>
                    <a:pt x="2098" y="678"/>
                    <a:pt x="1642" y="557"/>
                    <a:pt x="1034" y="374"/>
                  </a:cubicBezTo>
                  <a:cubicBezTo>
                    <a:pt x="518" y="211"/>
                    <a:pt x="100" y="0"/>
                    <a:pt x="16" y="0"/>
                  </a:cubicBezTo>
                  <a:close/>
                </a:path>
              </a:pathLst>
            </a:custGeom>
            <a:solidFill>
              <a:srgbClr val="E2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211" name="Google Shape;4211;p27"/>
            <p:cNvSpPr/>
            <p:nvPr/>
          </p:nvSpPr>
          <p:spPr>
            <a:xfrm>
              <a:off x="4418683" y="4232660"/>
              <a:ext cx="14129" cy="6426"/>
            </a:xfrm>
            <a:custGeom>
              <a:rect b="b" l="l" r="r" t="t"/>
              <a:pathLst>
                <a:path extrusionOk="0" h="277" w="609">
                  <a:moveTo>
                    <a:pt x="9" y="1"/>
                  </a:moveTo>
                  <a:cubicBezTo>
                    <a:pt x="3" y="1"/>
                    <a:pt x="0" y="3"/>
                    <a:pt x="0" y="7"/>
                  </a:cubicBezTo>
                  <a:cubicBezTo>
                    <a:pt x="0" y="68"/>
                    <a:pt x="122" y="220"/>
                    <a:pt x="274" y="250"/>
                  </a:cubicBezTo>
                  <a:cubicBezTo>
                    <a:pt x="330" y="269"/>
                    <a:pt x="384" y="276"/>
                    <a:pt x="431" y="276"/>
                  </a:cubicBezTo>
                  <a:cubicBezTo>
                    <a:pt x="536" y="276"/>
                    <a:pt x="608" y="241"/>
                    <a:pt x="608" y="220"/>
                  </a:cubicBezTo>
                  <a:cubicBezTo>
                    <a:pt x="608" y="159"/>
                    <a:pt x="517" y="159"/>
                    <a:pt x="304" y="98"/>
                  </a:cubicBezTo>
                  <a:cubicBezTo>
                    <a:pt x="173" y="72"/>
                    <a:pt x="43" y="1"/>
                    <a:pt x="9" y="1"/>
                  </a:cubicBezTo>
                  <a:close/>
                </a:path>
              </a:pathLst>
            </a:custGeom>
            <a:solidFill>
              <a:srgbClr val="E2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212" name="Google Shape;4212;p27"/>
            <p:cNvSpPr/>
            <p:nvPr/>
          </p:nvSpPr>
          <p:spPr>
            <a:xfrm>
              <a:off x="4427847" y="4244909"/>
              <a:ext cx="12018" cy="6032"/>
            </a:xfrm>
            <a:custGeom>
              <a:rect b="b" l="l" r="r" t="t"/>
              <a:pathLst>
                <a:path extrusionOk="0" h="260" w="518">
                  <a:moveTo>
                    <a:pt x="33" y="0"/>
                  </a:moveTo>
                  <a:cubicBezTo>
                    <a:pt x="12" y="0"/>
                    <a:pt x="0" y="7"/>
                    <a:pt x="0" y="26"/>
                  </a:cubicBezTo>
                  <a:cubicBezTo>
                    <a:pt x="0" y="56"/>
                    <a:pt x="61" y="208"/>
                    <a:pt x="213" y="239"/>
                  </a:cubicBezTo>
                  <a:cubicBezTo>
                    <a:pt x="250" y="253"/>
                    <a:pt x="286" y="259"/>
                    <a:pt x="321" y="259"/>
                  </a:cubicBezTo>
                  <a:cubicBezTo>
                    <a:pt x="429" y="259"/>
                    <a:pt x="517" y="201"/>
                    <a:pt x="517" y="178"/>
                  </a:cubicBezTo>
                  <a:cubicBezTo>
                    <a:pt x="517" y="148"/>
                    <a:pt x="426" y="87"/>
                    <a:pt x="274" y="56"/>
                  </a:cubicBezTo>
                  <a:cubicBezTo>
                    <a:pt x="169" y="35"/>
                    <a:pt x="79" y="0"/>
                    <a:pt x="33" y="0"/>
                  </a:cubicBezTo>
                  <a:close/>
                </a:path>
              </a:pathLst>
            </a:custGeom>
            <a:solidFill>
              <a:srgbClr val="E2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213" name="Google Shape;4213;p27"/>
            <p:cNvSpPr/>
            <p:nvPr/>
          </p:nvSpPr>
          <p:spPr>
            <a:xfrm>
              <a:off x="4511066" y="4271589"/>
              <a:ext cx="28930" cy="9790"/>
            </a:xfrm>
            <a:custGeom>
              <a:rect b="b" l="l" r="r" t="t"/>
              <a:pathLst>
                <a:path extrusionOk="0" h="422" w="1247">
                  <a:moveTo>
                    <a:pt x="0" y="1"/>
                  </a:moveTo>
                  <a:cubicBezTo>
                    <a:pt x="0" y="61"/>
                    <a:pt x="0" y="122"/>
                    <a:pt x="122" y="213"/>
                  </a:cubicBezTo>
                  <a:cubicBezTo>
                    <a:pt x="243" y="274"/>
                    <a:pt x="395" y="365"/>
                    <a:pt x="578" y="396"/>
                  </a:cubicBezTo>
                  <a:cubicBezTo>
                    <a:pt x="691" y="415"/>
                    <a:pt x="798" y="422"/>
                    <a:pt x="892" y="422"/>
                  </a:cubicBezTo>
                  <a:cubicBezTo>
                    <a:pt x="1102" y="422"/>
                    <a:pt x="1246" y="386"/>
                    <a:pt x="1246" y="365"/>
                  </a:cubicBezTo>
                  <a:cubicBezTo>
                    <a:pt x="1246" y="305"/>
                    <a:pt x="942" y="305"/>
                    <a:pt x="578" y="244"/>
                  </a:cubicBezTo>
                  <a:cubicBezTo>
                    <a:pt x="426" y="213"/>
                    <a:pt x="274" y="122"/>
                    <a:pt x="152" y="92"/>
                  </a:cubicBezTo>
                  <a:lnTo>
                    <a:pt x="0" y="1"/>
                  </a:lnTo>
                  <a:close/>
                </a:path>
              </a:pathLst>
            </a:custGeom>
            <a:solidFill>
              <a:srgbClr val="E2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214" name="Google Shape;4214;p27"/>
            <p:cNvSpPr/>
            <p:nvPr/>
          </p:nvSpPr>
          <p:spPr>
            <a:xfrm>
              <a:off x="4480024" y="4276137"/>
              <a:ext cx="21878" cy="6542"/>
            </a:xfrm>
            <a:custGeom>
              <a:rect b="b" l="l" r="r" t="t"/>
              <a:pathLst>
                <a:path extrusionOk="0" h="282" w="943">
                  <a:moveTo>
                    <a:pt x="21" y="1"/>
                  </a:moveTo>
                  <a:cubicBezTo>
                    <a:pt x="8" y="1"/>
                    <a:pt x="1" y="6"/>
                    <a:pt x="1" y="17"/>
                  </a:cubicBezTo>
                  <a:cubicBezTo>
                    <a:pt x="1" y="48"/>
                    <a:pt x="183" y="230"/>
                    <a:pt x="457" y="261"/>
                  </a:cubicBezTo>
                  <a:cubicBezTo>
                    <a:pt x="515" y="275"/>
                    <a:pt x="574" y="281"/>
                    <a:pt x="629" y="281"/>
                  </a:cubicBezTo>
                  <a:cubicBezTo>
                    <a:pt x="803" y="281"/>
                    <a:pt x="943" y="223"/>
                    <a:pt x="943" y="200"/>
                  </a:cubicBezTo>
                  <a:cubicBezTo>
                    <a:pt x="943" y="169"/>
                    <a:pt x="700" y="169"/>
                    <a:pt x="457" y="109"/>
                  </a:cubicBezTo>
                  <a:cubicBezTo>
                    <a:pt x="236" y="84"/>
                    <a:pt x="75" y="1"/>
                    <a:pt x="21" y="1"/>
                  </a:cubicBezTo>
                  <a:close/>
                </a:path>
              </a:pathLst>
            </a:custGeom>
            <a:solidFill>
              <a:srgbClr val="E2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215" name="Google Shape;4215;p27"/>
            <p:cNvSpPr/>
            <p:nvPr/>
          </p:nvSpPr>
          <p:spPr>
            <a:xfrm>
              <a:off x="4436315" y="4265557"/>
              <a:ext cx="16240" cy="8050"/>
            </a:xfrm>
            <a:custGeom>
              <a:rect b="b" l="l" r="r" t="t"/>
              <a:pathLst>
                <a:path extrusionOk="0" h="347" w="700">
                  <a:moveTo>
                    <a:pt x="83" y="1"/>
                  </a:moveTo>
                  <a:cubicBezTo>
                    <a:pt x="74" y="1"/>
                    <a:pt x="67" y="6"/>
                    <a:pt x="61" y="17"/>
                  </a:cubicBezTo>
                  <a:cubicBezTo>
                    <a:pt x="0" y="48"/>
                    <a:pt x="122" y="230"/>
                    <a:pt x="304" y="321"/>
                  </a:cubicBezTo>
                  <a:cubicBezTo>
                    <a:pt x="366" y="339"/>
                    <a:pt x="426" y="347"/>
                    <a:pt x="479" y="347"/>
                  </a:cubicBezTo>
                  <a:cubicBezTo>
                    <a:pt x="608" y="347"/>
                    <a:pt x="699" y="304"/>
                    <a:pt x="699" y="261"/>
                  </a:cubicBezTo>
                  <a:cubicBezTo>
                    <a:pt x="699" y="230"/>
                    <a:pt x="547" y="230"/>
                    <a:pt x="335" y="109"/>
                  </a:cubicBezTo>
                  <a:cubicBezTo>
                    <a:pt x="188" y="84"/>
                    <a:pt x="120" y="1"/>
                    <a:pt x="83" y="1"/>
                  </a:cubicBezTo>
                  <a:close/>
                </a:path>
              </a:pathLst>
            </a:custGeom>
            <a:solidFill>
              <a:srgbClr val="E2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216" name="Google Shape;4216;p27"/>
            <p:cNvSpPr/>
            <p:nvPr/>
          </p:nvSpPr>
          <p:spPr>
            <a:xfrm>
              <a:off x="4524452" y="4290033"/>
              <a:ext cx="12018" cy="4965"/>
            </a:xfrm>
            <a:custGeom>
              <a:rect b="b" l="l" r="r" t="t"/>
              <a:pathLst>
                <a:path extrusionOk="0" h="214" w="518">
                  <a:moveTo>
                    <a:pt x="32" y="0"/>
                  </a:moveTo>
                  <a:cubicBezTo>
                    <a:pt x="12" y="0"/>
                    <a:pt x="1" y="7"/>
                    <a:pt x="1" y="26"/>
                  </a:cubicBezTo>
                  <a:cubicBezTo>
                    <a:pt x="1" y="57"/>
                    <a:pt x="92" y="178"/>
                    <a:pt x="244" y="209"/>
                  </a:cubicBezTo>
                  <a:cubicBezTo>
                    <a:pt x="260" y="212"/>
                    <a:pt x="277" y="214"/>
                    <a:pt x="293" y="214"/>
                  </a:cubicBezTo>
                  <a:cubicBezTo>
                    <a:pt x="421" y="214"/>
                    <a:pt x="517" y="114"/>
                    <a:pt x="517" y="87"/>
                  </a:cubicBezTo>
                  <a:cubicBezTo>
                    <a:pt x="517" y="57"/>
                    <a:pt x="487" y="49"/>
                    <a:pt x="438" y="49"/>
                  </a:cubicBezTo>
                  <a:cubicBezTo>
                    <a:pt x="388" y="49"/>
                    <a:pt x="320" y="57"/>
                    <a:pt x="244" y="57"/>
                  </a:cubicBezTo>
                  <a:cubicBezTo>
                    <a:pt x="160" y="36"/>
                    <a:pt x="76" y="0"/>
                    <a:pt x="32" y="0"/>
                  </a:cubicBezTo>
                  <a:close/>
                </a:path>
              </a:pathLst>
            </a:custGeom>
            <a:solidFill>
              <a:srgbClr val="E2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217" name="Google Shape;4217;p27"/>
            <p:cNvSpPr/>
            <p:nvPr/>
          </p:nvSpPr>
          <p:spPr>
            <a:xfrm>
              <a:off x="4316464" y="4306714"/>
              <a:ext cx="238473" cy="79576"/>
            </a:xfrm>
            <a:custGeom>
              <a:rect b="b" l="l" r="r" t="t"/>
              <a:pathLst>
                <a:path extrusionOk="0" h="3430" w="10279">
                  <a:moveTo>
                    <a:pt x="179" y="1"/>
                  </a:moveTo>
                  <a:cubicBezTo>
                    <a:pt x="0" y="1"/>
                    <a:pt x="34" y="124"/>
                    <a:pt x="698" y="554"/>
                  </a:cubicBezTo>
                  <a:cubicBezTo>
                    <a:pt x="1955" y="1342"/>
                    <a:pt x="7588" y="3430"/>
                    <a:pt x="9205" y="3430"/>
                  </a:cubicBezTo>
                  <a:cubicBezTo>
                    <a:pt x="9582" y="3430"/>
                    <a:pt x="9740" y="3316"/>
                    <a:pt x="9574" y="3046"/>
                  </a:cubicBezTo>
                  <a:lnTo>
                    <a:pt x="9574" y="3046"/>
                  </a:lnTo>
                  <a:cubicBezTo>
                    <a:pt x="9574" y="3046"/>
                    <a:pt x="9674" y="3054"/>
                    <a:pt x="9795" y="3054"/>
                  </a:cubicBezTo>
                  <a:cubicBezTo>
                    <a:pt x="10006" y="3054"/>
                    <a:pt x="10278" y="3029"/>
                    <a:pt x="10181" y="2894"/>
                  </a:cubicBezTo>
                  <a:cubicBezTo>
                    <a:pt x="10029" y="2712"/>
                    <a:pt x="2309" y="98"/>
                    <a:pt x="2309" y="98"/>
                  </a:cubicBezTo>
                  <a:lnTo>
                    <a:pt x="2218" y="98"/>
                  </a:lnTo>
                  <a:cubicBezTo>
                    <a:pt x="2012" y="82"/>
                    <a:pt x="1615" y="33"/>
                    <a:pt x="1326" y="33"/>
                  </a:cubicBezTo>
                  <a:cubicBezTo>
                    <a:pt x="1061" y="33"/>
                    <a:pt x="887" y="74"/>
                    <a:pt x="1032" y="219"/>
                  </a:cubicBezTo>
                  <a:cubicBezTo>
                    <a:pt x="1032" y="219"/>
                    <a:pt x="417" y="1"/>
                    <a:pt x="179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218" name="Google Shape;4218;p27"/>
            <p:cNvSpPr/>
            <p:nvPr/>
          </p:nvSpPr>
          <p:spPr>
            <a:xfrm>
              <a:off x="4341427" y="4066733"/>
              <a:ext cx="241582" cy="309766"/>
            </a:xfrm>
            <a:custGeom>
              <a:rect b="b" l="l" r="r" t="t"/>
              <a:pathLst>
                <a:path extrusionOk="0" h="13352" w="10413">
                  <a:moveTo>
                    <a:pt x="5946" y="0"/>
                  </a:moveTo>
                  <a:cubicBezTo>
                    <a:pt x="5695" y="0"/>
                    <a:pt x="5494" y="78"/>
                    <a:pt x="5367" y="259"/>
                  </a:cubicBezTo>
                  <a:cubicBezTo>
                    <a:pt x="4485" y="1475"/>
                    <a:pt x="2966" y="7129"/>
                    <a:pt x="2206" y="7402"/>
                  </a:cubicBezTo>
                  <a:cubicBezTo>
                    <a:pt x="1446" y="7676"/>
                    <a:pt x="503" y="9894"/>
                    <a:pt x="230" y="10594"/>
                  </a:cubicBezTo>
                  <a:cubicBezTo>
                    <a:pt x="0" y="11282"/>
                    <a:pt x="5458" y="13352"/>
                    <a:pt x="7170" y="13352"/>
                  </a:cubicBezTo>
                  <a:cubicBezTo>
                    <a:pt x="7272" y="13352"/>
                    <a:pt x="7360" y="13345"/>
                    <a:pt x="7434" y="13329"/>
                  </a:cubicBezTo>
                  <a:cubicBezTo>
                    <a:pt x="7434" y="13329"/>
                    <a:pt x="8133" y="12782"/>
                    <a:pt x="8589" y="11202"/>
                  </a:cubicBezTo>
                  <a:cubicBezTo>
                    <a:pt x="9045" y="9560"/>
                    <a:pt x="10078" y="7888"/>
                    <a:pt x="9774" y="7524"/>
                  </a:cubicBezTo>
                  <a:cubicBezTo>
                    <a:pt x="9470" y="7159"/>
                    <a:pt x="9075" y="6612"/>
                    <a:pt x="9318" y="6095"/>
                  </a:cubicBezTo>
                  <a:cubicBezTo>
                    <a:pt x="9531" y="5609"/>
                    <a:pt x="10412" y="2508"/>
                    <a:pt x="10412" y="2508"/>
                  </a:cubicBezTo>
                  <a:cubicBezTo>
                    <a:pt x="10412" y="2508"/>
                    <a:pt x="7377" y="0"/>
                    <a:pt x="594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219" name="Google Shape;4219;p27"/>
            <p:cNvSpPr/>
            <p:nvPr/>
          </p:nvSpPr>
          <p:spPr>
            <a:xfrm>
              <a:off x="4456754" y="4238344"/>
              <a:ext cx="110734" cy="136138"/>
            </a:xfrm>
            <a:custGeom>
              <a:rect b="b" l="l" r="r" t="t"/>
              <a:pathLst>
                <a:path extrusionOk="0" h="5868" w="4773">
                  <a:moveTo>
                    <a:pt x="3965" y="1"/>
                  </a:moveTo>
                  <a:cubicBezTo>
                    <a:pt x="3560" y="1"/>
                    <a:pt x="1" y="5324"/>
                    <a:pt x="1" y="5324"/>
                  </a:cubicBezTo>
                  <a:cubicBezTo>
                    <a:pt x="176" y="5675"/>
                    <a:pt x="1144" y="5868"/>
                    <a:pt x="1817" y="5868"/>
                  </a:cubicBezTo>
                  <a:cubicBezTo>
                    <a:pt x="2076" y="5868"/>
                    <a:pt x="2292" y="5839"/>
                    <a:pt x="2402" y="5780"/>
                  </a:cubicBezTo>
                  <a:cubicBezTo>
                    <a:pt x="2767" y="5598"/>
                    <a:pt x="4773" y="583"/>
                    <a:pt x="4682" y="309"/>
                  </a:cubicBezTo>
                  <a:cubicBezTo>
                    <a:pt x="4672" y="292"/>
                    <a:pt x="4659" y="284"/>
                    <a:pt x="4644" y="284"/>
                  </a:cubicBezTo>
                  <a:cubicBezTo>
                    <a:pt x="4409" y="284"/>
                    <a:pt x="3527" y="2102"/>
                    <a:pt x="3527" y="2102"/>
                  </a:cubicBezTo>
                  <a:cubicBezTo>
                    <a:pt x="3527" y="2102"/>
                    <a:pt x="4347" y="157"/>
                    <a:pt x="3982" y="5"/>
                  </a:cubicBezTo>
                  <a:cubicBezTo>
                    <a:pt x="3978" y="2"/>
                    <a:pt x="3972" y="1"/>
                    <a:pt x="3965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220" name="Google Shape;4220;p27"/>
            <p:cNvSpPr/>
            <p:nvPr/>
          </p:nvSpPr>
          <p:spPr>
            <a:xfrm>
              <a:off x="4352401" y="4072858"/>
              <a:ext cx="178431" cy="272368"/>
            </a:xfrm>
            <a:custGeom>
              <a:rect b="b" l="l" r="r" t="t"/>
              <a:pathLst>
                <a:path extrusionOk="0" h="11740" w="7691">
                  <a:moveTo>
                    <a:pt x="5388" y="1"/>
                  </a:moveTo>
                  <a:cubicBezTo>
                    <a:pt x="5287" y="1"/>
                    <a:pt x="5200" y="17"/>
                    <a:pt x="5137" y="56"/>
                  </a:cubicBezTo>
                  <a:cubicBezTo>
                    <a:pt x="5137" y="56"/>
                    <a:pt x="4316" y="1059"/>
                    <a:pt x="4103" y="2275"/>
                  </a:cubicBezTo>
                  <a:cubicBezTo>
                    <a:pt x="3921" y="3491"/>
                    <a:pt x="2341" y="6530"/>
                    <a:pt x="2097" y="7138"/>
                  </a:cubicBezTo>
                  <a:cubicBezTo>
                    <a:pt x="1824" y="7746"/>
                    <a:pt x="61" y="8354"/>
                    <a:pt x="0" y="10451"/>
                  </a:cubicBezTo>
                  <a:cubicBezTo>
                    <a:pt x="0" y="10451"/>
                    <a:pt x="2028" y="11739"/>
                    <a:pt x="3117" y="11739"/>
                  </a:cubicBezTo>
                  <a:cubicBezTo>
                    <a:pt x="3175" y="11739"/>
                    <a:pt x="3231" y="11735"/>
                    <a:pt x="3283" y="11728"/>
                  </a:cubicBezTo>
                  <a:cubicBezTo>
                    <a:pt x="4316" y="11576"/>
                    <a:pt x="7052" y="6348"/>
                    <a:pt x="6474" y="5375"/>
                  </a:cubicBezTo>
                  <a:cubicBezTo>
                    <a:pt x="6474" y="5375"/>
                    <a:pt x="6306" y="5295"/>
                    <a:pt x="6073" y="5295"/>
                  </a:cubicBezTo>
                  <a:cubicBezTo>
                    <a:pt x="5852" y="5295"/>
                    <a:pt x="5571" y="5367"/>
                    <a:pt x="5319" y="5649"/>
                  </a:cubicBezTo>
                  <a:cubicBezTo>
                    <a:pt x="4837" y="6222"/>
                    <a:pt x="4683" y="8233"/>
                    <a:pt x="4443" y="8233"/>
                  </a:cubicBezTo>
                  <a:cubicBezTo>
                    <a:pt x="4441" y="8233"/>
                    <a:pt x="4440" y="8233"/>
                    <a:pt x="4438" y="8232"/>
                  </a:cubicBezTo>
                  <a:cubicBezTo>
                    <a:pt x="4164" y="8202"/>
                    <a:pt x="4438" y="6530"/>
                    <a:pt x="5380" y="5132"/>
                  </a:cubicBezTo>
                  <a:cubicBezTo>
                    <a:pt x="6322" y="3703"/>
                    <a:pt x="7690" y="1576"/>
                    <a:pt x="7417" y="1120"/>
                  </a:cubicBezTo>
                  <a:cubicBezTo>
                    <a:pt x="7417" y="1120"/>
                    <a:pt x="7168" y="965"/>
                    <a:pt x="6993" y="965"/>
                  </a:cubicBezTo>
                  <a:cubicBezTo>
                    <a:pt x="6923" y="965"/>
                    <a:pt x="6865" y="989"/>
                    <a:pt x="6839" y="1059"/>
                  </a:cubicBezTo>
                  <a:cubicBezTo>
                    <a:pt x="6778" y="1272"/>
                    <a:pt x="5562" y="4281"/>
                    <a:pt x="5228" y="4433"/>
                  </a:cubicBezTo>
                  <a:cubicBezTo>
                    <a:pt x="5228" y="4433"/>
                    <a:pt x="6444" y="1241"/>
                    <a:pt x="6839" y="451"/>
                  </a:cubicBezTo>
                  <a:cubicBezTo>
                    <a:pt x="6839" y="451"/>
                    <a:pt x="5917" y="1"/>
                    <a:pt x="5388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221" name="Google Shape;4221;p27"/>
            <p:cNvSpPr/>
            <p:nvPr/>
          </p:nvSpPr>
          <p:spPr>
            <a:xfrm>
              <a:off x="3945496" y="4426728"/>
              <a:ext cx="134722" cy="53615"/>
            </a:xfrm>
            <a:custGeom>
              <a:rect b="b" l="l" r="r" t="t"/>
              <a:pathLst>
                <a:path extrusionOk="0" h="2311" w="5807">
                  <a:moveTo>
                    <a:pt x="761" y="1"/>
                  </a:moveTo>
                  <a:cubicBezTo>
                    <a:pt x="457" y="1"/>
                    <a:pt x="1" y="153"/>
                    <a:pt x="122" y="548"/>
                  </a:cubicBezTo>
                  <a:cubicBezTo>
                    <a:pt x="244" y="913"/>
                    <a:pt x="791" y="1004"/>
                    <a:pt x="1095" y="1065"/>
                  </a:cubicBezTo>
                  <a:lnTo>
                    <a:pt x="3375" y="1764"/>
                  </a:lnTo>
                  <a:cubicBezTo>
                    <a:pt x="4135" y="1946"/>
                    <a:pt x="4955" y="2128"/>
                    <a:pt x="5746" y="2311"/>
                  </a:cubicBezTo>
                  <a:cubicBezTo>
                    <a:pt x="5776" y="2311"/>
                    <a:pt x="5806" y="2280"/>
                    <a:pt x="5746" y="2250"/>
                  </a:cubicBezTo>
                  <a:cubicBezTo>
                    <a:pt x="4560" y="1916"/>
                    <a:pt x="3375" y="1551"/>
                    <a:pt x="2250" y="1217"/>
                  </a:cubicBezTo>
                  <a:cubicBezTo>
                    <a:pt x="1794" y="1065"/>
                    <a:pt x="1308" y="913"/>
                    <a:pt x="852" y="761"/>
                  </a:cubicBezTo>
                  <a:cubicBezTo>
                    <a:pt x="700" y="730"/>
                    <a:pt x="426" y="669"/>
                    <a:pt x="305" y="517"/>
                  </a:cubicBezTo>
                  <a:cubicBezTo>
                    <a:pt x="153" y="244"/>
                    <a:pt x="578" y="92"/>
                    <a:pt x="761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222" name="Google Shape;4222;p27"/>
            <p:cNvSpPr/>
            <p:nvPr/>
          </p:nvSpPr>
          <p:spPr>
            <a:xfrm>
              <a:off x="4252246" y="4536023"/>
              <a:ext cx="145302" cy="32573"/>
            </a:xfrm>
            <a:custGeom>
              <a:rect b="b" l="l" r="r" t="t"/>
              <a:pathLst>
                <a:path extrusionOk="0" h="1404" w="6263">
                  <a:moveTo>
                    <a:pt x="4287" y="1"/>
                  </a:moveTo>
                  <a:cubicBezTo>
                    <a:pt x="4226" y="1"/>
                    <a:pt x="4226" y="92"/>
                    <a:pt x="4256" y="92"/>
                  </a:cubicBezTo>
                  <a:cubicBezTo>
                    <a:pt x="4682" y="214"/>
                    <a:pt x="5107" y="396"/>
                    <a:pt x="5472" y="579"/>
                  </a:cubicBezTo>
                  <a:cubicBezTo>
                    <a:pt x="5624" y="670"/>
                    <a:pt x="5928" y="761"/>
                    <a:pt x="6019" y="913"/>
                  </a:cubicBezTo>
                  <a:cubicBezTo>
                    <a:pt x="6110" y="1126"/>
                    <a:pt x="5624" y="1156"/>
                    <a:pt x="5502" y="1156"/>
                  </a:cubicBezTo>
                  <a:cubicBezTo>
                    <a:pt x="5465" y="1157"/>
                    <a:pt x="5428" y="1158"/>
                    <a:pt x="5391" y="1158"/>
                  </a:cubicBezTo>
                  <a:cubicBezTo>
                    <a:pt x="4638" y="1158"/>
                    <a:pt x="3886" y="874"/>
                    <a:pt x="3162" y="700"/>
                  </a:cubicBezTo>
                  <a:cubicBezTo>
                    <a:pt x="2098" y="457"/>
                    <a:pt x="1034" y="305"/>
                    <a:pt x="1" y="1"/>
                  </a:cubicBezTo>
                  <a:lnTo>
                    <a:pt x="1" y="1"/>
                  </a:lnTo>
                  <a:cubicBezTo>
                    <a:pt x="943" y="366"/>
                    <a:pt x="1946" y="670"/>
                    <a:pt x="2919" y="882"/>
                  </a:cubicBezTo>
                  <a:cubicBezTo>
                    <a:pt x="3648" y="1034"/>
                    <a:pt x="4378" y="1308"/>
                    <a:pt x="5107" y="1369"/>
                  </a:cubicBezTo>
                  <a:cubicBezTo>
                    <a:pt x="5184" y="1388"/>
                    <a:pt x="5319" y="1404"/>
                    <a:pt x="5471" y="1404"/>
                  </a:cubicBezTo>
                  <a:cubicBezTo>
                    <a:pt x="5803" y="1404"/>
                    <a:pt x="6211" y="1327"/>
                    <a:pt x="6232" y="1034"/>
                  </a:cubicBezTo>
                  <a:cubicBezTo>
                    <a:pt x="6262" y="730"/>
                    <a:pt x="5746" y="518"/>
                    <a:pt x="5563" y="427"/>
                  </a:cubicBezTo>
                  <a:cubicBezTo>
                    <a:pt x="5168" y="244"/>
                    <a:pt x="4712" y="92"/>
                    <a:pt x="4287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223" name="Google Shape;4223;p27"/>
            <p:cNvSpPr/>
            <p:nvPr/>
          </p:nvSpPr>
          <p:spPr>
            <a:xfrm>
              <a:off x="4257907" y="4546602"/>
              <a:ext cx="188291" cy="34266"/>
            </a:xfrm>
            <a:custGeom>
              <a:rect b="b" l="l" r="r" t="t"/>
              <a:pathLst>
                <a:path extrusionOk="0" h="1477" w="8116">
                  <a:moveTo>
                    <a:pt x="0" y="1"/>
                  </a:moveTo>
                  <a:lnTo>
                    <a:pt x="0" y="1"/>
                  </a:lnTo>
                  <a:cubicBezTo>
                    <a:pt x="1611" y="852"/>
                    <a:pt x="3435" y="1156"/>
                    <a:pt x="5228" y="1369"/>
                  </a:cubicBezTo>
                  <a:cubicBezTo>
                    <a:pt x="5622" y="1418"/>
                    <a:pt x="6069" y="1476"/>
                    <a:pt x="6512" y="1476"/>
                  </a:cubicBezTo>
                  <a:cubicBezTo>
                    <a:pt x="6889" y="1476"/>
                    <a:pt x="7263" y="1434"/>
                    <a:pt x="7599" y="1308"/>
                  </a:cubicBezTo>
                  <a:cubicBezTo>
                    <a:pt x="8116" y="1126"/>
                    <a:pt x="7873" y="730"/>
                    <a:pt x="7508" y="518"/>
                  </a:cubicBezTo>
                  <a:cubicBezTo>
                    <a:pt x="7484" y="500"/>
                    <a:pt x="7463" y="493"/>
                    <a:pt x="7445" y="493"/>
                  </a:cubicBezTo>
                  <a:cubicBezTo>
                    <a:pt x="7368" y="493"/>
                    <a:pt x="7343" y="621"/>
                    <a:pt x="7417" y="670"/>
                  </a:cubicBezTo>
                  <a:cubicBezTo>
                    <a:pt x="7569" y="761"/>
                    <a:pt x="7842" y="913"/>
                    <a:pt x="7629" y="1126"/>
                  </a:cubicBezTo>
                  <a:cubicBezTo>
                    <a:pt x="7538" y="1186"/>
                    <a:pt x="7356" y="1186"/>
                    <a:pt x="7265" y="1217"/>
                  </a:cubicBezTo>
                  <a:cubicBezTo>
                    <a:pt x="6991" y="1278"/>
                    <a:pt x="6626" y="1278"/>
                    <a:pt x="6292" y="1278"/>
                  </a:cubicBezTo>
                  <a:cubicBezTo>
                    <a:pt x="5532" y="1278"/>
                    <a:pt x="4803" y="1156"/>
                    <a:pt x="4073" y="1034"/>
                  </a:cubicBezTo>
                  <a:cubicBezTo>
                    <a:pt x="2675" y="822"/>
                    <a:pt x="1277" y="548"/>
                    <a:pt x="0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224" name="Google Shape;4224;p27"/>
            <p:cNvSpPr/>
            <p:nvPr/>
          </p:nvSpPr>
          <p:spPr>
            <a:xfrm>
              <a:off x="3953964" y="4423132"/>
              <a:ext cx="419595" cy="130500"/>
            </a:xfrm>
            <a:custGeom>
              <a:rect b="b" l="l" r="r" t="t"/>
              <a:pathLst>
                <a:path extrusionOk="0" h="5625" w="18086">
                  <a:moveTo>
                    <a:pt x="1084" y="0"/>
                  </a:moveTo>
                  <a:cubicBezTo>
                    <a:pt x="720" y="0"/>
                    <a:pt x="487" y="51"/>
                    <a:pt x="700" y="216"/>
                  </a:cubicBezTo>
                  <a:lnTo>
                    <a:pt x="1368" y="399"/>
                  </a:lnTo>
                  <a:cubicBezTo>
                    <a:pt x="1368" y="399"/>
                    <a:pt x="973" y="361"/>
                    <a:pt x="631" y="361"/>
                  </a:cubicBezTo>
                  <a:cubicBezTo>
                    <a:pt x="289" y="361"/>
                    <a:pt x="0" y="399"/>
                    <a:pt x="213" y="551"/>
                  </a:cubicBezTo>
                  <a:cubicBezTo>
                    <a:pt x="580" y="833"/>
                    <a:pt x="15209" y="5625"/>
                    <a:pt x="17658" y="5625"/>
                  </a:cubicBezTo>
                  <a:cubicBezTo>
                    <a:pt x="17846" y="5625"/>
                    <a:pt x="17962" y="5596"/>
                    <a:pt x="17995" y="5536"/>
                  </a:cubicBezTo>
                  <a:cubicBezTo>
                    <a:pt x="18086" y="5293"/>
                    <a:pt x="15472" y="4502"/>
                    <a:pt x="15472" y="4502"/>
                  </a:cubicBezTo>
                  <a:lnTo>
                    <a:pt x="15472" y="4502"/>
                  </a:lnTo>
                  <a:cubicBezTo>
                    <a:pt x="15472" y="4502"/>
                    <a:pt x="16805" y="4701"/>
                    <a:pt x="17407" y="4701"/>
                  </a:cubicBezTo>
                  <a:cubicBezTo>
                    <a:pt x="17687" y="4701"/>
                    <a:pt x="17810" y="4658"/>
                    <a:pt x="17569" y="4533"/>
                  </a:cubicBezTo>
                  <a:cubicBezTo>
                    <a:pt x="16809" y="4107"/>
                    <a:pt x="2554" y="125"/>
                    <a:pt x="2554" y="125"/>
                  </a:cubicBezTo>
                  <a:cubicBezTo>
                    <a:pt x="2554" y="125"/>
                    <a:pt x="1657" y="0"/>
                    <a:pt x="1084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225" name="Google Shape;4225;p27"/>
            <p:cNvSpPr/>
            <p:nvPr/>
          </p:nvSpPr>
          <p:spPr>
            <a:xfrm>
              <a:off x="4167636" y="4183337"/>
              <a:ext cx="106511" cy="31436"/>
            </a:xfrm>
            <a:custGeom>
              <a:rect b="b" l="l" r="r" t="t"/>
              <a:pathLst>
                <a:path extrusionOk="0" h="1355" w="4591">
                  <a:moveTo>
                    <a:pt x="9" y="1"/>
                  </a:moveTo>
                  <a:cubicBezTo>
                    <a:pt x="3" y="1"/>
                    <a:pt x="0" y="2"/>
                    <a:pt x="0" y="5"/>
                  </a:cubicBezTo>
                  <a:cubicBezTo>
                    <a:pt x="0" y="5"/>
                    <a:pt x="244" y="157"/>
                    <a:pt x="639" y="370"/>
                  </a:cubicBezTo>
                  <a:cubicBezTo>
                    <a:pt x="1064" y="552"/>
                    <a:pt x="1642" y="765"/>
                    <a:pt x="2280" y="917"/>
                  </a:cubicBezTo>
                  <a:cubicBezTo>
                    <a:pt x="2918" y="1069"/>
                    <a:pt x="3496" y="1191"/>
                    <a:pt x="3921" y="1282"/>
                  </a:cubicBezTo>
                  <a:cubicBezTo>
                    <a:pt x="4211" y="1326"/>
                    <a:pt x="4435" y="1355"/>
                    <a:pt x="4534" y="1355"/>
                  </a:cubicBezTo>
                  <a:cubicBezTo>
                    <a:pt x="4570" y="1355"/>
                    <a:pt x="4590" y="1351"/>
                    <a:pt x="4590" y="1343"/>
                  </a:cubicBezTo>
                  <a:cubicBezTo>
                    <a:pt x="4590" y="1343"/>
                    <a:pt x="4377" y="1282"/>
                    <a:pt x="3952" y="1160"/>
                  </a:cubicBezTo>
                  <a:cubicBezTo>
                    <a:pt x="3526" y="1039"/>
                    <a:pt x="2979" y="887"/>
                    <a:pt x="2310" y="735"/>
                  </a:cubicBezTo>
                  <a:cubicBezTo>
                    <a:pt x="1672" y="583"/>
                    <a:pt x="1095" y="400"/>
                    <a:pt x="699" y="248"/>
                  </a:cubicBezTo>
                  <a:cubicBezTo>
                    <a:pt x="318" y="112"/>
                    <a:pt x="59" y="1"/>
                    <a:pt x="9" y="1"/>
                  </a:cubicBezTo>
                  <a:close/>
                </a:path>
              </a:pathLst>
            </a:custGeom>
            <a:solidFill>
              <a:srgbClr val="E2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226" name="Google Shape;4226;p27"/>
            <p:cNvSpPr/>
            <p:nvPr/>
          </p:nvSpPr>
          <p:spPr>
            <a:xfrm>
              <a:off x="4267767" y="4191596"/>
              <a:ext cx="37398" cy="13572"/>
            </a:xfrm>
            <a:custGeom>
              <a:rect b="b" l="l" r="r" t="t"/>
              <a:pathLst>
                <a:path extrusionOk="0" h="585" w="1612">
                  <a:moveTo>
                    <a:pt x="28" y="0"/>
                  </a:moveTo>
                  <a:cubicBezTo>
                    <a:pt x="10" y="0"/>
                    <a:pt x="1" y="5"/>
                    <a:pt x="1" y="14"/>
                  </a:cubicBezTo>
                  <a:cubicBezTo>
                    <a:pt x="1" y="44"/>
                    <a:pt x="365" y="257"/>
                    <a:pt x="760" y="409"/>
                  </a:cubicBezTo>
                  <a:cubicBezTo>
                    <a:pt x="1121" y="522"/>
                    <a:pt x="1415" y="584"/>
                    <a:pt x="1543" y="584"/>
                  </a:cubicBezTo>
                  <a:cubicBezTo>
                    <a:pt x="1587" y="584"/>
                    <a:pt x="1612" y="577"/>
                    <a:pt x="1612" y="561"/>
                  </a:cubicBezTo>
                  <a:cubicBezTo>
                    <a:pt x="1612" y="531"/>
                    <a:pt x="1277" y="470"/>
                    <a:pt x="821" y="257"/>
                  </a:cubicBezTo>
                  <a:cubicBezTo>
                    <a:pt x="462" y="129"/>
                    <a:pt x="124" y="0"/>
                    <a:pt x="28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227" name="Google Shape;4227;p27"/>
            <p:cNvSpPr/>
            <p:nvPr/>
          </p:nvSpPr>
          <p:spPr>
            <a:xfrm>
              <a:off x="4079476" y="4180947"/>
              <a:ext cx="38118" cy="7610"/>
            </a:xfrm>
            <a:custGeom>
              <a:rect b="b" l="l" r="r" t="t"/>
              <a:pathLst>
                <a:path extrusionOk="0" h="328" w="1643">
                  <a:moveTo>
                    <a:pt x="65" y="1"/>
                  </a:moveTo>
                  <a:cubicBezTo>
                    <a:pt x="43" y="1"/>
                    <a:pt x="31" y="6"/>
                    <a:pt x="31" y="17"/>
                  </a:cubicBezTo>
                  <a:cubicBezTo>
                    <a:pt x="1" y="47"/>
                    <a:pt x="335" y="260"/>
                    <a:pt x="791" y="321"/>
                  </a:cubicBezTo>
                  <a:cubicBezTo>
                    <a:pt x="855" y="325"/>
                    <a:pt x="917" y="327"/>
                    <a:pt x="976" y="327"/>
                  </a:cubicBezTo>
                  <a:cubicBezTo>
                    <a:pt x="1342" y="327"/>
                    <a:pt x="1612" y="256"/>
                    <a:pt x="1612" y="230"/>
                  </a:cubicBezTo>
                  <a:cubicBezTo>
                    <a:pt x="1642" y="199"/>
                    <a:pt x="1308" y="199"/>
                    <a:pt x="791" y="169"/>
                  </a:cubicBezTo>
                  <a:cubicBezTo>
                    <a:pt x="445" y="95"/>
                    <a:pt x="160" y="1"/>
                    <a:pt x="65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228" name="Google Shape;4228;p27"/>
            <p:cNvSpPr/>
            <p:nvPr/>
          </p:nvSpPr>
          <p:spPr>
            <a:xfrm>
              <a:off x="4103465" y="4171992"/>
              <a:ext cx="21182" cy="8352"/>
            </a:xfrm>
            <a:custGeom>
              <a:rect b="b" l="l" r="r" t="t"/>
              <a:pathLst>
                <a:path extrusionOk="0" h="360" w="913">
                  <a:moveTo>
                    <a:pt x="18" y="0"/>
                  </a:moveTo>
                  <a:cubicBezTo>
                    <a:pt x="7" y="0"/>
                    <a:pt x="0" y="3"/>
                    <a:pt x="0" y="8"/>
                  </a:cubicBezTo>
                  <a:cubicBezTo>
                    <a:pt x="0" y="38"/>
                    <a:pt x="152" y="251"/>
                    <a:pt x="426" y="312"/>
                  </a:cubicBezTo>
                  <a:cubicBezTo>
                    <a:pt x="521" y="348"/>
                    <a:pt x="617" y="360"/>
                    <a:pt x="697" y="360"/>
                  </a:cubicBezTo>
                  <a:cubicBezTo>
                    <a:pt x="822" y="360"/>
                    <a:pt x="912" y="330"/>
                    <a:pt x="912" y="312"/>
                  </a:cubicBezTo>
                  <a:cubicBezTo>
                    <a:pt x="912" y="281"/>
                    <a:pt x="669" y="281"/>
                    <a:pt x="456" y="160"/>
                  </a:cubicBezTo>
                  <a:cubicBezTo>
                    <a:pt x="255" y="59"/>
                    <a:pt x="74" y="0"/>
                    <a:pt x="18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229" name="Google Shape;4229;p27"/>
            <p:cNvSpPr/>
            <p:nvPr/>
          </p:nvSpPr>
          <p:spPr>
            <a:xfrm>
              <a:off x="4060452" y="4156193"/>
              <a:ext cx="17655" cy="7447"/>
            </a:xfrm>
            <a:custGeom>
              <a:rect b="b" l="l" r="r" t="t"/>
              <a:pathLst>
                <a:path extrusionOk="0" h="321" w="761">
                  <a:moveTo>
                    <a:pt x="28" y="0"/>
                  </a:moveTo>
                  <a:cubicBezTo>
                    <a:pt x="10" y="0"/>
                    <a:pt x="0" y="6"/>
                    <a:pt x="0" y="20"/>
                  </a:cubicBezTo>
                  <a:cubicBezTo>
                    <a:pt x="0" y="20"/>
                    <a:pt x="91" y="203"/>
                    <a:pt x="335" y="263"/>
                  </a:cubicBezTo>
                  <a:cubicBezTo>
                    <a:pt x="431" y="305"/>
                    <a:pt x="527" y="321"/>
                    <a:pt x="603" y="321"/>
                  </a:cubicBezTo>
                  <a:cubicBezTo>
                    <a:pt x="696" y="321"/>
                    <a:pt x="760" y="297"/>
                    <a:pt x="760" y="263"/>
                  </a:cubicBezTo>
                  <a:cubicBezTo>
                    <a:pt x="760" y="233"/>
                    <a:pt x="547" y="172"/>
                    <a:pt x="365" y="111"/>
                  </a:cubicBezTo>
                  <a:cubicBezTo>
                    <a:pt x="225" y="65"/>
                    <a:pt x="85" y="0"/>
                    <a:pt x="28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230" name="Google Shape;4230;p27"/>
            <p:cNvSpPr/>
            <p:nvPr/>
          </p:nvSpPr>
          <p:spPr>
            <a:xfrm>
              <a:off x="4128846" y="4181666"/>
              <a:ext cx="23293" cy="7633"/>
            </a:xfrm>
            <a:custGeom>
              <a:rect b="b" l="l" r="r" t="t"/>
              <a:pathLst>
                <a:path extrusionOk="0" h="329" w="1004">
                  <a:moveTo>
                    <a:pt x="30" y="0"/>
                  </a:moveTo>
                  <a:cubicBezTo>
                    <a:pt x="16" y="0"/>
                    <a:pt x="6" y="5"/>
                    <a:pt x="1" y="16"/>
                  </a:cubicBezTo>
                  <a:cubicBezTo>
                    <a:pt x="1" y="47"/>
                    <a:pt x="153" y="260"/>
                    <a:pt x="457" y="320"/>
                  </a:cubicBezTo>
                  <a:cubicBezTo>
                    <a:pt x="512" y="326"/>
                    <a:pt x="566" y="328"/>
                    <a:pt x="617" y="328"/>
                  </a:cubicBezTo>
                  <a:cubicBezTo>
                    <a:pt x="842" y="328"/>
                    <a:pt x="1004" y="279"/>
                    <a:pt x="1004" y="229"/>
                  </a:cubicBezTo>
                  <a:cubicBezTo>
                    <a:pt x="1004" y="199"/>
                    <a:pt x="761" y="168"/>
                    <a:pt x="457" y="168"/>
                  </a:cubicBezTo>
                  <a:cubicBezTo>
                    <a:pt x="234" y="94"/>
                    <a:pt x="92" y="0"/>
                    <a:pt x="30" y="0"/>
                  </a:cubicBezTo>
                  <a:close/>
                </a:path>
              </a:pathLst>
            </a:custGeom>
            <a:solidFill>
              <a:srgbClr val="E2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231" name="Google Shape;4231;p27"/>
            <p:cNvSpPr/>
            <p:nvPr/>
          </p:nvSpPr>
          <p:spPr>
            <a:xfrm>
              <a:off x="4094301" y="4140347"/>
              <a:ext cx="137530" cy="41899"/>
            </a:xfrm>
            <a:custGeom>
              <a:rect b="b" l="l" r="r" t="t"/>
              <a:pathLst>
                <a:path extrusionOk="0" h="1806" w="5928">
                  <a:moveTo>
                    <a:pt x="5" y="1"/>
                  </a:moveTo>
                  <a:cubicBezTo>
                    <a:pt x="2" y="1"/>
                    <a:pt x="0" y="2"/>
                    <a:pt x="0" y="4"/>
                  </a:cubicBezTo>
                  <a:cubicBezTo>
                    <a:pt x="0" y="4"/>
                    <a:pt x="91" y="95"/>
                    <a:pt x="243" y="156"/>
                  </a:cubicBezTo>
                  <a:cubicBezTo>
                    <a:pt x="365" y="247"/>
                    <a:pt x="578" y="308"/>
                    <a:pt x="851" y="430"/>
                  </a:cubicBezTo>
                  <a:cubicBezTo>
                    <a:pt x="1368" y="642"/>
                    <a:pt x="2189" y="855"/>
                    <a:pt x="2979" y="1068"/>
                  </a:cubicBezTo>
                  <a:cubicBezTo>
                    <a:pt x="3800" y="1341"/>
                    <a:pt x="4529" y="1524"/>
                    <a:pt x="5076" y="1645"/>
                  </a:cubicBezTo>
                  <a:cubicBezTo>
                    <a:pt x="5504" y="1746"/>
                    <a:pt x="5807" y="1805"/>
                    <a:pt x="5899" y="1805"/>
                  </a:cubicBezTo>
                  <a:cubicBezTo>
                    <a:pt x="5918" y="1805"/>
                    <a:pt x="5927" y="1803"/>
                    <a:pt x="5927" y="1797"/>
                  </a:cubicBezTo>
                  <a:cubicBezTo>
                    <a:pt x="5927" y="1767"/>
                    <a:pt x="5623" y="1676"/>
                    <a:pt x="5046" y="1524"/>
                  </a:cubicBezTo>
                  <a:cubicBezTo>
                    <a:pt x="4560" y="1372"/>
                    <a:pt x="3860" y="1190"/>
                    <a:pt x="3009" y="916"/>
                  </a:cubicBezTo>
                  <a:cubicBezTo>
                    <a:pt x="2158" y="642"/>
                    <a:pt x="1398" y="490"/>
                    <a:pt x="882" y="308"/>
                  </a:cubicBezTo>
                  <a:cubicBezTo>
                    <a:pt x="347" y="167"/>
                    <a:pt x="47" y="1"/>
                    <a:pt x="5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232" name="Google Shape;4232;p27"/>
            <p:cNvSpPr/>
            <p:nvPr/>
          </p:nvSpPr>
          <p:spPr>
            <a:xfrm>
              <a:off x="3981456" y="4158002"/>
              <a:ext cx="389992" cy="369599"/>
            </a:xfrm>
            <a:custGeom>
              <a:rect b="b" l="l" r="r" t="t"/>
              <a:pathLst>
                <a:path extrusionOk="0" h="15931" w="16810">
                  <a:moveTo>
                    <a:pt x="9406" y="1"/>
                  </a:moveTo>
                  <a:cubicBezTo>
                    <a:pt x="6836" y="1"/>
                    <a:pt x="2458" y="1739"/>
                    <a:pt x="1612" y="3346"/>
                  </a:cubicBezTo>
                  <a:cubicBezTo>
                    <a:pt x="700" y="5049"/>
                    <a:pt x="1" y="12009"/>
                    <a:pt x="1" y="12009"/>
                  </a:cubicBezTo>
                  <a:lnTo>
                    <a:pt x="13679" y="15930"/>
                  </a:lnTo>
                  <a:cubicBezTo>
                    <a:pt x="13679" y="15930"/>
                    <a:pt x="16506" y="13103"/>
                    <a:pt x="16658" y="10672"/>
                  </a:cubicBezTo>
                  <a:cubicBezTo>
                    <a:pt x="16810" y="8240"/>
                    <a:pt x="15108" y="6477"/>
                    <a:pt x="15108" y="6477"/>
                  </a:cubicBezTo>
                  <a:lnTo>
                    <a:pt x="15320" y="5018"/>
                  </a:lnTo>
                  <a:cubicBezTo>
                    <a:pt x="15320" y="5018"/>
                    <a:pt x="12402" y="337"/>
                    <a:pt x="9971" y="33"/>
                  </a:cubicBezTo>
                  <a:cubicBezTo>
                    <a:pt x="9795" y="11"/>
                    <a:pt x="9606" y="1"/>
                    <a:pt x="940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233" name="Google Shape;4233;p27"/>
            <p:cNvSpPr/>
            <p:nvPr/>
          </p:nvSpPr>
          <p:spPr>
            <a:xfrm>
              <a:off x="4277674" y="4357105"/>
              <a:ext cx="89552" cy="167226"/>
            </a:xfrm>
            <a:custGeom>
              <a:rect b="b" l="l" r="r" t="t"/>
              <a:pathLst>
                <a:path extrusionOk="0" h="7208" w="3860">
                  <a:moveTo>
                    <a:pt x="2547" y="1"/>
                  </a:moveTo>
                  <a:cubicBezTo>
                    <a:pt x="2148" y="1"/>
                    <a:pt x="1792" y="236"/>
                    <a:pt x="1792" y="236"/>
                  </a:cubicBezTo>
                  <a:cubicBezTo>
                    <a:pt x="1141" y="2396"/>
                    <a:pt x="1" y="7207"/>
                    <a:pt x="558" y="7207"/>
                  </a:cubicBezTo>
                  <a:cubicBezTo>
                    <a:pt x="573" y="7207"/>
                    <a:pt x="589" y="7203"/>
                    <a:pt x="607" y="7196"/>
                  </a:cubicBezTo>
                  <a:cubicBezTo>
                    <a:pt x="1337" y="6953"/>
                    <a:pt x="3859" y="3974"/>
                    <a:pt x="3616" y="1573"/>
                  </a:cubicBezTo>
                  <a:cubicBezTo>
                    <a:pt x="3503" y="300"/>
                    <a:pt x="2998" y="1"/>
                    <a:pt x="2547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234" name="Google Shape;4234;p27"/>
            <p:cNvSpPr/>
            <p:nvPr/>
          </p:nvSpPr>
          <p:spPr>
            <a:xfrm>
              <a:off x="4303379" y="4366083"/>
              <a:ext cx="86420" cy="126138"/>
            </a:xfrm>
            <a:custGeom>
              <a:rect b="b" l="l" r="r" t="t"/>
              <a:pathLst>
                <a:path extrusionOk="0" h="5437" w="3725">
                  <a:moveTo>
                    <a:pt x="958" y="1"/>
                  </a:moveTo>
                  <a:cubicBezTo>
                    <a:pt x="958" y="1"/>
                    <a:pt x="0" y="5436"/>
                    <a:pt x="471" y="5436"/>
                  </a:cubicBezTo>
                  <a:cubicBezTo>
                    <a:pt x="489" y="5436"/>
                    <a:pt x="510" y="5428"/>
                    <a:pt x="532" y="5411"/>
                  </a:cubicBezTo>
                  <a:cubicBezTo>
                    <a:pt x="1110" y="4894"/>
                    <a:pt x="3724" y="92"/>
                    <a:pt x="95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235" name="Google Shape;4235;p27"/>
            <p:cNvSpPr/>
            <p:nvPr/>
          </p:nvSpPr>
          <p:spPr>
            <a:xfrm>
              <a:off x="4227005" y="4243378"/>
              <a:ext cx="104957" cy="263807"/>
            </a:xfrm>
            <a:custGeom>
              <a:rect b="b" l="l" r="r" t="t"/>
              <a:pathLst>
                <a:path extrusionOk="0" h="11371" w="4524">
                  <a:moveTo>
                    <a:pt x="420" y="1"/>
                  </a:moveTo>
                  <a:cubicBezTo>
                    <a:pt x="420" y="1"/>
                    <a:pt x="0" y="11370"/>
                    <a:pt x="889" y="11370"/>
                  </a:cubicBezTo>
                  <a:cubicBezTo>
                    <a:pt x="895" y="11370"/>
                    <a:pt x="901" y="11370"/>
                    <a:pt x="906" y="11369"/>
                  </a:cubicBezTo>
                  <a:cubicBezTo>
                    <a:pt x="1818" y="11186"/>
                    <a:pt x="4523" y="1583"/>
                    <a:pt x="4524" y="1581"/>
                  </a:cubicBezTo>
                  <a:lnTo>
                    <a:pt x="4524" y="1581"/>
                  </a:lnTo>
                  <a:cubicBezTo>
                    <a:pt x="4473" y="1688"/>
                    <a:pt x="4356" y="1733"/>
                    <a:pt x="4193" y="1733"/>
                  </a:cubicBezTo>
                  <a:cubicBezTo>
                    <a:pt x="3187" y="1733"/>
                    <a:pt x="420" y="1"/>
                    <a:pt x="420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236" name="Google Shape;4236;p27"/>
            <p:cNvSpPr/>
            <p:nvPr/>
          </p:nvSpPr>
          <p:spPr>
            <a:xfrm>
              <a:off x="3994170" y="4165612"/>
              <a:ext cx="274317" cy="306982"/>
            </a:xfrm>
            <a:custGeom>
              <a:rect b="b" l="l" r="r" t="t"/>
              <a:pathLst>
                <a:path extrusionOk="0" h="13232" w="11824">
                  <a:moveTo>
                    <a:pt x="9132" y="0"/>
                  </a:moveTo>
                  <a:cubicBezTo>
                    <a:pt x="7399" y="0"/>
                    <a:pt x="2171" y="2122"/>
                    <a:pt x="1398" y="2867"/>
                  </a:cubicBezTo>
                  <a:cubicBezTo>
                    <a:pt x="578" y="3718"/>
                    <a:pt x="0" y="11256"/>
                    <a:pt x="0" y="11256"/>
                  </a:cubicBezTo>
                  <a:cubicBezTo>
                    <a:pt x="1246" y="12137"/>
                    <a:pt x="6231" y="13231"/>
                    <a:pt x="6231" y="13231"/>
                  </a:cubicBezTo>
                  <a:cubicBezTo>
                    <a:pt x="6231" y="13231"/>
                    <a:pt x="7660" y="11924"/>
                    <a:pt x="9119" y="8915"/>
                  </a:cubicBezTo>
                  <a:cubicBezTo>
                    <a:pt x="10547" y="5906"/>
                    <a:pt x="9848" y="2927"/>
                    <a:pt x="9757" y="2593"/>
                  </a:cubicBezTo>
                  <a:cubicBezTo>
                    <a:pt x="9696" y="2228"/>
                    <a:pt x="11824" y="2228"/>
                    <a:pt x="11824" y="2228"/>
                  </a:cubicBezTo>
                  <a:cubicBezTo>
                    <a:pt x="11824" y="2228"/>
                    <a:pt x="10608" y="556"/>
                    <a:pt x="9544" y="70"/>
                  </a:cubicBezTo>
                  <a:cubicBezTo>
                    <a:pt x="9449" y="22"/>
                    <a:pt x="9308" y="0"/>
                    <a:pt x="9132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237" name="Google Shape;4237;p27"/>
            <p:cNvSpPr/>
            <p:nvPr/>
          </p:nvSpPr>
          <p:spPr>
            <a:xfrm>
              <a:off x="4009667" y="4171133"/>
              <a:ext cx="211584" cy="300046"/>
            </a:xfrm>
            <a:custGeom>
              <a:rect b="b" l="l" r="r" t="t"/>
              <a:pathLst>
                <a:path extrusionOk="0" h="12933" w="9120">
                  <a:moveTo>
                    <a:pt x="7856" y="1"/>
                  </a:moveTo>
                  <a:cubicBezTo>
                    <a:pt x="7482" y="1"/>
                    <a:pt x="6627" y="318"/>
                    <a:pt x="6627" y="318"/>
                  </a:cubicBezTo>
                  <a:cubicBezTo>
                    <a:pt x="6627" y="318"/>
                    <a:pt x="6475" y="3236"/>
                    <a:pt x="6293" y="3358"/>
                  </a:cubicBezTo>
                  <a:cubicBezTo>
                    <a:pt x="6289" y="3362"/>
                    <a:pt x="6285" y="3363"/>
                    <a:pt x="6282" y="3363"/>
                  </a:cubicBezTo>
                  <a:cubicBezTo>
                    <a:pt x="6145" y="3363"/>
                    <a:pt x="6232" y="440"/>
                    <a:pt x="6232" y="440"/>
                  </a:cubicBezTo>
                  <a:lnTo>
                    <a:pt x="6232" y="440"/>
                  </a:lnTo>
                  <a:cubicBezTo>
                    <a:pt x="6232" y="440"/>
                    <a:pt x="5624" y="531"/>
                    <a:pt x="5411" y="805"/>
                  </a:cubicBezTo>
                  <a:cubicBezTo>
                    <a:pt x="5170" y="1077"/>
                    <a:pt x="3637" y="10867"/>
                    <a:pt x="3349" y="10867"/>
                  </a:cubicBezTo>
                  <a:cubicBezTo>
                    <a:pt x="3348" y="10867"/>
                    <a:pt x="3346" y="10866"/>
                    <a:pt x="3344" y="10866"/>
                  </a:cubicBezTo>
                  <a:cubicBezTo>
                    <a:pt x="3101" y="10775"/>
                    <a:pt x="5107" y="1656"/>
                    <a:pt x="4925" y="1230"/>
                  </a:cubicBezTo>
                  <a:cubicBezTo>
                    <a:pt x="4818" y="1018"/>
                    <a:pt x="4704" y="835"/>
                    <a:pt x="4549" y="835"/>
                  </a:cubicBezTo>
                  <a:cubicBezTo>
                    <a:pt x="4393" y="835"/>
                    <a:pt x="4195" y="1018"/>
                    <a:pt x="3922" y="1534"/>
                  </a:cubicBezTo>
                  <a:cubicBezTo>
                    <a:pt x="3455" y="2413"/>
                    <a:pt x="2592" y="4655"/>
                    <a:pt x="2272" y="4655"/>
                  </a:cubicBezTo>
                  <a:cubicBezTo>
                    <a:pt x="2238" y="4655"/>
                    <a:pt x="2210" y="4630"/>
                    <a:pt x="2189" y="4574"/>
                  </a:cubicBezTo>
                  <a:cubicBezTo>
                    <a:pt x="1946" y="3996"/>
                    <a:pt x="3922" y="1838"/>
                    <a:pt x="3618" y="1534"/>
                  </a:cubicBezTo>
                  <a:cubicBezTo>
                    <a:pt x="3585" y="1501"/>
                    <a:pt x="3533" y="1486"/>
                    <a:pt x="3466" y="1486"/>
                  </a:cubicBezTo>
                  <a:cubicBezTo>
                    <a:pt x="2922" y="1486"/>
                    <a:pt x="1383" y="2486"/>
                    <a:pt x="761" y="2811"/>
                  </a:cubicBezTo>
                  <a:cubicBezTo>
                    <a:pt x="244" y="3115"/>
                    <a:pt x="1" y="9012"/>
                    <a:pt x="821" y="11990"/>
                  </a:cubicBezTo>
                  <a:lnTo>
                    <a:pt x="4043" y="12933"/>
                  </a:lnTo>
                  <a:cubicBezTo>
                    <a:pt x="5928" y="11686"/>
                    <a:pt x="8025" y="9042"/>
                    <a:pt x="8481" y="7461"/>
                  </a:cubicBezTo>
                  <a:cubicBezTo>
                    <a:pt x="9119" y="5212"/>
                    <a:pt x="8208" y="75"/>
                    <a:pt x="7964" y="14"/>
                  </a:cubicBezTo>
                  <a:cubicBezTo>
                    <a:pt x="7936" y="5"/>
                    <a:pt x="7899" y="1"/>
                    <a:pt x="785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238" name="Google Shape;4238;p27"/>
            <p:cNvSpPr/>
            <p:nvPr/>
          </p:nvSpPr>
          <p:spPr>
            <a:xfrm>
              <a:off x="4016024" y="4331492"/>
              <a:ext cx="27910" cy="51249"/>
            </a:xfrm>
            <a:custGeom>
              <a:rect b="b" l="l" r="r" t="t"/>
              <a:pathLst>
                <a:path extrusionOk="0" h="2209" w="1203">
                  <a:moveTo>
                    <a:pt x="602" y="0"/>
                  </a:moveTo>
                  <a:cubicBezTo>
                    <a:pt x="594" y="0"/>
                    <a:pt x="586" y="1"/>
                    <a:pt x="578" y="2"/>
                  </a:cubicBezTo>
                  <a:cubicBezTo>
                    <a:pt x="0" y="124"/>
                    <a:pt x="304" y="2130"/>
                    <a:pt x="304" y="2130"/>
                  </a:cubicBezTo>
                  <a:cubicBezTo>
                    <a:pt x="393" y="2184"/>
                    <a:pt x="471" y="2209"/>
                    <a:pt x="541" y="2209"/>
                  </a:cubicBezTo>
                  <a:cubicBezTo>
                    <a:pt x="1203" y="2209"/>
                    <a:pt x="1052" y="0"/>
                    <a:pt x="602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239" name="Google Shape;4239;p27"/>
            <p:cNvSpPr/>
            <p:nvPr/>
          </p:nvSpPr>
          <p:spPr>
            <a:xfrm>
              <a:off x="4021662" y="4305717"/>
              <a:ext cx="25381" cy="22620"/>
            </a:xfrm>
            <a:custGeom>
              <a:rect b="b" l="l" r="r" t="t"/>
              <a:pathLst>
                <a:path extrusionOk="0" h="975" w="1094">
                  <a:moveTo>
                    <a:pt x="341" y="1"/>
                  </a:moveTo>
                  <a:cubicBezTo>
                    <a:pt x="173" y="1"/>
                    <a:pt x="31" y="165"/>
                    <a:pt x="0" y="627"/>
                  </a:cubicBezTo>
                  <a:cubicBezTo>
                    <a:pt x="0" y="627"/>
                    <a:pt x="476" y="974"/>
                    <a:pt x="774" y="974"/>
                  </a:cubicBezTo>
                  <a:cubicBezTo>
                    <a:pt x="861" y="974"/>
                    <a:pt x="932" y="945"/>
                    <a:pt x="973" y="870"/>
                  </a:cubicBezTo>
                  <a:cubicBezTo>
                    <a:pt x="1094" y="629"/>
                    <a:pt x="668" y="1"/>
                    <a:pt x="341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240" name="Google Shape;4240;p27"/>
            <p:cNvSpPr/>
            <p:nvPr/>
          </p:nvSpPr>
          <p:spPr>
            <a:xfrm>
              <a:off x="4020246" y="4237555"/>
              <a:ext cx="26425" cy="53499"/>
            </a:xfrm>
            <a:custGeom>
              <a:rect b="b" l="l" r="r" t="t"/>
              <a:pathLst>
                <a:path extrusionOk="0" h="2306" w="1139">
                  <a:moveTo>
                    <a:pt x="912" y="1"/>
                  </a:moveTo>
                  <a:cubicBezTo>
                    <a:pt x="759" y="1"/>
                    <a:pt x="538" y="127"/>
                    <a:pt x="365" y="221"/>
                  </a:cubicBezTo>
                  <a:cubicBezTo>
                    <a:pt x="1" y="404"/>
                    <a:pt x="92" y="2076"/>
                    <a:pt x="274" y="2288"/>
                  </a:cubicBezTo>
                  <a:cubicBezTo>
                    <a:pt x="286" y="2300"/>
                    <a:pt x="299" y="2306"/>
                    <a:pt x="313" y="2306"/>
                  </a:cubicBezTo>
                  <a:cubicBezTo>
                    <a:pt x="514" y="2306"/>
                    <a:pt x="922" y="1119"/>
                    <a:pt x="1065" y="465"/>
                  </a:cubicBezTo>
                  <a:cubicBezTo>
                    <a:pt x="1138" y="112"/>
                    <a:pt x="1055" y="1"/>
                    <a:pt x="912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241" name="Google Shape;4241;p27"/>
            <p:cNvSpPr/>
            <p:nvPr/>
          </p:nvSpPr>
          <p:spPr>
            <a:xfrm>
              <a:off x="4228977" y="4230688"/>
              <a:ext cx="103054" cy="46957"/>
            </a:xfrm>
            <a:custGeom>
              <a:rect b="b" l="l" r="r" t="t"/>
              <a:pathLst>
                <a:path extrusionOk="0" h="2024" w="4442">
                  <a:moveTo>
                    <a:pt x="1" y="1"/>
                  </a:moveTo>
                  <a:cubicBezTo>
                    <a:pt x="2" y="1"/>
                    <a:pt x="3451" y="2024"/>
                    <a:pt x="4236" y="2024"/>
                  </a:cubicBezTo>
                  <a:cubicBezTo>
                    <a:pt x="4389" y="2024"/>
                    <a:pt x="4442" y="1947"/>
                    <a:pt x="4347" y="1764"/>
                  </a:cubicBezTo>
                  <a:cubicBezTo>
                    <a:pt x="3922" y="943"/>
                    <a:pt x="3162" y="366"/>
                    <a:pt x="3162" y="365"/>
                  </a:cubicBezTo>
                  <a:lnTo>
                    <a:pt x="3162" y="365"/>
                  </a:lnTo>
                  <a:cubicBezTo>
                    <a:pt x="3162" y="366"/>
                    <a:pt x="3917" y="1279"/>
                    <a:pt x="3192" y="1279"/>
                  </a:cubicBezTo>
                  <a:cubicBezTo>
                    <a:pt x="2771" y="1279"/>
                    <a:pt x="1853" y="971"/>
                    <a:pt x="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242" name="Google Shape;4242;p27"/>
            <p:cNvSpPr/>
            <p:nvPr/>
          </p:nvSpPr>
          <p:spPr>
            <a:xfrm>
              <a:off x="4138010" y="4355504"/>
              <a:ext cx="158688" cy="352617"/>
            </a:xfrm>
            <a:custGeom>
              <a:rect b="b" l="l" r="r" t="t"/>
              <a:pathLst>
                <a:path extrusionOk="0" h="15199" w="6840">
                  <a:moveTo>
                    <a:pt x="6840" y="1"/>
                  </a:moveTo>
                  <a:lnTo>
                    <a:pt x="4165" y="274"/>
                  </a:lnTo>
                  <a:cubicBezTo>
                    <a:pt x="4165" y="274"/>
                    <a:pt x="3861" y="1034"/>
                    <a:pt x="3587" y="1672"/>
                  </a:cubicBezTo>
                  <a:cubicBezTo>
                    <a:pt x="1581" y="6657"/>
                    <a:pt x="1" y="15199"/>
                    <a:pt x="1" y="15199"/>
                  </a:cubicBezTo>
                  <a:lnTo>
                    <a:pt x="3101" y="14560"/>
                  </a:lnTo>
                  <a:cubicBezTo>
                    <a:pt x="2888" y="12098"/>
                    <a:pt x="6840" y="1"/>
                    <a:pt x="684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243" name="Google Shape;4243;p27"/>
            <p:cNvSpPr/>
            <p:nvPr/>
          </p:nvSpPr>
          <p:spPr>
            <a:xfrm>
              <a:off x="4360846" y="4335065"/>
              <a:ext cx="145998" cy="332850"/>
            </a:xfrm>
            <a:custGeom>
              <a:rect b="b" l="l" r="r" t="t"/>
              <a:pathLst>
                <a:path extrusionOk="0" h="14347" w="6293">
                  <a:moveTo>
                    <a:pt x="3557" y="0"/>
                  </a:moveTo>
                  <a:cubicBezTo>
                    <a:pt x="791" y="6140"/>
                    <a:pt x="1" y="14347"/>
                    <a:pt x="1" y="14347"/>
                  </a:cubicBezTo>
                  <a:lnTo>
                    <a:pt x="1794" y="13222"/>
                  </a:lnTo>
                  <a:lnTo>
                    <a:pt x="3527" y="13678"/>
                  </a:lnTo>
                  <a:cubicBezTo>
                    <a:pt x="3314" y="10487"/>
                    <a:pt x="6293" y="365"/>
                    <a:pt x="6293" y="365"/>
                  </a:cubicBezTo>
                  <a:cubicBezTo>
                    <a:pt x="4743" y="91"/>
                    <a:pt x="3557" y="0"/>
                    <a:pt x="355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244" name="Google Shape;4244;p27"/>
            <p:cNvSpPr/>
            <p:nvPr/>
          </p:nvSpPr>
          <p:spPr>
            <a:xfrm>
              <a:off x="4389776" y="4456354"/>
              <a:ext cx="31738" cy="169986"/>
            </a:xfrm>
            <a:custGeom>
              <a:rect b="b" l="l" r="r" t="t"/>
              <a:pathLst>
                <a:path extrusionOk="0" h="7327" w="1368">
                  <a:moveTo>
                    <a:pt x="638" y="0"/>
                  </a:moveTo>
                  <a:lnTo>
                    <a:pt x="638" y="0"/>
                  </a:lnTo>
                  <a:cubicBezTo>
                    <a:pt x="490" y="622"/>
                    <a:pt x="284" y="1215"/>
                    <a:pt x="415" y="1864"/>
                  </a:cubicBezTo>
                  <a:lnTo>
                    <a:pt x="415" y="1864"/>
                  </a:lnTo>
                  <a:cubicBezTo>
                    <a:pt x="399" y="1882"/>
                    <a:pt x="382" y="1899"/>
                    <a:pt x="365" y="1915"/>
                  </a:cubicBezTo>
                  <a:cubicBezTo>
                    <a:pt x="390" y="1915"/>
                    <a:pt x="409" y="1920"/>
                    <a:pt x="426" y="1926"/>
                  </a:cubicBezTo>
                  <a:lnTo>
                    <a:pt x="426" y="1926"/>
                  </a:lnTo>
                  <a:cubicBezTo>
                    <a:pt x="431" y="1964"/>
                    <a:pt x="462" y="1988"/>
                    <a:pt x="499" y="1988"/>
                  </a:cubicBezTo>
                  <a:cubicBezTo>
                    <a:pt x="515" y="1988"/>
                    <a:pt x="531" y="1984"/>
                    <a:pt x="547" y="1976"/>
                  </a:cubicBezTo>
                  <a:cubicBezTo>
                    <a:pt x="968" y="1611"/>
                    <a:pt x="767" y="884"/>
                    <a:pt x="1117" y="487"/>
                  </a:cubicBezTo>
                  <a:lnTo>
                    <a:pt x="1117" y="487"/>
                  </a:lnTo>
                  <a:cubicBezTo>
                    <a:pt x="1189" y="993"/>
                    <a:pt x="1022" y="1498"/>
                    <a:pt x="882" y="1976"/>
                  </a:cubicBezTo>
                  <a:cubicBezTo>
                    <a:pt x="730" y="2462"/>
                    <a:pt x="578" y="2949"/>
                    <a:pt x="456" y="3435"/>
                  </a:cubicBezTo>
                  <a:cubicBezTo>
                    <a:pt x="274" y="4712"/>
                    <a:pt x="213" y="5988"/>
                    <a:pt x="0" y="7234"/>
                  </a:cubicBezTo>
                  <a:cubicBezTo>
                    <a:pt x="0" y="7293"/>
                    <a:pt x="51" y="7327"/>
                    <a:pt x="87" y="7327"/>
                  </a:cubicBezTo>
                  <a:cubicBezTo>
                    <a:pt x="106" y="7327"/>
                    <a:pt x="122" y="7317"/>
                    <a:pt x="122" y="7295"/>
                  </a:cubicBezTo>
                  <a:cubicBezTo>
                    <a:pt x="365" y="5958"/>
                    <a:pt x="334" y="4590"/>
                    <a:pt x="608" y="3253"/>
                  </a:cubicBezTo>
                  <a:cubicBezTo>
                    <a:pt x="790" y="2310"/>
                    <a:pt x="1368" y="1338"/>
                    <a:pt x="1216" y="365"/>
                  </a:cubicBezTo>
                  <a:cubicBezTo>
                    <a:pt x="1216" y="344"/>
                    <a:pt x="1172" y="309"/>
                    <a:pt x="1136" y="309"/>
                  </a:cubicBezTo>
                  <a:cubicBezTo>
                    <a:pt x="1119" y="309"/>
                    <a:pt x="1104" y="316"/>
                    <a:pt x="1094" y="335"/>
                  </a:cubicBezTo>
                  <a:cubicBezTo>
                    <a:pt x="569" y="611"/>
                    <a:pt x="773" y="1341"/>
                    <a:pt x="470" y="1791"/>
                  </a:cubicBezTo>
                  <a:lnTo>
                    <a:pt x="470" y="1791"/>
                  </a:lnTo>
                  <a:cubicBezTo>
                    <a:pt x="427" y="1178"/>
                    <a:pt x="610" y="589"/>
                    <a:pt x="638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245" name="Google Shape;4245;p27"/>
            <p:cNvSpPr/>
            <p:nvPr/>
          </p:nvSpPr>
          <p:spPr>
            <a:xfrm>
              <a:off x="4428543" y="4351281"/>
              <a:ext cx="63498" cy="253599"/>
            </a:xfrm>
            <a:custGeom>
              <a:rect b="b" l="l" r="r" t="t"/>
              <a:pathLst>
                <a:path extrusionOk="0" h="10931" w="2737">
                  <a:moveTo>
                    <a:pt x="2736" y="0"/>
                  </a:moveTo>
                  <a:cubicBezTo>
                    <a:pt x="2615" y="213"/>
                    <a:pt x="2584" y="487"/>
                    <a:pt x="2524" y="730"/>
                  </a:cubicBezTo>
                  <a:cubicBezTo>
                    <a:pt x="2463" y="821"/>
                    <a:pt x="2372" y="1247"/>
                    <a:pt x="2250" y="1277"/>
                  </a:cubicBezTo>
                  <a:cubicBezTo>
                    <a:pt x="2225" y="1288"/>
                    <a:pt x="2204" y="1293"/>
                    <a:pt x="2188" y="1293"/>
                  </a:cubicBezTo>
                  <a:cubicBezTo>
                    <a:pt x="2065" y="1293"/>
                    <a:pt x="2162" y="1023"/>
                    <a:pt x="2189" y="943"/>
                  </a:cubicBezTo>
                  <a:cubicBezTo>
                    <a:pt x="2250" y="760"/>
                    <a:pt x="2463" y="213"/>
                    <a:pt x="2250" y="61"/>
                  </a:cubicBezTo>
                  <a:cubicBezTo>
                    <a:pt x="2208" y="35"/>
                    <a:pt x="2167" y="22"/>
                    <a:pt x="2128" y="22"/>
                  </a:cubicBezTo>
                  <a:cubicBezTo>
                    <a:pt x="1723" y="22"/>
                    <a:pt x="1521" y="1354"/>
                    <a:pt x="1521" y="1520"/>
                  </a:cubicBezTo>
                  <a:cubicBezTo>
                    <a:pt x="1277" y="2736"/>
                    <a:pt x="1156" y="3982"/>
                    <a:pt x="913" y="5198"/>
                  </a:cubicBezTo>
                  <a:cubicBezTo>
                    <a:pt x="578" y="7113"/>
                    <a:pt x="335" y="8997"/>
                    <a:pt x="1" y="10852"/>
                  </a:cubicBezTo>
                  <a:cubicBezTo>
                    <a:pt x="1" y="10909"/>
                    <a:pt x="37" y="10931"/>
                    <a:pt x="64" y="10931"/>
                  </a:cubicBezTo>
                  <a:cubicBezTo>
                    <a:pt x="80" y="10931"/>
                    <a:pt x="92" y="10923"/>
                    <a:pt x="92" y="10912"/>
                  </a:cubicBezTo>
                  <a:cubicBezTo>
                    <a:pt x="396" y="9484"/>
                    <a:pt x="548" y="8025"/>
                    <a:pt x="761" y="6596"/>
                  </a:cubicBezTo>
                  <a:cubicBezTo>
                    <a:pt x="1004" y="5289"/>
                    <a:pt x="1277" y="3952"/>
                    <a:pt x="1490" y="2614"/>
                  </a:cubicBezTo>
                  <a:cubicBezTo>
                    <a:pt x="1551" y="1976"/>
                    <a:pt x="1581" y="1338"/>
                    <a:pt x="1825" y="669"/>
                  </a:cubicBezTo>
                  <a:cubicBezTo>
                    <a:pt x="1855" y="517"/>
                    <a:pt x="1916" y="335"/>
                    <a:pt x="2007" y="244"/>
                  </a:cubicBezTo>
                  <a:cubicBezTo>
                    <a:pt x="2067" y="177"/>
                    <a:pt x="2112" y="150"/>
                    <a:pt x="2146" y="150"/>
                  </a:cubicBezTo>
                  <a:cubicBezTo>
                    <a:pt x="2266" y="150"/>
                    <a:pt x="2237" y="496"/>
                    <a:pt x="2189" y="639"/>
                  </a:cubicBezTo>
                  <a:cubicBezTo>
                    <a:pt x="2159" y="882"/>
                    <a:pt x="2007" y="1216"/>
                    <a:pt x="2128" y="1429"/>
                  </a:cubicBezTo>
                  <a:cubicBezTo>
                    <a:pt x="2128" y="1459"/>
                    <a:pt x="2136" y="1475"/>
                    <a:pt x="2147" y="1475"/>
                  </a:cubicBezTo>
                  <a:cubicBezTo>
                    <a:pt x="2159" y="1475"/>
                    <a:pt x="2174" y="1459"/>
                    <a:pt x="2189" y="1429"/>
                  </a:cubicBezTo>
                  <a:cubicBezTo>
                    <a:pt x="2584" y="1186"/>
                    <a:pt x="2584" y="487"/>
                    <a:pt x="2736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246" name="Google Shape;4246;p27"/>
            <p:cNvSpPr/>
            <p:nvPr/>
          </p:nvSpPr>
          <p:spPr>
            <a:xfrm>
              <a:off x="4401051" y="4391464"/>
              <a:ext cx="88160" cy="61457"/>
            </a:xfrm>
            <a:custGeom>
              <a:rect b="b" l="l" r="r" t="t"/>
              <a:pathLst>
                <a:path extrusionOk="0" h="2649" w="3800">
                  <a:moveTo>
                    <a:pt x="3800" y="1"/>
                  </a:moveTo>
                  <a:lnTo>
                    <a:pt x="1034" y="62"/>
                  </a:lnTo>
                  <a:cubicBezTo>
                    <a:pt x="578" y="1217"/>
                    <a:pt x="365" y="1460"/>
                    <a:pt x="0" y="2645"/>
                  </a:cubicBezTo>
                  <a:cubicBezTo>
                    <a:pt x="49" y="2648"/>
                    <a:pt x="104" y="2649"/>
                    <a:pt x="164" y="2649"/>
                  </a:cubicBezTo>
                  <a:cubicBezTo>
                    <a:pt x="926" y="2649"/>
                    <a:pt x="2527" y="2473"/>
                    <a:pt x="3344" y="2220"/>
                  </a:cubicBezTo>
                  <a:cubicBezTo>
                    <a:pt x="3648" y="1156"/>
                    <a:pt x="3617" y="761"/>
                    <a:pt x="3800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247" name="Google Shape;4247;p27"/>
            <p:cNvSpPr/>
            <p:nvPr/>
          </p:nvSpPr>
          <p:spPr>
            <a:xfrm>
              <a:off x="4552663" y="4355504"/>
              <a:ext cx="146694" cy="332178"/>
            </a:xfrm>
            <a:custGeom>
              <a:rect b="b" l="l" r="r" t="t"/>
              <a:pathLst>
                <a:path extrusionOk="0" h="14318" w="6323">
                  <a:moveTo>
                    <a:pt x="3587" y="1"/>
                  </a:moveTo>
                  <a:cubicBezTo>
                    <a:pt x="821" y="6110"/>
                    <a:pt x="0" y="14317"/>
                    <a:pt x="0" y="14317"/>
                  </a:cubicBezTo>
                  <a:lnTo>
                    <a:pt x="1794" y="13223"/>
                  </a:lnTo>
                  <a:lnTo>
                    <a:pt x="3557" y="13679"/>
                  </a:lnTo>
                  <a:cubicBezTo>
                    <a:pt x="3314" y="10487"/>
                    <a:pt x="6323" y="335"/>
                    <a:pt x="6323" y="335"/>
                  </a:cubicBezTo>
                  <a:cubicBezTo>
                    <a:pt x="4773" y="92"/>
                    <a:pt x="3587" y="1"/>
                    <a:pt x="358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248" name="Google Shape;4248;p27"/>
            <p:cNvSpPr/>
            <p:nvPr/>
          </p:nvSpPr>
          <p:spPr>
            <a:xfrm>
              <a:off x="4584401" y="4367498"/>
              <a:ext cx="69832" cy="203394"/>
            </a:xfrm>
            <a:custGeom>
              <a:rect b="b" l="l" r="r" t="t"/>
              <a:pathLst>
                <a:path extrusionOk="0" h="8767" w="3010">
                  <a:moveTo>
                    <a:pt x="2661" y="266"/>
                  </a:moveTo>
                  <a:lnTo>
                    <a:pt x="2661" y="266"/>
                  </a:lnTo>
                  <a:cubicBezTo>
                    <a:pt x="2639" y="287"/>
                    <a:pt x="2613" y="319"/>
                    <a:pt x="2584" y="365"/>
                  </a:cubicBezTo>
                  <a:lnTo>
                    <a:pt x="2493" y="578"/>
                  </a:lnTo>
                  <a:cubicBezTo>
                    <a:pt x="2418" y="728"/>
                    <a:pt x="2354" y="867"/>
                    <a:pt x="2266" y="973"/>
                  </a:cubicBezTo>
                  <a:lnTo>
                    <a:pt x="2266" y="973"/>
                  </a:lnTo>
                  <a:cubicBezTo>
                    <a:pt x="2342" y="950"/>
                    <a:pt x="2422" y="770"/>
                    <a:pt x="2462" y="669"/>
                  </a:cubicBezTo>
                  <a:cubicBezTo>
                    <a:pt x="2529" y="535"/>
                    <a:pt x="2587" y="393"/>
                    <a:pt x="2661" y="266"/>
                  </a:cubicBezTo>
                  <a:close/>
                  <a:moveTo>
                    <a:pt x="2158" y="92"/>
                  </a:moveTo>
                  <a:cubicBezTo>
                    <a:pt x="2067" y="396"/>
                    <a:pt x="1946" y="730"/>
                    <a:pt x="2037" y="1095"/>
                  </a:cubicBezTo>
                  <a:lnTo>
                    <a:pt x="2067" y="1125"/>
                  </a:lnTo>
                  <a:cubicBezTo>
                    <a:pt x="2148" y="1090"/>
                    <a:pt x="2212" y="1038"/>
                    <a:pt x="2266" y="973"/>
                  </a:cubicBezTo>
                  <a:lnTo>
                    <a:pt x="2266" y="973"/>
                  </a:lnTo>
                  <a:cubicBezTo>
                    <a:pt x="2261" y="974"/>
                    <a:pt x="2256" y="975"/>
                    <a:pt x="2250" y="975"/>
                  </a:cubicBezTo>
                  <a:cubicBezTo>
                    <a:pt x="2217" y="975"/>
                    <a:pt x="2185" y="941"/>
                    <a:pt x="2158" y="852"/>
                  </a:cubicBezTo>
                  <a:cubicBezTo>
                    <a:pt x="1976" y="639"/>
                    <a:pt x="2098" y="335"/>
                    <a:pt x="2158" y="92"/>
                  </a:cubicBezTo>
                  <a:close/>
                  <a:moveTo>
                    <a:pt x="2888" y="0"/>
                  </a:moveTo>
                  <a:cubicBezTo>
                    <a:pt x="2792" y="69"/>
                    <a:pt x="2721" y="162"/>
                    <a:pt x="2661" y="266"/>
                  </a:cubicBezTo>
                  <a:lnTo>
                    <a:pt x="2661" y="266"/>
                  </a:lnTo>
                  <a:cubicBezTo>
                    <a:pt x="2683" y="244"/>
                    <a:pt x="2702" y="235"/>
                    <a:pt x="2718" y="235"/>
                  </a:cubicBezTo>
                  <a:cubicBezTo>
                    <a:pt x="2797" y="235"/>
                    <a:pt x="2797" y="469"/>
                    <a:pt x="2797" y="578"/>
                  </a:cubicBezTo>
                  <a:cubicBezTo>
                    <a:pt x="2736" y="821"/>
                    <a:pt x="2675" y="1034"/>
                    <a:pt x="2584" y="1277"/>
                  </a:cubicBezTo>
                  <a:cubicBezTo>
                    <a:pt x="2250" y="2311"/>
                    <a:pt x="1915" y="3283"/>
                    <a:pt x="1763" y="4377"/>
                  </a:cubicBezTo>
                  <a:cubicBezTo>
                    <a:pt x="1672" y="4833"/>
                    <a:pt x="1642" y="5350"/>
                    <a:pt x="1520" y="5806"/>
                  </a:cubicBezTo>
                  <a:cubicBezTo>
                    <a:pt x="1490" y="5958"/>
                    <a:pt x="1459" y="6414"/>
                    <a:pt x="1307" y="6505"/>
                  </a:cubicBezTo>
                  <a:cubicBezTo>
                    <a:pt x="1284" y="6522"/>
                    <a:pt x="1267" y="6530"/>
                    <a:pt x="1254" y="6530"/>
                  </a:cubicBezTo>
                  <a:cubicBezTo>
                    <a:pt x="1196" y="6530"/>
                    <a:pt x="1216" y="6391"/>
                    <a:pt x="1216" y="6292"/>
                  </a:cubicBezTo>
                  <a:cubicBezTo>
                    <a:pt x="1216" y="6171"/>
                    <a:pt x="1246" y="6019"/>
                    <a:pt x="1246" y="5897"/>
                  </a:cubicBezTo>
                  <a:cubicBezTo>
                    <a:pt x="1368" y="5198"/>
                    <a:pt x="1642" y="4347"/>
                    <a:pt x="1398" y="3618"/>
                  </a:cubicBezTo>
                  <a:cubicBezTo>
                    <a:pt x="1398" y="3602"/>
                    <a:pt x="1383" y="3595"/>
                    <a:pt x="1368" y="3595"/>
                  </a:cubicBezTo>
                  <a:cubicBezTo>
                    <a:pt x="1353" y="3595"/>
                    <a:pt x="1338" y="3602"/>
                    <a:pt x="1338" y="3618"/>
                  </a:cubicBezTo>
                  <a:cubicBezTo>
                    <a:pt x="426" y="5137"/>
                    <a:pt x="395" y="7022"/>
                    <a:pt x="0" y="8724"/>
                  </a:cubicBezTo>
                  <a:cubicBezTo>
                    <a:pt x="0" y="8745"/>
                    <a:pt x="46" y="8767"/>
                    <a:pt x="73" y="8767"/>
                  </a:cubicBezTo>
                  <a:cubicBezTo>
                    <a:pt x="84" y="8767"/>
                    <a:pt x="91" y="8763"/>
                    <a:pt x="91" y="8754"/>
                  </a:cubicBezTo>
                  <a:cubicBezTo>
                    <a:pt x="426" y="7235"/>
                    <a:pt x="456" y="5654"/>
                    <a:pt x="1155" y="4225"/>
                  </a:cubicBezTo>
                  <a:cubicBezTo>
                    <a:pt x="1186" y="4165"/>
                    <a:pt x="1307" y="3830"/>
                    <a:pt x="1368" y="3830"/>
                  </a:cubicBezTo>
                  <a:cubicBezTo>
                    <a:pt x="1459" y="3830"/>
                    <a:pt x="1459" y="4286"/>
                    <a:pt x="1459" y="4347"/>
                  </a:cubicBezTo>
                  <a:cubicBezTo>
                    <a:pt x="1459" y="4681"/>
                    <a:pt x="1368" y="5046"/>
                    <a:pt x="1338" y="5380"/>
                  </a:cubicBezTo>
                  <a:cubicBezTo>
                    <a:pt x="1246" y="5806"/>
                    <a:pt x="1064" y="6353"/>
                    <a:pt x="1307" y="6779"/>
                  </a:cubicBezTo>
                  <a:cubicBezTo>
                    <a:pt x="1307" y="6794"/>
                    <a:pt x="1322" y="6801"/>
                    <a:pt x="1338" y="6801"/>
                  </a:cubicBezTo>
                  <a:cubicBezTo>
                    <a:pt x="1353" y="6801"/>
                    <a:pt x="1368" y="6794"/>
                    <a:pt x="1368" y="6779"/>
                  </a:cubicBezTo>
                  <a:cubicBezTo>
                    <a:pt x="1824" y="5745"/>
                    <a:pt x="1824" y="4560"/>
                    <a:pt x="2067" y="3466"/>
                  </a:cubicBezTo>
                  <a:cubicBezTo>
                    <a:pt x="2219" y="2827"/>
                    <a:pt x="2402" y="2250"/>
                    <a:pt x="2614" y="1611"/>
                  </a:cubicBezTo>
                  <a:cubicBezTo>
                    <a:pt x="2766" y="1125"/>
                    <a:pt x="3009" y="578"/>
                    <a:pt x="2918" y="61"/>
                  </a:cubicBezTo>
                  <a:cubicBezTo>
                    <a:pt x="2918" y="0"/>
                    <a:pt x="2888" y="0"/>
                    <a:pt x="2888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249" name="Google Shape;4249;p27"/>
            <p:cNvSpPr/>
            <p:nvPr/>
          </p:nvSpPr>
          <p:spPr>
            <a:xfrm>
              <a:off x="4631636" y="4375270"/>
              <a:ext cx="57838" cy="188755"/>
            </a:xfrm>
            <a:custGeom>
              <a:rect b="b" l="l" r="r" t="t"/>
              <a:pathLst>
                <a:path extrusionOk="0" h="8136" w="2493">
                  <a:moveTo>
                    <a:pt x="2493" y="1"/>
                  </a:moveTo>
                  <a:lnTo>
                    <a:pt x="2493" y="1"/>
                  </a:lnTo>
                  <a:cubicBezTo>
                    <a:pt x="2311" y="548"/>
                    <a:pt x="2068" y="1125"/>
                    <a:pt x="1885" y="1702"/>
                  </a:cubicBezTo>
                  <a:cubicBezTo>
                    <a:pt x="1733" y="2188"/>
                    <a:pt x="1642" y="2675"/>
                    <a:pt x="1551" y="3191"/>
                  </a:cubicBezTo>
                  <a:cubicBezTo>
                    <a:pt x="1521" y="3435"/>
                    <a:pt x="1429" y="3678"/>
                    <a:pt x="1308" y="3890"/>
                  </a:cubicBezTo>
                  <a:cubicBezTo>
                    <a:pt x="1265" y="3996"/>
                    <a:pt x="1179" y="4250"/>
                    <a:pt x="1130" y="4250"/>
                  </a:cubicBezTo>
                  <a:cubicBezTo>
                    <a:pt x="1109" y="4250"/>
                    <a:pt x="1095" y="4202"/>
                    <a:pt x="1095" y="4073"/>
                  </a:cubicBezTo>
                  <a:cubicBezTo>
                    <a:pt x="1095" y="3678"/>
                    <a:pt x="1277" y="3313"/>
                    <a:pt x="1125" y="2918"/>
                  </a:cubicBezTo>
                  <a:cubicBezTo>
                    <a:pt x="1125" y="2887"/>
                    <a:pt x="1118" y="2872"/>
                    <a:pt x="1103" y="2872"/>
                  </a:cubicBezTo>
                  <a:cubicBezTo>
                    <a:pt x="1087" y="2872"/>
                    <a:pt x="1065" y="2887"/>
                    <a:pt x="1034" y="2918"/>
                  </a:cubicBezTo>
                  <a:cubicBezTo>
                    <a:pt x="669" y="3435"/>
                    <a:pt x="791" y="4194"/>
                    <a:pt x="548" y="4802"/>
                  </a:cubicBezTo>
                  <a:cubicBezTo>
                    <a:pt x="366" y="5349"/>
                    <a:pt x="1" y="5988"/>
                    <a:pt x="183" y="6565"/>
                  </a:cubicBezTo>
                  <a:cubicBezTo>
                    <a:pt x="183" y="6580"/>
                    <a:pt x="198" y="6588"/>
                    <a:pt x="214" y="6588"/>
                  </a:cubicBezTo>
                  <a:cubicBezTo>
                    <a:pt x="229" y="6588"/>
                    <a:pt x="244" y="6580"/>
                    <a:pt x="244" y="6565"/>
                  </a:cubicBezTo>
                  <a:cubicBezTo>
                    <a:pt x="366" y="6352"/>
                    <a:pt x="457" y="6170"/>
                    <a:pt x="517" y="5988"/>
                  </a:cubicBezTo>
                  <a:cubicBezTo>
                    <a:pt x="548" y="5866"/>
                    <a:pt x="609" y="5805"/>
                    <a:pt x="639" y="5714"/>
                  </a:cubicBezTo>
                  <a:cubicBezTo>
                    <a:pt x="662" y="5668"/>
                    <a:pt x="677" y="5648"/>
                    <a:pt x="686" y="5648"/>
                  </a:cubicBezTo>
                  <a:cubicBezTo>
                    <a:pt x="700" y="5648"/>
                    <a:pt x="700" y="5700"/>
                    <a:pt x="700" y="5775"/>
                  </a:cubicBezTo>
                  <a:cubicBezTo>
                    <a:pt x="761" y="5866"/>
                    <a:pt x="700" y="6079"/>
                    <a:pt x="700" y="6170"/>
                  </a:cubicBezTo>
                  <a:cubicBezTo>
                    <a:pt x="669" y="6839"/>
                    <a:pt x="517" y="7477"/>
                    <a:pt x="335" y="8085"/>
                  </a:cubicBezTo>
                  <a:cubicBezTo>
                    <a:pt x="335" y="8121"/>
                    <a:pt x="356" y="8135"/>
                    <a:pt x="385" y="8135"/>
                  </a:cubicBezTo>
                  <a:cubicBezTo>
                    <a:pt x="406" y="8135"/>
                    <a:pt x="432" y="8128"/>
                    <a:pt x="457" y="8115"/>
                  </a:cubicBezTo>
                  <a:cubicBezTo>
                    <a:pt x="700" y="7295"/>
                    <a:pt x="821" y="6413"/>
                    <a:pt x="791" y="5532"/>
                  </a:cubicBezTo>
                  <a:cubicBezTo>
                    <a:pt x="791" y="5510"/>
                    <a:pt x="776" y="5489"/>
                    <a:pt x="745" y="5489"/>
                  </a:cubicBezTo>
                  <a:cubicBezTo>
                    <a:pt x="733" y="5489"/>
                    <a:pt x="718" y="5492"/>
                    <a:pt x="700" y="5501"/>
                  </a:cubicBezTo>
                  <a:cubicBezTo>
                    <a:pt x="609" y="5653"/>
                    <a:pt x="517" y="5805"/>
                    <a:pt x="426" y="5957"/>
                  </a:cubicBezTo>
                  <a:cubicBezTo>
                    <a:pt x="396" y="6018"/>
                    <a:pt x="244" y="6413"/>
                    <a:pt x="244" y="6413"/>
                  </a:cubicBezTo>
                  <a:cubicBezTo>
                    <a:pt x="183" y="6352"/>
                    <a:pt x="244" y="5988"/>
                    <a:pt x="244" y="5957"/>
                  </a:cubicBezTo>
                  <a:cubicBezTo>
                    <a:pt x="335" y="5471"/>
                    <a:pt x="578" y="5015"/>
                    <a:pt x="700" y="4498"/>
                  </a:cubicBezTo>
                  <a:lnTo>
                    <a:pt x="821" y="3708"/>
                  </a:lnTo>
                  <a:cubicBezTo>
                    <a:pt x="852" y="3586"/>
                    <a:pt x="852" y="3465"/>
                    <a:pt x="882" y="3374"/>
                  </a:cubicBezTo>
                  <a:cubicBezTo>
                    <a:pt x="925" y="3288"/>
                    <a:pt x="983" y="3020"/>
                    <a:pt x="1035" y="3020"/>
                  </a:cubicBezTo>
                  <a:cubicBezTo>
                    <a:pt x="1057" y="3020"/>
                    <a:pt x="1077" y="3066"/>
                    <a:pt x="1095" y="3191"/>
                  </a:cubicBezTo>
                  <a:cubicBezTo>
                    <a:pt x="1125" y="3586"/>
                    <a:pt x="852" y="3982"/>
                    <a:pt x="1034" y="4407"/>
                  </a:cubicBezTo>
                  <a:cubicBezTo>
                    <a:pt x="1034" y="4422"/>
                    <a:pt x="1057" y="4430"/>
                    <a:pt x="1080" y="4430"/>
                  </a:cubicBezTo>
                  <a:cubicBezTo>
                    <a:pt x="1103" y="4430"/>
                    <a:pt x="1125" y="4422"/>
                    <a:pt x="1125" y="4407"/>
                  </a:cubicBezTo>
                  <a:cubicBezTo>
                    <a:pt x="1551" y="3830"/>
                    <a:pt x="1612" y="3100"/>
                    <a:pt x="1733" y="2462"/>
                  </a:cubicBezTo>
                  <a:cubicBezTo>
                    <a:pt x="1885" y="1611"/>
                    <a:pt x="2219" y="821"/>
                    <a:pt x="2493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250" name="Google Shape;4250;p27"/>
            <p:cNvSpPr/>
            <p:nvPr/>
          </p:nvSpPr>
          <p:spPr>
            <a:xfrm>
              <a:off x="4602033" y="4376662"/>
              <a:ext cx="90271" cy="68950"/>
            </a:xfrm>
            <a:custGeom>
              <a:rect b="b" l="l" r="r" t="t"/>
              <a:pathLst>
                <a:path extrusionOk="0" h="2972" w="3891">
                  <a:moveTo>
                    <a:pt x="1034" y="1"/>
                  </a:moveTo>
                  <a:cubicBezTo>
                    <a:pt x="638" y="943"/>
                    <a:pt x="304" y="1946"/>
                    <a:pt x="0" y="2888"/>
                  </a:cubicBezTo>
                  <a:cubicBezTo>
                    <a:pt x="243" y="2934"/>
                    <a:pt x="851" y="2972"/>
                    <a:pt x="1497" y="2972"/>
                  </a:cubicBezTo>
                  <a:cubicBezTo>
                    <a:pt x="2143" y="2972"/>
                    <a:pt x="2827" y="2934"/>
                    <a:pt x="3222" y="2827"/>
                  </a:cubicBezTo>
                  <a:cubicBezTo>
                    <a:pt x="3496" y="1855"/>
                    <a:pt x="3739" y="1004"/>
                    <a:pt x="3891" y="396"/>
                  </a:cubicBezTo>
                  <a:lnTo>
                    <a:pt x="1034" y="1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251" name="Google Shape;4251;p27"/>
            <p:cNvSpPr/>
            <p:nvPr/>
          </p:nvSpPr>
          <p:spPr>
            <a:xfrm>
              <a:off x="4713439" y="4366083"/>
              <a:ext cx="159407" cy="322990"/>
            </a:xfrm>
            <a:custGeom>
              <a:rect b="b" l="l" r="r" t="t"/>
              <a:pathLst>
                <a:path extrusionOk="0" h="13922" w="6871">
                  <a:moveTo>
                    <a:pt x="4742" y="1"/>
                  </a:moveTo>
                  <a:cubicBezTo>
                    <a:pt x="1733" y="5958"/>
                    <a:pt x="1" y="13922"/>
                    <a:pt x="1" y="13922"/>
                  </a:cubicBezTo>
                  <a:lnTo>
                    <a:pt x="1551" y="12797"/>
                  </a:lnTo>
                  <a:lnTo>
                    <a:pt x="2888" y="13192"/>
                  </a:lnTo>
                  <a:cubicBezTo>
                    <a:pt x="3162" y="10122"/>
                    <a:pt x="6870" y="244"/>
                    <a:pt x="6870" y="244"/>
                  </a:cubicBezTo>
                  <a:cubicBezTo>
                    <a:pt x="5654" y="1"/>
                    <a:pt x="4742" y="1"/>
                    <a:pt x="4742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252" name="Google Shape;4252;p27"/>
            <p:cNvSpPr/>
            <p:nvPr/>
          </p:nvSpPr>
          <p:spPr>
            <a:xfrm>
              <a:off x="4788909" y="4389353"/>
              <a:ext cx="73358" cy="56562"/>
            </a:xfrm>
            <a:custGeom>
              <a:rect b="b" l="l" r="r" t="t"/>
              <a:pathLst>
                <a:path extrusionOk="0" h="2438" w="3162">
                  <a:moveTo>
                    <a:pt x="1003" y="1"/>
                  </a:moveTo>
                  <a:cubicBezTo>
                    <a:pt x="669" y="761"/>
                    <a:pt x="304" y="1551"/>
                    <a:pt x="0" y="2311"/>
                  </a:cubicBezTo>
                  <a:cubicBezTo>
                    <a:pt x="338" y="2386"/>
                    <a:pt x="967" y="2438"/>
                    <a:pt x="1534" y="2438"/>
                  </a:cubicBezTo>
                  <a:cubicBezTo>
                    <a:pt x="1884" y="2438"/>
                    <a:pt x="2211" y="2418"/>
                    <a:pt x="2432" y="2372"/>
                  </a:cubicBezTo>
                  <a:cubicBezTo>
                    <a:pt x="2705" y="1612"/>
                    <a:pt x="2918" y="943"/>
                    <a:pt x="3161" y="396"/>
                  </a:cubicBezTo>
                  <a:lnTo>
                    <a:pt x="1003" y="1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253" name="Google Shape;4253;p27"/>
            <p:cNvSpPr/>
            <p:nvPr/>
          </p:nvSpPr>
          <p:spPr>
            <a:xfrm>
              <a:off x="4857998" y="4380142"/>
              <a:ext cx="156577" cy="320230"/>
            </a:xfrm>
            <a:custGeom>
              <a:rect b="b" l="l" r="r" t="t"/>
              <a:pathLst>
                <a:path extrusionOk="0" h="13803" w="6749">
                  <a:moveTo>
                    <a:pt x="5009" y="1"/>
                  </a:moveTo>
                  <a:cubicBezTo>
                    <a:pt x="4915" y="1"/>
                    <a:pt x="4864" y="3"/>
                    <a:pt x="4864" y="3"/>
                  </a:cubicBezTo>
                  <a:cubicBezTo>
                    <a:pt x="1885" y="5930"/>
                    <a:pt x="1" y="13802"/>
                    <a:pt x="1" y="13802"/>
                  </a:cubicBezTo>
                  <a:lnTo>
                    <a:pt x="1429" y="12678"/>
                  </a:lnTo>
                  <a:lnTo>
                    <a:pt x="2615" y="12981"/>
                  </a:lnTo>
                  <a:cubicBezTo>
                    <a:pt x="2949" y="10003"/>
                    <a:pt x="6749" y="155"/>
                    <a:pt x="6749" y="155"/>
                  </a:cubicBezTo>
                  <a:cubicBezTo>
                    <a:pt x="5951" y="18"/>
                    <a:pt x="5290" y="1"/>
                    <a:pt x="5009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254" name="Google Shape;4254;p27"/>
            <p:cNvSpPr/>
            <p:nvPr/>
          </p:nvSpPr>
          <p:spPr>
            <a:xfrm>
              <a:off x="5003277" y="4392809"/>
              <a:ext cx="123424" cy="227174"/>
            </a:xfrm>
            <a:custGeom>
              <a:rect b="b" l="l" r="r" t="t"/>
              <a:pathLst>
                <a:path extrusionOk="0" h="9792" w="5320">
                  <a:moveTo>
                    <a:pt x="4687" y="0"/>
                  </a:moveTo>
                  <a:cubicBezTo>
                    <a:pt x="4170" y="0"/>
                    <a:pt x="3800" y="64"/>
                    <a:pt x="3800" y="64"/>
                  </a:cubicBezTo>
                  <a:cubicBezTo>
                    <a:pt x="882" y="6083"/>
                    <a:pt x="0" y="9791"/>
                    <a:pt x="0" y="9791"/>
                  </a:cubicBezTo>
                  <a:lnTo>
                    <a:pt x="1247" y="8545"/>
                  </a:lnTo>
                  <a:lnTo>
                    <a:pt x="2158" y="8727"/>
                  </a:lnTo>
                  <a:cubicBezTo>
                    <a:pt x="2736" y="5840"/>
                    <a:pt x="5320" y="34"/>
                    <a:pt x="5320" y="34"/>
                  </a:cubicBezTo>
                  <a:cubicBezTo>
                    <a:pt x="5096" y="9"/>
                    <a:pt x="4881" y="0"/>
                    <a:pt x="468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255" name="Google Shape;4255;p27"/>
            <p:cNvSpPr/>
            <p:nvPr/>
          </p:nvSpPr>
          <p:spPr>
            <a:xfrm>
              <a:off x="5118210" y="4424129"/>
              <a:ext cx="103681" cy="192328"/>
            </a:xfrm>
            <a:custGeom>
              <a:rect b="b" l="l" r="r" t="t"/>
              <a:pathLst>
                <a:path extrusionOk="0" h="8290" w="4469">
                  <a:moveTo>
                    <a:pt x="3992" y="1"/>
                  </a:moveTo>
                  <a:cubicBezTo>
                    <a:pt x="3548" y="1"/>
                    <a:pt x="3223" y="52"/>
                    <a:pt x="3223" y="52"/>
                  </a:cubicBezTo>
                  <a:cubicBezTo>
                    <a:pt x="761" y="5128"/>
                    <a:pt x="1" y="8289"/>
                    <a:pt x="1" y="8289"/>
                  </a:cubicBezTo>
                  <a:lnTo>
                    <a:pt x="1004" y="7225"/>
                  </a:lnTo>
                  <a:lnTo>
                    <a:pt x="1764" y="7377"/>
                  </a:lnTo>
                  <a:cubicBezTo>
                    <a:pt x="2280" y="4946"/>
                    <a:pt x="4469" y="21"/>
                    <a:pt x="4469" y="21"/>
                  </a:cubicBezTo>
                  <a:cubicBezTo>
                    <a:pt x="4302" y="6"/>
                    <a:pt x="4140" y="1"/>
                    <a:pt x="3992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256" name="Google Shape;4256;p27"/>
            <p:cNvSpPr/>
            <p:nvPr/>
          </p:nvSpPr>
          <p:spPr>
            <a:xfrm>
              <a:off x="4092886" y="4538575"/>
              <a:ext cx="1294722" cy="465717"/>
            </a:xfrm>
            <a:custGeom>
              <a:rect b="b" l="l" r="r" t="t"/>
              <a:pathLst>
                <a:path extrusionOk="0" h="20074" w="55807">
                  <a:moveTo>
                    <a:pt x="34616" y="1"/>
                  </a:moveTo>
                  <a:cubicBezTo>
                    <a:pt x="16998" y="1"/>
                    <a:pt x="6000" y="4527"/>
                    <a:pt x="0" y="8189"/>
                  </a:cubicBezTo>
                  <a:lnTo>
                    <a:pt x="35290" y="20074"/>
                  </a:lnTo>
                  <a:cubicBezTo>
                    <a:pt x="26396" y="3025"/>
                    <a:pt x="48415" y="1902"/>
                    <a:pt x="54370" y="1902"/>
                  </a:cubicBezTo>
                  <a:cubicBezTo>
                    <a:pt x="55273" y="1902"/>
                    <a:pt x="55807" y="1927"/>
                    <a:pt x="55807" y="1927"/>
                  </a:cubicBezTo>
                  <a:cubicBezTo>
                    <a:pt x="47872" y="564"/>
                    <a:pt x="40832" y="1"/>
                    <a:pt x="3461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257" name="Google Shape;4257;p27"/>
            <p:cNvSpPr/>
            <p:nvPr/>
          </p:nvSpPr>
          <p:spPr>
            <a:xfrm>
              <a:off x="4897485" y="4538853"/>
              <a:ext cx="246848" cy="86768"/>
            </a:xfrm>
            <a:custGeom>
              <a:rect b="b" l="l" r="r" t="t"/>
              <a:pathLst>
                <a:path extrusionOk="0" h="3740" w="10640">
                  <a:moveTo>
                    <a:pt x="1" y="1"/>
                  </a:moveTo>
                  <a:lnTo>
                    <a:pt x="396" y="1308"/>
                  </a:lnTo>
                  <a:lnTo>
                    <a:pt x="6688" y="3739"/>
                  </a:lnTo>
                  <a:lnTo>
                    <a:pt x="7387" y="3496"/>
                  </a:lnTo>
                  <a:lnTo>
                    <a:pt x="7417" y="3496"/>
                  </a:lnTo>
                  <a:cubicBezTo>
                    <a:pt x="7630" y="3435"/>
                    <a:pt x="7843" y="3374"/>
                    <a:pt x="8056" y="3314"/>
                  </a:cubicBezTo>
                  <a:lnTo>
                    <a:pt x="8147" y="3314"/>
                  </a:lnTo>
                  <a:cubicBezTo>
                    <a:pt x="8360" y="3223"/>
                    <a:pt x="8542" y="3192"/>
                    <a:pt x="8785" y="3162"/>
                  </a:cubicBezTo>
                  <a:lnTo>
                    <a:pt x="8816" y="3162"/>
                  </a:lnTo>
                  <a:cubicBezTo>
                    <a:pt x="9059" y="3101"/>
                    <a:pt x="9272" y="3040"/>
                    <a:pt x="9515" y="3010"/>
                  </a:cubicBezTo>
                  <a:lnTo>
                    <a:pt x="10639" y="2311"/>
                  </a:lnTo>
                  <a:lnTo>
                    <a:pt x="4135" y="92"/>
                  </a:lnTo>
                  <a:cubicBezTo>
                    <a:pt x="2737" y="31"/>
                    <a:pt x="1369" y="1"/>
                    <a:pt x="1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258" name="Google Shape;4258;p27"/>
            <p:cNvSpPr/>
            <p:nvPr/>
          </p:nvSpPr>
          <p:spPr>
            <a:xfrm>
              <a:off x="4755756" y="4538853"/>
              <a:ext cx="346260" cy="122728"/>
            </a:xfrm>
            <a:custGeom>
              <a:rect b="b" l="l" r="r" t="t"/>
              <a:pathLst>
                <a:path extrusionOk="0" h="5290" w="14925">
                  <a:moveTo>
                    <a:pt x="6171" y="1"/>
                  </a:moveTo>
                  <a:cubicBezTo>
                    <a:pt x="4013" y="1"/>
                    <a:pt x="1976" y="92"/>
                    <a:pt x="0" y="183"/>
                  </a:cubicBezTo>
                  <a:lnTo>
                    <a:pt x="2341" y="2554"/>
                  </a:lnTo>
                  <a:lnTo>
                    <a:pt x="9089" y="5289"/>
                  </a:lnTo>
                  <a:lnTo>
                    <a:pt x="10183" y="4864"/>
                  </a:lnTo>
                  <a:cubicBezTo>
                    <a:pt x="11247" y="4347"/>
                    <a:pt x="12371" y="3861"/>
                    <a:pt x="13587" y="3496"/>
                  </a:cubicBezTo>
                  <a:lnTo>
                    <a:pt x="14925" y="2979"/>
                  </a:lnTo>
                  <a:lnTo>
                    <a:pt x="6171" y="1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259" name="Google Shape;4259;p27"/>
            <p:cNvSpPr/>
            <p:nvPr/>
          </p:nvSpPr>
          <p:spPr>
            <a:xfrm>
              <a:off x="4822038" y="4541173"/>
              <a:ext cx="248240" cy="70458"/>
            </a:xfrm>
            <a:custGeom>
              <a:rect b="b" l="l" r="r" t="t"/>
              <a:pathLst>
                <a:path extrusionOk="0" h="3037" w="10700">
                  <a:moveTo>
                    <a:pt x="3019" y="0"/>
                  </a:moveTo>
                  <a:cubicBezTo>
                    <a:pt x="2452" y="0"/>
                    <a:pt x="2219" y="326"/>
                    <a:pt x="2219" y="326"/>
                  </a:cubicBezTo>
                  <a:cubicBezTo>
                    <a:pt x="1826" y="177"/>
                    <a:pt x="1436" y="129"/>
                    <a:pt x="1095" y="129"/>
                  </a:cubicBezTo>
                  <a:cubicBezTo>
                    <a:pt x="463" y="129"/>
                    <a:pt x="1" y="296"/>
                    <a:pt x="1" y="296"/>
                  </a:cubicBezTo>
                  <a:cubicBezTo>
                    <a:pt x="1" y="296"/>
                    <a:pt x="7873" y="2971"/>
                    <a:pt x="8299" y="3031"/>
                  </a:cubicBezTo>
                  <a:cubicBezTo>
                    <a:pt x="8324" y="3035"/>
                    <a:pt x="8347" y="3037"/>
                    <a:pt x="8368" y="3037"/>
                  </a:cubicBezTo>
                  <a:cubicBezTo>
                    <a:pt x="8714" y="3037"/>
                    <a:pt x="8633" y="2606"/>
                    <a:pt x="8633" y="2606"/>
                  </a:cubicBezTo>
                  <a:lnTo>
                    <a:pt x="8633" y="2606"/>
                  </a:lnTo>
                  <a:cubicBezTo>
                    <a:pt x="8633" y="2606"/>
                    <a:pt x="8766" y="2614"/>
                    <a:pt x="8959" y="2614"/>
                  </a:cubicBezTo>
                  <a:cubicBezTo>
                    <a:pt x="9298" y="2614"/>
                    <a:pt x="9824" y="2589"/>
                    <a:pt x="10153" y="2454"/>
                  </a:cubicBezTo>
                  <a:cubicBezTo>
                    <a:pt x="10700" y="2271"/>
                    <a:pt x="4043" y="144"/>
                    <a:pt x="3283" y="22"/>
                  </a:cubicBezTo>
                  <a:cubicBezTo>
                    <a:pt x="3188" y="7"/>
                    <a:pt x="3100" y="0"/>
                    <a:pt x="3019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260" name="Google Shape;4260;p27"/>
            <p:cNvSpPr/>
            <p:nvPr/>
          </p:nvSpPr>
          <p:spPr>
            <a:xfrm>
              <a:off x="4633051" y="4541684"/>
              <a:ext cx="411150" cy="135418"/>
            </a:xfrm>
            <a:custGeom>
              <a:rect b="b" l="l" r="r" t="t"/>
              <a:pathLst>
                <a:path extrusionOk="0" h="5837" w="17722">
                  <a:moveTo>
                    <a:pt x="6688" y="0"/>
                  </a:moveTo>
                  <a:cubicBezTo>
                    <a:pt x="4347" y="122"/>
                    <a:pt x="2098" y="304"/>
                    <a:pt x="1" y="578"/>
                  </a:cubicBezTo>
                  <a:lnTo>
                    <a:pt x="12949" y="5836"/>
                  </a:lnTo>
                  <a:lnTo>
                    <a:pt x="17721" y="3617"/>
                  </a:lnTo>
                  <a:lnTo>
                    <a:pt x="6688" y="0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261" name="Google Shape;4261;p27"/>
            <p:cNvSpPr/>
            <p:nvPr/>
          </p:nvSpPr>
          <p:spPr>
            <a:xfrm>
              <a:off x="4460977" y="4552263"/>
              <a:ext cx="508474" cy="184069"/>
            </a:xfrm>
            <a:custGeom>
              <a:rect b="b" l="l" r="r" t="t"/>
              <a:pathLst>
                <a:path extrusionOk="0" h="7934" w="21917">
                  <a:moveTo>
                    <a:pt x="8360" y="0"/>
                  </a:moveTo>
                  <a:cubicBezTo>
                    <a:pt x="5320" y="334"/>
                    <a:pt x="2554" y="821"/>
                    <a:pt x="1" y="1398"/>
                  </a:cubicBezTo>
                  <a:lnTo>
                    <a:pt x="1" y="2705"/>
                  </a:lnTo>
                  <a:lnTo>
                    <a:pt x="17782" y="7933"/>
                  </a:lnTo>
                  <a:lnTo>
                    <a:pt x="21916" y="4286"/>
                  </a:lnTo>
                  <a:lnTo>
                    <a:pt x="8360" y="0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262" name="Google Shape;4262;p27"/>
            <p:cNvSpPr/>
            <p:nvPr/>
          </p:nvSpPr>
          <p:spPr>
            <a:xfrm>
              <a:off x="4226170" y="4574117"/>
              <a:ext cx="689690" cy="263761"/>
            </a:xfrm>
            <a:custGeom>
              <a:rect b="b" l="l" r="r" t="t"/>
              <a:pathLst>
                <a:path extrusionOk="0" h="11369" w="29728">
                  <a:moveTo>
                    <a:pt x="12371" y="0"/>
                  </a:moveTo>
                  <a:cubicBezTo>
                    <a:pt x="7386" y="1003"/>
                    <a:pt x="3283" y="2310"/>
                    <a:pt x="0" y="3769"/>
                  </a:cubicBezTo>
                  <a:lnTo>
                    <a:pt x="26718" y="11368"/>
                  </a:lnTo>
                  <a:lnTo>
                    <a:pt x="27569" y="10000"/>
                  </a:lnTo>
                  <a:cubicBezTo>
                    <a:pt x="27843" y="8298"/>
                    <a:pt x="28603" y="6870"/>
                    <a:pt x="29727" y="5715"/>
                  </a:cubicBezTo>
                  <a:lnTo>
                    <a:pt x="12371" y="0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263" name="Google Shape;4263;p27"/>
            <p:cNvSpPr/>
            <p:nvPr/>
          </p:nvSpPr>
          <p:spPr>
            <a:xfrm>
              <a:off x="4099242" y="4610077"/>
              <a:ext cx="741866" cy="291253"/>
            </a:xfrm>
            <a:custGeom>
              <a:rect b="b" l="l" r="r" t="t"/>
              <a:pathLst>
                <a:path extrusionOk="0" h="12554" w="31977">
                  <a:moveTo>
                    <a:pt x="11307" y="1"/>
                  </a:moveTo>
                  <a:cubicBezTo>
                    <a:pt x="6474" y="1520"/>
                    <a:pt x="2766" y="3314"/>
                    <a:pt x="0" y="4955"/>
                  </a:cubicBezTo>
                  <a:cubicBezTo>
                    <a:pt x="0" y="5016"/>
                    <a:pt x="30" y="5137"/>
                    <a:pt x="30" y="5229"/>
                  </a:cubicBezTo>
                  <a:lnTo>
                    <a:pt x="19788" y="11855"/>
                  </a:lnTo>
                  <a:lnTo>
                    <a:pt x="31976" y="12554"/>
                  </a:lnTo>
                  <a:lnTo>
                    <a:pt x="31976" y="12554"/>
                  </a:lnTo>
                  <a:lnTo>
                    <a:pt x="30730" y="6688"/>
                  </a:lnTo>
                  <a:lnTo>
                    <a:pt x="11307" y="1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264" name="Google Shape;4264;p27"/>
            <p:cNvSpPr/>
            <p:nvPr/>
          </p:nvSpPr>
          <p:spPr>
            <a:xfrm>
              <a:off x="4227585" y="4619937"/>
              <a:ext cx="547242" cy="218660"/>
            </a:xfrm>
            <a:custGeom>
              <a:rect b="b" l="l" r="r" t="t"/>
              <a:pathLst>
                <a:path extrusionOk="0" h="9425" w="23588">
                  <a:moveTo>
                    <a:pt x="4962" y="1"/>
                  </a:moveTo>
                  <a:cubicBezTo>
                    <a:pt x="4959" y="1"/>
                    <a:pt x="4957" y="1"/>
                    <a:pt x="4955" y="1"/>
                  </a:cubicBezTo>
                  <a:cubicBezTo>
                    <a:pt x="4550" y="117"/>
                    <a:pt x="6864" y="1550"/>
                    <a:pt x="7094" y="1692"/>
                  </a:cubicBezTo>
                  <a:lnTo>
                    <a:pt x="7094" y="1692"/>
                  </a:lnTo>
                  <a:cubicBezTo>
                    <a:pt x="6928" y="1591"/>
                    <a:pt x="5666" y="836"/>
                    <a:pt x="4914" y="836"/>
                  </a:cubicBezTo>
                  <a:cubicBezTo>
                    <a:pt x="4853" y="836"/>
                    <a:pt x="4795" y="841"/>
                    <a:pt x="4742" y="852"/>
                  </a:cubicBezTo>
                  <a:cubicBezTo>
                    <a:pt x="3982" y="1004"/>
                    <a:pt x="7265" y="2706"/>
                    <a:pt x="7265" y="2706"/>
                  </a:cubicBezTo>
                  <a:cubicBezTo>
                    <a:pt x="7265" y="2706"/>
                    <a:pt x="4167" y="1385"/>
                    <a:pt x="2309" y="1385"/>
                  </a:cubicBezTo>
                  <a:cubicBezTo>
                    <a:pt x="2021" y="1385"/>
                    <a:pt x="1763" y="1417"/>
                    <a:pt x="1550" y="1490"/>
                  </a:cubicBezTo>
                  <a:cubicBezTo>
                    <a:pt x="0" y="2068"/>
                    <a:pt x="5350" y="3770"/>
                    <a:pt x="5350" y="3770"/>
                  </a:cubicBezTo>
                  <a:cubicBezTo>
                    <a:pt x="5350" y="3770"/>
                    <a:pt x="21108" y="9424"/>
                    <a:pt x="23026" y="9424"/>
                  </a:cubicBezTo>
                  <a:cubicBezTo>
                    <a:pt x="23106" y="9424"/>
                    <a:pt x="23162" y="9414"/>
                    <a:pt x="23192" y="9393"/>
                  </a:cubicBezTo>
                  <a:cubicBezTo>
                    <a:pt x="23587" y="9089"/>
                    <a:pt x="20912" y="7266"/>
                    <a:pt x="20912" y="7266"/>
                  </a:cubicBezTo>
                  <a:lnTo>
                    <a:pt x="20912" y="7266"/>
                  </a:lnTo>
                  <a:cubicBezTo>
                    <a:pt x="20912" y="7266"/>
                    <a:pt x="22060" y="7484"/>
                    <a:pt x="22677" y="7484"/>
                  </a:cubicBezTo>
                  <a:cubicBezTo>
                    <a:pt x="22857" y="7484"/>
                    <a:pt x="22992" y="7466"/>
                    <a:pt x="23040" y="7418"/>
                  </a:cubicBezTo>
                  <a:cubicBezTo>
                    <a:pt x="23222" y="7174"/>
                    <a:pt x="21368" y="6415"/>
                    <a:pt x="21368" y="6415"/>
                  </a:cubicBezTo>
                  <a:lnTo>
                    <a:pt x="21368" y="6415"/>
                  </a:lnTo>
                  <a:cubicBezTo>
                    <a:pt x="21368" y="6415"/>
                    <a:pt x="21712" y="6472"/>
                    <a:pt x="22101" y="6472"/>
                  </a:cubicBezTo>
                  <a:cubicBezTo>
                    <a:pt x="22463" y="6472"/>
                    <a:pt x="22865" y="6422"/>
                    <a:pt x="23070" y="6232"/>
                  </a:cubicBezTo>
                  <a:cubicBezTo>
                    <a:pt x="23494" y="5869"/>
                    <a:pt x="5534" y="1"/>
                    <a:pt x="4962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265" name="Google Shape;4265;p27"/>
            <p:cNvSpPr/>
            <p:nvPr/>
          </p:nvSpPr>
          <p:spPr>
            <a:xfrm>
              <a:off x="4092886" y="4668611"/>
              <a:ext cx="818728" cy="335681"/>
            </a:xfrm>
            <a:custGeom>
              <a:rect b="b" l="l" r="r" t="t"/>
              <a:pathLst>
                <a:path extrusionOk="0" h="14469" w="35290">
                  <a:moveTo>
                    <a:pt x="4985" y="0"/>
                  </a:moveTo>
                  <a:cubicBezTo>
                    <a:pt x="3040" y="882"/>
                    <a:pt x="1399" y="1733"/>
                    <a:pt x="0" y="2584"/>
                  </a:cubicBezTo>
                  <a:lnTo>
                    <a:pt x="35290" y="14469"/>
                  </a:lnTo>
                  <a:cubicBezTo>
                    <a:pt x="34348" y="12645"/>
                    <a:pt x="33770" y="11004"/>
                    <a:pt x="33466" y="9545"/>
                  </a:cubicBezTo>
                  <a:lnTo>
                    <a:pt x="4985" y="0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266" name="Google Shape;4266;p27"/>
            <p:cNvSpPr/>
            <p:nvPr/>
          </p:nvSpPr>
          <p:spPr>
            <a:xfrm>
              <a:off x="3871465" y="4379609"/>
              <a:ext cx="1546466" cy="288306"/>
            </a:xfrm>
            <a:custGeom>
              <a:rect b="b" l="l" r="r" t="t"/>
              <a:pathLst>
                <a:path extrusionOk="0" h="12427" w="66658">
                  <a:moveTo>
                    <a:pt x="29276" y="0"/>
                  </a:moveTo>
                  <a:cubicBezTo>
                    <a:pt x="28065" y="0"/>
                    <a:pt x="26857" y="19"/>
                    <a:pt x="25654" y="56"/>
                  </a:cubicBezTo>
                  <a:cubicBezTo>
                    <a:pt x="21064" y="208"/>
                    <a:pt x="16383" y="512"/>
                    <a:pt x="12006" y="1576"/>
                  </a:cubicBezTo>
                  <a:cubicBezTo>
                    <a:pt x="9757" y="2153"/>
                    <a:pt x="7599" y="2852"/>
                    <a:pt x="5654" y="3855"/>
                  </a:cubicBezTo>
                  <a:cubicBezTo>
                    <a:pt x="4195" y="4615"/>
                    <a:pt x="2888" y="5588"/>
                    <a:pt x="1763" y="6652"/>
                  </a:cubicBezTo>
                  <a:lnTo>
                    <a:pt x="0" y="11819"/>
                  </a:lnTo>
                  <a:lnTo>
                    <a:pt x="1824" y="12427"/>
                  </a:lnTo>
                  <a:cubicBezTo>
                    <a:pt x="1946" y="12214"/>
                    <a:pt x="2067" y="12032"/>
                    <a:pt x="2158" y="11819"/>
                  </a:cubicBezTo>
                  <a:cubicBezTo>
                    <a:pt x="2705" y="10907"/>
                    <a:pt x="3344" y="10026"/>
                    <a:pt x="4012" y="9175"/>
                  </a:cubicBezTo>
                  <a:cubicBezTo>
                    <a:pt x="4164" y="8992"/>
                    <a:pt x="4377" y="8810"/>
                    <a:pt x="4560" y="8628"/>
                  </a:cubicBezTo>
                  <a:lnTo>
                    <a:pt x="4712" y="8476"/>
                  </a:lnTo>
                  <a:lnTo>
                    <a:pt x="4894" y="8263"/>
                  </a:lnTo>
                  <a:cubicBezTo>
                    <a:pt x="5319" y="7898"/>
                    <a:pt x="5745" y="7503"/>
                    <a:pt x="6201" y="7169"/>
                  </a:cubicBezTo>
                  <a:cubicBezTo>
                    <a:pt x="6596" y="6865"/>
                    <a:pt x="7022" y="6591"/>
                    <a:pt x="7478" y="6348"/>
                  </a:cubicBezTo>
                  <a:lnTo>
                    <a:pt x="7721" y="6226"/>
                  </a:lnTo>
                  <a:cubicBezTo>
                    <a:pt x="7751" y="6196"/>
                    <a:pt x="7903" y="6105"/>
                    <a:pt x="7933" y="6105"/>
                  </a:cubicBezTo>
                  <a:cubicBezTo>
                    <a:pt x="8207" y="5953"/>
                    <a:pt x="8481" y="5831"/>
                    <a:pt x="8724" y="5679"/>
                  </a:cubicBezTo>
                  <a:cubicBezTo>
                    <a:pt x="9696" y="5223"/>
                    <a:pt x="10730" y="4828"/>
                    <a:pt x="11733" y="4463"/>
                  </a:cubicBezTo>
                  <a:cubicBezTo>
                    <a:pt x="12219" y="4311"/>
                    <a:pt x="12736" y="4159"/>
                    <a:pt x="13253" y="4007"/>
                  </a:cubicBezTo>
                  <a:cubicBezTo>
                    <a:pt x="13253" y="4007"/>
                    <a:pt x="13435" y="3977"/>
                    <a:pt x="13526" y="3947"/>
                  </a:cubicBezTo>
                  <a:cubicBezTo>
                    <a:pt x="13648" y="3916"/>
                    <a:pt x="13709" y="3916"/>
                    <a:pt x="13830" y="3855"/>
                  </a:cubicBezTo>
                  <a:lnTo>
                    <a:pt x="14742" y="3643"/>
                  </a:lnTo>
                  <a:cubicBezTo>
                    <a:pt x="19149" y="2640"/>
                    <a:pt x="23861" y="2275"/>
                    <a:pt x="28481" y="2123"/>
                  </a:cubicBezTo>
                  <a:cubicBezTo>
                    <a:pt x="29663" y="2078"/>
                    <a:pt x="30858" y="2057"/>
                    <a:pt x="32061" y="2057"/>
                  </a:cubicBezTo>
                  <a:cubicBezTo>
                    <a:pt x="35777" y="2057"/>
                    <a:pt x="39571" y="2257"/>
                    <a:pt x="43314" y="2579"/>
                  </a:cubicBezTo>
                  <a:cubicBezTo>
                    <a:pt x="47843" y="2944"/>
                    <a:pt x="52402" y="3643"/>
                    <a:pt x="56901" y="4524"/>
                  </a:cubicBezTo>
                  <a:cubicBezTo>
                    <a:pt x="59150" y="4919"/>
                    <a:pt x="61369" y="5466"/>
                    <a:pt x="63558" y="5983"/>
                  </a:cubicBezTo>
                  <a:cubicBezTo>
                    <a:pt x="64561" y="6226"/>
                    <a:pt x="65533" y="6439"/>
                    <a:pt x="66506" y="6682"/>
                  </a:cubicBezTo>
                  <a:lnTo>
                    <a:pt x="66658" y="6226"/>
                  </a:lnTo>
                  <a:cubicBezTo>
                    <a:pt x="65503" y="5801"/>
                    <a:pt x="64378" y="5406"/>
                    <a:pt x="63223" y="5071"/>
                  </a:cubicBezTo>
                  <a:cubicBezTo>
                    <a:pt x="60822" y="4311"/>
                    <a:pt x="58360" y="3703"/>
                    <a:pt x="55898" y="3187"/>
                  </a:cubicBezTo>
                  <a:cubicBezTo>
                    <a:pt x="50883" y="2032"/>
                    <a:pt x="45837" y="1181"/>
                    <a:pt x="40730" y="603"/>
                  </a:cubicBezTo>
                  <a:cubicBezTo>
                    <a:pt x="36925" y="188"/>
                    <a:pt x="33085" y="0"/>
                    <a:pt x="2927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267" name="Google Shape;4267;p27"/>
            <p:cNvSpPr/>
            <p:nvPr/>
          </p:nvSpPr>
          <p:spPr>
            <a:xfrm>
              <a:off x="4263545" y="4388262"/>
              <a:ext cx="710778" cy="37329"/>
            </a:xfrm>
            <a:custGeom>
              <a:rect b="b" l="l" r="r" t="t"/>
              <a:pathLst>
                <a:path extrusionOk="0" h="1609" w="30637">
                  <a:moveTo>
                    <a:pt x="13942" y="1"/>
                  </a:moveTo>
                  <a:cubicBezTo>
                    <a:pt x="7225" y="1"/>
                    <a:pt x="1211" y="422"/>
                    <a:pt x="152" y="504"/>
                  </a:cubicBezTo>
                  <a:lnTo>
                    <a:pt x="0" y="504"/>
                  </a:lnTo>
                  <a:cubicBezTo>
                    <a:pt x="6022" y="768"/>
                    <a:pt x="14523" y="1221"/>
                    <a:pt x="18691" y="1221"/>
                  </a:cubicBezTo>
                  <a:cubicBezTo>
                    <a:pt x="19804" y="1221"/>
                    <a:pt x="20608" y="1188"/>
                    <a:pt x="20973" y="1112"/>
                  </a:cubicBezTo>
                  <a:cubicBezTo>
                    <a:pt x="21399" y="1020"/>
                    <a:pt x="18664" y="504"/>
                    <a:pt x="18663" y="504"/>
                  </a:cubicBezTo>
                  <a:lnTo>
                    <a:pt x="18663" y="504"/>
                  </a:lnTo>
                  <a:cubicBezTo>
                    <a:pt x="18664" y="504"/>
                    <a:pt x="28273" y="1608"/>
                    <a:pt x="30178" y="1608"/>
                  </a:cubicBezTo>
                  <a:cubicBezTo>
                    <a:pt x="30573" y="1608"/>
                    <a:pt x="30637" y="1561"/>
                    <a:pt x="30214" y="1446"/>
                  </a:cubicBezTo>
                  <a:cubicBezTo>
                    <a:pt x="26107" y="317"/>
                    <a:pt x="19761" y="1"/>
                    <a:pt x="13942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268" name="Google Shape;4268;p27"/>
            <p:cNvSpPr/>
            <p:nvPr/>
          </p:nvSpPr>
          <p:spPr>
            <a:xfrm>
              <a:off x="3908701" y="4412599"/>
              <a:ext cx="342177" cy="152958"/>
            </a:xfrm>
            <a:custGeom>
              <a:rect b="b" l="l" r="r" t="t"/>
              <a:pathLst>
                <a:path extrusionOk="0" h="6593" w="14749">
                  <a:moveTo>
                    <a:pt x="341" y="5290"/>
                  </a:moveTo>
                  <a:cubicBezTo>
                    <a:pt x="341" y="5290"/>
                    <a:pt x="341" y="5291"/>
                    <a:pt x="341" y="5291"/>
                  </a:cubicBezTo>
                  <a:cubicBezTo>
                    <a:pt x="341" y="5291"/>
                    <a:pt x="341" y="5290"/>
                    <a:pt x="341" y="5290"/>
                  </a:cubicBezTo>
                  <a:close/>
                  <a:moveTo>
                    <a:pt x="14594" y="0"/>
                  </a:moveTo>
                  <a:cubicBezTo>
                    <a:pt x="13444" y="0"/>
                    <a:pt x="6096" y="206"/>
                    <a:pt x="341" y="5290"/>
                  </a:cubicBezTo>
                  <a:lnTo>
                    <a:pt x="341" y="5290"/>
                  </a:lnTo>
                  <a:cubicBezTo>
                    <a:pt x="341" y="5290"/>
                    <a:pt x="341" y="5290"/>
                    <a:pt x="341" y="5290"/>
                  </a:cubicBezTo>
                  <a:lnTo>
                    <a:pt x="341" y="5290"/>
                  </a:lnTo>
                  <a:cubicBezTo>
                    <a:pt x="360" y="5290"/>
                    <a:pt x="1" y="6593"/>
                    <a:pt x="397" y="6593"/>
                  </a:cubicBezTo>
                  <a:cubicBezTo>
                    <a:pt x="453" y="6593"/>
                    <a:pt x="524" y="6566"/>
                    <a:pt x="614" y="6506"/>
                  </a:cubicBezTo>
                  <a:cubicBezTo>
                    <a:pt x="1404" y="5990"/>
                    <a:pt x="5113" y="2099"/>
                    <a:pt x="14748" y="2"/>
                  </a:cubicBezTo>
                  <a:cubicBezTo>
                    <a:pt x="14748" y="2"/>
                    <a:pt x="14695" y="0"/>
                    <a:pt x="14594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269" name="Google Shape;4269;p27"/>
            <p:cNvSpPr/>
            <p:nvPr/>
          </p:nvSpPr>
          <p:spPr>
            <a:xfrm>
              <a:off x="3875687" y="4404572"/>
              <a:ext cx="1521804" cy="264062"/>
            </a:xfrm>
            <a:custGeom>
              <a:rect b="b" l="l" r="r" t="t"/>
              <a:pathLst>
                <a:path extrusionOk="0" h="11382" w="65595">
                  <a:moveTo>
                    <a:pt x="25556" y="0"/>
                  </a:moveTo>
                  <a:cubicBezTo>
                    <a:pt x="24528" y="0"/>
                    <a:pt x="23506" y="14"/>
                    <a:pt x="22493" y="44"/>
                  </a:cubicBezTo>
                  <a:cubicBezTo>
                    <a:pt x="7296" y="561"/>
                    <a:pt x="1764" y="7612"/>
                    <a:pt x="1" y="10804"/>
                  </a:cubicBezTo>
                  <a:lnTo>
                    <a:pt x="1672" y="11381"/>
                  </a:lnTo>
                  <a:cubicBezTo>
                    <a:pt x="1794" y="11199"/>
                    <a:pt x="1915" y="10986"/>
                    <a:pt x="2007" y="10773"/>
                  </a:cubicBezTo>
                  <a:cubicBezTo>
                    <a:pt x="2554" y="9862"/>
                    <a:pt x="3192" y="8980"/>
                    <a:pt x="3891" y="8159"/>
                  </a:cubicBezTo>
                  <a:cubicBezTo>
                    <a:pt x="4043" y="7947"/>
                    <a:pt x="4226" y="7764"/>
                    <a:pt x="4408" y="7582"/>
                  </a:cubicBezTo>
                  <a:lnTo>
                    <a:pt x="4560" y="7430"/>
                  </a:lnTo>
                  <a:lnTo>
                    <a:pt x="4742" y="7248"/>
                  </a:lnTo>
                  <a:cubicBezTo>
                    <a:pt x="5168" y="6852"/>
                    <a:pt x="5593" y="6488"/>
                    <a:pt x="6049" y="6123"/>
                  </a:cubicBezTo>
                  <a:cubicBezTo>
                    <a:pt x="6475" y="5819"/>
                    <a:pt x="6870" y="5576"/>
                    <a:pt x="7326" y="5302"/>
                  </a:cubicBezTo>
                  <a:lnTo>
                    <a:pt x="7569" y="5181"/>
                  </a:lnTo>
                  <a:cubicBezTo>
                    <a:pt x="7599" y="5150"/>
                    <a:pt x="7751" y="5059"/>
                    <a:pt x="7782" y="5059"/>
                  </a:cubicBezTo>
                  <a:cubicBezTo>
                    <a:pt x="8055" y="4907"/>
                    <a:pt x="8329" y="4816"/>
                    <a:pt x="8603" y="4664"/>
                  </a:cubicBezTo>
                  <a:cubicBezTo>
                    <a:pt x="9545" y="4208"/>
                    <a:pt x="10578" y="3782"/>
                    <a:pt x="11581" y="3448"/>
                  </a:cubicBezTo>
                  <a:cubicBezTo>
                    <a:pt x="12098" y="3296"/>
                    <a:pt x="12584" y="3144"/>
                    <a:pt x="13101" y="2992"/>
                  </a:cubicBezTo>
                  <a:cubicBezTo>
                    <a:pt x="13101" y="2992"/>
                    <a:pt x="13314" y="2931"/>
                    <a:pt x="13375" y="2901"/>
                  </a:cubicBezTo>
                  <a:cubicBezTo>
                    <a:pt x="13496" y="2871"/>
                    <a:pt x="13557" y="2871"/>
                    <a:pt x="13679" y="2840"/>
                  </a:cubicBezTo>
                  <a:lnTo>
                    <a:pt x="14591" y="2597"/>
                  </a:lnTo>
                  <a:cubicBezTo>
                    <a:pt x="18998" y="1624"/>
                    <a:pt x="23709" y="1229"/>
                    <a:pt x="28360" y="1077"/>
                  </a:cubicBezTo>
                  <a:cubicBezTo>
                    <a:pt x="29534" y="1033"/>
                    <a:pt x="30725" y="1012"/>
                    <a:pt x="31926" y="1012"/>
                  </a:cubicBezTo>
                  <a:cubicBezTo>
                    <a:pt x="35636" y="1012"/>
                    <a:pt x="39443" y="1212"/>
                    <a:pt x="43162" y="1533"/>
                  </a:cubicBezTo>
                  <a:cubicBezTo>
                    <a:pt x="47691" y="1928"/>
                    <a:pt x="52251" y="2597"/>
                    <a:pt x="56780" y="3479"/>
                  </a:cubicBezTo>
                  <a:cubicBezTo>
                    <a:pt x="58999" y="3904"/>
                    <a:pt x="61218" y="4421"/>
                    <a:pt x="63406" y="4968"/>
                  </a:cubicBezTo>
                  <a:cubicBezTo>
                    <a:pt x="63619" y="4998"/>
                    <a:pt x="63801" y="5029"/>
                    <a:pt x="64014" y="5120"/>
                  </a:cubicBezTo>
                  <a:lnTo>
                    <a:pt x="65595" y="4816"/>
                  </a:lnTo>
                  <a:cubicBezTo>
                    <a:pt x="65473" y="4816"/>
                    <a:pt x="65443" y="4755"/>
                    <a:pt x="65412" y="4755"/>
                  </a:cubicBezTo>
                  <a:cubicBezTo>
                    <a:pt x="63399" y="4295"/>
                    <a:pt x="43545" y="0"/>
                    <a:pt x="2555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270" name="Google Shape;4270;p27"/>
            <p:cNvSpPr/>
            <p:nvPr/>
          </p:nvSpPr>
          <p:spPr>
            <a:xfrm>
              <a:off x="4944743" y="4451413"/>
              <a:ext cx="498591" cy="653730"/>
            </a:xfrm>
            <a:custGeom>
              <a:rect b="b" l="l" r="r" t="t"/>
              <a:pathLst>
                <a:path extrusionOk="0" h="28178" w="21491">
                  <a:moveTo>
                    <a:pt x="2338" y="18100"/>
                  </a:moveTo>
                  <a:cubicBezTo>
                    <a:pt x="2355" y="18144"/>
                    <a:pt x="2371" y="18177"/>
                    <a:pt x="2371" y="18177"/>
                  </a:cubicBezTo>
                  <a:lnTo>
                    <a:pt x="2341" y="18207"/>
                  </a:lnTo>
                  <a:cubicBezTo>
                    <a:pt x="2341" y="18207"/>
                    <a:pt x="2344" y="18162"/>
                    <a:pt x="2338" y="18100"/>
                  </a:cubicBezTo>
                  <a:close/>
                  <a:moveTo>
                    <a:pt x="1277" y="21855"/>
                  </a:moveTo>
                  <a:cubicBezTo>
                    <a:pt x="1277" y="21855"/>
                    <a:pt x="1297" y="21894"/>
                    <a:pt x="1351" y="21894"/>
                  </a:cubicBezTo>
                  <a:cubicBezTo>
                    <a:pt x="1365" y="21894"/>
                    <a:pt x="1380" y="21891"/>
                    <a:pt x="1399" y="21885"/>
                  </a:cubicBezTo>
                  <a:cubicBezTo>
                    <a:pt x="1399" y="21885"/>
                    <a:pt x="1338" y="21855"/>
                    <a:pt x="1277" y="21855"/>
                  </a:cubicBezTo>
                  <a:close/>
                  <a:moveTo>
                    <a:pt x="1277" y="21977"/>
                  </a:moveTo>
                  <a:cubicBezTo>
                    <a:pt x="1277" y="21977"/>
                    <a:pt x="1277" y="22007"/>
                    <a:pt x="1338" y="22007"/>
                  </a:cubicBezTo>
                  <a:cubicBezTo>
                    <a:pt x="1338" y="22007"/>
                    <a:pt x="1338" y="21977"/>
                    <a:pt x="1277" y="21977"/>
                  </a:cubicBezTo>
                  <a:close/>
                  <a:moveTo>
                    <a:pt x="1095" y="22129"/>
                  </a:moveTo>
                  <a:cubicBezTo>
                    <a:pt x="1095" y="22129"/>
                    <a:pt x="1034" y="22159"/>
                    <a:pt x="1095" y="22189"/>
                  </a:cubicBezTo>
                  <a:lnTo>
                    <a:pt x="1095" y="22129"/>
                  </a:lnTo>
                  <a:close/>
                  <a:moveTo>
                    <a:pt x="882" y="22189"/>
                  </a:moveTo>
                  <a:cubicBezTo>
                    <a:pt x="882" y="22189"/>
                    <a:pt x="852" y="22220"/>
                    <a:pt x="943" y="22311"/>
                  </a:cubicBezTo>
                  <a:cubicBezTo>
                    <a:pt x="943" y="22311"/>
                    <a:pt x="973" y="22220"/>
                    <a:pt x="882" y="22189"/>
                  </a:cubicBezTo>
                  <a:close/>
                  <a:moveTo>
                    <a:pt x="852" y="22280"/>
                  </a:moveTo>
                  <a:cubicBezTo>
                    <a:pt x="852" y="22281"/>
                    <a:pt x="821" y="22311"/>
                    <a:pt x="882" y="22341"/>
                  </a:cubicBezTo>
                  <a:cubicBezTo>
                    <a:pt x="882" y="22341"/>
                    <a:pt x="882" y="22311"/>
                    <a:pt x="852" y="22280"/>
                  </a:cubicBezTo>
                  <a:close/>
                  <a:moveTo>
                    <a:pt x="730" y="22311"/>
                  </a:moveTo>
                  <a:cubicBezTo>
                    <a:pt x="730" y="22311"/>
                    <a:pt x="700" y="22341"/>
                    <a:pt x="730" y="22432"/>
                  </a:cubicBezTo>
                  <a:cubicBezTo>
                    <a:pt x="730" y="22432"/>
                    <a:pt x="791" y="22341"/>
                    <a:pt x="730" y="22311"/>
                  </a:cubicBezTo>
                  <a:close/>
                  <a:moveTo>
                    <a:pt x="639" y="22372"/>
                  </a:moveTo>
                  <a:cubicBezTo>
                    <a:pt x="639" y="22372"/>
                    <a:pt x="639" y="22432"/>
                    <a:pt x="669" y="22463"/>
                  </a:cubicBezTo>
                  <a:cubicBezTo>
                    <a:pt x="669" y="22463"/>
                    <a:pt x="669" y="22432"/>
                    <a:pt x="639" y="22372"/>
                  </a:cubicBezTo>
                  <a:close/>
                  <a:moveTo>
                    <a:pt x="669" y="22341"/>
                  </a:moveTo>
                  <a:lnTo>
                    <a:pt x="669" y="22341"/>
                  </a:lnTo>
                  <a:cubicBezTo>
                    <a:pt x="669" y="22341"/>
                    <a:pt x="639" y="22372"/>
                    <a:pt x="700" y="22463"/>
                  </a:cubicBezTo>
                  <a:cubicBezTo>
                    <a:pt x="700" y="22463"/>
                    <a:pt x="700" y="22372"/>
                    <a:pt x="669" y="22341"/>
                  </a:cubicBezTo>
                  <a:close/>
                  <a:moveTo>
                    <a:pt x="426" y="22706"/>
                  </a:moveTo>
                  <a:cubicBezTo>
                    <a:pt x="426" y="22706"/>
                    <a:pt x="426" y="22736"/>
                    <a:pt x="456" y="22736"/>
                  </a:cubicBezTo>
                  <a:lnTo>
                    <a:pt x="426" y="22706"/>
                  </a:lnTo>
                  <a:close/>
                  <a:moveTo>
                    <a:pt x="365" y="22706"/>
                  </a:moveTo>
                  <a:cubicBezTo>
                    <a:pt x="365" y="22706"/>
                    <a:pt x="365" y="22767"/>
                    <a:pt x="456" y="22767"/>
                  </a:cubicBezTo>
                  <a:cubicBezTo>
                    <a:pt x="456" y="22767"/>
                    <a:pt x="426" y="22736"/>
                    <a:pt x="365" y="22706"/>
                  </a:cubicBezTo>
                  <a:close/>
                  <a:moveTo>
                    <a:pt x="152" y="23344"/>
                  </a:moveTo>
                  <a:cubicBezTo>
                    <a:pt x="122" y="23375"/>
                    <a:pt x="274" y="23375"/>
                    <a:pt x="274" y="23375"/>
                  </a:cubicBezTo>
                  <a:cubicBezTo>
                    <a:pt x="274" y="23375"/>
                    <a:pt x="213" y="23344"/>
                    <a:pt x="152" y="23344"/>
                  </a:cubicBezTo>
                  <a:close/>
                  <a:moveTo>
                    <a:pt x="365" y="23922"/>
                  </a:moveTo>
                  <a:cubicBezTo>
                    <a:pt x="365" y="23922"/>
                    <a:pt x="244" y="23922"/>
                    <a:pt x="244" y="23952"/>
                  </a:cubicBezTo>
                  <a:cubicBezTo>
                    <a:pt x="244" y="23967"/>
                    <a:pt x="251" y="23973"/>
                    <a:pt x="263" y="23973"/>
                  </a:cubicBezTo>
                  <a:cubicBezTo>
                    <a:pt x="297" y="23973"/>
                    <a:pt x="365" y="23922"/>
                    <a:pt x="365" y="23922"/>
                  </a:cubicBezTo>
                  <a:close/>
                  <a:moveTo>
                    <a:pt x="21490" y="1"/>
                  </a:moveTo>
                  <a:lnTo>
                    <a:pt x="21490" y="1"/>
                  </a:lnTo>
                  <a:cubicBezTo>
                    <a:pt x="21490" y="1"/>
                    <a:pt x="20639" y="441"/>
                    <a:pt x="20638" y="1322"/>
                  </a:cubicBezTo>
                  <a:lnTo>
                    <a:pt x="20638" y="1322"/>
                  </a:lnTo>
                  <a:cubicBezTo>
                    <a:pt x="20632" y="1095"/>
                    <a:pt x="20581" y="106"/>
                    <a:pt x="20134" y="106"/>
                  </a:cubicBezTo>
                  <a:cubicBezTo>
                    <a:pt x="20102" y="106"/>
                    <a:pt x="20068" y="111"/>
                    <a:pt x="20031" y="122"/>
                  </a:cubicBezTo>
                  <a:cubicBezTo>
                    <a:pt x="20031" y="122"/>
                    <a:pt x="19423" y="730"/>
                    <a:pt x="19970" y="1611"/>
                  </a:cubicBezTo>
                  <a:cubicBezTo>
                    <a:pt x="19970" y="1611"/>
                    <a:pt x="19564" y="1003"/>
                    <a:pt x="19092" y="1003"/>
                  </a:cubicBezTo>
                  <a:cubicBezTo>
                    <a:pt x="19081" y="1003"/>
                    <a:pt x="19070" y="1003"/>
                    <a:pt x="19059" y="1004"/>
                  </a:cubicBezTo>
                  <a:cubicBezTo>
                    <a:pt x="19059" y="1004"/>
                    <a:pt x="18663" y="1368"/>
                    <a:pt x="19332" y="1946"/>
                  </a:cubicBezTo>
                  <a:cubicBezTo>
                    <a:pt x="19332" y="1946"/>
                    <a:pt x="19008" y="1676"/>
                    <a:pt x="18693" y="1676"/>
                  </a:cubicBezTo>
                  <a:cubicBezTo>
                    <a:pt x="18598" y="1676"/>
                    <a:pt x="18504" y="1700"/>
                    <a:pt x="18420" y="1763"/>
                  </a:cubicBezTo>
                  <a:cubicBezTo>
                    <a:pt x="18420" y="1763"/>
                    <a:pt x="18299" y="2098"/>
                    <a:pt x="18876" y="2463"/>
                  </a:cubicBezTo>
                  <a:cubicBezTo>
                    <a:pt x="18876" y="2463"/>
                    <a:pt x="18800" y="2425"/>
                    <a:pt x="18694" y="2425"/>
                  </a:cubicBezTo>
                  <a:cubicBezTo>
                    <a:pt x="18587" y="2425"/>
                    <a:pt x="18451" y="2463"/>
                    <a:pt x="18329" y="2615"/>
                  </a:cubicBezTo>
                  <a:cubicBezTo>
                    <a:pt x="18329" y="2615"/>
                    <a:pt x="18127" y="2780"/>
                    <a:pt x="18280" y="3069"/>
                  </a:cubicBezTo>
                  <a:lnTo>
                    <a:pt x="18280" y="3069"/>
                  </a:lnTo>
                  <a:cubicBezTo>
                    <a:pt x="18027" y="2789"/>
                    <a:pt x="17614" y="2396"/>
                    <a:pt x="17288" y="2396"/>
                  </a:cubicBezTo>
                  <a:cubicBezTo>
                    <a:pt x="17214" y="2396"/>
                    <a:pt x="17145" y="2416"/>
                    <a:pt x="17083" y="2463"/>
                  </a:cubicBezTo>
                  <a:cubicBezTo>
                    <a:pt x="17083" y="2463"/>
                    <a:pt x="16934" y="2809"/>
                    <a:pt x="17576" y="3458"/>
                  </a:cubicBezTo>
                  <a:lnTo>
                    <a:pt x="17576" y="3458"/>
                  </a:lnTo>
                  <a:cubicBezTo>
                    <a:pt x="17458" y="3386"/>
                    <a:pt x="17291" y="3323"/>
                    <a:pt x="17069" y="3323"/>
                  </a:cubicBezTo>
                  <a:cubicBezTo>
                    <a:pt x="16998" y="3323"/>
                    <a:pt x="16922" y="3330"/>
                    <a:pt x="16840" y="3344"/>
                  </a:cubicBezTo>
                  <a:cubicBezTo>
                    <a:pt x="16840" y="3344"/>
                    <a:pt x="16597" y="3830"/>
                    <a:pt x="17508" y="4226"/>
                  </a:cubicBezTo>
                  <a:lnTo>
                    <a:pt x="17508" y="4226"/>
                  </a:lnTo>
                  <a:cubicBezTo>
                    <a:pt x="17508" y="4226"/>
                    <a:pt x="17406" y="4204"/>
                    <a:pt x="17253" y="4204"/>
                  </a:cubicBezTo>
                  <a:cubicBezTo>
                    <a:pt x="17044" y="4204"/>
                    <a:pt x="16739" y="4245"/>
                    <a:pt x="16475" y="4438"/>
                  </a:cubicBezTo>
                  <a:cubicBezTo>
                    <a:pt x="16475" y="4438"/>
                    <a:pt x="16353" y="4955"/>
                    <a:pt x="17356" y="4955"/>
                  </a:cubicBezTo>
                  <a:cubicBezTo>
                    <a:pt x="17356" y="4955"/>
                    <a:pt x="17204" y="5137"/>
                    <a:pt x="17204" y="5411"/>
                  </a:cubicBezTo>
                  <a:cubicBezTo>
                    <a:pt x="17204" y="5411"/>
                    <a:pt x="16791" y="4860"/>
                    <a:pt x="16384" y="4860"/>
                  </a:cubicBezTo>
                  <a:cubicBezTo>
                    <a:pt x="16364" y="4860"/>
                    <a:pt x="16343" y="4861"/>
                    <a:pt x="16323" y="4864"/>
                  </a:cubicBezTo>
                  <a:cubicBezTo>
                    <a:pt x="16323" y="4864"/>
                    <a:pt x="16085" y="4996"/>
                    <a:pt x="16643" y="5628"/>
                  </a:cubicBezTo>
                  <a:lnTo>
                    <a:pt x="16643" y="5628"/>
                  </a:lnTo>
                  <a:cubicBezTo>
                    <a:pt x="16496" y="5481"/>
                    <a:pt x="16254" y="5278"/>
                    <a:pt x="16045" y="5278"/>
                  </a:cubicBezTo>
                  <a:cubicBezTo>
                    <a:pt x="15993" y="5278"/>
                    <a:pt x="15943" y="5291"/>
                    <a:pt x="15897" y="5320"/>
                  </a:cubicBezTo>
                  <a:cubicBezTo>
                    <a:pt x="15897" y="5320"/>
                    <a:pt x="15897" y="5867"/>
                    <a:pt x="16384" y="6110"/>
                  </a:cubicBezTo>
                  <a:cubicBezTo>
                    <a:pt x="16384" y="6110"/>
                    <a:pt x="16213" y="6195"/>
                    <a:pt x="16092" y="6531"/>
                  </a:cubicBezTo>
                  <a:lnTo>
                    <a:pt x="16092" y="6531"/>
                  </a:lnTo>
                  <a:cubicBezTo>
                    <a:pt x="16124" y="6418"/>
                    <a:pt x="16166" y="6055"/>
                    <a:pt x="15533" y="5776"/>
                  </a:cubicBezTo>
                  <a:lnTo>
                    <a:pt x="15533" y="5776"/>
                  </a:lnTo>
                  <a:cubicBezTo>
                    <a:pt x="15533" y="5776"/>
                    <a:pt x="15259" y="6262"/>
                    <a:pt x="15776" y="6688"/>
                  </a:cubicBezTo>
                  <a:cubicBezTo>
                    <a:pt x="15776" y="6688"/>
                    <a:pt x="15715" y="6718"/>
                    <a:pt x="15624" y="6870"/>
                  </a:cubicBezTo>
                  <a:cubicBezTo>
                    <a:pt x="15624" y="6870"/>
                    <a:pt x="15745" y="6505"/>
                    <a:pt x="15168" y="6171"/>
                  </a:cubicBezTo>
                  <a:lnTo>
                    <a:pt x="15168" y="6171"/>
                  </a:lnTo>
                  <a:cubicBezTo>
                    <a:pt x="15168" y="6171"/>
                    <a:pt x="14986" y="6201"/>
                    <a:pt x="15289" y="6931"/>
                  </a:cubicBezTo>
                  <a:cubicBezTo>
                    <a:pt x="15289" y="6931"/>
                    <a:pt x="15198" y="6916"/>
                    <a:pt x="15077" y="6916"/>
                  </a:cubicBezTo>
                  <a:cubicBezTo>
                    <a:pt x="14955" y="6916"/>
                    <a:pt x="14803" y="6931"/>
                    <a:pt x="14682" y="6992"/>
                  </a:cubicBezTo>
                  <a:cubicBezTo>
                    <a:pt x="14682" y="6992"/>
                    <a:pt x="15138" y="6171"/>
                    <a:pt x="14864" y="5715"/>
                  </a:cubicBezTo>
                  <a:lnTo>
                    <a:pt x="14864" y="5715"/>
                  </a:lnTo>
                  <a:cubicBezTo>
                    <a:pt x="14864" y="5715"/>
                    <a:pt x="14454" y="5988"/>
                    <a:pt x="14360" y="6870"/>
                  </a:cubicBezTo>
                  <a:lnTo>
                    <a:pt x="14360" y="6870"/>
                  </a:lnTo>
                  <a:cubicBezTo>
                    <a:pt x="14376" y="6590"/>
                    <a:pt x="14371" y="6004"/>
                    <a:pt x="14074" y="5867"/>
                  </a:cubicBezTo>
                  <a:cubicBezTo>
                    <a:pt x="14074" y="5867"/>
                    <a:pt x="13618" y="6171"/>
                    <a:pt x="13800" y="6992"/>
                  </a:cubicBezTo>
                  <a:cubicBezTo>
                    <a:pt x="13800" y="6992"/>
                    <a:pt x="13781" y="6990"/>
                    <a:pt x="13750" y="6990"/>
                  </a:cubicBezTo>
                  <a:cubicBezTo>
                    <a:pt x="13658" y="6990"/>
                    <a:pt x="13458" y="7007"/>
                    <a:pt x="13344" y="7143"/>
                  </a:cubicBezTo>
                  <a:cubicBezTo>
                    <a:pt x="13344" y="7143"/>
                    <a:pt x="13800" y="6384"/>
                    <a:pt x="13557" y="5745"/>
                  </a:cubicBezTo>
                  <a:lnTo>
                    <a:pt x="13557" y="5745"/>
                  </a:lnTo>
                  <a:cubicBezTo>
                    <a:pt x="13557" y="5745"/>
                    <a:pt x="12979" y="5867"/>
                    <a:pt x="13010" y="7265"/>
                  </a:cubicBezTo>
                  <a:cubicBezTo>
                    <a:pt x="13010" y="7265"/>
                    <a:pt x="12966" y="7232"/>
                    <a:pt x="12892" y="7232"/>
                  </a:cubicBezTo>
                  <a:cubicBezTo>
                    <a:pt x="12842" y="7232"/>
                    <a:pt x="12779" y="7247"/>
                    <a:pt x="12706" y="7295"/>
                  </a:cubicBezTo>
                  <a:cubicBezTo>
                    <a:pt x="12706" y="7295"/>
                    <a:pt x="13162" y="6171"/>
                    <a:pt x="12706" y="5654"/>
                  </a:cubicBezTo>
                  <a:cubicBezTo>
                    <a:pt x="12706" y="5654"/>
                    <a:pt x="12220" y="6384"/>
                    <a:pt x="12432" y="7295"/>
                  </a:cubicBezTo>
                  <a:cubicBezTo>
                    <a:pt x="12432" y="7295"/>
                    <a:pt x="12426" y="7292"/>
                    <a:pt x="12408" y="7292"/>
                  </a:cubicBezTo>
                  <a:cubicBezTo>
                    <a:pt x="12372" y="7292"/>
                    <a:pt x="12290" y="7306"/>
                    <a:pt x="12128" y="7387"/>
                  </a:cubicBezTo>
                  <a:cubicBezTo>
                    <a:pt x="12128" y="7387"/>
                    <a:pt x="12502" y="5598"/>
                    <a:pt x="11924" y="5598"/>
                  </a:cubicBezTo>
                  <a:cubicBezTo>
                    <a:pt x="11885" y="5598"/>
                    <a:pt x="11842" y="5606"/>
                    <a:pt x="11794" y="5624"/>
                  </a:cubicBezTo>
                  <a:cubicBezTo>
                    <a:pt x="11540" y="5708"/>
                    <a:pt x="11130" y="6419"/>
                    <a:pt x="11555" y="7273"/>
                  </a:cubicBezTo>
                  <a:lnTo>
                    <a:pt x="11555" y="7273"/>
                  </a:lnTo>
                  <a:cubicBezTo>
                    <a:pt x="11471" y="7172"/>
                    <a:pt x="11336" y="7071"/>
                    <a:pt x="11129" y="7071"/>
                  </a:cubicBezTo>
                  <a:cubicBezTo>
                    <a:pt x="11090" y="7071"/>
                    <a:pt x="11048" y="7075"/>
                    <a:pt x="11004" y="7083"/>
                  </a:cubicBezTo>
                  <a:cubicBezTo>
                    <a:pt x="11004" y="7083"/>
                    <a:pt x="10832" y="7211"/>
                    <a:pt x="11047" y="7505"/>
                  </a:cubicBezTo>
                  <a:lnTo>
                    <a:pt x="11047" y="7505"/>
                  </a:lnTo>
                  <a:cubicBezTo>
                    <a:pt x="10826" y="7284"/>
                    <a:pt x="10394" y="6920"/>
                    <a:pt x="9788" y="6718"/>
                  </a:cubicBezTo>
                  <a:lnTo>
                    <a:pt x="9788" y="6718"/>
                  </a:lnTo>
                  <a:cubicBezTo>
                    <a:pt x="9788" y="6718"/>
                    <a:pt x="9769" y="7250"/>
                    <a:pt x="10256" y="7698"/>
                  </a:cubicBezTo>
                  <a:lnTo>
                    <a:pt x="10256" y="7698"/>
                  </a:lnTo>
                  <a:cubicBezTo>
                    <a:pt x="9973" y="7542"/>
                    <a:pt x="9612" y="7390"/>
                    <a:pt x="9284" y="7390"/>
                  </a:cubicBezTo>
                  <a:cubicBezTo>
                    <a:pt x="9206" y="7390"/>
                    <a:pt x="9131" y="7398"/>
                    <a:pt x="9058" y="7417"/>
                  </a:cubicBezTo>
                  <a:cubicBezTo>
                    <a:pt x="9058" y="7417"/>
                    <a:pt x="9028" y="8086"/>
                    <a:pt x="10244" y="8450"/>
                  </a:cubicBezTo>
                  <a:cubicBezTo>
                    <a:pt x="10244" y="8450"/>
                    <a:pt x="10122" y="8602"/>
                    <a:pt x="10061" y="8785"/>
                  </a:cubicBezTo>
                  <a:cubicBezTo>
                    <a:pt x="10061" y="8785"/>
                    <a:pt x="10061" y="8542"/>
                    <a:pt x="9605" y="8481"/>
                  </a:cubicBezTo>
                  <a:lnTo>
                    <a:pt x="9605" y="8481"/>
                  </a:lnTo>
                  <a:cubicBezTo>
                    <a:pt x="9605" y="8481"/>
                    <a:pt x="9362" y="8785"/>
                    <a:pt x="9818" y="9089"/>
                  </a:cubicBezTo>
                  <a:cubicBezTo>
                    <a:pt x="9818" y="9089"/>
                    <a:pt x="9666" y="9271"/>
                    <a:pt x="9605" y="9423"/>
                  </a:cubicBezTo>
                  <a:cubicBezTo>
                    <a:pt x="9605" y="9423"/>
                    <a:pt x="9393" y="8785"/>
                    <a:pt x="8846" y="8238"/>
                  </a:cubicBezTo>
                  <a:lnTo>
                    <a:pt x="8846" y="8238"/>
                  </a:lnTo>
                  <a:cubicBezTo>
                    <a:pt x="8846" y="8238"/>
                    <a:pt x="8691" y="8899"/>
                    <a:pt x="8984" y="9358"/>
                  </a:cubicBezTo>
                  <a:lnTo>
                    <a:pt x="8984" y="9358"/>
                  </a:lnTo>
                  <a:cubicBezTo>
                    <a:pt x="8826" y="9232"/>
                    <a:pt x="8562" y="9090"/>
                    <a:pt x="8146" y="9058"/>
                  </a:cubicBezTo>
                  <a:cubicBezTo>
                    <a:pt x="8102" y="9053"/>
                    <a:pt x="8062" y="9051"/>
                    <a:pt x="8026" y="9051"/>
                  </a:cubicBezTo>
                  <a:cubicBezTo>
                    <a:pt x="7425" y="9051"/>
                    <a:pt x="8010" y="9734"/>
                    <a:pt x="8785" y="9849"/>
                  </a:cubicBezTo>
                  <a:cubicBezTo>
                    <a:pt x="8785" y="9849"/>
                    <a:pt x="8694" y="10001"/>
                    <a:pt x="8633" y="10213"/>
                  </a:cubicBezTo>
                  <a:cubicBezTo>
                    <a:pt x="8633" y="10213"/>
                    <a:pt x="8044" y="9890"/>
                    <a:pt x="7722" y="9890"/>
                  </a:cubicBezTo>
                  <a:cubicBezTo>
                    <a:pt x="7637" y="9890"/>
                    <a:pt x="7570" y="9913"/>
                    <a:pt x="7539" y="9970"/>
                  </a:cubicBezTo>
                  <a:cubicBezTo>
                    <a:pt x="7356" y="10213"/>
                    <a:pt x="8086" y="10487"/>
                    <a:pt x="8542" y="10609"/>
                  </a:cubicBezTo>
                  <a:cubicBezTo>
                    <a:pt x="8542" y="10609"/>
                    <a:pt x="8390" y="10943"/>
                    <a:pt x="8390" y="11034"/>
                  </a:cubicBezTo>
                  <a:cubicBezTo>
                    <a:pt x="8390" y="11034"/>
                    <a:pt x="8260" y="10723"/>
                    <a:pt x="7953" y="10723"/>
                  </a:cubicBezTo>
                  <a:cubicBezTo>
                    <a:pt x="7928" y="10723"/>
                    <a:pt x="7901" y="10725"/>
                    <a:pt x="7873" y="10730"/>
                  </a:cubicBezTo>
                  <a:cubicBezTo>
                    <a:pt x="7539" y="10761"/>
                    <a:pt x="7873" y="11095"/>
                    <a:pt x="8268" y="11186"/>
                  </a:cubicBezTo>
                  <a:cubicBezTo>
                    <a:pt x="8268" y="11186"/>
                    <a:pt x="8238" y="11277"/>
                    <a:pt x="8238" y="11338"/>
                  </a:cubicBezTo>
                  <a:cubicBezTo>
                    <a:pt x="8238" y="11338"/>
                    <a:pt x="7873" y="10913"/>
                    <a:pt x="7387" y="10821"/>
                  </a:cubicBezTo>
                  <a:cubicBezTo>
                    <a:pt x="7367" y="10819"/>
                    <a:pt x="7349" y="10817"/>
                    <a:pt x="7334" y="10817"/>
                  </a:cubicBezTo>
                  <a:cubicBezTo>
                    <a:pt x="6993" y="10817"/>
                    <a:pt x="7680" y="11433"/>
                    <a:pt x="8116" y="11520"/>
                  </a:cubicBezTo>
                  <a:cubicBezTo>
                    <a:pt x="8116" y="11520"/>
                    <a:pt x="8116" y="11642"/>
                    <a:pt x="8086" y="11703"/>
                  </a:cubicBezTo>
                  <a:cubicBezTo>
                    <a:pt x="8086" y="11703"/>
                    <a:pt x="7855" y="11587"/>
                    <a:pt x="7697" y="11587"/>
                  </a:cubicBezTo>
                  <a:cubicBezTo>
                    <a:pt x="7640" y="11587"/>
                    <a:pt x="7593" y="11602"/>
                    <a:pt x="7569" y="11642"/>
                  </a:cubicBezTo>
                  <a:cubicBezTo>
                    <a:pt x="7508" y="11794"/>
                    <a:pt x="8086" y="11946"/>
                    <a:pt x="8086" y="11946"/>
                  </a:cubicBezTo>
                  <a:cubicBezTo>
                    <a:pt x="8086" y="11946"/>
                    <a:pt x="7934" y="12159"/>
                    <a:pt x="7995" y="12432"/>
                  </a:cubicBezTo>
                  <a:cubicBezTo>
                    <a:pt x="7995" y="12432"/>
                    <a:pt x="7226" y="11821"/>
                    <a:pt x="6800" y="11821"/>
                  </a:cubicBezTo>
                  <a:cubicBezTo>
                    <a:pt x="6696" y="11821"/>
                    <a:pt x="6613" y="11857"/>
                    <a:pt x="6566" y="11946"/>
                  </a:cubicBezTo>
                  <a:cubicBezTo>
                    <a:pt x="6262" y="12402"/>
                    <a:pt x="7508" y="12736"/>
                    <a:pt x="7934" y="12767"/>
                  </a:cubicBezTo>
                  <a:cubicBezTo>
                    <a:pt x="7934" y="12767"/>
                    <a:pt x="7873" y="13101"/>
                    <a:pt x="7843" y="13314"/>
                  </a:cubicBezTo>
                  <a:cubicBezTo>
                    <a:pt x="7843" y="13314"/>
                    <a:pt x="6988" y="12764"/>
                    <a:pt x="6627" y="12764"/>
                  </a:cubicBezTo>
                  <a:cubicBezTo>
                    <a:pt x="6547" y="12764"/>
                    <a:pt x="6491" y="12792"/>
                    <a:pt x="6475" y="12858"/>
                  </a:cubicBezTo>
                  <a:cubicBezTo>
                    <a:pt x="6414" y="13223"/>
                    <a:pt x="7812" y="13618"/>
                    <a:pt x="7812" y="13618"/>
                  </a:cubicBezTo>
                  <a:lnTo>
                    <a:pt x="7721" y="13952"/>
                  </a:lnTo>
                  <a:cubicBezTo>
                    <a:pt x="7721" y="13952"/>
                    <a:pt x="7536" y="13734"/>
                    <a:pt x="7429" y="13734"/>
                  </a:cubicBezTo>
                  <a:cubicBezTo>
                    <a:pt x="7392" y="13734"/>
                    <a:pt x="7364" y="13760"/>
                    <a:pt x="7356" y="13831"/>
                  </a:cubicBezTo>
                  <a:cubicBezTo>
                    <a:pt x="7326" y="14074"/>
                    <a:pt x="7660" y="14165"/>
                    <a:pt x="7660" y="14165"/>
                  </a:cubicBezTo>
                  <a:lnTo>
                    <a:pt x="7569" y="14560"/>
                  </a:lnTo>
                  <a:cubicBezTo>
                    <a:pt x="7569" y="14560"/>
                    <a:pt x="7212" y="13890"/>
                    <a:pt x="6995" y="13890"/>
                  </a:cubicBezTo>
                  <a:cubicBezTo>
                    <a:pt x="6959" y="13890"/>
                    <a:pt x="6926" y="13909"/>
                    <a:pt x="6900" y="13952"/>
                  </a:cubicBezTo>
                  <a:cubicBezTo>
                    <a:pt x="6718" y="14256"/>
                    <a:pt x="7387" y="14773"/>
                    <a:pt x="7387" y="14773"/>
                  </a:cubicBezTo>
                  <a:lnTo>
                    <a:pt x="7265" y="14925"/>
                  </a:lnTo>
                  <a:cubicBezTo>
                    <a:pt x="7265" y="14925"/>
                    <a:pt x="7086" y="14363"/>
                    <a:pt x="6846" y="14363"/>
                  </a:cubicBezTo>
                  <a:cubicBezTo>
                    <a:pt x="6824" y="14363"/>
                    <a:pt x="6801" y="14367"/>
                    <a:pt x="6779" y="14378"/>
                  </a:cubicBezTo>
                  <a:cubicBezTo>
                    <a:pt x="6505" y="14469"/>
                    <a:pt x="7083" y="15138"/>
                    <a:pt x="7083" y="15138"/>
                  </a:cubicBezTo>
                  <a:lnTo>
                    <a:pt x="6779" y="15320"/>
                  </a:lnTo>
                  <a:cubicBezTo>
                    <a:pt x="6779" y="15320"/>
                    <a:pt x="6608" y="14069"/>
                    <a:pt x="5910" y="14069"/>
                  </a:cubicBezTo>
                  <a:cubicBezTo>
                    <a:pt x="5886" y="14069"/>
                    <a:pt x="5861" y="14071"/>
                    <a:pt x="5836" y="14074"/>
                  </a:cubicBezTo>
                  <a:cubicBezTo>
                    <a:pt x="5836" y="14074"/>
                    <a:pt x="5441" y="14834"/>
                    <a:pt x="6444" y="15593"/>
                  </a:cubicBezTo>
                  <a:lnTo>
                    <a:pt x="6292" y="15745"/>
                  </a:lnTo>
                  <a:cubicBezTo>
                    <a:pt x="6292" y="15745"/>
                    <a:pt x="6171" y="15381"/>
                    <a:pt x="5867" y="15320"/>
                  </a:cubicBezTo>
                  <a:lnTo>
                    <a:pt x="5867" y="15320"/>
                  </a:lnTo>
                  <a:cubicBezTo>
                    <a:pt x="5867" y="15320"/>
                    <a:pt x="5654" y="15502"/>
                    <a:pt x="6140" y="15837"/>
                  </a:cubicBezTo>
                  <a:lnTo>
                    <a:pt x="5958" y="16049"/>
                  </a:lnTo>
                  <a:cubicBezTo>
                    <a:pt x="5958" y="16049"/>
                    <a:pt x="5897" y="15654"/>
                    <a:pt x="5745" y="15654"/>
                  </a:cubicBezTo>
                  <a:cubicBezTo>
                    <a:pt x="5745" y="15654"/>
                    <a:pt x="5532" y="15745"/>
                    <a:pt x="5806" y="16080"/>
                  </a:cubicBezTo>
                  <a:cubicBezTo>
                    <a:pt x="5806" y="16080"/>
                    <a:pt x="5684" y="16110"/>
                    <a:pt x="5593" y="16262"/>
                  </a:cubicBezTo>
                  <a:cubicBezTo>
                    <a:pt x="5593" y="16262"/>
                    <a:pt x="5745" y="15654"/>
                    <a:pt x="5380" y="15472"/>
                  </a:cubicBezTo>
                  <a:lnTo>
                    <a:pt x="5380" y="15472"/>
                  </a:lnTo>
                  <a:cubicBezTo>
                    <a:pt x="5380" y="15472"/>
                    <a:pt x="5046" y="15533"/>
                    <a:pt x="5411" y="16384"/>
                  </a:cubicBezTo>
                  <a:cubicBezTo>
                    <a:pt x="5411" y="16384"/>
                    <a:pt x="5289" y="16414"/>
                    <a:pt x="5198" y="16536"/>
                  </a:cubicBezTo>
                  <a:cubicBezTo>
                    <a:pt x="5198" y="16536"/>
                    <a:pt x="5259" y="15928"/>
                    <a:pt x="4955" y="15928"/>
                  </a:cubicBezTo>
                  <a:cubicBezTo>
                    <a:pt x="4651" y="15928"/>
                    <a:pt x="5137" y="16657"/>
                    <a:pt x="5137" y="16657"/>
                  </a:cubicBezTo>
                  <a:cubicBezTo>
                    <a:pt x="5137" y="16657"/>
                    <a:pt x="5092" y="16642"/>
                    <a:pt x="5039" y="16642"/>
                  </a:cubicBezTo>
                  <a:cubicBezTo>
                    <a:pt x="4985" y="16642"/>
                    <a:pt x="4925" y="16657"/>
                    <a:pt x="4894" y="16718"/>
                  </a:cubicBezTo>
                  <a:cubicBezTo>
                    <a:pt x="4894" y="16718"/>
                    <a:pt x="4985" y="16141"/>
                    <a:pt x="4651" y="16049"/>
                  </a:cubicBezTo>
                  <a:lnTo>
                    <a:pt x="4651" y="16049"/>
                  </a:lnTo>
                  <a:cubicBezTo>
                    <a:pt x="4651" y="16049"/>
                    <a:pt x="4377" y="16293"/>
                    <a:pt x="4742" y="16748"/>
                  </a:cubicBezTo>
                  <a:lnTo>
                    <a:pt x="4621" y="16809"/>
                  </a:lnTo>
                  <a:cubicBezTo>
                    <a:pt x="4621" y="16809"/>
                    <a:pt x="4681" y="16505"/>
                    <a:pt x="4377" y="16384"/>
                  </a:cubicBezTo>
                  <a:lnTo>
                    <a:pt x="4377" y="16384"/>
                  </a:lnTo>
                  <a:cubicBezTo>
                    <a:pt x="4377" y="16384"/>
                    <a:pt x="4195" y="16566"/>
                    <a:pt x="4469" y="16870"/>
                  </a:cubicBezTo>
                  <a:lnTo>
                    <a:pt x="4347" y="16961"/>
                  </a:lnTo>
                  <a:cubicBezTo>
                    <a:pt x="4347" y="16961"/>
                    <a:pt x="4377" y="16566"/>
                    <a:pt x="4043" y="16232"/>
                  </a:cubicBezTo>
                  <a:lnTo>
                    <a:pt x="4043" y="16232"/>
                  </a:lnTo>
                  <a:cubicBezTo>
                    <a:pt x="4043" y="16232"/>
                    <a:pt x="3739" y="16262"/>
                    <a:pt x="4165" y="16992"/>
                  </a:cubicBezTo>
                  <a:lnTo>
                    <a:pt x="4013" y="17113"/>
                  </a:lnTo>
                  <a:cubicBezTo>
                    <a:pt x="4013" y="17113"/>
                    <a:pt x="4043" y="16870"/>
                    <a:pt x="3891" y="16870"/>
                  </a:cubicBezTo>
                  <a:cubicBezTo>
                    <a:pt x="3885" y="16869"/>
                    <a:pt x="3879" y="16868"/>
                    <a:pt x="3874" y="16868"/>
                  </a:cubicBezTo>
                  <a:cubicBezTo>
                    <a:pt x="3753" y="16868"/>
                    <a:pt x="3921" y="17204"/>
                    <a:pt x="3921" y="17204"/>
                  </a:cubicBezTo>
                  <a:lnTo>
                    <a:pt x="3739" y="17356"/>
                  </a:lnTo>
                  <a:cubicBezTo>
                    <a:pt x="3739" y="17356"/>
                    <a:pt x="3982" y="16870"/>
                    <a:pt x="3526" y="16688"/>
                  </a:cubicBezTo>
                  <a:lnTo>
                    <a:pt x="3526" y="16688"/>
                  </a:lnTo>
                  <a:cubicBezTo>
                    <a:pt x="3526" y="16688"/>
                    <a:pt x="3222" y="17113"/>
                    <a:pt x="3587" y="17448"/>
                  </a:cubicBezTo>
                  <a:lnTo>
                    <a:pt x="3405" y="17569"/>
                  </a:lnTo>
                  <a:cubicBezTo>
                    <a:pt x="3405" y="17569"/>
                    <a:pt x="3374" y="17144"/>
                    <a:pt x="3222" y="17144"/>
                  </a:cubicBezTo>
                  <a:cubicBezTo>
                    <a:pt x="3222" y="17144"/>
                    <a:pt x="2979" y="17296"/>
                    <a:pt x="3253" y="17600"/>
                  </a:cubicBezTo>
                  <a:lnTo>
                    <a:pt x="3070" y="17782"/>
                  </a:lnTo>
                  <a:cubicBezTo>
                    <a:pt x="3070" y="17782"/>
                    <a:pt x="3222" y="17508"/>
                    <a:pt x="2949" y="17296"/>
                  </a:cubicBezTo>
                  <a:cubicBezTo>
                    <a:pt x="2949" y="17296"/>
                    <a:pt x="2675" y="17478"/>
                    <a:pt x="2918" y="17812"/>
                  </a:cubicBezTo>
                  <a:lnTo>
                    <a:pt x="2766" y="18025"/>
                  </a:lnTo>
                  <a:cubicBezTo>
                    <a:pt x="2766" y="18025"/>
                    <a:pt x="2858" y="17812"/>
                    <a:pt x="2554" y="17721"/>
                  </a:cubicBezTo>
                  <a:cubicBezTo>
                    <a:pt x="2518" y="17707"/>
                    <a:pt x="2492" y="17701"/>
                    <a:pt x="2474" y="17701"/>
                  </a:cubicBezTo>
                  <a:cubicBezTo>
                    <a:pt x="2337" y="17701"/>
                    <a:pt x="2645" y="18055"/>
                    <a:pt x="2645" y="18055"/>
                  </a:cubicBezTo>
                  <a:lnTo>
                    <a:pt x="2463" y="18116"/>
                  </a:lnTo>
                  <a:cubicBezTo>
                    <a:pt x="2463" y="18116"/>
                    <a:pt x="2523" y="17934"/>
                    <a:pt x="2371" y="17904"/>
                  </a:cubicBezTo>
                  <a:cubicBezTo>
                    <a:pt x="2364" y="17902"/>
                    <a:pt x="2358" y="17901"/>
                    <a:pt x="2352" y="17901"/>
                  </a:cubicBezTo>
                  <a:cubicBezTo>
                    <a:pt x="2319" y="17901"/>
                    <a:pt x="2306" y="17922"/>
                    <a:pt x="2304" y="17953"/>
                  </a:cubicBezTo>
                  <a:lnTo>
                    <a:pt x="2304" y="17953"/>
                  </a:lnTo>
                  <a:cubicBezTo>
                    <a:pt x="2268" y="17862"/>
                    <a:pt x="2199" y="17782"/>
                    <a:pt x="2067" y="17782"/>
                  </a:cubicBezTo>
                  <a:cubicBezTo>
                    <a:pt x="2067" y="17782"/>
                    <a:pt x="1855" y="18086"/>
                    <a:pt x="2250" y="18238"/>
                  </a:cubicBezTo>
                  <a:lnTo>
                    <a:pt x="2219" y="18268"/>
                  </a:lnTo>
                  <a:cubicBezTo>
                    <a:pt x="2219" y="18268"/>
                    <a:pt x="2130" y="18201"/>
                    <a:pt x="2104" y="18201"/>
                  </a:cubicBezTo>
                  <a:cubicBezTo>
                    <a:pt x="2100" y="18201"/>
                    <a:pt x="2098" y="18203"/>
                    <a:pt x="2098" y="18207"/>
                  </a:cubicBezTo>
                  <a:cubicBezTo>
                    <a:pt x="2098" y="18207"/>
                    <a:pt x="2067" y="18268"/>
                    <a:pt x="2189" y="18329"/>
                  </a:cubicBezTo>
                  <a:lnTo>
                    <a:pt x="2159" y="18390"/>
                  </a:lnTo>
                  <a:cubicBezTo>
                    <a:pt x="2159" y="18390"/>
                    <a:pt x="2159" y="18268"/>
                    <a:pt x="2067" y="18268"/>
                  </a:cubicBezTo>
                  <a:cubicBezTo>
                    <a:pt x="2067" y="18268"/>
                    <a:pt x="2037" y="18329"/>
                    <a:pt x="2098" y="18420"/>
                  </a:cubicBezTo>
                  <a:cubicBezTo>
                    <a:pt x="2098" y="18420"/>
                    <a:pt x="2067" y="18481"/>
                    <a:pt x="2067" y="18542"/>
                  </a:cubicBezTo>
                  <a:cubicBezTo>
                    <a:pt x="2067" y="18542"/>
                    <a:pt x="2037" y="18390"/>
                    <a:pt x="1915" y="18390"/>
                  </a:cubicBezTo>
                  <a:cubicBezTo>
                    <a:pt x="1915" y="18390"/>
                    <a:pt x="1885" y="18511"/>
                    <a:pt x="2037" y="18572"/>
                  </a:cubicBezTo>
                  <a:lnTo>
                    <a:pt x="2007" y="18663"/>
                  </a:lnTo>
                  <a:cubicBezTo>
                    <a:pt x="2007" y="18663"/>
                    <a:pt x="2007" y="18612"/>
                    <a:pt x="1968" y="18612"/>
                  </a:cubicBezTo>
                  <a:cubicBezTo>
                    <a:pt x="1955" y="18612"/>
                    <a:pt x="1938" y="18618"/>
                    <a:pt x="1915" y="18633"/>
                  </a:cubicBezTo>
                  <a:cubicBezTo>
                    <a:pt x="1915" y="18633"/>
                    <a:pt x="1915" y="18694"/>
                    <a:pt x="2007" y="18694"/>
                  </a:cubicBezTo>
                  <a:lnTo>
                    <a:pt x="1946" y="18785"/>
                  </a:lnTo>
                  <a:cubicBezTo>
                    <a:pt x="1946" y="18785"/>
                    <a:pt x="1915" y="18694"/>
                    <a:pt x="1763" y="18694"/>
                  </a:cubicBezTo>
                  <a:cubicBezTo>
                    <a:pt x="1763" y="18694"/>
                    <a:pt x="1763" y="18773"/>
                    <a:pt x="1843" y="18803"/>
                  </a:cubicBezTo>
                  <a:lnTo>
                    <a:pt x="1843" y="18803"/>
                  </a:lnTo>
                  <a:cubicBezTo>
                    <a:pt x="1829" y="18805"/>
                    <a:pt x="1813" y="18809"/>
                    <a:pt x="1794" y="18815"/>
                  </a:cubicBezTo>
                  <a:cubicBezTo>
                    <a:pt x="1751" y="18837"/>
                    <a:pt x="1799" y="18858"/>
                    <a:pt x="1852" y="18858"/>
                  </a:cubicBezTo>
                  <a:cubicBezTo>
                    <a:pt x="1875" y="18858"/>
                    <a:pt x="1898" y="18855"/>
                    <a:pt x="1915" y="18846"/>
                  </a:cubicBezTo>
                  <a:lnTo>
                    <a:pt x="1915" y="18876"/>
                  </a:lnTo>
                  <a:cubicBezTo>
                    <a:pt x="1915" y="18876"/>
                    <a:pt x="1902" y="18863"/>
                    <a:pt x="1884" y="18863"/>
                  </a:cubicBezTo>
                  <a:cubicBezTo>
                    <a:pt x="1875" y="18863"/>
                    <a:pt x="1865" y="18866"/>
                    <a:pt x="1855" y="18876"/>
                  </a:cubicBezTo>
                  <a:cubicBezTo>
                    <a:pt x="1855" y="18937"/>
                    <a:pt x="1885" y="18937"/>
                    <a:pt x="1915" y="18937"/>
                  </a:cubicBezTo>
                  <a:lnTo>
                    <a:pt x="1915" y="18967"/>
                  </a:lnTo>
                  <a:cubicBezTo>
                    <a:pt x="1915" y="18967"/>
                    <a:pt x="1885" y="18937"/>
                    <a:pt x="1794" y="18937"/>
                  </a:cubicBezTo>
                  <a:cubicBezTo>
                    <a:pt x="1738" y="18937"/>
                    <a:pt x="1784" y="18988"/>
                    <a:pt x="1885" y="18996"/>
                  </a:cubicBezTo>
                  <a:lnTo>
                    <a:pt x="1885" y="18996"/>
                  </a:lnTo>
                  <a:cubicBezTo>
                    <a:pt x="1885" y="18997"/>
                    <a:pt x="1885" y="18997"/>
                    <a:pt x="1885" y="18998"/>
                  </a:cubicBezTo>
                  <a:cubicBezTo>
                    <a:pt x="1875" y="19008"/>
                    <a:pt x="1875" y="19011"/>
                    <a:pt x="1879" y="19011"/>
                  </a:cubicBezTo>
                  <a:cubicBezTo>
                    <a:pt x="1888" y="19011"/>
                    <a:pt x="1915" y="18998"/>
                    <a:pt x="1915" y="18998"/>
                  </a:cubicBezTo>
                  <a:lnTo>
                    <a:pt x="1915" y="19028"/>
                  </a:lnTo>
                  <a:cubicBezTo>
                    <a:pt x="1915" y="19028"/>
                    <a:pt x="1848" y="19001"/>
                    <a:pt x="1803" y="19001"/>
                  </a:cubicBezTo>
                  <a:cubicBezTo>
                    <a:pt x="1780" y="19001"/>
                    <a:pt x="1763" y="19008"/>
                    <a:pt x="1763" y="19028"/>
                  </a:cubicBezTo>
                  <a:cubicBezTo>
                    <a:pt x="1763" y="19089"/>
                    <a:pt x="1915" y="19089"/>
                    <a:pt x="1915" y="19089"/>
                  </a:cubicBezTo>
                  <a:lnTo>
                    <a:pt x="1915" y="19119"/>
                  </a:lnTo>
                  <a:lnTo>
                    <a:pt x="1855" y="19119"/>
                  </a:lnTo>
                  <a:cubicBezTo>
                    <a:pt x="1855" y="19150"/>
                    <a:pt x="1915" y="19150"/>
                    <a:pt x="1915" y="19150"/>
                  </a:cubicBezTo>
                  <a:lnTo>
                    <a:pt x="1915" y="19180"/>
                  </a:lnTo>
                  <a:cubicBezTo>
                    <a:pt x="1915" y="19180"/>
                    <a:pt x="1888" y="19167"/>
                    <a:pt x="1870" y="19167"/>
                  </a:cubicBezTo>
                  <a:cubicBezTo>
                    <a:pt x="1861" y="19167"/>
                    <a:pt x="1855" y="19170"/>
                    <a:pt x="1855" y="19180"/>
                  </a:cubicBezTo>
                  <a:cubicBezTo>
                    <a:pt x="1855" y="19241"/>
                    <a:pt x="1915" y="19241"/>
                    <a:pt x="1915" y="19241"/>
                  </a:cubicBezTo>
                  <a:lnTo>
                    <a:pt x="1915" y="19271"/>
                  </a:lnTo>
                  <a:cubicBezTo>
                    <a:pt x="1915" y="19271"/>
                    <a:pt x="1821" y="19231"/>
                    <a:pt x="1758" y="19231"/>
                  </a:cubicBezTo>
                  <a:cubicBezTo>
                    <a:pt x="1726" y="19231"/>
                    <a:pt x="1703" y="19241"/>
                    <a:pt x="1703" y="19271"/>
                  </a:cubicBezTo>
                  <a:cubicBezTo>
                    <a:pt x="1703" y="19302"/>
                    <a:pt x="1756" y="19309"/>
                    <a:pt x="1809" y="19309"/>
                  </a:cubicBezTo>
                  <a:cubicBezTo>
                    <a:pt x="1862" y="19309"/>
                    <a:pt x="1915" y="19302"/>
                    <a:pt x="1915" y="19302"/>
                  </a:cubicBezTo>
                  <a:lnTo>
                    <a:pt x="1915" y="19393"/>
                  </a:lnTo>
                  <a:cubicBezTo>
                    <a:pt x="1915" y="19393"/>
                    <a:pt x="1821" y="19339"/>
                    <a:pt x="1722" y="19339"/>
                  </a:cubicBezTo>
                  <a:cubicBezTo>
                    <a:pt x="1672" y="19339"/>
                    <a:pt x="1622" y="19352"/>
                    <a:pt x="1581" y="19393"/>
                  </a:cubicBezTo>
                  <a:cubicBezTo>
                    <a:pt x="1581" y="19393"/>
                    <a:pt x="1617" y="19483"/>
                    <a:pt x="1744" y="19483"/>
                  </a:cubicBezTo>
                  <a:cubicBezTo>
                    <a:pt x="1782" y="19483"/>
                    <a:pt x="1829" y="19475"/>
                    <a:pt x="1885" y="19454"/>
                  </a:cubicBezTo>
                  <a:lnTo>
                    <a:pt x="1885" y="19545"/>
                  </a:lnTo>
                  <a:cubicBezTo>
                    <a:pt x="1885" y="19545"/>
                    <a:pt x="1797" y="19512"/>
                    <a:pt x="1695" y="19512"/>
                  </a:cubicBezTo>
                  <a:cubicBezTo>
                    <a:pt x="1626" y="19512"/>
                    <a:pt x="1551" y="19527"/>
                    <a:pt x="1490" y="19575"/>
                  </a:cubicBezTo>
                  <a:cubicBezTo>
                    <a:pt x="1490" y="19575"/>
                    <a:pt x="1552" y="19653"/>
                    <a:pt x="1687" y="19653"/>
                  </a:cubicBezTo>
                  <a:cubicBezTo>
                    <a:pt x="1741" y="19653"/>
                    <a:pt x="1807" y="19640"/>
                    <a:pt x="1885" y="19606"/>
                  </a:cubicBezTo>
                  <a:lnTo>
                    <a:pt x="1885" y="19636"/>
                  </a:lnTo>
                  <a:cubicBezTo>
                    <a:pt x="1885" y="19636"/>
                    <a:pt x="1763" y="19636"/>
                    <a:pt x="1733" y="19697"/>
                  </a:cubicBezTo>
                  <a:cubicBezTo>
                    <a:pt x="1733" y="19697"/>
                    <a:pt x="1760" y="19724"/>
                    <a:pt x="1805" y="19724"/>
                  </a:cubicBezTo>
                  <a:cubicBezTo>
                    <a:pt x="1828" y="19724"/>
                    <a:pt x="1855" y="19717"/>
                    <a:pt x="1885" y="19697"/>
                  </a:cubicBezTo>
                  <a:cubicBezTo>
                    <a:pt x="1885" y="19697"/>
                    <a:pt x="1885" y="19727"/>
                    <a:pt x="1915" y="19758"/>
                  </a:cubicBezTo>
                  <a:cubicBezTo>
                    <a:pt x="1915" y="19758"/>
                    <a:pt x="1895" y="19754"/>
                    <a:pt x="1867" y="19754"/>
                  </a:cubicBezTo>
                  <a:cubicBezTo>
                    <a:pt x="1811" y="19754"/>
                    <a:pt x="1723" y="19768"/>
                    <a:pt x="1703" y="19849"/>
                  </a:cubicBezTo>
                  <a:cubicBezTo>
                    <a:pt x="1689" y="19870"/>
                    <a:pt x="1694" y="19878"/>
                    <a:pt x="1711" y="19878"/>
                  </a:cubicBezTo>
                  <a:cubicBezTo>
                    <a:pt x="1766" y="19878"/>
                    <a:pt x="1946" y="19788"/>
                    <a:pt x="1946" y="19788"/>
                  </a:cubicBezTo>
                  <a:lnTo>
                    <a:pt x="2007" y="19849"/>
                  </a:lnTo>
                  <a:cubicBezTo>
                    <a:pt x="2007" y="19849"/>
                    <a:pt x="1763" y="19879"/>
                    <a:pt x="1794" y="20001"/>
                  </a:cubicBezTo>
                  <a:cubicBezTo>
                    <a:pt x="1794" y="20017"/>
                    <a:pt x="1801" y="20024"/>
                    <a:pt x="1814" y="20024"/>
                  </a:cubicBezTo>
                  <a:cubicBezTo>
                    <a:pt x="1872" y="20024"/>
                    <a:pt x="2037" y="19879"/>
                    <a:pt x="2037" y="19879"/>
                  </a:cubicBezTo>
                  <a:lnTo>
                    <a:pt x="2067" y="19910"/>
                  </a:lnTo>
                  <a:cubicBezTo>
                    <a:pt x="2067" y="19910"/>
                    <a:pt x="2007" y="20001"/>
                    <a:pt x="2037" y="20001"/>
                  </a:cubicBezTo>
                  <a:cubicBezTo>
                    <a:pt x="2041" y="20005"/>
                    <a:pt x="2046" y="20007"/>
                    <a:pt x="2050" y="20007"/>
                  </a:cubicBezTo>
                  <a:cubicBezTo>
                    <a:pt x="2075" y="20007"/>
                    <a:pt x="2098" y="19940"/>
                    <a:pt x="2098" y="19940"/>
                  </a:cubicBezTo>
                  <a:lnTo>
                    <a:pt x="2159" y="19940"/>
                  </a:lnTo>
                  <a:cubicBezTo>
                    <a:pt x="2159" y="19940"/>
                    <a:pt x="2067" y="20062"/>
                    <a:pt x="2067" y="20153"/>
                  </a:cubicBezTo>
                  <a:cubicBezTo>
                    <a:pt x="2067" y="20153"/>
                    <a:pt x="2054" y="20126"/>
                    <a:pt x="2036" y="20126"/>
                  </a:cubicBezTo>
                  <a:cubicBezTo>
                    <a:pt x="2027" y="20126"/>
                    <a:pt x="2017" y="20133"/>
                    <a:pt x="2007" y="20153"/>
                  </a:cubicBezTo>
                  <a:cubicBezTo>
                    <a:pt x="2007" y="20153"/>
                    <a:pt x="2007" y="20031"/>
                    <a:pt x="1946" y="20031"/>
                  </a:cubicBezTo>
                  <a:cubicBezTo>
                    <a:pt x="1934" y="20043"/>
                    <a:pt x="1927" y="20054"/>
                    <a:pt x="1924" y="20067"/>
                  </a:cubicBezTo>
                  <a:lnTo>
                    <a:pt x="1924" y="20067"/>
                  </a:lnTo>
                  <a:cubicBezTo>
                    <a:pt x="1919" y="20061"/>
                    <a:pt x="1912" y="20057"/>
                    <a:pt x="1903" y="20057"/>
                  </a:cubicBezTo>
                  <a:cubicBezTo>
                    <a:pt x="1898" y="20057"/>
                    <a:pt x="1892" y="20058"/>
                    <a:pt x="1885" y="20062"/>
                  </a:cubicBezTo>
                  <a:cubicBezTo>
                    <a:pt x="1855" y="20092"/>
                    <a:pt x="1915" y="20183"/>
                    <a:pt x="1915" y="20183"/>
                  </a:cubicBezTo>
                  <a:cubicBezTo>
                    <a:pt x="1915" y="20183"/>
                    <a:pt x="1855" y="20244"/>
                    <a:pt x="1855" y="20335"/>
                  </a:cubicBezTo>
                  <a:cubicBezTo>
                    <a:pt x="1855" y="20335"/>
                    <a:pt x="1794" y="20183"/>
                    <a:pt x="1733" y="20183"/>
                  </a:cubicBezTo>
                  <a:cubicBezTo>
                    <a:pt x="1733" y="20183"/>
                    <a:pt x="1642" y="20305"/>
                    <a:pt x="1794" y="20335"/>
                  </a:cubicBezTo>
                  <a:lnTo>
                    <a:pt x="1794" y="20366"/>
                  </a:lnTo>
                  <a:cubicBezTo>
                    <a:pt x="1794" y="20366"/>
                    <a:pt x="1774" y="20327"/>
                    <a:pt x="1704" y="20327"/>
                  </a:cubicBezTo>
                  <a:cubicBezTo>
                    <a:pt x="1687" y="20327"/>
                    <a:pt x="1666" y="20329"/>
                    <a:pt x="1642" y="20335"/>
                  </a:cubicBezTo>
                  <a:cubicBezTo>
                    <a:pt x="1642" y="20335"/>
                    <a:pt x="1642" y="20396"/>
                    <a:pt x="1794" y="20396"/>
                  </a:cubicBezTo>
                  <a:lnTo>
                    <a:pt x="1794" y="20457"/>
                  </a:lnTo>
                  <a:cubicBezTo>
                    <a:pt x="1794" y="20457"/>
                    <a:pt x="1749" y="20390"/>
                    <a:pt x="1660" y="20390"/>
                  </a:cubicBezTo>
                  <a:cubicBezTo>
                    <a:pt x="1645" y="20390"/>
                    <a:pt x="1629" y="20392"/>
                    <a:pt x="1611" y="20396"/>
                  </a:cubicBezTo>
                  <a:cubicBezTo>
                    <a:pt x="1611" y="20396"/>
                    <a:pt x="1683" y="20492"/>
                    <a:pt x="1764" y="20492"/>
                  </a:cubicBezTo>
                  <a:cubicBezTo>
                    <a:pt x="1774" y="20492"/>
                    <a:pt x="1784" y="20491"/>
                    <a:pt x="1794" y="20487"/>
                  </a:cubicBezTo>
                  <a:lnTo>
                    <a:pt x="1794" y="20518"/>
                  </a:lnTo>
                  <a:cubicBezTo>
                    <a:pt x="1794" y="20518"/>
                    <a:pt x="1767" y="20504"/>
                    <a:pt x="1722" y="20504"/>
                  </a:cubicBezTo>
                  <a:cubicBezTo>
                    <a:pt x="1699" y="20504"/>
                    <a:pt x="1672" y="20507"/>
                    <a:pt x="1642" y="20518"/>
                  </a:cubicBezTo>
                  <a:cubicBezTo>
                    <a:pt x="1642" y="20518"/>
                    <a:pt x="1693" y="20569"/>
                    <a:pt x="1744" y="20569"/>
                  </a:cubicBezTo>
                  <a:cubicBezTo>
                    <a:pt x="1762" y="20569"/>
                    <a:pt x="1779" y="20563"/>
                    <a:pt x="1794" y="20548"/>
                  </a:cubicBezTo>
                  <a:lnTo>
                    <a:pt x="1794" y="20548"/>
                  </a:lnTo>
                  <a:cubicBezTo>
                    <a:pt x="1794" y="20548"/>
                    <a:pt x="1763" y="20670"/>
                    <a:pt x="1794" y="20761"/>
                  </a:cubicBezTo>
                  <a:cubicBezTo>
                    <a:pt x="1794" y="20761"/>
                    <a:pt x="1761" y="20728"/>
                    <a:pt x="1715" y="20728"/>
                  </a:cubicBezTo>
                  <a:cubicBezTo>
                    <a:pt x="1684" y="20728"/>
                    <a:pt x="1648" y="20742"/>
                    <a:pt x="1611" y="20791"/>
                  </a:cubicBezTo>
                  <a:cubicBezTo>
                    <a:pt x="1611" y="20791"/>
                    <a:pt x="1665" y="20818"/>
                    <a:pt x="1719" y="20818"/>
                  </a:cubicBezTo>
                  <a:cubicBezTo>
                    <a:pt x="1747" y="20818"/>
                    <a:pt x="1774" y="20811"/>
                    <a:pt x="1794" y="20791"/>
                  </a:cubicBezTo>
                  <a:cubicBezTo>
                    <a:pt x="1794" y="20791"/>
                    <a:pt x="1794" y="20973"/>
                    <a:pt x="1885" y="21065"/>
                  </a:cubicBezTo>
                  <a:cubicBezTo>
                    <a:pt x="1885" y="21065"/>
                    <a:pt x="1763" y="21095"/>
                    <a:pt x="1703" y="21156"/>
                  </a:cubicBezTo>
                  <a:cubicBezTo>
                    <a:pt x="1703" y="21156"/>
                    <a:pt x="1733" y="20973"/>
                    <a:pt x="1611" y="20973"/>
                  </a:cubicBezTo>
                  <a:cubicBezTo>
                    <a:pt x="1490" y="20973"/>
                    <a:pt x="1642" y="21217"/>
                    <a:pt x="1642" y="21217"/>
                  </a:cubicBezTo>
                  <a:lnTo>
                    <a:pt x="1611" y="21247"/>
                  </a:lnTo>
                  <a:cubicBezTo>
                    <a:pt x="1611" y="21247"/>
                    <a:pt x="1611" y="21156"/>
                    <a:pt x="1581" y="21156"/>
                  </a:cubicBezTo>
                  <a:cubicBezTo>
                    <a:pt x="1490" y="21156"/>
                    <a:pt x="1611" y="21277"/>
                    <a:pt x="1611" y="21277"/>
                  </a:cubicBezTo>
                  <a:lnTo>
                    <a:pt x="1581" y="21369"/>
                  </a:lnTo>
                  <a:cubicBezTo>
                    <a:pt x="1581" y="21369"/>
                    <a:pt x="1556" y="21243"/>
                    <a:pt x="1460" y="21243"/>
                  </a:cubicBezTo>
                  <a:cubicBezTo>
                    <a:pt x="1450" y="21243"/>
                    <a:pt x="1440" y="21244"/>
                    <a:pt x="1429" y="21247"/>
                  </a:cubicBezTo>
                  <a:cubicBezTo>
                    <a:pt x="1338" y="21277"/>
                    <a:pt x="1551" y="21399"/>
                    <a:pt x="1551" y="21399"/>
                  </a:cubicBezTo>
                  <a:cubicBezTo>
                    <a:pt x="1551" y="21399"/>
                    <a:pt x="1490" y="21429"/>
                    <a:pt x="1490" y="21460"/>
                  </a:cubicBezTo>
                  <a:cubicBezTo>
                    <a:pt x="1490" y="21460"/>
                    <a:pt x="1373" y="21297"/>
                    <a:pt x="1304" y="21297"/>
                  </a:cubicBezTo>
                  <a:cubicBezTo>
                    <a:pt x="1294" y="21297"/>
                    <a:pt x="1285" y="21300"/>
                    <a:pt x="1277" y="21308"/>
                  </a:cubicBezTo>
                  <a:cubicBezTo>
                    <a:pt x="1186" y="21399"/>
                    <a:pt x="1429" y="21460"/>
                    <a:pt x="1490" y="21521"/>
                  </a:cubicBezTo>
                  <a:lnTo>
                    <a:pt x="1459" y="21581"/>
                  </a:lnTo>
                  <a:cubicBezTo>
                    <a:pt x="1459" y="21581"/>
                    <a:pt x="1388" y="21491"/>
                    <a:pt x="1313" y="21491"/>
                  </a:cubicBezTo>
                  <a:cubicBezTo>
                    <a:pt x="1290" y="21491"/>
                    <a:pt x="1268" y="21500"/>
                    <a:pt x="1247" y="21521"/>
                  </a:cubicBezTo>
                  <a:cubicBezTo>
                    <a:pt x="1125" y="21551"/>
                    <a:pt x="1429" y="21612"/>
                    <a:pt x="1429" y="21612"/>
                  </a:cubicBezTo>
                  <a:lnTo>
                    <a:pt x="1429" y="21703"/>
                  </a:lnTo>
                  <a:cubicBezTo>
                    <a:pt x="1429" y="21703"/>
                    <a:pt x="1405" y="21607"/>
                    <a:pt x="1336" y="21607"/>
                  </a:cubicBezTo>
                  <a:cubicBezTo>
                    <a:pt x="1327" y="21607"/>
                    <a:pt x="1318" y="21608"/>
                    <a:pt x="1307" y="21612"/>
                  </a:cubicBezTo>
                  <a:cubicBezTo>
                    <a:pt x="1247" y="21673"/>
                    <a:pt x="1399" y="21733"/>
                    <a:pt x="1399" y="21733"/>
                  </a:cubicBezTo>
                  <a:lnTo>
                    <a:pt x="1399" y="21764"/>
                  </a:lnTo>
                  <a:cubicBezTo>
                    <a:pt x="1399" y="21764"/>
                    <a:pt x="1321" y="21686"/>
                    <a:pt x="1244" y="21686"/>
                  </a:cubicBezTo>
                  <a:cubicBezTo>
                    <a:pt x="1213" y="21686"/>
                    <a:pt x="1182" y="21699"/>
                    <a:pt x="1155" y="21733"/>
                  </a:cubicBezTo>
                  <a:cubicBezTo>
                    <a:pt x="1115" y="21814"/>
                    <a:pt x="1237" y="21828"/>
                    <a:pt x="1322" y="21828"/>
                  </a:cubicBezTo>
                  <a:cubicBezTo>
                    <a:pt x="1365" y="21828"/>
                    <a:pt x="1399" y="21825"/>
                    <a:pt x="1399" y="21825"/>
                  </a:cubicBezTo>
                  <a:lnTo>
                    <a:pt x="1399" y="21885"/>
                  </a:lnTo>
                  <a:lnTo>
                    <a:pt x="1399" y="21916"/>
                  </a:lnTo>
                  <a:cubicBezTo>
                    <a:pt x="1399" y="21916"/>
                    <a:pt x="1372" y="21902"/>
                    <a:pt x="1336" y="21902"/>
                  </a:cubicBezTo>
                  <a:cubicBezTo>
                    <a:pt x="1318" y="21902"/>
                    <a:pt x="1297" y="21906"/>
                    <a:pt x="1277" y="21916"/>
                  </a:cubicBezTo>
                  <a:cubicBezTo>
                    <a:pt x="1277" y="21916"/>
                    <a:pt x="1277" y="21977"/>
                    <a:pt x="1338" y="21977"/>
                  </a:cubicBezTo>
                  <a:lnTo>
                    <a:pt x="1338" y="22007"/>
                  </a:lnTo>
                  <a:lnTo>
                    <a:pt x="1338" y="22037"/>
                  </a:lnTo>
                  <a:cubicBezTo>
                    <a:pt x="1338" y="22037"/>
                    <a:pt x="1338" y="22007"/>
                    <a:pt x="1277" y="22007"/>
                  </a:cubicBezTo>
                  <a:cubicBezTo>
                    <a:pt x="1277" y="22007"/>
                    <a:pt x="1277" y="22037"/>
                    <a:pt x="1307" y="22037"/>
                  </a:cubicBezTo>
                  <a:cubicBezTo>
                    <a:pt x="1307" y="22037"/>
                    <a:pt x="1266" y="22058"/>
                    <a:pt x="1252" y="22117"/>
                  </a:cubicBezTo>
                  <a:lnTo>
                    <a:pt x="1252" y="22117"/>
                  </a:lnTo>
                  <a:cubicBezTo>
                    <a:pt x="1252" y="22079"/>
                    <a:pt x="1242" y="22026"/>
                    <a:pt x="1186" y="22007"/>
                  </a:cubicBezTo>
                  <a:cubicBezTo>
                    <a:pt x="1186" y="22007"/>
                    <a:pt x="1125" y="22068"/>
                    <a:pt x="1186" y="22159"/>
                  </a:cubicBezTo>
                  <a:lnTo>
                    <a:pt x="1155" y="22159"/>
                  </a:lnTo>
                  <a:cubicBezTo>
                    <a:pt x="1155" y="22159"/>
                    <a:pt x="1155" y="22129"/>
                    <a:pt x="1125" y="22068"/>
                  </a:cubicBezTo>
                  <a:cubicBezTo>
                    <a:pt x="1125" y="22068"/>
                    <a:pt x="1095" y="22129"/>
                    <a:pt x="1125" y="22159"/>
                  </a:cubicBezTo>
                  <a:lnTo>
                    <a:pt x="1095" y="22189"/>
                  </a:lnTo>
                  <a:lnTo>
                    <a:pt x="1034" y="22220"/>
                  </a:lnTo>
                  <a:cubicBezTo>
                    <a:pt x="1034" y="22220"/>
                    <a:pt x="1095" y="22159"/>
                    <a:pt x="1004" y="22159"/>
                  </a:cubicBezTo>
                  <a:cubicBezTo>
                    <a:pt x="1004" y="22159"/>
                    <a:pt x="973" y="22189"/>
                    <a:pt x="1004" y="22280"/>
                  </a:cubicBezTo>
                  <a:lnTo>
                    <a:pt x="943" y="22311"/>
                  </a:lnTo>
                  <a:lnTo>
                    <a:pt x="882" y="22341"/>
                  </a:lnTo>
                  <a:lnTo>
                    <a:pt x="852" y="22372"/>
                  </a:lnTo>
                  <a:cubicBezTo>
                    <a:pt x="852" y="22372"/>
                    <a:pt x="852" y="22311"/>
                    <a:pt x="821" y="22280"/>
                  </a:cubicBezTo>
                  <a:cubicBezTo>
                    <a:pt x="821" y="22280"/>
                    <a:pt x="791" y="22311"/>
                    <a:pt x="821" y="22372"/>
                  </a:cubicBezTo>
                  <a:lnTo>
                    <a:pt x="730" y="22432"/>
                  </a:lnTo>
                  <a:cubicBezTo>
                    <a:pt x="730" y="22432"/>
                    <a:pt x="730" y="22463"/>
                    <a:pt x="700" y="22463"/>
                  </a:cubicBezTo>
                  <a:lnTo>
                    <a:pt x="669" y="22463"/>
                  </a:lnTo>
                  <a:lnTo>
                    <a:pt x="639" y="22493"/>
                  </a:lnTo>
                  <a:cubicBezTo>
                    <a:pt x="639" y="22493"/>
                    <a:pt x="639" y="22463"/>
                    <a:pt x="578" y="22432"/>
                  </a:cubicBezTo>
                  <a:cubicBezTo>
                    <a:pt x="578" y="22432"/>
                    <a:pt x="548" y="22463"/>
                    <a:pt x="578" y="22524"/>
                  </a:cubicBezTo>
                  <a:lnTo>
                    <a:pt x="548" y="22584"/>
                  </a:lnTo>
                  <a:cubicBezTo>
                    <a:pt x="548" y="22584"/>
                    <a:pt x="578" y="22493"/>
                    <a:pt x="517" y="22463"/>
                  </a:cubicBezTo>
                  <a:cubicBezTo>
                    <a:pt x="517" y="22463"/>
                    <a:pt x="426" y="22493"/>
                    <a:pt x="517" y="22584"/>
                  </a:cubicBezTo>
                  <a:lnTo>
                    <a:pt x="456" y="22615"/>
                  </a:lnTo>
                  <a:cubicBezTo>
                    <a:pt x="456" y="22615"/>
                    <a:pt x="456" y="22584"/>
                    <a:pt x="396" y="22524"/>
                  </a:cubicBezTo>
                  <a:lnTo>
                    <a:pt x="396" y="22524"/>
                  </a:lnTo>
                  <a:cubicBezTo>
                    <a:pt x="396" y="22524"/>
                    <a:pt x="373" y="22569"/>
                    <a:pt x="426" y="22601"/>
                  </a:cubicBezTo>
                  <a:lnTo>
                    <a:pt x="426" y="22601"/>
                  </a:lnTo>
                  <a:cubicBezTo>
                    <a:pt x="426" y="22601"/>
                    <a:pt x="425" y="22601"/>
                    <a:pt x="425" y="22601"/>
                  </a:cubicBezTo>
                  <a:cubicBezTo>
                    <a:pt x="416" y="22601"/>
                    <a:pt x="406" y="22605"/>
                    <a:pt x="396" y="22615"/>
                  </a:cubicBezTo>
                  <a:cubicBezTo>
                    <a:pt x="396" y="22615"/>
                    <a:pt x="396" y="22645"/>
                    <a:pt x="456" y="22645"/>
                  </a:cubicBezTo>
                  <a:lnTo>
                    <a:pt x="396" y="22645"/>
                  </a:lnTo>
                  <a:cubicBezTo>
                    <a:pt x="396" y="22645"/>
                    <a:pt x="396" y="22706"/>
                    <a:pt x="456" y="22706"/>
                  </a:cubicBezTo>
                  <a:lnTo>
                    <a:pt x="456" y="22736"/>
                  </a:lnTo>
                  <a:lnTo>
                    <a:pt x="456" y="22767"/>
                  </a:lnTo>
                  <a:lnTo>
                    <a:pt x="456" y="22797"/>
                  </a:lnTo>
                  <a:cubicBezTo>
                    <a:pt x="456" y="22797"/>
                    <a:pt x="426" y="22767"/>
                    <a:pt x="396" y="22767"/>
                  </a:cubicBezTo>
                  <a:cubicBezTo>
                    <a:pt x="396" y="22767"/>
                    <a:pt x="396" y="22797"/>
                    <a:pt x="456" y="22858"/>
                  </a:cubicBezTo>
                  <a:lnTo>
                    <a:pt x="426" y="22888"/>
                  </a:lnTo>
                  <a:cubicBezTo>
                    <a:pt x="426" y="22888"/>
                    <a:pt x="426" y="22858"/>
                    <a:pt x="365" y="22797"/>
                  </a:cubicBezTo>
                  <a:lnTo>
                    <a:pt x="365" y="22797"/>
                  </a:lnTo>
                  <a:cubicBezTo>
                    <a:pt x="365" y="22797"/>
                    <a:pt x="304" y="22858"/>
                    <a:pt x="396" y="22888"/>
                  </a:cubicBezTo>
                  <a:lnTo>
                    <a:pt x="396" y="22919"/>
                  </a:lnTo>
                  <a:cubicBezTo>
                    <a:pt x="396" y="22919"/>
                    <a:pt x="396" y="22888"/>
                    <a:pt x="304" y="22888"/>
                  </a:cubicBezTo>
                  <a:cubicBezTo>
                    <a:pt x="304" y="22888"/>
                    <a:pt x="274" y="22919"/>
                    <a:pt x="365" y="22949"/>
                  </a:cubicBezTo>
                  <a:lnTo>
                    <a:pt x="304" y="23040"/>
                  </a:lnTo>
                  <a:cubicBezTo>
                    <a:pt x="304" y="23040"/>
                    <a:pt x="365" y="22949"/>
                    <a:pt x="274" y="22919"/>
                  </a:cubicBezTo>
                  <a:cubicBezTo>
                    <a:pt x="274" y="22919"/>
                    <a:pt x="244" y="22949"/>
                    <a:pt x="274" y="23040"/>
                  </a:cubicBezTo>
                  <a:cubicBezTo>
                    <a:pt x="274" y="23040"/>
                    <a:pt x="244" y="23010"/>
                    <a:pt x="213" y="23010"/>
                  </a:cubicBezTo>
                  <a:cubicBezTo>
                    <a:pt x="213" y="23010"/>
                    <a:pt x="213" y="23033"/>
                    <a:pt x="253" y="23059"/>
                  </a:cubicBezTo>
                  <a:lnTo>
                    <a:pt x="253" y="23059"/>
                  </a:lnTo>
                  <a:cubicBezTo>
                    <a:pt x="250" y="23058"/>
                    <a:pt x="246" y="23057"/>
                    <a:pt x="242" y="23057"/>
                  </a:cubicBezTo>
                  <a:cubicBezTo>
                    <a:pt x="233" y="23057"/>
                    <a:pt x="223" y="23061"/>
                    <a:pt x="213" y="23071"/>
                  </a:cubicBezTo>
                  <a:cubicBezTo>
                    <a:pt x="213" y="23071"/>
                    <a:pt x="213" y="23093"/>
                    <a:pt x="251" y="23137"/>
                  </a:cubicBezTo>
                  <a:lnTo>
                    <a:pt x="251" y="23137"/>
                  </a:lnTo>
                  <a:cubicBezTo>
                    <a:pt x="248" y="23136"/>
                    <a:pt x="245" y="23135"/>
                    <a:pt x="242" y="23135"/>
                  </a:cubicBezTo>
                  <a:cubicBezTo>
                    <a:pt x="233" y="23135"/>
                    <a:pt x="223" y="23142"/>
                    <a:pt x="213" y="23162"/>
                  </a:cubicBezTo>
                  <a:cubicBezTo>
                    <a:pt x="213" y="23162"/>
                    <a:pt x="213" y="23192"/>
                    <a:pt x="274" y="23192"/>
                  </a:cubicBezTo>
                  <a:lnTo>
                    <a:pt x="274" y="23223"/>
                  </a:lnTo>
                  <a:cubicBezTo>
                    <a:pt x="274" y="23223"/>
                    <a:pt x="210" y="23158"/>
                    <a:pt x="151" y="23158"/>
                  </a:cubicBezTo>
                  <a:cubicBezTo>
                    <a:pt x="129" y="23158"/>
                    <a:pt x="108" y="23167"/>
                    <a:pt x="92" y="23192"/>
                  </a:cubicBezTo>
                  <a:cubicBezTo>
                    <a:pt x="0" y="23253"/>
                    <a:pt x="274" y="23253"/>
                    <a:pt x="274" y="23253"/>
                  </a:cubicBezTo>
                  <a:lnTo>
                    <a:pt x="274" y="23314"/>
                  </a:lnTo>
                  <a:cubicBezTo>
                    <a:pt x="274" y="23314"/>
                    <a:pt x="247" y="23287"/>
                    <a:pt x="229" y="23287"/>
                  </a:cubicBezTo>
                  <a:cubicBezTo>
                    <a:pt x="220" y="23287"/>
                    <a:pt x="213" y="23294"/>
                    <a:pt x="213" y="23314"/>
                  </a:cubicBezTo>
                  <a:cubicBezTo>
                    <a:pt x="213" y="23344"/>
                    <a:pt x="274" y="23344"/>
                    <a:pt x="274" y="23344"/>
                  </a:cubicBezTo>
                  <a:lnTo>
                    <a:pt x="274" y="23375"/>
                  </a:lnTo>
                  <a:lnTo>
                    <a:pt x="274" y="23405"/>
                  </a:lnTo>
                  <a:cubicBezTo>
                    <a:pt x="274" y="23405"/>
                    <a:pt x="264" y="23400"/>
                    <a:pt x="247" y="23400"/>
                  </a:cubicBezTo>
                  <a:cubicBezTo>
                    <a:pt x="221" y="23400"/>
                    <a:pt x="177" y="23411"/>
                    <a:pt x="122" y="23466"/>
                  </a:cubicBezTo>
                  <a:cubicBezTo>
                    <a:pt x="122" y="23466"/>
                    <a:pt x="163" y="23493"/>
                    <a:pt x="208" y="23493"/>
                  </a:cubicBezTo>
                  <a:cubicBezTo>
                    <a:pt x="230" y="23493"/>
                    <a:pt x="254" y="23486"/>
                    <a:pt x="274" y="23466"/>
                  </a:cubicBezTo>
                  <a:lnTo>
                    <a:pt x="274" y="23527"/>
                  </a:lnTo>
                  <a:cubicBezTo>
                    <a:pt x="274" y="23527"/>
                    <a:pt x="247" y="23513"/>
                    <a:pt x="211" y="23513"/>
                  </a:cubicBezTo>
                  <a:cubicBezTo>
                    <a:pt x="193" y="23513"/>
                    <a:pt x="173" y="23517"/>
                    <a:pt x="152" y="23527"/>
                  </a:cubicBezTo>
                  <a:cubicBezTo>
                    <a:pt x="152" y="23527"/>
                    <a:pt x="204" y="23578"/>
                    <a:pt x="255" y="23578"/>
                  </a:cubicBezTo>
                  <a:cubicBezTo>
                    <a:pt x="272" y="23578"/>
                    <a:pt x="289" y="23572"/>
                    <a:pt x="304" y="23557"/>
                  </a:cubicBezTo>
                  <a:lnTo>
                    <a:pt x="304" y="23618"/>
                  </a:lnTo>
                  <a:cubicBezTo>
                    <a:pt x="304" y="23618"/>
                    <a:pt x="294" y="23598"/>
                    <a:pt x="275" y="23598"/>
                  </a:cubicBezTo>
                  <a:cubicBezTo>
                    <a:pt x="260" y="23598"/>
                    <a:pt x="239" y="23609"/>
                    <a:pt x="213" y="23648"/>
                  </a:cubicBezTo>
                  <a:cubicBezTo>
                    <a:pt x="213" y="23648"/>
                    <a:pt x="227" y="23675"/>
                    <a:pt x="272" y="23675"/>
                  </a:cubicBezTo>
                  <a:cubicBezTo>
                    <a:pt x="294" y="23675"/>
                    <a:pt x="325" y="23669"/>
                    <a:pt x="365" y="23648"/>
                  </a:cubicBezTo>
                  <a:lnTo>
                    <a:pt x="365" y="23709"/>
                  </a:lnTo>
                  <a:cubicBezTo>
                    <a:pt x="365" y="23709"/>
                    <a:pt x="338" y="23682"/>
                    <a:pt x="275" y="23682"/>
                  </a:cubicBezTo>
                  <a:cubicBezTo>
                    <a:pt x="244" y="23682"/>
                    <a:pt x="203" y="23689"/>
                    <a:pt x="152" y="23709"/>
                  </a:cubicBezTo>
                  <a:cubicBezTo>
                    <a:pt x="152" y="23709"/>
                    <a:pt x="191" y="23787"/>
                    <a:pt x="285" y="23787"/>
                  </a:cubicBezTo>
                  <a:cubicBezTo>
                    <a:pt x="308" y="23787"/>
                    <a:pt x="335" y="23782"/>
                    <a:pt x="365" y="23770"/>
                  </a:cubicBezTo>
                  <a:lnTo>
                    <a:pt x="365" y="23831"/>
                  </a:lnTo>
                  <a:cubicBezTo>
                    <a:pt x="365" y="23831"/>
                    <a:pt x="325" y="23804"/>
                    <a:pt x="262" y="23804"/>
                  </a:cubicBezTo>
                  <a:cubicBezTo>
                    <a:pt x="230" y="23804"/>
                    <a:pt x="193" y="23810"/>
                    <a:pt x="152" y="23831"/>
                  </a:cubicBezTo>
                  <a:cubicBezTo>
                    <a:pt x="113" y="23870"/>
                    <a:pt x="147" y="23881"/>
                    <a:pt x="198" y="23881"/>
                  </a:cubicBezTo>
                  <a:cubicBezTo>
                    <a:pt x="266" y="23881"/>
                    <a:pt x="365" y="23861"/>
                    <a:pt x="365" y="23861"/>
                  </a:cubicBezTo>
                  <a:lnTo>
                    <a:pt x="365" y="23922"/>
                  </a:lnTo>
                  <a:lnTo>
                    <a:pt x="365" y="23983"/>
                  </a:lnTo>
                  <a:cubicBezTo>
                    <a:pt x="365" y="23983"/>
                    <a:pt x="342" y="23975"/>
                    <a:pt x="316" y="23975"/>
                  </a:cubicBezTo>
                  <a:cubicBezTo>
                    <a:pt x="289" y="23975"/>
                    <a:pt x="259" y="23983"/>
                    <a:pt x="244" y="24013"/>
                  </a:cubicBezTo>
                  <a:cubicBezTo>
                    <a:pt x="244" y="24013"/>
                    <a:pt x="257" y="24054"/>
                    <a:pt x="293" y="24054"/>
                  </a:cubicBezTo>
                  <a:cubicBezTo>
                    <a:pt x="311" y="24054"/>
                    <a:pt x="335" y="24043"/>
                    <a:pt x="365" y="24013"/>
                  </a:cubicBezTo>
                  <a:lnTo>
                    <a:pt x="365" y="24074"/>
                  </a:lnTo>
                  <a:cubicBezTo>
                    <a:pt x="365" y="24074"/>
                    <a:pt x="244" y="24104"/>
                    <a:pt x="244" y="24165"/>
                  </a:cubicBezTo>
                  <a:lnTo>
                    <a:pt x="12098" y="28177"/>
                  </a:lnTo>
                  <a:lnTo>
                    <a:pt x="21490" y="1"/>
                  </a:ln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271" name="Google Shape;4271;p27"/>
            <p:cNvSpPr/>
            <p:nvPr/>
          </p:nvSpPr>
          <p:spPr>
            <a:xfrm>
              <a:off x="5035710" y="4625691"/>
              <a:ext cx="350506" cy="486504"/>
            </a:xfrm>
            <a:custGeom>
              <a:rect b="b" l="l" r="r" t="t"/>
              <a:pathLst>
                <a:path extrusionOk="0" h="20970" w="15108">
                  <a:moveTo>
                    <a:pt x="14681" y="0"/>
                  </a:moveTo>
                  <a:cubicBezTo>
                    <a:pt x="14634" y="0"/>
                    <a:pt x="14584" y="9"/>
                    <a:pt x="14530" y="27"/>
                  </a:cubicBezTo>
                  <a:cubicBezTo>
                    <a:pt x="14530" y="27"/>
                    <a:pt x="13922" y="787"/>
                    <a:pt x="14590" y="1698"/>
                  </a:cubicBezTo>
                  <a:cubicBezTo>
                    <a:pt x="14590" y="1698"/>
                    <a:pt x="14135" y="1082"/>
                    <a:pt x="13601" y="1082"/>
                  </a:cubicBezTo>
                  <a:cubicBezTo>
                    <a:pt x="13567" y="1082"/>
                    <a:pt x="13532" y="1085"/>
                    <a:pt x="13496" y="1090"/>
                  </a:cubicBezTo>
                  <a:cubicBezTo>
                    <a:pt x="13496" y="1090"/>
                    <a:pt x="13131" y="1546"/>
                    <a:pt x="13891" y="2154"/>
                  </a:cubicBezTo>
                  <a:cubicBezTo>
                    <a:pt x="13891" y="2154"/>
                    <a:pt x="13533" y="1910"/>
                    <a:pt x="13186" y="1910"/>
                  </a:cubicBezTo>
                  <a:cubicBezTo>
                    <a:pt x="13059" y="1910"/>
                    <a:pt x="12934" y="1943"/>
                    <a:pt x="12827" y="2033"/>
                  </a:cubicBezTo>
                  <a:cubicBezTo>
                    <a:pt x="12827" y="2033"/>
                    <a:pt x="12706" y="2458"/>
                    <a:pt x="13435" y="2793"/>
                  </a:cubicBezTo>
                  <a:cubicBezTo>
                    <a:pt x="13435" y="2793"/>
                    <a:pt x="13363" y="2769"/>
                    <a:pt x="13265" y="2769"/>
                  </a:cubicBezTo>
                  <a:cubicBezTo>
                    <a:pt x="13141" y="2769"/>
                    <a:pt x="12976" y="2806"/>
                    <a:pt x="12858" y="2975"/>
                  </a:cubicBezTo>
                  <a:cubicBezTo>
                    <a:pt x="12858" y="2975"/>
                    <a:pt x="12676" y="3218"/>
                    <a:pt x="12858" y="3522"/>
                  </a:cubicBezTo>
                  <a:lnTo>
                    <a:pt x="12858" y="3522"/>
                  </a:lnTo>
                  <a:cubicBezTo>
                    <a:pt x="12552" y="3216"/>
                    <a:pt x="12082" y="2837"/>
                    <a:pt x="11730" y="2837"/>
                  </a:cubicBezTo>
                  <a:cubicBezTo>
                    <a:pt x="11627" y="2837"/>
                    <a:pt x="11535" y="2869"/>
                    <a:pt x="11460" y="2945"/>
                  </a:cubicBezTo>
                  <a:cubicBezTo>
                    <a:pt x="11460" y="2945"/>
                    <a:pt x="11308" y="3370"/>
                    <a:pt x="12128" y="4039"/>
                  </a:cubicBezTo>
                  <a:cubicBezTo>
                    <a:pt x="11995" y="3950"/>
                    <a:pt x="11813" y="3893"/>
                    <a:pt x="11581" y="3893"/>
                  </a:cubicBezTo>
                  <a:cubicBezTo>
                    <a:pt x="11497" y="3893"/>
                    <a:pt x="11405" y="3901"/>
                    <a:pt x="11308" y="3917"/>
                  </a:cubicBezTo>
                  <a:cubicBezTo>
                    <a:pt x="11308" y="3917"/>
                    <a:pt x="11065" y="4525"/>
                    <a:pt x="12098" y="4890"/>
                  </a:cubicBezTo>
                  <a:cubicBezTo>
                    <a:pt x="12098" y="4890"/>
                    <a:pt x="12041" y="4882"/>
                    <a:pt x="11949" y="4882"/>
                  </a:cubicBezTo>
                  <a:cubicBezTo>
                    <a:pt x="11718" y="4882"/>
                    <a:pt x="11269" y="4929"/>
                    <a:pt x="10943" y="5255"/>
                  </a:cubicBezTo>
                  <a:cubicBezTo>
                    <a:pt x="10943" y="5255"/>
                    <a:pt x="10891" y="5751"/>
                    <a:pt x="11778" y="5751"/>
                  </a:cubicBezTo>
                  <a:cubicBezTo>
                    <a:pt x="11849" y="5751"/>
                    <a:pt x="11925" y="5748"/>
                    <a:pt x="12007" y="5741"/>
                  </a:cubicBezTo>
                  <a:lnTo>
                    <a:pt x="12007" y="5741"/>
                  </a:lnTo>
                  <a:cubicBezTo>
                    <a:pt x="12007" y="5741"/>
                    <a:pt x="11916" y="5984"/>
                    <a:pt x="11916" y="6288"/>
                  </a:cubicBezTo>
                  <a:cubicBezTo>
                    <a:pt x="11916" y="6288"/>
                    <a:pt x="11413" y="5732"/>
                    <a:pt x="10975" y="5732"/>
                  </a:cubicBezTo>
                  <a:cubicBezTo>
                    <a:pt x="10943" y="5732"/>
                    <a:pt x="10913" y="5735"/>
                    <a:pt x="10882" y="5741"/>
                  </a:cubicBezTo>
                  <a:cubicBezTo>
                    <a:pt x="10882" y="5741"/>
                    <a:pt x="10639" y="5954"/>
                    <a:pt x="11308" y="6562"/>
                  </a:cubicBezTo>
                  <a:cubicBezTo>
                    <a:pt x="11127" y="6404"/>
                    <a:pt x="10896" y="6262"/>
                    <a:pt x="10690" y="6262"/>
                  </a:cubicBezTo>
                  <a:cubicBezTo>
                    <a:pt x="10618" y="6262"/>
                    <a:pt x="10550" y="6279"/>
                    <a:pt x="10487" y="6319"/>
                  </a:cubicBezTo>
                  <a:cubicBezTo>
                    <a:pt x="10487" y="6319"/>
                    <a:pt x="10578" y="6926"/>
                    <a:pt x="11156" y="7200"/>
                  </a:cubicBezTo>
                  <a:cubicBezTo>
                    <a:pt x="11156" y="7200"/>
                    <a:pt x="10943" y="7261"/>
                    <a:pt x="10852" y="7686"/>
                  </a:cubicBezTo>
                  <a:cubicBezTo>
                    <a:pt x="10852" y="7534"/>
                    <a:pt x="10852" y="7170"/>
                    <a:pt x="10122" y="6896"/>
                  </a:cubicBezTo>
                  <a:lnTo>
                    <a:pt x="10122" y="6896"/>
                  </a:lnTo>
                  <a:cubicBezTo>
                    <a:pt x="10122" y="6896"/>
                    <a:pt x="9849" y="7504"/>
                    <a:pt x="10487" y="7929"/>
                  </a:cubicBezTo>
                  <a:cubicBezTo>
                    <a:pt x="10487" y="7929"/>
                    <a:pt x="10426" y="7960"/>
                    <a:pt x="10335" y="8142"/>
                  </a:cubicBezTo>
                  <a:cubicBezTo>
                    <a:pt x="10335" y="8142"/>
                    <a:pt x="10426" y="7686"/>
                    <a:pt x="9727" y="7382"/>
                  </a:cubicBezTo>
                  <a:lnTo>
                    <a:pt x="9727" y="7382"/>
                  </a:lnTo>
                  <a:cubicBezTo>
                    <a:pt x="9727" y="7382"/>
                    <a:pt x="9514" y="7474"/>
                    <a:pt x="9940" y="8264"/>
                  </a:cubicBezTo>
                  <a:cubicBezTo>
                    <a:pt x="9940" y="8264"/>
                    <a:pt x="9911" y="8262"/>
                    <a:pt x="9864" y="8262"/>
                  </a:cubicBezTo>
                  <a:cubicBezTo>
                    <a:pt x="9723" y="8262"/>
                    <a:pt x="9416" y="8279"/>
                    <a:pt x="9210" y="8416"/>
                  </a:cubicBezTo>
                  <a:cubicBezTo>
                    <a:pt x="9210" y="8416"/>
                    <a:pt x="9636" y="7413"/>
                    <a:pt x="9332" y="6926"/>
                  </a:cubicBezTo>
                  <a:lnTo>
                    <a:pt x="9332" y="6926"/>
                  </a:lnTo>
                  <a:cubicBezTo>
                    <a:pt x="9332" y="6927"/>
                    <a:pt x="8876" y="7322"/>
                    <a:pt x="8815" y="8385"/>
                  </a:cubicBezTo>
                  <a:cubicBezTo>
                    <a:pt x="8815" y="8081"/>
                    <a:pt x="8785" y="7322"/>
                    <a:pt x="8420" y="7200"/>
                  </a:cubicBezTo>
                  <a:cubicBezTo>
                    <a:pt x="8420" y="7200"/>
                    <a:pt x="7903" y="7626"/>
                    <a:pt x="8177" y="8537"/>
                  </a:cubicBezTo>
                  <a:cubicBezTo>
                    <a:pt x="8177" y="8537"/>
                    <a:pt x="7843" y="8537"/>
                    <a:pt x="7660" y="8750"/>
                  </a:cubicBezTo>
                  <a:cubicBezTo>
                    <a:pt x="7660" y="8750"/>
                    <a:pt x="8116" y="7838"/>
                    <a:pt x="7721" y="7109"/>
                  </a:cubicBezTo>
                  <a:lnTo>
                    <a:pt x="7721" y="7109"/>
                  </a:lnTo>
                  <a:cubicBezTo>
                    <a:pt x="7721" y="7109"/>
                    <a:pt x="7083" y="7322"/>
                    <a:pt x="7265" y="8902"/>
                  </a:cubicBezTo>
                  <a:cubicBezTo>
                    <a:pt x="7265" y="8902"/>
                    <a:pt x="7235" y="8890"/>
                    <a:pt x="7188" y="8890"/>
                  </a:cubicBezTo>
                  <a:cubicBezTo>
                    <a:pt x="7130" y="8890"/>
                    <a:pt x="7046" y="8909"/>
                    <a:pt x="6961" y="8993"/>
                  </a:cubicBezTo>
                  <a:cubicBezTo>
                    <a:pt x="6961" y="8993"/>
                    <a:pt x="7387" y="7656"/>
                    <a:pt x="6779" y="7109"/>
                  </a:cubicBezTo>
                  <a:cubicBezTo>
                    <a:pt x="6779" y="7109"/>
                    <a:pt x="6249" y="7932"/>
                    <a:pt x="6608" y="8972"/>
                  </a:cubicBezTo>
                  <a:lnTo>
                    <a:pt x="6608" y="8972"/>
                  </a:lnTo>
                  <a:cubicBezTo>
                    <a:pt x="6559" y="8846"/>
                    <a:pt x="6507" y="8794"/>
                    <a:pt x="6430" y="8794"/>
                  </a:cubicBezTo>
                  <a:cubicBezTo>
                    <a:pt x="6371" y="8794"/>
                    <a:pt x="6298" y="8823"/>
                    <a:pt x="6201" y="8872"/>
                  </a:cubicBezTo>
                  <a:cubicBezTo>
                    <a:pt x="6201" y="8872"/>
                    <a:pt x="6436" y="6887"/>
                    <a:pt x="5793" y="6887"/>
                  </a:cubicBezTo>
                  <a:cubicBezTo>
                    <a:pt x="5742" y="6887"/>
                    <a:pt x="5686" y="6900"/>
                    <a:pt x="5624" y="6926"/>
                  </a:cubicBezTo>
                  <a:cubicBezTo>
                    <a:pt x="5381" y="7048"/>
                    <a:pt x="4955" y="7929"/>
                    <a:pt x="5533" y="8841"/>
                  </a:cubicBezTo>
                  <a:cubicBezTo>
                    <a:pt x="5437" y="8746"/>
                    <a:pt x="5266" y="8631"/>
                    <a:pt x="5034" y="8631"/>
                  </a:cubicBezTo>
                  <a:cubicBezTo>
                    <a:pt x="4972" y="8631"/>
                    <a:pt x="4905" y="8640"/>
                    <a:pt x="4833" y="8659"/>
                  </a:cubicBezTo>
                  <a:cubicBezTo>
                    <a:pt x="4833" y="8659"/>
                    <a:pt x="4651" y="8841"/>
                    <a:pt x="5016" y="9206"/>
                  </a:cubicBezTo>
                  <a:cubicBezTo>
                    <a:pt x="4803" y="9024"/>
                    <a:pt x="4195" y="8568"/>
                    <a:pt x="3405" y="8385"/>
                  </a:cubicBezTo>
                  <a:lnTo>
                    <a:pt x="3405" y="8385"/>
                  </a:lnTo>
                  <a:cubicBezTo>
                    <a:pt x="3405" y="8385"/>
                    <a:pt x="3435" y="8963"/>
                    <a:pt x="4013" y="9419"/>
                  </a:cubicBezTo>
                  <a:cubicBezTo>
                    <a:pt x="3698" y="9262"/>
                    <a:pt x="3318" y="9171"/>
                    <a:pt x="2993" y="9171"/>
                  </a:cubicBezTo>
                  <a:cubicBezTo>
                    <a:pt x="2878" y="9171"/>
                    <a:pt x="2771" y="9182"/>
                    <a:pt x="2675" y="9206"/>
                  </a:cubicBezTo>
                  <a:cubicBezTo>
                    <a:pt x="2675" y="9206"/>
                    <a:pt x="2675" y="10027"/>
                    <a:pt x="4104" y="10270"/>
                  </a:cubicBezTo>
                  <a:cubicBezTo>
                    <a:pt x="4104" y="10270"/>
                    <a:pt x="4013" y="10483"/>
                    <a:pt x="3952" y="10695"/>
                  </a:cubicBezTo>
                  <a:cubicBezTo>
                    <a:pt x="3952" y="10695"/>
                    <a:pt x="3922" y="10422"/>
                    <a:pt x="3435" y="10392"/>
                  </a:cubicBezTo>
                  <a:lnTo>
                    <a:pt x="3435" y="10392"/>
                  </a:lnTo>
                  <a:cubicBezTo>
                    <a:pt x="3435" y="10392"/>
                    <a:pt x="3192" y="10787"/>
                    <a:pt x="3770" y="11091"/>
                  </a:cubicBezTo>
                  <a:cubicBezTo>
                    <a:pt x="3770" y="11091"/>
                    <a:pt x="3618" y="11303"/>
                    <a:pt x="3557" y="11486"/>
                  </a:cubicBezTo>
                  <a:cubicBezTo>
                    <a:pt x="3557" y="11486"/>
                    <a:pt x="3283" y="10787"/>
                    <a:pt x="2554" y="10240"/>
                  </a:cubicBezTo>
                  <a:lnTo>
                    <a:pt x="2554" y="10240"/>
                  </a:lnTo>
                  <a:cubicBezTo>
                    <a:pt x="2554" y="10240"/>
                    <a:pt x="2432" y="10969"/>
                    <a:pt x="2827" y="11455"/>
                  </a:cubicBezTo>
                  <a:cubicBezTo>
                    <a:pt x="2645" y="11334"/>
                    <a:pt x="2341" y="11182"/>
                    <a:pt x="1885" y="11182"/>
                  </a:cubicBezTo>
                  <a:cubicBezTo>
                    <a:pt x="1869" y="11181"/>
                    <a:pt x="1854" y="11181"/>
                    <a:pt x="1839" y="11181"/>
                  </a:cubicBezTo>
                  <a:cubicBezTo>
                    <a:pt x="1000" y="11181"/>
                    <a:pt x="1750" y="12004"/>
                    <a:pt x="2675" y="12063"/>
                  </a:cubicBezTo>
                  <a:cubicBezTo>
                    <a:pt x="2675" y="12063"/>
                    <a:pt x="2554" y="12246"/>
                    <a:pt x="2523" y="12519"/>
                  </a:cubicBezTo>
                  <a:cubicBezTo>
                    <a:pt x="2523" y="12519"/>
                    <a:pt x="1899" y="12224"/>
                    <a:pt x="1502" y="12224"/>
                  </a:cubicBezTo>
                  <a:cubicBezTo>
                    <a:pt x="1373" y="12224"/>
                    <a:pt x="1268" y="12255"/>
                    <a:pt x="1216" y="12337"/>
                  </a:cubicBezTo>
                  <a:cubicBezTo>
                    <a:pt x="1064" y="12671"/>
                    <a:pt x="1885" y="12914"/>
                    <a:pt x="2402" y="12975"/>
                  </a:cubicBezTo>
                  <a:cubicBezTo>
                    <a:pt x="2402" y="12975"/>
                    <a:pt x="2280" y="13401"/>
                    <a:pt x="2250" y="13461"/>
                  </a:cubicBezTo>
                  <a:cubicBezTo>
                    <a:pt x="2250" y="13461"/>
                    <a:pt x="2094" y="13151"/>
                    <a:pt x="1760" y="13151"/>
                  </a:cubicBezTo>
                  <a:cubicBezTo>
                    <a:pt x="1732" y="13151"/>
                    <a:pt x="1703" y="13153"/>
                    <a:pt x="1672" y="13158"/>
                  </a:cubicBezTo>
                  <a:cubicBezTo>
                    <a:pt x="1308" y="13249"/>
                    <a:pt x="1733" y="13583"/>
                    <a:pt x="2189" y="13674"/>
                  </a:cubicBezTo>
                  <a:cubicBezTo>
                    <a:pt x="2189" y="13674"/>
                    <a:pt x="2128" y="13765"/>
                    <a:pt x="2128" y="13857"/>
                  </a:cubicBezTo>
                  <a:cubicBezTo>
                    <a:pt x="2128" y="13857"/>
                    <a:pt x="1672" y="13431"/>
                    <a:pt x="1156" y="13401"/>
                  </a:cubicBezTo>
                  <a:cubicBezTo>
                    <a:pt x="1144" y="13400"/>
                    <a:pt x="1133" y="13400"/>
                    <a:pt x="1123" y="13400"/>
                  </a:cubicBezTo>
                  <a:cubicBezTo>
                    <a:pt x="646" y="13400"/>
                    <a:pt x="1502" y="14071"/>
                    <a:pt x="2067" y="14130"/>
                  </a:cubicBezTo>
                  <a:lnTo>
                    <a:pt x="2067" y="14343"/>
                  </a:lnTo>
                  <a:cubicBezTo>
                    <a:pt x="2067" y="14343"/>
                    <a:pt x="1851" y="14248"/>
                    <a:pt x="1680" y="14248"/>
                  </a:cubicBezTo>
                  <a:cubicBezTo>
                    <a:pt x="1595" y="14248"/>
                    <a:pt x="1520" y="14272"/>
                    <a:pt x="1490" y="14343"/>
                  </a:cubicBezTo>
                  <a:cubicBezTo>
                    <a:pt x="1429" y="14525"/>
                    <a:pt x="2067" y="14647"/>
                    <a:pt x="2067" y="14647"/>
                  </a:cubicBezTo>
                  <a:cubicBezTo>
                    <a:pt x="2067" y="14647"/>
                    <a:pt x="1915" y="14920"/>
                    <a:pt x="2037" y="15224"/>
                  </a:cubicBezTo>
                  <a:cubicBezTo>
                    <a:pt x="2037" y="15224"/>
                    <a:pt x="1157" y="14644"/>
                    <a:pt x="631" y="14644"/>
                  </a:cubicBezTo>
                  <a:cubicBezTo>
                    <a:pt x="487" y="14644"/>
                    <a:pt x="370" y="14688"/>
                    <a:pt x="304" y="14799"/>
                  </a:cubicBezTo>
                  <a:cubicBezTo>
                    <a:pt x="0" y="15346"/>
                    <a:pt x="1490" y="15589"/>
                    <a:pt x="1946" y="15650"/>
                  </a:cubicBezTo>
                  <a:cubicBezTo>
                    <a:pt x="1946" y="15650"/>
                    <a:pt x="1915" y="16015"/>
                    <a:pt x="1915" y="16258"/>
                  </a:cubicBezTo>
                  <a:cubicBezTo>
                    <a:pt x="1915" y="16258"/>
                    <a:pt x="957" y="15740"/>
                    <a:pt x="517" y="15740"/>
                  </a:cubicBezTo>
                  <a:cubicBezTo>
                    <a:pt x="403" y="15740"/>
                    <a:pt x="323" y="15775"/>
                    <a:pt x="304" y="15863"/>
                  </a:cubicBezTo>
                  <a:cubicBezTo>
                    <a:pt x="244" y="16288"/>
                    <a:pt x="1915" y="16623"/>
                    <a:pt x="1915" y="16623"/>
                  </a:cubicBezTo>
                  <a:lnTo>
                    <a:pt x="1885" y="17048"/>
                  </a:lnTo>
                  <a:cubicBezTo>
                    <a:pt x="1885" y="17048"/>
                    <a:pt x="1650" y="16830"/>
                    <a:pt x="1517" y="16830"/>
                  </a:cubicBezTo>
                  <a:cubicBezTo>
                    <a:pt x="1471" y="16830"/>
                    <a:pt x="1437" y="16856"/>
                    <a:pt x="1429" y="16927"/>
                  </a:cubicBezTo>
                  <a:cubicBezTo>
                    <a:pt x="1368" y="17200"/>
                    <a:pt x="1794" y="17261"/>
                    <a:pt x="1794" y="17261"/>
                  </a:cubicBezTo>
                  <a:lnTo>
                    <a:pt x="1703" y="17717"/>
                  </a:lnTo>
                  <a:cubicBezTo>
                    <a:pt x="1703" y="17717"/>
                    <a:pt x="1250" y="17027"/>
                    <a:pt x="998" y="17027"/>
                  </a:cubicBezTo>
                  <a:cubicBezTo>
                    <a:pt x="951" y="17027"/>
                    <a:pt x="911" y="17051"/>
                    <a:pt x="882" y="17109"/>
                  </a:cubicBezTo>
                  <a:cubicBezTo>
                    <a:pt x="700" y="17504"/>
                    <a:pt x="1490" y="18021"/>
                    <a:pt x="1490" y="18021"/>
                  </a:cubicBezTo>
                  <a:lnTo>
                    <a:pt x="1368" y="18234"/>
                  </a:lnTo>
                  <a:cubicBezTo>
                    <a:pt x="1368" y="18234"/>
                    <a:pt x="1082" y="17582"/>
                    <a:pt x="822" y="17582"/>
                  </a:cubicBezTo>
                  <a:cubicBezTo>
                    <a:pt x="801" y="17582"/>
                    <a:pt x="781" y="17586"/>
                    <a:pt x="760" y="17595"/>
                  </a:cubicBezTo>
                  <a:cubicBezTo>
                    <a:pt x="487" y="17747"/>
                    <a:pt x="1186" y="18446"/>
                    <a:pt x="1186" y="18446"/>
                  </a:cubicBezTo>
                  <a:lnTo>
                    <a:pt x="1034" y="18568"/>
                  </a:lnTo>
                  <a:lnTo>
                    <a:pt x="8177" y="20969"/>
                  </a:lnTo>
                  <a:lnTo>
                    <a:pt x="15107" y="361"/>
                  </a:lnTo>
                  <a:cubicBezTo>
                    <a:pt x="15010" y="141"/>
                    <a:pt x="14873" y="0"/>
                    <a:pt x="14681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272" name="Google Shape;4272;p27"/>
            <p:cNvSpPr/>
            <p:nvPr/>
          </p:nvSpPr>
          <p:spPr>
            <a:xfrm>
              <a:off x="5021605" y="5025149"/>
              <a:ext cx="30346" cy="27098"/>
            </a:xfrm>
            <a:custGeom>
              <a:rect b="b" l="l" r="r" t="t"/>
              <a:pathLst>
                <a:path extrusionOk="0" h="1168" w="1308">
                  <a:moveTo>
                    <a:pt x="275" y="1"/>
                  </a:moveTo>
                  <a:cubicBezTo>
                    <a:pt x="235" y="1"/>
                    <a:pt x="194" y="5"/>
                    <a:pt x="153" y="13"/>
                  </a:cubicBezTo>
                  <a:cubicBezTo>
                    <a:pt x="153" y="13"/>
                    <a:pt x="1" y="347"/>
                    <a:pt x="153" y="772"/>
                  </a:cubicBezTo>
                  <a:lnTo>
                    <a:pt x="1308" y="1168"/>
                  </a:lnTo>
                  <a:cubicBezTo>
                    <a:pt x="1194" y="770"/>
                    <a:pt x="842" y="1"/>
                    <a:pt x="275" y="1"/>
                  </a:cubicBezTo>
                  <a:close/>
                </a:path>
              </a:pathLst>
            </a:custGeom>
            <a:solidFill>
              <a:srgbClr val="02415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273" name="Google Shape;4273;p27"/>
            <p:cNvSpPr/>
            <p:nvPr/>
          </p:nvSpPr>
          <p:spPr>
            <a:xfrm>
              <a:off x="5222586" y="4586112"/>
              <a:ext cx="13410" cy="39510"/>
            </a:xfrm>
            <a:custGeom>
              <a:rect b="b" l="l" r="r" t="t"/>
              <a:pathLst>
                <a:path extrusionOk="0" h="1703" w="578">
                  <a:moveTo>
                    <a:pt x="274" y="0"/>
                  </a:moveTo>
                  <a:cubicBezTo>
                    <a:pt x="0" y="304"/>
                    <a:pt x="0" y="730"/>
                    <a:pt x="92" y="1064"/>
                  </a:cubicBezTo>
                  <a:cubicBezTo>
                    <a:pt x="152" y="1429"/>
                    <a:pt x="274" y="1702"/>
                    <a:pt x="274" y="1702"/>
                  </a:cubicBezTo>
                  <a:cubicBezTo>
                    <a:pt x="547" y="1155"/>
                    <a:pt x="578" y="730"/>
                    <a:pt x="517" y="426"/>
                  </a:cubicBezTo>
                  <a:cubicBezTo>
                    <a:pt x="426" y="152"/>
                    <a:pt x="274" y="0"/>
                    <a:pt x="274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274" name="Google Shape;4274;p27"/>
            <p:cNvSpPr/>
            <p:nvPr/>
          </p:nvSpPr>
          <p:spPr>
            <a:xfrm>
              <a:off x="5232446" y="4604857"/>
              <a:ext cx="19766" cy="21460"/>
            </a:xfrm>
            <a:custGeom>
              <a:rect b="b" l="l" r="r" t="t"/>
              <a:pathLst>
                <a:path extrusionOk="0" h="925" w="852">
                  <a:moveTo>
                    <a:pt x="694" y="1"/>
                  </a:moveTo>
                  <a:cubicBezTo>
                    <a:pt x="562" y="1"/>
                    <a:pt x="463" y="29"/>
                    <a:pt x="396" y="74"/>
                  </a:cubicBezTo>
                  <a:cubicBezTo>
                    <a:pt x="274" y="195"/>
                    <a:pt x="153" y="317"/>
                    <a:pt x="122" y="438"/>
                  </a:cubicBezTo>
                  <a:cubicBezTo>
                    <a:pt x="1" y="651"/>
                    <a:pt x="1" y="925"/>
                    <a:pt x="1" y="925"/>
                  </a:cubicBezTo>
                  <a:cubicBezTo>
                    <a:pt x="62" y="894"/>
                    <a:pt x="183" y="833"/>
                    <a:pt x="335" y="803"/>
                  </a:cubicBezTo>
                  <a:cubicBezTo>
                    <a:pt x="426" y="773"/>
                    <a:pt x="487" y="742"/>
                    <a:pt x="548" y="681"/>
                  </a:cubicBezTo>
                  <a:cubicBezTo>
                    <a:pt x="609" y="590"/>
                    <a:pt x="730" y="499"/>
                    <a:pt x="761" y="378"/>
                  </a:cubicBezTo>
                  <a:cubicBezTo>
                    <a:pt x="791" y="286"/>
                    <a:pt x="852" y="195"/>
                    <a:pt x="852" y="134"/>
                  </a:cubicBezTo>
                  <a:lnTo>
                    <a:pt x="852" y="13"/>
                  </a:lnTo>
                  <a:cubicBezTo>
                    <a:pt x="795" y="5"/>
                    <a:pt x="742" y="1"/>
                    <a:pt x="694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275" name="Google Shape;4275;p27"/>
            <p:cNvSpPr/>
            <p:nvPr/>
          </p:nvSpPr>
          <p:spPr>
            <a:xfrm>
              <a:off x="5207066" y="4604718"/>
              <a:ext cx="20486" cy="21599"/>
            </a:xfrm>
            <a:custGeom>
              <a:rect b="b" l="l" r="r" t="t"/>
              <a:pathLst>
                <a:path extrusionOk="0" h="931" w="883">
                  <a:moveTo>
                    <a:pt x="161" y="1"/>
                  </a:moveTo>
                  <a:cubicBezTo>
                    <a:pt x="120" y="1"/>
                    <a:pt x="76" y="6"/>
                    <a:pt x="31" y="19"/>
                  </a:cubicBezTo>
                  <a:cubicBezTo>
                    <a:pt x="31" y="19"/>
                    <a:pt x="1" y="201"/>
                    <a:pt x="122" y="384"/>
                  </a:cubicBezTo>
                  <a:cubicBezTo>
                    <a:pt x="153" y="505"/>
                    <a:pt x="213" y="627"/>
                    <a:pt x="335" y="687"/>
                  </a:cubicBezTo>
                  <a:lnTo>
                    <a:pt x="578" y="809"/>
                  </a:lnTo>
                  <a:cubicBezTo>
                    <a:pt x="669" y="839"/>
                    <a:pt x="761" y="900"/>
                    <a:pt x="882" y="931"/>
                  </a:cubicBezTo>
                  <a:cubicBezTo>
                    <a:pt x="882" y="931"/>
                    <a:pt x="821" y="657"/>
                    <a:pt x="730" y="444"/>
                  </a:cubicBezTo>
                  <a:cubicBezTo>
                    <a:pt x="625" y="234"/>
                    <a:pt x="429" y="1"/>
                    <a:pt x="161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276" name="Google Shape;4276;p27"/>
            <p:cNvSpPr/>
            <p:nvPr/>
          </p:nvSpPr>
          <p:spPr>
            <a:xfrm>
              <a:off x="5315665" y="4538853"/>
              <a:ext cx="25404" cy="28930"/>
            </a:xfrm>
            <a:custGeom>
              <a:rect b="b" l="l" r="r" t="t"/>
              <a:pathLst>
                <a:path extrusionOk="0" h="1247" w="1095">
                  <a:moveTo>
                    <a:pt x="92" y="1"/>
                  </a:moveTo>
                  <a:lnTo>
                    <a:pt x="92" y="1"/>
                  </a:lnTo>
                  <a:cubicBezTo>
                    <a:pt x="1" y="426"/>
                    <a:pt x="244" y="760"/>
                    <a:pt x="517" y="943"/>
                  </a:cubicBezTo>
                  <a:cubicBezTo>
                    <a:pt x="791" y="1156"/>
                    <a:pt x="1095" y="1247"/>
                    <a:pt x="1095" y="1247"/>
                  </a:cubicBezTo>
                  <a:cubicBezTo>
                    <a:pt x="1004" y="608"/>
                    <a:pt x="760" y="305"/>
                    <a:pt x="548" y="153"/>
                  </a:cubicBezTo>
                  <a:cubicBezTo>
                    <a:pt x="335" y="1"/>
                    <a:pt x="92" y="1"/>
                    <a:pt x="92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277" name="Google Shape;4277;p27"/>
            <p:cNvSpPr/>
            <p:nvPr/>
          </p:nvSpPr>
          <p:spPr>
            <a:xfrm>
              <a:off x="5338934" y="4533912"/>
              <a:ext cx="15544" cy="32457"/>
            </a:xfrm>
            <a:custGeom>
              <a:rect b="b" l="l" r="r" t="t"/>
              <a:pathLst>
                <a:path extrusionOk="0" h="1399" w="670">
                  <a:moveTo>
                    <a:pt x="305" y="1"/>
                  </a:moveTo>
                  <a:cubicBezTo>
                    <a:pt x="61" y="274"/>
                    <a:pt x="1" y="639"/>
                    <a:pt x="61" y="913"/>
                  </a:cubicBezTo>
                  <a:cubicBezTo>
                    <a:pt x="92" y="1156"/>
                    <a:pt x="244" y="1399"/>
                    <a:pt x="244" y="1399"/>
                  </a:cubicBezTo>
                  <a:cubicBezTo>
                    <a:pt x="457" y="1125"/>
                    <a:pt x="578" y="913"/>
                    <a:pt x="578" y="761"/>
                  </a:cubicBezTo>
                  <a:cubicBezTo>
                    <a:pt x="669" y="548"/>
                    <a:pt x="609" y="396"/>
                    <a:pt x="578" y="305"/>
                  </a:cubicBezTo>
                  <a:cubicBezTo>
                    <a:pt x="548" y="183"/>
                    <a:pt x="457" y="92"/>
                    <a:pt x="426" y="62"/>
                  </a:cubicBezTo>
                  <a:cubicBezTo>
                    <a:pt x="365" y="31"/>
                    <a:pt x="305" y="1"/>
                    <a:pt x="305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278" name="Google Shape;4278;p27"/>
            <p:cNvSpPr/>
            <p:nvPr/>
          </p:nvSpPr>
          <p:spPr>
            <a:xfrm>
              <a:off x="5307197" y="4562680"/>
              <a:ext cx="31761" cy="13850"/>
            </a:xfrm>
            <a:custGeom>
              <a:rect b="b" l="l" r="r" t="t"/>
              <a:pathLst>
                <a:path extrusionOk="0" h="597" w="1369">
                  <a:moveTo>
                    <a:pt x="577" y="0"/>
                  </a:moveTo>
                  <a:cubicBezTo>
                    <a:pt x="390" y="0"/>
                    <a:pt x="184" y="73"/>
                    <a:pt x="1" y="311"/>
                  </a:cubicBezTo>
                  <a:lnTo>
                    <a:pt x="92" y="372"/>
                  </a:lnTo>
                  <a:cubicBezTo>
                    <a:pt x="122" y="433"/>
                    <a:pt x="214" y="493"/>
                    <a:pt x="305" y="524"/>
                  </a:cubicBezTo>
                  <a:cubicBezTo>
                    <a:pt x="394" y="568"/>
                    <a:pt x="483" y="596"/>
                    <a:pt x="596" y="596"/>
                  </a:cubicBezTo>
                  <a:cubicBezTo>
                    <a:pt x="637" y="596"/>
                    <a:pt x="681" y="593"/>
                    <a:pt x="730" y="585"/>
                  </a:cubicBezTo>
                  <a:cubicBezTo>
                    <a:pt x="913" y="524"/>
                    <a:pt x="1125" y="493"/>
                    <a:pt x="1369" y="341"/>
                  </a:cubicBezTo>
                  <a:cubicBezTo>
                    <a:pt x="1369" y="341"/>
                    <a:pt x="1186" y="159"/>
                    <a:pt x="913" y="68"/>
                  </a:cubicBezTo>
                  <a:cubicBezTo>
                    <a:pt x="816" y="32"/>
                    <a:pt x="701" y="0"/>
                    <a:pt x="577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279" name="Google Shape;4279;p27"/>
            <p:cNvSpPr/>
            <p:nvPr/>
          </p:nvSpPr>
          <p:spPr>
            <a:xfrm>
              <a:off x="5346706" y="4479624"/>
              <a:ext cx="20462" cy="34568"/>
            </a:xfrm>
            <a:custGeom>
              <a:rect b="b" l="l" r="r" t="t"/>
              <a:pathLst>
                <a:path extrusionOk="0" h="1490" w="882">
                  <a:moveTo>
                    <a:pt x="213" y="0"/>
                  </a:moveTo>
                  <a:lnTo>
                    <a:pt x="213" y="0"/>
                  </a:lnTo>
                  <a:cubicBezTo>
                    <a:pt x="0" y="426"/>
                    <a:pt x="213" y="760"/>
                    <a:pt x="426" y="1034"/>
                  </a:cubicBezTo>
                  <a:cubicBezTo>
                    <a:pt x="669" y="1307"/>
                    <a:pt x="881" y="1490"/>
                    <a:pt x="881" y="1490"/>
                  </a:cubicBezTo>
                  <a:cubicBezTo>
                    <a:pt x="881" y="1186"/>
                    <a:pt x="881" y="973"/>
                    <a:pt x="851" y="730"/>
                  </a:cubicBezTo>
                  <a:cubicBezTo>
                    <a:pt x="821" y="547"/>
                    <a:pt x="699" y="395"/>
                    <a:pt x="638" y="274"/>
                  </a:cubicBezTo>
                  <a:cubicBezTo>
                    <a:pt x="426" y="61"/>
                    <a:pt x="213" y="0"/>
                    <a:pt x="213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280" name="Google Shape;4280;p27"/>
            <p:cNvSpPr/>
            <p:nvPr/>
          </p:nvSpPr>
          <p:spPr>
            <a:xfrm>
              <a:off x="5369257" y="4485261"/>
              <a:ext cx="14825" cy="28930"/>
            </a:xfrm>
            <a:custGeom>
              <a:rect b="b" l="l" r="r" t="t"/>
              <a:pathLst>
                <a:path extrusionOk="0" h="1247" w="639">
                  <a:moveTo>
                    <a:pt x="487" y="1"/>
                  </a:moveTo>
                  <a:cubicBezTo>
                    <a:pt x="92" y="152"/>
                    <a:pt x="1" y="456"/>
                    <a:pt x="1" y="730"/>
                  </a:cubicBezTo>
                  <a:cubicBezTo>
                    <a:pt x="1" y="1034"/>
                    <a:pt x="61" y="1247"/>
                    <a:pt x="61" y="1247"/>
                  </a:cubicBezTo>
                  <a:cubicBezTo>
                    <a:pt x="305" y="1064"/>
                    <a:pt x="457" y="912"/>
                    <a:pt x="517" y="791"/>
                  </a:cubicBezTo>
                  <a:cubicBezTo>
                    <a:pt x="609" y="639"/>
                    <a:pt x="639" y="487"/>
                    <a:pt x="639" y="365"/>
                  </a:cubicBezTo>
                  <a:cubicBezTo>
                    <a:pt x="609" y="152"/>
                    <a:pt x="487" y="1"/>
                    <a:pt x="487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281" name="Google Shape;4281;p27"/>
            <p:cNvSpPr/>
            <p:nvPr/>
          </p:nvSpPr>
          <p:spPr>
            <a:xfrm>
              <a:off x="5338238" y="4503589"/>
              <a:ext cx="27515" cy="13897"/>
            </a:xfrm>
            <a:custGeom>
              <a:rect b="b" l="l" r="r" t="t"/>
              <a:pathLst>
                <a:path extrusionOk="0" h="599" w="1186">
                  <a:moveTo>
                    <a:pt x="456" y="1"/>
                  </a:moveTo>
                  <a:cubicBezTo>
                    <a:pt x="395" y="1"/>
                    <a:pt x="304" y="1"/>
                    <a:pt x="243" y="31"/>
                  </a:cubicBezTo>
                  <a:cubicBezTo>
                    <a:pt x="152" y="92"/>
                    <a:pt x="91" y="122"/>
                    <a:pt x="0" y="183"/>
                  </a:cubicBezTo>
                  <a:lnTo>
                    <a:pt x="91" y="274"/>
                  </a:lnTo>
                  <a:cubicBezTo>
                    <a:pt x="122" y="305"/>
                    <a:pt x="183" y="396"/>
                    <a:pt x="304" y="457"/>
                  </a:cubicBezTo>
                  <a:cubicBezTo>
                    <a:pt x="426" y="487"/>
                    <a:pt x="547" y="548"/>
                    <a:pt x="699" y="578"/>
                  </a:cubicBezTo>
                  <a:cubicBezTo>
                    <a:pt x="737" y="591"/>
                    <a:pt x="785" y="598"/>
                    <a:pt x="846" y="598"/>
                  </a:cubicBezTo>
                  <a:cubicBezTo>
                    <a:pt x="932" y="598"/>
                    <a:pt x="1043" y="584"/>
                    <a:pt x="1186" y="548"/>
                  </a:cubicBezTo>
                  <a:cubicBezTo>
                    <a:pt x="1186" y="548"/>
                    <a:pt x="1034" y="305"/>
                    <a:pt x="851" y="153"/>
                  </a:cubicBezTo>
                  <a:cubicBezTo>
                    <a:pt x="730" y="92"/>
                    <a:pt x="608" y="1"/>
                    <a:pt x="456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282" name="Google Shape;4282;p27"/>
            <p:cNvSpPr/>
            <p:nvPr/>
          </p:nvSpPr>
          <p:spPr>
            <a:xfrm>
              <a:off x="5401690" y="4445775"/>
              <a:ext cx="18374" cy="32457"/>
            </a:xfrm>
            <a:custGeom>
              <a:rect b="b" l="l" r="r" t="t"/>
              <a:pathLst>
                <a:path extrusionOk="0" h="1399" w="792">
                  <a:moveTo>
                    <a:pt x="183" y="0"/>
                  </a:moveTo>
                  <a:lnTo>
                    <a:pt x="183" y="0"/>
                  </a:lnTo>
                  <a:cubicBezTo>
                    <a:pt x="1" y="335"/>
                    <a:pt x="122" y="669"/>
                    <a:pt x="274" y="943"/>
                  </a:cubicBezTo>
                  <a:cubicBezTo>
                    <a:pt x="426" y="1216"/>
                    <a:pt x="639" y="1399"/>
                    <a:pt x="639" y="1399"/>
                  </a:cubicBezTo>
                  <a:cubicBezTo>
                    <a:pt x="791" y="851"/>
                    <a:pt x="700" y="487"/>
                    <a:pt x="548" y="244"/>
                  </a:cubicBezTo>
                  <a:cubicBezTo>
                    <a:pt x="396" y="61"/>
                    <a:pt x="183" y="0"/>
                    <a:pt x="183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283" name="Google Shape;4283;p27"/>
            <p:cNvSpPr/>
            <p:nvPr/>
          </p:nvSpPr>
          <p:spPr>
            <a:xfrm>
              <a:off x="5419322" y="4453524"/>
              <a:ext cx="16240" cy="24708"/>
            </a:xfrm>
            <a:custGeom>
              <a:rect b="b" l="l" r="r" t="t"/>
              <a:pathLst>
                <a:path extrusionOk="0" h="1065" w="700">
                  <a:moveTo>
                    <a:pt x="609" y="1"/>
                  </a:moveTo>
                  <a:cubicBezTo>
                    <a:pt x="426" y="31"/>
                    <a:pt x="274" y="122"/>
                    <a:pt x="183" y="213"/>
                  </a:cubicBezTo>
                  <a:cubicBezTo>
                    <a:pt x="122" y="335"/>
                    <a:pt x="92" y="487"/>
                    <a:pt x="31" y="609"/>
                  </a:cubicBezTo>
                  <a:cubicBezTo>
                    <a:pt x="1" y="821"/>
                    <a:pt x="31" y="1065"/>
                    <a:pt x="31" y="1065"/>
                  </a:cubicBezTo>
                  <a:cubicBezTo>
                    <a:pt x="153" y="973"/>
                    <a:pt x="274" y="913"/>
                    <a:pt x="335" y="913"/>
                  </a:cubicBezTo>
                  <a:cubicBezTo>
                    <a:pt x="396" y="821"/>
                    <a:pt x="457" y="791"/>
                    <a:pt x="487" y="700"/>
                  </a:cubicBezTo>
                  <a:cubicBezTo>
                    <a:pt x="578" y="609"/>
                    <a:pt x="639" y="487"/>
                    <a:pt x="639" y="365"/>
                  </a:cubicBezTo>
                  <a:cubicBezTo>
                    <a:pt x="700" y="274"/>
                    <a:pt x="639" y="183"/>
                    <a:pt x="639" y="122"/>
                  </a:cubicBezTo>
                  <a:cubicBezTo>
                    <a:pt x="639" y="31"/>
                    <a:pt x="609" y="1"/>
                    <a:pt x="609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284" name="Google Shape;4284;p27"/>
            <p:cNvSpPr/>
            <p:nvPr/>
          </p:nvSpPr>
          <p:spPr>
            <a:xfrm>
              <a:off x="5389719" y="4465866"/>
              <a:ext cx="25404" cy="14407"/>
            </a:xfrm>
            <a:custGeom>
              <a:rect b="b" l="l" r="r" t="t"/>
              <a:pathLst>
                <a:path extrusionOk="0" h="621" w="1095">
                  <a:moveTo>
                    <a:pt x="228" y="1"/>
                  </a:moveTo>
                  <a:cubicBezTo>
                    <a:pt x="152" y="1"/>
                    <a:pt x="76" y="16"/>
                    <a:pt x="0" y="46"/>
                  </a:cubicBezTo>
                  <a:lnTo>
                    <a:pt x="0" y="137"/>
                  </a:lnTo>
                  <a:cubicBezTo>
                    <a:pt x="0" y="229"/>
                    <a:pt x="31" y="289"/>
                    <a:pt x="91" y="381"/>
                  </a:cubicBezTo>
                  <a:cubicBezTo>
                    <a:pt x="183" y="441"/>
                    <a:pt x="243" y="533"/>
                    <a:pt x="426" y="563"/>
                  </a:cubicBezTo>
                  <a:cubicBezTo>
                    <a:pt x="517" y="593"/>
                    <a:pt x="638" y="593"/>
                    <a:pt x="730" y="593"/>
                  </a:cubicBezTo>
                  <a:cubicBezTo>
                    <a:pt x="760" y="614"/>
                    <a:pt x="794" y="620"/>
                    <a:pt x="831" y="620"/>
                  </a:cubicBezTo>
                  <a:cubicBezTo>
                    <a:pt x="905" y="620"/>
                    <a:pt x="993" y="593"/>
                    <a:pt x="1094" y="593"/>
                  </a:cubicBezTo>
                  <a:cubicBezTo>
                    <a:pt x="1094" y="593"/>
                    <a:pt x="973" y="411"/>
                    <a:pt x="790" y="229"/>
                  </a:cubicBezTo>
                  <a:cubicBezTo>
                    <a:pt x="699" y="137"/>
                    <a:pt x="547" y="77"/>
                    <a:pt x="456" y="46"/>
                  </a:cubicBezTo>
                  <a:cubicBezTo>
                    <a:pt x="380" y="16"/>
                    <a:pt x="304" y="1"/>
                    <a:pt x="228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285" name="Google Shape;4285;p27"/>
            <p:cNvSpPr/>
            <p:nvPr/>
          </p:nvSpPr>
          <p:spPr>
            <a:xfrm>
              <a:off x="5159111" y="4626294"/>
              <a:ext cx="26123" cy="28930"/>
            </a:xfrm>
            <a:custGeom>
              <a:rect b="b" l="l" r="r" t="t"/>
              <a:pathLst>
                <a:path extrusionOk="0" h="1247" w="1126">
                  <a:moveTo>
                    <a:pt x="62" y="1"/>
                  </a:moveTo>
                  <a:cubicBezTo>
                    <a:pt x="1" y="213"/>
                    <a:pt x="62" y="426"/>
                    <a:pt x="153" y="578"/>
                  </a:cubicBezTo>
                  <a:cubicBezTo>
                    <a:pt x="274" y="730"/>
                    <a:pt x="426" y="821"/>
                    <a:pt x="578" y="943"/>
                  </a:cubicBezTo>
                  <a:cubicBezTo>
                    <a:pt x="730" y="1034"/>
                    <a:pt x="852" y="1095"/>
                    <a:pt x="973" y="1186"/>
                  </a:cubicBezTo>
                  <a:lnTo>
                    <a:pt x="1125" y="1247"/>
                  </a:lnTo>
                  <a:cubicBezTo>
                    <a:pt x="1034" y="973"/>
                    <a:pt x="943" y="730"/>
                    <a:pt x="852" y="578"/>
                  </a:cubicBezTo>
                  <a:cubicBezTo>
                    <a:pt x="730" y="365"/>
                    <a:pt x="609" y="213"/>
                    <a:pt x="517" y="153"/>
                  </a:cubicBezTo>
                  <a:cubicBezTo>
                    <a:pt x="396" y="61"/>
                    <a:pt x="274" y="1"/>
                    <a:pt x="214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286" name="Google Shape;4286;p27"/>
            <p:cNvSpPr/>
            <p:nvPr/>
          </p:nvSpPr>
          <p:spPr>
            <a:xfrm>
              <a:off x="5180989" y="4624183"/>
              <a:ext cx="15521" cy="30346"/>
            </a:xfrm>
            <a:custGeom>
              <a:rect b="b" l="l" r="r" t="t"/>
              <a:pathLst>
                <a:path extrusionOk="0" h="1308" w="669">
                  <a:moveTo>
                    <a:pt x="395" y="0"/>
                  </a:moveTo>
                  <a:cubicBezTo>
                    <a:pt x="91" y="183"/>
                    <a:pt x="0" y="548"/>
                    <a:pt x="91" y="821"/>
                  </a:cubicBezTo>
                  <a:cubicBezTo>
                    <a:pt x="122" y="1064"/>
                    <a:pt x="274" y="1307"/>
                    <a:pt x="274" y="1307"/>
                  </a:cubicBezTo>
                  <a:cubicBezTo>
                    <a:pt x="426" y="1125"/>
                    <a:pt x="547" y="912"/>
                    <a:pt x="638" y="760"/>
                  </a:cubicBezTo>
                  <a:cubicBezTo>
                    <a:pt x="669" y="608"/>
                    <a:pt x="669" y="456"/>
                    <a:pt x="638" y="335"/>
                  </a:cubicBezTo>
                  <a:cubicBezTo>
                    <a:pt x="578" y="244"/>
                    <a:pt x="517" y="122"/>
                    <a:pt x="486" y="92"/>
                  </a:cubicBezTo>
                  <a:lnTo>
                    <a:pt x="395" y="0"/>
                  </a:ln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287" name="Google Shape;4287;p27"/>
            <p:cNvSpPr/>
            <p:nvPr/>
          </p:nvSpPr>
          <p:spPr>
            <a:xfrm>
              <a:off x="5157000" y="4648589"/>
              <a:ext cx="26819" cy="10881"/>
            </a:xfrm>
            <a:custGeom>
              <a:rect b="b" l="l" r="r" t="t"/>
              <a:pathLst>
                <a:path extrusionOk="0" h="469" w="1156">
                  <a:moveTo>
                    <a:pt x="456" y="0"/>
                  </a:moveTo>
                  <a:cubicBezTo>
                    <a:pt x="416" y="0"/>
                    <a:pt x="376" y="4"/>
                    <a:pt x="335" y="12"/>
                  </a:cubicBezTo>
                  <a:cubicBezTo>
                    <a:pt x="183" y="73"/>
                    <a:pt x="61" y="164"/>
                    <a:pt x="1" y="407"/>
                  </a:cubicBezTo>
                  <a:cubicBezTo>
                    <a:pt x="1" y="407"/>
                    <a:pt x="31" y="438"/>
                    <a:pt x="92" y="438"/>
                  </a:cubicBezTo>
                  <a:cubicBezTo>
                    <a:pt x="183" y="468"/>
                    <a:pt x="244" y="468"/>
                    <a:pt x="365" y="468"/>
                  </a:cubicBezTo>
                  <a:lnTo>
                    <a:pt x="700" y="468"/>
                  </a:lnTo>
                  <a:cubicBezTo>
                    <a:pt x="852" y="468"/>
                    <a:pt x="1004" y="438"/>
                    <a:pt x="1156" y="377"/>
                  </a:cubicBezTo>
                  <a:lnTo>
                    <a:pt x="1064" y="255"/>
                  </a:lnTo>
                  <a:cubicBezTo>
                    <a:pt x="973" y="164"/>
                    <a:pt x="852" y="134"/>
                    <a:pt x="760" y="73"/>
                  </a:cubicBezTo>
                  <a:cubicBezTo>
                    <a:pt x="671" y="29"/>
                    <a:pt x="566" y="0"/>
                    <a:pt x="456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288" name="Google Shape;4288;p27"/>
            <p:cNvSpPr/>
            <p:nvPr/>
          </p:nvSpPr>
          <p:spPr>
            <a:xfrm>
              <a:off x="5110461" y="4665734"/>
              <a:ext cx="44451" cy="30392"/>
            </a:xfrm>
            <a:custGeom>
              <a:rect b="b" l="l" r="r" t="t"/>
              <a:pathLst>
                <a:path extrusionOk="0" h="1310" w="1916">
                  <a:moveTo>
                    <a:pt x="64" y="0"/>
                  </a:moveTo>
                  <a:cubicBezTo>
                    <a:pt x="23" y="0"/>
                    <a:pt x="0" y="3"/>
                    <a:pt x="0" y="3"/>
                  </a:cubicBezTo>
                  <a:cubicBezTo>
                    <a:pt x="122" y="550"/>
                    <a:pt x="608" y="854"/>
                    <a:pt x="1064" y="1036"/>
                  </a:cubicBezTo>
                  <a:cubicBezTo>
                    <a:pt x="1490" y="1219"/>
                    <a:pt x="1915" y="1310"/>
                    <a:pt x="1915" y="1310"/>
                  </a:cubicBezTo>
                  <a:cubicBezTo>
                    <a:pt x="1459" y="580"/>
                    <a:pt x="1003" y="276"/>
                    <a:pt x="669" y="124"/>
                  </a:cubicBezTo>
                  <a:cubicBezTo>
                    <a:pt x="387" y="16"/>
                    <a:pt x="167" y="0"/>
                    <a:pt x="64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289" name="Google Shape;4289;p27"/>
            <p:cNvSpPr/>
            <p:nvPr/>
          </p:nvSpPr>
          <p:spPr>
            <a:xfrm>
              <a:off x="5139368" y="4655921"/>
              <a:ext cx="21878" cy="36679"/>
            </a:xfrm>
            <a:custGeom>
              <a:rect b="b" l="l" r="r" t="t"/>
              <a:pathLst>
                <a:path extrusionOk="0" h="1581" w="943">
                  <a:moveTo>
                    <a:pt x="183" y="0"/>
                  </a:moveTo>
                  <a:cubicBezTo>
                    <a:pt x="1" y="365"/>
                    <a:pt x="92" y="730"/>
                    <a:pt x="335" y="1034"/>
                  </a:cubicBezTo>
                  <a:cubicBezTo>
                    <a:pt x="548" y="1338"/>
                    <a:pt x="821" y="1581"/>
                    <a:pt x="821" y="1581"/>
                  </a:cubicBezTo>
                  <a:cubicBezTo>
                    <a:pt x="913" y="1277"/>
                    <a:pt x="943" y="1003"/>
                    <a:pt x="943" y="760"/>
                  </a:cubicBezTo>
                  <a:cubicBezTo>
                    <a:pt x="913" y="547"/>
                    <a:pt x="791" y="395"/>
                    <a:pt x="669" y="274"/>
                  </a:cubicBezTo>
                  <a:cubicBezTo>
                    <a:pt x="548" y="152"/>
                    <a:pt x="396" y="91"/>
                    <a:pt x="335" y="61"/>
                  </a:cubicBezTo>
                  <a:cubicBezTo>
                    <a:pt x="244" y="0"/>
                    <a:pt x="183" y="0"/>
                    <a:pt x="183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290" name="Google Shape;4290;p27"/>
            <p:cNvSpPr/>
            <p:nvPr/>
          </p:nvSpPr>
          <p:spPr>
            <a:xfrm>
              <a:off x="5116818" y="4692229"/>
              <a:ext cx="37375" cy="13781"/>
            </a:xfrm>
            <a:custGeom>
              <a:rect b="b" l="l" r="r" t="t"/>
              <a:pathLst>
                <a:path extrusionOk="0" h="594" w="1611">
                  <a:moveTo>
                    <a:pt x="642" y="1"/>
                  </a:moveTo>
                  <a:cubicBezTo>
                    <a:pt x="555" y="1"/>
                    <a:pt x="471" y="16"/>
                    <a:pt x="395" y="46"/>
                  </a:cubicBezTo>
                  <a:cubicBezTo>
                    <a:pt x="304" y="77"/>
                    <a:pt x="243" y="107"/>
                    <a:pt x="152" y="198"/>
                  </a:cubicBezTo>
                  <a:cubicBezTo>
                    <a:pt x="91" y="259"/>
                    <a:pt x="61" y="350"/>
                    <a:pt x="0" y="441"/>
                  </a:cubicBezTo>
                  <a:cubicBezTo>
                    <a:pt x="0" y="441"/>
                    <a:pt x="61" y="502"/>
                    <a:pt x="152" y="533"/>
                  </a:cubicBezTo>
                  <a:cubicBezTo>
                    <a:pt x="243" y="563"/>
                    <a:pt x="395" y="593"/>
                    <a:pt x="547" y="593"/>
                  </a:cubicBezTo>
                  <a:cubicBezTo>
                    <a:pt x="699" y="593"/>
                    <a:pt x="851" y="593"/>
                    <a:pt x="1033" y="563"/>
                  </a:cubicBezTo>
                  <a:cubicBezTo>
                    <a:pt x="1216" y="533"/>
                    <a:pt x="1429" y="472"/>
                    <a:pt x="1611" y="259"/>
                  </a:cubicBezTo>
                  <a:cubicBezTo>
                    <a:pt x="1611" y="259"/>
                    <a:pt x="1307" y="107"/>
                    <a:pt x="912" y="46"/>
                  </a:cubicBezTo>
                  <a:cubicBezTo>
                    <a:pt x="821" y="16"/>
                    <a:pt x="729" y="1"/>
                    <a:pt x="642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291" name="Google Shape;4291;p27"/>
            <p:cNvSpPr/>
            <p:nvPr/>
          </p:nvSpPr>
          <p:spPr>
            <a:xfrm>
              <a:off x="5139368" y="4799065"/>
              <a:ext cx="24012" cy="50089"/>
            </a:xfrm>
            <a:custGeom>
              <a:rect b="b" l="l" r="r" t="t"/>
              <a:pathLst>
                <a:path extrusionOk="0" h="2159" w="1035">
                  <a:moveTo>
                    <a:pt x="183" y="1"/>
                  </a:moveTo>
                  <a:lnTo>
                    <a:pt x="183" y="1"/>
                  </a:lnTo>
                  <a:cubicBezTo>
                    <a:pt x="1" y="487"/>
                    <a:pt x="183" y="1034"/>
                    <a:pt x="457" y="1429"/>
                  </a:cubicBezTo>
                  <a:cubicBezTo>
                    <a:pt x="700" y="1855"/>
                    <a:pt x="973" y="2159"/>
                    <a:pt x="973" y="2159"/>
                  </a:cubicBezTo>
                  <a:cubicBezTo>
                    <a:pt x="1034" y="1368"/>
                    <a:pt x="852" y="791"/>
                    <a:pt x="639" y="456"/>
                  </a:cubicBezTo>
                  <a:cubicBezTo>
                    <a:pt x="396" y="122"/>
                    <a:pt x="183" y="1"/>
                    <a:pt x="183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292" name="Google Shape;4292;p27"/>
            <p:cNvSpPr/>
            <p:nvPr/>
          </p:nvSpPr>
          <p:spPr>
            <a:xfrm>
              <a:off x="5164053" y="4811059"/>
              <a:ext cx="18351" cy="38094"/>
            </a:xfrm>
            <a:custGeom>
              <a:rect b="b" l="l" r="r" t="t"/>
              <a:pathLst>
                <a:path extrusionOk="0" h="1642" w="791">
                  <a:moveTo>
                    <a:pt x="517" y="0"/>
                  </a:moveTo>
                  <a:cubicBezTo>
                    <a:pt x="122" y="152"/>
                    <a:pt x="31" y="547"/>
                    <a:pt x="31" y="912"/>
                  </a:cubicBezTo>
                  <a:cubicBezTo>
                    <a:pt x="1" y="1307"/>
                    <a:pt x="92" y="1642"/>
                    <a:pt x="92" y="1642"/>
                  </a:cubicBezTo>
                  <a:cubicBezTo>
                    <a:pt x="365" y="1459"/>
                    <a:pt x="548" y="1277"/>
                    <a:pt x="669" y="1064"/>
                  </a:cubicBezTo>
                  <a:cubicBezTo>
                    <a:pt x="730" y="882"/>
                    <a:pt x="791" y="699"/>
                    <a:pt x="730" y="547"/>
                  </a:cubicBezTo>
                  <a:cubicBezTo>
                    <a:pt x="700" y="395"/>
                    <a:pt x="639" y="243"/>
                    <a:pt x="608" y="152"/>
                  </a:cubicBezTo>
                  <a:cubicBezTo>
                    <a:pt x="548" y="61"/>
                    <a:pt x="517" y="0"/>
                    <a:pt x="517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293" name="Google Shape;4293;p27"/>
            <p:cNvSpPr/>
            <p:nvPr/>
          </p:nvSpPr>
          <p:spPr>
            <a:xfrm>
              <a:off x="5127374" y="4830083"/>
              <a:ext cx="33176" cy="21901"/>
            </a:xfrm>
            <a:custGeom>
              <a:rect b="b" l="l" r="r" t="t"/>
              <a:pathLst>
                <a:path extrusionOk="0" h="944" w="1430">
                  <a:moveTo>
                    <a:pt x="274" y="1"/>
                  </a:moveTo>
                  <a:cubicBezTo>
                    <a:pt x="183" y="1"/>
                    <a:pt x="92" y="62"/>
                    <a:pt x="1" y="92"/>
                  </a:cubicBezTo>
                  <a:lnTo>
                    <a:pt x="92" y="244"/>
                  </a:lnTo>
                  <a:cubicBezTo>
                    <a:pt x="123" y="335"/>
                    <a:pt x="244" y="426"/>
                    <a:pt x="335" y="548"/>
                  </a:cubicBezTo>
                  <a:cubicBezTo>
                    <a:pt x="457" y="670"/>
                    <a:pt x="609" y="761"/>
                    <a:pt x="761" y="822"/>
                  </a:cubicBezTo>
                  <a:cubicBezTo>
                    <a:pt x="974" y="913"/>
                    <a:pt x="1156" y="943"/>
                    <a:pt x="1430" y="943"/>
                  </a:cubicBezTo>
                  <a:cubicBezTo>
                    <a:pt x="1430" y="943"/>
                    <a:pt x="1278" y="609"/>
                    <a:pt x="1004" y="335"/>
                  </a:cubicBezTo>
                  <a:cubicBezTo>
                    <a:pt x="882" y="183"/>
                    <a:pt x="730" y="62"/>
                    <a:pt x="548" y="31"/>
                  </a:cubicBezTo>
                  <a:cubicBezTo>
                    <a:pt x="457" y="1"/>
                    <a:pt x="335" y="1"/>
                    <a:pt x="274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294" name="Google Shape;4294;p27"/>
            <p:cNvSpPr/>
            <p:nvPr/>
          </p:nvSpPr>
          <p:spPr>
            <a:xfrm>
              <a:off x="5249382" y="4777210"/>
              <a:ext cx="15544" cy="40925"/>
            </a:xfrm>
            <a:custGeom>
              <a:rect b="b" l="l" r="r" t="t"/>
              <a:pathLst>
                <a:path extrusionOk="0" h="1764" w="670">
                  <a:moveTo>
                    <a:pt x="335" y="0"/>
                  </a:moveTo>
                  <a:cubicBezTo>
                    <a:pt x="0" y="335"/>
                    <a:pt x="0" y="760"/>
                    <a:pt x="61" y="1125"/>
                  </a:cubicBezTo>
                  <a:cubicBezTo>
                    <a:pt x="152" y="1520"/>
                    <a:pt x="304" y="1763"/>
                    <a:pt x="304" y="1763"/>
                  </a:cubicBezTo>
                  <a:cubicBezTo>
                    <a:pt x="639" y="1155"/>
                    <a:pt x="669" y="699"/>
                    <a:pt x="578" y="456"/>
                  </a:cubicBezTo>
                  <a:cubicBezTo>
                    <a:pt x="487" y="152"/>
                    <a:pt x="335" y="0"/>
                    <a:pt x="335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295" name="Google Shape;4295;p27"/>
            <p:cNvSpPr/>
            <p:nvPr/>
          </p:nvSpPr>
          <p:spPr>
            <a:xfrm>
              <a:off x="5260658" y="4792012"/>
              <a:ext cx="21878" cy="27515"/>
            </a:xfrm>
            <a:custGeom>
              <a:rect b="b" l="l" r="r" t="t"/>
              <a:pathLst>
                <a:path extrusionOk="0" h="1186" w="943">
                  <a:moveTo>
                    <a:pt x="882" y="1"/>
                  </a:moveTo>
                  <a:cubicBezTo>
                    <a:pt x="548" y="61"/>
                    <a:pt x="305" y="335"/>
                    <a:pt x="153" y="608"/>
                  </a:cubicBezTo>
                  <a:cubicBezTo>
                    <a:pt x="31" y="912"/>
                    <a:pt x="1" y="1186"/>
                    <a:pt x="1" y="1186"/>
                  </a:cubicBezTo>
                  <a:cubicBezTo>
                    <a:pt x="274" y="1095"/>
                    <a:pt x="487" y="973"/>
                    <a:pt x="639" y="791"/>
                  </a:cubicBezTo>
                  <a:cubicBezTo>
                    <a:pt x="791" y="669"/>
                    <a:pt x="882" y="517"/>
                    <a:pt x="913" y="426"/>
                  </a:cubicBezTo>
                  <a:cubicBezTo>
                    <a:pt x="943" y="305"/>
                    <a:pt x="913" y="183"/>
                    <a:pt x="913" y="122"/>
                  </a:cubicBezTo>
                  <a:cubicBezTo>
                    <a:pt x="913" y="31"/>
                    <a:pt x="882" y="1"/>
                    <a:pt x="882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296" name="Google Shape;4296;p27"/>
            <p:cNvSpPr/>
            <p:nvPr/>
          </p:nvSpPr>
          <p:spPr>
            <a:xfrm>
              <a:off x="5233166" y="4796953"/>
              <a:ext cx="21182" cy="22574"/>
            </a:xfrm>
            <a:custGeom>
              <a:rect b="b" l="l" r="r" t="t"/>
              <a:pathLst>
                <a:path extrusionOk="0" h="973" w="913">
                  <a:moveTo>
                    <a:pt x="274" y="0"/>
                  </a:moveTo>
                  <a:cubicBezTo>
                    <a:pt x="183" y="0"/>
                    <a:pt x="91" y="0"/>
                    <a:pt x="0" y="61"/>
                  </a:cubicBezTo>
                  <a:lnTo>
                    <a:pt x="0" y="152"/>
                  </a:lnTo>
                  <a:cubicBezTo>
                    <a:pt x="0" y="244"/>
                    <a:pt x="31" y="365"/>
                    <a:pt x="122" y="426"/>
                  </a:cubicBezTo>
                  <a:cubicBezTo>
                    <a:pt x="183" y="547"/>
                    <a:pt x="274" y="608"/>
                    <a:pt x="395" y="730"/>
                  </a:cubicBezTo>
                  <a:cubicBezTo>
                    <a:pt x="517" y="851"/>
                    <a:pt x="669" y="912"/>
                    <a:pt x="912" y="973"/>
                  </a:cubicBezTo>
                  <a:cubicBezTo>
                    <a:pt x="912" y="973"/>
                    <a:pt x="912" y="699"/>
                    <a:pt x="760" y="426"/>
                  </a:cubicBezTo>
                  <a:cubicBezTo>
                    <a:pt x="699" y="304"/>
                    <a:pt x="608" y="152"/>
                    <a:pt x="517" y="92"/>
                  </a:cubicBezTo>
                  <a:cubicBezTo>
                    <a:pt x="426" y="61"/>
                    <a:pt x="365" y="0"/>
                    <a:pt x="274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297" name="Google Shape;4297;p27"/>
            <p:cNvSpPr/>
            <p:nvPr/>
          </p:nvSpPr>
          <p:spPr>
            <a:xfrm>
              <a:off x="5320606" y="4666500"/>
              <a:ext cx="19766" cy="31042"/>
            </a:xfrm>
            <a:custGeom>
              <a:rect b="b" l="l" r="r" t="t"/>
              <a:pathLst>
                <a:path extrusionOk="0" h="1338" w="852">
                  <a:moveTo>
                    <a:pt x="122" y="0"/>
                  </a:moveTo>
                  <a:cubicBezTo>
                    <a:pt x="0" y="426"/>
                    <a:pt x="244" y="730"/>
                    <a:pt x="426" y="973"/>
                  </a:cubicBezTo>
                  <a:cubicBezTo>
                    <a:pt x="608" y="1186"/>
                    <a:pt x="851" y="1338"/>
                    <a:pt x="851" y="1338"/>
                  </a:cubicBezTo>
                  <a:cubicBezTo>
                    <a:pt x="791" y="730"/>
                    <a:pt x="639" y="426"/>
                    <a:pt x="456" y="243"/>
                  </a:cubicBezTo>
                  <a:cubicBezTo>
                    <a:pt x="304" y="61"/>
                    <a:pt x="122" y="0"/>
                    <a:pt x="122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298" name="Google Shape;4298;p27"/>
            <p:cNvSpPr/>
            <p:nvPr/>
          </p:nvSpPr>
          <p:spPr>
            <a:xfrm>
              <a:off x="5338934" y="4667892"/>
              <a:ext cx="12714" cy="28234"/>
            </a:xfrm>
            <a:custGeom>
              <a:rect b="b" l="l" r="r" t="t"/>
              <a:pathLst>
                <a:path extrusionOk="0" h="1217" w="548">
                  <a:moveTo>
                    <a:pt x="305" y="1"/>
                  </a:moveTo>
                  <a:cubicBezTo>
                    <a:pt x="92" y="214"/>
                    <a:pt x="1" y="487"/>
                    <a:pt x="61" y="761"/>
                  </a:cubicBezTo>
                  <a:cubicBezTo>
                    <a:pt x="61" y="974"/>
                    <a:pt x="153" y="1217"/>
                    <a:pt x="153" y="1217"/>
                  </a:cubicBezTo>
                  <a:cubicBezTo>
                    <a:pt x="365" y="1065"/>
                    <a:pt x="457" y="852"/>
                    <a:pt x="457" y="670"/>
                  </a:cubicBezTo>
                  <a:cubicBezTo>
                    <a:pt x="548" y="518"/>
                    <a:pt x="548" y="396"/>
                    <a:pt x="517" y="305"/>
                  </a:cubicBezTo>
                  <a:cubicBezTo>
                    <a:pt x="517" y="183"/>
                    <a:pt x="426" y="92"/>
                    <a:pt x="396" y="62"/>
                  </a:cubicBezTo>
                  <a:lnTo>
                    <a:pt x="305" y="1"/>
                  </a:ln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299" name="Google Shape;4299;p27"/>
            <p:cNvSpPr/>
            <p:nvPr/>
          </p:nvSpPr>
          <p:spPr>
            <a:xfrm>
              <a:off x="5313554" y="4689769"/>
              <a:ext cx="24708" cy="11994"/>
            </a:xfrm>
            <a:custGeom>
              <a:rect b="b" l="l" r="r" t="t"/>
              <a:pathLst>
                <a:path extrusionOk="0" h="517" w="1065">
                  <a:moveTo>
                    <a:pt x="396" y="0"/>
                  </a:moveTo>
                  <a:cubicBezTo>
                    <a:pt x="304" y="0"/>
                    <a:pt x="274" y="0"/>
                    <a:pt x="183" y="31"/>
                  </a:cubicBezTo>
                  <a:cubicBezTo>
                    <a:pt x="122" y="61"/>
                    <a:pt x="92" y="122"/>
                    <a:pt x="0" y="183"/>
                  </a:cubicBezTo>
                  <a:lnTo>
                    <a:pt x="92" y="274"/>
                  </a:lnTo>
                  <a:cubicBezTo>
                    <a:pt x="122" y="304"/>
                    <a:pt x="183" y="365"/>
                    <a:pt x="274" y="395"/>
                  </a:cubicBezTo>
                  <a:cubicBezTo>
                    <a:pt x="335" y="456"/>
                    <a:pt x="456" y="487"/>
                    <a:pt x="578" y="517"/>
                  </a:cubicBezTo>
                  <a:cubicBezTo>
                    <a:pt x="730" y="487"/>
                    <a:pt x="882" y="487"/>
                    <a:pt x="1064" y="426"/>
                  </a:cubicBezTo>
                  <a:cubicBezTo>
                    <a:pt x="1064" y="426"/>
                    <a:pt x="943" y="213"/>
                    <a:pt x="730" y="122"/>
                  </a:cubicBezTo>
                  <a:cubicBezTo>
                    <a:pt x="608" y="31"/>
                    <a:pt x="487" y="0"/>
                    <a:pt x="396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300" name="Google Shape;4300;p27"/>
            <p:cNvSpPr/>
            <p:nvPr/>
          </p:nvSpPr>
          <p:spPr>
            <a:xfrm>
              <a:off x="5051231" y="4990163"/>
              <a:ext cx="30346" cy="48697"/>
            </a:xfrm>
            <a:custGeom>
              <a:rect b="b" l="l" r="r" t="t"/>
              <a:pathLst>
                <a:path extrusionOk="0" h="2099" w="1308">
                  <a:moveTo>
                    <a:pt x="183" y="1"/>
                  </a:moveTo>
                  <a:cubicBezTo>
                    <a:pt x="0" y="609"/>
                    <a:pt x="304" y="1095"/>
                    <a:pt x="639" y="1490"/>
                  </a:cubicBezTo>
                  <a:cubicBezTo>
                    <a:pt x="973" y="1855"/>
                    <a:pt x="1307" y="2098"/>
                    <a:pt x="1307" y="2098"/>
                  </a:cubicBezTo>
                  <a:cubicBezTo>
                    <a:pt x="1307" y="1186"/>
                    <a:pt x="1003" y="639"/>
                    <a:pt x="760" y="335"/>
                  </a:cubicBezTo>
                  <a:cubicBezTo>
                    <a:pt x="456" y="92"/>
                    <a:pt x="183" y="1"/>
                    <a:pt x="183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301" name="Google Shape;4301;p27"/>
            <p:cNvSpPr/>
            <p:nvPr/>
          </p:nvSpPr>
          <p:spPr>
            <a:xfrm>
              <a:off x="5081554" y="4992274"/>
              <a:ext cx="19766" cy="44451"/>
            </a:xfrm>
            <a:custGeom>
              <a:rect b="b" l="l" r="r" t="t"/>
              <a:pathLst>
                <a:path extrusionOk="0" h="1916" w="852">
                  <a:moveTo>
                    <a:pt x="517" y="1"/>
                  </a:moveTo>
                  <a:cubicBezTo>
                    <a:pt x="91" y="305"/>
                    <a:pt x="0" y="761"/>
                    <a:pt x="61" y="1156"/>
                  </a:cubicBezTo>
                  <a:cubicBezTo>
                    <a:pt x="91" y="1582"/>
                    <a:pt x="243" y="1916"/>
                    <a:pt x="243" y="1916"/>
                  </a:cubicBezTo>
                  <a:cubicBezTo>
                    <a:pt x="487" y="1612"/>
                    <a:pt x="699" y="1369"/>
                    <a:pt x="760" y="1065"/>
                  </a:cubicBezTo>
                  <a:cubicBezTo>
                    <a:pt x="851" y="822"/>
                    <a:pt x="851" y="609"/>
                    <a:pt x="821" y="457"/>
                  </a:cubicBezTo>
                  <a:cubicBezTo>
                    <a:pt x="760" y="305"/>
                    <a:pt x="699" y="183"/>
                    <a:pt x="608" y="92"/>
                  </a:cubicBezTo>
                  <a:lnTo>
                    <a:pt x="517" y="1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302" name="Google Shape;4302;p27"/>
            <p:cNvSpPr/>
            <p:nvPr/>
          </p:nvSpPr>
          <p:spPr>
            <a:xfrm>
              <a:off x="5042067" y="5025427"/>
              <a:ext cx="38790" cy="19233"/>
            </a:xfrm>
            <a:custGeom>
              <a:rect b="b" l="l" r="r" t="t"/>
              <a:pathLst>
                <a:path extrusionOk="0" h="829" w="1672">
                  <a:moveTo>
                    <a:pt x="608" y="1"/>
                  </a:moveTo>
                  <a:cubicBezTo>
                    <a:pt x="486" y="1"/>
                    <a:pt x="426" y="31"/>
                    <a:pt x="304" y="92"/>
                  </a:cubicBezTo>
                  <a:cubicBezTo>
                    <a:pt x="182" y="122"/>
                    <a:pt x="122" y="183"/>
                    <a:pt x="0" y="304"/>
                  </a:cubicBezTo>
                  <a:cubicBezTo>
                    <a:pt x="0" y="304"/>
                    <a:pt x="30" y="396"/>
                    <a:pt x="122" y="426"/>
                  </a:cubicBezTo>
                  <a:cubicBezTo>
                    <a:pt x="182" y="487"/>
                    <a:pt x="304" y="578"/>
                    <a:pt x="456" y="639"/>
                  </a:cubicBezTo>
                  <a:cubicBezTo>
                    <a:pt x="608" y="730"/>
                    <a:pt x="760" y="791"/>
                    <a:pt x="942" y="791"/>
                  </a:cubicBezTo>
                  <a:cubicBezTo>
                    <a:pt x="1001" y="814"/>
                    <a:pt x="1074" y="829"/>
                    <a:pt x="1160" y="829"/>
                  </a:cubicBezTo>
                  <a:cubicBezTo>
                    <a:pt x="1296" y="829"/>
                    <a:pt x="1467" y="793"/>
                    <a:pt x="1672" y="700"/>
                  </a:cubicBezTo>
                  <a:cubicBezTo>
                    <a:pt x="1672" y="700"/>
                    <a:pt x="1429" y="396"/>
                    <a:pt x="1155" y="183"/>
                  </a:cubicBezTo>
                  <a:cubicBezTo>
                    <a:pt x="1003" y="92"/>
                    <a:pt x="790" y="1"/>
                    <a:pt x="608" y="1"/>
                  </a:cubicBezTo>
                  <a:close/>
                </a:path>
              </a:pathLst>
            </a:custGeom>
            <a:solidFill>
              <a:srgbClr val="02415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303" name="Google Shape;4303;p27"/>
            <p:cNvSpPr/>
            <p:nvPr/>
          </p:nvSpPr>
          <p:spPr>
            <a:xfrm>
              <a:off x="5085080" y="4855487"/>
              <a:ext cx="34568" cy="32457"/>
            </a:xfrm>
            <a:custGeom>
              <a:rect b="b" l="l" r="r" t="t"/>
              <a:pathLst>
                <a:path extrusionOk="0" h="1399" w="1490">
                  <a:moveTo>
                    <a:pt x="0" y="0"/>
                  </a:moveTo>
                  <a:lnTo>
                    <a:pt x="0" y="0"/>
                  </a:lnTo>
                  <a:cubicBezTo>
                    <a:pt x="61" y="517"/>
                    <a:pt x="426" y="851"/>
                    <a:pt x="760" y="1094"/>
                  </a:cubicBezTo>
                  <a:cubicBezTo>
                    <a:pt x="1155" y="1277"/>
                    <a:pt x="1490" y="1398"/>
                    <a:pt x="1490" y="1398"/>
                  </a:cubicBezTo>
                  <a:cubicBezTo>
                    <a:pt x="1277" y="638"/>
                    <a:pt x="882" y="304"/>
                    <a:pt x="547" y="152"/>
                  </a:cubicBezTo>
                  <a:cubicBezTo>
                    <a:pt x="243" y="0"/>
                    <a:pt x="0" y="0"/>
                    <a:pt x="0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304" name="Google Shape;4304;p27"/>
            <p:cNvSpPr/>
            <p:nvPr/>
          </p:nvSpPr>
          <p:spPr>
            <a:xfrm>
              <a:off x="5111157" y="4847715"/>
              <a:ext cx="18374" cy="37398"/>
            </a:xfrm>
            <a:custGeom>
              <a:rect b="b" l="l" r="r" t="t"/>
              <a:pathLst>
                <a:path extrusionOk="0" h="1612" w="792">
                  <a:moveTo>
                    <a:pt x="244" y="1"/>
                  </a:moveTo>
                  <a:cubicBezTo>
                    <a:pt x="1" y="335"/>
                    <a:pt x="62" y="700"/>
                    <a:pt x="183" y="1065"/>
                  </a:cubicBezTo>
                  <a:cubicBezTo>
                    <a:pt x="335" y="1399"/>
                    <a:pt x="518" y="1612"/>
                    <a:pt x="518" y="1612"/>
                  </a:cubicBezTo>
                  <a:cubicBezTo>
                    <a:pt x="670" y="1308"/>
                    <a:pt x="730" y="1004"/>
                    <a:pt x="761" y="822"/>
                  </a:cubicBezTo>
                  <a:cubicBezTo>
                    <a:pt x="791" y="609"/>
                    <a:pt x="700" y="396"/>
                    <a:pt x="639" y="305"/>
                  </a:cubicBezTo>
                  <a:cubicBezTo>
                    <a:pt x="548" y="183"/>
                    <a:pt x="457" y="92"/>
                    <a:pt x="366" y="62"/>
                  </a:cubicBezTo>
                  <a:cubicBezTo>
                    <a:pt x="305" y="1"/>
                    <a:pt x="244" y="1"/>
                    <a:pt x="244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305" name="Google Shape;4305;p27"/>
            <p:cNvSpPr/>
            <p:nvPr/>
          </p:nvSpPr>
          <p:spPr>
            <a:xfrm>
              <a:off x="5084361" y="4882376"/>
              <a:ext cx="34591" cy="14384"/>
            </a:xfrm>
            <a:custGeom>
              <a:rect b="b" l="l" r="r" t="t"/>
              <a:pathLst>
                <a:path extrusionOk="0" h="620" w="1491">
                  <a:moveTo>
                    <a:pt x="575" y="1"/>
                  </a:moveTo>
                  <a:cubicBezTo>
                    <a:pt x="524" y="1"/>
                    <a:pt x="473" y="8"/>
                    <a:pt x="426" y="27"/>
                  </a:cubicBezTo>
                  <a:lnTo>
                    <a:pt x="183" y="118"/>
                  </a:lnTo>
                  <a:cubicBezTo>
                    <a:pt x="122" y="209"/>
                    <a:pt x="31" y="270"/>
                    <a:pt x="1" y="391"/>
                  </a:cubicBezTo>
                  <a:cubicBezTo>
                    <a:pt x="1" y="391"/>
                    <a:pt x="31" y="422"/>
                    <a:pt x="122" y="452"/>
                  </a:cubicBezTo>
                  <a:cubicBezTo>
                    <a:pt x="183" y="513"/>
                    <a:pt x="305" y="543"/>
                    <a:pt x="457" y="574"/>
                  </a:cubicBezTo>
                  <a:cubicBezTo>
                    <a:pt x="533" y="604"/>
                    <a:pt x="601" y="619"/>
                    <a:pt x="673" y="619"/>
                  </a:cubicBezTo>
                  <a:cubicBezTo>
                    <a:pt x="745" y="619"/>
                    <a:pt x="821" y="604"/>
                    <a:pt x="913" y="574"/>
                  </a:cubicBezTo>
                  <a:cubicBezTo>
                    <a:pt x="1095" y="574"/>
                    <a:pt x="1247" y="543"/>
                    <a:pt x="1490" y="361"/>
                  </a:cubicBezTo>
                  <a:cubicBezTo>
                    <a:pt x="1490" y="361"/>
                    <a:pt x="1217" y="179"/>
                    <a:pt x="913" y="57"/>
                  </a:cubicBezTo>
                  <a:cubicBezTo>
                    <a:pt x="808" y="36"/>
                    <a:pt x="689" y="1"/>
                    <a:pt x="575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306" name="Google Shape;4306;p27"/>
            <p:cNvSpPr/>
            <p:nvPr/>
          </p:nvSpPr>
          <p:spPr>
            <a:xfrm>
              <a:off x="5345987" y="4577644"/>
              <a:ext cx="30346" cy="38094"/>
            </a:xfrm>
            <a:custGeom>
              <a:rect b="b" l="l" r="r" t="t"/>
              <a:pathLst>
                <a:path extrusionOk="0" h="1642" w="1308">
                  <a:moveTo>
                    <a:pt x="92" y="0"/>
                  </a:moveTo>
                  <a:lnTo>
                    <a:pt x="92" y="0"/>
                  </a:lnTo>
                  <a:cubicBezTo>
                    <a:pt x="1" y="547"/>
                    <a:pt x="365" y="943"/>
                    <a:pt x="669" y="1216"/>
                  </a:cubicBezTo>
                  <a:cubicBezTo>
                    <a:pt x="1004" y="1490"/>
                    <a:pt x="1308" y="1642"/>
                    <a:pt x="1308" y="1642"/>
                  </a:cubicBezTo>
                  <a:cubicBezTo>
                    <a:pt x="1186" y="851"/>
                    <a:pt x="882" y="456"/>
                    <a:pt x="578" y="243"/>
                  </a:cubicBezTo>
                  <a:cubicBezTo>
                    <a:pt x="305" y="31"/>
                    <a:pt x="92" y="0"/>
                    <a:pt x="92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307" name="Google Shape;4307;p27"/>
            <p:cNvSpPr/>
            <p:nvPr/>
          </p:nvSpPr>
          <p:spPr>
            <a:xfrm>
              <a:off x="5373502" y="4574813"/>
              <a:ext cx="16240" cy="38118"/>
            </a:xfrm>
            <a:custGeom>
              <a:rect b="b" l="l" r="r" t="t"/>
              <a:pathLst>
                <a:path extrusionOk="0" h="1643" w="700">
                  <a:moveTo>
                    <a:pt x="304" y="1"/>
                  </a:moveTo>
                  <a:cubicBezTo>
                    <a:pt x="0" y="305"/>
                    <a:pt x="0" y="700"/>
                    <a:pt x="91" y="1034"/>
                  </a:cubicBezTo>
                  <a:cubicBezTo>
                    <a:pt x="152" y="1369"/>
                    <a:pt x="304" y="1642"/>
                    <a:pt x="304" y="1642"/>
                  </a:cubicBezTo>
                  <a:cubicBezTo>
                    <a:pt x="486" y="1369"/>
                    <a:pt x="608" y="1125"/>
                    <a:pt x="638" y="882"/>
                  </a:cubicBezTo>
                  <a:cubicBezTo>
                    <a:pt x="699" y="669"/>
                    <a:pt x="699" y="457"/>
                    <a:pt x="608" y="365"/>
                  </a:cubicBezTo>
                  <a:cubicBezTo>
                    <a:pt x="578" y="244"/>
                    <a:pt x="486" y="122"/>
                    <a:pt x="426" y="92"/>
                  </a:cubicBezTo>
                  <a:cubicBezTo>
                    <a:pt x="334" y="62"/>
                    <a:pt x="304" y="1"/>
                    <a:pt x="304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308" name="Google Shape;4308;p27"/>
            <p:cNvSpPr/>
            <p:nvPr/>
          </p:nvSpPr>
          <p:spPr>
            <a:xfrm>
              <a:off x="5341046" y="4606551"/>
              <a:ext cx="34591" cy="15544"/>
            </a:xfrm>
            <a:custGeom>
              <a:rect b="b" l="l" r="r" t="t"/>
              <a:pathLst>
                <a:path extrusionOk="0" h="670" w="1491">
                  <a:moveTo>
                    <a:pt x="487" y="1"/>
                  </a:moveTo>
                  <a:cubicBezTo>
                    <a:pt x="426" y="1"/>
                    <a:pt x="335" y="61"/>
                    <a:pt x="214" y="92"/>
                  </a:cubicBezTo>
                  <a:cubicBezTo>
                    <a:pt x="153" y="122"/>
                    <a:pt x="62" y="213"/>
                    <a:pt x="1" y="305"/>
                  </a:cubicBezTo>
                  <a:lnTo>
                    <a:pt x="122" y="426"/>
                  </a:lnTo>
                  <a:cubicBezTo>
                    <a:pt x="183" y="456"/>
                    <a:pt x="305" y="548"/>
                    <a:pt x="396" y="578"/>
                  </a:cubicBezTo>
                  <a:cubicBezTo>
                    <a:pt x="518" y="608"/>
                    <a:pt x="670" y="669"/>
                    <a:pt x="882" y="669"/>
                  </a:cubicBezTo>
                  <a:cubicBezTo>
                    <a:pt x="1034" y="669"/>
                    <a:pt x="1217" y="608"/>
                    <a:pt x="1490" y="517"/>
                  </a:cubicBezTo>
                  <a:cubicBezTo>
                    <a:pt x="1490" y="517"/>
                    <a:pt x="1247" y="274"/>
                    <a:pt x="974" y="122"/>
                  </a:cubicBezTo>
                  <a:cubicBezTo>
                    <a:pt x="822" y="61"/>
                    <a:pt x="670" y="1"/>
                    <a:pt x="487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309" name="Google Shape;4309;p27"/>
            <p:cNvSpPr/>
            <p:nvPr/>
          </p:nvSpPr>
          <p:spPr>
            <a:xfrm>
              <a:off x="5109765" y="4749509"/>
              <a:ext cx="23293" cy="11507"/>
            </a:xfrm>
            <a:custGeom>
              <a:rect b="b" l="l" r="r" t="t"/>
              <a:pathLst>
                <a:path extrusionOk="0" h="496" w="1004">
                  <a:moveTo>
                    <a:pt x="202" y="0"/>
                  </a:moveTo>
                  <a:cubicBezTo>
                    <a:pt x="78" y="0"/>
                    <a:pt x="0" y="39"/>
                    <a:pt x="0" y="39"/>
                  </a:cubicBezTo>
                  <a:cubicBezTo>
                    <a:pt x="122" y="313"/>
                    <a:pt x="334" y="434"/>
                    <a:pt x="578" y="465"/>
                  </a:cubicBezTo>
                  <a:cubicBezTo>
                    <a:pt x="790" y="495"/>
                    <a:pt x="1003" y="495"/>
                    <a:pt x="1003" y="495"/>
                  </a:cubicBezTo>
                  <a:cubicBezTo>
                    <a:pt x="760" y="161"/>
                    <a:pt x="547" y="39"/>
                    <a:pt x="304" y="9"/>
                  </a:cubicBezTo>
                  <a:cubicBezTo>
                    <a:pt x="268" y="3"/>
                    <a:pt x="233" y="0"/>
                    <a:pt x="202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310" name="Google Shape;4310;p27"/>
            <p:cNvSpPr/>
            <p:nvPr/>
          </p:nvSpPr>
          <p:spPr>
            <a:xfrm>
              <a:off x="5125982" y="4740531"/>
              <a:ext cx="9883" cy="19070"/>
            </a:xfrm>
            <a:custGeom>
              <a:rect b="b" l="l" r="r" t="t"/>
              <a:pathLst>
                <a:path extrusionOk="0" h="822" w="426">
                  <a:moveTo>
                    <a:pt x="61" y="1"/>
                  </a:moveTo>
                  <a:cubicBezTo>
                    <a:pt x="0" y="122"/>
                    <a:pt x="0" y="244"/>
                    <a:pt x="0" y="305"/>
                  </a:cubicBezTo>
                  <a:cubicBezTo>
                    <a:pt x="0" y="426"/>
                    <a:pt x="61" y="517"/>
                    <a:pt x="91" y="578"/>
                  </a:cubicBezTo>
                  <a:cubicBezTo>
                    <a:pt x="213" y="730"/>
                    <a:pt x="365" y="821"/>
                    <a:pt x="365" y="821"/>
                  </a:cubicBezTo>
                  <a:cubicBezTo>
                    <a:pt x="426" y="609"/>
                    <a:pt x="426" y="517"/>
                    <a:pt x="426" y="396"/>
                  </a:cubicBezTo>
                  <a:cubicBezTo>
                    <a:pt x="365" y="305"/>
                    <a:pt x="334" y="213"/>
                    <a:pt x="304" y="153"/>
                  </a:cubicBezTo>
                  <a:cubicBezTo>
                    <a:pt x="183" y="62"/>
                    <a:pt x="61" y="1"/>
                    <a:pt x="61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311" name="Google Shape;4311;p27"/>
            <p:cNvSpPr/>
            <p:nvPr/>
          </p:nvSpPr>
          <p:spPr>
            <a:xfrm>
              <a:off x="5113987" y="4760993"/>
              <a:ext cx="19070" cy="8955"/>
            </a:xfrm>
            <a:custGeom>
              <a:rect b="b" l="l" r="r" t="t"/>
              <a:pathLst>
                <a:path extrusionOk="0" h="386" w="822">
                  <a:moveTo>
                    <a:pt x="487" y="0"/>
                  </a:moveTo>
                  <a:cubicBezTo>
                    <a:pt x="396" y="0"/>
                    <a:pt x="274" y="31"/>
                    <a:pt x="213" y="61"/>
                  </a:cubicBezTo>
                  <a:cubicBezTo>
                    <a:pt x="122" y="122"/>
                    <a:pt x="61" y="213"/>
                    <a:pt x="0" y="335"/>
                  </a:cubicBezTo>
                  <a:cubicBezTo>
                    <a:pt x="0" y="335"/>
                    <a:pt x="69" y="386"/>
                    <a:pt x="167" y="386"/>
                  </a:cubicBezTo>
                  <a:cubicBezTo>
                    <a:pt x="200" y="386"/>
                    <a:pt x="236" y="380"/>
                    <a:pt x="274" y="365"/>
                  </a:cubicBezTo>
                  <a:cubicBezTo>
                    <a:pt x="365" y="365"/>
                    <a:pt x="426" y="335"/>
                    <a:pt x="548" y="304"/>
                  </a:cubicBezTo>
                  <a:cubicBezTo>
                    <a:pt x="578" y="274"/>
                    <a:pt x="639" y="243"/>
                    <a:pt x="700" y="183"/>
                  </a:cubicBezTo>
                  <a:cubicBezTo>
                    <a:pt x="700" y="183"/>
                    <a:pt x="791" y="122"/>
                    <a:pt x="821" y="31"/>
                  </a:cubicBezTo>
                  <a:cubicBezTo>
                    <a:pt x="821" y="31"/>
                    <a:pt x="669" y="0"/>
                    <a:pt x="487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312" name="Google Shape;4312;p27"/>
            <p:cNvSpPr/>
            <p:nvPr/>
          </p:nvSpPr>
          <p:spPr>
            <a:xfrm>
              <a:off x="5073086" y="4803287"/>
              <a:ext cx="15544" cy="21182"/>
            </a:xfrm>
            <a:custGeom>
              <a:rect b="b" l="l" r="r" t="t"/>
              <a:pathLst>
                <a:path extrusionOk="0" h="913" w="670">
                  <a:moveTo>
                    <a:pt x="92" y="1"/>
                  </a:moveTo>
                  <a:lnTo>
                    <a:pt x="92" y="1"/>
                  </a:lnTo>
                  <a:cubicBezTo>
                    <a:pt x="0" y="274"/>
                    <a:pt x="183" y="487"/>
                    <a:pt x="335" y="639"/>
                  </a:cubicBezTo>
                  <a:cubicBezTo>
                    <a:pt x="426" y="730"/>
                    <a:pt x="487" y="791"/>
                    <a:pt x="578" y="852"/>
                  </a:cubicBezTo>
                  <a:cubicBezTo>
                    <a:pt x="639" y="882"/>
                    <a:pt x="669" y="913"/>
                    <a:pt x="669" y="913"/>
                  </a:cubicBezTo>
                  <a:cubicBezTo>
                    <a:pt x="639" y="730"/>
                    <a:pt x="608" y="548"/>
                    <a:pt x="608" y="426"/>
                  </a:cubicBezTo>
                  <a:cubicBezTo>
                    <a:pt x="548" y="305"/>
                    <a:pt x="487" y="244"/>
                    <a:pt x="396" y="153"/>
                  </a:cubicBezTo>
                  <a:cubicBezTo>
                    <a:pt x="244" y="1"/>
                    <a:pt x="92" y="1"/>
                    <a:pt x="92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313" name="Google Shape;4313;p27"/>
            <p:cNvSpPr/>
            <p:nvPr/>
          </p:nvSpPr>
          <p:spPr>
            <a:xfrm>
              <a:off x="5088606" y="4804006"/>
              <a:ext cx="9187" cy="19766"/>
            </a:xfrm>
            <a:custGeom>
              <a:rect b="b" l="l" r="r" t="t"/>
              <a:pathLst>
                <a:path extrusionOk="0" h="852" w="396">
                  <a:moveTo>
                    <a:pt x="304" y="0"/>
                  </a:moveTo>
                  <a:cubicBezTo>
                    <a:pt x="61" y="122"/>
                    <a:pt x="0" y="304"/>
                    <a:pt x="0" y="487"/>
                  </a:cubicBezTo>
                  <a:cubicBezTo>
                    <a:pt x="0" y="578"/>
                    <a:pt x="0" y="669"/>
                    <a:pt x="61" y="730"/>
                  </a:cubicBezTo>
                  <a:cubicBezTo>
                    <a:pt x="61" y="791"/>
                    <a:pt x="91" y="851"/>
                    <a:pt x="91" y="851"/>
                  </a:cubicBezTo>
                  <a:cubicBezTo>
                    <a:pt x="183" y="730"/>
                    <a:pt x="274" y="669"/>
                    <a:pt x="335" y="487"/>
                  </a:cubicBezTo>
                  <a:cubicBezTo>
                    <a:pt x="395" y="395"/>
                    <a:pt x="395" y="304"/>
                    <a:pt x="395" y="243"/>
                  </a:cubicBezTo>
                  <a:cubicBezTo>
                    <a:pt x="395" y="122"/>
                    <a:pt x="304" y="0"/>
                    <a:pt x="304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314" name="Google Shape;4314;p27"/>
            <p:cNvSpPr/>
            <p:nvPr/>
          </p:nvSpPr>
          <p:spPr>
            <a:xfrm>
              <a:off x="5069559" y="4818112"/>
              <a:ext cx="18351" cy="8398"/>
            </a:xfrm>
            <a:custGeom>
              <a:rect b="b" l="l" r="r" t="t"/>
              <a:pathLst>
                <a:path extrusionOk="0" h="362" w="791">
                  <a:moveTo>
                    <a:pt x="244" y="0"/>
                  </a:moveTo>
                  <a:cubicBezTo>
                    <a:pt x="213" y="0"/>
                    <a:pt x="152" y="0"/>
                    <a:pt x="122" y="61"/>
                  </a:cubicBezTo>
                  <a:lnTo>
                    <a:pt x="0" y="152"/>
                  </a:lnTo>
                  <a:cubicBezTo>
                    <a:pt x="0" y="152"/>
                    <a:pt x="0" y="213"/>
                    <a:pt x="31" y="213"/>
                  </a:cubicBezTo>
                  <a:cubicBezTo>
                    <a:pt x="61" y="213"/>
                    <a:pt x="122" y="274"/>
                    <a:pt x="183" y="274"/>
                  </a:cubicBezTo>
                  <a:cubicBezTo>
                    <a:pt x="274" y="304"/>
                    <a:pt x="335" y="304"/>
                    <a:pt x="456" y="304"/>
                  </a:cubicBezTo>
                  <a:cubicBezTo>
                    <a:pt x="484" y="345"/>
                    <a:pt x="524" y="362"/>
                    <a:pt x="573" y="362"/>
                  </a:cubicBezTo>
                  <a:cubicBezTo>
                    <a:pt x="633" y="362"/>
                    <a:pt x="707" y="338"/>
                    <a:pt x="791" y="304"/>
                  </a:cubicBezTo>
                  <a:lnTo>
                    <a:pt x="730" y="243"/>
                  </a:lnTo>
                  <a:cubicBezTo>
                    <a:pt x="669" y="213"/>
                    <a:pt x="608" y="122"/>
                    <a:pt x="517" y="91"/>
                  </a:cubicBezTo>
                  <a:cubicBezTo>
                    <a:pt x="456" y="61"/>
                    <a:pt x="365" y="0"/>
                    <a:pt x="244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315" name="Google Shape;4315;p27"/>
            <p:cNvSpPr/>
            <p:nvPr/>
          </p:nvSpPr>
          <p:spPr>
            <a:xfrm>
              <a:off x="5043459" y="4820919"/>
              <a:ext cx="11322" cy="24012"/>
            </a:xfrm>
            <a:custGeom>
              <a:rect b="b" l="l" r="r" t="t"/>
              <a:pathLst>
                <a:path extrusionOk="0" h="1035" w="488">
                  <a:moveTo>
                    <a:pt x="122" y="1"/>
                  </a:moveTo>
                  <a:lnTo>
                    <a:pt x="122" y="1"/>
                  </a:lnTo>
                  <a:cubicBezTo>
                    <a:pt x="1" y="274"/>
                    <a:pt x="122" y="487"/>
                    <a:pt x="244" y="700"/>
                  </a:cubicBezTo>
                  <a:cubicBezTo>
                    <a:pt x="274" y="761"/>
                    <a:pt x="366" y="852"/>
                    <a:pt x="396" y="913"/>
                  </a:cubicBezTo>
                  <a:cubicBezTo>
                    <a:pt x="426" y="1004"/>
                    <a:pt x="487" y="1034"/>
                    <a:pt x="487" y="1034"/>
                  </a:cubicBezTo>
                  <a:lnTo>
                    <a:pt x="487" y="548"/>
                  </a:lnTo>
                  <a:cubicBezTo>
                    <a:pt x="426" y="426"/>
                    <a:pt x="396" y="305"/>
                    <a:pt x="366" y="244"/>
                  </a:cubicBezTo>
                  <a:cubicBezTo>
                    <a:pt x="244" y="31"/>
                    <a:pt x="122" y="1"/>
                    <a:pt x="122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316" name="Google Shape;4316;p27"/>
            <p:cNvSpPr/>
            <p:nvPr/>
          </p:nvSpPr>
          <p:spPr>
            <a:xfrm>
              <a:off x="5054758" y="4828691"/>
              <a:ext cx="8468" cy="16240"/>
            </a:xfrm>
            <a:custGeom>
              <a:rect b="b" l="l" r="r" t="t"/>
              <a:pathLst>
                <a:path extrusionOk="0" h="700" w="365">
                  <a:moveTo>
                    <a:pt x="365" y="0"/>
                  </a:moveTo>
                  <a:cubicBezTo>
                    <a:pt x="304" y="0"/>
                    <a:pt x="243" y="0"/>
                    <a:pt x="213" y="61"/>
                  </a:cubicBezTo>
                  <a:cubicBezTo>
                    <a:pt x="152" y="61"/>
                    <a:pt x="152" y="91"/>
                    <a:pt x="91" y="122"/>
                  </a:cubicBezTo>
                  <a:cubicBezTo>
                    <a:pt x="61" y="152"/>
                    <a:pt x="31" y="274"/>
                    <a:pt x="31" y="365"/>
                  </a:cubicBezTo>
                  <a:cubicBezTo>
                    <a:pt x="0" y="426"/>
                    <a:pt x="31" y="517"/>
                    <a:pt x="31" y="578"/>
                  </a:cubicBezTo>
                  <a:cubicBezTo>
                    <a:pt x="61" y="669"/>
                    <a:pt x="61" y="699"/>
                    <a:pt x="61" y="699"/>
                  </a:cubicBezTo>
                  <a:cubicBezTo>
                    <a:pt x="243" y="547"/>
                    <a:pt x="335" y="395"/>
                    <a:pt x="365" y="274"/>
                  </a:cubicBezTo>
                  <a:lnTo>
                    <a:pt x="365" y="91"/>
                  </a:lnTo>
                  <a:lnTo>
                    <a:pt x="365" y="0"/>
                  </a:ln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317" name="Google Shape;4317;p27"/>
            <p:cNvSpPr/>
            <p:nvPr/>
          </p:nvSpPr>
          <p:spPr>
            <a:xfrm>
              <a:off x="5039237" y="4835744"/>
              <a:ext cx="15544" cy="9883"/>
            </a:xfrm>
            <a:custGeom>
              <a:rect b="b" l="l" r="r" t="t"/>
              <a:pathLst>
                <a:path extrusionOk="0" h="426" w="670">
                  <a:moveTo>
                    <a:pt x="122" y="0"/>
                  </a:moveTo>
                  <a:cubicBezTo>
                    <a:pt x="92" y="0"/>
                    <a:pt x="31" y="61"/>
                    <a:pt x="0" y="91"/>
                  </a:cubicBezTo>
                  <a:cubicBezTo>
                    <a:pt x="0" y="91"/>
                    <a:pt x="0" y="122"/>
                    <a:pt x="61" y="152"/>
                  </a:cubicBezTo>
                  <a:cubicBezTo>
                    <a:pt x="92" y="213"/>
                    <a:pt x="122" y="243"/>
                    <a:pt x="152" y="304"/>
                  </a:cubicBezTo>
                  <a:cubicBezTo>
                    <a:pt x="274" y="395"/>
                    <a:pt x="426" y="426"/>
                    <a:pt x="669" y="426"/>
                  </a:cubicBezTo>
                  <a:cubicBezTo>
                    <a:pt x="669" y="426"/>
                    <a:pt x="669" y="395"/>
                    <a:pt x="608" y="365"/>
                  </a:cubicBezTo>
                  <a:cubicBezTo>
                    <a:pt x="578" y="304"/>
                    <a:pt x="548" y="243"/>
                    <a:pt x="456" y="152"/>
                  </a:cubicBezTo>
                  <a:cubicBezTo>
                    <a:pt x="396" y="91"/>
                    <a:pt x="365" y="61"/>
                    <a:pt x="244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318" name="Google Shape;4318;p27"/>
            <p:cNvSpPr/>
            <p:nvPr/>
          </p:nvSpPr>
          <p:spPr>
            <a:xfrm>
              <a:off x="5000446" y="4839966"/>
              <a:ext cx="17655" cy="27515"/>
            </a:xfrm>
            <a:custGeom>
              <a:rect b="b" l="l" r="r" t="t"/>
              <a:pathLst>
                <a:path extrusionOk="0" h="1186" w="761">
                  <a:moveTo>
                    <a:pt x="122" y="0"/>
                  </a:moveTo>
                  <a:lnTo>
                    <a:pt x="122" y="0"/>
                  </a:lnTo>
                  <a:cubicBezTo>
                    <a:pt x="1" y="335"/>
                    <a:pt x="183" y="578"/>
                    <a:pt x="396" y="821"/>
                  </a:cubicBezTo>
                  <a:lnTo>
                    <a:pt x="669" y="1095"/>
                  </a:lnTo>
                  <a:lnTo>
                    <a:pt x="761" y="1186"/>
                  </a:lnTo>
                  <a:cubicBezTo>
                    <a:pt x="761" y="1004"/>
                    <a:pt x="730" y="821"/>
                    <a:pt x="609" y="639"/>
                  </a:cubicBezTo>
                  <a:cubicBezTo>
                    <a:pt x="578" y="487"/>
                    <a:pt x="487" y="335"/>
                    <a:pt x="426" y="244"/>
                  </a:cubicBezTo>
                  <a:cubicBezTo>
                    <a:pt x="305" y="61"/>
                    <a:pt x="122" y="1"/>
                    <a:pt x="122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319" name="Google Shape;4319;p27"/>
            <p:cNvSpPr/>
            <p:nvPr/>
          </p:nvSpPr>
          <p:spPr>
            <a:xfrm>
              <a:off x="5019494" y="4848434"/>
              <a:ext cx="9187" cy="19047"/>
            </a:xfrm>
            <a:custGeom>
              <a:rect b="b" l="l" r="r" t="t"/>
              <a:pathLst>
                <a:path extrusionOk="0" h="821" w="396">
                  <a:moveTo>
                    <a:pt x="335" y="0"/>
                  </a:moveTo>
                  <a:cubicBezTo>
                    <a:pt x="274" y="0"/>
                    <a:pt x="213" y="0"/>
                    <a:pt x="183" y="31"/>
                  </a:cubicBezTo>
                  <a:lnTo>
                    <a:pt x="61" y="152"/>
                  </a:lnTo>
                  <a:cubicBezTo>
                    <a:pt x="0" y="274"/>
                    <a:pt x="0" y="335"/>
                    <a:pt x="0" y="456"/>
                  </a:cubicBezTo>
                  <a:cubicBezTo>
                    <a:pt x="0" y="517"/>
                    <a:pt x="0" y="639"/>
                    <a:pt x="31" y="730"/>
                  </a:cubicBezTo>
                  <a:cubicBezTo>
                    <a:pt x="31" y="791"/>
                    <a:pt x="61" y="821"/>
                    <a:pt x="61" y="821"/>
                  </a:cubicBezTo>
                  <a:cubicBezTo>
                    <a:pt x="244" y="669"/>
                    <a:pt x="335" y="487"/>
                    <a:pt x="365" y="304"/>
                  </a:cubicBezTo>
                  <a:cubicBezTo>
                    <a:pt x="396" y="213"/>
                    <a:pt x="365" y="91"/>
                    <a:pt x="365" y="61"/>
                  </a:cubicBezTo>
                  <a:cubicBezTo>
                    <a:pt x="335" y="31"/>
                    <a:pt x="335" y="0"/>
                    <a:pt x="335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320" name="Google Shape;4320;p27"/>
            <p:cNvSpPr/>
            <p:nvPr/>
          </p:nvSpPr>
          <p:spPr>
            <a:xfrm>
              <a:off x="4998335" y="4858294"/>
              <a:ext cx="19766" cy="11322"/>
            </a:xfrm>
            <a:custGeom>
              <a:rect b="b" l="l" r="r" t="t"/>
              <a:pathLst>
                <a:path extrusionOk="0" h="488" w="852">
                  <a:moveTo>
                    <a:pt x="153" y="1"/>
                  </a:moveTo>
                  <a:cubicBezTo>
                    <a:pt x="92" y="1"/>
                    <a:pt x="31" y="31"/>
                    <a:pt x="1" y="92"/>
                  </a:cubicBezTo>
                  <a:lnTo>
                    <a:pt x="61" y="183"/>
                  </a:lnTo>
                  <a:cubicBezTo>
                    <a:pt x="92" y="214"/>
                    <a:pt x="183" y="244"/>
                    <a:pt x="244" y="335"/>
                  </a:cubicBezTo>
                  <a:cubicBezTo>
                    <a:pt x="335" y="366"/>
                    <a:pt x="456" y="396"/>
                    <a:pt x="517" y="457"/>
                  </a:cubicBezTo>
                  <a:cubicBezTo>
                    <a:pt x="639" y="487"/>
                    <a:pt x="700" y="487"/>
                    <a:pt x="852" y="487"/>
                  </a:cubicBezTo>
                  <a:cubicBezTo>
                    <a:pt x="852" y="487"/>
                    <a:pt x="821" y="457"/>
                    <a:pt x="791" y="366"/>
                  </a:cubicBezTo>
                  <a:cubicBezTo>
                    <a:pt x="730" y="305"/>
                    <a:pt x="669" y="214"/>
                    <a:pt x="578" y="153"/>
                  </a:cubicBezTo>
                  <a:cubicBezTo>
                    <a:pt x="517" y="62"/>
                    <a:pt x="396" y="31"/>
                    <a:pt x="274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321" name="Google Shape;4321;p27"/>
            <p:cNvSpPr/>
            <p:nvPr/>
          </p:nvSpPr>
          <p:spPr>
            <a:xfrm>
              <a:off x="4966598" y="4930237"/>
              <a:ext cx="22597" cy="14825"/>
            </a:xfrm>
            <a:custGeom>
              <a:rect b="b" l="l" r="r" t="t"/>
              <a:pathLst>
                <a:path extrusionOk="0" h="639" w="974">
                  <a:moveTo>
                    <a:pt x="1" y="0"/>
                  </a:moveTo>
                  <a:cubicBezTo>
                    <a:pt x="62" y="274"/>
                    <a:pt x="335" y="426"/>
                    <a:pt x="548" y="486"/>
                  </a:cubicBezTo>
                  <a:cubicBezTo>
                    <a:pt x="791" y="608"/>
                    <a:pt x="973" y="638"/>
                    <a:pt x="973" y="638"/>
                  </a:cubicBezTo>
                  <a:cubicBezTo>
                    <a:pt x="700" y="304"/>
                    <a:pt x="487" y="122"/>
                    <a:pt x="305" y="91"/>
                  </a:cubicBezTo>
                  <a:cubicBezTo>
                    <a:pt x="213" y="31"/>
                    <a:pt x="153" y="0"/>
                    <a:pt x="62" y="0"/>
                  </a:cubicBezTo>
                  <a:close/>
                </a:path>
              </a:pathLst>
            </a:custGeom>
            <a:solidFill>
              <a:srgbClr val="80A86C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322" name="Google Shape;4322;p27"/>
            <p:cNvSpPr/>
            <p:nvPr/>
          </p:nvSpPr>
          <p:spPr>
            <a:xfrm>
              <a:off x="4979288" y="4925992"/>
              <a:ext cx="12018" cy="17655"/>
            </a:xfrm>
            <a:custGeom>
              <a:rect b="b" l="l" r="r" t="t"/>
              <a:pathLst>
                <a:path extrusionOk="0" h="761" w="518">
                  <a:moveTo>
                    <a:pt x="122" y="1"/>
                  </a:moveTo>
                  <a:cubicBezTo>
                    <a:pt x="1" y="153"/>
                    <a:pt x="92" y="335"/>
                    <a:pt x="214" y="487"/>
                  </a:cubicBezTo>
                  <a:cubicBezTo>
                    <a:pt x="305" y="639"/>
                    <a:pt x="457" y="761"/>
                    <a:pt x="457" y="761"/>
                  </a:cubicBezTo>
                  <a:cubicBezTo>
                    <a:pt x="518" y="730"/>
                    <a:pt x="518" y="639"/>
                    <a:pt x="457" y="578"/>
                  </a:cubicBezTo>
                  <a:lnTo>
                    <a:pt x="457" y="365"/>
                  </a:lnTo>
                  <a:cubicBezTo>
                    <a:pt x="457" y="305"/>
                    <a:pt x="396" y="214"/>
                    <a:pt x="335" y="153"/>
                  </a:cubicBezTo>
                  <a:cubicBezTo>
                    <a:pt x="244" y="31"/>
                    <a:pt x="122" y="1"/>
                    <a:pt x="122" y="1"/>
                  </a:cubicBezTo>
                  <a:close/>
                </a:path>
              </a:pathLst>
            </a:custGeom>
            <a:solidFill>
              <a:srgbClr val="80A86C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323" name="Google Shape;4323;p27"/>
            <p:cNvSpPr/>
            <p:nvPr/>
          </p:nvSpPr>
          <p:spPr>
            <a:xfrm>
              <a:off x="4970843" y="4943322"/>
              <a:ext cx="18351" cy="6682"/>
            </a:xfrm>
            <a:custGeom>
              <a:rect b="b" l="l" r="r" t="t"/>
              <a:pathLst>
                <a:path extrusionOk="0" h="288" w="791">
                  <a:moveTo>
                    <a:pt x="274" y="0"/>
                  </a:moveTo>
                  <a:cubicBezTo>
                    <a:pt x="243" y="0"/>
                    <a:pt x="213" y="4"/>
                    <a:pt x="182" y="14"/>
                  </a:cubicBezTo>
                  <a:cubicBezTo>
                    <a:pt x="91" y="44"/>
                    <a:pt x="30" y="74"/>
                    <a:pt x="0" y="196"/>
                  </a:cubicBezTo>
                  <a:cubicBezTo>
                    <a:pt x="0" y="196"/>
                    <a:pt x="30" y="196"/>
                    <a:pt x="61" y="226"/>
                  </a:cubicBezTo>
                  <a:cubicBezTo>
                    <a:pt x="122" y="226"/>
                    <a:pt x="182" y="287"/>
                    <a:pt x="274" y="287"/>
                  </a:cubicBezTo>
                  <a:lnTo>
                    <a:pt x="517" y="287"/>
                  </a:lnTo>
                  <a:cubicBezTo>
                    <a:pt x="578" y="287"/>
                    <a:pt x="608" y="226"/>
                    <a:pt x="638" y="226"/>
                  </a:cubicBezTo>
                  <a:cubicBezTo>
                    <a:pt x="669" y="196"/>
                    <a:pt x="760" y="166"/>
                    <a:pt x="790" y="135"/>
                  </a:cubicBezTo>
                  <a:cubicBezTo>
                    <a:pt x="790" y="135"/>
                    <a:pt x="638" y="44"/>
                    <a:pt x="456" y="14"/>
                  </a:cubicBezTo>
                  <a:cubicBezTo>
                    <a:pt x="395" y="14"/>
                    <a:pt x="334" y="0"/>
                    <a:pt x="274" y="0"/>
                  </a:cubicBezTo>
                  <a:close/>
                </a:path>
              </a:pathLst>
            </a:custGeom>
            <a:solidFill>
              <a:srgbClr val="80A86C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324" name="Google Shape;4324;p27"/>
            <p:cNvSpPr/>
            <p:nvPr/>
          </p:nvSpPr>
          <p:spPr>
            <a:xfrm>
              <a:off x="4974370" y="4879847"/>
              <a:ext cx="21878" cy="11623"/>
            </a:xfrm>
            <a:custGeom>
              <a:rect b="b" l="l" r="r" t="t"/>
              <a:pathLst>
                <a:path extrusionOk="0" h="501" w="943">
                  <a:moveTo>
                    <a:pt x="131" y="1"/>
                  </a:moveTo>
                  <a:cubicBezTo>
                    <a:pt x="41" y="1"/>
                    <a:pt x="0" y="14"/>
                    <a:pt x="0" y="14"/>
                  </a:cubicBezTo>
                  <a:cubicBezTo>
                    <a:pt x="91" y="288"/>
                    <a:pt x="334" y="348"/>
                    <a:pt x="547" y="440"/>
                  </a:cubicBezTo>
                  <a:lnTo>
                    <a:pt x="942" y="500"/>
                  </a:lnTo>
                  <a:cubicBezTo>
                    <a:pt x="669" y="196"/>
                    <a:pt x="456" y="44"/>
                    <a:pt x="304" y="14"/>
                  </a:cubicBezTo>
                  <a:cubicBezTo>
                    <a:pt x="233" y="4"/>
                    <a:pt x="176" y="1"/>
                    <a:pt x="131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325" name="Google Shape;4325;p27"/>
            <p:cNvSpPr/>
            <p:nvPr/>
          </p:nvSpPr>
          <p:spPr>
            <a:xfrm>
              <a:off x="4986341" y="4873119"/>
              <a:ext cx="10602" cy="17632"/>
            </a:xfrm>
            <a:custGeom>
              <a:rect b="b" l="l" r="r" t="t"/>
              <a:pathLst>
                <a:path extrusionOk="0" h="760" w="457">
                  <a:moveTo>
                    <a:pt x="92" y="0"/>
                  </a:moveTo>
                  <a:cubicBezTo>
                    <a:pt x="1" y="182"/>
                    <a:pt x="92" y="365"/>
                    <a:pt x="183" y="517"/>
                  </a:cubicBezTo>
                  <a:cubicBezTo>
                    <a:pt x="305" y="669"/>
                    <a:pt x="457" y="760"/>
                    <a:pt x="457" y="760"/>
                  </a:cubicBezTo>
                  <a:lnTo>
                    <a:pt x="457" y="517"/>
                  </a:lnTo>
                  <a:cubicBezTo>
                    <a:pt x="457" y="486"/>
                    <a:pt x="426" y="426"/>
                    <a:pt x="426" y="365"/>
                  </a:cubicBezTo>
                  <a:lnTo>
                    <a:pt x="305" y="152"/>
                  </a:lnTo>
                  <a:cubicBezTo>
                    <a:pt x="183" y="31"/>
                    <a:pt x="92" y="0"/>
                    <a:pt x="92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326" name="Google Shape;4326;p27"/>
            <p:cNvSpPr/>
            <p:nvPr/>
          </p:nvSpPr>
          <p:spPr>
            <a:xfrm>
              <a:off x="4979288" y="4891447"/>
              <a:ext cx="16959" cy="6357"/>
            </a:xfrm>
            <a:custGeom>
              <a:rect b="b" l="l" r="r" t="t"/>
              <a:pathLst>
                <a:path extrusionOk="0" h="274" w="731">
                  <a:moveTo>
                    <a:pt x="426" y="0"/>
                  </a:moveTo>
                  <a:cubicBezTo>
                    <a:pt x="335" y="0"/>
                    <a:pt x="244" y="0"/>
                    <a:pt x="153" y="31"/>
                  </a:cubicBezTo>
                  <a:cubicBezTo>
                    <a:pt x="92" y="92"/>
                    <a:pt x="62" y="152"/>
                    <a:pt x="1" y="274"/>
                  </a:cubicBezTo>
                  <a:lnTo>
                    <a:pt x="274" y="274"/>
                  </a:lnTo>
                  <a:cubicBezTo>
                    <a:pt x="366" y="274"/>
                    <a:pt x="426" y="244"/>
                    <a:pt x="518" y="183"/>
                  </a:cubicBezTo>
                  <a:cubicBezTo>
                    <a:pt x="548" y="183"/>
                    <a:pt x="578" y="152"/>
                    <a:pt x="609" y="122"/>
                  </a:cubicBezTo>
                  <a:cubicBezTo>
                    <a:pt x="627" y="131"/>
                    <a:pt x="642" y="135"/>
                    <a:pt x="655" y="135"/>
                  </a:cubicBezTo>
                  <a:cubicBezTo>
                    <a:pt x="687" y="135"/>
                    <a:pt x="709" y="113"/>
                    <a:pt x="730" y="92"/>
                  </a:cubicBezTo>
                  <a:cubicBezTo>
                    <a:pt x="730" y="92"/>
                    <a:pt x="578" y="0"/>
                    <a:pt x="426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327" name="Google Shape;4327;p27"/>
            <p:cNvSpPr/>
            <p:nvPr/>
          </p:nvSpPr>
          <p:spPr>
            <a:xfrm>
              <a:off x="4932749" y="4996868"/>
              <a:ext cx="25404" cy="7076"/>
            </a:xfrm>
            <a:custGeom>
              <a:rect b="b" l="l" r="r" t="t"/>
              <a:pathLst>
                <a:path extrusionOk="0" h="305" w="1095">
                  <a:moveTo>
                    <a:pt x="486" y="1"/>
                  </a:moveTo>
                  <a:cubicBezTo>
                    <a:pt x="418" y="1"/>
                    <a:pt x="358" y="7"/>
                    <a:pt x="305" y="16"/>
                  </a:cubicBezTo>
                  <a:cubicBezTo>
                    <a:pt x="122" y="46"/>
                    <a:pt x="1" y="137"/>
                    <a:pt x="1" y="137"/>
                  </a:cubicBezTo>
                  <a:cubicBezTo>
                    <a:pt x="109" y="267"/>
                    <a:pt x="293" y="304"/>
                    <a:pt x="478" y="304"/>
                  </a:cubicBezTo>
                  <a:cubicBezTo>
                    <a:pt x="554" y="304"/>
                    <a:pt x="629" y="298"/>
                    <a:pt x="700" y="289"/>
                  </a:cubicBezTo>
                  <a:cubicBezTo>
                    <a:pt x="913" y="259"/>
                    <a:pt x="1095" y="168"/>
                    <a:pt x="1095" y="168"/>
                  </a:cubicBezTo>
                  <a:cubicBezTo>
                    <a:pt x="858" y="38"/>
                    <a:pt x="651" y="1"/>
                    <a:pt x="486" y="1"/>
                  </a:cubicBezTo>
                  <a:close/>
                </a:path>
              </a:pathLst>
            </a:custGeom>
            <a:solidFill>
              <a:srgbClr val="80A86C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328" name="Google Shape;4328;p27"/>
            <p:cNvSpPr/>
            <p:nvPr/>
          </p:nvSpPr>
          <p:spPr>
            <a:xfrm>
              <a:off x="4946158" y="4987356"/>
              <a:ext cx="13410" cy="11994"/>
            </a:xfrm>
            <a:custGeom>
              <a:rect b="b" l="l" r="r" t="t"/>
              <a:pathLst>
                <a:path extrusionOk="0" h="517" w="578">
                  <a:moveTo>
                    <a:pt x="61" y="0"/>
                  </a:moveTo>
                  <a:lnTo>
                    <a:pt x="61" y="0"/>
                  </a:lnTo>
                  <a:cubicBezTo>
                    <a:pt x="0" y="213"/>
                    <a:pt x="122" y="365"/>
                    <a:pt x="274" y="426"/>
                  </a:cubicBezTo>
                  <a:cubicBezTo>
                    <a:pt x="426" y="517"/>
                    <a:pt x="578" y="517"/>
                    <a:pt x="578" y="517"/>
                  </a:cubicBezTo>
                  <a:cubicBezTo>
                    <a:pt x="578" y="365"/>
                    <a:pt x="517" y="274"/>
                    <a:pt x="517" y="213"/>
                  </a:cubicBezTo>
                  <a:cubicBezTo>
                    <a:pt x="456" y="122"/>
                    <a:pt x="426" y="91"/>
                    <a:pt x="335" y="61"/>
                  </a:cubicBezTo>
                  <a:cubicBezTo>
                    <a:pt x="183" y="0"/>
                    <a:pt x="61" y="0"/>
                    <a:pt x="61" y="0"/>
                  </a:cubicBezTo>
                  <a:close/>
                </a:path>
              </a:pathLst>
            </a:custGeom>
            <a:solidFill>
              <a:srgbClr val="80A86C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329" name="Google Shape;4329;p27"/>
            <p:cNvSpPr/>
            <p:nvPr/>
          </p:nvSpPr>
          <p:spPr>
            <a:xfrm>
              <a:off x="4941913" y="5001461"/>
              <a:ext cx="16240" cy="11994"/>
            </a:xfrm>
            <a:custGeom>
              <a:rect b="b" l="l" r="r" t="t"/>
              <a:pathLst>
                <a:path extrusionOk="0" h="517" w="700">
                  <a:moveTo>
                    <a:pt x="700" y="0"/>
                  </a:moveTo>
                  <a:cubicBezTo>
                    <a:pt x="700" y="0"/>
                    <a:pt x="518" y="0"/>
                    <a:pt x="366" y="91"/>
                  </a:cubicBezTo>
                  <a:cubicBezTo>
                    <a:pt x="305" y="122"/>
                    <a:pt x="183" y="152"/>
                    <a:pt x="92" y="243"/>
                  </a:cubicBezTo>
                  <a:cubicBezTo>
                    <a:pt x="31" y="304"/>
                    <a:pt x="1" y="395"/>
                    <a:pt x="1" y="517"/>
                  </a:cubicBezTo>
                  <a:cubicBezTo>
                    <a:pt x="1" y="517"/>
                    <a:pt x="92" y="517"/>
                    <a:pt x="244" y="426"/>
                  </a:cubicBezTo>
                  <a:cubicBezTo>
                    <a:pt x="335" y="395"/>
                    <a:pt x="396" y="365"/>
                    <a:pt x="487" y="274"/>
                  </a:cubicBezTo>
                  <a:lnTo>
                    <a:pt x="609" y="152"/>
                  </a:lnTo>
                  <a:cubicBezTo>
                    <a:pt x="639" y="122"/>
                    <a:pt x="670" y="91"/>
                    <a:pt x="700" y="0"/>
                  </a:cubicBezTo>
                  <a:close/>
                </a:path>
              </a:pathLst>
            </a:custGeom>
            <a:solidFill>
              <a:srgbClr val="80A86C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330" name="Google Shape;4330;p27"/>
            <p:cNvSpPr/>
            <p:nvPr/>
          </p:nvSpPr>
          <p:spPr>
            <a:xfrm>
              <a:off x="4944047" y="4961952"/>
              <a:ext cx="20462" cy="16959"/>
            </a:xfrm>
            <a:custGeom>
              <a:rect b="b" l="l" r="r" t="t"/>
              <a:pathLst>
                <a:path extrusionOk="0" h="731" w="882">
                  <a:moveTo>
                    <a:pt x="0" y="1"/>
                  </a:moveTo>
                  <a:cubicBezTo>
                    <a:pt x="91" y="274"/>
                    <a:pt x="304" y="457"/>
                    <a:pt x="517" y="578"/>
                  </a:cubicBezTo>
                  <a:cubicBezTo>
                    <a:pt x="699" y="700"/>
                    <a:pt x="882" y="730"/>
                    <a:pt x="882" y="730"/>
                  </a:cubicBezTo>
                  <a:cubicBezTo>
                    <a:pt x="699" y="305"/>
                    <a:pt x="456" y="123"/>
                    <a:pt x="274" y="92"/>
                  </a:cubicBezTo>
                  <a:cubicBezTo>
                    <a:pt x="122" y="1"/>
                    <a:pt x="0" y="1"/>
                    <a:pt x="0" y="1"/>
                  </a:cubicBezTo>
                  <a:close/>
                </a:path>
              </a:pathLst>
            </a:custGeom>
            <a:solidFill>
              <a:srgbClr val="80A86C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331" name="Google Shape;4331;p27"/>
            <p:cNvSpPr/>
            <p:nvPr/>
          </p:nvSpPr>
          <p:spPr>
            <a:xfrm>
              <a:off x="4955322" y="4957729"/>
              <a:ext cx="12714" cy="19070"/>
            </a:xfrm>
            <a:custGeom>
              <a:rect b="b" l="l" r="r" t="t"/>
              <a:pathLst>
                <a:path extrusionOk="0" h="822" w="548">
                  <a:moveTo>
                    <a:pt x="122" y="1"/>
                  </a:moveTo>
                  <a:cubicBezTo>
                    <a:pt x="0" y="153"/>
                    <a:pt x="92" y="365"/>
                    <a:pt x="213" y="517"/>
                  </a:cubicBezTo>
                  <a:cubicBezTo>
                    <a:pt x="335" y="730"/>
                    <a:pt x="426" y="821"/>
                    <a:pt x="426" y="821"/>
                  </a:cubicBezTo>
                  <a:cubicBezTo>
                    <a:pt x="548" y="456"/>
                    <a:pt x="487" y="274"/>
                    <a:pt x="365" y="153"/>
                  </a:cubicBezTo>
                  <a:cubicBezTo>
                    <a:pt x="244" y="31"/>
                    <a:pt x="122" y="1"/>
                    <a:pt x="122" y="1"/>
                  </a:cubicBezTo>
                  <a:close/>
                </a:path>
              </a:pathLst>
            </a:custGeom>
            <a:solidFill>
              <a:srgbClr val="80A86C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332" name="Google Shape;4332;p27"/>
            <p:cNvSpPr/>
            <p:nvPr/>
          </p:nvSpPr>
          <p:spPr>
            <a:xfrm>
              <a:off x="4947574" y="4975570"/>
              <a:ext cx="16936" cy="9048"/>
            </a:xfrm>
            <a:custGeom>
              <a:rect b="b" l="l" r="r" t="t"/>
              <a:pathLst>
                <a:path extrusionOk="0" h="390" w="730">
                  <a:moveTo>
                    <a:pt x="258" y="0"/>
                  </a:moveTo>
                  <a:cubicBezTo>
                    <a:pt x="156" y="0"/>
                    <a:pt x="59" y="36"/>
                    <a:pt x="0" y="174"/>
                  </a:cubicBezTo>
                  <a:cubicBezTo>
                    <a:pt x="0" y="174"/>
                    <a:pt x="91" y="295"/>
                    <a:pt x="213" y="356"/>
                  </a:cubicBezTo>
                  <a:cubicBezTo>
                    <a:pt x="263" y="376"/>
                    <a:pt x="314" y="390"/>
                    <a:pt x="367" y="390"/>
                  </a:cubicBezTo>
                  <a:cubicBezTo>
                    <a:pt x="473" y="390"/>
                    <a:pt x="588" y="336"/>
                    <a:pt x="730" y="174"/>
                  </a:cubicBezTo>
                  <a:cubicBezTo>
                    <a:pt x="730" y="174"/>
                    <a:pt x="578" y="52"/>
                    <a:pt x="426" y="22"/>
                  </a:cubicBezTo>
                  <a:cubicBezTo>
                    <a:pt x="372" y="11"/>
                    <a:pt x="314" y="0"/>
                    <a:pt x="258" y="0"/>
                  </a:cubicBezTo>
                  <a:close/>
                </a:path>
              </a:pathLst>
            </a:custGeom>
            <a:solidFill>
              <a:srgbClr val="80A86C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333" name="Google Shape;4333;p27"/>
            <p:cNvSpPr/>
            <p:nvPr/>
          </p:nvSpPr>
          <p:spPr>
            <a:xfrm>
              <a:off x="5089998" y="4767327"/>
              <a:ext cx="28954" cy="29650"/>
            </a:xfrm>
            <a:custGeom>
              <a:rect b="b" l="l" r="r" t="t"/>
              <a:pathLst>
                <a:path extrusionOk="0" h="1278" w="1248">
                  <a:moveTo>
                    <a:pt x="31" y="1"/>
                  </a:moveTo>
                  <a:cubicBezTo>
                    <a:pt x="1" y="487"/>
                    <a:pt x="335" y="791"/>
                    <a:pt x="639" y="973"/>
                  </a:cubicBezTo>
                  <a:cubicBezTo>
                    <a:pt x="943" y="1186"/>
                    <a:pt x="1247" y="1277"/>
                    <a:pt x="1247" y="1277"/>
                  </a:cubicBezTo>
                  <a:cubicBezTo>
                    <a:pt x="1065" y="609"/>
                    <a:pt x="761" y="305"/>
                    <a:pt x="487" y="153"/>
                  </a:cubicBezTo>
                  <a:cubicBezTo>
                    <a:pt x="214" y="1"/>
                    <a:pt x="31" y="1"/>
                    <a:pt x="31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334" name="Google Shape;4334;p27"/>
            <p:cNvSpPr/>
            <p:nvPr/>
          </p:nvSpPr>
          <p:spPr>
            <a:xfrm>
              <a:off x="5112572" y="4760993"/>
              <a:ext cx="15544" cy="33872"/>
            </a:xfrm>
            <a:custGeom>
              <a:rect b="b" l="l" r="r" t="t"/>
              <a:pathLst>
                <a:path extrusionOk="0" h="1460" w="670">
                  <a:moveTo>
                    <a:pt x="244" y="0"/>
                  </a:moveTo>
                  <a:cubicBezTo>
                    <a:pt x="1" y="304"/>
                    <a:pt x="31" y="638"/>
                    <a:pt x="153" y="942"/>
                  </a:cubicBezTo>
                  <a:cubicBezTo>
                    <a:pt x="244" y="1216"/>
                    <a:pt x="426" y="1459"/>
                    <a:pt x="426" y="1459"/>
                  </a:cubicBezTo>
                  <a:cubicBezTo>
                    <a:pt x="578" y="1186"/>
                    <a:pt x="639" y="942"/>
                    <a:pt x="669" y="760"/>
                  </a:cubicBezTo>
                  <a:cubicBezTo>
                    <a:pt x="669" y="578"/>
                    <a:pt x="639" y="426"/>
                    <a:pt x="578" y="304"/>
                  </a:cubicBezTo>
                  <a:cubicBezTo>
                    <a:pt x="487" y="183"/>
                    <a:pt x="426" y="122"/>
                    <a:pt x="335" y="91"/>
                  </a:cubicBezTo>
                  <a:cubicBezTo>
                    <a:pt x="274" y="0"/>
                    <a:pt x="244" y="0"/>
                    <a:pt x="244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335" name="Google Shape;4335;p27"/>
            <p:cNvSpPr/>
            <p:nvPr/>
          </p:nvSpPr>
          <p:spPr>
            <a:xfrm>
              <a:off x="5087887" y="4791710"/>
              <a:ext cx="31065" cy="13363"/>
            </a:xfrm>
            <a:custGeom>
              <a:rect b="b" l="l" r="r" t="t"/>
              <a:pathLst>
                <a:path extrusionOk="0" h="576" w="1339">
                  <a:moveTo>
                    <a:pt x="559" y="1"/>
                  </a:moveTo>
                  <a:cubicBezTo>
                    <a:pt x="515" y="1"/>
                    <a:pt x="471" y="5"/>
                    <a:pt x="426" y="14"/>
                  </a:cubicBezTo>
                  <a:cubicBezTo>
                    <a:pt x="335" y="14"/>
                    <a:pt x="274" y="44"/>
                    <a:pt x="183" y="135"/>
                  </a:cubicBezTo>
                  <a:cubicBezTo>
                    <a:pt x="122" y="166"/>
                    <a:pt x="92" y="287"/>
                    <a:pt x="1" y="348"/>
                  </a:cubicBezTo>
                  <a:cubicBezTo>
                    <a:pt x="1" y="348"/>
                    <a:pt x="31" y="378"/>
                    <a:pt x="122" y="439"/>
                  </a:cubicBezTo>
                  <a:cubicBezTo>
                    <a:pt x="183" y="470"/>
                    <a:pt x="274" y="500"/>
                    <a:pt x="396" y="530"/>
                  </a:cubicBezTo>
                  <a:cubicBezTo>
                    <a:pt x="442" y="561"/>
                    <a:pt x="502" y="576"/>
                    <a:pt x="567" y="576"/>
                  </a:cubicBezTo>
                  <a:cubicBezTo>
                    <a:pt x="631" y="576"/>
                    <a:pt x="700" y="561"/>
                    <a:pt x="761" y="530"/>
                  </a:cubicBezTo>
                  <a:cubicBezTo>
                    <a:pt x="943" y="530"/>
                    <a:pt x="1095" y="500"/>
                    <a:pt x="1338" y="318"/>
                  </a:cubicBezTo>
                  <a:cubicBezTo>
                    <a:pt x="1338" y="318"/>
                    <a:pt x="1095" y="135"/>
                    <a:pt x="852" y="44"/>
                  </a:cubicBezTo>
                  <a:cubicBezTo>
                    <a:pt x="766" y="22"/>
                    <a:pt x="665" y="1"/>
                    <a:pt x="559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336" name="Google Shape;4336;p27"/>
            <p:cNvSpPr/>
            <p:nvPr/>
          </p:nvSpPr>
          <p:spPr>
            <a:xfrm>
              <a:off x="4674927" y="4582446"/>
              <a:ext cx="613965" cy="421846"/>
            </a:xfrm>
            <a:custGeom>
              <a:rect b="b" l="l" r="r" t="t"/>
              <a:pathLst>
                <a:path extrusionOk="0" h="18183" w="26464">
                  <a:moveTo>
                    <a:pt x="22517" y="1"/>
                  </a:moveTo>
                  <a:cubicBezTo>
                    <a:pt x="0" y="1"/>
                    <a:pt x="412" y="10262"/>
                    <a:pt x="2025" y="15447"/>
                  </a:cubicBezTo>
                  <a:lnTo>
                    <a:pt x="10202" y="18183"/>
                  </a:lnTo>
                  <a:cubicBezTo>
                    <a:pt x="2421" y="3228"/>
                    <a:pt x="18409" y="523"/>
                    <a:pt x="26464" y="97"/>
                  </a:cubicBezTo>
                  <a:cubicBezTo>
                    <a:pt x="25076" y="32"/>
                    <a:pt x="23761" y="1"/>
                    <a:pt x="2251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337" name="Google Shape;4337;p27"/>
            <p:cNvSpPr/>
            <p:nvPr/>
          </p:nvSpPr>
          <p:spPr>
            <a:xfrm>
              <a:off x="4725434" y="4638289"/>
              <a:ext cx="151473" cy="51620"/>
            </a:xfrm>
            <a:custGeom>
              <a:rect b="b" l="l" r="r" t="t"/>
              <a:pathLst>
                <a:path extrusionOk="0" h="2225" w="6529">
                  <a:moveTo>
                    <a:pt x="0" y="0"/>
                  </a:moveTo>
                  <a:lnTo>
                    <a:pt x="0" y="0"/>
                  </a:lnTo>
                  <a:cubicBezTo>
                    <a:pt x="2128" y="760"/>
                    <a:pt x="4256" y="1490"/>
                    <a:pt x="6444" y="2219"/>
                  </a:cubicBezTo>
                  <a:cubicBezTo>
                    <a:pt x="6451" y="2223"/>
                    <a:pt x="6457" y="2224"/>
                    <a:pt x="6463" y="2224"/>
                  </a:cubicBezTo>
                  <a:cubicBezTo>
                    <a:pt x="6511" y="2224"/>
                    <a:pt x="6529" y="2125"/>
                    <a:pt x="6475" y="2098"/>
                  </a:cubicBezTo>
                  <a:cubicBezTo>
                    <a:pt x="4317" y="1368"/>
                    <a:pt x="2128" y="699"/>
                    <a:pt x="0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338" name="Google Shape;4338;p27"/>
            <p:cNvSpPr/>
            <p:nvPr/>
          </p:nvSpPr>
          <p:spPr>
            <a:xfrm>
              <a:off x="4758563" y="4573909"/>
              <a:ext cx="605079" cy="519935"/>
            </a:xfrm>
            <a:custGeom>
              <a:rect b="b" l="l" r="r" t="t"/>
              <a:pathLst>
                <a:path extrusionOk="0" h="22411" w="26081">
                  <a:moveTo>
                    <a:pt x="21977" y="1"/>
                  </a:moveTo>
                  <a:cubicBezTo>
                    <a:pt x="21027" y="1"/>
                    <a:pt x="20078" y="42"/>
                    <a:pt x="19150" y="131"/>
                  </a:cubicBezTo>
                  <a:cubicBezTo>
                    <a:pt x="16263" y="374"/>
                    <a:pt x="11582" y="1377"/>
                    <a:pt x="8877" y="2441"/>
                  </a:cubicBezTo>
                  <a:cubicBezTo>
                    <a:pt x="6475" y="3383"/>
                    <a:pt x="1703" y="6696"/>
                    <a:pt x="609" y="9128"/>
                  </a:cubicBezTo>
                  <a:cubicBezTo>
                    <a:pt x="62" y="10313"/>
                    <a:pt x="1" y="11772"/>
                    <a:pt x="305" y="12988"/>
                  </a:cubicBezTo>
                  <a:cubicBezTo>
                    <a:pt x="700" y="14630"/>
                    <a:pt x="1703" y="16028"/>
                    <a:pt x="2828" y="17244"/>
                  </a:cubicBezTo>
                  <a:lnTo>
                    <a:pt x="18238" y="22411"/>
                  </a:lnTo>
                  <a:lnTo>
                    <a:pt x="18755" y="20952"/>
                  </a:lnTo>
                  <a:cubicBezTo>
                    <a:pt x="17053" y="19645"/>
                    <a:pt x="15442" y="18247"/>
                    <a:pt x="13831" y="16909"/>
                  </a:cubicBezTo>
                  <a:cubicBezTo>
                    <a:pt x="13223" y="16453"/>
                    <a:pt x="12646" y="15997"/>
                    <a:pt x="12038" y="15541"/>
                  </a:cubicBezTo>
                  <a:cubicBezTo>
                    <a:pt x="11734" y="15329"/>
                    <a:pt x="11430" y="15055"/>
                    <a:pt x="11126" y="14842"/>
                  </a:cubicBezTo>
                  <a:cubicBezTo>
                    <a:pt x="10974" y="14721"/>
                    <a:pt x="10822" y="14569"/>
                    <a:pt x="10670" y="14447"/>
                  </a:cubicBezTo>
                  <a:cubicBezTo>
                    <a:pt x="10579" y="14386"/>
                    <a:pt x="10518" y="14326"/>
                    <a:pt x="10427" y="14265"/>
                  </a:cubicBezTo>
                  <a:lnTo>
                    <a:pt x="10244" y="14083"/>
                  </a:lnTo>
                  <a:cubicBezTo>
                    <a:pt x="9667" y="13535"/>
                    <a:pt x="9089" y="12988"/>
                    <a:pt x="8603" y="12411"/>
                  </a:cubicBezTo>
                  <a:cubicBezTo>
                    <a:pt x="8390" y="12137"/>
                    <a:pt x="8208" y="11864"/>
                    <a:pt x="7995" y="11560"/>
                  </a:cubicBezTo>
                  <a:cubicBezTo>
                    <a:pt x="7965" y="11529"/>
                    <a:pt x="7965" y="11499"/>
                    <a:pt x="7934" y="11438"/>
                  </a:cubicBezTo>
                  <a:cubicBezTo>
                    <a:pt x="7873" y="11377"/>
                    <a:pt x="7843" y="11286"/>
                    <a:pt x="7782" y="11225"/>
                  </a:cubicBezTo>
                  <a:cubicBezTo>
                    <a:pt x="7661" y="11043"/>
                    <a:pt x="7570" y="10830"/>
                    <a:pt x="7478" y="10648"/>
                  </a:cubicBezTo>
                  <a:cubicBezTo>
                    <a:pt x="7387" y="10496"/>
                    <a:pt x="7326" y="10313"/>
                    <a:pt x="7296" y="10161"/>
                  </a:cubicBezTo>
                  <a:lnTo>
                    <a:pt x="7296" y="10101"/>
                  </a:lnTo>
                  <a:cubicBezTo>
                    <a:pt x="7235" y="10040"/>
                    <a:pt x="7235" y="9949"/>
                    <a:pt x="7205" y="9888"/>
                  </a:cubicBezTo>
                  <a:cubicBezTo>
                    <a:pt x="7174" y="9736"/>
                    <a:pt x="7114" y="9584"/>
                    <a:pt x="7083" y="9402"/>
                  </a:cubicBezTo>
                  <a:lnTo>
                    <a:pt x="7083" y="9250"/>
                  </a:lnTo>
                  <a:lnTo>
                    <a:pt x="7083" y="9189"/>
                  </a:lnTo>
                  <a:cubicBezTo>
                    <a:pt x="7083" y="8946"/>
                    <a:pt x="7083" y="8672"/>
                    <a:pt x="7144" y="8399"/>
                  </a:cubicBezTo>
                  <a:lnTo>
                    <a:pt x="7144" y="8277"/>
                  </a:lnTo>
                  <a:cubicBezTo>
                    <a:pt x="7174" y="8125"/>
                    <a:pt x="7205" y="8034"/>
                    <a:pt x="7235" y="7882"/>
                  </a:cubicBezTo>
                  <a:lnTo>
                    <a:pt x="7357" y="7517"/>
                  </a:lnTo>
                  <a:cubicBezTo>
                    <a:pt x="7357" y="7487"/>
                    <a:pt x="7387" y="7456"/>
                    <a:pt x="7387" y="7426"/>
                  </a:cubicBezTo>
                  <a:cubicBezTo>
                    <a:pt x="7509" y="7183"/>
                    <a:pt x="7661" y="6970"/>
                    <a:pt x="7813" y="6757"/>
                  </a:cubicBezTo>
                  <a:cubicBezTo>
                    <a:pt x="7904" y="6666"/>
                    <a:pt x="7965" y="6575"/>
                    <a:pt x="8056" y="6453"/>
                  </a:cubicBezTo>
                  <a:lnTo>
                    <a:pt x="8056" y="6423"/>
                  </a:lnTo>
                  <a:lnTo>
                    <a:pt x="8117" y="6362"/>
                  </a:lnTo>
                  <a:cubicBezTo>
                    <a:pt x="8299" y="6119"/>
                    <a:pt x="8542" y="5936"/>
                    <a:pt x="8755" y="5754"/>
                  </a:cubicBezTo>
                  <a:cubicBezTo>
                    <a:pt x="8998" y="5541"/>
                    <a:pt x="9211" y="5389"/>
                    <a:pt x="9454" y="5207"/>
                  </a:cubicBezTo>
                  <a:cubicBezTo>
                    <a:pt x="9484" y="5177"/>
                    <a:pt x="9667" y="5055"/>
                    <a:pt x="9728" y="5025"/>
                  </a:cubicBezTo>
                  <a:lnTo>
                    <a:pt x="10062" y="4781"/>
                  </a:lnTo>
                  <a:cubicBezTo>
                    <a:pt x="10639" y="4447"/>
                    <a:pt x="11187" y="4143"/>
                    <a:pt x="11795" y="3870"/>
                  </a:cubicBezTo>
                  <a:cubicBezTo>
                    <a:pt x="12402" y="3626"/>
                    <a:pt x="13010" y="3353"/>
                    <a:pt x="13618" y="3110"/>
                  </a:cubicBezTo>
                  <a:lnTo>
                    <a:pt x="13709" y="3110"/>
                  </a:lnTo>
                  <a:cubicBezTo>
                    <a:pt x="13770" y="3079"/>
                    <a:pt x="13861" y="3079"/>
                    <a:pt x="13922" y="3049"/>
                  </a:cubicBezTo>
                  <a:cubicBezTo>
                    <a:pt x="14074" y="3019"/>
                    <a:pt x="14287" y="2927"/>
                    <a:pt x="14439" y="2897"/>
                  </a:cubicBezTo>
                  <a:cubicBezTo>
                    <a:pt x="14773" y="2775"/>
                    <a:pt x="15077" y="2654"/>
                    <a:pt x="15412" y="2593"/>
                  </a:cubicBezTo>
                  <a:cubicBezTo>
                    <a:pt x="16749" y="2167"/>
                    <a:pt x="18086" y="1833"/>
                    <a:pt x="19454" y="1560"/>
                  </a:cubicBezTo>
                  <a:cubicBezTo>
                    <a:pt x="21582" y="1104"/>
                    <a:pt x="23740" y="648"/>
                    <a:pt x="25898" y="465"/>
                  </a:cubicBezTo>
                  <a:cubicBezTo>
                    <a:pt x="26050" y="465"/>
                    <a:pt x="26081" y="222"/>
                    <a:pt x="25898" y="222"/>
                  </a:cubicBezTo>
                  <a:cubicBezTo>
                    <a:pt x="24624" y="81"/>
                    <a:pt x="23299" y="1"/>
                    <a:pt x="2197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339" name="Google Shape;4339;p27"/>
            <p:cNvSpPr/>
            <p:nvPr/>
          </p:nvSpPr>
          <p:spPr>
            <a:xfrm>
              <a:off x="4899828" y="4574558"/>
              <a:ext cx="364379" cy="132426"/>
            </a:xfrm>
            <a:custGeom>
              <a:rect b="b" l="l" r="r" t="t"/>
              <a:pathLst>
                <a:path extrusionOk="0" h="5708" w="15706">
                  <a:moveTo>
                    <a:pt x="14239" y="1"/>
                  </a:moveTo>
                  <a:cubicBezTo>
                    <a:pt x="10846" y="1"/>
                    <a:pt x="2645" y="3014"/>
                    <a:pt x="1268" y="3872"/>
                  </a:cubicBezTo>
                  <a:cubicBezTo>
                    <a:pt x="93" y="4632"/>
                    <a:pt x="0" y="5655"/>
                    <a:pt x="554" y="5655"/>
                  </a:cubicBezTo>
                  <a:cubicBezTo>
                    <a:pt x="731" y="5655"/>
                    <a:pt x="974" y="5551"/>
                    <a:pt x="1268" y="5301"/>
                  </a:cubicBezTo>
                  <a:cubicBezTo>
                    <a:pt x="2048" y="4637"/>
                    <a:pt x="2653" y="4250"/>
                    <a:pt x="2802" y="4250"/>
                  </a:cubicBezTo>
                  <a:cubicBezTo>
                    <a:pt x="2885" y="4250"/>
                    <a:pt x="2825" y="4371"/>
                    <a:pt x="2575" y="4632"/>
                  </a:cubicBezTo>
                  <a:cubicBezTo>
                    <a:pt x="1845" y="5331"/>
                    <a:pt x="2423" y="5696"/>
                    <a:pt x="2423" y="5696"/>
                  </a:cubicBezTo>
                  <a:cubicBezTo>
                    <a:pt x="2431" y="5704"/>
                    <a:pt x="2443" y="5708"/>
                    <a:pt x="2458" y="5708"/>
                  </a:cubicBezTo>
                  <a:cubicBezTo>
                    <a:pt x="2554" y="5708"/>
                    <a:pt x="2773" y="5550"/>
                    <a:pt x="2879" y="5392"/>
                  </a:cubicBezTo>
                  <a:cubicBezTo>
                    <a:pt x="5189" y="3142"/>
                    <a:pt x="10022" y="2261"/>
                    <a:pt x="10265" y="1957"/>
                  </a:cubicBezTo>
                  <a:cubicBezTo>
                    <a:pt x="10291" y="1931"/>
                    <a:pt x="10282" y="1919"/>
                    <a:pt x="10242" y="1919"/>
                  </a:cubicBezTo>
                  <a:cubicBezTo>
                    <a:pt x="9859" y="1919"/>
                    <a:pt x="6688" y="3022"/>
                    <a:pt x="5847" y="3022"/>
                  </a:cubicBezTo>
                  <a:cubicBezTo>
                    <a:pt x="5767" y="3022"/>
                    <a:pt x="5709" y="3012"/>
                    <a:pt x="5675" y="2991"/>
                  </a:cubicBezTo>
                  <a:cubicBezTo>
                    <a:pt x="4763" y="2413"/>
                    <a:pt x="15706" y="468"/>
                    <a:pt x="15493" y="285"/>
                  </a:cubicBezTo>
                  <a:cubicBezTo>
                    <a:pt x="15251" y="87"/>
                    <a:pt x="14814" y="1"/>
                    <a:pt x="14239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340" name="Google Shape;4340;p27"/>
            <p:cNvSpPr/>
            <p:nvPr/>
          </p:nvSpPr>
          <p:spPr>
            <a:xfrm>
              <a:off x="4784663" y="4703945"/>
              <a:ext cx="356839" cy="359113"/>
            </a:xfrm>
            <a:custGeom>
              <a:rect b="b" l="l" r="r" t="t"/>
              <a:pathLst>
                <a:path extrusionOk="0" h="15479" w="15381">
                  <a:moveTo>
                    <a:pt x="4829" y="1"/>
                  </a:moveTo>
                  <a:cubicBezTo>
                    <a:pt x="4578" y="1"/>
                    <a:pt x="4139" y="252"/>
                    <a:pt x="3648" y="757"/>
                  </a:cubicBezTo>
                  <a:cubicBezTo>
                    <a:pt x="3648" y="757"/>
                    <a:pt x="1" y="4253"/>
                    <a:pt x="2767" y="8082"/>
                  </a:cubicBezTo>
                  <a:cubicBezTo>
                    <a:pt x="5124" y="11311"/>
                    <a:pt x="7460" y="13654"/>
                    <a:pt x="8208" y="13654"/>
                  </a:cubicBezTo>
                  <a:cubicBezTo>
                    <a:pt x="8347" y="13654"/>
                    <a:pt x="8432" y="13573"/>
                    <a:pt x="8451" y="13402"/>
                  </a:cubicBezTo>
                  <a:cubicBezTo>
                    <a:pt x="8537" y="12364"/>
                    <a:pt x="4960" y="8319"/>
                    <a:pt x="5343" y="8319"/>
                  </a:cubicBezTo>
                  <a:cubicBezTo>
                    <a:pt x="5363" y="8319"/>
                    <a:pt x="5396" y="8331"/>
                    <a:pt x="5441" y="8356"/>
                  </a:cubicBezTo>
                  <a:cubicBezTo>
                    <a:pt x="6334" y="8802"/>
                    <a:pt x="11593" y="15478"/>
                    <a:pt x="13498" y="15478"/>
                  </a:cubicBezTo>
                  <a:cubicBezTo>
                    <a:pt x="13540" y="15478"/>
                    <a:pt x="13580" y="15475"/>
                    <a:pt x="13618" y="15468"/>
                  </a:cubicBezTo>
                  <a:cubicBezTo>
                    <a:pt x="15381" y="15104"/>
                    <a:pt x="1703" y="6441"/>
                    <a:pt x="6840" y="635"/>
                  </a:cubicBezTo>
                  <a:cubicBezTo>
                    <a:pt x="6840" y="635"/>
                    <a:pt x="6942" y="8"/>
                    <a:pt x="6582" y="8"/>
                  </a:cubicBezTo>
                  <a:cubicBezTo>
                    <a:pt x="6387" y="8"/>
                    <a:pt x="6057" y="192"/>
                    <a:pt x="5502" y="757"/>
                  </a:cubicBezTo>
                  <a:cubicBezTo>
                    <a:pt x="4825" y="1448"/>
                    <a:pt x="4507" y="1703"/>
                    <a:pt x="4410" y="1703"/>
                  </a:cubicBezTo>
                  <a:cubicBezTo>
                    <a:pt x="4285" y="1703"/>
                    <a:pt x="4526" y="1280"/>
                    <a:pt x="4834" y="818"/>
                  </a:cubicBezTo>
                  <a:cubicBezTo>
                    <a:pt x="5144" y="274"/>
                    <a:pt x="5090" y="1"/>
                    <a:pt x="4829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341" name="Google Shape;4341;p27"/>
            <p:cNvSpPr/>
            <p:nvPr/>
          </p:nvSpPr>
          <p:spPr>
            <a:xfrm>
              <a:off x="4769862" y="4590334"/>
              <a:ext cx="408320" cy="434420"/>
            </a:xfrm>
            <a:custGeom>
              <a:rect b="b" l="l" r="r" t="t"/>
              <a:pathLst>
                <a:path extrusionOk="0" h="18725" w="17600">
                  <a:moveTo>
                    <a:pt x="2542" y="7281"/>
                  </a:moveTo>
                  <a:lnTo>
                    <a:pt x="2542" y="7281"/>
                  </a:lnTo>
                  <a:cubicBezTo>
                    <a:pt x="2559" y="7329"/>
                    <a:pt x="2573" y="7377"/>
                    <a:pt x="2585" y="7426"/>
                  </a:cubicBezTo>
                  <a:lnTo>
                    <a:pt x="2585" y="7426"/>
                  </a:lnTo>
                  <a:cubicBezTo>
                    <a:pt x="2586" y="7349"/>
                    <a:pt x="2580" y="7289"/>
                    <a:pt x="2542" y="7281"/>
                  </a:cubicBezTo>
                  <a:close/>
                  <a:moveTo>
                    <a:pt x="17599" y="0"/>
                  </a:moveTo>
                  <a:lnTo>
                    <a:pt x="17599" y="0"/>
                  </a:lnTo>
                  <a:cubicBezTo>
                    <a:pt x="15958" y="700"/>
                    <a:pt x="14134" y="973"/>
                    <a:pt x="12371" y="1307"/>
                  </a:cubicBezTo>
                  <a:cubicBezTo>
                    <a:pt x="10578" y="1703"/>
                    <a:pt x="8997" y="2311"/>
                    <a:pt x="7356" y="3131"/>
                  </a:cubicBezTo>
                  <a:cubicBezTo>
                    <a:pt x="5532" y="4104"/>
                    <a:pt x="3526" y="5107"/>
                    <a:pt x="2128" y="6687"/>
                  </a:cubicBezTo>
                  <a:cubicBezTo>
                    <a:pt x="1801" y="7058"/>
                    <a:pt x="1428" y="7553"/>
                    <a:pt x="1444" y="8038"/>
                  </a:cubicBezTo>
                  <a:lnTo>
                    <a:pt x="1444" y="8038"/>
                  </a:lnTo>
                  <a:cubicBezTo>
                    <a:pt x="1493" y="7769"/>
                    <a:pt x="1644" y="7485"/>
                    <a:pt x="1733" y="7326"/>
                  </a:cubicBezTo>
                  <a:cubicBezTo>
                    <a:pt x="2341" y="6414"/>
                    <a:pt x="3344" y="5715"/>
                    <a:pt x="4195" y="5168"/>
                  </a:cubicBezTo>
                  <a:cubicBezTo>
                    <a:pt x="6566" y="3587"/>
                    <a:pt x="9180" y="2219"/>
                    <a:pt x="11946" y="1611"/>
                  </a:cubicBezTo>
                  <a:cubicBezTo>
                    <a:pt x="13922" y="1064"/>
                    <a:pt x="15836" y="791"/>
                    <a:pt x="17599" y="0"/>
                  </a:cubicBezTo>
                  <a:close/>
                  <a:moveTo>
                    <a:pt x="2501" y="7221"/>
                  </a:moveTo>
                  <a:cubicBezTo>
                    <a:pt x="2496" y="7221"/>
                    <a:pt x="2493" y="7224"/>
                    <a:pt x="2493" y="7235"/>
                  </a:cubicBezTo>
                  <a:cubicBezTo>
                    <a:pt x="2280" y="7387"/>
                    <a:pt x="2128" y="7599"/>
                    <a:pt x="1976" y="7843"/>
                  </a:cubicBezTo>
                  <a:cubicBezTo>
                    <a:pt x="1885" y="7964"/>
                    <a:pt x="1854" y="8116"/>
                    <a:pt x="1824" y="8238"/>
                  </a:cubicBezTo>
                  <a:cubicBezTo>
                    <a:pt x="1755" y="8353"/>
                    <a:pt x="1738" y="8557"/>
                    <a:pt x="1654" y="8581"/>
                  </a:cubicBezTo>
                  <a:lnTo>
                    <a:pt x="1654" y="8581"/>
                  </a:lnTo>
                  <a:cubicBezTo>
                    <a:pt x="1512" y="8406"/>
                    <a:pt x="1450" y="8223"/>
                    <a:pt x="1444" y="8038"/>
                  </a:cubicBezTo>
                  <a:lnTo>
                    <a:pt x="1444" y="8038"/>
                  </a:lnTo>
                  <a:cubicBezTo>
                    <a:pt x="1408" y="8230"/>
                    <a:pt x="1424" y="8415"/>
                    <a:pt x="1550" y="8542"/>
                  </a:cubicBezTo>
                  <a:cubicBezTo>
                    <a:pt x="1585" y="8571"/>
                    <a:pt x="1614" y="8583"/>
                    <a:pt x="1637" y="8583"/>
                  </a:cubicBezTo>
                  <a:cubicBezTo>
                    <a:pt x="1643" y="8583"/>
                    <a:pt x="1649" y="8582"/>
                    <a:pt x="1654" y="8581"/>
                  </a:cubicBezTo>
                  <a:lnTo>
                    <a:pt x="1654" y="8581"/>
                  </a:lnTo>
                  <a:cubicBezTo>
                    <a:pt x="1660" y="8588"/>
                    <a:pt x="1666" y="8595"/>
                    <a:pt x="1672" y="8602"/>
                  </a:cubicBezTo>
                  <a:lnTo>
                    <a:pt x="1733" y="8602"/>
                  </a:lnTo>
                  <a:cubicBezTo>
                    <a:pt x="1915" y="8238"/>
                    <a:pt x="2037" y="7630"/>
                    <a:pt x="2402" y="7356"/>
                  </a:cubicBezTo>
                  <a:cubicBezTo>
                    <a:pt x="2464" y="7303"/>
                    <a:pt x="2505" y="7281"/>
                    <a:pt x="2533" y="7281"/>
                  </a:cubicBezTo>
                  <a:cubicBezTo>
                    <a:pt x="2536" y="7281"/>
                    <a:pt x="2539" y="7281"/>
                    <a:pt x="2542" y="7281"/>
                  </a:cubicBezTo>
                  <a:lnTo>
                    <a:pt x="2542" y="7281"/>
                  </a:lnTo>
                  <a:cubicBezTo>
                    <a:pt x="2536" y="7266"/>
                    <a:pt x="2530" y="7250"/>
                    <a:pt x="2523" y="7235"/>
                  </a:cubicBezTo>
                  <a:cubicBezTo>
                    <a:pt x="2523" y="7235"/>
                    <a:pt x="2510" y="7221"/>
                    <a:pt x="2501" y="7221"/>
                  </a:cubicBezTo>
                  <a:close/>
                  <a:moveTo>
                    <a:pt x="2585" y="7426"/>
                  </a:moveTo>
                  <a:cubicBezTo>
                    <a:pt x="2585" y="7461"/>
                    <a:pt x="2584" y="7500"/>
                    <a:pt x="2584" y="7539"/>
                  </a:cubicBezTo>
                  <a:lnTo>
                    <a:pt x="2584" y="7994"/>
                  </a:lnTo>
                  <a:cubicBezTo>
                    <a:pt x="2523" y="8694"/>
                    <a:pt x="2462" y="9423"/>
                    <a:pt x="2310" y="10092"/>
                  </a:cubicBezTo>
                  <a:cubicBezTo>
                    <a:pt x="2219" y="10365"/>
                    <a:pt x="2158" y="10639"/>
                    <a:pt x="2006" y="10852"/>
                  </a:cubicBezTo>
                  <a:cubicBezTo>
                    <a:pt x="1911" y="10985"/>
                    <a:pt x="1831" y="11038"/>
                    <a:pt x="1760" y="11038"/>
                  </a:cubicBezTo>
                  <a:cubicBezTo>
                    <a:pt x="1607" y="11038"/>
                    <a:pt x="1503" y="10787"/>
                    <a:pt x="1399" y="10578"/>
                  </a:cubicBezTo>
                  <a:cubicBezTo>
                    <a:pt x="1247" y="10183"/>
                    <a:pt x="1125" y="9605"/>
                    <a:pt x="791" y="9301"/>
                  </a:cubicBezTo>
                  <a:lnTo>
                    <a:pt x="699" y="9301"/>
                  </a:lnTo>
                  <a:cubicBezTo>
                    <a:pt x="0" y="9940"/>
                    <a:pt x="395" y="11095"/>
                    <a:pt x="821" y="11794"/>
                  </a:cubicBezTo>
                  <a:cubicBezTo>
                    <a:pt x="1247" y="12554"/>
                    <a:pt x="2006" y="13618"/>
                    <a:pt x="2918" y="13770"/>
                  </a:cubicBezTo>
                  <a:cubicBezTo>
                    <a:pt x="2978" y="13782"/>
                    <a:pt x="3034" y="13788"/>
                    <a:pt x="3087" y="13788"/>
                  </a:cubicBezTo>
                  <a:cubicBezTo>
                    <a:pt x="3303" y="13788"/>
                    <a:pt x="3465" y="13686"/>
                    <a:pt x="3587" y="13466"/>
                  </a:cubicBezTo>
                  <a:cubicBezTo>
                    <a:pt x="3861" y="13071"/>
                    <a:pt x="3648" y="12706"/>
                    <a:pt x="3557" y="12250"/>
                  </a:cubicBezTo>
                  <a:cubicBezTo>
                    <a:pt x="3527" y="12104"/>
                    <a:pt x="3442" y="11762"/>
                    <a:pt x="3705" y="11762"/>
                  </a:cubicBezTo>
                  <a:cubicBezTo>
                    <a:pt x="3715" y="11762"/>
                    <a:pt x="3727" y="11762"/>
                    <a:pt x="3739" y="11764"/>
                  </a:cubicBezTo>
                  <a:cubicBezTo>
                    <a:pt x="3952" y="11794"/>
                    <a:pt x="4013" y="12098"/>
                    <a:pt x="4043" y="12250"/>
                  </a:cubicBezTo>
                  <a:cubicBezTo>
                    <a:pt x="4165" y="12615"/>
                    <a:pt x="4165" y="12979"/>
                    <a:pt x="4256" y="13314"/>
                  </a:cubicBezTo>
                  <a:cubicBezTo>
                    <a:pt x="4408" y="13982"/>
                    <a:pt x="4712" y="14621"/>
                    <a:pt x="4955" y="15229"/>
                  </a:cubicBezTo>
                  <a:cubicBezTo>
                    <a:pt x="5654" y="16627"/>
                    <a:pt x="6839" y="18481"/>
                    <a:pt x="8542" y="18724"/>
                  </a:cubicBezTo>
                  <a:cubicBezTo>
                    <a:pt x="8572" y="18724"/>
                    <a:pt x="8602" y="18633"/>
                    <a:pt x="8542" y="18633"/>
                  </a:cubicBezTo>
                  <a:cubicBezTo>
                    <a:pt x="7356" y="18481"/>
                    <a:pt x="6444" y="17508"/>
                    <a:pt x="5806" y="16566"/>
                  </a:cubicBezTo>
                  <a:cubicBezTo>
                    <a:pt x="5198" y="15654"/>
                    <a:pt x="4712" y="14621"/>
                    <a:pt x="4347" y="13557"/>
                  </a:cubicBezTo>
                  <a:cubicBezTo>
                    <a:pt x="4195" y="13101"/>
                    <a:pt x="4286" y="11885"/>
                    <a:pt x="3739" y="11733"/>
                  </a:cubicBezTo>
                  <a:cubicBezTo>
                    <a:pt x="3701" y="11724"/>
                    <a:pt x="3666" y="11720"/>
                    <a:pt x="3636" y="11720"/>
                  </a:cubicBezTo>
                  <a:cubicBezTo>
                    <a:pt x="3154" y="11720"/>
                    <a:pt x="3558" y="12779"/>
                    <a:pt x="3587" y="12979"/>
                  </a:cubicBezTo>
                  <a:cubicBezTo>
                    <a:pt x="3648" y="13283"/>
                    <a:pt x="3496" y="13678"/>
                    <a:pt x="3192" y="13739"/>
                  </a:cubicBezTo>
                  <a:cubicBezTo>
                    <a:pt x="3130" y="13758"/>
                    <a:pt x="3068" y="13766"/>
                    <a:pt x="3007" y="13766"/>
                  </a:cubicBezTo>
                  <a:cubicBezTo>
                    <a:pt x="2767" y="13766"/>
                    <a:pt x="2535" y="13635"/>
                    <a:pt x="2341" y="13466"/>
                  </a:cubicBezTo>
                  <a:cubicBezTo>
                    <a:pt x="1702" y="13071"/>
                    <a:pt x="1155" y="12371"/>
                    <a:pt x="821" y="11703"/>
                  </a:cubicBezTo>
                  <a:cubicBezTo>
                    <a:pt x="547" y="11186"/>
                    <a:pt x="61" y="10031"/>
                    <a:pt x="639" y="9575"/>
                  </a:cubicBezTo>
                  <a:cubicBezTo>
                    <a:pt x="682" y="9540"/>
                    <a:pt x="716" y="9525"/>
                    <a:pt x="743" y="9525"/>
                  </a:cubicBezTo>
                  <a:cubicBezTo>
                    <a:pt x="813" y="9525"/>
                    <a:pt x="847" y="9618"/>
                    <a:pt x="912" y="9727"/>
                  </a:cubicBezTo>
                  <a:cubicBezTo>
                    <a:pt x="1003" y="9909"/>
                    <a:pt x="1095" y="10122"/>
                    <a:pt x="1155" y="10365"/>
                  </a:cubicBezTo>
                  <a:cubicBezTo>
                    <a:pt x="1247" y="10578"/>
                    <a:pt x="1307" y="10973"/>
                    <a:pt x="1550" y="11156"/>
                  </a:cubicBezTo>
                  <a:cubicBezTo>
                    <a:pt x="1615" y="11212"/>
                    <a:pt x="1677" y="11237"/>
                    <a:pt x="1736" y="11237"/>
                  </a:cubicBezTo>
                  <a:cubicBezTo>
                    <a:pt x="2121" y="11237"/>
                    <a:pt x="2379" y="10177"/>
                    <a:pt x="2432" y="9940"/>
                  </a:cubicBezTo>
                  <a:cubicBezTo>
                    <a:pt x="2523" y="9453"/>
                    <a:pt x="2584" y="8906"/>
                    <a:pt x="2614" y="8390"/>
                  </a:cubicBezTo>
                  <a:cubicBezTo>
                    <a:pt x="2640" y="8112"/>
                    <a:pt x="2665" y="7750"/>
                    <a:pt x="2585" y="7426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342" name="Google Shape;4342;p27"/>
            <p:cNvSpPr/>
            <p:nvPr/>
          </p:nvSpPr>
          <p:spPr>
            <a:xfrm>
              <a:off x="4855887" y="4622768"/>
              <a:ext cx="295359" cy="455764"/>
            </a:xfrm>
            <a:custGeom>
              <a:rect b="b" l="l" r="r" t="t"/>
              <a:pathLst>
                <a:path extrusionOk="0" h="19645" w="12731">
                  <a:moveTo>
                    <a:pt x="11369" y="1"/>
                  </a:moveTo>
                  <a:lnTo>
                    <a:pt x="11369" y="1"/>
                  </a:lnTo>
                  <a:cubicBezTo>
                    <a:pt x="9940" y="517"/>
                    <a:pt x="8451" y="943"/>
                    <a:pt x="7052" y="1551"/>
                  </a:cubicBezTo>
                  <a:cubicBezTo>
                    <a:pt x="5593" y="2159"/>
                    <a:pt x="4074" y="2919"/>
                    <a:pt x="2979" y="4104"/>
                  </a:cubicBezTo>
                  <a:cubicBezTo>
                    <a:pt x="1" y="7326"/>
                    <a:pt x="3952" y="11521"/>
                    <a:pt x="6019" y="14043"/>
                  </a:cubicBezTo>
                  <a:cubicBezTo>
                    <a:pt x="7843" y="16293"/>
                    <a:pt x="10001" y="18420"/>
                    <a:pt x="12645" y="19636"/>
                  </a:cubicBezTo>
                  <a:cubicBezTo>
                    <a:pt x="12657" y="19642"/>
                    <a:pt x="12667" y="19644"/>
                    <a:pt x="12676" y="19644"/>
                  </a:cubicBezTo>
                  <a:cubicBezTo>
                    <a:pt x="12715" y="19644"/>
                    <a:pt x="12731" y="19600"/>
                    <a:pt x="12706" y="19575"/>
                  </a:cubicBezTo>
                  <a:cubicBezTo>
                    <a:pt x="10366" y="18451"/>
                    <a:pt x="8451" y="16718"/>
                    <a:pt x="6779" y="14803"/>
                  </a:cubicBezTo>
                  <a:cubicBezTo>
                    <a:pt x="5198" y="13040"/>
                    <a:pt x="3496" y="11095"/>
                    <a:pt x="2554" y="8937"/>
                  </a:cubicBezTo>
                  <a:cubicBezTo>
                    <a:pt x="2159" y="8086"/>
                    <a:pt x="1855" y="7144"/>
                    <a:pt x="1976" y="6201"/>
                  </a:cubicBezTo>
                  <a:cubicBezTo>
                    <a:pt x="2098" y="5472"/>
                    <a:pt x="2432" y="4834"/>
                    <a:pt x="2888" y="4286"/>
                  </a:cubicBezTo>
                  <a:cubicBezTo>
                    <a:pt x="3922" y="3101"/>
                    <a:pt x="5350" y="2341"/>
                    <a:pt x="6779" y="1733"/>
                  </a:cubicBezTo>
                  <a:cubicBezTo>
                    <a:pt x="8268" y="1064"/>
                    <a:pt x="9849" y="609"/>
                    <a:pt x="11369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343" name="Google Shape;4343;p27"/>
            <p:cNvSpPr/>
            <p:nvPr/>
          </p:nvSpPr>
          <p:spPr>
            <a:xfrm>
              <a:off x="4898204" y="4682717"/>
              <a:ext cx="279769" cy="380944"/>
            </a:xfrm>
            <a:custGeom>
              <a:rect b="b" l="l" r="r" t="t"/>
              <a:pathLst>
                <a:path extrusionOk="0" h="16420" w="12059">
                  <a:moveTo>
                    <a:pt x="3648" y="0"/>
                  </a:moveTo>
                  <a:cubicBezTo>
                    <a:pt x="3668" y="10"/>
                    <a:pt x="3682" y="14"/>
                    <a:pt x="3688" y="14"/>
                  </a:cubicBezTo>
                  <a:cubicBezTo>
                    <a:pt x="3702" y="14"/>
                    <a:pt x="3688" y="0"/>
                    <a:pt x="3648" y="0"/>
                  </a:cubicBezTo>
                  <a:close/>
                  <a:moveTo>
                    <a:pt x="3648" y="0"/>
                  </a:moveTo>
                  <a:cubicBezTo>
                    <a:pt x="2554" y="639"/>
                    <a:pt x="1338" y="1459"/>
                    <a:pt x="699" y="2584"/>
                  </a:cubicBezTo>
                  <a:cubicBezTo>
                    <a:pt x="0" y="3709"/>
                    <a:pt x="547" y="5016"/>
                    <a:pt x="1064" y="6110"/>
                  </a:cubicBezTo>
                  <a:cubicBezTo>
                    <a:pt x="1763" y="7508"/>
                    <a:pt x="2645" y="8724"/>
                    <a:pt x="3739" y="9788"/>
                  </a:cubicBezTo>
                  <a:cubicBezTo>
                    <a:pt x="4924" y="10973"/>
                    <a:pt x="6171" y="12007"/>
                    <a:pt x="7417" y="13101"/>
                  </a:cubicBezTo>
                  <a:cubicBezTo>
                    <a:pt x="8815" y="14347"/>
                    <a:pt x="10274" y="15624"/>
                    <a:pt x="11976" y="16414"/>
                  </a:cubicBezTo>
                  <a:cubicBezTo>
                    <a:pt x="11980" y="16418"/>
                    <a:pt x="11985" y="16420"/>
                    <a:pt x="11990" y="16420"/>
                  </a:cubicBezTo>
                  <a:cubicBezTo>
                    <a:pt x="12021" y="16420"/>
                    <a:pt x="12059" y="16349"/>
                    <a:pt x="12007" y="16323"/>
                  </a:cubicBezTo>
                  <a:cubicBezTo>
                    <a:pt x="10578" y="15654"/>
                    <a:pt x="9362" y="14651"/>
                    <a:pt x="8146" y="13587"/>
                  </a:cubicBezTo>
                  <a:cubicBezTo>
                    <a:pt x="6991" y="12614"/>
                    <a:pt x="5867" y="11611"/>
                    <a:pt x="4772" y="10639"/>
                  </a:cubicBezTo>
                  <a:cubicBezTo>
                    <a:pt x="3648" y="9605"/>
                    <a:pt x="2554" y="8541"/>
                    <a:pt x="1794" y="7204"/>
                  </a:cubicBezTo>
                  <a:cubicBezTo>
                    <a:pt x="1155" y="6110"/>
                    <a:pt x="213" y="4560"/>
                    <a:pt x="517" y="3222"/>
                  </a:cubicBezTo>
                  <a:cubicBezTo>
                    <a:pt x="669" y="2462"/>
                    <a:pt x="1277" y="1824"/>
                    <a:pt x="1824" y="1338"/>
                  </a:cubicBezTo>
                  <a:cubicBezTo>
                    <a:pt x="2402" y="882"/>
                    <a:pt x="3010" y="426"/>
                    <a:pt x="364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344" name="Google Shape;4344;p27"/>
            <p:cNvSpPr/>
            <p:nvPr/>
          </p:nvSpPr>
          <p:spPr>
            <a:xfrm>
              <a:off x="4783967" y="4576553"/>
              <a:ext cx="504925" cy="229123"/>
            </a:xfrm>
            <a:custGeom>
              <a:rect b="b" l="l" r="r" t="t"/>
              <a:pathLst>
                <a:path extrusionOk="0" h="9876" w="21764">
                  <a:moveTo>
                    <a:pt x="1814" y="8970"/>
                  </a:moveTo>
                  <a:cubicBezTo>
                    <a:pt x="1810" y="8970"/>
                    <a:pt x="1804" y="8973"/>
                    <a:pt x="1794" y="8984"/>
                  </a:cubicBezTo>
                  <a:cubicBezTo>
                    <a:pt x="1814" y="8984"/>
                    <a:pt x="1821" y="8970"/>
                    <a:pt x="1814" y="8970"/>
                  </a:cubicBezTo>
                  <a:close/>
                  <a:moveTo>
                    <a:pt x="19562" y="0"/>
                  </a:moveTo>
                  <a:cubicBezTo>
                    <a:pt x="18123" y="0"/>
                    <a:pt x="16698" y="108"/>
                    <a:pt x="15259" y="351"/>
                  </a:cubicBezTo>
                  <a:cubicBezTo>
                    <a:pt x="13283" y="746"/>
                    <a:pt x="11338" y="1233"/>
                    <a:pt x="9453" y="1901"/>
                  </a:cubicBezTo>
                  <a:cubicBezTo>
                    <a:pt x="7630" y="2601"/>
                    <a:pt x="5836" y="3482"/>
                    <a:pt x="4256" y="4576"/>
                  </a:cubicBezTo>
                  <a:cubicBezTo>
                    <a:pt x="2766" y="5610"/>
                    <a:pt x="1064" y="6765"/>
                    <a:pt x="243" y="8406"/>
                  </a:cubicBezTo>
                  <a:cubicBezTo>
                    <a:pt x="31" y="8862"/>
                    <a:pt x="0" y="9713"/>
                    <a:pt x="639" y="9865"/>
                  </a:cubicBezTo>
                  <a:cubicBezTo>
                    <a:pt x="682" y="9872"/>
                    <a:pt x="724" y="9875"/>
                    <a:pt x="765" y="9875"/>
                  </a:cubicBezTo>
                  <a:cubicBezTo>
                    <a:pt x="1278" y="9875"/>
                    <a:pt x="1653" y="9377"/>
                    <a:pt x="1794" y="8984"/>
                  </a:cubicBezTo>
                  <a:lnTo>
                    <a:pt x="1794" y="8984"/>
                  </a:lnTo>
                  <a:cubicBezTo>
                    <a:pt x="1672" y="9257"/>
                    <a:pt x="1429" y="9500"/>
                    <a:pt x="1155" y="9652"/>
                  </a:cubicBezTo>
                  <a:cubicBezTo>
                    <a:pt x="1027" y="9728"/>
                    <a:pt x="902" y="9762"/>
                    <a:pt x="788" y="9762"/>
                  </a:cubicBezTo>
                  <a:cubicBezTo>
                    <a:pt x="440" y="9762"/>
                    <a:pt x="183" y="9448"/>
                    <a:pt x="183" y="9014"/>
                  </a:cubicBezTo>
                  <a:cubicBezTo>
                    <a:pt x="183" y="8558"/>
                    <a:pt x="456" y="8193"/>
                    <a:pt x="699" y="7829"/>
                  </a:cubicBezTo>
                  <a:cubicBezTo>
                    <a:pt x="973" y="7464"/>
                    <a:pt x="1277" y="7130"/>
                    <a:pt x="1611" y="6765"/>
                  </a:cubicBezTo>
                  <a:cubicBezTo>
                    <a:pt x="2827" y="5610"/>
                    <a:pt x="4286" y="4576"/>
                    <a:pt x="5775" y="3725"/>
                  </a:cubicBezTo>
                  <a:cubicBezTo>
                    <a:pt x="8693" y="2023"/>
                    <a:pt x="12007" y="1050"/>
                    <a:pt x="15289" y="442"/>
                  </a:cubicBezTo>
                  <a:cubicBezTo>
                    <a:pt x="16664" y="187"/>
                    <a:pt x="18038" y="84"/>
                    <a:pt x="19429" y="84"/>
                  </a:cubicBezTo>
                  <a:cubicBezTo>
                    <a:pt x="20191" y="84"/>
                    <a:pt x="20958" y="115"/>
                    <a:pt x="21733" y="169"/>
                  </a:cubicBezTo>
                  <a:cubicBezTo>
                    <a:pt x="21764" y="169"/>
                    <a:pt x="21764" y="78"/>
                    <a:pt x="21733" y="78"/>
                  </a:cubicBezTo>
                  <a:cubicBezTo>
                    <a:pt x="21004" y="27"/>
                    <a:pt x="20281" y="0"/>
                    <a:pt x="1956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345" name="Google Shape;4345;p27"/>
            <p:cNvSpPr/>
            <p:nvPr/>
          </p:nvSpPr>
          <p:spPr>
            <a:xfrm>
              <a:off x="5026546" y="4585393"/>
              <a:ext cx="290557" cy="61387"/>
            </a:xfrm>
            <a:custGeom>
              <a:rect b="b" l="l" r="r" t="t"/>
              <a:pathLst>
                <a:path extrusionOk="0" h="2646" w="12524">
                  <a:moveTo>
                    <a:pt x="12493" y="1"/>
                  </a:moveTo>
                  <a:cubicBezTo>
                    <a:pt x="8177" y="274"/>
                    <a:pt x="4043" y="1338"/>
                    <a:pt x="0" y="2645"/>
                  </a:cubicBezTo>
                  <a:cubicBezTo>
                    <a:pt x="4043" y="1429"/>
                    <a:pt x="8207" y="365"/>
                    <a:pt x="12493" y="92"/>
                  </a:cubicBezTo>
                  <a:cubicBezTo>
                    <a:pt x="12523" y="92"/>
                    <a:pt x="12523" y="1"/>
                    <a:pt x="12493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346" name="Google Shape;4346;p27"/>
            <p:cNvSpPr/>
            <p:nvPr/>
          </p:nvSpPr>
          <p:spPr>
            <a:xfrm>
              <a:off x="4770558" y="4836092"/>
              <a:ext cx="115675" cy="144420"/>
            </a:xfrm>
            <a:custGeom>
              <a:rect b="b" l="l" r="r" t="t"/>
              <a:pathLst>
                <a:path extrusionOk="0" h="6225" w="4986">
                  <a:moveTo>
                    <a:pt x="12" y="0"/>
                  </a:moveTo>
                  <a:cubicBezTo>
                    <a:pt x="8" y="0"/>
                    <a:pt x="1" y="16"/>
                    <a:pt x="1" y="46"/>
                  </a:cubicBezTo>
                  <a:cubicBezTo>
                    <a:pt x="16" y="16"/>
                    <a:pt x="16" y="0"/>
                    <a:pt x="12" y="0"/>
                  </a:cubicBezTo>
                  <a:close/>
                  <a:moveTo>
                    <a:pt x="2570" y="4717"/>
                  </a:moveTo>
                  <a:cubicBezTo>
                    <a:pt x="2673" y="4746"/>
                    <a:pt x="2786" y="4799"/>
                    <a:pt x="2854" y="4817"/>
                  </a:cubicBezTo>
                  <a:lnTo>
                    <a:pt x="2854" y="4817"/>
                  </a:lnTo>
                  <a:cubicBezTo>
                    <a:pt x="2779" y="4782"/>
                    <a:pt x="2661" y="4732"/>
                    <a:pt x="2570" y="4717"/>
                  </a:cubicBezTo>
                  <a:close/>
                  <a:moveTo>
                    <a:pt x="1" y="46"/>
                  </a:moveTo>
                  <a:cubicBezTo>
                    <a:pt x="305" y="1262"/>
                    <a:pt x="1095" y="2234"/>
                    <a:pt x="1976" y="3085"/>
                  </a:cubicBezTo>
                  <a:cubicBezTo>
                    <a:pt x="2706" y="3754"/>
                    <a:pt x="3587" y="4301"/>
                    <a:pt x="4287" y="4970"/>
                  </a:cubicBezTo>
                  <a:cubicBezTo>
                    <a:pt x="4438" y="5122"/>
                    <a:pt x="4590" y="5304"/>
                    <a:pt x="4712" y="5487"/>
                  </a:cubicBezTo>
                  <a:cubicBezTo>
                    <a:pt x="4803" y="5578"/>
                    <a:pt x="4834" y="5699"/>
                    <a:pt x="4864" y="5821"/>
                  </a:cubicBezTo>
                  <a:cubicBezTo>
                    <a:pt x="4864" y="5851"/>
                    <a:pt x="4894" y="5912"/>
                    <a:pt x="4894" y="5943"/>
                  </a:cubicBezTo>
                  <a:lnTo>
                    <a:pt x="4864" y="5943"/>
                  </a:lnTo>
                  <a:cubicBezTo>
                    <a:pt x="4742" y="5943"/>
                    <a:pt x="4590" y="5821"/>
                    <a:pt x="4499" y="5760"/>
                  </a:cubicBezTo>
                  <a:lnTo>
                    <a:pt x="3922" y="5426"/>
                  </a:lnTo>
                  <a:cubicBezTo>
                    <a:pt x="3587" y="5183"/>
                    <a:pt x="3223" y="4970"/>
                    <a:pt x="2858" y="4818"/>
                  </a:cubicBezTo>
                  <a:cubicBezTo>
                    <a:pt x="2857" y="4818"/>
                    <a:pt x="2855" y="4817"/>
                    <a:pt x="2854" y="4817"/>
                  </a:cubicBezTo>
                  <a:lnTo>
                    <a:pt x="2854" y="4817"/>
                  </a:lnTo>
                  <a:cubicBezTo>
                    <a:pt x="2883" y="4831"/>
                    <a:pt x="2906" y="4842"/>
                    <a:pt x="2919" y="4848"/>
                  </a:cubicBezTo>
                  <a:cubicBezTo>
                    <a:pt x="3344" y="5031"/>
                    <a:pt x="3679" y="5304"/>
                    <a:pt x="4074" y="5548"/>
                  </a:cubicBezTo>
                  <a:cubicBezTo>
                    <a:pt x="4347" y="5699"/>
                    <a:pt x="4651" y="5912"/>
                    <a:pt x="4955" y="6034"/>
                  </a:cubicBezTo>
                  <a:cubicBezTo>
                    <a:pt x="4986" y="6034"/>
                    <a:pt x="4986" y="6034"/>
                    <a:pt x="4986" y="6003"/>
                  </a:cubicBezTo>
                  <a:cubicBezTo>
                    <a:pt x="4986" y="5548"/>
                    <a:pt x="4590" y="5152"/>
                    <a:pt x="4287" y="4848"/>
                  </a:cubicBezTo>
                  <a:cubicBezTo>
                    <a:pt x="3831" y="4423"/>
                    <a:pt x="3344" y="4089"/>
                    <a:pt x="2858" y="3724"/>
                  </a:cubicBezTo>
                  <a:cubicBezTo>
                    <a:pt x="1642" y="2812"/>
                    <a:pt x="457" y="1566"/>
                    <a:pt x="1" y="46"/>
                  </a:cubicBezTo>
                  <a:close/>
                  <a:moveTo>
                    <a:pt x="2457" y="4698"/>
                  </a:moveTo>
                  <a:cubicBezTo>
                    <a:pt x="2422" y="4698"/>
                    <a:pt x="2392" y="4706"/>
                    <a:pt x="2372" y="4727"/>
                  </a:cubicBezTo>
                  <a:cubicBezTo>
                    <a:pt x="1976" y="5092"/>
                    <a:pt x="3283" y="6064"/>
                    <a:pt x="3496" y="6216"/>
                  </a:cubicBezTo>
                  <a:cubicBezTo>
                    <a:pt x="3502" y="6222"/>
                    <a:pt x="3510" y="6224"/>
                    <a:pt x="3519" y="6224"/>
                  </a:cubicBezTo>
                  <a:cubicBezTo>
                    <a:pt x="3557" y="6224"/>
                    <a:pt x="3612" y="6180"/>
                    <a:pt x="3587" y="6155"/>
                  </a:cubicBezTo>
                  <a:cubicBezTo>
                    <a:pt x="3283" y="5882"/>
                    <a:pt x="3010" y="5639"/>
                    <a:pt x="2736" y="5335"/>
                  </a:cubicBezTo>
                  <a:cubicBezTo>
                    <a:pt x="2676" y="5274"/>
                    <a:pt x="2311" y="4879"/>
                    <a:pt x="2463" y="4727"/>
                  </a:cubicBezTo>
                  <a:cubicBezTo>
                    <a:pt x="2478" y="4717"/>
                    <a:pt x="2498" y="4713"/>
                    <a:pt x="2523" y="4713"/>
                  </a:cubicBezTo>
                  <a:cubicBezTo>
                    <a:pt x="2537" y="4713"/>
                    <a:pt x="2553" y="4714"/>
                    <a:pt x="2570" y="4717"/>
                  </a:cubicBezTo>
                  <a:lnTo>
                    <a:pt x="2570" y="4717"/>
                  </a:lnTo>
                  <a:cubicBezTo>
                    <a:pt x="2530" y="4706"/>
                    <a:pt x="2491" y="4698"/>
                    <a:pt x="2457" y="4698"/>
                  </a:cubicBezTo>
                  <a:close/>
                </a:path>
              </a:pathLst>
            </a:custGeom>
            <a:solidFill>
              <a:srgbClr val="B3B5B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347" name="Google Shape;4347;p27"/>
            <p:cNvSpPr/>
            <p:nvPr/>
          </p:nvSpPr>
          <p:spPr>
            <a:xfrm>
              <a:off x="4769862" y="4851241"/>
              <a:ext cx="57002" cy="117995"/>
            </a:xfrm>
            <a:custGeom>
              <a:rect b="b" l="l" r="r" t="t"/>
              <a:pathLst>
                <a:path extrusionOk="0" h="5086" w="2457">
                  <a:moveTo>
                    <a:pt x="0" y="1"/>
                  </a:moveTo>
                  <a:cubicBezTo>
                    <a:pt x="122" y="1125"/>
                    <a:pt x="1338" y="1703"/>
                    <a:pt x="1946" y="2584"/>
                  </a:cubicBezTo>
                  <a:cubicBezTo>
                    <a:pt x="2006" y="2676"/>
                    <a:pt x="2037" y="2767"/>
                    <a:pt x="2128" y="2888"/>
                  </a:cubicBezTo>
                  <a:cubicBezTo>
                    <a:pt x="2158" y="2980"/>
                    <a:pt x="2280" y="3253"/>
                    <a:pt x="2250" y="3375"/>
                  </a:cubicBezTo>
                  <a:cubicBezTo>
                    <a:pt x="2214" y="3410"/>
                    <a:pt x="2199" y="3425"/>
                    <a:pt x="2181" y="3425"/>
                  </a:cubicBezTo>
                  <a:cubicBezTo>
                    <a:pt x="2168" y="3425"/>
                    <a:pt x="2153" y="3418"/>
                    <a:pt x="2128" y="3405"/>
                  </a:cubicBezTo>
                  <a:cubicBezTo>
                    <a:pt x="2037" y="3405"/>
                    <a:pt x="1976" y="3344"/>
                    <a:pt x="1885" y="3344"/>
                  </a:cubicBezTo>
                  <a:cubicBezTo>
                    <a:pt x="1794" y="3284"/>
                    <a:pt x="1672" y="3223"/>
                    <a:pt x="1550" y="3192"/>
                  </a:cubicBezTo>
                  <a:cubicBezTo>
                    <a:pt x="1504" y="3180"/>
                    <a:pt x="1462" y="3174"/>
                    <a:pt x="1425" y="3174"/>
                  </a:cubicBezTo>
                  <a:cubicBezTo>
                    <a:pt x="1102" y="3174"/>
                    <a:pt x="1141" y="3616"/>
                    <a:pt x="1277" y="3861"/>
                  </a:cubicBezTo>
                  <a:cubicBezTo>
                    <a:pt x="1520" y="4317"/>
                    <a:pt x="1976" y="4773"/>
                    <a:pt x="2402" y="5077"/>
                  </a:cubicBezTo>
                  <a:cubicBezTo>
                    <a:pt x="2407" y="5083"/>
                    <a:pt x="2413" y="5085"/>
                    <a:pt x="2419" y="5085"/>
                  </a:cubicBezTo>
                  <a:cubicBezTo>
                    <a:pt x="2441" y="5085"/>
                    <a:pt x="2457" y="5041"/>
                    <a:pt x="2432" y="5016"/>
                  </a:cubicBezTo>
                  <a:cubicBezTo>
                    <a:pt x="2006" y="4712"/>
                    <a:pt x="1581" y="4287"/>
                    <a:pt x="1368" y="3861"/>
                  </a:cubicBezTo>
                  <a:cubicBezTo>
                    <a:pt x="1234" y="3674"/>
                    <a:pt x="1148" y="3227"/>
                    <a:pt x="1440" y="3227"/>
                  </a:cubicBezTo>
                  <a:cubicBezTo>
                    <a:pt x="1480" y="3227"/>
                    <a:pt x="1527" y="3235"/>
                    <a:pt x="1581" y="3253"/>
                  </a:cubicBezTo>
                  <a:cubicBezTo>
                    <a:pt x="1824" y="3344"/>
                    <a:pt x="2006" y="3496"/>
                    <a:pt x="2280" y="3527"/>
                  </a:cubicBezTo>
                  <a:cubicBezTo>
                    <a:pt x="2310" y="3527"/>
                    <a:pt x="2310" y="3527"/>
                    <a:pt x="2310" y="3496"/>
                  </a:cubicBezTo>
                  <a:cubicBezTo>
                    <a:pt x="2310" y="2797"/>
                    <a:pt x="1824" y="2280"/>
                    <a:pt x="1368" y="1855"/>
                  </a:cubicBezTo>
                  <a:cubicBezTo>
                    <a:pt x="791" y="1277"/>
                    <a:pt x="122" y="761"/>
                    <a:pt x="0" y="1"/>
                  </a:cubicBezTo>
                  <a:close/>
                </a:path>
              </a:pathLst>
            </a:custGeom>
            <a:solidFill>
              <a:srgbClr val="B3B5B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348" name="Google Shape;4348;p27"/>
            <p:cNvSpPr/>
            <p:nvPr/>
          </p:nvSpPr>
          <p:spPr>
            <a:xfrm>
              <a:off x="4886210" y="4745473"/>
              <a:ext cx="174116" cy="289281"/>
            </a:xfrm>
            <a:custGeom>
              <a:rect b="b" l="l" r="r" t="t"/>
              <a:pathLst>
                <a:path extrusionOk="0" h="12469" w="7505">
                  <a:moveTo>
                    <a:pt x="335" y="0"/>
                  </a:moveTo>
                  <a:cubicBezTo>
                    <a:pt x="1" y="2523"/>
                    <a:pt x="730" y="4864"/>
                    <a:pt x="2189" y="6900"/>
                  </a:cubicBezTo>
                  <a:cubicBezTo>
                    <a:pt x="3678" y="8967"/>
                    <a:pt x="5654" y="10639"/>
                    <a:pt x="7417" y="12463"/>
                  </a:cubicBezTo>
                  <a:cubicBezTo>
                    <a:pt x="7421" y="12467"/>
                    <a:pt x="7426" y="12469"/>
                    <a:pt x="7431" y="12469"/>
                  </a:cubicBezTo>
                  <a:cubicBezTo>
                    <a:pt x="7463" y="12469"/>
                    <a:pt x="7504" y="12398"/>
                    <a:pt x="7478" y="12371"/>
                  </a:cubicBezTo>
                  <a:cubicBezTo>
                    <a:pt x="5776" y="10578"/>
                    <a:pt x="3922" y="8998"/>
                    <a:pt x="2432" y="6991"/>
                  </a:cubicBezTo>
                  <a:cubicBezTo>
                    <a:pt x="821" y="4925"/>
                    <a:pt x="1" y="2584"/>
                    <a:pt x="33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349" name="Google Shape;4349;p27"/>
            <p:cNvSpPr/>
            <p:nvPr/>
          </p:nvSpPr>
          <p:spPr>
            <a:xfrm>
              <a:off x="5193679" y="4592445"/>
              <a:ext cx="16936" cy="41621"/>
            </a:xfrm>
            <a:custGeom>
              <a:rect b="b" l="l" r="r" t="t"/>
              <a:pathLst>
                <a:path extrusionOk="0" h="1794" w="730">
                  <a:moveTo>
                    <a:pt x="304" y="1"/>
                  </a:moveTo>
                  <a:cubicBezTo>
                    <a:pt x="0" y="396"/>
                    <a:pt x="91" y="852"/>
                    <a:pt x="183" y="1186"/>
                  </a:cubicBezTo>
                  <a:cubicBezTo>
                    <a:pt x="304" y="1520"/>
                    <a:pt x="486" y="1794"/>
                    <a:pt x="486" y="1794"/>
                  </a:cubicBezTo>
                  <a:cubicBezTo>
                    <a:pt x="730" y="1156"/>
                    <a:pt x="699" y="700"/>
                    <a:pt x="578" y="426"/>
                  </a:cubicBezTo>
                  <a:cubicBezTo>
                    <a:pt x="456" y="122"/>
                    <a:pt x="304" y="1"/>
                    <a:pt x="304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350" name="Google Shape;4350;p27"/>
            <p:cNvSpPr/>
            <p:nvPr/>
          </p:nvSpPr>
          <p:spPr>
            <a:xfrm>
              <a:off x="5208481" y="4605136"/>
              <a:ext cx="19070" cy="28930"/>
            </a:xfrm>
            <a:custGeom>
              <a:rect b="b" l="l" r="r" t="t"/>
              <a:pathLst>
                <a:path extrusionOk="0" h="1247" w="822">
                  <a:moveTo>
                    <a:pt x="730" y="1"/>
                  </a:moveTo>
                  <a:cubicBezTo>
                    <a:pt x="365" y="62"/>
                    <a:pt x="152" y="366"/>
                    <a:pt x="92" y="669"/>
                  </a:cubicBezTo>
                  <a:cubicBezTo>
                    <a:pt x="0" y="973"/>
                    <a:pt x="0" y="1247"/>
                    <a:pt x="0" y="1247"/>
                  </a:cubicBezTo>
                  <a:cubicBezTo>
                    <a:pt x="274" y="1125"/>
                    <a:pt x="517" y="973"/>
                    <a:pt x="608" y="821"/>
                  </a:cubicBezTo>
                  <a:cubicBezTo>
                    <a:pt x="730" y="669"/>
                    <a:pt x="821" y="517"/>
                    <a:pt x="821" y="426"/>
                  </a:cubicBezTo>
                  <a:cubicBezTo>
                    <a:pt x="821" y="305"/>
                    <a:pt x="760" y="183"/>
                    <a:pt x="760" y="122"/>
                  </a:cubicBezTo>
                  <a:cubicBezTo>
                    <a:pt x="760" y="31"/>
                    <a:pt x="730" y="1"/>
                    <a:pt x="730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351" name="Google Shape;4351;p27"/>
            <p:cNvSpPr/>
            <p:nvPr/>
          </p:nvSpPr>
          <p:spPr>
            <a:xfrm>
              <a:off x="5178854" y="4616434"/>
              <a:ext cx="24012" cy="18351"/>
            </a:xfrm>
            <a:custGeom>
              <a:rect b="b" l="l" r="r" t="t"/>
              <a:pathLst>
                <a:path extrusionOk="0" h="791" w="1035">
                  <a:moveTo>
                    <a:pt x="274" y="0"/>
                  </a:moveTo>
                  <a:cubicBezTo>
                    <a:pt x="183" y="0"/>
                    <a:pt x="62" y="30"/>
                    <a:pt x="1" y="91"/>
                  </a:cubicBezTo>
                  <a:cubicBezTo>
                    <a:pt x="1" y="91"/>
                    <a:pt x="1" y="122"/>
                    <a:pt x="31" y="182"/>
                  </a:cubicBezTo>
                  <a:cubicBezTo>
                    <a:pt x="62" y="274"/>
                    <a:pt x="122" y="334"/>
                    <a:pt x="183" y="456"/>
                  </a:cubicBezTo>
                  <a:cubicBezTo>
                    <a:pt x="274" y="517"/>
                    <a:pt x="366" y="638"/>
                    <a:pt x="487" y="730"/>
                  </a:cubicBezTo>
                  <a:cubicBezTo>
                    <a:pt x="639" y="760"/>
                    <a:pt x="791" y="790"/>
                    <a:pt x="1034" y="790"/>
                  </a:cubicBezTo>
                  <a:cubicBezTo>
                    <a:pt x="1034" y="790"/>
                    <a:pt x="943" y="547"/>
                    <a:pt x="791" y="304"/>
                  </a:cubicBezTo>
                  <a:cubicBezTo>
                    <a:pt x="730" y="182"/>
                    <a:pt x="609" y="91"/>
                    <a:pt x="487" y="30"/>
                  </a:cubicBezTo>
                  <a:cubicBezTo>
                    <a:pt x="426" y="0"/>
                    <a:pt x="335" y="0"/>
                    <a:pt x="274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352" name="Google Shape;4352;p27"/>
            <p:cNvSpPr/>
            <p:nvPr/>
          </p:nvSpPr>
          <p:spPr>
            <a:xfrm>
              <a:off x="5281120" y="4574813"/>
              <a:ext cx="15521" cy="38118"/>
            </a:xfrm>
            <a:custGeom>
              <a:rect b="b" l="l" r="r" t="t"/>
              <a:pathLst>
                <a:path extrusionOk="0" h="1643" w="669">
                  <a:moveTo>
                    <a:pt x="304" y="1"/>
                  </a:moveTo>
                  <a:cubicBezTo>
                    <a:pt x="0" y="305"/>
                    <a:pt x="31" y="730"/>
                    <a:pt x="152" y="1065"/>
                  </a:cubicBezTo>
                  <a:cubicBezTo>
                    <a:pt x="274" y="1369"/>
                    <a:pt x="426" y="1642"/>
                    <a:pt x="426" y="1642"/>
                  </a:cubicBezTo>
                  <a:cubicBezTo>
                    <a:pt x="669" y="1065"/>
                    <a:pt x="669" y="669"/>
                    <a:pt x="578" y="426"/>
                  </a:cubicBezTo>
                  <a:cubicBezTo>
                    <a:pt x="456" y="153"/>
                    <a:pt x="304" y="1"/>
                    <a:pt x="304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353" name="Google Shape;4353;p27"/>
            <p:cNvSpPr/>
            <p:nvPr/>
          </p:nvSpPr>
          <p:spPr>
            <a:xfrm>
              <a:off x="5294506" y="4590334"/>
              <a:ext cx="19070" cy="22597"/>
            </a:xfrm>
            <a:custGeom>
              <a:rect b="b" l="l" r="r" t="t"/>
              <a:pathLst>
                <a:path extrusionOk="0" h="974" w="822">
                  <a:moveTo>
                    <a:pt x="791" y="0"/>
                  </a:moveTo>
                  <a:cubicBezTo>
                    <a:pt x="396" y="0"/>
                    <a:pt x="213" y="213"/>
                    <a:pt x="92" y="487"/>
                  </a:cubicBezTo>
                  <a:cubicBezTo>
                    <a:pt x="1" y="700"/>
                    <a:pt x="1" y="973"/>
                    <a:pt x="1" y="973"/>
                  </a:cubicBezTo>
                  <a:cubicBezTo>
                    <a:pt x="244" y="943"/>
                    <a:pt x="396" y="821"/>
                    <a:pt x="548" y="700"/>
                  </a:cubicBezTo>
                  <a:cubicBezTo>
                    <a:pt x="669" y="608"/>
                    <a:pt x="730" y="487"/>
                    <a:pt x="791" y="365"/>
                  </a:cubicBezTo>
                  <a:cubicBezTo>
                    <a:pt x="821" y="183"/>
                    <a:pt x="791" y="0"/>
                    <a:pt x="791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354" name="Google Shape;4354;p27"/>
            <p:cNvSpPr/>
            <p:nvPr/>
          </p:nvSpPr>
          <p:spPr>
            <a:xfrm>
              <a:off x="5267014" y="4593281"/>
              <a:ext cx="21878" cy="20346"/>
            </a:xfrm>
            <a:custGeom>
              <a:rect b="b" l="l" r="r" t="t"/>
              <a:pathLst>
                <a:path extrusionOk="0" h="877" w="943">
                  <a:moveTo>
                    <a:pt x="153" y="0"/>
                  </a:moveTo>
                  <a:cubicBezTo>
                    <a:pt x="105" y="0"/>
                    <a:pt x="54" y="8"/>
                    <a:pt x="0" y="25"/>
                  </a:cubicBezTo>
                  <a:cubicBezTo>
                    <a:pt x="0" y="25"/>
                    <a:pt x="0" y="208"/>
                    <a:pt x="122" y="390"/>
                  </a:cubicBezTo>
                  <a:cubicBezTo>
                    <a:pt x="183" y="512"/>
                    <a:pt x="274" y="573"/>
                    <a:pt x="365" y="664"/>
                  </a:cubicBezTo>
                  <a:lnTo>
                    <a:pt x="608" y="785"/>
                  </a:lnTo>
                  <a:cubicBezTo>
                    <a:pt x="730" y="846"/>
                    <a:pt x="821" y="877"/>
                    <a:pt x="943" y="877"/>
                  </a:cubicBezTo>
                  <a:cubicBezTo>
                    <a:pt x="943" y="877"/>
                    <a:pt x="912" y="633"/>
                    <a:pt x="760" y="390"/>
                  </a:cubicBezTo>
                  <a:cubicBezTo>
                    <a:pt x="669" y="269"/>
                    <a:pt x="608" y="177"/>
                    <a:pt x="456" y="86"/>
                  </a:cubicBezTo>
                  <a:cubicBezTo>
                    <a:pt x="370" y="43"/>
                    <a:pt x="269" y="0"/>
                    <a:pt x="153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355" name="Google Shape;4355;p27"/>
            <p:cNvSpPr/>
            <p:nvPr/>
          </p:nvSpPr>
          <p:spPr>
            <a:xfrm>
              <a:off x="5328355" y="4556485"/>
              <a:ext cx="23293" cy="33872"/>
            </a:xfrm>
            <a:custGeom>
              <a:rect b="b" l="l" r="r" t="t"/>
              <a:pathLst>
                <a:path extrusionOk="0" h="1460" w="1004">
                  <a:moveTo>
                    <a:pt x="213" y="0"/>
                  </a:moveTo>
                  <a:cubicBezTo>
                    <a:pt x="1" y="396"/>
                    <a:pt x="153" y="760"/>
                    <a:pt x="396" y="1034"/>
                  </a:cubicBezTo>
                  <a:cubicBezTo>
                    <a:pt x="609" y="1307"/>
                    <a:pt x="882" y="1459"/>
                    <a:pt x="882" y="1459"/>
                  </a:cubicBezTo>
                  <a:cubicBezTo>
                    <a:pt x="1004" y="791"/>
                    <a:pt x="821" y="456"/>
                    <a:pt x="609" y="274"/>
                  </a:cubicBezTo>
                  <a:cubicBezTo>
                    <a:pt x="396" y="31"/>
                    <a:pt x="214" y="0"/>
                    <a:pt x="213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356" name="Google Shape;4356;p27"/>
            <p:cNvSpPr/>
            <p:nvPr/>
          </p:nvSpPr>
          <p:spPr>
            <a:xfrm>
              <a:off x="5351625" y="4558597"/>
              <a:ext cx="15544" cy="30346"/>
            </a:xfrm>
            <a:custGeom>
              <a:rect b="b" l="l" r="r" t="t"/>
              <a:pathLst>
                <a:path extrusionOk="0" h="1308" w="670">
                  <a:moveTo>
                    <a:pt x="487" y="1"/>
                  </a:moveTo>
                  <a:cubicBezTo>
                    <a:pt x="92" y="183"/>
                    <a:pt x="1" y="487"/>
                    <a:pt x="1" y="791"/>
                  </a:cubicBezTo>
                  <a:cubicBezTo>
                    <a:pt x="1" y="1095"/>
                    <a:pt x="62" y="1308"/>
                    <a:pt x="62" y="1308"/>
                  </a:cubicBezTo>
                  <a:cubicBezTo>
                    <a:pt x="335" y="1125"/>
                    <a:pt x="487" y="943"/>
                    <a:pt x="609" y="791"/>
                  </a:cubicBezTo>
                  <a:cubicBezTo>
                    <a:pt x="669" y="609"/>
                    <a:pt x="669" y="457"/>
                    <a:pt x="669" y="335"/>
                  </a:cubicBezTo>
                  <a:cubicBezTo>
                    <a:pt x="639" y="213"/>
                    <a:pt x="609" y="92"/>
                    <a:pt x="548" y="61"/>
                  </a:cubicBezTo>
                  <a:lnTo>
                    <a:pt x="487" y="1"/>
                  </a:ln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357" name="Google Shape;4357;p27"/>
            <p:cNvSpPr/>
            <p:nvPr/>
          </p:nvSpPr>
          <p:spPr>
            <a:xfrm>
              <a:off x="5317080" y="4579500"/>
              <a:ext cx="30346" cy="14384"/>
            </a:xfrm>
            <a:custGeom>
              <a:rect b="b" l="l" r="r" t="t"/>
              <a:pathLst>
                <a:path extrusionOk="0" h="620" w="1308">
                  <a:moveTo>
                    <a:pt x="436" y="1"/>
                  </a:moveTo>
                  <a:cubicBezTo>
                    <a:pt x="295" y="1"/>
                    <a:pt x="145" y="45"/>
                    <a:pt x="0" y="163"/>
                  </a:cubicBezTo>
                  <a:cubicBezTo>
                    <a:pt x="0" y="163"/>
                    <a:pt x="0" y="194"/>
                    <a:pt x="31" y="255"/>
                  </a:cubicBezTo>
                  <a:cubicBezTo>
                    <a:pt x="92" y="346"/>
                    <a:pt x="152" y="407"/>
                    <a:pt x="244" y="467"/>
                  </a:cubicBezTo>
                  <a:cubicBezTo>
                    <a:pt x="335" y="528"/>
                    <a:pt x="456" y="559"/>
                    <a:pt x="608" y="619"/>
                  </a:cubicBezTo>
                  <a:cubicBezTo>
                    <a:pt x="791" y="619"/>
                    <a:pt x="1003" y="619"/>
                    <a:pt x="1307" y="528"/>
                  </a:cubicBezTo>
                  <a:cubicBezTo>
                    <a:pt x="1307" y="528"/>
                    <a:pt x="1155" y="315"/>
                    <a:pt x="912" y="163"/>
                  </a:cubicBezTo>
                  <a:cubicBezTo>
                    <a:pt x="792" y="77"/>
                    <a:pt x="622" y="1"/>
                    <a:pt x="436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358" name="Google Shape;4358;p27"/>
            <p:cNvSpPr/>
            <p:nvPr/>
          </p:nvSpPr>
          <p:spPr>
            <a:xfrm>
              <a:off x="5305086" y="4548737"/>
              <a:ext cx="16240" cy="38094"/>
            </a:xfrm>
            <a:custGeom>
              <a:rect b="b" l="l" r="r" t="t"/>
              <a:pathLst>
                <a:path extrusionOk="0" h="1642" w="700">
                  <a:moveTo>
                    <a:pt x="335" y="0"/>
                  </a:moveTo>
                  <a:cubicBezTo>
                    <a:pt x="1" y="304"/>
                    <a:pt x="31" y="669"/>
                    <a:pt x="92" y="1034"/>
                  </a:cubicBezTo>
                  <a:cubicBezTo>
                    <a:pt x="183" y="1368"/>
                    <a:pt x="365" y="1641"/>
                    <a:pt x="365" y="1641"/>
                  </a:cubicBezTo>
                  <a:cubicBezTo>
                    <a:pt x="700" y="1094"/>
                    <a:pt x="669" y="669"/>
                    <a:pt x="609" y="426"/>
                  </a:cubicBezTo>
                  <a:cubicBezTo>
                    <a:pt x="487" y="152"/>
                    <a:pt x="335" y="0"/>
                    <a:pt x="335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359" name="Google Shape;4359;p27"/>
            <p:cNvSpPr/>
            <p:nvPr/>
          </p:nvSpPr>
          <p:spPr>
            <a:xfrm>
              <a:off x="5317776" y="4562842"/>
              <a:ext cx="23293" cy="24685"/>
            </a:xfrm>
            <a:custGeom>
              <a:rect b="b" l="l" r="r" t="t"/>
              <a:pathLst>
                <a:path extrusionOk="0" h="1064" w="1004">
                  <a:moveTo>
                    <a:pt x="913" y="0"/>
                  </a:moveTo>
                  <a:cubicBezTo>
                    <a:pt x="487" y="61"/>
                    <a:pt x="274" y="304"/>
                    <a:pt x="153" y="578"/>
                  </a:cubicBezTo>
                  <a:cubicBezTo>
                    <a:pt x="1" y="790"/>
                    <a:pt x="1" y="1064"/>
                    <a:pt x="1" y="1064"/>
                  </a:cubicBezTo>
                  <a:lnTo>
                    <a:pt x="1" y="1064"/>
                  </a:lnTo>
                  <a:cubicBezTo>
                    <a:pt x="305" y="973"/>
                    <a:pt x="548" y="881"/>
                    <a:pt x="700" y="760"/>
                  </a:cubicBezTo>
                  <a:cubicBezTo>
                    <a:pt x="852" y="608"/>
                    <a:pt x="913" y="486"/>
                    <a:pt x="973" y="365"/>
                  </a:cubicBezTo>
                  <a:cubicBezTo>
                    <a:pt x="1004" y="274"/>
                    <a:pt x="973" y="182"/>
                    <a:pt x="973" y="122"/>
                  </a:cubicBezTo>
                  <a:cubicBezTo>
                    <a:pt x="973" y="30"/>
                    <a:pt x="913" y="0"/>
                    <a:pt x="913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360" name="Google Shape;4360;p27"/>
            <p:cNvSpPr/>
            <p:nvPr/>
          </p:nvSpPr>
          <p:spPr>
            <a:xfrm>
              <a:off x="5287454" y="4566809"/>
              <a:ext cx="23293" cy="20718"/>
            </a:xfrm>
            <a:custGeom>
              <a:rect b="b" l="l" r="r" t="t"/>
              <a:pathLst>
                <a:path extrusionOk="0" h="893" w="1004">
                  <a:moveTo>
                    <a:pt x="135" y="1"/>
                  </a:moveTo>
                  <a:cubicBezTo>
                    <a:pt x="92" y="1"/>
                    <a:pt x="47" y="4"/>
                    <a:pt x="1" y="11"/>
                  </a:cubicBezTo>
                  <a:lnTo>
                    <a:pt x="1" y="133"/>
                  </a:lnTo>
                  <a:cubicBezTo>
                    <a:pt x="1" y="194"/>
                    <a:pt x="31" y="285"/>
                    <a:pt x="92" y="407"/>
                  </a:cubicBezTo>
                  <a:cubicBezTo>
                    <a:pt x="183" y="498"/>
                    <a:pt x="244" y="589"/>
                    <a:pt x="396" y="650"/>
                  </a:cubicBezTo>
                  <a:cubicBezTo>
                    <a:pt x="517" y="771"/>
                    <a:pt x="700" y="862"/>
                    <a:pt x="1004" y="893"/>
                  </a:cubicBezTo>
                  <a:cubicBezTo>
                    <a:pt x="1004" y="893"/>
                    <a:pt x="973" y="619"/>
                    <a:pt x="821" y="407"/>
                  </a:cubicBezTo>
                  <a:cubicBezTo>
                    <a:pt x="687" y="192"/>
                    <a:pt x="458" y="1"/>
                    <a:pt x="135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361" name="Google Shape;4361;p27"/>
            <p:cNvSpPr/>
            <p:nvPr/>
          </p:nvSpPr>
          <p:spPr>
            <a:xfrm>
              <a:off x="5235973" y="4569872"/>
              <a:ext cx="16959" cy="38118"/>
            </a:xfrm>
            <a:custGeom>
              <a:rect b="b" l="l" r="r" t="t"/>
              <a:pathLst>
                <a:path extrusionOk="0" h="1643" w="731">
                  <a:moveTo>
                    <a:pt x="335" y="1"/>
                  </a:moveTo>
                  <a:cubicBezTo>
                    <a:pt x="1" y="305"/>
                    <a:pt x="31" y="670"/>
                    <a:pt x="122" y="1004"/>
                  </a:cubicBezTo>
                  <a:cubicBezTo>
                    <a:pt x="183" y="1369"/>
                    <a:pt x="396" y="1642"/>
                    <a:pt x="396" y="1642"/>
                  </a:cubicBezTo>
                  <a:cubicBezTo>
                    <a:pt x="730" y="1095"/>
                    <a:pt x="730" y="670"/>
                    <a:pt x="609" y="427"/>
                  </a:cubicBezTo>
                  <a:cubicBezTo>
                    <a:pt x="487" y="153"/>
                    <a:pt x="335" y="1"/>
                    <a:pt x="335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362" name="Google Shape;4362;p27"/>
            <p:cNvSpPr/>
            <p:nvPr/>
          </p:nvSpPr>
          <p:spPr>
            <a:xfrm>
              <a:off x="5249382" y="4583977"/>
              <a:ext cx="22597" cy="24708"/>
            </a:xfrm>
            <a:custGeom>
              <a:rect b="b" l="l" r="r" t="t"/>
              <a:pathLst>
                <a:path extrusionOk="0" h="1065" w="974">
                  <a:moveTo>
                    <a:pt x="912" y="1"/>
                  </a:moveTo>
                  <a:cubicBezTo>
                    <a:pt x="487" y="62"/>
                    <a:pt x="274" y="305"/>
                    <a:pt x="152" y="578"/>
                  </a:cubicBezTo>
                  <a:cubicBezTo>
                    <a:pt x="0" y="791"/>
                    <a:pt x="0" y="1065"/>
                    <a:pt x="0" y="1065"/>
                  </a:cubicBezTo>
                  <a:cubicBezTo>
                    <a:pt x="304" y="974"/>
                    <a:pt x="578" y="882"/>
                    <a:pt x="669" y="761"/>
                  </a:cubicBezTo>
                  <a:cubicBezTo>
                    <a:pt x="821" y="609"/>
                    <a:pt x="912" y="487"/>
                    <a:pt x="943" y="366"/>
                  </a:cubicBezTo>
                  <a:cubicBezTo>
                    <a:pt x="973" y="274"/>
                    <a:pt x="943" y="183"/>
                    <a:pt x="943" y="122"/>
                  </a:cubicBezTo>
                  <a:cubicBezTo>
                    <a:pt x="943" y="31"/>
                    <a:pt x="912" y="1"/>
                    <a:pt x="912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363" name="Google Shape;4363;p27"/>
            <p:cNvSpPr/>
            <p:nvPr/>
          </p:nvSpPr>
          <p:spPr>
            <a:xfrm>
              <a:off x="5218341" y="4587968"/>
              <a:ext cx="24012" cy="20718"/>
            </a:xfrm>
            <a:custGeom>
              <a:rect b="b" l="l" r="r" t="t"/>
              <a:pathLst>
                <a:path extrusionOk="0" h="893" w="1035">
                  <a:moveTo>
                    <a:pt x="144" y="1"/>
                  </a:moveTo>
                  <a:cubicBezTo>
                    <a:pt x="99" y="1"/>
                    <a:pt x="51" y="4"/>
                    <a:pt x="1" y="11"/>
                  </a:cubicBezTo>
                  <a:lnTo>
                    <a:pt x="1" y="133"/>
                  </a:lnTo>
                  <a:cubicBezTo>
                    <a:pt x="1" y="194"/>
                    <a:pt x="31" y="285"/>
                    <a:pt x="123" y="406"/>
                  </a:cubicBezTo>
                  <a:cubicBezTo>
                    <a:pt x="183" y="498"/>
                    <a:pt x="275" y="589"/>
                    <a:pt x="427" y="650"/>
                  </a:cubicBezTo>
                  <a:cubicBezTo>
                    <a:pt x="579" y="771"/>
                    <a:pt x="761" y="862"/>
                    <a:pt x="1034" y="893"/>
                  </a:cubicBezTo>
                  <a:cubicBezTo>
                    <a:pt x="1034" y="893"/>
                    <a:pt x="1004" y="619"/>
                    <a:pt x="852" y="406"/>
                  </a:cubicBezTo>
                  <a:cubicBezTo>
                    <a:pt x="718" y="192"/>
                    <a:pt x="489" y="1"/>
                    <a:pt x="144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364" name="Google Shape;4364;p27"/>
            <p:cNvSpPr/>
            <p:nvPr/>
          </p:nvSpPr>
          <p:spPr>
            <a:xfrm>
              <a:off x="5231054" y="4588223"/>
              <a:ext cx="15521" cy="37398"/>
            </a:xfrm>
            <a:custGeom>
              <a:rect b="b" l="l" r="r" t="t"/>
              <a:pathLst>
                <a:path extrusionOk="0" h="1612" w="669">
                  <a:moveTo>
                    <a:pt x="486" y="0"/>
                  </a:moveTo>
                  <a:cubicBezTo>
                    <a:pt x="61" y="183"/>
                    <a:pt x="0" y="608"/>
                    <a:pt x="0" y="943"/>
                  </a:cubicBezTo>
                  <a:cubicBezTo>
                    <a:pt x="0" y="1307"/>
                    <a:pt x="91" y="1611"/>
                    <a:pt x="91" y="1611"/>
                  </a:cubicBezTo>
                  <a:cubicBezTo>
                    <a:pt x="608" y="1155"/>
                    <a:pt x="669" y="760"/>
                    <a:pt x="638" y="456"/>
                  </a:cubicBezTo>
                  <a:cubicBezTo>
                    <a:pt x="608" y="183"/>
                    <a:pt x="486" y="0"/>
                    <a:pt x="486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365" name="Google Shape;4365;p27"/>
            <p:cNvSpPr/>
            <p:nvPr/>
          </p:nvSpPr>
          <p:spPr>
            <a:xfrm>
              <a:off x="5238107" y="4608569"/>
              <a:ext cx="26100" cy="18467"/>
            </a:xfrm>
            <a:custGeom>
              <a:rect b="b" l="l" r="r" t="t"/>
              <a:pathLst>
                <a:path extrusionOk="0" h="796" w="1125">
                  <a:moveTo>
                    <a:pt x="1019" y="1"/>
                  </a:moveTo>
                  <a:cubicBezTo>
                    <a:pt x="658" y="1"/>
                    <a:pt x="438" y="145"/>
                    <a:pt x="243" y="339"/>
                  </a:cubicBezTo>
                  <a:cubicBezTo>
                    <a:pt x="61" y="582"/>
                    <a:pt x="0" y="795"/>
                    <a:pt x="0" y="795"/>
                  </a:cubicBezTo>
                  <a:cubicBezTo>
                    <a:pt x="304" y="795"/>
                    <a:pt x="547" y="765"/>
                    <a:pt x="699" y="673"/>
                  </a:cubicBezTo>
                  <a:cubicBezTo>
                    <a:pt x="912" y="613"/>
                    <a:pt x="1003" y="491"/>
                    <a:pt x="1064" y="369"/>
                  </a:cubicBezTo>
                  <a:cubicBezTo>
                    <a:pt x="1125" y="278"/>
                    <a:pt x="1125" y="187"/>
                    <a:pt x="1125" y="126"/>
                  </a:cubicBezTo>
                  <a:lnTo>
                    <a:pt x="1125" y="5"/>
                  </a:lnTo>
                  <a:cubicBezTo>
                    <a:pt x="1088" y="2"/>
                    <a:pt x="1053" y="1"/>
                    <a:pt x="1019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366" name="Google Shape;4366;p27"/>
            <p:cNvSpPr/>
            <p:nvPr/>
          </p:nvSpPr>
          <p:spPr>
            <a:xfrm>
              <a:off x="5211311" y="4599498"/>
              <a:ext cx="20462" cy="26123"/>
            </a:xfrm>
            <a:custGeom>
              <a:rect b="b" l="l" r="r" t="t"/>
              <a:pathLst>
                <a:path extrusionOk="0" h="1126" w="882">
                  <a:moveTo>
                    <a:pt x="30" y="1"/>
                  </a:moveTo>
                  <a:cubicBezTo>
                    <a:pt x="30" y="1"/>
                    <a:pt x="30" y="61"/>
                    <a:pt x="0" y="122"/>
                  </a:cubicBezTo>
                  <a:cubicBezTo>
                    <a:pt x="0" y="213"/>
                    <a:pt x="0" y="274"/>
                    <a:pt x="30" y="396"/>
                  </a:cubicBezTo>
                  <a:cubicBezTo>
                    <a:pt x="91" y="517"/>
                    <a:pt x="152" y="609"/>
                    <a:pt x="274" y="730"/>
                  </a:cubicBezTo>
                  <a:cubicBezTo>
                    <a:pt x="426" y="882"/>
                    <a:pt x="578" y="1004"/>
                    <a:pt x="851" y="1125"/>
                  </a:cubicBezTo>
                  <a:cubicBezTo>
                    <a:pt x="851" y="1125"/>
                    <a:pt x="882" y="852"/>
                    <a:pt x="760" y="578"/>
                  </a:cubicBezTo>
                  <a:cubicBezTo>
                    <a:pt x="669" y="305"/>
                    <a:pt x="486" y="1"/>
                    <a:pt x="30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367" name="Google Shape;4367;p27"/>
            <p:cNvSpPr/>
            <p:nvPr/>
          </p:nvSpPr>
          <p:spPr>
            <a:xfrm>
              <a:off x="5312858" y="4572702"/>
              <a:ext cx="15521" cy="36702"/>
            </a:xfrm>
            <a:custGeom>
              <a:rect b="b" l="l" r="r" t="t"/>
              <a:pathLst>
                <a:path extrusionOk="0" h="1582" w="669">
                  <a:moveTo>
                    <a:pt x="486" y="1"/>
                  </a:moveTo>
                  <a:cubicBezTo>
                    <a:pt x="61" y="183"/>
                    <a:pt x="0" y="608"/>
                    <a:pt x="0" y="943"/>
                  </a:cubicBezTo>
                  <a:cubicBezTo>
                    <a:pt x="0" y="1277"/>
                    <a:pt x="122" y="1581"/>
                    <a:pt x="122" y="1581"/>
                  </a:cubicBezTo>
                  <a:cubicBezTo>
                    <a:pt x="608" y="1125"/>
                    <a:pt x="669" y="760"/>
                    <a:pt x="638" y="456"/>
                  </a:cubicBezTo>
                  <a:cubicBezTo>
                    <a:pt x="608" y="183"/>
                    <a:pt x="486" y="1"/>
                    <a:pt x="486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368" name="Google Shape;4368;p27"/>
            <p:cNvSpPr/>
            <p:nvPr/>
          </p:nvSpPr>
          <p:spPr>
            <a:xfrm>
              <a:off x="5319887" y="4592353"/>
              <a:ext cx="26123" cy="19163"/>
            </a:xfrm>
            <a:custGeom>
              <a:rect b="b" l="l" r="r" t="t"/>
              <a:pathLst>
                <a:path extrusionOk="0" h="826" w="1126">
                  <a:moveTo>
                    <a:pt x="1027" y="1"/>
                  </a:moveTo>
                  <a:cubicBezTo>
                    <a:pt x="685" y="1"/>
                    <a:pt x="441" y="147"/>
                    <a:pt x="275" y="369"/>
                  </a:cubicBezTo>
                  <a:cubicBezTo>
                    <a:pt x="62" y="582"/>
                    <a:pt x="1" y="825"/>
                    <a:pt x="1" y="825"/>
                  </a:cubicBezTo>
                  <a:cubicBezTo>
                    <a:pt x="305" y="825"/>
                    <a:pt x="578" y="765"/>
                    <a:pt x="730" y="704"/>
                  </a:cubicBezTo>
                  <a:cubicBezTo>
                    <a:pt x="913" y="613"/>
                    <a:pt x="1034" y="521"/>
                    <a:pt x="1065" y="400"/>
                  </a:cubicBezTo>
                  <a:cubicBezTo>
                    <a:pt x="1126" y="278"/>
                    <a:pt x="1126" y="217"/>
                    <a:pt x="1126" y="126"/>
                  </a:cubicBezTo>
                  <a:lnTo>
                    <a:pt x="1126" y="5"/>
                  </a:lnTo>
                  <a:cubicBezTo>
                    <a:pt x="1092" y="2"/>
                    <a:pt x="1059" y="1"/>
                    <a:pt x="1027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369" name="Google Shape;4369;p27"/>
            <p:cNvSpPr/>
            <p:nvPr/>
          </p:nvSpPr>
          <p:spPr>
            <a:xfrm>
              <a:off x="5293091" y="4583977"/>
              <a:ext cx="20486" cy="25427"/>
            </a:xfrm>
            <a:custGeom>
              <a:rect b="b" l="l" r="r" t="t"/>
              <a:pathLst>
                <a:path extrusionOk="0" h="1096" w="883">
                  <a:moveTo>
                    <a:pt x="62" y="1"/>
                  </a:moveTo>
                  <a:cubicBezTo>
                    <a:pt x="62" y="1"/>
                    <a:pt x="62" y="31"/>
                    <a:pt x="1" y="122"/>
                  </a:cubicBezTo>
                  <a:cubicBezTo>
                    <a:pt x="1" y="183"/>
                    <a:pt x="1" y="274"/>
                    <a:pt x="62" y="366"/>
                  </a:cubicBezTo>
                  <a:cubicBezTo>
                    <a:pt x="92" y="487"/>
                    <a:pt x="153" y="609"/>
                    <a:pt x="274" y="730"/>
                  </a:cubicBezTo>
                  <a:cubicBezTo>
                    <a:pt x="426" y="882"/>
                    <a:pt x="578" y="974"/>
                    <a:pt x="852" y="1095"/>
                  </a:cubicBezTo>
                  <a:cubicBezTo>
                    <a:pt x="852" y="1095"/>
                    <a:pt x="882" y="822"/>
                    <a:pt x="761" y="578"/>
                  </a:cubicBezTo>
                  <a:cubicBezTo>
                    <a:pt x="700" y="305"/>
                    <a:pt x="518" y="1"/>
                    <a:pt x="62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370" name="Google Shape;4370;p27"/>
            <p:cNvSpPr/>
            <p:nvPr/>
          </p:nvSpPr>
          <p:spPr>
            <a:xfrm>
              <a:off x="4973650" y="4868873"/>
              <a:ext cx="9187" cy="24708"/>
            </a:xfrm>
            <a:custGeom>
              <a:rect b="b" l="l" r="r" t="t"/>
              <a:pathLst>
                <a:path extrusionOk="0" h="1065" w="396">
                  <a:moveTo>
                    <a:pt x="183" y="1"/>
                  </a:moveTo>
                  <a:cubicBezTo>
                    <a:pt x="1" y="183"/>
                    <a:pt x="31" y="457"/>
                    <a:pt x="92" y="669"/>
                  </a:cubicBezTo>
                  <a:cubicBezTo>
                    <a:pt x="122" y="791"/>
                    <a:pt x="183" y="852"/>
                    <a:pt x="213" y="943"/>
                  </a:cubicBezTo>
                  <a:cubicBezTo>
                    <a:pt x="244" y="1004"/>
                    <a:pt x="305" y="1065"/>
                    <a:pt x="305" y="1065"/>
                  </a:cubicBezTo>
                  <a:cubicBezTo>
                    <a:pt x="365" y="852"/>
                    <a:pt x="396" y="700"/>
                    <a:pt x="396" y="609"/>
                  </a:cubicBezTo>
                  <a:cubicBezTo>
                    <a:pt x="396" y="457"/>
                    <a:pt x="396" y="335"/>
                    <a:pt x="365" y="244"/>
                  </a:cubicBezTo>
                  <a:cubicBezTo>
                    <a:pt x="305" y="61"/>
                    <a:pt x="183" y="1"/>
                    <a:pt x="183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371" name="Google Shape;4371;p27"/>
            <p:cNvSpPr/>
            <p:nvPr/>
          </p:nvSpPr>
          <p:spPr>
            <a:xfrm>
              <a:off x="4982814" y="4877968"/>
              <a:ext cx="14129" cy="15614"/>
            </a:xfrm>
            <a:custGeom>
              <a:rect b="b" l="l" r="r" t="t"/>
              <a:pathLst>
                <a:path extrusionOk="0" h="673" w="609">
                  <a:moveTo>
                    <a:pt x="519" y="0"/>
                  </a:moveTo>
                  <a:cubicBezTo>
                    <a:pt x="283" y="0"/>
                    <a:pt x="148" y="167"/>
                    <a:pt x="92" y="308"/>
                  </a:cubicBezTo>
                  <a:cubicBezTo>
                    <a:pt x="62" y="399"/>
                    <a:pt x="1" y="460"/>
                    <a:pt x="1" y="551"/>
                  </a:cubicBezTo>
                  <a:lnTo>
                    <a:pt x="1" y="673"/>
                  </a:lnTo>
                  <a:cubicBezTo>
                    <a:pt x="153" y="612"/>
                    <a:pt x="244" y="551"/>
                    <a:pt x="396" y="460"/>
                  </a:cubicBezTo>
                  <a:cubicBezTo>
                    <a:pt x="457" y="429"/>
                    <a:pt x="487" y="338"/>
                    <a:pt x="548" y="277"/>
                  </a:cubicBezTo>
                  <a:cubicBezTo>
                    <a:pt x="609" y="125"/>
                    <a:pt x="578" y="4"/>
                    <a:pt x="578" y="4"/>
                  </a:cubicBezTo>
                  <a:cubicBezTo>
                    <a:pt x="558" y="2"/>
                    <a:pt x="538" y="0"/>
                    <a:pt x="519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372" name="Google Shape;4372;p27"/>
            <p:cNvSpPr/>
            <p:nvPr/>
          </p:nvSpPr>
          <p:spPr>
            <a:xfrm>
              <a:off x="4963790" y="4880172"/>
              <a:ext cx="15521" cy="13410"/>
            </a:xfrm>
            <a:custGeom>
              <a:rect b="b" l="l" r="r" t="t"/>
              <a:pathLst>
                <a:path extrusionOk="0" h="578" w="669">
                  <a:moveTo>
                    <a:pt x="183" y="0"/>
                  </a:moveTo>
                  <a:cubicBezTo>
                    <a:pt x="152" y="0"/>
                    <a:pt x="61" y="0"/>
                    <a:pt x="0" y="30"/>
                  </a:cubicBezTo>
                  <a:cubicBezTo>
                    <a:pt x="0" y="30"/>
                    <a:pt x="0" y="61"/>
                    <a:pt x="31" y="122"/>
                  </a:cubicBezTo>
                  <a:cubicBezTo>
                    <a:pt x="31" y="152"/>
                    <a:pt x="61" y="213"/>
                    <a:pt x="122" y="243"/>
                  </a:cubicBezTo>
                  <a:cubicBezTo>
                    <a:pt x="152" y="304"/>
                    <a:pt x="213" y="365"/>
                    <a:pt x="304" y="395"/>
                  </a:cubicBezTo>
                  <a:cubicBezTo>
                    <a:pt x="456" y="517"/>
                    <a:pt x="517" y="578"/>
                    <a:pt x="669" y="578"/>
                  </a:cubicBezTo>
                  <a:cubicBezTo>
                    <a:pt x="669" y="578"/>
                    <a:pt x="669" y="517"/>
                    <a:pt x="638" y="456"/>
                  </a:cubicBezTo>
                  <a:cubicBezTo>
                    <a:pt x="608" y="365"/>
                    <a:pt x="608" y="304"/>
                    <a:pt x="517" y="213"/>
                  </a:cubicBezTo>
                  <a:cubicBezTo>
                    <a:pt x="486" y="152"/>
                    <a:pt x="426" y="61"/>
                    <a:pt x="334" y="30"/>
                  </a:cubicBezTo>
                  <a:cubicBezTo>
                    <a:pt x="304" y="30"/>
                    <a:pt x="243" y="0"/>
                    <a:pt x="183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373" name="Google Shape;4373;p27"/>
            <p:cNvSpPr/>
            <p:nvPr/>
          </p:nvSpPr>
          <p:spPr>
            <a:xfrm>
              <a:off x="4989867" y="4899080"/>
              <a:ext cx="20486" cy="14245"/>
            </a:xfrm>
            <a:custGeom>
              <a:rect b="b" l="l" r="r" t="t"/>
              <a:pathLst>
                <a:path extrusionOk="0" h="614" w="883">
                  <a:moveTo>
                    <a:pt x="64" y="1"/>
                  </a:moveTo>
                  <a:cubicBezTo>
                    <a:pt x="25" y="1"/>
                    <a:pt x="1" y="6"/>
                    <a:pt x="1" y="6"/>
                  </a:cubicBezTo>
                  <a:cubicBezTo>
                    <a:pt x="31" y="310"/>
                    <a:pt x="274" y="431"/>
                    <a:pt x="518" y="522"/>
                  </a:cubicBezTo>
                  <a:cubicBezTo>
                    <a:pt x="578" y="553"/>
                    <a:pt x="700" y="583"/>
                    <a:pt x="761" y="583"/>
                  </a:cubicBezTo>
                  <a:cubicBezTo>
                    <a:pt x="852" y="614"/>
                    <a:pt x="882" y="614"/>
                    <a:pt x="882" y="614"/>
                  </a:cubicBezTo>
                  <a:cubicBezTo>
                    <a:pt x="821" y="431"/>
                    <a:pt x="700" y="310"/>
                    <a:pt x="578" y="249"/>
                  </a:cubicBezTo>
                  <a:cubicBezTo>
                    <a:pt x="518" y="127"/>
                    <a:pt x="396" y="97"/>
                    <a:pt x="305" y="67"/>
                  </a:cubicBezTo>
                  <a:cubicBezTo>
                    <a:pt x="214" y="12"/>
                    <a:pt x="122" y="1"/>
                    <a:pt x="64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374" name="Google Shape;4374;p27"/>
            <p:cNvSpPr/>
            <p:nvPr/>
          </p:nvSpPr>
          <p:spPr>
            <a:xfrm>
              <a:off x="5003973" y="4892143"/>
              <a:ext cx="9906" cy="19766"/>
            </a:xfrm>
            <a:custGeom>
              <a:rect b="b" l="l" r="r" t="t"/>
              <a:pathLst>
                <a:path extrusionOk="0" h="852" w="427">
                  <a:moveTo>
                    <a:pt x="213" y="1"/>
                  </a:moveTo>
                  <a:cubicBezTo>
                    <a:pt x="1" y="214"/>
                    <a:pt x="31" y="426"/>
                    <a:pt x="122" y="578"/>
                  </a:cubicBezTo>
                  <a:cubicBezTo>
                    <a:pt x="153" y="669"/>
                    <a:pt x="244" y="730"/>
                    <a:pt x="274" y="761"/>
                  </a:cubicBezTo>
                  <a:lnTo>
                    <a:pt x="365" y="852"/>
                  </a:lnTo>
                  <a:cubicBezTo>
                    <a:pt x="396" y="700"/>
                    <a:pt x="426" y="578"/>
                    <a:pt x="396" y="457"/>
                  </a:cubicBezTo>
                  <a:cubicBezTo>
                    <a:pt x="396" y="366"/>
                    <a:pt x="396" y="274"/>
                    <a:pt x="365" y="214"/>
                  </a:cubicBezTo>
                  <a:cubicBezTo>
                    <a:pt x="305" y="92"/>
                    <a:pt x="213" y="1"/>
                    <a:pt x="213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375" name="Google Shape;4375;p27"/>
            <p:cNvSpPr/>
            <p:nvPr/>
          </p:nvSpPr>
          <p:spPr>
            <a:xfrm>
              <a:off x="4991978" y="4912605"/>
              <a:ext cx="18374" cy="9187"/>
            </a:xfrm>
            <a:custGeom>
              <a:rect b="b" l="l" r="r" t="t"/>
              <a:pathLst>
                <a:path extrusionOk="0" h="396" w="792">
                  <a:moveTo>
                    <a:pt x="457" y="0"/>
                  </a:moveTo>
                  <a:cubicBezTo>
                    <a:pt x="366" y="0"/>
                    <a:pt x="275" y="0"/>
                    <a:pt x="183" y="31"/>
                  </a:cubicBezTo>
                  <a:cubicBezTo>
                    <a:pt x="153" y="91"/>
                    <a:pt x="92" y="91"/>
                    <a:pt x="62" y="152"/>
                  </a:cubicBezTo>
                  <a:cubicBezTo>
                    <a:pt x="31" y="183"/>
                    <a:pt x="1" y="274"/>
                    <a:pt x="1" y="304"/>
                  </a:cubicBezTo>
                  <a:cubicBezTo>
                    <a:pt x="1" y="304"/>
                    <a:pt x="31" y="304"/>
                    <a:pt x="62" y="335"/>
                  </a:cubicBezTo>
                  <a:cubicBezTo>
                    <a:pt x="123" y="335"/>
                    <a:pt x="183" y="395"/>
                    <a:pt x="275" y="395"/>
                  </a:cubicBezTo>
                  <a:cubicBezTo>
                    <a:pt x="335" y="395"/>
                    <a:pt x="427" y="335"/>
                    <a:pt x="487" y="304"/>
                  </a:cubicBezTo>
                  <a:cubicBezTo>
                    <a:pt x="609" y="243"/>
                    <a:pt x="670" y="183"/>
                    <a:pt x="791" y="91"/>
                  </a:cubicBezTo>
                  <a:cubicBezTo>
                    <a:pt x="791" y="91"/>
                    <a:pt x="761" y="31"/>
                    <a:pt x="670" y="31"/>
                  </a:cubicBezTo>
                  <a:cubicBezTo>
                    <a:pt x="609" y="0"/>
                    <a:pt x="518" y="0"/>
                    <a:pt x="457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376" name="Google Shape;4376;p27"/>
            <p:cNvSpPr/>
            <p:nvPr/>
          </p:nvSpPr>
          <p:spPr>
            <a:xfrm>
              <a:off x="4965182" y="4881564"/>
              <a:ext cx="29650" cy="30346"/>
            </a:xfrm>
            <a:custGeom>
              <a:rect b="b" l="l" r="r" t="t"/>
              <a:pathLst>
                <a:path extrusionOk="0" h="1308" w="1278">
                  <a:moveTo>
                    <a:pt x="62" y="1"/>
                  </a:moveTo>
                  <a:cubicBezTo>
                    <a:pt x="1" y="487"/>
                    <a:pt x="366" y="822"/>
                    <a:pt x="670" y="1004"/>
                  </a:cubicBezTo>
                  <a:cubicBezTo>
                    <a:pt x="974" y="1217"/>
                    <a:pt x="1278" y="1308"/>
                    <a:pt x="1278" y="1308"/>
                  </a:cubicBezTo>
                  <a:cubicBezTo>
                    <a:pt x="1065" y="609"/>
                    <a:pt x="730" y="305"/>
                    <a:pt x="518" y="153"/>
                  </a:cubicBezTo>
                  <a:cubicBezTo>
                    <a:pt x="244" y="1"/>
                    <a:pt x="62" y="1"/>
                    <a:pt x="62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377" name="Google Shape;4377;p27"/>
            <p:cNvSpPr/>
            <p:nvPr/>
          </p:nvSpPr>
          <p:spPr>
            <a:xfrm>
              <a:off x="4987060" y="4875926"/>
              <a:ext cx="16240" cy="33176"/>
            </a:xfrm>
            <a:custGeom>
              <a:rect b="b" l="l" r="r" t="t"/>
              <a:pathLst>
                <a:path extrusionOk="0" h="1430" w="700">
                  <a:moveTo>
                    <a:pt x="243" y="1"/>
                  </a:moveTo>
                  <a:cubicBezTo>
                    <a:pt x="0" y="305"/>
                    <a:pt x="61" y="639"/>
                    <a:pt x="152" y="943"/>
                  </a:cubicBezTo>
                  <a:cubicBezTo>
                    <a:pt x="243" y="1216"/>
                    <a:pt x="426" y="1429"/>
                    <a:pt x="426" y="1429"/>
                  </a:cubicBezTo>
                  <a:cubicBezTo>
                    <a:pt x="578" y="1216"/>
                    <a:pt x="669" y="943"/>
                    <a:pt x="699" y="761"/>
                  </a:cubicBezTo>
                  <a:cubicBezTo>
                    <a:pt x="699" y="548"/>
                    <a:pt x="669" y="396"/>
                    <a:pt x="578" y="305"/>
                  </a:cubicBezTo>
                  <a:cubicBezTo>
                    <a:pt x="517" y="183"/>
                    <a:pt x="426" y="92"/>
                    <a:pt x="365" y="61"/>
                  </a:cubicBezTo>
                  <a:cubicBezTo>
                    <a:pt x="274" y="1"/>
                    <a:pt x="243" y="1"/>
                    <a:pt x="243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378" name="Google Shape;4378;p27"/>
            <p:cNvSpPr/>
            <p:nvPr/>
          </p:nvSpPr>
          <p:spPr>
            <a:xfrm>
              <a:off x="4963071" y="4907061"/>
              <a:ext cx="30346" cy="13131"/>
            </a:xfrm>
            <a:custGeom>
              <a:rect b="b" l="l" r="r" t="t"/>
              <a:pathLst>
                <a:path extrusionOk="0" h="566" w="1308">
                  <a:moveTo>
                    <a:pt x="536" y="0"/>
                  </a:moveTo>
                  <a:cubicBezTo>
                    <a:pt x="490" y="0"/>
                    <a:pt x="443" y="8"/>
                    <a:pt x="396" y="26"/>
                  </a:cubicBezTo>
                  <a:cubicBezTo>
                    <a:pt x="335" y="26"/>
                    <a:pt x="244" y="57"/>
                    <a:pt x="183" y="118"/>
                  </a:cubicBezTo>
                  <a:cubicBezTo>
                    <a:pt x="92" y="178"/>
                    <a:pt x="62" y="239"/>
                    <a:pt x="1" y="361"/>
                  </a:cubicBezTo>
                  <a:cubicBezTo>
                    <a:pt x="1" y="361"/>
                    <a:pt x="31" y="391"/>
                    <a:pt x="92" y="422"/>
                  </a:cubicBezTo>
                  <a:cubicBezTo>
                    <a:pt x="183" y="482"/>
                    <a:pt x="244" y="513"/>
                    <a:pt x="365" y="543"/>
                  </a:cubicBezTo>
                  <a:cubicBezTo>
                    <a:pt x="426" y="558"/>
                    <a:pt x="495" y="566"/>
                    <a:pt x="563" y="566"/>
                  </a:cubicBezTo>
                  <a:cubicBezTo>
                    <a:pt x="631" y="566"/>
                    <a:pt x="700" y="558"/>
                    <a:pt x="761" y="543"/>
                  </a:cubicBezTo>
                  <a:cubicBezTo>
                    <a:pt x="943" y="513"/>
                    <a:pt x="1095" y="482"/>
                    <a:pt x="1308" y="330"/>
                  </a:cubicBezTo>
                  <a:cubicBezTo>
                    <a:pt x="1308" y="330"/>
                    <a:pt x="1095" y="118"/>
                    <a:pt x="821" y="57"/>
                  </a:cubicBezTo>
                  <a:cubicBezTo>
                    <a:pt x="738" y="36"/>
                    <a:pt x="639" y="0"/>
                    <a:pt x="536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379" name="Google Shape;4379;p27"/>
            <p:cNvSpPr/>
            <p:nvPr/>
          </p:nvSpPr>
          <p:spPr>
            <a:xfrm>
              <a:off x="5044874" y="4969631"/>
              <a:ext cx="59253" cy="20555"/>
            </a:xfrm>
            <a:custGeom>
              <a:rect b="b" l="l" r="r" t="t"/>
              <a:pathLst>
                <a:path extrusionOk="0" h="886" w="2554">
                  <a:moveTo>
                    <a:pt x="797" y="0"/>
                  </a:moveTo>
                  <a:cubicBezTo>
                    <a:pt x="753" y="0"/>
                    <a:pt x="710" y="2"/>
                    <a:pt x="669" y="4"/>
                  </a:cubicBezTo>
                  <a:cubicBezTo>
                    <a:pt x="274" y="4"/>
                    <a:pt x="1" y="217"/>
                    <a:pt x="1" y="217"/>
                  </a:cubicBezTo>
                  <a:cubicBezTo>
                    <a:pt x="365" y="764"/>
                    <a:pt x="1034" y="886"/>
                    <a:pt x="1551" y="886"/>
                  </a:cubicBezTo>
                  <a:cubicBezTo>
                    <a:pt x="2068" y="886"/>
                    <a:pt x="2554" y="764"/>
                    <a:pt x="2554" y="764"/>
                  </a:cubicBezTo>
                  <a:cubicBezTo>
                    <a:pt x="1862" y="155"/>
                    <a:pt x="1246" y="0"/>
                    <a:pt x="797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380" name="Google Shape;4380;p27"/>
            <p:cNvSpPr/>
            <p:nvPr/>
          </p:nvSpPr>
          <p:spPr>
            <a:xfrm>
              <a:off x="5073086" y="4944343"/>
              <a:ext cx="33176" cy="37375"/>
            </a:xfrm>
            <a:custGeom>
              <a:rect b="b" l="l" r="r" t="t"/>
              <a:pathLst>
                <a:path extrusionOk="0" h="1611" w="1430">
                  <a:moveTo>
                    <a:pt x="31" y="0"/>
                  </a:moveTo>
                  <a:cubicBezTo>
                    <a:pt x="0" y="578"/>
                    <a:pt x="304" y="942"/>
                    <a:pt x="669" y="1216"/>
                  </a:cubicBezTo>
                  <a:cubicBezTo>
                    <a:pt x="1064" y="1489"/>
                    <a:pt x="1429" y="1611"/>
                    <a:pt x="1429" y="1611"/>
                  </a:cubicBezTo>
                  <a:cubicBezTo>
                    <a:pt x="1399" y="1185"/>
                    <a:pt x="1277" y="790"/>
                    <a:pt x="1125" y="578"/>
                  </a:cubicBezTo>
                  <a:cubicBezTo>
                    <a:pt x="973" y="304"/>
                    <a:pt x="791" y="152"/>
                    <a:pt x="639" y="91"/>
                  </a:cubicBezTo>
                  <a:cubicBezTo>
                    <a:pt x="487" y="0"/>
                    <a:pt x="335" y="0"/>
                    <a:pt x="213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381" name="Google Shape;4381;p27"/>
            <p:cNvSpPr/>
            <p:nvPr/>
          </p:nvSpPr>
          <p:spPr>
            <a:xfrm>
              <a:off x="5070255" y="4990789"/>
              <a:ext cx="35287" cy="26193"/>
            </a:xfrm>
            <a:custGeom>
              <a:rect b="b" l="l" r="r" t="t"/>
              <a:pathLst>
                <a:path extrusionOk="0" h="1129" w="1521">
                  <a:moveTo>
                    <a:pt x="1410" y="1"/>
                  </a:moveTo>
                  <a:cubicBezTo>
                    <a:pt x="1271" y="1"/>
                    <a:pt x="1014" y="14"/>
                    <a:pt x="730" y="95"/>
                  </a:cubicBezTo>
                  <a:cubicBezTo>
                    <a:pt x="548" y="126"/>
                    <a:pt x="305" y="247"/>
                    <a:pt x="183" y="399"/>
                  </a:cubicBezTo>
                  <a:cubicBezTo>
                    <a:pt x="122" y="460"/>
                    <a:pt x="92" y="582"/>
                    <a:pt x="31" y="703"/>
                  </a:cubicBezTo>
                  <a:cubicBezTo>
                    <a:pt x="1" y="825"/>
                    <a:pt x="1" y="977"/>
                    <a:pt x="1" y="1129"/>
                  </a:cubicBezTo>
                  <a:lnTo>
                    <a:pt x="183" y="1129"/>
                  </a:lnTo>
                  <a:cubicBezTo>
                    <a:pt x="305" y="1129"/>
                    <a:pt x="457" y="1068"/>
                    <a:pt x="609" y="1007"/>
                  </a:cubicBezTo>
                  <a:cubicBezTo>
                    <a:pt x="761" y="916"/>
                    <a:pt x="943" y="855"/>
                    <a:pt x="1095" y="703"/>
                  </a:cubicBezTo>
                  <a:cubicBezTo>
                    <a:pt x="1217" y="551"/>
                    <a:pt x="1369" y="369"/>
                    <a:pt x="1521" y="4"/>
                  </a:cubicBezTo>
                  <a:cubicBezTo>
                    <a:pt x="1521" y="4"/>
                    <a:pt x="1480" y="1"/>
                    <a:pt x="1410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382" name="Google Shape;4382;p27"/>
            <p:cNvSpPr/>
            <p:nvPr/>
          </p:nvSpPr>
          <p:spPr>
            <a:xfrm>
              <a:off x="5156304" y="5045773"/>
              <a:ext cx="43732" cy="32573"/>
            </a:xfrm>
            <a:custGeom>
              <a:rect b="b" l="l" r="r" t="t"/>
              <a:pathLst>
                <a:path extrusionOk="0" h="1404" w="1885">
                  <a:moveTo>
                    <a:pt x="122" y="0"/>
                  </a:moveTo>
                  <a:cubicBezTo>
                    <a:pt x="44" y="0"/>
                    <a:pt x="0" y="5"/>
                    <a:pt x="0" y="5"/>
                  </a:cubicBezTo>
                  <a:cubicBezTo>
                    <a:pt x="122" y="613"/>
                    <a:pt x="578" y="947"/>
                    <a:pt x="1034" y="1130"/>
                  </a:cubicBezTo>
                  <a:cubicBezTo>
                    <a:pt x="1459" y="1342"/>
                    <a:pt x="1885" y="1403"/>
                    <a:pt x="1885" y="1403"/>
                  </a:cubicBezTo>
                  <a:cubicBezTo>
                    <a:pt x="1490" y="583"/>
                    <a:pt x="1003" y="218"/>
                    <a:pt x="669" y="66"/>
                  </a:cubicBezTo>
                  <a:cubicBezTo>
                    <a:pt x="432" y="11"/>
                    <a:pt x="238" y="0"/>
                    <a:pt x="122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383" name="Google Shape;4383;p27"/>
            <p:cNvSpPr/>
            <p:nvPr/>
          </p:nvSpPr>
          <p:spPr>
            <a:xfrm>
              <a:off x="5185907" y="5031784"/>
              <a:ext cx="21901" cy="43036"/>
            </a:xfrm>
            <a:custGeom>
              <a:rect b="b" l="l" r="r" t="t"/>
              <a:pathLst>
                <a:path extrusionOk="0" h="1855" w="944">
                  <a:moveTo>
                    <a:pt x="214" y="0"/>
                  </a:moveTo>
                  <a:lnTo>
                    <a:pt x="214" y="0"/>
                  </a:lnTo>
                  <a:cubicBezTo>
                    <a:pt x="1" y="456"/>
                    <a:pt x="122" y="912"/>
                    <a:pt x="305" y="1246"/>
                  </a:cubicBezTo>
                  <a:cubicBezTo>
                    <a:pt x="518" y="1611"/>
                    <a:pt x="791" y="1854"/>
                    <a:pt x="791" y="1854"/>
                  </a:cubicBezTo>
                  <a:cubicBezTo>
                    <a:pt x="913" y="1489"/>
                    <a:pt x="943" y="1125"/>
                    <a:pt x="913" y="821"/>
                  </a:cubicBezTo>
                  <a:cubicBezTo>
                    <a:pt x="852" y="578"/>
                    <a:pt x="791" y="365"/>
                    <a:pt x="669" y="274"/>
                  </a:cubicBezTo>
                  <a:cubicBezTo>
                    <a:pt x="609" y="152"/>
                    <a:pt x="457" y="61"/>
                    <a:pt x="366" y="30"/>
                  </a:cubicBezTo>
                  <a:cubicBezTo>
                    <a:pt x="305" y="0"/>
                    <a:pt x="214" y="0"/>
                    <a:pt x="214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384" name="Google Shape;4384;p27"/>
            <p:cNvSpPr/>
            <p:nvPr/>
          </p:nvSpPr>
          <p:spPr>
            <a:xfrm>
              <a:off x="5160526" y="5075933"/>
              <a:ext cx="39510" cy="17214"/>
            </a:xfrm>
            <a:custGeom>
              <a:rect b="b" l="l" r="r" t="t"/>
              <a:pathLst>
                <a:path extrusionOk="0" h="742" w="1703">
                  <a:moveTo>
                    <a:pt x="758" y="0"/>
                  </a:moveTo>
                  <a:cubicBezTo>
                    <a:pt x="657" y="0"/>
                    <a:pt x="557" y="23"/>
                    <a:pt x="456" y="73"/>
                  </a:cubicBezTo>
                  <a:cubicBezTo>
                    <a:pt x="365" y="103"/>
                    <a:pt x="244" y="194"/>
                    <a:pt x="183" y="255"/>
                  </a:cubicBezTo>
                  <a:cubicBezTo>
                    <a:pt x="92" y="346"/>
                    <a:pt x="61" y="438"/>
                    <a:pt x="1" y="590"/>
                  </a:cubicBezTo>
                  <a:cubicBezTo>
                    <a:pt x="1" y="590"/>
                    <a:pt x="31" y="650"/>
                    <a:pt x="122" y="681"/>
                  </a:cubicBezTo>
                  <a:cubicBezTo>
                    <a:pt x="213" y="711"/>
                    <a:pt x="365" y="741"/>
                    <a:pt x="517" y="741"/>
                  </a:cubicBezTo>
                  <a:cubicBezTo>
                    <a:pt x="669" y="741"/>
                    <a:pt x="852" y="741"/>
                    <a:pt x="1034" y="681"/>
                  </a:cubicBezTo>
                  <a:cubicBezTo>
                    <a:pt x="1277" y="590"/>
                    <a:pt x="1460" y="498"/>
                    <a:pt x="1703" y="255"/>
                  </a:cubicBezTo>
                  <a:cubicBezTo>
                    <a:pt x="1703" y="255"/>
                    <a:pt x="1399" y="73"/>
                    <a:pt x="1004" y="42"/>
                  </a:cubicBezTo>
                  <a:cubicBezTo>
                    <a:pt x="922" y="15"/>
                    <a:pt x="840" y="0"/>
                    <a:pt x="758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385" name="Google Shape;4385;p27"/>
            <p:cNvSpPr/>
            <p:nvPr/>
          </p:nvSpPr>
          <p:spPr>
            <a:xfrm>
              <a:off x="5105519" y="5011321"/>
              <a:ext cx="57142" cy="21182"/>
            </a:xfrm>
            <a:custGeom>
              <a:rect b="b" l="l" r="r" t="t"/>
              <a:pathLst>
                <a:path extrusionOk="0" h="913" w="2463">
                  <a:moveTo>
                    <a:pt x="700" y="1"/>
                  </a:moveTo>
                  <a:cubicBezTo>
                    <a:pt x="274" y="31"/>
                    <a:pt x="1" y="183"/>
                    <a:pt x="1" y="183"/>
                  </a:cubicBezTo>
                  <a:cubicBezTo>
                    <a:pt x="396" y="761"/>
                    <a:pt x="1004" y="912"/>
                    <a:pt x="1520" y="912"/>
                  </a:cubicBezTo>
                  <a:cubicBezTo>
                    <a:pt x="2068" y="912"/>
                    <a:pt x="2463" y="791"/>
                    <a:pt x="2463" y="791"/>
                  </a:cubicBezTo>
                  <a:cubicBezTo>
                    <a:pt x="1733" y="153"/>
                    <a:pt x="1095" y="1"/>
                    <a:pt x="700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386" name="Google Shape;4386;p27"/>
            <p:cNvSpPr/>
            <p:nvPr/>
          </p:nvSpPr>
          <p:spPr>
            <a:xfrm>
              <a:off x="5133730" y="4987356"/>
              <a:ext cx="31761" cy="37398"/>
            </a:xfrm>
            <a:custGeom>
              <a:rect b="b" l="l" r="r" t="t"/>
              <a:pathLst>
                <a:path extrusionOk="0" h="1612" w="1369">
                  <a:moveTo>
                    <a:pt x="31" y="0"/>
                  </a:moveTo>
                  <a:cubicBezTo>
                    <a:pt x="0" y="578"/>
                    <a:pt x="304" y="973"/>
                    <a:pt x="639" y="1216"/>
                  </a:cubicBezTo>
                  <a:cubicBezTo>
                    <a:pt x="1004" y="1490"/>
                    <a:pt x="1368" y="1611"/>
                    <a:pt x="1368" y="1611"/>
                  </a:cubicBezTo>
                  <a:cubicBezTo>
                    <a:pt x="1338" y="1186"/>
                    <a:pt x="1216" y="851"/>
                    <a:pt x="1095" y="608"/>
                  </a:cubicBezTo>
                  <a:cubicBezTo>
                    <a:pt x="1004" y="365"/>
                    <a:pt x="791" y="213"/>
                    <a:pt x="639" y="122"/>
                  </a:cubicBezTo>
                  <a:cubicBezTo>
                    <a:pt x="487" y="0"/>
                    <a:pt x="335" y="0"/>
                    <a:pt x="244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387" name="Google Shape;4387;p27"/>
            <p:cNvSpPr/>
            <p:nvPr/>
          </p:nvSpPr>
          <p:spPr>
            <a:xfrm>
              <a:off x="5127374" y="5033083"/>
              <a:ext cx="36006" cy="24801"/>
            </a:xfrm>
            <a:custGeom>
              <a:rect b="b" l="l" r="r" t="t"/>
              <a:pathLst>
                <a:path extrusionOk="0" h="1069" w="1552">
                  <a:moveTo>
                    <a:pt x="1395" y="0"/>
                  </a:moveTo>
                  <a:cubicBezTo>
                    <a:pt x="1250" y="0"/>
                    <a:pt x="1016" y="11"/>
                    <a:pt x="761" y="66"/>
                  </a:cubicBezTo>
                  <a:cubicBezTo>
                    <a:pt x="578" y="96"/>
                    <a:pt x="396" y="157"/>
                    <a:pt x="244" y="370"/>
                  </a:cubicBezTo>
                  <a:cubicBezTo>
                    <a:pt x="153" y="430"/>
                    <a:pt x="123" y="552"/>
                    <a:pt x="31" y="674"/>
                  </a:cubicBezTo>
                  <a:cubicBezTo>
                    <a:pt x="1" y="765"/>
                    <a:pt x="1" y="917"/>
                    <a:pt x="1" y="1069"/>
                  </a:cubicBezTo>
                  <a:lnTo>
                    <a:pt x="183" y="1069"/>
                  </a:lnTo>
                  <a:cubicBezTo>
                    <a:pt x="305" y="1069"/>
                    <a:pt x="457" y="1038"/>
                    <a:pt x="609" y="1008"/>
                  </a:cubicBezTo>
                  <a:cubicBezTo>
                    <a:pt x="761" y="917"/>
                    <a:pt x="943" y="856"/>
                    <a:pt x="1095" y="734"/>
                  </a:cubicBezTo>
                  <a:cubicBezTo>
                    <a:pt x="1308" y="552"/>
                    <a:pt x="1460" y="370"/>
                    <a:pt x="1551" y="5"/>
                  </a:cubicBezTo>
                  <a:cubicBezTo>
                    <a:pt x="1551" y="5"/>
                    <a:pt x="1493" y="0"/>
                    <a:pt x="1395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388" name="Google Shape;4388;p27"/>
            <p:cNvSpPr/>
            <p:nvPr/>
          </p:nvSpPr>
          <p:spPr>
            <a:xfrm>
              <a:off x="3913758" y="4460414"/>
              <a:ext cx="314894" cy="270976"/>
            </a:xfrm>
            <a:custGeom>
              <a:rect b="b" l="l" r="r" t="t"/>
              <a:pathLst>
                <a:path extrusionOk="0" h="11680" w="13573">
                  <a:moveTo>
                    <a:pt x="11786" y="1"/>
                  </a:moveTo>
                  <a:cubicBezTo>
                    <a:pt x="11567" y="1"/>
                    <a:pt x="11318" y="166"/>
                    <a:pt x="11095" y="585"/>
                  </a:cubicBezTo>
                  <a:cubicBezTo>
                    <a:pt x="10955" y="445"/>
                    <a:pt x="10808" y="389"/>
                    <a:pt x="10660" y="389"/>
                  </a:cubicBezTo>
                  <a:cubicBezTo>
                    <a:pt x="10164" y="389"/>
                    <a:pt x="9646" y="1013"/>
                    <a:pt x="9272" y="1223"/>
                  </a:cubicBezTo>
                  <a:cubicBezTo>
                    <a:pt x="8603" y="1558"/>
                    <a:pt x="7752" y="1649"/>
                    <a:pt x="7022" y="1983"/>
                  </a:cubicBezTo>
                  <a:cubicBezTo>
                    <a:pt x="5746" y="2591"/>
                    <a:pt x="3588" y="3534"/>
                    <a:pt x="2980" y="4932"/>
                  </a:cubicBezTo>
                  <a:cubicBezTo>
                    <a:pt x="2846" y="4877"/>
                    <a:pt x="2715" y="4853"/>
                    <a:pt x="2593" y="4853"/>
                  </a:cubicBezTo>
                  <a:cubicBezTo>
                    <a:pt x="1967" y="4853"/>
                    <a:pt x="1569" y="5502"/>
                    <a:pt x="2129" y="6087"/>
                  </a:cubicBezTo>
                  <a:cubicBezTo>
                    <a:pt x="791" y="6695"/>
                    <a:pt x="457" y="7667"/>
                    <a:pt x="1" y="8974"/>
                  </a:cubicBezTo>
                  <a:lnTo>
                    <a:pt x="8025" y="11680"/>
                  </a:lnTo>
                  <a:cubicBezTo>
                    <a:pt x="8451" y="11467"/>
                    <a:pt x="8816" y="11284"/>
                    <a:pt x="9150" y="10980"/>
                  </a:cubicBezTo>
                  <a:cubicBezTo>
                    <a:pt x="9302" y="10828"/>
                    <a:pt x="9545" y="10464"/>
                    <a:pt x="9728" y="10342"/>
                  </a:cubicBezTo>
                  <a:cubicBezTo>
                    <a:pt x="9750" y="10325"/>
                    <a:pt x="9777" y="10319"/>
                    <a:pt x="9808" y="10319"/>
                  </a:cubicBezTo>
                  <a:cubicBezTo>
                    <a:pt x="9916" y="10319"/>
                    <a:pt x="10065" y="10396"/>
                    <a:pt x="10197" y="10396"/>
                  </a:cubicBezTo>
                  <a:cubicBezTo>
                    <a:pt x="10235" y="10396"/>
                    <a:pt x="10272" y="10389"/>
                    <a:pt x="10305" y="10373"/>
                  </a:cubicBezTo>
                  <a:cubicBezTo>
                    <a:pt x="10791" y="10099"/>
                    <a:pt x="11126" y="9886"/>
                    <a:pt x="10974" y="9248"/>
                  </a:cubicBezTo>
                  <a:cubicBezTo>
                    <a:pt x="12352" y="9189"/>
                    <a:pt x="12429" y="6868"/>
                    <a:pt x="11259" y="6868"/>
                  </a:cubicBezTo>
                  <a:cubicBezTo>
                    <a:pt x="11216" y="6868"/>
                    <a:pt x="11172" y="6871"/>
                    <a:pt x="11126" y="6877"/>
                  </a:cubicBezTo>
                  <a:cubicBezTo>
                    <a:pt x="11430" y="6604"/>
                    <a:pt x="11673" y="6087"/>
                    <a:pt x="11430" y="5661"/>
                  </a:cubicBezTo>
                  <a:cubicBezTo>
                    <a:pt x="11764" y="5509"/>
                    <a:pt x="12585" y="5023"/>
                    <a:pt x="12159" y="4628"/>
                  </a:cubicBezTo>
                  <a:cubicBezTo>
                    <a:pt x="12676" y="4567"/>
                    <a:pt x="13345" y="4567"/>
                    <a:pt x="13436" y="3868"/>
                  </a:cubicBezTo>
                  <a:cubicBezTo>
                    <a:pt x="13573" y="3157"/>
                    <a:pt x="12971" y="2790"/>
                    <a:pt x="12384" y="2790"/>
                  </a:cubicBezTo>
                  <a:cubicBezTo>
                    <a:pt x="12319" y="2790"/>
                    <a:pt x="12254" y="2795"/>
                    <a:pt x="12190" y="2804"/>
                  </a:cubicBezTo>
                  <a:cubicBezTo>
                    <a:pt x="12767" y="2561"/>
                    <a:pt x="12950" y="1679"/>
                    <a:pt x="12068" y="1649"/>
                  </a:cubicBezTo>
                  <a:cubicBezTo>
                    <a:pt x="12670" y="962"/>
                    <a:pt x="12315" y="1"/>
                    <a:pt x="11786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389" name="Google Shape;4389;p27"/>
            <p:cNvSpPr/>
            <p:nvPr/>
          </p:nvSpPr>
          <p:spPr>
            <a:xfrm>
              <a:off x="3946215" y="4584697"/>
              <a:ext cx="181238" cy="143863"/>
            </a:xfrm>
            <a:custGeom>
              <a:rect b="b" l="l" r="r" t="t"/>
              <a:pathLst>
                <a:path extrusionOk="0" h="6201" w="7812">
                  <a:moveTo>
                    <a:pt x="6322" y="0"/>
                  </a:moveTo>
                  <a:cubicBezTo>
                    <a:pt x="5988" y="122"/>
                    <a:pt x="5836" y="760"/>
                    <a:pt x="5897" y="1155"/>
                  </a:cubicBezTo>
                  <a:cubicBezTo>
                    <a:pt x="5764" y="1022"/>
                    <a:pt x="5580" y="954"/>
                    <a:pt x="5395" y="954"/>
                  </a:cubicBezTo>
                  <a:cubicBezTo>
                    <a:pt x="5200" y="954"/>
                    <a:pt x="5004" y="1030"/>
                    <a:pt x="4863" y="1186"/>
                  </a:cubicBezTo>
                  <a:cubicBezTo>
                    <a:pt x="4803" y="882"/>
                    <a:pt x="5046" y="487"/>
                    <a:pt x="4711" y="335"/>
                  </a:cubicBezTo>
                  <a:cubicBezTo>
                    <a:pt x="4377" y="426"/>
                    <a:pt x="4073" y="1064"/>
                    <a:pt x="4256" y="1490"/>
                  </a:cubicBezTo>
                  <a:cubicBezTo>
                    <a:pt x="4171" y="1480"/>
                    <a:pt x="4092" y="1474"/>
                    <a:pt x="4017" y="1474"/>
                  </a:cubicBezTo>
                  <a:cubicBezTo>
                    <a:pt x="3848" y="1474"/>
                    <a:pt x="3694" y="1506"/>
                    <a:pt x="3526" y="1611"/>
                  </a:cubicBezTo>
                  <a:cubicBezTo>
                    <a:pt x="3583" y="1382"/>
                    <a:pt x="3451" y="692"/>
                    <a:pt x="3181" y="692"/>
                  </a:cubicBezTo>
                  <a:cubicBezTo>
                    <a:pt x="3165" y="692"/>
                    <a:pt x="3148" y="694"/>
                    <a:pt x="3131" y="699"/>
                  </a:cubicBezTo>
                  <a:cubicBezTo>
                    <a:pt x="2705" y="760"/>
                    <a:pt x="2827" y="1672"/>
                    <a:pt x="2979" y="1854"/>
                  </a:cubicBezTo>
                  <a:cubicBezTo>
                    <a:pt x="2856" y="1786"/>
                    <a:pt x="2733" y="1742"/>
                    <a:pt x="2633" y="1742"/>
                  </a:cubicBezTo>
                  <a:cubicBezTo>
                    <a:pt x="2509" y="1742"/>
                    <a:pt x="2418" y="1808"/>
                    <a:pt x="2401" y="1976"/>
                  </a:cubicBezTo>
                  <a:cubicBezTo>
                    <a:pt x="2346" y="1956"/>
                    <a:pt x="2292" y="1947"/>
                    <a:pt x="2239" y="1947"/>
                  </a:cubicBezTo>
                  <a:cubicBezTo>
                    <a:pt x="1973" y="1947"/>
                    <a:pt x="1753" y="2183"/>
                    <a:pt x="1702" y="2462"/>
                  </a:cubicBezTo>
                  <a:cubicBezTo>
                    <a:pt x="1549" y="2349"/>
                    <a:pt x="1404" y="2302"/>
                    <a:pt x="1275" y="2302"/>
                  </a:cubicBezTo>
                  <a:cubicBezTo>
                    <a:pt x="710" y="2302"/>
                    <a:pt x="435" y="3190"/>
                    <a:pt x="1003" y="3313"/>
                  </a:cubicBezTo>
                  <a:cubicBezTo>
                    <a:pt x="578" y="3374"/>
                    <a:pt x="243" y="3648"/>
                    <a:pt x="0" y="4043"/>
                  </a:cubicBezTo>
                  <a:lnTo>
                    <a:pt x="6414" y="6201"/>
                  </a:lnTo>
                  <a:cubicBezTo>
                    <a:pt x="6474" y="6079"/>
                    <a:pt x="6535" y="6019"/>
                    <a:pt x="6566" y="5897"/>
                  </a:cubicBezTo>
                  <a:cubicBezTo>
                    <a:pt x="6718" y="5654"/>
                    <a:pt x="7265" y="4803"/>
                    <a:pt x="6687" y="4803"/>
                  </a:cubicBezTo>
                  <a:cubicBezTo>
                    <a:pt x="6930" y="4499"/>
                    <a:pt x="7113" y="4043"/>
                    <a:pt x="6809" y="3678"/>
                  </a:cubicBezTo>
                  <a:cubicBezTo>
                    <a:pt x="6961" y="3678"/>
                    <a:pt x="7812" y="3435"/>
                    <a:pt x="7812" y="3040"/>
                  </a:cubicBezTo>
                  <a:cubicBezTo>
                    <a:pt x="7812" y="2826"/>
                    <a:pt x="7436" y="2687"/>
                    <a:pt x="7139" y="2687"/>
                  </a:cubicBezTo>
                  <a:cubicBezTo>
                    <a:pt x="7014" y="2687"/>
                    <a:pt x="6902" y="2712"/>
                    <a:pt x="6839" y="2766"/>
                  </a:cubicBezTo>
                  <a:cubicBezTo>
                    <a:pt x="6930" y="2523"/>
                    <a:pt x="6900" y="2128"/>
                    <a:pt x="6961" y="1915"/>
                  </a:cubicBezTo>
                  <a:cubicBezTo>
                    <a:pt x="7082" y="1642"/>
                    <a:pt x="7538" y="1216"/>
                    <a:pt x="7447" y="912"/>
                  </a:cubicBezTo>
                  <a:cubicBezTo>
                    <a:pt x="7358" y="859"/>
                    <a:pt x="7264" y="834"/>
                    <a:pt x="7170" y="834"/>
                  </a:cubicBezTo>
                  <a:cubicBezTo>
                    <a:pt x="6940" y="834"/>
                    <a:pt x="6707" y="979"/>
                    <a:pt x="6535" y="1216"/>
                  </a:cubicBezTo>
                  <a:cubicBezTo>
                    <a:pt x="6505" y="851"/>
                    <a:pt x="6687" y="122"/>
                    <a:pt x="6322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390" name="Google Shape;4390;p27"/>
            <p:cNvSpPr/>
            <p:nvPr/>
          </p:nvSpPr>
          <p:spPr>
            <a:xfrm>
              <a:off x="4166917" y="4464822"/>
              <a:ext cx="13433" cy="24685"/>
            </a:xfrm>
            <a:custGeom>
              <a:rect b="b" l="l" r="r" t="t"/>
              <a:pathLst>
                <a:path extrusionOk="0" h="1064" w="579">
                  <a:moveTo>
                    <a:pt x="366" y="0"/>
                  </a:moveTo>
                  <a:cubicBezTo>
                    <a:pt x="31" y="152"/>
                    <a:pt x="1" y="426"/>
                    <a:pt x="31" y="638"/>
                  </a:cubicBezTo>
                  <a:cubicBezTo>
                    <a:pt x="31" y="882"/>
                    <a:pt x="153" y="1064"/>
                    <a:pt x="153" y="1064"/>
                  </a:cubicBezTo>
                  <a:cubicBezTo>
                    <a:pt x="487" y="790"/>
                    <a:pt x="579" y="547"/>
                    <a:pt x="579" y="304"/>
                  </a:cubicBezTo>
                  <a:cubicBezTo>
                    <a:pt x="518" y="213"/>
                    <a:pt x="487" y="122"/>
                    <a:pt x="457" y="91"/>
                  </a:cubicBezTo>
                  <a:lnTo>
                    <a:pt x="366" y="0"/>
                  </a:ln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391" name="Google Shape;4391;p27"/>
            <p:cNvSpPr/>
            <p:nvPr/>
          </p:nvSpPr>
          <p:spPr>
            <a:xfrm>
              <a:off x="4173274" y="4481039"/>
              <a:ext cx="20486" cy="10602"/>
            </a:xfrm>
            <a:custGeom>
              <a:rect b="b" l="l" r="r" t="t"/>
              <a:pathLst>
                <a:path extrusionOk="0" h="457" w="883">
                  <a:moveTo>
                    <a:pt x="487" y="0"/>
                  </a:moveTo>
                  <a:cubicBezTo>
                    <a:pt x="335" y="31"/>
                    <a:pt x="244" y="61"/>
                    <a:pt x="183" y="152"/>
                  </a:cubicBezTo>
                  <a:cubicBezTo>
                    <a:pt x="31" y="304"/>
                    <a:pt x="1" y="456"/>
                    <a:pt x="1" y="456"/>
                  </a:cubicBezTo>
                  <a:cubicBezTo>
                    <a:pt x="213" y="456"/>
                    <a:pt x="365" y="395"/>
                    <a:pt x="487" y="395"/>
                  </a:cubicBezTo>
                  <a:cubicBezTo>
                    <a:pt x="608" y="365"/>
                    <a:pt x="669" y="334"/>
                    <a:pt x="760" y="274"/>
                  </a:cubicBezTo>
                  <a:cubicBezTo>
                    <a:pt x="791" y="243"/>
                    <a:pt x="821" y="183"/>
                    <a:pt x="852" y="152"/>
                  </a:cubicBezTo>
                  <a:cubicBezTo>
                    <a:pt x="882" y="91"/>
                    <a:pt x="882" y="61"/>
                    <a:pt x="882" y="61"/>
                  </a:cubicBezTo>
                  <a:cubicBezTo>
                    <a:pt x="821" y="31"/>
                    <a:pt x="760" y="0"/>
                    <a:pt x="669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392" name="Google Shape;4392;p27"/>
            <p:cNvSpPr/>
            <p:nvPr/>
          </p:nvSpPr>
          <p:spPr>
            <a:xfrm>
              <a:off x="4150004" y="4472571"/>
              <a:ext cx="17655" cy="17655"/>
            </a:xfrm>
            <a:custGeom>
              <a:rect b="b" l="l" r="r" t="t"/>
              <a:pathLst>
                <a:path extrusionOk="0" h="761" w="761">
                  <a:moveTo>
                    <a:pt x="61" y="0"/>
                  </a:moveTo>
                  <a:cubicBezTo>
                    <a:pt x="61" y="0"/>
                    <a:pt x="0" y="122"/>
                    <a:pt x="61" y="274"/>
                  </a:cubicBezTo>
                  <a:cubicBezTo>
                    <a:pt x="122" y="365"/>
                    <a:pt x="152" y="426"/>
                    <a:pt x="274" y="548"/>
                  </a:cubicBezTo>
                  <a:cubicBezTo>
                    <a:pt x="365" y="578"/>
                    <a:pt x="548" y="699"/>
                    <a:pt x="760" y="760"/>
                  </a:cubicBezTo>
                  <a:cubicBezTo>
                    <a:pt x="760" y="760"/>
                    <a:pt x="760" y="608"/>
                    <a:pt x="669" y="426"/>
                  </a:cubicBezTo>
                  <a:cubicBezTo>
                    <a:pt x="608" y="244"/>
                    <a:pt x="426" y="92"/>
                    <a:pt x="61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393" name="Google Shape;4393;p27"/>
            <p:cNvSpPr/>
            <p:nvPr/>
          </p:nvSpPr>
          <p:spPr>
            <a:xfrm>
              <a:off x="4209234" y="4524748"/>
              <a:ext cx="14848" cy="20486"/>
            </a:xfrm>
            <a:custGeom>
              <a:rect b="b" l="l" r="r" t="t"/>
              <a:pathLst>
                <a:path extrusionOk="0" h="883" w="640">
                  <a:moveTo>
                    <a:pt x="609" y="1"/>
                  </a:moveTo>
                  <a:cubicBezTo>
                    <a:pt x="305" y="31"/>
                    <a:pt x="153" y="244"/>
                    <a:pt x="62" y="457"/>
                  </a:cubicBezTo>
                  <a:cubicBezTo>
                    <a:pt x="1" y="639"/>
                    <a:pt x="1" y="882"/>
                    <a:pt x="1" y="882"/>
                  </a:cubicBezTo>
                  <a:cubicBezTo>
                    <a:pt x="365" y="730"/>
                    <a:pt x="517" y="487"/>
                    <a:pt x="609" y="335"/>
                  </a:cubicBezTo>
                  <a:cubicBezTo>
                    <a:pt x="639" y="153"/>
                    <a:pt x="609" y="1"/>
                    <a:pt x="609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394" name="Google Shape;4394;p27"/>
            <p:cNvSpPr/>
            <p:nvPr/>
          </p:nvSpPr>
          <p:spPr>
            <a:xfrm>
              <a:off x="4210649" y="4540965"/>
              <a:ext cx="22597" cy="8491"/>
            </a:xfrm>
            <a:custGeom>
              <a:rect b="b" l="l" r="r" t="t"/>
              <a:pathLst>
                <a:path extrusionOk="0" h="366" w="974">
                  <a:moveTo>
                    <a:pt x="578" y="1"/>
                  </a:moveTo>
                  <a:cubicBezTo>
                    <a:pt x="456" y="1"/>
                    <a:pt x="365" y="31"/>
                    <a:pt x="274" y="62"/>
                  </a:cubicBezTo>
                  <a:cubicBezTo>
                    <a:pt x="122" y="183"/>
                    <a:pt x="1" y="305"/>
                    <a:pt x="1" y="305"/>
                  </a:cubicBezTo>
                  <a:cubicBezTo>
                    <a:pt x="122" y="335"/>
                    <a:pt x="213" y="335"/>
                    <a:pt x="304" y="335"/>
                  </a:cubicBezTo>
                  <a:cubicBezTo>
                    <a:pt x="396" y="366"/>
                    <a:pt x="426" y="366"/>
                    <a:pt x="517" y="366"/>
                  </a:cubicBezTo>
                  <a:cubicBezTo>
                    <a:pt x="608" y="366"/>
                    <a:pt x="700" y="366"/>
                    <a:pt x="760" y="335"/>
                  </a:cubicBezTo>
                  <a:cubicBezTo>
                    <a:pt x="852" y="305"/>
                    <a:pt x="882" y="244"/>
                    <a:pt x="912" y="214"/>
                  </a:cubicBezTo>
                  <a:cubicBezTo>
                    <a:pt x="973" y="183"/>
                    <a:pt x="973" y="153"/>
                    <a:pt x="973" y="153"/>
                  </a:cubicBezTo>
                  <a:cubicBezTo>
                    <a:pt x="882" y="92"/>
                    <a:pt x="852" y="62"/>
                    <a:pt x="760" y="31"/>
                  </a:cubicBezTo>
                  <a:cubicBezTo>
                    <a:pt x="700" y="1"/>
                    <a:pt x="608" y="1"/>
                    <a:pt x="578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395" name="Google Shape;4395;p27"/>
            <p:cNvSpPr/>
            <p:nvPr/>
          </p:nvSpPr>
          <p:spPr>
            <a:xfrm>
              <a:off x="4197958" y="4523333"/>
              <a:ext cx="10602" cy="21901"/>
            </a:xfrm>
            <a:custGeom>
              <a:rect b="b" l="l" r="r" t="t"/>
              <a:pathLst>
                <a:path extrusionOk="0" h="944" w="457">
                  <a:moveTo>
                    <a:pt x="152" y="1"/>
                  </a:moveTo>
                  <a:cubicBezTo>
                    <a:pt x="152" y="1"/>
                    <a:pt x="92" y="1"/>
                    <a:pt x="61" y="31"/>
                  </a:cubicBezTo>
                  <a:cubicBezTo>
                    <a:pt x="31" y="62"/>
                    <a:pt x="0" y="92"/>
                    <a:pt x="0" y="183"/>
                  </a:cubicBezTo>
                  <a:cubicBezTo>
                    <a:pt x="0" y="244"/>
                    <a:pt x="0" y="366"/>
                    <a:pt x="31" y="487"/>
                  </a:cubicBezTo>
                  <a:cubicBezTo>
                    <a:pt x="92" y="639"/>
                    <a:pt x="213" y="791"/>
                    <a:pt x="365" y="943"/>
                  </a:cubicBezTo>
                  <a:cubicBezTo>
                    <a:pt x="365" y="943"/>
                    <a:pt x="456" y="791"/>
                    <a:pt x="456" y="609"/>
                  </a:cubicBezTo>
                  <a:cubicBezTo>
                    <a:pt x="456" y="396"/>
                    <a:pt x="365" y="183"/>
                    <a:pt x="152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396" name="Google Shape;4396;p27"/>
            <p:cNvSpPr/>
            <p:nvPr/>
          </p:nvSpPr>
          <p:spPr>
            <a:xfrm>
              <a:off x="4167636" y="4607317"/>
              <a:ext cx="20462" cy="13363"/>
            </a:xfrm>
            <a:custGeom>
              <a:rect b="b" l="l" r="r" t="t"/>
              <a:pathLst>
                <a:path extrusionOk="0" h="576" w="882">
                  <a:moveTo>
                    <a:pt x="715" y="1"/>
                  </a:moveTo>
                  <a:cubicBezTo>
                    <a:pt x="512" y="1"/>
                    <a:pt x="340" y="121"/>
                    <a:pt x="244" y="241"/>
                  </a:cubicBezTo>
                  <a:cubicBezTo>
                    <a:pt x="92" y="393"/>
                    <a:pt x="0" y="575"/>
                    <a:pt x="0" y="575"/>
                  </a:cubicBezTo>
                  <a:cubicBezTo>
                    <a:pt x="426" y="545"/>
                    <a:pt x="639" y="423"/>
                    <a:pt x="760" y="332"/>
                  </a:cubicBezTo>
                  <a:cubicBezTo>
                    <a:pt x="851" y="241"/>
                    <a:pt x="882" y="180"/>
                    <a:pt x="882" y="120"/>
                  </a:cubicBezTo>
                  <a:lnTo>
                    <a:pt x="882" y="59"/>
                  </a:lnTo>
                  <a:lnTo>
                    <a:pt x="882" y="28"/>
                  </a:lnTo>
                  <a:cubicBezTo>
                    <a:pt x="825" y="9"/>
                    <a:pt x="769" y="1"/>
                    <a:pt x="715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397" name="Google Shape;4397;p27"/>
            <p:cNvSpPr/>
            <p:nvPr/>
          </p:nvSpPr>
          <p:spPr>
            <a:xfrm>
              <a:off x="4168332" y="4620657"/>
              <a:ext cx="19070" cy="9883"/>
            </a:xfrm>
            <a:custGeom>
              <a:rect b="b" l="l" r="r" t="t"/>
              <a:pathLst>
                <a:path extrusionOk="0" h="426" w="822">
                  <a:moveTo>
                    <a:pt x="335" y="0"/>
                  </a:moveTo>
                  <a:cubicBezTo>
                    <a:pt x="153" y="61"/>
                    <a:pt x="1" y="122"/>
                    <a:pt x="1" y="122"/>
                  </a:cubicBezTo>
                  <a:cubicBezTo>
                    <a:pt x="92" y="152"/>
                    <a:pt x="122" y="213"/>
                    <a:pt x="122" y="274"/>
                  </a:cubicBezTo>
                  <a:cubicBezTo>
                    <a:pt x="183" y="304"/>
                    <a:pt x="244" y="304"/>
                    <a:pt x="274" y="365"/>
                  </a:cubicBezTo>
                  <a:cubicBezTo>
                    <a:pt x="396" y="396"/>
                    <a:pt x="457" y="426"/>
                    <a:pt x="548" y="426"/>
                  </a:cubicBezTo>
                  <a:cubicBezTo>
                    <a:pt x="609" y="426"/>
                    <a:pt x="700" y="396"/>
                    <a:pt x="730" y="396"/>
                  </a:cubicBezTo>
                  <a:cubicBezTo>
                    <a:pt x="761" y="365"/>
                    <a:pt x="821" y="365"/>
                    <a:pt x="821" y="365"/>
                  </a:cubicBezTo>
                  <a:cubicBezTo>
                    <a:pt x="821" y="274"/>
                    <a:pt x="761" y="213"/>
                    <a:pt x="730" y="152"/>
                  </a:cubicBezTo>
                  <a:lnTo>
                    <a:pt x="609" y="61"/>
                  </a:lnTo>
                  <a:cubicBezTo>
                    <a:pt x="548" y="0"/>
                    <a:pt x="426" y="0"/>
                    <a:pt x="335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398" name="Google Shape;4398;p27"/>
            <p:cNvSpPr/>
            <p:nvPr/>
          </p:nvSpPr>
          <p:spPr>
            <a:xfrm>
              <a:off x="4164110" y="4598802"/>
              <a:ext cx="9187" cy="20462"/>
            </a:xfrm>
            <a:custGeom>
              <a:rect b="b" l="l" r="r" t="t"/>
              <a:pathLst>
                <a:path extrusionOk="0" h="882" w="396">
                  <a:moveTo>
                    <a:pt x="274" y="0"/>
                  </a:moveTo>
                  <a:cubicBezTo>
                    <a:pt x="244" y="0"/>
                    <a:pt x="152" y="31"/>
                    <a:pt x="122" y="122"/>
                  </a:cubicBezTo>
                  <a:cubicBezTo>
                    <a:pt x="92" y="152"/>
                    <a:pt x="92" y="183"/>
                    <a:pt x="31" y="243"/>
                  </a:cubicBezTo>
                  <a:cubicBezTo>
                    <a:pt x="31" y="274"/>
                    <a:pt x="0" y="335"/>
                    <a:pt x="0" y="395"/>
                  </a:cubicBezTo>
                  <a:lnTo>
                    <a:pt x="0" y="608"/>
                  </a:lnTo>
                  <a:cubicBezTo>
                    <a:pt x="0" y="699"/>
                    <a:pt x="31" y="790"/>
                    <a:pt x="92" y="882"/>
                  </a:cubicBezTo>
                  <a:cubicBezTo>
                    <a:pt x="92" y="882"/>
                    <a:pt x="183" y="760"/>
                    <a:pt x="304" y="608"/>
                  </a:cubicBezTo>
                  <a:cubicBezTo>
                    <a:pt x="335" y="547"/>
                    <a:pt x="396" y="426"/>
                    <a:pt x="396" y="335"/>
                  </a:cubicBezTo>
                  <a:lnTo>
                    <a:pt x="396" y="183"/>
                  </a:lnTo>
                  <a:cubicBezTo>
                    <a:pt x="396" y="152"/>
                    <a:pt x="335" y="91"/>
                    <a:pt x="335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399" name="Google Shape;4399;p27"/>
            <p:cNvSpPr/>
            <p:nvPr/>
          </p:nvSpPr>
          <p:spPr>
            <a:xfrm>
              <a:off x="4162694" y="4666500"/>
              <a:ext cx="15544" cy="19766"/>
            </a:xfrm>
            <a:custGeom>
              <a:rect b="b" l="l" r="r" t="t"/>
              <a:pathLst>
                <a:path extrusionOk="0" h="852" w="670">
                  <a:moveTo>
                    <a:pt x="669" y="0"/>
                  </a:moveTo>
                  <a:cubicBezTo>
                    <a:pt x="517" y="0"/>
                    <a:pt x="396" y="91"/>
                    <a:pt x="335" y="152"/>
                  </a:cubicBezTo>
                  <a:cubicBezTo>
                    <a:pt x="244" y="274"/>
                    <a:pt x="183" y="365"/>
                    <a:pt x="153" y="456"/>
                  </a:cubicBezTo>
                  <a:cubicBezTo>
                    <a:pt x="92" y="578"/>
                    <a:pt x="61" y="669"/>
                    <a:pt x="31" y="730"/>
                  </a:cubicBezTo>
                  <a:cubicBezTo>
                    <a:pt x="1" y="821"/>
                    <a:pt x="1" y="851"/>
                    <a:pt x="1" y="851"/>
                  </a:cubicBezTo>
                  <a:cubicBezTo>
                    <a:pt x="153" y="730"/>
                    <a:pt x="244" y="669"/>
                    <a:pt x="365" y="578"/>
                  </a:cubicBezTo>
                  <a:cubicBezTo>
                    <a:pt x="487" y="456"/>
                    <a:pt x="548" y="395"/>
                    <a:pt x="578" y="304"/>
                  </a:cubicBezTo>
                  <a:cubicBezTo>
                    <a:pt x="639" y="243"/>
                    <a:pt x="669" y="122"/>
                    <a:pt x="669" y="91"/>
                  </a:cubicBezTo>
                  <a:lnTo>
                    <a:pt x="669" y="0"/>
                  </a:ln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400" name="Google Shape;4400;p27"/>
            <p:cNvSpPr/>
            <p:nvPr/>
          </p:nvSpPr>
          <p:spPr>
            <a:xfrm>
              <a:off x="4163414" y="4682415"/>
              <a:ext cx="16936" cy="6658"/>
            </a:xfrm>
            <a:custGeom>
              <a:rect b="b" l="l" r="r" t="t"/>
              <a:pathLst>
                <a:path extrusionOk="0" h="287" w="730">
                  <a:moveTo>
                    <a:pt x="437" y="1"/>
                  </a:moveTo>
                  <a:cubicBezTo>
                    <a:pt x="375" y="1"/>
                    <a:pt x="317" y="22"/>
                    <a:pt x="274" y="44"/>
                  </a:cubicBezTo>
                  <a:cubicBezTo>
                    <a:pt x="182" y="74"/>
                    <a:pt x="122" y="135"/>
                    <a:pt x="61" y="165"/>
                  </a:cubicBezTo>
                  <a:lnTo>
                    <a:pt x="0" y="226"/>
                  </a:lnTo>
                  <a:cubicBezTo>
                    <a:pt x="61" y="226"/>
                    <a:pt x="152" y="226"/>
                    <a:pt x="213" y="287"/>
                  </a:cubicBezTo>
                  <a:lnTo>
                    <a:pt x="456" y="287"/>
                  </a:lnTo>
                  <a:cubicBezTo>
                    <a:pt x="517" y="226"/>
                    <a:pt x="608" y="226"/>
                    <a:pt x="638" y="226"/>
                  </a:cubicBezTo>
                  <a:cubicBezTo>
                    <a:pt x="669" y="196"/>
                    <a:pt x="730" y="196"/>
                    <a:pt x="730" y="196"/>
                  </a:cubicBezTo>
                  <a:cubicBezTo>
                    <a:pt x="669" y="74"/>
                    <a:pt x="608" y="13"/>
                    <a:pt x="517" y="13"/>
                  </a:cubicBezTo>
                  <a:cubicBezTo>
                    <a:pt x="490" y="4"/>
                    <a:pt x="463" y="1"/>
                    <a:pt x="437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401" name="Google Shape;4401;p27"/>
            <p:cNvSpPr/>
            <p:nvPr/>
          </p:nvSpPr>
          <p:spPr>
            <a:xfrm>
              <a:off x="4155642" y="4668611"/>
              <a:ext cx="8491" cy="17655"/>
            </a:xfrm>
            <a:custGeom>
              <a:rect b="b" l="l" r="r" t="t"/>
              <a:pathLst>
                <a:path extrusionOk="0" h="761" w="366">
                  <a:moveTo>
                    <a:pt x="183" y="0"/>
                  </a:moveTo>
                  <a:cubicBezTo>
                    <a:pt x="183" y="0"/>
                    <a:pt x="92" y="61"/>
                    <a:pt x="31" y="213"/>
                  </a:cubicBezTo>
                  <a:cubicBezTo>
                    <a:pt x="1" y="304"/>
                    <a:pt x="1" y="365"/>
                    <a:pt x="31" y="487"/>
                  </a:cubicBezTo>
                  <a:cubicBezTo>
                    <a:pt x="92" y="578"/>
                    <a:pt x="183" y="639"/>
                    <a:pt x="213" y="760"/>
                  </a:cubicBezTo>
                  <a:cubicBezTo>
                    <a:pt x="213" y="760"/>
                    <a:pt x="244" y="730"/>
                    <a:pt x="244" y="669"/>
                  </a:cubicBezTo>
                  <a:cubicBezTo>
                    <a:pt x="305" y="639"/>
                    <a:pt x="335" y="578"/>
                    <a:pt x="335" y="456"/>
                  </a:cubicBezTo>
                  <a:cubicBezTo>
                    <a:pt x="365" y="304"/>
                    <a:pt x="365" y="61"/>
                    <a:pt x="183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402" name="Google Shape;4402;p27"/>
            <p:cNvSpPr/>
            <p:nvPr/>
          </p:nvSpPr>
          <p:spPr>
            <a:xfrm>
              <a:off x="4143647" y="4691185"/>
              <a:ext cx="14129" cy="21158"/>
            </a:xfrm>
            <a:custGeom>
              <a:rect b="b" l="l" r="r" t="t"/>
              <a:pathLst>
                <a:path extrusionOk="0" h="912" w="609">
                  <a:moveTo>
                    <a:pt x="609" y="0"/>
                  </a:moveTo>
                  <a:cubicBezTo>
                    <a:pt x="366" y="91"/>
                    <a:pt x="214" y="274"/>
                    <a:pt x="123" y="517"/>
                  </a:cubicBezTo>
                  <a:cubicBezTo>
                    <a:pt x="1" y="730"/>
                    <a:pt x="1" y="912"/>
                    <a:pt x="1" y="912"/>
                  </a:cubicBezTo>
                  <a:cubicBezTo>
                    <a:pt x="366" y="730"/>
                    <a:pt x="548" y="547"/>
                    <a:pt x="578" y="304"/>
                  </a:cubicBezTo>
                  <a:cubicBezTo>
                    <a:pt x="609" y="243"/>
                    <a:pt x="609" y="122"/>
                    <a:pt x="609" y="91"/>
                  </a:cubicBezTo>
                  <a:lnTo>
                    <a:pt x="609" y="0"/>
                  </a:ln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403" name="Google Shape;4403;p27"/>
            <p:cNvSpPr/>
            <p:nvPr/>
          </p:nvSpPr>
          <p:spPr>
            <a:xfrm>
              <a:off x="4145782" y="4707401"/>
              <a:ext cx="18351" cy="8468"/>
            </a:xfrm>
            <a:custGeom>
              <a:rect b="b" l="l" r="r" t="t"/>
              <a:pathLst>
                <a:path extrusionOk="0" h="365" w="791">
                  <a:moveTo>
                    <a:pt x="517" y="0"/>
                  </a:moveTo>
                  <a:cubicBezTo>
                    <a:pt x="426" y="0"/>
                    <a:pt x="334" y="31"/>
                    <a:pt x="274" y="61"/>
                  </a:cubicBezTo>
                  <a:cubicBezTo>
                    <a:pt x="91" y="182"/>
                    <a:pt x="0" y="304"/>
                    <a:pt x="0" y="304"/>
                  </a:cubicBezTo>
                  <a:cubicBezTo>
                    <a:pt x="61" y="334"/>
                    <a:pt x="152" y="334"/>
                    <a:pt x="213" y="365"/>
                  </a:cubicBezTo>
                  <a:lnTo>
                    <a:pt x="365" y="365"/>
                  </a:lnTo>
                  <a:cubicBezTo>
                    <a:pt x="456" y="365"/>
                    <a:pt x="517" y="334"/>
                    <a:pt x="608" y="304"/>
                  </a:cubicBezTo>
                  <a:cubicBezTo>
                    <a:pt x="669" y="274"/>
                    <a:pt x="730" y="213"/>
                    <a:pt x="760" y="182"/>
                  </a:cubicBezTo>
                  <a:cubicBezTo>
                    <a:pt x="790" y="152"/>
                    <a:pt x="790" y="122"/>
                    <a:pt x="790" y="122"/>
                  </a:cubicBezTo>
                  <a:cubicBezTo>
                    <a:pt x="730" y="31"/>
                    <a:pt x="608" y="0"/>
                    <a:pt x="517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404" name="Google Shape;4404;p27"/>
            <p:cNvSpPr/>
            <p:nvPr/>
          </p:nvSpPr>
          <p:spPr>
            <a:xfrm>
              <a:off x="4138010" y="4693296"/>
              <a:ext cx="8491" cy="19047"/>
            </a:xfrm>
            <a:custGeom>
              <a:rect b="b" l="l" r="r" t="t"/>
              <a:pathLst>
                <a:path extrusionOk="0" h="821" w="366">
                  <a:moveTo>
                    <a:pt x="92" y="0"/>
                  </a:moveTo>
                  <a:cubicBezTo>
                    <a:pt x="92" y="0"/>
                    <a:pt x="31" y="61"/>
                    <a:pt x="1" y="213"/>
                  </a:cubicBezTo>
                  <a:cubicBezTo>
                    <a:pt x="1" y="304"/>
                    <a:pt x="1" y="365"/>
                    <a:pt x="31" y="487"/>
                  </a:cubicBezTo>
                  <a:cubicBezTo>
                    <a:pt x="31" y="517"/>
                    <a:pt x="62" y="608"/>
                    <a:pt x="92" y="639"/>
                  </a:cubicBezTo>
                  <a:cubicBezTo>
                    <a:pt x="92" y="730"/>
                    <a:pt x="122" y="760"/>
                    <a:pt x="214" y="821"/>
                  </a:cubicBezTo>
                  <a:cubicBezTo>
                    <a:pt x="214" y="821"/>
                    <a:pt x="305" y="669"/>
                    <a:pt x="335" y="487"/>
                  </a:cubicBezTo>
                  <a:cubicBezTo>
                    <a:pt x="366" y="304"/>
                    <a:pt x="335" y="122"/>
                    <a:pt x="92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405" name="Google Shape;4405;p27"/>
            <p:cNvSpPr/>
            <p:nvPr/>
          </p:nvSpPr>
          <p:spPr>
            <a:xfrm>
              <a:off x="4117570" y="4706682"/>
              <a:ext cx="14129" cy="21182"/>
            </a:xfrm>
            <a:custGeom>
              <a:rect b="b" l="l" r="r" t="t"/>
              <a:pathLst>
                <a:path extrusionOk="0" h="913" w="609">
                  <a:moveTo>
                    <a:pt x="608" y="1"/>
                  </a:moveTo>
                  <a:cubicBezTo>
                    <a:pt x="304" y="31"/>
                    <a:pt x="183" y="244"/>
                    <a:pt x="122" y="487"/>
                  </a:cubicBezTo>
                  <a:cubicBezTo>
                    <a:pt x="31" y="700"/>
                    <a:pt x="0" y="913"/>
                    <a:pt x="0" y="913"/>
                  </a:cubicBezTo>
                  <a:cubicBezTo>
                    <a:pt x="152" y="791"/>
                    <a:pt x="243" y="669"/>
                    <a:pt x="365" y="548"/>
                  </a:cubicBezTo>
                  <a:cubicBezTo>
                    <a:pt x="487" y="487"/>
                    <a:pt x="517" y="365"/>
                    <a:pt x="547" y="305"/>
                  </a:cubicBezTo>
                  <a:cubicBezTo>
                    <a:pt x="608" y="213"/>
                    <a:pt x="608" y="92"/>
                    <a:pt x="608" y="62"/>
                  </a:cubicBezTo>
                  <a:lnTo>
                    <a:pt x="608" y="1"/>
                  </a:ln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406" name="Google Shape;4406;p27"/>
            <p:cNvSpPr/>
            <p:nvPr/>
          </p:nvSpPr>
          <p:spPr>
            <a:xfrm>
              <a:off x="4118266" y="4721507"/>
              <a:ext cx="18351" cy="8468"/>
            </a:xfrm>
            <a:custGeom>
              <a:rect b="b" l="l" r="r" t="t"/>
              <a:pathLst>
                <a:path extrusionOk="0" h="365" w="791">
                  <a:moveTo>
                    <a:pt x="548" y="0"/>
                  </a:moveTo>
                  <a:cubicBezTo>
                    <a:pt x="426" y="0"/>
                    <a:pt x="335" y="30"/>
                    <a:pt x="274" y="61"/>
                  </a:cubicBezTo>
                  <a:cubicBezTo>
                    <a:pt x="122" y="182"/>
                    <a:pt x="1" y="304"/>
                    <a:pt x="1" y="304"/>
                  </a:cubicBezTo>
                  <a:cubicBezTo>
                    <a:pt x="92" y="334"/>
                    <a:pt x="153" y="334"/>
                    <a:pt x="244" y="365"/>
                  </a:cubicBezTo>
                  <a:lnTo>
                    <a:pt x="396" y="365"/>
                  </a:lnTo>
                  <a:cubicBezTo>
                    <a:pt x="457" y="365"/>
                    <a:pt x="548" y="334"/>
                    <a:pt x="609" y="304"/>
                  </a:cubicBezTo>
                  <a:cubicBezTo>
                    <a:pt x="730" y="213"/>
                    <a:pt x="791" y="122"/>
                    <a:pt x="791" y="122"/>
                  </a:cubicBezTo>
                  <a:cubicBezTo>
                    <a:pt x="730" y="30"/>
                    <a:pt x="609" y="0"/>
                    <a:pt x="548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407" name="Google Shape;4407;p27"/>
            <p:cNvSpPr/>
            <p:nvPr/>
          </p:nvSpPr>
          <p:spPr>
            <a:xfrm>
              <a:off x="4110518" y="4708793"/>
              <a:ext cx="7772" cy="17655"/>
            </a:xfrm>
            <a:custGeom>
              <a:rect b="b" l="l" r="r" t="t"/>
              <a:pathLst>
                <a:path extrusionOk="0" h="761" w="335">
                  <a:moveTo>
                    <a:pt x="61" y="1"/>
                  </a:moveTo>
                  <a:cubicBezTo>
                    <a:pt x="61" y="1"/>
                    <a:pt x="0" y="122"/>
                    <a:pt x="0" y="274"/>
                  </a:cubicBezTo>
                  <a:cubicBezTo>
                    <a:pt x="0" y="335"/>
                    <a:pt x="0" y="426"/>
                    <a:pt x="31" y="548"/>
                  </a:cubicBezTo>
                  <a:cubicBezTo>
                    <a:pt x="31" y="578"/>
                    <a:pt x="61" y="609"/>
                    <a:pt x="92" y="700"/>
                  </a:cubicBezTo>
                  <a:cubicBezTo>
                    <a:pt x="152" y="700"/>
                    <a:pt x="183" y="730"/>
                    <a:pt x="213" y="761"/>
                  </a:cubicBezTo>
                  <a:cubicBezTo>
                    <a:pt x="213" y="761"/>
                    <a:pt x="304" y="609"/>
                    <a:pt x="335" y="457"/>
                  </a:cubicBezTo>
                  <a:cubicBezTo>
                    <a:pt x="335" y="396"/>
                    <a:pt x="335" y="274"/>
                    <a:pt x="304" y="214"/>
                  </a:cubicBezTo>
                  <a:cubicBezTo>
                    <a:pt x="244" y="122"/>
                    <a:pt x="183" y="62"/>
                    <a:pt x="61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408" name="Google Shape;4408;p27"/>
            <p:cNvSpPr/>
            <p:nvPr/>
          </p:nvSpPr>
          <p:spPr>
            <a:xfrm>
              <a:off x="3965958" y="4569872"/>
              <a:ext cx="14129" cy="22597"/>
            </a:xfrm>
            <a:custGeom>
              <a:rect b="b" l="l" r="r" t="t"/>
              <a:pathLst>
                <a:path extrusionOk="0" h="974" w="609">
                  <a:moveTo>
                    <a:pt x="517" y="1"/>
                  </a:moveTo>
                  <a:cubicBezTo>
                    <a:pt x="152" y="31"/>
                    <a:pt x="61" y="305"/>
                    <a:pt x="31" y="518"/>
                  </a:cubicBezTo>
                  <a:cubicBezTo>
                    <a:pt x="0" y="761"/>
                    <a:pt x="31" y="974"/>
                    <a:pt x="31" y="974"/>
                  </a:cubicBezTo>
                  <a:cubicBezTo>
                    <a:pt x="426" y="791"/>
                    <a:pt x="517" y="578"/>
                    <a:pt x="608" y="335"/>
                  </a:cubicBezTo>
                  <a:cubicBezTo>
                    <a:pt x="608" y="153"/>
                    <a:pt x="517" y="1"/>
                    <a:pt x="517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409" name="Google Shape;4409;p27"/>
            <p:cNvSpPr/>
            <p:nvPr/>
          </p:nvSpPr>
          <p:spPr>
            <a:xfrm>
              <a:off x="3969485" y="4586529"/>
              <a:ext cx="22574" cy="10881"/>
            </a:xfrm>
            <a:custGeom>
              <a:rect b="b" l="l" r="r" t="t"/>
              <a:pathLst>
                <a:path extrusionOk="0" h="469" w="973">
                  <a:moveTo>
                    <a:pt x="586" y="1"/>
                  </a:moveTo>
                  <a:cubicBezTo>
                    <a:pt x="459" y="1"/>
                    <a:pt x="354" y="40"/>
                    <a:pt x="274" y="104"/>
                  </a:cubicBezTo>
                  <a:cubicBezTo>
                    <a:pt x="61" y="195"/>
                    <a:pt x="0" y="347"/>
                    <a:pt x="0" y="347"/>
                  </a:cubicBezTo>
                  <a:cubicBezTo>
                    <a:pt x="183" y="408"/>
                    <a:pt x="365" y="468"/>
                    <a:pt x="517" y="468"/>
                  </a:cubicBezTo>
                  <a:cubicBezTo>
                    <a:pt x="669" y="408"/>
                    <a:pt x="760" y="377"/>
                    <a:pt x="821" y="347"/>
                  </a:cubicBezTo>
                  <a:cubicBezTo>
                    <a:pt x="973" y="225"/>
                    <a:pt x="973" y="104"/>
                    <a:pt x="973" y="104"/>
                  </a:cubicBezTo>
                  <a:cubicBezTo>
                    <a:pt x="829" y="32"/>
                    <a:pt x="699" y="1"/>
                    <a:pt x="586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410" name="Google Shape;4410;p27"/>
            <p:cNvSpPr/>
            <p:nvPr/>
          </p:nvSpPr>
          <p:spPr>
            <a:xfrm>
              <a:off x="3951134" y="4574117"/>
              <a:ext cx="14129" cy="18351"/>
            </a:xfrm>
            <a:custGeom>
              <a:rect b="b" l="l" r="r" t="t"/>
              <a:pathLst>
                <a:path extrusionOk="0" h="791" w="609">
                  <a:moveTo>
                    <a:pt x="31" y="0"/>
                  </a:moveTo>
                  <a:cubicBezTo>
                    <a:pt x="31" y="0"/>
                    <a:pt x="31" y="31"/>
                    <a:pt x="1" y="92"/>
                  </a:cubicBezTo>
                  <a:lnTo>
                    <a:pt x="1" y="274"/>
                  </a:lnTo>
                  <a:cubicBezTo>
                    <a:pt x="31" y="335"/>
                    <a:pt x="62" y="426"/>
                    <a:pt x="153" y="547"/>
                  </a:cubicBezTo>
                  <a:cubicBezTo>
                    <a:pt x="244" y="578"/>
                    <a:pt x="366" y="699"/>
                    <a:pt x="548" y="791"/>
                  </a:cubicBezTo>
                  <a:cubicBezTo>
                    <a:pt x="548" y="791"/>
                    <a:pt x="609" y="639"/>
                    <a:pt x="548" y="456"/>
                  </a:cubicBezTo>
                  <a:cubicBezTo>
                    <a:pt x="548" y="395"/>
                    <a:pt x="487" y="274"/>
                    <a:pt x="396" y="183"/>
                  </a:cubicBezTo>
                  <a:cubicBezTo>
                    <a:pt x="366" y="152"/>
                    <a:pt x="335" y="122"/>
                    <a:pt x="244" y="92"/>
                  </a:cubicBezTo>
                  <a:cubicBezTo>
                    <a:pt x="183" y="31"/>
                    <a:pt x="92" y="31"/>
                    <a:pt x="31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411" name="Google Shape;4411;p27"/>
            <p:cNvSpPr/>
            <p:nvPr/>
          </p:nvSpPr>
          <p:spPr>
            <a:xfrm>
              <a:off x="3994866" y="4537438"/>
              <a:ext cx="14129" cy="24708"/>
            </a:xfrm>
            <a:custGeom>
              <a:rect b="b" l="l" r="r" t="t"/>
              <a:pathLst>
                <a:path extrusionOk="0" h="1065" w="609">
                  <a:moveTo>
                    <a:pt x="396" y="1"/>
                  </a:moveTo>
                  <a:cubicBezTo>
                    <a:pt x="31" y="122"/>
                    <a:pt x="0" y="396"/>
                    <a:pt x="31" y="639"/>
                  </a:cubicBezTo>
                  <a:cubicBezTo>
                    <a:pt x="92" y="852"/>
                    <a:pt x="183" y="1065"/>
                    <a:pt x="183" y="1065"/>
                  </a:cubicBezTo>
                  <a:cubicBezTo>
                    <a:pt x="578" y="761"/>
                    <a:pt x="608" y="457"/>
                    <a:pt x="578" y="305"/>
                  </a:cubicBezTo>
                  <a:cubicBezTo>
                    <a:pt x="548" y="92"/>
                    <a:pt x="396" y="1"/>
                    <a:pt x="396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412" name="Google Shape;4412;p27"/>
            <p:cNvSpPr/>
            <p:nvPr/>
          </p:nvSpPr>
          <p:spPr>
            <a:xfrm>
              <a:off x="4004030" y="4549850"/>
              <a:ext cx="22597" cy="13015"/>
            </a:xfrm>
            <a:custGeom>
              <a:rect b="b" l="l" r="r" t="t"/>
              <a:pathLst>
                <a:path extrusionOk="0" h="561" w="974">
                  <a:moveTo>
                    <a:pt x="798" y="1"/>
                  </a:moveTo>
                  <a:cubicBezTo>
                    <a:pt x="669" y="1"/>
                    <a:pt x="554" y="29"/>
                    <a:pt x="487" y="74"/>
                  </a:cubicBezTo>
                  <a:cubicBezTo>
                    <a:pt x="335" y="104"/>
                    <a:pt x="244" y="165"/>
                    <a:pt x="183" y="256"/>
                  </a:cubicBezTo>
                  <a:cubicBezTo>
                    <a:pt x="31" y="408"/>
                    <a:pt x="1" y="560"/>
                    <a:pt x="1" y="560"/>
                  </a:cubicBezTo>
                  <a:cubicBezTo>
                    <a:pt x="61" y="560"/>
                    <a:pt x="136" y="547"/>
                    <a:pt x="214" y="547"/>
                  </a:cubicBezTo>
                  <a:cubicBezTo>
                    <a:pt x="254" y="547"/>
                    <a:pt x="294" y="550"/>
                    <a:pt x="335" y="560"/>
                  </a:cubicBezTo>
                  <a:cubicBezTo>
                    <a:pt x="457" y="530"/>
                    <a:pt x="517" y="530"/>
                    <a:pt x="578" y="469"/>
                  </a:cubicBezTo>
                  <a:cubicBezTo>
                    <a:pt x="760" y="438"/>
                    <a:pt x="821" y="347"/>
                    <a:pt x="852" y="286"/>
                  </a:cubicBezTo>
                  <a:cubicBezTo>
                    <a:pt x="973" y="134"/>
                    <a:pt x="943" y="13"/>
                    <a:pt x="943" y="13"/>
                  </a:cubicBezTo>
                  <a:cubicBezTo>
                    <a:pt x="894" y="5"/>
                    <a:pt x="845" y="1"/>
                    <a:pt x="798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413" name="Google Shape;4413;p27"/>
            <p:cNvSpPr/>
            <p:nvPr/>
          </p:nvSpPr>
          <p:spPr>
            <a:xfrm>
              <a:off x="3976538" y="4544491"/>
              <a:ext cx="20462" cy="17655"/>
            </a:xfrm>
            <a:custGeom>
              <a:rect b="b" l="l" r="r" t="t"/>
              <a:pathLst>
                <a:path extrusionOk="0" h="761" w="882">
                  <a:moveTo>
                    <a:pt x="61" y="1"/>
                  </a:moveTo>
                  <a:cubicBezTo>
                    <a:pt x="61" y="1"/>
                    <a:pt x="0" y="92"/>
                    <a:pt x="61" y="244"/>
                  </a:cubicBezTo>
                  <a:cubicBezTo>
                    <a:pt x="122" y="335"/>
                    <a:pt x="152" y="396"/>
                    <a:pt x="304" y="517"/>
                  </a:cubicBezTo>
                  <a:cubicBezTo>
                    <a:pt x="365" y="548"/>
                    <a:pt x="456" y="609"/>
                    <a:pt x="517" y="669"/>
                  </a:cubicBezTo>
                  <a:cubicBezTo>
                    <a:pt x="638" y="669"/>
                    <a:pt x="760" y="700"/>
                    <a:pt x="882" y="761"/>
                  </a:cubicBezTo>
                  <a:cubicBezTo>
                    <a:pt x="882" y="761"/>
                    <a:pt x="882" y="609"/>
                    <a:pt x="760" y="396"/>
                  </a:cubicBezTo>
                  <a:cubicBezTo>
                    <a:pt x="730" y="335"/>
                    <a:pt x="638" y="214"/>
                    <a:pt x="517" y="153"/>
                  </a:cubicBezTo>
                  <a:cubicBezTo>
                    <a:pt x="426" y="62"/>
                    <a:pt x="274" y="1"/>
                    <a:pt x="61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414" name="Google Shape;4414;p27"/>
            <p:cNvSpPr/>
            <p:nvPr/>
          </p:nvSpPr>
          <p:spPr>
            <a:xfrm>
              <a:off x="4047042" y="4503589"/>
              <a:ext cx="14848" cy="24708"/>
            </a:xfrm>
            <a:custGeom>
              <a:rect b="b" l="l" r="r" t="t"/>
              <a:pathLst>
                <a:path extrusionOk="0" h="1065" w="640">
                  <a:moveTo>
                    <a:pt x="244" y="1"/>
                  </a:moveTo>
                  <a:cubicBezTo>
                    <a:pt x="1" y="183"/>
                    <a:pt x="31" y="457"/>
                    <a:pt x="122" y="700"/>
                  </a:cubicBezTo>
                  <a:cubicBezTo>
                    <a:pt x="183" y="913"/>
                    <a:pt x="365" y="1065"/>
                    <a:pt x="365" y="1065"/>
                  </a:cubicBezTo>
                  <a:cubicBezTo>
                    <a:pt x="639" y="700"/>
                    <a:pt x="609" y="426"/>
                    <a:pt x="517" y="244"/>
                  </a:cubicBezTo>
                  <a:cubicBezTo>
                    <a:pt x="396" y="62"/>
                    <a:pt x="244" y="1"/>
                    <a:pt x="244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415" name="Google Shape;4415;p27"/>
            <p:cNvSpPr/>
            <p:nvPr/>
          </p:nvSpPr>
          <p:spPr>
            <a:xfrm>
              <a:off x="4059037" y="4511361"/>
              <a:ext cx="19070" cy="16936"/>
            </a:xfrm>
            <a:custGeom>
              <a:rect b="b" l="l" r="r" t="t"/>
              <a:pathLst>
                <a:path extrusionOk="0" h="730" w="822">
                  <a:moveTo>
                    <a:pt x="821" y="0"/>
                  </a:moveTo>
                  <a:cubicBezTo>
                    <a:pt x="700" y="0"/>
                    <a:pt x="608" y="0"/>
                    <a:pt x="548" y="61"/>
                  </a:cubicBezTo>
                  <a:cubicBezTo>
                    <a:pt x="456" y="61"/>
                    <a:pt x="396" y="91"/>
                    <a:pt x="365" y="122"/>
                  </a:cubicBezTo>
                  <a:cubicBezTo>
                    <a:pt x="244" y="213"/>
                    <a:pt x="152" y="304"/>
                    <a:pt x="122" y="395"/>
                  </a:cubicBezTo>
                  <a:cubicBezTo>
                    <a:pt x="0" y="578"/>
                    <a:pt x="0" y="730"/>
                    <a:pt x="0" y="730"/>
                  </a:cubicBezTo>
                  <a:cubicBezTo>
                    <a:pt x="274" y="699"/>
                    <a:pt x="426" y="608"/>
                    <a:pt x="548" y="517"/>
                  </a:cubicBezTo>
                  <a:cubicBezTo>
                    <a:pt x="669" y="426"/>
                    <a:pt x="730" y="365"/>
                    <a:pt x="760" y="274"/>
                  </a:cubicBezTo>
                  <a:cubicBezTo>
                    <a:pt x="821" y="213"/>
                    <a:pt x="821" y="122"/>
                    <a:pt x="821" y="91"/>
                  </a:cubicBezTo>
                  <a:lnTo>
                    <a:pt x="821" y="0"/>
                  </a:ln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416" name="Google Shape;4416;p27"/>
            <p:cNvSpPr/>
            <p:nvPr/>
          </p:nvSpPr>
          <p:spPr>
            <a:xfrm>
              <a:off x="4030826" y="4514888"/>
              <a:ext cx="21878" cy="14129"/>
            </a:xfrm>
            <a:custGeom>
              <a:rect b="b" l="l" r="r" t="t"/>
              <a:pathLst>
                <a:path extrusionOk="0" h="609" w="943">
                  <a:moveTo>
                    <a:pt x="61" y="0"/>
                  </a:moveTo>
                  <a:cubicBezTo>
                    <a:pt x="61" y="0"/>
                    <a:pt x="61" y="61"/>
                    <a:pt x="1" y="91"/>
                  </a:cubicBezTo>
                  <a:cubicBezTo>
                    <a:pt x="1" y="122"/>
                    <a:pt x="1" y="213"/>
                    <a:pt x="61" y="274"/>
                  </a:cubicBezTo>
                  <a:cubicBezTo>
                    <a:pt x="92" y="304"/>
                    <a:pt x="92" y="334"/>
                    <a:pt x="122" y="395"/>
                  </a:cubicBezTo>
                  <a:cubicBezTo>
                    <a:pt x="153" y="426"/>
                    <a:pt x="244" y="456"/>
                    <a:pt x="305" y="517"/>
                  </a:cubicBezTo>
                  <a:cubicBezTo>
                    <a:pt x="457" y="578"/>
                    <a:pt x="700" y="608"/>
                    <a:pt x="943" y="608"/>
                  </a:cubicBezTo>
                  <a:cubicBezTo>
                    <a:pt x="943" y="608"/>
                    <a:pt x="912" y="456"/>
                    <a:pt x="761" y="304"/>
                  </a:cubicBezTo>
                  <a:cubicBezTo>
                    <a:pt x="609" y="152"/>
                    <a:pt x="396" y="61"/>
                    <a:pt x="61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417" name="Google Shape;4417;p27"/>
            <p:cNvSpPr/>
            <p:nvPr/>
          </p:nvSpPr>
          <p:spPr>
            <a:xfrm>
              <a:off x="4015305" y="4510642"/>
              <a:ext cx="17655" cy="33872"/>
            </a:xfrm>
            <a:custGeom>
              <a:rect b="b" l="l" r="r" t="t"/>
              <a:pathLst>
                <a:path extrusionOk="0" h="1460" w="761">
                  <a:moveTo>
                    <a:pt x="305" y="1"/>
                  </a:moveTo>
                  <a:cubicBezTo>
                    <a:pt x="1" y="335"/>
                    <a:pt x="1" y="730"/>
                    <a:pt x="122" y="1004"/>
                  </a:cubicBezTo>
                  <a:cubicBezTo>
                    <a:pt x="214" y="1247"/>
                    <a:pt x="426" y="1460"/>
                    <a:pt x="426" y="1460"/>
                  </a:cubicBezTo>
                  <a:cubicBezTo>
                    <a:pt x="761" y="882"/>
                    <a:pt x="730" y="548"/>
                    <a:pt x="578" y="305"/>
                  </a:cubicBezTo>
                  <a:cubicBezTo>
                    <a:pt x="487" y="92"/>
                    <a:pt x="305" y="1"/>
                    <a:pt x="305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418" name="Google Shape;4418;p27"/>
            <p:cNvSpPr/>
            <p:nvPr/>
          </p:nvSpPr>
          <p:spPr>
            <a:xfrm>
              <a:off x="4029410" y="4518414"/>
              <a:ext cx="21182" cy="26100"/>
            </a:xfrm>
            <a:custGeom>
              <a:rect b="b" l="l" r="r" t="t"/>
              <a:pathLst>
                <a:path extrusionOk="0" h="1125" w="913">
                  <a:moveTo>
                    <a:pt x="913" y="0"/>
                  </a:moveTo>
                  <a:cubicBezTo>
                    <a:pt x="791" y="0"/>
                    <a:pt x="670" y="61"/>
                    <a:pt x="609" y="91"/>
                  </a:cubicBezTo>
                  <a:cubicBezTo>
                    <a:pt x="518" y="122"/>
                    <a:pt x="457" y="182"/>
                    <a:pt x="366" y="243"/>
                  </a:cubicBezTo>
                  <a:cubicBezTo>
                    <a:pt x="244" y="365"/>
                    <a:pt x="183" y="517"/>
                    <a:pt x="122" y="608"/>
                  </a:cubicBezTo>
                  <a:cubicBezTo>
                    <a:pt x="1" y="882"/>
                    <a:pt x="1" y="1125"/>
                    <a:pt x="1" y="1125"/>
                  </a:cubicBezTo>
                  <a:cubicBezTo>
                    <a:pt x="305" y="973"/>
                    <a:pt x="487" y="851"/>
                    <a:pt x="548" y="730"/>
                  </a:cubicBezTo>
                  <a:cubicBezTo>
                    <a:pt x="730" y="608"/>
                    <a:pt x="791" y="517"/>
                    <a:pt x="822" y="395"/>
                  </a:cubicBezTo>
                  <a:cubicBezTo>
                    <a:pt x="913" y="274"/>
                    <a:pt x="913" y="213"/>
                    <a:pt x="913" y="122"/>
                  </a:cubicBezTo>
                  <a:lnTo>
                    <a:pt x="913" y="0"/>
                  </a:ln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419" name="Google Shape;4419;p27"/>
            <p:cNvSpPr/>
            <p:nvPr/>
          </p:nvSpPr>
          <p:spPr>
            <a:xfrm>
              <a:off x="3997696" y="4530385"/>
              <a:ext cx="24685" cy="15846"/>
            </a:xfrm>
            <a:custGeom>
              <a:rect b="b" l="l" r="r" t="t"/>
              <a:pathLst>
                <a:path extrusionOk="0" h="683" w="1064">
                  <a:moveTo>
                    <a:pt x="30" y="1"/>
                  </a:moveTo>
                  <a:cubicBezTo>
                    <a:pt x="30" y="1"/>
                    <a:pt x="30" y="31"/>
                    <a:pt x="0" y="92"/>
                  </a:cubicBezTo>
                  <a:cubicBezTo>
                    <a:pt x="0" y="183"/>
                    <a:pt x="0" y="244"/>
                    <a:pt x="30" y="366"/>
                  </a:cubicBezTo>
                  <a:cubicBezTo>
                    <a:pt x="61" y="396"/>
                    <a:pt x="61" y="426"/>
                    <a:pt x="152" y="518"/>
                  </a:cubicBezTo>
                  <a:cubicBezTo>
                    <a:pt x="182" y="548"/>
                    <a:pt x="243" y="639"/>
                    <a:pt x="334" y="639"/>
                  </a:cubicBezTo>
                  <a:cubicBezTo>
                    <a:pt x="463" y="661"/>
                    <a:pt x="623" y="682"/>
                    <a:pt x="812" y="682"/>
                  </a:cubicBezTo>
                  <a:cubicBezTo>
                    <a:pt x="891" y="682"/>
                    <a:pt x="975" y="678"/>
                    <a:pt x="1064" y="670"/>
                  </a:cubicBezTo>
                  <a:cubicBezTo>
                    <a:pt x="1064" y="670"/>
                    <a:pt x="1003" y="426"/>
                    <a:pt x="851" y="305"/>
                  </a:cubicBezTo>
                  <a:cubicBezTo>
                    <a:pt x="730" y="92"/>
                    <a:pt x="456" y="1"/>
                    <a:pt x="30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420" name="Google Shape;4420;p27"/>
            <p:cNvSpPr/>
            <p:nvPr/>
          </p:nvSpPr>
          <p:spPr>
            <a:xfrm>
              <a:off x="4101354" y="4488092"/>
              <a:ext cx="10602" cy="23293"/>
            </a:xfrm>
            <a:custGeom>
              <a:rect b="b" l="l" r="r" t="t"/>
              <a:pathLst>
                <a:path extrusionOk="0" h="1004" w="457">
                  <a:moveTo>
                    <a:pt x="365" y="0"/>
                  </a:moveTo>
                  <a:cubicBezTo>
                    <a:pt x="243" y="61"/>
                    <a:pt x="122" y="152"/>
                    <a:pt x="91" y="243"/>
                  </a:cubicBezTo>
                  <a:cubicBezTo>
                    <a:pt x="0" y="365"/>
                    <a:pt x="0" y="486"/>
                    <a:pt x="0" y="608"/>
                  </a:cubicBezTo>
                  <a:cubicBezTo>
                    <a:pt x="0" y="821"/>
                    <a:pt x="122" y="1003"/>
                    <a:pt x="122" y="1003"/>
                  </a:cubicBezTo>
                  <a:cubicBezTo>
                    <a:pt x="304" y="851"/>
                    <a:pt x="395" y="699"/>
                    <a:pt x="426" y="638"/>
                  </a:cubicBezTo>
                  <a:cubicBezTo>
                    <a:pt x="456" y="486"/>
                    <a:pt x="456" y="365"/>
                    <a:pt x="456" y="304"/>
                  </a:cubicBezTo>
                  <a:cubicBezTo>
                    <a:pt x="456" y="182"/>
                    <a:pt x="426" y="91"/>
                    <a:pt x="395" y="61"/>
                  </a:cubicBezTo>
                  <a:cubicBezTo>
                    <a:pt x="395" y="30"/>
                    <a:pt x="365" y="0"/>
                    <a:pt x="365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421" name="Google Shape;4421;p27"/>
            <p:cNvSpPr/>
            <p:nvPr/>
          </p:nvSpPr>
          <p:spPr>
            <a:xfrm>
              <a:off x="4107687" y="4500249"/>
              <a:ext cx="20486" cy="12528"/>
            </a:xfrm>
            <a:custGeom>
              <a:rect b="b" l="l" r="r" t="t"/>
              <a:pathLst>
                <a:path extrusionOk="0" h="540" w="883">
                  <a:moveTo>
                    <a:pt x="647" y="0"/>
                  </a:moveTo>
                  <a:cubicBezTo>
                    <a:pt x="578" y="0"/>
                    <a:pt x="517" y="8"/>
                    <a:pt x="457" y="23"/>
                  </a:cubicBezTo>
                  <a:cubicBezTo>
                    <a:pt x="335" y="84"/>
                    <a:pt x="274" y="145"/>
                    <a:pt x="183" y="236"/>
                  </a:cubicBezTo>
                  <a:cubicBezTo>
                    <a:pt x="31" y="388"/>
                    <a:pt x="1" y="540"/>
                    <a:pt x="1" y="540"/>
                  </a:cubicBezTo>
                  <a:cubicBezTo>
                    <a:pt x="244" y="540"/>
                    <a:pt x="396" y="479"/>
                    <a:pt x="548" y="418"/>
                  </a:cubicBezTo>
                  <a:cubicBezTo>
                    <a:pt x="639" y="388"/>
                    <a:pt x="730" y="297"/>
                    <a:pt x="761" y="266"/>
                  </a:cubicBezTo>
                  <a:cubicBezTo>
                    <a:pt x="852" y="236"/>
                    <a:pt x="882" y="145"/>
                    <a:pt x="882" y="114"/>
                  </a:cubicBezTo>
                  <a:lnTo>
                    <a:pt x="882" y="23"/>
                  </a:lnTo>
                  <a:cubicBezTo>
                    <a:pt x="791" y="8"/>
                    <a:pt x="715" y="0"/>
                    <a:pt x="647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422" name="Google Shape;4422;p27"/>
            <p:cNvSpPr/>
            <p:nvPr/>
          </p:nvSpPr>
          <p:spPr>
            <a:xfrm>
              <a:off x="4086529" y="4490203"/>
              <a:ext cx="16240" cy="21182"/>
            </a:xfrm>
            <a:custGeom>
              <a:rect b="b" l="l" r="r" t="t"/>
              <a:pathLst>
                <a:path extrusionOk="0" h="913" w="700">
                  <a:moveTo>
                    <a:pt x="153" y="0"/>
                  </a:moveTo>
                  <a:cubicBezTo>
                    <a:pt x="153" y="0"/>
                    <a:pt x="122" y="0"/>
                    <a:pt x="62" y="61"/>
                  </a:cubicBezTo>
                  <a:cubicBezTo>
                    <a:pt x="31" y="91"/>
                    <a:pt x="1" y="122"/>
                    <a:pt x="1" y="213"/>
                  </a:cubicBezTo>
                  <a:lnTo>
                    <a:pt x="1" y="274"/>
                  </a:lnTo>
                  <a:cubicBezTo>
                    <a:pt x="1" y="304"/>
                    <a:pt x="1" y="304"/>
                    <a:pt x="31" y="365"/>
                  </a:cubicBezTo>
                  <a:cubicBezTo>
                    <a:pt x="31" y="395"/>
                    <a:pt x="62" y="426"/>
                    <a:pt x="62" y="426"/>
                  </a:cubicBezTo>
                  <a:cubicBezTo>
                    <a:pt x="62" y="456"/>
                    <a:pt x="122" y="517"/>
                    <a:pt x="153" y="517"/>
                  </a:cubicBezTo>
                  <a:cubicBezTo>
                    <a:pt x="274" y="730"/>
                    <a:pt x="426" y="851"/>
                    <a:pt x="700" y="912"/>
                  </a:cubicBezTo>
                  <a:cubicBezTo>
                    <a:pt x="700" y="912"/>
                    <a:pt x="700" y="760"/>
                    <a:pt x="609" y="578"/>
                  </a:cubicBezTo>
                  <a:cubicBezTo>
                    <a:pt x="609" y="547"/>
                    <a:pt x="578" y="517"/>
                    <a:pt x="518" y="426"/>
                  </a:cubicBezTo>
                  <a:cubicBezTo>
                    <a:pt x="487" y="395"/>
                    <a:pt x="457" y="365"/>
                    <a:pt x="426" y="274"/>
                  </a:cubicBezTo>
                  <a:cubicBezTo>
                    <a:pt x="335" y="213"/>
                    <a:pt x="214" y="122"/>
                    <a:pt x="153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423" name="Google Shape;4423;p27"/>
            <p:cNvSpPr/>
            <p:nvPr/>
          </p:nvSpPr>
          <p:spPr>
            <a:xfrm>
              <a:off x="4130957" y="4478209"/>
              <a:ext cx="15544" cy="20486"/>
            </a:xfrm>
            <a:custGeom>
              <a:rect b="b" l="l" r="r" t="t"/>
              <a:pathLst>
                <a:path extrusionOk="0" h="883" w="670">
                  <a:moveTo>
                    <a:pt x="609" y="1"/>
                  </a:moveTo>
                  <a:cubicBezTo>
                    <a:pt x="214" y="1"/>
                    <a:pt x="92" y="213"/>
                    <a:pt x="31" y="456"/>
                  </a:cubicBezTo>
                  <a:cubicBezTo>
                    <a:pt x="1" y="639"/>
                    <a:pt x="1" y="882"/>
                    <a:pt x="1" y="882"/>
                  </a:cubicBezTo>
                  <a:cubicBezTo>
                    <a:pt x="396" y="730"/>
                    <a:pt x="548" y="487"/>
                    <a:pt x="639" y="335"/>
                  </a:cubicBezTo>
                  <a:cubicBezTo>
                    <a:pt x="670" y="153"/>
                    <a:pt x="609" y="1"/>
                    <a:pt x="609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424" name="Google Shape;4424;p27"/>
            <p:cNvSpPr/>
            <p:nvPr/>
          </p:nvSpPr>
          <p:spPr>
            <a:xfrm>
              <a:off x="4132372" y="4495284"/>
              <a:ext cx="24012" cy="9651"/>
            </a:xfrm>
            <a:custGeom>
              <a:rect b="b" l="l" r="r" t="t"/>
              <a:pathLst>
                <a:path extrusionOk="0" h="416" w="1035">
                  <a:moveTo>
                    <a:pt x="586" y="0"/>
                  </a:moveTo>
                  <a:cubicBezTo>
                    <a:pt x="480" y="0"/>
                    <a:pt x="386" y="28"/>
                    <a:pt x="305" y="55"/>
                  </a:cubicBezTo>
                  <a:cubicBezTo>
                    <a:pt x="122" y="146"/>
                    <a:pt x="1" y="237"/>
                    <a:pt x="1" y="237"/>
                  </a:cubicBezTo>
                  <a:cubicBezTo>
                    <a:pt x="122" y="298"/>
                    <a:pt x="244" y="328"/>
                    <a:pt x="305" y="359"/>
                  </a:cubicBezTo>
                  <a:cubicBezTo>
                    <a:pt x="365" y="359"/>
                    <a:pt x="457" y="389"/>
                    <a:pt x="517" y="389"/>
                  </a:cubicBezTo>
                  <a:cubicBezTo>
                    <a:pt x="564" y="408"/>
                    <a:pt x="606" y="415"/>
                    <a:pt x="642" y="415"/>
                  </a:cubicBezTo>
                  <a:cubicBezTo>
                    <a:pt x="723" y="415"/>
                    <a:pt x="779" y="380"/>
                    <a:pt x="821" y="359"/>
                  </a:cubicBezTo>
                  <a:cubicBezTo>
                    <a:pt x="973" y="298"/>
                    <a:pt x="1034" y="176"/>
                    <a:pt x="1034" y="176"/>
                  </a:cubicBezTo>
                  <a:cubicBezTo>
                    <a:pt x="866" y="42"/>
                    <a:pt x="717" y="0"/>
                    <a:pt x="586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425" name="Google Shape;4425;p27"/>
            <p:cNvSpPr/>
            <p:nvPr/>
          </p:nvSpPr>
          <p:spPr>
            <a:xfrm>
              <a:off x="4118266" y="4476097"/>
              <a:ext cx="11322" cy="21182"/>
            </a:xfrm>
            <a:custGeom>
              <a:rect b="b" l="l" r="r" t="t"/>
              <a:pathLst>
                <a:path extrusionOk="0" h="913" w="488">
                  <a:moveTo>
                    <a:pt x="92" y="0"/>
                  </a:moveTo>
                  <a:cubicBezTo>
                    <a:pt x="92" y="0"/>
                    <a:pt x="1" y="92"/>
                    <a:pt x="1" y="274"/>
                  </a:cubicBezTo>
                  <a:cubicBezTo>
                    <a:pt x="1" y="365"/>
                    <a:pt x="31" y="456"/>
                    <a:pt x="92" y="578"/>
                  </a:cubicBezTo>
                  <a:cubicBezTo>
                    <a:pt x="122" y="608"/>
                    <a:pt x="153" y="699"/>
                    <a:pt x="213" y="760"/>
                  </a:cubicBezTo>
                  <a:cubicBezTo>
                    <a:pt x="274" y="821"/>
                    <a:pt x="335" y="851"/>
                    <a:pt x="426" y="912"/>
                  </a:cubicBezTo>
                  <a:cubicBezTo>
                    <a:pt x="426" y="912"/>
                    <a:pt x="487" y="760"/>
                    <a:pt x="487" y="578"/>
                  </a:cubicBezTo>
                  <a:cubicBezTo>
                    <a:pt x="487" y="456"/>
                    <a:pt x="457" y="396"/>
                    <a:pt x="426" y="274"/>
                  </a:cubicBezTo>
                  <a:cubicBezTo>
                    <a:pt x="335" y="152"/>
                    <a:pt x="213" y="92"/>
                    <a:pt x="92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426" name="Google Shape;4426;p27"/>
            <p:cNvSpPr/>
            <p:nvPr/>
          </p:nvSpPr>
          <p:spPr>
            <a:xfrm>
              <a:off x="3954660" y="4634043"/>
              <a:ext cx="24708" cy="24012"/>
            </a:xfrm>
            <a:custGeom>
              <a:rect b="b" l="l" r="r" t="t"/>
              <a:pathLst>
                <a:path extrusionOk="0" h="1035" w="1065">
                  <a:moveTo>
                    <a:pt x="518" y="1"/>
                  </a:moveTo>
                  <a:lnTo>
                    <a:pt x="518" y="1"/>
                  </a:lnTo>
                  <a:cubicBezTo>
                    <a:pt x="1" y="578"/>
                    <a:pt x="822" y="1034"/>
                    <a:pt x="822" y="1034"/>
                  </a:cubicBezTo>
                  <a:cubicBezTo>
                    <a:pt x="1065" y="578"/>
                    <a:pt x="974" y="305"/>
                    <a:pt x="852" y="183"/>
                  </a:cubicBezTo>
                  <a:cubicBezTo>
                    <a:pt x="700" y="31"/>
                    <a:pt x="518" y="1"/>
                    <a:pt x="518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427" name="Google Shape;4427;p27"/>
            <p:cNvSpPr/>
            <p:nvPr/>
          </p:nvSpPr>
          <p:spPr>
            <a:xfrm>
              <a:off x="3977234" y="4636873"/>
              <a:ext cx="19766" cy="20486"/>
            </a:xfrm>
            <a:custGeom>
              <a:rect b="b" l="l" r="r" t="t"/>
              <a:pathLst>
                <a:path extrusionOk="0" h="883" w="852">
                  <a:moveTo>
                    <a:pt x="760" y="1"/>
                  </a:moveTo>
                  <a:cubicBezTo>
                    <a:pt x="335" y="122"/>
                    <a:pt x="153" y="335"/>
                    <a:pt x="92" y="517"/>
                  </a:cubicBezTo>
                  <a:cubicBezTo>
                    <a:pt x="1" y="730"/>
                    <a:pt x="31" y="882"/>
                    <a:pt x="31" y="882"/>
                  </a:cubicBezTo>
                  <a:cubicBezTo>
                    <a:pt x="548" y="639"/>
                    <a:pt x="730" y="426"/>
                    <a:pt x="791" y="274"/>
                  </a:cubicBezTo>
                  <a:cubicBezTo>
                    <a:pt x="852" y="122"/>
                    <a:pt x="760" y="1"/>
                    <a:pt x="760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428" name="Google Shape;4428;p27"/>
            <p:cNvSpPr/>
            <p:nvPr/>
          </p:nvSpPr>
          <p:spPr>
            <a:xfrm>
              <a:off x="3945751" y="4649703"/>
              <a:ext cx="26564" cy="10556"/>
            </a:xfrm>
            <a:custGeom>
              <a:rect b="b" l="l" r="r" t="t"/>
              <a:pathLst>
                <a:path extrusionOk="0" h="455" w="1145">
                  <a:moveTo>
                    <a:pt x="452" y="1"/>
                  </a:moveTo>
                  <a:cubicBezTo>
                    <a:pt x="328" y="1"/>
                    <a:pt x="184" y="25"/>
                    <a:pt x="20" y="86"/>
                  </a:cubicBezTo>
                  <a:cubicBezTo>
                    <a:pt x="20" y="111"/>
                    <a:pt x="0" y="455"/>
                    <a:pt x="608" y="455"/>
                  </a:cubicBezTo>
                  <a:cubicBezTo>
                    <a:pt x="750" y="455"/>
                    <a:pt x="926" y="436"/>
                    <a:pt x="1145" y="390"/>
                  </a:cubicBezTo>
                  <a:cubicBezTo>
                    <a:pt x="1145" y="390"/>
                    <a:pt x="950" y="1"/>
                    <a:pt x="452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429" name="Google Shape;4429;p27"/>
            <p:cNvSpPr/>
            <p:nvPr/>
          </p:nvSpPr>
          <p:spPr>
            <a:xfrm>
              <a:off x="3980760" y="4612189"/>
              <a:ext cx="23989" cy="24012"/>
            </a:xfrm>
            <a:custGeom>
              <a:rect b="b" l="l" r="r" t="t"/>
              <a:pathLst>
                <a:path extrusionOk="0" h="1035" w="1034">
                  <a:moveTo>
                    <a:pt x="548" y="1"/>
                  </a:moveTo>
                  <a:cubicBezTo>
                    <a:pt x="1" y="578"/>
                    <a:pt x="821" y="1034"/>
                    <a:pt x="821" y="1034"/>
                  </a:cubicBezTo>
                  <a:cubicBezTo>
                    <a:pt x="1034" y="578"/>
                    <a:pt x="943" y="305"/>
                    <a:pt x="882" y="183"/>
                  </a:cubicBezTo>
                  <a:cubicBezTo>
                    <a:pt x="730" y="31"/>
                    <a:pt x="548" y="1"/>
                    <a:pt x="548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430" name="Google Shape;4430;p27"/>
            <p:cNvSpPr/>
            <p:nvPr/>
          </p:nvSpPr>
          <p:spPr>
            <a:xfrm>
              <a:off x="4002614" y="4615019"/>
              <a:ext cx="19766" cy="19766"/>
            </a:xfrm>
            <a:custGeom>
              <a:rect b="b" l="l" r="r" t="t"/>
              <a:pathLst>
                <a:path extrusionOk="0" h="852" w="852">
                  <a:moveTo>
                    <a:pt x="761" y="0"/>
                  </a:moveTo>
                  <a:cubicBezTo>
                    <a:pt x="366" y="91"/>
                    <a:pt x="153" y="335"/>
                    <a:pt x="92" y="517"/>
                  </a:cubicBezTo>
                  <a:cubicBezTo>
                    <a:pt x="1" y="699"/>
                    <a:pt x="62" y="851"/>
                    <a:pt x="62" y="851"/>
                  </a:cubicBezTo>
                  <a:cubicBezTo>
                    <a:pt x="578" y="639"/>
                    <a:pt x="730" y="395"/>
                    <a:pt x="821" y="243"/>
                  </a:cubicBezTo>
                  <a:cubicBezTo>
                    <a:pt x="852" y="91"/>
                    <a:pt x="761" y="0"/>
                    <a:pt x="761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431" name="Google Shape;4431;p27"/>
            <p:cNvSpPr/>
            <p:nvPr/>
          </p:nvSpPr>
          <p:spPr>
            <a:xfrm>
              <a:off x="3972292" y="4627849"/>
              <a:ext cx="25427" cy="10301"/>
            </a:xfrm>
            <a:custGeom>
              <a:rect b="b" l="l" r="r" t="t"/>
              <a:pathLst>
                <a:path extrusionOk="0" h="444" w="1096">
                  <a:moveTo>
                    <a:pt x="418" y="0"/>
                  </a:moveTo>
                  <a:cubicBezTo>
                    <a:pt x="297" y="0"/>
                    <a:pt x="159" y="25"/>
                    <a:pt x="1" y="86"/>
                  </a:cubicBezTo>
                  <a:cubicBezTo>
                    <a:pt x="1" y="111"/>
                    <a:pt x="1" y="443"/>
                    <a:pt x="607" y="443"/>
                  </a:cubicBezTo>
                  <a:cubicBezTo>
                    <a:pt x="739" y="443"/>
                    <a:pt x="900" y="428"/>
                    <a:pt x="1095" y="390"/>
                  </a:cubicBezTo>
                  <a:cubicBezTo>
                    <a:pt x="1095" y="390"/>
                    <a:pt x="900" y="0"/>
                    <a:pt x="418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432" name="Google Shape;4432;p27"/>
            <p:cNvSpPr/>
            <p:nvPr/>
          </p:nvSpPr>
          <p:spPr>
            <a:xfrm>
              <a:off x="4104161" y="4625645"/>
              <a:ext cx="23293" cy="15521"/>
            </a:xfrm>
            <a:custGeom>
              <a:rect b="b" l="l" r="r" t="t"/>
              <a:pathLst>
                <a:path extrusionOk="0" h="669" w="1004">
                  <a:moveTo>
                    <a:pt x="666" y="1"/>
                  </a:moveTo>
                  <a:cubicBezTo>
                    <a:pt x="254" y="1"/>
                    <a:pt x="1" y="545"/>
                    <a:pt x="1" y="545"/>
                  </a:cubicBezTo>
                  <a:cubicBezTo>
                    <a:pt x="187" y="632"/>
                    <a:pt x="338" y="668"/>
                    <a:pt x="461" y="668"/>
                  </a:cubicBezTo>
                  <a:cubicBezTo>
                    <a:pt x="640" y="668"/>
                    <a:pt x="762" y="592"/>
                    <a:pt x="852" y="485"/>
                  </a:cubicBezTo>
                  <a:cubicBezTo>
                    <a:pt x="943" y="333"/>
                    <a:pt x="1004" y="120"/>
                    <a:pt x="1004" y="120"/>
                  </a:cubicBezTo>
                  <a:cubicBezTo>
                    <a:pt x="882" y="35"/>
                    <a:pt x="769" y="1"/>
                    <a:pt x="666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433" name="Google Shape;4433;p27"/>
            <p:cNvSpPr/>
            <p:nvPr/>
          </p:nvSpPr>
          <p:spPr>
            <a:xfrm>
              <a:off x="4104880" y="4642604"/>
              <a:ext cx="21182" cy="15637"/>
            </a:xfrm>
            <a:custGeom>
              <a:rect b="b" l="l" r="r" t="t"/>
              <a:pathLst>
                <a:path extrusionOk="0" h="674" w="913">
                  <a:moveTo>
                    <a:pt x="176" y="0"/>
                  </a:moveTo>
                  <a:cubicBezTo>
                    <a:pt x="68" y="0"/>
                    <a:pt x="0" y="27"/>
                    <a:pt x="0" y="27"/>
                  </a:cubicBezTo>
                  <a:cubicBezTo>
                    <a:pt x="274" y="513"/>
                    <a:pt x="517" y="665"/>
                    <a:pt x="669" y="665"/>
                  </a:cubicBezTo>
                  <a:cubicBezTo>
                    <a:pt x="705" y="672"/>
                    <a:pt x="737" y="674"/>
                    <a:pt x="764" y="674"/>
                  </a:cubicBezTo>
                  <a:cubicBezTo>
                    <a:pt x="873" y="674"/>
                    <a:pt x="912" y="635"/>
                    <a:pt x="912" y="635"/>
                  </a:cubicBezTo>
                  <a:cubicBezTo>
                    <a:pt x="760" y="240"/>
                    <a:pt x="547" y="88"/>
                    <a:pt x="365" y="27"/>
                  </a:cubicBezTo>
                  <a:cubicBezTo>
                    <a:pt x="294" y="7"/>
                    <a:pt x="230" y="0"/>
                    <a:pt x="176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434" name="Google Shape;4434;p27"/>
            <p:cNvSpPr/>
            <p:nvPr/>
          </p:nvSpPr>
          <p:spPr>
            <a:xfrm>
              <a:off x="4094301" y="4611493"/>
              <a:ext cx="21182" cy="25404"/>
            </a:xfrm>
            <a:custGeom>
              <a:rect b="b" l="l" r="r" t="t"/>
              <a:pathLst>
                <a:path extrusionOk="0" h="1095" w="913">
                  <a:moveTo>
                    <a:pt x="547" y="0"/>
                  </a:moveTo>
                  <a:cubicBezTo>
                    <a:pt x="547" y="0"/>
                    <a:pt x="0" y="0"/>
                    <a:pt x="365" y="1095"/>
                  </a:cubicBezTo>
                  <a:cubicBezTo>
                    <a:pt x="365" y="1095"/>
                    <a:pt x="912" y="699"/>
                    <a:pt x="547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435" name="Google Shape;4435;p27"/>
            <p:cNvSpPr/>
            <p:nvPr/>
          </p:nvSpPr>
          <p:spPr>
            <a:xfrm>
              <a:off x="4097108" y="4690025"/>
              <a:ext cx="24708" cy="10788"/>
            </a:xfrm>
            <a:custGeom>
              <a:rect b="b" l="l" r="r" t="t"/>
              <a:pathLst>
                <a:path extrusionOk="0" h="465" w="1065">
                  <a:moveTo>
                    <a:pt x="609" y="1"/>
                  </a:moveTo>
                  <a:cubicBezTo>
                    <a:pt x="278" y="1"/>
                    <a:pt x="1" y="263"/>
                    <a:pt x="1" y="263"/>
                  </a:cubicBezTo>
                  <a:cubicBezTo>
                    <a:pt x="250" y="405"/>
                    <a:pt x="447" y="464"/>
                    <a:pt x="592" y="464"/>
                  </a:cubicBezTo>
                  <a:cubicBezTo>
                    <a:pt x="695" y="464"/>
                    <a:pt x="771" y="435"/>
                    <a:pt x="822" y="384"/>
                  </a:cubicBezTo>
                  <a:cubicBezTo>
                    <a:pt x="973" y="354"/>
                    <a:pt x="1065" y="202"/>
                    <a:pt x="1065" y="202"/>
                  </a:cubicBezTo>
                  <a:cubicBezTo>
                    <a:pt x="915" y="52"/>
                    <a:pt x="757" y="1"/>
                    <a:pt x="609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436" name="Google Shape;4436;p27"/>
            <p:cNvSpPr/>
            <p:nvPr/>
          </p:nvSpPr>
          <p:spPr>
            <a:xfrm>
              <a:off x="4097108" y="4699629"/>
              <a:ext cx="17655" cy="16704"/>
            </a:xfrm>
            <a:custGeom>
              <a:rect b="b" l="l" r="r" t="t"/>
              <a:pathLst>
                <a:path extrusionOk="0" h="720" w="761">
                  <a:moveTo>
                    <a:pt x="1" y="1"/>
                  </a:moveTo>
                  <a:cubicBezTo>
                    <a:pt x="153" y="396"/>
                    <a:pt x="335" y="609"/>
                    <a:pt x="487" y="669"/>
                  </a:cubicBezTo>
                  <a:cubicBezTo>
                    <a:pt x="552" y="709"/>
                    <a:pt x="612" y="720"/>
                    <a:pt x="659" y="720"/>
                  </a:cubicBezTo>
                  <a:cubicBezTo>
                    <a:pt x="721" y="720"/>
                    <a:pt x="761" y="700"/>
                    <a:pt x="761" y="700"/>
                  </a:cubicBezTo>
                  <a:cubicBezTo>
                    <a:pt x="730" y="366"/>
                    <a:pt x="518" y="214"/>
                    <a:pt x="335" y="92"/>
                  </a:cubicBezTo>
                  <a:cubicBezTo>
                    <a:pt x="153" y="1"/>
                    <a:pt x="1" y="1"/>
                    <a:pt x="1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437" name="Google Shape;4437;p27"/>
            <p:cNvSpPr/>
            <p:nvPr/>
          </p:nvSpPr>
          <p:spPr>
            <a:xfrm>
              <a:off x="4095855" y="4675525"/>
              <a:ext cx="15382" cy="18490"/>
            </a:xfrm>
            <a:custGeom>
              <a:rect b="b" l="l" r="r" t="t"/>
              <a:pathLst>
                <a:path extrusionOk="0" h="797" w="663">
                  <a:moveTo>
                    <a:pt x="425" y="1"/>
                  </a:moveTo>
                  <a:cubicBezTo>
                    <a:pt x="298" y="1"/>
                    <a:pt x="0" y="77"/>
                    <a:pt x="24" y="797"/>
                  </a:cubicBezTo>
                  <a:cubicBezTo>
                    <a:pt x="24" y="797"/>
                    <a:pt x="663" y="675"/>
                    <a:pt x="480" y="6"/>
                  </a:cubicBezTo>
                  <a:cubicBezTo>
                    <a:pt x="480" y="6"/>
                    <a:pt x="459" y="1"/>
                    <a:pt x="425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438" name="Google Shape;4438;p27"/>
            <p:cNvSpPr/>
            <p:nvPr/>
          </p:nvSpPr>
          <p:spPr>
            <a:xfrm>
              <a:off x="4026603" y="4602329"/>
              <a:ext cx="16240" cy="20462"/>
            </a:xfrm>
            <a:custGeom>
              <a:rect b="b" l="l" r="r" t="t"/>
              <a:pathLst>
                <a:path extrusionOk="0" h="882" w="700">
                  <a:moveTo>
                    <a:pt x="456" y="0"/>
                  </a:moveTo>
                  <a:cubicBezTo>
                    <a:pt x="0" y="395"/>
                    <a:pt x="456" y="882"/>
                    <a:pt x="456" y="882"/>
                  </a:cubicBezTo>
                  <a:cubicBezTo>
                    <a:pt x="699" y="578"/>
                    <a:pt x="699" y="335"/>
                    <a:pt x="639" y="183"/>
                  </a:cubicBezTo>
                  <a:cubicBezTo>
                    <a:pt x="578" y="91"/>
                    <a:pt x="456" y="0"/>
                    <a:pt x="456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439" name="Google Shape;4439;p27"/>
            <p:cNvSpPr/>
            <p:nvPr/>
          </p:nvSpPr>
          <p:spPr>
            <a:xfrm>
              <a:off x="4039990" y="4609381"/>
              <a:ext cx="15544" cy="13410"/>
            </a:xfrm>
            <a:custGeom>
              <a:rect b="b" l="l" r="r" t="t"/>
              <a:pathLst>
                <a:path extrusionOk="0" h="578" w="670">
                  <a:moveTo>
                    <a:pt x="639" y="0"/>
                  </a:moveTo>
                  <a:cubicBezTo>
                    <a:pt x="366" y="0"/>
                    <a:pt x="183" y="152"/>
                    <a:pt x="92" y="304"/>
                  </a:cubicBezTo>
                  <a:cubicBezTo>
                    <a:pt x="1" y="426"/>
                    <a:pt x="1" y="578"/>
                    <a:pt x="1" y="578"/>
                  </a:cubicBezTo>
                  <a:cubicBezTo>
                    <a:pt x="366" y="486"/>
                    <a:pt x="517" y="334"/>
                    <a:pt x="609" y="243"/>
                  </a:cubicBezTo>
                  <a:cubicBezTo>
                    <a:pt x="669" y="91"/>
                    <a:pt x="639" y="0"/>
                    <a:pt x="639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440" name="Google Shape;4440;p27"/>
            <p:cNvSpPr/>
            <p:nvPr/>
          </p:nvSpPr>
          <p:spPr>
            <a:xfrm>
              <a:off x="4016720" y="4613349"/>
              <a:ext cx="18351" cy="10162"/>
            </a:xfrm>
            <a:custGeom>
              <a:rect b="b" l="l" r="r" t="t"/>
              <a:pathLst>
                <a:path extrusionOk="0" h="438" w="791">
                  <a:moveTo>
                    <a:pt x="283" y="1"/>
                  </a:moveTo>
                  <a:cubicBezTo>
                    <a:pt x="243" y="1"/>
                    <a:pt x="200" y="4"/>
                    <a:pt x="153" y="12"/>
                  </a:cubicBezTo>
                  <a:cubicBezTo>
                    <a:pt x="122" y="72"/>
                    <a:pt x="1" y="437"/>
                    <a:pt x="791" y="437"/>
                  </a:cubicBezTo>
                  <a:cubicBezTo>
                    <a:pt x="791" y="437"/>
                    <a:pt x="740" y="1"/>
                    <a:pt x="283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441" name="Google Shape;4441;p27"/>
            <p:cNvSpPr/>
            <p:nvPr/>
          </p:nvSpPr>
          <p:spPr>
            <a:xfrm>
              <a:off x="3937747" y="4647453"/>
              <a:ext cx="19070" cy="22597"/>
            </a:xfrm>
            <a:custGeom>
              <a:rect b="b" l="l" r="r" t="t"/>
              <a:pathLst>
                <a:path extrusionOk="0" h="974" w="822">
                  <a:moveTo>
                    <a:pt x="365" y="0"/>
                  </a:moveTo>
                  <a:lnTo>
                    <a:pt x="365" y="0"/>
                  </a:lnTo>
                  <a:cubicBezTo>
                    <a:pt x="0" y="608"/>
                    <a:pt x="730" y="973"/>
                    <a:pt x="730" y="973"/>
                  </a:cubicBezTo>
                  <a:cubicBezTo>
                    <a:pt x="821" y="517"/>
                    <a:pt x="760" y="304"/>
                    <a:pt x="639" y="152"/>
                  </a:cubicBezTo>
                  <a:cubicBezTo>
                    <a:pt x="517" y="31"/>
                    <a:pt x="365" y="1"/>
                    <a:pt x="365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442" name="Google Shape;4442;p27"/>
            <p:cNvSpPr/>
            <p:nvPr/>
          </p:nvSpPr>
          <p:spPr>
            <a:xfrm>
              <a:off x="3956075" y="4648149"/>
              <a:ext cx="14129" cy="21182"/>
            </a:xfrm>
            <a:custGeom>
              <a:rect b="b" l="l" r="r" t="t"/>
              <a:pathLst>
                <a:path extrusionOk="0" h="913" w="609">
                  <a:moveTo>
                    <a:pt x="548" y="1"/>
                  </a:moveTo>
                  <a:cubicBezTo>
                    <a:pt x="244" y="153"/>
                    <a:pt x="92" y="396"/>
                    <a:pt x="31" y="578"/>
                  </a:cubicBezTo>
                  <a:cubicBezTo>
                    <a:pt x="1" y="761"/>
                    <a:pt x="31" y="913"/>
                    <a:pt x="31" y="913"/>
                  </a:cubicBezTo>
                  <a:cubicBezTo>
                    <a:pt x="457" y="639"/>
                    <a:pt x="578" y="426"/>
                    <a:pt x="578" y="274"/>
                  </a:cubicBezTo>
                  <a:cubicBezTo>
                    <a:pt x="609" y="92"/>
                    <a:pt x="548" y="1"/>
                    <a:pt x="548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443" name="Google Shape;4443;p27"/>
            <p:cNvSpPr/>
            <p:nvPr/>
          </p:nvSpPr>
          <p:spPr>
            <a:xfrm>
              <a:off x="3931390" y="4664690"/>
              <a:ext cx="21182" cy="9605"/>
            </a:xfrm>
            <a:custGeom>
              <a:rect b="b" l="l" r="r" t="t"/>
              <a:pathLst>
                <a:path extrusionOk="0" h="414" w="913">
                  <a:moveTo>
                    <a:pt x="406" y="1"/>
                  </a:moveTo>
                  <a:cubicBezTo>
                    <a:pt x="291" y="1"/>
                    <a:pt x="156" y="38"/>
                    <a:pt x="2" y="138"/>
                  </a:cubicBezTo>
                  <a:lnTo>
                    <a:pt x="2" y="138"/>
                  </a:lnTo>
                  <a:cubicBezTo>
                    <a:pt x="1" y="136"/>
                    <a:pt x="1" y="134"/>
                    <a:pt x="1" y="134"/>
                  </a:cubicBezTo>
                  <a:cubicBezTo>
                    <a:pt x="1" y="134"/>
                    <a:pt x="1" y="136"/>
                    <a:pt x="1" y="139"/>
                  </a:cubicBezTo>
                  <a:cubicBezTo>
                    <a:pt x="1" y="139"/>
                    <a:pt x="2" y="139"/>
                    <a:pt x="2" y="138"/>
                  </a:cubicBezTo>
                  <a:lnTo>
                    <a:pt x="2" y="138"/>
                  </a:lnTo>
                  <a:cubicBezTo>
                    <a:pt x="9" y="173"/>
                    <a:pt x="59" y="414"/>
                    <a:pt x="433" y="414"/>
                  </a:cubicBezTo>
                  <a:cubicBezTo>
                    <a:pt x="555" y="414"/>
                    <a:pt x="712" y="388"/>
                    <a:pt x="913" y="321"/>
                  </a:cubicBezTo>
                  <a:cubicBezTo>
                    <a:pt x="913" y="321"/>
                    <a:pt x="744" y="1"/>
                    <a:pt x="406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444" name="Google Shape;4444;p27"/>
            <p:cNvSpPr/>
            <p:nvPr/>
          </p:nvSpPr>
          <p:spPr>
            <a:xfrm>
              <a:off x="3935636" y="4601609"/>
              <a:ext cx="11994" cy="24708"/>
            </a:xfrm>
            <a:custGeom>
              <a:rect b="b" l="l" r="r" t="t"/>
              <a:pathLst>
                <a:path extrusionOk="0" h="1065" w="517">
                  <a:moveTo>
                    <a:pt x="304" y="1"/>
                  </a:moveTo>
                  <a:cubicBezTo>
                    <a:pt x="61" y="153"/>
                    <a:pt x="0" y="396"/>
                    <a:pt x="61" y="639"/>
                  </a:cubicBezTo>
                  <a:cubicBezTo>
                    <a:pt x="91" y="882"/>
                    <a:pt x="152" y="1065"/>
                    <a:pt x="152" y="1065"/>
                  </a:cubicBezTo>
                  <a:cubicBezTo>
                    <a:pt x="426" y="730"/>
                    <a:pt x="517" y="487"/>
                    <a:pt x="426" y="305"/>
                  </a:cubicBezTo>
                  <a:cubicBezTo>
                    <a:pt x="426" y="183"/>
                    <a:pt x="395" y="122"/>
                    <a:pt x="365" y="62"/>
                  </a:cubicBezTo>
                  <a:cubicBezTo>
                    <a:pt x="365" y="31"/>
                    <a:pt x="304" y="1"/>
                    <a:pt x="304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445" name="Google Shape;4445;p27"/>
            <p:cNvSpPr/>
            <p:nvPr/>
          </p:nvSpPr>
          <p:spPr>
            <a:xfrm>
              <a:off x="3941970" y="4614648"/>
              <a:ext cx="17655" cy="12389"/>
            </a:xfrm>
            <a:custGeom>
              <a:rect b="b" l="l" r="r" t="t"/>
              <a:pathLst>
                <a:path extrusionOk="0" h="534" w="761">
                  <a:moveTo>
                    <a:pt x="591" y="0"/>
                  </a:moveTo>
                  <a:cubicBezTo>
                    <a:pt x="393" y="0"/>
                    <a:pt x="252" y="104"/>
                    <a:pt x="153" y="229"/>
                  </a:cubicBezTo>
                  <a:cubicBezTo>
                    <a:pt x="31" y="381"/>
                    <a:pt x="1" y="533"/>
                    <a:pt x="1" y="533"/>
                  </a:cubicBezTo>
                  <a:cubicBezTo>
                    <a:pt x="183" y="533"/>
                    <a:pt x="335" y="503"/>
                    <a:pt x="426" y="472"/>
                  </a:cubicBezTo>
                  <a:cubicBezTo>
                    <a:pt x="548" y="381"/>
                    <a:pt x="609" y="351"/>
                    <a:pt x="639" y="259"/>
                  </a:cubicBezTo>
                  <a:cubicBezTo>
                    <a:pt x="761" y="107"/>
                    <a:pt x="730" y="16"/>
                    <a:pt x="730" y="16"/>
                  </a:cubicBezTo>
                  <a:cubicBezTo>
                    <a:pt x="681" y="5"/>
                    <a:pt x="635" y="0"/>
                    <a:pt x="591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446" name="Google Shape;4446;p27"/>
            <p:cNvSpPr/>
            <p:nvPr/>
          </p:nvSpPr>
          <p:spPr>
            <a:xfrm>
              <a:off x="3923642" y="4610866"/>
              <a:ext cx="14129" cy="15451"/>
            </a:xfrm>
            <a:custGeom>
              <a:rect b="b" l="l" r="r" t="t"/>
              <a:pathLst>
                <a:path extrusionOk="0" h="666" w="609">
                  <a:moveTo>
                    <a:pt x="61" y="0"/>
                  </a:moveTo>
                  <a:cubicBezTo>
                    <a:pt x="41" y="0"/>
                    <a:pt x="21" y="7"/>
                    <a:pt x="0" y="27"/>
                  </a:cubicBezTo>
                  <a:lnTo>
                    <a:pt x="0" y="88"/>
                  </a:lnTo>
                  <a:cubicBezTo>
                    <a:pt x="0" y="119"/>
                    <a:pt x="0" y="210"/>
                    <a:pt x="31" y="270"/>
                  </a:cubicBezTo>
                  <a:cubicBezTo>
                    <a:pt x="61" y="362"/>
                    <a:pt x="122" y="422"/>
                    <a:pt x="183" y="483"/>
                  </a:cubicBezTo>
                  <a:cubicBezTo>
                    <a:pt x="304" y="544"/>
                    <a:pt x="426" y="635"/>
                    <a:pt x="608" y="666"/>
                  </a:cubicBezTo>
                  <a:cubicBezTo>
                    <a:pt x="608" y="666"/>
                    <a:pt x="608" y="514"/>
                    <a:pt x="517" y="331"/>
                  </a:cubicBezTo>
                  <a:cubicBezTo>
                    <a:pt x="487" y="240"/>
                    <a:pt x="456" y="119"/>
                    <a:pt x="335" y="88"/>
                  </a:cubicBezTo>
                  <a:cubicBezTo>
                    <a:pt x="304" y="58"/>
                    <a:pt x="274" y="58"/>
                    <a:pt x="183" y="27"/>
                  </a:cubicBezTo>
                  <a:cubicBezTo>
                    <a:pt x="142" y="27"/>
                    <a:pt x="102" y="0"/>
                    <a:pt x="61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447" name="Google Shape;4447;p27"/>
            <p:cNvSpPr/>
            <p:nvPr/>
          </p:nvSpPr>
          <p:spPr>
            <a:xfrm>
              <a:off x="4181742" y="4637569"/>
              <a:ext cx="14825" cy="21901"/>
            </a:xfrm>
            <a:custGeom>
              <a:rect b="b" l="l" r="r" t="t"/>
              <a:pathLst>
                <a:path extrusionOk="0" h="944" w="639">
                  <a:moveTo>
                    <a:pt x="578" y="1"/>
                  </a:moveTo>
                  <a:cubicBezTo>
                    <a:pt x="183" y="31"/>
                    <a:pt x="91" y="275"/>
                    <a:pt x="31" y="487"/>
                  </a:cubicBezTo>
                  <a:cubicBezTo>
                    <a:pt x="0" y="730"/>
                    <a:pt x="31" y="943"/>
                    <a:pt x="31" y="943"/>
                  </a:cubicBezTo>
                  <a:cubicBezTo>
                    <a:pt x="487" y="791"/>
                    <a:pt x="608" y="548"/>
                    <a:pt x="639" y="335"/>
                  </a:cubicBezTo>
                  <a:cubicBezTo>
                    <a:pt x="639" y="153"/>
                    <a:pt x="578" y="1"/>
                    <a:pt x="578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448" name="Google Shape;4448;p27"/>
            <p:cNvSpPr/>
            <p:nvPr/>
          </p:nvSpPr>
          <p:spPr>
            <a:xfrm>
              <a:off x="4185268" y="4654505"/>
              <a:ext cx="23989" cy="9187"/>
            </a:xfrm>
            <a:custGeom>
              <a:rect b="b" l="l" r="r" t="t"/>
              <a:pathLst>
                <a:path extrusionOk="0" h="396" w="1034">
                  <a:moveTo>
                    <a:pt x="608" y="0"/>
                  </a:moveTo>
                  <a:cubicBezTo>
                    <a:pt x="456" y="0"/>
                    <a:pt x="335" y="31"/>
                    <a:pt x="274" y="61"/>
                  </a:cubicBezTo>
                  <a:cubicBezTo>
                    <a:pt x="122" y="152"/>
                    <a:pt x="0" y="304"/>
                    <a:pt x="0" y="304"/>
                  </a:cubicBezTo>
                  <a:cubicBezTo>
                    <a:pt x="152" y="365"/>
                    <a:pt x="274" y="365"/>
                    <a:pt x="335" y="396"/>
                  </a:cubicBezTo>
                  <a:lnTo>
                    <a:pt x="608" y="396"/>
                  </a:lnTo>
                  <a:cubicBezTo>
                    <a:pt x="760" y="396"/>
                    <a:pt x="851" y="335"/>
                    <a:pt x="912" y="304"/>
                  </a:cubicBezTo>
                  <a:cubicBezTo>
                    <a:pt x="1003" y="274"/>
                    <a:pt x="1034" y="183"/>
                    <a:pt x="1034" y="152"/>
                  </a:cubicBezTo>
                  <a:lnTo>
                    <a:pt x="1034" y="61"/>
                  </a:lnTo>
                  <a:cubicBezTo>
                    <a:pt x="943" y="31"/>
                    <a:pt x="882" y="0"/>
                    <a:pt x="791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449" name="Google Shape;4449;p27"/>
            <p:cNvSpPr/>
            <p:nvPr/>
          </p:nvSpPr>
          <p:spPr>
            <a:xfrm>
              <a:off x="4167636" y="4637569"/>
              <a:ext cx="13410" cy="21182"/>
            </a:xfrm>
            <a:custGeom>
              <a:rect b="b" l="l" r="r" t="t"/>
              <a:pathLst>
                <a:path extrusionOk="0" h="913" w="578">
                  <a:moveTo>
                    <a:pt x="92" y="1"/>
                  </a:moveTo>
                  <a:cubicBezTo>
                    <a:pt x="92" y="1"/>
                    <a:pt x="92" y="31"/>
                    <a:pt x="31" y="92"/>
                  </a:cubicBezTo>
                  <a:cubicBezTo>
                    <a:pt x="31" y="123"/>
                    <a:pt x="0" y="183"/>
                    <a:pt x="31" y="275"/>
                  </a:cubicBezTo>
                  <a:cubicBezTo>
                    <a:pt x="31" y="335"/>
                    <a:pt x="92" y="426"/>
                    <a:pt x="183" y="548"/>
                  </a:cubicBezTo>
                  <a:cubicBezTo>
                    <a:pt x="244" y="578"/>
                    <a:pt x="274" y="639"/>
                    <a:pt x="335" y="700"/>
                  </a:cubicBezTo>
                  <a:cubicBezTo>
                    <a:pt x="365" y="791"/>
                    <a:pt x="456" y="852"/>
                    <a:pt x="548" y="913"/>
                  </a:cubicBezTo>
                  <a:cubicBezTo>
                    <a:pt x="548" y="913"/>
                    <a:pt x="578" y="761"/>
                    <a:pt x="578" y="578"/>
                  </a:cubicBezTo>
                  <a:cubicBezTo>
                    <a:pt x="578" y="457"/>
                    <a:pt x="548" y="396"/>
                    <a:pt x="456" y="275"/>
                  </a:cubicBezTo>
                  <a:cubicBezTo>
                    <a:pt x="426" y="244"/>
                    <a:pt x="396" y="153"/>
                    <a:pt x="304" y="123"/>
                  </a:cubicBezTo>
                  <a:lnTo>
                    <a:pt x="92" y="1"/>
                  </a:ln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450" name="Google Shape;4450;p27"/>
            <p:cNvSpPr/>
            <p:nvPr/>
          </p:nvSpPr>
          <p:spPr>
            <a:xfrm>
              <a:off x="4188794" y="4573329"/>
              <a:ext cx="16936" cy="19140"/>
            </a:xfrm>
            <a:custGeom>
              <a:rect b="b" l="l" r="r" t="t"/>
              <a:pathLst>
                <a:path extrusionOk="0" h="825" w="730">
                  <a:moveTo>
                    <a:pt x="622" y="1"/>
                  </a:moveTo>
                  <a:cubicBezTo>
                    <a:pt x="308" y="1"/>
                    <a:pt x="148" y="172"/>
                    <a:pt x="91" y="369"/>
                  </a:cubicBezTo>
                  <a:cubicBezTo>
                    <a:pt x="0" y="612"/>
                    <a:pt x="0" y="825"/>
                    <a:pt x="0" y="825"/>
                  </a:cubicBezTo>
                  <a:cubicBezTo>
                    <a:pt x="456" y="764"/>
                    <a:pt x="608" y="521"/>
                    <a:pt x="699" y="338"/>
                  </a:cubicBezTo>
                  <a:cubicBezTo>
                    <a:pt x="730" y="156"/>
                    <a:pt x="699" y="4"/>
                    <a:pt x="699" y="4"/>
                  </a:cubicBezTo>
                  <a:cubicBezTo>
                    <a:pt x="672" y="2"/>
                    <a:pt x="647" y="1"/>
                    <a:pt x="622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451" name="Google Shape;4451;p27"/>
            <p:cNvSpPr/>
            <p:nvPr/>
          </p:nvSpPr>
          <p:spPr>
            <a:xfrm>
              <a:off x="4191602" y="4589731"/>
              <a:ext cx="23293" cy="10579"/>
            </a:xfrm>
            <a:custGeom>
              <a:rect b="b" l="l" r="r" t="t"/>
              <a:pathLst>
                <a:path extrusionOk="0" h="456" w="1004">
                  <a:moveTo>
                    <a:pt x="537" y="1"/>
                  </a:moveTo>
                  <a:cubicBezTo>
                    <a:pt x="452" y="1"/>
                    <a:pt x="374" y="22"/>
                    <a:pt x="305" y="57"/>
                  </a:cubicBezTo>
                  <a:cubicBezTo>
                    <a:pt x="92" y="118"/>
                    <a:pt x="1" y="239"/>
                    <a:pt x="1" y="239"/>
                  </a:cubicBezTo>
                  <a:cubicBezTo>
                    <a:pt x="269" y="400"/>
                    <a:pt x="453" y="456"/>
                    <a:pt x="590" y="456"/>
                  </a:cubicBezTo>
                  <a:cubicBezTo>
                    <a:pt x="686" y="456"/>
                    <a:pt x="759" y="429"/>
                    <a:pt x="822" y="391"/>
                  </a:cubicBezTo>
                  <a:cubicBezTo>
                    <a:pt x="974" y="330"/>
                    <a:pt x="1004" y="209"/>
                    <a:pt x="1004" y="209"/>
                  </a:cubicBezTo>
                  <a:cubicBezTo>
                    <a:pt x="834" y="58"/>
                    <a:pt x="676" y="1"/>
                    <a:pt x="537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452" name="Google Shape;4452;p27"/>
            <p:cNvSpPr/>
            <p:nvPr/>
          </p:nvSpPr>
          <p:spPr>
            <a:xfrm>
              <a:off x="4178215" y="4567761"/>
              <a:ext cx="11298" cy="24012"/>
            </a:xfrm>
            <a:custGeom>
              <a:rect b="b" l="l" r="r" t="t"/>
              <a:pathLst>
                <a:path extrusionOk="0" h="1035" w="487">
                  <a:moveTo>
                    <a:pt x="213" y="1"/>
                  </a:moveTo>
                  <a:cubicBezTo>
                    <a:pt x="213" y="1"/>
                    <a:pt x="183" y="1"/>
                    <a:pt x="152" y="62"/>
                  </a:cubicBezTo>
                  <a:cubicBezTo>
                    <a:pt x="122" y="92"/>
                    <a:pt x="61" y="122"/>
                    <a:pt x="31" y="214"/>
                  </a:cubicBezTo>
                  <a:cubicBezTo>
                    <a:pt x="0" y="396"/>
                    <a:pt x="31" y="700"/>
                    <a:pt x="395" y="1034"/>
                  </a:cubicBezTo>
                  <a:cubicBezTo>
                    <a:pt x="395" y="1034"/>
                    <a:pt x="456" y="882"/>
                    <a:pt x="487" y="700"/>
                  </a:cubicBezTo>
                  <a:cubicBezTo>
                    <a:pt x="487" y="518"/>
                    <a:pt x="456" y="274"/>
                    <a:pt x="213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453" name="Google Shape;4453;p27"/>
            <p:cNvSpPr/>
            <p:nvPr/>
          </p:nvSpPr>
          <p:spPr>
            <a:xfrm>
              <a:off x="4205011" y="4556485"/>
              <a:ext cx="12714" cy="21182"/>
            </a:xfrm>
            <a:custGeom>
              <a:rect b="b" l="l" r="r" t="t"/>
              <a:pathLst>
                <a:path extrusionOk="0" h="913" w="548">
                  <a:moveTo>
                    <a:pt x="547" y="0"/>
                  </a:moveTo>
                  <a:cubicBezTo>
                    <a:pt x="365" y="61"/>
                    <a:pt x="183" y="304"/>
                    <a:pt x="92" y="487"/>
                  </a:cubicBezTo>
                  <a:cubicBezTo>
                    <a:pt x="0" y="730"/>
                    <a:pt x="0" y="912"/>
                    <a:pt x="0" y="912"/>
                  </a:cubicBezTo>
                  <a:cubicBezTo>
                    <a:pt x="183" y="852"/>
                    <a:pt x="274" y="730"/>
                    <a:pt x="365" y="608"/>
                  </a:cubicBezTo>
                  <a:cubicBezTo>
                    <a:pt x="426" y="487"/>
                    <a:pt x="487" y="396"/>
                    <a:pt x="517" y="304"/>
                  </a:cubicBezTo>
                  <a:cubicBezTo>
                    <a:pt x="547" y="122"/>
                    <a:pt x="547" y="0"/>
                    <a:pt x="547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454" name="Google Shape;4454;p27"/>
            <p:cNvSpPr/>
            <p:nvPr/>
          </p:nvSpPr>
          <p:spPr>
            <a:xfrm>
              <a:off x="4206426" y="4570869"/>
              <a:ext cx="16936" cy="9930"/>
            </a:xfrm>
            <a:custGeom>
              <a:rect b="b" l="l" r="r" t="t"/>
              <a:pathLst>
                <a:path extrusionOk="0" h="428" w="730">
                  <a:moveTo>
                    <a:pt x="548" y="1"/>
                  </a:moveTo>
                  <a:cubicBezTo>
                    <a:pt x="519" y="1"/>
                    <a:pt x="489" y="8"/>
                    <a:pt x="456" y="19"/>
                  </a:cubicBezTo>
                  <a:cubicBezTo>
                    <a:pt x="395" y="19"/>
                    <a:pt x="304" y="110"/>
                    <a:pt x="243" y="140"/>
                  </a:cubicBezTo>
                  <a:cubicBezTo>
                    <a:pt x="122" y="232"/>
                    <a:pt x="0" y="384"/>
                    <a:pt x="0" y="384"/>
                  </a:cubicBezTo>
                  <a:cubicBezTo>
                    <a:pt x="91" y="414"/>
                    <a:pt x="152" y="414"/>
                    <a:pt x="243" y="414"/>
                  </a:cubicBezTo>
                  <a:cubicBezTo>
                    <a:pt x="253" y="424"/>
                    <a:pt x="267" y="427"/>
                    <a:pt x="283" y="427"/>
                  </a:cubicBezTo>
                  <a:cubicBezTo>
                    <a:pt x="314" y="427"/>
                    <a:pt x="355" y="414"/>
                    <a:pt x="395" y="414"/>
                  </a:cubicBezTo>
                  <a:cubicBezTo>
                    <a:pt x="486" y="414"/>
                    <a:pt x="578" y="323"/>
                    <a:pt x="608" y="292"/>
                  </a:cubicBezTo>
                  <a:cubicBezTo>
                    <a:pt x="699" y="171"/>
                    <a:pt x="730" y="80"/>
                    <a:pt x="730" y="80"/>
                  </a:cubicBezTo>
                  <a:cubicBezTo>
                    <a:pt x="653" y="22"/>
                    <a:pt x="600" y="1"/>
                    <a:pt x="548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455" name="Google Shape;4455;p27"/>
            <p:cNvSpPr/>
            <p:nvPr/>
          </p:nvSpPr>
          <p:spPr>
            <a:xfrm>
              <a:off x="4198654" y="4559316"/>
              <a:ext cx="8491" cy="18351"/>
            </a:xfrm>
            <a:custGeom>
              <a:rect b="b" l="l" r="r" t="t"/>
              <a:pathLst>
                <a:path extrusionOk="0" h="791" w="366">
                  <a:moveTo>
                    <a:pt x="183" y="0"/>
                  </a:moveTo>
                  <a:cubicBezTo>
                    <a:pt x="183" y="0"/>
                    <a:pt x="153" y="0"/>
                    <a:pt x="153" y="30"/>
                  </a:cubicBezTo>
                  <a:cubicBezTo>
                    <a:pt x="92" y="61"/>
                    <a:pt x="62" y="122"/>
                    <a:pt x="31" y="182"/>
                  </a:cubicBezTo>
                  <a:cubicBezTo>
                    <a:pt x="1" y="274"/>
                    <a:pt x="1" y="334"/>
                    <a:pt x="1" y="456"/>
                  </a:cubicBezTo>
                  <a:cubicBezTo>
                    <a:pt x="1" y="486"/>
                    <a:pt x="31" y="578"/>
                    <a:pt x="62" y="608"/>
                  </a:cubicBezTo>
                  <a:cubicBezTo>
                    <a:pt x="122" y="669"/>
                    <a:pt x="153" y="730"/>
                    <a:pt x="214" y="790"/>
                  </a:cubicBezTo>
                  <a:cubicBezTo>
                    <a:pt x="214" y="790"/>
                    <a:pt x="305" y="638"/>
                    <a:pt x="335" y="486"/>
                  </a:cubicBezTo>
                  <a:cubicBezTo>
                    <a:pt x="335" y="426"/>
                    <a:pt x="366" y="304"/>
                    <a:pt x="335" y="213"/>
                  </a:cubicBezTo>
                  <a:cubicBezTo>
                    <a:pt x="335" y="152"/>
                    <a:pt x="305" y="61"/>
                    <a:pt x="183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456" name="Google Shape;4456;p27"/>
            <p:cNvSpPr/>
            <p:nvPr/>
          </p:nvSpPr>
          <p:spPr>
            <a:xfrm>
              <a:off x="4190906" y="4495841"/>
              <a:ext cx="17655" cy="17655"/>
            </a:xfrm>
            <a:custGeom>
              <a:rect b="b" l="l" r="r" t="t"/>
              <a:pathLst>
                <a:path extrusionOk="0" h="761" w="761">
                  <a:moveTo>
                    <a:pt x="760" y="0"/>
                  </a:moveTo>
                  <a:cubicBezTo>
                    <a:pt x="487" y="0"/>
                    <a:pt x="274" y="183"/>
                    <a:pt x="183" y="365"/>
                  </a:cubicBezTo>
                  <a:cubicBezTo>
                    <a:pt x="61" y="578"/>
                    <a:pt x="0" y="760"/>
                    <a:pt x="0" y="760"/>
                  </a:cubicBezTo>
                  <a:cubicBezTo>
                    <a:pt x="365" y="639"/>
                    <a:pt x="548" y="456"/>
                    <a:pt x="669" y="274"/>
                  </a:cubicBezTo>
                  <a:cubicBezTo>
                    <a:pt x="700" y="183"/>
                    <a:pt x="760" y="122"/>
                    <a:pt x="760" y="61"/>
                  </a:cubicBezTo>
                  <a:lnTo>
                    <a:pt x="760" y="0"/>
                  </a:ln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457" name="Google Shape;4457;p27"/>
            <p:cNvSpPr/>
            <p:nvPr/>
          </p:nvSpPr>
          <p:spPr>
            <a:xfrm>
              <a:off x="4192321" y="4510271"/>
              <a:ext cx="18351" cy="8329"/>
            </a:xfrm>
            <a:custGeom>
              <a:rect b="b" l="l" r="r" t="t"/>
              <a:pathLst>
                <a:path extrusionOk="0" h="359" w="791">
                  <a:moveTo>
                    <a:pt x="514" y="0"/>
                  </a:moveTo>
                  <a:cubicBezTo>
                    <a:pt x="442" y="0"/>
                    <a:pt x="370" y="21"/>
                    <a:pt x="304" y="47"/>
                  </a:cubicBezTo>
                  <a:cubicBezTo>
                    <a:pt x="122" y="138"/>
                    <a:pt x="0" y="260"/>
                    <a:pt x="0" y="260"/>
                  </a:cubicBezTo>
                  <a:cubicBezTo>
                    <a:pt x="137" y="336"/>
                    <a:pt x="251" y="359"/>
                    <a:pt x="350" y="359"/>
                  </a:cubicBezTo>
                  <a:cubicBezTo>
                    <a:pt x="449" y="359"/>
                    <a:pt x="532" y="336"/>
                    <a:pt x="608" y="321"/>
                  </a:cubicBezTo>
                  <a:cubicBezTo>
                    <a:pt x="730" y="260"/>
                    <a:pt x="791" y="138"/>
                    <a:pt x="791" y="138"/>
                  </a:cubicBezTo>
                  <a:cubicBezTo>
                    <a:pt x="705" y="35"/>
                    <a:pt x="609" y="0"/>
                    <a:pt x="514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458" name="Google Shape;4458;p27"/>
            <p:cNvSpPr/>
            <p:nvPr/>
          </p:nvSpPr>
          <p:spPr>
            <a:xfrm>
              <a:off x="4185964" y="4495145"/>
              <a:ext cx="9187" cy="18351"/>
            </a:xfrm>
            <a:custGeom>
              <a:rect b="b" l="l" r="r" t="t"/>
              <a:pathLst>
                <a:path extrusionOk="0" h="791" w="396">
                  <a:moveTo>
                    <a:pt x="213" y="0"/>
                  </a:moveTo>
                  <a:cubicBezTo>
                    <a:pt x="213" y="0"/>
                    <a:pt x="92" y="61"/>
                    <a:pt x="61" y="213"/>
                  </a:cubicBezTo>
                  <a:cubicBezTo>
                    <a:pt x="1" y="334"/>
                    <a:pt x="1" y="547"/>
                    <a:pt x="153" y="790"/>
                  </a:cubicBezTo>
                  <a:cubicBezTo>
                    <a:pt x="153" y="790"/>
                    <a:pt x="274" y="669"/>
                    <a:pt x="305" y="486"/>
                  </a:cubicBezTo>
                  <a:cubicBezTo>
                    <a:pt x="396" y="334"/>
                    <a:pt x="396" y="91"/>
                    <a:pt x="213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459" name="Google Shape;4459;p27"/>
            <p:cNvSpPr/>
            <p:nvPr/>
          </p:nvSpPr>
          <p:spPr>
            <a:xfrm>
              <a:off x="4056926" y="4597387"/>
              <a:ext cx="19766" cy="24708"/>
            </a:xfrm>
            <a:custGeom>
              <a:rect b="b" l="l" r="r" t="t"/>
              <a:pathLst>
                <a:path extrusionOk="0" h="1065" w="852">
                  <a:moveTo>
                    <a:pt x="608" y="0"/>
                  </a:moveTo>
                  <a:cubicBezTo>
                    <a:pt x="0" y="396"/>
                    <a:pt x="517" y="1064"/>
                    <a:pt x="517" y="1064"/>
                  </a:cubicBezTo>
                  <a:cubicBezTo>
                    <a:pt x="851" y="669"/>
                    <a:pt x="851" y="456"/>
                    <a:pt x="791" y="244"/>
                  </a:cubicBezTo>
                  <a:cubicBezTo>
                    <a:pt x="760" y="61"/>
                    <a:pt x="608" y="0"/>
                    <a:pt x="608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460" name="Google Shape;4460;p27"/>
            <p:cNvSpPr/>
            <p:nvPr/>
          </p:nvSpPr>
          <p:spPr>
            <a:xfrm>
              <a:off x="4072423" y="4606481"/>
              <a:ext cx="21182" cy="15614"/>
            </a:xfrm>
            <a:custGeom>
              <a:rect b="b" l="l" r="r" t="t"/>
              <a:pathLst>
                <a:path extrusionOk="0" h="673" w="913">
                  <a:moveTo>
                    <a:pt x="797" y="0"/>
                  </a:moveTo>
                  <a:cubicBezTo>
                    <a:pt x="456" y="0"/>
                    <a:pt x="265" y="167"/>
                    <a:pt x="153" y="308"/>
                  </a:cubicBezTo>
                  <a:cubicBezTo>
                    <a:pt x="31" y="520"/>
                    <a:pt x="1" y="672"/>
                    <a:pt x="1" y="672"/>
                  </a:cubicBezTo>
                  <a:cubicBezTo>
                    <a:pt x="487" y="581"/>
                    <a:pt x="730" y="429"/>
                    <a:pt x="791" y="277"/>
                  </a:cubicBezTo>
                  <a:cubicBezTo>
                    <a:pt x="913" y="125"/>
                    <a:pt x="882" y="4"/>
                    <a:pt x="882" y="4"/>
                  </a:cubicBezTo>
                  <a:cubicBezTo>
                    <a:pt x="853" y="1"/>
                    <a:pt x="824" y="0"/>
                    <a:pt x="797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461" name="Google Shape;4461;p27"/>
            <p:cNvSpPr/>
            <p:nvPr/>
          </p:nvSpPr>
          <p:spPr>
            <a:xfrm>
              <a:off x="4044235" y="4609289"/>
              <a:ext cx="23293" cy="13502"/>
            </a:xfrm>
            <a:custGeom>
              <a:rect b="b" l="l" r="r" t="t"/>
              <a:pathLst>
                <a:path extrusionOk="0" h="582" w="1004">
                  <a:moveTo>
                    <a:pt x="278" y="0"/>
                  </a:moveTo>
                  <a:cubicBezTo>
                    <a:pt x="248" y="0"/>
                    <a:pt x="216" y="1"/>
                    <a:pt x="183" y="4"/>
                  </a:cubicBezTo>
                  <a:cubicBezTo>
                    <a:pt x="183" y="4"/>
                    <a:pt x="0" y="460"/>
                    <a:pt x="1003" y="582"/>
                  </a:cubicBezTo>
                  <a:cubicBezTo>
                    <a:pt x="1003" y="582"/>
                    <a:pt x="920" y="0"/>
                    <a:pt x="278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462" name="Google Shape;4462;p27"/>
            <p:cNvSpPr/>
            <p:nvPr/>
          </p:nvSpPr>
          <p:spPr>
            <a:xfrm>
              <a:off x="4061867" y="4489484"/>
              <a:ext cx="24685" cy="30346"/>
            </a:xfrm>
            <a:custGeom>
              <a:rect b="b" l="l" r="r" t="t"/>
              <a:pathLst>
                <a:path extrusionOk="0" h="1308" w="1064">
                  <a:moveTo>
                    <a:pt x="638" y="1"/>
                  </a:moveTo>
                  <a:lnTo>
                    <a:pt x="638" y="1"/>
                  </a:lnTo>
                  <a:cubicBezTo>
                    <a:pt x="0" y="609"/>
                    <a:pt x="760" y="1308"/>
                    <a:pt x="760" y="1308"/>
                  </a:cubicBezTo>
                  <a:cubicBezTo>
                    <a:pt x="1064" y="791"/>
                    <a:pt x="1064" y="487"/>
                    <a:pt x="942" y="274"/>
                  </a:cubicBezTo>
                  <a:cubicBezTo>
                    <a:pt x="851" y="92"/>
                    <a:pt x="638" y="1"/>
                    <a:pt x="638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463" name="Google Shape;4463;p27"/>
            <p:cNvSpPr/>
            <p:nvPr/>
          </p:nvSpPr>
          <p:spPr>
            <a:xfrm>
              <a:off x="4083722" y="4497256"/>
              <a:ext cx="23293" cy="22574"/>
            </a:xfrm>
            <a:custGeom>
              <a:rect b="b" l="l" r="r" t="t"/>
              <a:pathLst>
                <a:path extrusionOk="0" h="973" w="1004">
                  <a:moveTo>
                    <a:pt x="912" y="0"/>
                  </a:moveTo>
                  <a:cubicBezTo>
                    <a:pt x="456" y="91"/>
                    <a:pt x="243" y="304"/>
                    <a:pt x="122" y="547"/>
                  </a:cubicBezTo>
                  <a:cubicBezTo>
                    <a:pt x="0" y="760"/>
                    <a:pt x="0" y="973"/>
                    <a:pt x="0" y="973"/>
                  </a:cubicBezTo>
                  <a:cubicBezTo>
                    <a:pt x="578" y="760"/>
                    <a:pt x="821" y="517"/>
                    <a:pt x="882" y="304"/>
                  </a:cubicBezTo>
                  <a:cubicBezTo>
                    <a:pt x="1003" y="122"/>
                    <a:pt x="912" y="0"/>
                    <a:pt x="912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464" name="Google Shape;4464;p27"/>
            <p:cNvSpPr/>
            <p:nvPr/>
          </p:nvSpPr>
          <p:spPr>
            <a:xfrm>
              <a:off x="4050754" y="4508554"/>
              <a:ext cx="27353" cy="12922"/>
            </a:xfrm>
            <a:custGeom>
              <a:rect b="b" l="l" r="r" t="t"/>
              <a:pathLst>
                <a:path extrusionOk="0" h="557" w="1179">
                  <a:moveTo>
                    <a:pt x="451" y="1"/>
                  </a:moveTo>
                  <a:cubicBezTo>
                    <a:pt x="351" y="1"/>
                    <a:pt x="239" y="19"/>
                    <a:pt x="114" y="60"/>
                  </a:cubicBezTo>
                  <a:cubicBezTo>
                    <a:pt x="113" y="60"/>
                    <a:pt x="111" y="59"/>
                    <a:pt x="110" y="59"/>
                  </a:cubicBezTo>
                  <a:cubicBezTo>
                    <a:pt x="54" y="59"/>
                    <a:pt x="0" y="556"/>
                    <a:pt x="942" y="556"/>
                  </a:cubicBezTo>
                  <a:cubicBezTo>
                    <a:pt x="1015" y="556"/>
                    <a:pt x="1093" y="553"/>
                    <a:pt x="1178" y="547"/>
                  </a:cubicBezTo>
                  <a:cubicBezTo>
                    <a:pt x="1178" y="547"/>
                    <a:pt x="1003" y="1"/>
                    <a:pt x="451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465" name="Google Shape;4465;p27"/>
            <p:cNvSpPr/>
            <p:nvPr/>
          </p:nvSpPr>
          <p:spPr>
            <a:xfrm>
              <a:off x="4013194" y="4616434"/>
              <a:ext cx="15544" cy="17632"/>
            </a:xfrm>
            <a:custGeom>
              <a:rect b="b" l="l" r="r" t="t"/>
              <a:pathLst>
                <a:path extrusionOk="0" h="760" w="670">
                  <a:moveTo>
                    <a:pt x="396" y="0"/>
                  </a:moveTo>
                  <a:lnTo>
                    <a:pt x="396" y="0"/>
                  </a:lnTo>
                  <a:cubicBezTo>
                    <a:pt x="1" y="395"/>
                    <a:pt x="457" y="760"/>
                    <a:pt x="457" y="760"/>
                  </a:cubicBezTo>
                  <a:cubicBezTo>
                    <a:pt x="669" y="456"/>
                    <a:pt x="669" y="274"/>
                    <a:pt x="578" y="152"/>
                  </a:cubicBezTo>
                  <a:cubicBezTo>
                    <a:pt x="487" y="31"/>
                    <a:pt x="396" y="0"/>
                    <a:pt x="396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466" name="Google Shape;4466;p27"/>
            <p:cNvSpPr/>
            <p:nvPr/>
          </p:nvSpPr>
          <p:spPr>
            <a:xfrm>
              <a:off x="4026603" y="4621353"/>
              <a:ext cx="13410" cy="12714"/>
            </a:xfrm>
            <a:custGeom>
              <a:rect b="b" l="l" r="r" t="t"/>
              <a:pathLst>
                <a:path extrusionOk="0" h="548" w="578">
                  <a:moveTo>
                    <a:pt x="547" y="1"/>
                  </a:moveTo>
                  <a:cubicBezTo>
                    <a:pt x="274" y="62"/>
                    <a:pt x="152" y="214"/>
                    <a:pt x="91" y="305"/>
                  </a:cubicBezTo>
                  <a:cubicBezTo>
                    <a:pt x="0" y="426"/>
                    <a:pt x="0" y="548"/>
                    <a:pt x="0" y="548"/>
                  </a:cubicBezTo>
                  <a:cubicBezTo>
                    <a:pt x="335" y="396"/>
                    <a:pt x="456" y="274"/>
                    <a:pt x="547" y="214"/>
                  </a:cubicBezTo>
                  <a:cubicBezTo>
                    <a:pt x="578" y="92"/>
                    <a:pt x="547" y="1"/>
                    <a:pt x="547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467" name="Google Shape;4467;p27"/>
            <p:cNvSpPr/>
            <p:nvPr/>
          </p:nvSpPr>
          <p:spPr>
            <a:xfrm>
              <a:off x="4006466" y="4626990"/>
              <a:ext cx="16634" cy="7958"/>
            </a:xfrm>
            <a:custGeom>
              <a:rect b="b" l="l" r="r" t="t"/>
              <a:pathLst>
                <a:path extrusionOk="0" h="343" w="717">
                  <a:moveTo>
                    <a:pt x="276" y="0"/>
                  </a:moveTo>
                  <a:cubicBezTo>
                    <a:pt x="218" y="0"/>
                    <a:pt x="152" y="10"/>
                    <a:pt x="78" y="31"/>
                  </a:cubicBezTo>
                  <a:cubicBezTo>
                    <a:pt x="78" y="31"/>
                    <a:pt x="0" y="342"/>
                    <a:pt x="562" y="342"/>
                  </a:cubicBezTo>
                  <a:cubicBezTo>
                    <a:pt x="609" y="342"/>
                    <a:pt x="660" y="340"/>
                    <a:pt x="716" y="335"/>
                  </a:cubicBezTo>
                  <a:cubicBezTo>
                    <a:pt x="716" y="335"/>
                    <a:pt x="627" y="0"/>
                    <a:pt x="276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468" name="Google Shape;4468;p27"/>
            <p:cNvSpPr/>
            <p:nvPr/>
          </p:nvSpPr>
          <p:spPr>
            <a:xfrm>
              <a:off x="4090774" y="4645411"/>
              <a:ext cx="17655" cy="9466"/>
            </a:xfrm>
            <a:custGeom>
              <a:rect b="b" l="l" r="r" t="t"/>
              <a:pathLst>
                <a:path extrusionOk="0" h="408" w="761">
                  <a:moveTo>
                    <a:pt x="496" y="0"/>
                  </a:moveTo>
                  <a:cubicBezTo>
                    <a:pt x="191" y="0"/>
                    <a:pt x="0" y="362"/>
                    <a:pt x="0" y="362"/>
                  </a:cubicBezTo>
                  <a:cubicBezTo>
                    <a:pt x="127" y="394"/>
                    <a:pt x="232" y="407"/>
                    <a:pt x="320" y="407"/>
                  </a:cubicBezTo>
                  <a:cubicBezTo>
                    <a:pt x="485" y="407"/>
                    <a:pt x="590" y="361"/>
                    <a:pt x="669" y="301"/>
                  </a:cubicBezTo>
                  <a:cubicBezTo>
                    <a:pt x="760" y="210"/>
                    <a:pt x="760" y="88"/>
                    <a:pt x="760" y="88"/>
                  </a:cubicBezTo>
                  <a:cubicBezTo>
                    <a:pt x="665" y="25"/>
                    <a:pt x="577" y="0"/>
                    <a:pt x="496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469" name="Google Shape;4469;p27"/>
            <p:cNvSpPr/>
            <p:nvPr/>
          </p:nvSpPr>
          <p:spPr>
            <a:xfrm>
              <a:off x="4092190" y="4655596"/>
              <a:ext cx="15521" cy="10927"/>
            </a:xfrm>
            <a:custGeom>
              <a:rect b="b" l="l" r="r" t="t"/>
              <a:pathLst>
                <a:path extrusionOk="0" h="471" w="669">
                  <a:moveTo>
                    <a:pt x="113" y="1"/>
                  </a:moveTo>
                  <a:cubicBezTo>
                    <a:pt x="41" y="1"/>
                    <a:pt x="0" y="14"/>
                    <a:pt x="0" y="14"/>
                  </a:cubicBezTo>
                  <a:cubicBezTo>
                    <a:pt x="182" y="318"/>
                    <a:pt x="365" y="440"/>
                    <a:pt x="486" y="470"/>
                  </a:cubicBezTo>
                  <a:cubicBezTo>
                    <a:pt x="608" y="470"/>
                    <a:pt x="669" y="440"/>
                    <a:pt x="669" y="440"/>
                  </a:cubicBezTo>
                  <a:cubicBezTo>
                    <a:pt x="608" y="166"/>
                    <a:pt x="395" y="75"/>
                    <a:pt x="243" y="14"/>
                  </a:cubicBezTo>
                  <a:cubicBezTo>
                    <a:pt x="193" y="4"/>
                    <a:pt x="149" y="1"/>
                    <a:pt x="113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470" name="Google Shape;4470;p27"/>
            <p:cNvSpPr/>
            <p:nvPr/>
          </p:nvSpPr>
          <p:spPr>
            <a:xfrm>
              <a:off x="4084116" y="4634762"/>
              <a:ext cx="15126" cy="16936"/>
            </a:xfrm>
            <a:custGeom>
              <a:rect b="b" l="l" r="r" t="t"/>
              <a:pathLst>
                <a:path extrusionOk="0" h="730" w="652">
                  <a:moveTo>
                    <a:pt x="378" y="0"/>
                  </a:moveTo>
                  <a:cubicBezTo>
                    <a:pt x="378" y="0"/>
                    <a:pt x="379" y="1"/>
                    <a:pt x="379" y="1"/>
                  </a:cubicBezTo>
                  <a:lnTo>
                    <a:pt x="379" y="1"/>
                  </a:lnTo>
                  <a:cubicBezTo>
                    <a:pt x="380" y="0"/>
                    <a:pt x="381" y="0"/>
                    <a:pt x="378" y="0"/>
                  </a:cubicBezTo>
                  <a:close/>
                  <a:moveTo>
                    <a:pt x="379" y="1"/>
                  </a:moveTo>
                  <a:lnTo>
                    <a:pt x="379" y="1"/>
                  </a:lnTo>
                  <a:cubicBezTo>
                    <a:pt x="353" y="4"/>
                    <a:pt x="0" y="51"/>
                    <a:pt x="226" y="730"/>
                  </a:cubicBezTo>
                  <a:cubicBezTo>
                    <a:pt x="226" y="730"/>
                    <a:pt x="652" y="487"/>
                    <a:pt x="379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471" name="Google Shape;4471;p27"/>
            <p:cNvSpPr/>
            <p:nvPr/>
          </p:nvSpPr>
          <p:spPr>
            <a:xfrm>
              <a:off x="4788422" y="4731367"/>
              <a:ext cx="273922" cy="321738"/>
            </a:xfrm>
            <a:custGeom>
              <a:rect b="b" l="l" r="r" t="t"/>
              <a:pathLst>
                <a:path extrusionOk="0" h="13868" w="11807">
                  <a:moveTo>
                    <a:pt x="3456" y="1"/>
                  </a:moveTo>
                  <a:cubicBezTo>
                    <a:pt x="3119" y="692"/>
                    <a:pt x="2909" y="1407"/>
                    <a:pt x="2769" y="2138"/>
                  </a:cubicBezTo>
                  <a:lnTo>
                    <a:pt x="2769" y="2138"/>
                  </a:lnTo>
                  <a:cubicBezTo>
                    <a:pt x="2942" y="1349"/>
                    <a:pt x="3164" y="663"/>
                    <a:pt x="3456" y="1"/>
                  </a:cubicBezTo>
                  <a:close/>
                  <a:moveTo>
                    <a:pt x="2769" y="2138"/>
                  </a:moveTo>
                  <a:cubicBezTo>
                    <a:pt x="2744" y="2254"/>
                    <a:pt x="2719" y="2372"/>
                    <a:pt x="2696" y="2493"/>
                  </a:cubicBezTo>
                  <a:cubicBezTo>
                    <a:pt x="2669" y="2660"/>
                    <a:pt x="2651" y="2826"/>
                    <a:pt x="2635" y="2992"/>
                  </a:cubicBezTo>
                  <a:lnTo>
                    <a:pt x="2635" y="2992"/>
                  </a:lnTo>
                  <a:cubicBezTo>
                    <a:pt x="2671" y="2706"/>
                    <a:pt x="2715" y="2421"/>
                    <a:pt x="2769" y="2138"/>
                  </a:cubicBezTo>
                  <a:close/>
                  <a:moveTo>
                    <a:pt x="2635" y="2992"/>
                  </a:moveTo>
                  <a:cubicBezTo>
                    <a:pt x="2612" y="3170"/>
                    <a:pt x="2592" y="3348"/>
                    <a:pt x="2574" y="3526"/>
                  </a:cubicBezTo>
                  <a:cubicBezTo>
                    <a:pt x="2567" y="3648"/>
                    <a:pt x="2555" y="3769"/>
                    <a:pt x="2539" y="3889"/>
                  </a:cubicBezTo>
                  <a:lnTo>
                    <a:pt x="2539" y="3889"/>
                  </a:lnTo>
                  <a:cubicBezTo>
                    <a:pt x="2584" y="3596"/>
                    <a:pt x="2605" y="3295"/>
                    <a:pt x="2635" y="2992"/>
                  </a:cubicBezTo>
                  <a:close/>
                  <a:moveTo>
                    <a:pt x="2539" y="3889"/>
                  </a:moveTo>
                  <a:cubicBezTo>
                    <a:pt x="2524" y="3992"/>
                    <a:pt x="2505" y="4094"/>
                    <a:pt x="2483" y="4195"/>
                  </a:cubicBezTo>
                  <a:cubicBezTo>
                    <a:pt x="2480" y="4217"/>
                    <a:pt x="2477" y="4238"/>
                    <a:pt x="2474" y="4260"/>
                  </a:cubicBezTo>
                  <a:lnTo>
                    <a:pt x="2474" y="4260"/>
                  </a:lnTo>
                  <a:cubicBezTo>
                    <a:pt x="2501" y="4137"/>
                    <a:pt x="2523" y="4014"/>
                    <a:pt x="2539" y="3889"/>
                  </a:cubicBezTo>
                  <a:close/>
                  <a:moveTo>
                    <a:pt x="2474" y="4260"/>
                  </a:moveTo>
                  <a:cubicBezTo>
                    <a:pt x="2421" y="4497"/>
                    <a:pt x="2345" y="4730"/>
                    <a:pt x="2240" y="4955"/>
                  </a:cubicBezTo>
                  <a:cubicBezTo>
                    <a:pt x="2088" y="5198"/>
                    <a:pt x="1906" y="5381"/>
                    <a:pt x="1632" y="5472"/>
                  </a:cubicBezTo>
                  <a:cubicBezTo>
                    <a:pt x="1569" y="5485"/>
                    <a:pt x="1510" y="5491"/>
                    <a:pt x="1453" y="5491"/>
                  </a:cubicBezTo>
                  <a:cubicBezTo>
                    <a:pt x="1125" y="5491"/>
                    <a:pt x="884" y="5284"/>
                    <a:pt x="599" y="5077"/>
                  </a:cubicBezTo>
                  <a:cubicBezTo>
                    <a:pt x="507" y="5031"/>
                    <a:pt x="293" y="4863"/>
                    <a:pt x="142" y="4863"/>
                  </a:cubicBezTo>
                  <a:cubicBezTo>
                    <a:pt x="93" y="4863"/>
                    <a:pt x="51" y="4880"/>
                    <a:pt x="21" y="4925"/>
                  </a:cubicBezTo>
                  <a:cubicBezTo>
                    <a:pt x="0" y="4976"/>
                    <a:pt x="29" y="5046"/>
                    <a:pt x="77" y="5119"/>
                  </a:cubicBezTo>
                  <a:lnTo>
                    <a:pt x="77" y="5119"/>
                  </a:lnTo>
                  <a:cubicBezTo>
                    <a:pt x="53" y="5067"/>
                    <a:pt x="68" y="5046"/>
                    <a:pt x="107" y="5046"/>
                  </a:cubicBezTo>
                  <a:cubicBezTo>
                    <a:pt x="178" y="5046"/>
                    <a:pt x="332" y="5118"/>
                    <a:pt x="477" y="5198"/>
                  </a:cubicBezTo>
                  <a:cubicBezTo>
                    <a:pt x="659" y="5320"/>
                    <a:pt x="811" y="5502"/>
                    <a:pt x="1024" y="5563"/>
                  </a:cubicBezTo>
                  <a:cubicBezTo>
                    <a:pt x="1155" y="5615"/>
                    <a:pt x="1276" y="5639"/>
                    <a:pt x="1388" y="5639"/>
                  </a:cubicBezTo>
                  <a:cubicBezTo>
                    <a:pt x="2035" y="5639"/>
                    <a:pt x="2380" y="4853"/>
                    <a:pt x="2474" y="4260"/>
                  </a:cubicBezTo>
                  <a:close/>
                  <a:moveTo>
                    <a:pt x="3255" y="4895"/>
                  </a:moveTo>
                  <a:cubicBezTo>
                    <a:pt x="3524" y="5029"/>
                    <a:pt x="3680" y="5398"/>
                    <a:pt x="3760" y="5715"/>
                  </a:cubicBezTo>
                  <a:cubicBezTo>
                    <a:pt x="3774" y="5800"/>
                    <a:pt x="3790" y="5886"/>
                    <a:pt x="3807" y="5971"/>
                  </a:cubicBezTo>
                  <a:lnTo>
                    <a:pt x="3807" y="5971"/>
                  </a:lnTo>
                  <a:cubicBezTo>
                    <a:pt x="3761" y="5657"/>
                    <a:pt x="3698" y="5357"/>
                    <a:pt x="3517" y="5107"/>
                  </a:cubicBezTo>
                  <a:cubicBezTo>
                    <a:pt x="3443" y="5009"/>
                    <a:pt x="3355" y="4936"/>
                    <a:pt x="3255" y="4895"/>
                  </a:cubicBezTo>
                  <a:close/>
                  <a:moveTo>
                    <a:pt x="77" y="5119"/>
                  </a:moveTo>
                  <a:lnTo>
                    <a:pt x="77" y="5119"/>
                  </a:lnTo>
                  <a:cubicBezTo>
                    <a:pt x="92" y="5152"/>
                    <a:pt x="123" y="5198"/>
                    <a:pt x="173" y="5259"/>
                  </a:cubicBezTo>
                  <a:cubicBezTo>
                    <a:pt x="416" y="5563"/>
                    <a:pt x="659" y="5928"/>
                    <a:pt x="963" y="6171"/>
                  </a:cubicBezTo>
                  <a:cubicBezTo>
                    <a:pt x="1057" y="6264"/>
                    <a:pt x="1182" y="6376"/>
                    <a:pt x="1319" y="6465"/>
                  </a:cubicBezTo>
                  <a:lnTo>
                    <a:pt x="1319" y="6465"/>
                  </a:lnTo>
                  <a:cubicBezTo>
                    <a:pt x="937" y="6194"/>
                    <a:pt x="582" y="5698"/>
                    <a:pt x="355" y="5472"/>
                  </a:cubicBezTo>
                  <a:cubicBezTo>
                    <a:pt x="335" y="5412"/>
                    <a:pt x="170" y="5259"/>
                    <a:pt x="77" y="5119"/>
                  </a:cubicBezTo>
                  <a:close/>
                  <a:moveTo>
                    <a:pt x="3035" y="4843"/>
                  </a:moveTo>
                  <a:cubicBezTo>
                    <a:pt x="2942" y="4843"/>
                    <a:pt x="2839" y="4868"/>
                    <a:pt x="2726" y="4925"/>
                  </a:cubicBezTo>
                  <a:cubicBezTo>
                    <a:pt x="2392" y="5077"/>
                    <a:pt x="2270" y="5472"/>
                    <a:pt x="2240" y="5806"/>
                  </a:cubicBezTo>
                  <a:cubicBezTo>
                    <a:pt x="2179" y="5988"/>
                    <a:pt x="2179" y="6262"/>
                    <a:pt x="2088" y="6444"/>
                  </a:cubicBezTo>
                  <a:cubicBezTo>
                    <a:pt x="1995" y="6574"/>
                    <a:pt x="1880" y="6625"/>
                    <a:pt x="1757" y="6625"/>
                  </a:cubicBezTo>
                  <a:cubicBezTo>
                    <a:pt x="1614" y="6625"/>
                    <a:pt x="1461" y="6557"/>
                    <a:pt x="1319" y="6465"/>
                  </a:cubicBezTo>
                  <a:lnTo>
                    <a:pt x="1319" y="6465"/>
                  </a:lnTo>
                  <a:cubicBezTo>
                    <a:pt x="1478" y="6577"/>
                    <a:pt x="1640" y="6650"/>
                    <a:pt x="1801" y="6650"/>
                  </a:cubicBezTo>
                  <a:cubicBezTo>
                    <a:pt x="1877" y="6650"/>
                    <a:pt x="1953" y="6634"/>
                    <a:pt x="2027" y="6596"/>
                  </a:cubicBezTo>
                  <a:cubicBezTo>
                    <a:pt x="2301" y="6444"/>
                    <a:pt x="2331" y="6080"/>
                    <a:pt x="2392" y="5806"/>
                  </a:cubicBezTo>
                  <a:cubicBezTo>
                    <a:pt x="2422" y="5502"/>
                    <a:pt x="2483" y="5168"/>
                    <a:pt x="2757" y="4955"/>
                  </a:cubicBezTo>
                  <a:cubicBezTo>
                    <a:pt x="2867" y="4889"/>
                    <a:pt x="2973" y="4859"/>
                    <a:pt x="3072" y="4859"/>
                  </a:cubicBezTo>
                  <a:cubicBezTo>
                    <a:pt x="3136" y="4859"/>
                    <a:pt x="3198" y="4871"/>
                    <a:pt x="3255" y="4895"/>
                  </a:cubicBezTo>
                  <a:lnTo>
                    <a:pt x="3255" y="4895"/>
                  </a:lnTo>
                  <a:cubicBezTo>
                    <a:pt x="3189" y="4862"/>
                    <a:pt x="3116" y="4843"/>
                    <a:pt x="3035" y="4843"/>
                  </a:cubicBezTo>
                  <a:close/>
                  <a:moveTo>
                    <a:pt x="3807" y="5971"/>
                  </a:moveTo>
                  <a:cubicBezTo>
                    <a:pt x="3822" y="6077"/>
                    <a:pt x="3835" y="6185"/>
                    <a:pt x="3851" y="6292"/>
                  </a:cubicBezTo>
                  <a:cubicBezTo>
                    <a:pt x="3972" y="6870"/>
                    <a:pt x="4094" y="7387"/>
                    <a:pt x="4246" y="7964"/>
                  </a:cubicBezTo>
                  <a:cubicBezTo>
                    <a:pt x="4256" y="8016"/>
                    <a:pt x="4329" y="8189"/>
                    <a:pt x="4433" y="8379"/>
                  </a:cubicBezTo>
                  <a:lnTo>
                    <a:pt x="4433" y="8379"/>
                  </a:lnTo>
                  <a:cubicBezTo>
                    <a:pt x="4183" y="7891"/>
                    <a:pt x="4098" y="7283"/>
                    <a:pt x="3972" y="6779"/>
                  </a:cubicBezTo>
                  <a:cubicBezTo>
                    <a:pt x="3926" y="6523"/>
                    <a:pt x="3861" y="6249"/>
                    <a:pt x="3807" y="5971"/>
                  </a:cubicBezTo>
                  <a:close/>
                  <a:moveTo>
                    <a:pt x="4433" y="8379"/>
                  </a:moveTo>
                  <a:lnTo>
                    <a:pt x="4433" y="8379"/>
                  </a:lnTo>
                  <a:cubicBezTo>
                    <a:pt x="4472" y="8455"/>
                    <a:pt x="4514" y="8527"/>
                    <a:pt x="4562" y="8596"/>
                  </a:cubicBezTo>
                  <a:lnTo>
                    <a:pt x="4562" y="8596"/>
                  </a:lnTo>
                  <a:cubicBezTo>
                    <a:pt x="4516" y="8525"/>
                    <a:pt x="4472" y="8451"/>
                    <a:pt x="4433" y="8379"/>
                  </a:cubicBezTo>
                  <a:close/>
                  <a:moveTo>
                    <a:pt x="4821" y="6597"/>
                  </a:moveTo>
                  <a:cubicBezTo>
                    <a:pt x="4717" y="6597"/>
                    <a:pt x="4614" y="6650"/>
                    <a:pt x="4520" y="6779"/>
                  </a:cubicBezTo>
                  <a:cubicBezTo>
                    <a:pt x="4276" y="7083"/>
                    <a:pt x="4398" y="7539"/>
                    <a:pt x="4550" y="7843"/>
                  </a:cubicBezTo>
                  <a:cubicBezTo>
                    <a:pt x="4672" y="8086"/>
                    <a:pt x="4854" y="8238"/>
                    <a:pt x="4915" y="8511"/>
                  </a:cubicBezTo>
                  <a:cubicBezTo>
                    <a:pt x="4972" y="8655"/>
                    <a:pt x="5029" y="8879"/>
                    <a:pt x="4883" y="8879"/>
                  </a:cubicBezTo>
                  <a:cubicBezTo>
                    <a:pt x="4874" y="8879"/>
                    <a:pt x="4864" y="8878"/>
                    <a:pt x="4854" y="8876"/>
                  </a:cubicBezTo>
                  <a:cubicBezTo>
                    <a:pt x="4763" y="8846"/>
                    <a:pt x="4672" y="8724"/>
                    <a:pt x="4611" y="8663"/>
                  </a:cubicBezTo>
                  <a:cubicBezTo>
                    <a:pt x="4594" y="8641"/>
                    <a:pt x="4578" y="8619"/>
                    <a:pt x="4562" y="8596"/>
                  </a:cubicBezTo>
                  <a:lnTo>
                    <a:pt x="4562" y="8596"/>
                  </a:lnTo>
                  <a:cubicBezTo>
                    <a:pt x="4702" y="8811"/>
                    <a:pt x="4866" y="8996"/>
                    <a:pt x="5008" y="8996"/>
                  </a:cubicBezTo>
                  <a:cubicBezTo>
                    <a:pt x="5062" y="8996"/>
                    <a:pt x="5113" y="8969"/>
                    <a:pt x="5158" y="8906"/>
                  </a:cubicBezTo>
                  <a:cubicBezTo>
                    <a:pt x="5340" y="8694"/>
                    <a:pt x="4976" y="8147"/>
                    <a:pt x="4824" y="7995"/>
                  </a:cubicBezTo>
                  <a:cubicBezTo>
                    <a:pt x="4611" y="7751"/>
                    <a:pt x="4428" y="7356"/>
                    <a:pt x="4580" y="7022"/>
                  </a:cubicBezTo>
                  <a:cubicBezTo>
                    <a:pt x="4580" y="6961"/>
                    <a:pt x="4611" y="6900"/>
                    <a:pt x="4611" y="6870"/>
                  </a:cubicBezTo>
                  <a:cubicBezTo>
                    <a:pt x="4824" y="6870"/>
                    <a:pt x="5006" y="6840"/>
                    <a:pt x="5158" y="6840"/>
                  </a:cubicBezTo>
                  <a:cubicBezTo>
                    <a:pt x="5279" y="6870"/>
                    <a:pt x="5371" y="7052"/>
                    <a:pt x="5462" y="7144"/>
                  </a:cubicBezTo>
                  <a:cubicBezTo>
                    <a:pt x="5523" y="7235"/>
                    <a:pt x="5614" y="7387"/>
                    <a:pt x="5675" y="7508"/>
                  </a:cubicBezTo>
                  <a:cubicBezTo>
                    <a:pt x="6343" y="8846"/>
                    <a:pt x="7103" y="10092"/>
                    <a:pt x="8167" y="11125"/>
                  </a:cubicBezTo>
                  <a:cubicBezTo>
                    <a:pt x="8653" y="11612"/>
                    <a:pt x="9231" y="12037"/>
                    <a:pt x="9778" y="12402"/>
                  </a:cubicBezTo>
                  <a:cubicBezTo>
                    <a:pt x="10477" y="12828"/>
                    <a:pt x="11085" y="13375"/>
                    <a:pt x="11723" y="13861"/>
                  </a:cubicBezTo>
                  <a:cubicBezTo>
                    <a:pt x="11728" y="13865"/>
                    <a:pt x="11732" y="13867"/>
                    <a:pt x="11737" y="13867"/>
                  </a:cubicBezTo>
                  <a:cubicBezTo>
                    <a:pt x="11768" y="13867"/>
                    <a:pt x="11806" y="13796"/>
                    <a:pt x="11754" y="13770"/>
                  </a:cubicBezTo>
                  <a:cubicBezTo>
                    <a:pt x="11207" y="13375"/>
                    <a:pt x="10690" y="12858"/>
                    <a:pt x="10082" y="12493"/>
                  </a:cubicBezTo>
                  <a:cubicBezTo>
                    <a:pt x="9474" y="12098"/>
                    <a:pt x="8957" y="11733"/>
                    <a:pt x="8410" y="11277"/>
                  </a:cubicBezTo>
                  <a:cubicBezTo>
                    <a:pt x="7438" y="10365"/>
                    <a:pt x="6495" y="9150"/>
                    <a:pt x="5918" y="7903"/>
                  </a:cubicBezTo>
                  <a:cubicBezTo>
                    <a:pt x="5794" y="7655"/>
                    <a:pt x="5285" y="6597"/>
                    <a:pt x="4821" y="6597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472" name="Google Shape;4472;p27"/>
            <p:cNvSpPr/>
            <p:nvPr/>
          </p:nvSpPr>
          <p:spPr>
            <a:xfrm>
              <a:off x="3896150" y="4391394"/>
              <a:ext cx="1399099" cy="263134"/>
            </a:xfrm>
            <a:custGeom>
              <a:rect b="b" l="l" r="r" t="t"/>
              <a:pathLst>
                <a:path extrusionOk="0" h="11342" w="60306">
                  <a:moveTo>
                    <a:pt x="36075" y="1"/>
                  </a:moveTo>
                  <a:cubicBezTo>
                    <a:pt x="35995" y="1"/>
                    <a:pt x="35916" y="2"/>
                    <a:pt x="35837" y="4"/>
                  </a:cubicBezTo>
                  <a:cubicBezTo>
                    <a:pt x="35563" y="4"/>
                    <a:pt x="34651" y="217"/>
                    <a:pt x="35229" y="551"/>
                  </a:cubicBezTo>
                  <a:cubicBezTo>
                    <a:pt x="35649" y="811"/>
                    <a:pt x="36150" y="884"/>
                    <a:pt x="36672" y="884"/>
                  </a:cubicBezTo>
                  <a:cubicBezTo>
                    <a:pt x="37354" y="884"/>
                    <a:pt x="38073" y="758"/>
                    <a:pt x="38695" y="758"/>
                  </a:cubicBezTo>
                  <a:cubicBezTo>
                    <a:pt x="38767" y="758"/>
                    <a:pt x="38838" y="760"/>
                    <a:pt x="38907" y="764"/>
                  </a:cubicBezTo>
                  <a:cubicBezTo>
                    <a:pt x="39302" y="825"/>
                    <a:pt x="39666" y="885"/>
                    <a:pt x="40001" y="1129"/>
                  </a:cubicBezTo>
                  <a:lnTo>
                    <a:pt x="40153" y="1220"/>
                  </a:lnTo>
                  <a:cubicBezTo>
                    <a:pt x="40153" y="1281"/>
                    <a:pt x="39879" y="1311"/>
                    <a:pt x="39849" y="1311"/>
                  </a:cubicBezTo>
                  <a:cubicBezTo>
                    <a:pt x="39430" y="1357"/>
                    <a:pt x="39005" y="1375"/>
                    <a:pt x="38578" y="1375"/>
                  </a:cubicBezTo>
                  <a:cubicBezTo>
                    <a:pt x="37612" y="1375"/>
                    <a:pt x="36633" y="1283"/>
                    <a:pt x="35685" y="1220"/>
                  </a:cubicBezTo>
                  <a:cubicBezTo>
                    <a:pt x="33314" y="1129"/>
                    <a:pt x="30973" y="1007"/>
                    <a:pt x="28602" y="977"/>
                  </a:cubicBezTo>
                  <a:cubicBezTo>
                    <a:pt x="27011" y="927"/>
                    <a:pt x="25420" y="884"/>
                    <a:pt x="23831" y="884"/>
                  </a:cubicBezTo>
                  <a:cubicBezTo>
                    <a:pt x="20533" y="884"/>
                    <a:pt x="17244" y="1069"/>
                    <a:pt x="13982" y="1767"/>
                  </a:cubicBezTo>
                  <a:cubicBezTo>
                    <a:pt x="8967" y="2831"/>
                    <a:pt x="3344" y="4958"/>
                    <a:pt x="730" y="9670"/>
                  </a:cubicBezTo>
                  <a:cubicBezTo>
                    <a:pt x="426" y="10156"/>
                    <a:pt x="182" y="10764"/>
                    <a:pt x="0" y="11341"/>
                  </a:cubicBezTo>
                  <a:cubicBezTo>
                    <a:pt x="2067" y="5931"/>
                    <a:pt x="7599" y="3347"/>
                    <a:pt x="12827" y="2071"/>
                  </a:cubicBezTo>
                  <a:cubicBezTo>
                    <a:pt x="16534" y="1156"/>
                    <a:pt x="20277" y="929"/>
                    <a:pt x="24042" y="929"/>
                  </a:cubicBezTo>
                  <a:cubicBezTo>
                    <a:pt x="25155" y="929"/>
                    <a:pt x="26270" y="949"/>
                    <a:pt x="27387" y="977"/>
                  </a:cubicBezTo>
                  <a:cubicBezTo>
                    <a:pt x="29788" y="1007"/>
                    <a:pt x="32219" y="1129"/>
                    <a:pt x="34621" y="1220"/>
                  </a:cubicBezTo>
                  <a:cubicBezTo>
                    <a:pt x="35906" y="1294"/>
                    <a:pt x="37211" y="1388"/>
                    <a:pt x="38503" y="1388"/>
                  </a:cubicBezTo>
                  <a:cubicBezTo>
                    <a:pt x="38800" y="1388"/>
                    <a:pt x="39097" y="1383"/>
                    <a:pt x="39393" y="1372"/>
                  </a:cubicBezTo>
                  <a:cubicBezTo>
                    <a:pt x="39460" y="1372"/>
                    <a:pt x="39606" y="1384"/>
                    <a:pt x="39755" y="1384"/>
                  </a:cubicBezTo>
                  <a:cubicBezTo>
                    <a:pt x="39941" y="1384"/>
                    <a:pt x="40133" y="1365"/>
                    <a:pt x="40183" y="1281"/>
                  </a:cubicBezTo>
                  <a:cubicBezTo>
                    <a:pt x="40396" y="977"/>
                    <a:pt x="39393" y="764"/>
                    <a:pt x="39302" y="733"/>
                  </a:cubicBezTo>
                  <a:cubicBezTo>
                    <a:pt x="39061" y="688"/>
                    <a:pt x="38820" y="672"/>
                    <a:pt x="38579" y="672"/>
                  </a:cubicBezTo>
                  <a:cubicBezTo>
                    <a:pt x="38182" y="672"/>
                    <a:pt x="37784" y="714"/>
                    <a:pt x="37387" y="733"/>
                  </a:cubicBezTo>
                  <a:cubicBezTo>
                    <a:pt x="37116" y="746"/>
                    <a:pt x="36821" y="768"/>
                    <a:pt x="36525" y="768"/>
                  </a:cubicBezTo>
                  <a:cubicBezTo>
                    <a:pt x="36089" y="768"/>
                    <a:pt x="35651" y="720"/>
                    <a:pt x="35289" y="521"/>
                  </a:cubicBezTo>
                  <a:cubicBezTo>
                    <a:pt x="34742" y="217"/>
                    <a:pt x="35685" y="95"/>
                    <a:pt x="35867" y="95"/>
                  </a:cubicBezTo>
                  <a:cubicBezTo>
                    <a:pt x="36353" y="95"/>
                    <a:pt x="36900" y="125"/>
                    <a:pt x="37387" y="217"/>
                  </a:cubicBezTo>
                  <a:cubicBezTo>
                    <a:pt x="40396" y="551"/>
                    <a:pt x="43284" y="1281"/>
                    <a:pt x="46232" y="1736"/>
                  </a:cubicBezTo>
                  <a:cubicBezTo>
                    <a:pt x="48086" y="1980"/>
                    <a:pt x="50001" y="2101"/>
                    <a:pt x="51855" y="2344"/>
                  </a:cubicBezTo>
                  <a:cubicBezTo>
                    <a:pt x="53800" y="2557"/>
                    <a:pt x="55655" y="3104"/>
                    <a:pt x="57509" y="3712"/>
                  </a:cubicBezTo>
                  <a:cubicBezTo>
                    <a:pt x="58390" y="4016"/>
                    <a:pt x="59302" y="4259"/>
                    <a:pt x="60214" y="4502"/>
                  </a:cubicBezTo>
                  <a:cubicBezTo>
                    <a:pt x="60244" y="4502"/>
                    <a:pt x="60305" y="4411"/>
                    <a:pt x="60244" y="4411"/>
                  </a:cubicBezTo>
                  <a:cubicBezTo>
                    <a:pt x="58390" y="3955"/>
                    <a:pt x="56566" y="3256"/>
                    <a:pt x="54712" y="2800"/>
                  </a:cubicBezTo>
                  <a:cubicBezTo>
                    <a:pt x="52889" y="2344"/>
                    <a:pt x="51034" y="2192"/>
                    <a:pt x="49150" y="1980"/>
                  </a:cubicBezTo>
                  <a:cubicBezTo>
                    <a:pt x="45715" y="1645"/>
                    <a:pt x="42372" y="855"/>
                    <a:pt x="38967" y="308"/>
                  </a:cubicBezTo>
                  <a:cubicBezTo>
                    <a:pt x="38039" y="167"/>
                    <a:pt x="37059" y="1"/>
                    <a:pt x="36075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473" name="Google Shape;4473;p27"/>
            <p:cNvSpPr/>
            <p:nvPr/>
          </p:nvSpPr>
          <p:spPr>
            <a:xfrm>
              <a:off x="3889097" y="4393598"/>
              <a:ext cx="478825" cy="230608"/>
            </a:xfrm>
            <a:custGeom>
              <a:rect b="b" l="l" r="r" t="t"/>
              <a:pathLst>
                <a:path extrusionOk="0" h="9940" w="20639">
                  <a:moveTo>
                    <a:pt x="20608" y="0"/>
                  </a:moveTo>
                  <a:cubicBezTo>
                    <a:pt x="17903" y="334"/>
                    <a:pt x="15228" y="882"/>
                    <a:pt x="12614" y="1520"/>
                  </a:cubicBezTo>
                  <a:cubicBezTo>
                    <a:pt x="11277" y="1854"/>
                    <a:pt x="10000" y="2189"/>
                    <a:pt x="8663" y="2553"/>
                  </a:cubicBezTo>
                  <a:cubicBezTo>
                    <a:pt x="7477" y="2888"/>
                    <a:pt x="6262" y="3161"/>
                    <a:pt x="5167" y="3648"/>
                  </a:cubicBezTo>
                  <a:cubicBezTo>
                    <a:pt x="4347" y="4012"/>
                    <a:pt x="3465" y="4468"/>
                    <a:pt x="2736" y="5046"/>
                  </a:cubicBezTo>
                  <a:cubicBezTo>
                    <a:pt x="2553" y="5198"/>
                    <a:pt x="1641" y="5927"/>
                    <a:pt x="2006" y="6262"/>
                  </a:cubicBezTo>
                  <a:cubicBezTo>
                    <a:pt x="2055" y="6306"/>
                    <a:pt x="2112" y="6324"/>
                    <a:pt x="2174" y="6324"/>
                  </a:cubicBezTo>
                  <a:cubicBezTo>
                    <a:pt x="2496" y="6324"/>
                    <a:pt x="2957" y="5812"/>
                    <a:pt x="3161" y="5684"/>
                  </a:cubicBezTo>
                  <a:lnTo>
                    <a:pt x="4286" y="4772"/>
                  </a:lnTo>
                  <a:cubicBezTo>
                    <a:pt x="4559" y="4590"/>
                    <a:pt x="4863" y="4316"/>
                    <a:pt x="5198" y="4255"/>
                  </a:cubicBezTo>
                  <a:lnTo>
                    <a:pt x="5350" y="4225"/>
                  </a:lnTo>
                  <a:lnTo>
                    <a:pt x="5350" y="4225"/>
                  </a:lnTo>
                  <a:cubicBezTo>
                    <a:pt x="5350" y="4286"/>
                    <a:pt x="5046" y="4529"/>
                    <a:pt x="4985" y="4559"/>
                  </a:cubicBezTo>
                  <a:cubicBezTo>
                    <a:pt x="4073" y="5319"/>
                    <a:pt x="3009" y="5745"/>
                    <a:pt x="2158" y="6596"/>
                  </a:cubicBezTo>
                  <a:cubicBezTo>
                    <a:pt x="1307" y="7599"/>
                    <a:pt x="547" y="8693"/>
                    <a:pt x="0" y="9939"/>
                  </a:cubicBezTo>
                  <a:cubicBezTo>
                    <a:pt x="608" y="8572"/>
                    <a:pt x="1550" y="7295"/>
                    <a:pt x="2675" y="6262"/>
                  </a:cubicBezTo>
                  <a:cubicBezTo>
                    <a:pt x="3526" y="5471"/>
                    <a:pt x="4742" y="5076"/>
                    <a:pt x="5502" y="4164"/>
                  </a:cubicBezTo>
                  <a:cubicBezTo>
                    <a:pt x="5562" y="4134"/>
                    <a:pt x="5502" y="4103"/>
                    <a:pt x="5471" y="4103"/>
                  </a:cubicBezTo>
                  <a:cubicBezTo>
                    <a:pt x="4286" y="4377"/>
                    <a:pt x="3526" y="5441"/>
                    <a:pt x="2553" y="6079"/>
                  </a:cubicBezTo>
                  <a:cubicBezTo>
                    <a:pt x="2459" y="6154"/>
                    <a:pt x="2389" y="6206"/>
                    <a:pt x="2312" y="6206"/>
                  </a:cubicBezTo>
                  <a:cubicBezTo>
                    <a:pt x="2265" y="6206"/>
                    <a:pt x="2216" y="6186"/>
                    <a:pt x="2158" y="6140"/>
                  </a:cubicBezTo>
                  <a:cubicBezTo>
                    <a:pt x="2006" y="5988"/>
                    <a:pt x="2097" y="5897"/>
                    <a:pt x="2219" y="5745"/>
                  </a:cubicBezTo>
                  <a:cubicBezTo>
                    <a:pt x="2401" y="5471"/>
                    <a:pt x="2705" y="5228"/>
                    <a:pt x="2918" y="5046"/>
                  </a:cubicBezTo>
                  <a:cubicBezTo>
                    <a:pt x="3374" y="4711"/>
                    <a:pt x="3830" y="4438"/>
                    <a:pt x="4347" y="4164"/>
                  </a:cubicBezTo>
                  <a:cubicBezTo>
                    <a:pt x="5866" y="3374"/>
                    <a:pt x="7569" y="2948"/>
                    <a:pt x="9240" y="2493"/>
                  </a:cubicBezTo>
                  <a:cubicBezTo>
                    <a:pt x="10943" y="2006"/>
                    <a:pt x="12705" y="1581"/>
                    <a:pt x="14438" y="1186"/>
                  </a:cubicBezTo>
                  <a:cubicBezTo>
                    <a:pt x="16505" y="730"/>
                    <a:pt x="18541" y="334"/>
                    <a:pt x="20608" y="61"/>
                  </a:cubicBezTo>
                  <a:cubicBezTo>
                    <a:pt x="20639" y="61"/>
                    <a:pt x="20639" y="0"/>
                    <a:pt x="20608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474" name="Google Shape;4474;p27"/>
            <p:cNvSpPr/>
            <p:nvPr/>
          </p:nvSpPr>
          <p:spPr>
            <a:xfrm>
              <a:off x="4181022" y="4417564"/>
              <a:ext cx="324406" cy="44498"/>
            </a:xfrm>
            <a:custGeom>
              <a:rect b="b" l="l" r="r" t="t"/>
              <a:pathLst>
                <a:path extrusionOk="0" h="1918" w="13983">
                  <a:moveTo>
                    <a:pt x="2034" y="1038"/>
                  </a:moveTo>
                  <a:cubicBezTo>
                    <a:pt x="1329" y="1038"/>
                    <a:pt x="638" y="1352"/>
                    <a:pt x="1" y="1612"/>
                  </a:cubicBezTo>
                  <a:cubicBezTo>
                    <a:pt x="639" y="1368"/>
                    <a:pt x="1278" y="1095"/>
                    <a:pt x="1977" y="1064"/>
                  </a:cubicBezTo>
                  <a:cubicBezTo>
                    <a:pt x="2035" y="1064"/>
                    <a:pt x="2126" y="1051"/>
                    <a:pt x="2211" y="1045"/>
                  </a:cubicBezTo>
                  <a:lnTo>
                    <a:pt x="2211" y="1045"/>
                  </a:lnTo>
                  <a:cubicBezTo>
                    <a:pt x="2280" y="1050"/>
                    <a:pt x="2349" y="1059"/>
                    <a:pt x="2418" y="1071"/>
                  </a:cubicBezTo>
                  <a:lnTo>
                    <a:pt x="2418" y="1071"/>
                  </a:lnTo>
                  <a:cubicBezTo>
                    <a:pt x="2391" y="1049"/>
                    <a:pt x="2342" y="1042"/>
                    <a:pt x="2284" y="1042"/>
                  </a:cubicBezTo>
                  <a:cubicBezTo>
                    <a:pt x="2261" y="1042"/>
                    <a:pt x="2236" y="1043"/>
                    <a:pt x="2211" y="1045"/>
                  </a:cubicBezTo>
                  <a:lnTo>
                    <a:pt x="2211" y="1045"/>
                  </a:lnTo>
                  <a:cubicBezTo>
                    <a:pt x="2152" y="1040"/>
                    <a:pt x="2093" y="1038"/>
                    <a:pt x="2034" y="1038"/>
                  </a:cubicBezTo>
                  <a:close/>
                  <a:moveTo>
                    <a:pt x="13953" y="1"/>
                  </a:moveTo>
                  <a:cubicBezTo>
                    <a:pt x="11247" y="153"/>
                    <a:pt x="8572" y="213"/>
                    <a:pt x="5958" y="700"/>
                  </a:cubicBezTo>
                  <a:cubicBezTo>
                    <a:pt x="4864" y="912"/>
                    <a:pt x="3800" y="1125"/>
                    <a:pt x="2767" y="1551"/>
                  </a:cubicBezTo>
                  <a:cubicBezTo>
                    <a:pt x="2641" y="1601"/>
                    <a:pt x="1915" y="1900"/>
                    <a:pt x="1614" y="1900"/>
                  </a:cubicBezTo>
                  <a:cubicBezTo>
                    <a:pt x="1551" y="1900"/>
                    <a:pt x="1506" y="1886"/>
                    <a:pt x="1490" y="1855"/>
                  </a:cubicBezTo>
                  <a:cubicBezTo>
                    <a:pt x="1490" y="1855"/>
                    <a:pt x="2493" y="1277"/>
                    <a:pt x="2645" y="1156"/>
                  </a:cubicBezTo>
                  <a:lnTo>
                    <a:pt x="2645" y="1125"/>
                  </a:lnTo>
                  <a:cubicBezTo>
                    <a:pt x="2569" y="1102"/>
                    <a:pt x="2493" y="1084"/>
                    <a:pt x="2418" y="1071"/>
                  </a:cubicBezTo>
                  <a:lnTo>
                    <a:pt x="2418" y="1071"/>
                  </a:lnTo>
                  <a:cubicBezTo>
                    <a:pt x="2439" y="1088"/>
                    <a:pt x="2446" y="1115"/>
                    <a:pt x="2433" y="1156"/>
                  </a:cubicBezTo>
                  <a:cubicBezTo>
                    <a:pt x="2341" y="1308"/>
                    <a:pt x="2189" y="1368"/>
                    <a:pt x="2098" y="1399"/>
                  </a:cubicBezTo>
                  <a:cubicBezTo>
                    <a:pt x="1825" y="1520"/>
                    <a:pt x="1551" y="1612"/>
                    <a:pt x="1278" y="1824"/>
                  </a:cubicBezTo>
                  <a:cubicBezTo>
                    <a:pt x="1247" y="1824"/>
                    <a:pt x="1247" y="1885"/>
                    <a:pt x="1278" y="1885"/>
                  </a:cubicBezTo>
                  <a:cubicBezTo>
                    <a:pt x="1375" y="1907"/>
                    <a:pt x="1475" y="1917"/>
                    <a:pt x="1576" y="1917"/>
                  </a:cubicBezTo>
                  <a:cubicBezTo>
                    <a:pt x="2165" y="1917"/>
                    <a:pt x="2795" y="1580"/>
                    <a:pt x="3314" y="1399"/>
                  </a:cubicBezTo>
                  <a:cubicBezTo>
                    <a:pt x="4287" y="1004"/>
                    <a:pt x="5381" y="852"/>
                    <a:pt x="6414" y="700"/>
                  </a:cubicBezTo>
                  <a:cubicBezTo>
                    <a:pt x="8937" y="304"/>
                    <a:pt x="11399" y="213"/>
                    <a:pt x="13953" y="61"/>
                  </a:cubicBezTo>
                  <a:cubicBezTo>
                    <a:pt x="13983" y="61"/>
                    <a:pt x="13983" y="1"/>
                    <a:pt x="13953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475" name="Google Shape;4475;p27"/>
            <p:cNvSpPr/>
            <p:nvPr/>
          </p:nvSpPr>
          <p:spPr>
            <a:xfrm>
              <a:off x="4432789" y="4390768"/>
              <a:ext cx="375886" cy="30786"/>
            </a:xfrm>
            <a:custGeom>
              <a:rect b="b" l="l" r="r" t="t"/>
              <a:pathLst>
                <a:path extrusionOk="0" h="1327" w="16202">
                  <a:moveTo>
                    <a:pt x="11854" y="1"/>
                  </a:moveTo>
                  <a:cubicBezTo>
                    <a:pt x="11703" y="122"/>
                    <a:pt x="11368" y="304"/>
                    <a:pt x="11459" y="578"/>
                  </a:cubicBezTo>
                  <a:cubicBezTo>
                    <a:pt x="11520" y="791"/>
                    <a:pt x="11854" y="882"/>
                    <a:pt x="12006" y="912"/>
                  </a:cubicBezTo>
                  <a:cubicBezTo>
                    <a:pt x="12402" y="1004"/>
                    <a:pt x="12827" y="1004"/>
                    <a:pt x="13192" y="1034"/>
                  </a:cubicBezTo>
                  <a:cubicBezTo>
                    <a:pt x="13686" y="1055"/>
                    <a:pt x="14165" y="1077"/>
                    <a:pt x="14651" y="1077"/>
                  </a:cubicBezTo>
                  <a:cubicBezTo>
                    <a:pt x="14852" y="1077"/>
                    <a:pt x="15054" y="1073"/>
                    <a:pt x="15259" y="1064"/>
                  </a:cubicBezTo>
                  <a:cubicBezTo>
                    <a:pt x="15285" y="1064"/>
                    <a:pt x="15363" y="1062"/>
                    <a:pt x="15458" y="1062"/>
                  </a:cubicBezTo>
                  <a:cubicBezTo>
                    <a:pt x="15695" y="1062"/>
                    <a:pt x="16036" y="1077"/>
                    <a:pt x="15928" y="1186"/>
                  </a:cubicBezTo>
                  <a:cubicBezTo>
                    <a:pt x="15887" y="1237"/>
                    <a:pt x="15779" y="1253"/>
                    <a:pt x="15645" y="1253"/>
                  </a:cubicBezTo>
                  <a:cubicBezTo>
                    <a:pt x="15377" y="1253"/>
                    <a:pt x="15006" y="1186"/>
                    <a:pt x="14864" y="1186"/>
                  </a:cubicBezTo>
                  <a:cubicBezTo>
                    <a:pt x="14013" y="1186"/>
                    <a:pt x="13192" y="1156"/>
                    <a:pt x="12310" y="1095"/>
                  </a:cubicBezTo>
                  <a:cubicBezTo>
                    <a:pt x="11794" y="1095"/>
                    <a:pt x="11247" y="1095"/>
                    <a:pt x="10699" y="1064"/>
                  </a:cubicBezTo>
                  <a:cubicBezTo>
                    <a:pt x="10396" y="1034"/>
                    <a:pt x="9240" y="943"/>
                    <a:pt x="9727" y="426"/>
                  </a:cubicBezTo>
                  <a:lnTo>
                    <a:pt x="9727" y="396"/>
                  </a:lnTo>
                  <a:cubicBezTo>
                    <a:pt x="9578" y="230"/>
                    <a:pt x="9357" y="182"/>
                    <a:pt x="9128" y="182"/>
                  </a:cubicBezTo>
                  <a:cubicBezTo>
                    <a:pt x="8936" y="182"/>
                    <a:pt x="8738" y="216"/>
                    <a:pt x="8572" y="244"/>
                  </a:cubicBezTo>
                  <a:cubicBezTo>
                    <a:pt x="7915" y="309"/>
                    <a:pt x="7226" y="359"/>
                    <a:pt x="6551" y="359"/>
                  </a:cubicBezTo>
                  <a:cubicBezTo>
                    <a:pt x="6289" y="359"/>
                    <a:pt x="6030" y="352"/>
                    <a:pt x="5775" y="335"/>
                  </a:cubicBezTo>
                  <a:cubicBezTo>
                    <a:pt x="4476" y="335"/>
                    <a:pt x="3147" y="190"/>
                    <a:pt x="1829" y="190"/>
                  </a:cubicBezTo>
                  <a:cubicBezTo>
                    <a:pt x="1237" y="190"/>
                    <a:pt x="646" y="220"/>
                    <a:pt x="61" y="304"/>
                  </a:cubicBezTo>
                  <a:cubicBezTo>
                    <a:pt x="0" y="304"/>
                    <a:pt x="0" y="396"/>
                    <a:pt x="61" y="396"/>
                  </a:cubicBezTo>
                  <a:cubicBezTo>
                    <a:pt x="712" y="312"/>
                    <a:pt x="1364" y="282"/>
                    <a:pt x="2018" y="282"/>
                  </a:cubicBezTo>
                  <a:cubicBezTo>
                    <a:pt x="3509" y="282"/>
                    <a:pt x="5006" y="434"/>
                    <a:pt x="6505" y="434"/>
                  </a:cubicBezTo>
                  <a:cubicBezTo>
                    <a:pt x="7203" y="434"/>
                    <a:pt x="7903" y="401"/>
                    <a:pt x="8602" y="304"/>
                  </a:cubicBezTo>
                  <a:cubicBezTo>
                    <a:pt x="8789" y="284"/>
                    <a:pt x="8990" y="235"/>
                    <a:pt x="9176" y="235"/>
                  </a:cubicBezTo>
                  <a:cubicBezTo>
                    <a:pt x="9263" y="235"/>
                    <a:pt x="9346" y="245"/>
                    <a:pt x="9423" y="274"/>
                  </a:cubicBezTo>
                  <a:cubicBezTo>
                    <a:pt x="9727" y="335"/>
                    <a:pt x="9575" y="426"/>
                    <a:pt x="9544" y="608"/>
                  </a:cubicBezTo>
                  <a:cubicBezTo>
                    <a:pt x="9514" y="791"/>
                    <a:pt x="9636" y="882"/>
                    <a:pt x="9788" y="1004"/>
                  </a:cubicBezTo>
                  <a:cubicBezTo>
                    <a:pt x="10130" y="1194"/>
                    <a:pt x="10614" y="1229"/>
                    <a:pt x="11078" y="1229"/>
                  </a:cubicBezTo>
                  <a:cubicBezTo>
                    <a:pt x="11356" y="1229"/>
                    <a:pt x="11627" y="1216"/>
                    <a:pt x="11854" y="1216"/>
                  </a:cubicBezTo>
                  <a:cubicBezTo>
                    <a:pt x="12706" y="1247"/>
                    <a:pt x="13587" y="1308"/>
                    <a:pt x="14408" y="1308"/>
                  </a:cubicBezTo>
                  <a:cubicBezTo>
                    <a:pt x="14660" y="1308"/>
                    <a:pt x="14945" y="1327"/>
                    <a:pt x="15230" y="1327"/>
                  </a:cubicBezTo>
                  <a:cubicBezTo>
                    <a:pt x="15561" y="1327"/>
                    <a:pt x="15892" y="1301"/>
                    <a:pt x="16171" y="1186"/>
                  </a:cubicBezTo>
                  <a:cubicBezTo>
                    <a:pt x="16201" y="1186"/>
                    <a:pt x="16201" y="1125"/>
                    <a:pt x="16171" y="1095"/>
                  </a:cubicBezTo>
                  <a:cubicBezTo>
                    <a:pt x="16002" y="1010"/>
                    <a:pt x="15795" y="992"/>
                    <a:pt x="15588" y="992"/>
                  </a:cubicBezTo>
                  <a:cubicBezTo>
                    <a:pt x="15422" y="992"/>
                    <a:pt x="15255" y="1004"/>
                    <a:pt x="15107" y="1004"/>
                  </a:cubicBezTo>
                  <a:cubicBezTo>
                    <a:pt x="14529" y="1004"/>
                    <a:pt x="13921" y="943"/>
                    <a:pt x="13344" y="943"/>
                  </a:cubicBezTo>
                  <a:cubicBezTo>
                    <a:pt x="12979" y="943"/>
                    <a:pt x="12554" y="943"/>
                    <a:pt x="12158" y="882"/>
                  </a:cubicBezTo>
                  <a:cubicBezTo>
                    <a:pt x="12006" y="821"/>
                    <a:pt x="11794" y="821"/>
                    <a:pt x="11642" y="730"/>
                  </a:cubicBezTo>
                  <a:cubicBezTo>
                    <a:pt x="11307" y="456"/>
                    <a:pt x="11642" y="183"/>
                    <a:pt x="11854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476" name="Google Shape;4476;p27"/>
            <p:cNvSpPr/>
            <p:nvPr/>
          </p:nvSpPr>
          <p:spPr>
            <a:xfrm>
              <a:off x="4513873" y="4418979"/>
              <a:ext cx="124839" cy="6357"/>
            </a:xfrm>
            <a:custGeom>
              <a:rect b="b" l="l" r="r" t="t"/>
              <a:pathLst>
                <a:path extrusionOk="0" h="274" w="5381">
                  <a:moveTo>
                    <a:pt x="5320" y="0"/>
                  </a:moveTo>
                  <a:cubicBezTo>
                    <a:pt x="4469" y="31"/>
                    <a:pt x="3587" y="31"/>
                    <a:pt x="2675" y="31"/>
                  </a:cubicBezTo>
                  <a:cubicBezTo>
                    <a:pt x="1794" y="31"/>
                    <a:pt x="913" y="183"/>
                    <a:pt x="1" y="274"/>
                  </a:cubicBezTo>
                  <a:cubicBezTo>
                    <a:pt x="882" y="243"/>
                    <a:pt x="1794" y="122"/>
                    <a:pt x="2675" y="122"/>
                  </a:cubicBezTo>
                  <a:cubicBezTo>
                    <a:pt x="3041" y="135"/>
                    <a:pt x="3401" y="142"/>
                    <a:pt x="3762" y="142"/>
                  </a:cubicBezTo>
                  <a:cubicBezTo>
                    <a:pt x="4272" y="142"/>
                    <a:pt x="4786" y="127"/>
                    <a:pt x="5320" y="92"/>
                  </a:cubicBezTo>
                  <a:cubicBezTo>
                    <a:pt x="5381" y="92"/>
                    <a:pt x="5381" y="0"/>
                    <a:pt x="5320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477" name="Google Shape;4477;p27"/>
            <p:cNvSpPr/>
            <p:nvPr/>
          </p:nvSpPr>
          <p:spPr>
            <a:xfrm>
              <a:off x="4858718" y="4428793"/>
              <a:ext cx="322990" cy="43082"/>
            </a:xfrm>
            <a:custGeom>
              <a:rect b="b" l="l" r="r" t="t"/>
              <a:pathLst>
                <a:path extrusionOk="0" h="1857" w="13922">
                  <a:moveTo>
                    <a:pt x="557" y="0"/>
                  </a:moveTo>
                  <a:cubicBezTo>
                    <a:pt x="370" y="0"/>
                    <a:pt x="184" y="10"/>
                    <a:pt x="0" y="33"/>
                  </a:cubicBezTo>
                  <a:cubicBezTo>
                    <a:pt x="66" y="31"/>
                    <a:pt x="132" y="30"/>
                    <a:pt x="198" y="30"/>
                  </a:cubicBezTo>
                  <a:cubicBezTo>
                    <a:pt x="1005" y="30"/>
                    <a:pt x="1766" y="194"/>
                    <a:pt x="2553" y="307"/>
                  </a:cubicBezTo>
                  <a:cubicBezTo>
                    <a:pt x="3465" y="428"/>
                    <a:pt x="4377" y="489"/>
                    <a:pt x="5289" y="641"/>
                  </a:cubicBezTo>
                  <a:cubicBezTo>
                    <a:pt x="6171" y="763"/>
                    <a:pt x="7022" y="884"/>
                    <a:pt x="7873" y="1067"/>
                  </a:cubicBezTo>
                  <a:cubicBezTo>
                    <a:pt x="8626" y="1241"/>
                    <a:pt x="9324" y="1525"/>
                    <a:pt x="10098" y="1525"/>
                  </a:cubicBezTo>
                  <a:cubicBezTo>
                    <a:pt x="10136" y="1525"/>
                    <a:pt x="10175" y="1524"/>
                    <a:pt x="10213" y="1523"/>
                  </a:cubicBezTo>
                  <a:cubicBezTo>
                    <a:pt x="10274" y="1523"/>
                    <a:pt x="10274" y="1462"/>
                    <a:pt x="10274" y="1431"/>
                  </a:cubicBezTo>
                  <a:cubicBezTo>
                    <a:pt x="10152" y="1401"/>
                    <a:pt x="9970" y="1371"/>
                    <a:pt x="9848" y="1279"/>
                  </a:cubicBezTo>
                  <a:cubicBezTo>
                    <a:pt x="9727" y="1219"/>
                    <a:pt x="9605" y="1097"/>
                    <a:pt x="9757" y="1036"/>
                  </a:cubicBezTo>
                  <a:cubicBezTo>
                    <a:pt x="9788" y="1016"/>
                    <a:pt x="9821" y="1009"/>
                    <a:pt x="9854" y="1009"/>
                  </a:cubicBezTo>
                  <a:cubicBezTo>
                    <a:pt x="9919" y="1009"/>
                    <a:pt x="9980" y="1036"/>
                    <a:pt x="10000" y="1036"/>
                  </a:cubicBezTo>
                  <a:cubicBezTo>
                    <a:pt x="10365" y="1067"/>
                    <a:pt x="10760" y="1188"/>
                    <a:pt x="11095" y="1249"/>
                  </a:cubicBezTo>
                  <a:cubicBezTo>
                    <a:pt x="12006" y="1492"/>
                    <a:pt x="12949" y="1644"/>
                    <a:pt x="13861" y="1857"/>
                  </a:cubicBezTo>
                  <a:cubicBezTo>
                    <a:pt x="13921" y="1857"/>
                    <a:pt x="13921" y="1827"/>
                    <a:pt x="13861" y="1827"/>
                  </a:cubicBezTo>
                  <a:cubicBezTo>
                    <a:pt x="12949" y="1553"/>
                    <a:pt x="12006" y="1401"/>
                    <a:pt x="11064" y="1188"/>
                  </a:cubicBezTo>
                  <a:cubicBezTo>
                    <a:pt x="10740" y="1102"/>
                    <a:pt x="10324" y="939"/>
                    <a:pt x="9925" y="939"/>
                  </a:cubicBezTo>
                  <a:cubicBezTo>
                    <a:pt x="9763" y="939"/>
                    <a:pt x="9603" y="966"/>
                    <a:pt x="9453" y="1036"/>
                  </a:cubicBezTo>
                  <a:cubicBezTo>
                    <a:pt x="9453" y="1036"/>
                    <a:pt x="9423" y="1067"/>
                    <a:pt x="9453" y="1067"/>
                  </a:cubicBezTo>
                  <a:cubicBezTo>
                    <a:pt x="9575" y="1249"/>
                    <a:pt x="9757" y="1279"/>
                    <a:pt x="9970" y="1401"/>
                  </a:cubicBezTo>
                  <a:cubicBezTo>
                    <a:pt x="10000" y="1416"/>
                    <a:pt x="10031" y="1416"/>
                    <a:pt x="10038" y="1416"/>
                  </a:cubicBezTo>
                  <a:cubicBezTo>
                    <a:pt x="10046" y="1416"/>
                    <a:pt x="10031" y="1416"/>
                    <a:pt x="9970" y="1431"/>
                  </a:cubicBezTo>
                  <a:cubicBezTo>
                    <a:pt x="9940" y="1447"/>
                    <a:pt x="9905" y="1452"/>
                    <a:pt x="9869" y="1452"/>
                  </a:cubicBezTo>
                  <a:cubicBezTo>
                    <a:pt x="9761" y="1452"/>
                    <a:pt x="9636" y="1401"/>
                    <a:pt x="9544" y="1401"/>
                  </a:cubicBezTo>
                  <a:cubicBezTo>
                    <a:pt x="9271" y="1371"/>
                    <a:pt x="8967" y="1279"/>
                    <a:pt x="8693" y="1219"/>
                  </a:cubicBezTo>
                  <a:cubicBezTo>
                    <a:pt x="7721" y="945"/>
                    <a:pt x="6718" y="793"/>
                    <a:pt x="5684" y="641"/>
                  </a:cubicBezTo>
                  <a:cubicBezTo>
                    <a:pt x="4772" y="489"/>
                    <a:pt x="3830" y="368"/>
                    <a:pt x="2918" y="307"/>
                  </a:cubicBezTo>
                  <a:cubicBezTo>
                    <a:pt x="2179" y="184"/>
                    <a:pt x="1359" y="0"/>
                    <a:pt x="557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478" name="Google Shape;4478;p27"/>
            <p:cNvSpPr/>
            <p:nvPr/>
          </p:nvSpPr>
          <p:spPr>
            <a:xfrm>
              <a:off x="4565354" y="4283120"/>
              <a:ext cx="20486" cy="7470"/>
            </a:xfrm>
            <a:custGeom>
              <a:rect b="b" l="l" r="r" t="t"/>
              <a:pathLst>
                <a:path extrusionOk="0" h="322" w="883">
                  <a:moveTo>
                    <a:pt x="29" y="0"/>
                  </a:moveTo>
                  <a:cubicBezTo>
                    <a:pt x="10" y="0"/>
                    <a:pt x="1" y="6"/>
                    <a:pt x="1" y="20"/>
                  </a:cubicBezTo>
                  <a:cubicBezTo>
                    <a:pt x="1" y="51"/>
                    <a:pt x="153" y="203"/>
                    <a:pt x="365" y="264"/>
                  </a:cubicBezTo>
                  <a:cubicBezTo>
                    <a:pt x="475" y="305"/>
                    <a:pt x="579" y="321"/>
                    <a:pt x="659" y="321"/>
                  </a:cubicBezTo>
                  <a:cubicBezTo>
                    <a:pt x="757" y="321"/>
                    <a:pt x="821" y="297"/>
                    <a:pt x="821" y="264"/>
                  </a:cubicBezTo>
                  <a:cubicBezTo>
                    <a:pt x="882" y="233"/>
                    <a:pt x="639" y="203"/>
                    <a:pt x="426" y="112"/>
                  </a:cubicBezTo>
                  <a:cubicBezTo>
                    <a:pt x="239" y="65"/>
                    <a:pt x="89" y="0"/>
                    <a:pt x="29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479" name="Google Shape;4479;p27"/>
            <p:cNvSpPr/>
            <p:nvPr/>
          </p:nvSpPr>
          <p:spPr>
            <a:xfrm>
              <a:off x="4577348" y="4296135"/>
              <a:ext cx="10602" cy="5800"/>
            </a:xfrm>
            <a:custGeom>
              <a:rect b="b" l="l" r="r" t="t"/>
              <a:pathLst>
                <a:path extrusionOk="0" h="250" w="457">
                  <a:moveTo>
                    <a:pt x="25" y="0"/>
                  </a:moveTo>
                  <a:cubicBezTo>
                    <a:pt x="17" y="0"/>
                    <a:pt x="9" y="2"/>
                    <a:pt x="0" y="6"/>
                  </a:cubicBezTo>
                  <a:cubicBezTo>
                    <a:pt x="0" y="67"/>
                    <a:pt x="61" y="219"/>
                    <a:pt x="183" y="250"/>
                  </a:cubicBezTo>
                  <a:cubicBezTo>
                    <a:pt x="365" y="250"/>
                    <a:pt x="456" y="158"/>
                    <a:pt x="456" y="128"/>
                  </a:cubicBezTo>
                  <a:cubicBezTo>
                    <a:pt x="456" y="98"/>
                    <a:pt x="365" y="98"/>
                    <a:pt x="243" y="67"/>
                  </a:cubicBezTo>
                  <a:cubicBezTo>
                    <a:pt x="113" y="67"/>
                    <a:pt x="72" y="0"/>
                    <a:pt x="25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480" name="Google Shape;4480;p27"/>
            <p:cNvSpPr/>
            <p:nvPr/>
          </p:nvSpPr>
          <p:spPr>
            <a:xfrm>
              <a:off x="4611893" y="4298200"/>
              <a:ext cx="16959" cy="6055"/>
            </a:xfrm>
            <a:custGeom>
              <a:rect b="b" l="l" r="r" t="t"/>
              <a:pathLst>
                <a:path extrusionOk="0" h="261" w="731">
                  <a:moveTo>
                    <a:pt x="47" y="0"/>
                  </a:moveTo>
                  <a:cubicBezTo>
                    <a:pt x="37" y="0"/>
                    <a:pt x="31" y="3"/>
                    <a:pt x="31" y="9"/>
                  </a:cubicBezTo>
                  <a:cubicBezTo>
                    <a:pt x="1" y="39"/>
                    <a:pt x="153" y="161"/>
                    <a:pt x="335" y="221"/>
                  </a:cubicBezTo>
                  <a:cubicBezTo>
                    <a:pt x="402" y="250"/>
                    <a:pt x="467" y="261"/>
                    <a:pt x="523" y="261"/>
                  </a:cubicBezTo>
                  <a:cubicBezTo>
                    <a:pt x="645" y="261"/>
                    <a:pt x="730" y="212"/>
                    <a:pt x="730" y="191"/>
                  </a:cubicBezTo>
                  <a:cubicBezTo>
                    <a:pt x="730" y="161"/>
                    <a:pt x="578" y="130"/>
                    <a:pt x="396" y="69"/>
                  </a:cubicBezTo>
                  <a:cubicBezTo>
                    <a:pt x="224" y="45"/>
                    <a:pt x="91" y="0"/>
                    <a:pt x="47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481" name="Google Shape;4481;p27"/>
            <p:cNvSpPr/>
            <p:nvPr/>
          </p:nvSpPr>
          <p:spPr>
            <a:xfrm>
              <a:off x="4642215" y="4309382"/>
              <a:ext cx="7076" cy="4942"/>
            </a:xfrm>
            <a:custGeom>
              <a:rect b="b" l="l" r="r" t="t"/>
              <a:pathLst>
                <a:path extrusionOk="0" h="213" w="305">
                  <a:moveTo>
                    <a:pt x="59" y="0"/>
                  </a:moveTo>
                  <a:cubicBezTo>
                    <a:pt x="49" y="0"/>
                    <a:pt x="40" y="4"/>
                    <a:pt x="31" y="13"/>
                  </a:cubicBezTo>
                  <a:cubicBezTo>
                    <a:pt x="1" y="43"/>
                    <a:pt x="1" y="165"/>
                    <a:pt x="92" y="195"/>
                  </a:cubicBezTo>
                  <a:cubicBezTo>
                    <a:pt x="116" y="207"/>
                    <a:pt x="138" y="212"/>
                    <a:pt x="159" y="212"/>
                  </a:cubicBezTo>
                  <a:cubicBezTo>
                    <a:pt x="246" y="212"/>
                    <a:pt x="305" y="129"/>
                    <a:pt x="305" y="104"/>
                  </a:cubicBezTo>
                  <a:cubicBezTo>
                    <a:pt x="305" y="43"/>
                    <a:pt x="213" y="43"/>
                    <a:pt x="183" y="43"/>
                  </a:cubicBezTo>
                  <a:cubicBezTo>
                    <a:pt x="119" y="22"/>
                    <a:pt x="85" y="0"/>
                    <a:pt x="59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482" name="Google Shape;4482;p27"/>
            <p:cNvSpPr/>
            <p:nvPr/>
          </p:nvSpPr>
          <p:spPr>
            <a:xfrm>
              <a:off x="4614004" y="4308501"/>
              <a:ext cx="11322" cy="5893"/>
            </a:xfrm>
            <a:custGeom>
              <a:rect b="b" l="l" r="r" t="t"/>
              <a:pathLst>
                <a:path extrusionOk="0" h="254" w="488">
                  <a:moveTo>
                    <a:pt x="59" y="0"/>
                  </a:moveTo>
                  <a:cubicBezTo>
                    <a:pt x="48" y="0"/>
                    <a:pt x="39" y="6"/>
                    <a:pt x="31" y="21"/>
                  </a:cubicBezTo>
                  <a:cubicBezTo>
                    <a:pt x="1" y="51"/>
                    <a:pt x="31" y="203"/>
                    <a:pt x="183" y="233"/>
                  </a:cubicBezTo>
                  <a:cubicBezTo>
                    <a:pt x="220" y="248"/>
                    <a:pt x="255" y="254"/>
                    <a:pt x="286" y="254"/>
                  </a:cubicBezTo>
                  <a:cubicBezTo>
                    <a:pt x="387" y="254"/>
                    <a:pt x="457" y="196"/>
                    <a:pt x="457" y="173"/>
                  </a:cubicBezTo>
                  <a:cubicBezTo>
                    <a:pt x="487" y="142"/>
                    <a:pt x="366" y="142"/>
                    <a:pt x="244" y="81"/>
                  </a:cubicBezTo>
                  <a:cubicBezTo>
                    <a:pt x="152" y="58"/>
                    <a:pt x="94" y="0"/>
                    <a:pt x="59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483" name="Google Shape;4483;p27"/>
            <p:cNvSpPr/>
            <p:nvPr/>
          </p:nvSpPr>
          <p:spPr>
            <a:xfrm>
              <a:off x="4666900" y="4315553"/>
              <a:ext cx="8491" cy="6194"/>
            </a:xfrm>
            <a:custGeom>
              <a:rect b="b" l="l" r="r" t="t"/>
              <a:pathLst>
                <a:path extrusionOk="0" h="267" w="366">
                  <a:moveTo>
                    <a:pt x="24" y="0"/>
                  </a:moveTo>
                  <a:cubicBezTo>
                    <a:pt x="15" y="0"/>
                    <a:pt x="8" y="6"/>
                    <a:pt x="1" y="21"/>
                  </a:cubicBezTo>
                  <a:cubicBezTo>
                    <a:pt x="1" y="51"/>
                    <a:pt x="31" y="203"/>
                    <a:pt x="122" y="233"/>
                  </a:cubicBezTo>
                  <a:cubicBezTo>
                    <a:pt x="154" y="257"/>
                    <a:pt x="186" y="267"/>
                    <a:pt x="216" y="267"/>
                  </a:cubicBezTo>
                  <a:cubicBezTo>
                    <a:pt x="299" y="267"/>
                    <a:pt x="365" y="195"/>
                    <a:pt x="365" y="173"/>
                  </a:cubicBezTo>
                  <a:cubicBezTo>
                    <a:pt x="365" y="142"/>
                    <a:pt x="305" y="142"/>
                    <a:pt x="183" y="81"/>
                  </a:cubicBezTo>
                  <a:cubicBezTo>
                    <a:pt x="91" y="58"/>
                    <a:pt x="51" y="0"/>
                    <a:pt x="24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484" name="Google Shape;4484;p27"/>
            <p:cNvSpPr/>
            <p:nvPr/>
          </p:nvSpPr>
          <p:spPr>
            <a:xfrm>
              <a:off x="4691585" y="4327873"/>
              <a:ext cx="21182" cy="8538"/>
            </a:xfrm>
            <a:custGeom>
              <a:rect b="b" l="l" r="r" t="t"/>
              <a:pathLst>
                <a:path extrusionOk="0" h="368" w="913">
                  <a:moveTo>
                    <a:pt x="12" y="0"/>
                  </a:moveTo>
                  <a:cubicBezTo>
                    <a:pt x="4" y="0"/>
                    <a:pt x="0" y="2"/>
                    <a:pt x="0" y="6"/>
                  </a:cubicBezTo>
                  <a:cubicBezTo>
                    <a:pt x="0" y="67"/>
                    <a:pt x="183" y="249"/>
                    <a:pt x="396" y="310"/>
                  </a:cubicBezTo>
                  <a:cubicBezTo>
                    <a:pt x="519" y="351"/>
                    <a:pt x="636" y="368"/>
                    <a:pt x="728" y="368"/>
                  </a:cubicBezTo>
                  <a:cubicBezTo>
                    <a:pt x="839" y="368"/>
                    <a:pt x="912" y="344"/>
                    <a:pt x="912" y="310"/>
                  </a:cubicBezTo>
                  <a:cubicBezTo>
                    <a:pt x="912" y="280"/>
                    <a:pt x="669" y="219"/>
                    <a:pt x="456" y="128"/>
                  </a:cubicBezTo>
                  <a:cubicBezTo>
                    <a:pt x="246" y="75"/>
                    <a:pt x="59" y="0"/>
                    <a:pt x="12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485" name="Google Shape;4485;p27"/>
            <p:cNvSpPr/>
            <p:nvPr/>
          </p:nvSpPr>
          <p:spPr>
            <a:xfrm>
              <a:off x="4736013" y="4340563"/>
              <a:ext cx="26100" cy="7818"/>
            </a:xfrm>
            <a:custGeom>
              <a:rect b="b" l="l" r="r" t="t"/>
              <a:pathLst>
                <a:path extrusionOk="0" h="337" w="1125">
                  <a:moveTo>
                    <a:pt x="14" y="0"/>
                  </a:moveTo>
                  <a:cubicBezTo>
                    <a:pt x="5" y="0"/>
                    <a:pt x="0" y="2"/>
                    <a:pt x="0" y="6"/>
                  </a:cubicBezTo>
                  <a:cubicBezTo>
                    <a:pt x="0" y="37"/>
                    <a:pt x="243" y="219"/>
                    <a:pt x="547" y="310"/>
                  </a:cubicBezTo>
                  <a:cubicBezTo>
                    <a:pt x="642" y="329"/>
                    <a:pt x="733" y="336"/>
                    <a:pt x="814" y="336"/>
                  </a:cubicBezTo>
                  <a:cubicBezTo>
                    <a:pt x="995" y="336"/>
                    <a:pt x="1125" y="301"/>
                    <a:pt x="1125" y="280"/>
                  </a:cubicBezTo>
                  <a:cubicBezTo>
                    <a:pt x="1125" y="219"/>
                    <a:pt x="851" y="219"/>
                    <a:pt x="578" y="158"/>
                  </a:cubicBezTo>
                  <a:cubicBezTo>
                    <a:pt x="315" y="79"/>
                    <a:pt x="74" y="0"/>
                    <a:pt x="14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486" name="Google Shape;4486;p27"/>
            <p:cNvSpPr/>
            <p:nvPr/>
          </p:nvSpPr>
          <p:spPr>
            <a:xfrm>
              <a:off x="4777610" y="4353625"/>
              <a:ext cx="19766" cy="7470"/>
            </a:xfrm>
            <a:custGeom>
              <a:rect b="b" l="l" r="r" t="t"/>
              <a:pathLst>
                <a:path extrusionOk="0" h="322" w="852">
                  <a:moveTo>
                    <a:pt x="88" y="1"/>
                  </a:moveTo>
                  <a:cubicBezTo>
                    <a:pt x="64" y="1"/>
                    <a:pt x="45" y="7"/>
                    <a:pt x="31" y="21"/>
                  </a:cubicBezTo>
                  <a:cubicBezTo>
                    <a:pt x="1" y="51"/>
                    <a:pt x="153" y="203"/>
                    <a:pt x="396" y="264"/>
                  </a:cubicBezTo>
                  <a:cubicBezTo>
                    <a:pt x="478" y="305"/>
                    <a:pt x="567" y="322"/>
                    <a:pt x="639" y="322"/>
                  </a:cubicBezTo>
                  <a:cubicBezTo>
                    <a:pt x="727" y="322"/>
                    <a:pt x="791" y="297"/>
                    <a:pt x="791" y="264"/>
                  </a:cubicBezTo>
                  <a:cubicBezTo>
                    <a:pt x="852" y="234"/>
                    <a:pt x="700" y="203"/>
                    <a:pt x="457" y="112"/>
                  </a:cubicBezTo>
                  <a:cubicBezTo>
                    <a:pt x="293" y="65"/>
                    <a:pt x="166" y="1"/>
                    <a:pt x="88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487" name="Google Shape;4487;p27"/>
            <p:cNvSpPr/>
            <p:nvPr/>
          </p:nvSpPr>
          <p:spPr>
            <a:xfrm>
              <a:off x="4755060" y="4352557"/>
              <a:ext cx="21878" cy="7610"/>
            </a:xfrm>
            <a:custGeom>
              <a:rect b="b" l="l" r="r" t="t"/>
              <a:pathLst>
                <a:path extrusionOk="0" h="328" w="943">
                  <a:moveTo>
                    <a:pt x="42" y="0"/>
                  </a:moveTo>
                  <a:cubicBezTo>
                    <a:pt x="34" y="0"/>
                    <a:pt x="30" y="2"/>
                    <a:pt x="30" y="6"/>
                  </a:cubicBezTo>
                  <a:cubicBezTo>
                    <a:pt x="0" y="67"/>
                    <a:pt x="182" y="219"/>
                    <a:pt x="456" y="280"/>
                  </a:cubicBezTo>
                  <a:cubicBezTo>
                    <a:pt x="551" y="315"/>
                    <a:pt x="647" y="328"/>
                    <a:pt x="727" y="328"/>
                  </a:cubicBezTo>
                  <a:cubicBezTo>
                    <a:pt x="852" y="328"/>
                    <a:pt x="942" y="298"/>
                    <a:pt x="942" y="280"/>
                  </a:cubicBezTo>
                  <a:cubicBezTo>
                    <a:pt x="942" y="249"/>
                    <a:pt x="760" y="219"/>
                    <a:pt x="486" y="128"/>
                  </a:cubicBezTo>
                  <a:cubicBezTo>
                    <a:pt x="276" y="75"/>
                    <a:pt x="89" y="0"/>
                    <a:pt x="42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488" name="Google Shape;4488;p27"/>
            <p:cNvSpPr/>
            <p:nvPr/>
          </p:nvSpPr>
          <p:spPr>
            <a:xfrm>
              <a:off x="4721211" y="4347291"/>
              <a:ext cx="23989" cy="8352"/>
            </a:xfrm>
            <a:custGeom>
              <a:rect b="b" l="l" r="r" t="t"/>
              <a:pathLst>
                <a:path extrusionOk="0" h="360" w="1034">
                  <a:moveTo>
                    <a:pt x="77" y="1"/>
                  </a:moveTo>
                  <a:cubicBezTo>
                    <a:pt x="53" y="1"/>
                    <a:pt x="37" y="7"/>
                    <a:pt x="30" y="20"/>
                  </a:cubicBezTo>
                  <a:cubicBezTo>
                    <a:pt x="0" y="51"/>
                    <a:pt x="213" y="233"/>
                    <a:pt x="486" y="324"/>
                  </a:cubicBezTo>
                  <a:cubicBezTo>
                    <a:pt x="602" y="350"/>
                    <a:pt x="718" y="359"/>
                    <a:pt x="813" y="359"/>
                  </a:cubicBezTo>
                  <a:cubicBezTo>
                    <a:pt x="942" y="359"/>
                    <a:pt x="1033" y="342"/>
                    <a:pt x="1033" y="324"/>
                  </a:cubicBezTo>
                  <a:cubicBezTo>
                    <a:pt x="1033" y="294"/>
                    <a:pt x="790" y="233"/>
                    <a:pt x="517" y="142"/>
                  </a:cubicBezTo>
                  <a:cubicBezTo>
                    <a:pt x="328" y="71"/>
                    <a:pt x="158" y="1"/>
                    <a:pt x="77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489" name="Google Shape;4489;p27"/>
            <p:cNvSpPr/>
            <p:nvPr/>
          </p:nvSpPr>
          <p:spPr>
            <a:xfrm>
              <a:off x="4886210" y="4391325"/>
              <a:ext cx="19070" cy="9257"/>
            </a:xfrm>
            <a:custGeom>
              <a:rect b="b" l="l" r="r" t="t"/>
              <a:pathLst>
                <a:path extrusionOk="0" h="399" w="822">
                  <a:moveTo>
                    <a:pt x="10" y="1"/>
                  </a:moveTo>
                  <a:cubicBezTo>
                    <a:pt x="4" y="1"/>
                    <a:pt x="1" y="3"/>
                    <a:pt x="1" y="7"/>
                  </a:cubicBezTo>
                  <a:cubicBezTo>
                    <a:pt x="1" y="68"/>
                    <a:pt x="153" y="250"/>
                    <a:pt x="365" y="311"/>
                  </a:cubicBezTo>
                  <a:cubicBezTo>
                    <a:pt x="500" y="378"/>
                    <a:pt x="625" y="399"/>
                    <a:pt x="710" y="399"/>
                  </a:cubicBezTo>
                  <a:cubicBezTo>
                    <a:pt x="779" y="399"/>
                    <a:pt x="821" y="385"/>
                    <a:pt x="821" y="372"/>
                  </a:cubicBezTo>
                  <a:cubicBezTo>
                    <a:pt x="821" y="311"/>
                    <a:pt x="639" y="280"/>
                    <a:pt x="426" y="159"/>
                  </a:cubicBezTo>
                  <a:cubicBezTo>
                    <a:pt x="216" y="80"/>
                    <a:pt x="51" y="1"/>
                    <a:pt x="10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490" name="Google Shape;4490;p27"/>
            <p:cNvSpPr/>
            <p:nvPr/>
          </p:nvSpPr>
          <p:spPr>
            <a:xfrm>
              <a:off x="4921474" y="4400187"/>
              <a:ext cx="14129" cy="6960"/>
            </a:xfrm>
            <a:custGeom>
              <a:rect b="b" l="l" r="r" t="t"/>
              <a:pathLst>
                <a:path extrusionOk="0" h="300" w="609">
                  <a:moveTo>
                    <a:pt x="34" y="0"/>
                  </a:moveTo>
                  <a:cubicBezTo>
                    <a:pt x="19" y="0"/>
                    <a:pt x="7" y="6"/>
                    <a:pt x="0" y="20"/>
                  </a:cubicBezTo>
                  <a:cubicBezTo>
                    <a:pt x="0" y="50"/>
                    <a:pt x="61" y="202"/>
                    <a:pt x="274" y="294"/>
                  </a:cubicBezTo>
                  <a:cubicBezTo>
                    <a:pt x="299" y="298"/>
                    <a:pt x="324" y="300"/>
                    <a:pt x="348" y="300"/>
                  </a:cubicBezTo>
                  <a:cubicBezTo>
                    <a:pt x="496" y="300"/>
                    <a:pt x="608" y="229"/>
                    <a:pt x="608" y="202"/>
                  </a:cubicBezTo>
                  <a:cubicBezTo>
                    <a:pt x="608" y="142"/>
                    <a:pt x="456" y="142"/>
                    <a:pt x="304" y="142"/>
                  </a:cubicBezTo>
                  <a:cubicBezTo>
                    <a:pt x="187" y="71"/>
                    <a:pt x="87" y="0"/>
                    <a:pt x="34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491" name="Google Shape;4491;p27"/>
            <p:cNvSpPr/>
            <p:nvPr/>
          </p:nvSpPr>
          <p:spPr>
            <a:xfrm>
              <a:off x="4614723" y="4333649"/>
              <a:ext cx="23" cy="23"/>
            </a:xfrm>
            <a:custGeom>
              <a:rect b="b" l="l" r="r" t="t"/>
              <a:pathLst>
                <a:path extrusionOk="0" fill="none" h="1" w="1">
                  <a:moveTo>
                    <a:pt x="0" y="0"/>
                  </a:moveTo>
                  <a:close/>
                </a:path>
              </a:pathLst>
            </a:custGeom>
            <a:noFill/>
            <a:ln cap="flat" cmpd="sng" w="750">
              <a:solidFill>
                <a:srgbClr val="E2FFFF"/>
              </a:solidFill>
              <a:prstDash val="solid"/>
              <a:miter lim="30395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492" name="Google Shape;4492;p27"/>
            <p:cNvSpPr/>
            <p:nvPr/>
          </p:nvSpPr>
          <p:spPr>
            <a:xfrm>
              <a:off x="4491322" y="4294163"/>
              <a:ext cx="0" cy="23"/>
            </a:xfrm>
            <a:custGeom>
              <a:rect b="b" l="l" r="r" t="t"/>
              <a:pathLst>
                <a:path extrusionOk="0" fill="none" h="1" w="0">
                  <a:moveTo>
                    <a:pt x="0" y="0"/>
                  </a:moveTo>
                  <a:close/>
                </a:path>
              </a:pathLst>
            </a:custGeom>
            <a:noFill/>
            <a:ln cap="flat" cmpd="sng" w="750">
              <a:solidFill>
                <a:srgbClr val="E2FFFF"/>
              </a:solidFill>
              <a:prstDash val="solid"/>
              <a:miter lim="30395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493" name="Google Shape;4493;p27"/>
            <p:cNvSpPr/>
            <p:nvPr/>
          </p:nvSpPr>
          <p:spPr>
            <a:xfrm>
              <a:off x="4572406" y="4308825"/>
              <a:ext cx="21878" cy="7818"/>
            </a:xfrm>
            <a:custGeom>
              <a:rect b="b" l="l" r="r" t="t"/>
              <a:pathLst>
                <a:path extrusionOk="0" h="337" w="943">
                  <a:moveTo>
                    <a:pt x="50" y="1"/>
                  </a:moveTo>
                  <a:cubicBezTo>
                    <a:pt x="41" y="1"/>
                    <a:pt x="35" y="3"/>
                    <a:pt x="31" y="7"/>
                  </a:cubicBezTo>
                  <a:cubicBezTo>
                    <a:pt x="1" y="7"/>
                    <a:pt x="152" y="219"/>
                    <a:pt x="426" y="311"/>
                  </a:cubicBezTo>
                  <a:cubicBezTo>
                    <a:pt x="501" y="329"/>
                    <a:pt x="577" y="337"/>
                    <a:pt x="645" y="337"/>
                  </a:cubicBezTo>
                  <a:cubicBezTo>
                    <a:pt x="797" y="337"/>
                    <a:pt x="912" y="301"/>
                    <a:pt x="912" y="280"/>
                  </a:cubicBezTo>
                  <a:cubicBezTo>
                    <a:pt x="943" y="219"/>
                    <a:pt x="730" y="189"/>
                    <a:pt x="456" y="159"/>
                  </a:cubicBezTo>
                  <a:cubicBezTo>
                    <a:pt x="246" y="80"/>
                    <a:pt x="104" y="1"/>
                    <a:pt x="50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494" name="Google Shape;4494;p27"/>
            <p:cNvSpPr/>
            <p:nvPr/>
          </p:nvSpPr>
          <p:spPr>
            <a:xfrm>
              <a:off x="4623887" y="4323697"/>
              <a:ext cx="55030" cy="16449"/>
            </a:xfrm>
            <a:custGeom>
              <a:rect b="b" l="l" r="r" t="t"/>
              <a:pathLst>
                <a:path extrusionOk="0" h="709" w="2372">
                  <a:moveTo>
                    <a:pt x="70" y="1"/>
                  </a:moveTo>
                  <a:cubicBezTo>
                    <a:pt x="64" y="1"/>
                    <a:pt x="61" y="2"/>
                    <a:pt x="61" y="4"/>
                  </a:cubicBezTo>
                  <a:cubicBezTo>
                    <a:pt x="0" y="34"/>
                    <a:pt x="548" y="308"/>
                    <a:pt x="1186" y="490"/>
                  </a:cubicBezTo>
                  <a:cubicBezTo>
                    <a:pt x="1768" y="623"/>
                    <a:pt x="2235" y="709"/>
                    <a:pt x="2346" y="709"/>
                  </a:cubicBezTo>
                  <a:cubicBezTo>
                    <a:pt x="2363" y="709"/>
                    <a:pt x="2371" y="707"/>
                    <a:pt x="2371" y="703"/>
                  </a:cubicBezTo>
                  <a:cubicBezTo>
                    <a:pt x="2371" y="642"/>
                    <a:pt x="1885" y="490"/>
                    <a:pt x="1216" y="338"/>
                  </a:cubicBezTo>
                  <a:cubicBezTo>
                    <a:pt x="625" y="169"/>
                    <a:pt x="139" y="1"/>
                    <a:pt x="70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495" name="Google Shape;4495;p27"/>
            <p:cNvSpPr/>
            <p:nvPr/>
          </p:nvSpPr>
          <p:spPr>
            <a:xfrm>
              <a:off x="4640104" y="4338475"/>
              <a:ext cx="16936" cy="7401"/>
            </a:xfrm>
            <a:custGeom>
              <a:rect b="b" l="l" r="r" t="t"/>
              <a:pathLst>
                <a:path extrusionOk="0" h="319" w="730">
                  <a:moveTo>
                    <a:pt x="6" y="0"/>
                  </a:moveTo>
                  <a:cubicBezTo>
                    <a:pt x="2" y="0"/>
                    <a:pt x="1" y="2"/>
                    <a:pt x="1" y="5"/>
                  </a:cubicBezTo>
                  <a:cubicBezTo>
                    <a:pt x="1" y="66"/>
                    <a:pt x="122" y="218"/>
                    <a:pt x="304" y="279"/>
                  </a:cubicBezTo>
                  <a:cubicBezTo>
                    <a:pt x="362" y="308"/>
                    <a:pt x="423" y="318"/>
                    <a:pt x="479" y="318"/>
                  </a:cubicBezTo>
                  <a:cubicBezTo>
                    <a:pt x="600" y="318"/>
                    <a:pt x="700" y="269"/>
                    <a:pt x="700" y="248"/>
                  </a:cubicBezTo>
                  <a:cubicBezTo>
                    <a:pt x="730" y="218"/>
                    <a:pt x="517" y="218"/>
                    <a:pt x="335" y="127"/>
                  </a:cubicBezTo>
                  <a:cubicBezTo>
                    <a:pt x="172" y="100"/>
                    <a:pt x="34" y="0"/>
                    <a:pt x="6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496" name="Google Shape;4496;p27"/>
            <p:cNvSpPr/>
            <p:nvPr/>
          </p:nvSpPr>
          <p:spPr>
            <a:xfrm>
              <a:off x="4688058" y="4348265"/>
              <a:ext cx="15544" cy="6844"/>
            </a:xfrm>
            <a:custGeom>
              <a:rect b="b" l="l" r="r" t="t"/>
              <a:pathLst>
                <a:path extrusionOk="0" h="295" w="670">
                  <a:moveTo>
                    <a:pt x="15" y="1"/>
                  </a:moveTo>
                  <a:cubicBezTo>
                    <a:pt x="6" y="1"/>
                    <a:pt x="0" y="3"/>
                    <a:pt x="0" y="9"/>
                  </a:cubicBezTo>
                  <a:cubicBezTo>
                    <a:pt x="0" y="39"/>
                    <a:pt x="92" y="252"/>
                    <a:pt x="304" y="282"/>
                  </a:cubicBezTo>
                  <a:cubicBezTo>
                    <a:pt x="358" y="291"/>
                    <a:pt x="411" y="295"/>
                    <a:pt x="460" y="295"/>
                  </a:cubicBezTo>
                  <a:cubicBezTo>
                    <a:pt x="578" y="295"/>
                    <a:pt x="669" y="273"/>
                    <a:pt x="669" y="252"/>
                  </a:cubicBezTo>
                  <a:cubicBezTo>
                    <a:pt x="669" y="191"/>
                    <a:pt x="517" y="130"/>
                    <a:pt x="335" y="100"/>
                  </a:cubicBezTo>
                  <a:cubicBezTo>
                    <a:pt x="186" y="50"/>
                    <a:pt x="57" y="1"/>
                    <a:pt x="15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497" name="Google Shape;4497;p27"/>
            <p:cNvSpPr/>
            <p:nvPr/>
          </p:nvSpPr>
          <p:spPr>
            <a:xfrm>
              <a:off x="4540669" y="4334925"/>
              <a:ext cx="31065" cy="9257"/>
            </a:xfrm>
            <a:custGeom>
              <a:rect b="b" l="l" r="r" t="t"/>
              <a:pathLst>
                <a:path extrusionOk="0" h="399" w="1339">
                  <a:moveTo>
                    <a:pt x="47" y="0"/>
                  </a:moveTo>
                  <a:cubicBezTo>
                    <a:pt x="37" y="0"/>
                    <a:pt x="31" y="2"/>
                    <a:pt x="31" y="6"/>
                  </a:cubicBezTo>
                  <a:cubicBezTo>
                    <a:pt x="1" y="67"/>
                    <a:pt x="274" y="249"/>
                    <a:pt x="639" y="310"/>
                  </a:cubicBezTo>
                  <a:cubicBezTo>
                    <a:pt x="857" y="377"/>
                    <a:pt x="1048" y="398"/>
                    <a:pt x="1175" y="398"/>
                  </a:cubicBezTo>
                  <a:cubicBezTo>
                    <a:pt x="1277" y="398"/>
                    <a:pt x="1338" y="385"/>
                    <a:pt x="1338" y="371"/>
                  </a:cubicBezTo>
                  <a:cubicBezTo>
                    <a:pt x="1338" y="310"/>
                    <a:pt x="1065" y="280"/>
                    <a:pt x="669" y="158"/>
                  </a:cubicBezTo>
                  <a:cubicBezTo>
                    <a:pt x="380" y="79"/>
                    <a:pt x="113" y="0"/>
                    <a:pt x="47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498" name="Google Shape;4498;p27"/>
            <p:cNvSpPr/>
            <p:nvPr/>
          </p:nvSpPr>
          <p:spPr>
            <a:xfrm>
              <a:off x="4721211" y="4369493"/>
              <a:ext cx="27515" cy="9141"/>
            </a:xfrm>
            <a:custGeom>
              <a:rect b="b" l="l" r="r" t="t"/>
              <a:pathLst>
                <a:path extrusionOk="0" h="394" w="1186">
                  <a:moveTo>
                    <a:pt x="9" y="1"/>
                  </a:moveTo>
                  <a:cubicBezTo>
                    <a:pt x="3" y="1"/>
                    <a:pt x="0" y="2"/>
                    <a:pt x="0" y="6"/>
                  </a:cubicBezTo>
                  <a:cubicBezTo>
                    <a:pt x="0" y="36"/>
                    <a:pt x="243" y="188"/>
                    <a:pt x="578" y="310"/>
                  </a:cubicBezTo>
                  <a:cubicBezTo>
                    <a:pt x="730" y="370"/>
                    <a:pt x="881" y="393"/>
                    <a:pt x="995" y="393"/>
                  </a:cubicBezTo>
                  <a:cubicBezTo>
                    <a:pt x="1109" y="393"/>
                    <a:pt x="1185" y="370"/>
                    <a:pt x="1185" y="340"/>
                  </a:cubicBezTo>
                  <a:cubicBezTo>
                    <a:pt x="1185" y="310"/>
                    <a:pt x="942" y="279"/>
                    <a:pt x="608" y="158"/>
                  </a:cubicBezTo>
                  <a:cubicBezTo>
                    <a:pt x="310" y="103"/>
                    <a:pt x="60" y="1"/>
                    <a:pt x="9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499" name="Google Shape;4499;p27"/>
            <p:cNvSpPr/>
            <p:nvPr/>
          </p:nvSpPr>
          <p:spPr>
            <a:xfrm>
              <a:off x="4759282" y="4368774"/>
              <a:ext cx="21182" cy="9860"/>
            </a:xfrm>
            <a:custGeom>
              <a:rect b="b" l="l" r="r" t="t"/>
              <a:pathLst>
                <a:path extrusionOk="0" h="425" w="913">
                  <a:moveTo>
                    <a:pt x="10" y="0"/>
                  </a:moveTo>
                  <a:cubicBezTo>
                    <a:pt x="4" y="0"/>
                    <a:pt x="0" y="2"/>
                    <a:pt x="0" y="6"/>
                  </a:cubicBezTo>
                  <a:cubicBezTo>
                    <a:pt x="0" y="37"/>
                    <a:pt x="152" y="219"/>
                    <a:pt x="426" y="341"/>
                  </a:cubicBezTo>
                  <a:cubicBezTo>
                    <a:pt x="548" y="401"/>
                    <a:pt x="669" y="424"/>
                    <a:pt x="760" y="424"/>
                  </a:cubicBezTo>
                  <a:cubicBezTo>
                    <a:pt x="851" y="424"/>
                    <a:pt x="912" y="401"/>
                    <a:pt x="912" y="371"/>
                  </a:cubicBezTo>
                  <a:cubicBezTo>
                    <a:pt x="912" y="341"/>
                    <a:pt x="699" y="280"/>
                    <a:pt x="456" y="189"/>
                  </a:cubicBezTo>
                  <a:cubicBezTo>
                    <a:pt x="219" y="83"/>
                    <a:pt x="50" y="0"/>
                    <a:pt x="10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500" name="Google Shape;4500;p27"/>
            <p:cNvSpPr/>
            <p:nvPr/>
          </p:nvSpPr>
          <p:spPr>
            <a:xfrm>
              <a:off x="4212760" y="4577574"/>
              <a:ext cx="89598" cy="88949"/>
            </a:xfrm>
            <a:custGeom>
              <a:rect b="b" l="l" r="r" t="t"/>
              <a:pathLst>
                <a:path extrusionOk="0" h="3834" w="3862">
                  <a:moveTo>
                    <a:pt x="1362" y="0"/>
                  </a:moveTo>
                  <a:cubicBezTo>
                    <a:pt x="1355" y="0"/>
                    <a:pt x="1347" y="1"/>
                    <a:pt x="1338" y="3"/>
                  </a:cubicBezTo>
                  <a:cubicBezTo>
                    <a:pt x="1065" y="34"/>
                    <a:pt x="943" y="550"/>
                    <a:pt x="943" y="550"/>
                  </a:cubicBezTo>
                  <a:cubicBezTo>
                    <a:pt x="881" y="280"/>
                    <a:pt x="818" y="237"/>
                    <a:pt x="785" y="237"/>
                  </a:cubicBezTo>
                  <a:cubicBezTo>
                    <a:pt x="770" y="237"/>
                    <a:pt x="761" y="246"/>
                    <a:pt x="761" y="246"/>
                  </a:cubicBezTo>
                  <a:cubicBezTo>
                    <a:pt x="517" y="702"/>
                    <a:pt x="1" y="3833"/>
                    <a:pt x="1" y="3833"/>
                  </a:cubicBezTo>
                  <a:lnTo>
                    <a:pt x="1034" y="3377"/>
                  </a:lnTo>
                  <a:cubicBezTo>
                    <a:pt x="1034" y="3377"/>
                    <a:pt x="1103" y="3674"/>
                    <a:pt x="1279" y="3674"/>
                  </a:cubicBezTo>
                  <a:cubicBezTo>
                    <a:pt x="1306" y="3674"/>
                    <a:pt x="1336" y="3667"/>
                    <a:pt x="1369" y="3651"/>
                  </a:cubicBezTo>
                  <a:cubicBezTo>
                    <a:pt x="1491" y="3581"/>
                    <a:pt x="1432" y="3440"/>
                    <a:pt x="1360" y="3334"/>
                  </a:cubicBezTo>
                  <a:lnTo>
                    <a:pt x="1360" y="3334"/>
                  </a:lnTo>
                  <a:cubicBezTo>
                    <a:pt x="1496" y="3488"/>
                    <a:pt x="1732" y="3717"/>
                    <a:pt x="1934" y="3717"/>
                  </a:cubicBezTo>
                  <a:cubicBezTo>
                    <a:pt x="2005" y="3717"/>
                    <a:pt x="2071" y="3689"/>
                    <a:pt x="2128" y="3620"/>
                  </a:cubicBezTo>
                  <a:cubicBezTo>
                    <a:pt x="2289" y="3412"/>
                    <a:pt x="2280" y="3229"/>
                    <a:pt x="2236" y="3103"/>
                  </a:cubicBezTo>
                  <a:lnTo>
                    <a:pt x="2236" y="3103"/>
                  </a:lnTo>
                  <a:cubicBezTo>
                    <a:pt x="2345" y="3270"/>
                    <a:pt x="2521" y="3493"/>
                    <a:pt x="2682" y="3493"/>
                  </a:cubicBezTo>
                  <a:cubicBezTo>
                    <a:pt x="2745" y="3493"/>
                    <a:pt x="2805" y="3460"/>
                    <a:pt x="2858" y="3377"/>
                  </a:cubicBezTo>
                  <a:cubicBezTo>
                    <a:pt x="3040" y="3043"/>
                    <a:pt x="2615" y="2830"/>
                    <a:pt x="2615" y="2830"/>
                  </a:cubicBezTo>
                  <a:lnTo>
                    <a:pt x="2615" y="2830"/>
                  </a:lnTo>
                  <a:cubicBezTo>
                    <a:pt x="2615" y="2830"/>
                    <a:pt x="3240" y="3043"/>
                    <a:pt x="3576" y="3043"/>
                  </a:cubicBezTo>
                  <a:cubicBezTo>
                    <a:pt x="3764" y="3043"/>
                    <a:pt x="3862" y="2976"/>
                    <a:pt x="3709" y="2769"/>
                  </a:cubicBezTo>
                  <a:cubicBezTo>
                    <a:pt x="3557" y="2587"/>
                    <a:pt x="3253" y="2526"/>
                    <a:pt x="3253" y="2526"/>
                  </a:cubicBezTo>
                  <a:cubicBezTo>
                    <a:pt x="3253" y="2526"/>
                    <a:pt x="3648" y="1554"/>
                    <a:pt x="3192" y="1493"/>
                  </a:cubicBezTo>
                  <a:cubicBezTo>
                    <a:pt x="3169" y="1488"/>
                    <a:pt x="3147" y="1486"/>
                    <a:pt x="3125" y="1486"/>
                  </a:cubicBezTo>
                  <a:cubicBezTo>
                    <a:pt x="2724" y="1486"/>
                    <a:pt x="2615" y="2253"/>
                    <a:pt x="2615" y="2253"/>
                  </a:cubicBezTo>
                  <a:lnTo>
                    <a:pt x="2341" y="1979"/>
                  </a:lnTo>
                  <a:cubicBezTo>
                    <a:pt x="2341" y="1979"/>
                    <a:pt x="3131" y="1371"/>
                    <a:pt x="2736" y="1250"/>
                  </a:cubicBezTo>
                  <a:cubicBezTo>
                    <a:pt x="2702" y="1242"/>
                    <a:pt x="2668" y="1239"/>
                    <a:pt x="2636" y="1239"/>
                  </a:cubicBezTo>
                  <a:cubicBezTo>
                    <a:pt x="2441" y="1239"/>
                    <a:pt x="2284" y="1362"/>
                    <a:pt x="2180" y="1477"/>
                  </a:cubicBezTo>
                  <a:lnTo>
                    <a:pt x="2180" y="1477"/>
                  </a:lnTo>
                  <a:cubicBezTo>
                    <a:pt x="2367" y="1205"/>
                    <a:pt x="2641" y="748"/>
                    <a:pt x="2378" y="748"/>
                  </a:cubicBezTo>
                  <a:cubicBezTo>
                    <a:pt x="2351" y="748"/>
                    <a:pt x="2319" y="753"/>
                    <a:pt x="2280" y="763"/>
                  </a:cubicBezTo>
                  <a:cubicBezTo>
                    <a:pt x="1703" y="915"/>
                    <a:pt x="1824" y="1462"/>
                    <a:pt x="1824" y="1462"/>
                  </a:cubicBezTo>
                  <a:cubicBezTo>
                    <a:pt x="1723" y="1209"/>
                    <a:pt x="1495" y="1188"/>
                    <a:pt x="1422" y="1188"/>
                  </a:cubicBezTo>
                  <a:cubicBezTo>
                    <a:pt x="1407" y="1188"/>
                    <a:pt x="1399" y="1189"/>
                    <a:pt x="1399" y="1189"/>
                  </a:cubicBezTo>
                  <a:cubicBezTo>
                    <a:pt x="1399" y="1189"/>
                    <a:pt x="2098" y="733"/>
                    <a:pt x="1824" y="581"/>
                  </a:cubicBezTo>
                  <a:cubicBezTo>
                    <a:pt x="1774" y="553"/>
                    <a:pt x="1722" y="541"/>
                    <a:pt x="1671" y="541"/>
                  </a:cubicBezTo>
                  <a:cubicBezTo>
                    <a:pt x="1449" y="541"/>
                    <a:pt x="1247" y="763"/>
                    <a:pt x="1247" y="763"/>
                  </a:cubicBezTo>
                  <a:cubicBezTo>
                    <a:pt x="1247" y="763"/>
                    <a:pt x="1558" y="0"/>
                    <a:pt x="1362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501" name="Google Shape;4501;p27"/>
            <p:cNvSpPr/>
            <p:nvPr/>
          </p:nvSpPr>
          <p:spPr>
            <a:xfrm>
              <a:off x="4212760" y="4598083"/>
              <a:ext cx="33872" cy="69136"/>
            </a:xfrm>
            <a:custGeom>
              <a:rect b="b" l="l" r="r" t="t"/>
              <a:pathLst>
                <a:path extrusionOk="0" h="2980" w="1460">
                  <a:moveTo>
                    <a:pt x="548" y="1"/>
                  </a:moveTo>
                  <a:cubicBezTo>
                    <a:pt x="305" y="1065"/>
                    <a:pt x="1" y="2980"/>
                    <a:pt x="1" y="2980"/>
                  </a:cubicBezTo>
                  <a:lnTo>
                    <a:pt x="1095" y="2493"/>
                  </a:lnTo>
                  <a:lnTo>
                    <a:pt x="1095" y="2524"/>
                  </a:lnTo>
                  <a:cubicBezTo>
                    <a:pt x="1217" y="2250"/>
                    <a:pt x="1338" y="1825"/>
                    <a:pt x="1186" y="1794"/>
                  </a:cubicBezTo>
                  <a:cubicBezTo>
                    <a:pt x="943" y="1794"/>
                    <a:pt x="913" y="2128"/>
                    <a:pt x="913" y="2128"/>
                  </a:cubicBezTo>
                  <a:lnTo>
                    <a:pt x="700" y="1703"/>
                  </a:lnTo>
                  <a:cubicBezTo>
                    <a:pt x="700" y="1703"/>
                    <a:pt x="1460" y="1581"/>
                    <a:pt x="1217" y="1399"/>
                  </a:cubicBezTo>
                  <a:cubicBezTo>
                    <a:pt x="1052" y="1290"/>
                    <a:pt x="844" y="1268"/>
                    <a:pt x="704" y="1268"/>
                  </a:cubicBezTo>
                  <a:cubicBezTo>
                    <a:pt x="611" y="1268"/>
                    <a:pt x="548" y="1277"/>
                    <a:pt x="548" y="1277"/>
                  </a:cubicBezTo>
                  <a:cubicBezTo>
                    <a:pt x="548" y="1277"/>
                    <a:pt x="1460" y="913"/>
                    <a:pt x="1095" y="791"/>
                  </a:cubicBezTo>
                  <a:cubicBezTo>
                    <a:pt x="1012" y="763"/>
                    <a:pt x="943" y="753"/>
                    <a:pt x="885" y="753"/>
                  </a:cubicBezTo>
                  <a:cubicBezTo>
                    <a:pt x="753" y="753"/>
                    <a:pt x="681" y="810"/>
                    <a:pt x="639" y="852"/>
                  </a:cubicBezTo>
                  <a:cubicBezTo>
                    <a:pt x="757" y="704"/>
                    <a:pt x="1135" y="182"/>
                    <a:pt x="959" y="182"/>
                  </a:cubicBezTo>
                  <a:cubicBezTo>
                    <a:pt x="954" y="182"/>
                    <a:pt x="949" y="182"/>
                    <a:pt x="943" y="183"/>
                  </a:cubicBezTo>
                  <a:cubicBezTo>
                    <a:pt x="700" y="214"/>
                    <a:pt x="700" y="335"/>
                    <a:pt x="700" y="366"/>
                  </a:cubicBezTo>
                  <a:cubicBezTo>
                    <a:pt x="700" y="92"/>
                    <a:pt x="639" y="31"/>
                    <a:pt x="548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502" name="Google Shape;4502;p27"/>
            <p:cNvSpPr/>
            <p:nvPr/>
          </p:nvSpPr>
          <p:spPr>
            <a:xfrm>
              <a:off x="4120378" y="4690373"/>
              <a:ext cx="683542" cy="249702"/>
            </a:xfrm>
            <a:custGeom>
              <a:rect b="b" l="l" r="r" t="t"/>
              <a:pathLst>
                <a:path extrusionOk="0" h="10763" w="29463">
                  <a:moveTo>
                    <a:pt x="4146" y="1"/>
                  </a:moveTo>
                  <a:cubicBezTo>
                    <a:pt x="309" y="1"/>
                    <a:pt x="6688" y="2710"/>
                    <a:pt x="6688" y="2710"/>
                  </a:cubicBezTo>
                  <a:cubicBezTo>
                    <a:pt x="6688" y="2710"/>
                    <a:pt x="3698" y="1743"/>
                    <a:pt x="2010" y="1743"/>
                  </a:cubicBezTo>
                  <a:cubicBezTo>
                    <a:pt x="1735" y="1743"/>
                    <a:pt x="1495" y="1769"/>
                    <a:pt x="1308" y="1828"/>
                  </a:cubicBezTo>
                  <a:cubicBezTo>
                    <a:pt x="1" y="2254"/>
                    <a:pt x="26476" y="10370"/>
                    <a:pt x="28208" y="10734"/>
                  </a:cubicBezTo>
                  <a:cubicBezTo>
                    <a:pt x="28310" y="10753"/>
                    <a:pt x="28391" y="10762"/>
                    <a:pt x="28452" y="10762"/>
                  </a:cubicBezTo>
                  <a:cubicBezTo>
                    <a:pt x="29463" y="10762"/>
                    <a:pt x="25138" y="8303"/>
                    <a:pt x="25138" y="8303"/>
                  </a:cubicBezTo>
                  <a:lnTo>
                    <a:pt x="25138" y="8303"/>
                  </a:lnTo>
                  <a:cubicBezTo>
                    <a:pt x="25138" y="8303"/>
                    <a:pt x="25905" y="8500"/>
                    <a:pt x="26447" y="8500"/>
                  </a:cubicBezTo>
                  <a:cubicBezTo>
                    <a:pt x="26782" y="8500"/>
                    <a:pt x="27031" y="8425"/>
                    <a:pt x="26962" y="8181"/>
                  </a:cubicBezTo>
                  <a:cubicBezTo>
                    <a:pt x="26628" y="6996"/>
                    <a:pt x="13679" y="2831"/>
                    <a:pt x="7053" y="582"/>
                  </a:cubicBezTo>
                  <a:cubicBezTo>
                    <a:pt x="5442" y="35"/>
                    <a:pt x="4408" y="5"/>
                    <a:pt x="4408" y="5"/>
                  </a:cubicBezTo>
                  <a:cubicBezTo>
                    <a:pt x="4316" y="2"/>
                    <a:pt x="4229" y="1"/>
                    <a:pt x="4146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503" name="Google Shape;4503;p27"/>
            <p:cNvSpPr/>
            <p:nvPr/>
          </p:nvSpPr>
          <p:spPr>
            <a:xfrm>
              <a:off x="4198747" y="4704037"/>
              <a:ext cx="534574" cy="208545"/>
            </a:xfrm>
            <a:custGeom>
              <a:rect b="b" l="l" r="r" t="t"/>
              <a:pathLst>
                <a:path extrusionOk="0" h="8989" w="23042">
                  <a:moveTo>
                    <a:pt x="1507" y="1"/>
                  </a:moveTo>
                  <a:cubicBezTo>
                    <a:pt x="227" y="1"/>
                    <a:pt x="1424" y="1189"/>
                    <a:pt x="4222" y="2394"/>
                  </a:cubicBezTo>
                  <a:cubicBezTo>
                    <a:pt x="4222" y="2394"/>
                    <a:pt x="1262" y="1740"/>
                    <a:pt x="366" y="1740"/>
                  </a:cubicBezTo>
                  <a:cubicBezTo>
                    <a:pt x="71" y="1740"/>
                    <a:pt x="0" y="1811"/>
                    <a:pt x="331" y="1999"/>
                  </a:cubicBezTo>
                  <a:cubicBezTo>
                    <a:pt x="1619" y="2731"/>
                    <a:pt x="21315" y="8988"/>
                    <a:pt x="22227" y="8988"/>
                  </a:cubicBezTo>
                  <a:cubicBezTo>
                    <a:pt x="22262" y="8988"/>
                    <a:pt x="22269" y="8979"/>
                    <a:pt x="22246" y="8960"/>
                  </a:cubicBezTo>
                  <a:cubicBezTo>
                    <a:pt x="21608" y="8382"/>
                    <a:pt x="20180" y="7288"/>
                    <a:pt x="20180" y="7288"/>
                  </a:cubicBezTo>
                  <a:lnTo>
                    <a:pt x="20180" y="7288"/>
                  </a:lnTo>
                  <a:cubicBezTo>
                    <a:pt x="20180" y="7288"/>
                    <a:pt x="21780" y="7631"/>
                    <a:pt x="22532" y="7631"/>
                  </a:cubicBezTo>
                  <a:cubicBezTo>
                    <a:pt x="22876" y="7631"/>
                    <a:pt x="23042" y="7559"/>
                    <a:pt x="22794" y="7349"/>
                  </a:cubicBezTo>
                  <a:cubicBezTo>
                    <a:pt x="22125" y="6832"/>
                    <a:pt x="8447" y="1847"/>
                    <a:pt x="3675" y="449"/>
                  </a:cubicBezTo>
                  <a:cubicBezTo>
                    <a:pt x="2649" y="135"/>
                    <a:pt x="1938" y="1"/>
                    <a:pt x="150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504" name="Google Shape;4504;p27"/>
            <p:cNvSpPr/>
            <p:nvPr/>
          </p:nvSpPr>
          <p:spPr>
            <a:xfrm>
              <a:off x="4299389" y="4637825"/>
              <a:ext cx="442285" cy="184510"/>
            </a:xfrm>
            <a:custGeom>
              <a:rect b="b" l="l" r="r" t="t"/>
              <a:pathLst>
                <a:path extrusionOk="0" h="7953" w="19064">
                  <a:moveTo>
                    <a:pt x="3577" y="1"/>
                  </a:moveTo>
                  <a:cubicBezTo>
                    <a:pt x="3553" y="1"/>
                    <a:pt x="3548" y="7"/>
                    <a:pt x="3562" y="20"/>
                  </a:cubicBezTo>
                  <a:cubicBezTo>
                    <a:pt x="3926" y="415"/>
                    <a:pt x="5051" y="1054"/>
                    <a:pt x="5051" y="1054"/>
                  </a:cubicBezTo>
                  <a:cubicBezTo>
                    <a:pt x="5051" y="1054"/>
                    <a:pt x="3737" y="692"/>
                    <a:pt x="3234" y="692"/>
                  </a:cubicBezTo>
                  <a:cubicBezTo>
                    <a:pt x="3102" y="692"/>
                    <a:pt x="3026" y="717"/>
                    <a:pt x="3045" y="780"/>
                  </a:cubicBezTo>
                  <a:cubicBezTo>
                    <a:pt x="3167" y="1084"/>
                    <a:pt x="5233" y="2513"/>
                    <a:pt x="5233" y="2513"/>
                  </a:cubicBezTo>
                  <a:cubicBezTo>
                    <a:pt x="5233" y="2513"/>
                    <a:pt x="1357" y="1496"/>
                    <a:pt x="306" y="1496"/>
                  </a:cubicBezTo>
                  <a:cubicBezTo>
                    <a:pt x="98" y="1496"/>
                    <a:pt x="1" y="1536"/>
                    <a:pt x="66" y="1631"/>
                  </a:cubicBezTo>
                  <a:cubicBezTo>
                    <a:pt x="460" y="2193"/>
                    <a:pt x="16627" y="7953"/>
                    <a:pt x="18389" y="7953"/>
                  </a:cubicBezTo>
                  <a:cubicBezTo>
                    <a:pt x="18533" y="7953"/>
                    <a:pt x="18581" y="7914"/>
                    <a:pt x="18516" y="7832"/>
                  </a:cubicBezTo>
                  <a:cubicBezTo>
                    <a:pt x="17665" y="6768"/>
                    <a:pt x="16146" y="6069"/>
                    <a:pt x="16146" y="6069"/>
                  </a:cubicBezTo>
                  <a:lnTo>
                    <a:pt x="16146" y="6069"/>
                  </a:lnTo>
                  <a:cubicBezTo>
                    <a:pt x="16146" y="6069"/>
                    <a:pt x="17961" y="6416"/>
                    <a:pt x="18685" y="6416"/>
                  </a:cubicBezTo>
                  <a:cubicBezTo>
                    <a:pt x="18944" y="6416"/>
                    <a:pt x="19063" y="6371"/>
                    <a:pt x="18912" y="6251"/>
                  </a:cubicBezTo>
                  <a:cubicBezTo>
                    <a:pt x="18334" y="5765"/>
                    <a:pt x="16024" y="5188"/>
                    <a:pt x="16024" y="5188"/>
                  </a:cubicBezTo>
                  <a:lnTo>
                    <a:pt x="16024" y="5188"/>
                  </a:lnTo>
                  <a:cubicBezTo>
                    <a:pt x="16024" y="5188"/>
                    <a:pt x="17287" y="5373"/>
                    <a:pt x="18059" y="5373"/>
                  </a:cubicBezTo>
                  <a:cubicBezTo>
                    <a:pt x="18496" y="5373"/>
                    <a:pt x="18775" y="5314"/>
                    <a:pt x="18577" y="5127"/>
                  </a:cubicBezTo>
                  <a:cubicBezTo>
                    <a:pt x="18020" y="4570"/>
                    <a:pt x="4212" y="1"/>
                    <a:pt x="357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505" name="Google Shape;4505;p27"/>
            <p:cNvSpPr/>
            <p:nvPr/>
          </p:nvSpPr>
          <p:spPr>
            <a:xfrm>
              <a:off x="4378895" y="4703063"/>
              <a:ext cx="298770" cy="96744"/>
            </a:xfrm>
            <a:custGeom>
              <a:rect b="b" l="l" r="r" t="t"/>
              <a:pathLst>
                <a:path extrusionOk="0" h="4170" w="12878">
                  <a:moveTo>
                    <a:pt x="1573" y="1"/>
                  </a:moveTo>
                  <a:cubicBezTo>
                    <a:pt x="1555" y="1"/>
                    <a:pt x="1542" y="2"/>
                    <a:pt x="1533" y="5"/>
                  </a:cubicBezTo>
                  <a:cubicBezTo>
                    <a:pt x="0" y="327"/>
                    <a:pt x="10643" y="4169"/>
                    <a:pt x="12533" y="4169"/>
                  </a:cubicBezTo>
                  <a:cubicBezTo>
                    <a:pt x="12780" y="4169"/>
                    <a:pt x="12878" y="4104"/>
                    <a:pt x="12779" y="3956"/>
                  </a:cubicBezTo>
                  <a:cubicBezTo>
                    <a:pt x="11946" y="2677"/>
                    <a:pt x="2381" y="1"/>
                    <a:pt x="1573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506" name="Google Shape;4506;p27"/>
            <p:cNvSpPr/>
            <p:nvPr/>
          </p:nvSpPr>
          <p:spPr>
            <a:xfrm>
              <a:off x="4405297" y="4582539"/>
              <a:ext cx="434861" cy="158781"/>
            </a:xfrm>
            <a:custGeom>
              <a:rect b="b" l="l" r="r" t="t"/>
              <a:pathLst>
                <a:path extrusionOk="0" h="6844" w="18744">
                  <a:moveTo>
                    <a:pt x="4221" y="0"/>
                  </a:moveTo>
                  <a:cubicBezTo>
                    <a:pt x="4138" y="0"/>
                    <a:pt x="4135" y="30"/>
                    <a:pt x="4225" y="93"/>
                  </a:cubicBezTo>
                  <a:cubicBezTo>
                    <a:pt x="5380" y="975"/>
                    <a:pt x="9027" y="2251"/>
                    <a:pt x="9027" y="2251"/>
                  </a:cubicBezTo>
                  <a:cubicBezTo>
                    <a:pt x="9027" y="2251"/>
                    <a:pt x="3135" y="533"/>
                    <a:pt x="2411" y="533"/>
                  </a:cubicBezTo>
                  <a:cubicBezTo>
                    <a:pt x="2371" y="533"/>
                    <a:pt x="2347" y="538"/>
                    <a:pt x="2340" y="549"/>
                  </a:cubicBezTo>
                  <a:cubicBezTo>
                    <a:pt x="2219" y="792"/>
                    <a:pt x="6596" y="2495"/>
                    <a:pt x="6596" y="2495"/>
                  </a:cubicBezTo>
                  <a:cubicBezTo>
                    <a:pt x="6596" y="2495"/>
                    <a:pt x="1324" y="1059"/>
                    <a:pt x="243" y="1059"/>
                  </a:cubicBezTo>
                  <a:cubicBezTo>
                    <a:pt x="66" y="1059"/>
                    <a:pt x="1" y="1098"/>
                    <a:pt x="91" y="1188"/>
                  </a:cubicBezTo>
                  <a:cubicBezTo>
                    <a:pt x="91" y="1188"/>
                    <a:pt x="15050" y="6843"/>
                    <a:pt x="16577" y="6843"/>
                  </a:cubicBezTo>
                  <a:cubicBezTo>
                    <a:pt x="16688" y="6843"/>
                    <a:pt x="16728" y="6814"/>
                    <a:pt x="16687" y="6750"/>
                  </a:cubicBezTo>
                  <a:cubicBezTo>
                    <a:pt x="16079" y="5808"/>
                    <a:pt x="13253" y="4835"/>
                    <a:pt x="13252" y="4835"/>
                  </a:cubicBezTo>
                  <a:lnTo>
                    <a:pt x="13252" y="4835"/>
                  </a:lnTo>
                  <a:cubicBezTo>
                    <a:pt x="13253" y="4835"/>
                    <a:pt x="16732" y="5929"/>
                    <a:pt x="17580" y="5929"/>
                  </a:cubicBezTo>
                  <a:cubicBezTo>
                    <a:pt x="17781" y="5929"/>
                    <a:pt x="17834" y="5868"/>
                    <a:pt x="17660" y="5716"/>
                  </a:cubicBezTo>
                  <a:cubicBezTo>
                    <a:pt x="16865" y="5028"/>
                    <a:pt x="14016" y="4270"/>
                    <a:pt x="13297" y="4086"/>
                  </a:cubicBezTo>
                  <a:lnTo>
                    <a:pt x="13297" y="4086"/>
                  </a:lnTo>
                  <a:cubicBezTo>
                    <a:pt x="14098" y="4286"/>
                    <a:pt x="17564" y="5138"/>
                    <a:pt x="18452" y="5138"/>
                  </a:cubicBezTo>
                  <a:cubicBezTo>
                    <a:pt x="18690" y="5138"/>
                    <a:pt x="18743" y="5077"/>
                    <a:pt x="18511" y="4926"/>
                  </a:cubicBezTo>
                  <a:cubicBezTo>
                    <a:pt x="17445" y="4197"/>
                    <a:pt x="5200" y="0"/>
                    <a:pt x="4221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507" name="Google Shape;4507;p27"/>
            <p:cNvSpPr/>
            <p:nvPr/>
          </p:nvSpPr>
          <p:spPr>
            <a:xfrm>
              <a:off x="4749399" y="4578340"/>
              <a:ext cx="440058" cy="439362"/>
            </a:xfrm>
            <a:custGeom>
              <a:rect b="b" l="l" r="r" t="t"/>
              <a:pathLst>
                <a:path extrusionOk="0" h="18938" w="18968">
                  <a:moveTo>
                    <a:pt x="18968" y="1"/>
                  </a:moveTo>
                  <a:cubicBezTo>
                    <a:pt x="16080" y="365"/>
                    <a:pt x="11855" y="1308"/>
                    <a:pt x="9302" y="2280"/>
                  </a:cubicBezTo>
                  <a:cubicBezTo>
                    <a:pt x="6931" y="3253"/>
                    <a:pt x="2129" y="6536"/>
                    <a:pt x="1034" y="8967"/>
                  </a:cubicBezTo>
                  <a:cubicBezTo>
                    <a:pt x="487" y="10153"/>
                    <a:pt x="426" y="11642"/>
                    <a:pt x="730" y="12858"/>
                  </a:cubicBezTo>
                  <a:cubicBezTo>
                    <a:pt x="1156" y="14499"/>
                    <a:pt x="2129" y="15898"/>
                    <a:pt x="3284" y="17113"/>
                  </a:cubicBezTo>
                  <a:lnTo>
                    <a:pt x="8694" y="18937"/>
                  </a:lnTo>
                  <a:cubicBezTo>
                    <a:pt x="6627" y="17417"/>
                    <a:pt x="4378" y="15259"/>
                    <a:pt x="3284" y="12433"/>
                  </a:cubicBezTo>
                  <a:cubicBezTo>
                    <a:pt x="1" y="4104"/>
                    <a:pt x="14317" y="852"/>
                    <a:pt x="1896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508" name="Google Shape;4508;p27"/>
            <p:cNvSpPr/>
            <p:nvPr/>
          </p:nvSpPr>
          <p:spPr>
            <a:xfrm>
              <a:off x="4515984" y="4629380"/>
              <a:ext cx="233021" cy="88253"/>
            </a:xfrm>
            <a:custGeom>
              <a:rect b="b" l="l" r="r" t="t"/>
              <a:pathLst>
                <a:path extrusionOk="0" h="3804" w="10044">
                  <a:moveTo>
                    <a:pt x="1960" y="1"/>
                  </a:moveTo>
                  <a:cubicBezTo>
                    <a:pt x="1826" y="1"/>
                    <a:pt x="1818" y="53"/>
                    <a:pt x="1977" y="172"/>
                  </a:cubicBezTo>
                  <a:cubicBezTo>
                    <a:pt x="2841" y="820"/>
                    <a:pt x="3414" y="1084"/>
                    <a:pt x="3672" y="1183"/>
                  </a:cubicBezTo>
                  <a:lnTo>
                    <a:pt x="3672" y="1183"/>
                  </a:lnTo>
                  <a:cubicBezTo>
                    <a:pt x="3120" y="1001"/>
                    <a:pt x="1273" y="415"/>
                    <a:pt x="471" y="415"/>
                  </a:cubicBezTo>
                  <a:cubicBezTo>
                    <a:pt x="155" y="415"/>
                    <a:pt x="1" y="506"/>
                    <a:pt x="153" y="749"/>
                  </a:cubicBezTo>
                  <a:cubicBezTo>
                    <a:pt x="153" y="749"/>
                    <a:pt x="8077" y="3804"/>
                    <a:pt x="9070" y="3804"/>
                  </a:cubicBezTo>
                  <a:cubicBezTo>
                    <a:pt x="9220" y="3804"/>
                    <a:pt x="9213" y="3735"/>
                    <a:pt x="8998" y="3576"/>
                  </a:cubicBezTo>
                  <a:cubicBezTo>
                    <a:pt x="8033" y="2861"/>
                    <a:pt x="7425" y="2567"/>
                    <a:pt x="7088" y="2445"/>
                  </a:cubicBezTo>
                  <a:lnTo>
                    <a:pt x="7088" y="2445"/>
                  </a:lnTo>
                  <a:cubicBezTo>
                    <a:pt x="7755" y="2609"/>
                    <a:pt x="9216" y="2953"/>
                    <a:pt x="9764" y="2953"/>
                  </a:cubicBezTo>
                  <a:cubicBezTo>
                    <a:pt x="9966" y="2953"/>
                    <a:pt x="10043" y="2906"/>
                    <a:pt x="9910" y="2786"/>
                  </a:cubicBezTo>
                  <a:cubicBezTo>
                    <a:pt x="9407" y="2336"/>
                    <a:pt x="2856" y="1"/>
                    <a:pt x="196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509" name="Google Shape;4509;p27"/>
            <p:cNvSpPr/>
            <p:nvPr/>
          </p:nvSpPr>
          <p:spPr>
            <a:xfrm>
              <a:off x="4564797" y="4558550"/>
              <a:ext cx="331064" cy="122426"/>
            </a:xfrm>
            <a:custGeom>
              <a:rect b="b" l="l" r="r" t="t"/>
              <a:pathLst>
                <a:path extrusionOk="0" h="5277" w="14270">
                  <a:moveTo>
                    <a:pt x="3791" y="1"/>
                  </a:moveTo>
                  <a:cubicBezTo>
                    <a:pt x="3742" y="1"/>
                    <a:pt x="3721" y="11"/>
                    <a:pt x="3733" y="33"/>
                  </a:cubicBezTo>
                  <a:cubicBezTo>
                    <a:pt x="3976" y="398"/>
                    <a:pt x="5709" y="975"/>
                    <a:pt x="5709" y="975"/>
                  </a:cubicBezTo>
                  <a:cubicBezTo>
                    <a:pt x="5709" y="975"/>
                    <a:pt x="3447" y="229"/>
                    <a:pt x="2824" y="229"/>
                  </a:cubicBezTo>
                  <a:cubicBezTo>
                    <a:pt x="2714" y="229"/>
                    <a:pt x="2655" y="252"/>
                    <a:pt x="2669" y="307"/>
                  </a:cubicBezTo>
                  <a:cubicBezTo>
                    <a:pt x="2760" y="641"/>
                    <a:pt x="4280" y="1553"/>
                    <a:pt x="4280" y="1553"/>
                  </a:cubicBezTo>
                  <a:cubicBezTo>
                    <a:pt x="4280" y="1553"/>
                    <a:pt x="1458" y="629"/>
                    <a:pt x="471" y="629"/>
                  </a:cubicBezTo>
                  <a:cubicBezTo>
                    <a:pt x="119" y="629"/>
                    <a:pt x="1" y="747"/>
                    <a:pt x="329" y="1066"/>
                  </a:cubicBezTo>
                  <a:cubicBezTo>
                    <a:pt x="329" y="1066"/>
                    <a:pt x="12048" y="5277"/>
                    <a:pt x="13084" y="5277"/>
                  </a:cubicBezTo>
                  <a:cubicBezTo>
                    <a:pt x="13200" y="5277"/>
                    <a:pt x="13183" y="5225"/>
                    <a:pt x="13004" y="5109"/>
                  </a:cubicBezTo>
                  <a:cubicBezTo>
                    <a:pt x="11811" y="4375"/>
                    <a:pt x="10566" y="3953"/>
                    <a:pt x="10027" y="3790"/>
                  </a:cubicBezTo>
                  <a:lnTo>
                    <a:pt x="10027" y="3790"/>
                  </a:lnTo>
                  <a:cubicBezTo>
                    <a:pt x="10760" y="3996"/>
                    <a:pt x="12749" y="4537"/>
                    <a:pt x="13445" y="4537"/>
                  </a:cubicBezTo>
                  <a:cubicBezTo>
                    <a:pt x="13680" y="4537"/>
                    <a:pt x="13768" y="4475"/>
                    <a:pt x="13611" y="4319"/>
                  </a:cubicBezTo>
                  <a:cubicBezTo>
                    <a:pt x="12984" y="3637"/>
                    <a:pt x="9762" y="2612"/>
                    <a:pt x="9107" y="2409"/>
                  </a:cubicBezTo>
                  <a:lnTo>
                    <a:pt x="9107" y="2409"/>
                  </a:lnTo>
                  <a:cubicBezTo>
                    <a:pt x="9787" y="2617"/>
                    <a:pt x="13252" y="3666"/>
                    <a:pt x="14066" y="3666"/>
                  </a:cubicBezTo>
                  <a:cubicBezTo>
                    <a:pt x="14208" y="3666"/>
                    <a:pt x="14269" y="3634"/>
                    <a:pt x="14219" y="3559"/>
                  </a:cubicBezTo>
                  <a:cubicBezTo>
                    <a:pt x="13875" y="3013"/>
                    <a:pt x="4637" y="1"/>
                    <a:pt x="3791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510" name="Google Shape;4510;p27"/>
            <p:cNvSpPr/>
            <p:nvPr/>
          </p:nvSpPr>
          <p:spPr>
            <a:xfrm>
              <a:off x="4612055" y="4580497"/>
              <a:ext cx="212187" cy="84541"/>
            </a:xfrm>
            <a:custGeom>
              <a:rect b="b" l="l" r="r" t="t"/>
              <a:pathLst>
                <a:path extrusionOk="0" h="3644" w="9146">
                  <a:moveTo>
                    <a:pt x="2938" y="1"/>
                  </a:moveTo>
                  <a:cubicBezTo>
                    <a:pt x="2897" y="1"/>
                    <a:pt x="2877" y="10"/>
                    <a:pt x="2881" y="29"/>
                  </a:cubicBezTo>
                  <a:cubicBezTo>
                    <a:pt x="2972" y="303"/>
                    <a:pt x="4675" y="1184"/>
                    <a:pt x="4675" y="1184"/>
                  </a:cubicBezTo>
                  <a:cubicBezTo>
                    <a:pt x="4675" y="1184"/>
                    <a:pt x="1107" y="387"/>
                    <a:pt x="262" y="387"/>
                  </a:cubicBezTo>
                  <a:cubicBezTo>
                    <a:pt x="12" y="387"/>
                    <a:pt x="1" y="457"/>
                    <a:pt x="389" y="637"/>
                  </a:cubicBezTo>
                  <a:cubicBezTo>
                    <a:pt x="389" y="637"/>
                    <a:pt x="8233" y="3644"/>
                    <a:pt x="8915" y="3644"/>
                  </a:cubicBezTo>
                  <a:cubicBezTo>
                    <a:pt x="8952" y="3644"/>
                    <a:pt x="8968" y="3635"/>
                    <a:pt x="8960" y="3616"/>
                  </a:cubicBezTo>
                  <a:cubicBezTo>
                    <a:pt x="8808" y="3190"/>
                    <a:pt x="5313" y="1975"/>
                    <a:pt x="5313" y="1975"/>
                  </a:cubicBezTo>
                  <a:lnTo>
                    <a:pt x="5313" y="1975"/>
                  </a:lnTo>
                  <a:cubicBezTo>
                    <a:pt x="5313" y="1975"/>
                    <a:pt x="7775" y="2451"/>
                    <a:pt x="8680" y="2451"/>
                  </a:cubicBezTo>
                  <a:cubicBezTo>
                    <a:pt x="9027" y="2451"/>
                    <a:pt x="9145" y="2381"/>
                    <a:pt x="8808" y="2187"/>
                  </a:cubicBezTo>
                  <a:cubicBezTo>
                    <a:pt x="7679" y="1566"/>
                    <a:pt x="3481" y="1"/>
                    <a:pt x="293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511" name="Google Shape;4511;p27"/>
            <p:cNvSpPr/>
            <p:nvPr/>
          </p:nvSpPr>
          <p:spPr>
            <a:xfrm>
              <a:off x="4684230" y="4545187"/>
              <a:ext cx="341620" cy="90689"/>
            </a:xfrm>
            <a:custGeom>
              <a:rect b="b" l="l" r="r" t="t"/>
              <a:pathLst>
                <a:path extrusionOk="0" h="3909" w="14725">
                  <a:moveTo>
                    <a:pt x="4307" y="1"/>
                  </a:moveTo>
                  <a:cubicBezTo>
                    <a:pt x="4304" y="1"/>
                    <a:pt x="4302" y="1"/>
                    <a:pt x="4299" y="1"/>
                  </a:cubicBezTo>
                  <a:cubicBezTo>
                    <a:pt x="3266" y="184"/>
                    <a:pt x="4755" y="913"/>
                    <a:pt x="4755" y="913"/>
                  </a:cubicBezTo>
                  <a:cubicBezTo>
                    <a:pt x="4755" y="913"/>
                    <a:pt x="1595" y="246"/>
                    <a:pt x="492" y="246"/>
                  </a:cubicBezTo>
                  <a:cubicBezTo>
                    <a:pt x="143" y="246"/>
                    <a:pt x="0" y="312"/>
                    <a:pt x="226" y="487"/>
                  </a:cubicBezTo>
                  <a:cubicBezTo>
                    <a:pt x="226" y="487"/>
                    <a:pt x="9020" y="3909"/>
                    <a:pt x="11193" y="3909"/>
                  </a:cubicBezTo>
                  <a:cubicBezTo>
                    <a:pt x="11337" y="3909"/>
                    <a:pt x="11452" y="3894"/>
                    <a:pt x="11533" y="3861"/>
                  </a:cubicBezTo>
                  <a:cubicBezTo>
                    <a:pt x="11777" y="3801"/>
                    <a:pt x="11351" y="3527"/>
                    <a:pt x="11533" y="3497"/>
                  </a:cubicBezTo>
                  <a:cubicBezTo>
                    <a:pt x="12658" y="3193"/>
                    <a:pt x="14725" y="3466"/>
                    <a:pt x="12445" y="2737"/>
                  </a:cubicBezTo>
                  <a:cubicBezTo>
                    <a:pt x="9432" y="1742"/>
                    <a:pt x="4655" y="1"/>
                    <a:pt x="4307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512" name="Google Shape;4512;p27"/>
            <p:cNvSpPr/>
            <p:nvPr/>
          </p:nvSpPr>
          <p:spPr>
            <a:xfrm>
              <a:off x="4740653" y="4555789"/>
              <a:ext cx="220980" cy="75423"/>
            </a:xfrm>
            <a:custGeom>
              <a:rect b="b" l="l" r="r" t="t"/>
              <a:pathLst>
                <a:path extrusionOk="0" h="3251" w="9525">
                  <a:moveTo>
                    <a:pt x="2696" y="1"/>
                  </a:moveTo>
                  <a:cubicBezTo>
                    <a:pt x="2635" y="1"/>
                    <a:pt x="2619" y="20"/>
                    <a:pt x="2658" y="61"/>
                  </a:cubicBezTo>
                  <a:cubicBezTo>
                    <a:pt x="3083" y="578"/>
                    <a:pt x="3995" y="882"/>
                    <a:pt x="3995" y="882"/>
                  </a:cubicBezTo>
                  <a:cubicBezTo>
                    <a:pt x="3995" y="882"/>
                    <a:pt x="987" y="297"/>
                    <a:pt x="211" y="297"/>
                  </a:cubicBezTo>
                  <a:cubicBezTo>
                    <a:pt x="68" y="297"/>
                    <a:pt x="1" y="317"/>
                    <a:pt x="43" y="365"/>
                  </a:cubicBezTo>
                  <a:cubicBezTo>
                    <a:pt x="296" y="645"/>
                    <a:pt x="6981" y="3251"/>
                    <a:pt x="8333" y="3251"/>
                  </a:cubicBezTo>
                  <a:cubicBezTo>
                    <a:pt x="8447" y="3251"/>
                    <a:pt x="8523" y="3232"/>
                    <a:pt x="8554" y="3192"/>
                  </a:cubicBezTo>
                  <a:cubicBezTo>
                    <a:pt x="8873" y="2713"/>
                    <a:pt x="6822" y="2119"/>
                    <a:pt x="6301" y="1977"/>
                  </a:cubicBezTo>
                  <a:lnTo>
                    <a:pt x="6301" y="1977"/>
                  </a:lnTo>
                  <a:cubicBezTo>
                    <a:pt x="6807" y="2110"/>
                    <a:pt x="8789" y="2625"/>
                    <a:pt x="9353" y="2625"/>
                  </a:cubicBezTo>
                  <a:cubicBezTo>
                    <a:pt x="9468" y="2625"/>
                    <a:pt x="9524" y="2604"/>
                    <a:pt x="9497" y="2553"/>
                  </a:cubicBezTo>
                  <a:cubicBezTo>
                    <a:pt x="9330" y="2219"/>
                    <a:pt x="3356" y="1"/>
                    <a:pt x="269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513" name="Google Shape;4513;p27"/>
            <p:cNvSpPr/>
            <p:nvPr/>
          </p:nvSpPr>
          <p:spPr>
            <a:xfrm>
              <a:off x="4226866" y="4655201"/>
              <a:ext cx="15544" cy="16356"/>
            </a:xfrm>
            <a:custGeom>
              <a:rect b="b" l="l" r="r" t="t"/>
              <a:pathLst>
                <a:path extrusionOk="0" h="705" w="670">
                  <a:moveTo>
                    <a:pt x="1" y="1"/>
                  </a:moveTo>
                  <a:lnTo>
                    <a:pt x="1" y="1"/>
                  </a:lnTo>
                  <a:cubicBezTo>
                    <a:pt x="61" y="426"/>
                    <a:pt x="213" y="609"/>
                    <a:pt x="365" y="639"/>
                  </a:cubicBezTo>
                  <a:cubicBezTo>
                    <a:pt x="457" y="694"/>
                    <a:pt x="537" y="705"/>
                    <a:pt x="586" y="705"/>
                  </a:cubicBezTo>
                  <a:cubicBezTo>
                    <a:pt x="619" y="705"/>
                    <a:pt x="639" y="700"/>
                    <a:pt x="639" y="700"/>
                  </a:cubicBezTo>
                  <a:cubicBezTo>
                    <a:pt x="669" y="92"/>
                    <a:pt x="1" y="1"/>
                    <a:pt x="1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514" name="Google Shape;4514;p27"/>
            <p:cNvSpPr/>
            <p:nvPr/>
          </p:nvSpPr>
          <p:spPr>
            <a:xfrm>
              <a:off x="4220532" y="4658032"/>
              <a:ext cx="8468" cy="21182"/>
            </a:xfrm>
            <a:custGeom>
              <a:rect b="b" l="l" r="r" t="t"/>
              <a:pathLst>
                <a:path extrusionOk="0" h="913" w="365">
                  <a:moveTo>
                    <a:pt x="182" y="0"/>
                  </a:moveTo>
                  <a:cubicBezTo>
                    <a:pt x="0" y="335"/>
                    <a:pt x="0" y="578"/>
                    <a:pt x="91" y="730"/>
                  </a:cubicBezTo>
                  <a:cubicBezTo>
                    <a:pt x="122" y="882"/>
                    <a:pt x="182" y="912"/>
                    <a:pt x="182" y="912"/>
                  </a:cubicBezTo>
                  <a:cubicBezTo>
                    <a:pt x="365" y="730"/>
                    <a:pt x="365" y="487"/>
                    <a:pt x="334" y="304"/>
                  </a:cubicBezTo>
                  <a:cubicBezTo>
                    <a:pt x="274" y="122"/>
                    <a:pt x="182" y="0"/>
                    <a:pt x="182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515" name="Google Shape;4515;p27"/>
            <p:cNvSpPr/>
            <p:nvPr/>
          </p:nvSpPr>
          <p:spPr>
            <a:xfrm>
              <a:off x="4227585" y="4647476"/>
              <a:ext cx="16936" cy="9651"/>
            </a:xfrm>
            <a:custGeom>
              <a:rect b="b" l="l" r="r" t="t"/>
              <a:pathLst>
                <a:path extrusionOk="0" h="416" w="730">
                  <a:moveTo>
                    <a:pt x="471" y="0"/>
                  </a:moveTo>
                  <a:cubicBezTo>
                    <a:pt x="353" y="0"/>
                    <a:pt x="197" y="70"/>
                    <a:pt x="0" y="303"/>
                  </a:cubicBezTo>
                  <a:cubicBezTo>
                    <a:pt x="0" y="303"/>
                    <a:pt x="153" y="416"/>
                    <a:pt x="335" y="416"/>
                  </a:cubicBezTo>
                  <a:cubicBezTo>
                    <a:pt x="467" y="416"/>
                    <a:pt x="614" y="356"/>
                    <a:pt x="730" y="151"/>
                  </a:cubicBezTo>
                  <a:cubicBezTo>
                    <a:pt x="730" y="151"/>
                    <a:pt x="643" y="0"/>
                    <a:pt x="471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516" name="Google Shape;4516;p27"/>
            <p:cNvSpPr/>
            <p:nvPr/>
          </p:nvSpPr>
          <p:spPr>
            <a:xfrm>
              <a:off x="4246609" y="4590334"/>
              <a:ext cx="15544" cy="19766"/>
            </a:xfrm>
            <a:custGeom>
              <a:rect b="b" l="l" r="r" t="t"/>
              <a:pathLst>
                <a:path extrusionOk="0" h="852" w="670">
                  <a:moveTo>
                    <a:pt x="639" y="0"/>
                  </a:moveTo>
                  <a:cubicBezTo>
                    <a:pt x="335" y="31"/>
                    <a:pt x="183" y="213"/>
                    <a:pt x="92" y="456"/>
                  </a:cubicBezTo>
                  <a:cubicBezTo>
                    <a:pt x="1" y="639"/>
                    <a:pt x="1" y="852"/>
                    <a:pt x="1" y="852"/>
                  </a:cubicBezTo>
                  <a:cubicBezTo>
                    <a:pt x="396" y="669"/>
                    <a:pt x="548" y="487"/>
                    <a:pt x="639" y="335"/>
                  </a:cubicBezTo>
                  <a:cubicBezTo>
                    <a:pt x="669" y="122"/>
                    <a:pt x="639" y="0"/>
                    <a:pt x="639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517" name="Google Shape;4517;p27"/>
            <p:cNvSpPr/>
            <p:nvPr/>
          </p:nvSpPr>
          <p:spPr>
            <a:xfrm>
              <a:off x="4248720" y="4605136"/>
              <a:ext cx="21901" cy="8491"/>
            </a:xfrm>
            <a:custGeom>
              <a:rect b="b" l="l" r="r" t="t"/>
              <a:pathLst>
                <a:path extrusionOk="0" h="366" w="944">
                  <a:moveTo>
                    <a:pt x="578" y="1"/>
                  </a:moveTo>
                  <a:cubicBezTo>
                    <a:pt x="457" y="1"/>
                    <a:pt x="335" y="31"/>
                    <a:pt x="274" y="62"/>
                  </a:cubicBezTo>
                  <a:cubicBezTo>
                    <a:pt x="122" y="183"/>
                    <a:pt x="1" y="305"/>
                    <a:pt x="1" y="305"/>
                  </a:cubicBezTo>
                  <a:cubicBezTo>
                    <a:pt x="87" y="326"/>
                    <a:pt x="142" y="348"/>
                    <a:pt x="211" y="348"/>
                  </a:cubicBezTo>
                  <a:cubicBezTo>
                    <a:pt x="239" y="348"/>
                    <a:pt x="269" y="344"/>
                    <a:pt x="305" y="335"/>
                  </a:cubicBezTo>
                  <a:cubicBezTo>
                    <a:pt x="396" y="366"/>
                    <a:pt x="426" y="366"/>
                    <a:pt x="487" y="366"/>
                  </a:cubicBezTo>
                  <a:cubicBezTo>
                    <a:pt x="609" y="366"/>
                    <a:pt x="670" y="366"/>
                    <a:pt x="761" y="335"/>
                  </a:cubicBezTo>
                  <a:cubicBezTo>
                    <a:pt x="822" y="305"/>
                    <a:pt x="882" y="274"/>
                    <a:pt x="913" y="214"/>
                  </a:cubicBezTo>
                  <a:cubicBezTo>
                    <a:pt x="943" y="183"/>
                    <a:pt x="943" y="153"/>
                    <a:pt x="943" y="153"/>
                  </a:cubicBezTo>
                  <a:cubicBezTo>
                    <a:pt x="882" y="122"/>
                    <a:pt x="852" y="62"/>
                    <a:pt x="761" y="31"/>
                  </a:cubicBezTo>
                  <a:cubicBezTo>
                    <a:pt x="670" y="1"/>
                    <a:pt x="609" y="1"/>
                    <a:pt x="578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518" name="Google Shape;4518;p27"/>
            <p:cNvSpPr/>
            <p:nvPr/>
          </p:nvSpPr>
          <p:spPr>
            <a:xfrm>
              <a:off x="4236749" y="4587504"/>
              <a:ext cx="10602" cy="21901"/>
            </a:xfrm>
            <a:custGeom>
              <a:rect b="b" l="l" r="r" t="t"/>
              <a:pathLst>
                <a:path extrusionOk="0" h="944" w="457">
                  <a:moveTo>
                    <a:pt x="152" y="1"/>
                  </a:moveTo>
                  <a:cubicBezTo>
                    <a:pt x="152" y="1"/>
                    <a:pt x="91" y="1"/>
                    <a:pt x="61" y="31"/>
                  </a:cubicBezTo>
                  <a:cubicBezTo>
                    <a:pt x="31" y="62"/>
                    <a:pt x="0" y="122"/>
                    <a:pt x="0" y="183"/>
                  </a:cubicBezTo>
                  <a:cubicBezTo>
                    <a:pt x="0" y="274"/>
                    <a:pt x="0" y="366"/>
                    <a:pt x="31" y="487"/>
                  </a:cubicBezTo>
                  <a:cubicBezTo>
                    <a:pt x="91" y="639"/>
                    <a:pt x="183" y="791"/>
                    <a:pt x="365" y="943"/>
                  </a:cubicBezTo>
                  <a:cubicBezTo>
                    <a:pt x="365" y="943"/>
                    <a:pt x="456" y="791"/>
                    <a:pt x="456" y="609"/>
                  </a:cubicBezTo>
                  <a:cubicBezTo>
                    <a:pt x="456" y="426"/>
                    <a:pt x="365" y="183"/>
                    <a:pt x="152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519" name="Google Shape;4519;p27"/>
            <p:cNvSpPr/>
            <p:nvPr/>
          </p:nvSpPr>
          <p:spPr>
            <a:xfrm>
              <a:off x="4269878" y="4617130"/>
              <a:ext cx="10602" cy="15544"/>
            </a:xfrm>
            <a:custGeom>
              <a:rect b="b" l="l" r="r" t="t"/>
              <a:pathLst>
                <a:path extrusionOk="0" h="670" w="457">
                  <a:moveTo>
                    <a:pt x="426" y="0"/>
                  </a:moveTo>
                  <a:cubicBezTo>
                    <a:pt x="183" y="61"/>
                    <a:pt x="92" y="213"/>
                    <a:pt x="31" y="365"/>
                  </a:cubicBezTo>
                  <a:cubicBezTo>
                    <a:pt x="1" y="517"/>
                    <a:pt x="1" y="669"/>
                    <a:pt x="1" y="669"/>
                  </a:cubicBezTo>
                  <a:cubicBezTo>
                    <a:pt x="305" y="548"/>
                    <a:pt x="426" y="396"/>
                    <a:pt x="426" y="244"/>
                  </a:cubicBezTo>
                  <a:cubicBezTo>
                    <a:pt x="457" y="122"/>
                    <a:pt x="426" y="0"/>
                    <a:pt x="426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520" name="Google Shape;4520;p27"/>
            <p:cNvSpPr/>
            <p:nvPr/>
          </p:nvSpPr>
          <p:spPr>
            <a:xfrm>
              <a:off x="4271990" y="4629821"/>
              <a:ext cx="14848" cy="6380"/>
            </a:xfrm>
            <a:custGeom>
              <a:rect b="b" l="l" r="r" t="t"/>
              <a:pathLst>
                <a:path extrusionOk="0" h="275" w="640">
                  <a:moveTo>
                    <a:pt x="396" y="1"/>
                  </a:moveTo>
                  <a:cubicBezTo>
                    <a:pt x="335" y="1"/>
                    <a:pt x="244" y="1"/>
                    <a:pt x="183" y="31"/>
                  </a:cubicBezTo>
                  <a:cubicBezTo>
                    <a:pt x="62" y="122"/>
                    <a:pt x="1" y="183"/>
                    <a:pt x="1" y="183"/>
                  </a:cubicBezTo>
                  <a:cubicBezTo>
                    <a:pt x="62" y="213"/>
                    <a:pt x="92" y="213"/>
                    <a:pt x="153" y="213"/>
                  </a:cubicBezTo>
                  <a:cubicBezTo>
                    <a:pt x="214" y="274"/>
                    <a:pt x="244" y="274"/>
                    <a:pt x="305" y="274"/>
                  </a:cubicBezTo>
                  <a:cubicBezTo>
                    <a:pt x="366" y="274"/>
                    <a:pt x="426" y="274"/>
                    <a:pt x="487" y="213"/>
                  </a:cubicBezTo>
                  <a:cubicBezTo>
                    <a:pt x="518" y="213"/>
                    <a:pt x="548" y="183"/>
                    <a:pt x="578" y="153"/>
                  </a:cubicBezTo>
                  <a:cubicBezTo>
                    <a:pt x="639" y="153"/>
                    <a:pt x="639" y="122"/>
                    <a:pt x="639" y="122"/>
                  </a:cubicBezTo>
                  <a:cubicBezTo>
                    <a:pt x="609" y="61"/>
                    <a:pt x="548" y="61"/>
                    <a:pt x="518" y="31"/>
                  </a:cubicBezTo>
                  <a:cubicBezTo>
                    <a:pt x="487" y="1"/>
                    <a:pt x="457" y="1"/>
                    <a:pt x="396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521" name="Google Shape;4521;p27"/>
            <p:cNvSpPr/>
            <p:nvPr/>
          </p:nvSpPr>
          <p:spPr>
            <a:xfrm>
              <a:off x="4261434" y="4616434"/>
              <a:ext cx="7772" cy="16240"/>
            </a:xfrm>
            <a:custGeom>
              <a:rect b="b" l="l" r="r" t="t"/>
              <a:pathLst>
                <a:path extrusionOk="0" h="700" w="335">
                  <a:moveTo>
                    <a:pt x="91" y="0"/>
                  </a:moveTo>
                  <a:lnTo>
                    <a:pt x="61" y="30"/>
                  </a:lnTo>
                  <a:cubicBezTo>
                    <a:pt x="30" y="91"/>
                    <a:pt x="30" y="122"/>
                    <a:pt x="0" y="152"/>
                  </a:cubicBezTo>
                  <a:cubicBezTo>
                    <a:pt x="0" y="182"/>
                    <a:pt x="0" y="274"/>
                    <a:pt x="30" y="395"/>
                  </a:cubicBezTo>
                  <a:cubicBezTo>
                    <a:pt x="91" y="456"/>
                    <a:pt x="182" y="578"/>
                    <a:pt x="304" y="699"/>
                  </a:cubicBezTo>
                  <a:cubicBezTo>
                    <a:pt x="304" y="699"/>
                    <a:pt x="334" y="578"/>
                    <a:pt x="334" y="426"/>
                  </a:cubicBezTo>
                  <a:cubicBezTo>
                    <a:pt x="334" y="274"/>
                    <a:pt x="304" y="122"/>
                    <a:pt x="91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522" name="Google Shape;4522;p27"/>
            <p:cNvSpPr/>
            <p:nvPr/>
          </p:nvSpPr>
          <p:spPr>
            <a:xfrm>
              <a:off x="4846909" y="4544630"/>
              <a:ext cx="202026" cy="64055"/>
            </a:xfrm>
            <a:custGeom>
              <a:rect b="b" l="l" r="r" t="t"/>
              <a:pathLst>
                <a:path extrusionOk="0" h="2761" w="8708">
                  <a:moveTo>
                    <a:pt x="1967" y="1"/>
                  </a:moveTo>
                  <a:cubicBezTo>
                    <a:pt x="1908" y="1"/>
                    <a:pt x="1867" y="9"/>
                    <a:pt x="1847" y="25"/>
                  </a:cubicBezTo>
                  <a:cubicBezTo>
                    <a:pt x="1573" y="238"/>
                    <a:pt x="2211" y="603"/>
                    <a:pt x="2211" y="603"/>
                  </a:cubicBezTo>
                  <a:cubicBezTo>
                    <a:pt x="2211" y="603"/>
                    <a:pt x="682" y="120"/>
                    <a:pt x="178" y="120"/>
                  </a:cubicBezTo>
                  <a:cubicBezTo>
                    <a:pt x="62" y="120"/>
                    <a:pt x="0" y="145"/>
                    <a:pt x="23" y="208"/>
                  </a:cubicBezTo>
                  <a:cubicBezTo>
                    <a:pt x="80" y="521"/>
                    <a:pt x="6370" y="2761"/>
                    <a:pt x="7148" y="2761"/>
                  </a:cubicBezTo>
                  <a:cubicBezTo>
                    <a:pt x="7199" y="2761"/>
                    <a:pt x="7227" y="2751"/>
                    <a:pt x="7227" y="2730"/>
                  </a:cubicBezTo>
                  <a:cubicBezTo>
                    <a:pt x="7227" y="2426"/>
                    <a:pt x="6436" y="2001"/>
                    <a:pt x="6436" y="2001"/>
                  </a:cubicBezTo>
                  <a:lnTo>
                    <a:pt x="6436" y="2001"/>
                  </a:lnTo>
                  <a:cubicBezTo>
                    <a:pt x="6437" y="2001"/>
                    <a:pt x="7961" y="2309"/>
                    <a:pt x="8486" y="2309"/>
                  </a:cubicBezTo>
                  <a:cubicBezTo>
                    <a:pt x="8640" y="2309"/>
                    <a:pt x="8708" y="2283"/>
                    <a:pt x="8625" y="2214"/>
                  </a:cubicBezTo>
                  <a:cubicBezTo>
                    <a:pt x="8311" y="1899"/>
                    <a:pt x="2895" y="1"/>
                    <a:pt x="196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523" name="Google Shape;4523;p27"/>
            <p:cNvSpPr/>
            <p:nvPr/>
          </p:nvSpPr>
          <p:spPr>
            <a:xfrm>
              <a:off x="4924420" y="4540060"/>
              <a:ext cx="190866" cy="54775"/>
            </a:xfrm>
            <a:custGeom>
              <a:rect b="b" l="l" r="r" t="t"/>
              <a:pathLst>
                <a:path extrusionOk="0" h="2361" w="8227">
                  <a:moveTo>
                    <a:pt x="157" y="0"/>
                  </a:moveTo>
                  <a:cubicBezTo>
                    <a:pt x="0" y="0"/>
                    <a:pt x="21" y="61"/>
                    <a:pt x="360" y="222"/>
                  </a:cubicBezTo>
                  <a:cubicBezTo>
                    <a:pt x="360" y="222"/>
                    <a:pt x="6098" y="2360"/>
                    <a:pt x="6588" y="2360"/>
                  </a:cubicBezTo>
                  <a:cubicBezTo>
                    <a:pt x="6608" y="2360"/>
                    <a:pt x="6619" y="2357"/>
                    <a:pt x="6621" y="2350"/>
                  </a:cubicBezTo>
                  <a:cubicBezTo>
                    <a:pt x="6712" y="2167"/>
                    <a:pt x="4919" y="1620"/>
                    <a:pt x="4919" y="1620"/>
                  </a:cubicBezTo>
                  <a:lnTo>
                    <a:pt x="4919" y="1620"/>
                  </a:lnTo>
                  <a:cubicBezTo>
                    <a:pt x="4920" y="1620"/>
                    <a:pt x="7331" y="2165"/>
                    <a:pt x="8000" y="2165"/>
                  </a:cubicBezTo>
                  <a:cubicBezTo>
                    <a:pt x="8168" y="2165"/>
                    <a:pt x="8226" y="2131"/>
                    <a:pt x="8111" y="2046"/>
                  </a:cubicBezTo>
                  <a:cubicBezTo>
                    <a:pt x="7563" y="1613"/>
                    <a:pt x="2994" y="87"/>
                    <a:pt x="2344" y="87"/>
                  </a:cubicBezTo>
                  <a:cubicBezTo>
                    <a:pt x="2309" y="87"/>
                    <a:pt x="2286" y="91"/>
                    <a:pt x="2275" y="101"/>
                  </a:cubicBezTo>
                  <a:cubicBezTo>
                    <a:pt x="2001" y="283"/>
                    <a:pt x="2639" y="526"/>
                    <a:pt x="2639" y="526"/>
                  </a:cubicBezTo>
                  <a:cubicBezTo>
                    <a:pt x="2639" y="526"/>
                    <a:pt x="621" y="0"/>
                    <a:pt x="15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524" name="Google Shape;4524;p27"/>
            <p:cNvSpPr/>
            <p:nvPr/>
          </p:nvSpPr>
          <p:spPr>
            <a:xfrm>
              <a:off x="4986341" y="4546602"/>
              <a:ext cx="119202" cy="38118"/>
            </a:xfrm>
            <a:custGeom>
              <a:rect b="b" l="l" r="r" t="t"/>
              <a:pathLst>
                <a:path extrusionOk="0" h="1643" w="5138">
                  <a:moveTo>
                    <a:pt x="1" y="1"/>
                  </a:moveTo>
                  <a:cubicBezTo>
                    <a:pt x="1" y="1"/>
                    <a:pt x="3557" y="1642"/>
                    <a:pt x="4347" y="1642"/>
                  </a:cubicBezTo>
                  <a:cubicBezTo>
                    <a:pt x="5138" y="1642"/>
                    <a:pt x="2676" y="578"/>
                    <a:pt x="1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525" name="Google Shape;4525;p27"/>
            <p:cNvSpPr/>
            <p:nvPr/>
          </p:nvSpPr>
          <p:spPr>
            <a:xfrm>
              <a:off x="5016594" y="4543285"/>
              <a:ext cx="138875" cy="38419"/>
            </a:xfrm>
            <a:custGeom>
              <a:rect b="b" l="l" r="r" t="t"/>
              <a:pathLst>
                <a:path extrusionOk="0" h="1656" w="5986">
                  <a:moveTo>
                    <a:pt x="187" y="1"/>
                  </a:moveTo>
                  <a:cubicBezTo>
                    <a:pt x="55" y="1"/>
                    <a:pt x="1" y="25"/>
                    <a:pt x="65" y="83"/>
                  </a:cubicBezTo>
                  <a:cubicBezTo>
                    <a:pt x="65" y="83"/>
                    <a:pt x="4303" y="1656"/>
                    <a:pt x="4941" y="1656"/>
                  </a:cubicBezTo>
                  <a:cubicBezTo>
                    <a:pt x="4985" y="1656"/>
                    <a:pt x="5011" y="1649"/>
                    <a:pt x="5019" y="1633"/>
                  </a:cubicBezTo>
                  <a:cubicBezTo>
                    <a:pt x="5110" y="1421"/>
                    <a:pt x="3593" y="874"/>
                    <a:pt x="3591" y="873"/>
                  </a:cubicBezTo>
                  <a:lnTo>
                    <a:pt x="3591" y="873"/>
                  </a:lnTo>
                  <a:cubicBezTo>
                    <a:pt x="3593" y="874"/>
                    <a:pt x="5521" y="1563"/>
                    <a:pt x="5905" y="1563"/>
                  </a:cubicBezTo>
                  <a:cubicBezTo>
                    <a:pt x="5962" y="1563"/>
                    <a:pt x="5985" y="1547"/>
                    <a:pt x="5961" y="1512"/>
                  </a:cubicBezTo>
                  <a:cubicBezTo>
                    <a:pt x="5790" y="1283"/>
                    <a:pt x="2914" y="252"/>
                    <a:pt x="2763" y="252"/>
                  </a:cubicBezTo>
                  <a:cubicBezTo>
                    <a:pt x="2753" y="252"/>
                    <a:pt x="2755" y="256"/>
                    <a:pt x="2770" y="266"/>
                  </a:cubicBezTo>
                  <a:cubicBezTo>
                    <a:pt x="3013" y="417"/>
                    <a:pt x="3195" y="539"/>
                    <a:pt x="3195" y="539"/>
                  </a:cubicBezTo>
                  <a:cubicBezTo>
                    <a:pt x="3195" y="539"/>
                    <a:pt x="814" y="1"/>
                    <a:pt x="187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526" name="Google Shape;4526;p27"/>
            <p:cNvSpPr/>
            <p:nvPr/>
          </p:nvSpPr>
          <p:spPr>
            <a:xfrm>
              <a:off x="5098466" y="4549433"/>
              <a:ext cx="82522" cy="26866"/>
            </a:xfrm>
            <a:custGeom>
              <a:rect b="b" l="l" r="r" t="t"/>
              <a:pathLst>
                <a:path extrusionOk="0" h="1158" w="3557">
                  <a:moveTo>
                    <a:pt x="1" y="1"/>
                  </a:moveTo>
                  <a:lnTo>
                    <a:pt x="1" y="1"/>
                  </a:lnTo>
                  <a:cubicBezTo>
                    <a:pt x="1" y="1"/>
                    <a:pt x="2431" y="1158"/>
                    <a:pt x="3001" y="1158"/>
                  </a:cubicBezTo>
                  <a:cubicBezTo>
                    <a:pt x="3015" y="1158"/>
                    <a:pt x="3028" y="1157"/>
                    <a:pt x="3040" y="1156"/>
                  </a:cubicBezTo>
                  <a:cubicBezTo>
                    <a:pt x="3557" y="1095"/>
                    <a:pt x="2098" y="122"/>
                    <a:pt x="1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527" name="Google Shape;4527;p27"/>
            <p:cNvSpPr/>
            <p:nvPr/>
          </p:nvSpPr>
          <p:spPr>
            <a:xfrm>
              <a:off x="5150852" y="4554212"/>
              <a:ext cx="62710" cy="20532"/>
            </a:xfrm>
            <a:custGeom>
              <a:rect b="b" l="l" r="r" t="t"/>
              <a:pathLst>
                <a:path extrusionOk="0" h="885" w="2703">
                  <a:moveTo>
                    <a:pt x="1111" y="1"/>
                  </a:moveTo>
                  <a:cubicBezTo>
                    <a:pt x="1072" y="1"/>
                    <a:pt x="1052" y="12"/>
                    <a:pt x="1056" y="38"/>
                  </a:cubicBezTo>
                  <a:cubicBezTo>
                    <a:pt x="1056" y="220"/>
                    <a:pt x="1846" y="494"/>
                    <a:pt x="1846" y="494"/>
                  </a:cubicBezTo>
                  <a:cubicBezTo>
                    <a:pt x="1846" y="494"/>
                    <a:pt x="410" y="15"/>
                    <a:pt x="91" y="15"/>
                  </a:cubicBezTo>
                  <a:cubicBezTo>
                    <a:pt x="8" y="15"/>
                    <a:pt x="1" y="47"/>
                    <a:pt x="114" y="129"/>
                  </a:cubicBezTo>
                  <a:cubicBezTo>
                    <a:pt x="114" y="129"/>
                    <a:pt x="1196" y="805"/>
                    <a:pt x="1599" y="805"/>
                  </a:cubicBezTo>
                  <a:cubicBezTo>
                    <a:pt x="1623" y="805"/>
                    <a:pt x="1645" y="803"/>
                    <a:pt x="1664" y="798"/>
                  </a:cubicBezTo>
                  <a:cubicBezTo>
                    <a:pt x="1816" y="737"/>
                    <a:pt x="1694" y="585"/>
                    <a:pt x="1694" y="585"/>
                  </a:cubicBezTo>
                  <a:lnTo>
                    <a:pt x="1694" y="585"/>
                  </a:lnTo>
                  <a:cubicBezTo>
                    <a:pt x="1694" y="585"/>
                    <a:pt x="2374" y="885"/>
                    <a:pt x="2614" y="885"/>
                  </a:cubicBezTo>
                  <a:cubicBezTo>
                    <a:pt x="2671" y="885"/>
                    <a:pt x="2703" y="868"/>
                    <a:pt x="2697" y="828"/>
                  </a:cubicBezTo>
                  <a:cubicBezTo>
                    <a:pt x="2644" y="614"/>
                    <a:pt x="1391" y="1"/>
                    <a:pt x="1111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528" name="Google Shape;4528;p27"/>
            <p:cNvSpPr/>
            <p:nvPr/>
          </p:nvSpPr>
          <p:spPr>
            <a:xfrm>
              <a:off x="4330523" y="4511361"/>
              <a:ext cx="47978" cy="24685"/>
            </a:xfrm>
            <a:custGeom>
              <a:rect b="b" l="l" r="r" t="t"/>
              <a:pathLst>
                <a:path extrusionOk="0" h="1064" w="2068">
                  <a:moveTo>
                    <a:pt x="1" y="0"/>
                  </a:moveTo>
                  <a:cubicBezTo>
                    <a:pt x="335" y="152"/>
                    <a:pt x="730" y="243"/>
                    <a:pt x="1095" y="365"/>
                  </a:cubicBezTo>
                  <a:cubicBezTo>
                    <a:pt x="1387" y="453"/>
                    <a:pt x="1904" y="596"/>
                    <a:pt x="1944" y="958"/>
                  </a:cubicBezTo>
                  <a:lnTo>
                    <a:pt x="1944" y="958"/>
                  </a:lnTo>
                  <a:cubicBezTo>
                    <a:pt x="1919" y="976"/>
                    <a:pt x="1885" y="1003"/>
                    <a:pt x="1825" y="1003"/>
                  </a:cubicBezTo>
                  <a:cubicBezTo>
                    <a:pt x="1794" y="1003"/>
                    <a:pt x="1794" y="1064"/>
                    <a:pt x="1885" y="1064"/>
                  </a:cubicBezTo>
                  <a:cubicBezTo>
                    <a:pt x="1916" y="1064"/>
                    <a:pt x="1977" y="1064"/>
                    <a:pt x="2037" y="1034"/>
                  </a:cubicBezTo>
                  <a:lnTo>
                    <a:pt x="2068" y="1003"/>
                  </a:lnTo>
                  <a:cubicBezTo>
                    <a:pt x="2068" y="699"/>
                    <a:pt x="1794" y="486"/>
                    <a:pt x="1581" y="395"/>
                  </a:cubicBezTo>
                  <a:cubicBezTo>
                    <a:pt x="1217" y="243"/>
                    <a:pt x="882" y="122"/>
                    <a:pt x="548" y="91"/>
                  </a:cubicBezTo>
                  <a:cubicBezTo>
                    <a:pt x="305" y="61"/>
                    <a:pt x="153" y="0"/>
                    <a:pt x="1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529" name="Google Shape;4529;p27"/>
            <p:cNvSpPr/>
            <p:nvPr/>
          </p:nvSpPr>
          <p:spPr>
            <a:xfrm>
              <a:off x="5319191" y="3977529"/>
              <a:ext cx="69136" cy="43709"/>
            </a:xfrm>
            <a:custGeom>
              <a:rect b="b" l="l" r="r" t="t"/>
              <a:pathLst>
                <a:path extrusionOk="0" h="1884" w="2980">
                  <a:moveTo>
                    <a:pt x="1287" y="0"/>
                  </a:moveTo>
                  <a:cubicBezTo>
                    <a:pt x="1280" y="0"/>
                    <a:pt x="1277" y="1"/>
                    <a:pt x="1277" y="1"/>
                  </a:cubicBezTo>
                  <a:cubicBezTo>
                    <a:pt x="1277" y="1"/>
                    <a:pt x="1399" y="61"/>
                    <a:pt x="1308" y="213"/>
                  </a:cubicBezTo>
                  <a:cubicBezTo>
                    <a:pt x="1247" y="365"/>
                    <a:pt x="1399" y="548"/>
                    <a:pt x="1368" y="669"/>
                  </a:cubicBezTo>
                  <a:cubicBezTo>
                    <a:pt x="1308" y="791"/>
                    <a:pt x="973" y="761"/>
                    <a:pt x="791" y="852"/>
                  </a:cubicBezTo>
                  <a:cubicBezTo>
                    <a:pt x="608" y="973"/>
                    <a:pt x="1" y="1156"/>
                    <a:pt x="1" y="1156"/>
                  </a:cubicBezTo>
                  <a:cubicBezTo>
                    <a:pt x="259" y="1341"/>
                    <a:pt x="573" y="1396"/>
                    <a:pt x="855" y="1396"/>
                  </a:cubicBezTo>
                  <a:cubicBezTo>
                    <a:pt x="1268" y="1396"/>
                    <a:pt x="1611" y="1277"/>
                    <a:pt x="1612" y="1277"/>
                  </a:cubicBezTo>
                  <a:lnTo>
                    <a:pt x="1612" y="1277"/>
                  </a:lnTo>
                  <a:lnTo>
                    <a:pt x="1368" y="1855"/>
                  </a:lnTo>
                  <a:cubicBezTo>
                    <a:pt x="1419" y="1875"/>
                    <a:pt x="1479" y="1884"/>
                    <a:pt x="1544" y="1884"/>
                  </a:cubicBezTo>
                  <a:cubicBezTo>
                    <a:pt x="1867" y="1884"/>
                    <a:pt x="2311" y="1672"/>
                    <a:pt x="2311" y="1672"/>
                  </a:cubicBezTo>
                  <a:lnTo>
                    <a:pt x="1916" y="1095"/>
                  </a:lnTo>
                  <a:lnTo>
                    <a:pt x="1916" y="1095"/>
                  </a:lnTo>
                  <a:cubicBezTo>
                    <a:pt x="2011" y="1124"/>
                    <a:pt x="2099" y="1137"/>
                    <a:pt x="2181" y="1137"/>
                  </a:cubicBezTo>
                  <a:cubicBezTo>
                    <a:pt x="2768" y="1137"/>
                    <a:pt x="2979" y="457"/>
                    <a:pt x="2979" y="457"/>
                  </a:cubicBezTo>
                  <a:lnTo>
                    <a:pt x="2979" y="457"/>
                  </a:lnTo>
                  <a:cubicBezTo>
                    <a:pt x="2645" y="609"/>
                    <a:pt x="2311" y="669"/>
                    <a:pt x="2311" y="669"/>
                  </a:cubicBezTo>
                  <a:cubicBezTo>
                    <a:pt x="2243" y="585"/>
                    <a:pt x="2110" y="566"/>
                    <a:pt x="2005" y="566"/>
                  </a:cubicBezTo>
                  <a:cubicBezTo>
                    <a:pt x="1921" y="566"/>
                    <a:pt x="1855" y="578"/>
                    <a:pt x="1855" y="578"/>
                  </a:cubicBezTo>
                  <a:cubicBezTo>
                    <a:pt x="1689" y="26"/>
                    <a:pt x="1347" y="0"/>
                    <a:pt x="128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530" name="Google Shape;4530;p27"/>
            <p:cNvSpPr/>
            <p:nvPr/>
          </p:nvSpPr>
          <p:spPr>
            <a:xfrm>
              <a:off x="5435539" y="4055806"/>
              <a:ext cx="32480" cy="35287"/>
            </a:xfrm>
            <a:custGeom>
              <a:rect b="b" l="l" r="r" t="t"/>
              <a:pathLst>
                <a:path extrusionOk="0" h="1521" w="1400">
                  <a:moveTo>
                    <a:pt x="1247" y="1"/>
                  </a:moveTo>
                  <a:cubicBezTo>
                    <a:pt x="1247" y="1"/>
                    <a:pt x="1065" y="244"/>
                    <a:pt x="700" y="274"/>
                  </a:cubicBezTo>
                  <a:cubicBezTo>
                    <a:pt x="366" y="335"/>
                    <a:pt x="396" y="609"/>
                    <a:pt x="396" y="609"/>
                  </a:cubicBezTo>
                  <a:cubicBezTo>
                    <a:pt x="396" y="609"/>
                    <a:pt x="276" y="416"/>
                    <a:pt x="185" y="416"/>
                  </a:cubicBezTo>
                  <a:cubicBezTo>
                    <a:pt x="174" y="416"/>
                    <a:pt x="163" y="419"/>
                    <a:pt x="153" y="426"/>
                  </a:cubicBezTo>
                  <a:lnTo>
                    <a:pt x="1" y="305"/>
                  </a:lnTo>
                  <a:lnTo>
                    <a:pt x="92" y="578"/>
                  </a:lnTo>
                  <a:cubicBezTo>
                    <a:pt x="92" y="578"/>
                    <a:pt x="153" y="943"/>
                    <a:pt x="305" y="1095"/>
                  </a:cubicBezTo>
                  <a:cubicBezTo>
                    <a:pt x="457" y="1247"/>
                    <a:pt x="518" y="1216"/>
                    <a:pt x="518" y="1429"/>
                  </a:cubicBezTo>
                  <a:lnTo>
                    <a:pt x="852" y="1520"/>
                  </a:lnTo>
                  <a:cubicBezTo>
                    <a:pt x="852" y="1520"/>
                    <a:pt x="396" y="973"/>
                    <a:pt x="487" y="943"/>
                  </a:cubicBezTo>
                  <a:lnTo>
                    <a:pt x="487" y="943"/>
                  </a:lnTo>
                  <a:cubicBezTo>
                    <a:pt x="487" y="943"/>
                    <a:pt x="494" y="944"/>
                    <a:pt x="507" y="944"/>
                  </a:cubicBezTo>
                  <a:cubicBezTo>
                    <a:pt x="577" y="944"/>
                    <a:pt x="815" y="922"/>
                    <a:pt x="943" y="639"/>
                  </a:cubicBezTo>
                  <a:cubicBezTo>
                    <a:pt x="943" y="578"/>
                    <a:pt x="1399" y="274"/>
                    <a:pt x="124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531" name="Google Shape;4531;p27"/>
            <p:cNvSpPr/>
            <p:nvPr/>
          </p:nvSpPr>
          <p:spPr>
            <a:xfrm>
              <a:off x="5323414" y="4063555"/>
              <a:ext cx="44451" cy="37398"/>
            </a:xfrm>
            <a:custGeom>
              <a:rect b="b" l="l" r="r" t="t"/>
              <a:pathLst>
                <a:path extrusionOk="0" h="1612" w="1916">
                  <a:moveTo>
                    <a:pt x="1825" y="1"/>
                  </a:moveTo>
                  <a:lnTo>
                    <a:pt x="1825" y="1"/>
                  </a:lnTo>
                  <a:cubicBezTo>
                    <a:pt x="1825" y="1"/>
                    <a:pt x="1764" y="305"/>
                    <a:pt x="1399" y="396"/>
                  </a:cubicBezTo>
                  <a:cubicBezTo>
                    <a:pt x="1004" y="457"/>
                    <a:pt x="1095" y="670"/>
                    <a:pt x="1095" y="670"/>
                  </a:cubicBezTo>
                  <a:cubicBezTo>
                    <a:pt x="1017" y="539"/>
                    <a:pt x="938" y="504"/>
                    <a:pt x="870" y="504"/>
                  </a:cubicBezTo>
                  <a:cubicBezTo>
                    <a:pt x="790" y="504"/>
                    <a:pt x="723" y="551"/>
                    <a:pt x="684" y="551"/>
                  </a:cubicBezTo>
                  <a:cubicBezTo>
                    <a:pt x="679" y="551"/>
                    <a:pt x="674" y="550"/>
                    <a:pt x="670" y="548"/>
                  </a:cubicBezTo>
                  <a:lnTo>
                    <a:pt x="578" y="548"/>
                  </a:lnTo>
                  <a:cubicBezTo>
                    <a:pt x="761" y="670"/>
                    <a:pt x="882" y="761"/>
                    <a:pt x="882" y="761"/>
                  </a:cubicBezTo>
                  <a:cubicBezTo>
                    <a:pt x="882" y="761"/>
                    <a:pt x="609" y="761"/>
                    <a:pt x="487" y="974"/>
                  </a:cubicBezTo>
                  <a:cubicBezTo>
                    <a:pt x="366" y="1156"/>
                    <a:pt x="1" y="1278"/>
                    <a:pt x="1" y="1278"/>
                  </a:cubicBezTo>
                  <a:cubicBezTo>
                    <a:pt x="118" y="1347"/>
                    <a:pt x="239" y="1373"/>
                    <a:pt x="355" y="1373"/>
                  </a:cubicBezTo>
                  <a:cubicBezTo>
                    <a:pt x="750" y="1373"/>
                    <a:pt x="1095" y="1065"/>
                    <a:pt x="1095" y="1065"/>
                  </a:cubicBezTo>
                  <a:lnTo>
                    <a:pt x="1095" y="1065"/>
                  </a:lnTo>
                  <a:cubicBezTo>
                    <a:pt x="1217" y="1186"/>
                    <a:pt x="1004" y="1612"/>
                    <a:pt x="1004" y="1612"/>
                  </a:cubicBezTo>
                  <a:cubicBezTo>
                    <a:pt x="1247" y="1612"/>
                    <a:pt x="1642" y="1369"/>
                    <a:pt x="1642" y="1369"/>
                  </a:cubicBezTo>
                  <a:cubicBezTo>
                    <a:pt x="1490" y="1278"/>
                    <a:pt x="1278" y="1004"/>
                    <a:pt x="1278" y="1004"/>
                  </a:cubicBezTo>
                  <a:cubicBezTo>
                    <a:pt x="1642" y="1004"/>
                    <a:pt x="1642" y="761"/>
                    <a:pt x="1642" y="761"/>
                  </a:cubicBezTo>
                  <a:cubicBezTo>
                    <a:pt x="1916" y="670"/>
                    <a:pt x="1825" y="1"/>
                    <a:pt x="182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532" name="Google Shape;4532;p27"/>
            <p:cNvSpPr/>
            <p:nvPr/>
          </p:nvSpPr>
          <p:spPr>
            <a:xfrm>
              <a:off x="5398164" y="4124919"/>
              <a:ext cx="69832" cy="49416"/>
            </a:xfrm>
            <a:custGeom>
              <a:rect b="b" l="l" r="r" t="t"/>
              <a:pathLst>
                <a:path extrusionOk="0" h="2130" w="3010">
                  <a:moveTo>
                    <a:pt x="2888" y="0"/>
                  </a:moveTo>
                  <a:cubicBezTo>
                    <a:pt x="2888" y="1"/>
                    <a:pt x="2767" y="487"/>
                    <a:pt x="2402" y="487"/>
                  </a:cubicBezTo>
                  <a:cubicBezTo>
                    <a:pt x="2007" y="487"/>
                    <a:pt x="1551" y="1003"/>
                    <a:pt x="1551" y="1003"/>
                  </a:cubicBezTo>
                  <a:cubicBezTo>
                    <a:pt x="1673" y="669"/>
                    <a:pt x="1338" y="639"/>
                    <a:pt x="1308" y="608"/>
                  </a:cubicBezTo>
                  <a:lnTo>
                    <a:pt x="943" y="365"/>
                  </a:lnTo>
                  <a:lnTo>
                    <a:pt x="943" y="365"/>
                  </a:lnTo>
                  <a:lnTo>
                    <a:pt x="1156" y="669"/>
                  </a:lnTo>
                  <a:cubicBezTo>
                    <a:pt x="1034" y="760"/>
                    <a:pt x="1217" y="1003"/>
                    <a:pt x="1217" y="1003"/>
                  </a:cubicBezTo>
                  <a:cubicBezTo>
                    <a:pt x="1203" y="1001"/>
                    <a:pt x="1187" y="1000"/>
                    <a:pt x="1170" y="1000"/>
                  </a:cubicBezTo>
                  <a:cubicBezTo>
                    <a:pt x="966" y="1000"/>
                    <a:pt x="564" y="1155"/>
                    <a:pt x="396" y="1155"/>
                  </a:cubicBezTo>
                  <a:cubicBezTo>
                    <a:pt x="379" y="1162"/>
                    <a:pt x="361" y="1165"/>
                    <a:pt x="342" y="1165"/>
                  </a:cubicBezTo>
                  <a:cubicBezTo>
                    <a:pt x="193" y="1165"/>
                    <a:pt x="1" y="973"/>
                    <a:pt x="1" y="973"/>
                  </a:cubicBezTo>
                  <a:lnTo>
                    <a:pt x="1" y="973"/>
                  </a:lnTo>
                  <a:cubicBezTo>
                    <a:pt x="278" y="1556"/>
                    <a:pt x="1316" y="1581"/>
                    <a:pt x="1494" y="1581"/>
                  </a:cubicBezTo>
                  <a:cubicBezTo>
                    <a:pt x="1511" y="1581"/>
                    <a:pt x="1521" y="1581"/>
                    <a:pt x="1521" y="1581"/>
                  </a:cubicBezTo>
                  <a:lnTo>
                    <a:pt x="1521" y="1581"/>
                  </a:lnTo>
                  <a:cubicBezTo>
                    <a:pt x="1521" y="1581"/>
                    <a:pt x="1399" y="1885"/>
                    <a:pt x="1369" y="2037"/>
                  </a:cubicBezTo>
                  <a:cubicBezTo>
                    <a:pt x="1355" y="2104"/>
                    <a:pt x="1477" y="2129"/>
                    <a:pt x="1631" y="2129"/>
                  </a:cubicBezTo>
                  <a:cubicBezTo>
                    <a:pt x="1827" y="2129"/>
                    <a:pt x="2074" y="2088"/>
                    <a:pt x="2159" y="2037"/>
                  </a:cubicBezTo>
                  <a:cubicBezTo>
                    <a:pt x="2311" y="1976"/>
                    <a:pt x="1764" y="1459"/>
                    <a:pt x="1764" y="1459"/>
                  </a:cubicBezTo>
                  <a:cubicBezTo>
                    <a:pt x="3010" y="1368"/>
                    <a:pt x="2889" y="1"/>
                    <a:pt x="288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533" name="Google Shape;4533;p27"/>
            <p:cNvSpPr/>
            <p:nvPr/>
          </p:nvSpPr>
          <p:spPr>
            <a:xfrm>
              <a:off x="4426432" y="4077661"/>
              <a:ext cx="74008" cy="110919"/>
            </a:xfrm>
            <a:custGeom>
              <a:rect b="b" l="l" r="r" t="t"/>
              <a:pathLst>
                <a:path extrusionOk="0" h="4781" w="3190">
                  <a:moveTo>
                    <a:pt x="2128" y="1"/>
                  </a:moveTo>
                  <a:cubicBezTo>
                    <a:pt x="2128" y="1"/>
                    <a:pt x="1520" y="609"/>
                    <a:pt x="1368" y="1065"/>
                  </a:cubicBezTo>
                  <a:cubicBezTo>
                    <a:pt x="1247" y="1521"/>
                    <a:pt x="1" y="4530"/>
                    <a:pt x="365" y="4773"/>
                  </a:cubicBezTo>
                  <a:cubicBezTo>
                    <a:pt x="373" y="4778"/>
                    <a:pt x="383" y="4781"/>
                    <a:pt x="393" y="4781"/>
                  </a:cubicBezTo>
                  <a:cubicBezTo>
                    <a:pt x="819" y="4781"/>
                    <a:pt x="3190" y="693"/>
                    <a:pt x="3101" y="396"/>
                  </a:cubicBezTo>
                  <a:cubicBezTo>
                    <a:pt x="3010" y="122"/>
                    <a:pt x="2128" y="1"/>
                    <a:pt x="212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534" name="Google Shape;4534;p27"/>
            <p:cNvSpPr/>
            <p:nvPr/>
          </p:nvSpPr>
          <p:spPr>
            <a:xfrm>
              <a:off x="4450421" y="4080236"/>
              <a:ext cx="46029" cy="64450"/>
            </a:xfrm>
            <a:custGeom>
              <a:rect b="b" l="l" r="r" t="t"/>
              <a:pathLst>
                <a:path extrusionOk="0" h="2778" w="1984">
                  <a:moveTo>
                    <a:pt x="1327" y="1"/>
                  </a:moveTo>
                  <a:cubicBezTo>
                    <a:pt x="1304" y="1"/>
                    <a:pt x="1277" y="4"/>
                    <a:pt x="1246" y="11"/>
                  </a:cubicBezTo>
                  <a:cubicBezTo>
                    <a:pt x="426" y="255"/>
                    <a:pt x="0" y="2777"/>
                    <a:pt x="0" y="2777"/>
                  </a:cubicBezTo>
                  <a:cubicBezTo>
                    <a:pt x="0" y="2777"/>
                    <a:pt x="1984" y="1"/>
                    <a:pt x="1327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535" name="Google Shape;4535;p27"/>
            <p:cNvSpPr/>
            <p:nvPr/>
          </p:nvSpPr>
          <p:spPr>
            <a:xfrm>
              <a:off x="4350986" y="4241870"/>
              <a:ext cx="83682" cy="91501"/>
            </a:xfrm>
            <a:custGeom>
              <a:rect b="b" l="l" r="r" t="t"/>
              <a:pathLst>
                <a:path extrusionOk="0" h="3944" w="3607">
                  <a:moveTo>
                    <a:pt x="2706" y="1"/>
                  </a:moveTo>
                  <a:cubicBezTo>
                    <a:pt x="2570" y="1"/>
                    <a:pt x="2372" y="66"/>
                    <a:pt x="2098" y="218"/>
                  </a:cubicBezTo>
                  <a:cubicBezTo>
                    <a:pt x="0" y="1403"/>
                    <a:pt x="243" y="3075"/>
                    <a:pt x="243" y="3075"/>
                  </a:cubicBezTo>
                  <a:cubicBezTo>
                    <a:pt x="1094" y="3707"/>
                    <a:pt x="1713" y="3944"/>
                    <a:pt x="2159" y="3944"/>
                  </a:cubicBezTo>
                  <a:cubicBezTo>
                    <a:pt x="3385" y="3944"/>
                    <a:pt x="3293" y="2149"/>
                    <a:pt x="3070" y="1859"/>
                  </a:cubicBezTo>
                  <a:cubicBezTo>
                    <a:pt x="3042" y="1817"/>
                    <a:pt x="3004" y="1798"/>
                    <a:pt x="2957" y="1798"/>
                  </a:cubicBezTo>
                  <a:cubicBezTo>
                    <a:pt x="2602" y="1798"/>
                    <a:pt x="1794" y="2893"/>
                    <a:pt x="1794" y="2893"/>
                  </a:cubicBezTo>
                  <a:cubicBezTo>
                    <a:pt x="1794" y="2893"/>
                    <a:pt x="3607" y="1"/>
                    <a:pt x="270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536" name="Google Shape;4536;p27"/>
            <p:cNvSpPr/>
            <p:nvPr/>
          </p:nvSpPr>
          <p:spPr>
            <a:xfrm>
              <a:off x="4363676" y="4245907"/>
              <a:ext cx="62292" cy="53221"/>
            </a:xfrm>
            <a:custGeom>
              <a:rect b="b" l="l" r="r" t="t"/>
              <a:pathLst>
                <a:path extrusionOk="0" h="2294" w="2685">
                  <a:moveTo>
                    <a:pt x="2207" y="1"/>
                  </a:moveTo>
                  <a:cubicBezTo>
                    <a:pt x="2187" y="1"/>
                    <a:pt x="2160" y="5"/>
                    <a:pt x="2128" y="13"/>
                  </a:cubicBezTo>
                  <a:cubicBezTo>
                    <a:pt x="61" y="591"/>
                    <a:pt x="0" y="2293"/>
                    <a:pt x="0" y="2293"/>
                  </a:cubicBezTo>
                  <a:cubicBezTo>
                    <a:pt x="0" y="2293"/>
                    <a:pt x="2684" y="1"/>
                    <a:pt x="2207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537" name="Google Shape;4537;p27"/>
            <p:cNvSpPr/>
            <p:nvPr/>
          </p:nvSpPr>
          <p:spPr>
            <a:xfrm>
              <a:off x="4243871" y="4680281"/>
              <a:ext cx="100618" cy="34962"/>
            </a:xfrm>
            <a:custGeom>
              <a:rect b="b" l="l" r="r" t="t"/>
              <a:pathLst>
                <a:path extrusionOk="0" h="1507" w="4337">
                  <a:moveTo>
                    <a:pt x="7" y="1"/>
                  </a:moveTo>
                  <a:cubicBezTo>
                    <a:pt x="1" y="1"/>
                    <a:pt x="7" y="14"/>
                    <a:pt x="28" y="14"/>
                  </a:cubicBezTo>
                  <a:cubicBezTo>
                    <a:pt x="17" y="4"/>
                    <a:pt x="11" y="1"/>
                    <a:pt x="7" y="1"/>
                  </a:cubicBezTo>
                  <a:close/>
                  <a:moveTo>
                    <a:pt x="28" y="14"/>
                  </a:moveTo>
                  <a:lnTo>
                    <a:pt x="28" y="14"/>
                  </a:lnTo>
                  <a:cubicBezTo>
                    <a:pt x="696" y="288"/>
                    <a:pt x="1426" y="561"/>
                    <a:pt x="2125" y="774"/>
                  </a:cubicBezTo>
                  <a:cubicBezTo>
                    <a:pt x="2794" y="1017"/>
                    <a:pt x="3523" y="1291"/>
                    <a:pt x="4192" y="1503"/>
                  </a:cubicBezTo>
                  <a:cubicBezTo>
                    <a:pt x="4201" y="1506"/>
                    <a:pt x="4210" y="1507"/>
                    <a:pt x="4218" y="1507"/>
                  </a:cubicBezTo>
                  <a:cubicBezTo>
                    <a:pt x="4317" y="1507"/>
                    <a:pt x="4337" y="1349"/>
                    <a:pt x="4253" y="1321"/>
                  </a:cubicBezTo>
                  <a:cubicBezTo>
                    <a:pt x="3553" y="1048"/>
                    <a:pt x="2824" y="865"/>
                    <a:pt x="2125" y="622"/>
                  </a:cubicBezTo>
                  <a:cubicBezTo>
                    <a:pt x="1426" y="409"/>
                    <a:pt x="757" y="227"/>
                    <a:pt x="28" y="14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538" name="Google Shape;4538;p27"/>
            <p:cNvSpPr/>
            <p:nvPr/>
          </p:nvSpPr>
          <p:spPr>
            <a:xfrm>
              <a:off x="4395414" y="4732782"/>
              <a:ext cx="338511" cy="113564"/>
            </a:xfrm>
            <a:custGeom>
              <a:rect b="b" l="l" r="r" t="t"/>
              <a:pathLst>
                <a:path extrusionOk="0" h="4895" w="14591">
                  <a:moveTo>
                    <a:pt x="0" y="0"/>
                  </a:moveTo>
                  <a:lnTo>
                    <a:pt x="0" y="0"/>
                  </a:lnTo>
                  <a:cubicBezTo>
                    <a:pt x="4772" y="1763"/>
                    <a:pt x="9636" y="3344"/>
                    <a:pt x="14499" y="4894"/>
                  </a:cubicBezTo>
                  <a:cubicBezTo>
                    <a:pt x="14529" y="4894"/>
                    <a:pt x="14590" y="4864"/>
                    <a:pt x="14529" y="4833"/>
                  </a:cubicBezTo>
                  <a:cubicBezTo>
                    <a:pt x="9727" y="3161"/>
                    <a:pt x="4894" y="1459"/>
                    <a:pt x="0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539" name="Google Shape;4539;p27"/>
            <p:cNvSpPr/>
            <p:nvPr/>
          </p:nvSpPr>
          <p:spPr>
            <a:xfrm>
              <a:off x="4372144" y="4615715"/>
              <a:ext cx="199334" cy="67814"/>
            </a:xfrm>
            <a:custGeom>
              <a:rect b="b" l="l" r="r" t="t"/>
              <a:pathLst>
                <a:path extrusionOk="0" h="2923" w="8592">
                  <a:moveTo>
                    <a:pt x="0" y="1"/>
                  </a:moveTo>
                  <a:cubicBezTo>
                    <a:pt x="2827" y="973"/>
                    <a:pt x="5623" y="1976"/>
                    <a:pt x="8450" y="2919"/>
                  </a:cubicBezTo>
                  <a:cubicBezTo>
                    <a:pt x="8456" y="2921"/>
                    <a:pt x="8461" y="2923"/>
                    <a:pt x="8467" y="2923"/>
                  </a:cubicBezTo>
                  <a:cubicBezTo>
                    <a:pt x="8526" y="2923"/>
                    <a:pt x="8591" y="2794"/>
                    <a:pt x="8481" y="2767"/>
                  </a:cubicBezTo>
                  <a:cubicBezTo>
                    <a:pt x="5654" y="1824"/>
                    <a:pt x="2857" y="882"/>
                    <a:pt x="0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540" name="Google Shape;4540;p27"/>
            <p:cNvSpPr/>
            <p:nvPr/>
          </p:nvSpPr>
          <p:spPr>
            <a:xfrm>
              <a:off x="4623191" y="4701045"/>
              <a:ext cx="141056" cy="47978"/>
            </a:xfrm>
            <a:custGeom>
              <a:rect b="b" l="l" r="r" t="t"/>
              <a:pathLst>
                <a:path extrusionOk="0" h="2068" w="6080">
                  <a:moveTo>
                    <a:pt x="0" y="1"/>
                  </a:moveTo>
                  <a:lnTo>
                    <a:pt x="0" y="1"/>
                  </a:lnTo>
                  <a:cubicBezTo>
                    <a:pt x="1976" y="730"/>
                    <a:pt x="4012" y="1368"/>
                    <a:pt x="6018" y="2067"/>
                  </a:cubicBezTo>
                  <a:cubicBezTo>
                    <a:pt x="6049" y="2067"/>
                    <a:pt x="6079" y="1976"/>
                    <a:pt x="6049" y="1976"/>
                  </a:cubicBezTo>
                  <a:cubicBezTo>
                    <a:pt x="4043" y="1338"/>
                    <a:pt x="2006" y="639"/>
                    <a:pt x="0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541" name="Google Shape;4541;p27"/>
            <p:cNvSpPr/>
            <p:nvPr/>
          </p:nvSpPr>
          <p:spPr>
            <a:xfrm>
              <a:off x="4524452" y="4574813"/>
              <a:ext cx="138922" cy="47398"/>
            </a:xfrm>
            <a:custGeom>
              <a:rect b="b" l="l" r="r" t="t"/>
              <a:pathLst>
                <a:path extrusionOk="0" h="2043" w="5988">
                  <a:moveTo>
                    <a:pt x="1" y="1"/>
                  </a:moveTo>
                  <a:lnTo>
                    <a:pt x="1" y="1"/>
                  </a:lnTo>
                  <a:cubicBezTo>
                    <a:pt x="1946" y="730"/>
                    <a:pt x="3922" y="1369"/>
                    <a:pt x="5897" y="2037"/>
                  </a:cubicBezTo>
                  <a:cubicBezTo>
                    <a:pt x="5907" y="2041"/>
                    <a:pt x="5916" y="2042"/>
                    <a:pt x="5924" y="2042"/>
                  </a:cubicBezTo>
                  <a:cubicBezTo>
                    <a:pt x="5988" y="2042"/>
                    <a:pt x="5982" y="1943"/>
                    <a:pt x="5928" y="1916"/>
                  </a:cubicBezTo>
                  <a:cubicBezTo>
                    <a:pt x="3952" y="1277"/>
                    <a:pt x="1976" y="609"/>
                    <a:pt x="1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542" name="Google Shape;4542;p27"/>
            <p:cNvSpPr/>
            <p:nvPr/>
          </p:nvSpPr>
          <p:spPr>
            <a:xfrm>
              <a:off x="4719796" y="4644622"/>
              <a:ext cx="132426" cy="45286"/>
            </a:xfrm>
            <a:custGeom>
              <a:rect b="b" l="l" r="r" t="t"/>
              <a:pathLst>
                <a:path extrusionOk="0" h="1952" w="5708">
                  <a:moveTo>
                    <a:pt x="0" y="1"/>
                  </a:moveTo>
                  <a:lnTo>
                    <a:pt x="0" y="1"/>
                  </a:lnTo>
                  <a:cubicBezTo>
                    <a:pt x="1854" y="700"/>
                    <a:pt x="3739" y="1308"/>
                    <a:pt x="5593" y="1946"/>
                  </a:cubicBezTo>
                  <a:cubicBezTo>
                    <a:pt x="5603" y="1950"/>
                    <a:pt x="5612" y="1951"/>
                    <a:pt x="5621" y="1951"/>
                  </a:cubicBezTo>
                  <a:cubicBezTo>
                    <a:pt x="5690" y="1951"/>
                    <a:pt x="5708" y="1852"/>
                    <a:pt x="5654" y="1825"/>
                  </a:cubicBezTo>
                  <a:cubicBezTo>
                    <a:pt x="3800" y="1217"/>
                    <a:pt x="1885" y="609"/>
                    <a:pt x="0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543" name="Google Shape;4543;p27"/>
            <p:cNvSpPr/>
            <p:nvPr/>
          </p:nvSpPr>
          <p:spPr>
            <a:xfrm>
              <a:off x="4673953" y="4553655"/>
              <a:ext cx="132588" cy="45170"/>
            </a:xfrm>
            <a:custGeom>
              <a:rect b="b" l="l" r="r" t="t"/>
              <a:pathLst>
                <a:path extrusionOk="0" h="1947" w="5715">
                  <a:moveTo>
                    <a:pt x="1" y="1"/>
                  </a:moveTo>
                  <a:lnTo>
                    <a:pt x="1" y="1"/>
                  </a:lnTo>
                  <a:cubicBezTo>
                    <a:pt x="1855" y="670"/>
                    <a:pt x="3739" y="1308"/>
                    <a:pt x="5654" y="1946"/>
                  </a:cubicBezTo>
                  <a:cubicBezTo>
                    <a:pt x="5684" y="1946"/>
                    <a:pt x="5715" y="1885"/>
                    <a:pt x="5684" y="1885"/>
                  </a:cubicBezTo>
                  <a:cubicBezTo>
                    <a:pt x="3800" y="1217"/>
                    <a:pt x="1885" y="609"/>
                    <a:pt x="1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544" name="Google Shape;4544;p27"/>
            <p:cNvSpPr/>
            <p:nvPr/>
          </p:nvSpPr>
          <p:spPr>
            <a:xfrm>
              <a:off x="4838255" y="4611493"/>
              <a:ext cx="102266" cy="35380"/>
            </a:xfrm>
            <a:custGeom>
              <a:rect b="b" l="l" r="r" t="t"/>
              <a:pathLst>
                <a:path extrusionOk="0" h="1525" w="4408">
                  <a:moveTo>
                    <a:pt x="1" y="0"/>
                  </a:moveTo>
                  <a:cubicBezTo>
                    <a:pt x="1460" y="517"/>
                    <a:pt x="2888" y="1064"/>
                    <a:pt x="4347" y="1520"/>
                  </a:cubicBezTo>
                  <a:cubicBezTo>
                    <a:pt x="4354" y="1523"/>
                    <a:pt x="4360" y="1525"/>
                    <a:pt x="4365" y="1525"/>
                  </a:cubicBezTo>
                  <a:cubicBezTo>
                    <a:pt x="4408" y="1525"/>
                    <a:pt x="4405" y="1426"/>
                    <a:pt x="4378" y="1399"/>
                  </a:cubicBezTo>
                  <a:cubicBezTo>
                    <a:pt x="2979" y="912"/>
                    <a:pt x="1490" y="456"/>
                    <a:pt x="1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545" name="Google Shape;4545;p27"/>
            <p:cNvSpPr/>
            <p:nvPr/>
          </p:nvSpPr>
          <p:spPr>
            <a:xfrm>
              <a:off x="4812178" y="4545906"/>
              <a:ext cx="183350" cy="62083"/>
            </a:xfrm>
            <a:custGeom>
              <a:rect b="b" l="l" r="r" t="t"/>
              <a:pathLst>
                <a:path extrusionOk="0" h="2676" w="7903">
                  <a:moveTo>
                    <a:pt x="0" y="1"/>
                  </a:moveTo>
                  <a:cubicBezTo>
                    <a:pt x="2614" y="912"/>
                    <a:pt x="5198" y="1824"/>
                    <a:pt x="7812" y="2675"/>
                  </a:cubicBezTo>
                  <a:cubicBezTo>
                    <a:pt x="7873" y="2675"/>
                    <a:pt x="7903" y="2584"/>
                    <a:pt x="7873" y="2584"/>
                  </a:cubicBezTo>
                  <a:cubicBezTo>
                    <a:pt x="5228" y="1672"/>
                    <a:pt x="2614" y="852"/>
                    <a:pt x="0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546" name="Google Shape;4546;p27"/>
            <p:cNvSpPr/>
            <p:nvPr/>
          </p:nvSpPr>
          <p:spPr>
            <a:xfrm>
              <a:off x="4922170" y="4543076"/>
              <a:ext cx="137530" cy="47398"/>
            </a:xfrm>
            <a:custGeom>
              <a:rect b="b" l="l" r="r" t="t"/>
              <a:pathLst>
                <a:path extrusionOk="0" h="2043" w="5928">
                  <a:moveTo>
                    <a:pt x="1" y="1"/>
                  </a:moveTo>
                  <a:cubicBezTo>
                    <a:pt x="1946" y="700"/>
                    <a:pt x="3891" y="1369"/>
                    <a:pt x="5837" y="2037"/>
                  </a:cubicBezTo>
                  <a:cubicBezTo>
                    <a:pt x="5847" y="2041"/>
                    <a:pt x="5856" y="2042"/>
                    <a:pt x="5864" y="2042"/>
                  </a:cubicBezTo>
                  <a:cubicBezTo>
                    <a:pt x="5928" y="2042"/>
                    <a:pt x="5925" y="1943"/>
                    <a:pt x="5898" y="1916"/>
                  </a:cubicBezTo>
                  <a:cubicBezTo>
                    <a:pt x="3952" y="1278"/>
                    <a:pt x="1977" y="609"/>
                    <a:pt x="1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547" name="Google Shape;4547;p27"/>
            <p:cNvSpPr/>
            <p:nvPr/>
          </p:nvSpPr>
          <p:spPr>
            <a:xfrm>
              <a:off x="5019494" y="4550129"/>
              <a:ext cx="105560" cy="36818"/>
            </a:xfrm>
            <a:custGeom>
              <a:rect b="b" l="l" r="r" t="t"/>
              <a:pathLst>
                <a:path extrusionOk="0" h="1587" w="4550">
                  <a:moveTo>
                    <a:pt x="0" y="1"/>
                  </a:moveTo>
                  <a:cubicBezTo>
                    <a:pt x="1459" y="548"/>
                    <a:pt x="2949" y="1034"/>
                    <a:pt x="4438" y="1581"/>
                  </a:cubicBezTo>
                  <a:cubicBezTo>
                    <a:pt x="4445" y="1585"/>
                    <a:pt x="4451" y="1586"/>
                    <a:pt x="4458" y="1586"/>
                  </a:cubicBezTo>
                  <a:cubicBezTo>
                    <a:pt x="4510" y="1586"/>
                    <a:pt x="4550" y="1487"/>
                    <a:pt x="4469" y="1460"/>
                  </a:cubicBezTo>
                  <a:cubicBezTo>
                    <a:pt x="2979" y="974"/>
                    <a:pt x="1459" y="457"/>
                    <a:pt x="0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548" name="Google Shape;4548;p27"/>
            <p:cNvSpPr/>
            <p:nvPr/>
          </p:nvSpPr>
          <p:spPr>
            <a:xfrm>
              <a:off x="5083665" y="4549433"/>
              <a:ext cx="75191" cy="25798"/>
            </a:xfrm>
            <a:custGeom>
              <a:rect b="b" l="l" r="r" t="t"/>
              <a:pathLst>
                <a:path extrusionOk="0" h="1112" w="3241">
                  <a:moveTo>
                    <a:pt x="0" y="1"/>
                  </a:moveTo>
                  <a:lnTo>
                    <a:pt x="0" y="1"/>
                  </a:lnTo>
                  <a:cubicBezTo>
                    <a:pt x="1034" y="396"/>
                    <a:pt x="2098" y="760"/>
                    <a:pt x="3162" y="1095"/>
                  </a:cubicBezTo>
                  <a:cubicBezTo>
                    <a:pt x="3173" y="1107"/>
                    <a:pt x="3184" y="1112"/>
                    <a:pt x="3193" y="1112"/>
                  </a:cubicBezTo>
                  <a:cubicBezTo>
                    <a:pt x="3231" y="1112"/>
                    <a:pt x="3241" y="1028"/>
                    <a:pt x="3192" y="1004"/>
                  </a:cubicBezTo>
                  <a:cubicBezTo>
                    <a:pt x="2128" y="639"/>
                    <a:pt x="1064" y="304"/>
                    <a:pt x="0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549" name="Google Shape;4549;p27"/>
            <p:cNvSpPr/>
            <p:nvPr/>
          </p:nvSpPr>
          <p:spPr>
            <a:xfrm>
              <a:off x="4597091" y="4689050"/>
              <a:ext cx="181262" cy="61387"/>
            </a:xfrm>
            <a:custGeom>
              <a:rect b="b" l="l" r="r" t="t"/>
              <a:pathLst>
                <a:path extrusionOk="0" h="2646" w="7813">
                  <a:moveTo>
                    <a:pt x="0" y="1"/>
                  </a:moveTo>
                  <a:lnTo>
                    <a:pt x="0" y="1"/>
                  </a:lnTo>
                  <a:cubicBezTo>
                    <a:pt x="2554" y="943"/>
                    <a:pt x="5168" y="1825"/>
                    <a:pt x="7751" y="2645"/>
                  </a:cubicBezTo>
                  <a:cubicBezTo>
                    <a:pt x="7782" y="2645"/>
                    <a:pt x="7812" y="2584"/>
                    <a:pt x="7782" y="2584"/>
                  </a:cubicBezTo>
                  <a:cubicBezTo>
                    <a:pt x="5198" y="1673"/>
                    <a:pt x="2614" y="761"/>
                    <a:pt x="0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550" name="Google Shape;4550;p27"/>
            <p:cNvSpPr/>
            <p:nvPr/>
          </p:nvSpPr>
          <p:spPr>
            <a:xfrm>
              <a:off x="4682421" y="4552959"/>
              <a:ext cx="238357" cy="80411"/>
            </a:xfrm>
            <a:custGeom>
              <a:rect b="b" l="l" r="r" t="t"/>
              <a:pathLst>
                <a:path extrusionOk="0" h="3466" w="10274">
                  <a:moveTo>
                    <a:pt x="0" y="0"/>
                  </a:moveTo>
                  <a:cubicBezTo>
                    <a:pt x="3374" y="1216"/>
                    <a:pt x="6778" y="2371"/>
                    <a:pt x="10183" y="3466"/>
                  </a:cubicBezTo>
                  <a:cubicBezTo>
                    <a:pt x="10213" y="3466"/>
                    <a:pt x="10274" y="3435"/>
                    <a:pt x="10183" y="3374"/>
                  </a:cubicBezTo>
                  <a:cubicBezTo>
                    <a:pt x="6809" y="2219"/>
                    <a:pt x="3435" y="1064"/>
                    <a:pt x="0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551" name="Google Shape;4551;p27"/>
            <p:cNvSpPr/>
            <p:nvPr/>
          </p:nvSpPr>
          <p:spPr>
            <a:xfrm>
              <a:off x="4152115" y="4739835"/>
              <a:ext cx="229912" cy="77720"/>
            </a:xfrm>
            <a:custGeom>
              <a:rect b="b" l="l" r="r" t="t"/>
              <a:pathLst>
                <a:path extrusionOk="0" h="3350" w="9910">
                  <a:moveTo>
                    <a:pt x="1" y="0"/>
                  </a:moveTo>
                  <a:lnTo>
                    <a:pt x="1" y="0"/>
                  </a:lnTo>
                  <a:cubicBezTo>
                    <a:pt x="3253" y="1186"/>
                    <a:pt x="6566" y="2280"/>
                    <a:pt x="9818" y="3344"/>
                  </a:cubicBezTo>
                  <a:cubicBezTo>
                    <a:pt x="9831" y="3348"/>
                    <a:pt x="9842" y="3350"/>
                    <a:pt x="9851" y="3350"/>
                  </a:cubicBezTo>
                  <a:cubicBezTo>
                    <a:pt x="9909" y="3350"/>
                    <a:pt x="9906" y="3275"/>
                    <a:pt x="9879" y="3222"/>
                  </a:cubicBezTo>
                  <a:cubicBezTo>
                    <a:pt x="6597" y="2098"/>
                    <a:pt x="3283" y="1003"/>
                    <a:pt x="1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552" name="Google Shape;4552;p27"/>
            <p:cNvSpPr/>
            <p:nvPr/>
          </p:nvSpPr>
          <p:spPr>
            <a:xfrm>
              <a:off x="4448379" y="4838249"/>
              <a:ext cx="307400" cy="103286"/>
            </a:xfrm>
            <a:custGeom>
              <a:rect b="b" l="l" r="r" t="t"/>
              <a:pathLst>
                <a:path extrusionOk="0" h="4452" w="13250">
                  <a:moveTo>
                    <a:pt x="7" y="0"/>
                  </a:moveTo>
                  <a:cubicBezTo>
                    <a:pt x="0" y="0"/>
                    <a:pt x="7" y="14"/>
                    <a:pt x="27" y="14"/>
                  </a:cubicBezTo>
                  <a:cubicBezTo>
                    <a:pt x="17" y="4"/>
                    <a:pt x="10" y="0"/>
                    <a:pt x="7" y="0"/>
                  </a:cubicBezTo>
                  <a:close/>
                  <a:moveTo>
                    <a:pt x="27" y="14"/>
                  </a:moveTo>
                  <a:cubicBezTo>
                    <a:pt x="4343" y="1564"/>
                    <a:pt x="8751" y="2992"/>
                    <a:pt x="13158" y="4451"/>
                  </a:cubicBezTo>
                  <a:cubicBezTo>
                    <a:pt x="13219" y="4451"/>
                    <a:pt x="13249" y="4421"/>
                    <a:pt x="13219" y="4391"/>
                  </a:cubicBezTo>
                  <a:cubicBezTo>
                    <a:pt x="8781" y="2901"/>
                    <a:pt x="4435" y="1351"/>
                    <a:pt x="27" y="14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553" name="Google Shape;4553;p27"/>
            <p:cNvSpPr/>
            <p:nvPr/>
          </p:nvSpPr>
          <p:spPr>
            <a:xfrm>
              <a:off x="3872161" y="3532577"/>
              <a:ext cx="1719955" cy="1574677"/>
            </a:xfrm>
            <a:custGeom>
              <a:rect b="b" l="l" r="r" t="t"/>
              <a:pathLst>
                <a:path extrusionOk="0" fill="none" h="67874" w="74136">
                  <a:moveTo>
                    <a:pt x="16505" y="912"/>
                  </a:moveTo>
                  <a:cubicBezTo>
                    <a:pt x="14104" y="0"/>
                    <a:pt x="1" y="48238"/>
                    <a:pt x="1" y="48238"/>
                  </a:cubicBezTo>
                  <a:cubicBezTo>
                    <a:pt x="6992" y="51247"/>
                    <a:pt x="58148" y="67873"/>
                    <a:pt x="58148" y="67873"/>
                  </a:cubicBezTo>
                  <a:cubicBezTo>
                    <a:pt x="58148" y="67873"/>
                    <a:pt x="74105" y="23010"/>
                    <a:pt x="74105" y="20031"/>
                  </a:cubicBezTo>
                  <a:cubicBezTo>
                    <a:pt x="74136" y="19484"/>
                    <a:pt x="56293" y="15806"/>
                    <a:pt x="16505" y="912"/>
                  </a:cubicBezTo>
                  <a:close/>
                </a:path>
              </a:pathLst>
            </a:custGeom>
            <a:noFill/>
            <a:ln cap="flat" cmpd="sng" w="18225">
              <a:solidFill>
                <a:schemeClr val="dk1"/>
              </a:solidFill>
              <a:prstDash val="solid"/>
              <a:miter lim="30395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4554" name="Google Shape;4554;p27"/>
          <p:cNvSpPr/>
          <p:nvPr/>
        </p:nvSpPr>
        <p:spPr>
          <a:xfrm flipH="1" rot="5862720">
            <a:off x="8208724" y="4792730"/>
            <a:ext cx="1462357" cy="1461704"/>
          </a:xfrm>
          <a:custGeom>
            <a:rect b="b" l="l" r="r" t="t"/>
            <a:pathLst>
              <a:path extrusionOk="0" h="53777" w="53801">
                <a:moveTo>
                  <a:pt x="26592" y="0"/>
                </a:moveTo>
                <a:cubicBezTo>
                  <a:pt x="26022" y="0"/>
                  <a:pt x="25451" y="0"/>
                  <a:pt x="24903" y="46"/>
                </a:cubicBezTo>
                <a:lnTo>
                  <a:pt x="24926" y="365"/>
                </a:lnTo>
                <a:cubicBezTo>
                  <a:pt x="25474" y="343"/>
                  <a:pt x="26022" y="320"/>
                  <a:pt x="26592" y="320"/>
                </a:cubicBezTo>
                <a:lnTo>
                  <a:pt x="26729" y="320"/>
                </a:lnTo>
                <a:lnTo>
                  <a:pt x="26729" y="0"/>
                </a:lnTo>
                <a:close/>
                <a:moveTo>
                  <a:pt x="28578" y="69"/>
                </a:moveTo>
                <a:lnTo>
                  <a:pt x="28555" y="388"/>
                </a:lnTo>
                <a:cubicBezTo>
                  <a:pt x="29172" y="411"/>
                  <a:pt x="29765" y="480"/>
                  <a:pt x="30358" y="548"/>
                </a:cubicBezTo>
                <a:lnTo>
                  <a:pt x="30404" y="229"/>
                </a:lnTo>
                <a:cubicBezTo>
                  <a:pt x="29811" y="160"/>
                  <a:pt x="29194" y="92"/>
                  <a:pt x="28578" y="69"/>
                </a:cubicBezTo>
                <a:close/>
                <a:moveTo>
                  <a:pt x="23054" y="229"/>
                </a:moveTo>
                <a:cubicBezTo>
                  <a:pt x="22461" y="320"/>
                  <a:pt x="21845" y="411"/>
                  <a:pt x="21251" y="548"/>
                </a:cubicBezTo>
                <a:lnTo>
                  <a:pt x="21320" y="845"/>
                </a:lnTo>
                <a:cubicBezTo>
                  <a:pt x="21913" y="731"/>
                  <a:pt x="22507" y="639"/>
                  <a:pt x="23100" y="548"/>
                </a:cubicBezTo>
                <a:lnTo>
                  <a:pt x="23054" y="229"/>
                </a:lnTo>
                <a:close/>
                <a:moveTo>
                  <a:pt x="32230" y="525"/>
                </a:moveTo>
                <a:lnTo>
                  <a:pt x="32162" y="845"/>
                </a:lnTo>
                <a:cubicBezTo>
                  <a:pt x="32755" y="959"/>
                  <a:pt x="33349" y="1096"/>
                  <a:pt x="33942" y="1256"/>
                </a:cubicBezTo>
                <a:lnTo>
                  <a:pt x="34011" y="936"/>
                </a:lnTo>
                <a:cubicBezTo>
                  <a:pt x="33440" y="776"/>
                  <a:pt x="32824" y="639"/>
                  <a:pt x="32230" y="525"/>
                </a:cubicBezTo>
                <a:close/>
                <a:moveTo>
                  <a:pt x="19471" y="982"/>
                </a:moveTo>
                <a:cubicBezTo>
                  <a:pt x="18877" y="1142"/>
                  <a:pt x="18284" y="1347"/>
                  <a:pt x="17713" y="1552"/>
                </a:cubicBezTo>
                <a:lnTo>
                  <a:pt x="17827" y="1849"/>
                </a:lnTo>
                <a:cubicBezTo>
                  <a:pt x="18398" y="1644"/>
                  <a:pt x="18969" y="1461"/>
                  <a:pt x="19562" y="1301"/>
                </a:cubicBezTo>
                <a:lnTo>
                  <a:pt x="19471" y="982"/>
                </a:lnTo>
                <a:close/>
                <a:moveTo>
                  <a:pt x="35791" y="1461"/>
                </a:moveTo>
                <a:lnTo>
                  <a:pt x="35677" y="1781"/>
                </a:lnTo>
                <a:cubicBezTo>
                  <a:pt x="36247" y="1963"/>
                  <a:pt x="36818" y="2191"/>
                  <a:pt x="37389" y="2420"/>
                </a:cubicBezTo>
                <a:lnTo>
                  <a:pt x="37503" y="2123"/>
                </a:lnTo>
                <a:cubicBezTo>
                  <a:pt x="36955" y="1872"/>
                  <a:pt x="36362" y="1667"/>
                  <a:pt x="35791" y="1461"/>
                </a:cubicBezTo>
                <a:close/>
                <a:moveTo>
                  <a:pt x="16001" y="2237"/>
                </a:moveTo>
                <a:cubicBezTo>
                  <a:pt x="15454" y="2488"/>
                  <a:pt x="14906" y="2762"/>
                  <a:pt x="14358" y="3059"/>
                </a:cubicBezTo>
                <a:lnTo>
                  <a:pt x="14518" y="3333"/>
                </a:lnTo>
                <a:cubicBezTo>
                  <a:pt x="15043" y="3059"/>
                  <a:pt x="15591" y="2785"/>
                  <a:pt x="16138" y="2534"/>
                </a:cubicBezTo>
                <a:lnTo>
                  <a:pt x="16001" y="2237"/>
                </a:lnTo>
                <a:close/>
                <a:moveTo>
                  <a:pt x="39169" y="2876"/>
                </a:moveTo>
                <a:lnTo>
                  <a:pt x="39032" y="3173"/>
                </a:lnTo>
                <a:cubicBezTo>
                  <a:pt x="39580" y="3447"/>
                  <a:pt x="40105" y="3744"/>
                  <a:pt x="40630" y="4040"/>
                </a:cubicBezTo>
                <a:lnTo>
                  <a:pt x="40790" y="3766"/>
                </a:lnTo>
                <a:cubicBezTo>
                  <a:pt x="40265" y="3470"/>
                  <a:pt x="39717" y="3173"/>
                  <a:pt x="39169" y="2876"/>
                </a:cubicBezTo>
                <a:close/>
                <a:moveTo>
                  <a:pt x="12760" y="3995"/>
                </a:moveTo>
                <a:cubicBezTo>
                  <a:pt x="12258" y="4314"/>
                  <a:pt x="11733" y="4657"/>
                  <a:pt x="11254" y="5022"/>
                </a:cubicBezTo>
                <a:lnTo>
                  <a:pt x="11436" y="5273"/>
                </a:lnTo>
                <a:cubicBezTo>
                  <a:pt x="11916" y="4931"/>
                  <a:pt x="12441" y="4588"/>
                  <a:pt x="12943" y="4269"/>
                </a:cubicBezTo>
                <a:lnTo>
                  <a:pt x="12760" y="3995"/>
                </a:lnTo>
                <a:close/>
                <a:moveTo>
                  <a:pt x="42342" y="4771"/>
                </a:moveTo>
                <a:lnTo>
                  <a:pt x="42159" y="5045"/>
                </a:lnTo>
                <a:cubicBezTo>
                  <a:pt x="42661" y="5387"/>
                  <a:pt x="43141" y="5752"/>
                  <a:pt x="43620" y="6140"/>
                </a:cubicBezTo>
                <a:lnTo>
                  <a:pt x="43803" y="5889"/>
                </a:lnTo>
                <a:cubicBezTo>
                  <a:pt x="43346" y="5501"/>
                  <a:pt x="42844" y="5136"/>
                  <a:pt x="42342" y="4771"/>
                </a:cubicBezTo>
                <a:close/>
                <a:moveTo>
                  <a:pt x="9793" y="6163"/>
                </a:moveTo>
                <a:cubicBezTo>
                  <a:pt x="9336" y="6551"/>
                  <a:pt x="8880" y="6985"/>
                  <a:pt x="8446" y="7396"/>
                </a:cubicBezTo>
                <a:lnTo>
                  <a:pt x="8652" y="7624"/>
                </a:lnTo>
                <a:cubicBezTo>
                  <a:pt x="9085" y="7213"/>
                  <a:pt x="9542" y="6802"/>
                  <a:pt x="10021" y="6414"/>
                </a:cubicBezTo>
                <a:lnTo>
                  <a:pt x="9793" y="6163"/>
                </a:lnTo>
                <a:close/>
                <a:moveTo>
                  <a:pt x="45195" y="7099"/>
                </a:moveTo>
                <a:lnTo>
                  <a:pt x="44967" y="7327"/>
                </a:lnTo>
                <a:cubicBezTo>
                  <a:pt x="45423" y="7738"/>
                  <a:pt x="45857" y="8195"/>
                  <a:pt x="46245" y="8628"/>
                </a:cubicBezTo>
                <a:lnTo>
                  <a:pt x="46496" y="8400"/>
                </a:lnTo>
                <a:cubicBezTo>
                  <a:pt x="46085" y="7966"/>
                  <a:pt x="45651" y="7510"/>
                  <a:pt x="45195" y="7099"/>
                </a:cubicBezTo>
                <a:close/>
                <a:moveTo>
                  <a:pt x="7168" y="8742"/>
                </a:moveTo>
                <a:cubicBezTo>
                  <a:pt x="6757" y="9176"/>
                  <a:pt x="6346" y="9655"/>
                  <a:pt x="5981" y="10135"/>
                </a:cubicBezTo>
                <a:lnTo>
                  <a:pt x="6232" y="10340"/>
                </a:lnTo>
                <a:cubicBezTo>
                  <a:pt x="6597" y="9861"/>
                  <a:pt x="7008" y="9404"/>
                  <a:pt x="7396" y="8948"/>
                </a:cubicBezTo>
                <a:lnTo>
                  <a:pt x="7168" y="8742"/>
                </a:lnTo>
                <a:close/>
                <a:moveTo>
                  <a:pt x="47683" y="9815"/>
                </a:moveTo>
                <a:lnTo>
                  <a:pt x="47432" y="10021"/>
                </a:lnTo>
                <a:cubicBezTo>
                  <a:pt x="47820" y="10477"/>
                  <a:pt x="48185" y="10979"/>
                  <a:pt x="48527" y="11459"/>
                </a:cubicBezTo>
                <a:lnTo>
                  <a:pt x="48778" y="11276"/>
                </a:lnTo>
                <a:cubicBezTo>
                  <a:pt x="48436" y="10774"/>
                  <a:pt x="48071" y="10294"/>
                  <a:pt x="47683" y="9815"/>
                </a:cubicBezTo>
                <a:close/>
                <a:moveTo>
                  <a:pt x="49783" y="12828"/>
                </a:moveTo>
                <a:lnTo>
                  <a:pt x="49509" y="13011"/>
                </a:lnTo>
                <a:cubicBezTo>
                  <a:pt x="49806" y="13513"/>
                  <a:pt x="50102" y="14061"/>
                  <a:pt x="50376" y="14586"/>
                </a:cubicBezTo>
                <a:lnTo>
                  <a:pt x="50673" y="14449"/>
                </a:lnTo>
                <a:cubicBezTo>
                  <a:pt x="50399" y="13901"/>
                  <a:pt x="50080" y="13353"/>
                  <a:pt x="49783" y="12828"/>
                </a:cubicBezTo>
                <a:close/>
                <a:moveTo>
                  <a:pt x="51449" y="16115"/>
                </a:moveTo>
                <a:lnTo>
                  <a:pt x="51152" y="16252"/>
                </a:lnTo>
                <a:cubicBezTo>
                  <a:pt x="51381" y="16800"/>
                  <a:pt x="51609" y="17370"/>
                  <a:pt x="51791" y="17941"/>
                </a:cubicBezTo>
                <a:lnTo>
                  <a:pt x="52111" y="17827"/>
                </a:lnTo>
                <a:cubicBezTo>
                  <a:pt x="51906" y="17256"/>
                  <a:pt x="51677" y="16686"/>
                  <a:pt x="51449" y="16115"/>
                </a:cubicBezTo>
                <a:close/>
                <a:moveTo>
                  <a:pt x="1599" y="18192"/>
                </a:moveTo>
                <a:cubicBezTo>
                  <a:pt x="1393" y="18785"/>
                  <a:pt x="1211" y="19379"/>
                  <a:pt x="1028" y="19950"/>
                </a:cubicBezTo>
                <a:lnTo>
                  <a:pt x="1348" y="20041"/>
                </a:lnTo>
                <a:cubicBezTo>
                  <a:pt x="1507" y="19470"/>
                  <a:pt x="1690" y="18877"/>
                  <a:pt x="1895" y="18306"/>
                </a:cubicBezTo>
                <a:lnTo>
                  <a:pt x="1599" y="18192"/>
                </a:lnTo>
                <a:close/>
                <a:moveTo>
                  <a:pt x="52659" y="19584"/>
                </a:moveTo>
                <a:lnTo>
                  <a:pt x="52339" y="19676"/>
                </a:lnTo>
                <a:cubicBezTo>
                  <a:pt x="52522" y="20246"/>
                  <a:pt x="52659" y="20840"/>
                  <a:pt x="52796" y="21433"/>
                </a:cubicBezTo>
                <a:lnTo>
                  <a:pt x="53115" y="21365"/>
                </a:lnTo>
                <a:cubicBezTo>
                  <a:pt x="52978" y="20771"/>
                  <a:pt x="52819" y="20178"/>
                  <a:pt x="52659" y="19584"/>
                </a:cubicBezTo>
                <a:close/>
                <a:moveTo>
                  <a:pt x="594" y="21753"/>
                </a:moveTo>
                <a:cubicBezTo>
                  <a:pt x="480" y="22346"/>
                  <a:pt x="366" y="22962"/>
                  <a:pt x="275" y="23556"/>
                </a:cubicBezTo>
                <a:lnTo>
                  <a:pt x="594" y="23602"/>
                </a:lnTo>
                <a:cubicBezTo>
                  <a:pt x="686" y="23008"/>
                  <a:pt x="800" y="22415"/>
                  <a:pt x="914" y="21821"/>
                </a:cubicBezTo>
                <a:lnTo>
                  <a:pt x="594" y="21753"/>
                </a:lnTo>
                <a:close/>
                <a:moveTo>
                  <a:pt x="53435" y="23191"/>
                </a:moveTo>
                <a:lnTo>
                  <a:pt x="53115" y="23236"/>
                </a:lnTo>
                <a:cubicBezTo>
                  <a:pt x="53207" y="23830"/>
                  <a:pt x="53298" y="24446"/>
                  <a:pt x="53344" y="25040"/>
                </a:cubicBezTo>
                <a:lnTo>
                  <a:pt x="53663" y="25017"/>
                </a:lnTo>
                <a:cubicBezTo>
                  <a:pt x="53617" y="24400"/>
                  <a:pt x="53526" y="23784"/>
                  <a:pt x="53435" y="23191"/>
                </a:cubicBezTo>
                <a:close/>
                <a:moveTo>
                  <a:pt x="92" y="25382"/>
                </a:moveTo>
                <a:cubicBezTo>
                  <a:pt x="46" y="25884"/>
                  <a:pt x="24" y="26386"/>
                  <a:pt x="1" y="26888"/>
                </a:cubicBezTo>
                <a:cubicBezTo>
                  <a:pt x="1" y="27003"/>
                  <a:pt x="1" y="27117"/>
                  <a:pt x="1" y="27231"/>
                </a:cubicBezTo>
                <a:lnTo>
                  <a:pt x="320" y="27231"/>
                </a:lnTo>
                <a:cubicBezTo>
                  <a:pt x="320" y="27117"/>
                  <a:pt x="320" y="27003"/>
                  <a:pt x="320" y="26888"/>
                </a:cubicBezTo>
                <a:cubicBezTo>
                  <a:pt x="343" y="26409"/>
                  <a:pt x="366" y="25907"/>
                  <a:pt x="412" y="25405"/>
                </a:cubicBezTo>
                <a:lnTo>
                  <a:pt x="92" y="25382"/>
                </a:lnTo>
                <a:close/>
                <a:moveTo>
                  <a:pt x="53777" y="26843"/>
                </a:moveTo>
                <a:lnTo>
                  <a:pt x="53458" y="26866"/>
                </a:lnTo>
                <a:lnTo>
                  <a:pt x="53458" y="26888"/>
                </a:lnTo>
                <a:cubicBezTo>
                  <a:pt x="53481" y="27276"/>
                  <a:pt x="53481" y="27664"/>
                  <a:pt x="53481" y="28053"/>
                </a:cubicBezTo>
                <a:cubicBezTo>
                  <a:pt x="53481" y="28281"/>
                  <a:pt x="53481" y="28509"/>
                  <a:pt x="53481" y="28714"/>
                </a:cubicBezTo>
                <a:lnTo>
                  <a:pt x="53800" y="28714"/>
                </a:lnTo>
                <a:cubicBezTo>
                  <a:pt x="53800" y="28509"/>
                  <a:pt x="53800" y="28281"/>
                  <a:pt x="53800" y="28053"/>
                </a:cubicBezTo>
                <a:cubicBezTo>
                  <a:pt x="53800" y="27664"/>
                  <a:pt x="53800" y="27276"/>
                  <a:pt x="53777" y="26888"/>
                </a:cubicBezTo>
                <a:lnTo>
                  <a:pt x="53777" y="26843"/>
                </a:lnTo>
                <a:close/>
                <a:moveTo>
                  <a:pt x="366" y="29057"/>
                </a:moveTo>
                <a:lnTo>
                  <a:pt x="46" y="29080"/>
                </a:lnTo>
                <a:cubicBezTo>
                  <a:pt x="92" y="29673"/>
                  <a:pt x="161" y="30289"/>
                  <a:pt x="252" y="30906"/>
                </a:cubicBezTo>
                <a:lnTo>
                  <a:pt x="571" y="30860"/>
                </a:lnTo>
                <a:cubicBezTo>
                  <a:pt x="480" y="30244"/>
                  <a:pt x="412" y="29650"/>
                  <a:pt x="366" y="29057"/>
                </a:cubicBezTo>
                <a:close/>
                <a:moveTo>
                  <a:pt x="914" y="32640"/>
                </a:moveTo>
                <a:lnTo>
                  <a:pt x="617" y="32709"/>
                </a:lnTo>
                <a:cubicBezTo>
                  <a:pt x="754" y="33302"/>
                  <a:pt x="914" y="33896"/>
                  <a:pt x="1096" y="34489"/>
                </a:cubicBezTo>
                <a:lnTo>
                  <a:pt x="1393" y="34398"/>
                </a:lnTo>
                <a:cubicBezTo>
                  <a:pt x="1211" y="33827"/>
                  <a:pt x="1051" y="33234"/>
                  <a:pt x="914" y="32640"/>
                </a:cubicBezTo>
                <a:close/>
                <a:moveTo>
                  <a:pt x="2009" y="36110"/>
                </a:moveTo>
                <a:lnTo>
                  <a:pt x="1713" y="36247"/>
                </a:lnTo>
                <a:cubicBezTo>
                  <a:pt x="1918" y="36795"/>
                  <a:pt x="2169" y="37365"/>
                  <a:pt x="2420" y="37936"/>
                </a:cubicBezTo>
                <a:lnTo>
                  <a:pt x="2717" y="37799"/>
                </a:lnTo>
                <a:cubicBezTo>
                  <a:pt x="2466" y="37251"/>
                  <a:pt x="2215" y="36680"/>
                  <a:pt x="2009" y="36110"/>
                </a:cubicBezTo>
                <a:close/>
                <a:moveTo>
                  <a:pt x="3562" y="39419"/>
                </a:moveTo>
                <a:lnTo>
                  <a:pt x="3265" y="39579"/>
                </a:lnTo>
                <a:cubicBezTo>
                  <a:pt x="3562" y="40104"/>
                  <a:pt x="3881" y="40629"/>
                  <a:pt x="4223" y="41154"/>
                </a:cubicBezTo>
                <a:lnTo>
                  <a:pt x="4497" y="40972"/>
                </a:lnTo>
                <a:cubicBezTo>
                  <a:pt x="4155" y="40469"/>
                  <a:pt x="3858" y="39944"/>
                  <a:pt x="3562" y="39419"/>
                </a:cubicBezTo>
                <a:close/>
                <a:moveTo>
                  <a:pt x="5525" y="42478"/>
                </a:moveTo>
                <a:lnTo>
                  <a:pt x="5273" y="42661"/>
                </a:lnTo>
                <a:cubicBezTo>
                  <a:pt x="5639" y="43163"/>
                  <a:pt x="6004" y="43642"/>
                  <a:pt x="6415" y="44122"/>
                </a:cubicBezTo>
                <a:lnTo>
                  <a:pt x="6643" y="43916"/>
                </a:lnTo>
                <a:cubicBezTo>
                  <a:pt x="6255" y="43437"/>
                  <a:pt x="5890" y="42957"/>
                  <a:pt x="5525" y="42478"/>
                </a:cubicBezTo>
                <a:close/>
                <a:moveTo>
                  <a:pt x="7876" y="45263"/>
                </a:moveTo>
                <a:lnTo>
                  <a:pt x="7624" y="45491"/>
                </a:lnTo>
                <a:cubicBezTo>
                  <a:pt x="8058" y="45925"/>
                  <a:pt x="8492" y="46358"/>
                  <a:pt x="8948" y="46769"/>
                </a:cubicBezTo>
                <a:lnTo>
                  <a:pt x="9177" y="46541"/>
                </a:lnTo>
                <a:cubicBezTo>
                  <a:pt x="8720" y="46130"/>
                  <a:pt x="8286" y="45696"/>
                  <a:pt x="7876" y="45263"/>
                </a:cubicBezTo>
                <a:close/>
                <a:moveTo>
                  <a:pt x="10546" y="47728"/>
                </a:moveTo>
                <a:lnTo>
                  <a:pt x="10341" y="47979"/>
                </a:lnTo>
                <a:cubicBezTo>
                  <a:pt x="10820" y="48367"/>
                  <a:pt x="11322" y="48732"/>
                  <a:pt x="11801" y="49097"/>
                </a:cubicBezTo>
                <a:lnTo>
                  <a:pt x="12007" y="48824"/>
                </a:lnTo>
                <a:cubicBezTo>
                  <a:pt x="11505" y="48481"/>
                  <a:pt x="11025" y="48116"/>
                  <a:pt x="10546" y="47728"/>
                </a:cubicBezTo>
                <a:close/>
                <a:moveTo>
                  <a:pt x="42890" y="48778"/>
                </a:moveTo>
                <a:cubicBezTo>
                  <a:pt x="42387" y="49097"/>
                  <a:pt x="41885" y="49417"/>
                  <a:pt x="41337" y="49714"/>
                </a:cubicBezTo>
                <a:lnTo>
                  <a:pt x="41497" y="49988"/>
                </a:lnTo>
                <a:cubicBezTo>
                  <a:pt x="42045" y="49691"/>
                  <a:pt x="42570" y="49371"/>
                  <a:pt x="43072" y="49052"/>
                </a:cubicBezTo>
                <a:lnTo>
                  <a:pt x="42890" y="48778"/>
                </a:lnTo>
                <a:close/>
                <a:moveTo>
                  <a:pt x="13513" y="49828"/>
                </a:moveTo>
                <a:lnTo>
                  <a:pt x="13354" y="50102"/>
                </a:lnTo>
                <a:cubicBezTo>
                  <a:pt x="13879" y="50421"/>
                  <a:pt x="14404" y="50718"/>
                  <a:pt x="14951" y="51015"/>
                </a:cubicBezTo>
                <a:lnTo>
                  <a:pt x="15111" y="50718"/>
                </a:lnTo>
                <a:cubicBezTo>
                  <a:pt x="14563" y="50444"/>
                  <a:pt x="14038" y="50147"/>
                  <a:pt x="13513" y="49828"/>
                </a:cubicBezTo>
                <a:close/>
                <a:moveTo>
                  <a:pt x="39717" y="50535"/>
                </a:moveTo>
                <a:cubicBezTo>
                  <a:pt x="39192" y="50809"/>
                  <a:pt x="38621" y="51038"/>
                  <a:pt x="38051" y="51266"/>
                </a:cubicBezTo>
                <a:lnTo>
                  <a:pt x="38165" y="51563"/>
                </a:lnTo>
                <a:cubicBezTo>
                  <a:pt x="38735" y="51334"/>
                  <a:pt x="39306" y="51106"/>
                  <a:pt x="39854" y="50832"/>
                </a:cubicBezTo>
                <a:lnTo>
                  <a:pt x="39717" y="50535"/>
                </a:lnTo>
                <a:close/>
                <a:moveTo>
                  <a:pt x="16755" y="51494"/>
                </a:moveTo>
                <a:lnTo>
                  <a:pt x="16618" y="51791"/>
                </a:lnTo>
                <a:cubicBezTo>
                  <a:pt x="17188" y="52042"/>
                  <a:pt x="17759" y="52270"/>
                  <a:pt x="18330" y="52476"/>
                </a:cubicBezTo>
                <a:lnTo>
                  <a:pt x="18444" y="52156"/>
                </a:lnTo>
                <a:cubicBezTo>
                  <a:pt x="17873" y="51973"/>
                  <a:pt x="17302" y="51745"/>
                  <a:pt x="16755" y="51494"/>
                </a:cubicBezTo>
                <a:close/>
                <a:moveTo>
                  <a:pt x="36339" y="51882"/>
                </a:moveTo>
                <a:cubicBezTo>
                  <a:pt x="35768" y="52065"/>
                  <a:pt x="35175" y="52224"/>
                  <a:pt x="34581" y="52384"/>
                </a:cubicBezTo>
                <a:lnTo>
                  <a:pt x="34672" y="52704"/>
                </a:lnTo>
                <a:cubicBezTo>
                  <a:pt x="35266" y="52544"/>
                  <a:pt x="35859" y="52361"/>
                  <a:pt x="36430" y="52179"/>
                </a:cubicBezTo>
                <a:lnTo>
                  <a:pt x="36339" y="51882"/>
                </a:lnTo>
                <a:close/>
                <a:moveTo>
                  <a:pt x="20178" y="52704"/>
                </a:moveTo>
                <a:lnTo>
                  <a:pt x="20110" y="53001"/>
                </a:lnTo>
                <a:cubicBezTo>
                  <a:pt x="20703" y="53160"/>
                  <a:pt x="21297" y="53297"/>
                  <a:pt x="21890" y="53411"/>
                </a:cubicBezTo>
                <a:lnTo>
                  <a:pt x="21959" y="53092"/>
                </a:lnTo>
                <a:cubicBezTo>
                  <a:pt x="21365" y="52978"/>
                  <a:pt x="20772" y="52841"/>
                  <a:pt x="20178" y="52704"/>
                </a:cubicBezTo>
                <a:close/>
                <a:moveTo>
                  <a:pt x="32824" y="52795"/>
                </a:moveTo>
                <a:cubicBezTo>
                  <a:pt x="32230" y="52909"/>
                  <a:pt x="31614" y="53001"/>
                  <a:pt x="31020" y="53092"/>
                </a:cubicBezTo>
                <a:lnTo>
                  <a:pt x="31066" y="53411"/>
                </a:lnTo>
                <a:cubicBezTo>
                  <a:pt x="31682" y="53320"/>
                  <a:pt x="32276" y="53229"/>
                  <a:pt x="32869" y="53115"/>
                </a:cubicBezTo>
                <a:lnTo>
                  <a:pt x="32824" y="52795"/>
                </a:lnTo>
                <a:close/>
                <a:moveTo>
                  <a:pt x="29217" y="53320"/>
                </a:moveTo>
                <a:cubicBezTo>
                  <a:pt x="28624" y="53366"/>
                  <a:pt x="28007" y="53411"/>
                  <a:pt x="27391" y="53434"/>
                </a:cubicBezTo>
                <a:lnTo>
                  <a:pt x="27414" y="53754"/>
                </a:lnTo>
                <a:cubicBezTo>
                  <a:pt x="28030" y="53731"/>
                  <a:pt x="28647" y="53685"/>
                  <a:pt x="29240" y="53640"/>
                </a:cubicBezTo>
                <a:lnTo>
                  <a:pt x="29217" y="53320"/>
                </a:lnTo>
                <a:close/>
                <a:moveTo>
                  <a:pt x="23762" y="53343"/>
                </a:moveTo>
                <a:lnTo>
                  <a:pt x="23716" y="53662"/>
                </a:lnTo>
                <a:cubicBezTo>
                  <a:pt x="24333" y="53731"/>
                  <a:pt x="24949" y="53777"/>
                  <a:pt x="25565" y="53777"/>
                </a:cubicBezTo>
                <a:lnTo>
                  <a:pt x="25565" y="53457"/>
                </a:lnTo>
                <a:cubicBezTo>
                  <a:pt x="24972" y="53457"/>
                  <a:pt x="24355" y="53411"/>
                  <a:pt x="23762" y="53343"/>
                </a:cubicBezTo>
                <a:close/>
              </a:path>
            </a:pathLst>
          </a:custGeom>
          <a:solidFill>
            <a:schemeClr val="dk1"/>
          </a:solidFill>
          <a:ln cap="flat" cmpd="sng" w="9525">
            <a:solidFill>
              <a:schemeClr val="accent6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</p:spTree>
  </p:cSld>
  <p:clrMapOvr>
    <a:masterClrMapping/>
  </p:clrMapOvr>
</p:sldLayout>
</file>

<file path=ppt/slideLayouts/slideLayout27.xml><?xml version="1.0" encoding="utf-8"?>
<p:sldLayout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 matchingName="Title and six columns">
  <p:cSld name="CUSTOM_7">
    <p:spTree>
      <p:nvGrpSpPr>
        <p:cNvPr id="4555" name="Shape 4555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556" name="Google Shape;4556;p28"/>
          <p:cNvSpPr txBox="1"/>
          <p:nvPr>
            <p:ph type="title"/>
          </p:nvPr>
        </p:nvSpPr>
        <p:spPr>
          <a:xfrm>
            <a:off x="720000" y="445025"/>
            <a:ext cx="7704000" cy="5727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>
            <a:lvl1pPr lvl="0" rtl="0" algn="ctr">
              <a:spcBef>
                <a:spcPts val="0"/>
              </a:spcBef>
              <a:spcAft>
                <a:spcPts val="0"/>
              </a:spcAft>
              <a:buSzPts val="3200"/>
              <a:buNone/>
              <a:defRPr/>
            </a:lvl1pPr>
            <a:lvl2pPr lvl="1" rtl="0">
              <a:spcBef>
                <a:spcPts val="0"/>
              </a:spcBef>
              <a:spcAft>
                <a:spcPts val="0"/>
              </a:spcAft>
              <a:buSzPts val="3200"/>
              <a:buNone/>
              <a:defRPr/>
            </a:lvl2pPr>
            <a:lvl3pPr lvl="2" rtl="0">
              <a:spcBef>
                <a:spcPts val="0"/>
              </a:spcBef>
              <a:spcAft>
                <a:spcPts val="0"/>
              </a:spcAft>
              <a:buSzPts val="3200"/>
              <a:buNone/>
              <a:defRPr/>
            </a:lvl3pPr>
            <a:lvl4pPr lvl="3" rtl="0">
              <a:spcBef>
                <a:spcPts val="0"/>
              </a:spcBef>
              <a:spcAft>
                <a:spcPts val="0"/>
              </a:spcAft>
              <a:buSzPts val="3200"/>
              <a:buNone/>
              <a:defRPr/>
            </a:lvl4pPr>
            <a:lvl5pPr lvl="4" rtl="0">
              <a:spcBef>
                <a:spcPts val="0"/>
              </a:spcBef>
              <a:spcAft>
                <a:spcPts val="0"/>
              </a:spcAft>
              <a:buSzPts val="3200"/>
              <a:buNone/>
              <a:defRPr/>
            </a:lvl5pPr>
            <a:lvl6pPr lvl="5" rtl="0">
              <a:spcBef>
                <a:spcPts val="0"/>
              </a:spcBef>
              <a:spcAft>
                <a:spcPts val="0"/>
              </a:spcAft>
              <a:buSzPts val="3200"/>
              <a:buNone/>
              <a:defRPr/>
            </a:lvl6pPr>
            <a:lvl7pPr lvl="6" rtl="0">
              <a:spcBef>
                <a:spcPts val="0"/>
              </a:spcBef>
              <a:spcAft>
                <a:spcPts val="0"/>
              </a:spcAft>
              <a:buSzPts val="3200"/>
              <a:buNone/>
              <a:defRPr/>
            </a:lvl7pPr>
            <a:lvl8pPr lvl="7" rtl="0">
              <a:spcBef>
                <a:spcPts val="0"/>
              </a:spcBef>
              <a:spcAft>
                <a:spcPts val="0"/>
              </a:spcAft>
              <a:buSzPts val="3200"/>
              <a:buNone/>
              <a:defRPr/>
            </a:lvl8pPr>
            <a:lvl9pPr lvl="8" rtl="0">
              <a:spcBef>
                <a:spcPts val="0"/>
              </a:spcBef>
              <a:spcAft>
                <a:spcPts val="0"/>
              </a:spcAft>
              <a:buSzPts val="3200"/>
              <a:buNone/>
              <a:defRPr/>
            </a:lvl9pPr>
          </a:lstStyle>
          <a:p/>
        </p:txBody>
      </p:sp>
      <p:sp>
        <p:nvSpPr>
          <p:cNvPr id="4557" name="Google Shape;4557;p28"/>
          <p:cNvSpPr txBox="1"/>
          <p:nvPr>
            <p:ph idx="1" type="subTitle"/>
          </p:nvPr>
        </p:nvSpPr>
        <p:spPr>
          <a:xfrm>
            <a:off x="966300" y="2171091"/>
            <a:ext cx="2067900" cy="4848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>
            <a:lvl1pPr lvl="0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 sz="1400"/>
            </a:lvl1pPr>
            <a:lvl2pPr lvl="1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rtl="0" algn="ctr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SzPts val="1400"/>
              <a:buNone/>
              <a:defRPr/>
            </a:lvl3pPr>
            <a:lvl4pPr lvl="3" rtl="0" algn="ctr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SzPts val="1400"/>
              <a:buNone/>
              <a:defRPr/>
            </a:lvl4pPr>
            <a:lvl5pPr lvl="4" rtl="0" algn="ctr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SzPts val="1400"/>
              <a:buNone/>
              <a:defRPr/>
            </a:lvl5pPr>
            <a:lvl6pPr lvl="5" rtl="0" algn="ctr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SzPts val="1400"/>
              <a:buNone/>
              <a:defRPr/>
            </a:lvl6pPr>
            <a:lvl7pPr lvl="6" rtl="0" algn="ctr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SzPts val="1400"/>
              <a:buNone/>
              <a:defRPr/>
            </a:lvl7pPr>
            <a:lvl8pPr lvl="7" rtl="0" algn="ctr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SzPts val="1400"/>
              <a:buNone/>
              <a:defRPr/>
            </a:lvl8pPr>
            <a:lvl9pPr lvl="8" rtl="0" algn="ctr">
              <a:lnSpc>
                <a:spcPct val="100000"/>
              </a:lnSpc>
              <a:spcBef>
                <a:spcPts val="1600"/>
              </a:spcBef>
              <a:spcAft>
                <a:spcPts val="1600"/>
              </a:spcAft>
              <a:buSzPts val="1400"/>
              <a:buNone/>
              <a:defRPr/>
            </a:lvl9pPr>
          </a:lstStyle>
          <a:p/>
        </p:txBody>
      </p:sp>
      <p:sp>
        <p:nvSpPr>
          <p:cNvPr id="4558" name="Google Shape;4558;p28"/>
          <p:cNvSpPr txBox="1"/>
          <p:nvPr>
            <p:ph idx="2" type="subTitle"/>
          </p:nvPr>
        </p:nvSpPr>
        <p:spPr>
          <a:xfrm>
            <a:off x="3538048" y="2171091"/>
            <a:ext cx="2067900" cy="4848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>
            <a:lvl1pPr lvl="0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 sz="1400"/>
            </a:lvl1pPr>
            <a:lvl2pPr lvl="1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rtl="0" algn="ctr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SzPts val="1400"/>
              <a:buNone/>
              <a:defRPr/>
            </a:lvl3pPr>
            <a:lvl4pPr lvl="3" rtl="0" algn="ctr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SzPts val="1400"/>
              <a:buNone/>
              <a:defRPr/>
            </a:lvl4pPr>
            <a:lvl5pPr lvl="4" rtl="0" algn="ctr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SzPts val="1400"/>
              <a:buNone/>
              <a:defRPr/>
            </a:lvl5pPr>
            <a:lvl6pPr lvl="5" rtl="0" algn="ctr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SzPts val="1400"/>
              <a:buNone/>
              <a:defRPr/>
            </a:lvl6pPr>
            <a:lvl7pPr lvl="6" rtl="0" algn="ctr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SzPts val="1400"/>
              <a:buNone/>
              <a:defRPr/>
            </a:lvl7pPr>
            <a:lvl8pPr lvl="7" rtl="0" algn="ctr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SzPts val="1400"/>
              <a:buNone/>
              <a:defRPr/>
            </a:lvl8pPr>
            <a:lvl9pPr lvl="8" rtl="0" algn="ctr">
              <a:lnSpc>
                <a:spcPct val="100000"/>
              </a:lnSpc>
              <a:spcBef>
                <a:spcPts val="1600"/>
              </a:spcBef>
              <a:spcAft>
                <a:spcPts val="1600"/>
              </a:spcAft>
              <a:buSzPts val="1400"/>
              <a:buNone/>
              <a:defRPr/>
            </a:lvl9pPr>
          </a:lstStyle>
          <a:p/>
        </p:txBody>
      </p:sp>
      <p:sp>
        <p:nvSpPr>
          <p:cNvPr id="4559" name="Google Shape;4559;p28"/>
          <p:cNvSpPr txBox="1"/>
          <p:nvPr>
            <p:ph idx="3" type="subTitle"/>
          </p:nvPr>
        </p:nvSpPr>
        <p:spPr>
          <a:xfrm>
            <a:off x="966300" y="3833075"/>
            <a:ext cx="2067900" cy="4848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>
            <a:lvl1pPr lvl="0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 sz="1400"/>
            </a:lvl1pPr>
            <a:lvl2pPr lvl="1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rtl="0" algn="ctr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SzPts val="1400"/>
              <a:buNone/>
              <a:defRPr/>
            </a:lvl3pPr>
            <a:lvl4pPr lvl="3" rtl="0" algn="ctr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SzPts val="1400"/>
              <a:buNone/>
              <a:defRPr/>
            </a:lvl4pPr>
            <a:lvl5pPr lvl="4" rtl="0" algn="ctr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SzPts val="1400"/>
              <a:buNone/>
              <a:defRPr/>
            </a:lvl5pPr>
            <a:lvl6pPr lvl="5" rtl="0" algn="ctr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SzPts val="1400"/>
              <a:buNone/>
              <a:defRPr/>
            </a:lvl6pPr>
            <a:lvl7pPr lvl="6" rtl="0" algn="ctr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SzPts val="1400"/>
              <a:buNone/>
              <a:defRPr/>
            </a:lvl7pPr>
            <a:lvl8pPr lvl="7" rtl="0" algn="ctr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SzPts val="1400"/>
              <a:buNone/>
              <a:defRPr/>
            </a:lvl8pPr>
            <a:lvl9pPr lvl="8" rtl="0" algn="ctr">
              <a:lnSpc>
                <a:spcPct val="100000"/>
              </a:lnSpc>
              <a:spcBef>
                <a:spcPts val="1600"/>
              </a:spcBef>
              <a:spcAft>
                <a:spcPts val="1600"/>
              </a:spcAft>
              <a:buSzPts val="1400"/>
              <a:buNone/>
              <a:defRPr/>
            </a:lvl9pPr>
          </a:lstStyle>
          <a:p/>
        </p:txBody>
      </p:sp>
      <p:sp>
        <p:nvSpPr>
          <p:cNvPr id="4560" name="Google Shape;4560;p28"/>
          <p:cNvSpPr txBox="1"/>
          <p:nvPr>
            <p:ph idx="4" type="subTitle"/>
          </p:nvPr>
        </p:nvSpPr>
        <p:spPr>
          <a:xfrm>
            <a:off x="3538048" y="3833075"/>
            <a:ext cx="2067900" cy="4848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>
            <a:lvl1pPr lvl="0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 sz="1400"/>
            </a:lvl1pPr>
            <a:lvl2pPr lvl="1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rtl="0" algn="ctr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SzPts val="1400"/>
              <a:buNone/>
              <a:defRPr/>
            </a:lvl3pPr>
            <a:lvl4pPr lvl="3" rtl="0" algn="ctr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SzPts val="1400"/>
              <a:buNone/>
              <a:defRPr/>
            </a:lvl4pPr>
            <a:lvl5pPr lvl="4" rtl="0" algn="ctr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SzPts val="1400"/>
              <a:buNone/>
              <a:defRPr/>
            </a:lvl5pPr>
            <a:lvl6pPr lvl="5" rtl="0" algn="ctr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SzPts val="1400"/>
              <a:buNone/>
              <a:defRPr/>
            </a:lvl6pPr>
            <a:lvl7pPr lvl="6" rtl="0" algn="ctr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SzPts val="1400"/>
              <a:buNone/>
              <a:defRPr/>
            </a:lvl7pPr>
            <a:lvl8pPr lvl="7" rtl="0" algn="ctr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SzPts val="1400"/>
              <a:buNone/>
              <a:defRPr/>
            </a:lvl8pPr>
            <a:lvl9pPr lvl="8" rtl="0" algn="ctr">
              <a:lnSpc>
                <a:spcPct val="100000"/>
              </a:lnSpc>
              <a:spcBef>
                <a:spcPts val="1600"/>
              </a:spcBef>
              <a:spcAft>
                <a:spcPts val="1600"/>
              </a:spcAft>
              <a:buSzPts val="1400"/>
              <a:buNone/>
              <a:defRPr/>
            </a:lvl9pPr>
          </a:lstStyle>
          <a:p/>
        </p:txBody>
      </p:sp>
      <p:sp>
        <p:nvSpPr>
          <p:cNvPr id="4561" name="Google Shape;4561;p28"/>
          <p:cNvSpPr txBox="1"/>
          <p:nvPr>
            <p:ph idx="5" type="subTitle"/>
          </p:nvPr>
        </p:nvSpPr>
        <p:spPr>
          <a:xfrm>
            <a:off x="6109796" y="2171091"/>
            <a:ext cx="2067900" cy="4848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>
            <a:lvl1pPr lvl="0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 sz="1400"/>
            </a:lvl1pPr>
            <a:lvl2pPr lvl="1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rtl="0" algn="ctr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SzPts val="1400"/>
              <a:buNone/>
              <a:defRPr/>
            </a:lvl3pPr>
            <a:lvl4pPr lvl="3" rtl="0" algn="ctr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SzPts val="1400"/>
              <a:buNone/>
              <a:defRPr/>
            </a:lvl4pPr>
            <a:lvl5pPr lvl="4" rtl="0" algn="ctr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SzPts val="1400"/>
              <a:buNone/>
              <a:defRPr/>
            </a:lvl5pPr>
            <a:lvl6pPr lvl="5" rtl="0" algn="ctr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SzPts val="1400"/>
              <a:buNone/>
              <a:defRPr/>
            </a:lvl6pPr>
            <a:lvl7pPr lvl="6" rtl="0" algn="ctr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SzPts val="1400"/>
              <a:buNone/>
              <a:defRPr/>
            </a:lvl7pPr>
            <a:lvl8pPr lvl="7" rtl="0" algn="ctr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SzPts val="1400"/>
              <a:buNone/>
              <a:defRPr/>
            </a:lvl8pPr>
            <a:lvl9pPr lvl="8" rtl="0" algn="ctr">
              <a:lnSpc>
                <a:spcPct val="100000"/>
              </a:lnSpc>
              <a:spcBef>
                <a:spcPts val="1600"/>
              </a:spcBef>
              <a:spcAft>
                <a:spcPts val="1600"/>
              </a:spcAft>
              <a:buSzPts val="1400"/>
              <a:buNone/>
              <a:defRPr/>
            </a:lvl9pPr>
          </a:lstStyle>
          <a:p/>
        </p:txBody>
      </p:sp>
      <p:sp>
        <p:nvSpPr>
          <p:cNvPr id="4562" name="Google Shape;4562;p28"/>
          <p:cNvSpPr txBox="1"/>
          <p:nvPr>
            <p:ph idx="6" type="subTitle"/>
          </p:nvPr>
        </p:nvSpPr>
        <p:spPr>
          <a:xfrm>
            <a:off x="6109796" y="3833075"/>
            <a:ext cx="2067900" cy="4848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>
            <a:lvl1pPr lvl="0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 sz="1400"/>
            </a:lvl1pPr>
            <a:lvl2pPr lvl="1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rtl="0" algn="ctr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SzPts val="1400"/>
              <a:buNone/>
              <a:defRPr/>
            </a:lvl3pPr>
            <a:lvl4pPr lvl="3" rtl="0" algn="ctr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SzPts val="1400"/>
              <a:buNone/>
              <a:defRPr/>
            </a:lvl4pPr>
            <a:lvl5pPr lvl="4" rtl="0" algn="ctr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SzPts val="1400"/>
              <a:buNone/>
              <a:defRPr/>
            </a:lvl5pPr>
            <a:lvl6pPr lvl="5" rtl="0" algn="ctr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SzPts val="1400"/>
              <a:buNone/>
              <a:defRPr/>
            </a:lvl6pPr>
            <a:lvl7pPr lvl="6" rtl="0" algn="ctr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SzPts val="1400"/>
              <a:buNone/>
              <a:defRPr/>
            </a:lvl7pPr>
            <a:lvl8pPr lvl="7" rtl="0" algn="ctr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SzPts val="1400"/>
              <a:buNone/>
              <a:defRPr/>
            </a:lvl8pPr>
            <a:lvl9pPr lvl="8" rtl="0" algn="ctr">
              <a:lnSpc>
                <a:spcPct val="100000"/>
              </a:lnSpc>
              <a:spcBef>
                <a:spcPts val="1600"/>
              </a:spcBef>
              <a:spcAft>
                <a:spcPts val="1600"/>
              </a:spcAft>
              <a:buSzPts val="1400"/>
              <a:buNone/>
              <a:defRPr/>
            </a:lvl9pPr>
          </a:lstStyle>
          <a:p/>
        </p:txBody>
      </p:sp>
      <p:sp>
        <p:nvSpPr>
          <p:cNvPr id="4563" name="Google Shape;4563;p28"/>
          <p:cNvSpPr txBox="1"/>
          <p:nvPr>
            <p:ph idx="7" type="subTitle"/>
          </p:nvPr>
        </p:nvSpPr>
        <p:spPr>
          <a:xfrm>
            <a:off x="970361" y="1909600"/>
            <a:ext cx="2059800" cy="377100"/>
          </a:xfrm>
          <a:prstGeom prst="rect">
            <a:avLst/>
          </a:prstGeom>
        </p:spPr>
        <p:txBody>
          <a:bodyPr anchorCtr="0" anchor="b" bIns="91425" lIns="91425" spcFirstLastPara="1" rIns="91425" wrap="square" tIns="91425">
            <a:noAutofit/>
          </a:bodyPr>
          <a:lstStyle>
            <a:lvl1pPr lvl="0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400"/>
              <a:buFont typeface="Bebas Neue"/>
              <a:buNone/>
              <a:defRPr b="1" sz="2200">
                <a:solidFill>
                  <a:schemeClr val="lt2"/>
                </a:solidFill>
              </a:defRPr>
            </a:lvl1pPr>
            <a:lvl2pPr lvl="1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400"/>
              <a:buFont typeface="Bebas Neue"/>
              <a:buNone/>
              <a:defRPr sz="2400">
                <a:latin typeface="Bebas Neue"/>
                <a:ea typeface="Bebas Neue"/>
                <a:cs typeface="Bebas Neue"/>
                <a:sym typeface="Bebas Neue"/>
              </a:defRPr>
            </a:lvl2pPr>
            <a:lvl3pPr lvl="2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400"/>
              <a:buFont typeface="Bebas Neue"/>
              <a:buNone/>
              <a:defRPr sz="2400">
                <a:latin typeface="Bebas Neue"/>
                <a:ea typeface="Bebas Neue"/>
                <a:cs typeface="Bebas Neue"/>
                <a:sym typeface="Bebas Neue"/>
              </a:defRPr>
            </a:lvl3pPr>
            <a:lvl4pPr lvl="3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400"/>
              <a:buFont typeface="Bebas Neue"/>
              <a:buNone/>
              <a:defRPr sz="2400">
                <a:latin typeface="Bebas Neue"/>
                <a:ea typeface="Bebas Neue"/>
                <a:cs typeface="Bebas Neue"/>
                <a:sym typeface="Bebas Neue"/>
              </a:defRPr>
            </a:lvl4pPr>
            <a:lvl5pPr lvl="4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400"/>
              <a:buFont typeface="Bebas Neue"/>
              <a:buNone/>
              <a:defRPr sz="2400">
                <a:latin typeface="Bebas Neue"/>
                <a:ea typeface="Bebas Neue"/>
                <a:cs typeface="Bebas Neue"/>
                <a:sym typeface="Bebas Neue"/>
              </a:defRPr>
            </a:lvl5pPr>
            <a:lvl6pPr lvl="5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400"/>
              <a:buFont typeface="Bebas Neue"/>
              <a:buNone/>
              <a:defRPr sz="2400">
                <a:latin typeface="Bebas Neue"/>
                <a:ea typeface="Bebas Neue"/>
                <a:cs typeface="Bebas Neue"/>
                <a:sym typeface="Bebas Neue"/>
              </a:defRPr>
            </a:lvl6pPr>
            <a:lvl7pPr lvl="6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400"/>
              <a:buFont typeface="Bebas Neue"/>
              <a:buNone/>
              <a:defRPr sz="2400">
                <a:latin typeface="Bebas Neue"/>
                <a:ea typeface="Bebas Neue"/>
                <a:cs typeface="Bebas Neue"/>
                <a:sym typeface="Bebas Neue"/>
              </a:defRPr>
            </a:lvl7pPr>
            <a:lvl8pPr lvl="7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400"/>
              <a:buFont typeface="Bebas Neue"/>
              <a:buNone/>
              <a:defRPr sz="2400">
                <a:latin typeface="Bebas Neue"/>
                <a:ea typeface="Bebas Neue"/>
                <a:cs typeface="Bebas Neue"/>
                <a:sym typeface="Bebas Neue"/>
              </a:defRPr>
            </a:lvl8pPr>
            <a:lvl9pPr lvl="8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400"/>
              <a:buFont typeface="Bebas Neue"/>
              <a:buNone/>
              <a:defRPr sz="2400">
                <a:latin typeface="Bebas Neue"/>
                <a:ea typeface="Bebas Neue"/>
                <a:cs typeface="Bebas Neue"/>
                <a:sym typeface="Bebas Neue"/>
              </a:defRPr>
            </a:lvl9pPr>
          </a:lstStyle>
          <a:p/>
        </p:txBody>
      </p:sp>
      <p:sp>
        <p:nvSpPr>
          <p:cNvPr id="4564" name="Google Shape;4564;p28"/>
          <p:cNvSpPr txBox="1"/>
          <p:nvPr>
            <p:ph idx="8" type="subTitle"/>
          </p:nvPr>
        </p:nvSpPr>
        <p:spPr>
          <a:xfrm>
            <a:off x="3542109" y="1909600"/>
            <a:ext cx="2059800" cy="377100"/>
          </a:xfrm>
          <a:prstGeom prst="rect">
            <a:avLst/>
          </a:prstGeom>
        </p:spPr>
        <p:txBody>
          <a:bodyPr anchorCtr="0" anchor="b" bIns="91425" lIns="91425" spcFirstLastPara="1" rIns="91425" wrap="square" tIns="91425">
            <a:noAutofit/>
          </a:bodyPr>
          <a:lstStyle>
            <a:lvl1pPr lvl="0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400"/>
              <a:buFont typeface="Bebas Neue"/>
              <a:buNone/>
              <a:defRPr b="1" sz="2200">
                <a:solidFill>
                  <a:schemeClr val="lt2"/>
                </a:solidFill>
              </a:defRPr>
            </a:lvl1pPr>
            <a:lvl2pPr lvl="1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400"/>
              <a:buFont typeface="Bebas Neue"/>
              <a:buNone/>
              <a:defRPr sz="2400">
                <a:latin typeface="Bebas Neue"/>
                <a:ea typeface="Bebas Neue"/>
                <a:cs typeface="Bebas Neue"/>
                <a:sym typeface="Bebas Neue"/>
              </a:defRPr>
            </a:lvl2pPr>
            <a:lvl3pPr lvl="2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400"/>
              <a:buFont typeface="Bebas Neue"/>
              <a:buNone/>
              <a:defRPr sz="2400">
                <a:latin typeface="Bebas Neue"/>
                <a:ea typeface="Bebas Neue"/>
                <a:cs typeface="Bebas Neue"/>
                <a:sym typeface="Bebas Neue"/>
              </a:defRPr>
            </a:lvl3pPr>
            <a:lvl4pPr lvl="3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400"/>
              <a:buFont typeface="Bebas Neue"/>
              <a:buNone/>
              <a:defRPr sz="2400">
                <a:latin typeface="Bebas Neue"/>
                <a:ea typeface="Bebas Neue"/>
                <a:cs typeface="Bebas Neue"/>
                <a:sym typeface="Bebas Neue"/>
              </a:defRPr>
            </a:lvl4pPr>
            <a:lvl5pPr lvl="4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400"/>
              <a:buFont typeface="Bebas Neue"/>
              <a:buNone/>
              <a:defRPr sz="2400">
                <a:latin typeface="Bebas Neue"/>
                <a:ea typeface="Bebas Neue"/>
                <a:cs typeface="Bebas Neue"/>
                <a:sym typeface="Bebas Neue"/>
              </a:defRPr>
            </a:lvl5pPr>
            <a:lvl6pPr lvl="5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400"/>
              <a:buFont typeface="Bebas Neue"/>
              <a:buNone/>
              <a:defRPr sz="2400">
                <a:latin typeface="Bebas Neue"/>
                <a:ea typeface="Bebas Neue"/>
                <a:cs typeface="Bebas Neue"/>
                <a:sym typeface="Bebas Neue"/>
              </a:defRPr>
            </a:lvl6pPr>
            <a:lvl7pPr lvl="6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400"/>
              <a:buFont typeface="Bebas Neue"/>
              <a:buNone/>
              <a:defRPr sz="2400">
                <a:latin typeface="Bebas Neue"/>
                <a:ea typeface="Bebas Neue"/>
                <a:cs typeface="Bebas Neue"/>
                <a:sym typeface="Bebas Neue"/>
              </a:defRPr>
            </a:lvl7pPr>
            <a:lvl8pPr lvl="7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400"/>
              <a:buFont typeface="Bebas Neue"/>
              <a:buNone/>
              <a:defRPr sz="2400">
                <a:latin typeface="Bebas Neue"/>
                <a:ea typeface="Bebas Neue"/>
                <a:cs typeface="Bebas Neue"/>
                <a:sym typeface="Bebas Neue"/>
              </a:defRPr>
            </a:lvl8pPr>
            <a:lvl9pPr lvl="8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400"/>
              <a:buFont typeface="Bebas Neue"/>
              <a:buNone/>
              <a:defRPr sz="2400">
                <a:latin typeface="Bebas Neue"/>
                <a:ea typeface="Bebas Neue"/>
                <a:cs typeface="Bebas Neue"/>
                <a:sym typeface="Bebas Neue"/>
              </a:defRPr>
            </a:lvl9pPr>
          </a:lstStyle>
          <a:p/>
        </p:txBody>
      </p:sp>
      <p:sp>
        <p:nvSpPr>
          <p:cNvPr id="4565" name="Google Shape;4565;p28"/>
          <p:cNvSpPr txBox="1"/>
          <p:nvPr>
            <p:ph idx="9" type="subTitle"/>
          </p:nvPr>
        </p:nvSpPr>
        <p:spPr>
          <a:xfrm>
            <a:off x="6113857" y="1909600"/>
            <a:ext cx="2059800" cy="377100"/>
          </a:xfrm>
          <a:prstGeom prst="rect">
            <a:avLst/>
          </a:prstGeom>
        </p:spPr>
        <p:txBody>
          <a:bodyPr anchorCtr="0" anchor="b" bIns="91425" lIns="91425" spcFirstLastPara="1" rIns="91425" wrap="square" tIns="91425">
            <a:noAutofit/>
          </a:bodyPr>
          <a:lstStyle>
            <a:lvl1pPr lvl="0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400"/>
              <a:buFont typeface="Bebas Neue"/>
              <a:buNone/>
              <a:defRPr b="1" sz="2200">
                <a:solidFill>
                  <a:schemeClr val="lt2"/>
                </a:solidFill>
              </a:defRPr>
            </a:lvl1pPr>
            <a:lvl2pPr lvl="1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400"/>
              <a:buFont typeface="Bebas Neue"/>
              <a:buNone/>
              <a:defRPr sz="2400">
                <a:latin typeface="Bebas Neue"/>
                <a:ea typeface="Bebas Neue"/>
                <a:cs typeface="Bebas Neue"/>
                <a:sym typeface="Bebas Neue"/>
              </a:defRPr>
            </a:lvl2pPr>
            <a:lvl3pPr lvl="2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400"/>
              <a:buFont typeface="Bebas Neue"/>
              <a:buNone/>
              <a:defRPr sz="2400">
                <a:latin typeface="Bebas Neue"/>
                <a:ea typeface="Bebas Neue"/>
                <a:cs typeface="Bebas Neue"/>
                <a:sym typeface="Bebas Neue"/>
              </a:defRPr>
            </a:lvl3pPr>
            <a:lvl4pPr lvl="3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400"/>
              <a:buFont typeface="Bebas Neue"/>
              <a:buNone/>
              <a:defRPr sz="2400">
                <a:latin typeface="Bebas Neue"/>
                <a:ea typeface="Bebas Neue"/>
                <a:cs typeface="Bebas Neue"/>
                <a:sym typeface="Bebas Neue"/>
              </a:defRPr>
            </a:lvl4pPr>
            <a:lvl5pPr lvl="4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400"/>
              <a:buFont typeface="Bebas Neue"/>
              <a:buNone/>
              <a:defRPr sz="2400">
                <a:latin typeface="Bebas Neue"/>
                <a:ea typeface="Bebas Neue"/>
                <a:cs typeface="Bebas Neue"/>
                <a:sym typeface="Bebas Neue"/>
              </a:defRPr>
            </a:lvl5pPr>
            <a:lvl6pPr lvl="5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400"/>
              <a:buFont typeface="Bebas Neue"/>
              <a:buNone/>
              <a:defRPr sz="2400">
                <a:latin typeface="Bebas Neue"/>
                <a:ea typeface="Bebas Neue"/>
                <a:cs typeface="Bebas Neue"/>
                <a:sym typeface="Bebas Neue"/>
              </a:defRPr>
            </a:lvl6pPr>
            <a:lvl7pPr lvl="6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400"/>
              <a:buFont typeface="Bebas Neue"/>
              <a:buNone/>
              <a:defRPr sz="2400">
                <a:latin typeface="Bebas Neue"/>
                <a:ea typeface="Bebas Neue"/>
                <a:cs typeface="Bebas Neue"/>
                <a:sym typeface="Bebas Neue"/>
              </a:defRPr>
            </a:lvl7pPr>
            <a:lvl8pPr lvl="7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400"/>
              <a:buFont typeface="Bebas Neue"/>
              <a:buNone/>
              <a:defRPr sz="2400">
                <a:latin typeface="Bebas Neue"/>
                <a:ea typeface="Bebas Neue"/>
                <a:cs typeface="Bebas Neue"/>
                <a:sym typeface="Bebas Neue"/>
              </a:defRPr>
            </a:lvl8pPr>
            <a:lvl9pPr lvl="8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400"/>
              <a:buFont typeface="Bebas Neue"/>
              <a:buNone/>
              <a:defRPr sz="2400">
                <a:latin typeface="Bebas Neue"/>
                <a:ea typeface="Bebas Neue"/>
                <a:cs typeface="Bebas Neue"/>
                <a:sym typeface="Bebas Neue"/>
              </a:defRPr>
            </a:lvl9pPr>
          </a:lstStyle>
          <a:p/>
        </p:txBody>
      </p:sp>
      <p:sp>
        <p:nvSpPr>
          <p:cNvPr id="4566" name="Google Shape;4566;p28"/>
          <p:cNvSpPr txBox="1"/>
          <p:nvPr>
            <p:ph idx="13" type="subTitle"/>
          </p:nvPr>
        </p:nvSpPr>
        <p:spPr>
          <a:xfrm>
            <a:off x="970361" y="3570446"/>
            <a:ext cx="2059800" cy="377100"/>
          </a:xfrm>
          <a:prstGeom prst="rect">
            <a:avLst/>
          </a:prstGeom>
        </p:spPr>
        <p:txBody>
          <a:bodyPr anchorCtr="0" anchor="b" bIns="91425" lIns="91425" spcFirstLastPara="1" rIns="91425" wrap="square" tIns="91425">
            <a:noAutofit/>
          </a:bodyPr>
          <a:lstStyle>
            <a:lvl1pPr lvl="0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400"/>
              <a:buFont typeface="Bebas Neue"/>
              <a:buNone/>
              <a:defRPr b="1" sz="2200">
                <a:solidFill>
                  <a:schemeClr val="lt2"/>
                </a:solidFill>
              </a:defRPr>
            </a:lvl1pPr>
            <a:lvl2pPr lvl="1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400"/>
              <a:buFont typeface="Bebas Neue"/>
              <a:buNone/>
              <a:defRPr sz="2400">
                <a:latin typeface="Bebas Neue"/>
                <a:ea typeface="Bebas Neue"/>
                <a:cs typeface="Bebas Neue"/>
                <a:sym typeface="Bebas Neue"/>
              </a:defRPr>
            </a:lvl2pPr>
            <a:lvl3pPr lvl="2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400"/>
              <a:buFont typeface="Bebas Neue"/>
              <a:buNone/>
              <a:defRPr sz="2400">
                <a:latin typeface="Bebas Neue"/>
                <a:ea typeface="Bebas Neue"/>
                <a:cs typeface="Bebas Neue"/>
                <a:sym typeface="Bebas Neue"/>
              </a:defRPr>
            </a:lvl3pPr>
            <a:lvl4pPr lvl="3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400"/>
              <a:buFont typeface="Bebas Neue"/>
              <a:buNone/>
              <a:defRPr sz="2400">
                <a:latin typeface="Bebas Neue"/>
                <a:ea typeface="Bebas Neue"/>
                <a:cs typeface="Bebas Neue"/>
                <a:sym typeface="Bebas Neue"/>
              </a:defRPr>
            </a:lvl4pPr>
            <a:lvl5pPr lvl="4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400"/>
              <a:buFont typeface="Bebas Neue"/>
              <a:buNone/>
              <a:defRPr sz="2400">
                <a:latin typeface="Bebas Neue"/>
                <a:ea typeface="Bebas Neue"/>
                <a:cs typeface="Bebas Neue"/>
                <a:sym typeface="Bebas Neue"/>
              </a:defRPr>
            </a:lvl5pPr>
            <a:lvl6pPr lvl="5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400"/>
              <a:buFont typeface="Bebas Neue"/>
              <a:buNone/>
              <a:defRPr sz="2400">
                <a:latin typeface="Bebas Neue"/>
                <a:ea typeface="Bebas Neue"/>
                <a:cs typeface="Bebas Neue"/>
                <a:sym typeface="Bebas Neue"/>
              </a:defRPr>
            </a:lvl6pPr>
            <a:lvl7pPr lvl="6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400"/>
              <a:buFont typeface="Bebas Neue"/>
              <a:buNone/>
              <a:defRPr sz="2400">
                <a:latin typeface="Bebas Neue"/>
                <a:ea typeface="Bebas Neue"/>
                <a:cs typeface="Bebas Neue"/>
                <a:sym typeface="Bebas Neue"/>
              </a:defRPr>
            </a:lvl7pPr>
            <a:lvl8pPr lvl="7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400"/>
              <a:buFont typeface="Bebas Neue"/>
              <a:buNone/>
              <a:defRPr sz="2400">
                <a:latin typeface="Bebas Neue"/>
                <a:ea typeface="Bebas Neue"/>
                <a:cs typeface="Bebas Neue"/>
                <a:sym typeface="Bebas Neue"/>
              </a:defRPr>
            </a:lvl8pPr>
            <a:lvl9pPr lvl="8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400"/>
              <a:buFont typeface="Bebas Neue"/>
              <a:buNone/>
              <a:defRPr sz="2400">
                <a:latin typeface="Bebas Neue"/>
                <a:ea typeface="Bebas Neue"/>
                <a:cs typeface="Bebas Neue"/>
                <a:sym typeface="Bebas Neue"/>
              </a:defRPr>
            </a:lvl9pPr>
          </a:lstStyle>
          <a:p/>
        </p:txBody>
      </p:sp>
      <p:sp>
        <p:nvSpPr>
          <p:cNvPr id="4567" name="Google Shape;4567;p28"/>
          <p:cNvSpPr txBox="1"/>
          <p:nvPr>
            <p:ph idx="14" type="subTitle"/>
          </p:nvPr>
        </p:nvSpPr>
        <p:spPr>
          <a:xfrm>
            <a:off x="3542109" y="3570446"/>
            <a:ext cx="2059800" cy="377100"/>
          </a:xfrm>
          <a:prstGeom prst="rect">
            <a:avLst/>
          </a:prstGeom>
        </p:spPr>
        <p:txBody>
          <a:bodyPr anchorCtr="0" anchor="b" bIns="91425" lIns="91425" spcFirstLastPara="1" rIns="91425" wrap="square" tIns="91425">
            <a:noAutofit/>
          </a:bodyPr>
          <a:lstStyle>
            <a:lvl1pPr lvl="0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400"/>
              <a:buFont typeface="Bebas Neue"/>
              <a:buNone/>
              <a:defRPr b="1" sz="2200">
                <a:solidFill>
                  <a:schemeClr val="lt2"/>
                </a:solidFill>
              </a:defRPr>
            </a:lvl1pPr>
            <a:lvl2pPr lvl="1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400"/>
              <a:buFont typeface="Bebas Neue"/>
              <a:buNone/>
              <a:defRPr sz="2400">
                <a:latin typeface="Bebas Neue"/>
                <a:ea typeface="Bebas Neue"/>
                <a:cs typeface="Bebas Neue"/>
                <a:sym typeface="Bebas Neue"/>
              </a:defRPr>
            </a:lvl2pPr>
            <a:lvl3pPr lvl="2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400"/>
              <a:buFont typeface="Bebas Neue"/>
              <a:buNone/>
              <a:defRPr sz="2400">
                <a:latin typeface="Bebas Neue"/>
                <a:ea typeface="Bebas Neue"/>
                <a:cs typeface="Bebas Neue"/>
                <a:sym typeface="Bebas Neue"/>
              </a:defRPr>
            </a:lvl3pPr>
            <a:lvl4pPr lvl="3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400"/>
              <a:buFont typeface="Bebas Neue"/>
              <a:buNone/>
              <a:defRPr sz="2400">
                <a:latin typeface="Bebas Neue"/>
                <a:ea typeface="Bebas Neue"/>
                <a:cs typeface="Bebas Neue"/>
                <a:sym typeface="Bebas Neue"/>
              </a:defRPr>
            </a:lvl4pPr>
            <a:lvl5pPr lvl="4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400"/>
              <a:buFont typeface="Bebas Neue"/>
              <a:buNone/>
              <a:defRPr sz="2400">
                <a:latin typeface="Bebas Neue"/>
                <a:ea typeface="Bebas Neue"/>
                <a:cs typeface="Bebas Neue"/>
                <a:sym typeface="Bebas Neue"/>
              </a:defRPr>
            </a:lvl5pPr>
            <a:lvl6pPr lvl="5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400"/>
              <a:buFont typeface="Bebas Neue"/>
              <a:buNone/>
              <a:defRPr sz="2400">
                <a:latin typeface="Bebas Neue"/>
                <a:ea typeface="Bebas Neue"/>
                <a:cs typeface="Bebas Neue"/>
                <a:sym typeface="Bebas Neue"/>
              </a:defRPr>
            </a:lvl6pPr>
            <a:lvl7pPr lvl="6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400"/>
              <a:buFont typeface="Bebas Neue"/>
              <a:buNone/>
              <a:defRPr sz="2400">
                <a:latin typeface="Bebas Neue"/>
                <a:ea typeface="Bebas Neue"/>
                <a:cs typeface="Bebas Neue"/>
                <a:sym typeface="Bebas Neue"/>
              </a:defRPr>
            </a:lvl7pPr>
            <a:lvl8pPr lvl="7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400"/>
              <a:buFont typeface="Bebas Neue"/>
              <a:buNone/>
              <a:defRPr sz="2400">
                <a:latin typeface="Bebas Neue"/>
                <a:ea typeface="Bebas Neue"/>
                <a:cs typeface="Bebas Neue"/>
                <a:sym typeface="Bebas Neue"/>
              </a:defRPr>
            </a:lvl8pPr>
            <a:lvl9pPr lvl="8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400"/>
              <a:buFont typeface="Bebas Neue"/>
              <a:buNone/>
              <a:defRPr sz="2400">
                <a:latin typeface="Bebas Neue"/>
                <a:ea typeface="Bebas Neue"/>
                <a:cs typeface="Bebas Neue"/>
                <a:sym typeface="Bebas Neue"/>
              </a:defRPr>
            </a:lvl9pPr>
          </a:lstStyle>
          <a:p/>
        </p:txBody>
      </p:sp>
      <p:sp>
        <p:nvSpPr>
          <p:cNvPr id="4568" name="Google Shape;4568;p28"/>
          <p:cNvSpPr txBox="1"/>
          <p:nvPr>
            <p:ph idx="15" type="subTitle"/>
          </p:nvPr>
        </p:nvSpPr>
        <p:spPr>
          <a:xfrm>
            <a:off x="6113857" y="3570446"/>
            <a:ext cx="2059800" cy="377100"/>
          </a:xfrm>
          <a:prstGeom prst="rect">
            <a:avLst/>
          </a:prstGeom>
        </p:spPr>
        <p:txBody>
          <a:bodyPr anchorCtr="0" anchor="b" bIns="91425" lIns="91425" spcFirstLastPara="1" rIns="91425" wrap="square" tIns="91425">
            <a:noAutofit/>
          </a:bodyPr>
          <a:lstStyle>
            <a:lvl1pPr lvl="0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400"/>
              <a:buFont typeface="Bebas Neue"/>
              <a:buNone/>
              <a:defRPr b="1" sz="2200">
                <a:solidFill>
                  <a:schemeClr val="lt2"/>
                </a:solidFill>
              </a:defRPr>
            </a:lvl1pPr>
            <a:lvl2pPr lvl="1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400"/>
              <a:buFont typeface="Bebas Neue"/>
              <a:buNone/>
              <a:defRPr sz="2400">
                <a:latin typeface="Bebas Neue"/>
                <a:ea typeface="Bebas Neue"/>
                <a:cs typeface="Bebas Neue"/>
                <a:sym typeface="Bebas Neue"/>
              </a:defRPr>
            </a:lvl2pPr>
            <a:lvl3pPr lvl="2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400"/>
              <a:buFont typeface="Bebas Neue"/>
              <a:buNone/>
              <a:defRPr sz="2400">
                <a:latin typeface="Bebas Neue"/>
                <a:ea typeface="Bebas Neue"/>
                <a:cs typeface="Bebas Neue"/>
                <a:sym typeface="Bebas Neue"/>
              </a:defRPr>
            </a:lvl3pPr>
            <a:lvl4pPr lvl="3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400"/>
              <a:buFont typeface="Bebas Neue"/>
              <a:buNone/>
              <a:defRPr sz="2400">
                <a:latin typeface="Bebas Neue"/>
                <a:ea typeface="Bebas Neue"/>
                <a:cs typeface="Bebas Neue"/>
                <a:sym typeface="Bebas Neue"/>
              </a:defRPr>
            </a:lvl4pPr>
            <a:lvl5pPr lvl="4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400"/>
              <a:buFont typeface="Bebas Neue"/>
              <a:buNone/>
              <a:defRPr sz="2400">
                <a:latin typeface="Bebas Neue"/>
                <a:ea typeface="Bebas Neue"/>
                <a:cs typeface="Bebas Neue"/>
                <a:sym typeface="Bebas Neue"/>
              </a:defRPr>
            </a:lvl5pPr>
            <a:lvl6pPr lvl="5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400"/>
              <a:buFont typeface="Bebas Neue"/>
              <a:buNone/>
              <a:defRPr sz="2400">
                <a:latin typeface="Bebas Neue"/>
                <a:ea typeface="Bebas Neue"/>
                <a:cs typeface="Bebas Neue"/>
                <a:sym typeface="Bebas Neue"/>
              </a:defRPr>
            </a:lvl6pPr>
            <a:lvl7pPr lvl="6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400"/>
              <a:buFont typeface="Bebas Neue"/>
              <a:buNone/>
              <a:defRPr sz="2400">
                <a:latin typeface="Bebas Neue"/>
                <a:ea typeface="Bebas Neue"/>
                <a:cs typeface="Bebas Neue"/>
                <a:sym typeface="Bebas Neue"/>
              </a:defRPr>
            </a:lvl7pPr>
            <a:lvl8pPr lvl="7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400"/>
              <a:buFont typeface="Bebas Neue"/>
              <a:buNone/>
              <a:defRPr sz="2400">
                <a:latin typeface="Bebas Neue"/>
                <a:ea typeface="Bebas Neue"/>
                <a:cs typeface="Bebas Neue"/>
                <a:sym typeface="Bebas Neue"/>
              </a:defRPr>
            </a:lvl8pPr>
            <a:lvl9pPr lvl="8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400"/>
              <a:buFont typeface="Bebas Neue"/>
              <a:buNone/>
              <a:defRPr sz="2400">
                <a:latin typeface="Bebas Neue"/>
                <a:ea typeface="Bebas Neue"/>
                <a:cs typeface="Bebas Neue"/>
                <a:sym typeface="Bebas Neue"/>
              </a:defRPr>
            </a:lvl9pPr>
          </a:lstStyle>
          <a:p/>
        </p:txBody>
      </p:sp>
      <p:sp>
        <p:nvSpPr>
          <p:cNvPr id="4569" name="Google Shape;4569;p28"/>
          <p:cNvSpPr/>
          <p:nvPr/>
        </p:nvSpPr>
        <p:spPr>
          <a:xfrm flipH="1">
            <a:off x="8426429" y="-92225"/>
            <a:ext cx="881650" cy="613450"/>
          </a:xfrm>
          <a:custGeom>
            <a:rect b="b" l="l" r="r" t="t"/>
            <a:pathLst>
              <a:path extrusionOk="0" fill="none" h="24538" w="35266">
                <a:moveTo>
                  <a:pt x="1" y="18899"/>
                </a:moveTo>
                <a:cubicBezTo>
                  <a:pt x="8606" y="24400"/>
                  <a:pt x="27756" y="24537"/>
                  <a:pt x="32983" y="15978"/>
                </a:cubicBezTo>
                <a:cubicBezTo>
                  <a:pt x="35266" y="12212"/>
                  <a:pt x="33896" y="5889"/>
                  <a:pt x="29491" y="3150"/>
                </a:cubicBezTo>
                <a:cubicBezTo>
                  <a:pt x="24446" y="0"/>
                  <a:pt x="19402" y="1141"/>
                  <a:pt x="19402" y="1141"/>
                </a:cubicBezTo>
              </a:path>
            </a:pathLst>
          </a:custGeom>
          <a:noFill/>
          <a:ln cap="flat" cmpd="sng" w="18825">
            <a:solidFill>
              <a:schemeClr val="dk1"/>
            </a:solidFill>
            <a:prstDash val="dash"/>
            <a:miter lim="22825"/>
            <a:headEnd len="sm" w="sm" type="none"/>
            <a:tailEnd len="sm" w="sm" type="none"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4570" name="Google Shape;4570;p28"/>
          <p:cNvGrpSpPr/>
          <p:nvPr/>
        </p:nvGrpSpPr>
        <p:grpSpPr>
          <a:xfrm>
            <a:off x="289793" y="4329890"/>
            <a:ext cx="611014" cy="713339"/>
            <a:chOff x="5473775" y="968775"/>
            <a:chExt cx="1699150" cy="1983700"/>
          </a:xfrm>
        </p:grpSpPr>
        <p:sp>
          <p:nvSpPr>
            <p:cNvPr id="4571" name="Google Shape;4571;p28"/>
            <p:cNvSpPr/>
            <p:nvPr/>
          </p:nvSpPr>
          <p:spPr>
            <a:xfrm>
              <a:off x="5473775" y="968775"/>
              <a:ext cx="1699150" cy="1983700"/>
            </a:xfrm>
            <a:custGeom>
              <a:rect b="b" l="l" r="r" t="t"/>
              <a:pathLst>
                <a:path extrusionOk="0" h="79348" w="67966">
                  <a:moveTo>
                    <a:pt x="8046" y="0"/>
                  </a:moveTo>
                  <a:cubicBezTo>
                    <a:pt x="7708" y="0"/>
                    <a:pt x="7445" y="5"/>
                    <a:pt x="7265" y="15"/>
                  </a:cubicBezTo>
                  <a:cubicBezTo>
                    <a:pt x="3678" y="259"/>
                    <a:pt x="0" y="73360"/>
                    <a:pt x="2128" y="75761"/>
                  </a:cubicBezTo>
                  <a:cubicBezTo>
                    <a:pt x="4256" y="78193"/>
                    <a:pt x="58634" y="79348"/>
                    <a:pt x="58634" y="79348"/>
                  </a:cubicBezTo>
                  <a:cubicBezTo>
                    <a:pt x="58634" y="79348"/>
                    <a:pt x="67965" y="8587"/>
                    <a:pt x="65169" y="5031"/>
                  </a:cubicBezTo>
                  <a:cubicBezTo>
                    <a:pt x="63276" y="2613"/>
                    <a:pt x="15804" y="0"/>
                    <a:pt x="8046" y="0"/>
                  </a:cubicBezTo>
                  <a:close/>
                </a:path>
              </a:pathLst>
            </a:custGeom>
            <a:solidFill>
              <a:schemeClr val="accent3"/>
            </a:solidFill>
            <a:ln cap="flat" cmpd="sng" w="33425">
              <a:solidFill>
                <a:schemeClr val="dk1"/>
              </a:solidFill>
              <a:prstDash val="solid"/>
              <a:miter lim="30395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572" name="Google Shape;4572;p28"/>
            <p:cNvSpPr/>
            <p:nvPr/>
          </p:nvSpPr>
          <p:spPr>
            <a:xfrm>
              <a:off x="5622700" y="1064900"/>
              <a:ext cx="1342000" cy="1819950"/>
            </a:xfrm>
            <a:custGeom>
              <a:rect b="b" l="l" r="r" t="t"/>
              <a:pathLst>
                <a:path extrusionOk="0" h="72798" w="53680">
                  <a:moveTo>
                    <a:pt x="5229" y="0"/>
                  </a:moveTo>
                  <a:lnTo>
                    <a:pt x="1" y="69150"/>
                  </a:lnTo>
                  <a:lnTo>
                    <a:pt x="48452" y="72798"/>
                  </a:lnTo>
                  <a:lnTo>
                    <a:pt x="53680" y="3648"/>
                  </a:lnTo>
                  <a:lnTo>
                    <a:pt x="5229" y="0"/>
                  </a:lnTo>
                  <a:close/>
                </a:path>
              </a:pathLst>
            </a:custGeom>
            <a:solidFill>
              <a:srgbClr val="2E497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573" name="Google Shape;4573;p28"/>
            <p:cNvSpPr/>
            <p:nvPr/>
          </p:nvSpPr>
          <p:spPr>
            <a:xfrm>
              <a:off x="5622700" y="1393925"/>
              <a:ext cx="1317700" cy="1491700"/>
            </a:xfrm>
            <a:custGeom>
              <a:rect b="b" l="l" r="r" t="t"/>
              <a:pathLst>
                <a:path extrusionOk="0" h="59668" w="52708">
                  <a:moveTo>
                    <a:pt x="4226" y="1"/>
                  </a:moveTo>
                  <a:lnTo>
                    <a:pt x="1" y="55959"/>
                  </a:lnTo>
                  <a:lnTo>
                    <a:pt x="48452" y="59667"/>
                  </a:lnTo>
                  <a:lnTo>
                    <a:pt x="52707" y="2979"/>
                  </a:lnTo>
                </a:path>
              </a:pathLst>
            </a:custGeom>
            <a:solidFill>
              <a:srgbClr val="A4B5C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574" name="Google Shape;4574;p28"/>
            <p:cNvSpPr/>
            <p:nvPr/>
          </p:nvSpPr>
          <p:spPr>
            <a:xfrm>
              <a:off x="5631075" y="1065650"/>
              <a:ext cx="1332875" cy="1819975"/>
            </a:xfrm>
            <a:custGeom>
              <a:rect b="b" l="l" r="r" t="t"/>
              <a:pathLst>
                <a:path extrusionOk="0" h="72799" w="53315">
                  <a:moveTo>
                    <a:pt x="5259" y="1"/>
                  </a:moveTo>
                  <a:lnTo>
                    <a:pt x="0" y="69151"/>
                  </a:lnTo>
                  <a:lnTo>
                    <a:pt x="48117" y="72798"/>
                  </a:lnTo>
                  <a:lnTo>
                    <a:pt x="53314" y="3770"/>
                  </a:lnTo>
                </a:path>
              </a:pathLst>
            </a:custGeom>
            <a:solidFill>
              <a:srgbClr val="AFBED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575" name="Google Shape;4575;p28"/>
            <p:cNvSpPr/>
            <p:nvPr/>
          </p:nvSpPr>
          <p:spPr>
            <a:xfrm>
              <a:off x="5624225" y="1783250"/>
              <a:ext cx="1269800" cy="1103125"/>
            </a:xfrm>
            <a:custGeom>
              <a:rect b="b" l="l" r="r" t="t"/>
              <a:pathLst>
                <a:path extrusionOk="0" h="44125" w="50792">
                  <a:moveTo>
                    <a:pt x="24069" y="1"/>
                  </a:moveTo>
                  <a:cubicBezTo>
                    <a:pt x="23702" y="1"/>
                    <a:pt x="23335" y="148"/>
                    <a:pt x="23041" y="476"/>
                  </a:cubicBezTo>
                  <a:cubicBezTo>
                    <a:pt x="22747" y="276"/>
                    <a:pt x="22419" y="170"/>
                    <a:pt x="22112" y="170"/>
                  </a:cubicBezTo>
                  <a:cubicBezTo>
                    <a:pt x="21719" y="170"/>
                    <a:pt x="21361" y="344"/>
                    <a:pt x="21156" y="720"/>
                  </a:cubicBezTo>
                  <a:cubicBezTo>
                    <a:pt x="20877" y="632"/>
                    <a:pt x="20580" y="590"/>
                    <a:pt x="20283" y="590"/>
                  </a:cubicBezTo>
                  <a:cubicBezTo>
                    <a:pt x="18829" y="590"/>
                    <a:pt x="17369" y="1597"/>
                    <a:pt x="18025" y="3212"/>
                  </a:cubicBezTo>
                  <a:cubicBezTo>
                    <a:pt x="17266" y="3759"/>
                    <a:pt x="16962" y="4914"/>
                    <a:pt x="17539" y="5674"/>
                  </a:cubicBezTo>
                  <a:cubicBezTo>
                    <a:pt x="16779" y="6252"/>
                    <a:pt x="16870" y="7619"/>
                    <a:pt x="17661" y="8167"/>
                  </a:cubicBezTo>
                  <a:cubicBezTo>
                    <a:pt x="17205" y="8683"/>
                    <a:pt x="17053" y="9382"/>
                    <a:pt x="17205" y="10051"/>
                  </a:cubicBezTo>
                  <a:cubicBezTo>
                    <a:pt x="17083" y="10142"/>
                    <a:pt x="16627" y="10720"/>
                    <a:pt x="16506" y="10841"/>
                  </a:cubicBezTo>
                  <a:cubicBezTo>
                    <a:pt x="16373" y="10814"/>
                    <a:pt x="16254" y="10802"/>
                    <a:pt x="16145" y="10802"/>
                  </a:cubicBezTo>
                  <a:cubicBezTo>
                    <a:pt x="15777" y="10802"/>
                    <a:pt x="15524" y="10937"/>
                    <a:pt x="15290" y="11054"/>
                  </a:cubicBezTo>
                  <a:cubicBezTo>
                    <a:pt x="15077" y="10841"/>
                    <a:pt x="14803" y="10598"/>
                    <a:pt x="14530" y="10416"/>
                  </a:cubicBezTo>
                  <a:cubicBezTo>
                    <a:pt x="14189" y="10164"/>
                    <a:pt x="13720" y="9998"/>
                    <a:pt x="13268" y="9998"/>
                  </a:cubicBezTo>
                  <a:cubicBezTo>
                    <a:pt x="12955" y="9998"/>
                    <a:pt x="12651" y="10077"/>
                    <a:pt x="12402" y="10264"/>
                  </a:cubicBezTo>
                  <a:cubicBezTo>
                    <a:pt x="11916" y="10598"/>
                    <a:pt x="11794" y="11419"/>
                    <a:pt x="12129" y="11936"/>
                  </a:cubicBezTo>
                  <a:lnTo>
                    <a:pt x="12129" y="12118"/>
                  </a:lnTo>
                  <a:cubicBezTo>
                    <a:pt x="11984" y="12075"/>
                    <a:pt x="11832" y="12038"/>
                    <a:pt x="11683" y="12038"/>
                  </a:cubicBezTo>
                  <a:cubicBezTo>
                    <a:pt x="11520" y="12038"/>
                    <a:pt x="11360" y="12082"/>
                    <a:pt x="11217" y="12209"/>
                  </a:cubicBezTo>
                  <a:cubicBezTo>
                    <a:pt x="11004" y="12422"/>
                    <a:pt x="10974" y="12939"/>
                    <a:pt x="11126" y="13243"/>
                  </a:cubicBezTo>
                  <a:cubicBezTo>
                    <a:pt x="11077" y="13238"/>
                    <a:pt x="11029" y="13235"/>
                    <a:pt x="10980" y="13235"/>
                  </a:cubicBezTo>
                  <a:cubicBezTo>
                    <a:pt x="10112" y="13235"/>
                    <a:pt x="9249" y="13988"/>
                    <a:pt x="9940" y="14823"/>
                  </a:cubicBezTo>
                  <a:cubicBezTo>
                    <a:pt x="9849" y="14823"/>
                    <a:pt x="9788" y="14823"/>
                    <a:pt x="9697" y="14854"/>
                  </a:cubicBezTo>
                  <a:cubicBezTo>
                    <a:pt x="9241" y="14884"/>
                    <a:pt x="8876" y="15158"/>
                    <a:pt x="8785" y="15613"/>
                  </a:cubicBezTo>
                  <a:lnTo>
                    <a:pt x="8694" y="16069"/>
                  </a:lnTo>
                  <a:cubicBezTo>
                    <a:pt x="8286" y="15604"/>
                    <a:pt x="7823" y="15277"/>
                    <a:pt x="7197" y="15277"/>
                  </a:cubicBezTo>
                  <a:cubicBezTo>
                    <a:pt x="7169" y="15277"/>
                    <a:pt x="7142" y="15278"/>
                    <a:pt x="7113" y="15279"/>
                  </a:cubicBezTo>
                  <a:cubicBezTo>
                    <a:pt x="6445" y="15310"/>
                    <a:pt x="5685" y="15735"/>
                    <a:pt x="5806" y="16525"/>
                  </a:cubicBezTo>
                  <a:cubicBezTo>
                    <a:pt x="5686" y="16482"/>
                    <a:pt x="5561" y="16459"/>
                    <a:pt x="5443" y="16459"/>
                  </a:cubicBezTo>
                  <a:cubicBezTo>
                    <a:pt x="5145" y="16459"/>
                    <a:pt x="4894" y="16611"/>
                    <a:pt x="4894" y="16981"/>
                  </a:cubicBezTo>
                  <a:cubicBezTo>
                    <a:pt x="4728" y="16584"/>
                    <a:pt x="4312" y="16392"/>
                    <a:pt x="3919" y="16392"/>
                  </a:cubicBezTo>
                  <a:cubicBezTo>
                    <a:pt x="3381" y="16392"/>
                    <a:pt x="2886" y="16752"/>
                    <a:pt x="3132" y="17437"/>
                  </a:cubicBezTo>
                  <a:cubicBezTo>
                    <a:pt x="2980" y="17340"/>
                    <a:pt x="2742" y="17285"/>
                    <a:pt x="2521" y="17285"/>
                  </a:cubicBezTo>
                  <a:cubicBezTo>
                    <a:pt x="2122" y="17285"/>
                    <a:pt x="1774" y="17463"/>
                    <a:pt x="2068" y="17893"/>
                  </a:cubicBezTo>
                  <a:lnTo>
                    <a:pt x="2037" y="17893"/>
                  </a:lnTo>
                  <a:cubicBezTo>
                    <a:pt x="1916" y="17832"/>
                    <a:pt x="1764" y="17772"/>
                    <a:pt x="1642" y="17772"/>
                  </a:cubicBezTo>
                  <a:lnTo>
                    <a:pt x="1429" y="20720"/>
                  </a:lnTo>
                  <a:lnTo>
                    <a:pt x="1764" y="20811"/>
                  </a:lnTo>
                  <a:cubicBezTo>
                    <a:pt x="1846" y="20828"/>
                    <a:pt x="1927" y="20835"/>
                    <a:pt x="2006" y="20835"/>
                  </a:cubicBezTo>
                  <a:cubicBezTo>
                    <a:pt x="2361" y="20835"/>
                    <a:pt x="2675" y="20681"/>
                    <a:pt x="2949" y="20507"/>
                  </a:cubicBezTo>
                  <a:lnTo>
                    <a:pt x="3283" y="20416"/>
                  </a:lnTo>
                  <a:cubicBezTo>
                    <a:pt x="3367" y="21275"/>
                    <a:pt x="3956" y="22033"/>
                    <a:pt x="4643" y="22033"/>
                  </a:cubicBezTo>
                  <a:cubicBezTo>
                    <a:pt x="4952" y="22033"/>
                    <a:pt x="5282" y="21879"/>
                    <a:pt x="5594" y="21510"/>
                  </a:cubicBezTo>
                  <a:cubicBezTo>
                    <a:pt x="5641" y="22075"/>
                    <a:pt x="6016" y="22422"/>
                    <a:pt x="6537" y="22422"/>
                  </a:cubicBezTo>
                  <a:cubicBezTo>
                    <a:pt x="6688" y="22422"/>
                    <a:pt x="6851" y="22393"/>
                    <a:pt x="7022" y="22331"/>
                  </a:cubicBezTo>
                  <a:lnTo>
                    <a:pt x="7022" y="22331"/>
                  </a:lnTo>
                  <a:cubicBezTo>
                    <a:pt x="6353" y="22604"/>
                    <a:pt x="5989" y="23304"/>
                    <a:pt x="5958" y="24063"/>
                  </a:cubicBezTo>
                  <a:cubicBezTo>
                    <a:pt x="5772" y="24025"/>
                    <a:pt x="5578" y="24006"/>
                    <a:pt x="5382" y="24006"/>
                  </a:cubicBezTo>
                  <a:cubicBezTo>
                    <a:pt x="4489" y="24006"/>
                    <a:pt x="3574" y="24412"/>
                    <a:pt x="3375" y="25310"/>
                  </a:cubicBezTo>
                  <a:cubicBezTo>
                    <a:pt x="3267" y="25283"/>
                    <a:pt x="3165" y="25269"/>
                    <a:pt x="3069" y="25269"/>
                  </a:cubicBezTo>
                  <a:cubicBezTo>
                    <a:pt x="2622" y="25269"/>
                    <a:pt x="2322" y="25565"/>
                    <a:pt x="2372" y="26191"/>
                  </a:cubicBezTo>
                  <a:cubicBezTo>
                    <a:pt x="2296" y="26157"/>
                    <a:pt x="2213" y="26141"/>
                    <a:pt x="2124" y="26141"/>
                  </a:cubicBezTo>
                  <a:cubicBezTo>
                    <a:pt x="1817" y="26141"/>
                    <a:pt x="1435" y="26327"/>
                    <a:pt x="1034" y="26586"/>
                  </a:cubicBezTo>
                  <a:lnTo>
                    <a:pt x="1" y="40477"/>
                  </a:lnTo>
                  <a:lnTo>
                    <a:pt x="48421" y="44125"/>
                  </a:lnTo>
                  <a:lnTo>
                    <a:pt x="50792" y="12422"/>
                  </a:lnTo>
                  <a:cubicBezTo>
                    <a:pt x="50205" y="11688"/>
                    <a:pt x="49488" y="11157"/>
                    <a:pt x="48741" y="11157"/>
                  </a:cubicBezTo>
                  <a:cubicBezTo>
                    <a:pt x="48404" y="11157"/>
                    <a:pt x="48062" y="11265"/>
                    <a:pt x="47722" y="11510"/>
                  </a:cubicBezTo>
                  <a:cubicBezTo>
                    <a:pt x="47392" y="11076"/>
                    <a:pt x="46972" y="10830"/>
                    <a:pt x="46554" y="10830"/>
                  </a:cubicBezTo>
                  <a:cubicBezTo>
                    <a:pt x="46241" y="10830"/>
                    <a:pt x="45928" y="10968"/>
                    <a:pt x="45655" y="11267"/>
                  </a:cubicBezTo>
                  <a:cubicBezTo>
                    <a:pt x="45465" y="10739"/>
                    <a:pt x="45084" y="10358"/>
                    <a:pt x="44676" y="10358"/>
                  </a:cubicBezTo>
                  <a:cubicBezTo>
                    <a:pt x="44496" y="10358"/>
                    <a:pt x="44312" y="10431"/>
                    <a:pt x="44135" y="10598"/>
                  </a:cubicBezTo>
                  <a:cubicBezTo>
                    <a:pt x="43974" y="10150"/>
                    <a:pt x="43664" y="9913"/>
                    <a:pt x="43319" y="9913"/>
                  </a:cubicBezTo>
                  <a:cubicBezTo>
                    <a:pt x="43079" y="9913"/>
                    <a:pt x="42822" y="10027"/>
                    <a:pt x="42585" y="10264"/>
                  </a:cubicBezTo>
                  <a:cubicBezTo>
                    <a:pt x="42486" y="9769"/>
                    <a:pt x="42117" y="9455"/>
                    <a:pt x="41678" y="9455"/>
                  </a:cubicBezTo>
                  <a:cubicBezTo>
                    <a:pt x="41443" y="9455"/>
                    <a:pt x="41188" y="9545"/>
                    <a:pt x="40944" y="9747"/>
                  </a:cubicBezTo>
                  <a:cubicBezTo>
                    <a:pt x="40688" y="8953"/>
                    <a:pt x="40089" y="8370"/>
                    <a:pt x="39417" y="8370"/>
                  </a:cubicBezTo>
                  <a:cubicBezTo>
                    <a:pt x="39369" y="8370"/>
                    <a:pt x="39321" y="8373"/>
                    <a:pt x="39272" y="8379"/>
                  </a:cubicBezTo>
                  <a:cubicBezTo>
                    <a:pt x="38998" y="7711"/>
                    <a:pt x="39211" y="7954"/>
                    <a:pt x="38816" y="7498"/>
                  </a:cubicBezTo>
                  <a:cubicBezTo>
                    <a:pt x="39825" y="6629"/>
                    <a:pt x="39128" y="5062"/>
                    <a:pt x="37941" y="5062"/>
                  </a:cubicBezTo>
                  <a:cubicBezTo>
                    <a:pt x="37841" y="5062"/>
                    <a:pt x="37737" y="5073"/>
                    <a:pt x="37631" y="5097"/>
                  </a:cubicBezTo>
                  <a:cubicBezTo>
                    <a:pt x="37723" y="4055"/>
                    <a:pt x="36882" y="3031"/>
                    <a:pt x="35938" y="3031"/>
                  </a:cubicBezTo>
                  <a:cubicBezTo>
                    <a:pt x="35643" y="3031"/>
                    <a:pt x="35337" y="3132"/>
                    <a:pt x="35047" y="3364"/>
                  </a:cubicBezTo>
                  <a:cubicBezTo>
                    <a:pt x="34819" y="2539"/>
                    <a:pt x="34032" y="2038"/>
                    <a:pt x="33286" y="2038"/>
                  </a:cubicBezTo>
                  <a:cubicBezTo>
                    <a:pt x="32740" y="2038"/>
                    <a:pt x="32216" y="2305"/>
                    <a:pt x="31947" y="2908"/>
                  </a:cubicBezTo>
                  <a:cubicBezTo>
                    <a:pt x="31764" y="2908"/>
                    <a:pt x="31339" y="2847"/>
                    <a:pt x="31096" y="2817"/>
                  </a:cubicBezTo>
                  <a:cubicBezTo>
                    <a:pt x="30885" y="2448"/>
                    <a:pt x="30522" y="2232"/>
                    <a:pt x="30124" y="2232"/>
                  </a:cubicBezTo>
                  <a:cubicBezTo>
                    <a:pt x="29833" y="2232"/>
                    <a:pt x="29524" y="2347"/>
                    <a:pt x="29241" y="2604"/>
                  </a:cubicBezTo>
                  <a:cubicBezTo>
                    <a:pt x="28876" y="1486"/>
                    <a:pt x="27791" y="882"/>
                    <a:pt x="26681" y="882"/>
                  </a:cubicBezTo>
                  <a:cubicBezTo>
                    <a:pt x="26313" y="882"/>
                    <a:pt x="25942" y="948"/>
                    <a:pt x="25594" y="1084"/>
                  </a:cubicBezTo>
                  <a:cubicBezTo>
                    <a:pt x="25308" y="417"/>
                    <a:pt x="24687" y="1"/>
                    <a:pt x="24069" y="1"/>
                  </a:cubicBezTo>
                  <a:close/>
                </a:path>
              </a:pathLst>
            </a:custGeom>
            <a:solidFill>
              <a:srgbClr val="FFD5B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576" name="Google Shape;4576;p28"/>
            <p:cNvSpPr/>
            <p:nvPr/>
          </p:nvSpPr>
          <p:spPr>
            <a:xfrm>
              <a:off x="5622700" y="1811100"/>
              <a:ext cx="1291850" cy="1074525"/>
            </a:xfrm>
            <a:custGeom>
              <a:rect b="b" l="l" r="r" t="t"/>
              <a:pathLst>
                <a:path extrusionOk="0" h="42981" w="51674">
                  <a:moveTo>
                    <a:pt x="51674" y="1"/>
                  </a:moveTo>
                  <a:lnTo>
                    <a:pt x="48452" y="42980"/>
                  </a:lnTo>
                  <a:lnTo>
                    <a:pt x="1" y="39272"/>
                  </a:lnTo>
                  <a:lnTo>
                    <a:pt x="2433" y="7235"/>
                  </a:lnTo>
                </a:path>
              </a:pathLst>
            </a:custGeom>
            <a:solidFill>
              <a:srgbClr val="FFD3B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577" name="Google Shape;4577;p28"/>
            <p:cNvSpPr/>
            <p:nvPr/>
          </p:nvSpPr>
          <p:spPr>
            <a:xfrm>
              <a:off x="5630300" y="1041350"/>
              <a:ext cx="1333650" cy="1743950"/>
            </a:xfrm>
            <a:custGeom>
              <a:rect b="b" l="l" r="r" t="t"/>
              <a:pathLst>
                <a:path extrusionOk="0" h="69758" w="53346">
                  <a:moveTo>
                    <a:pt x="4986" y="0"/>
                  </a:moveTo>
                  <a:lnTo>
                    <a:pt x="1" y="66110"/>
                  </a:lnTo>
                  <a:lnTo>
                    <a:pt x="48452" y="69758"/>
                  </a:lnTo>
                  <a:lnTo>
                    <a:pt x="53345" y="4742"/>
                  </a:lnTo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578" name="Google Shape;4578;p28"/>
            <p:cNvSpPr/>
            <p:nvPr/>
          </p:nvSpPr>
          <p:spPr>
            <a:xfrm>
              <a:off x="5644750" y="1782825"/>
              <a:ext cx="797150" cy="731975"/>
            </a:xfrm>
            <a:custGeom>
              <a:rect b="b" l="l" r="r" t="t"/>
              <a:pathLst>
                <a:path extrusionOk="0" h="29279" w="31886">
                  <a:moveTo>
                    <a:pt x="23295" y="1"/>
                  </a:moveTo>
                  <a:cubicBezTo>
                    <a:pt x="22927" y="1"/>
                    <a:pt x="22557" y="145"/>
                    <a:pt x="22250" y="463"/>
                  </a:cubicBezTo>
                  <a:cubicBezTo>
                    <a:pt x="21966" y="269"/>
                    <a:pt x="21648" y="169"/>
                    <a:pt x="21350" y="169"/>
                  </a:cubicBezTo>
                  <a:cubicBezTo>
                    <a:pt x="20946" y="169"/>
                    <a:pt x="20575" y="352"/>
                    <a:pt x="20366" y="737"/>
                  </a:cubicBezTo>
                  <a:cubicBezTo>
                    <a:pt x="20086" y="649"/>
                    <a:pt x="19789" y="607"/>
                    <a:pt x="19491" y="607"/>
                  </a:cubicBezTo>
                  <a:cubicBezTo>
                    <a:pt x="18037" y="607"/>
                    <a:pt x="16579" y="1610"/>
                    <a:pt x="17235" y="3199"/>
                  </a:cubicBezTo>
                  <a:cubicBezTo>
                    <a:pt x="16475" y="3776"/>
                    <a:pt x="16171" y="4931"/>
                    <a:pt x="16748" y="5691"/>
                  </a:cubicBezTo>
                  <a:cubicBezTo>
                    <a:pt x="15989" y="6238"/>
                    <a:pt x="16080" y="7606"/>
                    <a:pt x="16870" y="8184"/>
                  </a:cubicBezTo>
                  <a:cubicBezTo>
                    <a:pt x="16414" y="8670"/>
                    <a:pt x="16262" y="9399"/>
                    <a:pt x="16414" y="10038"/>
                  </a:cubicBezTo>
                  <a:cubicBezTo>
                    <a:pt x="16293" y="10159"/>
                    <a:pt x="15837" y="10737"/>
                    <a:pt x="15715" y="10858"/>
                  </a:cubicBezTo>
                  <a:cubicBezTo>
                    <a:pt x="15590" y="10831"/>
                    <a:pt x="15474" y="10819"/>
                    <a:pt x="15367" y="10819"/>
                  </a:cubicBezTo>
                  <a:cubicBezTo>
                    <a:pt x="15004" y="10819"/>
                    <a:pt x="14734" y="10954"/>
                    <a:pt x="14499" y="11071"/>
                  </a:cubicBezTo>
                  <a:cubicBezTo>
                    <a:pt x="14286" y="10858"/>
                    <a:pt x="14013" y="10615"/>
                    <a:pt x="13739" y="10433"/>
                  </a:cubicBezTo>
                  <a:cubicBezTo>
                    <a:pt x="13416" y="10181"/>
                    <a:pt x="12944" y="10015"/>
                    <a:pt x="12486" y="10015"/>
                  </a:cubicBezTo>
                  <a:cubicBezTo>
                    <a:pt x="12170" y="10015"/>
                    <a:pt x="11860" y="10094"/>
                    <a:pt x="11612" y="10281"/>
                  </a:cubicBezTo>
                  <a:cubicBezTo>
                    <a:pt x="11125" y="10615"/>
                    <a:pt x="11004" y="11406"/>
                    <a:pt x="11368" y="11953"/>
                  </a:cubicBezTo>
                  <a:lnTo>
                    <a:pt x="11368" y="12135"/>
                  </a:lnTo>
                  <a:cubicBezTo>
                    <a:pt x="11229" y="12079"/>
                    <a:pt x="11078" y="12043"/>
                    <a:pt x="10931" y="12043"/>
                  </a:cubicBezTo>
                  <a:cubicBezTo>
                    <a:pt x="10756" y="12043"/>
                    <a:pt x="10588" y="12094"/>
                    <a:pt x="10457" y="12226"/>
                  </a:cubicBezTo>
                  <a:cubicBezTo>
                    <a:pt x="10213" y="12439"/>
                    <a:pt x="10183" y="12925"/>
                    <a:pt x="10335" y="13229"/>
                  </a:cubicBezTo>
                  <a:cubicBezTo>
                    <a:pt x="10302" y="13227"/>
                    <a:pt x="10269" y="13226"/>
                    <a:pt x="10235" y="13226"/>
                  </a:cubicBezTo>
                  <a:cubicBezTo>
                    <a:pt x="9353" y="13226"/>
                    <a:pt x="8447" y="13991"/>
                    <a:pt x="9150" y="14840"/>
                  </a:cubicBezTo>
                  <a:cubicBezTo>
                    <a:pt x="9089" y="14840"/>
                    <a:pt x="8998" y="14840"/>
                    <a:pt x="8937" y="14871"/>
                  </a:cubicBezTo>
                  <a:cubicBezTo>
                    <a:pt x="8481" y="14901"/>
                    <a:pt x="8086" y="15175"/>
                    <a:pt x="8025" y="15630"/>
                  </a:cubicBezTo>
                  <a:lnTo>
                    <a:pt x="7903" y="16086"/>
                  </a:lnTo>
                  <a:cubicBezTo>
                    <a:pt x="7496" y="15621"/>
                    <a:pt x="7032" y="15294"/>
                    <a:pt x="6433" y="15294"/>
                  </a:cubicBezTo>
                  <a:cubicBezTo>
                    <a:pt x="6407" y="15294"/>
                    <a:pt x="6380" y="15295"/>
                    <a:pt x="6353" y="15296"/>
                  </a:cubicBezTo>
                  <a:cubicBezTo>
                    <a:pt x="5654" y="15327"/>
                    <a:pt x="4894" y="15752"/>
                    <a:pt x="5016" y="16542"/>
                  </a:cubicBezTo>
                  <a:cubicBezTo>
                    <a:pt x="4895" y="16499"/>
                    <a:pt x="4770" y="16476"/>
                    <a:pt x="4653" y="16476"/>
                  </a:cubicBezTo>
                  <a:cubicBezTo>
                    <a:pt x="4354" y="16476"/>
                    <a:pt x="4104" y="16628"/>
                    <a:pt x="4104" y="16998"/>
                  </a:cubicBezTo>
                  <a:cubicBezTo>
                    <a:pt x="3937" y="16601"/>
                    <a:pt x="3527" y="16409"/>
                    <a:pt x="3138" y="16409"/>
                  </a:cubicBezTo>
                  <a:cubicBezTo>
                    <a:pt x="2605" y="16409"/>
                    <a:pt x="2112" y="16769"/>
                    <a:pt x="2341" y="17454"/>
                  </a:cubicBezTo>
                  <a:cubicBezTo>
                    <a:pt x="2200" y="17357"/>
                    <a:pt x="1966" y="17302"/>
                    <a:pt x="1744" y="17302"/>
                  </a:cubicBezTo>
                  <a:cubicBezTo>
                    <a:pt x="1344" y="17302"/>
                    <a:pt x="984" y="17480"/>
                    <a:pt x="1277" y="17910"/>
                  </a:cubicBezTo>
                  <a:lnTo>
                    <a:pt x="1247" y="17910"/>
                  </a:lnTo>
                  <a:cubicBezTo>
                    <a:pt x="1125" y="17849"/>
                    <a:pt x="973" y="17789"/>
                    <a:pt x="882" y="17789"/>
                  </a:cubicBezTo>
                  <a:lnTo>
                    <a:pt x="639" y="20737"/>
                  </a:lnTo>
                  <a:lnTo>
                    <a:pt x="973" y="20828"/>
                  </a:lnTo>
                  <a:cubicBezTo>
                    <a:pt x="1056" y="20845"/>
                    <a:pt x="1136" y="20852"/>
                    <a:pt x="1215" y="20852"/>
                  </a:cubicBezTo>
                  <a:cubicBezTo>
                    <a:pt x="1570" y="20852"/>
                    <a:pt x="1885" y="20698"/>
                    <a:pt x="2159" y="20524"/>
                  </a:cubicBezTo>
                  <a:lnTo>
                    <a:pt x="2493" y="20433"/>
                  </a:lnTo>
                  <a:cubicBezTo>
                    <a:pt x="2577" y="21292"/>
                    <a:pt x="3166" y="22050"/>
                    <a:pt x="3862" y="22050"/>
                  </a:cubicBezTo>
                  <a:cubicBezTo>
                    <a:pt x="4176" y="22050"/>
                    <a:pt x="4512" y="21896"/>
                    <a:pt x="4833" y="21527"/>
                  </a:cubicBezTo>
                  <a:cubicBezTo>
                    <a:pt x="4857" y="22092"/>
                    <a:pt x="5227" y="22439"/>
                    <a:pt x="5746" y="22439"/>
                  </a:cubicBezTo>
                  <a:cubicBezTo>
                    <a:pt x="5897" y="22439"/>
                    <a:pt x="6060" y="22410"/>
                    <a:pt x="6232" y="22348"/>
                  </a:cubicBezTo>
                  <a:lnTo>
                    <a:pt x="6232" y="22348"/>
                  </a:lnTo>
                  <a:cubicBezTo>
                    <a:pt x="5593" y="22621"/>
                    <a:pt x="5198" y="23321"/>
                    <a:pt x="5168" y="24080"/>
                  </a:cubicBezTo>
                  <a:cubicBezTo>
                    <a:pt x="4982" y="24042"/>
                    <a:pt x="4788" y="24023"/>
                    <a:pt x="4593" y="24023"/>
                  </a:cubicBezTo>
                  <a:cubicBezTo>
                    <a:pt x="3707" y="24023"/>
                    <a:pt x="2808" y="24429"/>
                    <a:pt x="2584" y="25327"/>
                  </a:cubicBezTo>
                  <a:cubicBezTo>
                    <a:pt x="2477" y="25300"/>
                    <a:pt x="2374" y="25286"/>
                    <a:pt x="2279" y="25286"/>
                  </a:cubicBezTo>
                  <a:cubicBezTo>
                    <a:pt x="1831" y="25286"/>
                    <a:pt x="1531" y="25582"/>
                    <a:pt x="1581" y="26208"/>
                  </a:cubicBezTo>
                  <a:cubicBezTo>
                    <a:pt x="1473" y="26162"/>
                    <a:pt x="1364" y="26141"/>
                    <a:pt x="1251" y="26141"/>
                  </a:cubicBezTo>
                  <a:cubicBezTo>
                    <a:pt x="919" y="26141"/>
                    <a:pt x="561" y="26323"/>
                    <a:pt x="152" y="26573"/>
                  </a:cubicBezTo>
                  <a:lnTo>
                    <a:pt x="0" y="28549"/>
                  </a:lnTo>
                  <a:cubicBezTo>
                    <a:pt x="257" y="28478"/>
                    <a:pt x="526" y="28438"/>
                    <a:pt x="791" y="28438"/>
                  </a:cubicBezTo>
                  <a:cubicBezTo>
                    <a:pt x="1437" y="28438"/>
                    <a:pt x="2057" y="28675"/>
                    <a:pt x="2402" y="29278"/>
                  </a:cubicBezTo>
                  <a:cubicBezTo>
                    <a:pt x="2515" y="28823"/>
                    <a:pt x="2799" y="28539"/>
                    <a:pt x="3190" y="28539"/>
                  </a:cubicBezTo>
                  <a:cubicBezTo>
                    <a:pt x="3321" y="28539"/>
                    <a:pt x="3464" y="28571"/>
                    <a:pt x="3618" y="28640"/>
                  </a:cubicBezTo>
                  <a:cubicBezTo>
                    <a:pt x="3921" y="28235"/>
                    <a:pt x="3888" y="28180"/>
                    <a:pt x="4048" y="28180"/>
                  </a:cubicBezTo>
                  <a:cubicBezTo>
                    <a:pt x="4106" y="28180"/>
                    <a:pt x="4189" y="28188"/>
                    <a:pt x="4324" y="28188"/>
                  </a:cubicBezTo>
                  <a:cubicBezTo>
                    <a:pt x="4375" y="28188"/>
                    <a:pt x="4433" y="28187"/>
                    <a:pt x="4499" y="28184"/>
                  </a:cubicBezTo>
                  <a:cubicBezTo>
                    <a:pt x="4447" y="27379"/>
                    <a:pt x="5083" y="26929"/>
                    <a:pt x="5801" y="26929"/>
                  </a:cubicBezTo>
                  <a:cubicBezTo>
                    <a:pt x="5923" y="26929"/>
                    <a:pt x="6047" y="26942"/>
                    <a:pt x="6171" y="26968"/>
                  </a:cubicBezTo>
                  <a:cubicBezTo>
                    <a:pt x="6305" y="26259"/>
                    <a:pt x="6759" y="25983"/>
                    <a:pt x="7288" y="25983"/>
                  </a:cubicBezTo>
                  <a:cubicBezTo>
                    <a:pt x="8073" y="25983"/>
                    <a:pt x="9023" y="26594"/>
                    <a:pt x="9332" y="27302"/>
                  </a:cubicBezTo>
                  <a:cubicBezTo>
                    <a:pt x="9582" y="26945"/>
                    <a:pt x="9935" y="26779"/>
                    <a:pt x="10272" y="26779"/>
                  </a:cubicBezTo>
                  <a:cubicBezTo>
                    <a:pt x="10794" y="26779"/>
                    <a:pt x="11277" y="27178"/>
                    <a:pt x="11277" y="27880"/>
                  </a:cubicBezTo>
                  <a:cubicBezTo>
                    <a:pt x="11550" y="27506"/>
                    <a:pt x="11952" y="27350"/>
                    <a:pt x="12371" y="27350"/>
                  </a:cubicBezTo>
                  <a:cubicBezTo>
                    <a:pt x="12838" y="27350"/>
                    <a:pt x="13326" y="27545"/>
                    <a:pt x="13678" y="27850"/>
                  </a:cubicBezTo>
                  <a:cubicBezTo>
                    <a:pt x="13101" y="27150"/>
                    <a:pt x="13253" y="26360"/>
                    <a:pt x="14013" y="25965"/>
                  </a:cubicBezTo>
                  <a:lnTo>
                    <a:pt x="14013" y="25965"/>
                  </a:lnTo>
                  <a:cubicBezTo>
                    <a:pt x="13971" y="25968"/>
                    <a:pt x="13930" y="25970"/>
                    <a:pt x="13891" y="25970"/>
                  </a:cubicBezTo>
                  <a:cubicBezTo>
                    <a:pt x="13166" y="25970"/>
                    <a:pt x="12948" y="25448"/>
                    <a:pt x="13496" y="24871"/>
                  </a:cubicBezTo>
                  <a:cubicBezTo>
                    <a:pt x="12250" y="24871"/>
                    <a:pt x="12645" y="23229"/>
                    <a:pt x="13527" y="22895"/>
                  </a:cubicBezTo>
                  <a:cubicBezTo>
                    <a:pt x="12788" y="21979"/>
                    <a:pt x="13308" y="20423"/>
                    <a:pt x="14371" y="20423"/>
                  </a:cubicBezTo>
                  <a:cubicBezTo>
                    <a:pt x="14577" y="20423"/>
                    <a:pt x="14804" y="20482"/>
                    <a:pt x="15046" y="20615"/>
                  </a:cubicBezTo>
                  <a:cubicBezTo>
                    <a:pt x="14885" y="19908"/>
                    <a:pt x="15314" y="19469"/>
                    <a:pt x="15853" y="19469"/>
                  </a:cubicBezTo>
                  <a:cubicBezTo>
                    <a:pt x="16124" y="19469"/>
                    <a:pt x="16423" y="19581"/>
                    <a:pt x="16688" y="19825"/>
                  </a:cubicBezTo>
                  <a:cubicBezTo>
                    <a:pt x="16840" y="19261"/>
                    <a:pt x="17148" y="19042"/>
                    <a:pt x="17493" y="19042"/>
                  </a:cubicBezTo>
                  <a:cubicBezTo>
                    <a:pt x="18042" y="19042"/>
                    <a:pt x="18688" y="19593"/>
                    <a:pt x="18967" y="20190"/>
                  </a:cubicBezTo>
                  <a:cubicBezTo>
                    <a:pt x="19122" y="20172"/>
                    <a:pt x="19241" y="20151"/>
                    <a:pt x="19341" y="20151"/>
                  </a:cubicBezTo>
                  <a:cubicBezTo>
                    <a:pt x="19576" y="20151"/>
                    <a:pt x="19706" y="20265"/>
                    <a:pt x="19940" y="20798"/>
                  </a:cubicBezTo>
                  <a:cubicBezTo>
                    <a:pt x="20129" y="20597"/>
                    <a:pt x="20322" y="20505"/>
                    <a:pt x="20513" y="20505"/>
                  </a:cubicBezTo>
                  <a:cubicBezTo>
                    <a:pt x="20783" y="20505"/>
                    <a:pt x="21046" y="20690"/>
                    <a:pt x="21277" y="21011"/>
                  </a:cubicBezTo>
                  <a:cubicBezTo>
                    <a:pt x="21581" y="20693"/>
                    <a:pt x="21960" y="20538"/>
                    <a:pt x="22337" y="20538"/>
                  </a:cubicBezTo>
                  <a:cubicBezTo>
                    <a:pt x="22791" y="20538"/>
                    <a:pt x="23242" y="20762"/>
                    <a:pt x="23557" y="21193"/>
                  </a:cubicBezTo>
                  <a:cubicBezTo>
                    <a:pt x="23734" y="20936"/>
                    <a:pt x="23969" y="20823"/>
                    <a:pt x="24242" y="20823"/>
                  </a:cubicBezTo>
                  <a:cubicBezTo>
                    <a:pt x="24486" y="20823"/>
                    <a:pt x="24760" y="20913"/>
                    <a:pt x="25046" y="21071"/>
                  </a:cubicBezTo>
                  <a:cubicBezTo>
                    <a:pt x="24918" y="20431"/>
                    <a:pt x="24532" y="20093"/>
                    <a:pt x="23959" y="20093"/>
                  </a:cubicBezTo>
                  <a:cubicBezTo>
                    <a:pt x="23852" y="20093"/>
                    <a:pt x="23738" y="20105"/>
                    <a:pt x="23618" y="20129"/>
                  </a:cubicBezTo>
                  <a:cubicBezTo>
                    <a:pt x="23518" y="19631"/>
                    <a:pt x="23262" y="19447"/>
                    <a:pt x="22918" y="19447"/>
                  </a:cubicBezTo>
                  <a:cubicBezTo>
                    <a:pt x="22737" y="19447"/>
                    <a:pt x="22531" y="19498"/>
                    <a:pt x="22311" y="19582"/>
                  </a:cubicBezTo>
                  <a:cubicBezTo>
                    <a:pt x="22047" y="18967"/>
                    <a:pt x="21545" y="18653"/>
                    <a:pt x="20965" y="18653"/>
                  </a:cubicBezTo>
                  <a:cubicBezTo>
                    <a:pt x="20743" y="18653"/>
                    <a:pt x="20510" y="18699"/>
                    <a:pt x="20274" y="18792"/>
                  </a:cubicBezTo>
                  <a:cubicBezTo>
                    <a:pt x="20477" y="17924"/>
                    <a:pt x="21175" y="17359"/>
                    <a:pt x="21950" y="17359"/>
                  </a:cubicBezTo>
                  <a:cubicBezTo>
                    <a:pt x="21989" y="17359"/>
                    <a:pt x="22028" y="17360"/>
                    <a:pt x="22068" y="17363"/>
                  </a:cubicBezTo>
                  <a:cubicBezTo>
                    <a:pt x="22041" y="16614"/>
                    <a:pt x="22391" y="16054"/>
                    <a:pt x="23034" y="16054"/>
                  </a:cubicBezTo>
                  <a:cubicBezTo>
                    <a:pt x="23122" y="16054"/>
                    <a:pt x="23215" y="16064"/>
                    <a:pt x="23314" y="16086"/>
                  </a:cubicBezTo>
                  <a:cubicBezTo>
                    <a:pt x="23335" y="15392"/>
                    <a:pt x="23810" y="15130"/>
                    <a:pt x="24442" y="15130"/>
                  </a:cubicBezTo>
                  <a:cubicBezTo>
                    <a:pt x="25608" y="15130"/>
                    <a:pt x="27306" y="16026"/>
                    <a:pt x="27661" y="16755"/>
                  </a:cubicBezTo>
                  <a:cubicBezTo>
                    <a:pt x="27945" y="16633"/>
                    <a:pt x="28042" y="16578"/>
                    <a:pt x="28116" y="16578"/>
                  </a:cubicBezTo>
                  <a:cubicBezTo>
                    <a:pt x="28209" y="16578"/>
                    <a:pt x="28265" y="16664"/>
                    <a:pt x="28603" y="16816"/>
                  </a:cubicBezTo>
                  <a:cubicBezTo>
                    <a:pt x="28971" y="16550"/>
                    <a:pt x="29050" y="16422"/>
                    <a:pt x="29321" y="16422"/>
                  </a:cubicBezTo>
                  <a:cubicBezTo>
                    <a:pt x="29454" y="16422"/>
                    <a:pt x="29631" y="16452"/>
                    <a:pt x="29910" y="16512"/>
                  </a:cubicBezTo>
                  <a:cubicBezTo>
                    <a:pt x="29788" y="15357"/>
                    <a:pt x="28724" y="15600"/>
                    <a:pt x="28025" y="15023"/>
                  </a:cubicBezTo>
                  <a:cubicBezTo>
                    <a:pt x="27357" y="14445"/>
                    <a:pt x="27539" y="13533"/>
                    <a:pt x="26171" y="13533"/>
                  </a:cubicBezTo>
                  <a:cubicBezTo>
                    <a:pt x="26197" y="12940"/>
                    <a:pt x="25850" y="12587"/>
                    <a:pt x="25299" y="12587"/>
                  </a:cubicBezTo>
                  <a:cubicBezTo>
                    <a:pt x="25201" y="12587"/>
                    <a:pt x="25096" y="12598"/>
                    <a:pt x="24986" y="12621"/>
                  </a:cubicBezTo>
                  <a:cubicBezTo>
                    <a:pt x="25806" y="11770"/>
                    <a:pt x="26597" y="12135"/>
                    <a:pt x="27478" y="11770"/>
                  </a:cubicBezTo>
                  <a:cubicBezTo>
                    <a:pt x="28270" y="11464"/>
                    <a:pt x="28525" y="10707"/>
                    <a:pt x="29379" y="10707"/>
                  </a:cubicBezTo>
                  <a:cubicBezTo>
                    <a:pt x="29542" y="10707"/>
                    <a:pt x="29726" y="10734"/>
                    <a:pt x="29940" y="10798"/>
                  </a:cubicBezTo>
                  <a:cubicBezTo>
                    <a:pt x="29451" y="10211"/>
                    <a:pt x="28837" y="10027"/>
                    <a:pt x="28209" y="10027"/>
                  </a:cubicBezTo>
                  <a:cubicBezTo>
                    <a:pt x="27862" y="10027"/>
                    <a:pt x="27510" y="10083"/>
                    <a:pt x="27174" y="10159"/>
                  </a:cubicBezTo>
                  <a:cubicBezTo>
                    <a:pt x="26947" y="9422"/>
                    <a:pt x="26355" y="9108"/>
                    <a:pt x="25699" y="9108"/>
                  </a:cubicBezTo>
                  <a:cubicBezTo>
                    <a:pt x="25300" y="9108"/>
                    <a:pt x="24878" y="9223"/>
                    <a:pt x="24499" y="9430"/>
                  </a:cubicBezTo>
                  <a:cubicBezTo>
                    <a:pt x="24651" y="8731"/>
                    <a:pt x="25229" y="8032"/>
                    <a:pt x="25989" y="7880"/>
                  </a:cubicBezTo>
                  <a:cubicBezTo>
                    <a:pt x="25867" y="7880"/>
                    <a:pt x="25806" y="7880"/>
                    <a:pt x="25685" y="7849"/>
                  </a:cubicBezTo>
                  <a:cubicBezTo>
                    <a:pt x="25378" y="6006"/>
                    <a:pt x="26242" y="5668"/>
                    <a:pt x="27330" y="5668"/>
                  </a:cubicBezTo>
                  <a:cubicBezTo>
                    <a:pt x="27749" y="5668"/>
                    <a:pt x="28202" y="5718"/>
                    <a:pt x="28633" y="5752"/>
                  </a:cubicBezTo>
                  <a:cubicBezTo>
                    <a:pt x="28846" y="5752"/>
                    <a:pt x="29150" y="6208"/>
                    <a:pt x="29332" y="6208"/>
                  </a:cubicBezTo>
                  <a:cubicBezTo>
                    <a:pt x="29636" y="6147"/>
                    <a:pt x="29910" y="5630"/>
                    <a:pt x="30305" y="5630"/>
                  </a:cubicBezTo>
                  <a:cubicBezTo>
                    <a:pt x="30852" y="5691"/>
                    <a:pt x="31369" y="5600"/>
                    <a:pt x="31886" y="5995"/>
                  </a:cubicBezTo>
                  <a:cubicBezTo>
                    <a:pt x="31217" y="4992"/>
                    <a:pt x="30366" y="5326"/>
                    <a:pt x="29454" y="4962"/>
                  </a:cubicBezTo>
                  <a:cubicBezTo>
                    <a:pt x="28882" y="4747"/>
                    <a:pt x="28291" y="4215"/>
                    <a:pt x="27638" y="4215"/>
                  </a:cubicBezTo>
                  <a:cubicBezTo>
                    <a:pt x="27458" y="4215"/>
                    <a:pt x="27273" y="4255"/>
                    <a:pt x="27083" y="4354"/>
                  </a:cubicBezTo>
                  <a:cubicBezTo>
                    <a:pt x="27302" y="3770"/>
                    <a:pt x="27832" y="3517"/>
                    <a:pt x="28346" y="3517"/>
                  </a:cubicBezTo>
                  <a:cubicBezTo>
                    <a:pt x="28475" y="3517"/>
                    <a:pt x="28603" y="3533"/>
                    <a:pt x="28724" y="3563"/>
                  </a:cubicBezTo>
                  <a:cubicBezTo>
                    <a:pt x="28694" y="3016"/>
                    <a:pt x="28785" y="2652"/>
                    <a:pt x="28998" y="2287"/>
                  </a:cubicBezTo>
                  <a:lnTo>
                    <a:pt x="28998" y="2287"/>
                  </a:lnTo>
                  <a:cubicBezTo>
                    <a:pt x="28785" y="2348"/>
                    <a:pt x="28633" y="2439"/>
                    <a:pt x="28451" y="2591"/>
                  </a:cubicBezTo>
                  <a:cubicBezTo>
                    <a:pt x="28082" y="1485"/>
                    <a:pt x="26979" y="885"/>
                    <a:pt x="25858" y="885"/>
                  </a:cubicBezTo>
                  <a:cubicBezTo>
                    <a:pt x="25501" y="885"/>
                    <a:pt x="25141" y="946"/>
                    <a:pt x="24803" y="1071"/>
                  </a:cubicBezTo>
                  <a:cubicBezTo>
                    <a:pt x="24518" y="405"/>
                    <a:pt x="23911" y="1"/>
                    <a:pt x="23295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579" name="Google Shape;4579;p28"/>
            <p:cNvSpPr/>
            <p:nvPr/>
          </p:nvSpPr>
          <p:spPr>
            <a:xfrm>
              <a:off x="5664500" y="1783500"/>
              <a:ext cx="579825" cy="507875"/>
            </a:xfrm>
            <a:custGeom>
              <a:rect b="b" l="l" r="r" t="t"/>
              <a:pathLst>
                <a:path extrusionOk="0" h="20315" w="23193">
                  <a:moveTo>
                    <a:pt x="22548" y="0"/>
                  </a:moveTo>
                  <a:cubicBezTo>
                    <a:pt x="22180" y="0"/>
                    <a:pt x="21805" y="166"/>
                    <a:pt x="21521" y="497"/>
                  </a:cubicBezTo>
                  <a:cubicBezTo>
                    <a:pt x="21218" y="299"/>
                    <a:pt x="20892" y="193"/>
                    <a:pt x="20588" y="193"/>
                  </a:cubicBezTo>
                  <a:cubicBezTo>
                    <a:pt x="20190" y="193"/>
                    <a:pt x="19830" y="374"/>
                    <a:pt x="19606" y="770"/>
                  </a:cubicBezTo>
                  <a:cubicBezTo>
                    <a:pt x="19321" y="674"/>
                    <a:pt x="19015" y="627"/>
                    <a:pt x="18709" y="627"/>
                  </a:cubicBezTo>
                  <a:cubicBezTo>
                    <a:pt x="17285" y="627"/>
                    <a:pt x="15855" y="1631"/>
                    <a:pt x="16506" y="3232"/>
                  </a:cubicBezTo>
                  <a:cubicBezTo>
                    <a:pt x="15746" y="3810"/>
                    <a:pt x="15442" y="4935"/>
                    <a:pt x="16019" y="5695"/>
                  </a:cubicBezTo>
                  <a:cubicBezTo>
                    <a:pt x="15259" y="6272"/>
                    <a:pt x="15320" y="7640"/>
                    <a:pt x="16110" y="8217"/>
                  </a:cubicBezTo>
                  <a:cubicBezTo>
                    <a:pt x="15655" y="8704"/>
                    <a:pt x="15503" y="9433"/>
                    <a:pt x="15655" y="10071"/>
                  </a:cubicBezTo>
                  <a:cubicBezTo>
                    <a:pt x="15563" y="10193"/>
                    <a:pt x="15107" y="10740"/>
                    <a:pt x="14986" y="10862"/>
                  </a:cubicBezTo>
                  <a:cubicBezTo>
                    <a:pt x="14866" y="10837"/>
                    <a:pt x="14757" y="10826"/>
                    <a:pt x="14656" y="10826"/>
                  </a:cubicBezTo>
                  <a:cubicBezTo>
                    <a:pt x="14271" y="10826"/>
                    <a:pt x="14011" y="10984"/>
                    <a:pt x="13770" y="11105"/>
                  </a:cubicBezTo>
                  <a:cubicBezTo>
                    <a:pt x="13527" y="10862"/>
                    <a:pt x="13284" y="10649"/>
                    <a:pt x="13010" y="10436"/>
                  </a:cubicBezTo>
                  <a:cubicBezTo>
                    <a:pt x="12663" y="10199"/>
                    <a:pt x="12184" y="10027"/>
                    <a:pt x="11725" y="10027"/>
                  </a:cubicBezTo>
                  <a:cubicBezTo>
                    <a:pt x="11420" y="10027"/>
                    <a:pt x="11125" y="10102"/>
                    <a:pt x="10882" y="10284"/>
                  </a:cubicBezTo>
                  <a:cubicBezTo>
                    <a:pt x="10396" y="10649"/>
                    <a:pt x="10274" y="11439"/>
                    <a:pt x="10609" y="11956"/>
                  </a:cubicBezTo>
                  <a:lnTo>
                    <a:pt x="10609" y="12169"/>
                  </a:lnTo>
                  <a:cubicBezTo>
                    <a:pt x="10464" y="12111"/>
                    <a:pt x="10312" y="12074"/>
                    <a:pt x="10163" y="12074"/>
                  </a:cubicBezTo>
                  <a:cubicBezTo>
                    <a:pt x="10000" y="12074"/>
                    <a:pt x="9840" y="12118"/>
                    <a:pt x="9697" y="12230"/>
                  </a:cubicBezTo>
                  <a:cubicBezTo>
                    <a:pt x="9484" y="12473"/>
                    <a:pt x="9423" y="12959"/>
                    <a:pt x="9575" y="13263"/>
                  </a:cubicBezTo>
                  <a:cubicBezTo>
                    <a:pt x="9529" y="13258"/>
                    <a:pt x="9482" y="13256"/>
                    <a:pt x="9435" y="13256"/>
                  </a:cubicBezTo>
                  <a:cubicBezTo>
                    <a:pt x="8568" y="13256"/>
                    <a:pt x="7728" y="14036"/>
                    <a:pt x="8420" y="14844"/>
                  </a:cubicBezTo>
                  <a:cubicBezTo>
                    <a:pt x="8329" y="14844"/>
                    <a:pt x="8268" y="14844"/>
                    <a:pt x="8177" y="14874"/>
                  </a:cubicBezTo>
                  <a:cubicBezTo>
                    <a:pt x="7721" y="14935"/>
                    <a:pt x="7356" y="15208"/>
                    <a:pt x="7265" y="15634"/>
                  </a:cubicBezTo>
                  <a:lnTo>
                    <a:pt x="7144" y="16090"/>
                  </a:lnTo>
                  <a:cubicBezTo>
                    <a:pt x="6765" y="15624"/>
                    <a:pt x="6275" y="15298"/>
                    <a:pt x="5674" y="15298"/>
                  </a:cubicBezTo>
                  <a:cubicBezTo>
                    <a:pt x="5647" y="15298"/>
                    <a:pt x="5620" y="15298"/>
                    <a:pt x="5594" y="15300"/>
                  </a:cubicBezTo>
                  <a:cubicBezTo>
                    <a:pt x="4925" y="15330"/>
                    <a:pt x="4165" y="15755"/>
                    <a:pt x="4256" y="16576"/>
                  </a:cubicBezTo>
                  <a:cubicBezTo>
                    <a:pt x="4135" y="16520"/>
                    <a:pt x="4002" y="16490"/>
                    <a:pt x="3876" y="16490"/>
                  </a:cubicBezTo>
                  <a:cubicBezTo>
                    <a:pt x="3592" y="16490"/>
                    <a:pt x="3344" y="16644"/>
                    <a:pt x="3344" y="17002"/>
                  </a:cubicBezTo>
                  <a:cubicBezTo>
                    <a:pt x="3192" y="16608"/>
                    <a:pt x="2791" y="16421"/>
                    <a:pt x="2406" y="16421"/>
                  </a:cubicBezTo>
                  <a:cubicBezTo>
                    <a:pt x="1869" y="16421"/>
                    <a:pt x="1364" y="16785"/>
                    <a:pt x="1612" y="17458"/>
                  </a:cubicBezTo>
                  <a:cubicBezTo>
                    <a:pt x="1459" y="17370"/>
                    <a:pt x="1220" y="17318"/>
                    <a:pt x="998" y="17318"/>
                  </a:cubicBezTo>
                  <a:cubicBezTo>
                    <a:pt x="601" y="17318"/>
                    <a:pt x="255" y="17485"/>
                    <a:pt x="548" y="17914"/>
                  </a:cubicBezTo>
                  <a:lnTo>
                    <a:pt x="517" y="17914"/>
                  </a:lnTo>
                  <a:cubicBezTo>
                    <a:pt x="396" y="17853"/>
                    <a:pt x="244" y="17822"/>
                    <a:pt x="122" y="17822"/>
                  </a:cubicBezTo>
                  <a:lnTo>
                    <a:pt x="1" y="19251"/>
                  </a:lnTo>
                  <a:cubicBezTo>
                    <a:pt x="641" y="18841"/>
                    <a:pt x="1325" y="18528"/>
                    <a:pt x="2011" y="18528"/>
                  </a:cubicBezTo>
                  <a:cubicBezTo>
                    <a:pt x="2595" y="18528"/>
                    <a:pt x="3180" y="18755"/>
                    <a:pt x="3739" y="19342"/>
                  </a:cubicBezTo>
                  <a:cubicBezTo>
                    <a:pt x="4275" y="18569"/>
                    <a:pt x="4720" y="18313"/>
                    <a:pt x="5336" y="18313"/>
                  </a:cubicBezTo>
                  <a:cubicBezTo>
                    <a:pt x="5664" y="18313"/>
                    <a:pt x="6041" y="18385"/>
                    <a:pt x="6505" y="18491"/>
                  </a:cubicBezTo>
                  <a:cubicBezTo>
                    <a:pt x="6475" y="17549"/>
                    <a:pt x="7356" y="16971"/>
                    <a:pt x="8177" y="16941"/>
                  </a:cubicBezTo>
                  <a:lnTo>
                    <a:pt x="8177" y="16941"/>
                  </a:lnTo>
                  <a:cubicBezTo>
                    <a:pt x="7660" y="17306"/>
                    <a:pt x="7508" y="17822"/>
                    <a:pt x="7660" y="18339"/>
                  </a:cubicBezTo>
                  <a:cubicBezTo>
                    <a:pt x="6688" y="18491"/>
                    <a:pt x="6323" y="19494"/>
                    <a:pt x="6141" y="20315"/>
                  </a:cubicBezTo>
                  <a:cubicBezTo>
                    <a:pt x="6452" y="19693"/>
                    <a:pt x="7235" y="18996"/>
                    <a:pt x="7863" y="18996"/>
                  </a:cubicBezTo>
                  <a:cubicBezTo>
                    <a:pt x="8217" y="18996"/>
                    <a:pt x="8521" y="19217"/>
                    <a:pt x="8663" y="19798"/>
                  </a:cubicBezTo>
                  <a:cubicBezTo>
                    <a:pt x="8815" y="19190"/>
                    <a:pt x="9271" y="18886"/>
                    <a:pt x="9636" y="18491"/>
                  </a:cubicBezTo>
                  <a:cubicBezTo>
                    <a:pt x="9849" y="18066"/>
                    <a:pt x="11399" y="18369"/>
                    <a:pt x="11338" y="18035"/>
                  </a:cubicBezTo>
                  <a:cubicBezTo>
                    <a:pt x="11109" y="17263"/>
                    <a:pt x="11897" y="16261"/>
                    <a:pt x="12591" y="16261"/>
                  </a:cubicBezTo>
                  <a:cubicBezTo>
                    <a:pt x="12907" y="16261"/>
                    <a:pt x="13204" y="16469"/>
                    <a:pt x="13375" y="17002"/>
                  </a:cubicBezTo>
                  <a:cubicBezTo>
                    <a:pt x="13606" y="16918"/>
                    <a:pt x="13840" y="16866"/>
                    <a:pt x="14059" y="16866"/>
                  </a:cubicBezTo>
                  <a:cubicBezTo>
                    <a:pt x="14475" y="16866"/>
                    <a:pt x="14837" y="17051"/>
                    <a:pt x="15016" y="17549"/>
                  </a:cubicBezTo>
                  <a:cubicBezTo>
                    <a:pt x="15408" y="16903"/>
                    <a:pt x="15963" y="16446"/>
                    <a:pt x="16560" y="16446"/>
                  </a:cubicBezTo>
                  <a:cubicBezTo>
                    <a:pt x="16891" y="16446"/>
                    <a:pt x="17234" y="16586"/>
                    <a:pt x="17569" y="16910"/>
                  </a:cubicBezTo>
                  <a:cubicBezTo>
                    <a:pt x="17808" y="16075"/>
                    <a:pt x="18440" y="15746"/>
                    <a:pt x="19201" y="15746"/>
                  </a:cubicBezTo>
                  <a:cubicBezTo>
                    <a:pt x="19409" y="15746"/>
                    <a:pt x="19627" y="15771"/>
                    <a:pt x="19849" y="15816"/>
                  </a:cubicBezTo>
                  <a:cubicBezTo>
                    <a:pt x="19413" y="15456"/>
                    <a:pt x="18859" y="15202"/>
                    <a:pt x="18319" y="15202"/>
                  </a:cubicBezTo>
                  <a:cubicBezTo>
                    <a:pt x="17994" y="15202"/>
                    <a:pt x="17673" y="15295"/>
                    <a:pt x="17387" y="15512"/>
                  </a:cubicBezTo>
                  <a:cubicBezTo>
                    <a:pt x="17347" y="14936"/>
                    <a:pt x="16935" y="14726"/>
                    <a:pt x="16395" y="14726"/>
                  </a:cubicBezTo>
                  <a:cubicBezTo>
                    <a:pt x="15710" y="14726"/>
                    <a:pt x="14821" y="15064"/>
                    <a:pt x="14226" y="15421"/>
                  </a:cubicBezTo>
                  <a:cubicBezTo>
                    <a:pt x="14499" y="14813"/>
                    <a:pt x="14864" y="14175"/>
                    <a:pt x="15503" y="13993"/>
                  </a:cubicBezTo>
                  <a:cubicBezTo>
                    <a:pt x="15313" y="12772"/>
                    <a:pt x="16188" y="11599"/>
                    <a:pt x="17351" y="11599"/>
                  </a:cubicBezTo>
                  <a:cubicBezTo>
                    <a:pt x="17491" y="11599"/>
                    <a:pt x="17635" y="11616"/>
                    <a:pt x="17782" y="11652"/>
                  </a:cubicBezTo>
                  <a:cubicBezTo>
                    <a:pt x="17843" y="11044"/>
                    <a:pt x="18056" y="10740"/>
                    <a:pt x="18633" y="10497"/>
                  </a:cubicBezTo>
                  <a:cubicBezTo>
                    <a:pt x="17904" y="9190"/>
                    <a:pt x="19393" y="9494"/>
                    <a:pt x="20153" y="8916"/>
                  </a:cubicBezTo>
                  <a:cubicBezTo>
                    <a:pt x="20549" y="8705"/>
                    <a:pt x="20761" y="7717"/>
                    <a:pt x="21406" y="7717"/>
                  </a:cubicBezTo>
                  <a:cubicBezTo>
                    <a:pt x="21505" y="7717"/>
                    <a:pt x="21613" y="7740"/>
                    <a:pt x="21734" y="7792"/>
                  </a:cubicBezTo>
                  <a:cubicBezTo>
                    <a:pt x="21399" y="7438"/>
                    <a:pt x="20904" y="7198"/>
                    <a:pt x="20424" y="7198"/>
                  </a:cubicBezTo>
                  <a:cubicBezTo>
                    <a:pt x="20121" y="7198"/>
                    <a:pt x="19823" y="7294"/>
                    <a:pt x="19576" y="7518"/>
                  </a:cubicBezTo>
                  <a:cubicBezTo>
                    <a:pt x="19272" y="7290"/>
                    <a:pt x="19104" y="7176"/>
                    <a:pt x="18941" y="7176"/>
                  </a:cubicBezTo>
                  <a:cubicBezTo>
                    <a:pt x="18778" y="7176"/>
                    <a:pt x="18618" y="7290"/>
                    <a:pt x="18329" y="7518"/>
                  </a:cubicBezTo>
                  <a:cubicBezTo>
                    <a:pt x="17105" y="6750"/>
                    <a:pt x="17828" y="4754"/>
                    <a:pt x="19098" y="4754"/>
                  </a:cubicBezTo>
                  <a:cubicBezTo>
                    <a:pt x="19184" y="4754"/>
                    <a:pt x="19272" y="4763"/>
                    <a:pt x="19363" y="4783"/>
                  </a:cubicBezTo>
                  <a:cubicBezTo>
                    <a:pt x="18573" y="4256"/>
                    <a:pt x="18933" y="3259"/>
                    <a:pt x="19596" y="3259"/>
                  </a:cubicBezTo>
                  <a:cubicBezTo>
                    <a:pt x="19775" y="3259"/>
                    <a:pt x="19977" y="3331"/>
                    <a:pt x="20183" y="3506"/>
                  </a:cubicBezTo>
                  <a:cubicBezTo>
                    <a:pt x="19906" y="2774"/>
                    <a:pt x="20278" y="1686"/>
                    <a:pt x="21004" y="1686"/>
                  </a:cubicBezTo>
                  <a:cubicBezTo>
                    <a:pt x="21152" y="1686"/>
                    <a:pt x="21315" y="1731"/>
                    <a:pt x="21490" y="1834"/>
                  </a:cubicBezTo>
                  <a:cubicBezTo>
                    <a:pt x="21490" y="1622"/>
                    <a:pt x="21521" y="1409"/>
                    <a:pt x="21642" y="1226"/>
                  </a:cubicBezTo>
                  <a:cubicBezTo>
                    <a:pt x="21862" y="986"/>
                    <a:pt x="22079" y="896"/>
                    <a:pt x="22280" y="896"/>
                  </a:cubicBezTo>
                  <a:cubicBezTo>
                    <a:pt x="22663" y="896"/>
                    <a:pt x="22993" y="1220"/>
                    <a:pt x="23193" y="1439"/>
                  </a:cubicBezTo>
                  <a:cubicBezTo>
                    <a:pt x="22949" y="862"/>
                    <a:pt x="22737" y="406"/>
                    <a:pt x="22858" y="41"/>
                  </a:cubicBezTo>
                  <a:cubicBezTo>
                    <a:pt x="22757" y="14"/>
                    <a:pt x="22653" y="0"/>
                    <a:pt x="22548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580" name="Google Shape;4580;p28"/>
            <p:cNvSpPr/>
            <p:nvPr/>
          </p:nvSpPr>
          <p:spPr>
            <a:xfrm>
              <a:off x="5938075" y="2187250"/>
              <a:ext cx="25" cy="5350"/>
            </a:xfrm>
            <a:custGeom>
              <a:rect b="b" l="l" r="r" t="t"/>
              <a:pathLst>
                <a:path extrusionOk="0" h="214" w="1">
                  <a:moveTo>
                    <a:pt x="0" y="213"/>
                  </a:moveTo>
                  <a:lnTo>
                    <a:pt x="0" y="1"/>
                  </a:lnTo>
                  <a:close/>
                </a:path>
              </a:pathLst>
            </a:custGeom>
            <a:solidFill>
              <a:srgbClr val="C09C8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581" name="Google Shape;4581;p28"/>
            <p:cNvSpPr/>
            <p:nvPr/>
          </p:nvSpPr>
          <p:spPr>
            <a:xfrm>
              <a:off x="5664500" y="1787675"/>
              <a:ext cx="523600" cy="461150"/>
            </a:xfrm>
            <a:custGeom>
              <a:rect b="b" l="l" r="r" t="t"/>
              <a:pathLst>
                <a:path extrusionOk="0" h="18446" w="20944">
                  <a:moveTo>
                    <a:pt x="20539" y="1"/>
                  </a:moveTo>
                  <a:cubicBezTo>
                    <a:pt x="20131" y="1"/>
                    <a:pt x="19783" y="188"/>
                    <a:pt x="19576" y="603"/>
                  </a:cubicBezTo>
                  <a:cubicBezTo>
                    <a:pt x="19285" y="507"/>
                    <a:pt x="18975" y="460"/>
                    <a:pt x="18665" y="460"/>
                  </a:cubicBezTo>
                  <a:cubicBezTo>
                    <a:pt x="17225" y="460"/>
                    <a:pt x="15800" y="1464"/>
                    <a:pt x="16475" y="3065"/>
                  </a:cubicBezTo>
                  <a:cubicBezTo>
                    <a:pt x="15715" y="3643"/>
                    <a:pt x="15411" y="4768"/>
                    <a:pt x="15958" y="5528"/>
                  </a:cubicBezTo>
                  <a:cubicBezTo>
                    <a:pt x="15199" y="6105"/>
                    <a:pt x="15290" y="7473"/>
                    <a:pt x="16080" y="8050"/>
                  </a:cubicBezTo>
                  <a:cubicBezTo>
                    <a:pt x="15624" y="8537"/>
                    <a:pt x="15472" y="9266"/>
                    <a:pt x="15624" y="9904"/>
                  </a:cubicBezTo>
                  <a:cubicBezTo>
                    <a:pt x="15503" y="10026"/>
                    <a:pt x="15047" y="10573"/>
                    <a:pt x="14955" y="10695"/>
                  </a:cubicBezTo>
                  <a:cubicBezTo>
                    <a:pt x="14836" y="10670"/>
                    <a:pt x="14727" y="10659"/>
                    <a:pt x="14626" y="10659"/>
                  </a:cubicBezTo>
                  <a:cubicBezTo>
                    <a:pt x="14241" y="10659"/>
                    <a:pt x="13981" y="10817"/>
                    <a:pt x="13740" y="10938"/>
                  </a:cubicBezTo>
                  <a:cubicBezTo>
                    <a:pt x="13496" y="10695"/>
                    <a:pt x="13223" y="10482"/>
                    <a:pt x="12980" y="10269"/>
                  </a:cubicBezTo>
                  <a:cubicBezTo>
                    <a:pt x="12632" y="10032"/>
                    <a:pt x="12153" y="9860"/>
                    <a:pt x="11694" y="9860"/>
                  </a:cubicBezTo>
                  <a:cubicBezTo>
                    <a:pt x="11390" y="9860"/>
                    <a:pt x="11094" y="9935"/>
                    <a:pt x="10852" y="10117"/>
                  </a:cubicBezTo>
                  <a:cubicBezTo>
                    <a:pt x="10335" y="10482"/>
                    <a:pt x="10244" y="11272"/>
                    <a:pt x="10578" y="11789"/>
                  </a:cubicBezTo>
                  <a:lnTo>
                    <a:pt x="10578" y="12002"/>
                  </a:lnTo>
                  <a:cubicBezTo>
                    <a:pt x="10433" y="11944"/>
                    <a:pt x="10282" y="11907"/>
                    <a:pt x="10133" y="11907"/>
                  </a:cubicBezTo>
                  <a:cubicBezTo>
                    <a:pt x="9969" y="11907"/>
                    <a:pt x="9810" y="11951"/>
                    <a:pt x="9667" y="12063"/>
                  </a:cubicBezTo>
                  <a:cubicBezTo>
                    <a:pt x="9423" y="12306"/>
                    <a:pt x="9393" y="12792"/>
                    <a:pt x="9545" y="13096"/>
                  </a:cubicBezTo>
                  <a:cubicBezTo>
                    <a:pt x="9498" y="13091"/>
                    <a:pt x="9451" y="13089"/>
                    <a:pt x="9404" y="13089"/>
                  </a:cubicBezTo>
                  <a:cubicBezTo>
                    <a:pt x="8538" y="13089"/>
                    <a:pt x="7696" y="13869"/>
                    <a:pt x="8360" y="14677"/>
                  </a:cubicBezTo>
                  <a:cubicBezTo>
                    <a:pt x="8299" y="14677"/>
                    <a:pt x="8208" y="14677"/>
                    <a:pt x="8147" y="14707"/>
                  </a:cubicBezTo>
                  <a:cubicBezTo>
                    <a:pt x="7691" y="14768"/>
                    <a:pt x="7296" y="15041"/>
                    <a:pt x="7235" y="15467"/>
                  </a:cubicBezTo>
                  <a:lnTo>
                    <a:pt x="7113" y="15923"/>
                  </a:lnTo>
                  <a:cubicBezTo>
                    <a:pt x="6706" y="15457"/>
                    <a:pt x="6242" y="15131"/>
                    <a:pt x="5643" y="15131"/>
                  </a:cubicBezTo>
                  <a:cubicBezTo>
                    <a:pt x="5617" y="15131"/>
                    <a:pt x="5590" y="15131"/>
                    <a:pt x="5563" y="15133"/>
                  </a:cubicBezTo>
                  <a:cubicBezTo>
                    <a:pt x="4864" y="15163"/>
                    <a:pt x="4104" y="15588"/>
                    <a:pt x="4226" y="16409"/>
                  </a:cubicBezTo>
                  <a:cubicBezTo>
                    <a:pt x="4095" y="16353"/>
                    <a:pt x="3959" y="16323"/>
                    <a:pt x="3832" y="16323"/>
                  </a:cubicBezTo>
                  <a:cubicBezTo>
                    <a:pt x="3547" y="16323"/>
                    <a:pt x="3314" y="16477"/>
                    <a:pt x="3314" y="16835"/>
                  </a:cubicBezTo>
                  <a:cubicBezTo>
                    <a:pt x="3162" y="16441"/>
                    <a:pt x="2760" y="16254"/>
                    <a:pt x="2375" y="16254"/>
                  </a:cubicBezTo>
                  <a:cubicBezTo>
                    <a:pt x="1838" y="16254"/>
                    <a:pt x="1333" y="16618"/>
                    <a:pt x="1581" y="17291"/>
                  </a:cubicBezTo>
                  <a:cubicBezTo>
                    <a:pt x="1429" y="17203"/>
                    <a:pt x="1190" y="17151"/>
                    <a:pt x="968" y="17151"/>
                  </a:cubicBezTo>
                  <a:cubicBezTo>
                    <a:pt x="570" y="17151"/>
                    <a:pt x="225" y="17318"/>
                    <a:pt x="517" y="17747"/>
                  </a:cubicBezTo>
                  <a:lnTo>
                    <a:pt x="457" y="17747"/>
                  </a:lnTo>
                  <a:cubicBezTo>
                    <a:pt x="365" y="17686"/>
                    <a:pt x="213" y="17655"/>
                    <a:pt x="92" y="17655"/>
                  </a:cubicBezTo>
                  <a:lnTo>
                    <a:pt x="1" y="18446"/>
                  </a:lnTo>
                  <a:cubicBezTo>
                    <a:pt x="396" y="18172"/>
                    <a:pt x="821" y="17899"/>
                    <a:pt x="1460" y="17686"/>
                  </a:cubicBezTo>
                  <a:cubicBezTo>
                    <a:pt x="1690" y="17607"/>
                    <a:pt x="1895" y="17575"/>
                    <a:pt x="2077" y="17575"/>
                  </a:cubicBezTo>
                  <a:cubicBezTo>
                    <a:pt x="2972" y="17575"/>
                    <a:pt x="3307" y="18363"/>
                    <a:pt x="3341" y="18363"/>
                  </a:cubicBezTo>
                  <a:cubicBezTo>
                    <a:pt x="3343" y="18363"/>
                    <a:pt x="3344" y="18360"/>
                    <a:pt x="3344" y="18354"/>
                  </a:cubicBezTo>
                  <a:cubicBezTo>
                    <a:pt x="3325" y="17863"/>
                    <a:pt x="3683" y="17489"/>
                    <a:pt x="4095" y="17489"/>
                  </a:cubicBezTo>
                  <a:cubicBezTo>
                    <a:pt x="4345" y="17489"/>
                    <a:pt x="4616" y="17626"/>
                    <a:pt x="4834" y="17959"/>
                  </a:cubicBezTo>
                  <a:cubicBezTo>
                    <a:pt x="4834" y="17032"/>
                    <a:pt x="5824" y="16210"/>
                    <a:pt x="6699" y="16210"/>
                  </a:cubicBezTo>
                  <a:cubicBezTo>
                    <a:pt x="6971" y="16210"/>
                    <a:pt x="7231" y="16290"/>
                    <a:pt x="7448" y="16470"/>
                  </a:cubicBezTo>
                  <a:cubicBezTo>
                    <a:pt x="7385" y="15987"/>
                    <a:pt x="7772" y="15620"/>
                    <a:pt x="8238" y="15620"/>
                  </a:cubicBezTo>
                  <a:cubicBezTo>
                    <a:pt x="8446" y="15620"/>
                    <a:pt x="8670" y="15693"/>
                    <a:pt x="8876" y="15862"/>
                  </a:cubicBezTo>
                  <a:cubicBezTo>
                    <a:pt x="9115" y="15249"/>
                    <a:pt x="9633" y="14923"/>
                    <a:pt x="10102" y="14923"/>
                  </a:cubicBezTo>
                  <a:cubicBezTo>
                    <a:pt x="10587" y="14923"/>
                    <a:pt x="11019" y="15272"/>
                    <a:pt x="11034" y="16014"/>
                  </a:cubicBezTo>
                  <a:cubicBezTo>
                    <a:pt x="11060" y="15394"/>
                    <a:pt x="11459" y="15038"/>
                    <a:pt x="12044" y="15038"/>
                  </a:cubicBezTo>
                  <a:cubicBezTo>
                    <a:pt x="12148" y="15038"/>
                    <a:pt x="12257" y="15049"/>
                    <a:pt x="12372" y="15072"/>
                  </a:cubicBezTo>
                  <a:cubicBezTo>
                    <a:pt x="11583" y="14422"/>
                    <a:pt x="12299" y="13207"/>
                    <a:pt x="13060" y="13207"/>
                  </a:cubicBezTo>
                  <a:cubicBezTo>
                    <a:pt x="13297" y="13207"/>
                    <a:pt x="13538" y="13324"/>
                    <a:pt x="13740" y="13613"/>
                  </a:cubicBezTo>
                  <a:cubicBezTo>
                    <a:pt x="13851" y="13011"/>
                    <a:pt x="14126" y="12638"/>
                    <a:pt x="14541" y="12638"/>
                  </a:cubicBezTo>
                  <a:cubicBezTo>
                    <a:pt x="14691" y="12638"/>
                    <a:pt x="14860" y="12687"/>
                    <a:pt x="15047" y="12792"/>
                  </a:cubicBezTo>
                  <a:cubicBezTo>
                    <a:pt x="14903" y="11988"/>
                    <a:pt x="15655" y="10804"/>
                    <a:pt x="16610" y="10804"/>
                  </a:cubicBezTo>
                  <a:cubicBezTo>
                    <a:pt x="16666" y="10804"/>
                    <a:pt x="16722" y="10808"/>
                    <a:pt x="16779" y="10816"/>
                  </a:cubicBezTo>
                  <a:cubicBezTo>
                    <a:pt x="16802" y="10276"/>
                    <a:pt x="17058" y="9919"/>
                    <a:pt x="17437" y="9919"/>
                  </a:cubicBezTo>
                  <a:cubicBezTo>
                    <a:pt x="17569" y="9919"/>
                    <a:pt x="17716" y="9962"/>
                    <a:pt x="17873" y="10056"/>
                  </a:cubicBezTo>
                  <a:cubicBezTo>
                    <a:pt x="17922" y="9238"/>
                    <a:pt x="18370" y="8572"/>
                    <a:pt x="19068" y="8572"/>
                  </a:cubicBezTo>
                  <a:cubicBezTo>
                    <a:pt x="19251" y="8572"/>
                    <a:pt x="19452" y="8618"/>
                    <a:pt x="19667" y="8719"/>
                  </a:cubicBezTo>
                  <a:cubicBezTo>
                    <a:pt x="19910" y="8233"/>
                    <a:pt x="20335" y="7716"/>
                    <a:pt x="20913" y="7473"/>
                  </a:cubicBezTo>
                  <a:lnTo>
                    <a:pt x="20913" y="7473"/>
                  </a:lnTo>
                  <a:cubicBezTo>
                    <a:pt x="20031" y="7625"/>
                    <a:pt x="19940" y="7503"/>
                    <a:pt x="19515" y="7990"/>
                  </a:cubicBezTo>
                  <a:cubicBezTo>
                    <a:pt x="19267" y="7713"/>
                    <a:pt x="19027" y="7590"/>
                    <a:pt x="18794" y="7590"/>
                  </a:cubicBezTo>
                  <a:cubicBezTo>
                    <a:pt x="18539" y="7590"/>
                    <a:pt x="18293" y="7736"/>
                    <a:pt x="18056" y="7990"/>
                  </a:cubicBezTo>
                  <a:cubicBezTo>
                    <a:pt x="17999" y="7998"/>
                    <a:pt x="17942" y="8002"/>
                    <a:pt x="17886" y="8002"/>
                  </a:cubicBezTo>
                  <a:cubicBezTo>
                    <a:pt x="16728" y="8002"/>
                    <a:pt x="15934" y="6269"/>
                    <a:pt x="17326" y="5892"/>
                  </a:cubicBezTo>
                  <a:cubicBezTo>
                    <a:pt x="16560" y="5330"/>
                    <a:pt x="16609" y="3759"/>
                    <a:pt x="17384" y="3759"/>
                  </a:cubicBezTo>
                  <a:cubicBezTo>
                    <a:pt x="17532" y="3759"/>
                    <a:pt x="17705" y="3816"/>
                    <a:pt x="17904" y="3947"/>
                  </a:cubicBezTo>
                  <a:cubicBezTo>
                    <a:pt x="17533" y="3159"/>
                    <a:pt x="18063" y="2301"/>
                    <a:pt x="18700" y="2301"/>
                  </a:cubicBezTo>
                  <a:cubicBezTo>
                    <a:pt x="18898" y="2301"/>
                    <a:pt x="19107" y="2384"/>
                    <a:pt x="19302" y="2579"/>
                  </a:cubicBezTo>
                  <a:cubicBezTo>
                    <a:pt x="18948" y="1894"/>
                    <a:pt x="19236" y="1209"/>
                    <a:pt x="19796" y="1209"/>
                  </a:cubicBezTo>
                  <a:cubicBezTo>
                    <a:pt x="19956" y="1209"/>
                    <a:pt x="20139" y="1265"/>
                    <a:pt x="20335" y="1394"/>
                  </a:cubicBezTo>
                  <a:cubicBezTo>
                    <a:pt x="20335" y="847"/>
                    <a:pt x="20579" y="391"/>
                    <a:pt x="20943" y="56"/>
                  </a:cubicBezTo>
                  <a:cubicBezTo>
                    <a:pt x="20804" y="20"/>
                    <a:pt x="20668" y="1"/>
                    <a:pt x="20539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582" name="Google Shape;4582;p28"/>
            <p:cNvSpPr/>
            <p:nvPr/>
          </p:nvSpPr>
          <p:spPr>
            <a:xfrm>
              <a:off x="5755900" y="1869000"/>
              <a:ext cx="1165225" cy="949750"/>
            </a:xfrm>
            <a:custGeom>
              <a:rect b="b" l="l" r="r" t="t"/>
              <a:pathLst>
                <a:path extrusionOk="0" h="37990" w="46609">
                  <a:moveTo>
                    <a:pt x="32201" y="0"/>
                  </a:moveTo>
                  <a:cubicBezTo>
                    <a:pt x="31097" y="0"/>
                    <a:pt x="30010" y="862"/>
                    <a:pt x="30175" y="2518"/>
                  </a:cubicBezTo>
                  <a:cubicBezTo>
                    <a:pt x="29233" y="2761"/>
                    <a:pt x="28959" y="3582"/>
                    <a:pt x="29415" y="4433"/>
                  </a:cubicBezTo>
                  <a:cubicBezTo>
                    <a:pt x="28534" y="4797"/>
                    <a:pt x="28382" y="5618"/>
                    <a:pt x="28838" y="6378"/>
                  </a:cubicBezTo>
                  <a:cubicBezTo>
                    <a:pt x="28199" y="6864"/>
                    <a:pt x="28139" y="7472"/>
                    <a:pt x="28959" y="7867"/>
                  </a:cubicBezTo>
                  <a:cubicBezTo>
                    <a:pt x="27531" y="8354"/>
                    <a:pt x="27500" y="10269"/>
                    <a:pt x="29050" y="10360"/>
                  </a:cubicBezTo>
                  <a:cubicBezTo>
                    <a:pt x="28503" y="10968"/>
                    <a:pt x="28291" y="12001"/>
                    <a:pt x="29202" y="12275"/>
                  </a:cubicBezTo>
                  <a:cubicBezTo>
                    <a:pt x="28665" y="12932"/>
                    <a:pt x="29184" y="13795"/>
                    <a:pt x="30011" y="13795"/>
                  </a:cubicBezTo>
                  <a:cubicBezTo>
                    <a:pt x="30025" y="13795"/>
                    <a:pt x="30039" y="13795"/>
                    <a:pt x="30054" y="13794"/>
                  </a:cubicBezTo>
                  <a:lnTo>
                    <a:pt x="30054" y="13794"/>
                  </a:lnTo>
                  <a:cubicBezTo>
                    <a:pt x="29385" y="14433"/>
                    <a:pt x="29172" y="15801"/>
                    <a:pt x="30054" y="16500"/>
                  </a:cubicBezTo>
                  <a:cubicBezTo>
                    <a:pt x="29294" y="16743"/>
                    <a:pt x="29142" y="17564"/>
                    <a:pt x="29294" y="18323"/>
                  </a:cubicBezTo>
                  <a:cubicBezTo>
                    <a:pt x="29056" y="18023"/>
                    <a:pt x="28745" y="17871"/>
                    <a:pt x="28407" y="17871"/>
                  </a:cubicBezTo>
                  <a:cubicBezTo>
                    <a:pt x="28095" y="17871"/>
                    <a:pt x="27760" y="18000"/>
                    <a:pt x="27440" y="18263"/>
                  </a:cubicBezTo>
                  <a:cubicBezTo>
                    <a:pt x="27859" y="17477"/>
                    <a:pt x="27578" y="16578"/>
                    <a:pt x="26889" y="16578"/>
                  </a:cubicBezTo>
                  <a:cubicBezTo>
                    <a:pt x="26779" y="16578"/>
                    <a:pt x="26658" y="16601"/>
                    <a:pt x="26528" y="16652"/>
                  </a:cubicBezTo>
                  <a:cubicBezTo>
                    <a:pt x="26753" y="15818"/>
                    <a:pt x="26344" y="15421"/>
                    <a:pt x="25827" y="15421"/>
                  </a:cubicBezTo>
                  <a:cubicBezTo>
                    <a:pt x="25439" y="15421"/>
                    <a:pt x="24990" y="15644"/>
                    <a:pt x="24704" y="16074"/>
                  </a:cubicBezTo>
                  <a:cubicBezTo>
                    <a:pt x="23974" y="14980"/>
                    <a:pt x="23488" y="14220"/>
                    <a:pt x="22029" y="14220"/>
                  </a:cubicBezTo>
                  <a:cubicBezTo>
                    <a:pt x="20996" y="14250"/>
                    <a:pt x="20023" y="14828"/>
                    <a:pt x="20145" y="15953"/>
                  </a:cubicBezTo>
                  <a:cubicBezTo>
                    <a:pt x="19925" y="15875"/>
                    <a:pt x="19704" y="15837"/>
                    <a:pt x="19497" y="15837"/>
                  </a:cubicBezTo>
                  <a:cubicBezTo>
                    <a:pt x="18726" y="15837"/>
                    <a:pt x="18138" y="16356"/>
                    <a:pt x="18473" y="17290"/>
                  </a:cubicBezTo>
                  <a:cubicBezTo>
                    <a:pt x="18378" y="17273"/>
                    <a:pt x="18286" y="17265"/>
                    <a:pt x="18197" y="17265"/>
                  </a:cubicBezTo>
                  <a:cubicBezTo>
                    <a:pt x="17316" y="17265"/>
                    <a:pt x="16763" y="18051"/>
                    <a:pt x="17287" y="18962"/>
                  </a:cubicBezTo>
                  <a:cubicBezTo>
                    <a:pt x="16011" y="19174"/>
                    <a:pt x="16284" y="20664"/>
                    <a:pt x="17105" y="21241"/>
                  </a:cubicBezTo>
                  <a:cubicBezTo>
                    <a:pt x="16771" y="21667"/>
                    <a:pt x="16588" y="22275"/>
                    <a:pt x="16862" y="22792"/>
                  </a:cubicBezTo>
                  <a:cubicBezTo>
                    <a:pt x="16729" y="22764"/>
                    <a:pt x="16603" y="22750"/>
                    <a:pt x="16485" y="22750"/>
                  </a:cubicBezTo>
                  <a:cubicBezTo>
                    <a:pt x="15956" y="22750"/>
                    <a:pt x="15588" y="23024"/>
                    <a:pt x="15464" y="23521"/>
                  </a:cubicBezTo>
                  <a:cubicBezTo>
                    <a:pt x="15368" y="22613"/>
                    <a:pt x="14783" y="21234"/>
                    <a:pt x="13888" y="21234"/>
                  </a:cubicBezTo>
                  <a:cubicBezTo>
                    <a:pt x="13644" y="21234"/>
                    <a:pt x="13378" y="21336"/>
                    <a:pt x="13093" y="21576"/>
                  </a:cubicBezTo>
                  <a:cubicBezTo>
                    <a:pt x="12949" y="21250"/>
                    <a:pt x="12672" y="21108"/>
                    <a:pt x="12380" y="21108"/>
                  </a:cubicBezTo>
                  <a:cubicBezTo>
                    <a:pt x="11991" y="21108"/>
                    <a:pt x="11577" y="21359"/>
                    <a:pt x="11421" y="21758"/>
                  </a:cubicBezTo>
                  <a:cubicBezTo>
                    <a:pt x="11262" y="21397"/>
                    <a:pt x="10938" y="21221"/>
                    <a:pt x="10613" y="21221"/>
                  </a:cubicBezTo>
                  <a:cubicBezTo>
                    <a:pt x="10254" y="21221"/>
                    <a:pt x="9893" y="21435"/>
                    <a:pt x="9749" y="21849"/>
                  </a:cubicBezTo>
                  <a:cubicBezTo>
                    <a:pt x="9565" y="21405"/>
                    <a:pt x="9273" y="21177"/>
                    <a:pt x="9001" y="21177"/>
                  </a:cubicBezTo>
                  <a:cubicBezTo>
                    <a:pt x="8734" y="21177"/>
                    <a:pt x="8487" y="21397"/>
                    <a:pt x="8381" y="21849"/>
                  </a:cubicBezTo>
                  <a:cubicBezTo>
                    <a:pt x="8104" y="21537"/>
                    <a:pt x="7773" y="21403"/>
                    <a:pt x="7450" y="21403"/>
                  </a:cubicBezTo>
                  <a:cubicBezTo>
                    <a:pt x="6641" y="21403"/>
                    <a:pt x="5889" y="22248"/>
                    <a:pt x="6193" y="23247"/>
                  </a:cubicBezTo>
                  <a:cubicBezTo>
                    <a:pt x="5953" y="23188"/>
                    <a:pt x="5726" y="23160"/>
                    <a:pt x="5515" y="23160"/>
                  </a:cubicBezTo>
                  <a:cubicBezTo>
                    <a:pt x="4093" y="23160"/>
                    <a:pt x="3341" y="24422"/>
                    <a:pt x="3579" y="25983"/>
                  </a:cubicBezTo>
                  <a:cubicBezTo>
                    <a:pt x="3425" y="25951"/>
                    <a:pt x="3298" y="25934"/>
                    <a:pt x="3195" y="25934"/>
                  </a:cubicBezTo>
                  <a:cubicBezTo>
                    <a:pt x="2810" y="25934"/>
                    <a:pt x="2760" y="26174"/>
                    <a:pt x="2880" y="26773"/>
                  </a:cubicBezTo>
                  <a:cubicBezTo>
                    <a:pt x="2703" y="26719"/>
                    <a:pt x="2543" y="26692"/>
                    <a:pt x="2403" y="26692"/>
                  </a:cubicBezTo>
                  <a:cubicBezTo>
                    <a:pt x="1916" y="26692"/>
                    <a:pt x="1668" y="27018"/>
                    <a:pt x="1786" y="27655"/>
                  </a:cubicBezTo>
                  <a:cubicBezTo>
                    <a:pt x="1660" y="27631"/>
                    <a:pt x="1544" y="27619"/>
                    <a:pt x="1436" y="27619"/>
                  </a:cubicBezTo>
                  <a:cubicBezTo>
                    <a:pt x="45" y="27619"/>
                    <a:pt x="1" y="29508"/>
                    <a:pt x="114" y="30664"/>
                  </a:cubicBezTo>
                  <a:lnTo>
                    <a:pt x="42425" y="37989"/>
                  </a:lnTo>
                  <a:cubicBezTo>
                    <a:pt x="43135" y="34291"/>
                    <a:pt x="46609" y="8020"/>
                    <a:pt x="40909" y="8020"/>
                  </a:cubicBezTo>
                  <a:cubicBezTo>
                    <a:pt x="40752" y="8020"/>
                    <a:pt x="40589" y="8039"/>
                    <a:pt x="40418" y="8080"/>
                  </a:cubicBezTo>
                  <a:cubicBezTo>
                    <a:pt x="40837" y="7217"/>
                    <a:pt x="40242" y="6668"/>
                    <a:pt x="39448" y="6668"/>
                  </a:cubicBezTo>
                  <a:cubicBezTo>
                    <a:pt x="39319" y="6668"/>
                    <a:pt x="39186" y="6683"/>
                    <a:pt x="39051" y="6712"/>
                  </a:cubicBezTo>
                  <a:cubicBezTo>
                    <a:pt x="39714" y="5963"/>
                    <a:pt x="39338" y="5186"/>
                    <a:pt x="38389" y="5186"/>
                  </a:cubicBezTo>
                  <a:cubicBezTo>
                    <a:pt x="38338" y="5186"/>
                    <a:pt x="38285" y="5188"/>
                    <a:pt x="38230" y="5193"/>
                  </a:cubicBezTo>
                  <a:cubicBezTo>
                    <a:pt x="38984" y="4439"/>
                    <a:pt x="38712" y="2827"/>
                    <a:pt x="37669" y="2827"/>
                  </a:cubicBezTo>
                  <a:cubicBezTo>
                    <a:pt x="37534" y="2827"/>
                    <a:pt x="37387" y="2854"/>
                    <a:pt x="37227" y="2913"/>
                  </a:cubicBezTo>
                  <a:cubicBezTo>
                    <a:pt x="37306" y="1910"/>
                    <a:pt x="36455" y="1441"/>
                    <a:pt x="35582" y="1441"/>
                  </a:cubicBezTo>
                  <a:cubicBezTo>
                    <a:pt x="35105" y="1441"/>
                    <a:pt x="34622" y="1581"/>
                    <a:pt x="34279" y="1849"/>
                  </a:cubicBezTo>
                  <a:cubicBezTo>
                    <a:pt x="34057" y="603"/>
                    <a:pt x="33123" y="0"/>
                    <a:pt x="32201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583" name="Google Shape;4583;p28"/>
            <p:cNvSpPr/>
            <p:nvPr/>
          </p:nvSpPr>
          <p:spPr>
            <a:xfrm>
              <a:off x="5772400" y="2528250"/>
              <a:ext cx="666450" cy="323175"/>
            </a:xfrm>
            <a:custGeom>
              <a:rect b="b" l="l" r="r" t="t"/>
              <a:pathLst>
                <a:path extrusionOk="0" h="12927" w="26658">
                  <a:moveTo>
                    <a:pt x="10917" y="1"/>
                  </a:moveTo>
                  <a:cubicBezTo>
                    <a:pt x="10668" y="1"/>
                    <a:pt x="10470" y="210"/>
                    <a:pt x="10427" y="768"/>
                  </a:cubicBezTo>
                  <a:cubicBezTo>
                    <a:pt x="10208" y="488"/>
                    <a:pt x="9900" y="369"/>
                    <a:pt x="9595" y="369"/>
                  </a:cubicBezTo>
                  <a:cubicBezTo>
                    <a:pt x="8843" y="369"/>
                    <a:pt x="8106" y="1092"/>
                    <a:pt x="8755" y="1893"/>
                  </a:cubicBezTo>
                  <a:cubicBezTo>
                    <a:pt x="8636" y="1830"/>
                    <a:pt x="8515" y="1800"/>
                    <a:pt x="8400" y="1800"/>
                  </a:cubicBezTo>
                  <a:cubicBezTo>
                    <a:pt x="8018" y="1800"/>
                    <a:pt x="7705" y="2124"/>
                    <a:pt x="7752" y="2592"/>
                  </a:cubicBezTo>
                  <a:cubicBezTo>
                    <a:pt x="7547" y="2203"/>
                    <a:pt x="7150" y="1855"/>
                    <a:pt x="6772" y="1855"/>
                  </a:cubicBezTo>
                  <a:cubicBezTo>
                    <a:pt x="6590" y="1855"/>
                    <a:pt x="6411" y="1937"/>
                    <a:pt x="6262" y="2136"/>
                  </a:cubicBezTo>
                  <a:cubicBezTo>
                    <a:pt x="6262" y="1715"/>
                    <a:pt x="5987" y="1449"/>
                    <a:pt x="5709" y="1449"/>
                  </a:cubicBezTo>
                  <a:cubicBezTo>
                    <a:pt x="5524" y="1449"/>
                    <a:pt x="5338" y="1566"/>
                    <a:pt x="5229" y="1832"/>
                  </a:cubicBezTo>
                  <a:cubicBezTo>
                    <a:pt x="5050" y="1683"/>
                    <a:pt x="4820" y="1592"/>
                    <a:pt x="4611" y="1592"/>
                  </a:cubicBezTo>
                  <a:cubicBezTo>
                    <a:pt x="4393" y="1592"/>
                    <a:pt x="4197" y="1691"/>
                    <a:pt x="4104" y="1923"/>
                  </a:cubicBezTo>
                  <a:cubicBezTo>
                    <a:pt x="3817" y="1599"/>
                    <a:pt x="3420" y="1446"/>
                    <a:pt x="3030" y="1446"/>
                  </a:cubicBezTo>
                  <a:cubicBezTo>
                    <a:pt x="2432" y="1446"/>
                    <a:pt x="1850" y="1808"/>
                    <a:pt x="1703" y="2470"/>
                  </a:cubicBezTo>
                  <a:lnTo>
                    <a:pt x="1916" y="2288"/>
                  </a:lnTo>
                  <a:lnTo>
                    <a:pt x="1916" y="2288"/>
                  </a:lnTo>
                  <a:cubicBezTo>
                    <a:pt x="1399" y="2805"/>
                    <a:pt x="1095" y="3382"/>
                    <a:pt x="822" y="3990"/>
                  </a:cubicBezTo>
                  <a:cubicBezTo>
                    <a:pt x="1" y="5935"/>
                    <a:pt x="183" y="8154"/>
                    <a:pt x="548" y="10221"/>
                  </a:cubicBezTo>
                  <a:cubicBezTo>
                    <a:pt x="609" y="10525"/>
                    <a:pt x="670" y="10829"/>
                    <a:pt x="761" y="11133"/>
                  </a:cubicBezTo>
                  <a:lnTo>
                    <a:pt x="24500" y="12926"/>
                  </a:lnTo>
                  <a:cubicBezTo>
                    <a:pt x="24743" y="12470"/>
                    <a:pt x="24956" y="12045"/>
                    <a:pt x="25169" y="11589"/>
                  </a:cubicBezTo>
                  <a:cubicBezTo>
                    <a:pt x="25928" y="9826"/>
                    <a:pt x="26658" y="7789"/>
                    <a:pt x="26020" y="5875"/>
                  </a:cubicBezTo>
                  <a:cubicBezTo>
                    <a:pt x="25680" y="4968"/>
                    <a:pt x="23886" y="3267"/>
                    <a:pt x="22555" y="3267"/>
                  </a:cubicBezTo>
                  <a:cubicBezTo>
                    <a:pt x="22101" y="3267"/>
                    <a:pt x="21700" y="3465"/>
                    <a:pt x="21430" y="3960"/>
                  </a:cubicBezTo>
                  <a:cubicBezTo>
                    <a:pt x="21318" y="3335"/>
                    <a:pt x="20013" y="1632"/>
                    <a:pt x="19205" y="1632"/>
                  </a:cubicBezTo>
                  <a:cubicBezTo>
                    <a:pt x="18912" y="1632"/>
                    <a:pt x="18684" y="1857"/>
                    <a:pt x="18603" y="2440"/>
                  </a:cubicBezTo>
                  <a:cubicBezTo>
                    <a:pt x="18254" y="2149"/>
                    <a:pt x="17759" y="1949"/>
                    <a:pt x="17314" y="1949"/>
                  </a:cubicBezTo>
                  <a:cubicBezTo>
                    <a:pt x="16829" y="1949"/>
                    <a:pt x="16404" y="2186"/>
                    <a:pt x="16293" y="2805"/>
                  </a:cubicBezTo>
                  <a:cubicBezTo>
                    <a:pt x="16186" y="2272"/>
                    <a:pt x="15527" y="1650"/>
                    <a:pt x="14975" y="1650"/>
                  </a:cubicBezTo>
                  <a:cubicBezTo>
                    <a:pt x="14740" y="1650"/>
                    <a:pt x="14524" y="1763"/>
                    <a:pt x="14378" y="2045"/>
                  </a:cubicBezTo>
                  <a:cubicBezTo>
                    <a:pt x="14095" y="1521"/>
                    <a:pt x="13498" y="951"/>
                    <a:pt x="12881" y="951"/>
                  </a:cubicBezTo>
                  <a:cubicBezTo>
                    <a:pt x="12638" y="951"/>
                    <a:pt x="12391" y="1040"/>
                    <a:pt x="12159" y="1254"/>
                  </a:cubicBezTo>
                  <a:cubicBezTo>
                    <a:pt x="12002" y="704"/>
                    <a:pt x="11374" y="1"/>
                    <a:pt x="10917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584" name="Google Shape;4584;p28"/>
            <p:cNvSpPr/>
            <p:nvPr/>
          </p:nvSpPr>
          <p:spPr>
            <a:xfrm>
              <a:off x="5622700" y="2062200"/>
              <a:ext cx="1271325" cy="824175"/>
            </a:xfrm>
            <a:custGeom>
              <a:rect b="b" l="l" r="r" t="t"/>
              <a:pathLst>
                <a:path extrusionOk="0" h="32967" w="50853">
                  <a:moveTo>
                    <a:pt x="48767" y="1"/>
                  </a:moveTo>
                  <a:cubicBezTo>
                    <a:pt x="48428" y="1"/>
                    <a:pt x="48078" y="109"/>
                    <a:pt x="47722" y="352"/>
                  </a:cubicBezTo>
                  <a:lnTo>
                    <a:pt x="47692" y="322"/>
                  </a:lnTo>
                  <a:cubicBezTo>
                    <a:pt x="46446" y="1112"/>
                    <a:pt x="45534" y="2328"/>
                    <a:pt x="45260" y="3939"/>
                  </a:cubicBezTo>
                  <a:cubicBezTo>
                    <a:pt x="45211" y="3934"/>
                    <a:pt x="45162" y="3932"/>
                    <a:pt x="45114" y="3932"/>
                  </a:cubicBezTo>
                  <a:cubicBezTo>
                    <a:pt x="44162" y="3932"/>
                    <a:pt x="43545" y="4777"/>
                    <a:pt x="43892" y="5732"/>
                  </a:cubicBezTo>
                  <a:cubicBezTo>
                    <a:pt x="43848" y="5728"/>
                    <a:pt x="43805" y="5726"/>
                    <a:pt x="43762" y="5726"/>
                  </a:cubicBezTo>
                  <a:cubicBezTo>
                    <a:pt x="42801" y="5726"/>
                    <a:pt x="42179" y="6685"/>
                    <a:pt x="42616" y="7617"/>
                  </a:cubicBezTo>
                  <a:cubicBezTo>
                    <a:pt x="41035" y="7708"/>
                    <a:pt x="39303" y="10079"/>
                    <a:pt x="40974" y="11264"/>
                  </a:cubicBezTo>
                  <a:cubicBezTo>
                    <a:pt x="40214" y="11538"/>
                    <a:pt x="39759" y="12206"/>
                    <a:pt x="39576" y="13057"/>
                  </a:cubicBezTo>
                  <a:cubicBezTo>
                    <a:pt x="39406" y="12994"/>
                    <a:pt x="39204" y="12968"/>
                    <a:pt x="38987" y="12968"/>
                  </a:cubicBezTo>
                  <a:cubicBezTo>
                    <a:pt x="38274" y="12968"/>
                    <a:pt x="37398" y="13245"/>
                    <a:pt x="36932" y="13361"/>
                  </a:cubicBezTo>
                  <a:cubicBezTo>
                    <a:pt x="35989" y="13574"/>
                    <a:pt x="35260" y="13544"/>
                    <a:pt x="34774" y="14547"/>
                  </a:cubicBezTo>
                  <a:cubicBezTo>
                    <a:pt x="35034" y="14422"/>
                    <a:pt x="35312" y="14358"/>
                    <a:pt x="35589" y="14358"/>
                  </a:cubicBezTo>
                  <a:cubicBezTo>
                    <a:pt x="36119" y="14358"/>
                    <a:pt x="36643" y="14594"/>
                    <a:pt x="37023" y="15094"/>
                  </a:cubicBezTo>
                  <a:cubicBezTo>
                    <a:pt x="37230" y="14946"/>
                    <a:pt x="37460" y="14881"/>
                    <a:pt x="37692" y="14881"/>
                  </a:cubicBezTo>
                  <a:cubicBezTo>
                    <a:pt x="38173" y="14881"/>
                    <a:pt x="38661" y="15160"/>
                    <a:pt x="38968" y="15550"/>
                  </a:cubicBezTo>
                  <a:cubicBezTo>
                    <a:pt x="38797" y="15467"/>
                    <a:pt x="38603" y="15430"/>
                    <a:pt x="38404" y="15430"/>
                  </a:cubicBezTo>
                  <a:cubicBezTo>
                    <a:pt x="37438" y="15430"/>
                    <a:pt x="36364" y="16303"/>
                    <a:pt x="37296" y="17009"/>
                  </a:cubicBezTo>
                  <a:cubicBezTo>
                    <a:pt x="36324" y="17343"/>
                    <a:pt x="35382" y="18833"/>
                    <a:pt x="36567" y="19471"/>
                  </a:cubicBezTo>
                  <a:cubicBezTo>
                    <a:pt x="35807" y="19805"/>
                    <a:pt x="35108" y="20504"/>
                    <a:pt x="35078" y="21325"/>
                  </a:cubicBezTo>
                  <a:cubicBezTo>
                    <a:pt x="34896" y="21252"/>
                    <a:pt x="34739" y="21218"/>
                    <a:pt x="34596" y="21218"/>
                  </a:cubicBezTo>
                  <a:cubicBezTo>
                    <a:pt x="34259" y="21218"/>
                    <a:pt x="33999" y="21409"/>
                    <a:pt x="33679" y="21751"/>
                  </a:cubicBezTo>
                  <a:cubicBezTo>
                    <a:pt x="33375" y="21511"/>
                    <a:pt x="33017" y="21400"/>
                    <a:pt x="32666" y="21400"/>
                  </a:cubicBezTo>
                  <a:cubicBezTo>
                    <a:pt x="31862" y="21400"/>
                    <a:pt x="31096" y="21984"/>
                    <a:pt x="31096" y="22936"/>
                  </a:cubicBezTo>
                  <a:cubicBezTo>
                    <a:pt x="30850" y="22775"/>
                    <a:pt x="30587" y="22703"/>
                    <a:pt x="30330" y="22703"/>
                  </a:cubicBezTo>
                  <a:cubicBezTo>
                    <a:pt x="29760" y="22703"/>
                    <a:pt x="29219" y="23060"/>
                    <a:pt x="28968" y="23605"/>
                  </a:cubicBezTo>
                  <a:cubicBezTo>
                    <a:pt x="28573" y="23058"/>
                    <a:pt x="27570" y="22784"/>
                    <a:pt x="27144" y="22632"/>
                  </a:cubicBezTo>
                  <a:cubicBezTo>
                    <a:pt x="26622" y="22479"/>
                    <a:pt x="26131" y="22286"/>
                    <a:pt x="25679" y="22286"/>
                  </a:cubicBezTo>
                  <a:cubicBezTo>
                    <a:pt x="25236" y="22286"/>
                    <a:pt x="24831" y="22471"/>
                    <a:pt x="24469" y="23058"/>
                  </a:cubicBezTo>
                  <a:cubicBezTo>
                    <a:pt x="24134" y="22851"/>
                    <a:pt x="23803" y="22760"/>
                    <a:pt x="23489" y="22760"/>
                  </a:cubicBezTo>
                  <a:cubicBezTo>
                    <a:pt x="22324" y="22760"/>
                    <a:pt x="21400" y="24020"/>
                    <a:pt x="21400" y="25337"/>
                  </a:cubicBezTo>
                  <a:cubicBezTo>
                    <a:pt x="20761" y="25368"/>
                    <a:pt x="20670" y="25368"/>
                    <a:pt x="20214" y="25672"/>
                  </a:cubicBezTo>
                  <a:cubicBezTo>
                    <a:pt x="19979" y="25423"/>
                    <a:pt x="19703" y="25310"/>
                    <a:pt x="19430" y="25310"/>
                  </a:cubicBezTo>
                  <a:cubicBezTo>
                    <a:pt x="19069" y="25310"/>
                    <a:pt x="18711" y="25508"/>
                    <a:pt x="18451" y="25854"/>
                  </a:cubicBezTo>
                  <a:cubicBezTo>
                    <a:pt x="18348" y="25214"/>
                    <a:pt x="17908" y="24784"/>
                    <a:pt x="17389" y="24784"/>
                  </a:cubicBezTo>
                  <a:cubicBezTo>
                    <a:pt x="17143" y="24784"/>
                    <a:pt x="16881" y="24880"/>
                    <a:pt x="16627" y="25094"/>
                  </a:cubicBezTo>
                  <a:cubicBezTo>
                    <a:pt x="16650" y="23763"/>
                    <a:pt x="16053" y="22918"/>
                    <a:pt x="15036" y="22918"/>
                  </a:cubicBezTo>
                  <a:cubicBezTo>
                    <a:pt x="14683" y="22918"/>
                    <a:pt x="14278" y="23020"/>
                    <a:pt x="13831" y="23240"/>
                  </a:cubicBezTo>
                  <a:cubicBezTo>
                    <a:pt x="13572" y="22739"/>
                    <a:pt x="13067" y="22385"/>
                    <a:pt x="12591" y="22385"/>
                  </a:cubicBezTo>
                  <a:cubicBezTo>
                    <a:pt x="12229" y="22385"/>
                    <a:pt x="11883" y="22589"/>
                    <a:pt x="11673" y="23088"/>
                  </a:cubicBezTo>
                  <a:cubicBezTo>
                    <a:pt x="11531" y="22380"/>
                    <a:pt x="11040" y="21780"/>
                    <a:pt x="10458" y="21780"/>
                  </a:cubicBezTo>
                  <a:cubicBezTo>
                    <a:pt x="10166" y="21780"/>
                    <a:pt x="9850" y="21932"/>
                    <a:pt x="9545" y="22298"/>
                  </a:cubicBezTo>
                  <a:cubicBezTo>
                    <a:pt x="9263" y="21347"/>
                    <a:pt x="8538" y="20868"/>
                    <a:pt x="7832" y="20868"/>
                  </a:cubicBezTo>
                  <a:cubicBezTo>
                    <a:pt x="7092" y="20868"/>
                    <a:pt x="6373" y="21393"/>
                    <a:pt x="6202" y="22450"/>
                  </a:cubicBezTo>
                  <a:cubicBezTo>
                    <a:pt x="5982" y="22377"/>
                    <a:pt x="5779" y="22339"/>
                    <a:pt x="5595" y="22339"/>
                  </a:cubicBezTo>
                  <a:cubicBezTo>
                    <a:pt x="5168" y="22339"/>
                    <a:pt x="4843" y="22541"/>
                    <a:pt x="4651" y="22966"/>
                  </a:cubicBezTo>
                  <a:cubicBezTo>
                    <a:pt x="4560" y="22845"/>
                    <a:pt x="4500" y="22784"/>
                    <a:pt x="4378" y="22693"/>
                  </a:cubicBezTo>
                  <a:cubicBezTo>
                    <a:pt x="4219" y="22587"/>
                    <a:pt x="4019" y="22522"/>
                    <a:pt x="3826" y="22522"/>
                  </a:cubicBezTo>
                  <a:cubicBezTo>
                    <a:pt x="3686" y="22522"/>
                    <a:pt x="3550" y="22556"/>
                    <a:pt x="3436" y="22632"/>
                  </a:cubicBezTo>
                  <a:cubicBezTo>
                    <a:pt x="3284" y="22754"/>
                    <a:pt x="3253" y="22906"/>
                    <a:pt x="3253" y="23088"/>
                  </a:cubicBezTo>
                  <a:cubicBezTo>
                    <a:pt x="3193" y="23118"/>
                    <a:pt x="3193" y="23149"/>
                    <a:pt x="3162" y="23210"/>
                  </a:cubicBezTo>
                  <a:cubicBezTo>
                    <a:pt x="3010" y="22906"/>
                    <a:pt x="2767" y="22662"/>
                    <a:pt x="2433" y="22662"/>
                  </a:cubicBezTo>
                  <a:cubicBezTo>
                    <a:pt x="1977" y="22662"/>
                    <a:pt x="1916" y="23088"/>
                    <a:pt x="1946" y="23453"/>
                  </a:cubicBezTo>
                  <a:lnTo>
                    <a:pt x="1946" y="23574"/>
                  </a:lnTo>
                  <a:cubicBezTo>
                    <a:pt x="1794" y="23301"/>
                    <a:pt x="1582" y="23088"/>
                    <a:pt x="1338" y="22906"/>
                  </a:cubicBezTo>
                  <a:cubicBezTo>
                    <a:pt x="1065" y="22662"/>
                    <a:pt x="822" y="22541"/>
                    <a:pt x="487" y="22541"/>
                  </a:cubicBezTo>
                  <a:lnTo>
                    <a:pt x="396" y="24061"/>
                  </a:lnTo>
                  <a:lnTo>
                    <a:pt x="1" y="29319"/>
                  </a:lnTo>
                  <a:lnTo>
                    <a:pt x="48452" y="32967"/>
                  </a:lnTo>
                  <a:lnTo>
                    <a:pt x="50853" y="1325"/>
                  </a:lnTo>
                  <a:cubicBezTo>
                    <a:pt x="50243" y="546"/>
                    <a:pt x="49531" y="1"/>
                    <a:pt x="48767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585" name="Google Shape;4585;p28"/>
            <p:cNvSpPr/>
            <p:nvPr/>
          </p:nvSpPr>
          <p:spPr>
            <a:xfrm>
              <a:off x="5622700" y="2677375"/>
              <a:ext cx="516775" cy="155800"/>
            </a:xfrm>
            <a:custGeom>
              <a:rect b="b" l="l" r="r" t="t"/>
              <a:pathLst>
                <a:path extrusionOk="0" h="6232" w="20671">
                  <a:moveTo>
                    <a:pt x="366" y="1"/>
                  </a:moveTo>
                  <a:lnTo>
                    <a:pt x="1" y="4682"/>
                  </a:lnTo>
                  <a:lnTo>
                    <a:pt x="20670" y="6232"/>
                  </a:lnTo>
                  <a:cubicBezTo>
                    <a:pt x="20579" y="6201"/>
                    <a:pt x="20488" y="6201"/>
                    <a:pt x="20427" y="6141"/>
                  </a:cubicBezTo>
                  <a:cubicBezTo>
                    <a:pt x="19624" y="5999"/>
                    <a:pt x="19280" y="5472"/>
                    <a:pt x="18525" y="5472"/>
                  </a:cubicBezTo>
                  <a:cubicBezTo>
                    <a:pt x="18308" y="5472"/>
                    <a:pt x="18057" y="5515"/>
                    <a:pt x="17752" y="5624"/>
                  </a:cubicBezTo>
                  <a:cubicBezTo>
                    <a:pt x="17027" y="4256"/>
                    <a:pt x="15750" y="3326"/>
                    <a:pt x="14452" y="3326"/>
                  </a:cubicBezTo>
                  <a:cubicBezTo>
                    <a:pt x="13847" y="3326"/>
                    <a:pt x="13237" y="3528"/>
                    <a:pt x="12676" y="3983"/>
                  </a:cubicBezTo>
                  <a:cubicBezTo>
                    <a:pt x="12318" y="3550"/>
                    <a:pt x="11646" y="3117"/>
                    <a:pt x="11085" y="3117"/>
                  </a:cubicBezTo>
                  <a:cubicBezTo>
                    <a:pt x="10740" y="3117"/>
                    <a:pt x="10437" y="3281"/>
                    <a:pt x="10275" y="3709"/>
                  </a:cubicBezTo>
                  <a:cubicBezTo>
                    <a:pt x="9944" y="3396"/>
                    <a:pt x="9553" y="3242"/>
                    <a:pt x="9183" y="3242"/>
                  </a:cubicBezTo>
                  <a:cubicBezTo>
                    <a:pt x="8906" y="3242"/>
                    <a:pt x="8641" y="3327"/>
                    <a:pt x="8421" y="3496"/>
                  </a:cubicBezTo>
                  <a:cubicBezTo>
                    <a:pt x="8098" y="1240"/>
                    <a:pt x="6394" y="461"/>
                    <a:pt x="4908" y="461"/>
                  </a:cubicBezTo>
                  <a:cubicBezTo>
                    <a:pt x="3732" y="461"/>
                    <a:pt x="2692" y="950"/>
                    <a:pt x="2585" y="1581"/>
                  </a:cubicBezTo>
                  <a:cubicBezTo>
                    <a:pt x="1916" y="791"/>
                    <a:pt x="1278" y="183"/>
                    <a:pt x="366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586" name="Google Shape;4586;p28"/>
            <p:cNvSpPr/>
            <p:nvPr/>
          </p:nvSpPr>
          <p:spPr>
            <a:xfrm>
              <a:off x="6144000" y="2812675"/>
              <a:ext cx="183150" cy="34950"/>
            </a:xfrm>
            <a:custGeom>
              <a:rect b="b" l="l" r="r" t="t"/>
              <a:pathLst>
                <a:path extrusionOk="0" h="1398" w="7326">
                  <a:moveTo>
                    <a:pt x="3674" y="1"/>
                  </a:moveTo>
                  <a:cubicBezTo>
                    <a:pt x="3426" y="1"/>
                    <a:pt x="3183" y="20"/>
                    <a:pt x="2949" y="60"/>
                  </a:cubicBezTo>
                  <a:cubicBezTo>
                    <a:pt x="1946" y="242"/>
                    <a:pt x="973" y="820"/>
                    <a:pt x="0" y="820"/>
                  </a:cubicBezTo>
                  <a:lnTo>
                    <a:pt x="7326" y="1397"/>
                  </a:lnTo>
                  <a:cubicBezTo>
                    <a:pt x="6334" y="508"/>
                    <a:pt x="4939" y="1"/>
                    <a:pt x="367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587" name="Google Shape;4587;p28"/>
            <p:cNvSpPr/>
            <p:nvPr/>
          </p:nvSpPr>
          <p:spPr>
            <a:xfrm>
              <a:off x="5622700" y="2671300"/>
              <a:ext cx="677850" cy="173275"/>
            </a:xfrm>
            <a:custGeom>
              <a:rect b="b" l="l" r="r" t="t"/>
              <a:pathLst>
                <a:path extrusionOk="0" h="6931" w="27114">
                  <a:moveTo>
                    <a:pt x="244" y="1642"/>
                  </a:moveTo>
                  <a:lnTo>
                    <a:pt x="1" y="4864"/>
                  </a:lnTo>
                  <a:lnTo>
                    <a:pt x="3520" y="5134"/>
                  </a:lnTo>
                  <a:lnTo>
                    <a:pt x="3520" y="5134"/>
                  </a:lnTo>
                  <a:lnTo>
                    <a:pt x="2129" y="5016"/>
                  </a:lnTo>
                  <a:lnTo>
                    <a:pt x="2341" y="2554"/>
                  </a:lnTo>
                  <a:lnTo>
                    <a:pt x="244" y="1642"/>
                  </a:lnTo>
                  <a:close/>
                  <a:moveTo>
                    <a:pt x="3520" y="5134"/>
                  </a:moveTo>
                  <a:lnTo>
                    <a:pt x="3557" y="5137"/>
                  </a:lnTo>
                  <a:lnTo>
                    <a:pt x="4560" y="5229"/>
                  </a:lnTo>
                  <a:lnTo>
                    <a:pt x="4561" y="5214"/>
                  </a:lnTo>
                  <a:lnTo>
                    <a:pt x="4561" y="5214"/>
                  </a:lnTo>
                  <a:lnTo>
                    <a:pt x="3520" y="5134"/>
                  </a:lnTo>
                  <a:close/>
                  <a:moveTo>
                    <a:pt x="12889" y="1"/>
                  </a:moveTo>
                  <a:lnTo>
                    <a:pt x="12828" y="1034"/>
                  </a:lnTo>
                  <a:lnTo>
                    <a:pt x="11521" y="973"/>
                  </a:lnTo>
                  <a:lnTo>
                    <a:pt x="11369" y="2827"/>
                  </a:lnTo>
                  <a:lnTo>
                    <a:pt x="6475" y="2432"/>
                  </a:lnTo>
                  <a:lnTo>
                    <a:pt x="6384" y="3344"/>
                  </a:lnTo>
                  <a:lnTo>
                    <a:pt x="4712" y="3253"/>
                  </a:lnTo>
                  <a:lnTo>
                    <a:pt x="4561" y="5214"/>
                  </a:lnTo>
                  <a:lnTo>
                    <a:pt x="4561" y="5214"/>
                  </a:lnTo>
                  <a:lnTo>
                    <a:pt x="26901" y="6931"/>
                  </a:lnTo>
                  <a:lnTo>
                    <a:pt x="27114" y="4651"/>
                  </a:lnTo>
                  <a:lnTo>
                    <a:pt x="21703" y="4226"/>
                  </a:lnTo>
                  <a:lnTo>
                    <a:pt x="21521" y="6505"/>
                  </a:lnTo>
                  <a:lnTo>
                    <a:pt x="19120" y="6323"/>
                  </a:lnTo>
                  <a:lnTo>
                    <a:pt x="19424" y="2219"/>
                  </a:lnTo>
                  <a:lnTo>
                    <a:pt x="16506" y="274"/>
                  </a:lnTo>
                  <a:lnTo>
                    <a:pt x="12889" y="1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588" name="Google Shape;4588;p28"/>
            <p:cNvSpPr/>
            <p:nvPr/>
          </p:nvSpPr>
          <p:spPr>
            <a:xfrm>
              <a:off x="5631075" y="2722975"/>
              <a:ext cx="47900" cy="73725"/>
            </a:xfrm>
            <a:custGeom>
              <a:rect b="b" l="l" r="r" t="t"/>
              <a:pathLst>
                <a:path extrusionOk="0" h="2949" w="1916">
                  <a:moveTo>
                    <a:pt x="243" y="0"/>
                  </a:moveTo>
                  <a:lnTo>
                    <a:pt x="0" y="2858"/>
                  </a:lnTo>
                  <a:lnTo>
                    <a:pt x="1733" y="2949"/>
                  </a:lnTo>
                  <a:lnTo>
                    <a:pt x="1915" y="639"/>
                  </a:lnTo>
                  <a:lnTo>
                    <a:pt x="243" y="0"/>
                  </a:ln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589" name="Google Shape;4589;p28"/>
            <p:cNvSpPr/>
            <p:nvPr/>
          </p:nvSpPr>
          <p:spPr>
            <a:xfrm>
              <a:off x="5759500" y="2760975"/>
              <a:ext cx="21300" cy="44850"/>
            </a:xfrm>
            <a:custGeom>
              <a:rect b="b" l="l" r="r" t="t"/>
              <a:pathLst>
                <a:path extrusionOk="0" h="1794" w="852">
                  <a:moveTo>
                    <a:pt x="122" y="0"/>
                  </a:moveTo>
                  <a:lnTo>
                    <a:pt x="0" y="1733"/>
                  </a:lnTo>
                  <a:lnTo>
                    <a:pt x="699" y="1794"/>
                  </a:lnTo>
                  <a:lnTo>
                    <a:pt x="851" y="31"/>
                  </a:lnTo>
                  <a:lnTo>
                    <a:pt x="122" y="0"/>
                  </a:ln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590" name="Google Shape;4590;p28"/>
            <p:cNvSpPr/>
            <p:nvPr/>
          </p:nvSpPr>
          <p:spPr>
            <a:xfrm>
              <a:off x="6030025" y="2690300"/>
              <a:ext cx="72975" cy="72225"/>
            </a:xfrm>
            <a:custGeom>
              <a:rect b="b" l="l" r="r" t="t"/>
              <a:pathLst>
                <a:path extrusionOk="0" h="2889" w="2919">
                  <a:moveTo>
                    <a:pt x="91" y="0"/>
                  </a:moveTo>
                  <a:lnTo>
                    <a:pt x="0" y="1307"/>
                  </a:lnTo>
                  <a:lnTo>
                    <a:pt x="2796" y="2888"/>
                  </a:lnTo>
                  <a:lnTo>
                    <a:pt x="2918" y="1763"/>
                  </a:lnTo>
                  <a:lnTo>
                    <a:pt x="91" y="0"/>
                  </a:ln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591" name="Google Shape;4591;p28"/>
            <p:cNvSpPr/>
            <p:nvPr/>
          </p:nvSpPr>
          <p:spPr>
            <a:xfrm>
              <a:off x="6027725" y="2732100"/>
              <a:ext cx="72225" cy="72200"/>
            </a:xfrm>
            <a:custGeom>
              <a:rect b="b" l="l" r="r" t="t"/>
              <a:pathLst>
                <a:path extrusionOk="0" h="2888" w="2889">
                  <a:moveTo>
                    <a:pt x="92" y="0"/>
                  </a:moveTo>
                  <a:lnTo>
                    <a:pt x="1" y="1611"/>
                  </a:lnTo>
                  <a:lnTo>
                    <a:pt x="2767" y="2888"/>
                  </a:lnTo>
                  <a:lnTo>
                    <a:pt x="2888" y="1520"/>
                  </a:lnTo>
                  <a:lnTo>
                    <a:pt x="92" y="0"/>
                  </a:ln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592" name="Google Shape;4592;p28"/>
            <p:cNvSpPr/>
            <p:nvPr/>
          </p:nvSpPr>
          <p:spPr>
            <a:xfrm>
              <a:off x="6024700" y="2777675"/>
              <a:ext cx="70700" cy="51700"/>
            </a:xfrm>
            <a:custGeom>
              <a:rect b="b" l="l" r="r" t="t"/>
              <a:pathLst>
                <a:path extrusionOk="0" h="2068" w="2828">
                  <a:moveTo>
                    <a:pt x="31" y="1"/>
                  </a:moveTo>
                  <a:lnTo>
                    <a:pt x="0" y="822"/>
                  </a:lnTo>
                  <a:lnTo>
                    <a:pt x="2766" y="2068"/>
                  </a:lnTo>
                  <a:lnTo>
                    <a:pt x="2827" y="1308"/>
                  </a:lnTo>
                  <a:lnTo>
                    <a:pt x="31" y="1"/>
                  </a:ln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593" name="Google Shape;4593;p28"/>
            <p:cNvSpPr/>
            <p:nvPr/>
          </p:nvSpPr>
          <p:spPr>
            <a:xfrm>
              <a:off x="6250375" y="2790600"/>
              <a:ext cx="47150" cy="53225"/>
            </a:xfrm>
            <a:custGeom>
              <a:rect b="b" l="l" r="r" t="t"/>
              <a:pathLst>
                <a:path extrusionOk="0" h="2129" w="1886">
                  <a:moveTo>
                    <a:pt x="153" y="1"/>
                  </a:moveTo>
                  <a:lnTo>
                    <a:pt x="1" y="2007"/>
                  </a:lnTo>
                  <a:lnTo>
                    <a:pt x="1733" y="2128"/>
                  </a:lnTo>
                  <a:lnTo>
                    <a:pt x="1885" y="122"/>
                  </a:lnTo>
                  <a:lnTo>
                    <a:pt x="153" y="1"/>
                  </a:ln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594" name="Google Shape;4594;p28"/>
            <p:cNvSpPr/>
            <p:nvPr/>
          </p:nvSpPr>
          <p:spPr>
            <a:xfrm>
              <a:off x="6228350" y="2789075"/>
              <a:ext cx="23575" cy="51700"/>
            </a:xfrm>
            <a:custGeom>
              <a:rect b="b" l="l" r="r" t="t"/>
              <a:pathLst>
                <a:path extrusionOk="0" h="2068" w="943">
                  <a:moveTo>
                    <a:pt x="152" y="1"/>
                  </a:moveTo>
                  <a:lnTo>
                    <a:pt x="0" y="1977"/>
                  </a:lnTo>
                  <a:lnTo>
                    <a:pt x="791" y="2068"/>
                  </a:lnTo>
                  <a:lnTo>
                    <a:pt x="943" y="62"/>
                  </a:lnTo>
                  <a:lnTo>
                    <a:pt x="791" y="62"/>
                  </a:lnTo>
                  <a:lnTo>
                    <a:pt x="152" y="1"/>
                  </a:ln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595" name="Google Shape;4595;p28"/>
            <p:cNvSpPr/>
            <p:nvPr/>
          </p:nvSpPr>
          <p:spPr>
            <a:xfrm rot="228639">
              <a:off x="5642333" y="2158343"/>
              <a:ext cx="1243174" cy="424006"/>
            </a:xfrm>
            <a:custGeom>
              <a:rect b="b" l="l" r="r" t="t"/>
              <a:pathLst>
                <a:path extrusionOk="0" h="16960" w="63923">
                  <a:moveTo>
                    <a:pt x="62889" y="1"/>
                  </a:moveTo>
                  <a:cubicBezTo>
                    <a:pt x="62839" y="1"/>
                    <a:pt x="62788" y="5"/>
                    <a:pt x="62737" y="15"/>
                  </a:cubicBezTo>
                  <a:cubicBezTo>
                    <a:pt x="53831" y="2173"/>
                    <a:pt x="44925" y="4392"/>
                    <a:pt x="35989" y="6550"/>
                  </a:cubicBezTo>
                  <a:cubicBezTo>
                    <a:pt x="27083" y="8769"/>
                    <a:pt x="18085" y="10927"/>
                    <a:pt x="9180" y="13145"/>
                  </a:cubicBezTo>
                  <a:cubicBezTo>
                    <a:pt x="6414" y="13814"/>
                    <a:pt x="3617" y="14483"/>
                    <a:pt x="851" y="15152"/>
                  </a:cubicBezTo>
                  <a:cubicBezTo>
                    <a:pt x="365" y="15273"/>
                    <a:pt x="0" y="15729"/>
                    <a:pt x="122" y="16215"/>
                  </a:cubicBezTo>
                  <a:cubicBezTo>
                    <a:pt x="203" y="16648"/>
                    <a:pt x="596" y="16960"/>
                    <a:pt x="1024" y="16960"/>
                  </a:cubicBezTo>
                  <a:cubicBezTo>
                    <a:pt x="1077" y="16960"/>
                    <a:pt x="1131" y="16955"/>
                    <a:pt x="1185" y="16945"/>
                  </a:cubicBezTo>
                  <a:cubicBezTo>
                    <a:pt x="10122" y="14726"/>
                    <a:pt x="19058" y="12568"/>
                    <a:pt x="28025" y="10349"/>
                  </a:cubicBezTo>
                  <a:cubicBezTo>
                    <a:pt x="36961" y="8191"/>
                    <a:pt x="45867" y="6003"/>
                    <a:pt x="54803" y="3814"/>
                  </a:cubicBezTo>
                  <a:cubicBezTo>
                    <a:pt x="57570" y="3145"/>
                    <a:pt x="60305" y="2446"/>
                    <a:pt x="63102" y="1808"/>
                  </a:cubicBezTo>
                  <a:cubicBezTo>
                    <a:pt x="63588" y="1686"/>
                    <a:pt x="63922" y="1230"/>
                    <a:pt x="63801" y="744"/>
                  </a:cubicBezTo>
                  <a:cubicBezTo>
                    <a:pt x="63746" y="336"/>
                    <a:pt x="63326" y="1"/>
                    <a:pt x="62889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596" name="Google Shape;4596;p28"/>
            <p:cNvSpPr/>
            <p:nvPr/>
          </p:nvSpPr>
          <p:spPr>
            <a:xfrm>
              <a:off x="5698700" y="2476000"/>
              <a:ext cx="50950" cy="324500"/>
            </a:xfrm>
            <a:custGeom>
              <a:rect b="b" l="l" r="r" t="t"/>
              <a:pathLst>
                <a:path extrusionOk="0" h="12980" w="2038">
                  <a:moveTo>
                    <a:pt x="2037" y="1"/>
                  </a:moveTo>
                  <a:lnTo>
                    <a:pt x="1004" y="274"/>
                  </a:lnTo>
                  <a:cubicBezTo>
                    <a:pt x="882" y="1521"/>
                    <a:pt x="821" y="2797"/>
                    <a:pt x="700" y="4074"/>
                  </a:cubicBezTo>
                  <a:cubicBezTo>
                    <a:pt x="456" y="7022"/>
                    <a:pt x="244" y="9940"/>
                    <a:pt x="1" y="12919"/>
                  </a:cubicBezTo>
                  <a:lnTo>
                    <a:pt x="1034" y="12980"/>
                  </a:lnTo>
                  <a:cubicBezTo>
                    <a:pt x="1368" y="8664"/>
                    <a:pt x="1672" y="4317"/>
                    <a:pt x="203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597" name="Google Shape;4597;p28"/>
            <p:cNvSpPr/>
            <p:nvPr/>
          </p:nvSpPr>
          <p:spPr>
            <a:xfrm>
              <a:off x="5839275" y="2441825"/>
              <a:ext cx="53225" cy="369325"/>
            </a:xfrm>
            <a:custGeom>
              <a:rect b="b" l="l" r="r" t="t"/>
              <a:pathLst>
                <a:path extrusionOk="0" h="14773" w="2129">
                  <a:moveTo>
                    <a:pt x="2128" y="0"/>
                  </a:moveTo>
                  <a:lnTo>
                    <a:pt x="1125" y="213"/>
                  </a:lnTo>
                  <a:cubicBezTo>
                    <a:pt x="973" y="2097"/>
                    <a:pt x="852" y="3952"/>
                    <a:pt x="700" y="5836"/>
                  </a:cubicBezTo>
                  <a:cubicBezTo>
                    <a:pt x="457" y="8815"/>
                    <a:pt x="244" y="11733"/>
                    <a:pt x="1" y="14712"/>
                  </a:cubicBezTo>
                  <a:lnTo>
                    <a:pt x="1034" y="14772"/>
                  </a:lnTo>
                  <a:cubicBezTo>
                    <a:pt x="1429" y="9848"/>
                    <a:pt x="1794" y="4924"/>
                    <a:pt x="212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598" name="Google Shape;4598;p28"/>
            <p:cNvSpPr/>
            <p:nvPr/>
          </p:nvSpPr>
          <p:spPr>
            <a:xfrm>
              <a:off x="6119675" y="2373425"/>
              <a:ext cx="60825" cy="459750"/>
            </a:xfrm>
            <a:custGeom>
              <a:rect b="b" l="l" r="r" t="t"/>
              <a:pathLst>
                <a:path extrusionOk="0" h="18390" w="2433">
                  <a:moveTo>
                    <a:pt x="2432" y="1"/>
                  </a:moveTo>
                  <a:lnTo>
                    <a:pt x="1369" y="213"/>
                  </a:lnTo>
                  <a:lnTo>
                    <a:pt x="700" y="9454"/>
                  </a:lnTo>
                  <a:cubicBezTo>
                    <a:pt x="457" y="12432"/>
                    <a:pt x="214" y="15350"/>
                    <a:pt x="1" y="18299"/>
                  </a:cubicBezTo>
                  <a:lnTo>
                    <a:pt x="1034" y="18390"/>
                  </a:lnTo>
                  <a:cubicBezTo>
                    <a:pt x="1490" y="12280"/>
                    <a:pt x="1946" y="6110"/>
                    <a:pt x="2432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599" name="Google Shape;4599;p28"/>
            <p:cNvSpPr/>
            <p:nvPr/>
          </p:nvSpPr>
          <p:spPr>
            <a:xfrm>
              <a:off x="6259500" y="2339225"/>
              <a:ext cx="63850" cy="504600"/>
            </a:xfrm>
            <a:custGeom>
              <a:rect b="b" l="l" r="r" t="t"/>
              <a:pathLst>
                <a:path extrusionOk="0" h="20184" w="2554">
                  <a:moveTo>
                    <a:pt x="2554" y="1"/>
                  </a:moveTo>
                  <a:lnTo>
                    <a:pt x="1520" y="213"/>
                  </a:lnTo>
                  <a:cubicBezTo>
                    <a:pt x="1247" y="3922"/>
                    <a:pt x="943" y="7569"/>
                    <a:pt x="669" y="11247"/>
                  </a:cubicBezTo>
                  <a:cubicBezTo>
                    <a:pt x="456" y="14195"/>
                    <a:pt x="213" y="17144"/>
                    <a:pt x="1" y="20092"/>
                  </a:cubicBezTo>
                  <a:lnTo>
                    <a:pt x="1034" y="20183"/>
                  </a:lnTo>
                  <a:cubicBezTo>
                    <a:pt x="1520" y="13436"/>
                    <a:pt x="2037" y="6718"/>
                    <a:pt x="255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600" name="Google Shape;4600;p28"/>
            <p:cNvSpPr/>
            <p:nvPr/>
          </p:nvSpPr>
          <p:spPr>
            <a:xfrm>
              <a:off x="6400075" y="2302750"/>
              <a:ext cx="67650" cy="550200"/>
            </a:xfrm>
            <a:custGeom>
              <a:rect b="b" l="l" r="r" t="t"/>
              <a:pathLst>
                <a:path extrusionOk="0" h="22008" w="2706">
                  <a:moveTo>
                    <a:pt x="2706" y="1"/>
                  </a:moveTo>
                  <a:lnTo>
                    <a:pt x="1642" y="274"/>
                  </a:lnTo>
                  <a:cubicBezTo>
                    <a:pt x="1338" y="4560"/>
                    <a:pt x="973" y="8815"/>
                    <a:pt x="669" y="13071"/>
                  </a:cubicBezTo>
                  <a:cubicBezTo>
                    <a:pt x="457" y="16019"/>
                    <a:pt x="214" y="18968"/>
                    <a:pt x="1" y="21946"/>
                  </a:cubicBezTo>
                  <a:lnTo>
                    <a:pt x="1034" y="22007"/>
                  </a:lnTo>
                  <a:cubicBezTo>
                    <a:pt x="1581" y="14682"/>
                    <a:pt x="2128" y="7356"/>
                    <a:pt x="270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601" name="Google Shape;4601;p28"/>
            <p:cNvSpPr/>
            <p:nvPr/>
          </p:nvSpPr>
          <p:spPr>
            <a:xfrm>
              <a:off x="5968475" y="2403825"/>
              <a:ext cx="79050" cy="429350"/>
            </a:xfrm>
            <a:custGeom>
              <a:rect b="b" l="l" r="r" t="t"/>
              <a:pathLst>
                <a:path extrusionOk="0" h="17174" w="3162">
                  <a:moveTo>
                    <a:pt x="3161" y="0"/>
                  </a:moveTo>
                  <a:lnTo>
                    <a:pt x="1216" y="456"/>
                  </a:lnTo>
                  <a:lnTo>
                    <a:pt x="0" y="17022"/>
                  </a:lnTo>
                  <a:lnTo>
                    <a:pt x="1885" y="17174"/>
                  </a:lnTo>
                  <a:lnTo>
                    <a:pt x="3161" y="0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602" name="Google Shape;4602;p28"/>
            <p:cNvSpPr/>
            <p:nvPr/>
          </p:nvSpPr>
          <p:spPr>
            <a:xfrm>
              <a:off x="6529275" y="2264000"/>
              <a:ext cx="91950" cy="610975"/>
            </a:xfrm>
            <a:custGeom>
              <a:rect b="b" l="l" r="r" t="t"/>
              <a:pathLst>
                <a:path extrusionOk="0" h="24439" w="3678">
                  <a:moveTo>
                    <a:pt x="3678" y="1"/>
                  </a:moveTo>
                  <a:lnTo>
                    <a:pt x="1793" y="456"/>
                  </a:lnTo>
                  <a:lnTo>
                    <a:pt x="0" y="24317"/>
                  </a:lnTo>
                  <a:lnTo>
                    <a:pt x="1854" y="24439"/>
                  </a:lnTo>
                  <a:lnTo>
                    <a:pt x="3678" y="1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603" name="Google Shape;4603;p28"/>
            <p:cNvSpPr/>
            <p:nvPr/>
          </p:nvSpPr>
          <p:spPr>
            <a:xfrm>
              <a:off x="6678950" y="2234375"/>
              <a:ext cx="74500" cy="640600"/>
            </a:xfrm>
            <a:custGeom>
              <a:rect b="b" l="l" r="r" t="t"/>
              <a:pathLst>
                <a:path extrusionOk="0" h="25624" w="2980">
                  <a:moveTo>
                    <a:pt x="2980" y="0"/>
                  </a:moveTo>
                  <a:lnTo>
                    <a:pt x="1946" y="274"/>
                  </a:lnTo>
                  <a:lnTo>
                    <a:pt x="700" y="16687"/>
                  </a:lnTo>
                  <a:cubicBezTo>
                    <a:pt x="457" y="19666"/>
                    <a:pt x="244" y="22584"/>
                    <a:pt x="1" y="25532"/>
                  </a:cubicBezTo>
                  <a:lnTo>
                    <a:pt x="1034" y="25624"/>
                  </a:lnTo>
                  <a:cubicBezTo>
                    <a:pt x="1642" y="17721"/>
                    <a:pt x="2220" y="9818"/>
                    <a:pt x="2828" y="1885"/>
                  </a:cubicBezTo>
                  <a:cubicBezTo>
                    <a:pt x="2858" y="1277"/>
                    <a:pt x="2889" y="608"/>
                    <a:pt x="298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604" name="Google Shape;4604;p28"/>
            <p:cNvSpPr/>
            <p:nvPr/>
          </p:nvSpPr>
          <p:spPr>
            <a:xfrm>
              <a:off x="6819550" y="2200175"/>
              <a:ext cx="77525" cy="685450"/>
            </a:xfrm>
            <a:custGeom>
              <a:rect b="b" l="l" r="r" t="t"/>
              <a:pathLst>
                <a:path extrusionOk="0" h="27418" w="3101">
                  <a:moveTo>
                    <a:pt x="3101" y="0"/>
                  </a:moveTo>
                  <a:lnTo>
                    <a:pt x="2067" y="243"/>
                  </a:lnTo>
                  <a:lnTo>
                    <a:pt x="699" y="18481"/>
                  </a:lnTo>
                  <a:cubicBezTo>
                    <a:pt x="456" y="21429"/>
                    <a:pt x="243" y="24378"/>
                    <a:pt x="0" y="27326"/>
                  </a:cubicBezTo>
                  <a:lnTo>
                    <a:pt x="1034" y="27417"/>
                  </a:lnTo>
                  <a:cubicBezTo>
                    <a:pt x="1642" y="19484"/>
                    <a:pt x="2219" y="11611"/>
                    <a:pt x="2827" y="3648"/>
                  </a:cubicBezTo>
                  <a:cubicBezTo>
                    <a:pt x="2888" y="2432"/>
                    <a:pt x="3009" y="1216"/>
                    <a:pt x="310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605" name="Google Shape;4605;p28"/>
            <p:cNvSpPr/>
            <p:nvPr/>
          </p:nvSpPr>
          <p:spPr>
            <a:xfrm>
              <a:off x="6419075" y="2811125"/>
              <a:ext cx="9150" cy="6850"/>
            </a:xfrm>
            <a:custGeom>
              <a:rect b="b" l="l" r="r" t="t"/>
              <a:pathLst>
                <a:path extrusionOk="0" h="274" w="366">
                  <a:moveTo>
                    <a:pt x="183" y="0"/>
                  </a:moveTo>
                  <a:cubicBezTo>
                    <a:pt x="1" y="0"/>
                    <a:pt x="1" y="274"/>
                    <a:pt x="183" y="274"/>
                  </a:cubicBezTo>
                  <a:cubicBezTo>
                    <a:pt x="365" y="274"/>
                    <a:pt x="365" y="0"/>
                    <a:pt x="183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606" name="Google Shape;4606;p28"/>
            <p:cNvSpPr/>
            <p:nvPr/>
          </p:nvSpPr>
          <p:spPr>
            <a:xfrm>
              <a:off x="6490500" y="2574800"/>
              <a:ext cx="364775" cy="310825"/>
            </a:xfrm>
            <a:custGeom>
              <a:rect b="b" l="l" r="r" t="t"/>
              <a:pathLst>
                <a:path extrusionOk="0" h="12433" w="14591">
                  <a:moveTo>
                    <a:pt x="12554" y="0"/>
                  </a:moveTo>
                  <a:cubicBezTo>
                    <a:pt x="12615" y="1186"/>
                    <a:pt x="12220" y="2706"/>
                    <a:pt x="13223" y="3617"/>
                  </a:cubicBezTo>
                  <a:cubicBezTo>
                    <a:pt x="12311" y="2918"/>
                    <a:pt x="11490" y="3192"/>
                    <a:pt x="10487" y="2858"/>
                  </a:cubicBezTo>
                  <a:lnTo>
                    <a:pt x="10487" y="2858"/>
                  </a:lnTo>
                  <a:cubicBezTo>
                    <a:pt x="10548" y="3617"/>
                    <a:pt x="12493" y="4924"/>
                    <a:pt x="13314" y="4924"/>
                  </a:cubicBezTo>
                  <a:cubicBezTo>
                    <a:pt x="12767" y="5806"/>
                    <a:pt x="13375" y="6414"/>
                    <a:pt x="13223" y="7295"/>
                  </a:cubicBezTo>
                  <a:cubicBezTo>
                    <a:pt x="13024" y="7130"/>
                    <a:pt x="12777" y="7048"/>
                    <a:pt x="12534" y="7048"/>
                  </a:cubicBezTo>
                  <a:cubicBezTo>
                    <a:pt x="12109" y="7048"/>
                    <a:pt x="11698" y="7298"/>
                    <a:pt x="11582" y="7782"/>
                  </a:cubicBezTo>
                  <a:cubicBezTo>
                    <a:pt x="11808" y="7683"/>
                    <a:pt x="12053" y="7636"/>
                    <a:pt x="12297" y="7636"/>
                  </a:cubicBezTo>
                  <a:cubicBezTo>
                    <a:pt x="12578" y="7636"/>
                    <a:pt x="12857" y="7698"/>
                    <a:pt x="13101" y="7812"/>
                  </a:cubicBezTo>
                  <a:cubicBezTo>
                    <a:pt x="12098" y="8238"/>
                    <a:pt x="11308" y="9301"/>
                    <a:pt x="11399" y="10396"/>
                  </a:cubicBezTo>
                  <a:cubicBezTo>
                    <a:pt x="11186" y="10289"/>
                    <a:pt x="10966" y="10244"/>
                    <a:pt x="10742" y="10244"/>
                  </a:cubicBezTo>
                  <a:cubicBezTo>
                    <a:pt x="10518" y="10244"/>
                    <a:pt x="10290" y="10289"/>
                    <a:pt x="10062" y="10365"/>
                  </a:cubicBezTo>
                  <a:cubicBezTo>
                    <a:pt x="9910" y="9636"/>
                    <a:pt x="9606" y="8997"/>
                    <a:pt x="8907" y="8815"/>
                  </a:cubicBezTo>
                  <a:cubicBezTo>
                    <a:pt x="9727" y="8511"/>
                    <a:pt x="10974" y="8390"/>
                    <a:pt x="11582" y="7903"/>
                  </a:cubicBezTo>
                  <a:cubicBezTo>
                    <a:pt x="11030" y="7637"/>
                    <a:pt x="10657" y="7478"/>
                    <a:pt x="10232" y="7478"/>
                  </a:cubicBezTo>
                  <a:cubicBezTo>
                    <a:pt x="9977" y="7478"/>
                    <a:pt x="9704" y="7535"/>
                    <a:pt x="9363" y="7660"/>
                  </a:cubicBezTo>
                  <a:cubicBezTo>
                    <a:pt x="10062" y="7022"/>
                    <a:pt x="10579" y="6383"/>
                    <a:pt x="11308" y="5806"/>
                  </a:cubicBezTo>
                  <a:lnTo>
                    <a:pt x="11308" y="5806"/>
                  </a:lnTo>
                  <a:cubicBezTo>
                    <a:pt x="10183" y="6231"/>
                    <a:pt x="9363" y="6414"/>
                    <a:pt x="8755" y="7478"/>
                  </a:cubicBezTo>
                  <a:cubicBezTo>
                    <a:pt x="8664" y="7417"/>
                    <a:pt x="8147" y="7204"/>
                    <a:pt x="8086" y="7143"/>
                  </a:cubicBezTo>
                  <a:cubicBezTo>
                    <a:pt x="8694" y="6353"/>
                    <a:pt x="8998" y="5897"/>
                    <a:pt x="9028" y="4864"/>
                  </a:cubicBezTo>
                  <a:lnTo>
                    <a:pt x="9028" y="4864"/>
                  </a:lnTo>
                  <a:cubicBezTo>
                    <a:pt x="8360" y="5350"/>
                    <a:pt x="7782" y="5958"/>
                    <a:pt x="7782" y="6839"/>
                  </a:cubicBezTo>
                  <a:cubicBezTo>
                    <a:pt x="7630" y="6353"/>
                    <a:pt x="7326" y="5684"/>
                    <a:pt x="6779" y="5441"/>
                  </a:cubicBezTo>
                  <a:cubicBezTo>
                    <a:pt x="6596" y="5330"/>
                    <a:pt x="6423" y="5293"/>
                    <a:pt x="6255" y="5293"/>
                  </a:cubicBezTo>
                  <a:cubicBezTo>
                    <a:pt x="5943" y="5293"/>
                    <a:pt x="5650" y="5420"/>
                    <a:pt x="5344" y="5420"/>
                  </a:cubicBezTo>
                  <a:cubicBezTo>
                    <a:pt x="5189" y="5420"/>
                    <a:pt x="5030" y="5387"/>
                    <a:pt x="4864" y="5289"/>
                  </a:cubicBezTo>
                  <a:lnTo>
                    <a:pt x="4864" y="5289"/>
                  </a:lnTo>
                  <a:cubicBezTo>
                    <a:pt x="4919" y="5973"/>
                    <a:pt x="5564" y="6558"/>
                    <a:pt x="6246" y="6558"/>
                  </a:cubicBezTo>
                  <a:cubicBezTo>
                    <a:pt x="6322" y="6558"/>
                    <a:pt x="6399" y="6551"/>
                    <a:pt x="6475" y="6535"/>
                  </a:cubicBezTo>
                  <a:lnTo>
                    <a:pt x="6475" y="6535"/>
                  </a:lnTo>
                  <a:cubicBezTo>
                    <a:pt x="6262" y="6961"/>
                    <a:pt x="6293" y="7356"/>
                    <a:pt x="6536" y="7630"/>
                  </a:cubicBezTo>
                  <a:cubicBezTo>
                    <a:pt x="6019" y="7812"/>
                    <a:pt x="5563" y="8238"/>
                    <a:pt x="5533" y="8815"/>
                  </a:cubicBezTo>
                  <a:cubicBezTo>
                    <a:pt x="4969" y="7857"/>
                    <a:pt x="4562" y="6820"/>
                    <a:pt x="3463" y="6820"/>
                  </a:cubicBezTo>
                  <a:cubicBezTo>
                    <a:pt x="3378" y="6820"/>
                    <a:pt x="3287" y="6826"/>
                    <a:pt x="3192" y="6839"/>
                  </a:cubicBezTo>
                  <a:cubicBezTo>
                    <a:pt x="2223" y="6989"/>
                    <a:pt x="1538" y="8053"/>
                    <a:pt x="639" y="8053"/>
                  </a:cubicBezTo>
                  <a:cubicBezTo>
                    <a:pt x="438" y="8053"/>
                    <a:pt x="228" y="8000"/>
                    <a:pt x="1" y="7873"/>
                  </a:cubicBezTo>
                  <a:lnTo>
                    <a:pt x="1" y="7873"/>
                  </a:lnTo>
                  <a:cubicBezTo>
                    <a:pt x="487" y="8724"/>
                    <a:pt x="1429" y="8967"/>
                    <a:pt x="2341" y="8997"/>
                  </a:cubicBezTo>
                  <a:cubicBezTo>
                    <a:pt x="3436" y="8997"/>
                    <a:pt x="3740" y="9028"/>
                    <a:pt x="4712" y="9879"/>
                  </a:cubicBezTo>
                  <a:cubicBezTo>
                    <a:pt x="3344" y="10213"/>
                    <a:pt x="2493" y="10365"/>
                    <a:pt x="1673" y="11520"/>
                  </a:cubicBezTo>
                  <a:lnTo>
                    <a:pt x="13709" y="12432"/>
                  </a:lnTo>
                  <a:lnTo>
                    <a:pt x="14591" y="973"/>
                  </a:lnTo>
                  <a:lnTo>
                    <a:pt x="14591" y="973"/>
                  </a:lnTo>
                  <a:cubicBezTo>
                    <a:pt x="14074" y="1368"/>
                    <a:pt x="13709" y="1824"/>
                    <a:pt x="13861" y="2462"/>
                  </a:cubicBezTo>
                  <a:cubicBezTo>
                    <a:pt x="13618" y="1642"/>
                    <a:pt x="12949" y="882"/>
                    <a:pt x="12554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607" name="Google Shape;4607;p28"/>
            <p:cNvSpPr/>
            <p:nvPr/>
          </p:nvSpPr>
          <p:spPr>
            <a:xfrm>
              <a:off x="6452525" y="2799725"/>
              <a:ext cx="182200" cy="41075"/>
            </a:xfrm>
            <a:custGeom>
              <a:rect b="b" l="l" r="r" t="t"/>
              <a:pathLst>
                <a:path extrusionOk="0" h="1643" w="7288">
                  <a:moveTo>
                    <a:pt x="61" y="0"/>
                  </a:moveTo>
                  <a:cubicBezTo>
                    <a:pt x="30" y="31"/>
                    <a:pt x="0" y="122"/>
                    <a:pt x="30" y="152"/>
                  </a:cubicBezTo>
                  <a:cubicBezTo>
                    <a:pt x="243" y="304"/>
                    <a:pt x="395" y="578"/>
                    <a:pt x="608" y="760"/>
                  </a:cubicBezTo>
                  <a:cubicBezTo>
                    <a:pt x="760" y="943"/>
                    <a:pt x="1003" y="1155"/>
                    <a:pt x="1246" y="1307"/>
                  </a:cubicBezTo>
                  <a:cubicBezTo>
                    <a:pt x="1612" y="1480"/>
                    <a:pt x="2055" y="1560"/>
                    <a:pt x="2476" y="1560"/>
                  </a:cubicBezTo>
                  <a:cubicBezTo>
                    <a:pt x="2650" y="1560"/>
                    <a:pt x="2819" y="1547"/>
                    <a:pt x="2979" y="1520"/>
                  </a:cubicBezTo>
                  <a:cubicBezTo>
                    <a:pt x="3648" y="1459"/>
                    <a:pt x="4195" y="1095"/>
                    <a:pt x="4863" y="1095"/>
                  </a:cubicBezTo>
                  <a:cubicBezTo>
                    <a:pt x="5532" y="1155"/>
                    <a:pt x="6110" y="1551"/>
                    <a:pt x="6748" y="1642"/>
                  </a:cubicBezTo>
                  <a:cubicBezTo>
                    <a:pt x="6758" y="1643"/>
                    <a:pt x="6767" y="1643"/>
                    <a:pt x="6777" y="1643"/>
                  </a:cubicBezTo>
                  <a:cubicBezTo>
                    <a:pt x="7179" y="1643"/>
                    <a:pt x="7288" y="1030"/>
                    <a:pt x="6991" y="852"/>
                  </a:cubicBezTo>
                  <a:cubicBezTo>
                    <a:pt x="6718" y="700"/>
                    <a:pt x="6383" y="608"/>
                    <a:pt x="6110" y="487"/>
                  </a:cubicBezTo>
                  <a:cubicBezTo>
                    <a:pt x="5806" y="396"/>
                    <a:pt x="5471" y="304"/>
                    <a:pt x="5167" y="274"/>
                  </a:cubicBezTo>
                  <a:cubicBezTo>
                    <a:pt x="5061" y="260"/>
                    <a:pt x="4957" y="254"/>
                    <a:pt x="4854" y="254"/>
                  </a:cubicBezTo>
                  <a:cubicBezTo>
                    <a:pt x="4283" y="254"/>
                    <a:pt x="3763" y="444"/>
                    <a:pt x="3222" y="548"/>
                  </a:cubicBezTo>
                  <a:cubicBezTo>
                    <a:pt x="3064" y="565"/>
                    <a:pt x="2896" y="583"/>
                    <a:pt x="2724" y="583"/>
                  </a:cubicBezTo>
                  <a:cubicBezTo>
                    <a:pt x="2597" y="583"/>
                    <a:pt x="2469" y="573"/>
                    <a:pt x="2341" y="548"/>
                  </a:cubicBezTo>
                  <a:cubicBezTo>
                    <a:pt x="2067" y="456"/>
                    <a:pt x="1885" y="335"/>
                    <a:pt x="1611" y="244"/>
                  </a:cubicBezTo>
                  <a:cubicBezTo>
                    <a:pt x="1094" y="31"/>
                    <a:pt x="608" y="61"/>
                    <a:pt x="61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608" name="Google Shape;4608;p28"/>
            <p:cNvSpPr/>
            <p:nvPr/>
          </p:nvSpPr>
          <p:spPr>
            <a:xfrm>
              <a:off x="6764075" y="2442775"/>
              <a:ext cx="81325" cy="215125"/>
            </a:xfrm>
            <a:custGeom>
              <a:rect b="b" l="l" r="r" t="t"/>
              <a:pathLst>
                <a:path extrusionOk="0" h="8605" w="3253">
                  <a:moveTo>
                    <a:pt x="12" y="0"/>
                  </a:moveTo>
                  <a:cubicBezTo>
                    <a:pt x="8" y="0"/>
                    <a:pt x="0" y="8"/>
                    <a:pt x="0" y="23"/>
                  </a:cubicBezTo>
                  <a:cubicBezTo>
                    <a:pt x="16" y="8"/>
                    <a:pt x="16" y="0"/>
                    <a:pt x="12" y="0"/>
                  </a:cubicBezTo>
                  <a:close/>
                  <a:moveTo>
                    <a:pt x="0" y="23"/>
                  </a:moveTo>
                  <a:lnTo>
                    <a:pt x="0" y="23"/>
                  </a:lnTo>
                  <a:cubicBezTo>
                    <a:pt x="1277" y="2759"/>
                    <a:pt x="2310" y="5585"/>
                    <a:pt x="2979" y="8503"/>
                  </a:cubicBezTo>
                  <a:cubicBezTo>
                    <a:pt x="3003" y="8575"/>
                    <a:pt x="3050" y="8604"/>
                    <a:pt x="3099" y="8604"/>
                  </a:cubicBezTo>
                  <a:cubicBezTo>
                    <a:pt x="3174" y="8604"/>
                    <a:pt x="3253" y="8535"/>
                    <a:pt x="3253" y="8442"/>
                  </a:cubicBezTo>
                  <a:cubicBezTo>
                    <a:pt x="2827" y="5433"/>
                    <a:pt x="1399" y="2667"/>
                    <a:pt x="0" y="23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609" name="Google Shape;4609;p28"/>
            <p:cNvSpPr/>
            <p:nvPr/>
          </p:nvSpPr>
          <p:spPr>
            <a:xfrm>
              <a:off x="6802825" y="2482850"/>
              <a:ext cx="50175" cy="167875"/>
            </a:xfrm>
            <a:custGeom>
              <a:rect b="b" l="l" r="r" t="t"/>
              <a:pathLst>
                <a:path extrusionOk="0" h="6715" w="2007">
                  <a:moveTo>
                    <a:pt x="0" y="0"/>
                  </a:moveTo>
                  <a:lnTo>
                    <a:pt x="0" y="0"/>
                  </a:lnTo>
                  <a:cubicBezTo>
                    <a:pt x="943" y="2067"/>
                    <a:pt x="1368" y="4347"/>
                    <a:pt x="1794" y="6627"/>
                  </a:cubicBezTo>
                  <a:cubicBezTo>
                    <a:pt x="1808" y="6684"/>
                    <a:pt x="1856" y="6714"/>
                    <a:pt x="1903" y="6714"/>
                  </a:cubicBezTo>
                  <a:cubicBezTo>
                    <a:pt x="1956" y="6714"/>
                    <a:pt x="2007" y="6677"/>
                    <a:pt x="2007" y="6596"/>
                  </a:cubicBezTo>
                  <a:cubicBezTo>
                    <a:pt x="1733" y="4286"/>
                    <a:pt x="1064" y="2067"/>
                    <a:pt x="0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610" name="Google Shape;4610;p28"/>
            <p:cNvSpPr/>
            <p:nvPr/>
          </p:nvSpPr>
          <p:spPr>
            <a:xfrm>
              <a:off x="6741275" y="2514425"/>
              <a:ext cx="62100" cy="33125"/>
            </a:xfrm>
            <a:custGeom>
              <a:rect b="b" l="l" r="r" t="t"/>
              <a:pathLst>
                <a:path extrusionOk="0" h="1325" w="2484">
                  <a:moveTo>
                    <a:pt x="1915" y="622"/>
                  </a:moveTo>
                  <a:lnTo>
                    <a:pt x="1915" y="622"/>
                  </a:lnTo>
                  <a:cubicBezTo>
                    <a:pt x="1947" y="638"/>
                    <a:pt x="1963" y="654"/>
                    <a:pt x="1974" y="675"/>
                  </a:cubicBezTo>
                  <a:lnTo>
                    <a:pt x="1974" y="675"/>
                  </a:lnTo>
                  <a:cubicBezTo>
                    <a:pt x="1954" y="658"/>
                    <a:pt x="1934" y="641"/>
                    <a:pt x="1915" y="622"/>
                  </a:cubicBezTo>
                  <a:close/>
                  <a:moveTo>
                    <a:pt x="1307" y="1057"/>
                  </a:moveTo>
                  <a:lnTo>
                    <a:pt x="1307" y="1057"/>
                  </a:lnTo>
                  <a:cubicBezTo>
                    <a:pt x="1317" y="1060"/>
                    <a:pt x="1321" y="1061"/>
                    <a:pt x="1322" y="1061"/>
                  </a:cubicBezTo>
                  <a:cubicBezTo>
                    <a:pt x="1323" y="1061"/>
                    <a:pt x="1317" y="1059"/>
                    <a:pt x="1307" y="1057"/>
                  </a:cubicBezTo>
                  <a:close/>
                  <a:moveTo>
                    <a:pt x="221" y="1"/>
                  </a:moveTo>
                  <a:cubicBezTo>
                    <a:pt x="196" y="1"/>
                    <a:pt x="173" y="4"/>
                    <a:pt x="152" y="14"/>
                  </a:cubicBezTo>
                  <a:cubicBezTo>
                    <a:pt x="31" y="14"/>
                    <a:pt x="0" y="105"/>
                    <a:pt x="31" y="136"/>
                  </a:cubicBezTo>
                  <a:cubicBezTo>
                    <a:pt x="61" y="196"/>
                    <a:pt x="152" y="257"/>
                    <a:pt x="183" y="288"/>
                  </a:cubicBezTo>
                  <a:cubicBezTo>
                    <a:pt x="213" y="348"/>
                    <a:pt x="244" y="409"/>
                    <a:pt x="335" y="470"/>
                  </a:cubicBezTo>
                  <a:cubicBezTo>
                    <a:pt x="456" y="592"/>
                    <a:pt x="608" y="713"/>
                    <a:pt x="760" y="774"/>
                  </a:cubicBezTo>
                  <a:cubicBezTo>
                    <a:pt x="912" y="896"/>
                    <a:pt x="1064" y="956"/>
                    <a:pt x="1216" y="1048"/>
                  </a:cubicBezTo>
                  <a:cubicBezTo>
                    <a:pt x="1255" y="1048"/>
                    <a:pt x="1289" y="1053"/>
                    <a:pt x="1307" y="1057"/>
                  </a:cubicBezTo>
                  <a:lnTo>
                    <a:pt x="1307" y="1057"/>
                  </a:lnTo>
                  <a:cubicBezTo>
                    <a:pt x="1300" y="1055"/>
                    <a:pt x="1290" y="1052"/>
                    <a:pt x="1277" y="1048"/>
                  </a:cubicBezTo>
                  <a:lnTo>
                    <a:pt x="1307" y="1048"/>
                  </a:lnTo>
                  <a:cubicBezTo>
                    <a:pt x="1368" y="1048"/>
                    <a:pt x="1399" y="1078"/>
                    <a:pt x="1429" y="1078"/>
                  </a:cubicBezTo>
                  <a:cubicBezTo>
                    <a:pt x="1513" y="1099"/>
                    <a:pt x="1597" y="1134"/>
                    <a:pt x="1671" y="1134"/>
                  </a:cubicBezTo>
                  <a:cubicBezTo>
                    <a:pt x="1678" y="1134"/>
                    <a:pt x="1685" y="1134"/>
                    <a:pt x="1691" y="1133"/>
                  </a:cubicBezTo>
                  <a:lnTo>
                    <a:pt x="1691" y="1133"/>
                  </a:lnTo>
                  <a:cubicBezTo>
                    <a:pt x="1865" y="1192"/>
                    <a:pt x="2004" y="1268"/>
                    <a:pt x="2189" y="1321"/>
                  </a:cubicBezTo>
                  <a:cubicBezTo>
                    <a:pt x="2203" y="1323"/>
                    <a:pt x="2216" y="1324"/>
                    <a:pt x="2229" y="1324"/>
                  </a:cubicBezTo>
                  <a:cubicBezTo>
                    <a:pt x="2388" y="1324"/>
                    <a:pt x="2484" y="1158"/>
                    <a:pt x="2371" y="1017"/>
                  </a:cubicBezTo>
                  <a:cubicBezTo>
                    <a:pt x="2294" y="863"/>
                    <a:pt x="2131" y="796"/>
                    <a:pt x="1991" y="688"/>
                  </a:cubicBezTo>
                  <a:lnTo>
                    <a:pt x="1991" y="688"/>
                  </a:lnTo>
                  <a:cubicBezTo>
                    <a:pt x="1951" y="582"/>
                    <a:pt x="1868" y="549"/>
                    <a:pt x="1763" y="470"/>
                  </a:cubicBezTo>
                  <a:cubicBezTo>
                    <a:pt x="1733" y="440"/>
                    <a:pt x="1703" y="409"/>
                    <a:pt x="1672" y="409"/>
                  </a:cubicBezTo>
                  <a:cubicBezTo>
                    <a:pt x="1672" y="409"/>
                    <a:pt x="1611" y="409"/>
                    <a:pt x="1611" y="348"/>
                  </a:cubicBezTo>
                  <a:lnTo>
                    <a:pt x="1611" y="348"/>
                  </a:lnTo>
                  <a:cubicBezTo>
                    <a:pt x="1611" y="348"/>
                    <a:pt x="1611" y="348"/>
                    <a:pt x="1611" y="348"/>
                  </a:cubicBezTo>
                  <a:cubicBezTo>
                    <a:pt x="1551" y="288"/>
                    <a:pt x="1429" y="257"/>
                    <a:pt x="1307" y="196"/>
                  </a:cubicBezTo>
                  <a:cubicBezTo>
                    <a:pt x="1247" y="166"/>
                    <a:pt x="1155" y="166"/>
                    <a:pt x="1095" y="136"/>
                  </a:cubicBezTo>
                  <a:cubicBezTo>
                    <a:pt x="943" y="105"/>
                    <a:pt x="760" y="14"/>
                    <a:pt x="608" y="14"/>
                  </a:cubicBezTo>
                  <a:lnTo>
                    <a:pt x="365" y="14"/>
                  </a:lnTo>
                  <a:cubicBezTo>
                    <a:pt x="325" y="14"/>
                    <a:pt x="271" y="1"/>
                    <a:pt x="221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611" name="Google Shape;4611;p28"/>
            <p:cNvSpPr/>
            <p:nvPr/>
          </p:nvSpPr>
          <p:spPr>
            <a:xfrm>
              <a:off x="6760275" y="2561125"/>
              <a:ext cx="45625" cy="14025"/>
            </a:xfrm>
            <a:custGeom>
              <a:rect b="b" l="l" r="r" t="t"/>
              <a:pathLst>
                <a:path extrusionOk="0" h="561" w="1825">
                  <a:moveTo>
                    <a:pt x="1064" y="0"/>
                  </a:moveTo>
                  <a:cubicBezTo>
                    <a:pt x="973" y="0"/>
                    <a:pt x="912" y="61"/>
                    <a:pt x="821" y="61"/>
                  </a:cubicBezTo>
                  <a:cubicBezTo>
                    <a:pt x="669" y="91"/>
                    <a:pt x="517" y="91"/>
                    <a:pt x="395" y="152"/>
                  </a:cubicBezTo>
                  <a:cubicBezTo>
                    <a:pt x="304" y="243"/>
                    <a:pt x="183" y="274"/>
                    <a:pt x="61" y="365"/>
                  </a:cubicBezTo>
                  <a:cubicBezTo>
                    <a:pt x="0" y="395"/>
                    <a:pt x="31" y="456"/>
                    <a:pt x="92" y="517"/>
                  </a:cubicBezTo>
                  <a:cubicBezTo>
                    <a:pt x="213" y="547"/>
                    <a:pt x="335" y="547"/>
                    <a:pt x="456" y="547"/>
                  </a:cubicBezTo>
                  <a:cubicBezTo>
                    <a:pt x="507" y="557"/>
                    <a:pt x="551" y="561"/>
                    <a:pt x="591" y="561"/>
                  </a:cubicBezTo>
                  <a:cubicBezTo>
                    <a:pt x="672" y="561"/>
                    <a:pt x="740" y="547"/>
                    <a:pt x="821" y="547"/>
                  </a:cubicBezTo>
                  <a:lnTo>
                    <a:pt x="1429" y="547"/>
                  </a:lnTo>
                  <a:cubicBezTo>
                    <a:pt x="1520" y="517"/>
                    <a:pt x="1429" y="517"/>
                    <a:pt x="1520" y="517"/>
                  </a:cubicBezTo>
                  <a:lnTo>
                    <a:pt x="1611" y="517"/>
                  </a:lnTo>
                  <a:cubicBezTo>
                    <a:pt x="1763" y="517"/>
                    <a:pt x="1824" y="304"/>
                    <a:pt x="1702" y="243"/>
                  </a:cubicBezTo>
                  <a:cubicBezTo>
                    <a:pt x="1672" y="213"/>
                    <a:pt x="1581" y="152"/>
                    <a:pt x="1551" y="122"/>
                  </a:cubicBezTo>
                  <a:cubicBezTo>
                    <a:pt x="1459" y="91"/>
                    <a:pt x="1399" y="61"/>
                    <a:pt x="1307" y="61"/>
                  </a:cubicBezTo>
                  <a:cubicBezTo>
                    <a:pt x="1247" y="61"/>
                    <a:pt x="1155" y="0"/>
                    <a:pt x="1064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612" name="Google Shape;4612;p28"/>
            <p:cNvSpPr/>
            <p:nvPr/>
          </p:nvSpPr>
          <p:spPr>
            <a:xfrm>
              <a:off x="6788375" y="2430500"/>
              <a:ext cx="32700" cy="52350"/>
            </a:xfrm>
            <a:custGeom>
              <a:rect b="b" l="l" r="r" t="t"/>
              <a:pathLst>
                <a:path extrusionOk="0" h="2094" w="1308">
                  <a:moveTo>
                    <a:pt x="943" y="1091"/>
                  </a:moveTo>
                  <a:cubicBezTo>
                    <a:pt x="938" y="1097"/>
                    <a:pt x="934" y="1104"/>
                    <a:pt x="930" y="1112"/>
                  </a:cubicBezTo>
                  <a:lnTo>
                    <a:pt x="930" y="1112"/>
                  </a:lnTo>
                  <a:cubicBezTo>
                    <a:pt x="929" y="1109"/>
                    <a:pt x="932" y="1102"/>
                    <a:pt x="943" y="1091"/>
                  </a:cubicBezTo>
                  <a:close/>
                  <a:moveTo>
                    <a:pt x="1209" y="1"/>
                  </a:moveTo>
                  <a:cubicBezTo>
                    <a:pt x="1176" y="1"/>
                    <a:pt x="1136" y="7"/>
                    <a:pt x="1095" y="28"/>
                  </a:cubicBezTo>
                  <a:cubicBezTo>
                    <a:pt x="1034" y="58"/>
                    <a:pt x="1004" y="119"/>
                    <a:pt x="913" y="149"/>
                  </a:cubicBezTo>
                  <a:cubicBezTo>
                    <a:pt x="852" y="210"/>
                    <a:pt x="761" y="301"/>
                    <a:pt x="700" y="332"/>
                  </a:cubicBezTo>
                  <a:lnTo>
                    <a:pt x="639" y="362"/>
                  </a:lnTo>
                  <a:cubicBezTo>
                    <a:pt x="609" y="423"/>
                    <a:pt x="548" y="453"/>
                    <a:pt x="487" y="484"/>
                  </a:cubicBezTo>
                  <a:cubicBezTo>
                    <a:pt x="427" y="575"/>
                    <a:pt x="335" y="666"/>
                    <a:pt x="305" y="757"/>
                  </a:cubicBezTo>
                  <a:cubicBezTo>
                    <a:pt x="183" y="909"/>
                    <a:pt x="123" y="1091"/>
                    <a:pt x="92" y="1274"/>
                  </a:cubicBezTo>
                  <a:cubicBezTo>
                    <a:pt x="31" y="1517"/>
                    <a:pt x="1" y="1791"/>
                    <a:pt x="153" y="1973"/>
                  </a:cubicBezTo>
                  <a:cubicBezTo>
                    <a:pt x="206" y="2043"/>
                    <a:pt x="289" y="2093"/>
                    <a:pt x="374" y="2093"/>
                  </a:cubicBezTo>
                  <a:cubicBezTo>
                    <a:pt x="435" y="2093"/>
                    <a:pt x="497" y="2067"/>
                    <a:pt x="548" y="2003"/>
                  </a:cubicBezTo>
                  <a:lnTo>
                    <a:pt x="623" y="1904"/>
                  </a:lnTo>
                  <a:lnTo>
                    <a:pt x="623" y="1904"/>
                  </a:lnTo>
                  <a:cubicBezTo>
                    <a:pt x="623" y="1906"/>
                    <a:pt x="625" y="1907"/>
                    <a:pt x="627" y="1907"/>
                  </a:cubicBezTo>
                  <a:cubicBezTo>
                    <a:pt x="639" y="1907"/>
                    <a:pt x="666" y="1877"/>
                    <a:pt x="654" y="1877"/>
                  </a:cubicBezTo>
                  <a:cubicBezTo>
                    <a:pt x="651" y="1877"/>
                    <a:pt x="646" y="1878"/>
                    <a:pt x="639" y="1882"/>
                  </a:cubicBezTo>
                  <a:lnTo>
                    <a:pt x="623" y="1904"/>
                  </a:lnTo>
                  <a:lnTo>
                    <a:pt x="623" y="1904"/>
                  </a:lnTo>
                  <a:cubicBezTo>
                    <a:pt x="620" y="1899"/>
                    <a:pt x="623" y="1883"/>
                    <a:pt x="639" y="1851"/>
                  </a:cubicBezTo>
                  <a:cubicBezTo>
                    <a:pt x="700" y="1821"/>
                    <a:pt x="700" y="1821"/>
                    <a:pt x="700" y="1791"/>
                  </a:cubicBezTo>
                  <a:lnTo>
                    <a:pt x="791" y="1547"/>
                  </a:lnTo>
                  <a:cubicBezTo>
                    <a:pt x="852" y="1487"/>
                    <a:pt x="852" y="1426"/>
                    <a:pt x="882" y="1365"/>
                  </a:cubicBezTo>
                  <a:cubicBezTo>
                    <a:pt x="882" y="1365"/>
                    <a:pt x="900" y="1314"/>
                    <a:pt x="895" y="1314"/>
                  </a:cubicBezTo>
                  <a:lnTo>
                    <a:pt x="895" y="1314"/>
                  </a:lnTo>
                  <a:cubicBezTo>
                    <a:pt x="894" y="1314"/>
                    <a:pt x="890" y="1319"/>
                    <a:pt x="882" y="1335"/>
                  </a:cubicBezTo>
                  <a:cubicBezTo>
                    <a:pt x="874" y="1343"/>
                    <a:pt x="871" y="1347"/>
                    <a:pt x="869" y="1347"/>
                  </a:cubicBezTo>
                  <a:cubicBezTo>
                    <a:pt x="866" y="1347"/>
                    <a:pt x="882" y="1318"/>
                    <a:pt x="882" y="1274"/>
                  </a:cubicBezTo>
                  <a:cubicBezTo>
                    <a:pt x="908" y="1224"/>
                    <a:pt x="912" y="1153"/>
                    <a:pt x="930" y="1112"/>
                  </a:cubicBezTo>
                  <a:lnTo>
                    <a:pt x="930" y="1112"/>
                  </a:lnTo>
                  <a:cubicBezTo>
                    <a:pt x="930" y="1114"/>
                    <a:pt x="931" y="1114"/>
                    <a:pt x="932" y="1114"/>
                  </a:cubicBezTo>
                  <a:cubicBezTo>
                    <a:pt x="936" y="1114"/>
                    <a:pt x="943" y="1107"/>
                    <a:pt x="943" y="1091"/>
                  </a:cubicBezTo>
                  <a:lnTo>
                    <a:pt x="943" y="1091"/>
                  </a:lnTo>
                  <a:cubicBezTo>
                    <a:pt x="943" y="1091"/>
                    <a:pt x="943" y="1091"/>
                    <a:pt x="943" y="1091"/>
                  </a:cubicBezTo>
                  <a:cubicBezTo>
                    <a:pt x="943" y="1061"/>
                    <a:pt x="1004" y="1061"/>
                    <a:pt x="1004" y="1031"/>
                  </a:cubicBezTo>
                  <a:cubicBezTo>
                    <a:pt x="1034" y="909"/>
                    <a:pt x="1065" y="818"/>
                    <a:pt x="1095" y="727"/>
                  </a:cubicBezTo>
                  <a:cubicBezTo>
                    <a:pt x="1156" y="635"/>
                    <a:pt x="1156" y="605"/>
                    <a:pt x="1156" y="514"/>
                  </a:cubicBezTo>
                  <a:cubicBezTo>
                    <a:pt x="1156" y="508"/>
                    <a:pt x="1156" y="498"/>
                    <a:pt x="1156" y="484"/>
                  </a:cubicBezTo>
                  <a:cubicBezTo>
                    <a:pt x="1186" y="423"/>
                    <a:pt x="1217" y="332"/>
                    <a:pt x="1217" y="271"/>
                  </a:cubicBezTo>
                  <a:cubicBezTo>
                    <a:pt x="1217" y="180"/>
                    <a:pt x="1247" y="119"/>
                    <a:pt x="1247" y="28"/>
                  </a:cubicBezTo>
                  <a:cubicBezTo>
                    <a:pt x="1308" y="28"/>
                    <a:pt x="1274" y="1"/>
                    <a:pt x="1209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613" name="Google Shape;4613;p28"/>
            <p:cNvSpPr/>
            <p:nvPr/>
          </p:nvSpPr>
          <p:spPr>
            <a:xfrm>
              <a:off x="6806625" y="2459100"/>
              <a:ext cx="34225" cy="49650"/>
            </a:xfrm>
            <a:custGeom>
              <a:rect b="b" l="l" r="r" t="t"/>
              <a:pathLst>
                <a:path extrusionOk="0" h="1986" w="1369">
                  <a:moveTo>
                    <a:pt x="1177" y="0"/>
                  </a:moveTo>
                  <a:cubicBezTo>
                    <a:pt x="1150" y="0"/>
                    <a:pt x="1122" y="11"/>
                    <a:pt x="1095" y="39"/>
                  </a:cubicBezTo>
                  <a:cubicBezTo>
                    <a:pt x="973" y="99"/>
                    <a:pt x="882" y="251"/>
                    <a:pt x="760" y="373"/>
                  </a:cubicBezTo>
                  <a:cubicBezTo>
                    <a:pt x="639" y="525"/>
                    <a:pt x="487" y="647"/>
                    <a:pt x="365" y="799"/>
                  </a:cubicBezTo>
                  <a:cubicBezTo>
                    <a:pt x="183" y="1102"/>
                    <a:pt x="0" y="1467"/>
                    <a:pt x="61" y="1862"/>
                  </a:cubicBezTo>
                  <a:cubicBezTo>
                    <a:pt x="96" y="1948"/>
                    <a:pt x="168" y="1985"/>
                    <a:pt x="236" y="1985"/>
                  </a:cubicBezTo>
                  <a:cubicBezTo>
                    <a:pt x="289" y="1985"/>
                    <a:pt x="339" y="1963"/>
                    <a:pt x="365" y="1923"/>
                  </a:cubicBezTo>
                  <a:lnTo>
                    <a:pt x="487" y="1802"/>
                  </a:lnTo>
                  <a:cubicBezTo>
                    <a:pt x="517" y="1771"/>
                    <a:pt x="517" y="1771"/>
                    <a:pt x="517" y="1741"/>
                  </a:cubicBezTo>
                  <a:cubicBezTo>
                    <a:pt x="608" y="1650"/>
                    <a:pt x="639" y="1589"/>
                    <a:pt x="730" y="1498"/>
                  </a:cubicBezTo>
                  <a:lnTo>
                    <a:pt x="760" y="1467"/>
                  </a:lnTo>
                  <a:cubicBezTo>
                    <a:pt x="791" y="1437"/>
                    <a:pt x="821" y="1346"/>
                    <a:pt x="882" y="1315"/>
                  </a:cubicBezTo>
                  <a:cubicBezTo>
                    <a:pt x="912" y="1254"/>
                    <a:pt x="973" y="1163"/>
                    <a:pt x="1034" y="1102"/>
                  </a:cubicBezTo>
                  <a:cubicBezTo>
                    <a:pt x="1095" y="950"/>
                    <a:pt x="1156" y="738"/>
                    <a:pt x="1247" y="586"/>
                  </a:cubicBezTo>
                  <a:cubicBezTo>
                    <a:pt x="1277" y="525"/>
                    <a:pt x="1277" y="434"/>
                    <a:pt x="1338" y="373"/>
                  </a:cubicBezTo>
                  <a:cubicBezTo>
                    <a:pt x="1368" y="251"/>
                    <a:pt x="1368" y="191"/>
                    <a:pt x="1338" y="99"/>
                  </a:cubicBezTo>
                  <a:cubicBezTo>
                    <a:pt x="1296" y="57"/>
                    <a:pt x="1239" y="0"/>
                    <a:pt x="1177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614" name="Google Shape;4614;p28"/>
            <p:cNvSpPr/>
            <p:nvPr/>
          </p:nvSpPr>
          <p:spPr>
            <a:xfrm>
              <a:off x="6753425" y="2488925"/>
              <a:ext cx="35750" cy="21625"/>
            </a:xfrm>
            <a:custGeom>
              <a:rect b="b" l="l" r="r" t="t"/>
              <a:pathLst>
                <a:path extrusionOk="0" h="865" w="1430">
                  <a:moveTo>
                    <a:pt x="62" y="1"/>
                  </a:moveTo>
                  <a:cubicBezTo>
                    <a:pt x="31" y="61"/>
                    <a:pt x="1" y="92"/>
                    <a:pt x="31" y="122"/>
                  </a:cubicBezTo>
                  <a:cubicBezTo>
                    <a:pt x="214" y="244"/>
                    <a:pt x="366" y="365"/>
                    <a:pt x="517" y="517"/>
                  </a:cubicBezTo>
                  <a:lnTo>
                    <a:pt x="639" y="609"/>
                  </a:lnTo>
                  <a:cubicBezTo>
                    <a:pt x="669" y="669"/>
                    <a:pt x="761" y="700"/>
                    <a:pt x="791" y="730"/>
                  </a:cubicBezTo>
                  <a:cubicBezTo>
                    <a:pt x="821" y="761"/>
                    <a:pt x="913" y="821"/>
                    <a:pt x="943" y="821"/>
                  </a:cubicBezTo>
                  <a:cubicBezTo>
                    <a:pt x="973" y="852"/>
                    <a:pt x="1004" y="852"/>
                    <a:pt x="1065" y="852"/>
                  </a:cubicBezTo>
                  <a:cubicBezTo>
                    <a:pt x="1082" y="861"/>
                    <a:pt x="1103" y="864"/>
                    <a:pt x="1124" y="864"/>
                  </a:cubicBezTo>
                  <a:cubicBezTo>
                    <a:pt x="1176" y="864"/>
                    <a:pt x="1234" y="843"/>
                    <a:pt x="1277" y="821"/>
                  </a:cubicBezTo>
                  <a:cubicBezTo>
                    <a:pt x="1399" y="730"/>
                    <a:pt x="1429" y="669"/>
                    <a:pt x="1399" y="548"/>
                  </a:cubicBezTo>
                  <a:cubicBezTo>
                    <a:pt x="1369" y="365"/>
                    <a:pt x="1125" y="305"/>
                    <a:pt x="973" y="244"/>
                  </a:cubicBezTo>
                  <a:cubicBezTo>
                    <a:pt x="943" y="213"/>
                    <a:pt x="852" y="213"/>
                    <a:pt x="821" y="213"/>
                  </a:cubicBezTo>
                  <a:cubicBezTo>
                    <a:pt x="791" y="213"/>
                    <a:pt x="700" y="153"/>
                    <a:pt x="669" y="153"/>
                  </a:cubicBezTo>
                  <a:cubicBezTo>
                    <a:pt x="487" y="92"/>
                    <a:pt x="244" y="61"/>
                    <a:pt x="62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615" name="Google Shape;4615;p28"/>
            <p:cNvSpPr/>
            <p:nvPr/>
          </p:nvSpPr>
          <p:spPr>
            <a:xfrm>
              <a:off x="6429275" y="2757025"/>
              <a:ext cx="58225" cy="37300"/>
            </a:xfrm>
            <a:custGeom>
              <a:rect b="b" l="l" r="r" t="t"/>
              <a:pathLst>
                <a:path extrusionOk="0" h="1492" w="2329">
                  <a:moveTo>
                    <a:pt x="94" y="0"/>
                  </a:moveTo>
                  <a:cubicBezTo>
                    <a:pt x="58" y="0"/>
                    <a:pt x="0" y="79"/>
                    <a:pt x="79" y="158"/>
                  </a:cubicBezTo>
                  <a:cubicBezTo>
                    <a:pt x="170" y="219"/>
                    <a:pt x="201" y="310"/>
                    <a:pt x="261" y="371"/>
                  </a:cubicBezTo>
                  <a:cubicBezTo>
                    <a:pt x="353" y="462"/>
                    <a:pt x="413" y="523"/>
                    <a:pt x="474" y="614"/>
                  </a:cubicBezTo>
                  <a:cubicBezTo>
                    <a:pt x="505" y="645"/>
                    <a:pt x="505" y="736"/>
                    <a:pt x="535" y="766"/>
                  </a:cubicBezTo>
                  <a:cubicBezTo>
                    <a:pt x="565" y="797"/>
                    <a:pt x="626" y="888"/>
                    <a:pt x="657" y="918"/>
                  </a:cubicBezTo>
                  <a:cubicBezTo>
                    <a:pt x="717" y="1040"/>
                    <a:pt x="839" y="1101"/>
                    <a:pt x="960" y="1192"/>
                  </a:cubicBezTo>
                  <a:cubicBezTo>
                    <a:pt x="1143" y="1344"/>
                    <a:pt x="1386" y="1374"/>
                    <a:pt x="1599" y="1435"/>
                  </a:cubicBezTo>
                  <a:cubicBezTo>
                    <a:pt x="1725" y="1456"/>
                    <a:pt x="1879" y="1491"/>
                    <a:pt x="2023" y="1491"/>
                  </a:cubicBezTo>
                  <a:cubicBezTo>
                    <a:pt x="2088" y="1491"/>
                    <a:pt x="2150" y="1484"/>
                    <a:pt x="2207" y="1465"/>
                  </a:cubicBezTo>
                  <a:cubicBezTo>
                    <a:pt x="2298" y="1435"/>
                    <a:pt x="2328" y="1374"/>
                    <a:pt x="2237" y="1313"/>
                  </a:cubicBezTo>
                  <a:cubicBezTo>
                    <a:pt x="2146" y="1222"/>
                    <a:pt x="1994" y="1101"/>
                    <a:pt x="1842" y="949"/>
                  </a:cubicBezTo>
                  <a:cubicBezTo>
                    <a:pt x="1842" y="918"/>
                    <a:pt x="1781" y="918"/>
                    <a:pt x="1751" y="857"/>
                  </a:cubicBezTo>
                  <a:cubicBezTo>
                    <a:pt x="1720" y="827"/>
                    <a:pt x="1690" y="766"/>
                    <a:pt x="1599" y="705"/>
                  </a:cubicBezTo>
                  <a:cubicBezTo>
                    <a:pt x="1538" y="645"/>
                    <a:pt x="1386" y="523"/>
                    <a:pt x="1295" y="493"/>
                  </a:cubicBezTo>
                  <a:cubicBezTo>
                    <a:pt x="1234" y="462"/>
                    <a:pt x="1112" y="371"/>
                    <a:pt x="991" y="341"/>
                  </a:cubicBezTo>
                  <a:cubicBezTo>
                    <a:pt x="930" y="310"/>
                    <a:pt x="869" y="249"/>
                    <a:pt x="808" y="249"/>
                  </a:cubicBezTo>
                  <a:cubicBezTo>
                    <a:pt x="778" y="249"/>
                    <a:pt x="717" y="249"/>
                    <a:pt x="687" y="219"/>
                  </a:cubicBezTo>
                  <a:lnTo>
                    <a:pt x="535" y="158"/>
                  </a:lnTo>
                  <a:cubicBezTo>
                    <a:pt x="505" y="128"/>
                    <a:pt x="413" y="128"/>
                    <a:pt x="383" y="67"/>
                  </a:cubicBezTo>
                  <a:cubicBezTo>
                    <a:pt x="322" y="37"/>
                    <a:pt x="201" y="6"/>
                    <a:pt x="109" y="6"/>
                  </a:cubicBezTo>
                  <a:cubicBezTo>
                    <a:pt x="105" y="2"/>
                    <a:pt x="100" y="0"/>
                    <a:pt x="94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616" name="Google Shape;4616;p28"/>
            <p:cNvSpPr/>
            <p:nvPr/>
          </p:nvSpPr>
          <p:spPr>
            <a:xfrm>
              <a:off x="6460125" y="2725025"/>
              <a:ext cx="74475" cy="30400"/>
            </a:xfrm>
            <a:custGeom>
              <a:rect b="b" l="l" r="r" t="t"/>
              <a:pathLst>
                <a:path extrusionOk="0" h="1216" w="2979">
                  <a:moveTo>
                    <a:pt x="56" y="1"/>
                  </a:moveTo>
                  <a:cubicBezTo>
                    <a:pt x="28" y="1"/>
                    <a:pt x="0" y="50"/>
                    <a:pt x="0" y="70"/>
                  </a:cubicBezTo>
                  <a:cubicBezTo>
                    <a:pt x="30" y="131"/>
                    <a:pt x="30" y="192"/>
                    <a:pt x="61" y="253"/>
                  </a:cubicBezTo>
                  <a:cubicBezTo>
                    <a:pt x="91" y="283"/>
                    <a:pt x="91" y="374"/>
                    <a:pt x="152" y="435"/>
                  </a:cubicBezTo>
                  <a:cubicBezTo>
                    <a:pt x="213" y="557"/>
                    <a:pt x="304" y="678"/>
                    <a:pt x="395" y="800"/>
                  </a:cubicBezTo>
                  <a:cubicBezTo>
                    <a:pt x="669" y="1013"/>
                    <a:pt x="942" y="1165"/>
                    <a:pt x="1307" y="1195"/>
                  </a:cubicBezTo>
                  <a:cubicBezTo>
                    <a:pt x="1373" y="1210"/>
                    <a:pt x="1439" y="1216"/>
                    <a:pt x="1504" y="1216"/>
                  </a:cubicBezTo>
                  <a:cubicBezTo>
                    <a:pt x="1712" y="1216"/>
                    <a:pt x="1920" y="1157"/>
                    <a:pt x="2128" y="1134"/>
                  </a:cubicBezTo>
                  <a:cubicBezTo>
                    <a:pt x="2371" y="1104"/>
                    <a:pt x="2644" y="982"/>
                    <a:pt x="2888" y="861"/>
                  </a:cubicBezTo>
                  <a:cubicBezTo>
                    <a:pt x="2979" y="800"/>
                    <a:pt x="2948" y="648"/>
                    <a:pt x="2827" y="587"/>
                  </a:cubicBezTo>
                  <a:cubicBezTo>
                    <a:pt x="2614" y="557"/>
                    <a:pt x="2340" y="557"/>
                    <a:pt x="2128" y="526"/>
                  </a:cubicBezTo>
                  <a:cubicBezTo>
                    <a:pt x="1915" y="496"/>
                    <a:pt x="1702" y="405"/>
                    <a:pt x="1520" y="344"/>
                  </a:cubicBezTo>
                  <a:cubicBezTo>
                    <a:pt x="1277" y="253"/>
                    <a:pt x="1064" y="222"/>
                    <a:pt x="851" y="131"/>
                  </a:cubicBezTo>
                  <a:cubicBezTo>
                    <a:pt x="760" y="101"/>
                    <a:pt x="608" y="70"/>
                    <a:pt x="486" y="70"/>
                  </a:cubicBezTo>
                  <a:lnTo>
                    <a:pt x="304" y="70"/>
                  </a:lnTo>
                  <a:cubicBezTo>
                    <a:pt x="243" y="70"/>
                    <a:pt x="182" y="40"/>
                    <a:pt x="91" y="40"/>
                  </a:cubicBezTo>
                  <a:cubicBezTo>
                    <a:pt x="82" y="11"/>
                    <a:pt x="69" y="1"/>
                    <a:pt x="56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617" name="Google Shape;4617;p28"/>
            <p:cNvSpPr/>
            <p:nvPr/>
          </p:nvSpPr>
          <p:spPr>
            <a:xfrm>
              <a:off x="6499625" y="2710825"/>
              <a:ext cx="71800" cy="24575"/>
            </a:xfrm>
            <a:custGeom>
              <a:rect b="b" l="l" r="r" t="t"/>
              <a:pathLst>
                <a:path extrusionOk="0" h="983" w="2872">
                  <a:moveTo>
                    <a:pt x="92" y="0"/>
                  </a:moveTo>
                  <a:cubicBezTo>
                    <a:pt x="1" y="0"/>
                    <a:pt x="1" y="61"/>
                    <a:pt x="31" y="91"/>
                  </a:cubicBezTo>
                  <a:cubicBezTo>
                    <a:pt x="122" y="183"/>
                    <a:pt x="183" y="243"/>
                    <a:pt x="305" y="304"/>
                  </a:cubicBezTo>
                  <a:cubicBezTo>
                    <a:pt x="396" y="335"/>
                    <a:pt x="457" y="395"/>
                    <a:pt x="578" y="456"/>
                  </a:cubicBezTo>
                  <a:cubicBezTo>
                    <a:pt x="760" y="547"/>
                    <a:pt x="1004" y="638"/>
                    <a:pt x="1216" y="699"/>
                  </a:cubicBezTo>
                  <a:cubicBezTo>
                    <a:pt x="1460" y="790"/>
                    <a:pt x="1642" y="851"/>
                    <a:pt x="1855" y="912"/>
                  </a:cubicBezTo>
                  <a:lnTo>
                    <a:pt x="2219" y="912"/>
                  </a:lnTo>
                  <a:cubicBezTo>
                    <a:pt x="2311" y="912"/>
                    <a:pt x="2432" y="942"/>
                    <a:pt x="2554" y="973"/>
                  </a:cubicBezTo>
                  <a:cubicBezTo>
                    <a:pt x="2573" y="979"/>
                    <a:pt x="2593" y="982"/>
                    <a:pt x="2611" y="982"/>
                  </a:cubicBezTo>
                  <a:cubicBezTo>
                    <a:pt x="2765" y="982"/>
                    <a:pt x="2872" y="774"/>
                    <a:pt x="2736" y="638"/>
                  </a:cubicBezTo>
                  <a:cubicBezTo>
                    <a:pt x="2675" y="547"/>
                    <a:pt x="2554" y="486"/>
                    <a:pt x="2463" y="395"/>
                  </a:cubicBezTo>
                  <a:cubicBezTo>
                    <a:pt x="2371" y="335"/>
                    <a:pt x="2280" y="243"/>
                    <a:pt x="2159" y="183"/>
                  </a:cubicBezTo>
                  <a:cubicBezTo>
                    <a:pt x="1946" y="61"/>
                    <a:pt x="1672" y="31"/>
                    <a:pt x="1399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618" name="Google Shape;4618;p28"/>
            <p:cNvSpPr/>
            <p:nvPr/>
          </p:nvSpPr>
          <p:spPr>
            <a:xfrm>
              <a:off x="6566650" y="2707575"/>
              <a:ext cx="31025" cy="27875"/>
            </a:xfrm>
            <a:custGeom>
              <a:rect b="b" l="l" r="r" t="t"/>
              <a:pathLst>
                <a:path extrusionOk="0" h="1115" w="1241">
                  <a:moveTo>
                    <a:pt x="243" y="411"/>
                  </a:moveTo>
                  <a:cubicBezTo>
                    <a:pt x="248" y="418"/>
                    <a:pt x="252" y="427"/>
                    <a:pt x="257" y="436"/>
                  </a:cubicBezTo>
                  <a:lnTo>
                    <a:pt x="257" y="436"/>
                  </a:lnTo>
                  <a:cubicBezTo>
                    <a:pt x="252" y="429"/>
                    <a:pt x="247" y="422"/>
                    <a:pt x="243" y="411"/>
                  </a:cubicBezTo>
                  <a:close/>
                  <a:moveTo>
                    <a:pt x="511" y="835"/>
                  </a:moveTo>
                  <a:cubicBezTo>
                    <a:pt x="513" y="875"/>
                    <a:pt x="528" y="887"/>
                    <a:pt x="536" y="901"/>
                  </a:cubicBezTo>
                  <a:lnTo>
                    <a:pt x="536" y="901"/>
                  </a:lnTo>
                  <a:cubicBezTo>
                    <a:pt x="529" y="877"/>
                    <a:pt x="521" y="855"/>
                    <a:pt x="511" y="835"/>
                  </a:cubicBezTo>
                  <a:close/>
                  <a:moveTo>
                    <a:pt x="536" y="901"/>
                  </a:moveTo>
                  <a:cubicBezTo>
                    <a:pt x="538" y="907"/>
                    <a:pt x="540" y="914"/>
                    <a:pt x="542" y="920"/>
                  </a:cubicBezTo>
                  <a:cubicBezTo>
                    <a:pt x="542" y="912"/>
                    <a:pt x="539" y="906"/>
                    <a:pt x="536" y="901"/>
                  </a:cubicBezTo>
                  <a:close/>
                  <a:moveTo>
                    <a:pt x="50" y="0"/>
                  </a:moveTo>
                  <a:cubicBezTo>
                    <a:pt x="35" y="0"/>
                    <a:pt x="0" y="45"/>
                    <a:pt x="25" y="69"/>
                  </a:cubicBezTo>
                  <a:cubicBezTo>
                    <a:pt x="55" y="161"/>
                    <a:pt x="86" y="191"/>
                    <a:pt x="116" y="282"/>
                  </a:cubicBezTo>
                  <a:cubicBezTo>
                    <a:pt x="162" y="328"/>
                    <a:pt x="207" y="356"/>
                    <a:pt x="240" y="407"/>
                  </a:cubicBezTo>
                  <a:lnTo>
                    <a:pt x="240" y="407"/>
                  </a:lnTo>
                  <a:cubicBezTo>
                    <a:pt x="248" y="455"/>
                    <a:pt x="268" y="500"/>
                    <a:pt x="268" y="525"/>
                  </a:cubicBezTo>
                  <a:cubicBezTo>
                    <a:pt x="268" y="586"/>
                    <a:pt x="329" y="616"/>
                    <a:pt x="359" y="647"/>
                  </a:cubicBezTo>
                  <a:cubicBezTo>
                    <a:pt x="426" y="714"/>
                    <a:pt x="477" y="765"/>
                    <a:pt x="511" y="835"/>
                  </a:cubicBezTo>
                  <a:lnTo>
                    <a:pt x="511" y="835"/>
                  </a:lnTo>
                  <a:cubicBezTo>
                    <a:pt x="511" y="833"/>
                    <a:pt x="511" y="831"/>
                    <a:pt x="511" y="829"/>
                  </a:cubicBezTo>
                  <a:lnTo>
                    <a:pt x="511" y="829"/>
                  </a:lnTo>
                  <a:cubicBezTo>
                    <a:pt x="542" y="920"/>
                    <a:pt x="633" y="981"/>
                    <a:pt x="694" y="1042"/>
                  </a:cubicBezTo>
                  <a:cubicBezTo>
                    <a:pt x="760" y="1092"/>
                    <a:pt x="837" y="1115"/>
                    <a:pt x="912" y="1115"/>
                  </a:cubicBezTo>
                  <a:cubicBezTo>
                    <a:pt x="973" y="1115"/>
                    <a:pt x="1034" y="1100"/>
                    <a:pt x="1089" y="1072"/>
                  </a:cubicBezTo>
                  <a:cubicBezTo>
                    <a:pt x="1180" y="981"/>
                    <a:pt x="1241" y="829"/>
                    <a:pt x="1149" y="738"/>
                  </a:cubicBezTo>
                  <a:cubicBezTo>
                    <a:pt x="1089" y="616"/>
                    <a:pt x="997" y="525"/>
                    <a:pt x="937" y="465"/>
                  </a:cubicBezTo>
                  <a:cubicBezTo>
                    <a:pt x="876" y="434"/>
                    <a:pt x="815" y="373"/>
                    <a:pt x="785" y="343"/>
                  </a:cubicBezTo>
                  <a:cubicBezTo>
                    <a:pt x="754" y="313"/>
                    <a:pt x="694" y="313"/>
                    <a:pt x="633" y="282"/>
                  </a:cubicBezTo>
                  <a:cubicBezTo>
                    <a:pt x="602" y="282"/>
                    <a:pt x="542" y="221"/>
                    <a:pt x="511" y="221"/>
                  </a:cubicBezTo>
                  <a:lnTo>
                    <a:pt x="450" y="221"/>
                  </a:lnTo>
                  <a:cubicBezTo>
                    <a:pt x="450" y="221"/>
                    <a:pt x="390" y="221"/>
                    <a:pt x="390" y="191"/>
                  </a:cubicBezTo>
                  <a:cubicBezTo>
                    <a:pt x="359" y="191"/>
                    <a:pt x="359" y="161"/>
                    <a:pt x="329" y="161"/>
                  </a:cubicBezTo>
                  <a:cubicBezTo>
                    <a:pt x="238" y="130"/>
                    <a:pt x="177" y="39"/>
                    <a:pt x="55" y="9"/>
                  </a:cubicBezTo>
                  <a:cubicBezTo>
                    <a:pt x="55" y="3"/>
                    <a:pt x="53" y="0"/>
                    <a:pt x="50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619" name="Google Shape;4619;p28"/>
            <p:cNvSpPr/>
            <p:nvPr/>
          </p:nvSpPr>
          <p:spPr>
            <a:xfrm>
              <a:off x="6670600" y="2673575"/>
              <a:ext cx="14475" cy="21300"/>
            </a:xfrm>
            <a:custGeom>
              <a:rect b="b" l="l" r="r" t="t"/>
              <a:pathLst>
                <a:path extrusionOk="0" h="852" w="579">
                  <a:moveTo>
                    <a:pt x="244" y="1"/>
                  </a:moveTo>
                  <a:cubicBezTo>
                    <a:pt x="183" y="1"/>
                    <a:pt x="183" y="1"/>
                    <a:pt x="153" y="31"/>
                  </a:cubicBezTo>
                  <a:cubicBezTo>
                    <a:pt x="122" y="31"/>
                    <a:pt x="122" y="62"/>
                    <a:pt x="61" y="62"/>
                  </a:cubicBezTo>
                  <a:cubicBezTo>
                    <a:pt x="31" y="62"/>
                    <a:pt x="31" y="92"/>
                    <a:pt x="31" y="92"/>
                  </a:cubicBezTo>
                  <a:cubicBezTo>
                    <a:pt x="1" y="153"/>
                    <a:pt x="1" y="183"/>
                    <a:pt x="1" y="214"/>
                  </a:cubicBezTo>
                  <a:lnTo>
                    <a:pt x="1" y="335"/>
                  </a:lnTo>
                  <a:lnTo>
                    <a:pt x="1" y="366"/>
                  </a:lnTo>
                  <a:cubicBezTo>
                    <a:pt x="1" y="396"/>
                    <a:pt x="1" y="457"/>
                    <a:pt x="31" y="487"/>
                  </a:cubicBezTo>
                  <a:lnTo>
                    <a:pt x="31" y="517"/>
                  </a:lnTo>
                  <a:lnTo>
                    <a:pt x="31" y="517"/>
                  </a:lnTo>
                  <a:lnTo>
                    <a:pt x="31" y="517"/>
                  </a:lnTo>
                  <a:cubicBezTo>
                    <a:pt x="31" y="578"/>
                    <a:pt x="61" y="578"/>
                    <a:pt x="61" y="609"/>
                  </a:cubicBezTo>
                  <a:cubicBezTo>
                    <a:pt x="85" y="609"/>
                    <a:pt x="107" y="611"/>
                    <a:pt x="128" y="614"/>
                  </a:cubicBezTo>
                  <a:lnTo>
                    <a:pt x="128" y="614"/>
                  </a:lnTo>
                  <a:lnTo>
                    <a:pt x="122" y="609"/>
                  </a:lnTo>
                  <a:cubicBezTo>
                    <a:pt x="122" y="578"/>
                    <a:pt x="61" y="578"/>
                    <a:pt x="61" y="517"/>
                  </a:cubicBezTo>
                  <a:lnTo>
                    <a:pt x="61" y="517"/>
                  </a:lnTo>
                  <a:cubicBezTo>
                    <a:pt x="122" y="578"/>
                    <a:pt x="122" y="609"/>
                    <a:pt x="153" y="609"/>
                  </a:cubicBezTo>
                  <a:lnTo>
                    <a:pt x="167" y="623"/>
                  </a:lnTo>
                  <a:lnTo>
                    <a:pt x="167" y="623"/>
                  </a:lnTo>
                  <a:cubicBezTo>
                    <a:pt x="154" y="620"/>
                    <a:pt x="141" y="617"/>
                    <a:pt x="128" y="614"/>
                  </a:cubicBezTo>
                  <a:lnTo>
                    <a:pt x="128" y="614"/>
                  </a:lnTo>
                  <a:lnTo>
                    <a:pt x="153" y="639"/>
                  </a:lnTo>
                  <a:cubicBezTo>
                    <a:pt x="161" y="647"/>
                    <a:pt x="173" y="653"/>
                    <a:pt x="188" y="658"/>
                  </a:cubicBezTo>
                  <a:lnTo>
                    <a:pt x="188" y="658"/>
                  </a:lnTo>
                  <a:cubicBezTo>
                    <a:pt x="196" y="673"/>
                    <a:pt x="213" y="685"/>
                    <a:pt x="213" y="730"/>
                  </a:cubicBezTo>
                  <a:lnTo>
                    <a:pt x="213" y="730"/>
                  </a:lnTo>
                  <a:lnTo>
                    <a:pt x="213" y="730"/>
                  </a:lnTo>
                  <a:cubicBezTo>
                    <a:pt x="213" y="730"/>
                    <a:pt x="213" y="761"/>
                    <a:pt x="274" y="761"/>
                  </a:cubicBezTo>
                  <a:cubicBezTo>
                    <a:pt x="274" y="791"/>
                    <a:pt x="305" y="791"/>
                    <a:pt x="335" y="821"/>
                  </a:cubicBezTo>
                  <a:cubicBezTo>
                    <a:pt x="396" y="852"/>
                    <a:pt x="426" y="852"/>
                    <a:pt x="457" y="852"/>
                  </a:cubicBezTo>
                  <a:cubicBezTo>
                    <a:pt x="487" y="852"/>
                    <a:pt x="517" y="852"/>
                    <a:pt x="578" y="821"/>
                  </a:cubicBezTo>
                  <a:cubicBezTo>
                    <a:pt x="548" y="821"/>
                    <a:pt x="578" y="791"/>
                    <a:pt x="578" y="730"/>
                  </a:cubicBezTo>
                  <a:lnTo>
                    <a:pt x="578" y="639"/>
                  </a:lnTo>
                  <a:lnTo>
                    <a:pt x="578" y="517"/>
                  </a:lnTo>
                  <a:lnTo>
                    <a:pt x="578" y="457"/>
                  </a:lnTo>
                  <a:cubicBezTo>
                    <a:pt x="575" y="463"/>
                    <a:pt x="572" y="469"/>
                    <a:pt x="568" y="475"/>
                  </a:cubicBezTo>
                  <a:lnTo>
                    <a:pt x="568" y="475"/>
                  </a:lnTo>
                  <a:cubicBezTo>
                    <a:pt x="578" y="436"/>
                    <a:pt x="578" y="386"/>
                    <a:pt x="578" y="366"/>
                  </a:cubicBezTo>
                  <a:lnTo>
                    <a:pt x="578" y="244"/>
                  </a:lnTo>
                  <a:cubicBezTo>
                    <a:pt x="578" y="214"/>
                    <a:pt x="548" y="183"/>
                    <a:pt x="548" y="153"/>
                  </a:cubicBezTo>
                  <a:cubicBezTo>
                    <a:pt x="548" y="92"/>
                    <a:pt x="487" y="92"/>
                    <a:pt x="487" y="62"/>
                  </a:cubicBezTo>
                  <a:cubicBezTo>
                    <a:pt x="457" y="62"/>
                    <a:pt x="457" y="31"/>
                    <a:pt x="426" y="31"/>
                  </a:cubicBezTo>
                  <a:cubicBezTo>
                    <a:pt x="396" y="31"/>
                    <a:pt x="396" y="1"/>
                    <a:pt x="335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620" name="Google Shape;4620;p28"/>
            <p:cNvSpPr/>
            <p:nvPr/>
          </p:nvSpPr>
          <p:spPr>
            <a:xfrm>
              <a:off x="6686550" y="2676800"/>
              <a:ext cx="11425" cy="14175"/>
            </a:xfrm>
            <a:custGeom>
              <a:rect b="b" l="l" r="r" t="t"/>
              <a:pathLst>
                <a:path extrusionOk="0" h="567" w="457">
                  <a:moveTo>
                    <a:pt x="457" y="328"/>
                  </a:moveTo>
                  <a:cubicBezTo>
                    <a:pt x="456" y="328"/>
                    <a:pt x="454" y="328"/>
                    <a:pt x="453" y="328"/>
                  </a:cubicBezTo>
                  <a:lnTo>
                    <a:pt x="453" y="328"/>
                  </a:lnTo>
                  <a:cubicBezTo>
                    <a:pt x="449" y="335"/>
                    <a:pt x="442" y="343"/>
                    <a:pt x="426" y="358"/>
                  </a:cubicBezTo>
                  <a:lnTo>
                    <a:pt x="457" y="328"/>
                  </a:lnTo>
                  <a:close/>
                  <a:moveTo>
                    <a:pt x="244" y="1"/>
                  </a:moveTo>
                  <a:cubicBezTo>
                    <a:pt x="206" y="1"/>
                    <a:pt x="168" y="9"/>
                    <a:pt x="123" y="24"/>
                  </a:cubicBezTo>
                  <a:lnTo>
                    <a:pt x="92" y="54"/>
                  </a:lnTo>
                  <a:lnTo>
                    <a:pt x="31" y="85"/>
                  </a:lnTo>
                  <a:cubicBezTo>
                    <a:pt x="31" y="85"/>
                    <a:pt x="31" y="145"/>
                    <a:pt x="1" y="145"/>
                  </a:cubicBezTo>
                  <a:lnTo>
                    <a:pt x="1" y="206"/>
                  </a:lnTo>
                  <a:lnTo>
                    <a:pt x="1" y="237"/>
                  </a:lnTo>
                  <a:lnTo>
                    <a:pt x="1" y="267"/>
                  </a:lnTo>
                  <a:cubicBezTo>
                    <a:pt x="1" y="328"/>
                    <a:pt x="1" y="328"/>
                    <a:pt x="31" y="358"/>
                  </a:cubicBezTo>
                  <a:lnTo>
                    <a:pt x="31" y="419"/>
                  </a:lnTo>
                  <a:cubicBezTo>
                    <a:pt x="31" y="480"/>
                    <a:pt x="92" y="510"/>
                    <a:pt x="123" y="540"/>
                  </a:cubicBezTo>
                  <a:cubicBezTo>
                    <a:pt x="151" y="559"/>
                    <a:pt x="176" y="566"/>
                    <a:pt x="199" y="566"/>
                  </a:cubicBezTo>
                  <a:cubicBezTo>
                    <a:pt x="248" y="566"/>
                    <a:pt x="284" y="531"/>
                    <a:pt x="305" y="510"/>
                  </a:cubicBezTo>
                  <a:cubicBezTo>
                    <a:pt x="361" y="482"/>
                    <a:pt x="391" y="454"/>
                    <a:pt x="419" y="379"/>
                  </a:cubicBezTo>
                  <a:lnTo>
                    <a:pt x="419" y="379"/>
                  </a:lnTo>
                  <a:cubicBezTo>
                    <a:pt x="424" y="374"/>
                    <a:pt x="426" y="367"/>
                    <a:pt x="426" y="358"/>
                  </a:cubicBezTo>
                  <a:lnTo>
                    <a:pt x="426" y="358"/>
                  </a:lnTo>
                  <a:cubicBezTo>
                    <a:pt x="426" y="358"/>
                    <a:pt x="426" y="370"/>
                    <a:pt x="419" y="379"/>
                  </a:cubicBezTo>
                  <a:lnTo>
                    <a:pt x="419" y="379"/>
                  </a:lnTo>
                  <a:cubicBezTo>
                    <a:pt x="422" y="372"/>
                    <a:pt x="424" y="365"/>
                    <a:pt x="426" y="358"/>
                  </a:cubicBezTo>
                  <a:cubicBezTo>
                    <a:pt x="426" y="358"/>
                    <a:pt x="426" y="330"/>
                    <a:pt x="453" y="328"/>
                  </a:cubicBezTo>
                  <a:lnTo>
                    <a:pt x="453" y="328"/>
                  </a:lnTo>
                  <a:cubicBezTo>
                    <a:pt x="457" y="320"/>
                    <a:pt x="457" y="313"/>
                    <a:pt x="457" y="297"/>
                  </a:cubicBezTo>
                  <a:lnTo>
                    <a:pt x="457" y="237"/>
                  </a:lnTo>
                  <a:lnTo>
                    <a:pt x="457" y="206"/>
                  </a:lnTo>
                  <a:cubicBezTo>
                    <a:pt x="457" y="176"/>
                    <a:pt x="457" y="145"/>
                    <a:pt x="426" y="85"/>
                  </a:cubicBezTo>
                  <a:cubicBezTo>
                    <a:pt x="426" y="54"/>
                    <a:pt x="396" y="54"/>
                    <a:pt x="366" y="24"/>
                  </a:cubicBezTo>
                  <a:cubicBezTo>
                    <a:pt x="320" y="9"/>
                    <a:pt x="282" y="1"/>
                    <a:pt x="244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621" name="Google Shape;4621;p28"/>
            <p:cNvSpPr/>
            <p:nvPr/>
          </p:nvSpPr>
          <p:spPr>
            <a:xfrm>
              <a:off x="6653125" y="2682700"/>
              <a:ext cx="17500" cy="17500"/>
            </a:xfrm>
            <a:custGeom>
              <a:rect b="b" l="l" r="r" t="t"/>
              <a:pathLst>
                <a:path extrusionOk="0" h="700" w="700">
                  <a:moveTo>
                    <a:pt x="396" y="578"/>
                  </a:moveTo>
                  <a:lnTo>
                    <a:pt x="426" y="608"/>
                  </a:lnTo>
                  <a:cubicBezTo>
                    <a:pt x="426" y="608"/>
                    <a:pt x="396" y="608"/>
                    <a:pt x="396" y="578"/>
                  </a:cubicBezTo>
                  <a:close/>
                  <a:moveTo>
                    <a:pt x="365" y="1"/>
                  </a:moveTo>
                  <a:cubicBezTo>
                    <a:pt x="304" y="1"/>
                    <a:pt x="244" y="1"/>
                    <a:pt x="213" y="61"/>
                  </a:cubicBezTo>
                  <a:cubicBezTo>
                    <a:pt x="153" y="61"/>
                    <a:pt x="153" y="92"/>
                    <a:pt x="122" y="92"/>
                  </a:cubicBezTo>
                  <a:cubicBezTo>
                    <a:pt x="122" y="92"/>
                    <a:pt x="92" y="122"/>
                    <a:pt x="92" y="152"/>
                  </a:cubicBezTo>
                  <a:cubicBezTo>
                    <a:pt x="92" y="213"/>
                    <a:pt x="61" y="213"/>
                    <a:pt x="61" y="244"/>
                  </a:cubicBezTo>
                  <a:cubicBezTo>
                    <a:pt x="1" y="304"/>
                    <a:pt x="61" y="396"/>
                    <a:pt x="92" y="456"/>
                  </a:cubicBezTo>
                  <a:cubicBezTo>
                    <a:pt x="92" y="517"/>
                    <a:pt x="122" y="517"/>
                    <a:pt x="153" y="548"/>
                  </a:cubicBezTo>
                  <a:lnTo>
                    <a:pt x="153" y="578"/>
                  </a:lnTo>
                  <a:cubicBezTo>
                    <a:pt x="153" y="608"/>
                    <a:pt x="213" y="608"/>
                    <a:pt x="244" y="639"/>
                  </a:cubicBezTo>
                  <a:cubicBezTo>
                    <a:pt x="274" y="700"/>
                    <a:pt x="274" y="700"/>
                    <a:pt x="335" y="700"/>
                  </a:cubicBezTo>
                  <a:lnTo>
                    <a:pt x="396" y="700"/>
                  </a:lnTo>
                  <a:cubicBezTo>
                    <a:pt x="426" y="700"/>
                    <a:pt x="487" y="700"/>
                    <a:pt x="517" y="639"/>
                  </a:cubicBezTo>
                  <a:cubicBezTo>
                    <a:pt x="548" y="639"/>
                    <a:pt x="548" y="639"/>
                    <a:pt x="578" y="608"/>
                  </a:cubicBezTo>
                  <a:lnTo>
                    <a:pt x="669" y="548"/>
                  </a:lnTo>
                  <a:cubicBezTo>
                    <a:pt x="669" y="517"/>
                    <a:pt x="669" y="517"/>
                    <a:pt x="700" y="456"/>
                  </a:cubicBezTo>
                  <a:lnTo>
                    <a:pt x="700" y="304"/>
                  </a:lnTo>
                  <a:cubicBezTo>
                    <a:pt x="700" y="274"/>
                    <a:pt x="669" y="274"/>
                    <a:pt x="669" y="244"/>
                  </a:cubicBezTo>
                  <a:lnTo>
                    <a:pt x="669" y="304"/>
                  </a:lnTo>
                  <a:lnTo>
                    <a:pt x="669" y="396"/>
                  </a:lnTo>
                  <a:cubicBezTo>
                    <a:pt x="669" y="426"/>
                    <a:pt x="669" y="426"/>
                    <a:pt x="639" y="456"/>
                  </a:cubicBezTo>
                  <a:lnTo>
                    <a:pt x="634" y="459"/>
                  </a:lnTo>
                  <a:lnTo>
                    <a:pt x="634" y="459"/>
                  </a:lnTo>
                  <a:cubicBezTo>
                    <a:pt x="639" y="447"/>
                    <a:pt x="639" y="440"/>
                    <a:pt x="639" y="426"/>
                  </a:cubicBezTo>
                  <a:lnTo>
                    <a:pt x="639" y="396"/>
                  </a:lnTo>
                  <a:lnTo>
                    <a:pt x="639" y="365"/>
                  </a:lnTo>
                  <a:lnTo>
                    <a:pt x="639" y="304"/>
                  </a:lnTo>
                  <a:lnTo>
                    <a:pt x="639" y="274"/>
                  </a:lnTo>
                  <a:cubicBezTo>
                    <a:pt x="639" y="304"/>
                    <a:pt x="578" y="365"/>
                    <a:pt x="578" y="396"/>
                  </a:cubicBezTo>
                  <a:lnTo>
                    <a:pt x="562" y="412"/>
                  </a:lnTo>
                  <a:lnTo>
                    <a:pt x="562" y="412"/>
                  </a:lnTo>
                  <a:cubicBezTo>
                    <a:pt x="593" y="362"/>
                    <a:pt x="608" y="287"/>
                    <a:pt x="608" y="244"/>
                  </a:cubicBezTo>
                  <a:cubicBezTo>
                    <a:pt x="608" y="213"/>
                    <a:pt x="608" y="152"/>
                    <a:pt x="578" y="122"/>
                  </a:cubicBezTo>
                  <a:lnTo>
                    <a:pt x="578" y="122"/>
                  </a:lnTo>
                  <a:lnTo>
                    <a:pt x="639" y="152"/>
                  </a:lnTo>
                  <a:cubicBezTo>
                    <a:pt x="639" y="213"/>
                    <a:pt x="639" y="213"/>
                    <a:pt x="669" y="244"/>
                  </a:cubicBezTo>
                  <a:lnTo>
                    <a:pt x="669" y="213"/>
                  </a:lnTo>
                  <a:cubicBezTo>
                    <a:pt x="639" y="152"/>
                    <a:pt x="639" y="122"/>
                    <a:pt x="578" y="122"/>
                  </a:cubicBezTo>
                  <a:cubicBezTo>
                    <a:pt x="548" y="92"/>
                    <a:pt x="548" y="61"/>
                    <a:pt x="517" y="61"/>
                  </a:cubicBezTo>
                  <a:lnTo>
                    <a:pt x="548" y="92"/>
                  </a:lnTo>
                  <a:cubicBezTo>
                    <a:pt x="517" y="61"/>
                    <a:pt x="456" y="1"/>
                    <a:pt x="426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622" name="Google Shape;4622;p28"/>
            <p:cNvSpPr/>
            <p:nvPr/>
          </p:nvSpPr>
          <p:spPr>
            <a:xfrm>
              <a:off x="6655400" y="2666750"/>
              <a:ext cx="11425" cy="12925"/>
            </a:xfrm>
            <a:custGeom>
              <a:rect b="b" l="l" r="r" t="t"/>
              <a:pathLst>
                <a:path extrusionOk="0" h="517" w="457">
                  <a:moveTo>
                    <a:pt x="153" y="0"/>
                  </a:moveTo>
                  <a:cubicBezTo>
                    <a:pt x="122" y="0"/>
                    <a:pt x="122" y="31"/>
                    <a:pt x="62" y="31"/>
                  </a:cubicBezTo>
                  <a:lnTo>
                    <a:pt x="31" y="91"/>
                  </a:lnTo>
                  <a:lnTo>
                    <a:pt x="31" y="122"/>
                  </a:lnTo>
                  <a:cubicBezTo>
                    <a:pt x="1" y="152"/>
                    <a:pt x="1" y="183"/>
                    <a:pt x="1" y="243"/>
                  </a:cubicBezTo>
                  <a:cubicBezTo>
                    <a:pt x="1" y="264"/>
                    <a:pt x="1" y="285"/>
                    <a:pt x="10" y="305"/>
                  </a:cubicBezTo>
                  <a:lnTo>
                    <a:pt x="10" y="305"/>
                  </a:lnTo>
                  <a:cubicBezTo>
                    <a:pt x="7" y="305"/>
                    <a:pt x="4" y="304"/>
                    <a:pt x="1" y="304"/>
                  </a:cubicBezTo>
                  <a:lnTo>
                    <a:pt x="1" y="335"/>
                  </a:lnTo>
                  <a:cubicBezTo>
                    <a:pt x="1" y="395"/>
                    <a:pt x="31" y="395"/>
                    <a:pt x="31" y="426"/>
                  </a:cubicBezTo>
                  <a:cubicBezTo>
                    <a:pt x="31" y="456"/>
                    <a:pt x="92" y="456"/>
                    <a:pt x="122" y="487"/>
                  </a:cubicBezTo>
                  <a:cubicBezTo>
                    <a:pt x="153" y="487"/>
                    <a:pt x="183" y="517"/>
                    <a:pt x="244" y="517"/>
                  </a:cubicBezTo>
                  <a:cubicBezTo>
                    <a:pt x="274" y="517"/>
                    <a:pt x="305" y="517"/>
                    <a:pt x="335" y="487"/>
                  </a:cubicBezTo>
                  <a:cubicBezTo>
                    <a:pt x="396" y="426"/>
                    <a:pt x="426" y="395"/>
                    <a:pt x="426" y="395"/>
                  </a:cubicBezTo>
                  <a:cubicBezTo>
                    <a:pt x="448" y="395"/>
                    <a:pt x="454" y="365"/>
                    <a:pt x="456" y="336"/>
                  </a:cubicBezTo>
                  <a:lnTo>
                    <a:pt x="456" y="336"/>
                  </a:lnTo>
                  <a:lnTo>
                    <a:pt x="457" y="335"/>
                  </a:lnTo>
                  <a:lnTo>
                    <a:pt x="457" y="304"/>
                  </a:lnTo>
                  <a:lnTo>
                    <a:pt x="457" y="183"/>
                  </a:lnTo>
                  <a:lnTo>
                    <a:pt x="457" y="122"/>
                  </a:lnTo>
                  <a:cubicBezTo>
                    <a:pt x="457" y="122"/>
                    <a:pt x="457" y="91"/>
                    <a:pt x="426" y="91"/>
                  </a:cubicBezTo>
                  <a:cubicBezTo>
                    <a:pt x="426" y="31"/>
                    <a:pt x="396" y="31"/>
                    <a:pt x="335" y="31"/>
                  </a:cubicBezTo>
                  <a:cubicBezTo>
                    <a:pt x="335" y="31"/>
                    <a:pt x="305" y="31"/>
                    <a:pt x="305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623" name="Google Shape;4623;p28"/>
            <p:cNvSpPr/>
            <p:nvPr/>
          </p:nvSpPr>
          <p:spPr>
            <a:xfrm>
              <a:off x="6675925" y="2646225"/>
              <a:ext cx="14450" cy="21300"/>
            </a:xfrm>
            <a:custGeom>
              <a:rect b="b" l="l" r="r" t="t"/>
              <a:pathLst>
                <a:path extrusionOk="0" h="852" w="578">
                  <a:moveTo>
                    <a:pt x="213" y="548"/>
                  </a:moveTo>
                  <a:cubicBezTo>
                    <a:pt x="244" y="548"/>
                    <a:pt x="244" y="608"/>
                    <a:pt x="244" y="608"/>
                  </a:cubicBezTo>
                  <a:lnTo>
                    <a:pt x="213" y="548"/>
                  </a:lnTo>
                  <a:lnTo>
                    <a:pt x="213" y="548"/>
                  </a:lnTo>
                  <a:cubicBezTo>
                    <a:pt x="213" y="548"/>
                    <a:pt x="213" y="548"/>
                    <a:pt x="213" y="548"/>
                  </a:cubicBezTo>
                  <a:close/>
                  <a:moveTo>
                    <a:pt x="274" y="1"/>
                  </a:moveTo>
                  <a:cubicBezTo>
                    <a:pt x="244" y="1"/>
                    <a:pt x="183" y="1"/>
                    <a:pt x="122" y="31"/>
                  </a:cubicBezTo>
                  <a:cubicBezTo>
                    <a:pt x="92" y="31"/>
                    <a:pt x="61" y="61"/>
                    <a:pt x="61" y="92"/>
                  </a:cubicBezTo>
                  <a:cubicBezTo>
                    <a:pt x="0" y="153"/>
                    <a:pt x="0" y="183"/>
                    <a:pt x="0" y="183"/>
                  </a:cubicBezTo>
                  <a:lnTo>
                    <a:pt x="0" y="304"/>
                  </a:lnTo>
                  <a:cubicBezTo>
                    <a:pt x="0" y="335"/>
                    <a:pt x="0" y="365"/>
                    <a:pt x="61" y="396"/>
                  </a:cubicBezTo>
                  <a:lnTo>
                    <a:pt x="152" y="517"/>
                  </a:lnTo>
                  <a:lnTo>
                    <a:pt x="218" y="583"/>
                  </a:lnTo>
                  <a:lnTo>
                    <a:pt x="218" y="583"/>
                  </a:lnTo>
                  <a:cubicBezTo>
                    <a:pt x="226" y="610"/>
                    <a:pt x="244" y="616"/>
                    <a:pt x="244" y="639"/>
                  </a:cubicBezTo>
                  <a:lnTo>
                    <a:pt x="244" y="639"/>
                  </a:lnTo>
                  <a:cubicBezTo>
                    <a:pt x="244" y="639"/>
                    <a:pt x="243" y="608"/>
                    <a:pt x="213" y="608"/>
                  </a:cubicBezTo>
                  <a:cubicBezTo>
                    <a:pt x="213" y="639"/>
                    <a:pt x="213" y="669"/>
                    <a:pt x="244" y="669"/>
                  </a:cubicBezTo>
                  <a:lnTo>
                    <a:pt x="244" y="760"/>
                  </a:lnTo>
                  <a:cubicBezTo>
                    <a:pt x="244" y="791"/>
                    <a:pt x="274" y="821"/>
                    <a:pt x="365" y="852"/>
                  </a:cubicBezTo>
                  <a:cubicBezTo>
                    <a:pt x="396" y="791"/>
                    <a:pt x="426" y="760"/>
                    <a:pt x="487" y="700"/>
                  </a:cubicBezTo>
                  <a:cubicBezTo>
                    <a:pt x="548" y="639"/>
                    <a:pt x="548" y="517"/>
                    <a:pt x="578" y="456"/>
                  </a:cubicBezTo>
                  <a:lnTo>
                    <a:pt x="578" y="304"/>
                  </a:lnTo>
                  <a:lnTo>
                    <a:pt x="578" y="213"/>
                  </a:lnTo>
                  <a:lnTo>
                    <a:pt x="578" y="183"/>
                  </a:lnTo>
                  <a:cubicBezTo>
                    <a:pt x="578" y="183"/>
                    <a:pt x="578" y="153"/>
                    <a:pt x="548" y="153"/>
                  </a:cubicBezTo>
                  <a:cubicBezTo>
                    <a:pt x="517" y="92"/>
                    <a:pt x="517" y="61"/>
                    <a:pt x="456" y="61"/>
                  </a:cubicBezTo>
                  <a:cubicBezTo>
                    <a:pt x="426" y="31"/>
                    <a:pt x="396" y="1"/>
                    <a:pt x="365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624" name="Google Shape;4624;p28"/>
            <p:cNvSpPr/>
            <p:nvPr/>
          </p:nvSpPr>
          <p:spPr>
            <a:xfrm>
              <a:off x="6662250" y="2646225"/>
              <a:ext cx="11425" cy="13050"/>
            </a:xfrm>
            <a:custGeom>
              <a:rect b="b" l="l" r="r" t="t"/>
              <a:pathLst>
                <a:path extrusionOk="0" h="522" w="457">
                  <a:moveTo>
                    <a:pt x="154" y="407"/>
                  </a:moveTo>
                  <a:cubicBezTo>
                    <a:pt x="160" y="426"/>
                    <a:pt x="183" y="426"/>
                    <a:pt x="183" y="426"/>
                  </a:cubicBezTo>
                  <a:lnTo>
                    <a:pt x="154" y="407"/>
                  </a:lnTo>
                  <a:close/>
                  <a:moveTo>
                    <a:pt x="152" y="1"/>
                  </a:moveTo>
                  <a:cubicBezTo>
                    <a:pt x="152" y="1"/>
                    <a:pt x="91" y="1"/>
                    <a:pt x="91" y="31"/>
                  </a:cubicBezTo>
                  <a:lnTo>
                    <a:pt x="61" y="61"/>
                  </a:lnTo>
                  <a:lnTo>
                    <a:pt x="31" y="92"/>
                  </a:lnTo>
                  <a:cubicBezTo>
                    <a:pt x="31" y="122"/>
                    <a:pt x="0" y="122"/>
                    <a:pt x="31" y="183"/>
                  </a:cubicBezTo>
                  <a:cubicBezTo>
                    <a:pt x="31" y="213"/>
                    <a:pt x="31" y="244"/>
                    <a:pt x="61" y="304"/>
                  </a:cubicBezTo>
                  <a:lnTo>
                    <a:pt x="91" y="335"/>
                  </a:lnTo>
                  <a:lnTo>
                    <a:pt x="91" y="365"/>
                  </a:lnTo>
                  <a:lnTo>
                    <a:pt x="154" y="407"/>
                  </a:lnTo>
                  <a:lnTo>
                    <a:pt x="154" y="407"/>
                  </a:lnTo>
                  <a:cubicBezTo>
                    <a:pt x="153" y="404"/>
                    <a:pt x="152" y="400"/>
                    <a:pt x="152" y="396"/>
                  </a:cubicBezTo>
                  <a:lnTo>
                    <a:pt x="152" y="396"/>
                  </a:lnTo>
                  <a:cubicBezTo>
                    <a:pt x="183" y="426"/>
                    <a:pt x="213" y="426"/>
                    <a:pt x="213" y="487"/>
                  </a:cubicBezTo>
                  <a:lnTo>
                    <a:pt x="243" y="517"/>
                  </a:lnTo>
                  <a:lnTo>
                    <a:pt x="365" y="517"/>
                  </a:lnTo>
                  <a:lnTo>
                    <a:pt x="426" y="487"/>
                  </a:lnTo>
                  <a:cubicBezTo>
                    <a:pt x="426" y="513"/>
                    <a:pt x="431" y="522"/>
                    <a:pt x="438" y="522"/>
                  </a:cubicBezTo>
                  <a:cubicBezTo>
                    <a:pt x="446" y="522"/>
                    <a:pt x="456" y="504"/>
                    <a:pt x="456" y="487"/>
                  </a:cubicBezTo>
                  <a:lnTo>
                    <a:pt x="456" y="396"/>
                  </a:lnTo>
                  <a:lnTo>
                    <a:pt x="456" y="304"/>
                  </a:lnTo>
                  <a:lnTo>
                    <a:pt x="456" y="244"/>
                  </a:lnTo>
                  <a:lnTo>
                    <a:pt x="456" y="183"/>
                  </a:lnTo>
                  <a:cubicBezTo>
                    <a:pt x="456" y="153"/>
                    <a:pt x="426" y="92"/>
                    <a:pt x="365" y="61"/>
                  </a:cubicBezTo>
                  <a:lnTo>
                    <a:pt x="335" y="31"/>
                  </a:lnTo>
                  <a:cubicBezTo>
                    <a:pt x="335" y="31"/>
                    <a:pt x="304" y="31"/>
                    <a:pt x="304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625" name="Google Shape;4625;p28"/>
            <p:cNvSpPr/>
            <p:nvPr/>
          </p:nvSpPr>
          <p:spPr>
            <a:xfrm>
              <a:off x="6649325" y="2634825"/>
              <a:ext cx="9150" cy="8375"/>
            </a:xfrm>
            <a:custGeom>
              <a:rect b="b" l="l" r="r" t="t"/>
              <a:pathLst>
                <a:path extrusionOk="0" h="335" w="366">
                  <a:moveTo>
                    <a:pt x="183" y="1"/>
                  </a:moveTo>
                  <a:cubicBezTo>
                    <a:pt x="122" y="1"/>
                    <a:pt x="122" y="31"/>
                    <a:pt x="92" y="31"/>
                  </a:cubicBezTo>
                  <a:cubicBezTo>
                    <a:pt x="92" y="31"/>
                    <a:pt x="92" y="61"/>
                    <a:pt x="61" y="61"/>
                  </a:cubicBezTo>
                  <a:cubicBezTo>
                    <a:pt x="61" y="92"/>
                    <a:pt x="1" y="92"/>
                    <a:pt x="1" y="153"/>
                  </a:cubicBezTo>
                  <a:lnTo>
                    <a:pt x="1" y="183"/>
                  </a:lnTo>
                  <a:cubicBezTo>
                    <a:pt x="1" y="213"/>
                    <a:pt x="1" y="213"/>
                    <a:pt x="61" y="244"/>
                  </a:cubicBezTo>
                  <a:cubicBezTo>
                    <a:pt x="61" y="244"/>
                    <a:pt x="61" y="305"/>
                    <a:pt x="92" y="305"/>
                  </a:cubicBezTo>
                  <a:cubicBezTo>
                    <a:pt x="92" y="305"/>
                    <a:pt x="122" y="335"/>
                    <a:pt x="183" y="335"/>
                  </a:cubicBezTo>
                  <a:lnTo>
                    <a:pt x="213" y="335"/>
                  </a:lnTo>
                  <a:cubicBezTo>
                    <a:pt x="183" y="305"/>
                    <a:pt x="183" y="305"/>
                    <a:pt x="213" y="305"/>
                  </a:cubicBezTo>
                  <a:cubicBezTo>
                    <a:pt x="244" y="305"/>
                    <a:pt x="274" y="244"/>
                    <a:pt x="274" y="244"/>
                  </a:cubicBezTo>
                  <a:cubicBezTo>
                    <a:pt x="274" y="244"/>
                    <a:pt x="274" y="213"/>
                    <a:pt x="335" y="213"/>
                  </a:cubicBezTo>
                  <a:cubicBezTo>
                    <a:pt x="335" y="183"/>
                    <a:pt x="365" y="183"/>
                    <a:pt x="365" y="153"/>
                  </a:cubicBezTo>
                  <a:lnTo>
                    <a:pt x="365" y="61"/>
                  </a:lnTo>
                  <a:cubicBezTo>
                    <a:pt x="365" y="31"/>
                    <a:pt x="335" y="31"/>
                    <a:pt x="335" y="31"/>
                  </a:cubicBezTo>
                  <a:lnTo>
                    <a:pt x="274" y="1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626" name="Google Shape;4626;p28"/>
            <p:cNvSpPr/>
            <p:nvPr/>
          </p:nvSpPr>
          <p:spPr>
            <a:xfrm>
              <a:off x="6648575" y="2651550"/>
              <a:ext cx="7625" cy="7625"/>
            </a:xfrm>
            <a:custGeom>
              <a:rect b="b" l="l" r="r" t="t"/>
              <a:pathLst>
                <a:path extrusionOk="0" h="305" w="305">
                  <a:moveTo>
                    <a:pt x="152" y="0"/>
                  </a:moveTo>
                  <a:cubicBezTo>
                    <a:pt x="122" y="0"/>
                    <a:pt x="61" y="31"/>
                    <a:pt x="61" y="91"/>
                  </a:cubicBezTo>
                  <a:cubicBezTo>
                    <a:pt x="61" y="122"/>
                    <a:pt x="0" y="122"/>
                    <a:pt x="0" y="152"/>
                  </a:cubicBezTo>
                  <a:cubicBezTo>
                    <a:pt x="0" y="183"/>
                    <a:pt x="0" y="183"/>
                    <a:pt x="61" y="243"/>
                  </a:cubicBezTo>
                  <a:cubicBezTo>
                    <a:pt x="61" y="243"/>
                    <a:pt x="61" y="274"/>
                    <a:pt x="91" y="274"/>
                  </a:cubicBezTo>
                  <a:lnTo>
                    <a:pt x="122" y="304"/>
                  </a:lnTo>
                  <a:lnTo>
                    <a:pt x="213" y="304"/>
                  </a:lnTo>
                  <a:cubicBezTo>
                    <a:pt x="152" y="304"/>
                    <a:pt x="213" y="304"/>
                    <a:pt x="243" y="274"/>
                  </a:cubicBezTo>
                  <a:lnTo>
                    <a:pt x="274" y="243"/>
                  </a:lnTo>
                  <a:cubicBezTo>
                    <a:pt x="304" y="183"/>
                    <a:pt x="304" y="122"/>
                    <a:pt x="274" y="91"/>
                  </a:cubicBezTo>
                  <a:cubicBezTo>
                    <a:pt x="243" y="31"/>
                    <a:pt x="213" y="0"/>
                    <a:pt x="152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627" name="Google Shape;4627;p28"/>
            <p:cNvSpPr/>
            <p:nvPr/>
          </p:nvSpPr>
          <p:spPr>
            <a:xfrm>
              <a:off x="6667575" y="2632550"/>
              <a:ext cx="6100" cy="3825"/>
            </a:xfrm>
            <a:custGeom>
              <a:rect b="b" l="l" r="r" t="t"/>
              <a:pathLst>
                <a:path extrusionOk="0" h="153" w="244">
                  <a:moveTo>
                    <a:pt x="122" y="0"/>
                  </a:moveTo>
                  <a:cubicBezTo>
                    <a:pt x="0" y="0"/>
                    <a:pt x="0" y="152"/>
                    <a:pt x="122" y="152"/>
                  </a:cubicBezTo>
                  <a:cubicBezTo>
                    <a:pt x="243" y="152"/>
                    <a:pt x="243" y="0"/>
                    <a:pt x="122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628" name="Google Shape;4628;p28"/>
            <p:cNvSpPr/>
            <p:nvPr/>
          </p:nvSpPr>
          <p:spPr>
            <a:xfrm>
              <a:off x="6434275" y="2833925"/>
              <a:ext cx="16750" cy="14450"/>
            </a:xfrm>
            <a:custGeom>
              <a:rect b="b" l="l" r="r" t="t"/>
              <a:pathLst>
                <a:path extrusionOk="0" h="578" w="670">
                  <a:moveTo>
                    <a:pt x="213" y="0"/>
                  </a:moveTo>
                  <a:cubicBezTo>
                    <a:pt x="183" y="0"/>
                    <a:pt x="183" y="0"/>
                    <a:pt x="153" y="31"/>
                  </a:cubicBezTo>
                  <a:lnTo>
                    <a:pt x="31" y="152"/>
                  </a:lnTo>
                  <a:cubicBezTo>
                    <a:pt x="1" y="183"/>
                    <a:pt x="1" y="243"/>
                    <a:pt x="1" y="274"/>
                  </a:cubicBezTo>
                  <a:lnTo>
                    <a:pt x="1" y="395"/>
                  </a:lnTo>
                  <a:cubicBezTo>
                    <a:pt x="1" y="426"/>
                    <a:pt x="31" y="456"/>
                    <a:pt x="31" y="456"/>
                  </a:cubicBezTo>
                  <a:lnTo>
                    <a:pt x="122" y="547"/>
                  </a:lnTo>
                  <a:cubicBezTo>
                    <a:pt x="153" y="578"/>
                    <a:pt x="183" y="578"/>
                    <a:pt x="274" y="578"/>
                  </a:cubicBezTo>
                  <a:cubicBezTo>
                    <a:pt x="305" y="578"/>
                    <a:pt x="365" y="578"/>
                    <a:pt x="426" y="547"/>
                  </a:cubicBezTo>
                  <a:lnTo>
                    <a:pt x="487" y="547"/>
                  </a:lnTo>
                  <a:cubicBezTo>
                    <a:pt x="487" y="547"/>
                    <a:pt x="517" y="547"/>
                    <a:pt x="517" y="487"/>
                  </a:cubicBezTo>
                  <a:lnTo>
                    <a:pt x="578" y="456"/>
                  </a:lnTo>
                  <a:lnTo>
                    <a:pt x="608" y="426"/>
                  </a:lnTo>
                  <a:cubicBezTo>
                    <a:pt x="608" y="395"/>
                    <a:pt x="639" y="395"/>
                    <a:pt x="639" y="335"/>
                  </a:cubicBezTo>
                  <a:lnTo>
                    <a:pt x="639" y="274"/>
                  </a:lnTo>
                  <a:lnTo>
                    <a:pt x="639" y="243"/>
                  </a:lnTo>
                  <a:cubicBezTo>
                    <a:pt x="639" y="183"/>
                    <a:pt x="639" y="183"/>
                    <a:pt x="608" y="183"/>
                  </a:cubicBezTo>
                  <a:cubicBezTo>
                    <a:pt x="669" y="152"/>
                    <a:pt x="669" y="122"/>
                    <a:pt x="639" y="122"/>
                  </a:cubicBezTo>
                  <a:cubicBezTo>
                    <a:pt x="608" y="91"/>
                    <a:pt x="517" y="91"/>
                    <a:pt x="487" y="31"/>
                  </a:cubicBezTo>
                  <a:cubicBezTo>
                    <a:pt x="457" y="31"/>
                    <a:pt x="426" y="0"/>
                    <a:pt x="365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629" name="Google Shape;4629;p28"/>
            <p:cNvSpPr/>
            <p:nvPr/>
          </p:nvSpPr>
          <p:spPr>
            <a:xfrm>
              <a:off x="6438075" y="2815675"/>
              <a:ext cx="12950" cy="11425"/>
            </a:xfrm>
            <a:custGeom>
              <a:rect b="b" l="l" r="r" t="t"/>
              <a:pathLst>
                <a:path extrusionOk="0" h="457" w="518">
                  <a:moveTo>
                    <a:pt x="183" y="1"/>
                  </a:moveTo>
                  <a:cubicBezTo>
                    <a:pt x="153" y="1"/>
                    <a:pt x="122" y="62"/>
                    <a:pt x="122" y="62"/>
                  </a:cubicBezTo>
                  <a:cubicBezTo>
                    <a:pt x="61" y="62"/>
                    <a:pt x="61" y="92"/>
                    <a:pt x="31" y="122"/>
                  </a:cubicBezTo>
                  <a:cubicBezTo>
                    <a:pt x="1" y="153"/>
                    <a:pt x="1" y="183"/>
                    <a:pt x="1" y="244"/>
                  </a:cubicBezTo>
                  <a:cubicBezTo>
                    <a:pt x="1" y="274"/>
                    <a:pt x="1" y="305"/>
                    <a:pt x="31" y="365"/>
                  </a:cubicBezTo>
                  <a:cubicBezTo>
                    <a:pt x="61" y="396"/>
                    <a:pt x="61" y="426"/>
                    <a:pt x="122" y="426"/>
                  </a:cubicBezTo>
                  <a:cubicBezTo>
                    <a:pt x="153" y="426"/>
                    <a:pt x="153" y="457"/>
                    <a:pt x="183" y="457"/>
                  </a:cubicBezTo>
                  <a:lnTo>
                    <a:pt x="305" y="457"/>
                  </a:lnTo>
                  <a:cubicBezTo>
                    <a:pt x="314" y="457"/>
                    <a:pt x="321" y="457"/>
                    <a:pt x="326" y="456"/>
                  </a:cubicBezTo>
                  <a:lnTo>
                    <a:pt x="326" y="456"/>
                  </a:lnTo>
                  <a:cubicBezTo>
                    <a:pt x="329" y="456"/>
                    <a:pt x="332" y="457"/>
                    <a:pt x="335" y="457"/>
                  </a:cubicBezTo>
                  <a:lnTo>
                    <a:pt x="365" y="457"/>
                  </a:lnTo>
                  <a:cubicBezTo>
                    <a:pt x="365" y="457"/>
                    <a:pt x="426" y="457"/>
                    <a:pt x="426" y="426"/>
                  </a:cubicBezTo>
                  <a:lnTo>
                    <a:pt x="456" y="396"/>
                  </a:lnTo>
                  <a:cubicBezTo>
                    <a:pt x="477" y="406"/>
                    <a:pt x="490" y="409"/>
                    <a:pt x="499" y="409"/>
                  </a:cubicBezTo>
                  <a:cubicBezTo>
                    <a:pt x="517" y="409"/>
                    <a:pt x="517" y="396"/>
                    <a:pt x="517" y="396"/>
                  </a:cubicBezTo>
                  <a:lnTo>
                    <a:pt x="487" y="365"/>
                  </a:lnTo>
                  <a:lnTo>
                    <a:pt x="487" y="320"/>
                  </a:lnTo>
                  <a:lnTo>
                    <a:pt x="487" y="320"/>
                  </a:lnTo>
                  <a:cubicBezTo>
                    <a:pt x="496" y="340"/>
                    <a:pt x="507" y="364"/>
                    <a:pt x="517" y="396"/>
                  </a:cubicBezTo>
                  <a:cubicBezTo>
                    <a:pt x="517" y="365"/>
                    <a:pt x="517" y="305"/>
                    <a:pt x="487" y="274"/>
                  </a:cubicBezTo>
                  <a:cubicBezTo>
                    <a:pt x="487" y="256"/>
                    <a:pt x="487" y="238"/>
                    <a:pt x="480" y="212"/>
                  </a:cubicBezTo>
                  <a:lnTo>
                    <a:pt x="480" y="212"/>
                  </a:lnTo>
                  <a:cubicBezTo>
                    <a:pt x="482" y="213"/>
                    <a:pt x="484" y="214"/>
                    <a:pt x="487" y="214"/>
                  </a:cubicBezTo>
                  <a:cubicBezTo>
                    <a:pt x="487" y="153"/>
                    <a:pt x="456" y="122"/>
                    <a:pt x="396" y="92"/>
                  </a:cubicBezTo>
                  <a:cubicBezTo>
                    <a:pt x="365" y="62"/>
                    <a:pt x="335" y="62"/>
                    <a:pt x="305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630" name="Google Shape;4630;p28"/>
            <p:cNvSpPr/>
            <p:nvPr/>
          </p:nvSpPr>
          <p:spPr>
            <a:xfrm>
              <a:off x="6455550" y="2829350"/>
              <a:ext cx="13700" cy="11425"/>
            </a:xfrm>
            <a:custGeom>
              <a:rect b="b" l="l" r="r" t="t"/>
              <a:pathLst>
                <a:path extrusionOk="0" h="457" w="548">
                  <a:moveTo>
                    <a:pt x="213" y="1"/>
                  </a:moveTo>
                  <a:cubicBezTo>
                    <a:pt x="153" y="1"/>
                    <a:pt x="122" y="31"/>
                    <a:pt x="92" y="31"/>
                  </a:cubicBezTo>
                  <a:cubicBezTo>
                    <a:pt x="61" y="62"/>
                    <a:pt x="61" y="62"/>
                    <a:pt x="61" y="122"/>
                  </a:cubicBezTo>
                  <a:cubicBezTo>
                    <a:pt x="61" y="153"/>
                    <a:pt x="1" y="153"/>
                    <a:pt x="61" y="183"/>
                  </a:cubicBezTo>
                  <a:cubicBezTo>
                    <a:pt x="61" y="214"/>
                    <a:pt x="61" y="244"/>
                    <a:pt x="92" y="305"/>
                  </a:cubicBezTo>
                  <a:lnTo>
                    <a:pt x="122" y="335"/>
                  </a:lnTo>
                  <a:lnTo>
                    <a:pt x="153" y="366"/>
                  </a:lnTo>
                  <a:lnTo>
                    <a:pt x="213" y="366"/>
                  </a:lnTo>
                  <a:cubicBezTo>
                    <a:pt x="213" y="366"/>
                    <a:pt x="244" y="366"/>
                    <a:pt x="244" y="396"/>
                  </a:cubicBezTo>
                  <a:lnTo>
                    <a:pt x="284" y="396"/>
                  </a:lnTo>
                  <a:cubicBezTo>
                    <a:pt x="271" y="406"/>
                    <a:pt x="258" y="416"/>
                    <a:pt x="244" y="426"/>
                  </a:cubicBezTo>
                  <a:lnTo>
                    <a:pt x="183" y="366"/>
                  </a:lnTo>
                  <a:lnTo>
                    <a:pt x="183" y="366"/>
                  </a:lnTo>
                  <a:cubicBezTo>
                    <a:pt x="213" y="426"/>
                    <a:pt x="244" y="426"/>
                    <a:pt x="274" y="457"/>
                  </a:cubicBezTo>
                  <a:lnTo>
                    <a:pt x="396" y="457"/>
                  </a:lnTo>
                  <a:cubicBezTo>
                    <a:pt x="426" y="457"/>
                    <a:pt x="426" y="426"/>
                    <a:pt x="487" y="426"/>
                  </a:cubicBezTo>
                  <a:cubicBezTo>
                    <a:pt x="517" y="426"/>
                    <a:pt x="517" y="366"/>
                    <a:pt x="548" y="335"/>
                  </a:cubicBezTo>
                  <a:lnTo>
                    <a:pt x="548" y="183"/>
                  </a:lnTo>
                  <a:lnTo>
                    <a:pt x="548" y="153"/>
                  </a:lnTo>
                  <a:cubicBezTo>
                    <a:pt x="547" y="153"/>
                    <a:pt x="547" y="153"/>
                    <a:pt x="547" y="153"/>
                  </a:cubicBezTo>
                  <a:lnTo>
                    <a:pt x="547" y="153"/>
                  </a:lnTo>
                  <a:cubicBezTo>
                    <a:pt x="545" y="130"/>
                    <a:pt x="538" y="103"/>
                    <a:pt x="517" y="62"/>
                  </a:cubicBezTo>
                  <a:cubicBezTo>
                    <a:pt x="487" y="31"/>
                    <a:pt x="487" y="1"/>
                    <a:pt x="426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631" name="Google Shape;4631;p28"/>
            <p:cNvSpPr/>
            <p:nvPr/>
          </p:nvSpPr>
          <p:spPr>
            <a:xfrm>
              <a:off x="6438825" y="2800475"/>
              <a:ext cx="10675" cy="9150"/>
            </a:xfrm>
            <a:custGeom>
              <a:rect b="b" l="l" r="r" t="t"/>
              <a:pathLst>
                <a:path extrusionOk="0" h="366" w="427">
                  <a:moveTo>
                    <a:pt x="183" y="1"/>
                  </a:moveTo>
                  <a:cubicBezTo>
                    <a:pt x="1" y="1"/>
                    <a:pt x="1" y="366"/>
                    <a:pt x="183" y="366"/>
                  </a:cubicBezTo>
                  <a:cubicBezTo>
                    <a:pt x="426" y="366"/>
                    <a:pt x="426" y="1"/>
                    <a:pt x="183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632" name="Google Shape;4632;p28"/>
            <p:cNvSpPr/>
            <p:nvPr/>
          </p:nvSpPr>
          <p:spPr>
            <a:xfrm>
              <a:off x="6580175" y="2651200"/>
              <a:ext cx="70400" cy="50600"/>
            </a:xfrm>
            <a:custGeom>
              <a:rect b="b" l="l" r="r" t="t"/>
              <a:pathLst>
                <a:path extrusionOk="0" h="2024" w="2816">
                  <a:moveTo>
                    <a:pt x="351" y="1"/>
                  </a:moveTo>
                  <a:cubicBezTo>
                    <a:pt x="267" y="1"/>
                    <a:pt x="193" y="14"/>
                    <a:pt x="92" y="14"/>
                  </a:cubicBezTo>
                  <a:cubicBezTo>
                    <a:pt x="1" y="45"/>
                    <a:pt x="1" y="105"/>
                    <a:pt x="61" y="105"/>
                  </a:cubicBezTo>
                  <a:cubicBezTo>
                    <a:pt x="153" y="136"/>
                    <a:pt x="274" y="257"/>
                    <a:pt x="396" y="318"/>
                  </a:cubicBezTo>
                  <a:cubicBezTo>
                    <a:pt x="487" y="409"/>
                    <a:pt x="578" y="470"/>
                    <a:pt x="700" y="592"/>
                  </a:cubicBezTo>
                  <a:cubicBezTo>
                    <a:pt x="882" y="774"/>
                    <a:pt x="1156" y="957"/>
                    <a:pt x="1368" y="1078"/>
                  </a:cubicBezTo>
                  <a:cubicBezTo>
                    <a:pt x="1612" y="1200"/>
                    <a:pt x="1794" y="1321"/>
                    <a:pt x="1976" y="1473"/>
                  </a:cubicBezTo>
                  <a:cubicBezTo>
                    <a:pt x="2159" y="1625"/>
                    <a:pt x="2371" y="1838"/>
                    <a:pt x="2554" y="1990"/>
                  </a:cubicBezTo>
                  <a:cubicBezTo>
                    <a:pt x="2583" y="2013"/>
                    <a:pt x="2611" y="2023"/>
                    <a:pt x="2637" y="2023"/>
                  </a:cubicBezTo>
                  <a:cubicBezTo>
                    <a:pt x="2746" y="2023"/>
                    <a:pt x="2816" y="1851"/>
                    <a:pt x="2767" y="1777"/>
                  </a:cubicBezTo>
                  <a:cubicBezTo>
                    <a:pt x="2675" y="1534"/>
                    <a:pt x="2493" y="1321"/>
                    <a:pt x="2280" y="1109"/>
                  </a:cubicBezTo>
                  <a:cubicBezTo>
                    <a:pt x="2098" y="926"/>
                    <a:pt x="1855" y="744"/>
                    <a:pt x="1642" y="592"/>
                  </a:cubicBezTo>
                  <a:cubicBezTo>
                    <a:pt x="1399" y="440"/>
                    <a:pt x="1156" y="288"/>
                    <a:pt x="912" y="166"/>
                  </a:cubicBezTo>
                  <a:cubicBezTo>
                    <a:pt x="760" y="105"/>
                    <a:pt x="639" y="45"/>
                    <a:pt x="487" y="14"/>
                  </a:cubicBezTo>
                  <a:cubicBezTo>
                    <a:pt x="436" y="4"/>
                    <a:pt x="392" y="1"/>
                    <a:pt x="351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633" name="Google Shape;4633;p28"/>
            <p:cNvSpPr/>
            <p:nvPr/>
          </p:nvSpPr>
          <p:spPr>
            <a:xfrm>
              <a:off x="6620450" y="2644700"/>
              <a:ext cx="24175" cy="30150"/>
            </a:xfrm>
            <a:custGeom>
              <a:rect b="b" l="l" r="r" t="t"/>
              <a:pathLst>
                <a:path extrusionOk="0" h="1206" w="967">
                  <a:moveTo>
                    <a:pt x="122" y="1"/>
                  </a:moveTo>
                  <a:cubicBezTo>
                    <a:pt x="61" y="1"/>
                    <a:pt x="1" y="62"/>
                    <a:pt x="31" y="92"/>
                  </a:cubicBezTo>
                  <a:cubicBezTo>
                    <a:pt x="31" y="122"/>
                    <a:pt x="61" y="153"/>
                    <a:pt x="61" y="244"/>
                  </a:cubicBezTo>
                  <a:lnTo>
                    <a:pt x="61" y="305"/>
                  </a:lnTo>
                  <a:cubicBezTo>
                    <a:pt x="61" y="365"/>
                    <a:pt x="122" y="396"/>
                    <a:pt x="122" y="426"/>
                  </a:cubicBezTo>
                  <a:cubicBezTo>
                    <a:pt x="153" y="548"/>
                    <a:pt x="213" y="669"/>
                    <a:pt x="335" y="730"/>
                  </a:cubicBezTo>
                  <a:cubicBezTo>
                    <a:pt x="335" y="761"/>
                    <a:pt x="365" y="761"/>
                    <a:pt x="365" y="821"/>
                  </a:cubicBezTo>
                  <a:lnTo>
                    <a:pt x="456" y="882"/>
                  </a:lnTo>
                  <a:cubicBezTo>
                    <a:pt x="487" y="913"/>
                    <a:pt x="517" y="943"/>
                    <a:pt x="578" y="943"/>
                  </a:cubicBezTo>
                  <a:lnTo>
                    <a:pt x="791" y="1186"/>
                  </a:lnTo>
                  <a:cubicBezTo>
                    <a:pt x="811" y="1200"/>
                    <a:pt x="832" y="1206"/>
                    <a:pt x="851" y="1206"/>
                  </a:cubicBezTo>
                  <a:cubicBezTo>
                    <a:pt x="917" y="1206"/>
                    <a:pt x="966" y="1135"/>
                    <a:pt x="943" y="1065"/>
                  </a:cubicBezTo>
                  <a:cubicBezTo>
                    <a:pt x="912" y="1004"/>
                    <a:pt x="821" y="882"/>
                    <a:pt x="791" y="791"/>
                  </a:cubicBezTo>
                  <a:cubicBezTo>
                    <a:pt x="760" y="761"/>
                    <a:pt x="760" y="700"/>
                    <a:pt x="730" y="639"/>
                  </a:cubicBezTo>
                  <a:cubicBezTo>
                    <a:pt x="730" y="609"/>
                    <a:pt x="669" y="578"/>
                    <a:pt x="669" y="548"/>
                  </a:cubicBezTo>
                  <a:cubicBezTo>
                    <a:pt x="669" y="487"/>
                    <a:pt x="639" y="487"/>
                    <a:pt x="639" y="457"/>
                  </a:cubicBezTo>
                  <a:cubicBezTo>
                    <a:pt x="578" y="335"/>
                    <a:pt x="487" y="274"/>
                    <a:pt x="426" y="183"/>
                  </a:cubicBezTo>
                  <a:cubicBezTo>
                    <a:pt x="365" y="153"/>
                    <a:pt x="304" y="122"/>
                    <a:pt x="274" y="92"/>
                  </a:cubicBezTo>
                  <a:cubicBezTo>
                    <a:pt x="213" y="31"/>
                    <a:pt x="153" y="31"/>
                    <a:pt x="122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634" name="Google Shape;4634;p28"/>
            <p:cNvSpPr/>
            <p:nvPr/>
          </p:nvSpPr>
          <p:spPr>
            <a:xfrm>
              <a:off x="6565475" y="2684325"/>
              <a:ext cx="65300" cy="16000"/>
            </a:xfrm>
            <a:custGeom>
              <a:rect b="b" l="l" r="r" t="t"/>
              <a:pathLst>
                <a:path extrusionOk="0" h="640" w="2612">
                  <a:moveTo>
                    <a:pt x="28" y="226"/>
                  </a:moveTo>
                  <a:cubicBezTo>
                    <a:pt x="14" y="226"/>
                    <a:pt x="1" y="239"/>
                    <a:pt x="41" y="239"/>
                  </a:cubicBezTo>
                  <a:cubicBezTo>
                    <a:pt x="41" y="229"/>
                    <a:pt x="35" y="226"/>
                    <a:pt x="28" y="226"/>
                  </a:cubicBezTo>
                  <a:close/>
                  <a:moveTo>
                    <a:pt x="1114" y="1"/>
                  </a:moveTo>
                  <a:cubicBezTo>
                    <a:pt x="960" y="1"/>
                    <a:pt x="806" y="36"/>
                    <a:pt x="680" y="57"/>
                  </a:cubicBezTo>
                  <a:cubicBezTo>
                    <a:pt x="437" y="87"/>
                    <a:pt x="254" y="209"/>
                    <a:pt x="41" y="239"/>
                  </a:cubicBezTo>
                  <a:cubicBezTo>
                    <a:pt x="193" y="361"/>
                    <a:pt x="376" y="391"/>
                    <a:pt x="558" y="452"/>
                  </a:cubicBezTo>
                  <a:cubicBezTo>
                    <a:pt x="801" y="483"/>
                    <a:pt x="984" y="483"/>
                    <a:pt x="1196" y="483"/>
                  </a:cubicBezTo>
                  <a:cubicBezTo>
                    <a:pt x="1409" y="513"/>
                    <a:pt x="1622" y="513"/>
                    <a:pt x="1804" y="543"/>
                  </a:cubicBezTo>
                  <a:lnTo>
                    <a:pt x="2078" y="543"/>
                  </a:lnTo>
                  <a:cubicBezTo>
                    <a:pt x="2200" y="543"/>
                    <a:pt x="2321" y="543"/>
                    <a:pt x="2412" y="635"/>
                  </a:cubicBezTo>
                  <a:cubicBezTo>
                    <a:pt x="2425" y="638"/>
                    <a:pt x="2438" y="639"/>
                    <a:pt x="2450" y="639"/>
                  </a:cubicBezTo>
                  <a:cubicBezTo>
                    <a:pt x="2551" y="639"/>
                    <a:pt x="2612" y="537"/>
                    <a:pt x="2503" y="483"/>
                  </a:cubicBezTo>
                  <a:cubicBezTo>
                    <a:pt x="2412" y="391"/>
                    <a:pt x="2321" y="361"/>
                    <a:pt x="2230" y="270"/>
                  </a:cubicBezTo>
                  <a:cubicBezTo>
                    <a:pt x="2169" y="209"/>
                    <a:pt x="2048" y="179"/>
                    <a:pt x="1926" y="118"/>
                  </a:cubicBezTo>
                  <a:cubicBezTo>
                    <a:pt x="1744" y="57"/>
                    <a:pt x="1500" y="27"/>
                    <a:pt x="1318" y="27"/>
                  </a:cubicBezTo>
                  <a:cubicBezTo>
                    <a:pt x="1252" y="8"/>
                    <a:pt x="1183" y="1"/>
                    <a:pt x="1114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635" name="Google Shape;4635;p28"/>
            <p:cNvSpPr/>
            <p:nvPr/>
          </p:nvSpPr>
          <p:spPr>
            <a:xfrm>
              <a:off x="6732150" y="2689300"/>
              <a:ext cx="74500" cy="19250"/>
            </a:xfrm>
            <a:custGeom>
              <a:rect b="b" l="l" r="r" t="t"/>
              <a:pathLst>
                <a:path extrusionOk="0" h="770" w="2980">
                  <a:moveTo>
                    <a:pt x="991" y="0"/>
                  </a:moveTo>
                  <a:cubicBezTo>
                    <a:pt x="647" y="0"/>
                    <a:pt x="324" y="81"/>
                    <a:pt x="1" y="253"/>
                  </a:cubicBezTo>
                  <a:cubicBezTo>
                    <a:pt x="1" y="253"/>
                    <a:pt x="1" y="284"/>
                    <a:pt x="61" y="284"/>
                  </a:cubicBezTo>
                  <a:cubicBezTo>
                    <a:pt x="517" y="344"/>
                    <a:pt x="913" y="557"/>
                    <a:pt x="1338" y="618"/>
                  </a:cubicBezTo>
                  <a:cubicBezTo>
                    <a:pt x="1581" y="648"/>
                    <a:pt x="1794" y="709"/>
                    <a:pt x="2007" y="709"/>
                  </a:cubicBezTo>
                  <a:cubicBezTo>
                    <a:pt x="2250" y="740"/>
                    <a:pt x="2524" y="770"/>
                    <a:pt x="2736" y="770"/>
                  </a:cubicBezTo>
                  <a:cubicBezTo>
                    <a:pt x="2858" y="770"/>
                    <a:pt x="2979" y="588"/>
                    <a:pt x="2827" y="496"/>
                  </a:cubicBezTo>
                  <a:cubicBezTo>
                    <a:pt x="2584" y="405"/>
                    <a:pt x="2372" y="344"/>
                    <a:pt x="2098" y="284"/>
                  </a:cubicBezTo>
                  <a:cubicBezTo>
                    <a:pt x="1855" y="192"/>
                    <a:pt x="1642" y="101"/>
                    <a:pt x="1429" y="40"/>
                  </a:cubicBezTo>
                  <a:cubicBezTo>
                    <a:pt x="1279" y="14"/>
                    <a:pt x="1133" y="0"/>
                    <a:pt x="991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636" name="Google Shape;4636;p28"/>
            <p:cNvSpPr/>
            <p:nvPr/>
          </p:nvSpPr>
          <p:spPr>
            <a:xfrm>
              <a:off x="6777000" y="2710825"/>
              <a:ext cx="32700" cy="12500"/>
            </a:xfrm>
            <a:custGeom>
              <a:rect b="b" l="l" r="r" t="t"/>
              <a:pathLst>
                <a:path extrusionOk="0" h="500" w="1308">
                  <a:moveTo>
                    <a:pt x="790" y="0"/>
                  </a:moveTo>
                  <a:cubicBezTo>
                    <a:pt x="730" y="0"/>
                    <a:pt x="608" y="0"/>
                    <a:pt x="547" y="31"/>
                  </a:cubicBezTo>
                  <a:cubicBezTo>
                    <a:pt x="456" y="31"/>
                    <a:pt x="395" y="61"/>
                    <a:pt x="304" y="91"/>
                  </a:cubicBezTo>
                  <a:cubicBezTo>
                    <a:pt x="274" y="91"/>
                    <a:pt x="213" y="152"/>
                    <a:pt x="213" y="152"/>
                  </a:cubicBezTo>
                  <a:cubicBezTo>
                    <a:pt x="182" y="183"/>
                    <a:pt x="152" y="183"/>
                    <a:pt x="122" y="183"/>
                  </a:cubicBezTo>
                  <a:cubicBezTo>
                    <a:pt x="0" y="243"/>
                    <a:pt x="30" y="335"/>
                    <a:pt x="91" y="365"/>
                  </a:cubicBezTo>
                  <a:lnTo>
                    <a:pt x="182" y="365"/>
                  </a:lnTo>
                  <a:cubicBezTo>
                    <a:pt x="243" y="365"/>
                    <a:pt x="274" y="395"/>
                    <a:pt x="304" y="395"/>
                  </a:cubicBezTo>
                  <a:cubicBezTo>
                    <a:pt x="395" y="456"/>
                    <a:pt x="456" y="456"/>
                    <a:pt x="547" y="456"/>
                  </a:cubicBezTo>
                  <a:cubicBezTo>
                    <a:pt x="608" y="486"/>
                    <a:pt x="730" y="486"/>
                    <a:pt x="790" y="486"/>
                  </a:cubicBezTo>
                  <a:cubicBezTo>
                    <a:pt x="871" y="486"/>
                    <a:pt x="939" y="500"/>
                    <a:pt x="1002" y="500"/>
                  </a:cubicBezTo>
                  <a:cubicBezTo>
                    <a:pt x="1033" y="500"/>
                    <a:pt x="1064" y="497"/>
                    <a:pt x="1094" y="486"/>
                  </a:cubicBezTo>
                  <a:cubicBezTo>
                    <a:pt x="1185" y="456"/>
                    <a:pt x="1307" y="365"/>
                    <a:pt x="1246" y="243"/>
                  </a:cubicBezTo>
                  <a:cubicBezTo>
                    <a:pt x="1246" y="152"/>
                    <a:pt x="1185" y="61"/>
                    <a:pt x="1094" y="31"/>
                  </a:cubicBezTo>
                  <a:cubicBezTo>
                    <a:pt x="1033" y="0"/>
                    <a:pt x="912" y="0"/>
                    <a:pt x="790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637" name="Google Shape;4637;p28"/>
            <p:cNvSpPr/>
            <p:nvPr/>
          </p:nvSpPr>
          <p:spPr>
            <a:xfrm>
              <a:off x="6778325" y="2726775"/>
              <a:ext cx="26050" cy="18550"/>
            </a:xfrm>
            <a:custGeom>
              <a:rect b="b" l="l" r="r" t="t"/>
              <a:pathLst>
                <a:path extrusionOk="0" h="742" w="1042">
                  <a:moveTo>
                    <a:pt x="859" y="0"/>
                  </a:moveTo>
                  <a:cubicBezTo>
                    <a:pt x="737" y="0"/>
                    <a:pt x="677" y="31"/>
                    <a:pt x="555" y="61"/>
                  </a:cubicBezTo>
                  <a:cubicBezTo>
                    <a:pt x="525" y="61"/>
                    <a:pt x="494" y="122"/>
                    <a:pt x="433" y="152"/>
                  </a:cubicBezTo>
                  <a:lnTo>
                    <a:pt x="342" y="274"/>
                  </a:lnTo>
                  <a:cubicBezTo>
                    <a:pt x="251" y="304"/>
                    <a:pt x="221" y="365"/>
                    <a:pt x="190" y="456"/>
                  </a:cubicBezTo>
                  <a:cubicBezTo>
                    <a:pt x="129" y="517"/>
                    <a:pt x="99" y="578"/>
                    <a:pt x="69" y="639"/>
                  </a:cubicBezTo>
                  <a:cubicBezTo>
                    <a:pt x="0" y="707"/>
                    <a:pt x="17" y="741"/>
                    <a:pt x="43" y="741"/>
                  </a:cubicBezTo>
                  <a:cubicBezTo>
                    <a:pt x="52" y="741"/>
                    <a:pt x="61" y="738"/>
                    <a:pt x="69" y="730"/>
                  </a:cubicBezTo>
                  <a:cubicBezTo>
                    <a:pt x="99" y="669"/>
                    <a:pt x="190" y="639"/>
                    <a:pt x="221" y="639"/>
                  </a:cubicBezTo>
                  <a:cubicBezTo>
                    <a:pt x="281" y="608"/>
                    <a:pt x="373" y="608"/>
                    <a:pt x="433" y="578"/>
                  </a:cubicBezTo>
                  <a:cubicBezTo>
                    <a:pt x="494" y="578"/>
                    <a:pt x="525" y="578"/>
                    <a:pt x="555" y="517"/>
                  </a:cubicBezTo>
                  <a:cubicBezTo>
                    <a:pt x="585" y="517"/>
                    <a:pt x="646" y="487"/>
                    <a:pt x="677" y="487"/>
                  </a:cubicBezTo>
                  <a:cubicBezTo>
                    <a:pt x="737" y="456"/>
                    <a:pt x="829" y="456"/>
                    <a:pt x="889" y="426"/>
                  </a:cubicBezTo>
                  <a:cubicBezTo>
                    <a:pt x="1011" y="365"/>
                    <a:pt x="1041" y="304"/>
                    <a:pt x="1041" y="183"/>
                  </a:cubicBezTo>
                  <a:cubicBezTo>
                    <a:pt x="1041" y="122"/>
                    <a:pt x="950" y="0"/>
                    <a:pt x="859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638" name="Google Shape;4638;p28"/>
            <p:cNvSpPr/>
            <p:nvPr/>
          </p:nvSpPr>
          <p:spPr>
            <a:xfrm>
              <a:off x="6772425" y="2551425"/>
              <a:ext cx="37050" cy="9025"/>
            </a:xfrm>
            <a:custGeom>
              <a:rect b="b" l="l" r="r" t="t"/>
              <a:pathLst>
                <a:path extrusionOk="0" h="361" w="1482">
                  <a:moveTo>
                    <a:pt x="335" y="1"/>
                  </a:moveTo>
                  <a:cubicBezTo>
                    <a:pt x="221" y="1"/>
                    <a:pt x="107" y="8"/>
                    <a:pt x="1" y="23"/>
                  </a:cubicBezTo>
                  <a:cubicBezTo>
                    <a:pt x="213" y="54"/>
                    <a:pt x="426" y="84"/>
                    <a:pt x="639" y="145"/>
                  </a:cubicBezTo>
                  <a:cubicBezTo>
                    <a:pt x="761" y="175"/>
                    <a:pt x="821" y="175"/>
                    <a:pt x="943" y="206"/>
                  </a:cubicBezTo>
                  <a:cubicBezTo>
                    <a:pt x="1065" y="236"/>
                    <a:pt x="1186" y="327"/>
                    <a:pt x="1247" y="358"/>
                  </a:cubicBezTo>
                  <a:cubicBezTo>
                    <a:pt x="1257" y="360"/>
                    <a:pt x="1267" y="361"/>
                    <a:pt x="1276" y="361"/>
                  </a:cubicBezTo>
                  <a:cubicBezTo>
                    <a:pt x="1410" y="361"/>
                    <a:pt x="1482" y="173"/>
                    <a:pt x="1368" y="145"/>
                  </a:cubicBezTo>
                  <a:cubicBezTo>
                    <a:pt x="1247" y="84"/>
                    <a:pt x="1125" y="54"/>
                    <a:pt x="1004" y="54"/>
                  </a:cubicBezTo>
                  <a:cubicBezTo>
                    <a:pt x="913" y="23"/>
                    <a:pt x="791" y="23"/>
                    <a:pt x="669" y="23"/>
                  </a:cubicBezTo>
                  <a:cubicBezTo>
                    <a:pt x="563" y="8"/>
                    <a:pt x="449" y="1"/>
                    <a:pt x="335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639" name="Google Shape;4639;p28"/>
            <p:cNvSpPr/>
            <p:nvPr/>
          </p:nvSpPr>
          <p:spPr>
            <a:xfrm>
              <a:off x="6731400" y="2473725"/>
              <a:ext cx="49075" cy="13900"/>
            </a:xfrm>
            <a:custGeom>
              <a:rect b="b" l="l" r="r" t="t"/>
              <a:pathLst>
                <a:path extrusionOk="0" h="556" w="1963">
                  <a:moveTo>
                    <a:pt x="912" y="1"/>
                  </a:moveTo>
                  <a:cubicBezTo>
                    <a:pt x="608" y="1"/>
                    <a:pt x="335" y="92"/>
                    <a:pt x="31" y="153"/>
                  </a:cubicBezTo>
                  <a:cubicBezTo>
                    <a:pt x="0" y="153"/>
                    <a:pt x="0" y="214"/>
                    <a:pt x="31" y="214"/>
                  </a:cubicBezTo>
                  <a:cubicBezTo>
                    <a:pt x="304" y="244"/>
                    <a:pt x="608" y="244"/>
                    <a:pt x="882" y="305"/>
                  </a:cubicBezTo>
                  <a:cubicBezTo>
                    <a:pt x="1003" y="365"/>
                    <a:pt x="1155" y="396"/>
                    <a:pt x="1247" y="396"/>
                  </a:cubicBezTo>
                  <a:cubicBezTo>
                    <a:pt x="1398" y="426"/>
                    <a:pt x="1520" y="517"/>
                    <a:pt x="1672" y="548"/>
                  </a:cubicBezTo>
                  <a:cubicBezTo>
                    <a:pt x="1688" y="553"/>
                    <a:pt x="1704" y="556"/>
                    <a:pt x="1720" y="556"/>
                  </a:cubicBezTo>
                  <a:cubicBezTo>
                    <a:pt x="1874" y="556"/>
                    <a:pt x="1962" y="297"/>
                    <a:pt x="1824" y="214"/>
                  </a:cubicBezTo>
                  <a:cubicBezTo>
                    <a:pt x="1550" y="62"/>
                    <a:pt x="1216" y="1"/>
                    <a:pt x="912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640" name="Google Shape;4640;p28"/>
            <p:cNvSpPr/>
            <p:nvPr/>
          </p:nvSpPr>
          <p:spPr>
            <a:xfrm>
              <a:off x="6745075" y="2461550"/>
              <a:ext cx="30425" cy="14650"/>
            </a:xfrm>
            <a:custGeom>
              <a:rect b="b" l="l" r="r" t="t"/>
              <a:pathLst>
                <a:path extrusionOk="0" h="586" w="1217">
                  <a:moveTo>
                    <a:pt x="181" y="0"/>
                  </a:moveTo>
                  <a:cubicBezTo>
                    <a:pt x="116" y="0"/>
                    <a:pt x="54" y="10"/>
                    <a:pt x="0" y="32"/>
                  </a:cubicBezTo>
                  <a:cubicBezTo>
                    <a:pt x="183" y="93"/>
                    <a:pt x="335" y="153"/>
                    <a:pt x="487" y="275"/>
                  </a:cubicBezTo>
                  <a:cubicBezTo>
                    <a:pt x="548" y="305"/>
                    <a:pt x="639" y="397"/>
                    <a:pt x="700" y="427"/>
                  </a:cubicBezTo>
                  <a:cubicBezTo>
                    <a:pt x="760" y="457"/>
                    <a:pt x="791" y="457"/>
                    <a:pt x="821" y="488"/>
                  </a:cubicBezTo>
                  <a:cubicBezTo>
                    <a:pt x="851" y="518"/>
                    <a:pt x="943" y="518"/>
                    <a:pt x="973" y="579"/>
                  </a:cubicBezTo>
                  <a:cubicBezTo>
                    <a:pt x="986" y="583"/>
                    <a:pt x="998" y="585"/>
                    <a:pt x="1009" y="585"/>
                  </a:cubicBezTo>
                  <a:cubicBezTo>
                    <a:pt x="1081" y="585"/>
                    <a:pt x="1129" y="514"/>
                    <a:pt x="1155" y="488"/>
                  </a:cubicBezTo>
                  <a:cubicBezTo>
                    <a:pt x="1216" y="427"/>
                    <a:pt x="1155" y="336"/>
                    <a:pt x="1095" y="305"/>
                  </a:cubicBezTo>
                  <a:cubicBezTo>
                    <a:pt x="943" y="184"/>
                    <a:pt x="730" y="123"/>
                    <a:pt x="548" y="93"/>
                  </a:cubicBezTo>
                  <a:cubicBezTo>
                    <a:pt x="430" y="34"/>
                    <a:pt x="299" y="0"/>
                    <a:pt x="181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641" name="Google Shape;4641;p28"/>
            <p:cNvSpPr/>
            <p:nvPr/>
          </p:nvSpPr>
          <p:spPr>
            <a:xfrm>
              <a:off x="6778500" y="2439925"/>
              <a:ext cx="5725" cy="21875"/>
            </a:xfrm>
            <a:custGeom>
              <a:rect b="b" l="l" r="r" t="t"/>
              <a:pathLst>
                <a:path extrusionOk="0" h="875" w="229">
                  <a:moveTo>
                    <a:pt x="202" y="0"/>
                  </a:moveTo>
                  <a:cubicBezTo>
                    <a:pt x="183" y="0"/>
                    <a:pt x="153" y="15"/>
                    <a:pt x="122" y="46"/>
                  </a:cubicBezTo>
                  <a:cubicBezTo>
                    <a:pt x="92" y="137"/>
                    <a:pt x="92" y="258"/>
                    <a:pt x="62" y="380"/>
                  </a:cubicBezTo>
                  <a:cubicBezTo>
                    <a:pt x="62" y="441"/>
                    <a:pt x="62" y="502"/>
                    <a:pt x="1" y="562"/>
                  </a:cubicBezTo>
                  <a:lnTo>
                    <a:pt x="1" y="684"/>
                  </a:lnTo>
                  <a:lnTo>
                    <a:pt x="1" y="806"/>
                  </a:lnTo>
                  <a:cubicBezTo>
                    <a:pt x="1" y="851"/>
                    <a:pt x="54" y="874"/>
                    <a:pt x="107" y="874"/>
                  </a:cubicBezTo>
                  <a:cubicBezTo>
                    <a:pt x="160" y="874"/>
                    <a:pt x="214" y="851"/>
                    <a:pt x="214" y="806"/>
                  </a:cubicBezTo>
                  <a:lnTo>
                    <a:pt x="214" y="684"/>
                  </a:lnTo>
                  <a:lnTo>
                    <a:pt x="214" y="562"/>
                  </a:lnTo>
                  <a:lnTo>
                    <a:pt x="214" y="380"/>
                  </a:lnTo>
                  <a:lnTo>
                    <a:pt x="214" y="46"/>
                  </a:lnTo>
                  <a:cubicBezTo>
                    <a:pt x="229" y="15"/>
                    <a:pt x="221" y="0"/>
                    <a:pt x="202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642" name="Google Shape;4642;p28"/>
            <p:cNvSpPr/>
            <p:nvPr/>
          </p:nvSpPr>
          <p:spPr>
            <a:xfrm>
              <a:off x="6672875" y="1393925"/>
              <a:ext cx="273600" cy="474950"/>
            </a:xfrm>
            <a:custGeom>
              <a:rect b="b" l="l" r="r" t="t"/>
              <a:pathLst>
                <a:path extrusionOk="0" h="18998" w="10944">
                  <a:moveTo>
                    <a:pt x="10943" y="1"/>
                  </a:moveTo>
                  <a:lnTo>
                    <a:pt x="10943" y="1"/>
                  </a:lnTo>
                  <a:cubicBezTo>
                    <a:pt x="10214" y="578"/>
                    <a:pt x="9667" y="1399"/>
                    <a:pt x="9758" y="2250"/>
                  </a:cubicBezTo>
                  <a:cubicBezTo>
                    <a:pt x="9464" y="1956"/>
                    <a:pt x="8927" y="1696"/>
                    <a:pt x="8448" y="1696"/>
                  </a:cubicBezTo>
                  <a:cubicBezTo>
                    <a:pt x="8132" y="1696"/>
                    <a:pt x="7841" y="1809"/>
                    <a:pt x="7661" y="2098"/>
                  </a:cubicBezTo>
                  <a:cubicBezTo>
                    <a:pt x="7630" y="1916"/>
                    <a:pt x="7509" y="1794"/>
                    <a:pt x="7387" y="1764"/>
                  </a:cubicBezTo>
                  <a:cubicBezTo>
                    <a:pt x="7113" y="1277"/>
                    <a:pt x="6597" y="1011"/>
                    <a:pt x="6076" y="1011"/>
                  </a:cubicBezTo>
                  <a:cubicBezTo>
                    <a:pt x="5556" y="1011"/>
                    <a:pt x="5031" y="1277"/>
                    <a:pt x="4743" y="1855"/>
                  </a:cubicBezTo>
                  <a:cubicBezTo>
                    <a:pt x="4345" y="1616"/>
                    <a:pt x="3921" y="1501"/>
                    <a:pt x="3507" y="1501"/>
                  </a:cubicBezTo>
                  <a:cubicBezTo>
                    <a:pt x="2814" y="1501"/>
                    <a:pt x="2148" y="1824"/>
                    <a:pt x="1673" y="2432"/>
                  </a:cubicBezTo>
                  <a:lnTo>
                    <a:pt x="1551" y="2523"/>
                  </a:lnTo>
                  <a:cubicBezTo>
                    <a:pt x="1448" y="2318"/>
                    <a:pt x="1250" y="2237"/>
                    <a:pt x="1026" y="2237"/>
                  </a:cubicBezTo>
                  <a:cubicBezTo>
                    <a:pt x="654" y="2237"/>
                    <a:pt x="209" y="2459"/>
                    <a:pt x="1" y="2706"/>
                  </a:cubicBezTo>
                  <a:cubicBezTo>
                    <a:pt x="121" y="2682"/>
                    <a:pt x="232" y="2670"/>
                    <a:pt x="336" y="2670"/>
                  </a:cubicBezTo>
                  <a:cubicBezTo>
                    <a:pt x="754" y="2670"/>
                    <a:pt x="1052" y="2869"/>
                    <a:pt x="1369" y="3283"/>
                  </a:cubicBezTo>
                  <a:cubicBezTo>
                    <a:pt x="1678" y="3114"/>
                    <a:pt x="2019" y="3036"/>
                    <a:pt x="2358" y="3036"/>
                  </a:cubicBezTo>
                  <a:cubicBezTo>
                    <a:pt x="3420" y="3036"/>
                    <a:pt x="4462" y="3803"/>
                    <a:pt x="4439" y="4955"/>
                  </a:cubicBezTo>
                  <a:cubicBezTo>
                    <a:pt x="4689" y="4761"/>
                    <a:pt x="4947" y="4671"/>
                    <a:pt x="5195" y="4671"/>
                  </a:cubicBezTo>
                  <a:cubicBezTo>
                    <a:pt x="5881" y="4671"/>
                    <a:pt x="6485" y="5367"/>
                    <a:pt x="6597" y="6505"/>
                  </a:cubicBezTo>
                  <a:cubicBezTo>
                    <a:pt x="6992" y="5745"/>
                    <a:pt x="7448" y="5411"/>
                    <a:pt x="7934" y="5259"/>
                  </a:cubicBezTo>
                  <a:cubicBezTo>
                    <a:pt x="8123" y="5191"/>
                    <a:pt x="8287" y="5163"/>
                    <a:pt x="8436" y="5163"/>
                  </a:cubicBezTo>
                  <a:cubicBezTo>
                    <a:pt x="8888" y="5163"/>
                    <a:pt x="9202" y="5426"/>
                    <a:pt x="9636" y="5654"/>
                  </a:cubicBezTo>
                  <a:cubicBezTo>
                    <a:pt x="9533" y="5613"/>
                    <a:pt x="9430" y="5594"/>
                    <a:pt x="9331" y="5594"/>
                  </a:cubicBezTo>
                  <a:cubicBezTo>
                    <a:pt x="8560" y="5594"/>
                    <a:pt x="7983" y="6751"/>
                    <a:pt x="8360" y="7478"/>
                  </a:cubicBezTo>
                  <a:cubicBezTo>
                    <a:pt x="8033" y="7389"/>
                    <a:pt x="7664" y="7314"/>
                    <a:pt x="7307" y="7314"/>
                  </a:cubicBezTo>
                  <a:cubicBezTo>
                    <a:pt x="6933" y="7314"/>
                    <a:pt x="6573" y="7396"/>
                    <a:pt x="6293" y="7630"/>
                  </a:cubicBezTo>
                  <a:cubicBezTo>
                    <a:pt x="5563" y="8238"/>
                    <a:pt x="5502" y="9575"/>
                    <a:pt x="5776" y="10426"/>
                  </a:cubicBezTo>
                  <a:cubicBezTo>
                    <a:pt x="5867" y="10730"/>
                    <a:pt x="6019" y="10943"/>
                    <a:pt x="6171" y="11125"/>
                  </a:cubicBezTo>
                  <a:lnTo>
                    <a:pt x="6171" y="11217"/>
                  </a:lnTo>
                  <a:cubicBezTo>
                    <a:pt x="5987" y="10801"/>
                    <a:pt x="5592" y="10614"/>
                    <a:pt x="5174" y="10614"/>
                  </a:cubicBezTo>
                  <a:cubicBezTo>
                    <a:pt x="5040" y="10614"/>
                    <a:pt x="4905" y="10633"/>
                    <a:pt x="4773" y="10669"/>
                  </a:cubicBezTo>
                  <a:cubicBezTo>
                    <a:pt x="4588" y="10115"/>
                    <a:pt x="4223" y="9852"/>
                    <a:pt x="3790" y="9852"/>
                  </a:cubicBezTo>
                  <a:cubicBezTo>
                    <a:pt x="3582" y="9852"/>
                    <a:pt x="3358" y="9913"/>
                    <a:pt x="3132" y="10031"/>
                  </a:cubicBezTo>
                  <a:cubicBezTo>
                    <a:pt x="3831" y="10426"/>
                    <a:pt x="4651" y="10882"/>
                    <a:pt x="4256" y="12007"/>
                  </a:cubicBezTo>
                  <a:cubicBezTo>
                    <a:pt x="4442" y="11940"/>
                    <a:pt x="4619" y="11909"/>
                    <a:pt x="4783" y="11909"/>
                  </a:cubicBezTo>
                  <a:cubicBezTo>
                    <a:pt x="5586" y="11909"/>
                    <a:pt x="6084" y="12654"/>
                    <a:pt x="5806" y="13587"/>
                  </a:cubicBezTo>
                  <a:cubicBezTo>
                    <a:pt x="5857" y="13586"/>
                    <a:pt x="5907" y="13586"/>
                    <a:pt x="5956" y="13586"/>
                  </a:cubicBezTo>
                  <a:cubicBezTo>
                    <a:pt x="8720" y="13586"/>
                    <a:pt x="9454" y="15265"/>
                    <a:pt x="9484" y="18998"/>
                  </a:cubicBezTo>
                  <a:lnTo>
                    <a:pt x="10943" y="1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643" name="Google Shape;4643;p28"/>
            <p:cNvSpPr/>
            <p:nvPr/>
          </p:nvSpPr>
          <p:spPr>
            <a:xfrm>
              <a:off x="5685025" y="1975250"/>
              <a:ext cx="25" cy="25"/>
            </a:xfrm>
            <a:custGeom>
              <a:rect b="b" l="l" r="r" t="t"/>
              <a:pathLst>
                <a:path extrusionOk="0" h="1" w="1">
                  <a:moveTo>
                    <a:pt x="0" y="0"/>
                  </a:moveTo>
                  <a:close/>
                </a:path>
              </a:pathLst>
            </a:custGeom>
            <a:solidFill>
              <a:srgbClr val="C09C8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644" name="Google Shape;4644;p28"/>
            <p:cNvSpPr/>
            <p:nvPr/>
          </p:nvSpPr>
          <p:spPr>
            <a:xfrm>
              <a:off x="5621950" y="1067175"/>
              <a:ext cx="1361000" cy="1818450"/>
            </a:xfrm>
            <a:custGeom>
              <a:rect b="b" l="l" r="r" t="t"/>
              <a:pathLst>
                <a:path extrusionOk="0" fill="none" h="72738" w="54440">
                  <a:moveTo>
                    <a:pt x="5867" y="1"/>
                  </a:moveTo>
                  <a:cubicBezTo>
                    <a:pt x="4499" y="1"/>
                    <a:pt x="1" y="69090"/>
                    <a:pt x="1" y="69090"/>
                  </a:cubicBezTo>
                  <a:cubicBezTo>
                    <a:pt x="5289" y="70093"/>
                    <a:pt x="48451" y="72737"/>
                    <a:pt x="48451" y="72737"/>
                  </a:cubicBezTo>
                  <a:cubicBezTo>
                    <a:pt x="48451" y="72737"/>
                    <a:pt x="54439" y="4955"/>
                    <a:pt x="53649" y="3739"/>
                  </a:cubicBezTo>
                  <a:cubicBezTo>
                    <a:pt x="53315" y="3162"/>
                    <a:pt x="9119" y="1"/>
                    <a:pt x="5867" y="1"/>
                  </a:cubicBezTo>
                  <a:close/>
                </a:path>
              </a:pathLst>
            </a:custGeom>
            <a:noFill/>
            <a:ln cap="flat" cmpd="sng" w="19750">
              <a:solidFill>
                <a:schemeClr val="dk1"/>
              </a:solidFill>
              <a:prstDash val="solid"/>
              <a:miter lim="30395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4645" name="Google Shape;4645;p28"/>
          <p:cNvSpPr/>
          <p:nvPr/>
        </p:nvSpPr>
        <p:spPr>
          <a:xfrm rot="-9746700">
            <a:off x="-10519" y="4075451"/>
            <a:ext cx="839884" cy="584462"/>
          </a:xfrm>
          <a:custGeom>
            <a:rect b="b" l="l" r="r" t="t"/>
            <a:pathLst>
              <a:path extrusionOk="0" fill="none" h="50913" w="73163">
                <a:moveTo>
                  <a:pt x="0" y="39211"/>
                </a:moveTo>
                <a:cubicBezTo>
                  <a:pt x="17873" y="50609"/>
                  <a:pt x="57600" y="50913"/>
                  <a:pt x="68390" y="33132"/>
                </a:cubicBezTo>
                <a:cubicBezTo>
                  <a:pt x="73163" y="25320"/>
                  <a:pt x="70305" y="12250"/>
                  <a:pt x="61187" y="6535"/>
                </a:cubicBezTo>
                <a:cubicBezTo>
                  <a:pt x="50730" y="0"/>
                  <a:pt x="40274" y="2341"/>
                  <a:pt x="40274" y="2341"/>
                </a:cubicBezTo>
              </a:path>
            </a:pathLst>
          </a:custGeom>
          <a:solidFill>
            <a:schemeClr val="dk1"/>
          </a:solidFill>
          <a:ln cap="flat" cmpd="sng" w="19000">
            <a:solidFill>
              <a:schemeClr val="accent6"/>
            </a:solidFill>
            <a:prstDash val="solid"/>
            <a:miter lim="30395"/>
            <a:headEnd len="sm" w="sm" type="none"/>
            <a:tailEnd len="sm" w="sm" type="none"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4646" name="Google Shape;4646;p28"/>
          <p:cNvSpPr/>
          <p:nvPr/>
        </p:nvSpPr>
        <p:spPr>
          <a:xfrm rot="-2700928">
            <a:off x="509519" y="4408657"/>
            <a:ext cx="759282" cy="605044"/>
          </a:xfrm>
          <a:custGeom>
            <a:rect b="b" l="l" r="r" t="t"/>
            <a:pathLst>
              <a:path extrusionOk="0" fill="none" h="92404" w="115991">
                <a:moveTo>
                  <a:pt x="1885" y="66567"/>
                </a:moveTo>
                <a:cubicBezTo>
                  <a:pt x="1885" y="66567"/>
                  <a:pt x="0" y="72281"/>
                  <a:pt x="5684" y="79090"/>
                </a:cubicBezTo>
                <a:cubicBezTo>
                  <a:pt x="16870" y="92403"/>
                  <a:pt x="54712" y="87844"/>
                  <a:pt x="71035" y="77965"/>
                </a:cubicBezTo>
                <a:cubicBezTo>
                  <a:pt x="91856" y="65381"/>
                  <a:pt x="115990" y="36262"/>
                  <a:pt x="108665" y="15654"/>
                </a:cubicBezTo>
                <a:cubicBezTo>
                  <a:pt x="104470" y="3861"/>
                  <a:pt x="93041" y="1"/>
                  <a:pt x="93041" y="1"/>
                </a:cubicBezTo>
              </a:path>
            </a:pathLst>
          </a:custGeom>
          <a:solidFill>
            <a:schemeClr val="dk1"/>
          </a:solidFill>
          <a:ln cap="flat" cmpd="sng" w="19000">
            <a:solidFill>
              <a:schemeClr val="accent5"/>
            </a:solidFill>
            <a:prstDash val="solid"/>
            <a:miter lim="30395"/>
            <a:headEnd len="sm" w="sm" type="none"/>
            <a:tailEnd len="sm" w="sm" type="none"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4647" name="Google Shape;4647;p28"/>
          <p:cNvGrpSpPr/>
          <p:nvPr/>
        </p:nvGrpSpPr>
        <p:grpSpPr>
          <a:xfrm rot="-7490537">
            <a:off x="-723499" y="-625358"/>
            <a:ext cx="1692675" cy="845796"/>
            <a:chOff x="3782580" y="1273171"/>
            <a:chExt cx="1692733" cy="845825"/>
          </a:xfrm>
        </p:grpSpPr>
        <p:sp>
          <p:nvSpPr>
            <p:cNvPr id="4648" name="Google Shape;4648;p28"/>
            <p:cNvSpPr/>
            <p:nvPr/>
          </p:nvSpPr>
          <p:spPr>
            <a:xfrm rot="5400000">
              <a:off x="5247016" y="1309772"/>
              <a:ext cx="214765" cy="241827"/>
            </a:xfrm>
            <a:custGeom>
              <a:rect b="b" l="l" r="r" t="t"/>
              <a:pathLst>
                <a:path extrusionOk="0" h="3618" w="3213">
                  <a:moveTo>
                    <a:pt x="577" y="0"/>
                  </a:moveTo>
                  <a:cubicBezTo>
                    <a:pt x="290" y="0"/>
                    <a:pt x="0" y="235"/>
                    <a:pt x="111" y="602"/>
                  </a:cubicBezTo>
                  <a:cubicBezTo>
                    <a:pt x="354" y="1271"/>
                    <a:pt x="718" y="1940"/>
                    <a:pt x="1144" y="2548"/>
                  </a:cubicBezTo>
                  <a:cubicBezTo>
                    <a:pt x="1418" y="2912"/>
                    <a:pt x="1813" y="3520"/>
                    <a:pt x="2329" y="3612"/>
                  </a:cubicBezTo>
                  <a:cubicBezTo>
                    <a:pt x="2361" y="3616"/>
                    <a:pt x="2392" y="3618"/>
                    <a:pt x="2422" y="3618"/>
                  </a:cubicBezTo>
                  <a:cubicBezTo>
                    <a:pt x="3019" y="3618"/>
                    <a:pt x="3212" y="2787"/>
                    <a:pt x="2633" y="2700"/>
                  </a:cubicBezTo>
                  <a:cubicBezTo>
                    <a:pt x="2360" y="2639"/>
                    <a:pt x="2056" y="2153"/>
                    <a:pt x="1904" y="1940"/>
                  </a:cubicBezTo>
                  <a:cubicBezTo>
                    <a:pt x="1570" y="1423"/>
                    <a:pt x="1266" y="906"/>
                    <a:pt x="1022" y="329"/>
                  </a:cubicBezTo>
                  <a:cubicBezTo>
                    <a:pt x="950" y="101"/>
                    <a:pt x="764" y="0"/>
                    <a:pt x="577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649" name="Google Shape;4649;p28"/>
            <p:cNvSpPr/>
            <p:nvPr/>
          </p:nvSpPr>
          <p:spPr>
            <a:xfrm rot="5400000">
              <a:off x="5334713" y="1537102"/>
              <a:ext cx="63032" cy="214957"/>
            </a:xfrm>
            <a:custGeom>
              <a:rect b="b" l="l" r="r" t="t"/>
              <a:pathLst>
                <a:path extrusionOk="0" h="3216" w="943">
                  <a:moveTo>
                    <a:pt x="472" y="1"/>
                  </a:moveTo>
                  <a:cubicBezTo>
                    <a:pt x="236" y="1"/>
                    <a:pt x="1" y="153"/>
                    <a:pt x="1" y="457"/>
                  </a:cubicBezTo>
                  <a:lnTo>
                    <a:pt x="1" y="2736"/>
                  </a:lnTo>
                  <a:cubicBezTo>
                    <a:pt x="1" y="3056"/>
                    <a:pt x="236" y="3215"/>
                    <a:pt x="472" y="3215"/>
                  </a:cubicBezTo>
                  <a:cubicBezTo>
                    <a:pt x="707" y="3215"/>
                    <a:pt x="943" y="3056"/>
                    <a:pt x="943" y="2736"/>
                  </a:cubicBezTo>
                  <a:lnTo>
                    <a:pt x="943" y="457"/>
                  </a:lnTo>
                  <a:cubicBezTo>
                    <a:pt x="943" y="153"/>
                    <a:pt x="707" y="1"/>
                    <a:pt x="472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650" name="Google Shape;4650;p28"/>
            <p:cNvSpPr/>
            <p:nvPr/>
          </p:nvSpPr>
          <p:spPr>
            <a:xfrm rot="5400000">
              <a:off x="5232312" y="1826596"/>
              <a:ext cx="166104" cy="166565"/>
            </a:xfrm>
            <a:custGeom>
              <a:rect b="b" l="l" r="r" t="t"/>
              <a:pathLst>
                <a:path extrusionOk="0" h="2492" w="2485">
                  <a:moveTo>
                    <a:pt x="1773" y="0"/>
                  </a:moveTo>
                  <a:cubicBezTo>
                    <a:pt x="1672" y="0"/>
                    <a:pt x="1570" y="37"/>
                    <a:pt x="1484" y="124"/>
                  </a:cubicBezTo>
                  <a:cubicBezTo>
                    <a:pt x="1028" y="580"/>
                    <a:pt x="784" y="1188"/>
                    <a:pt x="328" y="1644"/>
                  </a:cubicBezTo>
                  <a:cubicBezTo>
                    <a:pt x="0" y="1995"/>
                    <a:pt x="341" y="2491"/>
                    <a:pt x="709" y="2491"/>
                  </a:cubicBezTo>
                  <a:cubicBezTo>
                    <a:pt x="818" y="2491"/>
                    <a:pt x="930" y="2447"/>
                    <a:pt x="1028" y="2343"/>
                  </a:cubicBezTo>
                  <a:cubicBezTo>
                    <a:pt x="1484" y="1887"/>
                    <a:pt x="1696" y="1279"/>
                    <a:pt x="2152" y="823"/>
                  </a:cubicBezTo>
                  <a:cubicBezTo>
                    <a:pt x="2484" y="467"/>
                    <a:pt x="2131" y="0"/>
                    <a:pt x="1773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651" name="Google Shape;4651;p28"/>
            <p:cNvSpPr/>
            <p:nvPr/>
          </p:nvSpPr>
          <p:spPr>
            <a:xfrm rot="5400000">
              <a:off x="3865592" y="1243096"/>
              <a:ext cx="156010" cy="216161"/>
            </a:xfrm>
            <a:custGeom>
              <a:rect b="b" l="l" r="r" t="t"/>
              <a:pathLst>
                <a:path extrusionOk="0" h="3234" w="2334">
                  <a:moveTo>
                    <a:pt x="1704" y="1"/>
                  </a:moveTo>
                  <a:cubicBezTo>
                    <a:pt x="1558" y="1"/>
                    <a:pt x="1413" y="73"/>
                    <a:pt x="1317" y="247"/>
                  </a:cubicBezTo>
                  <a:lnTo>
                    <a:pt x="192" y="2526"/>
                  </a:lnTo>
                  <a:cubicBezTo>
                    <a:pt x="1" y="2887"/>
                    <a:pt x="329" y="3233"/>
                    <a:pt x="647" y="3233"/>
                  </a:cubicBezTo>
                  <a:cubicBezTo>
                    <a:pt x="785" y="3233"/>
                    <a:pt x="921" y="3168"/>
                    <a:pt x="1013" y="3013"/>
                  </a:cubicBezTo>
                  <a:lnTo>
                    <a:pt x="2168" y="733"/>
                  </a:lnTo>
                  <a:cubicBezTo>
                    <a:pt x="2334" y="338"/>
                    <a:pt x="2018" y="1"/>
                    <a:pt x="1704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652" name="Google Shape;4652;p28"/>
            <p:cNvSpPr/>
            <p:nvPr/>
          </p:nvSpPr>
          <p:spPr>
            <a:xfrm rot="5400000">
              <a:off x="3832106" y="1616344"/>
              <a:ext cx="93981" cy="193034"/>
            </a:xfrm>
            <a:custGeom>
              <a:rect b="b" l="l" r="r" t="t"/>
              <a:pathLst>
                <a:path extrusionOk="0" h="2888" w="1406">
                  <a:moveTo>
                    <a:pt x="754" y="1"/>
                  </a:moveTo>
                  <a:cubicBezTo>
                    <a:pt x="610" y="1"/>
                    <a:pt x="473" y="70"/>
                    <a:pt x="396" y="233"/>
                  </a:cubicBezTo>
                  <a:cubicBezTo>
                    <a:pt x="183" y="628"/>
                    <a:pt x="92" y="963"/>
                    <a:pt x="31" y="1388"/>
                  </a:cubicBezTo>
                  <a:cubicBezTo>
                    <a:pt x="1" y="1783"/>
                    <a:pt x="183" y="2239"/>
                    <a:pt x="396" y="2634"/>
                  </a:cubicBezTo>
                  <a:cubicBezTo>
                    <a:pt x="472" y="2814"/>
                    <a:pt x="606" y="2888"/>
                    <a:pt x="747" y="2888"/>
                  </a:cubicBezTo>
                  <a:cubicBezTo>
                    <a:pt x="1060" y="2888"/>
                    <a:pt x="1405" y="2525"/>
                    <a:pt x="1217" y="2148"/>
                  </a:cubicBezTo>
                  <a:cubicBezTo>
                    <a:pt x="943" y="1601"/>
                    <a:pt x="943" y="1267"/>
                    <a:pt x="1217" y="720"/>
                  </a:cubicBezTo>
                  <a:cubicBezTo>
                    <a:pt x="1404" y="325"/>
                    <a:pt x="1065" y="1"/>
                    <a:pt x="754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653" name="Google Shape;4653;p28"/>
            <p:cNvSpPr/>
            <p:nvPr/>
          </p:nvSpPr>
          <p:spPr>
            <a:xfrm rot="5400000">
              <a:off x="3875015" y="1916199"/>
              <a:ext cx="215433" cy="190160"/>
            </a:xfrm>
            <a:custGeom>
              <a:rect b="b" l="l" r="r" t="t"/>
              <a:pathLst>
                <a:path extrusionOk="0" h="2845" w="3223">
                  <a:moveTo>
                    <a:pt x="711" y="1"/>
                  </a:moveTo>
                  <a:cubicBezTo>
                    <a:pt x="343" y="1"/>
                    <a:pt x="1" y="485"/>
                    <a:pt x="336" y="820"/>
                  </a:cubicBezTo>
                  <a:lnTo>
                    <a:pt x="2220" y="2704"/>
                  </a:lnTo>
                  <a:cubicBezTo>
                    <a:pt x="2319" y="2803"/>
                    <a:pt x="2430" y="2844"/>
                    <a:pt x="2538" y="2844"/>
                  </a:cubicBezTo>
                  <a:cubicBezTo>
                    <a:pt x="2898" y="2844"/>
                    <a:pt x="3223" y="2386"/>
                    <a:pt x="2919" y="2036"/>
                  </a:cubicBezTo>
                  <a:lnTo>
                    <a:pt x="1004" y="121"/>
                  </a:lnTo>
                  <a:cubicBezTo>
                    <a:pt x="913" y="36"/>
                    <a:pt x="811" y="1"/>
                    <a:pt x="711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4654" name="Google Shape;4654;p28"/>
          <p:cNvGrpSpPr/>
          <p:nvPr/>
        </p:nvGrpSpPr>
        <p:grpSpPr>
          <a:xfrm rot="-7490537">
            <a:off x="8342376" y="4897342"/>
            <a:ext cx="1692675" cy="845796"/>
            <a:chOff x="3782580" y="1273171"/>
            <a:chExt cx="1692733" cy="845825"/>
          </a:xfrm>
        </p:grpSpPr>
        <p:sp>
          <p:nvSpPr>
            <p:cNvPr id="4655" name="Google Shape;4655;p28"/>
            <p:cNvSpPr/>
            <p:nvPr/>
          </p:nvSpPr>
          <p:spPr>
            <a:xfrm rot="5400000">
              <a:off x="5247016" y="1309772"/>
              <a:ext cx="214765" cy="241827"/>
            </a:xfrm>
            <a:custGeom>
              <a:rect b="b" l="l" r="r" t="t"/>
              <a:pathLst>
                <a:path extrusionOk="0" h="3618" w="3213">
                  <a:moveTo>
                    <a:pt x="577" y="0"/>
                  </a:moveTo>
                  <a:cubicBezTo>
                    <a:pt x="290" y="0"/>
                    <a:pt x="0" y="235"/>
                    <a:pt x="111" y="602"/>
                  </a:cubicBezTo>
                  <a:cubicBezTo>
                    <a:pt x="354" y="1271"/>
                    <a:pt x="718" y="1940"/>
                    <a:pt x="1144" y="2548"/>
                  </a:cubicBezTo>
                  <a:cubicBezTo>
                    <a:pt x="1418" y="2912"/>
                    <a:pt x="1813" y="3520"/>
                    <a:pt x="2329" y="3612"/>
                  </a:cubicBezTo>
                  <a:cubicBezTo>
                    <a:pt x="2361" y="3616"/>
                    <a:pt x="2392" y="3618"/>
                    <a:pt x="2422" y="3618"/>
                  </a:cubicBezTo>
                  <a:cubicBezTo>
                    <a:pt x="3019" y="3618"/>
                    <a:pt x="3212" y="2787"/>
                    <a:pt x="2633" y="2700"/>
                  </a:cubicBezTo>
                  <a:cubicBezTo>
                    <a:pt x="2360" y="2639"/>
                    <a:pt x="2056" y="2153"/>
                    <a:pt x="1904" y="1940"/>
                  </a:cubicBezTo>
                  <a:cubicBezTo>
                    <a:pt x="1570" y="1423"/>
                    <a:pt x="1266" y="906"/>
                    <a:pt x="1022" y="329"/>
                  </a:cubicBezTo>
                  <a:cubicBezTo>
                    <a:pt x="950" y="101"/>
                    <a:pt x="764" y="0"/>
                    <a:pt x="577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656" name="Google Shape;4656;p28"/>
            <p:cNvSpPr/>
            <p:nvPr/>
          </p:nvSpPr>
          <p:spPr>
            <a:xfrm rot="5400000">
              <a:off x="5334713" y="1537102"/>
              <a:ext cx="63032" cy="214957"/>
            </a:xfrm>
            <a:custGeom>
              <a:rect b="b" l="l" r="r" t="t"/>
              <a:pathLst>
                <a:path extrusionOk="0" h="3216" w="943">
                  <a:moveTo>
                    <a:pt x="472" y="1"/>
                  </a:moveTo>
                  <a:cubicBezTo>
                    <a:pt x="236" y="1"/>
                    <a:pt x="1" y="153"/>
                    <a:pt x="1" y="457"/>
                  </a:cubicBezTo>
                  <a:lnTo>
                    <a:pt x="1" y="2736"/>
                  </a:lnTo>
                  <a:cubicBezTo>
                    <a:pt x="1" y="3056"/>
                    <a:pt x="236" y="3215"/>
                    <a:pt x="472" y="3215"/>
                  </a:cubicBezTo>
                  <a:cubicBezTo>
                    <a:pt x="707" y="3215"/>
                    <a:pt x="943" y="3056"/>
                    <a:pt x="943" y="2736"/>
                  </a:cubicBezTo>
                  <a:lnTo>
                    <a:pt x="943" y="457"/>
                  </a:lnTo>
                  <a:cubicBezTo>
                    <a:pt x="943" y="153"/>
                    <a:pt x="707" y="1"/>
                    <a:pt x="472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657" name="Google Shape;4657;p28"/>
            <p:cNvSpPr/>
            <p:nvPr/>
          </p:nvSpPr>
          <p:spPr>
            <a:xfrm rot="5400000">
              <a:off x="5232312" y="1826596"/>
              <a:ext cx="166104" cy="166565"/>
            </a:xfrm>
            <a:custGeom>
              <a:rect b="b" l="l" r="r" t="t"/>
              <a:pathLst>
                <a:path extrusionOk="0" h="2492" w="2485">
                  <a:moveTo>
                    <a:pt x="1773" y="0"/>
                  </a:moveTo>
                  <a:cubicBezTo>
                    <a:pt x="1672" y="0"/>
                    <a:pt x="1570" y="37"/>
                    <a:pt x="1484" y="124"/>
                  </a:cubicBezTo>
                  <a:cubicBezTo>
                    <a:pt x="1028" y="580"/>
                    <a:pt x="784" y="1188"/>
                    <a:pt x="328" y="1644"/>
                  </a:cubicBezTo>
                  <a:cubicBezTo>
                    <a:pt x="0" y="1995"/>
                    <a:pt x="341" y="2491"/>
                    <a:pt x="709" y="2491"/>
                  </a:cubicBezTo>
                  <a:cubicBezTo>
                    <a:pt x="818" y="2491"/>
                    <a:pt x="930" y="2447"/>
                    <a:pt x="1028" y="2343"/>
                  </a:cubicBezTo>
                  <a:cubicBezTo>
                    <a:pt x="1484" y="1887"/>
                    <a:pt x="1696" y="1279"/>
                    <a:pt x="2152" y="823"/>
                  </a:cubicBezTo>
                  <a:cubicBezTo>
                    <a:pt x="2484" y="467"/>
                    <a:pt x="2131" y="0"/>
                    <a:pt x="1773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658" name="Google Shape;4658;p28"/>
            <p:cNvSpPr/>
            <p:nvPr/>
          </p:nvSpPr>
          <p:spPr>
            <a:xfrm rot="5400000">
              <a:off x="3865592" y="1243096"/>
              <a:ext cx="156010" cy="216161"/>
            </a:xfrm>
            <a:custGeom>
              <a:rect b="b" l="l" r="r" t="t"/>
              <a:pathLst>
                <a:path extrusionOk="0" h="3234" w="2334">
                  <a:moveTo>
                    <a:pt x="1704" y="1"/>
                  </a:moveTo>
                  <a:cubicBezTo>
                    <a:pt x="1558" y="1"/>
                    <a:pt x="1413" y="73"/>
                    <a:pt x="1317" y="247"/>
                  </a:cubicBezTo>
                  <a:lnTo>
                    <a:pt x="192" y="2526"/>
                  </a:lnTo>
                  <a:cubicBezTo>
                    <a:pt x="1" y="2887"/>
                    <a:pt x="329" y="3233"/>
                    <a:pt x="647" y="3233"/>
                  </a:cubicBezTo>
                  <a:cubicBezTo>
                    <a:pt x="785" y="3233"/>
                    <a:pt x="921" y="3168"/>
                    <a:pt x="1013" y="3013"/>
                  </a:cubicBezTo>
                  <a:lnTo>
                    <a:pt x="2168" y="733"/>
                  </a:lnTo>
                  <a:cubicBezTo>
                    <a:pt x="2334" y="338"/>
                    <a:pt x="2018" y="1"/>
                    <a:pt x="1704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659" name="Google Shape;4659;p28"/>
            <p:cNvSpPr/>
            <p:nvPr/>
          </p:nvSpPr>
          <p:spPr>
            <a:xfrm rot="5400000">
              <a:off x="3832106" y="1616344"/>
              <a:ext cx="93981" cy="193034"/>
            </a:xfrm>
            <a:custGeom>
              <a:rect b="b" l="l" r="r" t="t"/>
              <a:pathLst>
                <a:path extrusionOk="0" h="2888" w="1406">
                  <a:moveTo>
                    <a:pt x="754" y="1"/>
                  </a:moveTo>
                  <a:cubicBezTo>
                    <a:pt x="610" y="1"/>
                    <a:pt x="473" y="70"/>
                    <a:pt x="396" y="233"/>
                  </a:cubicBezTo>
                  <a:cubicBezTo>
                    <a:pt x="183" y="628"/>
                    <a:pt x="92" y="963"/>
                    <a:pt x="31" y="1388"/>
                  </a:cubicBezTo>
                  <a:cubicBezTo>
                    <a:pt x="1" y="1783"/>
                    <a:pt x="183" y="2239"/>
                    <a:pt x="396" y="2634"/>
                  </a:cubicBezTo>
                  <a:cubicBezTo>
                    <a:pt x="472" y="2814"/>
                    <a:pt x="606" y="2888"/>
                    <a:pt x="747" y="2888"/>
                  </a:cubicBezTo>
                  <a:cubicBezTo>
                    <a:pt x="1060" y="2888"/>
                    <a:pt x="1405" y="2525"/>
                    <a:pt x="1217" y="2148"/>
                  </a:cubicBezTo>
                  <a:cubicBezTo>
                    <a:pt x="943" y="1601"/>
                    <a:pt x="943" y="1267"/>
                    <a:pt x="1217" y="720"/>
                  </a:cubicBezTo>
                  <a:cubicBezTo>
                    <a:pt x="1404" y="325"/>
                    <a:pt x="1065" y="1"/>
                    <a:pt x="754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660" name="Google Shape;4660;p28"/>
            <p:cNvSpPr/>
            <p:nvPr/>
          </p:nvSpPr>
          <p:spPr>
            <a:xfrm rot="5400000">
              <a:off x="3875015" y="1916199"/>
              <a:ext cx="215433" cy="190160"/>
            </a:xfrm>
            <a:custGeom>
              <a:rect b="b" l="l" r="r" t="t"/>
              <a:pathLst>
                <a:path extrusionOk="0" h="2845" w="3223">
                  <a:moveTo>
                    <a:pt x="711" y="1"/>
                  </a:moveTo>
                  <a:cubicBezTo>
                    <a:pt x="343" y="1"/>
                    <a:pt x="1" y="485"/>
                    <a:pt x="336" y="820"/>
                  </a:cubicBezTo>
                  <a:lnTo>
                    <a:pt x="2220" y="2704"/>
                  </a:lnTo>
                  <a:cubicBezTo>
                    <a:pt x="2319" y="2803"/>
                    <a:pt x="2430" y="2844"/>
                    <a:pt x="2538" y="2844"/>
                  </a:cubicBezTo>
                  <a:cubicBezTo>
                    <a:pt x="2898" y="2844"/>
                    <a:pt x="3223" y="2386"/>
                    <a:pt x="2919" y="2036"/>
                  </a:cubicBezTo>
                  <a:lnTo>
                    <a:pt x="1004" y="121"/>
                  </a:lnTo>
                  <a:cubicBezTo>
                    <a:pt x="913" y="36"/>
                    <a:pt x="811" y="1"/>
                    <a:pt x="711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</p:spTree>
  </p:cSld>
  <p:clrMapOvr>
    <a:masterClrMapping/>
  </p:clrMapOvr>
</p:sldLayout>
</file>

<file path=ppt/slideLayouts/slideLayout28.xml><?xml version="1.0" encoding="utf-8"?>
<p:sldLayout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 matchingName="Numbers and text">
  <p:cSld name="CUSTOM_8">
    <p:spTree>
      <p:nvGrpSpPr>
        <p:cNvPr id="4661" name="Shape 4661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662" name="Google Shape;4662;p29"/>
          <p:cNvSpPr txBox="1"/>
          <p:nvPr>
            <p:ph hasCustomPrompt="1" type="title"/>
          </p:nvPr>
        </p:nvSpPr>
        <p:spPr>
          <a:xfrm>
            <a:off x="3082723" y="706175"/>
            <a:ext cx="4207200" cy="768900"/>
          </a:xfrm>
          <a:prstGeom prst="rect">
            <a:avLst/>
          </a:prstGeom>
          <a:noFill/>
        </p:spPr>
        <p:txBody>
          <a:bodyPr anchorCtr="0" anchor="ctr" bIns="91425" lIns="91425" spcFirstLastPara="1" rIns="91425" wrap="square" tIns="91425">
            <a:noAutofit/>
          </a:bodyPr>
          <a:lstStyle>
            <a:lvl1pPr lvl="0" rtl="0" algn="ctr"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6000"/>
              <a:buNone/>
              <a:defRPr sz="4500">
                <a:solidFill>
                  <a:schemeClr val="dk2"/>
                </a:solidFill>
              </a:defRPr>
            </a:lvl1pPr>
            <a:lvl2pPr lvl="1" rtl="0" algn="ctr"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6000"/>
              <a:buNone/>
              <a:defRPr sz="6000">
                <a:solidFill>
                  <a:schemeClr val="lt1"/>
                </a:solidFill>
              </a:defRPr>
            </a:lvl2pPr>
            <a:lvl3pPr lvl="2" rtl="0" algn="ctr"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6000"/>
              <a:buNone/>
              <a:defRPr sz="6000">
                <a:solidFill>
                  <a:schemeClr val="lt1"/>
                </a:solidFill>
              </a:defRPr>
            </a:lvl3pPr>
            <a:lvl4pPr lvl="3" rtl="0" algn="ctr"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6000"/>
              <a:buNone/>
              <a:defRPr sz="6000">
                <a:solidFill>
                  <a:schemeClr val="lt1"/>
                </a:solidFill>
              </a:defRPr>
            </a:lvl4pPr>
            <a:lvl5pPr lvl="4" rtl="0" algn="ctr"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6000"/>
              <a:buNone/>
              <a:defRPr sz="6000">
                <a:solidFill>
                  <a:schemeClr val="lt1"/>
                </a:solidFill>
              </a:defRPr>
            </a:lvl5pPr>
            <a:lvl6pPr lvl="5" rtl="0" algn="ctr"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6000"/>
              <a:buNone/>
              <a:defRPr sz="6000">
                <a:solidFill>
                  <a:schemeClr val="lt1"/>
                </a:solidFill>
              </a:defRPr>
            </a:lvl6pPr>
            <a:lvl7pPr lvl="6" rtl="0" algn="ctr"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6000"/>
              <a:buNone/>
              <a:defRPr sz="6000">
                <a:solidFill>
                  <a:schemeClr val="lt1"/>
                </a:solidFill>
              </a:defRPr>
            </a:lvl7pPr>
            <a:lvl8pPr lvl="7" rtl="0" algn="ctr"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6000"/>
              <a:buNone/>
              <a:defRPr sz="6000">
                <a:solidFill>
                  <a:schemeClr val="lt1"/>
                </a:solidFill>
              </a:defRPr>
            </a:lvl8pPr>
            <a:lvl9pPr lvl="8" rtl="0" algn="ctr"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6000"/>
              <a:buNone/>
              <a:defRPr sz="6000">
                <a:solidFill>
                  <a:schemeClr val="lt1"/>
                </a:solidFill>
              </a:defRPr>
            </a:lvl9pPr>
          </a:lstStyle>
          <a:p>
            <a:r>
              <a:t>xx%</a:t>
            </a:r>
          </a:p>
        </p:txBody>
      </p:sp>
      <p:sp>
        <p:nvSpPr>
          <p:cNvPr id="4663" name="Google Shape;4663;p29"/>
          <p:cNvSpPr txBox="1"/>
          <p:nvPr>
            <p:ph idx="1" type="subTitle"/>
          </p:nvPr>
        </p:nvSpPr>
        <p:spPr>
          <a:xfrm>
            <a:off x="3082723" y="1464174"/>
            <a:ext cx="4207200" cy="3726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>
            <a:lvl1pPr lvl="0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400"/>
              <a:buFont typeface="PT Sans"/>
              <a:buNone/>
              <a:defRPr sz="1600">
                <a:solidFill>
                  <a:schemeClr val="dk1"/>
                </a:solidFill>
              </a:defRPr>
            </a:lvl1pPr>
            <a:lvl2pPr lvl="1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100"/>
              <a:buNone/>
              <a:defRPr sz="2100">
                <a:solidFill>
                  <a:schemeClr val="dk1"/>
                </a:solidFill>
              </a:defRPr>
            </a:lvl2pPr>
            <a:lvl3pPr lvl="2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100"/>
              <a:buNone/>
              <a:defRPr sz="2100">
                <a:solidFill>
                  <a:schemeClr val="dk1"/>
                </a:solidFill>
              </a:defRPr>
            </a:lvl3pPr>
            <a:lvl4pPr lvl="3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100"/>
              <a:buFont typeface="PT Sans"/>
              <a:buNone/>
              <a:defRPr sz="2100">
                <a:solidFill>
                  <a:schemeClr val="dk1"/>
                </a:solidFill>
                <a:latin typeface="PT Sans"/>
                <a:ea typeface="PT Sans"/>
                <a:cs typeface="PT Sans"/>
                <a:sym typeface="PT Sans"/>
              </a:defRPr>
            </a:lvl4pPr>
            <a:lvl5pPr lvl="4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100"/>
              <a:buFont typeface="PT Sans"/>
              <a:buNone/>
              <a:defRPr sz="2100">
                <a:solidFill>
                  <a:schemeClr val="dk1"/>
                </a:solidFill>
                <a:latin typeface="PT Sans"/>
                <a:ea typeface="PT Sans"/>
                <a:cs typeface="PT Sans"/>
                <a:sym typeface="PT Sans"/>
              </a:defRPr>
            </a:lvl5pPr>
            <a:lvl6pPr lvl="5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100"/>
              <a:buFont typeface="PT Sans"/>
              <a:buNone/>
              <a:defRPr sz="2100">
                <a:solidFill>
                  <a:schemeClr val="dk1"/>
                </a:solidFill>
                <a:latin typeface="PT Sans"/>
                <a:ea typeface="PT Sans"/>
                <a:cs typeface="PT Sans"/>
                <a:sym typeface="PT Sans"/>
              </a:defRPr>
            </a:lvl6pPr>
            <a:lvl7pPr lvl="6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100"/>
              <a:buFont typeface="PT Sans"/>
              <a:buNone/>
              <a:defRPr sz="2100">
                <a:solidFill>
                  <a:schemeClr val="dk1"/>
                </a:solidFill>
                <a:latin typeface="PT Sans"/>
                <a:ea typeface="PT Sans"/>
                <a:cs typeface="PT Sans"/>
                <a:sym typeface="PT Sans"/>
              </a:defRPr>
            </a:lvl7pPr>
            <a:lvl8pPr lvl="7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100"/>
              <a:buFont typeface="PT Sans"/>
              <a:buNone/>
              <a:defRPr sz="2100">
                <a:solidFill>
                  <a:schemeClr val="dk1"/>
                </a:solidFill>
                <a:latin typeface="PT Sans"/>
                <a:ea typeface="PT Sans"/>
                <a:cs typeface="PT Sans"/>
                <a:sym typeface="PT Sans"/>
              </a:defRPr>
            </a:lvl8pPr>
            <a:lvl9pPr lvl="8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100"/>
              <a:buFont typeface="PT Sans"/>
              <a:buNone/>
              <a:defRPr sz="2100">
                <a:solidFill>
                  <a:schemeClr val="dk1"/>
                </a:solidFill>
                <a:latin typeface="PT Sans"/>
                <a:ea typeface="PT Sans"/>
                <a:cs typeface="PT Sans"/>
                <a:sym typeface="PT Sans"/>
              </a:defRPr>
            </a:lvl9pPr>
          </a:lstStyle>
          <a:p/>
        </p:txBody>
      </p:sp>
      <p:sp>
        <p:nvSpPr>
          <p:cNvPr id="4664" name="Google Shape;4664;p29"/>
          <p:cNvSpPr txBox="1"/>
          <p:nvPr>
            <p:ph hasCustomPrompt="1" idx="2" type="title"/>
          </p:nvPr>
        </p:nvSpPr>
        <p:spPr>
          <a:xfrm>
            <a:off x="1854077" y="2003879"/>
            <a:ext cx="4207200" cy="768900"/>
          </a:xfrm>
          <a:prstGeom prst="rect">
            <a:avLst/>
          </a:prstGeom>
          <a:noFill/>
        </p:spPr>
        <p:txBody>
          <a:bodyPr anchorCtr="0" anchor="ctr" bIns="91425" lIns="91425" spcFirstLastPara="1" rIns="91425" wrap="square" tIns="91425">
            <a:noAutofit/>
          </a:bodyPr>
          <a:lstStyle>
            <a:lvl1pPr lvl="0" rtl="0" algn="ctr"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6000"/>
              <a:buNone/>
              <a:defRPr sz="4500">
                <a:solidFill>
                  <a:schemeClr val="dk2"/>
                </a:solidFill>
              </a:defRPr>
            </a:lvl1pPr>
            <a:lvl2pPr lvl="1" rtl="0" algn="ctr"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6000"/>
              <a:buNone/>
              <a:defRPr sz="6000">
                <a:solidFill>
                  <a:schemeClr val="lt1"/>
                </a:solidFill>
              </a:defRPr>
            </a:lvl2pPr>
            <a:lvl3pPr lvl="2" rtl="0" algn="ctr"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6000"/>
              <a:buNone/>
              <a:defRPr sz="6000">
                <a:solidFill>
                  <a:schemeClr val="lt1"/>
                </a:solidFill>
              </a:defRPr>
            </a:lvl3pPr>
            <a:lvl4pPr lvl="3" rtl="0" algn="ctr"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6000"/>
              <a:buNone/>
              <a:defRPr sz="6000">
                <a:solidFill>
                  <a:schemeClr val="lt1"/>
                </a:solidFill>
              </a:defRPr>
            </a:lvl4pPr>
            <a:lvl5pPr lvl="4" rtl="0" algn="ctr"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6000"/>
              <a:buNone/>
              <a:defRPr sz="6000">
                <a:solidFill>
                  <a:schemeClr val="lt1"/>
                </a:solidFill>
              </a:defRPr>
            </a:lvl5pPr>
            <a:lvl6pPr lvl="5" rtl="0" algn="ctr"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6000"/>
              <a:buNone/>
              <a:defRPr sz="6000">
                <a:solidFill>
                  <a:schemeClr val="lt1"/>
                </a:solidFill>
              </a:defRPr>
            </a:lvl6pPr>
            <a:lvl7pPr lvl="6" rtl="0" algn="ctr"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6000"/>
              <a:buNone/>
              <a:defRPr sz="6000">
                <a:solidFill>
                  <a:schemeClr val="lt1"/>
                </a:solidFill>
              </a:defRPr>
            </a:lvl7pPr>
            <a:lvl8pPr lvl="7" rtl="0" algn="ctr"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6000"/>
              <a:buNone/>
              <a:defRPr sz="6000">
                <a:solidFill>
                  <a:schemeClr val="lt1"/>
                </a:solidFill>
              </a:defRPr>
            </a:lvl8pPr>
            <a:lvl9pPr lvl="8" rtl="0" algn="ctr"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6000"/>
              <a:buNone/>
              <a:defRPr sz="6000">
                <a:solidFill>
                  <a:schemeClr val="lt1"/>
                </a:solidFill>
              </a:defRPr>
            </a:lvl9pPr>
          </a:lstStyle>
          <a:p>
            <a:r>
              <a:t>xx%</a:t>
            </a:r>
          </a:p>
        </p:txBody>
      </p:sp>
      <p:sp>
        <p:nvSpPr>
          <p:cNvPr id="4665" name="Google Shape;4665;p29"/>
          <p:cNvSpPr txBox="1"/>
          <p:nvPr>
            <p:ph idx="3" type="subTitle"/>
          </p:nvPr>
        </p:nvSpPr>
        <p:spPr>
          <a:xfrm>
            <a:off x="1854077" y="2764450"/>
            <a:ext cx="4207200" cy="3726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>
            <a:lvl1pPr lvl="0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400"/>
              <a:buFont typeface="PT Sans"/>
              <a:buNone/>
              <a:defRPr sz="1600">
                <a:solidFill>
                  <a:schemeClr val="dk1"/>
                </a:solidFill>
              </a:defRPr>
            </a:lvl1pPr>
            <a:lvl2pPr lvl="1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100"/>
              <a:buNone/>
              <a:defRPr sz="2100">
                <a:solidFill>
                  <a:schemeClr val="dk1"/>
                </a:solidFill>
              </a:defRPr>
            </a:lvl2pPr>
            <a:lvl3pPr lvl="2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100"/>
              <a:buNone/>
              <a:defRPr sz="2100">
                <a:solidFill>
                  <a:schemeClr val="dk1"/>
                </a:solidFill>
              </a:defRPr>
            </a:lvl3pPr>
            <a:lvl4pPr lvl="3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100"/>
              <a:buFont typeface="PT Sans"/>
              <a:buNone/>
              <a:defRPr sz="2100">
                <a:solidFill>
                  <a:schemeClr val="dk1"/>
                </a:solidFill>
                <a:latin typeface="PT Sans"/>
                <a:ea typeface="PT Sans"/>
                <a:cs typeface="PT Sans"/>
                <a:sym typeface="PT Sans"/>
              </a:defRPr>
            </a:lvl4pPr>
            <a:lvl5pPr lvl="4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100"/>
              <a:buFont typeface="PT Sans"/>
              <a:buNone/>
              <a:defRPr sz="2100">
                <a:solidFill>
                  <a:schemeClr val="dk1"/>
                </a:solidFill>
                <a:latin typeface="PT Sans"/>
                <a:ea typeface="PT Sans"/>
                <a:cs typeface="PT Sans"/>
                <a:sym typeface="PT Sans"/>
              </a:defRPr>
            </a:lvl5pPr>
            <a:lvl6pPr lvl="5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100"/>
              <a:buFont typeface="PT Sans"/>
              <a:buNone/>
              <a:defRPr sz="2100">
                <a:solidFill>
                  <a:schemeClr val="dk1"/>
                </a:solidFill>
                <a:latin typeface="PT Sans"/>
                <a:ea typeface="PT Sans"/>
                <a:cs typeface="PT Sans"/>
                <a:sym typeface="PT Sans"/>
              </a:defRPr>
            </a:lvl6pPr>
            <a:lvl7pPr lvl="6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100"/>
              <a:buFont typeface="PT Sans"/>
              <a:buNone/>
              <a:defRPr sz="2100">
                <a:solidFill>
                  <a:schemeClr val="dk1"/>
                </a:solidFill>
                <a:latin typeface="PT Sans"/>
                <a:ea typeface="PT Sans"/>
                <a:cs typeface="PT Sans"/>
                <a:sym typeface="PT Sans"/>
              </a:defRPr>
            </a:lvl7pPr>
            <a:lvl8pPr lvl="7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100"/>
              <a:buFont typeface="PT Sans"/>
              <a:buNone/>
              <a:defRPr sz="2100">
                <a:solidFill>
                  <a:schemeClr val="dk1"/>
                </a:solidFill>
                <a:latin typeface="PT Sans"/>
                <a:ea typeface="PT Sans"/>
                <a:cs typeface="PT Sans"/>
                <a:sym typeface="PT Sans"/>
              </a:defRPr>
            </a:lvl8pPr>
            <a:lvl9pPr lvl="8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100"/>
              <a:buFont typeface="PT Sans"/>
              <a:buNone/>
              <a:defRPr sz="2100">
                <a:solidFill>
                  <a:schemeClr val="dk1"/>
                </a:solidFill>
                <a:latin typeface="PT Sans"/>
                <a:ea typeface="PT Sans"/>
                <a:cs typeface="PT Sans"/>
                <a:sym typeface="PT Sans"/>
              </a:defRPr>
            </a:lvl9pPr>
          </a:lstStyle>
          <a:p/>
        </p:txBody>
      </p:sp>
      <p:sp>
        <p:nvSpPr>
          <p:cNvPr id="4666" name="Google Shape;4666;p29"/>
          <p:cNvSpPr txBox="1"/>
          <p:nvPr>
            <p:ph hasCustomPrompt="1" idx="4" type="title"/>
          </p:nvPr>
        </p:nvSpPr>
        <p:spPr>
          <a:xfrm>
            <a:off x="3082723" y="3301583"/>
            <a:ext cx="4207200" cy="768900"/>
          </a:xfrm>
          <a:prstGeom prst="rect">
            <a:avLst/>
          </a:prstGeom>
          <a:noFill/>
        </p:spPr>
        <p:txBody>
          <a:bodyPr anchorCtr="0" anchor="ctr" bIns="91425" lIns="91425" spcFirstLastPara="1" rIns="91425" wrap="square" tIns="91425">
            <a:noAutofit/>
          </a:bodyPr>
          <a:lstStyle>
            <a:lvl1pPr lvl="0" rtl="0" algn="ctr"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6000"/>
              <a:buNone/>
              <a:defRPr sz="4500">
                <a:solidFill>
                  <a:schemeClr val="dk2"/>
                </a:solidFill>
              </a:defRPr>
            </a:lvl1pPr>
            <a:lvl2pPr lvl="1" rtl="0" algn="ctr"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6000"/>
              <a:buNone/>
              <a:defRPr sz="6000">
                <a:solidFill>
                  <a:schemeClr val="lt1"/>
                </a:solidFill>
              </a:defRPr>
            </a:lvl2pPr>
            <a:lvl3pPr lvl="2" rtl="0" algn="ctr"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6000"/>
              <a:buNone/>
              <a:defRPr sz="6000">
                <a:solidFill>
                  <a:schemeClr val="lt1"/>
                </a:solidFill>
              </a:defRPr>
            </a:lvl3pPr>
            <a:lvl4pPr lvl="3" rtl="0" algn="ctr"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6000"/>
              <a:buNone/>
              <a:defRPr sz="6000">
                <a:solidFill>
                  <a:schemeClr val="lt1"/>
                </a:solidFill>
              </a:defRPr>
            </a:lvl4pPr>
            <a:lvl5pPr lvl="4" rtl="0" algn="ctr"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6000"/>
              <a:buNone/>
              <a:defRPr sz="6000">
                <a:solidFill>
                  <a:schemeClr val="lt1"/>
                </a:solidFill>
              </a:defRPr>
            </a:lvl5pPr>
            <a:lvl6pPr lvl="5" rtl="0" algn="ctr"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6000"/>
              <a:buNone/>
              <a:defRPr sz="6000">
                <a:solidFill>
                  <a:schemeClr val="lt1"/>
                </a:solidFill>
              </a:defRPr>
            </a:lvl6pPr>
            <a:lvl7pPr lvl="6" rtl="0" algn="ctr"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6000"/>
              <a:buNone/>
              <a:defRPr sz="6000">
                <a:solidFill>
                  <a:schemeClr val="lt1"/>
                </a:solidFill>
              </a:defRPr>
            </a:lvl7pPr>
            <a:lvl8pPr lvl="7" rtl="0" algn="ctr"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6000"/>
              <a:buNone/>
              <a:defRPr sz="6000">
                <a:solidFill>
                  <a:schemeClr val="lt1"/>
                </a:solidFill>
              </a:defRPr>
            </a:lvl8pPr>
            <a:lvl9pPr lvl="8" rtl="0" algn="ctr"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6000"/>
              <a:buNone/>
              <a:defRPr sz="6000">
                <a:solidFill>
                  <a:schemeClr val="lt1"/>
                </a:solidFill>
              </a:defRPr>
            </a:lvl9pPr>
          </a:lstStyle>
          <a:p>
            <a:r>
              <a:t>xx%</a:t>
            </a:r>
          </a:p>
        </p:txBody>
      </p:sp>
      <p:sp>
        <p:nvSpPr>
          <p:cNvPr id="4667" name="Google Shape;4667;p29"/>
          <p:cNvSpPr txBox="1"/>
          <p:nvPr>
            <p:ph idx="5" type="subTitle"/>
          </p:nvPr>
        </p:nvSpPr>
        <p:spPr>
          <a:xfrm>
            <a:off x="3082723" y="4064725"/>
            <a:ext cx="4207200" cy="3726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>
            <a:lvl1pPr lvl="0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400"/>
              <a:buFont typeface="PT Sans"/>
              <a:buNone/>
              <a:defRPr sz="1600">
                <a:solidFill>
                  <a:schemeClr val="dk1"/>
                </a:solidFill>
              </a:defRPr>
            </a:lvl1pPr>
            <a:lvl2pPr lvl="1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100"/>
              <a:buNone/>
              <a:defRPr sz="2100">
                <a:solidFill>
                  <a:schemeClr val="dk1"/>
                </a:solidFill>
              </a:defRPr>
            </a:lvl2pPr>
            <a:lvl3pPr lvl="2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100"/>
              <a:buNone/>
              <a:defRPr sz="2100">
                <a:solidFill>
                  <a:schemeClr val="dk1"/>
                </a:solidFill>
              </a:defRPr>
            </a:lvl3pPr>
            <a:lvl4pPr lvl="3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100"/>
              <a:buFont typeface="PT Sans"/>
              <a:buNone/>
              <a:defRPr sz="2100">
                <a:solidFill>
                  <a:schemeClr val="dk1"/>
                </a:solidFill>
                <a:latin typeface="PT Sans"/>
                <a:ea typeface="PT Sans"/>
                <a:cs typeface="PT Sans"/>
                <a:sym typeface="PT Sans"/>
              </a:defRPr>
            </a:lvl4pPr>
            <a:lvl5pPr lvl="4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100"/>
              <a:buFont typeface="PT Sans"/>
              <a:buNone/>
              <a:defRPr sz="2100">
                <a:solidFill>
                  <a:schemeClr val="dk1"/>
                </a:solidFill>
                <a:latin typeface="PT Sans"/>
                <a:ea typeface="PT Sans"/>
                <a:cs typeface="PT Sans"/>
                <a:sym typeface="PT Sans"/>
              </a:defRPr>
            </a:lvl5pPr>
            <a:lvl6pPr lvl="5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100"/>
              <a:buFont typeface="PT Sans"/>
              <a:buNone/>
              <a:defRPr sz="2100">
                <a:solidFill>
                  <a:schemeClr val="dk1"/>
                </a:solidFill>
                <a:latin typeface="PT Sans"/>
                <a:ea typeface="PT Sans"/>
                <a:cs typeface="PT Sans"/>
                <a:sym typeface="PT Sans"/>
              </a:defRPr>
            </a:lvl6pPr>
            <a:lvl7pPr lvl="6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100"/>
              <a:buFont typeface="PT Sans"/>
              <a:buNone/>
              <a:defRPr sz="2100">
                <a:solidFill>
                  <a:schemeClr val="dk1"/>
                </a:solidFill>
                <a:latin typeface="PT Sans"/>
                <a:ea typeface="PT Sans"/>
                <a:cs typeface="PT Sans"/>
                <a:sym typeface="PT Sans"/>
              </a:defRPr>
            </a:lvl7pPr>
            <a:lvl8pPr lvl="7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100"/>
              <a:buFont typeface="PT Sans"/>
              <a:buNone/>
              <a:defRPr sz="2100">
                <a:solidFill>
                  <a:schemeClr val="dk1"/>
                </a:solidFill>
                <a:latin typeface="PT Sans"/>
                <a:ea typeface="PT Sans"/>
                <a:cs typeface="PT Sans"/>
                <a:sym typeface="PT Sans"/>
              </a:defRPr>
            </a:lvl8pPr>
            <a:lvl9pPr lvl="8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100"/>
              <a:buFont typeface="PT Sans"/>
              <a:buNone/>
              <a:defRPr sz="2100">
                <a:solidFill>
                  <a:schemeClr val="dk1"/>
                </a:solidFill>
                <a:latin typeface="PT Sans"/>
                <a:ea typeface="PT Sans"/>
                <a:cs typeface="PT Sans"/>
                <a:sym typeface="PT Sans"/>
              </a:defRPr>
            </a:lvl9pPr>
          </a:lstStyle>
          <a:p/>
        </p:txBody>
      </p:sp>
      <p:sp>
        <p:nvSpPr>
          <p:cNvPr id="4668" name="Google Shape;4668;p29"/>
          <p:cNvSpPr/>
          <p:nvPr/>
        </p:nvSpPr>
        <p:spPr>
          <a:xfrm flipH="1" rot="-1307148">
            <a:off x="7199504" y="855900"/>
            <a:ext cx="1771395" cy="2714644"/>
          </a:xfrm>
          <a:custGeom>
            <a:rect b="b" l="l" r="r" t="t"/>
            <a:pathLst>
              <a:path extrusionOk="0" h="46839" w="30564">
                <a:moveTo>
                  <a:pt x="14905" y="7647"/>
                </a:moveTo>
                <a:lnTo>
                  <a:pt x="14905" y="7647"/>
                </a:lnTo>
                <a:cubicBezTo>
                  <a:pt x="15088" y="7762"/>
                  <a:pt x="15271" y="7853"/>
                  <a:pt x="15476" y="7944"/>
                </a:cubicBezTo>
                <a:cubicBezTo>
                  <a:pt x="15476" y="8035"/>
                  <a:pt x="15476" y="8127"/>
                  <a:pt x="15476" y="8241"/>
                </a:cubicBezTo>
                <a:cubicBezTo>
                  <a:pt x="15339" y="8195"/>
                  <a:pt x="15179" y="8127"/>
                  <a:pt x="15042" y="8035"/>
                </a:cubicBezTo>
                <a:cubicBezTo>
                  <a:pt x="14997" y="7899"/>
                  <a:pt x="14951" y="7784"/>
                  <a:pt x="14905" y="7647"/>
                </a:cubicBezTo>
                <a:close/>
                <a:moveTo>
                  <a:pt x="15681" y="8035"/>
                </a:moveTo>
                <a:cubicBezTo>
                  <a:pt x="15795" y="8081"/>
                  <a:pt x="15910" y="8127"/>
                  <a:pt x="16024" y="8172"/>
                </a:cubicBezTo>
                <a:cubicBezTo>
                  <a:pt x="16024" y="8218"/>
                  <a:pt x="16024" y="8287"/>
                  <a:pt x="16024" y="8378"/>
                </a:cubicBezTo>
                <a:cubicBezTo>
                  <a:pt x="15955" y="8355"/>
                  <a:pt x="15864" y="8355"/>
                  <a:pt x="15773" y="8332"/>
                </a:cubicBezTo>
                <a:cubicBezTo>
                  <a:pt x="15750" y="8218"/>
                  <a:pt x="15704" y="8127"/>
                  <a:pt x="15681" y="8035"/>
                </a:cubicBezTo>
                <a:close/>
                <a:moveTo>
                  <a:pt x="16069" y="8172"/>
                </a:moveTo>
                <a:lnTo>
                  <a:pt x="16069" y="8172"/>
                </a:lnTo>
                <a:cubicBezTo>
                  <a:pt x="16298" y="8264"/>
                  <a:pt x="16549" y="8332"/>
                  <a:pt x="16823" y="8401"/>
                </a:cubicBezTo>
                <a:cubicBezTo>
                  <a:pt x="16823" y="8401"/>
                  <a:pt x="16701" y="8421"/>
                  <a:pt x="16498" y="8421"/>
                </a:cubicBezTo>
                <a:cubicBezTo>
                  <a:pt x="16397" y="8421"/>
                  <a:pt x="16275" y="8416"/>
                  <a:pt x="16138" y="8401"/>
                </a:cubicBezTo>
                <a:cubicBezTo>
                  <a:pt x="16115" y="8332"/>
                  <a:pt x="16092" y="8241"/>
                  <a:pt x="16069" y="8172"/>
                </a:cubicBezTo>
                <a:close/>
                <a:moveTo>
                  <a:pt x="17074" y="8720"/>
                </a:moveTo>
                <a:cubicBezTo>
                  <a:pt x="17051" y="8812"/>
                  <a:pt x="17051" y="8880"/>
                  <a:pt x="17051" y="8971"/>
                </a:cubicBezTo>
                <a:cubicBezTo>
                  <a:pt x="17005" y="9085"/>
                  <a:pt x="16960" y="9222"/>
                  <a:pt x="16914" y="9337"/>
                </a:cubicBezTo>
                <a:cubicBezTo>
                  <a:pt x="16960" y="9131"/>
                  <a:pt x="17005" y="8926"/>
                  <a:pt x="17074" y="8720"/>
                </a:cubicBezTo>
                <a:close/>
                <a:moveTo>
                  <a:pt x="16206" y="8834"/>
                </a:moveTo>
                <a:cubicBezTo>
                  <a:pt x="16366" y="8834"/>
                  <a:pt x="16503" y="8857"/>
                  <a:pt x="16663" y="8880"/>
                </a:cubicBezTo>
                <a:cubicBezTo>
                  <a:pt x="16663" y="8880"/>
                  <a:pt x="16457" y="9063"/>
                  <a:pt x="16229" y="9382"/>
                </a:cubicBezTo>
                <a:cubicBezTo>
                  <a:pt x="16229" y="9200"/>
                  <a:pt x="16229" y="9017"/>
                  <a:pt x="16206" y="8834"/>
                </a:cubicBezTo>
                <a:close/>
                <a:moveTo>
                  <a:pt x="17644" y="9268"/>
                </a:moveTo>
                <a:lnTo>
                  <a:pt x="17644" y="9268"/>
                </a:lnTo>
                <a:cubicBezTo>
                  <a:pt x="17736" y="9337"/>
                  <a:pt x="17850" y="9405"/>
                  <a:pt x="17964" y="9473"/>
                </a:cubicBezTo>
                <a:lnTo>
                  <a:pt x="17713" y="9451"/>
                </a:lnTo>
                <a:cubicBezTo>
                  <a:pt x="17667" y="9337"/>
                  <a:pt x="17644" y="9268"/>
                  <a:pt x="17644" y="9268"/>
                </a:cubicBezTo>
                <a:close/>
                <a:moveTo>
                  <a:pt x="8172" y="8697"/>
                </a:moveTo>
                <a:cubicBezTo>
                  <a:pt x="8172" y="8697"/>
                  <a:pt x="8423" y="8720"/>
                  <a:pt x="8834" y="8812"/>
                </a:cubicBezTo>
                <a:lnTo>
                  <a:pt x="7784" y="10021"/>
                </a:lnTo>
                <a:cubicBezTo>
                  <a:pt x="7966" y="9633"/>
                  <a:pt x="8103" y="9222"/>
                  <a:pt x="8172" y="8697"/>
                </a:cubicBezTo>
                <a:close/>
                <a:moveTo>
                  <a:pt x="15841" y="8766"/>
                </a:moveTo>
                <a:cubicBezTo>
                  <a:pt x="15910" y="8766"/>
                  <a:pt x="15978" y="8789"/>
                  <a:pt x="16047" y="8789"/>
                </a:cubicBezTo>
                <a:cubicBezTo>
                  <a:pt x="16024" y="9108"/>
                  <a:pt x="16024" y="9473"/>
                  <a:pt x="15955" y="9839"/>
                </a:cubicBezTo>
                <a:cubicBezTo>
                  <a:pt x="15887" y="9976"/>
                  <a:pt x="15818" y="10113"/>
                  <a:pt x="15773" y="10272"/>
                </a:cubicBezTo>
                <a:cubicBezTo>
                  <a:pt x="15841" y="9839"/>
                  <a:pt x="15910" y="9291"/>
                  <a:pt x="15841" y="8766"/>
                </a:cubicBezTo>
                <a:close/>
                <a:moveTo>
                  <a:pt x="14175" y="8058"/>
                </a:moveTo>
                <a:cubicBezTo>
                  <a:pt x="14312" y="8172"/>
                  <a:pt x="14472" y="8264"/>
                  <a:pt x="14631" y="8355"/>
                </a:cubicBezTo>
                <a:cubicBezTo>
                  <a:pt x="14768" y="9177"/>
                  <a:pt x="14860" y="10090"/>
                  <a:pt x="14654" y="10592"/>
                </a:cubicBezTo>
                <a:cubicBezTo>
                  <a:pt x="14654" y="10592"/>
                  <a:pt x="14517" y="9291"/>
                  <a:pt x="14175" y="8058"/>
                </a:cubicBezTo>
                <a:close/>
                <a:moveTo>
                  <a:pt x="15156" y="8560"/>
                </a:moveTo>
                <a:cubicBezTo>
                  <a:pt x="15248" y="8606"/>
                  <a:pt x="15362" y="8652"/>
                  <a:pt x="15476" y="8675"/>
                </a:cubicBezTo>
                <a:cubicBezTo>
                  <a:pt x="15476" y="9519"/>
                  <a:pt x="15430" y="10615"/>
                  <a:pt x="15179" y="10911"/>
                </a:cubicBezTo>
                <a:cubicBezTo>
                  <a:pt x="15179" y="10911"/>
                  <a:pt x="15339" y="9747"/>
                  <a:pt x="15156" y="8560"/>
                </a:cubicBezTo>
                <a:close/>
                <a:moveTo>
                  <a:pt x="30427" y="10934"/>
                </a:moveTo>
                <a:cubicBezTo>
                  <a:pt x="30404" y="10934"/>
                  <a:pt x="30404" y="10934"/>
                  <a:pt x="30404" y="10957"/>
                </a:cubicBezTo>
                <a:cubicBezTo>
                  <a:pt x="30404" y="10934"/>
                  <a:pt x="30427" y="10934"/>
                  <a:pt x="30427" y="10934"/>
                </a:cubicBezTo>
                <a:close/>
                <a:moveTo>
                  <a:pt x="9564" y="8994"/>
                </a:moveTo>
                <a:cubicBezTo>
                  <a:pt x="9838" y="9085"/>
                  <a:pt x="10135" y="9177"/>
                  <a:pt x="10454" y="9314"/>
                </a:cubicBezTo>
                <a:lnTo>
                  <a:pt x="8446" y="11094"/>
                </a:lnTo>
                <a:cubicBezTo>
                  <a:pt x="8902" y="10478"/>
                  <a:pt x="9541" y="9747"/>
                  <a:pt x="9564" y="8994"/>
                </a:cubicBezTo>
                <a:close/>
                <a:moveTo>
                  <a:pt x="10477" y="9314"/>
                </a:moveTo>
                <a:cubicBezTo>
                  <a:pt x="10705" y="9405"/>
                  <a:pt x="10934" y="9496"/>
                  <a:pt x="11185" y="9588"/>
                </a:cubicBezTo>
                <a:lnTo>
                  <a:pt x="9039" y="11117"/>
                </a:lnTo>
                <a:cubicBezTo>
                  <a:pt x="9610" y="10638"/>
                  <a:pt x="10089" y="10044"/>
                  <a:pt x="10477" y="9314"/>
                </a:cubicBezTo>
                <a:close/>
                <a:moveTo>
                  <a:pt x="30404" y="10957"/>
                </a:moveTo>
                <a:cubicBezTo>
                  <a:pt x="30381" y="10980"/>
                  <a:pt x="30290" y="11071"/>
                  <a:pt x="30153" y="11185"/>
                </a:cubicBezTo>
                <a:cubicBezTo>
                  <a:pt x="30244" y="11117"/>
                  <a:pt x="30335" y="11048"/>
                  <a:pt x="30404" y="10957"/>
                </a:cubicBezTo>
                <a:close/>
                <a:moveTo>
                  <a:pt x="15567" y="11551"/>
                </a:moveTo>
                <a:cubicBezTo>
                  <a:pt x="15590" y="11756"/>
                  <a:pt x="15613" y="11961"/>
                  <a:pt x="15659" y="12167"/>
                </a:cubicBezTo>
                <a:cubicBezTo>
                  <a:pt x="15567" y="12121"/>
                  <a:pt x="15476" y="12098"/>
                  <a:pt x="15385" y="12053"/>
                </a:cubicBezTo>
                <a:cubicBezTo>
                  <a:pt x="15385" y="12007"/>
                  <a:pt x="15362" y="11961"/>
                  <a:pt x="15362" y="11916"/>
                </a:cubicBezTo>
                <a:cubicBezTo>
                  <a:pt x="15362" y="11893"/>
                  <a:pt x="15385" y="11870"/>
                  <a:pt x="15385" y="11824"/>
                </a:cubicBezTo>
                <a:cubicBezTo>
                  <a:pt x="15453" y="11733"/>
                  <a:pt x="15522" y="11642"/>
                  <a:pt x="15567" y="11551"/>
                </a:cubicBezTo>
                <a:close/>
                <a:moveTo>
                  <a:pt x="17713" y="12418"/>
                </a:moveTo>
                <a:lnTo>
                  <a:pt x="17713" y="12418"/>
                </a:lnTo>
                <a:cubicBezTo>
                  <a:pt x="17690" y="12486"/>
                  <a:pt x="17690" y="12555"/>
                  <a:pt x="17667" y="12601"/>
                </a:cubicBezTo>
                <a:cubicBezTo>
                  <a:pt x="17622" y="12601"/>
                  <a:pt x="17576" y="12578"/>
                  <a:pt x="17530" y="12555"/>
                </a:cubicBezTo>
                <a:cubicBezTo>
                  <a:pt x="17599" y="12509"/>
                  <a:pt x="17667" y="12464"/>
                  <a:pt x="17713" y="12418"/>
                </a:cubicBezTo>
                <a:close/>
                <a:moveTo>
                  <a:pt x="15407" y="12235"/>
                </a:moveTo>
                <a:lnTo>
                  <a:pt x="15750" y="12486"/>
                </a:lnTo>
                <a:cubicBezTo>
                  <a:pt x="15773" y="12532"/>
                  <a:pt x="15795" y="12578"/>
                  <a:pt x="15795" y="12623"/>
                </a:cubicBezTo>
                <a:cubicBezTo>
                  <a:pt x="15795" y="12623"/>
                  <a:pt x="15818" y="12601"/>
                  <a:pt x="15841" y="12555"/>
                </a:cubicBezTo>
                <a:lnTo>
                  <a:pt x="15864" y="12578"/>
                </a:lnTo>
                <a:cubicBezTo>
                  <a:pt x="15864" y="12601"/>
                  <a:pt x="15864" y="12623"/>
                  <a:pt x="15841" y="12646"/>
                </a:cubicBezTo>
                <a:cubicBezTo>
                  <a:pt x="15818" y="12669"/>
                  <a:pt x="15795" y="12692"/>
                  <a:pt x="15750" y="12715"/>
                </a:cubicBezTo>
                <a:cubicBezTo>
                  <a:pt x="15636" y="12623"/>
                  <a:pt x="15544" y="12532"/>
                  <a:pt x="15407" y="12441"/>
                </a:cubicBezTo>
                <a:cubicBezTo>
                  <a:pt x="15407" y="12372"/>
                  <a:pt x="15407" y="12304"/>
                  <a:pt x="15407" y="12235"/>
                </a:cubicBezTo>
                <a:close/>
                <a:moveTo>
                  <a:pt x="18124" y="12076"/>
                </a:moveTo>
                <a:lnTo>
                  <a:pt x="18124" y="12076"/>
                </a:lnTo>
                <a:cubicBezTo>
                  <a:pt x="18101" y="12304"/>
                  <a:pt x="18078" y="12509"/>
                  <a:pt x="18055" y="12715"/>
                </a:cubicBezTo>
                <a:cubicBezTo>
                  <a:pt x="17964" y="12692"/>
                  <a:pt x="17895" y="12669"/>
                  <a:pt x="17827" y="12646"/>
                </a:cubicBezTo>
                <a:lnTo>
                  <a:pt x="17804" y="12349"/>
                </a:lnTo>
                <a:cubicBezTo>
                  <a:pt x="18010" y="12190"/>
                  <a:pt x="18124" y="12076"/>
                  <a:pt x="18124" y="12076"/>
                </a:cubicBezTo>
                <a:close/>
                <a:moveTo>
                  <a:pt x="15430" y="12669"/>
                </a:moveTo>
                <a:lnTo>
                  <a:pt x="15544" y="12852"/>
                </a:lnTo>
                <a:cubicBezTo>
                  <a:pt x="15522" y="12874"/>
                  <a:pt x="15476" y="12897"/>
                  <a:pt x="15453" y="12920"/>
                </a:cubicBezTo>
                <a:cubicBezTo>
                  <a:pt x="15453" y="12829"/>
                  <a:pt x="15453" y="12737"/>
                  <a:pt x="15430" y="12669"/>
                </a:cubicBezTo>
                <a:close/>
                <a:moveTo>
                  <a:pt x="18877" y="11756"/>
                </a:moveTo>
                <a:lnTo>
                  <a:pt x="18877" y="11756"/>
                </a:lnTo>
                <a:cubicBezTo>
                  <a:pt x="18854" y="12190"/>
                  <a:pt x="18831" y="12601"/>
                  <a:pt x="18854" y="12966"/>
                </a:cubicBezTo>
                <a:cubicBezTo>
                  <a:pt x="18763" y="12943"/>
                  <a:pt x="18694" y="12920"/>
                  <a:pt x="18603" y="12897"/>
                </a:cubicBezTo>
                <a:cubicBezTo>
                  <a:pt x="18717" y="12213"/>
                  <a:pt x="18877" y="11756"/>
                  <a:pt x="18877" y="11756"/>
                </a:cubicBezTo>
                <a:close/>
                <a:moveTo>
                  <a:pt x="19425" y="11368"/>
                </a:moveTo>
                <a:cubicBezTo>
                  <a:pt x="19493" y="12144"/>
                  <a:pt x="19790" y="12852"/>
                  <a:pt x="20155" y="13445"/>
                </a:cubicBezTo>
                <a:cubicBezTo>
                  <a:pt x="19904" y="13354"/>
                  <a:pt x="19676" y="13262"/>
                  <a:pt x="19448" y="13171"/>
                </a:cubicBezTo>
                <a:cubicBezTo>
                  <a:pt x="19356" y="12144"/>
                  <a:pt x="19425" y="11368"/>
                  <a:pt x="19425" y="11368"/>
                </a:cubicBezTo>
                <a:close/>
                <a:moveTo>
                  <a:pt x="16891" y="13285"/>
                </a:moveTo>
                <a:lnTo>
                  <a:pt x="16937" y="13331"/>
                </a:lnTo>
                <a:cubicBezTo>
                  <a:pt x="16937" y="13536"/>
                  <a:pt x="16937" y="13742"/>
                  <a:pt x="16937" y="13947"/>
                </a:cubicBezTo>
                <a:cubicBezTo>
                  <a:pt x="16914" y="13924"/>
                  <a:pt x="16891" y="13902"/>
                  <a:pt x="16868" y="13856"/>
                </a:cubicBezTo>
                <a:cubicBezTo>
                  <a:pt x="16891" y="13696"/>
                  <a:pt x="16891" y="13491"/>
                  <a:pt x="16891" y="13285"/>
                </a:cubicBezTo>
                <a:close/>
                <a:moveTo>
                  <a:pt x="17895" y="13605"/>
                </a:moveTo>
                <a:lnTo>
                  <a:pt x="17895" y="13605"/>
                </a:lnTo>
                <a:cubicBezTo>
                  <a:pt x="17941" y="13628"/>
                  <a:pt x="17964" y="13628"/>
                  <a:pt x="18010" y="13650"/>
                </a:cubicBezTo>
                <a:cubicBezTo>
                  <a:pt x="18010" y="13765"/>
                  <a:pt x="18010" y="13902"/>
                  <a:pt x="18010" y="14016"/>
                </a:cubicBezTo>
                <a:cubicBezTo>
                  <a:pt x="17987" y="13947"/>
                  <a:pt x="17941" y="13902"/>
                  <a:pt x="17918" y="13833"/>
                </a:cubicBezTo>
                <a:lnTo>
                  <a:pt x="17895" y="13605"/>
                </a:lnTo>
                <a:close/>
                <a:moveTo>
                  <a:pt x="19539" y="13970"/>
                </a:moveTo>
                <a:cubicBezTo>
                  <a:pt x="20041" y="14039"/>
                  <a:pt x="20406" y="14061"/>
                  <a:pt x="20406" y="14061"/>
                </a:cubicBezTo>
                <a:cubicBezTo>
                  <a:pt x="20109" y="14061"/>
                  <a:pt x="19836" y="14061"/>
                  <a:pt x="19562" y="14084"/>
                </a:cubicBezTo>
                <a:cubicBezTo>
                  <a:pt x="19539" y="14039"/>
                  <a:pt x="19539" y="13993"/>
                  <a:pt x="19539" y="13970"/>
                </a:cubicBezTo>
                <a:close/>
                <a:moveTo>
                  <a:pt x="19995" y="11368"/>
                </a:moveTo>
                <a:lnTo>
                  <a:pt x="19995" y="11368"/>
                </a:lnTo>
                <a:cubicBezTo>
                  <a:pt x="20383" y="12486"/>
                  <a:pt x="21159" y="13445"/>
                  <a:pt x="21981" y="14175"/>
                </a:cubicBezTo>
                <a:cubicBezTo>
                  <a:pt x="21525" y="13993"/>
                  <a:pt x="21091" y="13810"/>
                  <a:pt x="20680" y="13650"/>
                </a:cubicBezTo>
                <a:cubicBezTo>
                  <a:pt x="20018" y="12418"/>
                  <a:pt x="19995" y="11368"/>
                  <a:pt x="19995" y="11368"/>
                </a:cubicBezTo>
                <a:close/>
                <a:moveTo>
                  <a:pt x="18512" y="13765"/>
                </a:moveTo>
                <a:cubicBezTo>
                  <a:pt x="18649" y="13810"/>
                  <a:pt x="18786" y="13833"/>
                  <a:pt x="18923" y="13856"/>
                </a:cubicBezTo>
                <a:cubicBezTo>
                  <a:pt x="18945" y="13970"/>
                  <a:pt x="18968" y="14061"/>
                  <a:pt x="18991" y="14175"/>
                </a:cubicBezTo>
                <a:cubicBezTo>
                  <a:pt x="18808" y="14198"/>
                  <a:pt x="18649" y="14221"/>
                  <a:pt x="18489" y="14267"/>
                </a:cubicBezTo>
                <a:cubicBezTo>
                  <a:pt x="18489" y="14107"/>
                  <a:pt x="18489" y="13924"/>
                  <a:pt x="18512" y="13765"/>
                </a:cubicBezTo>
                <a:close/>
                <a:moveTo>
                  <a:pt x="17918" y="14016"/>
                </a:moveTo>
                <a:lnTo>
                  <a:pt x="18010" y="14084"/>
                </a:lnTo>
                <a:cubicBezTo>
                  <a:pt x="18032" y="14198"/>
                  <a:pt x="18032" y="14290"/>
                  <a:pt x="18055" y="14381"/>
                </a:cubicBezTo>
                <a:cubicBezTo>
                  <a:pt x="18010" y="14404"/>
                  <a:pt x="17987" y="14404"/>
                  <a:pt x="17964" y="14427"/>
                </a:cubicBezTo>
                <a:lnTo>
                  <a:pt x="17918" y="14016"/>
                </a:lnTo>
                <a:close/>
                <a:moveTo>
                  <a:pt x="21251" y="14541"/>
                </a:moveTo>
                <a:lnTo>
                  <a:pt x="21251" y="14541"/>
                </a:lnTo>
                <a:cubicBezTo>
                  <a:pt x="21319" y="14563"/>
                  <a:pt x="21365" y="14563"/>
                  <a:pt x="21365" y="14563"/>
                </a:cubicBezTo>
                <a:lnTo>
                  <a:pt x="21274" y="14563"/>
                </a:lnTo>
                <a:cubicBezTo>
                  <a:pt x="21274" y="14563"/>
                  <a:pt x="21251" y="14563"/>
                  <a:pt x="21251" y="14541"/>
                </a:cubicBezTo>
                <a:close/>
                <a:moveTo>
                  <a:pt x="17051" y="13422"/>
                </a:moveTo>
                <a:lnTo>
                  <a:pt x="17553" y="13765"/>
                </a:lnTo>
                <a:cubicBezTo>
                  <a:pt x="17553" y="14016"/>
                  <a:pt x="17553" y="14290"/>
                  <a:pt x="17576" y="14541"/>
                </a:cubicBezTo>
                <a:cubicBezTo>
                  <a:pt x="17507" y="14586"/>
                  <a:pt x="17416" y="14609"/>
                  <a:pt x="17348" y="14655"/>
                </a:cubicBezTo>
                <a:cubicBezTo>
                  <a:pt x="17279" y="14518"/>
                  <a:pt x="17211" y="14404"/>
                  <a:pt x="17142" y="14267"/>
                </a:cubicBezTo>
                <a:lnTo>
                  <a:pt x="17051" y="13422"/>
                </a:lnTo>
                <a:close/>
                <a:moveTo>
                  <a:pt x="20605" y="14527"/>
                </a:moveTo>
                <a:cubicBezTo>
                  <a:pt x="20758" y="14527"/>
                  <a:pt x="20891" y="14532"/>
                  <a:pt x="21000" y="14541"/>
                </a:cubicBezTo>
                <a:cubicBezTo>
                  <a:pt x="21022" y="14563"/>
                  <a:pt x="21045" y="14563"/>
                  <a:pt x="21068" y="14586"/>
                </a:cubicBezTo>
                <a:cubicBezTo>
                  <a:pt x="20543" y="14655"/>
                  <a:pt x="20109" y="14769"/>
                  <a:pt x="19721" y="14883"/>
                </a:cubicBezTo>
                <a:cubicBezTo>
                  <a:pt x="19699" y="14792"/>
                  <a:pt x="19676" y="14678"/>
                  <a:pt x="19653" y="14586"/>
                </a:cubicBezTo>
                <a:cubicBezTo>
                  <a:pt x="20015" y="14543"/>
                  <a:pt x="20340" y="14527"/>
                  <a:pt x="20605" y="14527"/>
                </a:cubicBezTo>
                <a:close/>
                <a:moveTo>
                  <a:pt x="13764" y="14609"/>
                </a:moveTo>
                <a:cubicBezTo>
                  <a:pt x="13764" y="14609"/>
                  <a:pt x="13764" y="14678"/>
                  <a:pt x="13787" y="14769"/>
                </a:cubicBezTo>
                <a:cubicBezTo>
                  <a:pt x="13764" y="14837"/>
                  <a:pt x="13741" y="14906"/>
                  <a:pt x="13718" y="14974"/>
                </a:cubicBezTo>
                <a:cubicBezTo>
                  <a:pt x="13741" y="14860"/>
                  <a:pt x="13741" y="14746"/>
                  <a:pt x="13764" y="14609"/>
                </a:cubicBezTo>
                <a:close/>
                <a:moveTo>
                  <a:pt x="16686" y="14563"/>
                </a:moveTo>
                <a:lnTo>
                  <a:pt x="16891" y="14883"/>
                </a:lnTo>
                <a:cubicBezTo>
                  <a:pt x="16777" y="14929"/>
                  <a:pt x="16663" y="14997"/>
                  <a:pt x="16572" y="15066"/>
                </a:cubicBezTo>
                <a:cubicBezTo>
                  <a:pt x="16549" y="15020"/>
                  <a:pt x="16526" y="14952"/>
                  <a:pt x="16503" y="14906"/>
                </a:cubicBezTo>
                <a:cubicBezTo>
                  <a:pt x="16572" y="14792"/>
                  <a:pt x="16617" y="14678"/>
                  <a:pt x="16686" y="14563"/>
                </a:cubicBezTo>
                <a:close/>
                <a:moveTo>
                  <a:pt x="21639" y="15020"/>
                </a:moveTo>
                <a:lnTo>
                  <a:pt x="21639" y="15020"/>
                </a:lnTo>
                <a:cubicBezTo>
                  <a:pt x="22187" y="15043"/>
                  <a:pt x="22529" y="15157"/>
                  <a:pt x="22529" y="15157"/>
                </a:cubicBezTo>
                <a:cubicBezTo>
                  <a:pt x="22301" y="15180"/>
                  <a:pt x="22072" y="15203"/>
                  <a:pt x="21867" y="15225"/>
                </a:cubicBezTo>
                <a:cubicBezTo>
                  <a:pt x="21776" y="15157"/>
                  <a:pt x="21707" y="15088"/>
                  <a:pt x="21639" y="15020"/>
                </a:cubicBezTo>
                <a:close/>
                <a:moveTo>
                  <a:pt x="16275" y="15225"/>
                </a:moveTo>
                <a:lnTo>
                  <a:pt x="16298" y="15248"/>
                </a:lnTo>
                <a:cubicBezTo>
                  <a:pt x="16275" y="15271"/>
                  <a:pt x="16229" y="15294"/>
                  <a:pt x="16206" y="15317"/>
                </a:cubicBezTo>
                <a:cubicBezTo>
                  <a:pt x="16229" y="15294"/>
                  <a:pt x="16252" y="15271"/>
                  <a:pt x="16275" y="15225"/>
                </a:cubicBezTo>
                <a:close/>
                <a:moveTo>
                  <a:pt x="19105" y="14678"/>
                </a:moveTo>
                <a:cubicBezTo>
                  <a:pt x="19151" y="14792"/>
                  <a:pt x="19196" y="14929"/>
                  <a:pt x="19219" y="15066"/>
                </a:cubicBezTo>
                <a:cubicBezTo>
                  <a:pt x="18968" y="15157"/>
                  <a:pt x="18763" y="15271"/>
                  <a:pt x="18557" y="15385"/>
                </a:cubicBezTo>
                <a:cubicBezTo>
                  <a:pt x="18535" y="15180"/>
                  <a:pt x="18512" y="14997"/>
                  <a:pt x="18489" y="14792"/>
                </a:cubicBezTo>
                <a:cubicBezTo>
                  <a:pt x="18694" y="14746"/>
                  <a:pt x="18900" y="14700"/>
                  <a:pt x="19105" y="14678"/>
                </a:cubicBezTo>
                <a:close/>
                <a:moveTo>
                  <a:pt x="16457" y="15613"/>
                </a:moveTo>
                <a:lnTo>
                  <a:pt x="16526" y="15750"/>
                </a:lnTo>
                <a:lnTo>
                  <a:pt x="16252" y="15750"/>
                </a:lnTo>
                <a:cubicBezTo>
                  <a:pt x="16320" y="15705"/>
                  <a:pt x="16389" y="15659"/>
                  <a:pt x="16457" y="15613"/>
                </a:cubicBezTo>
                <a:close/>
                <a:moveTo>
                  <a:pt x="18124" y="14883"/>
                </a:moveTo>
                <a:cubicBezTo>
                  <a:pt x="18169" y="15134"/>
                  <a:pt x="18238" y="15362"/>
                  <a:pt x="18306" y="15568"/>
                </a:cubicBezTo>
                <a:cubicBezTo>
                  <a:pt x="18215" y="15613"/>
                  <a:pt x="18124" y="15682"/>
                  <a:pt x="18055" y="15750"/>
                </a:cubicBezTo>
                <a:lnTo>
                  <a:pt x="17987" y="14929"/>
                </a:lnTo>
                <a:cubicBezTo>
                  <a:pt x="18032" y="14929"/>
                  <a:pt x="18078" y="14906"/>
                  <a:pt x="18124" y="14883"/>
                </a:cubicBezTo>
                <a:close/>
                <a:moveTo>
                  <a:pt x="21502" y="14997"/>
                </a:moveTo>
                <a:cubicBezTo>
                  <a:pt x="21593" y="15088"/>
                  <a:pt x="21684" y="15180"/>
                  <a:pt x="21776" y="15248"/>
                </a:cubicBezTo>
                <a:cubicBezTo>
                  <a:pt x="21091" y="15362"/>
                  <a:pt x="20498" y="15568"/>
                  <a:pt x="20018" y="15796"/>
                </a:cubicBezTo>
                <a:cubicBezTo>
                  <a:pt x="19950" y="15613"/>
                  <a:pt x="19881" y="15431"/>
                  <a:pt x="19813" y="15248"/>
                </a:cubicBezTo>
                <a:cubicBezTo>
                  <a:pt x="20452" y="15043"/>
                  <a:pt x="21045" y="14997"/>
                  <a:pt x="21502" y="14997"/>
                </a:cubicBezTo>
                <a:close/>
                <a:moveTo>
                  <a:pt x="17142" y="15248"/>
                </a:moveTo>
                <a:lnTo>
                  <a:pt x="17553" y="15910"/>
                </a:lnTo>
                <a:cubicBezTo>
                  <a:pt x="17302" y="15842"/>
                  <a:pt x="17051" y="15796"/>
                  <a:pt x="16777" y="15773"/>
                </a:cubicBezTo>
                <a:cubicBezTo>
                  <a:pt x="16754" y="15682"/>
                  <a:pt x="16731" y="15568"/>
                  <a:pt x="16709" y="15477"/>
                </a:cubicBezTo>
                <a:cubicBezTo>
                  <a:pt x="16845" y="15408"/>
                  <a:pt x="16982" y="15317"/>
                  <a:pt x="17142" y="15248"/>
                </a:cubicBezTo>
                <a:close/>
                <a:moveTo>
                  <a:pt x="17644" y="15043"/>
                </a:moveTo>
                <a:cubicBezTo>
                  <a:pt x="17690" y="15362"/>
                  <a:pt x="17758" y="15682"/>
                  <a:pt x="17850" y="15933"/>
                </a:cubicBezTo>
                <a:cubicBezTo>
                  <a:pt x="17827" y="15956"/>
                  <a:pt x="17827" y="15956"/>
                  <a:pt x="17827" y="15956"/>
                </a:cubicBezTo>
                <a:lnTo>
                  <a:pt x="17758" y="15956"/>
                </a:lnTo>
                <a:cubicBezTo>
                  <a:pt x="17690" y="15636"/>
                  <a:pt x="17622" y="15362"/>
                  <a:pt x="17530" y="15088"/>
                </a:cubicBezTo>
                <a:cubicBezTo>
                  <a:pt x="17576" y="15088"/>
                  <a:pt x="17599" y="15066"/>
                  <a:pt x="17644" y="15043"/>
                </a:cubicBezTo>
                <a:close/>
                <a:moveTo>
                  <a:pt x="18443" y="15956"/>
                </a:moveTo>
                <a:cubicBezTo>
                  <a:pt x="18489" y="16047"/>
                  <a:pt x="18535" y="16161"/>
                  <a:pt x="18580" y="16253"/>
                </a:cubicBezTo>
                <a:cubicBezTo>
                  <a:pt x="18466" y="16184"/>
                  <a:pt x="18352" y="16138"/>
                  <a:pt x="18238" y="16093"/>
                </a:cubicBezTo>
                <a:cubicBezTo>
                  <a:pt x="18306" y="16047"/>
                  <a:pt x="18375" y="16001"/>
                  <a:pt x="18443" y="15956"/>
                </a:cubicBezTo>
                <a:close/>
                <a:moveTo>
                  <a:pt x="16543" y="16246"/>
                </a:moveTo>
                <a:cubicBezTo>
                  <a:pt x="16609" y="16246"/>
                  <a:pt x="16680" y="16248"/>
                  <a:pt x="16754" y="16253"/>
                </a:cubicBezTo>
                <a:lnTo>
                  <a:pt x="16845" y="16458"/>
                </a:lnTo>
                <a:cubicBezTo>
                  <a:pt x="16572" y="16390"/>
                  <a:pt x="16275" y="16344"/>
                  <a:pt x="15978" y="16298"/>
                </a:cubicBezTo>
                <a:cubicBezTo>
                  <a:pt x="16052" y="16280"/>
                  <a:pt x="16260" y="16246"/>
                  <a:pt x="16543" y="16246"/>
                </a:cubicBezTo>
                <a:close/>
                <a:moveTo>
                  <a:pt x="19379" y="15431"/>
                </a:moveTo>
                <a:cubicBezTo>
                  <a:pt x="19470" y="15636"/>
                  <a:pt x="19562" y="15819"/>
                  <a:pt x="19676" y="16001"/>
                </a:cubicBezTo>
                <a:cubicBezTo>
                  <a:pt x="19425" y="16161"/>
                  <a:pt x="19219" y="16298"/>
                  <a:pt x="19037" y="16481"/>
                </a:cubicBezTo>
                <a:cubicBezTo>
                  <a:pt x="18945" y="16435"/>
                  <a:pt x="18877" y="16390"/>
                  <a:pt x="18808" y="16344"/>
                </a:cubicBezTo>
                <a:cubicBezTo>
                  <a:pt x="18740" y="16161"/>
                  <a:pt x="18694" y="16001"/>
                  <a:pt x="18649" y="15819"/>
                </a:cubicBezTo>
                <a:cubicBezTo>
                  <a:pt x="18900" y="15659"/>
                  <a:pt x="19128" y="15522"/>
                  <a:pt x="19379" y="15431"/>
                </a:cubicBezTo>
                <a:close/>
                <a:moveTo>
                  <a:pt x="16868" y="16275"/>
                </a:moveTo>
                <a:cubicBezTo>
                  <a:pt x="17051" y="16275"/>
                  <a:pt x="17256" y="16321"/>
                  <a:pt x="17485" y="16367"/>
                </a:cubicBezTo>
                <a:cubicBezTo>
                  <a:pt x="17416" y="16435"/>
                  <a:pt x="17370" y="16504"/>
                  <a:pt x="17348" y="16572"/>
                </a:cubicBezTo>
                <a:cubicBezTo>
                  <a:pt x="17188" y="16526"/>
                  <a:pt x="17051" y="16504"/>
                  <a:pt x="16891" y="16458"/>
                </a:cubicBezTo>
                <a:cubicBezTo>
                  <a:pt x="16891" y="16390"/>
                  <a:pt x="16868" y="16344"/>
                  <a:pt x="16868" y="16275"/>
                </a:cubicBezTo>
                <a:close/>
                <a:moveTo>
                  <a:pt x="24880" y="16686"/>
                </a:moveTo>
                <a:lnTo>
                  <a:pt x="24880" y="16686"/>
                </a:lnTo>
                <a:cubicBezTo>
                  <a:pt x="24857" y="16732"/>
                  <a:pt x="24811" y="16800"/>
                  <a:pt x="24789" y="16846"/>
                </a:cubicBezTo>
                <a:lnTo>
                  <a:pt x="24834" y="16732"/>
                </a:lnTo>
                <a:cubicBezTo>
                  <a:pt x="24857" y="16709"/>
                  <a:pt x="24880" y="16686"/>
                  <a:pt x="24880" y="16686"/>
                </a:cubicBezTo>
                <a:close/>
                <a:moveTo>
                  <a:pt x="22923" y="15621"/>
                </a:moveTo>
                <a:cubicBezTo>
                  <a:pt x="23178" y="15621"/>
                  <a:pt x="23328" y="15636"/>
                  <a:pt x="23328" y="15636"/>
                </a:cubicBezTo>
                <a:cubicBezTo>
                  <a:pt x="22209" y="15910"/>
                  <a:pt x="21319" y="16367"/>
                  <a:pt x="20612" y="16914"/>
                </a:cubicBezTo>
                <a:cubicBezTo>
                  <a:pt x="20452" y="16686"/>
                  <a:pt x="20315" y="16435"/>
                  <a:pt x="20178" y="16184"/>
                </a:cubicBezTo>
                <a:cubicBezTo>
                  <a:pt x="21279" y="15697"/>
                  <a:pt x="22358" y="15621"/>
                  <a:pt x="22923" y="15621"/>
                </a:cubicBezTo>
                <a:close/>
                <a:moveTo>
                  <a:pt x="15750" y="16937"/>
                </a:moveTo>
                <a:lnTo>
                  <a:pt x="15750" y="16983"/>
                </a:lnTo>
                <a:lnTo>
                  <a:pt x="15613" y="16983"/>
                </a:lnTo>
                <a:cubicBezTo>
                  <a:pt x="15613" y="16983"/>
                  <a:pt x="15659" y="16960"/>
                  <a:pt x="15750" y="16937"/>
                </a:cubicBezTo>
                <a:close/>
                <a:moveTo>
                  <a:pt x="17827" y="16458"/>
                </a:moveTo>
                <a:cubicBezTo>
                  <a:pt x="18101" y="16549"/>
                  <a:pt x="18375" y="16663"/>
                  <a:pt x="18671" y="16823"/>
                </a:cubicBezTo>
                <a:cubicBezTo>
                  <a:pt x="18603" y="16892"/>
                  <a:pt x="18535" y="16983"/>
                  <a:pt x="18466" y="17051"/>
                </a:cubicBezTo>
                <a:cubicBezTo>
                  <a:pt x="18215" y="16914"/>
                  <a:pt x="17918" y="16778"/>
                  <a:pt x="17622" y="16663"/>
                </a:cubicBezTo>
                <a:cubicBezTo>
                  <a:pt x="17690" y="16595"/>
                  <a:pt x="17758" y="16526"/>
                  <a:pt x="17827" y="16458"/>
                </a:cubicBezTo>
                <a:close/>
                <a:moveTo>
                  <a:pt x="16869" y="16731"/>
                </a:moveTo>
                <a:cubicBezTo>
                  <a:pt x="16993" y="16731"/>
                  <a:pt x="17123" y="16738"/>
                  <a:pt x="17256" y="16755"/>
                </a:cubicBezTo>
                <a:cubicBezTo>
                  <a:pt x="17165" y="16914"/>
                  <a:pt x="17119" y="17051"/>
                  <a:pt x="17097" y="17143"/>
                </a:cubicBezTo>
                <a:cubicBezTo>
                  <a:pt x="16754" y="17051"/>
                  <a:pt x="16366" y="17006"/>
                  <a:pt x="15932" y="16983"/>
                </a:cubicBezTo>
                <a:cubicBezTo>
                  <a:pt x="15932" y="16937"/>
                  <a:pt x="15932" y="16914"/>
                  <a:pt x="15932" y="16869"/>
                </a:cubicBezTo>
                <a:cubicBezTo>
                  <a:pt x="16157" y="16800"/>
                  <a:pt x="16485" y="16731"/>
                  <a:pt x="16869" y="16731"/>
                </a:cubicBezTo>
                <a:close/>
                <a:moveTo>
                  <a:pt x="25907" y="17211"/>
                </a:moveTo>
                <a:lnTo>
                  <a:pt x="25907" y="17211"/>
                </a:lnTo>
                <a:cubicBezTo>
                  <a:pt x="25884" y="17257"/>
                  <a:pt x="25884" y="17303"/>
                  <a:pt x="25861" y="17325"/>
                </a:cubicBezTo>
                <a:lnTo>
                  <a:pt x="25861" y="17257"/>
                </a:lnTo>
                <a:cubicBezTo>
                  <a:pt x="25884" y="17211"/>
                  <a:pt x="25907" y="17211"/>
                  <a:pt x="25907" y="17211"/>
                </a:cubicBezTo>
                <a:close/>
                <a:moveTo>
                  <a:pt x="19881" y="16344"/>
                </a:moveTo>
                <a:cubicBezTo>
                  <a:pt x="20064" y="16618"/>
                  <a:pt x="20269" y="16846"/>
                  <a:pt x="20452" y="17029"/>
                </a:cubicBezTo>
                <a:cubicBezTo>
                  <a:pt x="20315" y="17143"/>
                  <a:pt x="20201" y="17257"/>
                  <a:pt x="20087" y="17348"/>
                </a:cubicBezTo>
                <a:cubicBezTo>
                  <a:pt x="19881" y="17120"/>
                  <a:pt x="19630" y="16869"/>
                  <a:pt x="19333" y="16663"/>
                </a:cubicBezTo>
                <a:cubicBezTo>
                  <a:pt x="19516" y="16549"/>
                  <a:pt x="19699" y="16435"/>
                  <a:pt x="19881" y="16344"/>
                </a:cubicBezTo>
                <a:close/>
                <a:moveTo>
                  <a:pt x="17507" y="16800"/>
                </a:moveTo>
                <a:cubicBezTo>
                  <a:pt x="17781" y="16846"/>
                  <a:pt x="18078" y="16960"/>
                  <a:pt x="18375" y="17166"/>
                </a:cubicBezTo>
                <a:cubicBezTo>
                  <a:pt x="18261" y="17303"/>
                  <a:pt x="18169" y="17439"/>
                  <a:pt x="18101" y="17576"/>
                </a:cubicBezTo>
                <a:cubicBezTo>
                  <a:pt x="17827" y="17417"/>
                  <a:pt x="17530" y="17280"/>
                  <a:pt x="17165" y="17166"/>
                </a:cubicBezTo>
                <a:cubicBezTo>
                  <a:pt x="17279" y="17029"/>
                  <a:pt x="17393" y="16914"/>
                  <a:pt x="17507" y="16800"/>
                </a:cubicBezTo>
                <a:close/>
                <a:moveTo>
                  <a:pt x="24013" y="16070"/>
                </a:moveTo>
                <a:cubicBezTo>
                  <a:pt x="23944" y="16116"/>
                  <a:pt x="23853" y="16161"/>
                  <a:pt x="23784" y="16207"/>
                </a:cubicBezTo>
                <a:cubicBezTo>
                  <a:pt x="22940" y="16458"/>
                  <a:pt x="21799" y="17234"/>
                  <a:pt x="21319" y="17691"/>
                </a:cubicBezTo>
                <a:cubicBezTo>
                  <a:pt x="21205" y="17599"/>
                  <a:pt x="21091" y="17508"/>
                  <a:pt x="21000" y="17394"/>
                </a:cubicBezTo>
                <a:cubicBezTo>
                  <a:pt x="22529" y="16390"/>
                  <a:pt x="24012" y="16070"/>
                  <a:pt x="24013" y="16070"/>
                </a:cubicBezTo>
                <a:close/>
                <a:moveTo>
                  <a:pt x="18923" y="16983"/>
                </a:moveTo>
                <a:cubicBezTo>
                  <a:pt x="19196" y="17166"/>
                  <a:pt x="19493" y="17394"/>
                  <a:pt x="19767" y="17691"/>
                </a:cubicBezTo>
                <a:cubicBezTo>
                  <a:pt x="19699" y="17759"/>
                  <a:pt x="19630" y="17828"/>
                  <a:pt x="19562" y="17919"/>
                </a:cubicBezTo>
                <a:cubicBezTo>
                  <a:pt x="19311" y="17645"/>
                  <a:pt x="19037" y="17394"/>
                  <a:pt x="18694" y="17188"/>
                </a:cubicBezTo>
                <a:cubicBezTo>
                  <a:pt x="18763" y="17120"/>
                  <a:pt x="18831" y="17051"/>
                  <a:pt x="18923" y="16983"/>
                </a:cubicBezTo>
                <a:close/>
                <a:moveTo>
                  <a:pt x="20931" y="17462"/>
                </a:moveTo>
                <a:cubicBezTo>
                  <a:pt x="21091" y="17576"/>
                  <a:pt x="21228" y="17645"/>
                  <a:pt x="21296" y="17691"/>
                </a:cubicBezTo>
                <a:cubicBezTo>
                  <a:pt x="21091" y="17873"/>
                  <a:pt x="20886" y="18056"/>
                  <a:pt x="20703" y="18284"/>
                </a:cubicBezTo>
                <a:cubicBezTo>
                  <a:pt x="20612" y="18124"/>
                  <a:pt x="20543" y="17964"/>
                  <a:pt x="20429" y="17805"/>
                </a:cubicBezTo>
                <a:cubicBezTo>
                  <a:pt x="20589" y="17691"/>
                  <a:pt x="20771" y="17576"/>
                  <a:pt x="20931" y="17462"/>
                </a:cubicBezTo>
                <a:close/>
                <a:moveTo>
                  <a:pt x="16167" y="17470"/>
                </a:moveTo>
                <a:cubicBezTo>
                  <a:pt x="16618" y="17470"/>
                  <a:pt x="17227" y="17575"/>
                  <a:pt x="17850" y="18033"/>
                </a:cubicBezTo>
                <a:cubicBezTo>
                  <a:pt x="17781" y="18216"/>
                  <a:pt x="17713" y="18352"/>
                  <a:pt x="17690" y="18421"/>
                </a:cubicBezTo>
                <a:cubicBezTo>
                  <a:pt x="17142" y="18056"/>
                  <a:pt x="16389" y="17782"/>
                  <a:pt x="15385" y="17622"/>
                </a:cubicBezTo>
                <a:cubicBezTo>
                  <a:pt x="15385" y="17622"/>
                  <a:pt x="15544" y="17554"/>
                  <a:pt x="15818" y="17508"/>
                </a:cubicBezTo>
                <a:lnTo>
                  <a:pt x="15841" y="17668"/>
                </a:lnTo>
                <a:cubicBezTo>
                  <a:pt x="15841" y="17622"/>
                  <a:pt x="15864" y="17554"/>
                  <a:pt x="15864" y="17485"/>
                </a:cubicBezTo>
                <a:cubicBezTo>
                  <a:pt x="15954" y="17476"/>
                  <a:pt x="16056" y="17470"/>
                  <a:pt x="16167" y="17470"/>
                </a:cubicBezTo>
                <a:close/>
                <a:moveTo>
                  <a:pt x="18580" y="17303"/>
                </a:moveTo>
                <a:cubicBezTo>
                  <a:pt x="18854" y="17508"/>
                  <a:pt x="19128" y="17782"/>
                  <a:pt x="19379" y="18147"/>
                </a:cubicBezTo>
                <a:cubicBezTo>
                  <a:pt x="19265" y="18284"/>
                  <a:pt x="19151" y="18444"/>
                  <a:pt x="19060" y="18581"/>
                </a:cubicBezTo>
                <a:cubicBezTo>
                  <a:pt x="18854" y="18261"/>
                  <a:pt x="18580" y="17942"/>
                  <a:pt x="18215" y="17668"/>
                </a:cubicBezTo>
                <a:cubicBezTo>
                  <a:pt x="18329" y="17531"/>
                  <a:pt x="18443" y="17417"/>
                  <a:pt x="18580" y="17303"/>
                </a:cubicBezTo>
                <a:close/>
                <a:moveTo>
                  <a:pt x="20109" y="18079"/>
                </a:moveTo>
                <a:cubicBezTo>
                  <a:pt x="20224" y="18216"/>
                  <a:pt x="20361" y="18375"/>
                  <a:pt x="20475" y="18558"/>
                </a:cubicBezTo>
                <a:cubicBezTo>
                  <a:pt x="20383" y="18649"/>
                  <a:pt x="20292" y="18763"/>
                  <a:pt x="20224" y="18855"/>
                </a:cubicBezTo>
                <a:cubicBezTo>
                  <a:pt x="20109" y="18672"/>
                  <a:pt x="19995" y="18467"/>
                  <a:pt x="19881" y="18284"/>
                </a:cubicBezTo>
                <a:cubicBezTo>
                  <a:pt x="19950" y="18216"/>
                  <a:pt x="20041" y="18147"/>
                  <a:pt x="20109" y="18079"/>
                </a:cubicBezTo>
                <a:close/>
                <a:moveTo>
                  <a:pt x="17918" y="18101"/>
                </a:moveTo>
                <a:cubicBezTo>
                  <a:pt x="18215" y="18330"/>
                  <a:pt x="18489" y="18649"/>
                  <a:pt x="18763" y="19060"/>
                </a:cubicBezTo>
                <a:cubicBezTo>
                  <a:pt x="18717" y="19151"/>
                  <a:pt x="18671" y="19243"/>
                  <a:pt x="18626" y="19311"/>
                </a:cubicBezTo>
                <a:cubicBezTo>
                  <a:pt x="18420" y="19014"/>
                  <a:pt x="18124" y="18695"/>
                  <a:pt x="17713" y="18444"/>
                </a:cubicBezTo>
                <a:cubicBezTo>
                  <a:pt x="17781" y="18330"/>
                  <a:pt x="17850" y="18216"/>
                  <a:pt x="17918" y="18101"/>
                </a:cubicBezTo>
                <a:close/>
                <a:moveTo>
                  <a:pt x="15065" y="18535"/>
                </a:moveTo>
                <a:lnTo>
                  <a:pt x="16069" y="19197"/>
                </a:lnTo>
                <a:cubicBezTo>
                  <a:pt x="15704" y="19060"/>
                  <a:pt x="15316" y="18946"/>
                  <a:pt x="14951" y="18946"/>
                </a:cubicBezTo>
                <a:lnTo>
                  <a:pt x="15681" y="19654"/>
                </a:lnTo>
                <a:cubicBezTo>
                  <a:pt x="15407" y="19585"/>
                  <a:pt x="15111" y="19539"/>
                  <a:pt x="14791" y="19517"/>
                </a:cubicBezTo>
                <a:lnTo>
                  <a:pt x="14951" y="18946"/>
                </a:lnTo>
                <a:lnTo>
                  <a:pt x="15065" y="18535"/>
                </a:lnTo>
                <a:close/>
                <a:moveTo>
                  <a:pt x="19607" y="18535"/>
                </a:moveTo>
                <a:cubicBezTo>
                  <a:pt x="19744" y="18763"/>
                  <a:pt x="19858" y="18992"/>
                  <a:pt x="19950" y="19265"/>
                </a:cubicBezTo>
                <a:cubicBezTo>
                  <a:pt x="19813" y="19494"/>
                  <a:pt x="19676" y="19745"/>
                  <a:pt x="19584" y="19996"/>
                </a:cubicBezTo>
                <a:cubicBezTo>
                  <a:pt x="19539" y="19676"/>
                  <a:pt x="19425" y="19311"/>
                  <a:pt x="19265" y="18946"/>
                </a:cubicBezTo>
                <a:cubicBezTo>
                  <a:pt x="19379" y="18809"/>
                  <a:pt x="19493" y="18672"/>
                  <a:pt x="19607" y="18535"/>
                </a:cubicBezTo>
                <a:close/>
                <a:moveTo>
                  <a:pt x="15429" y="18155"/>
                </a:moveTo>
                <a:cubicBezTo>
                  <a:pt x="15982" y="18155"/>
                  <a:pt x="17335" y="18335"/>
                  <a:pt x="18329" y="19950"/>
                </a:cubicBezTo>
                <a:cubicBezTo>
                  <a:pt x="18283" y="20087"/>
                  <a:pt x="18238" y="20201"/>
                  <a:pt x="18192" y="20315"/>
                </a:cubicBezTo>
                <a:cubicBezTo>
                  <a:pt x="17462" y="19288"/>
                  <a:pt x="16343" y="18626"/>
                  <a:pt x="15065" y="18512"/>
                </a:cubicBezTo>
                <a:lnTo>
                  <a:pt x="15179" y="18170"/>
                </a:lnTo>
                <a:cubicBezTo>
                  <a:pt x="15179" y="18170"/>
                  <a:pt x="15272" y="18155"/>
                  <a:pt x="15429" y="18155"/>
                </a:cubicBezTo>
                <a:close/>
                <a:moveTo>
                  <a:pt x="17873" y="20430"/>
                </a:moveTo>
                <a:lnTo>
                  <a:pt x="18101" y="20589"/>
                </a:lnTo>
                <a:cubicBezTo>
                  <a:pt x="18101" y="20612"/>
                  <a:pt x="18078" y="20635"/>
                  <a:pt x="18078" y="20658"/>
                </a:cubicBezTo>
                <a:cubicBezTo>
                  <a:pt x="18010" y="20589"/>
                  <a:pt x="17941" y="20521"/>
                  <a:pt x="17873" y="20430"/>
                </a:cubicBezTo>
                <a:close/>
                <a:moveTo>
                  <a:pt x="13901" y="16504"/>
                </a:moveTo>
                <a:lnTo>
                  <a:pt x="13901" y="16504"/>
                </a:lnTo>
                <a:cubicBezTo>
                  <a:pt x="13855" y="17850"/>
                  <a:pt x="13467" y="19745"/>
                  <a:pt x="12029" y="21548"/>
                </a:cubicBezTo>
                <a:cubicBezTo>
                  <a:pt x="12349" y="20795"/>
                  <a:pt x="12714" y="20064"/>
                  <a:pt x="13011" y="19288"/>
                </a:cubicBezTo>
                <a:cubicBezTo>
                  <a:pt x="13330" y="18444"/>
                  <a:pt x="13604" y="17576"/>
                  <a:pt x="13855" y="16686"/>
                </a:cubicBezTo>
                <a:cubicBezTo>
                  <a:pt x="13878" y="16641"/>
                  <a:pt x="13878" y="16572"/>
                  <a:pt x="13901" y="16504"/>
                </a:cubicBezTo>
                <a:close/>
                <a:moveTo>
                  <a:pt x="28760" y="21594"/>
                </a:moveTo>
                <a:cubicBezTo>
                  <a:pt x="29171" y="22119"/>
                  <a:pt x="29628" y="22644"/>
                  <a:pt x="30175" y="23054"/>
                </a:cubicBezTo>
                <a:cubicBezTo>
                  <a:pt x="30175" y="23054"/>
                  <a:pt x="29514" y="22438"/>
                  <a:pt x="28760" y="21594"/>
                </a:cubicBezTo>
                <a:close/>
                <a:moveTo>
                  <a:pt x="15864" y="1"/>
                </a:moveTo>
                <a:cubicBezTo>
                  <a:pt x="15864" y="1"/>
                  <a:pt x="17005" y="2900"/>
                  <a:pt x="17233" y="4155"/>
                </a:cubicBezTo>
                <a:cubicBezTo>
                  <a:pt x="17233" y="4155"/>
                  <a:pt x="16549" y="1165"/>
                  <a:pt x="15019" y="24"/>
                </a:cubicBezTo>
                <a:lnTo>
                  <a:pt x="15019" y="24"/>
                </a:lnTo>
                <a:cubicBezTo>
                  <a:pt x="15020" y="24"/>
                  <a:pt x="16572" y="2580"/>
                  <a:pt x="17005" y="5616"/>
                </a:cubicBezTo>
                <a:cubicBezTo>
                  <a:pt x="17005" y="5616"/>
                  <a:pt x="15156" y="2603"/>
                  <a:pt x="15042" y="1325"/>
                </a:cubicBezTo>
                <a:lnTo>
                  <a:pt x="15042" y="1325"/>
                </a:lnTo>
                <a:cubicBezTo>
                  <a:pt x="15042" y="1325"/>
                  <a:pt x="15065" y="3790"/>
                  <a:pt x="16572" y="5639"/>
                </a:cubicBezTo>
                <a:cubicBezTo>
                  <a:pt x="15978" y="4931"/>
                  <a:pt x="14974" y="3630"/>
                  <a:pt x="14746" y="2398"/>
                </a:cubicBezTo>
                <a:lnTo>
                  <a:pt x="14746" y="2398"/>
                </a:lnTo>
                <a:cubicBezTo>
                  <a:pt x="14746" y="2398"/>
                  <a:pt x="14905" y="5137"/>
                  <a:pt x="17119" y="6666"/>
                </a:cubicBezTo>
                <a:cubicBezTo>
                  <a:pt x="17119" y="6666"/>
                  <a:pt x="15248" y="5890"/>
                  <a:pt x="14472" y="3858"/>
                </a:cubicBezTo>
                <a:lnTo>
                  <a:pt x="14472" y="3858"/>
                </a:lnTo>
                <a:cubicBezTo>
                  <a:pt x="14472" y="3859"/>
                  <a:pt x="14266" y="5776"/>
                  <a:pt x="17165" y="7168"/>
                </a:cubicBezTo>
                <a:cubicBezTo>
                  <a:pt x="17165" y="7168"/>
                  <a:pt x="14631" y="6940"/>
                  <a:pt x="13559" y="3197"/>
                </a:cubicBezTo>
                <a:lnTo>
                  <a:pt x="13559" y="3197"/>
                </a:lnTo>
                <a:cubicBezTo>
                  <a:pt x="13559" y="3197"/>
                  <a:pt x="13239" y="6346"/>
                  <a:pt x="17005" y="7830"/>
                </a:cubicBezTo>
                <a:cubicBezTo>
                  <a:pt x="17005" y="7830"/>
                  <a:pt x="17003" y="7830"/>
                  <a:pt x="17000" y="7830"/>
                </a:cubicBezTo>
                <a:cubicBezTo>
                  <a:pt x="16876" y="7830"/>
                  <a:pt x="14701" y="7787"/>
                  <a:pt x="13193" y="4794"/>
                </a:cubicBezTo>
                <a:lnTo>
                  <a:pt x="13193" y="4794"/>
                </a:lnTo>
                <a:cubicBezTo>
                  <a:pt x="13193" y="4794"/>
                  <a:pt x="13102" y="6164"/>
                  <a:pt x="14403" y="7282"/>
                </a:cubicBezTo>
                <a:cubicBezTo>
                  <a:pt x="14449" y="7419"/>
                  <a:pt x="14472" y="7579"/>
                  <a:pt x="14517" y="7739"/>
                </a:cubicBezTo>
                <a:cubicBezTo>
                  <a:pt x="14312" y="7579"/>
                  <a:pt x="14084" y="7419"/>
                  <a:pt x="13878" y="7214"/>
                </a:cubicBezTo>
                <a:cubicBezTo>
                  <a:pt x="13696" y="6757"/>
                  <a:pt x="13467" y="6392"/>
                  <a:pt x="13193" y="6164"/>
                </a:cubicBezTo>
                <a:lnTo>
                  <a:pt x="13193" y="6164"/>
                </a:lnTo>
                <a:cubicBezTo>
                  <a:pt x="13193" y="6164"/>
                  <a:pt x="13285" y="6369"/>
                  <a:pt x="13399" y="6689"/>
                </a:cubicBezTo>
                <a:cubicBezTo>
                  <a:pt x="13125" y="6346"/>
                  <a:pt x="12851" y="5936"/>
                  <a:pt x="12577" y="5456"/>
                </a:cubicBezTo>
                <a:lnTo>
                  <a:pt x="12577" y="5456"/>
                </a:lnTo>
                <a:cubicBezTo>
                  <a:pt x="12577" y="5456"/>
                  <a:pt x="12714" y="6780"/>
                  <a:pt x="13810" y="7762"/>
                </a:cubicBezTo>
                <a:cubicBezTo>
                  <a:pt x="14129" y="8720"/>
                  <a:pt x="14403" y="9861"/>
                  <a:pt x="14152" y="10478"/>
                </a:cubicBezTo>
                <a:cubicBezTo>
                  <a:pt x="14152" y="10478"/>
                  <a:pt x="14084" y="10204"/>
                  <a:pt x="13969" y="9793"/>
                </a:cubicBezTo>
                <a:cubicBezTo>
                  <a:pt x="13718" y="8309"/>
                  <a:pt x="13193" y="6940"/>
                  <a:pt x="12235" y="5684"/>
                </a:cubicBezTo>
                <a:lnTo>
                  <a:pt x="12235" y="5684"/>
                </a:lnTo>
                <a:lnTo>
                  <a:pt x="12509" y="6483"/>
                </a:lnTo>
                <a:cubicBezTo>
                  <a:pt x="12303" y="6164"/>
                  <a:pt x="12052" y="5913"/>
                  <a:pt x="11801" y="5776"/>
                </a:cubicBezTo>
                <a:lnTo>
                  <a:pt x="11801" y="5776"/>
                </a:lnTo>
                <a:cubicBezTo>
                  <a:pt x="11801" y="5776"/>
                  <a:pt x="13536" y="9177"/>
                  <a:pt x="13559" y="10364"/>
                </a:cubicBezTo>
                <a:cubicBezTo>
                  <a:pt x="13559" y="10364"/>
                  <a:pt x="13422" y="10272"/>
                  <a:pt x="13193" y="10135"/>
                </a:cubicBezTo>
                <a:cubicBezTo>
                  <a:pt x="12965" y="8264"/>
                  <a:pt x="11687" y="6529"/>
                  <a:pt x="10500" y="5159"/>
                </a:cubicBezTo>
                <a:lnTo>
                  <a:pt x="10500" y="5159"/>
                </a:lnTo>
                <a:lnTo>
                  <a:pt x="13056" y="10067"/>
                </a:lnTo>
                <a:cubicBezTo>
                  <a:pt x="13034" y="10044"/>
                  <a:pt x="13011" y="10021"/>
                  <a:pt x="12965" y="9998"/>
                </a:cubicBezTo>
                <a:lnTo>
                  <a:pt x="10865" y="6278"/>
                </a:lnTo>
                <a:lnTo>
                  <a:pt x="10865" y="6278"/>
                </a:lnTo>
                <a:cubicBezTo>
                  <a:pt x="11185" y="7259"/>
                  <a:pt x="11961" y="8994"/>
                  <a:pt x="12737" y="9884"/>
                </a:cubicBezTo>
                <a:cubicBezTo>
                  <a:pt x="12486" y="9725"/>
                  <a:pt x="12143" y="9542"/>
                  <a:pt x="11801" y="9359"/>
                </a:cubicBezTo>
                <a:lnTo>
                  <a:pt x="10820" y="7122"/>
                </a:lnTo>
                <a:lnTo>
                  <a:pt x="10820" y="7122"/>
                </a:lnTo>
                <a:cubicBezTo>
                  <a:pt x="10751" y="7762"/>
                  <a:pt x="11208" y="8629"/>
                  <a:pt x="11641" y="9268"/>
                </a:cubicBezTo>
                <a:cubicBezTo>
                  <a:pt x="11208" y="9040"/>
                  <a:pt x="10728" y="8812"/>
                  <a:pt x="10226" y="8606"/>
                </a:cubicBezTo>
                <a:cubicBezTo>
                  <a:pt x="10454" y="7716"/>
                  <a:pt x="10546" y="6849"/>
                  <a:pt x="10477" y="5890"/>
                </a:cubicBezTo>
                <a:lnTo>
                  <a:pt x="10477" y="5890"/>
                </a:lnTo>
                <a:lnTo>
                  <a:pt x="10180" y="8583"/>
                </a:lnTo>
                <a:cubicBezTo>
                  <a:pt x="10089" y="8538"/>
                  <a:pt x="9975" y="8492"/>
                  <a:pt x="9861" y="8469"/>
                </a:cubicBezTo>
                <a:cubicBezTo>
                  <a:pt x="10135" y="7442"/>
                  <a:pt x="10249" y="6438"/>
                  <a:pt x="9861" y="5411"/>
                </a:cubicBezTo>
                <a:lnTo>
                  <a:pt x="9815" y="8423"/>
                </a:lnTo>
                <a:cubicBezTo>
                  <a:pt x="9747" y="8401"/>
                  <a:pt x="9701" y="8378"/>
                  <a:pt x="9633" y="8355"/>
                </a:cubicBezTo>
                <a:cubicBezTo>
                  <a:pt x="9929" y="7100"/>
                  <a:pt x="9519" y="6187"/>
                  <a:pt x="8925" y="5000"/>
                </a:cubicBezTo>
                <a:lnTo>
                  <a:pt x="8925" y="5000"/>
                </a:lnTo>
                <a:lnTo>
                  <a:pt x="9541" y="8332"/>
                </a:lnTo>
                <a:cubicBezTo>
                  <a:pt x="9450" y="8287"/>
                  <a:pt x="9382" y="8264"/>
                  <a:pt x="9313" y="8241"/>
                </a:cubicBezTo>
                <a:cubicBezTo>
                  <a:pt x="9473" y="6894"/>
                  <a:pt x="8606" y="6027"/>
                  <a:pt x="8217" y="4771"/>
                </a:cubicBezTo>
                <a:lnTo>
                  <a:pt x="8217" y="4771"/>
                </a:lnTo>
                <a:lnTo>
                  <a:pt x="9176" y="8195"/>
                </a:lnTo>
                <a:cubicBezTo>
                  <a:pt x="9131" y="8172"/>
                  <a:pt x="9085" y="8172"/>
                  <a:pt x="9039" y="8150"/>
                </a:cubicBezTo>
                <a:cubicBezTo>
                  <a:pt x="8925" y="6826"/>
                  <a:pt x="8240" y="5821"/>
                  <a:pt x="7236" y="4817"/>
                </a:cubicBezTo>
                <a:lnTo>
                  <a:pt x="7236" y="4817"/>
                </a:lnTo>
                <a:lnTo>
                  <a:pt x="8925" y="8104"/>
                </a:lnTo>
                <a:cubicBezTo>
                  <a:pt x="8765" y="8058"/>
                  <a:pt x="8628" y="8013"/>
                  <a:pt x="8491" y="7967"/>
                </a:cubicBezTo>
                <a:cubicBezTo>
                  <a:pt x="8377" y="6826"/>
                  <a:pt x="7396" y="5913"/>
                  <a:pt x="6643" y="5137"/>
                </a:cubicBezTo>
                <a:lnTo>
                  <a:pt x="6643" y="5137"/>
                </a:lnTo>
                <a:lnTo>
                  <a:pt x="8354" y="7944"/>
                </a:lnTo>
                <a:cubicBezTo>
                  <a:pt x="8081" y="7876"/>
                  <a:pt x="7829" y="7807"/>
                  <a:pt x="7578" y="7762"/>
                </a:cubicBezTo>
                <a:cubicBezTo>
                  <a:pt x="7373" y="6894"/>
                  <a:pt x="6916" y="6346"/>
                  <a:pt x="6255" y="5662"/>
                </a:cubicBezTo>
                <a:lnTo>
                  <a:pt x="6255" y="5662"/>
                </a:lnTo>
                <a:lnTo>
                  <a:pt x="7419" y="7739"/>
                </a:lnTo>
                <a:cubicBezTo>
                  <a:pt x="7282" y="7716"/>
                  <a:pt x="7168" y="7693"/>
                  <a:pt x="7053" y="7693"/>
                </a:cubicBezTo>
                <a:cubicBezTo>
                  <a:pt x="6871" y="6826"/>
                  <a:pt x="6277" y="6346"/>
                  <a:pt x="5593" y="5639"/>
                </a:cubicBezTo>
                <a:lnTo>
                  <a:pt x="5593" y="5639"/>
                </a:lnTo>
                <a:lnTo>
                  <a:pt x="6848" y="7670"/>
                </a:lnTo>
                <a:lnTo>
                  <a:pt x="6688" y="7670"/>
                </a:lnTo>
                <a:cubicBezTo>
                  <a:pt x="6688" y="7670"/>
                  <a:pt x="6391" y="6734"/>
                  <a:pt x="5707" y="6369"/>
                </a:cubicBezTo>
                <a:lnTo>
                  <a:pt x="5707" y="6369"/>
                </a:lnTo>
                <a:cubicBezTo>
                  <a:pt x="5707" y="6369"/>
                  <a:pt x="6528" y="7442"/>
                  <a:pt x="6414" y="7762"/>
                </a:cubicBezTo>
                <a:cubicBezTo>
                  <a:pt x="6414" y="7762"/>
                  <a:pt x="6072" y="6986"/>
                  <a:pt x="5478" y="6643"/>
                </a:cubicBezTo>
                <a:lnTo>
                  <a:pt x="5478" y="6643"/>
                </a:lnTo>
                <a:cubicBezTo>
                  <a:pt x="5479" y="6643"/>
                  <a:pt x="6118" y="7351"/>
                  <a:pt x="6049" y="7784"/>
                </a:cubicBezTo>
                <a:cubicBezTo>
                  <a:pt x="6049" y="7784"/>
                  <a:pt x="5593" y="6849"/>
                  <a:pt x="4771" y="6552"/>
                </a:cubicBezTo>
                <a:lnTo>
                  <a:pt x="4771" y="6552"/>
                </a:lnTo>
                <a:cubicBezTo>
                  <a:pt x="4771" y="6552"/>
                  <a:pt x="5661" y="7419"/>
                  <a:pt x="5730" y="7853"/>
                </a:cubicBezTo>
                <a:cubicBezTo>
                  <a:pt x="5730" y="7853"/>
                  <a:pt x="5536" y="7796"/>
                  <a:pt x="5225" y="7796"/>
                </a:cubicBezTo>
                <a:cubicBezTo>
                  <a:pt x="4914" y="7796"/>
                  <a:pt x="4486" y="7853"/>
                  <a:pt x="4018" y="8081"/>
                </a:cubicBezTo>
                <a:cubicBezTo>
                  <a:pt x="4018" y="8081"/>
                  <a:pt x="4090" y="8076"/>
                  <a:pt x="4219" y="8076"/>
                </a:cubicBezTo>
                <a:cubicBezTo>
                  <a:pt x="4539" y="8076"/>
                  <a:pt x="5208" y="8110"/>
                  <a:pt x="5958" y="8355"/>
                </a:cubicBezTo>
                <a:cubicBezTo>
                  <a:pt x="5958" y="8355"/>
                  <a:pt x="4617" y="8926"/>
                  <a:pt x="3467" y="8926"/>
                </a:cubicBezTo>
                <a:cubicBezTo>
                  <a:pt x="3445" y="8926"/>
                  <a:pt x="3423" y="8926"/>
                  <a:pt x="3401" y="8926"/>
                </a:cubicBezTo>
                <a:lnTo>
                  <a:pt x="3401" y="8926"/>
                </a:lnTo>
                <a:cubicBezTo>
                  <a:pt x="3401" y="8926"/>
                  <a:pt x="3778" y="9049"/>
                  <a:pt x="4349" y="9049"/>
                </a:cubicBezTo>
                <a:cubicBezTo>
                  <a:pt x="4980" y="9049"/>
                  <a:pt x="5849" y="8899"/>
                  <a:pt x="6711" y="8264"/>
                </a:cubicBezTo>
                <a:lnTo>
                  <a:pt x="6711" y="8264"/>
                </a:lnTo>
                <a:cubicBezTo>
                  <a:pt x="6711" y="8264"/>
                  <a:pt x="5645" y="9613"/>
                  <a:pt x="3215" y="9613"/>
                </a:cubicBezTo>
                <a:cubicBezTo>
                  <a:pt x="3156" y="9613"/>
                  <a:pt x="3097" y="9612"/>
                  <a:pt x="3036" y="9610"/>
                </a:cubicBezTo>
                <a:lnTo>
                  <a:pt x="3036" y="9610"/>
                </a:lnTo>
                <a:cubicBezTo>
                  <a:pt x="3036" y="9610"/>
                  <a:pt x="3504" y="9742"/>
                  <a:pt x="4166" y="9742"/>
                </a:cubicBezTo>
                <a:cubicBezTo>
                  <a:pt x="5066" y="9742"/>
                  <a:pt x="6325" y="9499"/>
                  <a:pt x="7259" y="8355"/>
                </a:cubicBezTo>
                <a:lnTo>
                  <a:pt x="7259" y="8355"/>
                </a:lnTo>
                <a:cubicBezTo>
                  <a:pt x="7259" y="8355"/>
                  <a:pt x="6140" y="10523"/>
                  <a:pt x="3013" y="10774"/>
                </a:cubicBezTo>
                <a:cubicBezTo>
                  <a:pt x="3013" y="10774"/>
                  <a:pt x="3333" y="10834"/>
                  <a:pt x="3813" y="10834"/>
                </a:cubicBezTo>
                <a:cubicBezTo>
                  <a:pt x="4910" y="10834"/>
                  <a:pt x="6849" y="10524"/>
                  <a:pt x="7738" y="8492"/>
                </a:cubicBezTo>
                <a:lnTo>
                  <a:pt x="7738" y="8492"/>
                </a:lnTo>
                <a:cubicBezTo>
                  <a:pt x="7738" y="8492"/>
                  <a:pt x="7624" y="11322"/>
                  <a:pt x="4132" y="12121"/>
                </a:cubicBezTo>
                <a:cubicBezTo>
                  <a:pt x="4132" y="12121"/>
                  <a:pt x="5501" y="12098"/>
                  <a:pt x="6665" y="11277"/>
                </a:cubicBezTo>
                <a:lnTo>
                  <a:pt x="6665" y="11277"/>
                </a:lnTo>
                <a:lnTo>
                  <a:pt x="5798" y="12281"/>
                </a:lnTo>
                <a:cubicBezTo>
                  <a:pt x="7487" y="11824"/>
                  <a:pt x="8583" y="10501"/>
                  <a:pt x="8925" y="8834"/>
                </a:cubicBezTo>
                <a:cubicBezTo>
                  <a:pt x="9108" y="8880"/>
                  <a:pt x="9313" y="8926"/>
                  <a:pt x="9541" y="8994"/>
                </a:cubicBezTo>
                <a:lnTo>
                  <a:pt x="8400" y="11140"/>
                </a:lnTo>
                <a:lnTo>
                  <a:pt x="7213" y="12190"/>
                </a:lnTo>
                <a:cubicBezTo>
                  <a:pt x="7578" y="12053"/>
                  <a:pt x="7921" y="11870"/>
                  <a:pt x="8240" y="11688"/>
                </a:cubicBezTo>
                <a:lnTo>
                  <a:pt x="8240" y="11688"/>
                </a:lnTo>
                <a:lnTo>
                  <a:pt x="6825" y="12692"/>
                </a:lnTo>
                <a:cubicBezTo>
                  <a:pt x="6894" y="12669"/>
                  <a:pt x="6985" y="12646"/>
                  <a:pt x="7053" y="12623"/>
                </a:cubicBezTo>
                <a:lnTo>
                  <a:pt x="7053" y="12623"/>
                </a:lnTo>
                <a:lnTo>
                  <a:pt x="6209" y="13080"/>
                </a:lnTo>
                <a:cubicBezTo>
                  <a:pt x="6227" y="13080"/>
                  <a:pt x="6245" y="13080"/>
                  <a:pt x="6264" y="13080"/>
                </a:cubicBezTo>
                <a:cubicBezTo>
                  <a:pt x="8439" y="13080"/>
                  <a:pt x="10716" y="11741"/>
                  <a:pt x="11961" y="9976"/>
                </a:cubicBezTo>
                <a:lnTo>
                  <a:pt x="11961" y="9976"/>
                </a:lnTo>
                <a:lnTo>
                  <a:pt x="10135" y="10957"/>
                </a:lnTo>
                <a:cubicBezTo>
                  <a:pt x="10614" y="10546"/>
                  <a:pt x="11002" y="10090"/>
                  <a:pt x="11185" y="9610"/>
                </a:cubicBezTo>
                <a:cubicBezTo>
                  <a:pt x="11550" y="9747"/>
                  <a:pt x="11915" y="9930"/>
                  <a:pt x="12303" y="10135"/>
                </a:cubicBezTo>
                <a:lnTo>
                  <a:pt x="8217" y="13285"/>
                </a:lnTo>
                <a:cubicBezTo>
                  <a:pt x="9815" y="12897"/>
                  <a:pt x="11618" y="11710"/>
                  <a:pt x="12395" y="10204"/>
                </a:cubicBezTo>
                <a:cubicBezTo>
                  <a:pt x="12600" y="10318"/>
                  <a:pt x="12828" y="10432"/>
                  <a:pt x="13056" y="10569"/>
                </a:cubicBezTo>
                <a:lnTo>
                  <a:pt x="9929" y="13011"/>
                </a:lnTo>
                <a:cubicBezTo>
                  <a:pt x="11185" y="12327"/>
                  <a:pt x="12143" y="11642"/>
                  <a:pt x="13079" y="10592"/>
                </a:cubicBezTo>
                <a:cubicBezTo>
                  <a:pt x="13308" y="10729"/>
                  <a:pt x="13536" y="10866"/>
                  <a:pt x="13787" y="11026"/>
                </a:cubicBezTo>
                <a:cubicBezTo>
                  <a:pt x="13787" y="11026"/>
                  <a:pt x="10750" y="13652"/>
                  <a:pt x="7030" y="13652"/>
                </a:cubicBezTo>
                <a:cubicBezTo>
                  <a:pt x="6827" y="13652"/>
                  <a:pt x="6621" y="13644"/>
                  <a:pt x="6414" y="13628"/>
                </a:cubicBezTo>
                <a:lnTo>
                  <a:pt x="6414" y="13628"/>
                </a:lnTo>
                <a:cubicBezTo>
                  <a:pt x="6414" y="13628"/>
                  <a:pt x="6991" y="13735"/>
                  <a:pt x="7867" y="13735"/>
                </a:cubicBezTo>
                <a:cubicBezTo>
                  <a:pt x="9482" y="13735"/>
                  <a:pt x="12115" y="13371"/>
                  <a:pt x="14038" y="11299"/>
                </a:cubicBezTo>
                <a:lnTo>
                  <a:pt x="14038" y="11299"/>
                </a:lnTo>
                <a:cubicBezTo>
                  <a:pt x="14038" y="11300"/>
                  <a:pt x="12096" y="14320"/>
                  <a:pt x="8087" y="14320"/>
                </a:cubicBezTo>
                <a:cubicBezTo>
                  <a:pt x="7972" y="14320"/>
                  <a:pt x="7856" y="14317"/>
                  <a:pt x="7738" y="14312"/>
                </a:cubicBezTo>
                <a:lnTo>
                  <a:pt x="7738" y="14312"/>
                </a:lnTo>
                <a:cubicBezTo>
                  <a:pt x="7738" y="14312"/>
                  <a:pt x="8159" y="14396"/>
                  <a:pt x="8806" y="14396"/>
                </a:cubicBezTo>
                <a:cubicBezTo>
                  <a:pt x="10213" y="14396"/>
                  <a:pt x="12688" y="14000"/>
                  <a:pt x="14221" y="11482"/>
                </a:cubicBezTo>
                <a:lnTo>
                  <a:pt x="14221" y="11482"/>
                </a:lnTo>
                <a:cubicBezTo>
                  <a:pt x="14220" y="11482"/>
                  <a:pt x="12577" y="14792"/>
                  <a:pt x="8925" y="14929"/>
                </a:cubicBezTo>
                <a:cubicBezTo>
                  <a:pt x="8925" y="14929"/>
                  <a:pt x="9131" y="14967"/>
                  <a:pt x="9475" y="14967"/>
                </a:cubicBezTo>
                <a:cubicBezTo>
                  <a:pt x="10536" y="14967"/>
                  <a:pt x="12908" y="14602"/>
                  <a:pt x="14563" y="11619"/>
                </a:cubicBezTo>
                <a:lnTo>
                  <a:pt x="14791" y="11733"/>
                </a:lnTo>
                <a:cubicBezTo>
                  <a:pt x="14791" y="11733"/>
                  <a:pt x="13009" y="15387"/>
                  <a:pt x="9598" y="15387"/>
                </a:cubicBezTo>
                <a:cubicBezTo>
                  <a:pt x="9557" y="15387"/>
                  <a:pt x="9515" y="15386"/>
                  <a:pt x="9473" y="15385"/>
                </a:cubicBezTo>
                <a:lnTo>
                  <a:pt x="9473" y="15385"/>
                </a:lnTo>
                <a:cubicBezTo>
                  <a:pt x="9473" y="15385"/>
                  <a:pt x="9587" y="15454"/>
                  <a:pt x="9815" y="15477"/>
                </a:cubicBezTo>
                <a:cubicBezTo>
                  <a:pt x="9701" y="15499"/>
                  <a:pt x="9587" y="15522"/>
                  <a:pt x="9450" y="15522"/>
                </a:cubicBezTo>
                <a:lnTo>
                  <a:pt x="6711" y="14723"/>
                </a:lnTo>
                <a:lnTo>
                  <a:pt x="6711" y="14723"/>
                </a:lnTo>
                <a:cubicBezTo>
                  <a:pt x="7053" y="15088"/>
                  <a:pt x="7738" y="15385"/>
                  <a:pt x="8446" y="15568"/>
                </a:cubicBezTo>
                <a:cubicBezTo>
                  <a:pt x="8240" y="15545"/>
                  <a:pt x="8035" y="15545"/>
                  <a:pt x="7829" y="15522"/>
                </a:cubicBezTo>
                <a:cubicBezTo>
                  <a:pt x="7829" y="15522"/>
                  <a:pt x="6401" y="15223"/>
                  <a:pt x="5141" y="15223"/>
                </a:cubicBezTo>
                <a:cubicBezTo>
                  <a:pt x="4769" y="15223"/>
                  <a:pt x="4411" y="15249"/>
                  <a:pt x="4109" y="15317"/>
                </a:cubicBezTo>
                <a:cubicBezTo>
                  <a:pt x="4109" y="15317"/>
                  <a:pt x="4120" y="15317"/>
                  <a:pt x="4142" y="15317"/>
                </a:cubicBezTo>
                <a:cubicBezTo>
                  <a:pt x="4426" y="15317"/>
                  <a:pt x="6470" y="15336"/>
                  <a:pt x="8081" y="15887"/>
                </a:cubicBezTo>
                <a:lnTo>
                  <a:pt x="2602" y="15408"/>
                </a:lnTo>
                <a:lnTo>
                  <a:pt x="2602" y="15408"/>
                </a:lnTo>
                <a:cubicBezTo>
                  <a:pt x="3969" y="15827"/>
                  <a:pt x="5408" y="15984"/>
                  <a:pt x="6815" y="15984"/>
                </a:cubicBezTo>
                <a:cubicBezTo>
                  <a:pt x="7171" y="15984"/>
                  <a:pt x="7525" y="15974"/>
                  <a:pt x="7875" y="15956"/>
                </a:cubicBezTo>
                <a:lnTo>
                  <a:pt x="7875" y="15956"/>
                </a:lnTo>
                <a:cubicBezTo>
                  <a:pt x="7346" y="16085"/>
                  <a:pt x="6066" y="16345"/>
                  <a:pt x="4736" y="16345"/>
                </a:cubicBezTo>
                <a:cubicBezTo>
                  <a:pt x="3712" y="16345"/>
                  <a:pt x="2659" y="16191"/>
                  <a:pt x="1895" y="15705"/>
                </a:cubicBezTo>
                <a:lnTo>
                  <a:pt x="1895" y="15705"/>
                </a:lnTo>
                <a:cubicBezTo>
                  <a:pt x="1895" y="15705"/>
                  <a:pt x="2554" y="16727"/>
                  <a:pt x="5122" y="16727"/>
                </a:cubicBezTo>
                <a:cubicBezTo>
                  <a:pt x="5899" y="16727"/>
                  <a:pt x="6851" y="16633"/>
                  <a:pt x="8012" y="16390"/>
                </a:cubicBezTo>
                <a:lnTo>
                  <a:pt x="8012" y="16390"/>
                </a:lnTo>
                <a:cubicBezTo>
                  <a:pt x="8012" y="16390"/>
                  <a:pt x="6522" y="17312"/>
                  <a:pt x="4631" y="17312"/>
                </a:cubicBezTo>
                <a:cubicBezTo>
                  <a:pt x="3416" y="17312"/>
                  <a:pt x="2035" y="16932"/>
                  <a:pt x="776" y="15682"/>
                </a:cubicBezTo>
                <a:lnTo>
                  <a:pt x="776" y="15682"/>
                </a:lnTo>
                <a:cubicBezTo>
                  <a:pt x="776" y="15682"/>
                  <a:pt x="1359" y="17593"/>
                  <a:pt x="4445" y="17593"/>
                </a:cubicBezTo>
                <a:cubicBezTo>
                  <a:pt x="5365" y="17593"/>
                  <a:pt x="6506" y="17423"/>
                  <a:pt x="7921" y="16983"/>
                </a:cubicBezTo>
                <a:lnTo>
                  <a:pt x="7921" y="16983"/>
                </a:lnTo>
                <a:cubicBezTo>
                  <a:pt x="7921" y="16983"/>
                  <a:pt x="6073" y="18012"/>
                  <a:pt x="3988" y="18012"/>
                </a:cubicBezTo>
                <a:cubicBezTo>
                  <a:pt x="2788" y="18012"/>
                  <a:pt x="1508" y="17671"/>
                  <a:pt x="457" y="16595"/>
                </a:cubicBezTo>
                <a:lnTo>
                  <a:pt x="457" y="16595"/>
                </a:lnTo>
                <a:cubicBezTo>
                  <a:pt x="457" y="16595"/>
                  <a:pt x="1140" y="18468"/>
                  <a:pt x="4456" y="18468"/>
                </a:cubicBezTo>
                <a:cubicBezTo>
                  <a:pt x="4514" y="18468"/>
                  <a:pt x="4574" y="18468"/>
                  <a:pt x="4634" y="18467"/>
                </a:cubicBezTo>
                <a:lnTo>
                  <a:pt x="4634" y="18467"/>
                </a:lnTo>
                <a:cubicBezTo>
                  <a:pt x="4634" y="18467"/>
                  <a:pt x="2846" y="18905"/>
                  <a:pt x="1013" y="18905"/>
                </a:cubicBezTo>
                <a:cubicBezTo>
                  <a:pt x="673" y="18905"/>
                  <a:pt x="332" y="18890"/>
                  <a:pt x="0" y="18855"/>
                </a:cubicBezTo>
                <a:lnTo>
                  <a:pt x="0" y="18855"/>
                </a:lnTo>
                <a:cubicBezTo>
                  <a:pt x="0" y="18855"/>
                  <a:pt x="1116" y="19164"/>
                  <a:pt x="2451" y="19164"/>
                </a:cubicBezTo>
                <a:cubicBezTo>
                  <a:pt x="3200" y="19164"/>
                  <a:pt x="4018" y="19067"/>
                  <a:pt x="4748" y="18763"/>
                </a:cubicBezTo>
                <a:lnTo>
                  <a:pt x="4748" y="18763"/>
                </a:lnTo>
                <a:cubicBezTo>
                  <a:pt x="4748" y="18763"/>
                  <a:pt x="3559" y="19677"/>
                  <a:pt x="1750" y="19677"/>
                </a:cubicBezTo>
                <a:cubicBezTo>
                  <a:pt x="1477" y="19677"/>
                  <a:pt x="1190" y="19656"/>
                  <a:pt x="891" y="19608"/>
                </a:cubicBezTo>
                <a:lnTo>
                  <a:pt x="891" y="19608"/>
                </a:lnTo>
                <a:cubicBezTo>
                  <a:pt x="891" y="19608"/>
                  <a:pt x="1563" y="19948"/>
                  <a:pt x="2517" y="19948"/>
                </a:cubicBezTo>
                <a:cubicBezTo>
                  <a:pt x="3164" y="19948"/>
                  <a:pt x="3941" y="19791"/>
                  <a:pt x="4725" y="19265"/>
                </a:cubicBezTo>
                <a:lnTo>
                  <a:pt x="4725" y="19265"/>
                </a:lnTo>
                <a:cubicBezTo>
                  <a:pt x="4725" y="19266"/>
                  <a:pt x="2899" y="20977"/>
                  <a:pt x="1963" y="22552"/>
                </a:cubicBezTo>
                <a:cubicBezTo>
                  <a:pt x="1963" y="22552"/>
                  <a:pt x="4018" y="20498"/>
                  <a:pt x="5935" y="18946"/>
                </a:cubicBezTo>
                <a:lnTo>
                  <a:pt x="5935" y="18946"/>
                </a:lnTo>
                <a:cubicBezTo>
                  <a:pt x="5935" y="18946"/>
                  <a:pt x="3242" y="21548"/>
                  <a:pt x="2739" y="24401"/>
                </a:cubicBezTo>
                <a:cubicBezTo>
                  <a:pt x="2739" y="24401"/>
                  <a:pt x="4497" y="20338"/>
                  <a:pt x="7989" y="17599"/>
                </a:cubicBezTo>
                <a:lnTo>
                  <a:pt x="7989" y="17599"/>
                </a:lnTo>
                <a:cubicBezTo>
                  <a:pt x="7989" y="17599"/>
                  <a:pt x="5068" y="20270"/>
                  <a:pt x="4451" y="23054"/>
                </a:cubicBezTo>
                <a:cubicBezTo>
                  <a:pt x="4451" y="23054"/>
                  <a:pt x="7464" y="17805"/>
                  <a:pt x="10409" y="16047"/>
                </a:cubicBezTo>
                <a:lnTo>
                  <a:pt x="10409" y="16047"/>
                </a:lnTo>
                <a:cubicBezTo>
                  <a:pt x="10409" y="16047"/>
                  <a:pt x="6620" y="19562"/>
                  <a:pt x="5958" y="22347"/>
                </a:cubicBezTo>
                <a:cubicBezTo>
                  <a:pt x="5958" y="22347"/>
                  <a:pt x="8423" y="18352"/>
                  <a:pt x="11550" y="15887"/>
                </a:cubicBezTo>
                <a:lnTo>
                  <a:pt x="11550" y="15887"/>
                </a:lnTo>
                <a:cubicBezTo>
                  <a:pt x="11550" y="15888"/>
                  <a:pt x="7076" y="20635"/>
                  <a:pt x="6939" y="22552"/>
                </a:cubicBezTo>
                <a:cubicBezTo>
                  <a:pt x="6939" y="22552"/>
                  <a:pt x="11002" y="17188"/>
                  <a:pt x="12440" y="15568"/>
                </a:cubicBezTo>
                <a:lnTo>
                  <a:pt x="12440" y="15568"/>
                </a:lnTo>
                <a:cubicBezTo>
                  <a:pt x="12440" y="15568"/>
                  <a:pt x="10820" y="20110"/>
                  <a:pt x="8674" y="21388"/>
                </a:cubicBezTo>
                <a:cubicBezTo>
                  <a:pt x="8674" y="21388"/>
                  <a:pt x="12417" y="19631"/>
                  <a:pt x="13171" y="15134"/>
                </a:cubicBezTo>
                <a:lnTo>
                  <a:pt x="13171" y="15134"/>
                </a:lnTo>
                <a:cubicBezTo>
                  <a:pt x="13170" y="15135"/>
                  <a:pt x="12531" y="19494"/>
                  <a:pt x="9929" y="21639"/>
                </a:cubicBezTo>
                <a:cubicBezTo>
                  <a:pt x="9929" y="21639"/>
                  <a:pt x="10842" y="21046"/>
                  <a:pt x="11778" y="19790"/>
                </a:cubicBezTo>
                <a:lnTo>
                  <a:pt x="11778" y="19790"/>
                </a:lnTo>
                <a:cubicBezTo>
                  <a:pt x="11230" y="21000"/>
                  <a:pt x="10637" y="22187"/>
                  <a:pt x="10089" y="23420"/>
                </a:cubicBezTo>
                <a:cubicBezTo>
                  <a:pt x="9336" y="25109"/>
                  <a:pt x="8606" y="26821"/>
                  <a:pt x="7966" y="28578"/>
                </a:cubicBezTo>
                <a:cubicBezTo>
                  <a:pt x="7350" y="30267"/>
                  <a:pt x="6802" y="32002"/>
                  <a:pt x="6232" y="33737"/>
                </a:cubicBezTo>
                <a:cubicBezTo>
                  <a:pt x="5159" y="37046"/>
                  <a:pt x="4155" y="40425"/>
                  <a:pt x="3652" y="43871"/>
                </a:cubicBezTo>
                <a:cubicBezTo>
                  <a:pt x="3630" y="44031"/>
                  <a:pt x="3607" y="44191"/>
                  <a:pt x="3584" y="44350"/>
                </a:cubicBezTo>
                <a:cubicBezTo>
                  <a:pt x="3858" y="45172"/>
                  <a:pt x="4155" y="45994"/>
                  <a:pt x="4474" y="46838"/>
                </a:cubicBezTo>
                <a:cubicBezTo>
                  <a:pt x="4565" y="45286"/>
                  <a:pt x="4771" y="43757"/>
                  <a:pt x="5068" y="42228"/>
                </a:cubicBezTo>
                <a:cubicBezTo>
                  <a:pt x="5730" y="38804"/>
                  <a:pt x="6802" y="35494"/>
                  <a:pt x="7875" y="32185"/>
                </a:cubicBezTo>
                <a:cubicBezTo>
                  <a:pt x="8469" y="30427"/>
                  <a:pt x="9062" y="28692"/>
                  <a:pt x="9724" y="26958"/>
                </a:cubicBezTo>
                <a:cubicBezTo>
                  <a:pt x="10386" y="25291"/>
                  <a:pt x="11093" y="23671"/>
                  <a:pt x="11824" y="22027"/>
                </a:cubicBezTo>
                <a:cubicBezTo>
                  <a:pt x="12463" y="21434"/>
                  <a:pt x="13330" y="20498"/>
                  <a:pt x="14038" y="19197"/>
                </a:cubicBezTo>
                <a:lnTo>
                  <a:pt x="14038" y="19197"/>
                </a:lnTo>
                <a:cubicBezTo>
                  <a:pt x="13833" y="20361"/>
                  <a:pt x="13810" y="21388"/>
                  <a:pt x="14129" y="21982"/>
                </a:cubicBezTo>
                <a:cubicBezTo>
                  <a:pt x="14129" y="21982"/>
                  <a:pt x="14129" y="18923"/>
                  <a:pt x="15179" y="16663"/>
                </a:cubicBezTo>
                <a:cubicBezTo>
                  <a:pt x="15179" y="16663"/>
                  <a:pt x="15179" y="16641"/>
                  <a:pt x="15202" y="16641"/>
                </a:cubicBezTo>
                <a:lnTo>
                  <a:pt x="15202" y="16800"/>
                </a:lnTo>
                <a:cubicBezTo>
                  <a:pt x="14746" y="18467"/>
                  <a:pt x="13376" y="24082"/>
                  <a:pt x="15019" y="26684"/>
                </a:cubicBezTo>
                <a:cubicBezTo>
                  <a:pt x="15019" y="26684"/>
                  <a:pt x="14357" y="23990"/>
                  <a:pt x="14631" y="22005"/>
                </a:cubicBezTo>
                <a:lnTo>
                  <a:pt x="14631" y="22005"/>
                </a:lnTo>
                <a:cubicBezTo>
                  <a:pt x="14631" y="22005"/>
                  <a:pt x="14700" y="23671"/>
                  <a:pt x="14951" y="25223"/>
                </a:cubicBezTo>
                <a:cubicBezTo>
                  <a:pt x="15111" y="26273"/>
                  <a:pt x="15362" y="27277"/>
                  <a:pt x="15704" y="27688"/>
                </a:cubicBezTo>
                <a:cubicBezTo>
                  <a:pt x="15704" y="27688"/>
                  <a:pt x="15271" y="25885"/>
                  <a:pt x="15362" y="24036"/>
                </a:cubicBezTo>
                <a:lnTo>
                  <a:pt x="15362" y="24036"/>
                </a:lnTo>
                <a:cubicBezTo>
                  <a:pt x="15362" y="24036"/>
                  <a:pt x="15590" y="27825"/>
                  <a:pt x="16937" y="28966"/>
                </a:cubicBezTo>
                <a:cubicBezTo>
                  <a:pt x="16937" y="28966"/>
                  <a:pt x="16754" y="25725"/>
                  <a:pt x="15727" y="23876"/>
                </a:cubicBezTo>
                <a:lnTo>
                  <a:pt x="15727" y="23876"/>
                </a:lnTo>
                <a:cubicBezTo>
                  <a:pt x="15727" y="23876"/>
                  <a:pt x="17211" y="25953"/>
                  <a:pt x="17279" y="27574"/>
                </a:cubicBezTo>
                <a:cubicBezTo>
                  <a:pt x="17279" y="26729"/>
                  <a:pt x="17097" y="24173"/>
                  <a:pt x="15362" y="22940"/>
                </a:cubicBezTo>
                <a:lnTo>
                  <a:pt x="15362" y="22940"/>
                </a:lnTo>
                <a:cubicBezTo>
                  <a:pt x="15362" y="22940"/>
                  <a:pt x="18101" y="23899"/>
                  <a:pt x="17781" y="28647"/>
                </a:cubicBezTo>
                <a:cubicBezTo>
                  <a:pt x="17781" y="28647"/>
                  <a:pt x="19060" y="24127"/>
                  <a:pt x="15156" y="21959"/>
                </a:cubicBezTo>
                <a:cubicBezTo>
                  <a:pt x="15156" y="21959"/>
                  <a:pt x="15167" y="21958"/>
                  <a:pt x="15188" y="21958"/>
                </a:cubicBezTo>
                <a:cubicBezTo>
                  <a:pt x="15509" y="21958"/>
                  <a:pt x="18160" y="22099"/>
                  <a:pt x="18375" y="26752"/>
                </a:cubicBezTo>
                <a:cubicBezTo>
                  <a:pt x="18375" y="26752"/>
                  <a:pt x="19448" y="22438"/>
                  <a:pt x="14928" y="21069"/>
                </a:cubicBezTo>
                <a:cubicBezTo>
                  <a:pt x="14928" y="21069"/>
                  <a:pt x="14938" y="21068"/>
                  <a:pt x="14956" y="21068"/>
                </a:cubicBezTo>
                <a:cubicBezTo>
                  <a:pt x="15271" y="21068"/>
                  <a:pt x="18213" y="21170"/>
                  <a:pt x="18968" y="24949"/>
                </a:cubicBezTo>
                <a:cubicBezTo>
                  <a:pt x="18968" y="24949"/>
                  <a:pt x="18808" y="21183"/>
                  <a:pt x="14882" y="20201"/>
                </a:cubicBezTo>
                <a:cubicBezTo>
                  <a:pt x="14882" y="20201"/>
                  <a:pt x="14991" y="20184"/>
                  <a:pt x="15175" y="20184"/>
                </a:cubicBezTo>
                <a:cubicBezTo>
                  <a:pt x="15471" y="20184"/>
                  <a:pt x="15964" y="20228"/>
                  <a:pt x="16526" y="20452"/>
                </a:cubicBezTo>
                <a:lnTo>
                  <a:pt x="17827" y="21685"/>
                </a:lnTo>
                <a:lnTo>
                  <a:pt x="18740" y="22530"/>
                </a:lnTo>
                <a:cubicBezTo>
                  <a:pt x="18854" y="22758"/>
                  <a:pt x="18968" y="23009"/>
                  <a:pt x="19082" y="23283"/>
                </a:cubicBezTo>
                <a:cubicBezTo>
                  <a:pt x="19082" y="23283"/>
                  <a:pt x="19082" y="23100"/>
                  <a:pt x="19014" y="22803"/>
                </a:cubicBezTo>
                <a:lnTo>
                  <a:pt x="19014" y="22803"/>
                </a:lnTo>
                <a:lnTo>
                  <a:pt x="19379" y="23146"/>
                </a:lnTo>
                <a:cubicBezTo>
                  <a:pt x="18968" y="22210"/>
                  <a:pt x="18694" y="21434"/>
                  <a:pt x="18147" y="20749"/>
                </a:cubicBezTo>
                <a:cubicBezTo>
                  <a:pt x="18169" y="20703"/>
                  <a:pt x="18169" y="20681"/>
                  <a:pt x="18192" y="20658"/>
                </a:cubicBezTo>
                <a:lnTo>
                  <a:pt x="18557" y="20886"/>
                </a:lnTo>
                <a:cubicBezTo>
                  <a:pt x="18466" y="20726"/>
                  <a:pt x="18375" y="20589"/>
                  <a:pt x="18283" y="20452"/>
                </a:cubicBezTo>
                <a:cubicBezTo>
                  <a:pt x="18329" y="20338"/>
                  <a:pt x="18398" y="20247"/>
                  <a:pt x="18443" y="20133"/>
                </a:cubicBezTo>
                <a:cubicBezTo>
                  <a:pt x="18717" y="20612"/>
                  <a:pt x="18945" y="21206"/>
                  <a:pt x="19128" y="21936"/>
                </a:cubicBezTo>
                <a:cubicBezTo>
                  <a:pt x="19128" y="21936"/>
                  <a:pt x="19448" y="20726"/>
                  <a:pt x="18786" y="19562"/>
                </a:cubicBezTo>
                <a:cubicBezTo>
                  <a:pt x="18831" y="19494"/>
                  <a:pt x="18900" y="19402"/>
                  <a:pt x="18945" y="19334"/>
                </a:cubicBezTo>
                <a:cubicBezTo>
                  <a:pt x="19128" y="19654"/>
                  <a:pt x="19311" y="20019"/>
                  <a:pt x="19470" y="20452"/>
                </a:cubicBezTo>
                <a:cubicBezTo>
                  <a:pt x="19448" y="20635"/>
                  <a:pt x="19425" y="20795"/>
                  <a:pt x="19425" y="20977"/>
                </a:cubicBezTo>
                <a:lnTo>
                  <a:pt x="19607" y="20818"/>
                </a:lnTo>
                <a:cubicBezTo>
                  <a:pt x="19630" y="20886"/>
                  <a:pt x="19653" y="20977"/>
                  <a:pt x="19676" y="21046"/>
                </a:cubicBezTo>
                <a:cubicBezTo>
                  <a:pt x="19676" y="21046"/>
                  <a:pt x="19676" y="20932"/>
                  <a:pt x="19676" y="20726"/>
                </a:cubicBezTo>
                <a:lnTo>
                  <a:pt x="20269" y="20156"/>
                </a:lnTo>
                <a:cubicBezTo>
                  <a:pt x="20269" y="20201"/>
                  <a:pt x="20292" y="20270"/>
                  <a:pt x="20315" y="20338"/>
                </a:cubicBezTo>
                <a:cubicBezTo>
                  <a:pt x="19950" y="21206"/>
                  <a:pt x="19836" y="21822"/>
                  <a:pt x="19836" y="21822"/>
                </a:cubicBezTo>
                <a:cubicBezTo>
                  <a:pt x="19927" y="21365"/>
                  <a:pt x="20109" y="20909"/>
                  <a:pt x="20338" y="20475"/>
                </a:cubicBezTo>
                <a:cubicBezTo>
                  <a:pt x="20520" y="21206"/>
                  <a:pt x="20657" y="22050"/>
                  <a:pt x="20749" y="23077"/>
                </a:cubicBezTo>
                <a:cubicBezTo>
                  <a:pt x="20749" y="23077"/>
                  <a:pt x="21068" y="21571"/>
                  <a:pt x="20657" y="19973"/>
                </a:cubicBezTo>
                <a:cubicBezTo>
                  <a:pt x="20749" y="19813"/>
                  <a:pt x="20863" y="19654"/>
                  <a:pt x="21000" y="19494"/>
                </a:cubicBezTo>
                <a:cubicBezTo>
                  <a:pt x="21068" y="19631"/>
                  <a:pt x="21137" y="19790"/>
                  <a:pt x="21205" y="19950"/>
                </a:cubicBezTo>
                <a:cubicBezTo>
                  <a:pt x="21205" y="19950"/>
                  <a:pt x="21182" y="19722"/>
                  <a:pt x="21091" y="19357"/>
                </a:cubicBezTo>
                <a:cubicBezTo>
                  <a:pt x="21159" y="19288"/>
                  <a:pt x="21205" y="19197"/>
                  <a:pt x="21274" y="19129"/>
                </a:cubicBezTo>
                <a:lnTo>
                  <a:pt x="22689" y="17713"/>
                </a:lnTo>
                <a:cubicBezTo>
                  <a:pt x="23670" y="16869"/>
                  <a:pt x="24515" y="16367"/>
                  <a:pt x="24515" y="16367"/>
                </a:cubicBezTo>
                <a:lnTo>
                  <a:pt x="24515" y="16367"/>
                </a:lnTo>
                <a:cubicBezTo>
                  <a:pt x="21274" y="19517"/>
                  <a:pt x="21570" y="22621"/>
                  <a:pt x="21570" y="22621"/>
                </a:cubicBezTo>
                <a:cubicBezTo>
                  <a:pt x="21639" y="20932"/>
                  <a:pt x="23008" y="18923"/>
                  <a:pt x="23967" y="17736"/>
                </a:cubicBezTo>
                <a:lnTo>
                  <a:pt x="23967" y="17736"/>
                </a:lnTo>
                <a:cubicBezTo>
                  <a:pt x="23784" y="18124"/>
                  <a:pt x="23625" y="18512"/>
                  <a:pt x="23465" y="18855"/>
                </a:cubicBezTo>
                <a:cubicBezTo>
                  <a:pt x="22871" y="19950"/>
                  <a:pt x="22575" y="20932"/>
                  <a:pt x="22301" y="22119"/>
                </a:cubicBezTo>
                <a:lnTo>
                  <a:pt x="23739" y="19083"/>
                </a:lnTo>
                <a:lnTo>
                  <a:pt x="23739" y="19083"/>
                </a:lnTo>
                <a:cubicBezTo>
                  <a:pt x="22849" y="21731"/>
                  <a:pt x="23373" y="23853"/>
                  <a:pt x="23373" y="23853"/>
                </a:cubicBezTo>
                <a:cubicBezTo>
                  <a:pt x="22940" y="20635"/>
                  <a:pt x="25519" y="16823"/>
                  <a:pt x="25519" y="16823"/>
                </a:cubicBezTo>
                <a:lnTo>
                  <a:pt x="25519" y="16823"/>
                </a:lnTo>
                <a:cubicBezTo>
                  <a:pt x="25473" y="16960"/>
                  <a:pt x="25428" y="17074"/>
                  <a:pt x="25382" y="17211"/>
                </a:cubicBezTo>
                <a:cubicBezTo>
                  <a:pt x="24629" y="18626"/>
                  <a:pt x="23716" y="21206"/>
                  <a:pt x="24264" y="22598"/>
                </a:cubicBezTo>
                <a:lnTo>
                  <a:pt x="24880" y="19745"/>
                </a:lnTo>
                <a:lnTo>
                  <a:pt x="24880" y="19745"/>
                </a:lnTo>
                <a:cubicBezTo>
                  <a:pt x="24834" y="21274"/>
                  <a:pt x="25177" y="22393"/>
                  <a:pt x="25177" y="22393"/>
                </a:cubicBezTo>
                <a:cubicBezTo>
                  <a:pt x="24652" y="19676"/>
                  <a:pt x="25588" y="17759"/>
                  <a:pt x="25839" y="17303"/>
                </a:cubicBezTo>
                <a:lnTo>
                  <a:pt x="25839" y="17303"/>
                </a:lnTo>
                <a:cubicBezTo>
                  <a:pt x="25382" y="18855"/>
                  <a:pt x="25063" y="21000"/>
                  <a:pt x="26135" y="22324"/>
                </a:cubicBezTo>
                <a:lnTo>
                  <a:pt x="26044" y="20795"/>
                </a:lnTo>
                <a:lnTo>
                  <a:pt x="26044" y="20795"/>
                </a:lnTo>
                <a:cubicBezTo>
                  <a:pt x="26432" y="21776"/>
                  <a:pt x="26980" y="22210"/>
                  <a:pt x="26980" y="22210"/>
                </a:cubicBezTo>
                <a:cubicBezTo>
                  <a:pt x="25496" y="20156"/>
                  <a:pt x="26272" y="17280"/>
                  <a:pt x="26272" y="17280"/>
                </a:cubicBezTo>
                <a:lnTo>
                  <a:pt x="26272" y="17280"/>
                </a:lnTo>
                <a:cubicBezTo>
                  <a:pt x="25884" y="20361"/>
                  <a:pt x="28715" y="22507"/>
                  <a:pt x="28715" y="22507"/>
                </a:cubicBezTo>
                <a:cubicBezTo>
                  <a:pt x="27436" y="21297"/>
                  <a:pt x="26957" y="19471"/>
                  <a:pt x="26797" y="18672"/>
                </a:cubicBezTo>
                <a:lnTo>
                  <a:pt x="26797" y="18672"/>
                </a:lnTo>
                <a:cubicBezTo>
                  <a:pt x="27048" y="19517"/>
                  <a:pt x="27961" y="20681"/>
                  <a:pt x="28760" y="21594"/>
                </a:cubicBezTo>
                <a:cubicBezTo>
                  <a:pt x="28098" y="20703"/>
                  <a:pt x="27665" y="19745"/>
                  <a:pt x="27391" y="19083"/>
                </a:cubicBezTo>
                <a:lnTo>
                  <a:pt x="27391" y="19083"/>
                </a:lnTo>
                <a:cubicBezTo>
                  <a:pt x="28212" y="20726"/>
                  <a:pt x="30175" y="21868"/>
                  <a:pt x="30175" y="21868"/>
                </a:cubicBezTo>
                <a:cubicBezTo>
                  <a:pt x="28532" y="20635"/>
                  <a:pt x="27687" y="18741"/>
                  <a:pt x="27687" y="18741"/>
                </a:cubicBezTo>
                <a:cubicBezTo>
                  <a:pt x="26957" y="17029"/>
                  <a:pt x="24903" y="15613"/>
                  <a:pt x="22757" y="14563"/>
                </a:cubicBezTo>
                <a:cubicBezTo>
                  <a:pt x="21342" y="13011"/>
                  <a:pt x="20361" y="11003"/>
                  <a:pt x="20361" y="11003"/>
                </a:cubicBezTo>
                <a:lnTo>
                  <a:pt x="20361" y="11003"/>
                </a:lnTo>
                <a:cubicBezTo>
                  <a:pt x="22438" y="13696"/>
                  <a:pt x="24309" y="14700"/>
                  <a:pt x="25245" y="15066"/>
                </a:cubicBezTo>
                <a:lnTo>
                  <a:pt x="26729" y="16504"/>
                </a:lnTo>
                <a:cubicBezTo>
                  <a:pt x="26435" y="16074"/>
                  <a:pt x="26119" y="15667"/>
                  <a:pt x="25780" y="15238"/>
                </a:cubicBezTo>
                <a:lnTo>
                  <a:pt x="25780" y="15238"/>
                </a:lnTo>
                <a:cubicBezTo>
                  <a:pt x="25815" y="15248"/>
                  <a:pt x="25850" y="15248"/>
                  <a:pt x="25884" y="15248"/>
                </a:cubicBezTo>
                <a:cubicBezTo>
                  <a:pt x="25884" y="15248"/>
                  <a:pt x="25839" y="15248"/>
                  <a:pt x="25770" y="15225"/>
                </a:cubicBezTo>
                <a:lnTo>
                  <a:pt x="25770" y="15225"/>
                </a:lnTo>
                <a:cubicBezTo>
                  <a:pt x="25774" y="15230"/>
                  <a:pt x="25777" y="15234"/>
                  <a:pt x="25780" y="15238"/>
                </a:cubicBezTo>
                <a:lnTo>
                  <a:pt x="25780" y="15238"/>
                </a:lnTo>
                <a:cubicBezTo>
                  <a:pt x="25769" y="15235"/>
                  <a:pt x="25758" y="15231"/>
                  <a:pt x="25747" y="15225"/>
                </a:cubicBezTo>
                <a:cubicBezTo>
                  <a:pt x="25017" y="14335"/>
                  <a:pt x="24172" y="13491"/>
                  <a:pt x="23259" y="12737"/>
                </a:cubicBezTo>
                <a:cubicBezTo>
                  <a:pt x="22803" y="12349"/>
                  <a:pt x="22187" y="11984"/>
                  <a:pt x="21616" y="11573"/>
                </a:cubicBezTo>
                <a:lnTo>
                  <a:pt x="21616" y="11573"/>
                </a:lnTo>
                <a:lnTo>
                  <a:pt x="25085" y="14929"/>
                </a:lnTo>
                <a:cubicBezTo>
                  <a:pt x="23716" y="14130"/>
                  <a:pt x="22118" y="12281"/>
                  <a:pt x="21365" y="11368"/>
                </a:cubicBezTo>
                <a:lnTo>
                  <a:pt x="21365" y="11368"/>
                </a:lnTo>
                <a:cubicBezTo>
                  <a:pt x="21433" y="11436"/>
                  <a:pt x="21525" y="11505"/>
                  <a:pt x="21616" y="11573"/>
                </a:cubicBezTo>
                <a:lnTo>
                  <a:pt x="21159" y="11140"/>
                </a:lnTo>
                <a:cubicBezTo>
                  <a:pt x="21000" y="10911"/>
                  <a:pt x="20908" y="10797"/>
                  <a:pt x="20908" y="10797"/>
                </a:cubicBezTo>
                <a:lnTo>
                  <a:pt x="20908" y="10797"/>
                </a:lnTo>
                <a:cubicBezTo>
                  <a:pt x="25839" y="12646"/>
                  <a:pt x="28737" y="19517"/>
                  <a:pt x="28737" y="19517"/>
                </a:cubicBezTo>
                <a:cubicBezTo>
                  <a:pt x="27505" y="13308"/>
                  <a:pt x="21890" y="10455"/>
                  <a:pt x="21890" y="10455"/>
                </a:cubicBezTo>
                <a:lnTo>
                  <a:pt x="21890" y="10455"/>
                </a:lnTo>
                <a:cubicBezTo>
                  <a:pt x="25063" y="11414"/>
                  <a:pt x="29240" y="17051"/>
                  <a:pt x="29240" y="17051"/>
                </a:cubicBezTo>
                <a:cubicBezTo>
                  <a:pt x="26820" y="12327"/>
                  <a:pt x="22598" y="10044"/>
                  <a:pt x="22597" y="10044"/>
                </a:cubicBezTo>
                <a:lnTo>
                  <a:pt x="22597" y="10044"/>
                </a:lnTo>
                <a:cubicBezTo>
                  <a:pt x="25291" y="10889"/>
                  <a:pt x="28806" y="15248"/>
                  <a:pt x="28806" y="15248"/>
                </a:cubicBezTo>
                <a:cubicBezTo>
                  <a:pt x="28053" y="12920"/>
                  <a:pt x="25839" y="11414"/>
                  <a:pt x="25839" y="11414"/>
                </a:cubicBezTo>
                <a:lnTo>
                  <a:pt x="25839" y="11414"/>
                </a:lnTo>
                <a:cubicBezTo>
                  <a:pt x="27619" y="12555"/>
                  <a:pt x="29445" y="13696"/>
                  <a:pt x="29445" y="13696"/>
                </a:cubicBezTo>
                <a:cubicBezTo>
                  <a:pt x="28669" y="12623"/>
                  <a:pt x="27140" y="11939"/>
                  <a:pt x="27140" y="11939"/>
                </a:cubicBezTo>
                <a:lnTo>
                  <a:pt x="27140" y="11939"/>
                </a:lnTo>
                <a:cubicBezTo>
                  <a:pt x="28372" y="12212"/>
                  <a:pt x="29673" y="12966"/>
                  <a:pt x="29673" y="12966"/>
                </a:cubicBezTo>
                <a:cubicBezTo>
                  <a:pt x="29399" y="12486"/>
                  <a:pt x="28874" y="12281"/>
                  <a:pt x="28486" y="12167"/>
                </a:cubicBezTo>
                <a:lnTo>
                  <a:pt x="28486" y="12167"/>
                </a:lnTo>
                <a:cubicBezTo>
                  <a:pt x="28660" y="12188"/>
                  <a:pt x="28840" y="12197"/>
                  <a:pt x="29019" y="12197"/>
                </a:cubicBezTo>
                <a:cubicBezTo>
                  <a:pt x="29806" y="12197"/>
                  <a:pt x="30563" y="12030"/>
                  <a:pt x="30563" y="12030"/>
                </a:cubicBezTo>
                <a:lnTo>
                  <a:pt x="28692" y="11870"/>
                </a:lnTo>
                <a:cubicBezTo>
                  <a:pt x="29331" y="11847"/>
                  <a:pt x="29879" y="11459"/>
                  <a:pt x="30153" y="11185"/>
                </a:cubicBezTo>
                <a:lnTo>
                  <a:pt x="30153" y="11185"/>
                </a:lnTo>
                <a:cubicBezTo>
                  <a:pt x="29762" y="11513"/>
                  <a:pt x="29254" y="11601"/>
                  <a:pt x="28821" y="11601"/>
                </a:cubicBezTo>
                <a:cubicBezTo>
                  <a:pt x="28318" y="11601"/>
                  <a:pt x="27916" y="11482"/>
                  <a:pt x="27916" y="11482"/>
                </a:cubicBezTo>
                <a:lnTo>
                  <a:pt x="27916" y="11482"/>
                </a:lnTo>
                <a:cubicBezTo>
                  <a:pt x="28042" y="11493"/>
                  <a:pt x="28161" y="11498"/>
                  <a:pt x="28273" y="11498"/>
                </a:cubicBezTo>
                <a:cubicBezTo>
                  <a:pt x="29843" y="11498"/>
                  <a:pt x="30061" y="10524"/>
                  <a:pt x="30061" y="10523"/>
                </a:cubicBezTo>
                <a:lnTo>
                  <a:pt x="30061" y="10523"/>
                </a:lnTo>
                <a:cubicBezTo>
                  <a:pt x="29649" y="11042"/>
                  <a:pt x="28812" y="11150"/>
                  <a:pt x="28184" y="11150"/>
                </a:cubicBezTo>
                <a:cubicBezTo>
                  <a:pt x="27734" y="11150"/>
                  <a:pt x="27391" y="11094"/>
                  <a:pt x="27391" y="11094"/>
                </a:cubicBezTo>
                <a:lnTo>
                  <a:pt x="27391" y="11094"/>
                </a:lnTo>
                <a:cubicBezTo>
                  <a:pt x="27454" y="11096"/>
                  <a:pt x="27515" y="11097"/>
                  <a:pt x="27575" y="11097"/>
                </a:cubicBezTo>
                <a:cubicBezTo>
                  <a:pt x="29490" y="11097"/>
                  <a:pt x="29833" y="10067"/>
                  <a:pt x="29833" y="10067"/>
                </a:cubicBezTo>
                <a:lnTo>
                  <a:pt x="29833" y="10067"/>
                </a:lnTo>
                <a:cubicBezTo>
                  <a:pt x="29196" y="10615"/>
                  <a:pt x="28295" y="10736"/>
                  <a:pt x="27624" y="10736"/>
                </a:cubicBezTo>
                <a:cubicBezTo>
                  <a:pt x="27093" y="10736"/>
                  <a:pt x="26706" y="10660"/>
                  <a:pt x="26706" y="10660"/>
                </a:cubicBezTo>
                <a:cubicBezTo>
                  <a:pt x="29810" y="10569"/>
                  <a:pt x="29993" y="9086"/>
                  <a:pt x="29993" y="9085"/>
                </a:cubicBezTo>
                <a:lnTo>
                  <a:pt x="29993" y="9085"/>
                </a:lnTo>
                <a:cubicBezTo>
                  <a:pt x="29081" y="10069"/>
                  <a:pt x="27848" y="10303"/>
                  <a:pt x="26882" y="10303"/>
                </a:cubicBezTo>
                <a:cubicBezTo>
                  <a:pt x="26012" y="10303"/>
                  <a:pt x="25359" y="10113"/>
                  <a:pt x="25359" y="10113"/>
                </a:cubicBezTo>
                <a:lnTo>
                  <a:pt x="25359" y="10113"/>
                </a:lnTo>
                <a:cubicBezTo>
                  <a:pt x="25682" y="10143"/>
                  <a:pt x="25983" y="10157"/>
                  <a:pt x="26263" y="10157"/>
                </a:cubicBezTo>
                <a:cubicBezTo>
                  <a:pt x="30014" y="10157"/>
                  <a:pt x="30153" y="7648"/>
                  <a:pt x="30153" y="7647"/>
                </a:cubicBezTo>
                <a:lnTo>
                  <a:pt x="30153" y="7647"/>
                </a:lnTo>
                <a:cubicBezTo>
                  <a:pt x="29292" y="9443"/>
                  <a:pt x="27764" y="9863"/>
                  <a:pt x="26525" y="9863"/>
                </a:cubicBezTo>
                <a:cubicBezTo>
                  <a:pt x="25496" y="9863"/>
                  <a:pt x="24666" y="9573"/>
                  <a:pt x="24583" y="9542"/>
                </a:cubicBezTo>
                <a:lnTo>
                  <a:pt x="24583" y="9542"/>
                </a:lnTo>
                <a:cubicBezTo>
                  <a:pt x="25112" y="9638"/>
                  <a:pt x="25572" y="9680"/>
                  <a:pt x="25972" y="9680"/>
                </a:cubicBezTo>
                <a:cubicBezTo>
                  <a:pt x="28317" y="9680"/>
                  <a:pt x="28600" y="8264"/>
                  <a:pt x="28600" y="8264"/>
                </a:cubicBezTo>
                <a:lnTo>
                  <a:pt x="28600" y="8264"/>
                </a:lnTo>
                <a:cubicBezTo>
                  <a:pt x="27815" y="9137"/>
                  <a:pt x="26737" y="9384"/>
                  <a:pt x="25866" y="9384"/>
                </a:cubicBezTo>
                <a:cubicBezTo>
                  <a:pt x="25826" y="9384"/>
                  <a:pt x="25786" y="9383"/>
                  <a:pt x="25747" y="9382"/>
                </a:cubicBezTo>
                <a:cubicBezTo>
                  <a:pt x="26592" y="9222"/>
                  <a:pt x="27368" y="8880"/>
                  <a:pt x="27756" y="8264"/>
                </a:cubicBezTo>
                <a:lnTo>
                  <a:pt x="27756" y="8264"/>
                </a:lnTo>
                <a:lnTo>
                  <a:pt x="26318" y="8697"/>
                </a:lnTo>
                <a:cubicBezTo>
                  <a:pt x="26546" y="8583"/>
                  <a:pt x="26752" y="8446"/>
                  <a:pt x="26911" y="8264"/>
                </a:cubicBezTo>
                <a:lnTo>
                  <a:pt x="26911" y="8264"/>
                </a:lnTo>
                <a:lnTo>
                  <a:pt x="23853" y="9222"/>
                </a:lnTo>
                <a:cubicBezTo>
                  <a:pt x="21867" y="9382"/>
                  <a:pt x="19379" y="10592"/>
                  <a:pt x="17530" y="11642"/>
                </a:cubicBezTo>
                <a:cubicBezTo>
                  <a:pt x="17736" y="11117"/>
                  <a:pt x="17804" y="10660"/>
                  <a:pt x="17804" y="10272"/>
                </a:cubicBezTo>
                <a:cubicBezTo>
                  <a:pt x="18095" y="10369"/>
                  <a:pt x="18463" y="10421"/>
                  <a:pt x="18810" y="10421"/>
                </a:cubicBezTo>
                <a:cubicBezTo>
                  <a:pt x="19115" y="10421"/>
                  <a:pt x="19404" y="10381"/>
                  <a:pt x="19607" y="10295"/>
                </a:cubicBezTo>
                <a:lnTo>
                  <a:pt x="17804" y="10135"/>
                </a:lnTo>
                <a:cubicBezTo>
                  <a:pt x="17804" y="9907"/>
                  <a:pt x="17758" y="9725"/>
                  <a:pt x="17736" y="9565"/>
                </a:cubicBezTo>
                <a:lnTo>
                  <a:pt x="17736" y="9565"/>
                </a:lnTo>
                <a:cubicBezTo>
                  <a:pt x="18348" y="9851"/>
                  <a:pt x="19101" y="9997"/>
                  <a:pt x="19821" y="9997"/>
                </a:cubicBezTo>
                <a:cubicBezTo>
                  <a:pt x="20364" y="9997"/>
                  <a:pt x="20888" y="9914"/>
                  <a:pt x="21319" y="9747"/>
                </a:cubicBezTo>
                <a:lnTo>
                  <a:pt x="20543" y="9679"/>
                </a:lnTo>
                <a:cubicBezTo>
                  <a:pt x="21388" y="9519"/>
                  <a:pt x="22164" y="9222"/>
                  <a:pt x="22666" y="8994"/>
                </a:cubicBezTo>
                <a:lnTo>
                  <a:pt x="22666" y="8994"/>
                </a:lnTo>
                <a:cubicBezTo>
                  <a:pt x="21800" y="9366"/>
                  <a:pt x="21054" y="9503"/>
                  <a:pt x="20428" y="9503"/>
                </a:cubicBezTo>
                <a:cubicBezTo>
                  <a:pt x="19057" y="9503"/>
                  <a:pt x="18253" y="8850"/>
                  <a:pt x="17987" y="8583"/>
                </a:cubicBezTo>
                <a:lnTo>
                  <a:pt x="17987" y="8583"/>
                </a:lnTo>
                <a:cubicBezTo>
                  <a:pt x="18686" y="9007"/>
                  <a:pt x="19514" y="9215"/>
                  <a:pt x="20343" y="9215"/>
                </a:cubicBezTo>
                <a:cubicBezTo>
                  <a:pt x="21301" y="9215"/>
                  <a:pt x="22261" y="8939"/>
                  <a:pt x="23031" y="8401"/>
                </a:cubicBezTo>
                <a:lnTo>
                  <a:pt x="22597" y="8401"/>
                </a:lnTo>
                <a:cubicBezTo>
                  <a:pt x="23145" y="8150"/>
                  <a:pt x="23442" y="7876"/>
                  <a:pt x="23442" y="7876"/>
                </a:cubicBezTo>
                <a:lnTo>
                  <a:pt x="23442" y="7876"/>
                </a:lnTo>
                <a:cubicBezTo>
                  <a:pt x="23077" y="8104"/>
                  <a:pt x="22734" y="8287"/>
                  <a:pt x="22369" y="8401"/>
                </a:cubicBezTo>
                <a:lnTo>
                  <a:pt x="19014" y="8446"/>
                </a:lnTo>
                <a:cubicBezTo>
                  <a:pt x="18306" y="8195"/>
                  <a:pt x="17895" y="7899"/>
                  <a:pt x="17895" y="7899"/>
                </a:cubicBezTo>
                <a:lnTo>
                  <a:pt x="17895" y="7899"/>
                </a:lnTo>
                <a:cubicBezTo>
                  <a:pt x="17987" y="7921"/>
                  <a:pt x="18055" y="7921"/>
                  <a:pt x="18147" y="7921"/>
                </a:cubicBezTo>
                <a:cubicBezTo>
                  <a:pt x="18853" y="8171"/>
                  <a:pt x="19762" y="8333"/>
                  <a:pt x="20643" y="8333"/>
                </a:cubicBezTo>
                <a:cubicBezTo>
                  <a:pt x="21612" y="8333"/>
                  <a:pt x="22548" y="8138"/>
                  <a:pt x="23145" y="7647"/>
                </a:cubicBezTo>
                <a:lnTo>
                  <a:pt x="23145" y="7647"/>
                </a:lnTo>
                <a:lnTo>
                  <a:pt x="20954" y="7693"/>
                </a:lnTo>
                <a:cubicBezTo>
                  <a:pt x="20224" y="7670"/>
                  <a:pt x="19584" y="7625"/>
                  <a:pt x="19082" y="7579"/>
                </a:cubicBezTo>
                <a:lnTo>
                  <a:pt x="19082" y="7579"/>
                </a:lnTo>
                <a:cubicBezTo>
                  <a:pt x="19164" y="7581"/>
                  <a:pt x="19245" y="7582"/>
                  <a:pt x="19324" y="7582"/>
                </a:cubicBezTo>
                <a:cubicBezTo>
                  <a:pt x="22322" y="7582"/>
                  <a:pt x="23145" y="5936"/>
                  <a:pt x="23145" y="5936"/>
                </a:cubicBezTo>
                <a:lnTo>
                  <a:pt x="23145" y="5936"/>
                </a:lnTo>
                <a:cubicBezTo>
                  <a:pt x="22125" y="6846"/>
                  <a:pt x="20834" y="7059"/>
                  <a:pt x="19849" y="7059"/>
                </a:cubicBezTo>
                <a:cubicBezTo>
                  <a:pt x="18982" y="7059"/>
                  <a:pt x="18352" y="6894"/>
                  <a:pt x="18352" y="6894"/>
                </a:cubicBezTo>
                <a:cubicBezTo>
                  <a:pt x="18466" y="6871"/>
                  <a:pt x="18580" y="6871"/>
                  <a:pt x="18694" y="6871"/>
                </a:cubicBezTo>
                <a:cubicBezTo>
                  <a:pt x="18812" y="6887"/>
                  <a:pt x="18932" y="6894"/>
                  <a:pt x="19053" y="6894"/>
                </a:cubicBezTo>
                <a:cubicBezTo>
                  <a:pt x="19636" y="6894"/>
                  <a:pt x="20246" y="6734"/>
                  <a:pt x="20794" y="6620"/>
                </a:cubicBezTo>
                <a:cubicBezTo>
                  <a:pt x="21821" y="6369"/>
                  <a:pt x="22392" y="5890"/>
                  <a:pt x="23145" y="5182"/>
                </a:cubicBezTo>
                <a:lnTo>
                  <a:pt x="23145" y="5182"/>
                </a:lnTo>
                <a:lnTo>
                  <a:pt x="22666" y="5342"/>
                </a:lnTo>
                <a:cubicBezTo>
                  <a:pt x="23373" y="4635"/>
                  <a:pt x="23488" y="3927"/>
                  <a:pt x="23488" y="3927"/>
                </a:cubicBezTo>
                <a:lnTo>
                  <a:pt x="23488" y="3927"/>
                </a:lnTo>
                <a:cubicBezTo>
                  <a:pt x="22917" y="4749"/>
                  <a:pt x="22324" y="5296"/>
                  <a:pt x="21730" y="5662"/>
                </a:cubicBezTo>
                <a:lnTo>
                  <a:pt x="19448" y="6461"/>
                </a:lnTo>
                <a:cubicBezTo>
                  <a:pt x="19333" y="6468"/>
                  <a:pt x="19229" y="6471"/>
                  <a:pt x="19136" y="6471"/>
                </a:cubicBezTo>
                <a:cubicBezTo>
                  <a:pt x="18950" y="6471"/>
                  <a:pt x="18808" y="6461"/>
                  <a:pt x="18717" y="6461"/>
                </a:cubicBezTo>
                <a:cubicBezTo>
                  <a:pt x="18649" y="6438"/>
                  <a:pt x="18626" y="6438"/>
                  <a:pt x="18626" y="6438"/>
                </a:cubicBezTo>
                <a:cubicBezTo>
                  <a:pt x="18694" y="6438"/>
                  <a:pt x="18740" y="6415"/>
                  <a:pt x="18808" y="6415"/>
                </a:cubicBezTo>
                <a:lnTo>
                  <a:pt x="18717" y="6461"/>
                </a:lnTo>
                <a:cubicBezTo>
                  <a:pt x="20315" y="6095"/>
                  <a:pt x="21844" y="5844"/>
                  <a:pt x="22757" y="4292"/>
                </a:cubicBezTo>
                <a:lnTo>
                  <a:pt x="22757" y="4292"/>
                </a:lnTo>
                <a:lnTo>
                  <a:pt x="22118" y="4635"/>
                </a:lnTo>
                <a:cubicBezTo>
                  <a:pt x="23168" y="3493"/>
                  <a:pt x="23305" y="2261"/>
                  <a:pt x="23305" y="2261"/>
                </a:cubicBezTo>
                <a:lnTo>
                  <a:pt x="23305" y="2261"/>
                </a:lnTo>
                <a:cubicBezTo>
                  <a:pt x="22255" y="5114"/>
                  <a:pt x="18900" y="5981"/>
                  <a:pt x="18900" y="5981"/>
                </a:cubicBezTo>
                <a:cubicBezTo>
                  <a:pt x="22871" y="4178"/>
                  <a:pt x="22620" y="1302"/>
                  <a:pt x="22620" y="1302"/>
                </a:cubicBezTo>
                <a:lnTo>
                  <a:pt x="22620" y="1302"/>
                </a:lnTo>
                <a:cubicBezTo>
                  <a:pt x="22004" y="3767"/>
                  <a:pt x="19311" y="5456"/>
                  <a:pt x="19311" y="5456"/>
                </a:cubicBezTo>
                <a:cubicBezTo>
                  <a:pt x="20338" y="4680"/>
                  <a:pt x="21798" y="1964"/>
                  <a:pt x="21799" y="1964"/>
                </a:cubicBezTo>
                <a:lnTo>
                  <a:pt x="21799" y="1964"/>
                </a:lnTo>
                <a:cubicBezTo>
                  <a:pt x="19995" y="3493"/>
                  <a:pt x="18671" y="5525"/>
                  <a:pt x="17713" y="7488"/>
                </a:cubicBezTo>
                <a:lnTo>
                  <a:pt x="17964" y="6483"/>
                </a:lnTo>
                <a:lnTo>
                  <a:pt x="17964" y="6483"/>
                </a:lnTo>
                <a:cubicBezTo>
                  <a:pt x="17781" y="6871"/>
                  <a:pt x="17622" y="7396"/>
                  <a:pt x="17530" y="7876"/>
                </a:cubicBezTo>
                <a:cubicBezTo>
                  <a:pt x="17462" y="8035"/>
                  <a:pt x="17370" y="8218"/>
                  <a:pt x="17302" y="8378"/>
                </a:cubicBezTo>
                <a:lnTo>
                  <a:pt x="17553" y="6597"/>
                </a:lnTo>
                <a:lnTo>
                  <a:pt x="17553" y="6597"/>
                </a:lnTo>
                <a:cubicBezTo>
                  <a:pt x="17485" y="6757"/>
                  <a:pt x="17416" y="6940"/>
                  <a:pt x="17370" y="7122"/>
                </a:cubicBezTo>
                <a:cubicBezTo>
                  <a:pt x="17462" y="6506"/>
                  <a:pt x="17530" y="5890"/>
                  <a:pt x="17530" y="5274"/>
                </a:cubicBezTo>
                <a:cubicBezTo>
                  <a:pt x="17599" y="3288"/>
                  <a:pt x="17211" y="1325"/>
                  <a:pt x="15864" y="1"/>
                </a:cubicBezTo>
                <a:close/>
              </a:path>
            </a:pathLst>
          </a:custGeom>
          <a:solidFill>
            <a:schemeClr val="accent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4669" name="Google Shape;4669;p29"/>
          <p:cNvSpPr/>
          <p:nvPr/>
        </p:nvSpPr>
        <p:spPr>
          <a:xfrm rot="7820685">
            <a:off x="7093112" y="4200359"/>
            <a:ext cx="2818992" cy="1376231"/>
          </a:xfrm>
          <a:custGeom>
            <a:rect b="b" l="l" r="r" t="t"/>
            <a:pathLst>
              <a:path extrusionOk="0" fill="none" h="61583" w="126143">
                <a:moveTo>
                  <a:pt x="9332" y="1"/>
                </a:moveTo>
                <a:cubicBezTo>
                  <a:pt x="9332" y="1"/>
                  <a:pt x="2280" y="3253"/>
                  <a:pt x="1520" y="12068"/>
                </a:cubicBezTo>
                <a:cubicBezTo>
                  <a:pt x="1" y="29363"/>
                  <a:pt x="34348" y="51248"/>
                  <a:pt x="51491" y="55625"/>
                </a:cubicBezTo>
                <a:cubicBezTo>
                  <a:pt x="75078" y="61582"/>
                  <a:pt x="111401" y="59242"/>
                  <a:pt x="120793" y="39515"/>
                </a:cubicBezTo>
                <a:cubicBezTo>
                  <a:pt x="126143" y="28238"/>
                  <a:pt x="120824" y="17387"/>
                  <a:pt x="120824" y="17387"/>
                </a:cubicBezTo>
              </a:path>
            </a:pathLst>
          </a:custGeom>
          <a:solidFill>
            <a:schemeClr val="dk1"/>
          </a:solidFill>
          <a:ln cap="flat" cmpd="sng" w="19000">
            <a:solidFill>
              <a:schemeClr val="dk2"/>
            </a:solidFill>
            <a:prstDash val="solid"/>
            <a:miter lim="30395"/>
            <a:headEnd len="sm" w="sm" type="none"/>
            <a:tailEnd len="sm" w="sm" type="none"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4670" name="Google Shape;4670;p29"/>
          <p:cNvSpPr/>
          <p:nvPr/>
        </p:nvSpPr>
        <p:spPr>
          <a:xfrm rot="-4890024">
            <a:off x="-1233113" y="-1790220"/>
            <a:ext cx="2790302" cy="2789527"/>
          </a:xfrm>
          <a:custGeom>
            <a:rect b="b" l="l" r="r" t="t"/>
            <a:pathLst>
              <a:path extrusionOk="0" h="111583" w="111614">
                <a:moveTo>
                  <a:pt x="55139" y="0"/>
                </a:moveTo>
                <a:cubicBezTo>
                  <a:pt x="53953" y="0"/>
                  <a:pt x="52798" y="31"/>
                  <a:pt x="51643" y="92"/>
                </a:cubicBezTo>
                <a:lnTo>
                  <a:pt x="51674" y="791"/>
                </a:lnTo>
                <a:cubicBezTo>
                  <a:pt x="52829" y="700"/>
                  <a:pt x="54014" y="669"/>
                  <a:pt x="55169" y="669"/>
                </a:cubicBezTo>
                <a:lnTo>
                  <a:pt x="55473" y="669"/>
                </a:lnTo>
                <a:lnTo>
                  <a:pt x="55473" y="0"/>
                </a:lnTo>
                <a:close/>
                <a:moveTo>
                  <a:pt x="59272" y="152"/>
                </a:moveTo>
                <a:lnTo>
                  <a:pt x="59242" y="821"/>
                </a:lnTo>
                <a:cubicBezTo>
                  <a:pt x="60488" y="943"/>
                  <a:pt x="61795" y="1034"/>
                  <a:pt x="63011" y="1216"/>
                </a:cubicBezTo>
                <a:lnTo>
                  <a:pt x="63072" y="517"/>
                </a:lnTo>
                <a:cubicBezTo>
                  <a:pt x="61826" y="335"/>
                  <a:pt x="60549" y="213"/>
                  <a:pt x="59272" y="152"/>
                </a:cubicBezTo>
                <a:close/>
                <a:moveTo>
                  <a:pt x="47844" y="517"/>
                </a:moveTo>
                <a:cubicBezTo>
                  <a:pt x="46597" y="669"/>
                  <a:pt x="45351" y="912"/>
                  <a:pt x="44075" y="1156"/>
                </a:cubicBezTo>
                <a:lnTo>
                  <a:pt x="44227" y="1824"/>
                </a:lnTo>
                <a:cubicBezTo>
                  <a:pt x="45442" y="1551"/>
                  <a:pt x="46719" y="1368"/>
                  <a:pt x="47935" y="1156"/>
                </a:cubicBezTo>
                <a:lnTo>
                  <a:pt x="47844" y="517"/>
                </a:lnTo>
                <a:close/>
                <a:moveTo>
                  <a:pt x="66811" y="1125"/>
                </a:moveTo>
                <a:lnTo>
                  <a:pt x="66689" y="1763"/>
                </a:lnTo>
                <a:cubicBezTo>
                  <a:pt x="67935" y="2007"/>
                  <a:pt x="69151" y="2311"/>
                  <a:pt x="70367" y="2615"/>
                </a:cubicBezTo>
                <a:lnTo>
                  <a:pt x="70519" y="1976"/>
                </a:lnTo>
                <a:cubicBezTo>
                  <a:pt x="69303" y="1672"/>
                  <a:pt x="68057" y="1368"/>
                  <a:pt x="66811" y="1125"/>
                </a:cubicBezTo>
                <a:close/>
                <a:moveTo>
                  <a:pt x="40397" y="2037"/>
                </a:moveTo>
                <a:cubicBezTo>
                  <a:pt x="39181" y="2371"/>
                  <a:pt x="37935" y="2797"/>
                  <a:pt x="36749" y="3222"/>
                </a:cubicBezTo>
                <a:lnTo>
                  <a:pt x="36992" y="3861"/>
                </a:lnTo>
                <a:cubicBezTo>
                  <a:pt x="38147" y="3435"/>
                  <a:pt x="39363" y="3070"/>
                  <a:pt x="40579" y="2675"/>
                </a:cubicBezTo>
                <a:lnTo>
                  <a:pt x="40397" y="2037"/>
                </a:lnTo>
                <a:close/>
                <a:moveTo>
                  <a:pt x="74227" y="3070"/>
                </a:moveTo>
                <a:lnTo>
                  <a:pt x="73984" y="3709"/>
                </a:lnTo>
                <a:cubicBezTo>
                  <a:pt x="75169" y="4134"/>
                  <a:pt x="76385" y="4529"/>
                  <a:pt x="77510" y="5046"/>
                </a:cubicBezTo>
                <a:lnTo>
                  <a:pt x="77783" y="4408"/>
                </a:lnTo>
                <a:cubicBezTo>
                  <a:pt x="76598" y="3952"/>
                  <a:pt x="75443" y="3496"/>
                  <a:pt x="74227" y="3070"/>
                </a:cubicBezTo>
                <a:close/>
                <a:moveTo>
                  <a:pt x="33223" y="4712"/>
                </a:moveTo>
                <a:cubicBezTo>
                  <a:pt x="32068" y="5198"/>
                  <a:pt x="30883" y="5776"/>
                  <a:pt x="29789" y="6384"/>
                </a:cubicBezTo>
                <a:lnTo>
                  <a:pt x="30093" y="6991"/>
                </a:lnTo>
                <a:cubicBezTo>
                  <a:pt x="31217" y="6353"/>
                  <a:pt x="32342" y="5806"/>
                  <a:pt x="33467" y="5320"/>
                </a:cubicBezTo>
                <a:lnTo>
                  <a:pt x="33223" y="4712"/>
                </a:lnTo>
                <a:close/>
                <a:moveTo>
                  <a:pt x="81249" y="5988"/>
                </a:moveTo>
                <a:lnTo>
                  <a:pt x="80945" y="6596"/>
                </a:lnTo>
                <a:cubicBezTo>
                  <a:pt x="82039" y="7174"/>
                  <a:pt x="83194" y="7782"/>
                  <a:pt x="84258" y="8420"/>
                </a:cubicBezTo>
                <a:lnTo>
                  <a:pt x="84592" y="7812"/>
                </a:lnTo>
                <a:cubicBezTo>
                  <a:pt x="83498" y="7174"/>
                  <a:pt x="82373" y="6566"/>
                  <a:pt x="81249" y="5988"/>
                </a:cubicBezTo>
                <a:close/>
                <a:moveTo>
                  <a:pt x="26506" y="8298"/>
                </a:moveTo>
                <a:cubicBezTo>
                  <a:pt x="25442" y="8998"/>
                  <a:pt x="24378" y="9727"/>
                  <a:pt x="23345" y="10487"/>
                </a:cubicBezTo>
                <a:lnTo>
                  <a:pt x="23709" y="11004"/>
                </a:lnTo>
                <a:cubicBezTo>
                  <a:pt x="24743" y="10244"/>
                  <a:pt x="25807" y="9514"/>
                  <a:pt x="26840" y="8876"/>
                </a:cubicBezTo>
                <a:lnTo>
                  <a:pt x="26506" y="8298"/>
                </a:lnTo>
                <a:close/>
                <a:moveTo>
                  <a:pt x="87814" y="9940"/>
                </a:moveTo>
                <a:lnTo>
                  <a:pt x="87449" y="10487"/>
                </a:lnTo>
                <a:cubicBezTo>
                  <a:pt x="88452" y="11186"/>
                  <a:pt x="89455" y="11946"/>
                  <a:pt x="90428" y="12767"/>
                </a:cubicBezTo>
                <a:lnTo>
                  <a:pt x="90854" y="12250"/>
                </a:lnTo>
                <a:cubicBezTo>
                  <a:pt x="89881" y="11460"/>
                  <a:pt x="88847" y="10669"/>
                  <a:pt x="87814" y="9940"/>
                </a:cubicBezTo>
                <a:close/>
                <a:moveTo>
                  <a:pt x="20336" y="12797"/>
                </a:moveTo>
                <a:cubicBezTo>
                  <a:pt x="19393" y="13618"/>
                  <a:pt x="18451" y="14499"/>
                  <a:pt x="17539" y="15381"/>
                </a:cubicBezTo>
                <a:lnTo>
                  <a:pt x="17995" y="15867"/>
                </a:lnTo>
                <a:cubicBezTo>
                  <a:pt x="18877" y="14986"/>
                  <a:pt x="19819" y="14134"/>
                  <a:pt x="20761" y="13283"/>
                </a:cubicBezTo>
                <a:lnTo>
                  <a:pt x="20336" y="12797"/>
                </a:lnTo>
                <a:close/>
                <a:moveTo>
                  <a:pt x="93741" y="14712"/>
                </a:moveTo>
                <a:lnTo>
                  <a:pt x="93285" y="15229"/>
                </a:lnTo>
                <a:cubicBezTo>
                  <a:pt x="94197" y="16080"/>
                  <a:pt x="95109" y="17022"/>
                  <a:pt x="95960" y="17934"/>
                </a:cubicBezTo>
                <a:lnTo>
                  <a:pt x="96446" y="17417"/>
                </a:lnTo>
                <a:cubicBezTo>
                  <a:pt x="95565" y="16505"/>
                  <a:pt x="94653" y="15593"/>
                  <a:pt x="93741" y="14712"/>
                </a:cubicBezTo>
                <a:close/>
                <a:moveTo>
                  <a:pt x="14864" y="18147"/>
                </a:moveTo>
                <a:cubicBezTo>
                  <a:pt x="13983" y="19089"/>
                  <a:pt x="13193" y="20092"/>
                  <a:pt x="12402" y="21065"/>
                </a:cubicBezTo>
                <a:lnTo>
                  <a:pt x="12919" y="21490"/>
                </a:lnTo>
                <a:cubicBezTo>
                  <a:pt x="13740" y="20517"/>
                  <a:pt x="14530" y="19514"/>
                  <a:pt x="15351" y="18603"/>
                </a:cubicBezTo>
                <a:lnTo>
                  <a:pt x="14864" y="18147"/>
                </a:lnTo>
                <a:close/>
                <a:moveTo>
                  <a:pt x="98908" y="20366"/>
                </a:moveTo>
                <a:lnTo>
                  <a:pt x="98392" y="20761"/>
                </a:lnTo>
                <a:cubicBezTo>
                  <a:pt x="99152" y="21764"/>
                  <a:pt x="99912" y="22797"/>
                  <a:pt x="100611" y="23800"/>
                </a:cubicBezTo>
                <a:lnTo>
                  <a:pt x="101188" y="23435"/>
                </a:lnTo>
                <a:cubicBezTo>
                  <a:pt x="100459" y="22372"/>
                  <a:pt x="99699" y="21338"/>
                  <a:pt x="98908" y="20366"/>
                </a:cubicBezTo>
                <a:close/>
                <a:moveTo>
                  <a:pt x="103194" y="26657"/>
                </a:moveTo>
                <a:lnTo>
                  <a:pt x="102647" y="26992"/>
                </a:lnTo>
                <a:cubicBezTo>
                  <a:pt x="103285" y="28056"/>
                  <a:pt x="103893" y="29211"/>
                  <a:pt x="104471" y="30305"/>
                </a:cubicBezTo>
                <a:lnTo>
                  <a:pt x="105018" y="30001"/>
                </a:lnTo>
                <a:cubicBezTo>
                  <a:pt x="104471" y="28876"/>
                  <a:pt x="103863" y="27752"/>
                  <a:pt x="103194" y="26657"/>
                </a:cubicBezTo>
                <a:close/>
                <a:moveTo>
                  <a:pt x="106659" y="33436"/>
                </a:moveTo>
                <a:lnTo>
                  <a:pt x="106051" y="33679"/>
                </a:lnTo>
                <a:cubicBezTo>
                  <a:pt x="106538" y="34864"/>
                  <a:pt x="106994" y="36050"/>
                  <a:pt x="107419" y="37235"/>
                </a:cubicBezTo>
                <a:lnTo>
                  <a:pt x="108027" y="36992"/>
                </a:lnTo>
                <a:cubicBezTo>
                  <a:pt x="107602" y="35776"/>
                  <a:pt x="107146" y="34591"/>
                  <a:pt x="106659" y="33436"/>
                </a:cubicBezTo>
                <a:close/>
                <a:moveTo>
                  <a:pt x="3314" y="37752"/>
                </a:moveTo>
                <a:cubicBezTo>
                  <a:pt x="2888" y="38968"/>
                  <a:pt x="2524" y="40183"/>
                  <a:pt x="2189" y="41399"/>
                </a:cubicBezTo>
                <a:lnTo>
                  <a:pt x="2828" y="41582"/>
                </a:lnTo>
                <a:cubicBezTo>
                  <a:pt x="3162" y="40366"/>
                  <a:pt x="3557" y="39150"/>
                  <a:pt x="3952" y="37995"/>
                </a:cubicBezTo>
                <a:lnTo>
                  <a:pt x="3314" y="37752"/>
                </a:lnTo>
                <a:close/>
                <a:moveTo>
                  <a:pt x="109213" y="40639"/>
                </a:moveTo>
                <a:lnTo>
                  <a:pt x="108574" y="40822"/>
                </a:lnTo>
                <a:cubicBezTo>
                  <a:pt x="108909" y="42007"/>
                  <a:pt x="109213" y="43253"/>
                  <a:pt x="109456" y="44469"/>
                </a:cubicBezTo>
                <a:lnTo>
                  <a:pt x="110124" y="44317"/>
                </a:lnTo>
                <a:cubicBezTo>
                  <a:pt x="109851" y="43101"/>
                  <a:pt x="109547" y="41855"/>
                  <a:pt x="109213" y="40639"/>
                </a:cubicBezTo>
                <a:close/>
                <a:moveTo>
                  <a:pt x="1277" y="45168"/>
                </a:moveTo>
                <a:cubicBezTo>
                  <a:pt x="1034" y="46415"/>
                  <a:pt x="822" y="47661"/>
                  <a:pt x="609" y="48937"/>
                </a:cubicBezTo>
                <a:lnTo>
                  <a:pt x="1277" y="48998"/>
                </a:lnTo>
                <a:cubicBezTo>
                  <a:pt x="1460" y="47752"/>
                  <a:pt x="1673" y="46506"/>
                  <a:pt x="1916" y="45320"/>
                </a:cubicBezTo>
                <a:lnTo>
                  <a:pt x="1277" y="45168"/>
                </a:lnTo>
                <a:close/>
                <a:moveTo>
                  <a:pt x="110854" y="48086"/>
                </a:moveTo>
                <a:lnTo>
                  <a:pt x="110185" y="48208"/>
                </a:lnTo>
                <a:cubicBezTo>
                  <a:pt x="110368" y="49454"/>
                  <a:pt x="110550" y="50700"/>
                  <a:pt x="110641" y="51977"/>
                </a:cubicBezTo>
                <a:lnTo>
                  <a:pt x="111310" y="51886"/>
                </a:lnTo>
                <a:cubicBezTo>
                  <a:pt x="111188" y="50579"/>
                  <a:pt x="111036" y="49333"/>
                  <a:pt x="110854" y="48086"/>
                </a:cubicBezTo>
                <a:close/>
                <a:moveTo>
                  <a:pt x="153" y="52646"/>
                </a:moveTo>
                <a:cubicBezTo>
                  <a:pt x="92" y="53679"/>
                  <a:pt x="62" y="54743"/>
                  <a:pt x="1" y="55776"/>
                </a:cubicBezTo>
                <a:lnTo>
                  <a:pt x="1" y="56475"/>
                </a:lnTo>
                <a:lnTo>
                  <a:pt x="700" y="56475"/>
                </a:lnTo>
                <a:lnTo>
                  <a:pt x="700" y="55776"/>
                </a:lnTo>
                <a:cubicBezTo>
                  <a:pt x="700" y="54743"/>
                  <a:pt x="761" y="53709"/>
                  <a:pt x="852" y="52676"/>
                </a:cubicBezTo>
                <a:lnTo>
                  <a:pt x="153" y="52646"/>
                </a:lnTo>
                <a:close/>
                <a:moveTo>
                  <a:pt x="111523" y="55685"/>
                </a:moveTo>
                <a:lnTo>
                  <a:pt x="110854" y="55716"/>
                </a:lnTo>
                <a:lnTo>
                  <a:pt x="110854" y="55807"/>
                </a:lnTo>
                <a:cubicBezTo>
                  <a:pt x="110884" y="56627"/>
                  <a:pt x="110884" y="57418"/>
                  <a:pt x="110884" y="58238"/>
                </a:cubicBezTo>
                <a:lnTo>
                  <a:pt x="110884" y="59606"/>
                </a:lnTo>
                <a:lnTo>
                  <a:pt x="111553" y="59606"/>
                </a:lnTo>
                <a:cubicBezTo>
                  <a:pt x="111614" y="59150"/>
                  <a:pt x="111614" y="58694"/>
                  <a:pt x="111553" y="58178"/>
                </a:cubicBezTo>
                <a:cubicBezTo>
                  <a:pt x="111553" y="57387"/>
                  <a:pt x="111553" y="56567"/>
                  <a:pt x="111523" y="55776"/>
                </a:cubicBezTo>
                <a:lnTo>
                  <a:pt x="111523" y="55685"/>
                </a:lnTo>
                <a:close/>
                <a:moveTo>
                  <a:pt x="822" y="60275"/>
                </a:moveTo>
                <a:lnTo>
                  <a:pt x="122" y="60336"/>
                </a:lnTo>
                <a:cubicBezTo>
                  <a:pt x="214" y="61582"/>
                  <a:pt x="366" y="62859"/>
                  <a:pt x="548" y="64135"/>
                </a:cubicBezTo>
                <a:lnTo>
                  <a:pt x="1217" y="64044"/>
                </a:lnTo>
                <a:cubicBezTo>
                  <a:pt x="1034" y="62798"/>
                  <a:pt x="882" y="61521"/>
                  <a:pt x="822" y="60275"/>
                </a:cubicBezTo>
                <a:close/>
                <a:moveTo>
                  <a:pt x="1946" y="67722"/>
                </a:moveTo>
                <a:lnTo>
                  <a:pt x="1308" y="67874"/>
                </a:lnTo>
                <a:cubicBezTo>
                  <a:pt x="1581" y="69090"/>
                  <a:pt x="1916" y="70366"/>
                  <a:pt x="2281" y="71582"/>
                </a:cubicBezTo>
                <a:lnTo>
                  <a:pt x="2919" y="71369"/>
                </a:lnTo>
                <a:cubicBezTo>
                  <a:pt x="2554" y="70153"/>
                  <a:pt x="2220" y="68938"/>
                  <a:pt x="1946" y="67722"/>
                </a:cubicBezTo>
                <a:close/>
                <a:moveTo>
                  <a:pt x="4165" y="74956"/>
                </a:moveTo>
                <a:lnTo>
                  <a:pt x="3557" y="75169"/>
                </a:lnTo>
                <a:cubicBezTo>
                  <a:pt x="4013" y="76354"/>
                  <a:pt x="4530" y="77540"/>
                  <a:pt x="5077" y="78664"/>
                </a:cubicBezTo>
                <a:lnTo>
                  <a:pt x="5624" y="78421"/>
                </a:lnTo>
                <a:cubicBezTo>
                  <a:pt x="5107" y="77266"/>
                  <a:pt x="4621" y="76141"/>
                  <a:pt x="4165" y="74956"/>
                </a:cubicBezTo>
                <a:close/>
                <a:moveTo>
                  <a:pt x="7357" y="81765"/>
                </a:moveTo>
                <a:lnTo>
                  <a:pt x="6779" y="82099"/>
                </a:lnTo>
                <a:cubicBezTo>
                  <a:pt x="7417" y="83193"/>
                  <a:pt x="8056" y="84287"/>
                  <a:pt x="8755" y="85351"/>
                </a:cubicBezTo>
                <a:lnTo>
                  <a:pt x="9272" y="84987"/>
                </a:lnTo>
                <a:cubicBezTo>
                  <a:pt x="8603" y="83923"/>
                  <a:pt x="7965" y="82859"/>
                  <a:pt x="7357" y="81765"/>
                </a:cubicBezTo>
                <a:close/>
                <a:moveTo>
                  <a:pt x="11490" y="88148"/>
                </a:moveTo>
                <a:lnTo>
                  <a:pt x="10943" y="88512"/>
                </a:lnTo>
                <a:cubicBezTo>
                  <a:pt x="11703" y="89546"/>
                  <a:pt x="12493" y="90519"/>
                  <a:pt x="13314" y="91522"/>
                </a:cubicBezTo>
                <a:lnTo>
                  <a:pt x="13831" y="91096"/>
                </a:lnTo>
                <a:cubicBezTo>
                  <a:pt x="13010" y="90154"/>
                  <a:pt x="12250" y="89151"/>
                  <a:pt x="11490" y="88148"/>
                </a:cubicBezTo>
                <a:close/>
                <a:moveTo>
                  <a:pt x="16354" y="93923"/>
                </a:moveTo>
                <a:lnTo>
                  <a:pt x="15867" y="94379"/>
                </a:lnTo>
                <a:cubicBezTo>
                  <a:pt x="16718" y="95291"/>
                  <a:pt x="17691" y="96142"/>
                  <a:pt x="18603" y="97023"/>
                </a:cubicBezTo>
                <a:lnTo>
                  <a:pt x="19059" y="96567"/>
                </a:lnTo>
                <a:cubicBezTo>
                  <a:pt x="18147" y="95686"/>
                  <a:pt x="17235" y="94835"/>
                  <a:pt x="16354" y="93923"/>
                </a:cubicBezTo>
                <a:close/>
                <a:moveTo>
                  <a:pt x="21886" y="98999"/>
                </a:moveTo>
                <a:lnTo>
                  <a:pt x="21491" y="99546"/>
                </a:lnTo>
                <a:cubicBezTo>
                  <a:pt x="22463" y="100336"/>
                  <a:pt x="23497" y="101127"/>
                  <a:pt x="24530" y="101856"/>
                </a:cubicBezTo>
                <a:lnTo>
                  <a:pt x="24895" y="101279"/>
                </a:lnTo>
                <a:cubicBezTo>
                  <a:pt x="23861" y="100549"/>
                  <a:pt x="22889" y="99789"/>
                  <a:pt x="21886" y="98999"/>
                </a:cubicBezTo>
                <a:close/>
                <a:moveTo>
                  <a:pt x="88969" y="101187"/>
                </a:moveTo>
                <a:cubicBezTo>
                  <a:pt x="87936" y="101886"/>
                  <a:pt x="86841" y="102525"/>
                  <a:pt x="85717" y="103133"/>
                </a:cubicBezTo>
                <a:lnTo>
                  <a:pt x="86081" y="103710"/>
                </a:lnTo>
                <a:cubicBezTo>
                  <a:pt x="87176" y="103072"/>
                  <a:pt x="88270" y="102434"/>
                  <a:pt x="89334" y="101765"/>
                </a:cubicBezTo>
                <a:lnTo>
                  <a:pt x="88969" y="101187"/>
                </a:lnTo>
                <a:close/>
                <a:moveTo>
                  <a:pt x="27995" y="103376"/>
                </a:moveTo>
                <a:lnTo>
                  <a:pt x="27661" y="103953"/>
                </a:lnTo>
                <a:cubicBezTo>
                  <a:pt x="28786" y="104592"/>
                  <a:pt x="29910" y="105230"/>
                  <a:pt x="31004" y="105807"/>
                </a:cubicBezTo>
                <a:lnTo>
                  <a:pt x="31308" y="105230"/>
                </a:lnTo>
                <a:cubicBezTo>
                  <a:pt x="30184" y="104652"/>
                  <a:pt x="29090" y="104014"/>
                  <a:pt x="27995" y="103376"/>
                </a:cubicBezTo>
                <a:close/>
                <a:moveTo>
                  <a:pt x="82373" y="104865"/>
                </a:moveTo>
                <a:cubicBezTo>
                  <a:pt x="81279" y="105382"/>
                  <a:pt x="80094" y="105868"/>
                  <a:pt x="78938" y="106324"/>
                </a:cubicBezTo>
                <a:lnTo>
                  <a:pt x="79151" y="106932"/>
                </a:lnTo>
                <a:cubicBezTo>
                  <a:pt x="80367" y="106476"/>
                  <a:pt x="81553" y="105990"/>
                  <a:pt x="82677" y="105473"/>
                </a:cubicBezTo>
                <a:lnTo>
                  <a:pt x="82373" y="104865"/>
                </a:lnTo>
                <a:close/>
                <a:moveTo>
                  <a:pt x="34743" y="106871"/>
                </a:moveTo>
                <a:lnTo>
                  <a:pt x="34470" y="107479"/>
                </a:lnTo>
                <a:cubicBezTo>
                  <a:pt x="35655" y="107966"/>
                  <a:pt x="36871" y="108422"/>
                  <a:pt x="38056" y="108847"/>
                </a:cubicBezTo>
                <a:lnTo>
                  <a:pt x="38269" y="108239"/>
                </a:lnTo>
                <a:cubicBezTo>
                  <a:pt x="37084" y="107814"/>
                  <a:pt x="35868" y="107358"/>
                  <a:pt x="34743" y="106871"/>
                </a:cubicBezTo>
                <a:close/>
                <a:moveTo>
                  <a:pt x="75352" y="107601"/>
                </a:moveTo>
                <a:cubicBezTo>
                  <a:pt x="74166" y="107966"/>
                  <a:pt x="72951" y="108361"/>
                  <a:pt x="71735" y="108665"/>
                </a:cubicBezTo>
                <a:lnTo>
                  <a:pt x="71887" y="109303"/>
                </a:lnTo>
                <a:cubicBezTo>
                  <a:pt x="73163" y="108999"/>
                  <a:pt x="74379" y="108604"/>
                  <a:pt x="75534" y="108239"/>
                </a:cubicBezTo>
                <a:lnTo>
                  <a:pt x="75352" y="107601"/>
                </a:lnTo>
                <a:close/>
                <a:moveTo>
                  <a:pt x="41886" y="109303"/>
                </a:moveTo>
                <a:lnTo>
                  <a:pt x="41704" y="109941"/>
                </a:lnTo>
                <a:cubicBezTo>
                  <a:pt x="42920" y="110276"/>
                  <a:pt x="44166" y="110549"/>
                  <a:pt x="45412" y="110792"/>
                </a:cubicBezTo>
                <a:lnTo>
                  <a:pt x="45564" y="110124"/>
                </a:lnTo>
                <a:cubicBezTo>
                  <a:pt x="44348" y="109911"/>
                  <a:pt x="43102" y="109607"/>
                  <a:pt x="41886" y="109303"/>
                </a:cubicBezTo>
                <a:close/>
                <a:moveTo>
                  <a:pt x="68057" y="109485"/>
                </a:moveTo>
                <a:cubicBezTo>
                  <a:pt x="66841" y="109759"/>
                  <a:pt x="65595" y="109941"/>
                  <a:pt x="64349" y="110124"/>
                </a:cubicBezTo>
                <a:lnTo>
                  <a:pt x="64440" y="110792"/>
                </a:lnTo>
                <a:cubicBezTo>
                  <a:pt x="65716" y="110640"/>
                  <a:pt x="66963" y="110397"/>
                  <a:pt x="68178" y="110124"/>
                </a:cubicBezTo>
                <a:lnTo>
                  <a:pt x="68057" y="109485"/>
                </a:lnTo>
                <a:close/>
                <a:moveTo>
                  <a:pt x="60579" y="110549"/>
                </a:moveTo>
                <a:cubicBezTo>
                  <a:pt x="59364" y="110671"/>
                  <a:pt x="58057" y="110732"/>
                  <a:pt x="56810" y="110823"/>
                </a:cubicBezTo>
                <a:lnTo>
                  <a:pt x="56841" y="111491"/>
                </a:lnTo>
                <a:cubicBezTo>
                  <a:pt x="58117" y="111461"/>
                  <a:pt x="59394" y="111339"/>
                  <a:pt x="60640" y="111248"/>
                </a:cubicBezTo>
                <a:lnTo>
                  <a:pt x="60579" y="110549"/>
                </a:lnTo>
                <a:close/>
                <a:moveTo>
                  <a:pt x="49303" y="110671"/>
                </a:moveTo>
                <a:lnTo>
                  <a:pt x="49211" y="111339"/>
                </a:lnTo>
                <a:cubicBezTo>
                  <a:pt x="50458" y="111461"/>
                  <a:pt x="51765" y="111552"/>
                  <a:pt x="53011" y="111583"/>
                </a:cubicBezTo>
                <a:lnTo>
                  <a:pt x="53041" y="110884"/>
                </a:lnTo>
                <a:cubicBezTo>
                  <a:pt x="51795" y="110884"/>
                  <a:pt x="50549" y="110792"/>
                  <a:pt x="49303" y="110671"/>
                </a:cubicBezTo>
                <a:close/>
              </a:path>
            </a:pathLst>
          </a:custGeom>
          <a:solidFill>
            <a:schemeClr val="dk1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</p:spTree>
  </p:cSld>
  <p:clrMapOvr>
    <a:masterClrMapping/>
  </p:clrMapOvr>
</p:sldLayout>
</file>

<file path=ppt/slideLayouts/slideLayout29.xml><?xml version="1.0" encoding="utf-8"?>
<p:sldLayout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 matchingName="Numbers and text 1">
  <p:cSld name="CUSTOM_8_1">
    <p:spTree>
      <p:nvGrpSpPr>
        <p:cNvPr id="4671" name="Shape 4671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672" name="Google Shape;4672;p30"/>
          <p:cNvSpPr txBox="1"/>
          <p:nvPr>
            <p:ph hasCustomPrompt="1" type="title"/>
          </p:nvPr>
        </p:nvSpPr>
        <p:spPr>
          <a:xfrm>
            <a:off x="1325650" y="1962150"/>
            <a:ext cx="1398900" cy="406800"/>
          </a:xfrm>
          <a:prstGeom prst="rect">
            <a:avLst/>
          </a:prstGeom>
          <a:noFill/>
        </p:spPr>
        <p:txBody>
          <a:bodyPr anchorCtr="0" anchor="ctr" bIns="91425" lIns="91425" spcFirstLastPara="1" rIns="91425" wrap="square" tIns="91425">
            <a:noAutofit/>
          </a:bodyPr>
          <a:lstStyle>
            <a:lvl1pPr lvl="0" rtl="0" algn="ctr"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6000"/>
              <a:buNone/>
              <a:defRPr sz="3000">
                <a:solidFill>
                  <a:schemeClr val="dk2"/>
                </a:solidFill>
              </a:defRPr>
            </a:lvl1pPr>
            <a:lvl2pPr lvl="1" rtl="0" algn="ctr"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6000"/>
              <a:buNone/>
              <a:defRPr sz="6000">
                <a:solidFill>
                  <a:schemeClr val="lt1"/>
                </a:solidFill>
              </a:defRPr>
            </a:lvl2pPr>
            <a:lvl3pPr lvl="2" rtl="0" algn="ctr"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6000"/>
              <a:buNone/>
              <a:defRPr sz="6000">
                <a:solidFill>
                  <a:schemeClr val="lt1"/>
                </a:solidFill>
              </a:defRPr>
            </a:lvl3pPr>
            <a:lvl4pPr lvl="3" rtl="0" algn="ctr"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6000"/>
              <a:buNone/>
              <a:defRPr sz="6000">
                <a:solidFill>
                  <a:schemeClr val="lt1"/>
                </a:solidFill>
              </a:defRPr>
            </a:lvl4pPr>
            <a:lvl5pPr lvl="4" rtl="0" algn="ctr"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6000"/>
              <a:buNone/>
              <a:defRPr sz="6000">
                <a:solidFill>
                  <a:schemeClr val="lt1"/>
                </a:solidFill>
              </a:defRPr>
            </a:lvl5pPr>
            <a:lvl6pPr lvl="5" rtl="0" algn="ctr"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6000"/>
              <a:buNone/>
              <a:defRPr sz="6000">
                <a:solidFill>
                  <a:schemeClr val="lt1"/>
                </a:solidFill>
              </a:defRPr>
            </a:lvl6pPr>
            <a:lvl7pPr lvl="6" rtl="0" algn="ctr"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6000"/>
              <a:buNone/>
              <a:defRPr sz="6000">
                <a:solidFill>
                  <a:schemeClr val="lt1"/>
                </a:solidFill>
              </a:defRPr>
            </a:lvl7pPr>
            <a:lvl8pPr lvl="7" rtl="0" algn="ctr"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6000"/>
              <a:buNone/>
              <a:defRPr sz="6000">
                <a:solidFill>
                  <a:schemeClr val="lt1"/>
                </a:solidFill>
              </a:defRPr>
            </a:lvl8pPr>
            <a:lvl9pPr lvl="8" rtl="0" algn="ctr"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6000"/>
              <a:buNone/>
              <a:defRPr sz="6000">
                <a:solidFill>
                  <a:schemeClr val="lt1"/>
                </a:solidFill>
              </a:defRPr>
            </a:lvl9pPr>
          </a:lstStyle>
          <a:p>
            <a:r>
              <a:t>xx%</a:t>
            </a:r>
          </a:p>
        </p:txBody>
      </p:sp>
      <p:sp>
        <p:nvSpPr>
          <p:cNvPr id="4673" name="Google Shape;4673;p30"/>
          <p:cNvSpPr txBox="1"/>
          <p:nvPr>
            <p:ph idx="1" type="subTitle"/>
          </p:nvPr>
        </p:nvSpPr>
        <p:spPr>
          <a:xfrm>
            <a:off x="938500" y="3629175"/>
            <a:ext cx="2173200" cy="7596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>
            <a:lvl1pPr lvl="0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400"/>
              <a:buFont typeface="PT Sans"/>
              <a:buNone/>
              <a:defRPr/>
            </a:lvl1pPr>
            <a:lvl2pPr lvl="1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100"/>
              <a:buNone/>
              <a:defRPr sz="2100"/>
            </a:lvl2pPr>
            <a:lvl3pPr lvl="2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100"/>
              <a:buNone/>
              <a:defRPr sz="2100"/>
            </a:lvl3pPr>
            <a:lvl4pPr lvl="3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100"/>
              <a:buFont typeface="PT Sans"/>
              <a:buNone/>
              <a:defRPr sz="2100">
                <a:latin typeface="PT Sans"/>
                <a:ea typeface="PT Sans"/>
                <a:cs typeface="PT Sans"/>
                <a:sym typeface="PT Sans"/>
              </a:defRPr>
            </a:lvl4pPr>
            <a:lvl5pPr lvl="4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100"/>
              <a:buFont typeface="PT Sans"/>
              <a:buNone/>
              <a:defRPr sz="2100">
                <a:latin typeface="PT Sans"/>
                <a:ea typeface="PT Sans"/>
                <a:cs typeface="PT Sans"/>
                <a:sym typeface="PT Sans"/>
              </a:defRPr>
            </a:lvl5pPr>
            <a:lvl6pPr lvl="5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100"/>
              <a:buFont typeface="PT Sans"/>
              <a:buNone/>
              <a:defRPr sz="2100">
                <a:latin typeface="PT Sans"/>
                <a:ea typeface="PT Sans"/>
                <a:cs typeface="PT Sans"/>
                <a:sym typeface="PT Sans"/>
              </a:defRPr>
            </a:lvl6pPr>
            <a:lvl7pPr lvl="6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100"/>
              <a:buFont typeface="PT Sans"/>
              <a:buNone/>
              <a:defRPr sz="2100">
                <a:latin typeface="PT Sans"/>
                <a:ea typeface="PT Sans"/>
                <a:cs typeface="PT Sans"/>
                <a:sym typeface="PT Sans"/>
              </a:defRPr>
            </a:lvl7pPr>
            <a:lvl8pPr lvl="7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100"/>
              <a:buFont typeface="PT Sans"/>
              <a:buNone/>
              <a:defRPr sz="2100">
                <a:latin typeface="PT Sans"/>
                <a:ea typeface="PT Sans"/>
                <a:cs typeface="PT Sans"/>
                <a:sym typeface="PT Sans"/>
              </a:defRPr>
            </a:lvl8pPr>
            <a:lvl9pPr lvl="8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100"/>
              <a:buFont typeface="PT Sans"/>
              <a:buNone/>
              <a:defRPr sz="2100">
                <a:latin typeface="PT Sans"/>
                <a:ea typeface="PT Sans"/>
                <a:cs typeface="PT Sans"/>
                <a:sym typeface="PT Sans"/>
              </a:defRPr>
            </a:lvl9pPr>
          </a:lstStyle>
          <a:p/>
        </p:txBody>
      </p:sp>
      <p:sp>
        <p:nvSpPr>
          <p:cNvPr id="4674" name="Google Shape;4674;p30"/>
          <p:cNvSpPr txBox="1"/>
          <p:nvPr>
            <p:ph idx="2" type="subTitle"/>
          </p:nvPr>
        </p:nvSpPr>
        <p:spPr>
          <a:xfrm>
            <a:off x="938500" y="3197100"/>
            <a:ext cx="2173200" cy="440400"/>
          </a:xfrm>
          <a:prstGeom prst="rect">
            <a:avLst/>
          </a:prstGeom>
        </p:spPr>
        <p:txBody>
          <a:bodyPr anchorCtr="0" anchor="b" bIns="91425" lIns="91425" spcFirstLastPara="1" rIns="91425" wrap="square" tIns="91425">
            <a:noAutofit/>
          </a:bodyPr>
          <a:lstStyle>
            <a:lvl1pPr lvl="0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400"/>
              <a:buFont typeface="Bebas Neue"/>
              <a:buNone/>
              <a:defRPr b="1" sz="2200">
                <a:solidFill>
                  <a:schemeClr val="lt2"/>
                </a:solidFill>
              </a:defRPr>
            </a:lvl1pPr>
            <a:lvl2pPr lvl="1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400"/>
              <a:buFont typeface="Bebas Neue"/>
              <a:buNone/>
              <a:defRPr sz="2400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2pPr>
            <a:lvl3pPr lvl="2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400"/>
              <a:buFont typeface="Bebas Neue"/>
              <a:buNone/>
              <a:defRPr sz="2400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3pPr>
            <a:lvl4pPr lvl="3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400"/>
              <a:buFont typeface="Bebas Neue"/>
              <a:buNone/>
              <a:defRPr sz="2400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4pPr>
            <a:lvl5pPr lvl="4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400"/>
              <a:buFont typeface="Bebas Neue"/>
              <a:buNone/>
              <a:defRPr sz="2400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5pPr>
            <a:lvl6pPr lvl="5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400"/>
              <a:buFont typeface="Bebas Neue"/>
              <a:buNone/>
              <a:defRPr sz="2400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6pPr>
            <a:lvl7pPr lvl="6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400"/>
              <a:buFont typeface="Bebas Neue"/>
              <a:buNone/>
              <a:defRPr sz="2400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7pPr>
            <a:lvl8pPr lvl="7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400"/>
              <a:buFont typeface="Bebas Neue"/>
              <a:buNone/>
              <a:defRPr sz="2400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8pPr>
            <a:lvl9pPr lvl="8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400"/>
              <a:buFont typeface="Bebas Neue"/>
              <a:buNone/>
              <a:defRPr sz="2400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9pPr>
          </a:lstStyle>
          <a:p/>
        </p:txBody>
      </p:sp>
      <p:sp>
        <p:nvSpPr>
          <p:cNvPr id="4675" name="Google Shape;4675;p30"/>
          <p:cNvSpPr txBox="1"/>
          <p:nvPr>
            <p:ph hasCustomPrompt="1" idx="3" type="title"/>
          </p:nvPr>
        </p:nvSpPr>
        <p:spPr>
          <a:xfrm>
            <a:off x="3873100" y="1962150"/>
            <a:ext cx="1397700" cy="406800"/>
          </a:xfrm>
          <a:prstGeom prst="rect">
            <a:avLst/>
          </a:prstGeom>
          <a:noFill/>
        </p:spPr>
        <p:txBody>
          <a:bodyPr anchorCtr="0" anchor="ctr" bIns="91425" lIns="91425" spcFirstLastPara="1" rIns="91425" wrap="square" tIns="91425">
            <a:noAutofit/>
          </a:bodyPr>
          <a:lstStyle>
            <a:lvl1pPr lvl="0" rtl="0" algn="ctr"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6000"/>
              <a:buNone/>
              <a:defRPr sz="3000">
                <a:solidFill>
                  <a:schemeClr val="dk2"/>
                </a:solidFill>
              </a:defRPr>
            </a:lvl1pPr>
            <a:lvl2pPr lvl="1" rtl="0" algn="ctr"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6000"/>
              <a:buNone/>
              <a:defRPr sz="6000">
                <a:solidFill>
                  <a:schemeClr val="lt1"/>
                </a:solidFill>
              </a:defRPr>
            </a:lvl2pPr>
            <a:lvl3pPr lvl="2" rtl="0" algn="ctr"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6000"/>
              <a:buNone/>
              <a:defRPr sz="6000">
                <a:solidFill>
                  <a:schemeClr val="lt1"/>
                </a:solidFill>
              </a:defRPr>
            </a:lvl3pPr>
            <a:lvl4pPr lvl="3" rtl="0" algn="ctr"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6000"/>
              <a:buNone/>
              <a:defRPr sz="6000">
                <a:solidFill>
                  <a:schemeClr val="lt1"/>
                </a:solidFill>
              </a:defRPr>
            </a:lvl4pPr>
            <a:lvl5pPr lvl="4" rtl="0" algn="ctr"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6000"/>
              <a:buNone/>
              <a:defRPr sz="6000">
                <a:solidFill>
                  <a:schemeClr val="lt1"/>
                </a:solidFill>
              </a:defRPr>
            </a:lvl5pPr>
            <a:lvl6pPr lvl="5" rtl="0" algn="ctr"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6000"/>
              <a:buNone/>
              <a:defRPr sz="6000">
                <a:solidFill>
                  <a:schemeClr val="lt1"/>
                </a:solidFill>
              </a:defRPr>
            </a:lvl6pPr>
            <a:lvl7pPr lvl="6" rtl="0" algn="ctr"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6000"/>
              <a:buNone/>
              <a:defRPr sz="6000">
                <a:solidFill>
                  <a:schemeClr val="lt1"/>
                </a:solidFill>
              </a:defRPr>
            </a:lvl7pPr>
            <a:lvl8pPr lvl="7" rtl="0" algn="ctr"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6000"/>
              <a:buNone/>
              <a:defRPr sz="6000">
                <a:solidFill>
                  <a:schemeClr val="lt1"/>
                </a:solidFill>
              </a:defRPr>
            </a:lvl8pPr>
            <a:lvl9pPr lvl="8" rtl="0" algn="ctr"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6000"/>
              <a:buNone/>
              <a:defRPr sz="6000">
                <a:solidFill>
                  <a:schemeClr val="lt1"/>
                </a:solidFill>
              </a:defRPr>
            </a:lvl9pPr>
          </a:lstStyle>
          <a:p>
            <a:r>
              <a:t>xx%</a:t>
            </a:r>
          </a:p>
        </p:txBody>
      </p:sp>
      <p:sp>
        <p:nvSpPr>
          <p:cNvPr id="4676" name="Google Shape;4676;p30"/>
          <p:cNvSpPr txBox="1"/>
          <p:nvPr>
            <p:ph idx="4" type="subTitle"/>
          </p:nvPr>
        </p:nvSpPr>
        <p:spPr>
          <a:xfrm>
            <a:off x="3485400" y="3629175"/>
            <a:ext cx="2173200" cy="7596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>
            <a:lvl1pPr lvl="0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400"/>
              <a:buFont typeface="PT Sans"/>
              <a:buNone/>
              <a:defRPr/>
            </a:lvl1pPr>
            <a:lvl2pPr lvl="1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100"/>
              <a:buNone/>
              <a:defRPr sz="2100"/>
            </a:lvl2pPr>
            <a:lvl3pPr lvl="2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100"/>
              <a:buNone/>
              <a:defRPr sz="2100"/>
            </a:lvl3pPr>
            <a:lvl4pPr lvl="3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100"/>
              <a:buFont typeface="PT Sans"/>
              <a:buNone/>
              <a:defRPr sz="2100">
                <a:latin typeface="PT Sans"/>
                <a:ea typeface="PT Sans"/>
                <a:cs typeface="PT Sans"/>
                <a:sym typeface="PT Sans"/>
              </a:defRPr>
            </a:lvl4pPr>
            <a:lvl5pPr lvl="4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100"/>
              <a:buFont typeface="PT Sans"/>
              <a:buNone/>
              <a:defRPr sz="2100">
                <a:latin typeface="PT Sans"/>
                <a:ea typeface="PT Sans"/>
                <a:cs typeface="PT Sans"/>
                <a:sym typeface="PT Sans"/>
              </a:defRPr>
            </a:lvl5pPr>
            <a:lvl6pPr lvl="5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100"/>
              <a:buFont typeface="PT Sans"/>
              <a:buNone/>
              <a:defRPr sz="2100">
                <a:latin typeface="PT Sans"/>
                <a:ea typeface="PT Sans"/>
                <a:cs typeface="PT Sans"/>
                <a:sym typeface="PT Sans"/>
              </a:defRPr>
            </a:lvl6pPr>
            <a:lvl7pPr lvl="6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100"/>
              <a:buFont typeface="PT Sans"/>
              <a:buNone/>
              <a:defRPr sz="2100">
                <a:latin typeface="PT Sans"/>
                <a:ea typeface="PT Sans"/>
                <a:cs typeface="PT Sans"/>
                <a:sym typeface="PT Sans"/>
              </a:defRPr>
            </a:lvl7pPr>
            <a:lvl8pPr lvl="7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100"/>
              <a:buFont typeface="PT Sans"/>
              <a:buNone/>
              <a:defRPr sz="2100">
                <a:latin typeface="PT Sans"/>
                <a:ea typeface="PT Sans"/>
                <a:cs typeface="PT Sans"/>
                <a:sym typeface="PT Sans"/>
              </a:defRPr>
            </a:lvl8pPr>
            <a:lvl9pPr lvl="8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100"/>
              <a:buFont typeface="PT Sans"/>
              <a:buNone/>
              <a:defRPr sz="2100">
                <a:latin typeface="PT Sans"/>
                <a:ea typeface="PT Sans"/>
                <a:cs typeface="PT Sans"/>
                <a:sym typeface="PT Sans"/>
              </a:defRPr>
            </a:lvl9pPr>
          </a:lstStyle>
          <a:p/>
        </p:txBody>
      </p:sp>
      <p:sp>
        <p:nvSpPr>
          <p:cNvPr id="4677" name="Google Shape;4677;p30"/>
          <p:cNvSpPr txBox="1"/>
          <p:nvPr>
            <p:ph idx="5" type="subTitle"/>
          </p:nvPr>
        </p:nvSpPr>
        <p:spPr>
          <a:xfrm>
            <a:off x="3485400" y="3197100"/>
            <a:ext cx="2173200" cy="440400"/>
          </a:xfrm>
          <a:prstGeom prst="rect">
            <a:avLst/>
          </a:prstGeom>
        </p:spPr>
        <p:txBody>
          <a:bodyPr anchorCtr="0" anchor="b" bIns="91425" lIns="91425" spcFirstLastPara="1" rIns="91425" wrap="square" tIns="91425">
            <a:noAutofit/>
          </a:bodyPr>
          <a:lstStyle>
            <a:lvl1pPr lvl="0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400"/>
              <a:buFont typeface="Bebas Neue"/>
              <a:buNone/>
              <a:defRPr b="1" sz="2200">
                <a:solidFill>
                  <a:schemeClr val="lt2"/>
                </a:solidFill>
              </a:defRPr>
            </a:lvl1pPr>
            <a:lvl2pPr lvl="1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400"/>
              <a:buFont typeface="Bebas Neue"/>
              <a:buNone/>
              <a:defRPr sz="2400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2pPr>
            <a:lvl3pPr lvl="2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400"/>
              <a:buFont typeface="Bebas Neue"/>
              <a:buNone/>
              <a:defRPr sz="2400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3pPr>
            <a:lvl4pPr lvl="3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400"/>
              <a:buFont typeface="Bebas Neue"/>
              <a:buNone/>
              <a:defRPr sz="2400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4pPr>
            <a:lvl5pPr lvl="4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400"/>
              <a:buFont typeface="Bebas Neue"/>
              <a:buNone/>
              <a:defRPr sz="2400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5pPr>
            <a:lvl6pPr lvl="5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400"/>
              <a:buFont typeface="Bebas Neue"/>
              <a:buNone/>
              <a:defRPr sz="2400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6pPr>
            <a:lvl7pPr lvl="6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400"/>
              <a:buFont typeface="Bebas Neue"/>
              <a:buNone/>
              <a:defRPr sz="2400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7pPr>
            <a:lvl8pPr lvl="7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400"/>
              <a:buFont typeface="Bebas Neue"/>
              <a:buNone/>
              <a:defRPr sz="2400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8pPr>
            <a:lvl9pPr lvl="8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400"/>
              <a:buFont typeface="Bebas Neue"/>
              <a:buNone/>
              <a:defRPr sz="2400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9pPr>
          </a:lstStyle>
          <a:p/>
        </p:txBody>
      </p:sp>
      <p:sp>
        <p:nvSpPr>
          <p:cNvPr id="4678" name="Google Shape;4678;p30"/>
          <p:cNvSpPr txBox="1"/>
          <p:nvPr>
            <p:ph hasCustomPrompt="1" idx="6" type="title"/>
          </p:nvPr>
        </p:nvSpPr>
        <p:spPr>
          <a:xfrm>
            <a:off x="6417675" y="1962150"/>
            <a:ext cx="1397700" cy="406800"/>
          </a:xfrm>
          <a:prstGeom prst="rect">
            <a:avLst/>
          </a:prstGeom>
          <a:noFill/>
        </p:spPr>
        <p:txBody>
          <a:bodyPr anchorCtr="0" anchor="ctr" bIns="91425" lIns="91425" spcFirstLastPara="1" rIns="91425" wrap="square" tIns="91425">
            <a:noAutofit/>
          </a:bodyPr>
          <a:lstStyle>
            <a:lvl1pPr lvl="0" rtl="0" algn="ctr"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6000"/>
              <a:buNone/>
              <a:defRPr sz="3000">
                <a:solidFill>
                  <a:schemeClr val="dk2"/>
                </a:solidFill>
              </a:defRPr>
            </a:lvl1pPr>
            <a:lvl2pPr lvl="1" rtl="0" algn="ctr"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6000"/>
              <a:buNone/>
              <a:defRPr sz="6000">
                <a:solidFill>
                  <a:schemeClr val="lt1"/>
                </a:solidFill>
              </a:defRPr>
            </a:lvl2pPr>
            <a:lvl3pPr lvl="2" rtl="0" algn="ctr"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6000"/>
              <a:buNone/>
              <a:defRPr sz="6000">
                <a:solidFill>
                  <a:schemeClr val="lt1"/>
                </a:solidFill>
              </a:defRPr>
            </a:lvl3pPr>
            <a:lvl4pPr lvl="3" rtl="0" algn="ctr"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6000"/>
              <a:buNone/>
              <a:defRPr sz="6000">
                <a:solidFill>
                  <a:schemeClr val="lt1"/>
                </a:solidFill>
              </a:defRPr>
            </a:lvl4pPr>
            <a:lvl5pPr lvl="4" rtl="0" algn="ctr"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6000"/>
              <a:buNone/>
              <a:defRPr sz="6000">
                <a:solidFill>
                  <a:schemeClr val="lt1"/>
                </a:solidFill>
              </a:defRPr>
            </a:lvl5pPr>
            <a:lvl6pPr lvl="5" rtl="0" algn="ctr"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6000"/>
              <a:buNone/>
              <a:defRPr sz="6000">
                <a:solidFill>
                  <a:schemeClr val="lt1"/>
                </a:solidFill>
              </a:defRPr>
            </a:lvl6pPr>
            <a:lvl7pPr lvl="6" rtl="0" algn="ctr"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6000"/>
              <a:buNone/>
              <a:defRPr sz="6000">
                <a:solidFill>
                  <a:schemeClr val="lt1"/>
                </a:solidFill>
              </a:defRPr>
            </a:lvl7pPr>
            <a:lvl8pPr lvl="7" rtl="0" algn="ctr"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6000"/>
              <a:buNone/>
              <a:defRPr sz="6000">
                <a:solidFill>
                  <a:schemeClr val="lt1"/>
                </a:solidFill>
              </a:defRPr>
            </a:lvl8pPr>
            <a:lvl9pPr lvl="8" rtl="0" algn="ctr"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6000"/>
              <a:buNone/>
              <a:defRPr sz="6000">
                <a:solidFill>
                  <a:schemeClr val="lt1"/>
                </a:solidFill>
              </a:defRPr>
            </a:lvl9pPr>
          </a:lstStyle>
          <a:p>
            <a:r>
              <a:t>xx%</a:t>
            </a:r>
          </a:p>
        </p:txBody>
      </p:sp>
      <p:sp>
        <p:nvSpPr>
          <p:cNvPr id="4679" name="Google Shape;4679;p30"/>
          <p:cNvSpPr txBox="1"/>
          <p:nvPr>
            <p:ph idx="7" type="subTitle"/>
          </p:nvPr>
        </p:nvSpPr>
        <p:spPr>
          <a:xfrm>
            <a:off x="6032300" y="3629175"/>
            <a:ext cx="2173200" cy="7596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>
            <a:lvl1pPr lvl="0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400"/>
              <a:buFont typeface="PT Sans"/>
              <a:buNone/>
              <a:defRPr/>
            </a:lvl1pPr>
            <a:lvl2pPr lvl="1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100"/>
              <a:buNone/>
              <a:defRPr sz="2100"/>
            </a:lvl2pPr>
            <a:lvl3pPr lvl="2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100"/>
              <a:buNone/>
              <a:defRPr sz="2100"/>
            </a:lvl3pPr>
            <a:lvl4pPr lvl="3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100"/>
              <a:buFont typeface="PT Sans"/>
              <a:buNone/>
              <a:defRPr sz="2100">
                <a:latin typeface="PT Sans"/>
                <a:ea typeface="PT Sans"/>
                <a:cs typeface="PT Sans"/>
                <a:sym typeface="PT Sans"/>
              </a:defRPr>
            </a:lvl4pPr>
            <a:lvl5pPr lvl="4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100"/>
              <a:buFont typeface="PT Sans"/>
              <a:buNone/>
              <a:defRPr sz="2100">
                <a:latin typeface="PT Sans"/>
                <a:ea typeface="PT Sans"/>
                <a:cs typeface="PT Sans"/>
                <a:sym typeface="PT Sans"/>
              </a:defRPr>
            </a:lvl5pPr>
            <a:lvl6pPr lvl="5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100"/>
              <a:buFont typeface="PT Sans"/>
              <a:buNone/>
              <a:defRPr sz="2100">
                <a:latin typeface="PT Sans"/>
                <a:ea typeface="PT Sans"/>
                <a:cs typeface="PT Sans"/>
                <a:sym typeface="PT Sans"/>
              </a:defRPr>
            </a:lvl6pPr>
            <a:lvl7pPr lvl="6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100"/>
              <a:buFont typeface="PT Sans"/>
              <a:buNone/>
              <a:defRPr sz="2100">
                <a:latin typeface="PT Sans"/>
                <a:ea typeface="PT Sans"/>
                <a:cs typeface="PT Sans"/>
                <a:sym typeface="PT Sans"/>
              </a:defRPr>
            </a:lvl7pPr>
            <a:lvl8pPr lvl="7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100"/>
              <a:buFont typeface="PT Sans"/>
              <a:buNone/>
              <a:defRPr sz="2100">
                <a:latin typeface="PT Sans"/>
                <a:ea typeface="PT Sans"/>
                <a:cs typeface="PT Sans"/>
                <a:sym typeface="PT Sans"/>
              </a:defRPr>
            </a:lvl8pPr>
            <a:lvl9pPr lvl="8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100"/>
              <a:buFont typeface="PT Sans"/>
              <a:buNone/>
              <a:defRPr sz="2100">
                <a:latin typeface="PT Sans"/>
                <a:ea typeface="PT Sans"/>
                <a:cs typeface="PT Sans"/>
                <a:sym typeface="PT Sans"/>
              </a:defRPr>
            </a:lvl9pPr>
          </a:lstStyle>
          <a:p/>
        </p:txBody>
      </p:sp>
      <p:sp>
        <p:nvSpPr>
          <p:cNvPr id="4680" name="Google Shape;4680;p30"/>
          <p:cNvSpPr txBox="1"/>
          <p:nvPr>
            <p:ph idx="8" type="subTitle"/>
          </p:nvPr>
        </p:nvSpPr>
        <p:spPr>
          <a:xfrm>
            <a:off x="6032300" y="3197100"/>
            <a:ext cx="2173200" cy="440400"/>
          </a:xfrm>
          <a:prstGeom prst="rect">
            <a:avLst/>
          </a:prstGeom>
        </p:spPr>
        <p:txBody>
          <a:bodyPr anchorCtr="0" anchor="b" bIns="91425" lIns="91425" spcFirstLastPara="1" rIns="91425" wrap="square" tIns="91425">
            <a:noAutofit/>
          </a:bodyPr>
          <a:lstStyle>
            <a:lvl1pPr lvl="0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400"/>
              <a:buFont typeface="Bebas Neue"/>
              <a:buNone/>
              <a:defRPr b="1" sz="2200">
                <a:solidFill>
                  <a:schemeClr val="lt2"/>
                </a:solidFill>
              </a:defRPr>
            </a:lvl1pPr>
            <a:lvl2pPr lvl="1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400"/>
              <a:buFont typeface="Bebas Neue"/>
              <a:buNone/>
              <a:defRPr sz="2400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2pPr>
            <a:lvl3pPr lvl="2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400"/>
              <a:buFont typeface="Bebas Neue"/>
              <a:buNone/>
              <a:defRPr sz="2400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3pPr>
            <a:lvl4pPr lvl="3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400"/>
              <a:buFont typeface="Bebas Neue"/>
              <a:buNone/>
              <a:defRPr sz="2400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4pPr>
            <a:lvl5pPr lvl="4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400"/>
              <a:buFont typeface="Bebas Neue"/>
              <a:buNone/>
              <a:defRPr sz="2400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5pPr>
            <a:lvl6pPr lvl="5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400"/>
              <a:buFont typeface="Bebas Neue"/>
              <a:buNone/>
              <a:defRPr sz="2400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6pPr>
            <a:lvl7pPr lvl="6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400"/>
              <a:buFont typeface="Bebas Neue"/>
              <a:buNone/>
              <a:defRPr sz="2400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7pPr>
            <a:lvl8pPr lvl="7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400"/>
              <a:buFont typeface="Bebas Neue"/>
              <a:buNone/>
              <a:defRPr sz="2400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8pPr>
            <a:lvl9pPr lvl="8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400"/>
              <a:buFont typeface="Bebas Neue"/>
              <a:buNone/>
              <a:defRPr sz="2400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9pPr>
          </a:lstStyle>
          <a:p/>
        </p:txBody>
      </p:sp>
      <p:sp>
        <p:nvSpPr>
          <p:cNvPr id="4681" name="Google Shape;4681;p30"/>
          <p:cNvSpPr txBox="1"/>
          <p:nvPr>
            <p:ph idx="9" type="title"/>
          </p:nvPr>
        </p:nvSpPr>
        <p:spPr>
          <a:xfrm>
            <a:off x="720000" y="445025"/>
            <a:ext cx="7704000" cy="5727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>
            <a:lvl1pPr lvl="0" rtl="0">
              <a:spcBef>
                <a:spcPts val="0"/>
              </a:spcBef>
              <a:spcAft>
                <a:spcPts val="0"/>
              </a:spcAft>
              <a:buSzPts val="3200"/>
              <a:buNone/>
              <a:defRPr/>
            </a:lvl1pPr>
            <a:lvl2pPr lvl="1" rtl="0">
              <a:spcBef>
                <a:spcPts val="0"/>
              </a:spcBef>
              <a:spcAft>
                <a:spcPts val="0"/>
              </a:spcAft>
              <a:buSzPts val="3200"/>
              <a:buNone/>
              <a:defRPr/>
            </a:lvl2pPr>
            <a:lvl3pPr lvl="2" rtl="0">
              <a:spcBef>
                <a:spcPts val="0"/>
              </a:spcBef>
              <a:spcAft>
                <a:spcPts val="0"/>
              </a:spcAft>
              <a:buSzPts val="3200"/>
              <a:buNone/>
              <a:defRPr/>
            </a:lvl3pPr>
            <a:lvl4pPr lvl="3" rtl="0">
              <a:spcBef>
                <a:spcPts val="0"/>
              </a:spcBef>
              <a:spcAft>
                <a:spcPts val="0"/>
              </a:spcAft>
              <a:buSzPts val="3200"/>
              <a:buNone/>
              <a:defRPr/>
            </a:lvl4pPr>
            <a:lvl5pPr lvl="4" rtl="0">
              <a:spcBef>
                <a:spcPts val="0"/>
              </a:spcBef>
              <a:spcAft>
                <a:spcPts val="0"/>
              </a:spcAft>
              <a:buSzPts val="3200"/>
              <a:buNone/>
              <a:defRPr/>
            </a:lvl5pPr>
            <a:lvl6pPr lvl="5" rtl="0">
              <a:spcBef>
                <a:spcPts val="0"/>
              </a:spcBef>
              <a:spcAft>
                <a:spcPts val="0"/>
              </a:spcAft>
              <a:buSzPts val="3200"/>
              <a:buNone/>
              <a:defRPr/>
            </a:lvl6pPr>
            <a:lvl7pPr lvl="6" rtl="0">
              <a:spcBef>
                <a:spcPts val="0"/>
              </a:spcBef>
              <a:spcAft>
                <a:spcPts val="0"/>
              </a:spcAft>
              <a:buSzPts val="3200"/>
              <a:buNone/>
              <a:defRPr/>
            </a:lvl7pPr>
            <a:lvl8pPr lvl="7" rtl="0">
              <a:spcBef>
                <a:spcPts val="0"/>
              </a:spcBef>
              <a:spcAft>
                <a:spcPts val="0"/>
              </a:spcAft>
              <a:buSzPts val="3200"/>
              <a:buNone/>
              <a:defRPr/>
            </a:lvl8pPr>
            <a:lvl9pPr lvl="8" rtl="0">
              <a:spcBef>
                <a:spcPts val="0"/>
              </a:spcBef>
              <a:spcAft>
                <a:spcPts val="0"/>
              </a:spcAft>
              <a:buSzPts val="3200"/>
              <a:buNone/>
              <a:defRPr/>
            </a:lvl9pPr>
          </a:lstStyle>
          <a:p/>
        </p:txBody>
      </p:sp>
      <p:sp>
        <p:nvSpPr>
          <p:cNvPr id="4682" name="Google Shape;4682;p30"/>
          <p:cNvSpPr/>
          <p:nvPr/>
        </p:nvSpPr>
        <p:spPr>
          <a:xfrm>
            <a:off x="7779150" y="-1080875"/>
            <a:ext cx="1703340" cy="1702580"/>
          </a:xfrm>
          <a:custGeom>
            <a:rect b="b" l="l" r="r" t="t"/>
            <a:pathLst>
              <a:path extrusionOk="0" h="53777" w="53801">
                <a:moveTo>
                  <a:pt x="26592" y="0"/>
                </a:moveTo>
                <a:cubicBezTo>
                  <a:pt x="26022" y="0"/>
                  <a:pt x="25451" y="0"/>
                  <a:pt x="24903" y="46"/>
                </a:cubicBezTo>
                <a:lnTo>
                  <a:pt x="24926" y="365"/>
                </a:lnTo>
                <a:cubicBezTo>
                  <a:pt x="25474" y="343"/>
                  <a:pt x="26022" y="320"/>
                  <a:pt x="26592" y="320"/>
                </a:cubicBezTo>
                <a:lnTo>
                  <a:pt x="26729" y="320"/>
                </a:lnTo>
                <a:lnTo>
                  <a:pt x="26729" y="0"/>
                </a:lnTo>
                <a:close/>
                <a:moveTo>
                  <a:pt x="28578" y="69"/>
                </a:moveTo>
                <a:lnTo>
                  <a:pt x="28555" y="388"/>
                </a:lnTo>
                <a:cubicBezTo>
                  <a:pt x="29172" y="411"/>
                  <a:pt x="29765" y="480"/>
                  <a:pt x="30358" y="548"/>
                </a:cubicBezTo>
                <a:lnTo>
                  <a:pt x="30404" y="229"/>
                </a:lnTo>
                <a:cubicBezTo>
                  <a:pt x="29811" y="160"/>
                  <a:pt x="29194" y="92"/>
                  <a:pt x="28578" y="69"/>
                </a:cubicBezTo>
                <a:close/>
                <a:moveTo>
                  <a:pt x="23054" y="229"/>
                </a:moveTo>
                <a:cubicBezTo>
                  <a:pt x="22461" y="320"/>
                  <a:pt x="21845" y="411"/>
                  <a:pt x="21251" y="548"/>
                </a:cubicBezTo>
                <a:lnTo>
                  <a:pt x="21320" y="845"/>
                </a:lnTo>
                <a:cubicBezTo>
                  <a:pt x="21913" y="731"/>
                  <a:pt x="22507" y="639"/>
                  <a:pt x="23100" y="548"/>
                </a:cubicBezTo>
                <a:lnTo>
                  <a:pt x="23054" y="229"/>
                </a:lnTo>
                <a:close/>
                <a:moveTo>
                  <a:pt x="32230" y="525"/>
                </a:moveTo>
                <a:lnTo>
                  <a:pt x="32162" y="845"/>
                </a:lnTo>
                <a:cubicBezTo>
                  <a:pt x="32755" y="959"/>
                  <a:pt x="33349" y="1096"/>
                  <a:pt x="33942" y="1256"/>
                </a:cubicBezTo>
                <a:lnTo>
                  <a:pt x="34011" y="936"/>
                </a:lnTo>
                <a:cubicBezTo>
                  <a:pt x="33440" y="776"/>
                  <a:pt x="32824" y="639"/>
                  <a:pt x="32230" y="525"/>
                </a:cubicBezTo>
                <a:close/>
                <a:moveTo>
                  <a:pt x="19471" y="982"/>
                </a:moveTo>
                <a:cubicBezTo>
                  <a:pt x="18877" y="1142"/>
                  <a:pt x="18284" y="1347"/>
                  <a:pt x="17713" y="1552"/>
                </a:cubicBezTo>
                <a:lnTo>
                  <a:pt x="17827" y="1849"/>
                </a:lnTo>
                <a:cubicBezTo>
                  <a:pt x="18398" y="1644"/>
                  <a:pt x="18969" y="1461"/>
                  <a:pt x="19562" y="1301"/>
                </a:cubicBezTo>
                <a:lnTo>
                  <a:pt x="19471" y="982"/>
                </a:lnTo>
                <a:close/>
                <a:moveTo>
                  <a:pt x="35791" y="1461"/>
                </a:moveTo>
                <a:lnTo>
                  <a:pt x="35677" y="1781"/>
                </a:lnTo>
                <a:cubicBezTo>
                  <a:pt x="36247" y="1963"/>
                  <a:pt x="36818" y="2191"/>
                  <a:pt x="37389" y="2420"/>
                </a:cubicBezTo>
                <a:lnTo>
                  <a:pt x="37503" y="2123"/>
                </a:lnTo>
                <a:cubicBezTo>
                  <a:pt x="36955" y="1872"/>
                  <a:pt x="36362" y="1667"/>
                  <a:pt x="35791" y="1461"/>
                </a:cubicBezTo>
                <a:close/>
                <a:moveTo>
                  <a:pt x="16001" y="2237"/>
                </a:moveTo>
                <a:cubicBezTo>
                  <a:pt x="15454" y="2488"/>
                  <a:pt x="14906" y="2762"/>
                  <a:pt x="14358" y="3059"/>
                </a:cubicBezTo>
                <a:lnTo>
                  <a:pt x="14518" y="3333"/>
                </a:lnTo>
                <a:cubicBezTo>
                  <a:pt x="15043" y="3059"/>
                  <a:pt x="15591" y="2785"/>
                  <a:pt x="16138" y="2534"/>
                </a:cubicBezTo>
                <a:lnTo>
                  <a:pt x="16001" y="2237"/>
                </a:lnTo>
                <a:close/>
                <a:moveTo>
                  <a:pt x="39169" y="2876"/>
                </a:moveTo>
                <a:lnTo>
                  <a:pt x="39032" y="3173"/>
                </a:lnTo>
                <a:cubicBezTo>
                  <a:pt x="39580" y="3447"/>
                  <a:pt x="40105" y="3744"/>
                  <a:pt x="40630" y="4040"/>
                </a:cubicBezTo>
                <a:lnTo>
                  <a:pt x="40790" y="3766"/>
                </a:lnTo>
                <a:cubicBezTo>
                  <a:pt x="40265" y="3470"/>
                  <a:pt x="39717" y="3173"/>
                  <a:pt x="39169" y="2876"/>
                </a:cubicBezTo>
                <a:close/>
                <a:moveTo>
                  <a:pt x="12760" y="3995"/>
                </a:moveTo>
                <a:cubicBezTo>
                  <a:pt x="12258" y="4314"/>
                  <a:pt x="11733" y="4657"/>
                  <a:pt x="11254" y="5022"/>
                </a:cubicBezTo>
                <a:lnTo>
                  <a:pt x="11436" y="5273"/>
                </a:lnTo>
                <a:cubicBezTo>
                  <a:pt x="11916" y="4931"/>
                  <a:pt x="12441" y="4588"/>
                  <a:pt x="12943" y="4269"/>
                </a:cubicBezTo>
                <a:lnTo>
                  <a:pt x="12760" y="3995"/>
                </a:lnTo>
                <a:close/>
                <a:moveTo>
                  <a:pt x="42342" y="4771"/>
                </a:moveTo>
                <a:lnTo>
                  <a:pt x="42159" y="5045"/>
                </a:lnTo>
                <a:cubicBezTo>
                  <a:pt x="42661" y="5387"/>
                  <a:pt x="43141" y="5752"/>
                  <a:pt x="43620" y="6140"/>
                </a:cubicBezTo>
                <a:lnTo>
                  <a:pt x="43803" y="5889"/>
                </a:lnTo>
                <a:cubicBezTo>
                  <a:pt x="43346" y="5501"/>
                  <a:pt x="42844" y="5136"/>
                  <a:pt x="42342" y="4771"/>
                </a:cubicBezTo>
                <a:close/>
                <a:moveTo>
                  <a:pt x="9793" y="6163"/>
                </a:moveTo>
                <a:cubicBezTo>
                  <a:pt x="9336" y="6551"/>
                  <a:pt x="8880" y="6985"/>
                  <a:pt x="8446" y="7396"/>
                </a:cubicBezTo>
                <a:lnTo>
                  <a:pt x="8652" y="7624"/>
                </a:lnTo>
                <a:cubicBezTo>
                  <a:pt x="9085" y="7213"/>
                  <a:pt x="9542" y="6802"/>
                  <a:pt x="10021" y="6414"/>
                </a:cubicBezTo>
                <a:lnTo>
                  <a:pt x="9793" y="6163"/>
                </a:lnTo>
                <a:close/>
                <a:moveTo>
                  <a:pt x="45195" y="7099"/>
                </a:moveTo>
                <a:lnTo>
                  <a:pt x="44967" y="7327"/>
                </a:lnTo>
                <a:cubicBezTo>
                  <a:pt x="45423" y="7738"/>
                  <a:pt x="45857" y="8195"/>
                  <a:pt x="46245" y="8628"/>
                </a:cubicBezTo>
                <a:lnTo>
                  <a:pt x="46496" y="8400"/>
                </a:lnTo>
                <a:cubicBezTo>
                  <a:pt x="46085" y="7966"/>
                  <a:pt x="45651" y="7510"/>
                  <a:pt x="45195" y="7099"/>
                </a:cubicBezTo>
                <a:close/>
                <a:moveTo>
                  <a:pt x="7168" y="8742"/>
                </a:moveTo>
                <a:cubicBezTo>
                  <a:pt x="6757" y="9176"/>
                  <a:pt x="6346" y="9655"/>
                  <a:pt x="5981" y="10135"/>
                </a:cubicBezTo>
                <a:lnTo>
                  <a:pt x="6232" y="10340"/>
                </a:lnTo>
                <a:cubicBezTo>
                  <a:pt x="6597" y="9861"/>
                  <a:pt x="7008" y="9404"/>
                  <a:pt x="7396" y="8948"/>
                </a:cubicBezTo>
                <a:lnTo>
                  <a:pt x="7168" y="8742"/>
                </a:lnTo>
                <a:close/>
                <a:moveTo>
                  <a:pt x="47683" y="9815"/>
                </a:moveTo>
                <a:lnTo>
                  <a:pt x="47432" y="10021"/>
                </a:lnTo>
                <a:cubicBezTo>
                  <a:pt x="47820" y="10477"/>
                  <a:pt x="48185" y="10979"/>
                  <a:pt x="48527" y="11459"/>
                </a:cubicBezTo>
                <a:lnTo>
                  <a:pt x="48778" y="11276"/>
                </a:lnTo>
                <a:cubicBezTo>
                  <a:pt x="48436" y="10774"/>
                  <a:pt x="48071" y="10294"/>
                  <a:pt x="47683" y="9815"/>
                </a:cubicBezTo>
                <a:close/>
                <a:moveTo>
                  <a:pt x="49783" y="12828"/>
                </a:moveTo>
                <a:lnTo>
                  <a:pt x="49509" y="13011"/>
                </a:lnTo>
                <a:cubicBezTo>
                  <a:pt x="49806" y="13513"/>
                  <a:pt x="50102" y="14061"/>
                  <a:pt x="50376" y="14586"/>
                </a:cubicBezTo>
                <a:lnTo>
                  <a:pt x="50673" y="14449"/>
                </a:lnTo>
                <a:cubicBezTo>
                  <a:pt x="50399" y="13901"/>
                  <a:pt x="50080" y="13353"/>
                  <a:pt x="49783" y="12828"/>
                </a:cubicBezTo>
                <a:close/>
                <a:moveTo>
                  <a:pt x="51449" y="16115"/>
                </a:moveTo>
                <a:lnTo>
                  <a:pt x="51152" y="16252"/>
                </a:lnTo>
                <a:cubicBezTo>
                  <a:pt x="51381" y="16800"/>
                  <a:pt x="51609" y="17370"/>
                  <a:pt x="51791" y="17941"/>
                </a:cubicBezTo>
                <a:lnTo>
                  <a:pt x="52111" y="17827"/>
                </a:lnTo>
                <a:cubicBezTo>
                  <a:pt x="51906" y="17256"/>
                  <a:pt x="51677" y="16686"/>
                  <a:pt x="51449" y="16115"/>
                </a:cubicBezTo>
                <a:close/>
                <a:moveTo>
                  <a:pt x="1599" y="18192"/>
                </a:moveTo>
                <a:cubicBezTo>
                  <a:pt x="1393" y="18785"/>
                  <a:pt x="1211" y="19379"/>
                  <a:pt x="1028" y="19950"/>
                </a:cubicBezTo>
                <a:lnTo>
                  <a:pt x="1348" y="20041"/>
                </a:lnTo>
                <a:cubicBezTo>
                  <a:pt x="1507" y="19470"/>
                  <a:pt x="1690" y="18877"/>
                  <a:pt x="1895" y="18306"/>
                </a:cubicBezTo>
                <a:lnTo>
                  <a:pt x="1599" y="18192"/>
                </a:lnTo>
                <a:close/>
                <a:moveTo>
                  <a:pt x="52659" y="19584"/>
                </a:moveTo>
                <a:lnTo>
                  <a:pt x="52339" y="19676"/>
                </a:lnTo>
                <a:cubicBezTo>
                  <a:pt x="52522" y="20246"/>
                  <a:pt x="52659" y="20840"/>
                  <a:pt x="52796" y="21433"/>
                </a:cubicBezTo>
                <a:lnTo>
                  <a:pt x="53115" y="21365"/>
                </a:lnTo>
                <a:cubicBezTo>
                  <a:pt x="52978" y="20771"/>
                  <a:pt x="52819" y="20178"/>
                  <a:pt x="52659" y="19584"/>
                </a:cubicBezTo>
                <a:close/>
                <a:moveTo>
                  <a:pt x="594" y="21753"/>
                </a:moveTo>
                <a:cubicBezTo>
                  <a:pt x="480" y="22346"/>
                  <a:pt x="366" y="22962"/>
                  <a:pt x="275" y="23556"/>
                </a:cubicBezTo>
                <a:lnTo>
                  <a:pt x="594" y="23602"/>
                </a:lnTo>
                <a:cubicBezTo>
                  <a:pt x="686" y="23008"/>
                  <a:pt x="800" y="22415"/>
                  <a:pt x="914" y="21821"/>
                </a:cubicBezTo>
                <a:lnTo>
                  <a:pt x="594" y="21753"/>
                </a:lnTo>
                <a:close/>
                <a:moveTo>
                  <a:pt x="53435" y="23191"/>
                </a:moveTo>
                <a:lnTo>
                  <a:pt x="53115" y="23236"/>
                </a:lnTo>
                <a:cubicBezTo>
                  <a:pt x="53207" y="23830"/>
                  <a:pt x="53298" y="24446"/>
                  <a:pt x="53344" y="25040"/>
                </a:cubicBezTo>
                <a:lnTo>
                  <a:pt x="53663" y="25017"/>
                </a:lnTo>
                <a:cubicBezTo>
                  <a:pt x="53617" y="24400"/>
                  <a:pt x="53526" y="23784"/>
                  <a:pt x="53435" y="23191"/>
                </a:cubicBezTo>
                <a:close/>
                <a:moveTo>
                  <a:pt x="92" y="25382"/>
                </a:moveTo>
                <a:cubicBezTo>
                  <a:pt x="46" y="25884"/>
                  <a:pt x="24" y="26386"/>
                  <a:pt x="1" y="26888"/>
                </a:cubicBezTo>
                <a:cubicBezTo>
                  <a:pt x="1" y="27003"/>
                  <a:pt x="1" y="27117"/>
                  <a:pt x="1" y="27231"/>
                </a:cubicBezTo>
                <a:lnTo>
                  <a:pt x="320" y="27231"/>
                </a:lnTo>
                <a:cubicBezTo>
                  <a:pt x="320" y="27117"/>
                  <a:pt x="320" y="27003"/>
                  <a:pt x="320" y="26888"/>
                </a:cubicBezTo>
                <a:cubicBezTo>
                  <a:pt x="343" y="26409"/>
                  <a:pt x="366" y="25907"/>
                  <a:pt x="412" y="25405"/>
                </a:cubicBezTo>
                <a:lnTo>
                  <a:pt x="92" y="25382"/>
                </a:lnTo>
                <a:close/>
                <a:moveTo>
                  <a:pt x="53777" y="26843"/>
                </a:moveTo>
                <a:lnTo>
                  <a:pt x="53458" y="26866"/>
                </a:lnTo>
                <a:lnTo>
                  <a:pt x="53458" y="26888"/>
                </a:lnTo>
                <a:cubicBezTo>
                  <a:pt x="53481" y="27276"/>
                  <a:pt x="53481" y="27664"/>
                  <a:pt x="53481" y="28053"/>
                </a:cubicBezTo>
                <a:cubicBezTo>
                  <a:pt x="53481" y="28281"/>
                  <a:pt x="53481" y="28509"/>
                  <a:pt x="53481" y="28714"/>
                </a:cubicBezTo>
                <a:lnTo>
                  <a:pt x="53800" y="28714"/>
                </a:lnTo>
                <a:cubicBezTo>
                  <a:pt x="53800" y="28509"/>
                  <a:pt x="53800" y="28281"/>
                  <a:pt x="53800" y="28053"/>
                </a:cubicBezTo>
                <a:cubicBezTo>
                  <a:pt x="53800" y="27664"/>
                  <a:pt x="53800" y="27276"/>
                  <a:pt x="53777" y="26888"/>
                </a:cubicBezTo>
                <a:lnTo>
                  <a:pt x="53777" y="26843"/>
                </a:lnTo>
                <a:close/>
                <a:moveTo>
                  <a:pt x="366" y="29057"/>
                </a:moveTo>
                <a:lnTo>
                  <a:pt x="46" y="29080"/>
                </a:lnTo>
                <a:cubicBezTo>
                  <a:pt x="92" y="29673"/>
                  <a:pt x="161" y="30289"/>
                  <a:pt x="252" y="30906"/>
                </a:cubicBezTo>
                <a:lnTo>
                  <a:pt x="571" y="30860"/>
                </a:lnTo>
                <a:cubicBezTo>
                  <a:pt x="480" y="30244"/>
                  <a:pt x="412" y="29650"/>
                  <a:pt x="366" y="29057"/>
                </a:cubicBezTo>
                <a:close/>
                <a:moveTo>
                  <a:pt x="914" y="32640"/>
                </a:moveTo>
                <a:lnTo>
                  <a:pt x="617" y="32709"/>
                </a:lnTo>
                <a:cubicBezTo>
                  <a:pt x="754" y="33302"/>
                  <a:pt x="914" y="33896"/>
                  <a:pt x="1096" y="34489"/>
                </a:cubicBezTo>
                <a:lnTo>
                  <a:pt x="1393" y="34398"/>
                </a:lnTo>
                <a:cubicBezTo>
                  <a:pt x="1211" y="33827"/>
                  <a:pt x="1051" y="33234"/>
                  <a:pt x="914" y="32640"/>
                </a:cubicBezTo>
                <a:close/>
                <a:moveTo>
                  <a:pt x="2009" y="36110"/>
                </a:moveTo>
                <a:lnTo>
                  <a:pt x="1713" y="36247"/>
                </a:lnTo>
                <a:cubicBezTo>
                  <a:pt x="1918" y="36795"/>
                  <a:pt x="2169" y="37365"/>
                  <a:pt x="2420" y="37936"/>
                </a:cubicBezTo>
                <a:lnTo>
                  <a:pt x="2717" y="37799"/>
                </a:lnTo>
                <a:cubicBezTo>
                  <a:pt x="2466" y="37251"/>
                  <a:pt x="2215" y="36680"/>
                  <a:pt x="2009" y="36110"/>
                </a:cubicBezTo>
                <a:close/>
                <a:moveTo>
                  <a:pt x="3562" y="39419"/>
                </a:moveTo>
                <a:lnTo>
                  <a:pt x="3265" y="39579"/>
                </a:lnTo>
                <a:cubicBezTo>
                  <a:pt x="3562" y="40104"/>
                  <a:pt x="3881" y="40629"/>
                  <a:pt x="4223" y="41154"/>
                </a:cubicBezTo>
                <a:lnTo>
                  <a:pt x="4497" y="40972"/>
                </a:lnTo>
                <a:cubicBezTo>
                  <a:pt x="4155" y="40469"/>
                  <a:pt x="3858" y="39944"/>
                  <a:pt x="3562" y="39419"/>
                </a:cubicBezTo>
                <a:close/>
                <a:moveTo>
                  <a:pt x="5525" y="42478"/>
                </a:moveTo>
                <a:lnTo>
                  <a:pt x="5273" y="42661"/>
                </a:lnTo>
                <a:cubicBezTo>
                  <a:pt x="5639" y="43163"/>
                  <a:pt x="6004" y="43642"/>
                  <a:pt x="6415" y="44122"/>
                </a:cubicBezTo>
                <a:lnTo>
                  <a:pt x="6643" y="43916"/>
                </a:lnTo>
                <a:cubicBezTo>
                  <a:pt x="6255" y="43437"/>
                  <a:pt x="5890" y="42957"/>
                  <a:pt x="5525" y="42478"/>
                </a:cubicBezTo>
                <a:close/>
                <a:moveTo>
                  <a:pt x="7876" y="45263"/>
                </a:moveTo>
                <a:lnTo>
                  <a:pt x="7624" y="45491"/>
                </a:lnTo>
                <a:cubicBezTo>
                  <a:pt x="8058" y="45925"/>
                  <a:pt x="8492" y="46358"/>
                  <a:pt x="8948" y="46769"/>
                </a:cubicBezTo>
                <a:lnTo>
                  <a:pt x="9177" y="46541"/>
                </a:lnTo>
                <a:cubicBezTo>
                  <a:pt x="8720" y="46130"/>
                  <a:pt x="8286" y="45696"/>
                  <a:pt x="7876" y="45263"/>
                </a:cubicBezTo>
                <a:close/>
                <a:moveTo>
                  <a:pt x="10546" y="47728"/>
                </a:moveTo>
                <a:lnTo>
                  <a:pt x="10341" y="47979"/>
                </a:lnTo>
                <a:cubicBezTo>
                  <a:pt x="10820" y="48367"/>
                  <a:pt x="11322" y="48732"/>
                  <a:pt x="11801" y="49097"/>
                </a:cubicBezTo>
                <a:lnTo>
                  <a:pt x="12007" y="48824"/>
                </a:lnTo>
                <a:cubicBezTo>
                  <a:pt x="11505" y="48481"/>
                  <a:pt x="11025" y="48116"/>
                  <a:pt x="10546" y="47728"/>
                </a:cubicBezTo>
                <a:close/>
                <a:moveTo>
                  <a:pt x="42890" y="48778"/>
                </a:moveTo>
                <a:cubicBezTo>
                  <a:pt x="42387" y="49097"/>
                  <a:pt x="41885" y="49417"/>
                  <a:pt x="41337" y="49714"/>
                </a:cubicBezTo>
                <a:lnTo>
                  <a:pt x="41497" y="49988"/>
                </a:lnTo>
                <a:cubicBezTo>
                  <a:pt x="42045" y="49691"/>
                  <a:pt x="42570" y="49371"/>
                  <a:pt x="43072" y="49052"/>
                </a:cubicBezTo>
                <a:lnTo>
                  <a:pt x="42890" y="48778"/>
                </a:lnTo>
                <a:close/>
                <a:moveTo>
                  <a:pt x="13513" y="49828"/>
                </a:moveTo>
                <a:lnTo>
                  <a:pt x="13354" y="50102"/>
                </a:lnTo>
                <a:cubicBezTo>
                  <a:pt x="13879" y="50421"/>
                  <a:pt x="14404" y="50718"/>
                  <a:pt x="14951" y="51015"/>
                </a:cubicBezTo>
                <a:lnTo>
                  <a:pt x="15111" y="50718"/>
                </a:lnTo>
                <a:cubicBezTo>
                  <a:pt x="14563" y="50444"/>
                  <a:pt x="14038" y="50147"/>
                  <a:pt x="13513" y="49828"/>
                </a:cubicBezTo>
                <a:close/>
                <a:moveTo>
                  <a:pt x="39717" y="50535"/>
                </a:moveTo>
                <a:cubicBezTo>
                  <a:pt x="39192" y="50809"/>
                  <a:pt x="38621" y="51038"/>
                  <a:pt x="38051" y="51266"/>
                </a:cubicBezTo>
                <a:lnTo>
                  <a:pt x="38165" y="51563"/>
                </a:lnTo>
                <a:cubicBezTo>
                  <a:pt x="38735" y="51334"/>
                  <a:pt x="39306" y="51106"/>
                  <a:pt x="39854" y="50832"/>
                </a:cubicBezTo>
                <a:lnTo>
                  <a:pt x="39717" y="50535"/>
                </a:lnTo>
                <a:close/>
                <a:moveTo>
                  <a:pt x="16755" y="51494"/>
                </a:moveTo>
                <a:lnTo>
                  <a:pt x="16618" y="51791"/>
                </a:lnTo>
                <a:cubicBezTo>
                  <a:pt x="17188" y="52042"/>
                  <a:pt x="17759" y="52270"/>
                  <a:pt x="18330" y="52476"/>
                </a:cubicBezTo>
                <a:lnTo>
                  <a:pt x="18444" y="52156"/>
                </a:lnTo>
                <a:cubicBezTo>
                  <a:pt x="17873" y="51973"/>
                  <a:pt x="17302" y="51745"/>
                  <a:pt x="16755" y="51494"/>
                </a:cubicBezTo>
                <a:close/>
                <a:moveTo>
                  <a:pt x="36339" y="51882"/>
                </a:moveTo>
                <a:cubicBezTo>
                  <a:pt x="35768" y="52065"/>
                  <a:pt x="35175" y="52224"/>
                  <a:pt x="34581" y="52384"/>
                </a:cubicBezTo>
                <a:lnTo>
                  <a:pt x="34672" y="52704"/>
                </a:lnTo>
                <a:cubicBezTo>
                  <a:pt x="35266" y="52544"/>
                  <a:pt x="35859" y="52361"/>
                  <a:pt x="36430" y="52179"/>
                </a:cubicBezTo>
                <a:lnTo>
                  <a:pt x="36339" y="51882"/>
                </a:lnTo>
                <a:close/>
                <a:moveTo>
                  <a:pt x="20178" y="52704"/>
                </a:moveTo>
                <a:lnTo>
                  <a:pt x="20110" y="53001"/>
                </a:lnTo>
                <a:cubicBezTo>
                  <a:pt x="20703" y="53160"/>
                  <a:pt x="21297" y="53297"/>
                  <a:pt x="21890" y="53411"/>
                </a:cubicBezTo>
                <a:lnTo>
                  <a:pt x="21959" y="53092"/>
                </a:lnTo>
                <a:cubicBezTo>
                  <a:pt x="21365" y="52978"/>
                  <a:pt x="20772" y="52841"/>
                  <a:pt x="20178" y="52704"/>
                </a:cubicBezTo>
                <a:close/>
                <a:moveTo>
                  <a:pt x="32824" y="52795"/>
                </a:moveTo>
                <a:cubicBezTo>
                  <a:pt x="32230" y="52909"/>
                  <a:pt x="31614" y="53001"/>
                  <a:pt x="31020" y="53092"/>
                </a:cubicBezTo>
                <a:lnTo>
                  <a:pt x="31066" y="53411"/>
                </a:lnTo>
                <a:cubicBezTo>
                  <a:pt x="31682" y="53320"/>
                  <a:pt x="32276" y="53229"/>
                  <a:pt x="32869" y="53115"/>
                </a:cubicBezTo>
                <a:lnTo>
                  <a:pt x="32824" y="52795"/>
                </a:lnTo>
                <a:close/>
                <a:moveTo>
                  <a:pt x="29217" y="53320"/>
                </a:moveTo>
                <a:cubicBezTo>
                  <a:pt x="28624" y="53366"/>
                  <a:pt x="28007" y="53411"/>
                  <a:pt x="27391" y="53434"/>
                </a:cubicBezTo>
                <a:lnTo>
                  <a:pt x="27414" y="53754"/>
                </a:lnTo>
                <a:cubicBezTo>
                  <a:pt x="28030" y="53731"/>
                  <a:pt x="28647" y="53685"/>
                  <a:pt x="29240" y="53640"/>
                </a:cubicBezTo>
                <a:lnTo>
                  <a:pt x="29217" y="53320"/>
                </a:lnTo>
                <a:close/>
                <a:moveTo>
                  <a:pt x="23762" y="53343"/>
                </a:moveTo>
                <a:lnTo>
                  <a:pt x="23716" y="53662"/>
                </a:lnTo>
                <a:cubicBezTo>
                  <a:pt x="24333" y="53731"/>
                  <a:pt x="24949" y="53777"/>
                  <a:pt x="25565" y="53777"/>
                </a:cubicBezTo>
                <a:lnTo>
                  <a:pt x="25565" y="53457"/>
                </a:lnTo>
                <a:cubicBezTo>
                  <a:pt x="24972" y="53457"/>
                  <a:pt x="24355" y="53411"/>
                  <a:pt x="23762" y="53343"/>
                </a:cubicBezTo>
                <a:close/>
              </a:path>
            </a:pathLst>
          </a:custGeom>
          <a:solidFill>
            <a:schemeClr val="dk1"/>
          </a:solidFill>
          <a:ln cap="flat" cmpd="sng" w="9525">
            <a:solidFill>
              <a:schemeClr val="dk1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4683" name="Google Shape;4683;p30"/>
          <p:cNvSpPr/>
          <p:nvPr/>
        </p:nvSpPr>
        <p:spPr>
          <a:xfrm flipH="1" rot="-9654135">
            <a:off x="-412860" y="4454058"/>
            <a:ext cx="1637997" cy="799652"/>
          </a:xfrm>
          <a:custGeom>
            <a:rect b="b" l="l" r="r" t="t"/>
            <a:pathLst>
              <a:path extrusionOk="0" fill="none" h="29697" w="60831">
                <a:moveTo>
                  <a:pt x="4474" y="1"/>
                </a:moveTo>
                <a:cubicBezTo>
                  <a:pt x="4474" y="1"/>
                  <a:pt x="1096" y="1576"/>
                  <a:pt x="731" y="5844"/>
                </a:cubicBezTo>
                <a:cubicBezTo>
                  <a:pt x="1" y="14175"/>
                  <a:pt x="16549" y="24721"/>
                  <a:pt x="24812" y="26821"/>
                </a:cubicBezTo>
                <a:cubicBezTo>
                  <a:pt x="36202" y="29697"/>
                  <a:pt x="53709" y="28578"/>
                  <a:pt x="58251" y="19060"/>
                </a:cubicBezTo>
                <a:cubicBezTo>
                  <a:pt x="60830" y="13605"/>
                  <a:pt x="58251" y="8378"/>
                  <a:pt x="58251" y="8378"/>
                </a:cubicBezTo>
              </a:path>
            </a:pathLst>
          </a:custGeom>
          <a:noFill/>
          <a:ln cap="flat" cmpd="sng" w="18825">
            <a:solidFill>
              <a:schemeClr val="dk1"/>
            </a:solidFill>
            <a:prstDash val="dash"/>
            <a:miter lim="22825"/>
            <a:headEnd len="sm" w="sm" type="none"/>
            <a:tailEnd len="sm" w="sm" type="none"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4684" name="Google Shape;4684;p30"/>
          <p:cNvSpPr/>
          <p:nvPr/>
        </p:nvSpPr>
        <p:spPr>
          <a:xfrm flipH="1" rot="-9654135">
            <a:off x="-287612" y="4347087"/>
            <a:ext cx="1506459" cy="1199760"/>
          </a:xfrm>
          <a:custGeom>
            <a:rect b="b" l="l" r="r" t="t"/>
            <a:pathLst>
              <a:path extrusionOk="0" fill="none" h="44556" w="55946">
                <a:moveTo>
                  <a:pt x="936" y="32093"/>
                </a:moveTo>
                <a:cubicBezTo>
                  <a:pt x="936" y="32093"/>
                  <a:pt x="0" y="34877"/>
                  <a:pt x="2762" y="38141"/>
                </a:cubicBezTo>
                <a:cubicBezTo>
                  <a:pt x="8149" y="44555"/>
                  <a:pt x="26386" y="42364"/>
                  <a:pt x="34284" y="37593"/>
                </a:cubicBezTo>
                <a:cubicBezTo>
                  <a:pt x="44327" y="31522"/>
                  <a:pt x="55945" y="17484"/>
                  <a:pt x="52407" y="7555"/>
                </a:cubicBezTo>
                <a:cubicBezTo>
                  <a:pt x="50399" y="1872"/>
                  <a:pt x="44875" y="0"/>
                  <a:pt x="44875" y="0"/>
                </a:cubicBezTo>
              </a:path>
            </a:pathLst>
          </a:custGeom>
          <a:noFill/>
          <a:ln cap="flat" cmpd="sng" w="18825">
            <a:solidFill>
              <a:schemeClr val="accent5"/>
            </a:solidFill>
            <a:prstDash val="dash"/>
            <a:miter lim="22825"/>
            <a:headEnd len="sm" w="sm" type="none"/>
            <a:tailEnd len="sm" w="sm" type="none"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4685" name="Google Shape;4685;p30"/>
          <p:cNvGrpSpPr/>
          <p:nvPr/>
        </p:nvGrpSpPr>
        <p:grpSpPr>
          <a:xfrm rot="6796897">
            <a:off x="62141" y="294763"/>
            <a:ext cx="687992" cy="489470"/>
            <a:chOff x="376594" y="3672194"/>
            <a:chExt cx="1765775" cy="1256257"/>
          </a:xfrm>
        </p:grpSpPr>
        <p:sp>
          <p:nvSpPr>
            <p:cNvPr id="4686" name="Google Shape;4686;p30"/>
            <p:cNvSpPr/>
            <p:nvPr/>
          </p:nvSpPr>
          <p:spPr>
            <a:xfrm>
              <a:off x="376594" y="3672194"/>
              <a:ext cx="1765775" cy="1256257"/>
            </a:xfrm>
            <a:custGeom>
              <a:rect b="b" l="l" r="r" t="t"/>
              <a:pathLst>
                <a:path extrusionOk="0" h="54149" w="76111">
                  <a:moveTo>
                    <a:pt x="72372" y="0"/>
                  </a:moveTo>
                  <a:cubicBezTo>
                    <a:pt x="72372" y="0"/>
                    <a:pt x="3921" y="1429"/>
                    <a:pt x="1641" y="4104"/>
                  </a:cubicBezTo>
                  <a:cubicBezTo>
                    <a:pt x="0" y="6049"/>
                    <a:pt x="2037" y="49332"/>
                    <a:pt x="2584" y="52889"/>
                  </a:cubicBezTo>
                  <a:cubicBezTo>
                    <a:pt x="2713" y="53793"/>
                    <a:pt x="9261" y="54148"/>
                    <a:pt x="18362" y="54148"/>
                  </a:cubicBezTo>
                  <a:cubicBezTo>
                    <a:pt x="39235" y="54148"/>
                    <a:pt x="73533" y="52280"/>
                    <a:pt x="74591" y="50883"/>
                  </a:cubicBezTo>
                  <a:cubicBezTo>
                    <a:pt x="76111" y="48846"/>
                    <a:pt x="72372" y="0"/>
                    <a:pt x="72372" y="0"/>
                  </a:cubicBezTo>
                  <a:close/>
                </a:path>
              </a:pathLst>
            </a:custGeom>
            <a:solidFill>
              <a:schemeClr val="lt1"/>
            </a:solidFill>
            <a:ln cap="flat" cmpd="sng" w="25825">
              <a:solidFill>
                <a:schemeClr val="dk1"/>
              </a:solidFill>
              <a:prstDash val="solid"/>
              <a:miter lim="30395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687" name="Google Shape;4687;p30"/>
            <p:cNvSpPr/>
            <p:nvPr/>
          </p:nvSpPr>
          <p:spPr>
            <a:xfrm>
              <a:off x="473894" y="3738477"/>
              <a:ext cx="1545793" cy="1118426"/>
            </a:xfrm>
            <a:custGeom>
              <a:rect b="b" l="l" r="r" t="t"/>
              <a:pathLst>
                <a:path extrusionOk="0" h="48208" w="66629">
                  <a:moveTo>
                    <a:pt x="64561" y="1"/>
                  </a:moveTo>
                  <a:lnTo>
                    <a:pt x="1" y="2949"/>
                  </a:lnTo>
                  <a:lnTo>
                    <a:pt x="2068" y="48208"/>
                  </a:lnTo>
                  <a:lnTo>
                    <a:pt x="66628" y="45229"/>
                  </a:lnTo>
                  <a:lnTo>
                    <a:pt x="64561" y="1"/>
                  </a:ln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688" name="Google Shape;4688;p30"/>
            <p:cNvSpPr/>
            <p:nvPr/>
          </p:nvSpPr>
          <p:spPr>
            <a:xfrm>
              <a:off x="990094" y="3737781"/>
              <a:ext cx="1030289" cy="1094460"/>
            </a:xfrm>
            <a:custGeom>
              <a:rect b="b" l="l" r="r" t="t"/>
              <a:pathLst>
                <a:path extrusionOk="0" h="47175" w="44409">
                  <a:moveTo>
                    <a:pt x="0" y="1946"/>
                  </a:moveTo>
                  <a:lnTo>
                    <a:pt x="42311" y="0"/>
                  </a:lnTo>
                  <a:lnTo>
                    <a:pt x="44408" y="45290"/>
                  </a:lnTo>
                  <a:lnTo>
                    <a:pt x="2949" y="47174"/>
                  </a:lnTo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689" name="Google Shape;4689;p30"/>
            <p:cNvSpPr/>
            <p:nvPr/>
          </p:nvSpPr>
          <p:spPr>
            <a:xfrm>
              <a:off x="1335728" y="3749056"/>
              <a:ext cx="394818" cy="192235"/>
            </a:xfrm>
            <a:custGeom>
              <a:rect b="b" l="l" r="r" t="t"/>
              <a:pathLst>
                <a:path extrusionOk="0" h="8286" w="17018">
                  <a:moveTo>
                    <a:pt x="16835" y="1"/>
                  </a:moveTo>
                  <a:lnTo>
                    <a:pt x="1121" y="730"/>
                  </a:lnTo>
                  <a:cubicBezTo>
                    <a:pt x="1212" y="1156"/>
                    <a:pt x="1334" y="1611"/>
                    <a:pt x="1546" y="2007"/>
                  </a:cubicBezTo>
                  <a:cubicBezTo>
                    <a:pt x="1481" y="1999"/>
                    <a:pt x="1419" y="1995"/>
                    <a:pt x="1360" y="1995"/>
                  </a:cubicBezTo>
                  <a:cubicBezTo>
                    <a:pt x="288" y="1995"/>
                    <a:pt x="210" y="3237"/>
                    <a:pt x="1334" y="3496"/>
                  </a:cubicBezTo>
                  <a:cubicBezTo>
                    <a:pt x="574" y="3709"/>
                    <a:pt x="574" y="4226"/>
                    <a:pt x="1090" y="4773"/>
                  </a:cubicBezTo>
                  <a:cubicBezTo>
                    <a:pt x="100" y="4823"/>
                    <a:pt x="1" y="5639"/>
                    <a:pt x="723" y="5639"/>
                  </a:cubicBezTo>
                  <a:cubicBezTo>
                    <a:pt x="865" y="5639"/>
                    <a:pt x="1038" y="5607"/>
                    <a:pt x="1242" y="5533"/>
                  </a:cubicBezTo>
                  <a:lnTo>
                    <a:pt x="1242" y="5533"/>
                  </a:lnTo>
                  <a:cubicBezTo>
                    <a:pt x="277" y="7104"/>
                    <a:pt x="1752" y="8286"/>
                    <a:pt x="2900" y="8286"/>
                  </a:cubicBezTo>
                  <a:cubicBezTo>
                    <a:pt x="3594" y="8286"/>
                    <a:pt x="4169" y="7852"/>
                    <a:pt x="4008" y="6809"/>
                  </a:cubicBezTo>
                  <a:lnTo>
                    <a:pt x="4008" y="6809"/>
                  </a:lnTo>
                  <a:cubicBezTo>
                    <a:pt x="4158" y="6854"/>
                    <a:pt x="4304" y="6874"/>
                    <a:pt x="4443" y="6874"/>
                  </a:cubicBezTo>
                  <a:cubicBezTo>
                    <a:pt x="5353" y="6874"/>
                    <a:pt x="5974" y="5987"/>
                    <a:pt x="5315" y="4985"/>
                  </a:cubicBezTo>
                  <a:lnTo>
                    <a:pt x="5315" y="4985"/>
                  </a:lnTo>
                  <a:cubicBezTo>
                    <a:pt x="5584" y="5151"/>
                    <a:pt x="5863" y="5242"/>
                    <a:pt x="6155" y="5242"/>
                  </a:cubicBezTo>
                  <a:cubicBezTo>
                    <a:pt x="6557" y="5242"/>
                    <a:pt x="6985" y="5069"/>
                    <a:pt x="7443" y="4681"/>
                  </a:cubicBezTo>
                  <a:lnTo>
                    <a:pt x="7443" y="4681"/>
                  </a:lnTo>
                  <a:cubicBezTo>
                    <a:pt x="7324" y="5443"/>
                    <a:pt x="7745" y="6130"/>
                    <a:pt x="8386" y="6130"/>
                  </a:cubicBezTo>
                  <a:cubicBezTo>
                    <a:pt x="8564" y="6130"/>
                    <a:pt x="8758" y="6077"/>
                    <a:pt x="8963" y="5958"/>
                  </a:cubicBezTo>
                  <a:lnTo>
                    <a:pt x="8963" y="5958"/>
                  </a:lnTo>
                  <a:cubicBezTo>
                    <a:pt x="8416" y="7223"/>
                    <a:pt x="9547" y="7878"/>
                    <a:pt x="10717" y="7878"/>
                  </a:cubicBezTo>
                  <a:cubicBezTo>
                    <a:pt x="11825" y="7878"/>
                    <a:pt x="12969" y="7291"/>
                    <a:pt x="12762" y="6080"/>
                  </a:cubicBezTo>
                  <a:cubicBezTo>
                    <a:pt x="14708" y="6080"/>
                    <a:pt x="14313" y="4134"/>
                    <a:pt x="13218" y="3405"/>
                  </a:cubicBezTo>
                  <a:lnTo>
                    <a:pt x="13218" y="3405"/>
                  </a:lnTo>
                  <a:cubicBezTo>
                    <a:pt x="13304" y="3420"/>
                    <a:pt x="13385" y="3427"/>
                    <a:pt x="13463" y="3427"/>
                  </a:cubicBezTo>
                  <a:cubicBezTo>
                    <a:pt x="14186" y="3427"/>
                    <a:pt x="14579" y="2817"/>
                    <a:pt x="14799" y="2159"/>
                  </a:cubicBezTo>
                  <a:cubicBezTo>
                    <a:pt x="15003" y="2847"/>
                    <a:pt x="15299" y="3109"/>
                    <a:pt x="15607" y="3109"/>
                  </a:cubicBezTo>
                  <a:cubicBezTo>
                    <a:pt x="16168" y="3109"/>
                    <a:pt x="16770" y="2236"/>
                    <a:pt x="16927" y="1490"/>
                  </a:cubicBezTo>
                  <a:cubicBezTo>
                    <a:pt x="17018" y="943"/>
                    <a:pt x="16987" y="456"/>
                    <a:pt x="16835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690" name="Google Shape;4690;p30"/>
            <p:cNvSpPr/>
            <p:nvPr/>
          </p:nvSpPr>
          <p:spPr>
            <a:xfrm>
              <a:off x="1366166" y="3749056"/>
              <a:ext cx="363683" cy="192282"/>
            </a:xfrm>
            <a:custGeom>
              <a:rect b="b" l="l" r="r" t="t"/>
              <a:pathLst>
                <a:path extrusionOk="0" h="8288" w="15676">
                  <a:moveTo>
                    <a:pt x="15463" y="1"/>
                  </a:moveTo>
                  <a:lnTo>
                    <a:pt x="6952" y="396"/>
                  </a:lnTo>
                  <a:cubicBezTo>
                    <a:pt x="7154" y="1030"/>
                    <a:pt x="7629" y="1555"/>
                    <a:pt x="8379" y="1555"/>
                  </a:cubicBezTo>
                  <a:cubicBezTo>
                    <a:pt x="8419" y="1555"/>
                    <a:pt x="8460" y="1554"/>
                    <a:pt x="8502" y="1551"/>
                  </a:cubicBezTo>
                  <a:lnTo>
                    <a:pt x="8502" y="1551"/>
                  </a:lnTo>
                  <a:cubicBezTo>
                    <a:pt x="8411" y="1703"/>
                    <a:pt x="8289" y="1915"/>
                    <a:pt x="8137" y="2007"/>
                  </a:cubicBezTo>
                  <a:cubicBezTo>
                    <a:pt x="8198" y="2007"/>
                    <a:pt x="8411" y="2128"/>
                    <a:pt x="8411" y="2219"/>
                  </a:cubicBezTo>
                  <a:cubicBezTo>
                    <a:pt x="7955" y="2371"/>
                    <a:pt x="7499" y="2584"/>
                    <a:pt x="7408" y="3040"/>
                  </a:cubicBezTo>
                  <a:cubicBezTo>
                    <a:pt x="6754" y="2590"/>
                    <a:pt x="5852" y="2333"/>
                    <a:pt x="4962" y="2333"/>
                  </a:cubicBezTo>
                  <a:cubicBezTo>
                    <a:pt x="4528" y="2333"/>
                    <a:pt x="4098" y="2394"/>
                    <a:pt x="3700" y="2523"/>
                  </a:cubicBezTo>
                  <a:cubicBezTo>
                    <a:pt x="2940" y="2675"/>
                    <a:pt x="1298" y="3830"/>
                    <a:pt x="2636" y="4529"/>
                  </a:cubicBezTo>
                  <a:cubicBezTo>
                    <a:pt x="1478" y="4559"/>
                    <a:pt x="1" y="6387"/>
                    <a:pt x="1632" y="6387"/>
                  </a:cubicBezTo>
                  <a:cubicBezTo>
                    <a:pt x="1671" y="6387"/>
                    <a:pt x="1712" y="6386"/>
                    <a:pt x="1754" y="6384"/>
                  </a:cubicBezTo>
                  <a:lnTo>
                    <a:pt x="1754" y="6384"/>
                  </a:lnTo>
                  <a:cubicBezTo>
                    <a:pt x="1116" y="6627"/>
                    <a:pt x="751" y="7539"/>
                    <a:pt x="1663" y="7569"/>
                  </a:cubicBezTo>
                  <a:cubicBezTo>
                    <a:pt x="1329" y="7721"/>
                    <a:pt x="964" y="7843"/>
                    <a:pt x="660" y="8055"/>
                  </a:cubicBezTo>
                  <a:cubicBezTo>
                    <a:pt x="958" y="8205"/>
                    <a:pt x="1288" y="8288"/>
                    <a:pt x="1595" y="8288"/>
                  </a:cubicBezTo>
                  <a:cubicBezTo>
                    <a:pt x="2289" y="8288"/>
                    <a:pt x="2865" y="7863"/>
                    <a:pt x="2696" y="6809"/>
                  </a:cubicBezTo>
                  <a:lnTo>
                    <a:pt x="2696" y="6809"/>
                  </a:lnTo>
                  <a:cubicBezTo>
                    <a:pt x="2845" y="6854"/>
                    <a:pt x="2991" y="6876"/>
                    <a:pt x="3131" y="6876"/>
                  </a:cubicBezTo>
                  <a:cubicBezTo>
                    <a:pt x="4023" y="6876"/>
                    <a:pt x="4660" y="6010"/>
                    <a:pt x="4003" y="4985"/>
                  </a:cubicBezTo>
                  <a:lnTo>
                    <a:pt x="4003" y="4985"/>
                  </a:lnTo>
                  <a:cubicBezTo>
                    <a:pt x="4269" y="5162"/>
                    <a:pt x="4540" y="5255"/>
                    <a:pt x="4824" y="5255"/>
                  </a:cubicBezTo>
                  <a:cubicBezTo>
                    <a:pt x="5224" y="5255"/>
                    <a:pt x="5652" y="5072"/>
                    <a:pt x="6131" y="4681"/>
                  </a:cubicBezTo>
                  <a:lnTo>
                    <a:pt x="6131" y="4681"/>
                  </a:lnTo>
                  <a:cubicBezTo>
                    <a:pt x="6012" y="5443"/>
                    <a:pt x="6415" y="6130"/>
                    <a:pt x="7062" y="6130"/>
                  </a:cubicBezTo>
                  <a:cubicBezTo>
                    <a:pt x="7241" y="6130"/>
                    <a:pt x="7440" y="6077"/>
                    <a:pt x="7651" y="5958"/>
                  </a:cubicBezTo>
                  <a:lnTo>
                    <a:pt x="7651" y="5958"/>
                  </a:lnTo>
                  <a:cubicBezTo>
                    <a:pt x="7105" y="7238"/>
                    <a:pt x="8226" y="7901"/>
                    <a:pt x="9393" y="7901"/>
                  </a:cubicBezTo>
                  <a:cubicBezTo>
                    <a:pt x="10497" y="7901"/>
                    <a:pt x="11643" y="7307"/>
                    <a:pt x="11450" y="6080"/>
                  </a:cubicBezTo>
                  <a:cubicBezTo>
                    <a:pt x="13365" y="6080"/>
                    <a:pt x="13001" y="4134"/>
                    <a:pt x="11906" y="3435"/>
                  </a:cubicBezTo>
                  <a:lnTo>
                    <a:pt x="11906" y="3435"/>
                  </a:lnTo>
                  <a:cubicBezTo>
                    <a:pt x="11986" y="3449"/>
                    <a:pt x="12062" y="3456"/>
                    <a:pt x="12135" y="3456"/>
                  </a:cubicBezTo>
                  <a:cubicBezTo>
                    <a:pt x="12841" y="3456"/>
                    <a:pt x="13239" y="2820"/>
                    <a:pt x="13487" y="2159"/>
                  </a:cubicBezTo>
                  <a:cubicBezTo>
                    <a:pt x="13693" y="2852"/>
                    <a:pt x="13991" y="3117"/>
                    <a:pt x="14300" y="3117"/>
                  </a:cubicBezTo>
                  <a:cubicBezTo>
                    <a:pt x="14857" y="3117"/>
                    <a:pt x="15447" y="2253"/>
                    <a:pt x="15584" y="1490"/>
                  </a:cubicBezTo>
                  <a:cubicBezTo>
                    <a:pt x="15675" y="943"/>
                    <a:pt x="15615" y="456"/>
                    <a:pt x="15463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691" name="Google Shape;4691;p30"/>
            <p:cNvSpPr/>
            <p:nvPr/>
          </p:nvSpPr>
          <p:spPr>
            <a:xfrm>
              <a:off x="1551674" y="4217069"/>
              <a:ext cx="431334" cy="435046"/>
            </a:xfrm>
            <a:custGeom>
              <a:rect b="b" l="l" r="r" t="t"/>
              <a:pathLst>
                <a:path extrusionOk="0" h="18752" w="18592">
                  <a:moveTo>
                    <a:pt x="15257" y="1"/>
                  </a:moveTo>
                  <a:cubicBezTo>
                    <a:pt x="14446" y="1"/>
                    <a:pt x="13644" y="504"/>
                    <a:pt x="13759" y="1864"/>
                  </a:cubicBezTo>
                  <a:cubicBezTo>
                    <a:pt x="13667" y="1743"/>
                    <a:pt x="13546" y="1560"/>
                    <a:pt x="13455" y="1469"/>
                  </a:cubicBezTo>
                  <a:cubicBezTo>
                    <a:pt x="12482" y="1986"/>
                    <a:pt x="12938" y="2624"/>
                    <a:pt x="12482" y="3232"/>
                  </a:cubicBezTo>
                  <a:cubicBezTo>
                    <a:pt x="12239" y="3566"/>
                    <a:pt x="11783" y="3810"/>
                    <a:pt x="11509" y="4114"/>
                  </a:cubicBezTo>
                  <a:cubicBezTo>
                    <a:pt x="11556" y="3241"/>
                    <a:pt x="11072" y="2916"/>
                    <a:pt x="10551" y="2916"/>
                  </a:cubicBezTo>
                  <a:cubicBezTo>
                    <a:pt x="9711" y="2916"/>
                    <a:pt x="8776" y="3759"/>
                    <a:pt x="9807" y="4509"/>
                  </a:cubicBezTo>
                  <a:cubicBezTo>
                    <a:pt x="8956" y="4965"/>
                    <a:pt x="8652" y="5816"/>
                    <a:pt x="9199" y="6545"/>
                  </a:cubicBezTo>
                  <a:cubicBezTo>
                    <a:pt x="8531" y="6788"/>
                    <a:pt x="7710" y="7244"/>
                    <a:pt x="8044" y="7913"/>
                  </a:cubicBezTo>
                  <a:cubicBezTo>
                    <a:pt x="7406" y="7943"/>
                    <a:pt x="7102" y="7974"/>
                    <a:pt x="6768" y="8582"/>
                  </a:cubicBezTo>
                  <a:cubicBezTo>
                    <a:pt x="6903" y="6988"/>
                    <a:pt x="6230" y="6392"/>
                    <a:pt x="5350" y="6392"/>
                  </a:cubicBezTo>
                  <a:cubicBezTo>
                    <a:pt x="3259" y="6392"/>
                    <a:pt x="0" y="9757"/>
                    <a:pt x="3637" y="11105"/>
                  </a:cubicBezTo>
                  <a:cubicBezTo>
                    <a:pt x="3120" y="11712"/>
                    <a:pt x="3272" y="12077"/>
                    <a:pt x="3941" y="12229"/>
                  </a:cubicBezTo>
                  <a:cubicBezTo>
                    <a:pt x="3485" y="12655"/>
                    <a:pt x="3515" y="13141"/>
                    <a:pt x="3941" y="13597"/>
                  </a:cubicBezTo>
                  <a:cubicBezTo>
                    <a:pt x="2543" y="13901"/>
                    <a:pt x="749" y="15026"/>
                    <a:pt x="992" y="16576"/>
                  </a:cubicBezTo>
                  <a:lnTo>
                    <a:pt x="901" y="16728"/>
                  </a:lnTo>
                  <a:cubicBezTo>
                    <a:pt x="1360" y="17835"/>
                    <a:pt x="2502" y="18751"/>
                    <a:pt x="3582" y="18751"/>
                  </a:cubicBezTo>
                  <a:cubicBezTo>
                    <a:pt x="4220" y="18751"/>
                    <a:pt x="4838" y="18431"/>
                    <a:pt x="5278" y="17640"/>
                  </a:cubicBezTo>
                  <a:cubicBezTo>
                    <a:pt x="5400" y="17822"/>
                    <a:pt x="5582" y="17883"/>
                    <a:pt x="5704" y="18096"/>
                  </a:cubicBezTo>
                  <a:cubicBezTo>
                    <a:pt x="5765" y="17792"/>
                    <a:pt x="6220" y="17548"/>
                    <a:pt x="6312" y="17244"/>
                  </a:cubicBezTo>
                  <a:cubicBezTo>
                    <a:pt x="6525" y="17535"/>
                    <a:pt x="6781" y="17653"/>
                    <a:pt x="7045" y="17653"/>
                  </a:cubicBezTo>
                  <a:cubicBezTo>
                    <a:pt x="7610" y="17653"/>
                    <a:pt x="8210" y="17114"/>
                    <a:pt x="8500" y="16576"/>
                  </a:cubicBezTo>
                  <a:cubicBezTo>
                    <a:pt x="9530" y="17523"/>
                    <a:pt x="10652" y="17921"/>
                    <a:pt x="11730" y="17921"/>
                  </a:cubicBezTo>
                  <a:cubicBezTo>
                    <a:pt x="15425" y="17921"/>
                    <a:pt x="18591" y="13237"/>
                    <a:pt x="15674" y="9919"/>
                  </a:cubicBezTo>
                  <a:cubicBezTo>
                    <a:pt x="16433" y="8886"/>
                    <a:pt x="15825" y="7761"/>
                    <a:pt x="15370" y="7609"/>
                  </a:cubicBezTo>
                  <a:cubicBezTo>
                    <a:pt x="14731" y="7366"/>
                    <a:pt x="15917" y="6880"/>
                    <a:pt x="16251" y="6150"/>
                  </a:cubicBezTo>
                  <a:cubicBezTo>
                    <a:pt x="17436" y="3688"/>
                    <a:pt x="15795" y="3536"/>
                    <a:pt x="16737" y="1408"/>
                  </a:cubicBezTo>
                  <a:cubicBezTo>
                    <a:pt x="17091" y="636"/>
                    <a:pt x="16169" y="1"/>
                    <a:pt x="15257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692" name="Google Shape;4692;p30"/>
            <p:cNvSpPr/>
            <p:nvPr/>
          </p:nvSpPr>
          <p:spPr>
            <a:xfrm>
              <a:off x="1659298" y="4314602"/>
              <a:ext cx="318698" cy="319464"/>
            </a:xfrm>
            <a:custGeom>
              <a:rect b="b" l="l" r="r" t="t"/>
              <a:pathLst>
                <a:path extrusionOk="0" h="13770" w="13737">
                  <a:moveTo>
                    <a:pt x="8937" y="1"/>
                  </a:moveTo>
                  <a:lnTo>
                    <a:pt x="8937" y="1"/>
                  </a:lnTo>
                  <a:cubicBezTo>
                    <a:pt x="8147" y="183"/>
                    <a:pt x="7265" y="943"/>
                    <a:pt x="7691" y="1855"/>
                  </a:cubicBezTo>
                  <a:cubicBezTo>
                    <a:pt x="7639" y="1850"/>
                    <a:pt x="7586" y="1847"/>
                    <a:pt x="7533" y="1847"/>
                  </a:cubicBezTo>
                  <a:cubicBezTo>
                    <a:pt x="6936" y="1847"/>
                    <a:pt x="6318" y="2168"/>
                    <a:pt x="6597" y="2949"/>
                  </a:cubicBezTo>
                  <a:cubicBezTo>
                    <a:pt x="6473" y="2921"/>
                    <a:pt x="6349" y="2907"/>
                    <a:pt x="6228" y="2907"/>
                  </a:cubicBezTo>
                  <a:cubicBezTo>
                    <a:pt x="5311" y="2907"/>
                    <a:pt x="4568" y="3681"/>
                    <a:pt x="5320" y="4621"/>
                  </a:cubicBezTo>
                  <a:cubicBezTo>
                    <a:pt x="5138" y="4549"/>
                    <a:pt x="4951" y="4517"/>
                    <a:pt x="4769" y="4517"/>
                  </a:cubicBezTo>
                  <a:cubicBezTo>
                    <a:pt x="3792" y="4517"/>
                    <a:pt x="2946" y="5452"/>
                    <a:pt x="3740" y="6323"/>
                  </a:cubicBezTo>
                  <a:cubicBezTo>
                    <a:pt x="3499" y="6094"/>
                    <a:pt x="3110" y="5970"/>
                    <a:pt x="2772" y="5970"/>
                  </a:cubicBezTo>
                  <a:cubicBezTo>
                    <a:pt x="2256" y="5970"/>
                    <a:pt x="1858" y="6258"/>
                    <a:pt x="2281" y="6901"/>
                  </a:cubicBezTo>
                  <a:cubicBezTo>
                    <a:pt x="2036" y="6699"/>
                    <a:pt x="1804" y="6618"/>
                    <a:pt x="1602" y="6618"/>
                  </a:cubicBezTo>
                  <a:cubicBezTo>
                    <a:pt x="799" y="6618"/>
                    <a:pt x="470" y="7904"/>
                    <a:pt x="1733" y="8025"/>
                  </a:cubicBezTo>
                  <a:cubicBezTo>
                    <a:pt x="728" y="8084"/>
                    <a:pt x="845" y="9122"/>
                    <a:pt x="1692" y="9122"/>
                  </a:cubicBezTo>
                  <a:cubicBezTo>
                    <a:pt x="1715" y="9122"/>
                    <a:pt x="1739" y="9121"/>
                    <a:pt x="1764" y="9119"/>
                  </a:cubicBezTo>
                  <a:lnTo>
                    <a:pt x="1764" y="9119"/>
                  </a:lnTo>
                  <a:cubicBezTo>
                    <a:pt x="852" y="9241"/>
                    <a:pt x="1" y="10031"/>
                    <a:pt x="31" y="11034"/>
                  </a:cubicBezTo>
                  <a:lnTo>
                    <a:pt x="92" y="11095"/>
                  </a:lnTo>
                  <a:cubicBezTo>
                    <a:pt x="31" y="12311"/>
                    <a:pt x="396" y="13162"/>
                    <a:pt x="1126" y="13770"/>
                  </a:cubicBezTo>
                  <a:cubicBezTo>
                    <a:pt x="1277" y="13527"/>
                    <a:pt x="1612" y="13314"/>
                    <a:pt x="1703" y="13040"/>
                  </a:cubicBezTo>
                  <a:cubicBezTo>
                    <a:pt x="1909" y="13335"/>
                    <a:pt x="2166" y="13455"/>
                    <a:pt x="2434" y="13455"/>
                  </a:cubicBezTo>
                  <a:cubicBezTo>
                    <a:pt x="2995" y="13455"/>
                    <a:pt x="3603" y="12927"/>
                    <a:pt x="3892" y="12372"/>
                  </a:cubicBezTo>
                  <a:cubicBezTo>
                    <a:pt x="4921" y="13316"/>
                    <a:pt x="6044" y="13713"/>
                    <a:pt x="7123" y="13713"/>
                  </a:cubicBezTo>
                  <a:cubicBezTo>
                    <a:pt x="10667" y="13713"/>
                    <a:pt x="13736" y="9433"/>
                    <a:pt x="11430" y="6171"/>
                  </a:cubicBezTo>
                  <a:lnTo>
                    <a:pt x="11430" y="6171"/>
                  </a:lnTo>
                  <a:cubicBezTo>
                    <a:pt x="10883" y="6597"/>
                    <a:pt x="11247" y="7448"/>
                    <a:pt x="10822" y="8056"/>
                  </a:cubicBezTo>
                  <a:cubicBezTo>
                    <a:pt x="10579" y="8481"/>
                    <a:pt x="9636" y="8299"/>
                    <a:pt x="9606" y="8876"/>
                  </a:cubicBezTo>
                  <a:cubicBezTo>
                    <a:pt x="8572" y="7600"/>
                    <a:pt x="9272" y="6657"/>
                    <a:pt x="9363" y="5168"/>
                  </a:cubicBezTo>
                  <a:cubicBezTo>
                    <a:pt x="9484" y="4469"/>
                    <a:pt x="8177" y="3527"/>
                    <a:pt x="10001" y="2037"/>
                  </a:cubicBezTo>
                  <a:cubicBezTo>
                    <a:pt x="9393" y="1521"/>
                    <a:pt x="8633" y="761"/>
                    <a:pt x="8937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693" name="Google Shape;4693;p30"/>
            <p:cNvSpPr/>
            <p:nvPr/>
          </p:nvSpPr>
          <p:spPr>
            <a:xfrm>
              <a:off x="476006" y="3778682"/>
              <a:ext cx="1051447" cy="1078239"/>
            </a:xfrm>
            <a:custGeom>
              <a:rect b="b" l="l" r="r" t="t"/>
              <a:pathLst>
                <a:path extrusionOk="0" h="46536" w="45321">
                  <a:moveTo>
                    <a:pt x="16080" y="2462"/>
                  </a:moveTo>
                  <a:cubicBezTo>
                    <a:pt x="16080" y="2614"/>
                    <a:pt x="16019" y="2766"/>
                    <a:pt x="15989" y="2827"/>
                  </a:cubicBezTo>
                  <a:cubicBezTo>
                    <a:pt x="15989" y="2705"/>
                    <a:pt x="16019" y="2553"/>
                    <a:pt x="16080" y="2462"/>
                  </a:cubicBezTo>
                  <a:close/>
                  <a:moveTo>
                    <a:pt x="22919" y="15867"/>
                  </a:moveTo>
                  <a:cubicBezTo>
                    <a:pt x="22963" y="16126"/>
                    <a:pt x="23052" y="16278"/>
                    <a:pt x="23287" y="16278"/>
                  </a:cubicBezTo>
                  <a:cubicBezTo>
                    <a:pt x="23382" y="16278"/>
                    <a:pt x="23500" y="16253"/>
                    <a:pt x="23649" y="16201"/>
                  </a:cubicBezTo>
                  <a:lnTo>
                    <a:pt x="23649" y="16201"/>
                  </a:lnTo>
                  <a:cubicBezTo>
                    <a:pt x="22798" y="17082"/>
                    <a:pt x="23831" y="17265"/>
                    <a:pt x="24196" y="17660"/>
                  </a:cubicBezTo>
                  <a:cubicBezTo>
                    <a:pt x="24041" y="17620"/>
                    <a:pt x="23907" y="17603"/>
                    <a:pt x="23793" y="17603"/>
                  </a:cubicBezTo>
                  <a:cubicBezTo>
                    <a:pt x="22856" y="17603"/>
                    <a:pt x="23261" y="18798"/>
                    <a:pt x="24317" y="18906"/>
                  </a:cubicBezTo>
                  <a:cubicBezTo>
                    <a:pt x="24257" y="18906"/>
                    <a:pt x="22615" y="18967"/>
                    <a:pt x="23649" y="20274"/>
                  </a:cubicBezTo>
                  <a:cubicBezTo>
                    <a:pt x="22798" y="20304"/>
                    <a:pt x="23406" y="21247"/>
                    <a:pt x="23558" y="21763"/>
                  </a:cubicBezTo>
                  <a:cubicBezTo>
                    <a:pt x="23440" y="21695"/>
                    <a:pt x="23313" y="21664"/>
                    <a:pt x="23185" y="21664"/>
                  </a:cubicBezTo>
                  <a:cubicBezTo>
                    <a:pt x="22915" y="21664"/>
                    <a:pt x="22639" y="21800"/>
                    <a:pt x="22433" y="22007"/>
                  </a:cubicBezTo>
                  <a:cubicBezTo>
                    <a:pt x="22842" y="21161"/>
                    <a:pt x="22541" y="20364"/>
                    <a:pt x="21793" y="20364"/>
                  </a:cubicBezTo>
                  <a:cubicBezTo>
                    <a:pt x="21708" y="20364"/>
                    <a:pt x="21617" y="20374"/>
                    <a:pt x="21521" y="20396"/>
                  </a:cubicBezTo>
                  <a:lnTo>
                    <a:pt x="21430" y="20396"/>
                  </a:lnTo>
                  <a:cubicBezTo>
                    <a:pt x="21916" y="20122"/>
                    <a:pt x="22038" y="19241"/>
                    <a:pt x="21308" y="19089"/>
                  </a:cubicBezTo>
                  <a:cubicBezTo>
                    <a:pt x="21369" y="18906"/>
                    <a:pt x="21369" y="18754"/>
                    <a:pt x="21369" y="18633"/>
                  </a:cubicBezTo>
                  <a:cubicBezTo>
                    <a:pt x="22220" y="18602"/>
                    <a:pt x="22068" y="17660"/>
                    <a:pt x="21369" y="17599"/>
                  </a:cubicBezTo>
                  <a:cubicBezTo>
                    <a:pt x="22129" y="17356"/>
                    <a:pt x="22007" y="16900"/>
                    <a:pt x="21612" y="16353"/>
                  </a:cubicBezTo>
                  <a:lnTo>
                    <a:pt x="21612" y="16353"/>
                  </a:lnTo>
                  <a:cubicBezTo>
                    <a:pt x="21743" y="16426"/>
                    <a:pt x="21865" y="16457"/>
                    <a:pt x="21981" y="16457"/>
                  </a:cubicBezTo>
                  <a:cubicBezTo>
                    <a:pt x="22347" y="16457"/>
                    <a:pt x="22642" y="16144"/>
                    <a:pt x="22919" y="15867"/>
                  </a:cubicBezTo>
                  <a:close/>
                  <a:moveTo>
                    <a:pt x="23983" y="0"/>
                  </a:moveTo>
                  <a:lnTo>
                    <a:pt x="22767" y="61"/>
                  </a:lnTo>
                  <a:lnTo>
                    <a:pt x="13132" y="517"/>
                  </a:lnTo>
                  <a:cubicBezTo>
                    <a:pt x="13298" y="1015"/>
                    <a:pt x="13677" y="1400"/>
                    <a:pt x="14065" y="1400"/>
                  </a:cubicBezTo>
                  <a:cubicBezTo>
                    <a:pt x="14245" y="1400"/>
                    <a:pt x="14427" y="1317"/>
                    <a:pt x="14591" y="1125"/>
                  </a:cubicBezTo>
                  <a:lnTo>
                    <a:pt x="14591" y="1125"/>
                  </a:lnTo>
                  <a:cubicBezTo>
                    <a:pt x="14560" y="1581"/>
                    <a:pt x="14743" y="2037"/>
                    <a:pt x="15229" y="2067"/>
                  </a:cubicBezTo>
                  <a:cubicBezTo>
                    <a:pt x="14565" y="2690"/>
                    <a:pt x="14992" y="3185"/>
                    <a:pt x="15446" y="3185"/>
                  </a:cubicBezTo>
                  <a:cubicBezTo>
                    <a:pt x="15657" y="3185"/>
                    <a:pt x="15873" y="3078"/>
                    <a:pt x="15989" y="2827"/>
                  </a:cubicBezTo>
                  <a:lnTo>
                    <a:pt x="15989" y="2827"/>
                  </a:lnTo>
                  <a:cubicBezTo>
                    <a:pt x="15928" y="3465"/>
                    <a:pt x="16263" y="3982"/>
                    <a:pt x="16840" y="4438"/>
                  </a:cubicBezTo>
                  <a:cubicBezTo>
                    <a:pt x="16787" y="4432"/>
                    <a:pt x="16736" y="4429"/>
                    <a:pt x="16689" y="4429"/>
                  </a:cubicBezTo>
                  <a:cubicBezTo>
                    <a:pt x="16002" y="4429"/>
                    <a:pt x="15901" y="5019"/>
                    <a:pt x="16384" y="5502"/>
                  </a:cubicBezTo>
                  <a:cubicBezTo>
                    <a:pt x="15911" y="5193"/>
                    <a:pt x="15080" y="4710"/>
                    <a:pt x="14429" y="4710"/>
                  </a:cubicBezTo>
                  <a:cubicBezTo>
                    <a:pt x="13992" y="4710"/>
                    <a:pt x="13637" y="4927"/>
                    <a:pt x="13527" y="5563"/>
                  </a:cubicBezTo>
                  <a:cubicBezTo>
                    <a:pt x="13223" y="4985"/>
                    <a:pt x="13041" y="4438"/>
                    <a:pt x="12494" y="4043"/>
                  </a:cubicBezTo>
                  <a:cubicBezTo>
                    <a:pt x="13010" y="3617"/>
                    <a:pt x="13223" y="2797"/>
                    <a:pt x="12402" y="2675"/>
                  </a:cubicBezTo>
                  <a:cubicBezTo>
                    <a:pt x="12433" y="2310"/>
                    <a:pt x="12342" y="1854"/>
                    <a:pt x="12068" y="1581"/>
                  </a:cubicBezTo>
                  <a:cubicBezTo>
                    <a:pt x="12311" y="1307"/>
                    <a:pt x="12342" y="942"/>
                    <a:pt x="12220" y="669"/>
                  </a:cubicBezTo>
                  <a:lnTo>
                    <a:pt x="12220" y="669"/>
                  </a:lnTo>
                  <a:lnTo>
                    <a:pt x="1" y="1246"/>
                  </a:lnTo>
                  <a:lnTo>
                    <a:pt x="122" y="3374"/>
                  </a:lnTo>
                  <a:lnTo>
                    <a:pt x="183" y="3374"/>
                  </a:lnTo>
                  <a:cubicBezTo>
                    <a:pt x="1034" y="3404"/>
                    <a:pt x="2098" y="3678"/>
                    <a:pt x="1855" y="4742"/>
                  </a:cubicBezTo>
                  <a:cubicBezTo>
                    <a:pt x="2046" y="4522"/>
                    <a:pt x="2406" y="4373"/>
                    <a:pt x="2704" y="4373"/>
                  </a:cubicBezTo>
                  <a:cubicBezTo>
                    <a:pt x="3024" y="4373"/>
                    <a:pt x="3272" y="4544"/>
                    <a:pt x="3162" y="4985"/>
                  </a:cubicBezTo>
                  <a:cubicBezTo>
                    <a:pt x="3290" y="4925"/>
                    <a:pt x="3404" y="4897"/>
                    <a:pt x="3499" y="4897"/>
                  </a:cubicBezTo>
                  <a:cubicBezTo>
                    <a:pt x="3741" y="4897"/>
                    <a:pt x="3857" y="5083"/>
                    <a:pt x="3770" y="5411"/>
                  </a:cubicBezTo>
                  <a:cubicBezTo>
                    <a:pt x="3941" y="5109"/>
                    <a:pt x="4119" y="4993"/>
                    <a:pt x="4266" y="4993"/>
                  </a:cubicBezTo>
                  <a:cubicBezTo>
                    <a:pt x="4664" y="4993"/>
                    <a:pt x="4828" y="5851"/>
                    <a:pt x="3983" y="6140"/>
                  </a:cubicBezTo>
                  <a:cubicBezTo>
                    <a:pt x="4408" y="6505"/>
                    <a:pt x="4226" y="6961"/>
                    <a:pt x="3709" y="7204"/>
                  </a:cubicBezTo>
                  <a:cubicBezTo>
                    <a:pt x="3800" y="7569"/>
                    <a:pt x="3557" y="7994"/>
                    <a:pt x="3192" y="8146"/>
                  </a:cubicBezTo>
                  <a:cubicBezTo>
                    <a:pt x="3443" y="8820"/>
                    <a:pt x="3088" y="9146"/>
                    <a:pt x="2760" y="9146"/>
                  </a:cubicBezTo>
                  <a:cubicBezTo>
                    <a:pt x="2452" y="9146"/>
                    <a:pt x="2167" y="8858"/>
                    <a:pt x="2433" y="8298"/>
                  </a:cubicBezTo>
                  <a:lnTo>
                    <a:pt x="2433" y="8298"/>
                  </a:lnTo>
                  <a:cubicBezTo>
                    <a:pt x="2327" y="8333"/>
                    <a:pt x="2239" y="8351"/>
                    <a:pt x="2167" y="8351"/>
                  </a:cubicBezTo>
                  <a:cubicBezTo>
                    <a:pt x="1928" y="8351"/>
                    <a:pt x="1862" y="8162"/>
                    <a:pt x="1885" y="7812"/>
                  </a:cubicBezTo>
                  <a:cubicBezTo>
                    <a:pt x="1551" y="7690"/>
                    <a:pt x="1521" y="7629"/>
                    <a:pt x="1247" y="7569"/>
                  </a:cubicBezTo>
                  <a:cubicBezTo>
                    <a:pt x="1126" y="7994"/>
                    <a:pt x="791" y="8268"/>
                    <a:pt x="366" y="8329"/>
                  </a:cubicBezTo>
                  <a:lnTo>
                    <a:pt x="1065" y="23192"/>
                  </a:lnTo>
                  <a:cubicBezTo>
                    <a:pt x="1247" y="23162"/>
                    <a:pt x="1445" y="23146"/>
                    <a:pt x="1650" y="23146"/>
                  </a:cubicBezTo>
                  <a:cubicBezTo>
                    <a:pt x="1855" y="23146"/>
                    <a:pt x="2068" y="23162"/>
                    <a:pt x="2281" y="23192"/>
                  </a:cubicBezTo>
                  <a:cubicBezTo>
                    <a:pt x="3071" y="23283"/>
                    <a:pt x="3648" y="23526"/>
                    <a:pt x="3466" y="24438"/>
                  </a:cubicBezTo>
                  <a:cubicBezTo>
                    <a:pt x="3517" y="24430"/>
                    <a:pt x="3569" y="24425"/>
                    <a:pt x="3622" y="24425"/>
                  </a:cubicBezTo>
                  <a:cubicBezTo>
                    <a:pt x="3943" y="24425"/>
                    <a:pt x="4265" y="24589"/>
                    <a:pt x="4317" y="24955"/>
                  </a:cubicBezTo>
                  <a:cubicBezTo>
                    <a:pt x="4604" y="24693"/>
                    <a:pt x="4818" y="24585"/>
                    <a:pt x="4969" y="24585"/>
                  </a:cubicBezTo>
                  <a:cubicBezTo>
                    <a:pt x="5378" y="24585"/>
                    <a:pt x="5327" y="25375"/>
                    <a:pt x="5016" y="26019"/>
                  </a:cubicBezTo>
                  <a:cubicBezTo>
                    <a:pt x="5685" y="26353"/>
                    <a:pt x="5047" y="27113"/>
                    <a:pt x="4712" y="27569"/>
                  </a:cubicBezTo>
                  <a:cubicBezTo>
                    <a:pt x="5229" y="27721"/>
                    <a:pt x="5320" y="28238"/>
                    <a:pt x="5077" y="28694"/>
                  </a:cubicBezTo>
                  <a:cubicBezTo>
                    <a:pt x="5168" y="28675"/>
                    <a:pt x="5247" y="28666"/>
                    <a:pt x="5313" y="28666"/>
                  </a:cubicBezTo>
                  <a:cubicBezTo>
                    <a:pt x="5996" y="28666"/>
                    <a:pt x="5402" y="29578"/>
                    <a:pt x="4682" y="29605"/>
                  </a:cubicBezTo>
                  <a:cubicBezTo>
                    <a:pt x="5252" y="30046"/>
                    <a:pt x="4872" y="30398"/>
                    <a:pt x="4352" y="30398"/>
                  </a:cubicBezTo>
                  <a:cubicBezTo>
                    <a:pt x="4262" y="30398"/>
                    <a:pt x="4168" y="30388"/>
                    <a:pt x="4074" y="30365"/>
                  </a:cubicBezTo>
                  <a:lnTo>
                    <a:pt x="4074" y="30365"/>
                  </a:lnTo>
                  <a:cubicBezTo>
                    <a:pt x="4170" y="30730"/>
                    <a:pt x="4084" y="30901"/>
                    <a:pt x="3878" y="30901"/>
                  </a:cubicBezTo>
                  <a:cubicBezTo>
                    <a:pt x="3757" y="30901"/>
                    <a:pt x="3596" y="30842"/>
                    <a:pt x="3405" y="30730"/>
                  </a:cubicBezTo>
                  <a:lnTo>
                    <a:pt x="3405" y="30730"/>
                  </a:lnTo>
                  <a:cubicBezTo>
                    <a:pt x="3812" y="31397"/>
                    <a:pt x="3469" y="31768"/>
                    <a:pt x="3147" y="31768"/>
                  </a:cubicBezTo>
                  <a:cubicBezTo>
                    <a:pt x="2868" y="31768"/>
                    <a:pt x="2604" y="31489"/>
                    <a:pt x="2858" y="30882"/>
                  </a:cubicBezTo>
                  <a:cubicBezTo>
                    <a:pt x="2767" y="30882"/>
                    <a:pt x="2311" y="30639"/>
                    <a:pt x="2250" y="30639"/>
                  </a:cubicBezTo>
                  <a:cubicBezTo>
                    <a:pt x="2189" y="31125"/>
                    <a:pt x="1855" y="31368"/>
                    <a:pt x="1429" y="31429"/>
                  </a:cubicBezTo>
                  <a:lnTo>
                    <a:pt x="2129" y="46536"/>
                  </a:lnTo>
                  <a:lnTo>
                    <a:pt x="26810" y="45381"/>
                  </a:lnTo>
                  <a:cubicBezTo>
                    <a:pt x="26871" y="45229"/>
                    <a:pt x="26901" y="45077"/>
                    <a:pt x="26931" y="44894"/>
                  </a:cubicBezTo>
                  <a:cubicBezTo>
                    <a:pt x="27160" y="45044"/>
                    <a:pt x="27370" y="45108"/>
                    <a:pt x="27550" y="45108"/>
                  </a:cubicBezTo>
                  <a:cubicBezTo>
                    <a:pt x="28067" y="45108"/>
                    <a:pt x="28342" y="44584"/>
                    <a:pt x="28117" y="44043"/>
                  </a:cubicBezTo>
                  <a:lnTo>
                    <a:pt x="28117" y="44043"/>
                  </a:lnTo>
                  <a:cubicBezTo>
                    <a:pt x="28257" y="44113"/>
                    <a:pt x="28383" y="44150"/>
                    <a:pt x="28496" y="44150"/>
                  </a:cubicBezTo>
                  <a:cubicBezTo>
                    <a:pt x="28726" y="44150"/>
                    <a:pt x="28896" y="43995"/>
                    <a:pt x="28998" y="43648"/>
                  </a:cubicBezTo>
                  <a:lnTo>
                    <a:pt x="29029" y="43648"/>
                  </a:lnTo>
                  <a:cubicBezTo>
                    <a:pt x="29127" y="43885"/>
                    <a:pt x="29392" y="44045"/>
                    <a:pt x="29658" y="44045"/>
                  </a:cubicBezTo>
                  <a:cubicBezTo>
                    <a:pt x="29801" y="44045"/>
                    <a:pt x="29945" y="43998"/>
                    <a:pt x="30062" y="43891"/>
                  </a:cubicBezTo>
                  <a:lnTo>
                    <a:pt x="30062" y="43952"/>
                  </a:lnTo>
                  <a:cubicBezTo>
                    <a:pt x="29941" y="44286"/>
                    <a:pt x="29941" y="44864"/>
                    <a:pt x="30305" y="44955"/>
                  </a:cubicBezTo>
                  <a:cubicBezTo>
                    <a:pt x="30360" y="44976"/>
                    <a:pt x="30408" y="44986"/>
                    <a:pt x="30450" y="44986"/>
                  </a:cubicBezTo>
                  <a:cubicBezTo>
                    <a:pt x="30714" y="44986"/>
                    <a:pt x="30749" y="44618"/>
                    <a:pt x="30670" y="44408"/>
                  </a:cubicBezTo>
                  <a:lnTo>
                    <a:pt x="30670" y="44408"/>
                  </a:lnTo>
                  <a:cubicBezTo>
                    <a:pt x="30808" y="44526"/>
                    <a:pt x="31124" y="44746"/>
                    <a:pt x="31371" y="44746"/>
                  </a:cubicBezTo>
                  <a:cubicBezTo>
                    <a:pt x="31506" y="44746"/>
                    <a:pt x="31620" y="44681"/>
                    <a:pt x="31673" y="44499"/>
                  </a:cubicBezTo>
                  <a:cubicBezTo>
                    <a:pt x="31764" y="44256"/>
                    <a:pt x="31612" y="43983"/>
                    <a:pt x="31369" y="43739"/>
                  </a:cubicBezTo>
                  <a:lnTo>
                    <a:pt x="31187" y="43557"/>
                  </a:lnTo>
                  <a:lnTo>
                    <a:pt x="31187" y="43557"/>
                  </a:lnTo>
                  <a:cubicBezTo>
                    <a:pt x="31308" y="43606"/>
                    <a:pt x="31459" y="43640"/>
                    <a:pt x="31596" y="43640"/>
                  </a:cubicBezTo>
                  <a:cubicBezTo>
                    <a:pt x="31802" y="43640"/>
                    <a:pt x="31977" y="43563"/>
                    <a:pt x="31977" y="43344"/>
                  </a:cubicBezTo>
                  <a:cubicBezTo>
                    <a:pt x="31977" y="42979"/>
                    <a:pt x="31521" y="42828"/>
                    <a:pt x="31308" y="42767"/>
                  </a:cubicBezTo>
                  <a:cubicBezTo>
                    <a:pt x="31582" y="42767"/>
                    <a:pt x="31795" y="42645"/>
                    <a:pt x="31825" y="42341"/>
                  </a:cubicBezTo>
                  <a:cubicBezTo>
                    <a:pt x="31886" y="41916"/>
                    <a:pt x="31521" y="41703"/>
                    <a:pt x="31187" y="41551"/>
                  </a:cubicBezTo>
                  <a:cubicBezTo>
                    <a:pt x="31217" y="41247"/>
                    <a:pt x="31369" y="40791"/>
                    <a:pt x="31369" y="40578"/>
                  </a:cubicBezTo>
                  <a:cubicBezTo>
                    <a:pt x="31579" y="41234"/>
                    <a:pt x="31970" y="41776"/>
                    <a:pt x="32639" y="41776"/>
                  </a:cubicBezTo>
                  <a:cubicBezTo>
                    <a:pt x="32746" y="41776"/>
                    <a:pt x="32859" y="41762"/>
                    <a:pt x="32980" y="41733"/>
                  </a:cubicBezTo>
                  <a:lnTo>
                    <a:pt x="32980" y="41733"/>
                  </a:lnTo>
                  <a:cubicBezTo>
                    <a:pt x="32868" y="41987"/>
                    <a:pt x="33094" y="42162"/>
                    <a:pt x="33346" y="42162"/>
                  </a:cubicBezTo>
                  <a:cubicBezTo>
                    <a:pt x="33366" y="42162"/>
                    <a:pt x="33386" y="42161"/>
                    <a:pt x="33406" y="42159"/>
                  </a:cubicBezTo>
                  <a:lnTo>
                    <a:pt x="33406" y="42159"/>
                  </a:lnTo>
                  <a:cubicBezTo>
                    <a:pt x="33145" y="42478"/>
                    <a:pt x="33437" y="42769"/>
                    <a:pt x="33754" y="42769"/>
                  </a:cubicBezTo>
                  <a:cubicBezTo>
                    <a:pt x="33770" y="42769"/>
                    <a:pt x="33785" y="42768"/>
                    <a:pt x="33801" y="42767"/>
                  </a:cubicBezTo>
                  <a:lnTo>
                    <a:pt x="33801" y="42767"/>
                  </a:lnTo>
                  <a:cubicBezTo>
                    <a:pt x="33317" y="43158"/>
                    <a:pt x="33757" y="43595"/>
                    <a:pt x="34121" y="43595"/>
                  </a:cubicBezTo>
                  <a:cubicBezTo>
                    <a:pt x="34352" y="43595"/>
                    <a:pt x="34552" y="43420"/>
                    <a:pt x="34470" y="42949"/>
                  </a:cubicBezTo>
                  <a:cubicBezTo>
                    <a:pt x="34682" y="42949"/>
                    <a:pt x="34865" y="42949"/>
                    <a:pt x="35108" y="42828"/>
                  </a:cubicBezTo>
                  <a:cubicBezTo>
                    <a:pt x="35108" y="43162"/>
                    <a:pt x="35442" y="43253"/>
                    <a:pt x="35746" y="43283"/>
                  </a:cubicBezTo>
                  <a:cubicBezTo>
                    <a:pt x="35443" y="43711"/>
                    <a:pt x="35789" y="43993"/>
                    <a:pt x="36095" y="43993"/>
                  </a:cubicBezTo>
                  <a:cubicBezTo>
                    <a:pt x="36311" y="43993"/>
                    <a:pt x="36508" y="43853"/>
                    <a:pt x="36445" y="43527"/>
                  </a:cubicBezTo>
                  <a:cubicBezTo>
                    <a:pt x="36810" y="43527"/>
                    <a:pt x="37114" y="43375"/>
                    <a:pt x="37357" y="43101"/>
                  </a:cubicBezTo>
                  <a:cubicBezTo>
                    <a:pt x="37388" y="43375"/>
                    <a:pt x="37600" y="43435"/>
                    <a:pt x="37844" y="43435"/>
                  </a:cubicBezTo>
                  <a:cubicBezTo>
                    <a:pt x="37665" y="43776"/>
                    <a:pt x="38023" y="44004"/>
                    <a:pt x="38327" y="44004"/>
                  </a:cubicBezTo>
                  <a:cubicBezTo>
                    <a:pt x="38592" y="44004"/>
                    <a:pt x="38816" y="43830"/>
                    <a:pt x="38603" y="43405"/>
                  </a:cubicBezTo>
                  <a:lnTo>
                    <a:pt x="38603" y="43405"/>
                  </a:lnTo>
                  <a:cubicBezTo>
                    <a:pt x="38629" y="43408"/>
                    <a:pt x="38655" y="43409"/>
                    <a:pt x="38680" y="43409"/>
                  </a:cubicBezTo>
                  <a:cubicBezTo>
                    <a:pt x="38943" y="43409"/>
                    <a:pt x="39133" y="43265"/>
                    <a:pt x="39272" y="43071"/>
                  </a:cubicBezTo>
                  <a:cubicBezTo>
                    <a:pt x="39371" y="43130"/>
                    <a:pt x="39509" y="43177"/>
                    <a:pt x="39643" y="43177"/>
                  </a:cubicBezTo>
                  <a:cubicBezTo>
                    <a:pt x="39715" y="43177"/>
                    <a:pt x="39786" y="43163"/>
                    <a:pt x="39850" y="43131"/>
                  </a:cubicBezTo>
                  <a:cubicBezTo>
                    <a:pt x="39850" y="43529"/>
                    <a:pt x="40062" y="43689"/>
                    <a:pt x="40281" y="43689"/>
                  </a:cubicBezTo>
                  <a:cubicBezTo>
                    <a:pt x="40650" y="43689"/>
                    <a:pt x="41040" y="43239"/>
                    <a:pt x="40488" y="42706"/>
                  </a:cubicBezTo>
                  <a:cubicBezTo>
                    <a:pt x="41309" y="42706"/>
                    <a:pt x="40792" y="41885"/>
                    <a:pt x="40397" y="41733"/>
                  </a:cubicBezTo>
                  <a:cubicBezTo>
                    <a:pt x="40792" y="41581"/>
                    <a:pt x="40913" y="41004"/>
                    <a:pt x="40458" y="40791"/>
                  </a:cubicBezTo>
                  <a:cubicBezTo>
                    <a:pt x="41065" y="40426"/>
                    <a:pt x="41187" y="39666"/>
                    <a:pt x="41035" y="38998"/>
                  </a:cubicBezTo>
                  <a:cubicBezTo>
                    <a:pt x="41309" y="38906"/>
                    <a:pt x="41248" y="38755"/>
                    <a:pt x="41339" y="38238"/>
                  </a:cubicBezTo>
                  <a:cubicBezTo>
                    <a:pt x="42099" y="37934"/>
                    <a:pt x="42312" y="37296"/>
                    <a:pt x="41795" y="36536"/>
                  </a:cubicBezTo>
                  <a:cubicBezTo>
                    <a:pt x="42008" y="35867"/>
                    <a:pt x="42160" y="36110"/>
                    <a:pt x="41856" y="35229"/>
                  </a:cubicBezTo>
                  <a:cubicBezTo>
                    <a:pt x="42312" y="35077"/>
                    <a:pt x="42524" y="34955"/>
                    <a:pt x="42555" y="34773"/>
                  </a:cubicBezTo>
                  <a:cubicBezTo>
                    <a:pt x="42859" y="34651"/>
                    <a:pt x="43132" y="34499"/>
                    <a:pt x="43345" y="34317"/>
                  </a:cubicBezTo>
                  <a:cubicBezTo>
                    <a:pt x="43953" y="33800"/>
                    <a:pt x="44439" y="32523"/>
                    <a:pt x="43983" y="31824"/>
                  </a:cubicBezTo>
                  <a:cubicBezTo>
                    <a:pt x="44439" y="31703"/>
                    <a:pt x="44865" y="31368"/>
                    <a:pt x="44500" y="30912"/>
                  </a:cubicBezTo>
                  <a:cubicBezTo>
                    <a:pt x="45021" y="30652"/>
                    <a:pt x="44909" y="29842"/>
                    <a:pt x="44347" y="29842"/>
                  </a:cubicBezTo>
                  <a:cubicBezTo>
                    <a:pt x="44318" y="29842"/>
                    <a:pt x="44288" y="29844"/>
                    <a:pt x="44257" y="29849"/>
                  </a:cubicBezTo>
                  <a:cubicBezTo>
                    <a:pt x="44652" y="29605"/>
                    <a:pt x="44591" y="29089"/>
                    <a:pt x="44287" y="28846"/>
                  </a:cubicBezTo>
                  <a:cubicBezTo>
                    <a:pt x="44804" y="28633"/>
                    <a:pt x="44591" y="28025"/>
                    <a:pt x="44105" y="27903"/>
                  </a:cubicBezTo>
                  <a:cubicBezTo>
                    <a:pt x="44500" y="27569"/>
                    <a:pt x="44105" y="27143"/>
                    <a:pt x="43740" y="27113"/>
                  </a:cubicBezTo>
                  <a:cubicBezTo>
                    <a:pt x="43771" y="26900"/>
                    <a:pt x="43680" y="26687"/>
                    <a:pt x="43467" y="26596"/>
                  </a:cubicBezTo>
                  <a:cubicBezTo>
                    <a:pt x="44251" y="26151"/>
                    <a:pt x="43906" y="25799"/>
                    <a:pt x="43499" y="25799"/>
                  </a:cubicBezTo>
                  <a:cubicBezTo>
                    <a:pt x="43212" y="25799"/>
                    <a:pt x="42894" y="25974"/>
                    <a:pt x="42920" y="26414"/>
                  </a:cubicBezTo>
                  <a:cubicBezTo>
                    <a:pt x="42782" y="26285"/>
                    <a:pt x="42630" y="26230"/>
                    <a:pt x="42491" y="26230"/>
                  </a:cubicBezTo>
                  <a:cubicBezTo>
                    <a:pt x="42109" y="26230"/>
                    <a:pt x="41835" y="26643"/>
                    <a:pt x="42281" y="27022"/>
                  </a:cubicBezTo>
                  <a:cubicBezTo>
                    <a:pt x="42260" y="27019"/>
                    <a:pt x="42238" y="27017"/>
                    <a:pt x="42216" y="27017"/>
                  </a:cubicBezTo>
                  <a:cubicBezTo>
                    <a:pt x="42027" y="27017"/>
                    <a:pt x="41853" y="27135"/>
                    <a:pt x="41825" y="27326"/>
                  </a:cubicBezTo>
                  <a:cubicBezTo>
                    <a:pt x="41687" y="27207"/>
                    <a:pt x="41511" y="27127"/>
                    <a:pt x="41321" y="27127"/>
                  </a:cubicBezTo>
                  <a:cubicBezTo>
                    <a:pt x="41218" y="27127"/>
                    <a:pt x="41111" y="27151"/>
                    <a:pt x="41005" y="27204"/>
                  </a:cubicBezTo>
                  <a:cubicBezTo>
                    <a:pt x="41148" y="26835"/>
                    <a:pt x="41015" y="26680"/>
                    <a:pt x="40814" y="26680"/>
                  </a:cubicBezTo>
                  <a:cubicBezTo>
                    <a:pt x="40501" y="26680"/>
                    <a:pt x="40024" y="27052"/>
                    <a:pt x="40154" y="27569"/>
                  </a:cubicBezTo>
                  <a:cubicBezTo>
                    <a:pt x="40036" y="27452"/>
                    <a:pt x="39841" y="27385"/>
                    <a:pt x="39680" y="27385"/>
                  </a:cubicBezTo>
                  <a:cubicBezTo>
                    <a:pt x="39465" y="27385"/>
                    <a:pt x="39311" y="27504"/>
                    <a:pt x="39485" y="27782"/>
                  </a:cubicBezTo>
                  <a:cubicBezTo>
                    <a:pt x="39397" y="27664"/>
                    <a:pt x="39293" y="27616"/>
                    <a:pt x="39198" y="27616"/>
                  </a:cubicBezTo>
                  <a:cubicBezTo>
                    <a:pt x="39000" y="27616"/>
                    <a:pt x="38845" y="27829"/>
                    <a:pt x="38968" y="28055"/>
                  </a:cubicBezTo>
                  <a:lnTo>
                    <a:pt x="38938" y="28055"/>
                  </a:lnTo>
                  <a:cubicBezTo>
                    <a:pt x="38765" y="27961"/>
                    <a:pt x="38560" y="27899"/>
                    <a:pt x="38364" y="27899"/>
                  </a:cubicBezTo>
                  <a:cubicBezTo>
                    <a:pt x="38181" y="27899"/>
                    <a:pt x="38006" y="27953"/>
                    <a:pt x="37874" y="28086"/>
                  </a:cubicBezTo>
                  <a:cubicBezTo>
                    <a:pt x="37844" y="27812"/>
                    <a:pt x="37752" y="27569"/>
                    <a:pt x="37570" y="27326"/>
                  </a:cubicBezTo>
                  <a:cubicBezTo>
                    <a:pt x="37661" y="27295"/>
                    <a:pt x="37692" y="27265"/>
                    <a:pt x="37752" y="27174"/>
                  </a:cubicBezTo>
                  <a:cubicBezTo>
                    <a:pt x="37819" y="27182"/>
                    <a:pt x="37883" y="27188"/>
                    <a:pt x="37945" y="27188"/>
                  </a:cubicBezTo>
                  <a:cubicBezTo>
                    <a:pt x="38108" y="27188"/>
                    <a:pt x="38250" y="27146"/>
                    <a:pt x="38360" y="26991"/>
                  </a:cubicBezTo>
                  <a:cubicBezTo>
                    <a:pt x="38457" y="27125"/>
                    <a:pt x="38583" y="27185"/>
                    <a:pt x="38699" y="27185"/>
                  </a:cubicBezTo>
                  <a:cubicBezTo>
                    <a:pt x="38875" y="27185"/>
                    <a:pt x="39029" y="27047"/>
                    <a:pt x="39029" y="26809"/>
                  </a:cubicBezTo>
                  <a:cubicBezTo>
                    <a:pt x="39129" y="26882"/>
                    <a:pt x="39214" y="26913"/>
                    <a:pt x="39285" y="26913"/>
                  </a:cubicBezTo>
                  <a:cubicBezTo>
                    <a:pt x="39538" y="26913"/>
                    <a:pt x="39610" y="26517"/>
                    <a:pt x="39515" y="26232"/>
                  </a:cubicBezTo>
                  <a:lnTo>
                    <a:pt x="39515" y="26232"/>
                  </a:lnTo>
                  <a:cubicBezTo>
                    <a:pt x="39537" y="26234"/>
                    <a:pt x="39558" y="26235"/>
                    <a:pt x="39579" y="26235"/>
                  </a:cubicBezTo>
                  <a:cubicBezTo>
                    <a:pt x="39836" y="26235"/>
                    <a:pt x="39934" y="26057"/>
                    <a:pt x="39850" y="25776"/>
                  </a:cubicBezTo>
                  <a:lnTo>
                    <a:pt x="39850" y="25776"/>
                  </a:lnTo>
                  <a:cubicBezTo>
                    <a:pt x="39968" y="25886"/>
                    <a:pt x="40093" y="25932"/>
                    <a:pt x="40207" y="25932"/>
                  </a:cubicBezTo>
                  <a:cubicBezTo>
                    <a:pt x="40565" y="25932"/>
                    <a:pt x="40818" y="25483"/>
                    <a:pt x="40427" y="25137"/>
                  </a:cubicBezTo>
                  <a:cubicBezTo>
                    <a:pt x="41065" y="24985"/>
                    <a:pt x="40731" y="24317"/>
                    <a:pt x="40336" y="24165"/>
                  </a:cubicBezTo>
                  <a:cubicBezTo>
                    <a:pt x="40701" y="24043"/>
                    <a:pt x="40549" y="23618"/>
                    <a:pt x="40336" y="23344"/>
                  </a:cubicBezTo>
                  <a:cubicBezTo>
                    <a:pt x="40549" y="23162"/>
                    <a:pt x="40579" y="23010"/>
                    <a:pt x="40488" y="22736"/>
                  </a:cubicBezTo>
                  <a:cubicBezTo>
                    <a:pt x="40579" y="22706"/>
                    <a:pt x="40883" y="22614"/>
                    <a:pt x="41035" y="22614"/>
                  </a:cubicBezTo>
                  <a:cubicBezTo>
                    <a:pt x="41065" y="22888"/>
                    <a:pt x="41309" y="23070"/>
                    <a:pt x="41613" y="23162"/>
                  </a:cubicBezTo>
                  <a:cubicBezTo>
                    <a:pt x="41187" y="23374"/>
                    <a:pt x="41461" y="23678"/>
                    <a:pt x="41795" y="23769"/>
                  </a:cubicBezTo>
                  <a:cubicBezTo>
                    <a:pt x="41356" y="24428"/>
                    <a:pt x="41743" y="24800"/>
                    <a:pt x="42100" y="24800"/>
                  </a:cubicBezTo>
                  <a:cubicBezTo>
                    <a:pt x="42337" y="24800"/>
                    <a:pt x="42561" y="24637"/>
                    <a:pt x="42524" y="24286"/>
                  </a:cubicBezTo>
                  <a:lnTo>
                    <a:pt x="42524" y="24286"/>
                  </a:lnTo>
                  <a:cubicBezTo>
                    <a:pt x="42618" y="24460"/>
                    <a:pt x="42759" y="24546"/>
                    <a:pt x="42884" y="24546"/>
                  </a:cubicBezTo>
                  <a:cubicBezTo>
                    <a:pt x="43044" y="24546"/>
                    <a:pt x="43180" y="24407"/>
                    <a:pt x="43163" y="24134"/>
                  </a:cubicBezTo>
                  <a:lnTo>
                    <a:pt x="43163" y="24134"/>
                  </a:lnTo>
                  <a:cubicBezTo>
                    <a:pt x="43231" y="24168"/>
                    <a:pt x="43297" y="24184"/>
                    <a:pt x="43358" y="24184"/>
                  </a:cubicBezTo>
                  <a:cubicBezTo>
                    <a:pt x="43572" y="24184"/>
                    <a:pt x="43727" y="23992"/>
                    <a:pt x="43680" y="23709"/>
                  </a:cubicBezTo>
                  <a:lnTo>
                    <a:pt x="43680" y="23709"/>
                  </a:lnTo>
                  <a:cubicBezTo>
                    <a:pt x="43868" y="23923"/>
                    <a:pt x="44053" y="24009"/>
                    <a:pt x="44204" y="24009"/>
                  </a:cubicBezTo>
                  <a:cubicBezTo>
                    <a:pt x="44590" y="24009"/>
                    <a:pt x="44767" y="23454"/>
                    <a:pt x="44287" y="23040"/>
                  </a:cubicBezTo>
                  <a:cubicBezTo>
                    <a:pt x="44713" y="22797"/>
                    <a:pt x="44895" y="22280"/>
                    <a:pt x="44439" y="21885"/>
                  </a:cubicBezTo>
                  <a:cubicBezTo>
                    <a:pt x="44987" y="21551"/>
                    <a:pt x="45321" y="20517"/>
                    <a:pt x="44652" y="20274"/>
                  </a:cubicBezTo>
                  <a:cubicBezTo>
                    <a:pt x="44835" y="19909"/>
                    <a:pt x="44956" y="19301"/>
                    <a:pt x="44531" y="19058"/>
                  </a:cubicBezTo>
                  <a:cubicBezTo>
                    <a:pt x="44865" y="18906"/>
                    <a:pt x="44895" y="18481"/>
                    <a:pt x="44591" y="18207"/>
                  </a:cubicBezTo>
                  <a:cubicBezTo>
                    <a:pt x="44956" y="17842"/>
                    <a:pt x="44652" y="17478"/>
                    <a:pt x="44257" y="17295"/>
                  </a:cubicBezTo>
                  <a:cubicBezTo>
                    <a:pt x="44439" y="16991"/>
                    <a:pt x="44379" y="16627"/>
                    <a:pt x="43953" y="16535"/>
                  </a:cubicBezTo>
                  <a:cubicBezTo>
                    <a:pt x="44135" y="16079"/>
                    <a:pt x="43983" y="15593"/>
                    <a:pt x="43436" y="15563"/>
                  </a:cubicBezTo>
                  <a:cubicBezTo>
                    <a:pt x="43606" y="15138"/>
                    <a:pt x="43671" y="14581"/>
                    <a:pt x="43137" y="14581"/>
                  </a:cubicBezTo>
                  <a:cubicBezTo>
                    <a:pt x="43098" y="14581"/>
                    <a:pt x="43056" y="14584"/>
                    <a:pt x="43011" y="14590"/>
                  </a:cubicBezTo>
                  <a:cubicBezTo>
                    <a:pt x="43703" y="13692"/>
                    <a:pt x="43119" y="13271"/>
                    <a:pt x="42371" y="13271"/>
                  </a:cubicBezTo>
                  <a:cubicBezTo>
                    <a:pt x="42233" y="13271"/>
                    <a:pt x="42089" y="13285"/>
                    <a:pt x="41947" y="13313"/>
                  </a:cubicBezTo>
                  <a:cubicBezTo>
                    <a:pt x="42105" y="12998"/>
                    <a:pt x="41820" y="12781"/>
                    <a:pt x="41523" y="12781"/>
                  </a:cubicBezTo>
                  <a:cubicBezTo>
                    <a:pt x="41247" y="12781"/>
                    <a:pt x="40961" y="12967"/>
                    <a:pt x="41005" y="13435"/>
                  </a:cubicBezTo>
                  <a:cubicBezTo>
                    <a:pt x="40887" y="13293"/>
                    <a:pt x="40769" y="13235"/>
                    <a:pt x="40659" y="13235"/>
                  </a:cubicBezTo>
                  <a:cubicBezTo>
                    <a:pt x="40345" y="13235"/>
                    <a:pt x="40101" y="13713"/>
                    <a:pt x="40123" y="14073"/>
                  </a:cubicBezTo>
                  <a:cubicBezTo>
                    <a:pt x="40016" y="13996"/>
                    <a:pt x="39918" y="13963"/>
                    <a:pt x="39831" y="13963"/>
                  </a:cubicBezTo>
                  <a:cubicBezTo>
                    <a:pt x="39471" y="13963"/>
                    <a:pt x="39284" y="14521"/>
                    <a:pt x="39333" y="14864"/>
                  </a:cubicBezTo>
                  <a:cubicBezTo>
                    <a:pt x="39297" y="14859"/>
                    <a:pt x="39262" y="14857"/>
                    <a:pt x="39226" y="14857"/>
                  </a:cubicBezTo>
                  <a:cubicBezTo>
                    <a:pt x="38747" y="14857"/>
                    <a:pt x="38287" y="15227"/>
                    <a:pt x="38117" y="15623"/>
                  </a:cubicBezTo>
                  <a:cubicBezTo>
                    <a:pt x="37996" y="15806"/>
                    <a:pt x="38026" y="16262"/>
                    <a:pt x="37965" y="16505"/>
                  </a:cubicBezTo>
                  <a:cubicBezTo>
                    <a:pt x="37813" y="16505"/>
                    <a:pt x="37661" y="16535"/>
                    <a:pt x="37509" y="16535"/>
                  </a:cubicBezTo>
                  <a:cubicBezTo>
                    <a:pt x="37661" y="16049"/>
                    <a:pt x="37692" y="15563"/>
                    <a:pt x="37600" y="14985"/>
                  </a:cubicBezTo>
                  <a:cubicBezTo>
                    <a:pt x="38056" y="14864"/>
                    <a:pt x="38573" y="13769"/>
                    <a:pt x="38360" y="13344"/>
                  </a:cubicBezTo>
                  <a:cubicBezTo>
                    <a:pt x="38907" y="13222"/>
                    <a:pt x="39242" y="12827"/>
                    <a:pt x="38816" y="12371"/>
                  </a:cubicBezTo>
                  <a:cubicBezTo>
                    <a:pt x="39518" y="12167"/>
                    <a:pt x="39348" y="10753"/>
                    <a:pt x="38550" y="10753"/>
                  </a:cubicBezTo>
                  <a:cubicBezTo>
                    <a:pt x="38518" y="10753"/>
                    <a:pt x="38485" y="10756"/>
                    <a:pt x="38451" y="10760"/>
                  </a:cubicBezTo>
                  <a:cubicBezTo>
                    <a:pt x="38477" y="10474"/>
                    <a:pt x="38325" y="10255"/>
                    <a:pt x="38033" y="10255"/>
                  </a:cubicBezTo>
                  <a:cubicBezTo>
                    <a:pt x="37984" y="10255"/>
                    <a:pt x="37931" y="10261"/>
                    <a:pt x="37874" y="10274"/>
                  </a:cubicBezTo>
                  <a:cubicBezTo>
                    <a:pt x="38019" y="9791"/>
                    <a:pt x="37626" y="9480"/>
                    <a:pt x="37184" y="9480"/>
                  </a:cubicBezTo>
                  <a:cubicBezTo>
                    <a:pt x="37070" y="9480"/>
                    <a:pt x="36953" y="9501"/>
                    <a:pt x="36840" y="9544"/>
                  </a:cubicBezTo>
                  <a:cubicBezTo>
                    <a:pt x="36810" y="9028"/>
                    <a:pt x="36749" y="8906"/>
                    <a:pt x="36506" y="8511"/>
                  </a:cubicBezTo>
                  <a:cubicBezTo>
                    <a:pt x="36447" y="8422"/>
                    <a:pt x="36071" y="7902"/>
                    <a:pt x="35799" y="7902"/>
                  </a:cubicBezTo>
                  <a:cubicBezTo>
                    <a:pt x="35791" y="7902"/>
                    <a:pt x="35784" y="7902"/>
                    <a:pt x="35777" y="7903"/>
                  </a:cubicBezTo>
                  <a:cubicBezTo>
                    <a:pt x="35837" y="7599"/>
                    <a:pt x="35716" y="7386"/>
                    <a:pt x="35442" y="7265"/>
                  </a:cubicBezTo>
                  <a:cubicBezTo>
                    <a:pt x="36385" y="6999"/>
                    <a:pt x="35905" y="5964"/>
                    <a:pt x="35302" y="5964"/>
                  </a:cubicBezTo>
                  <a:cubicBezTo>
                    <a:pt x="35147" y="5964"/>
                    <a:pt x="34984" y="6033"/>
                    <a:pt x="34834" y="6201"/>
                  </a:cubicBezTo>
                  <a:cubicBezTo>
                    <a:pt x="34732" y="6016"/>
                    <a:pt x="34643" y="5928"/>
                    <a:pt x="34502" y="5928"/>
                  </a:cubicBezTo>
                  <a:cubicBezTo>
                    <a:pt x="34435" y="5928"/>
                    <a:pt x="34355" y="5949"/>
                    <a:pt x="34257" y="5988"/>
                  </a:cubicBezTo>
                  <a:cubicBezTo>
                    <a:pt x="34338" y="5665"/>
                    <a:pt x="34132" y="5461"/>
                    <a:pt x="33852" y="5461"/>
                  </a:cubicBezTo>
                  <a:cubicBezTo>
                    <a:pt x="33816" y="5461"/>
                    <a:pt x="33778" y="5464"/>
                    <a:pt x="33740" y="5471"/>
                  </a:cubicBezTo>
                  <a:cubicBezTo>
                    <a:pt x="33795" y="5113"/>
                    <a:pt x="33501" y="4855"/>
                    <a:pt x="33151" y="4855"/>
                  </a:cubicBezTo>
                  <a:cubicBezTo>
                    <a:pt x="33115" y="4855"/>
                    <a:pt x="33078" y="4858"/>
                    <a:pt x="33041" y="4863"/>
                  </a:cubicBezTo>
                  <a:cubicBezTo>
                    <a:pt x="33076" y="4460"/>
                    <a:pt x="32665" y="4208"/>
                    <a:pt x="32311" y="4208"/>
                  </a:cubicBezTo>
                  <a:cubicBezTo>
                    <a:pt x="32053" y="4208"/>
                    <a:pt x="31825" y="4343"/>
                    <a:pt x="31825" y="4651"/>
                  </a:cubicBezTo>
                  <a:cubicBezTo>
                    <a:pt x="31714" y="4446"/>
                    <a:pt x="31546" y="4344"/>
                    <a:pt x="31362" y="4344"/>
                  </a:cubicBezTo>
                  <a:cubicBezTo>
                    <a:pt x="31246" y="4344"/>
                    <a:pt x="31123" y="4386"/>
                    <a:pt x="31004" y="4468"/>
                  </a:cubicBezTo>
                  <a:cubicBezTo>
                    <a:pt x="30938" y="4201"/>
                    <a:pt x="30790" y="4032"/>
                    <a:pt x="30572" y="4032"/>
                  </a:cubicBezTo>
                  <a:cubicBezTo>
                    <a:pt x="30492" y="4032"/>
                    <a:pt x="30403" y="4055"/>
                    <a:pt x="30305" y="4104"/>
                  </a:cubicBezTo>
                  <a:cubicBezTo>
                    <a:pt x="30355" y="3778"/>
                    <a:pt x="30179" y="3411"/>
                    <a:pt x="29877" y="3411"/>
                  </a:cubicBezTo>
                  <a:cubicBezTo>
                    <a:pt x="29812" y="3411"/>
                    <a:pt x="29742" y="3428"/>
                    <a:pt x="29667" y="3465"/>
                  </a:cubicBezTo>
                  <a:cubicBezTo>
                    <a:pt x="29912" y="2732"/>
                    <a:pt x="29330" y="2243"/>
                    <a:pt x="28908" y="2243"/>
                  </a:cubicBezTo>
                  <a:cubicBezTo>
                    <a:pt x="28649" y="2243"/>
                    <a:pt x="28450" y="2429"/>
                    <a:pt x="28542" y="2857"/>
                  </a:cubicBezTo>
                  <a:cubicBezTo>
                    <a:pt x="28436" y="2793"/>
                    <a:pt x="28321" y="2759"/>
                    <a:pt x="28215" y="2759"/>
                  </a:cubicBezTo>
                  <a:cubicBezTo>
                    <a:pt x="28019" y="2759"/>
                    <a:pt x="27852" y="2875"/>
                    <a:pt x="27813" y="3131"/>
                  </a:cubicBezTo>
                  <a:cubicBezTo>
                    <a:pt x="27668" y="3034"/>
                    <a:pt x="27430" y="2921"/>
                    <a:pt x="27238" y="2921"/>
                  </a:cubicBezTo>
                  <a:cubicBezTo>
                    <a:pt x="27066" y="2921"/>
                    <a:pt x="26931" y="3011"/>
                    <a:pt x="26931" y="3283"/>
                  </a:cubicBezTo>
                  <a:cubicBezTo>
                    <a:pt x="26862" y="2857"/>
                    <a:pt x="26687" y="2693"/>
                    <a:pt x="26483" y="2693"/>
                  </a:cubicBezTo>
                  <a:cubicBezTo>
                    <a:pt x="26062" y="2693"/>
                    <a:pt x="25523" y="3398"/>
                    <a:pt x="25564" y="3952"/>
                  </a:cubicBezTo>
                  <a:cubicBezTo>
                    <a:pt x="25424" y="3752"/>
                    <a:pt x="25219" y="3605"/>
                    <a:pt x="24991" y="3605"/>
                  </a:cubicBezTo>
                  <a:cubicBezTo>
                    <a:pt x="24872" y="3605"/>
                    <a:pt x="24747" y="3645"/>
                    <a:pt x="24621" y="3739"/>
                  </a:cubicBezTo>
                  <a:cubicBezTo>
                    <a:pt x="24647" y="3406"/>
                    <a:pt x="24436" y="3096"/>
                    <a:pt x="24115" y="3096"/>
                  </a:cubicBezTo>
                  <a:cubicBezTo>
                    <a:pt x="24055" y="3096"/>
                    <a:pt x="23990" y="3107"/>
                    <a:pt x="23922" y="3131"/>
                  </a:cubicBezTo>
                  <a:cubicBezTo>
                    <a:pt x="24135" y="2857"/>
                    <a:pt x="24135" y="2493"/>
                    <a:pt x="23892" y="2219"/>
                  </a:cubicBezTo>
                  <a:cubicBezTo>
                    <a:pt x="24626" y="1999"/>
                    <a:pt x="24789" y="1325"/>
                    <a:pt x="24269" y="1325"/>
                  </a:cubicBezTo>
                  <a:cubicBezTo>
                    <a:pt x="24143" y="1325"/>
                    <a:pt x="23977" y="1364"/>
                    <a:pt x="23770" y="1459"/>
                  </a:cubicBezTo>
                  <a:cubicBezTo>
                    <a:pt x="23892" y="1125"/>
                    <a:pt x="23892" y="1216"/>
                    <a:pt x="23588" y="1064"/>
                  </a:cubicBezTo>
                  <a:cubicBezTo>
                    <a:pt x="23983" y="882"/>
                    <a:pt x="24044" y="426"/>
                    <a:pt x="23983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694" name="Google Shape;4694;p30"/>
            <p:cNvSpPr/>
            <p:nvPr/>
          </p:nvSpPr>
          <p:spPr>
            <a:xfrm>
              <a:off x="477196" y="3783005"/>
              <a:ext cx="761633" cy="497895"/>
            </a:xfrm>
            <a:custGeom>
              <a:rect b="b" l="l" r="r" t="t"/>
              <a:pathLst>
                <a:path extrusionOk="0" h="21461" w="32829">
                  <a:moveTo>
                    <a:pt x="16080" y="2311"/>
                  </a:moveTo>
                  <a:cubicBezTo>
                    <a:pt x="16080" y="2463"/>
                    <a:pt x="16050" y="2615"/>
                    <a:pt x="15989" y="2676"/>
                  </a:cubicBezTo>
                  <a:cubicBezTo>
                    <a:pt x="15989" y="2585"/>
                    <a:pt x="16050" y="2433"/>
                    <a:pt x="16080" y="2311"/>
                  </a:cubicBezTo>
                  <a:close/>
                  <a:moveTo>
                    <a:pt x="92" y="3101"/>
                  </a:moveTo>
                  <a:cubicBezTo>
                    <a:pt x="31" y="3101"/>
                    <a:pt x="31" y="3101"/>
                    <a:pt x="122" y="3223"/>
                  </a:cubicBezTo>
                  <a:lnTo>
                    <a:pt x="116" y="3103"/>
                  </a:lnTo>
                  <a:lnTo>
                    <a:pt x="116" y="3103"/>
                  </a:lnTo>
                  <a:cubicBezTo>
                    <a:pt x="108" y="3102"/>
                    <a:pt x="100" y="3102"/>
                    <a:pt x="92" y="3101"/>
                  </a:cubicBezTo>
                  <a:close/>
                  <a:moveTo>
                    <a:pt x="23862" y="1"/>
                  </a:moveTo>
                  <a:lnTo>
                    <a:pt x="22646" y="31"/>
                  </a:lnTo>
                  <a:lnTo>
                    <a:pt x="13041" y="487"/>
                  </a:lnTo>
                  <a:cubicBezTo>
                    <a:pt x="13264" y="914"/>
                    <a:pt x="13651" y="1273"/>
                    <a:pt x="14037" y="1273"/>
                  </a:cubicBezTo>
                  <a:cubicBezTo>
                    <a:pt x="14229" y="1273"/>
                    <a:pt x="14420" y="1185"/>
                    <a:pt x="14591" y="974"/>
                  </a:cubicBezTo>
                  <a:lnTo>
                    <a:pt x="14591" y="974"/>
                  </a:lnTo>
                  <a:cubicBezTo>
                    <a:pt x="14560" y="1430"/>
                    <a:pt x="14743" y="1885"/>
                    <a:pt x="15229" y="1916"/>
                  </a:cubicBezTo>
                  <a:cubicBezTo>
                    <a:pt x="14566" y="2538"/>
                    <a:pt x="14991" y="3047"/>
                    <a:pt x="15445" y="3047"/>
                  </a:cubicBezTo>
                  <a:cubicBezTo>
                    <a:pt x="15656" y="3047"/>
                    <a:pt x="15873" y="2936"/>
                    <a:pt x="15989" y="2676"/>
                  </a:cubicBezTo>
                  <a:lnTo>
                    <a:pt x="15989" y="2676"/>
                  </a:lnTo>
                  <a:cubicBezTo>
                    <a:pt x="15928" y="3344"/>
                    <a:pt x="16263" y="3831"/>
                    <a:pt x="16840" y="4287"/>
                  </a:cubicBezTo>
                  <a:cubicBezTo>
                    <a:pt x="16791" y="4281"/>
                    <a:pt x="16744" y="4278"/>
                    <a:pt x="16700" y="4278"/>
                  </a:cubicBezTo>
                  <a:cubicBezTo>
                    <a:pt x="16033" y="4278"/>
                    <a:pt x="15928" y="4895"/>
                    <a:pt x="16384" y="5351"/>
                  </a:cubicBezTo>
                  <a:cubicBezTo>
                    <a:pt x="15909" y="5058"/>
                    <a:pt x="15070" y="4567"/>
                    <a:pt x="14417" y="4567"/>
                  </a:cubicBezTo>
                  <a:cubicBezTo>
                    <a:pt x="13986" y="4567"/>
                    <a:pt x="13636" y="4782"/>
                    <a:pt x="13527" y="5411"/>
                  </a:cubicBezTo>
                  <a:cubicBezTo>
                    <a:pt x="13223" y="4864"/>
                    <a:pt x="13041" y="4287"/>
                    <a:pt x="12494" y="3892"/>
                  </a:cubicBezTo>
                  <a:cubicBezTo>
                    <a:pt x="13010" y="3496"/>
                    <a:pt x="13223" y="2645"/>
                    <a:pt x="12402" y="2524"/>
                  </a:cubicBezTo>
                  <a:cubicBezTo>
                    <a:pt x="12433" y="2159"/>
                    <a:pt x="12342" y="1703"/>
                    <a:pt x="12098" y="1430"/>
                  </a:cubicBezTo>
                  <a:cubicBezTo>
                    <a:pt x="12311" y="1156"/>
                    <a:pt x="12342" y="791"/>
                    <a:pt x="12250" y="518"/>
                  </a:cubicBezTo>
                  <a:lnTo>
                    <a:pt x="12250" y="518"/>
                  </a:lnTo>
                  <a:lnTo>
                    <a:pt x="1" y="1095"/>
                  </a:lnTo>
                  <a:lnTo>
                    <a:pt x="116" y="3103"/>
                  </a:lnTo>
                  <a:lnTo>
                    <a:pt x="116" y="3103"/>
                  </a:lnTo>
                  <a:cubicBezTo>
                    <a:pt x="933" y="3167"/>
                    <a:pt x="1975" y="3415"/>
                    <a:pt x="1764" y="4469"/>
                  </a:cubicBezTo>
                  <a:cubicBezTo>
                    <a:pt x="1938" y="4252"/>
                    <a:pt x="2292" y="4103"/>
                    <a:pt x="2588" y="4103"/>
                  </a:cubicBezTo>
                  <a:cubicBezTo>
                    <a:pt x="2912" y="4103"/>
                    <a:pt x="3168" y="4282"/>
                    <a:pt x="3040" y="4743"/>
                  </a:cubicBezTo>
                  <a:cubicBezTo>
                    <a:pt x="3169" y="4683"/>
                    <a:pt x="3283" y="4654"/>
                    <a:pt x="3377" y="4654"/>
                  </a:cubicBezTo>
                  <a:cubicBezTo>
                    <a:pt x="3619" y="4654"/>
                    <a:pt x="3736" y="4841"/>
                    <a:pt x="3648" y="5168"/>
                  </a:cubicBezTo>
                  <a:cubicBezTo>
                    <a:pt x="3821" y="4856"/>
                    <a:pt x="4000" y="4737"/>
                    <a:pt x="4147" y="4737"/>
                  </a:cubicBezTo>
                  <a:cubicBezTo>
                    <a:pt x="4545" y="4737"/>
                    <a:pt x="4713" y="5609"/>
                    <a:pt x="3892" y="5898"/>
                  </a:cubicBezTo>
                  <a:cubicBezTo>
                    <a:pt x="4287" y="6262"/>
                    <a:pt x="4104" y="6718"/>
                    <a:pt x="3618" y="6962"/>
                  </a:cubicBezTo>
                  <a:cubicBezTo>
                    <a:pt x="3679" y="7326"/>
                    <a:pt x="3466" y="7752"/>
                    <a:pt x="3071" y="7904"/>
                  </a:cubicBezTo>
                  <a:cubicBezTo>
                    <a:pt x="3337" y="8562"/>
                    <a:pt x="2989" y="8881"/>
                    <a:pt x="2661" y="8881"/>
                  </a:cubicBezTo>
                  <a:cubicBezTo>
                    <a:pt x="2352" y="8881"/>
                    <a:pt x="2061" y="8600"/>
                    <a:pt x="2311" y="8056"/>
                  </a:cubicBezTo>
                  <a:lnTo>
                    <a:pt x="2311" y="8056"/>
                  </a:lnTo>
                  <a:cubicBezTo>
                    <a:pt x="2205" y="8091"/>
                    <a:pt x="2119" y="8108"/>
                    <a:pt x="2049" y="8108"/>
                  </a:cubicBezTo>
                  <a:cubicBezTo>
                    <a:pt x="1819" y="8108"/>
                    <a:pt x="1771" y="7919"/>
                    <a:pt x="1794" y="7569"/>
                  </a:cubicBezTo>
                  <a:cubicBezTo>
                    <a:pt x="1429" y="7448"/>
                    <a:pt x="1399" y="7357"/>
                    <a:pt x="1126" y="7326"/>
                  </a:cubicBezTo>
                  <a:cubicBezTo>
                    <a:pt x="1034" y="7752"/>
                    <a:pt x="670" y="8025"/>
                    <a:pt x="274" y="8086"/>
                  </a:cubicBezTo>
                  <a:lnTo>
                    <a:pt x="822" y="20518"/>
                  </a:lnTo>
                  <a:cubicBezTo>
                    <a:pt x="1338" y="20548"/>
                    <a:pt x="1825" y="20822"/>
                    <a:pt x="1885" y="21308"/>
                  </a:cubicBezTo>
                  <a:cubicBezTo>
                    <a:pt x="2020" y="21160"/>
                    <a:pt x="2172" y="21084"/>
                    <a:pt x="2321" y="21084"/>
                  </a:cubicBezTo>
                  <a:cubicBezTo>
                    <a:pt x="2509" y="21084"/>
                    <a:pt x="2692" y="21206"/>
                    <a:pt x="2828" y="21460"/>
                  </a:cubicBezTo>
                  <a:cubicBezTo>
                    <a:pt x="2849" y="20941"/>
                    <a:pt x="3194" y="20714"/>
                    <a:pt x="3588" y="20714"/>
                  </a:cubicBezTo>
                  <a:cubicBezTo>
                    <a:pt x="3748" y="20714"/>
                    <a:pt x="3916" y="20752"/>
                    <a:pt x="4074" y="20822"/>
                  </a:cubicBezTo>
                  <a:cubicBezTo>
                    <a:pt x="4110" y="20211"/>
                    <a:pt x="4602" y="20025"/>
                    <a:pt x="5143" y="20025"/>
                  </a:cubicBezTo>
                  <a:cubicBezTo>
                    <a:pt x="5517" y="20025"/>
                    <a:pt x="5916" y="20114"/>
                    <a:pt x="6202" y="20214"/>
                  </a:cubicBezTo>
                  <a:cubicBezTo>
                    <a:pt x="5594" y="19697"/>
                    <a:pt x="5654" y="18816"/>
                    <a:pt x="6323" y="18390"/>
                  </a:cubicBezTo>
                  <a:cubicBezTo>
                    <a:pt x="5867" y="18147"/>
                    <a:pt x="5746" y="17630"/>
                    <a:pt x="6110" y="17296"/>
                  </a:cubicBezTo>
                  <a:lnTo>
                    <a:pt x="6110" y="17296"/>
                  </a:lnTo>
                  <a:cubicBezTo>
                    <a:pt x="6060" y="17303"/>
                    <a:pt x="6010" y="17306"/>
                    <a:pt x="5961" y="17306"/>
                  </a:cubicBezTo>
                  <a:cubicBezTo>
                    <a:pt x="5559" y="17306"/>
                    <a:pt x="5192" y="17084"/>
                    <a:pt x="5138" y="16597"/>
                  </a:cubicBezTo>
                  <a:cubicBezTo>
                    <a:pt x="5305" y="16597"/>
                    <a:pt x="5434" y="16582"/>
                    <a:pt x="5559" y="16582"/>
                  </a:cubicBezTo>
                  <a:cubicBezTo>
                    <a:pt x="5685" y="16582"/>
                    <a:pt x="5806" y="16597"/>
                    <a:pt x="5958" y="16658"/>
                  </a:cubicBezTo>
                  <a:cubicBezTo>
                    <a:pt x="5635" y="16305"/>
                    <a:pt x="5795" y="15866"/>
                    <a:pt x="6275" y="15866"/>
                  </a:cubicBezTo>
                  <a:cubicBezTo>
                    <a:pt x="6291" y="15866"/>
                    <a:pt x="6307" y="15866"/>
                    <a:pt x="6323" y="15867"/>
                  </a:cubicBezTo>
                  <a:cubicBezTo>
                    <a:pt x="6141" y="15411"/>
                    <a:pt x="6050" y="15503"/>
                    <a:pt x="6354" y="15047"/>
                  </a:cubicBezTo>
                  <a:lnTo>
                    <a:pt x="6354" y="15047"/>
                  </a:lnTo>
                  <a:cubicBezTo>
                    <a:pt x="6326" y="15048"/>
                    <a:pt x="6299" y="15049"/>
                    <a:pt x="6272" y="15049"/>
                  </a:cubicBezTo>
                  <a:cubicBezTo>
                    <a:pt x="5762" y="15049"/>
                    <a:pt x="5347" y="14779"/>
                    <a:pt x="5290" y="14317"/>
                  </a:cubicBezTo>
                  <a:cubicBezTo>
                    <a:pt x="5485" y="14317"/>
                    <a:pt x="5650" y="14240"/>
                    <a:pt x="5849" y="14240"/>
                  </a:cubicBezTo>
                  <a:cubicBezTo>
                    <a:pt x="5929" y="14240"/>
                    <a:pt x="6015" y="14252"/>
                    <a:pt x="6110" y="14287"/>
                  </a:cubicBezTo>
                  <a:cubicBezTo>
                    <a:pt x="5693" y="13820"/>
                    <a:pt x="5871" y="13313"/>
                    <a:pt x="6308" y="13313"/>
                  </a:cubicBezTo>
                  <a:cubicBezTo>
                    <a:pt x="6412" y="13313"/>
                    <a:pt x="6530" y="13341"/>
                    <a:pt x="6658" y="13405"/>
                  </a:cubicBezTo>
                  <a:cubicBezTo>
                    <a:pt x="6272" y="12897"/>
                    <a:pt x="6551" y="12471"/>
                    <a:pt x="6906" y="12471"/>
                  </a:cubicBezTo>
                  <a:cubicBezTo>
                    <a:pt x="7082" y="12471"/>
                    <a:pt x="7276" y="12576"/>
                    <a:pt x="7417" y="12828"/>
                  </a:cubicBezTo>
                  <a:cubicBezTo>
                    <a:pt x="7312" y="12432"/>
                    <a:pt x="7447" y="12254"/>
                    <a:pt x="7634" y="12254"/>
                  </a:cubicBezTo>
                  <a:cubicBezTo>
                    <a:pt x="7877" y="12254"/>
                    <a:pt x="8208" y="12555"/>
                    <a:pt x="8208" y="13071"/>
                  </a:cubicBezTo>
                  <a:cubicBezTo>
                    <a:pt x="8361" y="12998"/>
                    <a:pt x="8499" y="12965"/>
                    <a:pt x="8616" y="12965"/>
                  </a:cubicBezTo>
                  <a:cubicBezTo>
                    <a:pt x="9036" y="12965"/>
                    <a:pt x="9189" y="13380"/>
                    <a:pt x="8785" y="13831"/>
                  </a:cubicBezTo>
                  <a:cubicBezTo>
                    <a:pt x="9393" y="13983"/>
                    <a:pt x="9667" y="14712"/>
                    <a:pt x="9363" y="15229"/>
                  </a:cubicBezTo>
                  <a:cubicBezTo>
                    <a:pt x="9500" y="15145"/>
                    <a:pt x="9632" y="15107"/>
                    <a:pt x="9752" y="15107"/>
                  </a:cubicBezTo>
                  <a:cubicBezTo>
                    <a:pt x="10109" y="15107"/>
                    <a:pt x="10358" y="15443"/>
                    <a:pt x="10335" y="15898"/>
                  </a:cubicBezTo>
                  <a:cubicBezTo>
                    <a:pt x="10396" y="15898"/>
                    <a:pt x="10883" y="16019"/>
                    <a:pt x="10943" y="16019"/>
                  </a:cubicBezTo>
                  <a:cubicBezTo>
                    <a:pt x="11126" y="15655"/>
                    <a:pt x="11430" y="15351"/>
                    <a:pt x="11825" y="15351"/>
                  </a:cubicBezTo>
                  <a:cubicBezTo>
                    <a:pt x="11126" y="14743"/>
                    <a:pt x="11703" y="14165"/>
                    <a:pt x="12281" y="13740"/>
                  </a:cubicBezTo>
                  <a:cubicBezTo>
                    <a:pt x="11855" y="13527"/>
                    <a:pt x="11916" y="13193"/>
                    <a:pt x="12311" y="12828"/>
                  </a:cubicBezTo>
                  <a:lnTo>
                    <a:pt x="12311" y="12828"/>
                  </a:lnTo>
                  <a:cubicBezTo>
                    <a:pt x="12225" y="12855"/>
                    <a:pt x="12141" y="12868"/>
                    <a:pt x="12062" y="12868"/>
                  </a:cubicBezTo>
                  <a:cubicBezTo>
                    <a:pt x="11440" y="12868"/>
                    <a:pt x="11077" y="12112"/>
                    <a:pt x="11886" y="11977"/>
                  </a:cubicBezTo>
                  <a:cubicBezTo>
                    <a:pt x="11156" y="11825"/>
                    <a:pt x="10761" y="10852"/>
                    <a:pt x="11703" y="10791"/>
                  </a:cubicBezTo>
                  <a:cubicBezTo>
                    <a:pt x="11093" y="10420"/>
                    <a:pt x="11247" y="9677"/>
                    <a:pt x="11863" y="9677"/>
                  </a:cubicBezTo>
                  <a:cubicBezTo>
                    <a:pt x="11952" y="9677"/>
                    <a:pt x="12051" y="9693"/>
                    <a:pt x="12159" y="9727"/>
                  </a:cubicBezTo>
                  <a:cubicBezTo>
                    <a:pt x="11443" y="9159"/>
                    <a:pt x="11469" y="7667"/>
                    <a:pt x="12108" y="7667"/>
                  </a:cubicBezTo>
                  <a:cubicBezTo>
                    <a:pt x="12255" y="7667"/>
                    <a:pt x="12435" y="7746"/>
                    <a:pt x="12645" y="7934"/>
                  </a:cubicBezTo>
                  <a:cubicBezTo>
                    <a:pt x="12645" y="7539"/>
                    <a:pt x="12645" y="7600"/>
                    <a:pt x="12767" y="7296"/>
                  </a:cubicBezTo>
                  <a:cubicBezTo>
                    <a:pt x="12311" y="7174"/>
                    <a:pt x="11825" y="6749"/>
                    <a:pt x="11825" y="6293"/>
                  </a:cubicBezTo>
                  <a:cubicBezTo>
                    <a:pt x="11915" y="6264"/>
                    <a:pt x="12006" y="6252"/>
                    <a:pt x="12096" y="6252"/>
                  </a:cubicBezTo>
                  <a:cubicBezTo>
                    <a:pt x="12491" y="6252"/>
                    <a:pt x="12882" y="6490"/>
                    <a:pt x="13253" y="6688"/>
                  </a:cubicBezTo>
                  <a:cubicBezTo>
                    <a:pt x="13179" y="6292"/>
                    <a:pt x="13357" y="6123"/>
                    <a:pt x="13565" y="6123"/>
                  </a:cubicBezTo>
                  <a:cubicBezTo>
                    <a:pt x="13868" y="6123"/>
                    <a:pt x="14235" y="6482"/>
                    <a:pt x="13983" y="7022"/>
                  </a:cubicBezTo>
                  <a:cubicBezTo>
                    <a:pt x="14157" y="6833"/>
                    <a:pt x="14340" y="6755"/>
                    <a:pt x="14511" y="6755"/>
                  </a:cubicBezTo>
                  <a:cubicBezTo>
                    <a:pt x="15028" y="6755"/>
                    <a:pt x="15435" y="7470"/>
                    <a:pt x="15138" y="7995"/>
                  </a:cubicBezTo>
                  <a:cubicBezTo>
                    <a:pt x="15269" y="7926"/>
                    <a:pt x="15380" y="7896"/>
                    <a:pt x="15473" y="7896"/>
                  </a:cubicBezTo>
                  <a:cubicBezTo>
                    <a:pt x="15831" y="7896"/>
                    <a:pt x="15922" y="8345"/>
                    <a:pt x="15898" y="8755"/>
                  </a:cubicBezTo>
                  <a:cubicBezTo>
                    <a:pt x="16055" y="8702"/>
                    <a:pt x="16229" y="8673"/>
                    <a:pt x="16410" y="8673"/>
                  </a:cubicBezTo>
                  <a:cubicBezTo>
                    <a:pt x="16650" y="8673"/>
                    <a:pt x="16902" y="8725"/>
                    <a:pt x="17144" y="8846"/>
                  </a:cubicBezTo>
                  <a:cubicBezTo>
                    <a:pt x="16992" y="8664"/>
                    <a:pt x="17053" y="8390"/>
                    <a:pt x="16992" y="8208"/>
                  </a:cubicBezTo>
                  <a:cubicBezTo>
                    <a:pt x="17203" y="8208"/>
                    <a:pt x="17431" y="8118"/>
                    <a:pt x="17636" y="8118"/>
                  </a:cubicBezTo>
                  <a:cubicBezTo>
                    <a:pt x="17697" y="8118"/>
                    <a:pt x="17757" y="8126"/>
                    <a:pt x="17813" y="8147"/>
                  </a:cubicBezTo>
                  <a:cubicBezTo>
                    <a:pt x="17296" y="7600"/>
                    <a:pt x="17782" y="7235"/>
                    <a:pt x="18360" y="7205"/>
                  </a:cubicBezTo>
                  <a:cubicBezTo>
                    <a:pt x="17752" y="6901"/>
                    <a:pt x="17722" y="6262"/>
                    <a:pt x="18329" y="5989"/>
                  </a:cubicBezTo>
                  <a:cubicBezTo>
                    <a:pt x="17472" y="5646"/>
                    <a:pt x="17345" y="4750"/>
                    <a:pt x="17965" y="4750"/>
                  </a:cubicBezTo>
                  <a:cubicBezTo>
                    <a:pt x="18114" y="4750"/>
                    <a:pt x="18307" y="4801"/>
                    <a:pt x="18542" y="4925"/>
                  </a:cubicBezTo>
                  <a:cubicBezTo>
                    <a:pt x="17660" y="3995"/>
                    <a:pt x="17489" y="2841"/>
                    <a:pt x="18321" y="2841"/>
                  </a:cubicBezTo>
                  <a:cubicBezTo>
                    <a:pt x="18550" y="2841"/>
                    <a:pt x="18855" y="2928"/>
                    <a:pt x="19241" y="3132"/>
                  </a:cubicBezTo>
                  <a:cubicBezTo>
                    <a:pt x="18970" y="2656"/>
                    <a:pt x="19221" y="2349"/>
                    <a:pt x="19593" y="2349"/>
                  </a:cubicBezTo>
                  <a:cubicBezTo>
                    <a:pt x="19720" y="2349"/>
                    <a:pt x="19862" y="2385"/>
                    <a:pt x="20001" y="2463"/>
                  </a:cubicBezTo>
                  <a:cubicBezTo>
                    <a:pt x="20457" y="2676"/>
                    <a:pt x="20396" y="3496"/>
                    <a:pt x="20518" y="3861"/>
                  </a:cubicBezTo>
                  <a:cubicBezTo>
                    <a:pt x="20664" y="3703"/>
                    <a:pt x="20787" y="3637"/>
                    <a:pt x="20889" y="3637"/>
                  </a:cubicBezTo>
                  <a:cubicBezTo>
                    <a:pt x="21272" y="3637"/>
                    <a:pt x="21336" y="4583"/>
                    <a:pt x="21095" y="5016"/>
                  </a:cubicBezTo>
                  <a:cubicBezTo>
                    <a:pt x="21157" y="5006"/>
                    <a:pt x="21215" y="5001"/>
                    <a:pt x="21269" y="5001"/>
                  </a:cubicBezTo>
                  <a:cubicBezTo>
                    <a:pt x="21861" y="5001"/>
                    <a:pt x="22035" y="5579"/>
                    <a:pt x="21673" y="6080"/>
                  </a:cubicBezTo>
                  <a:cubicBezTo>
                    <a:pt x="21877" y="5982"/>
                    <a:pt x="22037" y="5941"/>
                    <a:pt x="22171" y="5941"/>
                  </a:cubicBezTo>
                  <a:cubicBezTo>
                    <a:pt x="22536" y="5941"/>
                    <a:pt x="22707" y="6247"/>
                    <a:pt x="23041" y="6536"/>
                  </a:cubicBezTo>
                  <a:cubicBezTo>
                    <a:pt x="23527" y="7022"/>
                    <a:pt x="23254" y="7235"/>
                    <a:pt x="24105" y="7387"/>
                  </a:cubicBezTo>
                  <a:cubicBezTo>
                    <a:pt x="23983" y="6998"/>
                    <a:pt x="24270" y="6726"/>
                    <a:pt x="24654" y="6726"/>
                  </a:cubicBezTo>
                  <a:cubicBezTo>
                    <a:pt x="24750" y="6726"/>
                    <a:pt x="24852" y="6743"/>
                    <a:pt x="24956" y="6779"/>
                  </a:cubicBezTo>
                  <a:cubicBezTo>
                    <a:pt x="24713" y="6414"/>
                    <a:pt x="24621" y="6019"/>
                    <a:pt x="24773" y="5624"/>
                  </a:cubicBezTo>
                  <a:lnTo>
                    <a:pt x="24773" y="5624"/>
                  </a:lnTo>
                  <a:cubicBezTo>
                    <a:pt x="25108" y="5806"/>
                    <a:pt x="25381" y="6019"/>
                    <a:pt x="25564" y="6384"/>
                  </a:cubicBezTo>
                  <a:cubicBezTo>
                    <a:pt x="25391" y="5842"/>
                    <a:pt x="25458" y="5281"/>
                    <a:pt x="25894" y="5281"/>
                  </a:cubicBezTo>
                  <a:cubicBezTo>
                    <a:pt x="25996" y="5281"/>
                    <a:pt x="26118" y="5312"/>
                    <a:pt x="26263" y="5381"/>
                  </a:cubicBezTo>
                  <a:cubicBezTo>
                    <a:pt x="26688" y="5624"/>
                    <a:pt x="26749" y="6688"/>
                    <a:pt x="26871" y="7053"/>
                  </a:cubicBezTo>
                  <a:cubicBezTo>
                    <a:pt x="27010" y="6714"/>
                    <a:pt x="27345" y="6532"/>
                    <a:pt x="27704" y="6532"/>
                  </a:cubicBezTo>
                  <a:cubicBezTo>
                    <a:pt x="27894" y="6532"/>
                    <a:pt x="28090" y="6583"/>
                    <a:pt x="28269" y="6688"/>
                  </a:cubicBezTo>
                  <a:cubicBezTo>
                    <a:pt x="28213" y="6328"/>
                    <a:pt x="28385" y="5791"/>
                    <a:pt x="28831" y="5791"/>
                  </a:cubicBezTo>
                  <a:cubicBezTo>
                    <a:pt x="28874" y="5791"/>
                    <a:pt x="28920" y="5796"/>
                    <a:pt x="28968" y="5806"/>
                  </a:cubicBezTo>
                  <a:cubicBezTo>
                    <a:pt x="29333" y="5837"/>
                    <a:pt x="29454" y="6688"/>
                    <a:pt x="29515" y="7022"/>
                  </a:cubicBezTo>
                  <a:cubicBezTo>
                    <a:pt x="29647" y="6529"/>
                    <a:pt x="29869" y="6348"/>
                    <a:pt x="30118" y="6348"/>
                  </a:cubicBezTo>
                  <a:cubicBezTo>
                    <a:pt x="30560" y="6348"/>
                    <a:pt x="31086" y="6918"/>
                    <a:pt x="31339" y="7326"/>
                  </a:cubicBezTo>
                  <a:cubicBezTo>
                    <a:pt x="31795" y="6293"/>
                    <a:pt x="32403" y="5381"/>
                    <a:pt x="32828" y="4469"/>
                  </a:cubicBezTo>
                  <a:cubicBezTo>
                    <a:pt x="32684" y="4296"/>
                    <a:pt x="32429" y="4191"/>
                    <a:pt x="32202" y="4191"/>
                  </a:cubicBezTo>
                  <a:cubicBezTo>
                    <a:pt x="31951" y="4191"/>
                    <a:pt x="31734" y="4318"/>
                    <a:pt x="31734" y="4621"/>
                  </a:cubicBezTo>
                  <a:cubicBezTo>
                    <a:pt x="31624" y="4419"/>
                    <a:pt x="31447" y="4328"/>
                    <a:pt x="31257" y="4328"/>
                  </a:cubicBezTo>
                  <a:cubicBezTo>
                    <a:pt x="31133" y="4328"/>
                    <a:pt x="31003" y="4367"/>
                    <a:pt x="30883" y="4439"/>
                  </a:cubicBezTo>
                  <a:cubicBezTo>
                    <a:pt x="30839" y="4197"/>
                    <a:pt x="30684" y="4019"/>
                    <a:pt x="30475" y="4019"/>
                  </a:cubicBezTo>
                  <a:cubicBezTo>
                    <a:pt x="30395" y="4019"/>
                    <a:pt x="30307" y="4045"/>
                    <a:pt x="30214" y="4104"/>
                  </a:cubicBezTo>
                  <a:cubicBezTo>
                    <a:pt x="30239" y="3753"/>
                    <a:pt x="30058" y="3382"/>
                    <a:pt x="29771" y="3382"/>
                  </a:cubicBezTo>
                  <a:cubicBezTo>
                    <a:pt x="29711" y="3382"/>
                    <a:pt x="29645" y="3398"/>
                    <a:pt x="29576" y="3436"/>
                  </a:cubicBezTo>
                  <a:cubicBezTo>
                    <a:pt x="29803" y="2717"/>
                    <a:pt x="29217" y="2221"/>
                    <a:pt x="28794" y="2221"/>
                  </a:cubicBezTo>
                  <a:cubicBezTo>
                    <a:pt x="28537" y="2221"/>
                    <a:pt x="28341" y="2403"/>
                    <a:pt x="28421" y="2828"/>
                  </a:cubicBezTo>
                  <a:cubicBezTo>
                    <a:pt x="28320" y="2767"/>
                    <a:pt x="28215" y="2737"/>
                    <a:pt x="28117" y="2737"/>
                  </a:cubicBezTo>
                  <a:cubicBezTo>
                    <a:pt x="27921" y="2737"/>
                    <a:pt x="27752" y="2858"/>
                    <a:pt x="27691" y="3101"/>
                  </a:cubicBezTo>
                  <a:cubicBezTo>
                    <a:pt x="27563" y="3005"/>
                    <a:pt x="27332" y="2891"/>
                    <a:pt x="27143" y="2891"/>
                  </a:cubicBezTo>
                  <a:cubicBezTo>
                    <a:pt x="26975" y="2891"/>
                    <a:pt x="26840" y="2981"/>
                    <a:pt x="26840" y="3253"/>
                  </a:cubicBezTo>
                  <a:cubicBezTo>
                    <a:pt x="26761" y="2839"/>
                    <a:pt x="26580" y="2678"/>
                    <a:pt x="26374" y="2678"/>
                  </a:cubicBezTo>
                  <a:cubicBezTo>
                    <a:pt x="25946" y="2678"/>
                    <a:pt x="25411" y="3377"/>
                    <a:pt x="25472" y="3952"/>
                  </a:cubicBezTo>
                  <a:cubicBezTo>
                    <a:pt x="25308" y="3747"/>
                    <a:pt x="25102" y="3583"/>
                    <a:pt x="24864" y="3583"/>
                  </a:cubicBezTo>
                  <a:cubicBezTo>
                    <a:pt x="24749" y="3583"/>
                    <a:pt x="24628" y="3621"/>
                    <a:pt x="24500" y="3709"/>
                  </a:cubicBezTo>
                  <a:cubicBezTo>
                    <a:pt x="24551" y="3399"/>
                    <a:pt x="24340" y="3068"/>
                    <a:pt x="24015" y="3068"/>
                  </a:cubicBezTo>
                  <a:cubicBezTo>
                    <a:pt x="23957" y="3068"/>
                    <a:pt x="23895" y="3078"/>
                    <a:pt x="23831" y="3101"/>
                  </a:cubicBezTo>
                  <a:cubicBezTo>
                    <a:pt x="24013" y="2828"/>
                    <a:pt x="24013" y="2463"/>
                    <a:pt x="23801" y="2189"/>
                  </a:cubicBezTo>
                  <a:cubicBezTo>
                    <a:pt x="24535" y="1969"/>
                    <a:pt x="24698" y="1295"/>
                    <a:pt x="24178" y="1295"/>
                  </a:cubicBezTo>
                  <a:cubicBezTo>
                    <a:pt x="24052" y="1295"/>
                    <a:pt x="23886" y="1335"/>
                    <a:pt x="23679" y="1430"/>
                  </a:cubicBezTo>
                  <a:cubicBezTo>
                    <a:pt x="23801" y="1095"/>
                    <a:pt x="23801" y="1217"/>
                    <a:pt x="23497" y="1065"/>
                  </a:cubicBezTo>
                  <a:cubicBezTo>
                    <a:pt x="23862" y="852"/>
                    <a:pt x="23953" y="396"/>
                    <a:pt x="23862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695" name="Google Shape;4695;p30"/>
            <p:cNvSpPr/>
            <p:nvPr/>
          </p:nvSpPr>
          <p:spPr>
            <a:xfrm>
              <a:off x="679098" y="3920527"/>
              <a:ext cx="844132" cy="884802"/>
            </a:xfrm>
            <a:custGeom>
              <a:rect b="b" l="l" r="r" t="t"/>
              <a:pathLst>
                <a:path extrusionOk="0" h="38138" w="36385">
                  <a:moveTo>
                    <a:pt x="14165" y="9753"/>
                  </a:moveTo>
                  <a:cubicBezTo>
                    <a:pt x="14209" y="10012"/>
                    <a:pt x="14298" y="10164"/>
                    <a:pt x="14533" y="10164"/>
                  </a:cubicBezTo>
                  <a:cubicBezTo>
                    <a:pt x="14628" y="10164"/>
                    <a:pt x="14746" y="10139"/>
                    <a:pt x="14895" y="10087"/>
                  </a:cubicBezTo>
                  <a:lnTo>
                    <a:pt x="14895" y="10087"/>
                  </a:lnTo>
                  <a:cubicBezTo>
                    <a:pt x="14044" y="10968"/>
                    <a:pt x="15077" y="11151"/>
                    <a:pt x="15442" y="11546"/>
                  </a:cubicBezTo>
                  <a:cubicBezTo>
                    <a:pt x="15287" y="11506"/>
                    <a:pt x="15153" y="11489"/>
                    <a:pt x="15039" y="11489"/>
                  </a:cubicBezTo>
                  <a:cubicBezTo>
                    <a:pt x="14102" y="11489"/>
                    <a:pt x="14507" y="12684"/>
                    <a:pt x="15563" y="12792"/>
                  </a:cubicBezTo>
                  <a:cubicBezTo>
                    <a:pt x="15503" y="12792"/>
                    <a:pt x="13861" y="12853"/>
                    <a:pt x="14895" y="14160"/>
                  </a:cubicBezTo>
                  <a:cubicBezTo>
                    <a:pt x="14044" y="14190"/>
                    <a:pt x="14652" y="15133"/>
                    <a:pt x="14804" y="15649"/>
                  </a:cubicBezTo>
                  <a:cubicBezTo>
                    <a:pt x="14686" y="15581"/>
                    <a:pt x="14559" y="15550"/>
                    <a:pt x="14431" y="15550"/>
                  </a:cubicBezTo>
                  <a:cubicBezTo>
                    <a:pt x="14161" y="15550"/>
                    <a:pt x="13885" y="15686"/>
                    <a:pt x="13679" y="15893"/>
                  </a:cubicBezTo>
                  <a:cubicBezTo>
                    <a:pt x="14088" y="15047"/>
                    <a:pt x="13787" y="14250"/>
                    <a:pt x="13039" y="14250"/>
                  </a:cubicBezTo>
                  <a:cubicBezTo>
                    <a:pt x="12954" y="14250"/>
                    <a:pt x="12863" y="14260"/>
                    <a:pt x="12767" y="14282"/>
                  </a:cubicBezTo>
                  <a:lnTo>
                    <a:pt x="12676" y="14282"/>
                  </a:lnTo>
                  <a:cubicBezTo>
                    <a:pt x="13162" y="14008"/>
                    <a:pt x="13284" y="13127"/>
                    <a:pt x="12554" y="12975"/>
                  </a:cubicBezTo>
                  <a:cubicBezTo>
                    <a:pt x="12615" y="12792"/>
                    <a:pt x="12615" y="12640"/>
                    <a:pt x="12615" y="12519"/>
                  </a:cubicBezTo>
                  <a:cubicBezTo>
                    <a:pt x="13466" y="12488"/>
                    <a:pt x="13314" y="11546"/>
                    <a:pt x="12615" y="11485"/>
                  </a:cubicBezTo>
                  <a:cubicBezTo>
                    <a:pt x="13375" y="11242"/>
                    <a:pt x="13253" y="10786"/>
                    <a:pt x="12858" y="10239"/>
                  </a:cubicBezTo>
                  <a:lnTo>
                    <a:pt x="12858" y="10239"/>
                  </a:lnTo>
                  <a:cubicBezTo>
                    <a:pt x="12989" y="10312"/>
                    <a:pt x="13111" y="10343"/>
                    <a:pt x="13227" y="10343"/>
                  </a:cubicBezTo>
                  <a:cubicBezTo>
                    <a:pt x="13593" y="10343"/>
                    <a:pt x="13888" y="10030"/>
                    <a:pt x="14165" y="9753"/>
                  </a:cubicBezTo>
                  <a:close/>
                  <a:moveTo>
                    <a:pt x="26447" y="1"/>
                  </a:moveTo>
                  <a:cubicBezTo>
                    <a:pt x="26295" y="1"/>
                    <a:pt x="26134" y="69"/>
                    <a:pt x="25989" y="239"/>
                  </a:cubicBezTo>
                  <a:cubicBezTo>
                    <a:pt x="25928" y="178"/>
                    <a:pt x="25898" y="148"/>
                    <a:pt x="25868" y="87"/>
                  </a:cubicBezTo>
                  <a:cubicBezTo>
                    <a:pt x="25716" y="300"/>
                    <a:pt x="25533" y="452"/>
                    <a:pt x="25168" y="482"/>
                  </a:cubicBezTo>
                  <a:cubicBezTo>
                    <a:pt x="25412" y="938"/>
                    <a:pt x="25381" y="1424"/>
                    <a:pt x="24925" y="1667"/>
                  </a:cubicBezTo>
                  <a:cubicBezTo>
                    <a:pt x="25168" y="1911"/>
                    <a:pt x="25320" y="2154"/>
                    <a:pt x="25685" y="2336"/>
                  </a:cubicBezTo>
                  <a:cubicBezTo>
                    <a:pt x="25400" y="2823"/>
                    <a:pt x="24902" y="2994"/>
                    <a:pt x="24400" y="2994"/>
                  </a:cubicBezTo>
                  <a:cubicBezTo>
                    <a:pt x="23993" y="2994"/>
                    <a:pt x="23584" y="2881"/>
                    <a:pt x="23284" y="2731"/>
                  </a:cubicBezTo>
                  <a:cubicBezTo>
                    <a:pt x="23254" y="3187"/>
                    <a:pt x="23193" y="3704"/>
                    <a:pt x="23010" y="4160"/>
                  </a:cubicBezTo>
                  <a:cubicBezTo>
                    <a:pt x="22858" y="3674"/>
                    <a:pt x="22646" y="3126"/>
                    <a:pt x="22646" y="2610"/>
                  </a:cubicBezTo>
                  <a:cubicBezTo>
                    <a:pt x="22617" y="2607"/>
                    <a:pt x="22589" y="2606"/>
                    <a:pt x="22561" y="2606"/>
                  </a:cubicBezTo>
                  <a:cubicBezTo>
                    <a:pt x="22203" y="2606"/>
                    <a:pt x="21907" y="2786"/>
                    <a:pt x="21795" y="3096"/>
                  </a:cubicBezTo>
                  <a:cubicBezTo>
                    <a:pt x="21521" y="2640"/>
                    <a:pt x="21156" y="2154"/>
                    <a:pt x="20700" y="1850"/>
                  </a:cubicBezTo>
                  <a:cubicBezTo>
                    <a:pt x="20396" y="2367"/>
                    <a:pt x="20092" y="3035"/>
                    <a:pt x="20396" y="3674"/>
                  </a:cubicBezTo>
                  <a:cubicBezTo>
                    <a:pt x="20181" y="3616"/>
                    <a:pt x="19946" y="3559"/>
                    <a:pt x="19726" y="3559"/>
                  </a:cubicBezTo>
                  <a:cubicBezTo>
                    <a:pt x="19479" y="3559"/>
                    <a:pt x="19250" y="3631"/>
                    <a:pt x="19089" y="3856"/>
                  </a:cubicBezTo>
                  <a:cubicBezTo>
                    <a:pt x="18778" y="3607"/>
                    <a:pt x="18438" y="3414"/>
                    <a:pt x="18070" y="3414"/>
                  </a:cubicBezTo>
                  <a:cubicBezTo>
                    <a:pt x="17899" y="3414"/>
                    <a:pt x="17722" y="3456"/>
                    <a:pt x="17539" y="3552"/>
                  </a:cubicBezTo>
                  <a:cubicBezTo>
                    <a:pt x="17478" y="3248"/>
                    <a:pt x="17387" y="2914"/>
                    <a:pt x="17326" y="2518"/>
                  </a:cubicBezTo>
                  <a:cubicBezTo>
                    <a:pt x="16779" y="2610"/>
                    <a:pt x="16354" y="2944"/>
                    <a:pt x="16171" y="3491"/>
                  </a:cubicBezTo>
                  <a:cubicBezTo>
                    <a:pt x="16111" y="3187"/>
                    <a:pt x="15959" y="2762"/>
                    <a:pt x="15807" y="2458"/>
                  </a:cubicBezTo>
                  <a:cubicBezTo>
                    <a:pt x="15411" y="2518"/>
                    <a:pt x="15108" y="2792"/>
                    <a:pt x="15108" y="3218"/>
                  </a:cubicBezTo>
                  <a:cubicBezTo>
                    <a:pt x="14758" y="2868"/>
                    <a:pt x="14285" y="2600"/>
                    <a:pt x="13824" y="2600"/>
                  </a:cubicBezTo>
                  <a:cubicBezTo>
                    <a:pt x="13724" y="2600"/>
                    <a:pt x="13624" y="2613"/>
                    <a:pt x="13527" y="2640"/>
                  </a:cubicBezTo>
                  <a:cubicBezTo>
                    <a:pt x="13466" y="2184"/>
                    <a:pt x="13405" y="1698"/>
                    <a:pt x="13223" y="1303"/>
                  </a:cubicBezTo>
                  <a:cubicBezTo>
                    <a:pt x="12828" y="1455"/>
                    <a:pt x="12645" y="1819"/>
                    <a:pt x="12676" y="2184"/>
                  </a:cubicBezTo>
                  <a:cubicBezTo>
                    <a:pt x="12292" y="1609"/>
                    <a:pt x="11760" y="1354"/>
                    <a:pt x="11169" y="1354"/>
                  </a:cubicBezTo>
                  <a:cubicBezTo>
                    <a:pt x="11105" y="1354"/>
                    <a:pt x="11040" y="1357"/>
                    <a:pt x="10974" y="1363"/>
                  </a:cubicBezTo>
                  <a:cubicBezTo>
                    <a:pt x="11004" y="1911"/>
                    <a:pt x="11217" y="2488"/>
                    <a:pt x="11612" y="2883"/>
                  </a:cubicBezTo>
                  <a:cubicBezTo>
                    <a:pt x="11369" y="3218"/>
                    <a:pt x="11278" y="3734"/>
                    <a:pt x="11521" y="4038"/>
                  </a:cubicBezTo>
                  <a:cubicBezTo>
                    <a:pt x="10974" y="4129"/>
                    <a:pt x="10244" y="4251"/>
                    <a:pt x="10214" y="4950"/>
                  </a:cubicBezTo>
                  <a:cubicBezTo>
                    <a:pt x="9971" y="4494"/>
                    <a:pt x="9788" y="4008"/>
                    <a:pt x="9332" y="3886"/>
                  </a:cubicBezTo>
                  <a:lnTo>
                    <a:pt x="9332" y="3886"/>
                  </a:lnTo>
                  <a:cubicBezTo>
                    <a:pt x="9089" y="4433"/>
                    <a:pt x="9089" y="4950"/>
                    <a:pt x="9393" y="5467"/>
                  </a:cubicBezTo>
                  <a:cubicBezTo>
                    <a:pt x="8937" y="5497"/>
                    <a:pt x="8755" y="5497"/>
                    <a:pt x="8724" y="5953"/>
                  </a:cubicBezTo>
                  <a:cubicBezTo>
                    <a:pt x="8329" y="5771"/>
                    <a:pt x="8329" y="5771"/>
                    <a:pt x="7934" y="5710"/>
                  </a:cubicBezTo>
                  <a:cubicBezTo>
                    <a:pt x="7843" y="5163"/>
                    <a:pt x="7721" y="4433"/>
                    <a:pt x="7083" y="4281"/>
                  </a:cubicBezTo>
                  <a:cubicBezTo>
                    <a:pt x="6870" y="4737"/>
                    <a:pt x="6658" y="5345"/>
                    <a:pt x="6901" y="5832"/>
                  </a:cubicBezTo>
                  <a:cubicBezTo>
                    <a:pt x="6527" y="5565"/>
                    <a:pt x="6037" y="5298"/>
                    <a:pt x="5574" y="5298"/>
                  </a:cubicBezTo>
                  <a:cubicBezTo>
                    <a:pt x="5509" y="5298"/>
                    <a:pt x="5444" y="5304"/>
                    <a:pt x="5381" y="5315"/>
                  </a:cubicBezTo>
                  <a:cubicBezTo>
                    <a:pt x="5411" y="5862"/>
                    <a:pt x="5837" y="6409"/>
                    <a:pt x="6293" y="6713"/>
                  </a:cubicBezTo>
                  <a:cubicBezTo>
                    <a:pt x="6110" y="7078"/>
                    <a:pt x="6202" y="7534"/>
                    <a:pt x="6597" y="7807"/>
                  </a:cubicBezTo>
                  <a:cubicBezTo>
                    <a:pt x="6141" y="8081"/>
                    <a:pt x="5837" y="8506"/>
                    <a:pt x="5958" y="9023"/>
                  </a:cubicBezTo>
                  <a:cubicBezTo>
                    <a:pt x="5715" y="8719"/>
                    <a:pt x="5442" y="8446"/>
                    <a:pt x="5199" y="8263"/>
                  </a:cubicBezTo>
                  <a:lnTo>
                    <a:pt x="5199" y="8263"/>
                  </a:lnTo>
                  <a:cubicBezTo>
                    <a:pt x="5077" y="8658"/>
                    <a:pt x="5047" y="9175"/>
                    <a:pt x="5381" y="9631"/>
                  </a:cubicBezTo>
                  <a:cubicBezTo>
                    <a:pt x="5003" y="9455"/>
                    <a:pt x="4625" y="9236"/>
                    <a:pt x="4246" y="9236"/>
                  </a:cubicBezTo>
                  <a:cubicBezTo>
                    <a:pt x="4169" y="9236"/>
                    <a:pt x="4091" y="9246"/>
                    <a:pt x="4013" y="9266"/>
                  </a:cubicBezTo>
                  <a:cubicBezTo>
                    <a:pt x="4165" y="9722"/>
                    <a:pt x="4408" y="10117"/>
                    <a:pt x="4773" y="10482"/>
                  </a:cubicBezTo>
                  <a:cubicBezTo>
                    <a:pt x="4226" y="10513"/>
                    <a:pt x="3679" y="10513"/>
                    <a:pt x="3223" y="10816"/>
                  </a:cubicBezTo>
                  <a:cubicBezTo>
                    <a:pt x="3578" y="11127"/>
                    <a:pt x="4014" y="11454"/>
                    <a:pt x="4472" y="11454"/>
                  </a:cubicBezTo>
                  <a:cubicBezTo>
                    <a:pt x="4641" y="11454"/>
                    <a:pt x="4813" y="11409"/>
                    <a:pt x="4986" y="11303"/>
                  </a:cubicBezTo>
                  <a:cubicBezTo>
                    <a:pt x="5168" y="11698"/>
                    <a:pt x="5259" y="11759"/>
                    <a:pt x="5533" y="11911"/>
                  </a:cubicBezTo>
                  <a:cubicBezTo>
                    <a:pt x="5320" y="12336"/>
                    <a:pt x="5320" y="12701"/>
                    <a:pt x="5746" y="12823"/>
                  </a:cubicBezTo>
                  <a:cubicBezTo>
                    <a:pt x="5715" y="13218"/>
                    <a:pt x="5928" y="13552"/>
                    <a:pt x="5867" y="13856"/>
                  </a:cubicBezTo>
                  <a:cubicBezTo>
                    <a:pt x="5837" y="14221"/>
                    <a:pt x="5381" y="14190"/>
                    <a:pt x="5533" y="14768"/>
                  </a:cubicBezTo>
                  <a:cubicBezTo>
                    <a:pt x="5320" y="14464"/>
                    <a:pt x="4986" y="14190"/>
                    <a:pt x="4651" y="14069"/>
                  </a:cubicBezTo>
                  <a:lnTo>
                    <a:pt x="4651" y="14069"/>
                  </a:lnTo>
                  <a:cubicBezTo>
                    <a:pt x="4621" y="14525"/>
                    <a:pt x="4621" y="14981"/>
                    <a:pt x="4955" y="15224"/>
                  </a:cubicBezTo>
                  <a:cubicBezTo>
                    <a:pt x="4499" y="15254"/>
                    <a:pt x="4135" y="15193"/>
                    <a:pt x="3740" y="15345"/>
                  </a:cubicBezTo>
                  <a:cubicBezTo>
                    <a:pt x="4104" y="15832"/>
                    <a:pt x="4621" y="16045"/>
                    <a:pt x="5259" y="16045"/>
                  </a:cubicBezTo>
                  <a:cubicBezTo>
                    <a:pt x="4895" y="16318"/>
                    <a:pt x="4864" y="16652"/>
                    <a:pt x="5107" y="16956"/>
                  </a:cubicBezTo>
                  <a:cubicBezTo>
                    <a:pt x="4469" y="17108"/>
                    <a:pt x="4317" y="17777"/>
                    <a:pt x="4773" y="18294"/>
                  </a:cubicBezTo>
                  <a:cubicBezTo>
                    <a:pt x="4317" y="18385"/>
                    <a:pt x="4408" y="18385"/>
                    <a:pt x="4469" y="18841"/>
                  </a:cubicBezTo>
                  <a:cubicBezTo>
                    <a:pt x="4013" y="19054"/>
                    <a:pt x="4074" y="18993"/>
                    <a:pt x="4043" y="19358"/>
                  </a:cubicBezTo>
                  <a:cubicBezTo>
                    <a:pt x="3588" y="19510"/>
                    <a:pt x="3466" y="19662"/>
                    <a:pt x="3436" y="20057"/>
                  </a:cubicBezTo>
                  <a:cubicBezTo>
                    <a:pt x="3192" y="19844"/>
                    <a:pt x="2828" y="19753"/>
                    <a:pt x="2524" y="19692"/>
                  </a:cubicBezTo>
                  <a:lnTo>
                    <a:pt x="2524" y="19692"/>
                  </a:lnTo>
                  <a:cubicBezTo>
                    <a:pt x="2341" y="20087"/>
                    <a:pt x="2493" y="20513"/>
                    <a:pt x="2949" y="20573"/>
                  </a:cubicBezTo>
                  <a:cubicBezTo>
                    <a:pt x="2888" y="20725"/>
                    <a:pt x="2645" y="21029"/>
                    <a:pt x="2554" y="21121"/>
                  </a:cubicBezTo>
                  <a:cubicBezTo>
                    <a:pt x="2189" y="21121"/>
                    <a:pt x="2007" y="21181"/>
                    <a:pt x="1733" y="21516"/>
                  </a:cubicBezTo>
                  <a:cubicBezTo>
                    <a:pt x="1510" y="21345"/>
                    <a:pt x="1345" y="21275"/>
                    <a:pt x="1227" y="21275"/>
                  </a:cubicBezTo>
                  <a:cubicBezTo>
                    <a:pt x="799" y="21275"/>
                    <a:pt x="991" y="22198"/>
                    <a:pt x="1277" y="22580"/>
                  </a:cubicBezTo>
                  <a:cubicBezTo>
                    <a:pt x="913" y="22580"/>
                    <a:pt x="457" y="22640"/>
                    <a:pt x="1" y="22701"/>
                  </a:cubicBezTo>
                  <a:cubicBezTo>
                    <a:pt x="153" y="23279"/>
                    <a:pt x="487" y="23856"/>
                    <a:pt x="1095" y="24039"/>
                  </a:cubicBezTo>
                  <a:cubicBezTo>
                    <a:pt x="845" y="24463"/>
                    <a:pt x="1047" y="25113"/>
                    <a:pt x="1548" y="25113"/>
                  </a:cubicBezTo>
                  <a:cubicBezTo>
                    <a:pt x="1657" y="25113"/>
                    <a:pt x="1780" y="25082"/>
                    <a:pt x="1916" y="25011"/>
                  </a:cubicBezTo>
                  <a:lnTo>
                    <a:pt x="1916" y="25011"/>
                  </a:lnTo>
                  <a:cubicBezTo>
                    <a:pt x="1794" y="25467"/>
                    <a:pt x="1946" y="25771"/>
                    <a:pt x="2341" y="25984"/>
                  </a:cubicBezTo>
                  <a:cubicBezTo>
                    <a:pt x="2129" y="26440"/>
                    <a:pt x="2493" y="26805"/>
                    <a:pt x="2980" y="26926"/>
                  </a:cubicBezTo>
                  <a:cubicBezTo>
                    <a:pt x="2402" y="27260"/>
                    <a:pt x="2098" y="27990"/>
                    <a:pt x="2919" y="28203"/>
                  </a:cubicBezTo>
                  <a:cubicBezTo>
                    <a:pt x="2356" y="28578"/>
                    <a:pt x="2573" y="29212"/>
                    <a:pt x="3090" y="29212"/>
                  </a:cubicBezTo>
                  <a:cubicBezTo>
                    <a:pt x="3159" y="29212"/>
                    <a:pt x="3234" y="29201"/>
                    <a:pt x="3314" y="29175"/>
                  </a:cubicBezTo>
                  <a:lnTo>
                    <a:pt x="3314" y="29175"/>
                  </a:lnTo>
                  <a:cubicBezTo>
                    <a:pt x="2919" y="29692"/>
                    <a:pt x="2828" y="30756"/>
                    <a:pt x="3588" y="30908"/>
                  </a:cubicBezTo>
                  <a:cubicBezTo>
                    <a:pt x="3132" y="31182"/>
                    <a:pt x="2645" y="31485"/>
                    <a:pt x="2524" y="32063"/>
                  </a:cubicBezTo>
                  <a:cubicBezTo>
                    <a:pt x="2626" y="32080"/>
                    <a:pt x="2726" y="32089"/>
                    <a:pt x="2822" y="32089"/>
                  </a:cubicBezTo>
                  <a:cubicBezTo>
                    <a:pt x="3238" y="32089"/>
                    <a:pt x="3589" y="31928"/>
                    <a:pt x="3861" y="31607"/>
                  </a:cubicBezTo>
                  <a:lnTo>
                    <a:pt x="3861" y="31607"/>
                  </a:lnTo>
                  <a:cubicBezTo>
                    <a:pt x="3833" y="32035"/>
                    <a:pt x="3992" y="32464"/>
                    <a:pt x="4389" y="32464"/>
                  </a:cubicBezTo>
                  <a:cubicBezTo>
                    <a:pt x="4415" y="32464"/>
                    <a:pt x="4441" y="32462"/>
                    <a:pt x="4469" y="32458"/>
                  </a:cubicBezTo>
                  <a:lnTo>
                    <a:pt x="4469" y="32458"/>
                  </a:lnTo>
                  <a:cubicBezTo>
                    <a:pt x="3983" y="32975"/>
                    <a:pt x="4043" y="33613"/>
                    <a:pt x="4287" y="34221"/>
                  </a:cubicBezTo>
                  <a:cubicBezTo>
                    <a:pt x="3891" y="34221"/>
                    <a:pt x="3436" y="34251"/>
                    <a:pt x="3132" y="34495"/>
                  </a:cubicBezTo>
                  <a:cubicBezTo>
                    <a:pt x="3223" y="35011"/>
                    <a:pt x="3557" y="35498"/>
                    <a:pt x="4074" y="35558"/>
                  </a:cubicBezTo>
                  <a:cubicBezTo>
                    <a:pt x="3709" y="35710"/>
                    <a:pt x="3588" y="35954"/>
                    <a:pt x="3588" y="36349"/>
                  </a:cubicBezTo>
                  <a:cubicBezTo>
                    <a:pt x="3821" y="36440"/>
                    <a:pt x="4099" y="36503"/>
                    <a:pt x="4367" y="36503"/>
                  </a:cubicBezTo>
                  <a:cubicBezTo>
                    <a:pt x="4726" y="36503"/>
                    <a:pt x="5068" y="36389"/>
                    <a:pt x="5259" y="36075"/>
                  </a:cubicBezTo>
                  <a:cubicBezTo>
                    <a:pt x="5280" y="36444"/>
                    <a:pt x="5411" y="36661"/>
                    <a:pt x="5624" y="36661"/>
                  </a:cubicBezTo>
                  <a:cubicBezTo>
                    <a:pt x="5727" y="36661"/>
                    <a:pt x="5850" y="36610"/>
                    <a:pt x="5989" y="36501"/>
                  </a:cubicBezTo>
                  <a:cubicBezTo>
                    <a:pt x="6099" y="36800"/>
                    <a:pt x="6348" y="36969"/>
                    <a:pt x="6596" y="36969"/>
                  </a:cubicBezTo>
                  <a:cubicBezTo>
                    <a:pt x="6827" y="36969"/>
                    <a:pt x="7057" y="36823"/>
                    <a:pt x="7174" y="36501"/>
                  </a:cubicBezTo>
                  <a:cubicBezTo>
                    <a:pt x="7302" y="36806"/>
                    <a:pt x="7557" y="36941"/>
                    <a:pt x="7851" y="36941"/>
                  </a:cubicBezTo>
                  <a:cubicBezTo>
                    <a:pt x="7908" y="36941"/>
                    <a:pt x="7966" y="36936"/>
                    <a:pt x="8025" y="36926"/>
                  </a:cubicBezTo>
                  <a:lnTo>
                    <a:pt x="8025" y="36926"/>
                  </a:lnTo>
                  <a:cubicBezTo>
                    <a:pt x="7721" y="37169"/>
                    <a:pt x="7630" y="37625"/>
                    <a:pt x="7782" y="38081"/>
                  </a:cubicBezTo>
                  <a:cubicBezTo>
                    <a:pt x="7822" y="38086"/>
                    <a:pt x="7861" y="38088"/>
                    <a:pt x="7900" y="38088"/>
                  </a:cubicBezTo>
                  <a:cubicBezTo>
                    <a:pt x="8394" y="38088"/>
                    <a:pt x="8794" y="37733"/>
                    <a:pt x="8907" y="37169"/>
                  </a:cubicBezTo>
                  <a:cubicBezTo>
                    <a:pt x="8982" y="37694"/>
                    <a:pt x="9461" y="38138"/>
                    <a:pt x="9789" y="38138"/>
                  </a:cubicBezTo>
                  <a:cubicBezTo>
                    <a:pt x="9993" y="38138"/>
                    <a:pt x="10139" y="37966"/>
                    <a:pt x="10092" y="37534"/>
                  </a:cubicBezTo>
                  <a:lnTo>
                    <a:pt x="10092" y="37534"/>
                  </a:lnTo>
                  <a:cubicBezTo>
                    <a:pt x="10166" y="37851"/>
                    <a:pt x="10343" y="37977"/>
                    <a:pt x="10545" y="37977"/>
                  </a:cubicBezTo>
                  <a:cubicBezTo>
                    <a:pt x="10924" y="37977"/>
                    <a:pt x="11390" y="37534"/>
                    <a:pt x="11430" y="37078"/>
                  </a:cubicBezTo>
                  <a:cubicBezTo>
                    <a:pt x="11554" y="37234"/>
                    <a:pt x="11719" y="37310"/>
                    <a:pt x="11895" y="37310"/>
                  </a:cubicBezTo>
                  <a:cubicBezTo>
                    <a:pt x="12062" y="37310"/>
                    <a:pt x="12240" y="37242"/>
                    <a:pt x="12402" y="37109"/>
                  </a:cubicBezTo>
                  <a:cubicBezTo>
                    <a:pt x="12498" y="37360"/>
                    <a:pt x="12655" y="37465"/>
                    <a:pt x="12795" y="37465"/>
                  </a:cubicBezTo>
                  <a:cubicBezTo>
                    <a:pt x="13011" y="37465"/>
                    <a:pt x="13188" y="37216"/>
                    <a:pt x="13041" y="36865"/>
                  </a:cubicBezTo>
                  <a:lnTo>
                    <a:pt x="13041" y="36865"/>
                  </a:lnTo>
                  <a:cubicBezTo>
                    <a:pt x="13118" y="36877"/>
                    <a:pt x="13198" y="36883"/>
                    <a:pt x="13279" y="36883"/>
                  </a:cubicBezTo>
                  <a:cubicBezTo>
                    <a:pt x="13609" y="36883"/>
                    <a:pt x="13951" y="36781"/>
                    <a:pt x="14196" y="36562"/>
                  </a:cubicBezTo>
                  <a:cubicBezTo>
                    <a:pt x="14345" y="36727"/>
                    <a:pt x="14521" y="36802"/>
                    <a:pt x="14714" y="36802"/>
                  </a:cubicBezTo>
                  <a:cubicBezTo>
                    <a:pt x="14875" y="36802"/>
                    <a:pt x="15049" y="36750"/>
                    <a:pt x="15229" y="36653"/>
                  </a:cubicBezTo>
                  <a:cubicBezTo>
                    <a:pt x="15320" y="36901"/>
                    <a:pt x="15540" y="37020"/>
                    <a:pt x="15738" y="37020"/>
                  </a:cubicBezTo>
                  <a:cubicBezTo>
                    <a:pt x="16001" y="37020"/>
                    <a:pt x="16223" y="36809"/>
                    <a:pt x="16050" y="36410"/>
                  </a:cubicBezTo>
                  <a:lnTo>
                    <a:pt x="16050" y="36410"/>
                  </a:lnTo>
                  <a:cubicBezTo>
                    <a:pt x="16204" y="36505"/>
                    <a:pt x="16373" y="36549"/>
                    <a:pt x="16539" y="36549"/>
                  </a:cubicBezTo>
                  <a:cubicBezTo>
                    <a:pt x="16798" y="36549"/>
                    <a:pt x="17050" y="36443"/>
                    <a:pt x="17235" y="36258"/>
                  </a:cubicBezTo>
                  <a:cubicBezTo>
                    <a:pt x="17363" y="36385"/>
                    <a:pt x="17634" y="36634"/>
                    <a:pt x="17776" y="36634"/>
                  </a:cubicBezTo>
                  <a:cubicBezTo>
                    <a:pt x="17871" y="36634"/>
                    <a:pt x="17910" y="36524"/>
                    <a:pt x="17813" y="36197"/>
                  </a:cubicBezTo>
                  <a:cubicBezTo>
                    <a:pt x="18117" y="36106"/>
                    <a:pt x="18208" y="35923"/>
                    <a:pt x="18208" y="35650"/>
                  </a:cubicBezTo>
                  <a:cubicBezTo>
                    <a:pt x="18303" y="35678"/>
                    <a:pt x="18407" y="35695"/>
                    <a:pt x="18510" y="35695"/>
                  </a:cubicBezTo>
                  <a:cubicBezTo>
                    <a:pt x="18736" y="35695"/>
                    <a:pt x="18955" y="35615"/>
                    <a:pt x="19059" y="35407"/>
                  </a:cubicBezTo>
                  <a:cubicBezTo>
                    <a:pt x="19176" y="35601"/>
                    <a:pt x="19355" y="35759"/>
                    <a:pt x="19541" y="35759"/>
                  </a:cubicBezTo>
                  <a:cubicBezTo>
                    <a:pt x="19645" y="35759"/>
                    <a:pt x="19751" y="35709"/>
                    <a:pt x="19849" y="35589"/>
                  </a:cubicBezTo>
                  <a:lnTo>
                    <a:pt x="19849" y="35589"/>
                  </a:lnTo>
                  <a:cubicBezTo>
                    <a:pt x="19788" y="35862"/>
                    <a:pt x="19728" y="36106"/>
                    <a:pt x="19940" y="36318"/>
                  </a:cubicBezTo>
                  <a:cubicBezTo>
                    <a:pt x="20275" y="36166"/>
                    <a:pt x="20427" y="35802"/>
                    <a:pt x="20457" y="35437"/>
                  </a:cubicBezTo>
                  <a:cubicBezTo>
                    <a:pt x="20602" y="35726"/>
                    <a:pt x="20976" y="35939"/>
                    <a:pt x="21306" y="35939"/>
                  </a:cubicBezTo>
                  <a:cubicBezTo>
                    <a:pt x="21392" y="35939"/>
                    <a:pt x="21476" y="35924"/>
                    <a:pt x="21551" y="35893"/>
                  </a:cubicBezTo>
                  <a:cubicBezTo>
                    <a:pt x="21491" y="35498"/>
                    <a:pt x="21308" y="35103"/>
                    <a:pt x="20943" y="34951"/>
                  </a:cubicBezTo>
                  <a:cubicBezTo>
                    <a:pt x="21308" y="34707"/>
                    <a:pt x="21399" y="34251"/>
                    <a:pt x="21035" y="34039"/>
                  </a:cubicBezTo>
                  <a:cubicBezTo>
                    <a:pt x="21247" y="33917"/>
                    <a:pt x="21369" y="33735"/>
                    <a:pt x="21308" y="33492"/>
                  </a:cubicBezTo>
                  <a:cubicBezTo>
                    <a:pt x="22159" y="33340"/>
                    <a:pt x="23041" y="33309"/>
                    <a:pt x="23831" y="33188"/>
                  </a:cubicBezTo>
                  <a:cubicBezTo>
                    <a:pt x="24056" y="33394"/>
                    <a:pt x="24327" y="33553"/>
                    <a:pt x="24573" y="33553"/>
                  </a:cubicBezTo>
                  <a:cubicBezTo>
                    <a:pt x="24726" y="33553"/>
                    <a:pt x="24869" y="33491"/>
                    <a:pt x="24986" y="33340"/>
                  </a:cubicBezTo>
                  <a:lnTo>
                    <a:pt x="24986" y="33340"/>
                  </a:lnTo>
                  <a:cubicBezTo>
                    <a:pt x="24968" y="33724"/>
                    <a:pt x="25181" y="34009"/>
                    <a:pt x="25340" y="34009"/>
                  </a:cubicBezTo>
                  <a:cubicBezTo>
                    <a:pt x="25445" y="34009"/>
                    <a:pt x="25527" y="33885"/>
                    <a:pt x="25503" y="33583"/>
                  </a:cubicBezTo>
                  <a:lnTo>
                    <a:pt x="25503" y="33583"/>
                  </a:lnTo>
                  <a:cubicBezTo>
                    <a:pt x="25782" y="33653"/>
                    <a:pt x="26221" y="34096"/>
                    <a:pt x="26576" y="34096"/>
                  </a:cubicBezTo>
                  <a:cubicBezTo>
                    <a:pt x="26684" y="34096"/>
                    <a:pt x="26785" y="34055"/>
                    <a:pt x="26871" y="33948"/>
                  </a:cubicBezTo>
                  <a:cubicBezTo>
                    <a:pt x="26977" y="34140"/>
                    <a:pt x="27129" y="34257"/>
                    <a:pt x="27305" y="34257"/>
                  </a:cubicBezTo>
                  <a:cubicBezTo>
                    <a:pt x="27379" y="34257"/>
                    <a:pt x="27458" y="34236"/>
                    <a:pt x="27539" y="34191"/>
                  </a:cubicBezTo>
                  <a:lnTo>
                    <a:pt x="27539" y="34191"/>
                  </a:lnTo>
                  <a:cubicBezTo>
                    <a:pt x="27484" y="34468"/>
                    <a:pt x="27606" y="34746"/>
                    <a:pt x="27859" y="34746"/>
                  </a:cubicBezTo>
                  <a:cubicBezTo>
                    <a:pt x="27883" y="34746"/>
                    <a:pt x="27908" y="34743"/>
                    <a:pt x="27934" y="34738"/>
                  </a:cubicBezTo>
                  <a:lnTo>
                    <a:pt x="27934" y="34738"/>
                  </a:lnTo>
                  <a:cubicBezTo>
                    <a:pt x="27691" y="34799"/>
                    <a:pt x="27600" y="34951"/>
                    <a:pt x="27448" y="35103"/>
                  </a:cubicBezTo>
                  <a:cubicBezTo>
                    <a:pt x="27589" y="35209"/>
                    <a:pt x="27751" y="35273"/>
                    <a:pt x="27910" y="35273"/>
                  </a:cubicBezTo>
                  <a:cubicBezTo>
                    <a:pt x="28024" y="35273"/>
                    <a:pt x="28137" y="35240"/>
                    <a:pt x="28238" y="35163"/>
                  </a:cubicBezTo>
                  <a:lnTo>
                    <a:pt x="28238" y="35163"/>
                  </a:lnTo>
                  <a:cubicBezTo>
                    <a:pt x="28086" y="35407"/>
                    <a:pt x="28086" y="35650"/>
                    <a:pt x="28238" y="35893"/>
                  </a:cubicBezTo>
                  <a:cubicBezTo>
                    <a:pt x="28603" y="35802"/>
                    <a:pt x="28968" y="35589"/>
                    <a:pt x="28968" y="35194"/>
                  </a:cubicBezTo>
                  <a:cubicBezTo>
                    <a:pt x="29061" y="35259"/>
                    <a:pt x="29158" y="35290"/>
                    <a:pt x="29246" y="35290"/>
                  </a:cubicBezTo>
                  <a:cubicBezTo>
                    <a:pt x="29446" y="35290"/>
                    <a:pt x="29606" y="35133"/>
                    <a:pt x="29606" y="34859"/>
                  </a:cubicBezTo>
                  <a:cubicBezTo>
                    <a:pt x="29710" y="34963"/>
                    <a:pt x="29836" y="35010"/>
                    <a:pt x="29952" y="35010"/>
                  </a:cubicBezTo>
                  <a:cubicBezTo>
                    <a:pt x="30141" y="35010"/>
                    <a:pt x="30305" y="34885"/>
                    <a:pt x="30305" y="34677"/>
                  </a:cubicBezTo>
                  <a:cubicBezTo>
                    <a:pt x="30731" y="34981"/>
                    <a:pt x="31187" y="35255"/>
                    <a:pt x="31643" y="35407"/>
                  </a:cubicBezTo>
                  <a:cubicBezTo>
                    <a:pt x="31856" y="35163"/>
                    <a:pt x="31856" y="34799"/>
                    <a:pt x="31521" y="34586"/>
                  </a:cubicBezTo>
                  <a:cubicBezTo>
                    <a:pt x="31582" y="34586"/>
                    <a:pt x="31643" y="34555"/>
                    <a:pt x="31673" y="34555"/>
                  </a:cubicBezTo>
                  <a:lnTo>
                    <a:pt x="31886" y="34586"/>
                  </a:lnTo>
                  <a:cubicBezTo>
                    <a:pt x="33406" y="34555"/>
                    <a:pt x="33041" y="33431"/>
                    <a:pt x="32311" y="32610"/>
                  </a:cubicBezTo>
                  <a:cubicBezTo>
                    <a:pt x="32342" y="32519"/>
                    <a:pt x="32342" y="32306"/>
                    <a:pt x="32403" y="32093"/>
                  </a:cubicBezTo>
                  <a:cubicBezTo>
                    <a:pt x="33163" y="31789"/>
                    <a:pt x="33375" y="31151"/>
                    <a:pt x="32859" y="30391"/>
                  </a:cubicBezTo>
                  <a:cubicBezTo>
                    <a:pt x="33071" y="29723"/>
                    <a:pt x="33223" y="29966"/>
                    <a:pt x="32919" y="29084"/>
                  </a:cubicBezTo>
                  <a:cubicBezTo>
                    <a:pt x="33375" y="28932"/>
                    <a:pt x="33558" y="28811"/>
                    <a:pt x="33618" y="28628"/>
                  </a:cubicBezTo>
                  <a:cubicBezTo>
                    <a:pt x="33922" y="28507"/>
                    <a:pt x="34166" y="28355"/>
                    <a:pt x="34409" y="28172"/>
                  </a:cubicBezTo>
                  <a:cubicBezTo>
                    <a:pt x="35017" y="27656"/>
                    <a:pt x="35503" y="26379"/>
                    <a:pt x="35047" y="25680"/>
                  </a:cubicBezTo>
                  <a:cubicBezTo>
                    <a:pt x="35503" y="25558"/>
                    <a:pt x="35929" y="25224"/>
                    <a:pt x="35533" y="24768"/>
                  </a:cubicBezTo>
                  <a:cubicBezTo>
                    <a:pt x="36083" y="24508"/>
                    <a:pt x="35972" y="23698"/>
                    <a:pt x="35411" y="23698"/>
                  </a:cubicBezTo>
                  <a:cubicBezTo>
                    <a:pt x="35382" y="23698"/>
                    <a:pt x="35352" y="23700"/>
                    <a:pt x="35321" y="23704"/>
                  </a:cubicBezTo>
                  <a:cubicBezTo>
                    <a:pt x="35685" y="23461"/>
                    <a:pt x="35655" y="22944"/>
                    <a:pt x="35351" y="22701"/>
                  </a:cubicBezTo>
                  <a:cubicBezTo>
                    <a:pt x="35837" y="22488"/>
                    <a:pt x="35655" y="21880"/>
                    <a:pt x="35169" y="21759"/>
                  </a:cubicBezTo>
                  <a:cubicBezTo>
                    <a:pt x="35533" y="21425"/>
                    <a:pt x="35169" y="20999"/>
                    <a:pt x="34774" y="20969"/>
                  </a:cubicBezTo>
                  <a:cubicBezTo>
                    <a:pt x="34834" y="20756"/>
                    <a:pt x="34743" y="20543"/>
                    <a:pt x="34530" y="20452"/>
                  </a:cubicBezTo>
                  <a:cubicBezTo>
                    <a:pt x="35297" y="20006"/>
                    <a:pt x="34955" y="19655"/>
                    <a:pt x="34554" y="19655"/>
                  </a:cubicBezTo>
                  <a:cubicBezTo>
                    <a:pt x="34271" y="19655"/>
                    <a:pt x="33958" y="19830"/>
                    <a:pt x="33983" y="20270"/>
                  </a:cubicBezTo>
                  <a:cubicBezTo>
                    <a:pt x="33846" y="20140"/>
                    <a:pt x="33693" y="20086"/>
                    <a:pt x="33555" y="20086"/>
                  </a:cubicBezTo>
                  <a:cubicBezTo>
                    <a:pt x="33173" y="20086"/>
                    <a:pt x="32899" y="20498"/>
                    <a:pt x="33345" y="20877"/>
                  </a:cubicBezTo>
                  <a:cubicBezTo>
                    <a:pt x="33320" y="20874"/>
                    <a:pt x="33296" y="20873"/>
                    <a:pt x="33272" y="20873"/>
                  </a:cubicBezTo>
                  <a:cubicBezTo>
                    <a:pt x="33066" y="20873"/>
                    <a:pt x="32916" y="20990"/>
                    <a:pt x="32889" y="21181"/>
                  </a:cubicBezTo>
                  <a:cubicBezTo>
                    <a:pt x="32731" y="21063"/>
                    <a:pt x="32548" y="20983"/>
                    <a:pt x="32355" y="20983"/>
                  </a:cubicBezTo>
                  <a:cubicBezTo>
                    <a:pt x="32251" y="20983"/>
                    <a:pt x="32145" y="21006"/>
                    <a:pt x="32038" y="21060"/>
                  </a:cubicBezTo>
                  <a:cubicBezTo>
                    <a:pt x="32193" y="20690"/>
                    <a:pt x="32063" y="20536"/>
                    <a:pt x="31862" y="20536"/>
                  </a:cubicBezTo>
                  <a:cubicBezTo>
                    <a:pt x="31551" y="20536"/>
                    <a:pt x="31069" y="20907"/>
                    <a:pt x="31217" y="21425"/>
                  </a:cubicBezTo>
                  <a:cubicBezTo>
                    <a:pt x="31100" y="21307"/>
                    <a:pt x="30899" y="21240"/>
                    <a:pt x="30732" y="21240"/>
                  </a:cubicBezTo>
                  <a:cubicBezTo>
                    <a:pt x="30508" y="21240"/>
                    <a:pt x="30344" y="21359"/>
                    <a:pt x="30518" y="21637"/>
                  </a:cubicBezTo>
                  <a:cubicBezTo>
                    <a:pt x="30440" y="21520"/>
                    <a:pt x="30342" y="21472"/>
                    <a:pt x="30253" y="21472"/>
                  </a:cubicBezTo>
                  <a:cubicBezTo>
                    <a:pt x="30064" y="21472"/>
                    <a:pt x="29908" y="21684"/>
                    <a:pt x="30032" y="21911"/>
                  </a:cubicBezTo>
                  <a:lnTo>
                    <a:pt x="30001" y="21911"/>
                  </a:lnTo>
                  <a:cubicBezTo>
                    <a:pt x="29829" y="21817"/>
                    <a:pt x="29624" y="21755"/>
                    <a:pt x="29428" y="21755"/>
                  </a:cubicBezTo>
                  <a:cubicBezTo>
                    <a:pt x="29245" y="21755"/>
                    <a:pt x="29070" y="21809"/>
                    <a:pt x="28938" y="21941"/>
                  </a:cubicBezTo>
                  <a:cubicBezTo>
                    <a:pt x="28907" y="21668"/>
                    <a:pt x="28816" y="21425"/>
                    <a:pt x="28634" y="21181"/>
                  </a:cubicBezTo>
                  <a:cubicBezTo>
                    <a:pt x="28694" y="21151"/>
                    <a:pt x="28755" y="21121"/>
                    <a:pt x="28816" y="21029"/>
                  </a:cubicBezTo>
                  <a:cubicBezTo>
                    <a:pt x="28883" y="21038"/>
                    <a:pt x="28947" y="21044"/>
                    <a:pt x="29009" y="21044"/>
                  </a:cubicBezTo>
                  <a:cubicBezTo>
                    <a:pt x="29171" y="21044"/>
                    <a:pt x="29314" y="21001"/>
                    <a:pt x="29424" y="20847"/>
                  </a:cubicBezTo>
                  <a:cubicBezTo>
                    <a:pt x="29521" y="20980"/>
                    <a:pt x="29642" y="21041"/>
                    <a:pt x="29752" y="21041"/>
                  </a:cubicBezTo>
                  <a:cubicBezTo>
                    <a:pt x="29919" y="21041"/>
                    <a:pt x="30062" y="20902"/>
                    <a:pt x="30062" y="20665"/>
                  </a:cubicBezTo>
                  <a:cubicBezTo>
                    <a:pt x="30162" y="20738"/>
                    <a:pt x="30247" y="20769"/>
                    <a:pt x="30318" y="20769"/>
                  </a:cubicBezTo>
                  <a:cubicBezTo>
                    <a:pt x="30573" y="20769"/>
                    <a:pt x="30650" y="20372"/>
                    <a:pt x="30579" y="20087"/>
                  </a:cubicBezTo>
                  <a:lnTo>
                    <a:pt x="30579" y="20087"/>
                  </a:lnTo>
                  <a:cubicBezTo>
                    <a:pt x="30601" y="20089"/>
                    <a:pt x="30622" y="20090"/>
                    <a:pt x="30642" y="20090"/>
                  </a:cubicBezTo>
                  <a:cubicBezTo>
                    <a:pt x="30895" y="20090"/>
                    <a:pt x="30970" y="19913"/>
                    <a:pt x="30913" y="19631"/>
                  </a:cubicBezTo>
                  <a:lnTo>
                    <a:pt x="30913" y="19631"/>
                  </a:lnTo>
                  <a:cubicBezTo>
                    <a:pt x="31031" y="19742"/>
                    <a:pt x="31156" y="19788"/>
                    <a:pt x="31271" y="19788"/>
                  </a:cubicBezTo>
                  <a:cubicBezTo>
                    <a:pt x="31628" y="19788"/>
                    <a:pt x="31882" y="19338"/>
                    <a:pt x="31491" y="18993"/>
                  </a:cubicBezTo>
                  <a:cubicBezTo>
                    <a:pt x="32129" y="18841"/>
                    <a:pt x="31795" y="18172"/>
                    <a:pt x="31400" y="18020"/>
                  </a:cubicBezTo>
                  <a:cubicBezTo>
                    <a:pt x="31734" y="17868"/>
                    <a:pt x="31582" y="17473"/>
                    <a:pt x="31400" y="17200"/>
                  </a:cubicBezTo>
                  <a:cubicBezTo>
                    <a:pt x="31582" y="17017"/>
                    <a:pt x="31643" y="16865"/>
                    <a:pt x="31552" y="16592"/>
                  </a:cubicBezTo>
                  <a:cubicBezTo>
                    <a:pt x="31643" y="16561"/>
                    <a:pt x="31947" y="16470"/>
                    <a:pt x="32099" y="16470"/>
                  </a:cubicBezTo>
                  <a:cubicBezTo>
                    <a:pt x="32129" y="16744"/>
                    <a:pt x="32342" y="16926"/>
                    <a:pt x="32646" y="17017"/>
                  </a:cubicBezTo>
                  <a:cubicBezTo>
                    <a:pt x="32251" y="17230"/>
                    <a:pt x="32494" y="17534"/>
                    <a:pt x="32859" y="17625"/>
                  </a:cubicBezTo>
                  <a:cubicBezTo>
                    <a:pt x="32420" y="18284"/>
                    <a:pt x="32806" y="18656"/>
                    <a:pt x="33157" y="18656"/>
                  </a:cubicBezTo>
                  <a:cubicBezTo>
                    <a:pt x="33389" y="18656"/>
                    <a:pt x="33606" y="18493"/>
                    <a:pt x="33558" y="18142"/>
                  </a:cubicBezTo>
                  <a:lnTo>
                    <a:pt x="33558" y="18142"/>
                  </a:lnTo>
                  <a:cubicBezTo>
                    <a:pt x="33665" y="18316"/>
                    <a:pt x="33813" y="18401"/>
                    <a:pt x="33943" y="18401"/>
                  </a:cubicBezTo>
                  <a:cubicBezTo>
                    <a:pt x="34108" y="18401"/>
                    <a:pt x="34243" y="18262"/>
                    <a:pt x="34226" y="17990"/>
                  </a:cubicBezTo>
                  <a:lnTo>
                    <a:pt x="34226" y="17990"/>
                  </a:lnTo>
                  <a:cubicBezTo>
                    <a:pt x="34294" y="18024"/>
                    <a:pt x="34359" y="18039"/>
                    <a:pt x="34418" y="18039"/>
                  </a:cubicBezTo>
                  <a:cubicBezTo>
                    <a:pt x="34625" y="18039"/>
                    <a:pt x="34767" y="17848"/>
                    <a:pt x="34743" y="17564"/>
                  </a:cubicBezTo>
                  <a:lnTo>
                    <a:pt x="34743" y="17564"/>
                  </a:lnTo>
                  <a:cubicBezTo>
                    <a:pt x="34923" y="17779"/>
                    <a:pt x="35101" y="17865"/>
                    <a:pt x="35249" y="17865"/>
                  </a:cubicBezTo>
                  <a:cubicBezTo>
                    <a:pt x="35625" y="17865"/>
                    <a:pt x="35809" y="17310"/>
                    <a:pt x="35351" y="16896"/>
                  </a:cubicBezTo>
                  <a:cubicBezTo>
                    <a:pt x="35777" y="16652"/>
                    <a:pt x="35959" y="16136"/>
                    <a:pt x="35503" y="15741"/>
                  </a:cubicBezTo>
                  <a:cubicBezTo>
                    <a:pt x="36050" y="15406"/>
                    <a:pt x="36384" y="14373"/>
                    <a:pt x="35685" y="14130"/>
                  </a:cubicBezTo>
                  <a:cubicBezTo>
                    <a:pt x="35898" y="13765"/>
                    <a:pt x="35989" y="13157"/>
                    <a:pt x="35594" y="12914"/>
                  </a:cubicBezTo>
                  <a:cubicBezTo>
                    <a:pt x="35929" y="12762"/>
                    <a:pt x="35959" y="12336"/>
                    <a:pt x="35655" y="12063"/>
                  </a:cubicBezTo>
                  <a:cubicBezTo>
                    <a:pt x="35989" y="11698"/>
                    <a:pt x="35685" y="11333"/>
                    <a:pt x="35321" y="11151"/>
                  </a:cubicBezTo>
                  <a:cubicBezTo>
                    <a:pt x="35503" y="10847"/>
                    <a:pt x="35442" y="10482"/>
                    <a:pt x="35017" y="10391"/>
                  </a:cubicBezTo>
                  <a:cubicBezTo>
                    <a:pt x="35199" y="9935"/>
                    <a:pt x="35047" y="9449"/>
                    <a:pt x="34470" y="9418"/>
                  </a:cubicBezTo>
                  <a:cubicBezTo>
                    <a:pt x="34668" y="8993"/>
                    <a:pt x="34734" y="8436"/>
                    <a:pt x="34201" y="8436"/>
                  </a:cubicBezTo>
                  <a:cubicBezTo>
                    <a:pt x="34162" y="8436"/>
                    <a:pt x="34120" y="8439"/>
                    <a:pt x="34074" y="8446"/>
                  </a:cubicBezTo>
                  <a:cubicBezTo>
                    <a:pt x="34767" y="7548"/>
                    <a:pt x="34182" y="7126"/>
                    <a:pt x="33435" y="7126"/>
                  </a:cubicBezTo>
                  <a:cubicBezTo>
                    <a:pt x="33297" y="7126"/>
                    <a:pt x="33153" y="7141"/>
                    <a:pt x="33011" y="7169"/>
                  </a:cubicBezTo>
                  <a:cubicBezTo>
                    <a:pt x="33168" y="6853"/>
                    <a:pt x="32884" y="6636"/>
                    <a:pt x="32582" y="6636"/>
                  </a:cubicBezTo>
                  <a:cubicBezTo>
                    <a:pt x="32303" y="6636"/>
                    <a:pt x="32009" y="6823"/>
                    <a:pt x="32038" y="7291"/>
                  </a:cubicBezTo>
                  <a:cubicBezTo>
                    <a:pt x="31920" y="7149"/>
                    <a:pt x="31802" y="7091"/>
                    <a:pt x="31693" y="7091"/>
                  </a:cubicBezTo>
                  <a:cubicBezTo>
                    <a:pt x="31381" y="7091"/>
                    <a:pt x="31142" y="7568"/>
                    <a:pt x="31187" y="7929"/>
                  </a:cubicBezTo>
                  <a:cubicBezTo>
                    <a:pt x="31080" y="7852"/>
                    <a:pt x="30982" y="7818"/>
                    <a:pt x="30894" y="7818"/>
                  </a:cubicBezTo>
                  <a:cubicBezTo>
                    <a:pt x="30534" y="7818"/>
                    <a:pt x="30342" y="8377"/>
                    <a:pt x="30366" y="8719"/>
                  </a:cubicBezTo>
                  <a:cubicBezTo>
                    <a:pt x="30333" y="8715"/>
                    <a:pt x="30299" y="8713"/>
                    <a:pt x="30265" y="8713"/>
                  </a:cubicBezTo>
                  <a:cubicBezTo>
                    <a:pt x="29810" y="8713"/>
                    <a:pt x="29348" y="9083"/>
                    <a:pt x="29150" y="9479"/>
                  </a:cubicBezTo>
                  <a:cubicBezTo>
                    <a:pt x="29059" y="9661"/>
                    <a:pt x="29090" y="10117"/>
                    <a:pt x="28998" y="10361"/>
                  </a:cubicBezTo>
                  <a:cubicBezTo>
                    <a:pt x="28846" y="10361"/>
                    <a:pt x="28694" y="10391"/>
                    <a:pt x="28542" y="10391"/>
                  </a:cubicBezTo>
                  <a:cubicBezTo>
                    <a:pt x="28694" y="9905"/>
                    <a:pt x="28755" y="9418"/>
                    <a:pt x="28664" y="8841"/>
                  </a:cubicBezTo>
                  <a:cubicBezTo>
                    <a:pt x="29120" y="8719"/>
                    <a:pt x="29606" y="7625"/>
                    <a:pt x="29424" y="7199"/>
                  </a:cubicBezTo>
                  <a:cubicBezTo>
                    <a:pt x="29971" y="7078"/>
                    <a:pt x="30305" y="6683"/>
                    <a:pt x="29880" y="6227"/>
                  </a:cubicBezTo>
                  <a:cubicBezTo>
                    <a:pt x="30581" y="6022"/>
                    <a:pt x="30383" y="4609"/>
                    <a:pt x="29610" y="4609"/>
                  </a:cubicBezTo>
                  <a:cubicBezTo>
                    <a:pt x="29579" y="4609"/>
                    <a:pt x="29548" y="4611"/>
                    <a:pt x="29515" y="4616"/>
                  </a:cubicBezTo>
                  <a:cubicBezTo>
                    <a:pt x="29541" y="4330"/>
                    <a:pt x="29367" y="4110"/>
                    <a:pt x="29087" y="4110"/>
                  </a:cubicBezTo>
                  <a:cubicBezTo>
                    <a:pt x="29040" y="4110"/>
                    <a:pt x="28990" y="4116"/>
                    <a:pt x="28938" y="4129"/>
                  </a:cubicBezTo>
                  <a:cubicBezTo>
                    <a:pt x="29083" y="3646"/>
                    <a:pt x="28690" y="3336"/>
                    <a:pt x="28247" y="3336"/>
                  </a:cubicBezTo>
                  <a:cubicBezTo>
                    <a:pt x="28133" y="3336"/>
                    <a:pt x="28016" y="3356"/>
                    <a:pt x="27904" y="3400"/>
                  </a:cubicBezTo>
                  <a:cubicBezTo>
                    <a:pt x="27874" y="2883"/>
                    <a:pt x="27783" y="2762"/>
                    <a:pt x="27570" y="2367"/>
                  </a:cubicBezTo>
                  <a:cubicBezTo>
                    <a:pt x="27481" y="2278"/>
                    <a:pt x="27133" y="1757"/>
                    <a:pt x="26863" y="1757"/>
                  </a:cubicBezTo>
                  <a:cubicBezTo>
                    <a:pt x="26855" y="1757"/>
                    <a:pt x="26848" y="1758"/>
                    <a:pt x="26840" y="1759"/>
                  </a:cubicBezTo>
                  <a:cubicBezTo>
                    <a:pt x="26871" y="1455"/>
                    <a:pt x="26779" y="1242"/>
                    <a:pt x="26506" y="1120"/>
                  </a:cubicBezTo>
                  <a:cubicBezTo>
                    <a:pt x="27494" y="1000"/>
                    <a:pt x="27030" y="1"/>
                    <a:pt x="26447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696" name="Google Shape;4696;p30"/>
            <p:cNvSpPr/>
            <p:nvPr/>
          </p:nvSpPr>
          <p:spPr>
            <a:xfrm>
              <a:off x="1141706" y="3994465"/>
              <a:ext cx="380828" cy="611784"/>
            </a:xfrm>
            <a:custGeom>
              <a:rect b="b" l="l" r="r" t="t"/>
              <a:pathLst>
                <a:path extrusionOk="0" h="26370" w="16415">
                  <a:moveTo>
                    <a:pt x="7903" y="0"/>
                  </a:moveTo>
                  <a:cubicBezTo>
                    <a:pt x="7903" y="547"/>
                    <a:pt x="7599" y="942"/>
                    <a:pt x="7204" y="1155"/>
                  </a:cubicBezTo>
                  <a:cubicBezTo>
                    <a:pt x="7447" y="1611"/>
                    <a:pt x="7447" y="1550"/>
                    <a:pt x="7265" y="1915"/>
                  </a:cubicBezTo>
                  <a:cubicBezTo>
                    <a:pt x="7351" y="1893"/>
                    <a:pt x="7428" y="1883"/>
                    <a:pt x="7497" y="1883"/>
                  </a:cubicBezTo>
                  <a:cubicBezTo>
                    <a:pt x="8071" y="1883"/>
                    <a:pt x="8023" y="2585"/>
                    <a:pt x="7248" y="2585"/>
                  </a:cubicBezTo>
                  <a:cubicBezTo>
                    <a:pt x="7234" y="2585"/>
                    <a:pt x="7219" y="2584"/>
                    <a:pt x="7204" y="2584"/>
                  </a:cubicBezTo>
                  <a:lnTo>
                    <a:pt x="7204" y="2584"/>
                  </a:lnTo>
                  <a:cubicBezTo>
                    <a:pt x="7934" y="2797"/>
                    <a:pt x="7812" y="3374"/>
                    <a:pt x="7143" y="3374"/>
                  </a:cubicBezTo>
                  <a:cubicBezTo>
                    <a:pt x="7940" y="3746"/>
                    <a:pt x="7739" y="4488"/>
                    <a:pt x="7048" y="4488"/>
                  </a:cubicBezTo>
                  <a:cubicBezTo>
                    <a:pt x="6948" y="4488"/>
                    <a:pt x="6837" y="4473"/>
                    <a:pt x="6718" y="4438"/>
                  </a:cubicBezTo>
                  <a:cubicBezTo>
                    <a:pt x="6596" y="4712"/>
                    <a:pt x="6596" y="4803"/>
                    <a:pt x="6080" y="4863"/>
                  </a:cubicBezTo>
                  <a:cubicBezTo>
                    <a:pt x="6809" y="5502"/>
                    <a:pt x="6049" y="5654"/>
                    <a:pt x="5472" y="5654"/>
                  </a:cubicBezTo>
                  <a:cubicBezTo>
                    <a:pt x="5836" y="5806"/>
                    <a:pt x="5897" y="6414"/>
                    <a:pt x="5228" y="6414"/>
                  </a:cubicBezTo>
                  <a:cubicBezTo>
                    <a:pt x="5593" y="6626"/>
                    <a:pt x="5472" y="7052"/>
                    <a:pt x="5077" y="7326"/>
                  </a:cubicBezTo>
                  <a:cubicBezTo>
                    <a:pt x="5087" y="7325"/>
                    <a:pt x="5097" y="7325"/>
                    <a:pt x="5107" y="7325"/>
                  </a:cubicBezTo>
                  <a:cubicBezTo>
                    <a:pt x="5746" y="7325"/>
                    <a:pt x="5765" y="8270"/>
                    <a:pt x="5077" y="8420"/>
                  </a:cubicBezTo>
                  <a:cubicBezTo>
                    <a:pt x="5532" y="8663"/>
                    <a:pt x="5897" y="9210"/>
                    <a:pt x="5289" y="9362"/>
                  </a:cubicBezTo>
                  <a:cubicBezTo>
                    <a:pt x="5521" y="9871"/>
                    <a:pt x="5435" y="10662"/>
                    <a:pt x="4965" y="10662"/>
                  </a:cubicBezTo>
                  <a:cubicBezTo>
                    <a:pt x="4818" y="10662"/>
                    <a:pt x="4633" y="10584"/>
                    <a:pt x="4408" y="10395"/>
                  </a:cubicBezTo>
                  <a:lnTo>
                    <a:pt x="4408" y="10395"/>
                  </a:lnTo>
                  <a:cubicBezTo>
                    <a:pt x="4645" y="10804"/>
                    <a:pt x="4576" y="11290"/>
                    <a:pt x="4290" y="11290"/>
                  </a:cubicBezTo>
                  <a:cubicBezTo>
                    <a:pt x="4172" y="11290"/>
                    <a:pt x="4017" y="11207"/>
                    <a:pt x="3830" y="11003"/>
                  </a:cubicBezTo>
                  <a:cubicBezTo>
                    <a:pt x="3679" y="11230"/>
                    <a:pt x="3503" y="11336"/>
                    <a:pt x="3345" y="11336"/>
                  </a:cubicBezTo>
                  <a:cubicBezTo>
                    <a:pt x="3121" y="11336"/>
                    <a:pt x="2936" y="11122"/>
                    <a:pt x="2918" y="10730"/>
                  </a:cubicBezTo>
                  <a:cubicBezTo>
                    <a:pt x="2554" y="10639"/>
                    <a:pt x="2462" y="10791"/>
                    <a:pt x="2310" y="10244"/>
                  </a:cubicBezTo>
                  <a:cubicBezTo>
                    <a:pt x="2189" y="10244"/>
                    <a:pt x="1855" y="10274"/>
                    <a:pt x="1733" y="10274"/>
                  </a:cubicBezTo>
                  <a:cubicBezTo>
                    <a:pt x="1944" y="10855"/>
                    <a:pt x="1536" y="11046"/>
                    <a:pt x="1086" y="11046"/>
                  </a:cubicBezTo>
                  <a:cubicBezTo>
                    <a:pt x="1018" y="11046"/>
                    <a:pt x="949" y="11042"/>
                    <a:pt x="882" y="11034"/>
                  </a:cubicBezTo>
                  <a:lnTo>
                    <a:pt x="882" y="11034"/>
                  </a:lnTo>
                  <a:cubicBezTo>
                    <a:pt x="1368" y="11611"/>
                    <a:pt x="1064" y="12219"/>
                    <a:pt x="335" y="12371"/>
                  </a:cubicBezTo>
                  <a:cubicBezTo>
                    <a:pt x="882" y="12858"/>
                    <a:pt x="517" y="13465"/>
                    <a:pt x="0" y="13739"/>
                  </a:cubicBezTo>
                  <a:cubicBezTo>
                    <a:pt x="274" y="14013"/>
                    <a:pt x="335" y="14317"/>
                    <a:pt x="183" y="14681"/>
                  </a:cubicBezTo>
                  <a:cubicBezTo>
                    <a:pt x="227" y="14677"/>
                    <a:pt x="270" y="14674"/>
                    <a:pt x="312" y="14674"/>
                  </a:cubicBezTo>
                  <a:cubicBezTo>
                    <a:pt x="1071" y="14674"/>
                    <a:pt x="1380" y="15427"/>
                    <a:pt x="487" y="15715"/>
                  </a:cubicBezTo>
                  <a:cubicBezTo>
                    <a:pt x="1095" y="15958"/>
                    <a:pt x="1064" y="16475"/>
                    <a:pt x="608" y="16809"/>
                  </a:cubicBezTo>
                  <a:cubicBezTo>
                    <a:pt x="1216" y="17204"/>
                    <a:pt x="2007" y="17660"/>
                    <a:pt x="1125" y="18298"/>
                  </a:cubicBezTo>
                  <a:cubicBezTo>
                    <a:pt x="1703" y="18329"/>
                    <a:pt x="2007" y="18785"/>
                    <a:pt x="1551" y="19180"/>
                  </a:cubicBezTo>
                  <a:cubicBezTo>
                    <a:pt x="2159" y="19484"/>
                    <a:pt x="2432" y="20061"/>
                    <a:pt x="1946" y="20578"/>
                  </a:cubicBezTo>
                  <a:cubicBezTo>
                    <a:pt x="2462" y="20882"/>
                    <a:pt x="2766" y="21459"/>
                    <a:pt x="2189" y="21946"/>
                  </a:cubicBezTo>
                  <a:cubicBezTo>
                    <a:pt x="2402" y="22067"/>
                    <a:pt x="2736" y="22341"/>
                    <a:pt x="2888" y="22523"/>
                  </a:cubicBezTo>
                  <a:cubicBezTo>
                    <a:pt x="2949" y="22645"/>
                    <a:pt x="3040" y="23283"/>
                    <a:pt x="3010" y="23283"/>
                  </a:cubicBezTo>
                  <a:cubicBezTo>
                    <a:pt x="3466" y="23709"/>
                    <a:pt x="4408" y="24013"/>
                    <a:pt x="4985" y="24225"/>
                  </a:cubicBezTo>
                  <a:cubicBezTo>
                    <a:pt x="6566" y="24985"/>
                    <a:pt x="8055" y="25836"/>
                    <a:pt x="9727" y="26171"/>
                  </a:cubicBezTo>
                  <a:cubicBezTo>
                    <a:pt x="10457" y="26289"/>
                    <a:pt x="11200" y="26369"/>
                    <a:pt x="11922" y="26369"/>
                  </a:cubicBezTo>
                  <a:cubicBezTo>
                    <a:pt x="12313" y="26369"/>
                    <a:pt x="12697" y="26346"/>
                    <a:pt x="13071" y="26292"/>
                  </a:cubicBezTo>
                  <a:cubicBezTo>
                    <a:pt x="13040" y="26201"/>
                    <a:pt x="12979" y="26080"/>
                    <a:pt x="12949" y="25928"/>
                  </a:cubicBezTo>
                  <a:cubicBezTo>
                    <a:pt x="13405" y="25776"/>
                    <a:pt x="13587" y="25684"/>
                    <a:pt x="13648" y="25472"/>
                  </a:cubicBezTo>
                  <a:cubicBezTo>
                    <a:pt x="13952" y="25380"/>
                    <a:pt x="14195" y="25229"/>
                    <a:pt x="14438" y="25016"/>
                  </a:cubicBezTo>
                  <a:cubicBezTo>
                    <a:pt x="15046" y="24499"/>
                    <a:pt x="15533" y="23253"/>
                    <a:pt x="15077" y="22523"/>
                  </a:cubicBezTo>
                  <a:cubicBezTo>
                    <a:pt x="15533" y="22402"/>
                    <a:pt x="15958" y="22067"/>
                    <a:pt x="15563" y="21611"/>
                  </a:cubicBezTo>
                  <a:cubicBezTo>
                    <a:pt x="16112" y="21351"/>
                    <a:pt x="16002" y="20541"/>
                    <a:pt x="15440" y="20541"/>
                  </a:cubicBezTo>
                  <a:cubicBezTo>
                    <a:pt x="15411" y="20541"/>
                    <a:pt x="15381" y="20543"/>
                    <a:pt x="15350" y="20548"/>
                  </a:cubicBezTo>
                  <a:cubicBezTo>
                    <a:pt x="15715" y="20304"/>
                    <a:pt x="15685" y="19788"/>
                    <a:pt x="15381" y="19545"/>
                  </a:cubicBezTo>
                  <a:cubicBezTo>
                    <a:pt x="15867" y="19332"/>
                    <a:pt x="15685" y="18724"/>
                    <a:pt x="15198" y="18602"/>
                  </a:cubicBezTo>
                  <a:cubicBezTo>
                    <a:pt x="15563" y="18268"/>
                    <a:pt x="15198" y="17842"/>
                    <a:pt x="14803" y="17812"/>
                  </a:cubicBezTo>
                  <a:cubicBezTo>
                    <a:pt x="14864" y="17630"/>
                    <a:pt x="14773" y="17386"/>
                    <a:pt x="14560" y="17326"/>
                  </a:cubicBezTo>
                  <a:cubicBezTo>
                    <a:pt x="15336" y="16875"/>
                    <a:pt x="14976" y="16509"/>
                    <a:pt x="14569" y="16509"/>
                  </a:cubicBezTo>
                  <a:cubicBezTo>
                    <a:pt x="14290" y="16509"/>
                    <a:pt x="13988" y="16681"/>
                    <a:pt x="14013" y="17113"/>
                  </a:cubicBezTo>
                  <a:cubicBezTo>
                    <a:pt x="13875" y="16984"/>
                    <a:pt x="13723" y="16929"/>
                    <a:pt x="13585" y="16929"/>
                  </a:cubicBezTo>
                  <a:cubicBezTo>
                    <a:pt x="13203" y="16929"/>
                    <a:pt x="12928" y="17342"/>
                    <a:pt x="13375" y="17721"/>
                  </a:cubicBezTo>
                  <a:cubicBezTo>
                    <a:pt x="13350" y="17718"/>
                    <a:pt x="13326" y="17716"/>
                    <a:pt x="13302" y="17716"/>
                  </a:cubicBezTo>
                  <a:cubicBezTo>
                    <a:pt x="13096" y="17716"/>
                    <a:pt x="12946" y="17834"/>
                    <a:pt x="12919" y="18025"/>
                  </a:cubicBezTo>
                  <a:cubicBezTo>
                    <a:pt x="12770" y="17913"/>
                    <a:pt x="12599" y="17847"/>
                    <a:pt x="12419" y="17847"/>
                  </a:cubicBezTo>
                  <a:cubicBezTo>
                    <a:pt x="12304" y="17847"/>
                    <a:pt x="12186" y="17874"/>
                    <a:pt x="12068" y="17934"/>
                  </a:cubicBezTo>
                  <a:cubicBezTo>
                    <a:pt x="12225" y="17547"/>
                    <a:pt x="12089" y="17386"/>
                    <a:pt x="11883" y="17386"/>
                  </a:cubicBezTo>
                  <a:cubicBezTo>
                    <a:pt x="11572" y="17386"/>
                    <a:pt x="11100" y="17755"/>
                    <a:pt x="11247" y="18268"/>
                  </a:cubicBezTo>
                  <a:cubicBezTo>
                    <a:pt x="11130" y="18151"/>
                    <a:pt x="10929" y="18084"/>
                    <a:pt x="10761" y="18084"/>
                  </a:cubicBezTo>
                  <a:cubicBezTo>
                    <a:pt x="10538" y="18084"/>
                    <a:pt x="10374" y="18203"/>
                    <a:pt x="10548" y="18481"/>
                  </a:cubicBezTo>
                  <a:cubicBezTo>
                    <a:pt x="10469" y="18363"/>
                    <a:pt x="10372" y="18315"/>
                    <a:pt x="10282" y="18315"/>
                  </a:cubicBezTo>
                  <a:cubicBezTo>
                    <a:pt x="10093" y="18315"/>
                    <a:pt x="9938" y="18528"/>
                    <a:pt x="10061" y="18754"/>
                  </a:cubicBezTo>
                  <a:lnTo>
                    <a:pt x="10031" y="18754"/>
                  </a:lnTo>
                  <a:cubicBezTo>
                    <a:pt x="9864" y="18663"/>
                    <a:pt x="9666" y="18610"/>
                    <a:pt x="9476" y="18610"/>
                  </a:cubicBezTo>
                  <a:cubicBezTo>
                    <a:pt x="9286" y="18610"/>
                    <a:pt x="9104" y="18663"/>
                    <a:pt x="8967" y="18785"/>
                  </a:cubicBezTo>
                  <a:cubicBezTo>
                    <a:pt x="8937" y="18541"/>
                    <a:pt x="8846" y="18268"/>
                    <a:pt x="8663" y="18025"/>
                  </a:cubicBezTo>
                  <a:cubicBezTo>
                    <a:pt x="8724" y="17994"/>
                    <a:pt x="8785" y="17964"/>
                    <a:pt x="8846" y="17873"/>
                  </a:cubicBezTo>
                  <a:cubicBezTo>
                    <a:pt x="8927" y="17893"/>
                    <a:pt x="9004" y="17907"/>
                    <a:pt x="9077" y="17907"/>
                  </a:cubicBezTo>
                  <a:cubicBezTo>
                    <a:pt x="9224" y="17907"/>
                    <a:pt x="9352" y="17853"/>
                    <a:pt x="9453" y="17690"/>
                  </a:cubicBezTo>
                  <a:cubicBezTo>
                    <a:pt x="9553" y="17828"/>
                    <a:pt x="9679" y="17893"/>
                    <a:pt x="9792" y="17893"/>
                  </a:cubicBezTo>
                  <a:cubicBezTo>
                    <a:pt x="9955" y="17893"/>
                    <a:pt x="10092" y="17759"/>
                    <a:pt x="10092" y="17508"/>
                  </a:cubicBezTo>
                  <a:cubicBezTo>
                    <a:pt x="10195" y="17583"/>
                    <a:pt x="10282" y="17616"/>
                    <a:pt x="10355" y="17616"/>
                  </a:cubicBezTo>
                  <a:cubicBezTo>
                    <a:pt x="10604" y="17616"/>
                    <a:pt x="10679" y="17237"/>
                    <a:pt x="10609" y="16931"/>
                  </a:cubicBezTo>
                  <a:lnTo>
                    <a:pt x="10609" y="16931"/>
                  </a:lnTo>
                  <a:cubicBezTo>
                    <a:pt x="10631" y="16933"/>
                    <a:pt x="10652" y="16934"/>
                    <a:pt x="10671" y="16934"/>
                  </a:cubicBezTo>
                  <a:cubicBezTo>
                    <a:pt x="10925" y="16934"/>
                    <a:pt x="10999" y="16756"/>
                    <a:pt x="10943" y="16475"/>
                  </a:cubicBezTo>
                  <a:lnTo>
                    <a:pt x="10943" y="16475"/>
                  </a:lnTo>
                  <a:cubicBezTo>
                    <a:pt x="11061" y="16585"/>
                    <a:pt x="11186" y="16631"/>
                    <a:pt x="11301" y="16631"/>
                  </a:cubicBezTo>
                  <a:cubicBezTo>
                    <a:pt x="11658" y="16631"/>
                    <a:pt x="11912" y="16182"/>
                    <a:pt x="11520" y="15836"/>
                  </a:cubicBezTo>
                  <a:cubicBezTo>
                    <a:pt x="12159" y="15684"/>
                    <a:pt x="11824" y="15046"/>
                    <a:pt x="11429" y="14894"/>
                  </a:cubicBezTo>
                  <a:cubicBezTo>
                    <a:pt x="11764" y="14742"/>
                    <a:pt x="11612" y="14317"/>
                    <a:pt x="11429" y="14043"/>
                  </a:cubicBezTo>
                  <a:cubicBezTo>
                    <a:pt x="11612" y="13861"/>
                    <a:pt x="11672" y="13709"/>
                    <a:pt x="11581" y="13435"/>
                  </a:cubicBezTo>
                  <a:cubicBezTo>
                    <a:pt x="11672" y="13405"/>
                    <a:pt x="11976" y="13313"/>
                    <a:pt x="12128" y="13313"/>
                  </a:cubicBezTo>
                  <a:cubicBezTo>
                    <a:pt x="12159" y="13587"/>
                    <a:pt x="12371" y="13769"/>
                    <a:pt x="12675" y="13861"/>
                  </a:cubicBezTo>
                  <a:cubicBezTo>
                    <a:pt x="12280" y="14073"/>
                    <a:pt x="12523" y="14377"/>
                    <a:pt x="12888" y="14468"/>
                  </a:cubicBezTo>
                  <a:cubicBezTo>
                    <a:pt x="12449" y="15127"/>
                    <a:pt x="12836" y="15499"/>
                    <a:pt x="13187" y="15499"/>
                  </a:cubicBezTo>
                  <a:cubicBezTo>
                    <a:pt x="13419" y="15499"/>
                    <a:pt x="13636" y="15336"/>
                    <a:pt x="13587" y="14985"/>
                  </a:cubicBezTo>
                  <a:lnTo>
                    <a:pt x="13587" y="14985"/>
                  </a:lnTo>
                  <a:cubicBezTo>
                    <a:pt x="13697" y="15163"/>
                    <a:pt x="13849" y="15255"/>
                    <a:pt x="13981" y="15255"/>
                  </a:cubicBezTo>
                  <a:cubicBezTo>
                    <a:pt x="14142" y="15255"/>
                    <a:pt x="14273" y="15118"/>
                    <a:pt x="14256" y="14833"/>
                  </a:cubicBezTo>
                  <a:lnTo>
                    <a:pt x="14256" y="14833"/>
                  </a:lnTo>
                  <a:cubicBezTo>
                    <a:pt x="14324" y="14867"/>
                    <a:pt x="14390" y="14883"/>
                    <a:pt x="14450" y="14883"/>
                  </a:cubicBezTo>
                  <a:cubicBezTo>
                    <a:pt x="14656" y="14883"/>
                    <a:pt x="14796" y="14697"/>
                    <a:pt x="14773" y="14438"/>
                  </a:cubicBezTo>
                  <a:lnTo>
                    <a:pt x="14773" y="14438"/>
                  </a:lnTo>
                  <a:cubicBezTo>
                    <a:pt x="14949" y="14649"/>
                    <a:pt x="15124" y="14733"/>
                    <a:pt x="15270" y="14733"/>
                  </a:cubicBezTo>
                  <a:cubicBezTo>
                    <a:pt x="15652" y="14733"/>
                    <a:pt x="15842" y="14157"/>
                    <a:pt x="15381" y="13739"/>
                  </a:cubicBezTo>
                  <a:cubicBezTo>
                    <a:pt x="15806" y="13526"/>
                    <a:pt x="15989" y="12979"/>
                    <a:pt x="15533" y="12614"/>
                  </a:cubicBezTo>
                  <a:cubicBezTo>
                    <a:pt x="16080" y="12250"/>
                    <a:pt x="16414" y="11247"/>
                    <a:pt x="15715" y="10973"/>
                  </a:cubicBezTo>
                  <a:cubicBezTo>
                    <a:pt x="15928" y="10639"/>
                    <a:pt x="16019" y="10031"/>
                    <a:pt x="15624" y="9757"/>
                  </a:cubicBezTo>
                  <a:cubicBezTo>
                    <a:pt x="15958" y="9605"/>
                    <a:pt x="15989" y="9180"/>
                    <a:pt x="15685" y="8906"/>
                  </a:cubicBezTo>
                  <a:cubicBezTo>
                    <a:pt x="16019" y="8541"/>
                    <a:pt x="15715" y="8207"/>
                    <a:pt x="15350" y="7994"/>
                  </a:cubicBezTo>
                  <a:cubicBezTo>
                    <a:pt x="15533" y="7690"/>
                    <a:pt x="15472" y="7326"/>
                    <a:pt x="15046" y="7234"/>
                  </a:cubicBezTo>
                  <a:cubicBezTo>
                    <a:pt x="15229" y="6778"/>
                    <a:pt x="15077" y="6292"/>
                    <a:pt x="14499" y="6262"/>
                  </a:cubicBezTo>
                  <a:cubicBezTo>
                    <a:pt x="14693" y="5846"/>
                    <a:pt x="14761" y="5304"/>
                    <a:pt x="14264" y="5304"/>
                  </a:cubicBezTo>
                  <a:cubicBezTo>
                    <a:pt x="14216" y="5304"/>
                    <a:pt x="14163" y="5309"/>
                    <a:pt x="14104" y="5319"/>
                  </a:cubicBezTo>
                  <a:cubicBezTo>
                    <a:pt x="14802" y="4415"/>
                    <a:pt x="14203" y="3971"/>
                    <a:pt x="13447" y="3971"/>
                  </a:cubicBezTo>
                  <a:cubicBezTo>
                    <a:pt x="13314" y="3971"/>
                    <a:pt x="13176" y="3985"/>
                    <a:pt x="13040" y="4012"/>
                  </a:cubicBezTo>
                  <a:cubicBezTo>
                    <a:pt x="13197" y="3700"/>
                    <a:pt x="12918" y="3491"/>
                    <a:pt x="12620" y="3491"/>
                  </a:cubicBezTo>
                  <a:cubicBezTo>
                    <a:pt x="12338" y="3491"/>
                    <a:pt x="12038" y="3677"/>
                    <a:pt x="12068" y="4134"/>
                  </a:cubicBezTo>
                  <a:cubicBezTo>
                    <a:pt x="11950" y="3992"/>
                    <a:pt x="11832" y="3934"/>
                    <a:pt x="11723" y="3934"/>
                  </a:cubicBezTo>
                  <a:cubicBezTo>
                    <a:pt x="11410" y="3934"/>
                    <a:pt x="11171" y="4412"/>
                    <a:pt x="11216" y="4772"/>
                  </a:cubicBezTo>
                  <a:cubicBezTo>
                    <a:pt x="11115" y="4705"/>
                    <a:pt x="11023" y="4676"/>
                    <a:pt x="10939" y="4676"/>
                  </a:cubicBezTo>
                  <a:cubicBezTo>
                    <a:pt x="10568" y="4676"/>
                    <a:pt x="10371" y="5240"/>
                    <a:pt x="10396" y="5563"/>
                  </a:cubicBezTo>
                  <a:cubicBezTo>
                    <a:pt x="10364" y="5559"/>
                    <a:pt x="10333" y="5557"/>
                    <a:pt x="10301" y="5557"/>
                  </a:cubicBezTo>
                  <a:cubicBezTo>
                    <a:pt x="9844" y="5557"/>
                    <a:pt x="9379" y="5953"/>
                    <a:pt x="9180" y="6322"/>
                  </a:cubicBezTo>
                  <a:cubicBezTo>
                    <a:pt x="9089" y="6535"/>
                    <a:pt x="9119" y="6991"/>
                    <a:pt x="9028" y="7204"/>
                  </a:cubicBezTo>
                  <a:cubicBezTo>
                    <a:pt x="8876" y="7204"/>
                    <a:pt x="8724" y="7234"/>
                    <a:pt x="8572" y="7234"/>
                  </a:cubicBezTo>
                  <a:cubicBezTo>
                    <a:pt x="8724" y="6748"/>
                    <a:pt x="8785" y="6262"/>
                    <a:pt x="8694" y="5684"/>
                  </a:cubicBezTo>
                  <a:cubicBezTo>
                    <a:pt x="9150" y="5563"/>
                    <a:pt x="9636" y="4468"/>
                    <a:pt x="9453" y="4043"/>
                  </a:cubicBezTo>
                  <a:cubicBezTo>
                    <a:pt x="10001" y="3952"/>
                    <a:pt x="10335" y="3526"/>
                    <a:pt x="9909" y="3070"/>
                  </a:cubicBezTo>
                  <a:cubicBezTo>
                    <a:pt x="10618" y="2893"/>
                    <a:pt x="10409" y="1455"/>
                    <a:pt x="9617" y="1455"/>
                  </a:cubicBezTo>
                  <a:cubicBezTo>
                    <a:pt x="9594" y="1455"/>
                    <a:pt x="9569" y="1457"/>
                    <a:pt x="9545" y="1459"/>
                  </a:cubicBezTo>
                  <a:cubicBezTo>
                    <a:pt x="9572" y="1163"/>
                    <a:pt x="9384" y="962"/>
                    <a:pt x="9088" y="962"/>
                  </a:cubicBezTo>
                  <a:cubicBezTo>
                    <a:pt x="9049" y="962"/>
                    <a:pt x="9009" y="966"/>
                    <a:pt x="8967" y="973"/>
                  </a:cubicBezTo>
                  <a:cubicBezTo>
                    <a:pt x="9112" y="490"/>
                    <a:pt x="8719" y="179"/>
                    <a:pt x="8277" y="179"/>
                  </a:cubicBezTo>
                  <a:cubicBezTo>
                    <a:pt x="8163" y="179"/>
                    <a:pt x="8046" y="200"/>
                    <a:pt x="7934" y="243"/>
                  </a:cubicBezTo>
                  <a:cubicBezTo>
                    <a:pt x="7934" y="152"/>
                    <a:pt x="7934" y="61"/>
                    <a:pt x="7903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697" name="Google Shape;4697;p30"/>
            <p:cNvSpPr/>
            <p:nvPr/>
          </p:nvSpPr>
          <p:spPr>
            <a:xfrm>
              <a:off x="1124074" y="3910551"/>
              <a:ext cx="148109" cy="604824"/>
            </a:xfrm>
            <a:custGeom>
              <a:rect b="b" l="l" r="r" t="t"/>
              <a:pathLst>
                <a:path extrusionOk="0" h="26070" w="6384">
                  <a:moveTo>
                    <a:pt x="6384" y="0"/>
                  </a:moveTo>
                  <a:lnTo>
                    <a:pt x="6384" y="0"/>
                  </a:lnTo>
                  <a:cubicBezTo>
                    <a:pt x="6080" y="1885"/>
                    <a:pt x="5654" y="3769"/>
                    <a:pt x="5198" y="5623"/>
                  </a:cubicBezTo>
                  <a:cubicBezTo>
                    <a:pt x="4833" y="7204"/>
                    <a:pt x="3800" y="8420"/>
                    <a:pt x="2949" y="9787"/>
                  </a:cubicBezTo>
                  <a:cubicBezTo>
                    <a:pt x="2037" y="11246"/>
                    <a:pt x="1642" y="12888"/>
                    <a:pt x="1338" y="14560"/>
                  </a:cubicBezTo>
                  <a:cubicBezTo>
                    <a:pt x="1125" y="15502"/>
                    <a:pt x="973" y="16444"/>
                    <a:pt x="791" y="17447"/>
                  </a:cubicBezTo>
                  <a:cubicBezTo>
                    <a:pt x="608" y="18359"/>
                    <a:pt x="335" y="19210"/>
                    <a:pt x="213" y="20122"/>
                  </a:cubicBezTo>
                  <a:cubicBezTo>
                    <a:pt x="1" y="22067"/>
                    <a:pt x="639" y="24317"/>
                    <a:pt x="1824" y="25867"/>
                  </a:cubicBezTo>
                  <a:cubicBezTo>
                    <a:pt x="1932" y="26006"/>
                    <a:pt x="2100" y="26070"/>
                    <a:pt x="2264" y="26070"/>
                  </a:cubicBezTo>
                  <a:cubicBezTo>
                    <a:pt x="2565" y="26070"/>
                    <a:pt x="2854" y="25856"/>
                    <a:pt x="2736" y="25502"/>
                  </a:cubicBezTo>
                  <a:cubicBezTo>
                    <a:pt x="2432" y="24681"/>
                    <a:pt x="2007" y="23921"/>
                    <a:pt x="1703" y="23131"/>
                  </a:cubicBezTo>
                  <a:cubicBezTo>
                    <a:pt x="1399" y="22250"/>
                    <a:pt x="1216" y="21399"/>
                    <a:pt x="1216" y="20487"/>
                  </a:cubicBezTo>
                  <a:cubicBezTo>
                    <a:pt x="1216" y="19514"/>
                    <a:pt x="1460" y="18602"/>
                    <a:pt x="1642" y="17690"/>
                  </a:cubicBezTo>
                  <a:cubicBezTo>
                    <a:pt x="1794" y="16778"/>
                    <a:pt x="1946" y="15867"/>
                    <a:pt x="2037" y="14955"/>
                  </a:cubicBezTo>
                  <a:cubicBezTo>
                    <a:pt x="2189" y="14043"/>
                    <a:pt x="2311" y="13131"/>
                    <a:pt x="2463" y="12219"/>
                  </a:cubicBezTo>
                  <a:cubicBezTo>
                    <a:pt x="2615" y="11459"/>
                    <a:pt x="2949" y="10760"/>
                    <a:pt x="3374" y="10061"/>
                  </a:cubicBezTo>
                  <a:cubicBezTo>
                    <a:pt x="4134" y="8784"/>
                    <a:pt x="5046" y="7569"/>
                    <a:pt x="5441" y="6079"/>
                  </a:cubicBezTo>
                  <a:cubicBezTo>
                    <a:pt x="5685" y="5076"/>
                    <a:pt x="5837" y="4073"/>
                    <a:pt x="5988" y="3040"/>
                  </a:cubicBezTo>
                  <a:cubicBezTo>
                    <a:pt x="6232" y="2037"/>
                    <a:pt x="6353" y="1034"/>
                    <a:pt x="638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698" name="Google Shape;4698;p30"/>
            <p:cNvSpPr/>
            <p:nvPr/>
          </p:nvSpPr>
          <p:spPr>
            <a:xfrm>
              <a:off x="1262300" y="4124316"/>
              <a:ext cx="6357" cy="1322"/>
            </a:xfrm>
            <a:custGeom>
              <a:rect b="b" l="l" r="r" t="t"/>
              <a:pathLst>
                <a:path extrusionOk="0" h="57" w="274">
                  <a:moveTo>
                    <a:pt x="98" y="0"/>
                  </a:moveTo>
                  <a:cubicBezTo>
                    <a:pt x="70" y="0"/>
                    <a:pt x="38" y="8"/>
                    <a:pt x="0" y="26"/>
                  </a:cubicBezTo>
                  <a:cubicBezTo>
                    <a:pt x="61" y="26"/>
                    <a:pt x="152" y="57"/>
                    <a:pt x="274" y="57"/>
                  </a:cubicBezTo>
                  <a:cubicBezTo>
                    <a:pt x="211" y="36"/>
                    <a:pt x="162" y="0"/>
                    <a:pt x="98" y="0"/>
                  </a:cubicBezTo>
                  <a:close/>
                </a:path>
              </a:pathLst>
            </a:custGeom>
            <a:solidFill>
              <a:srgbClr val="74893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699" name="Google Shape;4699;p30"/>
            <p:cNvSpPr/>
            <p:nvPr/>
          </p:nvSpPr>
          <p:spPr>
            <a:xfrm>
              <a:off x="856114" y="4614416"/>
              <a:ext cx="270999" cy="219217"/>
            </a:xfrm>
            <a:custGeom>
              <a:rect b="b" l="l" r="r" t="t"/>
              <a:pathLst>
                <a:path extrusionOk="0" h="9449" w="11681">
                  <a:moveTo>
                    <a:pt x="11318" y="1"/>
                  </a:moveTo>
                  <a:cubicBezTo>
                    <a:pt x="11264" y="1"/>
                    <a:pt x="11208" y="17"/>
                    <a:pt x="11155" y="57"/>
                  </a:cubicBezTo>
                  <a:cubicBezTo>
                    <a:pt x="10395" y="725"/>
                    <a:pt x="9453" y="999"/>
                    <a:pt x="8541" y="1394"/>
                  </a:cubicBezTo>
                  <a:cubicBezTo>
                    <a:pt x="7538" y="1759"/>
                    <a:pt x="6535" y="2215"/>
                    <a:pt x="5715" y="2853"/>
                  </a:cubicBezTo>
                  <a:cubicBezTo>
                    <a:pt x="5046" y="3400"/>
                    <a:pt x="4560" y="4130"/>
                    <a:pt x="4651" y="5042"/>
                  </a:cubicBezTo>
                  <a:cubicBezTo>
                    <a:pt x="4742" y="5528"/>
                    <a:pt x="4924" y="5862"/>
                    <a:pt x="5319" y="6166"/>
                  </a:cubicBezTo>
                  <a:cubicBezTo>
                    <a:pt x="5471" y="6288"/>
                    <a:pt x="5623" y="6409"/>
                    <a:pt x="5654" y="6622"/>
                  </a:cubicBezTo>
                  <a:cubicBezTo>
                    <a:pt x="5684" y="6956"/>
                    <a:pt x="5411" y="7443"/>
                    <a:pt x="5228" y="7686"/>
                  </a:cubicBezTo>
                  <a:cubicBezTo>
                    <a:pt x="4651" y="8385"/>
                    <a:pt x="3526" y="8598"/>
                    <a:pt x="2675" y="8719"/>
                  </a:cubicBezTo>
                  <a:cubicBezTo>
                    <a:pt x="1794" y="8902"/>
                    <a:pt x="882" y="8993"/>
                    <a:pt x="0" y="9449"/>
                  </a:cubicBezTo>
                  <a:cubicBezTo>
                    <a:pt x="912" y="9023"/>
                    <a:pt x="1885" y="8932"/>
                    <a:pt x="2888" y="8841"/>
                  </a:cubicBezTo>
                  <a:cubicBezTo>
                    <a:pt x="3617" y="8719"/>
                    <a:pt x="4286" y="8537"/>
                    <a:pt x="4985" y="8203"/>
                  </a:cubicBezTo>
                  <a:cubicBezTo>
                    <a:pt x="5806" y="7838"/>
                    <a:pt x="6566" y="6683"/>
                    <a:pt x="5745" y="5984"/>
                  </a:cubicBezTo>
                  <a:cubicBezTo>
                    <a:pt x="3769" y="4160"/>
                    <a:pt x="7356" y="2640"/>
                    <a:pt x="8663" y="2032"/>
                  </a:cubicBezTo>
                  <a:cubicBezTo>
                    <a:pt x="9180" y="1789"/>
                    <a:pt x="9727" y="1485"/>
                    <a:pt x="10244" y="1242"/>
                  </a:cubicBezTo>
                  <a:cubicBezTo>
                    <a:pt x="10699" y="999"/>
                    <a:pt x="11155" y="725"/>
                    <a:pt x="11490" y="391"/>
                  </a:cubicBezTo>
                  <a:cubicBezTo>
                    <a:pt x="11681" y="224"/>
                    <a:pt x="11516" y="1"/>
                    <a:pt x="1131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700" name="Google Shape;4700;p30"/>
            <p:cNvSpPr/>
            <p:nvPr/>
          </p:nvSpPr>
          <p:spPr>
            <a:xfrm>
              <a:off x="760368" y="4595253"/>
              <a:ext cx="422750" cy="229216"/>
            </a:xfrm>
            <a:custGeom>
              <a:rect b="b" l="l" r="r" t="t"/>
              <a:pathLst>
                <a:path extrusionOk="0" h="9880" w="18222">
                  <a:moveTo>
                    <a:pt x="7" y="9853"/>
                  </a:moveTo>
                  <a:cubicBezTo>
                    <a:pt x="0" y="9853"/>
                    <a:pt x="34" y="9880"/>
                    <a:pt x="54" y="9880"/>
                  </a:cubicBezTo>
                  <a:cubicBezTo>
                    <a:pt x="24" y="9860"/>
                    <a:pt x="10" y="9853"/>
                    <a:pt x="7" y="9853"/>
                  </a:cubicBezTo>
                  <a:close/>
                  <a:moveTo>
                    <a:pt x="17683" y="0"/>
                  </a:moveTo>
                  <a:cubicBezTo>
                    <a:pt x="17673" y="0"/>
                    <a:pt x="17663" y="1"/>
                    <a:pt x="17653" y="1"/>
                  </a:cubicBezTo>
                  <a:cubicBezTo>
                    <a:pt x="16772" y="1"/>
                    <a:pt x="15830" y="275"/>
                    <a:pt x="14978" y="427"/>
                  </a:cubicBezTo>
                  <a:cubicBezTo>
                    <a:pt x="14067" y="609"/>
                    <a:pt x="13215" y="852"/>
                    <a:pt x="12304" y="1035"/>
                  </a:cubicBezTo>
                  <a:cubicBezTo>
                    <a:pt x="11605" y="1187"/>
                    <a:pt x="10936" y="1369"/>
                    <a:pt x="10267" y="1673"/>
                  </a:cubicBezTo>
                  <a:cubicBezTo>
                    <a:pt x="9629" y="1977"/>
                    <a:pt x="9051" y="2433"/>
                    <a:pt x="8504" y="2858"/>
                  </a:cubicBezTo>
                  <a:cubicBezTo>
                    <a:pt x="7319" y="3649"/>
                    <a:pt x="5617" y="3041"/>
                    <a:pt x="4644" y="4378"/>
                  </a:cubicBezTo>
                  <a:cubicBezTo>
                    <a:pt x="4006" y="5320"/>
                    <a:pt x="4279" y="6506"/>
                    <a:pt x="3884" y="7570"/>
                  </a:cubicBezTo>
                  <a:cubicBezTo>
                    <a:pt x="3337" y="9241"/>
                    <a:pt x="1392" y="9120"/>
                    <a:pt x="54" y="9880"/>
                  </a:cubicBezTo>
                  <a:cubicBezTo>
                    <a:pt x="1270" y="9424"/>
                    <a:pt x="2607" y="9393"/>
                    <a:pt x="3671" y="8603"/>
                  </a:cubicBezTo>
                  <a:cubicBezTo>
                    <a:pt x="4644" y="7874"/>
                    <a:pt x="4492" y="6567"/>
                    <a:pt x="4705" y="5564"/>
                  </a:cubicBezTo>
                  <a:cubicBezTo>
                    <a:pt x="4857" y="4865"/>
                    <a:pt x="5221" y="4530"/>
                    <a:pt x="5890" y="4409"/>
                  </a:cubicBezTo>
                  <a:cubicBezTo>
                    <a:pt x="6620" y="4287"/>
                    <a:pt x="7380" y="4409"/>
                    <a:pt x="8139" y="4257"/>
                  </a:cubicBezTo>
                  <a:cubicBezTo>
                    <a:pt x="8899" y="4105"/>
                    <a:pt x="9507" y="3588"/>
                    <a:pt x="10176" y="3193"/>
                  </a:cubicBezTo>
                  <a:cubicBezTo>
                    <a:pt x="10723" y="2858"/>
                    <a:pt x="11331" y="2615"/>
                    <a:pt x="11939" y="2463"/>
                  </a:cubicBezTo>
                  <a:cubicBezTo>
                    <a:pt x="12912" y="2250"/>
                    <a:pt x="13854" y="2007"/>
                    <a:pt x="14766" y="1764"/>
                  </a:cubicBezTo>
                  <a:cubicBezTo>
                    <a:pt x="15738" y="1460"/>
                    <a:pt x="16772" y="1187"/>
                    <a:pt x="17775" y="883"/>
                  </a:cubicBezTo>
                  <a:cubicBezTo>
                    <a:pt x="18222" y="734"/>
                    <a:pt x="18172" y="0"/>
                    <a:pt x="1768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701" name="Google Shape;4701;p30"/>
            <p:cNvSpPr/>
            <p:nvPr/>
          </p:nvSpPr>
          <p:spPr>
            <a:xfrm>
              <a:off x="1145929" y="4245513"/>
              <a:ext cx="303247" cy="255803"/>
            </a:xfrm>
            <a:custGeom>
              <a:rect b="b" l="l" r="r" t="t"/>
              <a:pathLst>
                <a:path extrusionOk="0" h="11026" w="13071">
                  <a:moveTo>
                    <a:pt x="13071" y="0"/>
                  </a:moveTo>
                  <a:cubicBezTo>
                    <a:pt x="11642" y="426"/>
                    <a:pt x="10366" y="1125"/>
                    <a:pt x="8998" y="1733"/>
                  </a:cubicBezTo>
                  <a:cubicBezTo>
                    <a:pt x="8390" y="2037"/>
                    <a:pt x="7752" y="2249"/>
                    <a:pt x="7174" y="2644"/>
                  </a:cubicBezTo>
                  <a:cubicBezTo>
                    <a:pt x="6779" y="3009"/>
                    <a:pt x="6384" y="3374"/>
                    <a:pt x="6050" y="3769"/>
                  </a:cubicBezTo>
                  <a:cubicBezTo>
                    <a:pt x="5715" y="4164"/>
                    <a:pt x="5350" y="4590"/>
                    <a:pt x="4986" y="4985"/>
                  </a:cubicBezTo>
                  <a:cubicBezTo>
                    <a:pt x="4499" y="5471"/>
                    <a:pt x="3952" y="5532"/>
                    <a:pt x="3314" y="5654"/>
                  </a:cubicBezTo>
                  <a:cubicBezTo>
                    <a:pt x="2220" y="5836"/>
                    <a:pt x="1034" y="6110"/>
                    <a:pt x="578" y="7265"/>
                  </a:cubicBezTo>
                  <a:cubicBezTo>
                    <a:pt x="1" y="8663"/>
                    <a:pt x="1095" y="9787"/>
                    <a:pt x="1794" y="10912"/>
                  </a:cubicBezTo>
                  <a:cubicBezTo>
                    <a:pt x="1844" y="10992"/>
                    <a:pt x="1917" y="11026"/>
                    <a:pt x="1991" y="11026"/>
                  </a:cubicBezTo>
                  <a:cubicBezTo>
                    <a:pt x="2143" y="11026"/>
                    <a:pt x="2301" y="10883"/>
                    <a:pt x="2280" y="10699"/>
                  </a:cubicBezTo>
                  <a:cubicBezTo>
                    <a:pt x="2220" y="10395"/>
                    <a:pt x="2068" y="10152"/>
                    <a:pt x="1946" y="9879"/>
                  </a:cubicBezTo>
                  <a:cubicBezTo>
                    <a:pt x="1794" y="9544"/>
                    <a:pt x="1642" y="9149"/>
                    <a:pt x="1521" y="8784"/>
                  </a:cubicBezTo>
                  <a:cubicBezTo>
                    <a:pt x="1338" y="8055"/>
                    <a:pt x="1338" y="7417"/>
                    <a:pt x="1977" y="6869"/>
                  </a:cubicBezTo>
                  <a:cubicBezTo>
                    <a:pt x="2524" y="6413"/>
                    <a:pt x="3284" y="6444"/>
                    <a:pt x="3891" y="6201"/>
                  </a:cubicBezTo>
                  <a:cubicBezTo>
                    <a:pt x="4439" y="5958"/>
                    <a:pt x="4895" y="5593"/>
                    <a:pt x="5350" y="5137"/>
                  </a:cubicBezTo>
                  <a:cubicBezTo>
                    <a:pt x="6384" y="4134"/>
                    <a:pt x="6992" y="2918"/>
                    <a:pt x="8360" y="2340"/>
                  </a:cubicBezTo>
                  <a:cubicBezTo>
                    <a:pt x="9910" y="1641"/>
                    <a:pt x="11430" y="730"/>
                    <a:pt x="1307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702" name="Google Shape;4702;p30"/>
            <p:cNvSpPr/>
            <p:nvPr/>
          </p:nvSpPr>
          <p:spPr>
            <a:xfrm>
              <a:off x="968240" y="4040285"/>
              <a:ext cx="278632" cy="517360"/>
            </a:xfrm>
            <a:custGeom>
              <a:rect b="b" l="l" r="r" t="t"/>
              <a:pathLst>
                <a:path extrusionOk="0" h="22300" w="12010">
                  <a:moveTo>
                    <a:pt x="0" y="1"/>
                  </a:moveTo>
                  <a:lnTo>
                    <a:pt x="0" y="1"/>
                  </a:lnTo>
                  <a:cubicBezTo>
                    <a:pt x="608" y="548"/>
                    <a:pt x="1307" y="1004"/>
                    <a:pt x="1915" y="1581"/>
                  </a:cubicBezTo>
                  <a:cubicBezTo>
                    <a:pt x="2523" y="2159"/>
                    <a:pt x="2796" y="2828"/>
                    <a:pt x="3252" y="3496"/>
                  </a:cubicBezTo>
                  <a:cubicBezTo>
                    <a:pt x="3708" y="4135"/>
                    <a:pt x="4316" y="4651"/>
                    <a:pt x="4742" y="5351"/>
                  </a:cubicBezTo>
                  <a:cubicBezTo>
                    <a:pt x="5259" y="6141"/>
                    <a:pt x="5167" y="6901"/>
                    <a:pt x="4894" y="7782"/>
                  </a:cubicBezTo>
                  <a:cubicBezTo>
                    <a:pt x="4620" y="8633"/>
                    <a:pt x="4286" y="9454"/>
                    <a:pt x="4255" y="10396"/>
                  </a:cubicBezTo>
                  <a:cubicBezTo>
                    <a:pt x="4195" y="11186"/>
                    <a:pt x="4195" y="12038"/>
                    <a:pt x="4286" y="12828"/>
                  </a:cubicBezTo>
                  <a:cubicBezTo>
                    <a:pt x="4499" y="14560"/>
                    <a:pt x="5532" y="16171"/>
                    <a:pt x="6535" y="17600"/>
                  </a:cubicBezTo>
                  <a:cubicBezTo>
                    <a:pt x="7143" y="18481"/>
                    <a:pt x="7781" y="19272"/>
                    <a:pt x="8450" y="20092"/>
                  </a:cubicBezTo>
                  <a:cubicBezTo>
                    <a:pt x="9180" y="20883"/>
                    <a:pt x="9939" y="21764"/>
                    <a:pt x="10882" y="22250"/>
                  </a:cubicBezTo>
                  <a:cubicBezTo>
                    <a:pt x="10954" y="22284"/>
                    <a:pt x="11034" y="22300"/>
                    <a:pt x="11114" y="22300"/>
                  </a:cubicBezTo>
                  <a:cubicBezTo>
                    <a:pt x="11542" y="22300"/>
                    <a:pt x="12009" y="21869"/>
                    <a:pt x="11702" y="21460"/>
                  </a:cubicBezTo>
                  <a:cubicBezTo>
                    <a:pt x="11125" y="20700"/>
                    <a:pt x="10365" y="20092"/>
                    <a:pt x="9727" y="19393"/>
                  </a:cubicBezTo>
                  <a:cubicBezTo>
                    <a:pt x="9058" y="18725"/>
                    <a:pt x="8450" y="18025"/>
                    <a:pt x="7933" y="17266"/>
                  </a:cubicBezTo>
                  <a:cubicBezTo>
                    <a:pt x="6870" y="15867"/>
                    <a:pt x="5714" y="14348"/>
                    <a:pt x="5259" y="12645"/>
                  </a:cubicBezTo>
                  <a:cubicBezTo>
                    <a:pt x="5076" y="11825"/>
                    <a:pt x="5046" y="11034"/>
                    <a:pt x="5046" y="10244"/>
                  </a:cubicBezTo>
                  <a:cubicBezTo>
                    <a:pt x="5046" y="9241"/>
                    <a:pt x="5471" y="8390"/>
                    <a:pt x="5623" y="7417"/>
                  </a:cubicBezTo>
                  <a:cubicBezTo>
                    <a:pt x="5836" y="5837"/>
                    <a:pt x="4711" y="4743"/>
                    <a:pt x="3739" y="3618"/>
                  </a:cubicBezTo>
                  <a:cubicBezTo>
                    <a:pt x="3222" y="2980"/>
                    <a:pt x="2796" y="2250"/>
                    <a:pt x="2158" y="1733"/>
                  </a:cubicBezTo>
                  <a:cubicBezTo>
                    <a:pt x="1550" y="1095"/>
                    <a:pt x="699" y="609"/>
                    <a:pt x="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703" name="Google Shape;4703;p30"/>
            <p:cNvSpPr/>
            <p:nvPr/>
          </p:nvSpPr>
          <p:spPr>
            <a:xfrm>
              <a:off x="806049" y="3982471"/>
              <a:ext cx="176923" cy="407044"/>
            </a:xfrm>
            <a:custGeom>
              <a:rect b="b" l="l" r="r" t="t"/>
              <a:pathLst>
                <a:path extrusionOk="0" h="17545" w="7626">
                  <a:moveTo>
                    <a:pt x="0" y="0"/>
                  </a:moveTo>
                  <a:cubicBezTo>
                    <a:pt x="182" y="821"/>
                    <a:pt x="486" y="1581"/>
                    <a:pt x="790" y="2341"/>
                  </a:cubicBezTo>
                  <a:cubicBezTo>
                    <a:pt x="973" y="2736"/>
                    <a:pt x="1155" y="3162"/>
                    <a:pt x="1307" y="3618"/>
                  </a:cubicBezTo>
                  <a:cubicBezTo>
                    <a:pt x="1429" y="4043"/>
                    <a:pt x="1459" y="4408"/>
                    <a:pt x="1520" y="4833"/>
                  </a:cubicBezTo>
                  <a:cubicBezTo>
                    <a:pt x="1672" y="6384"/>
                    <a:pt x="1702" y="8025"/>
                    <a:pt x="2280" y="9545"/>
                  </a:cubicBezTo>
                  <a:cubicBezTo>
                    <a:pt x="2584" y="10335"/>
                    <a:pt x="3040" y="11064"/>
                    <a:pt x="3374" y="11855"/>
                  </a:cubicBezTo>
                  <a:cubicBezTo>
                    <a:pt x="3739" y="12706"/>
                    <a:pt x="4103" y="13587"/>
                    <a:pt x="4438" y="14408"/>
                  </a:cubicBezTo>
                  <a:cubicBezTo>
                    <a:pt x="5015" y="15806"/>
                    <a:pt x="6231" y="16809"/>
                    <a:pt x="7508" y="17539"/>
                  </a:cubicBezTo>
                  <a:cubicBezTo>
                    <a:pt x="7512" y="17543"/>
                    <a:pt x="7517" y="17545"/>
                    <a:pt x="7524" y="17545"/>
                  </a:cubicBezTo>
                  <a:cubicBezTo>
                    <a:pt x="7561" y="17545"/>
                    <a:pt x="7625" y="17474"/>
                    <a:pt x="7599" y="17448"/>
                  </a:cubicBezTo>
                  <a:cubicBezTo>
                    <a:pt x="7173" y="16870"/>
                    <a:pt x="6778" y="16323"/>
                    <a:pt x="6292" y="15806"/>
                  </a:cubicBezTo>
                  <a:cubicBezTo>
                    <a:pt x="5775" y="15198"/>
                    <a:pt x="5259" y="14712"/>
                    <a:pt x="4924" y="13982"/>
                  </a:cubicBezTo>
                  <a:cubicBezTo>
                    <a:pt x="4195" y="12341"/>
                    <a:pt x="3100" y="10882"/>
                    <a:pt x="2493" y="9180"/>
                  </a:cubicBezTo>
                  <a:cubicBezTo>
                    <a:pt x="2006" y="7691"/>
                    <a:pt x="2067" y="6140"/>
                    <a:pt x="1793" y="4560"/>
                  </a:cubicBezTo>
                  <a:cubicBezTo>
                    <a:pt x="1702" y="3861"/>
                    <a:pt x="1429" y="3131"/>
                    <a:pt x="1094" y="2432"/>
                  </a:cubicBezTo>
                  <a:cubicBezTo>
                    <a:pt x="790" y="1611"/>
                    <a:pt x="274" y="852"/>
                    <a:pt x="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704" name="Google Shape;4704;p30"/>
            <p:cNvSpPr/>
            <p:nvPr/>
          </p:nvSpPr>
          <p:spPr>
            <a:xfrm>
              <a:off x="732690" y="4295578"/>
              <a:ext cx="318768" cy="273737"/>
            </a:xfrm>
            <a:custGeom>
              <a:rect b="b" l="l" r="r" t="t"/>
              <a:pathLst>
                <a:path extrusionOk="0" h="11799" w="13740">
                  <a:moveTo>
                    <a:pt x="1" y="0"/>
                  </a:moveTo>
                  <a:cubicBezTo>
                    <a:pt x="366" y="608"/>
                    <a:pt x="609" y="1338"/>
                    <a:pt x="943" y="1945"/>
                  </a:cubicBezTo>
                  <a:cubicBezTo>
                    <a:pt x="1278" y="2584"/>
                    <a:pt x="1885" y="3040"/>
                    <a:pt x="2433" y="3526"/>
                  </a:cubicBezTo>
                  <a:cubicBezTo>
                    <a:pt x="2949" y="3982"/>
                    <a:pt x="3436" y="4559"/>
                    <a:pt x="3831" y="5167"/>
                  </a:cubicBezTo>
                  <a:cubicBezTo>
                    <a:pt x="4135" y="5714"/>
                    <a:pt x="4712" y="5958"/>
                    <a:pt x="5199" y="6262"/>
                  </a:cubicBezTo>
                  <a:cubicBezTo>
                    <a:pt x="6475" y="7021"/>
                    <a:pt x="7478" y="8207"/>
                    <a:pt x="8664" y="9119"/>
                  </a:cubicBezTo>
                  <a:cubicBezTo>
                    <a:pt x="9880" y="10122"/>
                    <a:pt x="11247" y="11064"/>
                    <a:pt x="12676" y="11733"/>
                  </a:cubicBezTo>
                  <a:cubicBezTo>
                    <a:pt x="12772" y="11779"/>
                    <a:pt x="12865" y="11799"/>
                    <a:pt x="12952" y="11799"/>
                  </a:cubicBezTo>
                  <a:cubicBezTo>
                    <a:pt x="13444" y="11799"/>
                    <a:pt x="13740" y="11152"/>
                    <a:pt x="13223" y="10791"/>
                  </a:cubicBezTo>
                  <a:cubicBezTo>
                    <a:pt x="11916" y="9909"/>
                    <a:pt x="10548" y="9210"/>
                    <a:pt x="9332" y="8177"/>
                  </a:cubicBezTo>
                  <a:cubicBezTo>
                    <a:pt x="8238" y="7265"/>
                    <a:pt x="7235" y="6110"/>
                    <a:pt x="5958" y="5411"/>
                  </a:cubicBezTo>
                  <a:cubicBezTo>
                    <a:pt x="5411" y="5107"/>
                    <a:pt x="4864" y="4863"/>
                    <a:pt x="4317" y="4651"/>
                  </a:cubicBezTo>
                  <a:cubicBezTo>
                    <a:pt x="4013" y="4499"/>
                    <a:pt x="3800" y="4225"/>
                    <a:pt x="3557" y="3982"/>
                  </a:cubicBezTo>
                  <a:cubicBezTo>
                    <a:pt x="3284" y="3739"/>
                    <a:pt x="3040" y="3496"/>
                    <a:pt x="2767" y="3283"/>
                  </a:cubicBezTo>
                  <a:cubicBezTo>
                    <a:pt x="2159" y="2766"/>
                    <a:pt x="1551" y="2280"/>
                    <a:pt x="1095" y="1641"/>
                  </a:cubicBezTo>
                  <a:cubicBezTo>
                    <a:pt x="791" y="1094"/>
                    <a:pt x="487" y="486"/>
                    <a:pt x="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705" name="Google Shape;4705;p30"/>
            <p:cNvSpPr/>
            <p:nvPr/>
          </p:nvSpPr>
          <p:spPr>
            <a:xfrm>
              <a:off x="490111" y="4069912"/>
              <a:ext cx="479985" cy="460659"/>
            </a:xfrm>
            <a:custGeom>
              <a:rect b="b" l="l" r="r" t="t"/>
              <a:pathLst>
                <a:path extrusionOk="0" h="19856" w="20689">
                  <a:moveTo>
                    <a:pt x="92" y="1"/>
                  </a:moveTo>
                  <a:cubicBezTo>
                    <a:pt x="31" y="1"/>
                    <a:pt x="1" y="31"/>
                    <a:pt x="31" y="31"/>
                  </a:cubicBezTo>
                  <a:cubicBezTo>
                    <a:pt x="1247" y="1490"/>
                    <a:pt x="1916" y="3314"/>
                    <a:pt x="3040" y="4803"/>
                  </a:cubicBezTo>
                  <a:cubicBezTo>
                    <a:pt x="4074" y="6201"/>
                    <a:pt x="5654" y="7113"/>
                    <a:pt x="6870" y="8329"/>
                  </a:cubicBezTo>
                  <a:cubicBezTo>
                    <a:pt x="7448" y="8906"/>
                    <a:pt x="7995" y="9514"/>
                    <a:pt x="8360" y="10213"/>
                  </a:cubicBezTo>
                  <a:cubicBezTo>
                    <a:pt x="8816" y="11034"/>
                    <a:pt x="9059" y="11946"/>
                    <a:pt x="9515" y="12767"/>
                  </a:cubicBezTo>
                  <a:cubicBezTo>
                    <a:pt x="10427" y="14438"/>
                    <a:pt x="11734" y="15745"/>
                    <a:pt x="13375" y="16718"/>
                  </a:cubicBezTo>
                  <a:cubicBezTo>
                    <a:pt x="14317" y="17326"/>
                    <a:pt x="15351" y="17782"/>
                    <a:pt x="16414" y="18238"/>
                  </a:cubicBezTo>
                  <a:cubicBezTo>
                    <a:pt x="16992" y="18481"/>
                    <a:pt x="17509" y="18694"/>
                    <a:pt x="18086" y="18967"/>
                  </a:cubicBezTo>
                  <a:cubicBezTo>
                    <a:pt x="18360" y="19089"/>
                    <a:pt x="18633" y="19180"/>
                    <a:pt x="18877" y="19332"/>
                  </a:cubicBezTo>
                  <a:cubicBezTo>
                    <a:pt x="19089" y="19454"/>
                    <a:pt x="19424" y="19514"/>
                    <a:pt x="19576" y="19666"/>
                  </a:cubicBezTo>
                  <a:cubicBezTo>
                    <a:pt x="19686" y="19799"/>
                    <a:pt x="19815" y="19855"/>
                    <a:pt x="19940" y="19855"/>
                  </a:cubicBezTo>
                  <a:cubicBezTo>
                    <a:pt x="20331" y="19855"/>
                    <a:pt x="20688" y="19313"/>
                    <a:pt x="20366" y="18876"/>
                  </a:cubicBezTo>
                  <a:cubicBezTo>
                    <a:pt x="20092" y="18572"/>
                    <a:pt x="19636" y="18420"/>
                    <a:pt x="19302" y="18268"/>
                  </a:cubicBezTo>
                  <a:cubicBezTo>
                    <a:pt x="18816" y="17995"/>
                    <a:pt x="18269" y="17812"/>
                    <a:pt x="17752" y="17600"/>
                  </a:cubicBezTo>
                  <a:cubicBezTo>
                    <a:pt x="16810" y="17204"/>
                    <a:pt x="15898" y="16840"/>
                    <a:pt x="14986" y="16384"/>
                  </a:cubicBezTo>
                  <a:cubicBezTo>
                    <a:pt x="13223" y="15502"/>
                    <a:pt x="11490" y="14317"/>
                    <a:pt x="10366" y="12675"/>
                  </a:cubicBezTo>
                  <a:cubicBezTo>
                    <a:pt x="9849" y="11916"/>
                    <a:pt x="9606" y="11065"/>
                    <a:pt x="9211" y="10213"/>
                  </a:cubicBezTo>
                  <a:cubicBezTo>
                    <a:pt x="8816" y="9484"/>
                    <a:pt x="8360" y="8846"/>
                    <a:pt x="7752" y="8238"/>
                  </a:cubicBezTo>
                  <a:cubicBezTo>
                    <a:pt x="6536" y="6992"/>
                    <a:pt x="4955" y="6232"/>
                    <a:pt x="3679" y="5016"/>
                  </a:cubicBezTo>
                  <a:cubicBezTo>
                    <a:pt x="2220" y="3557"/>
                    <a:pt x="1490" y="1520"/>
                    <a:pt x="92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706" name="Google Shape;4706;p30"/>
            <p:cNvSpPr/>
            <p:nvPr/>
          </p:nvSpPr>
          <p:spPr>
            <a:xfrm>
              <a:off x="727053" y="4270174"/>
              <a:ext cx="1293330" cy="533136"/>
            </a:xfrm>
            <a:custGeom>
              <a:rect b="b" l="l" r="r" t="t"/>
              <a:pathLst>
                <a:path extrusionOk="0" h="22980" w="55747">
                  <a:moveTo>
                    <a:pt x="1" y="1"/>
                  </a:moveTo>
                  <a:cubicBezTo>
                    <a:pt x="1" y="1"/>
                    <a:pt x="1764" y="1186"/>
                    <a:pt x="3466" y="2250"/>
                  </a:cubicBezTo>
                  <a:cubicBezTo>
                    <a:pt x="5168" y="3314"/>
                    <a:pt x="6232" y="3101"/>
                    <a:pt x="7964" y="4378"/>
                  </a:cubicBezTo>
                  <a:cubicBezTo>
                    <a:pt x="9697" y="5654"/>
                    <a:pt x="9575" y="5016"/>
                    <a:pt x="11642" y="6688"/>
                  </a:cubicBezTo>
                  <a:cubicBezTo>
                    <a:pt x="13162" y="7904"/>
                    <a:pt x="17478" y="11004"/>
                    <a:pt x="17478" y="11004"/>
                  </a:cubicBezTo>
                  <a:cubicBezTo>
                    <a:pt x="17478" y="11004"/>
                    <a:pt x="7205" y="10092"/>
                    <a:pt x="4864" y="10001"/>
                  </a:cubicBezTo>
                  <a:cubicBezTo>
                    <a:pt x="4644" y="9989"/>
                    <a:pt x="4422" y="9984"/>
                    <a:pt x="4200" y="9984"/>
                  </a:cubicBezTo>
                  <a:cubicBezTo>
                    <a:pt x="2091" y="9984"/>
                    <a:pt x="1" y="10457"/>
                    <a:pt x="1" y="10457"/>
                  </a:cubicBezTo>
                  <a:lnTo>
                    <a:pt x="92" y="12129"/>
                  </a:lnTo>
                  <a:cubicBezTo>
                    <a:pt x="92" y="12129"/>
                    <a:pt x="4439" y="12159"/>
                    <a:pt x="4682" y="12311"/>
                  </a:cubicBezTo>
                  <a:lnTo>
                    <a:pt x="153" y="13557"/>
                  </a:lnTo>
                  <a:lnTo>
                    <a:pt x="244" y="15351"/>
                  </a:lnTo>
                  <a:cubicBezTo>
                    <a:pt x="245" y="15355"/>
                    <a:pt x="254" y="15358"/>
                    <a:pt x="270" y="15358"/>
                  </a:cubicBezTo>
                  <a:cubicBezTo>
                    <a:pt x="678" y="15358"/>
                    <a:pt x="5665" y="13952"/>
                    <a:pt x="7448" y="13952"/>
                  </a:cubicBezTo>
                  <a:cubicBezTo>
                    <a:pt x="8816" y="13952"/>
                    <a:pt x="11399" y="14439"/>
                    <a:pt x="15472" y="15259"/>
                  </a:cubicBezTo>
                  <a:cubicBezTo>
                    <a:pt x="19515" y="16111"/>
                    <a:pt x="18816" y="15411"/>
                    <a:pt x="20974" y="16475"/>
                  </a:cubicBezTo>
                  <a:cubicBezTo>
                    <a:pt x="23101" y="17539"/>
                    <a:pt x="24378" y="17053"/>
                    <a:pt x="30062" y="19940"/>
                  </a:cubicBezTo>
                  <a:cubicBezTo>
                    <a:pt x="32767" y="21308"/>
                    <a:pt x="37175" y="22311"/>
                    <a:pt x="41096" y="22980"/>
                  </a:cubicBezTo>
                  <a:lnTo>
                    <a:pt x="55746" y="22311"/>
                  </a:lnTo>
                  <a:lnTo>
                    <a:pt x="55230" y="10457"/>
                  </a:lnTo>
                  <a:cubicBezTo>
                    <a:pt x="50767" y="10721"/>
                    <a:pt x="40912" y="11319"/>
                    <a:pt x="34444" y="11319"/>
                  </a:cubicBezTo>
                  <a:cubicBezTo>
                    <a:pt x="31969" y="11319"/>
                    <a:pt x="29991" y="11231"/>
                    <a:pt x="28998" y="11004"/>
                  </a:cubicBezTo>
                  <a:cubicBezTo>
                    <a:pt x="26445" y="10457"/>
                    <a:pt x="19758" y="10031"/>
                    <a:pt x="18603" y="9332"/>
                  </a:cubicBezTo>
                  <a:cubicBezTo>
                    <a:pt x="17417" y="8664"/>
                    <a:pt x="13922" y="6293"/>
                    <a:pt x="12402" y="5199"/>
                  </a:cubicBezTo>
                  <a:cubicBezTo>
                    <a:pt x="10882" y="4104"/>
                    <a:pt x="5898" y="2645"/>
                    <a:pt x="4834" y="2402"/>
                  </a:cubicBezTo>
                  <a:cubicBezTo>
                    <a:pt x="3770" y="2129"/>
                    <a:pt x="1" y="1"/>
                    <a:pt x="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707" name="Google Shape;4707;p30"/>
            <p:cNvSpPr/>
            <p:nvPr/>
          </p:nvSpPr>
          <p:spPr>
            <a:xfrm>
              <a:off x="511270" y="4564188"/>
              <a:ext cx="332157" cy="160289"/>
            </a:xfrm>
            <a:custGeom>
              <a:rect b="b" l="l" r="r" t="t"/>
              <a:pathLst>
                <a:path extrusionOk="0" h="6909" w="15193">
                  <a:moveTo>
                    <a:pt x="14230" y="1"/>
                  </a:moveTo>
                  <a:cubicBezTo>
                    <a:pt x="13046" y="1"/>
                    <a:pt x="11916" y="297"/>
                    <a:pt x="10785" y="732"/>
                  </a:cubicBezTo>
                  <a:cubicBezTo>
                    <a:pt x="10146" y="1006"/>
                    <a:pt x="9538" y="1279"/>
                    <a:pt x="8961" y="1675"/>
                  </a:cubicBezTo>
                  <a:cubicBezTo>
                    <a:pt x="8444" y="2070"/>
                    <a:pt x="8019" y="2556"/>
                    <a:pt x="7563" y="3042"/>
                  </a:cubicBezTo>
                  <a:cubicBezTo>
                    <a:pt x="5587" y="5140"/>
                    <a:pt x="2608" y="5839"/>
                    <a:pt x="25" y="6903"/>
                  </a:cubicBezTo>
                  <a:cubicBezTo>
                    <a:pt x="17" y="6887"/>
                    <a:pt x="11" y="6881"/>
                    <a:pt x="8" y="6881"/>
                  </a:cubicBezTo>
                  <a:cubicBezTo>
                    <a:pt x="0" y="6881"/>
                    <a:pt x="6" y="6909"/>
                    <a:pt x="32" y="6909"/>
                  </a:cubicBezTo>
                  <a:cubicBezTo>
                    <a:pt x="38" y="6909"/>
                    <a:pt x="46" y="6907"/>
                    <a:pt x="55" y="6903"/>
                  </a:cubicBezTo>
                  <a:cubicBezTo>
                    <a:pt x="2669" y="6143"/>
                    <a:pt x="5617" y="5839"/>
                    <a:pt x="7958" y="4228"/>
                  </a:cubicBezTo>
                  <a:cubicBezTo>
                    <a:pt x="8475" y="3863"/>
                    <a:pt x="8961" y="3468"/>
                    <a:pt x="9538" y="3194"/>
                  </a:cubicBezTo>
                  <a:cubicBezTo>
                    <a:pt x="10116" y="2951"/>
                    <a:pt x="10663" y="2678"/>
                    <a:pt x="11271" y="2434"/>
                  </a:cubicBezTo>
                  <a:cubicBezTo>
                    <a:pt x="12426" y="2039"/>
                    <a:pt x="13642" y="1766"/>
                    <a:pt x="14706" y="1127"/>
                  </a:cubicBezTo>
                  <a:cubicBezTo>
                    <a:pt x="15192" y="823"/>
                    <a:pt x="14979" y="64"/>
                    <a:pt x="14402" y="3"/>
                  </a:cubicBezTo>
                  <a:cubicBezTo>
                    <a:pt x="14344" y="1"/>
                    <a:pt x="14287" y="1"/>
                    <a:pt x="1423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708" name="Google Shape;4708;p30"/>
            <p:cNvSpPr/>
            <p:nvPr/>
          </p:nvSpPr>
          <p:spPr>
            <a:xfrm>
              <a:off x="732690" y="4531105"/>
              <a:ext cx="1286278" cy="272925"/>
            </a:xfrm>
            <a:custGeom>
              <a:rect b="b" l="l" r="r" t="t"/>
              <a:pathLst>
                <a:path extrusionOk="0" h="11764" w="55443">
                  <a:moveTo>
                    <a:pt x="9332" y="0"/>
                  </a:moveTo>
                  <a:cubicBezTo>
                    <a:pt x="8664" y="791"/>
                    <a:pt x="8724" y="2401"/>
                    <a:pt x="8724" y="2401"/>
                  </a:cubicBezTo>
                  <a:cubicBezTo>
                    <a:pt x="7904" y="1338"/>
                    <a:pt x="8056" y="608"/>
                    <a:pt x="8056" y="608"/>
                  </a:cubicBezTo>
                  <a:lnTo>
                    <a:pt x="8056" y="608"/>
                  </a:lnTo>
                  <a:cubicBezTo>
                    <a:pt x="7782" y="1034"/>
                    <a:pt x="7721" y="1885"/>
                    <a:pt x="7721" y="1885"/>
                  </a:cubicBezTo>
                  <a:cubicBezTo>
                    <a:pt x="7235" y="1186"/>
                    <a:pt x="6840" y="760"/>
                    <a:pt x="6840" y="760"/>
                  </a:cubicBezTo>
                  <a:cubicBezTo>
                    <a:pt x="6688" y="1094"/>
                    <a:pt x="6718" y="1854"/>
                    <a:pt x="6718" y="1854"/>
                  </a:cubicBezTo>
                  <a:cubicBezTo>
                    <a:pt x="6536" y="1490"/>
                    <a:pt x="6293" y="942"/>
                    <a:pt x="6293" y="942"/>
                  </a:cubicBezTo>
                  <a:cubicBezTo>
                    <a:pt x="4803" y="1094"/>
                    <a:pt x="1" y="3009"/>
                    <a:pt x="1" y="3009"/>
                  </a:cubicBezTo>
                  <a:lnTo>
                    <a:pt x="31" y="3952"/>
                  </a:lnTo>
                  <a:cubicBezTo>
                    <a:pt x="548" y="3860"/>
                    <a:pt x="7144" y="2341"/>
                    <a:pt x="7144" y="2341"/>
                  </a:cubicBezTo>
                  <a:cubicBezTo>
                    <a:pt x="7965" y="2705"/>
                    <a:pt x="11187" y="2888"/>
                    <a:pt x="11187" y="2888"/>
                  </a:cubicBezTo>
                  <a:cubicBezTo>
                    <a:pt x="12372" y="3526"/>
                    <a:pt x="19910" y="4529"/>
                    <a:pt x="19910" y="4529"/>
                  </a:cubicBezTo>
                  <a:cubicBezTo>
                    <a:pt x="21126" y="5684"/>
                    <a:pt x="25898" y="6566"/>
                    <a:pt x="25898" y="6566"/>
                  </a:cubicBezTo>
                  <a:cubicBezTo>
                    <a:pt x="28603" y="8389"/>
                    <a:pt x="32190" y="9119"/>
                    <a:pt x="32190" y="9119"/>
                  </a:cubicBezTo>
                  <a:cubicBezTo>
                    <a:pt x="33862" y="10092"/>
                    <a:pt x="37236" y="10335"/>
                    <a:pt x="37236" y="10335"/>
                  </a:cubicBezTo>
                  <a:cubicBezTo>
                    <a:pt x="38421" y="11247"/>
                    <a:pt x="42312" y="11763"/>
                    <a:pt x="42312" y="11763"/>
                  </a:cubicBezTo>
                  <a:lnTo>
                    <a:pt x="55443" y="11095"/>
                  </a:lnTo>
                  <a:lnTo>
                    <a:pt x="55017" y="2249"/>
                  </a:lnTo>
                  <a:lnTo>
                    <a:pt x="36141" y="1946"/>
                  </a:lnTo>
                  <a:cubicBezTo>
                    <a:pt x="33406" y="3708"/>
                    <a:pt x="33467" y="8937"/>
                    <a:pt x="33467" y="8937"/>
                  </a:cubicBezTo>
                  <a:cubicBezTo>
                    <a:pt x="33345" y="5076"/>
                    <a:pt x="34773" y="2250"/>
                    <a:pt x="34774" y="2249"/>
                  </a:cubicBezTo>
                  <a:lnTo>
                    <a:pt x="34774" y="2249"/>
                  </a:lnTo>
                  <a:cubicBezTo>
                    <a:pt x="33467" y="3192"/>
                    <a:pt x="32646" y="7751"/>
                    <a:pt x="32646" y="7751"/>
                  </a:cubicBezTo>
                  <a:cubicBezTo>
                    <a:pt x="32798" y="6110"/>
                    <a:pt x="33801" y="2311"/>
                    <a:pt x="33801" y="2310"/>
                  </a:cubicBezTo>
                  <a:lnTo>
                    <a:pt x="33801" y="2310"/>
                  </a:lnTo>
                  <a:cubicBezTo>
                    <a:pt x="32342" y="3405"/>
                    <a:pt x="31886" y="8085"/>
                    <a:pt x="31886" y="8085"/>
                  </a:cubicBezTo>
                  <a:cubicBezTo>
                    <a:pt x="31886" y="6505"/>
                    <a:pt x="32859" y="2705"/>
                    <a:pt x="32859" y="2705"/>
                  </a:cubicBezTo>
                  <a:cubicBezTo>
                    <a:pt x="32828" y="2645"/>
                    <a:pt x="32737" y="2645"/>
                    <a:pt x="32676" y="2614"/>
                  </a:cubicBezTo>
                  <a:cubicBezTo>
                    <a:pt x="31157" y="2189"/>
                    <a:pt x="25442" y="1520"/>
                    <a:pt x="25442" y="1520"/>
                  </a:cubicBezTo>
                  <a:cubicBezTo>
                    <a:pt x="24135" y="3009"/>
                    <a:pt x="23983" y="5745"/>
                    <a:pt x="23983" y="5745"/>
                  </a:cubicBezTo>
                  <a:cubicBezTo>
                    <a:pt x="24044" y="3800"/>
                    <a:pt x="24591" y="821"/>
                    <a:pt x="24591" y="821"/>
                  </a:cubicBezTo>
                  <a:lnTo>
                    <a:pt x="24591" y="821"/>
                  </a:lnTo>
                  <a:cubicBezTo>
                    <a:pt x="23284" y="2645"/>
                    <a:pt x="23102" y="5532"/>
                    <a:pt x="23102" y="5532"/>
                  </a:cubicBezTo>
                  <a:cubicBezTo>
                    <a:pt x="22615" y="4012"/>
                    <a:pt x="22494" y="1946"/>
                    <a:pt x="22494" y="1946"/>
                  </a:cubicBezTo>
                  <a:cubicBezTo>
                    <a:pt x="22099" y="3192"/>
                    <a:pt x="22403" y="5228"/>
                    <a:pt x="22403" y="5228"/>
                  </a:cubicBezTo>
                  <a:cubicBezTo>
                    <a:pt x="21916" y="3952"/>
                    <a:pt x="22007" y="1885"/>
                    <a:pt x="22007" y="1885"/>
                  </a:cubicBezTo>
                  <a:cubicBezTo>
                    <a:pt x="19819" y="1186"/>
                    <a:pt x="12615" y="335"/>
                    <a:pt x="12615" y="335"/>
                  </a:cubicBezTo>
                  <a:cubicBezTo>
                    <a:pt x="11825" y="973"/>
                    <a:pt x="11217" y="2614"/>
                    <a:pt x="11217" y="2614"/>
                  </a:cubicBezTo>
                  <a:cubicBezTo>
                    <a:pt x="11004" y="1702"/>
                    <a:pt x="11673" y="122"/>
                    <a:pt x="11673" y="122"/>
                  </a:cubicBezTo>
                  <a:lnTo>
                    <a:pt x="11673" y="122"/>
                  </a:lnTo>
                  <a:cubicBezTo>
                    <a:pt x="10396" y="1186"/>
                    <a:pt x="10214" y="2128"/>
                    <a:pt x="10214" y="2128"/>
                  </a:cubicBezTo>
                  <a:cubicBezTo>
                    <a:pt x="10092" y="1520"/>
                    <a:pt x="10396" y="0"/>
                    <a:pt x="10396" y="0"/>
                  </a:cubicBezTo>
                  <a:lnTo>
                    <a:pt x="10396" y="0"/>
                  </a:lnTo>
                  <a:cubicBezTo>
                    <a:pt x="9697" y="1125"/>
                    <a:pt x="9880" y="2098"/>
                    <a:pt x="9880" y="2098"/>
                  </a:cubicBezTo>
                  <a:cubicBezTo>
                    <a:pt x="9454" y="1246"/>
                    <a:pt x="9332" y="0"/>
                    <a:pt x="933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709" name="Google Shape;4709;p30"/>
            <p:cNvSpPr/>
            <p:nvPr/>
          </p:nvSpPr>
          <p:spPr>
            <a:xfrm>
              <a:off x="1266522" y="4525537"/>
              <a:ext cx="30670" cy="100085"/>
            </a:xfrm>
            <a:custGeom>
              <a:rect b="b" l="l" r="r" t="t"/>
              <a:pathLst>
                <a:path extrusionOk="0" h="4314" w="1322">
                  <a:moveTo>
                    <a:pt x="1140" y="0"/>
                  </a:moveTo>
                  <a:cubicBezTo>
                    <a:pt x="1104" y="0"/>
                    <a:pt x="1067" y="17"/>
                    <a:pt x="1034" y="58"/>
                  </a:cubicBezTo>
                  <a:cubicBezTo>
                    <a:pt x="61" y="1213"/>
                    <a:pt x="122" y="2824"/>
                    <a:pt x="0" y="4313"/>
                  </a:cubicBezTo>
                  <a:cubicBezTo>
                    <a:pt x="0" y="4313"/>
                    <a:pt x="61" y="4313"/>
                    <a:pt x="61" y="4252"/>
                  </a:cubicBezTo>
                  <a:cubicBezTo>
                    <a:pt x="304" y="2854"/>
                    <a:pt x="608" y="1486"/>
                    <a:pt x="1277" y="210"/>
                  </a:cubicBezTo>
                  <a:cubicBezTo>
                    <a:pt x="1321" y="121"/>
                    <a:pt x="1236" y="0"/>
                    <a:pt x="1140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710" name="Google Shape;4710;p30"/>
            <p:cNvSpPr/>
            <p:nvPr/>
          </p:nvSpPr>
          <p:spPr>
            <a:xfrm>
              <a:off x="1245364" y="4522497"/>
              <a:ext cx="23014" cy="91130"/>
            </a:xfrm>
            <a:custGeom>
              <a:rect b="b" l="l" r="r" t="t"/>
              <a:pathLst>
                <a:path extrusionOk="0" h="3928" w="992">
                  <a:moveTo>
                    <a:pt x="769" y="0"/>
                  </a:moveTo>
                  <a:cubicBezTo>
                    <a:pt x="693" y="0"/>
                    <a:pt x="615" y="41"/>
                    <a:pt x="578" y="128"/>
                  </a:cubicBezTo>
                  <a:cubicBezTo>
                    <a:pt x="457" y="402"/>
                    <a:pt x="396" y="675"/>
                    <a:pt x="305" y="949"/>
                  </a:cubicBezTo>
                  <a:cubicBezTo>
                    <a:pt x="244" y="1192"/>
                    <a:pt x="122" y="1465"/>
                    <a:pt x="92" y="1739"/>
                  </a:cubicBezTo>
                  <a:cubicBezTo>
                    <a:pt x="1" y="2499"/>
                    <a:pt x="122" y="3228"/>
                    <a:pt x="61" y="3928"/>
                  </a:cubicBezTo>
                  <a:cubicBezTo>
                    <a:pt x="213" y="3228"/>
                    <a:pt x="92" y="2499"/>
                    <a:pt x="244" y="1800"/>
                  </a:cubicBezTo>
                  <a:cubicBezTo>
                    <a:pt x="305" y="1496"/>
                    <a:pt x="426" y="1283"/>
                    <a:pt x="578" y="1010"/>
                  </a:cubicBezTo>
                  <a:cubicBezTo>
                    <a:pt x="730" y="766"/>
                    <a:pt x="882" y="554"/>
                    <a:pt x="973" y="250"/>
                  </a:cubicBezTo>
                  <a:cubicBezTo>
                    <a:pt x="991" y="88"/>
                    <a:pt x="881" y="0"/>
                    <a:pt x="769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711" name="Google Shape;4711;p30"/>
            <p:cNvSpPr/>
            <p:nvPr/>
          </p:nvSpPr>
          <p:spPr>
            <a:xfrm>
              <a:off x="1494996" y="4551196"/>
              <a:ext cx="42665" cy="60320"/>
            </a:xfrm>
            <a:custGeom>
              <a:rect b="b" l="l" r="r" t="t"/>
              <a:pathLst>
                <a:path extrusionOk="0" h="2600" w="1839">
                  <a:moveTo>
                    <a:pt x="1742" y="1"/>
                  </a:moveTo>
                  <a:cubicBezTo>
                    <a:pt x="1721" y="1"/>
                    <a:pt x="1697" y="14"/>
                    <a:pt x="1672" y="46"/>
                  </a:cubicBezTo>
                  <a:cubicBezTo>
                    <a:pt x="1004" y="776"/>
                    <a:pt x="244" y="1596"/>
                    <a:pt x="1" y="2599"/>
                  </a:cubicBezTo>
                  <a:cubicBezTo>
                    <a:pt x="274" y="2174"/>
                    <a:pt x="487" y="1718"/>
                    <a:pt x="791" y="1323"/>
                  </a:cubicBezTo>
                  <a:cubicBezTo>
                    <a:pt x="1095" y="928"/>
                    <a:pt x="1429" y="563"/>
                    <a:pt x="1794" y="168"/>
                  </a:cubicBezTo>
                  <a:cubicBezTo>
                    <a:pt x="1839" y="101"/>
                    <a:pt x="1801" y="1"/>
                    <a:pt x="1742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712" name="Google Shape;4712;p30"/>
            <p:cNvSpPr/>
            <p:nvPr/>
          </p:nvSpPr>
          <p:spPr>
            <a:xfrm>
              <a:off x="1533786" y="4552820"/>
              <a:ext cx="46122" cy="57281"/>
            </a:xfrm>
            <a:custGeom>
              <a:rect b="b" l="l" r="r" t="t"/>
              <a:pathLst>
                <a:path extrusionOk="0" h="2469" w="1988">
                  <a:moveTo>
                    <a:pt x="1785" y="0"/>
                  </a:moveTo>
                  <a:cubicBezTo>
                    <a:pt x="1757" y="0"/>
                    <a:pt x="1728" y="11"/>
                    <a:pt x="1703" y="37"/>
                  </a:cubicBezTo>
                  <a:cubicBezTo>
                    <a:pt x="1368" y="371"/>
                    <a:pt x="1064" y="766"/>
                    <a:pt x="791" y="1192"/>
                  </a:cubicBezTo>
                  <a:cubicBezTo>
                    <a:pt x="548" y="1617"/>
                    <a:pt x="274" y="2073"/>
                    <a:pt x="0" y="2469"/>
                  </a:cubicBezTo>
                  <a:cubicBezTo>
                    <a:pt x="304" y="2073"/>
                    <a:pt x="578" y="1678"/>
                    <a:pt x="912" y="1313"/>
                  </a:cubicBezTo>
                  <a:cubicBezTo>
                    <a:pt x="1216" y="918"/>
                    <a:pt x="1551" y="584"/>
                    <a:pt x="1915" y="219"/>
                  </a:cubicBezTo>
                  <a:cubicBezTo>
                    <a:pt x="1987" y="147"/>
                    <a:pt x="1889" y="0"/>
                    <a:pt x="1785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713" name="Google Shape;4713;p30"/>
            <p:cNvSpPr/>
            <p:nvPr/>
          </p:nvSpPr>
          <p:spPr>
            <a:xfrm>
              <a:off x="994549" y="4525142"/>
              <a:ext cx="31088" cy="55657"/>
            </a:xfrm>
            <a:custGeom>
              <a:rect b="b" l="l" r="r" t="t"/>
              <a:pathLst>
                <a:path extrusionOk="0" h="2399" w="1340">
                  <a:moveTo>
                    <a:pt x="1096" y="0"/>
                  </a:moveTo>
                  <a:cubicBezTo>
                    <a:pt x="1072" y="0"/>
                    <a:pt x="1048" y="5"/>
                    <a:pt x="1024" y="14"/>
                  </a:cubicBezTo>
                  <a:cubicBezTo>
                    <a:pt x="629" y="227"/>
                    <a:pt x="447" y="713"/>
                    <a:pt x="295" y="1078"/>
                  </a:cubicBezTo>
                  <a:cubicBezTo>
                    <a:pt x="143" y="1534"/>
                    <a:pt x="82" y="1959"/>
                    <a:pt x="21" y="2385"/>
                  </a:cubicBezTo>
                  <a:cubicBezTo>
                    <a:pt x="143" y="1959"/>
                    <a:pt x="295" y="1595"/>
                    <a:pt x="477" y="1230"/>
                  </a:cubicBezTo>
                  <a:cubicBezTo>
                    <a:pt x="599" y="1078"/>
                    <a:pt x="690" y="896"/>
                    <a:pt x="842" y="744"/>
                  </a:cubicBezTo>
                  <a:cubicBezTo>
                    <a:pt x="994" y="592"/>
                    <a:pt x="1146" y="440"/>
                    <a:pt x="1237" y="257"/>
                  </a:cubicBezTo>
                  <a:cubicBezTo>
                    <a:pt x="1340" y="129"/>
                    <a:pt x="1225" y="0"/>
                    <a:pt x="1096" y="0"/>
                  </a:cubicBezTo>
                  <a:close/>
                  <a:moveTo>
                    <a:pt x="21" y="2385"/>
                  </a:moveTo>
                  <a:cubicBezTo>
                    <a:pt x="1" y="2385"/>
                    <a:pt x="8" y="2398"/>
                    <a:pt x="14" y="2398"/>
                  </a:cubicBezTo>
                  <a:cubicBezTo>
                    <a:pt x="18" y="2398"/>
                    <a:pt x="21" y="2395"/>
                    <a:pt x="21" y="2385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714" name="Google Shape;4714;p30"/>
            <p:cNvSpPr/>
            <p:nvPr/>
          </p:nvSpPr>
          <p:spPr>
            <a:xfrm>
              <a:off x="970351" y="4521987"/>
              <a:ext cx="24221" cy="48627"/>
            </a:xfrm>
            <a:custGeom>
              <a:rect b="b" l="l" r="r" t="t"/>
              <a:pathLst>
                <a:path extrusionOk="0" h="2096" w="1044">
                  <a:moveTo>
                    <a:pt x="800" y="0"/>
                  </a:moveTo>
                  <a:cubicBezTo>
                    <a:pt x="742" y="0"/>
                    <a:pt x="690" y="27"/>
                    <a:pt x="669" y="89"/>
                  </a:cubicBezTo>
                  <a:cubicBezTo>
                    <a:pt x="517" y="393"/>
                    <a:pt x="365" y="697"/>
                    <a:pt x="243" y="1001"/>
                  </a:cubicBezTo>
                  <a:cubicBezTo>
                    <a:pt x="122" y="1335"/>
                    <a:pt x="122" y="1700"/>
                    <a:pt x="61" y="2065"/>
                  </a:cubicBezTo>
                  <a:cubicBezTo>
                    <a:pt x="0" y="2095"/>
                    <a:pt x="61" y="2095"/>
                    <a:pt x="91" y="2095"/>
                  </a:cubicBezTo>
                  <a:cubicBezTo>
                    <a:pt x="274" y="1791"/>
                    <a:pt x="365" y="1457"/>
                    <a:pt x="517" y="1123"/>
                  </a:cubicBezTo>
                  <a:cubicBezTo>
                    <a:pt x="669" y="788"/>
                    <a:pt x="882" y="545"/>
                    <a:pt x="1003" y="241"/>
                  </a:cubicBezTo>
                  <a:cubicBezTo>
                    <a:pt x="1043" y="101"/>
                    <a:pt x="912" y="0"/>
                    <a:pt x="800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715" name="Google Shape;4715;p30"/>
            <p:cNvSpPr/>
            <p:nvPr/>
          </p:nvSpPr>
          <p:spPr>
            <a:xfrm>
              <a:off x="930146" y="4521662"/>
              <a:ext cx="10974" cy="55819"/>
            </a:xfrm>
            <a:custGeom>
              <a:rect b="b" l="l" r="r" t="t"/>
              <a:pathLst>
                <a:path extrusionOk="0" h="2406" w="473">
                  <a:moveTo>
                    <a:pt x="303" y="0"/>
                  </a:moveTo>
                  <a:cubicBezTo>
                    <a:pt x="222" y="0"/>
                    <a:pt x="137" y="46"/>
                    <a:pt x="122" y="134"/>
                  </a:cubicBezTo>
                  <a:cubicBezTo>
                    <a:pt x="1" y="529"/>
                    <a:pt x="1" y="894"/>
                    <a:pt x="1" y="1289"/>
                  </a:cubicBezTo>
                  <a:cubicBezTo>
                    <a:pt x="1" y="1653"/>
                    <a:pt x="62" y="2049"/>
                    <a:pt x="122" y="2383"/>
                  </a:cubicBezTo>
                  <a:cubicBezTo>
                    <a:pt x="92" y="2398"/>
                    <a:pt x="99" y="2406"/>
                    <a:pt x="115" y="2406"/>
                  </a:cubicBezTo>
                  <a:cubicBezTo>
                    <a:pt x="130" y="2406"/>
                    <a:pt x="153" y="2398"/>
                    <a:pt x="153" y="2383"/>
                  </a:cubicBezTo>
                  <a:cubicBezTo>
                    <a:pt x="153" y="1988"/>
                    <a:pt x="213" y="1653"/>
                    <a:pt x="274" y="1289"/>
                  </a:cubicBezTo>
                  <a:cubicBezTo>
                    <a:pt x="305" y="894"/>
                    <a:pt x="426" y="559"/>
                    <a:pt x="457" y="164"/>
                  </a:cubicBezTo>
                  <a:cubicBezTo>
                    <a:pt x="472" y="54"/>
                    <a:pt x="390" y="0"/>
                    <a:pt x="303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716" name="Google Shape;4716;p30"/>
            <p:cNvSpPr/>
            <p:nvPr/>
          </p:nvSpPr>
          <p:spPr>
            <a:xfrm>
              <a:off x="881495" y="4516094"/>
              <a:ext cx="11043" cy="47467"/>
            </a:xfrm>
            <a:custGeom>
              <a:rect b="b" l="l" r="r" t="t"/>
              <a:pathLst>
                <a:path extrusionOk="0" h="2046" w="476">
                  <a:moveTo>
                    <a:pt x="300" y="1"/>
                  </a:moveTo>
                  <a:cubicBezTo>
                    <a:pt x="244" y="1"/>
                    <a:pt x="187" y="30"/>
                    <a:pt x="152" y="100"/>
                  </a:cubicBezTo>
                  <a:cubicBezTo>
                    <a:pt x="31" y="404"/>
                    <a:pt x="0" y="769"/>
                    <a:pt x="31" y="1103"/>
                  </a:cubicBezTo>
                  <a:cubicBezTo>
                    <a:pt x="31" y="1407"/>
                    <a:pt x="122" y="1741"/>
                    <a:pt x="183" y="2045"/>
                  </a:cubicBezTo>
                  <a:cubicBezTo>
                    <a:pt x="244" y="1741"/>
                    <a:pt x="244" y="1438"/>
                    <a:pt x="274" y="1103"/>
                  </a:cubicBezTo>
                  <a:cubicBezTo>
                    <a:pt x="304" y="799"/>
                    <a:pt x="396" y="495"/>
                    <a:pt x="456" y="191"/>
                  </a:cubicBezTo>
                  <a:cubicBezTo>
                    <a:pt x="475" y="79"/>
                    <a:pt x="389" y="1"/>
                    <a:pt x="300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717" name="Google Shape;4717;p30"/>
            <p:cNvSpPr/>
            <p:nvPr/>
          </p:nvSpPr>
          <p:spPr>
            <a:xfrm>
              <a:off x="1744628" y="4541173"/>
              <a:ext cx="94006" cy="245038"/>
            </a:xfrm>
            <a:custGeom>
              <a:rect b="b" l="l" r="r" t="t"/>
              <a:pathLst>
                <a:path extrusionOk="0" h="10562" w="4052">
                  <a:moveTo>
                    <a:pt x="3575" y="0"/>
                  </a:moveTo>
                  <a:cubicBezTo>
                    <a:pt x="3503" y="0"/>
                    <a:pt x="3426" y="25"/>
                    <a:pt x="3344" y="83"/>
                  </a:cubicBezTo>
                  <a:cubicBezTo>
                    <a:pt x="1764" y="1116"/>
                    <a:pt x="943" y="3214"/>
                    <a:pt x="487" y="4946"/>
                  </a:cubicBezTo>
                  <a:cubicBezTo>
                    <a:pt x="1" y="6800"/>
                    <a:pt x="122" y="8685"/>
                    <a:pt x="426" y="10539"/>
                  </a:cubicBezTo>
                  <a:cubicBezTo>
                    <a:pt x="441" y="10554"/>
                    <a:pt x="464" y="10562"/>
                    <a:pt x="483" y="10562"/>
                  </a:cubicBezTo>
                  <a:cubicBezTo>
                    <a:pt x="502" y="10562"/>
                    <a:pt x="517" y="10554"/>
                    <a:pt x="517" y="10539"/>
                  </a:cubicBezTo>
                  <a:cubicBezTo>
                    <a:pt x="487" y="8806"/>
                    <a:pt x="882" y="6983"/>
                    <a:pt x="1277" y="5311"/>
                  </a:cubicBezTo>
                  <a:cubicBezTo>
                    <a:pt x="1521" y="4460"/>
                    <a:pt x="1824" y="3639"/>
                    <a:pt x="2250" y="2819"/>
                  </a:cubicBezTo>
                  <a:cubicBezTo>
                    <a:pt x="2645" y="2028"/>
                    <a:pt x="3253" y="1390"/>
                    <a:pt x="3831" y="691"/>
                  </a:cubicBezTo>
                  <a:cubicBezTo>
                    <a:pt x="4052" y="445"/>
                    <a:pt x="3875" y="0"/>
                    <a:pt x="3575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718" name="Google Shape;4718;p30"/>
            <p:cNvSpPr/>
            <p:nvPr/>
          </p:nvSpPr>
          <p:spPr>
            <a:xfrm>
              <a:off x="1736879" y="4555975"/>
              <a:ext cx="61735" cy="204856"/>
            </a:xfrm>
            <a:custGeom>
              <a:rect b="b" l="l" r="r" t="t"/>
              <a:pathLst>
                <a:path extrusionOk="0" h="8830" w="2661">
                  <a:moveTo>
                    <a:pt x="2453" y="1"/>
                  </a:moveTo>
                  <a:cubicBezTo>
                    <a:pt x="2423" y="1"/>
                    <a:pt x="2393" y="16"/>
                    <a:pt x="2371" y="53"/>
                  </a:cubicBezTo>
                  <a:cubicBezTo>
                    <a:pt x="1429" y="1269"/>
                    <a:pt x="791" y="2697"/>
                    <a:pt x="396" y="4156"/>
                  </a:cubicBezTo>
                  <a:cubicBezTo>
                    <a:pt x="31" y="5737"/>
                    <a:pt x="0" y="7257"/>
                    <a:pt x="183" y="8807"/>
                  </a:cubicBezTo>
                  <a:cubicBezTo>
                    <a:pt x="183" y="7317"/>
                    <a:pt x="335" y="5767"/>
                    <a:pt x="699" y="4308"/>
                  </a:cubicBezTo>
                  <a:cubicBezTo>
                    <a:pt x="1095" y="2849"/>
                    <a:pt x="1794" y="1542"/>
                    <a:pt x="2614" y="266"/>
                  </a:cubicBezTo>
                  <a:cubicBezTo>
                    <a:pt x="2660" y="151"/>
                    <a:pt x="2550" y="1"/>
                    <a:pt x="2453" y="1"/>
                  </a:cubicBezTo>
                  <a:close/>
                  <a:moveTo>
                    <a:pt x="183" y="8807"/>
                  </a:moveTo>
                  <a:cubicBezTo>
                    <a:pt x="152" y="8822"/>
                    <a:pt x="152" y="8830"/>
                    <a:pt x="160" y="8830"/>
                  </a:cubicBezTo>
                  <a:cubicBezTo>
                    <a:pt x="168" y="8830"/>
                    <a:pt x="183" y="8822"/>
                    <a:pt x="183" y="8807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719" name="Google Shape;4719;p30"/>
            <p:cNvSpPr/>
            <p:nvPr/>
          </p:nvSpPr>
          <p:spPr>
            <a:xfrm>
              <a:off x="1782722" y="4531870"/>
              <a:ext cx="111244" cy="227731"/>
            </a:xfrm>
            <a:custGeom>
              <a:rect b="b" l="l" r="r" t="t"/>
              <a:pathLst>
                <a:path extrusionOk="0" h="9816" w="4795">
                  <a:moveTo>
                    <a:pt x="4322" y="1"/>
                  </a:moveTo>
                  <a:cubicBezTo>
                    <a:pt x="4248" y="1"/>
                    <a:pt x="4172" y="27"/>
                    <a:pt x="4104" y="89"/>
                  </a:cubicBezTo>
                  <a:cubicBezTo>
                    <a:pt x="2797" y="1305"/>
                    <a:pt x="1763" y="2916"/>
                    <a:pt x="1003" y="4557"/>
                  </a:cubicBezTo>
                  <a:cubicBezTo>
                    <a:pt x="304" y="6229"/>
                    <a:pt x="0" y="8022"/>
                    <a:pt x="182" y="9815"/>
                  </a:cubicBezTo>
                  <a:cubicBezTo>
                    <a:pt x="91" y="7992"/>
                    <a:pt x="547" y="6229"/>
                    <a:pt x="1368" y="4587"/>
                  </a:cubicBezTo>
                  <a:cubicBezTo>
                    <a:pt x="2158" y="3007"/>
                    <a:pt x="3344" y="1791"/>
                    <a:pt x="4559" y="545"/>
                  </a:cubicBezTo>
                  <a:cubicBezTo>
                    <a:pt x="4795" y="309"/>
                    <a:pt x="4574" y="1"/>
                    <a:pt x="4322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720" name="Google Shape;4720;p30"/>
            <p:cNvSpPr/>
            <p:nvPr/>
          </p:nvSpPr>
          <p:spPr>
            <a:xfrm>
              <a:off x="1603595" y="4548133"/>
              <a:ext cx="88160" cy="192026"/>
            </a:xfrm>
            <a:custGeom>
              <a:rect b="b" l="l" r="r" t="t"/>
              <a:pathLst>
                <a:path extrusionOk="0" h="8277" w="3800">
                  <a:moveTo>
                    <a:pt x="3538" y="0"/>
                  </a:moveTo>
                  <a:cubicBezTo>
                    <a:pt x="3491" y="0"/>
                    <a:pt x="3444" y="17"/>
                    <a:pt x="3405" y="57"/>
                  </a:cubicBezTo>
                  <a:cubicBezTo>
                    <a:pt x="2402" y="1151"/>
                    <a:pt x="1520" y="2488"/>
                    <a:pt x="912" y="3856"/>
                  </a:cubicBezTo>
                  <a:cubicBezTo>
                    <a:pt x="609" y="4494"/>
                    <a:pt x="335" y="5193"/>
                    <a:pt x="213" y="5892"/>
                  </a:cubicBezTo>
                  <a:cubicBezTo>
                    <a:pt x="1" y="6713"/>
                    <a:pt x="31" y="7473"/>
                    <a:pt x="31" y="8263"/>
                  </a:cubicBezTo>
                  <a:cubicBezTo>
                    <a:pt x="153" y="7534"/>
                    <a:pt x="426" y="6835"/>
                    <a:pt x="669" y="6136"/>
                  </a:cubicBezTo>
                  <a:cubicBezTo>
                    <a:pt x="943" y="5437"/>
                    <a:pt x="1186" y="4768"/>
                    <a:pt x="1520" y="4099"/>
                  </a:cubicBezTo>
                  <a:cubicBezTo>
                    <a:pt x="2159" y="2762"/>
                    <a:pt x="2949" y="1546"/>
                    <a:pt x="3709" y="300"/>
                  </a:cubicBezTo>
                  <a:cubicBezTo>
                    <a:pt x="3799" y="142"/>
                    <a:pt x="3672" y="0"/>
                    <a:pt x="3538" y="0"/>
                  </a:cubicBezTo>
                  <a:close/>
                  <a:moveTo>
                    <a:pt x="31" y="8263"/>
                  </a:moveTo>
                  <a:cubicBezTo>
                    <a:pt x="11" y="8263"/>
                    <a:pt x="4" y="8277"/>
                    <a:pt x="11" y="8277"/>
                  </a:cubicBezTo>
                  <a:cubicBezTo>
                    <a:pt x="14" y="8277"/>
                    <a:pt x="21" y="8273"/>
                    <a:pt x="31" y="8263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721" name="Google Shape;4721;p30"/>
            <p:cNvSpPr/>
            <p:nvPr/>
          </p:nvSpPr>
          <p:spPr>
            <a:xfrm>
              <a:off x="1597262" y="4554838"/>
              <a:ext cx="59717" cy="121545"/>
            </a:xfrm>
            <a:custGeom>
              <a:rect b="b" l="l" r="r" t="t"/>
              <a:pathLst>
                <a:path extrusionOk="0" h="5239" w="2574">
                  <a:moveTo>
                    <a:pt x="2420" y="1"/>
                  </a:moveTo>
                  <a:cubicBezTo>
                    <a:pt x="2381" y="1"/>
                    <a:pt x="2341" y="21"/>
                    <a:pt x="2310" y="71"/>
                  </a:cubicBezTo>
                  <a:cubicBezTo>
                    <a:pt x="2128" y="497"/>
                    <a:pt x="1945" y="953"/>
                    <a:pt x="1702" y="1378"/>
                  </a:cubicBezTo>
                  <a:cubicBezTo>
                    <a:pt x="1489" y="1774"/>
                    <a:pt x="1216" y="2230"/>
                    <a:pt x="1003" y="2655"/>
                  </a:cubicBezTo>
                  <a:cubicBezTo>
                    <a:pt x="578" y="3415"/>
                    <a:pt x="152" y="4296"/>
                    <a:pt x="0" y="5239"/>
                  </a:cubicBezTo>
                  <a:cubicBezTo>
                    <a:pt x="274" y="4296"/>
                    <a:pt x="760" y="3445"/>
                    <a:pt x="1246" y="2625"/>
                  </a:cubicBezTo>
                  <a:cubicBezTo>
                    <a:pt x="1702" y="1834"/>
                    <a:pt x="2280" y="1014"/>
                    <a:pt x="2553" y="163"/>
                  </a:cubicBezTo>
                  <a:cubicBezTo>
                    <a:pt x="2574" y="82"/>
                    <a:pt x="2499" y="1"/>
                    <a:pt x="2420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722" name="Google Shape;4722;p30"/>
            <p:cNvSpPr/>
            <p:nvPr/>
          </p:nvSpPr>
          <p:spPr>
            <a:xfrm>
              <a:off x="1561278" y="4561914"/>
              <a:ext cx="82314" cy="192583"/>
            </a:xfrm>
            <a:custGeom>
              <a:rect b="b" l="l" r="r" t="t"/>
              <a:pathLst>
                <a:path extrusionOk="0" h="8301" w="3548">
                  <a:moveTo>
                    <a:pt x="3361" y="0"/>
                  </a:moveTo>
                  <a:cubicBezTo>
                    <a:pt x="3346" y="0"/>
                    <a:pt x="3330" y="3"/>
                    <a:pt x="3314" y="10"/>
                  </a:cubicBezTo>
                  <a:cubicBezTo>
                    <a:pt x="1855" y="526"/>
                    <a:pt x="1034" y="2229"/>
                    <a:pt x="578" y="3596"/>
                  </a:cubicBezTo>
                  <a:cubicBezTo>
                    <a:pt x="31" y="5177"/>
                    <a:pt x="1" y="6697"/>
                    <a:pt x="214" y="8277"/>
                  </a:cubicBezTo>
                  <a:cubicBezTo>
                    <a:pt x="214" y="8292"/>
                    <a:pt x="229" y="8300"/>
                    <a:pt x="244" y="8300"/>
                  </a:cubicBezTo>
                  <a:cubicBezTo>
                    <a:pt x="259" y="8300"/>
                    <a:pt x="274" y="8292"/>
                    <a:pt x="274" y="8277"/>
                  </a:cubicBezTo>
                  <a:cubicBezTo>
                    <a:pt x="274" y="7548"/>
                    <a:pt x="426" y="6879"/>
                    <a:pt x="578" y="6180"/>
                  </a:cubicBezTo>
                  <a:cubicBezTo>
                    <a:pt x="730" y="5420"/>
                    <a:pt x="913" y="4660"/>
                    <a:pt x="1126" y="3961"/>
                  </a:cubicBezTo>
                  <a:cubicBezTo>
                    <a:pt x="1369" y="3232"/>
                    <a:pt x="1673" y="2532"/>
                    <a:pt x="2098" y="1894"/>
                  </a:cubicBezTo>
                  <a:cubicBezTo>
                    <a:pt x="2463" y="1286"/>
                    <a:pt x="2949" y="800"/>
                    <a:pt x="3466" y="314"/>
                  </a:cubicBezTo>
                  <a:cubicBezTo>
                    <a:pt x="3547" y="205"/>
                    <a:pt x="3484" y="0"/>
                    <a:pt x="3361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723" name="Google Shape;4723;p30"/>
            <p:cNvSpPr/>
            <p:nvPr/>
          </p:nvSpPr>
          <p:spPr>
            <a:xfrm>
              <a:off x="1572577" y="4553330"/>
              <a:ext cx="49857" cy="57397"/>
            </a:xfrm>
            <a:custGeom>
              <a:rect b="b" l="l" r="r" t="t"/>
              <a:pathLst>
                <a:path extrusionOk="0" h="2474" w="2149">
                  <a:moveTo>
                    <a:pt x="2019" y="1"/>
                  </a:moveTo>
                  <a:cubicBezTo>
                    <a:pt x="2005" y="1"/>
                    <a:pt x="1991" y="5"/>
                    <a:pt x="1976" y="15"/>
                  </a:cubicBezTo>
                  <a:cubicBezTo>
                    <a:pt x="1155" y="684"/>
                    <a:pt x="426" y="1504"/>
                    <a:pt x="0" y="2447"/>
                  </a:cubicBezTo>
                  <a:cubicBezTo>
                    <a:pt x="0" y="2447"/>
                    <a:pt x="14" y="2474"/>
                    <a:pt x="23" y="2474"/>
                  </a:cubicBezTo>
                  <a:cubicBezTo>
                    <a:pt x="27" y="2474"/>
                    <a:pt x="31" y="2467"/>
                    <a:pt x="31" y="2447"/>
                  </a:cubicBezTo>
                  <a:cubicBezTo>
                    <a:pt x="274" y="1991"/>
                    <a:pt x="608" y="1595"/>
                    <a:pt x="942" y="1200"/>
                  </a:cubicBezTo>
                  <a:cubicBezTo>
                    <a:pt x="1307" y="836"/>
                    <a:pt x="1672" y="471"/>
                    <a:pt x="2098" y="167"/>
                  </a:cubicBezTo>
                  <a:cubicBezTo>
                    <a:pt x="2148" y="116"/>
                    <a:pt x="2093" y="1"/>
                    <a:pt x="2019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724" name="Google Shape;4724;p30"/>
            <p:cNvSpPr/>
            <p:nvPr/>
          </p:nvSpPr>
          <p:spPr>
            <a:xfrm>
              <a:off x="1430825" y="4557112"/>
              <a:ext cx="30299" cy="162052"/>
            </a:xfrm>
            <a:custGeom>
              <a:rect b="b" l="l" r="r" t="t"/>
              <a:pathLst>
                <a:path extrusionOk="0" h="6985" w="1306">
                  <a:moveTo>
                    <a:pt x="1033" y="0"/>
                  </a:moveTo>
                  <a:cubicBezTo>
                    <a:pt x="956" y="0"/>
                    <a:pt x="875" y="30"/>
                    <a:pt x="821" y="95"/>
                  </a:cubicBezTo>
                  <a:cubicBezTo>
                    <a:pt x="183" y="1007"/>
                    <a:pt x="31" y="2314"/>
                    <a:pt x="1" y="3439"/>
                  </a:cubicBezTo>
                  <a:cubicBezTo>
                    <a:pt x="1" y="4624"/>
                    <a:pt x="213" y="5779"/>
                    <a:pt x="305" y="6934"/>
                  </a:cubicBezTo>
                  <a:cubicBezTo>
                    <a:pt x="305" y="6970"/>
                    <a:pt x="315" y="6984"/>
                    <a:pt x="324" y="6984"/>
                  </a:cubicBezTo>
                  <a:cubicBezTo>
                    <a:pt x="330" y="6984"/>
                    <a:pt x="335" y="6977"/>
                    <a:pt x="335" y="6964"/>
                  </a:cubicBezTo>
                  <a:cubicBezTo>
                    <a:pt x="396" y="5870"/>
                    <a:pt x="457" y="4715"/>
                    <a:pt x="517" y="3621"/>
                  </a:cubicBezTo>
                  <a:cubicBezTo>
                    <a:pt x="578" y="3104"/>
                    <a:pt x="639" y="2527"/>
                    <a:pt x="761" y="1980"/>
                  </a:cubicBezTo>
                  <a:cubicBezTo>
                    <a:pt x="882" y="1432"/>
                    <a:pt x="1095" y="855"/>
                    <a:pt x="1247" y="277"/>
                  </a:cubicBezTo>
                  <a:cubicBezTo>
                    <a:pt x="1306" y="101"/>
                    <a:pt x="1175" y="0"/>
                    <a:pt x="1033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725" name="Google Shape;4725;p30"/>
            <p:cNvSpPr/>
            <p:nvPr/>
          </p:nvSpPr>
          <p:spPr>
            <a:xfrm>
              <a:off x="1418134" y="4564095"/>
              <a:ext cx="17354" cy="105235"/>
            </a:xfrm>
            <a:custGeom>
              <a:rect b="b" l="l" r="r" t="t"/>
              <a:pathLst>
                <a:path extrusionOk="0" h="4536" w="748">
                  <a:moveTo>
                    <a:pt x="613" y="1"/>
                  </a:moveTo>
                  <a:cubicBezTo>
                    <a:pt x="558" y="1"/>
                    <a:pt x="496" y="32"/>
                    <a:pt x="456" y="98"/>
                  </a:cubicBezTo>
                  <a:cubicBezTo>
                    <a:pt x="1" y="1527"/>
                    <a:pt x="122" y="3107"/>
                    <a:pt x="274" y="4536"/>
                  </a:cubicBezTo>
                  <a:cubicBezTo>
                    <a:pt x="274" y="3806"/>
                    <a:pt x="304" y="3107"/>
                    <a:pt x="365" y="2378"/>
                  </a:cubicBezTo>
                  <a:cubicBezTo>
                    <a:pt x="426" y="1618"/>
                    <a:pt x="578" y="919"/>
                    <a:pt x="730" y="159"/>
                  </a:cubicBezTo>
                  <a:cubicBezTo>
                    <a:pt x="747" y="55"/>
                    <a:pt x="686" y="1"/>
                    <a:pt x="613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726" name="Google Shape;4726;p30"/>
            <p:cNvSpPr/>
            <p:nvPr/>
          </p:nvSpPr>
          <p:spPr>
            <a:xfrm>
              <a:off x="1347606" y="4550245"/>
              <a:ext cx="62060" cy="108344"/>
            </a:xfrm>
            <a:custGeom>
              <a:rect b="b" l="l" r="r" t="t"/>
              <a:pathLst>
                <a:path extrusionOk="0" h="4670" w="2675">
                  <a:moveTo>
                    <a:pt x="2401" y="1"/>
                  </a:moveTo>
                  <a:cubicBezTo>
                    <a:pt x="2350" y="1"/>
                    <a:pt x="2297" y="18"/>
                    <a:pt x="2250" y="57"/>
                  </a:cubicBezTo>
                  <a:cubicBezTo>
                    <a:pt x="1946" y="361"/>
                    <a:pt x="1673" y="725"/>
                    <a:pt x="1430" y="1060"/>
                  </a:cubicBezTo>
                  <a:cubicBezTo>
                    <a:pt x="1156" y="1424"/>
                    <a:pt x="882" y="1759"/>
                    <a:pt x="670" y="2124"/>
                  </a:cubicBezTo>
                  <a:cubicBezTo>
                    <a:pt x="214" y="2883"/>
                    <a:pt x="1" y="3735"/>
                    <a:pt x="1" y="4646"/>
                  </a:cubicBezTo>
                  <a:cubicBezTo>
                    <a:pt x="1" y="4662"/>
                    <a:pt x="16" y="4669"/>
                    <a:pt x="31" y="4669"/>
                  </a:cubicBezTo>
                  <a:cubicBezTo>
                    <a:pt x="47" y="4669"/>
                    <a:pt x="62" y="4662"/>
                    <a:pt x="62" y="4646"/>
                  </a:cubicBezTo>
                  <a:cubicBezTo>
                    <a:pt x="123" y="3765"/>
                    <a:pt x="548" y="2975"/>
                    <a:pt x="1034" y="2245"/>
                  </a:cubicBezTo>
                  <a:cubicBezTo>
                    <a:pt x="1278" y="1911"/>
                    <a:pt x="1521" y="1607"/>
                    <a:pt x="1794" y="1303"/>
                  </a:cubicBezTo>
                  <a:cubicBezTo>
                    <a:pt x="2068" y="969"/>
                    <a:pt x="2402" y="665"/>
                    <a:pt x="2585" y="300"/>
                  </a:cubicBezTo>
                  <a:cubicBezTo>
                    <a:pt x="2675" y="142"/>
                    <a:pt x="2547" y="1"/>
                    <a:pt x="2401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727" name="Google Shape;4727;p30"/>
            <p:cNvSpPr/>
            <p:nvPr/>
          </p:nvSpPr>
          <p:spPr>
            <a:xfrm>
              <a:off x="1358186" y="4558643"/>
              <a:ext cx="32712" cy="29603"/>
            </a:xfrm>
            <a:custGeom>
              <a:rect b="b" l="l" r="r" t="t"/>
              <a:pathLst>
                <a:path extrusionOk="0" h="1276" w="1410">
                  <a:moveTo>
                    <a:pt x="1319" y="1"/>
                  </a:moveTo>
                  <a:cubicBezTo>
                    <a:pt x="1305" y="1"/>
                    <a:pt x="1291" y="9"/>
                    <a:pt x="1278" y="29"/>
                  </a:cubicBezTo>
                  <a:cubicBezTo>
                    <a:pt x="1034" y="181"/>
                    <a:pt x="822" y="363"/>
                    <a:pt x="609" y="607"/>
                  </a:cubicBezTo>
                  <a:cubicBezTo>
                    <a:pt x="366" y="789"/>
                    <a:pt x="153" y="1002"/>
                    <a:pt x="1" y="1275"/>
                  </a:cubicBezTo>
                  <a:cubicBezTo>
                    <a:pt x="214" y="1062"/>
                    <a:pt x="426" y="850"/>
                    <a:pt x="670" y="667"/>
                  </a:cubicBezTo>
                  <a:cubicBezTo>
                    <a:pt x="882" y="485"/>
                    <a:pt x="1095" y="333"/>
                    <a:pt x="1338" y="181"/>
                  </a:cubicBezTo>
                  <a:cubicBezTo>
                    <a:pt x="1410" y="110"/>
                    <a:pt x="1369" y="1"/>
                    <a:pt x="1319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grpSp>
          <p:nvGrpSpPr>
            <p:cNvPr id="4728" name="Google Shape;4728;p30"/>
            <p:cNvGrpSpPr/>
            <p:nvPr/>
          </p:nvGrpSpPr>
          <p:grpSpPr>
            <a:xfrm>
              <a:off x="736217" y="4528553"/>
              <a:ext cx="1283470" cy="271231"/>
              <a:chOff x="736217" y="4528553"/>
              <a:chExt cx="1283470" cy="271231"/>
            </a:xfrm>
          </p:grpSpPr>
          <p:sp>
            <p:nvSpPr>
              <p:cNvPr id="4729" name="Google Shape;4729;p30"/>
              <p:cNvSpPr/>
              <p:nvPr/>
            </p:nvSpPr>
            <p:spPr>
              <a:xfrm>
                <a:off x="1786945" y="4611493"/>
                <a:ext cx="232742" cy="188291"/>
              </a:xfrm>
              <a:custGeom>
                <a:rect b="b" l="l" r="r" t="t"/>
                <a:pathLst>
                  <a:path extrusionOk="0" h="8116" w="10032">
                    <a:moveTo>
                      <a:pt x="2797" y="0"/>
                    </a:moveTo>
                    <a:cubicBezTo>
                      <a:pt x="2797" y="0"/>
                      <a:pt x="152" y="1156"/>
                      <a:pt x="61" y="8116"/>
                    </a:cubicBezTo>
                    <a:lnTo>
                      <a:pt x="10031" y="7599"/>
                    </a:lnTo>
                    <a:lnTo>
                      <a:pt x="9879" y="3891"/>
                    </a:lnTo>
                    <a:cubicBezTo>
                      <a:pt x="8664" y="3535"/>
                      <a:pt x="2799" y="1851"/>
                      <a:pt x="2279" y="1851"/>
                    </a:cubicBezTo>
                    <a:cubicBezTo>
                      <a:pt x="2266" y="1851"/>
                      <a:pt x="2256" y="1852"/>
                      <a:pt x="2250" y="1854"/>
                    </a:cubicBezTo>
                    <a:cubicBezTo>
                      <a:pt x="1976" y="1915"/>
                      <a:pt x="1034" y="5624"/>
                      <a:pt x="821" y="7295"/>
                    </a:cubicBezTo>
                    <a:cubicBezTo>
                      <a:pt x="821" y="7295"/>
                      <a:pt x="0" y="3800"/>
                      <a:pt x="2797" y="0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730" name="Google Shape;4730;p30"/>
              <p:cNvSpPr/>
              <p:nvPr/>
            </p:nvSpPr>
            <p:spPr>
              <a:xfrm>
                <a:off x="959053" y="4534561"/>
                <a:ext cx="4269" cy="27585"/>
              </a:xfrm>
              <a:custGeom>
                <a:rect b="b" l="l" r="r" t="t"/>
                <a:pathLst>
                  <a:path extrusionOk="0" h="1189" w="184">
                    <a:moveTo>
                      <a:pt x="81" y="0"/>
                    </a:moveTo>
                    <a:cubicBezTo>
                      <a:pt x="54" y="0"/>
                      <a:pt x="31" y="10"/>
                      <a:pt x="31" y="34"/>
                    </a:cubicBezTo>
                    <a:cubicBezTo>
                      <a:pt x="1" y="429"/>
                      <a:pt x="1" y="793"/>
                      <a:pt x="1" y="1189"/>
                    </a:cubicBezTo>
                    <a:cubicBezTo>
                      <a:pt x="92" y="793"/>
                      <a:pt x="153" y="459"/>
                      <a:pt x="183" y="64"/>
                    </a:cubicBezTo>
                    <a:cubicBezTo>
                      <a:pt x="183" y="26"/>
                      <a:pt x="125" y="0"/>
                      <a:pt x="81" y="0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731" name="Google Shape;4731;p30"/>
              <p:cNvSpPr/>
              <p:nvPr/>
            </p:nvSpPr>
            <p:spPr>
              <a:xfrm>
                <a:off x="906876" y="4533030"/>
                <a:ext cx="3550" cy="29835"/>
              </a:xfrm>
              <a:custGeom>
                <a:rect b="b" l="l" r="r" t="t"/>
                <a:pathLst>
                  <a:path extrusionOk="0" h="1286" w="153">
                    <a:moveTo>
                      <a:pt x="77" y="1"/>
                    </a:moveTo>
                    <a:cubicBezTo>
                      <a:pt x="39" y="1"/>
                      <a:pt x="1" y="24"/>
                      <a:pt x="1" y="69"/>
                    </a:cubicBezTo>
                    <a:cubicBezTo>
                      <a:pt x="1" y="495"/>
                      <a:pt x="61" y="890"/>
                      <a:pt x="122" y="1285"/>
                    </a:cubicBezTo>
                    <a:cubicBezTo>
                      <a:pt x="92" y="859"/>
                      <a:pt x="122" y="495"/>
                      <a:pt x="153" y="69"/>
                    </a:cubicBezTo>
                    <a:cubicBezTo>
                      <a:pt x="153" y="24"/>
                      <a:pt x="115" y="1"/>
                      <a:pt x="77" y="1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732" name="Google Shape;4732;p30"/>
              <p:cNvSpPr/>
              <p:nvPr/>
            </p:nvSpPr>
            <p:spPr>
              <a:xfrm>
                <a:off x="1226317" y="4532125"/>
                <a:ext cx="21576" cy="125930"/>
              </a:xfrm>
              <a:custGeom>
                <a:rect b="b" l="l" r="r" t="t"/>
                <a:pathLst>
                  <a:path extrusionOk="0" h="5428" w="930">
                    <a:moveTo>
                      <a:pt x="827" y="0"/>
                    </a:moveTo>
                    <a:cubicBezTo>
                      <a:pt x="786" y="0"/>
                      <a:pt x="744" y="24"/>
                      <a:pt x="730" y="78"/>
                    </a:cubicBezTo>
                    <a:cubicBezTo>
                      <a:pt x="457" y="929"/>
                      <a:pt x="31" y="1780"/>
                      <a:pt x="31" y="2692"/>
                    </a:cubicBezTo>
                    <a:cubicBezTo>
                      <a:pt x="1" y="3604"/>
                      <a:pt x="214" y="4576"/>
                      <a:pt x="639" y="5427"/>
                    </a:cubicBezTo>
                    <a:cubicBezTo>
                      <a:pt x="670" y="5427"/>
                      <a:pt x="761" y="5427"/>
                      <a:pt x="761" y="5397"/>
                    </a:cubicBezTo>
                    <a:cubicBezTo>
                      <a:pt x="730" y="4485"/>
                      <a:pt x="639" y="3573"/>
                      <a:pt x="578" y="2692"/>
                    </a:cubicBezTo>
                    <a:cubicBezTo>
                      <a:pt x="518" y="2266"/>
                      <a:pt x="518" y="1810"/>
                      <a:pt x="578" y="1385"/>
                    </a:cubicBezTo>
                    <a:cubicBezTo>
                      <a:pt x="609" y="990"/>
                      <a:pt x="791" y="534"/>
                      <a:pt x="913" y="108"/>
                    </a:cubicBezTo>
                    <a:cubicBezTo>
                      <a:pt x="930" y="40"/>
                      <a:pt x="880" y="0"/>
                      <a:pt x="827" y="0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733" name="Google Shape;4733;p30"/>
              <p:cNvSpPr/>
              <p:nvPr/>
            </p:nvSpPr>
            <p:spPr>
              <a:xfrm>
                <a:off x="1210100" y="4583699"/>
                <a:ext cx="14129" cy="57722"/>
              </a:xfrm>
              <a:custGeom>
                <a:rect b="b" l="l" r="r" t="t"/>
                <a:pathLst>
                  <a:path extrusionOk="0" h="2488" w="609">
                    <a:moveTo>
                      <a:pt x="319" y="1"/>
                    </a:moveTo>
                    <a:cubicBezTo>
                      <a:pt x="281" y="1"/>
                      <a:pt x="241" y="16"/>
                      <a:pt x="214" y="43"/>
                    </a:cubicBezTo>
                    <a:cubicBezTo>
                      <a:pt x="1" y="438"/>
                      <a:pt x="62" y="894"/>
                      <a:pt x="153" y="1259"/>
                    </a:cubicBezTo>
                    <a:cubicBezTo>
                      <a:pt x="274" y="1685"/>
                      <a:pt x="396" y="2049"/>
                      <a:pt x="578" y="2475"/>
                    </a:cubicBezTo>
                    <a:cubicBezTo>
                      <a:pt x="578" y="2484"/>
                      <a:pt x="581" y="2488"/>
                      <a:pt x="585" y="2488"/>
                    </a:cubicBezTo>
                    <a:cubicBezTo>
                      <a:pt x="594" y="2488"/>
                      <a:pt x="609" y="2466"/>
                      <a:pt x="609" y="2445"/>
                    </a:cubicBezTo>
                    <a:cubicBezTo>
                      <a:pt x="548" y="2019"/>
                      <a:pt x="518" y="1654"/>
                      <a:pt x="518" y="1229"/>
                    </a:cubicBezTo>
                    <a:cubicBezTo>
                      <a:pt x="518" y="834"/>
                      <a:pt x="548" y="438"/>
                      <a:pt x="426" y="74"/>
                    </a:cubicBezTo>
                    <a:cubicBezTo>
                      <a:pt x="410" y="23"/>
                      <a:pt x="365" y="1"/>
                      <a:pt x="319" y="1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734" name="Google Shape;4734;p30"/>
              <p:cNvSpPr/>
              <p:nvPr/>
            </p:nvSpPr>
            <p:spPr>
              <a:xfrm>
                <a:off x="1217153" y="4545001"/>
                <a:ext cx="13201" cy="33362"/>
              </a:xfrm>
              <a:custGeom>
                <a:rect b="b" l="l" r="r" t="t"/>
                <a:pathLst>
                  <a:path extrusionOk="0" h="1438" w="569">
                    <a:moveTo>
                      <a:pt x="389" y="0"/>
                    </a:moveTo>
                    <a:cubicBezTo>
                      <a:pt x="346" y="0"/>
                      <a:pt x="304" y="21"/>
                      <a:pt x="274" y="70"/>
                    </a:cubicBezTo>
                    <a:cubicBezTo>
                      <a:pt x="153" y="283"/>
                      <a:pt x="122" y="526"/>
                      <a:pt x="92" y="769"/>
                    </a:cubicBezTo>
                    <a:cubicBezTo>
                      <a:pt x="92" y="982"/>
                      <a:pt x="92" y="1225"/>
                      <a:pt x="1" y="1438"/>
                    </a:cubicBezTo>
                    <a:cubicBezTo>
                      <a:pt x="122" y="1255"/>
                      <a:pt x="214" y="1043"/>
                      <a:pt x="274" y="830"/>
                    </a:cubicBezTo>
                    <a:cubicBezTo>
                      <a:pt x="305" y="739"/>
                      <a:pt x="335" y="617"/>
                      <a:pt x="396" y="526"/>
                    </a:cubicBezTo>
                    <a:cubicBezTo>
                      <a:pt x="426" y="435"/>
                      <a:pt x="517" y="313"/>
                      <a:pt x="548" y="192"/>
                    </a:cubicBezTo>
                    <a:cubicBezTo>
                      <a:pt x="568" y="89"/>
                      <a:pt x="478" y="0"/>
                      <a:pt x="389" y="0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735" name="Google Shape;4735;p30"/>
              <p:cNvSpPr/>
              <p:nvPr/>
            </p:nvSpPr>
            <p:spPr>
              <a:xfrm>
                <a:off x="1099390" y="4539689"/>
                <a:ext cx="16959" cy="86629"/>
              </a:xfrm>
              <a:custGeom>
                <a:rect b="b" l="l" r="r" t="t"/>
                <a:pathLst>
                  <a:path extrusionOk="0" h="3734" w="731">
                    <a:moveTo>
                      <a:pt x="668" y="1"/>
                    </a:moveTo>
                    <a:cubicBezTo>
                      <a:pt x="645" y="1"/>
                      <a:pt x="621" y="18"/>
                      <a:pt x="609" y="56"/>
                    </a:cubicBezTo>
                    <a:cubicBezTo>
                      <a:pt x="517" y="208"/>
                      <a:pt x="426" y="299"/>
                      <a:pt x="305" y="451"/>
                    </a:cubicBezTo>
                    <a:cubicBezTo>
                      <a:pt x="213" y="603"/>
                      <a:pt x="153" y="755"/>
                      <a:pt x="92" y="907"/>
                    </a:cubicBezTo>
                    <a:cubicBezTo>
                      <a:pt x="31" y="1211"/>
                      <a:pt x="1" y="1515"/>
                      <a:pt x="1" y="1819"/>
                    </a:cubicBezTo>
                    <a:cubicBezTo>
                      <a:pt x="1" y="2487"/>
                      <a:pt x="183" y="3095"/>
                      <a:pt x="335" y="3734"/>
                    </a:cubicBezTo>
                    <a:cubicBezTo>
                      <a:pt x="365" y="3126"/>
                      <a:pt x="426" y="2487"/>
                      <a:pt x="487" y="1879"/>
                    </a:cubicBezTo>
                    <a:lnTo>
                      <a:pt x="609" y="1059"/>
                    </a:lnTo>
                    <a:cubicBezTo>
                      <a:pt x="639" y="907"/>
                      <a:pt x="669" y="755"/>
                      <a:pt x="669" y="603"/>
                    </a:cubicBezTo>
                    <a:cubicBezTo>
                      <a:pt x="669" y="421"/>
                      <a:pt x="669" y="269"/>
                      <a:pt x="730" y="86"/>
                    </a:cubicBezTo>
                    <a:cubicBezTo>
                      <a:pt x="730" y="33"/>
                      <a:pt x="699" y="1"/>
                      <a:pt x="668" y="1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736" name="Google Shape;4736;p30"/>
              <p:cNvSpPr/>
              <p:nvPr/>
            </p:nvSpPr>
            <p:spPr>
              <a:xfrm>
                <a:off x="1085284" y="4563793"/>
                <a:ext cx="9906" cy="47282"/>
              </a:xfrm>
              <a:custGeom>
                <a:rect b="b" l="l" r="r" t="t"/>
                <a:pathLst>
                  <a:path extrusionOk="0" h="2038" w="427">
                    <a:moveTo>
                      <a:pt x="200" y="0"/>
                    </a:moveTo>
                    <a:cubicBezTo>
                      <a:pt x="153" y="0"/>
                      <a:pt x="94" y="32"/>
                      <a:pt x="62" y="81"/>
                    </a:cubicBezTo>
                    <a:cubicBezTo>
                      <a:pt x="1" y="202"/>
                      <a:pt x="1" y="385"/>
                      <a:pt x="1" y="506"/>
                    </a:cubicBezTo>
                    <a:cubicBezTo>
                      <a:pt x="1" y="658"/>
                      <a:pt x="31" y="871"/>
                      <a:pt x="122" y="1023"/>
                    </a:cubicBezTo>
                    <a:cubicBezTo>
                      <a:pt x="153" y="1175"/>
                      <a:pt x="183" y="1327"/>
                      <a:pt x="274" y="1479"/>
                    </a:cubicBezTo>
                    <a:cubicBezTo>
                      <a:pt x="305" y="1631"/>
                      <a:pt x="335" y="1783"/>
                      <a:pt x="366" y="1965"/>
                    </a:cubicBezTo>
                    <a:cubicBezTo>
                      <a:pt x="399" y="2015"/>
                      <a:pt x="414" y="2038"/>
                      <a:pt x="421" y="2038"/>
                    </a:cubicBezTo>
                    <a:cubicBezTo>
                      <a:pt x="426" y="2038"/>
                      <a:pt x="426" y="2023"/>
                      <a:pt x="426" y="1996"/>
                    </a:cubicBezTo>
                    <a:lnTo>
                      <a:pt x="426" y="1509"/>
                    </a:lnTo>
                    <a:cubicBezTo>
                      <a:pt x="426" y="1357"/>
                      <a:pt x="426" y="1205"/>
                      <a:pt x="366" y="1023"/>
                    </a:cubicBezTo>
                    <a:cubicBezTo>
                      <a:pt x="366" y="871"/>
                      <a:pt x="335" y="719"/>
                      <a:pt x="335" y="506"/>
                    </a:cubicBezTo>
                    <a:cubicBezTo>
                      <a:pt x="335" y="385"/>
                      <a:pt x="305" y="202"/>
                      <a:pt x="274" y="81"/>
                    </a:cubicBezTo>
                    <a:cubicBezTo>
                      <a:pt x="274" y="24"/>
                      <a:pt x="241" y="0"/>
                      <a:pt x="200" y="0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737" name="Google Shape;4737;p30"/>
              <p:cNvSpPr/>
              <p:nvPr/>
            </p:nvSpPr>
            <p:spPr>
              <a:xfrm>
                <a:off x="1090226" y="4535443"/>
                <a:ext cx="10394" cy="23177"/>
              </a:xfrm>
              <a:custGeom>
                <a:rect b="b" l="l" r="r" t="t"/>
                <a:pathLst>
                  <a:path extrusionOk="0" h="999" w="448">
                    <a:moveTo>
                      <a:pt x="397" y="1"/>
                    </a:moveTo>
                    <a:cubicBezTo>
                      <a:pt x="386" y="1"/>
                      <a:pt x="374" y="8"/>
                      <a:pt x="365" y="26"/>
                    </a:cubicBezTo>
                    <a:lnTo>
                      <a:pt x="122" y="482"/>
                    </a:lnTo>
                    <a:cubicBezTo>
                      <a:pt x="92" y="573"/>
                      <a:pt x="61" y="634"/>
                      <a:pt x="61" y="725"/>
                    </a:cubicBezTo>
                    <a:cubicBezTo>
                      <a:pt x="61" y="847"/>
                      <a:pt x="1" y="907"/>
                      <a:pt x="1" y="999"/>
                    </a:cubicBezTo>
                    <a:lnTo>
                      <a:pt x="122" y="755"/>
                    </a:lnTo>
                    <a:cubicBezTo>
                      <a:pt x="153" y="695"/>
                      <a:pt x="213" y="604"/>
                      <a:pt x="213" y="543"/>
                    </a:cubicBezTo>
                    <a:lnTo>
                      <a:pt x="426" y="87"/>
                    </a:lnTo>
                    <a:cubicBezTo>
                      <a:pt x="448" y="44"/>
                      <a:pt x="423" y="1"/>
                      <a:pt x="397" y="1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738" name="Google Shape;4738;p30"/>
              <p:cNvSpPr/>
              <p:nvPr/>
            </p:nvSpPr>
            <p:spPr>
              <a:xfrm>
                <a:off x="919566" y="4543586"/>
                <a:ext cx="7795" cy="29673"/>
              </a:xfrm>
              <a:custGeom>
                <a:rect b="b" l="l" r="r" t="t"/>
                <a:pathLst>
                  <a:path extrusionOk="0" h="1279" w="336">
                    <a:moveTo>
                      <a:pt x="122" y="1"/>
                    </a:moveTo>
                    <a:cubicBezTo>
                      <a:pt x="74" y="1"/>
                      <a:pt x="31" y="32"/>
                      <a:pt x="31" y="101"/>
                    </a:cubicBezTo>
                    <a:cubicBezTo>
                      <a:pt x="31" y="222"/>
                      <a:pt x="1" y="283"/>
                      <a:pt x="31" y="404"/>
                    </a:cubicBezTo>
                    <a:cubicBezTo>
                      <a:pt x="31" y="526"/>
                      <a:pt x="62" y="587"/>
                      <a:pt x="92" y="708"/>
                    </a:cubicBezTo>
                    <a:cubicBezTo>
                      <a:pt x="153" y="891"/>
                      <a:pt x="214" y="1104"/>
                      <a:pt x="335" y="1256"/>
                    </a:cubicBezTo>
                    <a:cubicBezTo>
                      <a:pt x="305" y="1043"/>
                      <a:pt x="274" y="891"/>
                      <a:pt x="214" y="708"/>
                    </a:cubicBezTo>
                    <a:cubicBezTo>
                      <a:pt x="214" y="526"/>
                      <a:pt x="244" y="344"/>
                      <a:pt x="244" y="131"/>
                    </a:cubicBezTo>
                    <a:cubicBezTo>
                      <a:pt x="244" y="47"/>
                      <a:pt x="180" y="1"/>
                      <a:pt x="122" y="1"/>
                    </a:cubicBezTo>
                    <a:close/>
                    <a:moveTo>
                      <a:pt x="335" y="1256"/>
                    </a:moveTo>
                    <a:lnTo>
                      <a:pt x="335" y="1256"/>
                    </a:lnTo>
                    <a:cubicBezTo>
                      <a:pt x="320" y="1271"/>
                      <a:pt x="320" y="1278"/>
                      <a:pt x="324" y="1278"/>
                    </a:cubicBezTo>
                    <a:cubicBezTo>
                      <a:pt x="328" y="1278"/>
                      <a:pt x="335" y="1271"/>
                      <a:pt x="335" y="1256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739" name="Google Shape;4739;p30"/>
              <p:cNvSpPr/>
              <p:nvPr/>
            </p:nvSpPr>
            <p:spPr>
              <a:xfrm>
                <a:off x="736217" y="4598083"/>
                <a:ext cx="7795" cy="20764"/>
              </a:xfrm>
              <a:custGeom>
                <a:rect b="b" l="l" r="r" t="t"/>
                <a:pathLst>
                  <a:path extrusionOk="0" h="895" w="336">
                    <a:moveTo>
                      <a:pt x="122" y="1"/>
                    </a:moveTo>
                    <a:cubicBezTo>
                      <a:pt x="31" y="1"/>
                      <a:pt x="31" y="31"/>
                      <a:pt x="1" y="122"/>
                    </a:cubicBezTo>
                    <a:cubicBezTo>
                      <a:pt x="1" y="183"/>
                      <a:pt x="1" y="244"/>
                      <a:pt x="31" y="335"/>
                    </a:cubicBezTo>
                    <a:cubicBezTo>
                      <a:pt x="31" y="426"/>
                      <a:pt x="62" y="457"/>
                      <a:pt x="92" y="518"/>
                    </a:cubicBezTo>
                    <a:cubicBezTo>
                      <a:pt x="153" y="609"/>
                      <a:pt x="183" y="639"/>
                      <a:pt x="214" y="730"/>
                    </a:cubicBezTo>
                    <a:cubicBezTo>
                      <a:pt x="242" y="759"/>
                      <a:pt x="297" y="813"/>
                      <a:pt x="329" y="870"/>
                    </a:cubicBezTo>
                    <a:lnTo>
                      <a:pt x="329" y="870"/>
                    </a:lnTo>
                    <a:cubicBezTo>
                      <a:pt x="332" y="858"/>
                      <a:pt x="335" y="841"/>
                      <a:pt x="335" y="821"/>
                    </a:cubicBezTo>
                    <a:cubicBezTo>
                      <a:pt x="305" y="730"/>
                      <a:pt x="274" y="609"/>
                      <a:pt x="274" y="457"/>
                    </a:cubicBezTo>
                    <a:cubicBezTo>
                      <a:pt x="274" y="366"/>
                      <a:pt x="214" y="335"/>
                      <a:pt x="214" y="274"/>
                    </a:cubicBezTo>
                    <a:lnTo>
                      <a:pt x="214" y="214"/>
                    </a:lnTo>
                    <a:lnTo>
                      <a:pt x="214" y="183"/>
                    </a:lnTo>
                    <a:lnTo>
                      <a:pt x="214" y="62"/>
                    </a:lnTo>
                    <a:cubicBezTo>
                      <a:pt x="214" y="31"/>
                      <a:pt x="153" y="1"/>
                      <a:pt x="122" y="1"/>
                    </a:cubicBezTo>
                    <a:close/>
                    <a:moveTo>
                      <a:pt x="329" y="870"/>
                    </a:moveTo>
                    <a:cubicBezTo>
                      <a:pt x="325" y="885"/>
                      <a:pt x="320" y="894"/>
                      <a:pt x="322" y="894"/>
                    </a:cubicBezTo>
                    <a:cubicBezTo>
                      <a:pt x="323" y="894"/>
                      <a:pt x="327" y="890"/>
                      <a:pt x="335" y="882"/>
                    </a:cubicBezTo>
                    <a:cubicBezTo>
                      <a:pt x="333" y="878"/>
                      <a:pt x="331" y="874"/>
                      <a:pt x="329" y="870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740" name="Google Shape;4740;p30"/>
              <p:cNvSpPr/>
              <p:nvPr/>
            </p:nvSpPr>
            <p:spPr>
              <a:xfrm>
                <a:off x="741158" y="4586808"/>
                <a:ext cx="9906" cy="28234"/>
              </a:xfrm>
              <a:custGeom>
                <a:rect b="b" l="l" r="r" t="t"/>
                <a:pathLst>
                  <a:path extrusionOk="0" h="1217" w="427">
                    <a:moveTo>
                      <a:pt x="92" y="0"/>
                    </a:moveTo>
                    <a:cubicBezTo>
                      <a:pt x="31" y="0"/>
                      <a:pt x="1" y="61"/>
                      <a:pt x="1" y="92"/>
                    </a:cubicBezTo>
                    <a:lnTo>
                      <a:pt x="122" y="669"/>
                    </a:lnTo>
                    <a:cubicBezTo>
                      <a:pt x="213" y="912"/>
                      <a:pt x="274" y="1095"/>
                      <a:pt x="426" y="1216"/>
                    </a:cubicBezTo>
                    <a:cubicBezTo>
                      <a:pt x="365" y="1004"/>
                      <a:pt x="305" y="821"/>
                      <a:pt x="274" y="639"/>
                    </a:cubicBezTo>
                    <a:cubicBezTo>
                      <a:pt x="244" y="456"/>
                      <a:pt x="244" y="244"/>
                      <a:pt x="213" y="61"/>
                    </a:cubicBezTo>
                    <a:cubicBezTo>
                      <a:pt x="213" y="31"/>
                      <a:pt x="122" y="0"/>
                      <a:pt x="92" y="0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741" name="Google Shape;4741;p30"/>
              <p:cNvSpPr/>
              <p:nvPr/>
            </p:nvSpPr>
            <p:spPr>
              <a:xfrm>
                <a:off x="756679" y="4598501"/>
                <a:ext cx="4965" cy="13015"/>
              </a:xfrm>
              <a:custGeom>
                <a:rect b="b" l="l" r="r" t="t"/>
                <a:pathLst>
                  <a:path extrusionOk="0" h="561" w="214">
                    <a:moveTo>
                      <a:pt x="93" y="1"/>
                    </a:moveTo>
                    <a:cubicBezTo>
                      <a:pt x="82" y="1"/>
                      <a:pt x="70" y="4"/>
                      <a:pt x="61" y="13"/>
                    </a:cubicBezTo>
                    <a:cubicBezTo>
                      <a:pt x="31" y="13"/>
                      <a:pt x="0" y="44"/>
                      <a:pt x="31" y="104"/>
                    </a:cubicBezTo>
                    <a:cubicBezTo>
                      <a:pt x="61" y="165"/>
                      <a:pt x="92" y="226"/>
                      <a:pt x="92" y="317"/>
                    </a:cubicBezTo>
                    <a:lnTo>
                      <a:pt x="213" y="560"/>
                    </a:lnTo>
                    <a:cubicBezTo>
                      <a:pt x="213" y="469"/>
                      <a:pt x="183" y="408"/>
                      <a:pt x="183" y="317"/>
                    </a:cubicBezTo>
                    <a:cubicBezTo>
                      <a:pt x="183" y="256"/>
                      <a:pt x="152" y="165"/>
                      <a:pt x="152" y="44"/>
                    </a:cubicBezTo>
                    <a:cubicBezTo>
                      <a:pt x="152" y="22"/>
                      <a:pt x="122" y="1"/>
                      <a:pt x="93" y="1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742" name="Google Shape;4742;p30"/>
              <p:cNvSpPr/>
              <p:nvPr/>
            </p:nvSpPr>
            <p:spPr>
              <a:xfrm>
                <a:off x="839178" y="4563097"/>
                <a:ext cx="10602" cy="32898"/>
              </a:xfrm>
              <a:custGeom>
                <a:rect b="b" l="l" r="r" t="t"/>
                <a:pathLst>
                  <a:path extrusionOk="0" h="1418" w="457">
                    <a:moveTo>
                      <a:pt x="151" y="0"/>
                    </a:moveTo>
                    <a:cubicBezTo>
                      <a:pt x="75" y="0"/>
                      <a:pt x="1" y="46"/>
                      <a:pt x="1" y="141"/>
                    </a:cubicBezTo>
                    <a:cubicBezTo>
                      <a:pt x="1" y="354"/>
                      <a:pt x="122" y="597"/>
                      <a:pt x="183" y="810"/>
                    </a:cubicBezTo>
                    <a:cubicBezTo>
                      <a:pt x="305" y="1022"/>
                      <a:pt x="365" y="1205"/>
                      <a:pt x="457" y="1418"/>
                    </a:cubicBezTo>
                    <a:cubicBezTo>
                      <a:pt x="457" y="1205"/>
                      <a:pt x="457" y="962"/>
                      <a:pt x="426" y="779"/>
                    </a:cubicBezTo>
                    <a:cubicBezTo>
                      <a:pt x="396" y="567"/>
                      <a:pt x="396" y="323"/>
                      <a:pt x="305" y="111"/>
                    </a:cubicBezTo>
                    <a:cubicBezTo>
                      <a:pt x="290" y="38"/>
                      <a:pt x="220" y="0"/>
                      <a:pt x="151" y="0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743" name="Google Shape;4743;p30"/>
              <p:cNvSpPr/>
              <p:nvPr/>
            </p:nvSpPr>
            <p:spPr>
              <a:xfrm>
                <a:off x="846231" y="4552959"/>
                <a:ext cx="10602" cy="35102"/>
              </a:xfrm>
              <a:custGeom>
                <a:rect b="b" l="l" r="r" t="t"/>
                <a:pathLst>
                  <a:path extrusionOk="0" h="1513" w="457">
                    <a:moveTo>
                      <a:pt x="153" y="0"/>
                    </a:moveTo>
                    <a:cubicBezTo>
                      <a:pt x="61" y="0"/>
                      <a:pt x="31" y="31"/>
                      <a:pt x="31" y="122"/>
                    </a:cubicBezTo>
                    <a:cubicBezTo>
                      <a:pt x="1" y="335"/>
                      <a:pt x="61" y="608"/>
                      <a:pt x="153" y="852"/>
                    </a:cubicBezTo>
                    <a:cubicBezTo>
                      <a:pt x="213" y="1064"/>
                      <a:pt x="335" y="1247"/>
                      <a:pt x="426" y="1490"/>
                    </a:cubicBezTo>
                    <a:cubicBezTo>
                      <a:pt x="426" y="1505"/>
                      <a:pt x="434" y="1513"/>
                      <a:pt x="441" y="1513"/>
                    </a:cubicBezTo>
                    <a:cubicBezTo>
                      <a:pt x="449" y="1513"/>
                      <a:pt x="457" y="1505"/>
                      <a:pt x="457" y="1490"/>
                    </a:cubicBezTo>
                    <a:cubicBezTo>
                      <a:pt x="457" y="1247"/>
                      <a:pt x="426" y="1034"/>
                      <a:pt x="396" y="791"/>
                    </a:cubicBezTo>
                    <a:cubicBezTo>
                      <a:pt x="335" y="578"/>
                      <a:pt x="305" y="335"/>
                      <a:pt x="274" y="92"/>
                    </a:cubicBezTo>
                    <a:cubicBezTo>
                      <a:pt x="274" y="0"/>
                      <a:pt x="183" y="0"/>
                      <a:pt x="153" y="0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744" name="Google Shape;4744;p30"/>
              <p:cNvSpPr/>
              <p:nvPr/>
            </p:nvSpPr>
            <p:spPr>
              <a:xfrm>
                <a:off x="863167" y="4528553"/>
                <a:ext cx="10324" cy="55286"/>
              </a:xfrm>
              <a:custGeom>
                <a:rect b="b" l="l" r="r" t="t"/>
                <a:pathLst>
                  <a:path extrusionOk="0" h="2383" w="445">
                    <a:moveTo>
                      <a:pt x="314" y="0"/>
                    </a:moveTo>
                    <a:cubicBezTo>
                      <a:pt x="275" y="0"/>
                      <a:pt x="236" y="23"/>
                      <a:pt x="213" y="80"/>
                    </a:cubicBezTo>
                    <a:cubicBezTo>
                      <a:pt x="61" y="414"/>
                      <a:pt x="0" y="840"/>
                      <a:pt x="31" y="1204"/>
                    </a:cubicBezTo>
                    <a:cubicBezTo>
                      <a:pt x="61" y="1600"/>
                      <a:pt x="182" y="1964"/>
                      <a:pt x="274" y="2359"/>
                    </a:cubicBezTo>
                    <a:lnTo>
                      <a:pt x="274" y="1235"/>
                    </a:lnTo>
                    <a:cubicBezTo>
                      <a:pt x="274" y="1052"/>
                      <a:pt x="274" y="901"/>
                      <a:pt x="304" y="718"/>
                    </a:cubicBezTo>
                    <a:lnTo>
                      <a:pt x="426" y="141"/>
                    </a:lnTo>
                    <a:cubicBezTo>
                      <a:pt x="445" y="64"/>
                      <a:pt x="380" y="0"/>
                      <a:pt x="314" y="0"/>
                    </a:cubicBezTo>
                    <a:close/>
                    <a:moveTo>
                      <a:pt x="274" y="2359"/>
                    </a:moveTo>
                    <a:cubicBezTo>
                      <a:pt x="243" y="2375"/>
                      <a:pt x="243" y="2382"/>
                      <a:pt x="251" y="2382"/>
                    </a:cubicBezTo>
                    <a:cubicBezTo>
                      <a:pt x="258" y="2382"/>
                      <a:pt x="274" y="2375"/>
                      <a:pt x="274" y="2359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745" name="Google Shape;4745;p30"/>
              <p:cNvSpPr/>
              <p:nvPr/>
            </p:nvSpPr>
            <p:spPr>
              <a:xfrm>
                <a:off x="1660018" y="4596366"/>
                <a:ext cx="50251" cy="192142"/>
              </a:xfrm>
              <a:custGeom>
                <a:rect b="b" l="l" r="r" t="t"/>
                <a:pathLst>
                  <a:path extrusionOk="0" h="8282" w="2166">
                    <a:moveTo>
                      <a:pt x="1946" y="0"/>
                    </a:moveTo>
                    <a:cubicBezTo>
                      <a:pt x="1905" y="0"/>
                      <a:pt x="1863" y="13"/>
                      <a:pt x="1824" y="44"/>
                    </a:cubicBezTo>
                    <a:cubicBezTo>
                      <a:pt x="730" y="956"/>
                      <a:pt x="335" y="2628"/>
                      <a:pt x="152" y="3935"/>
                    </a:cubicBezTo>
                    <a:cubicBezTo>
                      <a:pt x="31" y="4756"/>
                      <a:pt x="0" y="5546"/>
                      <a:pt x="61" y="6306"/>
                    </a:cubicBezTo>
                    <a:cubicBezTo>
                      <a:pt x="122" y="6975"/>
                      <a:pt x="304" y="7643"/>
                      <a:pt x="517" y="8282"/>
                    </a:cubicBezTo>
                    <a:lnTo>
                      <a:pt x="608" y="8282"/>
                    </a:lnTo>
                    <a:cubicBezTo>
                      <a:pt x="578" y="7674"/>
                      <a:pt x="669" y="7035"/>
                      <a:pt x="669" y="6427"/>
                    </a:cubicBezTo>
                    <a:cubicBezTo>
                      <a:pt x="730" y="5668"/>
                      <a:pt x="760" y="4908"/>
                      <a:pt x="882" y="4148"/>
                    </a:cubicBezTo>
                    <a:cubicBezTo>
                      <a:pt x="1064" y="2780"/>
                      <a:pt x="1398" y="1412"/>
                      <a:pt x="2098" y="227"/>
                    </a:cubicBezTo>
                    <a:cubicBezTo>
                      <a:pt x="2166" y="114"/>
                      <a:pt x="2065" y="0"/>
                      <a:pt x="1946" y="0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746" name="Google Shape;4746;p30"/>
              <p:cNvSpPr/>
              <p:nvPr/>
            </p:nvSpPr>
            <p:spPr>
              <a:xfrm>
                <a:off x="1642386" y="4579546"/>
                <a:ext cx="53383" cy="201214"/>
              </a:xfrm>
              <a:custGeom>
                <a:rect b="b" l="l" r="r" t="t"/>
                <a:pathLst>
                  <a:path extrusionOk="0" h="8673" w="2301">
                    <a:moveTo>
                      <a:pt x="2244" y="0"/>
                    </a:moveTo>
                    <a:cubicBezTo>
                      <a:pt x="2227" y="0"/>
                      <a:pt x="2208" y="11"/>
                      <a:pt x="2189" y="40"/>
                    </a:cubicBezTo>
                    <a:cubicBezTo>
                      <a:pt x="1520" y="1377"/>
                      <a:pt x="821" y="2745"/>
                      <a:pt x="365" y="4174"/>
                    </a:cubicBezTo>
                    <a:cubicBezTo>
                      <a:pt x="152" y="4873"/>
                      <a:pt x="0" y="5633"/>
                      <a:pt x="31" y="6332"/>
                    </a:cubicBezTo>
                    <a:cubicBezTo>
                      <a:pt x="61" y="7092"/>
                      <a:pt x="274" y="7852"/>
                      <a:pt x="304" y="8672"/>
                    </a:cubicBezTo>
                    <a:cubicBezTo>
                      <a:pt x="365" y="7973"/>
                      <a:pt x="426" y="7244"/>
                      <a:pt x="456" y="6575"/>
                    </a:cubicBezTo>
                    <a:cubicBezTo>
                      <a:pt x="456" y="5785"/>
                      <a:pt x="365" y="5025"/>
                      <a:pt x="578" y="4204"/>
                    </a:cubicBezTo>
                    <a:cubicBezTo>
                      <a:pt x="882" y="2745"/>
                      <a:pt x="1551" y="1408"/>
                      <a:pt x="2280" y="70"/>
                    </a:cubicBezTo>
                    <a:cubicBezTo>
                      <a:pt x="2301" y="50"/>
                      <a:pt x="2279" y="0"/>
                      <a:pt x="2244" y="0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747" name="Google Shape;4747;p30"/>
              <p:cNvSpPr/>
              <p:nvPr/>
            </p:nvSpPr>
            <p:spPr>
              <a:xfrm>
                <a:off x="1694562" y="4553075"/>
                <a:ext cx="63777" cy="228218"/>
              </a:xfrm>
              <a:custGeom>
                <a:rect b="b" l="l" r="r" t="t"/>
                <a:pathLst>
                  <a:path extrusionOk="0" h="9837" w="2749">
                    <a:moveTo>
                      <a:pt x="2682" y="1"/>
                    </a:moveTo>
                    <a:cubicBezTo>
                      <a:pt x="2668" y="1"/>
                      <a:pt x="2654" y="8"/>
                      <a:pt x="2645" y="26"/>
                    </a:cubicBezTo>
                    <a:cubicBezTo>
                      <a:pt x="1764" y="1515"/>
                      <a:pt x="1125" y="3126"/>
                      <a:pt x="639" y="4737"/>
                    </a:cubicBezTo>
                    <a:cubicBezTo>
                      <a:pt x="396" y="5558"/>
                      <a:pt x="122" y="6348"/>
                      <a:pt x="61" y="7230"/>
                    </a:cubicBezTo>
                    <a:cubicBezTo>
                      <a:pt x="1" y="8081"/>
                      <a:pt x="61" y="8962"/>
                      <a:pt x="122" y="9813"/>
                    </a:cubicBezTo>
                    <a:cubicBezTo>
                      <a:pt x="153" y="9828"/>
                      <a:pt x="175" y="9836"/>
                      <a:pt x="191" y="9836"/>
                    </a:cubicBezTo>
                    <a:cubicBezTo>
                      <a:pt x="206" y="9836"/>
                      <a:pt x="213" y="9828"/>
                      <a:pt x="213" y="9813"/>
                    </a:cubicBezTo>
                    <a:cubicBezTo>
                      <a:pt x="213" y="8932"/>
                      <a:pt x="365" y="8081"/>
                      <a:pt x="487" y="7260"/>
                    </a:cubicBezTo>
                    <a:cubicBezTo>
                      <a:pt x="609" y="6470"/>
                      <a:pt x="669" y="5619"/>
                      <a:pt x="852" y="4798"/>
                    </a:cubicBezTo>
                    <a:cubicBezTo>
                      <a:pt x="1247" y="3157"/>
                      <a:pt x="1885" y="1546"/>
                      <a:pt x="2706" y="87"/>
                    </a:cubicBezTo>
                    <a:cubicBezTo>
                      <a:pt x="2749" y="44"/>
                      <a:pt x="2716" y="1"/>
                      <a:pt x="2682" y="1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748" name="Google Shape;4748;p30"/>
              <p:cNvSpPr/>
              <p:nvPr/>
            </p:nvSpPr>
            <p:spPr>
              <a:xfrm>
                <a:off x="1770728" y="4595415"/>
                <a:ext cx="49184" cy="183744"/>
              </a:xfrm>
              <a:custGeom>
                <a:rect b="b" l="l" r="r" t="t"/>
                <a:pathLst>
                  <a:path extrusionOk="0" h="7920" w="2120">
                    <a:moveTo>
                      <a:pt x="2031" y="0"/>
                    </a:moveTo>
                    <a:cubicBezTo>
                      <a:pt x="2012" y="0"/>
                      <a:pt x="1993" y="8"/>
                      <a:pt x="1976" y="25"/>
                    </a:cubicBezTo>
                    <a:cubicBezTo>
                      <a:pt x="1277" y="1180"/>
                      <a:pt x="699" y="2456"/>
                      <a:pt x="365" y="3794"/>
                    </a:cubicBezTo>
                    <a:cubicBezTo>
                      <a:pt x="0" y="5161"/>
                      <a:pt x="0" y="6529"/>
                      <a:pt x="213" y="7897"/>
                    </a:cubicBezTo>
                    <a:cubicBezTo>
                      <a:pt x="198" y="7912"/>
                      <a:pt x="213" y="7920"/>
                      <a:pt x="232" y="7920"/>
                    </a:cubicBezTo>
                    <a:cubicBezTo>
                      <a:pt x="251" y="7920"/>
                      <a:pt x="274" y="7912"/>
                      <a:pt x="274" y="7897"/>
                    </a:cubicBezTo>
                    <a:cubicBezTo>
                      <a:pt x="304" y="6560"/>
                      <a:pt x="456" y="5192"/>
                      <a:pt x="699" y="3885"/>
                    </a:cubicBezTo>
                    <a:cubicBezTo>
                      <a:pt x="912" y="2517"/>
                      <a:pt x="1429" y="1301"/>
                      <a:pt x="2098" y="116"/>
                    </a:cubicBezTo>
                    <a:cubicBezTo>
                      <a:pt x="2120" y="50"/>
                      <a:pt x="2078" y="0"/>
                      <a:pt x="2031" y="0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749" name="Google Shape;4749;p30"/>
              <p:cNvSpPr/>
              <p:nvPr/>
            </p:nvSpPr>
            <p:spPr>
              <a:xfrm>
                <a:off x="1717136" y="4608593"/>
                <a:ext cx="36865" cy="186783"/>
              </a:xfrm>
              <a:custGeom>
                <a:rect b="b" l="l" r="r" t="t"/>
                <a:pathLst>
                  <a:path extrusionOk="0" h="8051" w="1589">
                    <a:moveTo>
                      <a:pt x="1504" y="1"/>
                    </a:moveTo>
                    <a:cubicBezTo>
                      <a:pt x="1473" y="1"/>
                      <a:pt x="1433" y="11"/>
                      <a:pt x="1399" y="34"/>
                    </a:cubicBezTo>
                    <a:cubicBezTo>
                      <a:pt x="1034" y="612"/>
                      <a:pt x="730" y="1311"/>
                      <a:pt x="547" y="1979"/>
                    </a:cubicBezTo>
                    <a:cubicBezTo>
                      <a:pt x="304" y="2618"/>
                      <a:pt x="152" y="3256"/>
                      <a:pt x="92" y="3925"/>
                    </a:cubicBezTo>
                    <a:cubicBezTo>
                      <a:pt x="0" y="4593"/>
                      <a:pt x="0" y="5293"/>
                      <a:pt x="31" y="5931"/>
                    </a:cubicBezTo>
                    <a:cubicBezTo>
                      <a:pt x="122" y="6691"/>
                      <a:pt x="335" y="7329"/>
                      <a:pt x="578" y="8028"/>
                    </a:cubicBezTo>
                    <a:cubicBezTo>
                      <a:pt x="578" y="8043"/>
                      <a:pt x="585" y="8051"/>
                      <a:pt x="593" y="8051"/>
                    </a:cubicBezTo>
                    <a:cubicBezTo>
                      <a:pt x="601" y="8051"/>
                      <a:pt x="608" y="8043"/>
                      <a:pt x="608" y="8028"/>
                    </a:cubicBezTo>
                    <a:cubicBezTo>
                      <a:pt x="608" y="7329"/>
                      <a:pt x="669" y="6600"/>
                      <a:pt x="669" y="5931"/>
                    </a:cubicBezTo>
                    <a:cubicBezTo>
                      <a:pt x="669" y="5293"/>
                      <a:pt x="669" y="4624"/>
                      <a:pt x="730" y="4016"/>
                    </a:cubicBezTo>
                    <a:cubicBezTo>
                      <a:pt x="760" y="3378"/>
                      <a:pt x="851" y="2739"/>
                      <a:pt x="943" y="2101"/>
                    </a:cubicBezTo>
                    <a:cubicBezTo>
                      <a:pt x="1095" y="1402"/>
                      <a:pt x="1338" y="764"/>
                      <a:pt x="1550" y="65"/>
                    </a:cubicBezTo>
                    <a:cubicBezTo>
                      <a:pt x="1588" y="27"/>
                      <a:pt x="1556" y="1"/>
                      <a:pt x="1504" y="1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750" name="Google Shape;4750;p30"/>
              <p:cNvSpPr/>
              <p:nvPr/>
            </p:nvSpPr>
            <p:spPr>
              <a:xfrm>
                <a:off x="1521792" y="4589569"/>
                <a:ext cx="49903" cy="163954"/>
              </a:xfrm>
              <a:custGeom>
                <a:rect b="b" l="l" r="r" t="t"/>
                <a:pathLst>
                  <a:path extrusionOk="0" h="7067" w="2151">
                    <a:moveTo>
                      <a:pt x="2032" y="1"/>
                    </a:moveTo>
                    <a:cubicBezTo>
                      <a:pt x="2012" y="1"/>
                      <a:pt x="1992" y="10"/>
                      <a:pt x="1976" y="33"/>
                    </a:cubicBezTo>
                    <a:cubicBezTo>
                      <a:pt x="1520" y="489"/>
                      <a:pt x="1217" y="1006"/>
                      <a:pt x="913" y="1584"/>
                    </a:cubicBezTo>
                    <a:cubicBezTo>
                      <a:pt x="609" y="2161"/>
                      <a:pt x="335" y="2708"/>
                      <a:pt x="213" y="3377"/>
                    </a:cubicBezTo>
                    <a:cubicBezTo>
                      <a:pt x="1" y="4593"/>
                      <a:pt x="61" y="5961"/>
                      <a:pt x="700" y="7055"/>
                    </a:cubicBezTo>
                    <a:cubicBezTo>
                      <a:pt x="723" y="7062"/>
                      <a:pt x="744" y="7066"/>
                      <a:pt x="762" y="7066"/>
                    </a:cubicBezTo>
                    <a:cubicBezTo>
                      <a:pt x="818" y="7066"/>
                      <a:pt x="852" y="7032"/>
                      <a:pt x="852" y="6964"/>
                    </a:cubicBezTo>
                    <a:cubicBezTo>
                      <a:pt x="943" y="5809"/>
                      <a:pt x="821" y="4623"/>
                      <a:pt x="973" y="3468"/>
                    </a:cubicBezTo>
                    <a:cubicBezTo>
                      <a:pt x="1065" y="2921"/>
                      <a:pt x="1125" y="2313"/>
                      <a:pt x="1277" y="1766"/>
                    </a:cubicBezTo>
                    <a:cubicBezTo>
                      <a:pt x="1429" y="1188"/>
                      <a:pt x="1764" y="641"/>
                      <a:pt x="2128" y="125"/>
                    </a:cubicBezTo>
                    <a:cubicBezTo>
                      <a:pt x="2151" y="79"/>
                      <a:pt x="2090" y="1"/>
                      <a:pt x="2032" y="1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751" name="Google Shape;4751;p30"/>
              <p:cNvSpPr/>
              <p:nvPr/>
            </p:nvSpPr>
            <p:spPr>
              <a:xfrm>
                <a:off x="1551418" y="4637361"/>
                <a:ext cx="11298" cy="39742"/>
              </a:xfrm>
              <a:custGeom>
                <a:rect b="b" l="l" r="r" t="t"/>
                <a:pathLst>
                  <a:path extrusionOk="0" h="1713" w="487">
                    <a:moveTo>
                      <a:pt x="385" y="0"/>
                    </a:moveTo>
                    <a:cubicBezTo>
                      <a:pt x="350" y="0"/>
                      <a:pt x="317" y="15"/>
                      <a:pt x="304" y="40"/>
                    </a:cubicBezTo>
                    <a:cubicBezTo>
                      <a:pt x="92" y="587"/>
                      <a:pt x="0" y="1195"/>
                      <a:pt x="31" y="1712"/>
                    </a:cubicBezTo>
                    <a:cubicBezTo>
                      <a:pt x="183" y="1195"/>
                      <a:pt x="456" y="648"/>
                      <a:pt x="487" y="101"/>
                    </a:cubicBezTo>
                    <a:cubicBezTo>
                      <a:pt x="487" y="30"/>
                      <a:pt x="435" y="0"/>
                      <a:pt x="385" y="0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  <p:sp>
          <p:nvSpPr>
            <p:cNvPr id="4752" name="Google Shape;4752;p30"/>
            <p:cNvSpPr/>
            <p:nvPr/>
          </p:nvSpPr>
          <p:spPr>
            <a:xfrm>
              <a:off x="1007007" y="4659169"/>
              <a:ext cx="505644" cy="157551"/>
            </a:xfrm>
            <a:custGeom>
              <a:rect b="b" l="l" r="r" t="t"/>
              <a:pathLst>
                <a:path extrusionOk="0" h="6791" w="21795">
                  <a:moveTo>
                    <a:pt x="14092" y="0"/>
                  </a:moveTo>
                  <a:cubicBezTo>
                    <a:pt x="12744" y="0"/>
                    <a:pt x="11399" y="60"/>
                    <a:pt x="10062" y="255"/>
                  </a:cubicBezTo>
                  <a:cubicBezTo>
                    <a:pt x="8603" y="438"/>
                    <a:pt x="7083" y="134"/>
                    <a:pt x="5746" y="772"/>
                  </a:cubicBezTo>
                  <a:cubicBezTo>
                    <a:pt x="4530" y="1350"/>
                    <a:pt x="3709" y="2687"/>
                    <a:pt x="3253" y="3903"/>
                  </a:cubicBezTo>
                  <a:cubicBezTo>
                    <a:pt x="2980" y="4572"/>
                    <a:pt x="2767" y="5119"/>
                    <a:pt x="2220" y="5635"/>
                  </a:cubicBezTo>
                  <a:cubicBezTo>
                    <a:pt x="1521" y="6183"/>
                    <a:pt x="761" y="6547"/>
                    <a:pt x="1" y="6790"/>
                  </a:cubicBezTo>
                  <a:cubicBezTo>
                    <a:pt x="1186" y="6547"/>
                    <a:pt x="2129" y="6000"/>
                    <a:pt x="2888" y="5027"/>
                  </a:cubicBezTo>
                  <a:cubicBezTo>
                    <a:pt x="3253" y="4541"/>
                    <a:pt x="3679" y="4116"/>
                    <a:pt x="4043" y="3629"/>
                  </a:cubicBezTo>
                  <a:cubicBezTo>
                    <a:pt x="4439" y="3113"/>
                    <a:pt x="4773" y="2505"/>
                    <a:pt x="5259" y="1988"/>
                  </a:cubicBezTo>
                  <a:cubicBezTo>
                    <a:pt x="5760" y="1501"/>
                    <a:pt x="6407" y="1377"/>
                    <a:pt x="7093" y="1377"/>
                  </a:cubicBezTo>
                  <a:cubicBezTo>
                    <a:pt x="7805" y="1377"/>
                    <a:pt x="8558" y="1510"/>
                    <a:pt x="9232" y="1510"/>
                  </a:cubicBezTo>
                  <a:cubicBezTo>
                    <a:pt x="9328" y="1510"/>
                    <a:pt x="9422" y="1508"/>
                    <a:pt x="9515" y="1502"/>
                  </a:cubicBezTo>
                  <a:cubicBezTo>
                    <a:pt x="10427" y="1441"/>
                    <a:pt x="11338" y="1289"/>
                    <a:pt x="12281" y="1198"/>
                  </a:cubicBezTo>
                  <a:cubicBezTo>
                    <a:pt x="13193" y="1137"/>
                    <a:pt x="14104" y="1076"/>
                    <a:pt x="15077" y="1046"/>
                  </a:cubicBezTo>
                  <a:cubicBezTo>
                    <a:pt x="17144" y="985"/>
                    <a:pt x="19272" y="924"/>
                    <a:pt x="21369" y="772"/>
                  </a:cubicBezTo>
                  <a:cubicBezTo>
                    <a:pt x="21785" y="742"/>
                    <a:pt x="21794" y="133"/>
                    <a:pt x="21398" y="133"/>
                  </a:cubicBezTo>
                  <a:cubicBezTo>
                    <a:pt x="21389" y="133"/>
                    <a:pt x="21379" y="133"/>
                    <a:pt x="21369" y="134"/>
                  </a:cubicBezTo>
                  <a:cubicBezTo>
                    <a:pt x="21049" y="142"/>
                    <a:pt x="20729" y="145"/>
                    <a:pt x="20408" y="145"/>
                  </a:cubicBezTo>
                  <a:cubicBezTo>
                    <a:pt x="18305" y="145"/>
                    <a:pt x="16194" y="0"/>
                    <a:pt x="1409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753" name="Google Shape;4753;p30"/>
            <p:cNvSpPr/>
            <p:nvPr/>
          </p:nvSpPr>
          <p:spPr>
            <a:xfrm>
              <a:off x="525399" y="4502197"/>
              <a:ext cx="259782" cy="138916"/>
            </a:xfrm>
            <a:custGeom>
              <a:rect b="b" l="l" r="r" t="t"/>
              <a:pathLst>
                <a:path extrusionOk="0" h="5474" w="16658">
                  <a:moveTo>
                    <a:pt x="14604" y="1"/>
                  </a:moveTo>
                  <a:cubicBezTo>
                    <a:pt x="13565" y="1"/>
                    <a:pt x="12485" y="207"/>
                    <a:pt x="11490" y="456"/>
                  </a:cubicBezTo>
                  <a:cubicBezTo>
                    <a:pt x="10335" y="760"/>
                    <a:pt x="9180" y="1246"/>
                    <a:pt x="8116" y="1824"/>
                  </a:cubicBezTo>
                  <a:cubicBezTo>
                    <a:pt x="6900" y="2462"/>
                    <a:pt x="5654" y="3039"/>
                    <a:pt x="4468" y="3678"/>
                  </a:cubicBezTo>
                  <a:cubicBezTo>
                    <a:pt x="3800" y="4073"/>
                    <a:pt x="3192" y="4498"/>
                    <a:pt x="2462" y="4741"/>
                  </a:cubicBezTo>
                  <a:cubicBezTo>
                    <a:pt x="1672" y="5137"/>
                    <a:pt x="821" y="5349"/>
                    <a:pt x="0" y="5471"/>
                  </a:cubicBezTo>
                  <a:cubicBezTo>
                    <a:pt x="74" y="5473"/>
                    <a:pt x="148" y="5473"/>
                    <a:pt x="222" y="5473"/>
                  </a:cubicBezTo>
                  <a:cubicBezTo>
                    <a:pt x="1604" y="5473"/>
                    <a:pt x="2960" y="5208"/>
                    <a:pt x="4317" y="4833"/>
                  </a:cubicBezTo>
                  <a:cubicBezTo>
                    <a:pt x="5654" y="4438"/>
                    <a:pt x="6900" y="3769"/>
                    <a:pt x="8238" y="3282"/>
                  </a:cubicBezTo>
                  <a:cubicBezTo>
                    <a:pt x="9332" y="2887"/>
                    <a:pt x="10426" y="2462"/>
                    <a:pt x="11581" y="2188"/>
                  </a:cubicBezTo>
                  <a:cubicBezTo>
                    <a:pt x="12159" y="2097"/>
                    <a:pt x="12767" y="1975"/>
                    <a:pt x="13374" y="1945"/>
                  </a:cubicBezTo>
                  <a:cubicBezTo>
                    <a:pt x="13638" y="1925"/>
                    <a:pt x="13905" y="1921"/>
                    <a:pt x="14174" y="1921"/>
                  </a:cubicBezTo>
                  <a:cubicBezTo>
                    <a:pt x="14308" y="1921"/>
                    <a:pt x="14443" y="1922"/>
                    <a:pt x="14579" y="1922"/>
                  </a:cubicBezTo>
                  <a:cubicBezTo>
                    <a:pt x="14985" y="1922"/>
                    <a:pt x="15396" y="1915"/>
                    <a:pt x="15806" y="1854"/>
                  </a:cubicBezTo>
                  <a:cubicBezTo>
                    <a:pt x="16201" y="1824"/>
                    <a:pt x="16596" y="1611"/>
                    <a:pt x="16627" y="1094"/>
                  </a:cubicBezTo>
                  <a:cubicBezTo>
                    <a:pt x="16657" y="668"/>
                    <a:pt x="16444" y="273"/>
                    <a:pt x="16019" y="152"/>
                  </a:cubicBezTo>
                  <a:cubicBezTo>
                    <a:pt x="15565" y="45"/>
                    <a:pt x="15089" y="1"/>
                    <a:pt x="1460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grpSp>
          <p:nvGrpSpPr>
            <p:cNvPr id="4754" name="Google Shape;4754;p30"/>
            <p:cNvGrpSpPr/>
            <p:nvPr/>
          </p:nvGrpSpPr>
          <p:grpSpPr>
            <a:xfrm>
              <a:off x="507743" y="4327037"/>
              <a:ext cx="77604" cy="152610"/>
              <a:chOff x="507743" y="4327037"/>
              <a:chExt cx="77604" cy="152610"/>
            </a:xfrm>
          </p:grpSpPr>
          <p:sp>
            <p:nvSpPr>
              <p:cNvPr id="4755" name="Google Shape;4755;p30"/>
              <p:cNvSpPr/>
              <p:nvPr/>
            </p:nvSpPr>
            <p:spPr>
              <a:xfrm>
                <a:off x="552890" y="4446169"/>
                <a:ext cx="26100" cy="18398"/>
              </a:xfrm>
              <a:custGeom>
                <a:rect b="b" l="l" r="r" t="t"/>
                <a:pathLst>
                  <a:path extrusionOk="0" h="793" w="1125">
                    <a:moveTo>
                      <a:pt x="921" y="0"/>
                    </a:moveTo>
                    <a:cubicBezTo>
                      <a:pt x="905" y="0"/>
                      <a:pt x="892" y="4"/>
                      <a:pt x="881" y="14"/>
                    </a:cubicBezTo>
                    <a:lnTo>
                      <a:pt x="790" y="14"/>
                    </a:lnTo>
                    <a:cubicBezTo>
                      <a:pt x="730" y="14"/>
                      <a:pt x="669" y="44"/>
                      <a:pt x="608" y="44"/>
                    </a:cubicBezTo>
                    <a:cubicBezTo>
                      <a:pt x="517" y="44"/>
                      <a:pt x="486" y="75"/>
                      <a:pt x="426" y="75"/>
                    </a:cubicBezTo>
                    <a:cubicBezTo>
                      <a:pt x="334" y="135"/>
                      <a:pt x="274" y="135"/>
                      <a:pt x="182" y="166"/>
                    </a:cubicBezTo>
                    <a:cubicBezTo>
                      <a:pt x="30" y="227"/>
                      <a:pt x="0" y="439"/>
                      <a:pt x="30" y="591"/>
                    </a:cubicBezTo>
                    <a:cubicBezTo>
                      <a:pt x="102" y="711"/>
                      <a:pt x="211" y="793"/>
                      <a:pt x="343" y="793"/>
                    </a:cubicBezTo>
                    <a:cubicBezTo>
                      <a:pt x="379" y="793"/>
                      <a:pt x="417" y="787"/>
                      <a:pt x="456" y="774"/>
                    </a:cubicBezTo>
                    <a:cubicBezTo>
                      <a:pt x="486" y="774"/>
                      <a:pt x="547" y="743"/>
                      <a:pt x="608" y="682"/>
                    </a:cubicBezTo>
                    <a:cubicBezTo>
                      <a:pt x="638" y="682"/>
                      <a:pt x="638" y="652"/>
                      <a:pt x="669" y="652"/>
                    </a:cubicBezTo>
                    <a:cubicBezTo>
                      <a:pt x="760" y="622"/>
                      <a:pt x="821" y="530"/>
                      <a:pt x="881" y="500"/>
                    </a:cubicBezTo>
                    <a:lnTo>
                      <a:pt x="973" y="379"/>
                    </a:lnTo>
                    <a:lnTo>
                      <a:pt x="1033" y="348"/>
                    </a:lnTo>
                    <a:cubicBezTo>
                      <a:pt x="1064" y="318"/>
                      <a:pt x="1064" y="287"/>
                      <a:pt x="1094" y="227"/>
                    </a:cubicBezTo>
                    <a:cubicBezTo>
                      <a:pt x="1125" y="166"/>
                      <a:pt x="1125" y="135"/>
                      <a:pt x="1094" y="44"/>
                    </a:cubicBezTo>
                    <a:cubicBezTo>
                      <a:pt x="1125" y="44"/>
                      <a:pt x="1094" y="14"/>
                      <a:pt x="1033" y="14"/>
                    </a:cubicBezTo>
                    <a:cubicBezTo>
                      <a:pt x="993" y="14"/>
                      <a:pt x="952" y="0"/>
                      <a:pt x="921" y="0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756" name="Google Shape;4756;p30"/>
              <p:cNvSpPr/>
              <p:nvPr/>
            </p:nvSpPr>
            <p:spPr>
              <a:xfrm>
                <a:off x="557113" y="4433781"/>
                <a:ext cx="17655" cy="12018"/>
              </a:xfrm>
              <a:custGeom>
                <a:rect b="b" l="l" r="r" t="t"/>
                <a:pathLst>
                  <a:path extrusionOk="0" h="518" w="761">
                    <a:moveTo>
                      <a:pt x="183" y="1"/>
                    </a:moveTo>
                    <a:cubicBezTo>
                      <a:pt x="152" y="1"/>
                      <a:pt x="122" y="31"/>
                      <a:pt x="92" y="92"/>
                    </a:cubicBezTo>
                    <a:cubicBezTo>
                      <a:pt x="31" y="122"/>
                      <a:pt x="31" y="153"/>
                      <a:pt x="0" y="183"/>
                    </a:cubicBezTo>
                    <a:lnTo>
                      <a:pt x="0" y="274"/>
                    </a:lnTo>
                    <a:cubicBezTo>
                      <a:pt x="0" y="305"/>
                      <a:pt x="0" y="335"/>
                      <a:pt x="31" y="396"/>
                    </a:cubicBezTo>
                    <a:cubicBezTo>
                      <a:pt x="31" y="426"/>
                      <a:pt x="31" y="426"/>
                      <a:pt x="92" y="426"/>
                    </a:cubicBezTo>
                    <a:cubicBezTo>
                      <a:pt x="92" y="457"/>
                      <a:pt x="122" y="457"/>
                      <a:pt x="122" y="457"/>
                    </a:cubicBezTo>
                    <a:lnTo>
                      <a:pt x="152" y="517"/>
                    </a:lnTo>
                    <a:lnTo>
                      <a:pt x="396" y="517"/>
                    </a:lnTo>
                    <a:cubicBezTo>
                      <a:pt x="426" y="517"/>
                      <a:pt x="426" y="517"/>
                      <a:pt x="426" y="457"/>
                    </a:cubicBezTo>
                    <a:cubicBezTo>
                      <a:pt x="456" y="457"/>
                      <a:pt x="456" y="426"/>
                      <a:pt x="487" y="396"/>
                    </a:cubicBezTo>
                    <a:lnTo>
                      <a:pt x="487" y="396"/>
                    </a:lnTo>
                    <a:lnTo>
                      <a:pt x="456" y="426"/>
                    </a:lnTo>
                    <a:cubicBezTo>
                      <a:pt x="456" y="426"/>
                      <a:pt x="456" y="396"/>
                      <a:pt x="487" y="396"/>
                    </a:cubicBezTo>
                    <a:cubicBezTo>
                      <a:pt x="533" y="373"/>
                      <a:pt x="544" y="332"/>
                      <a:pt x="547" y="301"/>
                    </a:cubicBezTo>
                    <a:lnTo>
                      <a:pt x="547" y="301"/>
                    </a:lnTo>
                    <a:cubicBezTo>
                      <a:pt x="559" y="291"/>
                      <a:pt x="570" y="282"/>
                      <a:pt x="578" y="274"/>
                    </a:cubicBezTo>
                    <a:cubicBezTo>
                      <a:pt x="639" y="244"/>
                      <a:pt x="699" y="213"/>
                      <a:pt x="730" y="153"/>
                    </a:cubicBezTo>
                    <a:cubicBezTo>
                      <a:pt x="760" y="122"/>
                      <a:pt x="760" y="92"/>
                      <a:pt x="760" y="31"/>
                    </a:cubicBezTo>
                    <a:cubicBezTo>
                      <a:pt x="730" y="1"/>
                      <a:pt x="730" y="1"/>
                      <a:pt x="699" y="1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757" name="Google Shape;4757;p30"/>
              <p:cNvSpPr/>
              <p:nvPr/>
            </p:nvSpPr>
            <p:spPr>
              <a:xfrm>
                <a:off x="571914" y="4465518"/>
                <a:ext cx="13433" cy="14129"/>
              </a:xfrm>
              <a:custGeom>
                <a:rect b="b" l="l" r="r" t="t"/>
                <a:pathLst>
                  <a:path extrusionOk="0" h="609" w="579">
                    <a:moveTo>
                      <a:pt x="213" y="0"/>
                    </a:moveTo>
                    <a:cubicBezTo>
                      <a:pt x="212" y="2"/>
                      <a:pt x="211" y="3"/>
                      <a:pt x="210" y="4"/>
                    </a:cubicBezTo>
                    <a:lnTo>
                      <a:pt x="210" y="4"/>
                    </a:lnTo>
                    <a:cubicBezTo>
                      <a:pt x="221" y="0"/>
                      <a:pt x="229" y="0"/>
                      <a:pt x="244" y="0"/>
                    </a:cubicBezTo>
                    <a:close/>
                    <a:moveTo>
                      <a:pt x="365" y="0"/>
                    </a:moveTo>
                    <a:cubicBezTo>
                      <a:pt x="389" y="24"/>
                      <a:pt x="395" y="30"/>
                      <a:pt x="411" y="31"/>
                    </a:cubicBezTo>
                    <a:lnTo>
                      <a:pt x="411" y="31"/>
                    </a:lnTo>
                    <a:cubicBezTo>
                      <a:pt x="395" y="0"/>
                      <a:pt x="389" y="0"/>
                      <a:pt x="365" y="0"/>
                    </a:cubicBezTo>
                    <a:close/>
                    <a:moveTo>
                      <a:pt x="210" y="4"/>
                    </a:moveTo>
                    <a:cubicBezTo>
                      <a:pt x="198" y="8"/>
                      <a:pt x="183" y="16"/>
                      <a:pt x="153" y="31"/>
                    </a:cubicBezTo>
                    <a:cubicBezTo>
                      <a:pt x="147" y="43"/>
                      <a:pt x="140" y="53"/>
                      <a:pt x="134" y="61"/>
                    </a:cubicBezTo>
                    <a:lnTo>
                      <a:pt x="134" y="61"/>
                    </a:lnTo>
                    <a:cubicBezTo>
                      <a:pt x="154" y="60"/>
                      <a:pt x="162" y="52"/>
                      <a:pt x="210" y="4"/>
                    </a:cubicBezTo>
                    <a:close/>
                    <a:moveTo>
                      <a:pt x="134" y="61"/>
                    </a:moveTo>
                    <a:cubicBezTo>
                      <a:pt x="131" y="61"/>
                      <a:pt x="127" y="61"/>
                      <a:pt x="122" y="61"/>
                    </a:cubicBezTo>
                    <a:lnTo>
                      <a:pt x="134" y="61"/>
                    </a:lnTo>
                    <a:cubicBezTo>
                      <a:pt x="134" y="61"/>
                      <a:pt x="134" y="61"/>
                      <a:pt x="134" y="61"/>
                    </a:cubicBezTo>
                    <a:close/>
                    <a:moveTo>
                      <a:pt x="517" y="396"/>
                    </a:moveTo>
                    <a:cubicBezTo>
                      <a:pt x="517" y="396"/>
                      <a:pt x="517" y="396"/>
                      <a:pt x="517" y="396"/>
                    </a:cubicBezTo>
                    <a:lnTo>
                      <a:pt x="517" y="396"/>
                    </a:lnTo>
                    <a:close/>
                    <a:moveTo>
                      <a:pt x="548" y="304"/>
                    </a:moveTo>
                    <a:lnTo>
                      <a:pt x="548" y="365"/>
                    </a:lnTo>
                    <a:cubicBezTo>
                      <a:pt x="548" y="396"/>
                      <a:pt x="548" y="396"/>
                      <a:pt x="517" y="426"/>
                    </a:cubicBezTo>
                    <a:lnTo>
                      <a:pt x="517" y="396"/>
                    </a:lnTo>
                    <a:cubicBezTo>
                      <a:pt x="517" y="426"/>
                      <a:pt x="517" y="426"/>
                      <a:pt x="457" y="456"/>
                    </a:cubicBezTo>
                    <a:lnTo>
                      <a:pt x="457" y="426"/>
                    </a:lnTo>
                    <a:lnTo>
                      <a:pt x="517" y="396"/>
                    </a:lnTo>
                    <a:lnTo>
                      <a:pt x="517" y="396"/>
                    </a:lnTo>
                    <a:lnTo>
                      <a:pt x="517" y="396"/>
                    </a:lnTo>
                    <a:cubicBezTo>
                      <a:pt x="517" y="335"/>
                      <a:pt x="548" y="304"/>
                      <a:pt x="548" y="304"/>
                    </a:cubicBezTo>
                    <a:close/>
                    <a:moveTo>
                      <a:pt x="411" y="31"/>
                    </a:moveTo>
                    <a:lnTo>
                      <a:pt x="411" y="31"/>
                    </a:lnTo>
                    <a:cubicBezTo>
                      <a:pt x="415" y="38"/>
                      <a:pt x="420" y="49"/>
                      <a:pt x="426" y="61"/>
                    </a:cubicBezTo>
                    <a:lnTo>
                      <a:pt x="457" y="92"/>
                    </a:lnTo>
                    <a:lnTo>
                      <a:pt x="500" y="113"/>
                    </a:lnTo>
                    <a:lnTo>
                      <a:pt x="500" y="113"/>
                    </a:lnTo>
                    <a:cubicBezTo>
                      <a:pt x="365" y="86"/>
                      <a:pt x="360" y="61"/>
                      <a:pt x="305" y="61"/>
                    </a:cubicBezTo>
                    <a:lnTo>
                      <a:pt x="134" y="61"/>
                    </a:lnTo>
                    <a:cubicBezTo>
                      <a:pt x="111" y="93"/>
                      <a:pt x="92" y="98"/>
                      <a:pt x="92" y="122"/>
                    </a:cubicBezTo>
                    <a:cubicBezTo>
                      <a:pt x="92" y="152"/>
                      <a:pt x="61" y="152"/>
                      <a:pt x="61" y="183"/>
                    </a:cubicBezTo>
                    <a:cubicBezTo>
                      <a:pt x="61" y="244"/>
                      <a:pt x="61" y="244"/>
                      <a:pt x="1" y="274"/>
                    </a:cubicBezTo>
                    <a:lnTo>
                      <a:pt x="1" y="396"/>
                    </a:lnTo>
                    <a:cubicBezTo>
                      <a:pt x="1" y="426"/>
                      <a:pt x="1" y="426"/>
                      <a:pt x="61" y="456"/>
                    </a:cubicBezTo>
                    <a:lnTo>
                      <a:pt x="69" y="464"/>
                    </a:lnTo>
                    <a:lnTo>
                      <a:pt x="69" y="464"/>
                    </a:lnTo>
                    <a:cubicBezTo>
                      <a:pt x="88" y="491"/>
                      <a:pt x="111" y="525"/>
                      <a:pt x="122" y="548"/>
                    </a:cubicBezTo>
                    <a:lnTo>
                      <a:pt x="153" y="578"/>
                    </a:lnTo>
                    <a:lnTo>
                      <a:pt x="244" y="608"/>
                    </a:lnTo>
                    <a:lnTo>
                      <a:pt x="396" y="608"/>
                    </a:lnTo>
                    <a:lnTo>
                      <a:pt x="457" y="578"/>
                    </a:lnTo>
                    <a:lnTo>
                      <a:pt x="487" y="548"/>
                    </a:lnTo>
                    <a:lnTo>
                      <a:pt x="548" y="487"/>
                    </a:lnTo>
                    <a:lnTo>
                      <a:pt x="578" y="426"/>
                    </a:lnTo>
                    <a:lnTo>
                      <a:pt x="578" y="335"/>
                    </a:lnTo>
                    <a:lnTo>
                      <a:pt x="578" y="274"/>
                    </a:lnTo>
                    <a:cubicBezTo>
                      <a:pt x="578" y="244"/>
                      <a:pt x="548" y="244"/>
                      <a:pt x="548" y="183"/>
                    </a:cubicBezTo>
                    <a:lnTo>
                      <a:pt x="548" y="152"/>
                    </a:lnTo>
                    <a:lnTo>
                      <a:pt x="548" y="122"/>
                    </a:lnTo>
                    <a:cubicBezTo>
                      <a:pt x="537" y="120"/>
                      <a:pt x="526" y="118"/>
                      <a:pt x="517" y="117"/>
                    </a:cubicBezTo>
                    <a:lnTo>
                      <a:pt x="517" y="117"/>
                    </a:lnTo>
                    <a:cubicBezTo>
                      <a:pt x="510" y="91"/>
                      <a:pt x="455" y="88"/>
                      <a:pt x="426" y="31"/>
                    </a:cubicBezTo>
                    <a:cubicBezTo>
                      <a:pt x="420" y="31"/>
                      <a:pt x="415" y="31"/>
                      <a:pt x="411" y="31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758" name="Google Shape;4758;p30"/>
              <p:cNvSpPr/>
              <p:nvPr/>
            </p:nvSpPr>
            <p:spPr>
              <a:xfrm>
                <a:off x="549364" y="4408261"/>
                <a:ext cx="23710" cy="14964"/>
              </a:xfrm>
              <a:custGeom>
                <a:rect b="b" l="l" r="r" t="t"/>
                <a:pathLst>
                  <a:path extrusionOk="0" h="645" w="1022">
                    <a:moveTo>
                      <a:pt x="973" y="493"/>
                    </a:moveTo>
                    <a:lnTo>
                      <a:pt x="973" y="493"/>
                    </a:lnTo>
                    <a:cubicBezTo>
                      <a:pt x="1000" y="534"/>
                      <a:pt x="1015" y="550"/>
                      <a:pt x="1018" y="550"/>
                    </a:cubicBezTo>
                    <a:cubicBezTo>
                      <a:pt x="1021" y="550"/>
                      <a:pt x="1006" y="526"/>
                      <a:pt x="973" y="493"/>
                    </a:cubicBezTo>
                    <a:close/>
                    <a:moveTo>
                      <a:pt x="353" y="0"/>
                    </a:moveTo>
                    <a:cubicBezTo>
                      <a:pt x="270" y="0"/>
                      <a:pt x="187" y="32"/>
                      <a:pt x="122" y="98"/>
                    </a:cubicBezTo>
                    <a:cubicBezTo>
                      <a:pt x="30" y="158"/>
                      <a:pt x="0" y="250"/>
                      <a:pt x="0" y="310"/>
                    </a:cubicBezTo>
                    <a:cubicBezTo>
                      <a:pt x="0" y="402"/>
                      <a:pt x="0" y="432"/>
                      <a:pt x="30" y="462"/>
                    </a:cubicBezTo>
                    <a:lnTo>
                      <a:pt x="152" y="584"/>
                    </a:lnTo>
                    <a:cubicBezTo>
                      <a:pt x="213" y="614"/>
                      <a:pt x="304" y="645"/>
                      <a:pt x="426" y="645"/>
                    </a:cubicBezTo>
                    <a:lnTo>
                      <a:pt x="638" y="645"/>
                    </a:lnTo>
                    <a:cubicBezTo>
                      <a:pt x="658" y="645"/>
                      <a:pt x="705" y="631"/>
                      <a:pt x="743" y="614"/>
                    </a:cubicBezTo>
                    <a:lnTo>
                      <a:pt x="743" y="614"/>
                    </a:lnTo>
                    <a:cubicBezTo>
                      <a:pt x="799" y="612"/>
                      <a:pt x="848" y="605"/>
                      <a:pt x="912" y="584"/>
                    </a:cubicBezTo>
                    <a:cubicBezTo>
                      <a:pt x="942" y="584"/>
                      <a:pt x="973" y="554"/>
                      <a:pt x="973" y="493"/>
                    </a:cubicBezTo>
                    <a:cubicBezTo>
                      <a:pt x="942" y="462"/>
                      <a:pt x="912" y="462"/>
                      <a:pt x="912" y="432"/>
                    </a:cubicBezTo>
                    <a:lnTo>
                      <a:pt x="882" y="432"/>
                    </a:lnTo>
                    <a:lnTo>
                      <a:pt x="821" y="402"/>
                    </a:lnTo>
                    <a:lnTo>
                      <a:pt x="821" y="402"/>
                    </a:lnTo>
                    <a:cubicBezTo>
                      <a:pt x="821" y="402"/>
                      <a:pt x="821" y="402"/>
                      <a:pt x="821" y="402"/>
                    </a:cubicBezTo>
                    <a:lnTo>
                      <a:pt x="821" y="402"/>
                    </a:lnTo>
                    <a:cubicBezTo>
                      <a:pt x="821" y="402"/>
                      <a:pt x="821" y="402"/>
                      <a:pt x="821" y="402"/>
                    </a:cubicBezTo>
                    <a:cubicBezTo>
                      <a:pt x="790" y="341"/>
                      <a:pt x="790" y="310"/>
                      <a:pt x="760" y="280"/>
                    </a:cubicBezTo>
                    <a:lnTo>
                      <a:pt x="638" y="158"/>
                    </a:lnTo>
                    <a:cubicBezTo>
                      <a:pt x="569" y="55"/>
                      <a:pt x="461" y="0"/>
                      <a:pt x="353" y="0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759" name="Google Shape;4759;p30"/>
              <p:cNvSpPr/>
              <p:nvPr/>
            </p:nvSpPr>
            <p:spPr>
              <a:xfrm>
                <a:off x="515515" y="4334322"/>
                <a:ext cx="23734" cy="30067"/>
              </a:xfrm>
              <a:custGeom>
                <a:rect b="b" l="l" r="r" t="t"/>
                <a:pathLst>
                  <a:path extrusionOk="0" h="1296" w="1023">
                    <a:moveTo>
                      <a:pt x="929" y="1"/>
                    </a:moveTo>
                    <a:cubicBezTo>
                      <a:pt x="902" y="1"/>
                      <a:pt x="873" y="11"/>
                      <a:pt x="851" y="32"/>
                    </a:cubicBezTo>
                    <a:lnTo>
                      <a:pt x="821" y="93"/>
                    </a:lnTo>
                    <a:lnTo>
                      <a:pt x="730" y="154"/>
                    </a:lnTo>
                    <a:cubicBezTo>
                      <a:pt x="699" y="154"/>
                      <a:pt x="699" y="184"/>
                      <a:pt x="669" y="184"/>
                    </a:cubicBezTo>
                    <a:cubicBezTo>
                      <a:pt x="669" y="184"/>
                      <a:pt x="608" y="184"/>
                      <a:pt x="608" y="245"/>
                    </a:cubicBezTo>
                    <a:cubicBezTo>
                      <a:pt x="608" y="245"/>
                      <a:pt x="635" y="218"/>
                      <a:pt x="653" y="218"/>
                    </a:cubicBezTo>
                    <a:cubicBezTo>
                      <a:pt x="662" y="218"/>
                      <a:pt x="669" y="225"/>
                      <a:pt x="669" y="245"/>
                    </a:cubicBezTo>
                    <a:lnTo>
                      <a:pt x="608" y="245"/>
                    </a:lnTo>
                    <a:cubicBezTo>
                      <a:pt x="578" y="275"/>
                      <a:pt x="547" y="275"/>
                      <a:pt x="456" y="306"/>
                    </a:cubicBezTo>
                    <a:cubicBezTo>
                      <a:pt x="395" y="336"/>
                      <a:pt x="304" y="397"/>
                      <a:pt x="274" y="458"/>
                    </a:cubicBezTo>
                    <a:cubicBezTo>
                      <a:pt x="243" y="549"/>
                      <a:pt x="152" y="579"/>
                      <a:pt x="122" y="640"/>
                    </a:cubicBezTo>
                    <a:cubicBezTo>
                      <a:pt x="91" y="701"/>
                      <a:pt x="91" y="762"/>
                      <a:pt x="61" y="792"/>
                    </a:cubicBezTo>
                    <a:cubicBezTo>
                      <a:pt x="0" y="914"/>
                      <a:pt x="61" y="1096"/>
                      <a:pt x="152" y="1187"/>
                    </a:cubicBezTo>
                    <a:cubicBezTo>
                      <a:pt x="220" y="1256"/>
                      <a:pt x="308" y="1295"/>
                      <a:pt x="398" y="1295"/>
                    </a:cubicBezTo>
                    <a:cubicBezTo>
                      <a:pt x="469" y="1295"/>
                      <a:pt x="541" y="1271"/>
                      <a:pt x="608" y="1218"/>
                    </a:cubicBezTo>
                    <a:cubicBezTo>
                      <a:pt x="699" y="1187"/>
                      <a:pt x="730" y="1096"/>
                      <a:pt x="760" y="1035"/>
                    </a:cubicBezTo>
                    <a:cubicBezTo>
                      <a:pt x="821" y="1005"/>
                      <a:pt x="821" y="914"/>
                      <a:pt x="851" y="883"/>
                    </a:cubicBezTo>
                    <a:cubicBezTo>
                      <a:pt x="882" y="792"/>
                      <a:pt x="912" y="731"/>
                      <a:pt x="912" y="610"/>
                    </a:cubicBezTo>
                    <a:cubicBezTo>
                      <a:pt x="973" y="549"/>
                      <a:pt x="973" y="458"/>
                      <a:pt x="973" y="397"/>
                    </a:cubicBezTo>
                    <a:lnTo>
                      <a:pt x="973" y="458"/>
                    </a:lnTo>
                    <a:cubicBezTo>
                      <a:pt x="973" y="427"/>
                      <a:pt x="973" y="427"/>
                      <a:pt x="1003" y="397"/>
                    </a:cubicBezTo>
                    <a:lnTo>
                      <a:pt x="1003" y="306"/>
                    </a:lnTo>
                    <a:lnTo>
                      <a:pt x="1003" y="184"/>
                    </a:lnTo>
                    <a:lnTo>
                      <a:pt x="1003" y="123"/>
                    </a:lnTo>
                    <a:lnTo>
                      <a:pt x="1003" y="93"/>
                    </a:lnTo>
                    <a:cubicBezTo>
                      <a:pt x="1023" y="34"/>
                      <a:pt x="979" y="1"/>
                      <a:pt x="929" y="1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760" name="Google Shape;4760;p30"/>
              <p:cNvSpPr/>
              <p:nvPr/>
            </p:nvSpPr>
            <p:spPr>
              <a:xfrm>
                <a:off x="507743" y="4327037"/>
                <a:ext cx="17655" cy="14222"/>
              </a:xfrm>
              <a:custGeom>
                <a:rect b="b" l="l" r="r" t="t"/>
                <a:pathLst>
                  <a:path extrusionOk="0" h="613" w="761">
                    <a:moveTo>
                      <a:pt x="721" y="1"/>
                    </a:moveTo>
                    <a:cubicBezTo>
                      <a:pt x="714" y="1"/>
                      <a:pt x="707" y="5"/>
                      <a:pt x="700" y="12"/>
                    </a:cubicBezTo>
                    <a:lnTo>
                      <a:pt x="487" y="12"/>
                    </a:lnTo>
                    <a:cubicBezTo>
                      <a:pt x="457" y="12"/>
                      <a:pt x="426" y="42"/>
                      <a:pt x="396" y="42"/>
                    </a:cubicBezTo>
                    <a:cubicBezTo>
                      <a:pt x="335" y="42"/>
                      <a:pt x="335" y="103"/>
                      <a:pt x="305" y="103"/>
                    </a:cubicBezTo>
                    <a:cubicBezTo>
                      <a:pt x="305" y="103"/>
                      <a:pt x="335" y="103"/>
                      <a:pt x="335" y="42"/>
                    </a:cubicBezTo>
                    <a:cubicBezTo>
                      <a:pt x="274" y="42"/>
                      <a:pt x="244" y="103"/>
                      <a:pt x="153" y="133"/>
                    </a:cubicBezTo>
                    <a:cubicBezTo>
                      <a:pt x="92" y="164"/>
                      <a:pt x="1" y="285"/>
                      <a:pt x="1" y="346"/>
                    </a:cubicBezTo>
                    <a:cubicBezTo>
                      <a:pt x="1" y="468"/>
                      <a:pt x="31" y="559"/>
                      <a:pt x="153" y="589"/>
                    </a:cubicBezTo>
                    <a:cubicBezTo>
                      <a:pt x="198" y="605"/>
                      <a:pt x="244" y="612"/>
                      <a:pt x="293" y="612"/>
                    </a:cubicBezTo>
                    <a:cubicBezTo>
                      <a:pt x="343" y="612"/>
                      <a:pt x="396" y="605"/>
                      <a:pt x="457" y="589"/>
                    </a:cubicBezTo>
                    <a:cubicBezTo>
                      <a:pt x="548" y="559"/>
                      <a:pt x="609" y="437"/>
                      <a:pt x="609" y="346"/>
                    </a:cubicBezTo>
                    <a:lnTo>
                      <a:pt x="609" y="346"/>
                    </a:lnTo>
                    <a:cubicBezTo>
                      <a:pt x="609" y="347"/>
                      <a:pt x="608" y="407"/>
                      <a:pt x="578" y="407"/>
                    </a:cubicBezTo>
                    <a:lnTo>
                      <a:pt x="609" y="346"/>
                    </a:lnTo>
                    <a:lnTo>
                      <a:pt x="609" y="346"/>
                    </a:lnTo>
                    <a:cubicBezTo>
                      <a:pt x="609" y="346"/>
                      <a:pt x="609" y="346"/>
                      <a:pt x="609" y="346"/>
                    </a:cubicBezTo>
                    <a:cubicBezTo>
                      <a:pt x="607" y="346"/>
                      <a:pt x="606" y="346"/>
                      <a:pt x="605" y="347"/>
                    </a:cubicBezTo>
                    <a:lnTo>
                      <a:pt x="605" y="347"/>
                    </a:lnTo>
                    <a:cubicBezTo>
                      <a:pt x="598" y="361"/>
                      <a:pt x="591" y="382"/>
                      <a:pt x="578" y="407"/>
                    </a:cubicBezTo>
                    <a:cubicBezTo>
                      <a:pt x="578" y="407"/>
                      <a:pt x="578" y="351"/>
                      <a:pt x="605" y="347"/>
                    </a:cubicBezTo>
                    <a:lnTo>
                      <a:pt x="605" y="347"/>
                    </a:lnTo>
                    <a:cubicBezTo>
                      <a:pt x="614" y="326"/>
                      <a:pt x="621" y="316"/>
                      <a:pt x="639" y="316"/>
                    </a:cubicBezTo>
                    <a:lnTo>
                      <a:pt x="730" y="255"/>
                    </a:lnTo>
                    <a:lnTo>
                      <a:pt x="761" y="194"/>
                    </a:lnTo>
                    <a:lnTo>
                      <a:pt x="761" y="133"/>
                    </a:lnTo>
                    <a:cubicBezTo>
                      <a:pt x="761" y="41"/>
                      <a:pt x="743" y="1"/>
                      <a:pt x="721" y="1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761" name="Google Shape;4761;p30"/>
              <p:cNvSpPr/>
              <p:nvPr/>
            </p:nvSpPr>
            <p:spPr>
              <a:xfrm>
                <a:off x="538785" y="4348057"/>
                <a:ext cx="15521" cy="21576"/>
              </a:xfrm>
              <a:custGeom>
                <a:rect b="b" l="l" r="r" t="t"/>
                <a:pathLst>
                  <a:path extrusionOk="0" h="930" w="669">
                    <a:moveTo>
                      <a:pt x="276" y="1"/>
                    </a:moveTo>
                    <a:cubicBezTo>
                      <a:pt x="253" y="1"/>
                      <a:pt x="233" y="8"/>
                      <a:pt x="213" y="18"/>
                    </a:cubicBezTo>
                    <a:cubicBezTo>
                      <a:pt x="182" y="48"/>
                      <a:pt x="182" y="109"/>
                      <a:pt x="152" y="139"/>
                    </a:cubicBezTo>
                    <a:cubicBezTo>
                      <a:pt x="152" y="170"/>
                      <a:pt x="122" y="200"/>
                      <a:pt x="122" y="261"/>
                    </a:cubicBezTo>
                    <a:lnTo>
                      <a:pt x="122" y="261"/>
                    </a:lnTo>
                    <a:cubicBezTo>
                      <a:pt x="122" y="261"/>
                      <a:pt x="122" y="200"/>
                      <a:pt x="152" y="200"/>
                    </a:cubicBezTo>
                    <a:cubicBezTo>
                      <a:pt x="152" y="261"/>
                      <a:pt x="122" y="291"/>
                      <a:pt x="61" y="322"/>
                    </a:cubicBezTo>
                    <a:cubicBezTo>
                      <a:pt x="30" y="352"/>
                      <a:pt x="30" y="413"/>
                      <a:pt x="30" y="443"/>
                    </a:cubicBezTo>
                    <a:cubicBezTo>
                      <a:pt x="30" y="474"/>
                      <a:pt x="0" y="504"/>
                      <a:pt x="30" y="595"/>
                    </a:cubicBezTo>
                    <a:cubicBezTo>
                      <a:pt x="30" y="626"/>
                      <a:pt x="30" y="656"/>
                      <a:pt x="61" y="717"/>
                    </a:cubicBezTo>
                    <a:cubicBezTo>
                      <a:pt x="61" y="747"/>
                      <a:pt x="122" y="778"/>
                      <a:pt x="152" y="808"/>
                    </a:cubicBezTo>
                    <a:cubicBezTo>
                      <a:pt x="182" y="869"/>
                      <a:pt x="213" y="869"/>
                      <a:pt x="274" y="899"/>
                    </a:cubicBezTo>
                    <a:cubicBezTo>
                      <a:pt x="304" y="899"/>
                      <a:pt x="334" y="930"/>
                      <a:pt x="365" y="930"/>
                    </a:cubicBezTo>
                    <a:cubicBezTo>
                      <a:pt x="456" y="930"/>
                      <a:pt x="517" y="899"/>
                      <a:pt x="608" y="869"/>
                    </a:cubicBezTo>
                    <a:cubicBezTo>
                      <a:pt x="638" y="778"/>
                      <a:pt x="669" y="747"/>
                      <a:pt x="669" y="626"/>
                    </a:cubicBezTo>
                    <a:lnTo>
                      <a:pt x="669" y="595"/>
                    </a:lnTo>
                    <a:lnTo>
                      <a:pt x="669" y="504"/>
                    </a:lnTo>
                    <a:cubicBezTo>
                      <a:pt x="669" y="474"/>
                      <a:pt x="638" y="474"/>
                      <a:pt x="638" y="443"/>
                    </a:cubicBezTo>
                    <a:cubicBezTo>
                      <a:pt x="638" y="443"/>
                      <a:pt x="638" y="413"/>
                      <a:pt x="608" y="413"/>
                    </a:cubicBezTo>
                    <a:lnTo>
                      <a:pt x="578" y="352"/>
                    </a:lnTo>
                    <a:lnTo>
                      <a:pt x="578" y="322"/>
                    </a:lnTo>
                    <a:lnTo>
                      <a:pt x="578" y="261"/>
                    </a:lnTo>
                    <a:lnTo>
                      <a:pt x="578" y="200"/>
                    </a:lnTo>
                    <a:cubicBezTo>
                      <a:pt x="578" y="170"/>
                      <a:pt x="517" y="139"/>
                      <a:pt x="456" y="109"/>
                    </a:cubicBezTo>
                    <a:cubicBezTo>
                      <a:pt x="375" y="28"/>
                      <a:pt x="321" y="1"/>
                      <a:pt x="276" y="1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762" name="Google Shape;4762;p30"/>
              <p:cNvSpPr/>
              <p:nvPr/>
            </p:nvSpPr>
            <p:spPr>
              <a:xfrm>
                <a:off x="557809" y="4353462"/>
                <a:ext cx="13433" cy="18282"/>
              </a:xfrm>
              <a:custGeom>
                <a:rect b="b" l="l" r="r" t="t"/>
                <a:pathLst>
                  <a:path extrusionOk="0" h="788" w="579">
                    <a:moveTo>
                      <a:pt x="548" y="332"/>
                    </a:moveTo>
                    <a:cubicBezTo>
                      <a:pt x="548" y="362"/>
                      <a:pt x="548" y="362"/>
                      <a:pt x="578" y="393"/>
                    </a:cubicBezTo>
                    <a:cubicBezTo>
                      <a:pt x="578" y="362"/>
                      <a:pt x="578" y="362"/>
                      <a:pt x="548" y="332"/>
                    </a:cubicBezTo>
                    <a:close/>
                    <a:moveTo>
                      <a:pt x="298" y="1"/>
                    </a:moveTo>
                    <a:cubicBezTo>
                      <a:pt x="291" y="1"/>
                      <a:pt x="284" y="8"/>
                      <a:pt x="274" y="28"/>
                    </a:cubicBezTo>
                    <a:cubicBezTo>
                      <a:pt x="153" y="58"/>
                      <a:pt x="122" y="58"/>
                      <a:pt x="92" y="89"/>
                    </a:cubicBezTo>
                    <a:lnTo>
                      <a:pt x="92" y="89"/>
                    </a:lnTo>
                    <a:lnTo>
                      <a:pt x="92" y="89"/>
                    </a:lnTo>
                    <a:cubicBezTo>
                      <a:pt x="92" y="104"/>
                      <a:pt x="84" y="112"/>
                      <a:pt x="81" y="112"/>
                    </a:cubicBezTo>
                    <a:cubicBezTo>
                      <a:pt x="77" y="112"/>
                      <a:pt x="77" y="104"/>
                      <a:pt x="92" y="89"/>
                    </a:cubicBezTo>
                    <a:lnTo>
                      <a:pt x="92" y="89"/>
                    </a:lnTo>
                    <a:lnTo>
                      <a:pt x="62" y="119"/>
                    </a:lnTo>
                    <a:cubicBezTo>
                      <a:pt x="62" y="119"/>
                      <a:pt x="62" y="180"/>
                      <a:pt x="1" y="180"/>
                    </a:cubicBezTo>
                    <a:lnTo>
                      <a:pt x="1" y="210"/>
                    </a:lnTo>
                    <a:lnTo>
                      <a:pt x="1" y="332"/>
                    </a:lnTo>
                    <a:lnTo>
                      <a:pt x="1" y="362"/>
                    </a:lnTo>
                    <a:lnTo>
                      <a:pt x="1" y="484"/>
                    </a:lnTo>
                    <a:cubicBezTo>
                      <a:pt x="1" y="514"/>
                      <a:pt x="1" y="545"/>
                      <a:pt x="62" y="575"/>
                    </a:cubicBezTo>
                    <a:cubicBezTo>
                      <a:pt x="92" y="666"/>
                      <a:pt x="122" y="697"/>
                      <a:pt x="153" y="727"/>
                    </a:cubicBezTo>
                    <a:cubicBezTo>
                      <a:pt x="214" y="788"/>
                      <a:pt x="244" y="788"/>
                      <a:pt x="305" y="788"/>
                    </a:cubicBezTo>
                    <a:cubicBezTo>
                      <a:pt x="366" y="788"/>
                      <a:pt x="396" y="788"/>
                      <a:pt x="426" y="727"/>
                    </a:cubicBezTo>
                    <a:cubicBezTo>
                      <a:pt x="457" y="727"/>
                      <a:pt x="518" y="697"/>
                      <a:pt x="518" y="697"/>
                    </a:cubicBezTo>
                    <a:cubicBezTo>
                      <a:pt x="548" y="666"/>
                      <a:pt x="548" y="666"/>
                      <a:pt x="548" y="636"/>
                    </a:cubicBezTo>
                    <a:cubicBezTo>
                      <a:pt x="548" y="575"/>
                      <a:pt x="578" y="545"/>
                      <a:pt x="578" y="514"/>
                    </a:cubicBezTo>
                    <a:cubicBezTo>
                      <a:pt x="578" y="484"/>
                      <a:pt x="578" y="423"/>
                      <a:pt x="548" y="362"/>
                    </a:cubicBezTo>
                    <a:lnTo>
                      <a:pt x="548" y="332"/>
                    </a:lnTo>
                    <a:cubicBezTo>
                      <a:pt x="548" y="297"/>
                      <a:pt x="538" y="273"/>
                      <a:pt x="530" y="252"/>
                    </a:cubicBezTo>
                    <a:lnTo>
                      <a:pt x="530" y="252"/>
                    </a:lnTo>
                    <a:cubicBezTo>
                      <a:pt x="534" y="257"/>
                      <a:pt x="540" y="263"/>
                      <a:pt x="548" y="271"/>
                    </a:cubicBezTo>
                    <a:cubicBezTo>
                      <a:pt x="548" y="241"/>
                      <a:pt x="548" y="241"/>
                      <a:pt x="518" y="210"/>
                    </a:cubicBezTo>
                    <a:lnTo>
                      <a:pt x="518" y="210"/>
                    </a:lnTo>
                    <a:cubicBezTo>
                      <a:pt x="518" y="210"/>
                      <a:pt x="518" y="210"/>
                      <a:pt x="518" y="210"/>
                    </a:cubicBezTo>
                    <a:lnTo>
                      <a:pt x="518" y="180"/>
                    </a:lnTo>
                    <a:cubicBezTo>
                      <a:pt x="518" y="119"/>
                      <a:pt x="457" y="89"/>
                      <a:pt x="426" y="58"/>
                    </a:cubicBezTo>
                    <a:cubicBezTo>
                      <a:pt x="426" y="28"/>
                      <a:pt x="396" y="28"/>
                      <a:pt x="366" y="28"/>
                    </a:cubicBezTo>
                    <a:cubicBezTo>
                      <a:pt x="325" y="28"/>
                      <a:pt x="311" y="1"/>
                      <a:pt x="298" y="1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  <p:grpSp>
          <p:nvGrpSpPr>
            <p:cNvPr id="4763" name="Google Shape;4763;p30"/>
            <p:cNvGrpSpPr/>
            <p:nvPr/>
          </p:nvGrpSpPr>
          <p:grpSpPr>
            <a:xfrm>
              <a:off x="1322945" y="4239156"/>
              <a:ext cx="246825" cy="285615"/>
              <a:chOff x="1322945" y="4239156"/>
              <a:chExt cx="246825" cy="285615"/>
            </a:xfrm>
          </p:grpSpPr>
          <p:sp>
            <p:nvSpPr>
              <p:cNvPr id="4764" name="Google Shape;4764;p30"/>
              <p:cNvSpPr/>
              <p:nvPr/>
            </p:nvSpPr>
            <p:spPr>
              <a:xfrm>
                <a:off x="1484417" y="4509227"/>
                <a:ext cx="25404" cy="15544"/>
              </a:xfrm>
              <a:custGeom>
                <a:rect b="b" l="l" r="r" t="t"/>
                <a:pathLst>
                  <a:path extrusionOk="0" h="670" w="1095">
                    <a:moveTo>
                      <a:pt x="313" y="591"/>
                    </a:moveTo>
                    <a:lnTo>
                      <a:pt x="313" y="591"/>
                    </a:lnTo>
                    <a:cubicBezTo>
                      <a:pt x="322" y="609"/>
                      <a:pt x="335" y="609"/>
                      <a:pt x="335" y="609"/>
                    </a:cubicBezTo>
                    <a:lnTo>
                      <a:pt x="396" y="609"/>
                    </a:lnTo>
                    <a:cubicBezTo>
                      <a:pt x="388" y="609"/>
                      <a:pt x="382" y="608"/>
                      <a:pt x="376" y="606"/>
                    </a:cubicBezTo>
                    <a:lnTo>
                      <a:pt x="376" y="606"/>
                    </a:lnTo>
                    <a:cubicBezTo>
                      <a:pt x="357" y="604"/>
                      <a:pt x="335" y="600"/>
                      <a:pt x="313" y="591"/>
                    </a:cubicBezTo>
                    <a:close/>
                    <a:moveTo>
                      <a:pt x="639" y="1"/>
                    </a:moveTo>
                    <a:cubicBezTo>
                      <a:pt x="609" y="1"/>
                      <a:pt x="578" y="31"/>
                      <a:pt x="548" y="31"/>
                    </a:cubicBezTo>
                    <a:cubicBezTo>
                      <a:pt x="487" y="31"/>
                      <a:pt x="487" y="62"/>
                      <a:pt x="457" y="62"/>
                    </a:cubicBezTo>
                    <a:cubicBezTo>
                      <a:pt x="426" y="62"/>
                      <a:pt x="426" y="92"/>
                      <a:pt x="396" y="92"/>
                    </a:cubicBezTo>
                    <a:lnTo>
                      <a:pt x="335" y="153"/>
                    </a:lnTo>
                    <a:lnTo>
                      <a:pt x="335" y="153"/>
                    </a:lnTo>
                    <a:cubicBezTo>
                      <a:pt x="274" y="183"/>
                      <a:pt x="214" y="214"/>
                      <a:pt x="153" y="214"/>
                    </a:cubicBezTo>
                    <a:cubicBezTo>
                      <a:pt x="122" y="244"/>
                      <a:pt x="92" y="244"/>
                      <a:pt x="31" y="305"/>
                    </a:cubicBezTo>
                    <a:cubicBezTo>
                      <a:pt x="1" y="366"/>
                      <a:pt x="1" y="457"/>
                      <a:pt x="92" y="487"/>
                    </a:cubicBezTo>
                    <a:cubicBezTo>
                      <a:pt x="122" y="518"/>
                      <a:pt x="183" y="518"/>
                      <a:pt x="244" y="548"/>
                    </a:cubicBezTo>
                    <a:cubicBezTo>
                      <a:pt x="265" y="569"/>
                      <a:pt x="289" y="582"/>
                      <a:pt x="313" y="591"/>
                    </a:cubicBezTo>
                    <a:lnTo>
                      <a:pt x="313" y="591"/>
                    </a:lnTo>
                    <a:cubicBezTo>
                      <a:pt x="308" y="582"/>
                      <a:pt x="305" y="569"/>
                      <a:pt x="305" y="548"/>
                    </a:cubicBezTo>
                    <a:cubicBezTo>
                      <a:pt x="331" y="548"/>
                      <a:pt x="335" y="595"/>
                      <a:pt x="376" y="606"/>
                    </a:cubicBezTo>
                    <a:lnTo>
                      <a:pt x="376" y="606"/>
                    </a:lnTo>
                    <a:cubicBezTo>
                      <a:pt x="397" y="609"/>
                      <a:pt x="416" y="609"/>
                      <a:pt x="426" y="609"/>
                    </a:cubicBezTo>
                    <a:lnTo>
                      <a:pt x="396" y="609"/>
                    </a:lnTo>
                    <a:cubicBezTo>
                      <a:pt x="426" y="639"/>
                      <a:pt x="457" y="639"/>
                      <a:pt x="548" y="639"/>
                    </a:cubicBezTo>
                    <a:cubicBezTo>
                      <a:pt x="609" y="639"/>
                      <a:pt x="700" y="670"/>
                      <a:pt x="761" y="670"/>
                    </a:cubicBezTo>
                    <a:cubicBezTo>
                      <a:pt x="852" y="670"/>
                      <a:pt x="943" y="639"/>
                      <a:pt x="1004" y="548"/>
                    </a:cubicBezTo>
                    <a:cubicBezTo>
                      <a:pt x="1065" y="487"/>
                      <a:pt x="1095" y="396"/>
                      <a:pt x="1095" y="335"/>
                    </a:cubicBezTo>
                    <a:cubicBezTo>
                      <a:pt x="1095" y="244"/>
                      <a:pt x="1065" y="153"/>
                      <a:pt x="1004" y="92"/>
                    </a:cubicBezTo>
                    <a:cubicBezTo>
                      <a:pt x="913" y="31"/>
                      <a:pt x="852" y="1"/>
                      <a:pt x="761" y="1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765" name="Google Shape;4765;p30"/>
              <p:cNvSpPr/>
              <p:nvPr/>
            </p:nvSpPr>
            <p:spPr>
              <a:xfrm>
                <a:off x="1518985" y="4490203"/>
                <a:ext cx="17655" cy="16936"/>
              </a:xfrm>
              <a:custGeom>
                <a:rect b="b" l="l" r="r" t="t"/>
                <a:pathLst>
                  <a:path extrusionOk="0" h="730" w="761">
                    <a:moveTo>
                      <a:pt x="152" y="335"/>
                    </a:moveTo>
                    <a:cubicBezTo>
                      <a:pt x="148" y="346"/>
                      <a:pt x="144" y="356"/>
                      <a:pt x="140" y="365"/>
                    </a:cubicBezTo>
                    <a:lnTo>
                      <a:pt x="140" y="365"/>
                    </a:lnTo>
                    <a:cubicBezTo>
                      <a:pt x="140" y="365"/>
                      <a:pt x="140" y="364"/>
                      <a:pt x="140" y="364"/>
                    </a:cubicBezTo>
                    <a:lnTo>
                      <a:pt x="140" y="364"/>
                    </a:lnTo>
                    <a:cubicBezTo>
                      <a:pt x="143" y="354"/>
                      <a:pt x="147" y="344"/>
                      <a:pt x="152" y="335"/>
                    </a:cubicBezTo>
                    <a:close/>
                    <a:moveTo>
                      <a:pt x="334" y="0"/>
                    </a:moveTo>
                    <a:cubicBezTo>
                      <a:pt x="304" y="0"/>
                      <a:pt x="213" y="61"/>
                      <a:pt x="182" y="91"/>
                    </a:cubicBezTo>
                    <a:cubicBezTo>
                      <a:pt x="182" y="122"/>
                      <a:pt x="152" y="122"/>
                      <a:pt x="152" y="152"/>
                    </a:cubicBezTo>
                    <a:cubicBezTo>
                      <a:pt x="128" y="200"/>
                      <a:pt x="123" y="229"/>
                      <a:pt x="122" y="254"/>
                    </a:cubicBezTo>
                    <a:lnTo>
                      <a:pt x="122" y="254"/>
                    </a:lnTo>
                    <a:cubicBezTo>
                      <a:pt x="122" y="251"/>
                      <a:pt x="122" y="247"/>
                      <a:pt x="122" y="243"/>
                    </a:cubicBezTo>
                    <a:lnTo>
                      <a:pt x="122" y="304"/>
                    </a:lnTo>
                    <a:lnTo>
                      <a:pt x="122" y="395"/>
                    </a:lnTo>
                    <a:lnTo>
                      <a:pt x="122" y="397"/>
                    </a:lnTo>
                    <a:lnTo>
                      <a:pt x="122" y="397"/>
                    </a:lnTo>
                    <a:cubicBezTo>
                      <a:pt x="91" y="442"/>
                      <a:pt x="53" y="464"/>
                      <a:pt x="31" y="487"/>
                    </a:cubicBezTo>
                    <a:cubicBezTo>
                      <a:pt x="0" y="547"/>
                      <a:pt x="0" y="578"/>
                      <a:pt x="0" y="608"/>
                    </a:cubicBezTo>
                    <a:cubicBezTo>
                      <a:pt x="0" y="699"/>
                      <a:pt x="31" y="730"/>
                      <a:pt x="61" y="730"/>
                    </a:cubicBezTo>
                    <a:cubicBezTo>
                      <a:pt x="140" y="730"/>
                      <a:pt x="220" y="717"/>
                      <a:pt x="299" y="699"/>
                    </a:cubicBezTo>
                    <a:lnTo>
                      <a:pt x="456" y="699"/>
                    </a:lnTo>
                    <a:cubicBezTo>
                      <a:pt x="456" y="699"/>
                      <a:pt x="486" y="699"/>
                      <a:pt x="486" y="669"/>
                    </a:cubicBezTo>
                    <a:cubicBezTo>
                      <a:pt x="478" y="669"/>
                      <a:pt x="469" y="668"/>
                      <a:pt x="460" y="666"/>
                    </a:cubicBezTo>
                    <a:lnTo>
                      <a:pt x="460" y="666"/>
                    </a:lnTo>
                    <a:cubicBezTo>
                      <a:pt x="479" y="661"/>
                      <a:pt x="498" y="646"/>
                      <a:pt x="517" y="608"/>
                    </a:cubicBezTo>
                    <a:cubicBezTo>
                      <a:pt x="578" y="608"/>
                      <a:pt x="608" y="578"/>
                      <a:pt x="638" y="547"/>
                    </a:cubicBezTo>
                    <a:cubicBezTo>
                      <a:pt x="669" y="517"/>
                      <a:pt x="669" y="456"/>
                      <a:pt x="730" y="426"/>
                    </a:cubicBezTo>
                    <a:cubicBezTo>
                      <a:pt x="760" y="395"/>
                      <a:pt x="760" y="365"/>
                      <a:pt x="760" y="304"/>
                    </a:cubicBezTo>
                    <a:cubicBezTo>
                      <a:pt x="760" y="274"/>
                      <a:pt x="760" y="243"/>
                      <a:pt x="730" y="213"/>
                    </a:cubicBezTo>
                    <a:cubicBezTo>
                      <a:pt x="730" y="152"/>
                      <a:pt x="669" y="122"/>
                      <a:pt x="638" y="91"/>
                    </a:cubicBezTo>
                    <a:cubicBezTo>
                      <a:pt x="578" y="31"/>
                      <a:pt x="486" y="0"/>
                      <a:pt x="426" y="0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766" name="Google Shape;4766;p30"/>
              <p:cNvSpPr/>
              <p:nvPr/>
            </p:nvSpPr>
            <p:spPr>
              <a:xfrm>
                <a:off x="1523903" y="4509946"/>
                <a:ext cx="19766" cy="14129"/>
              </a:xfrm>
              <a:custGeom>
                <a:rect b="b" l="l" r="r" t="t"/>
                <a:pathLst>
                  <a:path extrusionOk="0" h="609" w="852">
                    <a:moveTo>
                      <a:pt x="487" y="0"/>
                    </a:moveTo>
                    <a:cubicBezTo>
                      <a:pt x="457" y="0"/>
                      <a:pt x="426" y="0"/>
                      <a:pt x="396" y="31"/>
                    </a:cubicBezTo>
                    <a:cubicBezTo>
                      <a:pt x="361" y="48"/>
                      <a:pt x="336" y="56"/>
                      <a:pt x="321" y="71"/>
                    </a:cubicBezTo>
                    <a:lnTo>
                      <a:pt x="321" y="71"/>
                    </a:lnTo>
                    <a:cubicBezTo>
                      <a:pt x="295" y="81"/>
                      <a:pt x="270" y="96"/>
                      <a:pt x="244" y="122"/>
                    </a:cubicBezTo>
                    <a:cubicBezTo>
                      <a:pt x="183" y="122"/>
                      <a:pt x="183" y="152"/>
                      <a:pt x="153" y="152"/>
                    </a:cubicBezTo>
                    <a:cubicBezTo>
                      <a:pt x="122" y="152"/>
                      <a:pt x="122" y="183"/>
                      <a:pt x="92" y="183"/>
                    </a:cubicBezTo>
                    <a:cubicBezTo>
                      <a:pt x="92" y="183"/>
                      <a:pt x="92" y="213"/>
                      <a:pt x="62" y="213"/>
                    </a:cubicBezTo>
                    <a:cubicBezTo>
                      <a:pt x="1" y="274"/>
                      <a:pt x="1" y="274"/>
                      <a:pt x="1" y="304"/>
                    </a:cubicBezTo>
                    <a:lnTo>
                      <a:pt x="1" y="365"/>
                    </a:lnTo>
                    <a:cubicBezTo>
                      <a:pt x="1" y="487"/>
                      <a:pt x="62" y="517"/>
                      <a:pt x="122" y="517"/>
                    </a:cubicBezTo>
                    <a:lnTo>
                      <a:pt x="274" y="517"/>
                    </a:lnTo>
                    <a:cubicBezTo>
                      <a:pt x="285" y="517"/>
                      <a:pt x="302" y="524"/>
                      <a:pt x="321" y="533"/>
                    </a:cubicBezTo>
                    <a:lnTo>
                      <a:pt x="321" y="533"/>
                    </a:lnTo>
                    <a:cubicBezTo>
                      <a:pt x="371" y="583"/>
                      <a:pt x="402" y="608"/>
                      <a:pt x="457" y="608"/>
                    </a:cubicBezTo>
                    <a:lnTo>
                      <a:pt x="548" y="608"/>
                    </a:lnTo>
                    <a:cubicBezTo>
                      <a:pt x="609" y="608"/>
                      <a:pt x="700" y="547"/>
                      <a:pt x="761" y="517"/>
                    </a:cubicBezTo>
                    <a:cubicBezTo>
                      <a:pt x="791" y="487"/>
                      <a:pt x="852" y="456"/>
                      <a:pt x="852" y="365"/>
                    </a:cubicBezTo>
                    <a:lnTo>
                      <a:pt x="852" y="274"/>
                    </a:lnTo>
                    <a:cubicBezTo>
                      <a:pt x="852" y="213"/>
                      <a:pt x="852" y="183"/>
                      <a:pt x="791" y="152"/>
                    </a:cubicBezTo>
                    <a:cubicBezTo>
                      <a:pt x="761" y="122"/>
                      <a:pt x="761" y="61"/>
                      <a:pt x="730" y="61"/>
                    </a:cubicBezTo>
                    <a:cubicBezTo>
                      <a:pt x="700" y="31"/>
                      <a:pt x="670" y="31"/>
                      <a:pt x="609" y="0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767" name="Google Shape;4767;p30"/>
              <p:cNvSpPr/>
              <p:nvPr/>
            </p:nvSpPr>
            <p:spPr>
              <a:xfrm>
                <a:off x="1543646" y="4478209"/>
                <a:ext cx="14129" cy="21646"/>
              </a:xfrm>
              <a:custGeom>
                <a:rect b="b" l="l" r="r" t="t"/>
                <a:pathLst>
                  <a:path extrusionOk="0" h="933" w="609">
                    <a:moveTo>
                      <a:pt x="214" y="1"/>
                    </a:moveTo>
                    <a:cubicBezTo>
                      <a:pt x="183" y="1"/>
                      <a:pt x="92" y="31"/>
                      <a:pt x="62" y="61"/>
                    </a:cubicBezTo>
                    <a:cubicBezTo>
                      <a:pt x="31" y="122"/>
                      <a:pt x="1" y="153"/>
                      <a:pt x="1" y="213"/>
                    </a:cubicBezTo>
                    <a:lnTo>
                      <a:pt x="1" y="274"/>
                    </a:lnTo>
                    <a:lnTo>
                      <a:pt x="1" y="365"/>
                    </a:lnTo>
                    <a:lnTo>
                      <a:pt x="1" y="456"/>
                    </a:lnTo>
                    <a:cubicBezTo>
                      <a:pt x="1" y="487"/>
                      <a:pt x="1" y="517"/>
                      <a:pt x="31" y="578"/>
                    </a:cubicBezTo>
                    <a:cubicBezTo>
                      <a:pt x="53" y="621"/>
                      <a:pt x="59" y="648"/>
                      <a:pt x="92" y="682"/>
                    </a:cubicBezTo>
                    <a:lnTo>
                      <a:pt x="92" y="682"/>
                    </a:lnTo>
                    <a:lnTo>
                      <a:pt x="92" y="730"/>
                    </a:lnTo>
                    <a:lnTo>
                      <a:pt x="92" y="760"/>
                    </a:lnTo>
                    <a:cubicBezTo>
                      <a:pt x="92" y="791"/>
                      <a:pt x="153" y="821"/>
                      <a:pt x="153" y="882"/>
                    </a:cubicBezTo>
                    <a:cubicBezTo>
                      <a:pt x="153" y="918"/>
                      <a:pt x="163" y="932"/>
                      <a:pt x="178" y="932"/>
                    </a:cubicBezTo>
                    <a:cubicBezTo>
                      <a:pt x="189" y="932"/>
                      <a:pt x="201" y="925"/>
                      <a:pt x="214" y="912"/>
                    </a:cubicBezTo>
                    <a:cubicBezTo>
                      <a:pt x="214" y="882"/>
                      <a:pt x="275" y="882"/>
                      <a:pt x="275" y="821"/>
                    </a:cubicBezTo>
                    <a:cubicBezTo>
                      <a:pt x="275" y="821"/>
                      <a:pt x="275" y="791"/>
                      <a:pt x="305" y="791"/>
                    </a:cubicBezTo>
                    <a:lnTo>
                      <a:pt x="305" y="760"/>
                    </a:lnTo>
                    <a:lnTo>
                      <a:pt x="214" y="760"/>
                    </a:lnTo>
                    <a:cubicBezTo>
                      <a:pt x="305" y="760"/>
                      <a:pt x="427" y="730"/>
                      <a:pt x="457" y="639"/>
                    </a:cubicBezTo>
                    <a:lnTo>
                      <a:pt x="487" y="608"/>
                    </a:lnTo>
                    <a:cubicBezTo>
                      <a:pt x="487" y="608"/>
                      <a:pt x="518" y="548"/>
                      <a:pt x="518" y="517"/>
                    </a:cubicBezTo>
                    <a:cubicBezTo>
                      <a:pt x="548" y="487"/>
                      <a:pt x="609" y="456"/>
                      <a:pt x="609" y="365"/>
                    </a:cubicBezTo>
                    <a:lnTo>
                      <a:pt x="609" y="213"/>
                    </a:lnTo>
                    <a:cubicBezTo>
                      <a:pt x="548" y="153"/>
                      <a:pt x="518" y="61"/>
                      <a:pt x="457" y="31"/>
                    </a:cubicBezTo>
                    <a:cubicBezTo>
                      <a:pt x="366" y="1"/>
                      <a:pt x="305" y="1"/>
                      <a:pt x="214" y="1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768" name="Google Shape;4768;p30"/>
              <p:cNvSpPr/>
              <p:nvPr/>
            </p:nvSpPr>
            <p:spPr>
              <a:xfrm>
                <a:off x="1554226" y="4495841"/>
                <a:ext cx="14848" cy="16936"/>
              </a:xfrm>
              <a:custGeom>
                <a:rect b="b" l="l" r="r" t="t"/>
                <a:pathLst>
                  <a:path extrusionOk="0" h="730" w="640">
                    <a:moveTo>
                      <a:pt x="214" y="0"/>
                    </a:moveTo>
                    <a:cubicBezTo>
                      <a:pt x="183" y="0"/>
                      <a:pt x="183" y="0"/>
                      <a:pt x="153" y="31"/>
                    </a:cubicBezTo>
                    <a:cubicBezTo>
                      <a:pt x="122" y="31"/>
                      <a:pt x="122" y="61"/>
                      <a:pt x="62" y="92"/>
                    </a:cubicBezTo>
                    <a:cubicBezTo>
                      <a:pt x="31" y="152"/>
                      <a:pt x="31" y="183"/>
                      <a:pt x="31" y="213"/>
                    </a:cubicBezTo>
                    <a:cubicBezTo>
                      <a:pt x="31" y="244"/>
                      <a:pt x="1" y="304"/>
                      <a:pt x="1" y="335"/>
                    </a:cubicBezTo>
                    <a:lnTo>
                      <a:pt x="1" y="456"/>
                    </a:lnTo>
                    <a:cubicBezTo>
                      <a:pt x="1" y="487"/>
                      <a:pt x="31" y="517"/>
                      <a:pt x="31" y="517"/>
                    </a:cubicBezTo>
                    <a:cubicBezTo>
                      <a:pt x="31" y="542"/>
                      <a:pt x="52" y="547"/>
                      <a:pt x="92" y="580"/>
                    </a:cubicBezTo>
                    <a:lnTo>
                      <a:pt x="92" y="580"/>
                    </a:lnTo>
                    <a:lnTo>
                      <a:pt x="92" y="608"/>
                    </a:lnTo>
                    <a:lnTo>
                      <a:pt x="92" y="639"/>
                    </a:lnTo>
                    <a:lnTo>
                      <a:pt x="92" y="669"/>
                    </a:lnTo>
                    <a:cubicBezTo>
                      <a:pt x="92" y="669"/>
                      <a:pt x="153" y="669"/>
                      <a:pt x="153" y="730"/>
                    </a:cubicBezTo>
                    <a:lnTo>
                      <a:pt x="214" y="730"/>
                    </a:lnTo>
                    <a:cubicBezTo>
                      <a:pt x="250" y="676"/>
                      <a:pt x="275" y="654"/>
                      <a:pt x="296" y="639"/>
                    </a:cubicBezTo>
                    <a:lnTo>
                      <a:pt x="335" y="639"/>
                    </a:lnTo>
                    <a:cubicBezTo>
                      <a:pt x="366" y="639"/>
                      <a:pt x="366" y="639"/>
                      <a:pt x="396" y="608"/>
                    </a:cubicBezTo>
                    <a:cubicBezTo>
                      <a:pt x="457" y="548"/>
                      <a:pt x="487" y="548"/>
                      <a:pt x="487" y="517"/>
                    </a:cubicBezTo>
                    <a:cubicBezTo>
                      <a:pt x="490" y="514"/>
                      <a:pt x="493" y="511"/>
                      <a:pt x="496" y="508"/>
                    </a:cubicBezTo>
                    <a:lnTo>
                      <a:pt x="496" y="508"/>
                    </a:lnTo>
                    <a:cubicBezTo>
                      <a:pt x="501" y="503"/>
                      <a:pt x="508" y="496"/>
                      <a:pt x="518" y="487"/>
                    </a:cubicBezTo>
                    <a:lnTo>
                      <a:pt x="548" y="456"/>
                    </a:lnTo>
                    <a:lnTo>
                      <a:pt x="609" y="396"/>
                    </a:lnTo>
                    <a:cubicBezTo>
                      <a:pt x="609" y="365"/>
                      <a:pt x="609" y="365"/>
                      <a:pt x="639" y="335"/>
                    </a:cubicBezTo>
                    <a:lnTo>
                      <a:pt x="639" y="244"/>
                    </a:lnTo>
                    <a:cubicBezTo>
                      <a:pt x="639" y="213"/>
                      <a:pt x="639" y="183"/>
                      <a:pt x="609" y="152"/>
                    </a:cubicBezTo>
                    <a:cubicBezTo>
                      <a:pt x="609" y="92"/>
                      <a:pt x="609" y="92"/>
                      <a:pt x="548" y="61"/>
                    </a:cubicBezTo>
                    <a:cubicBezTo>
                      <a:pt x="548" y="31"/>
                      <a:pt x="518" y="31"/>
                      <a:pt x="518" y="31"/>
                    </a:cubicBezTo>
                    <a:cubicBezTo>
                      <a:pt x="518" y="31"/>
                      <a:pt x="487" y="0"/>
                      <a:pt x="457" y="0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769" name="Google Shape;4769;p30"/>
              <p:cNvSpPr/>
              <p:nvPr/>
            </p:nvSpPr>
            <p:spPr>
              <a:xfrm>
                <a:off x="1501353" y="4458465"/>
                <a:ext cx="15521" cy="23293"/>
              </a:xfrm>
              <a:custGeom>
                <a:rect b="b" l="l" r="r" t="t"/>
                <a:pathLst>
                  <a:path extrusionOk="0" h="1004" w="669">
                    <a:moveTo>
                      <a:pt x="274" y="0"/>
                    </a:moveTo>
                    <a:cubicBezTo>
                      <a:pt x="213" y="0"/>
                      <a:pt x="152" y="61"/>
                      <a:pt x="122" y="92"/>
                    </a:cubicBezTo>
                    <a:cubicBezTo>
                      <a:pt x="61" y="122"/>
                      <a:pt x="31" y="152"/>
                      <a:pt x="31" y="244"/>
                    </a:cubicBezTo>
                    <a:cubicBezTo>
                      <a:pt x="31" y="274"/>
                      <a:pt x="31" y="335"/>
                      <a:pt x="0" y="396"/>
                    </a:cubicBezTo>
                    <a:lnTo>
                      <a:pt x="0" y="426"/>
                    </a:lnTo>
                    <a:lnTo>
                      <a:pt x="0" y="548"/>
                    </a:lnTo>
                    <a:lnTo>
                      <a:pt x="0" y="608"/>
                    </a:lnTo>
                    <a:cubicBezTo>
                      <a:pt x="0" y="639"/>
                      <a:pt x="31" y="700"/>
                      <a:pt x="31" y="730"/>
                    </a:cubicBezTo>
                    <a:lnTo>
                      <a:pt x="31" y="700"/>
                    </a:lnTo>
                    <a:lnTo>
                      <a:pt x="31" y="639"/>
                    </a:lnTo>
                    <a:cubicBezTo>
                      <a:pt x="31" y="760"/>
                      <a:pt x="31" y="852"/>
                      <a:pt x="61" y="943"/>
                    </a:cubicBezTo>
                    <a:cubicBezTo>
                      <a:pt x="61" y="1004"/>
                      <a:pt x="122" y="1004"/>
                      <a:pt x="152" y="1004"/>
                    </a:cubicBezTo>
                    <a:cubicBezTo>
                      <a:pt x="152" y="1004"/>
                      <a:pt x="183" y="1004"/>
                      <a:pt x="183" y="973"/>
                    </a:cubicBezTo>
                    <a:lnTo>
                      <a:pt x="213" y="912"/>
                    </a:lnTo>
                    <a:cubicBezTo>
                      <a:pt x="213" y="912"/>
                      <a:pt x="213" y="882"/>
                      <a:pt x="274" y="882"/>
                    </a:cubicBezTo>
                    <a:cubicBezTo>
                      <a:pt x="292" y="864"/>
                      <a:pt x="299" y="845"/>
                      <a:pt x="309" y="821"/>
                    </a:cubicBezTo>
                    <a:lnTo>
                      <a:pt x="309" y="821"/>
                    </a:lnTo>
                    <a:cubicBezTo>
                      <a:pt x="338" y="815"/>
                      <a:pt x="368" y="759"/>
                      <a:pt x="426" y="730"/>
                    </a:cubicBezTo>
                    <a:cubicBezTo>
                      <a:pt x="456" y="730"/>
                      <a:pt x="456" y="700"/>
                      <a:pt x="487" y="700"/>
                    </a:cubicBezTo>
                    <a:lnTo>
                      <a:pt x="608" y="578"/>
                    </a:lnTo>
                    <a:cubicBezTo>
                      <a:pt x="639" y="548"/>
                      <a:pt x="669" y="487"/>
                      <a:pt x="669" y="426"/>
                    </a:cubicBezTo>
                    <a:lnTo>
                      <a:pt x="669" y="244"/>
                    </a:lnTo>
                    <a:cubicBezTo>
                      <a:pt x="639" y="152"/>
                      <a:pt x="608" y="92"/>
                      <a:pt x="517" y="61"/>
                    </a:cubicBezTo>
                    <a:cubicBezTo>
                      <a:pt x="456" y="0"/>
                      <a:pt x="365" y="0"/>
                      <a:pt x="274" y="0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770" name="Google Shape;4770;p30"/>
              <p:cNvSpPr/>
              <p:nvPr/>
            </p:nvSpPr>
            <p:spPr>
              <a:xfrm>
                <a:off x="1520377" y="4448698"/>
                <a:ext cx="16959" cy="25706"/>
              </a:xfrm>
              <a:custGeom>
                <a:rect b="b" l="l" r="r" t="t"/>
                <a:pathLst>
                  <a:path extrusionOk="0" h="1108" w="731">
                    <a:moveTo>
                      <a:pt x="318" y="925"/>
                    </a:moveTo>
                    <a:lnTo>
                      <a:pt x="274" y="969"/>
                    </a:lnTo>
                    <a:cubicBezTo>
                      <a:pt x="284" y="949"/>
                      <a:pt x="300" y="936"/>
                      <a:pt x="318" y="925"/>
                    </a:cubicBezTo>
                    <a:close/>
                    <a:moveTo>
                      <a:pt x="386" y="0"/>
                    </a:moveTo>
                    <a:cubicBezTo>
                      <a:pt x="326" y="0"/>
                      <a:pt x="256" y="36"/>
                      <a:pt x="214" y="57"/>
                    </a:cubicBezTo>
                    <a:cubicBezTo>
                      <a:pt x="122" y="87"/>
                      <a:pt x="92" y="178"/>
                      <a:pt x="62" y="239"/>
                    </a:cubicBezTo>
                    <a:cubicBezTo>
                      <a:pt x="1" y="330"/>
                      <a:pt x="1" y="391"/>
                      <a:pt x="1" y="421"/>
                    </a:cubicBezTo>
                    <a:lnTo>
                      <a:pt x="1" y="634"/>
                    </a:lnTo>
                    <a:cubicBezTo>
                      <a:pt x="1" y="665"/>
                      <a:pt x="62" y="695"/>
                      <a:pt x="62" y="725"/>
                    </a:cubicBezTo>
                    <a:cubicBezTo>
                      <a:pt x="62" y="786"/>
                      <a:pt x="92" y="817"/>
                      <a:pt x="92" y="817"/>
                    </a:cubicBezTo>
                    <a:lnTo>
                      <a:pt x="92" y="847"/>
                    </a:lnTo>
                    <a:lnTo>
                      <a:pt x="122" y="877"/>
                    </a:lnTo>
                    <a:cubicBezTo>
                      <a:pt x="127" y="886"/>
                      <a:pt x="130" y="893"/>
                      <a:pt x="133" y="899"/>
                    </a:cubicBezTo>
                    <a:lnTo>
                      <a:pt x="133" y="899"/>
                    </a:lnTo>
                    <a:cubicBezTo>
                      <a:pt x="142" y="941"/>
                      <a:pt x="153" y="981"/>
                      <a:pt x="153" y="999"/>
                    </a:cubicBezTo>
                    <a:cubicBezTo>
                      <a:pt x="133" y="1080"/>
                      <a:pt x="166" y="1107"/>
                      <a:pt x="200" y="1107"/>
                    </a:cubicBezTo>
                    <a:cubicBezTo>
                      <a:pt x="217" y="1107"/>
                      <a:pt x="234" y="1100"/>
                      <a:pt x="244" y="1090"/>
                    </a:cubicBezTo>
                    <a:cubicBezTo>
                      <a:pt x="270" y="1012"/>
                      <a:pt x="296" y="978"/>
                      <a:pt x="342" y="912"/>
                    </a:cubicBezTo>
                    <a:lnTo>
                      <a:pt x="342" y="912"/>
                    </a:lnTo>
                    <a:cubicBezTo>
                      <a:pt x="375" y="895"/>
                      <a:pt x="410" y="880"/>
                      <a:pt x="426" y="847"/>
                    </a:cubicBezTo>
                    <a:lnTo>
                      <a:pt x="518" y="786"/>
                    </a:lnTo>
                    <a:cubicBezTo>
                      <a:pt x="548" y="725"/>
                      <a:pt x="548" y="695"/>
                      <a:pt x="578" y="665"/>
                    </a:cubicBezTo>
                    <a:cubicBezTo>
                      <a:pt x="578" y="665"/>
                      <a:pt x="578" y="604"/>
                      <a:pt x="609" y="604"/>
                    </a:cubicBezTo>
                    <a:cubicBezTo>
                      <a:pt x="670" y="543"/>
                      <a:pt x="700" y="513"/>
                      <a:pt x="700" y="421"/>
                    </a:cubicBezTo>
                    <a:cubicBezTo>
                      <a:pt x="730" y="361"/>
                      <a:pt x="700" y="239"/>
                      <a:pt x="670" y="148"/>
                    </a:cubicBezTo>
                    <a:cubicBezTo>
                      <a:pt x="609" y="87"/>
                      <a:pt x="548" y="26"/>
                      <a:pt x="457" y="26"/>
                    </a:cubicBezTo>
                    <a:cubicBezTo>
                      <a:pt x="438" y="7"/>
                      <a:pt x="413" y="0"/>
                      <a:pt x="386" y="0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771" name="Google Shape;4771;p30"/>
              <p:cNvSpPr/>
              <p:nvPr/>
            </p:nvSpPr>
            <p:spPr>
              <a:xfrm>
                <a:off x="1540120" y="4440555"/>
                <a:ext cx="14848" cy="17238"/>
              </a:xfrm>
              <a:custGeom>
                <a:rect b="b" l="l" r="r" t="t"/>
                <a:pathLst>
                  <a:path extrusionOk="0" h="743" w="640">
                    <a:moveTo>
                      <a:pt x="31" y="377"/>
                    </a:moveTo>
                    <a:cubicBezTo>
                      <a:pt x="31" y="390"/>
                      <a:pt x="31" y="400"/>
                      <a:pt x="32" y="408"/>
                    </a:cubicBezTo>
                    <a:lnTo>
                      <a:pt x="32" y="408"/>
                    </a:lnTo>
                    <a:cubicBezTo>
                      <a:pt x="32" y="408"/>
                      <a:pt x="31" y="408"/>
                      <a:pt x="31" y="408"/>
                    </a:cubicBezTo>
                    <a:lnTo>
                      <a:pt x="31" y="377"/>
                    </a:lnTo>
                    <a:close/>
                    <a:moveTo>
                      <a:pt x="404" y="615"/>
                    </a:moveTo>
                    <a:cubicBezTo>
                      <a:pt x="412" y="617"/>
                      <a:pt x="419" y="619"/>
                      <a:pt x="427" y="621"/>
                    </a:cubicBezTo>
                    <a:lnTo>
                      <a:pt x="335" y="621"/>
                    </a:lnTo>
                    <a:cubicBezTo>
                      <a:pt x="352" y="621"/>
                      <a:pt x="379" y="621"/>
                      <a:pt x="404" y="615"/>
                    </a:cubicBezTo>
                    <a:close/>
                    <a:moveTo>
                      <a:pt x="348" y="1"/>
                    </a:moveTo>
                    <a:cubicBezTo>
                      <a:pt x="275" y="1"/>
                      <a:pt x="197" y="29"/>
                      <a:pt x="153" y="73"/>
                    </a:cubicBezTo>
                    <a:cubicBezTo>
                      <a:pt x="62" y="104"/>
                      <a:pt x="62" y="134"/>
                      <a:pt x="31" y="165"/>
                    </a:cubicBezTo>
                    <a:cubicBezTo>
                      <a:pt x="31" y="225"/>
                      <a:pt x="1" y="225"/>
                      <a:pt x="1" y="256"/>
                    </a:cubicBezTo>
                    <a:lnTo>
                      <a:pt x="1" y="377"/>
                    </a:lnTo>
                    <a:lnTo>
                      <a:pt x="1" y="469"/>
                    </a:lnTo>
                    <a:cubicBezTo>
                      <a:pt x="1" y="529"/>
                      <a:pt x="1" y="560"/>
                      <a:pt x="31" y="590"/>
                    </a:cubicBezTo>
                    <a:cubicBezTo>
                      <a:pt x="31" y="621"/>
                      <a:pt x="62" y="621"/>
                      <a:pt x="62" y="681"/>
                    </a:cubicBezTo>
                    <a:cubicBezTo>
                      <a:pt x="62" y="681"/>
                      <a:pt x="62" y="681"/>
                      <a:pt x="62" y="681"/>
                    </a:cubicBezTo>
                    <a:lnTo>
                      <a:pt x="62" y="681"/>
                    </a:lnTo>
                    <a:cubicBezTo>
                      <a:pt x="62" y="712"/>
                      <a:pt x="123" y="742"/>
                      <a:pt x="153" y="742"/>
                    </a:cubicBezTo>
                    <a:lnTo>
                      <a:pt x="183" y="742"/>
                    </a:lnTo>
                    <a:cubicBezTo>
                      <a:pt x="214" y="712"/>
                      <a:pt x="214" y="712"/>
                      <a:pt x="275" y="712"/>
                    </a:cubicBezTo>
                    <a:cubicBezTo>
                      <a:pt x="290" y="727"/>
                      <a:pt x="305" y="734"/>
                      <a:pt x="320" y="734"/>
                    </a:cubicBezTo>
                    <a:cubicBezTo>
                      <a:pt x="335" y="734"/>
                      <a:pt x="351" y="727"/>
                      <a:pt x="366" y="712"/>
                    </a:cubicBezTo>
                    <a:cubicBezTo>
                      <a:pt x="427" y="712"/>
                      <a:pt x="427" y="681"/>
                      <a:pt x="457" y="681"/>
                    </a:cubicBezTo>
                    <a:lnTo>
                      <a:pt x="579" y="560"/>
                    </a:lnTo>
                    <a:cubicBezTo>
                      <a:pt x="518" y="560"/>
                      <a:pt x="518" y="590"/>
                      <a:pt x="487" y="590"/>
                    </a:cubicBezTo>
                    <a:cubicBezTo>
                      <a:pt x="473" y="590"/>
                      <a:pt x="458" y="597"/>
                      <a:pt x="436" y="605"/>
                    </a:cubicBezTo>
                    <a:lnTo>
                      <a:pt x="436" y="605"/>
                    </a:lnTo>
                    <a:cubicBezTo>
                      <a:pt x="426" y="609"/>
                      <a:pt x="415" y="613"/>
                      <a:pt x="404" y="615"/>
                    </a:cubicBezTo>
                    <a:lnTo>
                      <a:pt x="404" y="615"/>
                    </a:lnTo>
                    <a:cubicBezTo>
                      <a:pt x="403" y="615"/>
                      <a:pt x="402" y="615"/>
                      <a:pt x="400" y="614"/>
                    </a:cubicBezTo>
                    <a:lnTo>
                      <a:pt x="400" y="614"/>
                    </a:lnTo>
                    <a:cubicBezTo>
                      <a:pt x="414" y="612"/>
                      <a:pt x="426" y="608"/>
                      <a:pt x="436" y="605"/>
                    </a:cubicBezTo>
                    <a:lnTo>
                      <a:pt x="436" y="605"/>
                    </a:lnTo>
                    <a:cubicBezTo>
                      <a:pt x="444" y="601"/>
                      <a:pt x="451" y="596"/>
                      <a:pt x="457" y="590"/>
                    </a:cubicBezTo>
                    <a:cubicBezTo>
                      <a:pt x="487" y="590"/>
                      <a:pt x="487" y="560"/>
                      <a:pt x="518" y="560"/>
                    </a:cubicBezTo>
                    <a:cubicBezTo>
                      <a:pt x="551" y="527"/>
                      <a:pt x="575" y="512"/>
                      <a:pt x="590" y="500"/>
                    </a:cubicBezTo>
                    <a:lnTo>
                      <a:pt x="590" y="500"/>
                    </a:lnTo>
                    <a:cubicBezTo>
                      <a:pt x="584" y="515"/>
                      <a:pt x="579" y="535"/>
                      <a:pt x="579" y="560"/>
                    </a:cubicBezTo>
                    <a:lnTo>
                      <a:pt x="579" y="560"/>
                    </a:lnTo>
                    <a:cubicBezTo>
                      <a:pt x="579" y="499"/>
                      <a:pt x="609" y="499"/>
                      <a:pt x="609" y="469"/>
                    </a:cubicBezTo>
                    <a:lnTo>
                      <a:pt x="609" y="469"/>
                    </a:lnTo>
                    <a:cubicBezTo>
                      <a:pt x="609" y="483"/>
                      <a:pt x="602" y="490"/>
                      <a:pt x="590" y="500"/>
                    </a:cubicBezTo>
                    <a:lnTo>
                      <a:pt x="590" y="500"/>
                    </a:lnTo>
                    <a:cubicBezTo>
                      <a:pt x="598" y="479"/>
                      <a:pt x="609" y="469"/>
                      <a:pt x="609" y="469"/>
                    </a:cubicBezTo>
                    <a:lnTo>
                      <a:pt x="609" y="469"/>
                    </a:lnTo>
                    <a:cubicBezTo>
                      <a:pt x="609" y="469"/>
                      <a:pt x="609" y="469"/>
                      <a:pt x="609" y="469"/>
                    </a:cubicBezTo>
                    <a:lnTo>
                      <a:pt x="639" y="408"/>
                    </a:lnTo>
                    <a:lnTo>
                      <a:pt x="639" y="317"/>
                    </a:lnTo>
                    <a:cubicBezTo>
                      <a:pt x="639" y="256"/>
                      <a:pt x="609" y="165"/>
                      <a:pt x="579" y="104"/>
                    </a:cubicBezTo>
                    <a:cubicBezTo>
                      <a:pt x="579" y="73"/>
                      <a:pt x="518" y="73"/>
                      <a:pt x="487" y="73"/>
                    </a:cubicBezTo>
                    <a:cubicBezTo>
                      <a:pt x="457" y="73"/>
                      <a:pt x="457" y="13"/>
                      <a:pt x="427" y="13"/>
                    </a:cubicBezTo>
                    <a:cubicBezTo>
                      <a:pt x="402" y="4"/>
                      <a:pt x="375" y="1"/>
                      <a:pt x="348" y="1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772" name="Google Shape;4772;p30"/>
              <p:cNvSpPr/>
              <p:nvPr/>
            </p:nvSpPr>
            <p:spPr>
              <a:xfrm>
                <a:off x="1525318" y="4426032"/>
                <a:ext cx="12714" cy="18351"/>
              </a:xfrm>
              <a:custGeom>
                <a:rect b="b" l="l" r="r" t="t"/>
                <a:pathLst>
                  <a:path extrusionOk="0" h="791" w="548">
                    <a:moveTo>
                      <a:pt x="213" y="0"/>
                    </a:moveTo>
                    <a:cubicBezTo>
                      <a:pt x="153" y="0"/>
                      <a:pt x="92" y="91"/>
                      <a:pt x="61" y="122"/>
                    </a:cubicBezTo>
                    <a:cubicBezTo>
                      <a:pt x="31" y="152"/>
                      <a:pt x="31" y="243"/>
                      <a:pt x="31" y="304"/>
                    </a:cubicBezTo>
                    <a:lnTo>
                      <a:pt x="31" y="335"/>
                    </a:lnTo>
                    <a:lnTo>
                      <a:pt x="31" y="426"/>
                    </a:lnTo>
                    <a:lnTo>
                      <a:pt x="31" y="547"/>
                    </a:lnTo>
                    <a:cubicBezTo>
                      <a:pt x="31" y="578"/>
                      <a:pt x="31" y="608"/>
                      <a:pt x="1" y="639"/>
                    </a:cubicBezTo>
                    <a:cubicBezTo>
                      <a:pt x="1" y="699"/>
                      <a:pt x="1" y="760"/>
                      <a:pt x="61" y="791"/>
                    </a:cubicBezTo>
                    <a:cubicBezTo>
                      <a:pt x="92" y="760"/>
                      <a:pt x="153" y="760"/>
                      <a:pt x="213" y="730"/>
                    </a:cubicBezTo>
                    <a:lnTo>
                      <a:pt x="365" y="578"/>
                    </a:lnTo>
                    <a:lnTo>
                      <a:pt x="487" y="456"/>
                    </a:lnTo>
                    <a:cubicBezTo>
                      <a:pt x="517" y="395"/>
                      <a:pt x="548" y="304"/>
                      <a:pt x="548" y="243"/>
                    </a:cubicBezTo>
                    <a:lnTo>
                      <a:pt x="548" y="152"/>
                    </a:lnTo>
                    <a:cubicBezTo>
                      <a:pt x="548" y="122"/>
                      <a:pt x="517" y="91"/>
                      <a:pt x="517" y="91"/>
                    </a:cubicBezTo>
                    <a:cubicBezTo>
                      <a:pt x="487" y="31"/>
                      <a:pt x="457" y="0"/>
                      <a:pt x="365" y="0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773" name="Google Shape;4773;p30"/>
              <p:cNvSpPr/>
              <p:nvPr/>
            </p:nvSpPr>
            <p:spPr>
              <a:xfrm>
                <a:off x="1515458" y="4390768"/>
                <a:ext cx="21182" cy="19766"/>
              </a:xfrm>
              <a:custGeom>
                <a:rect b="b" l="l" r="r" t="t"/>
                <a:pathLst>
                  <a:path extrusionOk="0" h="852" w="913">
                    <a:moveTo>
                      <a:pt x="517" y="1"/>
                    </a:moveTo>
                    <a:cubicBezTo>
                      <a:pt x="486" y="1"/>
                      <a:pt x="426" y="31"/>
                      <a:pt x="365" y="61"/>
                    </a:cubicBezTo>
                    <a:cubicBezTo>
                      <a:pt x="304" y="152"/>
                      <a:pt x="213" y="274"/>
                      <a:pt x="183" y="335"/>
                    </a:cubicBezTo>
                    <a:cubicBezTo>
                      <a:pt x="152" y="426"/>
                      <a:pt x="61" y="517"/>
                      <a:pt x="31" y="608"/>
                    </a:cubicBezTo>
                    <a:cubicBezTo>
                      <a:pt x="0" y="639"/>
                      <a:pt x="0" y="730"/>
                      <a:pt x="31" y="760"/>
                    </a:cubicBezTo>
                    <a:cubicBezTo>
                      <a:pt x="61" y="791"/>
                      <a:pt x="152" y="852"/>
                      <a:pt x="183" y="852"/>
                    </a:cubicBezTo>
                    <a:cubicBezTo>
                      <a:pt x="274" y="791"/>
                      <a:pt x="365" y="760"/>
                      <a:pt x="456" y="730"/>
                    </a:cubicBezTo>
                    <a:cubicBezTo>
                      <a:pt x="578" y="700"/>
                      <a:pt x="669" y="639"/>
                      <a:pt x="760" y="608"/>
                    </a:cubicBezTo>
                    <a:cubicBezTo>
                      <a:pt x="821" y="578"/>
                      <a:pt x="882" y="487"/>
                      <a:pt x="912" y="426"/>
                    </a:cubicBezTo>
                    <a:lnTo>
                      <a:pt x="912" y="244"/>
                    </a:lnTo>
                    <a:cubicBezTo>
                      <a:pt x="912" y="183"/>
                      <a:pt x="882" y="152"/>
                      <a:pt x="821" y="122"/>
                    </a:cubicBezTo>
                    <a:cubicBezTo>
                      <a:pt x="790" y="61"/>
                      <a:pt x="790" y="31"/>
                      <a:pt x="760" y="31"/>
                    </a:cubicBezTo>
                    <a:cubicBezTo>
                      <a:pt x="730" y="1"/>
                      <a:pt x="669" y="1"/>
                      <a:pt x="638" y="1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774" name="Google Shape;4774;p30"/>
              <p:cNvSpPr/>
              <p:nvPr/>
            </p:nvSpPr>
            <p:spPr>
              <a:xfrm>
                <a:off x="1500634" y="4393598"/>
                <a:ext cx="12018" cy="15521"/>
              </a:xfrm>
              <a:custGeom>
                <a:rect b="b" l="l" r="r" t="t"/>
                <a:pathLst>
                  <a:path extrusionOk="0" h="669" w="518">
                    <a:moveTo>
                      <a:pt x="426" y="456"/>
                    </a:moveTo>
                    <a:lnTo>
                      <a:pt x="396" y="486"/>
                    </a:lnTo>
                    <a:cubicBezTo>
                      <a:pt x="402" y="481"/>
                      <a:pt x="406" y="475"/>
                      <a:pt x="411" y="469"/>
                    </a:cubicBezTo>
                    <a:lnTo>
                      <a:pt x="411" y="469"/>
                    </a:lnTo>
                    <a:cubicBezTo>
                      <a:pt x="420" y="462"/>
                      <a:pt x="426" y="456"/>
                      <a:pt x="426" y="456"/>
                    </a:cubicBezTo>
                    <a:close/>
                    <a:moveTo>
                      <a:pt x="214" y="0"/>
                    </a:moveTo>
                    <a:cubicBezTo>
                      <a:pt x="183" y="0"/>
                      <a:pt x="183" y="0"/>
                      <a:pt x="153" y="30"/>
                    </a:cubicBezTo>
                    <a:cubicBezTo>
                      <a:pt x="92" y="61"/>
                      <a:pt x="62" y="61"/>
                      <a:pt x="62" y="91"/>
                    </a:cubicBezTo>
                    <a:cubicBezTo>
                      <a:pt x="31" y="152"/>
                      <a:pt x="31" y="182"/>
                      <a:pt x="31" y="243"/>
                    </a:cubicBezTo>
                    <a:lnTo>
                      <a:pt x="31" y="334"/>
                    </a:lnTo>
                    <a:cubicBezTo>
                      <a:pt x="31" y="348"/>
                      <a:pt x="37" y="361"/>
                      <a:pt x="43" y="371"/>
                    </a:cubicBezTo>
                    <a:lnTo>
                      <a:pt x="43" y="371"/>
                    </a:lnTo>
                    <a:cubicBezTo>
                      <a:pt x="39" y="369"/>
                      <a:pt x="35" y="367"/>
                      <a:pt x="31" y="365"/>
                    </a:cubicBezTo>
                    <a:lnTo>
                      <a:pt x="31" y="395"/>
                    </a:lnTo>
                    <a:cubicBezTo>
                      <a:pt x="31" y="395"/>
                      <a:pt x="31" y="414"/>
                      <a:pt x="37" y="431"/>
                    </a:cubicBezTo>
                    <a:lnTo>
                      <a:pt x="37" y="431"/>
                    </a:lnTo>
                    <a:lnTo>
                      <a:pt x="31" y="426"/>
                    </a:lnTo>
                    <a:cubicBezTo>
                      <a:pt x="31" y="365"/>
                      <a:pt x="31" y="365"/>
                      <a:pt x="1" y="334"/>
                    </a:cubicBezTo>
                    <a:lnTo>
                      <a:pt x="1" y="334"/>
                    </a:lnTo>
                    <a:cubicBezTo>
                      <a:pt x="1" y="365"/>
                      <a:pt x="1" y="426"/>
                      <a:pt x="31" y="456"/>
                    </a:cubicBezTo>
                    <a:cubicBezTo>
                      <a:pt x="31" y="486"/>
                      <a:pt x="62" y="517"/>
                      <a:pt x="62" y="517"/>
                    </a:cubicBezTo>
                    <a:cubicBezTo>
                      <a:pt x="92" y="578"/>
                      <a:pt x="92" y="578"/>
                      <a:pt x="153" y="578"/>
                    </a:cubicBezTo>
                    <a:cubicBezTo>
                      <a:pt x="158" y="578"/>
                      <a:pt x="163" y="578"/>
                      <a:pt x="168" y="578"/>
                    </a:cubicBezTo>
                    <a:lnTo>
                      <a:pt x="168" y="578"/>
                    </a:lnTo>
                    <a:cubicBezTo>
                      <a:pt x="176" y="601"/>
                      <a:pt x="183" y="623"/>
                      <a:pt x="183" y="638"/>
                    </a:cubicBezTo>
                    <a:cubicBezTo>
                      <a:pt x="183" y="669"/>
                      <a:pt x="214" y="669"/>
                      <a:pt x="214" y="669"/>
                    </a:cubicBezTo>
                    <a:cubicBezTo>
                      <a:pt x="244" y="638"/>
                      <a:pt x="305" y="638"/>
                      <a:pt x="305" y="608"/>
                    </a:cubicBezTo>
                    <a:cubicBezTo>
                      <a:pt x="313" y="600"/>
                      <a:pt x="318" y="590"/>
                      <a:pt x="323" y="580"/>
                    </a:cubicBezTo>
                    <a:lnTo>
                      <a:pt x="323" y="580"/>
                    </a:lnTo>
                    <a:cubicBezTo>
                      <a:pt x="329" y="578"/>
                      <a:pt x="335" y="578"/>
                      <a:pt x="335" y="578"/>
                    </a:cubicBezTo>
                    <a:cubicBezTo>
                      <a:pt x="366" y="578"/>
                      <a:pt x="396" y="517"/>
                      <a:pt x="457" y="486"/>
                    </a:cubicBezTo>
                    <a:lnTo>
                      <a:pt x="487" y="456"/>
                    </a:lnTo>
                    <a:cubicBezTo>
                      <a:pt x="518" y="395"/>
                      <a:pt x="518" y="365"/>
                      <a:pt x="518" y="334"/>
                    </a:cubicBezTo>
                    <a:lnTo>
                      <a:pt x="518" y="213"/>
                    </a:lnTo>
                    <a:lnTo>
                      <a:pt x="518" y="182"/>
                    </a:lnTo>
                    <a:cubicBezTo>
                      <a:pt x="518" y="152"/>
                      <a:pt x="518" y="152"/>
                      <a:pt x="487" y="91"/>
                    </a:cubicBezTo>
                    <a:lnTo>
                      <a:pt x="457" y="61"/>
                    </a:lnTo>
                    <a:lnTo>
                      <a:pt x="396" y="30"/>
                    </a:lnTo>
                    <a:cubicBezTo>
                      <a:pt x="366" y="0"/>
                      <a:pt x="335" y="0"/>
                      <a:pt x="305" y="0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775" name="Google Shape;4775;p30"/>
              <p:cNvSpPr/>
              <p:nvPr/>
            </p:nvSpPr>
            <p:spPr>
              <a:xfrm>
                <a:off x="1508406" y="4426728"/>
                <a:ext cx="11298" cy="14755"/>
              </a:xfrm>
              <a:custGeom>
                <a:rect b="b" l="l" r="r" t="t"/>
                <a:pathLst>
                  <a:path extrusionOk="0" h="636" w="487">
                    <a:moveTo>
                      <a:pt x="122" y="517"/>
                    </a:moveTo>
                    <a:cubicBezTo>
                      <a:pt x="122" y="517"/>
                      <a:pt x="122" y="548"/>
                      <a:pt x="152" y="548"/>
                    </a:cubicBezTo>
                    <a:lnTo>
                      <a:pt x="122" y="517"/>
                    </a:lnTo>
                    <a:close/>
                    <a:moveTo>
                      <a:pt x="122" y="1"/>
                    </a:moveTo>
                    <a:cubicBezTo>
                      <a:pt x="61" y="1"/>
                      <a:pt x="61" y="1"/>
                      <a:pt x="61" y="61"/>
                    </a:cubicBezTo>
                    <a:cubicBezTo>
                      <a:pt x="31" y="61"/>
                      <a:pt x="31" y="92"/>
                      <a:pt x="31" y="92"/>
                    </a:cubicBezTo>
                    <a:lnTo>
                      <a:pt x="0" y="122"/>
                    </a:lnTo>
                    <a:lnTo>
                      <a:pt x="0" y="213"/>
                    </a:lnTo>
                    <a:lnTo>
                      <a:pt x="0" y="274"/>
                    </a:lnTo>
                    <a:lnTo>
                      <a:pt x="0" y="365"/>
                    </a:lnTo>
                    <a:cubicBezTo>
                      <a:pt x="0" y="396"/>
                      <a:pt x="31" y="426"/>
                      <a:pt x="31" y="426"/>
                    </a:cubicBezTo>
                    <a:lnTo>
                      <a:pt x="61" y="457"/>
                    </a:lnTo>
                    <a:cubicBezTo>
                      <a:pt x="122" y="517"/>
                      <a:pt x="152" y="517"/>
                      <a:pt x="183" y="548"/>
                    </a:cubicBezTo>
                    <a:lnTo>
                      <a:pt x="152" y="548"/>
                    </a:lnTo>
                    <a:cubicBezTo>
                      <a:pt x="152" y="578"/>
                      <a:pt x="183" y="578"/>
                      <a:pt x="183" y="609"/>
                    </a:cubicBezTo>
                    <a:cubicBezTo>
                      <a:pt x="183" y="609"/>
                      <a:pt x="196" y="636"/>
                      <a:pt x="223" y="636"/>
                    </a:cubicBezTo>
                    <a:cubicBezTo>
                      <a:pt x="237" y="636"/>
                      <a:pt x="253" y="629"/>
                      <a:pt x="274" y="609"/>
                    </a:cubicBezTo>
                    <a:cubicBezTo>
                      <a:pt x="365" y="609"/>
                      <a:pt x="365" y="578"/>
                      <a:pt x="365" y="578"/>
                    </a:cubicBezTo>
                    <a:lnTo>
                      <a:pt x="365" y="558"/>
                    </a:lnTo>
                    <a:lnTo>
                      <a:pt x="365" y="558"/>
                    </a:lnTo>
                    <a:lnTo>
                      <a:pt x="426" y="517"/>
                    </a:lnTo>
                    <a:cubicBezTo>
                      <a:pt x="426" y="457"/>
                      <a:pt x="456" y="457"/>
                      <a:pt x="456" y="426"/>
                    </a:cubicBezTo>
                    <a:cubicBezTo>
                      <a:pt x="456" y="396"/>
                      <a:pt x="456" y="396"/>
                      <a:pt x="487" y="365"/>
                    </a:cubicBezTo>
                    <a:lnTo>
                      <a:pt x="487" y="274"/>
                    </a:lnTo>
                    <a:lnTo>
                      <a:pt x="487" y="213"/>
                    </a:lnTo>
                    <a:cubicBezTo>
                      <a:pt x="487" y="153"/>
                      <a:pt x="487" y="153"/>
                      <a:pt x="456" y="122"/>
                    </a:cubicBezTo>
                    <a:lnTo>
                      <a:pt x="426" y="92"/>
                    </a:lnTo>
                    <a:lnTo>
                      <a:pt x="365" y="61"/>
                    </a:lnTo>
                    <a:cubicBezTo>
                      <a:pt x="335" y="61"/>
                      <a:pt x="335" y="61"/>
                      <a:pt x="304" y="1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776" name="Google Shape;4776;p30"/>
              <p:cNvSpPr/>
              <p:nvPr/>
            </p:nvSpPr>
            <p:spPr>
              <a:xfrm>
                <a:off x="1494300" y="4366593"/>
                <a:ext cx="16240" cy="19256"/>
              </a:xfrm>
              <a:custGeom>
                <a:rect b="b" l="l" r="r" t="t"/>
                <a:pathLst>
                  <a:path extrusionOk="0" h="830" w="700">
                    <a:moveTo>
                      <a:pt x="0" y="769"/>
                    </a:moveTo>
                    <a:lnTo>
                      <a:pt x="0" y="830"/>
                    </a:lnTo>
                    <a:lnTo>
                      <a:pt x="31" y="830"/>
                    </a:lnTo>
                    <a:lnTo>
                      <a:pt x="0" y="769"/>
                    </a:lnTo>
                    <a:close/>
                    <a:moveTo>
                      <a:pt x="413" y="1"/>
                    </a:moveTo>
                    <a:cubicBezTo>
                      <a:pt x="397" y="1"/>
                      <a:pt x="382" y="3"/>
                      <a:pt x="365" y="9"/>
                    </a:cubicBezTo>
                    <a:cubicBezTo>
                      <a:pt x="304" y="9"/>
                      <a:pt x="183" y="39"/>
                      <a:pt x="152" y="100"/>
                    </a:cubicBezTo>
                    <a:cubicBezTo>
                      <a:pt x="122" y="131"/>
                      <a:pt x="61" y="161"/>
                      <a:pt x="61" y="191"/>
                    </a:cubicBezTo>
                    <a:cubicBezTo>
                      <a:pt x="31" y="252"/>
                      <a:pt x="31" y="283"/>
                      <a:pt x="0" y="313"/>
                    </a:cubicBezTo>
                    <a:lnTo>
                      <a:pt x="0" y="404"/>
                    </a:lnTo>
                    <a:lnTo>
                      <a:pt x="0" y="435"/>
                    </a:lnTo>
                    <a:lnTo>
                      <a:pt x="0" y="495"/>
                    </a:lnTo>
                    <a:lnTo>
                      <a:pt x="0" y="617"/>
                    </a:lnTo>
                    <a:lnTo>
                      <a:pt x="0" y="647"/>
                    </a:lnTo>
                    <a:lnTo>
                      <a:pt x="0" y="708"/>
                    </a:lnTo>
                    <a:cubicBezTo>
                      <a:pt x="0" y="739"/>
                      <a:pt x="31" y="769"/>
                      <a:pt x="31" y="830"/>
                    </a:cubicBezTo>
                    <a:lnTo>
                      <a:pt x="183" y="830"/>
                    </a:lnTo>
                    <a:cubicBezTo>
                      <a:pt x="183" y="830"/>
                      <a:pt x="213" y="830"/>
                      <a:pt x="274" y="769"/>
                    </a:cubicBezTo>
                    <a:lnTo>
                      <a:pt x="304" y="769"/>
                    </a:lnTo>
                    <a:cubicBezTo>
                      <a:pt x="304" y="769"/>
                      <a:pt x="335" y="769"/>
                      <a:pt x="335" y="739"/>
                    </a:cubicBezTo>
                    <a:cubicBezTo>
                      <a:pt x="365" y="739"/>
                      <a:pt x="395" y="708"/>
                      <a:pt x="456" y="708"/>
                    </a:cubicBezTo>
                    <a:lnTo>
                      <a:pt x="487" y="647"/>
                    </a:lnTo>
                    <a:cubicBezTo>
                      <a:pt x="517" y="617"/>
                      <a:pt x="547" y="617"/>
                      <a:pt x="608" y="587"/>
                    </a:cubicBezTo>
                    <a:lnTo>
                      <a:pt x="639" y="556"/>
                    </a:lnTo>
                    <a:cubicBezTo>
                      <a:pt x="699" y="465"/>
                      <a:pt x="699" y="404"/>
                      <a:pt x="699" y="313"/>
                    </a:cubicBezTo>
                    <a:cubicBezTo>
                      <a:pt x="699" y="283"/>
                      <a:pt x="699" y="252"/>
                      <a:pt x="669" y="191"/>
                    </a:cubicBezTo>
                    <a:cubicBezTo>
                      <a:pt x="669" y="161"/>
                      <a:pt x="639" y="131"/>
                      <a:pt x="608" y="100"/>
                    </a:cubicBezTo>
                    <a:cubicBezTo>
                      <a:pt x="534" y="51"/>
                      <a:pt x="480" y="1"/>
                      <a:pt x="413" y="1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777" name="Google Shape;4777;p30"/>
              <p:cNvSpPr/>
              <p:nvPr/>
            </p:nvSpPr>
            <p:spPr>
              <a:xfrm>
                <a:off x="1545062" y="4377358"/>
                <a:ext cx="24708" cy="19790"/>
              </a:xfrm>
              <a:custGeom>
                <a:rect b="b" l="l" r="r" t="t"/>
                <a:pathLst>
                  <a:path extrusionOk="0" h="853" w="1065">
                    <a:moveTo>
                      <a:pt x="730" y="1"/>
                    </a:moveTo>
                    <a:cubicBezTo>
                      <a:pt x="639" y="1"/>
                      <a:pt x="609" y="1"/>
                      <a:pt x="548" y="62"/>
                    </a:cubicBezTo>
                    <a:cubicBezTo>
                      <a:pt x="548" y="62"/>
                      <a:pt x="487" y="62"/>
                      <a:pt x="487" y="92"/>
                    </a:cubicBezTo>
                    <a:lnTo>
                      <a:pt x="396" y="214"/>
                    </a:lnTo>
                    <a:lnTo>
                      <a:pt x="335" y="244"/>
                    </a:lnTo>
                    <a:cubicBezTo>
                      <a:pt x="335" y="214"/>
                      <a:pt x="396" y="214"/>
                      <a:pt x="396" y="153"/>
                    </a:cubicBezTo>
                    <a:lnTo>
                      <a:pt x="396" y="153"/>
                    </a:lnTo>
                    <a:cubicBezTo>
                      <a:pt x="335" y="214"/>
                      <a:pt x="305" y="275"/>
                      <a:pt x="274" y="305"/>
                    </a:cubicBezTo>
                    <a:cubicBezTo>
                      <a:pt x="244" y="366"/>
                      <a:pt x="244" y="396"/>
                      <a:pt x="183" y="427"/>
                    </a:cubicBezTo>
                    <a:cubicBezTo>
                      <a:pt x="153" y="457"/>
                      <a:pt x="153" y="518"/>
                      <a:pt x="122" y="518"/>
                    </a:cubicBezTo>
                    <a:lnTo>
                      <a:pt x="92" y="548"/>
                    </a:lnTo>
                    <a:cubicBezTo>
                      <a:pt x="98" y="542"/>
                      <a:pt x="99" y="539"/>
                      <a:pt x="98" y="539"/>
                    </a:cubicBezTo>
                    <a:cubicBezTo>
                      <a:pt x="92" y="539"/>
                      <a:pt x="66" y="557"/>
                      <a:pt x="71" y="557"/>
                    </a:cubicBezTo>
                    <a:cubicBezTo>
                      <a:pt x="73" y="557"/>
                      <a:pt x="79" y="555"/>
                      <a:pt x="92" y="548"/>
                    </a:cubicBezTo>
                    <a:lnTo>
                      <a:pt x="92" y="548"/>
                    </a:lnTo>
                    <a:lnTo>
                      <a:pt x="31" y="579"/>
                    </a:lnTo>
                    <a:cubicBezTo>
                      <a:pt x="1" y="609"/>
                      <a:pt x="1" y="670"/>
                      <a:pt x="1" y="700"/>
                    </a:cubicBezTo>
                    <a:cubicBezTo>
                      <a:pt x="62" y="761"/>
                      <a:pt x="92" y="822"/>
                      <a:pt x="122" y="822"/>
                    </a:cubicBezTo>
                    <a:cubicBezTo>
                      <a:pt x="214" y="852"/>
                      <a:pt x="274" y="852"/>
                      <a:pt x="366" y="852"/>
                    </a:cubicBezTo>
                    <a:lnTo>
                      <a:pt x="487" y="852"/>
                    </a:lnTo>
                    <a:cubicBezTo>
                      <a:pt x="548" y="852"/>
                      <a:pt x="578" y="852"/>
                      <a:pt x="609" y="822"/>
                    </a:cubicBezTo>
                    <a:cubicBezTo>
                      <a:pt x="700" y="761"/>
                      <a:pt x="730" y="761"/>
                      <a:pt x="791" y="730"/>
                    </a:cubicBezTo>
                    <a:cubicBezTo>
                      <a:pt x="791" y="730"/>
                      <a:pt x="852" y="730"/>
                      <a:pt x="852" y="700"/>
                    </a:cubicBezTo>
                    <a:lnTo>
                      <a:pt x="882" y="700"/>
                    </a:lnTo>
                    <a:cubicBezTo>
                      <a:pt x="943" y="639"/>
                      <a:pt x="1004" y="609"/>
                      <a:pt x="1034" y="548"/>
                    </a:cubicBezTo>
                    <a:cubicBezTo>
                      <a:pt x="1065" y="457"/>
                      <a:pt x="1065" y="427"/>
                      <a:pt x="1065" y="366"/>
                    </a:cubicBezTo>
                    <a:cubicBezTo>
                      <a:pt x="1065" y="275"/>
                      <a:pt x="1065" y="244"/>
                      <a:pt x="1034" y="153"/>
                    </a:cubicBezTo>
                    <a:cubicBezTo>
                      <a:pt x="1004" y="92"/>
                      <a:pt x="973" y="92"/>
                      <a:pt x="913" y="62"/>
                    </a:cubicBezTo>
                    <a:cubicBezTo>
                      <a:pt x="852" y="1"/>
                      <a:pt x="791" y="1"/>
                      <a:pt x="730" y="1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778" name="Google Shape;4778;p30"/>
              <p:cNvSpPr/>
              <p:nvPr/>
            </p:nvSpPr>
            <p:spPr>
              <a:xfrm>
                <a:off x="1403333" y="4356919"/>
                <a:ext cx="24708" cy="18630"/>
              </a:xfrm>
              <a:custGeom>
                <a:rect b="b" l="l" r="r" t="t"/>
                <a:pathLst>
                  <a:path extrusionOk="0" h="803" w="1065">
                    <a:moveTo>
                      <a:pt x="354" y="556"/>
                    </a:moveTo>
                    <a:cubicBezTo>
                      <a:pt x="366" y="559"/>
                      <a:pt x="379" y="563"/>
                      <a:pt x="391" y="566"/>
                    </a:cubicBezTo>
                    <a:lnTo>
                      <a:pt x="391" y="566"/>
                    </a:lnTo>
                    <a:cubicBezTo>
                      <a:pt x="394" y="569"/>
                      <a:pt x="395" y="573"/>
                      <a:pt x="395" y="578"/>
                    </a:cubicBezTo>
                    <a:cubicBezTo>
                      <a:pt x="382" y="578"/>
                      <a:pt x="372" y="577"/>
                      <a:pt x="363" y="574"/>
                    </a:cubicBezTo>
                    <a:lnTo>
                      <a:pt x="363" y="574"/>
                    </a:lnTo>
                    <a:lnTo>
                      <a:pt x="354" y="556"/>
                    </a:lnTo>
                    <a:close/>
                    <a:moveTo>
                      <a:pt x="639" y="1"/>
                    </a:moveTo>
                    <a:cubicBezTo>
                      <a:pt x="608" y="1"/>
                      <a:pt x="547" y="1"/>
                      <a:pt x="487" y="61"/>
                    </a:cubicBezTo>
                    <a:cubicBezTo>
                      <a:pt x="456" y="61"/>
                      <a:pt x="426" y="92"/>
                      <a:pt x="395" y="122"/>
                    </a:cubicBezTo>
                    <a:lnTo>
                      <a:pt x="426" y="92"/>
                    </a:lnTo>
                    <a:lnTo>
                      <a:pt x="426" y="92"/>
                    </a:lnTo>
                    <a:cubicBezTo>
                      <a:pt x="391" y="103"/>
                      <a:pt x="360" y="115"/>
                      <a:pt x="334" y="130"/>
                    </a:cubicBezTo>
                    <a:lnTo>
                      <a:pt x="334" y="130"/>
                    </a:lnTo>
                    <a:cubicBezTo>
                      <a:pt x="296" y="139"/>
                      <a:pt x="263" y="152"/>
                      <a:pt x="243" y="152"/>
                    </a:cubicBezTo>
                    <a:cubicBezTo>
                      <a:pt x="183" y="152"/>
                      <a:pt x="183" y="213"/>
                      <a:pt x="152" y="213"/>
                    </a:cubicBezTo>
                    <a:cubicBezTo>
                      <a:pt x="122" y="213"/>
                      <a:pt x="122" y="213"/>
                      <a:pt x="91" y="244"/>
                    </a:cubicBezTo>
                    <a:lnTo>
                      <a:pt x="31" y="274"/>
                    </a:lnTo>
                    <a:cubicBezTo>
                      <a:pt x="0" y="335"/>
                      <a:pt x="0" y="365"/>
                      <a:pt x="0" y="396"/>
                    </a:cubicBezTo>
                    <a:cubicBezTo>
                      <a:pt x="91" y="426"/>
                      <a:pt x="91" y="487"/>
                      <a:pt x="122" y="487"/>
                    </a:cubicBezTo>
                    <a:cubicBezTo>
                      <a:pt x="148" y="513"/>
                      <a:pt x="219" y="517"/>
                      <a:pt x="277" y="537"/>
                    </a:cubicBezTo>
                    <a:lnTo>
                      <a:pt x="277" y="537"/>
                    </a:lnTo>
                    <a:cubicBezTo>
                      <a:pt x="285" y="559"/>
                      <a:pt x="304" y="578"/>
                      <a:pt x="304" y="578"/>
                    </a:cubicBezTo>
                    <a:lnTo>
                      <a:pt x="426" y="700"/>
                    </a:lnTo>
                    <a:cubicBezTo>
                      <a:pt x="456" y="730"/>
                      <a:pt x="487" y="791"/>
                      <a:pt x="547" y="791"/>
                    </a:cubicBezTo>
                    <a:cubicBezTo>
                      <a:pt x="572" y="799"/>
                      <a:pt x="598" y="803"/>
                      <a:pt x="626" y="803"/>
                    </a:cubicBezTo>
                    <a:cubicBezTo>
                      <a:pt x="702" y="803"/>
                      <a:pt x="785" y="775"/>
                      <a:pt x="851" y="730"/>
                    </a:cubicBezTo>
                    <a:lnTo>
                      <a:pt x="942" y="639"/>
                    </a:lnTo>
                    <a:cubicBezTo>
                      <a:pt x="1003" y="578"/>
                      <a:pt x="1034" y="548"/>
                      <a:pt x="1034" y="517"/>
                    </a:cubicBezTo>
                    <a:cubicBezTo>
                      <a:pt x="1064" y="396"/>
                      <a:pt x="1034" y="274"/>
                      <a:pt x="1003" y="213"/>
                    </a:cubicBezTo>
                    <a:cubicBezTo>
                      <a:pt x="942" y="122"/>
                      <a:pt x="882" y="61"/>
                      <a:pt x="760" y="1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779" name="Google Shape;4779;p30"/>
              <p:cNvSpPr/>
              <p:nvPr/>
            </p:nvSpPr>
            <p:spPr>
              <a:xfrm>
                <a:off x="1410386" y="4337176"/>
                <a:ext cx="14129" cy="11298"/>
              </a:xfrm>
              <a:custGeom>
                <a:rect b="b" l="l" r="r" t="t"/>
                <a:pathLst>
                  <a:path extrusionOk="0" h="487" w="609">
                    <a:moveTo>
                      <a:pt x="274" y="0"/>
                    </a:moveTo>
                    <a:cubicBezTo>
                      <a:pt x="243" y="0"/>
                      <a:pt x="183" y="0"/>
                      <a:pt x="183" y="31"/>
                    </a:cubicBezTo>
                    <a:cubicBezTo>
                      <a:pt x="152" y="31"/>
                      <a:pt x="152" y="61"/>
                      <a:pt x="122" y="61"/>
                    </a:cubicBezTo>
                    <a:cubicBezTo>
                      <a:pt x="91" y="122"/>
                      <a:pt x="91" y="122"/>
                      <a:pt x="91" y="152"/>
                    </a:cubicBezTo>
                    <a:cubicBezTo>
                      <a:pt x="91" y="163"/>
                      <a:pt x="84" y="174"/>
                      <a:pt x="74" y="183"/>
                    </a:cubicBezTo>
                    <a:lnTo>
                      <a:pt x="0" y="183"/>
                    </a:lnTo>
                    <a:lnTo>
                      <a:pt x="0" y="213"/>
                    </a:lnTo>
                    <a:lnTo>
                      <a:pt x="0" y="274"/>
                    </a:lnTo>
                    <a:lnTo>
                      <a:pt x="0" y="304"/>
                    </a:lnTo>
                    <a:lnTo>
                      <a:pt x="0" y="335"/>
                    </a:lnTo>
                    <a:lnTo>
                      <a:pt x="0" y="365"/>
                    </a:lnTo>
                    <a:cubicBezTo>
                      <a:pt x="31" y="365"/>
                      <a:pt x="31" y="365"/>
                      <a:pt x="91" y="426"/>
                    </a:cubicBezTo>
                    <a:cubicBezTo>
                      <a:pt x="91" y="426"/>
                      <a:pt x="91" y="426"/>
                      <a:pt x="91" y="426"/>
                    </a:cubicBezTo>
                    <a:lnTo>
                      <a:pt x="91" y="426"/>
                    </a:lnTo>
                    <a:cubicBezTo>
                      <a:pt x="122" y="456"/>
                      <a:pt x="152" y="456"/>
                      <a:pt x="152" y="456"/>
                    </a:cubicBezTo>
                    <a:cubicBezTo>
                      <a:pt x="183" y="487"/>
                      <a:pt x="213" y="487"/>
                      <a:pt x="274" y="487"/>
                    </a:cubicBezTo>
                    <a:cubicBezTo>
                      <a:pt x="274" y="487"/>
                      <a:pt x="256" y="487"/>
                      <a:pt x="248" y="474"/>
                    </a:cubicBezTo>
                    <a:lnTo>
                      <a:pt x="248" y="474"/>
                    </a:lnTo>
                    <a:cubicBezTo>
                      <a:pt x="276" y="487"/>
                      <a:pt x="281" y="487"/>
                      <a:pt x="304" y="487"/>
                    </a:cubicBezTo>
                    <a:lnTo>
                      <a:pt x="365" y="487"/>
                    </a:lnTo>
                    <a:cubicBezTo>
                      <a:pt x="426" y="487"/>
                      <a:pt x="456" y="487"/>
                      <a:pt x="487" y="456"/>
                    </a:cubicBezTo>
                    <a:cubicBezTo>
                      <a:pt x="517" y="456"/>
                      <a:pt x="517" y="426"/>
                      <a:pt x="517" y="426"/>
                    </a:cubicBezTo>
                    <a:cubicBezTo>
                      <a:pt x="608" y="335"/>
                      <a:pt x="608" y="274"/>
                      <a:pt x="608" y="183"/>
                    </a:cubicBezTo>
                    <a:cubicBezTo>
                      <a:pt x="608" y="152"/>
                      <a:pt x="578" y="122"/>
                      <a:pt x="517" y="61"/>
                    </a:cubicBezTo>
                    <a:lnTo>
                      <a:pt x="487" y="31"/>
                    </a:lnTo>
                    <a:cubicBezTo>
                      <a:pt x="487" y="31"/>
                      <a:pt x="456" y="0"/>
                      <a:pt x="426" y="0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780" name="Google Shape;4780;p30"/>
              <p:cNvSpPr/>
              <p:nvPr/>
            </p:nvSpPr>
            <p:spPr>
              <a:xfrm>
                <a:off x="1353963" y="4418260"/>
                <a:ext cx="14129" cy="18050"/>
              </a:xfrm>
              <a:custGeom>
                <a:rect b="b" l="l" r="r" t="t"/>
                <a:pathLst>
                  <a:path extrusionOk="0" h="778" w="609">
                    <a:moveTo>
                      <a:pt x="183" y="1"/>
                    </a:moveTo>
                    <a:cubicBezTo>
                      <a:pt x="153" y="1"/>
                      <a:pt x="153" y="1"/>
                      <a:pt x="122" y="31"/>
                    </a:cubicBezTo>
                    <a:cubicBezTo>
                      <a:pt x="92" y="31"/>
                      <a:pt x="92" y="62"/>
                      <a:pt x="92" y="62"/>
                    </a:cubicBezTo>
                    <a:cubicBezTo>
                      <a:pt x="31" y="123"/>
                      <a:pt x="1" y="183"/>
                      <a:pt x="31" y="214"/>
                    </a:cubicBezTo>
                    <a:cubicBezTo>
                      <a:pt x="31" y="268"/>
                      <a:pt x="31" y="322"/>
                      <a:pt x="74" y="355"/>
                    </a:cubicBezTo>
                    <a:lnTo>
                      <a:pt x="74" y="355"/>
                    </a:lnTo>
                    <a:cubicBezTo>
                      <a:pt x="56" y="392"/>
                      <a:pt x="31" y="437"/>
                      <a:pt x="31" y="457"/>
                    </a:cubicBezTo>
                    <a:cubicBezTo>
                      <a:pt x="31" y="487"/>
                      <a:pt x="1" y="578"/>
                      <a:pt x="1" y="609"/>
                    </a:cubicBezTo>
                    <a:cubicBezTo>
                      <a:pt x="1" y="639"/>
                      <a:pt x="1" y="670"/>
                      <a:pt x="31" y="670"/>
                    </a:cubicBezTo>
                    <a:cubicBezTo>
                      <a:pt x="71" y="751"/>
                      <a:pt x="98" y="778"/>
                      <a:pt x="121" y="778"/>
                    </a:cubicBezTo>
                    <a:cubicBezTo>
                      <a:pt x="132" y="778"/>
                      <a:pt x="142" y="771"/>
                      <a:pt x="153" y="761"/>
                    </a:cubicBezTo>
                    <a:lnTo>
                      <a:pt x="274" y="639"/>
                    </a:lnTo>
                    <a:lnTo>
                      <a:pt x="365" y="548"/>
                    </a:lnTo>
                    <a:lnTo>
                      <a:pt x="365" y="548"/>
                    </a:lnTo>
                    <a:cubicBezTo>
                      <a:pt x="388" y="533"/>
                      <a:pt x="411" y="518"/>
                      <a:pt x="426" y="518"/>
                    </a:cubicBezTo>
                    <a:cubicBezTo>
                      <a:pt x="456" y="518"/>
                      <a:pt x="487" y="487"/>
                      <a:pt x="548" y="457"/>
                    </a:cubicBezTo>
                    <a:lnTo>
                      <a:pt x="578" y="396"/>
                    </a:lnTo>
                    <a:cubicBezTo>
                      <a:pt x="578" y="366"/>
                      <a:pt x="578" y="366"/>
                      <a:pt x="608" y="335"/>
                    </a:cubicBezTo>
                    <a:lnTo>
                      <a:pt x="608" y="274"/>
                    </a:lnTo>
                    <a:lnTo>
                      <a:pt x="608" y="183"/>
                    </a:lnTo>
                    <a:cubicBezTo>
                      <a:pt x="608" y="153"/>
                      <a:pt x="608" y="153"/>
                      <a:pt x="578" y="123"/>
                    </a:cubicBezTo>
                    <a:cubicBezTo>
                      <a:pt x="578" y="62"/>
                      <a:pt x="548" y="62"/>
                      <a:pt x="487" y="31"/>
                    </a:cubicBezTo>
                    <a:cubicBezTo>
                      <a:pt x="487" y="31"/>
                      <a:pt x="456" y="1"/>
                      <a:pt x="426" y="1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781" name="Google Shape;4781;p30"/>
              <p:cNvSpPr/>
              <p:nvPr/>
            </p:nvSpPr>
            <p:spPr>
              <a:xfrm>
                <a:off x="1371595" y="4414733"/>
                <a:ext cx="15544" cy="26471"/>
              </a:xfrm>
              <a:custGeom>
                <a:rect b="b" l="l" r="r" t="t"/>
                <a:pathLst>
                  <a:path extrusionOk="0" h="1141" w="670">
                    <a:moveTo>
                      <a:pt x="365" y="1"/>
                    </a:moveTo>
                    <a:cubicBezTo>
                      <a:pt x="304" y="1"/>
                      <a:pt x="213" y="1"/>
                      <a:pt x="152" y="62"/>
                    </a:cubicBezTo>
                    <a:cubicBezTo>
                      <a:pt x="92" y="153"/>
                      <a:pt x="0" y="214"/>
                      <a:pt x="31" y="335"/>
                    </a:cubicBezTo>
                    <a:cubicBezTo>
                      <a:pt x="31" y="426"/>
                      <a:pt x="31" y="487"/>
                      <a:pt x="61" y="578"/>
                    </a:cubicBezTo>
                    <a:cubicBezTo>
                      <a:pt x="61" y="609"/>
                      <a:pt x="122" y="670"/>
                      <a:pt x="122" y="730"/>
                    </a:cubicBezTo>
                    <a:cubicBezTo>
                      <a:pt x="122" y="791"/>
                      <a:pt x="152" y="822"/>
                      <a:pt x="183" y="913"/>
                    </a:cubicBezTo>
                    <a:cubicBezTo>
                      <a:pt x="183" y="943"/>
                      <a:pt x="213" y="943"/>
                      <a:pt x="213" y="943"/>
                    </a:cubicBezTo>
                    <a:cubicBezTo>
                      <a:pt x="213" y="974"/>
                      <a:pt x="213" y="1034"/>
                      <a:pt x="274" y="1034"/>
                    </a:cubicBezTo>
                    <a:cubicBezTo>
                      <a:pt x="274" y="1094"/>
                      <a:pt x="326" y="1140"/>
                      <a:pt x="362" y="1140"/>
                    </a:cubicBezTo>
                    <a:cubicBezTo>
                      <a:pt x="381" y="1140"/>
                      <a:pt x="396" y="1127"/>
                      <a:pt x="396" y="1095"/>
                    </a:cubicBezTo>
                    <a:cubicBezTo>
                      <a:pt x="396" y="1065"/>
                      <a:pt x="396" y="1065"/>
                      <a:pt x="426" y="1034"/>
                    </a:cubicBezTo>
                    <a:lnTo>
                      <a:pt x="426" y="974"/>
                    </a:lnTo>
                    <a:lnTo>
                      <a:pt x="426" y="943"/>
                    </a:lnTo>
                    <a:cubicBezTo>
                      <a:pt x="456" y="913"/>
                      <a:pt x="456" y="852"/>
                      <a:pt x="487" y="791"/>
                    </a:cubicBezTo>
                    <a:cubicBezTo>
                      <a:pt x="517" y="761"/>
                      <a:pt x="517" y="670"/>
                      <a:pt x="578" y="639"/>
                    </a:cubicBezTo>
                    <a:cubicBezTo>
                      <a:pt x="608" y="578"/>
                      <a:pt x="639" y="487"/>
                      <a:pt x="639" y="426"/>
                    </a:cubicBezTo>
                    <a:cubicBezTo>
                      <a:pt x="669" y="335"/>
                      <a:pt x="639" y="214"/>
                      <a:pt x="608" y="153"/>
                    </a:cubicBezTo>
                    <a:cubicBezTo>
                      <a:pt x="578" y="62"/>
                      <a:pt x="456" y="1"/>
                      <a:pt x="365" y="1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782" name="Google Shape;4782;p30"/>
              <p:cNvSpPr/>
              <p:nvPr/>
            </p:nvSpPr>
            <p:spPr>
              <a:xfrm>
                <a:off x="1399087" y="4421786"/>
                <a:ext cx="11322" cy="17655"/>
              </a:xfrm>
              <a:custGeom>
                <a:rect b="b" l="l" r="r" t="t"/>
                <a:pathLst>
                  <a:path extrusionOk="0" h="761" w="488">
                    <a:moveTo>
                      <a:pt x="214" y="1"/>
                    </a:moveTo>
                    <a:cubicBezTo>
                      <a:pt x="183" y="1"/>
                      <a:pt x="153" y="1"/>
                      <a:pt x="92" y="31"/>
                    </a:cubicBezTo>
                    <a:cubicBezTo>
                      <a:pt x="31" y="62"/>
                      <a:pt x="1" y="153"/>
                      <a:pt x="1" y="244"/>
                    </a:cubicBezTo>
                    <a:lnTo>
                      <a:pt x="1" y="396"/>
                    </a:lnTo>
                    <a:lnTo>
                      <a:pt x="1" y="518"/>
                    </a:lnTo>
                    <a:cubicBezTo>
                      <a:pt x="1" y="548"/>
                      <a:pt x="31" y="609"/>
                      <a:pt x="31" y="639"/>
                    </a:cubicBezTo>
                    <a:lnTo>
                      <a:pt x="31" y="609"/>
                    </a:lnTo>
                    <a:cubicBezTo>
                      <a:pt x="31" y="639"/>
                      <a:pt x="62" y="670"/>
                      <a:pt x="62" y="700"/>
                    </a:cubicBezTo>
                    <a:cubicBezTo>
                      <a:pt x="62" y="761"/>
                      <a:pt x="92" y="761"/>
                      <a:pt x="153" y="761"/>
                    </a:cubicBezTo>
                    <a:cubicBezTo>
                      <a:pt x="153" y="761"/>
                      <a:pt x="153" y="730"/>
                      <a:pt x="183" y="670"/>
                    </a:cubicBezTo>
                    <a:cubicBezTo>
                      <a:pt x="183" y="639"/>
                      <a:pt x="214" y="639"/>
                      <a:pt x="214" y="639"/>
                    </a:cubicBezTo>
                    <a:cubicBezTo>
                      <a:pt x="214" y="639"/>
                      <a:pt x="244" y="639"/>
                      <a:pt x="244" y="609"/>
                    </a:cubicBezTo>
                    <a:lnTo>
                      <a:pt x="305" y="548"/>
                    </a:lnTo>
                    <a:lnTo>
                      <a:pt x="335" y="518"/>
                    </a:lnTo>
                    <a:lnTo>
                      <a:pt x="396" y="457"/>
                    </a:lnTo>
                    <a:cubicBezTo>
                      <a:pt x="487" y="366"/>
                      <a:pt x="487" y="305"/>
                      <a:pt x="487" y="183"/>
                    </a:cubicBezTo>
                    <a:cubicBezTo>
                      <a:pt x="487" y="153"/>
                      <a:pt x="457" y="122"/>
                      <a:pt x="396" y="62"/>
                    </a:cubicBezTo>
                    <a:cubicBezTo>
                      <a:pt x="366" y="31"/>
                      <a:pt x="366" y="31"/>
                      <a:pt x="335" y="31"/>
                    </a:cubicBezTo>
                    <a:cubicBezTo>
                      <a:pt x="305" y="31"/>
                      <a:pt x="244" y="1"/>
                      <a:pt x="214" y="1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783" name="Google Shape;4783;p30"/>
              <p:cNvSpPr/>
              <p:nvPr/>
            </p:nvSpPr>
            <p:spPr>
              <a:xfrm>
                <a:off x="1420965" y="4408098"/>
                <a:ext cx="18351" cy="26286"/>
              </a:xfrm>
              <a:custGeom>
                <a:rect b="b" l="l" r="r" t="t"/>
                <a:pathLst>
                  <a:path extrusionOk="0" h="1133" w="791">
                    <a:moveTo>
                      <a:pt x="475" y="1"/>
                    </a:moveTo>
                    <a:cubicBezTo>
                      <a:pt x="449" y="1"/>
                      <a:pt x="422" y="4"/>
                      <a:pt x="395" y="13"/>
                    </a:cubicBezTo>
                    <a:cubicBezTo>
                      <a:pt x="304" y="44"/>
                      <a:pt x="243" y="105"/>
                      <a:pt x="182" y="165"/>
                    </a:cubicBezTo>
                    <a:cubicBezTo>
                      <a:pt x="182" y="196"/>
                      <a:pt x="152" y="257"/>
                      <a:pt x="152" y="287"/>
                    </a:cubicBezTo>
                    <a:cubicBezTo>
                      <a:pt x="122" y="348"/>
                      <a:pt x="122" y="409"/>
                      <a:pt x="91" y="469"/>
                    </a:cubicBezTo>
                    <a:cubicBezTo>
                      <a:pt x="91" y="500"/>
                      <a:pt x="31" y="591"/>
                      <a:pt x="31" y="652"/>
                    </a:cubicBezTo>
                    <a:lnTo>
                      <a:pt x="31" y="712"/>
                    </a:lnTo>
                    <a:cubicBezTo>
                      <a:pt x="0" y="804"/>
                      <a:pt x="0" y="895"/>
                      <a:pt x="0" y="1016"/>
                    </a:cubicBezTo>
                    <a:cubicBezTo>
                      <a:pt x="22" y="1082"/>
                      <a:pt x="76" y="1132"/>
                      <a:pt x="115" y="1132"/>
                    </a:cubicBezTo>
                    <a:cubicBezTo>
                      <a:pt x="130" y="1132"/>
                      <a:pt x="144" y="1125"/>
                      <a:pt x="152" y="1108"/>
                    </a:cubicBezTo>
                    <a:cubicBezTo>
                      <a:pt x="240" y="1049"/>
                      <a:pt x="300" y="1019"/>
                      <a:pt x="385" y="935"/>
                    </a:cubicBezTo>
                    <a:lnTo>
                      <a:pt x="385" y="935"/>
                    </a:lnTo>
                    <a:cubicBezTo>
                      <a:pt x="422" y="915"/>
                      <a:pt x="448" y="884"/>
                      <a:pt x="486" y="864"/>
                    </a:cubicBezTo>
                    <a:cubicBezTo>
                      <a:pt x="547" y="804"/>
                      <a:pt x="578" y="804"/>
                      <a:pt x="578" y="773"/>
                    </a:cubicBezTo>
                    <a:cubicBezTo>
                      <a:pt x="608" y="743"/>
                      <a:pt x="638" y="712"/>
                      <a:pt x="699" y="621"/>
                    </a:cubicBezTo>
                    <a:cubicBezTo>
                      <a:pt x="730" y="591"/>
                      <a:pt x="730" y="561"/>
                      <a:pt x="760" y="500"/>
                    </a:cubicBezTo>
                    <a:cubicBezTo>
                      <a:pt x="790" y="439"/>
                      <a:pt x="790" y="348"/>
                      <a:pt x="790" y="257"/>
                    </a:cubicBezTo>
                    <a:cubicBezTo>
                      <a:pt x="760" y="165"/>
                      <a:pt x="730" y="105"/>
                      <a:pt x="638" y="44"/>
                    </a:cubicBezTo>
                    <a:cubicBezTo>
                      <a:pt x="595" y="22"/>
                      <a:pt x="537" y="1"/>
                      <a:pt x="475" y="1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784" name="Google Shape;4784;p30"/>
              <p:cNvSpPr/>
              <p:nvPr/>
            </p:nvSpPr>
            <p:spPr>
              <a:xfrm>
                <a:off x="1445626" y="4404873"/>
                <a:ext cx="10602" cy="20300"/>
              </a:xfrm>
              <a:custGeom>
                <a:rect b="b" l="l" r="r" t="t"/>
                <a:pathLst>
                  <a:path extrusionOk="0" h="875" w="457">
                    <a:moveTo>
                      <a:pt x="275" y="0"/>
                    </a:moveTo>
                    <a:cubicBezTo>
                      <a:pt x="123" y="0"/>
                      <a:pt x="1" y="152"/>
                      <a:pt x="31" y="274"/>
                    </a:cubicBezTo>
                    <a:cubicBezTo>
                      <a:pt x="92" y="335"/>
                      <a:pt x="123" y="456"/>
                      <a:pt x="123" y="548"/>
                    </a:cubicBezTo>
                    <a:cubicBezTo>
                      <a:pt x="153" y="608"/>
                      <a:pt x="183" y="730"/>
                      <a:pt x="244" y="791"/>
                    </a:cubicBezTo>
                    <a:cubicBezTo>
                      <a:pt x="244" y="851"/>
                      <a:pt x="275" y="851"/>
                      <a:pt x="305" y="851"/>
                    </a:cubicBezTo>
                    <a:cubicBezTo>
                      <a:pt x="320" y="867"/>
                      <a:pt x="328" y="874"/>
                      <a:pt x="339" y="874"/>
                    </a:cubicBezTo>
                    <a:cubicBezTo>
                      <a:pt x="351" y="874"/>
                      <a:pt x="366" y="867"/>
                      <a:pt x="396" y="851"/>
                    </a:cubicBezTo>
                    <a:cubicBezTo>
                      <a:pt x="427" y="760"/>
                      <a:pt x="427" y="639"/>
                      <a:pt x="457" y="578"/>
                    </a:cubicBezTo>
                    <a:lnTo>
                      <a:pt x="457" y="304"/>
                    </a:lnTo>
                    <a:cubicBezTo>
                      <a:pt x="457" y="244"/>
                      <a:pt x="457" y="152"/>
                      <a:pt x="427" y="92"/>
                    </a:cubicBezTo>
                    <a:cubicBezTo>
                      <a:pt x="396" y="31"/>
                      <a:pt x="335" y="0"/>
                      <a:pt x="275" y="0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785" name="Google Shape;4785;p30"/>
              <p:cNvSpPr/>
              <p:nvPr/>
            </p:nvSpPr>
            <p:spPr>
              <a:xfrm>
                <a:off x="1459036" y="4382300"/>
                <a:ext cx="14129" cy="25520"/>
              </a:xfrm>
              <a:custGeom>
                <a:rect b="b" l="l" r="r" t="t"/>
                <a:pathLst>
                  <a:path extrusionOk="0" h="1100" w="609">
                    <a:moveTo>
                      <a:pt x="335" y="1"/>
                    </a:moveTo>
                    <a:cubicBezTo>
                      <a:pt x="274" y="1"/>
                      <a:pt x="183" y="1"/>
                      <a:pt x="122" y="62"/>
                    </a:cubicBezTo>
                    <a:cubicBezTo>
                      <a:pt x="31" y="153"/>
                      <a:pt x="0" y="214"/>
                      <a:pt x="0" y="305"/>
                    </a:cubicBezTo>
                    <a:lnTo>
                      <a:pt x="0" y="487"/>
                    </a:lnTo>
                    <a:lnTo>
                      <a:pt x="0" y="669"/>
                    </a:lnTo>
                    <a:cubicBezTo>
                      <a:pt x="0" y="761"/>
                      <a:pt x="31" y="852"/>
                      <a:pt x="61" y="913"/>
                    </a:cubicBezTo>
                    <a:lnTo>
                      <a:pt x="122" y="943"/>
                    </a:lnTo>
                    <a:cubicBezTo>
                      <a:pt x="122" y="973"/>
                      <a:pt x="152" y="1004"/>
                      <a:pt x="152" y="1065"/>
                    </a:cubicBezTo>
                    <a:cubicBezTo>
                      <a:pt x="165" y="1090"/>
                      <a:pt x="189" y="1100"/>
                      <a:pt x="212" y="1100"/>
                    </a:cubicBezTo>
                    <a:cubicBezTo>
                      <a:pt x="244" y="1100"/>
                      <a:pt x="274" y="1082"/>
                      <a:pt x="274" y="1065"/>
                    </a:cubicBezTo>
                    <a:cubicBezTo>
                      <a:pt x="274" y="1004"/>
                      <a:pt x="274" y="1004"/>
                      <a:pt x="304" y="973"/>
                    </a:cubicBezTo>
                    <a:lnTo>
                      <a:pt x="335" y="943"/>
                    </a:lnTo>
                    <a:cubicBezTo>
                      <a:pt x="365" y="913"/>
                      <a:pt x="396" y="821"/>
                      <a:pt x="456" y="791"/>
                    </a:cubicBezTo>
                    <a:lnTo>
                      <a:pt x="578" y="548"/>
                    </a:lnTo>
                    <a:cubicBezTo>
                      <a:pt x="608" y="487"/>
                      <a:pt x="608" y="457"/>
                      <a:pt x="608" y="366"/>
                    </a:cubicBezTo>
                    <a:cubicBezTo>
                      <a:pt x="608" y="305"/>
                      <a:pt x="608" y="214"/>
                      <a:pt x="578" y="153"/>
                    </a:cubicBezTo>
                    <a:cubicBezTo>
                      <a:pt x="517" y="62"/>
                      <a:pt x="456" y="31"/>
                      <a:pt x="335" y="1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786" name="Google Shape;4786;p30"/>
              <p:cNvSpPr/>
              <p:nvPr/>
            </p:nvSpPr>
            <p:spPr>
              <a:xfrm>
                <a:off x="1336331" y="4402043"/>
                <a:ext cx="21878" cy="14848"/>
              </a:xfrm>
              <a:custGeom>
                <a:rect b="b" l="l" r="r" t="t"/>
                <a:pathLst>
                  <a:path extrusionOk="0" h="640" w="943">
                    <a:moveTo>
                      <a:pt x="609" y="1"/>
                    </a:moveTo>
                    <a:cubicBezTo>
                      <a:pt x="578" y="1"/>
                      <a:pt x="487" y="1"/>
                      <a:pt x="457" y="62"/>
                    </a:cubicBezTo>
                    <a:cubicBezTo>
                      <a:pt x="426" y="62"/>
                      <a:pt x="426" y="92"/>
                      <a:pt x="396" y="122"/>
                    </a:cubicBezTo>
                    <a:cubicBezTo>
                      <a:pt x="396" y="122"/>
                      <a:pt x="396" y="153"/>
                      <a:pt x="335" y="153"/>
                    </a:cubicBezTo>
                    <a:cubicBezTo>
                      <a:pt x="335" y="153"/>
                      <a:pt x="305" y="214"/>
                      <a:pt x="305" y="244"/>
                    </a:cubicBezTo>
                    <a:cubicBezTo>
                      <a:pt x="305" y="272"/>
                      <a:pt x="278" y="274"/>
                      <a:pt x="275" y="299"/>
                    </a:cubicBezTo>
                    <a:lnTo>
                      <a:pt x="275" y="299"/>
                    </a:lnTo>
                    <a:cubicBezTo>
                      <a:pt x="253" y="317"/>
                      <a:pt x="224" y="338"/>
                      <a:pt x="183" y="366"/>
                    </a:cubicBezTo>
                    <a:lnTo>
                      <a:pt x="122" y="426"/>
                    </a:lnTo>
                    <a:lnTo>
                      <a:pt x="92" y="457"/>
                    </a:lnTo>
                    <a:cubicBezTo>
                      <a:pt x="31" y="518"/>
                      <a:pt x="1" y="548"/>
                      <a:pt x="31" y="578"/>
                    </a:cubicBezTo>
                    <a:cubicBezTo>
                      <a:pt x="122" y="578"/>
                      <a:pt x="153" y="609"/>
                      <a:pt x="183" y="609"/>
                    </a:cubicBezTo>
                    <a:lnTo>
                      <a:pt x="396" y="609"/>
                    </a:lnTo>
                    <a:cubicBezTo>
                      <a:pt x="417" y="609"/>
                      <a:pt x="442" y="605"/>
                      <a:pt x="468" y="600"/>
                    </a:cubicBezTo>
                    <a:lnTo>
                      <a:pt x="468" y="600"/>
                    </a:lnTo>
                    <a:cubicBezTo>
                      <a:pt x="516" y="626"/>
                      <a:pt x="569" y="639"/>
                      <a:pt x="609" y="639"/>
                    </a:cubicBezTo>
                    <a:lnTo>
                      <a:pt x="730" y="639"/>
                    </a:lnTo>
                    <a:cubicBezTo>
                      <a:pt x="791" y="639"/>
                      <a:pt x="882" y="578"/>
                      <a:pt x="913" y="518"/>
                    </a:cubicBezTo>
                    <a:cubicBezTo>
                      <a:pt x="943" y="457"/>
                      <a:pt x="943" y="396"/>
                      <a:pt x="943" y="366"/>
                    </a:cubicBezTo>
                    <a:cubicBezTo>
                      <a:pt x="943" y="305"/>
                      <a:pt x="943" y="274"/>
                      <a:pt x="913" y="244"/>
                    </a:cubicBezTo>
                    <a:cubicBezTo>
                      <a:pt x="913" y="214"/>
                      <a:pt x="882" y="153"/>
                      <a:pt x="852" y="122"/>
                    </a:cubicBezTo>
                    <a:cubicBezTo>
                      <a:pt x="791" y="92"/>
                      <a:pt x="761" y="92"/>
                      <a:pt x="730" y="62"/>
                    </a:cubicBezTo>
                    <a:cubicBezTo>
                      <a:pt x="700" y="62"/>
                      <a:pt x="639" y="1"/>
                      <a:pt x="609" y="1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787" name="Google Shape;4787;p30"/>
              <p:cNvSpPr/>
              <p:nvPr/>
            </p:nvSpPr>
            <p:spPr>
              <a:xfrm>
                <a:off x="1349741" y="4386429"/>
                <a:ext cx="29626" cy="14245"/>
              </a:xfrm>
              <a:custGeom>
                <a:rect b="b" l="l" r="r" t="t"/>
                <a:pathLst>
                  <a:path extrusionOk="0" h="614" w="1277">
                    <a:moveTo>
                      <a:pt x="958" y="0"/>
                    </a:moveTo>
                    <a:cubicBezTo>
                      <a:pt x="909" y="0"/>
                      <a:pt x="859" y="10"/>
                      <a:pt x="821" y="36"/>
                    </a:cubicBezTo>
                    <a:lnTo>
                      <a:pt x="790" y="36"/>
                    </a:lnTo>
                    <a:cubicBezTo>
                      <a:pt x="821" y="36"/>
                      <a:pt x="821" y="5"/>
                      <a:pt x="851" y="5"/>
                    </a:cubicBezTo>
                    <a:cubicBezTo>
                      <a:pt x="790" y="5"/>
                      <a:pt x="699" y="36"/>
                      <a:pt x="669" y="36"/>
                    </a:cubicBezTo>
                    <a:lnTo>
                      <a:pt x="578" y="36"/>
                    </a:lnTo>
                    <a:cubicBezTo>
                      <a:pt x="426" y="36"/>
                      <a:pt x="304" y="66"/>
                      <a:pt x="152" y="127"/>
                    </a:cubicBezTo>
                    <a:cubicBezTo>
                      <a:pt x="122" y="127"/>
                      <a:pt x="31" y="188"/>
                      <a:pt x="31" y="218"/>
                    </a:cubicBezTo>
                    <a:cubicBezTo>
                      <a:pt x="0" y="370"/>
                      <a:pt x="31" y="461"/>
                      <a:pt x="122" y="461"/>
                    </a:cubicBezTo>
                    <a:cubicBezTo>
                      <a:pt x="359" y="491"/>
                      <a:pt x="597" y="579"/>
                      <a:pt x="863" y="611"/>
                    </a:cubicBezTo>
                    <a:lnTo>
                      <a:pt x="863" y="611"/>
                    </a:lnTo>
                    <a:cubicBezTo>
                      <a:pt x="820" y="600"/>
                      <a:pt x="817" y="552"/>
                      <a:pt x="790" y="552"/>
                    </a:cubicBezTo>
                    <a:lnTo>
                      <a:pt x="821" y="552"/>
                    </a:lnTo>
                    <a:cubicBezTo>
                      <a:pt x="873" y="582"/>
                      <a:pt x="927" y="595"/>
                      <a:pt x="979" y="595"/>
                    </a:cubicBezTo>
                    <a:cubicBezTo>
                      <a:pt x="1138" y="595"/>
                      <a:pt x="1277" y="470"/>
                      <a:pt x="1277" y="309"/>
                    </a:cubicBezTo>
                    <a:cubicBezTo>
                      <a:pt x="1277" y="188"/>
                      <a:pt x="1216" y="66"/>
                      <a:pt x="1125" y="36"/>
                    </a:cubicBezTo>
                    <a:cubicBezTo>
                      <a:pt x="1090" y="18"/>
                      <a:pt x="1024" y="0"/>
                      <a:pt x="958" y="0"/>
                    </a:cubicBezTo>
                    <a:close/>
                    <a:moveTo>
                      <a:pt x="863" y="611"/>
                    </a:moveTo>
                    <a:cubicBezTo>
                      <a:pt x="869" y="612"/>
                      <a:pt x="875" y="613"/>
                      <a:pt x="882" y="613"/>
                    </a:cubicBezTo>
                    <a:cubicBezTo>
                      <a:pt x="876" y="612"/>
                      <a:pt x="869" y="612"/>
                      <a:pt x="863" y="611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788" name="Google Shape;4788;p30"/>
              <p:cNvSpPr/>
              <p:nvPr/>
            </p:nvSpPr>
            <p:spPr>
              <a:xfrm>
                <a:off x="1494996" y="4299105"/>
                <a:ext cx="26123" cy="24685"/>
              </a:xfrm>
              <a:custGeom>
                <a:rect b="b" l="l" r="r" t="t"/>
                <a:pathLst>
                  <a:path extrusionOk="0" h="1064" w="1126">
                    <a:moveTo>
                      <a:pt x="730" y="0"/>
                    </a:moveTo>
                    <a:cubicBezTo>
                      <a:pt x="639" y="0"/>
                      <a:pt x="578" y="30"/>
                      <a:pt x="487" y="91"/>
                    </a:cubicBezTo>
                    <a:cubicBezTo>
                      <a:pt x="426" y="122"/>
                      <a:pt x="365" y="152"/>
                      <a:pt x="335" y="182"/>
                    </a:cubicBezTo>
                    <a:lnTo>
                      <a:pt x="274" y="274"/>
                    </a:lnTo>
                    <a:cubicBezTo>
                      <a:pt x="183" y="334"/>
                      <a:pt x="153" y="426"/>
                      <a:pt x="92" y="486"/>
                    </a:cubicBezTo>
                    <a:cubicBezTo>
                      <a:pt x="92" y="547"/>
                      <a:pt x="31" y="547"/>
                      <a:pt x="31" y="578"/>
                    </a:cubicBezTo>
                    <a:lnTo>
                      <a:pt x="31" y="608"/>
                    </a:lnTo>
                    <a:cubicBezTo>
                      <a:pt x="1" y="699"/>
                      <a:pt x="1" y="730"/>
                      <a:pt x="1" y="760"/>
                    </a:cubicBezTo>
                    <a:lnTo>
                      <a:pt x="1" y="790"/>
                    </a:lnTo>
                    <a:lnTo>
                      <a:pt x="1" y="851"/>
                    </a:lnTo>
                    <a:cubicBezTo>
                      <a:pt x="31" y="882"/>
                      <a:pt x="31" y="1003"/>
                      <a:pt x="122" y="1034"/>
                    </a:cubicBezTo>
                    <a:cubicBezTo>
                      <a:pt x="153" y="1064"/>
                      <a:pt x="183" y="1064"/>
                      <a:pt x="274" y="1064"/>
                    </a:cubicBezTo>
                    <a:lnTo>
                      <a:pt x="457" y="1064"/>
                    </a:lnTo>
                    <a:cubicBezTo>
                      <a:pt x="487" y="1064"/>
                      <a:pt x="548" y="1064"/>
                      <a:pt x="548" y="1034"/>
                    </a:cubicBezTo>
                    <a:cubicBezTo>
                      <a:pt x="609" y="1003"/>
                      <a:pt x="730" y="942"/>
                      <a:pt x="791" y="912"/>
                    </a:cubicBezTo>
                    <a:cubicBezTo>
                      <a:pt x="882" y="882"/>
                      <a:pt x="943" y="851"/>
                      <a:pt x="1034" y="760"/>
                    </a:cubicBezTo>
                    <a:cubicBezTo>
                      <a:pt x="1065" y="730"/>
                      <a:pt x="1095" y="699"/>
                      <a:pt x="1095" y="608"/>
                    </a:cubicBezTo>
                    <a:cubicBezTo>
                      <a:pt x="1125" y="578"/>
                      <a:pt x="1125" y="486"/>
                      <a:pt x="1125" y="426"/>
                    </a:cubicBezTo>
                    <a:lnTo>
                      <a:pt x="1125" y="304"/>
                    </a:lnTo>
                    <a:cubicBezTo>
                      <a:pt x="1125" y="243"/>
                      <a:pt x="1095" y="182"/>
                      <a:pt x="1065" y="152"/>
                    </a:cubicBezTo>
                    <a:cubicBezTo>
                      <a:pt x="1034" y="122"/>
                      <a:pt x="1034" y="91"/>
                      <a:pt x="1004" y="91"/>
                    </a:cubicBezTo>
                    <a:cubicBezTo>
                      <a:pt x="943" y="30"/>
                      <a:pt x="882" y="0"/>
                      <a:pt x="852" y="0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789" name="Google Shape;4789;p30"/>
              <p:cNvSpPr/>
              <p:nvPr/>
            </p:nvSpPr>
            <p:spPr>
              <a:xfrm>
                <a:off x="1513626" y="4330123"/>
                <a:ext cx="17354" cy="15544"/>
              </a:xfrm>
              <a:custGeom>
                <a:rect b="b" l="l" r="r" t="t"/>
                <a:pathLst>
                  <a:path extrusionOk="0" h="670" w="748">
                    <a:moveTo>
                      <a:pt x="444" y="0"/>
                    </a:moveTo>
                    <a:cubicBezTo>
                      <a:pt x="413" y="0"/>
                      <a:pt x="383" y="0"/>
                      <a:pt x="353" y="31"/>
                    </a:cubicBezTo>
                    <a:cubicBezTo>
                      <a:pt x="292" y="31"/>
                      <a:pt x="262" y="61"/>
                      <a:pt x="231" y="122"/>
                    </a:cubicBezTo>
                    <a:lnTo>
                      <a:pt x="201" y="152"/>
                    </a:lnTo>
                    <a:lnTo>
                      <a:pt x="140" y="183"/>
                    </a:lnTo>
                    <a:cubicBezTo>
                      <a:pt x="110" y="213"/>
                      <a:pt x="110" y="304"/>
                      <a:pt x="110" y="335"/>
                    </a:cubicBezTo>
                    <a:lnTo>
                      <a:pt x="110" y="456"/>
                    </a:lnTo>
                    <a:cubicBezTo>
                      <a:pt x="110" y="456"/>
                      <a:pt x="110" y="426"/>
                      <a:pt x="140" y="426"/>
                    </a:cubicBezTo>
                    <a:cubicBezTo>
                      <a:pt x="140" y="456"/>
                      <a:pt x="110" y="487"/>
                      <a:pt x="110" y="487"/>
                    </a:cubicBezTo>
                    <a:cubicBezTo>
                      <a:pt x="110" y="517"/>
                      <a:pt x="79" y="578"/>
                      <a:pt x="79" y="578"/>
                    </a:cubicBezTo>
                    <a:cubicBezTo>
                      <a:pt x="79" y="598"/>
                      <a:pt x="66" y="619"/>
                      <a:pt x="66" y="639"/>
                    </a:cubicBezTo>
                    <a:lnTo>
                      <a:pt x="66" y="639"/>
                    </a:lnTo>
                    <a:cubicBezTo>
                      <a:pt x="70" y="639"/>
                      <a:pt x="75" y="639"/>
                      <a:pt x="79" y="639"/>
                    </a:cubicBezTo>
                    <a:lnTo>
                      <a:pt x="201" y="639"/>
                    </a:lnTo>
                    <a:cubicBezTo>
                      <a:pt x="231" y="639"/>
                      <a:pt x="262" y="608"/>
                      <a:pt x="292" y="608"/>
                    </a:cubicBezTo>
                    <a:lnTo>
                      <a:pt x="413" y="608"/>
                    </a:lnTo>
                    <a:cubicBezTo>
                      <a:pt x="444" y="608"/>
                      <a:pt x="505" y="578"/>
                      <a:pt x="535" y="578"/>
                    </a:cubicBezTo>
                    <a:lnTo>
                      <a:pt x="565" y="578"/>
                    </a:lnTo>
                    <a:cubicBezTo>
                      <a:pt x="596" y="517"/>
                      <a:pt x="657" y="517"/>
                      <a:pt x="687" y="487"/>
                    </a:cubicBezTo>
                    <a:cubicBezTo>
                      <a:pt x="717" y="456"/>
                      <a:pt x="717" y="426"/>
                      <a:pt x="748" y="365"/>
                    </a:cubicBezTo>
                    <a:lnTo>
                      <a:pt x="748" y="304"/>
                    </a:lnTo>
                    <a:cubicBezTo>
                      <a:pt x="748" y="274"/>
                      <a:pt x="748" y="213"/>
                      <a:pt x="717" y="183"/>
                    </a:cubicBezTo>
                    <a:cubicBezTo>
                      <a:pt x="717" y="152"/>
                      <a:pt x="687" y="152"/>
                      <a:pt x="687" y="122"/>
                    </a:cubicBezTo>
                    <a:cubicBezTo>
                      <a:pt x="657" y="61"/>
                      <a:pt x="657" y="31"/>
                      <a:pt x="596" y="31"/>
                    </a:cubicBezTo>
                    <a:cubicBezTo>
                      <a:pt x="565" y="31"/>
                      <a:pt x="565" y="0"/>
                      <a:pt x="535" y="0"/>
                    </a:cubicBezTo>
                    <a:close/>
                    <a:moveTo>
                      <a:pt x="66" y="639"/>
                    </a:moveTo>
                    <a:cubicBezTo>
                      <a:pt x="35" y="639"/>
                      <a:pt x="0" y="643"/>
                      <a:pt x="79" y="669"/>
                    </a:cubicBezTo>
                    <a:cubicBezTo>
                      <a:pt x="69" y="659"/>
                      <a:pt x="66" y="649"/>
                      <a:pt x="66" y="639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790" name="Google Shape;4790;p30"/>
              <p:cNvSpPr/>
              <p:nvPr/>
            </p:nvSpPr>
            <p:spPr>
              <a:xfrm>
                <a:off x="1521792" y="4275673"/>
                <a:ext cx="18351" cy="19210"/>
              </a:xfrm>
              <a:custGeom>
                <a:rect b="b" l="l" r="r" t="t"/>
                <a:pathLst>
                  <a:path extrusionOk="0" h="828" w="791">
                    <a:moveTo>
                      <a:pt x="463" y="1"/>
                    </a:moveTo>
                    <a:cubicBezTo>
                      <a:pt x="451" y="1"/>
                      <a:pt x="439" y="3"/>
                      <a:pt x="426" y="7"/>
                    </a:cubicBezTo>
                    <a:cubicBezTo>
                      <a:pt x="365" y="7"/>
                      <a:pt x="244" y="68"/>
                      <a:pt x="213" y="98"/>
                    </a:cubicBezTo>
                    <a:lnTo>
                      <a:pt x="183" y="129"/>
                    </a:lnTo>
                    <a:cubicBezTo>
                      <a:pt x="183" y="159"/>
                      <a:pt x="122" y="159"/>
                      <a:pt x="122" y="220"/>
                    </a:cubicBezTo>
                    <a:cubicBezTo>
                      <a:pt x="122" y="250"/>
                      <a:pt x="92" y="250"/>
                      <a:pt x="92" y="281"/>
                    </a:cubicBezTo>
                    <a:lnTo>
                      <a:pt x="92" y="311"/>
                    </a:lnTo>
                    <a:cubicBezTo>
                      <a:pt x="61" y="372"/>
                      <a:pt x="61" y="402"/>
                      <a:pt x="61" y="433"/>
                    </a:cubicBezTo>
                    <a:cubicBezTo>
                      <a:pt x="31" y="463"/>
                      <a:pt x="31" y="554"/>
                      <a:pt x="1" y="585"/>
                    </a:cubicBezTo>
                    <a:lnTo>
                      <a:pt x="1" y="615"/>
                    </a:lnTo>
                    <a:lnTo>
                      <a:pt x="1" y="676"/>
                    </a:lnTo>
                    <a:cubicBezTo>
                      <a:pt x="1" y="706"/>
                      <a:pt x="31" y="737"/>
                      <a:pt x="61" y="737"/>
                    </a:cubicBezTo>
                    <a:cubicBezTo>
                      <a:pt x="92" y="737"/>
                      <a:pt x="92" y="767"/>
                      <a:pt x="122" y="767"/>
                    </a:cubicBezTo>
                    <a:cubicBezTo>
                      <a:pt x="153" y="828"/>
                      <a:pt x="183" y="828"/>
                      <a:pt x="213" y="828"/>
                    </a:cubicBezTo>
                    <a:cubicBezTo>
                      <a:pt x="244" y="767"/>
                      <a:pt x="335" y="767"/>
                      <a:pt x="365" y="737"/>
                    </a:cubicBezTo>
                    <a:cubicBezTo>
                      <a:pt x="396" y="737"/>
                      <a:pt x="396" y="706"/>
                      <a:pt x="457" y="706"/>
                    </a:cubicBezTo>
                    <a:cubicBezTo>
                      <a:pt x="457" y="706"/>
                      <a:pt x="487" y="706"/>
                      <a:pt x="487" y="676"/>
                    </a:cubicBezTo>
                    <a:cubicBezTo>
                      <a:pt x="517" y="676"/>
                      <a:pt x="517" y="615"/>
                      <a:pt x="548" y="615"/>
                    </a:cubicBezTo>
                    <a:cubicBezTo>
                      <a:pt x="578" y="615"/>
                      <a:pt x="578" y="585"/>
                      <a:pt x="639" y="585"/>
                    </a:cubicBezTo>
                    <a:lnTo>
                      <a:pt x="669" y="554"/>
                    </a:lnTo>
                    <a:cubicBezTo>
                      <a:pt x="700" y="524"/>
                      <a:pt x="700" y="463"/>
                      <a:pt x="730" y="433"/>
                    </a:cubicBezTo>
                    <a:cubicBezTo>
                      <a:pt x="791" y="402"/>
                      <a:pt x="791" y="372"/>
                      <a:pt x="791" y="311"/>
                    </a:cubicBezTo>
                    <a:cubicBezTo>
                      <a:pt x="791" y="281"/>
                      <a:pt x="791" y="250"/>
                      <a:pt x="730" y="220"/>
                    </a:cubicBezTo>
                    <a:cubicBezTo>
                      <a:pt x="730" y="159"/>
                      <a:pt x="700" y="129"/>
                      <a:pt x="669" y="98"/>
                    </a:cubicBezTo>
                    <a:cubicBezTo>
                      <a:pt x="591" y="72"/>
                      <a:pt x="535" y="1"/>
                      <a:pt x="463" y="1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791" name="Google Shape;4791;p30"/>
              <p:cNvSpPr/>
              <p:nvPr/>
            </p:nvSpPr>
            <p:spPr>
              <a:xfrm>
                <a:off x="1505575" y="4254398"/>
                <a:ext cx="22597" cy="22156"/>
              </a:xfrm>
              <a:custGeom>
                <a:rect b="b" l="l" r="r" t="t"/>
                <a:pathLst>
                  <a:path extrusionOk="0" h="955" w="974">
                    <a:moveTo>
                      <a:pt x="652" y="0"/>
                    </a:moveTo>
                    <a:cubicBezTo>
                      <a:pt x="578" y="0"/>
                      <a:pt x="501" y="28"/>
                      <a:pt x="457" y="73"/>
                    </a:cubicBezTo>
                    <a:cubicBezTo>
                      <a:pt x="457" y="73"/>
                      <a:pt x="426" y="73"/>
                      <a:pt x="426" y="103"/>
                    </a:cubicBezTo>
                    <a:cubicBezTo>
                      <a:pt x="396" y="103"/>
                      <a:pt x="335" y="134"/>
                      <a:pt x="335" y="164"/>
                    </a:cubicBezTo>
                    <a:lnTo>
                      <a:pt x="274" y="255"/>
                    </a:lnTo>
                    <a:cubicBezTo>
                      <a:pt x="274" y="286"/>
                      <a:pt x="244" y="286"/>
                      <a:pt x="244" y="316"/>
                    </a:cubicBezTo>
                    <a:cubicBezTo>
                      <a:pt x="244" y="377"/>
                      <a:pt x="183" y="377"/>
                      <a:pt x="183" y="407"/>
                    </a:cubicBezTo>
                    <a:cubicBezTo>
                      <a:pt x="183" y="438"/>
                      <a:pt x="153" y="468"/>
                      <a:pt x="153" y="468"/>
                    </a:cubicBezTo>
                    <a:cubicBezTo>
                      <a:pt x="122" y="559"/>
                      <a:pt x="122" y="590"/>
                      <a:pt x="92" y="620"/>
                    </a:cubicBezTo>
                    <a:cubicBezTo>
                      <a:pt x="31" y="681"/>
                      <a:pt x="31" y="711"/>
                      <a:pt x="31" y="742"/>
                    </a:cubicBezTo>
                    <a:lnTo>
                      <a:pt x="31" y="772"/>
                    </a:lnTo>
                    <a:cubicBezTo>
                      <a:pt x="1" y="833"/>
                      <a:pt x="1" y="863"/>
                      <a:pt x="31" y="894"/>
                    </a:cubicBezTo>
                    <a:cubicBezTo>
                      <a:pt x="92" y="954"/>
                      <a:pt x="153" y="954"/>
                      <a:pt x="183" y="954"/>
                    </a:cubicBezTo>
                    <a:lnTo>
                      <a:pt x="274" y="954"/>
                    </a:lnTo>
                    <a:cubicBezTo>
                      <a:pt x="305" y="954"/>
                      <a:pt x="305" y="894"/>
                      <a:pt x="335" y="894"/>
                    </a:cubicBezTo>
                    <a:cubicBezTo>
                      <a:pt x="396" y="863"/>
                      <a:pt x="457" y="863"/>
                      <a:pt x="487" y="833"/>
                    </a:cubicBezTo>
                    <a:cubicBezTo>
                      <a:pt x="548" y="833"/>
                      <a:pt x="578" y="802"/>
                      <a:pt x="578" y="802"/>
                    </a:cubicBezTo>
                    <a:cubicBezTo>
                      <a:pt x="609" y="802"/>
                      <a:pt x="609" y="742"/>
                      <a:pt x="639" y="742"/>
                    </a:cubicBezTo>
                    <a:cubicBezTo>
                      <a:pt x="669" y="742"/>
                      <a:pt x="669" y="711"/>
                      <a:pt x="730" y="711"/>
                    </a:cubicBezTo>
                    <a:cubicBezTo>
                      <a:pt x="760" y="681"/>
                      <a:pt x="791" y="681"/>
                      <a:pt x="821" y="620"/>
                    </a:cubicBezTo>
                    <a:cubicBezTo>
                      <a:pt x="821" y="620"/>
                      <a:pt x="821" y="590"/>
                      <a:pt x="882" y="590"/>
                    </a:cubicBezTo>
                    <a:cubicBezTo>
                      <a:pt x="912" y="559"/>
                      <a:pt x="943" y="529"/>
                      <a:pt x="943" y="468"/>
                    </a:cubicBezTo>
                    <a:cubicBezTo>
                      <a:pt x="973" y="438"/>
                      <a:pt x="973" y="407"/>
                      <a:pt x="973" y="316"/>
                    </a:cubicBezTo>
                    <a:lnTo>
                      <a:pt x="973" y="255"/>
                    </a:lnTo>
                    <a:cubicBezTo>
                      <a:pt x="973" y="225"/>
                      <a:pt x="943" y="164"/>
                      <a:pt x="912" y="134"/>
                    </a:cubicBezTo>
                    <a:cubicBezTo>
                      <a:pt x="882" y="73"/>
                      <a:pt x="791" y="12"/>
                      <a:pt x="730" y="12"/>
                    </a:cubicBezTo>
                    <a:cubicBezTo>
                      <a:pt x="706" y="4"/>
                      <a:pt x="679" y="0"/>
                      <a:pt x="652" y="0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792" name="Google Shape;4792;p30"/>
              <p:cNvSpPr/>
              <p:nvPr/>
            </p:nvSpPr>
            <p:spPr>
              <a:xfrm>
                <a:off x="1504879" y="4239156"/>
                <a:ext cx="16240" cy="17655"/>
              </a:xfrm>
              <a:custGeom>
                <a:rect b="b" l="l" r="r" t="t"/>
                <a:pathLst>
                  <a:path extrusionOk="0" h="761" w="700">
                    <a:moveTo>
                      <a:pt x="53" y="488"/>
                    </a:moveTo>
                    <a:lnTo>
                      <a:pt x="53" y="488"/>
                    </a:lnTo>
                    <a:cubicBezTo>
                      <a:pt x="31" y="493"/>
                      <a:pt x="31" y="517"/>
                      <a:pt x="31" y="517"/>
                    </a:cubicBezTo>
                    <a:cubicBezTo>
                      <a:pt x="40" y="507"/>
                      <a:pt x="47" y="498"/>
                      <a:pt x="53" y="488"/>
                    </a:cubicBezTo>
                    <a:close/>
                    <a:moveTo>
                      <a:pt x="487" y="517"/>
                    </a:moveTo>
                    <a:cubicBezTo>
                      <a:pt x="487" y="517"/>
                      <a:pt x="456" y="517"/>
                      <a:pt x="456" y="578"/>
                    </a:cubicBezTo>
                    <a:cubicBezTo>
                      <a:pt x="456" y="578"/>
                      <a:pt x="487" y="578"/>
                      <a:pt x="487" y="517"/>
                    </a:cubicBezTo>
                    <a:close/>
                    <a:moveTo>
                      <a:pt x="426" y="0"/>
                    </a:moveTo>
                    <a:cubicBezTo>
                      <a:pt x="365" y="0"/>
                      <a:pt x="335" y="0"/>
                      <a:pt x="304" y="31"/>
                    </a:cubicBezTo>
                    <a:cubicBezTo>
                      <a:pt x="243" y="61"/>
                      <a:pt x="213" y="61"/>
                      <a:pt x="183" y="152"/>
                    </a:cubicBezTo>
                    <a:cubicBezTo>
                      <a:pt x="152" y="183"/>
                      <a:pt x="152" y="213"/>
                      <a:pt x="152" y="274"/>
                    </a:cubicBezTo>
                    <a:lnTo>
                      <a:pt x="152" y="304"/>
                    </a:lnTo>
                    <a:cubicBezTo>
                      <a:pt x="152" y="304"/>
                      <a:pt x="152" y="274"/>
                      <a:pt x="183" y="274"/>
                    </a:cubicBezTo>
                    <a:cubicBezTo>
                      <a:pt x="183" y="304"/>
                      <a:pt x="152" y="304"/>
                      <a:pt x="152" y="335"/>
                    </a:cubicBezTo>
                    <a:cubicBezTo>
                      <a:pt x="152" y="396"/>
                      <a:pt x="91" y="396"/>
                      <a:pt x="91" y="426"/>
                    </a:cubicBezTo>
                    <a:cubicBezTo>
                      <a:pt x="71" y="447"/>
                      <a:pt x="64" y="467"/>
                      <a:pt x="53" y="488"/>
                    </a:cubicBezTo>
                    <a:lnTo>
                      <a:pt x="53" y="488"/>
                    </a:lnTo>
                    <a:cubicBezTo>
                      <a:pt x="55" y="487"/>
                      <a:pt x="58" y="487"/>
                      <a:pt x="61" y="487"/>
                    </a:cubicBezTo>
                    <a:cubicBezTo>
                      <a:pt x="61" y="487"/>
                      <a:pt x="61" y="517"/>
                      <a:pt x="31" y="517"/>
                    </a:cubicBezTo>
                    <a:cubicBezTo>
                      <a:pt x="0" y="578"/>
                      <a:pt x="0" y="608"/>
                      <a:pt x="0" y="639"/>
                    </a:cubicBezTo>
                    <a:cubicBezTo>
                      <a:pt x="0" y="700"/>
                      <a:pt x="0" y="730"/>
                      <a:pt x="31" y="730"/>
                    </a:cubicBezTo>
                    <a:cubicBezTo>
                      <a:pt x="61" y="760"/>
                      <a:pt x="61" y="760"/>
                      <a:pt x="91" y="760"/>
                    </a:cubicBezTo>
                    <a:lnTo>
                      <a:pt x="152" y="760"/>
                    </a:lnTo>
                    <a:cubicBezTo>
                      <a:pt x="122" y="700"/>
                      <a:pt x="152" y="700"/>
                      <a:pt x="183" y="700"/>
                    </a:cubicBezTo>
                    <a:cubicBezTo>
                      <a:pt x="213" y="639"/>
                      <a:pt x="304" y="639"/>
                      <a:pt x="335" y="608"/>
                    </a:cubicBezTo>
                    <a:cubicBezTo>
                      <a:pt x="365" y="608"/>
                      <a:pt x="365" y="578"/>
                      <a:pt x="426" y="578"/>
                    </a:cubicBezTo>
                    <a:cubicBezTo>
                      <a:pt x="456" y="578"/>
                      <a:pt x="456" y="517"/>
                      <a:pt x="487" y="517"/>
                    </a:cubicBezTo>
                    <a:cubicBezTo>
                      <a:pt x="547" y="487"/>
                      <a:pt x="547" y="487"/>
                      <a:pt x="608" y="487"/>
                    </a:cubicBezTo>
                    <a:lnTo>
                      <a:pt x="639" y="456"/>
                    </a:lnTo>
                    <a:cubicBezTo>
                      <a:pt x="669" y="426"/>
                      <a:pt x="699" y="335"/>
                      <a:pt x="699" y="274"/>
                    </a:cubicBezTo>
                    <a:cubicBezTo>
                      <a:pt x="699" y="213"/>
                      <a:pt x="699" y="183"/>
                      <a:pt x="669" y="122"/>
                    </a:cubicBezTo>
                    <a:cubicBezTo>
                      <a:pt x="669" y="61"/>
                      <a:pt x="639" y="61"/>
                      <a:pt x="608" y="31"/>
                    </a:cubicBezTo>
                    <a:cubicBezTo>
                      <a:pt x="578" y="0"/>
                      <a:pt x="578" y="0"/>
                      <a:pt x="517" y="0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793" name="Google Shape;4793;p30"/>
              <p:cNvSpPr/>
              <p:nvPr/>
            </p:nvSpPr>
            <p:spPr>
              <a:xfrm>
                <a:off x="1328582" y="4421972"/>
                <a:ext cx="15521" cy="23571"/>
              </a:xfrm>
              <a:custGeom>
                <a:rect b="b" l="l" r="r" t="t"/>
                <a:pathLst>
                  <a:path extrusionOk="0" h="1016" w="669">
                    <a:moveTo>
                      <a:pt x="437" y="1"/>
                    </a:moveTo>
                    <a:cubicBezTo>
                      <a:pt x="403" y="1"/>
                      <a:pt x="365" y="8"/>
                      <a:pt x="335" y="23"/>
                    </a:cubicBezTo>
                    <a:cubicBezTo>
                      <a:pt x="304" y="23"/>
                      <a:pt x="304" y="23"/>
                      <a:pt x="243" y="54"/>
                    </a:cubicBezTo>
                    <a:lnTo>
                      <a:pt x="152" y="175"/>
                    </a:lnTo>
                    <a:cubicBezTo>
                      <a:pt x="152" y="206"/>
                      <a:pt x="91" y="206"/>
                      <a:pt x="91" y="236"/>
                    </a:cubicBezTo>
                    <a:cubicBezTo>
                      <a:pt x="61" y="297"/>
                      <a:pt x="61" y="327"/>
                      <a:pt x="61" y="388"/>
                    </a:cubicBezTo>
                    <a:cubicBezTo>
                      <a:pt x="61" y="449"/>
                      <a:pt x="31" y="510"/>
                      <a:pt x="31" y="540"/>
                    </a:cubicBezTo>
                    <a:cubicBezTo>
                      <a:pt x="31" y="631"/>
                      <a:pt x="0" y="753"/>
                      <a:pt x="31" y="814"/>
                    </a:cubicBezTo>
                    <a:lnTo>
                      <a:pt x="31" y="905"/>
                    </a:lnTo>
                    <a:cubicBezTo>
                      <a:pt x="31" y="935"/>
                      <a:pt x="31" y="996"/>
                      <a:pt x="61" y="996"/>
                    </a:cubicBezTo>
                    <a:cubicBezTo>
                      <a:pt x="86" y="1009"/>
                      <a:pt x="111" y="1016"/>
                      <a:pt x="134" y="1016"/>
                    </a:cubicBezTo>
                    <a:cubicBezTo>
                      <a:pt x="167" y="1016"/>
                      <a:pt x="195" y="1001"/>
                      <a:pt x="213" y="966"/>
                    </a:cubicBezTo>
                    <a:lnTo>
                      <a:pt x="304" y="905"/>
                    </a:lnTo>
                    <a:cubicBezTo>
                      <a:pt x="335" y="905"/>
                      <a:pt x="365" y="874"/>
                      <a:pt x="365" y="874"/>
                    </a:cubicBezTo>
                    <a:lnTo>
                      <a:pt x="426" y="814"/>
                    </a:lnTo>
                    <a:lnTo>
                      <a:pt x="456" y="783"/>
                    </a:lnTo>
                    <a:lnTo>
                      <a:pt x="517" y="692"/>
                    </a:lnTo>
                    <a:cubicBezTo>
                      <a:pt x="547" y="662"/>
                      <a:pt x="608" y="601"/>
                      <a:pt x="639" y="540"/>
                    </a:cubicBezTo>
                    <a:cubicBezTo>
                      <a:pt x="639" y="510"/>
                      <a:pt x="669" y="479"/>
                      <a:pt x="669" y="449"/>
                    </a:cubicBezTo>
                    <a:lnTo>
                      <a:pt x="669" y="358"/>
                    </a:lnTo>
                    <a:cubicBezTo>
                      <a:pt x="669" y="297"/>
                      <a:pt x="669" y="206"/>
                      <a:pt x="639" y="145"/>
                    </a:cubicBezTo>
                    <a:lnTo>
                      <a:pt x="517" y="23"/>
                    </a:lnTo>
                    <a:cubicBezTo>
                      <a:pt x="502" y="8"/>
                      <a:pt x="471" y="1"/>
                      <a:pt x="437" y="1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794" name="Google Shape;4794;p30"/>
              <p:cNvSpPr/>
              <p:nvPr/>
            </p:nvSpPr>
            <p:spPr>
              <a:xfrm>
                <a:off x="1341969" y="4438722"/>
                <a:ext cx="18374" cy="11298"/>
              </a:xfrm>
              <a:custGeom>
                <a:rect b="b" l="l" r="r" t="t"/>
                <a:pathLst>
                  <a:path extrusionOk="0" h="487" w="792">
                    <a:moveTo>
                      <a:pt x="487" y="0"/>
                    </a:moveTo>
                    <a:cubicBezTo>
                      <a:pt x="426" y="0"/>
                      <a:pt x="396" y="31"/>
                      <a:pt x="366" y="31"/>
                    </a:cubicBezTo>
                    <a:lnTo>
                      <a:pt x="335" y="61"/>
                    </a:lnTo>
                    <a:cubicBezTo>
                      <a:pt x="274" y="61"/>
                      <a:pt x="244" y="92"/>
                      <a:pt x="244" y="92"/>
                    </a:cubicBezTo>
                    <a:cubicBezTo>
                      <a:pt x="183" y="152"/>
                      <a:pt x="122" y="183"/>
                      <a:pt x="62" y="213"/>
                    </a:cubicBezTo>
                    <a:cubicBezTo>
                      <a:pt x="1" y="304"/>
                      <a:pt x="1" y="396"/>
                      <a:pt x="62" y="456"/>
                    </a:cubicBezTo>
                    <a:cubicBezTo>
                      <a:pt x="153" y="487"/>
                      <a:pt x="244" y="487"/>
                      <a:pt x="335" y="487"/>
                    </a:cubicBezTo>
                    <a:lnTo>
                      <a:pt x="609" y="487"/>
                    </a:lnTo>
                    <a:cubicBezTo>
                      <a:pt x="639" y="456"/>
                      <a:pt x="700" y="456"/>
                      <a:pt x="761" y="365"/>
                    </a:cubicBezTo>
                    <a:cubicBezTo>
                      <a:pt x="791" y="335"/>
                      <a:pt x="791" y="244"/>
                      <a:pt x="791" y="183"/>
                    </a:cubicBezTo>
                    <a:cubicBezTo>
                      <a:pt x="791" y="152"/>
                      <a:pt x="761" y="61"/>
                      <a:pt x="670" y="31"/>
                    </a:cubicBezTo>
                    <a:cubicBezTo>
                      <a:pt x="639" y="0"/>
                      <a:pt x="548" y="0"/>
                      <a:pt x="487" y="0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795" name="Google Shape;4795;p30"/>
              <p:cNvSpPr/>
              <p:nvPr/>
            </p:nvSpPr>
            <p:spPr>
              <a:xfrm>
                <a:off x="1322945" y="4412622"/>
                <a:ext cx="9883" cy="14129"/>
              </a:xfrm>
              <a:custGeom>
                <a:rect b="b" l="l" r="r" t="t"/>
                <a:pathLst>
                  <a:path extrusionOk="0" h="609" w="426">
                    <a:moveTo>
                      <a:pt x="274" y="1"/>
                    </a:moveTo>
                    <a:cubicBezTo>
                      <a:pt x="243" y="1"/>
                      <a:pt x="152" y="1"/>
                      <a:pt x="122" y="62"/>
                    </a:cubicBezTo>
                    <a:cubicBezTo>
                      <a:pt x="91" y="92"/>
                      <a:pt x="61" y="122"/>
                      <a:pt x="61" y="153"/>
                    </a:cubicBezTo>
                    <a:lnTo>
                      <a:pt x="61" y="274"/>
                    </a:lnTo>
                    <a:lnTo>
                      <a:pt x="61" y="305"/>
                    </a:lnTo>
                    <a:cubicBezTo>
                      <a:pt x="61" y="396"/>
                      <a:pt x="0" y="457"/>
                      <a:pt x="0" y="517"/>
                    </a:cubicBezTo>
                    <a:lnTo>
                      <a:pt x="0" y="548"/>
                    </a:lnTo>
                    <a:lnTo>
                      <a:pt x="0" y="578"/>
                    </a:lnTo>
                    <a:cubicBezTo>
                      <a:pt x="0" y="609"/>
                      <a:pt x="61" y="609"/>
                      <a:pt x="61" y="609"/>
                    </a:cubicBezTo>
                    <a:lnTo>
                      <a:pt x="91" y="609"/>
                    </a:lnTo>
                    <a:cubicBezTo>
                      <a:pt x="122" y="609"/>
                      <a:pt x="152" y="578"/>
                      <a:pt x="152" y="578"/>
                    </a:cubicBezTo>
                    <a:cubicBezTo>
                      <a:pt x="213" y="548"/>
                      <a:pt x="274" y="517"/>
                      <a:pt x="304" y="457"/>
                    </a:cubicBezTo>
                    <a:cubicBezTo>
                      <a:pt x="365" y="426"/>
                      <a:pt x="365" y="396"/>
                      <a:pt x="395" y="366"/>
                    </a:cubicBezTo>
                    <a:cubicBezTo>
                      <a:pt x="426" y="305"/>
                      <a:pt x="426" y="305"/>
                      <a:pt x="426" y="274"/>
                    </a:cubicBezTo>
                    <a:lnTo>
                      <a:pt x="426" y="244"/>
                    </a:lnTo>
                    <a:cubicBezTo>
                      <a:pt x="426" y="183"/>
                      <a:pt x="426" y="122"/>
                      <a:pt x="395" y="92"/>
                    </a:cubicBezTo>
                    <a:cubicBezTo>
                      <a:pt x="365" y="62"/>
                      <a:pt x="304" y="1"/>
                      <a:pt x="274" y="1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  <p:sp>
          <p:nvSpPr>
            <p:cNvPr id="4796" name="Google Shape;4796;p30"/>
            <p:cNvSpPr/>
            <p:nvPr/>
          </p:nvSpPr>
          <p:spPr>
            <a:xfrm>
              <a:off x="1162772" y="4385339"/>
              <a:ext cx="301229" cy="127438"/>
            </a:xfrm>
            <a:custGeom>
              <a:rect b="b" l="l" r="r" t="t"/>
              <a:pathLst>
                <a:path extrusionOk="0" h="5493" w="12984">
                  <a:moveTo>
                    <a:pt x="4102" y="1"/>
                  </a:moveTo>
                  <a:cubicBezTo>
                    <a:pt x="3552" y="1"/>
                    <a:pt x="3007" y="61"/>
                    <a:pt x="2497" y="174"/>
                  </a:cubicBezTo>
                  <a:cubicBezTo>
                    <a:pt x="1585" y="356"/>
                    <a:pt x="521" y="782"/>
                    <a:pt x="65" y="1693"/>
                  </a:cubicBezTo>
                  <a:cubicBezTo>
                    <a:pt x="0" y="1845"/>
                    <a:pt x="136" y="1981"/>
                    <a:pt x="285" y="1981"/>
                  </a:cubicBezTo>
                  <a:cubicBezTo>
                    <a:pt x="345" y="1981"/>
                    <a:pt x="408" y="1959"/>
                    <a:pt x="460" y="1906"/>
                  </a:cubicBezTo>
                  <a:cubicBezTo>
                    <a:pt x="1129" y="994"/>
                    <a:pt x="2284" y="660"/>
                    <a:pt x="3378" y="538"/>
                  </a:cubicBezTo>
                  <a:cubicBezTo>
                    <a:pt x="3703" y="502"/>
                    <a:pt x="4041" y="482"/>
                    <a:pt x="4383" y="482"/>
                  </a:cubicBezTo>
                  <a:cubicBezTo>
                    <a:pt x="5193" y="482"/>
                    <a:pt x="6025" y="595"/>
                    <a:pt x="6752" y="873"/>
                  </a:cubicBezTo>
                  <a:cubicBezTo>
                    <a:pt x="8029" y="1420"/>
                    <a:pt x="8667" y="2757"/>
                    <a:pt x="9853" y="3456"/>
                  </a:cubicBezTo>
                  <a:cubicBezTo>
                    <a:pt x="10369" y="3760"/>
                    <a:pt x="10977" y="3912"/>
                    <a:pt x="11555" y="4216"/>
                  </a:cubicBezTo>
                  <a:cubicBezTo>
                    <a:pt x="12132" y="4490"/>
                    <a:pt x="12588" y="4976"/>
                    <a:pt x="12983" y="5493"/>
                  </a:cubicBezTo>
                  <a:cubicBezTo>
                    <a:pt x="12375" y="4611"/>
                    <a:pt x="11737" y="4125"/>
                    <a:pt x="10764" y="3700"/>
                  </a:cubicBezTo>
                  <a:cubicBezTo>
                    <a:pt x="10156" y="3426"/>
                    <a:pt x="9640" y="3122"/>
                    <a:pt x="9153" y="2636"/>
                  </a:cubicBezTo>
                  <a:cubicBezTo>
                    <a:pt x="8728" y="2180"/>
                    <a:pt x="8363" y="1724"/>
                    <a:pt x="7907" y="1298"/>
                  </a:cubicBezTo>
                  <a:cubicBezTo>
                    <a:pt x="6907" y="385"/>
                    <a:pt x="5486" y="1"/>
                    <a:pt x="4102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797" name="Google Shape;4797;p30"/>
            <p:cNvSpPr/>
            <p:nvPr/>
          </p:nvSpPr>
          <p:spPr>
            <a:xfrm>
              <a:off x="546719" y="4610031"/>
              <a:ext cx="515852" cy="232070"/>
            </a:xfrm>
            <a:custGeom>
              <a:rect b="b" l="l" r="r" t="t"/>
              <a:pathLst>
                <a:path extrusionOk="0" h="10003" w="22235">
                  <a:moveTo>
                    <a:pt x="21967" y="1"/>
                  </a:moveTo>
                  <a:cubicBezTo>
                    <a:pt x="21958" y="1"/>
                    <a:pt x="21948" y="1"/>
                    <a:pt x="21938" y="3"/>
                  </a:cubicBezTo>
                  <a:cubicBezTo>
                    <a:pt x="20327" y="246"/>
                    <a:pt x="18868" y="1249"/>
                    <a:pt x="17227" y="1492"/>
                  </a:cubicBezTo>
                  <a:cubicBezTo>
                    <a:pt x="17031" y="1516"/>
                    <a:pt x="16834" y="1527"/>
                    <a:pt x="16636" y="1527"/>
                  </a:cubicBezTo>
                  <a:cubicBezTo>
                    <a:pt x="15644" y="1527"/>
                    <a:pt x="14640" y="1268"/>
                    <a:pt x="13634" y="1268"/>
                  </a:cubicBezTo>
                  <a:cubicBezTo>
                    <a:pt x="13352" y="1268"/>
                    <a:pt x="13071" y="1288"/>
                    <a:pt x="12789" y="1340"/>
                  </a:cubicBezTo>
                  <a:cubicBezTo>
                    <a:pt x="11968" y="1492"/>
                    <a:pt x="11269" y="1917"/>
                    <a:pt x="10631" y="2404"/>
                  </a:cubicBezTo>
                  <a:cubicBezTo>
                    <a:pt x="9932" y="2890"/>
                    <a:pt x="9233" y="3346"/>
                    <a:pt x="8534" y="3802"/>
                  </a:cubicBezTo>
                  <a:cubicBezTo>
                    <a:pt x="7135" y="4714"/>
                    <a:pt x="5737" y="5626"/>
                    <a:pt x="4582" y="6872"/>
                  </a:cubicBezTo>
                  <a:cubicBezTo>
                    <a:pt x="3405" y="8189"/>
                    <a:pt x="1892" y="8912"/>
                    <a:pt x="400" y="9779"/>
                  </a:cubicBezTo>
                  <a:lnTo>
                    <a:pt x="400" y="9779"/>
                  </a:lnTo>
                  <a:cubicBezTo>
                    <a:pt x="1683" y="9122"/>
                    <a:pt x="2874" y="8491"/>
                    <a:pt x="4065" y="7632"/>
                  </a:cubicBezTo>
                  <a:cubicBezTo>
                    <a:pt x="4704" y="7206"/>
                    <a:pt x="5221" y="6629"/>
                    <a:pt x="5828" y="6112"/>
                  </a:cubicBezTo>
                  <a:cubicBezTo>
                    <a:pt x="6528" y="5565"/>
                    <a:pt x="7257" y="5109"/>
                    <a:pt x="7956" y="4592"/>
                  </a:cubicBezTo>
                  <a:cubicBezTo>
                    <a:pt x="8686" y="4167"/>
                    <a:pt x="9415" y="3741"/>
                    <a:pt x="10145" y="3285"/>
                  </a:cubicBezTo>
                  <a:cubicBezTo>
                    <a:pt x="10844" y="2829"/>
                    <a:pt x="11543" y="2221"/>
                    <a:pt x="12424" y="1978"/>
                  </a:cubicBezTo>
                  <a:cubicBezTo>
                    <a:pt x="12786" y="1871"/>
                    <a:pt x="13153" y="1831"/>
                    <a:pt x="13524" y="1831"/>
                  </a:cubicBezTo>
                  <a:cubicBezTo>
                    <a:pt x="14551" y="1831"/>
                    <a:pt x="15603" y="2134"/>
                    <a:pt x="16629" y="2134"/>
                  </a:cubicBezTo>
                  <a:cubicBezTo>
                    <a:pt x="16697" y="2134"/>
                    <a:pt x="16764" y="2133"/>
                    <a:pt x="16832" y="2130"/>
                  </a:cubicBezTo>
                  <a:cubicBezTo>
                    <a:pt x="18686" y="2069"/>
                    <a:pt x="20266" y="1006"/>
                    <a:pt x="22029" y="428"/>
                  </a:cubicBezTo>
                  <a:cubicBezTo>
                    <a:pt x="22234" y="370"/>
                    <a:pt x="22214" y="1"/>
                    <a:pt x="21967" y="1"/>
                  </a:cubicBezTo>
                  <a:close/>
                  <a:moveTo>
                    <a:pt x="400" y="9779"/>
                  </a:moveTo>
                  <a:cubicBezTo>
                    <a:pt x="275" y="9843"/>
                    <a:pt x="150" y="9908"/>
                    <a:pt x="23" y="9972"/>
                  </a:cubicBezTo>
                  <a:cubicBezTo>
                    <a:pt x="8" y="9972"/>
                    <a:pt x="0" y="9965"/>
                    <a:pt x="0" y="9965"/>
                  </a:cubicBezTo>
                  <a:lnTo>
                    <a:pt x="0" y="9965"/>
                  </a:lnTo>
                  <a:cubicBezTo>
                    <a:pt x="0" y="9965"/>
                    <a:pt x="8" y="9972"/>
                    <a:pt x="23" y="10003"/>
                  </a:cubicBezTo>
                  <a:cubicBezTo>
                    <a:pt x="148" y="9927"/>
                    <a:pt x="274" y="9853"/>
                    <a:pt x="400" y="9779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798" name="Google Shape;4798;p30"/>
            <p:cNvSpPr/>
            <p:nvPr/>
          </p:nvSpPr>
          <p:spPr>
            <a:xfrm>
              <a:off x="651606" y="4063555"/>
              <a:ext cx="217964" cy="144791"/>
            </a:xfrm>
            <a:custGeom>
              <a:rect b="b" l="l" r="r" t="t"/>
              <a:pathLst>
                <a:path extrusionOk="0" h="6241" w="9395">
                  <a:moveTo>
                    <a:pt x="0" y="1"/>
                  </a:moveTo>
                  <a:lnTo>
                    <a:pt x="0" y="1"/>
                  </a:lnTo>
                  <a:cubicBezTo>
                    <a:pt x="1976" y="275"/>
                    <a:pt x="3557" y="1460"/>
                    <a:pt x="5350" y="2250"/>
                  </a:cubicBezTo>
                  <a:cubicBezTo>
                    <a:pt x="6140" y="2645"/>
                    <a:pt x="6931" y="3010"/>
                    <a:pt x="7569" y="3648"/>
                  </a:cubicBezTo>
                  <a:cubicBezTo>
                    <a:pt x="7903" y="3983"/>
                    <a:pt x="8177" y="4408"/>
                    <a:pt x="8390" y="4864"/>
                  </a:cubicBezTo>
                  <a:cubicBezTo>
                    <a:pt x="8572" y="5320"/>
                    <a:pt x="8785" y="5776"/>
                    <a:pt x="9089" y="6171"/>
                  </a:cubicBezTo>
                  <a:cubicBezTo>
                    <a:pt x="9118" y="6219"/>
                    <a:pt x="9162" y="6240"/>
                    <a:pt x="9206" y="6240"/>
                  </a:cubicBezTo>
                  <a:cubicBezTo>
                    <a:pt x="9300" y="6240"/>
                    <a:pt x="9394" y="6144"/>
                    <a:pt x="9332" y="6019"/>
                  </a:cubicBezTo>
                  <a:cubicBezTo>
                    <a:pt x="8876" y="5107"/>
                    <a:pt x="8663" y="4196"/>
                    <a:pt x="7903" y="3436"/>
                  </a:cubicBezTo>
                  <a:cubicBezTo>
                    <a:pt x="7295" y="2767"/>
                    <a:pt x="6505" y="2372"/>
                    <a:pt x="5684" y="2068"/>
                  </a:cubicBezTo>
                  <a:cubicBezTo>
                    <a:pt x="3800" y="1308"/>
                    <a:pt x="2007" y="214"/>
                    <a:pt x="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799" name="Google Shape;4799;p30"/>
            <p:cNvSpPr/>
            <p:nvPr/>
          </p:nvSpPr>
          <p:spPr>
            <a:xfrm>
              <a:off x="864559" y="3862597"/>
              <a:ext cx="62802" cy="417298"/>
            </a:xfrm>
            <a:custGeom>
              <a:rect b="b" l="l" r="r" t="t"/>
              <a:pathLst>
                <a:path extrusionOk="0" h="17987" w="2707">
                  <a:moveTo>
                    <a:pt x="2189" y="0"/>
                  </a:moveTo>
                  <a:lnTo>
                    <a:pt x="2189" y="0"/>
                  </a:lnTo>
                  <a:cubicBezTo>
                    <a:pt x="2493" y="1581"/>
                    <a:pt x="2645" y="3283"/>
                    <a:pt x="2433" y="4864"/>
                  </a:cubicBezTo>
                  <a:cubicBezTo>
                    <a:pt x="2250" y="6505"/>
                    <a:pt x="1673" y="8116"/>
                    <a:pt x="974" y="9544"/>
                  </a:cubicBezTo>
                  <a:cubicBezTo>
                    <a:pt x="305" y="10882"/>
                    <a:pt x="1" y="12250"/>
                    <a:pt x="214" y="13739"/>
                  </a:cubicBezTo>
                  <a:cubicBezTo>
                    <a:pt x="396" y="15168"/>
                    <a:pt x="852" y="16566"/>
                    <a:pt x="1460" y="17903"/>
                  </a:cubicBezTo>
                  <a:cubicBezTo>
                    <a:pt x="1480" y="17963"/>
                    <a:pt x="1525" y="17987"/>
                    <a:pt x="1576" y="17987"/>
                  </a:cubicBezTo>
                  <a:cubicBezTo>
                    <a:pt x="1680" y="17987"/>
                    <a:pt x="1805" y="17884"/>
                    <a:pt x="1764" y="17782"/>
                  </a:cubicBezTo>
                  <a:cubicBezTo>
                    <a:pt x="1338" y="16262"/>
                    <a:pt x="670" y="14864"/>
                    <a:pt x="518" y="13283"/>
                  </a:cubicBezTo>
                  <a:cubicBezTo>
                    <a:pt x="426" y="12554"/>
                    <a:pt x="457" y="11794"/>
                    <a:pt x="670" y="11064"/>
                  </a:cubicBezTo>
                  <a:cubicBezTo>
                    <a:pt x="852" y="10274"/>
                    <a:pt x="1278" y="9575"/>
                    <a:pt x="1581" y="8815"/>
                  </a:cubicBezTo>
                  <a:cubicBezTo>
                    <a:pt x="2098" y="7447"/>
                    <a:pt x="2372" y="6019"/>
                    <a:pt x="2524" y="4529"/>
                  </a:cubicBezTo>
                  <a:cubicBezTo>
                    <a:pt x="2706" y="2979"/>
                    <a:pt x="2585" y="1520"/>
                    <a:pt x="218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800" name="Google Shape;4800;p30"/>
            <p:cNvSpPr/>
            <p:nvPr/>
          </p:nvSpPr>
          <p:spPr>
            <a:xfrm>
              <a:off x="953415" y="4120325"/>
              <a:ext cx="137854" cy="147413"/>
            </a:xfrm>
            <a:custGeom>
              <a:rect b="b" l="l" r="r" t="t"/>
              <a:pathLst>
                <a:path extrusionOk="0" h="6354" w="5942">
                  <a:moveTo>
                    <a:pt x="8" y="1"/>
                  </a:moveTo>
                  <a:cubicBezTo>
                    <a:pt x="1" y="1"/>
                    <a:pt x="1" y="16"/>
                    <a:pt x="31" y="46"/>
                  </a:cubicBezTo>
                  <a:cubicBezTo>
                    <a:pt x="31" y="16"/>
                    <a:pt x="16" y="1"/>
                    <a:pt x="8" y="1"/>
                  </a:cubicBezTo>
                  <a:close/>
                  <a:moveTo>
                    <a:pt x="31" y="46"/>
                  </a:moveTo>
                  <a:lnTo>
                    <a:pt x="31" y="46"/>
                  </a:lnTo>
                  <a:cubicBezTo>
                    <a:pt x="1277" y="594"/>
                    <a:pt x="2372" y="1566"/>
                    <a:pt x="3284" y="2569"/>
                  </a:cubicBezTo>
                  <a:cubicBezTo>
                    <a:pt x="4195" y="3633"/>
                    <a:pt x="4955" y="4819"/>
                    <a:pt x="5411" y="6186"/>
                  </a:cubicBezTo>
                  <a:cubicBezTo>
                    <a:pt x="5458" y="6304"/>
                    <a:pt x="5556" y="6354"/>
                    <a:pt x="5651" y="6354"/>
                  </a:cubicBezTo>
                  <a:cubicBezTo>
                    <a:pt x="5800" y="6354"/>
                    <a:pt x="5941" y="6232"/>
                    <a:pt x="5867" y="6065"/>
                  </a:cubicBezTo>
                  <a:cubicBezTo>
                    <a:pt x="4925" y="3390"/>
                    <a:pt x="2706" y="989"/>
                    <a:pt x="31" y="46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grpSp>
          <p:nvGrpSpPr>
            <p:cNvPr id="4801" name="Google Shape;4801;p30"/>
            <p:cNvGrpSpPr/>
            <p:nvPr/>
          </p:nvGrpSpPr>
          <p:grpSpPr>
            <a:xfrm>
              <a:off x="682625" y="4678471"/>
              <a:ext cx="71247" cy="65447"/>
              <a:chOff x="682625" y="4678471"/>
              <a:chExt cx="71247" cy="65447"/>
            </a:xfrm>
          </p:grpSpPr>
          <p:sp>
            <p:nvSpPr>
              <p:cNvPr id="4802" name="Google Shape;4802;p30"/>
              <p:cNvSpPr/>
              <p:nvPr/>
            </p:nvSpPr>
            <p:spPr>
              <a:xfrm>
                <a:off x="718585" y="4696822"/>
                <a:ext cx="25427" cy="18885"/>
              </a:xfrm>
              <a:custGeom>
                <a:rect b="b" l="l" r="r" t="t"/>
                <a:pathLst>
                  <a:path extrusionOk="0" h="814" w="1096">
                    <a:moveTo>
                      <a:pt x="427" y="0"/>
                    </a:moveTo>
                    <a:cubicBezTo>
                      <a:pt x="305" y="0"/>
                      <a:pt x="183" y="31"/>
                      <a:pt x="153" y="91"/>
                    </a:cubicBezTo>
                    <a:cubicBezTo>
                      <a:pt x="123" y="152"/>
                      <a:pt x="62" y="213"/>
                      <a:pt x="31" y="304"/>
                    </a:cubicBezTo>
                    <a:cubicBezTo>
                      <a:pt x="31" y="335"/>
                      <a:pt x="1" y="395"/>
                      <a:pt x="31" y="456"/>
                    </a:cubicBezTo>
                    <a:cubicBezTo>
                      <a:pt x="31" y="487"/>
                      <a:pt x="31" y="547"/>
                      <a:pt x="62" y="608"/>
                    </a:cubicBezTo>
                    <a:lnTo>
                      <a:pt x="183" y="699"/>
                    </a:lnTo>
                    <a:cubicBezTo>
                      <a:pt x="214" y="760"/>
                      <a:pt x="275" y="790"/>
                      <a:pt x="335" y="790"/>
                    </a:cubicBezTo>
                    <a:cubicBezTo>
                      <a:pt x="381" y="806"/>
                      <a:pt x="419" y="813"/>
                      <a:pt x="457" y="813"/>
                    </a:cubicBezTo>
                    <a:cubicBezTo>
                      <a:pt x="495" y="813"/>
                      <a:pt x="533" y="806"/>
                      <a:pt x="579" y="790"/>
                    </a:cubicBezTo>
                    <a:cubicBezTo>
                      <a:pt x="730" y="760"/>
                      <a:pt x="822" y="669"/>
                      <a:pt x="943" y="608"/>
                    </a:cubicBezTo>
                    <a:cubicBezTo>
                      <a:pt x="974" y="547"/>
                      <a:pt x="974" y="517"/>
                      <a:pt x="1034" y="487"/>
                    </a:cubicBezTo>
                    <a:cubicBezTo>
                      <a:pt x="1065" y="487"/>
                      <a:pt x="1065" y="456"/>
                      <a:pt x="1095" y="456"/>
                    </a:cubicBezTo>
                    <a:cubicBezTo>
                      <a:pt x="1065" y="365"/>
                      <a:pt x="1065" y="304"/>
                      <a:pt x="1004" y="304"/>
                    </a:cubicBezTo>
                    <a:cubicBezTo>
                      <a:pt x="974" y="304"/>
                      <a:pt x="974" y="274"/>
                      <a:pt x="943" y="274"/>
                    </a:cubicBezTo>
                    <a:cubicBezTo>
                      <a:pt x="913" y="213"/>
                      <a:pt x="913" y="183"/>
                      <a:pt x="882" y="152"/>
                    </a:cubicBezTo>
                    <a:lnTo>
                      <a:pt x="822" y="91"/>
                    </a:lnTo>
                    <a:cubicBezTo>
                      <a:pt x="791" y="61"/>
                      <a:pt x="791" y="61"/>
                      <a:pt x="761" y="61"/>
                    </a:cubicBezTo>
                    <a:cubicBezTo>
                      <a:pt x="730" y="61"/>
                      <a:pt x="670" y="31"/>
                      <a:pt x="670" y="31"/>
                    </a:cubicBezTo>
                    <a:lnTo>
                      <a:pt x="639" y="31"/>
                    </a:lnTo>
                    <a:cubicBezTo>
                      <a:pt x="609" y="31"/>
                      <a:pt x="609" y="0"/>
                      <a:pt x="579" y="0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803" name="Google Shape;4803;p30"/>
              <p:cNvSpPr/>
              <p:nvPr/>
            </p:nvSpPr>
            <p:spPr>
              <a:xfrm>
                <a:off x="734106" y="4684573"/>
                <a:ext cx="19766" cy="12969"/>
              </a:xfrm>
              <a:custGeom>
                <a:rect b="b" l="l" r="r" t="t"/>
                <a:pathLst>
                  <a:path extrusionOk="0" h="559" w="852">
                    <a:moveTo>
                      <a:pt x="299" y="0"/>
                    </a:moveTo>
                    <a:cubicBezTo>
                      <a:pt x="278" y="0"/>
                      <a:pt x="259" y="4"/>
                      <a:pt x="244" y="11"/>
                    </a:cubicBezTo>
                    <a:cubicBezTo>
                      <a:pt x="153" y="72"/>
                      <a:pt x="92" y="133"/>
                      <a:pt x="61" y="224"/>
                    </a:cubicBezTo>
                    <a:cubicBezTo>
                      <a:pt x="1" y="315"/>
                      <a:pt x="61" y="407"/>
                      <a:pt x="122" y="467"/>
                    </a:cubicBezTo>
                    <a:cubicBezTo>
                      <a:pt x="213" y="559"/>
                      <a:pt x="305" y="559"/>
                      <a:pt x="396" y="559"/>
                    </a:cubicBezTo>
                    <a:lnTo>
                      <a:pt x="426" y="559"/>
                    </a:lnTo>
                    <a:cubicBezTo>
                      <a:pt x="457" y="559"/>
                      <a:pt x="457" y="559"/>
                      <a:pt x="517" y="528"/>
                    </a:cubicBezTo>
                    <a:lnTo>
                      <a:pt x="564" y="466"/>
                    </a:lnTo>
                    <a:lnTo>
                      <a:pt x="564" y="466"/>
                    </a:lnTo>
                    <a:cubicBezTo>
                      <a:pt x="636" y="464"/>
                      <a:pt x="698" y="458"/>
                      <a:pt x="761" y="437"/>
                    </a:cubicBezTo>
                    <a:cubicBezTo>
                      <a:pt x="821" y="437"/>
                      <a:pt x="852" y="376"/>
                      <a:pt x="852" y="316"/>
                    </a:cubicBezTo>
                    <a:lnTo>
                      <a:pt x="852" y="316"/>
                    </a:lnTo>
                    <a:cubicBezTo>
                      <a:pt x="852" y="331"/>
                      <a:pt x="850" y="336"/>
                      <a:pt x="846" y="336"/>
                    </a:cubicBezTo>
                    <a:cubicBezTo>
                      <a:pt x="835" y="336"/>
                      <a:pt x="806" y="285"/>
                      <a:pt x="761" y="285"/>
                    </a:cubicBezTo>
                    <a:cubicBezTo>
                      <a:pt x="714" y="285"/>
                      <a:pt x="650" y="267"/>
                      <a:pt x="595" y="245"/>
                    </a:cubicBezTo>
                    <a:lnTo>
                      <a:pt x="595" y="245"/>
                    </a:lnTo>
                    <a:cubicBezTo>
                      <a:pt x="591" y="238"/>
                      <a:pt x="585" y="231"/>
                      <a:pt x="578" y="224"/>
                    </a:cubicBezTo>
                    <a:cubicBezTo>
                      <a:pt x="578" y="163"/>
                      <a:pt x="548" y="163"/>
                      <a:pt x="548" y="133"/>
                    </a:cubicBezTo>
                    <a:lnTo>
                      <a:pt x="517" y="103"/>
                    </a:lnTo>
                    <a:cubicBezTo>
                      <a:pt x="449" y="34"/>
                      <a:pt x="364" y="0"/>
                      <a:pt x="299" y="0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804" name="Google Shape;4804;p30"/>
              <p:cNvSpPr/>
              <p:nvPr/>
            </p:nvSpPr>
            <p:spPr>
              <a:xfrm>
                <a:off x="697450" y="4718143"/>
                <a:ext cx="22574" cy="25775"/>
              </a:xfrm>
              <a:custGeom>
                <a:rect b="b" l="l" r="r" t="t"/>
                <a:pathLst>
                  <a:path extrusionOk="0" h="1111" w="973">
                    <a:moveTo>
                      <a:pt x="578" y="54"/>
                    </a:moveTo>
                    <a:cubicBezTo>
                      <a:pt x="558" y="67"/>
                      <a:pt x="539" y="77"/>
                      <a:pt x="520" y="85"/>
                    </a:cubicBezTo>
                    <a:lnTo>
                      <a:pt x="520" y="85"/>
                    </a:lnTo>
                    <a:cubicBezTo>
                      <a:pt x="531" y="70"/>
                      <a:pt x="547" y="54"/>
                      <a:pt x="578" y="54"/>
                    </a:cubicBezTo>
                    <a:close/>
                    <a:moveTo>
                      <a:pt x="912" y="814"/>
                    </a:moveTo>
                    <a:lnTo>
                      <a:pt x="882" y="875"/>
                    </a:lnTo>
                    <a:cubicBezTo>
                      <a:pt x="862" y="884"/>
                      <a:pt x="849" y="894"/>
                      <a:pt x="839" y="904"/>
                    </a:cubicBezTo>
                    <a:lnTo>
                      <a:pt x="839" y="904"/>
                    </a:lnTo>
                    <a:cubicBezTo>
                      <a:pt x="882" y="898"/>
                      <a:pt x="885" y="868"/>
                      <a:pt x="912" y="814"/>
                    </a:cubicBezTo>
                    <a:close/>
                    <a:moveTo>
                      <a:pt x="756" y="1"/>
                    </a:moveTo>
                    <a:cubicBezTo>
                      <a:pt x="730" y="1"/>
                      <a:pt x="699" y="8"/>
                      <a:pt x="669" y="23"/>
                    </a:cubicBezTo>
                    <a:lnTo>
                      <a:pt x="638" y="23"/>
                    </a:lnTo>
                    <a:cubicBezTo>
                      <a:pt x="612" y="23"/>
                      <a:pt x="539" y="47"/>
                      <a:pt x="501" y="93"/>
                    </a:cubicBezTo>
                    <a:lnTo>
                      <a:pt x="501" y="93"/>
                    </a:lnTo>
                    <a:cubicBezTo>
                      <a:pt x="437" y="117"/>
                      <a:pt x="378" y="123"/>
                      <a:pt x="334" y="145"/>
                    </a:cubicBezTo>
                    <a:cubicBezTo>
                      <a:pt x="334" y="145"/>
                      <a:pt x="304" y="145"/>
                      <a:pt x="304" y="175"/>
                    </a:cubicBezTo>
                    <a:cubicBezTo>
                      <a:pt x="213" y="206"/>
                      <a:pt x="183" y="297"/>
                      <a:pt x="122" y="358"/>
                    </a:cubicBezTo>
                    <a:cubicBezTo>
                      <a:pt x="122" y="358"/>
                      <a:pt x="122" y="419"/>
                      <a:pt x="61" y="419"/>
                    </a:cubicBezTo>
                    <a:cubicBezTo>
                      <a:pt x="31" y="479"/>
                      <a:pt x="0" y="571"/>
                      <a:pt x="0" y="662"/>
                    </a:cubicBezTo>
                    <a:cubicBezTo>
                      <a:pt x="0" y="753"/>
                      <a:pt x="31" y="814"/>
                      <a:pt x="61" y="905"/>
                    </a:cubicBezTo>
                    <a:lnTo>
                      <a:pt x="183" y="1027"/>
                    </a:lnTo>
                    <a:cubicBezTo>
                      <a:pt x="213" y="1057"/>
                      <a:pt x="274" y="1087"/>
                      <a:pt x="334" y="1087"/>
                    </a:cubicBezTo>
                    <a:cubicBezTo>
                      <a:pt x="380" y="1102"/>
                      <a:pt x="418" y="1110"/>
                      <a:pt x="456" y="1110"/>
                    </a:cubicBezTo>
                    <a:cubicBezTo>
                      <a:pt x="494" y="1110"/>
                      <a:pt x="532" y="1102"/>
                      <a:pt x="578" y="1087"/>
                    </a:cubicBezTo>
                    <a:cubicBezTo>
                      <a:pt x="608" y="1087"/>
                      <a:pt x="608" y="1087"/>
                      <a:pt x="638" y="1057"/>
                    </a:cubicBezTo>
                    <a:cubicBezTo>
                      <a:pt x="669" y="1057"/>
                      <a:pt x="760" y="1027"/>
                      <a:pt x="790" y="966"/>
                    </a:cubicBezTo>
                    <a:cubicBezTo>
                      <a:pt x="811" y="945"/>
                      <a:pt x="818" y="924"/>
                      <a:pt x="839" y="904"/>
                    </a:cubicBezTo>
                    <a:lnTo>
                      <a:pt x="839" y="904"/>
                    </a:lnTo>
                    <a:cubicBezTo>
                      <a:pt x="833" y="905"/>
                      <a:pt x="828" y="905"/>
                      <a:pt x="821" y="905"/>
                    </a:cubicBezTo>
                    <a:cubicBezTo>
                      <a:pt x="882" y="844"/>
                      <a:pt x="912" y="814"/>
                      <a:pt x="912" y="783"/>
                    </a:cubicBezTo>
                    <a:cubicBezTo>
                      <a:pt x="942" y="753"/>
                      <a:pt x="942" y="692"/>
                      <a:pt x="942" y="662"/>
                    </a:cubicBezTo>
                    <a:cubicBezTo>
                      <a:pt x="942" y="631"/>
                      <a:pt x="942" y="540"/>
                      <a:pt x="973" y="510"/>
                    </a:cubicBezTo>
                    <a:lnTo>
                      <a:pt x="973" y="388"/>
                    </a:lnTo>
                    <a:cubicBezTo>
                      <a:pt x="973" y="327"/>
                      <a:pt x="973" y="206"/>
                      <a:pt x="942" y="145"/>
                    </a:cubicBezTo>
                    <a:cubicBezTo>
                      <a:pt x="942" y="84"/>
                      <a:pt x="912" y="54"/>
                      <a:pt x="821" y="23"/>
                    </a:cubicBezTo>
                    <a:cubicBezTo>
                      <a:pt x="806" y="8"/>
                      <a:pt x="783" y="1"/>
                      <a:pt x="756" y="1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805" name="Google Shape;4805;p30"/>
              <p:cNvSpPr/>
              <p:nvPr/>
            </p:nvSpPr>
            <p:spPr>
              <a:xfrm>
                <a:off x="682625" y="4698933"/>
                <a:ext cx="21901" cy="17655"/>
              </a:xfrm>
              <a:custGeom>
                <a:rect b="b" l="l" r="r" t="t"/>
                <a:pathLst>
                  <a:path extrusionOk="0" h="761" w="944">
                    <a:moveTo>
                      <a:pt x="639" y="244"/>
                    </a:moveTo>
                    <a:lnTo>
                      <a:pt x="639" y="244"/>
                    </a:lnTo>
                    <a:cubicBezTo>
                      <a:pt x="653" y="257"/>
                      <a:pt x="666" y="264"/>
                      <a:pt x="682" y="274"/>
                    </a:cubicBezTo>
                    <a:lnTo>
                      <a:pt x="670" y="274"/>
                    </a:lnTo>
                    <a:cubicBezTo>
                      <a:pt x="670" y="274"/>
                      <a:pt x="639" y="274"/>
                      <a:pt x="639" y="244"/>
                    </a:cubicBezTo>
                    <a:close/>
                    <a:moveTo>
                      <a:pt x="791" y="396"/>
                    </a:moveTo>
                    <a:lnTo>
                      <a:pt x="791" y="426"/>
                    </a:lnTo>
                    <a:cubicBezTo>
                      <a:pt x="791" y="432"/>
                      <a:pt x="790" y="437"/>
                      <a:pt x="788" y="441"/>
                    </a:cubicBezTo>
                    <a:lnTo>
                      <a:pt x="788" y="441"/>
                    </a:lnTo>
                    <a:cubicBezTo>
                      <a:pt x="791" y="424"/>
                      <a:pt x="791" y="410"/>
                      <a:pt x="791" y="396"/>
                    </a:cubicBezTo>
                    <a:close/>
                    <a:moveTo>
                      <a:pt x="366" y="0"/>
                    </a:moveTo>
                    <a:cubicBezTo>
                      <a:pt x="244" y="0"/>
                      <a:pt x="183" y="61"/>
                      <a:pt x="92" y="122"/>
                    </a:cubicBezTo>
                    <a:cubicBezTo>
                      <a:pt x="62" y="183"/>
                      <a:pt x="31" y="244"/>
                      <a:pt x="1" y="274"/>
                    </a:cubicBezTo>
                    <a:lnTo>
                      <a:pt x="1" y="426"/>
                    </a:lnTo>
                    <a:cubicBezTo>
                      <a:pt x="1" y="456"/>
                      <a:pt x="1" y="547"/>
                      <a:pt x="31" y="578"/>
                    </a:cubicBezTo>
                    <a:cubicBezTo>
                      <a:pt x="62" y="608"/>
                      <a:pt x="62" y="669"/>
                      <a:pt x="153" y="699"/>
                    </a:cubicBezTo>
                    <a:cubicBezTo>
                      <a:pt x="183" y="730"/>
                      <a:pt x="214" y="730"/>
                      <a:pt x="244" y="760"/>
                    </a:cubicBezTo>
                    <a:lnTo>
                      <a:pt x="396" y="760"/>
                    </a:lnTo>
                    <a:cubicBezTo>
                      <a:pt x="457" y="760"/>
                      <a:pt x="518" y="760"/>
                      <a:pt x="548" y="730"/>
                    </a:cubicBezTo>
                    <a:cubicBezTo>
                      <a:pt x="609" y="699"/>
                      <a:pt x="639" y="699"/>
                      <a:pt x="670" y="608"/>
                    </a:cubicBezTo>
                    <a:cubicBezTo>
                      <a:pt x="700" y="578"/>
                      <a:pt x="700" y="547"/>
                      <a:pt x="761" y="517"/>
                    </a:cubicBezTo>
                    <a:lnTo>
                      <a:pt x="791" y="456"/>
                    </a:lnTo>
                    <a:lnTo>
                      <a:pt x="822" y="456"/>
                    </a:lnTo>
                    <a:cubicBezTo>
                      <a:pt x="852" y="426"/>
                      <a:pt x="913" y="426"/>
                      <a:pt x="913" y="396"/>
                    </a:cubicBezTo>
                    <a:cubicBezTo>
                      <a:pt x="943" y="365"/>
                      <a:pt x="943" y="365"/>
                      <a:pt x="943" y="304"/>
                    </a:cubicBezTo>
                    <a:lnTo>
                      <a:pt x="943" y="304"/>
                    </a:lnTo>
                    <a:cubicBezTo>
                      <a:pt x="925" y="310"/>
                      <a:pt x="910" y="313"/>
                      <a:pt x="898" y="313"/>
                    </a:cubicBezTo>
                    <a:cubicBezTo>
                      <a:pt x="851" y="313"/>
                      <a:pt x="846" y="274"/>
                      <a:pt x="822" y="274"/>
                    </a:cubicBezTo>
                    <a:lnTo>
                      <a:pt x="750" y="274"/>
                    </a:lnTo>
                    <a:cubicBezTo>
                      <a:pt x="729" y="224"/>
                      <a:pt x="684" y="189"/>
                      <a:pt x="639" y="122"/>
                    </a:cubicBezTo>
                    <a:cubicBezTo>
                      <a:pt x="548" y="61"/>
                      <a:pt x="487" y="0"/>
                      <a:pt x="366" y="0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806" name="Google Shape;4806;p30"/>
              <p:cNvSpPr/>
              <p:nvPr/>
            </p:nvSpPr>
            <p:spPr>
              <a:xfrm>
                <a:off x="690397" y="4678471"/>
                <a:ext cx="21878" cy="14129"/>
              </a:xfrm>
              <a:custGeom>
                <a:rect b="b" l="l" r="r" t="t"/>
                <a:pathLst>
                  <a:path extrusionOk="0" h="609" w="943">
                    <a:moveTo>
                      <a:pt x="611" y="156"/>
                    </a:moveTo>
                    <a:lnTo>
                      <a:pt x="638" y="183"/>
                    </a:lnTo>
                    <a:cubicBezTo>
                      <a:pt x="622" y="183"/>
                      <a:pt x="614" y="174"/>
                      <a:pt x="611" y="156"/>
                    </a:cubicBezTo>
                    <a:close/>
                    <a:moveTo>
                      <a:pt x="335" y="1"/>
                    </a:moveTo>
                    <a:cubicBezTo>
                      <a:pt x="274" y="1"/>
                      <a:pt x="213" y="1"/>
                      <a:pt x="152" y="31"/>
                    </a:cubicBezTo>
                    <a:cubicBezTo>
                      <a:pt x="61" y="62"/>
                      <a:pt x="0" y="153"/>
                      <a:pt x="0" y="214"/>
                    </a:cubicBezTo>
                    <a:lnTo>
                      <a:pt x="0" y="305"/>
                    </a:lnTo>
                    <a:cubicBezTo>
                      <a:pt x="0" y="366"/>
                      <a:pt x="0" y="396"/>
                      <a:pt x="31" y="457"/>
                    </a:cubicBezTo>
                    <a:cubicBezTo>
                      <a:pt x="31" y="487"/>
                      <a:pt x="61" y="487"/>
                      <a:pt x="61" y="518"/>
                    </a:cubicBezTo>
                    <a:cubicBezTo>
                      <a:pt x="122" y="518"/>
                      <a:pt x="122" y="548"/>
                      <a:pt x="152" y="548"/>
                    </a:cubicBezTo>
                    <a:cubicBezTo>
                      <a:pt x="183" y="609"/>
                      <a:pt x="274" y="609"/>
                      <a:pt x="335" y="609"/>
                    </a:cubicBezTo>
                    <a:cubicBezTo>
                      <a:pt x="365" y="609"/>
                      <a:pt x="395" y="609"/>
                      <a:pt x="456" y="548"/>
                    </a:cubicBezTo>
                    <a:cubicBezTo>
                      <a:pt x="487" y="548"/>
                      <a:pt x="487" y="518"/>
                      <a:pt x="517" y="518"/>
                    </a:cubicBezTo>
                    <a:lnTo>
                      <a:pt x="456" y="518"/>
                    </a:lnTo>
                    <a:cubicBezTo>
                      <a:pt x="517" y="518"/>
                      <a:pt x="608" y="518"/>
                      <a:pt x="669" y="487"/>
                    </a:cubicBezTo>
                    <a:lnTo>
                      <a:pt x="760" y="487"/>
                    </a:lnTo>
                    <a:cubicBezTo>
                      <a:pt x="790" y="487"/>
                      <a:pt x="790" y="457"/>
                      <a:pt x="821" y="457"/>
                    </a:cubicBezTo>
                    <a:lnTo>
                      <a:pt x="851" y="457"/>
                    </a:lnTo>
                    <a:cubicBezTo>
                      <a:pt x="912" y="457"/>
                      <a:pt x="942" y="396"/>
                      <a:pt x="942" y="336"/>
                    </a:cubicBezTo>
                    <a:lnTo>
                      <a:pt x="942" y="336"/>
                    </a:lnTo>
                    <a:cubicBezTo>
                      <a:pt x="942" y="361"/>
                      <a:pt x="937" y="370"/>
                      <a:pt x="928" y="370"/>
                    </a:cubicBezTo>
                    <a:cubicBezTo>
                      <a:pt x="917" y="370"/>
                      <a:pt x="899" y="353"/>
                      <a:pt x="882" y="335"/>
                    </a:cubicBezTo>
                    <a:lnTo>
                      <a:pt x="790" y="244"/>
                    </a:lnTo>
                    <a:cubicBezTo>
                      <a:pt x="731" y="214"/>
                      <a:pt x="671" y="184"/>
                      <a:pt x="611" y="154"/>
                    </a:cubicBezTo>
                    <a:lnTo>
                      <a:pt x="611" y="154"/>
                    </a:lnTo>
                    <a:cubicBezTo>
                      <a:pt x="608" y="139"/>
                      <a:pt x="608" y="119"/>
                      <a:pt x="608" y="92"/>
                    </a:cubicBezTo>
                    <a:cubicBezTo>
                      <a:pt x="608" y="92"/>
                      <a:pt x="578" y="62"/>
                      <a:pt x="517" y="62"/>
                    </a:cubicBezTo>
                    <a:cubicBezTo>
                      <a:pt x="456" y="31"/>
                      <a:pt x="426" y="1"/>
                      <a:pt x="335" y="1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  <p:grpSp>
          <p:nvGrpSpPr>
            <p:cNvPr id="4807" name="Google Shape;4807;p30"/>
            <p:cNvGrpSpPr/>
            <p:nvPr/>
          </p:nvGrpSpPr>
          <p:grpSpPr>
            <a:xfrm>
              <a:off x="790528" y="4629241"/>
              <a:ext cx="337096" cy="190286"/>
              <a:chOff x="790528" y="4629241"/>
              <a:chExt cx="337096" cy="190286"/>
            </a:xfrm>
          </p:grpSpPr>
          <p:sp>
            <p:nvSpPr>
              <p:cNvPr id="4808" name="Google Shape;4808;p30"/>
              <p:cNvSpPr/>
              <p:nvPr/>
            </p:nvSpPr>
            <p:spPr>
              <a:xfrm>
                <a:off x="1021832" y="4695407"/>
                <a:ext cx="20462" cy="38094"/>
              </a:xfrm>
              <a:custGeom>
                <a:rect b="b" l="l" r="r" t="t"/>
                <a:pathLst>
                  <a:path extrusionOk="0" h="1642" w="882">
                    <a:moveTo>
                      <a:pt x="312" y="268"/>
                    </a:moveTo>
                    <a:cubicBezTo>
                      <a:pt x="314" y="268"/>
                      <a:pt x="308" y="277"/>
                      <a:pt x="297" y="288"/>
                    </a:cubicBezTo>
                    <a:lnTo>
                      <a:pt x="297" y="288"/>
                    </a:lnTo>
                    <a:cubicBezTo>
                      <a:pt x="299" y="284"/>
                      <a:pt x="302" y="279"/>
                      <a:pt x="304" y="274"/>
                    </a:cubicBezTo>
                    <a:cubicBezTo>
                      <a:pt x="308" y="270"/>
                      <a:pt x="311" y="268"/>
                      <a:pt x="312" y="268"/>
                    </a:cubicBezTo>
                    <a:close/>
                    <a:moveTo>
                      <a:pt x="418" y="0"/>
                    </a:moveTo>
                    <a:cubicBezTo>
                      <a:pt x="365" y="0"/>
                      <a:pt x="319" y="31"/>
                      <a:pt x="304" y="92"/>
                    </a:cubicBezTo>
                    <a:cubicBezTo>
                      <a:pt x="280" y="188"/>
                      <a:pt x="275" y="247"/>
                      <a:pt x="243" y="328"/>
                    </a:cubicBezTo>
                    <a:lnTo>
                      <a:pt x="243" y="328"/>
                    </a:lnTo>
                    <a:cubicBezTo>
                      <a:pt x="233" y="332"/>
                      <a:pt x="223" y="335"/>
                      <a:pt x="213" y="335"/>
                    </a:cubicBezTo>
                    <a:cubicBezTo>
                      <a:pt x="213" y="335"/>
                      <a:pt x="213" y="365"/>
                      <a:pt x="183" y="365"/>
                    </a:cubicBezTo>
                    <a:cubicBezTo>
                      <a:pt x="122" y="426"/>
                      <a:pt x="61" y="487"/>
                      <a:pt x="61" y="578"/>
                    </a:cubicBezTo>
                    <a:cubicBezTo>
                      <a:pt x="61" y="639"/>
                      <a:pt x="31" y="669"/>
                      <a:pt x="31" y="669"/>
                    </a:cubicBezTo>
                    <a:cubicBezTo>
                      <a:pt x="0" y="730"/>
                      <a:pt x="31" y="821"/>
                      <a:pt x="0" y="851"/>
                    </a:cubicBezTo>
                    <a:lnTo>
                      <a:pt x="0" y="973"/>
                    </a:lnTo>
                    <a:lnTo>
                      <a:pt x="0" y="1155"/>
                    </a:lnTo>
                    <a:cubicBezTo>
                      <a:pt x="0" y="1247"/>
                      <a:pt x="31" y="1307"/>
                      <a:pt x="31" y="1399"/>
                    </a:cubicBezTo>
                    <a:cubicBezTo>
                      <a:pt x="61" y="1551"/>
                      <a:pt x="183" y="1611"/>
                      <a:pt x="335" y="1642"/>
                    </a:cubicBezTo>
                    <a:cubicBezTo>
                      <a:pt x="486" y="1642"/>
                      <a:pt x="638" y="1611"/>
                      <a:pt x="730" y="1459"/>
                    </a:cubicBezTo>
                    <a:cubicBezTo>
                      <a:pt x="760" y="1399"/>
                      <a:pt x="790" y="1277"/>
                      <a:pt x="821" y="1186"/>
                    </a:cubicBezTo>
                    <a:cubicBezTo>
                      <a:pt x="882" y="1095"/>
                      <a:pt x="882" y="973"/>
                      <a:pt x="882" y="851"/>
                    </a:cubicBezTo>
                    <a:cubicBezTo>
                      <a:pt x="882" y="791"/>
                      <a:pt x="882" y="699"/>
                      <a:pt x="821" y="669"/>
                    </a:cubicBezTo>
                    <a:cubicBezTo>
                      <a:pt x="821" y="639"/>
                      <a:pt x="790" y="578"/>
                      <a:pt x="790" y="517"/>
                    </a:cubicBezTo>
                    <a:cubicBezTo>
                      <a:pt x="760" y="426"/>
                      <a:pt x="730" y="396"/>
                      <a:pt x="669" y="365"/>
                    </a:cubicBezTo>
                    <a:cubicBezTo>
                      <a:pt x="661" y="357"/>
                      <a:pt x="651" y="347"/>
                      <a:pt x="638" y="336"/>
                    </a:cubicBezTo>
                    <a:lnTo>
                      <a:pt x="638" y="336"/>
                    </a:lnTo>
                    <a:lnTo>
                      <a:pt x="638" y="335"/>
                    </a:lnTo>
                    <a:cubicBezTo>
                      <a:pt x="638" y="274"/>
                      <a:pt x="638" y="274"/>
                      <a:pt x="608" y="244"/>
                    </a:cubicBezTo>
                    <a:cubicBezTo>
                      <a:pt x="608" y="213"/>
                      <a:pt x="578" y="183"/>
                      <a:pt x="578" y="92"/>
                    </a:cubicBezTo>
                    <a:cubicBezTo>
                      <a:pt x="532" y="31"/>
                      <a:pt x="471" y="0"/>
                      <a:pt x="418" y="0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809" name="Google Shape;4809;p30"/>
              <p:cNvSpPr/>
              <p:nvPr/>
            </p:nvSpPr>
            <p:spPr>
              <a:xfrm>
                <a:off x="1001370" y="4709652"/>
                <a:ext cx="16240" cy="21878"/>
              </a:xfrm>
              <a:custGeom>
                <a:rect b="b" l="l" r="r" t="t"/>
                <a:pathLst>
                  <a:path extrusionOk="0" h="943" w="700">
                    <a:moveTo>
                      <a:pt x="151" y="0"/>
                    </a:moveTo>
                    <a:cubicBezTo>
                      <a:pt x="122" y="0"/>
                      <a:pt x="122" y="38"/>
                      <a:pt x="122" y="55"/>
                    </a:cubicBezTo>
                    <a:lnTo>
                      <a:pt x="122" y="85"/>
                    </a:lnTo>
                    <a:lnTo>
                      <a:pt x="122" y="177"/>
                    </a:lnTo>
                    <a:lnTo>
                      <a:pt x="122" y="207"/>
                    </a:lnTo>
                    <a:cubicBezTo>
                      <a:pt x="122" y="207"/>
                      <a:pt x="122" y="237"/>
                      <a:pt x="92" y="237"/>
                    </a:cubicBezTo>
                    <a:cubicBezTo>
                      <a:pt x="31" y="268"/>
                      <a:pt x="31" y="268"/>
                      <a:pt x="31" y="359"/>
                    </a:cubicBezTo>
                    <a:cubicBezTo>
                      <a:pt x="31" y="389"/>
                      <a:pt x="1" y="389"/>
                      <a:pt x="1" y="420"/>
                    </a:cubicBezTo>
                    <a:lnTo>
                      <a:pt x="1" y="481"/>
                    </a:lnTo>
                    <a:lnTo>
                      <a:pt x="1" y="572"/>
                    </a:lnTo>
                    <a:cubicBezTo>
                      <a:pt x="1" y="663"/>
                      <a:pt x="31" y="785"/>
                      <a:pt x="122" y="845"/>
                    </a:cubicBezTo>
                    <a:cubicBezTo>
                      <a:pt x="148" y="872"/>
                      <a:pt x="242" y="943"/>
                      <a:pt x="306" y="943"/>
                    </a:cubicBezTo>
                    <a:cubicBezTo>
                      <a:pt x="317" y="943"/>
                      <a:pt x="327" y="941"/>
                      <a:pt x="335" y="937"/>
                    </a:cubicBezTo>
                    <a:cubicBezTo>
                      <a:pt x="426" y="937"/>
                      <a:pt x="548" y="876"/>
                      <a:pt x="578" y="845"/>
                    </a:cubicBezTo>
                    <a:cubicBezTo>
                      <a:pt x="609" y="815"/>
                      <a:pt x="609" y="785"/>
                      <a:pt x="639" y="724"/>
                    </a:cubicBezTo>
                    <a:cubicBezTo>
                      <a:pt x="639" y="693"/>
                      <a:pt x="700" y="693"/>
                      <a:pt x="700" y="663"/>
                    </a:cubicBezTo>
                    <a:lnTo>
                      <a:pt x="700" y="572"/>
                    </a:lnTo>
                    <a:cubicBezTo>
                      <a:pt x="700" y="541"/>
                      <a:pt x="700" y="481"/>
                      <a:pt x="639" y="420"/>
                    </a:cubicBezTo>
                    <a:cubicBezTo>
                      <a:pt x="639" y="389"/>
                      <a:pt x="609" y="389"/>
                      <a:pt x="609" y="359"/>
                    </a:cubicBezTo>
                    <a:cubicBezTo>
                      <a:pt x="578" y="268"/>
                      <a:pt x="487" y="237"/>
                      <a:pt x="457" y="207"/>
                    </a:cubicBezTo>
                    <a:lnTo>
                      <a:pt x="457" y="207"/>
                    </a:lnTo>
                    <a:lnTo>
                      <a:pt x="548" y="268"/>
                    </a:lnTo>
                    <a:cubicBezTo>
                      <a:pt x="487" y="207"/>
                      <a:pt x="457" y="116"/>
                      <a:pt x="396" y="85"/>
                    </a:cubicBezTo>
                    <a:cubicBezTo>
                      <a:pt x="365" y="70"/>
                      <a:pt x="343" y="63"/>
                      <a:pt x="324" y="63"/>
                    </a:cubicBezTo>
                    <a:cubicBezTo>
                      <a:pt x="305" y="63"/>
                      <a:pt x="289" y="70"/>
                      <a:pt x="274" y="85"/>
                    </a:cubicBezTo>
                    <a:cubicBezTo>
                      <a:pt x="210" y="21"/>
                      <a:pt x="172" y="0"/>
                      <a:pt x="151" y="0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810" name="Google Shape;4810;p30"/>
              <p:cNvSpPr/>
              <p:nvPr/>
            </p:nvSpPr>
            <p:spPr>
              <a:xfrm>
                <a:off x="982322" y="4713039"/>
                <a:ext cx="12737" cy="19047"/>
              </a:xfrm>
              <a:custGeom>
                <a:rect b="b" l="l" r="r" t="t"/>
                <a:pathLst>
                  <a:path extrusionOk="0" h="821" w="549">
                    <a:moveTo>
                      <a:pt x="335" y="0"/>
                    </a:moveTo>
                    <a:lnTo>
                      <a:pt x="214" y="122"/>
                    </a:lnTo>
                    <a:cubicBezTo>
                      <a:pt x="214" y="183"/>
                      <a:pt x="183" y="183"/>
                      <a:pt x="183" y="213"/>
                    </a:cubicBezTo>
                    <a:lnTo>
                      <a:pt x="183" y="152"/>
                    </a:lnTo>
                    <a:cubicBezTo>
                      <a:pt x="183" y="213"/>
                      <a:pt x="153" y="243"/>
                      <a:pt x="92" y="274"/>
                    </a:cubicBezTo>
                    <a:cubicBezTo>
                      <a:pt x="62" y="274"/>
                      <a:pt x="62" y="335"/>
                      <a:pt x="62" y="335"/>
                    </a:cubicBezTo>
                    <a:cubicBezTo>
                      <a:pt x="31" y="365"/>
                      <a:pt x="1" y="395"/>
                      <a:pt x="1" y="426"/>
                    </a:cubicBezTo>
                    <a:lnTo>
                      <a:pt x="1" y="578"/>
                    </a:lnTo>
                    <a:cubicBezTo>
                      <a:pt x="1" y="639"/>
                      <a:pt x="31" y="669"/>
                      <a:pt x="62" y="699"/>
                    </a:cubicBezTo>
                    <a:cubicBezTo>
                      <a:pt x="92" y="730"/>
                      <a:pt x="153" y="730"/>
                      <a:pt x="153" y="791"/>
                    </a:cubicBezTo>
                    <a:cubicBezTo>
                      <a:pt x="183" y="791"/>
                      <a:pt x="214" y="821"/>
                      <a:pt x="244" y="821"/>
                    </a:cubicBezTo>
                    <a:cubicBezTo>
                      <a:pt x="305" y="821"/>
                      <a:pt x="366" y="821"/>
                      <a:pt x="396" y="791"/>
                    </a:cubicBezTo>
                    <a:lnTo>
                      <a:pt x="518" y="669"/>
                    </a:lnTo>
                    <a:cubicBezTo>
                      <a:pt x="548" y="608"/>
                      <a:pt x="548" y="578"/>
                      <a:pt x="548" y="517"/>
                    </a:cubicBezTo>
                    <a:lnTo>
                      <a:pt x="548" y="395"/>
                    </a:lnTo>
                    <a:lnTo>
                      <a:pt x="548" y="365"/>
                    </a:lnTo>
                    <a:cubicBezTo>
                      <a:pt x="548" y="304"/>
                      <a:pt x="518" y="274"/>
                      <a:pt x="518" y="243"/>
                    </a:cubicBezTo>
                    <a:lnTo>
                      <a:pt x="518" y="243"/>
                    </a:lnTo>
                    <a:cubicBezTo>
                      <a:pt x="518" y="244"/>
                      <a:pt x="518" y="274"/>
                      <a:pt x="548" y="274"/>
                    </a:cubicBezTo>
                    <a:lnTo>
                      <a:pt x="457" y="61"/>
                    </a:lnTo>
                    <a:cubicBezTo>
                      <a:pt x="396" y="0"/>
                      <a:pt x="366" y="0"/>
                      <a:pt x="335" y="0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811" name="Google Shape;4811;p30"/>
              <p:cNvSpPr/>
              <p:nvPr/>
            </p:nvSpPr>
            <p:spPr>
              <a:xfrm>
                <a:off x="947778" y="4708005"/>
                <a:ext cx="29650" cy="25497"/>
              </a:xfrm>
              <a:custGeom>
                <a:rect b="b" l="l" r="r" t="t"/>
                <a:pathLst>
                  <a:path extrusionOk="0" h="1099" w="1278">
                    <a:moveTo>
                      <a:pt x="1096" y="1"/>
                    </a:moveTo>
                    <a:cubicBezTo>
                      <a:pt x="1086" y="1"/>
                      <a:pt x="1075" y="2"/>
                      <a:pt x="1064" y="5"/>
                    </a:cubicBezTo>
                    <a:cubicBezTo>
                      <a:pt x="973" y="35"/>
                      <a:pt x="912" y="35"/>
                      <a:pt x="821" y="96"/>
                    </a:cubicBezTo>
                    <a:cubicBezTo>
                      <a:pt x="760" y="126"/>
                      <a:pt x="669" y="156"/>
                      <a:pt x="578" y="187"/>
                    </a:cubicBezTo>
                    <a:cubicBezTo>
                      <a:pt x="457" y="248"/>
                      <a:pt x="335" y="278"/>
                      <a:pt x="274" y="339"/>
                    </a:cubicBezTo>
                    <a:cubicBezTo>
                      <a:pt x="183" y="400"/>
                      <a:pt x="153" y="430"/>
                      <a:pt x="122" y="460"/>
                    </a:cubicBezTo>
                    <a:lnTo>
                      <a:pt x="61" y="491"/>
                    </a:lnTo>
                    <a:cubicBezTo>
                      <a:pt x="31" y="552"/>
                      <a:pt x="1" y="612"/>
                      <a:pt x="1" y="643"/>
                    </a:cubicBezTo>
                    <a:lnTo>
                      <a:pt x="1" y="764"/>
                    </a:lnTo>
                    <a:cubicBezTo>
                      <a:pt x="1" y="856"/>
                      <a:pt x="31" y="947"/>
                      <a:pt x="122" y="1008"/>
                    </a:cubicBezTo>
                    <a:cubicBezTo>
                      <a:pt x="183" y="1068"/>
                      <a:pt x="274" y="1068"/>
                      <a:pt x="335" y="1099"/>
                    </a:cubicBezTo>
                    <a:cubicBezTo>
                      <a:pt x="487" y="1099"/>
                      <a:pt x="639" y="1008"/>
                      <a:pt x="760" y="886"/>
                    </a:cubicBezTo>
                    <a:cubicBezTo>
                      <a:pt x="821" y="795"/>
                      <a:pt x="882" y="734"/>
                      <a:pt x="943" y="704"/>
                    </a:cubicBezTo>
                    <a:cubicBezTo>
                      <a:pt x="973" y="612"/>
                      <a:pt x="1064" y="552"/>
                      <a:pt x="1095" y="460"/>
                    </a:cubicBezTo>
                    <a:cubicBezTo>
                      <a:pt x="1125" y="430"/>
                      <a:pt x="1186" y="400"/>
                      <a:pt x="1216" y="308"/>
                    </a:cubicBezTo>
                    <a:cubicBezTo>
                      <a:pt x="1247" y="278"/>
                      <a:pt x="1247" y="248"/>
                      <a:pt x="1277" y="187"/>
                    </a:cubicBezTo>
                    <a:cubicBezTo>
                      <a:pt x="1277" y="132"/>
                      <a:pt x="1202" y="1"/>
                      <a:pt x="1096" y="1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812" name="Google Shape;4812;p30"/>
              <p:cNvSpPr/>
              <p:nvPr/>
            </p:nvSpPr>
            <p:spPr>
              <a:xfrm>
                <a:off x="987264" y="4683413"/>
                <a:ext cx="19766" cy="14825"/>
              </a:xfrm>
              <a:custGeom>
                <a:rect b="b" l="l" r="r" t="t"/>
                <a:pathLst>
                  <a:path extrusionOk="0" h="639" w="852">
                    <a:moveTo>
                      <a:pt x="244" y="1"/>
                    </a:moveTo>
                    <a:cubicBezTo>
                      <a:pt x="153" y="31"/>
                      <a:pt x="92" y="92"/>
                      <a:pt x="31" y="153"/>
                    </a:cubicBezTo>
                    <a:cubicBezTo>
                      <a:pt x="1" y="183"/>
                      <a:pt x="1" y="274"/>
                      <a:pt x="1" y="305"/>
                    </a:cubicBezTo>
                    <a:cubicBezTo>
                      <a:pt x="1" y="335"/>
                      <a:pt x="1" y="365"/>
                      <a:pt x="31" y="426"/>
                    </a:cubicBezTo>
                    <a:cubicBezTo>
                      <a:pt x="31" y="457"/>
                      <a:pt x="92" y="487"/>
                      <a:pt x="122" y="548"/>
                    </a:cubicBezTo>
                    <a:cubicBezTo>
                      <a:pt x="153" y="578"/>
                      <a:pt x="183" y="578"/>
                      <a:pt x="244" y="609"/>
                    </a:cubicBezTo>
                    <a:cubicBezTo>
                      <a:pt x="274" y="639"/>
                      <a:pt x="305" y="639"/>
                      <a:pt x="335" y="639"/>
                    </a:cubicBezTo>
                    <a:cubicBezTo>
                      <a:pt x="426" y="639"/>
                      <a:pt x="457" y="639"/>
                      <a:pt x="487" y="609"/>
                    </a:cubicBezTo>
                    <a:lnTo>
                      <a:pt x="548" y="609"/>
                    </a:lnTo>
                    <a:cubicBezTo>
                      <a:pt x="548" y="609"/>
                      <a:pt x="578" y="609"/>
                      <a:pt x="578" y="578"/>
                    </a:cubicBezTo>
                    <a:cubicBezTo>
                      <a:pt x="578" y="578"/>
                      <a:pt x="609" y="578"/>
                      <a:pt x="609" y="517"/>
                    </a:cubicBezTo>
                    <a:lnTo>
                      <a:pt x="639" y="487"/>
                    </a:lnTo>
                    <a:lnTo>
                      <a:pt x="700" y="457"/>
                    </a:lnTo>
                    <a:cubicBezTo>
                      <a:pt x="730" y="426"/>
                      <a:pt x="730" y="426"/>
                      <a:pt x="730" y="365"/>
                    </a:cubicBezTo>
                    <a:lnTo>
                      <a:pt x="761" y="335"/>
                    </a:lnTo>
                    <a:lnTo>
                      <a:pt x="761" y="335"/>
                    </a:lnTo>
                    <a:cubicBezTo>
                      <a:pt x="761" y="354"/>
                      <a:pt x="761" y="361"/>
                      <a:pt x="762" y="361"/>
                    </a:cubicBezTo>
                    <a:cubicBezTo>
                      <a:pt x="764" y="361"/>
                      <a:pt x="770" y="326"/>
                      <a:pt x="791" y="305"/>
                    </a:cubicBezTo>
                    <a:lnTo>
                      <a:pt x="791" y="305"/>
                    </a:lnTo>
                    <a:lnTo>
                      <a:pt x="791" y="305"/>
                    </a:lnTo>
                    <a:cubicBezTo>
                      <a:pt x="852" y="305"/>
                      <a:pt x="852" y="244"/>
                      <a:pt x="852" y="183"/>
                    </a:cubicBezTo>
                    <a:cubicBezTo>
                      <a:pt x="852" y="153"/>
                      <a:pt x="791" y="122"/>
                      <a:pt x="761" y="92"/>
                    </a:cubicBezTo>
                    <a:cubicBezTo>
                      <a:pt x="730" y="31"/>
                      <a:pt x="700" y="1"/>
                      <a:pt x="609" y="1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813" name="Google Shape;4813;p30"/>
              <p:cNvSpPr/>
              <p:nvPr/>
            </p:nvSpPr>
            <p:spPr>
              <a:xfrm>
                <a:off x="950608" y="4689050"/>
                <a:ext cx="25404" cy="14454"/>
              </a:xfrm>
              <a:custGeom>
                <a:rect b="b" l="l" r="r" t="t"/>
                <a:pathLst>
                  <a:path extrusionOk="0" h="623" w="1095">
                    <a:moveTo>
                      <a:pt x="243" y="1"/>
                    </a:moveTo>
                    <a:cubicBezTo>
                      <a:pt x="213" y="1"/>
                      <a:pt x="152" y="31"/>
                      <a:pt x="91" y="62"/>
                    </a:cubicBezTo>
                    <a:cubicBezTo>
                      <a:pt x="31" y="122"/>
                      <a:pt x="0" y="214"/>
                      <a:pt x="0" y="305"/>
                    </a:cubicBezTo>
                    <a:cubicBezTo>
                      <a:pt x="0" y="485"/>
                      <a:pt x="154" y="622"/>
                      <a:pt x="311" y="622"/>
                    </a:cubicBezTo>
                    <a:cubicBezTo>
                      <a:pt x="340" y="622"/>
                      <a:pt x="368" y="618"/>
                      <a:pt x="395" y="609"/>
                    </a:cubicBezTo>
                    <a:cubicBezTo>
                      <a:pt x="446" y="575"/>
                      <a:pt x="488" y="560"/>
                      <a:pt x="520" y="548"/>
                    </a:cubicBezTo>
                    <a:lnTo>
                      <a:pt x="520" y="548"/>
                    </a:lnTo>
                    <a:cubicBezTo>
                      <a:pt x="519" y="548"/>
                      <a:pt x="518" y="548"/>
                      <a:pt x="517" y="548"/>
                    </a:cubicBezTo>
                    <a:cubicBezTo>
                      <a:pt x="520" y="547"/>
                      <a:pt x="522" y="547"/>
                      <a:pt x="525" y="546"/>
                    </a:cubicBezTo>
                    <a:lnTo>
                      <a:pt x="525" y="546"/>
                    </a:lnTo>
                    <a:cubicBezTo>
                      <a:pt x="523" y="547"/>
                      <a:pt x="521" y="547"/>
                      <a:pt x="520" y="548"/>
                    </a:cubicBezTo>
                    <a:lnTo>
                      <a:pt x="520" y="548"/>
                    </a:lnTo>
                    <a:cubicBezTo>
                      <a:pt x="526" y="547"/>
                      <a:pt x="531" y="546"/>
                      <a:pt x="535" y="543"/>
                    </a:cubicBezTo>
                    <a:lnTo>
                      <a:pt x="535" y="543"/>
                    </a:lnTo>
                    <a:cubicBezTo>
                      <a:pt x="531" y="544"/>
                      <a:pt x="528" y="545"/>
                      <a:pt x="525" y="546"/>
                    </a:cubicBezTo>
                    <a:lnTo>
                      <a:pt x="525" y="546"/>
                    </a:lnTo>
                    <a:cubicBezTo>
                      <a:pt x="530" y="544"/>
                      <a:pt x="534" y="542"/>
                      <a:pt x="539" y="541"/>
                    </a:cubicBezTo>
                    <a:lnTo>
                      <a:pt x="539" y="541"/>
                    </a:lnTo>
                    <a:cubicBezTo>
                      <a:pt x="538" y="542"/>
                      <a:pt x="536" y="543"/>
                      <a:pt x="535" y="543"/>
                    </a:cubicBezTo>
                    <a:lnTo>
                      <a:pt x="535" y="543"/>
                    </a:lnTo>
                    <a:cubicBezTo>
                      <a:pt x="645" y="515"/>
                      <a:pt x="705" y="486"/>
                      <a:pt x="821" y="457"/>
                    </a:cubicBezTo>
                    <a:lnTo>
                      <a:pt x="851" y="457"/>
                    </a:lnTo>
                    <a:cubicBezTo>
                      <a:pt x="942" y="457"/>
                      <a:pt x="973" y="396"/>
                      <a:pt x="973" y="335"/>
                    </a:cubicBezTo>
                    <a:cubicBezTo>
                      <a:pt x="1094" y="305"/>
                      <a:pt x="1064" y="244"/>
                      <a:pt x="1003" y="214"/>
                    </a:cubicBezTo>
                    <a:cubicBezTo>
                      <a:pt x="942" y="183"/>
                      <a:pt x="851" y="153"/>
                      <a:pt x="760" y="92"/>
                    </a:cubicBezTo>
                    <a:cubicBezTo>
                      <a:pt x="638" y="62"/>
                      <a:pt x="547" y="31"/>
                      <a:pt x="456" y="1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814" name="Google Shape;4814;p30"/>
              <p:cNvSpPr/>
              <p:nvPr/>
            </p:nvSpPr>
            <p:spPr>
              <a:xfrm>
                <a:off x="1007726" y="4662254"/>
                <a:ext cx="24708" cy="14129"/>
              </a:xfrm>
              <a:custGeom>
                <a:rect b="b" l="l" r="r" t="t"/>
                <a:pathLst>
                  <a:path extrusionOk="0" h="609" w="1065">
                    <a:moveTo>
                      <a:pt x="274" y="1"/>
                    </a:moveTo>
                    <a:cubicBezTo>
                      <a:pt x="213" y="1"/>
                      <a:pt x="152" y="31"/>
                      <a:pt x="122" y="62"/>
                    </a:cubicBezTo>
                    <a:cubicBezTo>
                      <a:pt x="61" y="122"/>
                      <a:pt x="31" y="153"/>
                      <a:pt x="31" y="214"/>
                    </a:cubicBezTo>
                    <a:cubicBezTo>
                      <a:pt x="0" y="335"/>
                      <a:pt x="31" y="457"/>
                      <a:pt x="122" y="518"/>
                    </a:cubicBezTo>
                    <a:cubicBezTo>
                      <a:pt x="152" y="578"/>
                      <a:pt x="213" y="609"/>
                      <a:pt x="274" y="609"/>
                    </a:cubicBezTo>
                    <a:lnTo>
                      <a:pt x="456" y="609"/>
                    </a:lnTo>
                    <a:cubicBezTo>
                      <a:pt x="487" y="609"/>
                      <a:pt x="517" y="578"/>
                      <a:pt x="517" y="578"/>
                    </a:cubicBezTo>
                    <a:cubicBezTo>
                      <a:pt x="608" y="518"/>
                      <a:pt x="638" y="488"/>
                      <a:pt x="668" y="457"/>
                    </a:cubicBezTo>
                    <a:lnTo>
                      <a:pt x="668" y="457"/>
                    </a:lnTo>
                    <a:lnTo>
                      <a:pt x="608" y="518"/>
                    </a:lnTo>
                    <a:cubicBezTo>
                      <a:pt x="608" y="518"/>
                      <a:pt x="578" y="518"/>
                      <a:pt x="578" y="578"/>
                    </a:cubicBezTo>
                    <a:lnTo>
                      <a:pt x="760" y="578"/>
                    </a:lnTo>
                    <a:cubicBezTo>
                      <a:pt x="821" y="578"/>
                      <a:pt x="882" y="578"/>
                      <a:pt x="943" y="518"/>
                    </a:cubicBezTo>
                    <a:cubicBezTo>
                      <a:pt x="973" y="518"/>
                      <a:pt x="1064" y="457"/>
                      <a:pt x="1034" y="426"/>
                    </a:cubicBezTo>
                    <a:cubicBezTo>
                      <a:pt x="973" y="426"/>
                      <a:pt x="943" y="335"/>
                      <a:pt x="882" y="335"/>
                    </a:cubicBezTo>
                    <a:cubicBezTo>
                      <a:pt x="807" y="335"/>
                      <a:pt x="753" y="315"/>
                      <a:pt x="702" y="291"/>
                    </a:cubicBezTo>
                    <a:lnTo>
                      <a:pt x="702" y="291"/>
                    </a:lnTo>
                    <a:cubicBezTo>
                      <a:pt x="699" y="285"/>
                      <a:pt x="696" y="280"/>
                      <a:pt x="693" y="274"/>
                    </a:cubicBezTo>
                    <a:lnTo>
                      <a:pt x="730" y="274"/>
                    </a:lnTo>
                    <a:cubicBezTo>
                      <a:pt x="712" y="274"/>
                      <a:pt x="699" y="272"/>
                      <a:pt x="690" y="268"/>
                    </a:cubicBezTo>
                    <a:lnTo>
                      <a:pt x="690" y="268"/>
                    </a:lnTo>
                    <a:cubicBezTo>
                      <a:pt x="672" y="238"/>
                      <a:pt x="652" y="211"/>
                      <a:pt x="639" y="183"/>
                    </a:cubicBezTo>
                    <a:lnTo>
                      <a:pt x="608" y="153"/>
                    </a:lnTo>
                    <a:cubicBezTo>
                      <a:pt x="608" y="122"/>
                      <a:pt x="578" y="122"/>
                      <a:pt x="517" y="92"/>
                    </a:cubicBezTo>
                    <a:cubicBezTo>
                      <a:pt x="487" y="31"/>
                      <a:pt x="487" y="31"/>
                      <a:pt x="456" y="31"/>
                    </a:cubicBezTo>
                    <a:cubicBezTo>
                      <a:pt x="441" y="16"/>
                      <a:pt x="433" y="16"/>
                      <a:pt x="422" y="16"/>
                    </a:cubicBezTo>
                    <a:cubicBezTo>
                      <a:pt x="411" y="16"/>
                      <a:pt x="395" y="16"/>
                      <a:pt x="365" y="1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815" name="Google Shape;4815;p30"/>
              <p:cNvSpPr/>
              <p:nvPr/>
            </p:nvSpPr>
            <p:spPr>
              <a:xfrm>
                <a:off x="1053546" y="4703875"/>
                <a:ext cx="17655" cy="27794"/>
              </a:xfrm>
              <a:custGeom>
                <a:rect b="b" l="l" r="r" t="t"/>
                <a:pathLst>
                  <a:path extrusionOk="0" h="1198" w="761">
                    <a:moveTo>
                      <a:pt x="275" y="0"/>
                    </a:moveTo>
                    <a:cubicBezTo>
                      <a:pt x="279" y="0"/>
                      <a:pt x="283" y="1"/>
                      <a:pt x="288" y="2"/>
                    </a:cubicBezTo>
                    <a:lnTo>
                      <a:pt x="288" y="2"/>
                    </a:lnTo>
                    <a:cubicBezTo>
                      <a:pt x="287" y="0"/>
                      <a:pt x="283" y="0"/>
                      <a:pt x="275" y="0"/>
                    </a:cubicBezTo>
                    <a:close/>
                    <a:moveTo>
                      <a:pt x="288" y="2"/>
                    </a:moveTo>
                    <a:cubicBezTo>
                      <a:pt x="290" y="5"/>
                      <a:pt x="275" y="18"/>
                      <a:pt x="275" y="61"/>
                    </a:cubicBezTo>
                    <a:cubicBezTo>
                      <a:pt x="275" y="122"/>
                      <a:pt x="275" y="152"/>
                      <a:pt x="214" y="183"/>
                    </a:cubicBezTo>
                    <a:cubicBezTo>
                      <a:pt x="214" y="183"/>
                      <a:pt x="214" y="213"/>
                      <a:pt x="183" y="213"/>
                    </a:cubicBezTo>
                    <a:cubicBezTo>
                      <a:pt x="153" y="274"/>
                      <a:pt x="153" y="304"/>
                      <a:pt x="123" y="365"/>
                    </a:cubicBezTo>
                    <a:cubicBezTo>
                      <a:pt x="62" y="426"/>
                      <a:pt x="62" y="456"/>
                      <a:pt x="31" y="486"/>
                    </a:cubicBezTo>
                    <a:cubicBezTo>
                      <a:pt x="1" y="517"/>
                      <a:pt x="1" y="608"/>
                      <a:pt x="1" y="638"/>
                    </a:cubicBezTo>
                    <a:lnTo>
                      <a:pt x="1" y="790"/>
                    </a:lnTo>
                    <a:cubicBezTo>
                      <a:pt x="1" y="882"/>
                      <a:pt x="1" y="942"/>
                      <a:pt x="31" y="973"/>
                    </a:cubicBezTo>
                    <a:cubicBezTo>
                      <a:pt x="62" y="1064"/>
                      <a:pt x="123" y="1094"/>
                      <a:pt x="183" y="1125"/>
                    </a:cubicBezTo>
                    <a:cubicBezTo>
                      <a:pt x="272" y="1169"/>
                      <a:pt x="329" y="1197"/>
                      <a:pt x="400" y="1197"/>
                    </a:cubicBezTo>
                    <a:cubicBezTo>
                      <a:pt x="427" y="1197"/>
                      <a:pt x="455" y="1194"/>
                      <a:pt x="487" y="1186"/>
                    </a:cubicBezTo>
                    <a:cubicBezTo>
                      <a:pt x="609" y="1125"/>
                      <a:pt x="670" y="1064"/>
                      <a:pt x="730" y="973"/>
                    </a:cubicBezTo>
                    <a:cubicBezTo>
                      <a:pt x="761" y="912"/>
                      <a:pt x="761" y="821"/>
                      <a:pt x="761" y="790"/>
                    </a:cubicBezTo>
                    <a:cubicBezTo>
                      <a:pt x="761" y="730"/>
                      <a:pt x="761" y="638"/>
                      <a:pt x="730" y="608"/>
                    </a:cubicBezTo>
                    <a:cubicBezTo>
                      <a:pt x="670" y="547"/>
                      <a:pt x="639" y="517"/>
                      <a:pt x="639" y="456"/>
                    </a:cubicBezTo>
                    <a:cubicBezTo>
                      <a:pt x="609" y="365"/>
                      <a:pt x="518" y="334"/>
                      <a:pt x="487" y="274"/>
                    </a:cubicBezTo>
                    <a:lnTo>
                      <a:pt x="487" y="274"/>
                    </a:lnTo>
                    <a:lnTo>
                      <a:pt x="518" y="304"/>
                    </a:lnTo>
                    <a:cubicBezTo>
                      <a:pt x="487" y="274"/>
                      <a:pt x="457" y="213"/>
                      <a:pt x="457" y="183"/>
                    </a:cubicBezTo>
                    <a:cubicBezTo>
                      <a:pt x="457" y="183"/>
                      <a:pt x="457" y="152"/>
                      <a:pt x="427" y="152"/>
                    </a:cubicBezTo>
                    <a:cubicBezTo>
                      <a:pt x="427" y="122"/>
                      <a:pt x="427" y="61"/>
                      <a:pt x="366" y="61"/>
                    </a:cubicBezTo>
                    <a:cubicBezTo>
                      <a:pt x="366" y="35"/>
                      <a:pt x="320" y="8"/>
                      <a:pt x="288" y="2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816" name="Google Shape;4816;p30"/>
              <p:cNvSpPr/>
              <p:nvPr/>
            </p:nvSpPr>
            <p:spPr>
              <a:xfrm>
                <a:off x="1047213" y="4679886"/>
                <a:ext cx="9883" cy="13433"/>
              </a:xfrm>
              <a:custGeom>
                <a:rect b="b" l="l" r="r" t="t"/>
                <a:pathLst>
                  <a:path extrusionOk="0" h="579" w="426">
                    <a:moveTo>
                      <a:pt x="183" y="1"/>
                    </a:moveTo>
                    <a:cubicBezTo>
                      <a:pt x="183" y="31"/>
                      <a:pt x="152" y="92"/>
                      <a:pt x="152" y="92"/>
                    </a:cubicBezTo>
                    <a:cubicBezTo>
                      <a:pt x="152" y="92"/>
                      <a:pt x="152" y="92"/>
                      <a:pt x="152" y="92"/>
                    </a:cubicBezTo>
                    <a:lnTo>
                      <a:pt x="152" y="92"/>
                    </a:lnTo>
                    <a:lnTo>
                      <a:pt x="92" y="153"/>
                    </a:lnTo>
                    <a:cubicBezTo>
                      <a:pt x="92" y="153"/>
                      <a:pt x="92" y="183"/>
                      <a:pt x="31" y="183"/>
                    </a:cubicBezTo>
                    <a:cubicBezTo>
                      <a:pt x="31" y="244"/>
                      <a:pt x="0" y="274"/>
                      <a:pt x="0" y="274"/>
                    </a:cubicBezTo>
                    <a:lnTo>
                      <a:pt x="0" y="335"/>
                    </a:lnTo>
                    <a:lnTo>
                      <a:pt x="0" y="396"/>
                    </a:lnTo>
                    <a:cubicBezTo>
                      <a:pt x="31" y="396"/>
                      <a:pt x="62" y="392"/>
                      <a:pt x="92" y="386"/>
                    </a:cubicBezTo>
                    <a:lnTo>
                      <a:pt x="92" y="386"/>
                    </a:lnTo>
                    <a:lnTo>
                      <a:pt x="92" y="396"/>
                    </a:lnTo>
                    <a:lnTo>
                      <a:pt x="92" y="457"/>
                    </a:lnTo>
                    <a:cubicBezTo>
                      <a:pt x="92" y="487"/>
                      <a:pt x="122" y="487"/>
                      <a:pt x="122" y="487"/>
                    </a:cubicBezTo>
                    <a:cubicBezTo>
                      <a:pt x="122" y="487"/>
                      <a:pt x="152" y="487"/>
                      <a:pt x="152" y="548"/>
                    </a:cubicBezTo>
                    <a:cubicBezTo>
                      <a:pt x="183" y="548"/>
                      <a:pt x="183" y="578"/>
                      <a:pt x="213" y="578"/>
                    </a:cubicBezTo>
                    <a:lnTo>
                      <a:pt x="274" y="578"/>
                    </a:lnTo>
                    <a:cubicBezTo>
                      <a:pt x="304" y="578"/>
                      <a:pt x="304" y="578"/>
                      <a:pt x="335" y="548"/>
                    </a:cubicBezTo>
                    <a:cubicBezTo>
                      <a:pt x="365" y="487"/>
                      <a:pt x="426" y="457"/>
                      <a:pt x="426" y="426"/>
                    </a:cubicBezTo>
                    <a:lnTo>
                      <a:pt x="426" y="274"/>
                    </a:lnTo>
                    <a:lnTo>
                      <a:pt x="426" y="183"/>
                    </a:lnTo>
                    <a:cubicBezTo>
                      <a:pt x="426" y="153"/>
                      <a:pt x="365" y="153"/>
                      <a:pt x="365" y="122"/>
                    </a:cubicBezTo>
                    <a:cubicBezTo>
                      <a:pt x="365" y="122"/>
                      <a:pt x="335" y="92"/>
                      <a:pt x="304" y="92"/>
                    </a:cubicBezTo>
                    <a:lnTo>
                      <a:pt x="247" y="92"/>
                    </a:lnTo>
                    <a:cubicBezTo>
                      <a:pt x="245" y="84"/>
                      <a:pt x="244" y="74"/>
                      <a:pt x="244" y="61"/>
                    </a:cubicBezTo>
                    <a:lnTo>
                      <a:pt x="244" y="31"/>
                    </a:lnTo>
                    <a:lnTo>
                      <a:pt x="183" y="1"/>
                    </a:ln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817" name="Google Shape;4817;p30"/>
              <p:cNvSpPr/>
              <p:nvPr/>
            </p:nvSpPr>
            <p:spPr>
              <a:xfrm>
                <a:off x="1064845" y="4670026"/>
                <a:ext cx="18351" cy="26286"/>
              </a:xfrm>
              <a:custGeom>
                <a:rect b="b" l="l" r="r" t="t"/>
                <a:pathLst>
                  <a:path extrusionOk="0" h="1133" w="791">
                    <a:moveTo>
                      <a:pt x="238" y="379"/>
                    </a:moveTo>
                    <a:cubicBezTo>
                      <a:pt x="227" y="397"/>
                      <a:pt x="212" y="411"/>
                      <a:pt x="183" y="426"/>
                    </a:cubicBezTo>
                    <a:cubicBezTo>
                      <a:pt x="183" y="401"/>
                      <a:pt x="223" y="396"/>
                      <a:pt x="238" y="379"/>
                    </a:cubicBezTo>
                    <a:close/>
                    <a:moveTo>
                      <a:pt x="456" y="0"/>
                    </a:moveTo>
                    <a:cubicBezTo>
                      <a:pt x="426" y="0"/>
                      <a:pt x="395" y="61"/>
                      <a:pt x="395" y="91"/>
                    </a:cubicBezTo>
                    <a:cubicBezTo>
                      <a:pt x="395" y="122"/>
                      <a:pt x="335" y="152"/>
                      <a:pt x="335" y="213"/>
                    </a:cubicBezTo>
                    <a:lnTo>
                      <a:pt x="304" y="243"/>
                    </a:lnTo>
                    <a:cubicBezTo>
                      <a:pt x="304" y="274"/>
                      <a:pt x="274" y="274"/>
                      <a:pt x="274" y="304"/>
                    </a:cubicBezTo>
                    <a:cubicBezTo>
                      <a:pt x="260" y="332"/>
                      <a:pt x="252" y="354"/>
                      <a:pt x="242" y="372"/>
                    </a:cubicBezTo>
                    <a:lnTo>
                      <a:pt x="242" y="372"/>
                    </a:lnTo>
                    <a:cubicBezTo>
                      <a:pt x="243" y="370"/>
                      <a:pt x="243" y="367"/>
                      <a:pt x="243" y="365"/>
                    </a:cubicBezTo>
                    <a:lnTo>
                      <a:pt x="243" y="365"/>
                    </a:lnTo>
                    <a:lnTo>
                      <a:pt x="152" y="426"/>
                    </a:lnTo>
                    <a:cubicBezTo>
                      <a:pt x="91" y="486"/>
                      <a:pt x="0" y="608"/>
                      <a:pt x="0" y="760"/>
                    </a:cubicBezTo>
                    <a:cubicBezTo>
                      <a:pt x="0" y="882"/>
                      <a:pt x="91" y="1003"/>
                      <a:pt x="183" y="1064"/>
                    </a:cubicBezTo>
                    <a:cubicBezTo>
                      <a:pt x="243" y="1110"/>
                      <a:pt x="304" y="1132"/>
                      <a:pt x="369" y="1132"/>
                    </a:cubicBezTo>
                    <a:cubicBezTo>
                      <a:pt x="433" y="1132"/>
                      <a:pt x="502" y="1110"/>
                      <a:pt x="578" y="1064"/>
                    </a:cubicBezTo>
                    <a:cubicBezTo>
                      <a:pt x="791" y="942"/>
                      <a:pt x="791" y="638"/>
                      <a:pt x="730" y="456"/>
                    </a:cubicBezTo>
                    <a:cubicBezTo>
                      <a:pt x="730" y="426"/>
                      <a:pt x="699" y="395"/>
                      <a:pt x="699" y="304"/>
                    </a:cubicBezTo>
                    <a:cubicBezTo>
                      <a:pt x="699" y="274"/>
                      <a:pt x="639" y="243"/>
                      <a:pt x="608" y="183"/>
                    </a:cubicBezTo>
                    <a:cubicBezTo>
                      <a:pt x="593" y="167"/>
                      <a:pt x="585" y="160"/>
                      <a:pt x="578" y="156"/>
                    </a:cubicBezTo>
                    <a:lnTo>
                      <a:pt x="578" y="156"/>
                    </a:lnTo>
                    <a:lnTo>
                      <a:pt x="578" y="152"/>
                    </a:lnTo>
                    <a:cubicBezTo>
                      <a:pt x="578" y="122"/>
                      <a:pt x="578" y="122"/>
                      <a:pt x="547" y="91"/>
                    </a:cubicBezTo>
                    <a:cubicBezTo>
                      <a:pt x="547" y="31"/>
                      <a:pt x="487" y="0"/>
                      <a:pt x="456" y="0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818" name="Google Shape;4818;p30"/>
              <p:cNvSpPr/>
              <p:nvPr/>
            </p:nvSpPr>
            <p:spPr>
              <a:xfrm>
                <a:off x="1042271" y="4653809"/>
                <a:ext cx="12714" cy="14106"/>
              </a:xfrm>
              <a:custGeom>
                <a:rect b="b" l="l" r="r" t="t"/>
                <a:pathLst>
                  <a:path extrusionOk="0" h="608" w="548">
                    <a:moveTo>
                      <a:pt x="548" y="334"/>
                    </a:moveTo>
                    <a:cubicBezTo>
                      <a:pt x="548" y="365"/>
                      <a:pt x="517" y="365"/>
                      <a:pt x="517" y="395"/>
                    </a:cubicBezTo>
                    <a:cubicBezTo>
                      <a:pt x="548" y="365"/>
                      <a:pt x="548" y="365"/>
                      <a:pt x="548" y="334"/>
                    </a:cubicBezTo>
                    <a:close/>
                    <a:moveTo>
                      <a:pt x="213" y="0"/>
                    </a:moveTo>
                    <a:cubicBezTo>
                      <a:pt x="183" y="0"/>
                      <a:pt x="183" y="30"/>
                      <a:pt x="153" y="30"/>
                    </a:cubicBezTo>
                    <a:cubicBezTo>
                      <a:pt x="92" y="30"/>
                      <a:pt x="92" y="61"/>
                      <a:pt x="61" y="61"/>
                    </a:cubicBezTo>
                    <a:cubicBezTo>
                      <a:pt x="61" y="91"/>
                      <a:pt x="31" y="91"/>
                      <a:pt x="31" y="152"/>
                    </a:cubicBezTo>
                    <a:cubicBezTo>
                      <a:pt x="31" y="182"/>
                      <a:pt x="1" y="182"/>
                      <a:pt x="1" y="213"/>
                    </a:cubicBezTo>
                    <a:lnTo>
                      <a:pt x="1" y="334"/>
                    </a:lnTo>
                    <a:cubicBezTo>
                      <a:pt x="1" y="365"/>
                      <a:pt x="1" y="365"/>
                      <a:pt x="31" y="395"/>
                    </a:cubicBezTo>
                    <a:cubicBezTo>
                      <a:pt x="31" y="456"/>
                      <a:pt x="31" y="456"/>
                      <a:pt x="61" y="486"/>
                    </a:cubicBezTo>
                    <a:cubicBezTo>
                      <a:pt x="61" y="517"/>
                      <a:pt x="92" y="517"/>
                      <a:pt x="92" y="517"/>
                    </a:cubicBezTo>
                    <a:cubicBezTo>
                      <a:pt x="92" y="517"/>
                      <a:pt x="153" y="547"/>
                      <a:pt x="183" y="547"/>
                    </a:cubicBezTo>
                    <a:cubicBezTo>
                      <a:pt x="213" y="547"/>
                      <a:pt x="213" y="608"/>
                      <a:pt x="244" y="608"/>
                    </a:cubicBezTo>
                    <a:lnTo>
                      <a:pt x="335" y="608"/>
                    </a:lnTo>
                    <a:cubicBezTo>
                      <a:pt x="365" y="608"/>
                      <a:pt x="365" y="608"/>
                      <a:pt x="396" y="547"/>
                    </a:cubicBezTo>
                    <a:cubicBezTo>
                      <a:pt x="457" y="547"/>
                      <a:pt x="487" y="517"/>
                      <a:pt x="487" y="486"/>
                    </a:cubicBezTo>
                    <a:cubicBezTo>
                      <a:pt x="517" y="456"/>
                      <a:pt x="517" y="456"/>
                      <a:pt x="517" y="395"/>
                    </a:cubicBezTo>
                    <a:lnTo>
                      <a:pt x="517" y="365"/>
                    </a:lnTo>
                    <a:lnTo>
                      <a:pt x="517" y="334"/>
                    </a:lnTo>
                    <a:lnTo>
                      <a:pt x="517" y="304"/>
                    </a:lnTo>
                    <a:cubicBezTo>
                      <a:pt x="517" y="304"/>
                      <a:pt x="517" y="334"/>
                      <a:pt x="487" y="334"/>
                    </a:cubicBezTo>
                    <a:cubicBezTo>
                      <a:pt x="487" y="304"/>
                      <a:pt x="517" y="243"/>
                      <a:pt x="517" y="213"/>
                    </a:cubicBezTo>
                    <a:cubicBezTo>
                      <a:pt x="517" y="182"/>
                      <a:pt x="517" y="152"/>
                      <a:pt x="487" y="91"/>
                    </a:cubicBezTo>
                    <a:cubicBezTo>
                      <a:pt x="517" y="61"/>
                      <a:pt x="487" y="30"/>
                      <a:pt x="487" y="30"/>
                    </a:cubicBezTo>
                    <a:cubicBezTo>
                      <a:pt x="457" y="30"/>
                      <a:pt x="457" y="30"/>
                      <a:pt x="396" y="0"/>
                    </a:cubicBezTo>
                    <a:lnTo>
                      <a:pt x="365" y="0"/>
                    </a:lnTo>
                    <a:cubicBezTo>
                      <a:pt x="396" y="0"/>
                      <a:pt x="396" y="0"/>
                      <a:pt x="457" y="30"/>
                    </a:cubicBezTo>
                    <a:cubicBezTo>
                      <a:pt x="396" y="30"/>
                      <a:pt x="396" y="0"/>
                      <a:pt x="365" y="0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819" name="Google Shape;4819;p30"/>
              <p:cNvSpPr/>
              <p:nvPr/>
            </p:nvSpPr>
            <p:spPr>
              <a:xfrm>
                <a:off x="1074705" y="4648868"/>
                <a:ext cx="22597" cy="14129"/>
              </a:xfrm>
              <a:custGeom>
                <a:rect b="b" l="l" r="r" t="t"/>
                <a:pathLst>
                  <a:path extrusionOk="0" h="609" w="974">
                    <a:moveTo>
                      <a:pt x="214" y="0"/>
                    </a:moveTo>
                    <a:cubicBezTo>
                      <a:pt x="183" y="0"/>
                      <a:pt x="92" y="61"/>
                      <a:pt x="62" y="91"/>
                    </a:cubicBezTo>
                    <a:cubicBezTo>
                      <a:pt x="31" y="122"/>
                      <a:pt x="1" y="152"/>
                      <a:pt x="1" y="243"/>
                    </a:cubicBezTo>
                    <a:lnTo>
                      <a:pt x="1" y="335"/>
                    </a:lnTo>
                    <a:cubicBezTo>
                      <a:pt x="1" y="395"/>
                      <a:pt x="1" y="426"/>
                      <a:pt x="31" y="456"/>
                    </a:cubicBezTo>
                    <a:lnTo>
                      <a:pt x="153" y="578"/>
                    </a:lnTo>
                    <a:cubicBezTo>
                      <a:pt x="183" y="608"/>
                      <a:pt x="274" y="608"/>
                      <a:pt x="305" y="608"/>
                    </a:cubicBezTo>
                    <a:cubicBezTo>
                      <a:pt x="335" y="608"/>
                      <a:pt x="426" y="608"/>
                      <a:pt x="457" y="578"/>
                    </a:cubicBezTo>
                    <a:cubicBezTo>
                      <a:pt x="466" y="578"/>
                      <a:pt x="475" y="575"/>
                      <a:pt x="483" y="571"/>
                    </a:cubicBezTo>
                    <a:lnTo>
                      <a:pt x="483" y="571"/>
                    </a:lnTo>
                    <a:cubicBezTo>
                      <a:pt x="600" y="543"/>
                      <a:pt x="737" y="513"/>
                      <a:pt x="822" y="456"/>
                    </a:cubicBezTo>
                    <a:cubicBezTo>
                      <a:pt x="913" y="426"/>
                      <a:pt x="943" y="395"/>
                      <a:pt x="943" y="304"/>
                    </a:cubicBezTo>
                    <a:cubicBezTo>
                      <a:pt x="973" y="243"/>
                      <a:pt x="943" y="213"/>
                      <a:pt x="882" y="152"/>
                    </a:cubicBezTo>
                    <a:cubicBezTo>
                      <a:pt x="791" y="122"/>
                      <a:pt x="670" y="122"/>
                      <a:pt x="609" y="91"/>
                    </a:cubicBezTo>
                    <a:cubicBezTo>
                      <a:pt x="578" y="91"/>
                      <a:pt x="518" y="91"/>
                      <a:pt x="487" y="61"/>
                    </a:cubicBezTo>
                    <a:cubicBezTo>
                      <a:pt x="457" y="61"/>
                      <a:pt x="426" y="0"/>
                      <a:pt x="366" y="0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820" name="Google Shape;4820;p30"/>
              <p:cNvSpPr/>
              <p:nvPr/>
            </p:nvSpPr>
            <p:spPr>
              <a:xfrm>
                <a:off x="1089831" y="4675664"/>
                <a:ext cx="13108" cy="18606"/>
              </a:xfrm>
              <a:custGeom>
                <a:rect b="b" l="l" r="r" t="t"/>
                <a:pathLst>
                  <a:path extrusionOk="0" h="802" w="565">
                    <a:moveTo>
                      <a:pt x="565" y="397"/>
                    </a:moveTo>
                    <a:cubicBezTo>
                      <a:pt x="565" y="410"/>
                      <a:pt x="565" y="420"/>
                      <a:pt x="564" y="429"/>
                    </a:cubicBezTo>
                    <a:lnTo>
                      <a:pt x="564" y="429"/>
                    </a:lnTo>
                    <a:cubicBezTo>
                      <a:pt x="565" y="418"/>
                      <a:pt x="565" y="407"/>
                      <a:pt x="565" y="397"/>
                    </a:cubicBezTo>
                    <a:close/>
                    <a:moveTo>
                      <a:pt x="337" y="0"/>
                    </a:moveTo>
                    <a:cubicBezTo>
                      <a:pt x="320" y="0"/>
                      <a:pt x="303" y="9"/>
                      <a:pt x="295" y="19"/>
                    </a:cubicBezTo>
                    <a:lnTo>
                      <a:pt x="295" y="19"/>
                    </a:lnTo>
                    <a:cubicBezTo>
                      <a:pt x="290" y="19"/>
                      <a:pt x="284" y="19"/>
                      <a:pt x="279" y="19"/>
                    </a:cubicBezTo>
                    <a:cubicBezTo>
                      <a:pt x="214" y="19"/>
                      <a:pt x="153" y="47"/>
                      <a:pt x="109" y="92"/>
                    </a:cubicBezTo>
                    <a:cubicBezTo>
                      <a:pt x="109" y="92"/>
                      <a:pt x="78" y="152"/>
                      <a:pt x="78" y="183"/>
                    </a:cubicBezTo>
                    <a:cubicBezTo>
                      <a:pt x="78" y="213"/>
                      <a:pt x="18" y="243"/>
                      <a:pt x="18" y="304"/>
                    </a:cubicBezTo>
                    <a:cubicBezTo>
                      <a:pt x="1" y="338"/>
                      <a:pt x="2" y="380"/>
                      <a:pt x="18" y="422"/>
                    </a:cubicBezTo>
                    <a:lnTo>
                      <a:pt x="18" y="422"/>
                    </a:lnTo>
                    <a:lnTo>
                      <a:pt x="18" y="547"/>
                    </a:lnTo>
                    <a:cubicBezTo>
                      <a:pt x="18" y="608"/>
                      <a:pt x="18" y="639"/>
                      <a:pt x="78" y="669"/>
                    </a:cubicBezTo>
                    <a:cubicBezTo>
                      <a:pt x="78" y="699"/>
                      <a:pt x="109" y="791"/>
                      <a:pt x="170" y="791"/>
                    </a:cubicBezTo>
                    <a:cubicBezTo>
                      <a:pt x="166" y="780"/>
                      <a:pt x="163" y="771"/>
                      <a:pt x="160" y="761"/>
                    </a:cubicBezTo>
                    <a:lnTo>
                      <a:pt x="160" y="761"/>
                    </a:lnTo>
                    <a:cubicBezTo>
                      <a:pt x="179" y="773"/>
                      <a:pt x="202" y="784"/>
                      <a:pt x="230" y="791"/>
                    </a:cubicBezTo>
                    <a:cubicBezTo>
                      <a:pt x="245" y="798"/>
                      <a:pt x="262" y="802"/>
                      <a:pt x="282" y="802"/>
                    </a:cubicBezTo>
                    <a:cubicBezTo>
                      <a:pt x="318" y="802"/>
                      <a:pt x="358" y="788"/>
                      <a:pt x="391" y="759"/>
                    </a:cubicBezTo>
                    <a:lnTo>
                      <a:pt x="391" y="759"/>
                    </a:lnTo>
                    <a:cubicBezTo>
                      <a:pt x="418" y="749"/>
                      <a:pt x="443" y="699"/>
                      <a:pt x="443" y="699"/>
                    </a:cubicBezTo>
                    <a:cubicBezTo>
                      <a:pt x="473" y="669"/>
                      <a:pt x="504" y="639"/>
                      <a:pt x="504" y="608"/>
                    </a:cubicBezTo>
                    <a:cubicBezTo>
                      <a:pt x="534" y="563"/>
                      <a:pt x="549" y="526"/>
                      <a:pt x="557" y="492"/>
                    </a:cubicBezTo>
                    <a:lnTo>
                      <a:pt x="557" y="492"/>
                    </a:lnTo>
                    <a:cubicBezTo>
                      <a:pt x="562" y="481"/>
                      <a:pt x="565" y="469"/>
                      <a:pt x="565" y="456"/>
                    </a:cubicBezTo>
                    <a:lnTo>
                      <a:pt x="565" y="395"/>
                    </a:lnTo>
                    <a:lnTo>
                      <a:pt x="565" y="304"/>
                    </a:lnTo>
                    <a:cubicBezTo>
                      <a:pt x="565" y="192"/>
                      <a:pt x="487" y="80"/>
                      <a:pt x="380" y="40"/>
                    </a:cubicBezTo>
                    <a:lnTo>
                      <a:pt x="380" y="40"/>
                    </a:lnTo>
                    <a:cubicBezTo>
                      <a:pt x="374" y="11"/>
                      <a:pt x="355" y="0"/>
                      <a:pt x="337" y="0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821" name="Google Shape;4821;p30"/>
              <p:cNvSpPr/>
              <p:nvPr/>
            </p:nvSpPr>
            <p:spPr>
              <a:xfrm>
                <a:off x="1107440" y="4629241"/>
                <a:ext cx="18328" cy="13665"/>
              </a:xfrm>
              <a:custGeom>
                <a:rect b="b" l="l" r="r" t="t"/>
                <a:pathLst>
                  <a:path extrusionOk="0" h="589" w="790">
                    <a:moveTo>
                      <a:pt x="266" y="1"/>
                    </a:moveTo>
                    <a:cubicBezTo>
                      <a:pt x="135" y="1"/>
                      <a:pt x="20" y="81"/>
                      <a:pt x="18" y="295"/>
                    </a:cubicBezTo>
                    <a:lnTo>
                      <a:pt x="18" y="295"/>
                    </a:lnTo>
                    <a:cubicBezTo>
                      <a:pt x="0" y="440"/>
                      <a:pt x="144" y="588"/>
                      <a:pt x="299" y="588"/>
                    </a:cubicBezTo>
                    <a:cubicBezTo>
                      <a:pt x="359" y="588"/>
                      <a:pt x="420" y="566"/>
                      <a:pt x="474" y="512"/>
                    </a:cubicBezTo>
                    <a:lnTo>
                      <a:pt x="535" y="482"/>
                    </a:lnTo>
                    <a:cubicBezTo>
                      <a:pt x="789" y="266"/>
                      <a:pt x="503" y="1"/>
                      <a:pt x="266" y="1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822" name="Google Shape;4822;p30"/>
              <p:cNvSpPr/>
              <p:nvPr/>
            </p:nvSpPr>
            <p:spPr>
              <a:xfrm>
                <a:off x="889244" y="4735914"/>
                <a:ext cx="21182" cy="23687"/>
              </a:xfrm>
              <a:custGeom>
                <a:rect b="b" l="l" r="r" t="t"/>
                <a:pathLst>
                  <a:path extrusionOk="0" h="1021" w="913">
                    <a:moveTo>
                      <a:pt x="726" y="0"/>
                    </a:moveTo>
                    <a:cubicBezTo>
                      <a:pt x="717" y="0"/>
                      <a:pt x="710" y="7"/>
                      <a:pt x="700" y="17"/>
                    </a:cubicBezTo>
                    <a:cubicBezTo>
                      <a:pt x="622" y="17"/>
                      <a:pt x="588" y="40"/>
                      <a:pt x="580" y="84"/>
                    </a:cubicBezTo>
                    <a:lnTo>
                      <a:pt x="580" y="84"/>
                    </a:lnTo>
                    <a:cubicBezTo>
                      <a:pt x="521" y="149"/>
                      <a:pt x="439" y="183"/>
                      <a:pt x="335" y="261"/>
                    </a:cubicBezTo>
                    <a:lnTo>
                      <a:pt x="396" y="200"/>
                    </a:lnTo>
                    <a:lnTo>
                      <a:pt x="396" y="200"/>
                    </a:lnTo>
                    <a:cubicBezTo>
                      <a:pt x="335" y="261"/>
                      <a:pt x="305" y="261"/>
                      <a:pt x="305" y="291"/>
                    </a:cubicBezTo>
                    <a:lnTo>
                      <a:pt x="274" y="291"/>
                    </a:lnTo>
                    <a:cubicBezTo>
                      <a:pt x="214" y="321"/>
                      <a:pt x="153" y="321"/>
                      <a:pt x="122" y="382"/>
                    </a:cubicBezTo>
                    <a:lnTo>
                      <a:pt x="62" y="473"/>
                    </a:lnTo>
                    <a:cubicBezTo>
                      <a:pt x="1" y="504"/>
                      <a:pt x="1" y="595"/>
                      <a:pt x="1" y="656"/>
                    </a:cubicBezTo>
                    <a:lnTo>
                      <a:pt x="1" y="747"/>
                    </a:lnTo>
                    <a:cubicBezTo>
                      <a:pt x="1" y="777"/>
                      <a:pt x="62" y="808"/>
                      <a:pt x="92" y="838"/>
                    </a:cubicBezTo>
                    <a:cubicBezTo>
                      <a:pt x="92" y="899"/>
                      <a:pt x="122" y="899"/>
                      <a:pt x="153" y="929"/>
                    </a:cubicBezTo>
                    <a:cubicBezTo>
                      <a:pt x="183" y="960"/>
                      <a:pt x="183" y="960"/>
                      <a:pt x="244" y="960"/>
                    </a:cubicBezTo>
                    <a:cubicBezTo>
                      <a:pt x="274" y="960"/>
                      <a:pt x="274" y="1020"/>
                      <a:pt x="305" y="1020"/>
                    </a:cubicBezTo>
                    <a:lnTo>
                      <a:pt x="457" y="1020"/>
                    </a:lnTo>
                    <a:cubicBezTo>
                      <a:pt x="487" y="1020"/>
                      <a:pt x="548" y="960"/>
                      <a:pt x="578" y="929"/>
                    </a:cubicBezTo>
                    <a:cubicBezTo>
                      <a:pt x="609" y="899"/>
                      <a:pt x="639" y="899"/>
                      <a:pt x="700" y="808"/>
                    </a:cubicBezTo>
                    <a:cubicBezTo>
                      <a:pt x="700" y="777"/>
                      <a:pt x="730" y="747"/>
                      <a:pt x="730" y="686"/>
                    </a:cubicBezTo>
                    <a:cubicBezTo>
                      <a:pt x="735" y="676"/>
                      <a:pt x="740" y="666"/>
                      <a:pt x="745" y="656"/>
                    </a:cubicBezTo>
                    <a:lnTo>
                      <a:pt x="745" y="656"/>
                    </a:lnTo>
                    <a:cubicBezTo>
                      <a:pt x="738" y="663"/>
                      <a:pt x="730" y="671"/>
                      <a:pt x="730" y="686"/>
                    </a:cubicBezTo>
                    <a:lnTo>
                      <a:pt x="730" y="686"/>
                    </a:lnTo>
                    <a:cubicBezTo>
                      <a:pt x="730" y="655"/>
                      <a:pt x="761" y="625"/>
                      <a:pt x="761" y="625"/>
                    </a:cubicBezTo>
                    <a:lnTo>
                      <a:pt x="761" y="625"/>
                    </a:lnTo>
                    <a:cubicBezTo>
                      <a:pt x="755" y="636"/>
                      <a:pt x="750" y="646"/>
                      <a:pt x="745" y="656"/>
                    </a:cubicBezTo>
                    <a:lnTo>
                      <a:pt x="745" y="656"/>
                    </a:lnTo>
                    <a:cubicBezTo>
                      <a:pt x="753" y="648"/>
                      <a:pt x="761" y="640"/>
                      <a:pt x="761" y="625"/>
                    </a:cubicBezTo>
                    <a:lnTo>
                      <a:pt x="761" y="625"/>
                    </a:lnTo>
                    <a:cubicBezTo>
                      <a:pt x="783" y="580"/>
                      <a:pt x="811" y="525"/>
                      <a:pt x="852" y="443"/>
                    </a:cubicBezTo>
                    <a:cubicBezTo>
                      <a:pt x="852" y="382"/>
                      <a:pt x="882" y="352"/>
                      <a:pt x="882" y="321"/>
                    </a:cubicBezTo>
                    <a:cubicBezTo>
                      <a:pt x="882" y="291"/>
                      <a:pt x="913" y="261"/>
                      <a:pt x="913" y="261"/>
                    </a:cubicBezTo>
                    <a:lnTo>
                      <a:pt x="913" y="169"/>
                    </a:lnTo>
                    <a:cubicBezTo>
                      <a:pt x="913" y="139"/>
                      <a:pt x="882" y="109"/>
                      <a:pt x="852" y="109"/>
                    </a:cubicBezTo>
                    <a:cubicBezTo>
                      <a:pt x="771" y="27"/>
                      <a:pt x="744" y="0"/>
                      <a:pt x="726" y="0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823" name="Google Shape;4823;p30"/>
              <p:cNvSpPr/>
              <p:nvPr/>
            </p:nvSpPr>
            <p:spPr>
              <a:xfrm>
                <a:off x="883606" y="4727145"/>
                <a:ext cx="17655" cy="11066"/>
              </a:xfrm>
              <a:custGeom>
                <a:rect b="b" l="l" r="r" t="t"/>
                <a:pathLst>
                  <a:path extrusionOk="0" h="477" w="761">
                    <a:moveTo>
                      <a:pt x="244" y="0"/>
                    </a:moveTo>
                    <a:cubicBezTo>
                      <a:pt x="213" y="0"/>
                      <a:pt x="183" y="0"/>
                      <a:pt x="153" y="61"/>
                    </a:cubicBezTo>
                    <a:cubicBezTo>
                      <a:pt x="153" y="61"/>
                      <a:pt x="92" y="91"/>
                      <a:pt x="61" y="91"/>
                    </a:cubicBezTo>
                    <a:cubicBezTo>
                      <a:pt x="31" y="122"/>
                      <a:pt x="1" y="213"/>
                      <a:pt x="1" y="243"/>
                    </a:cubicBezTo>
                    <a:cubicBezTo>
                      <a:pt x="1" y="304"/>
                      <a:pt x="31" y="365"/>
                      <a:pt x="61" y="395"/>
                    </a:cubicBezTo>
                    <a:cubicBezTo>
                      <a:pt x="131" y="418"/>
                      <a:pt x="165" y="477"/>
                      <a:pt x="204" y="477"/>
                    </a:cubicBezTo>
                    <a:cubicBezTo>
                      <a:pt x="216" y="477"/>
                      <a:pt x="229" y="471"/>
                      <a:pt x="244" y="456"/>
                    </a:cubicBezTo>
                    <a:cubicBezTo>
                      <a:pt x="335" y="456"/>
                      <a:pt x="365" y="426"/>
                      <a:pt x="457" y="426"/>
                    </a:cubicBezTo>
                    <a:cubicBezTo>
                      <a:pt x="487" y="426"/>
                      <a:pt x="517" y="395"/>
                      <a:pt x="548" y="395"/>
                    </a:cubicBezTo>
                    <a:cubicBezTo>
                      <a:pt x="609" y="365"/>
                      <a:pt x="639" y="304"/>
                      <a:pt x="669" y="304"/>
                    </a:cubicBezTo>
                    <a:cubicBezTo>
                      <a:pt x="700" y="274"/>
                      <a:pt x="760" y="213"/>
                      <a:pt x="760" y="122"/>
                    </a:cubicBezTo>
                    <a:lnTo>
                      <a:pt x="760" y="122"/>
                    </a:lnTo>
                    <a:cubicBezTo>
                      <a:pt x="742" y="141"/>
                      <a:pt x="729" y="148"/>
                      <a:pt x="719" y="148"/>
                    </a:cubicBezTo>
                    <a:cubicBezTo>
                      <a:pt x="697" y="148"/>
                      <a:pt x="690" y="112"/>
                      <a:pt x="669" y="91"/>
                    </a:cubicBezTo>
                    <a:cubicBezTo>
                      <a:pt x="639" y="61"/>
                      <a:pt x="609" y="61"/>
                      <a:pt x="609" y="61"/>
                    </a:cubicBezTo>
                    <a:lnTo>
                      <a:pt x="517" y="61"/>
                    </a:lnTo>
                    <a:cubicBezTo>
                      <a:pt x="487" y="61"/>
                      <a:pt x="457" y="61"/>
                      <a:pt x="396" y="0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824" name="Google Shape;4824;p30"/>
              <p:cNvSpPr/>
              <p:nvPr/>
            </p:nvSpPr>
            <p:spPr>
              <a:xfrm>
                <a:off x="891355" y="4710928"/>
                <a:ext cx="15544" cy="15521"/>
              </a:xfrm>
              <a:custGeom>
                <a:rect b="b" l="l" r="r" t="t"/>
                <a:pathLst>
                  <a:path extrusionOk="0" h="669" w="670">
                    <a:moveTo>
                      <a:pt x="366" y="61"/>
                    </a:moveTo>
                    <a:cubicBezTo>
                      <a:pt x="406" y="61"/>
                      <a:pt x="420" y="88"/>
                      <a:pt x="433" y="106"/>
                    </a:cubicBezTo>
                    <a:lnTo>
                      <a:pt x="433" y="106"/>
                    </a:lnTo>
                    <a:lnTo>
                      <a:pt x="366" y="61"/>
                    </a:lnTo>
                    <a:close/>
                    <a:moveTo>
                      <a:pt x="457" y="122"/>
                    </a:moveTo>
                    <a:cubicBezTo>
                      <a:pt x="487" y="122"/>
                      <a:pt x="487" y="152"/>
                      <a:pt x="518" y="152"/>
                    </a:cubicBezTo>
                    <a:cubicBezTo>
                      <a:pt x="518" y="182"/>
                      <a:pt x="578" y="182"/>
                      <a:pt x="578" y="213"/>
                    </a:cubicBezTo>
                    <a:lnTo>
                      <a:pt x="578" y="213"/>
                    </a:lnTo>
                    <a:cubicBezTo>
                      <a:pt x="578" y="213"/>
                      <a:pt x="578" y="182"/>
                      <a:pt x="518" y="182"/>
                    </a:cubicBezTo>
                    <a:lnTo>
                      <a:pt x="457" y="122"/>
                    </a:lnTo>
                    <a:close/>
                    <a:moveTo>
                      <a:pt x="214" y="0"/>
                    </a:moveTo>
                    <a:cubicBezTo>
                      <a:pt x="183" y="0"/>
                      <a:pt x="183" y="30"/>
                      <a:pt x="153" y="30"/>
                    </a:cubicBezTo>
                    <a:lnTo>
                      <a:pt x="62" y="61"/>
                    </a:lnTo>
                    <a:lnTo>
                      <a:pt x="31" y="152"/>
                    </a:lnTo>
                    <a:lnTo>
                      <a:pt x="1" y="213"/>
                    </a:lnTo>
                    <a:lnTo>
                      <a:pt x="1" y="304"/>
                    </a:lnTo>
                    <a:lnTo>
                      <a:pt x="1" y="365"/>
                    </a:lnTo>
                    <a:lnTo>
                      <a:pt x="31" y="456"/>
                    </a:lnTo>
                    <a:cubicBezTo>
                      <a:pt x="31" y="486"/>
                      <a:pt x="62" y="486"/>
                      <a:pt x="62" y="517"/>
                    </a:cubicBezTo>
                    <a:lnTo>
                      <a:pt x="123" y="578"/>
                    </a:lnTo>
                    <a:cubicBezTo>
                      <a:pt x="123" y="578"/>
                      <a:pt x="153" y="578"/>
                      <a:pt x="153" y="608"/>
                    </a:cubicBezTo>
                    <a:lnTo>
                      <a:pt x="214" y="638"/>
                    </a:lnTo>
                    <a:lnTo>
                      <a:pt x="335" y="638"/>
                    </a:lnTo>
                    <a:cubicBezTo>
                      <a:pt x="366" y="638"/>
                      <a:pt x="396" y="638"/>
                      <a:pt x="457" y="608"/>
                    </a:cubicBezTo>
                    <a:cubicBezTo>
                      <a:pt x="487" y="578"/>
                      <a:pt x="518" y="578"/>
                      <a:pt x="578" y="517"/>
                    </a:cubicBezTo>
                    <a:lnTo>
                      <a:pt x="578" y="517"/>
                    </a:lnTo>
                    <a:cubicBezTo>
                      <a:pt x="578" y="578"/>
                      <a:pt x="518" y="578"/>
                      <a:pt x="518" y="608"/>
                    </a:cubicBezTo>
                    <a:cubicBezTo>
                      <a:pt x="487" y="608"/>
                      <a:pt x="487" y="638"/>
                      <a:pt x="457" y="638"/>
                    </a:cubicBezTo>
                    <a:cubicBezTo>
                      <a:pt x="426" y="638"/>
                      <a:pt x="426" y="669"/>
                      <a:pt x="366" y="669"/>
                    </a:cubicBezTo>
                    <a:lnTo>
                      <a:pt x="457" y="669"/>
                    </a:lnTo>
                    <a:cubicBezTo>
                      <a:pt x="487" y="669"/>
                      <a:pt x="518" y="638"/>
                      <a:pt x="578" y="638"/>
                    </a:cubicBezTo>
                    <a:cubicBezTo>
                      <a:pt x="609" y="608"/>
                      <a:pt x="639" y="608"/>
                      <a:pt x="639" y="578"/>
                    </a:cubicBezTo>
                    <a:cubicBezTo>
                      <a:pt x="670" y="517"/>
                      <a:pt x="670" y="486"/>
                      <a:pt x="670" y="456"/>
                    </a:cubicBezTo>
                    <a:cubicBezTo>
                      <a:pt x="662" y="424"/>
                      <a:pt x="656" y="398"/>
                      <a:pt x="651" y="376"/>
                    </a:cubicBezTo>
                    <a:lnTo>
                      <a:pt x="651" y="376"/>
                    </a:lnTo>
                    <a:cubicBezTo>
                      <a:pt x="655" y="370"/>
                      <a:pt x="661" y="365"/>
                      <a:pt x="670" y="365"/>
                    </a:cubicBezTo>
                    <a:lnTo>
                      <a:pt x="670" y="334"/>
                    </a:lnTo>
                    <a:lnTo>
                      <a:pt x="670" y="304"/>
                    </a:lnTo>
                    <a:lnTo>
                      <a:pt x="670" y="243"/>
                    </a:lnTo>
                    <a:cubicBezTo>
                      <a:pt x="639" y="274"/>
                      <a:pt x="624" y="281"/>
                      <a:pt x="616" y="281"/>
                    </a:cubicBezTo>
                    <a:cubicBezTo>
                      <a:pt x="616" y="281"/>
                      <a:pt x="616" y="281"/>
                      <a:pt x="616" y="281"/>
                    </a:cubicBezTo>
                    <a:lnTo>
                      <a:pt x="616" y="281"/>
                    </a:lnTo>
                    <a:cubicBezTo>
                      <a:pt x="614" y="279"/>
                      <a:pt x="611" y="276"/>
                      <a:pt x="609" y="274"/>
                    </a:cubicBezTo>
                    <a:cubicBezTo>
                      <a:pt x="639" y="213"/>
                      <a:pt x="609" y="182"/>
                      <a:pt x="609" y="152"/>
                    </a:cubicBezTo>
                    <a:lnTo>
                      <a:pt x="487" y="30"/>
                    </a:lnTo>
                    <a:cubicBezTo>
                      <a:pt x="457" y="30"/>
                      <a:pt x="457" y="0"/>
                      <a:pt x="396" y="0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825" name="Google Shape;4825;p30"/>
              <p:cNvSpPr/>
              <p:nvPr/>
            </p:nvSpPr>
            <p:spPr>
              <a:xfrm>
                <a:off x="1039464" y="4795956"/>
                <a:ext cx="14825" cy="22875"/>
              </a:xfrm>
              <a:custGeom>
                <a:rect b="b" l="l" r="r" t="t"/>
                <a:pathLst>
                  <a:path extrusionOk="0" h="986" w="639">
                    <a:moveTo>
                      <a:pt x="182" y="317"/>
                    </a:moveTo>
                    <a:cubicBezTo>
                      <a:pt x="172" y="322"/>
                      <a:pt x="162" y="327"/>
                      <a:pt x="151" y="333"/>
                    </a:cubicBezTo>
                    <a:lnTo>
                      <a:pt x="151" y="333"/>
                    </a:lnTo>
                    <a:cubicBezTo>
                      <a:pt x="159" y="325"/>
                      <a:pt x="167" y="317"/>
                      <a:pt x="182" y="317"/>
                    </a:cubicBezTo>
                    <a:close/>
                    <a:moveTo>
                      <a:pt x="122" y="347"/>
                    </a:moveTo>
                    <a:cubicBezTo>
                      <a:pt x="122" y="348"/>
                      <a:pt x="122" y="349"/>
                      <a:pt x="121" y="350"/>
                    </a:cubicBezTo>
                    <a:lnTo>
                      <a:pt x="121" y="350"/>
                    </a:lnTo>
                    <a:cubicBezTo>
                      <a:pt x="121" y="350"/>
                      <a:pt x="122" y="350"/>
                      <a:pt x="122" y="350"/>
                    </a:cubicBezTo>
                    <a:lnTo>
                      <a:pt x="122" y="350"/>
                    </a:lnTo>
                    <a:cubicBezTo>
                      <a:pt x="122" y="349"/>
                      <a:pt x="122" y="348"/>
                      <a:pt x="122" y="347"/>
                    </a:cubicBezTo>
                    <a:close/>
                    <a:moveTo>
                      <a:pt x="471" y="0"/>
                    </a:moveTo>
                    <a:cubicBezTo>
                      <a:pt x="459" y="0"/>
                      <a:pt x="443" y="4"/>
                      <a:pt x="426" y="13"/>
                    </a:cubicBezTo>
                    <a:cubicBezTo>
                      <a:pt x="365" y="13"/>
                      <a:pt x="334" y="43"/>
                      <a:pt x="304" y="104"/>
                    </a:cubicBezTo>
                    <a:cubicBezTo>
                      <a:pt x="274" y="135"/>
                      <a:pt x="274" y="165"/>
                      <a:pt x="213" y="165"/>
                    </a:cubicBezTo>
                    <a:cubicBezTo>
                      <a:pt x="182" y="195"/>
                      <a:pt x="182" y="256"/>
                      <a:pt x="152" y="287"/>
                    </a:cubicBezTo>
                    <a:lnTo>
                      <a:pt x="182" y="257"/>
                    </a:lnTo>
                    <a:lnTo>
                      <a:pt x="182" y="257"/>
                    </a:lnTo>
                    <a:cubicBezTo>
                      <a:pt x="152" y="287"/>
                      <a:pt x="122" y="317"/>
                      <a:pt x="122" y="347"/>
                    </a:cubicBezTo>
                    <a:cubicBezTo>
                      <a:pt x="123" y="347"/>
                      <a:pt x="125" y="347"/>
                      <a:pt x="127" y="347"/>
                    </a:cubicBezTo>
                    <a:lnTo>
                      <a:pt x="127" y="347"/>
                    </a:lnTo>
                    <a:cubicBezTo>
                      <a:pt x="125" y="348"/>
                      <a:pt x="123" y="349"/>
                      <a:pt x="122" y="350"/>
                    </a:cubicBezTo>
                    <a:lnTo>
                      <a:pt x="122" y="350"/>
                    </a:lnTo>
                    <a:cubicBezTo>
                      <a:pt x="120" y="408"/>
                      <a:pt x="61" y="409"/>
                      <a:pt x="61" y="438"/>
                    </a:cubicBezTo>
                    <a:cubicBezTo>
                      <a:pt x="61" y="380"/>
                      <a:pt x="117" y="378"/>
                      <a:pt x="121" y="350"/>
                    </a:cubicBezTo>
                    <a:lnTo>
                      <a:pt x="121" y="350"/>
                    </a:lnTo>
                    <a:cubicBezTo>
                      <a:pt x="84" y="375"/>
                      <a:pt x="50" y="409"/>
                      <a:pt x="30" y="469"/>
                    </a:cubicBezTo>
                    <a:cubicBezTo>
                      <a:pt x="0" y="499"/>
                      <a:pt x="0" y="530"/>
                      <a:pt x="0" y="621"/>
                    </a:cubicBezTo>
                    <a:lnTo>
                      <a:pt x="0" y="682"/>
                    </a:lnTo>
                    <a:cubicBezTo>
                      <a:pt x="0" y="742"/>
                      <a:pt x="0" y="773"/>
                      <a:pt x="30" y="803"/>
                    </a:cubicBezTo>
                    <a:cubicBezTo>
                      <a:pt x="30" y="834"/>
                      <a:pt x="61" y="834"/>
                      <a:pt x="61" y="894"/>
                    </a:cubicBezTo>
                    <a:cubicBezTo>
                      <a:pt x="122" y="925"/>
                      <a:pt x="122" y="955"/>
                      <a:pt x="152" y="955"/>
                    </a:cubicBezTo>
                    <a:cubicBezTo>
                      <a:pt x="182" y="986"/>
                      <a:pt x="274" y="986"/>
                      <a:pt x="304" y="986"/>
                    </a:cubicBezTo>
                    <a:cubicBezTo>
                      <a:pt x="334" y="986"/>
                      <a:pt x="365" y="986"/>
                      <a:pt x="426" y="955"/>
                    </a:cubicBezTo>
                    <a:cubicBezTo>
                      <a:pt x="456" y="955"/>
                      <a:pt x="486" y="925"/>
                      <a:pt x="517" y="894"/>
                    </a:cubicBezTo>
                    <a:cubicBezTo>
                      <a:pt x="578" y="834"/>
                      <a:pt x="608" y="803"/>
                      <a:pt x="608" y="773"/>
                    </a:cubicBezTo>
                    <a:cubicBezTo>
                      <a:pt x="608" y="742"/>
                      <a:pt x="638" y="742"/>
                      <a:pt x="638" y="682"/>
                    </a:cubicBezTo>
                    <a:lnTo>
                      <a:pt x="638" y="590"/>
                    </a:lnTo>
                    <a:lnTo>
                      <a:pt x="638" y="530"/>
                    </a:lnTo>
                    <a:lnTo>
                      <a:pt x="638" y="438"/>
                    </a:lnTo>
                    <a:cubicBezTo>
                      <a:pt x="638" y="347"/>
                      <a:pt x="638" y="317"/>
                      <a:pt x="608" y="226"/>
                    </a:cubicBezTo>
                    <a:lnTo>
                      <a:pt x="608" y="165"/>
                    </a:lnTo>
                    <a:cubicBezTo>
                      <a:pt x="608" y="135"/>
                      <a:pt x="578" y="74"/>
                      <a:pt x="517" y="43"/>
                    </a:cubicBezTo>
                    <a:cubicBezTo>
                      <a:pt x="517" y="22"/>
                      <a:pt x="502" y="0"/>
                      <a:pt x="471" y="0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826" name="Google Shape;4826;p30"/>
              <p:cNvSpPr/>
              <p:nvPr/>
            </p:nvSpPr>
            <p:spPr>
              <a:xfrm>
                <a:off x="1026054" y="4792708"/>
                <a:ext cx="16959" cy="14129"/>
              </a:xfrm>
              <a:custGeom>
                <a:rect b="b" l="l" r="r" t="t"/>
                <a:pathLst>
                  <a:path extrusionOk="0" h="609" w="731">
                    <a:moveTo>
                      <a:pt x="304" y="1"/>
                    </a:moveTo>
                    <a:cubicBezTo>
                      <a:pt x="274" y="1"/>
                      <a:pt x="244" y="31"/>
                      <a:pt x="183" y="92"/>
                    </a:cubicBezTo>
                    <a:cubicBezTo>
                      <a:pt x="153" y="92"/>
                      <a:pt x="153" y="123"/>
                      <a:pt x="122" y="123"/>
                    </a:cubicBezTo>
                    <a:cubicBezTo>
                      <a:pt x="122" y="123"/>
                      <a:pt x="92" y="123"/>
                      <a:pt x="92" y="153"/>
                    </a:cubicBezTo>
                    <a:lnTo>
                      <a:pt x="31" y="183"/>
                    </a:lnTo>
                    <a:cubicBezTo>
                      <a:pt x="31" y="244"/>
                      <a:pt x="31" y="244"/>
                      <a:pt x="1" y="275"/>
                    </a:cubicBezTo>
                    <a:lnTo>
                      <a:pt x="1" y="335"/>
                    </a:lnTo>
                    <a:lnTo>
                      <a:pt x="1" y="427"/>
                    </a:lnTo>
                    <a:cubicBezTo>
                      <a:pt x="1" y="457"/>
                      <a:pt x="1" y="457"/>
                      <a:pt x="31" y="487"/>
                    </a:cubicBezTo>
                    <a:lnTo>
                      <a:pt x="92" y="548"/>
                    </a:lnTo>
                    <a:lnTo>
                      <a:pt x="122" y="578"/>
                    </a:lnTo>
                    <a:cubicBezTo>
                      <a:pt x="153" y="609"/>
                      <a:pt x="183" y="609"/>
                      <a:pt x="244" y="609"/>
                    </a:cubicBezTo>
                    <a:lnTo>
                      <a:pt x="396" y="609"/>
                    </a:lnTo>
                    <a:cubicBezTo>
                      <a:pt x="426" y="609"/>
                      <a:pt x="426" y="609"/>
                      <a:pt x="456" y="578"/>
                    </a:cubicBezTo>
                    <a:cubicBezTo>
                      <a:pt x="487" y="578"/>
                      <a:pt x="487" y="548"/>
                      <a:pt x="487" y="548"/>
                    </a:cubicBezTo>
                    <a:cubicBezTo>
                      <a:pt x="487" y="548"/>
                      <a:pt x="548" y="487"/>
                      <a:pt x="548" y="457"/>
                    </a:cubicBezTo>
                    <a:lnTo>
                      <a:pt x="548" y="578"/>
                    </a:lnTo>
                    <a:cubicBezTo>
                      <a:pt x="548" y="578"/>
                      <a:pt x="548" y="548"/>
                      <a:pt x="578" y="548"/>
                    </a:cubicBezTo>
                    <a:cubicBezTo>
                      <a:pt x="578" y="487"/>
                      <a:pt x="608" y="487"/>
                      <a:pt x="639" y="457"/>
                    </a:cubicBezTo>
                    <a:cubicBezTo>
                      <a:pt x="700" y="427"/>
                      <a:pt x="700" y="427"/>
                      <a:pt x="700" y="396"/>
                    </a:cubicBezTo>
                    <a:cubicBezTo>
                      <a:pt x="700" y="335"/>
                      <a:pt x="730" y="305"/>
                      <a:pt x="730" y="275"/>
                    </a:cubicBezTo>
                    <a:cubicBezTo>
                      <a:pt x="730" y="244"/>
                      <a:pt x="730" y="183"/>
                      <a:pt x="700" y="153"/>
                    </a:cubicBezTo>
                    <a:cubicBezTo>
                      <a:pt x="700" y="123"/>
                      <a:pt x="639" y="92"/>
                      <a:pt x="639" y="92"/>
                    </a:cubicBezTo>
                    <a:cubicBezTo>
                      <a:pt x="549" y="56"/>
                      <a:pt x="512" y="42"/>
                      <a:pt x="491" y="36"/>
                    </a:cubicBezTo>
                    <a:lnTo>
                      <a:pt x="491" y="36"/>
                    </a:lnTo>
                    <a:lnTo>
                      <a:pt x="487" y="31"/>
                    </a:lnTo>
                    <a:lnTo>
                      <a:pt x="456" y="31"/>
                    </a:lnTo>
                    <a:cubicBezTo>
                      <a:pt x="456" y="1"/>
                      <a:pt x="426" y="1"/>
                      <a:pt x="396" y="1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827" name="Google Shape;4827;p30"/>
              <p:cNvSpPr/>
              <p:nvPr/>
            </p:nvSpPr>
            <p:spPr>
              <a:xfrm>
                <a:off x="1097278" y="4733478"/>
                <a:ext cx="19766" cy="26123"/>
              </a:xfrm>
              <a:custGeom>
                <a:rect b="b" l="l" r="r" t="t"/>
                <a:pathLst>
                  <a:path extrusionOk="0" h="1126" w="852">
                    <a:moveTo>
                      <a:pt x="244" y="1"/>
                    </a:moveTo>
                    <a:cubicBezTo>
                      <a:pt x="152" y="1"/>
                      <a:pt x="122" y="62"/>
                      <a:pt x="92" y="122"/>
                    </a:cubicBezTo>
                    <a:cubicBezTo>
                      <a:pt x="61" y="153"/>
                      <a:pt x="61" y="244"/>
                      <a:pt x="61" y="274"/>
                    </a:cubicBezTo>
                    <a:cubicBezTo>
                      <a:pt x="61" y="366"/>
                      <a:pt x="0" y="426"/>
                      <a:pt x="0" y="517"/>
                    </a:cubicBezTo>
                    <a:lnTo>
                      <a:pt x="0" y="700"/>
                    </a:lnTo>
                    <a:cubicBezTo>
                      <a:pt x="0" y="730"/>
                      <a:pt x="0" y="761"/>
                      <a:pt x="61" y="821"/>
                    </a:cubicBezTo>
                    <a:cubicBezTo>
                      <a:pt x="61" y="882"/>
                      <a:pt x="92" y="973"/>
                      <a:pt x="152" y="1004"/>
                    </a:cubicBezTo>
                    <a:cubicBezTo>
                      <a:pt x="213" y="1034"/>
                      <a:pt x="274" y="1065"/>
                      <a:pt x="365" y="1125"/>
                    </a:cubicBezTo>
                    <a:lnTo>
                      <a:pt x="517" y="1125"/>
                    </a:lnTo>
                    <a:cubicBezTo>
                      <a:pt x="548" y="1125"/>
                      <a:pt x="578" y="1125"/>
                      <a:pt x="669" y="1065"/>
                    </a:cubicBezTo>
                    <a:cubicBezTo>
                      <a:pt x="700" y="1065"/>
                      <a:pt x="700" y="1034"/>
                      <a:pt x="730" y="1034"/>
                    </a:cubicBezTo>
                    <a:cubicBezTo>
                      <a:pt x="760" y="1004"/>
                      <a:pt x="821" y="913"/>
                      <a:pt x="821" y="882"/>
                    </a:cubicBezTo>
                    <a:cubicBezTo>
                      <a:pt x="852" y="761"/>
                      <a:pt x="821" y="669"/>
                      <a:pt x="760" y="548"/>
                    </a:cubicBezTo>
                    <a:cubicBezTo>
                      <a:pt x="760" y="517"/>
                      <a:pt x="730" y="517"/>
                      <a:pt x="730" y="457"/>
                    </a:cubicBezTo>
                    <a:cubicBezTo>
                      <a:pt x="700" y="396"/>
                      <a:pt x="608" y="366"/>
                      <a:pt x="578" y="274"/>
                    </a:cubicBezTo>
                    <a:lnTo>
                      <a:pt x="578" y="274"/>
                    </a:lnTo>
                    <a:cubicBezTo>
                      <a:pt x="578" y="305"/>
                      <a:pt x="608" y="305"/>
                      <a:pt x="608" y="366"/>
                    </a:cubicBezTo>
                    <a:cubicBezTo>
                      <a:pt x="548" y="274"/>
                      <a:pt x="517" y="153"/>
                      <a:pt x="426" y="92"/>
                    </a:cubicBezTo>
                    <a:cubicBezTo>
                      <a:pt x="396" y="1"/>
                      <a:pt x="304" y="1"/>
                      <a:pt x="244" y="1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828" name="Google Shape;4828;p30"/>
              <p:cNvSpPr/>
              <p:nvPr/>
            </p:nvSpPr>
            <p:spPr>
              <a:xfrm>
                <a:off x="1111755" y="4734893"/>
                <a:ext cx="15869" cy="12714"/>
              </a:xfrm>
              <a:custGeom>
                <a:rect b="b" l="l" r="r" t="t"/>
                <a:pathLst>
                  <a:path extrusionOk="0" h="548" w="684">
                    <a:moveTo>
                      <a:pt x="3" y="54"/>
                    </a:moveTo>
                    <a:cubicBezTo>
                      <a:pt x="1" y="54"/>
                      <a:pt x="7" y="57"/>
                      <a:pt x="19" y="59"/>
                    </a:cubicBezTo>
                    <a:lnTo>
                      <a:pt x="19" y="59"/>
                    </a:lnTo>
                    <a:cubicBezTo>
                      <a:pt x="10" y="55"/>
                      <a:pt x="5" y="54"/>
                      <a:pt x="3" y="54"/>
                    </a:cubicBezTo>
                    <a:close/>
                    <a:moveTo>
                      <a:pt x="19" y="59"/>
                    </a:moveTo>
                    <a:cubicBezTo>
                      <a:pt x="26" y="62"/>
                      <a:pt x="35" y="67"/>
                      <a:pt x="45" y="73"/>
                    </a:cubicBezTo>
                    <a:lnTo>
                      <a:pt x="45" y="73"/>
                    </a:lnTo>
                    <a:cubicBezTo>
                      <a:pt x="45" y="69"/>
                      <a:pt x="45" y="65"/>
                      <a:pt x="45" y="61"/>
                    </a:cubicBezTo>
                    <a:cubicBezTo>
                      <a:pt x="35" y="61"/>
                      <a:pt x="26" y="60"/>
                      <a:pt x="19" y="59"/>
                    </a:cubicBezTo>
                    <a:close/>
                    <a:moveTo>
                      <a:pt x="440" y="92"/>
                    </a:moveTo>
                    <a:cubicBezTo>
                      <a:pt x="446" y="92"/>
                      <a:pt x="451" y="94"/>
                      <a:pt x="455" y="98"/>
                    </a:cubicBezTo>
                    <a:lnTo>
                      <a:pt x="455" y="98"/>
                    </a:lnTo>
                    <a:cubicBezTo>
                      <a:pt x="438" y="92"/>
                      <a:pt x="424" y="92"/>
                      <a:pt x="410" y="92"/>
                    </a:cubicBezTo>
                    <a:close/>
                    <a:moveTo>
                      <a:pt x="319" y="92"/>
                    </a:moveTo>
                    <a:cubicBezTo>
                      <a:pt x="303" y="92"/>
                      <a:pt x="287" y="92"/>
                      <a:pt x="271" y="100"/>
                    </a:cubicBezTo>
                    <a:lnTo>
                      <a:pt x="271" y="100"/>
                    </a:lnTo>
                    <a:cubicBezTo>
                      <a:pt x="276" y="95"/>
                      <a:pt x="281" y="92"/>
                      <a:pt x="288" y="92"/>
                    </a:cubicBezTo>
                    <a:close/>
                    <a:moveTo>
                      <a:pt x="288" y="1"/>
                    </a:moveTo>
                    <a:cubicBezTo>
                      <a:pt x="258" y="1"/>
                      <a:pt x="228" y="1"/>
                      <a:pt x="167" y="31"/>
                    </a:cubicBezTo>
                    <a:lnTo>
                      <a:pt x="106" y="31"/>
                    </a:lnTo>
                    <a:lnTo>
                      <a:pt x="76" y="61"/>
                    </a:lnTo>
                    <a:lnTo>
                      <a:pt x="76" y="92"/>
                    </a:lnTo>
                    <a:cubicBezTo>
                      <a:pt x="64" y="84"/>
                      <a:pt x="54" y="78"/>
                      <a:pt x="45" y="73"/>
                    </a:cubicBezTo>
                    <a:lnTo>
                      <a:pt x="45" y="73"/>
                    </a:lnTo>
                    <a:cubicBezTo>
                      <a:pt x="46" y="91"/>
                      <a:pt x="48" y="109"/>
                      <a:pt x="50" y="125"/>
                    </a:cubicBezTo>
                    <a:lnTo>
                      <a:pt x="50" y="125"/>
                    </a:lnTo>
                    <a:cubicBezTo>
                      <a:pt x="31" y="151"/>
                      <a:pt x="15" y="182"/>
                      <a:pt x="15" y="213"/>
                    </a:cubicBezTo>
                    <a:lnTo>
                      <a:pt x="15" y="305"/>
                    </a:lnTo>
                    <a:cubicBezTo>
                      <a:pt x="15" y="335"/>
                      <a:pt x="15" y="396"/>
                      <a:pt x="76" y="456"/>
                    </a:cubicBezTo>
                    <a:lnTo>
                      <a:pt x="76" y="396"/>
                    </a:lnTo>
                    <a:lnTo>
                      <a:pt x="76" y="335"/>
                    </a:lnTo>
                    <a:cubicBezTo>
                      <a:pt x="76" y="328"/>
                      <a:pt x="77" y="322"/>
                      <a:pt x="80" y="318"/>
                    </a:cubicBezTo>
                    <a:lnTo>
                      <a:pt x="80" y="318"/>
                    </a:lnTo>
                    <a:cubicBezTo>
                      <a:pt x="84" y="336"/>
                      <a:pt x="91" y="351"/>
                      <a:pt x="106" y="365"/>
                    </a:cubicBezTo>
                    <a:cubicBezTo>
                      <a:pt x="106" y="396"/>
                      <a:pt x="136" y="396"/>
                      <a:pt x="136" y="456"/>
                    </a:cubicBezTo>
                    <a:cubicBezTo>
                      <a:pt x="167" y="487"/>
                      <a:pt x="167" y="517"/>
                      <a:pt x="228" y="517"/>
                    </a:cubicBezTo>
                    <a:lnTo>
                      <a:pt x="288" y="548"/>
                    </a:lnTo>
                    <a:lnTo>
                      <a:pt x="532" y="548"/>
                    </a:lnTo>
                    <a:lnTo>
                      <a:pt x="592" y="517"/>
                    </a:lnTo>
                    <a:lnTo>
                      <a:pt x="623" y="456"/>
                    </a:lnTo>
                    <a:lnTo>
                      <a:pt x="684" y="365"/>
                    </a:lnTo>
                    <a:lnTo>
                      <a:pt x="684" y="305"/>
                    </a:lnTo>
                    <a:lnTo>
                      <a:pt x="684" y="213"/>
                    </a:lnTo>
                    <a:cubicBezTo>
                      <a:pt x="684" y="183"/>
                      <a:pt x="623" y="183"/>
                      <a:pt x="623" y="153"/>
                    </a:cubicBezTo>
                    <a:cubicBezTo>
                      <a:pt x="623" y="153"/>
                      <a:pt x="623" y="92"/>
                      <a:pt x="592" y="92"/>
                    </a:cubicBezTo>
                    <a:cubicBezTo>
                      <a:pt x="592" y="61"/>
                      <a:pt x="562" y="31"/>
                      <a:pt x="532" y="31"/>
                    </a:cubicBezTo>
                    <a:cubicBezTo>
                      <a:pt x="471" y="1"/>
                      <a:pt x="440" y="1"/>
                      <a:pt x="410" y="1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829" name="Google Shape;4829;p30"/>
              <p:cNvSpPr/>
              <p:nvPr/>
            </p:nvSpPr>
            <p:spPr>
              <a:xfrm>
                <a:off x="806049" y="4798763"/>
                <a:ext cx="19047" cy="20764"/>
              </a:xfrm>
              <a:custGeom>
                <a:rect b="b" l="l" r="r" t="t"/>
                <a:pathLst>
                  <a:path extrusionOk="0" h="895" w="821">
                    <a:moveTo>
                      <a:pt x="665" y="1"/>
                    </a:moveTo>
                    <a:cubicBezTo>
                      <a:pt x="646" y="1"/>
                      <a:pt x="626" y="5"/>
                      <a:pt x="608" y="14"/>
                    </a:cubicBezTo>
                    <a:cubicBezTo>
                      <a:pt x="517" y="44"/>
                      <a:pt x="486" y="74"/>
                      <a:pt x="395" y="74"/>
                    </a:cubicBezTo>
                    <a:cubicBezTo>
                      <a:pt x="374" y="117"/>
                      <a:pt x="323" y="144"/>
                      <a:pt x="284" y="168"/>
                    </a:cubicBezTo>
                    <a:lnTo>
                      <a:pt x="284" y="168"/>
                    </a:lnTo>
                    <a:cubicBezTo>
                      <a:pt x="268" y="171"/>
                      <a:pt x="261" y="178"/>
                      <a:pt x="243" y="196"/>
                    </a:cubicBezTo>
                    <a:cubicBezTo>
                      <a:pt x="182" y="226"/>
                      <a:pt x="122" y="226"/>
                      <a:pt x="91" y="287"/>
                    </a:cubicBezTo>
                    <a:cubicBezTo>
                      <a:pt x="61" y="317"/>
                      <a:pt x="30" y="348"/>
                      <a:pt x="30" y="378"/>
                    </a:cubicBezTo>
                    <a:cubicBezTo>
                      <a:pt x="30" y="439"/>
                      <a:pt x="0" y="439"/>
                      <a:pt x="0" y="469"/>
                    </a:cubicBezTo>
                    <a:lnTo>
                      <a:pt x="0" y="530"/>
                    </a:lnTo>
                    <a:lnTo>
                      <a:pt x="0" y="621"/>
                    </a:lnTo>
                    <a:cubicBezTo>
                      <a:pt x="0" y="652"/>
                      <a:pt x="30" y="652"/>
                      <a:pt x="30" y="682"/>
                    </a:cubicBezTo>
                    <a:cubicBezTo>
                      <a:pt x="61" y="743"/>
                      <a:pt x="61" y="773"/>
                      <a:pt x="91" y="804"/>
                    </a:cubicBezTo>
                    <a:cubicBezTo>
                      <a:pt x="122" y="834"/>
                      <a:pt x="122" y="834"/>
                      <a:pt x="182" y="834"/>
                    </a:cubicBezTo>
                    <a:cubicBezTo>
                      <a:pt x="213" y="834"/>
                      <a:pt x="213" y="895"/>
                      <a:pt x="243" y="895"/>
                    </a:cubicBezTo>
                    <a:lnTo>
                      <a:pt x="334" y="895"/>
                    </a:lnTo>
                    <a:cubicBezTo>
                      <a:pt x="365" y="895"/>
                      <a:pt x="395" y="895"/>
                      <a:pt x="426" y="834"/>
                    </a:cubicBezTo>
                    <a:lnTo>
                      <a:pt x="486" y="834"/>
                    </a:lnTo>
                    <a:cubicBezTo>
                      <a:pt x="517" y="834"/>
                      <a:pt x="517" y="804"/>
                      <a:pt x="547" y="804"/>
                    </a:cubicBezTo>
                    <a:lnTo>
                      <a:pt x="578" y="773"/>
                    </a:lnTo>
                    <a:cubicBezTo>
                      <a:pt x="638" y="713"/>
                      <a:pt x="638" y="713"/>
                      <a:pt x="638" y="682"/>
                    </a:cubicBezTo>
                    <a:cubicBezTo>
                      <a:pt x="638" y="682"/>
                      <a:pt x="638" y="652"/>
                      <a:pt x="669" y="652"/>
                    </a:cubicBezTo>
                    <a:lnTo>
                      <a:pt x="669" y="591"/>
                    </a:lnTo>
                    <a:cubicBezTo>
                      <a:pt x="669" y="606"/>
                      <a:pt x="661" y="614"/>
                      <a:pt x="653" y="622"/>
                    </a:cubicBezTo>
                    <a:lnTo>
                      <a:pt x="653" y="622"/>
                    </a:lnTo>
                    <a:cubicBezTo>
                      <a:pt x="678" y="571"/>
                      <a:pt x="699" y="520"/>
                      <a:pt x="699" y="469"/>
                    </a:cubicBezTo>
                    <a:lnTo>
                      <a:pt x="821" y="226"/>
                    </a:lnTo>
                    <a:lnTo>
                      <a:pt x="821" y="196"/>
                    </a:lnTo>
                    <a:lnTo>
                      <a:pt x="821" y="166"/>
                    </a:lnTo>
                    <a:cubicBezTo>
                      <a:pt x="821" y="105"/>
                      <a:pt x="790" y="74"/>
                      <a:pt x="730" y="44"/>
                    </a:cubicBezTo>
                    <a:cubicBezTo>
                      <a:pt x="751" y="22"/>
                      <a:pt x="712" y="1"/>
                      <a:pt x="665" y="1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830" name="Google Shape;4830;p30"/>
              <p:cNvSpPr/>
              <p:nvPr/>
            </p:nvSpPr>
            <p:spPr>
              <a:xfrm>
                <a:off x="790528" y="4789901"/>
                <a:ext cx="24708" cy="17655"/>
              </a:xfrm>
              <a:custGeom>
                <a:rect b="b" l="l" r="r" t="t"/>
                <a:pathLst>
                  <a:path extrusionOk="0" h="761" w="1065">
                    <a:moveTo>
                      <a:pt x="274" y="0"/>
                    </a:moveTo>
                    <a:cubicBezTo>
                      <a:pt x="183" y="0"/>
                      <a:pt x="152" y="31"/>
                      <a:pt x="122" y="122"/>
                    </a:cubicBezTo>
                    <a:cubicBezTo>
                      <a:pt x="92" y="152"/>
                      <a:pt x="31" y="244"/>
                      <a:pt x="0" y="274"/>
                    </a:cubicBezTo>
                    <a:lnTo>
                      <a:pt x="0" y="426"/>
                    </a:lnTo>
                    <a:cubicBezTo>
                      <a:pt x="0" y="456"/>
                      <a:pt x="0" y="548"/>
                      <a:pt x="31" y="578"/>
                    </a:cubicBezTo>
                    <a:cubicBezTo>
                      <a:pt x="92" y="608"/>
                      <a:pt x="122" y="699"/>
                      <a:pt x="183" y="730"/>
                    </a:cubicBezTo>
                    <a:cubicBezTo>
                      <a:pt x="274" y="760"/>
                      <a:pt x="304" y="760"/>
                      <a:pt x="396" y="760"/>
                    </a:cubicBezTo>
                    <a:cubicBezTo>
                      <a:pt x="456" y="760"/>
                      <a:pt x="487" y="760"/>
                      <a:pt x="578" y="730"/>
                    </a:cubicBezTo>
                    <a:cubicBezTo>
                      <a:pt x="608" y="699"/>
                      <a:pt x="639" y="699"/>
                      <a:pt x="699" y="639"/>
                    </a:cubicBezTo>
                    <a:cubicBezTo>
                      <a:pt x="730" y="639"/>
                      <a:pt x="730" y="608"/>
                      <a:pt x="760" y="608"/>
                    </a:cubicBezTo>
                    <a:lnTo>
                      <a:pt x="882" y="487"/>
                    </a:lnTo>
                    <a:lnTo>
                      <a:pt x="851" y="548"/>
                    </a:lnTo>
                    <a:lnTo>
                      <a:pt x="791" y="578"/>
                    </a:lnTo>
                    <a:cubicBezTo>
                      <a:pt x="882" y="548"/>
                      <a:pt x="912" y="487"/>
                      <a:pt x="1003" y="456"/>
                    </a:cubicBezTo>
                    <a:cubicBezTo>
                      <a:pt x="1034" y="365"/>
                      <a:pt x="1064" y="244"/>
                      <a:pt x="1003" y="213"/>
                    </a:cubicBezTo>
                    <a:cubicBezTo>
                      <a:pt x="973" y="213"/>
                      <a:pt x="912" y="152"/>
                      <a:pt x="912" y="152"/>
                    </a:cubicBezTo>
                    <a:cubicBezTo>
                      <a:pt x="882" y="152"/>
                      <a:pt x="851" y="122"/>
                      <a:pt x="821" y="122"/>
                    </a:cubicBezTo>
                    <a:lnTo>
                      <a:pt x="882" y="213"/>
                    </a:lnTo>
                    <a:lnTo>
                      <a:pt x="760" y="92"/>
                    </a:lnTo>
                    <a:cubicBezTo>
                      <a:pt x="730" y="31"/>
                      <a:pt x="699" y="31"/>
                      <a:pt x="608" y="31"/>
                    </a:cubicBezTo>
                    <a:cubicBezTo>
                      <a:pt x="578" y="31"/>
                      <a:pt x="547" y="0"/>
                      <a:pt x="456" y="0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831" name="Google Shape;4831;p30"/>
              <p:cNvSpPr/>
              <p:nvPr/>
            </p:nvSpPr>
            <p:spPr>
              <a:xfrm>
                <a:off x="813102" y="4780017"/>
                <a:ext cx="15521" cy="15544"/>
              </a:xfrm>
              <a:custGeom>
                <a:rect b="b" l="l" r="r" t="t"/>
                <a:pathLst>
                  <a:path extrusionOk="0" h="670" w="669">
                    <a:moveTo>
                      <a:pt x="486" y="92"/>
                    </a:moveTo>
                    <a:lnTo>
                      <a:pt x="517" y="122"/>
                    </a:lnTo>
                    <a:cubicBezTo>
                      <a:pt x="517" y="122"/>
                      <a:pt x="517" y="130"/>
                      <a:pt x="518" y="140"/>
                    </a:cubicBezTo>
                    <a:lnTo>
                      <a:pt x="518" y="140"/>
                    </a:lnTo>
                    <a:cubicBezTo>
                      <a:pt x="515" y="136"/>
                      <a:pt x="512" y="133"/>
                      <a:pt x="509" y="130"/>
                    </a:cubicBezTo>
                    <a:lnTo>
                      <a:pt x="509" y="130"/>
                    </a:lnTo>
                    <a:cubicBezTo>
                      <a:pt x="504" y="116"/>
                      <a:pt x="497" y="102"/>
                      <a:pt x="486" y="92"/>
                    </a:cubicBezTo>
                    <a:close/>
                    <a:moveTo>
                      <a:pt x="243" y="1"/>
                    </a:moveTo>
                    <a:cubicBezTo>
                      <a:pt x="182" y="62"/>
                      <a:pt x="91" y="62"/>
                      <a:pt x="61" y="122"/>
                    </a:cubicBezTo>
                    <a:cubicBezTo>
                      <a:pt x="61" y="122"/>
                      <a:pt x="30" y="153"/>
                      <a:pt x="30" y="214"/>
                    </a:cubicBezTo>
                    <a:cubicBezTo>
                      <a:pt x="30" y="214"/>
                      <a:pt x="0" y="244"/>
                      <a:pt x="0" y="274"/>
                    </a:cubicBezTo>
                    <a:lnTo>
                      <a:pt x="0" y="426"/>
                    </a:lnTo>
                    <a:cubicBezTo>
                      <a:pt x="0" y="457"/>
                      <a:pt x="0" y="457"/>
                      <a:pt x="30" y="518"/>
                    </a:cubicBezTo>
                    <a:cubicBezTo>
                      <a:pt x="30" y="518"/>
                      <a:pt x="61" y="548"/>
                      <a:pt x="61" y="578"/>
                    </a:cubicBezTo>
                    <a:cubicBezTo>
                      <a:pt x="91" y="609"/>
                      <a:pt x="152" y="670"/>
                      <a:pt x="182" y="670"/>
                    </a:cubicBezTo>
                    <a:lnTo>
                      <a:pt x="243" y="670"/>
                    </a:lnTo>
                    <a:cubicBezTo>
                      <a:pt x="304" y="670"/>
                      <a:pt x="334" y="670"/>
                      <a:pt x="365" y="609"/>
                    </a:cubicBezTo>
                    <a:cubicBezTo>
                      <a:pt x="395" y="609"/>
                      <a:pt x="395" y="609"/>
                      <a:pt x="456" y="578"/>
                    </a:cubicBezTo>
                    <a:lnTo>
                      <a:pt x="486" y="548"/>
                    </a:lnTo>
                    <a:cubicBezTo>
                      <a:pt x="502" y="533"/>
                      <a:pt x="509" y="510"/>
                      <a:pt x="517" y="487"/>
                    </a:cubicBezTo>
                    <a:lnTo>
                      <a:pt x="517" y="487"/>
                    </a:lnTo>
                    <a:cubicBezTo>
                      <a:pt x="524" y="472"/>
                      <a:pt x="532" y="457"/>
                      <a:pt x="547" y="457"/>
                    </a:cubicBezTo>
                    <a:lnTo>
                      <a:pt x="578" y="457"/>
                    </a:lnTo>
                    <a:lnTo>
                      <a:pt x="638" y="426"/>
                    </a:lnTo>
                    <a:lnTo>
                      <a:pt x="669" y="396"/>
                    </a:lnTo>
                    <a:lnTo>
                      <a:pt x="669" y="366"/>
                    </a:lnTo>
                    <a:lnTo>
                      <a:pt x="669" y="305"/>
                    </a:lnTo>
                    <a:cubicBezTo>
                      <a:pt x="659" y="289"/>
                      <a:pt x="648" y="276"/>
                      <a:pt x="638" y="264"/>
                    </a:cubicBezTo>
                    <a:lnTo>
                      <a:pt x="638" y="264"/>
                    </a:lnTo>
                    <a:lnTo>
                      <a:pt x="638" y="244"/>
                    </a:lnTo>
                    <a:cubicBezTo>
                      <a:pt x="638" y="214"/>
                      <a:pt x="638" y="153"/>
                      <a:pt x="608" y="122"/>
                    </a:cubicBezTo>
                    <a:cubicBezTo>
                      <a:pt x="608" y="92"/>
                      <a:pt x="547" y="62"/>
                      <a:pt x="517" y="62"/>
                    </a:cubicBezTo>
                    <a:cubicBezTo>
                      <a:pt x="486" y="1"/>
                      <a:pt x="456" y="1"/>
                      <a:pt x="395" y="1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  <p:grpSp>
          <p:nvGrpSpPr>
            <p:cNvPr id="4832" name="Google Shape;4832;p30"/>
            <p:cNvGrpSpPr/>
            <p:nvPr/>
          </p:nvGrpSpPr>
          <p:grpSpPr>
            <a:xfrm>
              <a:off x="550756" y="4161575"/>
              <a:ext cx="54334" cy="41644"/>
              <a:chOff x="550756" y="4161575"/>
              <a:chExt cx="54334" cy="41644"/>
            </a:xfrm>
          </p:grpSpPr>
          <p:sp>
            <p:nvSpPr>
              <p:cNvPr id="4833" name="Google Shape;4833;p30"/>
              <p:cNvSpPr/>
              <p:nvPr/>
            </p:nvSpPr>
            <p:spPr>
              <a:xfrm>
                <a:off x="587435" y="4175681"/>
                <a:ext cx="17655" cy="24012"/>
              </a:xfrm>
              <a:custGeom>
                <a:rect b="b" l="l" r="r" t="t"/>
                <a:pathLst>
                  <a:path extrusionOk="0" h="1035" w="761">
                    <a:moveTo>
                      <a:pt x="700" y="578"/>
                    </a:moveTo>
                    <a:cubicBezTo>
                      <a:pt x="700" y="590"/>
                      <a:pt x="695" y="597"/>
                      <a:pt x="690" y="603"/>
                    </a:cubicBezTo>
                    <a:lnTo>
                      <a:pt x="690" y="603"/>
                    </a:lnTo>
                    <a:cubicBezTo>
                      <a:pt x="693" y="594"/>
                      <a:pt x="696" y="586"/>
                      <a:pt x="700" y="578"/>
                    </a:cubicBezTo>
                    <a:close/>
                    <a:moveTo>
                      <a:pt x="365" y="1"/>
                    </a:moveTo>
                    <a:cubicBezTo>
                      <a:pt x="335" y="1"/>
                      <a:pt x="304" y="1"/>
                      <a:pt x="213" y="31"/>
                    </a:cubicBezTo>
                    <a:cubicBezTo>
                      <a:pt x="183" y="31"/>
                      <a:pt x="183" y="92"/>
                      <a:pt x="152" y="92"/>
                    </a:cubicBezTo>
                    <a:cubicBezTo>
                      <a:pt x="92" y="92"/>
                      <a:pt x="92" y="122"/>
                      <a:pt x="61" y="153"/>
                    </a:cubicBezTo>
                    <a:cubicBezTo>
                      <a:pt x="31" y="183"/>
                      <a:pt x="31" y="183"/>
                      <a:pt x="31" y="244"/>
                    </a:cubicBezTo>
                    <a:cubicBezTo>
                      <a:pt x="0" y="274"/>
                      <a:pt x="0" y="305"/>
                      <a:pt x="0" y="396"/>
                    </a:cubicBezTo>
                    <a:cubicBezTo>
                      <a:pt x="0" y="487"/>
                      <a:pt x="31" y="609"/>
                      <a:pt x="61" y="700"/>
                    </a:cubicBezTo>
                    <a:lnTo>
                      <a:pt x="92" y="730"/>
                    </a:lnTo>
                    <a:lnTo>
                      <a:pt x="213" y="852"/>
                    </a:lnTo>
                    <a:lnTo>
                      <a:pt x="244" y="882"/>
                    </a:lnTo>
                    <a:cubicBezTo>
                      <a:pt x="213" y="882"/>
                      <a:pt x="213" y="852"/>
                      <a:pt x="183" y="852"/>
                    </a:cubicBezTo>
                    <a:cubicBezTo>
                      <a:pt x="244" y="913"/>
                      <a:pt x="335" y="943"/>
                      <a:pt x="365" y="1034"/>
                    </a:cubicBezTo>
                    <a:cubicBezTo>
                      <a:pt x="517" y="943"/>
                      <a:pt x="578" y="943"/>
                      <a:pt x="639" y="852"/>
                    </a:cubicBezTo>
                    <a:cubicBezTo>
                      <a:pt x="664" y="775"/>
                      <a:pt x="668" y="676"/>
                      <a:pt x="687" y="611"/>
                    </a:cubicBezTo>
                    <a:lnTo>
                      <a:pt x="687" y="611"/>
                    </a:lnTo>
                    <a:cubicBezTo>
                      <a:pt x="691" y="610"/>
                      <a:pt x="695" y="609"/>
                      <a:pt x="700" y="609"/>
                    </a:cubicBezTo>
                    <a:cubicBezTo>
                      <a:pt x="760" y="578"/>
                      <a:pt x="760" y="487"/>
                      <a:pt x="760" y="457"/>
                    </a:cubicBezTo>
                    <a:lnTo>
                      <a:pt x="760" y="426"/>
                    </a:lnTo>
                    <a:cubicBezTo>
                      <a:pt x="760" y="396"/>
                      <a:pt x="760" y="305"/>
                      <a:pt x="700" y="274"/>
                    </a:cubicBezTo>
                    <a:cubicBezTo>
                      <a:pt x="700" y="244"/>
                      <a:pt x="669" y="183"/>
                      <a:pt x="669" y="153"/>
                    </a:cubicBezTo>
                    <a:cubicBezTo>
                      <a:pt x="669" y="122"/>
                      <a:pt x="639" y="92"/>
                      <a:pt x="608" y="92"/>
                    </a:cubicBezTo>
                    <a:cubicBezTo>
                      <a:pt x="548" y="92"/>
                      <a:pt x="548" y="31"/>
                      <a:pt x="517" y="31"/>
                    </a:cubicBezTo>
                    <a:cubicBezTo>
                      <a:pt x="487" y="31"/>
                      <a:pt x="487" y="1"/>
                      <a:pt x="456" y="1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834" name="Google Shape;4834;p30"/>
              <p:cNvSpPr/>
              <p:nvPr/>
            </p:nvSpPr>
            <p:spPr>
              <a:xfrm>
                <a:off x="562750" y="4188371"/>
                <a:ext cx="22202" cy="14848"/>
              </a:xfrm>
              <a:custGeom>
                <a:rect b="b" l="l" r="r" t="t"/>
                <a:pathLst>
                  <a:path extrusionOk="0" h="640" w="957">
                    <a:moveTo>
                      <a:pt x="943" y="366"/>
                    </a:moveTo>
                    <a:lnTo>
                      <a:pt x="943" y="366"/>
                    </a:lnTo>
                    <a:cubicBezTo>
                      <a:pt x="949" y="384"/>
                      <a:pt x="952" y="396"/>
                      <a:pt x="954" y="403"/>
                    </a:cubicBezTo>
                    <a:lnTo>
                      <a:pt x="954" y="403"/>
                    </a:lnTo>
                    <a:cubicBezTo>
                      <a:pt x="956" y="389"/>
                      <a:pt x="953" y="376"/>
                      <a:pt x="943" y="366"/>
                    </a:cubicBezTo>
                    <a:close/>
                    <a:moveTo>
                      <a:pt x="244" y="1"/>
                    </a:moveTo>
                    <a:cubicBezTo>
                      <a:pt x="213" y="1"/>
                      <a:pt x="213" y="31"/>
                      <a:pt x="183" y="31"/>
                    </a:cubicBezTo>
                    <a:cubicBezTo>
                      <a:pt x="153" y="31"/>
                      <a:pt x="153" y="62"/>
                      <a:pt x="92" y="62"/>
                    </a:cubicBezTo>
                    <a:cubicBezTo>
                      <a:pt x="61" y="92"/>
                      <a:pt x="61" y="153"/>
                      <a:pt x="31" y="183"/>
                    </a:cubicBezTo>
                    <a:cubicBezTo>
                      <a:pt x="31" y="214"/>
                      <a:pt x="1" y="214"/>
                      <a:pt x="1" y="244"/>
                    </a:cubicBezTo>
                    <a:lnTo>
                      <a:pt x="1" y="335"/>
                    </a:lnTo>
                    <a:cubicBezTo>
                      <a:pt x="1" y="366"/>
                      <a:pt x="1" y="366"/>
                      <a:pt x="31" y="396"/>
                    </a:cubicBezTo>
                    <a:cubicBezTo>
                      <a:pt x="31" y="457"/>
                      <a:pt x="61" y="487"/>
                      <a:pt x="92" y="518"/>
                    </a:cubicBezTo>
                    <a:cubicBezTo>
                      <a:pt x="183" y="609"/>
                      <a:pt x="244" y="639"/>
                      <a:pt x="335" y="639"/>
                    </a:cubicBezTo>
                    <a:lnTo>
                      <a:pt x="426" y="639"/>
                    </a:lnTo>
                    <a:cubicBezTo>
                      <a:pt x="517" y="639"/>
                      <a:pt x="548" y="639"/>
                      <a:pt x="639" y="609"/>
                    </a:cubicBezTo>
                    <a:cubicBezTo>
                      <a:pt x="700" y="548"/>
                      <a:pt x="821" y="548"/>
                      <a:pt x="882" y="487"/>
                    </a:cubicBezTo>
                    <a:cubicBezTo>
                      <a:pt x="919" y="469"/>
                      <a:pt x="944" y="440"/>
                      <a:pt x="952" y="413"/>
                    </a:cubicBezTo>
                    <a:lnTo>
                      <a:pt x="952" y="413"/>
                    </a:lnTo>
                    <a:cubicBezTo>
                      <a:pt x="953" y="414"/>
                      <a:pt x="954" y="414"/>
                      <a:pt x="954" y="414"/>
                    </a:cubicBezTo>
                    <a:cubicBezTo>
                      <a:pt x="956" y="414"/>
                      <a:pt x="956" y="411"/>
                      <a:pt x="954" y="403"/>
                    </a:cubicBezTo>
                    <a:lnTo>
                      <a:pt x="954" y="403"/>
                    </a:lnTo>
                    <a:cubicBezTo>
                      <a:pt x="954" y="406"/>
                      <a:pt x="953" y="410"/>
                      <a:pt x="952" y="413"/>
                    </a:cubicBezTo>
                    <a:lnTo>
                      <a:pt x="952" y="413"/>
                    </a:lnTo>
                    <a:cubicBezTo>
                      <a:pt x="945" y="407"/>
                      <a:pt x="929" y="382"/>
                      <a:pt x="912" y="366"/>
                    </a:cubicBezTo>
                    <a:cubicBezTo>
                      <a:pt x="852" y="366"/>
                      <a:pt x="852" y="366"/>
                      <a:pt x="852" y="335"/>
                    </a:cubicBezTo>
                    <a:cubicBezTo>
                      <a:pt x="852" y="335"/>
                      <a:pt x="821" y="335"/>
                      <a:pt x="821" y="305"/>
                    </a:cubicBezTo>
                    <a:cubicBezTo>
                      <a:pt x="791" y="244"/>
                      <a:pt x="760" y="244"/>
                      <a:pt x="700" y="214"/>
                    </a:cubicBezTo>
                    <a:lnTo>
                      <a:pt x="700" y="214"/>
                    </a:lnTo>
                    <a:lnTo>
                      <a:pt x="760" y="244"/>
                    </a:lnTo>
                    <a:cubicBezTo>
                      <a:pt x="700" y="214"/>
                      <a:pt x="669" y="214"/>
                      <a:pt x="669" y="183"/>
                    </a:cubicBezTo>
                    <a:lnTo>
                      <a:pt x="669" y="183"/>
                    </a:lnTo>
                    <a:lnTo>
                      <a:pt x="700" y="214"/>
                    </a:lnTo>
                    <a:lnTo>
                      <a:pt x="639" y="153"/>
                    </a:lnTo>
                    <a:lnTo>
                      <a:pt x="608" y="92"/>
                    </a:lnTo>
                    <a:lnTo>
                      <a:pt x="517" y="31"/>
                    </a:lnTo>
                    <a:cubicBezTo>
                      <a:pt x="487" y="31"/>
                      <a:pt x="487" y="1"/>
                      <a:pt x="456" y="1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835" name="Google Shape;4835;p30"/>
              <p:cNvSpPr/>
              <p:nvPr/>
            </p:nvSpPr>
            <p:spPr>
              <a:xfrm>
                <a:off x="550756" y="4172154"/>
                <a:ext cx="16959" cy="11322"/>
              </a:xfrm>
              <a:custGeom>
                <a:rect b="b" l="l" r="r" t="t"/>
                <a:pathLst>
                  <a:path extrusionOk="0" h="488" w="731">
                    <a:moveTo>
                      <a:pt x="214" y="1"/>
                    </a:moveTo>
                    <a:cubicBezTo>
                      <a:pt x="122" y="1"/>
                      <a:pt x="92" y="31"/>
                      <a:pt x="62" y="122"/>
                    </a:cubicBezTo>
                    <a:cubicBezTo>
                      <a:pt x="1" y="153"/>
                      <a:pt x="1" y="244"/>
                      <a:pt x="1" y="305"/>
                    </a:cubicBezTo>
                    <a:cubicBezTo>
                      <a:pt x="62" y="396"/>
                      <a:pt x="92" y="457"/>
                      <a:pt x="153" y="457"/>
                    </a:cubicBezTo>
                    <a:cubicBezTo>
                      <a:pt x="244" y="487"/>
                      <a:pt x="305" y="487"/>
                      <a:pt x="396" y="487"/>
                    </a:cubicBezTo>
                    <a:cubicBezTo>
                      <a:pt x="457" y="487"/>
                      <a:pt x="548" y="487"/>
                      <a:pt x="609" y="457"/>
                    </a:cubicBezTo>
                    <a:cubicBezTo>
                      <a:pt x="700" y="457"/>
                      <a:pt x="730" y="396"/>
                      <a:pt x="730" y="305"/>
                    </a:cubicBezTo>
                    <a:cubicBezTo>
                      <a:pt x="730" y="274"/>
                      <a:pt x="730" y="274"/>
                      <a:pt x="700" y="244"/>
                    </a:cubicBezTo>
                    <a:lnTo>
                      <a:pt x="700" y="244"/>
                    </a:lnTo>
                    <a:cubicBezTo>
                      <a:pt x="715" y="274"/>
                      <a:pt x="715" y="282"/>
                      <a:pt x="708" y="282"/>
                    </a:cubicBezTo>
                    <a:cubicBezTo>
                      <a:pt x="700" y="282"/>
                      <a:pt x="685" y="274"/>
                      <a:pt x="670" y="274"/>
                    </a:cubicBezTo>
                    <a:cubicBezTo>
                      <a:pt x="609" y="274"/>
                      <a:pt x="578" y="274"/>
                      <a:pt x="578" y="244"/>
                    </a:cubicBezTo>
                    <a:lnTo>
                      <a:pt x="609" y="244"/>
                    </a:lnTo>
                    <a:cubicBezTo>
                      <a:pt x="584" y="244"/>
                      <a:pt x="560" y="205"/>
                      <a:pt x="536" y="174"/>
                    </a:cubicBezTo>
                    <a:lnTo>
                      <a:pt x="536" y="174"/>
                    </a:lnTo>
                    <a:lnTo>
                      <a:pt x="548" y="183"/>
                    </a:lnTo>
                    <a:lnTo>
                      <a:pt x="518" y="153"/>
                    </a:lnTo>
                    <a:lnTo>
                      <a:pt x="518" y="153"/>
                    </a:lnTo>
                    <a:cubicBezTo>
                      <a:pt x="524" y="159"/>
                      <a:pt x="530" y="166"/>
                      <a:pt x="536" y="174"/>
                    </a:cubicBezTo>
                    <a:lnTo>
                      <a:pt x="536" y="174"/>
                    </a:lnTo>
                    <a:lnTo>
                      <a:pt x="426" y="92"/>
                    </a:lnTo>
                    <a:cubicBezTo>
                      <a:pt x="396" y="1"/>
                      <a:pt x="274" y="1"/>
                      <a:pt x="214" y="1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836" name="Google Shape;4836;p30"/>
              <p:cNvSpPr/>
              <p:nvPr/>
            </p:nvSpPr>
            <p:spPr>
              <a:xfrm>
                <a:off x="564166" y="4161575"/>
                <a:ext cx="11298" cy="13433"/>
              </a:xfrm>
              <a:custGeom>
                <a:rect b="b" l="l" r="r" t="t"/>
                <a:pathLst>
                  <a:path extrusionOk="0" h="579" w="487">
                    <a:moveTo>
                      <a:pt x="183" y="1"/>
                    </a:moveTo>
                    <a:cubicBezTo>
                      <a:pt x="152" y="1"/>
                      <a:pt x="152" y="1"/>
                      <a:pt x="122" y="31"/>
                    </a:cubicBezTo>
                    <a:lnTo>
                      <a:pt x="92" y="31"/>
                    </a:lnTo>
                    <a:cubicBezTo>
                      <a:pt x="31" y="92"/>
                      <a:pt x="31" y="123"/>
                      <a:pt x="0" y="153"/>
                    </a:cubicBezTo>
                    <a:lnTo>
                      <a:pt x="0" y="244"/>
                    </a:lnTo>
                    <a:cubicBezTo>
                      <a:pt x="0" y="275"/>
                      <a:pt x="0" y="275"/>
                      <a:pt x="31" y="305"/>
                    </a:cubicBezTo>
                    <a:cubicBezTo>
                      <a:pt x="31" y="305"/>
                      <a:pt x="31" y="335"/>
                      <a:pt x="61" y="335"/>
                    </a:cubicBezTo>
                    <a:lnTo>
                      <a:pt x="122" y="396"/>
                    </a:lnTo>
                    <a:cubicBezTo>
                      <a:pt x="152" y="426"/>
                      <a:pt x="152" y="426"/>
                      <a:pt x="183" y="426"/>
                    </a:cubicBezTo>
                    <a:lnTo>
                      <a:pt x="224" y="426"/>
                    </a:lnTo>
                    <a:cubicBezTo>
                      <a:pt x="255" y="444"/>
                      <a:pt x="295" y="457"/>
                      <a:pt x="335" y="457"/>
                    </a:cubicBezTo>
                    <a:cubicBezTo>
                      <a:pt x="304" y="457"/>
                      <a:pt x="274" y="487"/>
                      <a:pt x="244" y="487"/>
                    </a:cubicBezTo>
                    <a:lnTo>
                      <a:pt x="152" y="487"/>
                    </a:lnTo>
                    <a:cubicBezTo>
                      <a:pt x="152" y="487"/>
                      <a:pt x="122" y="487"/>
                      <a:pt x="122" y="457"/>
                    </a:cubicBezTo>
                    <a:lnTo>
                      <a:pt x="92" y="426"/>
                    </a:lnTo>
                    <a:lnTo>
                      <a:pt x="31" y="366"/>
                    </a:lnTo>
                    <a:cubicBezTo>
                      <a:pt x="31" y="366"/>
                      <a:pt x="31" y="335"/>
                      <a:pt x="0" y="335"/>
                    </a:cubicBezTo>
                    <a:lnTo>
                      <a:pt x="0" y="366"/>
                    </a:lnTo>
                    <a:cubicBezTo>
                      <a:pt x="0" y="426"/>
                      <a:pt x="31" y="457"/>
                      <a:pt x="92" y="487"/>
                    </a:cubicBezTo>
                    <a:cubicBezTo>
                      <a:pt x="122" y="518"/>
                      <a:pt x="152" y="518"/>
                      <a:pt x="183" y="578"/>
                    </a:cubicBezTo>
                    <a:lnTo>
                      <a:pt x="274" y="578"/>
                    </a:lnTo>
                    <a:cubicBezTo>
                      <a:pt x="304" y="578"/>
                      <a:pt x="335" y="578"/>
                      <a:pt x="395" y="518"/>
                    </a:cubicBezTo>
                    <a:cubicBezTo>
                      <a:pt x="402" y="505"/>
                      <a:pt x="408" y="495"/>
                      <a:pt x="414" y="487"/>
                    </a:cubicBezTo>
                    <a:lnTo>
                      <a:pt x="426" y="487"/>
                    </a:lnTo>
                    <a:cubicBezTo>
                      <a:pt x="426" y="487"/>
                      <a:pt x="456" y="487"/>
                      <a:pt x="456" y="457"/>
                    </a:cubicBezTo>
                    <a:lnTo>
                      <a:pt x="456" y="426"/>
                    </a:lnTo>
                    <a:cubicBezTo>
                      <a:pt x="487" y="426"/>
                      <a:pt x="487" y="366"/>
                      <a:pt x="487" y="335"/>
                    </a:cubicBezTo>
                    <a:lnTo>
                      <a:pt x="487" y="244"/>
                    </a:lnTo>
                    <a:cubicBezTo>
                      <a:pt x="487" y="183"/>
                      <a:pt x="456" y="153"/>
                      <a:pt x="426" y="123"/>
                    </a:cubicBezTo>
                    <a:cubicBezTo>
                      <a:pt x="395" y="62"/>
                      <a:pt x="395" y="31"/>
                      <a:pt x="335" y="31"/>
                    </a:cubicBezTo>
                    <a:cubicBezTo>
                      <a:pt x="335" y="31"/>
                      <a:pt x="304" y="31"/>
                      <a:pt x="304" y="1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  <p:grpSp>
          <p:nvGrpSpPr>
            <p:cNvPr id="4837" name="Google Shape;4837;p30"/>
            <p:cNvGrpSpPr/>
            <p:nvPr/>
          </p:nvGrpSpPr>
          <p:grpSpPr>
            <a:xfrm>
              <a:off x="486585" y="3887977"/>
              <a:ext cx="77604" cy="67976"/>
              <a:chOff x="486585" y="3887977"/>
              <a:chExt cx="77604" cy="67976"/>
            </a:xfrm>
          </p:grpSpPr>
          <p:sp>
            <p:nvSpPr>
              <p:cNvPr id="4838" name="Google Shape;4838;p30"/>
              <p:cNvSpPr/>
              <p:nvPr/>
            </p:nvSpPr>
            <p:spPr>
              <a:xfrm>
                <a:off x="532428" y="3911154"/>
                <a:ext cx="30346" cy="19859"/>
              </a:xfrm>
              <a:custGeom>
                <a:rect b="b" l="l" r="r" t="t"/>
                <a:pathLst>
                  <a:path extrusionOk="0" h="856" w="1308">
                    <a:moveTo>
                      <a:pt x="984" y="0"/>
                    </a:moveTo>
                    <a:cubicBezTo>
                      <a:pt x="888" y="0"/>
                      <a:pt x="784" y="21"/>
                      <a:pt x="700" y="35"/>
                    </a:cubicBezTo>
                    <a:cubicBezTo>
                      <a:pt x="608" y="35"/>
                      <a:pt x="548" y="96"/>
                      <a:pt x="456" y="126"/>
                    </a:cubicBezTo>
                    <a:cubicBezTo>
                      <a:pt x="426" y="126"/>
                      <a:pt x="396" y="156"/>
                      <a:pt x="335" y="156"/>
                    </a:cubicBezTo>
                    <a:cubicBezTo>
                      <a:pt x="304" y="156"/>
                      <a:pt x="274" y="187"/>
                      <a:pt x="244" y="187"/>
                    </a:cubicBezTo>
                    <a:cubicBezTo>
                      <a:pt x="153" y="248"/>
                      <a:pt x="92" y="339"/>
                      <a:pt x="31" y="430"/>
                    </a:cubicBezTo>
                    <a:cubicBezTo>
                      <a:pt x="1" y="491"/>
                      <a:pt x="31" y="612"/>
                      <a:pt x="92" y="704"/>
                    </a:cubicBezTo>
                    <a:cubicBezTo>
                      <a:pt x="122" y="764"/>
                      <a:pt x="183" y="795"/>
                      <a:pt x="274" y="856"/>
                    </a:cubicBezTo>
                    <a:lnTo>
                      <a:pt x="487" y="856"/>
                    </a:lnTo>
                    <a:cubicBezTo>
                      <a:pt x="548" y="856"/>
                      <a:pt x="548" y="795"/>
                      <a:pt x="578" y="795"/>
                    </a:cubicBezTo>
                    <a:cubicBezTo>
                      <a:pt x="578" y="795"/>
                      <a:pt x="608" y="795"/>
                      <a:pt x="608" y="764"/>
                    </a:cubicBezTo>
                    <a:cubicBezTo>
                      <a:pt x="639" y="734"/>
                      <a:pt x="700" y="734"/>
                      <a:pt x="700" y="704"/>
                    </a:cubicBezTo>
                    <a:cubicBezTo>
                      <a:pt x="760" y="643"/>
                      <a:pt x="791" y="612"/>
                      <a:pt x="882" y="582"/>
                    </a:cubicBezTo>
                    <a:cubicBezTo>
                      <a:pt x="943" y="521"/>
                      <a:pt x="1034" y="460"/>
                      <a:pt x="1095" y="430"/>
                    </a:cubicBezTo>
                    <a:cubicBezTo>
                      <a:pt x="1156" y="400"/>
                      <a:pt x="1186" y="339"/>
                      <a:pt x="1186" y="308"/>
                    </a:cubicBezTo>
                    <a:cubicBezTo>
                      <a:pt x="1247" y="278"/>
                      <a:pt x="1308" y="187"/>
                      <a:pt x="1247" y="126"/>
                    </a:cubicBezTo>
                    <a:cubicBezTo>
                      <a:pt x="1198" y="28"/>
                      <a:pt x="1096" y="0"/>
                      <a:pt x="984" y="0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839" name="Google Shape;4839;p30"/>
              <p:cNvSpPr/>
              <p:nvPr/>
            </p:nvSpPr>
            <p:spPr>
              <a:xfrm>
                <a:off x="534539" y="3898557"/>
                <a:ext cx="19070" cy="12714"/>
              </a:xfrm>
              <a:custGeom>
                <a:rect b="b" l="l" r="r" t="t"/>
                <a:pathLst>
                  <a:path extrusionOk="0" h="548" w="822">
                    <a:moveTo>
                      <a:pt x="244" y="0"/>
                    </a:moveTo>
                    <a:cubicBezTo>
                      <a:pt x="183" y="0"/>
                      <a:pt x="92" y="61"/>
                      <a:pt x="62" y="92"/>
                    </a:cubicBezTo>
                    <a:cubicBezTo>
                      <a:pt x="31" y="122"/>
                      <a:pt x="1" y="213"/>
                      <a:pt x="1" y="274"/>
                    </a:cubicBezTo>
                    <a:cubicBezTo>
                      <a:pt x="1" y="365"/>
                      <a:pt x="31" y="426"/>
                      <a:pt x="62" y="456"/>
                    </a:cubicBezTo>
                    <a:cubicBezTo>
                      <a:pt x="92" y="517"/>
                      <a:pt x="183" y="548"/>
                      <a:pt x="244" y="548"/>
                    </a:cubicBezTo>
                    <a:cubicBezTo>
                      <a:pt x="305" y="548"/>
                      <a:pt x="335" y="548"/>
                      <a:pt x="365" y="517"/>
                    </a:cubicBezTo>
                    <a:cubicBezTo>
                      <a:pt x="396" y="517"/>
                      <a:pt x="457" y="456"/>
                      <a:pt x="487" y="456"/>
                    </a:cubicBezTo>
                    <a:cubicBezTo>
                      <a:pt x="517" y="456"/>
                      <a:pt x="548" y="426"/>
                      <a:pt x="609" y="426"/>
                    </a:cubicBezTo>
                    <a:cubicBezTo>
                      <a:pt x="639" y="426"/>
                      <a:pt x="669" y="396"/>
                      <a:pt x="700" y="396"/>
                    </a:cubicBezTo>
                    <a:lnTo>
                      <a:pt x="761" y="396"/>
                    </a:lnTo>
                    <a:cubicBezTo>
                      <a:pt x="791" y="396"/>
                      <a:pt x="821" y="365"/>
                      <a:pt x="821" y="304"/>
                    </a:cubicBezTo>
                    <a:lnTo>
                      <a:pt x="821" y="304"/>
                    </a:lnTo>
                    <a:lnTo>
                      <a:pt x="791" y="365"/>
                    </a:lnTo>
                    <a:cubicBezTo>
                      <a:pt x="791" y="326"/>
                      <a:pt x="779" y="300"/>
                      <a:pt x="770" y="270"/>
                    </a:cubicBezTo>
                    <a:lnTo>
                      <a:pt x="770" y="270"/>
                    </a:lnTo>
                    <a:cubicBezTo>
                      <a:pt x="784" y="266"/>
                      <a:pt x="791" y="258"/>
                      <a:pt x="791" y="244"/>
                    </a:cubicBezTo>
                    <a:cubicBezTo>
                      <a:pt x="791" y="213"/>
                      <a:pt x="791" y="183"/>
                      <a:pt x="761" y="183"/>
                    </a:cubicBezTo>
                    <a:lnTo>
                      <a:pt x="749" y="183"/>
                    </a:lnTo>
                    <a:cubicBezTo>
                      <a:pt x="729" y="154"/>
                      <a:pt x="691" y="122"/>
                      <a:pt x="669" y="122"/>
                    </a:cubicBezTo>
                    <a:lnTo>
                      <a:pt x="639" y="122"/>
                    </a:lnTo>
                    <a:cubicBezTo>
                      <a:pt x="609" y="122"/>
                      <a:pt x="548" y="92"/>
                      <a:pt x="517" y="92"/>
                    </a:cubicBezTo>
                    <a:cubicBezTo>
                      <a:pt x="487" y="92"/>
                      <a:pt x="457" y="61"/>
                      <a:pt x="396" y="61"/>
                    </a:cubicBezTo>
                    <a:cubicBezTo>
                      <a:pt x="365" y="61"/>
                      <a:pt x="305" y="0"/>
                      <a:pt x="244" y="0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840" name="Google Shape;4840;p30"/>
              <p:cNvSpPr/>
              <p:nvPr/>
            </p:nvSpPr>
            <p:spPr>
              <a:xfrm>
                <a:off x="547230" y="3926049"/>
                <a:ext cx="16959" cy="15544"/>
              </a:xfrm>
              <a:custGeom>
                <a:rect b="b" l="l" r="r" t="t"/>
                <a:pathLst>
                  <a:path extrusionOk="0" h="670" w="731">
                    <a:moveTo>
                      <a:pt x="355" y="92"/>
                    </a:moveTo>
                    <a:cubicBezTo>
                      <a:pt x="309" y="110"/>
                      <a:pt x="264" y="122"/>
                      <a:pt x="244" y="122"/>
                    </a:cubicBezTo>
                    <a:cubicBezTo>
                      <a:pt x="273" y="122"/>
                      <a:pt x="301" y="96"/>
                      <a:pt x="355" y="92"/>
                    </a:cubicBezTo>
                    <a:close/>
                    <a:moveTo>
                      <a:pt x="518" y="1"/>
                    </a:moveTo>
                    <a:cubicBezTo>
                      <a:pt x="457" y="1"/>
                      <a:pt x="457" y="1"/>
                      <a:pt x="426" y="62"/>
                    </a:cubicBezTo>
                    <a:cubicBezTo>
                      <a:pt x="411" y="69"/>
                      <a:pt x="393" y="77"/>
                      <a:pt x="375" y="84"/>
                    </a:cubicBezTo>
                    <a:lnTo>
                      <a:pt x="375" y="84"/>
                    </a:lnTo>
                    <a:cubicBezTo>
                      <a:pt x="358" y="81"/>
                      <a:pt x="338" y="78"/>
                      <a:pt x="321" y="78"/>
                    </a:cubicBezTo>
                    <a:cubicBezTo>
                      <a:pt x="301" y="78"/>
                      <a:pt x="285" y="82"/>
                      <a:pt x="274" y="92"/>
                    </a:cubicBezTo>
                    <a:cubicBezTo>
                      <a:pt x="244" y="92"/>
                      <a:pt x="214" y="122"/>
                      <a:pt x="153" y="122"/>
                    </a:cubicBezTo>
                    <a:lnTo>
                      <a:pt x="62" y="244"/>
                    </a:lnTo>
                    <a:cubicBezTo>
                      <a:pt x="1" y="274"/>
                      <a:pt x="1" y="366"/>
                      <a:pt x="1" y="396"/>
                    </a:cubicBezTo>
                    <a:cubicBezTo>
                      <a:pt x="1" y="426"/>
                      <a:pt x="1" y="518"/>
                      <a:pt x="62" y="548"/>
                    </a:cubicBezTo>
                    <a:cubicBezTo>
                      <a:pt x="62" y="578"/>
                      <a:pt x="92" y="609"/>
                      <a:pt x="122" y="609"/>
                    </a:cubicBezTo>
                    <a:cubicBezTo>
                      <a:pt x="153" y="670"/>
                      <a:pt x="214" y="670"/>
                      <a:pt x="244" y="670"/>
                    </a:cubicBezTo>
                    <a:lnTo>
                      <a:pt x="396" y="670"/>
                    </a:lnTo>
                    <a:cubicBezTo>
                      <a:pt x="426" y="670"/>
                      <a:pt x="457" y="609"/>
                      <a:pt x="518" y="578"/>
                    </a:cubicBezTo>
                    <a:cubicBezTo>
                      <a:pt x="548" y="548"/>
                      <a:pt x="578" y="518"/>
                      <a:pt x="578" y="457"/>
                    </a:cubicBezTo>
                    <a:lnTo>
                      <a:pt x="578" y="426"/>
                    </a:lnTo>
                    <a:lnTo>
                      <a:pt x="578" y="366"/>
                    </a:lnTo>
                    <a:lnTo>
                      <a:pt x="578" y="350"/>
                    </a:lnTo>
                    <a:lnTo>
                      <a:pt x="578" y="350"/>
                    </a:lnTo>
                    <a:cubicBezTo>
                      <a:pt x="586" y="320"/>
                      <a:pt x="594" y="290"/>
                      <a:pt x="609" y="274"/>
                    </a:cubicBezTo>
                    <a:cubicBezTo>
                      <a:pt x="609" y="244"/>
                      <a:pt x="670" y="244"/>
                      <a:pt x="670" y="214"/>
                    </a:cubicBezTo>
                    <a:cubicBezTo>
                      <a:pt x="670" y="153"/>
                      <a:pt x="700" y="153"/>
                      <a:pt x="700" y="122"/>
                    </a:cubicBezTo>
                    <a:cubicBezTo>
                      <a:pt x="730" y="122"/>
                      <a:pt x="700" y="1"/>
                      <a:pt x="609" y="1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841" name="Google Shape;4841;p30"/>
              <p:cNvSpPr/>
              <p:nvPr/>
            </p:nvSpPr>
            <p:spPr>
              <a:xfrm>
                <a:off x="488719" y="3923241"/>
                <a:ext cx="26100" cy="23989"/>
              </a:xfrm>
              <a:custGeom>
                <a:rect b="b" l="l" r="r" t="t"/>
                <a:pathLst>
                  <a:path extrusionOk="0" h="1034" w="1125">
                    <a:moveTo>
                      <a:pt x="790" y="0"/>
                    </a:moveTo>
                    <a:cubicBezTo>
                      <a:pt x="699" y="0"/>
                      <a:pt x="608" y="61"/>
                      <a:pt x="547" y="122"/>
                    </a:cubicBezTo>
                    <a:lnTo>
                      <a:pt x="456" y="243"/>
                    </a:lnTo>
                    <a:cubicBezTo>
                      <a:pt x="456" y="274"/>
                      <a:pt x="395" y="274"/>
                      <a:pt x="395" y="335"/>
                    </a:cubicBezTo>
                    <a:cubicBezTo>
                      <a:pt x="365" y="365"/>
                      <a:pt x="334" y="426"/>
                      <a:pt x="304" y="456"/>
                    </a:cubicBezTo>
                    <a:lnTo>
                      <a:pt x="334" y="426"/>
                    </a:lnTo>
                    <a:lnTo>
                      <a:pt x="334" y="426"/>
                    </a:lnTo>
                    <a:cubicBezTo>
                      <a:pt x="243" y="547"/>
                      <a:pt x="152" y="608"/>
                      <a:pt x="61" y="730"/>
                    </a:cubicBezTo>
                    <a:cubicBezTo>
                      <a:pt x="0" y="760"/>
                      <a:pt x="0" y="882"/>
                      <a:pt x="30" y="973"/>
                    </a:cubicBezTo>
                    <a:cubicBezTo>
                      <a:pt x="30" y="1003"/>
                      <a:pt x="61" y="1003"/>
                      <a:pt x="91" y="1034"/>
                    </a:cubicBezTo>
                    <a:cubicBezTo>
                      <a:pt x="137" y="1018"/>
                      <a:pt x="167" y="1018"/>
                      <a:pt x="190" y="1018"/>
                    </a:cubicBezTo>
                    <a:cubicBezTo>
                      <a:pt x="213" y="1018"/>
                      <a:pt x="228" y="1018"/>
                      <a:pt x="243" y="1003"/>
                    </a:cubicBezTo>
                    <a:cubicBezTo>
                      <a:pt x="395" y="973"/>
                      <a:pt x="517" y="882"/>
                      <a:pt x="638" y="821"/>
                    </a:cubicBezTo>
                    <a:cubicBezTo>
                      <a:pt x="669" y="760"/>
                      <a:pt x="760" y="730"/>
                      <a:pt x="790" y="730"/>
                    </a:cubicBezTo>
                    <a:cubicBezTo>
                      <a:pt x="851" y="699"/>
                      <a:pt x="942" y="669"/>
                      <a:pt x="1003" y="578"/>
                    </a:cubicBezTo>
                    <a:cubicBezTo>
                      <a:pt x="1094" y="517"/>
                      <a:pt x="1125" y="426"/>
                      <a:pt x="1125" y="365"/>
                    </a:cubicBezTo>
                    <a:cubicBezTo>
                      <a:pt x="1125" y="274"/>
                      <a:pt x="1094" y="183"/>
                      <a:pt x="1003" y="122"/>
                    </a:cubicBezTo>
                    <a:cubicBezTo>
                      <a:pt x="942" y="61"/>
                      <a:pt x="851" y="0"/>
                      <a:pt x="790" y="0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842" name="Google Shape;4842;p30"/>
              <p:cNvSpPr/>
              <p:nvPr/>
            </p:nvSpPr>
            <p:spPr>
              <a:xfrm>
                <a:off x="486585" y="3915098"/>
                <a:ext cx="12018" cy="18444"/>
              </a:xfrm>
              <a:custGeom>
                <a:rect b="b" l="l" r="r" t="t"/>
                <a:pathLst>
                  <a:path extrusionOk="0" h="795" w="518">
                    <a:moveTo>
                      <a:pt x="334" y="603"/>
                    </a:moveTo>
                    <a:lnTo>
                      <a:pt x="305" y="625"/>
                    </a:lnTo>
                    <a:cubicBezTo>
                      <a:pt x="325" y="625"/>
                      <a:pt x="331" y="612"/>
                      <a:pt x="334" y="603"/>
                    </a:cubicBezTo>
                    <a:close/>
                    <a:moveTo>
                      <a:pt x="284" y="1"/>
                    </a:moveTo>
                    <a:cubicBezTo>
                      <a:pt x="259" y="1"/>
                      <a:pt x="235" y="6"/>
                      <a:pt x="214" y="17"/>
                    </a:cubicBezTo>
                    <a:cubicBezTo>
                      <a:pt x="183" y="78"/>
                      <a:pt x="153" y="78"/>
                      <a:pt x="153" y="108"/>
                    </a:cubicBezTo>
                    <a:cubicBezTo>
                      <a:pt x="153" y="138"/>
                      <a:pt x="122" y="138"/>
                      <a:pt x="122" y="169"/>
                    </a:cubicBezTo>
                    <a:cubicBezTo>
                      <a:pt x="122" y="230"/>
                      <a:pt x="122" y="230"/>
                      <a:pt x="92" y="260"/>
                    </a:cubicBezTo>
                    <a:cubicBezTo>
                      <a:pt x="92" y="290"/>
                      <a:pt x="31" y="382"/>
                      <a:pt x="31" y="412"/>
                    </a:cubicBezTo>
                    <a:cubicBezTo>
                      <a:pt x="31" y="442"/>
                      <a:pt x="1" y="534"/>
                      <a:pt x="1" y="564"/>
                    </a:cubicBezTo>
                    <a:cubicBezTo>
                      <a:pt x="1" y="625"/>
                      <a:pt x="1" y="686"/>
                      <a:pt x="31" y="716"/>
                    </a:cubicBezTo>
                    <a:cubicBezTo>
                      <a:pt x="31" y="746"/>
                      <a:pt x="122" y="746"/>
                      <a:pt x="122" y="746"/>
                    </a:cubicBezTo>
                    <a:cubicBezTo>
                      <a:pt x="146" y="782"/>
                      <a:pt x="170" y="795"/>
                      <a:pt x="190" y="795"/>
                    </a:cubicBezTo>
                    <a:cubicBezTo>
                      <a:pt x="222" y="795"/>
                      <a:pt x="244" y="765"/>
                      <a:pt x="244" y="746"/>
                    </a:cubicBezTo>
                    <a:cubicBezTo>
                      <a:pt x="274" y="716"/>
                      <a:pt x="274" y="716"/>
                      <a:pt x="274" y="686"/>
                    </a:cubicBezTo>
                    <a:cubicBezTo>
                      <a:pt x="274" y="625"/>
                      <a:pt x="305" y="594"/>
                      <a:pt x="335" y="594"/>
                    </a:cubicBezTo>
                    <a:cubicBezTo>
                      <a:pt x="335" y="594"/>
                      <a:pt x="335" y="598"/>
                      <a:pt x="334" y="603"/>
                    </a:cubicBezTo>
                    <a:lnTo>
                      <a:pt x="334" y="603"/>
                    </a:lnTo>
                    <a:lnTo>
                      <a:pt x="426" y="534"/>
                    </a:lnTo>
                    <a:cubicBezTo>
                      <a:pt x="426" y="473"/>
                      <a:pt x="457" y="473"/>
                      <a:pt x="457" y="442"/>
                    </a:cubicBezTo>
                    <a:cubicBezTo>
                      <a:pt x="457" y="412"/>
                      <a:pt x="487" y="412"/>
                      <a:pt x="487" y="382"/>
                    </a:cubicBezTo>
                    <a:cubicBezTo>
                      <a:pt x="518" y="321"/>
                      <a:pt x="518" y="290"/>
                      <a:pt x="518" y="230"/>
                    </a:cubicBezTo>
                    <a:cubicBezTo>
                      <a:pt x="518" y="105"/>
                      <a:pt x="395" y="1"/>
                      <a:pt x="284" y="1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843" name="Google Shape;4843;p30"/>
              <p:cNvSpPr/>
              <p:nvPr/>
            </p:nvSpPr>
            <p:spPr>
              <a:xfrm>
                <a:off x="511270" y="3940154"/>
                <a:ext cx="20486" cy="15799"/>
              </a:xfrm>
              <a:custGeom>
                <a:rect b="b" l="l" r="r" t="t"/>
                <a:pathLst>
                  <a:path extrusionOk="0" h="681" w="883">
                    <a:moveTo>
                      <a:pt x="548" y="1"/>
                    </a:moveTo>
                    <a:cubicBezTo>
                      <a:pt x="487" y="1"/>
                      <a:pt x="457" y="31"/>
                      <a:pt x="426" y="92"/>
                    </a:cubicBezTo>
                    <a:cubicBezTo>
                      <a:pt x="396" y="122"/>
                      <a:pt x="305" y="153"/>
                      <a:pt x="274" y="183"/>
                    </a:cubicBezTo>
                    <a:cubicBezTo>
                      <a:pt x="183" y="244"/>
                      <a:pt x="122" y="274"/>
                      <a:pt x="61" y="335"/>
                    </a:cubicBezTo>
                    <a:cubicBezTo>
                      <a:pt x="61" y="335"/>
                      <a:pt x="61" y="396"/>
                      <a:pt x="31" y="396"/>
                    </a:cubicBezTo>
                    <a:cubicBezTo>
                      <a:pt x="31" y="426"/>
                      <a:pt x="1" y="426"/>
                      <a:pt x="1" y="457"/>
                    </a:cubicBezTo>
                    <a:cubicBezTo>
                      <a:pt x="1" y="487"/>
                      <a:pt x="1" y="548"/>
                      <a:pt x="31" y="578"/>
                    </a:cubicBezTo>
                    <a:cubicBezTo>
                      <a:pt x="31" y="647"/>
                      <a:pt x="82" y="681"/>
                      <a:pt x="134" y="681"/>
                    </a:cubicBezTo>
                    <a:cubicBezTo>
                      <a:pt x="151" y="681"/>
                      <a:pt x="168" y="677"/>
                      <a:pt x="183" y="669"/>
                    </a:cubicBezTo>
                    <a:cubicBezTo>
                      <a:pt x="274" y="609"/>
                      <a:pt x="335" y="609"/>
                      <a:pt x="396" y="609"/>
                    </a:cubicBezTo>
                    <a:lnTo>
                      <a:pt x="487" y="609"/>
                    </a:lnTo>
                    <a:cubicBezTo>
                      <a:pt x="548" y="609"/>
                      <a:pt x="578" y="609"/>
                      <a:pt x="609" y="578"/>
                    </a:cubicBezTo>
                    <a:lnTo>
                      <a:pt x="578" y="578"/>
                    </a:lnTo>
                    <a:cubicBezTo>
                      <a:pt x="609" y="578"/>
                      <a:pt x="669" y="578"/>
                      <a:pt x="730" y="548"/>
                    </a:cubicBezTo>
                    <a:lnTo>
                      <a:pt x="821" y="426"/>
                    </a:lnTo>
                    <a:cubicBezTo>
                      <a:pt x="882" y="396"/>
                      <a:pt x="882" y="335"/>
                      <a:pt x="882" y="274"/>
                    </a:cubicBezTo>
                    <a:cubicBezTo>
                      <a:pt x="882" y="244"/>
                      <a:pt x="882" y="183"/>
                      <a:pt x="821" y="153"/>
                    </a:cubicBezTo>
                    <a:cubicBezTo>
                      <a:pt x="821" y="122"/>
                      <a:pt x="791" y="92"/>
                      <a:pt x="791" y="92"/>
                    </a:cubicBezTo>
                    <a:cubicBezTo>
                      <a:pt x="761" y="31"/>
                      <a:pt x="730" y="1"/>
                      <a:pt x="700" y="1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844" name="Google Shape;4844;p30"/>
              <p:cNvSpPr/>
              <p:nvPr/>
            </p:nvSpPr>
            <p:spPr>
              <a:xfrm>
                <a:off x="499275" y="3887977"/>
                <a:ext cx="22597" cy="18537"/>
              </a:xfrm>
              <a:custGeom>
                <a:rect b="b" l="l" r="r" t="t"/>
                <a:pathLst>
                  <a:path extrusionOk="0" h="799" w="974">
                    <a:moveTo>
                      <a:pt x="549" y="70"/>
                    </a:moveTo>
                    <a:cubicBezTo>
                      <a:pt x="566" y="79"/>
                      <a:pt x="578" y="92"/>
                      <a:pt x="578" y="92"/>
                    </a:cubicBezTo>
                    <a:cubicBezTo>
                      <a:pt x="578" y="92"/>
                      <a:pt x="554" y="92"/>
                      <a:pt x="549" y="70"/>
                    </a:cubicBezTo>
                    <a:close/>
                    <a:moveTo>
                      <a:pt x="366" y="0"/>
                    </a:moveTo>
                    <a:cubicBezTo>
                      <a:pt x="305" y="0"/>
                      <a:pt x="214" y="0"/>
                      <a:pt x="183" y="61"/>
                    </a:cubicBezTo>
                    <a:cubicBezTo>
                      <a:pt x="62" y="122"/>
                      <a:pt x="1" y="244"/>
                      <a:pt x="1" y="396"/>
                    </a:cubicBezTo>
                    <a:cubicBezTo>
                      <a:pt x="1" y="548"/>
                      <a:pt x="62" y="669"/>
                      <a:pt x="183" y="730"/>
                    </a:cubicBezTo>
                    <a:cubicBezTo>
                      <a:pt x="244" y="776"/>
                      <a:pt x="312" y="798"/>
                      <a:pt x="381" y="798"/>
                    </a:cubicBezTo>
                    <a:cubicBezTo>
                      <a:pt x="449" y="798"/>
                      <a:pt x="518" y="776"/>
                      <a:pt x="578" y="730"/>
                    </a:cubicBezTo>
                    <a:cubicBezTo>
                      <a:pt x="639" y="700"/>
                      <a:pt x="670" y="669"/>
                      <a:pt x="700" y="669"/>
                    </a:cubicBezTo>
                    <a:lnTo>
                      <a:pt x="639" y="730"/>
                    </a:lnTo>
                    <a:cubicBezTo>
                      <a:pt x="700" y="700"/>
                      <a:pt x="791" y="608"/>
                      <a:pt x="822" y="578"/>
                    </a:cubicBezTo>
                    <a:cubicBezTo>
                      <a:pt x="852" y="548"/>
                      <a:pt x="882" y="517"/>
                      <a:pt x="882" y="456"/>
                    </a:cubicBezTo>
                    <a:cubicBezTo>
                      <a:pt x="882" y="426"/>
                      <a:pt x="943" y="426"/>
                      <a:pt x="943" y="396"/>
                    </a:cubicBezTo>
                    <a:cubicBezTo>
                      <a:pt x="974" y="365"/>
                      <a:pt x="974" y="304"/>
                      <a:pt x="943" y="244"/>
                    </a:cubicBezTo>
                    <a:cubicBezTo>
                      <a:pt x="943" y="213"/>
                      <a:pt x="913" y="183"/>
                      <a:pt x="822" y="183"/>
                    </a:cubicBezTo>
                    <a:cubicBezTo>
                      <a:pt x="791" y="183"/>
                      <a:pt x="791" y="183"/>
                      <a:pt x="761" y="122"/>
                    </a:cubicBezTo>
                    <a:cubicBezTo>
                      <a:pt x="700" y="122"/>
                      <a:pt x="700" y="122"/>
                      <a:pt x="670" y="92"/>
                    </a:cubicBezTo>
                    <a:cubicBezTo>
                      <a:pt x="647" y="92"/>
                      <a:pt x="588" y="74"/>
                      <a:pt x="548" y="66"/>
                    </a:cubicBezTo>
                    <a:lnTo>
                      <a:pt x="548" y="66"/>
                    </a:lnTo>
                    <a:cubicBezTo>
                      <a:pt x="548" y="64"/>
                      <a:pt x="548" y="63"/>
                      <a:pt x="548" y="61"/>
                    </a:cubicBezTo>
                    <a:cubicBezTo>
                      <a:pt x="487" y="0"/>
                      <a:pt x="457" y="0"/>
                      <a:pt x="366" y="0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  <p:grpSp>
          <p:nvGrpSpPr>
            <p:cNvPr id="4845" name="Google Shape;4845;p30"/>
            <p:cNvGrpSpPr/>
            <p:nvPr/>
          </p:nvGrpSpPr>
          <p:grpSpPr>
            <a:xfrm>
              <a:off x="1169918" y="3865636"/>
              <a:ext cx="240491" cy="312202"/>
              <a:chOff x="1169918" y="3865636"/>
              <a:chExt cx="240491" cy="312202"/>
            </a:xfrm>
          </p:grpSpPr>
          <p:sp>
            <p:nvSpPr>
              <p:cNvPr id="4846" name="Google Shape;4846;p30"/>
              <p:cNvSpPr/>
              <p:nvPr/>
            </p:nvSpPr>
            <p:spPr>
              <a:xfrm>
                <a:off x="1328582" y="3964143"/>
                <a:ext cx="16240" cy="24801"/>
              </a:xfrm>
              <a:custGeom>
                <a:rect b="b" l="l" r="r" t="t"/>
                <a:pathLst>
                  <a:path extrusionOk="0" h="1069" w="700">
                    <a:moveTo>
                      <a:pt x="304" y="0"/>
                    </a:moveTo>
                    <a:cubicBezTo>
                      <a:pt x="213" y="31"/>
                      <a:pt x="91" y="91"/>
                      <a:pt x="61" y="152"/>
                    </a:cubicBezTo>
                    <a:cubicBezTo>
                      <a:pt x="31" y="183"/>
                      <a:pt x="31" y="243"/>
                      <a:pt x="31" y="274"/>
                    </a:cubicBezTo>
                    <a:cubicBezTo>
                      <a:pt x="31" y="304"/>
                      <a:pt x="0" y="395"/>
                      <a:pt x="0" y="426"/>
                    </a:cubicBezTo>
                    <a:lnTo>
                      <a:pt x="0" y="547"/>
                    </a:lnTo>
                    <a:lnTo>
                      <a:pt x="0" y="638"/>
                    </a:lnTo>
                    <a:lnTo>
                      <a:pt x="0" y="760"/>
                    </a:lnTo>
                    <a:lnTo>
                      <a:pt x="0" y="882"/>
                    </a:lnTo>
                    <a:cubicBezTo>
                      <a:pt x="0" y="942"/>
                      <a:pt x="31" y="1034"/>
                      <a:pt x="122" y="1034"/>
                    </a:cubicBezTo>
                    <a:lnTo>
                      <a:pt x="183" y="1034"/>
                    </a:lnTo>
                    <a:cubicBezTo>
                      <a:pt x="234" y="1059"/>
                      <a:pt x="269" y="1069"/>
                      <a:pt x="293" y="1069"/>
                    </a:cubicBezTo>
                    <a:cubicBezTo>
                      <a:pt x="325" y="1069"/>
                      <a:pt x="335" y="1051"/>
                      <a:pt x="335" y="1034"/>
                    </a:cubicBezTo>
                    <a:cubicBezTo>
                      <a:pt x="365" y="1003"/>
                      <a:pt x="365" y="942"/>
                      <a:pt x="426" y="912"/>
                    </a:cubicBezTo>
                    <a:lnTo>
                      <a:pt x="426" y="912"/>
                    </a:lnTo>
                    <a:lnTo>
                      <a:pt x="365" y="942"/>
                    </a:lnTo>
                    <a:lnTo>
                      <a:pt x="456" y="882"/>
                    </a:lnTo>
                    <a:lnTo>
                      <a:pt x="517" y="790"/>
                    </a:lnTo>
                    <a:cubicBezTo>
                      <a:pt x="547" y="760"/>
                      <a:pt x="608" y="730"/>
                      <a:pt x="639" y="638"/>
                    </a:cubicBezTo>
                    <a:lnTo>
                      <a:pt x="669" y="608"/>
                    </a:lnTo>
                    <a:cubicBezTo>
                      <a:pt x="699" y="578"/>
                      <a:pt x="699" y="547"/>
                      <a:pt x="699" y="456"/>
                    </a:cubicBezTo>
                    <a:lnTo>
                      <a:pt x="699" y="304"/>
                    </a:lnTo>
                    <a:cubicBezTo>
                      <a:pt x="699" y="274"/>
                      <a:pt x="699" y="243"/>
                      <a:pt x="669" y="183"/>
                    </a:cubicBezTo>
                    <a:cubicBezTo>
                      <a:pt x="669" y="152"/>
                      <a:pt x="639" y="152"/>
                      <a:pt x="639" y="122"/>
                    </a:cubicBezTo>
                    <a:cubicBezTo>
                      <a:pt x="608" y="91"/>
                      <a:pt x="578" y="31"/>
                      <a:pt x="517" y="31"/>
                    </a:cubicBezTo>
                    <a:cubicBezTo>
                      <a:pt x="487" y="31"/>
                      <a:pt x="456" y="0"/>
                      <a:pt x="456" y="0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847" name="Google Shape;4847;p30"/>
              <p:cNvSpPr/>
              <p:nvPr/>
            </p:nvSpPr>
            <p:spPr>
              <a:xfrm>
                <a:off x="1317284" y="3954608"/>
                <a:ext cx="11322" cy="15892"/>
              </a:xfrm>
              <a:custGeom>
                <a:rect b="b" l="l" r="r" t="t"/>
                <a:pathLst>
                  <a:path extrusionOk="0" h="685" w="488">
                    <a:moveTo>
                      <a:pt x="240" y="1"/>
                    </a:moveTo>
                    <a:cubicBezTo>
                      <a:pt x="191" y="1"/>
                      <a:pt x="138" y="16"/>
                      <a:pt x="92" y="46"/>
                    </a:cubicBezTo>
                    <a:cubicBezTo>
                      <a:pt x="62" y="77"/>
                      <a:pt x="31" y="77"/>
                      <a:pt x="31" y="107"/>
                    </a:cubicBezTo>
                    <a:cubicBezTo>
                      <a:pt x="1" y="138"/>
                      <a:pt x="1" y="168"/>
                      <a:pt x="1" y="229"/>
                    </a:cubicBezTo>
                    <a:lnTo>
                      <a:pt x="1" y="381"/>
                    </a:lnTo>
                    <a:lnTo>
                      <a:pt x="1" y="411"/>
                    </a:lnTo>
                    <a:cubicBezTo>
                      <a:pt x="1" y="442"/>
                      <a:pt x="1" y="472"/>
                      <a:pt x="31" y="533"/>
                    </a:cubicBezTo>
                    <a:cubicBezTo>
                      <a:pt x="31" y="563"/>
                      <a:pt x="62" y="594"/>
                      <a:pt x="62" y="624"/>
                    </a:cubicBezTo>
                    <a:cubicBezTo>
                      <a:pt x="62" y="685"/>
                      <a:pt x="153" y="685"/>
                      <a:pt x="153" y="685"/>
                    </a:cubicBezTo>
                    <a:cubicBezTo>
                      <a:pt x="214" y="685"/>
                      <a:pt x="244" y="654"/>
                      <a:pt x="244" y="594"/>
                    </a:cubicBezTo>
                    <a:cubicBezTo>
                      <a:pt x="244" y="580"/>
                      <a:pt x="257" y="572"/>
                      <a:pt x="270" y="565"/>
                    </a:cubicBezTo>
                    <a:lnTo>
                      <a:pt x="270" y="565"/>
                    </a:lnTo>
                    <a:cubicBezTo>
                      <a:pt x="263" y="574"/>
                      <a:pt x="254" y="583"/>
                      <a:pt x="244" y="594"/>
                    </a:cubicBezTo>
                    <a:cubicBezTo>
                      <a:pt x="305" y="563"/>
                      <a:pt x="305" y="563"/>
                      <a:pt x="305" y="533"/>
                    </a:cubicBezTo>
                    <a:lnTo>
                      <a:pt x="305" y="533"/>
                    </a:lnTo>
                    <a:cubicBezTo>
                      <a:pt x="305" y="549"/>
                      <a:pt x="287" y="557"/>
                      <a:pt x="270" y="565"/>
                    </a:cubicBezTo>
                    <a:lnTo>
                      <a:pt x="270" y="565"/>
                    </a:lnTo>
                    <a:cubicBezTo>
                      <a:pt x="302" y="528"/>
                      <a:pt x="309" y="508"/>
                      <a:pt x="327" y="503"/>
                    </a:cubicBezTo>
                    <a:lnTo>
                      <a:pt x="327" y="503"/>
                    </a:lnTo>
                    <a:lnTo>
                      <a:pt x="305" y="533"/>
                    </a:lnTo>
                    <a:cubicBezTo>
                      <a:pt x="335" y="533"/>
                      <a:pt x="335" y="502"/>
                      <a:pt x="335" y="502"/>
                    </a:cubicBezTo>
                    <a:cubicBezTo>
                      <a:pt x="332" y="502"/>
                      <a:pt x="330" y="503"/>
                      <a:pt x="327" y="503"/>
                    </a:cubicBezTo>
                    <a:lnTo>
                      <a:pt x="327" y="503"/>
                    </a:lnTo>
                    <a:lnTo>
                      <a:pt x="383" y="429"/>
                    </a:lnTo>
                    <a:lnTo>
                      <a:pt x="383" y="429"/>
                    </a:lnTo>
                    <a:cubicBezTo>
                      <a:pt x="415" y="410"/>
                      <a:pt x="457" y="406"/>
                      <a:pt x="457" y="381"/>
                    </a:cubicBezTo>
                    <a:cubicBezTo>
                      <a:pt x="487" y="350"/>
                      <a:pt x="487" y="290"/>
                      <a:pt x="487" y="259"/>
                    </a:cubicBezTo>
                    <a:cubicBezTo>
                      <a:pt x="487" y="198"/>
                      <a:pt x="457" y="77"/>
                      <a:pt x="366" y="46"/>
                    </a:cubicBezTo>
                    <a:cubicBezTo>
                      <a:pt x="335" y="16"/>
                      <a:pt x="290" y="1"/>
                      <a:pt x="240" y="1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848" name="Google Shape;4848;p30"/>
              <p:cNvSpPr/>
              <p:nvPr/>
            </p:nvSpPr>
            <p:spPr>
              <a:xfrm>
                <a:off x="1310231" y="3938739"/>
                <a:ext cx="12737" cy="17655"/>
              </a:xfrm>
              <a:custGeom>
                <a:rect b="b" l="l" r="r" t="t"/>
                <a:pathLst>
                  <a:path extrusionOk="0" h="761" w="549">
                    <a:moveTo>
                      <a:pt x="244" y="1"/>
                    </a:moveTo>
                    <a:cubicBezTo>
                      <a:pt x="214" y="1"/>
                      <a:pt x="214" y="1"/>
                      <a:pt x="183" y="31"/>
                    </a:cubicBezTo>
                    <a:cubicBezTo>
                      <a:pt x="123" y="62"/>
                      <a:pt x="92" y="62"/>
                      <a:pt x="92" y="92"/>
                    </a:cubicBezTo>
                    <a:cubicBezTo>
                      <a:pt x="62" y="153"/>
                      <a:pt x="62" y="183"/>
                      <a:pt x="62" y="214"/>
                    </a:cubicBezTo>
                    <a:lnTo>
                      <a:pt x="62" y="275"/>
                    </a:lnTo>
                    <a:cubicBezTo>
                      <a:pt x="62" y="335"/>
                      <a:pt x="31" y="457"/>
                      <a:pt x="1" y="518"/>
                    </a:cubicBezTo>
                    <a:cubicBezTo>
                      <a:pt x="1" y="578"/>
                      <a:pt x="1" y="609"/>
                      <a:pt x="31" y="639"/>
                    </a:cubicBezTo>
                    <a:cubicBezTo>
                      <a:pt x="31" y="761"/>
                      <a:pt x="62" y="761"/>
                      <a:pt x="92" y="761"/>
                    </a:cubicBezTo>
                    <a:cubicBezTo>
                      <a:pt x="183" y="730"/>
                      <a:pt x="214" y="670"/>
                      <a:pt x="305" y="639"/>
                    </a:cubicBezTo>
                    <a:cubicBezTo>
                      <a:pt x="305" y="639"/>
                      <a:pt x="335" y="639"/>
                      <a:pt x="335" y="609"/>
                    </a:cubicBezTo>
                    <a:cubicBezTo>
                      <a:pt x="366" y="609"/>
                      <a:pt x="396" y="548"/>
                      <a:pt x="396" y="518"/>
                    </a:cubicBezTo>
                    <a:lnTo>
                      <a:pt x="457" y="487"/>
                    </a:lnTo>
                    <a:cubicBezTo>
                      <a:pt x="487" y="457"/>
                      <a:pt x="518" y="457"/>
                      <a:pt x="518" y="426"/>
                    </a:cubicBezTo>
                    <a:cubicBezTo>
                      <a:pt x="518" y="366"/>
                      <a:pt x="548" y="335"/>
                      <a:pt x="548" y="305"/>
                    </a:cubicBezTo>
                    <a:lnTo>
                      <a:pt x="548" y="183"/>
                    </a:lnTo>
                    <a:cubicBezTo>
                      <a:pt x="548" y="92"/>
                      <a:pt x="487" y="62"/>
                      <a:pt x="427" y="31"/>
                    </a:cubicBezTo>
                    <a:cubicBezTo>
                      <a:pt x="366" y="1"/>
                      <a:pt x="275" y="1"/>
                      <a:pt x="244" y="1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849" name="Google Shape;4849;p30"/>
              <p:cNvSpPr/>
              <p:nvPr/>
            </p:nvSpPr>
            <p:spPr>
              <a:xfrm>
                <a:off x="1313758" y="3911943"/>
                <a:ext cx="17655" cy="20741"/>
              </a:xfrm>
              <a:custGeom>
                <a:rect b="b" l="l" r="r" t="t"/>
                <a:pathLst>
                  <a:path extrusionOk="0" h="894" w="761">
                    <a:moveTo>
                      <a:pt x="335" y="1"/>
                    </a:moveTo>
                    <a:cubicBezTo>
                      <a:pt x="244" y="31"/>
                      <a:pt x="214" y="31"/>
                      <a:pt x="183" y="92"/>
                    </a:cubicBezTo>
                    <a:cubicBezTo>
                      <a:pt x="153" y="122"/>
                      <a:pt x="92" y="183"/>
                      <a:pt x="92" y="274"/>
                    </a:cubicBezTo>
                    <a:cubicBezTo>
                      <a:pt x="92" y="305"/>
                      <a:pt x="92" y="305"/>
                      <a:pt x="62" y="335"/>
                    </a:cubicBezTo>
                    <a:cubicBezTo>
                      <a:pt x="62" y="396"/>
                      <a:pt x="62" y="457"/>
                      <a:pt x="31" y="487"/>
                    </a:cubicBezTo>
                    <a:lnTo>
                      <a:pt x="31" y="548"/>
                    </a:lnTo>
                    <a:lnTo>
                      <a:pt x="31" y="578"/>
                    </a:lnTo>
                    <a:cubicBezTo>
                      <a:pt x="31" y="609"/>
                      <a:pt x="31" y="609"/>
                      <a:pt x="1" y="639"/>
                    </a:cubicBezTo>
                    <a:lnTo>
                      <a:pt x="1" y="730"/>
                    </a:lnTo>
                    <a:cubicBezTo>
                      <a:pt x="1" y="761"/>
                      <a:pt x="1" y="791"/>
                      <a:pt x="31" y="791"/>
                    </a:cubicBezTo>
                    <a:cubicBezTo>
                      <a:pt x="54" y="860"/>
                      <a:pt x="77" y="894"/>
                      <a:pt x="113" y="894"/>
                    </a:cubicBezTo>
                    <a:cubicBezTo>
                      <a:pt x="124" y="894"/>
                      <a:pt x="138" y="890"/>
                      <a:pt x="153" y="882"/>
                    </a:cubicBezTo>
                    <a:cubicBezTo>
                      <a:pt x="183" y="882"/>
                      <a:pt x="214" y="882"/>
                      <a:pt x="214" y="852"/>
                    </a:cubicBezTo>
                    <a:cubicBezTo>
                      <a:pt x="244" y="852"/>
                      <a:pt x="244" y="822"/>
                      <a:pt x="305" y="822"/>
                    </a:cubicBezTo>
                    <a:lnTo>
                      <a:pt x="244" y="822"/>
                    </a:lnTo>
                    <a:cubicBezTo>
                      <a:pt x="305" y="822"/>
                      <a:pt x="335" y="822"/>
                      <a:pt x="366" y="761"/>
                    </a:cubicBezTo>
                    <a:cubicBezTo>
                      <a:pt x="396" y="761"/>
                      <a:pt x="487" y="730"/>
                      <a:pt x="518" y="700"/>
                    </a:cubicBezTo>
                    <a:lnTo>
                      <a:pt x="639" y="578"/>
                    </a:lnTo>
                    <a:lnTo>
                      <a:pt x="670" y="548"/>
                    </a:lnTo>
                    <a:cubicBezTo>
                      <a:pt x="700" y="487"/>
                      <a:pt x="700" y="457"/>
                      <a:pt x="761" y="426"/>
                    </a:cubicBezTo>
                    <a:lnTo>
                      <a:pt x="761" y="274"/>
                    </a:lnTo>
                    <a:lnTo>
                      <a:pt x="761" y="244"/>
                    </a:lnTo>
                    <a:cubicBezTo>
                      <a:pt x="761" y="183"/>
                      <a:pt x="700" y="153"/>
                      <a:pt x="670" y="122"/>
                    </a:cubicBezTo>
                    <a:cubicBezTo>
                      <a:pt x="639" y="92"/>
                      <a:pt x="639" y="31"/>
                      <a:pt x="609" y="31"/>
                    </a:cubicBezTo>
                    <a:cubicBezTo>
                      <a:pt x="548" y="31"/>
                      <a:pt x="548" y="1"/>
                      <a:pt x="518" y="1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850" name="Google Shape;4850;p30"/>
              <p:cNvSpPr/>
              <p:nvPr/>
            </p:nvSpPr>
            <p:spPr>
              <a:xfrm>
                <a:off x="1301786" y="3908417"/>
                <a:ext cx="11298" cy="12737"/>
              </a:xfrm>
              <a:custGeom>
                <a:rect b="b" l="l" r="r" t="t"/>
                <a:pathLst>
                  <a:path extrusionOk="0" h="549" w="487">
                    <a:moveTo>
                      <a:pt x="91" y="123"/>
                    </a:moveTo>
                    <a:cubicBezTo>
                      <a:pt x="91" y="153"/>
                      <a:pt x="61" y="153"/>
                      <a:pt x="61" y="214"/>
                    </a:cubicBezTo>
                    <a:cubicBezTo>
                      <a:pt x="61" y="153"/>
                      <a:pt x="61" y="153"/>
                      <a:pt x="91" y="123"/>
                    </a:cubicBezTo>
                    <a:close/>
                    <a:moveTo>
                      <a:pt x="152" y="1"/>
                    </a:moveTo>
                    <a:cubicBezTo>
                      <a:pt x="91" y="31"/>
                      <a:pt x="0" y="92"/>
                      <a:pt x="0" y="153"/>
                    </a:cubicBezTo>
                    <a:lnTo>
                      <a:pt x="0" y="274"/>
                    </a:lnTo>
                    <a:lnTo>
                      <a:pt x="0" y="335"/>
                    </a:lnTo>
                    <a:cubicBezTo>
                      <a:pt x="0" y="396"/>
                      <a:pt x="61" y="426"/>
                      <a:pt x="61" y="426"/>
                    </a:cubicBezTo>
                    <a:cubicBezTo>
                      <a:pt x="61" y="457"/>
                      <a:pt x="91" y="457"/>
                      <a:pt x="122" y="487"/>
                    </a:cubicBezTo>
                    <a:cubicBezTo>
                      <a:pt x="122" y="487"/>
                      <a:pt x="152" y="487"/>
                      <a:pt x="152" y="548"/>
                    </a:cubicBezTo>
                    <a:lnTo>
                      <a:pt x="274" y="548"/>
                    </a:lnTo>
                    <a:cubicBezTo>
                      <a:pt x="274" y="548"/>
                      <a:pt x="304" y="548"/>
                      <a:pt x="304" y="487"/>
                    </a:cubicBezTo>
                    <a:cubicBezTo>
                      <a:pt x="335" y="457"/>
                      <a:pt x="395" y="457"/>
                      <a:pt x="395" y="426"/>
                    </a:cubicBezTo>
                    <a:lnTo>
                      <a:pt x="426" y="396"/>
                    </a:lnTo>
                    <a:cubicBezTo>
                      <a:pt x="426" y="396"/>
                      <a:pt x="456" y="335"/>
                      <a:pt x="456" y="305"/>
                    </a:cubicBezTo>
                    <a:cubicBezTo>
                      <a:pt x="487" y="244"/>
                      <a:pt x="456" y="123"/>
                      <a:pt x="395" y="92"/>
                    </a:cubicBezTo>
                    <a:cubicBezTo>
                      <a:pt x="304" y="1"/>
                      <a:pt x="243" y="1"/>
                      <a:pt x="152" y="1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851" name="Google Shape;4851;p30"/>
              <p:cNvSpPr/>
              <p:nvPr/>
            </p:nvSpPr>
            <p:spPr>
              <a:xfrm>
                <a:off x="1273575" y="3900668"/>
                <a:ext cx="20462" cy="14825"/>
              </a:xfrm>
              <a:custGeom>
                <a:rect b="b" l="l" r="r" t="t"/>
                <a:pathLst>
                  <a:path extrusionOk="0" h="639" w="882">
                    <a:moveTo>
                      <a:pt x="669" y="1"/>
                    </a:moveTo>
                    <a:cubicBezTo>
                      <a:pt x="578" y="1"/>
                      <a:pt x="517" y="1"/>
                      <a:pt x="426" y="31"/>
                    </a:cubicBezTo>
                    <a:cubicBezTo>
                      <a:pt x="396" y="31"/>
                      <a:pt x="396" y="92"/>
                      <a:pt x="365" y="92"/>
                    </a:cubicBezTo>
                    <a:cubicBezTo>
                      <a:pt x="304" y="122"/>
                      <a:pt x="304" y="153"/>
                      <a:pt x="274" y="183"/>
                    </a:cubicBezTo>
                    <a:cubicBezTo>
                      <a:pt x="260" y="210"/>
                      <a:pt x="253" y="238"/>
                      <a:pt x="249" y="268"/>
                    </a:cubicBezTo>
                    <a:lnTo>
                      <a:pt x="249" y="268"/>
                    </a:lnTo>
                    <a:cubicBezTo>
                      <a:pt x="257" y="257"/>
                      <a:pt x="273" y="230"/>
                      <a:pt x="274" y="187"/>
                    </a:cubicBezTo>
                    <a:lnTo>
                      <a:pt x="274" y="187"/>
                    </a:lnTo>
                    <a:cubicBezTo>
                      <a:pt x="273" y="219"/>
                      <a:pt x="264" y="242"/>
                      <a:pt x="256" y="262"/>
                    </a:cubicBezTo>
                    <a:lnTo>
                      <a:pt x="256" y="262"/>
                    </a:lnTo>
                    <a:lnTo>
                      <a:pt x="274" y="244"/>
                    </a:lnTo>
                    <a:lnTo>
                      <a:pt x="274" y="244"/>
                    </a:lnTo>
                    <a:cubicBezTo>
                      <a:pt x="268" y="256"/>
                      <a:pt x="260" y="266"/>
                      <a:pt x="250" y="276"/>
                    </a:cubicBezTo>
                    <a:lnTo>
                      <a:pt x="250" y="276"/>
                    </a:lnTo>
                    <a:cubicBezTo>
                      <a:pt x="252" y="272"/>
                      <a:pt x="254" y="267"/>
                      <a:pt x="256" y="262"/>
                    </a:cubicBezTo>
                    <a:lnTo>
                      <a:pt x="256" y="262"/>
                    </a:lnTo>
                    <a:lnTo>
                      <a:pt x="248" y="269"/>
                    </a:lnTo>
                    <a:lnTo>
                      <a:pt x="248" y="269"/>
                    </a:lnTo>
                    <a:cubicBezTo>
                      <a:pt x="248" y="269"/>
                      <a:pt x="249" y="268"/>
                      <a:pt x="249" y="268"/>
                    </a:cubicBezTo>
                    <a:lnTo>
                      <a:pt x="249" y="268"/>
                    </a:lnTo>
                    <a:cubicBezTo>
                      <a:pt x="246" y="272"/>
                      <a:pt x="244" y="274"/>
                      <a:pt x="244" y="274"/>
                    </a:cubicBezTo>
                    <a:lnTo>
                      <a:pt x="248" y="269"/>
                    </a:lnTo>
                    <a:lnTo>
                      <a:pt x="248" y="269"/>
                    </a:lnTo>
                    <a:cubicBezTo>
                      <a:pt x="248" y="273"/>
                      <a:pt x="248" y="276"/>
                      <a:pt x="247" y="279"/>
                    </a:cubicBezTo>
                    <a:lnTo>
                      <a:pt x="247" y="279"/>
                    </a:lnTo>
                    <a:cubicBezTo>
                      <a:pt x="248" y="278"/>
                      <a:pt x="249" y="277"/>
                      <a:pt x="250" y="276"/>
                    </a:cubicBezTo>
                    <a:lnTo>
                      <a:pt x="250" y="276"/>
                    </a:lnTo>
                    <a:cubicBezTo>
                      <a:pt x="249" y="280"/>
                      <a:pt x="248" y="283"/>
                      <a:pt x="246" y="287"/>
                    </a:cubicBezTo>
                    <a:lnTo>
                      <a:pt x="246" y="287"/>
                    </a:lnTo>
                    <a:cubicBezTo>
                      <a:pt x="247" y="284"/>
                      <a:pt x="247" y="282"/>
                      <a:pt x="247" y="279"/>
                    </a:cubicBezTo>
                    <a:lnTo>
                      <a:pt x="247" y="279"/>
                    </a:lnTo>
                    <a:cubicBezTo>
                      <a:pt x="207" y="319"/>
                      <a:pt x="146" y="348"/>
                      <a:pt x="122" y="396"/>
                    </a:cubicBezTo>
                    <a:lnTo>
                      <a:pt x="152" y="335"/>
                    </a:lnTo>
                    <a:lnTo>
                      <a:pt x="92" y="426"/>
                    </a:lnTo>
                    <a:cubicBezTo>
                      <a:pt x="0" y="548"/>
                      <a:pt x="0" y="578"/>
                      <a:pt x="61" y="578"/>
                    </a:cubicBezTo>
                    <a:cubicBezTo>
                      <a:pt x="61" y="608"/>
                      <a:pt x="92" y="608"/>
                      <a:pt x="122" y="639"/>
                    </a:cubicBezTo>
                    <a:lnTo>
                      <a:pt x="274" y="639"/>
                    </a:lnTo>
                    <a:cubicBezTo>
                      <a:pt x="334" y="639"/>
                      <a:pt x="393" y="639"/>
                      <a:pt x="453" y="610"/>
                    </a:cubicBezTo>
                    <a:lnTo>
                      <a:pt x="453" y="610"/>
                    </a:lnTo>
                    <a:cubicBezTo>
                      <a:pt x="482" y="617"/>
                      <a:pt x="512" y="620"/>
                      <a:pt x="543" y="620"/>
                    </a:cubicBezTo>
                    <a:cubicBezTo>
                      <a:pt x="608" y="620"/>
                      <a:pt x="675" y="605"/>
                      <a:pt x="730" y="578"/>
                    </a:cubicBezTo>
                    <a:cubicBezTo>
                      <a:pt x="791" y="548"/>
                      <a:pt x="851" y="457"/>
                      <a:pt x="882" y="396"/>
                    </a:cubicBezTo>
                    <a:lnTo>
                      <a:pt x="882" y="274"/>
                    </a:lnTo>
                    <a:cubicBezTo>
                      <a:pt x="882" y="213"/>
                      <a:pt x="882" y="183"/>
                      <a:pt x="851" y="153"/>
                    </a:cubicBezTo>
                    <a:cubicBezTo>
                      <a:pt x="821" y="92"/>
                      <a:pt x="730" y="31"/>
                      <a:pt x="669" y="1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852" name="Google Shape;4852;p30"/>
              <p:cNvSpPr/>
              <p:nvPr/>
            </p:nvSpPr>
            <p:spPr>
              <a:xfrm>
                <a:off x="1262996" y="3893081"/>
                <a:ext cx="16240" cy="10440"/>
              </a:xfrm>
              <a:custGeom>
                <a:rect b="b" l="l" r="r" t="t"/>
                <a:pathLst>
                  <a:path extrusionOk="0" h="450" w="700">
                    <a:moveTo>
                      <a:pt x="367" y="431"/>
                    </a:moveTo>
                    <a:lnTo>
                      <a:pt x="367" y="431"/>
                    </a:lnTo>
                    <a:cubicBezTo>
                      <a:pt x="374" y="449"/>
                      <a:pt x="396" y="449"/>
                      <a:pt x="396" y="449"/>
                    </a:cubicBezTo>
                    <a:cubicBezTo>
                      <a:pt x="388" y="441"/>
                      <a:pt x="378" y="436"/>
                      <a:pt x="367" y="431"/>
                    </a:cubicBezTo>
                    <a:close/>
                    <a:moveTo>
                      <a:pt x="472" y="1"/>
                    </a:moveTo>
                    <a:cubicBezTo>
                      <a:pt x="434" y="1"/>
                      <a:pt x="396" y="8"/>
                      <a:pt x="365" y="24"/>
                    </a:cubicBezTo>
                    <a:cubicBezTo>
                      <a:pt x="304" y="54"/>
                      <a:pt x="274" y="54"/>
                      <a:pt x="244" y="115"/>
                    </a:cubicBezTo>
                    <a:cubicBezTo>
                      <a:pt x="213" y="145"/>
                      <a:pt x="152" y="176"/>
                      <a:pt x="122" y="176"/>
                    </a:cubicBezTo>
                    <a:lnTo>
                      <a:pt x="61" y="236"/>
                    </a:lnTo>
                    <a:cubicBezTo>
                      <a:pt x="0" y="297"/>
                      <a:pt x="0" y="328"/>
                      <a:pt x="0" y="358"/>
                    </a:cubicBezTo>
                    <a:cubicBezTo>
                      <a:pt x="0" y="419"/>
                      <a:pt x="61" y="419"/>
                      <a:pt x="92" y="419"/>
                    </a:cubicBezTo>
                    <a:lnTo>
                      <a:pt x="274" y="419"/>
                    </a:lnTo>
                    <a:cubicBezTo>
                      <a:pt x="297" y="419"/>
                      <a:pt x="336" y="419"/>
                      <a:pt x="367" y="431"/>
                    </a:cubicBezTo>
                    <a:lnTo>
                      <a:pt x="367" y="431"/>
                    </a:lnTo>
                    <a:cubicBezTo>
                      <a:pt x="366" y="428"/>
                      <a:pt x="365" y="424"/>
                      <a:pt x="365" y="419"/>
                    </a:cubicBezTo>
                    <a:lnTo>
                      <a:pt x="365" y="419"/>
                    </a:lnTo>
                    <a:cubicBezTo>
                      <a:pt x="396" y="449"/>
                      <a:pt x="426" y="449"/>
                      <a:pt x="456" y="449"/>
                    </a:cubicBezTo>
                    <a:cubicBezTo>
                      <a:pt x="517" y="449"/>
                      <a:pt x="548" y="449"/>
                      <a:pt x="578" y="419"/>
                    </a:cubicBezTo>
                    <a:cubicBezTo>
                      <a:pt x="669" y="358"/>
                      <a:pt x="700" y="297"/>
                      <a:pt x="700" y="206"/>
                    </a:cubicBezTo>
                    <a:cubicBezTo>
                      <a:pt x="700" y="145"/>
                      <a:pt x="669" y="54"/>
                      <a:pt x="578" y="24"/>
                    </a:cubicBezTo>
                    <a:cubicBezTo>
                      <a:pt x="548" y="8"/>
                      <a:pt x="510" y="1"/>
                      <a:pt x="472" y="1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853" name="Google Shape;4853;p30"/>
              <p:cNvSpPr/>
              <p:nvPr/>
            </p:nvSpPr>
            <p:spPr>
              <a:xfrm>
                <a:off x="1289792" y="3883036"/>
                <a:ext cx="23989" cy="16240"/>
              </a:xfrm>
              <a:custGeom>
                <a:rect b="b" l="l" r="r" t="t"/>
                <a:pathLst>
                  <a:path extrusionOk="0" h="700" w="1034">
                    <a:moveTo>
                      <a:pt x="669" y="1"/>
                    </a:moveTo>
                    <a:cubicBezTo>
                      <a:pt x="578" y="1"/>
                      <a:pt x="487" y="31"/>
                      <a:pt x="426" y="122"/>
                    </a:cubicBezTo>
                    <a:lnTo>
                      <a:pt x="365" y="153"/>
                    </a:lnTo>
                    <a:lnTo>
                      <a:pt x="304" y="244"/>
                    </a:lnTo>
                    <a:lnTo>
                      <a:pt x="304" y="244"/>
                    </a:lnTo>
                    <a:lnTo>
                      <a:pt x="335" y="183"/>
                    </a:lnTo>
                    <a:lnTo>
                      <a:pt x="304" y="183"/>
                    </a:lnTo>
                    <a:cubicBezTo>
                      <a:pt x="304" y="183"/>
                      <a:pt x="335" y="183"/>
                      <a:pt x="335" y="153"/>
                    </a:cubicBezTo>
                    <a:lnTo>
                      <a:pt x="335" y="153"/>
                    </a:lnTo>
                    <a:cubicBezTo>
                      <a:pt x="311" y="176"/>
                      <a:pt x="250" y="182"/>
                      <a:pt x="210" y="212"/>
                    </a:cubicBezTo>
                    <a:lnTo>
                      <a:pt x="210" y="212"/>
                    </a:lnTo>
                    <a:cubicBezTo>
                      <a:pt x="212" y="204"/>
                      <a:pt x="213" y="195"/>
                      <a:pt x="213" y="183"/>
                    </a:cubicBezTo>
                    <a:cubicBezTo>
                      <a:pt x="183" y="183"/>
                      <a:pt x="152" y="244"/>
                      <a:pt x="122" y="244"/>
                    </a:cubicBezTo>
                    <a:cubicBezTo>
                      <a:pt x="61" y="244"/>
                      <a:pt x="1" y="305"/>
                      <a:pt x="1" y="335"/>
                    </a:cubicBezTo>
                    <a:cubicBezTo>
                      <a:pt x="61" y="457"/>
                      <a:pt x="122" y="487"/>
                      <a:pt x="152" y="548"/>
                    </a:cubicBezTo>
                    <a:cubicBezTo>
                      <a:pt x="183" y="578"/>
                      <a:pt x="274" y="578"/>
                      <a:pt x="304" y="609"/>
                    </a:cubicBezTo>
                    <a:cubicBezTo>
                      <a:pt x="365" y="639"/>
                      <a:pt x="426" y="639"/>
                      <a:pt x="487" y="639"/>
                    </a:cubicBezTo>
                    <a:lnTo>
                      <a:pt x="426" y="639"/>
                    </a:lnTo>
                    <a:cubicBezTo>
                      <a:pt x="456" y="639"/>
                      <a:pt x="487" y="700"/>
                      <a:pt x="517" y="700"/>
                    </a:cubicBezTo>
                    <a:lnTo>
                      <a:pt x="669" y="700"/>
                    </a:lnTo>
                    <a:cubicBezTo>
                      <a:pt x="791" y="700"/>
                      <a:pt x="882" y="639"/>
                      <a:pt x="943" y="578"/>
                    </a:cubicBezTo>
                    <a:cubicBezTo>
                      <a:pt x="973" y="548"/>
                      <a:pt x="1034" y="487"/>
                      <a:pt x="1034" y="426"/>
                    </a:cubicBezTo>
                    <a:lnTo>
                      <a:pt x="1034" y="335"/>
                    </a:lnTo>
                    <a:cubicBezTo>
                      <a:pt x="1034" y="305"/>
                      <a:pt x="1034" y="274"/>
                      <a:pt x="973" y="244"/>
                    </a:cubicBezTo>
                    <a:cubicBezTo>
                      <a:pt x="973" y="183"/>
                      <a:pt x="943" y="183"/>
                      <a:pt x="943" y="153"/>
                    </a:cubicBezTo>
                    <a:cubicBezTo>
                      <a:pt x="943" y="122"/>
                      <a:pt x="912" y="122"/>
                      <a:pt x="882" y="92"/>
                    </a:cubicBezTo>
                    <a:cubicBezTo>
                      <a:pt x="821" y="31"/>
                      <a:pt x="821" y="31"/>
                      <a:pt x="791" y="31"/>
                    </a:cubicBezTo>
                    <a:cubicBezTo>
                      <a:pt x="760" y="1"/>
                      <a:pt x="730" y="1"/>
                      <a:pt x="669" y="1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854" name="Google Shape;4854;p30"/>
              <p:cNvSpPr/>
              <p:nvPr/>
            </p:nvSpPr>
            <p:spPr>
              <a:xfrm>
                <a:off x="1322226" y="3888673"/>
                <a:ext cx="12018" cy="11322"/>
              </a:xfrm>
              <a:custGeom>
                <a:rect b="b" l="l" r="r" t="t"/>
                <a:pathLst>
                  <a:path extrusionOk="0" h="488" w="518">
                    <a:moveTo>
                      <a:pt x="183" y="1"/>
                    </a:moveTo>
                    <a:cubicBezTo>
                      <a:pt x="122" y="31"/>
                      <a:pt x="31" y="62"/>
                      <a:pt x="31" y="153"/>
                    </a:cubicBezTo>
                    <a:cubicBezTo>
                      <a:pt x="31" y="183"/>
                      <a:pt x="31" y="214"/>
                      <a:pt x="1" y="244"/>
                    </a:cubicBezTo>
                    <a:lnTo>
                      <a:pt x="1" y="305"/>
                    </a:lnTo>
                    <a:lnTo>
                      <a:pt x="1" y="366"/>
                    </a:lnTo>
                    <a:lnTo>
                      <a:pt x="1" y="457"/>
                    </a:lnTo>
                    <a:cubicBezTo>
                      <a:pt x="31" y="487"/>
                      <a:pt x="92" y="487"/>
                      <a:pt x="92" y="487"/>
                    </a:cubicBezTo>
                    <a:lnTo>
                      <a:pt x="213" y="487"/>
                    </a:lnTo>
                    <a:cubicBezTo>
                      <a:pt x="274" y="487"/>
                      <a:pt x="305" y="487"/>
                      <a:pt x="335" y="457"/>
                    </a:cubicBezTo>
                    <a:cubicBezTo>
                      <a:pt x="426" y="396"/>
                      <a:pt x="487" y="366"/>
                      <a:pt x="487" y="305"/>
                    </a:cubicBezTo>
                    <a:cubicBezTo>
                      <a:pt x="517" y="214"/>
                      <a:pt x="487" y="153"/>
                      <a:pt x="426" y="62"/>
                    </a:cubicBezTo>
                    <a:cubicBezTo>
                      <a:pt x="335" y="1"/>
                      <a:pt x="274" y="1"/>
                      <a:pt x="183" y="1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855" name="Google Shape;4855;p30"/>
              <p:cNvSpPr/>
              <p:nvPr/>
            </p:nvSpPr>
            <p:spPr>
              <a:xfrm>
                <a:off x="1244668" y="3883036"/>
                <a:ext cx="16936" cy="11322"/>
              </a:xfrm>
              <a:custGeom>
                <a:rect b="b" l="l" r="r" t="t"/>
                <a:pathLst>
                  <a:path extrusionOk="0" h="488" w="730">
                    <a:moveTo>
                      <a:pt x="395" y="1"/>
                    </a:moveTo>
                    <a:cubicBezTo>
                      <a:pt x="335" y="1"/>
                      <a:pt x="335" y="1"/>
                      <a:pt x="304" y="31"/>
                    </a:cubicBezTo>
                    <a:cubicBezTo>
                      <a:pt x="274" y="31"/>
                      <a:pt x="274" y="92"/>
                      <a:pt x="243" y="122"/>
                    </a:cubicBezTo>
                    <a:cubicBezTo>
                      <a:pt x="243" y="122"/>
                      <a:pt x="243" y="122"/>
                      <a:pt x="243" y="122"/>
                    </a:cubicBezTo>
                    <a:lnTo>
                      <a:pt x="243" y="122"/>
                    </a:lnTo>
                    <a:cubicBezTo>
                      <a:pt x="183" y="153"/>
                      <a:pt x="152" y="153"/>
                      <a:pt x="122" y="183"/>
                    </a:cubicBezTo>
                    <a:lnTo>
                      <a:pt x="31" y="183"/>
                    </a:lnTo>
                    <a:cubicBezTo>
                      <a:pt x="31" y="183"/>
                      <a:pt x="0" y="183"/>
                      <a:pt x="0" y="244"/>
                    </a:cubicBezTo>
                    <a:cubicBezTo>
                      <a:pt x="28" y="225"/>
                      <a:pt x="42" y="218"/>
                      <a:pt x="49" y="218"/>
                    </a:cubicBezTo>
                    <a:cubicBezTo>
                      <a:pt x="65" y="218"/>
                      <a:pt x="49" y="253"/>
                      <a:pt x="91" y="274"/>
                    </a:cubicBezTo>
                    <a:cubicBezTo>
                      <a:pt x="122" y="274"/>
                      <a:pt x="122" y="305"/>
                      <a:pt x="152" y="305"/>
                    </a:cubicBezTo>
                    <a:lnTo>
                      <a:pt x="183" y="305"/>
                    </a:lnTo>
                    <a:cubicBezTo>
                      <a:pt x="217" y="305"/>
                      <a:pt x="241" y="314"/>
                      <a:pt x="261" y="323"/>
                    </a:cubicBezTo>
                    <a:lnTo>
                      <a:pt x="261" y="323"/>
                    </a:lnTo>
                    <a:cubicBezTo>
                      <a:pt x="265" y="326"/>
                      <a:pt x="269" y="330"/>
                      <a:pt x="274" y="335"/>
                    </a:cubicBezTo>
                    <a:cubicBezTo>
                      <a:pt x="274" y="396"/>
                      <a:pt x="304" y="396"/>
                      <a:pt x="335" y="426"/>
                    </a:cubicBezTo>
                    <a:lnTo>
                      <a:pt x="395" y="457"/>
                    </a:lnTo>
                    <a:cubicBezTo>
                      <a:pt x="426" y="457"/>
                      <a:pt x="456" y="487"/>
                      <a:pt x="487" y="487"/>
                    </a:cubicBezTo>
                    <a:cubicBezTo>
                      <a:pt x="547" y="487"/>
                      <a:pt x="578" y="487"/>
                      <a:pt x="608" y="457"/>
                    </a:cubicBezTo>
                    <a:lnTo>
                      <a:pt x="639" y="426"/>
                    </a:lnTo>
                    <a:cubicBezTo>
                      <a:pt x="699" y="396"/>
                      <a:pt x="699" y="335"/>
                      <a:pt x="730" y="305"/>
                    </a:cubicBezTo>
                    <a:lnTo>
                      <a:pt x="730" y="183"/>
                    </a:lnTo>
                    <a:cubicBezTo>
                      <a:pt x="730" y="153"/>
                      <a:pt x="730" y="122"/>
                      <a:pt x="699" y="122"/>
                    </a:cubicBezTo>
                    <a:cubicBezTo>
                      <a:pt x="699" y="92"/>
                      <a:pt x="639" y="92"/>
                      <a:pt x="608" y="31"/>
                    </a:cubicBezTo>
                    <a:cubicBezTo>
                      <a:pt x="578" y="1"/>
                      <a:pt x="578" y="1"/>
                      <a:pt x="547" y="1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856" name="Google Shape;4856;p30"/>
              <p:cNvSpPr/>
              <p:nvPr/>
            </p:nvSpPr>
            <p:spPr>
              <a:xfrm>
                <a:off x="1334220" y="4153130"/>
                <a:ext cx="13410" cy="24708"/>
              </a:xfrm>
              <a:custGeom>
                <a:rect b="b" l="l" r="r" t="t"/>
                <a:pathLst>
                  <a:path extrusionOk="0" h="1065" w="578">
                    <a:moveTo>
                      <a:pt x="244" y="0"/>
                    </a:moveTo>
                    <a:cubicBezTo>
                      <a:pt x="183" y="0"/>
                      <a:pt x="122" y="31"/>
                      <a:pt x="92" y="61"/>
                    </a:cubicBezTo>
                    <a:cubicBezTo>
                      <a:pt x="61" y="152"/>
                      <a:pt x="0" y="183"/>
                      <a:pt x="0" y="304"/>
                    </a:cubicBezTo>
                    <a:cubicBezTo>
                      <a:pt x="0" y="365"/>
                      <a:pt x="0" y="395"/>
                      <a:pt x="61" y="487"/>
                    </a:cubicBezTo>
                    <a:cubicBezTo>
                      <a:pt x="61" y="547"/>
                      <a:pt x="92" y="608"/>
                      <a:pt x="122" y="669"/>
                    </a:cubicBezTo>
                    <a:cubicBezTo>
                      <a:pt x="122" y="699"/>
                      <a:pt x="152" y="760"/>
                      <a:pt x="152" y="790"/>
                    </a:cubicBezTo>
                    <a:cubicBezTo>
                      <a:pt x="152" y="821"/>
                      <a:pt x="152" y="821"/>
                      <a:pt x="213" y="851"/>
                    </a:cubicBezTo>
                    <a:cubicBezTo>
                      <a:pt x="213" y="899"/>
                      <a:pt x="232" y="909"/>
                      <a:pt x="254" y="926"/>
                    </a:cubicBezTo>
                    <a:lnTo>
                      <a:pt x="254" y="926"/>
                    </a:lnTo>
                    <a:cubicBezTo>
                      <a:pt x="275" y="959"/>
                      <a:pt x="278" y="1011"/>
                      <a:pt x="304" y="1064"/>
                    </a:cubicBezTo>
                    <a:lnTo>
                      <a:pt x="426" y="942"/>
                    </a:lnTo>
                    <a:cubicBezTo>
                      <a:pt x="487" y="912"/>
                      <a:pt x="487" y="851"/>
                      <a:pt x="487" y="851"/>
                    </a:cubicBezTo>
                    <a:cubicBezTo>
                      <a:pt x="517" y="821"/>
                      <a:pt x="517" y="821"/>
                      <a:pt x="517" y="790"/>
                    </a:cubicBezTo>
                    <a:lnTo>
                      <a:pt x="517" y="760"/>
                    </a:lnTo>
                    <a:cubicBezTo>
                      <a:pt x="517" y="699"/>
                      <a:pt x="548" y="699"/>
                      <a:pt x="548" y="669"/>
                    </a:cubicBezTo>
                    <a:cubicBezTo>
                      <a:pt x="548" y="639"/>
                      <a:pt x="578" y="639"/>
                      <a:pt x="578" y="608"/>
                    </a:cubicBezTo>
                    <a:lnTo>
                      <a:pt x="578" y="517"/>
                    </a:lnTo>
                    <a:lnTo>
                      <a:pt x="578" y="456"/>
                    </a:lnTo>
                    <a:lnTo>
                      <a:pt x="578" y="335"/>
                    </a:lnTo>
                    <a:lnTo>
                      <a:pt x="578" y="213"/>
                    </a:lnTo>
                    <a:cubicBezTo>
                      <a:pt x="578" y="152"/>
                      <a:pt x="517" y="61"/>
                      <a:pt x="426" y="31"/>
                    </a:cubicBezTo>
                    <a:cubicBezTo>
                      <a:pt x="365" y="0"/>
                      <a:pt x="304" y="0"/>
                      <a:pt x="244" y="0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857" name="Google Shape;4857;p30"/>
              <p:cNvSpPr/>
              <p:nvPr/>
            </p:nvSpPr>
            <p:spPr>
              <a:xfrm>
                <a:off x="1351852" y="4150880"/>
                <a:ext cx="12018" cy="18490"/>
              </a:xfrm>
              <a:custGeom>
                <a:rect b="b" l="l" r="r" t="t"/>
                <a:pathLst>
                  <a:path extrusionOk="0" h="797" w="518">
                    <a:moveTo>
                      <a:pt x="247" y="0"/>
                    </a:moveTo>
                    <a:cubicBezTo>
                      <a:pt x="116" y="0"/>
                      <a:pt x="0" y="90"/>
                      <a:pt x="0" y="249"/>
                    </a:cubicBezTo>
                    <a:lnTo>
                      <a:pt x="0" y="462"/>
                    </a:lnTo>
                    <a:lnTo>
                      <a:pt x="0" y="584"/>
                    </a:lnTo>
                    <a:lnTo>
                      <a:pt x="0" y="705"/>
                    </a:lnTo>
                    <a:cubicBezTo>
                      <a:pt x="0" y="736"/>
                      <a:pt x="61" y="766"/>
                      <a:pt x="92" y="796"/>
                    </a:cubicBezTo>
                    <a:cubicBezTo>
                      <a:pt x="213" y="796"/>
                      <a:pt x="244" y="796"/>
                      <a:pt x="274" y="766"/>
                    </a:cubicBezTo>
                    <a:cubicBezTo>
                      <a:pt x="335" y="736"/>
                      <a:pt x="365" y="705"/>
                      <a:pt x="365" y="644"/>
                    </a:cubicBezTo>
                    <a:cubicBezTo>
                      <a:pt x="395" y="614"/>
                      <a:pt x="395" y="584"/>
                      <a:pt x="395" y="553"/>
                    </a:cubicBezTo>
                    <a:cubicBezTo>
                      <a:pt x="426" y="462"/>
                      <a:pt x="426" y="432"/>
                      <a:pt x="456" y="340"/>
                    </a:cubicBezTo>
                    <a:cubicBezTo>
                      <a:pt x="517" y="310"/>
                      <a:pt x="517" y="280"/>
                      <a:pt x="517" y="249"/>
                    </a:cubicBezTo>
                    <a:cubicBezTo>
                      <a:pt x="517" y="188"/>
                      <a:pt x="517" y="158"/>
                      <a:pt x="456" y="128"/>
                    </a:cubicBezTo>
                    <a:cubicBezTo>
                      <a:pt x="426" y="67"/>
                      <a:pt x="395" y="36"/>
                      <a:pt x="304" y="6"/>
                    </a:cubicBezTo>
                    <a:cubicBezTo>
                      <a:pt x="285" y="2"/>
                      <a:pt x="266" y="0"/>
                      <a:pt x="247" y="0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858" name="Google Shape;4858;p30"/>
              <p:cNvSpPr/>
              <p:nvPr/>
            </p:nvSpPr>
            <p:spPr>
              <a:xfrm>
                <a:off x="1333524" y="4129861"/>
                <a:ext cx="17632" cy="17655"/>
              </a:xfrm>
              <a:custGeom>
                <a:rect b="b" l="l" r="r" t="t"/>
                <a:pathLst>
                  <a:path extrusionOk="0" h="761" w="760">
                    <a:moveTo>
                      <a:pt x="122" y="426"/>
                    </a:moveTo>
                    <a:cubicBezTo>
                      <a:pt x="112" y="445"/>
                      <a:pt x="102" y="465"/>
                      <a:pt x="91" y="484"/>
                    </a:cubicBezTo>
                    <a:lnTo>
                      <a:pt x="91" y="484"/>
                    </a:lnTo>
                    <a:cubicBezTo>
                      <a:pt x="91" y="456"/>
                      <a:pt x="92" y="455"/>
                      <a:pt x="122" y="426"/>
                    </a:cubicBezTo>
                    <a:close/>
                    <a:moveTo>
                      <a:pt x="426" y="0"/>
                    </a:moveTo>
                    <a:cubicBezTo>
                      <a:pt x="395" y="0"/>
                      <a:pt x="365" y="31"/>
                      <a:pt x="304" y="91"/>
                    </a:cubicBezTo>
                    <a:lnTo>
                      <a:pt x="243" y="152"/>
                    </a:lnTo>
                    <a:cubicBezTo>
                      <a:pt x="243" y="152"/>
                      <a:pt x="243" y="183"/>
                      <a:pt x="213" y="183"/>
                    </a:cubicBezTo>
                    <a:cubicBezTo>
                      <a:pt x="213" y="243"/>
                      <a:pt x="152" y="243"/>
                      <a:pt x="152" y="274"/>
                    </a:cubicBezTo>
                    <a:cubicBezTo>
                      <a:pt x="152" y="304"/>
                      <a:pt x="122" y="304"/>
                      <a:pt x="122" y="334"/>
                    </a:cubicBezTo>
                    <a:cubicBezTo>
                      <a:pt x="91" y="426"/>
                      <a:pt x="91" y="395"/>
                      <a:pt x="91" y="456"/>
                    </a:cubicBezTo>
                    <a:lnTo>
                      <a:pt x="91" y="484"/>
                    </a:lnTo>
                    <a:lnTo>
                      <a:pt x="91" y="484"/>
                    </a:lnTo>
                    <a:cubicBezTo>
                      <a:pt x="69" y="526"/>
                      <a:pt x="41" y="567"/>
                      <a:pt x="0" y="608"/>
                    </a:cubicBezTo>
                    <a:lnTo>
                      <a:pt x="0" y="699"/>
                    </a:lnTo>
                    <a:cubicBezTo>
                      <a:pt x="61" y="760"/>
                      <a:pt x="91" y="760"/>
                      <a:pt x="91" y="760"/>
                    </a:cubicBezTo>
                    <a:lnTo>
                      <a:pt x="262" y="662"/>
                    </a:lnTo>
                    <a:lnTo>
                      <a:pt x="262" y="662"/>
                    </a:lnTo>
                    <a:cubicBezTo>
                      <a:pt x="257" y="671"/>
                      <a:pt x="251" y="683"/>
                      <a:pt x="243" y="699"/>
                    </a:cubicBezTo>
                    <a:lnTo>
                      <a:pt x="365" y="699"/>
                    </a:lnTo>
                    <a:cubicBezTo>
                      <a:pt x="395" y="699"/>
                      <a:pt x="426" y="638"/>
                      <a:pt x="456" y="638"/>
                    </a:cubicBezTo>
                    <a:cubicBezTo>
                      <a:pt x="517" y="638"/>
                      <a:pt x="547" y="608"/>
                      <a:pt x="578" y="578"/>
                    </a:cubicBezTo>
                    <a:lnTo>
                      <a:pt x="699" y="456"/>
                    </a:lnTo>
                    <a:cubicBezTo>
                      <a:pt x="730" y="426"/>
                      <a:pt x="760" y="334"/>
                      <a:pt x="760" y="274"/>
                    </a:cubicBezTo>
                    <a:cubicBezTo>
                      <a:pt x="760" y="183"/>
                      <a:pt x="730" y="122"/>
                      <a:pt x="699" y="91"/>
                    </a:cubicBezTo>
                    <a:cubicBezTo>
                      <a:pt x="669" y="31"/>
                      <a:pt x="578" y="0"/>
                      <a:pt x="517" y="0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859" name="Google Shape;4859;p30"/>
              <p:cNvSpPr/>
              <p:nvPr/>
            </p:nvSpPr>
            <p:spPr>
              <a:xfrm>
                <a:off x="1344080" y="4111927"/>
                <a:ext cx="16959" cy="12226"/>
              </a:xfrm>
              <a:custGeom>
                <a:rect b="b" l="l" r="r" t="t"/>
                <a:pathLst>
                  <a:path extrusionOk="0" h="527" w="731">
                    <a:moveTo>
                      <a:pt x="148" y="287"/>
                    </a:moveTo>
                    <a:cubicBezTo>
                      <a:pt x="132" y="289"/>
                      <a:pt x="126" y="300"/>
                      <a:pt x="124" y="309"/>
                    </a:cubicBezTo>
                    <a:lnTo>
                      <a:pt x="124" y="309"/>
                    </a:lnTo>
                    <a:lnTo>
                      <a:pt x="142" y="295"/>
                    </a:lnTo>
                    <a:lnTo>
                      <a:pt x="142" y="295"/>
                    </a:lnTo>
                    <a:cubicBezTo>
                      <a:pt x="144" y="292"/>
                      <a:pt x="146" y="290"/>
                      <a:pt x="148" y="287"/>
                    </a:cubicBezTo>
                    <a:close/>
                    <a:moveTo>
                      <a:pt x="474" y="1"/>
                    </a:moveTo>
                    <a:cubicBezTo>
                      <a:pt x="419" y="1"/>
                      <a:pt x="369" y="22"/>
                      <a:pt x="305" y="44"/>
                    </a:cubicBezTo>
                    <a:lnTo>
                      <a:pt x="275" y="104"/>
                    </a:lnTo>
                    <a:cubicBezTo>
                      <a:pt x="244" y="104"/>
                      <a:pt x="244" y="135"/>
                      <a:pt x="244" y="165"/>
                    </a:cubicBezTo>
                    <a:cubicBezTo>
                      <a:pt x="221" y="188"/>
                      <a:pt x="180" y="247"/>
                      <a:pt x="148" y="287"/>
                    </a:cubicBezTo>
                    <a:lnTo>
                      <a:pt x="148" y="287"/>
                    </a:lnTo>
                    <a:cubicBezTo>
                      <a:pt x="150" y="287"/>
                      <a:pt x="151" y="287"/>
                      <a:pt x="153" y="287"/>
                    </a:cubicBezTo>
                    <a:lnTo>
                      <a:pt x="142" y="295"/>
                    </a:lnTo>
                    <a:lnTo>
                      <a:pt x="142" y="295"/>
                    </a:lnTo>
                    <a:cubicBezTo>
                      <a:pt x="135" y="304"/>
                      <a:pt x="128" y="312"/>
                      <a:pt x="123" y="317"/>
                    </a:cubicBezTo>
                    <a:cubicBezTo>
                      <a:pt x="123" y="317"/>
                      <a:pt x="123" y="313"/>
                      <a:pt x="124" y="309"/>
                    </a:cubicBezTo>
                    <a:lnTo>
                      <a:pt x="124" y="309"/>
                    </a:lnTo>
                    <a:lnTo>
                      <a:pt x="31" y="378"/>
                    </a:lnTo>
                    <a:cubicBezTo>
                      <a:pt x="1" y="439"/>
                      <a:pt x="1" y="469"/>
                      <a:pt x="31" y="500"/>
                    </a:cubicBezTo>
                    <a:cubicBezTo>
                      <a:pt x="11" y="500"/>
                      <a:pt x="4" y="527"/>
                      <a:pt x="20" y="527"/>
                    </a:cubicBezTo>
                    <a:cubicBezTo>
                      <a:pt x="28" y="527"/>
                      <a:pt x="42" y="520"/>
                      <a:pt x="62" y="500"/>
                    </a:cubicBezTo>
                    <a:lnTo>
                      <a:pt x="579" y="500"/>
                    </a:lnTo>
                    <a:cubicBezTo>
                      <a:pt x="609" y="500"/>
                      <a:pt x="609" y="500"/>
                      <a:pt x="670" y="469"/>
                    </a:cubicBezTo>
                    <a:cubicBezTo>
                      <a:pt x="700" y="439"/>
                      <a:pt x="730" y="408"/>
                      <a:pt x="730" y="348"/>
                    </a:cubicBezTo>
                    <a:lnTo>
                      <a:pt x="730" y="317"/>
                    </a:lnTo>
                    <a:cubicBezTo>
                      <a:pt x="730" y="226"/>
                      <a:pt x="730" y="165"/>
                      <a:pt x="700" y="135"/>
                    </a:cubicBezTo>
                    <a:cubicBezTo>
                      <a:pt x="670" y="74"/>
                      <a:pt x="609" y="13"/>
                      <a:pt x="548" y="13"/>
                    </a:cubicBezTo>
                    <a:cubicBezTo>
                      <a:pt x="521" y="4"/>
                      <a:pt x="497" y="1"/>
                      <a:pt x="474" y="1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860" name="Google Shape;4860;p30"/>
              <p:cNvSpPr/>
              <p:nvPr/>
            </p:nvSpPr>
            <p:spPr>
              <a:xfrm>
                <a:off x="1350437" y="4097404"/>
                <a:ext cx="14825" cy="11322"/>
              </a:xfrm>
              <a:custGeom>
                <a:rect b="b" l="l" r="r" t="t"/>
                <a:pathLst>
                  <a:path extrusionOk="0" h="488" w="639">
                    <a:moveTo>
                      <a:pt x="335" y="1"/>
                    </a:moveTo>
                    <a:cubicBezTo>
                      <a:pt x="335" y="1"/>
                      <a:pt x="305" y="1"/>
                      <a:pt x="305" y="31"/>
                    </a:cubicBezTo>
                    <a:lnTo>
                      <a:pt x="274" y="62"/>
                    </a:lnTo>
                    <a:lnTo>
                      <a:pt x="183" y="153"/>
                    </a:lnTo>
                    <a:cubicBezTo>
                      <a:pt x="183" y="183"/>
                      <a:pt x="153" y="183"/>
                      <a:pt x="153" y="214"/>
                    </a:cubicBezTo>
                    <a:lnTo>
                      <a:pt x="153" y="214"/>
                    </a:lnTo>
                    <a:cubicBezTo>
                      <a:pt x="153" y="214"/>
                      <a:pt x="153" y="183"/>
                      <a:pt x="183" y="183"/>
                    </a:cubicBezTo>
                    <a:lnTo>
                      <a:pt x="153" y="214"/>
                    </a:lnTo>
                    <a:lnTo>
                      <a:pt x="122" y="275"/>
                    </a:lnTo>
                    <a:lnTo>
                      <a:pt x="31" y="335"/>
                    </a:lnTo>
                    <a:cubicBezTo>
                      <a:pt x="1" y="366"/>
                      <a:pt x="1" y="426"/>
                      <a:pt x="31" y="457"/>
                    </a:cubicBezTo>
                    <a:cubicBezTo>
                      <a:pt x="31" y="487"/>
                      <a:pt x="92" y="487"/>
                      <a:pt x="122" y="487"/>
                    </a:cubicBezTo>
                    <a:lnTo>
                      <a:pt x="426" y="487"/>
                    </a:lnTo>
                    <a:cubicBezTo>
                      <a:pt x="456" y="487"/>
                      <a:pt x="487" y="487"/>
                      <a:pt x="548" y="457"/>
                    </a:cubicBezTo>
                    <a:cubicBezTo>
                      <a:pt x="608" y="426"/>
                      <a:pt x="639" y="366"/>
                      <a:pt x="639" y="305"/>
                    </a:cubicBezTo>
                    <a:lnTo>
                      <a:pt x="639" y="183"/>
                    </a:lnTo>
                    <a:cubicBezTo>
                      <a:pt x="639" y="153"/>
                      <a:pt x="608" y="153"/>
                      <a:pt x="608" y="123"/>
                    </a:cubicBezTo>
                    <a:cubicBezTo>
                      <a:pt x="608" y="62"/>
                      <a:pt x="578" y="62"/>
                      <a:pt x="548" y="31"/>
                    </a:cubicBezTo>
                    <a:cubicBezTo>
                      <a:pt x="487" y="1"/>
                      <a:pt x="456" y="1"/>
                      <a:pt x="426" y="1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861" name="Google Shape;4861;p30"/>
              <p:cNvSpPr/>
              <p:nvPr/>
            </p:nvSpPr>
            <p:spPr>
              <a:xfrm>
                <a:off x="1358186" y="4078264"/>
                <a:ext cx="21182" cy="13526"/>
              </a:xfrm>
              <a:custGeom>
                <a:rect b="b" l="l" r="r" t="t"/>
                <a:pathLst>
                  <a:path extrusionOk="0" h="583" w="913">
                    <a:moveTo>
                      <a:pt x="597" y="1"/>
                    </a:moveTo>
                    <a:cubicBezTo>
                      <a:pt x="580" y="1"/>
                      <a:pt x="564" y="2"/>
                      <a:pt x="548" y="5"/>
                    </a:cubicBezTo>
                    <a:cubicBezTo>
                      <a:pt x="518" y="5"/>
                      <a:pt x="518" y="66"/>
                      <a:pt x="457" y="66"/>
                    </a:cubicBezTo>
                    <a:cubicBezTo>
                      <a:pt x="426" y="66"/>
                      <a:pt x="426" y="96"/>
                      <a:pt x="396" y="96"/>
                    </a:cubicBezTo>
                    <a:lnTo>
                      <a:pt x="366" y="96"/>
                    </a:lnTo>
                    <a:lnTo>
                      <a:pt x="305" y="127"/>
                    </a:lnTo>
                    <a:lnTo>
                      <a:pt x="244" y="218"/>
                    </a:lnTo>
                    <a:lnTo>
                      <a:pt x="122" y="340"/>
                    </a:lnTo>
                    <a:lnTo>
                      <a:pt x="122" y="370"/>
                    </a:lnTo>
                    <a:cubicBezTo>
                      <a:pt x="92" y="400"/>
                      <a:pt x="92" y="400"/>
                      <a:pt x="92" y="431"/>
                    </a:cubicBezTo>
                    <a:cubicBezTo>
                      <a:pt x="1" y="492"/>
                      <a:pt x="62" y="552"/>
                      <a:pt x="92" y="583"/>
                    </a:cubicBezTo>
                    <a:lnTo>
                      <a:pt x="457" y="583"/>
                    </a:lnTo>
                    <a:cubicBezTo>
                      <a:pt x="548" y="583"/>
                      <a:pt x="578" y="552"/>
                      <a:pt x="670" y="552"/>
                    </a:cubicBezTo>
                    <a:cubicBezTo>
                      <a:pt x="700" y="552"/>
                      <a:pt x="730" y="522"/>
                      <a:pt x="761" y="522"/>
                    </a:cubicBezTo>
                    <a:cubicBezTo>
                      <a:pt x="822" y="522"/>
                      <a:pt x="822" y="461"/>
                      <a:pt x="852" y="461"/>
                    </a:cubicBezTo>
                    <a:cubicBezTo>
                      <a:pt x="882" y="431"/>
                      <a:pt x="913" y="400"/>
                      <a:pt x="913" y="370"/>
                    </a:cubicBezTo>
                    <a:lnTo>
                      <a:pt x="913" y="279"/>
                    </a:lnTo>
                    <a:cubicBezTo>
                      <a:pt x="913" y="115"/>
                      <a:pt x="742" y="1"/>
                      <a:pt x="597" y="1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862" name="Google Shape;4862;p30"/>
              <p:cNvSpPr/>
              <p:nvPr/>
            </p:nvSpPr>
            <p:spPr>
              <a:xfrm>
                <a:off x="1369484" y="4058637"/>
                <a:ext cx="17655" cy="14384"/>
              </a:xfrm>
              <a:custGeom>
                <a:rect b="b" l="l" r="r" t="t"/>
                <a:pathLst>
                  <a:path extrusionOk="0" h="620" w="761">
                    <a:moveTo>
                      <a:pt x="189" y="276"/>
                    </a:moveTo>
                    <a:cubicBezTo>
                      <a:pt x="152" y="283"/>
                      <a:pt x="152" y="304"/>
                      <a:pt x="152" y="304"/>
                    </a:cubicBezTo>
                    <a:cubicBezTo>
                      <a:pt x="168" y="296"/>
                      <a:pt x="179" y="287"/>
                      <a:pt x="189" y="276"/>
                    </a:cubicBezTo>
                    <a:close/>
                    <a:moveTo>
                      <a:pt x="608" y="0"/>
                    </a:moveTo>
                    <a:cubicBezTo>
                      <a:pt x="547" y="0"/>
                      <a:pt x="456" y="0"/>
                      <a:pt x="426" y="31"/>
                    </a:cubicBezTo>
                    <a:lnTo>
                      <a:pt x="395" y="31"/>
                    </a:lnTo>
                    <a:lnTo>
                      <a:pt x="274" y="152"/>
                    </a:lnTo>
                    <a:lnTo>
                      <a:pt x="243" y="183"/>
                    </a:lnTo>
                    <a:cubicBezTo>
                      <a:pt x="221" y="205"/>
                      <a:pt x="215" y="245"/>
                      <a:pt x="189" y="276"/>
                    </a:cubicBezTo>
                    <a:lnTo>
                      <a:pt x="189" y="276"/>
                    </a:lnTo>
                    <a:cubicBezTo>
                      <a:pt x="195" y="275"/>
                      <a:pt x="203" y="274"/>
                      <a:pt x="213" y="274"/>
                    </a:cubicBezTo>
                    <a:cubicBezTo>
                      <a:pt x="152" y="304"/>
                      <a:pt x="122" y="335"/>
                      <a:pt x="61" y="365"/>
                    </a:cubicBezTo>
                    <a:cubicBezTo>
                      <a:pt x="0" y="426"/>
                      <a:pt x="0" y="456"/>
                      <a:pt x="61" y="487"/>
                    </a:cubicBezTo>
                    <a:cubicBezTo>
                      <a:pt x="38" y="579"/>
                      <a:pt x="68" y="619"/>
                      <a:pt x="97" y="619"/>
                    </a:cubicBezTo>
                    <a:cubicBezTo>
                      <a:pt x="106" y="619"/>
                      <a:pt x="115" y="615"/>
                      <a:pt x="122" y="608"/>
                    </a:cubicBezTo>
                    <a:cubicBezTo>
                      <a:pt x="213" y="608"/>
                      <a:pt x="243" y="578"/>
                      <a:pt x="335" y="578"/>
                    </a:cubicBezTo>
                    <a:lnTo>
                      <a:pt x="274" y="578"/>
                    </a:lnTo>
                    <a:cubicBezTo>
                      <a:pt x="365" y="578"/>
                      <a:pt x="395" y="578"/>
                      <a:pt x="487" y="517"/>
                    </a:cubicBezTo>
                    <a:lnTo>
                      <a:pt x="547" y="517"/>
                    </a:lnTo>
                    <a:cubicBezTo>
                      <a:pt x="578" y="517"/>
                      <a:pt x="608" y="487"/>
                      <a:pt x="608" y="487"/>
                    </a:cubicBezTo>
                    <a:cubicBezTo>
                      <a:pt x="669" y="487"/>
                      <a:pt x="669" y="456"/>
                      <a:pt x="699" y="395"/>
                    </a:cubicBezTo>
                    <a:cubicBezTo>
                      <a:pt x="730" y="365"/>
                      <a:pt x="760" y="304"/>
                      <a:pt x="760" y="213"/>
                    </a:cubicBezTo>
                    <a:lnTo>
                      <a:pt x="760" y="152"/>
                    </a:lnTo>
                    <a:cubicBezTo>
                      <a:pt x="760" y="91"/>
                      <a:pt x="730" y="61"/>
                      <a:pt x="730" y="61"/>
                    </a:cubicBezTo>
                    <a:cubicBezTo>
                      <a:pt x="699" y="31"/>
                      <a:pt x="669" y="0"/>
                      <a:pt x="608" y="0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863" name="Google Shape;4863;p30"/>
              <p:cNvSpPr/>
              <p:nvPr/>
            </p:nvSpPr>
            <p:spPr>
              <a:xfrm>
                <a:off x="1375818" y="4037478"/>
                <a:ext cx="20486" cy="17655"/>
              </a:xfrm>
              <a:custGeom>
                <a:rect b="b" l="l" r="r" t="t"/>
                <a:pathLst>
                  <a:path extrusionOk="0" h="761" w="883">
                    <a:moveTo>
                      <a:pt x="274" y="335"/>
                    </a:moveTo>
                    <a:cubicBezTo>
                      <a:pt x="274" y="365"/>
                      <a:pt x="244" y="365"/>
                      <a:pt x="244" y="395"/>
                    </a:cubicBezTo>
                    <a:lnTo>
                      <a:pt x="244" y="395"/>
                    </a:lnTo>
                    <a:cubicBezTo>
                      <a:pt x="244" y="395"/>
                      <a:pt x="244" y="365"/>
                      <a:pt x="274" y="365"/>
                    </a:cubicBezTo>
                    <a:lnTo>
                      <a:pt x="274" y="335"/>
                    </a:lnTo>
                    <a:close/>
                    <a:moveTo>
                      <a:pt x="609" y="0"/>
                    </a:moveTo>
                    <a:cubicBezTo>
                      <a:pt x="578" y="0"/>
                      <a:pt x="548" y="0"/>
                      <a:pt x="487" y="31"/>
                    </a:cubicBezTo>
                    <a:lnTo>
                      <a:pt x="457" y="61"/>
                    </a:lnTo>
                    <a:cubicBezTo>
                      <a:pt x="457" y="61"/>
                      <a:pt x="457" y="92"/>
                      <a:pt x="426" y="92"/>
                    </a:cubicBezTo>
                    <a:lnTo>
                      <a:pt x="396" y="152"/>
                    </a:lnTo>
                    <a:cubicBezTo>
                      <a:pt x="335" y="183"/>
                      <a:pt x="335" y="213"/>
                      <a:pt x="305" y="274"/>
                    </a:cubicBezTo>
                    <a:cubicBezTo>
                      <a:pt x="305" y="304"/>
                      <a:pt x="305" y="335"/>
                      <a:pt x="274" y="365"/>
                    </a:cubicBezTo>
                    <a:lnTo>
                      <a:pt x="244" y="395"/>
                    </a:lnTo>
                    <a:lnTo>
                      <a:pt x="183" y="456"/>
                    </a:lnTo>
                    <a:cubicBezTo>
                      <a:pt x="183" y="456"/>
                      <a:pt x="183" y="487"/>
                      <a:pt x="153" y="487"/>
                    </a:cubicBezTo>
                    <a:cubicBezTo>
                      <a:pt x="1" y="639"/>
                      <a:pt x="62" y="760"/>
                      <a:pt x="153" y="760"/>
                    </a:cubicBezTo>
                    <a:lnTo>
                      <a:pt x="274" y="760"/>
                    </a:lnTo>
                    <a:cubicBezTo>
                      <a:pt x="305" y="760"/>
                      <a:pt x="305" y="760"/>
                      <a:pt x="335" y="730"/>
                    </a:cubicBezTo>
                    <a:cubicBezTo>
                      <a:pt x="396" y="730"/>
                      <a:pt x="426" y="669"/>
                      <a:pt x="457" y="669"/>
                    </a:cubicBezTo>
                    <a:lnTo>
                      <a:pt x="426" y="669"/>
                    </a:lnTo>
                    <a:cubicBezTo>
                      <a:pt x="457" y="669"/>
                      <a:pt x="487" y="639"/>
                      <a:pt x="548" y="639"/>
                    </a:cubicBezTo>
                    <a:cubicBezTo>
                      <a:pt x="578" y="639"/>
                      <a:pt x="578" y="639"/>
                      <a:pt x="609" y="608"/>
                    </a:cubicBezTo>
                    <a:cubicBezTo>
                      <a:pt x="609" y="608"/>
                      <a:pt x="670" y="547"/>
                      <a:pt x="700" y="547"/>
                    </a:cubicBezTo>
                    <a:lnTo>
                      <a:pt x="730" y="517"/>
                    </a:lnTo>
                    <a:lnTo>
                      <a:pt x="761" y="487"/>
                    </a:lnTo>
                    <a:lnTo>
                      <a:pt x="852" y="395"/>
                    </a:lnTo>
                    <a:cubicBezTo>
                      <a:pt x="852" y="365"/>
                      <a:pt x="852" y="365"/>
                      <a:pt x="882" y="335"/>
                    </a:cubicBezTo>
                    <a:lnTo>
                      <a:pt x="882" y="213"/>
                    </a:lnTo>
                    <a:lnTo>
                      <a:pt x="882" y="152"/>
                    </a:lnTo>
                    <a:cubicBezTo>
                      <a:pt x="882" y="92"/>
                      <a:pt x="852" y="61"/>
                      <a:pt x="852" y="61"/>
                    </a:cubicBezTo>
                    <a:cubicBezTo>
                      <a:pt x="791" y="31"/>
                      <a:pt x="761" y="31"/>
                      <a:pt x="730" y="0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864" name="Google Shape;4864;p30"/>
              <p:cNvSpPr/>
              <p:nvPr/>
            </p:nvSpPr>
            <p:spPr>
              <a:xfrm>
                <a:off x="1384982" y="4076269"/>
                <a:ext cx="18374" cy="15521"/>
              </a:xfrm>
              <a:custGeom>
                <a:rect b="b" l="l" r="r" t="t"/>
                <a:pathLst>
                  <a:path extrusionOk="0" h="669" w="792">
                    <a:moveTo>
                      <a:pt x="457" y="0"/>
                    </a:moveTo>
                    <a:cubicBezTo>
                      <a:pt x="426" y="0"/>
                      <a:pt x="366" y="30"/>
                      <a:pt x="335" y="61"/>
                    </a:cubicBezTo>
                    <a:cubicBezTo>
                      <a:pt x="305" y="122"/>
                      <a:pt x="275" y="152"/>
                      <a:pt x="214" y="213"/>
                    </a:cubicBezTo>
                    <a:cubicBezTo>
                      <a:pt x="183" y="274"/>
                      <a:pt x="183" y="304"/>
                      <a:pt x="153" y="334"/>
                    </a:cubicBezTo>
                    <a:cubicBezTo>
                      <a:pt x="123" y="365"/>
                      <a:pt x="123" y="426"/>
                      <a:pt x="62" y="426"/>
                    </a:cubicBezTo>
                    <a:lnTo>
                      <a:pt x="62" y="456"/>
                    </a:lnTo>
                    <a:lnTo>
                      <a:pt x="62" y="486"/>
                    </a:lnTo>
                    <a:lnTo>
                      <a:pt x="31" y="517"/>
                    </a:lnTo>
                    <a:cubicBezTo>
                      <a:pt x="1" y="578"/>
                      <a:pt x="1" y="608"/>
                      <a:pt x="31" y="638"/>
                    </a:cubicBezTo>
                    <a:lnTo>
                      <a:pt x="62" y="669"/>
                    </a:lnTo>
                    <a:cubicBezTo>
                      <a:pt x="123" y="669"/>
                      <a:pt x="153" y="669"/>
                      <a:pt x="183" y="638"/>
                    </a:cubicBezTo>
                    <a:cubicBezTo>
                      <a:pt x="275" y="638"/>
                      <a:pt x="335" y="608"/>
                      <a:pt x="426" y="608"/>
                    </a:cubicBezTo>
                    <a:cubicBezTo>
                      <a:pt x="457" y="608"/>
                      <a:pt x="487" y="608"/>
                      <a:pt x="518" y="578"/>
                    </a:cubicBezTo>
                    <a:cubicBezTo>
                      <a:pt x="609" y="578"/>
                      <a:pt x="639" y="517"/>
                      <a:pt x="670" y="486"/>
                    </a:cubicBezTo>
                    <a:cubicBezTo>
                      <a:pt x="761" y="456"/>
                      <a:pt x="791" y="426"/>
                      <a:pt x="791" y="334"/>
                    </a:cubicBezTo>
                    <a:lnTo>
                      <a:pt x="791" y="182"/>
                    </a:lnTo>
                    <a:cubicBezTo>
                      <a:pt x="791" y="152"/>
                      <a:pt x="761" y="122"/>
                      <a:pt x="761" y="122"/>
                    </a:cubicBezTo>
                    <a:lnTo>
                      <a:pt x="670" y="30"/>
                    </a:lnTo>
                    <a:cubicBezTo>
                      <a:pt x="639" y="0"/>
                      <a:pt x="609" y="0"/>
                      <a:pt x="578" y="0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865" name="Google Shape;4865;p30"/>
              <p:cNvSpPr/>
              <p:nvPr/>
            </p:nvSpPr>
            <p:spPr>
              <a:xfrm>
                <a:off x="1392754" y="4058799"/>
                <a:ext cx="14825" cy="13247"/>
              </a:xfrm>
              <a:custGeom>
                <a:rect b="b" l="l" r="r" t="t"/>
                <a:pathLst>
                  <a:path extrusionOk="0" h="571" w="639">
                    <a:moveTo>
                      <a:pt x="395" y="1"/>
                    </a:moveTo>
                    <a:cubicBezTo>
                      <a:pt x="350" y="1"/>
                      <a:pt x="304" y="8"/>
                      <a:pt x="274" y="24"/>
                    </a:cubicBezTo>
                    <a:cubicBezTo>
                      <a:pt x="183" y="54"/>
                      <a:pt x="152" y="145"/>
                      <a:pt x="152" y="236"/>
                    </a:cubicBezTo>
                    <a:cubicBezTo>
                      <a:pt x="152" y="297"/>
                      <a:pt x="122" y="328"/>
                      <a:pt x="91" y="358"/>
                    </a:cubicBezTo>
                    <a:lnTo>
                      <a:pt x="31" y="419"/>
                    </a:lnTo>
                    <a:lnTo>
                      <a:pt x="0" y="449"/>
                    </a:lnTo>
                    <a:cubicBezTo>
                      <a:pt x="91" y="480"/>
                      <a:pt x="91" y="571"/>
                      <a:pt x="122" y="571"/>
                    </a:cubicBezTo>
                    <a:lnTo>
                      <a:pt x="274" y="571"/>
                    </a:lnTo>
                    <a:cubicBezTo>
                      <a:pt x="304" y="571"/>
                      <a:pt x="335" y="571"/>
                      <a:pt x="335" y="510"/>
                    </a:cubicBezTo>
                    <a:lnTo>
                      <a:pt x="426" y="510"/>
                    </a:lnTo>
                    <a:cubicBezTo>
                      <a:pt x="456" y="510"/>
                      <a:pt x="487" y="480"/>
                      <a:pt x="517" y="480"/>
                    </a:cubicBezTo>
                    <a:cubicBezTo>
                      <a:pt x="608" y="449"/>
                      <a:pt x="639" y="358"/>
                      <a:pt x="639" y="236"/>
                    </a:cubicBezTo>
                    <a:cubicBezTo>
                      <a:pt x="639" y="176"/>
                      <a:pt x="608" y="115"/>
                      <a:pt x="517" y="24"/>
                    </a:cubicBezTo>
                    <a:cubicBezTo>
                      <a:pt x="487" y="8"/>
                      <a:pt x="441" y="1"/>
                      <a:pt x="395" y="1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866" name="Google Shape;4866;p30"/>
              <p:cNvSpPr/>
              <p:nvPr/>
            </p:nvSpPr>
            <p:spPr>
              <a:xfrm>
                <a:off x="1396976" y="4022352"/>
                <a:ext cx="13433" cy="21066"/>
              </a:xfrm>
              <a:custGeom>
                <a:rect b="b" l="l" r="r" t="t"/>
                <a:pathLst>
                  <a:path extrusionOk="0" h="908" w="579">
                    <a:moveTo>
                      <a:pt x="309" y="1"/>
                    </a:moveTo>
                    <a:cubicBezTo>
                      <a:pt x="265" y="1"/>
                      <a:pt x="221" y="14"/>
                      <a:pt x="183" y="44"/>
                    </a:cubicBezTo>
                    <a:cubicBezTo>
                      <a:pt x="122" y="75"/>
                      <a:pt x="92" y="105"/>
                      <a:pt x="92" y="196"/>
                    </a:cubicBezTo>
                    <a:lnTo>
                      <a:pt x="92" y="227"/>
                    </a:lnTo>
                    <a:cubicBezTo>
                      <a:pt x="92" y="257"/>
                      <a:pt x="92" y="288"/>
                      <a:pt x="31" y="288"/>
                    </a:cubicBezTo>
                    <a:cubicBezTo>
                      <a:pt x="1" y="379"/>
                      <a:pt x="1" y="500"/>
                      <a:pt x="31" y="561"/>
                    </a:cubicBezTo>
                    <a:cubicBezTo>
                      <a:pt x="31" y="592"/>
                      <a:pt x="31" y="592"/>
                      <a:pt x="92" y="652"/>
                    </a:cubicBezTo>
                    <a:lnTo>
                      <a:pt x="92" y="683"/>
                    </a:lnTo>
                    <a:lnTo>
                      <a:pt x="92" y="835"/>
                    </a:lnTo>
                    <a:cubicBezTo>
                      <a:pt x="75" y="885"/>
                      <a:pt x="86" y="907"/>
                      <a:pt x="99" y="907"/>
                    </a:cubicBezTo>
                    <a:cubicBezTo>
                      <a:pt x="110" y="907"/>
                      <a:pt x="122" y="892"/>
                      <a:pt x="122" y="865"/>
                    </a:cubicBezTo>
                    <a:cubicBezTo>
                      <a:pt x="153" y="835"/>
                      <a:pt x="153" y="804"/>
                      <a:pt x="213" y="774"/>
                    </a:cubicBezTo>
                    <a:lnTo>
                      <a:pt x="244" y="713"/>
                    </a:lnTo>
                    <a:cubicBezTo>
                      <a:pt x="274" y="713"/>
                      <a:pt x="274" y="683"/>
                      <a:pt x="305" y="683"/>
                    </a:cubicBezTo>
                    <a:lnTo>
                      <a:pt x="426" y="561"/>
                    </a:lnTo>
                    <a:cubicBezTo>
                      <a:pt x="426" y="531"/>
                      <a:pt x="457" y="531"/>
                      <a:pt x="457" y="500"/>
                    </a:cubicBezTo>
                    <a:lnTo>
                      <a:pt x="517" y="440"/>
                    </a:lnTo>
                    <a:cubicBezTo>
                      <a:pt x="548" y="379"/>
                      <a:pt x="578" y="348"/>
                      <a:pt x="578" y="257"/>
                    </a:cubicBezTo>
                    <a:cubicBezTo>
                      <a:pt x="578" y="120"/>
                      <a:pt x="441" y="1"/>
                      <a:pt x="309" y="1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867" name="Google Shape;4867;p30"/>
              <p:cNvSpPr/>
              <p:nvPr/>
            </p:nvSpPr>
            <p:spPr>
              <a:xfrm>
                <a:off x="1365958" y="4019127"/>
                <a:ext cx="21182" cy="12018"/>
              </a:xfrm>
              <a:custGeom>
                <a:rect b="b" l="l" r="r" t="t"/>
                <a:pathLst>
                  <a:path extrusionOk="0" h="518" w="913">
                    <a:moveTo>
                      <a:pt x="715" y="0"/>
                    </a:moveTo>
                    <a:cubicBezTo>
                      <a:pt x="681" y="0"/>
                      <a:pt x="644" y="10"/>
                      <a:pt x="608" y="31"/>
                    </a:cubicBezTo>
                    <a:cubicBezTo>
                      <a:pt x="547" y="62"/>
                      <a:pt x="517" y="62"/>
                      <a:pt x="426" y="92"/>
                    </a:cubicBezTo>
                    <a:cubicBezTo>
                      <a:pt x="395" y="123"/>
                      <a:pt x="365" y="123"/>
                      <a:pt x="304" y="183"/>
                    </a:cubicBezTo>
                    <a:lnTo>
                      <a:pt x="274" y="183"/>
                    </a:lnTo>
                    <a:cubicBezTo>
                      <a:pt x="243" y="183"/>
                      <a:pt x="243" y="214"/>
                      <a:pt x="213" y="214"/>
                    </a:cubicBezTo>
                    <a:cubicBezTo>
                      <a:pt x="152" y="244"/>
                      <a:pt x="91" y="244"/>
                      <a:pt x="61" y="275"/>
                    </a:cubicBezTo>
                    <a:cubicBezTo>
                      <a:pt x="0" y="275"/>
                      <a:pt x="0" y="335"/>
                      <a:pt x="0" y="366"/>
                    </a:cubicBezTo>
                    <a:cubicBezTo>
                      <a:pt x="31" y="457"/>
                      <a:pt x="31" y="487"/>
                      <a:pt x="61" y="487"/>
                    </a:cubicBezTo>
                    <a:lnTo>
                      <a:pt x="365" y="487"/>
                    </a:lnTo>
                    <a:cubicBezTo>
                      <a:pt x="426" y="518"/>
                      <a:pt x="487" y="518"/>
                      <a:pt x="547" y="518"/>
                    </a:cubicBezTo>
                    <a:lnTo>
                      <a:pt x="699" y="518"/>
                    </a:lnTo>
                    <a:cubicBezTo>
                      <a:pt x="730" y="518"/>
                      <a:pt x="760" y="518"/>
                      <a:pt x="821" y="487"/>
                    </a:cubicBezTo>
                    <a:lnTo>
                      <a:pt x="851" y="427"/>
                    </a:lnTo>
                    <a:cubicBezTo>
                      <a:pt x="912" y="396"/>
                      <a:pt x="912" y="305"/>
                      <a:pt x="912" y="214"/>
                    </a:cubicBezTo>
                    <a:cubicBezTo>
                      <a:pt x="912" y="98"/>
                      <a:pt x="824" y="0"/>
                      <a:pt x="715" y="0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868" name="Google Shape;4868;p30"/>
              <p:cNvSpPr/>
              <p:nvPr/>
            </p:nvSpPr>
            <p:spPr>
              <a:xfrm>
                <a:off x="1354659" y="4006437"/>
                <a:ext cx="14129" cy="9210"/>
              </a:xfrm>
              <a:custGeom>
                <a:rect b="b" l="l" r="r" t="t"/>
                <a:pathLst>
                  <a:path extrusionOk="0" h="397" w="609">
                    <a:moveTo>
                      <a:pt x="396" y="1"/>
                    </a:moveTo>
                    <a:cubicBezTo>
                      <a:pt x="366" y="1"/>
                      <a:pt x="366" y="31"/>
                      <a:pt x="305" y="31"/>
                    </a:cubicBezTo>
                    <a:cubicBezTo>
                      <a:pt x="274" y="31"/>
                      <a:pt x="274" y="92"/>
                      <a:pt x="244" y="92"/>
                    </a:cubicBezTo>
                    <a:cubicBezTo>
                      <a:pt x="214" y="122"/>
                      <a:pt x="123" y="153"/>
                      <a:pt x="92" y="183"/>
                    </a:cubicBezTo>
                    <a:cubicBezTo>
                      <a:pt x="62" y="244"/>
                      <a:pt x="62" y="244"/>
                      <a:pt x="92" y="274"/>
                    </a:cubicBezTo>
                    <a:cubicBezTo>
                      <a:pt x="1" y="396"/>
                      <a:pt x="62" y="396"/>
                      <a:pt x="92" y="396"/>
                    </a:cubicBezTo>
                    <a:lnTo>
                      <a:pt x="457" y="396"/>
                    </a:lnTo>
                    <a:cubicBezTo>
                      <a:pt x="487" y="396"/>
                      <a:pt x="548" y="335"/>
                      <a:pt x="578" y="305"/>
                    </a:cubicBezTo>
                    <a:cubicBezTo>
                      <a:pt x="578" y="274"/>
                      <a:pt x="609" y="244"/>
                      <a:pt x="609" y="183"/>
                    </a:cubicBezTo>
                    <a:cubicBezTo>
                      <a:pt x="609" y="153"/>
                      <a:pt x="578" y="122"/>
                      <a:pt x="578" y="92"/>
                    </a:cubicBezTo>
                    <a:cubicBezTo>
                      <a:pt x="578" y="92"/>
                      <a:pt x="548" y="92"/>
                      <a:pt x="548" y="31"/>
                    </a:cubicBezTo>
                    <a:cubicBezTo>
                      <a:pt x="518" y="31"/>
                      <a:pt x="518" y="1"/>
                      <a:pt x="457" y="1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869" name="Google Shape;4869;p30"/>
              <p:cNvSpPr/>
              <p:nvPr/>
            </p:nvSpPr>
            <p:spPr>
              <a:xfrm>
                <a:off x="1381455" y="3999384"/>
                <a:ext cx="15544" cy="13433"/>
              </a:xfrm>
              <a:custGeom>
                <a:rect b="b" l="l" r="r" t="t"/>
                <a:pathLst>
                  <a:path extrusionOk="0" h="579" w="670">
                    <a:moveTo>
                      <a:pt x="214" y="153"/>
                    </a:moveTo>
                    <a:cubicBezTo>
                      <a:pt x="214" y="153"/>
                      <a:pt x="214" y="164"/>
                      <a:pt x="207" y="172"/>
                    </a:cubicBezTo>
                    <a:lnTo>
                      <a:pt x="207" y="172"/>
                    </a:lnTo>
                    <a:cubicBezTo>
                      <a:pt x="209" y="166"/>
                      <a:pt x="211" y="160"/>
                      <a:pt x="214" y="153"/>
                    </a:cubicBezTo>
                    <a:close/>
                    <a:moveTo>
                      <a:pt x="457" y="1"/>
                    </a:moveTo>
                    <a:cubicBezTo>
                      <a:pt x="366" y="1"/>
                      <a:pt x="275" y="31"/>
                      <a:pt x="214" y="123"/>
                    </a:cubicBezTo>
                    <a:lnTo>
                      <a:pt x="214" y="149"/>
                    </a:lnTo>
                    <a:lnTo>
                      <a:pt x="214" y="149"/>
                    </a:lnTo>
                    <a:cubicBezTo>
                      <a:pt x="189" y="158"/>
                      <a:pt x="171" y="165"/>
                      <a:pt x="153" y="183"/>
                    </a:cubicBezTo>
                    <a:cubicBezTo>
                      <a:pt x="153" y="183"/>
                      <a:pt x="123" y="183"/>
                      <a:pt x="123" y="244"/>
                    </a:cubicBezTo>
                    <a:lnTo>
                      <a:pt x="62" y="275"/>
                    </a:lnTo>
                    <a:cubicBezTo>
                      <a:pt x="31" y="305"/>
                      <a:pt x="1" y="335"/>
                      <a:pt x="1" y="396"/>
                    </a:cubicBezTo>
                    <a:cubicBezTo>
                      <a:pt x="1" y="487"/>
                      <a:pt x="31" y="548"/>
                      <a:pt x="62" y="548"/>
                    </a:cubicBezTo>
                    <a:cubicBezTo>
                      <a:pt x="123" y="548"/>
                      <a:pt x="153" y="578"/>
                      <a:pt x="183" y="578"/>
                    </a:cubicBezTo>
                    <a:lnTo>
                      <a:pt x="305" y="578"/>
                    </a:lnTo>
                    <a:cubicBezTo>
                      <a:pt x="366" y="578"/>
                      <a:pt x="457" y="578"/>
                      <a:pt x="487" y="548"/>
                    </a:cubicBezTo>
                    <a:cubicBezTo>
                      <a:pt x="518" y="548"/>
                      <a:pt x="578" y="487"/>
                      <a:pt x="609" y="457"/>
                    </a:cubicBezTo>
                    <a:cubicBezTo>
                      <a:pt x="639" y="426"/>
                      <a:pt x="639" y="396"/>
                      <a:pt x="670" y="335"/>
                    </a:cubicBezTo>
                    <a:lnTo>
                      <a:pt x="670" y="183"/>
                    </a:lnTo>
                    <a:cubicBezTo>
                      <a:pt x="670" y="153"/>
                      <a:pt x="639" y="123"/>
                      <a:pt x="639" y="123"/>
                    </a:cubicBezTo>
                    <a:cubicBezTo>
                      <a:pt x="639" y="92"/>
                      <a:pt x="609" y="92"/>
                      <a:pt x="578" y="31"/>
                    </a:cubicBezTo>
                    <a:cubicBezTo>
                      <a:pt x="518" y="1"/>
                      <a:pt x="487" y="1"/>
                      <a:pt x="457" y="1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870" name="Google Shape;4870;p30"/>
              <p:cNvSpPr/>
              <p:nvPr/>
            </p:nvSpPr>
            <p:spPr>
              <a:xfrm>
                <a:off x="1328907" y="3995857"/>
                <a:ext cx="22249" cy="14848"/>
              </a:xfrm>
              <a:custGeom>
                <a:rect b="b" l="l" r="r" t="t"/>
                <a:pathLst>
                  <a:path extrusionOk="0" h="640" w="959">
                    <a:moveTo>
                      <a:pt x="685" y="1"/>
                    </a:moveTo>
                    <a:cubicBezTo>
                      <a:pt x="655" y="1"/>
                      <a:pt x="625" y="1"/>
                      <a:pt x="533" y="31"/>
                    </a:cubicBezTo>
                    <a:cubicBezTo>
                      <a:pt x="503" y="31"/>
                      <a:pt x="473" y="92"/>
                      <a:pt x="473" y="123"/>
                    </a:cubicBezTo>
                    <a:lnTo>
                      <a:pt x="412" y="183"/>
                    </a:lnTo>
                    <a:lnTo>
                      <a:pt x="290" y="305"/>
                    </a:lnTo>
                    <a:cubicBezTo>
                      <a:pt x="290" y="335"/>
                      <a:pt x="229" y="335"/>
                      <a:pt x="229" y="396"/>
                    </a:cubicBezTo>
                    <a:cubicBezTo>
                      <a:pt x="229" y="396"/>
                      <a:pt x="199" y="396"/>
                      <a:pt x="199" y="427"/>
                    </a:cubicBezTo>
                    <a:cubicBezTo>
                      <a:pt x="169" y="457"/>
                      <a:pt x="77" y="487"/>
                      <a:pt x="47" y="548"/>
                    </a:cubicBezTo>
                    <a:cubicBezTo>
                      <a:pt x="27" y="568"/>
                      <a:pt x="20" y="589"/>
                      <a:pt x="27" y="609"/>
                    </a:cubicBezTo>
                    <a:lnTo>
                      <a:pt x="27" y="609"/>
                    </a:lnTo>
                    <a:cubicBezTo>
                      <a:pt x="33" y="609"/>
                      <a:pt x="40" y="609"/>
                      <a:pt x="47" y="609"/>
                    </a:cubicBezTo>
                    <a:cubicBezTo>
                      <a:pt x="138" y="609"/>
                      <a:pt x="169" y="578"/>
                      <a:pt x="260" y="578"/>
                    </a:cubicBezTo>
                    <a:lnTo>
                      <a:pt x="412" y="578"/>
                    </a:lnTo>
                    <a:cubicBezTo>
                      <a:pt x="473" y="578"/>
                      <a:pt x="564" y="548"/>
                      <a:pt x="625" y="548"/>
                    </a:cubicBezTo>
                    <a:lnTo>
                      <a:pt x="685" y="548"/>
                    </a:lnTo>
                    <a:cubicBezTo>
                      <a:pt x="777" y="487"/>
                      <a:pt x="837" y="457"/>
                      <a:pt x="929" y="396"/>
                    </a:cubicBezTo>
                    <a:cubicBezTo>
                      <a:pt x="959" y="305"/>
                      <a:pt x="959" y="244"/>
                      <a:pt x="929" y="153"/>
                    </a:cubicBezTo>
                    <a:cubicBezTo>
                      <a:pt x="898" y="92"/>
                      <a:pt x="837" y="1"/>
                      <a:pt x="777" y="1"/>
                    </a:cubicBezTo>
                    <a:close/>
                    <a:moveTo>
                      <a:pt x="27" y="609"/>
                    </a:moveTo>
                    <a:cubicBezTo>
                      <a:pt x="7" y="611"/>
                      <a:pt x="0" y="616"/>
                      <a:pt x="47" y="639"/>
                    </a:cubicBezTo>
                    <a:cubicBezTo>
                      <a:pt x="37" y="629"/>
                      <a:pt x="30" y="619"/>
                      <a:pt x="27" y="609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871" name="Google Shape;4871;p30"/>
              <p:cNvSpPr/>
              <p:nvPr/>
            </p:nvSpPr>
            <p:spPr>
              <a:xfrm>
                <a:off x="1361016" y="3992354"/>
                <a:ext cx="14129" cy="9187"/>
              </a:xfrm>
              <a:custGeom>
                <a:rect b="b" l="l" r="r" t="t"/>
                <a:pathLst>
                  <a:path extrusionOk="0" h="396" w="609">
                    <a:moveTo>
                      <a:pt x="426" y="0"/>
                    </a:moveTo>
                    <a:cubicBezTo>
                      <a:pt x="396" y="0"/>
                      <a:pt x="335" y="0"/>
                      <a:pt x="304" y="30"/>
                    </a:cubicBezTo>
                    <a:lnTo>
                      <a:pt x="274" y="91"/>
                    </a:lnTo>
                    <a:cubicBezTo>
                      <a:pt x="244" y="91"/>
                      <a:pt x="183" y="122"/>
                      <a:pt x="152" y="122"/>
                    </a:cubicBezTo>
                    <a:lnTo>
                      <a:pt x="183" y="122"/>
                    </a:lnTo>
                    <a:cubicBezTo>
                      <a:pt x="152" y="122"/>
                      <a:pt x="122" y="152"/>
                      <a:pt x="61" y="152"/>
                    </a:cubicBezTo>
                    <a:cubicBezTo>
                      <a:pt x="31" y="152"/>
                      <a:pt x="31" y="152"/>
                      <a:pt x="31" y="182"/>
                    </a:cubicBezTo>
                    <a:cubicBezTo>
                      <a:pt x="31" y="182"/>
                      <a:pt x="0" y="243"/>
                      <a:pt x="0" y="274"/>
                    </a:cubicBezTo>
                    <a:cubicBezTo>
                      <a:pt x="0" y="304"/>
                      <a:pt x="31" y="334"/>
                      <a:pt x="92" y="334"/>
                    </a:cubicBezTo>
                    <a:cubicBezTo>
                      <a:pt x="122" y="334"/>
                      <a:pt x="183" y="395"/>
                      <a:pt x="244" y="395"/>
                    </a:cubicBezTo>
                    <a:lnTo>
                      <a:pt x="396" y="395"/>
                    </a:lnTo>
                    <a:cubicBezTo>
                      <a:pt x="426" y="395"/>
                      <a:pt x="487" y="334"/>
                      <a:pt x="548" y="304"/>
                    </a:cubicBezTo>
                    <a:lnTo>
                      <a:pt x="578" y="274"/>
                    </a:lnTo>
                    <a:cubicBezTo>
                      <a:pt x="578" y="243"/>
                      <a:pt x="608" y="182"/>
                      <a:pt x="608" y="182"/>
                    </a:cubicBezTo>
                    <a:lnTo>
                      <a:pt x="608" y="122"/>
                    </a:lnTo>
                    <a:lnTo>
                      <a:pt x="487" y="0"/>
                    </a:ln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872" name="Google Shape;4872;p30"/>
              <p:cNvSpPr/>
              <p:nvPr/>
            </p:nvSpPr>
            <p:spPr>
              <a:xfrm>
                <a:off x="1191772" y="3922244"/>
                <a:ext cx="20462" cy="41389"/>
              </a:xfrm>
              <a:custGeom>
                <a:rect b="b" l="l" r="r" t="t"/>
                <a:pathLst>
                  <a:path extrusionOk="0" h="1784" w="882">
                    <a:moveTo>
                      <a:pt x="468" y="1"/>
                    </a:moveTo>
                    <a:cubicBezTo>
                      <a:pt x="445" y="1"/>
                      <a:pt x="420" y="5"/>
                      <a:pt x="396" y="13"/>
                    </a:cubicBezTo>
                    <a:cubicBezTo>
                      <a:pt x="244" y="74"/>
                      <a:pt x="122" y="134"/>
                      <a:pt x="31" y="286"/>
                    </a:cubicBezTo>
                    <a:cubicBezTo>
                      <a:pt x="1" y="408"/>
                      <a:pt x="1" y="560"/>
                      <a:pt x="31" y="682"/>
                    </a:cubicBezTo>
                    <a:cubicBezTo>
                      <a:pt x="31" y="773"/>
                      <a:pt x="92" y="925"/>
                      <a:pt x="122" y="1046"/>
                    </a:cubicBezTo>
                    <a:cubicBezTo>
                      <a:pt x="152" y="1168"/>
                      <a:pt x="183" y="1229"/>
                      <a:pt x="183" y="1350"/>
                    </a:cubicBezTo>
                    <a:cubicBezTo>
                      <a:pt x="183" y="1381"/>
                      <a:pt x="244" y="1441"/>
                      <a:pt x="244" y="1502"/>
                    </a:cubicBezTo>
                    <a:cubicBezTo>
                      <a:pt x="244" y="1533"/>
                      <a:pt x="244" y="1624"/>
                      <a:pt x="274" y="1624"/>
                    </a:cubicBezTo>
                    <a:cubicBezTo>
                      <a:pt x="274" y="1685"/>
                      <a:pt x="304" y="1776"/>
                      <a:pt x="426" y="1776"/>
                    </a:cubicBezTo>
                    <a:cubicBezTo>
                      <a:pt x="448" y="1781"/>
                      <a:pt x="467" y="1784"/>
                      <a:pt x="485" y="1784"/>
                    </a:cubicBezTo>
                    <a:cubicBezTo>
                      <a:pt x="567" y="1784"/>
                      <a:pt x="608" y="1729"/>
                      <a:pt x="608" y="1654"/>
                    </a:cubicBezTo>
                    <a:cubicBezTo>
                      <a:pt x="639" y="1533"/>
                      <a:pt x="700" y="1472"/>
                      <a:pt x="730" y="1350"/>
                    </a:cubicBezTo>
                    <a:cubicBezTo>
                      <a:pt x="760" y="1229"/>
                      <a:pt x="791" y="1168"/>
                      <a:pt x="852" y="1046"/>
                    </a:cubicBezTo>
                    <a:cubicBezTo>
                      <a:pt x="882" y="925"/>
                      <a:pt x="882" y="773"/>
                      <a:pt x="882" y="682"/>
                    </a:cubicBezTo>
                    <a:lnTo>
                      <a:pt x="882" y="530"/>
                    </a:lnTo>
                    <a:lnTo>
                      <a:pt x="882" y="438"/>
                    </a:lnTo>
                    <a:cubicBezTo>
                      <a:pt x="882" y="317"/>
                      <a:pt x="852" y="286"/>
                      <a:pt x="791" y="226"/>
                    </a:cubicBezTo>
                    <a:cubicBezTo>
                      <a:pt x="760" y="165"/>
                      <a:pt x="730" y="104"/>
                      <a:pt x="639" y="74"/>
                    </a:cubicBezTo>
                    <a:cubicBezTo>
                      <a:pt x="594" y="29"/>
                      <a:pt x="534" y="1"/>
                      <a:pt x="468" y="1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873" name="Google Shape;4873;p30"/>
              <p:cNvSpPr/>
              <p:nvPr/>
            </p:nvSpPr>
            <p:spPr>
              <a:xfrm>
                <a:off x="1209404" y="3911247"/>
                <a:ext cx="16936" cy="29394"/>
              </a:xfrm>
              <a:custGeom>
                <a:rect b="b" l="l" r="r" t="t"/>
                <a:pathLst>
                  <a:path extrusionOk="0" h="1267" w="730">
                    <a:moveTo>
                      <a:pt x="274" y="1"/>
                    </a:moveTo>
                    <a:cubicBezTo>
                      <a:pt x="92" y="31"/>
                      <a:pt x="0" y="274"/>
                      <a:pt x="92" y="456"/>
                    </a:cubicBezTo>
                    <a:cubicBezTo>
                      <a:pt x="152" y="578"/>
                      <a:pt x="183" y="730"/>
                      <a:pt x="274" y="852"/>
                    </a:cubicBezTo>
                    <a:cubicBezTo>
                      <a:pt x="304" y="912"/>
                      <a:pt x="335" y="943"/>
                      <a:pt x="335" y="1034"/>
                    </a:cubicBezTo>
                    <a:cubicBezTo>
                      <a:pt x="396" y="1095"/>
                      <a:pt x="426" y="1156"/>
                      <a:pt x="426" y="1216"/>
                    </a:cubicBezTo>
                    <a:cubicBezTo>
                      <a:pt x="444" y="1252"/>
                      <a:pt x="482" y="1267"/>
                      <a:pt x="518" y="1267"/>
                    </a:cubicBezTo>
                    <a:cubicBezTo>
                      <a:pt x="542" y="1267"/>
                      <a:pt x="565" y="1259"/>
                      <a:pt x="578" y="1247"/>
                    </a:cubicBezTo>
                    <a:cubicBezTo>
                      <a:pt x="700" y="1247"/>
                      <a:pt x="730" y="1186"/>
                      <a:pt x="700" y="1095"/>
                    </a:cubicBezTo>
                    <a:lnTo>
                      <a:pt x="700" y="1034"/>
                    </a:lnTo>
                    <a:lnTo>
                      <a:pt x="700" y="912"/>
                    </a:lnTo>
                    <a:lnTo>
                      <a:pt x="700" y="730"/>
                    </a:lnTo>
                    <a:cubicBezTo>
                      <a:pt x="700" y="578"/>
                      <a:pt x="639" y="456"/>
                      <a:pt x="639" y="304"/>
                    </a:cubicBezTo>
                    <a:cubicBezTo>
                      <a:pt x="639" y="183"/>
                      <a:pt x="608" y="122"/>
                      <a:pt x="487" y="31"/>
                    </a:cubicBezTo>
                    <a:cubicBezTo>
                      <a:pt x="426" y="1"/>
                      <a:pt x="335" y="1"/>
                      <a:pt x="274" y="1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874" name="Google Shape;4874;p30"/>
              <p:cNvSpPr/>
              <p:nvPr/>
            </p:nvSpPr>
            <p:spPr>
              <a:xfrm>
                <a:off x="1229147" y="3870438"/>
                <a:ext cx="19070" cy="32364"/>
              </a:xfrm>
              <a:custGeom>
                <a:rect b="b" l="l" r="r" t="t"/>
                <a:pathLst>
                  <a:path extrusionOk="0" h="1395" w="822">
                    <a:moveTo>
                      <a:pt x="450" y="1"/>
                    </a:moveTo>
                    <a:cubicBezTo>
                      <a:pt x="422" y="1"/>
                      <a:pt x="394" y="8"/>
                      <a:pt x="365" y="27"/>
                    </a:cubicBezTo>
                    <a:cubicBezTo>
                      <a:pt x="304" y="57"/>
                      <a:pt x="183" y="88"/>
                      <a:pt x="152" y="179"/>
                    </a:cubicBezTo>
                    <a:cubicBezTo>
                      <a:pt x="61" y="361"/>
                      <a:pt x="31" y="544"/>
                      <a:pt x="0" y="787"/>
                    </a:cubicBezTo>
                    <a:lnTo>
                      <a:pt x="0" y="1273"/>
                    </a:lnTo>
                    <a:cubicBezTo>
                      <a:pt x="0" y="1334"/>
                      <a:pt x="61" y="1395"/>
                      <a:pt x="92" y="1395"/>
                    </a:cubicBezTo>
                    <a:cubicBezTo>
                      <a:pt x="213" y="1334"/>
                      <a:pt x="244" y="1334"/>
                      <a:pt x="304" y="1273"/>
                    </a:cubicBezTo>
                    <a:lnTo>
                      <a:pt x="517" y="939"/>
                    </a:lnTo>
                    <a:cubicBezTo>
                      <a:pt x="548" y="848"/>
                      <a:pt x="578" y="817"/>
                      <a:pt x="639" y="726"/>
                    </a:cubicBezTo>
                    <a:cubicBezTo>
                      <a:pt x="669" y="665"/>
                      <a:pt x="700" y="635"/>
                      <a:pt x="760" y="544"/>
                    </a:cubicBezTo>
                    <a:cubicBezTo>
                      <a:pt x="791" y="483"/>
                      <a:pt x="821" y="361"/>
                      <a:pt x="791" y="270"/>
                    </a:cubicBezTo>
                    <a:cubicBezTo>
                      <a:pt x="760" y="209"/>
                      <a:pt x="700" y="88"/>
                      <a:pt x="639" y="57"/>
                    </a:cubicBezTo>
                    <a:cubicBezTo>
                      <a:pt x="576" y="36"/>
                      <a:pt x="513" y="1"/>
                      <a:pt x="450" y="1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875" name="Google Shape;4875;p30"/>
              <p:cNvSpPr/>
              <p:nvPr/>
            </p:nvSpPr>
            <p:spPr>
              <a:xfrm>
                <a:off x="1202351" y="3865636"/>
                <a:ext cx="17725" cy="24314"/>
              </a:xfrm>
              <a:custGeom>
                <a:rect b="b" l="l" r="r" t="t"/>
                <a:pathLst>
                  <a:path extrusionOk="0" h="1048" w="764">
                    <a:moveTo>
                      <a:pt x="578" y="508"/>
                    </a:moveTo>
                    <a:cubicBezTo>
                      <a:pt x="578" y="550"/>
                      <a:pt x="578" y="563"/>
                      <a:pt x="557" y="577"/>
                    </a:cubicBezTo>
                    <a:lnTo>
                      <a:pt x="557" y="577"/>
                    </a:lnTo>
                    <a:cubicBezTo>
                      <a:pt x="569" y="555"/>
                      <a:pt x="578" y="531"/>
                      <a:pt x="578" y="508"/>
                    </a:cubicBezTo>
                    <a:close/>
                    <a:moveTo>
                      <a:pt x="755" y="1"/>
                    </a:moveTo>
                    <a:cubicBezTo>
                      <a:pt x="750" y="1"/>
                      <a:pt x="629" y="52"/>
                      <a:pt x="274" y="204"/>
                    </a:cubicBezTo>
                    <a:cubicBezTo>
                      <a:pt x="213" y="204"/>
                      <a:pt x="213" y="204"/>
                      <a:pt x="213" y="264"/>
                    </a:cubicBezTo>
                    <a:lnTo>
                      <a:pt x="152" y="325"/>
                    </a:lnTo>
                    <a:cubicBezTo>
                      <a:pt x="152" y="325"/>
                      <a:pt x="152" y="356"/>
                      <a:pt x="122" y="356"/>
                    </a:cubicBezTo>
                    <a:cubicBezTo>
                      <a:pt x="99" y="425"/>
                      <a:pt x="93" y="459"/>
                      <a:pt x="65" y="512"/>
                    </a:cubicBezTo>
                    <a:lnTo>
                      <a:pt x="65" y="512"/>
                    </a:lnTo>
                    <a:cubicBezTo>
                      <a:pt x="64" y="510"/>
                      <a:pt x="63" y="509"/>
                      <a:pt x="61" y="508"/>
                    </a:cubicBezTo>
                    <a:lnTo>
                      <a:pt x="61" y="477"/>
                    </a:lnTo>
                    <a:lnTo>
                      <a:pt x="61" y="416"/>
                    </a:lnTo>
                    <a:cubicBezTo>
                      <a:pt x="61" y="466"/>
                      <a:pt x="41" y="515"/>
                      <a:pt x="34" y="564"/>
                    </a:cubicBezTo>
                    <a:lnTo>
                      <a:pt x="34" y="564"/>
                    </a:lnTo>
                    <a:cubicBezTo>
                      <a:pt x="33" y="565"/>
                      <a:pt x="32" y="567"/>
                      <a:pt x="31" y="568"/>
                    </a:cubicBezTo>
                    <a:lnTo>
                      <a:pt x="31" y="599"/>
                    </a:lnTo>
                    <a:cubicBezTo>
                      <a:pt x="31" y="660"/>
                      <a:pt x="0" y="720"/>
                      <a:pt x="0" y="781"/>
                    </a:cubicBezTo>
                    <a:lnTo>
                      <a:pt x="0" y="872"/>
                    </a:lnTo>
                    <a:cubicBezTo>
                      <a:pt x="0" y="933"/>
                      <a:pt x="0" y="1024"/>
                      <a:pt x="61" y="1024"/>
                    </a:cubicBezTo>
                    <a:lnTo>
                      <a:pt x="152" y="1024"/>
                    </a:lnTo>
                    <a:cubicBezTo>
                      <a:pt x="213" y="1039"/>
                      <a:pt x="251" y="1047"/>
                      <a:pt x="274" y="1047"/>
                    </a:cubicBezTo>
                    <a:cubicBezTo>
                      <a:pt x="297" y="1047"/>
                      <a:pt x="304" y="1039"/>
                      <a:pt x="304" y="1024"/>
                    </a:cubicBezTo>
                    <a:cubicBezTo>
                      <a:pt x="365" y="933"/>
                      <a:pt x="426" y="842"/>
                      <a:pt x="487" y="751"/>
                    </a:cubicBezTo>
                    <a:cubicBezTo>
                      <a:pt x="548" y="720"/>
                      <a:pt x="548" y="690"/>
                      <a:pt x="578" y="629"/>
                    </a:cubicBezTo>
                    <a:cubicBezTo>
                      <a:pt x="578" y="599"/>
                      <a:pt x="608" y="599"/>
                      <a:pt x="608" y="568"/>
                    </a:cubicBezTo>
                    <a:lnTo>
                      <a:pt x="608" y="538"/>
                    </a:lnTo>
                    <a:lnTo>
                      <a:pt x="608" y="477"/>
                    </a:lnTo>
                    <a:cubicBezTo>
                      <a:pt x="608" y="416"/>
                      <a:pt x="578" y="325"/>
                      <a:pt x="487" y="264"/>
                    </a:cubicBezTo>
                    <a:cubicBezTo>
                      <a:pt x="487" y="264"/>
                      <a:pt x="456" y="204"/>
                      <a:pt x="426" y="204"/>
                    </a:cubicBezTo>
                    <a:lnTo>
                      <a:pt x="304" y="204"/>
                    </a:lnTo>
                    <a:cubicBezTo>
                      <a:pt x="304" y="204"/>
                      <a:pt x="764" y="1"/>
                      <a:pt x="755" y="1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876" name="Google Shape;4876;p30"/>
              <p:cNvSpPr/>
              <p:nvPr/>
            </p:nvSpPr>
            <p:spPr>
              <a:xfrm>
                <a:off x="1169918" y="3876702"/>
                <a:ext cx="14825" cy="19047"/>
              </a:xfrm>
              <a:custGeom>
                <a:rect b="b" l="l" r="r" t="t"/>
                <a:pathLst>
                  <a:path extrusionOk="0" h="821" w="639">
                    <a:moveTo>
                      <a:pt x="21" y="549"/>
                    </a:moveTo>
                    <a:lnTo>
                      <a:pt x="21" y="549"/>
                    </a:lnTo>
                    <a:cubicBezTo>
                      <a:pt x="0" y="554"/>
                      <a:pt x="0" y="578"/>
                      <a:pt x="0" y="578"/>
                    </a:cubicBezTo>
                    <a:cubicBezTo>
                      <a:pt x="10" y="568"/>
                      <a:pt x="16" y="559"/>
                      <a:pt x="21" y="549"/>
                    </a:cubicBezTo>
                    <a:close/>
                    <a:moveTo>
                      <a:pt x="335" y="0"/>
                    </a:moveTo>
                    <a:cubicBezTo>
                      <a:pt x="304" y="0"/>
                      <a:pt x="243" y="0"/>
                      <a:pt x="213" y="61"/>
                    </a:cubicBezTo>
                    <a:cubicBezTo>
                      <a:pt x="183" y="61"/>
                      <a:pt x="183" y="61"/>
                      <a:pt x="183" y="91"/>
                    </a:cubicBezTo>
                    <a:cubicBezTo>
                      <a:pt x="152" y="91"/>
                      <a:pt x="152" y="122"/>
                      <a:pt x="91" y="152"/>
                    </a:cubicBezTo>
                    <a:lnTo>
                      <a:pt x="61" y="243"/>
                    </a:lnTo>
                    <a:lnTo>
                      <a:pt x="61" y="274"/>
                    </a:lnTo>
                    <a:lnTo>
                      <a:pt x="61" y="365"/>
                    </a:lnTo>
                    <a:cubicBezTo>
                      <a:pt x="61" y="395"/>
                      <a:pt x="61" y="426"/>
                      <a:pt x="31" y="456"/>
                    </a:cubicBezTo>
                    <a:cubicBezTo>
                      <a:pt x="31" y="498"/>
                      <a:pt x="31" y="526"/>
                      <a:pt x="21" y="549"/>
                    </a:cubicBezTo>
                    <a:lnTo>
                      <a:pt x="21" y="549"/>
                    </a:lnTo>
                    <a:cubicBezTo>
                      <a:pt x="24" y="548"/>
                      <a:pt x="27" y="547"/>
                      <a:pt x="31" y="547"/>
                    </a:cubicBezTo>
                    <a:cubicBezTo>
                      <a:pt x="31" y="547"/>
                      <a:pt x="31" y="578"/>
                      <a:pt x="0" y="578"/>
                    </a:cubicBezTo>
                    <a:lnTo>
                      <a:pt x="0" y="669"/>
                    </a:lnTo>
                    <a:lnTo>
                      <a:pt x="0" y="699"/>
                    </a:lnTo>
                    <a:cubicBezTo>
                      <a:pt x="0" y="730"/>
                      <a:pt x="31" y="730"/>
                      <a:pt x="31" y="760"/>
                    </a:cubicBezTo>
                    <a:cubicBezTo>
                      <a:pt x="61" y="821"/>
                      <a:pt x="61" y="821"/>
                      <a:pt x="91" y="821"/>
                    </a:cubicBezTo>
                    <a:lnTo>
                      <a:pt x="183" y="821"/>
                    </a:lnTo>
                    <a:cubicBezTo>
                      <a:pt x="335" y="760"/>
                      <a:pt x="365" y="760"/>
                      <a:pt x="365" y="760"/>
                    </a:cubicBezTo>
                    <a:lnTo>
                      <a:pt x="456" y="699"/>
                    </a:lnTo>
                    <a:cubicBezTo>
                      <a:pt x="487" y="669"/>
                      <a:pt x="487" y="608"/>
                      <a:pt x="517" y="578"/>
                    </a:cubicBezTo>
                    <a:cubicBezTo>
                      <a:pt x="547" y="547"/>
                      <a:pt x="608" y="517"/>
                      <a:pt x="608" y="426"/>
                    </a:cubicBezTo>
                    <a:cubicBezTo>
                      <a:pt x="638" y="396"/>
                      <a:pt x="639" y="366"/>
                      <a:pt x="639" y="308"/>
                    </a:cubicBezTo>
                    <a:lnTo>
                      <a:pt x="639" y="308"/>
                    </a:lnTo>
                    <a:cubicBezTo>
                      <a:pt x="639" y="365"/>
                      <a:pt x="638" y="366"/>
                      <a:pt x="608" y="395"/>
                    </a:cubicBezTo>
                    <a:lnTo>
                      <a:pt x="608" y="365"/>
                    </a:lnTo>
                    <a:lnTo>
                      <a:pt x="608" y="274"/>
                    </a:lnTo>
                    <a:lnTo>
                      <a:pt x="608" y="213"/>
                    </a:lnTo>
                    <a:cubicBezTo>
                      <a:pt x="608" y="152"/>
                      <a:pt x="547" y="122"/>
                      <a:pt x="517" y="91"/>
                    </a:cubicBezTo>
                    <a:cubicBezTo>
                      <a:pt x="487" y="61"/>
                      <a:pt x="456" y="61"/>
                      <a:pt x="395" y="0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  <p:grpSp>
          <p:nvGrpSpPr>
            <p:cNvPr id="4877" name="Google Shape;4877;p30"/>
            <p:cNvGrpSpPr/>
            <p:nvPr/>
          </p:nvGrpSpPr>
          <p:grpSpPr>
            <a:xfrm>
              <a:off x="748930" y="3828029"/>
              <a:ext cx="101546" cy="82406"/>
              <a:chOff x="748930" y="3828029"/>
              <a:chExt cx="101546" cy="82406"/>
            </a:xfrm>
          </p:grpSpPr>
          <p:sp>
            <p:nvSpPr>
              <p:cNvPr id="4878" name="Google Shape;4878;p30"/>
              <p:cNvSpPr/>
              <p:nvPr/>
            </p:nvSpPr>
            <p:spPr>
              <a:xfrm>
                <a:off x="808856" y="3878813"/>
                <a:ext cx="24012" cy="31622"/>
              </a:xfrm>
              <a:custGeom>
                <a:rect b="b" l="l" r="r" t="t"/>
                <a:pathLst>
                  <a:path extrusionOk="0" h="1363" w="1035">
                    <a:moveTo>
                      <a:pt x="517" y="0"/>
                    </a:moveTo>
                    <a:cubicBezTo>
                      <a:pt x="426" y="0"/>
                      <a:pt x="396" y="0"/>
                      <a:pt x="305" y="31"/>
                    </a:cubicBezTo>
                    <a:cubicBezTo>
                      <a:pt x="244" y="31"/>
                      <a:pt x="213" y="61"/>
                      <a:pt x="153" y="152"/>
                    </a:cubicBezTo>
                    <a:cubicBezTo>
                      <a:pt x="92" y="213"/>
                      <a:pt x="61" y="274"/>
                      <a:pt x="61" y="335"/>
                    </a:cubicBezTo>
                    <a:cubicBezTo>
                      <a:pt x="1" y="456"/>
                      <a:pt x="61" y="608"/>
                      <a:pt x="92" y="730"/>
                    </a:cubicBezTo>
                    <a:cubicBezTo>
                      <a:pt x="92" y="760"/>
                      <a:pt x="122" y="760"/>
                      <a:pt x="122" y="791"/>
                    </a:cubicBezTo>
                    <a:cubicBezTo>
                      <a:pt x="153" y="821"/>
                      <a:pt x="213" y="882"/>
                      <a:pt x="213" y="912"/>
                    </a:cubicBezTo>
                    <a:cubicBezTo>
                      <a:pt x="244" y="973"/>
                      <a:pt x="274" y="1064"/>
                      <a:pt x="365" y="1095"/>
                    </a:cubicBezTo>
                    <a:cubicBezTo>
                      <a:pt x="396" y="1125"/>
                      <a:pt x="457" y="1186"/>
                      <a:pt x="517" y="1216"/>
                    </a:cubicBezTo>
                    <a:cubicBezTo>
                      <a:pt x="457" y="1216"/>
                      <a:pt x="457" y="1186"/>
                      <a:pt x="426" y="1186"/>
                    </a:cubicBezTo>
                    <a:lnTo>
                      <a:pt x="548" y="1277"/>
                    </a:lnTo>
                    <a:cubicBezTo>
                      <a:pt x="570" y="1321"/>
                      <a:pt x="625" y="1350"/>
                      <a:pt x="676" y="1350"/>
                    </a:cubicBezTo>
                    <a:cubicBezTo>
                      <a:pt x="695" y="1350"/>
                      <a:pt x="714" y="1346"/>
                      <a:pt x="730" y="1338"/>
                    </a:cubicBezTo>
                    <a:cubicBezTo>
                      <a:pt x="775" y="1356"/>
                      <a:pt x="809" y="1363"/>
                      <a:pt x="835" y="1363"/>
                    </a:cubicBezTo>
                    <a:cubicBezTo>
                      <a:pt x="897" y="1363"/>
                      <a:pt x="913" y="1320"/>
                      <a:pt x="913" y="1277"/>
                    </a:cubicBezTo>
                    <a:cubicBezTo>
                      <a:pt x="973" y="1216"/>
                      <a:pt x="973" y="1186"/>
                      <a:pt x="1004" y="1095"/>
                    </a:cubicBezTo>
                    <a:cubicBezTo>
                      <a:pt x="1034" y="1034"/>
                      <a:pt x="1034" y="943"/>
                      <a:pt x="1034" y="821"/>
                    </a:cubicBezTo>
                    <a:cubicBezTo>
                      <a:pt x="1004" y="578"/>
                      <a:pt x="1004" y="213"/>
                      <a:pt x="730" y="61"/>
                    </a:cubicBezTo>
                    <a:cubicBezTo>
                      <a:pt x="669" y="31"/>
                      <a:pt x="578" y="0"/>
                      <a:pt x="517" y="0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879" name="Google Shape;4879;p30"/>
              <p:cNvSpPr/>
              <p:nvPr/>
            </p:nvSpPr>
            <p:spPr>
              <a:xfrm>
                <a:off x="836371" y="3883755"/>
                <a:ext cx="14106" cy="20462"/>
              </a:xfrm>
              <a:custGeom>
                <a:rect b="b" l="l" r="r" t="t"/>
                <a:pathLst>
                  <a:path extrusionOk="0" h="882" w="608">
                    <a:moveTo>
                      <a:pt x="152" y="578"/>
                    </a:moveTo>
                    <a:cubicBezTo>
                      <a:pt x="152" y="593"/>
                      <a:pt x="167" y="600"/>
                      <a:pt x="182" y="608"/>
                    </a:cubicBezTo>
                    <a:lnTo>
                      <a:pt x="182" y="608"/>
                    </a:lnTo>
                    <a:cubicBezTo>
                      <a:pt x="171" y="597"/>
                      <a:pt x="161" y="587"/>
                      <a:pt x="152" y="578"/>
                    </a:cubicBezTo>
                    <a:close/>
                    <a:moveTo>
                      <a:pt x="182" y="608"/>
                    </a:moveTo>
                    <a:cubicBezTo>
                      <a:pt x="192" y="617"/>
                      <a:pt x="202" y="627"/>
                      <a:pt x="213" y="638"/>
                    </a:cubicBezTo>
                    <a:cubicBezTo>
                      <a:pt x="213" y="623"/>
                      <a:pt x="198" y="616"/>
                      <a:pt x="182" y="608"/>
                    </a:cubicBezTo>
                    <a:close/>
                    <a:moveTo>
                      <a:pt x="453" y="785"/>
                    </a:moveTo>
                    <a:cubicBezTo>
                      <a:pt x="435" y="801"/>
                      <a:pt x="415" y="821"/>
                      <a:pt x="395" y="851"/>
                    </a:cubicBezTo>
                    <a:lnTo>
                      <a:pt x="426" y="821"/>
                    </a:lnTo>
                    <a:cubicBezTo>
                      <a:pt x="443" y="821"/>
                      <a:pt x="450" y="802"/>
                      <a:pt x="453" y="785"/>
                    </a:cubicBezTo>
                    <a:close/>
                    <a:moveTo>
                      <a:pt x="304" y="0"/>
                    </a:moveTo>
                    <a:cubicBezTo>
                      <a:pt x="274" y="0"/>
                      <a:pt x="243" y="0"/>
                      <a:pt x="213" y="61"/>
                    </a:cubicBezTo>
                    <a:cubicBezTo>
                      <a:pt x="152" y="61"/>
                      <a:pt x="122" y="91"/>
                      <a:pt x="91" y="122"/>
                    </a:cubicBezTo>
                    <a:cubicBezTo>
                      <a:pt x="61" y="152"/>
                      <a:pt x="0" y="182"/>
                      <a:pt x="0" y="274"/>
                    </a:cubicBezTo>
                    <a:lnTo>
                      <a:pt x="0" y="334"/>
                    </a:lnTo>
                    <a:cubicBezTo>
                      <a:pt x="0" y="395"/>
                      <a:pt x="0" y="426"/>
                      <a:pt x="61" y="456"/>
                    </a:cubicBezTo>
                    <a:cubicBezTo>
                      <a:pt x="61" y="517"/>
                      <a:pt x="91" y="547"/>
                      <a:pt x="122" y="578"/>
                    </a:cubicBezTo>
                    <a:cubicBezTo>
                      <a:pt x="122" y="547"/>
                      <a:pt x="91" y="547"/>
                      <a:pt x="91" y="517"/>
                    </a:cubicBezTo>
                    <a:lnTo>
                      <a:pt x="91" y="517"/>
                    </a:lnTo>
                    <a:cubicBezTo>
                      <a:pt x="109" y="535"/>
                      <a:pt x="128" y="553"/>
                      <a:pt x="152" y="578"/>
                    </a:cubicBezTo>
                    <a:lnTo>
                      <a:pt x="152" y="578"/>
                    </a:lnTo>
                    <a:cubicBezTo>
                      <a:pt x="213" y="608"/>
                      <a:pt x="213" y="638"/>
                      <a:pt x="243" y="638"/>
                    </a:cubicBezTo>
                    <a:cubicBezTo>
                      <a:pt x="264" y="680"/>
                      <a:pt x="271" y="708"/>
                      <a:pt x="283" y="731"/>
                    </a:cubicBezTo>
                    <a:lnTo>
                      <a:pt x="283" y="731"/>
                    </a:lnTo>
                    <a:cubicBezTo>
                      <a:pt x="280" y="730"/>
                      <a:pt x="277" y="730"/>
                      <a:pt x="274" y="730"/>
                    </a:cubicBezTo>
                    <a:lnTo>
                      <a:pt x="274" y="760"/>
                    </a:lnTo>
                    <a:cubicBezTo>
                      <a:pt x="233" y="841"/>
                      <a:pt x="260" y="882"/>
                      <a:pt x="310" y="882"/>
                    </a:cubicBezTo>
                    <a:cubicBezTo>
                      <a:pt x="334" y="882"/>
                      <a:pt x="365" y="871"/>
                      <a:pt x="395" y="851"/>
                    </a:cubicBezTo>
                    <a:lnTo>
                      <a:pt x="456" y="760"/>
                    </a:lnTo>
                    <a:lnTo>
                      <a:pt x="456" y="760"/>
                    </a:lnTo>
                    <a:cubicBezTo>
                      <a:pt x="456" y="760"/>
                      <a:pt x="456" y="772"/>
                      <a:pt x="453" y="785"/>
                    </a:cubicBezTo>
                    <a:lnTo>
                      <a:pt x="453" y="785"/>
                    </a:lnTo>
                    <a:cubicBezTo>
                      <a:pt x="490" y="753"/>
                      <a:pt x="517" y="740"/>
                      <a:pt x="517" y="699"/>
                    </a:cubicBezTo>
                    <a:cubicBezTo>
                      <a:pt x="547" y="669"/>
                      <a:pt x="547" y="608"/>
                      <a:pt x="547" y="578"/>
                    </a:cubicBezTo>
                    <a:cubicBezTo>
                      <a:pt x="547" y="547"/>
                      <a:pt x="578" y="547"/>
                      <a:pt x="578" y="517"/>
                    </a:cubicBezTo>
                    <a:cubicBezTo>
                      <a:pt x="578" y="456"/>
                      <a:pt x="578" y="426"/>
                      <a:pt x="608" y="395"/>
                    </a:cubicBezTo>
                    <a:lnTo>
                      <a:pt x="608" y="365"/>
                    </a:lnTo>
                    <a:lnTo>
                      <a:pt x="608" y="243"/>
                    </a:lnTo>
                    <a:cubicBezTo>
                      <a:pt x="608" y="182"/>
                      <a:pt x="578" y="122"/>
                      <a:pt x="547" y="91"/>
                    </a:cubicBezTo>
                    <a:cubicBezTo>
                      <a:pt x="517" y="91"/>
                      <a:pt x="517" y="61"/>
                      <a:pt x="456" y="61"/>
                    </a:cubicBezTo>
                    <a:cubicBezTo>
                      <a:pt x="426" y="0"/>
                      <a:pt x="365" y="0"/>
                      <a:pt x="304" y="0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880" name="Google Shape;4880;p30"/>
              <p:cNvSpPr/>
              <p:nvPr/>
            </p:nvSpPr>
            <p:spPr>
              <a:xfrm>
                <a:off x="762850" y="3870717"/>
                <a:ext cx="26286" cy="39278"/>
              </a:xfrm>
              <a:custGeom>
                <a:rect b="b" l="l" r="r" t="t"/>
                <a:pathLst>
                  <a:path extrusionOk="0" h="1693" w="1133">
                    <a:moveTo>
                      <a:pt x="299" y="438"/>
                    </a:moveTo>
                    <a:cubicBezTo>
                      <a:pt x="291" y="458"/>
                      <a:pt x="281" y="484"/>
                      <a:pt x="281" y="501"/>
                    </a:cubicBezTo>
                    <a:cubicBezTo>
                      <a:pt x="287" y="481"/>
                      <a:pt x="293" y="460"/>
                      <a:pt x="299" y="438"/>
                    </a:cubicBezTo>
                    <a:close/>
                    <a:moveTo>
                      <a:pt x="732" y="0"/>
                    </a:moveTo>
                    <a:cubicBezTo>
                      <a:pt x="635" y="0"/>
                      <a:pt x="543" y="47"/>
                      <a:pt x="464" y="106"/>
                    </a:cubicBezTo>
                    <a:cubicBezTo>
                      <a:pt x="388" y="207"/>
                      <a:pt x="333" y="329"/>
                      <a:pt x="299" y="438"/>
                    </a:cubicBezTo>
                    <a:lnTo>
                      <a:pt x="299" y="438"/>
                    </a:lnTo>
                    <a:cubicBezTo>
                      <a:pt x="306" y="422"/>
                      <a:pt x="312" y="410"/>
                      <a:pt x="312" y="410"/>
                    </a:cubicBezTo>
                    <a:lnTo>
                      <a:pt x="312" y="410"/>
                    </a:lnTo>
                    <a:cubicBezTo>
                      <a:pt x="281" y="532"/>
                      <a:pt x="251" y="653"/>
                      <a:pt x="221" y="714"/>
                    </a:cubicBezTo>
                    <a:cubicBezTo>
                      <a:pt x="160" y="805"/>
                      <a:pt x="160" y="866"/>
                      <a:pt x="130" y="988"/>
                    </a:cubicBezTo>
                    <a:cubicBezTo>
                      <a:pt x="99" y="1079"/>
                      <a:pt x="99" y="1140"/>
                      <a:pt x="69" y="1261"/>
                    </a:cubicBezTo>
                    <a:cubicBezTo>
                      <a:pt x="38" y="1322"/>
                      <a:pt x="38" y="1444"/>
                      <a:pt x="38" y="1565"/>
                    </a:cubicBezTo>
                    <a:cubicBezTo>
                      <a:pt x="1" y="1640"/>
                      <a:pt x="68" y="1692"/>
                      <a:pt x="139" y="1692"/>
                    </a:cubicBezTo>
                    <a:cubicBezTo>
                      <a:pt x="182" y="1692"/>
                      <a:pt x="228" y="1672"/>
                      <a:pt x="251" y="1626"/>
                    </a:cubicBezTo>
                    <a:cubicBezTo>
                      <a:pt x="312" y="1565"/>
                      <a:pt x="403" y="1444"/>
                      <a:pt x="464" y="1383"/>
                    </a:cubicBezTo>
                    <a:cubicBezTo>
                      <a:pt x="464" y="1383"/>
                      <a:pt x="464" y="1322"/>
                      <a:pt x="525" y="1322"/>
                    </a:cubicBezTo>
                    <a:cubicBezTo>
                      <a:pt x="525" y="1292"/>
                      <a:pt x="555" y="1292"/>
                      <a:pt x="555" y="1261"/>
                    </a:cubicBezTo>
                    <a:lnTo>
                      <a:pt x="677" y="1140"/>
                    </a:lnTo>
                    <a:cubicBezTo>
                      <a:pt x="737" y="1079"/>
                      <a:pt x="859" y="957"/>
                      <a:pt x="920" y="836"/>
                    </a:cubicBezTo>
                    <a:cubicBezTo>
                      <a:pt x="981" y="805"/>
                      <a:pt x="1011" y="775"/>
                      <a:pt x="1011" y="684"/>
                    </a:cubicBezTo>
                    <a:cubicBezTo>
                      <a:pt x="1072" y="562"/>
                      <a:pt x="1133" y="501"/>
                      <a:pt x="1133" y="380"/>
                    </a:cubicBezTo>
                    <a:cubicBezTo>
                      <a:pt x="1133" y="228"/>
                      <a:pt x="1011" y="76"/>
                      <a:pt x="889" y="45"/>
                    </a:cubicBezTo>
                    <a:cubicBezTo>
                      <a:pt x="836" y="14"/>
                      <a:pt x="783" y="0"/>
                      <a:pt x="732" y="0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881" name="Google Shape;4881;p30"/>
              <p:cNvSpPr/>
              <p:nvPr/>
            </p:nvSpPr>
            <p:spPr>
              <a:xfrm>
                <a:off x="748930" y="3852017"/>
                <a:ext cx="19766" cy="20764"/>
              </a:xfrm>
              <a:custGeom>
                <a:rect b="b" l="l" r="r" t="t"/>
                <a:pathLst>
                  <a:path extrusionOk="0" h="895" w="852">
                    <a:moveTo>
                      <a:pt x="91" y="547"/>
                    </a:moveTo>
                    <a:cubicBezTo>
                      <a:pt x="61" y="547"/>
                      <a:pt x="61" y="578"/>
                      <a:pt x="61" y="578"/>
                    </a:cubicBezTo>
                    <a:lnTo>
                      <a:pt x="91" y="547"/>
                    </a:lnTo>
                    <a:close/>
                    <a:moveTo>
                      <a:pt x="547" y="0"/>
                    </a:moveTo>
                    <a:cubicBezTo>
                      <a:pt x="517" y="0"/>
                      <a:pt x="456" y="31"/>
                      <a:pt x="426" y="91"/>
                    </a:cubicBezTo>
                    <a:cubicBezTo>
                      <a:pt x="395" y="122"/>
                      <a:pt x="395" y="152"/>
                      <a:pt x="365" y="183"/>
                    </a:cubicBezTo>
                    <a:cubicBezTo>
                      <a:pt x="365" y="183"/>
                      <a:pt x="365" y="231"/>
                      <a:pt x="322" y="241"/>
                    </a:cubicBezTo>
                    <a:lnTo>
                      <a:pt x="322" y="241"/>
                    </a:lnTo>
                    <a:cubicBezTo>
                      <a:pt x="335" y="214"/>
                      <a:pt x="349" y="184"/>
                      <a:pt x="365" y="152"/>
                    </a:cubicBezTo>
                    <a:lnTo>
                      <a:pt x="365" y="152"/>
                    </a:lnTo>
                    <a:cubicBezTo>
                      <a:pt x="304" y="183"/>
                      <a:pt x="304" y="183"/>
                      <a:pt x="304" y="243"/>
                    </a:cubicBezTo>
                    <a:cubicBezTo>
                      <a:pt x="311" y="243"/>
                      <a:pt x="317" y="243"/>
                      <a:pt x="322" y="241"/>
                    </a:cubicBezTo>
                    <a:lnTo>
                      <a:pt x="322" y="241"/>
                    </a:lnTo>
                    <a:cubicBezTo>
                      <a:pt x="286" y="319"/>
                      <a:pt x="258" y="381"/>
                      <a:pt x="213" y="426"/>
                    </a:cubicBezTo>
                    <a:lnTo>
                      <a:pt x="243" y="395"/>
                    </a:lnTo>
                    <a:lnTo>
                      <a:pt x="243" y="395"/>
                    </a:lnTo>
                    <a:cubicBezTo>
                      <a:pt x="213" y="456"/>
                      <a:pt x="122" y="547"/>
                      <a:pt x="61" y="578"/>
                    </a:cubicBezTo>
                    <a:cubicBezTo>
                      <a:pt x="0" y="608"/>
                      <a:pt x="0" y="608"/>
                      <a:pt x="0" y="639"/>
                    </a:cubicBezTo>
                    <a:cubicBezTo>
                      <a:pt x="0" y="699"/>
                      <a:pt x="0" y="730"/>
                      <a:pt x="61" y="760"/>
                    </a:cubicBezTo>
                    <a:cubicBezTo>
                      <a:pt x="61" y="791"/>
                      <a:pt x="91" y="791"/>
                      <a:pt x="122" y="851"/>
                    </a:cubicBezTo>
                    <a:cubicBezTo>
                      <a:pt x="100" y="873"/>
                      <a:pt x="139" y="894"/>
                      <a:pt x="175" y="894"/>
                    </a:cubicBezTo>
                    <a:cubicBezTo>
                      <a:pt x="190" y="894"/>
                      <a:pt x="204" y="891"/>
                      <a:pt x="213" y="882"/>
                    </a:cubicBezTo>
                    <a:cubicBezTo>
                      <a:pt x="243" y="882"/>
                      <a:pt x="274" y="851"/>
                      <a:pt x="334" y="851"/>
                    </a:cubicBezTo>
                    <a:cubicBezTo>
                      <a:pt x="365" y="851"/>
                      <a:pt x="365" y="791"/>
                      <a:pt x="395" y="791"/>
                    </a:cubicBezTo>
                    <a:cubicBezTo>
                      <a:pt x="426" y="760"/>
                      <a:pt x="517" y="730"/>
                      <a:pt x="547" y="699"/>
                    </a:cubicBezTo>
                    <a:lnTo>
                      <a:pt x="790" y="456"/>
                    </a:lnTo>
                    <a:cubicBezTo>
                      <a:pt x="821" y="426"/>
                      <a:pt x="821" y="395"/>
                      <a:pt x="851" y="335"/>
                    </a:cubicBezTo>
                    <a:lnTo>
                      <a:pt x="851" y="183"/>
                    </a:lnTo>
                    <a:cubicBezTo>
                      <a:pt x="821" y="122"/>
                      <a:pt x="790" y="91"/>
                      <a:pt x="730" y="31"/>
                    </a:cubicBezTo>
                    <a:cubicBezTo>
                      <a:pt x="669" y="0"/>
                      <a:pt x="578" y="0"/>
                      <a:pt x="547" y="0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882" name="Google Shape;4882;p30"/>
              <p:cNvSpPr/>
              <p:nvPr/>
            </p:nvSpPr>
            <p:spPr>
              <a:xfrm>
                <a:off x="750322" y="3828029"/>
                <a:ext cx="14129" cy="14894"/>
              </a:xfrm>
              <a:custGeom>
                <a:rect b="b" l="l" r="r" t="t"/>
                <a:pathLst>
                  <a:path extrusionOk="0" h="642" w="609">
                    <a:moveTo>
                      <a:pt x="214" y="122"/>
                    </a:moveTo>
                    <a:cubicBezTo>
                      <a:pt x="203" y="133"/>
                      <a:pt x="193" y="149"/>
                      <a:pt x="183" y="169"/>
                    </a:cubicBezTo>
                    <a:lnTo>
                      <a:pt x="183" y="169"/>
                    </a:lnTo>
                    <a:lnTo>
                      <a:pt x="183" y="153"/>
                    </a:lnTo>
                    <a:cubicBezTo>
                      <a:pt x="183" y="153"/>
                      <a:pt x="183" y="122"/>
                      <a:pt x="214" y="122"/>
                    </a:cubicBezTo>
                    <a:close/>
                    <a:moveTo>
                      <a:pt x="305" y="1"/>
                    </a:moveTo>
                    <a:cubicBezTo>
                      <a:pt x="305" y="1"/>
                      <a:pt x="274" y="62"/>
                      <a:pt x="214" y="62"/>
                    </a:cubicBezTo>
                    <a:lnTo>
                      <a:pt x="183" y="92"/>
                    </a:lnTo>
                    <a:cubicBezTo>
                      <a:pt x="153" y="92"/>
                      <a:pt x="153" y="122"/>
                      <a:pt x="122" y="183"/>
                    </a:cubicBezTo>
                    <a:cubicBezTo>
                      <a:pt x="62" y="214"/>
                      <a:pt x="62" y="214"/>
                      <a:pt x="62" y="244"/>
                    </a:cubicBezTo>
                    <a:lnTo>
                      <a:pt x="62" y="305"/>
                    </a:lnTo>
                    <a:cubicBezTo>
                      <a:pt x="62" y="316"/>
                      <a:pt x="62" y="326"/>
                      <a:pt x="62" y="335"/>
                    </a:cubicBezTo>
                    <a:lnTo>
                      <a:pt x="62" y="335"/>
                    </a:lnTo>
                    <a:lnTo>
                      <a:pt x="31" y="366"/>
                    </a:lnTo>
                    <a:cubicBezTo>
                      <a:pt x="31" y="396"/>
                      <a:pt x="1" y="396"/>
                      <a:pt x="1" y="426"/>
                    </a:cubicBezTo>
                    <a:lnTo>
                      <a:pt x="1" y="518"/>
                    </a:lnTo>
                    <a:cubicBezTo>
                      <a:pt x="1" y="518"/>
                      <a:pt x="1" y="548"/>
                      <a:pt x="31" y="548"/>
                    </a:cubicBezTo>
                    <a:cubicBezTo>
                      <a:pt x="31" y="578"/>
                      <a:pt x="62" y="578"/>
                      <a:pt x="62" y="578"/>
                    </a:cubicBezTo>
                    <a:lnTo>
                      <a:pt x="122" y="609"/>
                    </a:lnTo>
                    <a:lnTo>
                      <a:pt x="214" y="609"/>
                    </a:lnTo>
                    <a:cubicBezTo>
                      <a:pt x="237" y="632"/>
                      <a:pt x="251" y="642"/>
                      <a:pt x="262" y="642"/>
                    </a:cubicBezTo>
                    <a:cubicBezTo>
                      <a:pt x="279" y="642"/>
                      <a:pt x="286" y="616"/>
                      <a:pt x="305" y="578"/>
                    </a:cubicBezTo>
                    <a:lnTo>
                      <a:pt x="305" y="578"/>
                    </a:lnTo>
                    <a:cubicBezTo>
                      <a:pt x="290" y="609"/>
                      <a:pt x="290" y="624"/>
                      <a:pt x="293" y="624"/>
                    </a:cubicBezTo>
                    <a:cubicBezTo>
                      <a:pt x="297" y="624"/>
                      <a:pt x="305" y="609"/>
                      <a:pt x="305" y="578"/>
                    </a:cubicBezTo>
                    <a:lnTo>
                      <a:pt x="305" y="578"/>
                    </a:lnTo>
                    <a:cubicBezTo>
                      <a:pt x="305" y="578"/>
                      <a:pt x="305" y="578"/>
                      <a:pt x="305" y="578"/>
                    </a:cubicBezTo>
                    <a:cubicBezTo>
                      <a:pt x="305" y="578"/>
                      <a:pt x="335" y="548"/>
                      <a:pt x="426" y="518"/>
                    </a:cubicBezTo>
                    <a:cubicBezTo>
                      <a:pt x="457" y="518"/>
                      <a:pt x="457" y="487"/>
                      <a:pt x="487" y="487"/>
                    </a:cubicBezTo>
                    <a:lnTo>
                      <a:pt x="518" y="426"/>
                    </a:lnTo>
                    <a:lnTo>
                      <a:pt x="518" y="426"/>
                    </a:lnTo>
                    <a:cubicBezTo>
                      <a:pt x="518" y="426"/>
                      <a:pt x="487" y="426"/>
                      <a:pt x="487" y="457"/>
                    </a:cubicBezTo>
                    <a:lnTo>
                      <a:pt x="457" y="457"/>
                    </a:lnTo>
                    <a:lnTo>
                      <a:pt x="487" y="426"/>
                    </a:lnTo>
                    <a:lnTo>
                      <a:pt x="518" y="426"/>
                    </a:lnTo>
                    <a:lnTo>
                      <a:pt x="578" y="396"/>
                    </a:lnTo>
                    <a:cubicBezTo>
                      <a:pt x="578" y="396"/>
                      <a:pt x="578" y="366"/>
                      <a:pt x="609" y="305"/>
                    </a:cubicBezTo>
                    <a:lnTo>
                      <a:pt x="609" y="244"/>
                    </a:lnTo>
                    <a:lnTo>
                      <a:pt x="609" y="183"/>
                    </a:lnTo>
                    <a:cubicBezTo>
                      <a:pt x="609" y="122"/>
                      <a:pt x="609" y="122"/>
                      <a:pt x="578" y="122"/>
                    </a:cubicBezTo>
                    <a:cubicBezTo>
                      <a:pt x="518" y="62"/>
                      <a:pt x="457" y="1"/>
                      <a:pt x="366" y="1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883" name="Google Shape;4883;p30"/>
              <p:cNvSpPr/>
              <p:nvPr/>
            </p:nvSpPr>
            <p:spPr>
              <a:xfrm>
                <a:off x="788417" y="3853433"/>
                <a:ext cx="14825" cy="15521"/>
              </a:xfrm>
              <a:custGeom>
                <a:rect b="b" l="l" r="r" t="t"/>
                <a:pathLst>
                  <a:path extrusionOk="0" h="669" w="639">
                    <a:moveTo>
                      <a:pt x="517" y="517"/>
                    </a:moveTo>
                    <a:cubicBezTo>
                      <a:pt x="517" y="517"/>
                      <a:pt x="504" y="517"/>
                      <a:pt x="487" y="541"/>
                    </a:cubicBezTo>
                    <a:lnTo>
                      <a:pt x="487" y="541"/>
                    </a:lnTo>
                    <a:cubicBezTo>
                      <a:pt x="488" y="539"/>
                      <a:pt x="488" y="537"/>
                      <a:pt x="489" y="535"/>
                    </a:cubicBezTo>
                    <a:lnTo>
                      <a:pt x="489" y="535"/>
                    </a:lnTo>
                    <a:cubicBezTo>
                      <a:pt x="496" y="523"/>
                      <a:pt x="503" y="517"/>
                      <a:pt x="517" y="517"/>
                    </a:cubicBezTo>
                    <a:close/>
                    <a:moveTo>
                      <a:pt x="456" y="608"/>
                    </a:moveTo>
                    <a:lnTo>
                      <a:pt x="456" y="638"/>
                    </a:lnTo>
                    <a:cubicBezTo>
                      <a:pt x="456" y="608"/>
                      <a:pt x="487" y="608"/>
                      <a:pt x="456" y="608"/>
                    </a:cubicBezTo>
                    <a:close/>
                    <a:moveTo>
                      <a:pt x="335" y="0"/>
                    </a:moveTo>
                    <a:cubicBezTo>
                      <a:pt x="243" y="0"/>
                      <a:pt x="213" y="0"/>
                      <a:pt x="183" y="30"/>
                    </a:cubicBezTo>
                    <a:lnTo>
                      <a:pt x="91" y="61"/>
                    </a:lnTo>
                    <a:lnTo>
                      <a:pt x="61" y="152"/>
                    </a:lnTo>
                    <a:cubicBezTo>
                      <a:pt x="61" y="182"/>
                      <a:pt x="31" y="182"/>
                      <a:pt x="31" y="213"/>
                    </a:cubicBezTo>
                    <a:cubicBezTo>
                      <a:pt x="0" y="243"/>
                      <a:pt x="0" y="304"/>
                      <a:pt x="0" y="334"/>
                    </a:cubicBezTo>
                    <a:lnTo>
                      <a:pt x="0" y="456"/>
                    </a:lnTo>
                    <a:cubicBezTo>
                      <a:pt x="0" y="486"/>
                      <a:pt x="31" y="517"/>
                      <a:pt x="31" y="547"/>
                    </a:cubicBezTo>
                    <a:cubicBezTo>
                      <a:pt x="61" y="608"/>
                      <a:pt x="61" y="638"/>
                      <a:pt x="91" y="638"/>
                    </a:cubicBezTo>
                    <a:lnTo>
                      <a:pt x="122" y="669"/>
                    </a:lnTo>
                    <a:lnTo>
                      <a:pt x="335" y="669"/>
                    </a:lnTo>
                    <a:cubicBezTo>
                      <a:pt x="430" y="645"/>
                      <a:pt x="451" y="621"/>
                      <a:pt x="455" y="612"/>
                    </a:cubicBezTo>
                    <a:lnTo>
                      <a:pt x="455" y="612"/>
                    </a:lnTo>
                    <a:cubicBezTo>
                      <a:pt x="456" y="610"/>
                      <a:pt x="456" y="608"/>
                      <a:pt x="456" y="608"/>
                    </a:cubicBezTo>
                    <a:lnTo>
                      <a:pt x="456" y="608"/>
                    </a:lnTo>
                    <a:cubicBezTo>
                      <a:pt x="456" y="608"/>
                      <a:pt x="456" y="608"/>
                      <a:pt x="456" y="608"/>
                    </a:cubicBezTo>
                    <a:cubicBezTo>
                      <a:pt x="517" y="608"/>
                      <a:pt x="547" y="547"/>
                      <a:pt x="547" y="517"/>
                    </a:cubicBezTo>
                    <a:lnTo>
                      <a:pt x="547" y="517"/>
                    </a:lnTo>
                    <a:lnTo>
                      <a:pt x="578" y="486"/>
                    </a:lnTo>
                    <a:lnTo>
                      <a:pt x="578" y="486"/>
                    </a:lnTo>
                    <a:cubicBezTo>
                      <a:pt x="593" y="479"/>
                      <a:pt x="608" y="471"/>
                      <a:pt x="608" y="456"/>
                    </a:cubicBezTo>
                    <a:lnTo>
                      <a:pt x="608" y="456"/>
                    </a:lnTo>
                    <a:lnTo>
                      <a:pt x="608" y="456"/>
                    </a:lnTo>
                    <a:cubicBezTo>
                      <a:pt x="608" y="395"/>
                      <a:pt x="638" y="395"/>
                      <a:pt x="638" y="365"/>
                    </a:cubicBezTo>
                    <a:lnTo>
                      <a:pt x="638" y="213"/>
                    </a:lnTo>
                    <a:cubicBezTo>
                      <a:pt x="608" y="152"/>
                      <a:pt x="547" y="61"/>
                      <a:pt x="487" y="30"/>
                    </a:cubicBezTo>
                    <a:cubicBezTo>
                      <a:pt x="456" y="0"/>
                      <a:pt x="365" y="0"/>
                      <a:pt x="335" y="0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  <p:grpSp>
          <p:nvGrpSpPr>
            <p:cNvPr id="4884" name="Google Shape;4884;p30"/>
            <p:cNvGrpSpPr/>
            <p:nvPr/>
          </p:nvGrpSpPr>
          <p:grpSpPr>
            <a:xfrm>
              <a:off x="1016171" y="3799121"/>
              <a:ext cx="214414" cy="73358"/>
              <a:chOff x="1016171" y="3799121"/>
              <a:chExt cx="214414" cy="73358"/>
            </a:xfrm>
          </p:grpSpPr>
          <p:sp>
            <p:nvSpPr>
              <p:cNvPr id="4885" name="Google Shape;4885;p30"/>
              <p:cNvSpPr/>
              <p:nvPr/>
            </p:nvSpPr>
            <p:spPr>
              <a:xfrm>
                <a:off x="1024639" y="3851020"/>
                <a:ext cx="19070" cy="21460"/>
              </a:xfrm>
              <a:custGeom>
                <a:rect b="b" l="l" r="r" t="t"/>
                <a:pathLst>
                  <a:path extrusionOk="0" h="925" w="822">
                    <a:moveTo>
                      <a:pt x="432" y="0"/>
                    </a:moveTo>
                    <a:cubicBezTo>
                      <a:pt x="406" y="0"/>
                      <a:pt x="383" y="4"/>
                      <a:pt x="365" y="13"/>
                    </a:cubicBezTo>
                    <a:cubicBezTo>
                      <a:pt x="335" y="13"/>
                      <a:pt x="305" y="43"/>
                      <a:pt x="305" y="43"/>
                    </a:cubicBezTo>
                    <a:cubicBezTo>
                      <a:pt x="244" y="104"/>
                      <a:pt x="183" y="134"/>
                      <a:pt x="183" y="165"/>
                    </a:cubicBezTo>
                    <a:cubicBezTo>
                      <a:pt x="183" y="134"/>
                      <a:pt x="214" y="134"/>
                      <a:pt x="214" y="104"/>
                    </a:cubicBezTo>
                    <a:lnTo>
                      <a:pt x="214" y="104"/>
                    </a:lnTo>
                    <a:lnTo>
                      <a:pt x="153" y="165"/>
                    </a:lnTo>
                    <a:cubicBezTo>
                      <a:pt x="92" y="256"/>
                      <a:pt x="92" y="286"/>
                      <a:pt x="92" y="347"/>
                    </a:cubicBezTo>
                    <a:lnTo>
                      <a:pt x="92" y="286"/>
                    </a:lnTo>
                    <a:cubicBezTo>
                      <a:pt x="92" y="347"/>
                      <a:pt x="62" y="438"/>
                      <a:pt x="62" y="499"/>
                    </a:cubicBezTo>
                    <a:cubicBezTo>
                      <a:pt x="31" y="590"/>
                      <a:pt x="31" y="651"/>
                      <a:pt x="1" y="742"/>
                    </a:cubicBezTo>
                    <a:cubicBezTo>
                      <a:pt x="1" y="773"/>
                      <a:pt x="1" y="864"/>
                      <a:pt x="31" y="894"/>
                    </a:cubicBezTo>
                    <a:cubicBezTo>
                      <a:pt x="153" y="925"/>
                      <a:pt x="214" y="925"/>
                      <a:pt x="244" y="925"/>
                    </a:cubicBezTo>
                    <a:cubicBezTo>
                      <a:pt x="335" y="894"/>
                      <a:pt x="457" y="864"/>
                      <a:pt x="517" y="803"/>
                    </a:cubicBezTo>
                    <a:cubicBezTo>
                      <a:pt x="548" y="773"/>
                      <a:pt x="609" y="773"/>
                      <a:pt x="639" y="742"/>
                    </a:cubicBezTo>
                    <a:cubicBezTo>
                      <a:pt x="639" y="742"/>
                      <a:pt x="669" y="742"/>
                      <a:pt x="669" y="712"/>
                    </a:cubicBezTo>
                    <a:cubicBezTo>
                      <a:pt x="700" y="712"/>
                      <a:pt x="761" y="651"/>
                      <a:pt x="761" y="621"/>
                    </a:cubicBezTo>
                    <a:cubicBezTo>
                      <a:pt x="761" y="590"/>
                      <a:pt x="791" y="590"/>
                      <a:pt x="791" y="560"/>
                    </a:cubicBezTo>
                    <a:cubicBezTo>
                      <a:pt x="821" y="499"/>
                      <a:pt x="821" y="469"/>
                      <a:pt x="821" y="408"/>
                    </a:cubicBezTo>
                    <a:lnTo>
                      <a:pt x="821" y="256"/>
                    </a:lnTo>
                    <a:cubicBezTo>
                      <a:pt x="821" y="195"/>
                      <a:pt x="791" y="165"/>
                      <a:pt x="761" y="134"/>
                    </a:cubicBezTo>
                    <a:cubicBezTo>
                      <a:pt x="700" y="104"/>
                      <a:pt x="669" y="43"/>
                      <a:pt x="639" y="43"/>
                    </a:cubicBezTo>
                    <a:cubicBezTo>
                      <a:pt x="575" y="22"/>
                      <a:pt x="495" y="0"/>
                      <a:pt x="432" y="0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886" name="Google Shape;4886;p30"/>
              <p:cNvSpPr/>
              <p:nvPr/>
            </p:nvSpPr>
            <p:spPr>
              <a:xfrm>
                <a:off x="1016171" y="3840719"/>
                <a:ext cx="14129" cy="19418"/>
              </a:xfrm>
              <a:custGeom>
                <a:rect b="b" l="l" r="r" t="t"/>
                <a:pathLst>
                  <a:path extrusionOk="0" h="837" w="609">
                    <a:moveTo>
                      <a:pt x="275" y="1"/>
                    </a:moveTo>
                    <a:cubicBezTo>
                      <a:pt x="214" y="31"/>
                      <a:pt x="123" y="92"/>
                      <a:pt x="123" y="123"/>
                    </a:cubicBezTo>
                    <a:cubicBezTo>
                      <a:pt x="123" y="153"/>
                      <a:pt x="92" y="183"/>
                      <a:pt x="92" y="183"/>
                    </a:cubicBezTo>
                    <a:lnTo>
                      <a:pt x="92" y="305"/>
                    </a:lnTo>
                    <a:cubicBezTo>
                      <a:pt x="92" y="396"/>
                      <a:pt x="62" y="426"/>
                      <a:pt x="62" y="487"/>
                    </a:cubicBezTo>
                    <a:cubicBezTo>
                      <a:pt x="62" y="548"/>
                      <a:pt x="62" y="578"/>
                      <a:pt x="1" y="578"/>
                    </a:cubicBezTo>
                    <a:lnTo>
                      <a:pt x="1" y="609"/>
                    </a:lnTo>
                    <a:lnTo>
                      <a:pt x="1" y="639"/>
                    </a:lnTo>
                    <a:lnTo>
                      <a:pt x="1" y="730"/>
                    </a:lnTo>
                    <a:cubicBezTo>
                      <a:pt x="1" y="761"/>
                      <a:pt x="1" y="761"/>
                      <a:pt x="62" y="791"/>
                    </a:cubicBezTo>
                    <a:cubicBezTo>
                      <a:pt x="62" y="822"/>
                      <a:pt x="69" y="837"/>
                      <a:pt x="81" y="837"/>
                    </a:cubicBezTo>
                    <a:cubicBezTo>
                      <a:pt x="92" y="837"/>
                      <a:pt x="107" y="822"/>
                      <a:pt x="123" y="791"/>
                    </a:cubicBezTo>
                    <a:cubicBezTo>
                      <a:pt x="214" y="761"/>
                      <a:pt x="275" y="700"/>
                      <a:pt x="366" y="639"/>
                    </a:cubicBezTo>
                    <a:cubicBezTo>
                      <a:pt x="396" y="609"/>
                      <a:pt x="427" y="609"/>
                      <a:pt x="457" y="578"/>
                    </a:cubicBezTo>
                    <a:cubicBezTo>
                      <a:pt x="518" y="548"/>
                      <a:pt x="579" y="487"/>
                      <a:pt x="579" y="426"/>
                    </a:cubicBezTo>
                    <a:cubicBezTo>
                      <a:pt x="609" y="396"/>
                      <a:pt x="609" y="335"/>
                      <a:pt x="609" y="305"/>
                    </a:cubicBezTo>
                    <a:lnTo>
                      <a:pt x="609" y="183"/>
                    </a:lnTo>
                    <a:cubicBezTo>
                      <a:pt x="609" y="123"/>
                      <a:pt x="548" y="31"/>
                      <a:pt x="518" y="31"/>
                    </a:cubicBezTo>
                    <a:cubicBezTo>
                      <a:pt x="427" y="1"/>
                      <a:pt x="366" y="1"/>
                      <a:pt x="275" y="1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887" name="Google Shape;4887;p30"/>
              <p:cNvSpPr/>
              <p:nvPr/>
            </p:nvSpPr>
            <p:spPr>
              <a:xfrm>
                <a:off x="1039464" y="3827333"/>
                <a:ext cx="14106" cy="17307"/>
              </a:xfrm>
              <a:custGeom>
                <a:rect b="b" l="l" r="r" t="t"/>
                <a:pathLst>
                  <a:path extrusionOk="0" h="746" w="608">
                    <a:moveTo>
                      <a:pt x="30" y="426"/>
                    </a:moveTo>
                    <a:cubicBezTo>
                      <a:pt x="30" y="433"/>
                      <a:pt x="32" y="442"/>
                      <a:pt x="35" y="451"/>
                    </a:cubicBezTo>
                    <a:lnTo>
                      <a:pt x="35" y="451"/>
                    </a:lnTo>
                    <a:cubicBezTo>
                      <a:pt x="34" y="453"/>
                      <a:pt x="32" y="455"/>
                      <a:pt x="30" y="456"/>
                    </a:cubicBezTo>
                    <a:lnTo>
                      <a:pt x="30" y="426"/>
                    </a:lnTo>
                    <a:close/>
                    <a:moveTo>
                      <a:pt x="213" y="0"/>
                    </a:moveTo>
                    <a:lnTo>
                      <a:pt x="152" y="61"/>
                    </a:lnTo>
                    <a:cubicBezTo>
                      <a:pt x="152" y="61"/>
                      <a:pt x="122" y="92"/>
                      <a:pt x="61" y="92"/>
                    </a:cubicBezTo>
                    <a:lnTo>
                      <a:pt x="30" y="152"/>
                    </a:lnTo>
                    <a:cubicBezTo>
                      <a:pt x="30" y="213"/>
                      <a:pt x="30" y="213"/>
                      <a:pt x="0" y="244"/>
                    </a:cubicBezTo>
                    <a:lnTo>
                      <a:pt x="0" y="365"/>
                    </a:lnTo>
                    <a:lnTo>
                      <a:pt x="0" y="396"/>
                    </a:lnTo>
                    <a:cubicBezTo>
                      <a:pt x="0" y="426"/>
                      <a:pt x="0" y="517"/>
                      <a:pt x="30" y="548"/>
                    </a:cubicBezTo>
                    <a:cubicBezTo>
                      <a:pt x="30" y="578"/>
                      <a:pt x="61" y="608"/>
                      <a:pt x="122" y="608"/>
                    </a:cubicBezTo>
                    <a:cubicBezTo>
                      <a:pt x="143" y="713"/>
                      <a:pt x="164" y="746"/>
                      <a:pt x="175" y="746"/>
                    </a:cubicBezTo>
                    <a:cubicBezTo>
                      <a:pt x="180" y="746"/>
                      <a:pt x="182" y="739"/>
                      <a:pt x="182" y="730"/>
                    </a:cubicBezTo>
                    <a:cubicBezTo>
                      <a:pt x="198" y="730"/>
                      <a:pt x="220" y="722"/>
                      <a:pt x="243" y="715"/>
                    </a:cubicBezTo>
                    <a:lnTo>
                      <a:pt x="243" y="715"/>
                    </a:lnTo>
                    <a:cubicBezTo>
                      <a:pt x="251" y="719"/>
                      <a:pt x="261" y="724"/>
                      <a:pt x="274" y="730"/>
                    </a:cubicBezTo>
                    <a:lnTo>
                      <a:pt x="365" y="730"/>
                    </a:lnTo>
                    <a:cubicBezTo>
                      <a:pt x="426" y="730"/>
                      <a:pt x="426" y="730"/>
                      <a:pt x="456" y="700"/>
                    </a:cubicBezTo>
                    <a:cubicBezTo>
                      <a:pt x="486" y="700"/>
                      <a:pt x="517" y="669"/>
                      <a:pt x="517" y="608"/>
                    </a:cubicBezTo>
                    <a:lnTo>
                      <a:pt x="517" y="608"/>
                    </a:lnTo>
                    <a:lnTo>
                      <a:pt x="486" y="669"/>
                    </a:lnTo>
                    <a:cubicBezTo>
                      <a:pt x="456" y="669"/>
                      <a:pt x="456" y="669"/>
                      <a:pt x="426" y="700"/>
                    </a:cubicBezTo>
                    <a:lnTo>
                      <a:pt x="274" y="700"/>
                    </a:lnTo>
                    <a:cubicBezTo>
                      <a:pt x="213" y="700"/>
                      <a:pt x="213" y="700"/>
                      <a:pt x="182" y="669"/>
                    </a:cubicBezTo>
                    <a:cubicBezTo>
                      <a:pt x="175" y="669"/>
                      <a:pt x="170" y="666"/>
                      <a:pt x="165" y="660"/>
                    </a:cubicBezTo>
                    <a:lnTo>
                      <a:pt x="165" y="660"/>
                    </a:lnTo>
                    <a:cubicBezTo>
                      <a:pt x="181" y="669"/>
                      <a:pt x="197" y="669"/>
                      <a:pt x="213" y="669"/>
                    </a:cubicBezTo>
                    <a:lnTo>
                      <a:pt x="334" y="669"/>
                    </a:lnTo>
                    <a:cubicBezTo>
                      <a:pt x="365" y="669"/>
                      <a:pt x="426" y="669"/>
                      <a:pt x="456" y="608"/>
                    </a:cubicBezTo>
                    <a:lnTo>
                      <a:pt x="578" y="517"/>
                    </a:lnTo>
                    <a:cubicBezTo>
                      <a:pt x="578" y="456"/>
                      <a:pt x="608" y="426"/>
                      <a:pt x="608" y="396"/>
                    </a:cubicBezTo>
                    <a:lnTo>
                      <a:pt x="608" y="304"/>
                    </a:lnTo>
                    <a:lnTo>
                      <a:pt x="608" y="244"/>
                    </a:lnTo>
                    <a:lnTo>
                      <a:pt x="578" y="152"/>
                    </a:lnTo>
                    <a:lnTo>
                      <a:pt x="517" y="92"/>
                    </a:lnTo>
                    <a:lnTo>
                      <a:pt x="456" y="61"/>
                    </a:lnTo>
                    <a:lnTo>
                      <a:pt x="365" y="0"/>
                    </a:ln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888" name="Google Shape;4888;p30"/>
              <p:cNvSpPr/>
              <p:nvPr/>
            </p:nvSpPr>
            <p:spPr>
              <a:xfrm>
                <a:off x="1086699" y="3832970"/>
                <a:ext cx="24012" cy="27863"/>
              </a:xfrm>
              <a:custGeom>
                <a:rect b="b" l="l" r="r" t="t"/>
                <a:pathLst>
                  <a:path extrusionOk="0" h="1201" w="1035">
                    <a:moveTo>
                      <a:pt x="396" y="1"/>
                    </a:moveTo>
                    <a:cubicBezTo>
                      <a:pt x="365" y="1"/>
                      <a:pt x="305" y="31"/>
                      <a:pt x="274" y="31"/>
                    </a:cubicBezTo>
                    <a:cubicBezTo>
                      <a:pt x="213" y="61"/>
                      <a:pt x="153" y="153"/>
                      <a:pt x="92" y="213"/>
                    </a:cubicBezTo>
                    <a:cubicBezTo>
                      <a:pt x="92" y="274"/>
                      <a:pt x="61" y="305"/>
                      <a:pt x="61" y="335"/>
                    </a:cubicBezTo>
                    <a:cubicBezTo>
                      <a:pt x="1" y="426"/>
                      <a:pt x="1" y="457"/>
                      <a:pt x="61" y="517"/>
                    </a:cubicBezTo>
                    <a:lnTo>
                      <a:pt x="61" y="609"/>
                    </a:lnTo>
                    <a:cubicBezTo>
                      <a:pt x="61" y="639"/>
                      <a:pt x="92" y="730"/>
                      <a:pt x="92" y="760"/>
                    </a:cubicBezTo>
                    <a:cubicBezTo>
                      <a:pt x="92" y="791"/>
                      <a:pt x="122" y="821"/>
                      <a:pt x="122" y="821"/>
                    </a:cubicBezTo>
                    <a:cubicBezTo>
                      <a:pt x="153" y="852"/>
                      <a:pt x="153" y="912"/>
                      <a:pt x="153" y="912"/>
                    </a:cubicBezTo>
                    <a:lnTo>
                      <a:pt x="244" y="981"/>
                    </a:lnTo>
                    <a:lnTo>
                      <a:pt x="244" y="981"/>
                    </a:lnTo>
                    <a:cubicBezTo>
                      <a:pt x="249" y="1013"/>
                      <a:pt x="274" y="1064"/>
                      <a:pt x="274" y="1064"/>
                    </a:cubicBezTo>
                    <a:cubicBezTo>
                      <a:pt x="345" y="1153"/>
                      <a:pt x="426" y="1200"/>
                      <a:pt x="488" y="1200"/>
                    </a:cubicBezTo>
                    <a:cubicBezTo>
                      <a:pt x="532" y="1200"/>
                      <a:pt x="565" y="1176"/>
                      <a:pt x="578" y="1125"/>
                    </a:cubicBezTo>
                    <a:cubicBezTo>
                      <a:pt x="578" y="1114"/>
                      <a:pt x="582" y="1103"/>
                      <a:pt x="587" y="1094"/>
                    </a:cubicBezTo>
                    <a:lnTo>
                      <a:pt x="587" y="1094"/>
                    </a:lnTo>
                    <a:cubicBezTo>
                      <a:pt x="609" y="1089"/>
                      <a:pt x="615" y="1064"/>
                      <a:pt x="669" y="1064"/>
                    </a:cubicBezTo>
                    <a:lnTo>
                      <a:pt x="760" y="943"/>
                    </a:lnTo>
                    <a:lnTo>
                      <a:pt x="760" y="943"/>
                    </a:lnTo>
                    <a:cubicBezTo>
                      <a:pt x="760" y="973"/>
                      <a:pt x="730" y="973"/>
                      <a:pt x="730" y="1034"/>
                    </a:cubicBezTo>
                    <a:lnTo>
                      <a:pt x="821" y="943"/>
                    </a:lnTo>
                    <a:lnTo>
                      <a:pt x="821" y="943"/>
                    </a:lnTo>
                    <a:lnTo>
                      <a:pt x="852" y="912"/>
                    </a:lnTo>
                    <a:cubicBezTo>
                      <a:pt x="912" y="821"/>
                      <a:pt x="973" y="760"/>
                      <a:pt x="1004" y="639"/>
                    </a:cubicBezTo>
                    <a:cubicBezTo>
                      <a:pt x="1034" y="578"/>
                      <a:pt x="1034" y="517"/>
                      <a:pt x="1004" y="457"/>
                    </a:cubicBezTo>
                    <a:cubicBezTo>
                      <a:pt x="1004" y="365"/>
                      <a:pt x="973" y="335"/>
                      <a:pt x="912" y="274"/>
                    </a:cubicBezTo>
                    <a:cubicBezTo>
                      <a:pt x="882" y="213"/>
                      <a:pt x="882" y="183"/>
                      <a:pt x="852" y="153"/>
                    </a:cubicBezTo>
                    <a:cubicBezTo>
                      <a:pt x="821" y="92"/>
                      <a:pt x="730" y="61"/>
                      <a:pt x="700" y="31"/>
                    </a:cubicBezTo>
                    <a:cubicBezTo>
                      <a:pt x="669" y="1"/>
                      <a:pt x="608" y="1"/>
                      <a:pt x="578" y="1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889" name="Google Shape;4889;p30"/>
              <p:cNvSpPr/>
              <p:nvPr/>
            </p:nvSpPr>
            <p:spPr>
              <a:xfrm>
                <a:off x="1116326" y="3841972"/>
                <a:ext cx="18351" cy="24174"/>
              </a:xfrm>
              <a:custGeom>
                <a:rect b="b" l="l" r="r" t="t"/>
                <a:pathLst>
                  <a:path extrusionOk="0" h="1042" w="791">
                    <a:moveTo>
                      <a:pt x="608" y="737"/>
                    </a:moveTo>
                    <a:lnTo>
                      <a:pt x="547" y="798"/>
                    </a:lnTo>
                    <a:cubicBezTo>
                      <a:pt x="547" y="798"/>
                      <a:pt x="608" y="798"/>
                      <a:pt x="608" y="737"/>
                    </a:cubicBezTo>
                    <a:close/>
                    <a:moveTo>
                      <a:pt x="407" y="0"/>
                    </a:moveTo>
                    <a:cubicBezTo>
                      <a:pt x="335" y="0"/>
                      <a:pt x="259" y="23"/>
                      <a:pt x="183" y="69"/>
                    </a:cubicBezTo>
                    <a:cubicBezTo>
                      <a:pt x="91" y="99"/>
                      <a:pt x="61" y="129"/>
                      <a:pt x="31" y="221"/>
                    </a:cubicBezTo>
                    <a:cubicBezTo>
                      <a:pt x="0" y="281"/>
                      <a:pt x="0" y="342"/>
                      <a:pt x="0" y="403"/>
                    </a:cubicBezTo>
                    <a:cubicBezTo>
                      <a:pt x="0" y="555"/>
                      <a:pt x="0" y="737"/>
                      <a:pt x="31" y="889"/>
                    </a:cubicBezTo>
                    <a:cubicBezTo>
                      <a:pt x="31" y="980"/>
                      <a:pt x="91" y="1011"/>
                      <a:pt x="183" y="1041"/>
                    </a:cubicBezTo>
                    <a:cubicBezTo>
                      <a:pt x="243" y="1011"/>
                      <a:pt x="335" y="1011"/>
                      <a:pt x="365" y="980"/>
                    </a:cubicBezTo>
                    <a:cubicBezTo>
                      <a:pt x="456" y="889"/>
                      <a:pt x="517" y="798"/>
                      <a:pt x="638" y="707"/>
                    </a:cubicBezTo>
                    <a:lnTo>
                      <a:pt x="638" y="707"/>
                    </a:lnTo>
                    <a:lnTo>
                      <a:pt x="608" y="737"/>
                    </a:lnTo>
                    <a:cubicBezTo>
                      <a:pt x="699" y="676"/>
                      <a:pt x="790" y="555"/>
                      <a:pt x="790" y="403"/>
                    </a:cubicBezTo>
                    <a:cubicBezTo>
                      <a:pt x="790" y="251"/>
                      <a:pt x="699" y="129"/>
                      <a:pt x="608" y="69"/>
                    </a:cubicBezTo>
                    <a:cubicBezTo>
                      <a:pt x="547" y="23"/>
                      <a:pt x="479" y="0"/>
                      <a:pt x="407" y="0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890" name="Google Shape;4890;p30"/>
              <p:cNvSpPr/>
              <p:nvPr/>
            </p:nvSpPr>
            <p:spPr>
              <a:xfrm>
                <a:off x="1167087" y="3837912"/>
                <a:ext cx="13433" cy="13410"/>
              </a:xfrm>
              <a:custGeom>
                <a:rect b="b" l="l" r="r" t="t"/>
                <a:pathLst>
                  <a:path extrusionOk="0" h="578" w="579">
                    <a:moveTo>
                      <a:pt x="213" y="0"/>
                    </a:moveTo>
                    <a:cubicBezTo>
                      <a:pt x="183" y="0"/>
                      <a:pt x="183" y="0"/>
                      <a:pt x="153" y="31"/>
                    </a:cubicBezTo>
                    <a:lnTo>
                      <a:pt x="122" y="92"/>
                    </a:lnTo>
                    <a:lnTo>
                      <a:pt x="92" y="122"/>
                    </a:lnTo>
                    <a:cubicBezTo>
                      <a:pt x="92" y="152"/>
                      <a:pt x="92" y="152"/>
                      <a:pt x="31" y="213"/>
                    </a:cubicBezTo>
                    <a:lnTo>
                      <a:pt x="31" y="152"/>
                    </a:lnTo>
                    <a:cubicBezTo>
                      <a:pt x="31" y="213"/>
                      <a:pt x="1" y="244"/>
                      <a:pt x="1" y="274"/>
                    </a:cubicBezTo>
                    <a:lnTo>
                      <a:pt x="1" y="335"/>
                    </a:lnTo>
                    <a:cubicBezTo>
                      <a:pt x="31" y="396"/>
                      <a:pt x="31" y="396"/>
                      <a:pt x="31" y="426"/>
                    </a:cubicBezTo>
                    <a:lnTo>
                      <a:pt x="92" y="456"/>
                    </a:lnTo>
                    <a:cubicBezTo>
                      <a:pt x="92" y="456"/>
                      <a:pt x="31" y="426"/>
                      <a:pt x="31" y="396"/>
                    </a:cubicBezTo>
                    <a:lnTo>
                      <a:pt x="31" y="304"/>
                    </a:lnTo>
                    <a:cubicBezTo>
                      <a:pt x="31" y="304"/>
                      <a:pt x="31" y="365"/>
                      <a:pt x="92" y="365"/>
                    </a:cubicBezTo>
                    <a:lnTo>
                      <a:pt x="122" y="396"/>
                    </a:lnTo>
                    <a:cubicBezTo>
                      <a:pt x="122" y="578"/>
                      <a:pt x="153" y="578"/>
                      <a:pt x="183" y="578"/>
                    </a:cubicBezTo>
                    <a:lnTo>
                      <a:pt x="365" y="578"/>
                    </a:lnTo>
                    <a:cubicBezTo>
                      <a:pt x="426" y="578"/>
                      <a:pt x="426" y="578"/>
                      <a:pt x="457" y="547"/>
                    </a:cubicBezTo>
                    <a:cubicBezTo>
                      <a:pt x="487" y="547"/>
                      <a:pt x="487" y="517"/>
                      <a:pt x="487" y="517"/>
                    </a:cubicBezTo>
                    <a:lnTo>
                      <a:pt x="517" y="456"/>
                    </a:lnTo>
                    <a:cubicBezTo>
                      <a:pt x="517" y="426"/>
                      <a:pt x="517" y="426"/>
                      <a:pt x="578" y="396"/>
                    </a:cubicBezTo>
                    <a:lnTo>
                      <a:pt x="578" y="274"/>
                    </a:lnTo>
                    <a:lnTo>
                      <a:pt x="578" y="213"/>
                    </a:lnTo>
                    <a:cubicBezTo>
                      <a:pt x="578" y="152"/>
                      <a:pt x="578" y="152"/>
                      <a:pt x="517" y="122"/>
                    </a:cubicBezTo>
                    <a:cubicBezTo>
                      <a:pt x="517" y="92"/>
                      <a:pt x="487" y="92"/>
                      <a:pt x="487" y="92"/>
                    </a:cubicBezTo>
                    <a:cubicBezTo>
                      <a:pt x="487" y="92"/>
                      <a:pt x="457" y="31"/>
                      <a:pt x="426" y="31"/>
                    </a:cubicBezTo>
                    <a:cubicBezTo>
                      <a:pt x="365" y="31"/>
                      <a:pt x="335" y="0"/>
                      <a:pt x="305" y="0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891" name="Google Shape;4891;p30"/>
              <p:cNvSpPr/>
              <p:nvPr/>
            </p:nvSpPr>
            <p:spPr>
              <a:xfrm>
                <a:off x="1207989" y="3829444"/>
                <a:ext cx="22597" cy="25938"/>
              </a:xfrm>
              <a:custGeom>
                <a:rect b="b" l="l" r="r" t="t"/>
                <a:pathLst>
                  <a:path extrusionOk="0" h="1118" w="974">
                    <a:moveTo>
                      <a:pt x="578" y="1"/>
                    </a:moveTo>
                    <a:cubicBezTo>
                      <a:pt x="517" y="1"/>
                      <a:pt x="396" y="31"/>
                      <a:pt x="335" y="92"/>
                    </a:cubicBezTo>
                    <a:cubicBezTo>
                      <a:pt x="335" y="92"/>
                      <a:pt x="335" y="92"/>
                      <a:pt x="335" y="92"/>
                    </a:cubicBezTo>
                    <a:lnTo>
                      <a:pt x="335" y="92"/>
                    </a:lnTo>
                    <a:cubicBezTo>
                      <a:pt x="244" y="183"/>
                      <a:pt x="213" y="244"/>
                      <a:pt x="122" y="305"/>
                    </a:cubicBezTo>
                    <a:cubicBezTo>
                      <a:pt x="61" y="365"/>
                      <a:pt x="31" y="457"/>
                      <a:pt x="31" y="548"/>
                    </a:cubicBezTo>
                    <a:cubicBezTo>
                      <a:pt x="31" y="558"/>
                      <a:pt x="31" y="569"/>
                      <a:pt x="32" y="579"/>
                    </a:cubicBezTo>
                    <a:lnTo>
                      <a:pt x="32" y="579"/>
                    </a:lnTo>
                    <a:cubicBezTo>
                      <a:pt x="31" y="588"/>
                      <a:pt x="31" y="598"/>
                      <a:pt x="31" y="609"/>
                    </a:cubicBezTo>
                    <a:cubicBezTo>
                      <a:pt x="7" y="656"/>
                      <a:pt x="2" y="742"/>
                      <a:pt x="16" y="806"/>
                    </a:cubicBezTo>
                    <a:lnTo>
                      <a:pt x="16" y="806"/>
                    </a:lnTo>
                    <a:cubicBezTo>
                      <a:pt x="8" y="791"/>
                      <a:pt x="1" y="776"/>
                      <a:pt x="1" y="761"/>
                    </a:cubicBezTo>
                    <a:lnTo>
                      <a:pt x="1" y="821"/>
                    </a:lnTo>
                    <a:lnTo>
                      <a:pt x="1" y="852"/>
                    </a:lnTo>
                    <a:lnTo>
                      <a:pt x="1" y="943"/>
                    </a:lnTo>
                    <a:cubicBezTo>
                      <a:pt x="1" y="973"/>
                      <a:pt x="1" y="1064"/>
                      <a:pt x="61" y="1095"/>
                    </a:cubicBezTo>
                    <a:cubicBezTo>
                      <a:pt x="61" y="1110"/>
                      <a:pt x="69" y="1118"/>
                      <a:pt x="88" y="1118"/>
                    </a:cubicBezTo>
                    <a:cubicBezTo>
                      <a:pt x="107" y="1118"/>
                      <a:pt x="137" y="1110"/>
                      <a:pt x="183" y="1095"/>
                    </a:cubicBezTo>
                    <a:cubicBezTo>
                      <a:pt x="213" y="1095"/>
                      <a:pt x="213" y="1064"/>
                      <a:pt x="244" y="1064"/>
                    </a:cubicBezTo>
                    <a:lnTo>
                      <a:pt x="305" y="1004"/>
                    </a:lnTo>
                    <a:lnTo>
                      <a:pt x="335" y="1004"/>
                    </a:lnTo>
                    <a:cubicBezTo>
                      <a:pt x="365" y="1004"/>
                      <a:pt x="396" y="973"/>
                      <a:pt x="396" y="973"/>
                    </a:cubicBezTo>
                    <a:cubicBezTo>
                      <a:pt x="415" y="964"/>
                      <a:pt x="436" y="952"/>
                      <a:pt x="456" y="940"/>
                    </a:cubicBezTo>
                    <a:lnTo>
                      <a:pt x="456" y="940"/>
                    </a:lnTo>
                    <a:cubicBezTo>
                      <a:pt x="540" y="930"/>
                      <a:pt x="595" y="896"/>
                      <a:pt x="669" y="821"/>
                    </a:cubicBezTo>
                    <a:cubicBezTo>
                      <a:pt x="696" y="794"/>
                      <a:pt x="723" y="761"/>
                      <a:pt x="750" y="730"/>
                    </a:cubicBezTo>
                    <a:lnTo>
                      <a:pt x="750" y="730"/>
                    </a:lnTo>
                    <a:cubicBezTo>
                      <a:pt x="764" y="720"/>
                      <a:pt x="778" y="710"/>
                      <a:pt x="791" y="700"/>
                    </a:cubicBezTo>
                    <a:cubicBezTo>
                      <a:pt x="789" y="697"/>
                      <a:pt x="787" y="695"/>
                      <a:pt x="785" y="692"/>
                    </a:cubicBezTo>
                    <a:lnTo>
                      <a:pt x="785" y="692"/>
                    </a:lnTo>
                    <a:cubicBezTo>
                      <a:pt x="807" y="669"/>
                      <a:pt x="829" y="650"/>
                      <a:pt x="852" y="639"/>
                    </a:cubicBezTo>
                    <a:cubicBezTo>
                      <a:pt x="943" y="548"/>
                      <a:pt x="973" y="487"/>
                      <a:pt x="973" y="365"/>
                    </a:cubicBezTo>
                    <a:cubicBezTo>
                      <a:pt x="973" y="305"/>
                      <a:pt x="943" y="183"/>
                      <a:pt x="852" y="92"/>
                    </a:cubicBezTo>
                    <a:cubicBezTo>
                      <a:pt x="791" y="31"/>
                      <a:pt x="700" y="1"/>
                      <a:pt x="578" y="1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892" name="Google Shape;4892;p30"/>
              <p:cNvSpPr/>
              <p:nvPr/>
            </p:nvSpPr>
            <p:spPr>
              <a:xfrm>
                <a:off x="1190357" y="3846473"/>
                <a:ext cx="9187" cy="12621"/>
              </a:xfrm>
              <a:custGeom>
                <a:rect b="b" l="l" r="r" t="t"/>
                <a:pathLst>
                  <a:path extrusionOk="0" h="544" w="396">
                    <a:moveTo>
                      <a:pt x="181" y="1"/>
                    </a:moveTo>
                    <a:cubicBezTo>
                      <a:pt x="132" y="1"/>
                      <a:pt x="82" y="36"/>
                      <a:pt x="62" y="57"/>
                    </a:cubicBezTo>
                    <a:cubicBezTo>
                      <a:pt x="31" y="87"/>
                      <a:pt x="1" y="118"/>
                      <a:pt x="1" y="209"/>
                    </a:cubicBezTo>
                    <a:lnTo>
                      <a:pt x="1" y="270"/>
                    </a:lnTo>
                    <a:lnTo>
                      <a:pt x="1" y="330"/>
                    </a:lnTo>
                    <a:lnTo>
                      <a:pt x="1" y="391"/>
                    </a:lnTo>
                    <a:cubicBezTo>
                      <a:pt x="1" y="422"/>
                      <a:pt x="31" y="422"/>
                      <a:pt x="31" y="482"/>
                    </a:cubicBezTo>
                    <a:lnTo>
                      <a:pt x="31" y="513"/>
                    </a:lnTo>
                    <a:cubicBezTo>
                      <a:pt x="31" y="513"/>
                      <a:pt x="31" y="543"/>
                      <a:pt x="62" y="543"/>
                    </a:cubicBezTo>
                    <a:lnTo>
                      <a:pt x="213" y="543"/>
                    </a:lnTo>
                    <a:cubicBezTo>
                      <a:pt x="213" y="543"/>
                      <a:pt x="244" y="543"/>
                      <a:pt x="244" y="513"/>
                    </a:cubicBezTo>
                    <a:cubicBezTo>
                      <a:pt x="237" y="506"/>
                      <a:pt x="232" y="501"/>
                      <a:pt x="229" y="497"/>
                    </a:cubicBezTo>
                    <a:lnTo>
                      <a:pt x="229" y="497"/>
                    </a:lnTo>
                    <a:cubicBezTo>
                      <a:pt x="233" y="493"/>
                      <a:pt x="238" y="489"/>
                      <a:pt x="244" y="482"/>
                    </a:cubicBezTo>
                    <a:cubicBezTo>
                      <a:pt x="264" y="493"/>
                      <a:pt x="281" y="496"/>
                      <a:pt x="295" y="496"/>
                    </a:cubicBezTo>
                    <a:cubicBezTo>
                      <a:pt x="322" y="496"/>
                      <a:pt x="335" y="482"/>
                      <a:pt x="335" y="482"/>
                    </a:cubicBezTo>
                    <a:lnTo>
                      <a:pt x="365" y="452"/>
                    </a:lnTo>
                    <a:cubicBezTo>
                      <a:pt x="365" y="391"/>
                      <a:pt x="396" y="361"/>
                      <a:pt x="396" y="330"/>
                    </a:cubicBezTo>
                    <a:lnTo>
                      <a:pt x="396" y="209"/>
                    </a:lnTo>
                    <a:lnTo>
                      <a:pt x="396" y="178"/>
                    </a:lnTo>
                    <a:cubicBezTo>
                      <a:pt x="396" y="178"/>
                      <a:pt x="396" y="118"/>
                      <a:pt x="365" y="118"/>
                    </a:cubicBezTo>
                    <a:cubicBezTo>
                      <a:pt x="365" y="87"/>
                      <a:pt x="335" y="87"/>
                      <a:pt x="305" y="57"/>
                    </a:cubicBezTo>
                    <a:cubicBezTo>
                      <a:pt x="305" y="57"/>
                      <a:pt x="244" y="57"/>
                      <a:pt x="244" y="27"/>
                    </a:cubicBezTo>
                    <a:cubicBezTo>
                      <a:pt x="225" y="8"/>
                      <a:pt x="203" y="1"/>
                      <a:pt x="181" y="1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893" name="Google Shape;4893;p30"/>
              <p:cNvSpPr/>
              <p:nvPr/>
            </p:nvSpPr>
            <p:spPr>
              <a:xfrm>
                <a:off x="1067652" y="3811812"/>
                <a:ext cx="18374" cy="22318"/>
              </a:xfrm>
              <a:custGeom>
                <a:rect b="b" l="l" r="r" t="t"/>
                <a:pathLst>
                  <a:path extrusionOk="0" h="962" w="792">
                    <a:moveTo>
                      <a:pt x="487" y="1"/>
                    </a:moveTo>
                    <a:cubicBezTo>
                      <a:pt x="366" y="1"/>
                      <a:pt x="274" y="62"/>
                      <a:pt x="214" y="153"/>
                    </a:cubicBezTo>
                    <a:cubicBezTo>
                      <a:pt x="183" y="274"/>
                      <a:pt x="153" y="365"/>
                      <a:pt x="122" y="457"/>
                    </a:cubicBezTo>
                    <a:cubicBezTo>
                      <a:pt x="122" y="487"/>
                      <a:pt x="62" y="517"/>
                      <a:pt x="62" y="578"/>
                    </a:cubicBezTo>
                    <a:cubicBezTo>
                      <a:pt x="62" y="609"/>
                      <a:pt x="31" y="639"/>
                      <a:pt x="31" y="669"/>
                    </a:cubicBezTo>
                    <a:lnTo>
                      <a:pt x="31" y="639"/>
                    </a:lnTo>
                    <a:cubicBezTo>
                      <a:pt x="31" y="669"/>
                      <a:pt x="1" y="730"/>
                      <a:pt x="1" y="761"/>
                    </a:cubicBezTo>
                    <a:cubicBezTo>
                      <a:pt x="1" y="791"/>
                      <a:pt x="31" y="821"/>
                      <a:pt x="31" y="882"/>
                    </a:cubicBezTo>
                    <a:cubicBezTo>
                      <a:pt x="89" y="940"/>
                      <a:pt x="135" y="961"/>
                      <a:pt x="184" y="961"/>
                    </a:cubicBezTo>
                    <a:cubicBezTo>
                      <a:pt x="212" y="961"/>
                      <a:pt x="241" y="954"/>
                      <a:pt x="274" y="943"/>
                    </a:cubicBezTo>
                    <a:cubicBezTo>
                      <a:pt x="305" y="913"/>
                      <a:pt x="366" y="882"/>
                      <a:pt x="426" y="821"/>
                    </a:cubicBezTo>
                    <a:lnTo>
                      <a:pt x="487" y="761"/>
                    </a:lnTo>
                    <a:cubicBezTo>
                      <a:pt x="518" y="669"/>
                      <a:pt x="609" y="639"/>
                      <a:pt x="670" y="578"/>
                    </a:cubicBezTo>
                    <a:cubicBezTo>
                      <a:pt x="639" y="578"/>
                      <a:pt x="639" y="609"/>
                      <a:pt x="609" y="609"/>
                    </a:cubicBezTo>
                    <a:cubicBezTo>
                      <a:pt x="609" y="609"/>
                      <a:pt x="639" y="609"/>
                      <a:pt x="639" y="578"/>
                    </a:cubicBezTo>
                    <a:lnTo>
                      <a:pt x="761" y="457"/>
                    </a:lnTo>
                    <a:cubicBezTo>
                      <a:pt x="791" y="426"/>
                      <a:pt x="791" y="335"/>
                      <a:pt x="791" y="305"/>
                    </a:cubicBezTo>
                    <a:cubicBezTo>
                      <a:pt x="791" y="214"/>
                      <a:pt x="761" y="153"/>
                      <a:pt x="730" y="62"/>
                    </a:cubicBezTo>
                    <a:cubicBezTo>
                      <a:pt x="670" y="31"/>
                      <a:pt x="578" y="1"/>
                      <a:pt x="487" y="1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894" name="Google Shape;4894;p30"/>
              <p:cNvSpPr/>
              <p:nvPr/>
            </p:nvSpPr>
            <p:spPr>
              <a:xfrm>
                <a:off x="1039464" y="3799121"/>
                <a:ext cx="14825" cy="16959"/>
              </a:xfrm>
              <a:custGeom>
                <a:rect b="b" l="l" r="r" t="t"/>
                <a:pathLst>
                  <a:path extrusionOk="0" h="731" w="639">
                    <a:moveTo>
                      <a:pt x="152" y="153"/>
                    </a:moveTo>
                    <a:cubicBezTo>
                      <a:pt x="152" y="210"/>
                      <a:pt x="125" y="213"/>
                      <a:pt x="122" y="239"/>
                    </a:cubicBezTo>
                    <a:lnTo>
                      <a:pt x="122" y="239"/>
                    </a:lnTo>
                    <a:cubicBezTo>
                      <a:pt x="122" y="239"/>
                      <a:pt x="122" y="239"/>
                      <a:pt x="122" y="239"/>
                    </a:cubicBezTo>
                    <a:lnTo>
                      <a:pt x="122" y="239"/>
                    </a:lnTo>
                    <a:cubicBezTo>
                      <a:pt x="122" y="213"/>
                      <a:pt x="123" y="210"/>
                      <a:pt x="152" y="153"/>
                    </a:cubicBezTo>
                    <a:close/>
                    <a:moveTo>
                      <a:pt x="304" y="1"/>
                    </a:moveTo>
                    <a:cubicBezTo>
                      <a:pt x="274" y="1"/>
                      <a:pt x="213" y="31"/>
                      <a:pt x="182" y="92"/>
                    </a:cubicBezTo>
                    <a:lnTo>
                      <a:pt x="152" y="122"/>
                    </a:lnTo>
                    <a:cubicBezTo>
                      <a:pt x="122" y="152"/>
                      <a:pt x="122" y="182"/>
                      <a:pt x="122" y="239"/>
                    </a:cubicBezTo>
                    <a:lnTo>
                      <a:pt x="122" y="239"/>
                    </a:lnTo>
                    <a:cubicBezTo>
                      <a:pt x="91" y="265"/>
                      <a:pt x="53" y="299"/>
                      <a:pt x="30" y="365"/>
                    </a:cubicBezTo>
                    <a:cubicBezTo>
                      <a:pt x="30" y="396"/>
                      <a:pt x="0" y="396"/>
                      <a:pt x="0" y="426"/>
                    </a:cubicBezTo>
                    <a:lnTo>
                      <a:pt x="0" y="487"/>
                    </a:lnTo>
                    <a:cubicBezTo>
                      <a:pt x="0" y="487"/>
                      <a:pt x="0" y="548"/>
                      <a:pt x="30" y="548"/>
                    </a:cubicBezTo>
                    <a:cubicBezTo>
                      <a:pt x="30" y="578"/>
                      <a:pt x="61" y="578"/>
                      <a:pt x="61" y="609"/>
                    </a:cubicBezTo>
                    <a:lnTo>
                      <a:pt x="122" y="669"/>
                    </a:lnTo>
                    <a:cubicBezTo>
                      <a:pt x="142" y="669"/>
                      <a:pt x="149" y="683"/>
                      <a:pt x="160" y="683"/>
                    </a:cubicBezTo>
                    <a:cubicBezTo>
                      <a:pt x="166" y="683"/>
                      <a:pt x="172" y="679"/>
                      <a:pt x="182" y="669"/>
                    </a:cubicBezTo>
                    <a:lnTo>
                      <a:pt x="243" y="669"/>
                    </a:lnTo>
                    <a:cubicBezTo>
                      <a:pt x="258" y="715"/>
                      <a:pt x="274" y="730"/>
                      <a:pt x="289" y="730"/>
                    </a:cubicBezTo>
                    <a:cubicBezTo>
                      <a:pt x="304" y="730"/>
                      <a:pt x="319" y="715"/>
                      <a:pt x="334" y="700"/>
                    </a:cubicBezTo>
                    <a:cubicBezTo>
                      <a:pt x="426" y="669"/>
                      <a:pt x="456" y="609"/>
                      <a:pt x="486" y="578"/>
                    </a:cubicBezTo>
                    <a:cubicBezTo>
                      <a:pt x="517" y="548"/>
                      <a:pt x="578" y="517"/>
                      <a:pt x="578" y="457"/>
                    </a:cubicBezTo>
                    <a:cubicBezTo>
                      <a:pt x="608" y="396"/>
                      <a:pt x="608" y="305"/>
                      <a:pt x="638" y="274"/>
                    </a:cubicBezTo>
                    <a:cubicBezTo>
                      <a:pt x="638" y="244"/>
                      <a:pt x="638" y="213"/>
                      <a:pt x="608" y="153"/>
                    </a:cubicBezTo>
                    <a:cubicBezTo>
                      <a:pt x="608" y="122"/>
                      <a:pt x="578" y="92"/>
                      <a:pt x="578" y="92"/>
                    </a:cubicBezTo>
                    <a:cubicBezTo>
                      <a:pt x="517" y="31"/>
                      <a:pt x="517" y="31"/>
                      <a:pt x="486" y="31"/>
                    </a:cubicBezTo>
                    <a:cubicBezTo>
                      <a:pt x="456" y="31"/>
                      <a:pt x="426" y="1"/>
                      <a:pt x="365" y="1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895" name="Google Shape;4895;p30"/>
              <p:cNvSpPr/>
              <p:nvPr/>
            </p:nvSpPr>
            <p:spPr>
              <a:xfrm>
                <a:off x="1116326" y="3825917"/>
                <a:ext cx="17655" cy="32735"/>
              </a:xfrm>
              <a:custGeom>
                <a:rect b="b" l="l" r="r" t="t"/>
                <a:pathLst>
                  <a:path extrusionOk="0" h="1411" w="761">
                    <a:moveTo>
                      <a:pt x="395" y="1"/>
                    </a:moveTo>
                    <a:cubicBezTo>
                      <a:pt x="304" y="1"/>
                      <a:pt x="213" y="1"/>
                      <a:pt x="152" y="61"/>
                    </a:cubicBezTo>
                    <a:cubicBezTo>
                      <a:pt x="61" y="153"/>
                      <a:pt x="0" y="274"/>
                      <a:pt x="0" y="365"/>
                    </a:cubicBezTo>
                    <a:cubicBezTo>
                      <a:pt x="0" y="487"/>
                      <a:pt x="31" y="609"/>
                      <a:pt x="31" y="730"/>
                    </a:cubicBezTo>
                    <a:lnTo>
                      <a:pt x="31" y="639"/>
                    </a:lnTo>
                    <a:cubicBezTo>
                      <a:pt x="31" y="761"/>
                      <a:pt x="61" y="913"/>
                      <a:pt x="91" y="1034"/>
                    </a:cubicBezTo>
                    <a:cubicBezTo>
                      <a:pt x="152" y="1125"/>
                      <a:pt x="152" y="1247"/>
                      <a:pt x="213" y="1368"/>
                    </a:cubicBezTo>
                    <a:cubicBezTo>
                      <a:pt x="227" y="1396"/>
                      <a:pt x="265" y="1411"/>
                      <a:pt x="311" y="1411"/>
                    </a:cubicBezTo>
                    <a:cubicBezTo>
                      <a:pt x="368" y="1411"/>
                      <a:pt x="436" y="1388"/>
                      <a:pt x="487" y="1338"/>
                    </a:cubicBezTo>
                    <a:cubicBezTo>
                      <a:pt x="487" y="1277"/>
                      <a:pt x="517" y="1247"/>
                      <a:pt x="517" y="1216"/>
                    </a:cubicBezTo>
                    <a:lnTo>
                      <a:pt x="517" y="1125"/>
                    </a:lnTo>
                    <a:cubicBezTo>
                      <a:pt x="517" y="1095"/>
                      <a:pt x="517" y="1034"/>
                      <a:pt x="547" y="973"/>
                    </a:cubicBezTo>
                    <a:cubicBezTo>
                      <a:pt x="547" y="943"/>
                      <a:pt x="547" y="882"/>
                      <a:pt x="608" y="821"/>
                    </a:cubicBezTo>
                    <a:cubicBezTo>
                      <a:pt x="608" y="791"/>
                      <a:pt x="638" y="731"/>
                      <a:pt x="638" y="670"/>
                    </a:cubicBezTo>
                    <a:lnTo>
                      <a:pt x="638" y="670"/>
                    </a:lnTo>
                    <a:cubicBezTo>
                      <a:pt x="638" y="715"/>
                      <a:pt x="621" y="726"/>
                      <a:pt x="613" y="742"/>
                    </a:cubicBezTo>
                    <a:lnTo>
                      <a:pt x="613" y="742"/>
                    </a:lnTo>
                    <a:cubicBezTo>
                      <a:pt x="642" y="632"/>
                      <a:pt x="670" y="572"/>
                      <a:pt x="699" y="457"/>
                    </a:cubicBezTo>
                    <a:cubicBezTo>
                      <a:pt x="760" y="365"/>
                      <a:pt x="699" y="274"/>
                      <a:pt x="669" y="183"/>
                    </a:cubicBezTo>
                    <a:cubicBezTo>
                      <a:pt x="638" y="61"/>
                      <a:pt x="517" y="31"/>
                      <a:pt x="395" y="1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896" name="Google Shape;4896;p30"/>
              <p:cNvSpPr/>
              <p:nvPr/>
            </p:nvSpPr>
            <p:spPr>
              <a:xfrm>
                <a:off x="1139595" y="3833689"/>
                <a:ext cx="11994" cy="12714"/>
              </a:xfrm>
              <a:custGeom>
                <a:rect b="b" l="l" r="r" t="t"/>
                <a:pathLst>
                  <a:path extrusionOk="0" h="548" w="517">
                    <a:moveTo>
                      <a:pt x="365" y="426"/>
                    </a:moveTo>
                    <a:cubicBezTo>
                      <a:pt x="377" y="430"/>
                      <a:pt x="387" y="433"/>
                      <a:pt x="397" y="436"/>
                    </a:cubicBezTo>
                    <a:lnTo>
                      <a:pt x="397" y="436"/>
                    </a:lnTo>
                    <a:cubicBezTo>
                      <a:pt x="358" y="463"/>
                      <a:pt x="320" y="486"/>
                      <a:pt x="274" y="517"/>
                    </a:cubicBezTo>
                    <a:lnTo>
                      <a:pt x="240" y="486"/>
                    </a:lnTo>
                    <a:lnTo>
                      <a:pt x="274" y="486"/>
                    </a:lnTo>
                    <a:cubicBezTo>
                      <a:pt x="274" y="486"/>
                      <a:pt x="304" y="486"/>
                      <a:pt x="304" y="456"/>
                    </a:cubicBezTo>
                    <a:lnTo>
                      <a:pt x="365" y="426"/>
                    </a:lnTo>
                    <a:close/>
                    <a:moveTo>
                      <a:pt x="243" y="0"/>
                    </a:moveTo>
                    <a:cubicBezTo>
                      <a:pt x="213" y="0"/>
                      <a:pt x="152" y="0"/>
                      <a:pt x="122" y="30"/>
                    </a:cubicBezTo>
                    <a:cubicBezTo>
                      <a:pt x="91" y="91"/>
                      <a:pt x="61" y="91"/>
                      <a:pt x="61" y="122"/>
                    </a:cubicBezTo>
                    <a:cubicBezTo>
                      <a:pt x="0" y="152"/>
                      <a:pt x="0" y="182"/>
                      <a:pt x="0" y="243"/>
                    </a:cubicBezTo>
                    <a:lnTo>
                      <a:pt x="0" y="334"/>
                    </a:lnTo>
                    <a:cubicBezTo>
                      <a:pt x="0" y="395"/>
                      <a:pt x="61" y="426"/>
                      <a:pt x="91" y="456"/>
                    </a:cubicBezTo>
                    <a:lnTo>
                      <a:pt x="122" y="486"/>
                    </a:lnTo>
                    <a:cubicBezTo>
                      <a:pt x="152" y="547"/>
                      <a:pt x="213" y="547"/>
                      <a:pt x="243" y="547"/>
                    </a:cubicBezTo>
                    <a:cubicBezTo>
                      <a:pt x="274" y="547"/>
                      <a:pt x="304" y="547"/>
                      <a:pt x="365" y="486"/>
                    </a:cubicBezTo>
                    <a:cubicBezTo>
                      <a:pt x="395" y="486"/>
                      <a:pt x="426" y="456"/>
                      <a:pt x="426" y="456"/>
                    </a:cubicBezTo>
                    <a:cubicBezTo>
                      <a:pt x="429" y="453"/>
                      <a:pt x="432" y="450"/>
                      <a:pt x="434" y="446"/>
                    </a:cubicBezTo>
                    <a:lnTo>
                      <a:pt x="434" y="446"/>
                    </a:lnTo>
                    <a:cubicBezTo>
                      <a:pt x="441" y="448"/>
                      <a:pt x="447" y="448"/>
                      <a:pt x="452" y="448"/>
                    </a:cubicBezTo>
                    <a:cubicBezTo>
                      <a:pt x="471" y="448"/>
                      <a:pt x="487" y="441"/>
                      <a:pt x="517" y="426"/>
                    </a:cubicBezTo>
                    <a:lnTo>
                      <a:pt x="517" y="395"/>
                    </a:lnTo>
                    <a:lnTo>
                      <a:pt x="517" y="334"/>
                    </a:lnTo>
                    <a:lnTo>
                      <a:pt x="517" y="182"/>
                    </a:lnTo>
                    <a:cubicBezTo>
                      <a:pt x="517" y="152"/>
                      <a:pt x="517" y="152"/>
                      <a:pt x="456" y="122"/>
                    </a:cubicBezTo>
                    <a:cubicBezTo>
                      <a:pt x="456" y="61"/>
                      <a:pt x="426" y="61"/>
                      <a:pt x="395" y="30"/>
                    </a:cubicBezTo>
                    <a:cubicBezTo>
                      <a:pt x="365" y="0"/>
                      <a:pt x="365" y="0"/>
                      <a:pt x="304" y="0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  <p:grpSp>
          <p:nvGrpSpPr>
            <p:cNvPr id="4897" name="Google Shape;4897;p30"/>
            <p:cNvGrpSpPr/>
            <p:nvPr/>
          </p:nvGrpSpPr>
          <p:grpSpPr>
            <a:xfrm>
              <a:off x="614231" y="4539549"/>
              <a:ext cx="253878" cy="154326"/>
              <a:chOff x="614231" y="4539549"/>
              <a:chExt cx="253878" cy="154326"/>
            </a:xfrm>
          </p:grpSpPr>
          <p:sp>
            <p:nvSpPr>
              <p:cNvPr id="4898" name="Google Shape;4898;p30"/>
              <p:cNvSpPr/>
              <p:nvPr/>
            </p:nvSpPr>
            <p:spPr>
              <a:xfrm>
                <a:off x="625506" y="4630911"/>
                <a:ext cx="27538" cy="17980"/>
              </a:xfrm>
              <a:custGeom>
                <a:rect b="b" l="l" r="r" t="t"/>
                <a:pathLst>
                  <a:path extrusionOk="0" h="775" w="1187">
                    <a:moveTo>
                      <a:pt x="525" y="1"/>
                    </a:moveTo>
                    <a:cubicBezTo>
                      <a:pt x="453" y="1"/>
                      <a:pt x="386" y="14"/>
                      <a:pt x="305" y="14"/>
                    </a:cubicBezTo>
                    <a:cubicBezTo>
                      <a:pt x="274" y="14"/>
                      <a:pt x="214" y="75"/>
                      <a:pt x="153" y="106"/>
                    </a:cubicBezTo>
                    <a:lnTo>
                      <a:pt x="62" y="227"/>
                    </a:lnTo>
                    <a:cubicBezTo>
                      <a:pt x="62" y="258"/>
                      <a:pt x="1" y="288"/>
                      <a:pt x="1" y="288"/>
                    </a:cubicBezTo>
                    <a:lnTo>
                      <a:pt x="1" y="440"/>
                    </a:lnTo>
                    <a:cubicBezTo>
                      <a:pt x="1" y="470"/>
                      <a:pt x="1" y="501"/>
                      <a:pt x="62" y="562"/>
                    </a:cubicBezTo>
                    <a:cubicBezTo>
                      <a:pt x="62" y="592"/>
                      <a:pt x="92" y="622"/>
                      <a:pt x="122" y="653"/>
                    </a:cubicBezTo>
                    <a:lnTo>
                      <a:pt x="214" y="744"/>
                    </a:lnTo>
                    <a:cubicBezTo>
                      <a:pt x="274" y="774"/>
                      <a:pt x="305" y="774"/>
                      <a:pt x="396" y="774"/>
                    </a:cubicBezTo>
                    <a:lnTo>
                      <a:pt x="548" y="774"/>
                    </a:lnTo>
                    <a:cubicBezTo>
                      <a:pt x="578" y="774"/>
                      <a:pt x="609" y="744"/>
                      <a:pt x="700" y="744"/>
                    </a:cubicBezTo>
                    <a:cubicBezTo>
                      <a:pt x="709" y="739"/>
                      <a:pt x="719" y="734"/>
                      <a:pt x="730" y="729"/>
                    </a:cubicBezTo>
                    <a:lnTo>
                      <a:pt x="730" y="729"/>
                    </a:lnTo>
                    <a:cubicBezTo>
                      <a:pt x="723" y="736"/>
                      <a:pt x="715" y="744"/>
                      <a:pt x="700" y="744"/>
                    </a:cubicBezTo>
                    <a:cubicBezTo>
                      <a:pt x="728" y="744"/>
                      <a:pt x="756" y="718"/>
                      <a:pt x="760" y="714"/>
                    </a:cubicBezTo>
                    <a:lnTo>
                      <a:pt x="760" y="714"/>
                    </a:lnTo>
                    <a:cubicBezTo>
                      <a:pt x="824" y="683"/>
                      <a:pt x="907" y="645"/>
                      <a:pt x="973" y="622"/>
                    </a:cubicBezTo>
                    <a:cubicBezTo>
                      <a:pt x="1004" y="622"/>
                      <a:pt x="1004" y="592"/>
                      <a:pt x="1034" y="592"/>
                    </a:cubicBezTo>
                    <a:cubicBezTo>
                      <a:pt x="1065" y="592"/>
                      <a:pt x="1065" y="562"/>
                      <a:pt x="1125" y="562"/>
                    </a:cubicBezTo>
                    <a:cubicBezTo>
                      <a:pt x="1156" y="501"/>
                      <a:pt x="1156" y="501"/>
                      <a:pt x="1156" y="470"/>
                    </a:cubicBezTo>
                    <a:cubicBezTo>
                      <a:pt x="1186" y="440"/>
                      <a:pt x="1186" y="349"/>
                      <a:pt x="1186" y="288"/>
                    </a:cubicBezTo>
                    <a:cubicBezTo>
                      <a:pt x="1186" y="258"/>
                      <a:pt x="1156" y="227"/>
                      <a:pt x="1125" y="166"/>
                    </a:cubicBezTo>
                    <a:cubicBezTo>
                      <a:pt x="1034" y="136"/>
                      <a:pt x="1004" y="136"/>
                      <a:pt x="943" y="106"/>
                    </a:cubicBezTo>
                    <a:cubicBezTo>
                      <a:pt x="852" y="75"/>
                      <a:pt x="730" y="75"/>
                      <a:pt x="669" y="75"/>
                    </a:cubicBezTo>
                    <a:lnTo>
                      <a:pt x="730" y="75"/>
                    </a:lnTo>
                    <a:cubicBezTo>
                      <a:pt x="700" y="75"/>
                      <a:pt x="669" y="75"/>
                      <a:pt x="639" y="14"/>
                    </a:cubicBezTo>
                    <a:cubicBezTo>
                      <a:pt x="599" y="4"/>
                      <a:pt x="561" y="1"/>
                      <a:pt x="525" y="1"/>
                    </a:cubicBez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899" name="Google Shape;4899;p30"/>
              <p:cNvSpPr/>
              <p:nvPr/>
            </p:nvSpPr>
            <p:spPr>
              <a:xfrm>
                <a:off x="638916" y="4611400"/>
                <a:ext cx="26819" cy="16333"/>
              </a:xfrm>
              <a:custGeom>
                <a:rect b="b" l="l" r="r" t="t"/>
                <a:pathLst>
                  <a:path extrusionOk="0" h="704" w="1156">
                    <a:moveTo>
                      <a:pt x="388" y="1"/>
                    </a:moveTo>
                    <a:cubicBezTo>
                      <a:pt x="280" y="1"/>
                      <a:pt x="175" y="63"/>
                      <a:pt x="122" y="187"/>
                    </a:cubicBezTo>
                    <a:cubicBezTo>
                      <a:pt x="0" y="369"/>
                      <a:pt x="122" y="612"/>
                      <a:pt x="304" y="673"/>
                    </a:cubicBezTo>
                    <a:cubicBezTo>
                      <a:pt x="426" y="703"/>
                      <a:pt x="517" y="703"/>
                      <a:pt x="608" y="703"/>
                    </a:cubicBezTo>
                    <a:cubicBezTo>
                      <a:pt x="680" y="703"/>
                      <a:pt x="771" y="703"/>
                      <a:pt x="836" y="688"/>
                    </a:cubicBezTo>
                    <a:lnTo>
                      <a:pt x="836" y="688"/>
                    </a:lnTo>
                    <a:cubicBezTo>
                      <a:pt x="832" y="692"/>
                      <a:pt x="827" y="697"/>
                      <a:pt x="821" y="703"/>
                    </a:cubicBezTo>
                    <a:lnTo>
                      <a:pt x="1003" y="703"/>
                    </a:lnTo>
                    <a:cubicBezTo>
                      <a:pt x="1125" y="673"/>
                      <a:pt x="1155" y="551"/>
                      <a:pt x="1034" y="491"/>
                    </a:cubicBezTo>
                    <a:cubicBezTo>
                      <a:pt x="1003" y="491"/>
                      <a:pt x="1003" y="460"/>
                      <a:pt x="973" y="460"/>
                    </a:cubicBezTo>
                    <a:cubicBezTo>
                      <a:pt x="973" y="460"/>
                      <a:pt x="971" y="460"/>
                      <a:pt x="967" y="460"/>
                    </a:cubicBezTo>
                    <a:lnTo>
                      <a:pt x="967" y="460"/>
                    </a:lnTo>
                    <a:cubicBezTo>
                      <a:pt x="952" y="419"/>
                      <a:pt x="907" y="394"/>
                      <a:pt x="882" y="369"/>
                    </a:cubicBezTo>
                    <a:lnTo>
                      <a:pt x="851" y="339"/>
                    </a:lnTo>
                    <a:lnTo>
                      <a:pt x="760" y="247"/>
                    </a:lnTo>
                    <a:lnTo>
                      <a:pt x="608" y="96"/>
                    </a:lnTo>
                    <a:cubicBezTo>
                      <a:pt x="545" y="32"/>
                      <a:pt x="466" y="1"/>
                      <a:pt x="388" y="1"/>
                    </a:cubicBez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900" name="Google Shape;4900;p30"/>
              <p:cNvSpPr/>
              <p:nvPr/>
            </p:nvSpPr>
            <p:spPr>
              <a:xfrm>
                <a:off x="661466" y="4606551"/>
                <a:ext cx="19070" cy="15544"/>
              </a:xfrm>
              <a:custGeom>
                <a:rect b="b" l="l" r="r" t="t"/>
                <a:pathLst>
                  <a:path extrusionOk="0" h="670" w="822">
                    <a:moveTo>
                      <a:pt x="457" y="1"/>
                    </a:moveTo>
                    <a:lnTo>
                      <a:pt x="457" y="1"/>
                    </a:lnTo>
                    <a:cubicBezTo>
                      <a:pt x="472" y="31"/>
                      <a:pt x="480" y="54"/>
                      <a:pt x="487" y="73"/>
                    </a:cubicBezTo>
                    <a:lnTo>
                      <a:pt x="487" y="73"/>
                    </a:lnTo>
                    <a:cubicBezTo>
                      <a:pt x="487" y="70"/>
                      <a:pt x="487" y="66"/>
                      <a:pt x="487" y="61"/>
                    </a:cubicBezTo>
                    <a:lnTo>
                      <a:pt x="457" y="1"/>
                    </a:lnTo>
                    <a:close/>
                    <a:moveTo>
                      <a:pt x="487" y="73"/>
                    </a:moveTo>
                    <a:cubicBezTo>
                      <a:pt x="488" y="92"/>
                      <a:pt x="492" y="96"/>
                      <a:pt x="518" y="122"/>
                    </a:cubicBezTo>
                    <a:cubicBezTo>
                      <a:pt x="503" y="107"/>
                      <a:pt x="495" y="92"/>
                      <a:pt x="487" y="73"/>
                    </a:cubicBezTo>
                    <a:close/>
                    <a:moveTo>
                      <a:pt x="92" y="426"/>
                    </a:moveTo>
                    <a:cubicBezTo>
                      <a:pt x="92" y="426"/>
                      <a:pt x="149" y="426"/>
                      <a:pt x="153" y="454"/>
                    </a:cubicBezTo>
                    <a:lnTo>
                      <a:pt x="153" y="454"/>
                    </a:lnTo>
                    <a:cubicBezTo>
                      <a:pt x="141" y="450"/>
                      <a:pt x="126" y="443"/>
                      <a:pt x="92" y="426"/>
                    </a:cubicBezTo>
                    <a:close/>
                    <a:moveTo>
                      <a:pt x="244" y="1"/>
                    </a:moveTo>
                    <a:cubicBezTo>
                      <a:pt x="183" y="1"/>
                      <a:pt x="153" y="61"/>
                      <a:pt x="62" y="92"/>
                    </a:cubicBezTo>
                    <a:lnTo>
                      <a:pt x="31" y="122"/>
                    </a:lnTo>
                    <a:lnTo>
                      <a:pt x="1" y="213"/>
                    </a:lnTo>
                    <a:lnTo>
                      <a:pt x="1" y="305"/>
                    </a:lnTo>
                    <a:cubicBezTo>
                      <a:pt x="1" y="365"/>
                      <a:pt x="31" y="396"/>
                      <a:pt x="62" y="426"/>
                    </a:cubicBezTo>
                    <a:cubicBezTo>
                      <a:pt x="92" y="456"/>
                      <a:pt x="153" y="456"/>
                      <a:pt x="183" y="517"/>
                    </a:cubicBezTo>
                    <a:lnTo>
                      <a:pt x="204" y="517"/>
                    </a:lnTo>
                    <a:cubicBezTo>
                      <a:pt x="217" y="527"/>
                      <a:pt x="231" y="534"/>
                      <a:pt x="244" y="548"/>
                    </a:cubicBezTo>
                    <a:cubicBezTo>
                      <a:pt x="305" y="548"/>
                      <a:pt x="335" y="578"/>
                      <a:pt x="335" y="578"/>
                    </a:cubicBezTo>
                    <a:lnTo>
                      <a:pt x="437" y="578"/>
                    </a:lnTo>
                    <a:cubicBezTo>
                      <a:pt x="471" y="590"/>
                      <a:pt x="507" y="600"/>
                      <a:pt x="548" y="608"/>
                    </a:cubicBezTo>
                    <a:cubicBezTo>
                      <a:pt x="609" y="608"/>
                      <a:pt x="609" y="608"/>
                      <a:pt x="639" y="669"/>
                    </a:cubicBezTo>
                    <a:cubicBezTo>
                      <a:pt x="700" y="669"/>
                      <a:pt x="791" y="669"/>
                      <a:pt x="822" y="578"/>
                    </a:cubicBezTo>
                    <a:lnTo>
                      <a:pt x="822" y="456"/>
                    </a:lnTo>
                    <a:lnTo>
                      <a:pt x="822" y="426"/>
                    </a:lnTo>
                    <a:cubicBezTo>
                      <a:pt x="822" y="396"/>
                      <a:pt x="822" y="396"/>
                      <a:pt x="791" y="365"/>
                    </a:cubicBezTo>
                    <a:cubicBezTo>
                      <a:pt x="700" y="305"/>
                      <a:pt x="639" y="244"/>
                      <a:pt x="548" y="153"/>
                    </a:cubicBezTo>
                    <a:cubicBezTo>
                      <a:pt x="548" y="153"/>
                      <a:pt x="548" y="153"/>
                      <a:pt x="547" y="153"/>
                    </a:cubicBezTo>
                    <a:lnTo>
                      <a:pt x="547" y="153"/>
                    </a:lnTo>
                    <a:cubicBezTo>
                      <a:pt x="536" y="141"/>
                      <a:pt x="526" y="130"/>
                      <a:pt x="518" y="122"/>
                    </a:cubicBezTo>
                    <a:lnTo>
                      <a:pt x="518" y="134"/>
                    </a:lnTo>
                    <a:lnTo>
                      <a:pt x="518" y="134"/>
                    </a:lnTo>
                    <a:cubicBezTo>
                      <a:pt x="514" y="129"/>
                      <a:pt x="511" y="123"/>
                      <a:pt x="507" y="117"/>
                    </a:cubicBezTo>
                    <a:lnTo>
                      <a:pt x="507" y="117"/>
                    </a:lnTo>
                    <a:cubicBezTo>
                      <a:pt x="511" y="119"/>
                      <a:pt x="514" y="120"/>
                      <a:pt x="518" y="122"/>
                    </a:cubicBezTo>
                    <a:lnTo>
                      <a:pt x="487" y="92"/>
                    </a:lnTo>
                    <a:lnTo>
                      <a:pt x="487" y="92"/>
                    </a:lnTo>
                    <a:cubicBezTo>
                      <a:pt x="496" y="100"/>
                      <a:pt x="502" y="109"/>
                      <a:pt x="507" y="117"/>
                    </a:cubicBezTo>
                    <a:lnTo>
                      <a:pt x="507" y="117"/>
                    </a:lnTo>
                    <a:cubicBezTo>
                      <a:pt x="450" y="88"/>
                      <a:pt x="393" y="58"/>
                      <a:pt x="335" y="1"/>
                    </a:cubicBez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901" name="Google Shape;4901;p30"/>
              <p:cNvSpPr/>
              <p:nvPr/>
            </p:nvSpPr>
            <p:spPr>
              <a:xfrm>
                <a:off x="614231" y="4668611"/>
                <a:ext cx="16936" cy="19070"/>
              </a:xfrm>
              <a:custGeom>
                <a:rect b="b" l="l" r="r" t="t"/>
                <a:pathLst>
                  <a:path extrusionOk="0" h="822" w="730">
                    <a:moveTo>
                      <a:pt x="456" y="0"/>
                    </a:moveTo>
                    <a:cubicBezTo>
                      <a:pt x="473" y="4"/>
                      <a:pt x="486" y="8"/>
                      <a:pt x="497" y="11"/>
                    </a:cubicBezTo>
                    <a:lnTo>
                      <a:pt x="497" y="11"/>
                    </a:lnTo>
                    <a:cubicBezTo>
                      <a:pt x="482" y="4"/>
                      <a:pt x="467" y="0"/>
                      <a:pt x="456" y="0"/>
                    </a:cubicBezTo>
                    <a:close/>
                    <a:moveTo>
                      <a:pt x="497" y="11"/>
                    </a:moveTo>
                    <a:lnTo>
                      <a:pt x="497" y="11"/>
                    </a:lnTo>
                    <a:cubicBezTo>
                      <a:pt x="509" y="16"/>
                      <a:pt x="520" y="23"/>
                      <a:pt x="529" y="31"/>
                    </a:cubicBezTo>
                    <a:lnTo>
                      <a:pt x="529" y="31"/>
                    </a:lnTo>
                    <a:cubicBezTo>
                      <a:pt x="549" y="30"/>
                      <a:pt x="558" y="28"/>
                      <a:pt x="497" y="11"/>
                    </a:cubicBezTo>
                    <a:close/>
                    <a:moveTo>
                      <a:pt x="174" y="261"/>
                    </a:moveTo>
                    <a:lnTo>
                      <a:pt x="174" y="261"/>
                    </a:lnTo>
                    <a:cubicBezTo>
                      <a:pt x="168" y="269"/>
                      <a:pt x="161" y="274"/>
                      <a:pt x="152" y="274"/>
                    </a:cubicBezTo>
                    <a:cubicBezTo>
                      <a:pt x="159" y="269"/>
                      <a:pt x="167" y="265"/>
                      <a:pt x="174" y="261"/>
                    </a:cubicBezTo>
                    <a:close/>
                    <a:moveTo>
                      <a:pt x="576" y="443"/>
                    </a:moveTo>
                    <a:lnTo>
                      <a:pt x="576" y="443"/>
                    </a:lnTo>
                    <a:cubicBezTo>
                      <a:pt x="577" y="447"/>
                      <a:pt x="578" y="451"/>
                      <a:pt x="578" y="456"/>
                    </a:cubicBezTo>
                    <a:lnTo>
                      <a:pt x="578" y="487"/>
                    </a:lnTo>
                    <a:cubicBezTo>
                      <a:pt x="578" y="474"/>
                      <a:pt x="578" y="461"/>
                      <a:pt x="576" y="443"/>
                    </a:cubicBezTo>
                    <a:close/>
                    <a:moveTo>
                      <a:pt x="578" y="608"/>
                    </a:moveTo>
                    <a:cubicBezTo>
                      <a:pt x="578" y="623"/>
                      <a:pt x="570" y="631"/>
                      <a:pt x="563" y="639"/>
                    </a:cubicBezTo>
                    <a:lnTo>
                      <a:pt x="578" y="608"/>
                    </a:lnTo>
                    <a:close/>
                    <a:moveTo>
                      <a:pt x="529" y="31"/>
                    </a:moveTo>
                    <a:lnTo>
                      <a:pt x="529" y="31"/>
                    </a:lnTo>
                    <a:cubicBezTo>
                      <a:pt x="526" y="31"/>
                      <a:pt x="521" y="31"/>
                      <a:pt x="517" y="31"/>
                    </a:cubicBezTo>
                    <a:cubicBezTo>
                      <a:pt x="456" y="31"/>
                      <a:pt x="426" y="61"/>
                      <a:pt x="396" y="61"/>
                    </a:cubicBezTo>
                    <a:lnTo>
                      <a:pt x="274" y="61"/>
                    </a:lnTo>
                    <a:cubicBezTo>
                      <a:pt x="244" y="61"/>
                      <a:pt x="244" y="122"/>
                      <a:pt x="183" y="122"/>
                    </a:cubicBezTo>
                    <a:cubicBezTo>
                      <a:pt x="152" y="152"/>
                      <a:pt x="92" y="183"/>
                      <a:pt x="92" y="213"/>
                    </a:cubicBezTo>
                    <a:cubicBezTo>
                      <a:pt x="31" y="274"/>
                      <a:pt x="1" y="334"/>
                      <a:pt x="0" y="365"/>
                    </a:cubicBezTo>
                    <a:lnTo>
                      <a:pt x="0" y="365"/>
                    </a:lnTo>
                    <a:cubicBezTo>
                      <a:pt x="1" y="335"/>
                      <a:pt x="31" y="335"/>
                      <a:pt x="31" y="304"/>
                    </a:cubicBezTo>
                    <a:cubicBezTo>
                      <a:pt x="46" y="304"/>
                      <a:pt x="57" y="303"/>
                      <a:pt x="66" y="300"/>
                    </a:cubicBezTo>
                    <a:lnTo>
                      <a:pt x="66" y="300"/>
                    </a:lnTo>
                    <a:lnTo>
                      <a:pt x="31" y="335"/>
                    </a:lnTo>
                    <a:lnTo>
                      <a:pt x="0" y="426"/>
                    </a:lnTo>
                    <a:lnTo>
                      <a:pt x="0" y="456"/>
                    </a:lnTo>
                    <a:lnTo>
                      <a:pt x="0" y="487"/>
                    </a:lnTo>
                    <a:lnTo>
                      <a:pt x="0" y="608"/>
                    </a:lnTo>
                    <a:lnTo>
                      <a:pt x="31" y="669"/>
                    </a:lnTo>
                    <a:cubicBezTo>
                      <a:pt x="31" y="730"/>
                      <a:pt x="92" y="730"/>
                      <a:pt x="92" y="760"/>
                    </a:cubicBezTo>
                    <a:lnTo>
                      <a:pt x="152" y="791"/>
                    </a:lnTo>
                    <a:cubicBezTo>
                      <a:pt x="183" y="791"/>
                      <a:pt x="183" y="821"/>
                      <a:pt x="244" y="821"/>
                    </a:cubicBezTo>
                    <a:lnTo>
                      <a:pt x="335" y="821"/>
                    </a:lnTo>
                    <a:cubicBezTo>
                      <a:pt x="426" y="821"/>
                      <a:pt x="426" y="821"/>
                      <a:pt x="456" y="791"/>
                    </a:cubicBezTo>
                    <a:cubicBezTo>
                      <a:pt x="487" y="791"/>
                      <a:pt x="487" y="760"/>
                      <a:pt x="548" y="760"/>
                    </a:cubicBezTo>
                    <a:lnTo>
                      <a:pt x="608" y="669"/>
                    </a:lnTo>
                    <a:cubicBezTo>
                      <a:pt x="608" y="669"/>
                      <a:pt x="608" y="639"/>
                      <a:pt x="639" y="639"/>
                    </a:cubicBezTo>
                    <a:cubicBezTo>
                      <a:pt x="639" y="608"/>
                      <a:pt x="700" y="578"/>
                      <a:pt x="700" y="578"/>
                    </a:cubicBezTo>
                    <a:cubicBezTo>
                      <a:pt x="730" y="517"/>
                      <a:pt x="730" y="487"/>
                      <a:pt x="730" y="456"/>
                    </a:cubicBezTo>
                    <a:lnTo>
                      <a:pt x="730" y="304"/>
                    </a:lnTo>
                    <a:cubicBezTo>
                      <a:pt x="730" y="274"/>
                      <a:pt x="700" y="213"/>
                      <a:pt x="639" y="183"/>
                    </a:cubicBezTo>
                    <a:cubicBezTo>
                      <a:pt x="608" y="152"/>
                      <a:pt x="578" y="122"/>
                      <a:pt x="548" y="122"/>
                    </a:cubicBezTo>
                    <a:lnTo>
                      <a:pt x="548" y="61"/>
                    </a:lnTo>
                    <a:cubicBezTo>
                      <a:pt x="548" y="51"/>
                      <a:pt x="540" y="40"/>
                      <a:pt x="529" y="31"/>
                    </a:cubicBez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902" name="Google Shape;4902;p30"/>
              <p:cNvSpPr/>
              <p:nvPr/>
            </p:nvSpPr>
            <p:spPr>
              <a:xfrm>
                <a:off x="802522" y="4553655"/>
                <a:ext cx="22574" cy="23014"/>
              </a:xfrm>
              <a:custGeom>
                <a:rect b="b" l="l" r="r" t="t"/>
                <a:pathLst>
                  <a:path extrusionOk="0" h="992" w="973">
                    <a:moveTo>
                      <a:pt x="304" y="1"/>
                    </a:moveTo>
                    <a:cubicBezTo>
                      <a:pt x="243" y="1"/>
                      <a:pt x="213" y="1"/>
                      <a:pt x="182" y="62"/>
                    </a:cubicBezTo>
                    <a:cubicBezTo>
                      <a:pt x="152" y="62"/>
                      <a:pt x="152" y="92"/>
                      <a:pt x="91" y="92"/>
                    </a:cubicBezTo>
                    <a:cubicBezTo>
                      <a:pt x="61" y="122"/>
                      <a:pt x="30" y="122"/>
                      <a:pt x="30" y="214"/>
                    </a:cubicBezTo>
                    <a:cubicBezTo>
                      <a:pt x="0" y="244"/>
                      <a:pt x="0" y="305"/>
                      <a:pt x="0" y="396"/>
                    </a:cubicBezTo>
                    <a:cubicBezTo>
                      <a:pt x="0" y="426"/>
                      <a:pt x="0" y="457"/>
                      <a:pt x="30" y="518"/>
                    </a:cubicBezTo>
                    <a:cubicBezTo>
                      <a:pt x="30" y="548"/>
                      <a:pt x="61" y="578"/>
                      <a:pt x="91" y="609"/>
                    </a:cubicBezTo>
                    <a:lnTo>
                      <a:pt x="152" y="670"/>
                    </a:lnTo>
                    <a:cubicBezTo>
                      <a:pt x="182" y="700"/>
                      <a:pt x="213" y="700"/>
                      <a:pt x="243" y="730"/>
                    </a:cubicBezTo>
                    <a:lnTo>
                      <a:pt x="304" y="730"/>
                    </a:lnTo>
                    <a:cubicBezTo>
                      <a:pt x="304" y="730"/>
                      <a:pt x="334" y="730"/>
                      <a:pt x="334" y="761"/>
                    </a:cubicBezTo>
                    <a:cubicBezTo>
                      <a:pt x="365" y="822"/>
                      <a:pt x="456" y="822"/>
                      <a:pt x="517" y="822"/>
                    </a:cubicBezTo>
                    <a:lnTo>
                      <a:pt x="456" y="822"/>
                    </a:lnTo>
                    <a:cubicBezTo>
                      <a:pt x="517" y="822"/>
                      <a:pt x="547" y="852"/>
                      <a:pt x="638" y="852"/>
                    </a:cubicBezTo>
                    <a:cubicBezTo>
                      <a:pt x="669" y="852"/>
                      <a:pt x="760" y="882"/>
                      <a:pt x="790" y="913"/>
                    </a:cubicBezTo>
                    <a:lnTo>
                      <a:pt x="760" y="913"/>
                    </a:lnTo>
                    <a:cubicBezTo>
                      <a:pt x="760" y="913"/>
                      <a:pt x="790" y="913"/>
                      <a:pt x="790" y="974"/>
                    </a:cubicBezTo>
                    <a:cubicBezTo>
                      <a:pt x="802" y="985"/>
                      <a:pt x="821" y="992"/>
                      <a:pt x="844" y="992"/>
                    </a:cubicBezTo>
                    <a:cubicBezTo>
                      <a:pt x="883" y="992"/>
                      <a:pt x="934" y="971"/>
                      <a:pt x="973" y="913"/>
                    </a:cubicBezTo>
                    <a:cubicBezTo>
                      <a:pt x="942" y="822"/>
                      <a:pt x="942" y="730"/>
                      <a:pt x="912" y="670"/>
                    </a:cubicBezTo>
                    <a:cubicBezTo>
                      <a:pt x="821" y="578"/>
                      <a:pt x="790" y="457"/>
                      <a:pt x="699" y="396"/>
                    </a:cubicBezTo>
                    <a:lnTo>
                      <a:pt x="699" y="396"/>
                    </a:lnTo>
                    <a:lnTo>
                      <a:pt x="760" y="426"/>
                    </a:lnTo>
                    <a:cubicBezTo>
                      <a:pt x="699" y="396"/>
                      <a:pt x="669" y="366"/>
                      <a:pt x="669" y="274"/>
                    </a:cubicBezTo>
                    <a:lnTo>
                      <a:pt x="547" y="153"/>
                    </a:lnTo>
                    <a:lnTo>
                      <a:pt x="517" y="122"/>
                    </a:lnTo>
                    <a:lnTo>
                      <a:pt x="486" y="92"/>
                    </a:lnTo>
                    <a:cubicBezTo>
                      <a:pt x="456" y="62"/>
                      <a:pt x="456" y="62"/>
                      <a:pt x="395" y="62"/>
                    </a:cubicBezTo>
                    <a:cubicBezTo>
                      <a:pt x="395" y="62"/>
                      <a:pt x="365" y="62"/>
                      <a:pt x="365" y="1"/>
                    </a:cubicBez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903" name="Google Shape;4903;p30"/>
              <p:cNvSpPr/>
              <p:nvPr/>
            </p:nvSpPr>
            <p:spPr>
              <a:xfrm>
                <a:off x="828599" y="4548737"/>
                <a:ext cx="14129" cy="21878"/>
              </a:xfrm>
              <a:custGeom>
                <a:rect b="b" l="l" r="r" t="t"/>
                <a:pathLst>
                  <a:path extrusionOk="0" h="943" w="609">
                    <a:moveTo>
                      <a:pt x="609" y="365"/>
                    </a:moveTo>
                    <a:cubicBezTo>
                      <a:pt x="609" y="395"/>
                      <a:pt x="609" y="395"/>
                      <a:pt x="578" y="456"/>
                    </a:cubicBezTo>
                    <a:cubicBezTo>
                      <a:pt x="578" y="395"/>
                      <a:pt x="609" y="395"/>
                      <a:pt x="609" y="365"/>
                    </a:cubicBezTo>
                    <a:close/>
                    <a:moveTo>
                      <a:pt x="426" y="0"/>
                    </a:moveTo>
                    <a:cubicBezTo>
                      <a:pt x="335" y="0"/>
                      <a:pt x="274" y="0"/>
                      <a:pt x="183" y="31"/>
                    </a:cubicBezTo>
                    <a:cubicBezTo>
                      <a:pt x="122" y="61"/>
                      <a:pt x="62" y="152"/>
                      <a:pt x="31" y="213"/>
                    </a:cubicBezTo>
                    <a:cubicBezTo>
                      <a:pt x="1" y="334"/>
                      <a:pt x="31" y="456"/>
                      <a:pt x="122" y="517"/>
                    </a:cubicBezTo>
                    <a:lnTo>
                      <a:pt x="153" y="578"/>
                    </a:lnTo>
                    <a:cubicBezTo>
                      <a:pt x="163" y="588"/>
                      <a:pt x="174" y="599"/>
                      <a:pt x="186" y="608"/>
                    </a:cubicBezTo>
                    <a:lnTo>
                      <a:pt x="186" y="608"/>
                    </a:lnTo>
                    <a:cubicBezTo>
                      <a:pt x="197" y="608"/>
                      <a:pt x="240" y="612"/>
                      <a:pt x="244" y="636"/>
                    </a:cubicBezTo>
                    <a:lnTo>
                      <a:pt x="244" y="636"/>
                    </a:lnTo>
                    <a:cubicBezTo>
                      <a:pt x="243" y="635"/>
                      <a:pt x="242" y="635"/>
                      <a:pt x="242" y="635"/>
                    </a:cubicBezTo>
                    <a:lnTo>
                      <a:pt x="242" y="635"/>
                    </a:lnTo>
                    <a:cubicBezTo>
                      <a:pt x="242" y="635"/>
                      <a:pt x="243" y="636"/>
                      <a:pt x="244" y="636"/>
                    </a:cubicBezTo>
                    <a:lnTo>
                      <a:pt x="244" y="636"/>
                    </a:lnTo>
                    <a:cubicBezTo>
                      <a:pt x="244" y="636"/>
                      <a:pt x="244" y="636"/>
                      <a:pt x="244" y="636"/>
                    </a:cubicBezTo>
                    <a:lnTo>
                      <a:pt x="244" y="636"/>
                    </a:lnTo>
                    <a:cubicBezTo>
                      <a:pt x="253" y="637"/>
                      <a:pt x="263" y="638"/>
                      <a:pt x="274" y="638"/>
                    </a:cubicBezTo>
                    <a:cubicBezTo>
                      <a:pt x="261" y="638"/>
                      <a:pt x="253" y="638"/>
                      <a:pt x="244" y="636"/>
                    </a:cubicBezTo>
                    <a:lnTo>
                      <a:pt x="244" y="636"/>
                    </a:lnTo>
                    <a:cubicBezTo>
                      <a:pt x="244" y="637"/>
                      <a:pt x="244" y="637"/>
                      <a:pt x="244" y="638"/>
                    </a:cubicBezTo>
                    <a:lnTo>
                      <a:pt x="233" y="633"/>
                    </a:lnTo>
                    <a:lnTo>
                      <a:pt x="233" y="633"/>
                    </a:lnTo>
                    <a:cubicBezTo>
                      <a:pt x="236" y="634"/>
                      <a:pt x="239" y="634"/>
                      <a:pt x="242" y="635"/>
                    </a:cubicBezTo>
                    <a:lnTo>
                      <a:pt x="242" y="635"/>
                    </a:lnTo>
                    <a:cubicBezTo>
                      <a:pt x="231" y="632"/>
                      <a:pt x="217" y="625"/>
                      <a:pt x="191" y="612"/>
                    </a:cubicBezTo>
                    <a:lnTo>
                      <a:pt x="191" y="612"/>
                    </a:lnTo>
                    <a:cubicBezTo>
                      <a:pt x="191" y="612"/>
                      <a:pt x="191" y="612"/>
                      <a:pt x="191" y="612"/>
                    </a:cubicBezTo>
                    <a:lnTo>
                      <a:pt x="191" y="612"/>
                    </a:lnTo>
                    <a:lnTo>
                      <a:pt x="184" y="609"/>
                    </a:lnTo>
                    <a:lnTo>
                      <a:pt x="184" y="609"/>
                    </a:lnTo>
                    <a:cubicBezTo>
                      <a:pt x="186" y="610"/>
                      <a:pt x="189" y="611"/>
                      <a:pt x="191" y="612"/>
                    </a:cubicBezTo>
                    <a:lnTo>
                      <a:pt x="191" y="612"/>
                    </a:lnTo>
                    <a:cubicBezTo>
                      <a:pt x="189" y="611"/>
                      <a:pt x="187" y="609"/>
                      <a:pt x="186" y="608"/>
                    </a:cubicBezTo>
                    <a:lnTo>
                      <a:pt x="186" y="608"/>
                    </a:lnTo>
                    <a:cubicBezTo>
                      <a:pt x="184" y="608"/>
                      <a:pt x="183" y="608"/>
                      <a:pt x="183" y="608"/>
                    </a:cubicBezTo>
                    <a:lnTo>
                      <a:pt x="183" y="608"/>
                    </a:lnTo>
                    <a:cubicBezTo>
                      <a:pt x="186" y="609"/>
                      <a:pt x="189" y="611"/>
                      <a:pt x="192" y="612"/>
                    </a:cubicBezTo>
                    <a:lnTo>
                      <a:pt x="192" y="612"/>
                    </a:lnTo>
                    <a:cubicBezTo>
                      <a:pt x="197" y="617"/>
                      <a:pt x="203" y="620"/>
                      <a:pt x="210" y="624"/>
                    </a:cubicBezTo>
                    <a:lnTo>
                      <a:pt x="210" y="624"/>
                    </a:lnTo>
                    <a:cubicBezTo>
                      <a:pt x="240" y="645"/>
                      <a:pt x="247" y="663"/>
                      <a:pt x="265" y="668"/>
                    </a:cubicBezTo>
                    <a:lnTo>
                      <a:pt x="265" y="668"/>
                    </a:lnTo>
                    <a:cubicBezTo>
                      <a:pt x="288" y="708"/>
                      <a:pt x="312" y="767"/>
                      <a:pt x="335" y="790"/>
                    </a:cubicBezTo>
                    <a:lnTo>
                      <a:pt x="335" y="760"/>
                    </a:lnTo>
                    <a:cubicBezTo>
                      <a:pt x="335" y="790"/>
                      <a:pt x="335" y="790"/>
                      <a:pt x="396" y="821"/>
                    </a:cubicBezTo>
                    <a:cubicBezTo>
                      <a:pt x="396" y="851"/>
                      <a:pt x="457" y="942"/>
                      <a:pt x="548" y="942"/>
                    </a:cubicBezTo>
                    <a:cubicBezTo>
                      <a:pt x="487" y="790"/>
                      <a:pt x="548" y="760"/>
                      <a:pt x="578" y="669"/>
                    </a:cubicBezTo>
                    <a:cubicBezTo>
                      <a:pt x="578" y="608"/>
                      <a:pt x="609" y="517"/>
                      <a:pt x="609" y="456"/>
                    </a:cubicBezTo>
                    <a:lnTo>
                      <a:pt x="609" y="365"/>
                    </a:lnTo>
                    <a:lnTo>
                      <a:pt x="609" y="213"/>
                    </a:lnTo>
                    <a:lnTo>
                      <a:pt x="609" y="182"/>
                    </a:lnTo>
                    <a:cubicBezTo>
                      <a:pt x="578" y="61"/>
                      <a:pt x="487" y="0"/>
                      <a:pt x="426" y="0"/>
                    </a:cubicBez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904" name="Google Shape;4904;p30"/>
              <p:cNvSpPr/>
              <p:nvPr/>
            </p:nvSpPr>
            <p:spPr>
              <a:xfrm>
                <a:off x="813798" y="4539549"/>
                <a:ext cx="14129" cy="14129"/>
              </a:xfrm>
              <a:custGeom>
                <a:rect b="b" l="l" r="r" t="t"/>
                <a:pathLst>
                  <a:path extrusionOk="0" h="609" w="609">
                    <a:moveTo>
                      <a:pt x="152" y="487"/>
                    </a:moveTo>
                    <a:cubicBezTo>
                      <a:pt x="152" y="487"/>
                      <a:pt x="152" y="487"/>
                      <a:pt x="152" y="487"/>
                    </a:cubicBezTo>
                    <a:lnTo>
                      <a:pt x="152" y="487"/>
                    </a:lnTo>
                    <a:cubicBezTo>
                      <a:pt x="168" y="487"/>
                      <a:pt x="175" y="503"/>
                      <a:pt x="183" y="518"/>
                    </a:cubicBezTo>
                    <a:lnTo>
                      <a:pt x="183" y="518"/>
                    </a:lnTo>
                    <a:lnTo>
                      <a:pt x="183" y="540"/>
                    </a:lnTo>
                    <a:lnTo>
                      <a:pt x="183" y="540"/>
                    </a:lnTo>
                    <a:cubicBezTo>
                      <a:pt x="175" y="533"/>
                      <a:pt x="168" y="518"/>
                      <a:pt x="152" y="487"/>
                    </a:cubicBezTo>
                    <a:close/>
                    <a:moveTo>
                      <a:pt x="366" y="547"/>
                    </a:moveTo>
                    <a:cubicBezTo>
                      <a:pt x="366" y="548"/>
                      <a:pt x="365" y="548"/>
                      <a:pt x="365" y="548"/>
                    </a:cubicBezTo>
                    <a:lnTo>
                      <a:pt x="335" y="548"/>
                    </a:lnTo>
                    <a:cubicBezTo>
                      <a:pt x="346" y="548"/>
                      <a:pt x="356" y="548"/>
                      <a:pt x="366" y="547"/>
                    </a:cubicBezTo>
                    <a:close/>
                    <a:moveTo>
                      <a:pt x="183" y="1"/>
                    </a:moveTo>
                    <a:lnTo>
                      <a:pt x="122" y="31"/>
                    </a:lnTo>
                    <a:lnTo>
                      <a:pt x="61" y="92"/>
                    </a:lnTo>
                    <a:lnTo>
                      <a:pt x="31" y="123"/>
                    </a:lnTo>
                    <a:lnTo>
                      <a:pt x="0" y="183"/>
                    </a:lnTo>
                    <a:lnTo>
                      <a:pt x="0" y="275"/>
                    </a:lnTo>
                    <a:lnTo>
                      <a:pt x="0" y="335"/>
                    </a:lnTo>
                    <a:lnTo>
                      <a:pt x="0" y="396"/>
                    </a:lnTo>
                    <a:cubicBezTo>
                      <a:pt x="0" y="427"/>
                      <a:pt x="31" y="457"/>
                      <a:pt x="61" y="487"/>
                    </a:cubicBezTo>
                    <a:lnTo>
                      <a:pt x="122" y="548"/>
                    </a:lnTo>
                    <a:cubicBezTo>
                      <a:pt x="152" y="578"/>
                      <a:pt x="183" y="578"/>
                      <a:pt x="213" y="578"/>
                    </a:cubicBezTo>
                    <a:cubicBezTo>
                      <a:pt x="213" y="578"/>
                      <a:pt x="274" y="578"/>
                      <a:pt x="274" y="609"/>
                    </a:cubicBezTo>
                    <a:lnTo>
                      <a:pt x="456" y="609"/>
                    </a:lnTo>
                    <a:cubicBezTo>
                      <a:pt x="456" y="609"/>
                      <a:pt x="487" y="609"/>
                      <a:pt x="487" y="578"/>
                    </a:cubicBezTo>
                    <a:cubicBezTo>
                      <a:pt x="517" y="518"/>
                      <a:pt x="517" y="518"/>
                      <a:pt x="517" y="457"/>
                    </a:cubicBezTo>
                    <a:cubicBezTo>
                      <a:pt x="517" y="457"/>
                      <a:pt x="517" y="427"/>
                      <a:pt x="548" y="396"/>
                    </a:cubicBezTo>
                    <a:cubicBezTo>
                      <a:pt x="548" y="366"/>
                      <a:pt x="608" y="305"/>
                      <a:pt x="608" y="275"/>
                    </a:cubicBezTo>
                    <a:cubicBezTo>
                      <a:pt x="608" y="244"/>
                      <a:pt x="608" y="214"/>
                      <a:pt x="548" y="153"/>
                    </a:cubicBezTo>
                    <a:lnTo>
                      <a:pt x="517" y="123"/>
                    </a:lnTo>
                    <a:lnTo>
                      <a:pt x="517" y="123"/>
                    </a:lnTo>
                    <a:cubicBezTo>
                      <a:pt x="517" y="153"/>
                      <a:pt x="517" y="153"/>
                      <a:pt x="548" y="183"/>
                    </a:cubicBezTo>
                    <a:lnTo>
                      <a:pt x="548" y="275"/>
                    </a:lnTo>
                    <a:lnTo>
                      <a:pt x="548" y="335"/>
                    </a:lnTo>
                    <a:cubicBezTo>
                      <a:pt x="548" y="396"/>
                      <a:pt x="548" y="396"/>
                      <a:pt x="517" y="427"/>
                    </a:cubicBezTo>
                    <a:lnTo>
                      <a:pt x="517" y="396"/>
                    </a:lnTo>
                    <a:lnTo>
                      <a:pt x="517" y="366"/>
                    </a:lnTo>
                    <a:lnTo>
                      <a:pt x="517" y="305"/>
                    </a:lnTo>
                    <a:lnTo>
                      <a:pt x="517" y="275"/>
                    </a:lnTo>
                    <a:lnTo>
                      <a:pt x="517" y="183"/>
                    </a:lnTo>
                    <a:cubicBezTo>
                      <a:pt x="517" y="153"/>
                      <a:pt x="517" y="123"/>
                      <a:pt x="487" y="123"/>
                    </a:cubicBezTo>
                    <a:lnTo>
                      <a:pt x="456" y="92"/>
                    </a:lnTo>
                    <a:lnTo>
                      <a:pt x="426" y="31"/>
                    </a:lnTo>
                    <a:lnTo>
                      <a:pt x="335" y="1"/>
                    </a:ln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905" name="Google Shape;4905;p30"/>
              <p:cNvSpPr/>
              <p:nvPr/>
            </p:nvSpPr>
            <p:spPr>
              <a:xfrm>
                <a:off x="824377" y="4674945"/>
                <a:ext cx="31042" cy="18931"/>
              </a:xfrm>
              <a:custGeom>
                <a:rect b="b" l="l" r="r" t="t"/>
                <a:pathLst>
                  <a:path extrusionOk="0" h="816" w="1338">
                    <a:moveTo>
                      <a:pt x="1082" y="368"/>
                    </a:moveTo>
                    <a:cubicBezTo>
                      <a:pt x="1081" y="371"/>
                      <a:pt x="1080" y="374"/>
                      <a:pt x="1083" y="374"/>
                    </a:cubicBezTo>
                    <a:cubicBezTo>
                      <a:pt x="1083" y="374"/>
                      <a:pt x="1084" y="374"/>
                      <a:pt x="1086" y="373"/>
                    </a:cubicBezTo>
                    <a:lnTo>
                      <a:pt x="1086" y="373"/>
                    </a:lnTo>
                    <a:cubicBezTo>
                      <a:pt x="1081" y="379"/>
                      <a:pt x="1075" y="386"/>
                      <a:pt x="1064" y="396"/>
                    </a:cubicBezTo>
                    <a:cubicBezTo>
                      <a:pt x="1064" y="396"/>
                      <a:pt x="1064" y="375"/>
                      <a:pt x="1082" y="368"/>
                    </a:cubicBezTo>
                    <a:close/>
                    <a:moveTo>
                      <a:pt x="639" y="1"/>
                    </a:moveTo>
                    <a:cubicBezTo>
                      <a:pt x="456" y="1"/>
                      <a:pt x="244" y="31"/>
                      <a:pt x="152" y="153"/>
                    </a:cubicBezTo>
                    <a:cubicBezTo>
                      <a:pt x="31" y="244"/>
                      <a:pt x="0" y="396"/>
                      <a:pt x="31" y="518"/>
                    </a:cubicBezTo>
                    <a:cubicBezTo>
                      <a:pt x="61" y="670"/>
                      <a:pt x="183" y="761"/>
                      <a:pt x="304" y="791"/>
                    </a:cubicBezTo>
                    <a:cubicBezTo>
                      <a:pt x="353" y="807"/>
                      <a:pt x="402" y="815"/>
                      <a:pt x="450" y="815"/>
                    </a:cubicBezTo>
                    <a:cubicBezTo>
                      <a:pt x="582" y="815"/>
                      <a:pt x="710" y="759"/>
                      <a:pt x="821" y="670"/>
                    </a:cubicBezTo>
                    <a:cubicBezTo>
                      <a:pt x="851" y="639"/>
                      <a:pt x="943" y="609"/>
                      <a:pt x="973" y="548"/>
                    </a:cubicBezTo>
                    <a:cubicBezTo>
                      <a:pt x="1003" y="518"/>
                      <a:pt x="1064" y="426"/>
                      <a:pt x="1095" y="366"/>
                    </a:cubicBezTo>
                    <a:lnTo>
                      <a:pt x="1125" y="366"/>
                    </a:lnTo>
                    <a:lnTo>
                      <a:pt x="1216" y="274"/>
                    </a:lnTo>
                    <a:cubicBezTo>
                      <a:pt x="1338" y="244"/>
                      <a:pt x="1277" y="92"/>
                      <a:pt x="1125" y="92"/>
                    </a:cubicBezTo>
                    <a:lnTo>
                      <a:pt x="1003" y="92"/>
                    </a:lnTo>
                    <a:lnTo>
                      <a:pt x="1064" y="153"/>
                    </a:lnTo>
                    <a:cubicBezTo>
                      <a:pt x="1032" y="132"/>
                      <a:pt x="1008" y="110"/>
                      <a:pt x="986" y="92"/>
                    </a:cubicBezTo>
                    <a:lnTo>
                      <a:pt x="986" y="92"/>
                    </a:lnTo>
                    <a:cubicBezTo>
                      <a:pt x="990" y="92"/>
                      <a:pt x="996" y="92"/>
                      <a:pt x="1003" y="92"/>
                    </a:cubicBezTo>
                    <a:cubicBezTo>
                      <a:pt x="975" y="63"/>
                      <a:pt x="973" y="62"/>
                      <a:pt x="947" y="62"/>
                    </a:cubicBezTo>
                    <a:lnTo>
                      <a:pt x="947" y="62"/>
                    </a:lnTo>
                    <a:cubicBezTo>
                      <a:pt x="960" y="70"/>
                      <a:pt x="972" y="81"/>
                      <a:pt x="986" y="92"/>
                    </a:cubicBezTo>
                    <a:lnTo>
                      <a:pt x="986" y="92"/>
                    </a:lnTo>
                    <a:cubicBezTo>
                      <a:pt x="971" y="90"/>
                      <a:pt x="966" y="85"/>
                      <a:pt x="943" y="62"/>
                    </a:cubicBezTo>
                    <a:cubicBezTo>
                      <a:pt x="944" y="62"/>
                      <a:pt x="946" y="62"/>
                      <a:pt x="947" y="62"/>
                    </a:cubicBezTo>
                    <a:lnTo>
                      <a:pt x="947" y="62"/>
                    </a:lnTo>
                    <a:cubicBezTo>
                      <a:pt x="920" y="43"/>
                      <a:pt x="892" y="31"/>
                      <a:pt x="851" y="31"/>
                    </a:cubicBezTo>
                    <a:cubicBezTo>
                      <a:pt x="791" y="31"/>
                      <a:pt x="699" y="31"/>
                      <a:pt x="639" y="1"/>
                    </a:cubicBez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906" name="Google Shape;4906;p30"/>
              <p:cNvSpPr/>
              <p:nvPr/>
            </p:nvSpPr>
            <p:spPr>
              <a:xfrm>
                <a:off x="832126" y="4658728"/>
                <a:ext cx="17655" cy="14129"/>
              </a:xfrm>
              <a:custGeom>
                <a:rect b="b" l="l" r="r" t="t"/>
                <a:pathLst>
                  <a:path extrusionOk="0" h="609" w="761">
                    <a:moveTo>
                      <a:pt x="630" y="229"/>
                    </a:moveTo>
                    <a:cubicBezTo>
                      <a:pt x="635" y="238"/>
                      <a:pt x="639" y="252"/>
                      <a:pt x="639" y="274"/>
                    </a:cubicBezTo>
                    <a:cubicBezTo>
                      <a:pt x="638" y="274"/>
                      <a:pt x="637" y="274"/>
                      <a:pt x="636" y="274"/>
                    </a:cubicBezTo>
                    <a:lnTo>
                      <a:pt x="636" y="274"/>
                    </a:lnTo>
                    <a:cubicBezTo>
                      <a:pt x="635" y="258"/>
                      <a:pt x="633" y="243"/>
                      <a:pt x="630" y="229"/>
                    </a:cubicBezTo>
                    <a:close/>
                    <a:moveTo>
                      <a:pt x="305" y="1"/>
                    </a:moveTo>
                    <a:cubicBezTo>
                      <a:pt x="244" y="1"/>
                      <a:pt x="183" y="1"/>
                      <a:pt x="153" y="31"/>
                    </a:cubicBezTo>
                    <a:cubicBezTo>
                      <a:pt x="92" y="62"/>
                      <a:pt x="31" y="153"/>
                      <a:pt x="1" y="214"/>
                    </a:cubicBezTo>
                    <a:lnTo>
                      <a:pt x="1" y="335"/>
                    </a:lnTo>
                    <a:cubicBezTo>
                      <a:pt x="1" y="366"/>
                      <a:pt x="1" y="426"/>
                      <a:pt x="31" y="457"/>
                    </a:cubicBezTo>
                    <a:lnTo>
                      <a:pt x="153" y="578"/>
                    </a:lnTo>
                    <a:cubicBezTo>
                      <a:pt x="183" y="609"/>
                      <a:pt x="274" y="609"/>
                      <a:pt x="305" y="609"/>
                    </a:cubicBezTo>
                    <a:lnTo>
                      <a:pt x="335" y="609"/>
                    </a:lnTo>
                    <a:cubicBezTo>
                      <a:pt x="396" y="609"/>
                      <a:pt x="457" y="609"/>
                      <a:pt x="487" y="578"/>
                    </a:cubicBezTo>
                    <a:lnTo>
                      <a:pt x="609" y="457"/>
                    </a:lnTo>
                    <a:lnTo>
                      <a:pt x="609" y="449"/>
                    </a:lnTo>
                    <a:lnTo>
                      <a:pt x="609" y="449"/>
                    </a:lnTo>
                    <a:cubicBezTo>
                      <a:pt x="631" y="440"/>
                      <a:pt x="659" y="426"/>
                      <a:pt x="700" y="426"/>
                    </a:cubicBezTo>
                    <a:cubicBezTo>
                      <a:pt x="730" y="426"/>
                      <a:pt x="730" y="366"/>
                      <a:pt x="730" y="335"/>
                    </a:cubicBezTo>
                    <a:cubicBezTo>
                      <a:pt x="761" y="305"/>
                      <a:pt x="730" y="274"/>
                      <a:pt x="669" y="274"/>
                    </a:cubicBezTo>
                    <a:cubicBezTo>
                      <a:pt x="648" y="274"/>
                      <a:pt x="642" y="244"/>
                      <a:pt x="629" y="226"/>
                    </a:cubicBezTo>
                    <a:lnTo>
                      <a:pt x="629" y="226"/>
                    </a:lnTo>
                    <a:cubicBezTo>
                      <a:pt x="625" y="208"/>
                      <a:pt x="618" y="193"/>
                      <a:pt x="609" y="183"/>
                    </a:cubicBezTo>
                    <a:cubicBezTo>
                      <a:pt x="609" y="153"/>
                      <a:pt x="578" y="153"/>
                      <a:pt x="578" y="122"/>
                    </a:cubicBezTo>
                    <a:cubicBezTo>
                      <a:pt x="548" y="122"/>
                      <a:pt x="548" y="62"/>
                      <a:pt x="487" y="62"/>
                    </a:cubicBezTo>
                    <a:cubicBezTo>
                      <a:pt x="487" y="62"/>
                      <a:pt x="457" y="62"/>
                      <a:pt x="457" y="31"/>
                    </a:cubicBezTo>
                    <a:cubicBezTo>
                      <a:pt x="426" y="1"/>
                      <a:pt x="335" y="1"/>
                      <a:pt x="305" y="1"/>
                    </a:cubicBez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907" name="Google Shape;4907;p30"/>
              <p:cNvSpPr/>
              <p:nvPr/>
            </p:nvSpPr>
            <p:spPr>
              <a:xfrm>
                <a:off x="856114" y="4653809"/>
                <a:ext cx="11994" cy="11994"/>
              </a:xfrm>
              <a:custGeom>
                <a:rect b="b" l="l" r="r" t="t"/>
                <a:pathLst>
                  <a:path extrusionOk="0" h="517" w="517">
                    <a:moveTo>
                      <a:pt x="456" y="122"/>
                    </a:moveTo>
                    <a:cubicBezTo>
                      <a:pt x="456" y="122"/>
                      <a:pt x="456" y="182"/>
                      <a:pt x="486" y="182"/>
                    </a:cubicBezTo>
                    <a:lnTo>
                      <a:pt x="486" y="213"/>
                    </a:lnTo>
                    <a:cubicBezTo>
                      <a:pt x="486" y="182"/>
                      <a:pt x="486" y="182"/>
                      <a:pt x="456" y="182"/>
                    </a:cubicBezTo>
                    <a:lnTo>
                      <a:pt x="456" y="122"/>
                    </a:lnTo>
                    <a:close/>
                    <a:moveTo>
                      <a:pt x="486" y="304"/>
                    </a:moveTo>
                    <a:lnTo>
                      <a:pt x="486" y="334"/>
                    </a:lnTo>
                    <a:cubicBezTo>
                      <a:pt x="486" y="334"/>
                      <a:pt x="486" y="365"/>
                      <a:pt x="456" y="365"/>
                    </a:cubicBezTo>
                    <a:cubicBezTo>
                      <a:pt x="456" y="365"/>
                      <a:pt x="486" y="334"/>
                      <a:pt x="486" y="304"/>
                    </a:cubicBezTo>
                    <a:close/>
                    <a:moveTo>
                      <a:pt x="152" y="456"/>
                    </a:moveTo>
                    <a:cubicBezTo>
                      <a:pt x="152" y="486"/>
                      <a:pt x="183" y="486"/>
                      <a:pt x="183" y="486"/>
                    </a:cubicBezTo>
                    <a:lnTo>
                      <a:pt x="202" y="486"/>
                    </a:lnTo>
                    <a:cubicBezTo>
                      <a:pt x="183" y="479"/>
                      <a:pt x="167" y="471"/>
                      <a:pt x="152" y="456"/>
                    </a:cubicBezTo>
                    <a:close/>
                    <a:moveTo>
                      <a:pt x="152" y="0"/>
                    </a:moveTo>
                    <a:lnTo>
                      <a:pt x="122" y="30"/>
                    </a:lnTo>
                    <a:lnTo>
                      <a:pt x="61" y="61"/>
                    </a:lnTo>
                    <a:lnTo>
                      <a:pt x="31" y="91"/>
                    </a:lnTo>
                    <a:cubicBezTo>
                      <a:pt x="31" y="91"/>
                      <a:pt x="31" y="152"/>
                      <a:pt x="0" y="152"/>
                    </a:cubicBezTo>
                    <a:lnTo>
                      <a:pt x="0" y="213"/>
                    </a:lnTo>
                    <a:lnTo>
                      <a:pt x="0" y="243"/>
                    </a:lnTo>
                    <a:lnTo>
                      <a:pt x="0" y="304"/>
                    </a:lnTo>
                    <a:lnTo>
                      <a:pt x="31" y="334"/>
                    </a:lnTo>
                    <a:lnTo>
                      <a:pt x="61" y="365"/>
                    </a:lnTo>
                    <a:cubicBezTo>
                      <a:pt x="61" y="365"/>
                      <a:pt x="122" y="365"/>
                      <a:pt x="122" y="395"/>
                    </a:cubicBezTo>
                    <a:lnTo>
                      <a:pt x="365" y="395"/>
                    </a:lnTo>
                    <a:cubicBezTo>
                      <a:pt x="425" y="395"/>
                      <a:pt x="426" y="395"/>
                      <a:pt x="456" y="365"/>
                    </a:cubicBezTo>
                    <a:lnTo>
                      <a:pt x="456" y="365"/>
                    </a:lnTo>
                    <a:lnTo>
                      <a:pt x="426" y="395"/>
                    </a:lnTo>
                    <a:lnTo>
                      <a:pt x="365" y="456"/>
                    </a:lnTo>
                    <a:cubicBezTo>
                      <a:pt x="365" y="456"/>
                      <a:pt x="335" y="456"/>
                      <a:pt x="335" y="486"/>
                    </a:cubicBezTo>
                    <a:lnTo>
                      <a:pt x="202" y="486"/>
                    </a:lnTo>
                    <a:cubicBezTo>
                      <a:pt x="221" y="494"/>
                      <a:pt x="243" y="502"/>
                      <a:pt x="274" y="517"/>
                    </a:cubicBezTo>
                    <a:lnTo>
                      <a:pt x="365" y="517"/>
                    </a:lnTo>
                    <a:cubicBezTo>
                      <a:pt x="365" y="517"/>
                      <a:pt x="426" y="517"/>
                      <a:pt x="426" y="486"/>
                    </a:cubicBezTo>
                    <a:cubicBezTo>
                      <a:pt x="456" y="426"/>
                      <a:pt x="486" y="426"/>
                      <a:pt x="486" y="395"/>
                    </a:cubicBezTo>
                    <a:cubicBezTo>
                      <a:pt x="502" y="365"/>
                      <a:pt x="509" y="350"/>
                      <a:pt x="513" y="338"/>
                    </a:cubicBezTo>
                    <a:lnTo>
                      <a:pt x="513" y="338"/>
                    </a:lnTo>
                    <a:cubicBezTo>
                      <a:pt x="517" y="335"/>
                      <a:pt x="517" y="320"/>
                      <a:pt x="517" y="306"/>
                    </a:cubicBezTo>
                    <a:lnTo>
                      <a:pt x="517" y="306"/>
                    </a:lnTo>
                    <a:cubicBezTo>
                      <a:pt x="517" y="305"/>
                      <a:pt x="517" y="305"/>
                      <a:pt x="517" y="304"/>
                    </a:cubicBezTo>
                    <a:lnTo>
                      <a:pt x="517" y="182"/>
                    </a:lnTo>
                    <a:cubicBezTo>
                      <a:pt x="517" y="122"/>
                      <a:pt x="486" y="91"/>
                      <a:pt x="456" y="61"/>
                    </a:cubicBezTo>
                    <a:cubicBezTo>
                      <a:pt x="426" y="30"/>
                      <a:pt x="365" y="30"/>
                      <a:pt x="335" y="0"/>
                    </a:cubicBez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  <p:grpSp>
          <p:nvGrpSpPr>
            <p:cNvPr id="4908" name="Google Shape;4908;p30"/>
            <p:cNvGrpSpPr/>
            <p:nvPr/>
          </p:nvGrpSpPr>
          <p:grpSpPr>
            <a:xfrm>
              <a:off x="1124770" y="4709513"/>
              <a:ext cx="313850" cy="112149"/>
              <a:chOff x="1124770" y="4709513"/>
              <a:chExt cx="313850" cy="112149"/>
            </a:xfrm>
          </p:grpSpPr>
          <p:sp>
            <p:nvSpPr>
              <p:cNvPr id="4909" name="Google Shape;4909;p30"/>
              <p:cNvSpPr/>
              <p:nvPr/>
            </p:nvSpPr>
            <p:spPr>
              <a:xfrm>
                <a:off x="1406140" y="4743361"/>
                <a:ext cx="28234" cy="17655"/>
              </a:xfrm>
              <a:custGeom>
                <a:rect b="b" l="l" r="r" t="t"/>
                <a:pathLst>
                  <a:path extrusionOk="0" h="761" w="1217">
                    <a:moveTo>
                      <a:pt x="821" y="0"/>
                    </a:moveTo>
                    <a:cubicBezTo>
                      <a:pt x="759" y="0"/>
                      <a:pt x="696" y="15"/>
                      <a:pt x="643" y="53"/>
                    </a:cubicBezTo>
                    <a:lnTo>
                      <a:pt x="643" y="53"/>
                    </a:lnTo>
                    <a:cubicBezTo>
                      <a:pt x="670" y="38"/>
                      <a:pt x="700" y="31"/>
                      <a:pt x="730" y="31"/>
                    </a:cubicBezTo>
                    <a:cubicBezTo>
                      <a:pt x="678" y="66"/>
                      <a:pt x="635" y="91"/>
                      <a:pt x="586" y="111"/>
                    </a:cubicBezTo>
                    <a:lnTo>
                      <a:pt x="586" y="111"/>
                    </a:lnTo>
                    <a:cubicBezTo>
                      <a:pt x="603" y="88"/>
                      <a:pt x="622" y="69"/>
                      <a:pt x="643" y="53"/>
                    </a:cubicBezTo>
                    <a:lnTo>
                      <a:pt x="643" y="53"/>
                    </a:lnTo>
                    <a:cubicBezTo>
                      <a:pt x="619" y="67"/>
                      <a:pt x="599" y="86"/>
                      <a:pt x="584" y="112"/>
                    </a:cubicBezTo>
                    <a:lnTo>
                      <a:pt x="584" y="112"/>
                    </a:lnTo>
                    <a:cubicBezTo>
                      <a:pt x="584" y="112"/>
                      <a:pt x="585" y="111"/>
                      <a:pt x="586" y="111"/>
                    </a:cubicBezTo>
                    <a:lnTo>
                      <a:pt x="586" y="111"/>
                    </a:lnTo>
                    <a:cubicBezTo>
                      <a:pt x="583" y="115"/>
                      <a:pt x="581" y="118"/>
                      <a:pt x="578" y="122"/>
                    </a:cubicBezTo>
                    <a:cubicBezTo>
                      <a:pt x="580" y="119"/>
                      <a:pt x="582" y="115"/>
                      <a:pt x="584" y="112"/>
                    </a:cubicBezTo>
                    <a:lnTo>
                      <a:pt x="584" y="112"/>
                    </a:lnTo>
                    <a:cubicBezTo>
                      <a:pt x="558" y="123"/>
                      <a:pt x="530" y="132"/>
                      <a:pt x="497" y="142"/>
                    </a:cubicBezTo>
                    <a:lnTo>
                      <a:pt x="497" y="142"/>
                    </a:lnTo>
                    <a:cubicBezTo>
                      <a:pt x="502" y="137"/>
                      <a:pt x="509" y="131"/>
                      <a:pt x="518" y="122"/>
                    </a:cubicBezTo>
                    <a:cubicBezTo>
                      <a:pt x="457" y="122"/>
                      <a:pt x="366" y="152"/>
                      <a:pt x="305" y="183"/>
                    </a:cubicBezTo>
                    <a:cubicBezTo>
                      <a:pt x="274" y="183"/>
                      <a:pt x="214" y="243"/>
                      <a:pt x="153" y="274"/>
                    </a:cubicBezTo>
                    <a:lnTo>
                      <a:pt x="31" y="365"/>
                    </a:lnTo>
                    <a:cubicBezTo>
                      <a:pt x="1" y="426"/>
                      <a:pt x="1" y="456"/>
                      <a:pt x="1" y="487"/>
                    </a:cubicBezTo>
                    <a:cubicBezTo>
                      <a:pt x="31" y="487"/>
                      <a:pt x="31" y="547"/>
                      <a:pt x="62" y="547"/>
                    </a:cubicBezTo>
                    <a:cubicBezTo>
                      <a:pt x="122" y="578"/>
                      <a:pt x="153" y="578"/>
                      <a:pt x="214" y="578"/>
                    </a:cubicBezTo>
                    <a:lnTo>
                      <a:pt x="305" y="578"/>
                    </a:lnTo>
                    <a:cubicBezTo>
                      <a:pt x="358" y="578"/>
                      <a:pt x="436" y="601"/>
                      <a:pt x="495" y="607"/>
                    </a:cubicBezTo>
                    <a:lnTo>
                      <a:pt x="495" y="607"/>
                    </a:lnTo>
                    <a:cubicBezTo>
                      <a:pt x="484" y="605"/>
                      <a:pt x="477" y="598"/>
                      <a:pt x="457" y="578"/>
                    </a:cubicBezTo>
                    <a:lnTo>
                      <a:pt x="457" y="578"/>
                    </a:lnTo>
                    <a:cubicBezTo>
                      <a:pt x="472" y="585"/>
                      <a:pt x="487" y="593"/>
                      <a:pt x="501" y="601"/>
                    </a:cubicBezTo>
                    <a:lnTo>
                      <a:pt x="501" y="601"/>
                    </a:lnTo>
                    <a:cubicBezTo>
                      <a:pt x="503" y="603"/>
                      <a:pt x="505" y="606"/>
                      <a:pt x="507" y="608"/>
                    </a:cubicBezTo>
                    <a:lnTo>
                      <a:pt x="507" y="608"/>
                    </a:lnTo>
                    <a:cubicBezTo>
                      <a:pt x="503" y="608"/>
                      <a:pt x="499" y="607"/>
                      <a:pt x="495" y="607"/>
                    </a:cubicBezTo>
                    <a:lnTo>
                      <a:pt x="495" y="607"/>
                    </a:lnTo>
                    <a:cubicBezTo>
                      <a:pt x="498" y="608"/>
                      <a:pt x="502" y="608"/>
                      <a:pt x="507" y="608"/>
                    </a:cubicBezTo>
                    <a:lnTo>
                      <a:pt x="507" y="608"/>
                    </a:lnTo>
                    <a:cubicBezTo>
                      <a:pt x="507" y="608"/>
                      <a:pt x="507" y="608"/>
                      <a:pt x="507" y="608"/>
                    </a:cubicBezTo>
                    <a:lnTo>
                      <a:pt x="507" y="608"/>
                    </a:lnTo>
                    <a:cubicBezTo>
                      <a:pt x="509" y="608"/>
                      <a:pt x="512" y="608"/>
                      <a:pt x="514" y="608"/>
                    </a:cubicBezTo>
                    <a:lnTo>
                      <a:pt x="514" y="608"/>
                    </a:lnTo>
                    <a:cubicBezTo>
                      <a:pt x="514" y="608"/>
                      <a:pt x="514" y="608"/>
                      <a:pt x="514" y="608"/>
                    </a:cubicBezTo>
                    <a:lnTo>
                      <a:pt x="514" y="608"/>
                    </a:lnTo>
                    <a:cubicBezTo>
                      <a:pt x="512" y="608"/>
                      <a:pt x="509" y="608"/>
                      <a:pt x="507" y="608"/>
                    </a:cubicBezTo>
                    <a:lnTo>
                      <a:pt x="507" y="608"/>
                    </a:lnTo>
                    <a:cubicBezTo>
                      <a:pt x="530" y="636"/>
                      <a:pt x="562" y="663"/>
                      <a:pt x="595" y="686"/>
                    </a:cubicBezTo>
                    <a:lnTo>
                      <a:pt x="595" y="686"/>
                    </a:lnTo>
                    <a:lnTo>
                      <a:pt x="522" y="613"/>
                    </a:lnTo>
                    <a:lnTo>
                      <a:pt x="522" y="613"/>
                    </a:lnTo>
                    <a:cubicBezTo>
                      <a:pt x="556" y="633"/>
                      <a:pt x="586" y="658"/>
                      <a:pt x="605" y="692"/>
                    </a:cubicBezTo>
                    <a:lnTo>
                      <a:pt x="605" y="692"/>
                    </a:lnTo>
                    <a:cubicBezTo>
                      <a:pt x="602" y="690"/>
                      <a:pt x="598" y="688"/>
                      <a:pt x="595" y="686"/>
                    </a:cubicBezTo>
                    <a:lnTo>
                      <a:pt x="595" y="686"/>
                    </a:lnTo>
                    <a:lnTo>
                      <a:pt x="609" y="699"/>
                    </a:lnTo>
                    <a:cubicBezTo>
                      <a:pt x="608" y="697"/>
                      <a:pt x="606" y="695"/>
                      <a:pt x="605" y="692"/>
                    </a:cubicBezTo>
                    <a:lnTo>
                      <a:pt x="605" y="692"/>
                    </a:lnTo>
                    <a:cubicBezTo>
                      <a:pt x="628" y="707"/>
                      <a:pt x="650" y="720"/>
                      <a:pt x="670" y="730"/>
                    </a:cubicBezTo>
                    <a:cubicBezTo>
                      <a:pt x="761" y="760"/>
                      <a:pt x="791" y="760"/>
                      <a:pt x="882" y="760"/>
                    </a:cubicBezTo>
                    <a:cubicBezTo>
                      <a:pt x="943" y="760"/>
                      <a:pt x="1034" y="730"/>
                      <a:pt x="1095" y="639"/>
                    </a:cubicBezTo>
                    <a:cubicBezTo>
                      <a:pt x="1186" y="578"/>
                      <a:pt x="1186" y="547"/>
                      <a:pt x="1217" y="426"/>
                    </a:cubicBezTo>
                    <a:cubicBezTo>
                      <a:pt x="1217" y="335"/>
                      <a:pt x="1217" y="304"/>
                      <a:pt x="1186" y="243"/>
                    </a:cubicBezTo>
                    <a:cubicBezTo>
                      <a:pt x="1125" y="152"/>
                      <a:pt x="1095" y="91"/>
                      <a:pt x="1034" y="31"/>
                    </a:cubicBezTo>
                    <a:cubicBezTo>
                      <a:pt x="973" y="0"/>
                      <a:pt x="913" y="0"/>
                      <a:pt x="821" y="0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910" name="Google Shape;4910;p30"/>
              <p:cNvSpPr/>
              <p:nvPr/>
            </p:nvSpPr>
            <p:spPr>
              <a:xfrm>
                <a:off x="1423772" y="4769438"/>
                <a:ext cx="14848" cy="19070"/>
              </a:xfrm>
              <a:custGeom>
                <a:rect b="b" l="l" r="r" t="t"/>
                <a:pathLst>
                  <a:path extrusionOk="0" h="822" w="640">
                    <a:moveTo>
                      <a:pt x="213" y="1"/>
                    </a:moveTo>
                    <a:cubicBezTo>
                      <a:pt x="183" y="62"/>
                      <a:pt x="153" y="92"/>
                      <a:pt x="153" y="123"/>
                    </a:cubicBezTo>
                    <a:cubicBezTo>
                      <a:pt x="122" y="123"/>
                      <a:pt x="31" y="214"/>
                      <a:pt x="31" y="274"/>
                    </a:cubicBezTo>
                    <a:cubicBezTo>
                      <a:pt x="19" y="309"/>
                      <a:pt x="17" y="349"/>
                      <a:pt x="20" y="387"/>
                    </a:cubicBezTo>
                    <a:lnTo>
                      <a:pt x="20" y="387"/>
                    </a:lnTo>
                    <a:cubicBezTo>
                      <a:pt x="11" y="417"/>
                      <a:pt x="1" y="452"/>
                      <a:pt x="1" y="487"/>
                    </a:cubicBezTo>
                    <a:lnTo>
                      <a:pt x="1" y="518"/>
                    </a:lnTo>
                    <a:lnTo>
                      <a:pt x="1" y="548"/>
                    </a:lnTo>
                    <a:lnTo>
                      <a:pt x="1" y="578"/>
                    </a:lnTo>
                    <a:cubicBezTo>
                      <a:pt x="1" y="639"/>
                      <a:pt x="31" y="639"/>
                      <a:pt x="31" y="670"/>
                    </a:cubicBezTo>
                    <a:lnTo>
                      <a:pt x="61" y="730"/>
                    </a:lnTo>
                    <a:lnTo>
                      <a:pt x="153" y="791"/>
                    </a:lnTo>
                    <a:lnTo>
                      <a:pt x="213" y="822"/>
                    </a:lnTo>
                    <a:lnTo>
                      <a:pt x="365" y="822"/>
                    </a:lnTo>
                    <a:cubicBezTo>
                      <a:pt x="396" y="822"/>
                      <a:pt x="457" y="791"/>
                      <a:pt x="457" y="791"/>
                    </a:cubicBezTo>
                    <a:cubicBezTo>
                      <a:pt x="487" y="791"/>
                      <a:pt x="487" y="730"/>
                      <a:pt x="517" y="730"/>
                    </a:cubicBezTo>
                    <a:cubicBezTo>
                      <a:pt x="517" y="730"/>
                      <a:pt x="548" y="700"/>
                      <a:pt x="548" y="670"/>
                    </a:cubicBezTo>
                    <a:lnTo>
                      <a:pt x="609" y="578"/>
                    </a:lnTo>
                    <a:lnTo>
                      <a:pt x="609" y="518"/>
                    </a:lnTo>
                    <a:lnTo>
                      <a:pt x="609" y="426"/>
                    </a:lnTo>
                    <a:cubicBezTo>
                      <a:pt x="609" y="396"/>
                      <a:pt x="548" y="366"/>
                      <a:pt x="548" y="335"/>
                    </a:cubicBezTo>
                    <a:cubicBezTo>
                      <a:pt x="548" y="335"/>
                      <a:pt x="548" y="334"/>
                      <a:pt x="548" y="333"/>
                    </a:cubicBezTo>
                    <a:lnTo>
                      <a:pt x="548" y="333"/>
                    </a:lnTo>
                    <a:cubicBezTo>
                      <a:pt x="578" y="346"/>
                      <a:pt x="608" y="358"/>
                      <a:pt x="639" y="366"/>
                    </a:cubicBezTo>
                    <a:cubicBezTo>
                      <a:pt x="639" y="335"/>
                      <a:pt x="609" y="335"/>
                      <a:pt x="609" y="274"/>
                    </a:cubicBezTo>
                    <a:lnTo>
                      <a:pt x="517" y="214"/>
                    </a:lnTo>
                    <a:lnTo>
                      <a:pt x="487" y="183"/>
                    </a:lnTo>
                    <a:cubicBezTo>
                      <a:pt x="457" y="123"/>
                      <a:pt x="396" y="123"/>
                      <a:pt x="396" y="92"/>
                    </a:cubicBezTo>
                    <a:cubicBezTo>
                      <a:pt x="365" y="92"/>
                      <a:pt x="365" y="62"/>
                      <a:pt x="335" y="62"/>
                    </a:cubicBezTo>
                    <a:cubicBezTo>
                      <a:pt x="305" y="1"/>
                      <a:pt x="274" y="1"/>
                      <a:pt x="213" y="1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911" name="Google Shape;4911;p30"/>
              <p:cNvSpPr/>
              <p:nvPr/>
            </p:nvSpPr>
            <p:spPr>
              <a:xfrm>
                <a:off x="1421661" y="4796234"/>
                <a:ext cx="16959" cy="11322"/>
              </a:xfrm>
              <a:custGeom>
                <a:rect b="b" l="l" r="r" t="t"/>
                <a:pathLst>
                  <a:path extrusionOk="0" h="488" w="731">
                    <a:moveTo>
                      <a:pt x="456" y="1"/>
                    </a:moveTo>
                    <a:cubicBezTo>
                      <a:pt x="396" y="1"/>
                      <a:pt x="304" y="31"/>
                      <a:pt x="244" y="31"/>
                    </a:cubicBezTo>
                    <a:cubicBezTo>
                      <a:pt x="213" y="31"/>
                      <a:pt x="152" y="92"/>
                      <a:pt x="152" y="92"/>
                    </a:cubicBezTo>
                    <a:cubicBezTo>
                      <a:pt x="122" y="92"/>
                      <a:pt x="61" y="123"/>
                      <a:pt x="61" y="153"/>
                    </a:cubicBezTo>
                    <a:cubicBezTo>
                      <a:pt x="1" y="183"/>
                      <a:pt x="1" y="275"/>
                      <a:pt x="61" y="305"/>
                    </a:cubicBezTo>
                    <a:cubicBezTo>
                      <a:pt x="61" y="305"/>
                      <a:pt x="61" y="305"/>
                      <a:pt x="61" y="305"/>
                    </a:cubicBezTo>
                    <a:lnTo>
                      <a:pt x="61" y="305"/>
                    </a:lnTo>
                    <a:cubicBezTo>
                      <a:pt x="61" y="320"/>
                      <a:pt x="69" y="328"/>
                      <a:pt x="73" y="328"/>
                    </a:cubicBezTo>
                    <a:cubicBezTo>
                      <a:pt x="77" y="328"/>
                      <a:pt x="77" y="320"/>
                      <a:pt x="61" y="305"/>
                    </a:cubicBezTo>
                    <a:lnTo>
                      <a:pt x="61" y="305"/>
                    </a:lnTo>
                    <a:cubicBezTo>
                      <a:pt x="92" y="335"/>
                      <a:pt x="122" y="335"/>
                      <a:pt x="122" y="335"/>
                    </a:cubicBezTo>
                    <a:lnTo>
                      <a:pt x="152" y="335"/>
                    </a:lnTo>
                    <a:cubicBezTo>
                      <a:pt x="213" y="335"/>
                      <a:pt x="244" y="396"/>
                      <a:pt x="244" y="396"/>
                    </a:cubicBezTo>
                    <a:lnTo>
                      <a:pt x="213" y="396"/>
                    </a:lnTo>
                    <a:cubicBezTo>
                      <a:pt x="244" y="396"/>
                      <a:pt x="274" y="426"/>
                      <a:pt x="274" y="426"/>
                    </a:cubicBezTo>
                    <a:cubicBezTo>
                      <a:pt x="304" y="457"/>
                      <a:pt x="335" y="457"/>
                      <a:pt x="396" y="487"/>
                    </a:cubicBezTo>
                    <a:lnTo>
                      <a:pt x="548" y="487"/>
                    </a:lnTo>
                    <a:cubicBezTo>
                      <a:pt x="578" y="487"/>
                      <a:pt x="608" y="457"/>
                      <a:pt x="669" y="426"/>
                    </a:cubicBezTo>
                    <a:cubicBezTo>
                      <a:pt x="700" y="396"/>
                      <a:pt x="700" y="396"/>
                      <a:pt x="700" y="335"/>
                    </a:cubicBezTo>
                    <a:cubicBezTo>
                      <a:pt x="700" y="305"/>
                      <a:pt x="730" y="275"/>
                      <a:pt x="730" y="244"/>
                    </a:cubicBezTo>
                    <a:cubicBezTo>
                      <a:pt x="730" y="183"/>
                      <a:pt x="730" y="153"/>
                      <a:pt x="700" y="123"/>
                    </a:cubicBezTo>
                    <a:cubicBezTo>
                      <a:pt x="669" y="31"/>
                      <a:pt x="578" y="1"/>
                      <a:pt x="456" y="1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912" name="Google Shape;4912;p30"/>
              <p:cNvSpPr/>
              <p:nvPr/>
            </p:nvSpPr>
            <p:spPr>
              <a:xfrm>
                <a:off x="1392754" y="4796953"/>
                <a:ext cx="17655" cy="15544"/>
              </a:xfrm>
              <a:custGeom>
                <a:rect b="b" l="l" r="r" t="t"/>
                <a:pathLst>
                  <a:path extrusionOk="0" h="670" w="761">
                    <a:moveTo>
                      <a:pt x="306" y="64"/>
                    </a:moveTo>
                    <a:cubicBezTo>
                      <a:pt x="293" y="74"/>
                      <a:pt x="281" y="84"/>
                      <a:pt x="274" y="92"/>
                    </a:cubicBezTo>
                    <a:cubicBezTo>
                      <a:pt x="285" y="81"/>
                      <a:pt x="296" y="72"/>
                      <a:pt x="306" y="64"/>
                    </a:cubicBezTo>
                    <a:close/>
                    <a:moveTo>
                      <a:pt x="164" y="488"/>
                    </a:moveTo>
                    <a:cubicBezTo>
                      <a:pt x="175" y="510"/>
                      <a:pt x="183" y="533"/>
                      <a:pt x="183" y="547"/>
                    </a:cubicBezTo>
                    <a:cubicBezTo>
                      <a:pt x="175" y="524"/>
                      <a:pt x="169" y="505"/>
                      <a:pt x="164" y="488"/>
                    </a:cubicBezTo>
                    <a:close/>
                    <a:moveTo>
                      <a:pt x="183" y="0"/>
                    </a:moveTo>
                    <a:cubicBezTo>
                      <a:pt x="152" y="0"/>
                      <a:pt x="61" y="61"/>
                      <a:pt x="61" y="92"/>
                    </a:cubicBezTo>
                    <a:lnTo>
                      <a:pt x="61" y="152"/>
                    </a:lnTo>
                    <a:cubicBezTo>
                      <a:pt x="0" y="274"/>
                      <a:pt x="0" y="274"/>
                      <a:pt x="31" y="304"/>
                    </a:cubicBezTo>
                    <a:cubicBezTo>
                      <a:pt x="91" y="365"/>
                      <a:pt x="91" y="395"/>
                      <a:pt x="122" y="426"/>
                    </a:cubicBezTo>
                    <a:cubicBezTo>
                      <a:pt x="122" y="426"/>
                      <a:pt x="122" y="426"/>
                      <a:pt x="122" y="426"/>
                    </a:cubicBezTo>
                    <a:lnTo>
                      <a:pt x="122" y="426"/>
                    </a:lnTo>
                    <a:cubicBezTo>
                      <a:pt x="122" y="456"/>
                      <a:pt x="122" y="517"/>
                      <a:pt x="152" y="547"/>
                    </a:cubicBezTo>
                    <a:cubicBezTo>
                      <a:pt x="152" y="578"/>
                      <a:pt x="183" y="608"/>
                      <a:pt x="213" y="608"/>
                    </a:cubicBezTo>
                    <a:cubicBezTo>
                      <a:pt x="274" y="669"/>
                      <a:pt x="304" y="669"/>
                      <a:pt x="335" y="669"/>
                    </a:cubicBezTo>
                    <a:lnTo>
                      <a:pt x="426" y="669"/>
                    </a:lnTo>
                    <a:cubicBezTo>
                      <a:pt x="456" y="669"/>
                      <a:pt x="487" y="669"/>
                      <a:pt x="517" y="608"/>
                    </a:cubicBezTo>
                    <a:cubicBezTo>
                      <a:pt x="578" y="608"/>
                      <a:pt x="608" y="578"/>
                      <a:pt x="639" y="547"/>
                    </a:cubicBezTo>
                    <a:cubicBezTo>
                      <a:pt x="699" y="517"/>
                      <a:pt x="699" y="456"/>
                      <a:pt x="730" y="426"/>
                    </a:cubicBezTo>
                    <a:cubicBezTo>
                      <a:pt x="730" y="395"/>
                      <a:pt x="760" y="365"/>
                      <a:pt x="760" y="304"/>
                    </a:cubicBezTo>
                    <a:lnTo>
                      <a:pt x="760" y="244"/>
                    </a:lnTo>
                    <a:cubicBezTo>
                      <a:pt x="760" y="213"/>
                      <a:pt x="730" y="152"/>
                      <a:pt x="730" y="122"/>
                    </a:cubicBezTo>
                    <a:cubicBezTo>
                      <a:pt x="699" y="92"/>
                      <a:pt x="699" y="61"/>
                      <a:pt x="639" y="61"/>
                    </a:cubicBezTo>
                    <a:cubicBezTo>
                      <a:pt x="587" y="10"/>
                      <a:pt x="514" y="2"/>
                      <a:pt x="456" y="1"/>
                    </a:cubicBezTo>
                    <a:lnTo>
                      <a:pt x="456" y="1"/>
                    </a:lnTo>
                    <a:cubicBezTo>
                      <a:pt x="456" y="1"/>
                      <a:pt x="456" y="0"/>
                      <a:pt x="456" y="0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913" name="Google Shape;4913;p30"/>
              <p:cNvSpPr/>
              <p:nvPr/>
            </p:nvSpPr>
            <p:spPr>
              <a:xfrm>
                <a:off x="1380759" y="4784263"/>
                <a:ext cx="12018" cy="14129"/>
              </a:xfrm>
              <a:custGeom>
                <a:rect b="b" l="l" r="r" t="t"/>
                <a:pathLst>
                  <a:path extrusionOk="0" h="609" w="518">
                    <a:moveTo>
                      <a:pt x="244" y="0"/>
                    </a:moveTo>
                    <a:cubicBezTo>
                      <a:pt x="213" y="0"/>
                      <a:pt x="183" y="0"/>
                      <a:pt x="183" y="31"/>
                    </a:cubicBezTo>
                    <a:cubicBezTo>
                      <a:pt x="153" y="31"/>
                      <a:pt x="92" y="61"/>
                      <a:pt x="61" y="91"/>
                    </a:cubicBezTo>
                    <a:lnTo>
                      <a:pt x="31" y="152"/>
                    </a:lnTo>
                    <a:cubicBezTo>
                      <a:pt x="1" y="183"/>
                      <a:pt x="1" y="213"/>
                      <a:pt x="1" y="243"/>
                    </a:cubicBezTo>
                    <a:lnTo>
                      <a:pt x="1" y="335"/>
                    </a:lnTo>
                    <a:lnTo>
                      <a:pt x="1" y="395"/>
                    </a:lnTo>
                    <a:cubicBezTo>
                      <a:pt x="1" y="456"/>
                      <a:pt x="1" y="456"/>
                      <a:pt x="31" y="487"/>
                    </a:cubicBezTo>
                    <a:cubicBezTo>
                      <a:pt x="31" y="517"/>
                      <a:pt x="61" y="517"/>
                      <a:pt x="92" y="547"/>
                    </a:cubicBezTo>
                    <a:lnTo>
                      <a:pt x="153" y="608"/>
                    </a:lnTo>
                    <a:lnTo>
                      <a:pt x="365" y="608"/>
                    </a:lnTo>
                    <a:cubicBezTo>
                      <a:pt x="396" y="608"/>
                      <a:pt x="396" y="547"/>
                      <a:pt x="457" y="547"/>
                    </a:cubicBezTo>
                    <a:lnTo>
                      <a:pt x="487" y="517"/>
                    </a:lnTo>
                    <a:cubicBezTo>
                      <a:pt x="487" y="487"/>
                      <a:pt x="487" y="487"/>
                      <a:pt x="517" y="456"/>
                    </a:cubicBezTo>
                    <a:lnTo>
                      <a:pt x="517" y="365"/>
                    </a:lnTo>
                    <a:lnTo>
                      <a:pt x="517" y="304"/>
                    </a:lnTo>
                    <a:cubicBezTo>
                      <a:pt x="517" y="243"/>
                      <a:pt x="517" y="243"/>
                      <a:pt x="487" y="213"/>
                    </a:cubicBezTo>
                    <a:cubicBezTo>
                      <a:pt x="487" y="203"/>
                      <a:pt x="484" y="197"/>
                      <a:pt x="477" y="191"/>
                    </a:cubicBezTo>
                    <a:lnTo>
                      <a:pt x="477" y="191"/>
                    </a:lnTo>
                    <a:cubicBezTo>
                      <a:pt x="475" y="188"/>
                      <a:pt x="471" y="186"/>
                      <a:pt x="467" y="184"/>
                    </a:cubicBezTo>
                    <a:lnTo>
                      <a:pt x="467" y="184"/>
                    </a:lnTo>
                    <a:cubicBezTo>
                      <a:pt x="464" y="182"/>
                      <a:pt x="460" y="181"/>
                      <a:pt x="456" y="179"/>
                    </a:cubicBezTo>
                    <a:lnTo>
                      <a:pt x="456" y="179"/>
                    </a:lnTo>
                    <a:cubicBezTo>
                      <a:pt x="454" y="166"/>
                      <a:pt x="439" y="158"/>
                      <a:pt x="424" y="147"/>
                    </a:cubicBezTo>
                    <a:lnTo>
                      <a:pt x="424" y="147"/>
                    </a:lnTo>
                    <a:cubicBezTo>
                      <a:pt x="435" y="150"/>
                      <a:pt x="446" y="152"/>
                      <a:pt x="457" y="152"/>
                    </a:cubicBezTo>
                    <a:cubicBezTo>
                      <a:pt x="457" y="152"/>
                      <a:pt x="457" y="91"/>
                      <a:pt x="396" y="91"/>
                    </a:cubicBezTo>
                    <a:cubicBezTo>
                      <a:pt x="396" y="61"/>
                      <a:pt x="365" y="61"/>
                      <a:pt x="335" y="31"/>
                    </a:cubicBezTo>
                    <a:cubicBezTo>
                      <a:pt x="305" y="31"/>
                      <a:pt x="305" y="0"/>
                      <a:pt x="244" y="0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914" name="Google Shape;4914;p30"/>
              <p:cNvSpPr/>
              <p:nvPr/>
            </p:nvSpPr>
            <p:spPr>
              <a:xfrm>
                <a:off x="1208708" y="4795538"/>
                <a:ext cx="21878" cy="15544"/>
              </a:xfrm>
              <a:custGeom>
                <a:rect b="b" l="l" r="r" t="t"/>
                <a:pathLst>
                  <a:path extrusionOk="0" h="670" w="943">
                    <a:moveTo>
                      <a:pt x="334" y="1"/>
                    </a:moveTo>
                    <a:cubicBezTo>
                      <a:pt x="274" y="1"/>
                      <a:pt x="152" y="31"/>
                      <a:pt x="61" y="61"/>
                    </a:cubicBezTo>
                    <a:cubicBezTo>
                      <a:pt x="30" y="61"/>
                      <a:pt x="0" y="153"/>
                      <a:pt x="30" y="183"/>
                    </a:cubicBezTo>
                    <a:lnTo>
                      <a:pt x="61" y="213"/>
                    </a:lnTo>
                    <a:lnTo>
                      <a:pt x="61" y="274"/>
                    </a:lnTo>
                    <a:cubicBezTo>
                      <a:pt x="91" y="305"/>
                      <a:pt x="91" y="335"/>
                      <a:pt x="152" y="365"/>
                    </a:cubicBezTo>
                    <a:cubicBezTo>
                      <a:pt x="213" y="456"/>
                      <a:pt x="274" y="517"/>
                      <a:pt x="334" y="608"/>
                    </a:cubicBezTo>
                    <a:cubicBezTo>
                      <a:pt x="365" y="639"/>
                      <a:pt x="395" y="669"/>
                      <a:pt x="486" y="669"/>
                    </a:cubicBezTo>
                    <a:lnTo>
                      <a:pt x="669" y="669"/>
                    </a:lnTo>
                    <a:cubicBezTo>
                      <a:pt x="760" y="639"/>
                      <a:pt x="821" y="608"/>
                      <a:pt x="851" y="517"/>
                    </a:cubicBezTo>
                    <a:cubicBezTo>
                      <a:pt x="912" y="456"/>
                      <a:pt x="942" y="335"/>
                      <a:pt x="912" y="274"/>
                    </a:cubicBezTo>
                    <a:cubicBezTo>
                      <a:pt x="912" y="183"/>
                      <a:pt x="851" y="153"/>
                      <a:pt x="821" y="122"/>
                    </a:cubicBezTo>
                    <a:cubicBezTo>
                      <a:pt x="790" y="61"/>
                      <a:pt x="760" y="31"/>
                      <a:pt x="669" y="31"/>
                    </a:cubicBezTo>
                    <a:cubicBezTo>
                      <a:pt x="608" y="31"/>
                      <a:pt x="547" y="1"/>
                      <a:pt x="486" y="1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915" name="Google Shape;4915;p30"/>
              <p:cNvSpPr/>
              <p:nvPr/>
            </p:nvSpPr>
            <p:spPr>
              <a:xfrm>
                <a:off x="1217153" y="4782848"/>
                <a:ext cx="9906" cy="9883"/>
              </a:xfrm>
              <a:custGeom>
                <a:rect b="b" l="l" r="r" t="t"/>
                <a:pathLst>
                  <a:path extrusionOk="0" h="426" w="427">
                    <a:moveTo>
                      <a:pt x="62" y="0"/>
                    </a:moveTo>
                    <a:cubicBezTo>
                      <a:pt x="62" y="0"/>
                      <a:pt x="1" y="0"/>
                      <a:pt x="1" y="31"/>
                    </a:cubicBezTo>
                    <a:lnTo>
                      <a:pt x="1" y="92"/>
                    </a:lnTo>
                    <a:lnTo>
                      <a:pt x="1" y="122"/>
                    </a:lnTo>
                    <a:cubicBezTo>
                      <a:pt x="2" y="122"/>
                      <a:pt x="3" y="121"/>
                      <a:pt x="4" y="121"/>
                    </a:cubicBezTo>
                    <a:lnTo>
                      <a:pt x="4" y="121"/>
                    </a:lnTo>
                    <a:cubicBezTo>
                      <a:pt x="1" y="131"/>
                      <a:pt x="1" y="142"/>
                      <a:pt x="1" y="152"/>
                    </a:cubicBezTo>
                    <a:cubicBezTo>
                      <a:pt x="46" y="137"/>
                      <a:pt x="62" y="130"/>
                      <a:pt x="69" y="130"/>
                    </a:cubicBezTo>
                    <a:cubicBezTo>
                      <a:pt x="77" y="130"/>
                      <a:pt x="77" y="137"/>
                      <a:pt x="92" y="152"/>
                    </a:cubicBezTo>
                    <a:cubicBezTo>
                      <a:pt x="122" y="213"/>
                      <a:pt x="122" y="213"/>
                      <a:pt x="122" y="244"/>
                    </a:cubicBezTo>
                    <a:cubicBezTo>
                      <a:pt x="122" y="274"/>
                      <a:pt x="153" y="274"/>
                      <a:pt x="153" y="304"/>
                    </a:cubicBezTo>
                    <a:lnTo>
                      <a:pt x="122" y="274"/>
                    </a:lnTo>
                    <a:cubicBezTo>
                      <a:pt x="122" y="274"/>
                      <a:pt x="122" y="244"/>
                      <a:pt x="92" y="244"/>
                    </a:cubicBezTo>
                    <a:lnTo>
                      <a:pt x="92" y="183"/>
                    </a:lnTo>
                    <a:lnTo>
                      <a:pt x="92" y="152"/>
                    </a:lnTo>
                    <a:cubicBezTo>
                      <a:pt x="62" y="213"/>
                      <a:pt x="62" y="244"/>
                      <a:pt x="62" y="244"/>
                    </a:cubicBezTo>
                    <a:cubicBezTo>
                      <a:pt x="62" y="244"/>
                      <a:pt x="62" y="274"/>
                      <a:pt x="92" y="274"/>
                    </a:cubicBezTo>
                    <a:cubicBezTo>
                      <a:pt x="92" y="304"/>
                      <a:pt x="122" y="304"/>
                      <a:pt x="153" y="365"/>
                    </a:cubicBezTo>
                    <a:cubicBezTo>
                      <a:pt x="153" y="365"/>
                      <a:pt x="214" y="365"/>
                      <a:pt x="214" y="396"/>
                    </a:cubicBezTo>
                    <a:cubicBezTo>
                      <a:pt x="214" y="396"/>
                      <a:pt x="244" y="396"/>
                      <a:pt x="244" y="426"/>
                    </a:cubicBezTo>
                    <a:lnTo>
                      <a:pt x="305" y="426"/>
                    </a:lnTo>
                    <a:lnTo>
                      <a:pt x="335" y="396"/>
                    </a:lnTo>
                    <a:lnTo>
                      <a:pt x="396" y="365"/>
                    </a:lnTo>
                    <a:lnTo>
                      <a:pt x="396" y="365"/>
                    </a:lnTo>
                    <a:cubicBezTo>
                      <a:pt x="396" y="365"/>
                      <a:pt x="386" y="370"/>
                      <a:pt x="378" y="370"/>
                    </a:cubicBezTo>
                    <a:cubicBezTo>
                      <a:pt x="367" y="370"/>
                      <a:pt x="359" y="359"/>
                      <a:pt x="396" y="304"/>
                    </a:cubicBezTo>
                    <a:lnTo>
                      <a:pt x="396" y="274"/>
                    </a:lnTo>
                    <a:lnTo>
                      <a:pt x="426" y="244"/>
                    </a:lnTo>
                    <a:lnTo>
                      <a:pt x="426" y="183"/>
                    </a:lnTo>
                    <a:lnTo>
                      <a:pt x="426" y="152"/>
                    </a:lnTo>
                    <a:cubicBezTo>
                      <a:pt x="426" y="152"/>
                      <a:pt x="426" y="122"/>
                      <a:pt x="396" y="122"/>
                    </a:cubicBezTo>
                    <a:lnTo>
                      <a:pt x="335" y="92"/>
                    </a:lnTo>
                    <a:lnTo>
                      <a:pt x="305" y="31"/>
                    </a:lnTo>
                    <a:cubicBezTo>
                      <a:pt x="274" y="31"/>
                      <a:pt x="274" y="0"/>
                      <a:pt x="244" y="0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916" name="Google Shape;4916;p30"/>
              <p:cNvSpPr/>
              <p:nvPr/>
            </p:nvSpPr>
            <p:spPr>
              <a:xfrm>
                <a:off x="1216457" y="4756933"/>
                <a:ext cx="16240" cy="17052"/>
              </a:xfrm>
              <a:custGeom>
                <a:rect b="b" l="l" r="r" t="t"/>
                <a:pathLst>
                  <a:path extrusionOk="0" h="735" w="700">
                    <a:moveTo>
                      <a:pt x="209" y="0"/>
                    </a:moveTo>
                    <a:cubicBezTo>
                      <a:pt x="183" y="0"/>
                      <a:pt x="152" y="8"/>
                      <a:pt x="122" y="23"/>
                    </a:cubicBezTo>
                    <a:cubicBezTo>
                      <a:pt x="99" y="47"/>
                      <a:pt x="93" y="106"/>
                      <a:pt x="92" y="146"/>
                    </a:cubicBezTo>
                    <a:lnTo>
                      <a:pt x="92" y="146"/>
                    </a:lnTo>
                    <a:cubicBezTo>
                      <a:pt x="63" y="149"/>
                      <a:pt x="53" y="156"/>
                      <a:pt x="92" y="175"/>
                    </a:cubicBezTo>
                    <a:cubicBezTo>
                      <a:pt x="31" y="206"/>
                      <a:pt x="31" y="266"/>
                      <a:pt x="0" y="266"/>
                    </a:cubicBezTo>
                    <a:lnTo>
                      <a:pt x="0" y="418"/>
                    </a:lnTo>
                    <a:cubicBezTo>
                      <a:pt x="0" y="449"/>
                      <a:pt x="31" y="479"/>
                      <a:pt x="31" y="479"/>
                    </a:cubicBezTo>
                    <a:lnTo>
                      <a:pt x="31" y="449"/>
                    </a:lnTo>
                    <a:cubicBezTo>
                      <a:pt x="31" y="418"/>
                      <a:pt x="92" y="327"/>
                      <a:pt x="92" y="297"/>
                    </a:cubicBezTo>
                    <a:cubicBezTo>
                      <a:pt x="92" y="296"/>
                      <a:pt x="92" y="296"/>
                      <a:pt x="93" y="296"/>
                    </a:cubicBezTo>
                    <a:lnTo>
                      <a:pt x="93" y="296"/>
                    </a:lnTo>
                    <a:cubicBezTo>
                      <a:pt x="92" y="307"/>
                      <a:pt x="92" y="317"/>
                      <a:pt x="92" y="327"/>
                    </a:cubicBezTo>
                    <a:lnTo>
                      <a:pt x="92" y="418"/>
                    </a:lnTo>
                    <a:cubicBezTo>
                      <a:pt x="92" y="449"/>
                      <a:pt x="92" y="510"/>
                      <a:pt x="122" y="570"/>
                    </a:cubicBezTo>
                    <a:cubicBezTo>
                      <a:pt x="122" y="601"/>
                      <a:pt x="152" y="601"/>
                      <a:pt x="152" y="631"/>
                    </a:cubicBezTo>
                    <a:cubicBezTo>
                      <a:pt x="183" y="662"/>
                      <a:pt x="244" y="722"/>
                      <a:pt x="304" y="722"/>
                    </a:cubicBezTo>
                    <a:cubicBezTo>
                      <a:pt x="329" y="730"/>
                      <a:pt x="351" y="734"/>
                      <a:pt x="372" y="734"/>
                    </a:cubicBezTo>
                    <a:cubicBezTo>
                      <a:pt x="430" y="734"/>
                      <a:pt x="481" y="706"/>
                      <a:pt x="547" y="662"/>
                    </a:cubicBezTo>
                    <a:cubicBezTo>
                      <a:pt x="578" y="662"/>
                      <a:pt x="578" y="631"/>
                      <a:pt x="608" y="631"/>
                    </a:cubicBezTo>
                    <a:cubicBezTo>
                      <a:pt x="608" y="601"/>
                      <a:pt x="639" y="601"/>
                      <a:pt x="639" y="570"/>
                    </a:cubicBezTo>
                    <a:cubicBezTo>
                      <a:pt x="699" y="510"/>
                      <a:pt x="699" y="449"/>
                      <a:pt x="699" y="418"/>
                    </a:cubicBezTo>
                    <a:lnTo>
                      <a:pt x="699" y="327"/>
                    </a:lnTo>
                    <a:cubicBezTo>
                      <a:pt x="699" y="297"/>
                      <a:pt x="639" y="297"/>
                      <a:pt x="639" y="266"/>
                    </a:cubicBezTo>
                    <a:cubicBezTo>
                      <a:pt x="639" y="206"/>
                      <a:pt x="608" y="175"/>
                      <a:pt x="608" y="175"/>
                    </a:cubicBezTo>
                    <a:cubicBezTo>
                      <a:pt x="608" y="145"/>
                      <a:pt x="578" y="114"/>
                      <a:pt x="547" y="114"/>
                    </a:cubicBezTo>
                    <a:cubicBezTo>
                      <a:pt x="487" y="54"/>
                      <a:pt x="456" y="54"/>
                      <a:pt x="426" y="54"/>
                    </a:cubicBezTo>
                    <a:lnTo>
                      <a:pt x="396" y="54"/>
                    </a:lnTo>
                    <a:cubicBezTo>
                      <a:pt x="335" y="54"/>
                      <a:pt x="335" y="23"/>
                      <a:pt x="304" y="23"/>
                    </a:cubicBezTo>
                    <a:lnTo>
                      <a:pt x="274" y="23"/>
                    </a:lnTo>
                    <a:cubicBezTo>
                      <a:pt x="259" y="8"/>
                      <a:pt x="236" y="0"/>
                      <a:pt x="209" y="0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917" name="Google Shape;4917;p30"/>
              <p:cNvSpPr/>
              <p:nvPr/>
            </p:nvSpPr>
            <p:spPr>
              <a:xfrm>
                <a:off x="1251721" y="4795538"/>
                <a:ext cx="13410" cy="12018"/>
              </a:xfrm>
              <a:custGeom>
                <a:rect b="b" l="l" r="r" t="t"/>
                <a:pathLst>
                  <a:path extrusionOk="0" h="518" w="578">
                    <a:moveTo>
                      <a:pt x="258" y="97"/>
                    </a:moveTo>
                    <a:cubicBezTo>
                      <a:pt x="253" y="104"/>
                      <a:pt x="248" y="112"/>
                      <a:pt x="243" y="122"/>
                    </a:cubicBezTo>
                    <a:lnTo>
                      <a:pt x="220" y="122"/>
                    </a:lnTo>
                    <a:cubicBezTo>
                      <a:pt x="233" y="114"/>
                      <a:pt x="246" y="105"/>
                      <a:pt x="258" y="97"/>
                    </a:cubicBezTo>
                    <a:close/>
                    <a:moveTo>
                      <a:pt x="183" y="1"/>
                    </a:moveTo>
                    <a:cubicBezTo>
                      <a:pt x="152" y="1"/>
                      <a:pt x="122" y="1"/>
                      <a:pt x="122" y="31"/>
                    </a:cubicBezTo>
                    <a:cubicBezTo>
                      <a:pt x="91" y="31"/>
                      <a:pt x="91" y="61"/>
                      <a:pt x="31" y="122"/>
                    </a:cubicBezTo>
                    <a:cubicBezTo>
                      <a:pt x="0" y="153"/>
                      <a:pt x="0" y="153"/>
                      <a:pt x="0" y="183"/>
                    </a:cubicBezTo>
                    <a:lnTo>
                      <a:pt x="0" y="274"/>
                    </a:lnTo>
                    <a:cubicBezTo>
                      <a:pt x="0" y="305"/>
                      <a:pt x="0" y="335"/>
                      <a:pt x="31" y="365"/>
                    </a:cubicBezTo>
                    <a:lnTo>
                      <a:pt x="91" y="426"/>
                    </a:lnTo>
                    <a:cubicBezTo>
                      <a:pt x="122" y="456"/>
                      <a:pt x="152" y="456"/>
                      <a:pt x="183" y="487"/>
                    </a:cubicBezTo>
                    <a:cubicBezTo>
                      <a:pt x="243" y="487"/>
                      <a:pt x="304" y="487"/>
                      <a:pt x="335" y="517"/>
                    </a:cubicBezTo>
                    <a:cubicBezTo>
                      <a:pt x="395" y="517"/>
                      <a:pt x="426" y="517"/>
                      <a:pt x="456" y="487"/>
                    </a:cubicBezTo>
                    <a:cubicBezTo>
                      <a:pt x="486" y="456"/>
                      <a:pt x="547" y="456"/>
                      <a:pt x="547" y="426"/>
                    </a:cubicBezTo>
                    <a:cubicBezTo>
                      <a:pt x="578" y="335"/>
                      <a:pt x="578" y="274"/>
                      <a:pt x="547" y="183"/>
                    </a:cubicBezTo>
                    <a:cubicBezTo>
                      <a:pt x="486" y="122"/>
                      <a:pt x="426" y="61"/>
                      <a:pt x="335" y="61"/>
                    </a:cubicBezTo>
                    <a:cubicBezTo>
                      <a:pt x="327" y="61"/>
                      <a:pt x="319" y="61"/>
                      <a:pt x="311" y="62"/>
                    </a:cubicBezTo>
                    <a:lnTo>
                      <a:pt x="311" y="62"/>
                    </a:lnTo>
                    <a:cubicBezTo>
                      <a:pt x="332" y="49"/>
                      <a:pt x="350" y="38"/>
                      <a:pt x="365" y="31"/>
                    </a:cubicBezTo>
                    <a:lnTo>
                      <a:pt x="335" y="31"/>
                    </a:lnTo>
                    <a:cubicBezTo>
                      <a:pt x="304" y="31"/>
                      <a:pt x="304" y="31"/>
                      <a:pt x="274" y="1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918" name="Google Shape;4918;p30"/>
              <p:cNvSpPr/>
              <p:nvPr/>
            </p:nvSpPr>
            <p:spPr>
              <a:xfrm>
                <a:off x="1276406" y="4788485"/>
                <a:ext cx="13410" cy="10602"/>
              </a:xfrm>
              <a:custGeom>
                <a:rect b="b" l="l" r="r" t="t"/>
                <a:pathLst>
                  <a:path extrusionOk="0" h="457" w="578">
                    <a:moveTo>
                      <a:pt x="152" y="1"/>
                    </a:moveTo>
                    <a:cubicBezTo>
                      <a:pt x="122" y="1"/>
                      <a:pt x="122" y="1"/>
                      <a:pt x="91" y="31"/>
                    </a:cubicBezTo>
                    <a:lnTo>
                      <a:pt x="30" y="61"/>
                    </a:lnTo>
                    <a:lnTo>
                      <a:pt x="0" y="122"/>
                    </a:lnTo>
                    <a:lnTo>
                      <a:pt x="0" y="153"/>
                    </a:lnTo>
                    <a:lnTo>
                      <a:pt x="0" y="183"/>
                    </a:lnTo>
                    <a:lnTo>
                      <a:pt x="0" y="213"/>
                    </a:lnTo>
                    <a:lnTo>
                      <a:pt x="0" y="274"/>
                    </a:lnTo>
                    <a:lnTo>
                      <a:pt x="30" y="305"/>
                    </a:lnTo>
                    <a:cubicBezTo>
                      <a:pt x="30" y="274"/>
                      <a:pt x="30" y="274"/>
                      <a:pt x="91" y="274"/>
                    </a:cubicBezTo>
                    <a:lnTo>
                      <a:pt x="91" y="274"/>
                    </a:lnTo>
                    <a:lnTo>
                      <a:pt x="91" y="274"/>
                    </a:lnTo>
                    <a:cubicBezTo>
                      <a:pt x="91" y="275"/>
                      <a:pt x="91" y="305"/>
                      <a:pt x="122" y="305"/>
                    </a:cubicBezTo>
                    <a:cubicBezTo>
                      <a:pt x="91" y="305"/>
                      <a:pt x="91" y="305"/>
                      <a:pt x="91" y="274"/>
                    </a:cubicBezTo>
                    <a:lnTo>
                      <a:pt x="91" y="335"/>
                    </a:lnTo>
                    <a:cubicBezTo>
                      <a:pt x="91" y="365"/>
                      <a:pt x="122" y="365"/>
                      <a:pt x="152" y="426"/>
                    </a:cubicBezTo>
                    <a:lnTo>
                      <a:pt x="182" y="457"/>
                    </a:lnTo>
                    <a:lnTo>
                      <a:pt x="426" y="457"/>
                    </a:lnTo>
                    <a:cubicBezTo>
                      <a:pt x="456" y="457"/>
                      <a:pt x="456" y="426"/>
                      <a:pt x="486" y="426"/>
                    </a:cubicBezTo>
                    <a:lnTo>
                      <a:pt x="517" y="365"/>
                    </a:lnTo>
                    <a:cubicBezTo>
                      <a:pt x="517" y="365"/>
                      <a:pt x="517" y="335"/>
                      <a:pt x="578" y="335"/>
                    </a:cubicBezTo>
                    <a:lnTo>
                      <a:pt x="578" y="274"/>
                    </a:lnTo>
                    <a:lnTo>
                      <a:pt x="578" y="183"/>
                    </a:lnTo>
                    <a:cubicBezTo>
                      <a:pt x="578" y="183"/>
                      <a:pt x="578" y="153"/>
                      <a:pt x="517" y="153"/>
                    </a:cubicBezTo>
                    <a:cubicBezTo>
                      <a:pt x="517" y="92"/>
                      <a:pt x="486" y="92"/>
                      <a:pt x="456" y="61"/>
                    </a:cubicBezTo>
                    <a:lnTo>
                      <a:pt x="426" y="31"/>
                    </a:lnTo>
                    <a:cubicBezTo>
                      <a:pt x="365" y="31"/>
                      <a:pt x="365" y="1"/>
                      <a:pt x="334" y="1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919" name="Google Shape;4919;p30"/>
              <p:cNvSpPr/>
              <p:nvPr/>
            </p:nvSpPr>
            <p:spPr>
              <a:xfrm>
                <a:off x="1133958" y="4808948"/>
                <a:ext cx="19047" cy="12714"/>
              </a:xfrm>
              <a:custGeom>
                <a:rect b="b" l="l" r="r" t="t"/>
                <a:pathLst>
                  <a:path extrusionOk="0" h="548" w="821">
                    <a:moveTo>
                      <a:pt x="486" y="0"/>
                    </a:moveTo>
                    <a:cubicBezTo>
                      <a:pt x="456" y="0"/>
                      <a:pt x="456" y="0"/>
                      <a:pt x="395" y="30"/>
                    </a:cubicBezTo>
                    <a:cubicBezTo>
                      <a:pt x="384" y="30"/>
                      <a:pt x="377" y="34"/>
                      <a:pt x="371" y="41"/>
                    </a:cubicBezTo>
                    <a:lnTo>
                      <a:pt x="371" y="41"/>
                    </a:lnTo>
                    <a:cubicBezTo>
                      <a:pt x="344" y="39"/>
                      <a:pt x="316" y="38"/>
                      <a:pt x="289" y="38"/>
                    </a:cubicBezTo>
                    <a:cubicBezTo>
                      <a:pt x="213" y="38"/>
                      <a:pt x="137" y="46"/>
                      <a:pt x="61" y="61"/>
                    </a:cubicBezTo>
                    <a:cubicBezTo>
                      <a:pt x="30" y="61"/>
                      <a:pt x="0" y="152"/>
                      <a:pt x="0" y="182"/>
                    </a:cubicBezTo>
                    <a:cubicBezTo>
                      <a:pt x="30" y="182"/>
                      <a:pt x="61" y="213"/>
                      <a:pt x="91" y="243"/>
                    </a:cubicBezTo>
                    <a:cubicBezTo>
                      <a:pt x="152" y="243"/>
                      <a:pt x="213" y="304"/>
                      <a:pt x="243" y="304"/>
                    </a:cubicBezTo>
                    <a:lnTo>
                      <a:pt x="213" y="304"/>
                    </a:lnTo>
                    <a:cubicBezTo>
                      <a:pt x="224" y="308"/>
                      <a:pt x="234" y="311"/>
                      <a:pt x="243" y="315"/>
                    </a:cubicBezTo>
                    <a:lnTo>
                      <a:pt x="243" y="315"/>
                    </a:lnTo>
                    <a:lnTo>
                      <a:pt x="243" y="334"/>
                    </a:lnTo>
                    <a:cubicBezTo>
                      <a:pt x="243" y="365"/>
                      <a:pt x="243" y="395"/>
                      <a:pt x="304" y="456"/>
                    </a:cubicBezTo>
                    <a:cubicBezTo>
                      <a:pt x="334" y="517"/>
                      <a:pt x="395" y="547"/>
                      <a:pt x="456" y="547"/>
                    </a:cubicBezTo>
                    <a:lnTo>
                      <a:pt x="517" y="547"/>
                    </a:lnTo>
                    <a:cubicBezTo>
                      <a:pt x="547" y="547"/>
                      <a:pt x="608" y="547"/>
                      <a:pt x="638" y="517"/>
                    </a:cubicBezTo>
                    <a:cubicBezTo>
                      <a:pt x="669" y="517"/>
                      <a:pt x="699" y="486"/>
                      <a:pt x="699" y="456"/>
                    </a:cubicBezTo>
                    <a:lnTo>
                      <a:pt x="790" y="365"/>
                    </a:lnTo>
                    <a:cubicBezTo>
                      <a:pt x="790" y="334"/>
                      <a:pt x="821" y="304"/>
                      <a:pt x="821" y="243"/>
                    </a:cubicBezTo>
                    <a:lnTo>
                      <a:pt x="821" y="182"/>
                    </a:lnTo>
                    <a:cubicBezTo>
                      <a:pt x="821" y="152"/>
                      <a:pt x="790" y="91"/>
                      <a:pt x="790" y="91"/>
                    </a:cubicBezTo>
                    <a:lnTo>
                      <a:pt x="699" y="30"/>
                    </a:lnTo>
                    <a:cubicBezTo>
                      <a:pt x="638" y="0"/>
                      <a:pt x="547" y="0"/>
                      <a:pt x="486" y="0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920" name="Google Shape;4920;p30"/>
              <p:cNvSpPr/>
              <p:nvPr/>
            </p:nvSpPr>
            <p:spPr>
              <a:xfrm>
                <a:off x="1188246" y="4711299"/>
                <a:ext cx="15544" cy="23896"/>
              </a:xfrm>
              <a:custGeom>
                <a:rect b="b" l="l" r="r" t="t"/>
                <a:pathLst>
                  <a:path extrusionOk="0" h="1030" w="670">
                    <a:moveTo>
                      <a:pt x="265" y="1"/>
                    </a:moveTo>
                    <a:cubicBezTo>
                      <a:pt x="250" y="1"/>
                      <a:pt x="234" y="4"/>
                      <a:pt x="213" y="14"/>
                    </a:cubicBezTo>
                    <a:cubicBezTo>
                      <a:pt x="153" y="45"/>
                      <a:pt x="122" y="106"/>
                      <a:pt x="122" y="166"/>
                    </a:cubicBezTo>
                    <a:cubicBezTo>
                      <a:pt x="92" y="288"/>
                      <a:pt x="92" y="410"/>
                      <a:pt x="31" y="501"/>
                    </a:cubicBezTo>
                    <a:lnTo>
                      <a:pt x="31" y="440"/>
                    </a:lnTo>
                    <a:cubicBezTo>
                      <a:pt x="1" y="562"/>
                      <a:pt x="1" y="653"/>
                      <a:pt x="31" y="774"/>
                    </a:cubicBezTo>
                    <a:cubicBezTo>
                      <a:pt x="31" y="805"/>
                      <a:pt x="92" y="866"/>
                      <a:pt x="122" y="896"/>
                    </a:cubicBezTo>
                    <a:cubicBezTo>
                      <a:pt x="153" y="926"/>
                      <a:pt x="153" y="957"/>
                      <a:pt x="183" y="957"/>
                    </a:cubicBezTo>
                    <a:cubicBezTo>
                      <a:pt x="250" y="1001"/>
                      <a:pt x="333" y="1029"/>
                      <a:pt x="396" y="1029"/>
                    </a:cubicBezTo>
                    <a:cubicBezTo>
                      <a:pt x="420" y="1029"/>
                      <a:pt x="440" y="1026"/>
                      <a:pt x="456" y="1018"/>
                    </a:cubicBezTo>
                    <a:cubicBezTo>
                      <a:pt x="517" y="957"/>
                      <a:pt x="608" y="926"/>
                      <a:pt x="639" y="866"/>
                    </a:cubicBezTo>
                    <a:cubicBezTo>
                      <a:pt x="669" y="774"/>
                      <a:pt x="669" y="714"/>
                      <a:pt x="669" y="592"/>
                    </a:cubicBezTo>
                    <a:cubicBezTo>
                      <a:pt x="669" y="562"/>
                      <a:pt x="639" y="501"/>
                      <a:pt x="639" y="470"/>
                    </a:cubicBezTo>
                    <a:cubicBezTo>
                      <a:pt x="608" y="440"/>
                      <a:pt x="608" y="410"/>
                      <a:pt x="578" y="349"/>
                    </a:cubicBezTo>
                    <a:lnTo>
                      <a:pt x="578" y="349"/>
                    </a:lnTo>
                    <a:cubicBezTo>
                      <a:pt x="578" y="410"/>
                      <a:pt x="608" y="410"/>
                      <a:pt x="608" y="440"/>
                    </a:cubicBezTo>
                    <a:cubicBezTo>
                      <a:pt x="578" y="410"/>
                      <a:pt x="548" y="349"/>
                      <a:pt x="487" y="288"/>
                    </a:cubicBezTo>
                    <a:lnTo>
                      <a:pt x="487" y="288"/>
                    </a:lnTo>
                    <a:lnTo>
                      <a:pt x="517" y="318"/>
                    </a:lnTo>
                    <a:cubicBezTo>
                      <a:pt x="456" y="258"/>
                      <a:pt x="426" y="166"/>
                      <a:pt x="365" y="45"/>
                    </a:cubicBezTo>
                    <a:cubicBezTo>
                      <a:pt x="365" y="14"/>
                      <a:pt x="335" y="14"/>
                      <a:pt x="335" y="14"/>
                    </a:cubicBezTo>
                    <a:cubicBezTo>
                      <a:pt x="315" y="14"/>
                      <a:pt x="294" y="1"/>
                      <a:pt x="265" y="1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921" name="Google Shape;4921;p30"/>
              <p:cNvSpPr/>
              <p:nvPr/>
            </p:nvSpPr>
            <p:spPr>
              <a:xfrm>
                <a:off x="1204462" y="4709513"/>
                <a:ext cx="11298" cy="14825"/>
              </a:xfrm>
              <a:custGeom>
                <a:rect b="b" l="l" r="r" t="t"/>
                <a:pathLst>
                  <a:path extrusionOk="0" h="639" w="487">
                    <a:moveTo>
                      <a:pt x="61" y="243"/>
                    </a:moveTo>
                    <a:cubicBezTo>
                      <a:pt x="61" y="243"/>
                      <a:pt x="61" y="274"/>
                      <a:pt x="31" y="274"/>
                    </a:cubicBezTo>
                    <a:cubicBezTo>
                      <a:pt x="41" y="264"/>
                      <a:pt x="47" y="255"/>
                      <a:pt x="52" y="244"/>
                    </a:cubicBezTo>
                    <a:lnTo>
                      <a:pt x="52" y="244"/>
                    </a:lnTo>
                    <a:cubicBezTo>
                      <a:pt x="55" y="244"/>
                      <a:pt x="58" y="243"/>
                      <a:pt x="61" y="243"/>
                    </a:cubicBezTo>
                    <a:close/>
                    <a:moveTo>
                      <a:pt x="153" y="0"/>
                    </a:moveTo>
                    <a:cubicBezTo>
                      <a:pt x="92" y="0"/>
                      <a:pt x="61" y="0"/>
                      <a:pt x="61" y="61"/>
                    </a:cubicBezTo>
                    <a:lnTo>
                      <a:pt x="61" y="183"/>
                    </a:lnTo>
                    <a:cubicBezTo>
                      <a:pt x="31" y="183"/>
                      <a:pt x="1" y="213"/>
                      <a:pt x="1" y="243"/>
                    </a:cubicBezTo>
                    <a:lnTo>
                      <a:pt x="1" y="304"/>
                    </a:lnTo>
                    <a:cubicBezTo>
                      <a:pt x="1" y="365"/>
                      <a:pt x="1" y="395"/>
                      <a:pt x="31" y="426"/>
                    </a:cubicBezTo>
                    <a:cubicBezTo>
                      <a:pt x="31" y="487"/>
                      <a:pt x="61" y="487"/>
                      <a:pt x="61" y="517"/>
                    </a:cubicBezTo>
                    <a:cubicBezTo>
                      <a:pt x="92" y="547"/>
                      <a:pt x="92" y="578"/>
                      <a:pt x="153" y="578"/>
                    </a:cubicBezTo>
                    <a:cubicBezTo>
                      <a:pt x="183" y="639"/>
                      <a:pt x="213" y="639"/>
                      <a:pt x="244" y="639"/>
                    </a:cubicBezTo>
                    <a:cubicBezTo>
                      <a:pt x="305" y="639"/>
                      <a:pt x="335" y="639"/>
                      <a:pt x="365" y="578"/>
                    </a:cubicBezTo>
                    <a:cubicBezTo>
                      <a:pt x="396" y="547"/>
                      <a:pt x="457" y="547"/>
                      <a:pt x="457" y="517"/>
                    </a:cubicBezTo>
                    <a:lnTo>
                      <a:pt x="457" y="456"/>
                    </a:lnTo>
                    <a:cubicBezTo>
                      <a:pt x="457" y="426"/>
                      <a:pt x="487" y="426"/>
                      <a:pt x="487" y="395"/>
                    </a:cubicBezTo>
                    <a:lnTo>
                      <a:pt x="487" y="304"/>
                    </a:lnTo>
                    <a:cubicBezTo>
                      <a:pt x="487" y="274"/>
                      <a:pt x="457" y="274"/>
                      <a:pt x="457" y="243"/>
                    </a:cubicBezTo>
                    <a:cubicBezTo>
                      <a:pt x="457" y="221"/>
                      <a:pt x="425" y="215"/>
                      <a:pt x="395" y="202"/>
                    </a:cubicBezTo>
                    <a:lnTo>
                      <a:pt x="395" y="202"/>
                    </a:lnTo>
                    <a:cubicBezTo>
                      <a:pt x="392" y="152"/>
                      <a:pt x="365" y="150"/>
                      <a:pt x="365" y="122"/>
                    </a:cubicBezTo>
                    <a:cubicBezTo>
                      <a:pt x="335" y="92"/>
                      <a:pt x="335" y="91"/>
                      <a:pt x="305" y="91"/>
                    </a:cubicBezTo>
                    <a:lnTo>
                      <a:pt x="305" y="91"/>
                    </a:lnTo>
                    <a:cubicBezTo>
                      <a:pt x="335" y="91"/>
                      <a:pt x="365" y="92"/>
                      <a:pt x="365" y="121"/>
                    </a:cubicBezTo>
                    <a:lnTo>
                      <a:pt x="365" y="121"/>
                    </a:lnTo>
                    <a:cubicBezTo>
                      <a:pt x="365" y="91"/>
                      <a:pt x="335" y="91"/>
                      <a:pt x="305" y="61"/>
                    </a:cubicBezTo>
                    <a:cubicBezTo>
                      <a:pt x="244" y="0"/>
                      <a:pt x="244" y="0"/>
                      <a:pt x="213" y="0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922" name="Google Shape;4922;p30"/>
              <p:cNvSpPr/>
              <p:nvPr/>
            </p:nvSpPr>
            <p:spPr>
              <a:xfrm>
                <a:off x="1176251" y="4717517"/>
                <a:ext cx="11322" cy="21622"/>
              </a:xfrm>
              <a:custGeom>
                <a:rect b="b" l="l" r="r" t="t"/>
                <a:pathLst>
                  <a:path extrusionOk="0" h="932" w="488">
                    <a:moveTo>
                      <a:pt x="191" y="0"/>
                    </a:moveTo>
                    <a:cubicBezTo>
                      <a:pt x="129" y="0"/>
                      <a:pt x="79" y="15"/>
                      <a:pt x="62" y="50"/>
                    </a:cubicBezTo>
                    <a:cubicBezTo>
                      <a:pt x="31" y="81"/>
                      <a:pt x="31" y="81"/>
                      <a:pt x="31" y="142"/>
                    </a:cubicBezTo>
                    <a:lnTo>
                      <a:pt x="31" y="172"/>
                    </a:lnTo>
                    <a:lnTo>
                      <a:pt x="31" y="233"/>
                    </a:lnTo>
                    <a:lnTo>
                      <a:pt x="31" y="354"/>
                    </a:lnTo>
                    <a:lnTo>
                      <a:pt x="31" y="476"/>
                    </a:lnTo>
                    <a:lnTo>
                      <a:pt x="31" y="506"/>
                    </a:lnTo>
                    <a:cubicBezTo>
                      <a:pt x="31" y="506"/>
                      <a:pt x="31" y="537"/>
                      <a:pt x="1" y="537"/>
                    </a:cubicBezTo>
                    <a:lnTo>
                      <a:pt x="1" y="750"/>
                    </a:lnTo>
                    <a:cubicBezTo>
                      <a:pt x="1" y="780"/>
                      <a:pt x="31" y="810"/>
                      <a:pt x="62" y="841"/>
                    </a:cubicBezTo>
                    <a:cubicBezTo>
                      <a:pt x="92" y="902"/>
                      <a:pt x="183" y="932"/>
                      <a:pt x="214" y="932"/>
                    </a:cubicBezTo>
                    <a:cubicBezTo>
                      <a:pt x="335" y="932"/>
                      <a:pt x="396" y="902"/>
                      <a:pt x="457" y="780"/>
                    </a:cubicBezTo>
                    <a:cubicBezTo>
                      <a:pt x="457" y="750"/>
                      <a:pt x="457" y="750"/>
                      <a:pt x="487" y="689"/>
                    </a:cubicBezTo>
                    <a:lnTo>
                      <a:pt x="487" y="598"/>
                    </a:lnTo>
                    <a:cubicBezTo>
                      <a:pt x="487" y="552"/>
                      <a:pt x="470" y="507"/>
                      <a:pt x="437" y="475"/>
                    </a:cubicBezTo>
                    <a:lnTo>
                      <a:pt x="437" y="475"/>
                    </a:lnTo>
                    <a:cubicBezTo>
                      <a:pt x="443" y="476"/>
                      <a:pt x="449" y="476"/>
                      <a:pt x="457" y="476"/>
                    </a:cubicBezTo>
                    <a:cubicBezTo>
                      <a:pt x="457" y="385"/>
                      <a:pt x="396" y="354"/>
                      <a:pt x="396" y="294"/>
                    </a:cubicBezTo>
                    <a:cubicBezTo>
                      <a:pt x="396" y="233"/>
                      <a:pt x="396" y="202"/>
                      <a:pt x="366" y="172"/>
                    </a:cubicBezTo>
                    <a:lnTo>
                      <a:pt x="366" y="142"/>
                    </a:lnTo>
                    <a:cubicBezTo>
                      <a:pt x="366" y="81"/>
                      <a:pt x="335" y="50"/>
                      <a:pt x="335" y="20"/>
                    </a:cubicBezTo>
                    <a:cubicBezTo>
                      <a:pt x="285" y="7"/>
                      <a:pt x="234" y="0"/>
                      <a:pt x="191" y="0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923" name="Google Shape;4923;p30"/>
              <p:cNvSpPr/>
              <p:nvPr/>
            </p:nvSpPr>
            <p:spPr>
              <a:xfrm>
                <a:off x="1138876" y="4787952"/>
                <a:ext cx="18374" cy="19604"/>
              </a:xfrm>
              <a:custGeom>
                <a:rect b="b" l="l" r="r" t="t"/>
                <a:pathLst>
                  <a:path extrusionOk="0" h="845" w="792">
                    <a:moveTo>
                      <a:pt x="305" y="84"/>
                    </a:moveTo>
                    <a:lnTo>
                      <a:pt x="305" y="84"/>
                    </a:lnTo>
                    <a:cubicBezTo>
                      <a:pt x="313" y="100"/>
                      <a:pt x="323" y="114"/>
                      <a:pt x="334" y="126"/>
                    </a:cubicBezTo>
                    <a:lnTo>
                      <a:pt x="334" y="126"/>
                    </a:lnTo>
                    <a:cubicBezTo>
                      <a:pt x="328" y="84"/>
                      <a:pt x="305" y="84"/>
                      <a:pt x="305" y="84"/>
                    </a:cubicBezTo>
                    <a:close/>
                    <a:moveTo>
                      <a:pt x="103" y="1"/>
                    </a:moveTo>
                    <a:cubicBezTo>
                      <a:pt x="84" y="1"/>
                      <a:pt x="62" y="8"/>
                      <a:pt x="31" y="24"/>
                    </a:cubicBezTo>
                    <a:cubicBezTo>
                      <a:pt x="1" y="54"/>
                      <a:pt x="1" y="84"/>
                      <a:pt x="31" y="176"/>
                    </a:cubicBezTo>
                    <a:cubicBezTo>
                      <a:pt x="31" y="206"/>
                      <a:pt x="31" y="206"/>
                      <a:pt x="92" y="236"/>
                    </a:cubicBezTo>
                    <a:cubicBezTo>
                      <a:pt x="118" y="314"/>
                      <a:pt x="122" y="348"/>
                      <a:pt x="141" y="394"/>
                    </a:cubicBezTo>
                    <a:lnTo>
                      <a:pt x="141" y="394"/>
                    </a:lnTo>
                    <a:cubicBezTo>
                      <a:pt x="137" y="391"/>
                      <a:pt x="131" y="388"/>
                      <a:pt x="122" y="388"/>
                    </a:cubicBezTo>
                    <a:cubicBezTo>
                      <a:pt x="153" y="480"/>
                      <a:pt x="153" y="540"/>
                      <a:pt x="183" y="632"/>
                    </a:cubicBezTo>
                    <a:cubicBezTo>
                      <a:pt x="244" y="723"/>
                      <a:pt x="305" y="814"/>
                      <a:pt x="426" y="844"/>
                    </a:cubicBezTo>
                    <a:lnTo>
                      <a:pt x="578" y="844"/>
                    </a:lnTo>
                    <a:cubicBezTo>
                      <a:pt x="609" y="844"/>
                      <a:pt x="639" y="814"/>
                      <a:pt x="700" y="814"/>
                    </a:cubicBezTo>
                    <a:cubicBezTo>
                      <a:pt x="730" y="783"/>
                      <a:pt x="761" y="783"/>
                      <a:pt x="761" y="723"/>
                    </a:cubicBezTo>
                    <a:cubicBezTo>
                      <a:pt x="791" y="692"/>
                      <a:pt x="791" y="632"/>
                      <a:pt x="791" y="601"/>
                    </a:cubicBezTo>
                    <a:cubicBezTo>
                      <a:pt x="791" y="480"/>
                      <a:pt x="730" y="388"/>
                      <a:pt x="639" y="328"/>
                    </a:cubicBezTo>
                    <a:cubicBezTo>
                      <a:pt x="578" y="297"/>
                      <a:pt x="518" y="236"/>
                      <a:pt x="457" y="206"/>
                    </a:cubicBezTo>
                    <a:cubicBezTo>
                      <a:pt x="412" y="183"/>
                      <a:pt x="367" y="161"/>
                      <a:pt x="334" y="126"/>
                    </a:cubicBezTo>
                    <a:lnTo>
                      <a:pt x="334" y="126"/>
                    </a:lnTo>
                    <a:cubicBezTo>
                      <a:pt x="335" y="132"/>
                      <a:pt x="335" y="138"/>
                      <a:pt x="335" y="145"/>
                    </a:cubicBezTo>
                    <a:cubicBezTo>
                      <a:pt x="305" y="145"/>
                      <a:pt x="305" y="84"/>
                      <a:pt x="274" y="84"/>
                    </a:cubicBezTo>
                    <a:lnTo>
                      <a:pt x="244" y="54"/>
                    </a:lnTo>
                    <a:cubicBezTo>
                      <a:pt x="183" y="24"/>
                      <a:pt x="183" y="24"/>
                      <a:pt x="153" y="24"/>
                    </a:cubicBezTo>
                    <a:cubicBezTo>
                      <a:pt x="138" y="8"/>
                      <a:pt x="122" y="1"/>
                      <a:pt x="103" y="1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924" name="Google Shape;4924;p30"/>
              <p:cNvSpPr/>
              <p:nvPr/>
            </p:nvSpPr>
            <p:spPr>
              <a:xfrm>
                <a:off x="1124770" y="4791316"/>
                <a:ext cx="12737" cy="11994"/>
              </a:xfrm>
              <a:custGeom>
                <a:rect b="b" l="l" r="r" t="t"/>
                <a:pathLst>
                  <a:path extrusionOk="0" h="517" w="549">
                    <a:moveTo>
                      <a:pt x="183" y="0"/>
                    </a:moveTo>
                    <a:cubicBezTo>
                      <a:pt x="172" y="0"/>
                      <a:pt x="161" y="4"/>
                      <a:pt x="149" y="11"/>
                    </a:cubicBezTo>
                    <a:lnTo>
                      <a:pt x="149" y="11"/>
                    </a:lnTo>
                    <a:cubicBezTo>
                      <a:pt x="140" y="13"/>
                      <a:pt x="133" y="20"/>
                      <a:pt x="123" y="31"/>
                    </a:cubicBezTo>
                    <a:lnTo>
                      <a:pt x="31" y="91"/>
                    </a:lnTo>
                    <a:cubicBezTo>
                      <a:pt x="1" y="152"/>
                      <a:pt x="1" y="183"/>
                      <a:pt x="1" y="213"/>
                    </a:cubicBezTo>
                    <a:lnTo>
                      <a:pt x="1" y="335"/>
                    </a:lnTo>
                    <a:cubicBezTo>
                      <a:pt x="1" y="365"/>
                      <a:pt x="31" y="395"/>
                      <a:pt x="31" y="395"/>
                    </a:cubicBezTo>
                    <a:cubicBezTo>
                      <a:pt x="31" y="456"/>
                      <a:pt x="92" y="456"/>
                      <a:pt x="123" y="487"/>
                    </a:cubicBezTo>
                    <a:cubicBezTo>
                      <a:pt x="153" y="487"/>
                      <a:pt x="153" y="487"/>
                      <a:pt x="183" y="517"/>
                    </a:cubicBezTo>
                    <a:lnTo>
                      <a:pt x="396" y="517"/>
                    </a:lnTo>
                    <a:cubicBezTo>
                      <a:pt x="426" y="517"/>
                      <a:pt x="426" y="487"/>
                      <a:pt x="457" y="487"/>
                    </a:cubicBezTo>
                    <a:lnTo>
                      <a:pt x="487" y="456"/>
                    </a:lnTo>
                    <a:cubicBezTo>
                      <a:pt x="548" y="395"/>
                      <a:pt x="548" y="365"/>
                      <a:pt x="548" y="335"/>
                    </a:cubicBezTo>
                    <a:lnTo>
                      <a:pt x="548" y="243"/>
                    </a:lnTo>
                    <a:cubicBezTo>
                      <a:pt x="548" y="258"/>
                      <a:pt x="548" y="264"/>
                      <a:pt x="547" y="264"/>
                    </a:cubicBezTo>
                    <a:cubicBezTo>
                      <a:pt x="545" y="264"/>
                      <a:pt x="533" y="206"/>
                      <a:pt x="487" y="183"/>
                    </a:cubicBezTo>
                    <a:cubicBezTo>
                      <a:pt x="487" y="152"/>
                      <a:pt x="457" y="152"/>
                      <a:pt x="457" y="91"/>
                    </a:cubicBezTo>
                    <a:lnTo>
                      <a:pt x="439" y="91"/>
                    </a:lnTo>
                    <a:cubicBezTo>
                      <a:pt x="432" y="82"/>
                      <a:pt x="426" y="74"/>
                      <a:pt x="426" y="61"/>
                    </a:cubicBezTo>
                    <a:cubicBezTo>
                      <a:pt x="396" y="31"/>
                      <a:pt x="396" y="31"/>
                      <a:pt x="335" y="31"/>
                    </a:cubicBezTo>
                    <a:cubicBezTo>
                      <a:pt x="305" y="31"/>
                      <a:pt x="274" y="0"/>
                      <a:pt x="274" y="0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925" name="Google Shape;4925;p30"/>
              <p:cNvSpPr/>
              <p:nvPr/>
            </p:nvSpPr>
            <p:spPr>
              <a:xfrm>
                <a:off x="1152286" y="4775099"/>
                <a:ext cx="14129" cy="13665"/>
              </a:xfrm>
              <a:custGeom>
                <a:rect b="b" l="l" r="r" t="t"/>
                <a:pathLst>
                  <a:path extrusionOk="0" h="589" w="609">
                    <a:moveTo>
                      <a:pt x="152" y="0"/>
                    </a:moveTo>
                    <a:cubicBezTo>
                      <a:pt x="122" y="0"/>
                      <a:pt x="122" y="30"/>
                      <a:pt x="61" y="30"/>
                    </a:cubicBezTo>
                    <a:cubicBezTo>
                      <a:pt x="61" y="30"/>
                      <a:pt x="31" y="91"/>
                      <a:pt x="31" y="122"/>
                    </a:cubicBezTo>
                    <a:lnTo>
                      <a:pt x="31" y="152"/>
                    </a:lnTo>
                    <a:lnTo>
                      <a:pt x="31" y="182"/>
                    </a:lnTo>
                    <a:cubicBezTo>
                      <a:pt x="0" y="274"/>
                      <a:pt x="0" y="274"/>
                      <a:pt x="31" y="304"/>
                    </a:cubicBezTo>
                    <a:cubicBezTo>
                      <a:pt x="61" y="334"/>
                      <a:pt x="61" y="334"/>
                      <a:pt x="61" y="395"/>
                    </a:cubicBezTo>
                    <a:cubicBezTo>
                      <a:pt x="122" y="456"/>
                      <a:pt x="152" y="517"/>
                      <a:pt x="274" y="578"/>
                    </a:cubicBezTo>
                    <a:cubicBezTo>
                      <a:pt x="289" y="585"/>
                      <a:pt x="308" y="589"/>
                      <a:pt x="329" y="589"/>
                    </a:cubicBezTo>
                    <a:cubicBezTo>
                      <a:pt x="392" y="589"/>
                      <a:pt x="471" y="555"/>
                      <a:pt x="517" y="486"/>
                    </a:cubicBezTo>
                    <a:cubicBezTo>
                      <a:pt x="608" y="426"/>
                      <a:pt x="608" y="334"/>
                      <a:pt x="608" y="243"/>
                    </a:cubicBezTo>
                    <a:cubicBezTo>
                      <a:pt x="608" y="182"/>
                      <a:pt x="578" y="152"/>
                      <a:pt x="517" y="122"/>
                    </a:cubicBezTo>
                    <a:cubicBezTo>
                      <a:pt x="487" y="91"/>
                      <a:pt x="456" y="91"/>
                      <a:pt x="426" y="30"/>
                    </a:cubicBezTo>
                    <a:cubicBezTo>
                      <a:pt x="365" y="30"/>
                      <a:pt x="335" y="30"/>
                      <a:pt x="304" y="0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  <p:grpSp>
          <p:nvGrpSpPr>
            <p:cNvPr id="4926" name="Google Shape;4926;p30"/>
            <p:cNvGrpSpPr/>
            <p:nvPr/>
          </p:nvGrpSpPr>
          <p:grpSpPr>
            <a:xfrm>
              <a:off x="666408" y="4231407"/>
              <a:ext cx="560651" cy="221978"/>
              <a:chOff x="666408" y="4231407"/>
              <a:chExt cx="560651" cy="221978"/>
            </a:xfrm>
          </p:grpSpPr>
          <p:sp>
            <p:nvSpPr>
              <p:cNvPr id="4927" name="Google Shape;4927;p30"/>
              <p:cNvSpPr/>
              <p:nvPr/>
            </p:nvSpPr>
            <p:spPr>
              <a:xfrm>
                <a:off x="1107162" y="4251034"/>
                <a:ext cx="30346" cy="14941"/>
              </a:xfrm>
              <a:custGeom>
                <a:rect b="b" l="l" r="r" t="t"/>
                <a:pathLst>
                  <a:path extrusionOk="0" h="644" w="1308">
                    <a:moveTo>
                      <a:pt x="973" y="1"/>
                    </a:moveTo>
                    <a:cubicBezTo>
                      <a:pt x="910" y="1"/>
                      <a:pt x="847" y="24"/>
                      <a:pt x="790" y="66"/>
                    </a:cubicBezTo>
                    <a:cubicBezTo>
                      <a:pt x="699" y="127"/>
                      <a:pt x="578" y="188"/>
                      <a:pt x="426" y="248"/>
                    </a:cubicBezTo>
                    <a:cubicBezTo>
                      <a:pt x="334" y="279"/>
                      <a:pt x="304" y="309"/>
                      <a:pt x="243" y="400"/>
                    </a:cubicBezTo>
                    <a:lnTo>
                      <a:pt x="182" y="400"/>
                    </a:lnTo>
                    <a:cubicBezTo>
                      <a:pt x="182" y="400"/>
                      <a:pt x="152" y="400"/>
                      <a:pt x="152" y="431"/>
                    </a:cubicBezTo>
                    <a:cubicBezTo>
                      <a:pt x="122" y="492"/>
                      <a:pt x="91" y="492"/>
                      <a:pt x="91" y="522"/>
                    </a:cubicBezTo>
                    <a:cubicBezTo>
                      <a:pt x="0" y="552"/>
                      <a:pt x="30" y="643"/>
                      <a:pt x="122" y="643"/>
                    </a:cubicBezTo>
                    <a:lnTo>
                      <a:pt x="942" y="643"/>
                    </a:lnTo>
                    <a:cubicBezTo>
                      <a:pt x="1094" y="643"/>
                      <a:pt x="1216" y="552"/>
                      <a:pt x="1246" y="400"/>
                    </a:cubicBezTo>
                    <a:cubicBezTo>
                      <a:pt x="1307" y="279"/>
                      <a:pt x="1246" y="188"/>
                      <a:pt x="1185" y="96"/>
                    </a:cubicBezTo>
                    <a:cubicBezTo>
                      <a:pt x="1120" y="31"/>
                      <a:pt x="1046" y="1"/>
                      <a:pt x="973" y="1"/>
                    </a:cubicBez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928" name="Google Shape;4928;p30"/>
              <p:cNvSpPr/>
              <p:nvPr/>
            </p:nvSpPr>
            <p:spPr>
              <a:xfrm>
                <a:off x="1111384" y="4231407"/>
                <a:ext cx="21182" cy="15521"/>
              </a:xfrm>
              <a:custGeom>
                <a:rect b="b" l="l" r="r" t="t"/>
                <a:pathLst>
                  <a:path extrusionOk="0" h="669" w="913">
                    <a:moveTo>
                      <a:pt x="669" y="0"/>
                    </a:moveTo>
                    <a:cubicBezTo>
                      <a:pt x="608" y="0"/>
                      <a:pt x="548" y="0"/>
                      <a:pt x="517" y="31"/>
                    </a:cubicBezTo>
                    <a:cubicBezTo>
                      <a:pt x="426" y="61"/>
                      <a:pt x="396" y="152"/>
                      <a:pt x="304" y="182"/>
                    </a:cubicBezTo>
                    <a:cubicBezTo>
                      <a:pt x="274" y="213"/>
                      <a:pt x="274" y="243"/>
                      <a:pt x="244" y="304"/>
                    </a:cubicBezTo>
                    <a:cubicBezTo>
                      <a:pt x="228" y="320"/>
                      <a:pt x="203" y="345"/>
                      <a:pt x="192" y="378"/>
                    </a:cubicBezTo>
                    <a:lnTo>
                      <a:pt x="192" y="378"/>
                    </a:lnTo>
                    <a:cubicBezTo>
                      <a:pt x="129" y="443"/>
                      <a:pt x="85" y="535"/>
                      <a:pt x="61" y="608"/>
                    </a:cubicBezTo>
                    <a:cubicBezTo>
                      <a:pt x="0" y="638"/>
                      <a:pt x="61" y="669"/>
                      <a:pt x="92" y="669"/>
                    </a:cubicBezTo>
                    <a:cubicBezTo>
                      <a:pt x="170" y="649"/>
                      <a:pt x="223" y="630"/>
                      <a:pt x="284" y="618"/>
                    </a:cubicBezTo>
                    <a:lnTo>
                      <a:pt x="284" y="618"/>
                    </a:lnTo>
                    <a:lnTo>
                      <a:pt x="304" y="638"/>
                    </a:lnTo>
                    <a:lnTo>
                      <a:pt x="426" y="638"/>
                    </a:lnTo>
                    <a:cubicBezTo>
                      <a:pt x="517" y="638"/>
                      <a:pt x="578" y="608"/>
                      <a:pt x="669" y="608"/>
                    </a:cubicBezTo>
                    <a:lnTo>
                      <a:pt x="608" y="608"/>
                    </a:lnTo>
                    <a:cubicBezTo>
                      <a:pt x="669" y="608"/>
                      <a:pt x="730" y="608"/>
                      <a:pt x="760" y="578"/>
                    </a:cubicBezTo>
                    <a:lnTo>
                      <a:pt x="882" y="456"/>
                    </a:lnTo>
                    <a:cubicBezTo>
                      <a:pt x="912" y="365"/>
                      <a:pt x="912" y="304"/>
                      <a:pt x="912" y="213"/>
                    </a:cubicBezTo>
                    <a:cubicBezTo>
                      <a:pt x="882" y="152"/>
                      <a:pt x="851" y="61"/>
                      <a:pt x="821" y="31"/>
                    </a:cubicBezTo>
                    <a:cubicBezTo>
                      <a:pt x="760" y="0"/>
                      <a:pt x="730" y="0"/>
                      <a:pt x="669" y="0"/>
                    </a:cubicBez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929" name="Google Shape;4929;p30"/>
              <p:cNvSpPr/>
              <p:nvPr/>
            </p:nvSpPr>
            <p:spPr>
              <a:xfrm>
                <a:off x="1111384" y="4272309"/>
                <a:ext cx="20462" cy="12714"/>
              </a:xfrm>
              <a:custGeom>
                <a:rect b="b" l="l" r="r" t="t"/>
                <a:pathLst>
                  <a:path extrusionOk="0" h="548" w="882">
                    <a:moveTo>
                      <a:pt x="548" y="0"/>
                    </a:moveTo>
                    <a:cubicBezTo>
                      <a:pt x="487" y="0"/>
                      <a:pt x="456" y="61"/>
                      <a:pt x="426" y="61"/>
                    </a:cubicBezTo>
                    <a:cubicBezTo>
                      <a:pt x="396" y="61"/>
                      <a:pt x="304" y="91"/>
                      <a:pt x="274" y="91"/>
                    </a:cubicBezTo>
                    <a:lnTo>
                      <a:pt x="183" y="91"/>
                    </a:lnTo>
                    <a:cubicBezTo>
                      <a:pt x="152" y="91"/>
                      <a:pt x="122" y="91"/>
                      <a:pt x="122" y="122"/>
                    </a:cubicBezTo>
                    <a:cubicBezTo>
                      <a:pt x="0" y="365"/>
                      <a:pt x="0" y="395"/>
                      <a:pt x="61" y="395"/>
                    </a:cubicBezTo>
                    <a:cubicBezTo>
                      <a:pt x="122" y="426"/>
                      <a:pt x="152" y="486"/>
                      <a:pt x="244" y="486"/>
                    </a:cubicBezTo>
                    <a:cubicBezTo>
                      <a:pt x="274" y="517"/>
                      <a:pt x="304" y="517"/>
                      <a:pt x="365" y="517"/>
                    </a:cubicBezTo>
                    <a:cubicBezTo>
                      <a:pt x="396" y="517"/>
                      <a:pt x="456" y="547"/>
                      <a:pt x="517" y="547"/>
                    </a:cubicBezTo>
                    <a:cubicBezTo>
                      <a:pt x="517" y="547"/>
                      <a:pt x="456" y="547"/>
                      <a:pt x="456" y="517"/>
                    </a:cubicBezTo>
                    <a:lnTo>
                      <a:pt x="517" y="517"/>
                    </a:lnTo>
                    <a:cubicBezTo>
                      <a:pt x="548" y="532"/>
                      <a:pt x="593" y="540"/>
                      <a:pt x="639" y="540"/>
                    </a:cubicBezTo>
                    <a:cubicBezTo>
                      <a:pt x="684" y="540"/>
                      <a:pt x="730" y="532"/>
                      <a:pt x="760" y="517"/>
                    </a:cubicBezTo>
                    <a:cubicBezTo>
                      <a:pt x="851" y="486"/>
                      <a:pt x="882" y="395"/>
                      <a:pt x="882" y="274"/>
                    </a:cubicBezTo>
                    <a:cubicBezTo>
                      <a:pt x="882" y="152"/>
                      <a:pt x="851" y="122"/>
                      <a:pt x="760" y="61"/>
                    </a:cubicBezTo>
                    <a:cubicBezTo>
                      <a:pt x="730" y="0"/>
                      <a:pt x="700" y="0"/>
                      <a:pt x="669" y="0"/>
                    </a:cubicBezTo>
                    <a:cubicBezTo>
                      <a:pt x="608" y="0"/>
                      <a:pt x="578" y="0"/>
                      <a:pt x="548" y="61"/>
                    </a:cubicBezTo>
                    <a:lnTo>
                      <a:pt x="487" y="61"/>
                    </a:lnTo>
                    <a:cubicBezTo>
                      <a:pt x="487" y="61"/>
                      <a:pt x="548" y="61"/>
                      <a:pt x="548" y="0"/>
                    </a:cubicBez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930" name="Google Shape;4930;p30"/>
              <p:cNvSpPr/>
              <p:nvPr/>
            </p:nvSpPr>
            <p:spPr>
              <a:xfrm>
                <a:off x="666408" y="4295578"/>
                <a:ext cx="30044" cy="24430"/>
              </a:xfrm>
              <a:custGeom>
                <a:rect b="b" l="l" r="r" t="t"/>
                <a:pathLst>
                  <a:path extrusionOk="0" h="1053" w="1295">
                    <a:moveTo>
                      <a:pt x="766" y="910"/>
                    </a:moveTo>
                    <a:cubicBezTo>
                      <a:pt x="772" y="912"/>
                      <a:pt x="779" y="912"/>
                      <a:pt x="791" y="912"/>
                    </a:cubicBezTo>
                    <a:cubicBezTo>
                      <a:pt x="782" y="912"/>
                      <a:pt x="774" y="911"/>
                      <a:pt x="766" y="910"/>
                    </a:cubicBezTo>
                    <a:close/>
                    <a:moveTo>
                      <a:pt x="274" y="0"/>
                    </a:moveTo>
                    <a:cubicBezTo>
                      <a:pt x="183" y="0"/>
                      <a:pt x="92" y="91"/>
                      <a:pt x="31" y="152"/>
                    </a:cubicBezTo>
                    <a:cubicBezTo>
                      <a:pt x="1" y="243"/>
                      <a:pt x="31" y="334"/>
                      <a:pt x="92" y="426"/>
                    </a:cubicBezTo>
                    <a:cubicBezTo>
                      <a:pt x="122" y="456"/>
                      <a:pt x="153" y="486"/>
                      <a:pt x="183" y="578"/>
                    </a:cubicBezTo>
                    <a:cubicBezTo>
                      <a:pt x="183" y="517"/>
                      <a:pt x="153" y="517"/>
                      <a:pt x="153" y="486"/>
                    </a:cubicBezTo>
                    <a:lnTo>
                      <a:pt x="153" y="486"/>
                    </a:lnTo>
                    <a:cubicBezTo>
                      <a:pt x="244" y="608"/>
                      <a:pt x="305" y="730"/>
                      <a:pt x="457" y="790"/>
                    </a:cubicBezTo>
                    <a:cubicBezTo>
                      <a:pt x="548" y="851"/>
                      <a:pt x="578" y="882"/>
                      <a:pt x="639" y="882"/>
                    </a:cubicBezTo>
                    <a:cubicBezTo>
                      <a:pt x="691" y="882"/>
                      <a:pt x="720" y="904"/>
                      <a:pt x="766" y="910"/>
                    </a:cubicBezTo>
                    <a:lnTo>
                      <a:pt x="766" y="910"/>
                    </a:lnTo>
                    <a:cubicBezTo>
                      <a:pt x="756" y="907"/>
                      <a:pt x="749" y="900"/>
                      <a:pt x="730" y="882"/>
                    </a:cubicBezTo>
                    <a:lnTo>
                      <a:pt x="730" y="882"/>
                    </a:lnTo>
                    <a:cubicBezTo>
                      <a:pt x="761" y="912"/>
                      <a:pt x="852" y="912"/>
                      <a:pt x="882" y="942"/>
                    </a:cubicBezTo>
                    <a:cubicBezTo>
                      <a:pt x="943" y="1003"/>
                      <a:pt x="1004" y="1003"/>
                      <a:pt x="1065" y="1034"/>
                    </a:cubicBezTo>
                    <a:cubicBezTo>
                      <a:pt x="1091" y="1047"/>
                      <a:pt x="1118" y="1053"/>
                      <a:pt x="1143" y="1053"/>
                    </a:cubicBezTo>
                    <a:cubicBezTo>
                      <a:pt x="1231" y="1053"/>
                      <a:pt x="1294" y="977"/>
                      <a:pt x="1247" y="882"/>
                    </a:cubicBezTo>
                    <a:cubicBezTo>
                      <a:pt x="1217" y="851"/>
                      <a:pt x="1217" y="760"/>
                      <a:pt x="1186" y="730"/>
                    </a:cubicBezTo>
                    <a:cubicBezTo>
                      <a:pt x="1156" y="699"/>
                      <a:pt x="1156" y="638"/>
                      <a:pt x="1095" y="608"/>
                    </a:cubicBezTo>
                    <a:cubicBezTo>
                      <a:pt x="1065" y="578"/>
                      <a:pt x="1065" y="547"/>
                      <a:pt x="1034" y="486"/>
                    </a:cubicBezTo>
                    <a:cubicBezTo>
                      <a:pt x="1004" y="426"/>
                      <a:pt x="943" y="395"/>
                      <a:pt x="913" y="304"/>
                    </a:cubicBezTo>
                    <a:cubicBezTo>
                      <a:pt x="791" y="182"/>
                      <a:pt x="700" y="122"/>
                      <a:pt x="578" y="91"/>
                    </a:cubicBezTo>
                    <a:cubicBezTo>
                      <a:pt x="457" y="30"/>
                      <a:pt x="396" y="30"/>
                      <a:pt x="274" y="0"/>
                    </a:cubicBez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931" name="Google Shape;4931;p30"/>
              <p:cNvSpPr/>
              <p:nvPr/>
            </p:nvSpPr>
            <p:spPr>
              <a:xfrm>
                <a:off x="737632" y="4344669"/>
                <a:ext cx="31761" cy="16774"/>
              </a:xfrm>
              <a:custGeom>
                <a:rect b="b" l="l" r="r" t="t"/>
                <a:pathLst>
                  <a:path extrusionOk="0" h="723" w="1369">
                    <a:moveTo>
                      <a:pt x="1008" y="0"/>
                    </a:moveTo>
                    <a:cubicBezTo>
                      <a:pt x="975" y="0"/>
                      <a:pt x="943" y="4"/>
                      <a:pt x="913" y="12"/>
                    </a:cubicBezTo>
                    <a:cubicBezTo>
                      <a:pt x="761" y="42"/>
                      <a:pt x="609" y="42"/>
                      <a:pt x="457" y="133"/>
                    </a:cubicBezTo>
                    <a:cubicBezTo>
                      <a:pt x="305" y="164"/>
                      <a:pt x="92" y="255"/>
                      <a:pt x="1" y="407"/>
                    </a:cubicBezTo>
                    <a:cubicBezTo>
                      <a:pt x="1" y="468"/>
                      <a:pt x="61" y="559"/>
                      <a:pt x="92" y="559"/>
                    </a:cubicBezTo>
                    <a:cubicBezTo>
                      <a:pt x="153" y="589"/>
                      <a:pt x="244" y="589"/>
                      <a:pt x="305" y="589"/>
                    </a:cubicBezTo>
                    <a:lnTo>
                      <a:pt x="578" y="589"/>
                    </a:lnTo>
                    <a:cubicBezTo>
                      <a:pt x="609" y="589"/>
                      <a:pt x="639" y="589"/>
                      <a:pt x="700" y="620"/>
                    </a:cubicBezTo>
                    <a:cubicBezTo>
                      <a:pt x="761" y="620"/>
                      <a:pt x="852" y="650"/>
                      <a:pt x="913" y="711"/>
                    </a:cubicBezTo>
                    <a:cubicBezTo>
                      <a:pt x="943" y="718"/>
                      <a:pt x="975" y="722"/>
                      <a:pt x="1008" y="722"/>
                    </a:cubicBezTo>
                    <a:cubicBezTo>
                      <a:pt x="1106" y="722"/>
                      <a:pt x="1209" y="688"/>
                      <a:pt x="1277" y="620"/>
                    </a:cubicBezTo>
                    <a:cubicBezTo>
                      <a:pt x="1338" y="559"/>
                      <a:pt x="1368" y="468"/>
                      <a:pt x="1368" y="346"/>
                    </a:cubicBezTo>
                    <a:cubicBezTo>
                      <a:pt x="1368" y="285"/>
                      <a:pt x="1338" y="164"/>
                      <a:pt x="1277" y="103"/>
                    </a:cubicBezTo>
                    <a:cubicBezTo>
                      <a:pt x="1209" y="35"/>
                      <a:pt x="1106" y="0"/>
                      <a:pt x="1008" y="0"/>
                    </a:cubicBez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932" name="Google Shape;4932;p30"/>
              <p:cNvSpPr/>
              <p:nvPr/>
            </p:nvSpPr>
            <p:spPr>
              <a:xfrm>
                <a:off x="963298" y="4430254"/>
                <a:ext cx="40925" cy="23130"/>
              </a:xfrm>
              <a:custGeom>
                <a:rect b="b" l="l" r="r" t="t"/>
                <a:pathLst>
                  <a:path extrusionOk="0" h="997" w="1764">
                    <a:moveTo>
                      <a:pt x="1338" y="1"/>
                    </a:moveTo>
                    <a:cubicBezTo>
                      <a:pt x="1216" y="1"/>
                      <a:pt x="1064" y="61"/>
                      <a:pt x="943" y="92"/>
                    </a:cubicBezTo>
                    <a:lnTo>
                      <a:pt x="730" y="213"/>
                    </a:lnTo>
                    <a:cubicBezTo>
                      <a:pt x="699" y="244"/>
                      <a:pt x="608" y="274"/>
                      <a:pt x="578" y="305"/>
                    </a:cubicBezTo>
                    <a:lnTo>
                      <a:pt x="547" y="365"/>
                    </a:lnTo>
                    <a:cubicBezTo>
                      <a:pt x="487" y="396"/>
                      <a:pt x="456" y="396"/>
                      <a:pt x="395" y="426"/>
                    </a:cubicBezTo>
                    <a:cubicBezTo>
                      <a:pt x="395" y="426"/>
                      <a:pt x="335" y="426"/>
                      <a:pt x="335" y="457"/>
                    </a:cubicBezTo>
                    <a:cubicBezTo>
                      <a:pt x="304" y="457"/>
                      <a:pt x="304" y="517"/>
                      <a:pt x="274" y="517"/>
                    </a:cubicBezTo>
                    <a:cubicBezTo>
                      <a:pt x="243" y="548"/>
                      <a:pt x="213" y="578"/>
                      <a:pt x="152" y="578"/>
                    </a:cubicBezTo>
                    <a:cubicBezTo>
                      <a:pt x="0" y="700"/>
                      <a:pt x="0" y="882"/>
                      <a:pt x="152" y="913"/>
                    </a:cubicBezTo>
                    <a:cubicBezTo>
                      <a:pt x="243" y="973"/>
                      <a:pt x="365" y="973"/>
                      <a:pt x="456" y="973"/>
                    </a:cubicBezTo>
                    <a:lnTo>
                      <a:pt x="669" y="973"/>
                    </a:lnTo>
                    <a:cubicBezTo>
                      <a:pt x="745" y="989"/>
                      <a:pt x="829" y="996"/>
                      <a:pt x="912" y="996"/>
                    </a:cubicBezTo>
                    <a:cubicBezTo>
                      <a:pt x="996" y="996"/>
                      <a:pt x="1079" y="989"/>
                      <a:pt x="1155" y="973"/>
                    </a:cubicBezTo>
                    <a:cubicBezTo>
                      <a:pt x="1186" y="973"/>
                      <a:pt x="1277" y="913"/>
                      <a:pt x="1307" y="913"/>
                    </a:cubicBezTo>
                    <a:cubicBezTo>
                      <a:pt x="1368" y="913"/>
                      <a:pt x="1459" y="882"/>
                      <a:pt x="1581" y="852"/>
                    </a:cubicBezTo>
                    <a:cubicBezTo>
                      <a:pt x="1611" y="821"/>
                      <a:pt x="1642" y="821"/>
                      <a:pt x="1642" y="761"/>
                    </a:cubicBezTo>
                    <a:cubicBezTo>
                      <a:pt x="1672" y="730"/>
                      <a:pt x="1733" y="700"/>
                      <a:pt x="1733" y="609"/>
                    </a:cubicBezTo>
                    <a:cubicBezTo>
                      <a:pt x="1763" y="548"/>
                      <a:pt x="1763" y="426"/>
                      <a:pt x="1763" y="305"/>
                    </a:cubicBezTo>
                    <a:cubicBezTo>
                      <a:pt x="1733" y="244"/>
                      <a:pt x="1672" y="153"/>
                      <a:pt x="1642" y="122"/>
                    </a:cubicBezTo>
                    <a:cubicBezTo>
                      <a:pt x="1550" y="61"/>
                      <a:pt x="1459" y="1"/>
                      <a:pt x="1338" y="1"/>
                    </a:cubicBez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933" name="Google Shape;4933;p30"/>
              <p:cNvSpPr/>
              <p:nvPr/>
            </p:nvSpPr>
            <p:spPr>
              <a:xfrm>
                <a:off x="1167435" y="4290637"/>
                <a:ext cx="59624" cy="27074"/>
              </a:xfrm>
              <a:custGeom>
                <a:rect b="b" l="l" r="r" t="t"/>
                <a:pathLst>
                  <a:path extrusionOk="0" h="1167" w="2570">
                    <a:moveTo>
                      <a:pt x="2053" y="0"/>
                    </a:moveTo>
                    <a:cubicBezTo>
                      <a:pt x="1840" y="0"/>
                      <a:pt x="1657" y="61"/>
                      <a:pt x="1505" y="122"/>
                    </a:cubicBezTo>
                    <a:cubicBezTo>
                      <a:pt x="1384" y="183"/>
                      <a:pt x="1323" y="213"/>
                      <a:pt x="1201" y="274"/>
                    </a:cubicBezTo>
                    <a:cubicBezTo>
                      <a:pt x="1110" y="335"/>
                      <a:pt x="1019" y="395"/>
                      <a:pt x="928" y="426"/>
                    </a:cubicBezTo>
                    <a:cubicBezTo>
                      <a:pt x="898" y="487"/>
                      <a:pt x="898" y="517"/>
                      <a:pt x="867" y="517"/>
                    </a:cubicBezTo>
                    <a:lnTo>
                      <a:pt x="837" y="517"/>
                    </a:lnTo>
                    <a:cubicBezTo>
                      <a:pt x="776" y="517"/>
                      <a:pt x="776" y="547"/>
                      <a:pt x="746" y="547"/>
                    </a:cubicBezTo>
                    <a:lnTo>
                      <a:pt x="533" y="669"/>
                    </a:lnTo>
                    <a:cubicBezTo>
                      <a:pt x="381" y="730"/>
                      <a:pt x="259" y="821"/>
                      <a:pt x="107" y="943"/>
                    </a:cubicBezTo>
                    <a:cubicBezTo>
                      <a:pt x="1" y="996"/>
                      <a:pt x="58" y="1166"/>
                      <a:pt x="176" y="1166"/>
                    </a:cubicBezTo>
                    <a:cubicBezTo>
                      <a:pt x="192" y="1166"/>
                      <a:pt x="210" y="1163"/>
                      <a:pt x="229" y="1155"/>
                    </a:cubicBezTo>
                    <a:cubicBezTo>
                      <a:pt x="381" y="1125"/>
                      <a:pt x="533" y="1125"/>
                      <a:pt x="715" y="1095"/>
                    </a:cubicBezTo>
                    <a:cubicBezTo>
                      <a:pt x="776" y="1095"/>
                      <a:pt x="898" y="1064"/>
                      <a:pt x="989" y="1064"/>
                    </a:cubicBezTo>
                    <a:lnTo>
                      <a:pt x="1353" y="1064"/>
                    </a:lnTo>
                    <a:cubicBezTo>
                      <a:pt x="1475" y="1064"/>
                      <a:pt x="1566" y="1064"/>
                      <a:pt x="1688" y="1003"/>
                    </a:cubicBezTo>
                    <a:lnTo>
                      <a:pt x="1840" y="1003"/>
                    </a:lnTo>
                    <a:cubicBezTo>
                      <a:pt x="1992" y="1003"/>
                      <a:pt x="2144" y="973"/>
                      <a:pt x="2265" y="882"/>
                    </a:cubicBezTo>
                    <a:cubicBezTo>
                      <a:pt x="2448" y="791"/>
                      <a:pt x="2569" y="547"/>
                      <a:pt x="2478" y="335"/>
                    </a:cubicBezTo>
                    <a:cubicBezTo>
                      <a:pt x="2417" y="92"/>
                      <a:pt x="2235" y="0"/>
                      <a:pt x="2053" y="0"/>
                    </a:cubicBez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  <p:grpSp>
          <p:nvGrpSpPr>
            <p:cNvPr id="4934" name="Google Shape;4934;p30"/>
            <p:cNvGrpSpPr/>
            <p:nvPr/>
          </p:nvGrpSpPr>
          <p:grpSpPr>
            <a:xfrm>
              <a:off x="1410386" y="3880229"/>
              <a:ext cx="458386" cy="602968"/>
              <a:chOff x="1410386" y="3880229"/>
              <a:chExt cx="458386" cy="602968"/>
            </a:xfrm>
          </p:grpSpPr>
          <p:sp>
            <p:nvSpPr>
              <p:cNvPr id="4935" name="Google Shape;4935;p30"/>
              <p:cNvSpPr/>
              <p:nvPr/>
            </p:nvSpPr>
            <p:spPr>
              <a:xfrm>
                <a:off x="1801050" y="4370236"/>
                <a:ext cx="67721" cy="112961"/>
              </a:xfrm>
              <a:custGeom>
                <a:rect b="b" l="l" r="r" t="t"/>
                <a:pathLst>
                  <a:path extrusionOk="0" h="4869" w="2919">
                    <a:moveTo>
                      <a:pt x="1045" y="0"/>
                    </a:moveTo>
                    <a:cubicBezTo>
                      <a:pt x="848" y="0"/>
                      <a:pt x="650" y="69"/>
                      <a:pt x="517" y="217"/>
                    </a:cubicBezTo>
                    <a:cubicBezTo>
                      <a:pt x="92" y="673"/>
                      <a:pt x="61" y="1281"/>
                      <a:pt x="31" y="1889"/>
                    </a:cubicBezTo>
                    <a:cubicBezTo>
                      <a:pt x="0" y="2375"/>
                      <a:pt x="31" y="2861"/>
                      <a:pt x="183" y="3317"/>
                    </a:cubicBezTo>
                    <a:cubicBezTo>
                      <a:pt x="335" y="3652"/>
                      <a:pt x="456" y="3925"/>
                      <a:pt x="700" y="4199"/>
                    </a:cubicBezTo>
                    <a:cubicBezTo>
                      <a:pt x="912" y="4411"/>
                      <a:pt x="1125" y="4563"/>
                      <a:pt x="1399" y="4685"/>
                    </a:cubicBezTo>
                    <a:cubicBezTo>
                      <a:pt x="1628" y="4777"/>
                      <a:pt x="1858" y="4869"/>
                      <a:pt x="2088" y="4869"/>
                    </a:cubicBezTo>
                    <a:cubicBezTo>
                      <a:pt x="2162" y="4869"/>
                      <a:pt x="2236" y="4859"/>
                      <a:pt x="2310" y="4837"/>
                    </a:cubicBezTo>
                    <a:cubicBezTo>
                      <a:pt x="2493" y="4776"/>
                      <a:pt x="2858" y="4624"/>
                      <a:pt x="2888" y="4381"/>
                    </a:cubicBezTo>
                    <a:cubicBezTo>
                      <a:pt x="2918" y="4199"/>
                      <a:pt x="2888" y="4016"/>
                      <a:pt x="2827" y="3864"/>
                    </a:cubicBezTo>
                    <a:cubicBezTo>
                      <a:pt x="2797" y="3743"/>
                      <a:pt x="2736" y="3621"/>
                      <a:pt x="2675" y="3500"/>
                    </a:cubicBezTo>
                    <a:cubicBezTo>
                      <a:pt x="2664" y="3473"/>
                      <a:pt x="2660" y="3462"/>
                      <a:pt x="2661" y="3462"/>
                    </a:cubicBezTo>
                    <a:lnTo>
                      <a:pt x="2661" y="3462"/>
                    </a:lnTo>
                    <a:cubicBezTo>
                      <a:pt x="2662" y="3462"/>
                      <a:pt x="2729" y="3616"/>
                      <a:pt x="2739" y="3616"/>
                    </a:cubicBezTo>
                    <a:cubicBezTo>
                      <a:pt x="2741" y="3616"/>
                      <a:pt x="2740" y="3609"/>
                      <a:pt x="2736" y="3591"/>
                    </a:cubicBezTo>
                    <a:cubicBezTo>
                      <a:pt x="2736" y="3560"/>
                      <a:pt x="2675" y="3500"/>
                      <a:pt x="2675" y="3469"/>
                    </a:cubicBezTo>
                    <a:cubicBezTo>
                      <a:pt x="2614" y="3165"/>
                      <a:pt x="2493" y="2861"/>
                      <a:pt x="2432" y="2557"/>
                    </a:cubicBezTo>
                    <a:cubicBezTo>
                      <a:pt x="2341" y="2223"/>
                      <a:pt x="2250" y="1889"/>
                      <a:pt x="2159" y="1524"/>
                    </a:cubicBezTo>
                    <a:cubicBezTo>
                      <a:pt x="2128" y="1341"/>
                      <a:pt x="2128" y="1159"/>
                      <a:pt x="2037" y="1007"/>
                    </a:cubicBezTo>
                    <a:cubicBezTo>
                      <a:pt x="1976" y="734"/>
                      <a:pt x="1794" y="399"/>
                      <a:pt x="1581" y="217"/>
                    </a:cubicBezTo>
                    <a:cubicBezTo>
                      <a:pt x="1456" y="76"/>
                      <a:pt x="1251" y="0"/>
                      <a:pt x="1045" y="0"/>
                    </a:cubicBez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936" name="Google Shape;4936;p30"/>
              <p:cNvSpPr/>
              <p:nvPr/>
            </p:nvSpPr>
            <p:spPr>
              <a:xfrm>
                <a:off x="1701290" y="4087799"/>
                <a:ext cx="48302" cy="77163"/>
              </a:xfrm>
              <a:custGeom>
                <a:rect b="b" l="l" r="r" t="t"/>
                <a:pathLst>
                  <a:path extrusionOk="0" h="3326" w="2082">
                    <a:moveTo>
                      <a:pt x="496" y="2236"/>
                    </a:moveTo>
                    <a:cubicBezTo>
                      <a:pt x="499" y="2238"/>
                      <a:pt x="501" y="2239"/>
                      <a:pt x="501" y="2239"/>
                    </a:cubicBezTo>
                    <a:cubicBezTo>
                      <a:pt x="505" y="2246"/>
                      <a:pt x="506" y="2250"/>
                      <a:pt x="506" y="2250"/>
                    </a:cubicBezTo>
                    <a:cubicBezTo>
                      <a:pt x="505" y="2250"/>
                      <a:pt x="501" y="2244"/>
                      <a:pt x="496" y="2236"/>
                    </a:cubicBezTo>
                    <a:close/>
                    <a:moveTo>
                      <a:pt x="488" y="1"/>
                    </a:moveTo>
                    <a:cubicBezTo>
                      <a:pt x="254" y="1"/>
                      <a:pt x="0" y="198"/>
                      <a:pt x="45" y="445"/>
                    </a:cubicBezTo>
                    <a:cubicBezTo>
                      <a:pt x="75" y="719"/>
                      <a:pt x="75" y="992"/>
                      <a:pt x="106" y="1296"/>
                    </a:cubicBezTo>
                    <a:cubicBezTo>
                      <a:pt x="136" y="1479"/>
                      <a:pt x="227" y="1631"/>
                      <a:pt x="288" y="1783"/>
                    </a:cubicBezTo>
                    <a:cubicBezTo>
                      <a:pt x="288" y="1813"/>
                      <a:pt x="349" y="1844"/>
                      <a:pt x="349" y="1844"/>
                    </a:cubicBezTo>
                    <a:cubicBezTo>
                      <a:pt x="358" y="1878"/>
                      <a:pt x="361" y="1891"/>
                      <a:pt x="361" y="1891"/>
                    </a:cubicBezTo>
                    <a:cubicBezTo>
                      <a:pt x="360" y="1891"/>
                      <a:pt x="332" y="1813"/>
                      <a:pt x="288" y="1813"/>
                    </a:cubicBezTo>
                    <a:cubicBezTo>
                      <a:pt x="349" y="1935"/>
                      <a:pt x="410" y="2056"/>
                      <a:pt x="440" y="2147"/>
                    </a:cubicBezTo>
                    <a:cubicBezTo>
                      <a:pt x="440" y="2151"/>
                      <a:pt x="440" y="2154"/>
                      <a:pt x="441" y="2157"/>
                    </a:cubicBezTo>
                    <a:lnTo>
                      <a:pt x="441" y="2157"/>
                    </a:lnTo>
                    <a:cubicBezTo>
                      <a:pt x="439" y="2156"/>
                      <a:pt x="438" y="2155"/>
                      <a:pt x="437" y="2155"/>
                    </a:cubicBezTo>
                    <a:cubicBezTo>
                      <a:pt x="434" y="2155"/>
                      <a:pt x="435" y="2161"/>
                      <a:pt x="440" y="2178"/>
                    </a:cubicBezTo>
                    <a:cubicBezTo>
                      <a:pt x="501" y="2299"/>
                      <a:pt x="531" y="2421"/>
                      <a:pt x="592" y="2482"/>
                    </a:cubicBezTo>
                    <a:cubicBezTo>
                      <a:pt x="683" y="2603"/>
                      <a:pt x="744" y="2755"/>
                      <a:pt x="896" y="2877"/>
                    </a:cubicBezTo>
                    <a:cubicBezTo>
                      <a:pt x="987" y="2938"/>
                      <a:pt x="1078" y="3029"/>
                      <a:pt x="1170" y="3120"/>
                    </a:cubicBezTo>
                    <a:cubicBezTo>
                      <a:pt x="1261" y="3151"/>
                      <a:pt x="1291" y="3151"/>
                      <a:pt x="1352" y="3181"/>
                    </a:cubicBezTo>
                    <a:cubicBezTo>
                      <a:pt x="1352" y="3211"/>
                      <a:pt x="1413" y="3211"/>
                      <a:pt x="1413" y="3242"/>
                    </a:cubicBezTo>
                    <a:cubicBezTo>
                      <a:pt x="1428" y="3303"/>
                      <a:pt x="1466" y="3325"/>
                      <a:pt x="1504" y="3325"/>
                    </a:cubicBezTo>
                    <a:cubicBezTo>
                      <a:pt x="1542" y="3325"/>
                      <a:pt x="1580" y="3303"/>
                      <a:pt x="1595" y="3272"/>
                    </a:cubicBezTo>
                    <a:cubicBezTo>
                      <a:pt x="1595" y="3211"/>
                      <a:pt x="1595" y="3211"/>
                      <a:pt x="1626" y="3181"/>
                    </a:cubicBezTo>
                    <a:cubicBezTo>
                      <a:pt x="1626" y="3166"/>
                      <a:pt x="1641" y="3158"/>
                      <a:pt x="1648" y="3158"/>
                    </a:cubicBezTo>
                    <a:cubicBezTo>
                      <a:pt x="1656" y="3158"/>
                      <a:pt x="1656" y="3166"/>
                      <a:pt x="1626" y="3181"/>
                    </a:cubicBezTo>
                    <a:cubicBezTo>
                      <a:pt x="1686" y="3151"/>
                      <a:pt x="1747" y="3120"/>
                      <a:pt x="1778" y="3029"/>
                    </a:cubicBezTo>
                    <a:cubicBezTo>
                      <a:pt x="1869" y="2907"/>
                      <a:pt x="1930" y="2755"/>
                      <a:pt x="1990" y="2603"/>
                    </a:cubicBezTo>
                    <a:cubicBezTo>
                      <a:pt x="2082" y="2269"/>
                      <a:pt x="2021" y="1904"/>
                      <a:pt x="1899" y="1600"/>
                    </a:cubicBezTo>
                    <a:cubicBezTo>
                      <a:pt x="1778" y="1236"/>
                      <a:pt x="1626" y="901"/>
                      <a:pt x="1413" y="597"/>
                    </a:cubicBezTo>
                    <a:cubicBezTo>
                      <a:pt x="1230" y="385"/>
                      <a:pt x="957" y="233"/>
                      <a:pt x="714" y="81"/>
                    </a:cubicBezTo>
                    <a:cubicBezTo>
                      <a:pt x="650" y="25"/>
                      <a:pt x="571" y="1"/>
                      <a:pt x="488" y="1"/>
                    </a:cubicBez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937" name="Google Shape;4937;p30"/>
              <p:cNvSpPr/>
              <p:nvPr/>
            </p:nvSpPr>
            <p:spPr>
              <a:xfrm>
                <a:off x="1410386" y="3880229"/>
                <a:ext cx="43036" cy="21576"/>
              </a:xfrm>
              <a:custGeom>
                <a:rect b="b" l="l" r="r" t="t"/>
                <a:pathLst>
                  <a:path extrusionOk="0" h="930" w="1855">
                    <a:moveTo>
                      <a:pt x="456" y="0"/>
                    </a:moveTo>
                    <a:cubicBezTo>
                      <a:pt x="335" y="0"/>
                      <a:pt x="243" y="61"/>
                      <a:pt x="152" y="122"/>
                    </a:cubicBezTo>
                    <a:cubicBezTo>
                      <a:pt x="91" y="213"/>
                      <a:pt x="31" y="274"/>
                      <a:pt x="31" y="395"/>
                    </a:cubicBezTo>
                    <a:cubicBezTo>
                      <a:pt x="0" y="608"/>
                      <a:pt x="152" y="821"/>
                      <a:pt x="335" y="882"/>
                    </a:cubicBezTo>
                    <a:cubicBezTo>
                      <a:pt x="442" y="917"/>
                      <a:pt x="549" y="930"/>
                      <a:pt x="657" y="930"/>
                    </a:cubicBezTo>
                    <a:cubicBezTo>
                      <a:pt x="823" y="930"/>
                      <a:pt x="989" y="900"/>
                      <a:pt x="1155" y="882"/>
                    </a:cubicBezTo>
                    <a:lnTo>
                      <a:pt x="1702" y="882"/>
                    </a:lnTo>
                    <a:cubicBezTo>
                      <a:pt x="1794" y="851"/>
                      <a:pt x="1854" y="760"/>
                      <a:pt x="1794" y="699"/>
                    </a:cubicBezTo>
                    <a:cubicBezTo>
                      <a:pt x="1702" y="608"/>
                      <a:pt x="1611" y="547"/>
                      <a:pt x="1520" y="517"/>
                    </a:cubicBezTo>
                    <a:cubicBezTo>
                      <a:pt x="1459" y="426"/>
                      <a:pt x="1338" y="365"/>
                      <a:pt x="1246" y="304"/>
                    </a:cubicBezTo>
                    <a:cubicBezTo>
                      <a:pt x="1216" y="274"/>
                      <a:pt x="1186" y="243"/>
                      <a:pt x="1094" y="243"/>
                    </a:cubicBezTo>
                    <a:lnTo>
                      <a:pt x="882" y="122"/>
                    </a:lnTo>
                    <a:cubicBezTo>
                      <a:pt x="851" y="91"/>
                      <a:pt x="760" y="91"/>
                      <a:pt x="730" y="61"/>
                    </a:cubicBezTo>
                    <a:cubicBezTo>
                      <a:pt x="638" y="0"/>
                      <a:pt x="578" y="0"/>
                      <a:pt x="456" y="0"/>
                    </a:cubicBez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  <p:sp>
          <p:nvSpPr>
            <p:cNvPr id="4938" name="Google Shape;4938;p30"/>
            <p:cNvSpPr/>
            <p:nvPr/>
          </p:nvSpPr>
          <p:spPr>
            <a:xfrm>
              <a:off x="1875082" y="4147655"/>
              <a:ext cx="41644" cy="41551"/>
            </a:xfrm>
            <a:custGeom>
              <a:rect b="b" l="l" r="r" t="t"/>
              <a:pathLst>
                <a:path extrusionOk="0" h="1791" w="1795">
                  <a:moveTo>
                    <a:pt x="1118" y="1"/>
                  </a:moveTo>
                  <a:cubicBezTo>
                    <a:pt x="1057" y="1"/>
                    <a:pt x="989" y="8"/>
                    <a:pt x="913" y="23"/>
                  </a:cubicBezTo>
                  <a:cubicBezTo>
                    <a:pt x="791" y="84"/>
                    <a:pt x="670" y="145"/>
                    <a:pt x="578" y="206"/>
                  </a:cubicBezTo>
                  <a:cubicBezTo>
                    <a:pt x="518" y="267"/>
                    <a:pt x="457" y="327"/>
                    <a:pt x="426" y="419"/>
                  </a:cubicBezTo>
                  <a:cubicBezTo>
                    <a:pt x="366" y="479"/>
                    <a:pt x="305" y="601"/>
                    <a:pt x="305" y="662"/>
                  </a:cubicBezTo>
                  <a:cubicBezTo>
                    <a:pt x="275" y="783"/>
                    <a:pt x="275" y="905"/>
                    <a:pt x="275" y="1026"/>
                  </a:cubicBezTo>
                  <a:lnTo>
                    <a:pt x="275" y="875"/>
                  </a:lnTo>
                  <a:cubicBezTo>
                    <a:pt x="268" y="886"/>
                    <a:pt x="262" y="897"/>
                    <a:pt x="255" y="909"/>
                  </a:cubicBezTo>
                  <a:lnTo>
                    <a:pt x="255" y="909"/>
                  </a:lnTo>
                  <a:cubicBezTo>
                    <a:pt x="266" y="897"/>
                    <a:pt x="275" y="886"/>
                    <a:pt x="275" y="875"/>
                  </a:cubicBezTo>
                  <a:lnTo>
                    <a:pt x="275" y="875"/>
                  </a:lnTo>
                  <a:cubicBezTo>
                    <a:pt x="275" y="902"/>
                    <a:pt x="275" y="930"/>
                    <a:pt x="229" y="958"/>
                  </a:cubicBezTo>
                  <a:lnTo>
                    <a:pt x="229" y="958"/>
                  </a:lnTo>
                  <a:cubicBezTo>
                    <a:pt x="237" y="941"/>
                    <a:pt x="246" y="925"/>
                    <a:pt x="255" y="909"/>
                  </a:cubicBezTo>
                  <a:lnTo>
                    <a:pt x="255" y="909"/>
                  </a:lnTo>
                  <a:cubicBezTo>
                    <a:pt x="237" y="928"/>
                    <a:pt x="214" y="947"/>
                    <a:pt x="214" y="966"/>
                  </a:cubicBezTo>
                  <a:cubicBezTo>
                    <a:pt x="219" y="963"/>
                    <a:pt x="224" y="960"/>
                    <a:pt x="229" y="958"/>
                  </a:cubicBezTo>
                  <a:lnTo>
                    <a:pt x="229" y="958"/>
                  </a:lnTo>
                  <a:cubicBezTo>
                    <a:pt x="130" y="1143"/>
                    <a:pt x="54" y="1328"/>
                    <a:pt x="1" y="1513"/>
                  </a:cubicBezTo>
                  <a:cubicBezTo>
                    <a:pt x="1" y="1652"/>
                    <a:pt x="128" y="1790"/>
                    <a:pt x="219" y="1790"/>
                  </a:cubicBezTo>
                  <a:cubicBezTo>
                    <a:pt x="228" y="1790"/>
                    <a:pt x="236" y="1789"/>
                    <a:pt x="244" y="1786"/>
                  </a:cubicBezTo>
                  <a:lnTo>
                    <a:pt x="609" y="1665"/>
                  </a:lnTo>
                  <a:cubicBezTo>
                    <a:pt x="700" y="1634"/>
                    <a:pt x="822" y="1543"/>
                    <a:pt x="974" y="1543"/>
                  </a:cubicBezTo>
                  <a:lnTo>
                    <a:pt x="822" y="1543"/>
                  </a:lnTo>
                  <a:cubicBezTo>
                    <a:pt x="1004" y="1543"/>
                    <a:pt x="1156" y="1513"/>
                    <a:pt x="1338" y="1422"/>
                  </a:cubicBezTo>
                  <a:cubicBezTo>
                    <a:pt x="1338" y="1422"/>
                    <a:pt x="1369" y="1422"/>
                    <a:pt x="1369" y="1391"/>
                  </a:cubicBezTo>
                  <a:cubicBezTo>
                    <a:pt x="1430" y="1361"/>
                    <a:pt x="1490" y="1330"/>
                    <a:pt x="1551" y="1239"/>
                  </a:cubicBezTo>
                  <a:cubicBezTo>
                    <a:pt x="1582" y="1209"/>
                    <a:pt x="1642" y="1118"/>
                    <a:pt x="1673" y="1087"/>
                  </a:cubicBezTo>
                  <a:lnTo>
                    <a:pt x="1673" y="1057"/>
                  </a:lnTo>
                  <a:cubicBezTo>
                    <a:pt x="1734" y="935"/>
                    <a:pt x="1794" y="783"/>
                    <a:pt x="1794" y="662"/>
                  </a:cubicBezTo>
                  <a:cubicBezTo>
                    <a:pt x="1794" y="571"/>
                    <a:pt x="1734" y="449"/>
                    <a:pt x="1703" y="327"/>
                  </a:cubicBezTo>
                  <a:cubicBezTo>
                    <a:pt x="1673" y="267"/>
                    <a:pt x="1582" y="175"/>
                    <a:pt x="1521" y="145"/>
                  </a:cubicBezTo>
                  <a:cubicBezTo>
                    <a:pt x="1430" y="84"/>
                    <a:pt x="1369" y="23"/>
                    <a:pt x="1278" y="23"/>
                  </a:cubicBezTo>
                  <a:cubicBezTo>
                    <a:pt x="1232" y="8"/>
                    <a:pt x="1179" y="1"/>
                    <a:pt x="1118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939" name="Google Shape;4939;p30"/>
            <p:cNvSpPr/>
            <p:nvPr/>
          </p:nvSpPr>
          <p:spPr>
            <a:xfrm>
              <a:off x="1896959" y="4108702"/>
              <a:ext cx="28234" cy="31250"/>
            </a:xfrm>
            <a:custGeom>
              <a:rect b="b" l="l" r="r" t="t"/>
              <a:pathLst>
                <a:path extrusionOk="0" h="1347" w="1217">
                  <a:moveTo>
                    <a:pt x="699" y="0"/>
                  </a:moveTo>
                  <a:cubicBezTo>
                    <a:pt x="640" y="0"/>
                    <a:pt x="567" y="13"/>
                    <a:pt x="507" y="31"/>
                  </a:cubicBezTo>
                  <a:lnTo>
                    <a:pt x="487" y="31"/>
                  </a:lnTo>
                  <a:cubicBezTo>
                    <a:pt x="473" y="38"/>
                    <a:pt x="456" y="46"/>
                    <a:pt x="438" y="55"/>
                  </a:cubicBezTo>
                  <a:lnTo>
                    <a:pt x="438" y="55"/>
                  </a:lnTo>
                  <a:cubicBezTo>
                    <a:pt x="434" y="57"/>
                    <a:pt x="430" y="59"/>
                    <a:pt x="426" y="61"/>
                  </a:cubicBezTo>
                  <a:cubicBezTo>
                    <a:pt x="426" y="61"/>
                    <a:pt x="427" y="61"/>
                    <a:pt x="427" y="61"/>
                  </a:cubicBezTo>
                  <a:lnTo>
                    <a:pt x="427" y="61"/>
                  </a:lnTo>
                  <a:cubicBezTo>
                    <a:pt x="365" y="94"/>
                    <a:pt x="288" y="138"/>
                    <a:pt x="243" y="183"/>
                  </a:cubicBezTo>
                  <a:lnTo>
                    <a:pt x="122" y="304"/>
                  </a:lnTo>
                  <a:cubicBezTo>
                    <a:pt x="91" y="365"/>
                    <a:pt x="31" y="456"/>
                    <a:pt x="31" y="517"/>
                  </a:cubicBezTo>
                  <a:lnTo>
                    <a:pt x="31" y="639"/>
                  </a:lnTo>
                  <a:lnTo>
                    <a:pt x="31" y="699"/>
                  </a:lnTo>
                  <a:cubicBezTo>
                    <a:pt x="0" y="760"/>
                    <a:pt x="0" y="882"/>
                    <a:pt x="31" y="943"/>
                  </a:cubicBezTo>
                  <a:lnTo>
                    <a:pt x="31" y="1064"/>
                  </a:lnTo>
                  <a:cubicBezTo>
                    <a:pt x="71" y="1105"/>
                    <a:pt x="98" y="1159"/>
                    <a:pt x="130" y="1217"/>
                  </a:cubicBezTo>
                  <a:lnTo>
                    <a:pt x="130" y="1217"/>
                  </a:lnTo>
                  <a:cubicBezTo>
                    <a:pt x="125" y="1246"/>
                    <a:pt x="122" y="1277"/>
                    <a:pt x="122" y="1307"/>
                  </a:cubicBezTo>
                  <a:cubicBezTo>
                    <a:pt x="49" y="1307"/>
                    <a:pt x="93" y="1346"/>
                    <a:pt x="144" y="1346"/>
                  </a:cubicBezTo>
                  <a:cubicBezTo>
                    <a:pt x="157" y="1346"/>
                    <a:pt x="170" y="1344"/>
                    <a:pt x="183" y="1338"/>
                  </a:cubicBezTo>
                  <a:lnTo>
                    <a:pt x="308" y="1275"/>
                  </a:lnTo>
                  <a:lnTo>
                    <a:pt x="308" y="1275"/>
                  </a:lnTo>
                  <a:cubicBezTo>
                    <a:pt x="345" y="1293"/>
                    <a:pt x="382" y="1307"/>
                    <a:pt x="426" y="1307"/>
                  </a:cubicBezTo>
                  <a:lnTo>
                    <a:pt x="608" y="1307"/>
                  </a:lnTo>
                  <a:cubicBezTo>
                    <a:pt x="639" y="1307"/>
                    <a:pt x="639" y="1307"/>
                    <a:pt x="699" y="1246"/>
                  </a:cubicBezTo>
                  <a:cubicBezTo>
                    <a:pt x="730" y="1246"/>
                    <a:pt x="760" y="1216"/>
                    <a:pt x="791" y="1186"/>
                  </a:cubicBezTo>
                  <a:cubicBezTo>
                    <a:pt x="851" y="1125"/>
                    <a:pt x="882" y="1125"/>
                    <a:pt x="912" y="1095"/>
                  </a:cubicBezTo>
                  <a:cubicBezTo>
                    <a:pt x="1094" y="912"/>
                    <a:pt x="1216" y="639"/>
                    <a:pt x="1155" y="395"/>
                  </a:cubicBezTo>
                  <a:lnTo>
                    <a:pt x="1034" y="152"/>
                  </a:lnTo>
                  <a:cubicBezTo>
                    <a:pt x="1003" y="122"/>
                    <a:pt x="912" y="91"/>
                    <a:pt x="882" y="31"/>
                  </a:cubicBezTo>
                  <a:cubicBezTo>
                    <a:pt x="791" y="0"/>
                    <a:pt x="760" y="0"/>
                    <a:pt x="699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940" name="Google Shape;4940;p30"/>
            <p:cNvSpPr/>
            <p:nvPr/>
          </p:nvSpPr>
          <p:spPr>
            <a:xfrm>
              <a:off x="1906123" y="4097241"/>
              <a:ext cx="7772" cy="18142"/>
            </a:xfrm>
            <a:custGeom>
              <a:rect b="b" l="l" r="r" t="t"/>
              <a:pathLst>
                <a:path extrusionOk="0" h="782" w="335">
                  <a:moveTo>
                    <a:pt x="188" y="0"/>
                  </a:moveTo>
                  <a:cubicBezTo>
                    <a:pt x="175" y="0"/>
                    <a:pt x="163" y="3"/>
                    <a:pt x="152" y="8"/>
                  </a:cubicBezTo>
                  <a:cubicBezTo>
                    <a:pt x="92" y="8"/>
                    <a:pt x="61" y="38"/>
                    <a:pt x="31" y="69"/>
                  </a:cubicBezTo>
                  <a:cubicBezTo>
                    <a:pt x="0" y="130"/>
                    <a:pt x="0" y="160"/>
                    <a:pt x="0" y="221"/>
                  </a:cubicBezTo>
                  <a:cubicBezTo>
                    <a:pt x="0" y="282"/>
                    <a:pt x="31" y="312"/>
                    <a:pt x="31" y="373"/>
                  </a:cubicBezTo>
                  <a:cubicBezTo>
                    <a:pt x="31" y="433"/>
                    <a:pt x="61" y="464"/>
                    <a:pt x="61" y="494"/>
                  </a:cubicBezTo>
                  <a:cubicBezTo>
                    <a:pt x="92" y="585"/>
                    <a:pt x="92" y="677"/>
                    <a:pt x="152" y="768"/>
                  </a:cubicBezTo>
                  <a:cubicBezTo>
                    <a:pt x="152" y="768"/>
                    <a:pt x="179" y="781"/>
                    <a:pt x="197" y="781"/>
                  </a:cubicBezTo>
                  <a:cubicBezTo>
                    <a:pt x="206" y="781"/>
                    <a:pt x="213" y="778"/>
                    <a:pt x="213" y="768"/>
                  </a:cubicBezTo>
                  <a:cubicBezTo>
                    <a:pt x="213" y="677"/>
                    <a:pt x="244" y="585"/>
                    <a:pt x="244" y="494"/>
                  </a:cubicBezTo>
                  <a:cubicBezTo>
                    <a:pt x="244" y="464"/>
                    <a:pt x="304" y="433"/>
                    <a:pt x="304" y="342"/>
                  </a:cubicBezTo>
                  <a:cubicBezTo>
                    <a:pt x="304" y="282"/>
                    <a:pt x="335" y="221"/>
                    <a:pt x="335" y="160"/>
                  </a:cubicBezTo>
                  <a:cubicBezTo>
                    <a:pt x="335" y="59"/>
                    <a:pt x="251" y="0"/>
                    <a:pt x="188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941" name="Google Shape;4941;p30"/>
            <p:cNvSpPr/>
            <p:nvPr/>
          </p:nvSpPr>
          <p:spPr>
            <a:xfrm>
              <a:off x="1911065" y="4069912"/>
              <a:ext cx="12714" cy="21878"/>
            </a:xfrm>
            <a:custGeom>
              <a:rect b="b" l="l" r="r" t="t"/>
              <a:pathLst>
                <a:path extrusionOk="0" h="943" w="548">
                  <a:moveTo>
                    <a:pt x="304" y="1"/>
                  </a:moveTo>
                  <a:cubicBezTo>
                    <a:pt x="243" y="1"/>
                    <a:pt x="152" y="1"/>
                    <a:pt x="122" y="31"/>
                  </a:cubicBezTo>
                  <a:cubicBezTo>
                    <a:pt x="31" y="92"/>
                    <a:pt x="0" y="152"/>
                    <a:pt x="0" y="274"/>
                  </a:cubicBezTo>
                  <a:cubicBezTo>
                    <a:pt x="0" y="335"/>
                    <a:pt x="0" y="426"/>
                    <a:pt x="31" y="487"/>
                  </a:cubicBezTo>
                  <a:cubicBezTo>
                    <a:pt x="31" y="548"/>
                    <a:pt x="91" y="608"/>
                    <a:pt x="91" y="639"/>
                  </a:cubicBezTo>
                  <a:cubicBezTo>
                    <a:pt x="91" y="700"/>
                    <a:pt x="122" y="760"/>
                    <a:pt x="122" y="791"/>
                  </a:cubicBezTo>
                  <a:lnTo>
                    <a:pt x="122" y="943"/>
                  </a:lnTo>
                  <a:cubicBezTo>
                    <a:pt x="122" y="912"/>
                    <a:pt x="152" y="852"/>
                    <a:pt x="183" y="791"/>
                  </a:cubicBezTo>
                  <a:cubicBezTo>
                    <a:pt x="243" y="760"/>
                    <a:pt x="243" y="730"/>
                    <a:pt x="274" y="700"/>
                  </a:cubicBezTo>
                  <a:cubicBezTo>
                    <a:pt x="304" y="639"/>
                    <a:pt x="334" y="608"/>
                    <a:pt x="395" y="548"/>
                  </a:cubicBezTo>
                  <a:cubicBezTo>
                    <a:pt x="426" y="487"/>
                    <a:pt x="456" y="426"/>
                    <a:pt x="456" y="396"/>
                  </a:cubicBezTo>
                  <a:cubicBezTo>
                    <a:pt x="547" y="244"/>
                    <a:pt x="456" y="92"/>
                    <a:pt x="304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942" name="Google Shape;4942;p30"/>
            <p:cNvSpPr/>
            <p:nvPr/>
          </p:nvSpPr>
          <p:spPr>
            <a:xfrm>
              <a:off x="1875082" y="3916189"/>
              <a:ext cx="17655" cy="30346"/>
            </a:xfrm>
            <a:custGeom>
              <a:rect b="b" l="l" r="r" t="t"/>
              <a:pathLst>
                <a:path extrusionOk="0" h="1308" w="761">
                  <a:moveTo>
                    <a:pt x="244" y="0"/>
                  </a:moveTo>
                  <a:cubicBezTo>
                    <a:pt x="183" y="0"/>
                    <a:pt x="62" y="91"/>
                    <a:pt x="31" y="122"/>
                  </a:cubicBezTo>
                  <a:cubicBezTo>
                    <a:pt x="1" y="213"/>
                    <a:pt x="1" y="304"/>
                    <a:pt x="31" y="395"/>
                  </a:cubicBezTo>
                  <a:cubicBezTo>
                    <a:pt x="62" y="426"/>
                    <a:pt x="92" y="456"/>
                    <a:pt x="153" y="547"/>
                  </a:cubicBezTo>
                  <a:cubicBezTo>
                    <a:pt x="183" y="578"/>
                    <a:pt x="214" y="578"/>
                    <a:pt x="244" y="608"/>
                  </a:cubicBezTo>
                  <a:lnTo>
                    <a:pt x="305" y="669"/>
                  </a:lnTo>
                  <a:cubicBezTo>
                    <a:pt x="305" y="669"/>
                    <a:pt x="322" y="704"/>
                    <a:pt x="331" y="708"/>
                  </a:cubicBezTo>
                  <a:lnTo>
                    <a:pt x="331" y="708"/>
                  </a:lnTo>
                  <a:cubicBezTo>
                    <a:pt x="339" y="718"/>
                    <a:pt x="352" y="730"/>
                    <a:pt x="366" y="730"/>
                  </a:cubicBezTo>
                  <a:cubicBezTo>
                    <a:pt x="366" y="730"/>
                    <a:pt x="426" y="791"/>
                    <a:pt x="426" y="821"/>
                  </a:cubicBezTo>
                  <a:lnTo>
                    <a:pt x="457" y="851"/>
                  </a:lnTo>
                  <a:cubicBezTo>
                    <a:pt x="457" y="851"/>
                    <a:pt x="474" y="903"/>
                    <a:pt x="470" y="903"/>
                  </a:cubicBezTo>
                  <a:cubicBezTo>
                    <a:pt x="468" y="903"/>
                    <a:pt x="464" y="897"/>
                    <a:pt x="457" y="882"/>
                  </a:cubicBezTo>
                  <a:lnTo>
                    <a:pt x="457" y="882"/>
                  </a:lnTo>
                  <a:cubicBezTo>
                    <a:pt x="487" y="943"/>
                    <a:pt x="487" y="973"/>
                    <a:pt x="518" y="1034"/>
                  </a:cubicBezTo>
                  <a:cubicBezTo>
                    <a:pt x="574" y="1119"/>
                    <a:pt x="604" y="1177"/>
                    <a:pt x="608" y="1283"/>
                  </a:cubicBezTo>
                  <a:lnTo>
                    <a:pt x="608" y="1283"/>
                  </a:lnTo>
                  <a:cubicBezTo>
                    <a:pt x="609" y="1281"/>
                    <a:pt x="609" y="1279"/>
                    <a:pt x="609" y="1277"/>
                  </a:cubicBezTo>
                  <a:cubicBezTo>
                    <a:pt x="670" y="1095"/>
                    <a:pt x="761" y="882"/>
                    <a:pt x="761" y="669"/>
                  </a:cubicBezTo>
                  <a:cubicBezTo>
                    <a:pt x="761" y="547"/>
                    <a:pt x="700" y="487"/>
                    <a:pt x="670" y="365"/>
                  </a:cubicBezTo>
                  <a:lnTo>
                    <a:pt x="578" y="122"/>
                  </a:lnTo>
                  <a:cubicBezTo>
                    <a:pt x="518" y="91"/>
                    <a:pt x="487" y="61"/>
                    <a:pt x="457" y="61"/>
                  </a:cubicBezTo>
                  <a:cubicBezTo>
                    <a:pt x="366" y="0"/>
                    <a:pt x="335" y="0"/>
                    <a:pt x="244" y="0"/>
                  </a:cubicBezTo>
                  <a:close/>
                  <a:moveTo>
                    <a:pt x="608" y="1283"/>
                  </a:moveTo>
                  <a:cubicBezTo>
                    <a:pt x="607" y="1292"/>
                    <a:pt x="601" y="1292"/>
                    <a:pt x="597" y="1292"/>
                  </a:cubicBezTo>
                  <a:cubicBezTo>
                    <a:pt x="594" y="1292"/>
                    <a:pt x="594" y="1292"/>
                    <a:pt x="609" y="1307"/>
                  </a:cubicBezTo>
                  <a:cubicBezTo>
                    <a:pt x="609" y="1299"/>
                    <a:pt x="609" y="1291"/>
                    <a:pt x="608" y="1283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943" name="Google Shape;4943;p30"/>
            <p:cNvSpPr/>
            <p:nvPr/>
          </p:nvSpPr>
          <p:spPr>
            <a:xfrm>
              <a:off x="1863806" y="3892200"/>
              <a:ext cx="23293" cy="31413"/>
            </a:xfrm>
            <a:custGeom>
              <a:rect b="b" l="l" r="r" t="t"/>
              <a:pathLst>
                <a:path extrusionOk="0" h="1354" w="1004">
                  <a:moveTo>
                    <a:pt x="487" y="1"/>
                  </a:moveTo>
                  <a:cubicBezTo>
                    <a:pt x="365" y="1"/>
                    <a:pt x="213" y="31"/>
                    <a:pt x="153" y="153"/>
                  </a:cubicBezTo>
                  <a:cubicBezTo>
                    <a:pt x="92" y="183"/>
                    <a:pt x="61" y="214"/>
                    <a:pt x="61" y="244"/>
                  </a:cubicBezTo>
                  <a:cubicBezTo>
                    <a:pt x="1" y="335"/>
                    <a:pt x="1" y="487"/>
                    <a:pt x="1" y="548"/>
                  </a:cubicBezTo>
                  <a:cubicBezTo>
                    <a:pt x="1" y="609"/>
                    <a:pt x="1" y="639"/>
                    <a:pt x="31" y="670"/>
                  </a:cubicBezTo>
                  <a:cubicBezTo>
                    <a:pt x="61" y="761"/>
                    <a:pt x="61" y="822"/>
                    <a:pt x="92" y="852"/>
                  </a:cubicBezTo>
                  <a:cubicBezTo>
                    <a:pt x="153" y="943"/>
                    <a:pt x="213" y="1004"/>
                    <a:pt x="244" y="1095"/>
                  </a:cubicBezTo>
                  <a:lnTo>
                    <a:pt x="335" y="1156"/>
                  </a:lnTo>
                  <a:lnTo>
                    <a:pt x="365" y="1217"/>
                  </a:lnTo>
                  <a:lnTo>
                    <a:pt x="396" y="1247"/>
                  </a:lnTo>
                  <a:cubicBezTo>
                    <a:pt x="396" y="1247"/>
                    <a:pt x="423" y="1261"/>
                    <a:pt x="441" y="1261"/>
                  </a:cubicBezTo>
                  <a:cubicBezTo>
                    <a:pt x="450" y="1261"/>
                    <a:pt x="457" y="1257"/>
                    <a:pt x="457" y="1247"/>
                  </a:cubicBezTo>
                  <a:lnTo>
                    <a:pt x="487" y="1247"/>
                  </a:lnTo>
                  <a:lnTo>
                    <a:pt x="487" y="1277"/>
                  </a:lnTo>
                  <a:cubicBezTo>
                    <a:pt x="609" y="1308"/>
                    <a:pt x="609" y="1308"/>
                    <a:pt x="669" y="1308"/>
                  </a:cubicBezTo>
                  <a:lnTo>
                    <a:pt x="669" y="1247"/>
                  </a:lnTo>
                  <a:cubicBezTo>
                    <a:pt x="669" y="1243"/>
                    <a:pt x="670" y="1240"/>
                    <a:pt x="671" y="1237"/>
                  </a:cubicBezTo>
                  <a:lnTo>
                    <a:pt x="671" y="1237"/>
                  </a:lnTo>
                  <a:cubicBezTo>
                    <a:pt x="693" y="1223"/>
                    <a:pt x="720" y="1196"/>
                    <a:pt x="761" y="1156"/>
                  </a:cubicBezTo>
                  <a:cubicBezTo>
                    <a:pt x="791" y="1156"/>
                    <a:pt x="791" y="1125"/>
                    <a:pt x="791" y="1095"/>
                  </a:cubicBezTo>
                  <a:lnTo>
                    <a:pt x="821" y="1065"/>
                  </a:lnTo>
                  <a:lnTo>
                    <a:pt x="852" y="1004"/>
                  </a:lnTo>
                  <a:cubicBezTo>
                    <a:pt x="912" y="973"/>
                    <a:pt x="912" y="943"/>
                    <a:pt x="943" y="852"/>
                  </a:cubicBezTo>
                  <a:cubicBezTo>
                    <a:pt x="943" y="822"/>
                    <a:pt x="973" y="791"/>
                    <a:pt x="973" y="700"/>
                  </a:cubicBezTo>
                  <a:lnTo>
                    <a:pt x="973" y="639"/>
                  </a:lnTo>
                  <a:cubicBezTo>
                    <a:pt x="1004" y="548"/>
                    <a:pt x="1004" y="518"/>
                    <a:pt x="973" y="457"/>
                  </a:cubicBezTo>
                  <a:cubicBezTo>
                    <a:pt x="973" y="335"/>
                    <a:pt x="912" y="244"/>
                    <a:pt x="821" y="153"/>
                  </a:cubicBezTo>
                  <a:cubicBezTo>
                    <a:pt x="761" y="62"/>
                    <a:pt x="609" y="1"/>
                    <a:pt x="487" y="1"/>
                  </a:cubicBezTo>
                  <a:close/>
                  <a:moveTo>
                    <a:pt x="669" y="1308"/>
                  </a:moveTo>
                  <a:lnTo>
                    <a:pt x="669" y="1308"/>
                  </a:lnTo>
                  <a:cubicBezTo>
                    <a:pt x="654" y="1338"/>
                    <a:pt x="654" y="1353"/>
                    <a:pt x="658" y="1353"/>
                  </a:cubicBezTo>
                  <a:cubicBezTo>
                    <a:pt x="662" y="1353"/>
                    <a:pt x="669" y="1338"/>
                    <a:pt x="669" y="1308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944" name="Google Shape;4944;p30"/>
            <p:cNvSpPr/>
            <p:nvPr/>
          </p:nvSpPr>
          <p:spPr>
            <a:xfrm>
              <a:off x="1837010" y="3853061"/>
              <a:ext cx="34568" cy="43918"/>
            </a:xfrm>
            <a:custGeom>
              <a:rect b="b" l="l" r="r" t="t"/>
              <a:pathLst>
                <a:path extrusionOk="0" h="1893" w="1490">
                  <a:moveTo>
                    <a:pt x="122" y="1080"/>
                  </a:moveTo>
                  <a:cubicBezTo>
                    <a:pt x="144" y="1102"/>
                    <a:pt x="150" y="1124"/>
                    <a:pt x="163" y="1146"/>
                  </a:cubicBezTo>
                  <a:lnTo>
                    <a:pt x="163" y="1146"/>
                  </a:lnTo>
                  <a:cubicBezTo>
                    <a:pt x="148" y="1126"/>
                    <a:pt x="135" y="1106"/>
                    <a:pt x="122" y="1080"/>
                  </a:cubicBezTo>
                  <a:close/>
                  <a:moveTo>
                    <a:pt x="296" y="1322"/>
                  </a:moveTo>
                  <a:cubicBezTo>
                    <a:pt x="298" y="1323"/>
                    <a:pt x="301" y="1323"/>
                    <a:pt x="305" y="1323"/>
                  </a:cubicBezTo>
                  <a:cubicBezTo>
                    <a:pt x="307" y="1331"/>
                    <a:pt x="310" y="1339"/>
                    <a:pt x="313" y="1347"/>
                  </a:cubicBezTo>
                  <a:lnTo>
                    <a:pt x="313" y="1347"/>
                  </a:lnTo>
                  <a:cubicBezTo>
                    <a:pt x="307" y="1338"/>
                    <a:pt x="302" y="1330"/>
                    <a:pt x="296" y="1322"/>
                  </a:cubicBezTo>
                  <a:close/>
                  <a:moveTo>
                    <a:pt x="1080" y="1664"/>
                  </a:moveTo>
                  <a:cubicBezTo>
                    <a:pt x="1074" y="1672"/>
                    <a:pt x="1069" y="1679"/>
                    <a:pt x="1064" y="1688"/>
                  </a:cubicBezTo>
                  <a:lnTo>
                    <a:pt x="1080" y="1664"/>
                  </a:lnTo>
                  <a:close/>
                  <a:moveTo>
                    <a:pt x="669" y="1"/>
                  </a:moveTo>
                  <a:cubicBezTo>
                    <a:pt x="609" y="1"/>
                    <a:pt x="548" y="16"/>
                    <a:pt x="487" y="46"/>
                  </a:cubicBezTo>
                  <a:cubicBezTo>
                    <a:pt x="396" y="77"/>
                    <a:pt x="274" y="107"/>
                    <a:pt x="183" y="198"/>
                  </a:cubicBezTo>
                  <a:cubicBezTo>
                    <a:pt x="92" y="320"/>
                    <a:pt x="31" y="411"/>
                    <a:pt x="1" y="563"/>
                  </a:cubicBezTo>
                  <a:lnTo>
                    <a:pt x="1" y="746"/>
                  </a:lnTo>
                  <a:cubicBezTo>
                    <a:pt x="1" y="837"/>
                    <a:pt x="31" y="898"/>
                    <a:pt x="92" y="989"/>
                  </a:cubicBezTo>
                  <a:lnTo>
                    <a:pt x="92" y="1019"/>
                  </a:lnTo>
                  <a:cubicBezTo>
                    <a:pt x="112" y="1079"/>
                    <a:pt x="132" y="1113"/>
                    <a:pt x="170" y="1156"/>
                  </a:cubicBezTo>
                  <a:lnTo>
                    <a:pt x="170" y="1156"/>
                  </a:lnTo>
                  <a:cubicBezTo>
                    <a:pt x="173" y="1161"/>
                    <a:pt x="178" y="1166"/>
                    <a:pt x="183" y="1171"/>
                  </a:cubicBezTo>
                  <a:cubicBezTo>
                    <a:pt x="224" y="1232"/>
                    <a:pt x="264" y="1279"/>
                    <a:pt x="296" y="1322"/>
                  </a:cubicBezTo>
                  <a:lnTo>
                    <a:pt x="296" y="1322"/>
                  </a:lnTo>
                  <a:cubicBezTo>
                    <a:pt x="273" y="1316"/>
                    <a:pt x="268" y="1289"/>
                    <a:pt x="213" y="1262"/>
                  </a:cubicBezTo>
                  <a:lnTo>
                    <a:pt x="213" y="1262"/>
                  </a:lnTo>
                  <a:lnTo>
                    <a:pt x="324" y="1373"/>
                  </a:lnTo>
                  <a:lnTo>
                    <a:pt x="324" y="1373"/>
                  </a:lnTo>
                  <a:cubicBezTo>
                    <a:pt x="320" y="1365"/>
                    <a:pt x="316" y="1356"/>
                    <a:pt x="313" y="1347"/>
                  </a:cubicBezTo>
                  <a:lnTo>
                    <a:pt x="313" y="1347"/>
                  </a:lnTo>
                  <a:cubicBezTo>
                    <a:pt x="321" y="1359"/>
                    <a:pt x="329" y="1372"/>
                    <a:pt x="335" y="1384"/>
                  </a:cubicBezTo>
                  <a:lnTo>
                    <a:pt x="324" y="1373"/>
                  </a:lnTo>
                  <a:lnTo>
                    <a:pt x="324" y="1373"/>
                  </a:lnTo>
                  <a:cubicBezTo>
                    <a:pt x="349" y="1428"/>
                    <a:pt x="382" y="1462"/>
                    <a:pt x="451" y="1530"/>
                  </a:cubicBezTo>
                  <a:lnTo>
                    <a:pt x="451" y="1530"/>
                  </a:lnTo>
                  <a:cubicBezTo>
                    <a:pt x="454" y="1545"/>
                    <a:pt x="457" y="1558"/>
                    <a:pt x="457" y="1566"/>
                  </a:cubicBezTo>
                  <a:lnTo>
                    <a:pt x="457" y="1627"/>
                  </a:lnTo>
                  <a:lnTo>
                    <a:pt x="457" y="1688"/>
                  </a:lnTo>
                  <a:cubicBezTo>
                    <a:pt x="457" y="1749"/>
                    <a:pt x="487" y="1840"/>
                    <a:pt x="578" y="1870"/>
                  </a:cubicBezTo>
                  <a:cubicBezTo>
                    <a:pt x="609" y="1885"/>
                    <a:pt x="646" y="1893"/>
                    <a:pt x="684" y="1893"/>
                  </a:cubicBezTo>
                  <a:cubicBezTo>
                    <a:pt x="722" y="1893"/>
                    <a:pt x="760" y="1885"/>
                    <a:pt x="791" y="1870"/>
                  </a:cubicBezTo>
                  <a:cubicBezTo>
                    <a:pt x="912" y="1779"/>
                    <a:pt x="1034" y="1718"/>
                    <a:pt x="1125" y="1597"/>
                  </a:cubicBezTo>
                  <a:lnTo>
                    <a:pt x="1125" y="1597"/>
                  </a:lnTo>
                  <a:lnTo>
                    <a:pt x="1080" y="1664"/>
                  </a:lnTo>
                  <a:lnTo>
                    <a:pt x="1080" y="1664"/>
                  </a:lnTo>
                  <a:cubicBezTo>
                    <a:pt x="1119" y="1618"/>
                    <a:pt x="1190" y="1588"/>
                    <a:pt x="1216" y="1536"/>
                  </a:cubicBezTo>
                  <a:lnTo>
                    <a:pt x="1247" y="1475"/>
                  </a:lnTo>
                  <a:cubicBezTo>
                    <a:pt x="1308" y="1445"/>
                    <a:pt x="1338" y="1414"/>
                    <a:pt x="1338" y="1384"/>
                  </a:cubicBezTo>
                  <a:cubicBezTo>
                    <a:pt x="1368" y="1323"/>
                    <a:pt x="1368" y="1262"/>
                    <a:pt x="1399" y="1232"/>
                  </a:cubicBezTo>
                  <a:cubicBezTo>
                    <a:pt x="1399" y="1171"/>
                    <a:pt x="1460" y="1141"/>
                    <a:pt x="1460" y="1110"/>
                  </a:cubicBezTo>
                  <a:cubicBezTo>
                    <a:pt x="1460" y="1019"/>
                    <a:pt x="1490" y="958"/>
                    <a:pt x="1490" y="867"/>
                  </a:cubicBezTo>
                  <a:cubicBezTo>
                    <a:pt x="1490" y="715"/>
                    <a:pt x="1460" y="624"/>
                    <a:pt x="1368" y="502"/>
                  </a:cubicBezTo>
                  <a:cubicBezTo>
                    <a:pt x="1338" y="411"/>
                    <a:pt x="1247" y="350"/>
                    <a:pt x="1186" y="259"/>
                  </a:cubicBezTo>
                  <a:lnTo>
                    <a:pt x="1095" y="198"/>
                  </a:lnTo>
                  <a:lnTo>
                    <a:pt x="1034" y="107"/>
                  </a:lnTo>
                  <a:cubicBezTo>
                    <a:pt x="1004" y="77"/>
                    <a:pt x="912" y="77"/>
                    <a:pt x="852" y="46"/>
                  </a:cubicBezTo>
                  <a:cubicBezTo>
                    <a:pt x="791" y="16"/>
                    <a:pt x="730" y="1"/>
                    <a:pt x="669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945" name="Google Shape;4945;p30"/>
            <p:cNvSpPr/>
            <p:nvPr/>
          </p:nvSpPr>
          <p:spPr>
            <a:xfrm>
              <a:off x="1829262" y="3834200"/>
              <a:ext cx="25404" cy="31946"/>
            </a:xfrm>
            <a:custGeom>
              <a:rect b="b" l="l" r="r" t="t"/>
              <a:pathLst>
                <a:path extrusionOk="0" h="1377" w="1095">
                  <a:moveTo>
                    <a:pt x="758" y="1181"/>
                  </a:moveTo>
                  <a:cubicBezTo>
                    <a:pt x="751" y="1188"/>
                    <a:pt x="743" y="1194"/>
                    <a:pt x="730" y="1194"/>
                  </a:cubicBezTo>
                  <a:cubicBezTo>
                    <a:pt x="740" y="1189"/>
                    <a:pt x="749" y="1185"/>
                    <a:pt x="758" y="1181"/>
                  </a:cubicBezTo>
                  <a:close/>
                  <a:moveTo>
                    <a:pt x="509" y="1"/>
                  </a:moveTo>
                  <a:cubicBezTo>
                    <a:pt x="480" y="1"/>
                    <a:pt x="452" y="3"/>
                    <a:pt x="426" y="8"/>
                  </a:cubicBezTo>
                  <a:cubicBezTo>
                    <a:pt x="213" y="69"/>
                    <a:pt x="122" y="221"/>
                    <a:pt x="31" y="404"/>
                  </a:cubicBezTo>
                  <a:cubicBezTo>
                    <a:pt x="0" y="464"/>
                    <a:pt x="0" y="586"/>
                    <a:pt x="31" y="677"/>
                  </a:cubicBezTo>
                  <a:cubicBezTo>
                    <a:pt x="61" y="738"/>
                    <a:pt x="122" y="799"/>
                    <a:pt x="183" y="890"/>
                  </a:cubicBezTo>
                  <a:lnTo>
                    <a:pt x="213" y="920"/>
                  </a:lnTo>
                  <a:lnTo>
                    <a:pt x="213" y="920"/>
                  </a:lnTo>
                  <a:cubicBezTo>
                    <a:pt x="274" y="981"/>
                    <a:pt x="274" y="1011"/>
                    <a:pt x="304" y="1011"/>
                  </a:cubicBezTo>
                  <a:cubicBezTo>
                    <a:pt x="335" y="1042"/>
                    <a:pt x="335" y="1072"/>
                    <a:pt x="365" y="1133"/>
                  </a:cubicBezTo>
                  <a:cubicBezTo>
                    <a:pt x="426" y="1163"/>
                    <a:pt x="487" y="1194"/>
                    <a:pt x="517" y="1224"/>
                  </a:cubicBezTo>
                  <a:lnTo>
                    <a:pt x="517" y="1285"/>
                  </a:lnTo>
                  <a:cubicBezTo>
                    <a:pt x="517" y="1285"/>
                    <a:pt x="517" y="1315"/>
                    <a:pt x="578" y="1315"/>
                  </a:cubicBezTo>
                  <a:cubicBezTo>
                    <a:pt x="608" y="1346"/>
                    <a:pt x="639" y="1376"/>
                    <a:pt x="669" y="1376"/>
                  </a:cubicBezTo>
                  <a:cubicBezTo>
                    <a:pt x="669" y="1315"/>
                    <a:pt x="760" y="1285"/>
                    <a:pt x="791" y="1224"/>
                  </a:cubicBezTo>
                  <a:cubicBezTo>
                    <a:pt x="791" y="1224"/>
                    <a:pt x="791" y="1194"/>
                    <a:pt x="821" y="1194"/>
                  </a:cubicBezTo>
                  <a:lnTo>
                    <a:pt x="821" y="1163"/>
                  </a:lnTo>
                  <a:cubicBezTo>
                    <a:pt x="824" y="1161"/>
                    <a:pt x="826" y="1158"/>
                    <a:pt x="829" y="1156"/>
                  </a:cubicBezTo>
                  <a:lnTo>
                    <a:pt x="829" y="1156"/>
                  </a:lnTo>
                  <a:cubicBezTo>
                    <a:pt x="845" y="1150"/>
                    <a:pt x="861" y="1143"/>
                    <a:pt x="882" y="1133"/>
                  </a:cubicBezTo>
                  <a:cubicBezTo>
                    <a:pt x="912" y="1072"/>
                    <a:pt x="943" y="1011"/>
                    <a:pt x="973" y="981"/>
                  </a:cubicBezTo>
                  <a:cubicBezTo>
                    <a:pt x="973" y="920"/>
                    <a:pt x="1034" y="890"/>
                    <a:pt x="1034" y="859"/>
                  </a:cubicBezTo>
                  <a:cubicBezTo>
                    <a:pt x="1034" y="768"/>
                    <a:pt x="1064" y="738"/>
                    <a:pt x="1064" y="677"/>
                  </a:cubicBezTo>
                  <a:cubicBezTo>
                    <a:pt x="1094" y="586"/>
                    <a:pt x="1094" y="464"/>
                    <a:pt x="1064" y="404"/>
                  </a:cubicBezTo>
                  <a:cubicBezTo>
                    <a:pt x="1034" y="312"/>
                    <a:pt x="973" y="252"/>
                    <a:pt x="912" y="160"/>
                  </a:cubicBezTo>
                  <a:cubicBezTo>
                    <a:pt x="811" y="60"/>
                    <a:pt x="648" y="1"/>
                    <a:pt x="509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946" name="Google Shape;4946;p30"/>
            <p:cNvSpPr/>
            <p:nvPr/>
          </p:nvSpPr>
          <p:spPr>
            <a:xfrm>
              <a:off x="450625" y="3746225"/>
              <a:ext cx="1583145" cy="1126198"/>
            </a:xfrm>
            <a:custGeom>
              <a:rect b="b" l="l" r="r" t="t"/>
              <a:pathLst>
                <a:path extrusionOk="0" fill="none" h="48543" w="68239">
                  <a:moveTo>
                    <a:pt x="3040" y="47175"/>
                  </a:moveTo>
                  <a:cubicBezTo>
                    <a:pt x="2675" y="48543"/>
                    <a:pt x="67388" y="44652"/>
                    <a:pt x="67388" y="44652"/>
                  </a:cubicBezTo>
                  <a:cubicBezTo>
                    <a:pt x="68239" y="40427"/>
                    <a:pt x="65716" y="1"/>
                    <a:pt x="65716" y="1"/>
                  </a:cubicBezTo>
                  <a:cubicBezTo>
                    <a:pt x="65716" y="1"/>
                    <a:pt x="2189" y="1460"/>
                    <a:pt x="1034" y="2585"/>
                  </a:cubicBezTo>
                  <a:cubicBezTo>
                    <a:pt x="1" y="3588"/>
                    <a:pt x="3770" y="44348"/>
                    <a:pt x="3040" y="47175"/>
                  </a:cubicBezTo>
                  <a:close/>
                </a:path>
              </a:pathLst>
            </a:custGeom>
            <a:noFill/>
            <a:ln cap="flat" cmpd="sng" w="17475">
              <a:solidFill>
                <a:schemeClr val="dk1"/>
              </a:solidFill>
              <a:prstDash val="solid"/>
              <a:miter lim="30395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</p:spTree>
  </p:cSld>
  <p:clrMapOvr>
    <a:masterClrMapping/>
  </p:clrMapOvr>
</p:sldLayout>
</file>

<file path=ppt/slideLayouts/slideLayout30.xml><?xml version="1.0" encoding="utf-8"?>
<p:sldLayout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 matchingName="Thanks">
  <p:cSld name="CUSTOM_3_1">
    <p:spTree>
      <p:nvGrpSpPr>
        <p:cNvPr id="4947" name="Shape 4947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948" name="Google Shape;4948;p31"/>
          <p:cNvSpPr txBox="1"/>
          <p:nvPr>
            <p:ph type="title"/>
          </p:nvPr>
        </p:nvSpPr>
        <p:spPr>
          <a:xfrm>
            <a:off x="2347950" y="540000"/>
            <a:ext cx="4448100" cy="1498200"/>
          </a:xfrm>
          <a:prstGeom prst="rect">
            <a:avLst/>
          </a:prstGeom>
        </p:spPr>
        <p:txBody>
          <a:bodyPr anchorCtr="0" anchor="b" bIns="91425" lIns="91425" spcFirstLastPara="1" rIns="91425" wrap="square" tIns="91425">
            <a:noAutofit/>
          </a:bodyPr>
          <a:lstStyle>
            <a:lvl1pPr lvl="0" rtl="0" algn="ctr">
              <a:spcBef>
                <a:spcPts val="0"/>
              </a:spcBef>
              <a:spcAft>
                <a:spcPts val="0"/>
              </a:spcAft>
              <a:buSzPts val="3200"/>
              <a:buNone/>
              <a:defRPr sz="8500"/>
            </a:lvl1pPr>
            <a:lvl2pPr lvl="1" rtl="0">
              <a:spcBef>
                <a:spcPts val="0"/>
              </a:spcBef>
              <a:spcAft>
                <a:spcPts val="0"/>
              </a:spcAft>
              <a:buSzPts val="3200"/>
              <a:buNone/>
              <a:defRPr/>
            </a:lvl2pPr>
            <a:lvl3pPr lvl="2" rtl="0">
              <a:spcBef>
                <a:spcPts val="0"/>
              </a:spcBef>
              <a:spcAft>
                <a:spcPts val="0"/>
              </a:spcAft>
              <a:buSzPts val="3200"/>
              <a:buNone/>
              <a:defRPr/>
            </a:lvl3pPr>
            <a:lvl4pPr lvl="3" rtl="0">
              <a:spcBef>
                <a:spcPts val="0"/>
              </a:spcBef>
              <a:spcAft>
                <a:spcPts val="0"/>
              </a:spcAft>
              <a:buSzPts val="3200"/>
              <a:buNone/>
              <a:defRPr/>
            </a:lvl4pPr>
            <a:lvl5pPr lvl="4" rtl="0">
              <a:spcBef>
                <a:spcPts val="0"/>
              </a:spcBef>
              <a:spcAft>
                <a:spcPts val="0"/>
              </a:spcAft>
              <a:buSzPts val="3200"/>
              <a:buNone/>
              <a:defRPr/>
            </a:lvl5pPr>
            <a:lvl6pPr lvl="5" rtl="0">
              <a:spcBef>
                <a:spcPts val="0"/>
              </a:spcBef>
              <a:spcAft>
                <a:spcPts val="0"/>
              </a:spcAft>
              <a:buSzPts val="3200"/>
              <a:buNone/>
              <a:defRPr/>
            </a:lvl6pPr>
            <a:lvl7pPr lvl="6" rtl="0">
              <a:spcBef>
                <a:spcPts val="0"/>
              </a:spcBef>
              <a:spcAft>
                <a:spcPts val="0"/>
              </a:spcAft>
              <a:buSzPts val="3200"/>
              <a:buNone/>
              <a:defRPr/>
            </a:lvl7pPr>
            <a:lvl8pPr lvl="7" rtl="0">
              <a:spcBef>
                <a:spcPts val="0"/>
              </a:spcBef>
              <a:spcAft>
                <a:spcPts val="0"/>
              </a:spcAft>
              <a:buSzPts val="3200"/>
              <a:buNone/>
              <a:defRPr/>
            </a:lvl8pPr>
            <a:lvl9pPr lvl="8" rtl="0">
              <a:spcBef>
                <a:spcPts val="0"/>
              </a:spcBef>
              <a:spcAft>
                <a:spcPts val="0"/>
              </a:spcAft>
              <a:buSzPts val="3200"/>
              <a:buNone/>
              <a:defRPr/>
            </a:lvl9pPr>
          </a:lstStyle>
          <a:p/>
        </p:txBody>
      </p:sp>
      <p:sp>
        <p:nvSpPr>
          <p:cNvPr id="4949" name="Google Shape;4949;p31"/>
          <p:cNvSpPr txBox="1"/>
          <p:nvPr>
            <p:ph idx="1" type="subTitle"/>
          </p:nvPr>
        </p:nvSpPr>
        <p:spPr>
          <a:xfrm>
            <a:off x="2347900" y="1841450"/>
            <a:ext cx="4448100" cy="1058700"/>
          </a:xfrm>
          <a:prstGeom prst="rect">
            <a:avLst/>
          </a:prstGeom>
        </p:spPr>
        <p:txBody>
          <a:bodyPr anchorCtr="0" anchor="ctr" bIns="91425" lIns="91425" spcFirstLastPara="1" rIns="91425" wrap="square" tIns="91425">
            <a:noAutofit/>
          </a:bodyPr>
          <a:lstStyle>
            <a:lvl1pPr lvl="0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1pPr>
            <a:lvl2pPr lvl="1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rtl="0" algn="ctr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SzPts val="1400"/>
              <a:buNone/>
              <a:defRPr/>
            </a:lvl3pPr>
            <a:lvl4pPr lvl="3" rtl="0" algn="ctr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SzPts val="1400"/>
              <a:buNone/>
              <a:defRPr/>
            </a:lvl4pPr>
            <a:lvl5pPr lvl="4" rtl="0" algn="ctr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SzPts val="1400"/>
              <a:buNone/>
              <a:defRPr/>
            </a:lvl5pPr>
            <a:lvl6pPr lvl="5" rtl="0" algn="ctr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SzPts val="1400"/>
              <a:buNone/>
              <a:defRPr/>
            </a:lvl6pPr>
            <a:lvl7pPr lvl="6" rtl="0" algn="ctr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SzPts val="1400"/>
              <a:buNone/>
              <a:defRPr/>
            </a:lvl7pPr>
            <a:lvl8pPr lvl="7" rtl="0" algn="ctr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SzPts val="1400"/>
              <a:buNone/>
              <a:defRPr/>
            </a:lvl8pPr>
            <a:lvl9pPr lvl="8" rtl="0" algn="ctr">
              <a:lnSpc>
                <a:spcPct val="100000"/>
              </a:lnSpc>
              <a:spcBef>
                <a:spcPts val="1600"/>
              </a:spcBef>
              <a:spcAft>
                <a:spcPts val="1600"/>
              </a:spcAft>
              <a:buSzPts val="1400"/>
              <a:buNone/>
              <a:defRPr/>
            </a:lvl9pPr>
          </a:lstStyle>
          <a:p/>
        </p:txBody>
      </p:sp>
      <p:sp>
        <p:nvSpPr>
          <p:cNvPr id="4950" name="Google Shape;4950;p31"/>
          <p:cNvSpPr txBox="1"/>
          <p:nvPr/>
        </p:nvSpPr>
        <p:spPr>
          <a:xfrm>
            <a:off x="2099100" y="3611950"/>
            <a:ext cx="4945800" cy="556200"/>
          </a:xfrm>
          <a:prstGeom prst="rect">
            <a:avLst/>
          </a:prstGeom>
          <a:noFill/>
          <a:ln>
            <a:noFill/>
          </a:ln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ctr">
              <a:spcBef>
                <a:spcPts val="300"/>
              </a:spcBef>
              <a:spcAft>
                <a:spcPts val="0"/>
              </a:spcAft>
              <a:buNone/>
            </a:pPr>
            <a:r>
              <a:rPr b="1" lang="en" sz="1200">
                <a:solidFill>
                  <a:schemeClr val="dk1"/>
                </a:solidFill>
                <a:latin typeface="Gantari"/>
                <a:ea typeface="Gantari"/>
                <a:cs typeface="Gantari"/>
                <a:sym typeface="Gantari"/>
              </a:rPr>
              <a:t>CREDITS:</a:t>
            </a:r>
            <a:r>
              <a:rPr lang="en" sz="1200">
                <a:solidFill>
                  <a:schemeClr val="dk1"/>
                </a:solidFill>
                <a:latin typeface="Gantari"/>
                <a:ea typeface="Gantari"/>
                <a:cs typeface="Gantari"/>
                <a:sym typeface="Gantari"/>
              </a:rPr>
              <a:t> This presentation template was created by </a:t>
            </a:r>
            <a:r>
              <a:rPr b="1" lang="en" sz="1200">
                <a:solidFill>
                  <a:schemeClr val="dk1"/>
                </a:solidFill>
                <a:uFill>
                  <a:noFill/>
                </a:uFill>
                <a:latin typeface="Gantari"/>
                <a:ea typeface="Gantari"/>
                <a:cs typeface="Gantari"/>
                <a:sym typeface="Gantari"/>
                <a:hlinkClick r:id="rId2">
                  <a:extLst>
                    <a:ext uri="{A12FA001-AC4F-418D-AE19-62706E023703}">
                      <ahyp:hlinkClr val="tx"/>
                    </a:ext>
                  </a:extLst>
                </a:hlinkClick>
              </a:rPr>
              <a:t>Slidesgo</a:t>
            </a:r>
            <a:r>
              <a:rPr lang="en" sz="1200">
                <a:solidFill>
                  <a:schemeClr val="dk1"/>
                </a:solidFill>
                <a:latin typeface="Gantari"/>
                <a:ea typeface="Gantari"/>
                <a:cs typeface="Gantari"/>
                <a:sym typeface="Gantari"/>
              </a:rPr>
              <a:t>, and includes icons by </a:t>
            </a:r>
            <a:r>
              <a:rPr b="1" lang="en" sz="1200">
                <a:solidFill>
                  <a:schemeClr val="dk1"/>
                </a:solidFill>
                <a:uFill>
                  <a:noFill/>
                </a:uFill>
                <a:latin typeface="Gantari"/>
                <a:ea typeface="Gantari"/>
                <a:cs typeface="Gantari"/>
                <a:sym typeface="Gantari"/>
                <a:hlinkClick r:id="rId3">
                  <a:extLst>
                    <a:ext uri="{A12FA001-AC4F-418D-AE19-62706E023703}">
                      <ahyp:hlinkClr val="tx"/>
                    </a:ext>
                  </a:extLst>
                </a:hlinkClick>
              </a:rPr>
              <a:t>Flaticon</a:t>
            </a:r>
            <a:r>
              <a:rPr lang="en" sz="1200">
                <a:solidFill>
                  <a:schemeClr val="dk1"/>
                </a:solidFill>
                <a:latin typeface="Gantari"/>
                <a:ea typeface="Gantari"/>
                <a:cs typeface="Gantari"/>
                <a:sym typeface="Gantari"/>
              </a:rPr>
              <a:t>, and infographics &amp; images by </a:t>
            </a:r>
            <a:r>
              <a:rPr b="1" lang="en" sz="1200">
                <a:solidFill>
                  <a:schemeClr val="dk1"/>
                </a:solidFill>
                <a:uFill>
                  <a:noFill/>
                </a:uFill>
                <a:latin typeface="Gantari"/>
                <a:ea typeface="Gantari"/>
                <a:cs typeface="Gantari"/>
                <a:sym typeface="Gantari"/>
                <a:hlinkClick r:id="rId4">
                  <a:extLst>
                    <a:ext uri="{A12FA001-AC4F-418D-AE19-62706E023703}">
                      <ahyp:hlinkClr val="tx"/>
                    </a:ext>
                  </a:extLst>
                </a:hlinkClick>
              </a:rPr>
              <a:t>Freepik</a:t>
            </a:r>
            <a:r>
              <a:rPr lang="en" sz="1200">
                <a:solidFill>
                  <a:schemeClr val="dk1"/>
                </a:solidFill>
                <a:latin typeface="Gantari"/>
                <a:ea typeface="Gantari"/>
                <a:cs typeface="Gantari"/>
                <a:sym typeface="Gantari"/>
              </a:rPr>
              <a:t> </a:t>
            </a:r>
            <a:endParaRPr b="1" sz="1200">
              <a:solidFill>
                <a:schemeClr val="dk1"/>
              </a:solidFill>
              <a:latin typeface="Gantari"/>
              <a:ea typeface="Gantari"/>
              <a:cs typeface="Gantari"/>
              <a:sym typeface="Gantari"/>
            </a:endParaRPr>
          </a:p>
        </p:txBody>
      </p:sp>
      <p:grpSp>
        <p:nvGrpSpPr>
          <p:cNvPr id="4951" name="Google Shape;4951;p31"/>
          <p:cNvGrpSpPr/>
          <p:nvPr/>
        </p:nvGrpSpPr>
        <p:grpSpPr>
          <a:xfrm rot="-7490537">
            <a:off x="-723499" y="-625358"/>
            <a:ext cx="1692675" cy="845796"/>
            <a:chOff x="3782580" y="1273171"/>
            <a:chExt cx="1692733" cy="845825"/>
          </a:xfrm>
        </p:grpSpPr>
        <p:sp>
          <p:nvSpPr>
            <p:cNvPr id="4952" name="Google Shape;4952;p31"/>
            <p:cNvSpPr/>
            <p:nvPr/>
          </p:nvSpPr>
          <p:spPr>
            <a:xfrm rot="5400000">
              <a:off x="5247016" y="1309772"/>
              <a:ext cx="214765" cy="241827"/>
            </a:xfrm>
            <a:custGeom>
              <a:rect b="b" l="l" r="r" t="t"/>
              <a:pathLst>
                <a:path extrusionOk="0" h="3618" w="3213">
                  <a:moveTo>
                    <a:pt x="577" y="0"/>
                  </a:moveTo>
                  <a:cubicBezTo>
                    <a:pt x="290" y="0"/>
                    <a:pt x="0" y="235"/>
                    <a:pt x="111" y="602"/>
                  </a:cubicBezTo>
                  <a:cubicBezTo>
                    <a:pt x="354" y="1271"/>
                    <a:pt x="718" y="1940"/>
                    <a:pt x="1144" y="2548"/>
                  </a:cubicBezTo>
                  <a:cubicBezTo>
                    <a:pt x="1418" y="2912"/>
                    <a:pt x="1813" y="3520"/>
                    <a:pt x="2329" y="3612"/>
                  </a:cubicBezTo>
                  <a:cubicBezTo>
                    <a:pt x="2361" y="3616"/>
                    <a:pt x="2392" y="3618"/>
                    <a:pt x="2422" y="3618"/>
                  </a:cubicBezTo>
                  <a:cubicBezTo>
                    <a:pt x="3019" y="3618"/>
                    <a:pt x="3212" y="2787"/>
                    <a:pt x="2633" y="2700"/>
                  </a:cubicBezTo>
                  <a:cubicBezTo>
                    <a:pt x="2360" y="2639"/>
                    <a:pt x="2056" y="2153"/>
                    <a:pt x="1904" y="1940"/>
                  </a:cubicBezTo>
                  <a:cubicBezTo>
                    <a:pt x="1570" y="1423"/>
                    <a:pt x="1266" y="906"/>
                    <a:pt x="1022" y="329"/>
                  </a:cubicBezTo>
                  <a:cubicBezTo>
                    <a:pt x="950" y="101"/>
                    <a:pt x="764" y="0"/>
                    <a:pt x="577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953" name="Google Shape;4953;p31"/>
            <p:cNvSpPr/>
            <p:nvPr/>
          </p:nvSpPr>
          <p:spPr>
            <a:xfrm rot="5400000">
              <a:off x="5334713" y="1537102"/>
              <a:ext cx="63032" cy="214957"/>
            </a:xfrm>
            <a:custGeom>
              <a:rect b="b" l="l" r="r" t="t"/>
              <a:pathLst>
                <a:path extrusionOk="0" h="3216" w="943">
                  <a:moveTo>
                    <a:pt x="472" y="1"/>
                  </a:moveTo>
                  <a:cubicBezTo>
                    <a:pt x="236" y="1"/>
                    <a:pt x="1" y="153"/>
                    <a:pt x="1" y="457"/>
                  </a:cubicBezTo>
                  <a:lnTo>
                    <a:pt x="1" y="2736"/>
                  </a:lnTo>
                  <a:cubicBezTo>
                    <a:pt x="1" y="3056"/>
                    <a:pt x="236" y="3215"/>
                    <a:pt x="472" y="3215"/>
                  </a:cubicBezTo>
                  <a:cubicBezTo>
                    <a:pt x="707" y="3215"/>
                    <a:pt x="943" y="3056"/>
                    <a:pt x="943" y="2736"/>
                  </a:cubicBezTo>
                  <a:lnTo>
                    <a:pt x="943" y="457"/>
                  </a:lnTo>
                  <a:cubicBezTo>
                    <a:pt x="943" y="153"/>
                    <a:pt x="707" y="1"/>
                    <a:pt x="472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954" name="Google Shape;4954;p31"/>
            <p:cNvSpPr/>
            <p:nvPr/>
          </p:nvSpPr>
          <p:spPr>
            <a:xfrm rot="5400000">
              <a:off x="5232312" y="1826596"/>
              <a:ext cx="166104" cy="166565"/>
            </a:xfrm>
            <a:custGeom>
              <a:rect b="b" l="l" r="r" t="t"/>
              <a:pathLst>
                <a:path extrusionOk="0" h="2492" w="2485">
                  <a:moveTo>
                    <a:pt x="1773" y="0"/>
                  </a:moveTo>
                  <a:cubicBezTo>
                    <a:pt x="1672" y="0"/>
                    <a:pt x="1570" y="37"/>
                    <a:pt x="1484" y="124"/>
                  </a:cubicBezTo>
                  <a:cubicBezTo>
                    <a:pt x="1028" y="580"/>
                    <a:pt x="784" y="1188"/>
                    <a:pt x="328" y="1644"/>
                  </a:cubicBezTo>
                  <a:cubicBezTo>
                    <a:pt x="0" y="1995"/>
                    <a:pt x="341" y="2491"/>
                    <a:pt x="709" y="2491"/>
                  </a:cubicBezTo>
                  <a:cubicBezTo>
                    <a:pt x="818" y="2491"/>
                    <a:pt x="930" y="2447"/>
                    <a:pt x="1028" y="2343"/>
                  </a:cubicBezTo>
                  <a:cubicBezTo>
                    <a:pt x="1484" y="1887"/>
                    <a:pt x="1696" y="1279"/>
                    <a:pt x="2152" y="823"/>
                  </a:cubicBezTo>
                  <a:cubicBezTo>
                    <a:pt x="2484" y="467"/>
                    <a:pt x="2131" y="0"/>
                    <a:pt x="1773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955" name="Google Shape;4955;p31"/>
            <p:cNvSpPr/>
            <p:nvPr/>
          </p:nvSpPr>
          <p:spPr>
            <a:xfrm rot="5400000">
              <a:off x="3865592" y="1243096"/>
              <a:ext cx="156010" cy="216161"/>
            </a:xfrm>
            <a:custGeom>
              <a:rect b="b" l="l" r="r" t="t"/>
              <a:pathLst>
                <a:path extrusionOk="0" h="3234" w="2334">
                  <a:moveTo>
                    <a:pt x="1704" y="1"/>
                  </a:moveTo>
                  <a:cubicBezTo>
                    <a:pt x="1558" y="1"/>
                    <a:pt x="1413" y="73"/>
                    <a:pt x="1317" y="247"/>
                  </a:cubicBezTo>
                  <a:lnTo>
                    <a:pt x="192" y="2526"/>
                  </a:lnTo>
                  <a:cubicBezTo>
                    <a:pt x="1" y="2887"/>
                    <a:pt x="329" y="3233"/>
                    <a:pt x="647" y="3233"/>
                  </a:cubicBezTo>
                  <a:cubicBezTo>
                    <a:pt x="785" y="3233"/>
                    <a:pt x="921" y="3168"/>
                    <a:pt x="1013" y="3013"/>
                  </a:cubicBezTo>
                  <a:lnTo>
                    <a:pt x="2168" y="733"/>
                  </a:lnTo>
                  <a:cubicBezTo>
                    <a:pt x="2334" y="338"/>
                    <a:pt x="2018" y="1"/>
                    <a:pt x="1704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956" name="Google Shape;4956;p31"/>
            <p:cNvSpPr/>
            <p:nvPr/>
          </p:nvSpPr>
          <p:spPr>
            <a:xfrm rot="5400000">
              <a:off x="3832106" y="1616344"/>
              <a:ext cx="93981" cy="193034"/>
            </a:xfrm>
            <a:custGeom>
              <a:rect b="b" l="l" r="r" t="t"/>
              <a:pathLst>
                <a:path extrusionOk="0" h="2888" w="1406">
                  <a:moveTo>
                    <a:pt x="754" y="1"/>
                  </a:moveTo>
                  <a:cubicBezTo>
                    <a:pt x="610" y="1"/>
                    <a:pt x="473" y="70"/>
                    <a:pt x="396" y="233"/>
                  </a:cubicBezTo>
                  <a:cubicBezTo>
                    <a:pt x="183" y="628"/>
                    <a:pt x="92" y="963"/>
                    <a:pt x="31" y="1388"/>
                  </a:cubicBezTo>
                  <a:cubicBezTo>
                    <a:pt x="1" y="1783"/>
                    <a:pt x="183" y="2239"/>
                    <a:pt x="396" y="2634"/>
                  </a:cubicBezTo>
                  <a:cubicBezTo>
                    <a:pt x="472" y="2814"/>
                    <a:pt x="606" y="2888"/>
                    <a:pt x="747" y="2888"/>
                  </a:cubicBezTo>
                  <a:cubicBezTo>
                    <a:pt x="1060" y="2888"/>
                    <a:pt x="1405" y="2525"/>
                    <a:pt x="1217" y="2148"/>
                  </a:cubicBezTo>
                  <a:cubicBezTo>
                    <a:pt x="943" y="1601"/>
                    <a:pt x="943" y="1267"/>
                    <a:pt x="1217" y="720"/>
                  </a:cubicBezTo>
                  <a:cubicBezTo>
                    <a:pt x="1404" y="325"/>
                    <a:pt x="1065" y="1"/>
                    <a:pt x="754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957" name="Google Shape;4957;p31"/>
            <p:cNvSpPr/>
            <p:nvPr/>
          </p:nvSpPr>
          <p:spPr>
            <a:xfrm rot="5400000">
              <a:off x="3875015" y="1916199"/>
              <a:ext cx="215433" cy="190160"/>
            </a:xfrm>
            <a:custGeom>
              <a:rect b="b" l="l" r="r" t="t"/>
              <a:pathLst>
                <a:path extrusionOk="0" h="2845" w="3223">
                  <a:moveTo>
                    <a:pt x="711" y="1"/>
                  </a:moveTo>
                  <a:cubicBezTo>
                    <a:pt x="343" y="1"/>
                    <a:pt x="1" y="485"/>
                    <a:pt x="336" y="820"/>
                  </a:cubicBezTo>
                  <a:lnTo>
                    <a:pt x="2220" y="2704"/>
                  </a:lnTo>
                  <a:cubicBezTo>
                    <a:pt x="2319" y="2803"/>
                    <a:pt x="2430" y="2844"/>
                    <a:pt x="2538" y="2844"/>
                  </a:cubicBezTo>
                  <a:cubicBezTo>
                    <a:pt x="2898" y="2844"/>
                    <a:pt x="3223" y="2386"/>
                    <a:pt x="2919" y="2036"/>
                  </a:cubicBezTo>
                  <a:lnTo>
                    <a:pt x="1004" y="121"/>
                  </a:lnTo>
                  <a:cubicBezTo>
                    <a:pt x="913" y="36"/>
                    <a:pt x="811" y="1"/>
                    <a:pt x="711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4958" name="Google Shape;4958;p31"/>
          <p:cNvGrpSpPr/>
          <p:nvPr/>
        </p:nvGrpSpPr>
        <p:grpSpPr>
          <a:xfrm rot="-7490537">
            <a:off x="8342376" y="4897342"/>
            <a:ext cx="1692675" cy="845796"/>
            <a:chOff x="3782580" y="1273171"/>
            <a:chExt cx="1692733" cy="845825"/>
          </a:xfrm>
        </p:grpSpPr>
        <p:sp>
          <p:nvSpPr>
            <p:cNvPr id="4959" name="Google Shape;4959;p31"/>
            <p:cNvSpPr/>
            <p:nvPr/>
          </p:nvSpPr>
          <p:spPr>
            <a:xfrm rot="5400000">
              <a:off x="5247016" y="1309772"/>
              <a:ext cx="214765" cy="241827"/>
            </a:xfrm>
            <a:custGeom>
              <a:rect b="b" l="l" r="r" t="t"/>
              <a:pathLst>
                <a:path extrusionOk="0" h="3618" w="3213">
                  <a:moveTo>
                    <a:pt x="577" y="0"/>
                  </a:moveTo>
                  <a:cubicBezTo>
                    <a:pt x="290" y="0"/>
                    <a:pt x="0" y="235"/>
                    <a:pt x="111" y="602"/>
                  </a:cubicBezTo>
                  <a:cubicBezTo>
                    <a:pt x="354" y="1271"/>
                    <a:pt x="718" y="1940"/>
                    <a:pt x="1144" y="2548"/>
                  </a:cubicBezTo>
                  <a:cubicBezTo>
                    <a:pt x="1418" y="2912"/>
                    <a:pt x="1813" y="3520"/>
                    <a:pt x="2329" y="3612"/>
                  </a:cubicBezTo>
                  <a:cubicBezTo>
                    <a:pt x="2361" y="3616"/>
                    <a:pt x="2392" y="3618"/>
                    <a:pt x="2422" y="3618"/>
                  </a:cubicBezTo>
                  <a:cubicBezTo>
                    <a:pt x="3019" y="3618"/>
                    <a:pt x="3212" y="2787"/>
                    <a:pt x="2633" y="2700"/>
                  </a:cubicBezTo>
                  <a:cubicBezTo>
                    <a:pt x="2360" y="2639"/>
                    <a:pt x="2056" y="2153"/>
                    <a:pt x="1904" y="1940"/>
                  </a:cubicBezTo>
                  <a:cubicBezTo>
                    <a:pt x="1570" y="1423"/>
                    <a:pt x="1266" y="906"/>
                    <a:pt x="1022" y="329"/>
                  </a:cubicBezTo>
                  <a:cubicBezTo>
                    <a:pt x="950" y="101"/>
                    <a:pt x="764" y="0"/>
                    <a:pt x="577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960" name="Google Shape;4960;p31"/>
            <p:cNvSpPr/>
            <p:nvPr/>
          </p:nvSpPr>
          <p:spPr>
            <a:xfrm rot="5400000">
              <a:off x="5334713" y="1537102"/>
              <a:ext cx="63032" cy="214957"/>
            </a:xfrm>
            <a:custGeom>
              <a:rect b="b" l="l" r="r" t="t"/>
              <a:pathLst>
                <a:path extrusionOk="0" h="3216" w="943">
                  <a:moveTo>
                    <a:pt x="472" y="1"/>
                  </a:moveTo>
                  <a:cubicBezTo>
                    <a:pt x="236" y="1"/>
                    <a:pt x="1" y="153"/>
                    <a:pt x="1" y="457"/>
                  </a:cubicBezTo>
                  <a:lnTo>
                    <a:pt x="1" y="2736"/>
                  </a:lnTo>
                  <a:cubicBezTo>
                    <a:pt x="1" y="3056"/>
                    <a:pt x="236" y="3215"/>
                    <a:pt x="472" y="3215"/>
                  </a:cubicBezTo>
                  <a:cubicBezTo>
                    <a:pt x="707" y="3215"/>
                    <a:pt x="943" y="3056"/>
                    <a:pt x="943" y="2736"/>
                  </a:cubicBezTo>
                  <a:lnTo>
                    <a:pt x="943" y="457"/>
                  </a:lnTo>
                  <a:cubicBezTo>
                    <a:pt x="943" y="153"/>
                    <a:pt x="707" y="1"/>
                    <a:pt x="472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961" name="Google Shape;4961;p31"/>
            <p:cNvSpPr/>
            <p:nvPr/>
          </p:nvSpPr>
          <p:spPr>
            <a:xfrm rot="5400000">
              <a:off x="5232312" y="1826596"/>
              <a:ext cx="166104" cy="166565"/>
            </a:xfrm>
            <a:custGeom>
              <a:rect b="b" l="l" r="r" t="t"/>
              <a:pathLst>
                <a:path extrusionOk="0" h="2492" w="2485">
                  <a:moveTo>
                    <a:pt x="1773" y="0"/>
                  </a:moveTo>
                  <a:cubicBezTo>
                    <a:pt x="1672" y="0"/>
                    <a:pt x="1570" y="37"/>
                    <a:pt x="1484" y="124"/>
                  </a:cubicBezTo>
                  <a:cubicBezTo>
                    <a:pt x="1028" y="580"/>
                    <a:pt x="784" y="1188"/>
                    <a:pt x="328" y="1644"/>
                  </a:cubicBezTo>
                  <a:cubicBezTo>
                    <a:pt x="0" y="1995"/>
                    <a:pt x="341" y="2491"/>
                    <a:pt x="709" y="2491"/>
                  </a:cubicBezTo>
                  <a:cubicBezTo>
                    <a:pt x="818" y="2491"/>
                    <a:pt x="930" y="2447"/>
                    <a:pt x="1028" y="2343"/>
                  </a:cubicBezTo>
                  <a:cubicBezTo>
                    <a:pt x="1484" y="1887"/>
                    <a:pt x="1696" y="1279"/>
                    <a:pt x="2152" y="823"/>
                  </a:cubicBezTo>
                  <a:cubicBezTo>
                    <a:pt x="2484" y="467"/>
                    <a:pt x="2131" y="0"/>
                    <a:pt x="1773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962" name="Google Shape;4962;p31"/>
            <p:cNvSpPr/>
            <p:nvPr/>
          </p:nvSpPr>
          <p:spPr>
            <a:xfrm rot="5400000">
              <a:off x="3865592" y="1243096"/>
              <a:ext cx="156010" cy="216161"/>
            </a:xfrm>
            <a:custGeom>
              <a:rect b="b" l="l" r="r" t="t"/>
              <a:pathLst>
                <a:path extrusionOk="0" h="3234" w="2334">
                  <a:moveTo>
                    <a:pt x="1704" y="1"/>
                  </a:moveTo>
                  <a:cubicBezTo>
                    <a:pt x="1558" y="1"/>
                    <a:pt x="1413" y="73"/>
                    <a:pt x="1317" y="247"/>
                  </a:cubicBezTo>
                  <a:lnTo>
                    <a:pt x="192" y="2526"/>
                  </a:lnTo>
                  <a:cubicBezTo>
                    <a:pt x="1" y="2887"/>
                    <a:pt x="329" y="3233"/>
                    <a:pt x="647" y="3233"/>
                  </a:cubicBezTo>
                  <a:cubicBezTo>
                    <a:pt x="785" y="3233"/>
                    <a:pt x="921" y="3168"/>
                    <a:pt x="1013" y="3013"/>
                  </a:cubicBezTo>
                  <a:lnTo>
                    <a:pt x="2168" y="733"/>
                  </a:lnTo>
                  <a:cubicBezTo>
                    <a:pt x="2334" y="338"/>
                    <a:pt x="2018" y="1"/>
                    <a:pt x="1704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963" name="Google Shape;4963;p31"/>
            <p:cNvSpPr/>
            <p:nvPr/>
          </p:nvSpPr>
          <p:spPr>
            <a:xfrm rot="5400000">
              <a:off x="3832106" y="1616344"/>
              <a:ext cx="93981" cy="193034"/>
            </a:xfrm>
            <a:custGeom>
              <a:rect b="b" l="l" r="r" t="t"/>
              <a:pathLst>
                <a:path extrusionOk="0" h="2888" w="1406">
                  <a:moveTo>
                    <a:pt x="754" y="1"/>
                  </a:moveTo>
                  <a:cubicBezTo>
                    <a:pt x="610" y="1"/>
                    <a:pt x="473" y="70"/>
                    <a:pt x="396" y="233"/>
                  </a:cubicBezTo>
                  <a:cubicBezTo>
                    <a:pt x="183" y="628"/>
                    <a:pt x="92" y="963"/>
                    <a:pt x="31" y="1388"/>
                  </a:cubicBezTo>
                  <a:cubicBezTo>
                    <a:pt x="1" y="1783"/>
                    <a:pt x="183" y="2239"/>
                    <a:pt x="396" y="2634"/>
                  </a:cubicBezTo>
                  <a:cubicBezTo>
                    <a:pt x="472" y="2814"/>
                    <a:pt x="606" y="2888"/>
                    <a:pt x="747" y="2888"/>
                  </a:cubicBezTo>
                  <a:cubicBezTo>
                    <a:pt x="1060" y="2888"/>
                    <a:pt x="1405" y="2525"/>
                    <a:pt x="1217" y="2148"/>
                  </a:cubicBezTo>
                  <a:cubicBezTo>
                    <a:pt x="943" y="1601"/>
                    <a:pt x="943" y="1267"/>
                    <a:pt x="1217" y="720"/>
                  </a:cubicBezTo>
                  <a:cubicBezTo>
                    <a:pt x="1404" y="325"/>
                    <a:pt x="1065" y="1"/>
                    <a:pt x="754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964" name="Google Shape;4964;p31"/>
            <p:cNvSpPr/>
            <p:nvPr/>
          </p:nvSpPr>
          <p:spPr>
            <a:xfrm rot="5400000">
              <a:off x="3875015" y="1916199"/>
              <a:ext cx="215433" cy="190160"/>
            </a:xfrm>
            <a:custGeom>
              <a:rect b="b" l="l" r="r" t="t"/>
              <a:pathLst>
                <a:path extrusionOk="0" h="2845" w="3223">
                  <a:moveTo>
                    <a:pt x="711" y="1"/>
                  </a:moveTo>
                  <a:cubicBezTo>
                    <a:pt x="343" y="1"/>
                    <a:pt x="1" y="485"/>
                    <a:pt x="336" y="820"/>
                  </a:cubicBezTo>
                  <a:lnTo>
                    <a:pt x="2220" y="2704"/>
                  </a:lnTo>
                  <a:cubicBezTo>
                    <a:pt x="2319" y="2803"/>
                    <a:pt x="2430" y="2844"/>
                    <a:pt x="2538" y="2844"/>
                  </a:cubicBezTo>
                  <a:cubicBezTo>
                    <a:pt x="2898" y="2844"/>
                    <a:pt x="3223" y="2386"/>
                    <a:pt x="2919" y="2036"/>
                  </a:cubicBezTo>
                  <a:lnTo>
                    <a:pt x="1004" y="121"/>
                  </a:lnTo>
                  <a:cubicBezTo>
                    <a:pt x="913" y="36"/>
                    <a:pt x="811" y="1"/>
                    <a:pt x="711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</p:spTree>
  </p:cSld>
  <p:clrMapOvr>
    <a:masterClrMapping/>
  </p:clrMapOvr>
</p:sldLayout>
</file>

<file path=ppt/slideLayouts/slideLayout31.xml><?xml version="1.0" encoding="utf-8"?>
<p:sldLayout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 matchingName="Background">
  <p:cSld name="CUSTOM_9">
    <p:spTree>
      <p:nvGrpSpPr>
        <p:cNvPr id="4965" name="Shape 4965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4966" name="Google Shape;4966;p32"/>
          <p:cNvGrpSpPr/>
          <p:nvPr/>
        </p:nvGrpSpPr>
        <p:grpSpPr>
          <a:xfrm>
            <a:off x="7524779" y="72360"/>
            <a:ext cx="1537311" cy="828571"/>
            <a:chOff x="1607633" y="1670640"/>
            <a:chExt cx="1950408" cy="1051220"/>
          </a:xfrm>
        </p:grpSpPr>
        <p:sp>
          <p:nvSpPr>
            <p:cNvPr id="4967" name="Google Shape;4967;p32"/>
            <p:cNvSpPr/>
            <p:nvPr/>
          </p:nvSpPr>
          <p:spPr>
            <a:xfrm flipH="1" rot="592704">
              <a:off x="1656405" y="1845548"/>
              <a:ext cx="1850048" cy="717568"/>
            </a:xfrm>
            <a:custGeom>
              <a:rect b="b" l="l" r="r" t="t"/>
              <a:pathLst>
                <a:path extrusionOk="0" h="11589" w="29879">
                  <a:moveTo>
                    <a:pt x="4597" y="0"/>
                  </a:moveTo>
                  <a:cubicBezTo>
                    <a:pt x="2824" y="0"/>
                    <a:pt x="599" y="504"/>
                    <a:pt x="343" y="880"/>
                  </a:cubicBezTo>
                  <a:cubicBezTo>
                    <a:pt x="0" y="1382"/>
                    <a:pt x="434" y="1953"/>
                    <a:pt x="434" y="1953"/>
                  </a:cubicBezTo>
                  <a:cubicBezTo>
                    <a:pt x="434" y="1953"/>
                    <a:pt x="19219" y="9964"/>
                    <a:pt x="19562" y="10033"/>
                  </a:cubicBezTo>
                  <a:cubicBezTo>
                    <a:pt x="19916" y="10099"/>
                    <a:pt x="26631" y="11589"/>
                    <a:pt x="27805" y="11589"/>
                  </a:cubicBezTo>
                  <a:cubicBezTo>
                    <a:pt x="27839" y="11589"/>
                    <a:pt x="27868" y="11588"/>
                    <a:pt x="27893" y="11585"/>
                  </a:cubicBezTo>
                  <a:cubicBezTo>
                    <a:pt x="28760" y="11494"/>
                    <a:pt x="28532" y="11334"/>
                    <a:pt x="28623" y="10946"/>
                  </a:cubicBezTo>
                  <a:cubicBezTo>
                    <a:pt x="28692" y="10581"/>
                    <a:pt x="26432" y="9462"/>
                    <a:pt x="26432" y="9462"/>
                  </a:cubicBezTo>
                  <a:cubicBezTo>
                    <a:pt x="26432" y="9462"/>
                    <a:pt x="29879" y="5194"/>
                    <a:pt x="29856" y="5057"/>
                  </a:cubicBezTo>
                  <a:cubicBezTo>
                    <a:pt x="29856" y="4943"/>
                    <a:pt x="28943" y="4509"/>
                    <a:pt x="28326" y="4395"/>
                  </a:cubicBezTo>
                  <a:cubicBezTo>
                    <a:pt x="28313" y="4392"/>
                    <a:pt x="28298" y="4391"/>
                    <a:pt x="28281" y="4391"/>
                  </a:cubicBezTo>
                  <a:cubicBezTo>
                    <a:pt x="27483" y="4391"/>
                    <a:pt x="22323" y="7408"/>
                    <a:pt x="22323" y="7408"/>
                  </a:cubicBezTo>
                  <a:cubicBezTo>
                    <a:pt x="22323" y="7408"/>
                    <a:pt x="7715" y="743"/>
                    <a:pt x="6140" y="195"/>
                  </a:cubicBezTo>
                  <a:cubicBezTo>
                    <a:pt x="5738" y="57"/>
                    <a:pt x="5193" y="0"/>
                    <a:pt x="4597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968" name="Google Shape;4968;p32"/>
            <p:cNvSpPr/>
            <p:nvPr/>
          </p:nvSpPr>
          <p:spPr>
            <a:xfrm flipH="1" rot="592704">
              <a:off x="1657813" y="1823813"/>
              <a:ext cx="1850048" cy="744873"/>
            </a:xfrm>
            <a:custGeom>
              <a:rect b="b" l="l" r="r" t="t"/>
              <a:pathLst>
                <a:path extrusionOk="0" fill="none" h="12030" w="29879">
                  <a:moveTo>
                    <a:pt x="434" y="2306"/>
                  </a:moveTo>
                  <a:cubicBezTo>
                    <a:pt x="434" y="2306"/>
                    <a:pt x="0" y="1735"/>
                    <a:pt x="343" y="1233"/>
                  </a:cubicBezTo>
                  <a:cubicBezTo>
                    <a:pt x="685" y="731"/>
                    <a:pt x="4542" y="0"/>
                    <a:pt x="6140" y="548"/>
                  </a:cubicBezTo>
                  <a:cubicBezTo>
                    <a:pt x="7715" y="1096"/>
                    <a:pt x="22323" y="7761"/>
                    <a:pt x="22323" y="7761"/>
                  </a:cubicBezTo>
                  <a:cubicBezTo>
                    <a:pt x="22323" y="7761"/>
                    <a:pt x="27710" y="4611"/>
                    <a:pt x="28326" y="4748"/>
                  </a:cubicBezTo>
                  <a:cubicBezTo>
                    <a:pt x="28943" y="4862"/>
                    <a:pt x="29856" y="5296"/>
                    <a:pt x="29856" y="5410"/>
                  </a:cubicBezTo>
                  <a:cubicBezTo>
                    <a:pt x="29879" y="5547"/>
                    <a:pt x="26432" y="9815"/>
                    <a:pt x="26432" y="9815"/>
                  </a:cubicBezTo>
                  <a:cubicBezTo>
                    <a:pt x="26432" y="9815"/>
                    <a:pt x="28692" y="10934"/>
                    <a:pt x="28623" y="11299"/>
                  </a:cubicBezTo>
                  <a:cubicBezTo>
                    <a:pt x="28532" y="11687"/>
                    <a:pt x="28760" y="11847"/>
                    <a:pt x="27893" y="11938"/>
                  </a:cubicBezTo>
                  <a:cubicBezTo>
                    <a:pt x="27025" y="12029"/>
                    <a:pt x="19927" y="10454"/>
                    <a:pt x="19562" y="10386"/>
                  </a:cubicBezTo>
                  <a:cubicBezTo>
                    <a:pt x="19219" y="10317"/>
                    <a:pt x="434" y="2306"/>
                    <a:pt x="434" y="2306"/>
                  </a:cubicBezTo>
                  <a:close/>
                </a:path>
              </a:pathLst>
            </a:custGeom>
            <a:noFill/>
            <a:ln cap="flat" cmpd="sng" w="7425">
              <a:solidFill>
                <a:schemeClr val="dk1"/>
              </a:solidFill>
              <a:prstDash val="solid"/>
              <a:miter lim="22825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969" name="Google Shape;4969;p32"/>
            <p:cNvSpPr/>
            <p:nvPr/>
          </p:nvSpPr>
          <p:spPr>
            <a:xfrm flipH="1" rot="592704">
              <a:off x="1730280" y="1906359"/>
              <a:ext cx="1770916" cy="663142"/>
            </a:xfrm>
            <a:custGeom>
              <a:rect b="b" l="l" r="r" t="t"/>
              <a:pathLst>
                <a:path extrusionOk="0" h="10710" w="28601">
                  <a:moveTo>
                    <a:pt x="343" y="1"/>
                  </a:moveTo>
                  <a:lnTo>
                    <a:pt x="343" y="1"/>
                  </a:lnTo>
                  <a:cubicBezTo>
                    <a:pt x="0" y="503"/>
                    <a:pt x="434" y="1074"/>
                    <a:pt x="434" y="1074"/>
                  </a:cubicBezTo>
                  <a:cubicBezTo>
                    <a:pt x="434" y="1074"/>
                    <a:pt x="19219" y="9085"/>
                    <a:pt x="19562" y="9154"/>
                  </a:cubicBezTo>
                  <a:cubicBezTo>
                    <a:pt x="19916" y="9220"/>
                    <a:pt x="26631" y="10710"/>
                    <a:pt x="27805" y="10710"/>
                  </a:cubicBezTo>
                  <a:cubicBezTo>
                    <a:pt x="27839" y="10710"/>
                    <a:pt x="27868" y="10709"/>
                    <a:pt x="27893" y="10706"/>
                  </a:cubicBezTo>
                  <a:cubicBezTo>
                    <a:pt x="28532" y="10637"/>
                    <a:pt x="28578" y="10523"/>
                    <a:pt x="28600" y="10341"/>
                  </a:cubicBezTo>
                  <a:cubicBezTo>
                    <a:pt x="26158" y="9816"/>
                    <a:pt x="20292" y="8538"/>
                    <a:pt x="20064" y="8538"/>
                  </a:cubicBezTo>
                  <a:cubicBezTo>
                    <a:pt x="19767" y="8515"/>
                    <a:pt x="343" y="1"/>
                    <a:pt x="343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970" name="Google Shape;4970;p32"/>
            <p:cNvSpPr/>
            <p:nvPr/>
          </p:nvSpPr>
          <p:spPr>
            <a:xfrm flipH="1" rot="592704">
              <a:off x="1729813" y="1906318"/>
              <a:ext cx="1770916" cy="668590"/>
            </a:xfrm>
            <a:custGeom>
              <a:rect b="b" l="l" r="r" t="t"/>
              <a:pathLst>
                <a:path extrusionOk="0" fill="none" h="10798" w="28601">
                  <a:moveTo>
                    <a:pt x="434" y="1074"/>
                  </a:moveTo>
                  <a:cubicBezTo>
                    <a:pt x="434" y="1074"/>
                    <a:pt x="19219" y="9085"/>
                    <a:pt x="19562" y="9154"/>
                  </a:cubicBezTo>
                  <a:cubicBezTo>
                    <a:pt x="19927" y="9222"/>
                    <a:pt x="27025" y="10797"/>
                    <a:pt x="27893" y="10706"/>
                  </a:cubicBezTo>
                  <a:cubicBezTo>
                    <a:pt x="28532" y="10637"/>
                    <a:pt x="28578" y="10523"/>
                    <a:pt x="28600" y="10341"/>
                  </a:cubicBezTo>
                  <a:cubicBezTo>
                    <a:pt x="26158" y="9816"/>
                    <a:pt x="20292" y="8538"/>
                    <a:pt x="20064" y="8538"/>
                  </a:cubicBezTo>
                  <a:cubicBezTo>
                    <a:pt x="19767" y="8515"/>
                    <a:pt x="343" y="1"/>
                    <a:pt x="343" y="1"/>
                  </a:cubicBezTo>
                  <a:cubicBezTo>
                    <a:pt x="0" y="503"/>
                    <a:pt x="434" y="1074"/>
                    <a:pt x="434" y="1074"/>
                  </a:cubicBezTo>
                  <a:close/>
                </a:path>
              </a:pathLst>
            </a:custGeom>
            <a:noFill/>
            <a:ln cap="flat" cmpd="sng" w="7425">
              <a:solidFill>
                <a:schemeClr val="dk1"/>
              </a:solidFill>
              <a:prstDash val="solid"/>
              <a:miter lim="22825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971" name="Google Shape;4971;p32"/>
            <p:cNvSpPr/>
            <p:nvPr/>
          </p:nvSpPr>
          <p:spPr>
            <a:xfrm flipH="1" rot="592704">
              <a:off x="2282920" y="2151393"/>
              <a:ext cx="682150" cy="312067"/>
            </a:xfrm>
            <a:custGeom>
              <a:rect b="b" l="l" r="r" t="t"/>
              <a:pathLst>
                <a:path extrusionOk="0" h="5040" w="11017">
                  <a:moveTo>
                    <a:pt x="409" y="1"/>
                  </a:moveTo>
                  <a:cubicBezTo>
                    <a:pt x="389" y="1"/>
                    <a:pt x="374" y="3"/>
                    <a:pt x="366" y="9"/>
                  </a:cubicBezTo>
                  <a:cubicBezTo>
                    <a:pt x="0" y="237"/>
                    <a:pt x="274" y="853"/>
                    <a:pt x="274" y="853"/>
                  </a:cubicBezTo>
                  <a:cubicBezTo>
                    <a:pt x="146" y="1153"/>
                    <a:pt x="9036" y="5040"/>
                    <a:pt x="10476" y="5040"/>
                  </a:cubicBezTo>
                  <a:cubicBezTo>
                    <a:pt x="10572" y="5040"/>
                    <a:pt x="10635" y="5022"/>
                    <a:pt x="10660" y="4985"/>
                  </a:cubicBezTo>
                  <a:cubicBezTo>
                    <a:pt x="11016" y="4406"/>
                    <a:pt x="1221" y="1"/>
                    <a:pt x="409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972" name="Google Shape;4972;p32"/>
            <p:cNvSpPr/>
            <p:nvPr/>
          </p:nvSpPr>
          <p:spPr>
            <a:xfrm flipH="1" rot="592704">
              <a:off x="2280673" y="2137577"/>
              <a:ext cx="682708" cy="359062"/>
            </a:xfrm>
            <a:custGeom>
              <a:rect b="b" l="l" r="r" t="t"/>
              <a:pathLst>
                <a:path extrusionOk="0" fill="none" h="5799" w="11026">
                  <a:moveTo>
                    <a:pt x="274" y="1073"/>
                  </a:moveTo>
                  <a:cubicBezTo>
                    <a:pt x="274" y="1073"/>
                    <a:pt x="0" y="457"/>
                    <a:pt x="366" y="229"/>
                  </a:cubicBezTo>
                  <a:cubicBezTo>
                    <a:pt x="731" y="1"/>
                    <a:pt x="11025" y="4611"/>
                    <a:pt x="10660" y="5205"/>
                  </a:cubicBezTo>
                  <a:cubicBezTo>
                    <a:pt x="10272" y="5798"/>
                    <a:pt x="137" y="1393"/>
                    <a:pt x="274" y="1073"/>
                  </a:cubicBezTo>
                  <a:close/>
                </a:path>
              </a:pathLst>
            </a:custGeom>
            <a:noFill/>
            <a:ln cap="flat" cmpd="sng" w="7425">
              <a:solidFill>
                <a:schemeClr val="dk1"/>
              </a:solidFill>
              <a:prstDash val="solid"/>
              <a:miter lim="22825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973" name="Google Shape;4973;p32"/>
            <p:cNvSpPr/>
            <p:nvPr/>
          </p:nvSpPr>
          <p:spPr>
            <a:xfrm flipH="1" rot="592704">
              <a:off x="3243002" y="1975179"/>
              <a:ext cx="195104" cy="84828"/>
            </a:xfrm>
            <a:custGeom>
              <a:rect b="b" l="l" r="r" t="t"/>
              <a:pathLst>
                <a:path extrusionOk="0" h="1370" w="3151">
                  <a:moveTo>
                    <a:pt x="1849" y="0"/>
                  </a:moveTo>
                  <a:cubicBezTo>
                    <a:pt x="1187" y="69"/>
                    <a:pt x="548" y="160"/>
                    <a:pt x="0" y="297"/>
                  </a:cubicBezTo>
                  <a:lnTo>
                    <a:pt x="2899" y="1370"/>
                  </a:lnTo>
                  <a:cubicBezTo>
                    <a:pt x="2899" y="1370"/>
                    <a:pt x="3150" y="959"/>
                    <a:pt x="2991" y="639"/>
                  </a:cubicBezTo>
                  <a:cubicBezTo>
                    <a:pt x="2899" y="457"/>
                    <a:pt x="2329" y="206"/>
                    <a:pt x="1849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974" name="Google Shape;4974;p32"/>
            <p:cNvSpPr/>
            <p:nvPr/>
          </p:nvSpPr>
          <p:spPr>
            <a:xfrm flipH="1" rot="592704">
              <a:off x="3243002" y="1975179"/>
              <a:ext cx="195104" cy="84828"/>
            </a:xfrm>
            <a:custGeom>
              <a:rect b="b" l="l" r="r" t="t"/>
              <a:pathLst>
                <a:path extrusionOk="0" fill="none" h="1370" w="3151">
                  <a:moveTo>
                    <a:pt x="2899" y="1370"/>
                  </a:moveTo>
                  <a:cubicBezTo>
                    <a:pt x="2899" y="1370"/>
                    <a:pt x="3150" y="959"/>
                    <a:pt x="2991" y="639"/>
                  </a:cubicBezTo>
                  <a:cubicBezTo>
                    <a:pt x="2899" y="457"/>
                    <a:pt x="2329" y="206"/>
                    <a:pt x="1849" y="0"/>
                  </a:cubicBezTo>
                  <a:cubicBezTo>
                    <a:pt x="1187" y="69"/>
                    <a:pt x="548" y="160"/>
                    <a:pt x="0" y="297"/>
                  </a:cubicBezTo>
                  <a:close/>
                </a:path>
              </a:pathLst>
            </a:custGeom>
            <a:noFill/>
            <a:ln cap="flat" cmpd="sng" w="7425">
              <a:solidFill>
                <a:schemeClr val="dk1"/>
              </a:solidFill>
              <a:prstDash val="solid"/>
              <a:miter lim="22825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grpSp>
          <p:nvGrpSpPr>
            <p:cNvPr id="4975" name="Google Shape;4975;p32"/>
            <p:cNvGrpSpPr/>
            <p:nvPr/>
          </p:nvGrpSpPr>
          <p:grpSpPr>
            <a:xfrm>
              <a:off x="2232262" y="2024880"/>
              <a:ext cx="949331" cy="268660"/>
              <a:chOff x="2232262" y="2024880"/>
              <a:chExt cx="949331" cy="268660"/>
            </a:xfrm>
          </p:grpSpPr>
          <p:sp>
            <p:nvSpPr>
              <p:cNvPr id="4976" name="Google Shape;4976;p32"/>
              <p:cNvSpPr/>
              <p:nvPr/>
            </p:nvSpPr>
            <p:spPr>
              <a:xfrm flipH="1" rot="592704">
                <a:off x="2836199" y="2098550"/>
                <a:ext cx="39628" cy="48110"/>
              </a:xfrm>
              <a:custGeom>
                <a:rect b="b" l="l" r="r" t="t"/>
                <a:pathLst>
                  <a:path extrusionOk="0" h="777" w="640">
                    <a:moveTo>
                      <a:pt x="274" y="0"/>
                    </a:moveTo>
                    <a:lnTo>
                      <a:pt x="0" y="616"/>
                    </a:lnTo>
                    <a:lnTo>
                      <a:pt x="365" y="776"/>
                    </a:lnTo>
                    <a:lnTo>
                      <a:pt x="639" y="160"/>
                    </a:lnTo>
                    <a:lnTo>
                      <a:pt x="274" y="0"/>
                    </a:ln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977" name="Google Shape;4977;p32"/>
              <p:cNvSpPr/>
              <p:nvPr/>
            </p:nvSpPr>
            <p:spPr>
              <a:xfrm flipH="1" rot="592704">
                <a:off x="2800176" y="2107928"/>
                <a:ext cx="38203" cy="48110"/>
              </a:xfrm>
              <a:custGeom>
                <a:rect b="b" l="l" r="r" t="t"/>
                <a:pathLst>
                  <a:path extrusionOk="0" h="777" w="617">
                    <a:moveTo>
                      <a:pt x="275" y="0"/>
                    </a:moveTo>
                    <a:lnTo>
                      <a:pt x="1" y="616"/>
                    </a:lnTo>
                    <a:lnTo>
                      <a:pt x="366" y="776"/>
                    </a:lnTo>
                    <a:lnTo>
                      <a:pt x="617" y="160"/>
                    </a:lnTo>
                    <a:lnTo>
                      <a:pt x="275" y="0"/>
                    </a:ln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978" name="Google Shape;4978;p32"/>
              <p:cNvSpPr/>
              <p:nvPr/>
            </p:nvSpPr>
            <p:spPr>
              <a:xfrm flipH="1" rot="592704">
                <a:off x="2762800" y="2117183"/>
                <a:ext cx="38203" cy="46686"/>
              </a:xfrm>
              <a:custGeom>
                <a:rect b="b" l="l" r="r" t="t"/>
                <a:pathLst>
                  <a:path extrusionOk="0" h="754" w="617">
                    <a:moveTo>
                      <a:pt x="274" y="0"/>
                    </a:moveTo>
                    <a:lnTo>
                      <a:pt x="0" y="616"/>
                    </a:lnTo>
                    <a:lnTo>
                      <a:pt x="343" y="753"/>
                    </a:lnTo>
                    <a:lnTo>
                      <a:pt x="617" y="160"/>
                    </a:lnTo>
                    <a:lnTo>
                      <a:pt x="274" y="0"/>
                    </a:ln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979" name="Google Shape;4979;p32"/>
              <p:cNvSpPr/>
              <p:nvPr/>
            </p:nvSpPr>
            <p:spPr>
              <a:xfrm flipH="1" rot="592704">
                <a:off x="2725302" y="2126434"/>
                <a:ext cx="38265" cy="46686"/>
              </a:xfrm>
              <a:custGeom>
                <a:rect b="b" l="l" r="r" t="t"/>
                <a:pathLst>
                  <a:path extrusionOk="0" h="754" w="618">
                    <a:moveTo>
                      <a:pt x="252" y="0"/>
                    </a:moveTo>
                    <a:lnTo>
                      <a:pt x="1" y="617"/>
                    </a:lnTo>
                    <a:lnTo>
                      <a:pt x="343" y="753"/>
                    </a:lnTo>
                    <a:lnTo>
                      <a:pt x="617" y="160"/>
                    </a:lnTo>
                    <a:lnTo>
                      <a:pt x="252" y="0"/>
                    </a:ln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980" name="Google Shape;4980;p32"/>
              <p:cNvSpPr/>
              <p:nvPr/>
            </p:nvSpPr>
            <p:spPr>
              <a:xfrm flipH="1" rot="592704">
                <a:off x="2689208" y="2135923"/>
                <a:ext cx="38265" cy="46686"/>
              </a:xfrm>
              <a:custGeom>
                <a:rect b="b" l="l" r="r" t="t"/>
                <a:pathLst>
                  <a:path extrusionOk="0" h="754" w="618">
                    <a:moveTo>
                      <a:pt x="275" y="0"/>
                    </a:moveTo>
                    <a:lnTo>
                      <a:pt x="1" y="594"/>
                    </a:lnTo>
                    <a:lnTo>
                      <a:pt x="366" y="754"/>
                    </a:lnTo>
                    <a:lnTo>
                      <a:pt x="617" y="137"/>
                    </a:lnTo>
                    <a:lnTo>
                      <a:pt x="275" y="0"/>
                    </a:ln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981" name="Google Shape;4981;p32"/>
              <p:cNvSpPr/>
              <p:nvPr/>
            </p:nvSpPr>
            <p:spPr>
              <a:xfrm flipH="1" rot="592704">
                <a:off x="2873595" y="2090535"/>
                <a:ext cx="38203" cy="46686"/>
              </a:xfrm>
              <a:custGeom>
                <a:rect b="b" l="l" r="r" t="t"/>
                <a:pathLst>
                  <a:path extrusionOk="0" h="754" w="617">
                    <a:moveTo>
                      <a:pt x="251" y="1"/>
                    </a:moveTo>
                    <a:lnTo>
                      <a:pt x="0" y="594"/>
                    </a:lnTo>
                    <a:lnTo>
                      <a:pt x="343" y="754"/>
                    </a:lnTo>
                    <a:lnTo>
                      <a:pt x="617" y="138"/>
                    </a:lnTo>
                    <a:lnTo>
                      <a:pt x="251" y="1"/>
                    </a:ln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982" name="Google Shape;4982;p32"/>
              <p:cNvSpPr/>
              <p:nvPr/>
            </p:nvSpPr>
            <p:spPr>
              <a:xfrm flipH="1" rot="592704">
                <a:off x="3021999" y="2053290"/>
                <a:ext cx="38203" cy="48110"/>
              </a:xfrm>
              <a:custGeom>
                <a:rect b="b" l="l" r="r" t="t"/>
                <a:pathLst>
                  <a:path extrusionOk="0" h="777" w="617">
                    <a:moveTo>
                      <a:pt x="274" y="0"/>
                    </a:moveTo>
                    <a:lnTo>
                      <a:pt x="1" y="617"/>
                    </a:lnTo>
                    <a:lnTo>
                      <a:pt x="343" y="777"/>
                    </a:lnTo>
                    <a:lnTo>
                      <a:pt x="617" y="160"/>
                    </a:lnTo>
                    <a:lnTo>
                      <a:pt x="274" y="0"/>
                    </a:ln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983" name="Google Shape;4983;p32"/>
              <p:cNvSpPr/>
              <p:nvPr/>
            </p:nvSpPr>
            <p:spPr>
              <a:xfrm flipH="1" rot="592704">
                <a:off x="3095407" y="2035958"/>
                <a:ext cx="38203" cy="46686"/>
              </a:xfrm>
              <a:custGeom>
                <a:rect b="b" l="l" r="r" t="t"/>
                <a:pathLst>
                  <a:path extrusionOk="0" h="754" w="617">
                    <a:moveTo>
                      <a:pt x="251" y="0"/>
                    </a:moveTo>
                    <a:lnTo>
                      <a:pt x="0" y="594"/>
                    </a:lnTo>
                    <a:lnTo>
                      <a:pt x="342" y="753"/>
                    </a:lnTo>
                    <a:lnTo>
                      <a:pt x="616" y="137"/>
                    </a:lnTo>
                    <a:lnTo>
                      <a:pt x="251" y="0"/>
                    </a:ln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984" name="Google Shape;4984;p32"/>
              <p:cNvSpPr/>
              <p:nvPr/>
            </p:nvSpPr>
            <p:spPr>
              <a:xfrm flipH="1" rot="592704">
                <a:off x="3059435" y="2044039"/>
                <a:ext cx="38265" cy="48110"/>
              </a:xfrm>
              <a:custGeom>
                <a:rect b="b" l="l" r="r" t="t"/>
                <a:pathLst>
                  <a:path extrusionOk="0" h="777" w="618">
                    <a:moveTo>
                      <a:pt x="275" y="0"/>
                    </a:moveTo>
                    <a:lnTo>
                      <a:pt x="1" y="617"/>
                    </a:lnTo>
                    <a:lnTo>
                      <a:pt x="366" y="776"/>
                    </a:lnTo>
                    <a:lnTo>
                      <a:pt x="617" y="160"/>
                    </a:lnTo>
                    <a:lnTo>
                      <a:pt x="275" y="0"/>
                    </a:ln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985" name="Google Shape;4985;p32"/>
              <p:cNvSpPr/>
              <p:nvPr/>
            </p:nvSpPr>
            <p:spPr>
              <a:xfrm flipH="1" rot="592704">
                <a:off x="2984501" y="2062535"/>
                <a:ext cx="38203" cy="48110"/>
              </a:xfrm>
              <a:custGeom>
                <a:rect b="b" l="l" r="r" t="t"/>
                <a:pathLst>
                  <a:path extrusionOk="0" h="777" w="617">
                    <a:moveTo>
                      <a:pt x="251" y="1"/>
                    </a:moveTo>
                    <a:lnTo>
                      <a:pt x="0" y="617"/>
                    </a:lnTo>
                    <a:lnTo>
                      <a:pt x="343" y="777"/>
                    </a:lnTo>
                    <a:lnTo>
                      <a:pt x="616" y="160"/>
                    </a:lnTo>
                    <a:lnTo>
                      <a:pt x="251" y="1"/>
                    </a:ln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986" name="Google Shape;4986;p32"/>
              <p:cNvSpPr/>
              <p:nvPr/>
            </p:nvSpPr>
            <p:spPr>
              <a:xfrm flipH="1" rot="592704">
                <a:off x="2947115" y="2071918"/>
                <a:ext cx="39689" cy="46686"/>
              </a:xfrm>
              <a:custGeom>
                <a:rect b="b" l="l" r="r" t="t"/>
                <a:pathLst>
                  <a:path extrusionOk="0" h="754" w="641">
                    <a:moveTo>
                      <a:pt x="275" y="1"/>
                    </a:moveTo>
                    <a:lnTo>
                      <a:pt x="1" y="617"/>
                    </a:lnTo>
                    <a:lnTo>
                      <a:pt x="366" y="754"/>
                    </a:lnTo>
                    <a:lnTo>
                      <a:pt x="640" y="160"/>
                    </a:lnTo>
                    <a:lnTo>
                      <a:pt x="275" y="1"/>
                    </a:ln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987" name="Google Shape;4987;p32"/>
              <p:cNvSpPr/>
              <p:nvPr/>
            </p:nvSpPr>
            <p:spPr>
              <a:xfrm flipH="1" rot="592704">
                <a:off x="2911092" y="2081290"/>
                <a:ext cx="38203" cy="46686"/>
              </a:xfrm>
              <a:custGeom>
                <a:rect b="b" l="l" r="r" t="t"/>
                <a:pathLst>
                  <a:path extrusionOk="0" h="754" w="617">
                    <a:moveTo>
                      <a:pt x="275" y="1"/>
                    </a:moveTo>
                    <a:lnTo>
                      <a:pt x="1" y="594"/>
                    </a:lnTo>
                    <a:lnTo>
                      <a:pt x="366" y="754"/>
                    </a:lnTo>
                    <a:lnTo>
                      <a:pt x="617" y="138"/>
                    </a:lnTo>
                    <a:lnTo>
                      <a:pt x="275" y="1"/>
                    </a:ln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988" name="Google Shape;4988;p32"/>
              <p:cNvSpPr/>
              <p:nvPr/>
            </p:nvSpPr>
            <p:spPr>
              <a:xfrm flipH="1" rot="592704">
                <a:off x="2578302" y="2162499"/>
                <a:ext cx="38265" cy="48110"/>
              </a:xfrm>
              <a:custGeom>
                <a:rect b="b" l="l" r="r" t="t"/>
                <a:pathLst>
                  <a:path extrusionOk="0" h="777" w="618">
                    <a:moveTo>
                      <a:pt x="275" y="1"/>
                    </a:moveTo>
                    <a:lnTo>
                      <a:pt x="1" y="617"/>
                    </a:lnTo>
                    <a:lnTo>
                      <a:pt x="366" y="777"/>
                    </a:lnTo>
                    <a:lnTo>
                      <a:pt x="617" y="161"/>
                    </a:lnTo>
                    <a:lnTo>
                      <a:pt x="275" y="1"/>
                    </a:ln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989" name="Google Shape;4989;p32"/>
              <p:cNvSpPr/>
              <p:nvPr/>
            </p:nvSpPr>
            <p:spPr>
              <a:xfrm flipH="1" rot="592704">
                <a:off x="2392574" y="2207643"/>
                <a:ext cx="38203" cy="48110"/>
              </a:xfrm>
              <a:custGeom>
                <a:rect b="b" l="l" r="r" t="t"/>
                <a:pathLst>
                  <a:path extrusionOk="0" h="777" w="617">
                    <a:moveTo>
                      <a:pt x="251" y="0"/>
                    </a:moveTo>
                    <a:lnTo>
                      <a:pt x="0" y="617"/>
                    </a:lnTo>
                    <a:lnTo>
                      <a:pt x="343" y="776"/>
                    </a:lnTo>
                    <a:lnTo>
                      <a:pt x="616" y="160"/>
                    </a:lnTo>
                    <a:lnTo>
                      <a:pt x="251" y="0"/>
                    </a:ln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990" name="Google Shape;4990;p32"/>
              <p:cNvSpPr/>
              <p:nvPr/>
            </p:nvSpPr>
            <p:spPr>
              <a:xfrm flipH="1" rot="592704">
                <a:off x="2319165" y="2226398"/>
                <a:ext cx="38203" cy="46686"/>
              </a:xfrm>
              <a:custGeom>
                <a:rect b="b" l="l" r="r" t="t"/>
                <a:pathLst>
                  <a:path extrusionOk="0" h="754" w="617">
                    <a:moveTo>
                      <a:pt x="274" y="0"/>
                    </a:moveTo>
                    <a:lnTo>
                      <a:pt x="1" y="594"/>
                    </a:lnTo>
                    <a:lnTo>
                      <a:pt x="366" y="754"/>
                    </a:lnTo>
                    <a:lnTo>
                      <a:pt x="617" y="137"/>
                    </a:lnTo>
                    <a:lnTo>
                      <a:pt x="274" y="0"/>
                    </a:ln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991" name="Google Shape;4991;p32"/>
              <p:cNvSpPr/>
              <p:nvPr/>
            </p:nvSpPr>
            <p:spPr>
              <a:xfrm flipH="1" rot="592704">
                <a:off x="2355188" y="2217026"/>
                <a:ext cx="39689" cy="46686"/>
              </a:xfrm>
              <a:custGeom>
                <a:rect b="b" l="l" r="r" t="t"/>
                <a:pathLst>
                  <a:path extrusionOk="0" h="754" w="641">
                    <a:moveTo>
                      <a:pt x="275" y="0"/>
                    </a:moveTo>
                    <a:lnTo>
                      <a:pt x="1" y="617"/>
                    </a:lnTo>
                    <a:lnTo>
                      <a:pt x="366" y="754"/>
                    </a:lnTo>
                    <a:lnTo>
                      <a:pt x="640" y="160"/>
                    </a:lnTo>
                    <a:lnTo>
                      <a:pt x="275" y="0"/>
                    </a:ln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992" name="Google Shape;4992;p32"/>
              <p:cNvSpPr/>
              <p:nvPr/>
            </p:nvSpPr>
            <p:spPr>
              <a:xfrm flipH="1" rot="592704">
                <a:off x="2281790" y="2234230"/>
                <a:ext cx="38203" cy="48110"/>
              </a:xfrm>
              <a:custGeom>
                <a:rect b="b" l="l" r="r" t="t"/>
                <a:pathLst>
                  <a:path extrusionOk="0" h="777" w="617">
                    <a:moveTo>
                      <a:pt x="274" y="1"/>
                    </a:moveTo>
                    <a:lnTo>
                      <a:pt x="0" y="617"/>
                    </a:lnTo>
                    <a:lnTo>
                      <a:pt x="343" y="777"/>
                    </a:lnTo>
                    <a:lnTo>
                      <a:pt x="617" y="160"/>
                    </a:lnTo>
                    <a:lnTo>
                      <a:pt x="274" y="1"/>
                    </a:ln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993" name="Google Shape;4993;p32"/>
              <p:cNvSpPr/>
              <p:nvPr/>
            </p:nvSpPr>
            <p:spPr>
              <a:xfrm flipH="1" rot="592704">
                <a:off x="3132757" y="2028425"/>
                <a:ext cx="45262" cy="45572"/>
              </a:xfrm>
              <a:custGeom>
                <a:rect b="b" l="l" r="r" t="t"/>
                <a:pathLst>
                  <a:path extrusionOk="0" h="736" w="731">
                    <a:moveTo>
                      <a:pt x="361" y="0"/>
                    </a:moveTo>
                    <a:cubicBezTo>
                      <a:pt x="279" y="0"/>
                      <a:pt x="212" y="37"/>
                      <a:pt x="160" y="142"/>
                    </a:cubicBezTo>
                    <a:lnTo>
                      <a:pt x="92" y="324"/>
                    </a:lnTo>
                    <a:cubicBezTo>
                      <a:pt x="0" y="507"/>
                      <a:pt x="137" y="598"/>
                      <a:pt x="297" y="667"/>
                    </a:cubicBezTo>
                    <a:lnTo>
                      <a:pt x="457" y="735"/>
                    </a:lnTo>
                    <a:lnTo>
                      <a:pt x="731" y="142"/>
                    </a:lnTo>
                    <a:lnTo>
                      <a:pt x="571" y="51"/>
                    </a:lnTo>
                    <a:cubicBezTo>
                      <a:pt x="493" y="21"/>
                      <a:pt x="423" y="0"/>
                      <a:pt x="361" y="0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994" name="Google Shape;4994;p32"/>
              <p:cNvSpPr/>
              <p:nvPr/>
            </p:nvSpPr>
            <p:spPr>
              <a:xfrm flipH="1" rot="592704">
                <a:off x="2235957" y="2242760"/>
                <a:ext cx="46748" cy="47120"/>
              </a:xfrm>
              <a:custGeom>
                <a:rect b="b" l="l" r="r" t="t"/>
                <a:pathLst>
                  <a:path extrusionOk="0" h="761" w="755">
                    <a:moveTo>
                      <a:pt x="252" y="1"/>
                    </a:moveTo>
                    <a:lnTo>
                      <a:pt x="1" y="617"/>
                    </a:lnTo>
                    <a:lnTo>
                      <a:pt x="183" y="708"/>
                    </a:lnTo>
                    <a:cubicBezTo>
                      <a:pt x="265" y="739"/>
                      <a:pt x="338" y="761"/>
                      <a:pt x="402" y="761"/>
                    </a:cubicBezTo>
                    <a:cubicBezTo>
                      <a:pt x="480" y="761"/>
                      <a:pt x="544" y="728"/>
                      <a:pt x="594" y="640"/>
                    </a:cubicBezTo>
                    <a:lnTo>
                      <a:pt x="663" y="434"/>
                    </a:lnTo>
                    <a:cubicBezTo>
                      <a:pt x="754" y="275"/>
                      <a:pt x="617" y="161"/>
                      <a:pt x="457" y="92"/>
                    </a:cubicBezTo>
                    <a:lnTo>
                      <a:pt x="252" y="1"/>
                    </a:ln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995" name="Google Shape;4995;p32"/>
              <p:cNvSpPr/>
              <p:nvPr/>
            </p:nvSpPr>
            <p:spPr>
              <a:xfrm flipH="1" rot="592704">
                <a:off x="2540983" y="2171760"/>
                <a:ext cx="38203" cy="46748"/>
              </a:xfrm>
              <a:custGeom>
                <a:rect b="b" l="l" r="r" t="t"/>
                <a:pathLst>
                  <a:path extrusionOk="0" h="755" w="617">
                    <a:moveTo>
                      <a:pt x="274" y="1"/>
                    </a:moveTo>
                    <a:lnTo>
                      <a:pt x="0" y="617"/>
                    </a:lnTo>
                    <a:lnTo>
                      <a:pt x="343" y="754"/>
                    </a:lnTo>
                    <a:lnTo>
                      <a:pt x="617" y="161"/>
                    </a:lnTo>
                    <a:lnTo>
                      <a:pt x="274" y="1"/>
                    </a:ln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996" name="Google Shape;4996;p32"/>
              <p:cNvSpPr/>
              <p:nvPr/>
            </p:nvSpPr>
            <p:spPr>
              <a:xfrm flipH="1" rot="592704">
                <a:off x="2614397" y="2153005"/>
                <a:ext cx="38203" cy="48110"/>
              </a:xfrm>
              <a:custGeom>
                <a:rect b="b" l="l" r="r" t="t"/>
                <a:pathLst>
                  <a:path extrusionOk="0" h="777" w="617">
                    <a:moveTo>
                      <a:pt x="251" y="1"/>
                    </a:moveTo>
                    <a:lnTo>
                      <a:pt x="0" y="617"/>
                    </a:lnTo>
                    <a:lnTo>
                      <a:pt x="342" y="777"/>
                    </a:lnTo>
                    <a:lnTo>
                      <a:pt x="616" y="160"/>
                    </a:lnTo>
                    <a:lnTo>
                      <a:pt x="251" y="1"/>
                    </a:ln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997" name="Google Shape;4997;p32"/>
              <p:cNvSpPr/>
              <p:nvPr/>
            </p:nvSpPr>
            <p:spPr>
              <a:xfrm flipH="1" rot="592704">
                <a:off x="2651894" y="2143760"/>
                <a:ext cx="38203" cy="48110"/>
              </a:xfrm>
              <a:custGeom>
                <a:rect b="b" l="l" r="r" t="t"/>
                <a:pathLst>
                  <a:path extrusionOk="0" h="777" w="617">
                    <a:moveTo>
                      <a:pt x="274" y="1"/>
                    </a:moveTo>
                    <a:lnTo>
                      <a:pt x="0" y="617"/>
                    </a:lnTo>
                    <a:lnTo>
                      <a:pt x="343" y="777"/>
                    </a:lnTo>
                    <a:lnTo>
                      <a:pt x="617" y="160"/>
                    </a:lnTo>
                    <a:lnTo>
                      <a:pt x="274" y="1"/>
                    </a:ln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998" name="Google Shape;4998;p32"/>
              <p:cNvSpPr/>
              <p:nvPr/>
            </p:nvSpPr>
            <p:spPr>
              <a:xfrm flipH="1" rot="592704">
                <a:off x="2430071" y="2198398"/>
                <a:ext cx="38203" cy="48110"/>
              </a:xfrm>
              <a:custGeom>
                <a:rect b="b" l="l" r="r" t="t"/>
                <a:pathLst>
                  <a:path extrusionOk="0" h="777" w="617">
                    <a:moveTo>
                      <a:pt x="274" y="0"/>
                    </a:moveTo>
                    <a:lnTo>
                      <a:pt x="1" y="617"/>
                    </a:lnTo>
                    <a:lnTo>
                      <a:pt x="366" y="776"/>
                    </a:lnTo>
                    <a:lnTo>
                      <a:pt x="617" y="160"/>
                    </a:lnTo>
                    <a:lnTo>
                      <a:pt x="274" y="0"/>
                    </a:ln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999" name="Google Shape;4999;p32"/>
              <p:cNvSpPr/>
              <p:nvPr/>
            </p:nvSpPr>
            <p:spPr>
              <a:xfrm flipH="1" rot="592704">
                <a:off x="2466155" y="2189031"/>
                <a:ext cx="39628" cy="48110"/>
              </a:xfrm>
              <a:custGeom>
                <a:rect b="b" l="l" r="r" t="t"/>
                <a:pathLst>
                  <a:path extrusionOk="0" h="777" w="640">
                    <a:moveTo>
                      <a:pt x="275" y="0"/>
                    </a:moveTo>
                    <a:lnTo>
                      <a:pt x="1" y="616"/>
                    </a:lnTo>
                    <a:lnTo>
                      <a:pt x="366" y="776"/>
                    </a:lnTo>
                    <a:lnTo>
                      <a:pt x="640" y="160"/>
                    </a:lnTo>
                    <a:lnTo>
                      <a:pt x="275" y="0"/>
                    </a:ln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000" name="Google Shape;5000;p32"/>
              <p:cNvSpPr/>
              <p:nvPr/>
            </p:nvSpPr>
            <p:spPr>
              <a:xfrm flipH="1" rot="592704">
                <a:off x="2503485" y="2181005"/>
                <a:ext cx="38203" cy="46748"/>
              </a:xfrm>
              <a:custGeom>
                <a:rect b="b" l="l" r="r" t="t"/>
                <a:pathLst>
                  <a:path extrusionOk="0" h="755" w="617">
                    <a:moveTo>
                      <a:pt x="251" y="1"/>
                    </a:moveTo>
                    <a:lnTo>
                      <a:pt x="0" y="594"/>
                    </a:lnTo>
                    <a:lnTo>
                      <a:pt x="342" y="754"/>
                    </a:lnTo>
                    <a:lnTo>
                      <a:pt x="616" y="138"/>
                    </a:lnTo>
                    <a:lnTo>
                      <a:pt x="251" y="1"/>
                    </a:ln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  <p:grpSp>
          <p:nvGrpSpPr>
            <p:cNvPr id="5001" name="Google Shape;5001;p32"/>
            <p:cNvGrpSpPr/>
            <p:nvPr/>
          </p:nvGrpSpPr>
          <p:grpSpPr>
            <a:xfrm>
              <a:off x="2231847" y="2022379"/>
              <a:ext cx="950180" cy="273540"/>
              <a:chOff x="2231847" y="2022379"/>
              <a:chExt cx="950180" cy="273540"/>
            </a:xfrm>
          </p:grpSpPr>
          <p:sp>
            <p:nvSpPr>
              <p:cNvPr id="5002" name="Google Shape;5002;p32"/>
              <p:cNvSpPr/>
              <p:nvPr/>
            </p:nvSpPr>
            <p:spPr>
              <a:xfrm flipH="1" rot="592704">
                <a:off x="2836199" y="2098550"/>
                <a:ext cx="39628" cy="48110"/>
              </a:xfrm>
              <a:custGeom>
                <a:rect b="b" l="l" r="r" t="t"/>
                <a:pathLst>
                  <a:path extrusionOk="0" fill="none" h="777" w="640">
                    <a:moveTo>
                      <a:pt x="639" y="160"/>
                    </a:moveTo>
                    <a:lnTo>
                      <a:pt x="274" y="0"/>
                    </a:lnTo>
                    <a:lnTo>
                      <a:pt x="0" y="616"/>
                    </a:lnTo>
                    <a:lnTo>
                      <a:pt x="365" y="776"/>
                    </a:lnTo>
                    <a:close/>
                  </a:path>
                </a:pathLst>
              </a:custGeom>
              <a:noFill/>
              <a:ln cap="flat" cmpd="sng" w="7425">
                <a:solidFill>
                  <a:schemeClr val="dk1"/>
                </a:solidFill>
                <a:prstDash val="solid"/>
                <a:miter lim="22825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003" name="Google Shape;5003;p32"/>
              <p:cNvSpPr/>
              <p:nvPr/>
            </p:nvSpPr>
            <p:spPr>
              <a:xfrm flipH="1" rot="592704">
                <a:off x="2800176" y="2107928"/>
                <a:ext cx="38203" cy="48110"/>
              </a:xfrm>
              <a:custGeom>
                <a:rect b="b" l="l" r="r" t="t"/>
                <a:pathLst>
                  <a:path extrusionOk="0" fill="none" h="777" w="617">
                    <a:moveTo>
                      <a:pt x="617" y="160"/>
                    </a:moveTo>
                    <a:lnTo>
                      <a:pt x="275" y="0"/>
                    </a:lnTo>
                    <a:lnTo>
                      <a:pt x="1" y="616"/>
                    </a:lnTo>
                    <a:lnTo>
                      <a:pt x="366" y="776"/>
                    </a:lnTo>
                    <a:close/>
                  </a:path>
                </a:pathLst>
              </a:custGeom>
              <a:noFill/>
              <a:ln cap="flat" cmpd="sng" w="7425">
                <a:solidFill>
                  <a:schemeClr val="dk1"/>
                </a:solidFill>
                <a:prstDash val="solid"/>
                <a:miter lim="22825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004" name="Google Shape;5004;p32"/>
              <p:cNvSpPr/>
              <p:nvPr/>
            </p:nvSpPr>
            <p:spPr>
              <a:xfrm flipH="1" rot="592704">
                <a:off x="2762800" y="2117183"/>
                <a:ext cx="38203" cy="46686"/>
              </a:xfrm>
              <a:custGeom>
                <a:rect b="b" l="l" r="r" t="t"/>
                <a:pathLst>
                  <a:path extrusionOk="0" fill="none" h="754" w="617">
                    <a:moveTo>
                      <a:pt x="617" y="160"/>
                    </a:moveTo>
                    <a:lnTo>
                      <a:pt x="274" y="0"/>
                    </a:lnTo>
                    <a:lnTo>
                      <a:pt x="0" y="616"/>
                    </a:lnTo>
                    <a:lnTo>
                      <a:pt x="343" y="753"/>
                    </a:lnTo>
                    <a:close/>
                  </a:path>
                </a:pathLst>
              </a:custGeom>
              <a:noFill/>
              <a:ln cap="flat" cmpd="sng" w="7425">
                <a:solidFill>
                  <a:schemeClr val="dk1"/>
                </a:solidFill>
                <a:prstDash val="solid"/>
                <a:miter lim="22825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005" name="Google Shape;5005;p32"/>
              <p:cNvSpPr/>
              <p:nvPr/>
            </p:nvSpPr>
            <p:spPr>
              <a:xfrm flipH="1" rot="592704">
                <a:off x="2725302" y="2126434"/>
                <a:ext cx="38265" cy="46686"/>
              </a:xfrm>
              <a:custGeom>
                <a:rect b="b" l="l" r="r" t="t"/>
                <a:pathLst>
                  <a:path extrusionOk="0" fill="none" h="754" w="618">
                    <a:moveTo>
                      <a:pt x="617" y="160"/>
                    </a:moveTo>
                    <a:lnTo>
                      <a:pt x="252" y="0"/>
                    </a:lnTo>
                    <a:lnTo>
                      <a:pt x="1" y="617"/>
                    </a:lnTo>
                    <a:lnTo>
                      <a:pt x="343" y="753"/>
                    </a:lnTo>
                    <a:close/>
                  </a:path>
                </a:pathLst>
              </a:custGeom>
              <a:noFill/>
              <a:ln cap="flat" cmpd="sng" w="7425">
                <a:solidFill>
                  <a:schemeClr val="dk1"/>
                </a:solidFill>
                <a:prstDash val="solid"/>
                <a:miter lim="22825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006" name="Google Shape;5006;p32"/>
              <p:cNvSpPr/>
              <p:nvPr/>
            </p:nvSpPr>
            <p:spPr>
              <a:xfrm flipH="1" rot="592704">
                <a:off x="2689208" y="2135923"/>
                <a:ext cx="38265" cy="46686"/>
              </a:xfrm>
              <a:custGeom>
                <a:rect b="b" l="l" r="r" t="t"/>
                <a:pathLst>
                  <a:path extrusionOk="0" fill="none" h="754" w="618">
                    <a:moveTo>
                      <a:pt x="617" y="137"/>
                    </a:moveTo>
                    <a:lnTo>
                      <a:pt x="275" y="0"/>
                    </a:lnTo>
                    <a:lnTo>
                      <a:pt x="1" y="594"/>
                    </a:lnTo>
                    <a:lnTo>
                      <a:pt x="366" y="754"/>
                    </a:lnTo>
                    <a:close/>
                  </a:path>
                </a:pathLst>
              </a:custGeom>
              <a:noFill/>
              <a:ln cap="flat" cmpd="sng" w="7425">
                <a:solidFill>
                  <a:schemeClr val="dk1"/>
                </a:solidFill>
                <a:prstDash val="solid"/>
                <a:miter lim="22825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007" name="Google Shape;5007;p32"/>
              <p:cNvSpPr/>
              <p:nvPr/>
            </p:nvSpPr>
            <p:spPr>
              <a:xfrm flipH="1" rot="592704">
                <a:off x="2873595" y="2090535"/>
                <a:ext cx="38203" cy="46686"/>
              </a:xfrm>
              <a:custGeom>
                <a:rect b="b" l="l" r="r" t="t"/>
                <a:pathLst>
                  <a:path extrusionOk="0" fill="none" h="754" w="617">
                    <a:moveTo>
                      <a:pt x="617" y="138"/>
                    </a:moveTo>
                    <a:lnTo>
                      <a:pt x="251" y="1"/>
                    </a:lnTo>
                    <a:lnTo>
                      <a:pt x="0" y="594"/>
                    </a:lnTo>
                    <a:lnTo>
                      <a:pt x="343" y="754"/>
                    </a:lnTo>
                    <a:close/>
                  </a:path>
                </a:pathLst>
              </a:custGeom>
              <a:noFill/>
              <a:ln cap="flat" cmpd="sng" w="7425">
                <a:solidFill>
                  <a:schemeClr val="dk1"/>
                </a:solidFill>
                <a:prstDash val="solid"/>
                <a:miter lim="22825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008" name="Google Shape;5008;p32"/>
              <p:cNvSpPr/>
              <p:nvPr/>
            </p:nvSpPr>
            <p:spPr>
              <a:xfrm flipH="1" rot="592704">
                <a:off x="3021999" y="2053290"/>
                <a:ext cx="38203" cy="48110"/>
              </a:xfrm>
              <a:custGeom>
                <a:rect b="b" l="l" r="r" t="t"/>
                <a:pathLst>
                  <a:path extrusionOk="0" fill="none" h="777" w="617">
                    <a:moveTo>
                      <a:pt x="617" y="160"/>
                    </a:moveTo>
                    <a:lnTo>
                      <a:pt x="274" y="0"/>
                    </a:lnTo>
                    <a:lnTo>
                      <a:pt x="1" y="617"/>
                    </a:lnTo>
                    <a:lnTo>
                      <a:pt x="343" y="777"/>
                    </a:lnTo>
                    <a:close/>
                  </a:path>
                </a:pathLst>
              </a:custGeom>
              <a:noFill/>
              <a:ln cap="flat" cmpd="sng" w="7425">
                <a:solidFill>
                  <a:schemeClr val="dk1"/>
                </a:solidFill>
                <a:prstDash val="solid"/>
                <a:miter lim="22825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009" name="Google Shape;5009;p32"/>
              <p:cNvSpPr/>
              <p:nvPr/>
            </p:nvSpPr>
            <p:spPr>
              <a:xfrm flipH="1" rot="592704">
                <a:off x="3095407" y="2035958"/>
                <a:ext cx="38203" cy="46686"/>
              </a:xfrm>
              <a:custGeom>
                <a:rect b="b" l="l" r="r" t="t"/>
                <a:pathLst>
                  <a:path extrusionOk="0" fill="none" h="754" w="617">
                    <a:moveTo>
                      <a:pt x="0" y="594"/>
                    </a:moveTo>
                    <a:lnTo>
                      <a:pt x="342" y="753"/>
                    </a:lnTo>
                    <a:lnTo>
                      <a:pt x="616" y="137"/>
                    </a:lnTo>
                    <a:lnTo>
                      <a:pt x="251" y="0"/>
                    </a:lnTo>
                    <a:close/>
                  </a:path>
                </a:pathLst>
              </a:custGeom>
              <a:noFill/>
              <a:ln cap="flat" cmpd="sng" w="7425">
                <a:solidFill>
                  <a:schemeClr val="dk1"/>
                </a:solidFill>
                <a:prstDash val="solid"/>
                <a:miter lim="22825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010" name="Google Shape;5010;p32"/>
              <p:cNvSpPr/>
              <p:nvPr/>
            </p:nvSpPr>
            <p:spPr>
              <a:xfrm flipH="1" rot="592704">
                <a:off x="3059435" y="2044039"/>
                <a:ext cx="38265" cy="48110"/>
              </a:xfrm>
              <a:custGeom>
                <a:rect b="b" l="l" r="r" t="t"/>
                <a:pathLst>
                  <a:path extrusionOk="0" fill="none" h="777" w="618">
                    <a:moveTo>
                      <a:pt x="617" y="160"/>
                    </a:moveTo>
                    <a:lnTo>
                      <a:pt x="275" y="0"/>
                    </a:lnTo>
                    <a:lnTo>
                      <a:pt x="1" y="617"/>
                    </a:lnTo>
                    <a:lnTo>
                      <a:pt x="366" y="776"/>
                    </a:lnTo>
                    <a:close/>
                  </a:path>
                </a:pathLst>
              </a:custGeom>
              <a:noFill/>
              <a:ln cap="flat" cmpd="sng" w="7425">
                <a:solidFill>
                  <a:schemeClr val="dk1"/>
                </a:solidFill>
                <a:prstDash val="solid"/>
                <a:miter lim="22825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011" name="Google Shape;5011;p32"/>
              <p:cNvSpPr/>
              <p:nvPr/>
            </p:nvSpPr>
            <p:spPr>
              <a:xfrm flipH="1" rot="592704">
                <a:off x="2984501" y="2062535"/>
                <a:ext cx="38203" cy="48110"/>
              </a:xfrm>
              <a:custGeom>
                <a:rect b="b" l="l" r="r" t="t"/>
                <a:pathLst>
                  <a:path extrusionOk="0" fill="none" h="777" w="617">
                    <a:moveTo>
                      <a:pt x="616" y="160"/>
                    </a:moveTo>
                    <a:lnTo>
                      <a:pt x="251" y="1"/>
                    </a:lnTo>
                    <a:lnTo>
                      <a:pt x="0" y="617"/>
                    </a:lnTo>
                    <a:lnTo>
                      <a:pt x="343" y="777"/>
                    </a:lnTo>
                    <a:close/>
                  </a:path>
                </a:pathLst>
              </a:custGeom>
              <a:noFill/>
              <a:ln cap="flat" cmpd="sng" w="7425">
                <a:solidFill>
                  <a:schemeClr val="dk1"/>
                </a:solidFill>
                <a:prstDash val="solid"/>
                <a:miter lim="22825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012" name="Google Shape;5012;p32"/>
              <p:cNvSpPr/>
              <p:nvPr/>
            </p:nvSpPr>
            <p:spPr>
              <a:xfrm flipH="1" rot="592704">
                <a:off x="2947115" y="2071918"/>
                <a:ext cx="39689" cy="46686"/>
              </a:xfrm>
              <a:custGeom>
                <a:rect b="b" l="l" r="r" t="t"/>
                <a:pathLst>
                  <a:path extrusionOk="0" fill="none" h="754" w="641">
                    <a:moveTo>
                      <a:pt x="640" y="160"/>
                    </a:moveTo>
                    <a:lnTo>
                      <a:pt x="275" y="1"/>
                    </a:lnTo>
                    <a:lnTo>
                      <a:pt x="1" y="617"/>
                    </a:lnTo>
                    <a:lnTo>
                      <a:pt x="366" y="754"/>
                    </a:lnTo>
                    <a:close/>
                  </a:path>
                </a:pathLst>
              </a:custGeom>
              <a:noFill/>
              <a:ln cap="flat" cmpd="sng" w="7425">
                <a:solidFill>
                  <a:schemeClr val="dk1"/>
                </a:solidFill>
                <a:prstDash val="solid"/>
                <a:miter lim="22825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013" name="Google Shape;5013;p32"/>
              <p:cNvSpPr/>
              <p:nvPr/>
            </p:nvSpPr>
            <p:spPr>
              <a:xfrm flipH="1" rot="592704">
                <a:off x="2911092" y="2081290"/>
                <a:ext cx="38203" cy="46686"/>
              </a:xfrm>
              <a:custGeom>
                <a:rect b="b" l="l" r="r" t="t"/>
                <a:pathLst>
                  <a:path extrusionOk="0" fill="none" h="754" w="617">
                    <a:moveTo>
                      <a:pt x="617" y="138"/>
                    </a:moveTo>
                    <a:lnTo>
                      <a:pt x="275" y="1"/>
                    </a:lnTo>
                    <a:lnTo>
                      <a:pt x="1" y="594"/>
                    </a:lnTo>
                    <a:lnTo>
                      <a:pt x="366" y="754"/>
                    </a:lnTo>
                    <a:close/>
                  </a:path>
                </a:pathLst>
              </a:custGeom>
              <a:noFill/>
              <a:ln cap="flat" cmpd="sng" w="7425">
                <a:solidFill>
                  <a:schemeClr val="dk1"/>
                </a:solidFill>
                <a:prstDash val="solid"/>
                <a:miter lim="22825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014" name="Google Shape;5014;p32"/>
              <p:cNvSpPr/>
              <p:nvPr/>
            </p:nvSpPr>
            <p:spPr>
              <a:xfrm flipH="1" rot="592704">
                <a:off x="2578302" y="2162499"/>
                <a:ext cx="38265" cy="48110"/>
              </a:xfrm>
              <a:custGeom>
                <a:rect b="b" l="l" r="r" t="t"/>
                <a:pathLst>
                  <a:path extrusionOk="0" fill="none" h="777" w="618">
                    <a:moveTo>
                      <a:pt x="617" y="161"/>
                    </a:moveTo>
                    <a:lnTo>
                      <a:pt x="275" y="1"/>
                    </a:lnTo>
                    <a:lnTo>
                      <a:pt x="1" y="617"/>
                    </a:lnTo>
                    <a:lnTo>
                      <a:pt x="366" y="777"/>
                    </a:lnTo>
                    <a:close/>
                  </a:path>
                </a:pathLst>
              </a:custGeom>
              <a:noFill/>
              <a:ln cap="flat" cmpd="sng" w="7425">
                <a:solidFill>
                  <a:schemeClr val="dk1"/>
                </a:solidFill>
                <a:prstDash val="solid"/>
                <a:miter lim="22825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015" name="Google Shape;5015;p32"/>
              <p:cNvSpPr/>
              <p:nvPr/>
            </p:nvSpPr>
            <p:spPr>
              <a:xfrm flipH="1" rot="592704">
                <a:off x="2392574" y="2207643"/>
                <a:ext cx="38203" cy="48110"/>
              </a:xfrm>
              <a:custGeom>
                <a:rect b="b" l="l" r="r" t="t"/>
                <a:pathLst>
                  <a:path extrusionOk="0" fill="none" h="777" w="617">
                    <a:moveTo>
                      <a:pt x="616" y="160"/>
                    </a:moveTo>
                    <a:lnTo>
                      <a:pt x="251" y="0"/>
                    </a:lnTo>
                    <a:lnTo>
                      <a:pt x="0" y="617"/>
                    </a:lnTo>
                    <a:lnTo>
                      <a:pt x="343" y="776"/>
                    </a:lnTo>
                    <a:close/>
                  </a:path>
                </a:pathLst>
              </a:custGeom>
              <a:noFill/>
              <a:ln cap="flat" cmpd="sng" w="7425">
                <a:solidFill>
                  <a:schemeClr val="dk1"/>
                </a:solidFill>
                <a:prstDash val="solid"/>
                <a:miter lim="22825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016" name="Google Shape;5016;p32"/>
              <p:cNvSpPr/>
              <p:nvPr/>
            </p:nvSpPr>
            <p:spPr>
              <a:xfrm flipH="1" rot="592704">
                <a:off x="2319165" y="2226398"/>
                <a:ext cx="38203" cy="46686"/>
              </a:xfrm>
              <a:custGeom>
                <a:rect b="b" l="l" r="r" t="t"/>
                <a:pathLst>
                  <a:path extrusionOk="0" fill="none" h="754" w="617">
                    <a:moveTo>
                      <a:pt x="617" y="137"/>
                    </a:moveTo>
                    <a:lnTo>
                      <a:pt x="274" y="0"/>
                    </a:lnTo>
                    <a:lnTo>
                      <a:pt x="1" y="594"/>
                    </a:lnTo>
                    <a:lnTo>
                      <a:pt x="366" y="754"/>
                    </a:lnTo>
                    <a:close/>
                  </a:path>
                </a:pathLst>
              </a:custGeom>
              <a:noFill/>
              <a:ln cap="flat" cmpd="sng" w="7425">
                <a:solidFill>
                  <a:schemeClr val="dk1"/>
                </a:solidFill>
                <a:prstDash val="solid"/>
                <a:miter lim="22825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017" name="Google Shape;5017;p32"/>
              <p:cNvSpPr/>
              <p:nvPr/>
            </p:nvSpPr>
            <p:spPr>
              <a:xfrm flipH="1" rot="592704">
                <a:off x="2355188" y="2217026"/>
                <a:ext cx="39689" cy="46686"/>
              </a:xfrm>
              <a:custGeom>
                <a:rect b="b" l="l" r="r" t="t"/>
                <a:pathLst>
                  <a:path extrusionOk="0" fill="none" h="754" w="641">
                    <a:moveTo>
                      <a:pt x="640" y="160"/>
                    </a:moveTo>
                    <a:lnTo>
                      <a:pt x="275" y="0"/>
                    </a:lnTo>
                    <a:lnTo>
                      <a:pt x="1" y="617"/>
                    </a:lnTo>
                    <a:lnTo>
                      <a:pt x="366" y="754"/>
                    </a:lnTo>
                    <a:close/>
                  </a:path>
                </a:pathLst>
              </a:custGeom>
              <a:noFill/>
              <a:ln cap="flat" cmpd="sng" w="7425">
                <a:solidFill>
                  <a:schemeClr val="dk1"/>
                </a:solidFill>
                <a:prstDash val="solid"/>
                <a:miter lim="22825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018" name="Google Shape;5018;p32"/>
              <p:cNvSpPr/>
              <p:nvPr/>
            </p:nvSpPr>
            <p:spPr>
              <a:xfrm flipH="1" rot="592704">
                <a:off x="2281790" y="2234230"/>
                <a:ext cx="38203" cy="48110"/>
              </a:xfrm>
              <a:custGeom>
                <a:rect b="b" l="l" r="r" t="t"/>
                <a:pathLst>
                  <a:path extrusionOk="0" fill="none" h="777" w="617">
                    <a:moveTo>
                      <a:pt x="617" y="160"/>
                    </a:moveTo>
                    <a:lnTo>
                      <a:pt x="274" y="1"/>
                    </a:lnTo>
                    <a:lnTo>
                      <a:pt x="0" y="617"/>
                    </a:lnTo>
                    <a:lnTo>
                      <a:pt x="343" y="777"/>
                    </a:lnTo>
                    <a:close/>
                  </a:path>
                </a:pathLst>
              </a:custGeom>
              <a:noFill/>
              <a:ln cap="flat" cmpd="sng" w="7425">
                <a:solidFill>
                  <a:schemeClr val="dk1"/>
                </a:solidFill>
                <a:prstDash val="solid"/>
                <a:miter lim="22825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019" name="Google Shape;5019;p32"/>
              <p:cNvSpPr/>
              <p:nvPr/>
            </p:nvSpPr>
            <p:spPr>
              <a:xfrm flipH="1" rot="592704">
                <a:off x="3132975" y="2025905"/>
                <a:ext cx="45262" cy="48110"/>
              </a:xfrm>
              <a:custGeom>
                <a:rect b="b" l="l" r="r" t="t"/>
                <a:pathLst>
                  <a:path extrusionOk="0" fill="none" h="777" w="731">
                    <a:moveTo>
                      <a:pt x="731" y="183"/>
                    </a:moveTo>
                    <a:lnTo>
                      <a:pt x="571" y="92"/>
                    </a:lnTo>
                    <a:cubicBezTo>
                      <a:pt x="388" y="23"/>
                      <a:pt x="251" y="0"/>
                      <a:pt x="160" y="183"/>
                    </a:cubicBezTo>
                    <a:lnTo>
                      <a:pt x="92" y="365"/>
                    </a:lnTo>
                    <a:cubicBezTo>
                      <a:pt x="0" y="548"/>
                      <a:pt x="137" y="639"/>
                      <a:pt x="297" y="708"/>
                    </a:cubicBezTo>
                    <a:lnTo>
                      <a:pt x="457" y="776"/>
                    </a:lnTo>
                    <a:close/>
                  </a:path>
                </a:pathLst>
              </a:custGeom>
              <a:noFill/>
              <a:ln cap="flat" cmpd="sng" w="7425">
                <a:solidFill>
                  <a:schemeClr val="dk1"/>
                </a:solidFill>
                <a:prstDash val="solid"/>
                <a:miter lim="22825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020" name="Google Shape;5020;p32"/>
              <p:cNvSpPr/>
              <p:nvPr/>
            </p:nvSpPr>
            <p:spPr>
              <a:xfrm flipH="1" rot="592704">
                <a:off x="2235750" y="2242742"/>
                <a:ext cx="46748" cy="49534"/>
              </a:xfrm>
              <a:custGeom>
                <a:rect b="b" l="l" r="r" t="t"/>
                <a:pathLst>
                  <a:path extrusionOk="0" fill="none" h="800" w="755">
                    <a:moveTo>
                      <a:pt x="457" y="92"/>
                    </a:moveTo>
                    <a:lnTo>
                      <a:pt x="252" y="1"/>
                    </a:lnTo>
                    <a:lnTo>
                      <a:pt x="1" y="617"/>
                    </a:lnTo>
                    <a:lnTo>
                      <a:pt x="183" y="708"/>
                    </a:lnTo>
                    <a:cubicBezTo>
                      <a:pt x="366" y="777"/>
                      <a:pt x="503" y="800"/>
                      <a:pt x="594" y="640"/>
                    </a:cubicBezTo>
                    <a:lnTo>
                      <a:pt x="663" y="434"/>
                    </a:lnTo>
                    <a:cubicBezTo>
                      <a:pt x="754" y="275"/>
                      <a:pt x="617" y="161"/>
                      <a:pt x="457" y="92"/>
                    </a:cubicBezTo>
                    <a:close/>
                  </a:path>
                </a:pathLst>
              </a:custGeom>
              <a:noFill/>
              <a:ln cap="flat" cmpd="sng" w="7425">
                <a:solidFill>
                  <a:schemeClr val="dk1"/>
                </a:solidFill>
                <a:prstDash val="solid"/>
                <a:miter lim="22825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021" name="Google Shape;5021;p32"/>
              <p:cNvSpPr/>
              <p:nvPr/>
            </p:nvSpPr>
            <p:spPr>
              <a:xfrm flipH="1" rot="592704">
                <a:off x="2540983" y="2171760"/>
                <a:ext cx="38203" cy="46748"/>
              </a:xfrm>
              <a:custGeom>
                <a:rect b="b" l="l" r="r" t="t"/>
                <a:pathLst>
                  <a:path extrusionOk="0" fill="none" h="755" w="617">
                    <a:moveTo>
                      <a:pt x="617" y="161"/>
                    </a:moveTo>
                    <a:lnTo>
                      <a:pt x="274" y="1"/>
                    </a:lnTo>
                    <a:lnTo>
                      <a:pt x="0" y="617"/>
                    </a:lnTo>
                    <a:lnTo>
                      <a:pt x="343" y="754"/>
                    </a:lnTo>
                    <a:close/>
                  </a:path>
                </a:pathLst>
              </a:custGeom>
              <a:noFill/>
              <a:ln cap="flat" cmpd="sng" w="7425">
                <a:solidFill>
                  <a:schemeClr val="dk1"/>
                </a:solidFill>
                <a:prstDash val="solid"/>
                <a:miter lim="22825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022" name="Google Shape;5022;p32"/>
              <p:cNvSpPr/>
              <p:nvPr/>
            </p:nvSpPr>
            <p:spPr>
              <a:xfrm flipH="1" rot="592704">
                <a:off x="2614397" y="2153005"/>
                <a:ext cx="38203" cy="48110"/>
              </a:xfrm>
              <a:custGeom>
                <a:rect b="b" l="l" r="r" t="t"/>
                <a:pathLst>
                  <a:path extrusionOk="0" fill="none" h="777" w="617">
                    <a:moveTo>
                      <a:pt x="616" y="160"/>
                    </a:moveTo>
                    <a:lnTo>
                      <a:pt x="251" y="1"/>
                    </a:lnTo>
                    <a:lnTo>
                      <a:pt x="0" y="617"/>
                    </a:lnTo>
                    <a:lnTo>
                      <a:pt x="342" y="777"/>
                    </a:lnTo>
                    <a:close/>
                  </a:path>
                </a:pathLst>
              </a:custGeom>
              <a:noFill/>
              <a:ln cap="flat" cmpd="sng" w="7425">
                <a:solidFill>
                  <a:schemeClr val="dk1"/>
                </a:solidFill>
                <a:prstDash val="solid"/>
                <a:miter lim="22825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023" name="Google Shape;5023;p32"/>
              <p:cNvSpPr/>
              <p:nvPr/>
            </p:nvSpPr>
            <p:spPr>
              <a:xfrm flipH="1" rot="592704">
                <a:off x="2651894" y="2143760"/>
                <a:ext cx="38203" cy="48110"/>
              </a:xfrm>
              <a:custGeom>
                <a:rect b="b" l="l" r="r" t="t"/>
                <a:pathLst>
                  <a:path extrusionOk="0" fill="none" h="777" w="617">
                    <a:moveTo>
                      <a:pt x="617" y="160"/>
                    </a:moveTo>
                    <a:lnTo>
                      <a:pt x="274" y="1"/>
                    </a:lnTo>
                    <a:lnTo>
                      <a:pt x="0" y="617"/>
                    </a:lnTo>
                    <a:lnTo>
                      <a:pt x="343" y="777"/>
                    </a:lnTo>
                    <a:close/>
                  </a:path>
                </a:pathLst>
              </a:custGeom>
              <a:noFill/>
              <a:ln cap="flat" cmpd="sng" w="7425">
                <a:solidFill>
                  <a:schemeClr val="dk1"/>
                </a:solidFill>
                <a:prstDash val="solid"/>
                <a:miter lim="22825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024" name="Google Shape;5024;p32"/>
              <p:cNvSpPr/>
              <p:nvPr/>
            </p:nvSpPr>
            <p:spPr>
              <a:xfrm flipH="1" rot="592704">
                <a:off x="2430071" y="2198398"/>
                <a:ext cx="38203" cy="48110"/>
              </a:xfrm>
              <a:custGeom>
                <a:rect b="b" l="l" r="r" t="t"/>
                <a:pathLst>
                  <a:path extrusionOk="0" fill="none" h="777" w="617">
                    <a:moveTo>
                      <a:pt x="617" y="160"/>
                    </a:moveTo>
                    <a:lnTo>
                      <a:pt x="274" y="0"/>
                    </a:lnTo>
                    <a:lnTo>
                      <a:pt x="1" y="617"/>
                    </a:lnTo>
                    <a:lnTo>
                      <a:pt x="366" y="776"/>
                    </a:lnTo>
                    <a:close/>
                  </a:path>
                </a:pathLst>
              </a:custGeom>
              <a:noFill/>
              <a:ln cap="flat" cmpd="sng" w="7425">
                <a:solidFill>
                  <a:schemeClr val="dk1"/>
                </a:solidFill>
                <a:prstDash val="solid"/>
                <a:miter lim="22825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025" name="Google Shape;5025;p32"/>
              <p:cNvSpPr/>
              <p:nvPr/>
            </p:nvSpPr>
            <p:spPr>
              <a:xfrm flipH="1" rot="592704">
                <a:off x="2466155" y="2189031"/>
                <a:ext cx="39628" cy="48110"/>
              </a:xfrm>
              <a:custGeom>
                <a:rect b="b" l="l" r="r" t="t"/>
                <a:pathLst>
                  <a:path extrusionOk="0" fill="none" h="777" w="640">
                    <a:moveTo>
                      <a:pt x="640" y="160"/>
                    </a:moveTo>
                    <a:lnTo>
                      <a:pt x="275" y="0"/>
                    </a:lnTo>
                    <a:lnTo>
                      <a:pt x="1" y="616"/>
                    </a:lnTo>
                    <a:lnTo>
                      <a:pt x="366" y="776"/>
                    </a:lnTo>
                    <a:close/>
                  </a:path>
                </a:pathLst>
              </a:custGeom>
              <a:noFill/>
              <a:ln cap="flat" cmpd="sng" w="7425">
                <a:solidFill>
                  <a:schemeClr val="dk1"/>
                </a:solidFill>
                <a:prstDash val="solid"/>
                <a:miter lim="22825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026" name="Google Shape;5026;p32"/>
              <p:cNvSpPr/>
              <p:nvPr/>
            </p:nvSpPr>
            <p:spPr>
              <a:xfrm flipH="1" rot="592704">
                <a:off x="2503485" y="2181005"/>
                <a:ext cx="38203" cy="46748"/>
              </a:xfrm>
              <a:custGeom>
                <a:rect b="b" l="l" r="r" t="t"/>
                <a:pathLst>
                  <a:path extrusionOk="0" fill="none" h="755" w="617">
                    <a:moveTo>
                      <a:pt x="616" y="138"/>
                    </a:moveTo>
                    <a:lnTo>
                      <a:pt x="251" y="1"/>
                    </a:lnTo>
                    <a:lnTo>
                      <a:pt x="0" y="594"/>
                    </a:lnTo>
                    <a:lnTo>
                      <a:pt x="342" y="754"/>
                    </a:lnTo>
                    <a:close/>
                  </a:path>
                </a:pathLst>
              </a:custGeom>
              <a:noFill/>
              <a:ln cap="flat" cmpd="sng" w="7425">
                <a:solidFill>
                  <a:schemeClr val="dk1"/>
                </a:solidFill>
                <a:prstDash val="solid"/>
                <a:miter lim="22825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  <p:sp>
          <p:nvSpPr>
            <p:cNvPr id="5027" name="Google Shape;5027;p32"/>
            <p:cNvSpPr/>
            <p:nvPr/>
          </p:nvSpPr>
          <p:spPr>
            <a:xfrm flipH="1" rot="592704">
              <a:off x="2648897" y="2250763"/>
              <a:ext cx="258631" cy="168355"/>
            </a:xfrm>
            <a:custGeom>
              <a:rect b="b" l="l" r="r" t="t"/>
              <a:pathLst>
                <a:path extrusionOk="0" h="2719" w="4177">
                  <a:moveTo>
                    <a:pt x="752" y="0"/>
                  </a:moveTo>
                  <a:cubicBezTo>
                    <a:pt x="400" y="0"/>
                    <a:pt x="160" y="938"/>
                    <a:pt x="160" y="938"/>
                  </a:cubicBezTo>
                  <a:cubicBezTo>
                    <a:pt x="1" y="1417"/>
                    <a:pt x="3036" y="2695"/>
                    <a:pt x="3493" y="2718"/>
                  </a:cubicBezTo>
                  <a:cubicBezTo>
                    <a:pt x="3499" y="2718"/>
                    <a:pt x="3505" y="2719"/>
                    <a:pt x="3512" y="2719"/>
                  </a:cubicBezTo>
                  <a:cubicBezTo>
                    <a:pt x="3934" y="2719"/>
                    <a:pt x="4177" y="1959"/>
                    <a:pt x="4132" y="1577"/>
                  </a:cubicBezTo>
                  <a:cubicBezTo>
                    <a:pt x="4086" y="1212"/>
                    <a:pt x="1142" y="48"/>
                    <a:pt x="777" y="2"/>
                  </a:cubicBezTo>
                  <a:cubicBezTo>
                    <a:pt x="768" y="1"/>
                    <a:pt x="760" y="0"/>
                    <a:pt x="752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028" name="Google Shape;5028;p32"/>
            <p:cNvSpPr/>
            <p:nvPr/>
          </p:nvSpPr>
          <p:spPr>
            <a:xfrm flipH="1" rot="592704">
              <a:off x="2648953" y="2248044"/>
              <a:ext cx="258693" cy="172442"/>
            </a:xfrm>
            <a:custGeom>
              <a:rect b="b" l="l" r="r" t="t"/>
              <a:pathLst>
                <a:path extrusionOk="0" fill="none" h="2785" w="4178">
                  <a:moveTo>
                    <a:pt x="160" y="982"/>
                  </a:moveTo>
                  <a:cubicBezTo>
                    <a:pt x="160" y="982"/>
                    <a:pt x="411" y="0"/>
                    <a:pt x="777" y="46"/>
                  </a:cubicBezTo>
                  <a:cubicBezTo>
                    <a:pt x="1142" y="92"/>
                    <a:pt x="4086" y="1256"/>
                    <a:pt x="4132" y="1621"/>
                  </a:cubicBezTo>
                  <a:cubicBezTo>
                    <a:pt x="4178" y="2009"/>
                    <a:pt x="3927" y="2785"/>
                    <a:pt x="3493" y="2762"/>
                  </a:cubicBezTo>
                  <a:cubicBezTo>
                    <a:pt x="3036" y="2739"/>
                    <a:pt x="1" y="1461"/>
                    <a:pt x="160" y="982"/>
                  </a:cubicBezTo>
                  <a:close/>
                </a:path>
              </a:pathLst>
            </a:custGeom>
            <a:noFill/>
            <a:ln cap="flat" cmpd="sng" w="7425">
              <a:solidFill>
                <a:schemeClr val="dk1"/>
              </a:solidFill>
              <a:prstDash val="solid"/>
              <a:miter lim="22825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5029" name="Google Shape;5029;p32"/>
          <p:cNvGrpSpPr/>
          <p:nvPr/>
        </p:nvGrpSpPr>
        <p:grpSpPr>
          <a:xfrm rot="-2700000">
            <a:off x="192643" y="4067204"/>
            <a:ext cx="696257" cy="953577"/>
            <a:chOff x="4630600" y="3114050"/>
            <a:chExt cx="755800" cy="1035125"/>
          </a:xfrm>
        </p:grpSpPr>
        <p:sp>
          <p:nvSpPr>
            <p:cNvPr id="5030" name="Google Shape;5030;p32"/>
            <p:cNvSpPr/>
            <p:nvPr/>
          </p:nvSpPr>
          <p:spPr>
            <a:xfrm>
              <a:off x="4667525" y="3114050"/>
              <a:ext cx="718875" cy="1035125"/>
            </a:xfrm>
            <a:custGeom>
              <a:rect b="b" l="l" r="r" t="t"/>
              <a:pathLst>
                <a:path extrusionOk="0" h="41405" w="28755">
                  <a:moveTo>
                    <a:pt x="11521" y="0"/>
                  </a:moveTo>
                  <a:cubicBezTo>
                    <a:pt x="11477" y="0"/>
                    <a:pt x="11447" y="4"/>
                    <a:pt x="11429" y="11"/>
                  </a:cubicBezTo>
                  <a:cubicBezTo>
                    <a:pt x="9727" y="741"/>
                    <a:pt x="669" y="34419"/>
                    <a:pt x="426" y="35118"/>
                  </a:cubicBezTo>
                  <a:cubicBezTo>
                    <a:pt x="1" y="36182"/>
                    <a:pt x="31" y="36911"/>
                    <a:pt x="1429" y="37367"/>
                  </a:cubicBezTo>
                  <a:cubicBezTo>
                    <a:pt x="1429" y="37367"/>
                    <a:pt x="14014" y="41405"/>
                    <a:pt x="15521" y="41405"/>
                  </a:cubicBezTo>
                  <a:cubicBezTo>
                    <a:pt x="15588" y="41405"/>
                    <a:pt x="15633" y="41397"/>
                    <a:pt x="15654" y="41380"/>
                  </a:cubicBezTo>
                  <a:cubicBezTo>
                    <a:pt x="16141" y="41015"/>
                    <a:pt x="16445" y="41045"/>
                    <a:pt x="16749" y="39951"/>
                  </a:cubicBezTo>
                  <a:cubicBezTo>
                    <a:pt x="17022" y="38826"/>
                    <a:pt x="28755" y="5118"/>
                    <a:pt x="27904" y="4419"/>
                  </a:cubicBezTo>
                  <a:cubicBezTo>
                    <a:pt x="27108" y="3682"/>
                    <a:pt x="12905" y="0"/>
                    <a:pt x="11521" y="0"/>
                  </a:cubicBezTo>
                  <a:close/>
                </a:path>
              </a:pathLst>
            </a:custGeom>
            <a:solidFill>
              <a:schemeClr val="accent2"/>
            </a:solidFill>
            <a:ln cap="flat" cmpd="sng" w="12150">
              <a:solidFill>
                <a:schemeClr val="dk1"/>
              </a:solidFill>
              <a:prstDash val="solid"/>
              <a:miter lim="30395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031" name="Google Shape;5031;p32"/>
            <p:cNvSpPr/>
            <p:nvPr/>
          </p:nvSpPr>
          <p:spPr>
            <a:xfrm>
              <a:off x="4951725" y="3221450"/>
              <a:ext cx="332100" cy="904300"/>
            </a:xfrm>
            <a:custGeom>
              <a:rect b="b" l="l" r="r" t="t"/>
              <a:pathLst>
                <a:path extrusionOk="0" h="36172" w="13284">
                  <a:moveTo>
                    <a:pt x="11338" y="1"/>
                  </a:moveTo>
                  <a:lnTo>
                    <a:pt x="1" y="35533"/>
                  </a:lnTo>
                  <a:lnTo>
                    <a:pt x="2432" y="36172"/>
                  </a:lnTo>
                  <a:lnTo>
                    <a:pt x="13283" y="335"/>
                  </a:lnTo>
                  <a:lnTo>
                    <a:pt x="11338" y="1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032" name="Google Shape;5032;p32"/>
            <p:cNvSpPr/>
            <p:nvPr/>
          </p:nvSpPr>
          <p:spPr>
            <a:xfrm>
              <a:off x="4960850" y="3227550"/>
              <a:ext cx="315375" cy="889075"/>
            </a:xfrm>
            <a:custGeom>
              <a:rect b="b" l="l" r="r" t="t"/>
              <a:pathLst>
                <a:path extrusionOk="0" h="35563" w="12615">
                  <a:moveTo>
                    <a:pt x="11095" y="0"/>
                  </a:moveTo>
                  <a:lnTo>
                    <a:pt x="0" y="35016"/>
                  </a:lnTo>
                  <a:lnTo>
                    <a:pt x="1976" y="35563"/>
                  </a:lnTo>
                  <a:lnTo>
                    <a:pt x="12615" y="365"/>
                  </a:lnTo>
                  <a:lnTo>
                    <a:pt x="11095" y="0"/>
                  </a:ln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033" name="Google Shape;5033;p32"/>
            <p:cNvSpPr/>
            <p:nvPr/>
          </p:nvSpPr>
          <p:spPr>
            <a:xfrm>
              <a:off x="4672075" y="3118800"/>
              <a:ext cx="340475" cy="924125"/>
            </a:xfrm>
            <a:custGeom>
              <a:rect b="b" l="l" r="r" t="t"/>
              <a:pathLst>
                <a:path extrusionOk="0" h="36965" w="13619">
                  <a:moveTo>
                    <a:pt x="11437" y="1"/>
                  </a:moveTo>
                  <a:cubicBezTo>
                    <a:pt x="11422" y="1"/>
                    <a:pt x="11409" y="2"/>
                    <a:pt x="11399" y="4"/>
                  </a:cubicBezTo>
                  <a:cubicBezTo>
                    <a:pt x="9728" y="733"/>
                    <a:pt x="700" y="34290"/>
                    <a:pt x="426" y="34928"/>
                  </a:cubicBezTo>
                  <a:cubicBezTo>
                    <a:pt x="1" y="35992"/>
                    <a:pt x="31" y="36509"/>
                    <a:pt x="1460" y="36965"/>
                  </a:cubicBezTo>
                  <a:cubicBezTo>
                    <a:pt x="1460" y="36965"/>
                    <a:pt x="1554" y="36924"/>
                    <a:pt x="1735" y="36924"/>
                  </a:cubicBezTo>
                  <a:cubicBezTo>
                    <a:pt x="1825" y="36924"/>
                    <a:pt x="1936" y="36934"/>
                    <a:pt x="2068" y="36965"/>
                  </a:cubicBezTo>
                  <a:cubicBezTo>
                    <a:pt x="4408" y="28819"/>
                    <a:pt x="12463" y="3985"/>
                    <a:pt x="13618" y="460"/>
                  </a:cubicBezTo>
                  <a:cubicBezTo>
                    <a:pt x="12480" y="203"/>
                    <a:pt x="11662" y="1"/>
                    <a:pt x="11437" y="1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034" name="Google Shape;5034;p32"/>
            <p:cNvSpPr/>
            <p:nvPr/>
          </p:nvSpPr>
          <p:spPr>
            <a:xfrm>
              <a:off x="5020125" y="3205500"/>
              <a:ext cx="361725" cy="938275"/>
            </a:xfrm>
            <a:custGeom>
              <a:rect b="b" l="l" r="r" t="t"/>
              <a:pathLst>
                <a:path extrusionOk="0" h="37531" w="14469">
                  <a:moveTo>
                    <a:pt x="11429" y="1"/>
                  </a:moveTo>
                  <a:cubicBezTo>
                    <a:pt x="9180" y="6597"/>
                    <a:pt x="1702" y="31460"/>
                    <a:pt x="0" y="37266"/>
                  </a:cubicBezTo>
                  <a:cubicBezTo>
                    <a:pt x="650" y="37451"/>
                    <a:pt x="1141" y="37531"/>
                    <a:pt x="1390" y="37531"/>
                  </a:cubicBezTo>
                  <a:cubicBezTo>
                    <a:pt x="1468" y="37531"/>
                    <a:pt x="1522" y="37523"/>
                    <a:pt x="1550" y="37509"/>
                  </a:cubicBezTo>
                  <a:cubicBezTo>
                    <a:pt x="2037" y="37114"/>
                    <a:pt x="2341" y="37357"/>
                    <a:pt x="2645" y="36232"/>
                  </a:cubicBezTo>
                  <a:cubicBezTo>
                    <a:pt x="2918" y="35138"/>
                    <a:pt x="14469" y="1733"/>
                    <a:pt x="13617" y="973"/>
                  </a:cubicBezTo>
                  <a:cubicBezTo>
                    <a:pt x="13435" y="821"/>
                    <a:pt x="12706" y="365"/>
                    <a:pt x="11429" y="1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035" name="Google Shape;5035;p32"/>
            <p:cNvSpPr/>
            <p:nvPr/>
          </p:nvSpPr>
          <p:spPr>
            <a:xfrm>
              <a:off x="4630600" y="3260200"/>
              <a:ext cx="744400" cy="805025"/>
            </a:xfrm>
            <a:custGeom>
              <a:rect b="b" l="l" r="r" t="t"/>
              <a:pathLst>
                <a:path extrusionOk="0" h="32201" w="29776">
                  <a:moveTo>
                    <a:pt x="9884" y="1"/>
                  </a:moveTo>
                  <a:cubicBezTo>
                    <a:pt x="9878" y="1"/>
                    <a:pt x="9872" y="1"/>
                    <a:pt x="9867" y="1"/>
                  </a:cubicBezTo>
                  <a:cubicBezTo>
                    <a:pt x="8833" y="92"/>
                    <a:pt x="262" y="25351"/>
                    <a:pt x="262" y="25351"/>
                  </a:cubicBezTo>
                  <a:cubicBezTo>
                    <a:pt x="0" y="25787"/>
                    <a:pt x="17338" y="32201"/>
                    <a:pt x="19754" y="32201"/>
                  </a:cubicBezTo>
                  <a:cubicBezTo>
                    <a:pt x="19864" y="32201"/>
                    <a:pt x="19943" y="32188"/>
                    <a:pt x="19989" y="32160"/>
                  </a:cubicBezTo>
                  <a:cubicBezTo>
                    <a:pt x="20961" y="31461"/>
                    <a:pt x="29776" y="8056"/>
                    <a:pt x="29442" y="6810"/>
                  </a:cubicBezTo>
                  <a:cubicBezTo>
                    <a:pt x="29049" y="5570"/>
                    <a:pt x="11065" y="1"/>
                    <a:pt x="9884" y="1"/>
                  </a:cubicBezTo>
                  <a:close/>
                </a:path>
              </a:pathLst>
            </a:custGeom>
            <a:solidFill>
              <a:schemeClr val="dk2"/>
            </a:solidFill>
            <a:ln cap="flat" cmpd="sng" w="12150">
              <a:solidFill>
                <a:schemeClr val="dk1"/>
              </a:solidFill>
              <a:prstDash val="solid"/>
              <a:miter lim="30395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036" name="Google Shape;5036;p32"/>
            <p:cNvSpPr/>
            <p:nvPr/>
          </p:nvSpPr>
          <p:spPr>
            <a:xfrm>
              <a:off x="4685775" y="3266300"/>
              <a:ext cx="686950" cy="798900"/>
            </a:xfrm>
            <a:custGeom>
              <a:rect b="b" l="l" r="r" t="t"/>
              <a:pathLst>
                <a:path extrusionOk="0" h="31956" w="27478">
                  <a:moveTo>
                    <a:pt x="7994" y="0"/>
                  </a:moveTo>
                  <a:cubicBezTo>
                    <a:pt x="6687" y="4438"/>
                    <a:pt x="2158" y="18815"/>
                    <a:pt x="0" y="25837"/>
                  </a:cubicBezTo>
                  <a:cubicBezTo>
                    <a:pt x="4550" y="27737"/>
                    <a:pt x="15673" y="31956"/>
                    <a:pt x="17478" y="31956"/>
                  </a:cubicBezTo>
                  <a:cubicBezTo>
                    <a:pt x="17579" y="31956"/>
                    <a:pt x="17650" y="31943"/>
                    <a:pt x="17690" y="31916"/>
                  </a:cubicBezTo>
                  <a:cubicBezTo>
                    <a:pt x="18633" y="31277"/>
                    <a:pt x="27478" y="7812"/>
                    <a:pt x="27143" y="6566"/>
                  </a:cubicBezTo>
                  <a:cubicBezTo>
                    <a:pt x="26839" y="5380"/>
                    <a:pt x="10882" y="608"/>
                    <a:pt x="7994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037" name="Google Shape;5037;p32"/>
            <p:cNvSpPr/>
            <p:nvPr/>
          </p:nvSpPr>
          <p:spPr>
            <a:xfrm>
              <a:off x="4847625" y="3673875"/>
              <a:ext cx="250025" cy="225075"/>
            </a:xfrm>
            <a:custGeom>
              <a:rect b="b" l="l" r="r" t="t"/>
              <a:pathLst>
                <a:path extrusionOk="0" h="9003" w="10001">
                  <a:moveTo>
                    <a:pt x="5199" y="202"/>
                  </a:moveTo>
                  <a:cubicBezTo>
                    <a:pt x="6170" y="202"/>
                    <a:pt x="7133" y="529"/>
                    <a:pt x="7903" y="1205"/>
                  </a:cubicBezTo>
                  <a:cubicBezTo>
                    <a:pt x="9666" y="2755"/>
                    <a:pt x="9788" y="5461"/>
                    <a:pt x="8207" y="7284"/>
                  </a:cubicBezTo>
                  <a:cubicBezTo>
                    <a:pt x="7334" y="8275"/>
                    <a:pt x="6117" y="8784"/>
                    <a:pt x="4910" y="8784"/>
                  </a:cubicBezTo>
                  <a:cubicBezTo>
                    <a:pt x="3934" y="8784"/>
                    <a:pt x="2964" y="8451"/>
                    <a:pt x="2189" y="7771"/>
                  </a:cubicBezTo>
                  <a:cubicBezTo>
                    <a:pt x="426" y="6220"/>
                    <a:pt x="274" y="3515"/>
                    <a:pt x="1885" y="1692"/>
                  </a:cubicBezTo>
                  <a:cubicBezTo>
                    <a:pt x="2763" y="712"/>
                    <a:pt x="3987" y="202"/>
                    <a:pt x="5199" y="202"/>
                  </a:cubicBezTo>
                  <a:close/>
                  <a:moveTo>
                    <a:pt x="5167" y="0"/>
                  </a:moveTo>
                  <a:cubicBezTo>
                    <a:pt x="3890" y="0"/>
                    <a:pt x="2599" y="539"/>
                    <a:pt x="1672" y="1600"/>
                  </a:cubicBezTo>
                  <a:cubicBezTo>
                    <a:pt x="0" y="3485"/>
                    <a:pt x="152" y="6342"/>
                    <a:pt x="1976" y="7923"/>
                  </a:cubicBezTo>
                  <a:cubicBezTo>
                    <a:pt x="2813" y="8652"/>
                    <a:pt x="3830" y="9003"/>
                    <a:pt x="4849" y="9003"/>
                  </a:cubicBezTo>
                  <a:cubicBezTo>
                    <a:pt x="6123" y="9003"/>
                    <a:pt x="7400" y="8453"/>
                    <a:pt x="8329" y="7406"/>
                  </a:cubicBezTo>
                  <a:cubicBezTo>
                    <a:pt x="10001" y="5491"/>
                    <a:pt x="9849" y="2664"/>
                    <a:pt x="8025" y="1053"/>
                  </a:cubicBezTo>
                  <a:cubicBezTo>
                    <a:pt x="7212" y="349"/>
                    <a:pt x="6194" y="0"/>
                    <a:pt x="5167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038" name="Google Shape;5038;p32"/>
            <p:cNvSpPr/>
            <p:nvPr/>
          </p:nvSpPr>
          <p:spPr>
            <a:xfrm>
              <a:off x="4914500" y="3676325"/>
              <a:ext cx="155800" cy="89725"/>
            </a:xfrm>
            <a:custGeom>
              <a:rect b="b" l="l" r="r" t="t"/>
              <a:pathLst>
                <a:path extrusionOk="0" h="3589" w="6232">
                  <a:moveTo>
                    <a:pt x="2486" y="0"/>
                  </a:moveTo>
                  <a:cubicBezTo>
                    <a:pt x="1625" y="0"/>
                    <a:pt x="758" y="252"/>
                    <a:pt x="0" y="742"/>
                  </a:cubicBezTo>
                  <a:cubicBezTo>
                    <a:pt x="152" y="803"/>
                    <a:pt x="304" y="864"/>
                    <a:pt x="365" y="955"/>
                  </a:cubicBezTo>
                  <a:cubicBezTo>
                    <a:pt x="474" y="1087"/>
                    <a:pt x="552" y="1187"/>
                    <a:pt x="633" y="1187"/>
                  </a:cubicBezTo>
                  <a:cubicBezTo>
                    <a:pt x="664" y="1187"/>
                    <a:pt x="696" y="1172"/>
                    <a:pt x="730" y="1138"/>
                  </a:cubicBezTo>
                  <a:cubicBezTo>
                    <a:pt x="821" y="1046"/>
                    <a:pt x="973" y="530"/>
                    <a:pt x="1368" y="469"/>
                  </a:cubicBezTo>
                  <a:cubicBezTo>
                    <a:pt x="1406" y="455"/>
                    <a:pt x="1445" y="449"/>
                    <a:pt x="1483" y="449"/>
                  </a:cubicBezTo>
                  <a:cubicBezTo>
                    <a:pt x="1722" y="449"/>
                    <a:pt x="1966" y="675"/>
                    <a:pt x="2165" y="675"/>
                  </a:cubicBezTo>
                  <a:cubicBezTo>
                    <a:pt x="2217" y="675"/>
                    <a:pt x="2266" y="660"/>
                    <a:pt x="2310" y="621"/>
                  </a:cubicBezTo>
                  <a:cubicBezTo>
                    <a:pt x="2464" y="416"/>
                    <a:pt x="2726" y="168"/>
                    <a:pt x="3041" y="168"/>
                  </a:cubicBezTo>
                  <a:cubicBezTo>
                    <a:pt x="3100" y="168"/>
                    <a:pt x="3160" y="176"/>
                    <a:pt x="3222" y="195"/>
                  </a:cubicBezTo>
                  <a:cubicBezTo>
                    <a:pt x="3587" y="317"/>
                    <a:pt x="3830" y="1594"/>
                    <a:pt x="4134" y="1745"/>
                  </a:cubicBezTo>
                  <a:cubicBezTo>
                    <a:pt x="4180" y="1769"/>
                    <a:pt x="4227" y="1778"/>
                    <a:pt x="4273" y="1778"/>
                  </a:cubicBezTo>
                  <a:cubicBezTo>
                    <a:pt x="4438" y="1778"/>
                    <a:pt x="4603" y="1661"/>
                    <a:pt x="4761" y="1661"/>
                  </a:cubicBezTo>
                  <a:cubicBezTo>
                    <a:pt x="4848" y="1661"/>
                    <a:pt x="4933" y="1696"/>
                    <a:pt x="5015" y="1806"/>
                  </a:cubicBezTo>
                  <a:cubicBezTo>
                    <a:pt x="5301" y="2120"/>
                    <a:pt x="5104" y="3588"/>
                    <a:pt x="5432" y="3588"/>
                  </a:cubicBezTo>
                  <a:cubicBezTo>
                    <a:pt x="5453" y="3588"/>
                    <a:pt x="5476" y="3582"/>
                    <a:pt x="5502" y="3569"/>
                  </a:cubicBezTo>
                  <a:cubicBezTo>
                    <a:pt x="5806" y="3478"/>
                    <a:pt x="5958" y="2566"/>
                    <a:pt x="6231" y="2262"/>
                  </a:cubicBezTo>
                  <a:cubicBezTo>
                    <a:pt x="5988" y="1806"/>
                    <a:pt x="5684" y="1411"/>
                    <a:pt x="5289" y="1046"/>
                  </a:cubicBezTo>
                  <a:cubicBezTo>
                    <a:pt x="4487" y="343"/>
                    <a:pt x="3491" y="0"/>
                    <a:pt x="2486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039" name="Google Shape;5039;p32"/>
            <p:cNvSpPr/>
            <p:nvPr/>
          </p:nvSpPr>
          <p:spPr>
            <a:xfrm>
              <a:off x="5027725" y="3753375"/>
              <a:ext cx="57000" cy="83625"/>
            </a:xfrm>
            <a:custGeom>
              <a:rect b="b" l="l" r="r" t="t"/>
              <a:pathLst>
                <a:path extrusionOk="0" h="3345" w="2280">
                  <a:moveTo>
                    <a:pt x="2067" y="1"/>
                  </a:moveTo>
                  <a:cubicBezTo>
                    <a:pt x="1824" y="457"/>
                    <a:pt x="1368" y="943"/>
                    <a:pt x="1094" y="1369"/>
                  </a:cubicBezTo>
                  <a:cubicBezTo>
                    <a:pt x="608" y="2129"/>
                    <a:pt x="0" y="3344"/>
                    <a:pt x="608" y="3344"/>
                  </a:cubicBezTo>
                  <a:cubicBezTo>
                    <a:pt x="851" y="3344"/>
                    <a:pt x="1459" y="2888"/>
                    <a:pt x="2067" y="2281"/>
                  </a:cubicBezTo>
                  <a:cubicBezTo>
                    <a:pt x="2280" y="1521"/>
                    <a:pt x="2280" y="761"/>
                    <a:pt x="2067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040" name="Google Shape;5040;p32"/>
            <p:cNvSpPr/>
            <p:nvPr/>
          </p:nvSpPr>
          <p:spPr>
            <a:xfrm>
              <a:off x="4900825" y="3707625"/>
              <a:ext cx="113225" cy="187525"/>
            </a:xfrm>
            <a:custGeom>
              <a:rect b="b" l="l" r="r" t="t"/>
              <a:pathLst>
                <a:path extrusionOk="0" h="7501" w="4529">
                  <a:moveTo>
                    <a:pt x="3069" y="1555"/>
                  </a:moveTo>
                  <a:cubicBezTo>
                    <a:pt x="3419" y="1555"/>
                    <a:pt x="3124" y="2621"/>
                    <a:pt x="2888" y="2621"/>
                  </a:cubicBezTo>
                  <a:cubicBezTo>
                    <a:pt x="2675" y="2621"/>
                    <a:pt x="2037" y="1709"/>
                    <a:pt x="3040" y="1557"/>
                  </a:cubicBezTo>
                  <a:cubicBezTo>
                    <a:pt x="3050" y="1556"/>
                    <a:pt x="3060" y="1555"/>
                    <a:pt x="3069" y="1555"/>
                  </a:cubicBezTo>
                  <a:close/>
                  <a:moveTo>
                    <a:pt x="1893" y="0"/>
                  </a:moveTo>
                  <a:cubicBezTo>
                    <a:pt x="1656" y="0"/>
                    <a:pt x="1189" y="610"/>
                    <a:pt x="1216" y="797"/>
                  </a:cubicBezTo>
                  <a:cubicBezTo>
                    <a:pt x="1216" y="876"/>
                    <a:pt x="1244" y="894"/>
                    <a:pt x="1287" y="894"/>
                  </a:cubicBezTo>
                  <a:cubicBezTo>
                    <a:pt x="1324" y="894"/>
                    <a:pt x="1372" y="881"/>
                    <a:pt x="1421" y="881"/>
                  </a:cubicBezTo>
                  <a:cubicBezTo>
                    <a:pt x="1491" y="881"/>
                    <a:pt x="1563" y="908"/>
                    <a:pt x="1611" y="1041"/>
                  </a:cubicBezTo>
                  <a:cubicBezTo>
                    <a:pt x="1672" y="1375"/>
                    <a:pt x="456" y="1861"/>
                    <a:pt x="243" y="2469"/>
                  </a:cubicBezTo>
                  <a:cubicBezTo>
                    <a:pt x="0" y="3047"/>
                    <a:pt x="608" y="3776"/>
                    <a:pt x="882" y="4141"/>
                  </a:cubicBezTo>
                  <a:cubicBezTo>
                    <a:pt x="1155" y="4506"/>
                    <a:pt x="1976" y="4597"/>
                    <a:pt x="2067" y="4810"/>
                  </a:cubicBezTo>
                  <a:cubicBezTo>
                    <a:pt x="2189" y="4992"/>
                    <a:pt x="1611" y="5205"/>
                    <a:pt x="1915" y="5509"/>
                  </a:cubicBezTo>
                  <a:cubicBezTo>
                    <a:pt x="2219" y="5813"/>
                    <a:pt x="2492" y="6117"/>
                    <a:pt x="2553" y="6360"/>
                  </a:cubicBezTo>
                  <a:cubicBezTo>
                    <a:pt x="2614" y="6573"/>
                    <a:pt x="1793" y="7393"/>
                    <a:pt x="2097" y="7484"/>
                  </a:cubicBezTo>
                  <a:cubicBezTo>
                    <a:pt x="2117" y="7495"/>
                    <a:pt x="2145" y="7500"/>
                    <a:pt x="2181" y="7500"/>
                  </a:cubicBezTo>
                  <a:cubicBezTo>
                    <a:pt x="2640" y="7500"/>
                    <a:pt x="4323" y="6644"/>
                    <a:pt x="4407" y="6390"/>
                  </a:cubicBezTo>
                  <a:cubicBezTo>
                    <a:pt x="4529" y="6117"/>
                    <a:pt x="4468" y="5661"/>
                    <a:pt x="4195" y="5418"/>
                  </a:cubicBezTo>
                  <a:cubicBezTo>
                    <a:pt x="4123" y="5346"/>
                    <a:pt x="4019" y="5322"/>
                    <a:pt x="3892" y="5322"/>
                  </a:cubicBezTo>
                  <a:cubicBezTo>
                    <a:pt x="3636" y="5322"/>
                    <a:pt x="3288" y="5419"/>
                    <a:pt x="2931" y="5419"/>
                  </a:cubicBezTo>
                  <a:cubicBezTo>
                    <a:pt x="2784" y="5419"/>
                    <a:pt x="2636" y="5403"/>
                    <a:pt x="2492" y="5357"/>
                  </a:cubicBezTo>
                  <a:cubicBezTo>
                    <a:pt x="1793" y="5174"/>
                    <a:pt x="2341" y="4992"/>
                    <a:pt x="2280" y="4688"/>
                  </a:cubicBezTo>
                  <a:cubicBezTo>
                    <a:pt x="2219" y="4415"/>
                    <a:pt x="1429" y="4445"/>
                    <a:pt x="1094" y="4111"/>
                  </a:cubicBezTo>
                  <a:cubicBezTo>
                    <a:pt x="851" y="3776"/>
                    <a:pt x="1550" y="3411"/>
                    <a:pt x="1976" y="3199"/>
                  </a:cubicBezTo>
                  <a:cubicBezTo>
                    <a:pt x="2005" y="3184"/>
                    <a:pt x="2034" y="3177"/>
                    <a:pt x="2065" y="3177"/>
                  </a:cubicBezTo>
                  <a:cubicBezTo>
                    <a:pt x="2481" y="3177"/>
                    <a:pt x="3009" y="4445"/>
                    <a:pt x="3009" y="4445"/>
                  </a:cubicBezTo>
                  <a:cubicBezTo>
                    <a:pt x="3009" y="4445"/>
                    <a:pt x="3496" y="4080"/>
                    <a:pt x="3708" y="3807"/>
                  </a:cubicBezTo>
                  <a:cubicBezTo>
                    <a:pt x="3891" y="3533"/>
                    <a:pt x="3465" y="3442"/>
                    <a:pt x="3435" y="3168"/>
                  </a:cubicBezTo>
                  <a:cubicBezTo>
                    <a:pt x="3374" y="2895"/>
                    <a:pt x="3891" y="2469"/>
                    <a:pt x="3891" y="2135"/>
                  </a:cubicBezTo>
                  <a:cubicBezTo>
                    <a:pt x="3891" y="1831"/>
                    <a:pt x="3496" y="1527"/>
                    <a:pt x="3283" y="1314"/>
                  </a:cubicBezTo>
                  <a:cubicBezTo>
                    <a:pt x="3211" y="1242"/>
                    <a:pt x="3118" y="1221"/>
                    <a:pt x="3016" y="1221"/>
                  </a:cubicBezTo>
                  <a:cubicBezTo>
                    <a:pt x="2866" y="1221"/>
                    <a:pt x="2697" y="1267"/>
                    <a:pt x="2549" y="1267"/>
                  </a:cubicBezTo>
                  <a:cubicBezTo>
                    <a:pt x="2458" y="1267"/>
                    <a:pt x="2375" y="1250"/>
                    <a:pt x="2310" y="1193"/>
                  </a:cubicBezTo>
                  <a:cubicBezTo>
                    <a:pt x="2067" y="949"/>
                    <a:pt x="2371" y="767"/>
                    <a:pt x="2249" y="463"/>
                  </a:cubicBezTo>
                  <a:cubicBezTo>
                    <a:pt x="2221" y="377"/>
                    <a:pt x="2185" y="345"/>
                    <a:pt x="2152" y="345"/>
                  </a:cubicBezTo>
                  <a:cubicBezTo>
                    <a:pt x="2116" y="345"/>
                    <a:pt x="2083" y="385"/>
                    <a:pt x="2067" y="433"/>
                  </a:cubicBezTo>
                  <a:cubicBezTo>
                    <a:pt x="2097" y="342"/>
                    <a:pt x="2128" y="190"/>
                    <a:pt x="1976" y="38"/>
                  </a:cubicBezTo>
                  <a:cubicBezTo>
                    <a:pt x="1954" y="12"/>
                    <a:pt x="1926" y="0"/>
                    <a:pt x="1893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041" name="Google Shape;5041;p32"/>
            <p:cNvSpPr/>
            <p:nvPr/>
          </p:nvSpPr>
          <p:spPr>
            <a:xfrm>
              <a:off x="4881050" y="3358725"/>
              <a:ext cx="40300" cy="64900"/>
            </a:xfrm>
            <a:custGeom>
              <a:rect b="b" l="l" r="r" t="t"/>
              <a:pathLst>
                <a:path extrusionOk="0" h="2596" w="1612">
                  <a:moveTo>
                    <a:pt x="1095" y="376"/>
                  </a:moveTo>
                  <a:cubicBezTo>
                    <a:pt x="1247" y="468"/>
                    <a:pt x="1338" y="559"/>
                    <a:pt x="1338" y="559"/>
                  </a:cubicBezTo>
                  <a:cubicBezTo>
                    <a:pt x="1399" y="619"/>
                    <a:pt x="1399" y="741"/>
                    <a:pt x="1369" y="832"/>
                  </a:cubicBezTo>
                  <a:cubicBezTo>
                    <a:pt x="1247" y="1015"/>
                    <a:pt x="1065" y="1167"/>
                    <a:pt x="761" y="1319"/>
                  </a:cubicBezTo>
                  <a:cubicBezTo>
                    <a:pt x="821" y="1136"/>
                    <a:pt x="943" y="832"/>
                    <a:pt x="1095" y="376"/>
                  </a:cubicBezTo>
                  <a:close/>
                  <a:moveTo>
                    <a:pt x="768" y="0"/>
                  </a:moveTo>
                  <a:cubicBezTo>
                    <a:pt x="745" y="0"/>
                    <a:pt x="723" y="34"/>
                    <a:pt x="700" y="103"/>
                  </a:cubicBezTo>
                  <a:cubicBezTo>
                    <a:pt x="730" y="103"/>
                    <a:pt x="730" y="133"/>
                    <a:pt x="730" y="164"/>
                  </a:cubicBezTo>
                  <a:cubicBezTo>
                    <a:pt x="730" y="224"/>
                    <a:pt x="730" y="224"/>
                    <a:pt x="761" y="224"/>
                  </a:cubicBezTo>
                  <a:cubicBezTo>
                    <a:pt x="730" y="376"/>
                    <a:pt x="700" y="559"/>
                    <a:pt x="609" y="741"/>
                  </a:cubicBezTo>
                  <a:cubicBezTo>
                    <a:pt x="578" y="863"/>
                    <a:pt x="487" y="1045"/>
                    <a:pt x="396" y="1319"/>
                  </a:cubicBezTo>
                  <a:cubicBezTo>
                    <a:pt x="274" y="1592"/>
                    <a:pt x="183" y="1775"/>
                    <a:pt x="153" y="1896"/>
                  </a:cubicBezTo>
                  <a:cubicBezTo>
                    <a:pt x="92" y="2078"/>
                    <a:pt x="31" y="2261"/>
                    <a:pt x="1" y="2413"/>
                  </a:cubicBezTo>
                  <a:cubicBezTo>
                    <a:pt x="1" y="2443"/>
                    <a:pt x="1" y="2504"/>
                    <a:pt x="31" y="2534"/>
                  </a:cubicBezTo>
                  <a:lnTo>
                    <a:pt x="122" y="2595"/>
                  </a:lnTo>
                  <a:cubicBezTo>
                    <a:pt x="244" y="2534"/>
                    <a:pt x="305" y="2413"/>
                    <a:pt x="396" y="2261"/>
                  </a:cubicBezTo>
                  <a:cubicBezTo>
                    <a:pt x="426" y="2200"/>
                    <a:pt x="426" y="2109"/>
                    <a:pt x="457" y="2048"/>
                  </a:cubicBezTo>
                  <a:cubicBezTo>
                    <a:pt x="487" y="1927"/>
                    <a:pt x="548" y="1835"/>
                    <a:pt x="548" y="1805"/>
                  </a:cubicBezTo>
                  <a:cubicBezTo>
                    <a:pt x="578" y="1775"/>
                    <a:pt x="578" y="1683"/>
                    <a:pt x="609" y="1653"/>
                  </a:cubicBezTo>
                  <a:cubicBezTo>
                    <a:pt x="700" y="1653"/>
                    <a:pt x="791" y="1653"/>
                    <a:pt x="882" y="1623"/>
                  </a:cubicBezTo>
                  <a:lnTo>
                    <a:pt x="1095" y="1501"/>
                  </a:lnTo>
                  <a:cubicBezTo>
                    <a:pt x="1186" y="1471"/>
                    <a:pt x="1338" y="1349"/>
                    <a:pt x="1490" y="1197"/>
                  </a:cubicBezTo>
                  <a:cubicBezTo>
                    <a:pt x="1551" y="1136"/>
                    <a:pt x="1612" y="1045"/>
                    <a:pt x="1521" y="1045"/>
                  </a:cubicBezTo>
                  <a:cubicBezTo>
                    <a:pt x="1551" y="984"/>
                    <a:pt x="1612" y="863"/>
                    <a:pt x="1551" y="771"/>
                  </a:cubicBezTo>
                  <a:cubicBezTo>
                    <a:pt x="1521" y="468"/>
                    <a:pt x="1338" y="255"/>
                    <a:pt x="1034" y="103"/>
                  </a:cubicBezTo>
                  <a:cubicBezTo>
                    <a:pt x="913" y="72"/>
                    <a:pt x="852" y="12"/>
                    <a:pt x="791" y="12"/>
                  </a:cubicBezTo>
                  <a:cubicBezTo>
                    <a:pt x="783" y="4"/>
                    <a:pt x="776" y="0"/>
                    <a:pt x="768" y="0"/>
                  </a:cubicBezTo>
                  <a:close/>
                </a:path>
              </a:pathLst>
            </a:custGeom>
            <a:solidFill>
              <a:schemeClr val="accent2"/>
            </a:solidFill>
            <a:ln cap="flat" cmpd="sng" w="4550">
              <a:solidFill>
                <a:schemeClr val="accent2"/>
              </a:solidFill>
              <a:prstDash val="solid"/>
              <a:miter lim="30395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042" name="Google Shape;5042;p32"/>
            <p:cNvSpPr/>
            <p:nvPr/>
          </p:nvSpPr>
          <p:spPr>
            <a:xfrm>
              <a:off x="4922850" y="3381050"/>
              <a:ext cx="45625" cy="60800"/>
            </a:xfrm>
            <a:custGeom>
              <a:rect b="b" l="l" r="r" t="t"/>
              <a:pathLst>
                <a:path extrusionOk="0" h="2432" w="1825">
                  <a:moveTo>
                    <a:pt x="1520" y="699"/>
                  </a:moveTo>
                  <a:cubicBezTo>
                    <a:pt x="1520" y="760"/>
                    <a:pt x="1490" y="882"/>
                    <a:pt x="1490" y="1003"/>
                  </a:cubicBezTo>
                  <a:cubicBezTo>
                    <a:pt x="1460" y="1094"/>
                    <a:pt x="1460" y="1216"/>
                    <a:pt x="1399" y="1307"/>
                  </a:cubicBezTo>
                  <a:cubicBezTo>
                    <a:pt x="1216" y="1216"/>
                    <a:pt x="1156" y="1216"/>
                    <a:pt x="1095" y="1216"/>
                  </a:cubicBezTo>
                  <a:cubicBezTo>
                    <a:pt x="1216" y="1034"/>
                    <a:pt x="1368" y="882"/>
                    <a:pt x="1520" y="699"/>
                  </a:cubicBezTo>
                  <a:close/>
                  <a:moveTo>
                    <a:pt x="1703" y="0"/>
                  </a:moveTo>
                  <a:cubicBezTo>
                    <a:pt x="1672" y="0"/>
                    <a:pt x="1642" y="0"/>
                    <a:pt x="1611" y="30"/>
                  </a:cubicBezTo>
                  <a:cubicBezTo>
                    <a:pt x="1490" y="152"/>
                    <a:pt x="1338" y="334"/>
                    <a:pt x="1156" y="608"/>
                  </a:cubicBezTo>
                  <a:cubicBezTo>
                    <a:pt x="912" y="912"/>
                    <a:pt x="760" y="1094"/>
                    <a:pt x="700" y="1216"/>
                  </a:cubicBezTo>
                  <a:lnTo>
                    <a:pt x="548" y="1216"/>
                  </a:lnTo>
                  <a:cubicBezTo>
                    <a:pt x="487" y="1216"/>
                    <a:pt x="487" y="1246"/>
                    <a:pt x="487" y="1246"/>
                  </a:cubicBezTo>
                  <a:cubicBezTo>
                    <a:pt x="487" y="1246"/>
                    <a:pt x="487" y="1307"/>
                    <a:pt x="548" y="1337"/>
                  </a:cubicBezTo>
                  <a:lnTo>
                    <a:pt x="548" y="1398"/>
                  </a:lnTo>
                  <a:cubicBezTo>
                    <a:pt x="487" y="1489"/>
                    <a:pt x="426" y="1611"/>
                    <a:pt x="274" y="1763"/>
                  </a:cubicBezTo>
                  <a:cubicBezTo>
                    <a:pt x="152" y="1854"/>
                    <a:pt x="92" y="2006"/>
                    <a:pt x="31" y="2097"/>
                  </a:cubicBezTo>
                  <a:cubicBezTo>
                    <a:pt x="1" y="2128"/>
                    <a:pt x="31" y="2219"/>
                    <a:pt x="122" y="2249"/>
                  </a:cubicBezTo>
                  <a:cubicBezTo>
                    <a:pt x="152" y="2265"/>
                    <a:pt x="183" y="2272"/>
                    <a:pt x="209" y="2272"/>
                  </a:cubicBezTo>
                  <a:cubicBezTo>
                    <a:pt x="236" y="2272"/>
                    <a:pt x="259" y="2265"/>
                    <a:pt x="274" y="2249"/>
                  </a:cubicBezTo>
                  <a:cubicBezTo>
                    <a:pt x="335" y="2158"/>
                    <a:pt x="426" y="2006"/>
                    <a:pt x="548" y="1854"/>
                  </a:cubicBezTo>
                  <a:cubicBezTo>
                    <a:pt x="639" y="1672"/>
                    <a:pt x="760" y="1550"/>
                    <a:pt x="791" y="1489"/>
                  </a:cubicBezTo>
                  <a:cubicBezTo>
                    <a:pt x="852" y="1489"/>
                    <a:pt x="899" y="1476"/>
                    <a:pt x="960" y="1476"/>
                  </a:cubicBezTo>
                  <a:cubicBezTo>
                    <a:pt x="990" y="1476"/>
                    <a:pt x="1024" y="1479"/>
                    <a:pt x="1064" y="1489"/>
                  </a:cubicBezTo>
                  <a:cubicBezTo>
                    <a:pt x="1186" y="1520"/>
                    <a:pt x="1247" y="1520"/>
                    <a:pt x="1338" y="1550"/>
                  </a:cubicBezTo>
                  <a:cubicBezTo>
                    <a:pt x="1338" y="1672"/>
                    <a:pt x="1338" y="1854"/>
                    <a:pt x="1308" y="2067"/>
                  </a:cubicBezTo>
                  <a:cubicBezTo>
                    <a:pt x="1247" y="2249"/>
                    <a:pt x="1308" y="2371"/>
                    <a:pt x="1399" y="2432"/>
                  </a:cubicBezTo>
                  <a:cubicBezTo>
                    <a:pt x="1460" y="2432"/>
                    <a:pt x="1490" y="2432"/>
                    <a:pt x="1520" y="2401"/>
                  </a:cubicBezTo>
                  <a:cubicBezTo>
                    <a:pt x="1611" y="2371"/>
                    <a:pt x="1642" y="2310"/>
                    <a:pt x="1642" y="2280"/>
                  </a:cubicBezTo>
                  <a:lnTo>
                    <a:pt x="1642" y="2158"/>
                  </a:lnTo>
                  <a:cubicBezTo>
                    <a:pt x="1672" y="1763"/>
                    <a:pt x="1703" y="1246"/>
                    <a:pt x="1763" y="699"/>
                  </a:cubicBezTo>
                  <a:cubicBezTo>
                    <a:pt x="1794" y="608"/>
                    <a:pt x="1794" y="486"/>
                    <a:pt x="1824" y="395"/>
                  </a:cubicBezTo>
                  <a:cubicBezTo>
                    <a:pt x="1824" y="274"/>
                    <a:pt x="1824" y="152"/>
                    <a:pt x="1794" y="91"/>
                  </a:cubicBezTo>
                  <a:cubicBezTo>
                    <a:pt x="1794" y="30"/>
                    <a:pt x="1763" y="0"/>
                    <a:pt x="1703" y="0"/>
                  </a:cubicBezTo>
                  <a:close/>
                </a:path>
              </a:pathLst>
            </a:custGeom>
            <a:solidFill>
              <a:schemeClr val="accent2"/>
            </a:solidFill>
            <a:ln cap="flat" cmpd="sng" w="4550">
              <a:solidFill>
                <a:schemeClr val="accent2"/>
              </a:solidFill>
              <a:prstDash val="solid"/>
              <a:miter lim="30395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043" name="Google Shape;5043;p32"/>
            <p:cNvSpPr/>
            <p:nvPr/>
          </p:nvSpPr>
          <p:spPr>
            <a:xfrm>
              <a:off x="4985150" y="3393200"/>
              <a:ext cx="39550" cy="68225"/>
            </a:xfrm>
            <a:custGeom>
              <a:rect b="b" l="l" r="r" t="t"/>
              <a:pathLst>
                <a:path extrusionOk="0" h="2729" w="1582">
                  <a:moveTo>
                    <a:pt x="1126" y="0"/>
                  </a:moveTo>
                  <a:cubicBezTo>
                    <a:pt x="974" y="0"/>
                    <a:pt x="852" y="92"/>
                    <a:pt x="730" y="213"/>
                  </a:cubicBezTo>
                  <a:cubicBezTo>
                    <a:pt x="670" y="304"/>
                    <a:pt x="548" y="426"/>
                    <a:pt x="518" y="578"/>
                  </a:cubicBezTo>
                  <a:cubicBezTo>
                    <a:pt x="427" y="760"/>
                    <a:pt x="427" y="1034"/>
                    <a:pt x="457" y="1368"/>
                  </a:cubicBezTo>
                  <a:cubicBezTo>
                    <a:pt x="518" y="1733"/>
                    <a:pt x="518" y="1976"/>
                    <a:pt x="427" y="2128"/>
                  </a:cubicBezTo>
                  <a:cubicBezTo>
                    <a:pt x="396" y="2250"/>
                    <a:pt x="305" y="2371"/>
                    <a:pt x="244" y="2432"/>
                  </a:cubicBezTo>
                  <a:lnTo>
                    <a:pt x="92" y="2432"/>
                  </a:lnTo>
                  <a:cubicBezTo>
                    <a:pt x="62" y="2432"/>
                    <a:pt x="1" y="2493"/>
                    <a:pt x="1" y="2523"/>
                  </a:cubicBezTo>
                  <a:cubicBezTo>
                    <a:pt x="1" y="2554"/>
                    <a:pt x="1" y="2584"/>
                    <a:pt x="92" y="2675"/>
                  </a:cubicBezTo>
                  <a:cubicBezTo>
                    <a:pt x="123" y="2706"/>
                    <a:pt x="123" y="2706"/>
                    <a:pt x="153" y="2706"/>
                  </a:cubicBezTo>
                  <a:cubicBezTo>
                    <a:pt x="199" y="2721"/>
                    <a:pt x="237" y="2728"/>
                    <a:pt x="275" y="2728"/>
                  </a:cubicBezTo>
                  <a:cubicBezTo>
                    <a:pt x="313" y="2728"/>
                    <a:pt x="351" y="2721"/>
                    <a:pt x="396" y="2706"/>
                  </a:cubicBezTo>
                  <a:cubicBezTo>
                    <a:pt x="518" y="2675"/>
                    <a:pt x="578" y="2645"/>
                    <a:pt x="609" y="2584"/>
                  </a:cubicBezTo>
                  <a:cubicBezTo>
                    <a:pt x="730" y="2523"/>
                    <a:pt x="822" y="2402"/>
                    <a:pt x="852" y="2250"/>
                  </a:cubicBezTo>
                  <a:cubicBezTo>
                    <a:pt x="882" y="2098"/>
                    <a:pt x="943" y="1885"/>
                    <a:pt x="882" y="1611"/>
                  </a:cubicBezTo>
                  <a:cubicBezTo>
                    <a:pt x="822" y="1186"/>
                    <a:pt x="822" y="973"/>
                    <a:pt x="822" y="912"/>
                  </a:cubicBezTo>
                  <a:cubicBezTo>
                    <a:pt x="822" y="851"/>
                    <a:pt x="822" y="760"/>
                    <a:pt x="852" y="699"/>
                  </a:cubicBezTo>
                  <a:cubicBezTo>
                    <a:pt x="943" y="517"/>
                    <a:pt x="1034" y="335"/>
                    <a:pt x="1247" y="274"/>
                  </a:cubicBezTo>
                  <a:lnTo>
                    <a:pt x="1278" y="274"/>
                  </a:lnTo>
                  <a:lnTo>
                    <a:pt x="1308" y="304"/>
                  </a:lnTo>
                  <a:lnTo>
                    <a:pt x="1399" y="304"/>
                  </a:lnTo>
                  <a:cubicBezTo>
                    <a:pt x="1460" y="304"/>
                    <a:pt x="1551" y="274"/>
                    <a:pt x="1551" y="244"/>
                  </a:cubicBezTo>
                  <a:cubicBezTo>
                    <a:pt x="1582" y="213"/>
                    <a:pt x="1582" y="152"/>
                    <a:pt x="1490" y="152"/>
                  </a:cubicBezTo>
                  <a:cubicBezTo>
                    <a:pt x="1460" y="92"/>
                    <a:pt x="1430" y="61"/>
                    <a:pt x="1308" y="0"/>
                  </a:cubicBezTo>
                  <a:close/>
                </a:path>
              </a:pathLst>
            </a:custGeom>
            <a:solidFill>
              <a:schemeClr val="accent2"/>
            </a:solidFill>
            <a:ln cap="flat" cmpd="sng" w="4550">
              <a:solidFill>
                <a:schemeClr val="accent2"/>
              </a:solidFill>
              <a:prstDash val="solid"/>
              <a:miter lim="30395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044" name="Google Shape;5044;p32"/>
            <p:cNvSpPr/>
            <p:nvPr/>
          </p:nvSpPr>
          <p:spPr>
            <a:xfrm>
              <a:off x="5029225" y="3405350"/>
              <a:ext cx="38025" cy="69750"/>
            </a:xfrm>
            <a:custGeom>
              <a:rect b="b" l="l" r="r" t="t"/>
              <a:pathLst>
                <a:path extrusionOk="0" h="2790" w="1521">
                  <a:moveTo>
                    <a:pt x="1095" y="1"/>
                  </a:moveTo>
                  <a:cubicBezTo>
                    <a:pt x="943" y="1"/>
                    <a:pt x="822" y="92"/>
                    <a:pt x="730" y="213"/>
                  </a:cubicBezTo>
                  <a:cubicBezTo>
                    <a:pt x="639" y="305"/>
                    <a:pt x="518" y="426"/>
                    <a:pt x="487" y="578"/>
                  </a:cubicBezTo>
                  <a:cubicBezTo>
                    <a:pt x="426" y="761"/>
                    <a:pt x="426" y="1034"/>
                    <a:pt x="457" y="1369"/>
                  </a:cubicBezTo>
                  <a:cubicBezTo>
                    <a:pt x="487" y="1733"/>
                    <a:pt x="487" y="2007"/>
                    <a:pt x="426" y="2128"/>
                  </a:cubicBezTo>
                  <a:cubicBezTo>
                    <a:pt x="366" y="2250"/>
                    <a:pt x="305" y="2372"/>
                    <a:pt x="214" y="2432"/>
                  </a:cubicBezTo>
                  <a:cubicBezTo>
                    <a:pt x="214" y="2493"/>
                    <a:pt x="183" y="2493"/>
                    <a:pt x="153" y="2493"/>
                  </a:cubicBezTo>
                  <a:lnTo>
                    <a:pt x="62" y="2493"/>
                  </a:lnTo>
                  <a:cubicBezTo>
                    <a:pt x="31" y="2493"/>
                    <a:pt x="1" y="2524"/>
                    <a:pt x="1" y="2554"/>
                  </a:cubicBezTo>
                  <a:cubicBezTo>
                    <a:pt x="1" y="2584"/>
                    <a:pt x="1" y="2645"/>
                    <a:pt x="62" y="2706"/>
                  </a:cubicBezTo>
                  <a:cubicBezTo>
                    <a:pt x="122" y="2767"/>
                    <a:pt x="122" y="2767"/>
                    <a:pt x="153" y="2767"/>
                  </a:cubicBezTo>
                  <a:cubicBezTo>
                    <a:pt x="183" y="2782"/>
                    <a:pt x="221" y="2790"/>
                    <a:pt x="259" y="2790"/>
                  </a:cubicBezTo>
                  <a:cubicBezTo>
                    <a:pt x="297" y="2790"/>
                    <a:pt x="335" y="2782"/>
                    <a:pt x="366" y="2767"/>
                  </a:cubicBezTo>
                  <a:cubicBezTo>
                    <a:pt x="487" y="2706"/>
                    <a:pt x="578" y="2676"/>
                    <a:pt x="609" y="2645"/>
                  </a:cubicBezTo>
                  <a:cubicBezTo>
                    <a:pt x="730" y="2554"/>
                    <a:pt x="791" y="2432"/>
                    <a:pt x="822" y="2311"/>
                  </a:cubicBezTo>
                  <a:cubicBezTo>
                    <a:pt x="882" y="2159"/>
                    <a:pt x="913" y="1916"/>
                    <a:pt x="882" y="1642"/>
                  </a:cubicBezTo>
                  <a:cubicBezTo>
                    <a:pt x="852" y="1277"/>
                    <a:pt x="791" y="1034"/>
                    <a:pt x="791" y="1004"/>
                  </a:cubicBezTo>
                  <a:cubicBezTo>
                    <a:pt x="791" y="913"/>
                    <a:pt x="791" y="852"/>
                    <a:pt x="852" y="791"/>
                  </a:cubicBezTo>
                  <a:cubicBezTo>
                    <a:pt x="913" y="578"/>
                    <a:pt x="1034" y="426"/>
                    <a:pt x="1217" y="365"/>
                  </a:cubicBezTo>
                  <a:lnTo>
                    <a:pt x="1247" y="365"/>
                  </a:lnTo>
                  <a:lnTo>
                    <a:pt x="1308" y="396"/>
                  </a:lnTo>
                  <a:lnTo>
                    <a:pt x="1369" y="396"/>
                  </a:lnTo>
                  <a:cubicBezTo>
                    <a:pt x="1460" y="396"/>
                    <a:pt x="1521" y="365"/>
                    <a:pt x="1521" y="335"/>
                  </a:cubicBezTo>
                  <a:cubicBezTo>
                    <a:pt x="1521" y="335"/>
                    <a:pt x="1521" y="274"/>
                    <a:pt x="1490" y="153"/>
                  </a:cubicBezTo>
                  <a:cubicBezTo>
                    <a:pt x="1430" y="92"/>
                    <a:pt x="1399" y="62"/>
                    <a:pt x="1278" y="1"/>
                  </a:cubicBezTo>
                  <a:close/>
                </a:path>
              </a:pathLst>
            </a:custGeom>
            <a:solidFill>
              <a:schemeClr val="accent2"/>
            </a:solidFill>
            <a:ln cap="flat" cmpd="sng" w="4550">
              <a:solidFill>
                <a:schemeClr val="accent2"/>
              </a:solidFill>
              <a:prstDash val="solid"/>
              <a:miter lim="30395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045" name="Google Shape;5045;p32"/>
            <p:cNvSpPr/>
            <p:nvPr/>
          </p:nvSpPr>
          <p:spPr>
            <a:xfrm>
              <a:off x="5070275" y="3425575"/>
              <a:ext cx="41050" cy="64925"/>
            </a:xfrm>
            <a:custGeom>
              <a:rect b="b" l="l" r="r" t="t"/>
              <a:pathLst>
                <a:path extrusionOk="0" h="2597" w="1642">
                  <a:moveTo>
                    <a:pt x="1095" y="377"/>
                  </a:moveTo>
                  <a:cubicBezTo>
                    <a:pt x="1247" y="499"/>
                    <a:pt x="1307" y="590"/>
                    <a:pt x="1307" y="590"/>
                  </a:cubicBezTo>
                  <a:cubicBezTo>
                    <a:pt x="1398" y="651"/>
                    <a:pt x="1398" y="772"/>
                    <a:pt x="1368" y="833"/>
                  </a:cubicBezTo>
                  <a:cubicBezTo>
                    <a:pt x="1247" y="1046"/>
                    <a:pt x="1064" y="1198"/>
                    <a:pt x="699" y="1350"/>
                  </a:cubicBezTo>
                  <a:cubicBezTo>
                    <a:pt x="791" y="1137"/>
                    <a:pt x="943" y="833"/>
                    <a:pt x="1095" y="377"/>
                  </a:cubicBezTo>
                  <a:close/>
                  <a:moveTo>
                    <a:pt x="766" y="0"/>
                  </a:moveTo>
                  <a:cubicBezTo>
                    <a:pt x="742" y="0"/>
                    <a:pt x="713" y="29"/>
                    <a:pt x="669" y="73"/>
                  </a:cubicBezTo>
                  <a:cubicBezTo>
                    <a:pt x="730" y="73"/>
                    <a:pt x="730" y="134"/>
                    <a:pt x="730" y="164"/>
                  </a:cubicBezTo>
                  <a:cubicBezTo>
                    <a:pt x="730" y="195"/>
                    <a:pt x="730" y="195"/>
                    <a:pt x="760" y="195"/>
                  </a:cubicBezTo>
                  <a:cubicBezTo>
                    <a:pt x="730" y="347"/>
                    <a:pt x="669" y="529"/>
                    <a:pt x="608" y="742"/>
                  </a:cubicBezTo>
                  <a:cubicBezTo>
                    <a:pt x="578" y="833"/>
                    <a:pt x="487" y="1046"/>
                    <a:pt x="365" y="1289"/>
                  </a:cubicBezTo>
                  <a:cubicBezTo>
                    <a:pt x="274" y="1563"/>
                    <a:pt x="183" y="1745"/>
                    <a:pt x="152" y="1867"/>
                  </a:cubicBezTo>
                  <a:cubicBezTo>
                    <a:pt x="61" y="2049"/>
                    <a:pt x="31" y="2262"/>
                    <a:pt x="0" y="2414"/>
                  </a:cubicBezTo>
                  <a:cubicBezTo>
                    <a:pt x="0" y="2444"/>
                    <a:pt x="0" y="2474"/>
                    <a:pt x="31" y="2505"/>
                  </a:cubicBezTo>
                  <a:lnTo>
                    <a:pt x="122" y="2596"/>
                  </a:lnTo>
                  <a:cubicBezTo>
                    <a:pt x="213" y="2505"/>
                    <a:pt x="304" y="2414"/>
                    <a:pt x="365" y="2262"/>
                  </a:cubicBezTo>
                  <a:cubicBezTo>
                    <a:pt x="426" y="2170"/>
                    <a:pt x="426" y="2140"/>
                    <a:pt x="456" y="2019"/>
                  </a:cubicBezTo>
                  <a:cubicBezTo>
                    <a:pt x="487" y="1897"/>
                    <a:pt x="517" y="1836"/>
                    <a:pt x="517" y="1806"/>
                  </a:cubicBezTo>
                  <a:cubicBezTo>
                    <a:pt x="578" y="1745"/>
                    <a:pt x="578" y="1684"/>
                    <a:pt x="608" y="1654"/>
                  </a:cubicBezTo>
                  <a:cubicBezTo>
                    <a:pt x="669" y="1654"/>
                    <a:pt x="791" y="1654"/>
                    <a:pt x="882" y="1593"/>
                  </a:cubicBezTo>
                  <a:lnTo>
                    <a:pt x="1095" y="1502"/>
                  </a:lnTo>
                  <a:cubicBezTo>
                    <a:pt x="1186" y="1441"/>
                    <a:pt x="1338" y="1319"/>
                    <a:pt x="1490" y="1198"/>
                  </a:cubicBezTo>
                  <a:cubicBezTo>
                    <a:pt x="1550" y="1107"/>
                    <a:pt x="1642" y="1046"/>
                    <a:pt x="1550" y="1046"/>
                  </a:cubicBezTo>
                  <a:cubicBezTo>
                    <a:pt x="1550" y="955"/>
                    <a:pt x="1581" y="833"/>
                    <a:pt x="1550" y="772"/>
                  </a:cubicBezTo>
                  <a:cubicBezTo>
                    <a:pt x="1520" y="468"/>
                    <a:pt x="1338" y="225"/>
                    <a:pt x="1034" y="73"/>
                  </a:cubicBezTo>
                  <a:cubicBezTo>
                    <a:pt x="912" y="43"/>
                    <a:pt x="821" y="12"/>
                    <a:pt x="791" y="12"/>
                  </a:cubicBezTo>
                  <a:cubicBezTo>
                    <a:pt x="782" y="4"/>
                    <a:pt x="774" y="0"/>
                    <a:pt x="766" y="0"/>
                  </a:cubicBezTo>
                  <a:close/>
                </a:path>
              </a:pathLst>
            </a:custGeom>
            <a:solidFill>
              <a:schemeClr val="accent2"/>
            </a:solidFill>
            <a:ln cap="flat" cmpd="sng" w="4550">
              <a:solidFill>
                <a:schemeClr val="accent2"/>
              </a:solidFill>
              <a:prstDash val="solid"/>
              <a:miter lim="30395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046" name="Google Shape;5046;p32"/>
            <p:cNvSpPr/>
            <p:nvPr/>
          </p:nvSpPr>
          <p:spPr>
            <a:xfrm>
              <a:off x="5124225" y="3454850"/>
              <a:ext cx="36500" cy="40200"/>
            </a:xfrm>
            <a:custGeom>
              <a:rect b="b" l="l" r="r" t="t"/>
              <a:pathLst>
                <a:path extrusionOk="0" h="1608" w="1460">
                  <a:moveTo>
                    <a:pt x="1095" y="544"/>
                  </a:moveTo>
                  <a:cubicBezTo>
                    <a:pt x="1186" y="635"/>
                    <a:pt x="1186" y="726"/>
                    <a:pt x="1155" y="939"/>
                  </a:cubicBezTo>
                  <a:cubicBezTo>
                    <a:pt x="1095" y="1030"/>
                    <a:pt x="1034" y="1151"/>
                    <a:pt x="791" y="1334"/>
                  </a:cubicBezTo>
                  <a:cubicBezTo>
                    <a:pt x="677" y="1402"/>
                    <a:pt x="580" y="1436"/>
                    <a:pt x="500" y="1436"/>
                  </a:cubicBezTo>
                  <a:cubicBezTo>
                    <a:pt x="473" y="1436"/>
                    <a:pt x="449" y="1433"/>
                    <a:pt x="426" y="1425"/>
                  </a:cubicBezTo>
                  <a:cubicBezTo>
                    <a:pt x="365" y="1395"/>
                    <a:pt x="335" y="1303"/>
                    <a:pt x="304" y="1182"/>
                  </a:cubicBezTo>
                  <a:cubicBezTo>
                    <a:pt x="304" y="1091"/>
                    <a:pt x="304" y="999"/>
                    <a:pt x="335" y="878"/>
                  </a:cubicBezTo>
                  <a:cubicBezTo>
                    <a:pt x="426" y="726"/>
                    <a:pt x="487" y="635"/>
                    <a:pt x="608" y="574"/>
                  </a:cubicBezTo>
                  <a:lnTo>
                    <a:pt x="639" y="574"/>
                  </a:lnTo>
                  <a:lnTo>
                    <a:pt x="669" y="635"/>
                  </a:lnTo>
                  <a:cubicBezTo>
                    <a:pt x="730" y="665"/>
                    <a:pt x="730" y="665"/>
                    <a:pt x="760" y="665"/>
                  </a:cubicBezTo>
                  <a:cubicBezTo>
                    <a:pt x="791" y="665"/>
                    <a:pt x="821" y="635"/>
                    <a:pt x="912" y="574"/>
                  </a:cubicBezTo>
                  <a:cubicBezTo>
                    <a:pt x="973" y="544"/>
                    <a:pt x="1034" y="544"/>
                    <a:pt x="1064" y="544"/>
                  </a:cubicBezTo>
                  <a:close/>
                  <a:moveTo>
                    <a:pt x="878" y="1"/>
                  </a:moveTo>
                  <a:cubicBezTo>
                    <a:pt x="825" y="1"/>
                    <a:pt x="762" y="36"/>
                    <a:pt x="699" y="57"/>
                  </a:cubicBezTo>
                  <a:cubicBezTo>
                    <a:pt x="578" y="88"/>
                    <a:pt x="487" y="118"/>
                    <a:pt x="426" y="209"/>
                  </a:cubicBezTo>
                  <a:cubicBezTo>
                    <a:pt x="244" y="392"/>
                    <a:pt x="122" y="544"/>
                    <a:pt x="31" y="726"/>
                  </a:cubicBezTo>
                  <a:cubicBezTo>
                    <a:pt x="0" y="878"/>
                    <a:pt x="0" y="1030"/>
                    <a:pt x="31" y="1182"/>
                  </a:cubicBezTo>
                  <a:cubicBezTo>
                    <a:pt x="122" y="1364"/>
                    <a:pt x="244" y="1516"/>
                    <a:pt x="396" y="1577"/>
                  </a:cubicBezTo>
                  <a:cubicBezTo>
                    <a:pt x="426" y="1607"/>
                    <a:pt x="456" y="1607"/>
                    <a:pt x="487" y="1607"/>
                  </a:cubicBezTo>
                  <a:cubicBezTo>
                    <a:pt x="791" y="1607"/>
                    <a:pt x="1064" y="1486"/>
                    <a:pt x="1338" y="1212"/>
                  </a:cubicBezTo>
                  <a:cubicBezTo>
                    <a:pt x="1368" y="1182"/>
                    <a:pt x="1399" y="1151"/>
                    <a:pt x="1368" y="1030"/>
                  </a:cubicBezTo>
                  <a:cubicBezTo>
                    <a:pt x="1399" y="908"/>
                    <a:pt x="1459" y="787"/>
                    <a:pt x="1399" y="574"/>
                  </a:cubicBezTo>
                  <a:cubicBezTo>
                    <a:pt x="1399" y="513"/>
                    <a:pt x="1368" y="392"/>
                    <a:pt x="1247" y="331"/>
                  </a:cubicBezTo>
                  <a:lnTo>
                    <a:pt x="1034" y="88"/>
                  </a:lnTo>
                  <a:cubicBezTo>
                    <a:pt x="1034" y="57"/>
                    <a:pt x="1003" y="27"/>
                    <a:pt x="943" y="27"/>
                  </a:cubicBezTo>
                  <a:cubicBezTo>
                    <a:pt x="924" y="8"/>
                    <a:pt x="902" y="1"/>
                    <a:pt x="878" y="1"/>
                  </a:cubicBezTo>
                  <a:close/>
                </a:path>
              </a:pathLst>
            </a:custGeom>
            <a:solidFill>
              <a:schemeClr val="accent2"/>
            </a:solidFill>
            <a:ln cap="flat" cmpd="sng" w="4550">
              <a:solidFill>
                <a:schemeClr val="accent2"/>
              </a:solidFill>
              <a:prstDash val="solid"/>
              <a:miter lim="30395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047" name="Google Shape;5047;p32"/>
            <p:cNvSpPr/>
            <p:nvPr/>
          </p:nvSpPr>
          <p:spPr>
            <a:xfrm>
              <a:off x="5169825" y="3461550"/>
              <a:ext cx="43325" cy="68450"/>
            </a:xfrm>
            <a:custGeom>
              <a:rect b="b" l="l" r="r" t="t"/>
              <a:pathLst>
                <a:path extrusionOk="0" h="2738" w="1733">
                  <a:moveTo>
                    <a:pt x="1235" y="292"/>
                  </a:moveTo>
                  <a:cubicBezTo>
                    <a:pt x="1253" y="292"/>
                    <a:pt x="1277" y="296"/>
                    <a:pt x="1307" y="306"/>
                  </a:cubicBezTo>
                  <a:cubicBezTo>
                    <a:pt x="1368" y="367"/>
                    <a:pt x="1398" y="397"/>
                    <a:pt x="1459" y="428"/>
                  </a:cubicBezTo>
                  <a:lnTo>
                    <a:pt x="1459" y="580"/>
                  </a:lnTo>
                  <a:cubicBezTo>
                    <a:pt x="1459" y="610"/>
                    <a:pt x="1459" y="640"/>
                    <a:pt x="1398" y="701"/>
                  </a:cubicBezTo>
                  <a:cubicBezTo>
                    <a:pt x="1338" y="853"/>
                    <a:pt x="1155" y="944"/>
                    <a:pt x="912" y="1005"/>
                  </a:cubicBezTo>
                  <a:cubicBezTo>
                    <a:pt x="912" y="944"/>
                    <a:pt x="942" y="883"/>
                    <a:pt x="1003" y="762"/>
                  </a:cubicBezTo>
                  <a:cubicBezTo>
                    <a:pt x="1034" y="610"/>
                    <a:pt x="1064" y="549"/>
                    <a:pt x="1064" y="519"/>
                  </a:cubicBezTo>
                  <a:cubicBezTo>
                    <a:pt x="1094" y="428"/>
                    <a:pt x="1155" y="367"/>
                    <a:pt x="1186" y="306"/>
                  </a:cubicBezTo>
                  <a:cubicBezTo>
                    <a:pt x="1186" y="306"/>
                    <a:pt x="1199" y="292"/>
                    <a:pt x="1235" y="292"/>
                  </a:cubicBezTo>
                  <a:close/>
                  <a:moveTo>
                    <a:pt x="1173" y="1"/>
                  </a:moveTo>
                  <a:cubicBezTo>
                    <a:pt x="1074" y="1"/>
                    <a:pt x="994" y="38"/>
                    <a:pt x="942" y="124"/>
                  </a:cubicBezTo>
                  <a:cubicBezTo>
                    <a:pt x="851" y="367"/>
                    <a:pt x="669" y="610"/>
                    <a:pt x="578" y="975"/>
                  </a:cubicBezTo>
                  <a:lnTo>
                    <a:pt x="426" y="1370"/>
                  </a:lnTo>
                  <a:cubicBezTo>
                    <a:pt x="304" y="1583"/>
                    <a:pt x="274" y="1735"/>
                    <a:pt x="182" y="1887"/>
                  </a:cubicBezTo>
                  <a:cubicBezTo>
                    <a:pt x="182" y="1887"/>
                    <a:pt x="152" y="1917"/>
                    <a:pt x="122" y="1978"/>
                  </a:cubicBezTo>
                  <a:cubicBezTo>
                    <a:pt x="61" y="2069"/>
                    <a:pt x="31" y="2099"/>
                    <a:pt x="31" y="2130"/>
                  </a:cubicBezTo>
                  <a:cubicBezTo>
                    <a:pt x="0" y="2251"/>
                    <a:pt x="0" y="2342"/>
                    <a:pt x="122" y="2403"/>
                  </a:cubicBezTo>
                  <a:lnTo>
                    <a:pt x="213" y="2403"/>
                  </a:lnTo>
                  <a:cubicBezTo>
                    <a:pt x="304" y="2282"/>
                    <a:pt x="426" y="2130"/>
                    <a:pt x="486" y="1947"/>
                  </a:cubicBezTo>
                  <a:cubicBezTo>
                    <a:pt x="608" y="1674"/>
                    <a:pt x="699" y="1522"/>
                    <a:pt x="730" y="1461"/>
                  </a:cubicBezTo>
                  <a:cubicBezTo>
                    <a:pt x="790" y="1583"/>
                    <a:pt x="912" y="1795"/>
                    <a:pt x="1034" y="2099"/>
                  </a:cubicBezTo>
                  <a:cubicBezTo>
                    <a:pt x="1125" y="2403"/>
                    <a:pt x="1246" y="2586"/>
                    <a:pt x="1338" y="2738"/>
                  </a:cubicBezTo>
                  <a:cubicBezTo>
                    <a:pt x="1459" y="2738"/>
                    <a:pt x="1520" y="2707"/>
                    <a:pt x="1550" y="2646"/>
                  </a:cubicBezTo>
                  <a:cubicBezTo>
                    <a:pt x="1520" y="2464"/>
                    <a:pt x="1459" y="2282"/>
                    <a:pt x="1368" y="2099"/>
                  </a:cubicBezTo>
                  <a:cubicBezTo>
                    <a:pt x="1186" y="1795"/>
                    <a:pt x="1094" y="1613"/>
                    <a:pt x="1094" y="1613"/>
                  </a:cubicBezTo>
                  <a:cubicBezTo>
                    <a:pt x="1064" y="1522"/>
                    <a:pt x="1064" y="1491"/>
                    <a:pt x="1034" y="1461"/>
                  </a:cubicBezTo>
                  <a:cubicBezTo>
                    <a:pt x="973" y="1370"/>
                    <a:pt x="973" y="1339"/>
                    <a:pt x="973" y="1309"/>
                  </a:cubicBezTo>
                  <a:cubicBezTo>
                    <a:pt x="1034" y="1279"/>
                    <a:pt x="1064" y="1218"/>
                    <a:pt x="1094" y="1218"/>
                  </a:cubicBezTo>
                  <a:cubicBezTo>
                    <a:pt x="1216" y="1187"/>
                    <a:pt x="1338" y="1157"/>
                    <a:pt x="1429" y="1066"/>
                  </a:cubicBezTo>
                  <a:cubicBezTo>
                    <a:pt x="1611" y="1005"/>
                    <a:pt x="1672" y="883"/>
                    <a:pt x="1702" y="762"/>
                  </a:cubicBezTo>
                  <a:cubicBezTo>
                    <a:pt x="1733" y="671"/>
                    <a:pt x="1733" y="519"/>
                    <a:pt x="1702" y="367"/>
                  </a:cubicBezTo>
                  <a:cubicBezTo>
                    <a:pt x="1672" y="215"/>
                    <a:pt x="1550" y="93"/>
                    <a:pt x="1429" y="63"/>
                  </a:cubicBezTo>
                  <a:cubicBezTo>
                    <a:pt x="1336" y="23"/>
                    <a:pt x="1249" y="1"/>
                    <a:pt x="1173" y="1"/>
                  </a:cubicBezTo>
                  <a:close/>
                </a:path>
              </a:pathLst>
            </a:custGeom>
            <a:solidFill>
              <a:schemeClr val="accent2"/>
            </a:solidFill>
            <a:ln cap="flat" cmpd="sng" w="4550">
              <a:solidFill>
                <a:schemeClr val="accent2"/>
              </a:solidFill>
              <a:prstDash val="solid"/>
              <a:miter lim="30395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048" name="Google Shape;5048;p32"/>
            <p:cNvSpPr/>
            <p:nvPr/>
          </p:nvSpPr>
          <p:spPr>
            <a:xfrm>
              <a:off x="5233650" y="3475275"/>
              <a:ext cx="55500" cy="66875"/>
            </a:xfrm>
            <a:custGeom>
              <a:rect b="b" l="l" r="r" t="t"/>
              <a:pathLst>
                <a:path extrusionOk="0" h="2675" w="2220">
                  <a:moveTo>
                    <a:pt x="31" y="0"/>
                  </a:moveTo>
                  <a:lnTo>
                    <a:pt x="0" y="31"/>
                  </a:lnTo>
                  <a:lnTo>
                    <a:pt x="0" y="152"/>
                  </a:lnTo>
                  <a:cubicBezTo>
                    <a:pt x="61" y="213"/>
                    <a:pt x="152" y="304"/>
                    <a:pt x="244" y="334"/>
                  </a:cubicBezTo>
                  <a:cubicBezTo>
                    <a:pt x="335" y="365"/>
                    <a:pt x="396" y="365"/>
                    <a:pt x="547" y="395"/>
                  </a:cubicBezTo>
                  <a:cubicBezTo>
                    <a:pt x="669" y="456"/>
                    <a:pt x="760" y="456"/>
                    <a:pt x="821" y="486"/>
                  </a:cubicBezTo>
                  <a:cubicBezTo>
                    <a:pt x="791" y="669"/>
                    <a:pt x="669" y="912"/>
                    <a:pt x="517" y="1246"/>
                  </a:cubicBezTo>
                  <a:cubicBezTo>
                    <a:pt x="365" y="1581"/>
                    <a:pt x="304" y="1854"/>
                    <a:pt x="213" y="2006"/>
                  </a:cubicBezTo>
                  <a:cubicBezTo>
                    <a:pt x="183" y="2128"/>
                    <a:pt x="152" y="2249"/>
                    <a:pt x="92" y="2310"/>
                  </a:cubicBezTo>
                  <a:cubicBezTo>
                    <a:pt x="61" y="2401"/>
                    <a:pt x="61" y="2462"/>
                    <a:pt x="92" y="2553"/>
                  </a:cubicBezTo>
                  <a:cubicBezTo>
                    <a:pt x="152" y="2614"/>
                    <a:pt x="183" y="2645"/>
                    <a:pt x="244" y="2675"/>
                  </a:cubicBezTo>
                  <a:cubicBezTo>
                    <a:pt x="244" y="2675"/>
                    <a:pt x="304" y="2675"/>
                    <a:pt x="335" y="2645"/>
                  </a:cubicBezTo>
                  <a:cubicBezTo>
                    <a:pt x="335" y="2614"/>
                    <a:pt x="365" y="2584"/>
                    <a:pt x="365" y="2523"/>
                  </a:cubicBezTo>
                  <a:cubicBezTo>
                    <a:pt x="426" y="2371"/>
                    <a:pt x="456" y="2219"/>
                    <a:pt x="517" y="2067"/>
                  </a:cubicBezTo>
                  <a:cubicBezTo>
                    <a:pt x="669" y="1702"/>
                    <a:pt x="912" y="1216"/>
                    <a:pt x="1186" y="608"/>
                  </a:cubicBezTo>
                  <a:cubicBezTo>
                    <a:pt x="1581" y="638"/>
                    <a:pt x="1854" y="730"/>
                    <a:pt x="2037" y="730"/>
                  </a:cubicBezTo>
                  <a:cubicBezTo>
                    <a:pt x="2128" y="730"/>
                    <a:pt x="2189" y="669"/>
                    <a:pt x="2219" y="608"/>
                  </a:cubicBezTo>
                  <a:cubicBezTo>
                    <a:pt x="2219" y="578"/>
                    <a:pt x="2189" y="517"/>
                    <a:pt x="2158" y="486"/>
                  </a:cubicBezTo>
                  <a:cubicBezTo>
                    <a:pt x="2158" y="456"/>
                    <a:pt x="2158" y="395"/>
                    <a:pt x="2128" y="395"/>
                  </a:cubicBezTo>
                  <a:cubicBezTo>
                    <a:pt x="2037" y="395"/>
                    <a:pt x="1976" y="365"/>
                    <a:pt x="1885" y="365"/>
                  </a:cubicBezTo>
                  <a:cubicBezTo>
                    <a:pt x="1763" y="334"/>
                    <a:pt x="1703" y="334"/>
                    <a:pt x="1672" y="334"/>
                  </a:cubicBezTo>
                  <a:cubicBezTo>
                    <a:pt x="1551" y="334"/>
                    <a:pt x="1429" y="304"/>
                    <a:pt x="1307" y="243"/>
                  </a:cubicBezTo>
                  <a:cubicBezTo>
                    <a:pt x="1216" y="213"/>
                    <a:pt x="1125" y="182"/>
                    <a:pt x="1064" y="91"/>
                  </a:cubicBezTo>
                  <a:cubicBezTo>
                    <a:pt x="1017" y="110"/>
                    <a:pt x="970" y="117"/>
                    <a:pt x="920" y="117"/>
                  </a:cubicBezTo>
                  <a:cubicBezTo>
                    <a:pt x="809" y="117"/>
                    <a:pt x="685" y="82"/>
                    <a:pt x="517" y="61"/>
                  </a:cubicBezTo>
                  <a:cubicBezTo>
                    <a:pt x="304" y="31"/>
                    <a:pt x="92" y="0"/>
                    <a:pt x="31" y="0"/>
                  </a:cubicBezTo>
                  <a:close/>
                </a:path>
              </a:pathLst>
            </a:custGeom>
            <a:solidFill>
              <a:schemeClr val="accent2"/>
            </a:solidFill>
            <a:ln cap="flat" cmpd="sng" w="4550">
              <a:solidFill>
                <a:schemeClr val="accent2"/>
              </a:solidFill>
              <a:prstDash val="solid"/>
              <a:miter lim="30395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049" name="Google Shape;5049;p32"/>
            <p:cNvSpPr/>
            <p:nvPr/>
          </p:nvSpPr>
          <p:spPr>
            <a:xfrm>
              <a:off x="5104475" y="3186500"/>
              <a:ext cx="120825" cy="144400"/>
            </a:xfrm>
            <a:custGeom>
              <a:rect b="b" l="l" r="r" t="t"/>
              <a:pathLst>
                <a:path extrusionOk="0" h="5776" w="4833">
                  <a:moveTo>
                    <a:pt x="1307" y="1"/>
                  </a:moveTo>
                  <a:lnTo>
                    <a:pt x="0" y="4834"/>
                  </a:lnTo>
                  <a:lnTo>
                    <a:pt x="3465" y="5776"/>
                  </a:lnTo>
                  <a:lnTo>
                    <a:pt x="4833" y="1034"/>
                  </a:lnTo>
                  <a:lnTo>
                    <a:pt x="1307" y="1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050" name="Google Shape;5050;p32"/>
            <p:cNvSpPr/>
            <p:nvPr/>
          </p:nvSpPr>
          <p:spPr>
            <a:xfrm>
              <a:off x="5112075" y="3191825"/>
              <a:ext cx="107150" cy="129200"/>
            </a:xfrm>
            <a:custGeom>
              <a:rect b="b" l="l" r="r" t="t"/>
              <a:pathLst>
                <a:path extrusionOk="0" h="5168" w="4286">
                  <a:moveTo>
                    <a:pt x="1185" y="1"/>
                  </a:moveTo>
                  <a:lnTo>
                    <a:pt x="0" y="4347"/>
                  </a:lnTo>
                  <a:lnTo>
                    <a:pt x="3100" y="5168"/>
                  </a:lnTo>
                  <a:lnTo>
                    <a:pt x="4286" y="973"/>
                  </a:lnTo>
                  <a:lnTo>
                    <a:pt x="1185" y="1"/>
                  </a:ln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5051" name="Google Shape;5051;p32"/>
          <p:cNvSpPr/>
          <p:nvPr/>
        </p:nvSpPr>
        <p:spPr>
          <a:xfrm rot="7820685">
            <a:off x="7093112" y="4200359"/>
            <a:ext cx="2818992" cy="1376231"/>
          </a:xfrm>
          <a:custGeom>
            <a:rect b="b" l="l" r="r" t="t"/>
            <a:pathLst>
              <a:path extrusionOk="0" fill="none" h="61583" w="126143">
                <a:moveTo>
                  <a:pt x="9332" y="1"/>
                </a:moveTo>
                <a:cubicBezTo>
                  <a:pt x="9332" y="1"/>
                  <a:pt x="2280" y="3253"/>
                  <a:pt x="1520" y="12068"/>
                </a:cubicBezTo>
                <a:cubicBezTo>
                  <a:pt x="1" y="29363"/>
                  <a:pt x="34348" y="51248"/>
                  <a:pt x="51491" y="55625"/>
                </a:cubicBezTo>
                <a:cubicBezTo>
                  <a:pt x="75078" y="61582"/>
                  <a:pt x="111401" y="59242"/>
                  <a:pt x="120793" y="39515"/>
                </a:cubicBezTo>
                <a:cubicBezTo>
                  <a:pt x="126143" y="28238"/>
                  <a:pt x="120824" y="17387"/>
                  <a:pt x="120824" y="17387"/>
                </a:cubicBezTo>
              </a:path>
            </a:pathLst>
          </a:custGeom>
          <a:solidFill>
            <a:schemeClr val="dk1"/>
          </a:solidFill>
          <a:ln cap="flat" cmpd="sng" w="19000">
            <a:solidFill>
              <a:schemeClr val="dk2"/>
            </a:solidFill>
            <a:prstDash val="solid"/>
            <a:miter lim="30395"/>
            <a:headEnd len="sm" w="sm" type="none"/>
            <a:tailEnd len="sm" w="sm" type="none"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5052" name="Google Shape;5052;p32"/>
          <p:cNvSpPr/>
          <p:nvPr/>
        </p:nvSpPr>
        <p:spPr>
          <a:xfrm rot="-4890024">
            <a:off x="-1233113" y="-1790220"/>
            <a:ext cx="2790302" cy="2789527"/>
          </a:xfrm>
          <a:custGeom>
            <a:rect b="b" l="l" r="r" t="t"/>
            <a:pathLst>
              <a:path extrusionOk="0" h="111583" w="111614">
                <a:moveTo>
                  <a:pt x="55139" y="0"/>
                </a:moveTo>
                <a:cubicBezTo>
                  <a:pt x="53953" y="0"/>
                  <a:pt x="52798" y="31"/>
                  <a:pt x="51643" y="92"/>
                </a:cubicBezTo>
                <a:lnTo>
                  <a:pt x="51674" y="791"/>
                </a:lnTo>
                <a:cubicBezTo>
                  <a:pt x="52829" y="700"/>
                  <a:pt x="54014" y="669"/>
                  <a:pt x="55169" y="669"/>
                </a:cubicBezTo>
                <a:lnTo>
                  <a:pt x="55473" y="669"/>
                </a:lnTo>
                <a:lnTo>
                  <a:pt x="55473" y="0"/>
                </a:lnTo>
                <a:close/>
                <a:moveTo>
                  <a:pt x="59272" y="152"/>
                </a:moveTo>
                <a:lnTo>
                  <a:pt x="59242" y="821"/>
                </a:lnTo>
                <a:cubicBezTo>
                  <a:pt x="60488" y="943"/>
                  <a:pt x="61795" y="1034"/>
                  <a:pt x="63011" y="1216"/>
                </a:cubicBezTo>
                <a:lnTo>
                  <a:pt x="63072" y="517"/>
                </a:lnTo>
                <a:cubicBezTo>
                  <a:pt x="61826" y="335"/>
                  <a:pt x="60549" y="213"/>
                  <a:pt x="59272" y="152"/>
                </a:cubicBezTo>
                <a:close/>
                <a:moveTo>
                  <a:pt x="47844" y="517"/>
                </a:moveTo>
                <a:cubicBezTo>
                  <a:pt x="46597" y="669"/>
                  <a:pt x="45351" y="912"/>
                  <a:pt x="44075" y="1156"/>
                </a:cubicBezTo>
                <a:lnTo>
                  <a:pt x="44227" y="1824"/>
                </a:lnTo>
                <a:cubicBezTo>
                  <a:pt x="45442" y="1551"/>
                  <a:pt x="46719" y="1368"/>
                  <a:pt x="47935" y="1156"/>
                </a:cubicBezTo>
                <a:lnTo>
                  <a:pt x="47844" y="517"/>
                </a:lnTo>
                <a:close/>
                <a:moveTo>
                  <a:pt x="66811" y="1125"/>
                </a:moveTo>
                <a:lnTo>
                  <a:pt x="66689" y="1763"/>
                </a:lnTo>
                <a:cubicBezTo>
                  <a:pt x="67935" y="2007"/>
                  <a:pt x="69151" y="2311"/>
                  <a:pt x="70367" y="2615"/>
                </a:cubicBezTo>
                <a:lnTo>
                  <a:pt x="70519" y="1976"/>
                </a:lnTo>
                <a:cubicBezTo>
                  <a:pt x="69303" y="1672"/>
                  <a:pt x="68057" y="1368"/>
                  <a:pt x="66811" y="1125"/>
                </a:cubicBezTo>
                <a:close/>
                <a:moveTo>
                  <a:pt x="40397" y="2037"/>
                </a:moveTo>
                <a:cubicBezTo>
                  <a:pt x="39181" y="2371"/>
                  <a:pt x="37935" y="2797"/>
                  <a:pt x="36749" y="3222"/>
                </a:cubicBezTo>
                <a:lnTo>
                  <a:pt x="36992" y="3861"/>
                </a:lnTo>
                <a:cubicBezTo>
                  <a:pt x="38147" y="3435"/>
                  <a:pt x="39363" y="3070"/>
                  <a:pt x="40579" y="2675"/>
                </a:cubicBezTo>
                <a:lnTo>
                  <a:pt x="40397" y="2037"/>
                </a:lnTo>
                <a:close/>
                <a:moveTo>
                  <a:pt x="74227" y="3070"/>
                </a:moveTo>
                <a:lnTo>
                  <a:pt x="73984" y="3709"/>
                </a:lnTo>
                <a:cubicBezTo>
                  <a:pt x="75169" y="4134"/>
                  <a:pt x="76385" y="4529"/>
                  <a:pt x="77510" y="5046"/>
                </a:cubicBezTo>
                <a:lnTo>
                  <a:pt x="77783" y="4408"/>
                </a:lnTo>
                <a:cubicBezTo>
                  <a:pt x="76598" y="3952"/>
                  <a:pt x="75443" y="3496"/>
                  <a:pt x="74227" y="3070"/>
                </a:cubicBezTo>
                <a:close/>
                <a:moveTo>
                  <a:pt x="33223" y="4712"/>
                </a:moveTo>
                <a:cubicBezTo>
                  <a:pt x="32068" y="5198"/>
                  <a:pt x="30883" y="5776"/>
                  <a:pt x="29789" y="6384"/>
                </a:cubicBezTo>
                <a:lnTo>
                  <a:pt x="30093" y="6991"/>
                </a:lnTo>
                <a:cubicBezTo>
                  <a:pt x="31217" y="6353"/>
                  <a:pt x="32342" y="5806"/>
                  <a:pt x="33467" y="5320"/>
                </a:cubicBezTo>
                <a:lnTo>
                  <a:pt x="33223" y="4712"/>
                </a:lnTo>
                <a:close/>
                <a:moveTo>
                  <a:pt x="81249" y="5988"/>
                </a:moveTo>
                <a:lnTo>
                  <a:pt x="80945" y="6596"/>
                </a:lnTo>
                <a:cubicBezTo>
                  <a:pt x="82039" y="7174"/>
                  <a:pt x="83194" y="7782"/>
                  <a:pt x="84258" y="8420"/>
                </a:cubicBezTo>
                <a:lnTo>
                  <a:pt x="84592" y="7812"/>
                </a:lnTo>
                <a:cubicBezTo>
                  <a:pt x="83498" y="7174"/>
                  <a:pt x="82373" y="6566"/>
                  <a:pt x="81249" y="5988"/>
                </a:cubicBezTo>
                <a:close/>
                <a:moveTo>
                  <a:pt x="26506" y="8298"/>
                </a:moveTo>
                <a:cubicBezTo>
                  <a:pt x="25442" y="8998"/>
                  <a:pt x="24378" y="9727"/>
                  <a:pt x="23345" y="10487"/>
                </a:cubicBezTo>
                <a:lnTo>
                  <a:pt x="23709" y="11004"/>
                </a:lnTo>
                <a:cubicBezTo>
                  <a:pt x="24743" y="10244"/>
                  <a:pt x="25807" y="9514"/>
                  <a:pt x="26840" y="8876"/>
                </a:cubicBezTo>
                <a:lnTo>
                  <a:pt x="26506" y="8298"/>
                </a:lnTo>
                <a:close/>
                <a:moveTo>
                  <a:pt x="87814" y="9940"/>
                </a:moveTo>
                <a:lnTo>
                  <a:pt x="87449" y="10487"/>
                </a:lnTo>
                <a:cubicBezTo>
                  <a:pt x="88452" y="11186"/>
                  <a:pt x="89455" y="11946"/>
                  <a:pt x="90428" y="12767"/>
                </a:cubicBezTo>
                <a:lnTo>
                  <a:pt x="90854" y="12250"/>
                </a:lnTo>
                <a:cubicBezTo>
                  <a:pt x="89881" y="11460"/>
                  <a:pt x="88847" y="10669"/>
                  <a:pt x="87814" y="9940"/>
                </a:cubicBezTo>
                <a:close/>
                <a:moveTo>
                  <a:pt x="20336" y="12797"/>
                </a:moveTo>
                <a:cubicBezTo>
                  <a:pt x="19393" y="13618"/>
                  <a:pt x="18451" y="14499"/>
                  <a:pt x="17539" y="15381"/>
                </a:cubicBezTo>
                <a:lnTo>
                  <a:pt x="17995" y="15867"/>
                </a:lnTo>
                <a:cubicBezTo>
                  <a:pt x="18877" y="14986"/>
                  <a:pt x="19819" y="14134"/>
                  <a:pt x="20761" y="13283"/>
                </a:cubicBezTo>
                <a:lnTo>
                  <a:pt x="20336" y="12797"/>
                </a:lnTo>
                <a:close/>
                <a:moveTo>
                  <a:pt x="93741" y="14712"/>
                </a:moveTo>
                <a:lnTo>
                  <a:pt x="93285" y="15229"/>
                </a:lnTo>
                <a:cubicBezTo>
                  <a:pt x="94197" y="16080"/>
                  <a:pt x="95109" y="17022"/>
                  <a:pt x="95960" y="17934"/>
                </a:cubicBezTo>
                <a:lnTo>
                  <a:pt x="96446" y="17417"/>
                </a:lnTo>
                <a:cubicBezTo>
                  <a:pt x="95565" y="16505"/>
                  <a:pt x="94653" y="15593"/>
                  <a:pt x="93741" y="14712"/>
                </a:cubicBezTo>
                <a:close/>
                <a:moveTo>
                  <a:pt x="14864" y="18147"/>
                </a:moveTo>
                <a:cubicBezTo>
                  <a:pt x="13983" y="19089"/>
                  <a:pt x="13193" y="20092"/>
                  <a:pt x="12402" y="21065"/>
                </a:cubicBezTo>
                <a:lnTo>
                  <a:pt x="12919" y="21490"/>
                </a:lnTo>
                <a:cubicBezTo>
                  <a:pt x="13740" y="20517"/>
                  <a:pt x="14530" y="19514"/>
                  <a:pt x="15351" y="18603"/>
                </a:cubicBezTo>
                <a:lnTo>
                  <a:pt x="14864" y="18147"/>
                </a:lnTo>
                <a:close/>
                <a:moveTo>
                  <a:pt x="98908" y="20366"/>
                </a:moveTo>
                <a:lnTo>
                  <a:pt x="98392" y="20761"/>
                </a:lnTo>
                <a:cubicBezTo>
                  <a:pt x="99152" y="21764"/>
                  <a:pt x="99912" y="22797"/>
                  <a:pt x="100611" y="23800"/>
                </a:cubicBezTo>
                <a:lnTo>
                  <a:pt x="101188" y="23435"/>
                </a:lnTo>
                <a:cubicBezTo>
                  <a:pt x="100459" y="22372"/>
                  <a:pt x="99699" y="21338"/>
                  <a:pt x="98908" y="20366"/>
                </a:cubicBezTo>
                <a:close/>
                <a:moveTo>
                  <a:pt x="103194" y="26657"/>
                </a:moveTo>
                <a:lnTo>
                  <a:pt x="102647" y="26992"/>
                </a:lnTo>
                <a:cubicBezTo>
                  <a:pt x="103285" y="28056"/>
                  <a:pt x="103893" y="29211"/>
                  <a:pt x="104471" y="30305"/>
                </a:cubicBezTo>
                <a:lnTo>
                  <a:pt x="105018" y="30001"/>
                </a:lnTo>
                <a:cubicBezTo>
                  <a:pt x="104471" y="28876"/>
                  <a:pt x="103863" y="27752"/>
                  <a:pt x="103194" y="26657"/>
                </a:cubicBezTo>
                <a:close/>
                <a:moveTo>
                  <a:pt x="106659" y="33436"/>
                </a:moveTo>
                <a:lnTo>
                  <a:pt x="106051" y="33679"/>
                </a:lnTo>
                <a:cubicBezTo>
                  <a:pt x="106538" y="34864"/>
                  <a:pt x="106994" y="36050"/>
                  <a:pt x="107419" y="37235"/>
                </a:cubicBezTo>
                <a:lnTo>
                  <a:pt x="108027" y="36992"/>
                </a:lnTo>
                <a:cubicBezTo>
                  <a:pt x="107602" y="35776"/>
                  <a:pt x="107146" y="34591"/>
                  <a:pt x="106659" y="33436"/>
                </a:cubicBezTo>
                <a:close/>
                <a:moveTo>
                  <a:pt x="3314" y="37752"/>
                </a:moveTo>
                <a:cubicBezTo>
                  <a:pt x="2888" y="38968"/>
                  <a:pt x="2524" y="40183"/>
                  <a:pt x="2189" y="41399"/>
                </a:cubicBezTo>
                <a:lnTo>
                  <a:pt x="2828" y="41582"/>
                </a:lnTo>
                <a:cubicBezTo>
                  <a:pt x="3162" y="40366"/>
                  <a:pt x="3557" y="39150"/>
                  <a:pt x="3952" y="37995"/>
                </a:cubicBezTo>
                <a:lnTo>
                  <a:pt x="3314" y="37752"/>
                </a:lnTo>
                <a:close/>
                <a:moveTo>
                  <a:pt x="109213" y="40639"/>
                </a:moveTo>
                <a:lnTo>
                  <a:pt x="108574" y="40822"/>
                </a:lnTo>
                <a:cubicBezTo>
                  <a:pt x="108909" y="42007"/>
                  <a:pt x="109213" y="43253"/>
                  <a:pt x="109456" y="44469"/>
                </a:cubicBezTo>
                <a:lnTo>
                  <a:pt x="110124" y="44317"/>
                </a:lnTo>
                <a:cubicBezTo>
                  <a:pt x="109851" y="43101"/>
                  <a:pt x="109547" y="41855"/>
                  <a:pt x="109213" y="40639"/>
                </a:cubicBezTo>
                <a:close/>
                <a:moveTo>
                  <a:pt x="1277" y="45168"/>
                </a:moveTo>
                <a:cubicBezTo>
                  <a:pt x="1034" y="46415"/>
                  <a:pt x="822" y="47661"/>
                  <a:pt x="609" y="48937"/>
                </a:cubicBezTo>
                <a:lnTo>
                  <a:pt x="1277" y="48998"/>
                </a:lnTo>
                <a:cubicBezTo>
                  <a:pt x="1460" y="47752"/>
                  <a:pt x="1673" y="46506"/>
                  <a:pt x="1916" y="45320"/>
                </a:cubicBezTo>
                <a:lnTo>
                  <a:pt x="1277" y="45168"/>
                </a:lnTo>
                <a:close/>
                <a:moveTo>
                  <a:pt x="110854" y="48086"/>
                </a:moveTo>
                <a:lnTo>
                  <a:pt x="110185" y="48208"/>
                </a:lnTo>
                <a:cubicBezTo>
                  <a:pt x="110368" y="49454"/>
                  <a:pt x="110550" y="50700"/>
                  <a:pt x="110641" y="51977"/>
                </a:cubicBezTo>
                <a:lnTo>
                  <a:pt x="111310" y="51886"/>
                </a:lnTo>
                <a:cubicBezTo>
                  <a:pt x="111188" y="50579"/>
                  <a:pt x="111036" y="49333"/>
                  <a:pt x="110854" y="48086"/>
                </a:cubicBezTo>
                <a:close/>
                <a:moveTo>
                  <a:pt x="153" y="52646"/>
                </a:moveTo>
                <a:cubicBezTo>
                  <a:pt x="92" y="53679"/>
                  <a:pt x="62" y="54743"/>
                  <a:pt x="1" y="55776"/>
                </a:cubicBezTo>
                <a:lnTo>
                  <a:pt x="1" y="56475"/>
                </a:lnTo>
                <a:lnTo>
                  <a:pt x="700" y="56475"/>
                </a:lnTo>
                <a:lnTo>
                  <a:pt x="700" y="55776"/>
                </a:lnTo>
                <a:cubicBezTo>
                  <a:pt x="700" y="54743"/>
                  <a:pt x="761" y="53709"/>
                  <a:pt x="852" y="52676"/>
                </a:cubicBezTo>
                <a:lnTo>
                  <a:pt x="153" y="52646"/>
                </a:lnTo>
                <a:close/>
                <a:moveTo>
                  <a:pt x="111523" y="55685"/>
                </a:moveTo>
                <a:lnTo>
                  <a:pt x="110854" y="55716"/>
                </a:lnTo>
                <a:lnTo>
                  <a:pt x="110854" y="55807"/>
                </a:lnTo>
                <a:cubicBezTo>
                  <a:pt x="110884" y="56627"/>
                  <a:pt x="110884" y="57418"/>
                  <a:pt x="110884" y="58238"/>
                </a:cubicBezTo>
                <a:lnTo>
                  <a:pt x="110884" y="59606"/>
                </a:lnTo>
                <a:lnTo>
                  <a:pt x="111553" y="59606"/>
                </a:lnTo>
                <a:cubicBezTo>
                  <a:pt x="111614" y="59150"/>
                  <a:pt x="111614" y="58694"/>
                  <a:pt x="111553" y="58178"/>
                </a:cubicBezTo>
                <a:cubicBezTo>
                  <a:pt x="111553" y="57387"/>
                  <a:pt x="111553" y="56567"/>
                  <a:pt x="111523" y="55776"/>
                </a:cubicBezTo>
                <a:lnTo>
                  <a:pt x="111523" y="55685"/>
                </a:lnTo>
                <a:close/>
                <a:moveTo>
                  <a:pt x="822" y="60275"/>
                </a:moveTo>
                <a:lnTo>
                  <a:pt x="122" y="60336"/>
                </a:lnTo>
                <a:cubicBezTo>
                  <a:pt x="214" y="61582"/>
                  <a:pt x="366" y="62859"/>
                  <a:pt x="548" y="64135"/>
                </a:cubicBezTo>
                <a:lnTo>
                  <a:pt x="1217" y="64044"/>
                </a:lnTo>
                <a:cubicBezTo>
                  <a:pt x="1034" y="62798"/>
                  <a:pt x="882" y="61521"/>
                  <a:pt x="822" y="60275"/>
                </a:cubicBezTo>
                <a:close/>
                <a:moveTo>
                  <a:pt x="1946" y="67722"/>
                </a:moveTo>
                <a:lnTo>
                  <a:pt x="1308" y="67874"/>
                </a:lnTo>
                <a:cubicBezTo>
                  <a:pt x="1581" y="69090"/>
                  <a:pt x="1916" y="70366"/>
                  <a:pt x="2281" y="71582"/>
                </a:cubicBezTo>
                <a:lnTo>
                  <a:pt x="2919" y="71369"/>
                </a:lnTo>
                <a:cubicBezTo>
                  <a:pt x="2554" y="70153"/>
                  <a:pt x="2220" y="68938"/>
                  <a:pt x="1946" y="67722"/>
                </a:cubicBezTo>
                <a:close/>
                <a:moveTo>
                  <a:pt x="4165" y="74956"/>
                </a:moveTo>
                <a:lnTo>
                  <a:pt x="3557" y="75169"/>
                </a:lnTo>
                <a:cubicBezTo>
                  <a:pt x="4013" y="76354"/>
                  <a:pt x="4530" y="77540"/>
                  <a:pt x="5077" y="78664"/>
                </a:cubicBezTo>
                <a:lnTo>
                  <a:pt x="5624" y="78421"/>
                </a:lnTo>
                <a:cubicBezTo>
                  <a:pt x="5107" y="77266"/>
                  <a:pt x="4621" y="76141"/>
                  <a:pt x="4165" y="74956"/>
                </a:cubicBezTo>
                <a:close/>
                <a:moveTo>
                  <a:pt x="7357" y="81765"/>
                </a:moveTo>
                <a:lnTo>
                  <a:pt x="6779" y="82099"/>
                </a:lnTo>
                <a:cubicBezTo>
                  <a:pt x="7417" y="83193"/>
                  <a:pt x="8056" y="84287"/>
                  <a:pt x="8755" y="85351"/>
                </a:cubicBezTo>
                <a:lnTo>
                  <a:pt x="9272" y="84987"/>
                </a:lnTo>
                <a:cubicBezTo>
                  <a:pt x="8603" y="83923"/>
                  <a:pt x="7965" y="82859"/>
                  <a:pt x="7357" y="81765"/>
                </a:cubicBezTo>
                <a:close/>
                <a:moveTo>
                  <a:pt x="11490" y="88148"/>
                </a:moveTo>
                <a:lnTo>
                  <a:pt x="10943" y="88512"/>
                </a:lnTo>
                <a:cubicBezTo>
                  <a:pt x="11703" y="89546"/>
                  <a:pt x="12493" y="90519"/>
                  <a:pt x="13314" y="91522"/>
                </a:cubicBezTo>
                <a:lnTo>
                  <a:pt x="13831" y="91096"/>
                </a:lnTo>
                <a:cubicBezTo>
                  <a:pt x="13010" y="90154"/>
                  <a:pt x="12250" y="89151"/>
                  <a:pt x="11490" y="88148"/>
                </a:cubicBezTo>
                <a:close/>
                <a:moveTo>
                  <a:pt x="16354" y="93923"/>
                </a:moveTo>
                <a:lnTo>
                  <a:pt x="15867" y="94379"/>
                </a:lnTo>
                <a:cubicBezTo>
                  <a:pt x="16718" y="95291"/>
                  <a:pt x="17691" y="96142"/>
                  <a:pt x="18603" y="97023"/>
                </a:cubicBezTo>
                <a:lnTo>
                  <a:pt x="19059" y="96567"/>
                </a:lnTo>
                <a:cubicBezTo>
                  <a:pt x="18147" y="95686"/>
                  <a:pt x="17235" y="94835"/>
                  <a:pt x="16354" y="93923"/>
                </a:cubicBezTo>
                <a:close/>
                <a:moveTo>
                  <a:pt x="21886" y="98999"/>
                </a:moveTo>
                <a:lnTo>
                  <a:pt x="21491" y="99546"/>
                </a:lnTo>
                <a:cubicBezTo>
                  <a:pt x="22463" y="100336"/>
                  <a:pt x="23497" y="101127"/>
                  <a:pt x="24530" y="101856"/>
                </a:cubicBezTo>
                <a:lnTo>
                  <a:pt x="24895" y="101279"/>
                </a:lnTo>
                <a:cubicBezTo>
                  <a:pt x="23861" y="100549"/>
                  <a:pt x="22889" y="99789"/>
                  <a:pt x="21886" y="98999"/>
                </a:cubicBezTo>
                <a:close/>
                <a:moveTo>
                  <a:pt x="88969" y="101187"/>
                </a:moveTo>
                <a:cubicBezTo>
                  <a:pt x="87936" y="101886"/>
                  <a:pt x="86841" y="102525"/>
                  <a:pt x="85717" y="103133"/>
                </a:cubicBezTo>
                <a:lnTo>
                  <a:pt x="86081" y="103710"/>
                </a:lnTo>
                <a:cubicBezTo>
                  <a:pt x="87176" y="103072"/>
                  <a:pt x="88270" y="102434"/>
                  <a:pt x="89334" y="101765"/>
                </a:cubicBezTo>
                <a:lnTo>
                  <a:pt x="88969" y="101187"/>
                </a:lnTo>
                <a:close/>
                <a:moveTo>
                  <a:pt x="27995" y="103376"/>
                </a:moveTo>
                <a:lnTo>
                  <a:pt x="27661" y="103953"/>
                </a:lnTo>
                <a:cubicBezTo>
                  <a:pt x="28786" y="104592"/>
                  <a:pt x="29910" y="105230"/>
                  <a:pt x="31004" y="105807"/>
                </a:cubicBezTo>
                <a:lnTo>
                  <a:pt x="31308" y="105230"/>
                </a:lnTo>
                <a:cubicBezTo>
                  <a:pt x="30184" y="104652"/>
                  <a:pt x="29090" y="104014"/>
                  <a:pt x="27995" y="103376"/>
                </a:cubicBezTo>
                <a:close/>
                <a:moveTo>
                  <a:pt x="82373" y="104865"/>
                </a:moveTo>
                <a:cubicBezTo>
                  <a:pt x="81279" y="105382"/>
                  <a:pt x="80094" y="105868"/>
                  <a:pt x="78938" y="106324"/>
                </a:cubicBezTo>
                <a:lnTo>
                  <a:pt x="79151" y="106932"/>
                </a:lnTo>
                <a:cubicBezTo>
                  <a:pt x="80367" y="106476"/>
                  <a:pt x="81553" y="105990"/>
                  <a:pt x="82677" y="105473"/>
                </a:cubicBezTo>
                <a:lnTo>
                  <a:pt x="82373" y="104865"/>
                </a:lnTo>
                <a:close/>
                <a:moveTo>
                  <a:pt x="34743" y="106871"/>
                </a:moveTo>
                <a:lnTo>
                  <a:pt x="34470" y="107479"/>
                </a:lnTo>
                <a:cubicBezTo>
                  <a:pt x="35655" y="107966"/>
                  <a:pt x="36871" y="108422"/>
                  <a:pt x="38056" y="108847"/>
                </a:cubicBezTo>
                <a:lnTo>
                  <a:pt x="38269" y="108239"/>
                </a:lnTo>
                <a:cubicBezTo>
                  <a:pt x="37084" y="107814"/>
                  <a:pt x="35868" y="107358"/>
                  <a:pt x="34743" y="106871"/>
                </a:cubicBezTo>
                <a:close/>
                <a:moveTo>
                  <a:pt x="75352" y="107601"/>
                </a:moveTo>
                <a:cubicBezTo>
                  <a:pt x="74166" y="107966"/>
                  <a:pt x="72951" y="108361"/>
                  <a:pt x="71735" y="108665"/>
                </a:cubicBezTo>
                <a:lnTo>
                  <a:pt x="71887" y="109303"/>
                </a:lnTo>
                <a:cubicBezTo>
                  <a:pt x="73163" y="108999"/>
                  <a:pt x="74379" y="108604"/>
                  <a:pt x="75534" y="108239"/>
                </a:cubicBezTo>
                <a:lnTo>
                  <a:pt x="75352" y="107601"/>
                </a:lnTo>
                <a:close/>
                <a:moveTo>
                  <a:pt x="41886" y="109303"/>
                </a:moveTo>
                <a:lnTo>
                  <a:pt x="41704" y="109941"/>
                </a:lnTo>
                <a:cubicBezTo>
                  <a:pt x="42920" y="110276"/>
                  <a:pt x="44166" y="110549"/>
                  <a:pt x="45412" y="110792"/>
                </a:cubicBezTo>
                <a:lnTo>
                  <a:pt x="45564" y="110124"/>
                </a:lnTo>
                <a:cubicBezTo>
                  <a:pt x="44348" y="109911"/>
                  <a:pt x="43102" y="109607"/>
                  <a:pt x="41886" y="109303"/>
                </a:cubicBezTo>
                <a:close/>
                <a:moveTo>
                  <a:pt x="68057" y="109485"/>
                </a:moveTo>
                <a:cubicBezTo>
                  <a:pt x="66841" y="109759"/>
                  <a:pt x="65595" y="109941"/>
                  <a:pt x="64349" y="110124"/>
                </a:cubicBezTo>
                <a:lnTo>
                  <a:pt x="64440" y="110792"/>
                </a:lnTo>
                <a:cubicBezTo>
                  <a:pt x="65716" y="110640"/>
                  <a:pt x="66963" y="110397"/>
                  <a:pt x="68178" y="110124"/>
                </a:cubicBezTo>
                <a:lnTo>
                  <a:pt x="68057" y="109485"/>
                </a:lnTo>
                <a:close/>
                <a:moveTo>
                  <a:pt x="60579" y="110549"/>
                </a:moveTo>
                <a:cubicBezTo>
                  <a:pt x="59364" y="110671"/>
                  <a:pt x="58057" y="110732"/>
                  <a:pt x="56810" y="110823"/>
                </a:cubicBezTo>
                <a:lnTo>
                  <a:pt x="56841" y="111491"/>
                </a:lnTo>
                <a:cubicBezTo>
                  <a:pt x="58117" y="111461"/>
                  <a:pt x="59394" y="111339"/>
                  <a:pt x="60640" y="111248"/>
                </a:cubicBezTo>
                <a:lnTo>
                  <a:pt x="60579" y="110549"/>
                </a:lnTo>
                <a:close/>
                <a:moveTo>
                  <a:pt x="49303" y="110671"/>
                </a:moveTo>
                <a:lnTo>
                  <a:pt x="49211" y="111339"/>
                </a:lnTo>
                <a:cubicBezTo>
                  <a:pt x="50458" y="111461"/>
                  <a:pt x="51765" y="111552"/>
                  <a:pt x="53011" y="111583"/>
                </a:cubicBezTo>
                <a:lnTo>
                  <a:pt x="53041" y="110884"/>
                </a:lnTo>
                <a:cubicBezTo>
                  <a:pt x="51795" y="110884"/>
                  <a:pt x="50549" y="110792"/>
                  <a:pt x="49303" y="110671"/>
                </a:cubicBezTo>
                <a:close/>
              </a:path>
            </a:pathLst>
          </a:custGeom>
          <a:solidFill>
            <a:schemeClr val="dk1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</p:spTree>
  </p:cSld>
  <p:clrMapOvr>
    <a:masterClrMapping/>
  </p:clrMapOvr>
</p:sldLayout>
</file>

<file path=ppt/slideLayouts/slideLayout32.xml><?xml version="1.0" encoding="utf-8"?>
<p:sldLayout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 matchingName="Background 1">
  <p:cSld name="CUSTOM_9_1">
    <p:spTree>
      <p:nvGrpSpPr>
        <p:cNvPr id="5053" name="Shape 5053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054" name="Google Shape;5054;p33"/>
          <p:cNvSpPr/>
          <p:nvPr/>
        </p:nvSpPr>
        <p:spPr>
          <a:xfrm flipH="1" rot="-1307100">
            <a:off x="8360337" y="4212512"/>
            <a:ext cx="792667" cy="1214754"/>
          </a:xfrm>
          <a:custGeom>
            <a:rect b="b" l="l" r="r" t="t"/>
            <a:pathLst>
              <a:path extrusionOk="0" h="46839" w="30564">
                <a:moveTo>
                  <a:pt x="14905" y="7647"/>
                </a:moveTo>
                <a:lnTo>
                  <a:pt x="14905" y="7647"/>
                </a:lnTo>
                <a:cubicBezTo>
                  <a:pt x="15088" y="7762"/>
                  <a:pt x="15271" y="7853"/>
                  <a:pt x="15476" y="7944"/>
                </a:cubicBezTo>
                <a:cubicBezTo>
                  <a:pt x="15476" y="8035"/>
                  <a:pt x="15476" y="8127"/>
                  <a:pt x="15476" y="8241"/>
                </a:cubicBezTo>
                <a:cubicBezTo>
                  <a:pt x="15339" y="8195"/>
                  <a:pt x="15179" y="8127"/>
                  <a:pt x="15042" y="8035"/>
                </a:cubicBezTo>
                <a:cubicBezTo>
                  <a:pt x="14997" y="7899"/>
                  <a:pt x="14951" y="7784"/>
                  <a:pt x="14905" y="7647"/>
                </a:cubicBezTo>
                <a:close/>
                <a:moveTo>
                  <a:pt x="15681" y="8035"/>
                </a:moveTo>
                <a:cubicBezTo>
                  <a:pt x="15795" y="8081"/>
                  <a:pt x="15910" y="8127"/>
                  <a:pt x="16024" y="8172"/>
                </a:cubicBezTo>
                <a:cubicBezTo>
                  <a:pt x="16024" y="8218"/>
                  <a:pt x="16024" y="8287"/>
                  <a:pt x="16024" y="8378"/>
                </a:cubicBezTo>
                <a:cubicBezTo>
                  <a:pt x="15955" y="8355"/>
                  <a:pt x="15864" y="8355"/>
                  <a:pt x="15773" y="8332"/>
                </a:cubicBezTo>
                <a:cubicBezTo>
                  <a:pt x="15750" y="8218"/>
                  <a:pt x="15704" y="8127"/>
                  <a:pt x="15681" y="8035"/>
                </a:cubicBezTo>
                <a:close/>
                <a:moveTo>
                  <a:pt x="16069" y="8172"/>
                </a:moveTo>
                <a:lnTo>
                  <a:pt x="16069" y="8172"/>
                </a:lnTo>
                <a:cubicBezTo>
                  <a:pt x="16298" y="8264"/>
                  <a:pt x="16549" y="8332"/>
                  <a:pt x="16823" y="8401"/>
                </a:cubicBezTo>
                <a:cubicBezTo>
                  <a:pt x="16823" y="8401"/>
                  <a:pt x="16701" y="8421"/>
                  <a:pt x="16498" y="8421"/>
                </a:cubicBezTo>
                <a:cubicBezTo>
                  <a:pt x="16397" y="8421"/>
                  <a:pt x="16275" y="8416"/>
                  <a:pt x="16138" y="8401"/>
                </a:cubicBezTo>
                <a:cubicBezTo>
                  <a:pt x="16115" y="8332"/>
                  <a:pt x="16092" y="8241"/>
                  <a:pt x="16069" y="8172"/>
                </a:cubicBezTo>
                <a:close/>
                <a:moveTo>
                  <a:pt x="17074" y="8720"/>
                </a:moveTo>
                <a:cubicBezTo>
                  <a:pt x="17051" y="8812"/>
                  <a:pt x="17051" y="8880"/>
                  <a:pt x="17051" y="8971"/>
                </a:cubicBezTo>
                <a:cubicBezTo>
                  <a:pt x="17005" y="9085"/>
                  <a:pt x="16960" y="9222"/>
                  <a:pt x="16914" y="9337"/>
                </a:cubicBezTo>
                <a:cubicBezTo>
                  <a:pt x="16960" y="9131"/>
                  <a:pt x="17005" y="8926"/>
                  <a:pt x="17074" y="8720"/>
                </a:cubicBezTo>
                <a:close/>
                <a:moveTo>
                  <a:pt x="16206" y="8834"/>
                </a:moveTo>
                <a:cubicBezTo>
                  <a:pt x="16366" y="8834"/>
                  <a:pt x="16503" y="8857"/>
                  <a:pt x="16663" y="8880"/>
                </a:cubicBezTo>
                <a:cubicBezTo>
                  <a:pt x="16663" y="8880"/>
                  <a:pt x="16457" y="9063"/>
                  <a:pt x="16229" y="9382"/>
                </a:cubicBezTo>
                <a:cubicBezTo>
                  <a:pt x="16229" y="9200"/>
                  <a:pt x="16229" y="9017"/>
                  <a:pt x="16206" y="8834"/>
                </a:cubicBezTo>
                <a:close/>
                <a:moveTo>
                  <a:pt x="17644" y="9268"/>
                </a:moveTo>
                <a:lnTo>
                  <a:pt x="17644" y="9268"/>
                </a:lnTo>
                <a:cubicBezTo>
                  <a:pt x="17736" y="9337"/>
                  <a:pt x="17850" y="9405"/>
                  <a:pt x="17964" y="9473"/>
                </a:cubicBezTo>
                <a:lnTo>
                  <a:pt x="17713" y="9451"/>
                </a:lnTo>
                <a:cubicBezTo>
                  <a:pt x="17667" y="9337"/>
                  <a:pt x="17644" y="9268"/>
                  <a:pt x="17644" y="9268"/>
                </a:cubicBezTo>
                <a:close/>
                <a:moveTo>
                  <a:pt x="8172" y="8697"/>
                </a:moveTo>
                <a:cubicBezTo>
                  <a:pt x="8172" y="8697"/>
                  <a:pt x="8423" y="8720"/>
                  <a:pt x="8834" y="8812"/>
                </a:cubicBezTo>
                <a:lnTo>
                  <a:pt x="7784" y="10021"/>
                </a:lnTo>
                <a:cubicBezTo>
                  <a:pt x="7966" y="9633"/>
                  <a:pt x="8103" y="9222"/>
                  <a:pt x="8172" y="8697"/>
                </a:cubicBezTo>
                <a:close/>
                <a:moveTo>
                  <a:pt x="15841" y="8766"/>
                </a:moveTo>
                <a:cubicBezTo>
                  <a:pt x="15910" y="8766"/>
                  <a:pt x="15978" y="8789"/>
                  <a:pt x="16047" y="8789"/>
                </a:cubicBezTo>
                <a:cubicBezTo>
                  <a:pt x="16024" y="9108"/>
                  <a:pt x="16024" y="9473"/>
                  <a:pt x="15955" y="9839"/>
                </a:cubicBezTo>
                <a:cubicBezTo>
                  <a:pt x="15887" y="9976"/>
                  <a:pt x="15818" y="10113"/>
                  <a:pt x="15773" y="10272"/>
                </a:cubicBezTo>
                <a:cubicBezTo>
                  <a:pt x="15841" y="9839"/>
                  <a:pt x="15910" y="9291"/>
                  <a:pt x="15841" y="8766"/>
                </a:cubicBezTo>
                <a:close/>
                <a:moveTo>
                  <a:pt x="14175" y="8058"/>
                </a:moveTo>
                <a:cubicBezTo>
                  <a:pt x="14312" y="8172"/>
                  <a:pt x="14472" y="8264"/>
                  <a:pt x="14631" y="8355"/>
                </a:cubicBezTo>
                <a:cubicBezTo>
                  <a:pt x="14768" y="9177"/>
                  <a:pt x="14860" y="10090"/>
                  <a:pt x="14654" y="10592"/>
                </a:cubicBezTo>
                <a:cubicBezTo>
                  <a:pt x="14654" y="10592"/>
                  <a:pt x="14517" y="9291"/>
                  <a:pt x="14175" y="8058"/>
                </a:cubicBezTo>
                <a:close/>
                <a:moveTo>
                  <a:pt x="15156" y="8560"/>
                </a:moveTo>
                <a:cubicBezTo>
                  <a:pt x="15248" y="8606"/>
                  <a:pt x="15362" y="8652"/>
                  <a:pt x="15476" y="8675"/>
                </a:cubicBezTo>
                <a:cubicBezTo>
                  <a:pt x="15476" y="9519"/>
                  <a:pt x="15430" y="10615"/>
                  <a:pt x="15179" y="10911"/>
                </a:cubicBezTo>
                <a:cubicBezTo>
                  <a:pt x="15179" y="10911"/>
                  <a:pt x="15339" y="9747"/>
                  <a:pt x="15156" y="8560"/>
                </a:cubicBezTo>
                <a:close/>
                <a:moveTo>
                  <a:pt x="30427" y="10934"/>
                </a:moveTo>
                <a:cubicBezTo>
                  <a:pt x="30404" y="10934"/>
                  <a:pt x="30404" y="10934"/>
                  <a:pt x="30404" y="10957"/>
                </a:cubicBezTo>
                <a:cubicBezTo>
                  <a:pt x="30404" y="10934"/>
                  <a:pt x="30427" y="10934"/>
                  <a:pt x="30427" y="10934"/>
                </a:cubicBezTo>
                <a:close/>
                <a:moveTo>
                  <a:pt x="9564" y="8994"/>
                </a:moveTo>
                <a:cubicBezTo>
                  <a:pt x="9838" y="9085"/>
                  <a:pt x="10135" y="9177"/>
                  <a:pt x="10454" y="9314"/>
                </a:cubicBezTo>
                <a:lnTo>
                  <a:pt x="8446" y="11094"/>
                </a:lnTo>
                <a:cubicBezTo>
                  <a:pt x="8902" y="10478"/>
                  <a:pt x="9541" y="9747"/>
                  <a:pt x="9564" y="8994"/>
                </a:cubicBezTo>
                <a:close/>
                <a:moveTo>
                  <a:pt x="10477" y="9314"/>
                </a:moveTo>
                <a:cubicBezTo>
                  <a:pt x="10705" y="9405"/>
                  <a:pt x="10934" y="9496"/>
                  <a:pt x="11185" y="9588"/>
                </a:cubicBezTo>
                <a:lnTo>
                  <a:pt x="9039" y="11117"/>
                </a:lnTo>
                <a:cubicBezTo>
                  <a:pt x="9610" y="10638"/>
                  <a:pt x="10089" y="10044"/>
                  <a:pt x="10477" y="9314"/>
                </a:cubicBezTo>
                <a:close/>
                <a:moveTo>
                  <a:pt x="30404" y="10957"/>
                </a:moveTo>
                <a:cubicBezTo>
                  <a:pt x="30381" y="10980"/>
                  <a:pt x="30290" y="11071"/>
                  <a:pt x="30153" y="11185"/>
                </a:cubicBezTo>
                <a:cubicBezTo>
                  <a:pt x="30244" y="11117"/>
                  <a:pt x="30335" y="11048"/>
                  <a:pt x="30404" y="10957"/>
                </a:cubicBezTo>
                <a:close/>
                <a:moveTo>
                  <a:pt x="15567" y="11551"/>
                </a:moveTo>
                <a:cubicBezTo>
                  <a:pt x="15590" y="11756"/>
                  <a:pt x="15613" y="11961"/>
                  <a:pt x="15659" y="12167"/>
                </a:cubicBezTo>
                <a:cubicBezTo>
                  <a:pt x="15567" y="12121"/>
                  <a:pt x="15476" y="12098"/>
                  <a:pt x="15385" y="12053"/>
                </a:cubicBezTo>
                <a:cubicBezTo>
                  <a:pt x="15385" y="12007"/>
                  <a:pt x="15362" y="11961"/>
                  <a:pt x="15362" y="11916"/>
                </a:cubicBezTo>
                <a:cubicBezTo>
                  <a:pt x="15362" y="11893"/>
                  <a:pt x="15385" y="11870"/>
                  <a:pt x="15385" y="11824"/>
                </a:cubicBezTo>
                <a:cubicBezTo>
                  <a:pt x="15453" y="11733"/>
                  <a:pt x="15522" y="11642"/>
                  <a:pt x="15567" y="11551"/>
                </a:cubicBezTo>
                <a:close/>
                <a:moveTo>
                  <a:pt x="17713" y="12418"/>
                </a:moveTo>
                <a:lnTo>
                  <a:pt x="17713" y="12418"/>
                </a:lnTo>
                <a:cubicBezTo>
                  <a:pt x="17690" y="12486"/>
                  <a:pt x="17690" y="12555"/>
                  <a:pt x="17667" y="12601"/>
                </a:cubicBezTo>
                <a:cubicBezTo>
                  <a:pt x="17622" y="12601"/>
                  <a:pt x="17576" y="12578"/>
                  <a:pt x="17530" y="12555"/>
                </a:cubicBezTo>
                <a:cubicBezTo>
                  <a:pt x="17599" y="12509"/>
                  <a:pt x="17667" y="12464"/>
                  <a:pt x="17713" y="12418"/>
                </a:cubicBezTo>
                <a:close/>
                <a:moveTo>
                  <a:pt x="15407" y="12235"/>
                </a:moveTo>
                <a:lnTo>
                  <a:pt x="15750" y="12486"/>
                </a:lnTo>
                <a:cubicBezTo>
                  <a:pt x="15773" y="12532"/>
                  <a:pt x="15795" y="12578"/>
                  <a:pt x="15795" y="12623"/>
                </a:cubicBezTo>
                <a:cubicBezTo>
                  <a:pt x="15795" y="12623"/>
                  <a:pt x="15818" y="12601"/>
                  <a:pt x="15841" y="12555"/>
                </a:cubicBezTo>
                <a:lnTo>
                  <a:pt x="15864" y="12578"/>
                </a:lnTo>
                <a:cubicBezTo>
                  <a:pt x="15864" y="12601"/>
                  <a:pt x="15864" y="12623"/>
                  <a:pt x="15841" y="12646"/>
                </a:cubicBezTo>
                <a:cubicBezTo>
                  <a:pt x="15818" y="12669"/>
                  <a:pt x="15795" y="12692"/>
                  <a:pt x="15750" y="12715"/>
                </a:cubicBezTo>
                <a:cubicBezTo>
                  <a:pt x="15636" y="12623"/>
                  <a:pt x="15544" y="12532"/>
                  <a:pt x="15407" y="12441"/>
                </a:cubicBezTo>
                <a:cubicBezTo>
                  <a:pt x="15407" y="12372"/>
                  <a:pt x="15407" y="12304"/>
                  <a:pt x="15407" y="12235"/>
                </a:cubicBezTo>
                <a:close/>
                <a:moveTo>
                  <a:pt x="18124" y="12076"/>
                </a:moveTo>
                <a:lnTo>
                  <a:pt x="18124" y="12076"/>
                </a:lnTo>
                <a:cubicBezTo>
                  <a:pt x="18101" y="12304"/>
                  <a:pt x="18078" y="12509"/>
                  <a:pt x="18055" y="12715"/>
                </a:cubicBezTo>
                <a:cubicBezTo>
                  <a:pt x="17964" y="12692"/>
                  <a:pt x="17895" y="12669"/>
                  <a:pt x="17827" y="12646"/>
                </a:cubicBezTo>
                <a:lnTo>
                  <a:pt x="17804" y="12349"/>
                </a:lnTo>
                <a:cubicBezTo>
                  <a:pt x="18010" y="12190"/>
                  <a:pt x="18124" y="12076"/>
                  <a:pt x="18124" y="12076"/>
                </a:cubicBezTo>
                <a:close/>
                <a:moveTo>
                  <a:pt x="15430" y="12669"/>
                </a:moveTo>
                <a:lnTo>
                  <a:pt x="15544" y="12852"/>
                </a:lnTo>
                <a:cubicBezTo>
                  <a:pt x="15522" y="12874"/>
                  <a:pt x="15476" y="12897"/>
                  <a:pt x="15453" y="12920"/>
                </a:cubicBezTo>
                <a:cubicBezTo>
                  <a:pt x="15453" y="12829"/>
                  <a:pt x="15453" y="12737"/>
                  <a:pt x="15430" y="12669"/>
                </a:cubicBezTo>
                <a:close/>
                <a:moveTo>
                  <a:pt x="18877" y="11756"/>
                </a:moveTo>
                <a:lnTo>
                  <a:pt x="18877" y="11756"/>
                </a:lnTo>
                <a:cubicBezTo>
                  <a:pt x="18854" y="12190"/>
                  <a:pt x="18831" y="12601"/>
                  <a:pt x="18854" y="12966"/>
                </a:cubicBezTo>
                <a:cubicBezTo>
                  <a:pt x="18763" y="12943"/>
                  <a:pt x="18694" y="12920"/>
                  <a:pt x="18603" y="12897"/>
                </a:cubicBezTo>
                <a:cubicBezTo>
                  <a:pt x="18717" y="12213"/>
                  <a:pt x="18877" y="11756"/>
                  <a:pt x="18877" y="11756"/>
                </a:cubicBezTo>
                <a:close/>
                <a:moveTo>
                  <a:pt x="19425" y="11368"/>
                </a:moveTo>
                <a:cubicBezTo>
                  <a:pt x="19493" y="12144"/>
                  <a:pt x="19790" y="12852"/>
                  <a:pt x="20155" y="13445"/>
                </a:cubicBezTo>
                <a:cubicBezTo>
                  <a:pt x="19904" y="13354"/>
                  <a:pt x="19676" y="13262"/>
                  <a:pt x="19448" y="13171"/>
                </a:cubicBezTo>
                <a:cubicBezTo>
                  <a:pt x="19356" y="12144"/>
                  <a:pt x="19425" y="11368"/>
                  <a:pt x="19425" y="11368"/>
                </a:cubicBezTo>
                <a:close/>
                <a:moveTo>
                  <a:pt x="16891" y="13285"/>
                </a:moveTo>
                <a:lnTo>
                  <a:pt x="16937" y="13331"/>
                </a:lnTo>
                <a:cubicBezTo>
                  <a:pt x="16937" y="13536"/>
                  <a:pt x="16937" y="13742"/>
                  <a:pt x="16937" y="13947"/>
                </a:cubicBezTo>
                <a:cubicBezTo>
                  <a:pt x="16914" y="13924"/>
                  <a:pt x="16891" y="13902"/>
                  <a:pt x="16868" y="13856"/>
                </a:cubicBezTo>
                <a:cubicBezTo>
                  <a:pt x="16891" y="13696"/>
                  <a:pt x="16891" y="13491"/>
                  <a:pt x="16891" y="13285"/>
                </a:cubicBezTo>
                <a:close/>
                <a:moveTo>
                  <a:pt x="17895" y="13605"/>
                </a:moveTo>
                <a:lnTo>
                  <a:pt x="17895" y="13605"/>
                </a:lnTo>
                <a:cubicBezTo>
                  <a:pt x="17941" y="13628"/>
                  <a:pt x="17964" y="13628"/>
                  <a:pt x="18010" y="13650"/>
                </a:cubicBezTo>
                <a:cubicBezTo>
                  <a:pt x="18010" y="13765"/>
                  <a:pt x="18010" y="13902"/>
                  <a:pt x="18010" y="14016"/>
                </a:cubicBezTo>
                <a:cubicBezTo>
                  <a:pt x="17987" y="13947"/>
                  <a:pt x="17941" y="13902"/>
                  <a:pt x="17918" y="13833"/>
                </a:cubicBezTo>
                <a:lnTo>
                  <a:pt x="17895" y="13605"/>
                </a:lnTo>
                <a:close/>
                <a:moveTo>
                  <a:pt x="19539" y="13970"/>
                </a:moveTo>
                <a:cubicBezTo>
                  <a:pt x="20041" y="14039"/>
                  <a:pt x="20406" y="14061"/>
                  <a:pt x="20406" y="14061"/>
                </a:cubicBezTo>
                <a:cubicBezTo>
                  <a:pt x="20109" y="14061"/>
                  <a:pt x="19836" y="14061"/>
                  <a:pt x="19562" y="14084"/>
                </a:cubicBezTo>
                <a:cubicBezTo>
                  <a:pt x="19539" y="14039"/>
                  <a:pt x="19539" y="13993"/>
                  <a:pt x="19539" y="13970"/>
                </a:cubicBezTo>
                <a:close/>
                <a:moveTo>
                  <a:pt x="19995" y="11368"/>
                </a:moveTo>
                <a:lnTo>
                  <a:pt x="19995" y="11368"/>
                </a:lnTo>
                <a:cubicBezTo>
                  <a:pt x="20383" y="12486"/>
                  <a:pt x="21159" y="13445"/>
                  <a:pt x="21981" y="14175"/>
                </a:cubicBezTo>
                <a:cubicBezTo>
                  <a:pt x="21525" y="13993"/>
                  <a:pt x="21091" y="13810"/>
                  <a:pt x="20680" y="13650"/>
                </a:cubicBezTo>
                <a:cubicBezTo>
                  <a:pt x="20018" y="12418"/>
                  <a:pt x="19995" y="11368"/>
                  <a:pt x="19995" y="11368"/>
                </a:cubicBezTo>
                <a:close/>
                <a:moveTo>
                  <a:pt x="18512" y="13765"/>
                </a:moveTo>
                <a:cubicBezTo>
                  <a:pt x="18649" y="13810"/>
                  <a:pt x="18786" y="13833"/>
                  <a:pt x="18923" y="13856"/>
                </a:cubicBezTo>
                <a:cubicBezTo>
                  <a:pt x="18945" y="13970"/>
                  <a:pt x="18968" y="14061"/>
                  <a:pt x="18991" y="14175"/>
                </a:cubicBezTo>
                <a:cubicBezTo>
                  <a:pt x="18808" y="14198"/>
                  <a:pt x="18649" y="14221"/>
                  <a:pt x="18489" y="14267"/>
                </a:cubicBezTo>
                <a:cubicBezTo>
                  <a:pt x="18489" y="14107"/>
                  <a:pt x="18489" y="13924"/>
                  <a:pt x="18512" y="13765"/>
                </a:cubicBezTo>
                <a:close/>
                <a:moveTo>
                  <a:pt x="17918" y="14016"/>
                </a:moveTo>
                <a:lnTo>
                  <a:pt x="18010" y="14084"/>
                </a:lnTo>
                <a:cubicBezTo>
                  <a:pt x="18032" y="14198"/>
                  <a:pt x="18032" y="14290"/>
                  <a:pt x="18055" y="14381"/>
                </a:cubicBezTo>
                <a:cubicBezTo>
                  <a:pt x="18010" y="14404"/>
                  <a:pt x="17987" y="14404"/>
                  <a:pt x="17964" y="14427"/>
                </a:cubicBezTo>
                <a:lnTo>
                  <a:pt x="17918" y="14016"/>
                </a:lnTo>
                <a:close/>
                <a:moveTo>
                  <a:pt x="21251" y="14541"/>
                </a:moveTo>
                <a:lnTo>
                  <a:pt x="21251" y="14541"/>
                </a:lnTo>
                <a:cubicBezTo>
                  <a:pt x="21319" y="14563"/>
                  <a:pt x="21365" y="14563"/>
                  <a:pt x="21365" y="14563"/>
                </a:cubicBezTo>
                <a:lnTo>
                  <a:pt x="21274" y="14563"/>
                </a:lnTo>
                <a:cubicBezTo>
                  <a:pt x="21274" y="14563"/>
                  <a:pt x="21251" y="14563"/>
                  <a:pt x="21251" y="14541"/>
                </a:cubicBezTo>
                <a:close/>
                <a:moveTo>
                  <a:pt x="17051" y="13422"/>
                </a:moveTo>
                <a:lnTo>
                  <a:pt x="17553" y="13765"/>
                </a:lnTo>
                <a:cubicBezTo>
                  <a:pt x="17553" y="14016"/>
                  <a:pt x="17553" y="14290"/>
                  <a:pt x="17576" y="14541"/>
                </a:cubicBezTo>
                <a:cubicBezTo>
                  <a:pt x="17507" y="14586"/>
                  <a:pt x="17416" y="14609"/>
                  <a:pt x="17348" y="14655"/>
                </a:cubicBezTo>
                <a:cubicBezTo>
                  <a:pt x="17279" y="14518"/>
                  <a:pt x="17211" y="14404"/>
                  <a:pt x="17142" y="14267"/>
                </a:cubicBezTo>
                <a:lnTo>
                  <a:pt x="17051" y="13422"/>
                </a:lnTo>
                <a:close/>
                <a:moveTo>
                  <a:pt x="20605" y="14527"/>
                </a:moveTo>
                <a:cubicBezTo>
                  <a:pt x="20758" y="14527"/>
                  <a:pt x="20891" y="14532"/>
                  <a:pt x="21000" y="14541"/>
                </a:cubicBezTo>
                <a:cubicBezTo>
                  <a:pt x="21022" y="14563"/>
                  <a:pt x="21045" y="14563"/>
                  <a:pt x="21068" y="14586"/>
                </a:cubicBezTo>
                <a:cubicBezTo>
                  <a:pt x="20543" y="14655"/>
                  <a:pt x="20109" y="14769"/>
                  <a:pt x="19721" y="14883"/>
                </a:cubicBezTo>
                <a:cubicBezTo>
                  <a:pt x="19699" y="14792"/>
                  <a:pt x="19676" y="14678"/>
                  <a:pt x="19653" y="14586"/>
                </a:cubicBezTo>
                <a:cubicBezTo>
                  <a:pt x="20015" y="14543"/>
                  <a:pt x="20340" y="14527"/>
                  <a:pt x="20605" y="14527"/>
                </a:cubicBezTo>
                <a:close/>
                <a:moveTo>
                  <a:pt x="13764" y="14609"/>
                </a:moveTo>
                <a:cubicBezTo>
                  <a:pt x="13764" y="14609"/>
                  <a:pt x="13764" y="14678"/>
                  <a:pt x="13787" y="14769"/>
                </a:cubicBezTo>
                <a:cubicBezTo>
                  <a:pt x="13764" y="14837"/>
                  <a:pt x="13741" y="14906"/>
                  <a:pt x="13718" y="14974"/>
                </a:cubicBezTo>
                <a:cubicBezTo>
                  <a:pt x="13741" y="14860"/>
                  <a:pt x="13741" y="14746"/>
                  <a:pt x="13764" y="14609"/>
                </a:cubicBezTo>
                <a:close/>
                <a:moveTo>
                  <a:pt x="16686" y="14563"/>
                </a:moveTo>
                <a:lnTo>
                  <a:pt x="16891" y="14883"/>
                </a:lnTo>
                <a:cubicBezTo>
                  <a:pt x="16777" y="14929"/>
                  <a:pt x="16663" y="14997"/>
                  <a:pt x="16572" y="15066"/>
                </a:cubicBezTo>
                <a:cubicBezTo>
                  <a:pt x="16549" y="15020"/>
                  <a:pt x="16526" y="14952"/>
                  <a:pt x="16503" y="14906"/>
                </a:cubicBezTo>
                <a:cubicBezTo>
                  <a:pt x="16572" y="14792"/>
                  <a:pt x="16617" y="14678"/>
                  <a:pt x="16686" y="14563"/>
                </a:cubicBezTo>
                <a:close/>
                <a:moveTo>
                  <a:pt x="21639" y="15020"/>
                </a:moveTo>
                <a:lnTo>
                  <a:pt x="21639" y="15020"/>
                </a:lnTo>
                <a:cubicBezTo>
                  <a:pt x="22187" y="15043"/>
                  <a:pt x="22529" y="15157"/>
                  <a:pt x="22529" y="15157"/>
                </a:cubicBezTo>
                <a:cubicBezTo>
                  <a:pt x="22301" y="15180"/>
                  <a:pt x="22072" y="15203"/>
                  <a:pt x="21867" y="15225"/>
                </a:cubicBezTo>
                <a:cubicBezTo>
                  <a:pt x="21776" y="15157"/>
                  <a:pt x="21707" y="15088"/>
                  <a:pt x="21639" y="15020"/>
                </a:cubicBezTo>
                <a:close/>
                <a:moveTo>
                  <a:pt x="16275" y="15225"/>
                </a:moveTo>
                <a:lnTo>
                  <a:pt x="16298" y="15248"/>
                </a:lnTo>
                <a:cubicBezTo>
                  <a:pt x="16275" y="15271"/>
                  <a:pt x="16229" y="15294"/>
                  <a:pt x="16206" y="15317"/>
                </a:cubicBezTo>
                <a:cubicBezTo>
                  <a:pt x="16229" y="15294"/>
                  <a:pt x="16252" y="15271"/>
                  <a:pt x="16275" y="15225"/>
                </a:cubicBezTo>
                <a:close/>
                <a:moveTo>
                  <a:pt x="19105" y="14678"/>
                </a:moveTo>
                <a:cubicBezTo>
                  <a:pt x="19151" y="14792"/>
                  <a:pt x="19196" y="14929"/>
                  <a:pt x="19219" y="15066"/>
                </a:cubicBezTo>
                <a:cubicBezTo>
                  <a:pt x="18968" y="15157"/>
                  <a:pt x="18763" y="15271"/>
                  <a:pt x="18557" y="15385"/>
                </a:cubicBezTo>
                <a:cubicBezTo>
                  <a:pt x="18535" y="15180"/>
                  <a:pt x="18512" y="14997"/>
                  <a:pt x="18489" y="14792"/>
                </a:cubicBezTo>
                <a:cubicBezTo>
                  <a:pt x="18694" y="14746"/>
                  <a:pt x="18900" y="14700"/>
                  <a:pt x="19105" y="14678"/>
                </a:cubicBezTo>
                <a:close/>
                <a:moveTo>
                  <a:pt x="16457" y="15613"/>
                </a:moveTo>
                <a:lnTo>
                  <a:pt x="16526" y="15750"/>
                </a:lnTo>
                <a:lnTo>
                  <a:pt x="16252" y="15750"/>
                </a:lnTo>
                <a:cubicBezTo>
                  <a:pt x="16320" y="15705"/>
                  <a:pt x="16389" y="15659"/>
                  <a:pt x="16457" y="15613"/>
                </a:cubicBezTo>
                <a:close/>
                <a:moveTo>
                  <a:pt x="18124" y="14883"/>
                </a:moveTo>
                <a:cubicBezTo>
                  <a:pt x="18169" y="15134"/>
                  <a:pt x="18238" y="15362"/>
                  <a:pt x="18306" y="15568"/>
                </a:cubicBezTo>
                <a:cubicBezTo>
                  <a:pt x="18215" y="15613"/>
                  <a:pt x="18124" y="15682"/>
                  <a:pt x="18055" y="15750"/>
                </a:cubicBezTo>
                <a:lnTo>
                  <a:pt x="17987" y="14929"/>
                </a:lnTo>
                <a:cubicBezTo>
                  <a:pt x="18032" y="14929"/>
                  <a:pt x="18078" y="14906"/>
                  <a:pt x="18124" y="14883"/>
                </a:cubicBezTo>
                <a:close/>
                <a:moveTo>
                  <a:pt x="21502" y="14997"/>
                </a:moveTo>
                <a:cubicBezTo>
                  <a:pt x="21593" y="15088"/>
                  <a:pt x="21684" y="15180"/>
                  <a:pt x="21776" y="15248"/>
                </a:cubicBezTo>
                <a:cubicBezTo>
                  <a:pt x="21091" y="15362"/>
                  <a:pt x="20498" y="15568"/>
                  <a:pt x="20018" y="15796"/>
                </a:cubicBezTo>
                <a:cubicBezTo>
                  <a:pt x="19950" y="15613"/>
                  <a:pt x="19881" y="15431"/>
                  <a:pt x="19813" y="15248"/>
                </a:cubicBezTo>
                <a:cubicBezTo>
                  <a:pt x="20452" y="15043"/>
                  <a:pt x="21045" y="14997"/>
                  <a:pt x="21502" y="14997"/>
                </a:cubicBezTo>
                <a:close/>
                <a:moveTo>
                  <a:pt x="17142" y="15248"/>
                </a:moveTo>
                <a:lnTo>
                  <a:pt x="17553" y="15910"/>
                </a:lnTo>
                <a:cubicBezTo>
                  <a:pt x="17302" y="15842"/>
                  <a:pt x="17051" y="15796"/>
                  <a:pt x="16777" y="15773"/>
                </a:cubicBezTo>
                <a:cubicBezTo>
                  <a:pt x="16754" y="15682"/>
                  <a:pt x="16731" y="15568"/>
                  <a:pt x="16709" y="15477"/>
                </a:cubicBezTo>
                <a:cubicBezTo>
                  <a:pt x="16845" y="15408"/>
                  <a:pt x="16982" y="15317"/>
                  <a:pt x="17142" y="15248"/>
                </a:cubicBezTo>
                <a:close/>
                <a:moveTo>
                  <a:pt x="17644" y="15043"/>
                </a:moveTo>
                <a:cubicBezTo>
                  <a:pt x="17690" y="15362"/>
                  <a:pt x="17758" y="15682"/>
                  <a:pt x="17850" y="15933"/>
                </a:cubicBezTo>
                <a:cubicBezTo>
                  <a:pt x="17827" y="15956"/>
                  <a:pt x="17827" y="15956"/>
                  <a:pt x="17827" y="15956"/>
                </a:cubicBezTo>
                <a:lnTo>
                  <a:pt x="17758" y="15956"/>
                </a:lnTo>
                <a:cubicBezTo>
                  <a:pt x="17690" y="15636"/>
                  <a:pt x="17622" y="15362"/>
                  <a:pt x="17530" y="15088"/>
                </a:cubicBezTo>
                <a:cubicBezTo>
                  <a:pt x="17576" y="15088"/>
                  <a:pt x="17599" y="15066"/>
                  <a:pt x="17644" y="15043"/>
                </a:cubicBezTo>
                <a:close/>
                <a:moveTo>
                  <a:pt x="18443" y="15956"/>
                </a:moveTo>
                <a:cubicBezTo>
                  <a:pt x="18489" y="16047"/>
                  <a:pt x="18535" y="16161"/>
                  <a:pt x="18580" y="16253"/>
                </a:cubicBezTo>
                <a:cubicBezTo>
                  <a:pt x="18466" y="16184"/>
                  <a:pt x="18352" y="16138"/>
                  <a:pt x="18238" y="16093"/>
                </a:cubicBezTo>
                <a:cubicBezTo>
                  <a:pt x="18306" y="16047"/>
                  <a:pt x="18375" y="16001"/>
                  <a:pt x="18443" y="15956"/>
                </a:cubicBezTo>
                <a:close/>
                <a:moveTo>
                  <a:pt x="16543" y="16246"/>
                </a:moveTo>
                <a:cubicBezTo>
                  <a:pt x="16609" y="16246"/>
                  <a:pt x="16680" y="16248"/>
                  <a:pt x="16754" y="16253"/>
                </a:cubicBezTo>
                <a:lnTo>
                  <a:pt x="16845" y="16458"/>
                </a:lnTo>
                <a:cubicBezTo>
                  <a:pt x="16572" y="16390"/>
                  <a:pt x="16275" y="16344"/>
                  <a:pt x="15978" y="16298"/>
                </a:cubicBezTo>
                <a:cubicBezTo>
                  <a:pt x="16052" y="16280"/>
                  <a:pt x="16260" y="16246"/>
                  <a:pt x="16543" y="16246"/>
                </a:cubicBezTo>
                <a:close/>
                <a:moveTo>
                  <a:pt x="19379" y="15431"/>
                </a:moveTo>
                <a:cubicBezTo>
                  <a:pt x="19470" y="15636"/>
                  <a:pt x="19562" y="15819"/>
                  <a:pt x="19676" y="16001"/>
                </a:cubicBezTo>
                <a:cubicBezTo>
                  <a:pt x="19425" y="16161"/>
                  <a:pt x="19219" y="16298"/>
                  <a:pt x="19037" y="16481"/>
                </a:cubicBezTo>
                <a:cubicBezTo>
                  <a:pt x="18945" y="16435"/>
                  <a:pt x="18877" y="16390"/>
                  <a:pt x="18808" y="16344"/>
                </a:cubicBezTo>
                <a:cubicBezTo>
                  <a:pt x="18740" y="16161"/>
                  <a:pt x="18694" y="16001"/>
                  <a:pt x="18649" y="15819"/>
                </a:cubicBezTo>
                <a:cubicBezTo>
                  <a:pt x="18900" y="15659"/>
                  <a:pt x="19128" y="15522"/>
                  <a:pt x="19379" y="15431"/>
                </a:cubicBezTo>
                <a:close/>
                <a:moveTo>
                  <a:pt x="16868" y="16275"/>
                </a:moveTo>
                <a:cubicBezTo>
                  <a:pt x="17051" y="16275"/>
                  <a:pt x="17256" y="16321"/>
                  <a:pt x="17485" y="16367"/>
                </a:cubicBezTo>
                <a:cubicBezTo>
                  <a:pt x="17416" y="16435"/>
                  <a:pt x="17370" y="16504"/>
                  <a:pt x="17348" y="16572"/>
                </a:cubicBezTo>
                <a:cubicBezTo>
                  <a:pt x="17188" y="16526"/>
                  <a:pt x="17051" y="16504"/>
                  <a:pt x="16891" y="16458"/>
                </a:cubicBezTo>
                <a:cubicBezTo>
                  <a:pt x="16891" y="16390"/>
                  <a:pt x="16868" y="16344"/>
                  <a:pt x="16868" y="16275"/>
                </a:cubicBezTo>
                <a:close/>
                <a:moveTo>
                  <a:pt x="24880" y="16686"/>
                </a:moveTo>
                <a:lnTo>
                  <a:pt x="24880" y="16686"/>
                </a:lnTo>
                <a:cubicBezTo>
                  <a:pt x="24857" y="16732"/>
                  <a:pt x="24811" y="16800"/>
                  <a:pt x="24789" y="16846"/>
                </a:cubicBezTo>
                <a:lnTo>
                  <a:pt x="24834" y="16732"/>
                </a:lnTo>
                <a:cubicBezTo>
                  <a:pt x="24857" y="16709"/>
                  <a:pt x="24880" y="16686"/>
                  <a:pt x="24880" y="16686"/>
                </a:cubicBezTo>
                <a:close/>
                <a:moveTo>
                  <a:pt x="22923" y="15621"/>
                </a:moveTo>
                <a:cubicBezTo>
                  <a:pt x="23178" y="15621"/>
                  <a:pt x="23328" y="15636"/>
                  <a:pt x="23328" y="15636"/>
                </a:cubicBezTo>
                <a:cubicBezTo>
                  <a:pt x="22209" y="15910"/>
                  <a:pt x="21319" y="16367"/>
                  <a:pt x="20612" y="16914"/>
                </a:cubicBezTo>
                <a:cubicBezTo>
                  <a:pt x="20452" y="16686"/>
                  <a:pt x="20315" y="16435"/>
                  <a:pt x="20178" y="16184"/>
                </a:cubicBezTo>
                <a:cubicBezTo>
                  <a:pt x="21279" y="15697"/>
                  <a:pt x="22358" y="15621"/>
                  <a:pt x="22923" y="15621"/>
                </a:cubicBezTo>
                <a:close/>
                <a:moveTo>
                  <a:pt x="15750" y="16937"/>
                </a:moveTo>
                <a:lnTo>
                  <a:pt x="15750" y="16983"/>
                </a:lnTo>
                <a:lnTo>
                  <a:pt x="15613" y="16983"/>
                </a:lnTo>
                <a:cubicBezTo>
                  <a:pt x="15613" y="16983"/>
                  <a:pt x="15659" y="16960"/>
                  <a:pt x="15750" y="16937"/>
                </a:cubicBezTo>
                <a:close/>
                <a:moveTo>
                  <a:pt x="17827" y="16458"/>
                </a:moveTo>
                <a:cubicBezTo>
                  <a:pt x="18101" y="16549"/>
                  <a:pt x="18375" y="16663"/>
                  <a:pt x="18671" y="16823"/>
                </a:cubicBezTo>
                <a:cubicBezTo>
                  <a:pt x="18603" y="16892"/>
                  <a:pt x="18535" y="16983"/>
                  <a:pt x="18466" y="17051"/>
                </a:cubicBezTo>
                <a:cubicBezTo>
                  <a:pt x="18215" y="16914"/>
                  <a:pt x="17918" y="16778"/>
                  <a:pt x="17622" y="16663"/>
                </a:cubicBezTo>
                <a:cubicBezTo>
                  <a:pt x="17690" y="16595"/>
                  <a:pt x="17758" y="16526"/>
                  <a:pt x="17827" y="16458"/>
                </a:cubicBezTo>
                <a:close/>
                <a:moveTo>
                  <a:pt x="16869" y="16731"/>
                </a:moveTo>
                <a:cubicBezTo>
                  <a:pt x="16993" y="16731"/>
                  <a:pt x="17123" y="16738"/>
                  <a:pt x="17256" y="16755"/>
                </a:cubicBezTo>
                <a:cubicBezTo>
                  <a:pt x="17165" y="16914"/>
                  <a:pt x="17119" y="17051"/>
                  <a:pt x="17097" y="17143"/>
                </a:cubicBezTo>
                <a:cubicBezTo>
                  <a:pt x="16754" y="17051"/>
                  <a:pt x="16366" y="17006"/>
                  <a:pt x="15932" y="16983"/>
                </a:cubicBezTo>
                <a:cubicBezTo>
                  <a:pt x="15932" y="16937"/>
                  <a:pt x="15932" y="16914"/>
                  <a:pt x="15932" y="16869"/>
                </a:cubicBezTo>
                <a:cubicBezTo>
                  <a:pt x="16157" y="16800"/>
                  <a:pt x="16485" y="16731"/>
                  <a:pt x="16869" y="16731"/>
                </a:cubicBezTo>
                <a:close/>
                <a:moveTo>
                  <a:pt x="25907" y="17211"/>
                </a:moveTo>
                <a:lnTo>
                  <a:pt x="25907" y="17211"/>
                </a:lnTo>
                <a:cubicBezTo>
                  <a:pt x="25884" y="17257"/>
                  <a:pt x="25884" y="17303"/>
                  <a:pt x="25861" y="17325"/>
                </a:cubicBezTo>
                <a:lnTo>
                  <a:pt x="25861" y="17257"/>
                </a:lnTo>
                <a:cubicBezTo>
                  <a:pt x="25884" y="17211"/>
                  <a:pt x="25907" y="17211"/>
                  <a:pt x="25907" y="17211"/>
                </a:cubicBezTo>
                <a:close/>
                <a:moveTo>
                  <a:pt x="19881" y="16344"/>
                </a:moveTo>
                <a:cubicBezTo>
                  <a:pt x="20064" y="16618"/>
                  <a:pt x="20269" y="16846"/>
                  <a:pt x="20452" y="17029"/>
                </a:cubicBezTo>
                <a:cubicBezTo>
                  <a:pt x="20315" y="17143"/>
                  <a:pt x="20201" y="17257"/>
                  <a:pt x="20087" y="17348"/>
                </a:cubicBezTo>
                <a:cubicBezTo>
                  <a:pt x="19881" y="17120"/>
                  <a:pt x="19630" y="16869"/>
                  <a:pt x="19333" y="16663"/>
                </a:cubicBezTo>
                <a:cubicBezTo>
                  <a:pt x="19516" y="16549"/>
                  <a:pt x="19699" y="16435"/>
                  <a:pt x="19881" y="16344"/>
                </a:cubicBezTo>
                <a:close/>
                <a:moveTo>
                  <a:pt x="17507" y="16800"/>
                </a:moveTo>
                <a:cubicBezTo>
                  <a:pt x="17781" y="16846"/>
                  <a:pt x="18078" y="16960"/>
                  <a:pt x="18375" y="17166"/>
                </a:cubicBezTo>
                <a:cubicBezTo>
                  <a:pt x="18261" y="17303"/>
                  <a:pt x="18169" y="17439"/>
                  <a:pt x="18101" y="17576"/>
                </a:cubicBezTo>
                <a:cubicBezTo>
                  <a:pt x="17827" y="17417"/>
                  <a:pt x="17530" y="17280"/>
                  <a:pt x="17165" y="17166"/>
                </a:cubicBezTo>
                <a:cubicBezTo>
                  <a:pt x="17279" y="17029"/>
                  <a:pt x="17393" y="16914"/>
                  <a:pt x="17507" y="16800"/>
                </a:cubicBezTo>
                <a:close/>
                <a:moveTo>
                  <a:pt x="24013" y="16070"/>
                </a:moveTo>
                <a:cubicBezTo>
                  <a:pt x="23944" y="16116"/>
                  <a:pt x="23853" y="16161"/>
                  <a:pt x="23784" y="16207"/>
                </a:cubicBezTo>
                <a:cubicBezTo>
                  <a:pt x="22940" y="16458"/>
                  <a:pt x="21799" y="17234"/>
                  <a:pt x="21319" y="17691"/>
                </a:cubicBezTo>
                <a:cubicBezTo>
                  <a:pt x="21205" y="17599"/>
                  <a:pt x="21091" y="17508"/>
                  <a:pt x="21000" y="17394"/>
                </a:cubicBezTo>
                <a:cubicBezTo>
                  <a:pt x="22529" y="16390"/>
                  <a:pt x="24012" y="16070"/>
                  <a:pt x="24013" y="16070"/>
                </a:cubicBezTo>
                <a:close/>
                <a:moveTo>
                  <a:pt x="18923" y="16983"/>
                </a:moveTo>
                <a:cubicBezTo>
                  <a:pt x="19196" y="17166"/>
                  <a:pt x="19493" y="17394"/>
                  <a:pt x="19767" y="17691"/>
                </a:cubicBezTo>
                <a:cubicBezTo>
                  <a:pt x="19699" y="17759"/>
                  <a:pt x="19630" y="17828"/>
                  <a:pt x="19562" y="17919"/>
                </a:cubicBezTo>
                <a:cubicBezTo>
                  <a:pt x="19311" y="17645"/>
                  <a:pt x="19037" y="17394"/>
                  <a:pt x="18694" y="17188"/>
                </a:cubicBezTo>
                <a:cubicBezTo>
                  <a:pt x="18763" y="17120"/>
                  <a:pt x="18831" y="17051"/>
                  <a:pt x="18923" y="16983"/>
                </a:cubicBezTo>
                <a:close/>
                <a:moveTo>
                  <a:pt x="20931" y="17462"/>
                </a:moveTo>
                <a:cubicBezTo>
                  <a:pt x="21091" y="17576"/>
                  <a:pt x="21228" y="17645"/>
                  <a:pt x="21296" y="17691"/>
                </a:cubicBezTo>
                <a:cubicBezTo>
                  <a:pt x="21091" y="17873"/>
                  <a:pt x="20886" y="18056"/>
                  <a:pt x="20703" y="18284"/>
                </a:cubicBezTo>
                <a:cubicBezTo>
                  <a:pt x="20612" y="18124"/>
                  <a:pt x="20543" y="17964"/>
                  <a:pt x="20429" y="17805"/>
                </a:cubicBezTo>
                <a:cubicBezTo>
                  <a:pt x="20589" y="17691"/>
                  <a:pt x="20771" y="17576"/>
                  <a:pt x="20931" y="17462"/>
                </a:cubicBezTo>
                <a:close/>
                <a:moveTo>
                  <a:pt x="16167" y="17470"/>
                </a:moveTo>
                <a:cubicBezTo>
                  <a:pt x="16618" y="17470"/>
                  <a:pt x="17227" y="17575"/>
                  <a:pt x="17850" y="18033"/>
                </a:cubicBezTo>
                <a:cubicBezTo>
                  <a:pt x="17781" y="18216"/>
                  <a:pt x="17713" y="18352"/>
                  <a:pt x="17690" y="18421"/>
                </a:cubicBezTo>
                <a:cubicBezTo>
                  <a:pt x="17142" y="18056"/>
                  <a:pt x="16389" y="17782"/>
                  <a:pt x="15385" y="17622"/>
                </a:cubicBezTo>
                <a:cubicBezTo>
                  <a:pt x="15385" y="17622"/>
                  <a:pt x="15544" y="17554"/>
                  <a:pt x="15818" y="17508"/>
                </a:cubicBezTo>
                <a:lnTo>
                  <a:pt x="15841" y="17668"/>
                </a:lnTo>
                <a:cubicBezTo>
                  <a:pt x="15841" y="17622"/>
                  <a:pt x="15864" y="17554"/>
                  <a:pt x="15864" y="17485"/>
                </a:cubicBezTo>
                <a:cubicBezTo>
                  <a:pt x="15954" y="17476"/>
                  <a:pt x="16056" y="17470"/>
                  <a:pt x="16167" y="17470"/>
                </a:cubicBezTo>
                <a:close/>
                <a:moveTo>
                  <a:pt x="18580" y="17303"/>
                </a:moveTo>
                <a:cubicBezTo>
                  <a:pt x="18854" y="17508"/>
                  <a:pt x="19128" y="17782"/>
                  <a:pt x="19379" y="18147"/>
                </a:cubicBezTo>
                <a:cubicBezTo>
                  <a:pt x="19265" y="18284"/>
                  <a:pt x="19151" y="18444"/>
                  <a:pt x="19060" y="18581"/>
                </a:cubicBezTo>
                <a:cubicBezTo>
                  <a:pt x="18854" y="18261"/>
                  <a:pt x="18580" y="17942"/>
                  <a:pt x="18215" y="17668"/>
                </a:cubicBezTo>
                <a:cubicBezTo>
                  <a:pt x="18329" y="17531"/>
                  <a:pt x="18443" y="17417"/>
                  <a:pt x="18580" y="17303"/>
                </a:cubicBezTo>
                <a:close/>
                <a:moveTo>
                  <a:pt x="20109" y="18079"/>
                </a:moveTo>
                <a:cubicBezTo>
                  <a:pt x="20224" y="18216"/>
                  <a:pt x="20361" y="18375"/>
                  <a:pt x="20475" y="18558"/>
                </a:cubicBezTo>
                <a:cubicBezTo>
                  <a:pt x="20383" y="18649"/>
                  <a:pt x="20292" y="18763"/>
                  <a:pt x="20224" y="18855"/>
                </a:cubicBezTo>
                <a:cubicBezTo>
                  <a:pt x="20109" y="18672"/>
                  <a:pt x="19995" y="18467"/>
                  <a:pt x="19881" y="18284"/>
                </a:cubicBezTo>
                <a:cubicBezTo>
                  <a:pt x="19950" y="18216"/>
                  <a:pt x="20041" y="18147"/>
                  <a:pt x="20109" y="18079"/>
                </a:cubicBezTo>
                <a:close/>
                <a:moveTo>
                  <a:pt x="17918" y="18101"/>
                </a:moveTo>
                <a:cubicBezTo>
                  <a:pt x="18215" y="18330"/>
                  <a:pt x="18489" y="18649"/>
                  <a:pt x="18763" y="19060"/>
                </a:cubicBezTo>
                <a:cubicBezTo>
                  <a:pt x="18717" y="19151"/>
                  <a:pt x="18671" y="19243"/>
                  <a:pt x="18626" y="19311"/>
                </a:cubicBezTo>
                <a:cubicBezTo>
                  <a:pt x="18420" y="19014"/>
                  <a:pt x="18124" y="18695"/>
                  <a:pt x="17713" y="18444"/>
                </a:cubicBezTo>
                <a:cubicBezTo>
                  <a:pt x="17781" y="18330"/>
                  <a:pt x="17850" y="18216"/>
                  <a:pt x="17918" y="18101"/>
                </a:cubicBezTo>
                <a:close/>
                <a:moveTo>
                  <a:pt x="15065" y="18535"/>
                </a:moveTo>
                <a:lnTo>
                  <a:pt x="16069" y="19197"/>
                </a:lnTo>
                <a:cubicBezTo>
                  <a:pt x="15704" y="19060"/>
                  <a:pt x="15316" y="18946"/>
                  <a:pt x="14951" y="18946"/>
                </a:cubicBezTo>
                <a:lnTo>
                  <a:pt x="15681" y="19654"/>
                </a:lnTo>
                <a:cubicBezTo>
                  <a:pt x="15407" y="19585"/>
                  <a:pt x="15111" y="19539"/>
                  <a:pt x="14791" y="19517"/>
                </a:cubicBezTo>
                <a:lnTo>
                  <a:pt x="14951" y="18946"/>
                </a:lnTo>
                <a:lnTo>
                  <a:pt x="15065" y="18535"/>
                </a:lnTo>
                <a:close/>
                <a:moveTo>
                  <a:pt x="19607" y="18535"/>
                </a:moveTo>
                <a:cubicBezTo>
                  <a:pt x="19744" y="18763"/>
                  <a:pt x="19858" y="18992"/>
                  <a:pt x="19950" y="19265"/>
                </a:cubicBezTo>
                <a:cubicBezTo>
                  <a:pt x="19813" y="19494"/>
                  <a:pt x="19676" y="19745"/>
                  <a:pt x="19584" y="19996"/>
                </a:cubicBezTo>
                <a:cubicBezTo>
                  <a:pt x="19539" y="19676"/>
                  <a:pt x="19425" y="19311"/>
                  <a:pt x="19265" y="18946"/>
                </a:cubicBezTo>
                <a:cubicBezTo>
                  <a:pt x="19379" y="18809"/>
                  <a:pt x="19493" y="18672"/>
                  <a:pt x="19607" y="18535"/>
                </a:cubicBezTo>
                <a:close/>
                <a:moveTo>
                  <a:pt x="15429" y="18155"/>
                </a:moveTo>
                <a:cubicBezTo>
                  <a:pt x="15982" y="18155"/>
                  <a:pt x="17335" y="18335"/>
                  <a:pt x="18329" y="19950"/>
                </a:cubicBezTo>
                <a:cubicBezTo>
                  <a:pt x="18283" y="20087"/>
                  <a:pt x="18238" y="20201"/>
                  <a:pt x="18192" y="20315"/>
                </a:cubicBezTo>
                <a:cubicBezTo>
                  <a:pt x="17462" y="19288"/>
                  <a:pt x="16343" y="18626"/>
                  <a:pt x="15065" y="18512"/>
                </a:cubicBezTo>
                <a:lnTo>
                  <a:pt x="15179" y="18170"/>
                </a:lnTo>
                <a:cubicBezTo>
                  <a:pt x="15179" y="18170"/>
                  <a:pt x="15272" y="18155"/>
                  <a:pt x="15429" y="18155"/>
                </a:cubicBezTo>
                <a:close/>
                <a:moveTo>
                  <a:pt x="17873" y="20430"/>
                </a:moveTo>
                <a:lnTo>
                  <a:pt x="18101" y="20589"/>
                </a:lnTo>
                <a:cubicBezTo>
                  <a:pt x="18101" y="20612"/>
                  <a:pt x="18078" y="20635"/>
                  <a:pt x="18078" y="20658"/>
                </a:cubicBezTo>
                <a:cubicBezTo>
                  <a:pt x="18010" y="20589"/>
                  <a:pt x="17941" y="20521"/>
                  <a:pt x="17873" y="20430"/>
                </a:cubicBezTo>
                <a:close/>
                <a:moveTo>
                  <a:pt x="13901" y="16504"/>
                </a:moveTo>
                <a:lnTo>
                  <a:pt x="13901" y="16504"/>
                </a:lnTo>
                <a:cubicBezTo>
                  <a:pt x="13855" y="17850"/>
                  <a:pt x="13467" y="19745"/>
                  <a:pt x="12029" y="21548"/>
                </a:cubicBezTo>
                <a:cubicBezTo>
                  <a:pt x="12349" y="20795"/>
                  <a:pt x="12714" y="20064"/>
                  <a:pt x="13011" y="19288"/>
                </a:cubicBezTo>
                <a:cubicBezTo>
                  <a:pt x="13330" y="18444"/>
                  <a:pt x="13604" y="17576"/>
                  <a:pt x="13855" y="16686"/>
                </a:cubicBezTo>
                <a:cubicBezTo>
                  <a:pt x="13878" y="16641"/>
                  <a:pt x="13878" y="16572"/>
                  <a:pt x="13901" y="16504"/>
                </a:cubicBezTo>
                <a:close/>
                <a:moveTo>
                  <a:pt x="28760" y="21594"/>
                </a:moveTo>
                <a:cubicBezTo>
                  <a:pt x="29171" y="22119"/>
                  <a:pt x="29628" y="22644"/>
                  <a:pt x="30175" y="23054"/>
                </a:cubicBezTo>
                <a:cubicBezTo>
                  <a:pt x="30175" y="23054"/>
                  <a:pt x="29514" y="22438"/>
                  <a:pt x="28760" y="21594"/>
                </a:cubicBezTo>
                <a:close/>
                <a:moveTo>
                  <a:pt x="15864" y="1"/>
                </a:moveTo>
                <a:cubicBezTo>
                  <a:pt x="15864" y="1"/>
                  <a:pt x="17005" y="2900"/>
                  <a:pt x="17233" y="4155"/>
                </a:cubicBezTo>
                <a:cubicBezTo>
                  <a:pt x="17233" y="4155"/>
                  <a:pt x="16549" y="1165"/>
                  <a:pt x="15019" y="24"/>
                </a:cubicBezTo>
                <a:lnTo>
                  <a:pt x="15019" y="24"/>
                </a:lnTo>
                <a:cubicBezTo>
                  <a:pt x="15020" y="24"/>
                  <a:pt x="16572" y="2580"/>
                  <a:pt x="17005" y="5616"/>
                </a:cubicBezTo>
                <a:cubicBezTo>
                  <a:pt x="17005" y="5616"/>
                  <a:pt x="15156" y="2603"/>
                  <a:pt x="15042" y="1325"/>
                </a:cubicBezTo>
                <a:lnTo>
                  <a:pt x="15042" y="1325"/>
                </a:lnTo>
                <a:cubicBezTo>
                  <a:pt x="15042" y="1325"/>
                  <a:pt x="15065" y="3790"/>
                  <a:pt x="16572" y="5639"/>
                </a:cubicBezTo>
                <a:cubicBezTo>
                  <a:pt x="15978" y="4931"/>
                  <a:pt x="14974" y="3630"/>
                  <a:pt x="14746" y="2398"/>
                </a:cubicBezTo>
                <a:lnTo>
                  <a:pt x="14746" y="2398"/>
                </a:lnTo>
                <a:cubicBezTo>
                  <a:pt x="14746" y="2398"/>
                  <a:pt x="14905" y="5137"/>
                  <a:pt x="17119" y="6666"/>
                </a:cubicBezTo>
                <a:cubicBezTo>
                  <a:pt x="17119" y="6666"/>
                  <a:pt x="15248" y="5890"/>
                  <a:pt x="14472" y="3858"/>
                </a:cubicBezTo>
                <a:lnTo>
                  <a:pt x="14472" y="3858"/>
                </a:lnTo>
                <a:cubicBezTo>
                  <a:pt x="14472" y="3859"/>
                  <a:pt x="14266" y="5776"/>
                  <a:pt x="17165" y="7168"/>
                </a:cubicBezTo>
                <a:cubicBezTo>
                  <a:pt x="17165" y="7168"/>
                  <a:pt x="14631" y="6940"/>
                  <a:pt x="13559" y="3197"/>
                </a:cubicBezTo>
                <a:lnTo>
                  <a:pt x="13559" y="3197"/>
                </a:lnTo>
                <a:cubicBezTo>
                  <a:pt x="13559" y="3197"/>
                  <a:pt x="13239" y="6346"/>
                  <a:pt x="17005" y="7830"/>
                </a:cubicBezTo>
                <a:cubicBezTo>
                  <a:pt x="17005" y="7830"/>
                  <a:pt x="17003" y="7830"/>
                  <a:pt x="17000" y="7830"/>
                </a:cubicBezTo>
                <a:cubicBezTo>
                  <a:pt x="16876" y="7830"/>
                  <a:pt x="14701" y="7787"/>
                  <a:pt x="13193" y="4794"/>
                </a:cubicBezTo>
                <a:lnTo>
                  <a:pt x="13193" y="4794"/>
                </a:lnTo>
                <a:cubicBezTo>
                  <a:pt x="13193" y="4794"/>
                  <a:pt x="13102" y="6164"/>
                  <a:pt x="14403" y="7282"/>
                </a:cubicBezTo>
                <a:cubicBezTo>
                  <a:pt x="14449" y="7419"/>
                  <a:pt x="14472" y="7579"/>
                  <a:pt x="14517" y="7739"/>
                </a:cubicBezTo>
                <a:cubicBezTo>
                  <a:pt x="14312" y="7579"/>
                  <a:pt x="14084" y="7419"/>
                  <a:pt x="13878" y="7214"/>
                </a:cubicBezTo>
                <a:cubicBezTo>
                  <a:pt x="13696" y="6757"/>
                  <a:pt x="13467" y="6392"/>
                  <a:pt x="13193" y="6164"/>
                </a:cubicBezTo>
                <a:lnTo>
                  <a:pt x="13193" y="6164"/>
                </a:lnTo>
                <a:cubicBezTo>
                  <a:pt x="13193" y="6164"/>
                  <a:pt x="13285" y="6369"/>
                  <a:pt x="13399" y="6689"/>
                </a:cubicBezTo>
                <a:cubicBezTo>
                  <a:pt x="13125" y="6346"/>
                  <a:pt x="12851" y="5936"/>
                  <a:pt x="12577" y="5456"/>
                </a:cubicBezTo>
                <a:lnTo>
                  <a:pt x="12577" y="5456"/>
                </a:lnTo>
                <a:cubicBezTo>
                  <a:pt x="12577" y="5456"/>
                  <a:pt x="12714" y="6780"/>
                  <a:pt x="13810" y="7762"/>
                </a:cubicBezTo>
                <a:cubicBezTo>
                  <a:pt x="14129" y="8720"/>
                  <a:pt x="14403" y="9861"/>
                  <a:pt x="14152" y="10478"/>
                </a:cubicBezTo>
                <a:cubicBezTo>
                  <a:pt x="14152" y="10478"/>
                  <a:pt x="14084" y="10204"/>
                  <a:pt x="13969" y="9793"/>
                </a:cubicBezTo>
                <a:cubicBezTo>
                  <a:pt x="13718" y="8309"/>
                  <a:pt x="13193" y="6940"/>
                  <a:pt x="12235" y="5684"/>
                </a:cubicBezTo>
                <a:lnTo>
                  <a:pt x="12235" y="5684"/>
                </a:lnTo>
                <a:lnTo>
                  <a:pt x="12509" y="6483"/>
                </a:lnTo>
                <a:cubicBezTo>
                  <a:pt x="12303" y="6164"/>
                  <a:pt x="12052" y="5913"/>
                  <a:pt x="11801" y="5776"/>
                </a:cubicBezTo>
                <a:lnTo>
                  <a:pt x="11801" y="5776"/>
                </a:lnTo>
                <a:cubicBezTo>
                  <a:pt x="11801" y="5776"/>
                  <a:pt x="13536" y="9177"/>
                  <a:pt x="13559" y="10364"/>
                </a:cubicBezTo>
                <a:cubicBezTo>
                  <a:pt x="13559" y="10364"/>
                  <a:pt x="13422" y="10272"/>
                  <a:pt x="13193" y="10135"/>
                </a:cubicBezTo>
                <a:cubicBezTo>
                  <a:pt x="12965" y="8264"/>
                  <a:pt x="11687" y="6529"/>
                  <a:pt x="10500" y="5159"/>
                </a:cubicBezTo>
                <a:lnTo>
                  <a:pt x="10500" y="5159"/>
                </a:lnTo>
                <a:lnTo>
                  <a:pt x="13056" y="10067"/>
                </a:lnTo>
                <a:cubicBezTo>
                  <a:pt x="13034" y="10044"/>
                  <a:pt x="13011" y="10021"/>
                  <a:pt x="12965" y="9998"/>
                </a:cubicBezTo>
                <a:lnTo>
                  <a:pt x="10865" y="6278"/>
                </a:lnTo>
                <a:lnTo>
                  <a:pt x="10865" y="6278"/>
                </a:lnTo>
                <a:cubicBezTo>
                  <a:pt x="11185" y="7259"/>
                  <a:pt x="11961" y="8994"/>
                  <a:pt x="12737" y="9884"/>
                </a:cubicBezTo>
                <a:cubicBezTo>
                  <a:pt x="12486" y="9725"/>
                  <a:pt x="12143" y="9542"/>
                  <a:pt x="11801" y="9359"/>
                </a:cubicBezTo>
                <a:lnTo>
                  <a:pt x="10820" y="7122"/>
                </a:lnTo>
                <a:lnTo>
                  <a:pt x="10820" y="7122"/>
                </a:lnTo>
                <a:cubicBezTo>
                  <a:pt x="10751" y="7762"/>
                  <a:pt x="11208" y="8629"/>
                  <a:pt x="11641" y="9268"/>
                </a:cubicBezTo>
                <a:cubicBezTo>
                  <a:pt x="11208" y="9040"/>
                  <a:pt x="10728" y="8812"/>
                  <a:pt x="10226" y="8606"/>
                </a:cubicBezTo>
                <a:cubicBezTo>
                  <a:pt x="10454" y="7716"/>
                  <a:pt x="10546" y="6849"/>
                  <a:pt x="10477" y="5890"/>
                </a:cubicBezTo>
                <a:lnTo>
                  <a:pt x="10477" y="5890"/>
                </a:lnTo>
                <a:lnTo>
                  <a:pt x="10180" y="8583"/>
                </a:lnTo>
                <a:cubicBezTo>
                  <a:pt x="10089" y="8538"/>
                  <a:pt x="9975" y="8492"/>
                  <a:pt x="9861" y="8469"/>
                </a:cubicBezTo>
                <a:cubicBezTo>
                  <a:pt x="10135" y="7442"/>
                  <a:pt x="10249" y="6438"/>
                  <a:pt x="9861" y="5411"/>
                </a:cubicBezTo>
                <a:lnTo>
                  <a:pt x="9815" y="8423"/>
                </a:lnTo>
                <a:cubicBezTo>
                  <a:pt x="9747" y="8401"/>
                  <a:pt x="9701" y="8378"/>
                  <a:pt x="9633" y="8355"/>
                </a:cubicBezTo>
                <a:cubicBezTo>
                  <a:pt x="9929" y="7100"/>
                  <a:pt x="9519" y="6187"/>
                  <a:pt x="8925" y="5000"/>
                </a:cubicBezTo>
                <a:lnTo>
                  <a:pt x="8925" y="5000"/>
                </a:lnTo>
                <a:lnTo>
                  <a:pt x="9541" y="8332"/>
                </a:lnTo>
                <a:cubicBezTo>
                  <a:pt x="9450" y="8287"/>
                  <a:pt x="9382" y="8264"/>
                  <a:pt x="9313" y="8241"/>
                </a:cubicBezTo>
                <a:cubicBezTo>
                  <a:pt x="9473" y="6894"/>
                  <a:pt x="8606" y="6027"/>
                  <a:pt x="8217" y="4771"/>
                </a:cubicBezTo>
                <a:lnTo>
                  <a:pt x="8217" y="4771"/>
                </a:lnTo>
                <a:lnTo>
                  <a:pt x="9176" y="8195"/>
                </a:lnTo>
                <a:cubicBezTo>
                  <a:pt x="9131" y="8172"/>
                  <a:pt x="9085" y="8172"/>
                  <a:pt x="9039" y="8150"/>
                </a:cubicBezTo>
                <a:cubicBezTo>
                  <a:pt x="8925" y="6826"/>
                  <a:pt x="8240" y="5821"/>
                  <a:pt x="7236" y="4817"/>
                </a:cubicBezTo>
                <a:lnTo>
                  <a:pt x="7236" y="4817"/>
                </a:lnTo>
                <a:lnTo>
                  <a:pt x="8925" y="8104"/>
                </a:lnTo>
                <a:cubicBezTo>
                  <a:pt x="8765" y="8058"/>
                  <a:pt x="8628" y="8013"/>
                  <a:pt x="8491" y="7967"/>
                </a:cubicBezTo>
                <a:cubicBezTo>
                  <a:pt x="8377" y="6826"/>
                  <a:pt x="7396" y="5913"/>
                  <a:pt x="6643" y="5137"/>
                </a:cubicBezTo>
                <a:lnTo>
                  <a:pt x="6643" y="5137"/>
                </a:lnTo>
                <a:lnTo>
                  <a:pt x="8354" y="7944"/>
                </a:lnTo>
                <a:cubicBezTo>
                  <a:pt x="8081" y="7876"/>
                  <a:pt x="7829" y="7807"/>
                  <a:pt x="7578" y="7762"/>
                </a:cubicBezTo>
                <a:cubicBezTo>
                  <a:pt x="7373" y="6894"/>
                  <a:pt x="6916" y="6346"/>
                  <a:pt x="6255" y="5662"/>
                </a:cubicBezTo>
                <a:lnTo>
                  <a:pt x="6255" y="5662"/>
                </a:lnTo>
                <a:lnTo>
                  <a:pt x="7419" y="7739"/>
                </a:lnTo>
                <a:cubicBezTo>
                  <a:pt x="7282" y="7716"/>
                  <a:pt x="7168" y="7693"/>
                  <a:pt x="7053" y="7693"/>
                </a:cubicBezTo>
                <a:cubicBezTo>
                  <a:pt x="6871" y="6826"/>
                  <a:pt x="6277" y="6346"/>
                  <a:pt x="5593" y="5639"/>
                </a:cubicBezTo>
                <a:lnTo>
                  <a:pt x="5593" y="5639"/>
                </a:lnTo>
                <a:lnTo>
                  <a:pt x="6848" y="7670"/>
                </a:lnTo>
                <a:lnTo>
                  <a:pt x="6688" y="7670"/>
                </a:lnTo>
                <a:cubicBezTo>
                  <a:pt x="6688" y="7670"/>
                  <a:pt x="6391" y="6734"/>
                  <a:pt x="5707" y="6369"/>
                </a:cubicBezTo>
                <a:lnTo>
                  <a:pt x="5707" y="6369"/>
                </a:lnTo>
                <a:cubicBezTo>
                  <a:pt x="5707" y="6369"/>
                  <a:pt x="6528" y="7442"/>
                  <a:pt x="6414" y="7762"/>
                </a:cubicBezTo>
                <a:cubicBezTo>
                  <a:pt x="6414" y="7762"/>
                  <a:pt x="6072" y="6986"/>
                  <a:pt x="5478" y="6643"/>
                </a:cubicBezTo>
                <a:lnTo>
                  <a:pt x="5478" y="6643"/>
                </a:lnTo>
                <a:cubicBezTo>
                  <a:pt x="5479" y="6643"/>
                  <a:pt x="6118" y="7351"/>
                  <a:pt x="6049" y="7784"/>
                </a:cubicBezTo>
                <a:cubicBezTo>
                  <a:pt x="6049" y="7784"/>
                  <a:pt x="5593" y="6849"/>
                  <a:pt x="4771" y="6552"/>
                </a:cubicBezTo>
                <a:lnTo>
                  <a:pt x="4771" y="6552"/>
                </a:lnTo>
                <a:cubicBezTo>
                  <a:pt x="4771" y="6552"/>
                  <a:pt x="5661" y="7419"/>
                  <a:pt x="5730" y="7853"/>
                </a:cubicBezTo>
                <a:cubicBezTo>
                  <a:pt x="5730" y="7853"/>
                  <a:pt x="5536" y="7796"/>
                  <a:pt x="5225" y="7796"/>
                </a:cubicBezTo>
                <a:cubicBezTo>
                  <a:pt x="4914" y="7796"/>
                  <a:pt x="4486" y="7853"/>
                  <a:pt x="4018" y="8081"/>
                </a:cubicBezTo>
                <a:cubicBezTo>
                  <a:pt x="4018" y="8081"/>
                  <a:pt x="4090" y="8076"/>
                  <a:pt x="4219" y="8076"/>
                </a:cubicBezTo>
                <a:cubicBezTo>
                  <a:pt x="4539" y="8076"/>
                  <a:pt x="5208" y="8110"/>
                  <a:pt x="5958" y="8355"/>
                </a:cubicBezTo>
                <a:cubicBezTo>
                  <a:pt x="5958" y="8355"/>
                  <a:pt x="4617" y="8926"/>
                  <a:pt x="3467" y="8926"/>
                </a:cubicBezTo>
                <a:cubicBezTo>
                  <a:pt x="3445" y="8926"/>
                  <a:pt x="3423" y="8926"/>
                  <a:pt x="3401" y="8926"/>
                </a:cubicBezTo>
                <a:lnTo>
                  <a:pt x="3401" y="8926"/>
                </a:lnTo>
                <a:cubicBezTo>
                  <a:pt x="3401" y="8926"/>
                  <a:pt x="3778" y="9049"/>
                  <a:pt x="4349" y="9049"/>
                </a:cubicBezTo>
                <a:cubicBezTo>
                  <a:pt x="4980" y="9049"/>
                  <a:pt x="5849" y="8899"/>
                  <a:pt x="6711" y="8264"/>
                </a:cubicBezTo>
                <a:lnTo>
                  <a:pt x="6711" y="8264"/>
                </a:lnTo>
                <a:cubicBezTo>
                  <a:pt x="6711" y="8264"/>
                  <a:pt x="5645" y="9613"/>
                  <a:pt x="3215" y="9613"/>
                </a:cubicBezTo>
                <a:cubicBezTo>
                  <a:pt x="3156" y="9613"/>
                  <a:pt x="3097" y="9612"/>
                  <a:pt x="3036" y="9610"/>
                </a:cubicBezTo>
                <a:lnTo>
                  <a:pt x="3036" y="9610"/>
                </a:lnTo>
                <a:cubicBezTo>
                  <a:pt x="3036" y="9610"/>
                  <a:pt x="3504" y="9742"/>
                  <a:pt x="4166" y="9742"/>
                </a:cubicBezTo>
                <a:cubicBezTo>
                  <a:pt x="5066" y="9742"/>
                  <a:pt x="6325" y="9499"/>
                  <a:pt x="7259" y="8355"/>
                </a:cubicBezTo>
                <a:lnTo>
                  <a:pt x="7259" y="8355"/>
                </a:lnTo>
                <a:cubicBezTo>
                  <a:pt x="7259" y="8355"/>
                  <a:pt x="6140" y="10523"/>
                  <a:pt x="3013" y="10774"/>
                </a:cubicBezTo>
                <a:cubicBezTo>
                  <a:pt x="3013" y="10774"/>
                  <a:pt x="3333" y="10834"/>
                  <a:pt x="3813" y="10834"/>
                </a:cubicBezTo>
                <a:cubicBezTo>
                  <a:pt x="4910" y="10834"/>
                  <a:pt x="6849" y="10524"/>
                  <a:pt x="7738" y="8492"/>
                </a:cubicBezTo>
                <a:lnTo>
                  <a:pt x="7738" y="8492"/>
                </a:lnTo>
                <a:cubicBezTo>
                  <a:pt x="7738" y="8492"/>
                  <a:pt x="7624" y="11322"/>
                  <a:pt x="4132" y="12121"/>
                </a:cubicBezTo>
                <a:cubicBezTo>
                  <a:pt x="4132" y="12121"/>
                  <a:pt x="5501" y="12098"/>
                  <a:pt x="6665" y="11277"/>
                </a:cubicBezTo>
                <a:lnTo>
                  <a:pt x="6665" y="11277"/>
                </a:lnTo>
                <a:lnTo>
                  <a:pt x="5798" y="12281"/>
                </a:lnTo>
                <a:cubicBezTo>
                  <a:pt x="7487" y="11824"/>
                  <a:pt x="8583" y="10501"/>
                  <a:pt x="8925" y="8834"/>
                </a:cubicBezTo>
                <a:cubicBezTo>
                  <a:pt x="9108" y="8880"/>
                  <a:pt x="9313" y="8926"/>
                  <a:pt x="9541" y="8994"/>
                </a:cubicBezTo>
                <a:lnTo>
                  <a:pt x="8400" y="11140"/>
                </a:lnTo>
                <a:lnTo>
                  <a:pt x="7213" y="12190"/>
                </a:lnTo>
                <a:cubicBezTo>
                  <a:pt x="7578" y="12053"/>
                  <a:pt x="7921" y="11870"/>
                  <a:pt x="8240" y="11688"/>
                </a:cubicBezTo>
                <a:lnTo>
                  <a:pt x="8240" y="11688"/>
                </a:lnTo>
                <a:lnTo>
                  <a:pt x="6825" y="12692"/>
                </a:lnTo>
                <a:cubicBezTo>
                  <a:pt x="6894" y="12669"/>
                  <a:pt x="6985" y="12646"/>
                  <a:pt x="7053" y="12623"/>
                </a:cubicBezTo>
                <a:lnTo>
                  <a:pt x="7053" y="12623"/>
                </a:lnTo>
                <a:lnTo>
                  <a:pt x="6209" y="13080"/>
                </a:lnTo>
                <a:cubicBezTo>
                  <a:pt x="6227" y="13080"/>
                  <a:pt x="6245" y="13080"/>
                  <a:pt x="6264" y="13080"/>
                </a:cubicBezTo>
                <a:cubicBezTo>
                  <a:pt x="8439" y="13080"/>
                  <a:pt x="10716" y="11741"/>
                  <a:pt x="11961" y="9976"/>
                </a:cubicBezTo>
                <a:lnTo>
                  <a:pt x="11961" y="9976"/>
                </a:lnTo>
                <a:lnTo>
                  <a:pt x="10135" y="10957"/>
                </a:lnTo>
                <a:cubicBezTo>
                  <a:pt x="10614" y="10546"/>
                  <a:pt x="11002" y="10090"/>
                  <a:pt x="11185" y="9610"/>
                </a:cubicBezTo>
                <a:cubicBezTo>
                  <a:pt x="11550" y="9747"/>
                  <a:pt x="11915" y="9930"/>
                  <a:pt x="12303" y="10135"/>
                </a:cubicBezTo>
                <a:lnTo>
                  <a:pt x="8217" y="13285"/>
                </a:lnTo>
                <a:cubicBezTo>
                  <a:pt x="9815" y="12897"/>
                  <a:pt x="11618" y="11710"/>
                  <a:pt x="12395" y="10204"/>
                </a:cubicBezTo>
                <a:cubicBezTo>
                  <a:pt x="12600" y="10318"/>
                  <a:pt x="12828" y="10432"/>
                  <a:pt x="13056" y="10569"/>
                </a:cubicBezTo>
                <a:lnTo>
                  <a:pt x="9929" y="13011"/>
                </a:lnTo>
                <a:cubicBezTo>
                  <a:pt x="11185" y="12327"/>
                  <a:pt x="12143" y="11642"/>
                  <a:pt x="13079" y="10592"/>
                </a:cubicBezTo>
                <a:cubicBezTo>
                  <a:pt x="13308" y="10729"/>
                  <a:pt x="13536" y="10866"/>
                  <a:pt x="13787" y="11026"/>
                </a:cubicBezTo>
                <a:cubicBezTo>
                  <a:pt x="13787" y="11026"/>
                  <a:pt x="10750" y="13652"/>
                  <a:pt x="7030" y="13652"/>
                </a:cubicBezTo>
                <a:cubicBezTo>
                  <a:pt x="6827" y="13652"/>
                  <a:pt x="6621" y="13644"/>
                  <a:pt x="6414" y="13628"/>
                </a:cubicBezTo>
                <a:lnTo>
                  <a:pt x="6414" y="13628"/>
                </a:lnTo>
                <a:cubicBezTo>
                  <a:pt x="6414" y="13628"/>
                  <a:pt x="6991" y="13735"/>
                  <a:pt x="7867" y="13735"/>
                </a:cubicBezTo>
                <a:cubicBezTo>
                  <a:pt x="9482" y="13735"/>
                  <a:pt x="12115" y="13371"/>
                  <a:pt x="14038" y="11299"/>
                </a:cubicBezTo>
                <a:lnTo>
                  <a:pt x="14038" y="11299"/>
                </a:lnTo>
                <a:cubicBezTo>
                  <a:pt x="14038" y="11300"/>
                  <a:pt x="12096" y="14320"/>
                  <a:pt x="8087" y="14320"/>
                </a:cubicBezTo>
                <a:cubicBezTo>
                  <a:pt x="7972" y="14320"/>
                  <a:pt x="7856" y="14317"/>
                  <a:pt x="7738" y="14312"/>
                </a:cubicBezTo>
                <a:lnTo>
                  <a:pt x="7738" y="14312"/>
                </a:lnTo>
                <a:cubicBezTo>
                  <a:pt x="7738" y="14312"/>
                  <a:pt x="8159" y="14396"/>
                  <a:pt x="8806" y="14396"/>
                </a:cubicBezTo>
                <a:cubicBezTo>
                  <a:pt x="10213" y="14396"/>
                  <a:pt x="12688" y="14000"/>
                  <a:pt x="14221" y="11482"/>
                </a:cubicBezTo>
                <a:lnTo>
                  <a:pt x="14221" y="11482"/>
                </a:lnTo>
                <a:cubicBezTo>
                  <a:pt x="14220" y="11482"/>
                  <a:pt x="12577" y="14792"/>
                  <a:pt x="8925" y="14929"/>
                </a:cubicBezTo>
                <a:cubicBezTo>
                  <a:pt x="8925" y="14929"/>
                  <a:pt x="9131" y="14967"/>
                  <a:pt x="9475" y="14967"/>
                </a:cubicBezTo>
                <a:cubicBezTo>
                  <a:pt x="10536" y="14967"/>
                  <a:pt x="12908" y="14602"/>
                  <a:pt x="14563" y="11619"/>
                </a:cubicBezTo>
                <a:lnTo>
                  <a:pt x="14791" y="11733"/>
                </a:lnTo>
                <a:cubicBezTo>
                  <a:pt x="14791" y="11733"/>
                  <a:pt x="13009" y="15387"/>
                  <a:pt x="9598" y="15387"/>
                </a:cubicBezTo>
                <a:cubicBezTo>
                  <a:pt x="9557" y="15387"/>
                  <a:pt x="9515" y="15386"/>
                  <a:pt x="9473" y="15385"/>
                </a:cubicBezTo>
                <a:lnTo>
                  <a:pt x="9473" y="15385"/>
                </a:lnTo>
                <a:cubicBezTo>
                  <a:pt x="9473" y="15385"/>
                  <a:pt x="9587" y="15454"/>
                  <a:pt x="9815" y="15477"/>
                </a:cubicBezTo>
                <a:cubicBezTo>
                  <a:pt x="9701" y="15499"/>
                  <a:pt x="9587" y="15522"/>
                  <a:pt x="9450" y="15522"/>
                </a:cubicBezTo>
                <a:lnTo>
                  <a:pt x="6711" y="14723"/>
                </a:lnTo>
                <a:lnTo>
                  <a:pt x="6711" y="14723"/>
                </a:lnTo>
                <a:cubicBezTo>
                  <a:pt x="7053" y="15088"/>
                  <a:pt x="7738" y="15385"/>
                  <a:pt x="8446" y="15568"/>
                </a:cubicBezTo>
                <a:cubicBezTo>
                  <a:pt x="8240" y="15545"/>
                  <a:pt x="8035" y="15545"/>
                  <a:pt x="7829" y="15522"/>
                </a:cubicBezTo>
                <a:cubicBezTo>
                  <a:pt x="7829" y="15522"/>
                  <a:pt x="6401" y="15223"/>
                  <a:pt x="5141" y="15223"/>
                </a:cubicBezTo>
                <a:cubicBezTo>
                  <a:pt x="4769" y="15223"/>
                  <a:pt x="4411" y="15249"/>
                  <a:pt x="4109" y="15317"/>
                </a:cubicBezTo>
                <a:cubicBezTo>
                  <a:pt x="4109" y="15317"/>
                  <a:pt x="4120" y="15317"/>
                  <a:pt x="4142" y="15317"/>
                </a:cubicBezTo>
                <a:cubicBezTo>
                  <a:pt x="4426" y="15317"/>
                  <a:pt x="6470" y="15336"/>
                  <a:pt x="8081" y="15887"/>
                </a:cubicBezTo>
                <a:lnTo>
                  <a:pt x="2602" y="15408"/>
                </a:lnTo>
                <a:lnTo>
                  <a:pt x="2602" y="15408"/>
                </a:lnTo>
                <a:cubicBezTo>
                  <a:pt x="3969" y="15827"/>
                  <a:pt x="5408" y="15984"/>
                  <a:pt x="6815" y="15984"/>
                </a:cubicBezTo>
                <a:cubicBezTo>
                  <a:pt x="7171" y="15984"/>
                  <a:pt x="7525" y="15974"/>
                  <a:pt x="7875" y="15956"/>
                </a:cubicBezTo>
                <a:lnTo>
                  <a:pt x="7875" y="15956"/>
                </a:lnTo>
                <a:cubicBezTo>
                  <a:pt x="7346" y="16085"/>
                  <a:pt x="6066" y="16345"/>
                  <a:pt x="4736" y="16345"/>
                </a:cubicBezTo>
                <a:cubicBezTo>
                  <a:pt x="3712" y="16345"/>
                  <a:pt x="2659" y="16191"/>
                  <a:pt x="1895" y="15705"/>
                </a:cubicBezTo>
                <a:lnTo>
                  <a:pt x="1895" y="15705"/>
                </a:lnTo>
                <a:cubicBezTo>
                  <a:pt x="1895" y="15705"/>
                  <a:pt x="2554" y="16727"/>
                  <a:pt x="5122" y="16727"/>
                </a:cubicBezTo>
                <a:cubicBezTo>
                  <a:pt x="5899" y="16727"/>
                  <a:pt x="6851" y="16633"/>
                  <a:pt x="8012" y="16390"/>
                </a:cubicBezTo>
                <a:lnTo>
                  <a:pt x="8012" y="16390"/>
                </a:lnTo>
                <a:cubicBezTo>
                  <a:pt x="8012" y="16390"/>
                  <a:pt x="6522" y="17312"/>
                  <a:pt x="4631" y="17312"/>
                </a:cubicBezTo>
                <a:cubicBezTo>
                  <a:pt x="3416" y="17312"/>
                  <a:pt x="2035" y="16932"/>
                  <a:pt x="776" y="15682"/>
                </a:cubicBezTo>
                <a:lnTo>
                  <a:pt x="776" y="15682"/>
                </a:lnTo>
                <a:cubicBezTo>
                  <a:pt x="776" y="15682"/>
                  <a:pt x="1359" y="17593"/>
                  <a:pt x="4445" y="17593"/>
                </a:cubicBezTo>
                <a:cubicBezTo>
                  <a:pt x="5365" y="17593"/>
                  <a:pt x="6506" y="17423"/>
                  <a:pt x="7921" y="16983"/>
                </a:cubicBezTo>
                <a:lnTo>
                  <a:pt x="7921" y="16983"/>
                </a:lnTo>
                <a:cubicBezTo>
                  <a:pt x="7921" y="16983"/>
                  <a:pt x="6073" y="18012"/>
                  <a:pt x="3988" y="18012"/>
                </a:cubicBezTo>
                <a:cubicBezTo>
                  <a:pt x="2788" y="18012"/>
                  <a:pt x="1508" y="17671"/>
                  <a:pt x="457" y="16595"/>
                </a:cubicBezTo>
                <a:lnTo>
                  <a:pt x="457" y="16595"/>
                </a:lnTo>
                <a:cubicBezTo>
                  <a:pt x="457" y="16595"/>
                  <a:pt x="1140" y="18468"/>
                  <a:pt x="4456" y="18468"/>
                </a:cubicBezTo>
                <a:cubicBezTo>
                  <a:pt x="4514" y="18468"/>
                  <a:pt x="4574" y="18468"/>
                  <a:pt x="4634" y="18467"/>
                </a:cubicBezTo>
                <a:lnTo>
                  <a:pt x="4634" y="18467"/>
                </a:lnTo>
                <a:cubicBezTo>
                  <a:pt x="4634" y="18467"/>
                  <a:pt x="2846" y="18905"/>
                  <a:pt x="1013" y="18905"/>
                </a:cubicBezTo>
                <a:cubicBezTo>
                  <a:pt x="673" y="18905"/>
                  <a:pt x="332" y="18890"/>
                  <a:pt x="0" y="18855"/>
                </a:cubicBezTo>
                <a:lnTo>
                  <a:pt x="0" y="18855"/>
                </a:lnTo>
                <a:cubicBezTo>
                  <a:pt x="0" y="18855"/>
                  <a:pt x="1116" y="19164"/>
                  <a:pt x="2451" y="19164"/>
                </a:cubicBezTo>
                <a:cubicBezTo>
                  <a:pt x="3200" y="19164"/>
                  <a:pt x="4018" y="19067"/>
                  <a:pt x="4748" y="18763"/>
                </a:cubicBezTo>
                <a:lnTo>
                  <a:pt x="4748" y="18763"/>
                </a:lnTo>
                <a:cubicBezTo>
                  <a:pt x="4748" y="18763"/>
                  <a:pt x="3559" y="19677"/>
                  <a:pt x="1750" y="19677"/>
                </a:cubicBezTo>
                <a:cubicBezTo>
                  <a:pt x="1477" y="19677"/>
                  <a:pt x="1190" y="19656"/>
                  <a:pt x="891" y="19608"/>
                </a:cubicBezTo>
                <a:lnTo>
                  <a:pt x="891" y="19608"/>
                </a:lnTo>
                <a:cubicBezTo>
                  <a:pt x="891" y="19608"/>
                  <a:pt x="1563" y="19948"/>
                  <a:pt x="2517" y="19948"/>
                </a:cubicBezTo>
                <a:cubicBezTo>
                  <a:pt x="3164" y="19948"/>
                  <a:pt x="3941" y="19791"/>
                  <a:pt x="4725" y="19265"/>
                </a:cubicBezTo>
                <a:lnTo>
                  <a:pt x="4725" y="19265"/>
                </a:lnTo>
                <a:cubicBezTo>
                  <a:pt x="4725" y="19266"/>
                  <a:pt x="2899" y="20977"/>
                  <a:pt x="1963" y="22552"/>
                </a:cubicBezTo>
                <a:cubicBezTo>
                  <a:pt x="1963" y="22552"/>
                  <a:pt x="4018" y="20498"/>
                  <a:pt x="5935" y="18946"/>
                </a:cubicBezTo>
                <a:lnTo>
                  <a:pt x="5935" y="18946"/>
                </a:lnTo>
                <a:cubicBezTo>
                  <a:pt x="5935" y="18946"/>
                  <a:pt x="3242" y="21548"/>
                  <a:pt x="2739" y="24401"/>
                </a:cubicBezTo>
                <a:cubicBezTo>
                  <a:pt x="2739" y="24401"/>
                  <a:pt x="4497" y="20338"/>
                  <a:pt x="7989" y="17599"/>
                </a:cubicBezTo>
                <a:lnTo>
                  <a:pt x="7989" y="17599"/>
                </a:lnTo>
                <a:cubicBezTo>
                  <a:pt x="7989" y="17599"/>
                  <a:pt x="5068" y="20270"/>
                  <a:pt x="4451" y="23054"/>
                </a:cubicBezTo>
                <a:cubicBezTo>
                  <a:pt x="4451" y="23054"/>
                  <a:pt x="7464" y="17805"/>
                  <a:pt x="10409" y="16047"/>
                </a:cubicBezTo>
                <a:lnTo>
                  <a:pt x="10409" y="16047"/>
                </a:lnTo>
                <a:cubicBezTo>
                  <a:pt x="10409" y="16047"/>
                  <a:pt x="6620" y="19562"/>
                  <a:pt x="5958" y="22347"/>
                </a:cubicBezTo>
                <a:cubicBezTo>
                  <a:pt x="5958" y="22347"/>
                  <a:pt x="8423" y="18352"/>
                  <a:pt x="11550" y="15887"/>
                </a:cubicBezTo>
                <a:lnTo>
                  <a:pt x="11550" y="15887"/>
                </a:lnTo>
                <a:cubicBezTo>
                  <a:pt x="11550" y="15888"/>
                  <a:pt x="7076" y="20635"/>
                  <a:pt x="6939" y="22552"/>
                </a:cubicBezTo>
                <a:cubicBezTo>
                  <a:pt x="6939" y="22552"/>
                  <a:pt x="11002" y="17188"/>
                  <a:pt x="12440" y="15568"/>
                </a:cubicBezTo>
                <a:lnTo>
                  <a:pt x="12440" y="15568"/>
                </a:lnTo>
                <a:cubicBezTo>
                  <a:pt x="12440" y="15568"/>
                  <a:pt x="10820" y="20110"/>
                  <a:pt x="8674" y="21388"/>
                </a:cubicBezTo>
                <a:cubicBezTo>
                  <a:pt x="8674" y="21388"/>
                  <a:pt x="12417" y="19631"/>
                  <a:pt x="13171" y="15134"/>
                </a:cubicBezTo>
                <a:lnTo>
                  <a:pt x="13171" y="15134"/>
                </a:lnTo>
                <a:cubicBezTo>
                  <a:pt x="13170" y="15135"/>
                  <a:pt x="12531" y="19494"/>
                  <a:pt x="9929" y="21639"/>
                </a:cubicBezTo>
                <a:cubicBezTo>
                  <a:pt x="9929" y="21639"/>
                  <a:pt x="10842" y="21046"/>
                  <a:pt x="11778" y="19790"/>
                </a:cubicBezTo>
                <a:lnTo>
                  <a:pt x="11778" y="19790"/>
                </a:lnTo>
                <a:cubicBezTo>
                  <a:pt x="11230" y="21000"/>
                  <a:pt x="10637" y="22187"/>
                  <a:pt x="10089" y="23420"/>
                </a:cubicBezTo>
                <a:cubicBezTo>
                  <a:pt x="9336" y="25109"/>
                  <a:pt x="8606" y="26821"/>
                  <a:pt x="7966" y="28578"/>
                </a:cubicBezTo>
                <a:cubicBezTo>
                  <a:pt x="7350" y="30267"/>
                  <a:pt x="6802" y="32002"/>
                  <a:pt x="6232" y="33737"/>
                </a:cubicBezTo>
                <a:cubicBezTo>
                  <a:pt x="5159" y="37046"/>
                  <a:pt x="4155" y="40425"/>
                  <a:pt x="3652" y="43871"/>
                </a:cubicBezTo>
                <a:cubicBezTo>
                  <a:pt x="3630" y="44031"/>
                  <a:pt x="3607" y="44191"/>
                  <a:pt x="3584" y="44350"/>
                </a:cubicBezTo>
                <a:cubicBezTo>
                  <a:pt x="3858" y="45172"/>
                  <a:pt x="4155" y="45994"/>
                  <a:pt x="4474" y="46838"/>
                </a:cubicBezTo>
                <a:cubicBezTo>
                  <a:pt x="4565" y="45286"/>
                  <a:pt x="4771" y="43757"/>
                  <a:pt x="5068" y="42228"/>
                </a:cubicBezTo>
                <a:cubicBezTo>
                  <a:pt x="5730" y="38804"/>
                  <a:pt x="6802" y="35494"/>
                  <a:pt x="7875" y="32185"/>
                </a:cubicBezTo>
                <a:cubicBezTo>
                  <a:pt x="8469" y="30427"/>
                  <a:pt x="9062" y="28692"/>
                  <a:pt x="9724" y="26958"/>
                </a:cubicBezTo>
                <a:cubicBezTo>
                  <a:pt x="10386" y="25291"/>
                  <a:pt x="11093" y="23671"/>
                  <a:pt x="11824" y="22027"/>
                </a:cubicBezTo>
                <a:cubicBezTo>
                  <a:pt x="12463" y="21434"/>
                  <a:pt x="13330" y="20498"/>
                  <a:pt x="14038" y="19197"/>
                </a:cubicBezTo>
                <a:lnTo>
                  <a:pt x="14038" y="19197"/>
                </a:lnTo>
                <a:cubicBezTo>
                  <a:pt x="13833" y="20361"/>
                  <a:pt x="13810" y="21388"/>
                  <a:pt x="14129" y="21982"/>
                </a:cubicBezTo>
                <a:cubicBezTo>
                  <a:pt x="14129" y="21982"/>
                  <a:pt x="14129" y="18923"/>
                  <a:pt x="15179" y="16663"/>
                </a:cubicBezTo>
                <a:cubicBezTo>
                  <a:pt x="15179" y="16663"/>
                  <a:pt x="15179" y="16641"/>
                  <a:pt x="15202" y="16641"/>
                </a:cubicBezTo>
                <a:lnTo>
                  <a:pt x="15202" y="16800"/>
                </a:lnTo>
                <a:cubicBezTo>
                  <a:pt x="14746" y="18467"/>
                  <a:pt x="13376" y="24082"/>
                  <a:pt x="15019" y="26684"/>
                </a:cubicBezTo>
                <a:cubicBezTo>
                  <a:pt x="15019" y="26684"/>
                  <a:pt x="14357" y="23990"/>
                  <a:pt x="14631" y="22005"/>
                </a:cubicBezTo>
                <a:lnTo>
                  <a:pt x="14631" y="22005"/>
                </a:lnTo>
                <a:cubicBezTo>
                  <a:pt x="14631" y="22005"/>
                  <a:pt x="14700" y="23671"/>
                  <a:pt x="14951" y="25223"/>
                </a:cubicBezTo>
                <a:cubicBezTo>
                  <a:pt x="15111" y="26273"/>
                  <a:pt x="15362" y="27277"/>
                  <a:pt x="15704" y="27688"/>
                </a:cubicBezTo>
                <a:cubicBezTo>
                  <a:pt x="15704" y="27688"/>
                  <a:pt x="15271" y="25885"/>
                  <a:pt x="15362" y="24036"/>
                </a:cubicBezTo>
                <a:lnTo>
                  <a:pt x="15362" y="24036"/>
                </a:lnTo>
                <a:cubicBezTo>
                  <a:pt x="15362" y="24036"/>
                  <a:pt x="15590" y="27825"/>
                  <a:pt x="16937" y="28966"/>
                </a:cubicBezTo>
                <a:cubicBezTo>
                  <a:pt x="16937" y="28966"/>
                  <a:pt x="16754" y="25725"/>
                  <a:pt x="15727" y="23876"/>
                </a:cubicBezTo>
                <a:lnTo>
                  <a:pt x="15727" y="23876"/>
                </a:lnTo>
                <a:cubicBezTo>
                  <a:pt x="15727" y="23876"/>
                  <a:pt x="17211" y="25953"/>
                  <a:pt x="17279" y="27574"/>
                </a:cubicBezTo>
                <a:cubicBezTo>
                  <a:pt x="17279" y="26729"/>
                  <a:pt x="17097" y="24173"/>
                  <a:pt x="15362" y="22940"/>
                </a:cubicBezTo>
                <a:lnTo>
                  <a:pt x="15362" y="22940"/>
                </a:lnTo>
                <a:cubicBezTo>
                  <a:pt x="15362" y="22940"/>
                  <a:pt x="18101" y="23899"/>
                  <a:pt x="17781" y="28647"/>
                </a:cubicBezTo>
                <a:cubicBezTo>
                  <a:pt x="17781" y="28647"/>
                  <a:pt x="19060" y="24127"/>
                  <a:pt x="15156" y="21959"/>
                </a:cubicBezTo>
                <a:cubicBezTo>
                  <a:pt x="15156" y="21959"/>
                  <a:pt x="15167" y="21958"/>
                  <a:pt x="15188" y="21958"/>
                </a:cubicBezTo>
                <a:cubicBezTo>
                  <a:pt x="15509" y="21958"/>
                  <a:pt x="18160" y="22099"/>
                  <a:pt x="18375" y="26752"/>
                </a:cubicBezTo>
                <a:cubicBezTo>
                  <a:pt x="18375" y="26752"/>
                  <a:pt x="19448" y="22438"/>
                  <a:pt x="14928" y="21069"/>
                </a:cubicBezTo>
                <a:cubicBezTo>
                  <a:pt x="14928" y="21069"/>
                  <a:pt x="14938" y="21068"/>
                  <a:pt x="14956" y="21068"/>
                </a:cubicBezTo>
                <a:cubicBezTo>
                  <a:pt x="15271" y="21068"/>
                  <a:pt x="18213" y="21170"/>
                  <a:pt x="18968" y="24949"/>
                </a:cubicBezTo>
                <a:cubicBezTo>
                  <a:pt x="18968" y="24949"/>
                  <a:pt x="18808" y="21183"/>
                  <a:pt x="14882" y="20201"/>
                </a:cubicBezTo>
                <a:cubicBezTo>
                  <a:pt x="14882" y="20201"/>
                  <a:pt x="14991" y="20184"/>
                  <a:pt x="15175" y="20184"/>
                </a:cubicBezTo>
                <a:cubicBezTo>
                  <a:pt x="15471" y="20184"/>
                  <a:pt x="15964" y="20228"/>
                  <a:pt x="16526" y="20452"/>
                </a:cubicBezTo>
                <a:lnTo>
                  <a:pt x="17827" y="21685"/>
                </a:lnTo>
                <a:lnTo>
                  <a:pt x="18740" y="22530"/>
                </a:lnTo>
                <a:cubicBezTo>
                  <a:pt x="18854" y="22758"/>
                  <a:pt x="18968" y="23009"/>
                  <a:pt x="19082" y="23283"/>
                </a:cubicBezTo>
                <a:cubicBezTo>
                  <a:pt x="19082" y="23283"/>
                  <a:pt x="19082" y="23100"/>
                  <a:pt x="19014" y="22803"/>
                </a:cubicBezTo>
                <a:lnTo>
                  <a:pt x="19014" y="22803"/>
                </a:lnTo>
                <a:lnTo>
                  <a:pt x="19379" y="23146"/>
                </a:lnTo>
                <a:cubicBezTo>
                  <a:pt x="18968" y="22210"/>
                  <a:pt x="18694" y="21434"/>
                  <a:pt x="18147" y="20749"/>
                </a:cubicBezTo>
                <a:cubicBezTo>
                  <a:pt x="18169" y="20703"/>
                  <a:pt x="18169" y="20681"/>
                  <a:pt x="18192" y="20658"/>
                </a:cubicBezTo>
                <a:lnTo>
                  <a:pt x="18557" y="20886"/>
                </a:lnTo>
                <a:cubicBezTo>
                  <a:pt x="18466" y="20726"/>
                  <a:pt x="18375" y="20589"/>
                  <a:pt x="18283" y="20452"/>
                </a:cubicBezTo>
                <a:cubicBezTo>
                  <a:pt x="18329" y="20338"/>
                  <a:pt x="18398" y="20247"/>
                  <a:pt x="18443" y="20133"/>
                </a:cubicBezTo>
                <a:cubicBezTo>
                  <a:pt x="18717" y="20612"/>
                  <a:pt x="18945" y="21206"/>
                  <a:pt x="19128" y="21936"/>
                </a:cubicBezTo>
                <a:cubicBezTo>
                  <a:pt x="19128" y="21936"/>
                  <a:pt x="19448" y="20726"/>
                  <a:pt x="18786" y="19562"/>
                </a:cubicBezTo>
                <a:cubicBezTo>
                  <a:pt x="18831" y="19494"/>
                  <a:pt x="18900" y="19402"/>
                  <a:pt x="18945" y="19334"/>
                </a:cubicBezTo>
                <a:cubicBezTo>
                  <a:pt x="19128" y="19654"/>
                  <a:pt x="19311" y="20019"/>
                  <a:pt x="19470" y="20452"/>
                </a:cubicBezTo>
                <a:cubicBezTo>
                  <a:pt x="19448" y="20635"/>
                  <a:pt x="19425" y="20795"/>
                  <a:pt x="19425" y="20977"/>
                </a:cubicBezTo>
                <a:lnTo>
                  <a:pt x="19607" y="20818"/>
                </a:lnTo>
                <a:cubicBezTo>
                  <a:pt x="19630" y="20886"/>
                  <a:pt x="19653" y="20977"/>
                  <a:pt x="19676" y="21046"/>
                </a:cubicBezTo>
                <a:cubicBezTo>
                  <a:pt x="19676" y="21046"/>
                  <a:pt x="19676" y="20932"/>
                  <a:pt x="19676" y="20726"/>
                </a:cubicBezTo>
                <a:lnTo>
                  <a:pt x="20269" y="20156"/>
                </a:lnTo>
                <a:cubicBezTo>
                  <a:pt x="20269" y="20201"/>
                  <a:pt x="20292" y="20270"/>
                  <a:pt x="20315" y="20338"/>
                </a:cubicBezTo>
                <a:cubicBezTo>
                  <a:pt x="19950" y="21206"/>
                  <a:pt x="19836" y="21822"/>
                  <a:pt x="19836" y="21822"/>
                </a:cubicBezTo>
                <a:cubicBezTo>
                  <a:pt x="19927" y="21365"/>
                  <a:pt x="20109" y="20909"/>
                  <a:pt x="20338" y="20475"/>
                </a:cubicBezTo>
                <a:cubicBezTo>
                  <a:pt x="20520" y="21206"/>
                  <a:pt x="20657" y="22050"/>
                  <a:pt x="20749" y="23077"/>
                </a:cubicBezTo>
                <a:cubicBezTo>
                  <a:pt x="20749" y="23077"/>
                  <a:pt x="21068" y="21571"/>
                  <a:pt x="20657" y="19973"/>
                </a:cubicBezTo>
                <a:cubicBezTo>
                  <a:pt x="20749" y="19813"/>
                  <a:pt x="20863" y="19654"/>
                  <a:pt x="21000" y="19494"/>
                </a:cubicBezTo>
                <a:cubicBezTo>
                  <a:pt x="21068" y="19631"/>
                  <a:pt x="21137" y="19790"/>
                  <a:pt x="21205" y="19950"/>
                </a:cubicBezTo>
                <a:cubicBezTo>
                  <a:pt x="21205" y="19950"/>
                  <a:pt x="21182" y="19722"/>
                  <a:pt x="21091" y="19357"/>
                </a:cubicBezTo>
                <a:cubicBezTo>
                  <a:pt x="21159" y="19288"/>
                  <a:pt x="21205" y="19197"/>
                  <a:pt x="21274" y="19129"/>
                </a:cubicBezTo>
                <a:lnTo>
                  <a:pt x="22689" y="17713"/>
                </a:lnTo>
                <a:cubicBezTo>
                  <a:pt x="23670" y="16869"/>
                  <a:pt x="24515" y="16367"/>
                  <a:pt x="24515" y="16367"/>
                </a:cubicBezTo>
                <a:lnTo>
                  <a:pt x="24515" y="16367"/>
                </a:lnTo>
                <a:cubicBezTo>
                  <a:pt x="21274" y="19517"/>
                  <a:pt x="21570" y="22621"/>
                  <a:pt x="21570" y="22621"/>
                </a:cubicBezTo>
                <a:cubicBezTo>
                  <a:pt x="21639" y="20932"/>
                  <a:pt x="23008" y="18923"/>
                  <a:pt x="23967" y="17736"/>
                </a:cubicBezTo>
                <a:lnTo>
                  <a:pt x="23967" y="17736"/>
                </a:lnTo>
                <a:cubicBezTo>
                  <a:pt x="23784" y="18124"/>
                  <a:pt x="23625" y="18512"/>
                  <a:pt x="23465" y="18855"/>
                </a:cubicBezTo>
                <a:cubicBezTo>
                  <a:pt x="22871" y="19950"/>
                  <a:pt x="22575" y="20932"/>
                  <a:pt x="22301" y="22119"/>
                </a:cubicBezTo>
                <a:lnTo>
                  <a:pt x="23739" y="19083"/>
                </a:lnTo>
                <a:lnTo>
                  <a:pt x="23739" y="19083"/>
                </a:lnTo>
                <a:cubicBezTo>
                  <a:pt x="22849" y="21731"/>
                  <a:pt x="23373" y="23853"/>
                  <a:pt x="23373" y="23853"/>
                </a:cubicBezTo>
                <a:cubicBezTo>
                  <a:pt x="22940" y="20635"/>
                  <a:pt x="25519" y="16823"/>
                  <a:pt x="25519" y="16823"/>
                </a:cubicBezTo>
                <a:lnTo>
                  <a:pt x="25519" y="16823"/>
                </a:lnTo>
                <a:cubicBezTo>
                  <a:pt x="25473" y="16960"/>
                  <a:pt x="25428" y="17074"/>
                  <a:pt x="25382" y="17211"/>
                </a:cubicBezTo>
                <a:cubicBezTo>
                  <a:pt x="24629" y="18626"/>
                  <a:pt x="23716" y="21206"/>
                  <a:pt x="24264" y="22598"/>
                </a:cubicBezTo>
                <a:lnTo>
                  <a:pt x="24880" y="19745"/>
                </a:lnTo>
                <a:lnTo>
                  <a:pt x="24880" y="19745"/>
                </a:lnTo>
                <a:cubicBezTo>
                  <a:pt x="24834" y="21274"/>
                  <a:pt x="25177" y="22393"/>
                  <a:pt x="25177" y="22393"/>
                </a:cubicBezTo>
                <a:cubicBezTo>
                  <a:pt x="24652" y="19676"/>
                  <a:pt x="25588" y="17759"/>
                  <a:pt x="25839" y="17303"/>
                </a:cubicBezTo>
                <a:lnTo>
                  <a:pt x="25839" y="17303"/>
                </a:lnTo>
                <a:cubicBezTo>
                  <a:pt x="25382" y="18855"/>
                  <a:pt x="25063" y="21000"/>
                  <a:pt x="26135" y="22324"/>
                </a:cubicBezTo>
                <a:lnTo>
                  <a:pt x="26044" y="20795"/>
                </a:lnTo>
                <a:lnTo>
                  <a:pt x="26044" y="20795"/>
                </a:lnTo>
                <a:cubicBezTo>
                  <a:pt x="26432" y="21776"/>
                  <a:pt x="26980" y="22210"/>
                  <a:pt x="26980" y="22210"/>
                </a:cubicBezTo>
                <a:cubicBezTo>
                  <a:pt x="25496" y="20156"/>
                  <a:pt x="26272" y="17280"/>
                  <a:pt x="26272" y="17280"/>
                </a:cubicBezTo>
                <a:lnTo>
                  <a:pt x="26272" y="17280"/>
                </a:lnTo>
                <a:cubicBezTo>
                  <a:pt x="25884" y="20361"/>
                  <a:pt x="28715" y="22507"/>
                  <a:pt x="28715" y="22507"/>
                </a:cubicBezTo>
                <a:cubicBezTo>
                  <a:pt x="27436" y="21297"/>
                  <a:pt x="26957" y="19471"/>
                  <a:pt x="26797" y="18672"/>
                </a:cubicBezTo>
                <a:lnTo>
                  <a:pt x="26797" y="18672"/>
                </a:lnTo>
                <a:cubicBezTo>
                  <a:pt x="27048" y="19517"/>
                  <a:pt x="27961" y="20681"/>
                  <a:pt x="28760" y="21594"/>
                </a:cubicBezTo>
                <a:cubicBezTo>
                  <a:pt x="28098" y="20703"/>
                  <a:pt x="27665" y="19745"/>
                  <a:pt x="27391" y="19083"/>
                </a:cubicBezTo>
                <a:lnTo>
                  <a:pt x="27391" y="19083"/>
                </a:lnTo>
                <a:cubicBezTo>
                  <a:pt x="28212" y="20726"/>
                  <a:pt x="30175" y="21868"/>
                  <a:pt x="30175" y="21868"/>
                </a:cubicBezTo>
                <a:cubicBezTo>
                  <a:pt x="28532" y="20635"/>
                  <a:pt x="27687" y="18741"/>
                  <a:pt x="27687" y="18741"/>
                </a:cubicBezTo>
                <a:cubicBezTo>
                  <a:pt x="26957" y="17029"/>
                  <a:pt x="24903" y="15613"/>
                  <a:pt x="22757" y="14563"/>
                </a:cubicBezTo>
                <a:cubicBezTo>
                  <a:pt x="21342" y="13011"/>
                  <a:pt x="20361" y="11003"/>
                  <a:pt x="20361" y="11003"/>
                </a:cubicBezTo>
                <a:lnTo>
                  <a:pt x="20361" y="11003"/>
                </a:lnTo>
                <a:cubicBezTo>
                  <a:pt x="22438" y="13696"/>
                  <a:pt x="24309" y="14700"/>
                  <a:pt x="25245" y="15066"/>
                </a:cubicBezTo>
                <a:lnTo>
                  <a:pt x="26729" y="16504"/>
                </a:lnTo>
                <a:cubicBezTo>
                  <a:pt x="26435" y="16074"/>
                  <a:pt x="26119" y="15667"/>
                  <a:pt x="25780" y="15238"/>
                </a:cubicBezTo>
                <a:lnTo>
                  <a:pt x="25780" y="15238"/>
                </a:lnTo>
                <a:cubicBezTo>
                  <a:pt x="25815" y="15248"/>
                  <a:pt x="25850" y="15248"/>
                  <a:pt x="25884" y="15248"/>
                </a:cubicBezTo>
                <a:cubicBezTo>
                  <a:pt x="25884" y="15248"/>
                  <a:pt x="25839" y="15248"/>
                  <a:pt x="25770" y="15225"/>
                </a:cubicBezTo>
                <a:lnTo>
                  <a:pt x="25770" y="15225"/>
                </a:lnTo>
                <a:cubicBezTo>
                  <a:pt x="25774" y="15230"/>
                  <a:pt x="25777" y="15234"/>
                  <a:pt x="25780" y="15238"/>
                </a:cubicBezTo>
                <a:lnTo>
                  <a:pt x="25780" y="15238"/>
                </a:lnTo>
                <a:cubicBezTo>
                  <a:pt x="25769" y="15235"/>
                  <a:pt x="25758" y="15231"/>
                  <a:pt x="25747" y="15225"/>
                </a:cubicBezTo>
                <a:cubicBezTo>
                  <a:pt x="25017" y="14335"/>
                  <a:pt x="24172" y="13491"/>
                  <a:pt x="23259" y="12737"/>
                </a:cubicBezTo>
                <a:cubicBezTo>
                  <a:pt x="22803" y="12349"/>
                  <a:pt x="22187" y="11984"/>
                  <a:pt x="21616" y="11573"/>
                </a:cubicBezTo>
                <a:lnTo>
                  <a:pt x="21616" y="11573"/>
                </a:lnTo>
                <a:lnTo>
                  <a:pt x="25085" y="14929"/>
                </a:lnTo>
                <a:cubicBezTo>
                  <a:pt x="23716" y="14130"/>
                  <a:pt x="22118" y="12281"/>
                  <a:pt x="21365" y="11368"/>
                </a:cubicBezTo>
                <a:lnTo>
                  <a:pt x="21365" y="11368"/>
                </a:lnTo>
                <a:cubicBezTo>
                  <a:pt x="21433" y="11436"/>
                  <a:pt x="21525" y="11505"/>
                  <a:pt x="21616" y="11573"/>
                </a:cubicBezTo>
                <a:lnTo>
                  <a:pt x="21159" y="11140"/>
                </a:lnTo>
                <a:cubicBezTo>
                  <a:pt x="21000" y="10911"/>
                  <a:pt x="20908" y="10797"/>
                  <a:pt x="20908" y="10797"/>
                </a:cubicBezTo>
                <a:lnTo>
                  <a:pt x="20908" y="10797"/>
                </a:lnTo>
                <a:cubicBezTo>
                  <a:pt x="25839" y="12646"/>
                  <a:pt x="28737" y="19517"/>
                  <a:pt x="28737" y="19517"/>
                </a:cubicBezTo>
                <a:cubicBezTo>
                  <a:pt x="27505" y="13308"/>
                  <a:pt x="21890" y="10455"/>
                  <a:pt x="21890" y="10455"/>
                </a:cubicBezTo>
                <a:lnTo>
                  <a:pt x="21890" y="10455"/>
                </a:lnTo>
                <a:cubicBezTo>
                  <a:pt x="25063" y="11414"/>
                  <a:pt x="29240" y="17051"/>
                  <a:pt x="29240" y="17051"/>
                </a:cubicBezTo>
                <a:cubicBezTo>
                  <a:pt x="26820" y="12327"/>
                  <a:pt x="22598" y="10044"/>
                  <a:pt x="22597" y="10044"/>
                </a:cubicBezTo>
                <a:lnTo>
                  <a:pt x="22597" y="10044"/>
                </a:lnTo>
                <a:cubicBezTo>
                  <a:pt x="25291" y="10889"/>
                  <a:pt x="28806" y="15248"/>
                  <a:pt x="28806" y="15248"/>
                </a:cubicBezTo>
                <a:cubicBezTo>
                  <a:pt x="28053" y="12920"/>
                  <a:pt x="25839" y="11414"/>
                  <a:pt x="25839" y="11414"/>
                </a:cubicBezTo>
                <a:lnTo>
                  <a:pt x="25839" y="11414"/>
                </a:lnTo>
                <a:cubicBezTo>
                  <a:pt x="27619" y="12555"/>
                  <a:pt x="29445" y="13696"/>
                  <a:pt x="29445" y="13696"/>
                </a:cubicBezTo>
                <a:cubicBezTo>
                  <a:pt x="28669" y="12623"/>
                  <a:pt x="27140" y="11939"/>
                  <a:pt x="27140" y="11939"/>
                </a:cubicBezTo>
                <a:lnTo>
                  <a:pt x="27140" y="11939"/>
                </a:lnTo>
                <a:cubicBezTo>
                  <a:pt x="28372" y="12212"/>
                  <a:pt x="29673" y="12966"/>
                  <a:pt x="29673" y="12966"/>
                </a:cubicBezTo>
                <a:cubicBezTo>
                  <a:pt x="29399" y="12486"/>
                  <a:pt x="28874" y="12281"/>
                  <a:pt x="28486" y="12167"/>
                </a:cubicBezTo>
                <a:lnTo>
                  <a:pt x="28486" y="12167"/>
                </a:lnTo>
                <a:cubicBezTo>
                  <a:pt x="28660" y="12188"/>
                  <a:pt x="28840" y="12197"/>
                  <a:pt x="29019" y="12197"/>
                </a:cubicBezTo>
                <a:cubicBezTo>
                  <a:pt x="29806" y="12197"/>
                  <a:pt x="30563" y="12030"/>
                  <a:pt x="30563" y="12030"/>
                </a:cubicBezTo>
                <a:lnTo>
                  <a:pt x="28692" y="11870"/>
                </a:lnTo>
                <a:cubicBezTo>
                  <a:pt x="29331" y="11847"/>
                  <a:pt x="29879" y="11459"/>
                  <a:pt x="30153" y="11185"/>
                </a:cubicBezTo>
                <a:lnTo>
                  <a:pt x="30153" y="11185"/>
                </a:lnTo>
                <a:cubicBezTo>
                  <a:pt x="29762" y="11513"/>
                  <a:pt x="29254" y="11601"/>
                  <a:pt x="28821" y="11601"/>
                </a:cubicBezTo>
                <a:cubicBezTo>
                  <a:pt x="28318" y="11601"/>
                  <a:pt x="27916" y="11482"/>
                  <a:pt x="27916" y="11482"/>
                </a:cubicBezTo>
                <a:lnTo>
                  <a:pt x="27916" y="11482"/>
                </a:lnTo>
                <a:cubicBezTo>
                  <a:pt x="28042" y="11493"/>
                  <a:pt x="28161" y="11498"/>
                  <a:pt x="28273" y="11498"/>
                </a:cubicBezTo>
                <a:cubicBezTo>
                  <a:pt x="29843" y="11498"/>
                  <a:pt x="30061" y="10524"/>
                  <a:pt x="30061" y="10523"/>
                </a:cubicBezTo>
                <a:lnTo>
                  <a:pt x="30061" y="10523"/>
                </a:lnTo>
                <a:cubicBezTo>
                  <a:pt x="29649" y="11042"/>
                  <a:pt x="28812" y="11150"/>
                  <a:pt x="28184" y="11150"/>
                </a:cubicBezTo>
                <a:cubicBezTo>
                  <a:pt x="27734" y="11150"/>
                  <a:pt x="27391" y="11094"/>
                  <a:pt x="27391" y="11094"/>
                </a:cubicBezTo>
                <a:lnTo>
                  <a:pt x="27391" y="11094"/>
                </a:lnTo>
                <a:cubicBezTo>
                  <a:pt x="27454" y="11096"/>
                  <a:pt x="27515" y="11097"/>
                  <a:pt x="27575" y="11097"/>
                </a:cubicBezTo>
                <a:cubicBezTo>
                  <a:pt x="29490" y="11097"/>
                  <a:pt x="29833" y="10067"/>
                  <a:pt x="29833" y="10067"/>
                </a:cubicBezTo>
                <a:lnTo>
                  <a:pt x="29833" y="10067"/>
                </a:lnTo>
                <a:cubicBezTo>
                  <a:pt x="29196" y="10615"/>
                  <a:pt x="28295" y="10736"/>
                  <a:pt x="27624" y="10736"/>
                </a:cubicBezTo>
                <a:cubicBezTo>
                  <a:pt x="27093" y="10736"/>
                  <a:pt x="26706" y="10660"/>
                  <a:pt x="26706" y="10660"/>
                </a:cubicBezTo>
                <a:cubicBezTo>
                  <a:pt x="29810" y="10569"/>
                  <a:pt x="29993" y="9086"/>
                  <a:pt x="29993" y="9085"/>
                </a:cubicBezTo>
                <a:lnTo>
                  <a:pt x="29993" y="9085"/>
                </a:lnTo>
                <a:cubicBezTo>
                  <a:pt x="29081" y="10069"/>
                  <a:pt x="27848" y="10303"/>
                  <a:pt x="26882" y="10303"/>
                </a:cubicBezTo>
                <a:cubicBezTo>
                  <a:pt x="26012" y="10303"/>
                  <a:pt x="25359" y="10113"/>
                  <a:pt x="25359" y="10113"/>
                </a:cubicBezTo>
                <a:lnTo>
                  <a:pt x="25359" y="10113"/>
                </a:lnTo>
                <a:cubicBezTo>
                  <a:pt x="25682" y="10143"/>
                  <a:pt x="25983" y="10157"/>
                  <a:pt x="26263" y="10157"/>
                </a:cubicBezTo>
                <a:cubicBezTo>
                  <a:pt x="30014" y="10157"/>
                  <a:pt x="30153" y="7648"/>
                  <a:pt x="30153" y="7647"/>
                </a:cubicBezTo>
                <a:lnTo>
                  <a:pt x="30153" y="7647"/>
                </a:lnTo>
                <a:cubicBezTo>
                  <a:pt x="29292" y="9443"/>
                  <a:pt x="27764" y="9863"/>
                  <a:pt x="26525" y="9863"/>
                </a:cubicBezTo>
                <a:cubicBezTo>
                  <a:pt x="25496" y="9863"/>
                  <a:pt x="24666" y="9573"/>
                  <a:pt x="24583" y="9542"/>
                </a:cubicBezTo>
                <a:lnTo>
                  <a:pt x="24583" y="9542"/>
                </a:lnTo>
                <a:cubicBezTo>
                  <a:pt x="25112" y="9638"/>
                  <a:pt x="25572" y="9680"/>
                  <a:pt x="25972" y="9680"/>
                </a:cubicBezTo>
                <a:cubicBezTo>
                  <a:pt x="28317" y="9680"/>
                  <a:pt x="28600" y="8264"/>
                  <a:pt x="28600" y="8264"/>
                </a:cubicBezTo>
                <a:lnTo>
                  <a:pt x="28600" y="8264"/>
                </a:lnTo>
                <a:cubicBezTo>
                  <a:pt x="27815" y="9137"/>
                  <a:pt x="26737" y="9384"/>
                  <a:pt x="25866" y="9384"/>
                </a:cubicBezTo>
                <a:cubicBezTo>
                  <a:pt x="25826" y="9384"/>
                  <a:pt x="25786" y="9383"/>
                  <a:pt x="25747" y="9382"/>
                </a:cubicBezTo>
                <a:cubicBezTo>
                  <a:pt x="26592" y="9222"/>
                  <a:pt x="27368" y="8880"/>
                  <a:pt x="27756" y="8264"/>
                </a:cubicBezTo>
                <a:lnTo>
                  <a:pt x="27756" y="8264"/>
                </a:lnTo>
                <a:lnTo>
                  <a:pt x="26318" y="8697"/>
                </a:lnTo>
                <a:cubicBezTo>
                  <a:pt x="26546" y="8583"/>
                  <a:pt x="26752" y="8446"/>
                  <a:pt x="26911" y="8264"/>
                </a:cubicBezTo>
                <a:lnTo>
                  <a:pt x="26911" y="8264"/>
                </a:lnTo>
                <a:lnTo>
                  <a:pt x="23853" y="9222"/>
                </a:lnTo>
                <a:cubicBezTo>
                  <a:pt x="21867" y="9382"/>
                  <a:pt x="19379" y="10592"/>
                  <a:pt x="17530" y="11642"/>
                </a:cubicBezTo>
                <a:cubicBezTo>
                  <a:pt x="17736" y="11117"/>
                  <a:pt x="17804" y="10660"/>
                  <a:pt x="17804" y="10272"/>
                </a:cubicBezTo>
                <a:cubicBezTo>
                  <a:pt x="18095" y="10369"/>
                  <a:pt x="18463" y="10421"/>
                  <a:pt x="18810" y="10421"/>
                </a:cubicBezTo>
                <a:cubicBezTo>
                  <a:pt x="19115" y="10421"/>
                  <a:pt x="19404" y="10381"/>
                  <a:pt x="19607" y="10295"/>
                </a:cubicBezTo>
                <a:lnTo>
                  <a:pt x="17804" y="10135"/>
                </a:lnTo>
                <a:cubicBezTo>
                  <a:pt x="17804" y="9907"/>
                  <a:pt x="17758" y="9725"/>
                  <a:pt x="17736" y="9565"/>
                </a:cubicBezTo>
                <a:lnTo>
                  <a:pt x="17736" y="9565"/>
                </a:lnTo>
                <a:cubicBezTo>
                  <a:pt x="18348" y="9851"/>
                  <a:pt x="19101" y="9997"/>
                  <a:pt x="19821" y="9997"/>
                </a:cubicBezTo>
                <a:cubicBezTo>
                  <a:pt x="20364" y="9997"/>
                  <a:pt x="20888" y="9914"/>
                  <a:pt x="21319" y="9747"/>
                </a:cubicBezTo>
                <a:lnTo>
                  <a:pt x="20543" y="9679"/>
                </a:lnTo>
                <a:cubicBezTo>
                  <a:pt x="21388" y="9519"/>
                  <a:pt x="22164" y="9222"/>
                  <a:pt x="22666" y="8994"/>
                </a:cubicBezTo>
                <a:lnTo>
                  <a:pt x="22666" y="8994"/>
                </a:lnTo>
                <a:cubicBezTo>
                  <a:pt x="21800" y="9366"/>
                  <a:pt x="21054" y="9503"/>
                  <a:pt x="20428" y="9503"/>
                </a:cubicBezTo>
                <a:cubicBezTo>
                  <a:pt x="19057" y="9503"/>
                  <a:pt x="18253" y="8850"/>
                  <a:pt x="17987" y="8583"/>
                </a:cubicBezTo>
                <a:lnTo>
                  <a:pt x="17987" y="8583"/>
                </a:lnTo>
                <a:cubicBezTo>
                  <a:pt x="18686" y="9007"/>
                  <a:pt x="19514" y="9215"/>
                  <a:pt x="20343" y="9215"/>
                </a:cubicBezTo>
                <a:cubicBezTo>
                  <a:pt x="21301" y="9215"/>
                  <a:pt x="22261" y="8939"/>
                  <a:pt x="23031" y="8401"/>
                </a:cubicBezTo>
                <a:lnTo>
                  <a:pt x="22597" y="8401"/>
                </a:lnTo>
                <a:cubicBezTo>
                  <a:pt x="23145" y="8150"/>
                  <a:pt x="23442" y="7876"/>
                  <a:pt x="23442" y="7876"/>
                </a:cubicBezTo>
                <a:lnTo>
                  <a:pt x="23442" y="7876"/>
                </a:lnTo>
                <a:cubicBezTo>
                  <a:pt x="23077" y="8104"/>
                  <a:pt x="22734" y="8287"/>
                  <a:pt x="22369" y="8401"/>
                </a:cubicBezTo>
                <a:lnTo>
                  <a:pt x="19014" y="8446"/>
                </a:lnTo>
                <a:cubicBezTo>
                  <a:pt x="18306" y="8195"/>
                  <a:pt x="17895" y="7899"/>
                  <a:pt x="17895" y="7899"/>
                </a:cubicBezTo>
                <a:lnTo>
                  <a:pt x="17895" y="7899"/>
                </a:lnTo>
                <a:cubicBezTo>
                  <a:pt x="17987" y="7921"/>
                  <a:pt x="18055" y="7921"/>
                  <a:pt x="18147" y="7921"/>
                </a:cubicBezTo>
                <a:cubicBezTo>
                  <a:pt x="18853" y="8171"/>
                  <a:pt x="19762" y="8333"/>
                  <a:pt x="20643" y="8333"/>
                </a:cubicBezTo>
                <a:cubicBezTo>
                  <a:pt x="21612" y="8333"/>
                  <a:pt x="22548" y="8138"/>
                  <a:pt x="23145" y="7647"/>
                </a:cubicBezTo>
                <a:lnTo>
                  <a:pt x="23145" y="7647"/>
                </a:lnTo>
                <a:lnTo>
                  <a:pt x="20954" y="7693"/>
                </a:lnTo>
                <a:cubicBezTo>
                  <a:pt x="20224" y="7670"/>
                  <a:pt x="19584" y="7625"/>
                  <a:pt x="19082" y="7579"/>
                </a:cubicBezTo>
                <a:lnTo>
                  <a:pt x="19082" y="7579"/>
                </a:lnTo>
                <a:cubicBezTo>
                  <a:pt x="19164" y="7581"/>
                  <a:pt x="19245" y="7582"/>
                  <a:pt x="19324" y="7582"/>
                </a:cubicBezTo>
                <a:cubicBezTo>
                  <a:pt x="22322" y="7582"/>
                  <a:pt x="23145" y="5936"/>
                  <a:pt x="23145" y="5936"/>
                </a:cubicBezTo>
                <a:lnTo>
                  <a:pt x="23145" y="5936"/>
                </a:lnTo>
                <a:cubicBezTo>
                  <a:pt x="22125" y="6846"/>
                  <a:pt x="20834" y="7059"/>
                  <a:pt x="19849" y="7059"/>
                </a:cubicBezTo>
                <a:cubicBezTo>
                  <a:pt x="18982" y="7059"/>
                  <a:pt x="18352" y="6894"/>
                  <a:pt x="18352" y="6894"/>
                </a:cubicBezTo>
                <a:cubicBezTo>
                  <a:pt x="18466" y="6871"/>
                  <a:pt x="18580" y="6871"/>
                  <a:pt x="18694" y="6871"/>
                </a:cubicBezTo>
                <a:cubicBezTo>
                  <a:pt x="18812" y="6887"/>
                  <a:pt x="18932" y="6894"/>
                  <a:pt x="19053" y="6894"/>
                </a:cubicBezTo>
                <a:cubicBezTo>
                  <a:pt x="19636" y="6894"/>
                  <a:pt x="20246" y="6734"/>
                  <a:pt x="20794" y="6620"/>
                </a:cubicBezTo>
                <a:cubicBezTo>
                  <a:pt x="21821" y="6369"/>
                  <a:pt x="22392" y="5890"/>
                  <a:pt x="23145" y="5182"/>
                </a:cubicBezTo>
                <a:lnTo>
                  <a:pt x="23145" y="5182"/>
                </a:lnTo>
                <a:lnTo>
                  <a:pt x="22666" y="5342"/>
                </a:lnTo>
                <a:cubicBezTo>
                  <a:pt x="23373" y="4635"/>
                  <a:pt x="23488" y="3927"/>
                  <a:pt x="23488" y="3927"/>
                </a:cubicBezTo>
                <a:lnTo>
                  <a:pt x="23488" y="3927"/>
                </a:lnTo>
                <a:cubicBezTo>
                  <a:pt x="22917" y="4749"/>
                  <a:pt x="22324" y="5296"/>
                  <a:pt x="21730" y="5662"/>
                </a:cubicBezTo>
                <a:lnTo>
                  <a:pt x="19448" y="6461"/>
                </a:lnTo>
                <a:cubicBezTo>
                  <a:pt x="19333" y="6468"/>
                  <a:pt x="19229" y="6471"/>
                  <a:pt x="19136" y="6471"/>
                </a:cubicBezTo>
                <a:cubicBezTo>
                  <a:pt x="18950" y="6471"/>
                  <a:pt x="18808" y="6461"/>
                  <a:pt x="18717" y="6461"/>
                </a:cubicBezTo>
                <a:cubicBezTo>
                  <a:pt x="18649" y="6438"/>
                  <a:pt x="18626" y="6438"/>
                  <a:pt x="18626" y="6438"/>
                </a:cubicBezTo>
                <a:cubicBezTo>
                  <a:pt x="18694" y="6438"/>
                  <a:pt x="18740" y="6415"/>
                  <a:pt x="18808" y="6415"/>
                </a:cubicBezTo>
                <a:lnTo>
                  <a:pt x="18717" y="6461"/>
                </a:lnTo>
                <a:cubicBezTo>
                  <a:pt x="20315" y="6095"/>
                  <a:pt x="21844" y="5844"/>
                  <a:pt x="22757" y="4292"/>
                </a:cubicBezTo>
                <a:lnTo>
                  <a:pt x="22757" y="4292"/>
                </a:lnTo>
                <a:lnTo>
                  <a:pt x="22118" y="4635"/>
                </a:lnTo>
                <a:cubicBezTo>
                  <a:pt x="23168" y="3493"/>
                  <a:pt x="23305" y="2261"/>
                  <a:pt x="23305" y="2261"/>
                </a:cubicBezTo>
                <a:lnTo>
                  <a:pt x="23305" y="2261"/>
                </a:lnTo>
                <a:cubicBezTo>
                  <a:pt x="22255" y="5114"/>
                  <a:pt x="18900" y="5981"/>
                  <a:pt x="18900" y="5981"/>
                </a:cubicBezTo>
                <a:cubicBezTo>
                  <a:pt x="22871" y="4178"/>
                  <a:pt x="22620" y="1302"/>
                  <a:pt x="22620" y="1302"/>
                </a:cubicBezTo>
                <a:lnTo>
                  <a:pt x="22620" y="1302"/>
                </a:lnTo>
                <a:cubicBezTo>
                  <a:pt x="22004" y="3767"/>
                  <a:pt x="19311" y="5456"/>
                  <a:pt x="19311" y="5456"/>
                </a:cubicBezTo>
                <a:cubicBezTo>
                  <a:pt x="20338" y="4680"/>
                  <a:pt x="21798" y="1964"/>
                  <a:pt x="21799" y="1964"/>
                </a:cubicBezTo>
                <a:lnTo>
                  <a:pt x="21799" y="1964"/>
                </a:lnTo>
                <a:cubicBezTo>
                  <a:pt x="19995" y="3493"/>
                  <a:pt x="18671" y="5525"/>
                  <a:pt x="17713" y="7488"/>
                </a:cubicBezTo>
                <a:lnTo>
                  <a:pt x="17964" y="6483"/>
                </a:lnTo>
                <a:lnTo>
                  <a:pt x="17964" y="6483"/>
                </a:lnTo>
                <a:cubicBezTo>
                  <a:pt x="17781" y="6871"/>
                  <a:pt x="17622" y="7396"/>
                  <a:pt x="17530" y="7876"/>
                </a:cubicBezTo>
                <a:cubicBezTo>
                  <a:pt x="17462" y="8035"/>
                  <a:pt x="17370" y="8218"/>
                  <a:pt x="17302" y="8378"/>
                </a:cubicBezTo>
                <a:lnTo>
                  <a:pt x="17553" y="6597"/>
                </a:lnTo>
                <a:lnTo>
                  <a:pt x="17553" y="6597"/>
                </a:lnTo>
                <a:cubicBezTo>
                  <a:pt x="17485" y="6757"/>
                  <a:pt x="17416" y="6940"/>
                  <a:pt x="17370" y="7122"/>
                </a:cubicBezTo>
                <a:cubicBezTo>
                  <a:pt x="17462" y="6506"/>
                  <a:pt x="17530" y="5890"/>
                  <a:pt x="17530" y="5274"/>
                </a:cubicBezTo>
                <a:cubicBezTo>
                  <a:pt x="17599" y="3288"/>
                  <a:pt x="17211" y="1325"/>
                  <a:pt x="15864" y="1"/>
                </a:cubicBezTo>
                <a:close/>
              </a:path>
            </a:pathLst>
          </a:custGeom>
          <a:solidFill>
            <a:schemeClr val="accent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5055" name="Google Shape;5055;p33"/>
          <p:cNvGrpSpPr/>
          <p:nvPr/>
        </p:nvGrpSpPr>
        <p:grpSpPr>
          <a:xfrm rot="4158350">
            <a:off x="186030" y="87009"/>
            <a:ext cx="733922" cy="905003"/>
            <a:chOff x="11" y="1168589"/>
            <a:chExt cx="1574700" cy="1941770"/>
          </a:xfrm>
        </p:grpSpPr>
        <p:sp>
          <p:nvSpPr>
            <p:cNvPr id="5056" name="Google Shape;5056;p33"/>
            <p:cNvSpPr/>
            <p:nvPr/>
          </p:nvSpPr>
          <p:spPr>
            <a:xfrm>
              <a:off x="11" y="1168589"/>
              <a:ext cx="1574700" cy="1941770"/>
            </a:xfrm>
            <a:custGeom>
              <a:rect b="b" l="l" r="r" t="t"/>
              <a:pathLst>
                <a:path extrusionOk="0" h="83697" w="67875">
                  <a:moveTo>
                    <a:pt x="55376" y="0"/>
                  </a:moveTo>
                  <a:cubicBezTo>
                    <a:pt x="43189" y="0"/>
                    <a:pt x="6817" y="3719"/>
                    <a:pt x="3375" y="4417"/>
                  </a:cubicBezTo>
                  <a:cubicBezTo>
                    <a:pt x="1" y="5117"/>
                    <a:pt x="9667" y="81805"/>
                    <a:pt x="12098" y="83446"/>
                  </a:cubicBezTo>
                  <a:cubicBezTo>
                    <a:pt x="12355" y="83619"/>
                    <a:pt x="13178" y="83697"/>
                    <a:pt x="14444" y="83697"/>
                  </a:cubicBezTo>
                  <a:cubicBezTo>
                    <a:pt x="25189" y="83697"/>
                    <a:pt x="67874" y="78127"/>
                    <a:pt x="67874" y="78127"/>
                  </a:cubicBezTo>
                  <a:cubicBezTo>
                    <a:pt x="67874" y="78127"/>
                    <a:pt x="62464" y="2807"/>
                    <a:pt x="59242" y="375"/>
                  </a:cubicBezTo>
                  <a:cubicBezTo>
                    <a:pt x="58890" y="113"/>
                    <a:pt x="57501" y="0"/>
                    <a:pt x="55376" y="0"/>
                  </a:cubicBezTo>
                  <a:close/>
                </a:path>
              </a:pathLst>
            </a:custGeom>
            <a:solidFill>
              <a:schemeClr val="lt1"/>
            </a:solidFill>
            <a:ln cap="flat" cmpd="sng" w="29625">
              <a:solidFill>
                <a:schemeClr val="dk1"/>
              </a:solidFill>
              <a:prstDash val="solid"/>
              <a:miter lim="30395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057" name="Google Shape;5057;p33"/>
            <p:cNvSpPr/>
            <p:nvPr/>
          </p:nvSpPr>
          <p:spPr>
            <a:xfrm>
              <a:off x="136126" y="1242853"/>
              <a:ext cx="1346899" cy="1782015"/>
            </a:xfrm>
            <a:custGeom>
              <a:rect b="b" l="l" r="r" t="t"/>
              <a:pathLst>
                <a:path extrusionOk="0" h="76811" w="58056">
                  <a:moveTo>
                    <a:pt x="50123" y="1"/>
                  </a:moveTo>
                  <a:lnTo>
                    <a:pt x="0" y="5593"/>
                  </a:lnTo>
                  <a:lnTo>
                    <a:pt x="7964" y="76810"/>
                  </a:lnTo>
                  <a:lnTo>
                    <a:pt x="58056" y="71217"/>
                  </a:lnTo>
                  <a:lnTo>
                    <a:pt x="50123" y="1"/>
                  </a:ln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058" name="Google Shape;5058;p33"/>
            <p:cNvSpPr/>
            <p:nvPr/>
          </p:nvSpPr>
          <p:spPr>
            <a:xfrm>
              <a:off x="310288" y="2579173"/>
              <a:ext cx="1173456" cy="446391"/>
            </a:xfrm>
            <a:custGeom>
              <a:rect b="b" l="l" r="r" t="t"/>
              <a:pathLst>
                <a:path extrusionOk="0" h="19241" w="50580">
                  <a:moveTo>
                    <a:pt x="49060" y="0"/>
                  </a:moveTo>
                  <a:cubicBezTo>
                    <a:pt x="47905" y="91"/>
                    <a:pt x="46810" y="365"/>
                    <a:pt x="45686" y="821"/>
                  </a:cubicBezTo>
                  <a:cubicBezTo>
                    <a:pt x="43102" y="1885"/>
                    <a:pt x="41187" y="3496"/>
                    <a:pt x="41491" y="6049"/>
                  </a:cubicBezTo>
                  <a:cubicBezTo>
                    <a:pt x="39455" y="6201"/>
                    <a:pt x="37357" y="7842"/>
                    <a:pt x="38330" y="9848"/>
                  </a:cubicBezTo>
                  <a:cubicBezTo>
                    <a:pt x="38034" y="9761"/>
                    <a:pt x="37705" y="9715"/>
                    <a:pt x="37371" y="9715"/>
                  </a:cubicBezTo>
                  <a:cubicBezTo>
                    <a:pt x="36434" y="9715"/>
                    <a:pt x="35458" y="10075"/>
                    <a:pt x="35078" y="10882"/>
                  </a:cubicBezTo>
                  <a:cubicBezTo>
                    <a:pt x="34561" y="10568"/>
                    <a:pt x="33929" y="10386"/>
                    <a:pt x="33303" y="10386"/>
                  </a:cubicBezTo>
                  <a:cubicBezTo>
                    <a:pt x="33081" y="10386"/>
                    <a:pt x="32860" y="10409"/>
                    <a:pt x="32646" y="10456"/>
                  </a:cubicBezTo>
                  <a:cubicBezTo>
                    <a:pt x="32403" y="9514"/>
                    <a:pt x="31491" y="8876"/>
                    <a:pt x="30397" y="8785"/>
                  </a:cubicBezTo>
                  <a:cubicBezTo>
                    <a:pt x="30652" y="5775"/>
                    <a:pt x="29069" y="5174"/>
                    <a:pt x="27762" y="5174"/>
                  </a:cubicBezTo>
                  <a:cubicBezTo>
                    <a:pt x="26890" y="5174"/>
                    <a:pt x="26141" y="5441"/>
                    <a:pt x="26141" y="5441"/>
                  </a:cubicBezTo>
                  <a:cubicBezTo>
                    <a:pt x="25691" y="4420"/>
                    <a:pt x="25081" y="4113"/>
                    <a:pt x="24511" y="4113"/>
                  </a:cubicBezTo>
                  <a:cubicBezTo>
                    <a:pt x="23655" y="4113"/>
                    <a:pt x="22889" y="4803"/>
                    <a:pt x="22889" y="4803"/>
                  </a:cubicBezTo>
                  <a:cubicBezTo>
                    <a:pt x="22889" y="4803"/>
                    <a:pt x="21823" y="3693"/>
                    <a:pt x="19350" y="3693"/>
                  </a:cubicBezTo>
                  <a:cubicBezTo>
                    <a:pt x="18929" y="3693"/>
                    <a:pt x="18468" y="3725"/>
                    <a:pt x="17965" y="3800"/>
                  </a:cubicBezTo>
                  <a:cubicBezTo>
                    <a:pt x="13709" y="4499"/>
                    <a:pt x="14408" y="7721"/>
                    <a:pt x="14408" y="7721"/>
                  </a:cubicBezTo>
                  <a:cubicBezTo>
                    <a:pt x="13101" y="7751"/>
                    <a:pt x="11399" y="8937"/>
                    <a:pt x="11734" y="10244"/>
                  </a:cubicBezTo>
                  <a:cubicBezTo>
                    <a:pt x="10974" y="10244"/>
                    <a:pt x="10153" y="10608"/>
                    <a:pt x="9819" y="11307"/>
                  </a:cubicBezTo>
                  <a:cubicBezTo>
                    <a:pt x="9463" y="11206"/>
                    <a:pt x="9073" y="11158"/>
                    <a:pt x="8669" y="11158"/>
                  </a:cubicBezTo>
                  <a:cubicBezTo>
                    <a:pt x="6651" y="11158"/>
                    <a:pt x="4256" y="12352"/>
                    <a:pt x="3800" y="14073"/>
                  </a:cubicBezTo>
                  <a:cubicBezTo>
                    <a:pt x="3040" y="14134"/>
                    <a:pt x="2311" y="14408"/>
                    <a:pt x="2068" y="15137"/>
                  </a:cubicBezTo>
                  <a:cubicBezTo>
                    <a:pt x="1747" y="15054"/>
                    <a:pt x="1420" y="15015"/>
                    <a:pt x="1098" y="15015"/>
                  </a:cubicBezTo>
                  <a:cubicBezTo>
                    <a:pt x="719" y="15015"/>
                    <a:pt x="346" y="15069"/>
                    <a:pt x="1" y="15168"/>
                  </a:cubicBezTo>
                  <a:lnTo>
                    <a:pt x="457" y="19241"/>
                  </a:lnTo>
                  <a:lnTo>
                    <a:pt x="50579" y="13648"/>
                  </a:lnTo>
                  <a:lnTo>
                    <a:pt x="49060" y="0"/>
                  </a:ln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059" name="Google Shape;5059;p33"/>
            <p:cNvSpPr/>
            <p:nvPr/>
          </p:nvSpPr>
          <p:spPr>
            <a:xfrm>
              <a:off x="631863" y="2637706"/>
              <a:ext cx="238821" cy="106488"/>
            </a:xfrm>
            <a:custGeom>
              <a:rect b="b" l="l" r="r" t="t"/>
              <a:pathLst>
                <a:path extrusionOk="0" h="4590" w="10294">
                  <a:moveTo>
                    <a:pt x="5684" y="0"/>
                  </a:moveTo>
                  <a:cubicBezTo>
                    <a:pt x="3800" y="0"/>
                    <a:pt x="1915" y="608"/>
                    <a:pt x="730" y="2097"/>
                  </a:cubicBezTo>
                  <a:cubicBezTo>
                    <a:pt x="152" y="2796"/>
                    <a:pt x="0" y="3678"/>
                    <a:pt x="183" y="4590"/>
                  </a:cubicBezTo>
                  <a:cubicBezTo>
                    <a:pt x="31" y="2857"/>
                    <a:pt x="1277" y="1672"/>
                    <a:pt x="2827" y="1186"/>
                  </a:cubicBezTo>
                  <a:cubicBezTo>
                    <a:pt x="3674" y="903"/>
                    <a:pt x="4576" y="730"/>
                    <a:pt x="5478" y="730"/>
                  </a:cubicBezTo>
                  <a:cubicBezTo>
                    <a:pt x="6226" y="730"/>
                    <a:pt x="6974" y="849"/>
                    <a:pt x="7690" y="1125"/>
                  </a:cubicBezTo>
                  <a:cubicBezTo>
                    <a:pt x="8359" y="1398"/>
                    <a:pt x="9058" y="1885"/>
                    <a:pt x="9332" y="2614"/>
                  </a:cubicBezTo>
                  <a:cubicBezTo>
                    <a:pt x="9411" y="2830"/>
                    <a:pt x="9580" y="2922"/>
                    <a:pt x="9745" y="2922"/>
                  </a:cubicBezTo>
                  <a:cubicBezTo>
                    <a:pt x="10023" y="2922"/>
                    <a:pt x="10294" y="2661"/>
                    <a:pt x="10122" y="2280"/>
                  </a:cubicBezTo>
                  <a:cubicBezTo>
                    <a:pt x="9393" y="578"/>
                    <a:pt x="7356" y="0"/>
                    <a:pt x="5684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060" name="Google Shape;5060;p33"/>
            <p:cNvSpPr/>
            <p:nvPr/>
          </p:nvSpPr>
          <p:spPr>
            <a:xfrm rot="1256762">
              <a:off x="628770" y="2313319"/>
              <a:ext cx="35916" cy="40154"/>
            </a:xfrm>
            <a:custGeom>
              <a:rect b="b" l="l" r="r" t="t"/>
              <a:pathLst>
                <a:path extrusionOk="0" h="1156" w="1034">
                  <a:moveTo>
                    <a:pt x="32" y="477"/>
                  </a:moveTo>
                  <a:lnTo>
                    <a:pt x="32" y="477"/>
                  </a:lnTo>
                  <a:cubicBezTo>
                    <a:pt x="31" y="480"/>
                    <a:pt x="31" y="484"/>
                    <a:pt x="31" y="488"/>
                  </a:cubicBezTo>
                  <a:lnTo>
                    <a:pt x="31" y="488"/>
                  </a:lnTo>
                  <a:cubicBezTo>
                    <a:pt x="31" y="488"/>
                    <a:pt x="31" y="487"/>
                    <a:pt x="31" y="487"/>
                  </a:cubicBezTo>
                  <a:cubicBezTo>
                    <a:pt x="31" y="483"/>
                    <a:pt x="31" y="480"/>
                    <a:pt x="32" y="477"/>
                  </a:cubicBezTo>
                  <a:close/>
                  <a:moveTo>
                    <a:pt x="866" y="911"/>
                  </a:moveTo>
                  <a:cubicBezTo>
                    <a:pt x="853" y="921"/>
                    <a:pt x="838" y="931"/>
                    <a:pt x="821" y="943"/>
                  </a:cubicBezTo>
                  <a:cubicBezTo>
                    <a:pt x="842" y="932"/>
                    <a:pt x="856" y="922"/>
                    <a:pt x="866" y="911"/>
                  </a:cubicBezTo>
                  <a:close/>
                  <a:moveTo>
                    <a:pt x="456" y="1"/>
                  </a:moveTo>
                  <a:lnTo>
                    <a:pt x="213" y="122"/>
                  </a:lnTo>
                  <a:cubicBezTo>
                    <a:pt x="213" y="122"/>
                    <a:pt x="183" y="122"/>
                    <a:pt x="183" y="153"/>
                  </a:cubicBezTo>
                  <a:cubicBezTo>
                    <a:pt x="152" y="183"/>
                    <a:pt x="122" y="244"/>
                    <a:pt x="122" y="274"/>
                  </a:cubicBezTo>
                  <a:cubicBezTo>
                    <a:pt x="94" y="311"/>
                    <a:pt x="75" y="340"/>
                    <a:pt x="61" y="365"/>
                  </a:cubicBezTo>
                  <a:lnTo>
                    <a:pt x="61" y="365"/>
                  </a:lnTo>
                  <a:lnTo>
                    <a:pt x="31" y="396"/>
                  </a:lnTo>
                  <a:cubicBezTo>
                    <a:pt x="31" y="396"/>
                    <a:pt x="31" y="396"/>
                    <a:pt x="31" y="396"/>
                  </a:cubicBezTo>
                  <a:lnTo>
                    <a:pt x="31" y="396"/>
                  </a:lnTo>
                  <a:cubicBezTo>
                    <a:pt x="0" y="457"/>
                    <a:pt x="0" y="487"/>
                    <a:pt x="0" y="578"/>
                  </a:cubicBezTo>
                  <a:lnTo>
                    <a:pt x="0" y="730"/>
                  </a:lnTo>
                  <a:cubicBezTo>
                    <a:pt x="0" y="819"/>
                    <a:pt x="32" y="891"/>
                    <a:pt x="85" y="959"/>
                  </a:cubicBezTo>
                  <a:lnTo>
                    <a:pt x="85" y="959"/>
                  </a:lnTo>
                  <a:cubicBezTo>
                    <a:pt x="66" y="954"/>
                    <a:pt x="48" y="949"/>
                    <a:pt x="31" y="943"/>
                  </a:cubicBezTo>
                  <a:lnTo>
                    <a:pt x="31" y="943"/>
                  </a:lnTo>
                  <a:cubicBezTo>
                    <a:pt x="31" y="1004"/>
                    <a:pt x="61" y="1034"/>
                    <a:pt x="122" y="1034"/>
                  </a:cubicBezTo>
                  <a:cubicBezTo>
                    <a:pt x="152" y="1064"/>
                    <a:pt x="183" y="1064"/>
                    <a:pt x="183" y="1095"/>
                  </a:cubicBezTo>
                  <a:cubicBezTo>
                    <a:pt x="183" y="1095"/>
                    <a:pt x="274" y="1125"/>
                    <a:pt x="304" y="1125"/>
                  </a:cubicBezTo>
                  <a:lnTo>
                    <a:pt x="385" y="1125"/>
                  </a:lnTo>
                  <a:cubicBezTo>
                    <a:pt x="359" y="1134"/>
                    <a:pt x="332" y="1145"/>
                    <a:pt x="304" y="1156"/>
                  </a:cubicBezTo>
                  <a:lnTo>
                    <a:pt x="426" y="1156"/>
                  </a:lnTo>
                  <a:cubicBezTo>
                    <a:pt x="459" y="1156"/>
                    <a:pt x="483" y="1156"/>
                    <a:pt x="513" y="1146"/>
                  </a:cubicBezTo>
                  <a:lnTo>
                    <a:pt x="513" y="1146"/>
                  </a:lnTo>
                  <a:lnTo>
                    <a:pt x="517" y="1156"/>
                  </a:lnTo>
                  <a:lnTo>
                    <a:pt x="536" y="1137"/>
                  </a:lnTo>
                  <a:lnTo>
                    <a:pt x="536" y="1137"/>
                  </a:lnTo>
                  <a:cubicBezTo>
                    <a:pt x="553" y="1129"/>
                    <a:pt x="573" y="1118"/>
                    <a:pt x="598" y="1102"/>
                  </a:cubicBezTo>
                  <a:lnTo>
                    <a:pt x="598" y="1102"/>
                  </a:lnTo>
                  <a:cubicBezTo>
                    <a:pt x="614" y="1098"/>
                    <a:pt x="629" y="1095"/>
                    <a:pt x="639" y="1095"/>
                  </a:cubicBezTo>
                  <a:cubicBezTo>
                    <a:pt x="639" y="1095"/>
                    <a:pt x="730" y="1064"/>
                    <a:pt x="730" y="1034"/>
                  </a:cubicBezTo>
                  <a:lnTo>
                    <a:pt x="730" y="1034"/>
                  </a:lnTo>
                  <a:cubicBezTo>
                    <a:pt x="730" y="1034"/>
                    <a:pt x="730" y="1034"/>
                    <a:pt x="730" y="1034"/>
                  </a:cubicBezTo>
                  <a:lnTo>
                    <a:pt x="821" y="912"/>
                  </a:lnTo>
                  <a:cubicBezTo>
                    <a:pt x="821" y="882"/>
                    <a:pt x="882" y="852"/>
                    <a:pt x="912" y="852"/>
                  </a:cubicBezTo>
                  <a:cubicBezTo>
                    <a:pt x="892" y="871"/>
                    <a:pt x="885" y="891"/>
                    <a:pt x="866" y="911"/>
                  </a:cubicBezTo>
                  <a:lnTo>
                    <a:pt x="866" y="911"/>
                  </a:lnTo>
                  <a:cubicBezTo>
                    <a:pt x="923" y="867"/>
                    <a:pt x="948" y="829"/>
                    <a:pt x="973" y="730"/>
                  </a:cubicBezTo>
                  <a:lnTo>
                    <a:pt x="973" y="700"/>
                  </a:lnTo>
                  <a:lnTo>
                    <a:pt x="973" y="692"/>
                  </a:lnTo>
                  <a:lnTo>
                    <a:pt x="973" y="692"/>
                  </a:lnTo>
                  <a:cubicBezTo>
                    <a:pt x="985" y="655"/>
                    <a:pt x="1000" y="612"/>
                    <a:pt x="1034" y="578"/>
                  </a:cubicBezTo>
                  <a:lnTo>
                    <a:pt x="1034" y="396"/>
                  </a:lnTo>
                  <a:cubicBezTo>
                    <a:pt x="1034" y="335"/>
                    <a:pt x="973" y="305"/>
                    <a:pt x="973" y="274"/>
                  </a:cubicBezTo>
                  <a:cubicBezTo>
                    <a:pt x="942" y="183"/>
                    <a:pt x="912" y="153"/>
                    <a:pt x="882" y="122"/>
                  </a:cubicBezTo>
                  <a:cubicBezTo>
                    <a:pt x="821" y="92"/>
                    <a:pt x="790" y="92"/>
                    <a:pt x="760" y="31"/>
                  </a:cubicBezTo>
                  <a:cubicBezTo>
                    <a:pt x="669" y="1"/>
                    <a:pt x="639" y="1"/>
                    <a:pt x="578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061" name="Google Shape;5061;p33"/>
            <p:cNvSpPr/>
            <p:nvPr/>
          </p:nvSpPr>
          <p:spPr>
            <a:xfrm rot="1256762">
              <a:off x="648695" y="2266755"/>
              <a:ext cx="21154" cy="26434"/>
            </a:xfrm>
            <a:custGeom>
              <a:rect b="b" l="l" r="r" t="t"/>
              <a:pathLst>
                <a:path extrusionOk="0" h="761" w="609">
                  <a:moveTo>
                    <a:pt x="304" y="1"/>
                  </a:moveTo>
                  <a:cubicBezTo>
                    <a:pt x="274" y="1"/>
                    <a:pt x="213" y="1"/>
                    <a:pt x="183" y="31"/>
                  </a:cubicBezTo>
                  <a:cubicBezTo>
                    <a:pt x="152" y="31"/>
                    <a:pt x="122" y="92"/>
                    <a:pt x="61" y="122"/>
                  </a:cubicBezTo>
                  <a:cubicBezTo>
                    <a:pt x="31" y="153"/>
                    <a:pt x="0" y="183"/>
                    <a:pt x="0" y="274"/>
                  </a:cubicBezTo>
                  <a:lnTo>
                    <a:pt x="0" y="426"/>
                  </a:lnTo>
                  <a:cubicBezTo>
                    <a:pt x="0" y="457"/>
                    <a:pt x="31" y="487"/>
                    <a:pt x="31" y="548"/>
                  </a:cubicBezTo>
                  <a:cubicBezTo>
                    <a:pt x="31" y="578"/>
                    <a:pt x="61" y="578"/>
                    <a:pt x="61" y="609"/>
                  </a:cubicBezTo>
                  <a:cubicBezTo>
                    <a:pt x="61" y="639"/>
                    <a:pt x="91" y="700"/>
                    <a:pt x="152" y="700"/>
                  </a:cubicBezTo>
                  <a:cubicBezTo>
                    <a:pt x="152" y="700"/>
                    <a:pt x="183" y="730"/>
                    <a:pt x="213" y="730"/>
                  </a:cubicBezTo>
                  <a:cubicBezTo>
                    <a:pt x="243" y="730"/>
                    <a:pt x="304" y="761"/>
                    <a:pt x="335" y="761"/>
                  </a:cubicBezTo>
                  <a:lnTo>
                    <a:pt x="395" y="761"/>
                  </a:lnTo>
                  <a:cubicBezTo>
                    <a:pt x="456" y="761"/>
                    <a:pt x="456" y="730"/>
                    <a:pt x="487" y="730"/>
                  </a:cubicBezTo>
                  <a:cubicBezTo>
                    <a:pt x="517" y="730"/>
                    <a:pt x="547" y="700"/>
                    <a:pt x="547" y="639"/>
                  </a:cubicBezTo>
                  <a:cubicBezTo>
                    <a:pt x="578" y="487"/>
                    <a:pt x="608" y="487"/>
                    <a:pt x="608" y="457"/>
                  </a:cubicBezTo>
                  <a:lnTo>
                    <a:pt x="608" y="426"/>
                  </a:lnTo>
                  <a:lnTo>
                    <a:pt x="608" y="396"/>
                  </a:lnTo>
                  <a:lnTo>
                    <a:pt x="608" y="244"/>
                  </a:lnTo>
                  <a:cubicBezTo>
                    <a:pt x="608" y="183"/>
                    <a:pt x="578" y="122"/>
                    <a:pt x="517" y="92"/>
                  </a:cubicBezTo>
                  <a:cubicBezTo>
                    <a:pt x="487" y="92"/>
                    <a:pt x="487" y="31"/>
                    <a:pt x="456" y="31"/>
                  </a:cubicBezTo>
                  <a:cubicBezTo>
                    <a:pt x="426" y="1"/>
                    <a:pt x="335" y="1"/>
                    <a:pt x="304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062" name="Google Shape;5062;p33"/>
            <p:cNvSpPr/>
            <p:nvPr/>
          </p:nvSpPr>
          <p:spPr>
            <a:xfrm rot="1256762">
              <a:off x="568138" y="2319744"/>
              <a:ext cx="17993" cy="15874"/>
            </a:xfrm>
            <a:custGeom>
              <a:rect b="b" l="l" r="r" t="t"/>
              <a:pathLst>
                <a:path extrusionOk="0" h="457" w="518">
                  <a:moveTo>
                    <a:pt x="274" y="0"/>
                  </a:moveTo>
                  <a:cubicBezTo>
                    <a:pt x="0" y="0"/>
                    <a:pt x="0" y="456"/>
                    <a:pt x="274" y="456"/>
                  </a:cubicBezTo>
                  <a:cubicBezTo>
                    <a:pt x="517" y="456"/>
                    <a:pt x="517" y="0"/>
                    <a:pt x="274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063" name="Google Shape;5063;p33"/>
            <p:cNvSpPr/>
            <p:nvPr/>
          </p:nvSpPr>
          <p:spPr>
            <a:xfrm rot="1256762">
              <a:off x="871572" y="2467426"/>
              <a:ext cx="63392" cy="69123"/>
            </a:xfrm>
            <a:custGeom>
              <a:rect b="b" l="l" r="r" t="t"/>
              <a:pathLst>
                <a:path extrusionOk="0" h="1990" w="1825">
                  <a:moveTo>
                    <a:pt x="396" y="348"/>
                  </a:moveTo>
                  <a:lnTo>
                    <a:pt x="396" y="348"/>
                  </a:lnTo>
                  <a:cubicBezTo>
                    <a:pt x="396" y="348"/>
                    <a:pt x="367" y="395"/>
                    <a:pt x="342" y="442"/>
                  </a:cubicBezTo>
                  <a:lnTo>
                    <a:pt x="342" y="442"/>
                  </a:lnTo>
                  <a:cubicBezTo>
                    <a:pt x="354" y="417"/>
                    <a:pt x="369" y="389"/>
                    <a:pt x="396" y="348"/>
                  </a:cubicBezTo>
                  <a:close/>
                  <a:moveTo>
                    <a:pt x="1790" y="843"/>
                  </a:moveTo>
                  <a:lnTo>
                    <a:pt x="1790" y="843"/>
                  </a:lnTo>
                  <a:cubicBezTo>
                    <a:pt x="1787" y="868"/>
                    <a:pt x="1779" y="894"/>
                    <a:pt x="1763" y="919"/>
                  </a:cubicBezTo>
                  <a:lnTo>
                    <a:pt x="1763" y="919"/>
                  </a:lnTo>
                  <a:cubicBezTo>
                    <a:pt x="1774" y="886"/>
                    <a:pt x="1785" y="857"/>
                    <a:pt x="1790" y="843"/>
                  </a:cubicBezTo>
                  <a:close/>
                  <a:moveTo>
                    <a:pt x="1733" y="1240"/>
                  </a:moveTo>
                  <a:cubicBezTo>
                    <a:pt x="1733" y="1247"/>
                    <a:pt x="1732" y="1253"/>
                    <a:pt x="1732" y="1260"/>
                  </a:cubicBezTo>
                  <a:lnTo>
                    <a:pt x="1732" y="1260"/>
                  </a:lnTo>
                  <a:cubicBezTo>
                    <a:pt x="1732" y="1260"/>
                    <a:pt x="1731" y="1260"/>
                    <a:pt x="1731" y="1260"/>
                  </a:cubicBezTo>
                  <a:lnTo>
                    <a:pt x="1731" y="1260"/>
                  </a:lnTo>
                  <a:cubicBezTo>
                    <a:pt x="1731" y="1263"/>
                    <a:pt x="1730" y="1266"/>
                    <a:pt x="1730" y="1270"/>
                  </a:cubicBezTo>
                  <a:lnTo>
                    <a:pt x="1730" y="1270"/>
                  </a:lnTo>
                  <a:cubicBezTo>
                    <a:pt x="1723" y="1279"/>
                    <a:pt x="1717" y="1289"/>
                    <a:pt x="1710" y="1298"/>
                  </a:cubicBezTo>
                  <a:lnTo>
                    <a:pt x="1710" y="1298"/>
                  </a:lnTo>
                  <a:cubicBezTo>
                    <a:pt x="1713" y="1284"/>
                    <a:pt x="1716" y="1269"/>
                    <a:pt x="1719" y="1255"/>
                  </a:cubicBezTo>
                  <a:lnTo>
                    <a:pt x="1719" y="1255"/>
                  </a:lnTo>
                  <a:cubicBezTo>
                    <a:pt x="1723" y="1257"/>
                    <a:pt x="1727" y="1258"/>
                    <a:pt x="1731" y="1260"/>
                  </a:cubicBezTo>
                  <a:lnTo>
                    <a:pt x="1731" y="1260"/>
                  </a:lnTo>
                  <a:cubicBezTo>
                    <a:pt x="1732" y="1253"/>
                    <a:pt x="1732" y="1246"/>
                    <a:pt x="1733" y="1240"/>
                  </a:cubicBezTo>
                  <a:close/>
                  <a:moveTo>
                    <a:pt x="1527" y="1478"/>
                  </a:moveTo>
                  <a:cubicBezTo>
                    <a:pt x="1523" y="1484"/>
                    <a:pt x="1520" y="1491"/>
                    <a:pt x="1516" y="1497"/>
                  </a:cubicBezTo>
                  <a:lnTo>
                    <a:pt x="1516" y="1497"/>
                  </a:lnTo>
                  <a:cubicBezTo>
                    <a:pt x="1514" y="1499"/>
                    <a:pt x="1513" y="1500"/>
                    <a:pt x="1511" y="1502"/>
                  </a:cubicBezTo>
                  <a:lnTo>
                    <a:pt x="1511" y="1502"/>
                  </a:lnTo>
                  <a:lnTo>
                    <a:pt x="1527" y="1478"/>
                  </a:lnTo>
                  <a:close/>
                  <a:moveTo>
                    <a:pt x="1042" y="0"/>
                  </a:moveTo>
                  <a:cubicBezTo>
                    <a:pt x="970" y="0"/>
                    <a:pt x="902" y="14"/>
                    <a:pt x="821" y="14"/>
                  </a:cubicBezTo>
                  <a:cubicBezTo>
                    <a:pt x="760" y="44"/>
                    <a:pt x="730" y="44"/>
                    <a:pt x="639" y="75"/>
                  </a:cubicBezTo>
                  <a:cubicBezTo>
                    <a:pt x="552" y="140"/>
                    <a:pt x="496" y="190"/>
                    <a:pt x="449" y="258"/>
                  </a:cubicBezTo>
                  <a:lnTo>
                    <a:pt x="449" y="258"/>
                  </a:lnTo>
                  <a:cubicBezTo>
                    <a:pt x="461" y="233"/>
                    <a:pt x="474" y="209"/>
                    <a:pt x="487" y="196"/>
                  </a:cubicBezTo>
                  <a:lnTo>
                    <a:pt x="487" y="196"/>
                  </a:lnTo>
                  <a:lnTo>
                    <a:pt x="456" y="227"/>
                  </a:lnTo>
                  <a:lnTo>
                    <a:pt x="426" y="288"/>
                  </a:lnTo>
                  <a:cubicBezTo>
                    <a:pt x="335" y="348"/>
                    <a:pt x="304" y="440"/>
                    <a:pt x="274" y="500"/>
                  </a:cubicBezTo>
                  <a:cubicBezTo>
                    <a:pt x="274" y="531"/>
                    <a:pt x="244" y="561"/>
                    <a:pt x="244" y="622"/>
                  </a:cubicBezTo>
                  <a:lnTo>
                    <a:pt x="244" y="652"/>
                  </a:lnTo>
                  <a:cubicBezTo>
                    <a:pt x="183" y="683"/>
                    <a:pt x="183" y="774"/>
                    <a:pt x="152" y="804"/>
                  </a:cubicBezTo>
                  <a:cubicBezTo>
                    <a:pt x="92" y="987"/>
                    <a:pt x="0" y="1260"/>
                    <a:pt x="92" y="1443"/>
                  </a:cubicBezTo>
                  <a:cubicBezTo>
                    <a:pt x="122" y="1534"/>
                    <a:pt x="122" y="1564"/>
                    <a:pt x="152" y="1655"/>
                  </a:cubicBezTo>
                  <a:cubicBezTo>
                    <a:pt x="183" y="1686"/>
                    <a:pt x="244" y="1747"/>
                    <a:pt x="274" y="1807"/>
                  </a:cubicBezTo>
                  <a:cubicBezTo>
                    <a:pt x="304" y="1838"/>
                    <a:pt x="396" y="1868"/>
                    <a:pt x="426" y="1899"/>
                  </a:cubicBezTo>
                  <a:cubicBezTo>
                    <a:pt x="487" y="1959"/>
                    <a:pt x="608" y="1990"/>
                    <a:pt x="730" y="1990"/>
                  </a:cubicBezTo>
                  <a:lnTo>
                    <a:pt x="912" y="1990"/>
                  </a:lnTo>
                  <a:cubicBezTo>
                    <a:pt x="1003" y="1990"/>
                    <a:pt x="1064" y="1990"/>
                    <a:pt x="1095" y="1959"/>
                  </a:cubicBezTo>
                  <a:cubicBezTo>
                    <a:pt x="1186" y="1959"/>
                    <a:pt x="1216" y="1899"/>
                    <a:pt x="1307" y="1838"/>
                  </a:cubicBezTo>
                  <a:cubicBezTo>
                    <a:pt x="1368" y="1807"/>
                    <a:pt x="1459" y="1716"/>
                    <a:pt x="1490" y="1595"/>
                  </a:cubicBezTo>
                  <a:lnTo>
                    <a:pt x="1554" y="1483"/>
                  </a:lnTo>
                  <a:lnTo>
                    <a:pt x="1554" y="1483"/>
                  </a:lnTo>
                  <a:cubicBezTo>
                    <a:pt x="1570" y="1471"/>
                    <a:pt x="1589" y="1458"/>
                    <a:pt x="1611" y="1443"/>
                  </a:cubicBezTo>
                  <a:cubicBezTo>
                    <a:pt x="1652" y="1402"/>
                    <a:pt x="1679" y="1348"/>
                    <a:pt x="1710" y="1298"/>
                  </a:cubicBezTo>
                  <a:lnTo>
                    <a:pt x="1710" y="1298"/>
                  </a:lnTo>
                  <a:cubicBezTo>
                    <a:pt x="1706" y="1324"/>
                    <a:pt x="1703" y="1351"/>
                    <a:pt x="1703" y="1382"/>
                  </a:cubicBezTo>
                  <a:cubicBezTo>
                    <a:pt x="1706" y="1379"/>
                    <a:pt x="1709" y="1375"/>
                    <a:pt x="1711" y="1370"/>
                  </a:cubicBezTo>
                  <a:lnTo>
                    <a:pt x="1711" y="1370"/>
                  </a:lnTo>
                  <a:cubicBezTo>
                    <a:pt x="1706" y="1396"/>
                    <a:pt x="1703" y="1421"/>
                    <a:pt x="1703" y="1443"/>
                  </a:cubicBezTo>
                  <a:cubicBezTo>
                    <a:pt x="1732" y="1413"/>
                    <a:pt x="1733" y="1326"/>
                    <a:pt x="1733" y="1265"/>
                  </a:cubicBezTo>
                  <a:lnTo>
                    <a:pt x="1733" y="1265"/>
                  </a:lnTo>
                  <a:cubicBezTo>
                    <a:pt x="1733" y="1266"/>
                    <a:pt x="1732" y="1266"/>
                    <a:pt x="1732" y="1267"/>
                  </a:cubicBezTo>
                  <a:lnTo>
                    <a:pt x="1732" y="1267"/>
                  </a:lnTo>
                  <a:cubicBezTo>
                    <a:pt x="1732" y="1265"/>
                    <a:pt x="1732" y="1262"/>
                    <a:pt x="1732" y="1260"/>
                  </a:cubicBezTo>
                  <a:lnTo>
                    <a:pt x="1732" y="1260"/>
                  </a:lnTo>
                  <a:cubicBezTo>
                    <a:pt x="1732" y="1260"/>
                    <a:pt x="1733" y="1260"/>
                    <a:pt x="1733" y="1260"/>
                  </a:cubicBezTo>
                  <a:cubicBezTo>
                    <a:pt x="1733" y="1262"/>
                    <a:pt x="1733" y="1264"/>
                    <a:pt x="1733" y="1265"/>
                  </a:cubicBezTo>
                  <a:lnTo>
                    <a:pt x="1733" y="1265"/>
                  </a:lnTo>
                  <a:cubicBezTo>
                    <a:pt x="1742" y="1253"/>
                    <a:pt x="1752" y="1241"/>
                    <a:pt x="1763" y="1230"/>
                  </a:cubicBezTo>
                  <a:cubicBezTo>
                    <a:pt x="1794" y="1199"/>
                    <a:pt x="1794" y="1108"/>
                    <a:pt x="1794" y="1047"/>
                  </a:cubicBezTo>
                  <a:cubicBezTo>
                    <a:pt x="1824" y="956"/>
                    <a:pt x="1794" y="835"/>
                    <a:pt x="1794" y="774"/>
                  </a:cubicBezTo>
                  <a:cubicBezTo>
                    <a:pt x="1787" y="767"/>
                    <a:pt x="1781" y="757"/>
                    <a:pt x="1777" y="745"/>
                  </a:cubicBezTo>
                  <a:lnTo>
                    <a:pt x="1777" y="745"/>
                  </a:lnTo>
                  <a:cubicBezTo>
                    <a:pt x="1771" y="708"/>
                    <a:pt x="1757" y="670"/>
                    <a:pt x="1733" y="622"/>
                  </a:cubicBezTo>
                  <a:cubicBezTo>
                    <a:pt x="1733" y="500"/>
                    <a:pt x="1703" y="440"/>
                    <a:pt x="1672" y="348"/>
                  </a:cubicBezTo>
                  <a:cubicBezTo>
                    <a:pt x="1642" y="318"/>
                    <a:pt x="1611" y="227"/>
                    <a:pt x="1551" y="196"/>
                  </a:cubicBezTo>
                  <a:cubicBezTo>
                    <a:pt x="1490" y="136"/>
                    <a:pt x="1399" y="75"/>
                    <a:pt x="1338" y="44"/>
                  </a:cubicBezTo>
                  <a:cubicBezTo>
                    <a:pt x="1307" y="14"/>
                    <a:pt x="1216" y="14"/>
                    <a:pt x="1155" y="14"/>
                  </a:cubicBezTo>
                  <a:cubicBezTo>
                    <a:pt x="1115" y="4"/>
                    <a:pt x="1078" y="0"/>
                    <a:pt x="1042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064" name="Google Shape;5064;p33"/>
            <p:cNvSpPr/>
            <p:nvPr/>
          </p:nvSpPr>
          <p:spPr>
            <a:xfrm rot="1256762">
              <a:off x="950937" y="2453663"/>
              <a:ext cx="26434" cy="29595"/>
            </a:xfrm>
            <a:custGeom>
              <a:rect b="b" l="l" r="r" t="t"/>
              <a:pathLst>
                <a:path extrusionOk="0" h="852" w="761">
                  <a:moveTo>
                    <a:pt x="335" y="92"/>
                  </a:moveTo>
                  <a:cubicBezTo>
                    <a:pt x="322" y="92"/>
                    <a:pt x="310" y="92"/>
                    <a:pt x="299" y="92"/>
                  </a:cubicBezTo>
                  <a:lnTo>
                    <a:pt x="299" y="92"/>
                  </a:lnTo>
                  <a:cubicBezTo>
                    <a:pt x="301" y="92"/>
                    <a:pt x="302" y="92"/>
                    <a:pt x="304" y="92"/>
                  </a:cubicBezTo>
                  <a:close/>
                  <a:moveTo>
                    <a:pt x="304" y="0"/>
                  </a:moveTo>
                  <a:cubicBezTo>
                    <a:pt x="243" y="0"/>
                    <a:pt x="183" y="61"/>
                    <a:pt x="152" y="92"/>
                  </a:cubicBezTo>
                  <a:cubicBezTo>
                    <a:pt x="152" y="122"/>
                    <a:pt x="122" y="122"/>
                    <a:pt x="122" y="152"/>
                  </a:cubicBezTo>
                  <a:cubicBezTo>
                    <a:pt x="119" y="157"/>
                    <a:pt x="117" y="162"/>
                    <a:pt x="115" y="167"/>
                  </a:cubicBezTo>
                  <a:lnTo>
                    <a:pt x="115" y="167"/>
                  </a:lnTo>
                  <a:cubicBezTo>
                    <a:pt x="77" y="200"/>
                    <a:pt x="31" y="222"/>
                    <a:pt x="31" y="243"/>
                  </a:cubicBezTo>
                  <a:cubicBezTo>
                    <a:pt x="0" y="274"/>
                    <a:pt x="0" y="365"/>
                    <a:pt x="0" y="426"/>
                  </a:cubicBezTo>
                  <a:cubicBezTo>
                    <a:pt x="0" y="487"/>
                    <a:pt x="0" y="517"/>
                    <a:pt x="31" y="578"/>
                  </a:cubicBezTo>
                  <a:cubicBezTo>
                    <a:pt x="31" y="639"/>
                    <a:pt x="91" y="669"/>
                    <a:pt x="122" y="699"/>
                  </a:cubicBezTo>
                  <a:cubicBezTo>
                    <a:pt x="152" y="730"/>
                    <a:pt x="243" y="791"/>
                    <a:pt x="274" y="791"/>
                  </a:cubicBezTo>
                  <a:lnTo>
                    <a:pt x="395" y="791"/>
                  </a:lnTo>
                  <a:lnTo>
                    <a:pt x="335" y="851"/>
                  </a:lnTo>
                  <a:cubicBezTo>
                    <a:pt x="380" y="821"/>
                    <a:pt x="418" y="806"/>
                    <a:pt x="456" y="791"/>
                  </a:cubicBezTo>
                  <a:lnTo>
                    <a:pt x="456" y="791"/>
                  </a:lnTo>
                  <a:cubicBezTo>
                    <a:pt x="456" y="802"/>
                    <a:pt x="460" y="809"/>
                    <a:pt x="470" y="809"/>
                  </a:cubicBezTo>
                  <a:cubicBezTo>
                    <a:pt x="487" y="809"/>
                    <a:pt x="520" y="788"/>
                    <a:pt x="578" y="730"/>
                  </a:cubicBezTo>
                  <a:lnTo>
                    <a:pt x="578" y="730"/>
                  </a:lnTo>
                  <a:cubicBezTo>
                    <a:pt x="578" y="730"/>
                    <a:pt x="578" y="730"/>
                    <a:pt x="578" y="730"/>
                  </a:cubicBezTo>
                  <a:cubicBezTo>
                    <a:pt x="592" y="715"/>
                    <a:pt x="607" y="700"/>
                    <a:pt x="619" y="685"/>
                  </a:cubicBezTo>
                  <a:lnTo>
                    <a:pt x="619" y="685"/>
                  </a:lnTo>
                  <a:cubicBezTo>
                    <a:pt x="625" y="681"/>
                    <a:pt x="632" y="676"/>
                    <a:pt x="638" y="669"/>
                  </a:cubicBezTo>
                  <a:lnTo>
                    <a:pt x="669" y="578"/>
                  </a:lnTo>
                  <a:lnTo>
                    <a:pt x="669" y="573"/>
                  </a:lnTo>
                  <a:lnTo>
                    <a:pt x="669" y="573"/>
                  </a:lnTo>
                  <a:cubicBezTo>
                    <a:pt x="681" y="551"/>
                    <a:pt x="696" y="534"/>
                    <a:pt x="730" y="517"/>
                  </a:cubicBezTo>
                  <a:lnTo>
                    <a:pt x="730" y="354"/>
                  </a:lnTo>
                  <a:lnTo>
                    <a:pt x="730" y="354"/>
                  </a:lnTo>
                  <a:cubicBezTo>
                    <a:pt x="739" y="367"/>
                    <a:pt x="749" y="381"/>
                    <a:pt x="760" y="395"/>
                  </a:cubicBezTo>
                  <a:cubicBezTo>
                    <a:pt x="760" y="365"/>
                    <a:pt x="760" y="335"/>
                    <a:pt x="730" y="243"/>
                  </a:cubicBezTo>
                  <a:cubicBezTo>
                    <a:pt x="730" y="213"/>
                    <a:pt x="669" y="183"/>
                    <a:pt x="638" y="122"/>
                  </a:cubicBezTo>
                  <a:cubicBezTo>
                    <a:pt x="608" y="92"/>
                    <a:pt x="578" y="61"/>
                    <a:pt x="517" y="61"/>
                  </a:cubicBezTo>
                  <a:cubicBezTo>
                    <a:pt x="487" y="0"/>
                    <a:pt x="456" y="0"/>
                    <a:pt x="365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065" name="Google Shape;5065;p33"/>
            <p:cNvSpPr/>
            <p:nvPr/>
          </p:nvSpPr>
          <p:spPr>
            <a:xfrm rot="1256762">
              <a:off x="929157" y="2404616"/>
              <a:ext cx="40154" cy="43072"/>
            </a:xfrm>
            <a:custGeom>
              <a:rect b="b" l="l" r="r" t="t"/>
              <a:pathLst>
                <a:path extrusionOk="0" h="1240" w="1156">
                  <a:moveTo>
                    <a:pt x="106" y="402"/>
                  </a:moveTo>
                  <a:lnTo>
                    <a:pt x="106" y="402"/>
                  </a:lnTo>
                  <a:cubicBezTo>
                    <a:pt x="101" y="414"/>
                    <a:pt x="96" y="426"/>
                    <a:pt x="91" y="437"/>
                  </a:cubicBezTo>
                  <a:lnTo>
                    <a:pt x="91" y="437"/>
                  </a:lnTo>
                  <a:cubicBezTo>
                    <a:pt x="92" y="431"/>
                    <a:pt x="92" y="425"/>
                    <a:pt x="92" y="418"/>
                  </a:cubicBezTo>
                  <a:cubicBezTo>
                    <a:pt x="98" y="413"/>
                    <a:pt x="102" y="407"/>
                    <a:pt x="106" y="402"/>
                  </a:cubicBezTo>
                  <a:close/>
                  <a:moveTo>
                    <a:pt x="1004" y="418"/>
                  </a:moveTo>
                  <a:cubicBezTo>
                    <a:pt x="1004" y="479"/>
                    <a:pt x="1034" y="510"/>
                    <a:pt x="1034" y="540"/>
                  </a:cubicBezTo>
                  <a:lnTo>
                    <a:pt x="1034" y="662"/>
                  </a:lnTo>
                  <a:cubicBezTo>
                    <a:pt x="1034" y="631"/>
                    <a:pt x="1034" y="540"/>
                    <a:pt x="1004" y="510"/>
                  </a:cubicBezTo>
                  <a:lnTo>
                    <a:pt x="1004" y="479"/>
                  </a:lnTo>
                  <a:lnTo>
                    <a:pt x="1004" y="418"/>
                  </a:lnTo>
                  <a:close/>
                  <a:moveTo>
                    <a:pt x="624" y="1"/>
                  </a:moveTo>
                  <a:cubicBezTo>
                    <a:pt x="586" y="1"/>
                    <a:pt x="548" y="8"/>
                    <a:pt x="517" y="23"/>
                  </a:cubicBezTo>
                  <a:cubicBezTo>
                    <a:pt x="426" y="23"/>
                    <a:pt x="365" y="54"/>
                    <a:pt x="274" y="84"/>
                  </a:cubicBezTo>
                  <a:cubicBezTo>
                    <a:pt x="213" y="145"/>
                    <a:pt x="122" y="206"/>
                    <a:pt x="92" y="297"/>
                  </a:cubicBezTo>
                  <a:cubicBezTo>
                    <a:pt x="62" y="358"/>
                    <a:pt x="1" y="479"/>
                    <a:pt x="1" y="601"/>
                  </a:cubicBezTo>
                  <a:lnTo>
                    <a:pt x="1" y="631"/>
                  </a:lnTo>
                  <a:cubicBezTo>
                    <a:pt x="1" y="601"/>
                    <a:pt x="1" y="510"/>
                    <a:pt x="62" y="479"/>
                  </a:cubicBezTo>
                  <a:lnTo>
                    <a:pt x="62" y="510"/>
                  </a:lnTo>
                  <a:lnTo>
                    <a:pt x="62" y="540"/>
                  </a:lnTo>
                  <a:cubicBezTo>
                    <a:pt x="62" y="601"/>
                    <a:pt x="1" y="662"/>
                    <a:pt x="1" y="692"/>
                  </a:cubicBezTo>
                  <a:cubicBezTo>
                    <a:pt x="1" y="692"/>
                    <a:pt x="1" y="844"/>
                    <a:pt x="62" y="844"/>
                  </a:cubicBezTo>
                  <a:lnTo>
                    <a:pt x="92" y="966"/>
                  </a:lnTo>
                  <a:lnTo>
                    <a:pt x="153" y="1087"/>
                  </a:lnTo>
                  <a:lnTo>
                    <a:pt x="274" y="1148"/>
                  </a:lnTo>
                  <a:cubicBezTo>
                    <a:pt x="305" y="1209"/>
                    <a:pt x="365" y="1209"/>
                    <a:pt x="396" y="1209"/>
                  </a:cubicBezTo>
                  <a:cubicBezTo>
                    <a:pt x="426" y="1209"/>
                    <a:pt x="517" y="1239"/>
                    <a:pt x="548" y="1239"/>
                  </a:cubicBezTo>
                  <a:lnTo>
                    <a:pt x="700" y="1209"/>
                  </a:lnTo>
                  <a:cubicBezTo>
                    <a:pt x="730" y="1209"/>
                    <a:pt x="761" y="1148"/>
                    <a:pt x="821" y="1148"/>
                  </a:cubicBezTo>
                  <a:cubicBezTo>
                    <a:pt x="852" y="1118"/>
                    <a:pt x="882" y="1087"/>
                    <a:pt x="913" y="1087"/>
                  </a:cubicBezTo>
                  <a:lnTo>
                    <a:pt x="973" y="1057"/>
                  </a:lnTo>
                  <a:cubicBezTo>
                    <a:pt x="1004" y="996"/>
                    <a:pt x="1034" y="935"/>
                    <a:pt x="1065" y="905"/>
                  </a:cubicBezTo>
                  <a:cubicBezTo>
                    <a:pt x="1125" y="814"/>
                    <a:pt x="1156" y="692"/>
                    <a:pt x="1156" y="601"/>
                  </a:cubicBezTo>
                  <a:cubicBezTo>
                    <a:pt x="1156" y="479"/>
                    <a:pt x="1125" y="388"/>
                    <a:pt x="1065" y="297"/>
                  </a:cubicBezTo>
                  <a:cubicBezTo>
                    <a:pt x="1034" y="236"/>
                    <a:pt x="1004" y="206"/>
                    <a:pt x="1004" y="175"/>
                  </a:cubicBezTo>
                  <a:cubicBezTo>
                    <a:pt x="913" y="84"/>
                    <a:pt x="852" y="54"/>
                    <a:pt x="730" y="23"/>
                  </a:cubicBezTo>
                  <a:cubicBezTo>
                    <a:pt x="700" y="8"/>
                    <a:pt x="662" y="1"/>
                    <a:pt x="624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066" name="Google Shape;5066;p33"/>
            <p:cNvSpPr/>
            <p:nvPr/>
          </p:nvSpPr>
          <p:spPr>
            <a:xfrm rot="1256762">
              <a:off x="1009142" y="2415836"/>
              <a:ext cx="41196" cy="40154"/>
            </a:xfrm>
            <a:custGeom>
              <a:rect b="b" l="l" r="r" t="t"/>
              <a:pathLst>
                <a:path extrusionOk="0" h="1156" w="1186">
                  <a:moveTo>
                    <a:pt x="878" y="1013"/>
                  </a:moveTo>
                  <a:lnTo>
                    <a:pt x="878" y="1013"/>
                  </a:lnTo>
                  <a:cubicBezTo>
                    <a:pt x="869" y="1018"/>
                    <a:pt x="860" y="1025"/>
                    <a:pt x="851" y="1034"/>
                  </a:cubicBezTo>
                  <a:cubicBezTo>
                    <a:pt x="846" y="1034"/>
                    <a:pt x="842" y="1034"/>
                    <a:pt x="837" y="1034"/>
                  </a:cubicBezTo>
                  <a:lnTo>
                    <a:pt x="837" y="1034"/>
                  </a:lnTo>
                  <a:cubicBezTo>
                    <a:pt x="851" y="1028"/>
                    <a:pt x="864" y="1021"/>
                    <a:pt x="878" y="1013"/>
                  </a:cubicBezTo>
                  <a:close/>
                  <a:moveTo>
                    <a:pt x="608" y="0"/>
                  </a:moveTo>
                  <a:cubicBezTo>
                    <a:pt x="578" y="0"/>
                    <a:pt x="486" y="0"/>
                    <a:pt x="456" y="31"/>
                  </a:cubicBezTo>
                  <a:cubicBezTo>
                    <a:pt x="334" y="91"/>
                    <a:pt x="274" y="122"/>
                    <a:pt x="182" y="183"/>
                  </a:cubicBezTo>
                  <a:lnTo>
                    <a:pt x="122" y="304"/>
                  </a:lnTo>
                  <a:cubicBezTo>
                    <a:pt x="122" y="328"/>
                    <a:pt x="103" y="333"/>
                    <a:pt x="95" y="362"/>
                  </a:cubicBezTo>
                  <a:lnTo>
                    <a:pt x="95" y="362"/>
                  </a:lnTo>
                  <a:cubicBezTo>
                    <a:pt x="95" y="362"/>
                    <a:pt x="94" y="362"/>
                    <a:pt x="94" y="362"/>
                  </a:cubicBezTo>
                  <a:cubicBezTo>
                    <a:pt x="80" y="362"/>
                    <a:pt x="30" y="434"/>
                    <a:pt x="30" y="456"/>
                  </a:cubicBezTo>
                  <a:lnTo>
                    <a:pt x="0" y="608"/>
                  </a:lnTo>
                  <a:cubicBezTo>
                    <a:pt x="0" y="638"/>
                    <a:pt x="0" y="730"/>
                    <a:pt x="30" y="760"/>
                  </a:cubicBezTo>
                  <a:cubicBezTo>
                    <a:pt x="30" y="790"/>
                    <a:pt x="91" y="851"/>
                    <a:pt x="91" y="882"/>
                  </a:cubicBezTo>
                  <a:cubicBezTo>
                    <a:pt x="122" y="912"/>
                    <a:pt x="152" y="942"/>
                    <a:pt x="152" y="1003"/>
                  </a:cubicBezTo>
                  <a:cubicBezTo>
                    <a:pt x="182" y="1034"/>
                    <a:pt x="274" y="1064"/>
                    <a:pt x="334" y="1125"/>
                  </a:cubicBezTo>
                  <a:cubicBezTo>
                    <a:pt x="395" y="1155"/>
                    <a:pt x="426" y="1155"/>
                    <a:pt x="486" y="1155"/>
                  </a:cubicBezTo>
                  <a:lnTo>
                    <a:pt x="638" y="1155"/>
                  </a:lnTo>
                  <a:cubicBezTo>
                    <a:pt x="699" y="1155"/>
                    <a:pt x="760" y="1155"/>
                    <a:pt x="790" y="1125"/>
                  </a:cubicBezTo>
                  <a:cubicBezTo>
                    <a:pt x="829" y="1067"/>
                    <a:pt x="855" y="1034"/>
                    <a:pt x="884" y="1010"/>
                  </a:cubicBezTo>
                  <a:lnTo>
                    <a:pt x="884" y="1010"/>
                  </a:lnTo>
                  <a:cubicBezTo>
                    <a:pt x="883" y="1010"/>
                    <a:pt x="882" y="1011"/>
                    <a:pt x="880" y="1012"/>
                  </a:cubicBezTo>
                  <a:lnTo>
                    <a:pt x="880" y="1012"/>
                  </a:lnTo>
                  <a:cubicBezTo>
                    <a:pt x="882" y="1011"/>
                    <a:pt x="883" y="1010"/>
                    <a:pt x="885" y="1009"/>
                  </a:cubicBezTo>
                  <a:lnTo>
                    <a:pt x="885" y="1009"/>
                  </a:lnTo>
                  <a:cubicBezTo>
                    <a:pt x="885" y="1009"/>
                    <a:pt x="884" y="1009"/>
                    <a:pt x="884" y="1010"/>
                  </a:cubicBezTo>
                  <a:lnTo>
                    <a:pt x="884" y="1010"/>
                  </a:lnTo>
                  <a:cubicBezTo>
                    <a:pt x="904" y="999"/>
                    <a:pt x="923" y="992"/>
                    <a:pt x="942" y="973"/>
                  </a:cubicBezTo>
                  <a:lnTo>
                    <a:pt x="942" y="973"/>
                  </a:lnTo>
                  <a:cubicBezTo>
                    <a:pt x="922" y="986"/>
                    <a:pt x="903" y="999"/>
                    <a:pt x="885" y="1009"/>
                  </a:cubicBezTo>
                  <a:lnTo>
                    <a:pt x="885" y="1009"/>
                  </a:lnTo>
                  <a:cubicBezTo>
                    <a:pt x="902" y="995"/>
                    <a:pt x="920" y="984"/>
                    <a:pt x="942" y="973"/>
                  </a:cubicBezTo>
                  <a:cubicBezTo>
                    <a:pt x="1003" y="973"/>
                    <a:pt x="1033" y="882"/>
                    <a:pt x="1064" y="851"/>
                  </a:cubicBezTo>
                  <a:cubicBezTo>
                    <a:pt x="1094" y="821"/>
                    <a:pt x="1094" y="760"/>
                    <a:pt x="1155" y="699"/>
                  </a:cubicBezTo>
                  <a:cubicBezTo>
                    <a:pt x="1171" y="634"/>
                    <a:pt x="1179" y="586"/>
                    <a:pt x="1178" y="537"/>
                  </a:cubicBezTo>
                  <a:lnTo>
                    <a:pt x="1178" y="537"/>
                  </a:lnTo>
                  <a:cubicBezTo>
                    <a:pt x="1180" y="541"/>
                    <a:pt x="1183" y="544"/>
                    <a:pt x="1185" y="547"/>
                  </a:cubicBezTo>
                  <a:cubicBezTo>
                    <a:pt x="1185" y="517"/>
                    <a:pt x="1185" y="426"/>
                    <a:pt x="1155" y="395"/>
                  </a:cubicBezTo>
                  <a:lnTo>
                    <a:pt x="1155" y="395"/>
                  </a:lnTo>
                  <a:cubicBezTo>
                    <a:pt x="1155" y="395"/>
                    <a:pt x="1155" y="395"/>
                    <a:pt x="1155" y="395"/>
                  </a:cubicBezTo>
                  <a:lnTo>
                    <a:pt x="1094" y="274"/>
                  </a:lnTo>
                  <a:cubicBezTo>
                    <a:pt x="1064" y="243"/>
                    <a:pt x="1033" y="183"/>
                    <a:pt x="1033" y="152"/>
                  </a:cubicBezTo>
                  <a:cubicBezTo>
                    <a:pt x="1003" y="122"/>
                    <a:pt x="912" y="91"/>
                    <a:pt x="851" y="31"/>
                  </a:cubicBezTo>
                  <a:cubicBezTo>
                    <a:pt x="760" y="0"/>
                    <a:pt x="699" y="0"/>
                    <a:pt x="608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067" name="Google Shape;5067;p33"/>
            <p:cNvSpPr/>
            <p:nvPr/>
          </p:nvSpPr>
          <p:spPr>
            <a:xfrm rot="1256762">
              <a:off x="1053294" y="2377103"/>
              <a:ext cx="5315" cy="4272"/>
            </a:xfrm>
            <a:custGeom>
              <a:rect b="b" l="l" r="r" t="t"/>
              <a:pathLst>
                <a:path extrusionOk="0" h="123" w="153">
                  <a:moveTo>
                    <a:pt x="91" y="1"/>
                  </a:moveTo>
                  <a:cubicBezTo>
                    <a:pt x="0" y="1"/>
                    <a:pt x="0" y="122"/>
                    <a:pt x="91" y="122"/>
                  </a:cubicBezTo>
                  <a:cubicBezTo>
                    <a:pt x="152" y="122"/>
                    <a:pt x="152" y="1"/>
                    <a:pt x="91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068" name="Google Shape;5068;p33"/>
            <p:cNvSpPr/>
            <p:nvPr/>
          </p:nvSpPr>
          <p:spPr>
            <a:xfrm rot="1256762">
              <a:off x="1103036" y="2388351"/>
              <a:ext cx="26399" cy="21154"/>
            </a:xfrm>
            <a:custGeom>
              <a:rect b="b" l="l" r="r" t="t"/>
              <a:pathLst>
                <a:path extrusionOk="0" h="609" w="760">
                  <a:moveTo>
                    <a:pt x="395" y="0"/>
                  </a:moveTo>
                  <a:cubicBezTo>
                    <a:pt x="0" y="0"/>
                    <a:pt x="0" y="608"/>
                    <a:pt x="395" y="608"/>
                  </a:cubicBezTo>
                  <a:cubicBezTo>
                    <a:pt x="760" y="608"/>
                    <a:pt x="760" y="0"/>
                    <a:pt x="395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069" name="Google Shape;5069;p33"/>
            <p:cNvSpPr/>
            <p:nvPr/>
          </p:nvSpPr>
          <p:spPr>
            <a:xfrm>
              <a:off x="328639" y="2830220"/>
              <a:ext cx="44451" cy="41621"/>
            </a:xfrm>
            <a:custGeom>
              <a:rect b="b" l="l" r="r" t="t"/>
              <a:pathLst>
                <a:path extrusionOk="0" h="1794" w="1916">
                  <a:moveTo>
                    <a:pt x="395" y="1489"/>
                  </a:moveTo>
                  <a:lnTo>
                    <a:pt x="395" y="1489"/>
                  </a:lnTo>
                  <a:cubicBezTo>
                    <a:pt x="408" y="1502"/>
                    <a:pt x="420" y="1519"/>
                    <a:pt x="436" y="1537"/>
                  </a:cubicBezTo>
                  <a:lnTo>
                    <a:pt x="436" y="1537"/>
                  </a:lnTo>
                  <a:cubicBezTo>
                    <a:pt x="419" y="1523"/>
                    <a:pt x="404" y="1508"/>
                    <a:pt x="395" y="1489"/>
                  </a:cubicBezTo>
                  <a:close/>
                  <a:moveTo>
                    <a:pt x="541" y="1591"/>
                  </a:moveTo>
                  <a:cubicBezTo>
                    <a:pt x="545" y="1595"/>
                    <a:pt x="547" y="1602"/>
                    <a:pt x="547" y="1611"/>
                  </a:cubicBezTo>
                  <a:cubicBezTo>
                    <a:pt x="545" y="1604"/>
                    <a:pt x="543" y="1598"/>
                    <a:pt x="541" y="1591"/>
                  </a:cubicBezTo>
                  <a:close/>
                  <a:moveTo>
                    <a:pt x="821" y="0"/>
                  </a:moveTo>
                  <a:cubicBezTo>
                    <a:pt x="836" y="75"/>
                    <a:pt x="852" y="150"/>
                    <a:pt x="868" y="223"/>
                  </a:cubicBezTo>
                  <a:lnTo>
                    <a:pt x="868" y="223"/>
                  </a:lnTo>
                  <a:cubicBezTo>
                    <a:pt x="835" y="227"/>
                    <a:pt x="799" y="234"/>
                    <a:pt x="760" y="243"/>
                  </a:cubicBezTo>
                  <a:cubicBezTo>
                    <a:pt x="669" y="243"/>
                    <a:pt x="578" y="274"/>
                    <a:pt x="517" y="304"/>
                  </a:cubicBezTo>
                  <a:cubicBezTo>
                    <a:pt x="456" y="365"/>
                    <a:pt x="395" y="395"/>
                    <a:pt x="365" y="426"/>
                  </a:cubicBezTo>
                  <a:cubicBezTo>
                    <a:pt x="309" y="482"/>
                    <a:pt x="276" y="526"/>
                    <a:pt x="252" y="574"/>
                  </a:cubicBezTo>
                  <a:lnTo>
                    <a:pt x="252" y="574"/>
                  </a:lnTo>
                  <a:cubicBezTo>
                    <a:pt x="249" y="575"/>
                    <a:pt x="246" y="576"/>
                    <a:pt x="243" y="578"/>
                  </a:cubicBezTo>
                  <a:cubicBezTo>
                    <a:pt x="152" y="669"/>
                    <a:pt x="122" y="699"/>
                    <a:pt x="91" y="821"/>
                  </a:cubicBezTo>
                  <a:cubicBezTo>
                    <a:pt x="91" y="851"/>
                    <a:pt x="61" y="851"/>
                    <a:pt x="61" y="882"/>
                  </a:cubicBezTo>
                  <a:lnTo>
                    <a:pt x="0" y="1034"/>
                  </a:lnTo>
                  <a:cubicBezTo>
                    <a:pt x="0" y="1155"/>
                    <a:pt x="61" y="1277"/>
                    <a:pt x="91" y="1337"/>
                  </a:cubicBezTo>
                  <a:cubicBezTo>
                    <a:pt x="91" y="1337"/>
                    <a:pt x="152" y="1459"/>
                    <a:pt x="213" y="1489"/>
                  </a:cubicBezTo>
                  <a:cubicBezTo>
                    <a:pt x="243" y="1550"/>
                    <a:pt x="243" y="1550"/>
                    <a:pt x="274" y="1550"/>
                  </a:cubicBezTo>
                  <a:cubicBezTo>
                    <a:pt x="304" y="1550"/>
                    <a:pt x="304" y="1581"/>
                    <a:pt x="365" y="1581"/>
                  </a:cubicBezTo>
                  <a:lnTo>
                    <a:pt x="426" y="1581"/>
                  </a:lnTo>
                  <a:cubicBezTo>
                    <a:pt x="450" y="1581"/>
                    <a:pt x="493" y="1600"/>
                    <a:pt x="525" y="1608"/>
                  </a:cubicBezTo>
                  <a:lnTo>
                    <a:pt x="525" y="1608"/>
                  </a:lnTo>
                  <a:cubicBezTo>
                    <a:pt x="547" y="1619"/>
                    <a:pt x="566" y="1630"/>
                    <a:pt x="578" y="1641"/>
                  </a:cubicBezTo>
                  <a:lnTo>
                    <a:pt x="608" y="1702"/>
                  </a:lnTo>
                  <a:cubicBezTo>
                    <a:pt x="699" y="1733"/>
                    <a:pt x="760" y="1733"/>
                    <a:pt x="821" y="1763"/>
                  </a:cubicBezTo>
                  <a:cubicBezTo>
                    <a:pt x="882" y="1763"/>
                    <a:pt x="973" y="1793"/>
                    <a:pt x="1034" y="1793"/>
                  </a:cubicBezTo>
                  <a:cubicBezTo>
                    <a:pt x="1155" y="1793"/>
                    <a:pt x="1277" y="1763"/>
                    <a:pt x="1368" y="1733"/>
                  </a:cubicBezTo>
                  <a:cubicBezTo>
                    <a:pt x="1459" y="1702"/>
                    <a:pt x="1490" y="1702"/>
                    <a:pt x="1581" y="1611"/>
                  </a:cubicBezTo>
                  <a:cubicBezTo>
                    <a:pt x="1642" y="1581"/>
                    <a:pt x="1672" y="1550"/>
                    <a:pt x="1733" y="1459"/>
                  </a:cubicBezTo>
                  <a:cubicBezTo>
                    <a:pt x="1763" y="1429"/>
                    <a:pt x="1794" y="1337"/>
                    <a:pt x="1824" y="1277"/>
                  </a:cubicBezTo>
                  <a:cubicBezTo>
                    <a:pt x="1885" y="1155"/>
                    <a:pt x="1915" y="1064"/>
                    <a:pt x="1915" y="912"/>
                  </a:cubicBezTo>
                  <a:cubicBezTo>
                    <a:pt x="1915" y="851"/>
                    <a:pt x="1915" y="730"/>
                    <a:pt x="1885" y="699"/>
                  </a:cubicBezTo>
                  <a:cubicBezTo>
                    <a:pt x="1824" y="608"/>
                    <a:pt x="1824" y="547"/>
                    <a:pt x="1794" y="517"/>
                  </a:cubicBezTo>
                  <a:cubicBezTo>
                    <a:pt x="1794" y="456"/>
                    <a:pt x="1763" y="426"/>
                    <a:pt x="1763" y="426"/>
                  </a:cubicBezTo>
                  <a:cubicBezTo>
                    <a:pt x="1672" y="304"/>
                    <a:pt x="1611" y="213"/>
                    <a:pt x="1459" y="122"/>
                  </a:cubicBezTo>
                  <a:cubicBezTo>
                    <a:pt x="1338" y="61"/>
                    <a:pt x="1186" y="0"/>
                    <a:pt x="1034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070" name="Google Shape;5070;p33"/>
            <p:cNvSpPr/>
            <p:nvPr/>
          </p:nvSpPr>
          <p:spPr>
            <a:xfrm>
              <a:off x="324394" y="2882397"/>
              <a:ext cx="20486" cy="17655"/>
            </a:xfrm>
            <a:custGeom>
              <a:rect b="b" l="l" r="r" t="t"/>
              <a:pathLst>
                <a:path extrusionOk="0" h="761" w="883">
                  <a:moveTo>
                    <a:pt x="335" y="244"/>
                  </a:moveTo>
                  <a:lnTo>
                    <a:pt x="274" y="304"/>
                  </a:lnTo>
                  <a:cubicBezTo>
                    <a:pt x="274" y="284"/>
                    <a:pt x="288" y="277"/>
                    <a:pt x="297" y="266"/>
                  </a:cubicBezTo>
                  <a:lnTo>
                    <a:pt x="297" y="266"/>
                  </a:lnTo>
                  <a:cubicBezTo>
                    <a:pt x="308" y="257"/>
                    <a:pt x="315" y="244"/>
                    <a:pt x="335" y="244"/>
                  </a:cubicBezTo>
                  <a:close/>
                  <a:moveTo>
                    <a:pt x="305" y="0"/>
                  </a:moveTo>
                  <a:cubicBezTo>
                    <a:pt x="244" y="0"/>
                    <a:pt x="183" y="61"/>
                    <a:pt x="122" y="122"/>
                  </a:cubicBezTo>
                  <a:cubicBezTo>
                    <a:pt x="92" y="152"/>
                    <a:pt x="31" y="213"/>
                    <a:pt x="31" y="244"/>
                  </a:cubicBezTo>
                  <a:cubicBezTo>
                    <a:pt x="1" y="274"/>
                    <a:pt x="1" y="365"/>
                    <a:pt x="1" y="396"/>
                  </a:cubicBezTo>
                  <a:cubicBezTo>
                    <a:pt x="1" y="426"/>
                    <a:pt x="1" y="517"/>
                    <a:pt x="31" y="547"/>
                  </a:cubicBezTo>
                  <a:cubicBezTo>
                    <a:pt x="31" y="578"/>
                    <a:pt x="92" y="608"/>
                    <a:pt x="122" y="669"/>
                  </a:cubicBezTo>
                  <a:cubicBezTo>
                    <a:pt x="153" y="699"/>
                    <a:pt x="244" y="730"/>
                    <a:pt x="305" y="760"/>
                  </a:cubicBezTo>
                  <a:lnTo>
                    <a:pt x="457" y="760"/>
                  </a:lnTo>
                  <a:cubicBezTo>
                    <a:pt x="426" y="760"/>
                    <a:pt x="426" y="730"/>
                    <a:pt x="366" y="730"/>
                  </a:cubicBezTo>
                  <a:cubicBezTo>
                    <a:pt x="335" y="730"/>
                    <a:pt x="335" y="699"/>
                    <a:pt x="305" y="699"/>
                  </a:cubicBezTo>
                  <a:cubicBezTo>
                    <a:pt x="305" y="669"/>
                    <a:pt x="274" y="669"/>
                    <a:pt x="274" y="608"/>
                  </a:cubicBezTo>
                  <a:lnTo>
                    <a:pt x="274" y="608"/>
                  </a:lnTo>
                  <a:cubicBezTo>
                    <a:pt x="305" y="669"/>
                    <a:pt x="396" y="669"/>
                    <a:pt x="426" y="699"/>
                  </a:cubicBezTo>
                  <a:cubicBezTo>
                    <a:pt x="457" y="699"/>
                    <a:pt x="487" y="730"/>
                    <a:pt x="578" y="730"/>
                  </a:cubicBezTo>
                  <a:lnTo>
                    <a:pt x="639" y="730"/>
                  </a:lnTo>
                  <a:cubicBezTo>
                    <a:pt x="700" y="730"/>
                    <a:pt x="730" y="699"/>
                    <a:pt x="730" y="699"/>
                  </a:cubicBezTo>
                  <a:lnTo>
                    <a:pt x="852" y="578"/>
                  </a:lnTo>
                  <a:cubicBezTo>
                    <a:pt x="852" y="547"/>
                    <a:pt x="882" y="547"/>
                    <a:pt x="882" y="517"/>
                  </a:cubicBezTo>
                  <a:lnTo>
                    <a:pt x="882" y="456"/>
                  </a:lnTo>
                  <a:lnTo>
                    <a:pt x="882" y="426"/>
                  </a:lnTo>
                  <a:lnTo>
                    <a:pt x="882" y="396"/>
                  </a:lnTo>
                  <a:lnTo>
                    <a:pt x="882" y="365"/>
                  </a:lnTo>
                  <a:cubicBezTo>
                    <a:pt x="882" y="365"/>
                    <a:pt x="860" y="298"/>
                    <a:pt x="873" y="298"/>
                  </a:cubicBezTo>
                  <a:cubicBezTo>
                    <a:pt x="875" y="298"/>
                    <a:pt x="878" y="300"/>
                    <a:pt x="882" y="304"/>
                  </a:cubicBezTo>
                  <a:lnTo>
                    <a:pt x="882" y="274"/>
                  </a:lnTo>
                  <a:lnTo>
                    <a:pt x="730" y="122"/>
                  </a:lnTo>
                  <a:cubicBezTo>
                    <a:pt x="700" y="92"/>
                    <a:pt x="639" y="92"/>
                    <a:pt x="609" y="61"/>
                  </a:cubicBezTo>
                  <a:cubicBezTo>
                    <a:pt x="548" y="0"/>
                    <a:pt x="487" y="0"/>
                    <a:pt x="426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071" name="Google Shape;5071;p33"/>
            <p:cNvSpPr/>
            <p:nvPr/>
          </p:nvSpPr>
          <p:spPr>
            <a:xfrm>
              <a:off x="305370" y="2848548"/>
              <a:ext cx="18351" cy="14129"/>
            </a:xfrm>
            <a:custGeom>
              <a:rect b="b" l="l" r="r" t="t"/>
              <a:pathLst>
                <a:path extrusionOk="0" h="609" w="791">
                  <a:moveTo>
                    <a:pt x="395" y="0"/>
                  </a:moveTo>
                  <a:cubicBezTo>
                    <a:pt x="0" y="0"/>
                    <a:pt x="0" y="608"/>
                    <a:pt x="395" y="608"/>
                  </a:cubicBezTo>
                  <a:cubicBezTo>
                    <a:pt x="790" y="608"/>
                    <a:pt x="790" y="0"/>
                    <a:pt x="395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072" name="Google Shape;5072;p33"/>
            <p:cNvSpPr/>
            <p:nvPr/>
          </p:nvSpPr>
          <p:spPr>
            <a:xfrm>
              <a:off x="318060" y="2795652"/>
              <a:ext cx="9883" cy="7076"/>
            </a:xfrm>
            <a:custGeom>
              <a:rect b="b" l="l" r="r" t="t"/>
              <a:pathLst>
                <a:path extrusionOk="0" h="305" w="426">
                  <a:moveTo>
                    <a:pt x="243" y="1"/>
                  </a:moveTo>
                  <a:cubicBezTo>
                    <a:pt x="0" y="1"/>
                    <a:pt x="0" y="305"/>
                    <a:pt x="243" y="305"/>
                  </a:cubicBezTo>
                  <a:cubicBezTo>
                    <a:pt x="426" y="305"/>
                    <a:pt x="426" y="1"/>
                    <a:pt x="243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073" name="Google Shape;5073;p33"/>
            <p:cNvSpPr/>
            <p:nvPr/>
          </p:nvSpPr>
          <p:spPr>
            <a:xfrm>
              <a:off x="376594" y="2797949"/>
              <a:ext cx="34568" cy="33686"/>
            </a:xfrm>
            <a:custGeom>
              <a:rect b="b" l="l" r="r" t="t"/>
              <a:pathLst>
                <a:path extrusionOk="0" h="1452" w="1490">
                  <a:moveTo>
                    <a:pt x="125" y="677"/>
                  </a:moveTo>
                  <a:lnTo>
                    <a:pt x="125" y="677"/>
                  </a:lnTo>
                  <a:cubicBezTo>
                    <a:pt x="125" y="679"/>
                    <a:pt x="125" y="680"/>
                    <a:pt x="126" y="682"/>
                  </a:cubicBezTo>
                  <a:lnTo>
                    <a:pt x="126" y="682"/>
                  </a:lnTo>
                  <a:cubicBezTo>
                    <a:pt x="125" y="681"/>
                    <a:pt x="125" y="680"/>
                    <a:pt x="125" y="679"/>
                  </a:cubicBezTo>
                  <a:lnTo>
                    <a:pt x="125" y="679"/>
                  </a:lnTo>
                  <a:cubicBezTo>
                    <a:pt x="125" y="679"/>
                    <a:pt x="125" y="678"/>
                    <a:pt x="125" y="677"/>
                  </a:cubicBezTo>
                  <a:close/>
                  <a:moveTo>
                    <a:pt x="92" y="528"/>
                  </a:moveTo>
                  <a:cubicBezTo>
                    <a:pt x="51" y="603"/>
                    <a:pt x="30" y="678"/>
                    <a:pt x="30" y="753"/>
                  </a:cubicBezTo>
                  <a:cubicBezTo>
                    <a:pt x="30" y="692"/>
                    <a:pt x="30" y="631"/>
                    <a:pt x="61" y="570"/>
                  </a:cubicBezTo>
                  <a:cubicBezTo>
                    <a:pt x="72" y="555"/>
                    <a:pt x="82" y="541"/>
                    <a:pt x="92" y="528"/>
                  </a:cubicBezTo>
                  <a:close/>
                  <a:moveTo>
                    <a:pt x="152" y="749"/>
                  </a:moveTo>
                  <a:lnTo>
                    <a:pt x="152" y="749"/>
                  </a:lnTo>
                  <a:cubicBezTo>
                    <a:pt x="152" y="749"/>
                    <a:pt x="152" y="749"/>
                    <a:pt x="152" y="749"/>
                  </a:cubicBezTo>
                  <a:lnTo>
                    <a:pt x="152" y="749"/>
                  </a:lnTo>
                  <a:lnTo>
                    <a:pt x="152" y="753"/>
                  </a:lnTo>
                  <a:cubicBezTo>
                    <a:pt x="152" y="751"/>
                    <a:pt x="152" y="750"/>
                    <a:pt x="152" y="749"/>
                  </a:cubicBezTo>
                  <a:close/>
                  <a:moveTo>
                    <a:pt x="714" y="0"/>
                  </a:moveTo>
                  <a:cubicBezTo>
                    <a:pt x="646" y="0"/>
                    <a:pt x="578" y="8"/>
                    <a:pt x="517" y="23"/>
                  </a:cubicBezTo>
                  <a:cubicBezTo>
                    <a:pt x="486" y="84"/>
                    <a:pt x="426" y="84"/>
                    <a:pt x="365" y="114"/>
                  </a:cubicBezTo>
                  <a:cubicBezTo>
                    <a:pt x="365" y="114"/>
                    <a:pt x="365" y="114"/>
                    <a:pt x="365" y="114"/>
                  </a:cubicBezTo>
                  <a:lnTo>
                    <a:pt x="365" y="114"/>
                  </a:lnTo>
                  <a:cubicBezTo>
                    <a:pt x="365" y="114"/>
                    <a:pt x="341" y="114"/>
                    <a:pt x="336" y="135"/>
                  </a:cubicBezTo>
                  <a:lnTo>
                    <a:pt x="336" y="135"/>
                  </a:lnTo>
                  <a:cubicBezTo>
                    <a:pt x="274" y="181"/>
                    <a:pt x="213" y="241"/>
                    <a:pt x="163" y="316"/>
                  </a:cubicBezTo>
                  <a:lnTo>
                    <a:pt x="163" y="316"/>
                  </a:lnTo>
                  <a:lnTo>
                    <a:pt x="152" y="327"/>
                  </a:lnTo>
                  <a:lnTo>
                    <a:pt x="147" y="341"/>
                  </a:lnTo>
                  <a:lnTo>
                    <a:pt x="147" y="341"/>
                  </a:lnTo>
                  <a:cubicBezTo>
                    <a:pt x="138" y="356"/>
                    <a:pt x="130" y="372"/>
                    <a:pt x="122" y="388"/>
                  </a:cubicBezTo>
                  <a:cubicBezTo>
                    <a:pt x="61" y="449"/>
                    <a:pt x="30" y="540"/>
                    <a:pt x="30" y="631"/>
                  </a:cubicBezTo>
                  <a:cubicBezTo>
                    <a:pt x="0" y="722"/>
                    <a:pt x="30" y="844"/>
                    <a:pt x="30" y="905"/>
                  </a:cubicBezTo>
                  <a:cubicBezTo>
                    <a:pt x="61" y="1026"/>
                    <a:pt x="122" y="1148"/>
                    <a:pt x="213" y="1209"/>
                  </a:cubicBezTo>
                  <a:cubicBezTo>
                    <a:pt x="304" y="1300"/>
                    <a:pt x="426" y="1361"/>
                    <a:pt x="517" y="1391"/>
                  </a:cubicBezTo>
                  <a:cubicBezTo>
                    <a:pt x="608" y="1391"/>
                    <a:pt x="669" y="1452"/>
                    <a:pt x="760" y="1452"/>
                  </a:cubicBezTo>
                  <a:lnTo>
                    <a:pt x="790" y="1452"/>
                  </a:lnTo>
                  <a:cubicBezTo>
                    <a:pt x="882" y="1452"/>
                    <a:pt x="912" y="1452"/>
                    <a:pt x="973" y="1391"/>
                  </a:cubicBezTo>
                  <a:cubicBezTo>
                    <a:pt x="1094" y="1361"/>
                    <a:pt x="1216" y="1300"/>
                    <a:pt x="1277" y="1209"/>
                  </a:cubicBezTo>
                  <a:cubicBezTo>
                    <a:pt x="1337" y="1178"/>
                    <a:pt x="1368" y="1148"/>
                    <a:pt x="1398" y="1057"/>
                  </a:cubicBezTo>
                  <a:cubicBezTo>
                    <a:pt x="1489" y="935"/>
                    <a:pt x="1489" y="875"/>
                    <a:pt x="1489" y="723"/>
                  </a:cubicBezTo>
                  <a:lnTo>
                    <a:pt x="1489" y="723"/>
                  </a:lnTo>
                  <a:cubicBezTo>
                    <a:pt x="1489" y="784"/>
                    <a:pt x="1489" y="844"/>
                    <a:pt x="1429" y="905"/>
                  </a:cubicBezTo>
                  <a:cubicBezTo>
                    <a:pt x="1429" y="844"/>
                    <a:pt x="1489" y="783"/>
                    <a:pt x="1489" y="722"/>
                  </a:cubicBezTo>
                  <a:lnTo>
                    <a:pt x="1489" y="722"/>
                  </a:lnTo>
                  <a:cubicBezTo>
                    <a:pt x="1489" y="722"/>
                    <a:pt x="1489" y="722"/>
                    <a:pt x="1489" y="722"/>
                  </a:cubicBezTo>
                  <a:cubicBezTo>
                    <a:pt x="1489" y="631"/>
                    <a:pt x="1489" y="601"/>
                    <a:pt x="1429" y="540"/>
                  </a:cubicBezTo>
                  <a:cubicBezTo>
                    <a:pt x="1398" y="479"/>
                    <a:pt x="1398" y="418"/>
                    <a:pt x="1368" y="388"/>
                  </a:cubicBezTo>
                  <a:cubicBezTo>
                    <a:pt x="1337" y="327"/>
                    <a:pt x="1277" y="297"/>
                    <a:pt x="1246" y="236"/>
                  </a:cubicBezTo>
                  <a:cubicBezTo>
                    <a:pt x="1186" y="145"/>
                    <a:pt x="1125" y="114"/>
                    <a:pt x="1034" y="84"/>
                  </a:cubicBezTo>
                  <a:cubicBezTo>
                    <a:pt x="990" y="41"/>
                    <a:pt x="947" y="28"/>
                    <a:pt x="915" y="25"/>
                  </a:cubicBezTo>
                  <a:lnTo>
                    <a:pt x="915" y="25"/>
                  </a:lnTo>
                  <a:cubicBezTo>
                    <a:pt x="914" y="24"/>
                    <a:pt x="913" y="24"/>
                    <a:pt x="912" y="23"/>
                  </a:cubicBezTo>
                  <a:cubicBezTo>
                    <a:pt x="851" y="8"/>
                    <a:pt x="783" y="0"/>
                    <a:pt x="714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074" name="Google Shape;5074;p33"/>
            <p:cNvSpPr/>
            <p:nvPr/>
          </p:nvSpPr>
          <p:spPr>
            <a:xfrm>
              <a:off x="356850" y="2756861"/>
              <a:ext cx="20462" cy="20486"/>
            </a:xfrm>
            <a:custGeom>
              <a:rect b="b" l="l" r="r" t="t"/>
              <a:pathLst>
                <a:path extrusionOk="0" h="883" w="882">
                  <a:moveTo>
                    <a:pt x="872" y="543"/>
                  </a:moveTo>
                  <a:lnTo>
                    <a:pt x="872" y="543"/>
                  </a:lnTo>
                  <a:cubicBezTo>
                    <a:pt x="866" y="560"/>
                    <a:pt x="860" y="574"/>
                    <a:pt x="853" y="587"/>
                  </a:cubicBezTo>
                  <a:lnTo>
                    <a:pt x="853" y="587"/>
                  </a:lnTo>
                  <a:cubicBezTo>
                    <a:pt x="856" y="564"/>
                    <a:pt x="865" y="553"/>
                    <a:pt x="872" y="543"/>
                  </a:cubicBezTo>
                  <a:close/>
                  <a:moveTo>
                    <a:pt x="30" y="639"/>
                  </a:moveTo>
                  <a:cubicBezTo>
                    <a:pt x="30" y="654"/>
                    <a:pt x="46" y="662"/>
                    <a:pt x="61" y="670"/>
                  </a:cubicBezTo>
                  <a:lnTo>
                    <a:pt x="61" y="670"/>
                  </a:lnTo>
                  <a:lnTo>
                    <a:pt x="30" y="639"/>
                  </a:lnTo>
                  <a:close/>
                  <a:moveTo>
                    <a:pt x="61" y="670"/>
                  </a:moveTo>
                  <a:lnTo>
                    <a:pt x="91" y="700"/>
                  </a:lnTo>
                  <a:lnTo>
                    <a:pt x="91" y="700"/>
                  </a:lnTo>
                  <a:cubicBezTo>
                    <a:pt x="91" y="685"/>
                    <a:pt x="76" y="677"/>
                    <a:pt x="61" y="670"/>
                  </a:cubicBezTo>
                  <a:close/>
                  <a:moveTo>
                    <a:pt x="365" y="1"/>
                  </a:moveTo>
                  <a:cubicBezTo>
                    <a:pt x="274" y="31"/>
                    <a:pt x="182" y="31"/>
                    <a:pt x="152" y="92"/>
                  </a:cubicBezTo>
                  <a:lnTo>
                    <a:pt x="91" y="183"/>
                  </a:lnTo>
                  <a:cubicBezTo>
                    <a:pt x="61" y="244"/>
                    <a:pt x="0" y="335"/>
                    <a:pt x="0" y="396"/>
                  </a:cubicBezTo>
                  <a:cubicBezTo>
                    <a:pt x="0" y="518"/>
                    <a:pt x="0" y="487"/>
                    <a:pt x="30" y="548"/>
                  </a:cubicBezTo>
                  <a:cubicBezTo>
                    <a:pt x="30" y="609"/>
                    <a:pt x="91" y="670"/>
                    <a:pt x="122" y="700"/>
                  </a:cubicBezTo>
                  <a:lnTo>
                    <a:pt x="182" y="791"/>
                  </a:lnTo>
                  <a:lnTo>
                    <a:pt x="91" y="700"/>
                  </a:lnTo>
                  <a:lnTo>
                    <a:pt x="91" y="700"/>
                  </a:lnTo>
                  <a:lnTo>
                    <a:pt x="152" y="791"/>
                  </a:lnTo>
                  <a:lnTo>
                    <a:pt x="243" y="852"/>
                  </a:lnTo>
                  <a:cubicBezTo>
                    <a:pt x="274" y="852"/>
                    <a:pt x="304" y="882"/>
                    <a:pt x="304" y="882"/>
                  </a:cubicBezTo>
                  <a:lnTo>
                    <a:pt x="456" y="882"/>
                  </a:lnTo>
                  <a:cubicBezTo>
                    <a:pt x="486" y="882"/>
                    <a:pt x="547" y="882"/>
                    <a:pt x="547" y="852"/>
                  </a:cubicBezTo>
                  <a:cubicBezTo>
                    <a:pt x="578" y="852"/>
                    <a:pt x="608" y="822"/>
                    <a:pt x="608" y="822"/>
                  </a:cubicBezTo>
                  <a:cubicBezTo>
                    <a:pt x="638" y="822"/>
                    <a:pt x="638" y="791"/>
                    <a:pt x="699" y="730"/>
                  </a:cubicBezTo>
                  <a:cubicBezTo>
                    <a:pt x="770" y="713"/>
                    <a:pt x="800" y="695"/>
                    <a:pt x="818" y="671"/>
                  </a:cubicBezTo>
                  <a:lnTo>
                    <a:pt x="818" y="671"/>
                  </a:lnTo>
                  <a:lnTo>
                    <a:pt x="821" y="670"/>
                  </a:lnTo>
                  <a:cubicBezTo>
                    <a:pt x="851" y="639"/>
                    <a:pt x="881" y="609"/>
                    <a:pt x="881" y="518"/>
                  </a:cubicBezTo>
                  <a:lnTo>
                    <a:pt x="881" y="518"/>
                  </a:lnTo>
                  <a:cubicBezTo>
                    <a:pt x="881" y="518"/>
                    <a:pt x="881" y="518"/>
                    <a:pt x="881" y="518"/>
                  </a:cubicBezTo>
                  <a:lnTo>
                    <a:pt x="881" y="396"/>
                  </a:lnTo>
                  <a:cubicBezTo>
                    <a:pt x="881" y="335"/>
                    <a:pt x="881" y="305"/>
                    <a:pt x="851" y="244"/>
                  </a:cubicBezTo>
                  <a:cubicBezTo>
                    <a:pt x="851" y="214"/>
                    <a:pt x="821" y="153"/>
                    <a:pt x="760" y="92"/>
                  </a:cubicBezTo>
                  <a:cubicBezTo>
                    <a:pt x="730" y="62"/>
                    <a:pt x="699" y="31"/>
                    <a:pt x="608" y="31"/>
                  </a:cubicBezTo>
                  <a:cubicBezTo>
                    <a:pt x="578" y="1"/>
                    <a:pt x="517" y="1"/>
                    <a:pt x="456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075" name="Google Shape;5075;p33"/>
            <p:cNvSpPr/>
            <p:nvPr/>
          </p:nvSpPr>
          <p:spPr>
            <a:xfrm>
              <a:off x="1036239" y="1814060"/>
              <a:ext cx="398135" cy="637490"/>
            </a:xfrm>
            <a:custGeom>
              <a:rect b="b" l="l" r="r" t="t"/>
              <a:pathLst>
                <a:path extrusionOk="0" h="27478" w="17161">
                  <a:moveTo>
                    <a:pt x="14091" y="0"/>
                  </a:moveTo>
                  <a:cubicBezTo>
                    <a:pt x="12936" y="882"/>
                    <a:pt x="12145" y="2189"/>
                    <a:pt x="12024" y="3708"/>
                  </a:cubicBezTo>
                  <a:cubicBezTo>
                    <a:pt x="11633" y="3181"/>
                    <a:pt x="11104" y="2804"/>
                    <a:pt x="10582" y="2804"/>
                  </a:cubicBezTo>
                  <a:cubicBezTo>
                    <a:pt x="10292" y="2804"/>
                    <a:pt x="10005" y="2920"/>
                    <a:pt x="9744" y="3192"/>
                  </a:cubicBezTo>
                  <a:cubicBezTo>
                    <a:pt x="9474" y="2068"/>
                    <a:pt x="8747" y="1589"/>
                    <a:pt x="7989" y="1589"/>
                  </a:cubicBezTo>
                  <a:cubicBezTo>
                    <a:pt x="6532" y="1589"/>
                    <a:pt x="4960" y="3356"/>
                    <a:pt x="6279" y="5714"/>
                  </a:cubicBezTo>
                  <a:cubicBezTo>
                    <a:pt x="4050" y="6059"/>
                    <a:pt x="4757" y="8228"/>
                    <a:pt x="5655" y="8228"/>
                  </a:cubicBezTo>
                  <a:cubicBezTo>
                    <a:pt x="5945" y="8228"/>
                    <a:pt x="6254" y="8002"/>
                    <a:pt x="6492" y="7417"/>
                  </a:cubicBezTo>
                  <a:lnTo>
                    <a:pt x="6492" y="7417"/>
                  </a:lnTo>
                  <a:cubicBezTo>
                    <a:pt x="6401" y="8420"/>
                    <a:pt x="6887" y="9423"/>
                    <a:pt x="7920" y="9544"/>
                  </a:cubicBezTo>
                  <a:cubicBezTo>
                    <a:pt x="6553" y="9939"/>
                    <a:pt x="5914" y="11398"/>
                    <a:pt x="6401" y="12857"/>
                  </a:cubicBezTo>
                  <a:cubicBezTo>
                    <a:pt x="5610" y="13040"/>
                    <a:pt x="5063" y="13648"/>
                    <a:pt x="5367" y="14499"/>
                  </a:cubicBezTo>
                  <a:cubicBezTo>
                    <a:pt x="5028" y="14098"/>
                    <a:pt x="4641" y="13931"/>
                    <a:pt x="4266" y="13931"/>
                  </a:cubicBezTo>
                  <a:cubicBezTo>
                    <a:pt x="2960" y="13931"/>
                    <a:pt x="1786" y="15953"/>
                    <a:pt x="3179" y="17204"/>
                  </a:cubicBezTo>
                  <a:cubicBezTo>
                    <a:pt x="1" y="18060"/>
                    <a:pt x="2404" y="21022"/>
                    <a:pt x="3983" y="21022"/>
                  </a:cubicBezTo>
                  <a:cubicBezTo>
                    <a:pt x="4534" y="21022"/>
                    <a:pt x="4985" y="20662"/>
                    <a:pt x="5063" y="19727"/>
                  </a:cubicBezTo>
                  <a:lnTo>
                    <a:pt x="5063" y="19727"/>
                  </a:lnTo>
                  <a:cubicBezTo>
                    <a:pt x="5049" y="20847"/>
                    <a:pt x="5729" y="21345"/>
                    <a:pt x="6367" y="21345"/>
                  </a:cubicBezTo>
                  <a:cubicBezTo>
                    <a:pt x="7096" y="21345"/>
                    <a:pt x="7769" y="20694"/>
                    <a:pt x="7282" y="19575"/>
                  </a:cubicBezTo>
                  <a:lnTo>
                    <a:pt x="7282" y="19575"/>
                  </a:lnTo>
                  <a:cubicBezTo>
                    <a:pt x="7622" y="19888"/>
                    <a:pt x="8036" y="20049"/>
                    <a:pt x="8424" y="20049"/>
                  </a:cubicBezTo>
                  <a:cubicBezTo>
                    <a:pt x="8903" y="20049"/>
                    <a:pt x="9344" y="19805"/>
                    <a:pt x="9562" y="19301"/>
                  </a:cubicBezTo>
                  <a:cubicBezTo>
                    <a:pt x="9615" y="19963"/>
                    <a:pt x="9967" y="20394"/>
                    <a:pt x="10519" y="20394"/>
                  </a:cubicBezTo>
                  <a:cubicBezTo>
                    <a:pt x="10601" y="20394"/>
                    <a:pt x="10687" y="20385"/>
                    <a:pt x="10778" y="20365"/>
                  </a:cubicBezTo>
                  <a:lnTo>
                    <a:pt x="10778" y="20365"/>
                  </a:lnTo>
                  <a:cubicBezTo>
                    <a:pt x="10747" y="21581"/>
                    <a:pt x="10808" y="23222"/>
                    <a:pt x="11598" y="24104"/>
                  </a:cubicBezTo>
                  <a:cubicBezTo>
                    <a:pt x="12025" y="24638"/>
                    <a:pt x="12605" y="24914"/>
                    <a:pt x="13147" y="24914"/>
                  </a:cubicBezTo>
                  <a:cubicBezTo>
                    <a:pt x="13838" y="24914"/>
                    <a:pt x="14467" y="24464"/>
                    <a:pt x="14638" y="23526"/>
                  </a:cubicBezTo>
                  <a:cubicBezTo>
                    <a:pt x="14790" y="24165"/>
                    <a:pt x="15246" y="24560"/>
                    <a:pt x="15854" y="24590"/>
                  </a:cubicBezTo>
                  <a:cubicBezTo>
                    <a:pt x="15793" y="25776"/>
                    <a:pt x="16279" y="26870"/>
                    <a:pt x="17161" y="27478"/>
                  </a:cubicBezTo>
                  <a:lnTo>
                    <a:pt x="14091" y="0"/>
                  </a:ln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076" name="Google Shape;5076;p33"/>
            <p:cNvSpPr/>
            <p:nvPr/>
          </p:nvSpPr>
          <p:spPr>
            <a:xfrm>
              <a:off x="336481" y="2314716"/>
              <a:ext cx="293828" cy="273690"/>
            </a:xfrm>
            <a:custGeom>
              <a:rect b="b" l="l" r="r" t="t"/>
              <a:pathLst>
                <a:path extrusionOk="0" h="11797" w="12665">
                  <a:moveTo>
                    <a:pt x="5751" y="1"/>
                  </a:moveTo>
                  <a:cubicBezTo>
                    <a:pt x="4870" y="1"/>
                    <a:pt x="4044" y="619"/>
                    <a:pt x="4313" y="2220"/>
                  </a:cubicBezTo>
                  <a:cubicBezTo>
                    <a:pt x="4138" y="1870"/>
                    <a:pt x="3856" y="1726"/>
                    <a:pt x="3566" y="1726"/>
                  </a:cubicBezTo>
                  <a:cubicBezTo>
                    <a:pt x="2796" y="1726"/>
                    <a:pt x="1965" y="2743"/>
                    <a:pt x="2915" y="3648"/>
                  </a:cubicBezTo>
                  <a:cubicBezTo>
                    <a:pt x="2892" y="3648"/>
                    <a:pt x="2870" y="3647"/>
                    <a:pt x="2849" y="3647"/>
                  </a:cubicBezTo>
                  <a:cubicBezTo>
                    <a:pt x="1308" y="3647"/>
                    <a:pt x="1468" y="5756"/>
                    <a:pt x="2367" y="6506"/>
                  </a:cubicBezTo>
                  <a:cubicBezTo>
                    <a:pt x="0" y="6506"/>
                    <a:pt x="501" y="10967"/>
                    <a:pt x="2707" y="10967"/>
                  </a:cubicBezTo>
                  <a:cubicBezTo>
                    <a:pt x="3051" y="10967"/>
                    <a:pt x="3435" y="10859"/>
                    <a:pt x="3857" y="10609"/>
                  </a:cubicBezTo>
                  <a:lnTo>
                    <a:pt x="3857" y="10609"/>
                  </a:lnTo>
                  <a:cubicBezTo>
                    <a:pt x="3349" y="10918"/>
                    <a:pt x="4125" y="11388"/>
                    <a:pt x="4833" y="11388"/>
                  </a:cubicBezTo>
                  <a:cubicBezTo>
                    <a:pt x="5098" y="11388"/>
                    <a:pt x="5354" y="11322"/>
                    <a:pt x="5529" y="11156"/>
                  </a:cubicBezTo>
                  <a:cubicBezTo>
                    <a:pt x="5577" y="11604"/>
                    <a:pt x="5857" y="11797"/>
                    <a:pt x="6148" y="11797"/>
                  </a:cubicBezTo>
                  <a:cubicBezTo>
                    <a:pt x="6586" y="11797"/>
                    <a:pt x="7049" y="11358"/>
                    <a:pt x="6775" y="10700"/>
                  </a:cubicBezTo>
                  <a:lnTo>
                    <a:pt x="6775" y="10700"/>
                  </a:lnTo>
                  <a:cubicBezTo>
                    <a:pt x="6935" y="10815"/>
                    <a:pt x="7109" y="10869"/>
                    <a:pt x="7279" y="10869"/>
                  </a:cubicBezTo>
                  <a:cubicBezTo>
                    <a:pt x="7560" y="10869"/>
                    <a:pt x="7832" y="10722"/>
                    <a:pt x="8021" y="10457"/>
                  </a:cubicBezTo>
                  <a:cubicBezTo>
                    <a:pt x="8168" y="10971"/>
                    <a:pt x="8603" y="11208"/>
                    <a:pt x="9058" y="11208"/>
                  </a:cubicBezTo>
                  <a:cubicBezTo>
                    <a:pt x="9357" y="11208"/>
                    <a:pt x="9665" y="11106"/>
                    <a:pt x="9906" y="10913"/>
                  </a:cubicBezTo>
                  <a:cubicBezTo>
                    <a:pt x="10605" y="10335"/>
                    <a:pt x="10544" y="9363"/>
                    <a:pt x="10240" y="8603"/>
                  </a:cubicBezTo>
                  <a:cubicBezTo>
                    <a:pt x="10665" y="8603"/>
                    <a:pt x="10909" y="8329"/>
                    <a:pt x="11000" y="7873"/>
                  </a:cubicBezTo>
                  <a:cubicBezTo>
                    <a:pt x="11159" y="7910"/>
                    <a:pt x="11301" y="7927"/>
                    <a:pt x="11429" y="7927"/>
                  </a:cubicBezTo>
                  <a:cubicBezTo>
                    <a:pt x="12664" y="7927"/>
                    <a:pt x="12434" y="6322"/>
                    <a:pt x="11304" y="5715"/>
                  </a:cubicBezTo>
                  <a:cubicBezTo>
                    <a:pt x="12124" y="5533"/>
                    <a:pt x="11820" y="4469"/>
                    <a:pt x="11213" y="4074"/>
                  </a:cubicBezTo>
                  <a:lnTo>
                    <a:pt x="11213" y="4074"/>
                  </a:lnTo>
                  <a:cubicBezTo>
                    <a:pt x="11225" y="4074"/>
                    <a:pt x="11238" y="4075"/>
                    <a:pt x="11250" y="4075"/>
                  </a:cubicBezTo>
                  <a:cubicBezTo>
                    <a:pt x="12077" y="4075"/>
                    <a:pt x="12505" y="3097"/>
                    <a:pt x="11517" y="2828"/>
                  </a:cubicBezTo>
                  <a:cubicBezTo>
                    <a:pt x="12520" y="2433"/>
                    <a:pt x="12428" y="1946"/>
                    <a:pt x="12276" y="1217"/>
                  </a:cubicBezTo>
                  <a:cubicBezTo>
                    <a:pt x="12169" y="733"/>
                    <a:pt x="12465" y="345"/>
                    <a:pt x="12032" y="345"/>
                  </a:cubicBezTo>
                  <a:cubicBezTo>
                    <a:pt x="11975" y="345"/>
                    <a:pt x="11905" y="352"/>
                    <a:pt x="11820" y="366"/>
                  </a:cubicBezTo>
                  <a:cubicBezTo>
                    <a:pt x="11577" y="366"/>
                    <a:pt x="11486" y="1004"/>
                    <a:pt x="11517" y="1156"/>
                  </a:cubicBezTo>
                  <a:cubicBezTo>
                    <a:pt x="11315" y="973"/>
                    <a:pt x="11095" y="892"/>
                    <a:pt x="10892" y="892"/>
                  </a:cubicBezTo>
                  <a:cubicBezTo>
                    <a:pt x="10419" y="892"/>
                    <a:pt x="10039" y="1330"/>
                    <a:pt x="10209" y="1946"/>
                  </a:cubicBezTo>
                  <a:cubicBezTo>
                    <a:pt x="9894" y="1566"/>
                    <a:pt x="9552" y="1399"/>
                    <a:pt x="9239" y="1399"/>
                  </a:cubicBezTo>
                  <a:cubicBezTo>
                    <a:pt x="8677" y="1399"/>
                    <a:pt x="8212" y="1936"/>
                    <a:pt x="8173" y="2737"/>
                  </a:cubicBezTo>
                  <a:cubicBezTo>
                    <a:pt x="8099" y="2364"/>
                    <a:pt x="7842" y="2195"/>
                    <a:pt x="7502" y="2195"/>
                  </a:cubicBezTo>
                  <a:cubicBezTo>
                    <a:pt x="7425" y="2195"/>
                    <a:pt x="7345" y="2203"/>
                    <a:pt x="7261" y="2220"/>
                  </a:cubicBezTo>
                  <a:cubicBezTo>
                    <a:pt x="8058" y="983"/>
                    <a:pt x="6861" y="1"/>
                    <a:pt x="5751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077" name="Google Shape;5077;p33"/>
            <p:cNvSpPr/>
            <p:nvPr/>
          </p:nvSpPr>
          <p:spPr>
            <a:xfrm>
              <a:off x="194636" y="1387412"/>
              <a:ext cx="320902" cy="362918"/>
            </a:xfrm>
            <a:custGeom>
              <a:rect b="b" l="l" r="r" t="t"/>
              <a:pathLst>
                <a:path extrusionOk="0" h="15643" w="13832">
                  <a:moveTo>
                    <a:pt x="12889" y="1"/>
                  </a:moveTo>
                  <a:cubicBezTo>
                    <a:pt x="12594" y="947"/>
                    <a:pt x="11209" y="1631"/>
                    <a:pt x="10071" y="1631"/>
                  </a:cubicBezTo>
                  <a:cubicBezTo>
                    <a:pt x="9564" y="1631"/>
                    <a:pt x="9106" y="1495"/>
                    <a:pt x="8816" y="1186"/>
                  </a:cubicBezTo>
                  <a:cubicBezTo>
                    <a:pt x="8359" y="1831"/>
                    <a:pt x="7847" y="2091"/>
                    <a:pt x="7332" y="2091"/>
                  </a:cubicBezTo>
                  <a:cubicBezTo>
                    <a:pt x="6512" y="2091"/>
                    <a:pt x="5682" y="1430"/>
                    <a:pt x="5047" y="609"/>
                  </a:cubicBezTo>
                  <a:lnTo>
                    <a:pt x="5047" y="609"/>
                  </a:lnTo>
                  <a:cubicBezTo>
                    <a:pt x="5107" y="2220"/>
                    <a:pt x="5928" y="3131"/>
                    <a:pt x="7448" y="3192"/>
                  </a:cubicBezTo>
                  <a:cubicBezTo>
                    <a:pt x="7024" y="3537"/>
                    <a:pt x="6600" y="3696"/>
                    <a:pt x="6193" y="3696"/>
                  </a:cubicBezTo>
                  <a:cubicBezTo>
                    <a:pt x="5668" y="3696"/>
                    <a:pt x="5171" y="3429"/>
                    <a:pt x="4743" y="2949"/>
                  </a:cubicBezTo>
                  <a:cubicBezTo>
                    <a:pt x="4500" y="3435"/>
                    <a:pt x="4104" y="3952"/>
                    <a:pt x="3588" y="4165"/>
                  </a:cubicBezTo>
                  <a:cubicBezTo>
                    <a:pt x="3546" y="4175"/>
                    <a:pt x="3501" y="4179"/>
                    <a:pt x="3453" y="4179"/>
                  </a:cubicBezTo>
                  <a:cubicBezTo>
                    <a:pt x="3244" y="4179"/>
                    <a:pt x="2988" y="4100"/>
                    <a:pt x="2846" y="4100"/>
                  </a:cubicBezTo>
                  <a:cubicBezTo>
                    <a:pt x="2828" y="4100"/>
                    <a:pt x="2811" y="4101"/>
                    <a:pt x="2797" y="4104"/>
                  </a:cubicBezTo>
                  <a:cubicBezTo>
                    <a:pt x="2585" y="4226"/>
                    <a:pt x="2554" y="4530"/>
                    <a:pt x="2311" y="4621"/>
                  </a:cubicBezTo>
                  <a:cubicBezTo>
                    <a:pt x="2130" y="4707"/>
                    <a:pt x="1962" y="4745"/>
                    <a:pt x="1806" y="4745"/>
                  </a:cubicBezTo>
                  <a:cubicBezTo>
                    <a:pt x="969" y="4745"/>
                    <a:pt x="503" y="3624"/>
                    <a:pt x="427" y="2676"/>
                  </a:cubicBezTo>
                  <a:cubicBezTo>
                    <a:pt x="183" y="3314"/>
                    <a:pt x="1" y="4074"/>
                    <a:pt x="335" y="4773"/>
                  </a:cubicBezTo>
                  <a:cubicBezTo>
                    <a:pt x="555" y="5286"/>
                    <a:pt x="1206" y="5896"/>
                    <a:pt x="1801" y="5896"/>
                  </a:cubicBezTo>
                  <a:cubicBezTo>
                    <a:pt x="1946" y="5896"/>
                    <a:pt x="2088" y="5860"/>
                    <a:pt x="2220" y="5776"/>
                  </a:cubicBezTo>
                  <a:lnTo>
                    <a:pt x="2220" y="5776"/>
                  </a:lnTo>
                  <a:lnTo>
                    <a:pt x="2189" y="5837"/>
                  </a:lnTo>
                  <a:cubicBezTo>
                    <a:pt x="1868" y="6603"/>
                    <a:pt x="2029" y="7550"/>
                    <a:pt x="2787" y="7550"/>
                  </a:cubicBezTo>
                  <a:cubicBezTo>
                    <a:pt x="2961" y="7550"/>
                    <a:pt x="3167" y="7500"/>
                    <a:pt x="3405" y="7387"/>
                  </a:cubicBezTo>
                  <a:lnTo>
                    <a:pt x="3405" y="7387"/>
                  </a:lnTo>
                  <a:cubicBezTo>
                    <a:pt x="3405" y="7942"/>
                    <a:pt x="3209" y="8973"/>
                    <a:pt x="3947" y="8973"/>
                  </a:cubicBezTo>
                  <a:cubicBezTo>
                    <a:pt x="3978" y="8973"/>
                    <a:pt x="4010" y="8971"/>
                    <a:pt x="4044" y="8967"/>
                  </a:cubicBezTo>
                  <a:lnTo>
                    <a:pt x="4044" y="8967"/>
                  </a:lnTo>
                  <a:cubicBezTo>
                    <a:pt x="2858" y="10852"/>
                    <a:pt x="2858" y="13162"/>
                    <a:pt x="5168" y="13831"/>
                  </a:cubicBezTo>
                  <a:cubicBezTo>
                    <a:pt x="5685" y="14044"/>
                    <a:pt x="6293" y="14044"/>
                    <a:pt x="6658" y="14287"/>
                  </a:cubicBezTo>
                  <a:cubicBezTo>
                    <a:pt x="6992" y="14530"/>
                    <a:pt x="7114" y="14955"/>
                    <a:pt x="7539" y="15138"/>
                  </a:cubicBezTo>
                  <a:cubicBezTo>
                    <a:pt x="7722" y="15205"/>
                    <a:pt x="7917" y="15236"/>
                    <a:pt x="8115" y="15236"/>
                  </a:cubicBezTo>
                  <a:cubicBezTo>
                    <a:pt x="8541" y="15236"/>
                    <a:pt x="8979" y="15093"/>
                    <a:pt x="9332" y="14864"/>
                  </a:cubicBezTo>
                  <a:cubicBezTo>
                    <a:pt x="9470" y="15392"/>
                    <a:pt x="9746" y="15642"/>
                    <a:pt x="10160" y="15642"/>
                  </a:cubicBezTo>
                  <a:cubicBezTo>
                    <a:pt x="10295" y="15642"/>
                    <a:pt x="10445" y="15616"/>
                    <a:pt x="10609" y="15563"/>
                  </a:cubicBezTo>
                  <a:lnTo>
                    <a:pt x="10518" y="15442"/>
                  </a:lnTo>
                  <a:lnTo>
                    <a:pt x="10518" y="15442"/>
                  </a:lnTo>
                  <a:cubicBezTo>
                    <a:pt x="10812" y="15560"/>
                    <a:pt x="11087" y="15614"/>
                    <a:pt x="11341" y="15614"/>
                  </a:cubicBezTo>
                  <a:cubicBezTo>
                    <a:pt x="12851" y="15614"/>
                    <a:pt x="13648" y="13720"/>
                    <a:pt x="13466" y="12159"/>
                  </a:cubicBezTo>
                  <a:lnTo>
                    <a:pt x="13466" y="12159"/>
                  </a:lnTo>
                  <a:cubicBezTo>
                    <a:pt x="13345" y="12736"/>
                    <a:pt x="12737" y="13588"/>
                    <a:pt x="12159" y="13679"/>
                  </a:cubicBezTo>
                  <a:cubicBezTo>
                    <a:pt x="12816" y="13165"/>
                    <a:pt x="12480" y="12115"/>
                    <a:pt x="11732" y="12115"/>
                  </a:cubicBezTo>
                  <a:cubicBezTo>
                    <a:pt x="11684" y="12115"/>
                    <a:pt x="11634" y="12119"/>
                    <a:pt x="11582" y="12129"/>
                  </a:cubicBezTo>
                  <a:cubicBezTo>
                    <a:pt x="13041" y="11460"/>
                    <a:pt x="13831" y="9119"/>
                    <a:pt x="13102" y="7600"/>
                  </a:cubicBezTo>
                  <a:lnTo>
                    <a:pt x="13102" y="7600"/>
                  </a:lnTo>
                  <a:cubicBezTo>
                    <a:pt x="13102" y="8616"/>
                    <a:pt x="12219" y="10398"/>
                    <a:pt x="11149" y="10398"/>
                  </a:cubicBezTo>
                  <a:cubicBezTo>
                    <a:pt x="11131" y="10398"/>
                    <a:pt x="11113" y="10397"/>
                    <a:pt x="11095" y="10396"/>
                  </a:cubicBezTo>
                  <a:cubicBezTo>
                    <a:pt x="12129" y="9727"/>
                    <a:pt x="13162" y="7964"/>
                    <a:pt x="12038" y="6809"/>
                  </a:cubicBezTo>
                  <a:cubicBezTo>
                    <a:pt x="12950" y="6141"/>
                    <a:pt x="13770" y="4074"/>
                    <a:pt x="12706" y="3192"/>
                  </a:cubicBezTo>
                  <a:lnTo>
                    <a:pt x="12706" y="3192"/>
                  </a:lnTo>
                  <a:cubicBezTo>
                    <a:pt x="12677" y="4326"/>
                    <a:pt x="12009" y="5571"/>
                    <a:pt x="10780" y="5571"/>
                  </a:cubicBezTo>
                  <a:cubicBezTo>
                    <a:pt x="10725" y="5571"/>
                    <a:pt x="10667" y="5568"/>
                    <a:pt x="10609" y="5563"/>
                  </a:cubicBezTo>
                  <a:cubicBezTo>
                    <a:pt x="11825" y="5138"/>
                    <a:pt x="12737" y="3435"/>
                    <a:pt x="11734" y="2250"/>
                  </a:cubicBezTo>
                  <a:cubicBezTo>
                    <a:pt x="12585" y="1976"/>
                    <a:pt x="13557" y="913"/>
                    <a:pt x="12889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grpSp>
          <p:nvGrpSpPr>
            <p:cNvPr id="5078" name="Google Shape;5078;p33"/>
            <p:cNvGrpSpPr/>
            <p:nvPr/>
          </p:nvGrpSpPr>
          <p:grpSpPr>
            <a:xfrm>
              <a:off x="538248" y="2403680"/>
              <a:ext cx="932307" cy="604586"/>
              <a:chOff x="538248" y="2403680"/>
              <a:chExt cx="932307" cy="604586"/>
            </a:xfrm>
          </p:grpSpPr>
          <p:sp>
            <p:nvSpPr>
              <p:cNvPr id="5079" name="Google Shape;5079;p33"/>
              <p:cNvSpPr/>
              <p:nvPr/>
            </p:nvSpPr>
            <p:spPr>
              <a:xfrm rot="1256762">
                <a:off x="621818" y="2538427"/>
                <a:ext cx="815796" cy="335092"/>
              </a:xfrm>
              <a:custGeom>
                <a:rect b="b" l="l" r="r" t="t"/>
                <a:pathLst>
                  <a:path extrusionOk="0" h="9647" w="23486">
                    <a:moveTo>
                      <a:pt x="23121" y="0"/>
                    </a:moveTo>
                    <a:cubicBezTo>
                      <a:pt x="23030" y="0"/>
                      <a:pt x="22940" y="40"/>
                      <a:pt x="22889" y="133"/>
                    </a:cubicBezTo>
                    <a:cubicBezTo>
                      <a:pt x="22190" y="1318"/>
                      <a:pt x="21004" y="2139"/>
                      <a:pt x="19879" y="2869"/>
                    </a:cubicBezTo>
                    <a:cubicBezTo>
                      <a:pt x="18694" y="3598"/>
                      <a:pt x="17448" y="4236"/>
                      <a:pt x="16202" y="4844"/>
                    </a:cubicBezTo>
                    <a:cubicBezTo>
                      <a:pt x="12949" y="6486"/>
                      <a:pt x="9454" y="7428"/>
                      <a:pt x="5958" y="8218"/>
                    </a:cubicBezTo>
                    <a:cubicBezTo>
                      <a:pt x="3983" y="8674"/>
                      <a:pt x="2007" y="9100"/>
                      <a:pt x="1" y="9556"/>
                    </a:cubicBezTo>
                    <a:cubicBezTo>
                      <a:pt x="31" y="9586"/>
                      <a:pt x="31" y="9647"/>
                      <a:pt x="31" y="9647"/>
                    </a:cubicBezTo>
                    <a:cubicBezTo>
                      <a:pt x="3709" y="8917"/>
                      <a:pt x="7448" y="8370"/>
                      <a:pt x="11095" y="7398"/>
                    </a:cubicBezTo>
                    <a:cubicBezTo>
                      <a:pt x="14287" y="6516"/>
                      <a:pt x="17296" y="5239"/>
                      <a:pt x="20153" y="3568"/>
                    </a:cubicBezTo>
                    <a:cubicBezTo>
                      <a:pt x="21460" y="2747"/>
                      <a:pt x="22797" y="1805"/>
                      <a:pt x="23405" y="376"/>
                    </a:cubicBezTo>
                    <a:cubicBezTo>
                      <a:pt x="23486" y="155"/>
                      <a:pt x="23300" y="0"/>
                      <a:pt x="23121" y="0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080" name="Google Shape;5080;p33"/>
              <p:cNvSpPr/>
              <p:nvPr/>
            </p:nvSpPr>
            <p:spPr>
              <a:xfrm rot="1256762">
                <a:off x="546841" y="2587208"/>
                <a:ext cx="373371" cy="117093"/>
              </a:xfrm>
              <a:custGeom>
                <a:rect b="b" l="l" r="r" t="t"/>
                <a:pathLst>
                  <a:path extrusionOk="0" h="3371" w="10749">
                    <a:moveTo>
                      <a:pt x="692" y="1"/>
                    </a:moveTo>
                    <a:cubicBezTo>
                      <a:pt x="462" y="1"/>
                      <a:pt x="231" y="8"/>
                      <a:pt x="1" y="23"/>
                    </a:cubicBezTo>
                    <a:cubicBezTo>
                      <a:pt x="36" y="23"/>
                      <a:pt x="71" y="23"/>
                      <a:pt x="106" y="23"/>
                    </a:cubicBezTo>
                    <a:cubicBezTo>
                      <a:pt x="3630" y="23"/>
                      <a:pt x="7325" y="1530"/>
                      <a:pt x="10274" y="3336"/>
                    </a:cubicBezTo>
                    <a:cubicBezTo>
                      <a:pt x="10317" y="3360"/>
                      <a:pt x="10359" y="3370"/>
                      <a:pt x="10398" y="3370"/>
                    </a:cubicBezTo>
                    <a:cubicBezTo>
                      <a:pt x="10611" y="3370"/>
                      <a:pt x="10749" y="3065"/>
                      <a:pt x="10518" y="2911"/>
                    </a:cubicBezTo>
                    <a:cubicBezTo>
                      <a:pt x="8907" y="1877"/>
                      <a:pt x="7204" y="1239"/>
                      <a:pt x="5381" y="753"/>
                    </a:cubicBezTo>
                    <a:cubicBezTo>
                      <a:pt x="3890" y="353"/>
                      <a:pt x="2307" y="1"/>
                      <a:pt x="692" y="1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081" name="Google Shape;5081;p33"/>
              <p:cNvSpPr/>
              <p:nvPr/>
            </p:nvSpPr>
            <p:spPr>
              <a:xfrm rot="1256762">
                <a:off x="676099" y="2675286"/>
                <a:ext cx="168988" cy="33832"/>
              </a:xfrm>
              <a:custGeom>
                <a:rect b="b" l="l" r="r" t="t"/>
                <a:pathLst>
                  <a:path extrusionOk="0" h="974" w="4865">
                    <a:moveTo>
                      <a:pt x="4682" y="1"/>
                    </a:moveTo>
                    <a:cubicBezTo>
                      <a:pt x="3922" y="1"/>
                      <a:pt x="3101" y="214"/>
                      <a:pt x="2372" y="426"/>
                    </a:cubicBezTo>
                    <a:cubicBezTo>
                      <a:pt x="1581" y="609"/>
                      <a:pt x="821" y="882"/>
                      <a:pt x="1" y="974"/>
                    </a:cubicBezTo>
                    <a:cubicBezTo>
                      <a:pt x="821" y="913"/>
                      <a:pt x="1581" y="761"/>
                      <a:pt x="2341" y="609"/>
                    </a:cubicBezTo>
                    <a:cubicBezTo>
                      <a:pt x="2706" y="518"/>
                      <a:pt x="3132" y="457"/>
                      <a:pt x="3496" y="366"/>
                    </a:cubicBezTo>
                    <a:cubicBezTo>
                      <a:pt x="3891" y="305"/>
                      <a:pt x="4317" y="274"/>
                      <a:pt x="4712" y="214"/>
                    </a:cubicBezTo>
                    <a:cubicBezTo>
                      <a:pt x="4864" y="183"/>
                      <a:pt x="4834" y="1"/>
                      <a:pt x="4682" y="1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082" name="Google Shape;5082;p33"/>
              <p:cNvSpPr/>
              <p:nvPr/>
            </p:nvSpPr>
            <p:spPr>
              <a:xfrm rot="1256762">
                <a:off x="578217" y="2692961"/>
                <a:ext cx="276146" cy="24106"/>
              </a:xfrm>
              <a:custGeom>
                <a:rect b="b" l="l" r="r" t="t"/>
                <a:pathLst>
                  <a:path extrusionOk="0" h="694" w="7950">
                    <a:moveTo>
                      <a:pt x="5466" y="1"/>
                    </a:moveTo>
                    <a:cubicBezTo>
                      <a:pt x="4914" y="1"/>
                      <a:pt x="4362" y="30"/>
                      <a:pt x="3831" y="55"/>
                    </a:cubicBezTo>
                    <a:cubicBezTo>
                      <a:pt x="2584" y="85"/>
                      <a:pt x="1247" y="329"/>
                      <a:pt x="1" y="693"/>
                    </a:cubicBezTo>
                    <a:cubicBezTo>
                      <a:pt x="1262" y="374"/>
                      <a:pt x="2562" y="253"/>
                      <a:pt x="3869" y="253"/>
                    </a:cubicBezTo>
                    <a:cubicBezTo>
                      <a:pt x="5176" y="253"/>
                      <a:pt x="6490" y="374"/>
                      <a:pt x="7782" y="541"/>
                    </a:cubicBezTo>
                    <a:cubicBezTo>
                      <a:pt x="7797" y="547"/>
                      <a:pt x="7811" y="550"/>
                      <a:pt x="7824" y="550"/>
                    </a:cubicBezTo>
                    <a:cubicBezTo>
                      <a:pt x="7938" y="550"/>
                      <a:pt x="7949" y="326"/>
                      <a:pt x="7812" y="298"/>
                    </a:cubicBezTo>
                    <a:cubicBezTo>
                      <a:pt x="7073" y="64"/>
                      <a:pt x="6270" y="1"/>
                      <a:pt x="5466" y="1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083" name="Google Shape;5083;p33"/>
              <p:cNvSpPr/>
              <p:nvPr/>
            </p:nvSpPr>
            <p:spPr>
              <a:xfrm rot="1256762">
                <a:off x="621902" y="2708872"/>
                <a:ext cx="188787" cy="14797"/>
              </a:xfrm>
              <a:custGeom>
                <a:rect b="b" l="l" r="r" t="t"/>
                <a:pathLst>
                  <a:path extrusionOk="0" h="426" w="5435">
                    <a:moveTo>
                      <a:pt x="14" y="412"/>
                    </a:moveTo>
                    <a:cubicBezTo>
                      <a:pt x="0" y="412"/>
                      <a:pt x="14" y="426"/>
                      <a:pt x="54" y="426"/>
                    </a:cubicBezTo>
                    <a:cubicBezTo>
                      <a:pt x="34" y="416"/>
                      <a:pt x="20" y="412"/>
                      <a:pt x="14" y="412"/>
                    </a:cubicBezTo>
                    <a:close/>
                    <a:moveTo>
                      <a:pt x="3945" y="0"/>
                    </a:moveTo>
                    <a:cubicBezTo>
                      <a:pt x="3550" y="0"/>
                      <a:pt x="3094" y="61"/>
                      <a:pt x="2668" y="92"/>
                    </a:cubicBezTo>
                    <a:cubicBezTo>
                      <a:pt x="1756" y="122"/>
                      <a:pt x="875" y="274"/>
                      <a:pt x="54" y="426"/>
                    </a:cubicBezTo>
                    <a:cubicBezTo>
                      <a:pt x="905" y="365"/>
                      <a:pt x="1756" y="304"/>
                      <a:pt x="2638" y="274"/>
                    </a:cubicBezTo>
                    <a:lnTo>
                      <a:pt x="3914" y="274"/>
                    </a:lnTo>
                    <a:cubicBezTo>
                      <a:pt x="4340" y="274"/>
                      <a:pt x="4796" y="365"/>
                      <a:pt x="5252" y="365"/>
                    </a:cubicBezTo>
                    <a:cubicBezTo>
                      <a:pt x="5404" y="365"/>
                      <a:pt x="5434" y="122"/>
                      <a:pt x="5282" y="92"/>
                    </a:cubicBezTo>
                    <a:cubicBezTo>
                      <a:pt x="4857" y="0"/>
                      <a:pt x="4370" y="0"/>
                      <a:pt x="3945" y="0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084" name="Google Shape;5084;p33"/>
              <p:cNvSpPr/>
              <p:nvPr/>
            </p:nvSpPr>
            <p:spPr>
              <a:xfrm rot="1256762">
                <a:off x="774015" y="2619172"/>
                <a:ext cx="477264" cy="83469"/>
              </a:xfrm>
              <a:custGeom>
                <a:rect b="b" l="l" r="r" t="t"/>
                <a:pathLst>
                  <a:path extrusionOk="0" h="2403" w="13740">
                    <a:moveTo>
                      <a:pt x="0" y="1"/>
                    </a:moveTo>
                    <a:lnTo>
                      <a:pt x="0" y="1"/>
                    </a:lnTo>
                    <a:cubicBezTo>
                      <a:pt x="2097" y="1065"/>
                      <a:pt x="4316" y="1764"/>
                      <a:pt x="6657" y="2129"/>
                    </a:cubicBezTo>
                    <a:cubicBezTo>
                      <a:pt x="7781" y="2311"/>
                      <a:pt x="8967" y="2402"/>
                      <a:pt x="10092" y="2402"/>
                    </a:cubicBezTo>
                    <a:cubicBezTo>
                      <a:pt x="11247" y="2402"/>
                      <a:pt x="12493" y="2372"/>
                      <a:pt x="13557" y="2007"/>
                    </a:cubicBezTo>
                    <a:cubicBezTo>
                      <a:pt x="13739" y="1946"/>
                      <a:pt x="13709" y="1642"/>
                      <a:pt x="13526" y="1642"/>
                    </a:cubicBezTo>
                    <a:cubicBezTo>
                      <a:pt x="12432" y="1703"/>
                      <a:pt x="11307" y="1885"/>
                      <a:pt x="10183" y="1946"/>
                    </a:cubicBezTo>
                    <a:cubicBezTo>
                      <a:pt x="9910" y="1953"/>
                      <a:pt x="9639" y="1957"/>
                      <a:pt x="9369" y="1957"/>
                    </a:cubicBezTo>
                    <a:cubicBezTo>
                      <a:pt x="8495" y="1957"/>
                      <a:pt x="7630" y="1917"/>
                      <a:pt x="6748" y="1825"/>
                    </a:cubicBezTo>
                    <a:cubicBezTo>
                      <a:pt x="4468" y="1551"/>
                      <a:pt x="2158" y="943"/>
                      <a:pt x="0" y="1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085" name="Google Shape;5085;p33"/>
              <p:cNvSpPr/>
              <p:nvPr/>
            </p:nvSpPr>
            <p:spPr>
              <a:xfrm rot="1256762">
                <a:off x="907212" y="2677026"/>
                <a:ext cx="116155" cy="31713"/>
              </a:xfrm>
              <a:custGeom>
                <a:rect b="b" l="l" r="r" t="t"/>
                <a:pathLst>
                  <a:path extrusionOk="0" h="913" w="3344">
                    <a:moveTo>
                      <a:pt x="3222" y="1"/>
                    </a:moveTo>
                    <a:cubicBezTo>
                      <a:pt x="2128" y="1"/>
                      <a:pt x="1003" y="335"/>
                      <a:pt x="0" y="913"/>
                    </a:cubicBezTo>
                    <a:cubicBezTo>
                      <a:pt x="1003" y="457"/>
                      <a:pt x="2158" y="305"/>
                      <a:pt x="3222" y="183"/>
                    </a:cubicBezTo>
                    <a:cubicBezTo>
                      <a:pt x="3344" y="183"/>
                      <a:pt x="3344" y="1"/>
                      <a:pt x="3222" y="1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086" name="Google Shape;5086;p33"/>
              <p:cNvSpPr/>
              <p:nvPr/>
            </p:nvSpPr>
            <p:spPr>
              <a:xfrm rot="1256762">
                <a:off x="917520" y="2725291"/>
                <a:ext cx="262218" cy="69436"/>
              </a:xfrm>
              <a:custGeom>
                <a:rect b="b" l="l" r="r" t="t"/>
                <a:pathLst>
                  <a:path extrusionOk="0" h="1999" w="7549">
                    <a:moveTo>
                      <a:pt x="7429" y="0"/>
                    </a:moveTo>
                    <a:cubicBezTo>
                      <a:pt x="7415" y="0"/>
                      <a:pt x="7400" y="3"/>
                      <a:pt x="7383" y="10"/>
                    </a:cubicBezTo>
                    <a:cubicBezTo>
                      <a:pt x="4799" y="192"/>
                      <a:pt x="2246" y="618"/>
                      <a:pt x="27" y="1985"/>
                    </a:cubicBezTo>
                    <a:cubicBezTo>
                      <a:pt x="1152" y="1378"/>
                      <a:pt x="2429" y="1074"/>
                      <a:pt x="3675" y="800"/>
                    </a:cubicBezTo>
                    <a:cubicBezTo>
                      <a:pt x="4891" y="557"/>
                      <a:pt x="6167" y="405"/>
                      <a:pt x="7413" y="223"/>
                    </a:cubicBezTo>
                    <a:cubicBezTo>
                      <a:pt x="7549" y="195"/>
                      <a:pt x="7540" y="0"/>
                      <a:pt x="7429" y="0"/>
                    </a:cubicBezTo>
                    <a:close/>
                    <a:moveTo>
                      <a:pt x="27" y="1985"/>
                    </a:moveTo>
                    <a:cubicBezTo>
                      <a:pt x="7" y="1985"/>
                      <a:pt x="0" y="1999"/>
                      <a:pt x="7" y="1999"/>
                    </a:cubicBezTo>
                    <a:cubicBezTo>
                      <a:pt x="10" y="1999"/>
                      <a:pt x="17" y="1996"/>
                      <a:pt x="27" y="1985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087" name="Google Shape;5087;p33"/>
              <p:cNvSpPr/>
              <p:nvPr/>
            </p:nvSpPr>
            <p:spPr>
              <a:xfrm rot="1256762">
                <a:off x="1012618" y="2640450"/>
                <a:ext cx="336273" cy="57036"/>
              </a:xfrm>
              <a:custGeom>
                <a:rect b="b" l="l" r="r" t="t"/>
                <a:pathLst>
                  <a:path extrusionOk="0" h="1642" w="9681">
                    <a:moveTo>
                      <a:pt x="1" y="0"/>
                    </a:moveTo>
                    <a:lnTo>
                      <a:pt x="1" y="0"/>
                    </a:lnTo>
                    <a:cubicBezTo>
                      <a:pt x="1460" y="639"/>
                      <a:pt x="3041" y="1125"/>
                      <a:pt x="4621" y="1399"/>
                    </a:cubicBezTo>
                    <a:cubicBezTo>
                      <a:pt x="5675" y="1561"/>
                      <a:pt x="6742" y="1642"/>
                      <a:pt x="7823" y="1642"/>
                    </a:cubicBezTo>
                    <a:cubicBezTo>
                      <a:pt x="8363" y="1642"/>
                      <a:pt x="8907" y="1621"/>
                      <a:pt x="9454" y="1581"/>
                    </a:cubicBezTo>
                    <a:cubicBezTo>
                      <a:pt x="9681" y="1581"/>
                      <a:pt x="9670" y="1210"/>
                      <a:pt x="9469" y="1210"/>
                    </a:cubicBezTo>
                    <a:cubicBezTo>
                      <a:pt x="9455" y="1210"/>
                      <a:pt x="9440" y="1212"/>
                      <a:pt x="9424" y="1216"/>
                    </a:cubicBezTo>
                    <a:cubicBezTo>
                      <a:pt x="8656" y="1334"/>
                      <a:pt x="7879" y="1390"/>
                      <a:pt x="7101" y="1390"/>
                    </a:cubicBezTo>
                    <a:cubicBezTo>
                      <a:pt x="4674" y="1390"/>
                      <a:pt x="2233" y="852"/>
                      <a:pt x="1" y="0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088" name="Google Shape;5088;p33"/>
              <p:cNvSpPr/>
              <p:nvPr/>
            </p:nvSpPr>
            <p:spPr>
              <a:xfrm rot="1256762">
                <a:off x="1027460" y="2754654"/>
                <a:ext cx="117093" cy="144360"/>
              </a:xfrm>
              <a:custGeom>
                <a:rect b="b" l="l" r="r" t="t"/>
                <a:pathLst>
                  <a:path extrusionOk="0" h="4156" w="3371">
                    <a:moveTo>
                      <a:pt x="3261" y="0"/>
                    </a:moveTo>
                    <a:cubicBezTo>
                      <a:pt x="3243" y="0"/>
                      <a:pt x="3227" y="8"/>
                      <a:pt x="3219" y="25"/>
                    </a:cubicBezTo>
                    <a:cubicBezTo>
                      <a:pt x="3006" y="390"/>
                      <a:pt x="2854" y="754"/>
                      <a:pt x="2641" y="1150"/>
                    </a:cubicBezTo>
                    <a:cubicBezTo>
                      <a:pt x="2429" y="1514"/>
                      <a:pt x="2155" y="1909"/>
                      <a:pt x="1882" y="2244"/>
                    </a:cubicBezTo>
                    <a:cubicBezTo>
                      <a:pt x="1334" y="2973"/>
                      <a:pt x="727" y="3612"/>
                      <a:pt x="27" y="4128"/>
                    </a:cubicBezTo>
                    <a:cubicBezTo>
                      <a:pt x="787" y="3642"/>
                      <a:pt x="1486" y="3064"/>
                      <a:pt x="2034" y="2396"/>
                    </a:cubicBezTo>
                    <a:cubicBezTo>
                      <a:pt x="2337" y="2061"/>
                      <a:pt x="2611" y="1666"/>
                      <a:pt x="2854" y="1301"/>
                    </a:cubicBezTo>
                    <a:cubicBezTo>
                      <a:pt x="3067" y="937"/>
                      <a:pt x="3310" y="542"/>
                      <a:pt x="3371" y="116"/>
                    </a:cubicBezTo>
                    <a:cubicBezTo>
                      <a:pt x="3371" y="50"/>
                      <a:pt x="3308" y="0"/>
                      <a:pt x="3261" y="0"/>
                    </a:cubicBezTo>
                    <a:close/>
                    <a:moveTo>
                      <a:pt x="27" y="4128"/>
                    </a:moveTo>
                    <a:cubicBezTo>
                      <a:pt x="7" y="4128"/>
                      <a:pt x="0" y="4155"/>
                      <a:pt x="7" y="4155"/>
                    </a:cubicBezTo>
                    <a:cubicBezTo>
                      <a:pt x="11" y="4155"/>
                      <a:pt x="17" y="4149"/>
                      <a:pt x="27" y="4128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089" name="Google Shape;5089;p33"/>
              <p:cNvSpPr/>
              <p:nvPr/>
            </p:nvSpPr>
            <p:spPr>
              <a:xfrm rot="1256762">
                <a:off x="984110" y="2703707"/>
                <a:ext cx="50748" cy="234846"/>
              </a:xfrm>
              <a:custGeom>
                <a:rect b="b" l="l" r="r" t="t"/>
                <a:pathLst>
                  <a:path extrusionOk="0" h="6761" w="1461">
                    <a:moveTo>
                      <a:pt x="1307" y="1"/>
                    </a:moveTo>
                    <a:cubicBezTo>
                      <a:pt x="1271" y="1"/>
                      <a:pt x="1236" y="14"/>
                      <a:pt x="1216" y="43"/>
                    </a:cubicBezTo>
                    <a:cubicBezTo>
                      <a:pt x="578" y="925"/>
                      <a:pt x="304" y="2171"/>
                      <a:pt x="183" y="3235"/>
                    </a:cubicBezTo>
                    <a:cubicBezTo>
                      <a:pt x="1" y="4390"/>
                      <a:pt x="61" y="5575"/>
                      <a:pt x="61" y="6761"/>
                    </a:cubicBezTo>
                    <a:cubicBezTo>
                      <a:pt x="183" y="5636"/>
                      <a:pt x="213" y="4542"/>
                      <a:pt x="365" y="3448"/>
                    </a:cubicBezTo>
                    <a:cubicBezTo>
                      <a:pt x="456" y="2870"/>
                      <a:pt x="517" y="2353"/>
                      <a:pt x="730" y="1806"/>
                    </a:cubicBezTo>
                    <a:cubicBezTo>
                      <a:pt x="912" y="1229"/>
                      <a:pt x="1186" y="712"/>
                      <a:pt x="1399" y="165"/>
                    </a:cubicBezTo>
                    <a:cubicBezTo>
                      <a:pt x="1461" y="62"/>
                      <a:pt x="1382" y="1"/>
                      <a:pt x="1307" y="1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090" name="Google Shape;5090;p33"/>
              <p:cNvSpPr/>
              <p:nvPr/>
            </p:nvSpPr>
            <p:spPr>
              <a:xfrm rot="1256762">
                <a:off x="887474" y="2750857"/>
                <a:ext cx="111049" cy="145646"/>
              </a:xfrm>
              <a:custGeom>
                <a:rect b="b" l="l" r="r" t="t"/>
                <a:pathLst>
                  <a:path extrusionOk="0" h="4193" w="3197">
                    <a:moveTo>
                      <a:pt x="2979" y="1"/>
                    </a:moveTo>
                    <a:cubicBezTo>
                      <a:pt x="2954" y="1"/>
                      <a:pt x="2932" y="9"/>
                      <a:pt x="2919" y="29"/>
                    </a:cubicBezTo>
                    <a:cubicBezTo>
                      <a:pt x="2585" y="302"/>
                      <a:pt x="2281" y="697"/>
                      <a:pt x="2007" y="1001"/>
                    </a:cubicBezTo>
                    <a:cubicBezTo>
                      <a:pt x="1734" y="1305"/>
                      <a:pt x="1430" y="1640"/>
                      <a:pt x="1156" y="1944"/>
                    </a:cubicBezTo>
                    <a:cubicBezTo>
                      <a:pt x="670" y="2612"/>
                      <a:pt x="244" y="3342"/>
                      <a:pt x="1" y="4193"/>
                    </a:cubicBezTo>
                    <a:cubicBezTo>
                      <a:pt x="396" y="3433"/>
                      <a:pt x="913" y="2734"/>
                      <a:pt x="1430" y="2065"/>
                    </a:cubicBezTo>
                    <a:lnTo>
                      <a:pt x="2220" y="1153"/>
                    </a:lnTo>
                    <a:cubicBezTo>
                      <a:pt x="2524" y="849"/>
                      <a:pt x="2828" y="545"/>
                      <a:pt x="3101" y="181"/>
                    </a:cubicBezTo>
                    <a:cubicBezTo>
                      <a:pt x="3197" y="109"/>
                      <a:pt x="3068" y="1"/>
                      <a:pt x="2979" y="1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091" name="Google Shape;5091;p33"/>
              <p:cNvSpPr/>
              <p:nvPr/>
            </p:nvSpPr>
            <p:spPr>
              <a:xfrm rot="1256762">
                <a:off x="836636" y="2806934"/>
                <a:ext cx="86977" cy="34805"/>
              </a:xfrm>
              <a:custGeom>
                <a:rect b="b" l="l" r="r" t="t"/>
                <a:pathLst>
                  <a:path extrusionOk="0" h="1002" w="2504">
                    <a:moveTo>
                      <a:pt x="2386" y="0"/>
                    </a:moveTo>
                    <a:cubicBezTo>
                      <a:pt x="2370" y="0"/>
                      <a:pt x="2354" y="9"/>
                      <a:pt x="2341" y="29"/>
                    </a:cubicBezTo>
                    <a:cubicBezTo>
                      <a:pt x="2128" y="150"/>
                      <a:pt x="1976" y="241"/>
                      <a:pt x="1794" y="363"/>
                    </a:cubicBezTo>
                    <a:cubicBezTo>
                      <a:pt x="1611" y="485"/>
                      <a:pt x="1429" y="545"/>
                      <a:pt x="1247" y="636"/>
                    </a:cubicBezTo>
                    <a:cubicBezTo>
                      <a:pt x="851" y="758"/>
                      <a:pt x="426" y="910"/>
                      <a:pt x="0" y="1001"/>
                    </a:cubicBezTo>
                    <a:cubicBezTo>
                      <a:pt x="456" y="940"/>
                      <a:pt x="882" y="849"/>
                      <a:pt x="1307" y="758"/>
                    </a:cubicBezTo>
                    <a:cubicBezTo>
                      <a:pt x="1490" y="667"/>
                      <a:pt x="1672" y="636"/>
                      <a:pt x="1885" y="515"/>
                    </a:cubicBezTo>
                    <a:cubicBezTo>
                      <a:pt x="2067" y="454"/>
                      <a:pt x="2280" y="333"/>
                      <a:pt x="2432" y="181"/>
                    </a:cubicBezTo>
                    <a:cubicBezTo>
                      <a:pt x="2503" y="109"/>
                      <a:pt x="2444" y="0"/>
                      <a:pt x="2386" y="0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092" name="Google Shape;5092;p33"/>
              <p:cNvSpPr/>
              <p:nvPr/>
            </p:nvSpPr>
            <p:spPr>
              <a:xfrm rot="1256762">
                <a:off x="1079895" y="2509950"/>
                <a:ext cx="348153" cy="258779"/>
              </a:xfrm>
              <a:custGeom>
                <a:rect b="b" l="l" r="r" t="t"/>
                <a:pathLst>
                  <a:path extrusionOk="0" h="7450" w="10023">
                    <a:moveTo>
                      <a:pt x="9813" y="1"/>
                    </a:moveTo>
                    <a:cubicBezTo>
                      <a:pt x="9805" y="1"/>
                      <a:pt x="9797" y="1"/>
                      <a:pt x="9788" y="3"/>
                    </a:cubicBezTo>
                    <a:cubicBezTo>
                      <a:pt x="7752" y="459"/>
                      <a:pt x="5776" y="1523"/>
                      <a:pt x="4165" y="2769"/>
                    </a:cubicBezTo>
                    <a:cubicBezTo>
                      <a:pt x="3284" y="3437"/>
                      <a:pt x="2493" y="4106"/>
                      <a:pt x="1764" y="4896"/>
                    </a:cubicBezTo>
                    <a:cubicBezTo>
                      <a:pt x="1004" y="5717"/>
                      <a:pt x="457" y="6538"/>
                      <a:pt x="1" y="7450"/>
                    </a:cubicBezTo>
                    <a:cubicBezTo>
                      <a:pt x="518" y="6629"/>
                      <a:pt x="1217" y="5808"/>
                      <a:pt x="1916" y="5140"/>
                    </a:cubicBezTo>
                    <a:cubicBezTo>
                      <a:pt x="2676" y="4380"/>
                      <a:pt x="3496" y="3650"/>
                      <a:pt x="4408" y="3012"/>
                    </a:cubicBezTo>
                    <a:cubicBezTo>
                      <a:pt x="6080" y="1827"/>
                      <a:pt x="7873" y="915"/>
                      <a:pt x="9849" y="307"/>
                    </a:cubicBezTo>
                    <a:cubicBezTo>
                      <a:pt x="10023" y="278"/>
                      <a:pt x="9976" y="1"/>
                      <a:pt x="9813" y="1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093" name="Google Shape;5093;p33"/>
              <p:cNvSpPr/>
              <p:nvPr/>
            </p:nvSpPr>
            <p:spPr>
              <a:xfrm rot="1256762">
                <a:off x="1152651" y="2589937"/>
                <a:ext cx="58877" cy="173990"/>
              </a:xfrm>
              <a:custGeom>
                <a:rect b="b" l="l" r="r" t="t"/>
                <a:pathLst>
                  <a:path extrusionOk="0" h="5009" w="1695">
                    <a:moveTo>
                      <a:pt x="1513" y="0"/>
                    </a:moveTo>
                    <a:cubicBezTo>
                      <a:pt x="1482" y="0"/>
                      <a:pt x="1452" y="8"/>
                      <a:pt x="1429" y="23"/>
                    </a:cubicBezTo>
                    <a:cubicBezTo>
                      <a:pt x="1277" y="206"/>
                      <a:pt x="1155" y="449"/>
                      <a:pt x="1064" y="631"/>
                    </a:cubicBezTo>
                    <a:cubicBezTo>
                      <a:pt x="943" y="814"/>
                      <a:pt x="821" y="1026"/>
                      <a:pt x="699" y="1239"/>
                    </a:cubicBezTo>
                    <a:cubicBezTo>
                      <a:pt x="517" y="1574"/>
                      <a:pt x="365" y="1969"/>
                      <a:pt x="243" y="2394"/>
                    </a:cubicBezTo>
                    <a:cubicBezTo>
                      <a:pt x="0" y="3215"/>
                      <a:pt x="61" y="4127"/>
                      <a:pt x="213" y="5008"/>
                    </a:cubicBezTo>
                    <a:cubicBezTo>
                      <a:pt x="152" y="4127"/>
                      <a:pt x="213" y="3245"/>
                      <a:pt x="487" y="2425"/>
                    </a:cubicBezTo>
                    <a:cubicBezTo>
                      <a:pt x="608" y="2029"/>
                      <a:pt x="791" y="1695"/>
                      <a:pt x="973" y="1391"/>
                    </a:cubicBezTo>
                    <a:cubicBezTo>
                      <a:pt x="1216" y="1026"/>
                      <a:pt x="1520" y="631"/>
                      <a:pt x="1672" y="175"/>
                    </a:cubicBezTo>
                    <a:cubicBezTo>
                      <a:pt x="1695" y="63"/>
                      <a:pt x="1600" y="0"/>
                      <a:pt x="1513" y="0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094" name="Google Shape;5094;p33"/>
              <p:cNvSpPr/>
              <p:nvPr/>
            </p:nvSpPr>
            <p:spPr>
              <a:xfrm rot="1256762">
                <a:off x="1022299" y="2622178"/>
                <a:ext cx="113411" cy="32686"/>
              </a:xfrm>
              <a:custGeom>
                <a:rect b="b" l="l" r="r" t="t"/>
                <a:pathLst>
                  <a:path extrusionOk="0" h="941" w="3265">
                    <a:moveTo>
                      <a:pt x="3104" y="0"/>
                    </a:moveTo>
                    <a:cubicBezTo>
                      <a:pt x="3082" y="0"/>
                      <a:pt x="3060" y="9"/>
                      <a:pt x="3040" y="28"/>
                    </a:cubicBezTo>
                    <a:cubicBezTo>
                      <a:pt x="2797" y="119"/>
                      <a:pt x="2585" y="271"/>
                      <a:pt x="2311" y="393"/>
                    </a:cubicBezTo>
                    <a:cubicBezTo>
                      <a:pt x="2068" y="515"/>
                      <a:pt x="1825" y="575"/>
                      <a:pt x="1551" y="636"/>
                    </a:cubicBezTo>
                    <a:cubicBezTo>
                      <a:pt x="1065" y="788"/>
                      <a:pt x="518" y="849"/>
                      <a:pt x="1" y="940"/>
                    </a:cubicBezTo>
                    <a:cubicBezTo>
                      <a:pt x="548" y="879"/>
                      <a:pt x="1095" y="849"/>
                      <a:pt x="1673" y="788"/>
                    </a:cubicBezTo>
                    <a:cubicBezTo>
                      <a:pt x="1916" y="727"/>
                      <a:pt x="2189" y="667"/>
                      <a:pt x="2463" y="575"/>
                    </a:cubicBezTo>
                    <a:cubicBezTo>
                      <a:pt x="2736" y="515"/>
                      <a:pt x="2980" y="393"/>
                      <a:pt x="3192" y="211"/>
                    </a:cubicBezTo>
                    <a:cubicBezTo>
                      <a:pt x="3264" y="115"/>
                      <a:pt x="3185" y="0"/>
                      <a:pt x="3104" y="0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095" name="Google Shape;5095;p33"/>
              <p:cNvSpPr/>
              <p:nvPr/>
            </p:nvSpPr>
            <p:spPr>
              <a:xfrm rot="1833427">
                <a:off x="1055933" y="2555893"/>
                <a:ext cx="183826" cy="23551"/>
              </a:xfrm>
              <a:custGeom>
                <a:rect b="b" l="l" r="r" t="t"/>
                <a:pathLst>
                  <a:path extrusionOk="0" h="678" w="5292">
                    <a:moveTo>
                      <a:pt x="27" y="1"/>
                    </a:moveTo>
                    <a:cubicBezTo>
                      <a:pt x="14" y="1"/>
                      <a:pt x="0" y="14"/>
                      <a:pt x="41" y="14"/>
                    </a:cubicBezTo>
                    <a:cubicBezTo>
                      <a:pt x="41" y="4"/>
                      <a:pt x="34" y="1"/>
                      <a:pt x="27" y="1"/>
                    </a:cubicBezTo>
                    <a:close/>
                    <a:moveTo>
                      <a:pt x="41" y="14"/>
                    </a:moveTo>
                    <a:lnTo>
                      <a:pt x="41" y="14"/>
                    </a:lnTo>
                    <a:cubicBezTo>
                      <a:pt x="892" y="197"/>
                      <a:pt x="1743" y="470"/>
                      <a:pt x="2655" y="592"/>
                    </a:cubicBezTo>
                    <a:cubicBezTo>
                      <a:pt x="2956" y="635"/>
                      <a:pt x="3272" y="678"/>
                      <a:pt x="3571" y="678"/>
                    </a:cubicBezTo>
                    <a:cubicBezTo>
                      <a:pt x="3695" y="678"/>
                      <a:pt x="3816" y="671"/>
                      <a:pt x="3931" y="653"/>
                    </a:cubicBezTo>
                    <a:cubicBezTo>
                      <a:pt x="4327" y="622"/>
                      <a:pt x="4813" y="592"/>
                      <a:pt x="5147" y="410"/>
                    </a:cubicBezTo>
                    <a:cubicBezTo>
                      <a:pt x="5291" y="323"/>
                      <a:pt x="5217" y="73"/>
                      <a:pt x="5079" y="73"/>
                    </a:cubicBezTo>
                    <a:cubicBezTo>
                      <a:pt x="5072" y="73"/>
                      <a:pt x="5064" y="74"/>
                      <a:pt x="5056" y="75"/>
                    </a:cubicBezTo>
                    <a:cubicBezTo>
                      <a:pt x="4661" y="197"/>
                      <a:pt x="4296" y="318"/>
                      <a:pt x="3901" y="318"/>
                    </a:cubicBezTo>
                    <a:cubicBezTo>
                      <a:pt x="3688" y="334"/>
                      <a:pt x="3468" y="341"/>
                      <a:pt x="3244" y="341"/>
                    </a:cubicBezTo>
                    <a:cubicBezTo>
                      <a:pt x="3019" y="341"/>
                      <a:pt x="2792" y="334"/>
                      <a:pt x="2564" y="318"/>
                    </a:cubicBezTo>
                    <a:cubicBezTo>
                      <a:pt x="1712" y="288"/>
                      <a:pt x="861" y="136"/>
                      <a:pt x="41" y="14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096" name="Google Shape;5096;p33"/>
              <p:cNvSpPr/>
              <p:nvPr/>
            </p:nvSpPr>
            <p:spPr>
              <a:xfrm rot="1256762">
                <a:off x="914182" y="2691885"/>
                <a:ext cx="144673" cy="64052"/>
              </a:xfrm>
              <a:custGeom>
                <a:rect b="b" l="l" r="r" t="t"/>
                <a:pathLst>
                  <a:path extrusionOk="0" h="1844" w="4165">
                    <a:moveTo>
                      <a:pt x="3816" y="1"/>
                    </a:moveTo>
                    <a:cubicBezTo>
                      <a:pt x="3538" y="1"/>
                      <a:pt x="3240" y="77"/>
                      <a:pt x="2979" y="172"/>
                    </a:cubicBezTo>
                    <a:cubicBezTo>
                      <a:pt x="2584" y="294"/>
                      <a:pt x="2219" y="446"/>
                      <a:pt x="1855" y="597"/>
                    </a:cubicBezTo>
                    <a:cubicBezTo>
                      <a:pt x="1186" y="871"/>
                      <a:pt x="578" y="1327"/>
                      <a:pt x="1" y="1844"/>
                    </a:cubicBezTo>
                    <a:cubicBezTo>
                      <a:pt x="578" y="1357"/>
                      <a:pt x="1277" y="1023"/>
                      <a:pt x="1946" y="749"/>
                    </a:cubicBezTo>
                    <a:cubicBezTo>
                      <a:pt x="2280" y="597"/>
                      <a:pt x="2645" y="537"/>
                      <a:pt x="2979" y="446"/>
                    </a:cubicBezTo>
                    <a:cubicBezTo>
                      <a:pt x="3314" y="385"/>
                      <a:pt x="3709" y="324"/>
                      <a:pt x="4043" y="263"/>
                    </a:cubicBezTo>
                    <a:cubicBezTo>
                      <a:pt x="4165" y="202"/>
                      <a:pt x="4165" y="20"/>
                      <a:pt x="4043" y="20"/>
                    </a:cubicBezTo>
                    <a:cubicBezTo>
                      <a:pt x="3970" y="7"/>
                      <a:pt x="3894" y="1"/>
                      <a:pt x="3816" y="1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097" name="Google Shape;5097;p33"/>
              <p:cNvSpPr/>
              <p:nvPr/>
            </p:nvSpPr>
            <p:spPr>
              <a:xfrm rot="1256762">
                <a:off x="760909" y="2543836"/>
                <a:ext cx="171211" cy="196255"/>
              </a:xfrm>
              <a:custGeom>
                <a:rect b="b" l="l" r="r" t="t"/>
                <a:pathLst>
                  <a:path extrusionOk="0" h="5650" w="4929">
                    <a:moveTo>
                      <a:pt x="14" y="1"/>
                    </a:moveTo>
                    <a:cubicBezTo>
                      <a:pt x="8" y="1"/>
                      <a:pt x="1" y="14"/>
                      <a:pt x="21" y="14"/>
                    </a:cubicBezTo>
                    <a:cubicBezTo>
                      <a:pt x="21" y="4"/>
                      <a:pt x="18" y="1"/>
                      <a:pt x="14" y="1"/>
                    </a:cubicBezTo>
                    <a:close/>
                    <a:moveTo>
                      <a:pt x="21" y="14"/>
                    </a:moveTo>
                    <a:cubicBezTo>
                      <a:pt x="568" y="1139"/>
                      <a:pt x="1176" y="2203"/>
                      <a:pt x="1966" y="3206"/>
                    </a:cubicBezTo>
                    <a:cubicBezTo>
                      <a:pt x="2362" y="3662"/>
                      <a:pt x="2757" y="4087"/>
                      <a:pt x="3182" y="4452"/>
                    </a:cubicBezTo>
                    <a:cubicBezTo>
                      <a:pt x="3638" y="4878"/>
                      <a:pt x="4094" y="5303"/>
                      <a:pt x="4641" y="5638"/>
                    </a:cubicBezTo>
                    <a:cubicBezTo>
                      <a:pt x="4662" y="5646"/>
                      <a:pt x="4683" y="5650"/>
                      <a:pt x="4703" y="5650"/>
                    </a:cubicBezTo>
                    <a:cubicBezTo>
                      <a:pt x="4830" y="5650"/>
                      <a:pt x="4929" y="5499"/>
                      <a:pt x="4824" y="5394"/>
                    </a:cubicBezTo>
                    <a:cubicBezTo>
                      <a:pt x="4398" y="4999"/>
                      <a:pt x="3912" y="4604"/>
                      <a:pt x="3456" y="4239"/>
                    </a:cubicBezTo>
                    <a:cubicBezTo>
                      <a:pt x="3030" y="3844"/>
                      <a:pt x="2605" y="3419"/>
                      <a:pt x="2240" y="3054"/>
                    </a:cubicBezTo>
                    <a:cubicBezTo>
                      <a:pt x="1359" y="2112"/>
                      <a:pt x="629" y="1078"/>
                      <a:pt x="21" y="14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  <p:grpSp>
          <p:nvGrpSpPr>
            <p:cNvPr id="5098" name="Google Shape;5098;p33"/>
            <p:cNvGrpSpPr/>
            <p:nvPr/>
          </p:nvGrpSpPr>
          <p:grpSpPr>
            <a:xfrm>
              <a:off x="281124" y="1259384"/>
              <a:ext cx="807628" cy="493336"/>
              <a:chOff x="281124" y="1259384"/>
              <a:chExt cx="807628" cy="493336"/>
            </a:xfrm>
          </p:grpSpPr>
          <p:sp>
            <p:nvSpPr>
              <p:cNvPr id="5099" name="Google Shape;5099;p33"/>
              <p:cNvSpPr/>
              <p:nvPr/>
            </p:nvSpPr>
            <p:spPr>
              <a:xfrm rot="-1069417">
                <a:off x="377630" y="1360381"/>
                <a:ext cx="599495" cy="307982"/>
              </a:xfrm>
              <a:custGeom>
                <a:rect b="b" l="l" r="r" t="t"/>
                <a:pathLst>
                  <a:path extrusionOk="0" h="16626" w="32363">
                    <a:moveTo>
                      <a:pt x="32095" y="0"/>
                    </a:moveTo>
                    <a:cubicBezTo>
                      <a:pt x="32079" y="0"/>
                      <a:pt x="32063" y="2"/>
                      <a:pt x="32045" y="6"/>
                    </a:cubicBezTo>
                    <a:cubicBezTo>
                      <a:pt x="29523" y="371"/>
                      <a:pt x="26969" y="645"/>
                      <a:pt x="24507" y="1161"/>
                    </a:cubicBezTo>
                    <a:cubicBezTo>
                      <a:pt x="21893" y="1709"/>
                      <a:pt x="19522" y="2681"/>
                      <a:pt x="17091" y="3836"/>
                    </a:cubicBezTo>
                    <a:cubicBezTo>
                      <a:pt x="12835" y="5842"/>
                      <a:pt x="8550" y="7818"/>
                      <a:pt x="4902" y="10888"/>
                    </a:cubicBezTo>
                    <a:cubicBezTo>
                      <a:pt x="3017" y="12560"/>
                      <a:pt x="1285" y="14444"/>
                      <a:pt x="39" y="16602"/>
                    </a:cubicBezTo>
                    <a:cubicBezTo>
                      <a:pt x="2592" y="12833"/>
                      <a:pt x="6513" y="10067"/>
                      <a:pt x="10404" y="7848"/>
                    </a:cubicBezTo>
                    <a:cubicBezTo>
                      <a:pt x="12440" y="6724"/>
                      <a:pt x="14507" y="5812"/>
                      <a:pt x="16604" y="4809"/>
                    </a:cubicBezTo>
                    <a:cubicBezTo>
                      <a:pt x="18945" y="3684"/>
                      <a:pt x="21316" y="2529"/>
                      <a:pt x="23869" y="1891"/>
                    </a:cubicBezTo>
                    <a:cubicBezTo>
                      <a:pt x="26605" y="1222"/>
                      <a:pt x="29401" y="918"/>
                      <a:pt x="32137" y="371"/>
                    </a:cubicBezTo>
                    <a:cubicBezTo>
                      <a:pt x="32362" y="343"/>
                      <a:pt x="32300" y="0"/>
                      <a:pt x="32095" y="0"/>
                    </a:cubicBezTo>
                    <a:close/>
                    <a:moveTo>
                      <a:pt x="39" y="16602"/>
                    </a:moveTo>
                    <a:cubicBezTo>
                      <a:pt x="8" y="16618"/>
                      <a:pt x="1" y="16625"/>
                      <a:pt x="5" y="16625"/>
                    </a:cubicBezTo>
                    <a:cubicBezTo>
                      <a:pt x="8" y="16625"/>
                      <a:pt x="24" y="16618"/>
                      <a:pt x="39" y="16602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100" name="Google Shape;5100;p33"/>
              <p:cNvSpPr/>
              <p:nvPr/>
            </p:nvSpPr>
            <p:spPr>
              <a:xfrm>
                <a:off x="311763" y="1299067"/>
                <a:ext cx="441002" cy="440669"/>
              </a:xfrm>
              <a:custGeom>
                <a:rect b="b" l="l" r="r" t="t"/>
                <a:pathLst>
                  <a:path extrusionOk="0" h="23791" w="23809">
                    <a:moveTo>
                      <a:pt x="23362" y="0"/>
                    </a:moveTo>
                    <a:cubicBezTo>
                      <a:pt x="23352" y="0"/>
                      <a:pt x="23342" y="1"/>
                      <a:pt x="23332" y="2"/>
                    </a:cubicBezTo>
                    <a:cubicBezTo>
                      <a:pt x="18590" y="762"/>
                      <a:pt x="14152" y="2646"/>
                      <a:pt x="10323" y="5442"/>
                    </a:cubicBezTo>
                    <a:cubicBezTo>
                      <a:pt x="6614" y="8178"/>
                      <a:pt x="3514" y="11826"/>
                      <a:pt x="1721" y="16081"/>
                    </a:cubicBezTo>
                    <a:cubicBezTo>
                      <a:pt x="718" y="18513"/>
                      <a:pt x="170" y="21096"/>
                      <a:pt x="18" y="23741"/>
                    </a:cubicBezTo>
                    <a:cubicBezTo>
                      <a:pt x="1" y="23776"/>
                      <a:pt x="25" y="23791"/>
                      <a:pt x="47" y="23791"/>
                    </a:cubicBezTo>
                    <a:cubicBezTo>
                      <a:pt x="64" y="23791"/>
                      <a:pt x="79" y="23784"/>
                      <a:pt x="79" y="23771"/>
                    </a:cubicBezTo>
                    <a:cubicBezTo>
                      <a:pt x="414" y="19181"/>
                      <a:pt x="2420" y="14804"/>
                      <a:pt x="5338" y="11248"/>
                    </a:cubicBezTo>
                    <a:cubicBezTo>
                      <a:pt x="8225" y="7722"/>
                      <a:pt x="11994" y="4987"/>
                      <a:pt x="16098" y="3041"/>
                    </a:cubicBezTo>
                    <a:cubicBezTo>
                      <a:pt x="18469" y="1947"/>
                      <a:pt x="20931" y="1126"/>
                      <a:pt x="23484" y="549"/>
                    </a:cubicBezTo>
                    <a:cubicBezTo>
                      <a:pt x="23808" y="460"/>
                      <a:pt x="23675" y="0"/>
                      <a:pt x="23362" y="0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101" name="Google Shape;5101;p33"/>
              <p:cNvSpPr/>
              <p:nvPr/>
            </p:nvSpPr>
            <p:spPr>
              <a:xfrm>
                <a:off x="460730" y="1414341"/>
                <a:ext cx="59698" cy="296897"/>
              </a:xfrm>
              <a:custGeom>
                <a:rect b="b" l="l" r="r" t="t"/>
                <a:pathLst>
                  <a:path extrusionOk="0" h="16029" w="3223">
                    <a:moveTo>
                      <a:pt x="1954" y="1"/>
                    </a:moveTo>
                    <a:cubicBezTo>
                      <a:pt x="1867" y="1"/>
                      <a:pt x="1784" y="89"/>
                      <a:pt x="1825" y="192"/>
                    </a:cubicBezTo>
                    <a:cubicBezTo>
                      <a:pt x="2250" y="1499"/>
                      <a:pt x="2676" y="2776"/>
                      <a:pt x="2828" y="4174"/>
                    </a:cubicBezTo>
                    <a:cubicBezTo>
                      <a:pt x="2980" y="5542"/>
                      <a:pt x="2980" y="6910"/>
                      <a:pt x="2858" y="8277"/>
                    </a:cubicBezTo>
                    <a:cubicBezTo>
                      <a:pt x="2554" y="10983"/>
                      <a:pt x="1551" y="13749"/>
                      <a:pt x="1" y="16028"/>
                    </a:cubicBezTo>
                    <a:cubicBezTo>
                      <a:pt x="1703" y="13749"/>
                      <a:pt x="2615" y="11013"/>
                      <a:pt x="3010" y="8186"/>
                    </a:cubicBezTo>
                    <a:cubicBezTo>
                      <a:pt x="3192" y="6818"/>
                      <a:pt x="3223" y="5420"/>
                      <a:pt x="3071" y="4022"/>
                    </a:cubicBezTo>
                    <a:cubicBezTo>
                      <a:pt x="2919" y="2715"/>
                      <a:pt x="2676" y="1286"/>
                      <a:pt x="2068" y="71"/>
                    </a:cubicBezTo>
                    <a:cubicBezTo>
                      <a:pt x="2038" y="21"/>
                      <a:pt x="1996" y="1"/>
                      <a:pt x="1954" y="1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102" name="Google Shape;5102;p33"/>
              <p:cNvSpPr/>
              <p:nvPr/>
            </p:nvSpPr>
            <p:spPr>
              <a:xfrm>
                <a:off x="389803" y="1475487"/>
                <a:ext cx="36952" cy="267835"/>
              </a:xfrm>
              <a:custGeom>
                <a:rect b="b" l="l" r="r" t="t"/>
                <a:pathLst>
                  <a:path extrusionOk="0" h="14460" w="1995">
                    <a:moveTo>
                      <a:pt x="1858" y="1"/>
                    </a:moveTo>
                    <a:cubicBezTo>
                      <a:pt x="1814" y="1"/>
                      <a:pt x="1767" y="18"/>
                      <a:pt x="1733" y="52"/>
                    </a:cubicBezTo>
                    <a:cubicBezTo>
                      <a:pt x="0" y="4703"/>
                      <a:pt x="1520" y="9688"/>
                      <a:pt x="882" y="14460"/>
                    </a:cubicBezTo>
                    <a:cubicBezTo>
                      <a:pt x="1641" y="9718"/>
                      <a:pt x="426" y="4824"/>
                      <a:pt x="1976" y="143"/>
                    </a:cubicBezTo>
                    <a:cubicBezTo>
                      <a:pt x="1995" y="48"/>
                      <a:pt x="1931" y="1"/>
                      <a:pt x="1858" y="1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103" name="Google Shape;5103;p33"/>
              <p:cNvSpPr/>
              <p:nvPr/>
            </p:nvSpPr>
            <p:spPr>
              <a:xfrm>
                <a:off x="666779" y="1324261"/>
                <a:ext cx="35867" cy="149106"/>
              </a:xfrm>
              <a:custGeom>
                <a:rect b="b" l="l" r="r" t="t"/>
                <a:pathLst>
                  <a:path extrusionOk="0" h="6427" w="1546">
                    <a:moveTo>
                      <a:pt x="182" y="0"/>
                    </a:moveTo>
                    <a:cubicBezTo>
                      <a:pt x="97" y="0"/>
                      <a:pt x="0" y="86"/>
                      <a:pt x="86" y="172"/>
                    </a:cubicBezTo>
                    <a:cubicBezTo>
                      <a:pt x="1333" y="2026"/>
                      <a:pt x="1029" y="4276"/>
                      <a:pt x="1424" y="6403"/>
                    </a:cubicBezTo>
                    <a:cubicBezTo>
                      <a:pt x="1424" y="6419"/>
                      <a:pt x="1431" y="6426"/>
                      <a:pt x="1439" y="6426"/>
                    </a:cubicBezTo>
                    <a:cubicBezTo>
                      <a:pt x="1447" y="6426"/>
                      <a:pt x="1454" y="6419"/>
                      <a:pt x="1454" y="6403"/>
                    </a:cubicBezTo>
                    <a:cubicBezTo>
                      <a:pt x="1150" y="4276"/>
                      <a:pt x="1545" y="1996"/>
                      <a:pt x="269" y="51"/>
                    </a:cubicBezTo>
                    <a:cubicBezTo>
                      <a:pt x="251" y="15"/>
                      <a:pt x="217" y="0"/>
                      <a:pt x="182" y="0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104" name="Google Shape;5104;p33"/>
              <p:cNvSpPr/>
              <p:nvPr/>
            </p:nvSpPr>
            <p:spPr>
              <a:xfrm>
                <a:off x="432413" y="1439623"/>
                <a:ext cx="35658" cy="91315"/>
              </a:xfrm>
              <a:custGeom>
                <a:rect b="b" l="l" r="r" t="t"/>
                <a:pathLst>
                  <a:path extrusionOk="0" h="3936" w="1537">
                    <a:moveTo>
                      <a:pt x="1365" y="1"/>
                    </a:moveTo>
                    <a:cubicBezTo>
                      <a:pt x="1346" y="1"/>
                      <a:pt x="1327" y="5"/>
                      <a:pt x="1308" y="15"/>
                    </a:cubicBezTo>
                    <a:cubicBezTo>
                      <a:pt x="821" y="532"/>
                      <a:pt x="487" y="1140"/>
                      <a:pt x="274" y="1808"/>
                    </a:cubicBezTo>
                    <a:cubicBezTo>
                      <a:pt x="153" y="2507"/>
                      <a:pt x="92" y="3237"/>
                      <a:pt x="1" y="3936"/>
                    </a:cubicBezTo>
                    <a:cubicBezTo>
                      <a:pt x="183" y="3298"/>
                      <a:pt x="305" y="2629"/>
                      <a:pt x="487" y="1960"/>
                    </a:cubicBezTo>
                    <a:cubicBezTo>
                      <a:pt x="669" y="1291"/>
                      <a:pt x="1004" y="714"/>
                      <a:pt x="1460" y="197"/>
                    </a:cubicBezTo>
                    <a:cubicBezTo>
                      <a:pt x="1536" y="121"/>
                      <a:pt x="1463" y="1"/>
                      <a:pt x="1365" y="1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105" name="Google Shape;5105;p33"/>
              <p:cNvSpPr/>
              <p:nvPr/>
            </p:nvSpPr>
            <p:spPr>
              <a:xfrm>
                <a:off x="358242" y="1554345"/>
                <a:ext cx="23293" cy="127693"/>
              </a:xfrm>
              <a:custGeom>
                <a:rect b="b" l="l" r="r" t="t"/>
                <a:pathLst>
                  <a:path extrusionOk="0" h="5504" w="1004">
                    <a:moveTo>
                      <a:pt x="220" y="1"/>
                    </a:moveTo>
                    <a:cubicBezTo>
                      <a:pt x="132" y="1"/>
                      <a:pt x="44" y="77"/>
                      <a:pt x="62" y="184"/>
                    </a:cubicBezTo>
                    <a:cubicBezTo>
                      <a:pt x="670" y="1887"/>
                      <a:pt x="366" y="3771"/>
                      <a:pt x="1" y="5504"/>
                    </a:cubicBezTo>
                    <a:cubicBezTo>
                      <a:pt x="548" y="3771"/>
                      <a:pt x="1004" y="1887"/>
                      <a:pt x="366" y="124"/>
                    </a:cubicBezTo>
                    <a:cubicBezTo>
                      <a:pt x="341" y="37"/>
                      <a:pt x="280" y="1"/>
                      <a:pt x="220" y="1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106" name="Google Shape;5106;p33"/>
              <p:cNvSpPr/>
              <p:nvPr/>
            </p:nvSpPr>
            <p:spPr>
              <a:xfrm>
                <a:off x="535282" y="1381589"/>
                <a:ext cx="22527" cy="86327"/>
              </a:xfrm>
              <a:custGeom>
                <a:rect b="b" l="l" r="r" t="t"/>
                <a:pathLst>
                  <a:path extrusionOk="0" h="3721" w="971">
                    <a:moveTo>
                      <a:pt x="849" y="1"/>
                    </a:moveTo>
                    <a:cubicBezTo>
                      <a:pt x="788" y="1"/>
                      <a:pt x="727" y="46"/>
                      <a:pt x="727" y="137"/>
                    </a:cubicBezTo>
                    <a:cubicBezTo>
                      <a:pt x="666" y="411"/>
                      <a:pt x="727" y="715"/>
                      <a:pt x="666" y="958"/>
                    </a:cubicBezTo>
                    <a:cubicBezTo>
                      <a:pt x="636" y="1262"/>
                      <a:pt x="636" y="1566"/>
                      <a:pt x="575" y="1931"/>
                    </a:cubicBezTo>
                    <a:cubicBezTo>
                      <a:pt x="453" y="2539"/>
                      <a:pt x="301" y="3147"/>
                      <a:pt x="28" y="3694"/>
                    </a:cubicBezTo>
                    <a:cubicBezTo>
                      <a:pt x="362" y="3177"/>
                      <a:pt x="575" y="2569"/>
                      <a:pt x="727" y="1961"/>
                    </a:cubicBezTo>
                    <a:cubicBezTo>
                      <a:pt x="788" y="1657"/>
                      <a:pt x="818" y="1353"/>
                      <a:pt x="879" y="1049"/>
                    </a:cubicBezTo>
                    <a:cubicBezTo>
                      <a:pt x="909" y="745"/>
                      <a:pt x="970" y="441"/>
                      <a:pt x="970" y="137"/>
                    </a:cubicBezTo>
                    <a:cubicBezTo>
                      <a:pt x="970" y="46"/>
                      <a:pt x="909" y="1"/>
                      <a:pt x="849" y="1"/>
                    </a:cubicBezTo>
                    <a:close/>
                    <a:moveTo>
                      <a:pt x="28" y="3694"/>
                    </a:moveTo>
                    <a:cubicBezTo>
                      <a:pt x="8" y="3694"/>
                      <a:pt x="1" y="3721"/>
                      <a:pt x="8" y="3721"/>
                    </a:cubicBezTo>
                    <a:cubicBezTo>
                      <a:pt x="11" y="3721"/>
                      <a:pt x="18" y="3714"/>
                      <a:pt x="28" y="3694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107" name="Google Shape;5107;p33"/>
              <p:cNvSpPr/>
              <p:nvPr/>
            </p:nvSpPr>
            <p:spPr>
              <a:xfrm>
                <a:off x="461912" y="1359015"/>
                <a:ext cx="109318" cy="33918"/>
              </a:xfrm>
              <a:custGeom>
                <a:rect b="b" l="l" r="r" t="t"/>
                <a:pathLst>
                  <a:path extrusionOk="0" h="1462" w="4712">
                    <a:moveTo>
                      <a:pt x="4552" y="1"/>
                    </a:moveTo>
                    <a:cubicBezTo>
                      <a:pt x="4545" y="1"/>
                      <a:pt x="4537" y="2"/>
                      <a:pt x="4529" y="3"/>
                    </a:cubicBezTo>
                    <a:cubicBezTo>
                      <a:pt x="2918" y="246"/>
                      <a:pt x="1246" y="398"/>
                      <a:pt x="0" y="1462"/>
                    </a:cubicBezTo>
                    <a:cubicBezTo>
                      <a:pt x="1338" y="489"/>
                      <a:pt x="2979" y="459"/>
                      <a:pt x="4529" y="307"/>
                    </a:cubicBezTo>
                    <a:cubicBezTo>
                      <a:pt x="4704" y="307"/>
                      <a:pt x="4711" y="1"/>
                      <a:pt x="4552" y="1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108" name="Google Shape;5108;p33"/>
              <p:cNvSpPr/>
              <p:nvPr/>
            </p:nvSpPr>
            <p:spPr>
              <a:xfrm>
                <a:off x="571657" y="1497867"/>
                <a:ext cx="33581" cy="179779"/>
              </a:xfrm>
              <a:custGeom>
                <a:rect b="b" l="l" r="r" t="t"/>
                <a:pathLst>
                  <a:path extrusionOk="0" h="9706" w="1813">
                    <a:moveTo>
                      <a:pt x="1611" y="1"/>
                    </a:moveTo>
                    <a:cubicBezTo>
                      <a:pt x="1553" y="1"/>
                      <a:pt x="1502" y="30"/>
                      <a:pt x="1490" y="100"/>
                    </a:cubicBezTo>
                    <a:cubicBezTo>
                      <a:pt x="1065" y="3322"/>
                      <a:pt x="1399" y="6665"/>
                      <a:pt x="1" y="9705"/>
                    </a:cubicBezTo>
                    <a:cubicBezTo>
                      <a:pt x="1581" y="6726"/>
                      <a:pt x="1277" y="3413"/>
                      <a:pt x="1794" y="191"/>
                    </a:cubicBezTo>
                    <a:cubicBezTo>
                      <a:pt x="1813" y="78"/>
                      <a:pt x="1704" y="1"/>
                      <a:pt x="1611" y="1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109" name="Google Shape;5109;p33"/>
              <p:cNvSpPr/>
              <p:nvPr/>
            </p:nvSpPr>
            <p:spPr>
              <a:xfrm>
                <a:off x="673181" y="1373642"/>
                <a:ext cx="78276" cy="198895"/>
              </a:xfrm>
              <a:custGeom>
                <a:rect b="b" l="l" r="r" t="t"/>
                <a:pathLst>
                  <a:path extrusionOk="0" h="10738" w="4226">
                    <a:moveTo>
                      <a:pt x="4058" y="0"/>
                    </a:moveTo>
                    <a:cubicBezTo>
                      <a:pt x="3974" y="0"/>
                      <a:pt x="3891" y="53"/>
                      <a:pt x="3891" y="160"/>
                    </a:cubicBezTo>
                    <a:cubicBezTo>
                      <a:pt x="3648" y="3990"/>
                      <a:pt x="1885" y="7394"/>
                      <a:pt x="0" y="10737"/>
                    </a:cubicBezTo>
                    <a:cubicBezTo>
                      <a:pt x="2067" y="7455"/>
                      <a:pt x="3952" y="4111"/>
                      <a:pt x="4225" y="160"/>
                    </a:cubicBezTo>
                    <a:cubicBezTo>
                      <a:pt x="4225" y="53"/>
                      <a:pt x="4142" y="0"/>
                      <a:pt x="4058" y="0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110" name="Google Shape;5110;p33"/>
              <p:cNvSpPr/>
              <p:nvPr/>
            </p:nvSpPr>
            <p:spPr>
              <a:xfrm>
                <a:off x="613681" y="1337193"/>
                <a:ext cx="46936" cy="245590"/>
              </a:xfrm>
              <a:custGeom>
                <a:rect b="b" l="l" r="r" t="t"/>
                <a:pathLst>
                  <a:path extrusionOk="0" h="13259" w="2534">
                    <a:moveTo>
                      <a:pt x="717" y="0"/>
                    </a:moveTo>
                    <a:cubicBezTo>
                      <a:pt x="619" y="0"/>
                      <a:pt x="527" y="69"/>
                      <a:pt x="527" y="206"/>
                    </a:cubicBezTo>
                    <a:cubicBezTo>
                      <a:pt x="1044" y="4431"/>
                      <a:pt x="2321" y="9355"/>
                      <a:pt x="41" y="13245"/>
                    </a:cubicBezTo>
                    <a:cubicBezTo>
                      <a:pt x="2534" y="9446"/>
                      <a:pt x="1379" y="4431"/>
                      <a:pt x="953" y="206"/>
                    </a:cubicBezTo>
                    <a:cubicBezTo>
                      <a:pt x="923" y="69"/>
                      <a:pt x="816" y="0"/>
                      <a:pt x="717" y="0"/>
                    </a:cubicBezTo>
                    <a:close/>
                    <a:moveTo>
                      <a:pt x="41" y="13245"/>
                    </a:moveTo>
                    <a:cubicBezTo>
                      <a:pt x="1" y="13245"/>
                      <a:pt x="14" y="13259"/>
                      <a:pt x="28" y="13259"/>
                    </a:cubicBezTo>
                    <a:cubicBezTo>
                      <a:pt x="34" y="13259"/>
                      <a:pt x="41" y="13255"/>
                      <a:pt x="41" y="13245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111" name="Google Shape;5111;p33"/>
              <p:cNvSpPr/>
              <p:nvPr/>
            </p:nvSpPr>
            <p:spPr>
              <a:xfrm>
                <a:off x="588301" y="1409974"/>
                <a:ext cx="52659" cy="55327"/>
              </a:xfrm>
              <a:custGeom>
                <a:rect b="b" l="l" r="r" t="t"/>
                <a:pathLst>
                  <a:path extrusionOk="0" h="2987" w="2843">
                    <a:moveTo>
                      <a:pt x="2632" y="0"/>
                    </a:moveTo>
                    <a:cubicBezTo>
                      <a:pt x="2603" y="0"/>
                      <a:pt x="2573" y="13"/>
                      <a:pt x="2543" y="42"/>
                    </a:cubicBezTo>
                    <a:cubicBezTo>
                      <a:pt x="1480" y="802"/>
                      <a:pt x="689" y="1835"/>
                      <a:pt x="21" y="2960"/>
                    </a:cubicBezTo>
                    <a:cubicBezTo>
                      <a:pt x="416" y="2443"/>
                      <a:pt x="780" y="1957"/>
                      <a:pt x="1236" y="1501"/>
                    </a:cubicBezTo>
                    <a:cubicBezTo>
                      <a:pt x="1692" y="1045"/>
                      <a:pt x="2209" y="650"/>
                      <a:pt x="2695" y="315"/>
                    </a:cubicBezTo>
                    <a:cubicBezTo>
                      <a:pt x="2843" y="217"/>
                      <a:pt x="2752" y="0"/>
                      <a:pt x="2632" y="0"/>
                    </a:cubicBezTo>
                    <a:close/>
                    <a:moveTo>
                      <a:pt x="21" y="2960"/>
                    </a:moveTo>
                    <a:cubicBezTo>
                      <a:pt x="0" y="2960"/>
                      <a:pt x="7" y="2987"/>
                      <a:pt x="14" y="2987"/>
                    </a:cubicBezTo>
                    <a:cubicBezTo>
                      <a:pt x="17" y="2987"/>
                      <a:pt x="21" y="2980"/>
                      <a:pt x="21" y="2960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112" name="Google Shape;5112;p33"/>
              <p:cNvSpPr/>
              <p:nvPr/>
            </p:nvSpPr>
            <p:spPr>
              <a:xfrm>
                <a:off x="469751" y="1466670"/>
                <a:ext cx="46399" cy="54271"/>
              </a:xfrm>
              <a:custGeom>
                <a:rect b="b" l="l" r="r" t="t"/>
                <a:pathLst>
                  <a:path extrusionOk="0" h="2930" w="2505">
                    <a:moveTo>
                      <a:pt x="2282" y="1"/>
                    </a:moveTo>
                    <a:cubicBezTo>
                      <a:pt x="2262" y="1"/>
                      <a:pt x="2241" y="4"/>
                      <a:pt x="2219" y="12"/>
                    </a:cubicBezTo>
                    <a:cubicBezTo>
                      <a:pt x="1642" y="285"/>
                      <a:pt x="1186" y="771"/>
                      <a:pt x="851" y="1258"/>
                    </a:cubicBezTo>
                    <a:cubicBezTo>
                      <a:pt x="456" y="1774"/>
                      <a:pt x="213" y="2322"/>
                      <a:pt x="0" y="2930"/>
                    </a:cubicBezTo>
                    <a:cubicBezTo>
                      <a:pt x="274" y="2413"/>
                      <a:pt x="608" y="1926"/>
                      <a:pt x="1003" y="1440"/>
                    </a:cubicBezTo>
                    <a:cubicBezTo>
                      <a:pt x="1186" y="1227"/>
                      <a:pt x="1368" y="1045"/>
                      <a:pt x="1611" y="863"/>
                    </a:cubicBezTo>
                    <a:cubicBezTo>
                      <a:pt x="1824" y="650"/>
                      <a:pt x="2098" y="467"/>
                      <a:pt x="2371" y="285"/>
                    </a:cubicBezTo>
                    <a:cubicBezTo>
                      <a:pt x="2505" y="178"/>
                      <a:pt x="2427" y="1"/>
                      <a:pt x="2282" y="1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113" name="Google Shape;5113;p33"/>
              <p:cNvSpPr/>
              <p:nvPr/>
            </p:nvSpPr>
            <p:spPr>
              <a:xfrm>
                <a:off x="281124" y="1502347"/>
                <a:ext cx="121063" cy="134010"/>
              </a:xfrm>
              <a:custGeom>
                <a:rect b="b" l="l" r="r" t="t"/>
                <a:pathLst>
                  <a:path extrusionOk="0" h="7235" w="6536">
                    <a:moveTo>
                      <a:pt x="6353" y="0"/>
                    </a:moveTo>
                    <a:cubicBezTo>
                      <a:pt x="4803" y="335"/>
                      <a:pt x="3435" y="1551"/>
                      <a:pt x="2493" y="2766"/>
                    </a:cubicBezTo>
                    <a:cubicBezTo>
                      <a:pt x="1460" y="4165"/>
                      <a:pt x="761" y="5715"/>
                      <a:pt x="1" y="7235"/>
                    </a:cubicBezTo>
                    <a:cubicBezTo>
                      <a:pt x="852" y="5867"/>
                      <a:pt x="1581" y="4408"/>
                      <a:pt x="2554" y="3101"/>
                    </a:cubicBezTo>
                    <a:cubicBezTo>
                      <a:pt x="3040" y="2462"/>
                      <a:pt x="3557" y="1885"/>
                      <a:pt x="4195" y="1399"/>
                    </a:cubicBezTo>
                    <a:cubicBezTo>
                      <a:pt x="4864" y="852"/>
                      <a:pt x="5624" y="548"/>
                      <a:pt x="6445" y="183"/>
                    </a:cubicBezTo>
                    <a:cubicBezTo>
                      <a:pt x="6536" y="152"/>
                      <a:pt x="6475" y="0"/>
                      <a:pt x="6353" y="0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114" name="Google Shape;5114;p33"/>
              <p:cNvSpPr/>
              <p:nvPr/>
            </p:nvSpPr>
            <p:spPr>
              <a:xfrm>
                <a:off x="353059" y="1473067"/>
                <a:ext cx="81629" cy="24431"/>
              </a:xfrm>
              <a:custGeom>
                <a:rect b="b" l="l" r="r" t="t"/>
                <a:pathLst>
                  <a:path extrusionOk="0" h="1319" w="4407">
                    <a:moveTo>
                      <a:pt x="4306" y="1"/>
                    </a:moveTo>
                    <a:cubicBezTo>
                      <a:pt x="4292" y="1"/>
                      <a:pt x="4275" y="4"/>
                      <a:pt x="4256" y="12"/>
                    </a:cubicBezTo>
                    <a:cubicBezTo>
                      <a:pt x="2828" y="224"/>
                      <a:pt x="1247" y="376"/>
                      <a:pt x="1" y="1319"/>
                    </a:cubicBezTo>
                    <a:cubicBezTo>
                      <a:pt x="1217" y="468"/>
                      <a:pt x="2858" y="255"/>
                      <a:pt x="4287" y="164"/>
                    </a:cubicBezTo>
                    <a:cubicBezTo>
                      <a:pt x="4393" y="164"/>
                      <a:pt x="4406" y="1"/>
                      <a:pt x="4306" y="1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115" name="Google Shape;5115;p33"/>
              <p:cNvSpPr/>
              <p:nvPr/>
            </p:nvSpPr>
            <p:spPr>
              <a:xfrm>
                <a:off x="708819" y="1259384"/>
                <a:ext cx="379934" cy="312975"/>
              </a:xfrm>
              <a:custGeom>
                <a:rect b="b" l="l" r="r" t="t"/>
                <a:pathLst>
                  <a:path extrusionOk="0" h="16897" w="20512">
                    <a:moveTo>
                      <a:pt x="20226" y="1"/>
                    </a:moveTo>
                    <a:cubicBezTo>
                      <a:pt x="20194" y="1"/>
                      <a:pt x="20159" y="9"/>
                      <a:pt x="20122" y="27"/>
                    </a:cubicBezTo>
                    <a:cubicBezTo>
                      <a:pt x="13739" y="2732"/>
                      <a:pt x="7478" y="6683"/>
                      <a:pt x="3101" y="12155"/>
                    </a:cubicBezTo>
                    <a:cubicBezTo>
                      <a:pt x="1855" y="13583"/>
                      <a:pt x="821" y="15194"/>
                      <a:pt x="0" y="16896"/>
                    </a:cubicBezTo>
                    <a:cubicBezTo>
                      <a:pt x="1581" y="13826"/>
                      <a:pt x="3952" y="11182"/>
                      <a:pt x="6535" y="8963"/>
                    </a:cubicBezTo>
                    <a:cubicBezTo>
                      <a:pt x="9180" y="6592"/>
                      <a:pt x="12159" y="4586"/>
                      <a:pt x="15259" y="2823"/>
                    </a:cubicBezTo>
                    <a:cubicBezTo>
                      <a:pt x="16900" y="1911"/>
                      <a:pt x="18603" y="1091"/>
                      <a:pt x="20305" y="361"/>
                    </a:cubicBezTo>
                    <a:cubicBezTo>
                      <a:pt x="20511" y="258"/>
                      <a:pt x="20411" y="1"/>
                      <a:pt x="20226" y="1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116" name="Google Shape;5116;p33"/>
              <p:cNvSpPr/>
              <p:nvPr/>
            </p:nvSpPr>
            <p:spPr>
              <a:xfrm>
                <a:off x="835092" y="1381537"/>
                <a:ext cx="45621" cy="90686"/>
              </a:xfrm>
              <a:custGeom>
                <a:rect b="b" l="l" r="r" t="t"/>
                <a:pathLst>
                  <a:path extrusionOk="0" h="4896" w="2463">
                    <a:moveTo>
                      <a:pt x="2225" y="0"/>
                    </a:moveTo>
                    <a:cubicBezTo>
                      <a:pt x="2175" y="0"/>
                      <a:pt x="2125" y="26"/>
                      <a:pt x="2098" y="93"/>
                    </a:cubicBezTo>
                    <a:cubicBezTo>
                      <a:pt x="2037" y="306"/>
                      <a:pt x="2067" y="488"/>
                      <a:pt x="2037" y="670"/>
                    </a:cubicBezTo>
                    <a:cubicBezTo>
                      <a:pt x="2007" y="883"/>
                      <a:pt x="1946" y="1126"/>
                      <a:pt x="1885" y="1309"/>
                    </a:cubicBezTo>
                    <a:cubicBezTo>
                      <a:pt x="1763" y="1765"/>
                      <a:pt x="1581" y="2190"/>
                      <a:pt x="1399" y="2616"/>
                    </a:cubicBezTo>
                    <a:cubicBezTo>
                      <a:pt x="1034" y="3497"/>
                      <a:pt x="548" y="4196"/>
                      <a:pt x="0" y="4895"/>
                    </a:cubicBezTo>
                    <a:cubicBezTo>
                      <a:pt x="608" y="4257"/>
                      <a:pt x="1186" y="3527"/>
                      <a:pt x="1642" y="2737"/>
                    </a:cubicBezTo>
                    <a:cubicBezTo>
                      <a:pt x="1885" y="2342"/>
                      <a:pt x="2067" y="1886"/>
                      <a:pt x="2219" y="1430"/>
                    </a:cubicBezTo>
                    <a:cubicBezTo>
                      <a:pt x="2280" y="1217"/>
                      <a:pt x="2341" y="974"/>
                      <a:pt x="2371" y="761"/>
                    </a:cubicBezTo>
                    <a:cubicBezTo>
                      <a:pt x="2402" y="549"/>
                      <a:pt x="2463" y="306"/>
                      <a:pt x="2371" y="93"/>
                    </a:cubicBezTo>
                    <a:cubicBezTo>
                      <a:pt x="2354" y="42"/>
                      <a:pt x="2290" y="0"/>
                      <a:pt x="2225" y="0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117" name="Google Shape;5117;p33"/>
              <p:cNvSpPr/>
              <p:nvPr/>
            </p:nvSpPr>
            <p:spPr>
              <a:xfrm>
                <a:off x="761975" y="1409208"/>
                <a:ext cx="73757" cy="41176"/>
              </a:xfrm>
              <a:custGeom>
                <a:rect b="b" l="l" r="r" t="t"/>
                <a:pathLst>
                  <a:path extrusionOk="0" h="2223" w="3982">
                    <a:moveTo>
                      <a:pt x="3827" y="1"/>
                    </a:moveTo>
                    <a:cubicBezTo>
                      <a:pt x="3818" y="1"/>
                      <a:pt x="3809" y="2"/>
                      <a:pt x="3800" y="3"/>
                    </a:cubicBezTo>
                    <a:cubicBezTo>
                      <a:pt x="3040" y="94"/>
                      <a:pt x="2310" y="338"/>
                      <a:pt x="1672" y="733"/>
                    </a:cubicBezTo>
                    <a:cubicBezTo>
                      <a:pt x="1003" y="1067"/>
                      <a:pt x="426" y="1614"/>
                      <a:pt x="0" y="2222"/>
                    </a:cubicBezTo>
                    <a:cubicBezTo>
                      <a:pt x="973" y="1189"/>
                      <a:pt x="2341" y="459"/>
                      <a:pt x="3800" y="277"/>
                    </a:cubicBezTo>
                    <a:cubicBezTo>
                      <a:pt x="3973" y="248"/>
                      <a:pt x="3982" y="1"/>
                      <a:pt x="3827" y="1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118" name="Google Shape;5118;p33"/>
              <p:cNvSpPr/>
              <p:nvPr/>
            </p:nvSpPr>
            <p:spPr>
              <a:xfrm rot="213596">
                <a:off x="670826" y="1320571"/>
                <a:ext cx="133201" cy="52284"/>
              </a:xfrm>
              <a:custGeom>
                <a:rect b="b" l="l" r="r" t="t"/>
                <a:pathLst>
                  <a:path extrusionOk="0" h="2823" w="7192">
                    <a:moveTo>
                      <a:pt x="7" y="2809"/>
                    </a:moveTo>
                    <a:cubicBezTo>
                      <a:pt x="0" y="2809"/>
                      <a:pt x="7" y="2823"/>
                      <a:pt x="27" y="2823"/>
                    </a:cubicBezTo>
                    <a:cubicBezTo>
                      <a:pt x="17" y="2813"/>
                      <a:pt x="11" y="2809"/>
                      <a:pt x="7" y="2809"/>
                    </a:cubicBezTo>
                    <a:close/>
                    <a:moveTo>
                      <a:pt x="5758" y="1"/>
                    </a:moveTo>
                    <a:cubicBezTo>
                      <a:pt x="4911" y="1"/>
                      <a:pt x="4054" y="197"/>
                      <a:pt x="3280" y="543"/>
                    </a:cubicBezTo>
                    <a:cubicBezTo>
                      <a:pt x="2064" y="1090"/>
                      <a:pt x="1030" y="2002"/>
                      <a:pt x="27" y="2823"/>
                    </a:cubicBezTo>
                    <a:cubicBezTo>
                      <a:pt x="1000" y="2154"/>
                      <a:pt x="2034" y="1425"/>
                      <a:pt x="3128" y="938"/>
                    </a:cubicBezTo>
                    <a:cubicBezTo>
                      <a:pt x="3675" y="695"/>
                      <a:pt x="4252" y="482"/>
                      <a:pt x="4800" y="391"/>
                    </a:cubicBezTo>
                    <a:cubicBezTo>
                      <a:pt x="5024" y="362"/>
                      <a:pt x="5245" y="348"/>
                      <a:pt x="5464" y="348"/>
                    </a:cubicBezTo>
                    <a:cubicBezTo>
                      <a:pt x="5930" y="348"/>
                      <a:pt x="6391" y="410"/>
                      <a:pt x="6866" y="513"/>
                    </a:cubicBezTo>
                    <a:cubicBezTo>
                      <a:pt x="6876" y="514"/>
                      <a:pt x="6885" y="515"/>
                      <a:pt x="6894" y="515"/>
                    </a:cubicBezTo>
                    <a:cubicBezTo>
                      <a:pt x="7089" y="515"/>
                      <a:pt x="7192" y="206"/>
                      <a:pt x="6988" y="148"/>
                    </a:cubicBezTo>
                    <a:cubicBezTo>
                      <a:pt x="6587" y="48"/>
                      <a:pt x="6174" y="1"/>
                      <a:pt x="5758" y="1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  <p:grpSp>
          <p:nvGrpSpPr>
            <p:cNvPr id="5119" name="Google Shape;5119;p33"/>
            <p:cNvGrpSpPr/>
            <p:nvPr/>
          </p:nvGrpSpPr>
          <p:grpSpPr>
            <a:xfrm>
              <a:off x="1287499" y="1519165"/>
              <a:ext cx="81803" cy="349206"/>
              <a:chOff x="1287499" y="1519165"/>
              <a:chExt cx="81803" cy="349206"/>
            </a:xfrm>
          </p:grpSpPr>
          <p:sp>
            <p:nvSpPr>
              <p:cNvPr id="5120" name="Google Shape;5120;p33"/>
              <p:cNvSpPr/>
              <p:nvPr/>
            </p:nvSpPr>
            <p:spPr>
              <a:xfrm>
                <a:off x="1293995" y="1687597"/>
                <a:ext cx="49114" cy="45379"/>
              </a:xfrm>
              <a:custGeom>
                <a:rect b="b" l="l" r="r" t="t"/>
                <a:pathLst>
                  <a:path extrusionOk="0" h="1956" w="2117">
                    <a:moveTo>
                      <a:pt x="1665" y="1013"/>
                    </a:moveTo>
                    <a:lnTo>
                      <a:pt x="1665" y="1013"/>
                    </a:lnTo>
                    <a:cubicBezTo>
                      <a:pt x="1677" y="1030"/>
                      <a:pt x="1689" y="1047"/>
                      <a:pt x="1702" y="1064"/>
                    </a:cubicBezTo>
                    <a:lnTo>
                      <a:pt x="1702" y="1064"/>
                    </a:lnTo>
                    <a:cubicBezTo>
                      <a:pt x="1691" y="1045"/>
                      <a:pt x="1678" y="1026"/>
                      <a:pt x="1665" y="1013"/>
                    </a:cubicBezTo>
                    <a:close/>
                    <a:moveTo>
                      <a:pt x="1883" y="1760"/>
                    </a:moveTo>
                    <a:cubicBezTo>
                      <a:pt x="1881" y="1764"/>
                      <a:pt x="1880" y="1768"/>
                      <a:pt x="1878" y="1773"/>
                    </a:cubicBezTo>
                    <a:cubicBezTo>
                      <a:pt x="1873" y="1784"/>
                      <a:pt x="1870" y="1791"/>
                      <a:pt x="1869" y="1795"/>
                    </a:cubicBezTo>
                    <a:lnTo>
                      <a:pt x="1869" y="1795"/>
                    </a:lnTo>
                    <a:cubicBezTo>
                      <a:pt x="1865" y="1796"/>
                      <a:pt x="1858" y="1798"/>
                      <a:pt x="1848" y="1804"/>
                    </a:cubicBezTo>
                    <a:cubicBezTo>
                      <a:pt x="1863" y="1788"/>
                      <a:pt x="1875" y="1773"/>
                      <a:pt x="1883" y="1760"/>
                    </a:cubicBezTo>
                    <a:close/>
                    <a:moveTo>
                      <a:pt x="343" y="1"/>
                    </a:moveTo>
                    <a:cubicBezTo>
                      <a:pt x="140" y="1"/>
                      <a:pt x="0" y="212"/>
                      <a:pt x="54" y="375"/>
                    </a:cubicBezTo>
                    <a:cubicBezTo>
                      <a:pt x="115" y="436"/>
                      <a:pt x="115" y="527"/>
                      <a:pt x="146" y="588"/>
                    </a:cubicBezTo>
                    <a:cubicBezTo>
                      <a:pt x="176" y="679"/>
                      <a:pt x="176" y="740"/>
                      <a:pt x="206" y="831"/>
                    </a:cubicBezTo>
                    <a:cubicBezTo>
                      <a:pt x="237" y="922"/>
                      <a:pt x="328" y="1044"/>
                      <a:pt x="358" y="1165"/>
                    </a:cubicBezTo>
                    <a:lnTo>
                      <a:pt x="480" y="1378"/>
                    </a:lnTo>
                    <a:cubicBezTo>
                      <a:pt x="510" y="1469"/>
                      <a:pt x="601" y="1530"/>
                      <a:pt x="632" y="1591"/>
                    </a:cubicBezTo>
                    <a:cubicBezTo>
                      <a:pt x="662" y="1652"/>
                      <a:pt x="784" y="1682"/>
                      <a:pt x="814" y="1743"/>
                    </a:cubicBezTo>
                    <a:lnTo>
                      <a:pt x="1057" y="1834"/>
                    </a:lnTo>
                    <a:cubicBezTo>
                      <a:pt x="1209" y="1925"/>
                      <a:pt x="1361" y="1956"/>
                      <a:pt x="1513" y="1956"/>
                    </a:cubicBezTo>
                    <a:cubicBezTo>
                      <a:pt x="1635" y="1956"/>
                      <a:pt x="1696" y="1925"/>
                      <a:pt x="1757" y="1895"/>
                    </a:cubicBezTo>
                    <a:cubicBezTo>
                      <a:pt x="1802" y="1895"/>
                      <a:pt x="1830" y="1861"/>
                      <a:pt x="1842" y="1832"/>
                    </a:cubicBezTo>
                    <a:lnTo>
                      <a:pt x="1842" y="1832"/>
                    </a:lnTo>
                    <a:cubicBezTo>
                      <a:pt x="1894" y="1829"/>
                      <a:pt x="1947" y="1821"/>
                      <a:pt x="2000" y="1804"/>
                    </a:cubicBezTo>
                    <a:cubicBezTo>
                      <a:pt x="2026" y="1823"/>
                      <a:pt x="2047" y="1832"/>
                      <a:pt x="2062" y="1832"/>
                    </a:cubicBezTo>
                    <a:cubicBezTo>
                      <a:pt x="2117" y="1832"/>
                      <a:pt x="2101" y="1723"/>
                      <a:pt x="2030" y="1652"/>
                    </a:cubicBezTo>
                    <a:cubicBezTo>
                      <a:pt x="2006" y="1640"/>
                      <a:pt x="1987" y="1628"/>
                      <a:pt x="1969" y="1616"/>
                    </a:cubicBezTo>
                    <a:lnTo>
                      <a:pt x="1969" y="1616"/>
                    </a:lnTo>
                    <a:lnTo>
                      <a:pt x="1969" y="1469"/>
                    </a:lnTo>
                    <a:cubicBezTo>
                      <a:pt x="1969" y="1408"/>
                      <a:pt x="1939" y="1348"/>
                      <a:pt x="1878" y="1317"/>
                    </a:cubicBezTo>
                    <a:cubicBezTo>
                      <a:pt x="1829" y="1218"/>
                      <a:pt x="1759" y="1140"/>
                      <a:pt x="1702" y="1064"/>
                    </a:cubicBezTo>
                    <a:lnTo>
                      <a:pt x="1702" y="1064"/>
                    </a:lnTo>
                    <a:cubicBezTo>
                      <a:pt x="1716" y="1090"/>
                      <a:pt x="1726" y="1118"/>
                      <a:pt x="1726" y="1135"/>
                    </a:cubicBezTo>
                    <a:cubicBezTo>
                      <a:pt x="1635" y="1013"/>
                      <a:pt x="1544" y="861"/>
                      <a:pt x="1422" y="740"/>
                    </a:cubicBezTo>
                    <a:cubicBezTo>
                      <a:pt x="1361" y="679"/>
                      <a:pt x="1240" y="588"/>
                      <a:pt x="1179" y="497"/>
                    </a:cubicBezTo>
                    <a:cubicBezTo>
                      <a:pt x="1057" y="375"/>
                      <a:pt x="936" y="284"/>
                      <a:pt x="784" y="223"/>
                    </a:cubicBezTo>
                    <a:cubicBezTo>
                      <a:pt x="662" y="132"/>
                      <a:pt x="510" y="71"/>
                      <a:pt x="419" y="10"/>
                    </a:cubicBezTo>
                    <a:cubicBezTo>
                      <a:pt x="393" y="4"/>
                      <a:pt x="368" y="1"/>
                      <a:pt x="343" y="1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121" name="Google Shape;5121;p33"/>
              <p:cNvSpPr/>
              <p:nvPr/>
            </p:nvSpPr>
            <p:spPr>
              <a:xfrm>
                <a:off x="1287499" y="1738590"/>
                <a:ext cx="55726" cy="26123"/>
              </a:xfrm>
              <a:custGeom>
                <a:rect b="b" l="l" r="r" t="t"/>
                <a:pathLst>
                  <a:path extrusionOk="0" h="1126" w="2402">
                    <a:moveTo>
                      <a:pt x="942" y="1"/>
                    </a:moveTo>
                    <a:cubicBezTo>
                      <a:pt x="851" y="1"/>
                      <a:pt x="729" y="1"/>
                      <a:pt x="608" y="31"/>
                    </a:cubicBezTo>
                    <a:cubicBezTo>
                      <a:pt x="547" y="31"/>
                      <a:pt x="456" y="62"/>
                      <a:pt x="395" y="62"/>
                    </a:cubicBezTo>
                    <a:lnTo>
                      <a:pt x="304" y="62"/>
                    </a:lnTo>
                    <a:cubicBezTo>
                      <a:pt x="274" y="62"/>
                      <a:pt x="243" y="92"/>
                      <a:pt x="182" y="92"/>
                    </a:cubicBezTo>
                    <a:cubicBezTo>
                      <a:pt x="91" y="183"/>
                      <a:pt x="0" y="335"/>
                      <a:pt x="30" y="457"/>
                    </a:cubicBezTo>
                    <a:cubicBezTo>
                      <a:pt x="122" y="669"/>
                      <a:pt x="304" y="821"/>
                      <a:pt x="486" y="943"/>
                    </a:cubicBezTo>
                    <a:cubicBezTo>
                      <a:pt x="608" y="973"/>
                      <a:pt x="729" y="1065"/>
                      <a:pt x="851" y="1095"/>
                    </a:cubicBezTo>
                    <a:cubicBezTo>
                      <a:pt x="942" y="1125"/>
                      <a:pt x="1094" y="1125"/>
                      <a:pt x="1216" y="1125"/>
                    </a:cubicBezTo>
                    <a:cubicBezTo>
                      <a:pt x="1337" y="1125"/>
                      <a:pt x="1489" y="1095"/>
                      <a:pt x="1611" y="1095"/>
                    </a:cubicBezTo>
                    <a:cubicBezTo>
                      <a:pt x="1702" y="1065"/>
                      <a:pt x="1824" y="1065"/>
                      <a:pt x="1945" y="973"/>
                    </a:cubicBezTo>
                    <a:cubicBezTo>
                      <a:pt x="2006" y="943"/>
                      <a:pt x="2097" y="852"/>
                      <a:pt x="2128" y="761"/>
                    </a:cubicBezTo>
                    <a:lnTo>
                      <a:pt x="2219" y="669"/>
                    </a:lnTo>
                    <a:cubicBezTo>
                      <a:pt x="2249" y="669"/>
                      <a:pt x="2280" y="639"/>
                      <a:pt x="2280" y="609"/>
                    </a:cubicBezTo>
                    <a:cubicBezTo>
                      <a:pt x="2401" y="609"/>
                      <a:pt x="2401" y="487"/>
                      <a:pt x="2280" y="426"/>
                    </a:cubicBezTo>
                    <a:cubicBezTo>
                      <a:pt x="2249" y="365"/>
                      <a:pt x="2219" y="365"/>
                      <a:pt x="2158" y="335"/>
                    </a:cubicBezTo>
                    <a:lnTo>
                      <a:pt x="2128" y="305"/>
                    </a:lnTo>
                    <a:lnTo>
                      <a:pt x="1976" y="153"/>
                    </a:lnTo>
                    <a:cubicBezTo>
                      <a:pt x="1915" y="122"/>
                      <a:pt x="1793" y="62"/>
                      <a:pt x="1702" y="62"/>
                    </a:cubicBezTo>
                    <a:cubicBezTo>
                      <a:pt x="1550" y="31"/>
                      <a:pt x="1398" y="1"/>
                      <a:pt x="1246" y="1"/>
                    </a:cubicBezTo>
                    <a:cubicBezTo>
                      <a:pt x="1141" y="1"/>
                      <a:pt x="1035" y="1"/>
                      <a:pt x="929" y="11"/>
                    </a:cubicBezTo>
                    <a:lnTo>
                      <a:pt x="929" y="11"/>
                    </a:lnTo>
                    <a:cubicBezTo>
                      <a:pt x="934" y="8"/>
                      <a:pt x="938" y="5"/>
                      <a:pt x="942" y="1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122" name="Google Shape;5122;p33"/>
              <p:cNvSpPr/>
              <p:nvPr/>
            </p:nvSpPr>
            <p:spPr>
              <a:xfrm>
                <a:off x="1312880" y="1773854"/>
                <a:ext cx="33872" cy="23293"/>
              </a:xfrm>
              <a:custGeom>
                <a:rect b="b" l="l" r="r" t="t"/>
                <a:pathLst>
                  <a:path extrusionOk="0" h="1004" w="1460">
                    <a:moveTo>
                      <a:pt x="1216" y="61"/>
                    </a:moveTo>
                    <a:cubicBezTo>
                      <a:pt x="1216" y="71"/>
                      <a:pt x="1213" y="75"/>
                      <a:pt x="1208" y="75"/>
                    </a:cubicBezTo>
                    <a:cubicBezTo>
                      <a:pt x="1208" y="75"/>
                      <a:pt x="1208" y="75"/>
                      <a:pt x="1208" y="75"/>
                    </a:cubicBezTo>
                    <a:lnTo>
                      <a:pt x="1208" y="75"/>
                    </a:lnTo>
                    <a:cubicBezTo>
                      <a:pt x="1211" y="71"/>
                      <a:pt x="1213" y="67"/>
                      <a:pt x="1216" y="61"/>
                    </a:cubicBezTo>
                    <a:close/>
                    <a:moveTo>
                      <a:pt x="821" y="1"/>
                    </a:moveTo>
                    <a:cubicBezTo>
                      <a:pt x="760" y="1"/>
                      <a:pt x="699" y="1"/>
                      <a:pt x="669" y="31"/>
                    </a:cubicBezTo>
                    <a:lnTo>
                      <a:pt x="426" y="31"/>
                    </a:lnTo>
                    <a:cubicBezTo>
                      <a:pt x="365" y="31"/>
                      <a:pt x="274" y="122"/>
                      <a:pt x="243" y="152"/>
                    </a:cubicBezTo>
                    <a:cubicBezTo>
                      <a:pt x="152" y="213"/>
                      <a:pt x="91" y="274"/>
                      <a:pt x="61" y="365"/>
                    </a:cubicBezTo>
                    <a:cubicBezTo>
                      <a:pt x="0" y="456"/>
                      <a:pt x="0" y="578"/>
                      <a:pt x="0" y="669"/>
                    </a:cubicBezTo>
                    <a:cubicBezTo>
                      <a:pt x="61" y="760"/>
                      <a:pt x="91" y="821"/>
                      <a:pt x="122" y="852"/>
                    </a:cubicBezTo>
                    <a:cubicBezTo>
                      <a:pt x="152" y="912"/>
                      <a:pt x="213" y="943"/>
                      <a:pt x="274" y="973"/>
                    </a:cubicBezTo>
                    <a:cubicBezTo>
                      <a:pt x="304" y="1004"/>
                      <a:pt x="395" y="1004"/>
                      <a:pt x="456" y="1004"/>
                    </a:cubicBezTo>
                    <a:cubicBezTo>
                      <a:pt x="547" y="1004"/>
                      <a:pt x="608" y="1004"/>
                      <a:pt x="699" y="973"/>
                    </a:cubicBezTo>
                    <a:cubicBezTo>
                      <a:pt x="760" y="943"/>
                      <a:pt x="821" y="943"/>
                      <a:pt x="882" y="852"/>
                    </a:cubicBezTo>
                    <a:cubicBezTo>
                      <a:pt x="973" y="821"/>
                      <a:pt x="1064" y="760"/>
                      <a:pt x="1125" y="669"/>
                    </a:cubicBezTo>
                    <a:cubicBezTo>
                      <a:pt x="1186" y="608"/>
                      <a:pt x="1216" y="517"/>
                      <a:pt x="1277" y="456"/>
                    </a:cubicBezTo>
                    <a:cubicBezTo>
                      <a:pt x="1277" y="426"/>
                      <a:pt x="1307" y="426"/>
                      <a:pt x="1307" y="365"/>
                    </a:cubicBezTo>
                    <a:cubicBezTo>
                      <a:pt x="1307" y="365"/>
                      <a:pt x="1307" y="335"/>
                      <a:pt x="1338" y="335"/>
                    </a:cubicBezTo>
                    <a:cubicBezTo>
                      <a:pt x="1353" y="320"/>
                      <a:pt x="1360" y="290"/>
                      <a:pt x="1364" y="260"/>
                    </a:cubicBezTo>
                    <a:lnTo>
                      <a:pt x="1364" y="260"/>
                    </a:lnTo>
                    <a:cubicBezTo>
                      <a:pt x="1377" y="232"/>
                      <a:pt x="1391" y="202"/>
                      <a:pt x="1429" y="183"/>
                    </a:cubicBezTo>
                    <a:cubicBezTo>
                      <a:pt x="1459" y="152"/>
                      <a:pt x="1459" y="61"/>
                      <a:pt x="1429" y="31"/>
                    </a:cubicBezTo>
                    <a:cubicBezTo>
                      <a:pt x="1338" y="61"/>
                      <a:pt x="1277" y="61"/>
                      <a:pt x="1216" y="61"/>
                    </a:cubicBezTo>
                    <a:lnTo>
                      <a:pt x="1034" y="61"/>
                    </a:lnTo>
                    <a:cubicBezTo>
                      <a:pt x="973" y="61"/>
                      <a:pt x="912" y="61"/>
                      <a:pt x="851" y="31"/>
                    </a:cubicBezTo>
                    <a:lnTo>
                      <a:pt x="973" y="31"/>
                    </a:lnTo>
                    <a:cubicBezTo>
                      <a:pt x="912" y="31"/>
                      <a:pt x="851" y="1"/>
                      <a:pt x="821" y="1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123" name="Google Shape;5123;p33"/>
              <p:cNvSpPr/>
              <p:nvPr/>
            </p:nvSpPr>
            <p:spPr>
              <a:xfrm>
                <a:off x="1334038" y="1800766"/>
                <a:ext cx="35264" cy="67605"/>
              </a:xfrm>
              <a:custGeom>
                <a:rect b="b" l="l" r="r" t="t"/>
                <a:pathLst>
                  <a:path extrusionOk="0" h="2914" w="1520">
                    <a:moveTo>
                      <a:pt x="911" y="1"/>
                    </a:moveTo>
                    <a:cubicBezTo>
                      <a:pt x="839" y="1"/>
                      <a:pt x="765" y="32"/>
                      <a:pt x="699" y="87"/>
                    </a:cubicBezTo>
                    <a:lnTo>
                      <a:pt x="620" y="166"/>
                    </a:lnTo>
                    <a:lnTo>
                      <a:pt x="620" y="166"/>
                    </a:lnTo>
                    <a:cubicBezTo>
                      <a:pt x="379" y="276"/>
                      <a:pt x="247" y="555"/>
                      <a:pt x="152" y="816"/>
                    </a:cubicBezTo>
                    <a:cubicBezTo>
                      <a:pt x="91" y="1029"/>
                      <a:pt x="0" y="1303"/>
                      <a:pt x="61" y="1546"/>
                    </a:cubicBezTo>
                    <a:cubicBezTo>
                      <a:pt x="61" y="1698"/>
                      <a:pt x="91" y="1850"/>
                      <a:pt x="122" y="1941"/>
                    </a:cubicBezTo>
                    <a:cubicBezTo>
                      <a:pt x="152" y="2062"/>
                      <a:pt x="182" y="2184"/>
                      <a:pt x="274" y="2336"/>
                    </a:cubicBezTo>
                    <a:lnTo>
                      <a:pt x="284" y="2379"/>
                    </a:lnTo>
                    <a:lnTo>
                      <a:pt x="284" y="2379"/>
                    </a:lnTo>
                    <a:cubicBezTo>
                      <a:pt x="284" y="2379"/>
                      <a:pt x="283" y="2379"/>
                      <a:pt x="283" y="2379"/>
                    </a:cubicBezTo>
                    <a:cubicBezTo>
                      <a:pt x="278" y="2379"/>
                      <a:pt x="285" y="2400"/>
                      <a:pt x="304" y="2458"/>
                    </a:cubicBezTo>
                    <a:lnTo>
                      <a:pt x="284" y="2379"/>
                    </a:lnTo>
                    <a:lnTo>
                      <a:pt x="284" y="2379"/>
                    </a:lnTo>
                    <a:cubicBezTo>
                      <a:pt x="288" y="2381"/>
                      <a:pt x="295" y="2387"/>
                      <a:pt x="304" y="2397"/>
                    </a:cubicBezTo>
                    <a:lnTo>
                      <a:pt x="304" y="2458"/>
                    </a:lnTo>
                    <a:cubicBezTo>
                      <a:pt x="334" y="2610"/>
                      <a:pt x="426" y="2670"/>
                      <a:pt x="486" y="2792"/>
                    </a:cubicBezTo>
                    <a:cubicBezTo>
                      <a:pt x="578" y="2914"/>
                      <a:pt x="730" y="2914"/>
                      <a:pt x="851" y="2914"/>
                    </a:cubicBezTo>
                    <a:cubicBezTo>
                      <a:pt x="973" y="2914"/>
                      <a:pt x="1064" y="2822"/>
                      <a:pt x="1155" y="2701"/>
                    </a:cubicBezTo>
                    <a:cubicBezTo>
                      <a:pt x="1216" y="2610"/>
                      <a:pt x="1277" y="2518"/>
                      <a:pt x="1307" y="2397"/>
                    </a:cubicBezTo>
                    <a:cubicBezTo>
                      <a:pt x="1338" y="2336"/>
                      <a:pt x="1368" y="2214"/>
                      <a:pt x="1429" y="2154"/>
                    </a:cubicBezTo>
                    <a:cubicBezTo>
                      <a:pt x="1490" y="1910"/>
                      <a:pt x="1520" y="1698"/>
                      <a:pt x="1520" y="1455"/>
                    </a:cubicBezTo>
                    <a:cubicBezTo>
                      <a:pt x="1520" y="1242"/>
                      <a:pt x="1490" y="999"/>
                      <a:pt x="1459" y="786"/>
                    </a:cubicBezTo>
                    <a:lnTo>
                      <a:pt x="1338" y="421"/>
                    </a:lnTo>
                    <a:lnTo>
                      <a:pt x="1216" y="330"/>
                    </a:lnTo>
                    <a:cubicBezTo>
                      <a:pt x="1158" y="97"/>
                      <a:pt x="1038" y="1"/>
                      <a:pt x="911" y="1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124" name="Google Shape;5124;p33"/>
              <p:cNvSpPr/>
              <p:nvPr/>
            </p:nvSpPr>
            <p:spPr>
              <a:xfrm>
                <a:off x="1304412" y="1807703"/>
                <a:ext cx="24708" cy="23989"/>
              </a:xfrm>
              <a:custGeom>
                <a:rect b="b" l="l" r="r" t="t"/>
                <a:pathLst>
                  <a:path extrusionOk="0" h="1034" w="1065">
                    <a:moveTo>
                      <a:pt x="943" y="1"/>
                    </a:moveTo>
                    <a:lnTo>
                      <a:pt x="791" y="31"/>
                    </a:lnTo>
                    <a:cubicBezTo>
                      <a:pt x="760" y="31"/>
                      <a:pt x="760" y="31"/>
                      <a:pt x="730" y="61"/>
                    </a:cubicBezTo>
                    <a:cubicBezTo>
                      <a:pt x="669" y="61"/>
                      <a:pt x="639" y="92"/>
                      <a:pt x="608" y="92"/>
                    </a:cubicBezTo>
                    <a:cubicBezTo>
                      <a:pt x="578" y="122"/>
                      <a:pt x="517" y="152"/>
                      <a:pt x="487" y="152"/>
                    </a:cubicBezTo>
                    <a:cubicBezTo>
                      <a:pt x="365" y="244"/>
                      <a:pt x="304" y="274"/>
                      <a:pt x="183" y="365"/>
                    </a:cubicBezTo>
                    <a:cubicBezTo>
                      <a:pt x="122" y="396"/>
                      <a:pt x="31" y="517"/>
                      <a:pt x="0" y="578"/>
                    </a:cubicBezTo>
                    <a:lnTo>
                      <a:pt x="0" y="760"/>
                    </a:lnTo>
                    <a:cubicBezTo>
                      <a:pt x="0" y="821"/>
                      <a:pt x="31" y="852"/>
                      <a:pt x="61" y="882"/>
                    </a:cubicBezTo>
                    <a:lnTo>
                      <a:pt x="183" y="1004"/>
                    </a:lnTo>
                    <a:cubicBezTo>
                      <a:pt x="213" y="1034"/>
                      <a:pt x="244" y="1034"/>
                      <a:pt x="335" y="1034"/>
                    </a:cubicBezTo>
                    <a:lnTo>
                      <a:pt x="487" y="1034"/>
                    </a:lnTo>
                    <a:cubicBezTo>
                      <a:pt x="578" y="1034"/>
                      <a:pt x="608" y="1004"/>
                      <a:pt x="639" y="912"/>
                    </a:cubicBezTo>
                    <a:cubicBezTo>
                      <a:pt x="760" y="821"/>
                      <a:pt x="821" y="700"/>
                      <a:pt x="912" y="578"/>
                    </a:cubicBezTo>
                    <a:cubicBezTo>
                      <a:pt x="943" y="548"/>
                      <a:pt x="943" y="517"/>
                      <a:pt x="973" y="426"/>
                    </a:cubicBezTo>
                    <a:cubicBezTo>
                      <a:pt x="1004" y="365"/>
                      <a:pt x="1004" y="304"/>
                      <a:pt x="1064" y="244"/>
                    </a:cubicBezTo>
                    <a:cubicBezTo>
                      <a:pt x="1064" y="152"/>
                      <a:pt x="1064" y="92"/>
                      <a:pt x="1004" y="61"/>
                    </a:cubicBezTo>
                    <a:cubicBezTo>
                      <a:pt x="973" y="1"/>
                      <a:pt x="943" y="1"/>
                      <a:pt x="943" y="1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125" name="Google Shape;5125;p33"/>
              <p:cNvSpPr/>
              <p:nvPr/>
            </p:nvSpPr>
            <p:spPr>
              <a:xfrm>
                <a:off x="1300371" y="1643099"/>
                <a:ext cx="38814" cy="62918"/>
              </a:xfrm>
              <a:custGeom>
                <a:rect b="b" l="l" r="r" t="t"/>
                <a:pathLst>
                  <a:path extrusionOk="0" h="2712" w="1673">
                    <a:moveTo>
                      <a:pt x="541" y="0"/>
                    </a:moveTo>
                    <a:cubicBezTo>
                      <a:pt x="409" y="0"/>
                      <a:pt x="283" y="57"/>
                      <a:pt x="213" y="196"/>
                    </a:cubicBezTo>
                    <a:cubicBezTo>
                      <a:pt x="183" y="317"/>
                      <a:pt x="122" y="378"/>
                      <a:pt x="61" y="500"/>
                    </a:cubicBezTo>
                    <a:cubicBezTo>
                      <a:pt x="31" y="621"/>
                      <a:pt x="0" y="773"/>
                      <a:pt x="0" y="925"/>
                    </a:cubicBezTo>
                    <a:cubicBezTo>
                      <a:pt x="0" y="1168"/>
                      <a:pt x="152" y="1533"/>
                      <a:pt x="304" y="1746"/>
                    </a:cubicBezTo>
                    <a:cubicBezTo>
                      <a:pt x="456" y="1989"/>
                      <a:pt x="608" y="2232"/>
                      <a:pt x="821" y="2354"/>
                    </a:cubicBezTo>
                    <a:cubicBezTo>
                      <a:pt x="882" y="2384"/>
                      <a:pt x="912" y="2384"/>
                      <a:pt x="943" y="2445"/>
                    </a:cubicBezTo>
                    <a:cubicBezTo>
                      <a:pt x="967" y="2445"/>
                      <a:pt x="1030" y="2484"/>
                      <a:pt x="1070" y="2484"/>
                    </a:cubicBezTo>
                    <a:cubicBezTo>
                      <a:pt x="1080" y="2484"/>
                      <a:pt x="1089" y="2481"/>
                      <a:pt x="1095" y="2475"/>
                    </a:cubicBezTo>
                    <a:cubicBezTo>
                      <a:pt x="1125" y="2506"/>
                      <a:pt x="1186" y="2506"/>
                      <a:pt x="1216" y="2506"/>
                    </a:cubicBezTo>
                    <a:cubicBezTo>
                      <a:pt x="1247" y="2536"/>
                      <a:pt x="1247" y="2597"/>
                      <a:pt x="1277" y="2627"/>
                    </a:cubicBezTo>
                    <a:cubicBezTo>
                      <a:pt x="1334" y="2685"/>
                      <a:pt x="1400" y="2712"/>
                      <a:pt x="1457" y="2712"/>
                    </a:cubicBezTo>
                    <a:cubicBezTo>
                      <a:pt x="1551" y="2712"/>
                      <a:pt x="1619" y="2638"/>
                      <a:pt x="1581" y="2506"/>
                    </a:cubicBezTo>
                    <a:cubicBezTo>
                      <a:pt x="1581" y="2466"/>
                      <a:pt x="1568" y="2440"/>
                      <a:pt x="1559" y="2401"/>
                    </a:cubicBezTo>
                    <a:lnTo>
                      <a:pt x="1559" y="2401"/>
                    </a:lnTo>
                    <a:cubicBezTo>
                      <a:pt x="1595" y="2237"/>
                      <a:pt x="1672" y="2093"/>
                      <a:pt x="1672" y="1898"/>
                    </a:cubicBezTo>
                    <a:cubicBezTo>
                      <a:pt x="1672" y="1685"/>
                      <a:pt x="1581" y="1442"/>
                      <a:pt x="1520" y="1260"/>
                    </a:cubicBezTo>
                    <a:cubicBezTo>
                      <a:pt x="1490" y="1168"/>
                      <a:pt x="1490" y="1108"/>
                      <a:pt x="1429" y="986"/>
                    </a:cubicBezTo>
                    <a:cubicBezTo>
                      <a:pt x="1399" y="895"/>
                      <a:pt x="1368" y="712"/>
                      <a:pt x="1277" y="591"/>
                    </a:cubicBezTo>
                    <a:cubicBezTo>
                      <a:pt x="1216" y="469"/>
                      <a:pt x="1125" y="378"/>
                      <a:pt x="1064" y="287"/>
                    </a:cubicBezTo>
                    <a:lnTo>
                      <a:pt x="973" y="196"/>
                    </a:lnTo>
                    <a:lnTo>
                      <a:pt x="973" y="196"/>
                    </a:lnTo>
                    <a:cubicBezTo>
                      <a:pt x="1007" y="246"/>
                      <a:pt x="1022" y="268"/>
                      <a:pt x="1018" y="268"/>
                    </a:cubicBezTo>
                    <a:cubicBezTo>
                      <a:pt x="1015" y="268"/>
                      <a:pt x="1000" y="253"/>
                      <a:pt x="973" y="226"/>
                    </a:cubicBezTo>
                    <a:lnTo>
                      <a:pt x="943" y="196"/>
                    </a:lnTo>
                    <a:cubicBezTo>
                      <a:pt x="860" y="80"/>
                      <a:pt x="697" y="0"/>
                      <a:pt x="541" y="0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126" name="Google Shape;5126;p33"/>
              <p:cNvSpPr/>
              <p:nvPr/>
            </p:nvSpPr>
            <p:spPr>
              <a:xfrm>
                <a:off x="1294014" y="1602499"/>
                <a:ext cx="39533" cy="37398"/>
              </a:xfrm>
              <a:custGeom>
                <a:rect b="b" l="l" r="r" t="t"/>
                <a:pathLst>
                  <a:path extrusionOk="0" h="1612" w="1704">
                    <a:moveTo>
                      <a:pt x="1186" y="1581"/>
                    </a:moveTo>
                    <a:cubicBezTo>
                      <a:pt x="1190" y="1581"/>
                      <a:pt x="1192" y="1581"/>
                      <a:pt x="1195" y="1582"/>
                    </a:cubicBezTo>
                    <a:lnTo>
                      <a:pt x="1195" y="1582"/>
                    </a:lnTo>
                    <a:cubicBezTo>
                      <a:pt x="1195" y="1582"/>
                      <a:pt x="1194" y="1581"/>
                      <a:pt x="1193" y="1581"/>
                    </a:cubicBezTo>
                    <a:close/>
                    <a:moveTo>
                      <a:pt x="1195" y="1582"/>
                    </a:moveTo>
                    <a:cubicBezTo>
                      <a:pt x="1200" y="1585"/>
                      <a:pt x="1206" y="1588"/>
                      <a:pt x="1211" y="1590"/>
                    </a:cubicBezTo>
                    <a:lnTo>
                      <a:pt x="1211" y="1590"/>
                    </a:lnTo>
                    <a:cubicBezTo>
                      <a:pt x="1206" y="1587"/>
                      <a:pt x="1202" y="1583"/>
                      <a:pt x="1195" y="1582"/>
                    </a:cubicBezTo>
                    <a:close/>
                    <a:moveTo>
                      <a:pt x="1211" y="1590"/>
                    </a:moveTo>
                    <a:cubicBezTo>
                      <a:pt x="1221" y="1599"/>
                      <a:pt x="1228" y="1611"/>
                      <a:pt x="1247" y="1611"/>
                    </a:cubicBezTo>
                    <a:cubicBezTo>
                      <a:pt x="1235" y="1604"/>
                      <a:pt x="1223" y="1597"/>
                      <a:pt x="1211" y="1590"/>
                    </a:cubicBezTo>
                    <a:close/>
                    <a:moveTo>
                      <a:pt x="578" y="0"/>
                    </a:moveTo>
                    <a:cubicBezTo>
                      <a:pt x="548" y="0"/>
                      <a:pt x="457" y="0"/>
                      <a:pt x="426" y="61"/>
                    </a:cubicBezTo>
                    <a:cubicBezTo>
                      <a:pt x="305" y="92"/>
                      <a:pt x="214" y="122"/>
                      <a:pt x="153" y="213"/>
                    </a:cubicBezTo>
                    <a:cubicBezTo>
                      <a:pt x="92" y="274"/>
                      <a:pt x="31" y="365"/>
                      <a:pt x="1" y="456"/>
                    </a:cubicBezTo>
                    <a:lnTo>
                      <a:pt x="1" y="548"/>
                    </a:lnTo>
                    <a:lnTo>
                      <a:pt x="1" y="699"/>
                    </a:lnTo>
                    <a:lnTo>
                      <a:pt x="1" y="760"/>
                    </a:lnTo>
                    <a:cubicBezTo>
                      <a:pt x="31" y="821"/>
                      <a:pt x="31" y="882"/>
                      <a:pt x="62" y="912"/>
                    </a:cubicBezTo>
                    <a:cubicBezTo>
                      <a:pt x="122" y="973"/>
                      <a:pt x="153" y="1003"/>
                      <a:pt x="153" y="1034"/>
                    </a:cubicBezTo>
                    <a:lnTo>
                      <a:pt x="183" y="1064"/>
                    </a:lnTo>
                    <a:cubicBezTo>
                      <a:pt x="214" y="1125"/>
                      <a:pt x="274" y="1155"/>
                      <a:pt x="305" y="1155"/>
                    </a:cubicBezTo>
                    <a:cubicBezTo>
                      <a:pt x="457" y="1277"/>
                      <a:pt x="609" y="1338"/>
                      <a:pt x="761" y="1429"/>
                    </a:cubicBezTo>
                    <a:cubicBezTo>
                      <a:pt x="895" y="1456"/>
                      <a:pt x="1053" y="1507"/>
                      <a:pt x="1193" y="1581"/>
                    </a:cubicBezTo>
                    <a:lnTo>
                      <a:pt x="1217" y="1581"/>
                    </a:lnTo>
                    <a:cubicBezTo>
                      <a:pt x="1247" y="1611"/>
                      <a:pt x="1338" y="1611"/>
                      <a:pt x="1369" y="1611"/>
                    </a:cubicBezTo>
                    <a:cubicBezTo>
                      <a:pt x="1429" y="1611"/>
                      <a:pt x="1490" y="1581"/>
                      <a:pt x="1551" y="1520"/>
                    </a:cubicBezTo>
                    <a:cubicBezTo>
                      <a:pt x="1581" y="1490"/>
                      <a:pt x="1642" y="1459"/>
                      <a:pt x="1642" y="1429"/>
                    </a:cubicBezTo>
                    <a:cubicBezTo>
                      <a:pt x="1703" y="1429"/>
                      <a:pt x="1703" y="1338"/>
                      <a:pt x="1673" y="1277"/>
                    </a:cubicBezTo>
                    <a:cubicBezTo>
                      <a:pt x="1612" y="1064"/>
                      <a:pt x="1490" y="882"/>
                      <a:pt x="1399" y="699"/>
                    </a:cubicBezTo>
                    <a:cubicBezTo>
                      <a:pt x="1369" y="669"/>
                      <a:pt x="1369" y="608"/>
                      <a:pt x="1338" y="578"/>
                    </a:cubicBezTo>
                    <a:cubicBezTo>
                      <a:pt x="1308" y="517"/>
                      <a:pt x="1217" y="426"/>
                      <a:pt x="1186" y="365"/>
                    </a:cubicBezTo>
                    <a:lnTo>
                      <a:pt x="1065" y="244"/>
                    </a:lnTo>
                    <a:cubicBezTo>
                      <a:pt x="1034" y="213"/>
                      <a:pt x="1004" y="152"/>
                      <a:pt x="943" y="152"/>
                    </a:cubicBezTo>
                    <a:cubicBezTo>
                      <a:pt x="882" y="122"/>
                      <a:pt x="822" y="92"/>
                      <a:pt x="730" y="61"/>
                    </a:cubicBezTo>
                    <a:cubicBezTo>
                      <a:pt x="700" y="61"/>
                      <a:pt x="609" y="61"/>
                      <a:pt x="578" y="0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127" name="Google Shape;5127;p33"/>
              <p:cNvSpPr/>
              <p:nvPr/>
            </p:nvSpPr>
            <p:spPr>
              <a:xfrm>
                <a:off x="1318873" y="1587779"/>
                <a:ext cx="21878" cy="22968"/>
              </a:xfrm>
              <a:custGeom>
                <a:rect b="b" l="l" r="r" t="t"/>
                <a:pathLst>
                  <a:path extrusionOk="0" h="990" w="943">
                    <a:moveTo>
                      <a:pt x="304" y="0"/>
                    </a:moveTo>
                    <a:cubicBezTo>
                      <a:pt x="247" y="0"/>
                      <a:pt x="193" y="16"/>
                      <a:pt x="152" y="58"/>
                    </a:cubicBezTo>
                    <a:cubicBezTo>
                      <a:pt x="30" y="149"/>
                      <a:pt x="0" y="301"/>
                      <a:pt x="30" y="422"/>
                    </a:cubicBezTo>
                    <a:cubicBezTo>
                      <a:pt x="30" y="453"/>
                      <a:pt x="61" y="483"/>
                      <a:pt x="91" y="513"/>
                    </a:cubicBezTo>
                    <a:cubicBezTo>
                      <a:pt x="91" y="513"/>
                      <a:pt x="91" y="544"/>
                      <a:pt x="152" y="544"/>
                    </a:cubicBezTo>
                    <a:cubicBezTo>
                      <a:pt x="152" y="605"/>
                      <a:pt x="182" y="605"/>
                      <a:pt x="182" y="635"/>
                    </a:cubicBezTo>
                    <a:lnTo>
                      <a:pt x="243" y="726"/>
                    </a:lnTo>
                    <a:cubicBezTo>
                      <a:pt x="304" y="726"/>
                      <a:pt x="304" y="757"/>
                      <a:pt x="334" y="757"/>
                    </a:cubicBezTo>
                    <a:cubicBezTo>
                      <a:pt x="365" y="757"/>
                      <a:pt x="365" y="787"/>
                      <a:pt x="395" y="787"/>
                    </a:cubicBezTo>
                    <a:cubicBezTo>
                      <a:pt x="426" y="817"/>
                      <a:pt x="486" y="817"/>
                      <a:pt x="517" y="848"/>
                    </a:cubicBezTo>
                    <a:cubicBezTo>
                      <a:pt x="547" y="848"/>
                      <a:pt x="608" y="909"/>
                      <a:pt x="638" y="909"/>
                    </a:cubicBezTo>
                    <a:cubicBezTo>
                      <a:pt x="638" y="909"/>
                      <a:pt x="608" y="909"/>
                      <a:pt x="608" y="848"/>
                    </a:cubicBezTo>
                    <a:lnTo>
                      <a:pt x="608" y="848"/>
                    </a:lnTo>
                    <a:cubicBezTo>
                      <a:pt x="669" y="909"/>
                      <a:pt x="699" y="939"/>
                      <a:pt x="790" y="969"/>
                    </a:cubicBezTo>
                    <a:cubicBezTo>
                      <a:pt x="803" y="982"/>
                      <a:pt x="826" y="989"/>
                      <a:pt x="851" y="989"/>
                    </a:cubicBezTo>
                    <a:cubicBezTo>
                      <a:pt x="886" y="989"/>
                      <a:pt x="924" y="975"/>
                      <a:pt x="942" y="939"/>
                    </a:cubicBezTo>
                    <a:cubicBezTo>
                      <a:pt x="851" y="939"/>
                      <a:pt x="912" y="878"/>
                      <a:pt x="851" y="817"/>
                    </a:cubicBezTo>
                    <a:cubicBezTo>
                      <a:pt x="821" y="757"/>
                      <a:pt x="790" y="726"/>
                      <a:pt x="790" y="635"/>
                    </a:cubicBezTo>
                    <a:lnTo>
                      <a:pt x="790" y="635"/>
                    </a:lnTo>
                    <a:cubicBezTo>
                      <a:pt x="790" y="635"/>
                      <a:pt x="791" y="665"/>
                      <a:pt x="821" y="665"/>
                    </a:cubicBezTo>
                    <a:cubicBezTo>
                      <a:pt x="821" y="635"/>
                      <a:pt x="790" y="605"/>
                      <a:pt x="790" y="513"/>
                    </a:cubicBezTo>
                    <a:cubicBezTo>
                      <a:pt x="790" y="453"/>
                      <a:pt x="760" y="422"/>
                      <a:pt x="699" y="331"/>
                    </a:cubicBezTo>
                    <a:cubicBezTo>
                      <a:pt x="699" y="301"/>
                      <a:pt x="669" y="301"/>
                      <a:pt x="669" y="240"/>
                    </a:cubicBezTo>
                    <a:cubicBezTo>
                      <a:pt x="638" y="210"/>
                      <a:pt x="608" y="179"/>
                      <a:pt x="608" y="149"/>
                    </a:cubicBezTo>
                    <a:lnTo>
                      <a:pt x="517" y="58"/>
                    </a:lnTo>
                    <a:cubicBezTo>
                      <a:pt x="450" y="24"/>
                      <a:pt x="374" y="0"/>
                      <a:pt x="304" y="0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128" name="Google Shape;5128;p33"/>
              <p:cNvSpPr/>
              <p:nvPr/>
            </p:nvSpPr>
            <p:spPr>
              <a:xfrm>
                <a:off x="1292692" y="1540103"/>
                <a:ext cx="40229" cy="39417"/>
              </a:xfrm>
              <a:custGeom>
                <a:rect b="b" l="l" r="r" t="t"/>
                <a:pathLst>
                  <a:path extrusionOk="0" h="1699" w="1734">
                    <a:moveTo>
                      <a:pt x="511" y="1"/>
                    </a:moveTo>
                    <a:cubicBezTo>
                      <a:pt x="451" y="1"/>
                      <a:pt x="392" y="8"/>
                      <a:pt x="335" y="27"/>
                    </a:cubicBezTo>
                    <a:cubicBezTo>
                      <a:pt x="183" y="57"/>
                      <a:pt x="62" y="179"/>
                      <a:pt x="31" y="270"/>
                    </a:cubicBezTo>
                    <a:cubicBezTo>
                      <a:pt x="1" y="361"/>
                      <a:pt x="1" y="391"/>
                      <a:pt x="1" y="483"/>
                    </a:cubicBezTo>
                    <a:cubicBezTo>
                      <a:pt x="1" y="543"/>
                      <a:pt x="31" y="665"/>
                      <a:pt x="62" y="726"/>
                    </a:cubicBezTo>
                    <a:cubicBezTo>
                      <a:pt x="123" y="817"/>
                      <a:pt x="183" y="878"/>
                      <a:pt x="274" y="969"/>
                    </a:cubicBezTo>
                    <a:lnTo>
                      <a:pt x="335" y="1030"/>
                    </a:lnTo>
                    <a:cubicBezTo>
                      <a:pt x="357" y="1095"/>
                      <a:pt x="409" y="1129"/>
                      <a:pt x="460" y="1154"/>
                    </a:cubicBezTo>
                    <a:lnTo>
                      <a:pt x="460" y="1154"/>
                    </a:lnTo>
                    <a:cubicBezTo>
                      <a:pt x="518" y="1212"/>
                      <a:pt x="594" y="1283"/>
                      <a:pt x="670" y="1334"/>
                    </a:cubicBezTo>
                    <a:cubicBezTo>
                      <a:pt x="695" y="1359"/>
                      <a:pt x="721" y="1379"/>
                      <a:pt x="744" y="1396"/>
                    </a:cubicBezTo>
                    <a:lnTo>
                      <a:pt x="744" y="1396"/>
                    </a:lnTo>
                    <a:cubicBezTo>
                      <a:pt x="739" y="1395"/>
                      <a:pt x="735" y="1394"/>
                      <a:pt x="730" y="1394"/>
                    </a:cubicBezTo>
                    <a:cubicBezTo>
                      <a:pt x="791" y="1425"/>
                      <a:pt x="822" y="1486"/>
                      <a:pt x="913" y="1546"/>
                    </a:cubicBezTo>
                    <a:cubicBezTo>
                      <a:pt x="943" y="1546"/>
                      <a:pt x="943" y="1577"/>
                      <a:pt x="974" y="1577"/>
                    </a:cubicBezTo>
                    <a:cubicBezTo>
                      <a:pt x="1065" y="1607"/>
                      <a:pt x="1095" y="1638"/>
                      <a:pt x="1186" y="1638"/>
                    </a:cubicBezTo>
                    <a:lnTo>
                      <a:pt x="1338" y="1638"/>
                    </a:lnTo>
                    <a:cubicBezTo>
                      <a:pt x="1298" y="1638"/>
                      <a:pt x="1352" y="1665"/>
                      <a:pt x="1410" y="1665"/>
                    </a:cubicBezTo>
                    <a:cubicBezTo>
                      <a:pt x="1440" y="1665"/>
                      <a:pt x="1470" y="1658"/>
                      <a:pt x="1490" y="1638"/>
                    </a:cubicBezTo>
                    <a:cubicBezTo>
                      <a:pt x="1513" y="1638"/>
                      <a:pt x="1519" y="1638"/>
                      <a:pt x="1534" y="1664"/>
                    </a:cubicBezTo>
                    <a:lnTo>
                      <a:pt x="1534" y="1664"/>
                    </a:lnTo>
                    <a:cubicBezTo>
                      <a:pt x="1548" y="1641"/>
                      <a:pt x="1580" y="1609"/>
                      <a:pt x="1612" y="1577"/>
                    </a:cubicBezTo>
                    <a:cubicBezTo>
                      <a:pt x="1612" y="1546"/>
                      <a:pt x="1642" y="1486"/>
                      <a:pt x="1642" y="1486"/>
                    </a:cubicBezTo>
                    <a:lnTo>
                      <a:pt x="1642" y="1455"/>
                    </a:lnTo>
                    <a:cubicBezTo>
                      <a:pt x="1703" y="1334"/>
                      <a:pt x="1703" y="1242"/>
                      <a:pt x="1703" y="1090"/>
                    </a:cubicBezTo>
                    <a:lnTo>
                      <a:pt x="1703" y="1242"/>
                    </a:lnTo>
                    <a:cubicBezTo>
                      <a:pt x="1703" y="1121"/>
                      <a:pt x="1733" y="1030"/>
                      <a:pt x="1703" y="938"/>
                    </a:cubicBezTo>
                    <a:cubicBezTo>
                      <a:pt x="1703" y="938"/>
                      <a:pt x="1703" y="878"/>
                      <a:pt x="1673" y="878"/>
                    </a:cubicBezTo>
                    <a:lnTo>
                      <a:pt x="1551" y="665"/>
                    </a:lnTo>
                    <a:cubicBezTo>
                      <a:pt x="1521" y="574"/>
                      <a:pt x="1430" y="513"/>
                      <a:pt x="1399" y="422"/>
                    </a:cubicBezTo>
                    <a:lnTo>
                      <a:pt x="1217" y="239"/>
                    </a:lnTo>
                    <a:cubicBezTo>
                      <a:pt x="1095" y="179"/>
                      <a:pt x="974" y="87"/>
                      <a:pt x="882" y="57"/>
                    </a:cubicBezTo>
                    <a:cubicBezTo>
                      <a:pt x="778" y="36"/>
                      <a:pt x="644" y="1"/>
                      <a:pt x="511" y="1"/>
                    </a:cubicBezTo>
                    <a:close/>
                    <a:moveTo>
                      <a:pt x="1534" y="1664"/>
                    </a:moveTo>
                    <a:cubicBezTo>
                      <a:pt x="1521" y="1685"/>
                      <a:pt x="1522" y="1698"/>
                      <a:pt x="1551" y="1698"/>
                    </a:cubicBezTo>
                    <a:cubicBezTo>
                      <a:pt x="1544" y="1684"/>
                      <a:pt x="1538" y="1673"/>
                      <a:pt x="1534" y="1664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129" name="Google Shape;5129;p33"/>
              <p:cNvSpPr/>
              <p:nvPr/>
            </p:nvSpPr>
            <p:spPr>
              <a:xfrm>
                <a:off x="1306658" y="1519165"/>
                <a:ext cx="23293" cy="24801"/>
              </a:xfrm>
              <a:custGeom>
                <a:rect b="b" l="l" r="r" t="t"/>
                <a:pathLst>
                  <a:path extrusionOk="0" h="1069" w="1004">
                    <a:moveTo>
                      <a:pt x="580" y="949"/>
                    </a:moveTo>
                    <a:cubicBezTo>
                      <a:pt x="587" y="985"/>
                      <a:pt x="608" y="985"/>
                      <a:pt x="608" y="985"/>
                    </a:cubicBezTo>
                    <a:cubicBezTo>
                      <a:pt x="601" y="969"/>
                      <a:pt x="591" y="958"/>
                      <a:pt x="580" y="949"/>
                    </a:cubicBezTo>
                    <a:close/>
                    <a:moveTo>
                      <a:pt x="425" y="0"/>
                    </a:moveTo>
                    <a:cubicBezTo>
                      <a:pt x="347" y="0"/>
                      <a:pt x="280" y="28"/>
                      <a:pt x="213" y="73"/>
                    </a:cubicBezTo>
                    <a:cubicBezTo>
                      <a:pt x="122" y="103"/>
                      <a:pt x="61" y="225"/>
                      <a:pt x="0" y="286"/>
                    </a:cubicBezTo>
                    <a:lnTo>
                      <a:pt x="0" y="468"/>
                    </a:lnTo>
                    <a:cubicBezTo>
                      <a:pt x="0" y="559"/>
                      <a:pt x="61" y="590"/>
                      <a:pt x="122" y="620"/>
                    </a:cubicBezTo>
                    <a:cubicBezTo>
                      <a:pt x="152" y="650"/>
                      <a:pt x="152" y="711"/>
                      <a:pt x="213" y="711"/>
                    </a:cubicBezTo>
                    <a:cubicBezTo>
                      <a:pt x="243" y="741"/>
                      <a:pt x="304" y="772"/>
                      <a:pt x="365" y="833"/>
                    </a:cubicBezTo>
                    <a:cubicBezTo>
                      <a:pt x="395" y="863"/>
                      <a:pt x="426" y="863"/>
                      <a:pt x="456" y="893"/>
                    </a:cubicBezTo>
                    <a:cubicBezTo>
                      <a:pt x="502" y="916"/>
                      <a:pt x="547" y="922"/>
                      <a:pt x="580" y="949"/>
                    </a:cubicBezTo>
                    <a:lnTo>
                      <a:pt x="580" y="949"/>
                    </a:lnTo>
                    <a:cubicBezTo>
                      <a:pt x="579" y="942"/>
                      <a:pt x="578" y="934"/>
                      <a:pt x="578" y="924"/>
                    </a:cubicBezTo>
                    <a:lnTo>
                      <a:pt x="578" y="924"/>
                    </a:lnTo>
                    <a:cubicBezTo>
                      <a:pt x="669" y="985"/>
                      <a:pt x="730" y="1015"/>
                      <a:pt x="760" y="1045"/>
                    </a:cubicBezTo>
                    <a:cubicBezTo>
                      <a:pt x="791" y="1061"/>
                      <a:pt x="821" y="1068"/>
                      <a:pt x="848" y="1068"/>
                    </a:cubicBezTo>
                    <a:cubicBezTo>
                      <a:pt x="874" y="1068"/>
                      <a:pt x="897" y="1061"/>
                      <a:pt x="912" y="1045"/>
                    </a:cubicBezTo>
                    <a:cubicBezTo>
                      <a:pt x="973" y="1045"/>
                      <a:pt x="1003" y="1015"/>
                      <a:pt x="973" y="985"/>
                    </a:cubicBezTo>
                    <a:cubicBezTo>
                      <a:pt x="912" y="893"/>
                      <a:pt x="912" y="833"/>
                      <a:pt x="882" y="741"/>
                    </a:cubicBezTo>
                    <a:lnTo>
                      <a:pt x="882" y="620"/>
                    </a:lnTo>
                    <a:cubicBezTo>
                      <a:pt x="882" y="590"/>
                      <a:pt x="851" y="559"/>
                      <a:pt x="851" y="529"/>
                    </a:cubicBezTo>
                    <a:cubicBezTo>
                      <a:pt x="851" y="438"/>
                      <a:pt x="821" y="346"/>
                      <a:pt x="760" y="286"/>
                    </a:cubicBezTo>
                    <a:cubicBezTo>
                      <a:pt x="730" y="164"/>
                      <a:pt x="608" y="73"/>
                      <a:pt x="517" y="12"/>
                    </a:cubicBezTo>
                    <a:cubicBezTo>
                      <a:pt x="484" y="4"/>
                      <a:pt x="454" y="0"/>
                      <a:pt x="425" y="0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  <p:grpSp>
          <p:nvGrpSpPr>
            <p:cNvPr id="5130" name="Google Shape;5130;p33"/>
            <p:cNvGrpSpPr/>
            <p:nvPr/>
          </p:nvGrpSpPr>
          <p:grpSpPr>
            <a:xfrm>
              <a:off x="819385" y="1199857"/>
              <a:ext cx="492013" cy="407234"/>
              <a:chOff x="819385" y="1199857"/>
              <a:chExt cx="492013" cy="407234"/>
            </a:xfrm>
          </p:grpSpPr>
          <p:sp>
            <p:nvSpPr>
              <p:cNvPr id="5131" name="Google Shape;5131;p33"/>
              <p:cNvSpPr/>
              <p:nvPr/>
            </p:nvSpPr>
            <p:spPr>
              <a:xfrm>
                <a:off x="819385" y="1332345"/>
                <a:ext cx="490179" cy="250146"/>
              </a:xfrm>
              <a:custGeom>
                <a:rect b="b" l="l" r="r" t="t"/>
                <a:pathLst>
                  <a:path extrusionOk="0" h="13505" w="26464">
                    <a:moveTo>
                      <a:pt x="26414" y="1"/>
                    </a:moveTo>
                    <a:cubicBezTo>
                      <a:pt x="26405" y="1"/>
                      <a:pt x="26395" y="3"/>
                      <a:pt x="26384" y="9"/>
                    </a:cubicBezTo>
                    <a:cubicBezTo>
                      <a:pt x="19119" y="2623"/>
                      <a:pt x="11855" y="5511"/>
                      <a:pt x="5320" y="9675"/>
                    </a:cubicBezTo>
                    <a:cubicBezTo>
                      <a:pt x="3465" y="10830"/>
                      <a:pt x="1672" y="12106"/>
                      <a:pt x="0" y="13505"/>
                    </a:cubicBezTo>
                    <a:lnTo>
                      <a:pt x="0" y="13505"/>
                    </a:lnTo>
                    <a:cubicBezTo>
                      <a:pt x="6079" y="8672"/>
                      <a:pt x="13101" y="5267"/>
                      <a:pt x="20335" y="2410"/>
                    </a:cubicBezTo>
                    <a:cubicBezTo>
                      <a:pt x="22341" y="1620"/>
                      <a:pt x="24408" y="860"/>
                      <a:pt x="26414" y="100"/>
                    </a:cubicBezTo>
                    <a:cubicBezTo>
                      <a:pt x="26464" y="51"/>
                      <a:pt x="26453" y="1"/>
                      <a:pt x="26414" y="1"/>
                    </a:cubicBez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132" name="Google Shape;5132;p33"/>
              <p:cNvSpPr/>
              <p:nvPr/>
            </p:nvSpPr>
            <p:spPr>
              <a:xfrm>
                <a:off x="873231" y="1315313"/>
                <a:ext cx="272503" cy="124453"/>
              </a:xfrm>
              <a:custGeom>
                <a:rect b="b" l="l" r="r" t="t"/>
                <a:pathLst>
                  <a:path extrusionOk="0" h="6719" w="14712">
                    <a:moveTo>
                      <a:pt x="14681" y="1"/>
                    </a:moveTo>
                    <a:cubicBezTo>
                      <a:pt x="11854" y="274"/>
                      <a:pt x="9240" y="1247"/>
                      <a:pt x="6657" y="2402"/>
                    </a:cubicBezTo>
                    <a:cubicBezTo>
                      <a:pt x="4225" y="3466"/>
                      <a:pt x="1885" y="4803"/>
                      <a:pt x="0" y="6718"/>
                    </a:cubicBezTo>
                    <a:cubicBezTo>
                      <a:pt x="1854" y="4864"/>
                      <a:pt x="4195" y="3588"/>
                      <a:pt x="6535" y="2493"/>
                    </a:cubicBezTo>
                    <a:cubicBezTo>
                      <a:pt x="9180" y="1338"/>
                      <a:pt x="11824" y="366"/>
                      <a:pt x="14681" y="62"/>
                    </a:cubicBezTo>
                    <a:cubicBezTo>
                      <a:pt x="14712" y="62"/>
                      <a:pt x="14712" y="1"/>
                      <a:pt x="14681" y="1"/>
                    </a:cubicBez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133" name="Google Shape;5133;p33"/>
              <p:cNvSpPr/>
              <p:nvPr/>
            </p:nvSpPr>
            <p:spPr>
              <a:xfrm>
                <a:off x="859935" y="1497475"/>
                <a:ext cx="68700" cy="109616"/>
              </a:xfrm>
              <a:custGeom>
                <a:rect b="b" l="l" r="r" t="t"/>
                <a:pathLst>
                  <a:path extrusionOk="0" h="5918" w="3709">
                    <a:moveTo>
                      <a:pt x="3665" y="0"/>
                    </a:moveTo>
                    <a:cubicBezTo>
                      <a:pt x="3648" y="0"/>
                      <a:pt x="3630" y="8"/>
                      <a:pt x="3618" y="20"/>
                    </a:cubicBezTo>
                    <a:cubicBezTo>
                      <a:pt x="2858" y="2270"/>
                      <a:pt x="1399" y="4063"/>
                      <a:pt x="0" y="5917"/>
                    </a:cubicBezTo>
                    <a:cubicBezTo>
                      <a:pt x="1399" y="4093"/>
                      <a:pt x="3040" y="2300"/>
                      <a:pt x="3709" y="51"/>
                    </a:cubicBezTo>
                    <a:cubicBezTo>
                      <a:pt x="3709" y="15"/>
                      <a:pt x="3688" y="0"/>
                      <a:pt x="3665" y="0"/>
                    </a:cubicBez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134" name="Google Shape;5134;p33"/>
              <p:cNvSpPr/>
              <p:nvPr/>
            </p:nvSpPr>
            <p:spPr>
              <a:xfrm>
                <a:off x="931436" y="1479340"/>
                <a:ext cx="27617" cy="64125"/>
              </a:xfrm>
              <a:custGeom>
                <a:rect b="b" l="l" r="r" t="t"/>
                <a:pathLst>
                  <a:path extrusionOk="0" h="3462" w="1491">
                    <a:moveTo>
                      <a:pt x="1443" y="1"/>
                    </a:moveTo>
                    <a:cubicBezTo>
                      <a:pt x="1435" y="1"/>
                      <a:pt x="1429" y="8"/>
                      <a:pt x="1429" y="27"/>
                    </a:cubicBezTo>
                    <a:cubicBezTo>
                      <a:pt x="973" y="1182"/>
                      <a:pt x="578" y="2367"/>
                      <a:pt x="1" y="3461"/>
                    </a:cubicBezTo>
                    <a:cubicBezTo>
                      <a:pt x="578" y="2367"/>
                      <a:pt x="1065" y="1242"/>
                      <a:pt x="1490" y="57"/>
                    </a:cubicBezTo>
                    <a:cubicBezTo>
                      <a:pt x="1490" y="36"/>
                      <a:pt x="1461" y="1"/>
                      <a:pt x="1443" y="1"/>
                    </a:cubicBez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135" name="Google Shape;5135;p33"/>
              <p:cNvSpPr/>
              <p:nvPr/>
            </p:nvSpPr>
            <p:spPr>
              <a:xfrm rot="1547212">
                <a:off x="1029078" y="1237210"/>
                <a:ext cx="225060" cy="232988"/>
              </a:xfrm>
              <a:custGeom>
                <a:rect b="b" l="l" r="r" t="t"/>
                <a:pathLst>
                  <a:path extrusionOk="0" h="12579" w="12151">
                    <a:moveTo>
                      <a:pt x="12048" y="0"/>
                    </a:moveTo>
                    <a:cubicBezTo>
                      <a:pt x="12031" y="0"/>
                      <a:pt x="12015" y="8"/>
                      <a:pt x="12007" y="25"/>
                    </a:cubicBezTo>
                    <a:cubicBezTo>
                      <a:pt x="8633" y="4858"/>
                      <a:pt x="4438" y="8840"/>
                      <a:pt x="1" y="12578"/>
                    </a:cubicBezTo>
                    <a:cubicBezTo>
                      <a:pt x="4530" y="8931"/>
                      <a:pt x="8846" y="4979"/>
                      <a:pt x="12128" y="116"/>
                    </a:cubicBezTo>
                    <a:cubicBezTo>
                      <a:pt x="12150" y="50"/>
                      <a:pt x="12093" y="0"/>
                      <a:pt x="12048" y="0"/>
                    </a:cubicBez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136" name="Google Shape;5136;p33"/>
              <p:cNvSpPr/>
              <p:nvPr/>
            </p:nvSpPr>
            <p:spPr>
              <a:xfrm rot="1547212">
                <a:off x="1111426" y="1348626"/>
                <a:ext cx="27598" cy="100370"/>
              </a:xfrm>
              <a:custGeom>
                <a:rect b="b" l="l" r="r" t="t"/>
                <a:pathLst>
                  <a:path extrusionOk="0" h="5419" w="1490">
                    <a:moveTo>
                      <a:pt x="1429" y="0"/>
                    </a:moveTo>
                    <a:cubicBezTo>
                      <a:pt x="1399" y="0"/>
                      <a:pt x="1368" y="23"/>
                      <a:pt x="1368" y="68"/>
                    </a:cubicBezTo>
                    <a:cubicBezTo>
                      <a:pt x="1247" y="980"/>
                      <a:pt x="1155" y="1892"/>
                      <a:pt x="943" y="2804"/>
                    </a:cubicBezTo>
                    <a:cubicBezTo>
                      <a:pt x="760" y="3716"/>
                      <a:pt x="426" y="4597"/>
                      <a:pt x="0" y="5418"/>
                    </a:cubicBezTo>
                    <a:cubicBezTo>
                      <a:pt x="912" y="3746"/>
                      <a:pt x="1307" y="1923"/>
                      <a:pt x="1490" y="68"/>
                    </a:cubicBezTo>
                    <a:cubicBezTo>
                      <a:pt x="1490" y="23"/>
                      <a:pt x="1459" y="0"/>
                      <a:pt x="1429" y="0"/>
                    </a:cubicBez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137" name="Google Shape;5137;p33"/>
              <p:cNvSpPr/>
              <p:nvPr/>
            </p:nvSpPr>
            <p:spPr>
              <a:xfrm>
                <a:off x="986618" y="1407616"/>
                <a:ext cx="122026" cy="125712"/>
              </a:xfrm>
              <a:custGeom>
                <a:rect b="b" l="l" r="r" t="t"/>
                <a:pathLst>
                  <a:path extrusionOk="0" h="6787" w="6588">
                    <a:moveTo>
                      <a:pt x="6491" y="1"/>
                    </a:moveTo>
                    <a:cubicBezTo>
                      <a:pt x="6467" y="1"/>
                      <a:pt x="6441" y="12"/>
                      <a:pt x="6414" y="38"/>
                    </a:cubicBezTo>
                    <a:cubicBezTo>
                      <a:pt x="4894" y="2774"/>
                      <a:pt x="2341" y="4719"/>
                      <a:pt x="1" y="6786"/>
                    </a:cubicBezTo>
                    <a:cubicBezTo>
                      <a:pt x="2402" y="4719"/>
                      <a:pt x="5016" y="2926"/>
                      <a:pt x="6566" y="130"/>
                    </a:cubicBezTo>
                    <a:cubicBezTo>
                      <a:pt x="6587" y="65"/>
                      <a:pt x="6548" y="1"/>
                      <a:pt x="6491" y="1"/>
                    </a:cubicBez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138" name="Google Shape;5138;p33"/>
              <p:cNvSpPr/>
              <p:nvPr/>
            </p:nvSpPr>
            <p:spPr>
              <a:xfrm>
                <a:off x="1077273" y="1345747"/>
                <a:ext cx="234124" cy="129583"/>
              </a:xfrm>
              <a:custGeom>
                <a:rect b="b" l="l" r="r" t="t"/>
                <a:pathLst>
                  <a:path extrusionOk="0" h="6996" w="12640">
                    <a:moveTo>
                      <a:pt x="12569" y="0"/>
                    </a:moveTo>
                    <a:cubicBezTo>
                      <a:pt x="12564" y="0"/>
                      <a:pt x="12559" y="2"/>
                      <a:pt x="12554" y="4"/>
                    </a:cubicBezTo>
                    <a:cubicBezTo>
                      <a:pt x="8085" y="1828"/>
                      <a:pt x="4043" y="4381"/>
                      <a:pt x="0" y="6995"/>
                    </a:cubicBezTo>
                    <a:cubicBezTo>
                      <a:pt x="4043" y="4442"/>
                      <a:pt x="8177" y="1980"/>
                      <a:pt x="12584" y="156"/>
                    </a:cubicBezTo>
                    <a:cubicBezTo>
                      <a:pt x="12639" y="129"/>
                      <a:pt x="12619" y="0"/>
                      <a:pt x="12569" y="0"/>
                    </a:cubicBez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139" name="Google Shape;5139;p33"/>
              <p:cNvSpPr/>
              <p:nvPr/>
            </p:nvSpPr>
            <p:spPr>
              <a:xfrm>
                <a:off x="1126824" y="1400300"/>
                <a:ext cx="76016" cy="78406"/>
              </a:xfrm>
              <a:custGeom>
                <a:rect b="b" l="l" r="r" t="t"/>
                <a:pathLst>
                  <a:path extrusionOk="0" h="4233" w="4104">
                    <a:moveTo>
                      <a:pt x="3951" y="0"/>
                    </a:moveTo>
                    <a:cubicBezTo>
                      <a:pt x="3921" y="0"/>
                      <a:pt x="3891" y="23"/>
                      <a:pt x="3891" y="69"/>
                    </a:cubicBezTo>
                    <a:cubicBezTo>
                      <a:pt x="3951" y="1102"/>
                      <a:pt x="3131" y="1923"/>
                      <a:pt x="2432" y="2531"/>
                    </a:cubicBezTo>
                    <a:cubicBezTo>
                      <a:pt x="1672" y="3169"/>
                      <a:pt x="821" y="3716"/>
                      <a:pt x="0" y="4233"/>
                    </a:cubicBezTo>
                    <a:cubicBezTo>
                      <a:pt x="851" y="3716"/>
                      <a:pt x="1763" y="3230"/>
                      <a:pt x="2584" y="2531"/>
                    </a:cubicBezTo>
                    <a:cubicBezTo>
                      <a:pt x="3283" y="1923"/>
                      <a:pt x="4103" y="1102"/>
                      <a:pt x="4012" y="69"/>
                    </a:cubicBezTo>
                    <a:cubicBezTo>
                      <a:pt x="4012" y="23"/>
                      <a:pt x="3982" y="0"/>
                      <a:pt x="3951" y="0"/>
                    </a:cubicBez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140" name="Google Shape;5140;p33"/>
              <p:cNvSpPr/>
              <p:nvPr/>
            </p:nvSpPr>
            <p:spPr>
              <a:xfrm>
                <a:off x="1103170" y="1411877"/>
                <a:ext cx="73108" cy="25728"/>
              </a:xfrm>
              <a:custGeom>
                <a:rect b="b" l="l" r="r" t="t"/>
                <a:pathLst>
                  <a:path extrusionOk="0" h="1389" w="3947">
                    <a:moveTo>
                      <a:pt x="3413" y="1"/>
                    </a:moveTo>
                    <a:cubicBezTo>
                      <a:pt x="2887" y="1"/>
                      <a:pt x="2383" y="175"/>
                      <a:pt x="1915" y="386"/>
                    </a:cubicBezTo>
                    <a:cubicBezTo>
                      <a:pt x="1216" y="629"/>
                      <a:pt x="608" y="994"/>
                      <a:pt x="0" y="1389"/>
                    </a:cubicBezTo>
                    <a:cubicBezTo>
                      <a:pt x="608" y="1024"/>
                      <a:pt x="1216" y="720"/>
                      <a:pt x="1885" y="477"/>
                    </a:cubicBezTo>
                    <a:cubicBezTo>
                      <a:pt x="2339" y="295"/>
                      <a:pt x="2845" y="97"/>
                      <a:pt x="3350" y="97"/>
                    </a:cubicBezTo>
                    <a:cubicBezTo>
                      <a:pt x="3521" y="97"/>
                      <a:pt x="3692" y="119"/>
                      <a:pt x="3861" y="173"/>
                    </a:cubicBezTo>
                    <a:cubicBezTo>
                      <a:pt x="3866" y="176"/>
                      <a:pt x="3871" y="177"/>
                      <a:pt x="3876" y="177"/>
                    </a:cubicBezTo>
                    <a:cubicBezTo>
                      <a:pt x="3926" y="177"/>
                      <a:pt x="3946" y="52"/>
                      <a:pt x="3891" y="52"/>
                    </a:cubicBezTo>
                    <a:cubicBezTo>
                      <a:pt x="3730" y="17"/>
                      <a:pt x="3570" y="1"/>
                      <a:pt x="3413" y="1"/>
                    </a:cubicBez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141" name="Google Shape;5141;p33"/>
              <p:cNvSpPr/>
              <p:nvPr/>
            </p:nvSpPr>
            <p:spPr>
              <a:xfrm>
                <a:off x="1072220" y="1285779"/>
                <a:ext cx="88760" cy="12151"/>
              </a:xfrm>
              <a:custGeom>
                <a:rect b="b" l="l" r="r" t="t"/>
                <a:pathLst>
                  <a:path extrusionOk="0" h="656" w="4792">
                    <a:moveTo>
                      <a:pt x="2371" y="1"/>
                    </a:moveTo>
                    <a:cubicBezTo>
                      <a:pt x="1551" y="1"/>
                      <a:pt x="700" y="92"/>
                      <a:pt x="1" y="396"/>
                    </a:cubicBezTo>
                    <a:cubicBezTo>
                      <a:pt x="700" y="122"/>
                      <a:pt x="1551" y="92"/>
                      <a:pt x="2311" y="92"/>
                    </a:cubicBezTo>
                    <a:cubicBezTo>
                      <a:pt x="3101" y="122"/>
                      <a:pt x="3982" y="244"/>
                      <a:pt x="4651" y="639"/>
                    </a:cubicBezTo>
                    <a:cubicBezTo>
                      <a:pt x="4669" y="651"/>
                      <a:pt x="4686" y="656"/>
                      <a:pt x="4700" y="656"/>
                    </a:cubicBezTo>
                    <a:cubicBezTo>
                      <a:pt x="4761" y="656"/>
                      <a:pt x="4791" y="572"/>
                      <a:pt x="4742" y="548"/>
                    </a:cubicBezTo>
                    <a:cubicBezTo>
                      <a:pt x="4043" y="122"/>
                      <a:pt x="3192" y="1"/>
                      <a:pt x="2371" y="1"/>
                    </a:cubicBez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142" name="Google Shape;5142;p33"/>
              <p:cNvSpPr/>
              <p:nvPr/>
            </p:nvSpPr>
            <p:spPr>
              <a:xfrm>
                <a:off x="988878" y="1436884"/>
                <a:ext cx="56308" cy="77869"/>
              </a:xfrm>
              <a:custGeom>
                <a:rect b="b" l="l" r="r" t="t"/>
                <a:pathLst>
                  <a:path extrusionOk="0" h="4204" w="3040">
                    <a:moveTo>
                      <a:pt x="2990" y="1"/>
                    </a:moveTo>
                    <a:cubicBezTo>
                      <a:pt x="2964" y="1"/>
                      <a:pt x="2933" y="24"/>
                      <a:pt x="2918" y="69"/>
                    </a:cubicBezTo>
                    <a:cubicBezTo>
                      <a:pt x="2645" y="1802"/>
                      <a:pt x="1459" y="3291"/>
                      <a:pt x="0" y="4203"/>
                    </a:cubicBezTo>
                    <a:cubicBezTo>
                      <a:pt x="1550" y="3322"/>
                      <a:pt x="2797" y="1893"/>
                      <a:pt x="3040" y="69"/>
                    </a:cubicBezTo>
                    <a:cubicBezTo>
                      <a:pt x="3040" y="24"/>
                      <a:pt x="3017" y="1"/>
                      <a:pt x="2990" y="1"/>
                    </a:cubicBez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143" name="Google Shape;5143;p33"/>
              <p:cNvSpPr/>
              <p:nvPr/>
            </p:nvSpPr>
            <p:spPr>
              <a:xfrm>
                <a:off x="964345" y="1244302"/>
                <a:ext cx="287043" cy="148236"/>
              </a:xfrm>
              <a:custGeom>
                <a:rect b="b" l="l" r="r" t="t"/>
                <a:pathLst>
                  <a:path extrusionOk="0" h="8003" w="15497">
                    <a:moveTo>
                      <a:pt x="15458" y="1"/>
                    </a:moveTo>
                    <a:cubicBezTo>
                      <a:pt x="15453" y="1"/>
                      <a:pt x="15447" y="3"/>
                      <a:pt x="15441" y="9"/>
                    </a:cubicBezTo>
                    <a:cubicBezTo>
                      <a:pt x="10639" y="3231"/>
                      <a:pt x="5745" y="6787"/>
                      <a:pt x="0" y="8003"/>
                    </a:cubicBezTo>
                    <a:cubicBezTo>
                      <a:pt x="5806" y="6848"/>
                      <a:pt x="10669" y="3352"/>
                      <a:pt x="15472" y="70"/>
                    </a:cubicBezTo>
                    <a:cubicBezTo>
                      <a:pt x="15496" y="45"/>
                      <a:pt x="15481" y="1"/>
                      <a:pt x="15458" y="1"/>
                    </a:cubicBez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144" name="Google Shape;5144;p33"/>
              <p:cNvSpPr/>
              <p:nvPr/>
            </p:nvSpPr>
            <p:spPr>
              <a:xfrm>
                <a:off x="911462" y="1454753"/>
                <a:ext cx="104171" cy="36656"/>
              </a:xfrm>
              <a:custGeom>
                <a:rect b="b" l="l" r="r" t="t"/>
                <a:pathLst>
                  <a:path extrusionOk="0" h="1979" w="5624">
                    <a:moveTo>
                      <a:pt x="5367" y="1"/>
                    </a:moveTo>
                    <a:cubicBezTo>
                      <a:pt x="4443" y="1"/>
                      <a:pt x="3475" y="237"/>
                      <a:pt x="2614" y="581"/>
                    </a:cubicBezTo>
                    <a:cubicBezTo>
                      <a:pt x="1702" y="976"/>
                      <a:pt x="821" y="1432"/>
                      <a:pt x="0" y="1979"/>
                    </a:cubicBezTo>
                    <a:cubicBezTo>
                      <a:pt x="821" y="1493"/>
                      <a:pt x="1733" y="1067"/>
                      <a:pt x="2645" y="733"/>
                    </a:cubicBezTo>
                    <a:cubicBezTo>
                      <a:pt x="3505" y="389"/>
                      <a:pt x="4447" y="153"/>
                      <a:pt x="5367" y="153"/>
                    </a:cubicBezTo>
                    <a:cubicBezTo>
                      <a:pt x="5422" y="153"/>
                      <a:pt x="5477" y="153"/>
                      <a:pt x="5532" y="155"/>
                    </a:cubicBezTo>
                    <a:cubicBezTo>
                      <a:pt x="5623" y="155"/>
                      <a:pt x="5623" y="3"/>
                      <a:pt x="5532" y="3"/>
                    </a:cubicBezTo>
                    <a:cubicBezTo>
                      <a:pt x="5477" y="1"/>
                      <a:pt x="5422" y="1"/>
                      <a:pt x="5367" y="1"/>
                    </a:cubicBez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145" name="Google Shape;5145;p33"/>
              <p:cNvSpPr/>
              <p:nvPr/>
            </p:nvSpPr>
            <p:spPr>
              <a:xfrm>
                <a:off x="1012804" y="1299348"/>
                <a:ext cx="146402" cy="47214"/>
              </a:xfrm>
              <a:custGeom>
                <a:rect b="b" l="l" r="r" t="t"/>
                <a:pathLst>
                  <a:path extrusionOk="0" h="2549" w="7904">
                    <a:moveTo>
                      <a:pt x="6727" y="0"/>
                    </a:moveTo>
                    <a:cubicBezTo>
                      <a:pt x="5691" y="0"/>
                      <a:pt x="4629" y="269"/>
                      <a:pt x="3648" y="603"/>
                    </a:cubicBezTo>
                    <a:cubicBezTo>
                      <a:pt x="2372" y="1029"/>
                      <a:pt x="1065" y="1637"/>
                      <a:pt x="1" y="2549"/>
                    </a:cubicBezTo>
                    <a:cubicBezTo>
                      <a:pt x="1065" y="1667"/>
                      <a:pt x="2402" y="1120"/>
                      <a:pt x="3679" y="695"/>
                    </a:cubicBezTo>
                    <a:cubicBezTo>
                      <a:pt x="4634" y="384"/>
                      <a:pt x="5654" y="121"/>
                      <a:pt x="6680" y="121"/>
                    </a:cubicBezTo>
                    <a:cubicBezTo>
                      <a:pt x="7058" y="121"/>
                      <a:pt x="7436" y="157"/>
                      <a:pt x="7813" y="239"/>
                    </a:cubicBezTo>
                    <a:cubicBezTo>
                      <a:pt x="7873" y="239"/>
                      <a:pt x="7904" y="117"/>
                      <a:pt x="7843" y="117"/>
                    </a:cubicBezTo>
                    <a:cubicBezTo>
                      <a:pt x="7478" y="36"/>
                      <a:pt x="7104" y="0"/>
                      <a:pt x="6727" y="0"/>
                    </a:cubicBez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146" name="Google Shape;5146;p33"/>
              <p:cNvSpPr/>
              <p:nvPr/>
            </p:nvSpPr>
            <p:spPr>
              <a:xfrm>
                <a:off x="1142014" y="1377404"/>
                <a:ext cx="106986" cy="120452"/>
              </a:xfrm>
              <a:custGeom>
                <a:rect b="b" l="l" r="r" t="t"/>
                <a:pathLst>
                  <a:path extrusionOk="0" h="6503" w="5776">
                    <a:moveTo>
                      <a:pt x="5511" y="1"/>
                    </a:moveTo>
                    <a:cubicBezTo>
                      <a:pt x="5478" y="1"/>
                      <a:pt x="5442" y="25"/>
                      <a:pt x="5442" y="58"/>
                    </a:cubicBezTo>
                    <a:cubicBezTo>
                      <a:pt x="5411" y="423"/>
                      <a:pt x="5411" y="849"/>
                      <a:pt x="5320" y="1213"/>
                    </a:cubicBezTo>
                    <a:cubicBezTo>
                      <a:pt x="5198" y="1609"/>
                      <a:pt x="5046" y="1943"/>
                      <a:pt x="4864" y="2247"/>
                    </a:cubicBezTo>
                    <a:cubicBezTo>
                      <a:pt x="4499" y="2855"/>
                      <a:pt x="3983" y="3432"/>
                      <a:pt x="3435" y="3888"/>
                    </a:cubicBezTo>
                    <a:cubicBezTo>
                      <a:pt x="2372" y="4861"/>
                      <a:pt x="1095" y="5590"/>
                      <a:pt x="1" y="6502"/>
                    </a:cubicBezTo>
                    <a:cubicBezTo>
                      <a:pt x="1217" y="5560"/>
                      <a:pt x="2554" y="4831"/>
                      <a:pt x="3739" y="3797"/>
                    </a:cubicBezTo>
                    <a:cubicBezTo>
                      <a:pt x="4742" y="2885"/>
                      <a:pt x="5776" y="1487"/>
                      <a:pt x="5563" y="58"/>
                    </a:cubicBezTo>
                    <a:cubicBezTo>
                      <a:pt x="5563" y="17"/>
                      <a:pt x="5538" y="1"/>
                      <a:pt x="5511" y="1"/>
                    </a:cubicBez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  <p:grpSp>
          <p:nvGrpSpPr>
            <p:cNvPr id="5147" name="Google Shape;5147;p33"/>
            <p:cNvGrpSpPr/>
            <p:nvPr/>
          </p:nvGrpSpPr>
          <p:grpSpPr>
            <a:xfrm>
              <a:off x="711971" y="2061345"/>
              <a:ext cx="737297" cy="918970"/>
              <a:chOff x="711971" y="2061345"/>
              <a:chExt cx="737297" cy="918970"/>
            </a:xfrm>
          </p:grpSpPr>
          <p:sp>
            <p:nvSpPr>
              <p:cNvPr id="5148" name="Google Shape;5148;p33"/>
              <p:cNvSpPr/>
              <p:nvPr/>
            </p:nvSpPr>
            <p:spPr>
              <a:xfrm rot="1256762">
                <a:off x="797954" y="2320376"/>
                <a:ext cx="566777" cy="577719"/>
              </a:xfrm>
              <a:custGeom>
                <a:rect b="b" l="l" r="r" t="t"/>
                <a:pathLst>
                  <a:path extrusionOk="0" h="16632" w="16317">
                    <a:moveTo>
                      <a:pt x="16200" y="0"/>
                    </a:moveTo>
                    <a:cubicBezTo>
                      <a:pt x="16191" y="0"/>
                      <a:pt x="16181" y="2"/>
                      <a:pt x="16171" y="5"/>
                    </a:cubicBezTo>
                    <a:cubicBezTo>
                      <a:pt x="13314" y="1221"/>
                      <a:pt x="10731" y="3014"/>
                      <a:pt x="8421" y="5081"/>
                    </a:cubicBezTo>
                    <a:cubicBezTo>
                      <a:pt x="6080" y="7178"/>
                      <a:pt x="3983" y="9549"/>
                      <a:pt x="2311" y="12224"/>
                    </a:cubicBezTo>
                    <a:cubicBezTo>
                      <a:pt x="1430" y="13622"/>
                      <a:pt x="639" y="15112"/>
                      <a:pt x="1" y="16631"/>
                    </a:cubicBezTo>
                    <a:cubicBezTo>
                      <a:pt x="2433" y="11008"/>
                      <a:pt x="6779" y="6115"/>
                      <a:pt x="11855" y="2649"/>
                    </a:cubicBezTo>
                    <a:cubicBezTo>
                      <a:pt x="13253" y="1677"/>
                      <a:pt x="14743" y="856"/>
                      <a:pt x="16263" y="127"/>
                    </a:cubicBezTo>
                    <a:cubicBezTo>
                      <a:pt x="16317" y="100"/>
                      <a:pt x="16275" y="0"/>
                      <a:pt x="16200" y="0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149" name="Google Shape;5149;p33"/>
              <p:cNvSpPr/>
              <p:nvPr/>
            </p:nvSpPr>
            <p:spPr>
              <a:xfrm rot="1256762">
                <a:off x="836329" y="2551785"/>
                <a:ext cx="111952" cy="225433"/>
              </a:xfrm>
              <a:custGeom>
                <a:rect b="b" l="l" r="r" t="t"/>
                <a:pathLst>
                  <a:path extrusionOk="0" h="6490" w="3223">
                    <a:moveTo>
                      <a:pt x="3127" y="0"/>
                    </a:moveTo>
                    <a:cubicBezTo>
                      <a:pt x="3103" y="0"/>
                      <a:pt x="3081" y="14"/>
                      <a:pt x="3071" y="45"/>
                    </a:cubicBezTo>
                    <a:cubicBezTo>
                      <a:pt x="2827" y="1231"/>
                      <a:pt x="2432" y="2325"/>
                      <a:pt x="1855" y="3389"/>
                    </a:cubicBezTo>
                    <a:cubicBezTo>
                      <a:pt x="1277" y="4453"/>
                      <a:pt x="609" y="5456"/>
                      <a:pt x="1" y="6489"/>
                    </a:cubicBezTo>
                    <a:cubicBezTo>
                      <a:pt x="1308" y="4453"/>
                      <a:pt x="2797" y="2568"/>
                      <a:pt x="3223" y="106"/>
                    </a:cubicBezTo>
                    <a:cubicBezTo>
                      <a:pt x="3223" y="47"/>
                      <a:pt x="3171" y="0"/>
                      <a:pt x="3127" y="0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150" name="Google Shape;5150;p33"/>
              <p:cNvSpPr/>
              <p:nvPr/>
            </p:nvSpPr>
            <p:spPr>
              <a:xfrm rot="1256762">
                <a:off x="819330" y="2551703"/>
                <a:ext cx="143631" cy="107749"/>
              </a:xfrm>
              <a:custGeom>
                <a:rect b="b" l="l" r="r" t="t"/>
                <a:pathLst>
                  <a:path extrusionOk="0" h="3102" w="4135">
                    <a:moveTo>
                      <a:pt x="4013" y="1"/>
                    </a:moveTo>
                    <a:cubicBezTo>
                      <a:pt x="2280" y="305"/>
                      <a:pt x="912" y="1673"/>
                      <a:pt x="1" y="3101"/>
                    </a:cubicBezTo>
                    <a:cubicBezTo>
                      <a:pt x="943" y="1764"/>
                      <a:pt x="2402" y="427"/>
                      <a:pt x="4074" y="153"/>
                    </a:cubicBezTo>
                    <a:cubicBezTo>
                      <a:pt x="4134" y="153"/>
                      <a:pt x="4104" y="1"/>
                      <a:pt x="4013" y="1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151" name="Google Shape;5151;p33"/>
              <p:cNvSpPr/>
              <p:nvPr/>
            </p:nvSpPr>
            <p:spPr>
              <a:xfrm rot="1256762">
                <a:off x="735529" y="2467928"/>
                <a:ext cx="311507" cy="189377"/>
              </a:xfrm>
              <a:custGeom>
                <a:rect b="b" l="l" r="r" t="t"/>
                <a:pathLst>
                  <a:path extrusionOk="0" h="5452" w="8968">
                    <a:moveTo>
                      <a:pt x="7975" y="0"/>
                    </a:moveTo>
                    <a:cubicBezTo>
                      <a:pt x="4673" y="0"/>
                      <a:pt x="2015" y="3074"/>
                      <a:pt x="0" y="5452"/>
                    </a:cubicBezTo>
                    <a:cubicBezTo>
                      <a:pt x="2025" y="3146"/>
                      <a:pt x="4726" y="163"/>
                      <a:pt x="8008" y="163"/>
                    </a:cubicBezTo>
                    <a:cubicBezTo>
                      <a:pt x="8273" y="163"/>
                      <a:pt x="8542" y="183"/>
                      <a:pt x="8815" y="224"/>
                    </a:cubicBezTo>
                    <a:cubicBezTo>
                      <a:pt x="8937" y="224"/>
                      <a:pt x="8967" y="72"/>
                      <a:pt x="8845" y="72"/>
                    </a:cubicBezTo>
                    <a:cubicBezTo>
                      <a:pt x="8550" y="23"/>
                      <a:pt x="8260" y="0"/>
                      <a:pt x="7975" y="0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152" name="Google Shape;5152;p33"/>
              <p:cNvSpPr/>
              <p:nvPr/>
            </p:nvSpPr>
            <p:spPr>
              <a:xfrm rot="1256762">
                <a:off x="945023" y="2468155"/>
                <a:ext cx="169995" cy="294348"/>
              </a:xfrm>
              <a:custGeom>
                <a:rect b="b" l="l" r="r" t="t"/>
                <a:pathLst>
                  <a:path extrusionOk="0" h="8474" w="4894">
                    <a:moveTo>
                      <a:pt x="4514" y="1"/>
                    </a:moveTo>
                    <a:cubicBezTo>
                      <a:pt x="4463" y="1"/>
                      <a:pt x="4407" y="41"/>
                      <a:pt x="4407" y="115"/>
                    </a:cubicBezTo>
                    <a:cubicBezTo>
                      <a:pt x="4681" y="1817"/>
                      <a:pt x="3891" y="3337"/>
                      <a:pt x="2918" y="4705"/>
                    </a:cubicBezTo>
                    <a:cubicBezTo>
                      <a:pt x="2006" y="5981"/>
                      <a:pt x="912" y="7167"/>
                      <a:pt x="0" y="8474"/>
                    </a:cubicBezTo>
                    <a:cubicBezTo>
                      <a:pt x="1033" y="7045"/>
                      <a:pt x="2280" y="5860"/>
                      <a:pt x="3283" y="4461"/>
                    </a:cubicBezTo>
                    <a:cubicBezTo>
                      <a:pt x="4195" y="3185"/>
                      <a:pt x="4894" y="1665"/>
                      <a:pt x="4590" y="54"/>
                    </a:cubicBezTo>
                    <a:cubicBezTo>
                      <a:pt x="4578" y="18"/>
                      <a:pt x="4547" y="1"/>
                      <a:pt x="4514" y="1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153" name="Google Shape;5153;p33"/>
              <p:cNvSpPr/>
              <p:nvPr/>
            </p:nvSpPr>
            <p:spPr>
              <a:xfrm rot="1256762">
                <a:off x="947111" y="2639247"/>
                <a:ext cx="70548" cy="35048"/>
              </a:xfrm>
              <a:custGeom>
                <a:rect b="b" l="l" r="r" t="t"/>
                <a:pathLst>
                  <a:path extrusionOk="0" h="1009" w="2031">
                    <a:moveTo>
                      <a:pt x="1965" y="1"/>
                    </a:moveTo>
                    <a:cubicBezTo>
                      <a:pt x="1959" y="1"/>
                      <a:pt x="1953" y="3"/>
                      <a:pt x="1946" y="6"/>
                    </a:cubicBezTo>
                    <a:cubicBezTo>
                      <a:pt x="1247" y="249"/>
                      <a:pt x="517" y="431"/>
                      <a:pt x="1" y="1009"/>
                    </a:cubicBezTo>
                    <a:cubicBezTo>
                      <a:pt x="517" y="462"/>
                      <a:pt x="1277" y="310"/>
                      <a:pt x="1976" y="127"/>
                    </a:cubicBezTo>
                    <a:cubicBezTo>
                      <a:pt x="2030" y="100"/>
                      <a:pt x="2012" y="1"/>
                      <a:pt x="1965" y="1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154" name="Google Shape;5154;p33"/>
              <p:cNvSpPr/>
              <p:nvPr/>
            </p:nvSpPr>
            <p:spPr>
              <a:xfrm rot="1256762">
                <a:off x="972888" y="2195357"/>
                <a:ext cx="402375" cy="341379"/>
              </a:xfrm>
              <a:custGeom>
                <a:rect b="b" l="l" r="r" t="t"/>
                <a:pathLst>
                  <a:path extrusionOk="0" h="9828" w="11584">
                    <a:moveTo>
                      <a:pt x="11382" y="1"/>
                    </a:moveTo>
                    <a:cubicBezTo>
                      <a:pt x="11348" y="1"/>
                      <a:pt x="11312" y="13"/>
                      <a:pt x="11277" y="40"/>
                    </a:cubicBezTo>
                    <a:cubicBezTo>
                      <a:pt x="9575" y="1864"/>
                      <a:pt x="8359" y="4053"/>
                      <a:pt x="6414" y="5664"/>
                    </a:cubicBezTo>
                    <a:cubicBezTo>
                      <a:pt x="4469" y="7335"/>
                      <a:pt x="2159" y="8460"/>
                      <a:pt x="0" y="9828"/>
                    </a:cubicBezTo>
                    <a:cubicBezTo>
                      <a:pt x="2189" y="8582"/>
                      <a:pt x="4560" y="7548"/>
                      <a:pt x="6566" y="5968"/>
                    </a:cubicBezTo>
                    <a:cubicBezTo>
                      <a:pt x="8572" y="4417"/>
                      <a:pt x="9970" y="2229"/>
                      <a:pt x="11490" y="253"/>
                    </a:cubicBezTo>
                    <a:cubicBezTo>
                      <a:pt x="11584" y="136"/>
                      <a:pt x="11497" y="1"/>
                      <a:pt x="11382" y="1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155" name="Google Shape;5155;p33"/>
              <p:cNvSpPr/>
              <p:nvPr/>
            </p:nvSpPr>
            <p:spPr>
              <a:xfrm rot="1256762">
                <a:off x="1089961" y="2339710"/>
                <a:ext cx="154434" cy="180867"/>
              </a:xfrm>
              <a:custGeom>
                <a:rect b="b" l="l" r="r" t="t"/>
                <a:pathLst>
                  <a:path extrusionOk="0" h="5207" w="4446">
                    <a:moveTo>
                      <a:pt x="4273" y="0"/>
                    </a:moveTo>
                    <a:cubicBezTo>
                      <a:pt x="4223" y="0"/>
                      <a:pt x="4176" y="30"/>
                      <a:pt x="4164" y="100"/>
                    </a:cubicBezTo>
                    <a:cubicBezTo>
                      <a:pt x="3891" y="1255"/>
                      <a:pt x="3252" y="2136"/>
                      <a:pt x="2432" y="2957"/>
                    </a:cubicBezTo>
                    <a:cubicBezTo>
                      <a:pt x="1641" y="3717"/>
                      <a:pt x="760" y="4416"/>
                      <a:pt x="0" y="5206"/>
                    </a:cubicBezTo>
                    <a:cubicBezTo>
                      <a:pt x="1611" y="3686"/>
                      <a:pt x="4043" y="2623"/>
                      <a:pt x="4407" y="191"/>
                    </a:cubicBezTo>
                    <a:cubicBezTo>
                      <a:pt x="4445" y="78"/>
                      <a:pt x="4355" y="0"/>
                      <a:pt x="4273" y="0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156" name="Google Shape;5156;p33"/>
              <p:cNvSpPr/>
              <p:nvPr/>
            </p:nvSpPr>
            <p:spPr>
              <a:xfrm rot="1256762">
                <a:off x="1236091" y="2210548"/>
                <a:ext cx="155371" cy="168293"/>
              </a:xfrm>
              <a:custGeom>
                <a:rect b="b" l="l" r="r" t="t"/>
                <a:pathLst>
                  <a:path extrusionOk="0" h="4845" w="4473">
                    <a:moveTo>
                      <a:pt x="4287" y="0"/>
                    </a:moveTo>
                    <a:cubicBezTo>
                      <a:pt x="4263" y="0"/>
                      <a:pt x="4239" y="9"/>
                      <a:pt x="4219" y="28"/>
                    </a:cubicBezTo>
                    <a:cubicBezTo>
                      <a:pt x="2881" y="1761"/>
                      <a:pt x="1483" y="3311"/>
                      <a:pt x="55" y="4831"/>
                    </a:cubicBezTo>
                    <a:cubicBezTo>
                      <a:pt x="1574" y="3372"/>
                      <a:pt x="3185" y="1974"/>
                      <a:pt x="4401" y="180"/>
                    </a:cubicBezTo>
                    <a:cubicBezTo>
                      <a:pt x="4473" y="109"/>
                      <a:pt x="4376" y="0"/>
                      <a:pt x="4287" y="0"/>
                    </a:cubicBezTo>
                    <a:close/>
                    <a:moveTo>
                      <a:pt x="55" y="4831"/>
                    </a:moveTo>
                    <a:cubicBezTo>
                      <a:pt x="14" y="4831"/>
                      <a:pt x="1" y="4844"/>
                      <a:pt x="14" y="4844"/>
                    </a:cubicBezTo>
                    <a:cubicBezTo>
                      <a:pt x="21" y="4844"/>
                      <a:pt x="34" y="4841"/>
                      <a:pt x="55" y="4831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157" name="Google Shape;5157;p33"/>
              <p:cNvSpPr/>
              <p:nvPr/>
            </p:nvSpPr>
            <p:spPr>
              <a:xfrm rot="1256762">
                <a:off x="1282879" y="2194739"/>
                <a:ext cx="115391" cy="127583"/>
              </a:xfrm>
              <a:custGeom>
                <a:rect b="b" l="l" r="r" t="t"/>
                <a:pathLst>
                  <a:path extrusionOk="0" h="3673" w="3322">
                    <a:moveTo>
                      <a:pt x="3113" y="1"/>
                    </a:moveTo>
                    <a:cubicBezTo>
                      <a:pt x="3088" y="1"/>
                      <a:pt x="3063" y="8"/>
                      <a:pt x="3040" y="25"/>
                    </a:cubicBezTo>
                    <a:cubicBezTo>
                      <a:pt x="1977" y="1180"/>
                      <a:pt x="913" y="2366"/>
                      <a:pt x="1" y="3673"/>
                    </a:cubicBezTo>
                    <a:cubicBezTo>
                      <a:pt x="974" y="2427"/>
                      <a:pt x="2250" y="1454"/>
                      <a:pt x="3223" y="238"/>
                    </a:cubicBezTo>
                    <a:cubicBezTo>
                      <a:pt x="3322" y="140"/>
                      <a:pt x="3220" y="1"/>
                      <a:pt x="3113" y="1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158" name="Google Shape;5158;p33"/>
              <p:cNvSpPr/>
              <p:nvPr/>
            </p:nvSpPr>
            <p:spPr>
              <a:xfrm rot="1256762">
                <a:off x="1189243" y="2455204"/>
                <a:ext cx="72910" cy="24350"/>
              </a:xfrm>
              <a:custGeom>
                <a:rect b="b" l="l" r="r" t="t"/>
                <a:pathLst>
                  <a:path extrusionOk="0" h="701" w="2099">
                    <a:moveTo>
                      <a:pt x="1946" y="1"/>
                    </a:moveTo>
                    <a:cubicBezTo>
                      <a:pt x="1581" y="1"/>
                      <a:pt x="1247" y="123"/>
                      <a:pt x="913" y="214"/>
                    </a:cubicBezTo>
                    <a:cubicBezTo>
                      <a:pt x="639" y="335"/>
                      <a:pt x="305" y="487"/>
                      <a:pt x="1" y="700"/>
                    </a:cubicBezTo>
                    <a:cubicBezTo>
                      <a:pt x="305" y="578"/>
                      <a:pt x="639" y="426"/>
                      <a:pt x="943" y="335"/>
                    </a:cubicBezTo>
                    <a:cubicBezTo>
                      <a:pt x="1232" y="283"/>
                      <a:pt x="1498" y="208"/>
                      <a:pt x="1800" y="208"/>
                    </a:cubicBezTo>
                    <a:cubicBezTo>
                      <a:pt x="1848" y="208"/>
                      <a:pt x="1896" y="210"/>
                      <a:pt x="1946" y="214"/>
                    </a:cubicBezTo>
                    <a:cubicBezTo>
                      <a:pt x="2098" y="214"/>
                      <a:pt x="2098" y="1"/>
                      <a:pt x="1946" y="1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159" name="Google Shape;5159;p33"/>
              <p:cNvSpPr/>
              <p:nvPr/>
            </p:nvSpPr>
            <p:spPr>
              <a:xfrm rot="1256762">
                <a:off x="1206624" y="2460431"/>
                <a:ext cx="41335" cy="88645"/>
              </a:xfrm>
              <a:custGeom>
                <a:rect b="b" l="l" r="r" t="t"/>
                <a:pathLst>
                  <a:path extrusionOk="0" h="2552" w="1190">
                    <a:moveTo>
                      <a:pt x="1045" y="1"/>
                    </a:moveTo>
                    <a:cubicBezTo>
                      <a:pt x="987" y="1"/>
                      <a:pt x="926" y="40"/>
                      <a:pt x="912" y="120"/>
                    </a:cubicBezTo>
                    <a:cubicBezTo>
                      <a:pt x="821" y="546"/>
                      <a:pt x="699" y="971"/>
                      <a:pt x="547" y="1397"/>
                    </a:cubicBezTo>
                    <a:cubicBezTo>
                      <a:pt x="395" y="1762"/>
                      <a:pt x="213" y="2157"/>
                      <a:pt x="0" y="2552"/>
                    </a:cubicBezTo>
                    <a:cubicBezTo>
                      <a:pt x="244" y="2218"/>
                      <a:pt x="517" y="1883"/>
                      <a:pt x="760" y="1458"/>
                    </a:cubicBezTo>
                    <a:cubicBezTo>
                      <a:pt x="943" y="1032"/>
                      <a:pt x="1095" y="576"/>
                      <a:pt x="1155" y="181"/>
                    </a:cubicBezTo>
                    <a:cubicBezTo>
                      <a:pt x="1189" y="62"/>
                      <a:pt x="1119" y="1"/>
                      <a:pt x="1045" y="1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160" name="Google Shape;5160;p33"/>
              <p:cNvSpPr/>
              <p:nvPr/>
            </p:nvSpPr>
            <p:spPr>
              <a:xfrm rot="1256762">
                <a:off x="1243742" y="2350403"/>
                <a:ext cx="36993" cy="113932"/>
              </a:xfrm>
              <a:custGeom>
                <a:rect b="b" l="l" r="r" t="t"/>
                <a:pathLst>
                  <a:path extrusionOk="0" h="3280" w="1065">
                    <a:moveTo>
                      <a:pt x="766" y="1"/>
                    </a:moveTo>
                    <a:cubicBezTo>
                      <a:pt x="705" y="1"/>
                      <a:pt x="653" y="39"/>
                      <a:pt x="669" y="119"/>
                    </a:cubicBezTo>
                    <a:cubicBezTo>
                      <a:pt x="669" y="392"/>
                      <a:pt x="699" y="666"/>
                      <a:pt x="669" y="970"/>
                    </a:cubicBezTo>
                    <a:cubicBezTo>
                      <a:pt x="639" y="1213"/>
                      <a:pt x="547" y="1487"/>
                      <a:pt x="487" y="1730"/>
                    </a:cubicBezTo>
                    <a:cubicBezTo>
                      <a:pt x="365" y="2246"/>
                      <a:pt x="152" y="2763"/>
                      <a:pt x="0" y="3280"/>
                    </a:cubicBezTo>
                    <a:cubicBezTo>
                      <a:pt x="213" y="2763"/>
                      <a:pt x="517" y="2307"/>
                      <a:pt x="699" y="1730"/>
                    </a:cubicBezTo>
                    <a:cubicBezTo>
                      <a:pt x="912" y="1243"/>
                      <a:pt x="1064" y="636"/>
                      <a:pt x="912" y="88"/>
                    </a:cubicBezTo>
                    <a:cubicBezTo>
                      <a:pt x="884" y="31"/>
                      <a:pt x="821" y="1"/>
                      <a:pt x="766" y="1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161" name="Google Shape;5161;p33"/>
              <p:cNvSpPr/>
              <p:nvPr/>
            </p:nvSpPr>
            <p:spPr>
              <a:xfrm rot="1256762">
                <a:off x="1122137" y="2351788"/>
                <a:ext cx="126715" cy="60231"/>
              </a:xfrm>
              <a:custGeom>
                <a:rect b="b" l="l" r="r" t="t"/>
                <a:pathLst>
                  <a:path extrusionOk="0" h="1734" w="3648">
                    <a:moveTo>
                      <a:pt x="3496" y="1"/>
                    </a:moveTo>
                    <a:cubicBezTo>
                      <a:pt x="2158" y="122"/>
                      <a:pt x="943" y="761"/>
                      <a:pt x="0" y="1733"/>
                    </a:cubicBezTo>
                    <a:cubicBezTo>
                      <a:pt x="943" y="913"/>
                      <a:pt x="2250" y="365"/>
                      <a:pt x="3496" y="274"/>
                    </a:cubicBezTo>
                    <a:cubicBezTo>
                      <a:pt x="3648" y="274"/>
                      <a:pt x="3648" y="1"/>
                      <a:pt x="3496" y="1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162" name="Google Shape;5162;p33"/>
              <p:cNvSpPr/>
              <p:nvPr/>
            </p:nvSpPr>
            <p:spPr>
              <a:xfrm rot="1256762">
                <a:off x="1298667" y="2172630"/>
                <a:ext cx="97190" cy="105352"/>
              </a:xfrm>
              <a:custGeom>
                <a:rect b="b" l="l" r="r" t="t"/>
                <a:pathLst>
                  <a:path extrusionOk="0" h="3033" w="2798">
                    <a:moveTo>
                      <a:pt x="2557" y="1"/>
                    </a:moveTo>
                    <a:cubicBezTo>
                      <a:pt x="2535" y="1"/>
                      <a:pt x="2510" y="4"/>
                      <a:pt x="2485" y="12"/>
                    </a:cubicBezTo>
                    <a:cubicBezTo>
                      <a:pt x="1938" y="316"/>
                      <a:pt x="1512" y="863"/>
                      <a:pt x="1117" y="1349"/>
                    </a:cubicBezTo>
                    <a:cubicBezTo>
                      <a:pt x="752" y="1896"/>
                      <a:pt x="418" y="2413"/>
                      <a:pt x="23" y="2960"/>
                    </a:cubicBezTo>
                    <a:cubicBezTo>
                      <a:pt x="0" y="3004"/>
                      <a:pt x="43" y="3033"/>
                      <a:pt x="80" y="3033"/>
                    </a:cubicBezTo>
                    <a:cubicBezTo>
                      <a:pt x="93" y="3033"/>
                      <a:pt x="106" y="3029"/>
                      <a:pt x="114" y="3021"/>
                    </a:cubicBezTo>
                    <a:cubicBezTo>
                      <a:pt x="570" y="2565"/>
                      <a:pt x="935" y="2078"/>
                      <a:pt x="1330" y="1592"/>
                    </a:cubicBezTo>
                    <a:cubicBezTo>
                      <a:pt x="1694" y="1075"/>
                      <a:pt x="2150" y="680"/>
                      <a:pt x="2637" y="285"/>
                    </a:cubicBezTo>
                    <a:cubicBezTo>
                      <a:pt x="2797" y="178"/>
                      <a:pt x="2722" y="1"/>
                      <a:pt x="2557" y="1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163" name="Google Shape;5163;p33"/>
              <p:cNvSpPr/>
              <p:nvPr/>
            </p:nvSpPr>
            <p:spPr>
              <a:xfrm rot="1256762">
                <a:off x="1328533" y="2149326"/>
                <a:ext cx="72041" cy="82601"/>
              </a:xfrm>
              <a:custGeom>
                <a:rect b="b" l="l" r="r" t="t"/>
                <a:pathLst>
                  <a:path extrusionOk="0" h="2378" w="2074">
                    <a:moveTo>
                      <a:pt x="1920" y="0"/>
                    </a:moveTo>
                    <a:cubicBezTo>
                      <a:pt x="1889" y="0"/>
                      <a:pt x="1855" y="13"/>
                      <a:pt x="1824" y="45"/>
                    </a:cubicBezTo>
                    <a:cubicBezTo>
                      <a:pt x="1459" y="349"/>
                      <a:pt x="1155" y="774"/>
                      <a:pt x="851" y="1139"/>
                    </a:cubicBezTo>
                    <a:cubicBezTo>
                      <a:pt x="547" y="1565"/>
                      <a:pt x="274" y="1929"/>
                      <a:pt x="30" y="2355"/>
                    </a:cubicBezTo>
                    <a:cubicBezTo>
                      <a:pt x="334" y="1990"/>
                      <a:pt x="638" y="1565"/>
                      <a:pt x="973" y="1230"/>
                    </a:cubicBezTo>
                    <a:lnTo>
                      <a:pt x="2006" y="197"/>
                    </a:lnTo>
                    <a:cubicBezTo>
                      <a:pt x="2074" y="107"/>
                      <a:pt x="2008" y="0"/>
                      <a:pt x="1920" y="0"/>
                    </a:cubicBezTo>
                    <a:close/>
                    <a:moveTo>
                      <a:pt x="30" y="2355"/>
                    </a:moveTo>
                    <a:lnTo>
                      <a:pt x="30" y="2355"/>
                    </a:lnTo>
                    <a:cubicBezTo>
                      <a:pt x="0" y="2370"/>
                      <a:pt x="0" y="2378"/>
                      <a:pt x="8" y="2378"/>
                    </a:cubicBezTo>
                    <a:cubicBezTo>
                      <a:pt x="15" y="2378"/>
                      <a:pt x="30" y="2370"/>
                      <a:pt x="30" y="2355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164" name="Google Shape;5164;p33"/>
              <p:cNvSpPr/>
              <p:nvPr/>
            </p:nvSpPr>
            <p:spPr>
              <a:xfrm rot="1256762">
                <a:off x="1318570" y="2126873"/>
                <a:ext cx="78294" cy="90138"/>
              </a:xfrm>
              <a:custGeom>
                <a:rect b="b" l="l" r="r" t="t"/>
                <a:pathLst>
                  <a:path extrusionOk="0" h="2595" w="2254">
                    <a:moveTo>
                      <a:pt x="2002" y="1"/>
                    </a:moveTo>
                    <a:cubicBezTo>
                      <a:pt x="1965" y="1"/>
                      <a:pt x="1926" y="15"/>
                      <a:pt x="1892" y="49"/>
                    </a:cubicBezTo>
                    <a:cubicBezTo>
                      <a:pt x="1710" y="201"/>
                      <a:pt x="1528" y="444"/>
                      <a:pt x="1345" y="626"/>
                    </a:cubicBezTo>
                    <a:cubicBezTo>
                      <a:pt x="1132" y="809"/>
                      <a:pt x="920" y="1052"/>
                      <a:pt x="768" y="1234"/>
                    </a:cubicBezTo>
                    <a:cubicBezTo>
                      <a:pt x="464" y="1629"/>
                      <a:pt x="160" y="2085"/>
                      <a:pt x="38" y="2572"/>
                    </a:cubicBezTo>
                    <a:cubicBezTo>
                      <a:pt x="221" y="2085"/>
                      <a:pt x="585" y="1690"/>
                      <a:pt x="950" y="1356"/>
                    </a:cubicBezTo>
                    <a:cubicBezTo>
                      <a:pt x="1132" y="1173"/>
                      <a:pt x="1345" y="961"/>
                      <a:pt x="1528" y="809"/>
                    </a:cubicBezTo>
                    <a:cubicBezTo>
                      <a:pt x="1710" y="657"/>
                      <a:pt x="1953" y="474"/>
                      <a:pt x="2136" y="292"/>
                    </a:cubicBezTo>
                    <a:cubicBezTo>
                      <a:pt x="2254" y="174"/>
                      <a:pt x="2133" y="1"/>
                      <a:pt x="2002" y="1"/>
                    </a:cubicBezTo>
                    <a:close/>
                    <a:moveTo>
                      <a:pt x="38" y="2572"/>
                    </a:moveTo>
                    <a:lnTo>
                      <a:pt x="38" y="2572"/>
                    </a:lnTo>
                    <a:cubicBezTo>
                      <a:pt x="8" y="2587"/>
                      <a:pt x="0" y="2594"/>
                      <a:pt x="4" y="2594"/>
                    </a:cubicBezTo>
                    <a:cubicBezTo>
                      <a:pt x="8" y="2594"/>
                      <a:pt x="23" y="2587"/>
                      <a:pt x="38" y="2572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165" name="Google Shape;5165;p33"/>
              <p:cNvSpPr/>
              <p:nvPr/>
            </p:nvSpPr>
            <p:spPr>
              <a:xfrm rot="1256762">
                <a:off x="1300832" y="2089952"/>
                <a:ext cx="87603" cy="115356"/>
              </a:xfrm>
              <a:custGeom>
                <a:rect b="b" l="l" r="r" t="t"/>
                <a:pathLst>
                  <a:path extrusionOk="0" h="3321" w="2522">
                    <a:moveTo>
                      <a:pt x="2278" y="1"/>
                    </a:moveTo>
                    <a:cubicBezTo>
                      <a:pt x="2247" y="1"/>
                      <a:pt x="2215" y="12"/>
                      <a:pt x="2189" y="38"/>
                    </a:cubicBezTo>
                    <a:cubicBezTo>
                      <a:pt x="1703" y="493"/>
                      <a:pt x="1278" y="980"/>
                      <a:pt x="913" y="1557"/>
                    </a:cubicBezTo>
                    <a:cubicBezTo>
                      <a:pt x="578" y="2104"/>
                      <a:pt x="214" y="2652"/>
                      <a:pt x="1" y="3259"/>
                    </a:cubicBezTo>
                    <a:cubicBezTo>
                      <a:pt x="1" y="3320"/>
                      <a:pt x="31" y="3320"/>
                      <a:pt x="31" y="3320"/>
                    </a:cubicBezTo>
                    <a:cubicBezTo>
                      <a:pt x="335" y="2773"/>
                      <a:pt x="730" y="2196"/>
                      <a:pt x="1095" y="1709"/>
                    </a:cubicBezTo>
                    <a:cubicBezTo>
                      <a:pt x="1490" y="1193"/>
                      <a:pt x="1885" y="676"/>
                      <a:pt x="2402" y="220"/>
                    </a:cubicBezTo>
                    <a:cubicBezTo>
                      <a:pt x="2522" y="148"/>
                      <a:pt x="2397" y="1"/>
                      <a:pt x="2278" y="1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166" name="Google Shape;5166;p33"/>
              <p:cNvSpPr/>
              <p:nvPr/>
            </p:nvSpPr>
            <p:spPr>
              <a:xfrm rot="1256762">
                <a:off x="1323767" y="2070515"/>
                <a:ext cx="67908" cy="89826"/>
              </a:xfrm>
              <a:custGeom>
                <a:rect b="b" l="l" r="r" t="t"/>
                <a:pathLst>
                  <a:path extrusionOk="0" h="2586" w="1955">
                    <a:moveTo>
                      <a:pt x="1819" y="0"/>
                    </a:moveTo>
                    <a:cubicBezTo>
                      <a:pt x="1793" y="0"/>
                      <a:pt x="1763" y="10"/>
                      <a:pt x="1733" y="32"/>
                    </a:cubicBezTo>
                    <a:cubicBezTo>
                      <a:pt x="1551" y="184"/>
                      <a:pt x="1399" y="367"/>
                      <a:pt x="1217" y="549"/>
                    </a:cubicBezTo>
                    <a:cubicBezTo>
                      <a:pt x="1034" y="731"/>
                      <a:pt x="822" y="974"/>
                      <a:pt x="670" y="1187"/>
                    </a:cubicBezTo>
                    <a:cubicBezTo>
                      <a:pt x="366" y="1613"/>
                      <a:pt x="122" y="2069"/>
                      <a:pt x="1" y="2585"/>
                    </a:cubicBezTo>
                    <a:cubicBezTo>
                      <a:pt x="153" y="2069"/>
                      <a:pt x="487" y="1674"/>
                      <a:pt x="822" y="1278"/>
                    </a:cubicBezTo>
                    <a:cubicBezTo>
                      <a:pt x="974" y="1096"/>
                      <a:pt x="1186" y="914"/>
                      <a:pt x="1369" y="701"/>
                    </a:cubicBezTo>
                    <a:lnTo>
                      <a:pt x="1885" y="184"/>
                    </a:lnTo>
                    <a:cubicBezTo>
                      <a:pt x="1954" y="92"/>
                      <a:pt x="1902" y="0"/>
                      <a:pt x="1819" y="0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167" name="Google Shape;5167;p33"/>
              <p:cNvSpPr/>
              <p:nvPr/>
            </p:nvSpPr>
            <p:spPr>
              <a:xfrm rot="1256762">
                <a:off x="1308603" y="2088371"/>
                <a:ext cx="55472" cy="37271"/>
              </a:xfrm>
              <a:custGeom>
                <a:rect b="b" l="l" r="r" t="t"/>
                <a:pathLst>
                  <a:path extrusionOk="0" h="1073" w="1597">
                    <a:moveTo>
                      <a:pt x="1390" y="0"/>
                    </a:moveTo>
                    <a:cubicBezTo>
                      <a:pt x="1374" y="0"/>
                      <a:pt x="1356" y="3"/>
                      <a:pt x="1338" y="9"/>
                    </a:cubicBezTo>
                    <a:cubicBezTo>
                      <a:pt x="1065" y="130"/>
                      <a:pt x="821" y="282"/>
                      <a:pt x="578" y="434"/>
                    </a:cubicBezTo>
                    <a:cubicBezTo>
                      <a:pt x="366" y="617"/>
                      <a:pt x="153" y="830"/>
                      <a:pt x="1" y="1073"/>
                    </a:cubicBezTo>
                    <a:cubicBezTo>
                      <a:pt x="396" y="678"/>
                      <a:pt x="913" y="404"/>
                      <a:pt x="1460" y="252"/>
                    </a:cubicBezTo>
                    <a:cubicBezTo>
                      <a:pt x="1597" y="225"/>
                      <a:pt x="1536" y="0"/>
                      <a:pt x="1390" y="0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  <p:grpSp>
          <p:nvGrpSpPr>
            <p:cNvPr id="5168" name="Google Shape;5168;p33"/>
            <p:cNvGrpSpPr/>
            <p:nvPr/>
          </p:nvGrpSpPr>
          <p:grpSpPr>
            <a:xfrm>
              <a:off x="1298774" y="1626314"/>
              <a:ext cx="76189" cy="215261"/>
              <a:chOff x="1298774" y="1626314"/>
              <a:chExt cx="76189" cy="215261"/>
            </a:xfrm>
          </p:grpSpPr>
          <p:sp>
            <p:nvSpPr>
              <p:cNvPr id="5169" name="Google Shape;5169;p33"/>
              <p:cNvSpPr/>
              <p:nvPr/>
            </p:nvSpPr>
            <p:spPr>
              <a:xfrm>
                <a:off x="1330512" y="1752881"/>
                <a:ext cx="30346" cy="46145"/>
              </a:xfrm>
              <a:custGeom>
                <a:rect b="b" l="l" r="r" t="t"/>
                <a:pathLst>
                  <a:path extrusionOk="0" h="1989" w="1308">
                    <a:moveTo>
                      <a:pt x="980" y="0"/>
                    </a:moveTo>
                    <a:cubicBezTo>
                      <a:pt x="927" y="0"/>
                      <a:pt x="882" y="8"/>
                      <a:pt x="851" y="23"/>
                    </a:cubicBezTo>
                    <a:cubicBezTo>
                      <a:pt x="699" y="114"/>
                      <a:pt x="578" y="205"/>
                      <a:pt x="456" y="327"/>
                    </a:cubicBezTo>
                    <a:cubicBezTo>
                      <a:pt x="395" y="418"/>
                      <a:pt x="304" y="479"/>
                      <a:pt x="274" y="601"/>
                    </a:cubicBezTo>
                    <a:cubicBezTo>
                      <a:pt x="213" y="722"/>
                      <a:pt x="152" y="813"/>
                      <a:pt x="122" y="935"/>
                    </a:cubicBezTo>
                    <a:cubicBezTo>
                      <a:pt x="152" y="905"/>
                      <a:pt x="152" y="874"/>
                      <a:pt x="213" y="783"/>
                    </a:cubicBezTo>
                    <a:lnTo>
                      <a:pt x="213" y="783"/>
                    </a:lnTo>
                    <a:cubicBezTo>
                      <a:pt x="152" y="905"/>
                      <a:pt x="91" y="996"/>
                      <a:pt x="61" y="1117"/>
                    </a:cubicBezTo>
                    <a:cubicBezTo>
                      <a:pt x="91" y="1087"/>
                      <a:pt x="91" y="1056"/>
                      <a:pt x="122" y="965"/>
                    </a:cubicBezTo>
                    <a:lnTo>
                      <a:pt x="122" y="965"/>
                    </a:lnTo>
                    <a:cubicBezTo>
                      <a:pt x="122" y="996"/>
                      <a:pt x="91" y="1056"/>
                      <a:pt x="91" y="1087"/>
                    </a:cubicBezTo>
                    <a:cubicBezTo>
                      <a:pt x="61" y="1208"/>
                      <a:pt x="0" y="1239"/>
                      <a:pt x="0" y="1300"/>
                    </a:cubicBezTo>
                    <a:lnTo>
                      <a:pt x="0" y="1573"/>
                    </a:lnTo>
                    <a:cubicBezTo>
                      <a:pt x="61" y="1695"/>
                      <a:pt x="152" y="1847"/>
                      <a:pt x="274" y="1938"/>
                    </a:cubicBezTo>
                    <a:cubicBezTo>
                      <a:pt x="363" y="1974"/>
                      <a:pt x="441" y="1988"/>
                      <a:pt x="522" y="1988"/>
                    </a:cubicBezTo>
                    <a:cubicBezTo>
                      <a:pt x="579" y="1988"/>
                      <a:pt x="636" y="1981"/>
                      <a:pt x="699" y="1968"/>
                    </a:cubicBezTo>
                    <a:cubicBezTo>
                      <a:pt x="1003" y="1877"/>
                      <a:pt x="1186" y="1543"/>
                      <a:pt x="1246" y="1239"/>
                    </a:cubicBezTo>
                    <a:cubicBezTo>
                      <a:pt x="1307" y="1117"/>
                      <a:pt x="1307" y="996"/>
                      <a:pt x="1307" y="905"/>
                    </a:cubicBezTo>
                    <a:lnTo>
                      <a:pt x="1307" y="783"/>
                    </a:lnTo>
                    <a:cubicBezTo>
                      <a:pt x="1307" y="692"/>
                      <a:pt x="1307" y="631"/>
                      <a:pt x="1246" y="540"/>
                    </a:cubicBezTo>
                    <a:lnTo>
                      <a:pt x="1246" y="661"/>
                    </a:lnTo>
                    <a:cubicBezTo>
                      <a:pt x="1246" y="601"/>
                      <a:pt x="1216" y="509"/>
                      <a:pt x="1216" y="449"/>
                    </a:cubicBezTo>
                    <a:lnTo>
                      <a:pt x="1216" y="388"/>
                    </a:lnTo>
                    <a:lnTo>
                      <a:pt x="1216" y="327"/>
                    </a:lnTo>
                    <a:lnTo>
                      <a:pt x="1216" y="297"/>
                    </a:lnTo>
                    <a:cubicBezTo>
                      <a:pt x="1216" y="175"/>
                      <a:pt x="1216" y="84"/>
                      <a:pt x="1155" y="23"/>
                    </a:cubicBezTo>
                    <a:cubicBezTo>
                      <a:pt x="1094" y="8"/>
                      <a:pt x="1034" y="0"/>
                      <a:pt x="980" y="0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170" name="Google Shape;5170;p33"/>
              <p:cNvSpPr/>
              <p:nvPr/>
            </p:nvSpPr>
            <p:spPr>
              <a:xfrm>
                <a:off x="1322740" y="1731932"/>
                <a:ext cx="31761" cy="22666"/>
              </a:xfrm>
              <a:custGeom>
                <a:rect b="b" l="l" r="r" t="t"/>
                <a:pathLst>
                  <a:path extrusionOk="0" h="977" w="1369">
                    <a:moveTo>
                      <a:pt x="882" y="713"/>
                    </a:moveTo>
                    <a:cubicBezTo>
                      <a:pt x="867" y="729"/>
                      <a:pt x="859" y="745"/>
                      <a:pt x="847" y="756"/>
                    </a:cubicBezTo>
                    <a:lnTo>
                      <a:pt x="847" y="756"/>
                    </a:lnTo>
                    <a:cubicBezTo>
                      <a:pt x="861" y="745"/>
                      <a:pt x="873" y="732"/>
                      <a:pt x="882" y="713"/>
                    </a:cubicBezTo>
                    <a:close/>
                    <a:moveTo>
                      <a:pt x="847" y="756"/>
                    </a:moveTo>
                    <a:cubicBezTo>
                      <a:pt x="844" y="759"/>
                      <a:pt x="841" y="761"/>
                      <a:pt x="837" y="764"/>
                    </a:cubicBezTo>
                    <a:lnTo>
                      <a:pt x="837" y="764"/>
                    </a:lnTo>
                    <a:cubicBezTo>
                      <a:pt x="841" y="761"/>
                      <a:pt x="844" y="759"/>
                      <a:pt x="847" y="756"/>
                    </a:cubicBezTo>
                    <a:close/>
                    <a:moveTo>
                      <a:pt x="668" y="1"/>
                    </a:moveTo>
                    <a:cubicBezTo>
                      <a:pt x="639" y="1"/>
                      <a:pt x="609" y="4"/>
                      <a:pt x="578" y="14"/>
                    </a:cubicBezTo>
                    <a:cubicBezTo>
                      <a:pt x="548" y="14"/>
                      <a:pt x="457" y="14"/>
                      <a:pt x="426" y="45"/>
                    </a:cubicBezTo>
                    <a:cubicBezTo>
                      <a:pt x="396" y="45"/>
                      <a:pt x="396" y="45"/>
                      <a:pt x="335" y="105"/>
                    </a:cubicBezTo>
                    <a:cubicBezTo>
                      <a:pt x="305" y="105"/>
                      <a:pt x="305" y="105"/>
                      <a:pt x="274" y="136"/>
                    </a:cubicBezTo>
                    <a:cubicBezTo>
                      <a:pt x="244" y="166"/>
                      <a:pt x="153" y="197"/>
                      <a:pt x="122" y="227"/>
                    </a:cubicBezTo>
                    <a:cubicBezTo>
                      <a:pt x="92" y="288"/>
                      <a:pt x="31" y="318"/>
                      <a:pt x="31" y="379"/>
                    </a:cubicBezTo>
                    <a:cubicBezTo>
                      <a:pt x="1" y="440"/>
                      <a:pt x="1" y="501"/>
                      <a:pt x="1" y="561"/>
                    </a:cubicBezTo>
                    <a:cubicBezTo>
                      <a:pt x="1" y="622"/>
                      <a:pt x="1" y="652"/>
                      <a:pt x="31" y="713"/>
                    </a:cubicBezTo>
                    <a:cubicBezTo>
                      <a:pt x="31" y="744"/>
                      <a:pt x="92" y="804"/>
                      <a:pt x="122" y="865"/>
                    </a:cubicBezTo>
                    <a:cubicBezTo>
                      <a:pt x="169" y="912"/>
                      <a:pt x="252" y="976"/>
                      <a:pt x="342" y="976"/>
                    </a:cubicBezTo>
                    <a:cubicBezTo>
                      <a:pt x="370" y="976"/>
                      <a:pt x="398" y="971"/>
                      <a:pt x="426" y="956"/>
                    </a:cubicBezTo>
                    <a:cubicBezTo>
                      <a:pt x="535" y="956"/>
                      <a:pt x="620" y="932"/>
                      <a:pt x="702" y="883"/>
                    </a:cubicBezTo>
                    <a:lnTo>
                      <a:pt x="702" y="883"/>
                    </a:lnTo>
                    <a:cubicBezTo>
                      <a:pt x="701" y="887"/>
                      <a:pt x="700" y="891"/>
                      <a:pt x="700" y="896"/>
                    </a:cubicBezTo>
                    <a:cubicBezTo>
                      <a:pt x="700" y="896"/>
                      <a:pt x="730" y="896"/>
                      <a:pt x="730" y="865"/>
                    </a:cubicBezTo>
                    <a:lnTo>
                      <a:pt x="730" y="865"/>
                    </a:lnTo>
                    <a:cubicBezTo>
                      <a:pt x="730" y="865"/>
                      <a:pt x="730" y="865"/>
                      <a:pt x="730" y="865"/>
                    </a:cubicBezTo>
                    <a:cubicBezTo>
                      <a:pt x="768" y="808"/>
                      <a:pt x="807" y="787"/>
                      <a:pt x="837" y="764"/>
                    </a:cubicBezTo>
                    <a:lnTo>
                      <a:pt x="837" y="764"/>
                    </a:lnTo>
                    <a:cubicBezTo>
                      <a:pt x="827" y="770"/>
                      <a:pt x="813" y="774"/>
                      <a:pt x="791" y="774"/>
                    </a:cubicBezTo>
                    <a:lnTo>
                      <a:pt x="913" y="652"/>
                    </a:lnTo>
                    <a:cubicBezTo>
                      <a:pt x="943" y="652"/>
                      <a:pt x="943" y="622"/>
                      <a:pt x="1004" y="622"/>
                    </a:cubicBezTo>
                    <a:cubicBezTo>
                      <a:pt x="1034" y="622"/>
                      <a:pt x="1065" y="592"/>
                      <a:pt x="1095" y="592"/>
                    </a:cubicBezTo>
                    <a:cubicBezTo>
                      <a:pt x="1369" y="470"/>
                      <a:pt x="1369" y="257"/>
                      <a:pt x="1308" y="166"/>
                    </a:cubicBezTo>
                    <a:cubicBezTo>
                      <a:pt x="1247" y="136"/>
                      <a:pt x="1217" y="105"/>
                      <a:pt x="1186" y="105"/>
                    </a:cubicBezTo>
                    <a:cubicBezTo>
                      <a:pt x="1156" y="45"/>
                      <a:pt x="1095" y="45"/>
                      <a:pt x="1034" y="45"/>
                    </a:cubicBezTo>
                    <a:cubicBezTo>
                      <a:pt x="943" y="14"/>
                      <a:pt x="882" y="14"/>
                      <a:pt x="761" y="14"/>
                    </a:cubicBezTo>
                    <a:lnTo>
                      <a:pt x="821" y="14"/>
                    </a:lnTo>
                    <a:cubicBezTo>
                      <a:pt x="781" y="14"/>
                      <a:pt x="727" y="1"/>
                      <a:pt x="668" y="1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171" name="Google Shape;5171;p33"/>
              <p:cNvSpPr/>
              <p:nvPr/>
            </p:nvSpPr>
            <p:spPr>
              <a:xfrm>
                <a:off x="1309353" y="1696993"/>
                <a:ext cx="45147" cy="25404"/>
              </a:xfrm>
              <a:custGeom>
                <a:rect b="b" l="l" r="r" t="t"/>
                <a:pathLst>
                  <a:path extrusionOk="0" h="1095" w="1946">
                    <a:moveTo>
                      <a:pt x="578" y="0"/>
                    </a:moveTo>
                    <a:cubicBezTo>
                      <a:pt x="517" y="0"/>
                      <a:pt x="456" y="0"/>
                      <a:pt x="395" y="31"/>
                    </a:cubicBezTo>
                    <a:cubicBezTo>
                      <a:pt x="274" y="92"/>
                      <a:pt x="243" y="122"/>
                      <a:pt x="152" y="183"/>
                    </a:cubicBezTo>
                    <a:cubicBezTo>
                      <a:pt x="91" y="274"/>
                      <a:pt x="0" y="426"/>
                      <a:pt x="61" y="487"/>
                    </a:cubicBezTo>
                    <a:cubicBezTo>
                      <a:pt x="61" y="608"/>
                      <a:pt x="91" y="730"/>
                      <a:pt x="152" y="791"/>
                    </a:cubicBezTo>
                    <a:cubicBezTo>
                      <a:pt x="274" y="912"/>
                      <a:pt x="395" y="943"/>
                      <a:pt x="547" y="1003"/>
                    </a:cubicBezTo>
                    <a:cubicBezTo>
                      <a:pt x="578" y="1003"/>
                      <a:pt x="608" y="1034"/>
                      <a:pt x="669" y="1034"/>
                    </a:cubicBezTo>
                    <a:cubicBezTo>
                      <a:pt x="730" y="1064"/>
                      <a:pt x="821" y="1064"/>
                      <a:pt x="882" y="1064"/>
                    </a:cubicBezTo>
                    <a:lnTo>
                      <a:pt x="730" y="1064"/>
                    </a:lnTo>
                    <a:cubicBezTo>
                      <a:pt x="851" y="1064"/>
                      <a:pt x="912" y="1095"/>
                      <a:pt x="1034" y="1095"/>
                    </a:cubicBezTo>
                    <a:cubicBezTo>
                      <a:pt x="1155" y="1095"/>
                      <a:pt x="1216" y="1095"/>
                      <a:pt x="1338" y="1064"/>
                    </a:cubicBezTo>
                    <a:cubicBezTo>
                      <a:pt x="1429" y="1064"/>
                      <a:pt x="1459" y="1034"/>
                      <a:pt x="1520" y="1034"/>
                    </a:cubicBezTo>
                    <a:cubicBezTo>
                      <a:pt x="1581" y="1034"/>
                      <a:pt x="1611" y="1003"/>
                      <a:pt x="1642" y="943"/>
                    </a:cubicBezTo>
                    <a:cubicBezTo>
                      <a:pt x="1672" y="912"/>
                      <a:pt x="1733" y="882"/>
                      <a:pt x="1733" y="851"/>
                    </a:cubicBezTo>
                    <a:lnTo>
                      <a:pt x="1733" y="851"/>
                    </a:lnTo>
                    <a:lnTo>
                      <a:pt x="1672" y="882"/>
                    </a:lnTo>
                    <a:lnTo>
                      <a:pt x="1672" y="851"/>
                    </a:lnTo>
                    <a:cubicBezTo>
                      <a:pt x="1915" y="730"/>
                      <a:pt x="1946" y="548"/>
                      <a:pt x="1794" y="456"/>
                    </a:cubicBezTo>
                    <a:cubicBezTo>
                      <a:pt x="1794" y="426"/>
                      <a:pt x="1763" y="396"/>
                      <a:pt x="1733" y="335"/>
                    </a:cubicBezTo>
                    <a:cubicBezTo>
                      <a:pt x="1672" y="304"/>
                      <a:pt x="1611" y="274"/>
                      <a:pt x="1520" y="244"/>
                    </a:cubicBezTo>
                    <a:cubicBezTo>
                      <a:pt x="1490" y="183"/>
                      <a:pt x="1459" y="152"/>
                      <a:pt x="1429" y="152"/>
                    </a:cubicBezTo>
                    <a:cubicBezTo>
                      <a:pt x="1338" y="122"/>
                      <a:pt x="1277" y="92"/>
                      <a:pt x="1155" y="31"/>
                    </a:cubicBezTo>
                    <a:cubicBezTo>
                      <a:pt x="1064" y="0"/>
                      <a:pt x="973" y="0"/>
                      <a:pt x="882" y="0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172" name="Google Shape;5172;p33"/>
              <p:cNvSpPr/>
              <p:nvPr/>
            </p:nvSpPr>
            <p:spPr>
              <a:xfrm>
                <a:off x="1298774" y="1648342"/>
                <a:ext cx="48674" cy="33153"/>
              </a:xfrm>
              <a:custGeom>
                <a:rect b="b" l="l" r="r" t="t"/>
                <a:pathLst>
                  <a:path extrusionOk="0" h="1429" w="2098">
                    <a:moveTo>
                      <a:pt x="274" y="0"/>
                    </a:moveTo>
                    <a:cubicBezTo>
                      <a:pt x="122" y="91"/>
                      <a:pt x="0" y="213"/>
                      <a:pt x="61" y="395"/>
                    </a:cubicBezTo>
                    <a:cubicBezTo>
                      <a:pt x="61" y="456"/>
                      <a:pt x="122" y="547"/>
                      <a:pt x="152" y="578"/>
                    </a:cubicBezTo>
                    <a:cubicBezTo>
                      <a:pt x="213" y="608"/>
                      <a:pt x="213" y="669"/>
                      <a:pt x="243" y="730"/>
                    </a:cubicBezTo>
                    <a:cubicBezTo>
                      <a:pt x="274" y="821"/>
                      <a:pt x="365" y="882"/>
                      <a:pt x="426" y="973"/>
                    </a:cubicBezTo>
                    <a:cubicBezTo>
                      <a:pt x="517" y="1034"/>
                      <a:pt x="578" y="1125"/>
                      <a:pt x="669" y="1155"/>
                    </a:cubicBezTo>
                    <a:cubicBezTo>
                      <a:pt x="760" y="1216"/>
                      <a:pt x="912" y="1307"/>
                      <a:pt x="1064" y="1338"/>
                    </a:cubicBezTo>
                    <a:cubicBezTo>
                      <a:pt x="1155" y="1368"/>
                      <a:pt x="1277" y="1368"/>
                      <a:pt x="1338" y="1368"/>
                    </a:cubicBezTo>
                    <a:cubicBezTo>
                      <a:pt x="1375" y="1368"/>
                      <a:pt x="1413" y="1368"/>
                      <a:pt x="1449" y="1367"/>
                    </a:cubicBezTo>
                    <a:lnTo>
                      <a:pt x="1449" y="1367"/>
                    </a:lnTo>
                    <a:cubicBezTo>
                      <a:pt x="1442" y="1368"/>
                      <a:pt x="1435" y="1368"/>
                      <a:pt x="1429" y="1368"/>
                    </a:cubicBezTo>
                    <a:cubicBezTo>
                      <a:pt x="1520" y="1429"/>
                      <a:pt x="1672" y="1429"/>
                      <a:pt x="1794" y="1429"/>
                    </a:cubicBezTo>
                    <a:cubicBezTo>
                      <a:pt x="1976" y="1429"/>
                      <a:pt x="2098" y="1186"/>
                      <a:pt x="1946" y="1064"/>
                    </a:cubicBezTo>
                    <a:lnTo>
                      <a:pt x="1737" y="855"/>
                    </a:lnTo>
                    <a:lnTo>
                      <a:pt x="1737" y="855"/>
                    </a:lnTo>
                    <a:cubicBezTo>
                      <a:pt x="1693" y="764"/>
                      <a:pt x="1632" y="677"/>
                      <a:pt x="1581" y="608"/>
                    </a:cubicBezTo>
                    <a:cubicBezTo>
                      <a:pt x="1490" y="517"/>
                      <a:pt x="1368" y="395"/>
                      <a:pt x="1307" y="304"/>
                    </a:cubicBezTo>
                    <a:cubicBezTo>
                      <a:pt x="1155" y="213"/>
                      <a:pt x="1003" y="122"/>
                      <a:pt x="760" y="61"/>
                    </a:cubicBezTo>
                    <a:cubicBezTo>
                      <a:pt x="699" y="0"/>
                      <a:pt x="608" y="0"/>
                      <a:pt x="517" y="0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173" name="Google Shape;5173;p33"/>
              <p:cNvSpPr/>
              <p:nvPr/>
            </p:nvSpPr>
            <p:spPr>
              <a:xfrm>
                <a:off x="1350951" y="1797240"/>
                <a:ext cx="24012" cy="44335"/>
              </a:xfrm>
              <a:custGeom>
                <a:rect b="b" l="l" r="r" t="t"/>
                <a:pathLst>
                  <a:path extrusionOk="0" h="1911" w="1035">
                    <a:moveTo>
                      <a:pt x="507" y="1"/>
                    </a:moveTo>
                    <a:cubicBezTo>
                      <a:pt x="495" y="1"/>
                      <a:pt x="487" y="8"/>
                      <a:pt x="487" y="26"/>
                    </a:cubicBezTo>
                    <a:cubicBezTo>
                      <a:pt x="487" y="26"/>
                      <a:pt x="476" y="48"/>
                      <a:pt x="474" y="59"/>
                    </a:cubicBezTo>
                    <a:lnTo>
                      <a:pt x="474" y="59"/>
                    </a:lnTo>
                    <a:cubicBezTo>
                      <a:pt x="466" y="63"/>
                      <a:pt x="457" y="70"/>
                      <a:pt x="457" y="87"/>
                    </a:cubicBezTo>
                    <a:lnTo>
                      <a:pt x="426" y="117"/>
                    </a:lnTo>
                    <a:cubicBezTo>
                      <a:pt x="396" y="117"/>
                      <a:pt x="396" y="148"/>
                      <a:pt x="335" y="208"/>
                    </a:cubicBezTo>
                    <a:cubicBezTo>
                      <a:pt x="274" y="269"/>
                      <a:pt x="244" y="360"/>
                      <a:pt x="153" y="452"/>
                    </a:cubicBezTo>
                    <a:cubicBezTo>
                      <a:pt x="1" y="725"/>
                      <a:pt x="31" y="999"/>
                      <a:pt x="92" y="1303"/>
                    </a:cubicBezTo>
                    <a:lnTo>
                      <a:pt x="92" y="1181"/>
                    </a:lnTo>
                    <a:cubicBezTo>
                      <a:pt x="122" y="1333"/>
                      <a:pt x="122" y="1485"/>
                      <a:pt x="153" y="1637"/>
                    </a:cubicBezTo>
                    <a:cubicBezTo>
                      <a:pt x="183" y="1789"/>
                      <a:pt x="335" y="1910"/>
                      <a:pt x="487" y="1910"/>
                    </a:cubicBezTo>
                    <a:cubicBezTo>
                      <a:pt x="639" y="1910"/>
                      <a:pt x="791" y="1789"/>
                      <a:pt x="852" y="1637"/>
                    </a:cubicBezTo>
                    <a:lnTo>
                      <a:pt x="943" y="1303"/>
                    </a:lnTo>
                    <a:cubicBezTo>
                      <a:pt x="1004" y="1151"/>
                      <a:pt x="1034" y="999"/>
                      <a:pt x="1004" y="847"/>
                    </a:cubicBezTo>
                    <a:cubicBezTo>
                      <a:pt x="1004" y="755"/>
                      <a:pt x="943" y="664"/>
                      <a:pt x="943" y="573"/>
                    </a:cubicBezTo>
                    <a:cubicBezTo>
                      <a:pt x="912" y="512"/>
                      <a:pt x="882" y="391"/>
                      <a:pt x="852" y="360"/>
                    </a:cubicBezTo>
                    <a:cubicBezTo>
                      <a:pt x="791" y="330"/>
                      <a:pt x="791" y="269"/>
                      <a:pt x="761" y="239"/>
                    </a:cubicBezTo>
                    <a:lnTo>
                      <a:pt x="761" y="239"/>
                    </a:lnTo>
                    <a:cubicBezTo>
                      <a:pt x="769" y="264"/>
                      <a:pt x="770" y="273"/>
                      <a:pt x="768" y="273"/>
                    </a:cubicBezTo>
                    <a:cubicBezTo>
                      <a:pt x="762" y="273"/>
                      <a:pt x="730" y="208"/>
                      <a:pt x="730" y="208"/>
                    </a:cubicBezTo>
                    <a:cubicBezTo>
                      <a:pt x="639" y="178"/>
                      <a:pt x="639" y="178"/>
                      <a:pt x="700" y="178"/>
                    </a:cubicBezTo>
                    <a:cubicBezTo>
                      <a:pt x="668" y="147"/>
                      <a:pt x="645" y="131"/>
                      <a:pt x="626" y="124"/>
                    </a:cubicBezTo>
                    <a:lnTo>
                      <a:pt x="626" y="124"/>
                    </a:lnTo>
                    <a:cubicBezTo>
                      <a:pt x="618" y="111"/>
                      <a:pt x="609" y="103"/>
                      <a:pt x="609" y="87"/>
                    </a:cubicBezTo>
                    <a:cubicBezTo>
                      <a:pt x="587" y="44"/>
                      <a:pt x="535" y="1"/>
                      <a:pt x="507" y="1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174" name="Google Shape;5174;p33"/>
              <p:cNvSpPr/>
              <p:nvPr/>
            </p:nvSpPr>
            <p:spPr>
              <a:xfrm>
                <a:off x="1320462" y="1626314"/>
                <a:ext cx="23316" cy="34429"/>
              </a:xfrm>
              <a:custGeom>
                <a:rect b="b" l="l" r="r" t="t"/>
                <a:pathLst>
                  <a:path extrusionOk="0" h="1484" w="1005">
                    <a:moveTo>
                      <a:pt x="414" y="0"/>
                    </a:moveTo>
                    <a:cubicBezTo>
                      <a:pt x="347" y="0"/>
                      <a:pt x="280" y="29"/>
                      <a:pt x="214" y="73"/>
                    </a:cubicBezTo>
                    <a:cubicBezTo>
                      <a:pt x="153" y="104"/>
                      <a:pt x="92" y="134"/>
                      <a:pt x="62" y="164"/>
                    </a:cubicBezTo>
                    <a:cubicBezTo>
                      <a:pt x="31" y="255"/>
                      <a:pt x="1" y="316"/>
                      <a:pt x="1" y="407"/>
                    </a:cubicBezTo>
                    <a:cubicBezTo>
                      <a:pt x="1" y="468"/>
                      <a:pt x="1" y="559"/>
                      <a:pt x="31" y="590"/>
                    </a:cubicBezTo>
                    <a:cubicBezTo>
                      <a:pt x="62" y="620"/>
                      <a:pt x="62" y="711"/>
                      <a:pt x="92" y="772"/>
                    </a:cubicBezTo>
                    <a:cubicBezTo>
                      <a:pt x="153" y="863"/>
                      <a:pt x="214" y="924"/>
                      <a:pt x="305" y="1015"/>
                    </a:cubicBezTo>
                    <a:cubicBezTo>
                      <a:pt x="335" y="1046"/>
                      <a:pt x="366" y="1076"/>
                      <a:pt x="396" y="1167"/>
                    </a:cubicBezTo>
                    <a:lnTo>
                      <a:pt x="487" y="1228"/>
                    </a:lnTo>
                    <a:cubicBezTo>
                      <a:pt x="518" y="1259"/>
                      <a:pt x="609" y="1319"/>
                      <a:pt x="670" y="1350"/>
                    </a:cubicBezTo>
                    <a:cubicBezTo>
                      <a:pt x="639" y="1350"/>
                      <a:pt x="639" y="1350"/>
                      <a:pt x="609" y="1319"/>
                    </a:cubicBezTo>
                    <a:lnTo>
                      <a:pt x="548" y="1289"/>
                    </a:lnTo>
                    <a:lnTo>
                      <a:pt x="700" y="1441"/>
                    </a:lnTo>
                    <a:cubicBezTo>
                      <a:pt x="743" y="1462"/>
                      <a:pt x="786" y="1484"/>
                      <a:pt x="840" y="1484"/>
                    </a:cubicBezTo>
                    <a:cubicBezTo>
                      <a:pt x="862" y="1484"/>
                      <a:pt x="886" y="1480"/>
                      <a:pt x="913" y="1471"/>
                    </a:cubicBezTo>
                    <a:cubicBezTo>
                      <a:pt x="943" y="1471"/>
                      <a:pt x="1004" y="1380"/>
                      <a:pt x="974" y="1319"/>
                    </a:cubicBezTo>
                    <a:lnTo>
                      <a:pt x="974" y="1167"/>
                    </a:lnTo>
                    <a:cubicBezTo>
                      <a:pt x="1004" y="1046"/>
                      <a:pt x="974" y="985"/>
                      <a:pt x="943" y="863"/>
                    </a:cubicBezTo>
                    <a:cubicBezTo>
                      <a:pt x="943" y="772"/>
                      <a:pt x="913" y="742"/>
                      <a:pt x="913" y="681"/>
                    </a:cubicBezTo>
                    <a:cubicBezTo>
                      <a:pt x="913" y="590"/>
                      <a:pt x="852" y="559"/>
                      <a:pt x="852" y="468"/>
                    </a:cubicBezTo>
                    <a:cubicBezTo>
                      <a:pt x="822" y="377"/>
                      <a:pt x="761" y="225"/>
                      <a:pt x="670" y="134"/>
                    </a:cubicBezTo>
                    <a:cubicBezTo>
                      <a:pt x="639" y="104"/>
                      <a:pt x="548" y="73"/>
                      <a:pt x="487" y="12"/>
                    </a:cubicBezTo>
                    <a:cubicBezTo>
                      <a:pt x="463" y="4"/>
                      <a:pt x="438" y="0"/>
                      <a:pt x="414" y="0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  <p:sp>
          <p:nvSpPr>
            <p:cNvPr id="5175" name="Google Shape;5175;p33"/>
            <p:cNvSpPr/>
            <p:nvPr/>
          </p:nvSpPr>
          <p:spPr>
            <a:xfrm>
              <a:off x="115663" y="1214641"/>
              <a:ext cx="1367362" cy="1822917"/>
            </a:xfrm>
            <a:custGeom>
              <a:rect b="b" l="l" r="r" t="t"/>
              <a:pathLst>
                <a:path extrusionOk="0" fill="none" h="78574" w="58938">
                  <a:moveTo>
                    <a:pt x="1186" y="7113"/>
                  </a:moveTo>
                  <a:cubicBezTo>
                    <a:pt x="1" y="7113"/>
                    <a:pt x="8967" y="77662"/>
                    <a:pt x="8967" y="77662"/>
                  </a:cubicBezTo>
                  <a:cubicBezTo>
                    <a:pt x="14743" y="78573"/>
                    <a:pt x="58938" y="72160"/>
                    <a:pt x="58938" y="72160"/>
                  </a:cubicBezTo>
                  <a:cubicBezTo>
                    <a:pt x="58938" y="72160"/>
                    <a:pt x="52190" y="2797"/>
                    <a:pt x="50640" y="1429"/>
                  </a:cubicBezTo>
                  <a:cubicBezTo>
                    <a:pt x="48999" y="1"/>
                    <a:pt x="3618" y="7113"/>
                    <a:pt x="1186" y="7113"/>
                  </a:cubicBezTo>
                  <a:close/>
                </a:path>
              </a:pathLst>
            </a:custGeom>
            <a:noFill/>
            <a:ln cap="flat" cmpd="sng" w="20525">
              <a:solidFill>
                <a:schemeClr val="dk1"/>
              </a:solidFill>
              <a:prstDash val="solid"/>
              <a:miter lim="30395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5176" name="Google Shape;5176;p33"/>
          <p:cNvSpPr/>
          <p:nvPr/>
        </p:nvSpPr>
        <p:spPr>
          <a:xfrm flipH="1">
            <a:off x="7554212" y="-168425"/>
            <a:ext cx="1627438" cy="1132367"/>
          </a:xfrm>
          <a:custGeom>
            <a:rect b="b" l="l" r="r" t="t"/>
            <a:pathLst>
              <a:path extrusionOk="0" fill="none" h="24538" w="35266">
                <a:moveTo>
                  <a:pt x="1" y="18899"/>
                </a:moveTo>
                <a:cubicBezTo>
                  <a:pt x="8606" y="24400"/>
                  <a:pt x="27756" y="24537"/>
                  <a:pt x="32983" y="15978"/>
                </a:cubicBezTo>
                <a:cubicBezTo>
                  <a:pt x="35266" y="12212"/>
                  <a:pt x="33896" y="5889"/>
                  <a:pt x="29491" y="3150"/>
                </a:cubicBezTo>
                <a:cubicBezTo>
                  <a:pt x="24446" y="0"/>
                  <a:pt x="19402" y="1141"/>
                  <a:pt x="19402" y="1141"/>
                </a:cubicBezTo>
              </a:path>
            </a:pathLst>
          </a:custGeom>
          <a:noFill/>
          <a:ln cap="flat" cmpd="sng" w="18825">
            <a:solidFill>
              <a:schemeClr val="dk1"/>
            </a:solidFill>
            <a:prstDash val="dash"/>
            <a:miter lim="22825"/>
            <a:headEnd len="sm" w="sm" type="none"/>
            <a:tailEnd len="sm" w="sm" type="none"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5177" name="Google Shape;5177;p33"/>
          <p:cNvGrpSpPr/>
          <p:nvPr/>
        </p:nvGrpSpPr>
        <p:grpSpPr>
          <a:xfrm flipH="1" rot="7490537">
            <a:off x="-849249" y="4897342"/>
            <a:ext cx="1692675" cy="845796"/>
            <a:chOff x="3782580" y="1273171"/>
            <a:chExt cx="1692733" cy="845825"/>
          </a:xfrm>
        </p:grpSpPr>
        <p:sp>
          <p:nvSpPr>
            <p:cNvPr id="5178" name="Google Shape;5178;p33"/>
            <p:cNvSpPr/>
            <p:nvPr/>
          </p:nvSpPr>
          <p:spPr>
            <a:xfrm rot="5400000">
              <a:off x="5247016" y="1309772"/>
              <a:ext cx="214765" cy="241827"/>
            </a:xfrm>
            <a:custGeom>
              <a:rect b="b" l="l" r="r" t="t"/>
              <a:pathLst>
                <a:path extrusionOk="0" h="3618" w="3213">
                  <a:moveTo>
                    <a:pt x="577" y="0"/>
                  </a:moveTo>
                  <a:cubicBezTo>
                    <a:pt x="290" y="0"/>
                    <a:pt x="0" y="235"/>
                    <a:pt x="111" y="602"/>
                  </a:cubicBezTo>
                  <a:cubicBezTo>
                    <a:pt x="354" y="1271"/>
                    <a:pt x="718" y="1940"/>
                    <a:pt x="1144" y="2548"/>
                  </a:cubicBezTo>
                  <a:cubicBezTo>
                    <a:pt x="1418" y="2912"/>
                    <a:pt x="1813" y="3520"/>
                    <a:pt x="2329" y="3612"/>
                  </a:cubicBezTo>
                  <a:cubicBezTo>
                    <a:pt x="2361" y="3616"/>
                    <a:pt x="2392" y="3618"/>
                    <a:pt x="2422" y="3618"/>
                  </a:cubicBezTo>
                  <a:cubicBezTo>
                    <a:pt x="3019" y="3618"/>
                    <a:pt x="3212" y="2787"/>
                    <a:pt x="2633" y="2700"/>
                  </a:cubicBezTo>
                  <a:cubicBezTo>
                    <a:pt x="2360" y="2639"/>
                    <a:pt x="2056" y="2153"/>
                    <a:pt x="1904" y="1940"/>
                  </a:cubicBezTo>
                  <a:cubicBezTo>
                    <a:pt x="1570" y="1423"/>
                    <a:pt x="1266" y="906"/>
                    <a:pt x="1022" y="329"/>
                  </a:cubicBezTo>
                  <a:cubicBezTo>
                    <a:pt x="950" y="101"/>
                    <a:pt x="764" y="0"/>
                    <a:pt x="577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179" name="Google Shape;5179;p33"/>
            <p:cNvSpPr/>
            <p:nvPr/>
          </p:nvSpPr>
          <p:spPr>
            <a:xfrm rot="5400000">
              <a:off x="5334713" y="1537102"/>
              <a:ext cx="63032" cy="214957"/>
            </a:xfrm>
            <a:custGeom>
              <a:rect b="b" l="l" r="r" t="t"/>
              <a:pathLst>
                <a:path extrusionOk="0" h="3216" w="943">
                  <a:moveTo>
                    <a:pt x="472" y="1"/>
                  </a:moveTo>
                  <a:cubicBezTo>
                    <a:pt x="236" y="1"/>
                    <a:pt x="1" y="153"/>
                    <a:pt x="1" y="457"/>
                  </a:cubicBezTo>
                  <a:lnTo>
                    <a:pt x="1" y="2736"/>
                  </a:lnTo>
                  <a:cubicBezTo>
                    <a:pt x="1" y="3056"/>
                    <a:pt x="236" y="3215"/>
                    <a:pt x="472" y="3215"/>
                  </a:cubicBezTo>
                  <a:cubicBezTo>
                    <a:pt x="707" y="3215"/>
                    <a:pt x="943" y="3056"/>
                    <a:pt x="943" y="2736"/>
                  </a:cubicBezTo>
                  <a:lnTo>
                    <a:pt x="943" y="457"/>
                  </a:lnTo>
                  <a:cubicBezTo>
                    <a:pt x="943" y="153"/>
                    <a:pt x="707" y="1"/>
                    <a:pt x="472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180" name="Google Shape;5180;p33"/>
            <p:cNvSpPr/>
            <p:nvPr/>
          </p:nvSpPr>
          <p:spPr>
            <a:xfrm rot="5400000">
              <a:off x="5232312" y="1826596"/>
              <a:ext cx="166104" cy="166565"/>
            </a:xfrm>
            <a:custGeom>
              <a:rect b="b" l="l" r="r" t="t"/>
              <a:pathLst>
                <a:path extrusionOk="0" h="2492" w="2485">
                  <a:moveTo>
                    <a:pt x="1773" y="0"/>
                  </a:moveTo>
                  <a:cubicBezTo>
                    <a:pt x="1672" y="0"/>
                    <a:pt x="1570" y="37"/>
                    <a:pt x="1484" y="124"/>
                  </a:cubicBezTo>
                  <a:cubicBezTo>
                    <a:pt x="1028" y="580"/>
                    <a:pt x="784" y="1188"/>
                    <a:pt x="328" y="1644"/>
                  </a:cubicBezTo>
                  <a:cubicBezTo>
                    <a:pt x="0" y="1995"/>
                    <a:pt x="341" y="2491"/>
                    <a:pt x="709" y="2491"/>
                  </a:cubicBezTo>
                  <a:cubicBezTo>
                    <a:pt x="818" y="2491"/>
                    <a:pt x="930" y="2447"/>
                    <a:pt x="1028" y="2343"/>
                  </a:cubicBezTo>
                  <a:cubicBezTo>
                    <a:pt x="1484" y="1887"/>
                    <a:pt x="1696" y="1279"/>
                    <a:pt x="2152" y="823"/>
                  </a:cubicBezTo>
                  <a:cubicBezTo>
                    <a:pt x="2484" y="467"/>
                    <a:pt x="2131" y="0"/>
                    <a:pt x="1773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181" name="Google Shape;5181;p33"/>
            <p:cNvSpPr/>
            <p:nvPr/>
          </p:nvSpPr>
          <p:spPr>
            <a:xfrm rot="5400000">
              <a:off x="3865592" y="1243096"/>
              <a:ext cx="156010" cy="216161"/>
            </a:xfrm>
            <a:custGeom>
              <a:rect b="b" l="l" r="r" t="t"/>
              <a:pathLst>
                <a:path extrusionOk="0" h="3234" w="2334">
                  <a:moveTo>
                    <a:pt x="1704" y="1"/>
                  </a:moveTo>
                  <a:cubicBezTo>
                    <a:pt x="1558" y="1"/>
                    <a:pt x="1413" y="73"/>
                    <a:pt x="1317" y="247"/>
                  </a:cubicBezTo>
                  <a:lnTo>
                    <a:pt x="192" y="2526"/>
                  </a:lnTo>
                  <a:cubicBezTo>
                    <a:pt x="1" y="2887"/>
                    <a:pt x="329" y="3233"/>
                    <a:pt x="647" y="3233"/>
                  </a:cubicBezTo>
                  <a:cubicBezTo>
                    <a:pt x="785" y="3233"/>
                    <a:pt x="921" y="3168"/>
                    <a:pt x="1013" y="3013"/>
                  </a:cubicBezTo>
                  <a:lnTo>
                    <a:pt x="2168" y="733"/>
                  </a:lnTo>
                  <a:cubicBezTo>
                    <a:pt x="2334" y="338"/>
                    <a:pt x="2018" y="1"/>
                    <a:pt x="1704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182" name="Google Shape;5182;p33"/>
            <p:cNvSpPr/>
            <p:nvPr/>
          </p:nvSpPr>
          <p:spPr>
            <a:xfrm rot="5400000">
              <a:off x="3832106" y="1616344"/>
              <a:ext cx="93981" cy="193034"/>
            </a:xfrm>
            <a:custGeom>
              <a:rect b="b" l="l" r="r" t="t"/>
              <a:pathLst>
                <a:path extrusionOk="0" h="2888" w="1406">
                  <a:moveTo>
                    <a:pt x="754" y="1"/>
                  </a:moveTo>
                  <a:cubicBezTo>
                    <a:pt x="610" y="1"/>
                    <a:pt x="473" y="70"/>
                    <a:pt x="396" y="233"/>
                  </a:cubicBezTo>
                  <a:cubicBezTo>
                    <a:pt x="183" y="628"/>
                    <a:pt x="92" y="963"/>
                    <a:pt x="31" y="1388"/>
                  </a:cubicBezTo>
                  <a:cubicBezTo>
                    <a:pt x="1" y="1783"/>
                    <a:pt x="183" y="2239"/>
                    <a:pt x="396" y="2634"/>
                  </a:cubicBezTo>
                  <a:cubicBezTo>
                    <a:pt x="472" y="2814"/>
                    <a:pt x="606" y="2888"/>
                    <a:pt x="747" y="2888"/>
                  </a:cubicBezTo>
                  <a:cubicBezTo>
                    <a:pt x="1060" y="2888"/>
                    <a:pt x="1405" y="2525"/>
                    <a:pt x="1217" y="2148"/>
                  </a:cubicBezTo>
                  <a:cubicBezTo>
                    <a:pt x="943" y="1601"/>
                    <a:pt x="943" y="1267"/>
                    <a:pt x="1217" y="720"/>
                  </a:cubicBezTo>
                  <a:cubicBezTo>
                    <a:pt x="1404" y="325"/>
                    <a:pt x="1065" y="1"/>
                    <a:pt x="754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183" name="Google Shape;5183;p33"/>
            <p:cNvSpPr/>
            <p:nvPr/>
          </p:nvSpPr>
          <p:spPr>
            <a:xfrm rot="5400000">
              <a:off x="3875015" y="1916199"/>
              <a:ext cx="215433" cy="190160"/>
            </a:xfrm>
            <a:custGeom>
              <a:rect b="b" l="l" r="r" t="t"/>
              <a:pathLst>
                <a:path extrusionOk="0" h="2845" w="3223">
                  <a:moveTo>
                    <a:pt x="711" y="1"/>
                  </a:moveTo>
                  <a:cubicBezTo>
                    <a:pt x="343" y="1"/>
                    <a:pt x="1" y="485"/>
                    <a:pt x="336" y="820"/>
                  </a:cubicBezTo>
                  <a:lnTo>
                    <a:pt x="2220" y="2704"/>
                  </a:lnTo>
                  <a:cubicBezTo>
                    <a:pt x="2319" y="2803"/>
                    <a:pt x="2430" y="2844"/>
                    <a:pt x="2538" y="2844"/>
                  </a:cubicBezTo>
                  <a:cubicBezTo>
                    <a:pt x="2898" y="2844"/>
                    <a:pt x="3223" y="2386"/>
                    <a:pt x="2919" y="2036"/>
                  </a:cubicBezTo>
                  <a:lnTo>
                    <a:pt x="1004" y="121"/>
                  </a:lnTo>
                  <a:cubicBezTo>
                    <a:pt x="913" y="36"/>
                    <a:pt x="811" y="1"/>
                    <a:pt x="711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</p:spTree>
  </p:cSld>
  <p:clrMapOvr>
    <a:masterClrMapping/>
  </p:clrMapOvr>
</p:sldLayout>
</file>

<file path=ppt/slideLayouts/slideLayout33.xml><?xml version="1.0" encoding="utf-8"?>
<p:sldLayout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 matchingName="Blank slide" type="blank">
  <p:cSld name="BLANK">
    <p:spTree>
      <p:nvGrpSpPr>
        <p:cNvPr id="5187" name="Shape 5187"/>
        <p:cNvGrpSpPr/>
        <p:nvPr/>
      </p:nvGrpSpPr>
      <p:grpSpPr>
        <a:xfrm>
          <a:off x="0" y="0"/>
          <a:ext cx="0" cy="0"/>
          <a:chOff x="0" y="0"/>
          <a:chExt cx="0" cy="0"/>
        </a:xfrm>
      </p:grpSpPr>
    </p:spTree>
  </p:cSld>
  <p:clrMapOvr>
    <a:masterClrMapping/>
  </p:clrMapOvr>
</p:sldLayout>
</file>

<file path=ppt/slideLayouts/slideLayout34.xml><?xml version="1.0" encoding="utf-8"?>
<p:sldLayout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 matchingName="Title only">
  <p:cSld name="CUSTOM">
    <p:spTree>
      <p:nvGrpSpPr>
        <p:cNvPr id="5188" name="Shape 5188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189" name="Google Shape;5189;p36"/>
          <p:cNvSpPr txBox="1"/>
          <p:nvPr>
            <p:ph type="title"/>
          </p:nvPr>
        </p:nvSpPr>
        <p:spPr>
          <a:xfrm>
            <a:off x="720000" y="511025"/>
            <a:ext cx="7704000" cy="4824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>
            <a:lvl1pPr lvl="0" rtl="0">
              <a:spcBef>
                <a:spcPts val="0"/>
              </a:spcBef>
              <a:spcAft>
                <a:spcPts val="0"/>
              </a:spcAft>
              <a:buSzPts val="2400"/>
              <a:buFont typeface="Arial"/>
              <a:buNone/>
              <a:defRPr>
                <a:solidFill>
                  <a:schemeClr val="lt1"/>
                </a:solidFill>
                <a:latin typeface="Arial"/>
                <a:ea typeface="Arial"/>
                <a:cs typeface="Arial"/>
                <a:sym typeface="Arial"/>
              </a:defRPr>
            </a:lvl1pPr>
            <a:lvl2pPr lvl="1" rtl="0">
              <a:spcBef>
                <a:spcPts val="0"/>
              </a:spcBef>
              <a:spcAft>
                <a:spcPts val="0"/>
              </a:spcAft>
              <a:buSzPts val="2400"/>
              <a:buFont typeface="Arial"/>
              <a:buNone/>
              <a:defRPr>
                <a:latin typeface="Arial"/>
                <a:ea typeface="Arial"/>
                <a:cs typeface="Arial"/>
                <a:sym typeface="Arial"/>
              </a:defRPr>
            </a:lvl2pPr>
            <a:lvl3pPr lvl="2" rtl="0">
              <a:spcBef>
                <a:spcPts val="0"/>
              </a:spcBef>
              <a:spcAft>
                <a:spcPts val="0"/>
              </a:spcAft>
              <a:buSzPts val="2400"/>
              <a:buFont typeface="Arial"/>
              <a:buNone/>
              <a:defRPr>
                <a:latin typeface="Arial"/>
                <a:ea typeface="Arial"/>
                <a:cs typeface="Arial"/>
                <a:sym typeface="Arial"/>
              </a:defRPr>
            </a:lvl3pPr>
            <a:lvl4pPr lvl="3" rtl="0">
              <a:spcBef>
                <a:spcPts val="0"/>
              </a:spcBef>
              <a:spcAft>
                <a:spcPts val="0"/>
              </a:spcAft>
              <a:buSzPts val="2400"/>
              <a:buFont typeface="Arial"/>
              <a:buNone/>
              <a:defRPr>
                <a:latin typeface="Arial"/>
                <a:ea typeface="Arial"/>
                <a:cs typeface="Arial"/>
                <a:sym typeface="Arial"/>
              </a:defRPr>
            </a:lvl4pPr>
            <a:lvl5pPr lvl="4" rtl="0">
              <a:spcBef>
                <a:spcPts val="0"/>
              </a:spcBef>
              <a:spcAft>
                <a:spcPts val="0"/>
              </a:spcAft>
              <a:buSzPts val="2400"/>
              <a:buFont typeface="Arial"/>
              <a:buNone/>
              <a:defRPr>
                <a:latin typeface="Arial"/>
                <a:ea typeface="Arial"/>
                <a:cs typeface="Arial"/>
                <a:sym typeface="Arial"/>
              </a:defRPr>
            </a:lvl5pPr>
            <a:lvl6pPr lvl="5" rtl="0">
              <a:spcBef>
                <a:spcPts val="0"/>
              </a:spcBef>
              <a:spcAft>
                <a:spcPts val="0"/>
              </a:spcAft>
              <a:buSzPts val="2400"/>
              <a:buFont typeface="Arial"/>
              <a:buNone/>
              <a:defRPr>
                <a:latin typeface="Arial"/>
                <a:ea typeface="Arial"/>
                <a:cs typeface="Arial"/>
                <a:sym typeface="Arial"/>
              </a:defRPr>
            </a:lvl6pPr>
            <a:lvl7pPr lvl="6" rtl="0">
              <a:spcBef>
                <a:spcPts val="0"/>
              </a:spcBef>
              <a:spcAft>
                <a:spcPts val="0"/>
              </a:spcAft>
              <a:buSzPts val="2400"/>
              <a:buFont typeface="Arial"/>
              <a:buNone/>
              <a:defRPr>
                <a:latin typeface="Arial"/>
                <a:ea typeface="Arial"/>
                <a:cs typeface="Arial"/>
                <a:sym typeface="Arial"/>
              </a:defRPr>
            </a:lvl7pPr>
            <a:lvl8pPr lvl="7" rtl="0">
              <a:spcBef>
                <a:spcPts val="0"/>
              </a:spcBef>
              <a:spcAft>
                <a:spcPts val="0"/>
              </a:spcAft>
              <a:buSzPts val="2400"/>
              <a:buFont typeface="Arial"/>
              <a:buNone/>
              <a:defRPr>
                <a:latin typeface="Arial"/>
                <a:ea typeface="Arial"/>
                <a:cs typeface="Arial"/>
                <a:sym typeface="Arial"/>
              </a:defRPr>
            </a:lvl8pPr>
            <a:lvl9pPr lvl="8" rtl="0">
              <a:spcBef>
                <a:spcPts val="0"/>
              </a:spcBef>
              <a:spcAft>
                <a:spcPts val="0"/>
              </a:spcAft>
              <a:buSzPts val="2400"/>
              <a:buFont typeface="Arial"/>
              <a:buNone/>
              <a:defRPr>
                <a:latin typeface="Arial"/>
                <a:ea typeface="Arial"/>
                <a:cs typeface="Arial"/>
                <a:sym typeface="Arial"/>
              </a:defRPr>
            </a:lvl9pPr>
          </a:lstStyle>
          <a:p/>
        </p:txBody>
      </p:sp>
    </p:spTree>
  </p:cSld>
  <p:clrMapOvr>
    <a:masterClrMapping/>
  </p:clrMapOvr>
</p:sldLayout>
</file>

<file path=ppt/slideMasters/_rels/slideMaster1.xml.rels><?xml version="1.0" encoding="UTF-8" standalone="yes"?><Relationships xmlns="http://schemas.openxmlformats.org/package/2006/relationships"><Relationship Id="rId20" Type="http://schemas.openxmlformats.org/officeDocument/2006/relationships/slideLayout" Target="../slideLayouts/slideLayout20.xml"/><Relationship Id="rId22" Type="http://schemas.openxmlformats.org/officeDocument/2006/relationships/slideLayout" Target="../slideLayouts/slideLayout22.xml"/><Relationship Id="rId21" Type="http://schemas.openxmlformats.org/officeDocument/2006/relationships/slideLayout" Target="../slideLayouts/slideLayout21.xml"/><Relationship Id="rId24" Type="http://schemas.openxmlformats.org/officeDocument/2006/relationships/slideLayout" Target="../slideLayouts/slideLayout24.xml"/><Relationship Id="rId23" Type="http://schemas.openxmlformats.org/officeDocument/2006/relationships/slideLayout" Target="../slideLayouts/slideLayout23.xml"/><Relationship Id="rId1" Type="http://schemas.openxmlformats.org/officeDocument/2006/relationships/slideLayout" Target="../slideLayouts/slideLayout1.xml"/><Relationship Id="rId2" Type="http://schemas.openxmlformats.org/officeDocument/2006/relationships/slideLayout" Target="../slideLayouts/slideLayout2.xml"/><Relationship Id="rId3" Type="http://schemas.openxmlformats.org/officeDocument/2006/relationships/slideLayout" Target="../slideLayouts/slideLayout3.xml"/><Relationship Id="rId4" Type="http://schemas.openxmlformats.org/officeDocument/2006/relationships/slideLayout" Target="../slideLayouts/slideLayout4.xml"/><Relationship Id="rId9" Type="http://schemas.openxmlformats.org/officeDocument/2006/relationships/slideLayout" Target="../slideLayouts/slideLayout9.xml"/><Relationship Id="rId26" Type="http://schemas.openxmlformats.org/officeDocument/2006/relationships/slideLayout" Target="../slideLayouts/slideLayout26.xml"/><Relationship Id="rId25" Type="http://schemas.openxmlformats.org/officeDocument/2006/relationships/slideLayout" Target="../slideLayouts/slideLayout25.xml"/><Relationship Id="rId28" Type="http://schemas.openxmlformats.org/officeDocument/2006/relationships/slideLayout" Target="../slideLayouts/slideLayout28.xml"/><Relationship Id="rId27" Type="http://schemas.openxmlformats.org/officeDocument/2006/relationships/slideLayout" Target="../slideLayouts/slideLayout27.xml"/><Relationship Id="rId5" Type="http://schemas.openxmlformats.org/officeDocument/2006/relationships/slideLayout" Target="../slideLayouts/slideLayout5.xml"/><Relationship Id="rId6" Type="http://schemas.openxmlformats.org/officeDocument/2006/relationships/slideLayout" Target="../slideLayouts/slideLayout6.xml"/><Relationship Id="rId29" Type="http://schemas.openxmlformats.org/officeDocument/2006/relationships/slideLayout" Target="../slideLayouts/slideLayout29.xml"/><Relationship Id="rId7" Type="http://schemas.openxmlformats.org/officeDocument/2006/relationships/slideLayout" Target="../slideLayouts/slideLayout7.xml"/><Relationship Id="rId8" Type="http://schemas.openxmlformats.org/officeDocument/2006/relationships/slideLayout" Target="../slideLayouts/slideLayout8.xml"/><Relationship Id="rId31" Type="http://schemas.openxmlformats.org/officeDocument/2006/relationships/slideLayout" Target="../slideLayouts/slideLayout31.xml"/><Relationship Id="rId30" Type="http://schemas.openxmlformats.org/officeDocument/2006/relationships/slideLayout" Target="../slideLayouts/slideLayout30.xml"/><Relationship Id="rId11" Type="http://schemas.openxmlformats.org/officeDocument/2006/relationships/slideLayout" Target="../slideLayouts/slideLayout11.xml"/><Relationship Id="rId33" Type="http://schemas.openxmlformats.org/officeDocument/2006/relationships/theme" Target="../theme/theme2.xml"/><Relationship Id="rId10" Type="http://schemas.openxmlformats.org/officeDocument/2006/relationships/slideLayout" Target="../slideLayouts/slideLayout10.xml"/><Relationship Id="rId32" Type="http://schemas.openxmlformats.org/officeDocument/2006/relationships/slideLayout" Target="../slideLayouts/slideLayout32.xml"/><Relationship Id="rId13" Type="http://schemas.openxmlformats.org/officeDocument/2006/relationships/slideLayout" Target="../slideLayouts/slideLayout13.xml"/><Relationship Id="rId12" Type="http://schemas.openxmlformats.org/officeDocument/2006/relationships/slideLayout" Target="../slideLayouts/slideLayout12.xml"/><Relationship Id="rId15" Type="http://schemas.openxmlformats.org/officeDocument/2006/relationships/slideLayout" Target="../slideLayouts/slideLayout15.xml"/><Relationship Id="rId14" Type="http://schemas.openxmlformats.org/officeDocument/2006/relationships/slideLayout" Target="../slideLayouts/slideLayout14.xml"/><Relationship Id="rId17" Type="http://schemas.openxmlformats.org/officeDocument/2006/relationships/slideLayout" Target="../slideLayouts/slideLayout17.xml"/><Relationship Id="rId16" Type="http://schemas.openxmlformats.org/officeDocument/2006/relationships/slideLayout" Target="../slideLayouts/slideLayout16.xml"/><Relationship Id="rId19" Type="http://schemas.openxmlformats.org/officeDocument/2006/relationships/slideLayout" Target="../slideLayouts/slideLayout19.xml"/><Relationship Id="rId18" Type="http://schemas.openxmlformats.org/officeDocument/2006/relationships/slideLayout" Target="../slideLayouts/slideLayout18.xml"/></Relationships>
</file>

<file path=ppt/slideMasters/_rels/slideMaster2.xml.rels><?xml version="1.0" encoding="UTF-8" standalone="yes"?><Relationships xmlns="http://schemas.openxmlformats.org/package/2006/relationships"><Relationship Id="rId1" Type="http://schemas.openxmlformats.org/officeDocument/2006/relationships/slideLayout" Target="../slideLayouts/slideLayout33.xml"/><Relationship Id="rId2" Type="http://schemas.openxmlformats.org/officeDocument/2006/relationships/slideLayout" Target="../slideLayouts/slideLayout34.xml"/><Relationship Id="rId3" Type="http://schemas.openxmlformats.org/officeDocument/2006/relationships/theme" Target="../theme/theme1.xml"/></Relationships>
</file>

<file path=ppt/slideMasters/slideMaster1.xml><?xml version="1.0" encoding="utf-8"?>
<p:sldMaster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>
  <p:cSld name="simple-light-2">
    <p:bg>
      <p:bgPr>
        <a:solidFill>
          <a:schemeClr val="lt1"/>
        </a:solidFill>
      </p:bgPr>
    </p:bg>
    <p:spTree>
      <p:nvGrpSpPr>
        <p:cNvPr id="5" name="Shape 5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6" name="Google Shape;6;p1"/>
          <p:cNvSpPr txBox="1"/>
          <p:nvPr>
            <p:ph type="title"/>
          </p:nvPr>
        </p:nvSpPr>
        <p:spPr>
          <a:xfrm>
            <a:off x="713225" y="445025"/>
            <a:ext cx="7717500" cy="572700"/>
          </a:xfrm>
          <a:prstGeom prst="rect">
            <a:avLst/>
          </a:prstGeom>
          <a:noFill/>
          <a:ln>
            <a:noFill/>
          </a:ln>
        </p:spPr>
        <p:txBody>
          <a:bodyPr anchorCtr="0" anchor="t" bIns="91425" lIns="91425" spcFirstLastPara="1" rIns="91425" wrap="square" tIns="91425">
            <a:noAutofit/>
          </a:bodyPr>
          <a:lstStyle>
            <a:lvl1pPr lvl="0" rtl="0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200"/>
              <a:buFont typeface="DynaPuff"/>
              <a:buNone/>
              <a:defRPr sz="3200">
                <a:solidFill>
                  <a:schemeClr val="dk1"/>
                </a:solidFill>
                <a:latin typeface="DynaPuff"/>
                <a:ea typeface="DynaPuff"/>
                <a:cs typeface="DynaPuff"/>
                <a:sym typeface="DynaPuff"/>
              </a:defRPr>
            </a:lvl1pPr>
            <a:lvl2pPr lvl="1" rtl="0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200"/>
              <a:buFont typeface="DynaPuff"/>
              <a:buNone/>
              <a:defRPr sz="3200">
                <a:solidFill>
                  <a:schemeClr val="dk1"/>
                </a:solidFill>
                <a:latin typeface="DynaPuff"/>
                <a:ea typeface="DynaPuff"/>
                <a:cs typeface="DynaPuff"/>
                <a:sym typeface="DynaPuff"/>
              </a:defRPr>
            </a:lvl2pPr>
            <a:lvl3pPr lvl="2" rtl="0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200"/>
              <a:buFont typeface="DynaPuff"/>
              <a:buNone/>
              <a:defRPr sz="3200">
                <a:solidFill>
                  <a:schemeClr val="dk1"/>
                </a:solidFill>
                <a:latin typeface="DynaPuff"/>
                <a:ea typeface="DynaPuff"/>
                <a:cs typeface="DynaPuff"/>
                <a:sym typeface="DynaPuff"/>
              </a:defRPr>
            </a:lvl3pPr>
            <a:lvl4pPr lvl="3" rtl="0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200"/>
              <a:buFont typeface="DynaPuff"/>
              <a:buNone/>
              <a:defRPr sz="3200">
                <a:solidFill>
                  <a:schemeClr val="dk1"/>
                </a:solidFill>
                <a:latin typeface="DynaPuff"/>
                <a:ea typeface="DynaPuff"/>
                <a:cs typeface="DynaPuff"/>
                <a:sym typeface="DynaPuff"/>
              </a:defRPr>
            </a:lvl4pPr>
            <a:lvl5pPr lvl="4" rtl="0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200"/>
              <a:buFont typeface="DynaPuff"/>
              <a:buNone/>
              <a:defRPr sz="3200">
                <a:solidFill>
                  <a:schemeClr val="dk1"/>
                </a:solidFill>
                <a:latin typeface="DynaPuff"/>
                <a:ea typeface="DynaPuff"/>
                <a:cs typeface="DynaPuff"/>
                <a:sym typeface="DynaPuff"/>
              </a:defRPr>
            </a:lvl5pPr>
            <a:lvl6pPr lvl="5" rtl="0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200"/>
              <a:buFont typeface="DynaPuff"/>
              <a:buNone/>
              <a:defRPr sz="3200">
                <a:solidFill>
                  <a:schemeClr val="dk1"/>
                </a:solidFill>
                <a:latin typeface="DynaPuff"/>
                <a:ea typeface="DynaPuff"/>
                <a:cs typeface="DynaPuff"/>
                <a:sym typeface="DynaPuff"/>
              </a:defRPr>
            </a:lvl6pPr>
            <a:lvl7pPr lvl="6" rtl="0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200"/>
              <a:buFont typeface="DynaPuff"/>
              <a:buNone/>
              <a:defRPr sz="3200">
                <a:solidFill>
                  <a:schemeClr val="dk1"/>
                </a:solidFill>
                <a:latin typeface="DynaPuff"/>
                <a:ea typeface="DynaPuff"/>
                <a:cs typeface="DynaPuff"/>
                <a:sym typeface="DynaPuff"/>
              </a:defRPr>
            </a:lvl7pPr>
            <a:lvl8pPr lvl="7" rtl="0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200"/>
              <a:buFont typeface="DynaPuff"/>
              <a:buNone/>
              <a:defRPr sz="3200">
                <a:solidFill>
                  <a:schemeClr val="dk1"/>
                </a:solidFill>
                <a:latin typeface="DynaPuff"/>
                <a:ea typeface="DynaPuff"/>
                <a:cs typeface="DynaPuff"/>
                <a:sym typeface="DynaPuff"/>
              </a:defRPr>
            </a:lvl8pPr>
            <a:lvl9pPr lvl="8" rtl="0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200"/>
              <a:buFont typeface="DynaPuff"/>
              <a:buNone/>
              <a:defRPr sz="3200">
                <a:solidFill>
                  <a:schemeClr val="dk1"/>
                </a:solidFill>
                <a:latin typeface="DynaPuff"/>
                <a:ea typeface="DynaPuff"/>
                <a:cs typeface="DynaPuff"/>
                <a:sym typeface="DynaPuff"/>
              </a:defRPr>
            </a:lvl9pPr>
          </a:lstStyle>
          <a:p/>
        </p:txBody>
      </p:sp>
      <p:sp>
        <p:nvSpPr>
          <p:cNvPr id="7" name="Google Shape;7;p1"/>
          <p:cNvSpPr txBox="1"/>
          <p:nvPr>
            <p:ph idx="1" type="body"/>
          </p:nvPr>
        </p:nvSpPr>
        <p:spPr>
          <a:xfrm>
            <a:off x="713225" y="1152475"/>
            <a:ext cx="7717500" cy="3416400"/>
          </a:xfrm>
          <a:prstGeom prst="rect">
            <a:avLst/>
          </a:prstGeom>
          <a:noFill/>
          <a:ln>
            <a:noFill/>
          </a:ln>
        </p:spPr>
        <p:txBody>
          <a:bodyPr anchorCtr="0" anchor="t" bIns="91425" lIns="91425" spcFirstLastPara="1" rIns="91425" wrap="square" tIns="91425">
            <a:noAutofit/>
          </a:bodyPr>
          <a:lstStyle>
            <a:lvl1pPr indent="-317500" lvl="0" marL="45720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Gantari"/>
              <a:buChar char="●"/>
              <a:defRPr>
                <a:solidFill>
                  <a:schemeClr val="dk1"/>
                </a:solidFill>
                <a:latin typeface="Gantari"/>
                <a:ea typeface="Gantari"/>
                <a:cs typeface="Gantari"/>
                <a:sym typeface="Gantari"/>
              </a:defRPr>
            </a:lvl1pPr>
            <a:lvl2pPr indent="-317500" lvl="1" marL="914400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Gantari"/>
              <a:buChar char="○"/>
              <a:defRPr>
                <a:solidFill>
                  <a:schemeClr val="dk1"/>
                </a:solidFill>
                <a:latin typeface="Gantari"/>
                <a:ea typeface="Gantari"/>
                <a:cs typeface="Gantari"/>
                <a:sym typeface="Gantari"/>
              </a:defRPr>
            </a:lvl2pPr>
            <a:lvl3pPr indent="-317500" lvl="2" marL="1371600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Gantari"/>
              <a:buChar char="■"/>
              <a:defRPr>
                <a:solidFill>
                  <a:schemeClr val="dk1"/>
                </a:solidFill>
                <a:latin typeface="Gantari"/>
                <a:ea typeface="Gantari"/>
                <a:cs typeface="Gantari"/>
                <a:sym typeface="Gantari"/>
              </a:defRPr>
            </a:lvl3pPr>
            <a:lvl4pPr indent="-317500" lvl="3" marL="1828800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Gantari"/>
              <a:buChar char="●"/>
              <a:defRPr>
                <a:solidFill>
                  <a:schemeClr val="dk1"/>
                </a:solidFill>
                <a:latin typeface="Gantari"/>
                <a:ea typeface="Gantari"/>
                <a:cs typeface="Gantari"/>
                <a:sym typeface="Gantari"/>
              </a:defRPr>
            </a:lvl4pPr>
            <a:lvl5pPr indent="-317500" lvl="4" marL="2286000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Gantari"/>
              <a:buChar char="○"/>
              <a:defRPr>
                <a:solidFill>
                  <a:schemeClr val="dk1"/>
                </a:solidFill>
                <a:latin typeface="Gantari"/>
                <a:ea typeface="Gantari"/>
                <a:cs typeface="Gantari"/>
                <a:sym typeface="Gantari"/>
              </a:defRPr>
            </a:lvl5pPr>
            <a:lvl6pPr indent="-317500" lvl="5" marL="2743200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Gantari"/>
              <a:buChar char="■"/>
              <a:defRPr>
                <a:solidFill>
                  <a:schemeClr val="dk1"/>
                </a:solidFill>
                <a:latin typeface="Gantari"/>
                <a:ea typeface="Gantari"/>
                <a:cs typeface="Gantari"/>
                <a:sym typeface="Gantari"/>
              </a:defRPr>
            </a:lvl6pPr>
            <a:lvl7pPr indent="-317500" lvl="6" marL="3200400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Gantari"/>
              <a:buChar char="●"/>
              <a:defRPr>
                <a:solidFill>
                  <a:schemeClr val="dk1"/>
                </a:solidFill>
                <a:latin typeface="Gantari"/>
                <a:ea typeface="Gantari"/>
                <a:cs typeface="Gantari"/>
                <a:sym typeface="Gantari"/>
              </a:defRPr>
            </a:lvl7pPr>
            <a:lvl8pPr indent="-317500" lvl="7" marL="3657600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Gantari"/>
              <a:buChar char="○"/>
              <a:defRPr>
                <a:solidFill>
                  <a:schemeClr val="dk1"/>
                </a:solidFill>
                <a:latin typeface="Gantari"/>
                <a:ea typeface="Gantari"/>
                <a:cs typeface="Gantari"/>
                <a:sym typeface="Gantari"/>
              </a:defRPr>
            </a:lvl8pPr>
            <a:lvl9pPr indent="-317500" lvl="8" marL="4114800">
              <a:lnSpc>
                <a:spcPct val="100000"/>
              </a:lnSpc>
              <a:spcBef>
                <a:spcPts val="1600"/>
              </a:spcBef>
              <a:spcAft>
                <a:spcPts val="1600"/>
              </a:spcAft>
              <a:buClr>
                <a:schemeClr val="dk1"/>
              </a:buClr>
              <a:buSzPts val="1400"/>
              <a:buFont typeface="Gantari"/>
              <a:buChar char="■"/>
              <a:defRPr>
                <a:solidFill>
                  <a:schemeClr val="dk1"/>
                </a:solidFill>
                <a:latin typeface="Gantari"/>
                <a:ea typeface="Gantari"/>
                <a:cs typeface="Gantari"/>
                <a:sym typeface="Gantari"/>
              </a:defRPr>
            </a:lvl9pPr>
          </a:lstStyle>
          <a:p/>
        </p:txBody>
      </p:sp>
    </p:spTree>
  </p:cSld>
  <p:clrMap accent1="accent1" accent2="accent2" accent3="accent3" accent4="accent4" accent5="accent5" accent6="accent6" bg1="lt1" bg2="dk2" tx1="dk1" tx2="lt2" folHlink="folHlink" hlink="hlink"/>
  <p:sldLayoutIdLst>
    <p:sldLayoutId id="2147483648" r:id="rId1"/>
    <p:sldLayoutId id="2147483649" r:id="rId2"/>
    <p:sldLayoutId id="2147483650" r:id="rId3"/>
    <p:sldLayoutId id="2147483651" r:id="rId4"/>
    <p:sldLayoutId id="2147483652" r:id="rId5"/>
    <p:sldLayoutId id="2147483653" r:id="rId6"/>
    <p:sldLayoutId id="2147483654" r:id="rId7"/>
    <p:sldLayoutId id="2147483655" r:id="rId8"/>
    <p:sldLayoutId id="2147483656" r:id="rId9"/>
    <p:sldLayoutId id="2147483657" r:id="rId10"/>
    <p:sldLayoutId id="2147483658" r:id="rId11"/>
    <p:sldLayoutId id="2147483659" r:id="rId12"/>
    <p:sldLayoutId id="2147483660" r:id="rId13"/>
    <p:sldLayoutId id="2147483661" r:id="rId14"/>
    <p:sldLayoutId id="2147483662" r:id="rId15"/>
    <p:sldLayoutId id="2147483663" r:id="rId16"/>
    <p:sldLayoutId id="2147483664" r:id="rId17"/>
    <p:sldLayoutId id="2147483665" r:id="rId18"/>
    <p:sldLayoutId id="2147483666" r:id="rId19"/>
    <p:sldLayoutId id="2147483667" r:id="rId20"/>
    <p:sldLayoutId id="2147483668" r:id="rId21"/>
    <p:sldLayoutId id="2147483669" r:id="rId22"/>
    <p:sldLayoutId id="2147483670" r:id="rId23"/>
    <p:sldLayoutId id="2147483671" r:id="rId24"/>
    <p:sldLayoutId id="2147483672" r:id="rId25"/>
    <p:sldLayoutId id="2147483673" r:id="rId26"/>
    <p:sldLayoutId id="2147483674" r:id="rId27"/>
    <p:sldLayoutId id="2147483675" r:id="rId28"/>
    <p:sldLayoutId id="2147483676" r:id="rId29"/>
    <p:sldLayoutId id="2147483677" r:id="rId30"/>
    <p:sldLayoutId id="2147483678" r:id="rId31"/>
    <p:sldLayoutId id="2147483679" r:id="rId32"/>
  </p:sldLayoutIdLst>
  <p:hf dt="0" ftr="0" hdr="0"/>
  <p:txStyles>
    <p:titleStyle>
      <a:defPPr lvl="0" marR="0" rtl="0" algn="l">
        <a:lnSpc>
          <a:spcPct val="100000"/>
        </a:lnSpc>
        <a:spcBef>
          <a:spcPts val="0"/>
        </a:spcBef>
        <a:spcAft>
          <a:spcPts val="0"/>
        </a:spcAft>
      </a:defPPr>
      <a:lvl1pPr lvl="0" marR="0" rtl="0" algn="l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b="0" i="0" sz="1400" u="none" cap="none" strike="noStrike">
          <a:solidFill>
            <a:srgbClr val="000000"/>
          </a:solidFill>
          <a:latin typeface="Arial"/>
          <a:ea typeface="Arial"/>
          <a:cs typeface="Arial"/>
          <a:sym typeface="Arial"/>
        </a:defRPr>
      </a:lvl1pPr>
      <a:lvl2pPr lvl="1" marR="0" rtl="0" algn="l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b="0" i="0" sz="1400" u="none" cap="none" strike="noStrike">
          <a:solidFill>
            <a:srgbClr val="000000"/>
          </a:solidFill>
          <a:latin typeface="Arial"/>
          <a:ea typeface="Arial"/>
          <a:cs typeface="Arial"/>
          <a:sym typeface="Arial"/>
        </a:defRPr>
      </a:lvl2pPr>
      <a:lvl3pPr lvl="2" marR="0" rtl="0" algn="l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b="0" i="0" sz="1400" u="none" cap="none" strike="noStrike">
          <a:solidFill>
            <a:srgbClr val="000000"/>
          </a:solidFill>
          <a:latin typeface="Arial"/>
          <a:ea typeface="Arial"/>
          <a:cs typeface="Arial"/>
          <a:sym typeface="Arial"/>
        </a:defRPr>
      </a:lvl3pPr>
      <a:lvl4pPr lvl="3" marR="0" rtl="0" algn="l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b="0" i="0" sz="1400" u="none" cap="none" strike="noStrike">
          <a:solidFill>
            <a:srgbClr val="000000"/>
          </a:solidFill>
          <a:latin typeface="Arial"/>
          <a:ea typeface="Arial"/>
          <a:cs typeface="Arial"/>
          <a:sym typeface="Arial"/>
        </a:defRPr>
      </a:lvl4pPr>
      <a:lvl5pPr lvl="4" marR="0" rtl="0" algn="l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b="0" i="0" sz="1400" u="none" cap="none" strike="noStrike">
          <a:solidFill>
            <a:srgbClr val="000000"/>
          </a:solidFill>
          <a:latin typeface="Arial"/>
          <a:ea typeface="Arial"/>
          <a:cs typeface="Arial"/>
          <a:sym typeface="Arial"/>
        </a:defRPr>
      </a:lvl5pPr>
      <a:lvl6pPr lvl="5" marR="0" rtl="0" algn="l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b="0" i="0" sz="1400" u="none" cap="none" strike="noStrike">
          <a:solidFill>
            <a:srgbClr val="000000"/>
          </a:solidFill>
          <a:latin typeface="Arial"/>
          <a:ea typeface="Arial"/>
          <a:cs typeface="Arial"/>
          <a:sym typeface="Arial"/>
        </a:defRPr>
      </a:lvl6pPr>
      <a:lvl7pPr lvl="6" marR="0" rtl="0" algn="l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b="0" i="0" sz="1400" u="none" cap="none" strike="noStrike">
          <a:solidFill>
            <a:srgbClr val="000000"/>
          </a:solidFill>
          <a:latin typeface="Arial"/>
          <a:ea typeface="Arial"/>
          <a:cs typeface="Arial"/>
          <a:sym typeface="Arial"/>
        </a:defRPr>
      </a:lvl7pPr>
      <a:lvl8pPr lvl="7" marR="0" rtl="0" algn="l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b="0" i="0" sz="1400" u="none" cap="none" strike="noStrike">
          <a:solidFill>
            <a:srgbClr val="000000"/>
          </a:solidFill>
          <a:latin typeface="Arial"/>
          <a:ea typeface="Arial"/>
          <a:cs typeface="Arial"/>
          <a:sym typeface="Arial"/>
        </a:defRPr>
      </a:lvl8pPr>
      <a:lvl9pPr lvl="8" marR="0" rtl="0" algn="l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b="0" i="0" sz="1400" u="none" cap="none" strike="noStrike">
          <a:solidFill>
            <a:srgbClr val="000000"/>
          </a:solidFill>
          <a:latin typeface="Arial"/>
          <a:ea typeface="Arial"/>
          <a:cs typeface="Arial"/>
          <a:sym typeface="Arial"/>
        </a:defRPr>
      </a:lvl9pPr>
    </p:titleStyle>
    <p:bodyStyle>
      <a:defPPr lvl="0" marR="0" rtl="0" algn="l">
        <a:lnSpc>
          <a:spcPct val="100000"/>
        </a:lnSpc>
        <a:spcBef>
          <a:spcPts val="0"/>
        </a:spcBef>
        <a:spcAft>
          <a:spcPts val="0"/>
        </a:spcAft>
      </a:defPPr>
      <a:lvl1pPr lvl="0" marR="0" rtl="0" algn="l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b="0" i="0" sz="1400" u="none" cap="none" strike="noStrike">
          <a:solidFill>
            <a:srgbClr val="000000"/>
          </a:solidFill>
          <a:latin typeface="Arial"/>
          <a:ea typeface="Arial"/>
          <a:cs typeface="Arial"/>
          <a:sym typeface="Arial"/>
        </a:defRPr>
      </a:lvl1pPr>
      <a:lvl2pPr lvl="1" marR="0" rtl="0" algn="l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b="0" i="0" sz="1400" u="none" cap="none" strike="noStrike">
          <a:solidFill>
            <a:srgbClr val="000000"/>
          </a:solidFill>
          <a:latin typeface="Arial"/>
          <a:ea typeface="Arial"/>
          <a:cs typeface="Arial"/>
          <a:sym typeface="Arial"/>
        </a:defRPr>
      </a:lvl2pPr>
      <a:lvl3pPr lvl="2" marR="0" rtl="0" algn="l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b="0" i="0" sz="1400" u="none" cap="none" strike="noStrike">
          <a:solidFill>
            <a:srgbClr val="000000"/>
          </a:solidFill>
          <a:latin typeface="Arial"/>
          <a:ea typeface="Arial"/>
          <a:cs typeface="Arial"/>
          <a:sym typeface="Arial"/>
        </a:defRPr>
      </a:lvl3pPr>
      <a:lvl4pPr lvl="3" marR="0" rtl="0" algn="l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b="0" i="0" sz="1400" u="none" cap="none" strike="noStrike">
          <a:solidFill>
            <a:srgbClr val="000000"/>
          </a:solidFill>
          <a:latin typeface="Arial"/>
          <a:ea typeface="Arial"/>
          <a:cs typeface="Arial"/>
          <a:sym typeface="Arial"/>
        </a:defRPr>
      </a:lvl4pPr>
      <a:lvl5pPr lvl="4" marR="0" rtl="0" algn="l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b="0" i="0" sz="1400" u="none" cap="none" strike="noStrike">
          <a:solidFill>
            <a:srgbClr val="000000"/>
          </a:solidFill>
          <a:latin typeface="Arial"/>
          <a:ea typeface="Arial"/>
          <a:cs typeface="Arial"/>
          <a:sym typeface="Arial"/>
        </a:defRPr>
      </a:lvl5pPr>
      <a:lvl6pPr lvl="5" marR="0" rtl="0" algn="l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b="0" i="0" sz="1400" u="none" cap="none" strike="noStrike">
          <a:solidFill>
            <a:srgbClr val="000000"/>
          </a:solidFill>
          <a:latin typeface="Arial"/>
          <a:ea typeface="Arial"/>
          <a:cs typeface="Arial"/>
          <a:sym typeface="Arial"/>
        </a:defRPr>
      </a:lvl6pPr>
      <a:lvl7pPr lvl="6" marR="0" rtl="0" algn="l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b="0" i="0" sz="1400" u="none" cap="none" strike="noStrike">
          <a:solidFill>
            <a:srgbClr val="000000"/>
          </a:solidFill>
          <a:latin typeface="Arial"/>
          <a:ea typeface="Arial"/>
          <a:cs typeface="Arial"/>
          <a:sym typeface="Arial"/>
        </a:defRPr>
      </a:lvl7pPr>
      <a:lvl8pPr lvl="7" marR="0" rtl="0" algn="l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b="0" i="0" sz="1400" u="none" cap="none" strike="noStrike">
          <a:solidFill>
            <a:srgbClr val="000000"/>
          </a:solidFill>
          <a:latin typeface="Arial"/>
          <a:ea typeface="Arial"/>
          <a:cs typeface="Arial"/>
          <a:sym typeface="Arial"/>
        </a:defRPr>
      </a:lvl8pPr>
      <a:lvl9pPr lvl="8" marR="0" rtl="0" algn="l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b="0" i="0" sz="1400" u="none" cap="none" strike="noStrike">
          <a:solidFill>
            <a:srgbClr val="000000"/>
          </a:solidFill>
          <a:latin typeface="Arial"/>
          <a:ea typeface="Arial"/>
          <a:cs typeface="Arial"/>
          <a:sym typeface="Arial"/>
        </a:defRPr>
      </a:lvl9pPr>
    </p:bodyStyle>
    <p:otherStyle>
      <a:defPPr lvl="0" marR="0" rtl="0" algn="l">
        <a:lnSpc>
          <a:spcPct val="100000"/>
        </a:lnSpc>
        <a:spcBef>
          <a:spcPts val="0"/>
        </a:spcBef>
        <a:spcAft>
          <a:spcPts val="0"/>
        </a:spcAft>
      </a:defPPr>
      <a:lvl1pPr lvl="0" marR="0" rtl="0" algn="l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b="0" i="0" sz="1400" u="none" cap="none" strike="noStrike">
          <a:solidFill>
            <a:srgbClr val="000000"/>
          </a:solidFill>
          <a:latin typeface="Arial"/>
          <a:ea typeface="Arial"/>
          <a:cs typeface="Arial"/>
          <a:sym typeface="Arial"/>
        </a:defRPr>
      </a:lvl1pPr>
      <a:lvl2pPr lvl="1" marR="0" rtl="0" algn="l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b="0" i="0" sz="1400" u="none" cap="none" strike="noStrike">
          <a:solidFill>
            <a:srgbClr val="000000"/>
          </a:solidFill>
          <a:latin typeface="Arial"/>
          <a:ea typeface="Arial"/>
          <a:cs typeface="Arial"/>
          <a:sym typeface="Arial"/>
        </a:defRPr>
      </a:lvl2pPr>
      <a:lvl3pPr lvl="2" marR="0" rtl="0" algn="l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b="0" i="0" sz="1400" u="none" cap="none" strike="noStrike">
          <a:solidFill>
            <a:srgbClr val="000000"/>
          </a:solidFill>
          <a:latin typeface="Arial"/>
          <a:ea typeface="Arial"/>
          <a:cs typeface="Arial"/>
          <a:sym typeface="Arial"/>
        </a:defRPr>
      </a:lvl3pPr>
      <a:lvl4pPr lvl="3" marR="0" rtl="0" algn="l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b="0" i="0" sz="1400" u="none" cap="none" strike="noStrike">
          <a:solidFill>
            <a:srgbClr val="000000"/>
          </a:solidFill>
          <a:latin typeface="Arial"/>
          <a:ea typeface="Arial"/>
          <a:cs typeface="Arial"/>
          <a:sym typeface="Arial"/>
        </a:defRPr>
      </a:lvl4pPr>
      <a:lvl5pPr lvl="4" marR="0" rtl="0" algn="l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b="0" i="0" sz="1400" u="none" cap="none" strike="noStrike">
          <a:solidFill>
            <a:srgbClr val="000000"/>
          </a:solidFill>
          <a:latin typeface="Arial"/>
          <a:ea typeface="Arial"/>
          <a:cs typeface="Arial"/>
          <a:sym typeface="Arial"/>
        </a:defRPr>
      </a:lvl5pPr>
      <a:lvl6pPr lvl="5" marR="0" rtl="0" algn="l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b="0" i="0" sz="1400" u="none" cap="none" strike="noStrike">
          <a:solidFill>
            <a:srgbClr val="000000"/>
          </a:solidFill>
          <a:latin typeface="Arial"/>
          <a:ea typeface="Arial"/>
          <a:cs typeface="Arial"/>
          <a:sym typeface="Arial"/>
        </a:defRPr>
      </a:lvl6pPr>
      <a:lvl7pPr lvl="6" marR="0" rtl="0" algn="l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b="0" i="0" sz="1400" u="none" cap="none" strike="noStrike">
          <a:solidFill>
            <a:srgbClr val="000000"/>
          </a:solidFill>
          <a:latin typeface="Arial"/>
          <a:ea typeface="Arial"/>
          <a:cs typeface="Arial"/>
          <a:sym typeface="Arial"/>
        </a:defRPr>
      </a:lvl7pPr>
      <a:lvl8pPr lvl="7" marR="0" rtl="0" algn="l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b="0" i="0" sz="1400" u="none" cap="none" strike="noStrike">
          <a:solidFill>
            <a:srgbClr val="000000"/>
          </a:solidFill>
          <a:latin typeface="Arial"/>
          <a:ea typeface="Arial"/>
          <a:cs typeface="Arial"/>
          <a:sym typeface="Arial"/>
        </a:defRPr>
      </a:lvl8pPr>
      <a:lvl9pPr lvl="8" marR="0" rtl="0" algn="l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b="0" i="0" sz="1400" u="none" cap="none" strike="noStrike">
          <a:solidFill>
            <a:srgbClr val="000000"/>
          </a:solidFill>
          <a:latin typeface="Arial"/>
          <a:ea typeface="Arial"/>
          <a:cs typeface="Arial"/>
          <a:sym typeface="Arial"/>
        </a:defRPr>
      </a:lvl9pPr>
    </p:otherStyle>
  </p:txStyles>
</p:sldMaster>
</file>

<file path=ppt/slideMasters/slideMaster2.xml><?xml version="1.0" encoding="utf-8"?>
<p:sldMaster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>
  <p:cSld name="simple-light-2">
    <p:bg>
      <p:bgPr>
        <a:solidFill>
          <a:srgbClr val="0E2A47"/>
        </a:solidFill>
      </p:bgPr>
    </p:bg>
    <p:spTree>
      <p:nvGrpSpPr>
        <p:cNvPr id="5184" name="Shape 5184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185" name="Google Shape;5185;p34"/>
          <p:cNvSpPr txBox="1"/>
          <p:nvPr>
            <p:ph type="title"/>
          </p:nvPr>
        </p:nvSpPr>
        <p:spPr>
          <a:xfrm>
            <a:off x="1068100" y="933450"/>
            <a:ext cx="7047300" cy="482400"/>
          </a:xfrm>
          <a:prstGeom prst="rect">
            <a:avLst/>
          </a:prstGeom>
          <a:noFill/>
          <a:ln>
            <a:noFill/>
          </a:ln>
        </p:spPr>
        <p:txBody>
          <a:bodyPr anchorCtr="0" anchor="t" bIns="91425" lIns="91425" spcFirstLastPara="1" rIns="91425" wrap="square" tIns="91425">
            <a:noAutofit/>
          </a:bodyPr>
          <a:lstStyle>
            <a:lvl1pPr lvl="0" rtl="0" algn="ctr"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2400"/>
              <a:buNone/>
              <a:defRPr sz="2400">
                <a:solidFill>
                  <a:srgbClr val="FFFFFF"/>
                </a:solidFill>
              </a:defRPr>
            </a:lvl1pPr>
            <a:lvl2pPr lvl="1" rtl="0" algn="ctr"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2400"/>
              <a:buNone/>
              <a:defRPr sz="2400">
                <a:solidFill>
                  <a:srgbClr val="FFFFFF"/>
                </a:solidFill>
              </a:defRPr>
            </a:lvl2pPr>
            <a:lvl3pPr lvl="2" rtl="0" algn="ctr"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2400"/>
              <a:buNone/>
              <a:defRPr sz="2400">
                <a:solidFill>
                  <a:srgbClr val="FFFFFF"/>
                </a:solidFill>
              </a:defRPr>
            </a:lvl3pPr>
            <a:lvl4pPr lvl="3" rtl="0" algn="ctr"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2400"/>
              <a:buNone/>
              <a:defRPr sz="2400">
                <a:solidFill>
                  <a:srgbClr val="FFFFFF"/>
                </a:solidFill>
              </a:defRPr>
            </a:lvl4pPr>
            <a:lvl5pPr lvl="4" rtl="0" algn="ctr"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2400"/>
              <a:buNone/>
              <a:defRPr sz="2400">
                <a:solidFill>
                  <a:srgbClr val="FFFFFF"/>
                </a:solidFill>
              </a:defRPr>
            </a:lvl5pPr>
            <a:lvl6pPr lvl="5" rtl="0" algn="ctr"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2400"/>
              <a:buNone/>
              <a:defRPr sz="2400">
                <a:solidFill>
                  <a:srgbClr val="FFFFFF"/>
                </a:solidFill>
              </a:defRPr>
            </a:lvl6pPr>
            <a:lvl7pPr lvl="6" rtl="0" algn="ctr"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2400"/>
              <a:buNone/>
              <a:defRPr sz="2400">
                <a:solidFill>
                  <a:srgbClr val="FFFFFF"/>
                </a:solidFill>
              </a:defRPr>
            </a:lvl7pPr>
            <a:lvl8pPr lvl="7" rtl="0" algn="ctr"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2400"/>
              <a:buNone/>
              <a:defRPr sz="2400">
                <a:solidFill>
                  <a:srgbClr val="FFFFFF"/>
                </a:solidFill>
              </a:defRPr>
            </a:lvl8pPr>
            <a:lvl9pPr lvl="8" rtl="0" algn="ctr"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2400"/>
              <a:buNone/>
              <a:defRPr sz="2400">
                <a:solidFill>
                  <a:srgbClr val="FFFFFF"/>
                </a:solidFill>
              </a:defRPr>
            </a:lvl9pPr>
          </a:lstStyle>
          <a:p/>
        </p:txBody>
      </p:sp>
      <p:sp>
        <p:nvSpPr>
          <p:cNvPr id="5186" name="Google Shape;5186;p34"/>
          <p:cNvSpPr txBox="1"/>
          <p:nvPr>
            <p:ph idx="1" type="body"/>
          </p:nvPr>
        </p:nvSpPr>
        <p:spPr>
          <a:xfrm>
            <a:off x="1068100" y="1695450"/>
            <a:ext cx="7047300" cy="2502000"/>
          </a:xfrm>
          <a:prstGeom prst="rect">
            <a:avLst/>
          </a:prstGeom>
          <a:noFill/>
          <a:ln>
            <a:noFill/>
          </a:ln>
        </p:spPr>
        <p:txBody>
          <a:bodyPr anchorCtr="0" anchor="t" bIns="91425" lIns="91425" spcFirstLastPara="1" rIns="91425" wrap="square" tIns="91425">
            <a:noAutofit/>
          </a:bodyPr>
          <a:lstStyle>
            <a:lvl1pPr indent="-298450" lvl="0" marL="457200" rtl="0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Clr>
                <a:srgbClr val="435D74"/>
              </a:buClr>
              <a:buSzPts val="1100"/>
              <a:buFont typeface="Proxima Nova"/>
              <a:buChar char="●"/>
              <a:defRPr sz="1100">
                <a:solidFill>
                  <a:srgbClr val="435D74"/>
                </a:solidFill>
                <a:latin typeface="Proxima Nova"/>
                <a:ea typeface="Proxima Nova"/>
                <a:cs typeface="Proxima Nova"/>
                <a:sym typeface="Proxima Nova"/>
              </a:defRPr>
            </a:lvl1pPr>
            <a:lvl2pPr indent="-298450" lvl="1" marL="914400" rtl="0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Clr>
                <a:srgbClr val="435D74"/>
              </a:buClr>
              <a:buSzPts val="1100"/>
              <a:buFont typeface="Proxima Nova"/>
              <a:buChar char="○"/>
              <a:defRPr sz="1100">
                <a:solidFill>
                  <a:srgbClr val="435D74"/>
                </a:solidFill>
                <a:latin typeface="Proxima Nova"/>
                <a:ea typeface="Proxima Nova"/>
                <a:cs typeface="Proxima Nova"/>
                <a:sym typeface="Proxima Nova"/>
              </a:defRPr>
            </a:lvl2pPr>
            <a:lvl3pPr indent="-298450" lvl="2" marL="1371600" rtl="0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Clr>
                <a:srgbClr val="435D74"/>
              </a:buClr>
              <a:buSzPts val="1100"/>
              <a:buFont typeface="Proxima Nova"/>
              <a:buChar char="■"/>
              <a:defRPr sz="1100">
                <a:solidFill>
                  <a:srgbClr val="435D74"/>
                </a:solidFill>
                <a:latin typeface="Proxima Nova"/>
                <a:ea typeface="Proxima Nova"/>
                <a:cs typeface="Proxima Nova"/>
                <a:sym typeface="Proxima Nova"/>
              </a:defRPr>
            </a:lvl3pPr>
            <a:lvl4pPr indent="-298450" lvl="3" marL="1828800" rtl="0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Clr>
                <a:srgbClr val="435D74"/>
              </a:buClr>
              <a:buSzPts val="1100"/>
              <a:buFont typeface="Proxima Nova"/>
              <a:buChar char="●"/>
              <a:defRPr sz="1100">
                <a:solidFill>
                  <a:srgbClr val="435D74"/>
                </a:solidFill>
                <a:latin typeface="Proxima Nova"/>
                <a:ea typeface="Proxima Nova"/>
                <a:cs typeface="Proxima Nova"/>
                <a:sym typeface="Proxima Nova"/>
              </a:defRPr>
            </a:lvl4pPr>
            <a:lvl5pPr indent="-298450" lvl="4" marL="2286000" rtl="0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Clr>
                <a:srgbClr val="435D74"/>
              </a:buClr>
              <a:buSzPts val="1100"/>
              <a:buFont typeface="Proxima Nova"/>
              <a:buChar char="○"/>
              <a:defRPr sz="1100">
                <a:solidFill>
                  <a:srgbClr val="435D74"/>
                </a:solidFill>
                <a:latin typeface="Proxima Nova"/>
                <a:ea typeface="Proxima Nova"/>
                <a:cs typeface="Proxima Nova"/>
                <a:sym typeface="Proxima Nova"/>
              </a:defRPr>
            </a:lvl5pPr>
            <a:lvl6pPr indent="-298450" lvl="5" marL="2743200" rtl="0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Clr>
                <a:srgbClr val="435D74"/>
              </a:buClr>
              <a:buSzPts val="1100"/>
              <a:buFont typeface="Proxima Nova"/>
              <a:buChar char="■"/>
              <a:defRPr sz="1100">
                <a:solidFill>
                  <a:srgbClr val="435D74"/>
                </a:solidFill>
                <a:latin typeface="Proxima Nova"/>
                <a:ea typeface="Proxima Nova"/>
                <a:cs typeface="Proxima Nova"/>
                <a:sym typeface="Proxima Nova"/>
              </a:defRPr>
            </a:lvl6pPr>
            <a:lvl7pPr indent="-298450" lvl="6" marL="3200400" rtl="0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Clr>
                <a:srgbClr val="435D74"/>
              </a:buClr>
              <a:buSzPts val="1100"/>
              <a:buFont typeface="Proxima Nova"/>
              <a:buChar char="●"/>
              <a:defRPr sz="1100">
                <a:solidFill>
                  <a:srgbClr val="435D74"/>
                </a:solidFill>
                <a:latin typeface="Proxima Nova"/>
                <a:ea typeface="Proxima Nova"/>
                <a:cs typeface="Proxima Nova"/>
                <a:sym typeface="Proxima Nova"/>
              </a:defRPr>
            </a:lvl7pPr>
            <a:lvl8pPr indent="-298450" lvl="7" marL="3657600" rtl="0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Clr>
                <a:srgbClr val="435D74"/>
              </a:buClr>
              <a:buSzPts val="1100"/>
              <a:buFont typeface="Proxima Nova"/>
              <a:buChar char="○"/>
              <a:defRPr sz="1100">
                <a:solidFill>
                  <a:srgbClr val="435D74"/>
                </a:solidFill>
                <a:latin typeface="Proxima Nova"/>
                <a:ea typeface="Proxima Nova"/>
                <a:cs typeface="Proxima Nova"/>
                <a:sym typeface="Proxima Nova"/>
              </a:defRPr>
            </a:lvl8pPr>
            <a:lvl9pPr indent="-298450" lvl="8" marL="4114800" rtl="0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Clr>
                <a:srgbClr val="435D74"/>
              </a:buClr>
              <a:buSzPts val="1100"/>
              <a:buFont typeface="Proxima Nova"/>
              <a:buChar char="■"/>
              <a:defRPr sz="1100">
                <a:solidFill>
                  <a:srgbClr val="435D74"/>
                </a:solidFill>
                <a:latin typeface="Proxima Nova"/>
                <a:ea typeface="Proxima Nova"/>
                <a:cs typeface="Proxima Nova"/>
                <a:sym typeface="Proxima Nova"/>
              </a:defRPr>
            </a:lvl9pPr>
          </a:lstStyle>
          <a:p/>
        </p:txBody>
      </p:sp>
    </p:spTree>
  </p:cSld>
  <p:clrMap accent1="accent1" accent2="accent2" accent3="accent3" accent4="accent4" accent5="accent5" accent6="accent6" bg1="lt1" bg2="dk2" tx1="dk1" tx2="lt2" folHlink="folHlink" hlink="hlink"/>
  <p:sldLayoutIdLst>
    <p:sldLayoutId id="2147483680" r:id="rId1"/>
    <p:sldLayoutId id="2147483681" r:id="rId2"/>
  </p:sldLayoutIdLst>
  <p:hf dt="0" ftr="0" hdr="0"/>
  <p:txStyles>
    <p:titleStyle>
      <a:defPPr lvl="0" marR="0" rtl="0" algn="l">
        <a:lnSpc>
          <a:spcPct val="100000"/>
        </a:lnSpc>
        <a:spcBef>
          <a:spcPts val="0"/>
        </a:spcBef>
        <a:spcAft>
          <a:spcPts val="0"/>
        </a:spcAft>
      </a:defPPr>
      <a:lvl1pPr lvl="0" marR="0" rtl="0" algn="l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b="0" i="0" sz="1400" u="none" cap="none" strike="noStrike">
          <a:solidFill>
            <a:srgbClr val="000000"/>
          </a:solidFill>
          <a:latin typeface="Arial"/>
          <a:ea typeface="Arial"/>
          <a:cs typeface="Arial"/>
          <a:sym typeface="Arial"/>
        </a:defRPr>
      </a:lvl1pPr>
      <a:lvl2pPr lvl="1" marR="0" rtl="0" algn="l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b="0" i="0" sz="1400" u="none" cap="none" strike="noStrike">
          <a:solidFill>
            <a:srgbClr val="000000"/>
          </a:solidFill>
          <a:latin typeface="Arial"/>
          <a:ea typeface="Arial"/>
          <a:cs typeface="Arial"/>
          <a:sym typeface="Arial"/>
        </a:defRPr>
      </a:lvl2pPr>
      <a:lvl3pPr lvl="2" marR="0" rtl="0" algn="l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b="0" i="0" sz="1400" u="none" cap="none" strike="noStrike">
          <a:solidFill>
            <a:srgbClr val="000000"/>
          </a:solidFill>
          <a:latin typeface="Arial"/>
          <a:ea typeface="Arial"/>
          <a:cs typeface="Arial"/>
          <a:sym typeface="Arial"/>
        </a:defRPr>
      </a:lvl3pPr>
      <a:lvl4pPr lvl="3" marR="0" rtl="0" algn="l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b="0" i="0" sz="1400" u="none" cap="none" strike="noStrike">
          <a:solidFill>
            <a:srgbClr val="000000"/>
          </a:solidFill>
          <a:latin typeface="Arial"/>
          <a:ea typeface="Arial"/>
          <a:cs typeface="Arial"/>
          <a:sym typeface="Arial"/>
        </a:defRPr>
      </a:lvl4pPr>
      <a:lvl5pPr lvl="4" marR="0" rtl="0" algn="l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b="0" i="0" sz="1400" u="none" cap="none" strike="noStrike">
          <a:solidFill>
            <a:srgbClr val="000000"/>
          </a:solidFill>
          <a:latin typeface="Arial"/>
          <a:ea typeface="Arial"/>
          <a:cs typeface="Arial"/>
          <a:sym typeface="Arial"/>
        </a:defRPr>
      </a:lvl5pPr>
      <a:lvl6pPr lvl="5" marR="0" rtl="0" algn="l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b="0" i="0" sz="1400" u="none" cap="none" strike="noStrike">
          <a:solidFill>
            <a:srgbClr val="000000"/>
          </a:solidFill>
          <a:latin typeface="Arial"/>
          <a:ea typeface="Arial"/>
          <a:cs typeface="Arial"/>
          <a:sym typeface="Arial"/>
        </a:defRPr>
      </a:lvl6pPr>
      <a:lvl7pPr lvl="6" marR="0" rtl="0" algn="l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b="0" i="0" sz="1400" u="none" cap="none" strike="noStrike">
          <a:solidFill>
            <a:srgbClr val="000000"/>
          </a:solidFill>
          <a:latin typeface="Arial"/>
          <a:ea typeface="Arial"/>
          <a:cs typeface="Arial"/>
          <a:sym typeface="Arial"/>
        </a:defRPr>
      </a:lvl7pPr>
      <a:lvl8pPr lvl="7" marR="0" rtl="0" algn="l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b="0" i="0" sz="1400" u="none" cap="none" strike="noStrike">
          <a:solidFill>
            <a:srgbClr val="000000"/>
          </a:solidFill>
          <a:latin typeface="Arial"/>
          <a:ea typeface="Arial"/>
          <a:cs typeface="Arial"/>
          <a:sym typeface="Arial"/>
        </a:defRPr>
      </a:lvl8pPr>
      <a:lvl9pPr lvl="8" marR="0" rtl="0" algn="l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b="0" i="0" sz="1400" u="none" cap="none" strike="noStrike">
          <a:solidFill>
            <a:srgbClr val="000000"/>
          </a:solidFill>
          <a:latin typeface="Arial"/>
          <a:ea typeface="Arial"/>
          <a:cs typeface="Arial"/>
          <a:sym typeface="Arial"/>
        </a:defRPr>
      </a:lvl9pPr>
    </p:titleStyle>
    <p:bodyStyle>
      <a:defPPr lvl="0" marR="0" rtl="0" algn="l">
        <a:lnSpc>
          <a:spcPct val="100000"/>
        </a:lnSpc>
        <a:spcBef>
          <a:spcPts val="0"/>
        </a:spcBef>
        <a:spcAft>
          <a:spcPts val="0"/>
        </a:spcAft>
      </a:defPPr>
      <a:lvl1pPr lvl="0" marR="0" rtl="0" algn="l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b="0" i="0" sz="1400" u="none" cap="none" strike="noStrike">
          <a:solidFill>
            <a:srgbClr val="000000"/>
          </a:solidFill>
          <a:latin typeface="Arial"/>
          <a:ea typeface="Arial"/>
          <a:cs typeface="Arial"/>
          <a:sym typeface="Arial"/>
        </a:defRPr>
      </a:lvl1pPr>
      <a:lvl2pPr lvl="1" marR="0" rtl="0" algn="l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b="0" i="0" sz="1400" u="none" cap="none" strike="noStrike">
          <a:solidFill>
            <a:srgbClr val="000000"/>
          </a:solidFill>
          <a:latin typeface="Arial"/>
          <a:ea typeface="Arial"/>
          <a:cs typeface="Arial"/>
          <a:sym typeface="Arial"/>
        </a:defRPr>
      </a:lvl2pPr>
      <a:lvl3pPr lvl="2" marR="0" rtl="0" algn="l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b="0" i="0" sz="1400" u="none" cap="none" strike="noStrike">
          <a:solidFill>
            <a:srgbClr val="000000"/>
          </a:solidFill>
          <a:latin typeface="Arial"/>
          <a:ea typeface="Arial"/>
          <a:cs typeface="Arial"/>
          <a:sym typeface="Arial"/>
        </a:defRPr>
      </a:lvl3pPr>
      <a:lvl4pPr lvl="3" marR="0" rtl="0" algn="l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b="0" i="0" sz="1400" u="none" cap="none" strike="noStrike">
          <a:solidFill>
            <a:srgbClr val="000000"/>
          </a:solidFill>
          <a:latin typeface="Arial"/>
          <a:ea typeface="Arial"/>
          <a:cs typeface="Arial"/>
          <a:sym typeface="Arial"/>
        </a:defRPr>
      </a:lvl4pPr>
      <a:lvl5pPr lvl="4" marR="0" rtl="0" algn="l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b="0" i="0" sz="1400" u="none" cap="none" strike="noStrike">
          <a:solidFill>
            <a:srgbClr val="000000"/>
          </a:solidFill>
          <a:latin typeface="Arial"/>
          <a:ea typeface="Arial"/>
          <a:cs typeface="Arial"/>
          <a:sym typeface="Arial"/>
        </a:defRPr>
      </a:lvl5pPr>
      <a:lvl6pPr lvl="5" marR="0" rtl="0" algn="l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b="0" i="0" sz="1400" u="none" cap="none" strike="noStrike">
          <a:solidFill>
            <a:srgbClr val="000000"/>
          </a:solidFill>
          <a:latin typeface="Arial"/>
          <a:ea typeface="Arial"/>
          <a:cs typeface="Arial"/>
          <a:sym typeface="Arial"/>
        </a:defRPr>
      </a:lvl6pPr>
      <a:lvl7pPr lvl="6" marR="0" rtl="0" algn="l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b="0" i="0" sz="1400" u="none" cap="none" strike="noStrike">
          <a:solidFill>
            <a:srgbClr val="000000"/>
          </a:solidFill>
          <a:latin typeface="Arial"/>
          <a:ea typeface="Arial"/>
          <a:cs typeface="Arial"/>
          <a:sym typeface="Arial"/>
        </a:defRPr>
      </a:lvl7pPr>
      <a:lvl8pPr lvl="7" marR="0" rtl="0" algn="l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b="0" i="0" sz="1400" u="none" cap="none" strike="noStrike">
          <a:solidFill>
            <a:srgbClr val="000000"/>
          </a:solidFill>
          <a:latin typeface="Arial"/>
          <a:ea typeface="Arial"/>
          <a:cs typeface="Arial"/>
          <a:sym typeface="Arial"/>
        </a:defRPr>
      </a:lvl8pPr>
      <a:lvl9pPr lvl="8" marR="0" rtl="0" algn="l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b="0" i="0" sz="1400" u="none" cap="none" strike="noStrike">
          <a:solidFill>
            <a:srgbClr val="000000"/>
          </a:solidFill>
          <a:latin typeface="Arial"/>
          <a:ea typeface="Arial"/>
          <a:cs typeface="Arial"/>
          <a:sym typeface="Arial"/>
        </a:defRPr>
      </a:lvl9pPr>
    </p:bodyStyle>
    <p:otherStyle>
      <a:defPPr lvl="0" marR="0" rtl="0" algn="l">
        <a:lnSpc>
          <a:spcPct val="100000"/>
        </a:lnSpc>
        <a:spcBef>
          <a:spcPts val="0"/>
        </a:spcBef>
        <a:spcAft>
          <a:spcPts val="0"/>
        </a:spcAft>
      </a:defPPr>
      <a:lvl1pPr lvl="0" marR="0" rtl="0" algn="l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b="0" i="0" sz="1400" u="none" cap="none" strike="noStrike">
          <a:solidFill>
            <a:srgbClr val="000000"/>
          </a:solidFill>
          <a:latin typeface="Arial"/>
          <a:ea typeface="Arial"/>
          <a:cs typeface="Arial"/>
          <a:sym typeface="Arial"/>
        </a:defRPr>
      </a:lvl1pPr>
      <a:lvl2pPr lvl="1" marR="0" rtl="0" algn="l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b="0" i="0" sz="1400" u="none" cap="none" strike="noStrike">
          <a:solidFill>
            <a:srgbClr val="000000"/>
          </a:solidFill>
          <a:latin typeface="Arial"/>
          <a:ea typeface="Arial"/>
          <a:cs typeface="Arial"/>
          <a:sym typeface="Arial"/>
        </a:defRPr>
      </a:lvl2pPr>
      <a:lvl3pPr lvl="2" marR="0" rtl="0" algn="l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b="0" i="0" sz="1400" u="none" cap="none" strike="noStrike">
          <a:solidFill>
            <a:srgbClr val="000000"/>
          </a:solidFill>
          <a:latin typeface="Arial"/>
          <a:ea typeface="Arial"/>
          <a:cs typeface="Arial"/>
          <a:sym typeface="Arial"/>
        </a:defRPr>
      </a:lvl3pPr>
      <a:lvl4pPr lvl="3" marR="0" rtl="0" algn="l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b="0" i="0" sz="1400" u="none" cap="none" strike="noStrike">
          <a:solidFill>
            <a:srgbClr val="000000"/>
          </a:solidFill>
          <a:latin typeface="Arial"/>
          <a:ea typeface="Arial"/>
          <a:cs typeface="Arial"/>
          <a:sym typeface="Arial"/>
        </a:defRPr>
      </a:lvl4pPr>
      <a:lvl5pPr lvl="4" marR="0" rtl="0" algn="l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b="0" i="0" sz="1400" u="none" cap="none" strike="noStrike">
          <a:solidFill>
            <a:srgbClr val="000000"/>
          </a:solidFill>
          <a:latin typeface="Arial"/>
          <a:ea typeface="Arial"/>
          <a:cs typeface="Arial"/>
          <a:sym typeface="Arial"/>
        </a:defRPr>
      </a:lvl5pPr>
      <a:lvl6pPr lvl="5" marR="0" rtl="0" algn="l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b="0" i="0" sz="1400" u="none" cap="none" strike="noStrike">
          <a:solidFill>
            <a:srgbClr val="000000"/>
          </a:solidFill>
          <a:latin typeface="Arial"/>
          <a:ea typeface="Arial"/>
          <a:cs typeface="Arial"/>
          <a:sym typeface="Arial"/>
        </a:defRPr>
      </a:lvl6pPr>
      <a:lvl7pPr lvl="6" marR="0" rtl="0" algn="l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b="0" i="0" sz="1400" u="none" cap="none" strike="noStrike">
          <a:solidFill>
            <a:srgbClr val="000000"/>
          </a:solidFill>
          <a:latin typeface="Arial"/>
          <a:ea typeface="Arial"/>
          <a:cs typeface="Arial"/>
          <a:sym typeface="Arial"/>
        </a:defRPr>
      </a:lvl7pPr>
      <a:lvl8pPr lvl="7" marR="0" rtl="0" algn="l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b="0" i="0" sz="1400" u="none" cap="none" strike="noStrike">
          <a:solidFill>
            <a:srgbClr val="000000"/>
          </a:solidFill>
          <a:latin typeface="Arial"/>
          <a:ea typeface="Arial"/>
          <a:cs typeface="Arial"/>
          <a:sym typeface="Arial"/>
        </a:defRPr>
      </a:lvl8pPr>
      <a:lvl9pPr lvl="8" marR="0" rtl="0" algn="l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b="0" i="0" sz="1400" u="none" cap="none" strike="noStrike">
          <a:solidFill>
            <a:srgbClr val="000000"/>
          </a:solidFill>
          <a:latin typeface="Arial"/>
          <a:ea typeface="Arial"/>
          <a:cs typeface="Arial"/>
          <a:sym typeface="Arial"/>
        </a:defRPr>
      </a:lvl9pPr>
    </p:otherStyle>
  </p:txStyles>
</p:sldMaster>
</file>

<file path=ppt/slides/_rels/slide1.xml.rels><?xml version="1.0" encoding="UTF-8" standalone="yes"?><Relationships xmlns="http://schemas.openxmlformats.org/package/2006/relationships"><Relationship Id="rId1" Type="http://schemas.openxmlformats.org/officeDocument/2006/relationships/slideLayout" Target="../slideLayouts/slideLayout1.xml"/><Relationship Id="rId2" Type="http://schemas.openxmlformats.org/officeDocument/2006/relationships/notesSlide" Target="../notesSlides/notesSlide1.xml"/></Relationships>
</file>

<file path=ppt/slides/_rels/slide2.xml.rels><?xml version="1.0" encoding="UTF-8" standalone="yes"?><Relationships xmlns="http://schemas.openxmlformats.org/package/2006/relationships"><Relationship Id="rId1" Type="http://schemas.openxmlformats.org/officeDocument/2006/relationships/slideLayout" Target="../slideLayouts/slideLayout5.xml"/><Relationship Id="rId2" Type="http://schemas.openxmlformats.org/officeDocument/2006/relationships/notesSlide" Target="../notesSlides/notesSlide2.xml"/></Relationships>
</file>

<file path=ppt/slides/_rels/slide3.xml.rels><?xml version="1.0" encoding="UTF-8" standalone="yes"?><Relationships xmlns="http://schemas.openxmlformats.org/package/2006/relationships"><Relationship Id="rId1" Type="http://schemas.openxmlformats.org/officeDocument/2006/relationships/slideLayout" Target="../slideLayouts/slideLayout8.xml"/><Relationship Id="rId2" Type="http://schemas.openxmlformats.org/officeDocument/2006/relationships/notesSlide" Target="../notesSlides/notesSlide3.xml"/></Relationships>
</file>

<file path=ppt/slides/_rels/slide4.xml.rels><?xml version="1.0" encoding="UTF-8" standalone="yes"?><Relationships xmlns="http://schemas.openxmlformats.org/package/2006/relationships"><Relationship Id="rId1" Type="http://schemas.openxmlformats.org/officeDocument/2006/relationships/slideLayout" Target="../slideLayouts/slideLayout2.xml"/><Relationship Id="rId2" Type="http://schemas.openxmlformats.org/officeDocument/2006/relationships/notesSlide" Target="../notesSlides/notesSlide4.xml"/></Relationships>
</file>

<file path=ppt/slides/_rels/slide5.xml.rels><?xml version="1.0" encoding="UTF-8" standalone="yes"?><Relationships xmlns="http://schemas.openxmlformats.org/package/2006/relationships"><Relationship Id="rId1" Type="http://schemas.openxmlformats.org/officeDocument/2006/relationships/slideLayout" Target="../slideLayouts/slideLayout23.xml"/><Relationship Id="rId2" Type="http://schemas.openxmlformats.org/officeDocument/2006/relationships/notesSlide" Target="../notesSlides/notesSlide5.xml"/></Relationships>
</file>

<file path=ppt/slides/_rels/slide6.xml.rels><?xml version="1.0" encoding="UTF-8" standalone="yes"?><Relationships xmlns="http://schemas.openxmlformats.org/package/2006/relationships"><Relationship Id="rId1" Type="http://schemas.openxmlformats.org/officeDocument/2006/relationships/slideLayout" Target="../slideLayouts/slideLayout13.xml"/><Relationship Id="rId2" Type="http://schemas.openxmlformats.org/officeDocument/2006/relationships/notesSlide" Target="../notesSlides/notesSlide6.xml"/></Relationships>
</file>

<file path=ppt/slides/_rels/slide7.xml.rels><?xml version="1.0" encoding="UTF-8" standalone="yes"?><Relationships xmlns="http://schemas.openxmlformats.org/package/2006/relationships"><Relationship Id="rId1" Type="http://schemas.openxmlformats.org/officeDocument/2006/relationships/slideLayout" Target="../slideLayouts/slideLayout3.xml"/><Relationship Id="rId2" Type="http://schemas.openxmlformats.org/officeDocument/2006/relationships/notesSlide" Target="../notesSlides/notesSlide7.xml"/></Relationships>
</file>

<file path=ppt/slides/_rels/slide8.xml.rels><?xml version="1.0" encoding="UTF-8" standalone="yes"?><Relationships xmlns="http://schemas.openxmlformats.org/package/2006/relationships"><Relationship Id="rId1" Type="http://schemas.openxmlformats.org/officeDocument/2006/relationships/slideLayout" Target="../slideLayouts/slideLayout14.xml"/><Relationship Id="rId2" Type="http://schemas.openxmlformats.org/officeDocument/2006/relationships/notesSlide" Target="../notesSlides/notesSlide8.xml"/></Relationships>
</file>

<file path=ppt/slides/_rels/slide9.xml.rels><?xml version="1.0" encoding="UTF-8" standalone="yes"?><Relationships xmlns="http://schemas.openxmlformats.org/package/2006/relationships"><Relationship Id="rId1" Type="http://schemas.openxmlformats.org/officeDocument/2006/relationships/slideLayout" Target="../slideLayouts/slideLayout3.xml"/><Relationship Id="rId2" Type="http://schemas.openxmlformats.org/officeDocument/2006/relationships/notesSlide" Target="../notesSlides/notesSlide9.xml"/></Relationships>
</file>

<file path=ppt/slides/_rels/slide10.xml.rels><?xml version="1.0" encoding="UTF-8" standalone="yes"?><Relationships xmlns="http://schemas.openxmlformats.org/package/2006/relationships"><Relationship Id="rId1" Type="http://schemas.openxmlformats.org/officeDocument/2006/relationships/slideLayout" Target="../slideLayouts/slideLayout2.xml"/><Relationship Id="rId2" Type="http://schemas.openxmlformats.org/officeDocument/2006/relationships/notesSlide" Target="../notesSlides/notesSlide10.xml"/></Relationships>
</file>

<file path=ppt/slides/_rels/slide11.xml.rels><?xml version="1.0" encoding="UTF-8" standalone="yes"?><Relationships xmlns="http://schemas.openxmlformats.org/package/2006/relationships"><Relationship Id="rId1" Type="http://schemas.openxmlformats.org/officeDocument/2006/relationships/slideLayout" Target="../slideLayouts/slideLayout3.xml"/><Relationship Id="rId2" Type="http://schemas.openxmlformats.org/officeDocument/2006/relationships/notesSlide" Target="../notesSlides/notesSlide11.xml"/></Relationships>
</file>

<file path=ppt/slides/_rels/slide12.xml.rels><?xml version="1.0" encoding="UTF-8" standalone="yes"?><Relationships xmlns="http://schemas.openxmlformats.org/package/2006/relationships"><Relationship Id="rId1" Type="http://schemas.openxmlformats.org/officeDocument/2006/relationships/slideLayout" Target="../slideLayouts/slideLayout13.xml"/><Relationship Id="rId2" Type="http://schemas.openxmlformats.org/officeDocument/2006/relationships/notesSlide" Target="../notesSlides/notesSlide12.xml"/></Relationships>
</file>

<file path=ppt/slides/_rels/slide13.xml.rels><?xml version="1.0" encoding="UTF-8" standalone="yes"?><Relationships xmlns="http://schemas.openxmlformats.org/package/2006/relationships"><Relationship Id="rId1" Type="http://schemas.openxmlformats.org/officeDocument/2006/relationships/slideLayout" Target="../slideLayouts/slideLayout3.xml"/><Relationship Id="rId2" Type="http://schemas.openxmlformats.org/officeDocument/2006/relationships/notesSlide" Target="../notesSlides/notesSlide13.xml"/></Relationships>
</file>

<file path=ppt/slides/_rels/slide14.xml.rels><?xml version="1.0" encoding="UTF-8" standalone="yes"?><Relationships xmlns="http://schemas.openxmlformats.org/package/2006/relationships"><Relationship Id="rId1" Type="http://schemas.openxmlformats.org/officeDocument/2006/relationships/slideLayout" Target="../slideLayouts/slideLayout17.xml"/><Relationship Id="rId2" Type="http://schemas.openxmlformats.org/officeDocument/2006/relationships/notesSlide" Target="../notesSlides/notesSlide14.xml"/></Relationships>
</file>

<file path=ppt/slides/_rels/slide15.xml.rels><?xml version="1.0" encoding="UTF-8" standalone="yes"?><Relationships xmlns="http://schemas.openxmlformats.org/package/2006/relationships"><Relationship Id="rId1" Type="http://schemas.openxmlformats.org/officeDocument/2006/relationships/slideLayout" Target="../slideLayouts/slideLayout30.xml"/><Relationship Id="rId2" Type="http://schemas.openxmlformats.org/officeDocument/2006/relationships/notesSlide" Target="../notesSlides/notesSlide15.xml"/></Relationships>
</file>

<file path=ppt/slides/_rels/slide16.xml.rels><?xml version="1.0" encoding="UTF-8" standalone="yes"?><Relationships xmlns="http://schemas.openxmlformats.org/package/2006/relationships"><Relationship Id="rId1" Type="http://schemas.openxmlformats.org/officeDocument/2006/relationships/slideLayout" Target="../slideLayouts/slideLayout23.xml"/><Relationship Id="rId2" Type="http://schemas.openxmlformats.org/officeDocument/2006/relationships/notesSlide" Target="../notesSlides/notesSlide16.xml"/></Relationships>
</file>

<file path=ppt/slides/_rels/slide17.xml.rels><?xml version="1.0" encoding="UTF-8" standalone="yes"?><Relationships xmlns="http://schemas.openxmlformats.org/package/2006/relationships"><Relationship Id="rId1" Type="http://schemas.openxmlformats.org/officeDocument/2006/relationships/slideLayout" Target="../slideLayouts/slideLayout27.xml"/><Relationship Id="rId2" Type="http://schemas.openxmlformats.org/officeDocument/2006/relationships/notesSlide" Target="../notesSlides/notesSlide17.xml"/></Relationships>
</file>

<file path=ppt/slides/_rels/slide18.xml.rels><?xml version="1.0" encoding="UTF-8" standalone="yes"?><Relationships xmlns="http://schemas.openxmlformats.org/package/2006/relationships"><Relationship Id="rId1" Type="http://schemas.openxmlformats.org/officeDocument/2006/relationships/slideLayout" Target="../slideLayouts/slideLayout29.xml"/><Relationship Id="rId2" Type="http://schemas.openxmlformats.org/officeDocument/2006/relationships/notesSlide" Target="../notesSlides/notesSlide18.xml"/></Relationships>
</file>

<file path=ppt/slides/_rels/slide19.xml.rels><?xml version="1.0" encoding="UTF-8" standalone="yes"?><Relationships xmlns="http://schemas.openxmlformats.org/package/2006/relationships"><Relationship Id="rId1" Type="http://schemas.openxmlformats.org/officeDocument/2006/relationships/slideLayout" Target="../slideLayouts/slideLayout15.xml"/><Relationship Id="rId2" Type="http://schemas.openxmlformats.org/officeDocument/2006/relationships/notesSlide" Target="../notesSlides/notesSlide19.xml"/></Relationships>
</file>

<file path=ppt/slides/_rels/slide20.xml.rels><?xml version="1.0" encoding="UTF-8" standalone="yes"?><Relationships xmlns="http://schemas.openxmlformats.org/package/2006/relationships"><Relationship Id="rId1" Type="http://schemas.openxmlformats.org/officeDocument/2006/relationships/slideLayout" Target="../slideLayouts/slideLayout21.xml"/><Relationship Id="rId2" Type="http://schemas.openxmlformats.org/officeDocument/2006/relationships/notesSlide" Target="../notesSlides/notesSlide20.xml"/><Relationship Id="rId3" Type="http://schemas.openxmlformats.org/officeDocument/2006/relationships/hyperlink" Target="https://www.freepik.com/free-vector/flat-doodle-travel-background_3731555.htm/?utm_source=slidesgo_template&amp;utm_medium=referral-link&amp;utm_campaign=sg_resources&amp;utm_content=freepik" TargetMode="External"/></Relationships>
</file>

<file path=ppt/slides/_rels/slide21.xml.rels><?xml version="1.0" encoding="UTF-8" standalone="yes"?><Relationships xmlns="http://schemas.openxmlformats.org/package/2006/relationships"><Relationship Id="rId1" Type="http://schemas.openxmlformats.org/officeDocument/2006/relationships/slideLayout" Target="../slideLayouts/slideLayout33.xml"/><Relationship Id="rId2" Type="http://schemas.openxmlformats.org/officeDocument/2006/relationships/notesSlide" Target="../notesSlides/notesSlide21.xml"/></Relationships>
</file>

<file path=ppt/slides/slide1.xml><?xml version="1.0" encoding="utf-8"?>
<p:sld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>
  <p:cSld>
    <p:spTree>
      <p:nvGrpSpPr>
        <p:cNvPr id="5193" name="Shape 5193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194" name="Google Shape;5194;p37"/>
          <p:cNvSpPr txBox="1"/>
          <p:nvPr>
            <p:ph type="ctrTitle"/>
          </p:nvPr>
        </p:nvSpPr>
        <p:spPr>
          <a:xfrm>
            <a:off x="467375" y="1487225"/>
            <a:ext cx="5541300" cy="2291100"/>
          </a:xfrm>
          <a:prstGeom prst="rect">
            <a:avLst/>
          </a:prstGeom>
        </p:spPr>
        <p:txBody>
          <a:bodyPr anchorCtr="0" anchor="b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rPr lang="en"/>
              <a:t>Stretneme sa na Hawaii</a:t>
            </a:r>
            <a:endParaRPr/>
          </a:p>
        </p:txBody>
      </p:sp>
      <p:sp>
        <p:nvSpPr>
          <p:cNvPr id="5195" name="Google Shape;5195;p37"/>
          <p:cNvSpPr txBox="1"/>
          <p:nvPr>
            <p:ph idx="1" type="subTitle"/>
          </p:nvPr>
        </p:nvSpPr>
        <p:spPr>
          <a:xfrm>
            <a:off x="552975" y="3871950"/>
            <a:ext cx="4475700" cy="4758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rPr lang="en"/>
              <a:t>Prímestský tábor 2023</a:t>
            </a:r>
            <a:endParaRPr/>
          </a:p>
        </p:txBody>
      </p:sp>
      <p:grpSp>
        <p:nvGrpSpPr>
          <p:cNvPr id="5196" name="Google Shape;5196;p37"/>
          <p:cNvGrpSpPr/>
          <p:nvPr/>
        </p:nvGrpSpPr>
        <p:grpSpPr>
          <a:xfrm rot="1724984">
            <a:off x="3027386" y="862214"/>
            <a:ext cx="2734307" cy="1473721"/>
            <a:chOff x="1607633" y="1670640"/>
            <a:chExt cx="1950408" cy="1051220"/>
          </a:xfrm>
        </p:grpSpPr>
        <p:sp>
          <p:nvSpPr>
            <p:cNvPr id="5197" name="Google Shape;5197;p37"/>
            <p:cNvSpPr/>
            <p:nvPr/>
          </p:nvSpPr>
          <p:spPr>
            <a:xfrm flipH="1" rot="592704">
              <a:off x="1656405" y="1845548"/>
              <a:ext cx="1850048" cy="717568"/>
            </a:xfrm>
            <a:custGeom>
              <a:rect b="b" l="l" r="r" t="t"/>
              <a:pathLst>
                <a:path extrusionOk="0" h="11589" w="29879">
                  <a:moveTo>
                    <a:pt x="4597" y="0"/>
                  </a:moveTo>
                  <a:cubicBezTo>
                    <a:pt x="2824" y="0"/>
                    <a:pt x="599" y="504"/>
                    <a:pt x="343" y="880"/>
                  </a:cubicBezTo>
                  <a:cubicBezTo>
                    <a:pt x="0" y="1382"/>
                    <a:pt x="434" y="1953"/>
                    <a:pt x="434" y="1953"/>
                  </a:cubicBezTo>
                  <a:cubicBezTo>
                    <a:pt x="434" y="1953"/>
                    <a:pt x="19219" y="9964"/>
                    <a:pt x="19562" y="10033"/>
                  </a:cubicBezTo>
                  <a:cubicBezTo>
                    <a:pt x="19916" y="10099"/>
                    <a:pt x="26631" y="11589"/>
                    <a:pt x="27805" y="11589"/>
                  </a:cubicBezTo>
                  <a:cubicBezTo>
                    <a:pt x="27839" y="11589"/>
                    <a:pt x="27868" y="11588"/>
                    <a:pt x="27893" y="11585"/>
                  </a:cubicBezTo>
                  <a:cubicBezTo>
                    <a:pt x="28760" y="11494"/>
                    <a:pt x="28532" y="11334"/>
                    <a:pt x="28623" y="10946"/>
                  </a:cubicBezTo>
                  <a:cubicBezTo>
                    <a:pt x="28692" y="10581"/>
                    <a:pt x="26432" y="9462"/>
                    <a:pt x="26432" y="9462"/>
                  </a:cubicBezTo>
                  <a:cubicBezTo>
                    <a:pt x="26432" y="9462"/>
                    <a:pt x="29879" y="5194"/>
                    <a:pt x="29856" y="5057"/>
                  </a:cubicBezTo>
                  <a:cubicBezTo>
                    <a:pt x="29856" y="4943"/>
                    <a:pt x="28943" y="4509"/>
                    <a:pt x="28326" y="4395"/>
                  </a:cubicBezTo>
                  <a:cubicBezTo>
                    <a:pt x="28313" y="4392"/>
                    <a:pt x="28298" y="4391"/>
                    <a:pt x="28281" y="4391"/>
                  </a:cubicBezTo>
                  <a:cubicBezTo>
                    <a:pt x="27483" y="4391"/>
                    <a:pt x="22323" y="7408"/>
                    <a:pt x="22323" y="7408"/>
                  </a:cubicBezTo>
                  <a:cubicBezTo>
                    <a:pt x="22323" y="7408"/>
                    <a:pt x="7715" y="743"/>
                    <a:pt x="6140" y="195"/>
                  </a:cubicBezTo>
                  <a:cubicBezTo>
                    <a:pt x="5738" y="57"/>
                    <a:pt x="5193" y="0"/>
                    <a:pt x="4597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198" name="Google Shape;5198;p37"/>
            <p:cNvSpPr/>
            <p:nvPr/>
          </p:nvSpPr>
          <p:spPr>
            <a:xfrm flipH="1" rot="592704">
              <a:off x="1657813" y="1823813"/>
              <a:ext cx="1850048" cy="744873"/>
            </a:xfrm>
            <a:custGeom>
              <a:rect b="b" l="l" r="r" t="t"/>
              <a:pathLst>
                <a:path extrusionOk="0" fill="none" h="12030" w="29879">
                  <a:moveTo>
                    <a:pt x="434" y="2306"/>
                  </a:moveTo>
                  <a:cubicBezTo>
                    <a:pt x="434" y="2306"/>
                    <a:pt x="0" y="1735"/>
                    <a:pt x="343" y="1233"/>
                  </a:cubicBezTo>
                  <a:cubicBezTo>
                    <a:pt x="685" y="731"/>
                    <a:pt x="4542" y="0"/>
                    <a:pt x="6140" y="548"/>
                  </a:cubicBezTo>
                  <a:cubicBezTo>
                    <a:pt x="7715" y="1096"/>
                    <a:pt x="22323" y="7761"/>
                    <a:pt x="22323" y="7761"/>
                  </a:cubicBezTo>
                  <a:cubicBezTo>
                    <a:pt x="22323" y="7761"/>
                    <a:pt x="27710" y="4611"/>
                    <a:pt x="28326" y="4748"/>
                  </a:cubicBezTo>
                  <a:cubicBezTo>
                    <a:pt x="28943" y="4862"/>
                    <a:pt x="29856" y="5296"/>
                    <a:pt x="29856" y="5410"/>
                  </a:cubicBezTo>
                  <a:cubicBezTo>
                    <a:pt x="29879" y="5547"/>
                    <a:pt x="26432" y="9815"/>
                    <a:pt x="26432" y="9815"/>
                  </a:cubicBezTo>
                  <a:cubicBezTo>
                    <a:pt x="26432" y="9815"/>
                    <a:pt x="28692" y="10934"/>
                    <a:pt x="28623" y="11299"/>
                  </a:cubicBezTo>
                  <a:cubicBezTo>
                    <a:pt x="28532" y="11687"/>
                    <a:pt x="28760" y="11847"/>
                    <a:pt x="27893" y="11938"/>
                  </a:cubicBezTo>
                  <a:cubicBezTo>
                    <a:pt x="27025" y="12029"/>
                    <a:pt x="19927" y="10454"/>
                    <a:pt x="19562" y="10386"/>
                  </a:cubicBezTo>
                  <a:cubicBezTo>
                    <a:pt x="19219" y="10317"/>
                    <a:pt x="434" y="2306"/>
                    <a:pt x="434" y="2306"/>
                  </a:cubicBezTo>
                  <a:close/>
                </a:path>
              </a:pathLst>
            </a:custGeom>
            <a:noFill/>
            <a:ln cap="flat" cmpd="sng" w="7425">
              <a:solidFill>
                <a:schemeClr val="dk1"/>
              </a:solidFill>
              <a:prstDash val="solid"/>
              <a:miter lim="22825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199" name="Google Shape;5199;p37"/>
            <p:cNvSpPr/>
            <p:nvPr/>
          </p:nvSpPr>
          <p:spPr>
            <a:xfrm flipH="1" rot="592704">
              <a:off x="1730280" y="1906359"/>
              <a:ext cx="1770916" cy="663142"/>
            </a:xfrm>
            <a:custGeom>
              <a:rect b="b" l="l" r="r" t="t"/>
              <a:pathLst>
                <a:path extrusionOk="0" h="10710" w="28601">
                  <a:moveTo>
                    <a:pt x="343" y="1"/>
                  </a:moveTo>
                  <a:lnTo>
                    <a:pt x="343" y="1"/>
                  </a:lnTo>
                  <a:cubicBezTo>
                    <a:pt x="0" y="503"/>
                    <a:pt x="434" y="1074"/>
                    <a:pt x="434" y="1074"/>
                  </a:cubicBezTo>
                  <a:cubicBezTo>
                    <a:pt x="434" y="1074"/>
                    <a:pt x="19219" y="9085"/>
                    <a:pt x="19562" y="9154"/>
                  </a:cubicBezTo>
                  <a:cubicBezTo>
                    <a:pt x="19916" y="9220"/>
                    <a:pt x="26631" y="10710"/>
                    <a:pt x="27805" y="10710"/>
                  </a:cubicBezTo>
                  <a:cubicBezTo>
                    <a:pt x="27839" y="10710"/>
                    <a:pt x="27868" y="10709"/>
                    <a:pt x="27893" y="10706"/>
                  </a:cubicBezTo>
                  <a:cubicBezTo>
                    <a:pt x="28532" y="10637"/>
                    <a:pt x="28578" y="10523"/>
                    <a:pt x="28600" y="10341"/>
                  </a:cubicBezTo>
                  <a:cubicBezTo>
                    <a:pt x="26158" y="9816"/>
                    <a:pt x="20292" y="8538"/>
                    <a:pt x="20064" y="8538"/>
                  </a:cubicBezTo>
                  <a:cubicBezTo>
                    <a:pt x="19767" y="8515"/>
                    <a:pt x="343" y="1"/>
                    <a:pt x="343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200" name="Google Shape;5200;p37"/>
            <p:cNvSpPr/>
            <p:nvPr/>
          </p:nvSpPr>
          <p:spPr>
            <a:xfrm flipH="1" rot="592704">
              <a:off x="1729813" y="1906318"/>
              <a:ext cx="1770916" cy="668590"/>
            </a:xfrm>
            <a:custGeom>
              <a:rect b="b" l="l" r="r" t="t"/>
              <a:pathLst>
                <a:path extrusionOk="0" fill="none" h="10798" w="28601">
                  <a:moveTo>
                    <a:pt x="434" y="1074"/>
                  </a:moveTo>
                  <a:cubicBezTo>
                    <a:pt x="434" y="1074"/>
                    <a:pt x="19219" y="9085"/>
                    <a:pt x="19562" y="9154"/>
                  </a:cubicBezTo>
                  <a:cubicBezTo>
                    <a:pt x="19927" y="9222"/>
                    <a:pt x="27025" y="10797"/>
                    <a:pt x="27893" y="10706"/>
                  </a:cubicBezTo>
                  <a:cubicBezTo>
                    <a:pt x="28532" y="10637"/>
                    <a:pt x="28578" y="10523"/>
                    <a:pt x="28600" y="10341"/>
                  </a:cubicBezTo>
                  <a:cubicBezTo>
                    <a:pt x="26158" y="9816"/>
                    <a:pt x="20292" y="8538"/>
                    <a:pt x="20064" y="8538"/>
                  </a:cubicBezTo>
                  <a:cubicBezTo>
                    <a:pt x="19767" y="8515"/>
                    <a:pt x="343" y="1"/>
                    <a:pt x="343" y="1"/>
                  </a:cubicBezTo>
                  <a:cubicBezTo>
                    <a:pt x="0" y="503"/>
                    <a:pt x="434" y="1074"/>
                    <a:pt x="434" y="1074"/>
                  </a:cubicBezTo>
                  <a:close/>
                </a:path>
              </a:pathLst>
            </a:custGeom>
            <a:noFill/>
            <a:ln cap="flat" cmpd="sng" w="7425">
              <a:solidFill>
                <a:schemeClr val="dk1"/>
              </a:solidFill>
              <a:prstDash val="solid"/>
              <a:miter lim="22825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201" name="Google Shape;5201;p37"/>
            <p:cNvSpPr/>
            <p:nvPr/>
          </p:nvSpPr>
          <p:spPr>
            <a:xfrm flipH="1" rot="592704">
              <a:off x="2282920" y="2151393"/>
              <a:ext cx="682150" cy="312067"/>
            </a:xfrm>
            <a:custGeom>
              <a:rect b="b" l="l" r="r" t="t"/>
              <a:pathLst>
                <a:path extrusionOk="0" h="5040" w="11017">
                  <a:moveTo>
                    <a:pt x="409" y="1"/>
                  </a:moveTo>
                  <a:cubicBezTo>
                    <a:pt x="389" y="1"/>
                    <a:pt x="374" y="3"/>
                    <a:pt x="366" y="9"/>
                  </a:cubicBezTo>
                  <a:cubicBezTo>
                    <a:pt x="0" y="237"/>
                    <a:pt x="274" y="853"/>
                    <a:pt x="274" y="853"/>
                  </a:cubicBezTo>
                  <a:cubicBezTo>
                    <a:pt x="146" y="1153"/>
                    <a:pt x="9036" y="5040"/>
                    <a:pt x="10476" y="5040"/>
                  </a:cubicBezTo>
                  <a:cubicBezTo>
                    <a:pt x="10572" y="5040"/>
                    <a:pt x="10635" y="5022"/>
                    <a:pt x="10660" y="4985"/>
                  </a:cubicBezTo>
                  <a:cubicBezTo>
                    <a:pt x="11016" y="4406"/>
                    <a:pt x="1221" y="1"/>
                    <a:pt x="409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202" name="Google Shape;5202;p37"/>
            <p:cNvSpPr/>
            <p:nvPr/>
          </p:nvSpPr>
          <p:spPr>
            <a:xfrm flipH="1" rot="592704">
              <a:off x="2280673" y="2137577"/>
              <a:ext cx="682708" cy="359062"/>
            </a:xfrm>
            <a:custGeom>
              <a:rect b="b" l="l" r="r" t="t"/>
              <a:pathLst>
                <a:path extrusionOk="0" fill="none" h="5799" w="11026">
                  <a:moveTo>
                    <a:pt x="274" y="1073"/>
                  </a:moveTo>
                  <a:cubicBezTo>
                    <a:pt x="274" y="1073"/>
                    <a:pt x="0" y="457"/>
                    <a:pt x="366" y="229"/>
                  </a:cubicBezTo>
                  <a:cubicBezTo>
                    <a:pt x="731" y="1"/>
                    <a:pt x="11025" y="4611"/>
                    <a:pt x="10660" y="5205"/>
                  </a:cubicBezTo>
                  <a:cubicBezTo>
                    <a:pt x="10272" y="5798"/>
                    <a:pt x="137" y="1393"/>
                    <a:pt x="274" y="1073"/>
                  </a:cubicBezTo>
                  <a:close/>
                </a:path>
              </a:pathLst>
            </a:custGeom>
            <a:noFill/>
            <a:ln cap="flat" cmpd="sng" w="7425">
              <a:solidFill>
                <a:schemeClr val="dk1"/>
              </a:solidFill>
              <a:prstDash val="solid"/>
              <a:miter lim="22825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203" name="Google Shape;5203;p37"/>
            <p:cNvSpPr/>
            <p:nvPr/>
          </p:nvSpPr>
          <p:spPr>
            <a:xfrm flipH="1" rot="592704">
              <a:off x="3243002" y="1975179"/>
              <a:ext cx="195104" cy="84828"/>
            </a:xfrm>
            <a:custGeom>
              <a:rect b="b" l="l" r="r" t="t"/>
              <a:pathLst>
                <a:path extrusionOk="0" h="1370" w="3151">
                  <a:moveTo>
                    <a:pt x="1849" y="0"/>
                  </a:moveTo>
                  <a:cubicBezTo>
                    <a:pt x="1187" y="69"/>
                    <a:pt x="548" y="160"/>
                    <a:pt x="0" y="297"/>
                  </a:cubicBezTo>
                  <a:lnTo>
                    <a:pt x="2899" y="1370"/>
                  </a:lnTo>
                  <a:cubicBezTo>
                    <a:pt x="2899" y="1370"/>
                    <a:pt x="3150" y="959"/>
                    <a:pt x="2991" y="639"/>
                  </a:cubicBezTo>
                  <a:cubicBezTo>
                    <a:pt x="2899" y="457"/>
                    <a:pt x="2329" y="206"/>
                    <a:pt x="1849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204" name="Google Shape;5204;p37"/>
            <p:cNvSpPr/>
            <p:nvPr/>
          </p:nvSpPr>
          <p:spPr>
            <a:xfrm flipH="1" rot="592704">
              <a:off x="3243002" y="1975179"/>
              <a:ext cx="195104" cy="84828"/>
            </a:xfrm>
            <a:custGeom>
              <a:rect b="b" l="l" r="r" t="t"/>
              <a:pathLst>
                <a:path extrusionOk="0" fill="none" h="1370" w="3151">
                  <a:moveTo>
                    <a:pt x="2899" y="1370"/>
                  </a:moveTo>
                  <a:cubicBezTo>
                    <a:pt x="2899" y="1370"/>
                    <a:pt x="3150" y="959"/>
                    <a:pt x="2991" y="639"/>
                  </a:cubicBezTo>
                  <a:cubicBezTo>
                    <a:pt x="2899" y="457"/>
                    <a:pt x="2329" y="206"/>
                    <a:pt x="1849" y="0"/>
                  </a:cubicBezTo>
                  <a:cubicBezTo>
                    <a:pt x="1187" y="69"/>
                    <a:pt x="548" y="160"/>
                    <a:pt x="0" y="297"/>
                  </a:cubicBezTo>
                  <a:close/>
                </a:path>
              </a:pathLst>
            </a:custGeom>
            <a:noFill/>
            <a:ln cap="flat" cmpd="sng" w="7425">
              <a:solidFill>
                <a:schemeClr val="dk1"/>
              </a:solidFill>
              <a:prstDash val="solid"/>
              <a:miter lim="22825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grpSp>
          <p:nvGrpSpPr>
            <p:cNvPr id="5205" name="Google Shape;5205;p37"/>
            <p:cNvGrpSpPr/>
            <p:nvPr/>
          </p:nvGrpSpPr>
          <p:grpSpPr>
            <a:xfrm>
              <a:off x="2232262" y="2024880"/>
              <a:ext cx="949331" cy="268660"/>
              <a:chOff x="2232262" y="2024880"/>
              <a:chExt cx="949331" cy="268660"/>
            </a:xfrm>
          </p:grpSpPr>
          <p:sp>
            <p:nvSpPr>
              <p:cNvPr id="5206" name="Google Shape;5206;p37"/>
              <p:cNvSpPr/>
              <p:nvPr/>
            </p:nvSpPr>
            <p:spPr>
              <a:xfrm flipH="1" rot="592704">
                <a:off x="2836199" y="2098550"/>
                <a:ext cx="39628" cy="48110"/>
              </a:xfrm>
              <a:custGeom>
                <a:rect b="b" l="l" r="r" t="t"/>
                <a:pathLst>
                  <a:path extrusionOk="0" h="777" w="640">
                    <a:moveTo>
                      <a:pt x="274" y="0"/>
                    </a:moveTo>
                    <a:lnTo>
                      <a:pt x="0" y="616"/>
                    </a:lnTo>
                    <a:lnTo>
                      <a:pt x="365" y="776"/>
                    </a:lnTo>
                    <a:lnTo>
                      <a:pt x="639" y="160"/>
                    </a:lnTo>
                    <a:lnTo>
                      <a:pt x="274" y="0"/>
                    </a:ln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207" name="Google Shape;5207;p37"/>
              <p:cNvSpPr/>
              <p:nvPr/>
            </p:nvSpPr>
            <p:spPr>
              <a:xfrm flipH="1" rot="592704">
                <a:off x="2800176" y="2107928"/>
                <a:ext cx="38203" cy="48110"/>
              </a:xfrm>
              <a:custGeom>
                <a:rect b="b" l="l" r="r" t="t"/>
                <a:pathLst>
                  <a:path extrusionOk="0" h="777" w="617">
                    <a:moveTo>
                      <a:pt x="275" y="0"/>
                    </a:moveTo>
                    <a:lnTo>
                      <a:pt x="1" y="616"/>
                    </a:lnTo>
                    <a:lnTo>
                      <a:pt x="366" y="776"/>
                    </a:lnTo>
                    <a:lnTo>
                      <a:pt x="617" y="160"/>
                    </a:lnTo>
                    <a:lnTo>
                      <a:pt x="275" y="0"/>
                    </a:ln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208" name="Google Shape;5208;p37"/>
              <p:cNvSpPr/>
              <p:nvPr/>
            </p:nvSpPr>
            <p:spPr>
              <a:xfrm flipH="1" rot="592704">
                <a:off x="2762800" y="2117183"/>
                <a:ext cx="38203" cy="46686"/>
              </a:xfrm>
              <a:custGeom>
                <a:rect b="b" l="l" r="r" t="t"/>
                <a:pathLst>
                  <a:path extrusionOk="0" h="754" w="617">
                    <a:moveTo>
                      <a:pt x="274" y="0"/>
                    </a:moveTo>
                    <a:lnTo>
                      <a:pt x="0" y="616"/>
                    </a:lnTo>
                    <a:lnTo>
                      <a:pt x="343" y="753"/>
                    </a:lnTo>
                    <a:lnTo>
                      <a:pt x="617" y="160"/>
                    </a:lnTo>
                    <a:lnTo>
                      <a:pt x="274" y="0"/>
                    </a:ln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209" name="Google Shape;5209;p37"/>
              <p:cNvSpPr/>
              <p:nvPr/>
            </p:nvSpPr>
            <p:spPr>
              <a:xfrm flipH="1" rot="592704">
                <a:off x="2725302" y="2126434"/>
                <a:ext cx="38265" cy="46686"/>
              </a:xfrm>
              <a:custGeom>
                <a:rect b="b" l="l" r="r" t="t"/>
                <a:pathLst>
                  <a:path extrusionOk="0" h="754" w="618">
                    <a:moveTo>
                      <a:pt x="252" y="0"/>
                    </a:moveTo>
                    <a:lnTo>
                      <a:pt x="1" y="617"/>
                    </a:lnTo>
                    <a:lnTo>
                      <a:pt x="343" y="753"/>
                    </a:lnTo>
                    <a:lnTo>
                      <a:pt x="617" y="160"/>
                    </a:lnTo>
                    <a:lnTo>
                      <a:pt x="252" y="0"/>
                    </a:ln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210" name="Google Shape;5210;p37"/>
              <p:cNvSpPr/>
              <p:nvPr/>
            </p:nvSpPr>
            <p:spPr>
              <a:xfrm flipH="1" rot="592704">
                <a:off x="2689208" y="2135923"/>
                <a:ext cx="38265" cy="46686"/>
              </a:xfrm>
              <a:custGeom>
                <a:rect b="b" l="l" r="r" t="t"/>
                <a:pathLst>
                  <a:path extrusionOk="0" h="754" w="618">
                    <a:moveTo>
                      <a:pt x="275" y="0"/>
                    </a:moveTo>
                    <a:lnTo>
                      <a:pt x="1" y="594"/>
                    </a:lnTo>
                    <a:lnTo>
                      <a:pt x="366" y="754"/>
                    </a:lnTo>
                    <a:lnTo>
                      <a:pt x="617" y="137"/>
                    </a:lnTo>
                    <a:lnTo>
                      <a:pt x="275" y="0"/>
                    </a:ln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211" name="Google Shape;5211;p37"/>
              <p:cNvSpPr/>
              <p:nvPr/>
            </p:nvSpPr>
            <p:spPr>
              <a:xfrm flipH="1" rot="592704">
                <a:off x="2873595" y="2090535"/>
                <a:ext cx="38203" cy="46686"/>
              </a:xfrm>
              <a:custGeom>
                <a:rect b="b" l="l" r="r" t="t"/>
                <a:pathLst>
                  <a:path extrusionOk="0" h="754" w="617">
                    <a:moveTo>
                      <a:pt x="251" y="1"/>
                    </a:moveTo>
                    <a:lnTo>
                      <a:pt x="0" y="594"/>
                    </a:lnTo>
                    <a:lnTo>
                      <a:pt x="343" y="754"/>
                    </a:lnTo>
                    <a:lnTo>
                      <a:pt x="617" y="138"/>
                    </a:lnTo>
                    <a:lnTo>
                      <a:pt x="251" y="1"/>
                    </a:ln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212" name="Google Shape;5212;p37"/>
              <p:cNvSpPr/>
              <p:nvPr/>
            </p:nvSpPr>
            <p:spPr>
              <a:xfrm flipH="1" rot="592704">
                <a:off x="3021999" y="2053290"/>
                <a:ext cx="38203" cy="48110"/>
              </a:xfrm>
              <a:custGeom>
                <a:rect b="b" l="l" r="r" t="t"/>
                <a:pathLst>
                  <a:path extrusionOk="0" h="777" w="617">
                    <a:moveTo>
                      <a:pt x="274" y="0"/>
                    </a:moveTo>
                    <a:lnTo>
                      <a:pt x="1" y="617"/>
                    </a:lnTo>
                    <a:lnTo>
                      <a:pt x="343" y="777"/>
                    </a:lnTo>
                    <a:lnTo>
                      <a:pt x="617" y="160"/>
                    </a:lnTo>
                    <a:lnTo>
                      <a:pt x="274" y="0"/>
                    </a:ln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213" name="Google Shape;5213;p37"/>
              <p:cNvSpPr/>
              <p:nvPr/>
            </p:nvSpPr>
            <p:spPr>
              <a:xfrm flipH="1" rot="592704">
                <a:off x="3095407" y="2035958"/>
                <a:ext cx="38203" cy="46686"/>
              </a:xfrm>
              <a:custGeom>
                <a:rect b="b" l="l" r="r" t="t"/>
                <a:pathLst>
                  <a:path extrusionOk="0" h="754" w="617">
                    <a:moveTo>
                      <a:pt x="251" y="0"/>
                    </a:moveTo>
                    <a:lnTo>
                      <a:pt x="0" y="594"/>
                    </a:lnTo>
                    <a:lnTo>
                      <a:pt x="342" y="753"/>
                    </a:lnTo>
                    <a:lnTo>
                      <a:pt x="616" y="137"/>
                    </a:lnTo>
                    <a:lnTo>
                      <a:pt x="251" y="0"/>
                    </a:ln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214" name="Google Shape;5214;p37"/>
              <p:cNvSpPr/>
              <p:nvPr/>
            </p:nvSpPr>
            <p:spPr>
              <a:xfrm flipH="1" rot="592704">
                <a:off x="3059435" y="2044039"/>
                <a:ext cx="38265" cy="48110"/>
              </a:xfrm>
              <a:custGeom>
                <a:rect b="b" l="l" r="r" t="t"/>
                <a:pathLst>
                  <a:path extrusionOk="0" h="777" w="618">
                    <a:moveTo>
                      <a:pt x="275" y="0"/>
                    </a:moveTo>
                    <a:lnTo>
                      <a:pt x="1" y="617"/>
                    </a:lnTo>
                    <a:lnTo>
                      <a:pt x="366" y="776"/>
                    </a:lnTo>
                    <a:lnTo>
                      <a:pt x="617" y="160"/>
                    </a:lnTo>
                    <a:lnTo>
                      <a:pt x="275" y="0"/>
                    </a:ln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215" name="Google Shape;5215;p37"/>
              <p:cNvSpPr/>
              <p:nvPr/>
            </p:nvSpPr>
            <p:spPr>
              <a:xfrm flipH="1" rot="592704">
                <a:off x="2984501" y="2062535"/>
                <a:ext cx="38203" cy="48110"/>
              </a:xfrm>
              <a:custGeom>
                <a:rect b="b" l="l" r="r" t="t"/>
                <a:pathLst>
                  <a:path extrusionOk="0" h="777" w="617">
                    <a:moveTo>
                      <a:pt x="251" y="1"/>
                    </a:moveTo>
                    <a:lnTo>
                      <a:pt x="0" y="617"/>
                    </a:lnTo>
                    <a:lnTo>
                      <a:pt x="343" y="777"/>
                    </a:lnTo>
                    <a:lnTo>
                      <a:pt x="616" y="160"/>
                    </a:lnTo>
                    <a:lnTo>
                      <a:pt x="251" y="1"/>
                    </a:ln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216" name="Google Shape;5216;p37"/>
              <p:cNvSpPr/>
              <p:nvPr/>
            </p:nvSpPr>
            <p:spPr>
              <a:xfrm flipH="1" rot="592704">
                <a:off x="2947115" y="2071918"/>
                <a:ext cx="39689" cy="46686"/>
              </a:xfrm>
              <a:custGeom>
                <a:rect b="b" l="l" r="r" t="t"/>
                <a:pathLst>
                  <a:path extrusionOk="0" h="754" w="641">
                    <a:moveTo>
                      <a:pt x="275" y="1"/>
                    </a:moveTo>
                    <a:lnTo>
                      <a:pt x="1" y="617"/>
                    </a:lnTo>
                    <a:lnTo>
                      <a:pt x="366" y="754"/>
                    </a:lnTo>
                    <a:lnTo>
                      <a:pt x="640" y="160"/>
                    </a:lnTo>
                    <a:lnTo>
                      <a:pt x="275" y="1"/>
                    </a:ln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217" name="Google Shape;5217;p37"/>
              <p:cNvSpPr/>
              <p:nvPr/>
            </p:nvSpPr>
            <p:spPr>
              <a:xfrm flipH="1" rot="592704">
                <a:off x="2911092" y="2081290"/>
                <a:ext cx="38203" cy="46686"/>
              </a:xfrm>
              <a:custGeom>
                <a:rect b="b" l="l" r="r" t="t"/>
                <a:pathLst>
                  <a:path extrusionOk="0" h="754" w="617">
                    <a:moveTo>
                      <a:pt x="275" y="1"/>
                    </a:moveTo>
                    <a:lnTo>
                      <a:pt x="1" y="594"/>
                    </a:lnTo>
                    <a:lnTo>
                      <a:pt x="366" y="754"/>
                    </a:lnTo>
                    <a:lnTo>
                      <a:pt x="617" y="138"/>
                    </a:lnTo>
                    <a:lnTo>
                      <a:pt x="275" y="1"/>
                    </a:ln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218" name="Google Shape;5218;p37"/>
              <p:cNvSpPr/>
              <p:nvPr/>
            </p:nvSpPr>
            <p:spPr>
              <a:xfrm flipH="1" rot="592704">
                <a:off x="2578302" y="2162499"/>
                <a:ext cx="38265" cy="48110"/>
              </a:xfrm>
              <a:custGeom>
                <a:rect b="b" l="l" r="r" t="t"/>
                <a:pathLst>
                  <a:path extrusionOk="0" h="777" w="618">
                    <a:moveTo>
                      <a:pt x="275" y="1"/>
                    </a:moveTo>
                    <a:lnTo>
                      <a:pt x="1" y="617"/>
                    </a:lnTo>
                    <a:lnTo>
                      <a:pt x="366" y="777"/>
                    </a:lnTo>
                    <a:lnTo>
                      <a:pt x="617" y="161"/>
                    </a:lnTo>
                    <a:lnTo>
                      <a:pt x="275" y="1"/>
                    </a:ln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219" name="Google Shape;5219;p37"/>
              <p:cNvSpPr/>
              <p:nvPr/>
            </p:nvSpPr>
            <p:spPr>
              <a:xfrm flipH="1" rot="592704">
                <a:off x="2392574" y="2207643"/>
                <a:ext cx="38203" cy="48110"/>
              </a:xfrm>
              <a:custGeom>
                <a:rect b="b" l="l" r="r" t="t"/>
                <a:pathLst>
                  <a:path extrusionOk="0" h="777" w="617">
                    <a:moveTo>
                      <a:pt x="251" y="0"/>
                    </a:moveTo>
                    <a:lnTo>
                      <a:pt x="0" y="617"/>
                    </a:lnTo>
                    <a:lnTo>
                      <a:pt x="343" y="776"/>
                    </a:lnTo>
                    <a:lnTo>
                      <a:pt x="616" y="160"/>
                    </a:lnTo>
                    <a:lnTo>
                      <a:pt x="251" y="0"/>
                    </a:ln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220" name="Google Shape;5220;p37"/>
              <p:cNvSpPr/>
              <p:nvPr/>
            </p:nvSpPr>
            <p:spPr>
              <a:xfrm flipH="1" rot="592704">
                <a:off x="2319165" y="2226398"/>
                <a:ext cx="38203" cy="46686"/>
              </a:xfrm>
              <a:custGeom>
                <a:rect b="b" l="l" r="r" t="t"/>
                <a:pathLst>
                  <a:path extrusionOk="0" h="754" w="617">
                    <a:moveTo>
                      <a:pt x="274" y="0"/>
                    </a:moveTo>
                    <a:lnTo>
                      <a:pt x="1" y="594"/>
                    </a:lnTo>
                    <a:lnTo>
                      <a:pt x="366" y="754"/>
                    </a:lnTo>
                    <a:lnTo>
                      <a:pt x="617" y="137"/>
                    </a:lnTo>
                    <a:lnTo>
                      <a:pt x="274" y="0"/>
                    </a:ln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221" name="Google Shape;5221;p37"/>
              <p:cNvSpPr/>
              <p:nvPr/>
            </p:nvSpPr>
            <p:spPr>
              <a:xfrm flipH="1" rot="592704">
                <a:off x="2355188" y="2217026"/>
                <a:ext cx="39689" cy="46686"/>
              </a:xfrm>
              <a:custGeom>
                <a:rect b="b" l="l" r="r" t="t"/>
                <a:pathLst>
                  <a:path extrusionOk="0" h="754" w="641">
                    <a:moveTo>
                      <a:pt x="275" y="0"/>
                    </a:moveTo>
                    <a:lnTo>
                      <a:pt x="1" y="617"/>
                    </a:lnTo>
                    <a:lnTo>
                      <a:pt x="366" y="754"/>
                    </a:lnTo>
                    <a:lnTo>
                      <a:pt x="640" y="160"/>
                    </a:lnTo>
                    <a:lnTo>
                      <a:pt x="275" y="0"/>
                    </a:ln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222" name="Google Shape;5222;p37"/>
              <p:cNvSpPr/>
              <p:nvPr/>
            </p:nvSpPr>
            <p:spPr>
              <a:xfrm flipH="1" rot="592704">
                <a:off x="2281790" y="2234230"/>
                <a:ext cx="38203" cy="48110"/>
              </a:xfrm>
              <a:custGeom>
                <a:rect b="b" l="l" r="r" t="t"/>
                <a:pathLst>
                  <a:path extrusionOk="0" h="777" w="617">
                    <a:moveTo>
                      <a:pt x="274" y="1"/>
                    </a:moveTo>
                    <a:lnTo>
                      <a:pt x="0" y="617"/>
                    </a:lnTo>
                    <a:lnTo>
                      <a:pt x="343" y="777"/>
                    </a:lnTo>
                    <a:lnTo>
                      <a:pt x="617" y="160"/>
                    </a:lnTo>
                    <a:lnTo>
                      <a:pt x="274" y="1"/>
                    </a:ln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223" name="Google Shape;5223;p37"/>
              <p:cNvSpPr/>
              <p:nvPr/>
            </p:nvSpPr>
            <p:spPr>
              <a:xfrm flipH="1" rot="592704">
                <a:off x="3132757" y="2028425"/>
                <a:ext cx="45262" cy="45572"/>
              </a:xfrm>
              <a:custGeom>
                <a:rect b="b" l="l" r="r" t="t"/>
                <a:pathLst>
                  <a:path extrusionOk="0" h="736" w="731">
                    <a:moveTo>
                      <a:pt x="361" y="0"/>
                    </a:moveTo>
                    <a:cubicBezTo>
                      <a:pt x="279" y="0"/>
                      <a:pt x="212" y="37"/>
                      <a:pt x="160" y="142"/>
                    </a:cubicBezTo>
                    <a:lnTo>
                      <a:pt x="92" y="324"/>
                    </a:lnTo>
                    <a:cubicBezTo>
                      <a:pt x="0" y="507"/>
                      <a:pt x="137" y="598"/>
                      <a:pt x="297" y="667"/>
                    </a:cubicBezTo>
                    <a:lnTo>
                      <a:pt x="457" y="735"/>
                    </a:lnTo>
                    <a:lnTo>
                      <a:pt x="731" y="142"/>
                    </a:lnTo>
                    <a:lnTo>
                      <a:pt x="571" y="51"/>
                    </a:lnTo>
                    <a:cubicBezTo>
                      <a:pt x="493" y="21"/>
                      <a:pt x="423" y="0"/>
                      <a:pt x="361" y="0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224" name="Google Shape;5224;p37"/>
              <p:cNvSpPr/>
              <p:nvPr/>
            </p:nvSpPr>
            <p:spPr>
              <a:xfrm flipH="1" rot="592704">
                <a:off x="2235957" y="2242760"/>
                <a:ext cx="46748" cy="47120"/>
              </a:xfrm>
              <a:custGeom>
                <a:rect b="b" l="l" r="r" t="t"/>
                <a:pathLst>
                  <a:path extrusionOk="0" h="761" w="755">
                    <a:moveTo>
                      <a:pt x="252" y="1"/>
                    </a:moveTo>
                    <a:lnTo>
                      <a:pt x="1" y="617"/>
                    </a:lnTo>
                    <a:lnTo>
                      <a:pt x="183" y="708"/>
                    </a:lnTo>
                    <a:cubicBezTo>
                      <a:pt x="265" y="739"/>
                      <a:pt x="338" y="761"/>
                      <a:pt x="402" y="761"/>
                    </a:cubicBezTo>
                    <a:cubicBezTo>
                      <a:pt x="480" y="761"/>
                      <a:pt x="544" y="728"/>
                      <a:pt x="594" y="640"/>
                    </a:cubicBezTo>
                    <a:lnTo>
                      <a:pt x="663" y="434"/>
                    </a:lnTo>
                    <a:cubicBezTo>
                      <a:pt x="754" y="275"/>
                      <a:pt x="617" y="161"/>
                      <a:pt x="457" y="92"/>
                    </a:cubicBezTo>
                    <a:lnTo>
                      <a:pt x="252" y="1"/>
                    </a:ln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225" name="Google Shape;5225;p37"/>
              <p:cNvSpPr/>
              <p:nvPr/>
            </p:nvSpPr>
            <p:spPr>
              <a:xfrm flipH="1" rot="592704">
                <a:off x="2540983" y="2171760"/>
                <a:ext cx="38203" cy="46748"/>
              </a:xfrm>
              <a:custGeom>
                <a:rect b="b" l="l" r="r" t="t"/>
                <a:pathLst>
                  <a:path extrusionOk="0" h="755" w="617">
                    <a:moveTo>
                      <a:pt x="274" y="1"/>
                    </a:moveTo>
                    <a:lnTo>
                      <a:pt x="0" y="617"/>
                    </a:lnTo>
                    <a:lnTo>
                      <a:pt x="343" y="754"/>
                    </a:lnTo>
                    <a:lnTo>
                      <a:pt x="617" y="161"/>
                    </a:lnTo>
                    <a:lnTo>
                      <a:pt x="274" y="1"/>
                    </a:ln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226" name="Google Shape;5226;p37"/>
              <p:cNvSpPr/>
              <p:nvPr/>
            </p:nvSpPr>
            <p:spPr>
              <a:xfrm flipH="1" rot="592704">
                <a:off x="2614397" y="2153005"/>
                <a:ext cx="38203" cy="48110"/>
              </a:xfrm>
              <a:custGeom>
                <a:rect b="b" l="l" r="r" t="t"/>
                <a:pathLst>
                  <a:path extrusionOk="0" h="777" w="617">
                    <a:moveTo>
                      <a:pt x="251" y="1"/>
                    </a:moveTo>
                    <a:lnTo>
                      <a:pt x="0" y="617"/>
                    </a:lnTo>
                    <a:lnTo>
                      <a:pt x="342" y="777"/>
                    </a:lnTo>
                    <a:lnTo>
                      <a:pt x="616" y="160"/>
                    </a:lnTo>
                    <a:lnTo>
                      <a:pt x="251" y="1"/>
                    </a:ln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227" name="Google Shape;5227;p37"/>
              <p:cNvSpPr/>
              <p:nvPr/>
            </p:nvSpPr>
            <p:spPr>
              <a:xfrm flipH="1" rot="592704">
                <a:off x="2651894" y="2143760"/>
                <a:ext cx="38203" cy="48110"/>
              </a:xfrm>
              <a:custGeom>
                <a:rect b="b" l="l" r="r" t="t"/>
                <a:pathLst>
                  <a:path extrusionOk="0" h="777" w="617">
                    <a:moveTo>
                      <a:pt x="274" y="1"/>
                    </a:moveTo>
                    <a:lnTo>
                      <a:pt x="0" y="617"/>
                    </a:lnTo>
                    <a:lnTo>
                      <a:pt x="343" y="777"/>
                    </a:lnTo>
                    <a:lnTo>
                      <a:pt x="617" y="160"/>
                    </a:lnTo>
                    <a:lnTo>
                      <a:pt x="274" y="1"/>
                    </a:ln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228" name="Google Shape;5228;p37"/>
              <p:cNvSpPr/>
              <p:nvPr/>
            </p:nvSpPr>
            <p:spPr>
              <a:xfrm flipH="1" rot="592704">
                <a:off x="2430071" y="2198398"/>
                <a:ext cx="38203" cy="48110"/>
              </a:xfrm>
              <a:custGeom>
                <a:rect b="b" l="l" r="r" t="t"/>
                <a:pathLst>
                  <a:path extrusionOk="0" h="777" w="617">
                    <a:moveTo>
                      <a:pt x="274" y="0"/>
                    </a:moveTo>
                    <a:lnTo>
                      <a:pt x="1" y="617"/>
                    </a:lnTo>
                    <a:lnTo>
                      <a:pt x="366" y="776"/>
                    </a:lnTo>
                    <a:lnTo>
                      <a:pt x="617" y="160"/>
                    </a:lnTo>
                    <a:lnTo>
                      <a:pt x="274" y="0"/>
                    </a:ln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229" name="Google Shape;5229;p37"/>
              <p:cNvSpPr/>
              <p:nvPr/>
            </p:nvSpPr>
            <p:spPr>
              <a:xfrm flipH="1" rot="592704">
                <a:off x="2466155" y="2189031"/>
                <a:ext cx="39628" cy="48110"/>
              </a:xfrm>
              <a:custGeom>
                <a:rect b="b" l="l" r="r" t="t"/>
                <a:pathLst>
                  <a:path extrusionOk="0" h="777" w="640">
                    <a:moveTo>
                      <a:pt x="275" y="0"/>
                    </a:moveTo>
                    <a:lnTo>
                      <a:pt x="1" y="616"/>
                    </a:lnTo>
                    <a:lnTo>
                      <a:pt x="366" y="776"/>
                    </a:lnTo>
                    <a:lnTo>
                      <a:pt x="640" y="160"/>
                    </a:lnTo>
                    <a:lnTo>
                      <a:pt x="275" y="0"/>
                    </a:ln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230" name="Google Shape;5230;p37"/>
              <p:cNvSpPr/>
              <p:nvPr/>
            </p:nvSpPr>
            <p:spPr>
              <a:xfrm flipH="1" rot="592704">
                <a:off x="2503485" y="2181005"/>
                <a:ext cx="38203" cy="46748"/>
              </a:xfrm>
              <a:custGeom>
                <a:rect b="b" l="l" r="r" t="t"/>
                <a:pathLst>
                  <a:path extrusionOk="0" h="755" w="617">
                    <a:moveTo>
                      <a:pt x="251" y="1"/>
                    </a:moveTo>
                    <a:lnTo>
                      <a:pt x="0" y="594"/>
                    </a:lnTo>
                    <a:lnTo>
                      <a:pt x="342" y="754"/>
                    </a:lnTo>
                    <a:lnTo>
                      <a:pt x="616" y="138"/>
                    </a:lnTo>
                    <a:lnTo>
                      <a:pt x="251" y="1"/>
                    </a:ln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  <p:grpSp>
          <p:nvGrpSpPr>
            <p:cNvPr id="5231" name="Google Shape;5231;p37"/>
            <p:cNvGrpSpPr/>
            <p:nvPr/>
          </p:nvGrpSpPr>
          <p:grpSpPr>
            <a:xfrm>
              <a:off x="2231847" y="2022379"/>
              <a:ext cx="950180" cy="273540"/>
              <a:chOff x="2231847" y="2022379"/>
              <a:chExt cx="950180" cy="273540"/>
            </a:xfrm>
          </p:grpSpPr>
          <p:sp>
            <p:nvSpPr>
              <p:cNvPr id="5232" name="Google Shape;5232;p37"/>
              <p:cNvSpPr/>
              <p:nvPr/>
            </p:nvSpPr>
            <p:spPr>
              <a:xfrm flipH="1" rot="592704">
                <a:off x="2836199" y="2098550"/>
                <a:ext cx="39628" cy="48110"/>
              </a:xfrm>
              <a:custGeom>
                <a:rect b="b" l="l" r="r" t="t"/>
                <a:pathLst>
                  <a:path extrusionOk="0" fill="none" h="777" w="640">
                    <a:moveTo>
                      <a:pt x="639" y="160"/>
                    </a:moveTo>
                    <a:lnTo>
                      <a:pt x="274" y="0"/>
                    </a:lnTo>
                    <a:lnTo>
                      <a:pt x="0" y="616"/>
                    </a:lnTo>
                    <a:lnTo>
                      <a:pt x="365" y="776"/>
                    </a:lnTo>
                    <a:close/>
                  </a:path>
                </a:pathLst>
              </a:custGeom>
              <a:noFill/>
              <a:ln cap="flat" cmpd="sng" w="7425">
                <a:solidFill>
                  <a:schemeClr val="dk1"/>
                </a:solidFill>
                <a:prstDash val="solid"/>
                <a:miter lim="22825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233" name="Google Shape;5233;p37"/>
              <p:cNvSpPr/>
              <p:nvPr/>
            </p:nvSpPr>
            <p:spPr>
              <a:xfrm flipH="1" rot="592704">
                <a:off x="2800176" y="2107928"/>
                <a:ext cx="38203" cy="48110"/>
              </a:xfrm>
              <a:custGeom>
                <a:rect b="b" l="l" r="r" t="t"/>
                <a:pathLst>
                  <a:path extrusionOk="0" fill="none" h="777" w="617">
                    <a:moveTo>
                      <a:pt x="617" y="160"/>
                    </a:moveTo>
                    <a:lnTo>
                      <a:pt x="275" y="0"/>
                    </a:lnTo>
                    <a:lnTo>
                      <a:pt x="1" y="616"/>
                    </a:lnTo>
                    <a:lnTo>
                      <a:pt x="366" y="776"/>
                    </a:lnTo>
                    <a:close/>
                  </a:path>
                </a:pathLst>
              </a:custGeom>
              <a:noFill/>
              <a:ln cap="flat" cmpd="sng" w="7425">
                <a:solidFill>
                  <a:schemeClr val="dk1"/>
                </a:solidFill>
                <a:prstDash val="solid"/>
                <a:miter lim="22825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234" name="Google Shape;5234;p37"/>
              <p:cNvSpPr/>
              <p:nvPr/>
            </p:nvSpPr>
            <p:spPr>
              <a:xfrm flipH="1" rot="592704">
                <a:off x="2762800" y="2117183"/>
                <a:ext cx="38203" cy="46686"/>
              </a:xfrm>
              <a:custGeom>
                <a:rect b="b" l="l" r="r" t="t"/>
                <a:pathLst>
                  <a:path extrusionOk="0" fill="none" h="754" w="617">
                    <a:moveTo>
                      <a:pt x="617" y="160"/>
                    </a:moveTo>
                    <a:lnTo>
                      <a:pt x="274" y="0"/>
                    </a:lnTo>
                    <a:lnTo>
                      <a:pt x="0" y="616"/>
                    </a:lnTo>
                    <a:lnTo>
                      <a:pt x="343" y="753"/>
                    </a:lnTo>
                    <a:close/>
                  </a:path>
                </a:pathLst>
              </a:custGeom>
              <a:noFill/>
              <a:ln cap="flat" cmpd="sng" w="7425">
                <a:solidFill>
                  <a:schemeClr val="dk1"/>
                </a:solidFill>
                <a:prstDash val="solid"/>
                <a:miter lim="22825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235" name="Google Shape;5235;p37"/>
              <p:cNvSpPr/>
              <p:nvPr/>
            </p:nvSpPr>
            <p:spPr>
              <a:xfrm flipH="1" rot="592704">
                <a:off x="2725302" y="2126434"/>
                <a:ext cx="38265" cy="46686"/>
              </a:xfrm>
              <a:custGeom>
                <a:rect b="b" l="l" r="r" t="t"/>
                <a:pathLst>
                  <a:path extrusionOk="0" fill="none" h="754" w="618">
                    <a:moveTo>
                      <a:pt x="617" y="160"/>
                    </a:moveTo>
                    <a:lnTo>
                      <a:pt x="252" y="0"/>
                    </a:lnTo>
                    <a:lnTo>
                      <a:pt x="1" y="617"/>
                    </a:lnTo>
                    <a:lnTo>
                      <a:pt x="343" y="753"/>
                    </a:lnTo>
                    <a:close/>
                  </a:path>
                </a:pathLst>
              </a:custGeom>
              <a:noFill/>
              <a:ln cap="flat" cmpd="sng" w="7425">
                <a:solidFill>
                  <a:schemeClr val="dk1"/>
                </a:solidFill>
                <a:prstDash val="solid"/>
                <a:miter lim="22825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236" name="Google Shape;5236;p37"/>
              <p:cNvSpPr/>
              <p:nvPr/>
            </p:nvSpPr>
            <p:spPr>
              <a:xfrm flipH="1" rot="592704">
                <a:off x="2689208" y="2135923"/>
                <a:ext cx="38265" cy="46686"/>
              </a:xfrm>
              <a:custGeom>
                <a:rect b="b" l="l" r="r" t="t"/>
                <a:pathLst>
                  <a:path extrusionOk="0" fill="none" h="754" w="618">
                    <a:moveTo>
                      <a:pt x="617" y="137"/>
                    </a:moveTo>
                    <a:lnTo>
                      <a:pt x="275" y="0"/>
                    </a:lnTo>
                    <a:lnTo>
                      <a:pt x="1" y="594"/>
                    </a:lnTo>
                    <a:lnTo>
                      <a:pt x="366" y="754"/>
                    </a:lnTo>
                    <a:close/>
                  </a:path>
                </a:pathLst>
              </a:custGeom>
              <a:noFill/>
              <a:ln cap="flat" cmpd="sng" w="7425">
                <a:solidFill>
                  <a:schemeClr val="dk1"/>
                </a:solidFill>
                <a:prstDash val="solid"/>
                <a:miter lim="22825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237" name="Google Shape;5237;p37"/>
              <p:cNvSpPr/>
              <p:nvPr/>
            </p:nvSpPr>
            <p:spPr>
              <a:xfrm flipH="1" rot="592704">
                <a:off x="2873595" y="2090535"/>
                <a:ext cx="38203" cy="46686"/>
              </a:xfrm>
              <a:custGeom>
                <a:rect b="b" l="l" r="r" t="t"/>
                <a:pathLst>
                  <a:path extrusionOk="0" fill="none" h="754" w="617">
                    <a:moveTo>
                      <a:pt x="617" y="138"/>
                    </a:moveTo>
                    <a:lnTo>
                      <a:pt x="251" y="1"/>
                    </a:lnTo>
                    <a:lnTo>
                      <a:pt x="0" y="594"/>
                    </a:lnTo>
                    <a:lnTo>
                      <a:pt x="343" y="754"/>
                    </a:lnTo>
                    <a:close/>
                  </a:path>
                </a:pathLst>
              </a:custGeom>
              <a:noFill/>
              <a:ln cap="flat" cmpd="sng" w="7425">
                <a:solidFill>
                  <a:schemeClr val="dk1"/>
                </a:solidFill>
                <a:prstDash val="solid"/>
                <a:miter lim="22825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238" name="Google Shape;5238;p37"/>
              <p:cNvSpPr/>
              <p:nvPr/>
            </p:nvSpPr>
            <p:spPr>
              <a:xfrm flipH="1" rot="592704">
                <a:off x="3021999" y="2053290"/>
                <a:ext cx="38203" cy="48110"/>
              </a:xfrm>
              <a:custGeom>
                <a:rect b="b" l="l" r="r" t="t"/>
                <a:pathLst>
                  <a:path extrusionOk="0" fill="none" h="777" w="617">
                    <a:moveTo>
                      <a:pt x="617" y="160"/>
                    </a:moveTo>
                    <a:lnTo>
                      <a:pt x="274" y="0"/>
                    </a:lnTo>
                    <a:lnTo>
                      <a:pt x="1" y="617"/>
                    </a:lnTo>
                    <a:lnTo>
                      <a:pt x="343" y="777"/>
                    </a:lnTo>
                    <a:close/>
                  </a:path>
                </a:pathLst>
              </a:custGeom>
              <a:noFill/>
              <a:ln cap="flat" cmpd="sng" w="7425">
                <a:solidFill>
                  <a:schemeClr val="dk1"/>
                </a:solidFill>
                <a:prstDash val="solid"/>
                <a:miter lim="22825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239" name="Google Shape;5239;p37"/>
              <p:cNvSpPr/>
              <p:nvPr/>
            </p:nvSpPr>
            <p:spPr>
              <a:xfrm flipH="1" rot="592704">
                <a:off x="3095407" y="2035958"/>
                <a:ext cx="38203" cy="46686"/>
              </a:xfrm>
              <a:custGeom>
                <a:rect b="b" l="l" r="r" t="t"/>
                <a:pathLst>
                  <a:path extrusionOk="0" fill="none" h="754" w="617">
                    <a:moveTo>
                      <a:pt x="0" y="594"/>
                    </a:moveTo>
                    <a:lnTo>
                      <a:pt x="342" y="753"/>
                    </a:lnTo>
                    <a:lnTo>
                      <a:pt x="616" y="137"/>
                    </a:lnTo>
                    <a:lnTo>
                      <a:pt x="251" y="0"/>
                    </a:lnTo>
                    <a:close/>
                  </a:path>
                </a:pathLst>
              </a:custGeom>
              <a:noFill/>
              <a:ln cap="flat" cmpd="sng" w="7425">
                <a:solidFill>
                  <a:schemeClr val="dk1"/>
                </a:solidFill>
                <a:prstDash val="solid"/>
                <a:miter lim="22825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240" name="Google Shape;5240;p37"/>
              <p:cNvSpPr/>
              <p:nvPr/>
            </p:nvSpPr>
            <p:spPr>
              <a:xfrm flipH="1" rot="592704">
                <a:off x="3059435" y="2044039"/>
                <a:ext cx="38265" cy="48110"/>
              </a:xfrm>
              <a:custGeom>
                <a:rect b="b" l="l" r="r" t="t"/>
                <a:pathLst>
                  <a:path extrusionOk="0" fill="none" h="777" w="618">
                    <a:moveTo>
                      <a:pt x="617" y="160"/>
                    </a:moveTo>
                    <a:lnTo>
                      <a:pt x="275" y="0"/>
                    </a:lnTo>
                    <a:lnTo>
                      <a:pt x="1" y="617"/>
                    </a:lnTo>
                    <a:lnTo>
                      <a:pt x="366" y="776"/>
                    </a:lnTo>
                    <a:close/>
                  </a:path>
                </a:pathLst>
              </a:custGeom>
              <a:noFill/>
              <a:ln cap="flat" cmpd="sng" w="7425">
                <a:solidFill>
                  <a:schemeClr val="dk1"/>
                </a:solidFill>
                <a:prstDash val="solid"/>
                <a:miter lim="22825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241" name="Google Shape;5241;p37"/>
              <p:cNvSpPr/>
              <p:nvPr/>
            </p:nvSpPr>
            <p:spPr>
              <a:xfrm flipH="1" rot="592704">
                <a:off x="2984501" y="2062535"/>
                <a:ext cx="38203" cy="48110"/>
              </a:xfrm>
              <a:custGeom>
                <a:rect b="b" l="l" r="r" t="t"/>
                <a:pathLst>
                  <a:path extrusionOk="0" fill="none" h="777" w="617">
                    <a:moveTo>
                      <a:pt x="616" y="160"/>
                    </a:moveTo>
                    <a:lnTo>
                      <a:pt x="251" y="1"/>
                    </a:lnTo>
                    <a:lnTo>
                      <a:pt x="0" y="617"/>
                    </a:lnTo>
                    <a:lnTo>
                      <a:pt x="343" y="777"/>
                    </a:lnTo>
                    <a:close/>
                  </a:path>
                </a:pathLst>
              </a:custGeom>
              <a:noFill/>
              <a:ln cap="flat" cmpd="sng" w="7425">
                <a:solidFill>
                  <a:schemeClr val="dk1"/>
                </a:solidFill>
                <a:prstDash val="solid"/>
                <a:miter lim="22825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242" name="Google Shape;5242;p37"/>
              <p:cNvSpPr/>
              <p:nvPr/>
            </p:nvSpPr>
            <p:spPr>
              <a:xfrm flipH="1" rot="592704">
                <a:off x="2947115" y="2071918"/>
                <a:ext cx="39689" cy="46686"/>
              </a:xfrm>
              <a:custGeom>
                <a:rect b="b" l="l" r="r" t="t"/>
                <a:pathLst>
                  <a:path extrusionOk="0" fill="none" h="754" w="641">
                    <a:moveTo>
                      <a:pt x="640" y="160"/>
                    </a:moveTo>
                    <a:lnTo>
                      <a:pt x="275" y="1"/>
                    </a:lnTo>
                    <a:lnTo>
                      <a:pt x="1" y="617"/>
                    </a:lnTo>
                    <a:lnTo>
                      <a:pt x="366" y="754"/>
                    </a:lnTo>
                    <a:close/>
                  </a:path>
                </a:pathLst>
              </a:custGeom>
              <a:noFill/>
              <a:ln cap="flat" cmpd="sng" w="7425">
                <a:solidFill>
                  <a:schemeClr val="dk1"/>
                </a:solidFill>
                <a:prstDash val="solid"/>
                <a:miter lim="22825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243" name="Google Shape;5243;p37"/>
              <p:cNvSpPr/>
              <p:nvPr/>
            </p:nvSpPr>
            <p:spPr>
              <a:xfrm flipH="1" rot="592704">
                <a:off x="2911092" y="2081290"/>
                <a:ext cx="38203" cy="46686"/>
              </a:xfrm>
              <a:custGeom>
                <a:rect b="b" l="l" r="r" t="t"/>
                <a:pathLst>
                  <a:path extrusionOk="0" fill="none" h="754" w="617">
                    <a:moveTo>
                      <a:pt x="617" y="138"/>
                    </a:moveTo>
                    <a:lnTo>
                      <a:pt x="275" y="1"/>
                    </a:lnTo>
                    <a:lnTo>
                      <a:pt x="1" y="594"/>
                    </a:lnTo>
                    <a:lnTo>
                      <a:pt x="366" y="754"/>
                    </a:lnTo>
                    <a:close/>
                  </a:path>
                </a:pathLst>
              </a:custGeom>
              <a:noFill/>
              <a:ln cap="flat" cmpd="sng" w="7425">
                <a:solidFill>
                  <a:schemeClr val="dk1"/>
                </a:solidFill>
                <a:prstDash val="solid"/>
                <a:miter lim="22825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244" name="Google Shape;5244;p37"/>
              <p:cNvSpPr/>
              <p:nvPr/>
            </p:nvSpPr>
            <p:spPr>
              <a:xfrm flipH="1" rot="592704">
                <a:off x="2578302" y="2162499"/>
                <a:ext cx="38265" cy="48110"/>
              </a:xfrm>
              <a:custGeom>
                <a:rect b="b" l="l" r="r" t="t"/>
                <a:pathLst>
                  <a:path extrusionOk="0" fill="none" h="777" w="618">
                    <a:moveTo>
                      <a:pt x="617" y="161"/>
                    </a:moveTo>
                    <a:lnTo>
                      <a:pt x="275" y="1"/>
                    </a:lnTo>
                    <a:lnTo>
                      <a:pt x="1" y="617"/>
                    </a:lnTo>
                    <a:lnTo>
                      <a:pt x="366" y="777"/>
                    </a:lnTo>
                    <a:close/>
                  </a:path>
                </a:pathLst>
              </a:custGeom>
              <a:noFill/>
              <a:ln cap="flat" cmpd="sng" w="7425">
                <a:solidFill>
                  <a:schemeClr val="dk1"/>
                </a:solidFill>
                <a:prstDash val="solid"/>
                <a:miter lim="22825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245" name="Google Shape;5245;p37"/>
              <p:cNvSpPr/>
              <p:nvPr/>
            </p:nvSpPr>
            <p:spPr>
              <a:xfrm flipH="1" rot="592704">
                <a:off x="2392574" y="2207643"/>
                <a:ext cx="38203" cy="48110"/>
              </a:xfrm>
              <a:custGeom>
                <a:rect b="b" l="l" r="r" t="t"/>
                <a:pathLst>
                  <a:path extrusionOk="0" fill="none" h="777" w="617">
                    <a:moveTo>
                      <a:pt x="616" y="160"/>
                    </a:moveTo>
                    <a:lnTo>
                      <a:pt x="251" y="0"/>
                    </a:lnTo>
                    <a:lnTo>
                      <a:pt x="0" y="617"/>
                    </a:lnTo>
                    <a:lnTo>
                      <a:pt x="343" y="776"/>
                    </a:lnTo>
                    <a:close/>
                  </a:path>
                </a:pathLst>
              </a:custGeom>
              <a:noFill/>
              <a:ln cap="flat" cmpd="sng" w="7425">
                <a:solidFill>
                  <a:schemeClr val="dk1"/>
                </a:solidFill>
                <a:prstDash val="solid"/>
                <a:miter lim="22825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246" name="Google Shape;5246;p37"/>
              <p:cNvSpPr/>
              <p:nvPr/>
            </p:nvSpPr>
            <p:spPr>
              <a:xfrm flipH="1" rot="592704">
                <a:off x="2319165" y="2226398"/>
                <a:ext cx="38203" cy="46686"/>
              </a:xfrm>
              <a:custGeom>
                <a:rect b="b" l="l" r="r" t="t"/>
                <a:pathLst>
                  <a:path extrusionOk="0" fill="none" h="754" w="617">
                    <a:moveTo>
                      <a:pt x="617" y="137"/>
                    </a:moveTo>
                    <a:lnTo>
                      <a:pt x="274" y="0"/>
                    </a:lnTo>
                    <a:lnTo>
                      <a:pt x="1" y="594"/>
                    </a:lnTo>
                    <a:lnTo>
                      <a:pt x="366" y="754"/>
                    </a:lnTo>
                    <a:close/>
                  </a:path>
                </a:pathLst>
              </a:custGeom>
              <a:noFill/>
              <a:ln cap="flat" cmpd="sng" w="7425">
                <a:solidFill>
                  <a:schemeClr val="dk1"/>
                </a:solidFill>
                <a:prstDash val="solid"/>
                <a:miter lim="22825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247" name="Google Shape;5247;p37"/>
              <p:cNvSpPr/>
              <p:nvPr/>
            </p:nvSpPr>
            <p:spPr>
              <a:xfrm flipH="1" rot="592704">
                <a:off x="2355188" y="2217026"/>
                <a:ext cx="39689" cy="46686"/>
              </a:xfrm>
              <a:custGeom>
                <a:rect b="b" l="l" r="r" t="t"/>
                <a:pathLst>
                  <a:path extrusionOk="0" fill="none" h="754" w="641">
                    <a:moveTo>
                      <a:pt x="640" y="160"/>
                    </a:moveTo>
                    <a:lnTo>
                      <a:pt x="275" y="0"/>
                    </a:lnTo>
                    <a:lnTo>
                      <a:pt x="1" y="617"/>
                    </a:lnTo>
                    <a:lnTo>
                      <a:pt x="366" y="754"/>
                    </a:lnTo>
                    <a:close/>
                  </a:path>
                </a:pathLst>
              </a:custGeom>
              <a:noFill/>
              <a:ln cap="flat" cmpd="sng" w="7425">
                <a:solidFill>
                  <a:schemeClr val="dk1"/>
                </a:solidFill>
                <a:prstDash val="solid"/>
                <a:miter lim="22825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248" name="Google Shape;5248;p37"/>
              <p:cNvSpPr/>
              <p:nvPr/>
            </p:nvSpPr>
            <p:spPr>
              <a:xfrm flipH="1" rot="592704">
                <a:off x="2281790" y="2234230"/>
                <a:ext cx="38203" cy="48110"/>
              </a:xfrm>
              <a:custGeom>
                <a:rect b="b" l="l" r="r" t="t"/>
                <a:pathLst>
                  <a:path extrusionOk="0" fill="none" h="777" w="617">
                    <a:moveTo>
                      <a:pt x="617" y="160"/>
                    </a:moveTo>
                    <a:lnTo>
                      <a:pt x="274" y="1"/>
                    </a:lnTo>
                    <a:lnTo>
                      <a:pt x="0" y="617"/>
                    </a:lnTo>
                    <a:lnTo>
                      <a:pt x="343" y="777"/>
                    </a:lnTo>
                    <a:close/>
                  </a:path>
                </a:pathLst>
              </a:custGeom>
              <a:noFill/>
              <a:ln cap="flat" cmpd="sng" w="7425">
                <a:solidFill>
                  <a:schemeClr val="dk1"/>
                </a:solidFill>
                <a:prstDash val="solid"/>
                <a:miter lim="22825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249" name="Google Shape;5249;p37"/>
              <p:cNvSpPr/>
              <p:nvPr/>
            </p:nvSpPr>
            <p:spPr>
              <a:xfrm flipH="1" rot="592704">
                <a:off x="3132975" y="2025905"/>
                <a:ext cx="45262" cy="48110"/>
              </a:xfrm>
              <a:custGeom>
                <a:rect b="b" l="l" r="r" t="t"/>
                <a:pathLst>
                  <a:path extrusionOk="0" fill="none" h="777" w="731">
                    <a:moveTo>
                      <a:pt x="731" y="183"/>
                    </a:moveTo>
                    <a:lnTo>
                      <a:pt x="571" y="92"/>
                    </a:lnTo>
                    <a:cubicBezTo>
                      <a:pt x="388" y="23"/>
                      <a:pt x="251" y="0"/>
                      <a:pt x="160" y="183"/>
                    </a:cubicBezTo>
                    <a:lnTo>
                      <a:pt x="92" y="365"/>
                    </a:lnTo>
                    <a:cubicBezTo>
                      <a:pt x="0" y="548"/>
                      <a:pt x="137" y="639"/>
                      <a:pt x="297" y="708"/>
                    </a:cubicBezTo>
                    <a:lnTo>
                      <a:pt x="457" y="776"/>
                    </a:lnTo>
                    <a:close/>
                  </a:path>
                </a:pathLst>
              </a:custGeom>
              <a:noFill/>
              <a:ln cap="flat" cmpd="sng" w="7425">
                <a:solidFill>
                  <a:schemeClr val="dk1"/>
                </a:solidFill>
                <a:prstDash val="solid"/>
                <a:miter lim="22825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250" name="Google Shape;5250;p37"/>
              <p:cNvSpPr/>
              <p:nvPr/>
            </p:nvSpPr>
            <p:spPr>
              <a:xfrm flipH="1" rot="592704">
                <a:off x="2235750" y="2242742"/>
                <a:ext cx="46748" cy="49534"/>
              </a:xfrm>
              <a:custGeom>
                <a:rect b="b" l="l" r="r" t="t"/>
                <a:pathLst>
                  <a:path extrusionOk="0" fill="none" h="800" w="755">
                    <a:moveTo>
                      <a:pt x="457" y="92"/>
                    </a:moveTo>
                    <a:lnTo>
                      <a:pt x="252" y="1"/>
                    </a:lnTo>
                    <a:lnTo>
                      <a:pt x="1" y="617"/>
                    </a:lnTo>
                    <a:lnTo>
                      <a:pt x="183" y="708"/>
                    </a:lnTo>
                    <a:cubicBezTo>
                      <a:pt x="366" y="777"/>
                      <a:pt x="503" y="800"/>
                      <a:pt x="594" y="640"/>
                    </a:cubicBezTo>
                    <a:lnTo>
                      <a:pt x="663" y="434"/>
                    </a:lnTo>
                    <a:cubicBezTo>
                      <a:pt x="754" y="275"/>
                      <a:pt x="617" y="161"/>
                      <a:pt x="457" y="92"/>
                    </a:cubicBezTo>
                    <a:close/>
                  </a:path>
                </a:pathLst>
              </a:custGeom>
              <a:noFill/>
              <a:ln cap="flat" cmpd="sng" w="7425">
                <a:solidFill>
                  <a:schemeClr val="dk1"/>
                </a:solidFill>
                <a:prstDash val="solid"/>
                <a:miter lim="22825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251" name="Google Shape;5251;p37"/>
              <p:cNvSpPr/>
              <p:nvPr/>
            </p:nvSpPr>
            <p:spPr>
              <a:xfrm flipH="1" rot="592704">
                <a:off x="2540983" y="2171760"/>
                <a:ext cx="38203" cy="46748"/>
              </a:xfrm>
              <a:custGeom>
                <a:rect b="b" l="l" r="r" t="t"/>
                <a:pathLst>
                  <a:path extrusionOk="0" fill="none" h="755" w="617">
                    <a:moveTo>
                      <a:pt x="617" y="161"/>
                    </a:moveTo>
                    <a:lnTo>
                      <a:pt x="274" y="1"/>
                    </a:lnTo>
                    <a:lnTo>
                      <a:pt x="0" y="617"/>
                    </a:lnTo>
                    <a:lnTo>
                      <a:pt x="343" y="754"/>
                    </a:lnTo>
                    <a:close/>
                  </a:path>
                </a:pathLst>
              </a:custGeom>
              <a:noFill/>
              <a:ln cap="flat" cmpd="sng" w="7425">
                <a:solidFill>
                  <a:schemeClr val="dk1"/>
                </a:solidFill>
                <a:prstDash val="solid"/>
                <a:miter lim="22825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252" name="Google Shape;5252;p37"/>
              <p:cNvSpPr/>
              <p:nvPr/>
            </p:nvSpPr>
            <p:spPr>
              <a:xfrm flipH="1" rot="592704">
                <a:off x="2614397" y="2153005"/>
                <a:ext cx="38203" cy="48110"/>
              </a:xfrm>
              <a:custGeom>
                <a:rect b="b" l="l" r="r" t="t"/>
                <a:pathLst>
                  <a:path extrusionOk="0" fill="none" h="777" w="617">
                    <a:moveTo>
                      <a:pt x="616" y="160"/>
                    </a:moveTo>
                    <a:lnTo>
                      <a:pt x="251" y="1"/>
                    </a:lnTo>
                    <a:lnTo>
                      <a:pt x="0" y="617"/>
                    </a:lnTo>
                    <a:lnTo>
                      <a:pt x="342" y="777"/>
                    </a:lnTo>
                    <a:close/>
                  </a:path>
                </a:pathLst>
              </a:custGeom>
              <a:noFill/>
              <a:ln cap="flat" cmpd="sng" w="7425">
                <a:solidFill>
                  <a:schemeClr val="dk1"/>
                </a:solidFill>
                <a:prstDash val="solid"/>
                <a:miter lim="22825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253" name="Google Shape;5253;p37"/>
              <p:cNvSpPr/>
              <p:nvPr/>
            </p:nvSpPr>
            <p:spPr>
              <a:xfrm flipH="1" rot="592704">
                <a:off x="2651894" y="2143760"/>
                <a:ext cx="38203" cy="48110"/>
              </a:xfrm>
              <a:custGeom>
                <a:rect b="b" l="l" r="r" t="t"/>
                <a:pathLst>
                  <a:path extrusionOk="0" fill="none" h="777" w="617">
                    <a:moveTo>
                      <a:pt x="617" y="160"/>
                    </a:moveTo>
                    <a:lnTo>
                      <a:pt x="274" y="1"/>
                    </a:lnTo>
                    <a:lnTo>
                      <a:pt x="0" y="617"/>
                    </a:lnTo>
                    <a:lnTo>
                      <a:pt x="343" y="777"/>
                    </a:lnTo>
                    <a:close/>
                  </a:path>
                </a:pathLst>
              </a:custGeom>
              <a:noFill/>
              <a:ln cap="flat" cmpd="sng" w="7425">
                <a:solidFill>
                  <a:schemeClr val="dk1"/>
                </a:solidFill>
                <a:prstDash val="solid"/>
                <a:miter lim="22825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254" name="Google Shape;5254;p37"/>
              <p:cNvSpPr/>
              <p:nvPr/>
            </p:nvSpPr>
            <p:spPr>
              <a:xfrm flipH="1" rot="592704">
                <a:off x="2430071" y="2198398"/>
                <a:ext cx="38203" cy="48110"/>
              </a:xfrm>
              <a:custGeom>
                <a:rect b="b" l="l" r="r" t="t"/>
                <a:pathLst>
                  <a:path extrusionOk="0" fill="none" h="777" w="617">
                    <a:moveTo>
                      <a:pt x="617" y="160"/>
                    </a:moveTo>
                    <a:lnTo>
                      <a:pt x="274" y="0"/>
                    </a:lnTo>
                    <a:lnTo>
                      <a:pt x="1" y="617"/>
                    </a:lnTo>
                    <a:lnTo>
                      <a:pt x="366" y="776"/>
                    </a:lnTo>
                    <a:close/>
                  </a:path>
                </a:pathLst>
              </a:custGeom>
              <a:noFill/>
              <a:ln cap="flat" cmpd="sng" w="7425">
                <a:solidFill>
                  <a:schemeClr val="dk1"/>
                </a:solidFill>
                <a:prstDash val="solid"/>
                <a:miter lim="22825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255" name="Google Shape;5255;p37"/>
              <p:cNvSpPr/>
              <p:nvPr/>
            </p:nvSpPr>
            <p:spPr>
              <a:xfrm flipH="1" rot="592704">
                <a:off x="2466155" y="2189031"/>
                <a:ext cx="39628" cy="48110"/>
              </a:xfrm>
              <a:custGeom>
                <a:rect b="b" l="l" r="r" t="t"/>
                <a:pathLst>
                  <a:path extrusionOk="0" fill="none" h="777" w="640">
                    <a:moveTo>
                      <a:pt x="640" y="160"/>
                    </a:moveTo>
                    <a:lnTo>
                      <a:pt x="275" y="0"/>
                    </a:lnTo>
                    <a:lnTo>
                      <a:pt x="1" y="616"/>
                    </a:lnTo>
                    <a:lnTo>
                      <a:pt x="366" y="776"/>
                    </a:lnTo>
                    <a:close/>
                  </a:path>
                </a:pathLst>
              </a:custGeom>
              <a:noFill/>
              <a:ln cap="flat" cmpd="sng" w="7425">
                <a:solidFill>
                  <a:schemeClr val="dk1"/>
                </a:solidFill>
                <a:prstDash val="solid"/>
                <a:miter lim="22825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256" name="Google Shape;5256;p37"/>
              <p:cNvSpPr/>
              <p:nvPr/>
            </p:nvSpPr>
            <p:spPr>
              <a:xfrm flipH="1" rot="592704">
                <a:off x="2503485" y="2181005"/>
                <a:ext cx="38203" cy="46748"/>
              </a:xfrm>
              <a:custGeom>
                <a:rect b="b" l="l" r="r" t="t"/>
                <a:pathLst>
                  <a:path extrusionOk="0" fill="none" h="755" w="617">
                    <a:moveTo>
                      <a:pt x="616" y="138"/>
                    </a:moveTo>
                    <a:lnTo>
                      <a:pt x="251" y="1"/>
                    </a:lnTo>
                    <a:lnTo>
                      <a:pt x="0" y="594"/>
                    </a:lnTo>
                    <a:lnTo>
                      <a:pt x="342" y="754"/>
                    </a:lnTo>
                    <a:close/>
                  </a:path>
                </a:pathLst>
              </a:custGeom>
              <a:noFill/>
              <a:ln cap="flat" cmpd="sng" w="7425">
                <a:solidFill>
                  <a:schemeClr val="dk1"/>
                </a:solidFill>
                <a:prstDash val="solid"/>
                <a:miter lim="22825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  <p:sp>
          <p:nvSpPr>
            <p:cNvPr id="5257" name="Google Shape;5257;p37"/>
            <p:cNvSpPr/>
            <p:nvPr/>
          </p:nvSpPr>
          <p:spPr>
            <a:xfrm flipH="1" rot="592704">
              <a:off x="2648897" y="2250763"/>
              <a:ext cx="258631" cy="168355"/>
            </a:xfrm>
            <a:custGeom>
              <a:rect b="b" l="l" r="r" t="t"/>
              <a:pathLst>
                <a:path extrusionOk="0" h="2719" w="4177">
                  <a:moveTo>
                    <a:pt x="752" y="0"/>
                  </a:moveTo>
                  <a:cubicBezTo>
                    <a:pt x="400" y="0"/>
                    <a:pt x="160" y="938"/>
                    <a:pt x="160" y="938"/>
                  </a:cubicBezTo>
                  <a:cubicBezTo>
                    <a:pt x="1" y="1417"/>
                    <a:pt x="3036" y="2695"/>
                    <a:pt x="3493" y="2718"/>
                  </a:cubicBezTo>
                  <a:cubicBezTo>
                    <a:pt x="3499" y="2718"/>
                    <a:pt x="3505" y="2719"/>
                    <a:pt x="3512" y="2719"/>
                  </a:cubicBezTo>
                  <a:cubicBezTo>
                    <a:pt x="3934" y="2719"/>
                    <a:pt x="4177" y="1959"/>
                    <a:pt x="4132" y="1577"/>
                  </a:cubicBezTo>
                  <a:cubicBezTo>
                    <a:pt x="4086" y="1212"/>
                    <a:pt x="1142" y="48"/>
                    <a:pt x="777" y="2"/>
                  </a:cubicBezTo>
                  <a:cubicBezTo>
                    <a:pt x="768" y="1"/>
                    <a:pt x="760" y="0"/>
                    <a:pt x="752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258" name="Google Shape;5258;p37"/>
            <p:cNvSpPr/>
            <p:nvPr/>
          </p:nvSpPr>
          <p:spPr>
            <a:xfrm flipH="1" rot="592704">
              <a:off x="2648953" y="2248044"/>
              <a:ext cx="258693" cy="172442"/>
            </a:xfrm>
            <a:custGeom>
              <a:rect b="b" l="l" r="r" t="t"/>
              <a:pathLst>
                <a:path extrusionOk="0" fill="none" h="2785" w="4178">
                  <a:moveTo>
                    <a:pt x="160" y="982"/>
                  </a:moveTo>
                  <a:cubicBezTo>
                    <a:pt x="160" y="982"/>
                    <a:pt x="411" y="0"/>
                    <a:pt x="777" y="46"/>
                  </a:cubicBezTo>
                  <a:cubicBezTo>
                    <a:pt x="1142" y="92"/>
                    <a:pt x="4086" y="1256"/>
                    <a:pt x="4132" y="1621"/>
                  </a:cubicBezTo>
                  <a:cubicBezTo>
                    <a:pt x="4178" y="2009"/>
                    <a:pt x="3927" y="2785"/>
                    <a:pt x="3493" y="2762"/>
                  </a:cubicBezTo>
                  <a:cubicBezTo>
                    <a:pt x="3036" y="2739"/>
                    <a:pt x="1" y="1461"/>
                    <a:pt x="160" y="982"/>
                  </a:cubicBezTo>
                  <a:close/>
                </a:path>
              </a:pathLst>
            </a:custGeom>
            <a:noFill/>
            <a:ln cap="flat" cmpd="sng" w="7425">
              <a:solidFill>
                <a:schemeClr val="dk1"/>
              </a:solidFill>
              <a:prstDash val="solid"/>
              <a:miter lim="22825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5259" name="Google Shape;5259;p37"/>
          <p:cNvGrpSpPr/>
          <p:nvPr/>
        </p:nvGrpSpPr>
        <p:grpSpPr>
          <a:xfrm>
            <a:off x="7603425" y="2970584"/>
            <a:ext cx="947546" cy="1297736"/>
            <a:chOff x="4630600" y="3114050"/>
            <a:chExt cx="755800" cy="1035125"/>
          </a:xfrm>
        </p:grpSpPr>
        <p:sp>
          <p:nvSpPr>
            <p:cNvPr id="5260" name="Google Shape;5260;p37"/>
            <p:cNvSpPr/>
            <p:nvPr/>
          </p:nvSpPr>
          <p:spPr>
            <a:xfrm>
              <a:off x="4667525" y="3114050"/>
              <a:ext cx="718875" cy="1035125"/>
            </a:xfrm>
            <a:custGeom>
              <a:rect b="b" l="l" r="r" t="t"/>
              <a:pathLst>
                <a:path extrusionOk="0" h="41405" w="28755">
                  <a:moveTo>
                    <a:pt x="11521" y="0"/>
                  </a:moveTo>
                  <a:cubicBezTo>
                    <a:pt x="11477" y="0"/>
                    <a:pt x="11447" y="4"/>
                    <a:pt x="11429" y="11"/>
                  </a:cubicBezTo>
                  <a:cubicBezTo>
                    <a:pt x="9727" y="741"/>
                    <a:pt x="669" y="34419"/>
                    <a:pt x="426" y="35118"/>
                  </a:cubicBezTo>
                  <a:cubicBezTo>
                    <a:pt x="1" y="36182"/>
                    <a:pt x="31" y="36911"/>
                    <a:pt x="1429" y="37367"/>
                  </a:cubicBezTo>
                  <a:cubicBezTo>
                    <a:pt x="1429" y="37367"/>
                    <a:pt x="14014" y="41405"/>
                    <a:pt x="15521" y="41405"/>
                  </a:cubicBezTo>
                  <a:cubicBezTo>
                    <a:pt x="15588" y="41405"/>
                    <a:pt x="15633" y="41397"/>
                    <a:pt x="15654" y="41380"/>
                  </a:cubicBezTo>
                  <a:cubicBezTo>
                    <a:pt x="16141" y="41015"/>
                    <a:pt x="16445" y="41045"/>
                    <a:pt x="16749" y="39951"/>
                  </a:cubicBezTo>
                  <a:cubicBezTo>
                    <a:pt x="17022" y="38826"/>
                    <a:pt x="28755" y="5118"/>
                    <a:pt x="27904" y="4419"/>
                  </a:cubicBezTo>
                  <a:cubicBezTo>
                    <a:pt x="27108" y="3682"/>
                    <a:pt x="12905" y="0"/>
                    <a:pt x="11521" y="0"/>
                  </a:cubicBezTo>
                  <a:close/>
                </a:path>
              </a:pathLst>
            </a:custGeom>
            <a:solidFill>
              <a:schemeClr val="accent2"/>
            </a:solidFill>
            <a:ln cap="flat" cmpd="sng" w="12150">
              <a:solidFill>
                <a:schemeClr val="dk1"/>
              </a:solidFill>
              <a:prstDash val="solid"/>
              <a:miter lim="30395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261" name="Google Shape;5261;p37"/>
            <p:cNvSpPr/>
            <p:nvPr/>
          </p:nvSpPr>
          <p:spPr>
            <a:xfrm>
              <a:off x="4951725" y="3221450"/>
              <a:ext cx="332100" cy="904300"/>
            </a:xfrm>
            <a:custGeom>
              <a:rect b="b" l="l" r="r" t="t"/>
              <a:pathLst>
                <a:path extrusionOk="0" h="36172" w="13284">
                  <a:moveTo>
                    <a:pt x="11338" y="1"/>
                  </a:moveTo>
                  <a:lnTo>
                    <a:pt x="1" y="35533"/>
                  </a:lnTo>
                  <a:lnTo>
                    <a:pt x="2432" y="36172"/>
                  </a:lnTo>
                  <a:lnTo>
                    <a:pt x="13283" y="335"/>
                  </a:lnTo>
                  <a:lnTo>
                    <a:pt x="11338" y="1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262" name="Google Shape;5262;p37"/>
            <p:cNvSpPr/>
            <p:nvPr/>
          </p:nvSpPr>
          <p:spPr>
            <a:xfrm>
              <a:off x="4960850" y="3227550"/>
              <a:ext cx="315375" cy="889075"/>
            </a:xfrm>
            <a:custGeom>
              <a:rect b="b" l="l" r="r" t="t"/>
              <a:pathLst>
                <a:path extrusionOk="0" h="35563" w="12615">
                  <a:moveTo>
                    <a:pt x="11095" y="0"/>
                  </a:moveTo>
                  <a:lnTo>
                    <a:pt x="0" y="35016"/>
                  </a:lnTo>
                  <a:lnTo>
                    <a:pt x="1976" y="35563"/>
                  </a:lnTo>
                  <a:lnTo>
                    <a:pt x="12615" y="365"/>
                  </a:lnTo>
                  <a:lnTo>
                    <a:pt x="11095" y="0"/>
                  </a:ln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263" name="Google Shape;5263;p37"/>
            <p:cNvSpPr/>
            <p:nvPr/>
          </p:nvSpPr>
          <p:spPr>
            <a:xfrm>
              <a:off x="4672075" y="3118800"/>
              <a:ext cx="340475" cy="924125"/>
            </a:xfrm>
            <a:custGeom>
              <a:rect b="b" l="l" r="r" t="t"/>
              <a:pathLst>
                <a:path extrusionOk="0" h="36965" w="13619">
                  <a:moveTo>
                    <a:pt x="11437" y="1"/>
                  </a:moveTo>
                  <a:cubicBezTo>
                    <a:pt x="11422" y="1"/>
                    <a:pt x="11409" y="2"/>
                    <a:pt x="11399" y="4"/>
                  </a:cubicBezTo>
                  <a:cubicBezTo>
                    <a:pt x="9728" y="733"/>
                    <a:pt x="700" y="34290"/>
                    <a:pt x="426" y="34928"/>
                  </a:cubicBezTo>
                  <a:cubicBezTo>
                    <a:pt x="1" y="35992"/>
                    <a:pt x="31" y="36509"/>
                    <a:pt x="1460" y="36965"/>
                  </a:cubicBezTo>
                  <a:cubicBezTo>
                    <a:pt x="1460" y="36965"/>
                    <a:pt x="1554" y="36924"/>
                    <a:pt x="1735" y="36924"/>
                  </a:cubicBezTo>
                  <a:cubicBezTo>
                    <a:pt x="1825" y="36924"/>
                    <a:pt x="1936" y="36934"/>
                    <a:pt x="2068" y="36965"/>
                  </a:cubicBezTo>
                  <a:cubicBezTo>
                    <a:pt x="4408" y="28819"/>
                    <a:pt x="12463" y="3985"/>
                    <a:pt x="13618" y="460"/>
                  </a:cubicBezTo>
                  <a:cubicBezTo>
                    <a:pt x="12480" y="203"/>
                    <a:pt x="11662" y="1"/>
                    <a:pt x="11437" y="1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264" name="Google Shape;5264;p37"/>
            <p:cNvSpPr/>
            <p:nvPr/>
          </p:nvSpPr>
          <p:spPr>
            <a:xfrm>
              <a:off x="5020125" y="3205500"/>
              <a:ext cx="361725" cy="938275"/>
            </a:xfrm>
            <a:custGeom>
              <a:rect b="b" l="l" r="r" t="t"/>
              <a:pathLst>
                <a:path extrusionOk="0" h="37531" w="14469">
                  <a:moveTo>
                    <a:pt x="11429" y="1"/>
                  </a:moveTo>
                  <a:cubicBezTo>
                    <a:pt x="9180" y="6597"/>
                    <a:pt x="1702" y="31460"/>
                    <a:pt x="0" y="37266"/>
                  </a:cubicBezTo>
                  <a:cubicBezTo>
                    <a:pt x="650" y="37451"/>
                    <a:pt x="1141" y="37531"/>
                    <a:pt x="1390" y="37531"/>
                  </a:cubicBezTo>
                  <a:cubicBezTo>
                    <a:pt x="1468" y="37531"/>
                    <a:pt x="1522" y="37523"/>
                    <a:pt x="1550" y="37509"/>
                  </a:cubicBezTo>
                  <a:cubicBezTo>
                    <a:pt x="2037" y="37114"/>
                    <a:pt x="2341" y="37357"/>
                    <a:pt x="2645" y="36232"/>
                  </a:cubicBezTo>
                  <a:cubicBezTo>
                    <a:pt x="2918" y="35138"/>
                    <a:pt x="14469" y="1733"/>
                    <a:pt x="13617" y="973"/>
                  </a:cubicBezTo>
                  <a:cubicBezTo>
                    <a:pt x="13435" y="821"/>
                    <a:pt x="12706" y="365"/>
                    <a:pt x="11429" y="1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265" name="Google Shape;5265;p37"/>
            <p:cNvSpPr/>
            <p:nvPr/>
          </p:nvSpPr>
          <p:spPr>
            <a:xfrm>
              <a:off x="4630600" y="3260200"/>
              <a:ext cx="744400" cy="805025"/>
            </a:xfrm>
            <a:custGeom>
              <a:rect b="b" l="l" r="r" t="t"/>
              <a:pathLst>
                <a:path extrusionOk="0" h="32201" w="29776">
                  <a:moveTo>
                    <a:pt x="9884" y="1"/>
                  </a:moveTo>
                  <a:cubicBezTo>
                    <a:pt x="9878" y="1"/>
                    <a:pt x="9872" y="1"/>
                    <a:pt x="9867" y="1"/>
                  </a:cubicBezTo>
                  <a:cubicBezTo>
                    <a:pt x="8833" y="92"/>
                    <a:pt x="262" y="25351"/>
                    <a:pt x="262" y="25351"/>
                  </a:cubicBezTo>
                  <a:cubicBezTo>
                    <a:pt x="0" y="25787"/>
                    <a:pt x="17338" y="32201"/>
                    <a:pt x="19754" y="32201"/>
                  </a:cubicBezTo>
                  <a:cubicBezTo>
                    <a:pt x="19864" y="32201"/>
                    <a:pt x="19943" y="32188"/>
                    <a:pt x="19989" y="32160"/>
                  </a:cubicBezTo>
                  <a:cubicBezTo>
                    <a:pt x="20961" y="31461"/>
                    <a:pt x="29776" y="8056"/>
                    <a:pt x="29442" y="6810"/>
                  </a:cubicBezTo>
                  <a:cubicBezTo>
                    <a:pt x="29049" y="5570"/>
                    <a:pt x="11065" y="1"/>
                    <a:pt x="9884" y="1"/>
                  </a:cubicBezTo>
                  <a:close/>
                </a:path>
              </a:pathLst>
            </a:custGeom>
            <a:solidFill>
              <a:schemeClr val="dk2"/>
            </a:solidFill>
            <a:ln cap="flat" cmpd="sng" w="12150">
              <a:solidFill>
                <a:schemeClr val="dk1"/>
              </a:solidFill>
              <a:prstDash val="solid"/>
              <a:miter lim="30395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266" name="Google Shape;5266;p37"/>
            <p:cNvSpPr/>
            <p:nvPr/>
          </p:nvSpPr>
          <p:spPr>
            <a:xfrm>
              <a:off x="4685775" y="3266300"/>
              <a:ext cx="686950" cy="798900"/>
            </a:xfrm>
            <a:custGeom>
              <a:rect b="b" l="l" r="r" t="t"/>
              <a:pathLst>
                <a:path extrusionOk="0" h="31956" w="27478">
                  <a:moveTo>
                    <a:pt x="7994" y="0"/>
                  </a:moveTo>
                  <a:cubicBezTo>
                    <a:pt x="6687" y="4438"/>
                    <a:pt x="2158" y="18815"/>
                    <a:pt x="0" y="25837"/>
                  </a:cubicBezTo>
                  <a:cubicBezTo>
                    <a:pt x="4550" y="27737"/>
                    <a:pt x="15673" y="31956"/>
                    <a:pt x="17478" y="31956"/>
                  </a:cubicBezTo>
                  <a:cubicBezTo>
                    <a:pt x="17579" y="31956"/>
                    <a:pt x="17650" y="31943"/>
                    <a:pt x="17690" y="31916"/>
                  </a:cubicBezTo>
                  <a:cubicBezTo>
                    <a:pt x="18633" y="31277"/>
                    <a:pt x="27478" y="7812"/>
                    <a:pt x="27143" y="6566"/>
                  </a:cubicBezTo>
                  <a:cubicBezTo>
                    <a:pt x="26839" y="5380"/>
                    <a:pt x="10882" y="608"/>
                    <a:pt x="7994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267" name="Google Shape;5267;p37"/>
            <p:cNvSpPr/>
            <p:nvPr/>
          </p:nvSpPr>
          <p:spPr>
            <a:xfrm>
              <a:off x="4847625" y="3673875"/>
              <a:ext cx="250025" cy="225075"/>
            </a:xfrm>
            <a:custGeom>
              <a:rect b="b" l="l" r="r" t="t"/>
              <a:pathLst>
                <a:path extrusionOk="0" h="9003" w="10001">
                  <a:moveTo>
                    <a:pt x="5199" y="202"/>
                  </a:moveTo>
                  <a:cubicBezTo>
                    <a:pt x="6170" y="202"/>
                    <a:pt x="7133" y="529"/>
                    <a:pt x="7903" y="1205"/>
                  </a:cubicBezTo>
                  <a:cubicBezTo>
                    <a:pt x="9666" y="2755"/>
                    <a:pt x="9788" y="5461"/>
                    <a:pt x="8207" y="7284"/>
                  </a:cubicBezTo>
                  <a:cubicBezTo>
                    <a:pt x="7334" y="8275"/>
                    <a:pt x="6117" y="8784"/>
                    <a:pt x="4910" y="8784"/>
                  </a:cubicBezTo>
                  <a:cubicBezTo>
                    <a:pt x="3934" y="8784"/>
                    <a:pt x="2964" y="8451"/>
                    <a:pt x="2189" y="7771"/>
                  </a:cubicBezTo>
                  <a:cubicBezTo>
                    <a:pt x="426" y="6220"/>
                    <a:pt x="274" y="3515"/>
                    <a:pt x="1885" y="1692"/>
                  </a:cubicBezTo>
                  <a:cubicBezTo>
                    <a:pt x="2763" y="712"/>
                    <a:pt x="3987" y="202"/>
                    <a:pt x="5199" y="202"/>
                  </a:cubicBezTo>
                  <a:close/>
                  <a:moveTo>
                    <a:pt x="5167" y="0"/>
                  </a:moveTo>
                  <a:cubicBezTo>
                    <a:pt x="3890" y="0"/>
                    <a:pt x="2599" y="539"/>
                    <a:pt x="1672" y="1600"/>
                  </a:cubicBezTo>
                  <a:cubicBezTo>
                    <a:pt x="0" y="3485"/>
                    <a:pt x="152" y="6342"/>
                    <a:pt x="1976" y="7923"/>
                  </a:cubicBezTo>
                  <a:cubicBezTo>
                    <a:pt x="2813" y="8652"/>
                    <a:pt x="3830" y="9003"/>
                    <a:pt x="4849" y="9003"/>
                  </a:cubicBezTo>
                  <a:cubicBezTo>
                    <a:pt x="6123" y="9003"/>
                    <a:pt x="7400" y="8453"/>
                    <a:pt x="8329" y="7406"/>
                  </a:cubicBezTo>
                  <a:cubicBezTo>
                    <a:pt x="10001" y="5491"/>
                    <a:pt x="9849" y="2664"/>
                    <a:pt x="8025" y="1053"/>
                  </a:cubicBezTo>
                  <a:cubicBezTo>
                    <a:pt x="7212" y="349"/>
                    <a:pt x="6194" y="0"/>
                    <a:pt x="5167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268" name="Google Shape;5268;p37"/>
            <p:cNvSpPr/>
            <p:nvPr/>
          </p:nvSpPr>
          <p:spPr>
            <a:xfrm>
              <a:off x="4914500" y="3676325"/>
              <a:ext cx="155800" cy="89725"/>
            </a:xfrm>
            <a:custGeom>
              <a:rect b="b" l="l" r="r" t="t"/>
              <a:pathLst>
                <a:path extrusionOk="0" h="3589" w="6232">
                  <a:moveTo>
                    <a:pt x="2486" y="0"/>
                  </a:moveTo>
                  <a:cubicBezTo>
                    <a:pt x="1625" y="0"/>
                    <a:pt x="758" y="252"/>
                    <a:pt x="0" y="742"/>
                  </a:cubicBezTo>
                  <a:cubicBezTo>
                    <a:pt x="152" y="803"/>
                    <a:pt x="304" y="864"/>
                    <a:pt x="365" y="955"/>
                  </a:cubicBezTo>
                  <a:cubicBezTo>
                    <a:pt x="474" y="1087"/>
                    <a:pt x="552" y="1187"/>
                    <a:pt x="633" y="1187"/>
                  </a:cubicBezTo>
                  <a:cubicBezTo>
                    <a:pt x="664" y="1187"/>
                    <a:pt x="696" y="1172"/>
                    <a:pt x="730" y="1138"/>
                  </a:cubicBezTo>
                  <a:cubicBezTo>
                    <a:pt x="821" y="1046"/>
                    <a:pt x="973" y="530"/>
                    <a:pt x="1368" y="469"/>
                  </a:cubicBezTo>
                  <a:cubicBezTo>
                    <a:pt x="1406" y="455"/>
                    <a:pt x="1445" y="449"/>
                    <a:pt x="1483" y="449"/>
                  </a:cubicBezTo>
                  <a:cubicBezTo>
                    <a:pt x="1722" y="449"/>
                    <a:pt x="1966" y="675"/>
                    <a:pt x="2165" y="675"/>
                  </a:cubicBezTo>
                  <a:cubicBezTo>
                    <a:pt x="2217" y="675"/>
                    <a:pt x="2266" y="660"/>
                    <a:pt x="2310" y="621"/>
                  </a:cubicBezTo>
                  <a:cubicBezTo>
                    <a:pt x="2464" y="416"/>
                    <a:pt x="2726" y="168"/>
                    <a:pt x="3041" y="168"/>
                  </a:cubicBezTo>
                  <a:cubicBezTo>
                    <a:pt x="3100" y="168"/>
                    <a:pt x="3160" y="176"/>
                    <a:pt x="3222" y="195"/>
                  </a:cubicBezTo>
                  <a:cubicBezTo>
                    <a:pt x="3587" y="317"/>
                    <a:pt x="3830" y="1594"/>
                    <a:pt x="4134" y="1745"/>
                  </a:cubicBezTo>
                  <a:cubicBezTo>
                    <a:pt x="4180" y="1769"/>
                    <a:pt x="4227" y="1778"/>
                    <a:pt x="4273" y="1778"/>
                  </a:cubicBezTo>
                  <a:cubicBezTo>
                    <a:pt x="4438" y="1778"/>
                    <a:pt x="4603" y="1661"/>
                    <a:pt x="4761" y="1661"/>
                  </a:cubicBezTo>
                  <a:cubicBezTo>
                    <a:pt x="4848" y="1661"/>
                    <a:pt x="4933" y="1696"/>
                    <a:pt x="5015" y="1806"/>
                  </a:cubicBezTo>
                  <a:cubicBezTo>
                    <a:pt x="5301" y="2120"/>
                    <a:pt x="5104" y="3588"/>
                    <a:pt x="5432" y="3588"/>
                  </a:cubicBezTo>
                  <a:cubicBezTo>
                    <a:pt x="5453" y="3588"/>
                    <a:pt x="5476" y="3582"/>
                    <a:pt x="5502" y="3569"/>
                  </a:cubicBezTo>
                  <a:cubicBezTo>
                    <a:pt x="5806" y="3478"/>
                    <a:pt x="5958" y="2566"/>
                    <a:pt x="6231" y="2262"/>
                  </a:cubicBezTo>
                  <a:cubicBezTo>
                    <a:pt x="5988" y="1806"/>
                    <a:pt x="5684" y="1411"/>
                    <a:pt x="5289" y="1046"/>
                  </a:cubicBezTo>
                  <a:cubicBezTo>
                    <a:pt x="4487" y="343"/>
                    <a:pt x="3491" y="0"/>
                    <a:pt x="2486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269" name="Google Shape;5269;p37"/>
            <p:cNvSpPr/>
            <p:nvPr/>
          </p:nvSpPr>
          <p:spPr>
            <a:xfrm>
              <a:off x="5027725" y="3753375"/>
              <a:ext cx="57000" cy="83625"/>
            </a:xfrm>
            <a:custGeom>
              <a:rect b="b" l="l" r="r" t="t"/>
              <a:pathLst>
                <a:path extrusionOk="0" h="3345" w="2280">
                  <a:moveTo>
                    <a:pt x="2067" y="1"/>
                  </a:moveTo>
                  <a:cubicBezTo>
                    <a:pt x="1824" y="457"/>
                    <a:pt x="1368" y="943"/>
                    <a:pt x="1094" y="1369"/>
                  </a:cubicBezTo>
                  <a:cubicBezTo>
                    <a:pt x="608" y="2129"/>
                    <a:pt x="0" y="3344"/>
                    <a:pt x="608" y="3344"/>
                  </a:cubicBezTo>
                  <a:cubicBezTo>
                    <a:pt x="851" y="3344"/>
                    <a:pt x="1459" y="2888"/>
                    <a:pt x="2067" y="2281"/>
                  </a:cubicBezTo>
                  <a:cubicBezTo>
                    <a:pt x="2280" y="1521"/>
                    <a:pt x="2280" y="761"/>
                    <a:pt x="2067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270" name="Google Shape;5270;p37"/>
            <p:cNvSpPr/>
            <p:nvPr/>
          </p:nvSpPr>
          <p:spPr>
            <a:xfrm>
              <a:off x="4900825" y="3707625"/>
              <a:ext cx="113225" cy="187525"/>
            </a:xfrm>
            <a:custGeom>
              <a:rect b="b" l="l" r="r" t="t"/>
              <a:pathLst>
                <a:path extrusionOk="0" h="7501" w="4529">
                  <a:moveTo>
                    <a:pt x="3069" y="1555"/>
                  </a:moveTo>
                  <a:cubicBezTo>
                    <a:pt x="3419" y="1555"/>
                    <a:pt x="3124" y="2621"/>
                    <a:pt x="2888" y="2621"/>
                  </a:cubicBezTo>
                  <a:cubicBezTo>
                    <a:pt x="2675" y="2621"/>
                    <a:pt x="2037" y="1709"/>
                    <a:pt x="3040" y="1557"/>
                  </a:cubicBezTo>
                  <a:cubicBezTo>
                    <a:pt x="3050" y="1556"/>
                    <a:pt x="3060" y="1555"/>
                    <a:pt x="3069" y="1555"/>
                  </a:cubicBezTo>
                  <a:close/>
                  <a:moveTo>
                    <a:pt x="1893" y="0"/>
                  </a:moveTo>
                  <a:cubicBezTo>
                    <a:pt x="1656" y="0"/>
                    <a:pt x="1189" y="610"/>
                    <a:pt x="1216" y="797"/>
                  </a:cubicBezTo>
                  <a:cubicBezTo>
                    <a:pt x="1216" y="876"/>
                    <a:pt x="1244" y="894"/>
                    <a:pt x="1287" y="894"/>
                  </a:cubicBezTo>
                  <a:cubicBezTo>
                    <a:pt x="1324" y="894"/>
                    <a:pt x="1372" y="881"/>
                    <a:pt x="1421" y="881"/>
                  </a:cubicBezTo>
                  <a:cubicBezTo>
                    <a:pt x="1491" y="881"/>
                    <a:pt x="1563" y="908"/>
                    <a:pt x="1611" y="1041"/>
                  </a:cubicBezTo>
                  <a:cubicBezTo>
                    <a:pt x="1672" y="1375"/>
                    <a:pt x="456" y="1861"/>
                    <a:pt x="243" y="2469"/>
                  </a:cubicBezTo>
                  <a:cubicBezTo>
                    <a:pt x="0" y="3047"/>
                    <a:pt x="608" y="3776"/>
                    <a:pt x="882" y="4141"/>
                  </a:cubicBezTo>
                  <a:cubicBezTo>
                    <a:pt x="1155" y="4506"/>
                    <a:pt x="1976" y="4597"/>
                    <a:pt x="2067" y="4810"/>
                  </a:cubicBezTo>
                  <a:cubicBezTo>
                    <a:pt x="2189" y="4992"/>
                    <a:pt x="1611" y="5205"/>
                    <a:pt x="1915" y="5509"/>
                  </a:cubicBezTo>
                  <a:cubicBezTo>
                    <a:pt x="2219" y="5813"/>
                    <a:pt x="2492" y="6117"/>
                    <a:pt x="2553" y="6360"/>
                  </a:cubicBezTo>
                  <a:cubicBezTo>
                    <a:pt x="2614" y="6573"/>
                    <a:pt x="1793" y="7393"/>
                    <a:pt x="2097" y="7484"/>
                  </a:cubicBezTo>
                  <a:cubicBezTo>
                    <a:pt x="2117" y="7495"/>
                    <a:pt x="2145" y="7500"/>
                    <a:pt x="2181" y="7500"/>
                  </a:cubicBezTo>
                  <a:cubicBezTo>
                    <a:pt x="2640" y="7500"/>
                    <a:pt x="4323" y="6644"/>
                    <a:pt x="4407" y="6390"/>
                  </a:cubicBezTo>
                  <a:cubicBezTo>
                    <a:pt x="4529" y="6117"/>
                    <a:pt x="4468" y="5661"/>
                    <a:pt x="4195" y="5418"/>
                  </a:cubicBezTo>
                  <a:cubicBezTo>
                    <a:pt x="4123" y="5346"/>
                    <a:pt x="4019" y="5322"/>
                    <a:pt x="3892" y="5322"/>
                  </a:cubicBezTo>
                  <a:cubicBezTo>
                    <a:pt x="3636" y="5322"/>
                    <a:pt x="3288" y="5419"/>
                    <a:pt x="2931" y="5419"/>
                  </a:cubicBezTo>
                  <a:cubicBezTo>
                    <a:pt x="2784" y="5419"/>
                    <a:pt x="2636" y="5403"/>
                    <a:pt x="2492" y="5357"/>
                  </a:cubicBezTo>
                  <a:cubicBezTo>
                    <a:pt x="1793" y="5174"/>
                    <a:pt x="2341" y="4992"/>
                    <a:pt x="2280" y="4688"/>
                  </a:cubicBezTo>
                  <a:cubicBezTo>
                    <a:pt x="2219" y="4415"/>
                    <a:pt x="1429" y="4445"/>
                    <a:pt x="1094" y="4111"/>
                  </a:cubicBezTo>
                  <a:cubicBezTo>
                    <a:pt x="851" y="3776"/>
                    <a:pt x="1550" y="3411"/>
                    <a:pt x="1976" y="3199"/>
                  </a:cubicBezTo>
                  <a:cubicBezTo>
                    <a:pt x="2005" y="3184"/>
                    <a:pt x="2034" y="3177"/>
                    <a:pt x="2065" y="3177"/>
                  </a:cubicBezTo>
                  <a:cubicBezTo>
                    <a:pt x="2481" y="3177"/>
                    <a:pt x="3009" y="4445"/>
                    <a:pt x="3009" y="4445"/>
                  </a:cubicBezTo>
                  <a:cubicBezTo>
                    <a:pt x="3009" y="4445"/>
                    <a:pt x="3496" y="4080"/>
                    <a:pt x="3708" y="3807"/>
                  </a:cubicBezTo>
                  <a:cubicBezTo>
                    <a:pt x="3891" y="3533"/>
                    <a:pt x="3465" y="3442"/>
                    <a:pt x="3435" y="3168"/>
                  </a:cubicBezTo>
                  <a:cubicBezTo>
                    <a:pt x="3374" y="2895"/>
                    <a:pt x="3891" y="2469"/>
                    <a:pt x="3891" y="2135"/>
                  </a:cubicBezTo>
                  <a:cubicBezTo>
                    <a:pt x="3891" y="1831"/>
                    <a:pt x="3496" y="1527"/>
                    <a:pt x="3283" y="1314"/>
                  </a:cubicBezTo>
                  <a:cubicBezTo>
                    <a:pt x="3211" y="1242"/>
                    <a:pt x="3118" y="1221"/>
                    <a:pt x="3016" y="1221"/>
                  </a:cubicBezTo>
                  <a:cubicBezTo>
                    <a:pt x="2866" y="1221"/>
                    <a:pt x="2697" y="1267"/>
                    <a:pt x="2549" y="1267"/>
                  </a:cubicBezTo>
                  <a:cubicBezTo>
                    <a:pt x="2458" y="1267"/>
                    <a:pt x="2375" y="1250"/>
                    <a:pt x="2310" y="1193"/>
                  </a:cubicBezTo>
                  <a:cubicBezTo>
                    <a:pt x="2067" y="949"/>
                    <a:pt x="2371" y="767"/>
                    <a:pt x="2249" y="463"/>
                  </a:cubicBezTo>
                  <a:cubicBezTo>
                    <a:pt x="2221" y="377"/>
                    <a:pt x="2185" y="345"/>
                    <a:pt x="2152" y="345"/>
                  </a:cubicBezTo>
                  <a:cubicBezTo>
                    <a:pt x="2116" y="345"/>
                    <a:pt x="2083" y="385"/>
                    <a:pt x="2067" y="433"/>
                  </a:cubicBezTo>
                  <a:cubicBezTo>
                    <a:pt x="2097" y="342"/>
                    <a:pt x="2128" y="190"/>
                    <a:pt x="1976" y="38"/>
                  </a:cubicBezTo>
                  <a:cubicBezTo>
                    <a:pt x="1954" y="12"/>
                    <a:pt x="1926" y="0"/>
                    <a:pt x="1893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271" name="Google Shape;5271;p37"/>
            <p:cNvSpPr/>
            <p:nvPr/>
          </p:nvSpPr>
          <p:spPr>
            <a:xfrm>
              <a:off x="4881050" y="3358725"/>
              <a:ext cx="40300" cy="64900"/>
            </a:xfrm>
            <a:custGeom>
              <a:rect b="b" l="l" r="r" t="t"/>
              <a:pathLst>
                <a:path extrusionOk="0" h="2596" w="1612">
                  <a:moveTo>
                    <a:pt x="1095" y="376"/>
                  </a:moveTo>
                  <a:cubicBezTo>
                    <a:pt x="1247" y="468"/>
                    <a:pt x="1338" y="559"/>
                    <a:pt x="1338" y="559"/>
                  </a:cubicBezTo>
                  <a:cubicBezTo>
                    <a:pt x="1399" y="619"/>
                    <a:pt x="1399" y="741"/>
                    <a:pt x="1369" y="832"/>
                  </a:cubicBezTo>
                  <a:cubicBezTo>
                    <a:pt x="1247" y="1015"/>
                    <a:pt x="1065" y="1167"/>
                    <a:pt x="761" y="1319"/>
                  </a:cubicBezTo>
                  <a:cubicBezTo>
                    <a:pt x="821" y="1136"/>
                    <a:pt x="943" y="832"/>
                    <a:pt x="1095" y="376"/>
                  </a:cubicBezTo>
                  <a:close/>
                  <a:moveTo>
                    <a:pt x="768" y="0"/>
                  </a:moveTo>
                  <a:cubicBezTo>
                    <a:pt x="745" y="0"/>
                    <a:pt x="723" y="34"/>
                    <a:pt x="700" y="103"/>
                  </a:cubicBezTo>
                  <a:cubicBezTo>
                    <a:pt x="730" y="103"/>
                    <a:pt x="730" y="133"/>
                    <a:pt x="730" y="164"/>
                  </a:cubicBezTo>
                  <a:cubicBezTo>
                    <a:pt x="730" y="224"/>
                    <a:pt x="730" y="224"/>
                    <a:pt x="761" y="224"/>
                  </a:cubicBezTo>
                  <a:cubicBezTo>
                    <a:pt x="730" y="376"/>
                    <a:pt x="700" y="559"/>
                    <a:pt x="609" y="741"/>
                  </a:cubicBezTo>
                  <a:cubicBezTo>
                    <a:pt x="578" y="863"/>
                    <a:pt x="487" y="1045"/>
                    <a:pt x="396" y="1319"/>
                  </a:cubicBezTo>
                  <a:cubicBezTo>
                    <a:pt x="274" y="1592"/>
                    <a:pt x="183" y="1775"/>
                    <a:pt x="153" y="1896"/>
                  </a:cubicBezTo>
                  <a:cubicBezTo>
                    <a:pt x="92" y="2078"/>
                    <a:pt x="31" y="2261"/>
                    <a:pt x="1" y="2413"/>
                  </a:cubicBezTo>
                  <a:cubicBezTo>
                    <a:pt x="1" y="2443"/>
                    <a:pt x="1" y="2504"/>
                    <a:pt x="31" y="2534"/>
                  </a:cubicBezTo>
                  <a:lnTo>
                    <a:pt x="122" y="2595"/>
                  </a:lnTo>
                  <a:cubicBezTo>
                    <a:pt x="244" y="2534"/>
                    <a:pt x="305" y="2413"/>
                    <a:pt x="396" y="2261"/>
                  </a:cubicBezTo>
                  <a:cubicBezTo>
                    <a:pt x="426" y="2200"/>
                    <a:pt x="426" y="2109"/>
                    <a:pt x="457" y="2048"/>
                  </a:cubicBezTo>
                  <a:cubicBezTo>
                    <a:pt x="487" y="1927"/>
                    <a:pt x="548" y="1835"/>
                    <a:pt x="548" y="1805"/>
                  </a:cubicBezTo>
                  <a:cubicBezTo>
                    <a:pt x="578" y="1775"/>
                    <a:pt x="578" y="1683"/>
                    <a:pt x="609" y="1653"/>
                  </a:cubicBezTo>
                  <a:cubicBezTo>
                    <a:pt x="700" y="1653"/>
                    <a:pt x="791" y="1653"/>
                    <a:pt x="882" y="1623"/>
                  </a:cubicBezTo>
                  <a:lnTo>
                    <a:pt x="1095" y="1501"/>
                  </a:lnTo>
                  <a:cubicBezTo>
                    <a:pt x="1186" y="1471"/>
                    <a:pt x="1338" y="1349"/>
                    <a:pt x="1490" y="1197"/>
                  </a:cubicBezTo>
                  <a:cubicBezTo>
                    <a:pt x="1551" y="1136"/>
                    <a:pt x="1612" y="1045"/>
                    <a:pt x="1521" y="1045"/>
                  </a:cubicBezTo>
                  <a:cubicBezTo>
                    <a:pt x="1551" y="984"/>
                    <a:pt x="1612" y="863"/>
                    <a:pt x="1551" y="771"/>
                  </a:cubicBezTo>
                  <a:cubicBezTo>
                    <a:pt x="1521" y="468"/>
                    <a:pt x="1338" y="255"/>
                    <a:pt x="1034" y="103"/>
                  </a:cubicBezTo>
                  <a:cubicBezTo>
                    <a:pt x="913" y="72"/>
                    <a:pt x="852" y="12"/>
                    <a:pt x="791" y="12"/>
                  </a:cubicBezTo>
                  <a:cubicBezTo>
                    <a:pt x="783" y="4"/>
                    <a:pt x="776" y="0"/>
                    <a:pt x="768" y="0"/>
                  </a:cubicBezTo>
                  <a:close/>
                </a:path>
              </a:pathLst>
            </a:custGeom>
            <a:solidFill>
              <a:schemeClr val="accent2"/>
            </a:solidFill>
            <a:ln cap="flat" cmpd="sng" w="4550">
              <a:solidFill>
                <a:schemeClr val="accent2"/>
              </a:solidFill>
              <a:prstDash val="solid"/>
              <a:miter lim="30395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272" name="Google Shape;5272;p37"/>
            <p:cNvSpPr/>
            <p:nvPr/>
          </p:nvSpPr>
          <p:spPr>
            <a:xfrm>
              <a:off x="4922850" y="3381050"/>
              <a:ext cx="45625" cy="60800"/>
            </a:xfrm>
            <a:custGeom>
              <a:rect b="b" l="l" r="r" t="t"/>
              <a:pathLst>
                <a:path extrusionOk="0" h="2432" w="1825">
                  <a:moveTo>
                    <a:pt x="1520" y="699"/>
                  </a:moveTo>
                  <a:cubicBezTo>
                    <a:pt x="1520" y="760"/>
                    <a:pt x="1490" y="882"/>
                    <a:pt x="1490" y="1003"/>
                  </a:cubicBezTo>
                  <a:cubicBezTo>
                    <a:pt x="1460" y="1094"/>
                    <a:pt x="1460" y="1216"/>
                    <a:pt x="1399" y="1307"/>
                  </a:cubicBezTo>
                  <a:cubicBezTo>
                    <a:pt x="1216" y="1216"/>
                    <a:pt x="1156" y="1216"/>
                    <a:pt x="1095" y="1216"/>
                  </a:cubicBezTo>
                  <a:cubicBezTo>
                    <a:pt x="1216" y="1034"/>
                    <a:pt x="1368" y="882"/>
                    <a:pt x="1520" y="699"/>
                  </a:cubicBezTo>
                  <a:close/>
                  <a:moveTo>
                    <a:pt x="1703" y="0"/>
                  </a:moveTo>
                  <a:cubicBezTo>
                    <a:pt x="1672" y="0"/>
                    <a:pt x="1642" y="0"/>
                    <a:pt x="1611" y="30"/>
                  </a:cubicBezTo>
                  <a:cubicBezTo>
                    <a:pt x="1490" y="152"/>
                    <a:pt x="1338" y="334"/>
                    <a:pt x="1156" y="608"/>
                  </a:cubicBezTo>
                  <a:cubicBezTo>
                    <a:pt x="912" y="912"/>
                    <a:pt x="760" y="1094"/>
                    <a:pt x="700" y="1216"/>
                  </a:cubicBezTo>
                  <a:lnTo>
                    <a:pt x="548" y="1216"/>
                  </a:lnTo>
                  <a:cubicBezTo>
                    <a:pt x="487" y="1216"/>
                    <a:pt x="487" y="1246"/>
                    <a:pt x="487" y="1246"/>
                  </a:cubicBezTo>
                  <a:cubicBezTo>
                    <a:pt x="487" y="1246"/>
                    <a:pt x="487" y="1307"/>
                    <a:pt x="548" y="1337"/>
                  </a:cubicBezTo>
                  <a:lnTo>
                    <a:pt x="548" y="1398"/>
                  </a:lnTo>
                  <a:cubicBezTo>
                    <a:pt x="487" y="1489"/>
                    <a:pt x="426" y="1611"/>
                    <a:pt x="274" y="1763"/>
                  </a:cubicBezTo>
                  <a:cubicBezTo>
                    <a:pt x="152" y="1854"/>
                    <a:pt x="92" y="2006"/>
                    <a:pt x="31" y="2097"/>
                  </a:cubicBezTo>
                  <a:cubicBezTo>
                    <a:pt x="1" y="2128"/>
                    <a:pt x="31" y="2219"/>
                    <a:pt x="122" y="2249"/>
                  </a:cubicBezTo>
                  <a:cubicBezTo>
                    <a:pt x="152" y="2265"/>
                    <a:pt x="183" y="2272"/>
                    <a:pt x="209" y="2272"/>
                  </a:cubicBezTo>
                  <a:cubicBezTo>
                    <a:pt x="236" y="2272"/>
                    <a:pt x="259" y="2265"/>
                    <a:pt x="274" y="2249"/>
                  </a:cubicBezTo>
                  <a:cubicBezTo>
                    <a:pt x="335" y="2158"/>
                    <a:pt x="426" y="2006"/>
                    <a:pt x="548" y="1854"/>
                  </a:cubicBezTo>
                  <a:cubicBezTo>
                    <a:pt x="639" y="1672"/>
                    <a:pt x="760" y="1550"/>
                    <a:pt x="791" y="1489"/>
                  </a:cubicBezTo>
                  <a:cubicBezTo>
                    <a:pt x="852" y="1489"/>
                    <a:pt x="899" y="1476"/>
                    <a:pt x="960" y="1476"/>
                  </a:cubicBezTo>
                  <a:cubicBezTo>
                    <a:pt x="990" y="1476"/>
                    <a:pt x="1024" y="1479"/>
                    <a:pt x="1064" y="1489"/>
                  </a:cubicBezTo>
                  <a:cubicBezTo>
                    <a:pt x="1186" y="1520"/>
                    <a:pt x="1247" y="1520"/>
                    <a:pt x="1338" y="1550"/>
                  </a:cubicBezTo>
                  <a:cubicBezTo>
                    <a:pt x="1338" y="1672"/>
                    <a:pt x="1338" y="1854"/>
                    <a:pt x="1308" y="2067"/>
                  </a:cubicBezTo>
                  <a:cubicBezTo>
                    <a:pt x="1247" y="2249"/>
                    <a:pt x="1308" y="2371"/>
                    <a:pt x="1399" y="2432"/>
                  </a:cubicBezTo>
                  <a:cubicBezTo>
                    <a:pt x="1460" y="2432"/>
                    <a:pt x="1490" y="2432"/>
                    <a:pt x="1520" y="2401"/>
                  </a:cubicBezTo>
                  <a:cubicBezTo>
                    <a:pt x="1611" y="2371"/>
                    <a:pt x="1642" y="2310"/>
                    <a:pt x="1642" y="2280"/>
                  </a:cubicBezTo>
                  <a:lnTo>
                    <a:pt x="1642" y="2158"/>
                  </a:lnTo>
                  <a:cubicBezTo>
                    <a:pt x="1672" y="1763"/>
                    <a:pt x="1703" y="1246"/>
                    <a:pt x="1763" y="699"/>
                  </a:cubicBezTo>
                  <a:cubicBezTo>
                    <a:pt x="1794" y="608"/>
                    <a:pt x="1794" y="486"/>
                    <a:pt x="1824" y="395"/>
                  </a:cubicBezTo>
                  <a:cubicBezTo>
                    <a:pt x="1824" y="274"/>
                    <a:pt x="1824" y="152"/>
                    <a:pt x="1794" y="91"/>
                  </a:cubicBezTo>
                  <a:cubicBezTo>
                    <a:pt x="1794" y="30"/>
                    <a:pt x="1763" y="0"/>
                    <a:pt x="1703" y="0"/>
                  </a:cubicBezTo>
                  <a:close/>
                </a:path>
              </a:pathLst>
            </a:custGeom>
            <a:solidFill>
              <a:schemeClr val="accent2"/>
            </a:solidFill>
            <a:ln cap="flat" cmpd="sng" w="4550">
              <a:solidFill>
                <a:schemeClr val="accent2"/>
              </a:solidFill>
              <a:prstDash val="solid"/>
              <a:miter lim="30395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273" name="Google Shape;5273;p37"/>
            <p:cNvSpPr/>
            <p:nvPr/>
          </p:nvSpPr>
          <p:spPr>
            <a:xfrm>
              <a:off x="4985150" y="3393200"/>
              <a:ext cx="39550" cy="68225"/>
            </a:xfrm>
            <a:custGeom>
              <a:rect b="b" l="l" r="r" t="t"/>
              <a:pathLst>
                <a:path extrusionOk="0" h="2729" w="1582">
                  <a:moveTo>
                    <a:pt x="1126" y="0"/>
                  </a:moveTo>
                  <a:cubicBezTo>
                    <a:pt x="974" y="0"/>
                    <a:pt x="852" y="92"/>
                    <a:pt x="730" y="213"/>
                  </a:cubicBezTo>
                  <a:cubicBezTo>
                    <a:pt x="670" y="304"/>
                    <a:pt x="548" y="426"/>
                    <a:pt x="518" y="578"/>
                  </a:cubicBezTo>
                  <a:cubicBezTo>
                    <a:pt x="427" y="760"/>
                    <a:pt x="427" y="1034"/>
                    <a:pt x="457" y="1368"/>
                  </a:cubicBezTo>
                  <a:cubicBezTo>
                    <a:pt x="518" y="1733"/>
                    <a:pt x="518" y="1976"/>
                    <a:pt x="427" y="2128"/>
                  </a:cubicBezTo>
                  <a:cubicBezTo>
                    <a:pt x="396" y="2250"/>
                    <a:pt x="305" y="2371"/>
                    <a:pt x="244" y="2432"/>
                  </a:cubicBezTo>
                  <a:lnTo>
                    <a:pt x="92" y="2432"/>
                  </a:lnTo>
                  <a:cubicBezTo>
                    <a:pt x="62" y="2432"/>
                    <a:pt x="1" y="2493"/>
                    <a:pt x="1" y="2523"/>
                  </a:cubicBezTo>
                  <a:cubicBezTo>
                    <a:pt x="1" y="2554"/>
                    <a:pt x="1" y="2584"/>
                    <a:pt x="92" y="2675"/>
                  </a:cubicBezTo>
                  <a:cubicBezTo>
                    <a:pt x="123" y="2706"/>
                    <a:pt x="123" y="2706"/>
                    <a:pt x="153" y="2706"/>
                  </a:cubicBezTo>
                  <a:cubicBezTo>
                    <a:pt x="199" y="2721"/>
                    <a:pt x="237" y="2728"/>
                    <a:pt x="275" y="2728"/>
                  </a:cubicBezTo>
                  <a:cubicBezTo>
                    <a:pt x="313" y="2728"/>
                    <a:pt x="351" y="2721"/>
                    <a:pt x="396" y="2706"/>
                  </a:cubicBezTo>
                  <a:cubicBezTo>
                    <a:pt x="518" y="2675"/>
                    <a:pt x="578" y="2645"/>
                    <a:pt x="609" y="2584"/>
                  </a:cubicBezTo>
                  <a:cubicBezTo>
                    <a:pt x="730" y="2523"/>
                    <a:pt x="822" y="2402"/>
                    <a:pt x="852" y="2250"/>
                  </a:cubicBezTo>
                  <a:cubicBezTo>
                    <a:pt x="882" y="2098"/>
                    <a:pt x="943" y="1885"/>
                    <a:pt x="882" y="1611"/>
                  </a:cubicBezTo>
                  <a:cubicBezTo>
                    <a:pt x="822" y="1186"/>
                    <a:pt x="822" y="973"/>
                    <a:pt x="822" y="912"/>
                  </a:cubicBezTo>
                  <a:cubicBezTo>
                    <a:pt x="822" y="851"/>
                    <a:pt x="822" y="760"/>
                    <a:pt x="852" y="699"/>
                  </a:cubicBezTo>
                  <a:cubicBezTo>
                    <a:pt x="943" y="517"/>
                    <a:pt x="1034" y="335"/>
                    <a:pt x="1247" y="274"/>
                  </a:cubicBezTo>
                  <a:lnTo>
                    <a:pt x="1278" y="274"/>
                  </a:lnTo>
                  <a:lnTo>
                    <a:pt x="1308" y="304"/>
                  </a:lnTo>
                  <a:lnTo>
                    <a:pt x="1399" y="304"/>
                  </a:lnTo>
                  <a:cubicBezTo>
                    <a:pt x="1460" y="304"/>
                    <a:pt x="1551" y="274"/>
                    <a:pt x="1551" y="244"/>
                  </a:cubicBezTo>
                  <a:cubicBezTo>
                    <a:pt x="1582" y="213"/>
                    <a:pt x="1582" y="152"/>
                    <a:pt x="1490" y="152"/>
                  </a:cubicBezTo>
                  <a:cubicBezTo>
                    <a:pt x="1460" y="92"/>
                    <a:pt x="1430" y="61"/>
                    <a:pt x="1308" y="0"/>
                  </a:cubicBezTo>
                  <a:close/>
                </a:path>
              </a:pathLst>
            </a:custGeom>
            <a:solidFill>
              <a:schemeClr val="accent2"/>
            </a:solidFill>
            <a:ln cap="flat" cmpd="sng" w="4550">
              <a:solidFill>
                <a:schemeClr val="accent2"/>
              </a:solidFill>
              <a:prstDash val="solid"/>
              <a:miter lim="30395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274" name="Google Shape;5274;p37"/>
            <p:cNvSpPr/>
            <p:nvPr/>
          </p:nvSpPr>
          <p:spPr>
            <a:xfrm>
              <a:off x="5029225" y="3405350"/>
              <a:ext cx="38025" cy="69750"/>
            </a:xfrm>
            <a:custGeom>
              <a:rect b="b" l="l" r="r" t="t"/>
              <a:pathLst>
                <a:path extrusionOk="0" h="2790" w="1521">
                  <a:moveTo>
                    <a:pt x="1095" y="1"/>
                  </a:moveTo>
                  <a:cubicBezTo>
                    <a:pt x="943" y="1"/>
                    <a:pt x="822" y="92"/>
                    <a:pt x="730" y="213"/>
                  </a:cubicBezTo>
                  <a:cubicBezTo>
                    <a:pt x="639" y="305"/>
                    <a:pt x="518" y="426"/>
                    <a:pt x="487" y="578"/>
                  </a:cubicBezTo>
                  <a:cubicBezTo>
                    <a:pt x="426" y="761"/>
                    <a:pt x="426" y="1034"/>
                    <a:pt x="457" y="1369"/>
                  </a:cubicBezTo>
                  <a:cubicBezTo>
                    <a:pt x="487" y="1733"/>
                    <a:pt x="487" y="2007"/>
                    <a:pt x="426" y="2128"/>
                  </a:cubicBezTo>
                  <a:cubicBezTo>
                    <a:pt x="366" y="2250"/>
                    <a:pt x="305" y="2372"/>
                    <a:pt x="214" y="2432"/>
                  </a:cubicBezTo>
                  <a:cubicBezTo>
                    <a:pt x="214" y="2493"/>
                    <a:pt x="183" y="2493"/>
                    <a:pt x="153" y="2493"/>
                  </a:cubicBezTo>
                  <a:lnTo>
                    <a:pt x="62" y="2493"/>
                  </a:lnTo>
                  <a:cubicBezTo>
                    <a:pt x="31" y="2493"/>
                    <a:pt x="1" y="2524"/>
                    <a:pt x="1" y="2554"/>
                  </a:cubicBezTo>
                  <a:cubicBezTo>
                    <a:pt x="1" y="2584"/>
                    <a:pt x="1" y="2645"/>
                    <a:pt x="62" y="2706"/>
                  </a:cubicBezTo>
                  <a:cubicBezTo>
                    <a:pt x="122" y="2767"/>
                    <a:pt x="122" y="2767"/>
                    <a:pt x="153" y="2767"/>
                  </a:cubicBezTo>
                  <a:cubicBezTo>
                    <a:pt x="183" y="2782"/>
                    <a:pt x="221" y="2790"/>
                    <a:pt x="259" y="2790"/>
                  </a:cubicBezTo>
                  <a:cubicBezTo>
                    <a:pt x="297" y="2790"/>
                    <a:pt x="335" y="2782"/>
                    <a:pt x="366" y="2767"/>
                  </a:cubicBezTo>
                  <a:cubicBezTo>
                    <a:pt x="487" y="2706"/>
                    <a:pt x="578" y="2676"/>
                    <a:pt x="609" y="2645"/>
                  </a:cubicBezTo>
                  <a:cubicBezTo>
                    <a:pt x="730" y="2554"/>
                    <a:pt x="791" y="2432"/>
                    <a:pt x="822" y="2311"/>
                  </a:cubicBezTo>
                  <a:cubicBezTo>
                    <a:pt x="882" y="2159"/>
                    <a:pt x="913" y="1916"/>
                    <a:pt x="882" y="1642"/>
                  </a:cubicBezTo>
                  <a:cubicBezTo>
                    <a:pt x="852" y="1277"/>
                    <a:pt x="791" y="1034"/>
                    <a:pt x="791" y="1004"/>
                  </a:cubicBezTo>
                  <a:cubicBezTo>
                    <a:pt x="791" y="913"/>
                    <a:pt x="791" y="852"/>
                    <a:pt x="852" y="791"/>
                  </a:cubicBezTo>
                  <a:cubicBezTo>
                    <a:pt x="913" y="578"/>
                    <a:pt x="1034" y="426"/>
                    <a:pt x="1217" y="365"/>
                  </a:cubicBezTo>
                  <a:lnTo>
                    <a:pt x="1247" y="365"/>
                  </a:lnTo>
                  <a:lnTo>
                    <a:pt x="1308" y="396"/>
                  </a:lnTo>
                  <a:lnTo>
                    <a:pt x="1369" y="396"/>
                  </a:lnTo>
                  <a:cubicBezTo>
                    <a:pt x="1460" y="396"/>
                    <a:pt x="1521" y="365"/>
                    <a:pt x="1521" y="335"/>
                  </a:cubicBezTo>
                  <a:cubicBezTo>
                    <a:pt x="1521" y="335"/>
                    <a:pt x="1521" y="274"/>
                    <a:pt x="1490" y="153"/>
                  </a:cubicBezTo>
                  <a:cubicBezTo>
                    <a:pt x="1430" y="92"/>
                    <a:pt x="1399" y="62"/>
                    <a:pt x="1278" y="1"/>
                  </a:cubicBezTo>
                  <a:close/>
                </a:path>
              </a:pathLst>
            </a:custGeom>
            <a:solidFill>
              <a:schemeClr val="accent2"/>
            </a:solidFill>
            <a:ln cap="flat" cmpd="sng" w="4550">
              <a:solidFill>
                <a:schemeClr val="accent2"/>
              </a:solidFill>
              <a:prstDash val="solid"/>
              <a:miter lim="30395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275" name="Google Shape;5275;p37"/>
            <p:cNvSpPr/>
            <p:nvPr/>
          </p:nvSpPr>
          <p:spPr>
            <a:xfrm>
              <a:off x="5070275" y="3425575"/>
              <a:ext cx="41050" cy="64925"/>
            </a:xfrm>
            <a:custGeom>
              <a:rect b="b" l="l" r="r" t="t"/>
              <a:pathLst>
                <a:path extrusionOk="0" h="2597" w="1642">
                  <a:moveTo>
                    <a:pt x="1095" y="377"/>
                  </a:moveTo>
                  <a:cubicBezTo>
                    <a:pt x="1247" y="499"/>
                    <a:pt x="1307" y="590"/>
                    <a:pt x="1307" y="590"/>
                  </a:cubicBezTo>
                  <a:cubicBezTo>
                    <a:pt x="1398" y="651"/>
                    <a:pt x="1398" y="772"/>
                    <a:pt x="1368" y="833"/>
                  </a:cubicBezTo>
                  <a:cubicBezTo>
                    <a:pt x="1247" y="1046"/>
                    <a:pt x="1064" y="1198"/>
                    <a:pt x="699" y="1350"/>
                  </a:cubicBezTo>
                  <a:cubicBezTo>
                    <a:pt x="791" y="1137"/>
                    <a:pt x="943" y="833"/>
                    <a:pt x="1095" y="377"/>
                  </a:cubicBezTo>
                  <a:close/>
                  <a:moveTo>
                    <a:pt x="766" y="0"/>
                  </a:moveTo>
                  <a:cubicBezTo>
                    <a:pt x="742" y="0"/>
                    <a:pt x="713" y="29"/>
                    <a:pt x="669" y="73"/>
                  </a:cubicBezTo>
                  <a:cubicBezTo>
                    <a:pt x="730" y="73"/>
                    <a:pt x="730" y="134"/>
                    <a:pt x="730" y="164"/>
                  </a:cubicBezTo>
                  <a:cubicBezTo>
                    <a:pt x="730" y="195"/>
                    <a:pt x="730" y="195"/>
                    <a:pt x="760" y="195"/>
                  </a:cubicBezTo>
                  <a:cubicBezTo>
                    <a:pt x="730" y="347"/>
                    <a:pt x="669" y="529"/>
                    <a:pt x="608" y="742"/>
                  </a:cubicBezTo>
                  <a:cubicBezTo>
                    <a:pt x="578" y="833"/>
                    <a:pt x="487" y="1046"/>
                    <a:pt x="365" y="1289"/>
                  </a:cubicBezTo>
                  <a:cubicBezTo>
                    <a:pt x="274" y="1563"/>
                    <a:pt x="183" y="1745"/>
                    <a:pt x="152" y="1867"/>
                  </a:cubicBezTo>
                  <a:cubicBezTo>
                    <a:pt x="61" y="2049"/>
                    <a:pt x="31" y="2262"/>
                    <a:pt x="0" y="2414"/>
                  </a:cubicBezTo>
                  <a:cubicBezTo>
                    <a:pt x="0" y="2444"/>
                    <a:pt x="0" y="2474"/>
                    <a:pt x="31" y="2505"/>
                  </a:cubicBezTo>
                  <a:lnTo>
                    <a:pt x="122" y="2596"/>
                  </a:lnTo>
                  <a:cubicBezTo>
                    <a:pt x="213" y="2505"/>
                    <a:pt x="304" y="2414"/>
                    <a:pt x="365" y="2262"/>
                  </a:cubicBezTo>
                  <a:cubicBezTo>
                    <a:pt x="426" y="2170"/>
                    <a:pt x="426" y="2140"/>
                    <a:pt x="456" y="2019"/>
                  </a:cubicBezTo>
                  <a:cubicBezTo>
                    <a:pt x="487" y="1897"/>
                    <a:pt x="517" y="1836"/>
                    <a:pt x="517" y="1806"/>
                  </a:cubicBezTo>
                  <a:cubicBezTo>
                    <a:pt x="578" y="1745"/>
                    <a:pt x="578" y="1684"/>
                    <a:pt x="608" y="1654"/>
                  </a:cubicBezTo>
                  <a:cubicBezTo>
                    <a:pt x="669" y="1654"/>
                    <a:pt x="791" y="1654"/>
                    <a:pt x="882" y="1593"/>
                  </a:cubicBezTo>
                  <a:lnTo>
                    <a:pt x="1095" y="1502"/>
                  </a:lnTo>
                  <a:cubicBezTo>
                    <a:pt x="1186" y="1441"/>
                    <a:pt x="1338" y="1319"/>
                    <a:pt x="1490" y="1198"/>
                  </a:cubicBezTo>
                  <a:cubicBezTo>
                    <a:pt x="1550" y="1107"/>
                    <a:pt x="1642" y="1046"/>
                    <a:pt x="1550" y="1046"/>
                  </a:cubicBezTo>
                  <a:cubicBezTo>
                    <a:pt x="1550" y="955"/>
                    <a:pt x="1581" y="833"/>
                    <a:pt x="1550" y="772"/>
                  </a:cubicBezTo>
                  <a:cubicBezTo>
                    <a:pt x="1520" y="468"/>
                    <a:pt x="1338" y="225"/>
                    <a:pt x="1034" y="73"/>
                  </a:cubicBezTo>
                  <a:cubicBezTo>
                    <a:pt x="912" y="43"/>
                    <a:pt x="821" y="12"/>
                    <a:pt x="791" y="12"/>
                  </a:cubicBezTo>
                  <a:cubicBezTo>
                    <a:pt x="782" y="4"/>
                    <a:pt x="774" y="0"/>
                    <a:pt x="766" y="0"/>
                  </a:cubicBezTo>
                  <a:close/>
                </a:path>
              </a:pathLst>
            </a:custGeom>
            <a:solidFill>
              <a:schemeClr val="accent2"/>
            </a:solidFill>
            <a:ln cap="flat" cmpd="sng" w="4550">
              <a:solidFill>
                <a:schemeClr val="accent2"/>
              </a:solidFill>
              <a:prstDash val="solid"/>
              <a:miter lim="30395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276" name="Google Shape;5276;p37"/>
            <p:cNvSpPr/>
            <p:nvPr/>
          </p:nvSpPr>
          <p:spPr>
            <a:xfrm>
              <a:off x="5124225" y="3454850"/>
              <a:ext cx="36500" cy="40200"/>
            </a:xfrm>
            <a:custGeom>
              <a:rect b="b" l="l" r="r" t="t"/>
              <a:pathLst>
                <a:path extrusionOk="0" h="1608" w="1460">
                  <a:moveTo>
                    <a:pt x="1095" y="544"/>
                  </a:moveTo>
                  <a:cubicBezTo>
                    <a:pt x="1186" y="635"/>
                    <a:pt x="1186" y="726"/>
                    <a:pt x="1155" y="939"/>
                  </a:cubicBezTo>
                  <a:cubicBezTo>
                    <a:pt x="1095" y="1030"/>
                    <a:pt x="1034" y="1151"/>
                    <a:pt x="791" y="1334"/>
                  </a:cubicBezTo>
                  <a:cubicBezTo>
                    <a:pt x="677" y="1402"/>
                    <a:pt x="580" y="1436"/>
                    <a:pt x="500" y="1436"/>
                  </a:cubicBezTo>
                  <a:cubicBezTo>
                    <a:pt x="473" y="1436"/>
                    <a:pt x="449" y="1433"/>
                    <a:pt x="426" y="1425"/>
                  </a:cubicBezTo>
                  <a:cubicBezTo>
                    <a:pt x="365" y="1395"/>
                    <a:pt x="335" y="1303"/>
                    <a:pt x="304" y="1182"/>
                  </a:cubicBezTo>
                  <a:cubicBezTo>
                    <a:pt x="304" y="1091"/>
                    <a:pt x="304" y="999"/>
                    <a:pt x="335" y="878"/>
                  </a:cubicBezTo>
                  <a:cubicBezTo>
                    <a:pt x="426" y="726"/>
                    <a:pt x="487" y="635"/>
                    <a:pt x="608" y="574"/>
                  </a:cubicBezTo>
                  <a:lnTo>
                    <a:pt x="639" y="574"/>
                  </a:lnTo>
                  <a:lnTo>
                    <a:pt x="669" y="635"/>
                  </a:lnTo>
                  <a:cubicBezTo>
                    <a:pt x="730" y="665"/>
                    <a:pt x="730" y="665"/>
                    <a:pt x="760" y="665"/>
                  </a:cubicBezTo>
                  <a:cubicBezTo>
                    <a:pt x="791" y="665"/>
                    <a:pt x="821" y="635"/>
                    <a:pt x="912" y="574"/>
                  </a:cubicBezTo>
                  <a:cubicBezTo>
                    <a:pt x="973" y="544"/>
                    <a:pt x="1034" y="544"/>
                    <a:pt x="1064" y="544"/>
                  </a:cubicBezTo>
                  <a:close/>
                  <a:moveTo>
                    <a:pt x="878" y="1"/>
                  </a:moveTo>
                  <a:cubicBezTo>
                    <a:pt x="825" y="1"/>
                    <a:pt x="762" y="36"/>
                    <a:pt x="699" y="57"/>
                  </a:cubicBezTo>
                  <a:cubicBezTo>
                    <a:pt x="578" y="88"/>
                    <a:pt x="487" y="118"/>
                    <a:pt x="426" y="209"/>
                  </a:cubicBezTo>
                  <a:cubicBezTo>
                    <a:pt x="244" y="392"/>
                    <a:pt x="122" y="544"/>
                    <a:pt x="31" y="726"/>
                  </a:cubicBezTo>
                  <a:cubicBezTo>
                    <a:pt x="0" y="878"/>
                    <a:pt x="0" y="1030"/>
                    <a:pt x="31" y="1182"/>
                  </a:cubicBezTo>
                  <a:cubicBezTo>
                    <a:pt x="122" y="1364"/>
                    <a:pt x="244" y="1516"/>
                    <a:pt x="396" y="1577"/>
                  </a:cubicBezTo>
                  <a:cubicBezTo>
                    <a:pt x="426" y="1607"/>
                    <a:pt x="456" y="1607"/>
                    <a:pt x="487" y="1607"/>
                  </a:cubicBezTo>
                  <a:cubicBezTo>
                    <a:pt x="791" y="1607"/>
                    <a:pt x="1064" y="1486"/>
                    <a:pt x="1338" y="1212"/>
                  </a:cubicBezTo>
                  <a:cubicBezTo>
                    <a:pt x="1368" y="1182"/>
                    <a:pt x="1399" y="1151"/>
                    <a:pt x="1368" y="1030"/>
                  </a:cubicBezTo>
                  <a:cubicBezTo>
                    <a:pt x="1399" y="908"/>
                    <a:pt x="1459" y="787"/>
                    <a:pt x="1399" y="574"/>
                  </a:cubicBezTo>
                  <a:cubicBezTo>
                    <a:pt x="1399" y="513"/>
                    <a:pt x="1368" y="392"/>
                    <a:pt x="1247" y="331"/>
                  </a:cubicBezTo>
                  <a:lnTo>
                    <a:pt x="1034" y="88"/>
                  </a:lnTo>
                  <a:cubicBezTo>
                    <a:pt x="1034" y="57"/>
                    <a:pt x="1003" y="27"/>
                    <a:pt x="943" y="27"/>
                  </a:cubicBezTo>
                  <a:cubicBezTo>
                    <a:pt x="924" y="8"/>
                    <a:pt x="902" y="1"/>
                    <a:pt x="878" y="1"/>
                  </a:cubicBezTo>
                  <a:close/>
                </a:path>
              </a:pathLst>
            </a:custGeom>
            <a:solidFill>
              <a:schemeClr val="accent2"/>
            </a:solidFill>
            <a:ln cap="flat" cmpd="sng" w="4550">
              <a:solidFill>
                <a:schemeClr val="accent2"/>
              </a:solidFill>
              <a:prstDash val="solid"/>
              <a:miter lim="30395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277" name="Google Shape;5277;p37"/>
            <p:cNvSpPr/>
            <p:nvPr/>
          </p:nvSpPr>
          <p:spPr>
            <a:xfrm>
              <a:off x="5169825" y="3461550"/>
              <a:ext cx="43325" cy="68450"/>
            </a:xfrm>
            <a:custGeom>
              <a:rect b="b" l="l" r="r" t="t"/>
              <a:pathLst>
                <a:path extrusionOk="0" h="2738" w="1733">
                  <a:moveTo>
                    <a:pt x="1235" y="292"/>
                  </a:moveTo>
                  <a:cubicBezTo>
                    <a:pt x="1253" y="292"/>
                    <a:pt x="1277" y="296"/>
                    <a:pt x="1307" y="306"/>
                  </a:cubicBezTo>
                  <a:cubicBezTo>
                    <a:pt x="1368" y="367"/>
                    <a:pt x="1398" y="397"/>
                    <a:pt x="1459" y="428"/>
                  </a:cubicBezTo>
                  <a:lnTo>
                    <a:pt x="1459" y="580"/>
                  </a:lnTo>
                  <a:cubicBezTo>
                    <a:pt x="1459" y="610"/>
                    <a:pt x="1459" y="640"/>
                    <a:pt x="1398" y="701"/>
                  </a:cubicBezTo>
                  <a:cubicBezTo>
                    <a:pt x="1338" y="853"/>
                    <a:pt x="1155" y="944"/>
                    <a:pt x="912" y="1005"/>
                  </a:cubicBezTo>
                  <a:cubicBezTo>
                    <a:pt x="912" y="944"/>
                    <a:pt x="942" y="883"/>
                    <a:pt x="1003" y="762"/>
                  </a:cubicBezTo>
                  <a:cubicBezTo>
                    <a:pt x="1034" y="610"/>
                    <a:pt x="1064" y="549"/>
                    <a:pt x="1064" y="519"/>
                  </a:cubicBezTo>
                  <a:cubicBezTo>
                    <a:pt x="1094" y="428"/>
                    <a:pt x="1155" y="367"/>
                    <a:pt x="1186" y="306"/>
                  </a:cubicBezTo>
                  <a:cubicBezTo>
                    <a:pt x="1186" y="306"/>
                    <a:pt x="1199" y="292"/>
                    <a:pt x="1235" y="292"/>
                  </a:cubicBezTo>
                  <a:close/>
                  <a:moveTo>
                    <a:pt x="1173" y="1"/>
                  </a:moveTo>
                  <a:cubicBezTo>
                    <a:pt x="1074" y="1"/>
                    <a:pt x="994" y="38"/>
                    <a:pt x="942" y="124"/>
                  </a:cubicBezTo>
                  <a:cubicBezTo>
                    <a:pt x="851" y="367"/>
                    <a:pt x="669" y="610"/>
                    <a:pt x="578" y="975"/>
                  </a:cubicBezTo>
                  <a:lnTo>
                    <a:pt x="426" y="1370"/>
                  </a:lnTo>
                  <a:cubicBezTo>
                    <a:pt x="304" y="1583"/>
                    <a:pt x="274" y="1735"/>
                    <a:pt x="182" y="1887"/>
                  </a:cubicBezTo>
                  <a:cubicBezTo>
                    <a:pt x="182" y="1887"/>
                    <a:pt x="152" y="1917"/>
                    <a:pt x="122" y="1978"/>
                  </a:cubicBezTo>
                  <a:cubicBezTo>
                    <a:pt x="61" y="2069"/>
                    <a:pt x="31" y="2099"/>
                    <a:pt x="31" y="2130"/>
                  </a:cubicBezTo>
                  <a:cubicBezTo>
                    <a:pt x="0" y="2251"/>
                    <a:pt x="0" y="2342"/>
                    <a:pt x="122" y="2403"/>
                  </a:cubicBezTo>
                  <a:lnTo>
                    <a:pt x="213" y="2403"/>
                  </a:lnTo>
                  <a:cubicBezTo>
                    <a:pt x="304" y="2282"/>
                    <a:pt x="426" y="2130"/>
                    <a:pt x="486" y="1947"/>
                  </a:cubicBezTo>
                  <a:cubicBezTo>
                    <a:pt x="608" y="1674"/>
                    <a:pt x="699" y="1522"/>
                    <a:pt x="730" y="1461"/>
                  </a:cubicBezTo>
                  <a:cubicBezTo>
                    <a:pt x="790" y="1583"/>
                    <a:pt x="912" y="1795"/>
                    <a:pt x="1034" y="2099"/>
                  </a:cubicBezTo>
                  <a:cubicBezTo>
                    <a:pt x="1125" y="2403"/>
                    <a:pt x="1246" y="2586"/>
                    <a:pt x="1338" y="2738"/>
                  </a:cubicBezTo>
                  <a:cubicBezTo>
                    <a:pt x="1459" y="2738"/>
                    <a:pt x="1520" y="2707"/>
                    <a:pt x="1550" y="2646"/>
                  </a:cubicBezTo>
                  <a:cubicBezTo>
                    <a:pt x="1520" y="2464"/>
                    <a:pt x="1459" y="2282"/>
                    <a:pt x="1368" y="2099"/>
                  </a:cubicBezTo>
                  <a:cubicBezTo>
                    <a:pt x="1186" y="1795"/>
                    <a:pt x="1094" y="1613"/>
                    <a:pt x="1094" y="1613"/>
                  </a:cubicBezTo>
                  <a:cubicBezTo>
                    <a:pt x="1064" y="1522"/>
                    <a:pt x="1064" y="1491"/>
                    <a:pt x="1034" y="1461"/>
                  </a:cubicBezTo>
                  <a:cubicBezTo>
                    <a:pt x="973" y="1370"/>
                    <a:pt x="973" y="1339"/>
                    <a:pt x="973" y="1309"/>
                  </a:cubicBezTo>
                  <a:cubicBezTo>
                    <a:pt x="1034" y="1279"/>
                    <a:pt x="1064" y="1218"/>
                    <a:pt x="1094" y="1218"/>
                  </a:cubicBezTo>
                  <a:cubicBezTo>
                    <a:pt x="1216" y="1187"/>
                    <a:pt x="1338" y="1157"/>
                    <a:pt x="1429" y="1066"/>
                  </a:cubicBezTo>
                  <a:cubicBezTo>
                    <a:pt x="1611" y="1005"/>
                    <a:pt x="1672" y="883"/>
                    <a:pt x="1702" y="762"/>
                  </a:cubicBezTo>
                  <a:cubicBezTo>
                    <a:pt x="1733" y="671"/>
                    <a:pt x="1733" y="519"/>
                    <a:pt x="1702" y="367"/>
                  </a:cubicBezTo>
                  <a:cubicBezTo>
                    <a:pt x="1672" y="215"/>
                    <a:pt x="1550" y="93"/>
                    <a:pt x="1429" y="63"/>
                  </a:cubicBezTo>
                  <a:cubicBezTo>
                    <a:pt x="1336" y="23"/>
                    <a:pt x="1249" y="1"/>
                    <a:pt x="1173" y="1"/>
                  </a:cubicBezTo>
                  <a:close/>
                </a:path>
              </a:pathLst>
            </a:custGeom>
            <a:solidFill>
              <a:schemeClr val="accent2"/>
            </a:solidFill>
            <a:ln cap="flat" cmpd="sng" w="4550">
              <a:solidFill>
                <a:schemeClr val="accent2"/>
              </a:solidFill>
              <a:prstDash val="solid"/>
              <a:miter lim="30395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278" name="Google Shape;5278;p37"/>
            <p:cNvSpPr/>
            <p:nvPr/>
          </p:nvSpPr>
          <p:spPr>
            <a:xfrm>
              <a:off x="5233650" y="3475275"/>
              <a:ext cx="55500" cy="66875"/>
            </a:xfrm>
            <a:custGeom>
              <a:rect b="b" l="l" r="r" t="t"/>
              <a:pathLst>
                <a:path extrusionOk="0" h="2675" w="2220">
                  <a:moveTo>
                    <a:pt x="31" y="0"/>
                  </a:moveTo>
                  <a:lnTo>
                    <a:pt x="0" y="31"/>
                  </a:lnTo>
                  <a:lnTo>
                    <a:pt x="0" y="152"/>
                  </a:lnTo>
                  <a:cubicBezTo>
                    <a:pt x="61" y="213"/>
                    <a:pt x="152" y="304"/>
                    <a:pt x="244" y="334"/>
                  </a:cubicBezTo>
                  <a:cubicBezTo>
                    <a:pt x="335" y="365"/>
                    <a:pt x="396" y="365"/>
                    <a:pt x="547" y="395"/>
                  </a:cubicBezTo>
                  <a:cubicBezTo>
                    <a:pt x="669" y="456"/>
                    <a:pt x="760" y="456"/>
                    <a:pt x="821" y="486"/>
                  </a:cubicBezTo>
                  <a:cubicBezTo>
                    <a:pt x="791" y="669"/>
                    <a:pt x="669" y="912"/>
                    <a:pt x="517" y="1246"/>
                  </a:cubicBezTo>
                  <a:cubicBezTo>
                    <a:pt x="365" y="1581"/>
                    <a:pt x="304" y="1854"/>
                    <a:pt x="213" y="2006"/>
                  </a:cubicBezTo>
                  <a:cubicBezTo>
                    <a:pt x="183" y="2128"/>
                    <a:pt x="152" y="2249"/>
                    <a:pt x="92" y="2310"/>
                  </a:cubicBezTo>
                  <a:cubicBezTo>
                    <a:pt x="61" y="2401"/>
                    <a:pt x="61" y="2462"/>
                    <a:pt x="92" y="2553"/>
                  </a:cubicBezTo>
                  <a:cubicBezTo>
                    <a:pt x="152" y="2614"/>
                    <a:pt x="183" y="2645"/>
                    <a:pt x="244" y="2675"/>
                  </a:cubicBezTo>
                  <a:cubicBezTo>
                    <a:pt x="244" y="2675"/>
                    <a:pt x="304" y="2675"/>
                    <a:pt x="335" y="2645"/>
                  </a:cubicBezTo>
                  <a:cubicBezTo>
                    <a:pt x="335" y="2614"/>
                    <a:pt x="365" y="2584"/>
                    <a:pt x="365" y="2523"/>
                  </a:cubicBezTo>
                  <a:cubicBezTo>
                    <a:pt x="426" y="2371"/>
                    <a:pt x="456" y="2219"/>
                    <a:pt x="517" y="2067"/>
                  </a:cubicBezTo>
                  <a:cubicBezTo>
                    <a:pt x="669" y="1702"/>
                    <a:pt x="912" y="1216"/>
                    <a:pt x="1186" y="608"/>
                  </a:cubicBezTo>
                  <a:cubicBezTo>
                    <a:pt x="1581" y="638"/>
                    <a:pt x="1854" y="730"/>
                    <a:pt x="2037" y="730"/>
                  </a:cubicBezTo>
                  <a:cubicBezTo>
                    <a:pt x="2128" y="730"/>
                    <a:pt x="2189" y="669"/>
                    <a:pt x="2219" y="608"/>
                  </a:cubicBezTo>
                  <a:cubicBezTo>
                    <a:pt x="2219" y="578"/>
                    <a:pt x="2189" y="517"/>
                    <a:pt x="2158" y="486"/>
                  </a:cubicBezTo>
                  <a:cubicBezTo>
                    <a:pt x="2158" y="456"/>
                    <a:pt x="2158" y="395"/>
                    <a:pt x="2128" y="395"/>
                  </a:cubicBezTo>
                  <a:cubicBezTo>
                    <a:pt x="2037" y="395"/>
                    <a:pt x="1976" y="365"/>
                    <a:pt x="1885" y="365"/>
                  </a:cubicBezTo>
                  <a:cubicBezTo>
                    <a:pt x="1763" y="334"/>
                    <a:pt x="1703" y="334"/>
                    <a:pt x="1672" y="334"/>
                  </a:cubicBezTo>
                  <a:cubicBezTo>
                    <a:pt x="1551" y="334"/>
                    <a:pt x="1429" y="304"/>
                    <a:pt x="1307" y="243"/>
                  </a:cubicBezTo>
                  <a:cubicBezTo>
                    <a:pt x="1216" y="213"/>
                    <a:pt x="1125" y="182"/>
                    <a:pt x="1064" y="91"/>
                  </a:cubicBezTo>
                  <a:cubicBezTo>
                    <a:pt x="1017" y="110"/>
                    <a:pt x="970" y="117"/>
                    <a:pt x="920" y="117"/>
                  </a:cubicBezTo>
                  <a:cubicBezTo>
                    <a:pt x="809" y="117"/>
                    <a:pt x="685" y="82"/>
                    <a:pt x="517" y="61"/>
                  </a:cubicBezTo>
                  <a:cubicBezTo>
                    <a:pt x="304" y="31"/>
                    <a:pt x="92" y="0"/>
                    <a:pt x="31" y="0"/>
                  </a:cubicBezTo>
                  <a:close/>
                </a:path>
              </a:pathLst>
            </a:custGeom>
            <a:solidFill>
              <a:schemeClr val="accent2"/>
            </a:solidFill>
            <a:ln cap="flat" cmpd="sng" w="4550">
              <a:solidFill>
                <a:schemeClr val="accent2"/>
              </a:solidFill>
              <a:prstDash val="solid"/>
              <a:miter lim="30395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279" name="Google Shape;5279;p37"/>
            <p:cNvSpPr/>
            <p:nvPr/>
          </p:nvSpPr>
          <p:spPr>
            <a:xfrm>
              <a:off x="5104475" y="3186500"/>
              <a:ext cx="120825" cy="144400"/>
            </a:xfrm>
            <a:custGeom>
              <a:rect b="b" l="l" r="r" t="t"/>
              <a:pathLst>
                <a:path extrusionOk="0" h="5776" w="4833">
                  <a:moveTo>
                    <a:pt x="1307" y="1"/>
                  </a:moveTo>
                  <a:lnTo>
                    <a:pt x="0" y="4834"/>
                  </a:lnTo>
                  <a:lnTo>
                    <a:pt x="3465" y="5776"/>
                  </a:lnTo>
                  <a:lnTo>
                    <a:pt x="4833" y="1034"/>
                  </a:lnTo>
                  <a:lnTo>
                    <a:pt x="1307" y="1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280" name="Google Shape;5280;p37"/>
            <p:cNvSpPr/>
            <p:nvPr/>
          </p:nvSpPr>
          <p:spPr>
            <a:xfrm>
              <a:off x="5112075" y="3191825"/>
              <a:ext cx="107150" cy="129200"/>
            </a:xfrm>
            <a:custGeom>
              <a:rect b="b" l="l" r="r" t="t"/>
              <a:pathLst>
                <a:path extrusionOk="0" h="5168" w="4286">
                  <a:moveTo>
                    <a:pt x="1185" y="1"/>
                  </a:moveTo>
                  <a:lnTo>
                    <a:pt x="0" y="4347"/>
                  </a:lnTo>
                  <a:lnTo>
                    <a:pt x="3100" y="5168"/>
                  </a:lnTo>
                  <a:lnTo>
                    <a:pt x="4286" y="973"/>
                  </a:lnTo>
                  <a:lnTo>
                    <a:pt x="1185" y="1"/>
                  </a:ln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5281" name="Google Shape;5281;p37"/>
          <p:cNvSpPr/>
          <p:nvPr/>
        </p:nvSpPr>
        <p:spPr>
          <a:xfrm rot="9157373">
            <a:off x="-127022" y="-1293249"/>
            <a:ext cx="2071159" cy="2070235"/>
          </a:xfrm>
          <a:custGeom>
            <a:rect b="b" l="l" r="r" t="t"/>
            <a:pathLst>
              <a:path extrusionOk="0" h="53777" w="53801">
                <a:moveTo>
                  <a:pt x="26592" y="0"/>
                </a:moveTo>
                <a:cubicBezTo>
                  <a:pt x="26022" y="0"/>
                  <a:pt x="25451" y="0"/>
                  <a:pt x="24903" y="46"/>
                </a:cubicBezTo>
                <a:lnTo>
                  <a:pt x="24926" y="365"/>
                </a:lnTo>
                <a:cubicBezTo>
                  <a:pt x="25474" y="343"/>
                  <a:pt x="26022" y="320"/>
                  <a:pt x="26592" y="320"/>
                </a:cubicBezTo>
                <a:lnTo>
                  <a:pt x="26729" y="320"/>
                </a:lnTo>
                <a:lnTo>
                  <a:pt x="26729" y="0"/>
                </a:lnTo>
                <a:close/>
                <a:moveTo>
                  <a:pt x="28578" y="69"/>
                </a:moveTo>
                <a:lnTo>
                  <a:pt x="28555" y="388"/>
                </a:lnTo>
                <a:cubicBezTo>
                  <a:pt x="29172" y="411"/>
                  <a:pt x="29765" y="480"/>
                  <a:pt x="30358" y="548"/>
                </a:cubicBezTo>
                <a:lnTo>
                  <a:pt x="30404" y="229"/>
                </a:lnTo>
                <a:cubicBezTo>
                  <a:pt x="29811" y="160"/>
                  <a:pt x="29194" y="92"/>
                  <a:pt x="28578" y="69"/>
                </a:cubicBezTo>
                <a:close/>
                <a:moveTo>
                  <a:pt x="23054" y="229"/>
                </a:moveTo>
                <a:cubicBezTo>
                  <a:pt x="22461" y="320"/>
                  <a:pt x="21845" y="411"/>
                  <a:pt x="21251" y="548"/>
                </a:cubicBezTo>
                <a:lnTo>
                  <a:pt x="21320" y="845"/>
                </a:lnTo>
                <a:cubicBezTo>
                  <a:pt x="21913" y="731"/>
                  <a:pt x="22507" y="639"/>
                  <a:pt x="23100" y="548"/>
                </a:cubicBezTo>
                <a:lnTo>
                  <a:pt x="23054" y="229"/>
                </a:lnTo>
                <a:close/>
                <a:moveTo>
                  <a:pt x="32230" y="525"/>
                </a:moveTo>
                <a:lnTo>
                  <a:pt x="32162" y="845"/>
                </a:lnTo>
                <a:cubicBezTo>
                  <a:pt x="32755" y="959"/>
                  <a:pt x="33349" y="1096"/>
                  <a:pt x="33942" y="1256"/>
                </a:cubicBezTo>
                <a:lnTo>
                  <a:pt x="34011" y="936"/>
                </a:lnTo>
                <a:cubicBezTo>
                  <a:pt x="33440" y="776"/>
                  <a:pt x="32824" y="639"/>
                  <a:pt x="32230" y="525"/>
                </a:cubicBezTo>
                <a:close/>
                <a:moveTo>
                  <a:pt x="19471" y="982"/>
                </a:moveTo>
                <a:cubicBezTo>
                  <a:pt x="18877" y="1142"/>
                  <a:pt x="18284" y="1347"/>
                  <a:pt x="17713" y="1552"/>
                </a:cubicBezTo>
                <a:lnTo>
                  <a:pt x="17827" y="1849"/>
                </a:lnTo>
                <a:cubicBezTo>
                  <a:pt x="18398" y="1644"/>
                  <a:pt x="18969" y="1461"/>
                  <a:pt x="19562" y="1301"/>
                </a:cubicBezTo>
                <a:lnTo>
                  <a:pt x="19471" y="982"/>
                </a:lnTo>
                <a:close/>
                <a:moveTo>
                  <a:pt x="35791" y="1461"/>
                </a:moveTo>
                <a:lnTo>
                  <a:pt x="35677" y="1781"/>
                </a:lnTo>
                <a:cubicBezTo>
                  <a:pt x="36247" y="1963"/>
                  <a:pt x="36818" y="2191"/>
                  <a:pt x="37389" y="2420"/>
                </a:cubicBezTo>
                <a:lnTo>
                  <a:pt x="37503" y="2123"/>
                </a:lnTo>
                <a:cubicBezTo>
                  <a:pt x="36955" y="1872"/>
                  <a:pt x="36362" y="1667"/>
                  <a:pt x="35791" y="1461"/>
                </a:cubicBezTo>
                <a:close/>
                <a:moveTo>
                  <a:pt x="16001" y="2237"/>
                </a:moveTo>
                <a:cubicBezTo>
                  <a:pt x="15454" y="2488"/>
                  <a:pt x="14906" y="2762"/>
                  <a:pt x="14358" y="3059"/>
                </a:cubicBezTo>
                <a:lnTo>
                  <a:pt x="14518" y="3333"/>
                </a:lnTo>
                <a:cubicBezTo>
                  <a:pt x="15043" y="3059"/>
                  <a:pt x="15591" y="2785"/>
                  <a:pt x="16138" y="2534"/>
                </a:cubicBezTo>
                <a:lnTo>
                  <a:pt x="16001" y="2237"/>
                </a:lnTo>
                <a:close/>
                <a:moveTo>
                  <a:pt x="39169" y="2876"/>
                </a:moveTo>
                <a:lnTo>
                  <a:pt x="39032" y="3173"/>
                </a:lnTo>
                <a:cubicBezTo>
                  <a:pt x="39580" y="3447"/>
                  <a:pt x="40105" y="3744"/>
                  <a:pt x="40630" y="4040"/>
                </a:cubicBezTo>
                <a:lnTo>
                  <a:pt x="40790" y="3766"/>
                </a:lnTo>
                <a:cubicBezTo>
                  <a:pt x="40265" y="3470"/>
                  <a:pt x="39717" y="3173"/>
                  <a:pt x="39169" y="2876"/>
                </a:cubicBezTo>
                <a:close/>
                <a:moveTo>
                  <a:pt x="12760" y="3995"/>
                </a:moveTo>
                <a:cubicBezTo>
                  <a:pt x="12258" y="4314"/>
                  <a:pt x="11733" y="4657"/>
                  <a:pt x="11254" y="5022"/>
                </a:cubicBezTo>
                <a:lnTo>
                  <a:pt x="11436" y="5273"/>
                </a:lnTo>
                <a:cubicBezTo>
                  <a:pt x="11916" y="4931"/>
                  <a:pt x="12441" y="4588"/>
                  <a:pt x="12943" y="4269"/>
                </a:cubicBezTo>
                <a:lnTo>
                  <a:pt x="12760" y="3995"/>
                </a:lnTo>
                <a:close/>
                <a:moveTo>
                  <a:pt x="42342" y="4771"/>
                </a:moveTo>
                <a:lnTo>
                  <a:pt x="42159" y="5045"/>
                </a:lnTo>
                <a:cubicBezTo>
                  <a:pt x="42661" y="5387"/>
                  <a:pt x="43141" y="5752"/>
                  <a:pt x="43620" y="6140"/>
                </a:cubicBezTo>
                <a:lnTo>
                  <a:pt x="43803" y="5889"/>
                </a:lnTo>
                <a:cubicBezTo>
                  <a:pt x="43346" y="5501"/>
                  <a:pt x="42844" y="5136"/>
                  <a:pt x="42342" y="4771"/>
                </a:cubicBezTo>
                <a:close/>
                <a:moveTo>
                  <a:pt x="9793" y="6163"/>
                </a:moveTo>
                <a:cubicBezTo>
                  <a:pt x="9336" y="6551"/>
                  <a:pt x="8880" y="6985"/>
                  <a:pt x="8446" y="7396"/>
                </a:cubicBezTo>
                <a:lnTo>
                  <a:pt x="8652" y="7624"/>
                </a:lnTo>
                <a:cubicBezTo>
                  <a:pt x="9085" y="7213"/>
                  <a:pt x="9542" y="6802"/>
                  <a:pt x="10021" y="6414"/>
                </a:cubicBezTo>
                <a:lnTo>
                  <a:pt x="9793" y="6163"/>
                </a:lnTo>
                <a:close/>
                <a:moveTo>
                  <a:pt x="45195" y="7099"/>
                </a:moveTo>
                <a:lnTo>
                  <a:pt x="44967" y="7327"/>
                </a:lnTo>
                <a:cubicBezTo>
                  <a:pt x="45423" y="7738"/>
                  <a:pt x="45857" y="8195"/>
                  <a:pt x="46245" y="8628"/>
                </a:cubicBezTo>
                <a:lnTo>
                  <a:pt x="46496" y="8400"/>
                </a:lnTo>
                <a:cubicBezTo>
                  <a:pt x="46085" y="7966"/>
                  <a:pt x="45651" y="7510"/>
                  <a:pt x="45195" y="7099"/>
                </a:cubicBezTo>
                <a:close/>
                <a:moveTo>
                  <a:pt x="7168" y="8742"/>
                </a:moveTo>
                <a:cubicBezTo>
                  <a:pt x="6757" y="9176"/>
                  <a:pt x="6346" y="9655"/>
                  <a:pt x="5981" y="10135"/>
                </a:cubicBezTo>
                <a:lnTo>
                  <a:pt x="6232" y="10340"/>
                </a:lnTo>
                <a:cubicBezTo>
                  <a:pt x="6597" y="9861"/>
                  <a:pt x="7008" y="9404"/>
                  <a:pt x="7396" y="8948"/>
                </a:cubicBezTo>
                <a:lnTo>
                  <a:pt x="7168" y="8742"/>
                </a:lnTo>
                <a:close/>
                <a:moveTo>
                  <a:pt x="47683" y="9815"/>
                </a:moveTo>
                <a:lnTo>
                  <a:pt x="47432" y="10021"/>
                </a:lnTo>
                <a:cubicBezTo>
                  <a:pt x="47820" y="10477"/>
                  <a:pt x="48185" y="10979"/>
                  <a:pt x="48527" y="11459"/>
                </a:cubicBezTo>
                <a:lnTo>
                  <a:pt x="48778" y="11276"/>
                </a:lnTo>
                <a:cubicBezTo>
                  <a:pt x="48436" y="10774"/>
                  <a:pt x="48071" y="10294"/>
                  <a:pt x="47683" y="9815"/>
                </a:cubicBezTo>
                <a:close/>
                <a:moveTo>
                  <a:pt x="49783" y="12828"/>
                </a:moveTo>
                <a:lnTo>
                  <a:pt x="49509" y="13011"/>
                </a:lnTo>
                <a:cubicBezTo>
                  <a:pt x="49806" y="13513"/>
                  <a:pt x="50102" y="14061"/>
                  <a:pt x="50376" y="14586"/>
                </a:cubicBezTo>
                <a:lnTo>
                  <a:pt x="50673" y="14449"/>
                </a:lnTo>
                <a:cubicBezTo>
                  <a:pt x="50399" y="13901"/>
                  <a:pt x="50080" y="13353"/>
                  <a:pt x="49783" y="12828"/>
                </a:cubicBezTo>
                <a:close/>
                <a:moveTo>
                  <a:pt x="51449" y="16115"/>
                </a:moveTo>
                <a:lnTo>
                  <a:pt x="51152" y="16252"/>
                </a:lnTo>
                <a:cubicBezTo>
                  <a:pt x="51381" y="16800"/>
                  <a:pt x="51609" y="17370"/>
                  <a:pt x="51791" y="17941"/>
                </a:cubicBezTo>
                <a:lnTo>
                  <a:pt x="52111" y="17827"/>
                </a:lnTo>
                <a:cubicBezTo>
                  <a:pt x="51906" y="17256"/>
                  <a:pt x="51677" y="16686"/>
                  <a:pt x="51449" y="16115"/>
                </a:cubicBezTo>
                <a:close/>
                <a:moveTo>
                  <a:pt x="1599" y="18192"/>
                </a:moveTo>
                <a:cubicBezTo>
                  <a:pt x="1393" y="18785"/>
                  <a:pt x="1211" y="19379"/>
                  <a:pt x="1028" y="19950"/>
                </a:cubicBezTo>
                <a:lnTo>
                  <a:pt x="1348" y="20041"/>
                </a:lnTo>
                <a:cubicBezTo>
                  <a:pt x="1507" y="19470"/>
                  <a:pt x="1690" y="18877"/>
                  <a:pt x="1895" y="18306"/>
                </a:cubicBezTo>
                <a:lnTo>
                  <a:pt x="1599" y="18192"/>
                </a:lnTo>
                <a:close/>
                <a:moveTo>
                  <a:pt x="52659" y="19584"/>
                </a:moveTo>
                <a:lnTo>
                  <a:pt x="52339" y="19676"/>
                </a:lnTo>
                <a:cubicBezTo>
                  <a:pt x="52522" y="20246"/>
                  <a:pt x="52659" y="20840"/>
                  <a:pt x="52796" y="21433"/>
                </a:cubicBezTo>
                <a:lnTo>
                  <a:pt x="53115" y="21365"/>
                </a:lnTo>
                <a:cubicBezTo>
                  <a:pt x="52978" y="20771"/>
                  <a:pt x="52819" y="20178"/>
                  <a:pt x="52659" y="19584"/>
                </a:cubicBezTo>
                <a:close/>
                <a:moveTo>
                  <a:pt x="594" y="21753"/>
                </a:moveTo>
                <a:cubicBezTo>
                  <a:pt x="480" y="22346"/>
                  <a:pt x="366" y="22962"/>
                  <a:pt x="275" y="23556"/>
                </a:cubicBezTo>
                <a:lnTo>
                  <a:pt x="594" y="23602"/>
                </a:lnTo>
                <a:cubicBezTo>
                  <a:pt x="686" y="23008"/>
                  <a:pt x="800" y="22415"/>
                  <a:pt x="914" y="21821"/>
                </a:cubicBezTo>
                <a:lnTo>
                  <a:pt x="594" y="21753"/>
                </a:lnTo>
                <a:close/>
                <a:moveTo>
                  <a:pt x="53435" y="23191"/>
                </a:moveTo>
                <a:lnTo>
                  <a:pt x="53115" y="23236"/>
                </a:lnTo>
                <a:cubicBezTo>
                  <a:pt x="53207" y="23830"/>
                  <a:pt x="53298" y="24446"/>
                  <a:pt x="53344" y="25040"/>
                </a:cubicBezTo>
                <a:lnTo>
                  <a:pt x="53663" y="25017"/>
                </a:lnTo>
                <a:cubicBezTo>
                  <a:pt x="53617" y="24400"/>
                  <a:pt x="53526" y="23784"/>
                  <a:pt x="53435" y="23191"/>
                </a:cubicBezTo>
                <a:close/>
                <a:moveTo>
                  <a:pt x="92" y="25382"/>
                </a:moveTo>
                <a:cubicBezTo>
                  <a:pt x="46" y="25884"/>
                  <a:pt x="24" y="26386"/>
                  <a:pt x="1" y="26888"/>
                </a:cubicBezTo>
                <a:cubicBezTo>
                  <a:pt x="1" y="27003"/>
                  <a:pt x="1" y="27117"/>
                  <a:pt x="1" y="27231"/>
                </a:cubicBezTo>
                <a:lnTo>
                  <a:pt x="320" y="27231"/>
                </a:lnTo>
                <a:cubicBezTo>
                  <a:pt x="320" y="27117"/>
                  <a:pt x="320" y="27003"/>
                  <a:pt x="320" y="26888"/>
                </a:cubicBezTo>
                <a:cubicBezTo>
                  <a:pt x="343" y="26409"/>
                  <a:pt x="366" y="25907"/>
                  <a:pt x="412" y="25405"/>
                </a:cubicBezTo>
                <a:lnTo>
                  <a:pt x="92" y="25382"/>
                </a:lnTo>
                <a:close/>
                <a:moveTo>
                  <a:pt x="53777" y="26843"/>
                </a:moveTo>
                <a:lnTo>
                  <a:pt x="53458" y="26866"/>
                </a:lnTo>
                <a:lnTo>
                  <a:pt x="53458" y="26888"/>
                </a:lnTo>
                <a:cubicBezTo>
                  <a:pt x="53481" y="27276"/>
                  <a:pt x="53481" y="27664"/>
                  <a:pt x="53481" y="28053"/>
                </a:cubicBezTo>
                <a:cubicBezTo>
                  <a:pt x="53481" y="28281"/>
                  <a:pt x="53481" y="28509"/>
                  <a:pt x="53481" y="28714"/>
                </a:cubicBezTo>
                <a:lnTo>
                  <a:pt x="53800" y="28714"/>
                </a:lnTo>
                <a:cubicBezTo>
                  <a:pt x="53800" y="28509"/>
                  <a:pt x="53800" y="28281"/>
                  <a:pt x="53800" y="28053"/>
                </a:cubicBezTo>
                <a:cubicBezTo>
                  <a:pt x="53800" y="27664"/>
                  <a:pt x="53800" y="27276"/>
                  <a:pt x="53777" y="26888"/>
                </a:cubicBezTo>
                <a:lnTo>
                  <a:pt x="53777" y="26843"/>
                </a:lnTo>
                <a:close/>
                <a:moveTo>
                  <a:pt x="366" y="29057"/>
                </a:moveTo>
                <a:lnTo>
                  <a:pt x="46" y="29080"/>
                </a:lnTo>
                <a:cubicBezTo>
                  <a:pt x="92" y="29673"/>
                  <a:pt x="161" y="30289"/>
                  <a:pt x="252" y="30906"/>
                </a:cubicBezTo>
                <a:lnTo>
                  <a:pt x="571" y="30860"/>
                </a:lnTo>
                <a:cubicBezTo>
                  <a:pt x="480" y="30244"/>
                  <a:pt x="412" y="29650"/>
                  <a:pt x="366" y="29057"/>
                </a:cubicBezTo>
                <a:close/>
                <a:moveTo>
                  <a:pt x="914" y="32640"/>
                </a:moveTo>
                <a:lnTo>
                  <a:pt x="617" y="32709"/>
                </a:lnTo>
                <a:cubicBezTo>
                  <a:pt x="754" y="33302"/>
                  <a:pt x="914" y="33896"/>
                  <a:pt x="1096" y="34489"/>
                </a:cubicBezTo>
                <a:lnTo>
                  <a:pt x="1393" y="34398"/>
                </a:lnTo>
                <a:cubicBezTo>
                  <a:pt x="1211" y="33827"/>
                  <a:pt x="1051" y="33234"/>
                  <a:pt x="914" y="32640"/>
                </a:cubicBezTo>
                <a:close/>
                <a:moveTo>
                  <a:pt x="2009" y="36110"/>
                </a:moveTo>
                <a:lnTo>
                  <a:pt x="1713" y="36247"/>
                </a:lnTo>
                <a:cubicBezTo>
                  <a:pt x="1918" y="36795"/>
                  <a:pt x="2169" y="37365"/>
                  <a:pt x="2420" y="37936"/>
                </a:cubicBezTo>
                <a:lnTo>
                  <a:pt x="2717" y="37799"/>
                </a:lnTo>
                <a:cubicBezTo>
                  <a:pt x="2466" y="37251"/>
                  <a:pt x="2215" y="36680"/>
                  <a:pt x="2009" y="36110"/>
                </a:cubicBezTo>
                <a:close/>
                <a:moveTo>
                  <a:pt x="3562" y="39419"/>
                </a:moveTo>
                <a:lnTo>
                  <a:pt x="3265" y="39579"/>
                </a:lnTo>
                <a:cubicBezTo>
                  <a:pt x="3562" y="40104"/>
                  <a:pt x="3881" y="40629"/>
                  <a:pt x="4223" y="41154"/>
                </a:cubicBezTo>
                <a:lnTo>
                  <a:pt x="4497" y="40972"/>
                </a:lnTo>
                <a:cubicBezTo>
                  <a:pt x="4155" y="40469"/>
                  <a:pt x="3858" y="39944"/>
                  <a:pt x="3562" y="39419"/>
                </a:cubicBezTo>
                <a:close/>
                <a:moveTo>
                  <a:pt x="5525" y="42478"/>
                </a:moveTo>
                <a:lnTo>
                  <a:pt x="5273" y="42661"/>
                </a:lnTo>
                <a:cubicBezTo>
                  <a:pt x="5639" y="43163"/>
                  <a:pt x="6004" y="43642"/>
                  <a:pt x="6415" y="44122"/>
                </a:cubicBezTo>
                <a:lnTo>
                  <a:pt x="6643" y="43916"/>
                </a:lnTo>
                <a:cubicBezTo>
                  <a:pt x="6255" y="43437"/>
                  <a:pt x="5890" y="42957"/>
                  <a:pt x="5525" y="42478"/>
                </a:cubicBezTo>
                <a:close/>
                <a:moveTo>
                  <a:pt x="7876" y="45263"/>
                </a:moveTo>
                <a:lnTo>
                  <a:pt x="7624" y="45491"/>
                </a:lnTo>
                <a:cubicBezTo>
                  <a:pt x="8058" y="45925"/>
                  <a:pt x="8492" y="46358"/>
                  <a:pt x="8948" y="46769"/>
                </a:cubicBezTo>
                <a:lnTo>
                  <a:pt x="9177" y="46541"/>
                </a:lnTo>
                <a:cubicBezTo>
                  <a:pt x="8720" y="46130"/>
                  <a:pt x="8286" y="45696"/>
                  <a:pt x="7876" y="45263"/>
                </a:cubicBezTo>
                <a:close/>
                <a:moveTo>
                  <a:pt x="10546" y="47728"/>
                </a:moveTo>
                <a:lnTo>
                  <a:pt x="10341" y="47979"/>
                </a:lnTo>
                <a:cubicBezTo>
                  <a:pt x="10820" y="48367"/>
                  <a:pt x="11322" y="48732"/>
                  <a:pt x="11801" y="49097"/>
                </a:cubicBezTo>
                <a:lnTo>
                  <a:pt x="12007" y="48824"/>
                </a:lnTo>
                <a:cubicBezTo>
                  <a:pt x="11505" y="48481"/>
                  <a:pt x="11025" y="48116"/>
                  <a:pt x="10546" y="47728"/>
                </a:cubicBezTo>
                <a:close/>
                <a:moveTo>
                  <a:pt x="42890" y="48778"/>
                </a:moveTo>
                <a:cubicBezTo>
                  <a:pt x="42387" y="49097"/>
                  <a:pt x="41885" y="49417"/>
                  <a:pt x="41337" y="49714"/>
                </a:cubicBezTo>
                <a:lnTo>
                  <a:pt x="41497" y="49988"/>
                </a:lnTo>
                <a:cubicBezTo>
                  <a:pt x="42045" y="49691"/>
                  <a:pt x="42570" y="49371"/>
                  <a:pt x="43072" y="49052"/>
                </a:cubicBezTo>
                <a:lnTo>
                  <a:pt x="42890" y="48778"/>
                </a:lnTo>
                <a:close/>
                <a:moveTo>
                  <a:pt x="13513" y="49828"/>
                </a:moveTo>
                <a:lnTo>
                  <a:pt x="13354" y="50102"/>
                </a:lnTo>
                <a:cubicBezTo>
                  <a:pt x="13879" y="50421"/>
                  <a:pt x="14404" y="50718"/>
                  <a:pt x="14951" y="51015"/>
                </a:cubicBezTo>
                <a:lnTo>
                  <a:pt x="15111" y="50718"/>
                </a:lnTo>
                <a:cubicBezTo>
                  <a:pt x="14563" y="50444"/>
                  <a:pt x="14038" y="50147"/>
                  <a:pt x="13513" y="49828"/>
                </a:cubicBezTo>
                <a:close/>
                <a:moveTo>
                  <a:pt x="39717" y="50535"/>
                </a:moveTo>
                <a:cubicBezTo>
                  <a:pt x="39192" y="50809"/>
                  <a:pt x="38621" y="51038"/>
                  <a:pt x="38051" y="51266"/>
                </a:cubicBezTo>
                <a:lnTo>
                  <a:pt x="38165" y="51563"/>
                </a:lnTo>
                <a:cubicBezTo>
                  <a:pt x="38735" y="51334"/>
                  <a:pt x="39306" y="51106"/>
                  <a:pt x="39854" y="50832"/>
                </a:cubicBezTo>
                <a:lnTo>
                  <a:pt x="39717" y="50535"/>
                </a:lnTo>
                <a:close/>
                <a:moveTo>
                  <a:pt x="16755" y="51494"/>
                </a:moveTo>
                <a:lnTo>
                  <a:pt x="16618" y="51791"/>
                </a:lnTo>
                <a:cubicBezTo>
                  <a:pt x="17188" y="52042"/>
                  <a:pt x="17759" y="52270"/>
                  <a:pt x="18330" y="52476"/>
                </a:cubicBezTo>
                <a:lnTo>
                  <a:pt x="18444" y="52156"/>
                </a:lnTo>
                <a:cubicBezTo>
                  <a:pt x="17873" y="51973"/>
                  <a:pt x="17302" y="51745"/>
                  <a:pt x="16755" y="51494"/>
                </a:cubicBezTo>
                <a:close/>
                <a:moveTo>
                  <a:pt x="36339" y="51882"/>
                </a:moveTo>
                <a:cubicBezTo>
                  <a:pt x="35768" y="52065"/>
                  <a:pt x="35175" y="52224"/>
                  <a:pt x="34581" y="52384"/>
                </a:cubicBezTo>
                <a:lnTo>
                  <a:pt x="34672" y="52704"/>
                </a:lnTo>
                <a:cubicBezTo>
                  <a:pt x="35266" y="52544"/>
                  <a:pt x="35859" y="52361"/>
                  <a:pt x="36430" y="52179"/>
                </a:cubicBezTo>
                <a:lnTo>
                  <a:pt x="36339" y="51882"/>
                </a:lnTo>
                <a:close/>
                <a:moveTo>
                  <a:pt x="20178" y="52704"/>
                </a:moveTo>
                <a:lnTo>
                  <a:pt x="20110" y="53001"/>
                </a:lnTo>
                <a:cubicBezTo>
                  <a:pt x="20703" y="53160"/>
                  <a:pt x="21297" y="53297"/>
                  <a:pt x="21890" y="53411"/>
                </a:cubicBezTo>
                <a:lnTo>
                  <a:pt x="21959" y="53092"/>
                </a:lnTo>
                <a:cubicBezTo>
                  <a:pt x="21365" y="52978"/>
                  <a:pt x="20772" y="52841"/>
                  <a:pt x="20178" y="52704"/>
                </a:cubicBezTo>
                <a:close/>
                <a:moveTo>
                  <a:pt x="32824" y="52795"/>
                </a:moveTo>
                <a:cubicBezTo>
                  <a:pt x="32230" y="52909"/>
                  <a:pt x="31614" y="53001"/>
                  <a:pt x="31020" y="53092"/>
                </a:cubicBezTo>
                <a:lnTo>
                  <a:pt x="31066" y="53411"/>
                </a:lnTo>
                <a:cubicBezTo>
                  <a:pt x="31682" y="53320"/>
                  <a:pt x="32276" y="53229"/>
                  <a:pt x="32869" y="53115"/>
                </a:cubicBezTo>
                <a:lnTo>
                  <a:pt x="32824" y="52795"/>
                </a:lnTo>
                <a:close/>
                <a:moveTo>
                  <a:pt x="29217" y="53320"/>
                </a:moveTo>
                <a:cubicBezTo>
                  <a:pt x="28624" y="53366"/>
                  <a:pt x="28007" y="53411"/>
                  <a:pt x="27391" y="53434"/>
                </a:cubicBezTo>
                <a:lnTo>
                  <a:pt x="27414" y="53754"/>
                </a:lnTo>
                <a:cubicBezTo>
                  <a:pt x="28030" y="53731"/>
                  <a:pt x="28647" y="53685"/>
                  <a:pt x="29240" y="53640"/>
                </a:cubicBezTo>
                <a:lnTo>
                  <a:pt x="29217" y="53320"/>
                </a:lnTo>
                <a:close/>
                <a:moveTo>
                  <a:pt x="23762" y="53343"/>
                </a:moveTo>
                <a:lnTo>
                  <a:pt x="23716" y="53662"/>
                </a:lnTo>
                <a:cubicBezTo>
                  <a:pt x="24333" y="53731"/>
                  <a:pt x="24949" y="53777"/>
                  <a:pt x="25565" y="53777"/>
                </a:cubicBezTo>
                <a:lnTo>
                  <a:pt x="25565" y="53457"/>
                </a:lnTo>
                <a:cubicBezTo>
                  <a:pt x="24972" y="53457"/>
                  <a:pt x="24355" y="53411"/>
                  <a:pt x="23762" y="53343"/>
                </a:cubicBezTo>
                <a:close/>
              </a:path>
            </a:pathLst>
          </a:custGeom>
          <a:solidFill>
            <a:schemeClr val="accent2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</p:spTree>
  </p:cSld>
  <p:clrMapOvr>
    <a:masterClrMapping/>
  </p:clrMapOvr>
</p:sld>
</file>

<file path=ppt/slides/slide2.xml><?xml version="1.0" encoding="utf-8"?>
<p:sld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>
  <p:cSld>
    <p:spTree>
      <p:nvGrpSpPr>
        <p:cNvPr id="5285" name="Shape 5285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286" name="Google Shape;5286;p38"/>
          <p:cNvSpPr txBox="1"/>
          <p:nvPr>
            <p:ph type="title"/>
          </p:nvPr>
        </p:nvSpPr>
        <p:spPr>
          <a:xfrm>
            <a:off x="720000" y="445025"/>
            <a:ext cx="7704000" cy="5727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rPr lang="en"/>
              <a:t>Úvod do témy</a:t>
            </a:r>
            <a:endParaRPr/>
          </a:p>
        </p:txBody>
      </p:sp>
      <p:sp>
        <p:nvSpPr>
          <p:cNvPr id="5287" name="Google Shape;5287;p38"/>
          <p:cNvSpPr txBox="1"/>
          <p:nvPr/>
        </p:nvSpPr>
        <p:spPr>
          <a:xfrm>
            <a:off x="720000" y="1063725"/>
            <a:ext cx="7633500" cy="2840700"/>
          </a:xfrm>
          <a:prstGeom prst="rect">
            <a:avLst/>
          </a:prstGeom>
          <a:noFill/>
          <a:ln>
            <a:noFill/>
          </a:ln>
        </p:spPr>
        <p:txBody>
          <a:bodyPr anchorCtr="0" anchor="t" bIns="91425" lIns="91425" spcFirstLastPara="1" rIns="0" wrap="square" tIns="91425">
            <a:noAutofit/>
          </a:bodyPr>
          <a:lstStyle/>
          <a:p>
            <a:pPr indent="-330200" lvl="0" marL="457200" rtl="0" algn="l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600"/>
              <a:buFont typeface="Gantari"/>
              <a:buChar char="-"/>
            </a:pPr>
            <a:r>
              <a:rPr lang="en" sz="1600">
                <a:solidFill>
                  <a:schemeClr val="dk1"/>
                </a:solidFill>
                <a:latin typeface="Gantari"/>
                <a:ea typeface="Gantari"/>
                <a:cs typeface="Gantari"/>
                <a:sym typeface="Gantari"/>
              </a:rPr>
              <a:t>V pondelok sa stretneme na Hawaii, s úmyslom týždennej zájazdovej dovolenky</a:t>
            </a:r>
            <a:endParaRPr sz="1600">
              <a:solidFill>
                <a:schemeClr val="dk1"/>
              </a:solidFill>
              <a:latin typeface="Gantari"/>
              <a:ea typeface="Gantari"/>
              <a:cs typeface="Gantari"/>
              <a:sym typeface="Gantari"/>
            </a:endParaRPr>
          </a:p>
          <a:p>
            <a:pPr indent="-330200" lvl="0" marL="457200" rtl="0" algn="l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600"/>
              <a:buFont typeface="Gantari"/>
              <a:buChar char="-"/>
            </a:pPr>
            <a:r>
              <a:rPr lang="en" sz="1600">
                <a:solidFill>
                  <a:schemeClr val="dk1"/>
                </a:solidFill>
                <a:latin typeface="Gantari"/>
                <a:ea typeface="Gantari"/>
                <a:cs typeface="Gantari"/>
                <a:sym typeface="Gantari"/>
              </a:rPr>
              <a:t>Dozvieme sa však o existencii POKLADU!!! Vyberáme sa ho hľadať</a:t>
            </a:r>
            <a:endParaRPr sz="1600">
              <a:solidFill>
                <a:schemeClr val="dk1"/>
              </a:solidFill>
              <a:latin typeface="Gantari"/>
              <a:ea typeface="Gantari"/>
              <a:cs typeface="Gantari"/>
              <a:sym typeface="Gantari"/>
            </a:endParaRPr>
          </a:p>
          <a:p>
            <a:pPr indent="-330200" lvl="0" marL="457200" rtl="0" algn="l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600"/>
              <a:buFont typeface="Gantari"/>
              <a:buChar char="-"/>
            </a:pPr>
            <a:r>
              <a:rPr lang="en" sz="1600">
                <a:solidFill>
                  <a:schemeClr val="dk1"/>
                </a:solidFill>
                <a:latin typeface="Gantari"/>
                <a:ea typeface="Gantari"/>
                <a:cs typeface="Gantari"/>
                <a:sym typeface="Gantari"/>
              </a:rPr>
              <a:t>Na čele tábora je vedúci/a zájazdu - hl. postava, ktorá nás sprevádza celý týždeň</a:t>
            </a:r>
            <a:endParaRPr sz="1600">
              <a:solidFill>
                <a:schemeClr val="dk1"/>
              </a:solidFill>
              <a:latin typeface="Gantari"/>
              <a:ea typeface="Gantari"/>
              <a:cs typeface="Gantari"/>
              <a:sym typeface="Gantari"/>
            </a:endParaRPr>
          </a:p>
          <a:p>
            <a:pPr indent="-330200" lvl="0" marL="457200" rtl="0" algn="l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600"/>
              <a:buFont typeface="Gantari"/>
              <a:buChar char="-"/>
            </a:pPr>
            <a:r>
              <a:rPr lang="en" sz="1600">
                <a:solidFill>
                  <a:schemeClr val="dk1"/>
                </a:solidFill>
                <a:latin typeface="Gantari"/>
                <a:ea typeface="Gantari"/>
                <a:cs typeface="Gantari"/>
                <a:sym typeface="Gantari"/>
              </a:rPr>
              <a:t>Každý deň nás pátranie po poklade zavedie do inej krajiny</a:t>
            </a:r>
            <a:endParaRPr sz="1600">
              <a:solidFill>
                <a:schemeClr val="dk1"/>
              </a:solidFill>
              <a:latin typeface="Gantari"/>
              <a:ea typeface="Gantari"/>
              <a:cs typeface="Gantari"/>
              <a:sym typeface="Gantari"/>
            </a:endParaRPr>
          </a:p>
          <a:p>
            <a:pPr indent="-330200" lvl="0" marL="457200" rtl="0" algn="l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600"/>
              <a:buFont typeface="Gantari"/>
              <a:buChar char="-"/>
            </a:pPr>
            <a:r>
              <a:rPr lang="en" sz="1600">
                <a:solidFill>
                  <a:schemeClr val="dk1"/>
                </a:solidFill>
                <a:latin typeface="Gantari"/>
                <a:ea typeface="Gantari"/>
                <a:cs typeface="Gantari"/>
                <a:sym typeface="Gantari"/>
              </a:rPr>
              <a:t>Každý deň sa odohráva v tematike danej krajiny - dresscode, hry (ich názvy aj obsah), jedlo, pozdravy</a:t>
            </a:r>
            <a:endParaRPr sz="1600">
              <a:solidFill>
                <a:schemeClr val="dk1"/>
              </a:solidFill>
              <a:latin typeface="Gantari"/>
              <a:ea typeface="Gantari"/>
              <a:cs typeface="Gantari"/>
              <a:sym typeface="Gantari"/>
            </a:endParaRPr>
          </a:p>
          <a:p>
            <a:pPr indent="-330200" lvl="0" marL="457200" rtl="0" algn="l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600"/>
              <a:buFont typeface="Gantari"/>
              <a:buChar char="-"/>
            </a:pPr>
            <a:r>
              <a:rPr lang="en" sz="1600">
                <a:solidFill>
                  <a:schemeClr val="dk1"/>
                </a:solidFill>
                <a:latin typeface="Gantari"/>
                <a:ea typeface="Gantari"/>
                <a:cs typeface="Gantari"/>
                <a:sym typeface="Gantari"/>
              </a:rPr>
              <a:t>Každý účastník bude mať vlastný pas - budú sa využívať pri vstupe do krajiny (ráno) a pri modlitbe</a:t>
            </a:r>
            <a:endParaRPr sz="1300">
              <a:solidFill>
                <a:schemeClr val="dk1"/>
              </a:solidFill>
              <a:latin typeface="Gantari"/>
              <a:ea typeface="Gantari"/>
              <a:cs typeface="Gantari"/>
              <a:sym typeface="Gantari"/>
            </a:endParaRPr>
          </a:p>
        </p:txBody>
      </p:sp>
    </p:spTree>
  </p:cSld>
  <p:clrMapOvr>
    <a:masterClrMapping/>
  </p:clrMapOvr>
</p:sld>
</file>

<file path=ppt/slides/slide3.xml><?xml version="1.0" encoding="utf-8"?>
<p:sld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>
  <p:cSld>
    <p:spTree>
      <p:nvGrpSpPr>
        <p:cNvPr id="5291" name="Shape 5291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292" name="Google Shape;5292;p39"/>
          <p:cNvSpPr txBox="1"/>
          <p:nvPr>
            <p:ph type="title"/>
          </p:nvPr>
        </p:nvSpPr>
        <p:spPr>
          <a:xfrm>
            <a:off x="1855650" y="1560025"/>
            <a:ext cx="5432700" cy="1460700"/>
          </a:xfrm>
          <a:prstGeom prst="rect">
            <a:avLst/>
          </a:prstGeom>
        </p:spPr>
        <p:txBody>
          <a:bodyPr anchorCtr="0" anchor="b" bIns="91425" lIns="91425" spcFirstLastPara="1" rIns="91425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lang="en"/>
              <a:t>Týždeň</a:t>
            </a:r>
            <a:endParaRPr/>
          </a:p>
        </p:txBody>
      </p:sp>
    </p:spTree>
  </p:cSld>
  <p:clrMapOvr>
    <a:masterClrMapping/>
  </p:clrMapOvr>
</p:sld>
</file>

<file path=ppt/slides/slide4.xml><?xml version="1.0" encoding="utf-8"?>
<p:sld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>
  <p:cSld>
    <p:spTree>
      <p:nvGrpSpPr>
        <p:cNvPr id="5296" name="Shape 5296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297" name="Google Shape;5297;p40"/>
          <p:cNvSpPr txBox="1"/>
          <p:nvPr>
            <p:ph type="title"/>
          </p:nvPr>
        </p:nvSpPr>
        <p:spPr>
          <a:xfrm>
            <a:off x="1759950" y="2414400"/>
            <a:ext cx="5624100" cy="841800"/>
          </a:xfrm>
          <a:prstGeom prst="rect">
            <a:avLst/>
          </a:prstGeom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lang="en"/>
              <a:t>Pondelok - Hawaii</a:t>
            </a:r>
            <a:endParaRPr/>
          </a:p>
        </p:txBody>
      </p:sp>
      <p:sp>
        <p:nvSpPr>
          <p:cNvPr id="5298" name="Google Shape;5298;p40"/>
          <p:cNvSpPr txBox="1"/>
          <p:nvPr>
            <p:ph idx="2" type="title"/>
          </p:nvPr>
        </p:nvSpPr>
        <p:spPr>
          <a:xfrm>
            <a:off x="3973500" y="1572600"/>
            <a:ext cx="1197000" cy="841800"/>
          </a:xfrm>
          <a:prstGeom prst="rect">
            <a:avLst/>
          </a:prstGeom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lang="en"/>
              <a:t>01</a:t>
            </a:r>
            <a:endParaRPr/>
          </a:p>
        </p:txBody>
      </p:sp>
      <p:sp>
        <p:nvSpPr>
          <p:cNvPr id="5299" name="Google Shape;5299;p40"/>
          <p:cNvSpPr txBox="1"/>
          <p:nvPr>
            <p:ph idx="1" type="subTitle"/>
          </p:nvPr>
        </p:nvSpPr>
        <p:spPr>
          <a:xfrm>
            <a:off x="1759950" y="3167125"/>
            <a:ext cx="5624100" cy="3750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lang="en"/>
              <a:t>Ja sám vs. My spolu</a:t>
            </a:r>
            <a:endParaRPr/>
          </a:p>
        </p:txBody>
      </p:sp>
      <p:sp>
        <p:nvSpPr>
          <p:cNvPr id="5300" name="Google Shape;5300;p40"/>
          <p:cNvSpPr/>
          <p:nvPr/>
        </p:nvSpPr>
        <p:spPr>
          <a:xfrm rot="535355">
            <a:off x="2048895" y="806328"/>
            <a:ext cx="881651" cy="613451"/>
          </a:xfrm>
          <a:custGeom>
            <a:rect b="b" l="l" r="r" t="t"/>
            <a:pathLst>
              <a:path extrusionOk="0" fill="none" h="24538" w="35266">
                <a:moveTo>
                  <a:pt x="1" y="18899"/>
                </a:moveTo>
                <a:cubicBezTo>
                  <a:pt x="8606" y="24400"/>
                  <a:pt x="27756" y="24537"/>
                  <a:pt x="32983" y="15978"/>
                </a:cubicBezTo>
                <a:cubicBezTo>
                  <a:pt x="35266" y="12212"/>
                  <a:pt x="33896" y="5889"/>
                  <a:pt x="29491" y="3150"/>
                </a:cubicBezTo>
                <a:cubicBezTo>
                  <a:pt x="24446" y="0"/>
                  <a:pt x="19402" y="1141"/>
                  <a:pt x="19402" y="1141"/>
                </a:cubicBezTo>
              </a:path>
            </a:pathLst>
          </a:custGeom>
          <a:noFill/>
          <a:ln cap="flat" cmpd="sng" w="18825">
            <a:solidFill>
              <a:schemeClr val="dk1"/>
            </a:solidFill>
            <a:prstDash val="dash"/>
            <a:miter lim="22825"/>
            <a:headEnd len="sm" w="sm" type="none"/>
            <a:tailEnd len="sm" w="sm" type="none"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5301" name="Google Shape;5301;p40"/>
          <p:cNvSpPr/>
          <p:nvPr/>
        </p:nvSpPr>
        <p:spPr>
          <a:xfrm flipH="1" rot="-9720061">
            <a:off x="823215" y="467281"/>
            <a:ext cx="998593" cy="487502"/>
          </a:xfrm>
          <a:custGeom>
            <a:rect b="b" l="l" r="r" t="t"/>
            <a:pathLst>
              <a:path extrusionOk="0" fill="none" h="29697" w="60831">
                <a:moveTo>
                  <a:pt x="4474" y="1"/>
                </a:moveTo>
                <a:cubicBezTo>
                  <a:pt x="4474" y="1"/>
                  <a:pt x="1096" y="1576"/>
                  <a:pt x="731" y="5844"/>
                </a:cubicBezTo>
                <a:cubicBezTo>
                  <a:pt x="1" y="14175"/>
                  <a:pt x="16549" y="24721"/>
                  <a:pt x="24812" y="26821"/>
                </a:cubicBezTo>
                <a:cubicBezTo>
                  <a:pt x="36202" y="29697"/>
                  <a:pt x="53709" y="28578"/>
                  <a:pt x="58251" y="19060"/>
                </a:cubicBezTo>
                <a:cubicBezTo>
                  <a:pt x="60830" y="13605"/>
                  <a:pt x="58251" y="8378"/>
                  <a:pt x="58251" y="8378"/>
                </a:cubicBezTo>
              </a:path>
            </a:pathLst>
          </a:custGeom>
          <a:noFill/>
          <a:ln cap="flat" cmpd="sng" w="18825">
            <a:solidFill>
              <a:schemeClr val="dk1"/>
            </a:solidFill>
            <a:prstDash val="dash"/>
            <a:miter lim="22825"/>
            <a:headEnd len="sm" w="sm" type="none"/>
            <a:tailEnd len="sm" w="sm" type="none"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5302" name="Google Shape;5302;p40"/>
          <p:cNvGrpSpPr/>
          <p:nvPr/>
        </p:nvGrpSpPr>
        <p:grpSpPr>
          <a:xfrm>
            <a:off x="3754005" y="1590696"/>
            <a:ext cx="1692733" cy="845825"/>
            <a:chOff x="3782580" y="1273171"/>
            <a:chExt cx="1692733" cy="845825"/>
          </a:xfrm>
        </p:grpSpPr>
        <p:sp>
          <p:nvSpPr>
            <p:cNvPr id="5303" name="Google Shape;5303;p40"/>
            <p:cNvSpPr/>
            <p:nvPr/>
          </p:nvSpPr>
          <p:spPr>
            <a:xfrm rot="5400000">
              <a:off x="5247016" y="1309772"/>
              <a:ext cx="214765" cy="241827"/>
            </a:xfrm>
            <a:custGeom>
              <a:rect b="b" l="l" r="r" t="t"/>
              <a:pathLst>
                <a:path extrusionOk="0" h="3618" w="3213">
                  <a:moveTo>
                    <a:pt x="577" y="0"/>
                  </a:moveTo>
                  <a:cubicBezTo>
                    <a:pt x="290" y="0"/>
                    <a:pt x="0" y="235"/>
                    <a:pt x="111" y="602"/>
                  </a:cubicBezTo>
                  <a:cubicBezTo>
                    <a:pt x="354" y="1271"/>
                    <a:pt x="718" y="1940"/>
                    <a:pt x="1144" y="2548"/>
                  </a:cubicBezTo>
                  <a:cubicBezTo>
                    <a:pt x="1418" y="2912"/>
                    <a:pt x="1813" y="3520"/>
                    <a:pt x="2329" y="3612"/>
                  </a:cubicBezTo>
                  <a:cubicBezTo>
                    <a:pt x="2361" y="3616"/>
                    <a:pt x="2392" y="3618"/>
                    <a:pt x="2422" y="3618"/>
                  </a:cubicBezTo>
                  <a:cubicBezTo>
                    <a:pt x="3019" y="3618"/>
                    <a:pt x="3212" y="2787"/>
                    <a:pt x="2633" y="2700"/>
                  </a:cubicBezTo>
                  <a:cubicBezTo>
                    <a:pt x="2360" y="2639"/>
                    <a:pt x="2056" y="2153"/>
                    <a:pt x="1904" y="1940"/>
                  </a:cubicBezTo>
                  <a:cubicBezTo>
                    <a:pt x="1570" y="1423"/>
                    <a:pt x="1266" y="906"/>
                    <a:pt x="1022" y="329"/>
                  </a:cubicBezTo>
                  <a:cubicBezTo>
                    <a:pt x="950" y="101"/>
                    <a:pt x="764" y="0"/>
                    <a:pt x="577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304" name="Google Shape;5304;p40"/>
            <p:cNvSpPr/>
            <p:nvPr/>
          </p:nvSpPr>
          <p:spPr>
            <a:xfrm rot="5400000">
              <a:off x="5334713" y="1537102"/>
              <a:ext cx="63032" cy="214957"/>
            </a:xfrm>
            <a:custGeom>
              <a:rect b="b" l="l" r="r" t="t"/>
              <a:pathLst>
                <a:path extrusionOk="0" h="3216" w="943">
                  <a:moveTo>
                    <a:pt x="472" y="1"/>
                  </a:moveTo>
                  <a:cubicBezTo>
                    <a:pt x="236" y="1"/>
                    <a:pt x="1" y="153"/>
                    <a:pt x="1" y="457"/>
                  </a:cubicBezTo>
                  <a:lnTo>
                    <a:pt x="1" y="2736"/>
                  </a:lnTo>
                  <a:cubicBezTo>
                    <a:pt x="1" y="3056"/>
                    <a:pt x="236" y="3215"/>
                    <a:pt x="472" y="3215"/>
                  </a:cubicBezTo>
                  <a:cubicBezTo>
                    <a:pt x="707" y="3215"/>
                    <a:pt x="943" y="3056"/>
                    <a:pt x="943" y="2736"/>
                  </a:cubicBezTo>
                  <a:lnTo>
                    <a:pt x="943" y="457"/>
                  </a:lnTo>
                  <a:cubicBezTo>
                    <a:pt x="943" y="153"/>
                    <a:pt x="707" y="1"/>
                    <a:pt x="472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305" name="Google Shape;5305;p40"/>
            <p:cNvSpPr/>
            <p:nvPr/>
          </p:nvSpPr>
          <p:spPr>
            <a:xfrm rot="5400000">
              <a:off x="5232312" y="1826596"/>
              <a:ext cx="166104" cy="166565"/>
            </a:xfrm>
            <a:custGeom>
              <a:rect b="b" l="l" r="r" t="t"/>
              <a:pathLst>
                <a:path extrusionOk="0" h="2492" w="2485">
                  <a:moveTo>
                    <a:pt x="1773" y="0"/>
                  </a:moveTo>
                  <a:cubicBezTo>
                    <a:pt x="1672" y="0"/>
                    <a:pt x="1570" y="37"/>
                    <a:pt x="1484" y="124"/>
                  </a:cubicBezTo>
                  <a:cubicBezTo>
                    <a:pt x="1028" y="580"/>
                    <a:pt x="784" y="1188"/>
                    <a:pt x="328" y="1644"/>
                  </a:cubicBezTo>
                  <a:cubicBezTo>
                    <a:pt x="0" y="1995"/>
                    <a:pt x="341" y="2491"/>
                    <a:pt x="709" y="2491"/>
                  </a:cubicBezTo>
                  <a:cubicBezTo>
                    <a:pt x="818" y="2491"/>
                    <a:pt x="930" y="2447"/>
                    <a:pt x="1028" y="2343"/>
                  </a:cubicBezTo>
                  <a:cubicBezTo>
                    <a:pt x="1484" y="1887"/>
                    <a:pt x="1696" y="1279"/>
                    <a:pt x="2152" y="823"/>
                  </a:cubicBezTo>
                  <a:cubicBezTo>
                    <a:pt x="2484" y="467"/>
                    <a:pt x="2131" y="0"/>
                    <a:pt x="1773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306" name="Google Shape;5306;p40"/>
            <p:cNvSpPr/>
            <p:nvPr/>
          </p:nvSpPr>
          <p:spPr>
            <a:xfrm rot="5400000">
              <a:off x="3865592" y="1243096"/>
              <a:ext cx="156010" cy="216161"/>
            </a:xfrm>
            <a:custGeom>
              <a:rect b="b" l="l" r="r" t="t"/>
              <a:pathLst>
                <a:path extrusionOk="0" h="3234" w="2334">
                  <a:moveTo>
                    <a:pt x="1704" y="1"/>
                  </a:moveTo>
                  <a:cubicBezTo>
                    <a:pt x="1558" y="1"/>
                    <a:pt x="1413" y="73"/>
                    <a:pt x="1317" y="247"/>
                  </a:cubicBezTo>
                  <a:lnTo>
                    <a:pt x="192" y="2526"/>
                  </a:lnTo>
                  <a:cubicBezTo>
                    <a:pt x="1" y="2887"/>
                    <a:pt x="329" y="3233"/>
                    <a:pt x="647" y="3233"/>
                  </a:cubicBezTo>
                  <a:cubicBezTo>
                    <a:pt x="785" y="3233"/>
                    <a:pt x="921" y="3168"/>
                    <a:pt x="1013" y="3013"/>
                  </a:cubicBezTo>
                  <a:lnTo>
                    <a:pt x="2168" y="733"/>
                  </a:lnTo>
                  <a:cubicBezTo>
                    <a:pt x="2334" y="338"/>
                    <a:pt x="2018" y="1"/>
                    <a:pt x="1704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307" name="Google Shape;5307;p40"/>
            <p:cNvSpPr/>
            <p:nvPr/>
          </p:nvSpPr>
          <p:spPr>
            <a:xfrm rot="5400000">
              <a:off x="3832106" y="1616344"/>
              <a:ext cx="93981" cy="193034"/>
            </a:xfrm>
            <a:custGeom>
              <a:rect b="b" l="l" r="r" t="t"/>
              <a:pathLst>
                <a:path extrusionOk="0" h="2888" w="1406">
                  <a:moveTo>
                    <a:pt x="754" y="1"/>
                  </a:moveTo>
                  <a:cubicBezTo>
                    <a:pt x="610" y="1"/>
                    <a:pt x="473" y="70"/>
                    <a:pt x="396" y="233"/>
                  </a:cubicBezTo>
                  <a:cubicBezTo>
                    <a:pt x="183" y="628"/>
                    <a:pt x="92" y="963"/>
                    <a:pt x="31" y="1388"/>
                  </a:cubicBezTo>
                  <a:cubicBezTo>
                    <a:pt x="1" y="1783"/>
                    <a:pt x="183" y="2239"/>
                    <a:pt x="396" y="2634"/>
                  </a:cubicBezTo>
                  <a:cubicBezTo>
                    <a:pt x="472" y="2814"/>
                    <a:pt x="606" y="2888"/>
                    <a:pt x="747" y="2888"/>
                  </a:cubicBezTo>
                  <a:cubicBezTo>
                    <a:pt x="1060" y="2888"/>
                    <a:pt x="1405" y="2525"/>
                    <a:pt x="1217" y="2148"/>
                  </a:cubicBezTo>
                  <a:cubicBezTo>
                    <a:pt x="943" y="1601"/>
                    <a:pt x="943" y="1267"/>
                    <a:pt x="1217" y="720"/>
                  </a:cubicBezTo>
                  <a:cubicBezTo>
                    <a:pt x="1404" y="325"/>
                    <a:pt x="1065" y="1"/>
                    <a:pt x="754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308" name="Google Shape;5308;p40"/>
            <p:cNvSpPr/>
            <p:nvPr/>
          </p:nvSpPr>
          <p:spPr>
            <a:xfrm rot="5400000">
              <a:off x="3875015" y="1916199"/>
              <a:ext cx="215433" cy="190160"/>
            </a:xfrm>
            <a:custGeom>
              <a:rect b="b" l="l" r="r" t="t"/>
              <a:pathLst>
                <a:path extrusionOk="0" h="2845" w="3223">
                  <a:moveTo>
                    <a:pt x="711" y="1"/>
                  </a:moveTo>
                  <a:cubicBezTo>
                    <a:pt x="343" y="1"/>
                    <a:pt x="1" y="485"/>
                    <a:pt x="336" y="820"/>
                  </a:cubicBezTo>
                  <a:lnTo>
                    <a:pt x="2220" y="2704"/>
                  </a:lnTo>
                  <a:cubicBezTo>
                    <a:pt x="2319" y="2803"/>
                    <a:pt x="2430" y="2844"/>
                    <a:pt x="2538" y="2844"/>
                  </a:cubicBezTo>
                  <a:cubicBezTo>
                    <a:pt x="2898" y="2844"/>
                    <a:pt x="3223" y="2386"/>
                    <a:pt x="2919" y="2036"/>
                  </a:cubicBezTo>
                  <a:lnTo>
                    <a:pt x="1004" y="121"/>
                  </a:lnTo>
                  <a:cubicBezTo>
                    <a:pt x="913" y="36"/>
                    <a:pt x="811" y="1"/>
                    <a:pt x="711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5309" name="Google Shape;5309;p40"/>
          <p:cNvGrpSpPr/>
          <p:nvPr/>
        </p:nvGrpSpPr>
        <p:grpSpPr>
          <a:xfrm>
            <a:off x="713241" y="539827"/>
            <a:ext cx="1950408" cy="1051220"/>
            <a:chOff x="1607633" y="1670640"/>
            <a:chExt cx="1950408" cy="1051220"/>
          </a:xfrm>
        </p:grpSpPr>
        <p:sp>
          <p:nvSpPr>
            <p:cNvPr id="5310" name="Google Shape;5310;p40"/>
            <p:cNvSpPr/>
            <p:nvPr/>
          </p:nvSpPr>
          <p:spPr>
            <a:xfrm flipH="1" rot="592704">
              <a:off x="1656405" y="1845548"/>
              <a:ext cx="1850048" cy="717568"/>
            </a:xfrm>
            <a:custGeom>
              <a:rect b="b" l="l" r="r" t="t"/>
              <a:pathLst>
                <a:path extrusionOk="0" h="11589" w="29879">
                  <a:moveTo>
                    <a:pt x="4597" y="0"/>
                  </a:moveTo>
                  <a:cubicBezTo>
                    <a:pt x="2824" y="0"/>
                    <a:pt x="599" y="504"/>
                    <a:pt x="343" y="880"/>
                  </a:cubicBezTo>
                  <a:cubicBezTo>
                    <a:pt x="0" y="1382"/>
                    <a:pt x="434" y="1953"/>
                    <a:pt x="434" y="1953"/>
                  </a:cubicBezTo>
                  <a:cubicBezTo>
                    <a:pt x="434" y="1953"/>
                    <a:pt x="19219" y="9964"/>
                    <a:pt x="19562" y="10033"/>
                  </a:cubicBezTo>
                  <a:cubicBezTo>
                    <a:pt x="19916" y="10099"/>
                    <a:pt x="26631" y="11589"/>
                    <a:pt x="27805" y="11589"/>
                  </a:cubicBezTo>
                  <a:cubicBezTo>
                    <a:pt x="27839" y="11589"/>
                    <a:pt x="27868" y="11588"/>
                    <a:pt x="27893" y="11585"/>
                  </a:cubicBezTo>
                  <a:cubicBezTo>
                    <a:pt x="28760" y="11494"/>
                    <a:pt x="28532" y="11334"/>
                    <a:pt x="28623" y="10946"/>
                  </a:cubicBezTo>
                  <a:cubicBezTo>
                    <a:pt x="28692" y="10581"/>
                    <a:pt x="26432" y="9462"/>
                    <a:pt x="26432" y="9462"/>
                  </a:cubicBezTo>
                  <a:cubicBezTo>
                    <a:pt x="26432" y="9462"/>
                    <a:pt x="29879" y="5194"/>
                    <a:pt x="29856" y="5057"/>
                  </a:cubicBezTo>
                  <a:cubicBezTo>
                    <a:pt x="29856" y="4943"/>
                    <a:pt x="28943" y="4509"/>
                    <a:pt x="28326" y="4395"/>
                  </a:cubicBezTo>
                  <a:cubicBezTo>
                    <a:pt x="28313" y="4392"/>
                    <a:pt x="28298" y="4391"/>
                    <a:pt x="28281" y="4391"/>
                  </a:cubicBezTo>
                  <a:cubicBezTo>
                    <a:pt x="27483" y="4391"/>
                    <a:pt x="22323" y="7408"/>
                    <a:pt x="22323" y="7408"/>
                  </a:cubicBezTo>
                  <a:cubicBezTo>
                    <a:pt x="22323" y="7408"/>
                    <a:pt x="7715" y="743"/>
                    <a:pt x="6140" y="195"/>
                  </a:cubicBezTo>
                  <a:cubicBezTo>
                    <a:pt x="5738" y="57"/>
                    <a:pt x="5193" y="0"/>
                    <a:pt x="4597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311" name="Google Shape;5311;p40"/>
            <p:cNvSpPr/>
            <p:nvPr/>
          </p:nvSpPr>
          <p:spPr>
            <a:xfrm flipH="1" rot="592704">
              <a:off x="1657813" y="1823813"/>
              <a:ext cx="1850048" cy="744873"/>
            </a:xfrm>
            <a:custGeom>
              <a:rect b="b" l="l" r="r" t="t"/>
              <a:pathLst>
                <a:path extrusionOk="0" fill="none" h="12030" w="29879">
                  <a:moveTo>
                    <a:pt x="434" y="2306"/>
                  </a:moveTo>
                  <a:cubicBezTo>
                    <a:pt x="434" y="2306"/>
                    <a:pt x="0" y="1735"/>
                    <a:pt x="343" y="1233"/>
                  </a:cubicBezTo>
                  <a:cubicBezTo>
                    <a:pt x="685" y="731"/>
                    <a:pt x="4542" y="0"/>
                    <a:pt x="6140" y="548"/>
                  </a:cubicBezTo>
                  <a:cubicBezTo>
                    <a:pt x="7715" y="1096"/>
                    <a:pt x="22323" y="7761"/>
                    <a:pt x="22323" y="7761"/>
                  </a:cubicBezTo>
                  <a:cubicBezTo>
                    <a:pt x="22323" y="7761"/>
                    <a:pt x="27710" y="4611"/>
                    <a:pt x="28326" y="4748"/>
                  </a:cubicBezTo>
                  <a:cubicBezTo>
                    <a:pt x="28943" y="4862"/>
                    <a:pt x="29856" y="5296"/>
                    <a:pt x="29856" y="5410"/>
                  </a:cubicBezTo>
                  <a:cubicBezTo>
                    <a:pt x="29879" y="5547"/>
                    <a:pt x="26432" y="9815"/>
                    <a:pt x="26432" y="9815"/>
                  </a:cubicBezTo>
                  <a:cubicBezTo>
                    <a:pt x="26432" y="9815"/>
                    <a:pt x="28692" y="10934"/>
                    <a:pt x="28623" y="11299"/>
                  </a:cubicBezTo>
                  <a:cubicBezTo>
                    <a:pt x="28532" y="11687"/>
                    <a:pt x="28760" y="11847"/>
                    <a:pt x="27893" y="11938"/>
                  </a:cubicBezTo>
                  <a:cubicBezTo>
                    <a:pt x="27025" y="12029"/>
                    <a:pt x="19927" y="10454"/>
                    <a:pt x="19562" y="10386"/>
                  </a:cubicBezTo>
                  <a:cubicBezTo>
                    <a:pt x="19219" y="10317"/>
                    <a:pt x="434" y="2306"/>
                    <a:pt x="434" y="2306"/>
                  </a:cubicBezTo>
                  <a:close/>
                </a:path>
              </a:pathLst>
            </a:custGeom>
            <a:noFill/>
            <a:ln cap="flat" cmpd="sng" w="7425">
              <a:solidFill>
                <a:schemeClr val="dk1"/>
              </a:solidFill>
              <a:prstDash val="solid"/>
              <a:miter lim="22825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312" name="Google Shape;5312;p40"/>
            <p:cNvSpPr/>
            <p:nvPr/>
          </p:nvSpPr>
          <p:spPr>
            <a:xfrm flipH="1" rot="592704">
              <a:off x="1730280" y="1906359"/>
              <a:ext cx="1770916" cy="663142"/>
            </a:xfrm>
            <a:custGeom>
              <a:rect b="b" l="l" r="r" t="t"/>
              <a:pathLst>
                <a:path extrusionOk="0" h="10710" w="28601">
                  <a:moveTo>
                    <a:pt x="343" y="1"/>
                  </a:moveTo>
                  <a:lnTo>
                    <a:pt x="343" y="1"/>
                  </a:lnTo>
                  <a:cubicBezTo>
                    <a:pt x="0" y="503"/>
                    <a:pt x="434" y="1074"/>
                    <a:pt x="434" y="1074"/>
                  </a:cubicBezTo>
                  <a:cubicBezTo>
                    <a:pt x="434" y="1074"/>
                    <a:pt x="19219" y="9085"/>
                    <a:pt x="19562" y="9154"/>
                  </a:cubicBezTo>
                  <a:cubicBezTo>
                    <a:pt x="19916" y="9220"/>
                    <a:pt x="26631" y="10710"/>
                    <a:pt x="27805" y="10710"/>
                  </a:cubicBezTo>
                  <a:cubicBezTo>
                    <a:pt x="27839" y="10710"/>
                    <a:pt x="27868" y="10709"/>
                    <a:pt x="27893" y="10706"/>
                  </a:cubicBezTo>
                  <a:cubicBezTo>
                    <a:pt x="28532" y="10637"/>
                    <a:pt x="28578" y="10523"/>
                    <a:pt x="28600" y="10341"/>
                  </a:cubicBezTo>
                  <a:cubicBezTo>
                    <a:pt x="26158" y="9816"/>
                    <a:pt x="20292" y="8538"/>
                    <a:pt x="20064" y="8538"/>
                  </a:cubicBezTo>
                  <a:cubicBezTo>
                    <a:pt x="19767" y="8515"/>
                    <a:pt x="343" y="1"/>
                    <a:pt x="343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313" name="Google Shape;5313;p40"/>
            <p:cNvSpPr/>
            <p:nvPr/>
          </p:nvSpPr>
          <p:spPr>
            <a:xfrm flipH="1" rot="592704">
              <a:off x="1729813" y="1906318"/>
              <a:ext cx="1770916" cy="668590"/>
            </a:xfrm>
            <a:custGeom>
              <a:rect b="b" l="l" r="r" t="t"/>
              <a:pathLst>
                <a:path extrusionOk="0" fill="none" h="10798" w="28601">
                  <a:moveTo>
                    <a:pt x="434" y="1074"/>
                  </a:moveTo>
                  <a:cubicBezTo>
                    <a:pt x="434" y="1074"/>
                    <a:pt x="19219" y="9085"/>
                    <a:pt x="19562" y="9154"/>
                  </a:cubicBezTo>
                  <a:cubicBezTo>
                    <a:pt x="19927" y="9222"/>
                    <a:pt x="27025" y="10797"/>
                    <a:pt x="27893" y="10706"/>
                  </a:cubicBezTo>
                  <a:cubicBezTo>
                    <a:pt x="28532" y="10637"/>
                    <a:pt x="28578" y="10523"/>
                    <a:pt x="28600" y="10341"/>
                  </a:cubicBezTo>
                  <a:cubicBezTo>
                    <a:pt x="26158" y="9816"/>
                    <a:pt x="20292" y="8538"/>
                    <a:pt x="20064" y="8538"/>
                  </a:cubicBezTo>
                  <a:cubicBezTo>
                    <a:pt x="19767" y="8515"/>
                    <a:pt x="343" y="1"/>
                    <a:pt x="343" y="1"/>
                  </a:cubicBezTo>
                  <a:cubicBezTo>
                    <a:pt x="0" y="503"/>
                    <a:pt x="434" y="1074"/>
                    <a:pt x="434" y="1074"/>
                  </a:cubicBezTo>
                  <a:close/>
                </a:path>
              </a:pathLst>
            </a:custGeom>
            <a:noFill/>
            <a:ln cap="flat" cmpd="sng" w="7425">
              <a:solidFill>
                <a:schemeClr val="dk1"/>
              </a:solidFill>
              <a:prstDash val="solid"/>
              <a:miter lim="22825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314" name="Google Shape;5314;p40"/>
            <p:cNvSpPr/>
            <p:nvPr/>
          </p:nvSpPr>
          <p:spPr>
            <a:xfrm flipH="1" rot="592704">
              <a:off x="2282920" y="2151393"/>
              <a:ext cx="682150" cy="312067"/>
            </a:xfrm>
            <a:custGeom>
              <a:rect b="b" l="l" r="r" t="t"/>
              <a:pathLst>
                <a:path extrusionOk="0" h="5040" w="11017">
                  <a:moveTo>
                    <a:pt x="409" y="1"/>
                  </a:moveTo>
                  <a:cubicBezTo>
                    <a:pt x="389" y="1"/>
                    <a:pt x="374" y="3"/>
                    <a:pt x="366" y="9"/>
                  </a:cubicBezTo>
                  <a:cubicBezTo>
                    <a:pt x="0" y="237"/>
                    <a:pt x="274" y="853"/>
                    <a:pt x="274" y="853"/>
                  </a:cubicBezTo>
                  <a:cubicBezTo>
                    <a:pt x="146" y="1153"/>
                    <a:pt x="9036" y="5040"/>
                    <a:pt x="10476" y="5040"/>
                  </a:cubicBezTo>
                  <a:cubicBezTo>
                    <a:pt x="10572" y="5040"/>
                    <a:pt x="10635" y="5022"/>
                    <a:pt x="10660" y="4985"/>
                  </a:cubicBezTo>
                  <a:cubicBezTo>
                    <a:pt x="11016" y="4406"/>
                    <a:pt x="1221" y="1"/>
                    <a:pt x="409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315" name="Google Shape;5315;p40"/>
            <p:cNvSpPr/>
            <p:nvPr/>
          </p:nvSpPr>
          <p:spPr>
            <a:xfrm flipH="1" rot="592704">
              <a:off x="2280673" y="2137577"/>
              <a:ext cx="682708" cy="359062"/>
            </a:xfrm>
            <a:custGeom>
              <a:rect b="b" l="l" r="r" t="t"/>
              <a:pathLst>
                <a:path extrusionOk="0" fill="none" h="5799" w="11026">
                  <a:moveTo>
                    <a:pt x="274" y="1073"/>
                  </a:moveTo>
                  <a:cubicBezTo>
                    <a:pt x="274" y="1073"/>
                    <a:pt x="0" y="457"/>
                    <a:pt x="366" y="229"/>
                  </a:cubicBezTo>
                  <a:cubicBezTo>
                    <a:pt x="731" y="1"/>
                    <a:pt x="11025" y="4611"/>
                    <a:pt x="10660" y="5205"/>
                  </a:cubicBezTo>
                  <a:cubicBezTo>
                    <a:pt x="10272" y="5798"/>
                    <a:pt x="137" y="1393"/>
                    <a:pt x="274" y="1073"/>
                  </a:cubicBezTo>
                  <a:close/>
                </a:path>
              </a:pathLst>
            </a:custGeom>
            <a:noFill/>
            <a:ln cap="flat" cmpd="sng" w="7425">
              <a:solidFill>
                <a:schemeClr val="dk1"/>
              </a:solidFill>
              <a:prstDash val="solid"/>
              <a:miter lim="22825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316" name="Google Shape;5316;p40"/>
            <p:cNvSpPr/>
            <p:nvPr/>
          </p:nvSpPr>
          <p:spPr>
            <a:xfrm flipH="1" rot="592704">
              <a:off x="3243002" y="1975179"/>
              <a:ext cx="195104" cy="84828"/>
            </a:xfrm>
            <a:custGeom>
              <a:rect b="b" l="l" r="r" t="t"/>
              <a:pathLst>
                <a:path extrusionOk="0" h="1370" w="3151">
                  <a:moveTo>
                    <a:pt x="1849" y="0"/>
                  </a:moveTo>
                  <a:cubicBezTo>
                    <a:pt x="1187" y="69"/>
                    <a:pt x="548" y="160"/>
                    <a:pt x="0" y="297"/>
                  </a:cubicBezTo>
                  <a:lnTo>
                    <a:pt x="2899" y="1370"/>
                  </a:lnTo>
                  <a:cubicBezTo>
                    <a:pt x="2899" y="1370"/>
                    <a:pt x="3150" y="959"/>
                    <a:pt x="2991" y="639"/>
                  </a:cubicBezTo>
                  <a:cubicBezTo>
                    <a:pt x="2899" y="457"/>
                    <a:pt x="2329" y="206"/>
                    <a:pt x="1849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317" name="Google Shape;5317;p40"/>
            <p:cNvSpPr/>
            <p:nvPr/>
          </p:nvSpPr>
          <p:spPr>
            <a:xfrm flipH="1" rot="592704">
              <a:off x="3243002" y="1975179"/>
              <a:ext cx="195104" cy="84828"/>
            </a:xfrm>
            <a:custGeom>
              <a:rect b="b" l="l" r="r" t="t"/>
              <a:pathLst>
                <a:path extrusionOk="0" fill="none" h="1370" w="3151">
                  <a:moveTo>
                    <a:pt x="2899" y="1370"/>
                  </a:moveTo>
                  <a:cubicBezTo>
                    <a:pt x="2899" y="1370"/>
                    <a:pt x="3150" y="959"/>
                    <a:pt x="2991" y="639"/>
                  </a:cubicBezTo>
                  <a:cubicBezTo>
                    <a:pt x="2899" y="457"/>
                    <a:pt x="2329" y="206"/>
                    <a:pt x="1849" y="0"/>
                  </a:cubicBezTo>
                  <a:cubicBezTo>
                    <a:pt x="1187" y="69"/>
                    <a:pt x="548" y="160"/>
                    <a:pt x="0" y="297"/>
                  </a:cubicBezTo>
                  <a:close/>
                </a:path>
              </a:pathLst>
            </a:custGeom>
            <a:noFill/>
            <a:ln cap="flat" cmpd="sng" w="7425">
              <a:solidFill>
                <a:schemeClr val="dk1"/>
              </a:solidFill>
              <a:prstDash val="solid"/>
              <a:miter lim="22825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grpSp>
          <p:nvGrpSpPr>
            <p:cNvPr id="5318" name="Google Shape;5318;p40"/>
            <p:cNvGrpSpPr/>
            <p:nvPr/>
          </p:nvGrpSpPr>
          <p:grpSpPr>
            <a:xfrm>
              <a:off x="2232262" y="2024880"/>
              <a:ext cx="949331" cy="268660"/>
              <a:chOff x="2232262" y="2024880"/>
              <a:chExt cx="949331" cy="268660"/>
            </a:xfrm>
          </p:grpSpPr>
          <p:sp>
            <p:nvSpPr>
              <p:cNvPr id="5319" name="Google Shape;5319;p40"/>
              <p:cNvSpPr/>
              <p:nvPr/>
            </p:nvSpPr>
            <p:spPr>
              <a:xfrm flipH="1" rot="592704">
                <a:off x="2836199" y="2098550"/>
                <a:ext cx="39628" cy="48110"/>
              </a:xfrm>
              <a:custGeom>
                <a:rect b="b" l="l" r="r" t="t"/>
                <a:pathLst>
                  <a:path extrusionOk="0" h="777" w="640">
                    <a:moveTo>
                      <a:pt x="274" y="0"/>
                    </a:moveTo>
                    <a:lnTo>
                      <a:pt x="0" y="616"/>
                    </a:lnTo>
                    <a:lnTo>
                      <a:pt x="365" y="776"/>
                    </a:lnTo>
                    <a:lnTo>
                      <a:pt x="639" y="160"/>
                    </a:lnTo>
                    <a:lnTo>
                      <a:pt x="274" y="0"/>
                    </a:ln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320" name="Google Shape;5320;p40"/>
              <p:cNvSpPr/>
              <p:nvPr/>
            </p:nvSpPr>
            <p:spPr>
              <a:xfrm flipH="1" rot="592704">
                <a:off x="2800176" y="2107928"/>
                <a:ext cx="38203" cy="48110"/>
              </a:xfrm>
              <a:custGeom>
                <a:rect b="b" l="l" r="r" t="t"/>
                <a:pathLst>
                  <a:path extrusionOk="0" h="777" w="617">
                    <a:moveTo>
                      <a:pt x="275" y="0"/>
                    </a:moveTo>
                    <a:lnTo>
                      <a:pt x="1" y="616"/>
                    </a:lnTo>
                    <a:lnTo>
                      <a:pt x="366" y="776"/>
                    </a:lnTo>
                    <a:lnTo>
                      <a:pt x="617" y="160"/>
                    </a:lnTo>
                    <a:lnTo>
                      <a:pt x="275" y="0"/>
                    </a:ln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321" name="Google Shape;5321;p40"/>
              <p:cNvSpPr/>
              <p:nvPr/>
            </p:nvSpPr>
            <p:spPr>
              <a:xfrm flipH="1" rot="592704">
                <a:off x="2762800" y="2117183"/>
                <a:ext cx="38203" cy="46686"/>
              </a:xfrm>
              <a:custGeom>
                <a:rect b="b" l="l" r="r" t="t"/>
                <a:pathLst>
                  <a:path extrusionOk="0" h="754" w="617">
                    <a:moveTo>
                      <a:pt x="274" y="0"/>
                    </a:moveTo>
                    <a:lnTo>
                      <a:pt x="0" y="616"/>
                    </a:lnTo>
                    <a:lnTo>
                      <a:pt x="343" y="753"/>
                    </a:lnTo>
                    <a:lnTo>
                      <a:pt x="617" y="160"/>
                    </a:lnTo>
                    <a:lnTo>
                      <a:pt x="274" y="0"/>
                    </a:ln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322" name="Google Shape;5322;p40"/>
              <p:cNvSpPr/>
              <p:nvPr/>
            </p:nvSpPr>
            <p:spPr>
              <a:xfrm flipH="1" rot="592704">
                <a:off x="2725302" y="2126434"/>
                <a:ext cx="38265" cy="46686"/>
              </a:xfrm>
              <a:custGeom>
                <a:rect b="b" l="l" r="r" t="t"/>
                <a:pathLst>
                  <a:path extrusionOk="0" h="754" w="618">
                    <a:moveTo>
                      <a:pt x="252" y="0"/>
                    </a:moveTo>
                    <a:lnTo>
                      <a:pt x="1" y="617"/>
                    </a:lnTo>
                    <a:lnTo>
                      <a:pt x="343" y="753"/>
                    </a:lnTo>
                    <a:lnTo>
                      <a:pt x="617" y="160"/>
                    </a:lnTo>
                    <a:lnTo>
                      <a:pt x="252" y="0"/>
                    </a:ln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323" name="Google Shape;5323;p40"/>
              <p:cNvSpPr/>
              <p:nvPr/>
            </p:nvSpPr>
            <p:spPr>
              <a:xfrm flipH="1" rot="592704">
                <a:off x="2689208" y="2135923"/>
                <a:ext cx="38265" cy="46686"/>
              </a:xfrm>
              <a:custGeom>
                <a:rect b="b" l="l" r="r" t="t"/>
                <a:pathLst>
                  <a:path extrusionOk="0" h="754" w="618">
                    <a:moveTo>
                      <a:pt x="275" y="0"/>
                    </a:moveTo>
                    <a:lnTo>
                      <a:pt x="1" y="594"/>
                    </a:lnTo>
                    <a:lnTo>
                      <a:pt x="366" y="754"/>
                    </a:lnTo>
                    <a:lnTo>
                      <a:pt x="617" y="137"/>
                    </a:lnTo>
                    <a:lnTo>
                      <a:pt x="275" y="0"/>
                    </a:ln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324" name="Google Shape;5324;p40"/>
              <p:cNvSpPr/>
              <p:nvPr/>
            </p:nvSpPr>
            <p:spPr>
              <a:xfrm flipH="1" rot="592704">
                <a:off x="2873595" y="2090535"/>
                <a:ext cx="38203" cy="46686"/>
              </a:xfrm>
              <a:custGeom>
                <a:rect b="b" l="l" r="r" t="t"/>
                <a:pathLst>
                  <a:path extrusionOk="0" h="754" w="617">
                    <a:moveTo>
                      <a:pt x="251" y="1"/>
                    </a:moveTo>
                    <a:lnTo>
                      <a:pt x="0" y="594"/>
                    </a:lnTo>
                    <a:lnTo>
                      <a:pt x="343" y="754"/>
                    </a:lnTo>
                    <a:lnTo>
                      <a:pt x="617" y="138"/>
                    </a:lnTo>
                    <a:lnTo>
                      <a:pt x="251" y="1"/>
                    </a:ln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325" name="Google Shape;5325;p40"/>
              <p:cNvSpPr/>
              <p:nvPr/>
            </p:nvSpPr>
            <p:spPr>
              <a:xfrm flipH="1" rot="592704">
                <a:off x="3021999" y="2053290"/>
                <a:ext cx="38203" cy="48110"/>
              </a:xfrm>
              <a:custGeom>
                <a:rect b="b" l="l" r="r" t="t"/>
                <a:pathLst>
                  <a:path extrusionOk="0" h="777" w="617">
                    <a:moveTo>
                      <a:pt x="274" y="0"/>
                    </a:moveTo>
                    <a:lnTo>
                      <a:pt x="1" y="617"/>
                    </a:lnTo>
                    <a:lnTo>
                      <a:pt x="343" y="777"/>
                    </a:lnTo>
                    <a:lnTo>
                      <a:pt x="617" y="160"/>
                    </a:lnTo>
                    <a:lnTo>
                      <a:pt x="274" y="0"/>
                    </a:ln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326" name="Google Shape;5326;p40"/>
              <p:cNvSpPr/>
              <p:nvPr/>
            </p:nvSpPr>
            <p:spPr>
              <a:xfrm flipH="1" rot="592704">
                <a:off x="3095407" y="2035958"/>
                <a:ext cx="38203" cy="46686"/>
              </a:xfrm>
              <a:custGeom>
                <a:rect b="b" l="l" r="r" t="t"/>
                <a:pathLst>
                  <a:path extrusionOk="0" h="754" w="617">
                    <a:moveTo>
                      <a:pt x="251" y="0"/>
                    </a:moveTo>
                    <a:lnTo>
                      <a:pt x="0" y="594"/>
                    </a:lnTo>
                    <a:lnTo>
                      <a:pt x="342" y="753"/>
                    </a:lnTo>
                    <a:lnTo>
                      <a:pt x="616" y="137"/>
                    </a:lnTo>
                    <a:lnTo>
                      <a:pt x="251" y="0"/>
                    </a:ln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327" name="Google Shape;5327;p40"/>
              <p:cNvSpPr/>
              <p:nvPr/>
            </p:nvSpPr>
            <p:spPr>
              <a:xfrm flipH="1" rot="592704">
                <a:off x="3059435" y="2044039"/>
                <a:ext cx="38265" cy="48110"/>
              </a:xfrm>
              <a:custGeom>
                <a:rect b="b" l="l" r="r" t="t"/>
                <a:pathLst>
                  <a:path extrusionOk="0" h="777" w="618">
                    <a:moveTo>
                      <a:pt x="275" y="0"/>
                    </a:moveTo>
                    <a:lnTo>
                      <a:pt x="1" y="617"/>
                    </a:lnTo>
                    <a:lnTo>
                      <a:pt x="366" y="776"/>
                    </a:lnTo>
                    <a:lnTo>
                      <a:pt x="617" y="160"/>
                    </a:lnTo>
                    <a:lnTo>
                      <a:pt x="275" y="0"/>
                    </a:ln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328" name="Google Shape;5328;p40"/>
              <p:cNvSpPr/>
              <p:nvPr/>
            </p:nvSpPr>
            <p:spPr>
              <a:xfrm flipH="1" rot="592704">
                <a:off x="2984501" y="2062535"/>
                <a:ext cx="38203" cy="48110"/>
              </a:xfrm>
              <a:custGeom>
                <a:rect b="b" l="l" r="r" t="t"/>
                <a:pathLst>
                  <a:path extrusionOk="0" h="777" w="617">
                    <a:moveTo>
                      <a:pt x="251" y="1"/>
                    </a:moveTo>
                    <a:lnTo>
                      <a:pt x="0" y="617"/>
                    </a:lnTo>
                    <a:lnTo>
                      <a:pt x="343" y="777"/>
                    </a:lnTo>
                    <a:lnTo>
                      <a:pt x="616" y="160"/>
                    </a:lnTo>
                    <a:lnTo>
                      <a:pt x="251" y="1"/>
                    </a:ln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329" name="Google Shape;5329;p40"/>
              <p:cNvSpPr/>
              <p:nvPr/>
            </p:nvSpPr>
            <p:spPr>
              <a:xfrm flipH="1" rot="592704">
                <a:off x="2947115" y="2071918"/>
                <a:ext cx="39689" cy="46686"/>
              </a:xfrm>
              <a:custGeom>
                <a:rect b="b" l="l" r="r" t="t"/>
                <a:pathLst>
                  <a:path extrusionOk="0" h="754" w="641">
                    <a:moveTo>
                      <a:pt x="275" y="1"/>
                    </a:moveTo>
                    <a:lnTo>
                      <a:pt x="1" y="617"/>
                    </a:lnTo>
                    <a:lnTo>
                      <a:pt x="366" y="754"/>
                    </a:lnTo>
                    <a:lnTo>
                      <a:pt x="640" y="160"/>
                    </a:lnTo>
                    <a:lnTo>
                      <a:pt x="275" y="1"/>
                    </a:ln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330" name="Google Shape;5330;p40"/>
              <p:cNvSpPr/>
              <p:nvPr/>
            </p:nvSpPr>
            <p:spPr>
              <a:xfrm flipH="1" rot="592704">
                <a:off x="2911092" y="2081290"/>
                <a:ext cx="38203" cy="46686"/>
              </a:xfrm>
              <a:custGeom>
                <a:rect b="b" l="l" r="r" t="t"/>
                <a:pathLst>
                  <a:path extrusionOk="0" h="754" w="617">
                    <a:moveTo>
                      <a:pt x="275" y="1"/>
                    </a:moveTo>
                    <a:lnTo>
                      <a:pt x="1" y="594"/>
                    </a:lnTo>
                    <a:lnTo>
                      <a:pt x="366" y="754"/>
                    </a:lnTo>
                    <a:lnTo>
                      <a:pt x="617" y="138"/>
                    </a:lnTo>
                    <a:lnTo>
                      <a:pt x="275" y="1"/>
                    </a:ln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331" name="Google Shape;5331;p40"/>
              <p:cNvSpPr/>
              <p:nvPr/>
            </p:nvSpPr>
            <p:spPr>
              <a:xfrm flipH="1" rot="592704">
                <a:off x="2578302" y="2162499"/>
                <a:ext cx="38265" cy="48110"/>
              </a:xfrm>
              <a:custGeom>
                <a:rect b="b" l="l" r="r" t="t"/>
                <a:pathLst>
                  <a:path extrusionOk="0" h="777" w="618">
                    <a:moveTo>
                      <a:pt x="275" y="1"/>
                    </a:moveTo>
                    <a:lnTo>
                      <a:pt x="1" y="617"/>
                    </a:lnTo>
                    <a:lnTo>
                      <a:pt x="366" y="777"/>
                    </a:lnTo>
                    <a:lnTo>
                      <a:pt x="617" y="161"/>
                    </a:lnTo>
                    <a:lnTo>
                      <a:pt x="275" y="1"/>
                    </a:ln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332" name="Google Shape;5332;p40"/>
              <p:cNvSpPr/>
              <p:nvPr/>
            </p:nvSpPr>
            <p:spPr>
              <a:xfrm flipH="1" rot="592704">
                <a:off x="2392574" y="2207643"/>
                <a:ext cx="38203" cy="48110"/>
              </a:xfrm>
              <a:custGeom>
                <a:rect b="b" l="l" r="r" t="t"/>
                <a:pathLst>
                  <a:path extrusionOk="0" h="777" w="617">
                    <a:moveTo>
                      <a:pt x="251" y="0"/>
                    </a:moveTo>
                    <a:lnTo>
                      <a:pt x="0" y="617"/>
                    </a:lnTo>
                    <a:lnTo>
                      <a:pt x="343" y="776"/>
                    </a:lnTo>
                    <a:lnTo>
                      <a:pt x="616" y="160"/>
                    </a:lnTo>
                    <a:lnTo>
                      <a:pt x="251" y="0"/>
                    </a:ln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333" name="Google Shape;5333;p40"/>
              <p:cNvSpPr/>
              <p:nvPr/>
            </p:nvSpPr>
            <p:spPr>
              <a:xfrm flipH="1" rot="592704">
                <a:off x="2319165" y="2226398"/>
                <a:ext cx="38203" cy="46686"/>
              </a:xfrm>
              <a:custGeom>
                <a:rect b="b" l="l" r="r" t="t"/>
                <a:pathLst>
                  <a:path extrusionOk="0" h="754" w="617">
                    <a:moveTo>
                      <a:pt x="274" y="0"/>
                    </a:moveTo>
                    <a:lnTo>
                      <a:pt x="1" y="594"/>
                    </a:lnTo>
                    <a:lnTo>
                      <a:pt x="366" y="754"/>
                    </a:lnTo>
                    <a:lnTo>
                      <a:pt x="617" y="137"/>
                    </a:lnTo>
                    <a:lnTo>
                      <a:pt x="274" y="0"/>
                    </a:ln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334" name="Google Shape;5334;p40"/>
              <p:cNvSpPr/>
              <p:nvPr/>
            </p:nvSpPr>
            <p:spPr>
              <a:xfrm flipH="1" rot="592704">
                <a:off x="2355188" y="2217026"/>
                <a:ext cx="39689" cy="46686"/>
              </a:xfrm>
              <a:custGeom>
                <a:rect b="b" l="l" r="r" t="t"/>
                <a:pathLst>
                  <a:path extrusionOk="0" h="754" w="641">
                    <a:moveTo>
                      <a:pt x="275" y="0"/>
                    </a:moveTo>
                    <a:lnTo>
                      <a:pt x="1" y="617"/>
                    </a:lnTo>
                    <a:lnTo>
                      <a:pt x="366" y="754"/>
                    </a:lnTo>
                    <a:lnTo>
                      <a:pt x="640" y="160"/>
                    </a:lnTo>
                    <a:lnTo>
                      <a:pt x="275" y="0"/>
                    </a:ln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335" name="Google Shape;5335;p40"/>
              <p:cNvSpPr/>
              <p:nvPr/>
            </p:nvSpPr>
            <p:spPr>
              <a:xfrm flipH="1" rot="592704">
                <a:off x="2281790" y="2234230"/>
                <a:ext cx="38203" cy="48110"/>
              </a:xfrm>
              <a:custGeom>
                <a:rect b="b" l="l" r="r" t="t"/>
                <a:pathLst>
                  <a:path extrusionOk="0" h="777" w="617">
                    <a:moveTo>
                      <a:pt x="274" y="1"/>
                    </a:moveTo>
                    <a:lnTo>
                      <a:pt x="0" y="617"/>
                    </a:lnTo>
                    <a:lnTo>
                      <a:pt x="343" y="777"/>
                    </a:lnTo>
                    <a:lnTo>
                      <a:pt x="617" y="160"/>
                    </a:lnTo>
                    <a:lnTo>
                      <a:pt x="274" y="1"/>
                    </a:ln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336" name="Google Shape;5336;p40"/>
              <p:cNvSpPr/>
              <p:nvPr/>
            </p:nvSpPr>
            <p:spPr>
              <a:xfrm flipH="1" rot="592704">
                <a:off x="3132757" y="2028425"/>
                <a:ext cx="45262" cy="45572"/>
              </a:xfrm>
              <a:custGeom>
                <a:rect b="b" l="l" r="r" t="t"/>
                <a:pathLst>
                  <a:path extrusionOk="0" h="736" w="731">
                    <a:moveTo>
                      <a:pt x="361" y="0"/>
                    </a:moveTo>
                    <a:cubicBezTo>
                      <a:pt x="279" y="0"/>
                      <a:pt x="212" y="37"/>
                      <a:pt x="160" y="142"/>
                    </a:cubicBezTo>
                    <a:lnTo>
                      <a:pt x="92" y="324"/>
                    </a:lnTo>
                    <a:cubicBezTo>
                      <a:pt x="0" y="507"/>
                      <a:pt x="137" y="598"/>
                      <a:pt x="297" y="667"/>
                    </a:cubicBezTo>
                    <a:lnTo>
                      <a:pt x="457" y="735"/>
                    </a:lnTo>
                    <a:lnTo>
                      <a:pt x="731" y="142"/>
                    </a:lnTo>
                    <a:lnTo>
                      <a:pt x="571" y="51"/>
                    </a:lnTo>
                    <a:cubicBezTo>
                      <a:pt x="493" y="21"/>
                      <a:pt x="423" y="0"/>
                      <a:pt x="361" y="0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337" name="Google Shape;5337;p40"/>
              <p:cNvSpPr/>
              <p:nvPr/>
            </p:nvSpPr>
            <p:spPr>
              <a:xfrm flipH="1" rot="592704">
                <a:off x="2235957" y="2242760"/>
                <a:ext cx="46748" cy="47120"/>
              </a:xfrm>
              <a:custGeom>
                <a:rect b="b" l="l" r="r" t="t"/>
                <a:pathLst>
                  <a:path extrusionOk="0" h="761" w="755">
                    <a:moveTo>
                      <a:pt x="252" y="1"/>
                    </a:moveTo>
                    <a:lnTo>
                      <a:pt x="1" y="617"/>
                    </a:lnTo>
                    <a:lnTo>
                      <a:pt x="183" y="708"/>
                    </a:lnTo>
                    <a:cubicBezTo>
                      <a:pt x="265" y="739"/>
                      <a:pt x="338" y="761"/>
                      <a:pt x="402" y="761"/>
                    </a:cubicBezTo>
                    <a:cubicBezTo>
                      <a:pt x="480" y="761"/>
                      <a:pt x="544" y="728"/>
                      <a:pt x="594" y="640"/>
                    </a:cubicBezTo>
                    <a:lnTo>
                      <a:pt x="663" y="434"/>
                    </a:lnTo>
                    <a:cubicBezTo>
                      <a:pt x="754" y="275"/>
                      <a:pt x="617" y="161"/>
                      <a:pt x="457" y="92"/>
                    </a:cubicBezTo>
                    <a:lnTo>
                      <a:pt x="252" y="1"/>
                    </a:ln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338" name="Google Shape;5338;p40"/>
              <p:cNvSpPr/>
              <p:nvPr/>
            </p:nvSpPr>
            <p:spPr>
              <a:xfrm flipH="1" rot="592704">
                <a:off x="2540983" y="2171760"/>
                <a:ext cx="38203" cy="46748"/>
              </a:xfrm>
              <a:custGeom>
                <a:rect b="b" l="l" r="r" t="t"/>
                <a:pathLst>
                  <a:path extrusionOk="0" h="755" w="617">
                    <a:moveTo>
                      <a:pt x="274" y="1"/>
                    </a:moveTo>
                    <a:lnTo>
                      <a:pt x="0" y="617"/>
                    </a:lnTo>
                    <a:lnTo>
                      <a:pt x="343" y="754"/>
                    </a:lnTo>
                    <a:lnTo>
                      <a:pt x="617" y="161"/>
                    </a:lnTo>
                    <a:lnTo>
                      <a:pt x="274" y="1"/>
                    </a:ln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339" name="Google Shape;5339;p40"/>
              <p:cNvSpPr/>
              <p:nvPr/>
            </p:nvSpPr>
            <p:spPr>
              <a:xfrm flipH="1" rot="592704">
                <a:off x="2614397" y="2153005"/>
                <a:ext cx="38203" cy="48110"/>
              </a:xfrm>
              <a:custGeom>
                <a:rect b="b" l="l" r="r" t="t"/>
                <a:pathLst>
                  <a:path extrusionOk="0" h="777" w="617">
                    <a:moveTo>
                      <a:pt x="251" y="1"/>
                    </a:moveTo>
                    <a:lnTo>
                      <a:pt x="0" y="617"/>
                    </a:lnTo>
                    <a:lnTo>
                      <a:pt x="342" y="777"/>
                    </a:lnTo>
                    <a:lnTo>
                      <a:pt x="616" y="160"/>
                    </a:lnTo>
                    <a:lnTo>
                      <a:pt x="251" y="1"/>
                    </a:ln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340" name="Google Shape;5340;p40"/>
              <p:cNvSpPr/>
              <p:nvPr/>
            </p:nvSpPr>
            <p:spPr>
              <a:xfrm flipH="1" rot="592704">
                <a:off x="2651894" y="2143760"/>
                <a:ext cx="38203" cy="48110"/>
              </a:xfrm>
              <a:custGeom>
                <a:rect b="b" l="l" r="r" t="t"/>
                <a:pathLst>
                  <a:path extrusionOk="0" h="777" w="617">
                    <a:moveTo>
                      <a:pt x="274" y="1"/>
                    </a:moveTo>
                    <a:lnTo>
                      <a:pt x="0" y="617"/>
                    </a:lnTo>
                    <a:lnTo>
                      <a:pt x="343" y="777"/>
                    </a:lnTo>
                    <a:lnTo>
                      <a:pt x="617" y="160"/>
                    </a:lnTo>
                    <a:lnTo>
                      <a:pt x="274" y="1"/>
                    </a:ln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341" name="Google Shape;5341;p40"/>
              <p:cNvSpPr/>
              <p:nvPr/>
            </p:nvSpPr>
            <p:spPr>
              <a:xfrm flipH="1" rot="592704">
                <a:off x="2430071" y="2198398"/>
                <a:ext cx="38203" cy="48110"/>
              </a:xfrm>
              <a:custGeom>
                <a:rect b="b" l="l" r="r" t="t"/>
                <a:pathLst>
                  <a:path extrusionOk="0" h="777" w="617">
                    <a:moveTo>
                      <a:pt x="274" y="0"/>
                    </a:moveTo>
                    <a:lnTo>
                      <a:pt x="1" y="617"/>
                    </a:lnTo>
                    <a:lnTo>
                      <a:pt x="366" y="776"/>
                    </a:lnTo>
                    <a:lnTo>
                      <a:pt x="617" y="160"/>
                    </a:lnTo>
                    <a:lnTo>
                      <a:pt x="274" y="0"/>
                    </a:ln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342" name="Google Shape;5342;p40"/>
              <p:cNvSpPr/>
              <p:nvPr/>
            </p:nvSpPr>
            <p:spPr>
              <a:xfrm flipH="1" rot="592704">
                <a:off x="2466155" y="2189031"/>
                <a:ext cx="39628" cy="48110"/>
              </a:xfrm>
              <a:custGeom>
                <a:rect b="b" l="l" r="r" t="t"/>
                <a:pathLst>
                  <a:path extrusionOk="0" h="777" w="640">
                    <a:moveTo>
                      <a:pt x="275" y="0"/>
                    </a:moveTo>
                    <a:lnTo>
                      <a:pt x="1" y="616"/>
                    </a:lnTo>
                    <a:lnTo>
                      <a:pt x="366" y="776"/>
                    </a:lnTo>
                    <a:lnTo>
                      <a:pt x="640" y="160"/>
                    </a:lnTo>
                    <a:lnTo>
                      <a:pt x="275" y="0"/>
                    </a:ln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343" name="Google Shape;5343;p40"/>
              <p:cNvSpPr/>
              <p:nvPr/>
            </p:nvSpPr>
            <p:spPr>
              <a:xfrm flipH="1" rot="592704">
                <a:off x="2503485" y="2181005"/>
                <a:ext cx="38203" cy="46748"/>
              </a:xfrm>
              <a:custGeom>
                <a:rect b="b" l="l" r="r" t="t"/>
                <a:pathLst>
                  <a:path extrusionOk="0" h="755" w="617">
                    <a:moveTo>
                      <a:pt x="251" y="1"/>
                    </a:moveTo>
                    <a:lnTo>
                      <a:pt x="0" y="594"/>
                    </a:lnTo>
                    <a:lnTo>
                      <a:pt x="342" y="754"/>
                    </a:lnTo>
                    <a:lnTo>
                      <a:pt x="616" y="138"/>
                    </a:lnTo>
                    <a:lnTo>
                      <a:pt x="251" y="1"/>
                    </a:ln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  <p:grpSp>
          <p:nvGrpSpPr>
            <p:cNvPr id="5344" name="Google Shape;5344;p40"/>
            <p:cNvGrpSpPr/>
            <p:nvPr/>
          </p:nvGrpSpPr>
          <p:grpSpPr>
            <a:xfrm>
              <a:off x="2231847" y="2022379"/>
              <a:ext cx="950180" cy="273540"/>
              <a:chOff x="2231847" y="2022379"/>
              <a:chExt cx="950180" cy="273540"/>
            </a:xfrm>
          </p:grpSpPr>
          <p:sp>
            <p:nvSpPr>
              <p:cNvPr id="5345" name="Google Shape;5345;p40"/>
              <p:cNvSpPr/>
              <p:nvPr/>
            </p:nvSpPr>
            <p:spPr>
              <a:xfrm flipH="1" rot="592704">
                <a:off x="2836199" y="2098550"/>
                <a:ext cx="39628" cy="48110"/>
              </a:xfrm>
              <a:custGeom>
                <a:rect b="b" l="l" r="r" t="t"/>
                <a:pathLst>
                  <a:path extrusionOk="0" fill="none" h="777" w="640">
                    <a:moveTo>
                      <a:pt x="639" y="160"/>
                    </a:moveTo>
                    <a:lnTo>
                      <a:pt x="274" y="0"/>
                    </a:lnTo>
                    <a:lnTo>
                      <a:pt x="0" y="616"/>
                    </a:lnTo>
                    <a:lnTo>
                      <a:pt x="365" y="776"/>
                    </a:lnTo>
                    <a:close/>
                  </a:path>
                </a:pathLst>
              </a:custGeom>
              <a:noFill/>
              <a:ln cap="flat" cmpd="sng" w="7425">
                <a:solidFill>
                  <a:schemeClr val="dk1"/>
                </a:solidFill>
                <a:prstDash val="solid"/>
                <a:miter lim="22825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346" name="Google Shape;5346;p40"/>
              <p:cNvSpPr/>
              <p:nvPr/>
            </p:nvSpPr>
            <p:spPr>
              <a:xfrm flipH="1" rot="592704">
                <a:off x="2800176" y="2107928"/>
                <a:ext cx="38203" cy="48110"/>
              </a:xfrm>
              <a:custGeom>
                <a:rect b="b" l="l" r="r" t="t"/>
                <a:pathLst>
                  <a:path extrusionOk="0" fill="none" h="777" w="617">
                    <a:moveTo>
                      <a:pt x="617" y="160"/>
                    </a:moveTo>
                    <a:lnTo>
                      <a:pt x="275" y="0"/>
                    </a:lnTo>
                    <a:lnTo>
                      <a:pt x="1" y="616"/>
                    </a:lnTo>
                    <a:lnTo>
                      <a:pt x="366" y="776"/>
                    </a:lnTo>
                    <a:close/>
                  </a:path>
                </a:pathLst>
              </a:custGeom>
              <a:noFill/>
              <a:ln cap="flat" cmpd="sng" w="7425">
                <a:solidFill>
                  <a:schemeClr val="dk1"/>
                </a:solidFill>
                <a:prstDash val="solid"/>
                <a:miter lim="22825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347" name="Google Shape;5347;p40"/>
              <p:cNvSpPr/>
              <p:nvPr/>
            </p:nvSpPr>
            <p:spPr>
              <a:xfrm flipH="1" rot="592704">
                <a:off x="2762800" y="2117183"/>
                <a:ext cx="38203" cy="46686"/>
              </a:xfrm>
              <a:custGeom>
                <a:rect b="b" l="l" r="r" t="t"/>
                <a:pathLst>
                  <a:path extrusionOk="0" fill="none" h="754" w="617">
                    <a:moveTo>
                      <a:pt x="617" y="160"/>
                    </a:moveTo>
                    <a:lnTo>
                      <a:pt x="274" y="0"/>
                    </a:lnTo>
                    <a:lnTo>
                      <a:pt x="0" y="616"/>
                    </a:lnTo>
                    <a:lnTo>
                      <a:pt x="343" y="753"/>
                    </a:lnTo>
                    <a:close/>
                  </a:path>
                </a:pathLst>
              </a:custGeom>
              <a:noFill/>
              <a:ln cap="flat" cmpd="sng" w="7425">
                <a:solidFill>
                  <a:schemeClr val="dk1"/>
                </a:solidFill>
                <a:prstDash val="solid"/>
                <a:miter lim="22825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348" name="Google Shape;5348;p40"/>
              <p:cNvSpPr/>
              <p:nvPr/>
            </p:nvSpPr>
            <p:spPr>
              <a:xfrm flipH="1" rot="592704">
                <a:off x="2725302" y="2126434"/>
                <a:ext cx="38265" cy="46686"/>
              </a:xfrm>
              <a:custGeom>
                <a:rect b="b" l="l" r="r" t="t"/>
                <a:pathLst>
                  <a:path extrusionOk="0" fill="none" h="754" w="618">
                    <a:moveTo>
                      <a:pt x="617" y="160"/>
                    </a:moveTo>
                    <a:lnTo>
                      <a:pt x="252" y="0"/>
                    </a:lnTo>
                    <a:lnTo>
                      <a:pt x="1" y="617"/>
                    </a:lnTo>
                    <a:lnTo>
                      <a:pt x="343" y="753"/>
                    </a:lnTo>
                    <a:close/>
                  </a:path>
                </a:pathLst>
              </a:custGeom>
              <a:noFill/>
              <a:ln cap="flat" cmpd="sng" w="7425">
                <a:solidFill>
                  <a:schemeClr val="dk1"/>
                </a:solidFill>
                <a:prstDash val="solid"/>
                <a:miter lim="22825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349" name="Google Shape;5349;p40"/>
              <p:cNvSpPr/>
              <p:nvPr/>
            </p:nvSpPr>
            <p:spPr>
              <a:xfrm flipH="1" rot="592704">
                <a:off x="2689208" y="2135923"/>
                <a:ext cx="38265" cy="46686"/>
              </a:xfrm>
              <a:custGeom>
                <a:rect b="b" l="l" r="r" t="t"/>
                <a:pathLst>
                  <a:path extrusionOk="0" fill="none" h="754" w="618">
                    <a:moveTo>
                      <a:pt x="617" y="137"/>
                    </a:moveTo>
                    <a:lnTo>
                      <a:pt x="275" y="0"/>
                    </a:lnTo>
                    <a:lnTo>
                      <a:pt x="1" y="594"/>
                    </a:lnTo>
                    <a:lnTo>
                      <a:pt x="366" y="754"/>
                    </a:lnTo>
                    <a:close/>
                  </a:path>
                </a:pathLst>
              </a:custGeom>
              <a:noFill/>
              <a:ln cap="flat" cmpd="sng" w="7425">
                <a:solidFill>
                  <a:schemeClr val="dk1"/>
                </a:solidFill>
                <a:prstDash val="solid"/>
                <a:miter lim="22825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350" name="Google Shape;5350;p40"/>
              <p:cNvSpPr/>
              <p:nvPr/>
            </p:nvSpPr>
            <p:spPr>
              <a:xfrm flipH="1" rot="592704">
                <a:off x="2873595" y="2090535"/>
                <a:ext cx="38203" cy="46686"/>
              </a:xfrm>
              <a:custGeom>
                <a:rect b="b" l="l" r="r" t="t"/>
                <a:pathLst>
                  <a:path extrusionOk="0" fill="none" h="754" w="617">
                    <a:moveTo>
                      <a:pt x="617" y="138"/>
                    </a:moveTo>
                    <a:lnTo>
                      <a:pt x="251" y="1"/>
                    </a:lnTo>
                    <a:lnTo>
                      <a:pt x="0" y="594"/>
                    </a:lnTo>
                    <a:lnTo>
                      <a:pt x="343" y="754"/>
                    </a:lnTo>
                    <a:close/>
                  </a:path>
                </a:pathLst>
              </a:custGeom>
              <a:noFill/>
              <a:ln cap="flat" cmpd="sng" w="7425">
                <a:solidFill>
                  <a:schemeClr val="dk1"/>
                </a:solidFill>
                <a:prstDash val="solid"/>
                <a:miter lim="22825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351" name="Google Shape;5351;p40"/>
              <p:cNvSpPr/>
              <p:nvPr/>
            </p:nvSpPr>
            <p:spPr>
              <a:xfrm flipH="1" rot="592704">
                <a:off x="3021999" y="2053290"/>
                <a:ext cx="38203" cy="48110"/>
              </a:xfrm>
              <a:custGeom>
                <a:rect b="b" l="l" r="r" t="t"/>
                <a:pathLst>
                  <a:path extrusionOk="0" fill="none" h="777" w="617">
                    <a:moveTo>
                      <a:pt x="617" y="160"/>
                    </a:moveTo>
                    <a:lnTo>
                      <a:pt x="274" y="0"/>
                    </a:lnTo>
                    <a:lnTo>
                      <a:pt x="1" y="617"/>
                    </a:lnTo>
                    <a:lnTo>
                      <a:pt x="343" y="777"/>
                    </a:lnTo>
                    <a:close/>
                  </a:path>
                </a:pathLst>
              </a:custGeom>
              <a:noFill/>
              <a:ln cap="flat" cmpd="sng" w="7425">
                <a:solidFill>
                  <a:schemeClr val="dk1"/>
                </a:solidFill>
                <a:prstDash val="solid"/>
                <a:miter lim="22825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352" name="Google Shape;5352;p40"/>
              <p:cNvSpPr/>
              <p:nvPr/>
            </p:nvSpPr>
            <p:spPr>
              <a:xfrm flipH="1" rot="592704">
                <a:off x="3095407" y="2035958"/>
                <a:ext cx="38203" cy="46686"/>
              </a:xfrm>
              <a:custGeom>
                <a:rect b="b" l="l" r="r" t="t"/>
                <a:pathLst>
                  <a:path extrusionOk="0" fill="none" h="754" w="617">
                    <a:moveTo>
                      <a:pt x="0" y="594"/>
                    </a:moveTo>
                    <a:lnTo>
                      <a:pt x="342" y="753"/>
                    </a:lnTo>
                    <a:lnTo>
                      <a:pt x="616" y="137"/>
                    </a:lnTo>
                    <a:lnTo>
                      <a:pt x="251" y="0"/>
                    </a:lnTo>
                    <a:close/>
                  </a:path>
                </a:pathLst>
              </a:custGeom>
              <a:noFill/>
              <a:ln cap="flat" cmpd="sng" w="7425">
                <a:solidFill>
                  <a:schemeClr val="dk1"/>
                </a:solidFill>
                <a:prstDash val="solid"/>
                <a:miter lim="22825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353" name="Google Shape;5353;p40"/>
              <p:cNvSpPr/>
              <p:nvPr/>
            </p:nvSpPr>
            <p:spPr>
              <a:xfrm flipH="1" rot="592704">
                <a:off x="3059435" y="2044039"/>
                <a:ext cx="38265" cy="48110"/>
              </a:xfrm>
              <a:custGeom>
                <a:rect b="b" l="l" r="r" t="t"/>
                <a:pathLst>
                  <a:path extrusionOk="0" fill="none" h="777" w="618">
                    <a:moveTo>
                      <a:pt x="617" y="160"/>
                    </a:moveTo>
                    <a:lnTo>
                      <a:pt x="275" y="0"/>
                    </a:lnTo>
                    <a:lnTo>
                      <a:pt x="1" y="617"/>
                    </a:lnTo>
                    <a:lnTo>
                      <a:pt x="366" y="776"/>
                    </a:lnTo>
                    <a:close/>
                  </a:path>
                </a:pathLst>
              </a:custGeom>
              <a:noFill/>
              <a:ln cap="flat" cmpd="sng" w="7425">
                <a:solidFill>
                  <a:schemeClr val="dk1"/>
                </a:solidFill>
                <a:prstDash val="solid"/>
                <a:miter lim="22825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354" name="Google Shape;5354;p40"/>
              <p:cNvSpPr/>
              <p:nvPr/>
            </p:nvSpPr>
            <p:spPr>
              <a:xfrm flipH="1" rot="592704">
                <a:off x="2984501" y="2062535"/>
                <a:ext cx="38203" cy="48110"/>
              </a:xfrm>
              <a:custGeom>
                <a:rect b="b" l="l" r="r" t="t"/>
                <a:pathLst>
                  <a:path extrusionOk="0" fill="none" h="777" w="617">
                    <a:moveTo>
                      <a:pt x="616" y="160"/>
                    </a:moveTo>
                    <a:lnTo>
                      <a:pt x="251" y="1"/>
                    </a:lnTo>
                    <a:lnTo>
                      <a:pt x="0" y="617"/>
                    </a:lnTo>
                    <a:lnTo>
                      <a:pt x="343" y="777"/>
                    </a:lnTo>
                    <a:close/>
                  </a:path>
                </a:pathLst>
              </a:custGeom>
              <a:noFill/>
              <a:ln cap="flat" cmpd="sng" w="7425">
                <a:solidFill>
                  <a:schemeClr val="dk1"/>
                </a:solidFill>
                <a:prstDash val="solid"/>
                <a:miter lim="22825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355" name="Google Shape;5355;p40"/>
              <p:cNvSpPr/>
              <p:nvPr/>
            </p:nvSpPr>
            <p:spPr>
              <a:xfrm flipH="1" rot="592704">
                <a:off x="2947115" y="2071918"/>
                <a:ext cx="39689" cy="46686"/>
              </a:xfrm>
              <a:custGeom>
                <a:rect b="b" l="l" r="r" t="t"/>
                <a:pathLst>
                  <a:path extrusionOk="0" fill="none" h="754" w="641">
                    <a:moveTo>
                      <a:pt x="640" y="160"/>
                    </a:moveTo>
                    <a:lnTo>
                      <a:pt x="275" y="1"/>
                    </a:lnTo>
                    <a:lnTo>
                      <a:pt x="1" y="617"/>
                    </a:lnTo>
                    <a:lnTo>
                      <a:pt x="366" y="754"/>
                    </a:lnTo>
                    <a:close/>
                  </a:path>
                </a:pathLst>
              </a:custGeom>
              <a:noFill/>
              <a:ln cap="flat" cmpd="sng" w="7425">
                <a:solidFill>
                  <a:schemeClr val="dk1"/>
                </a:solidFill>
                <a:prstDash val="solid"/>
                <a:miter lim="22825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356" name="Google Shape;5356;p40"/>
              <p:cNvSpPr/>
              <p:nvPr/>
            </p:nvSpPr>
            <p:spPr>
              <a:xfrm flipH="1" rot="592704">
                <a:off x="2911092" y="2081290"/>
                <a:ext cx="38203" cy="46686"/>
              </a:xfrm>
              <a:custGeom>
                <a:rect b="b" l="l" r="r" t="t"/>
                <a:pathLst>
                  <a:path extrusionOk="0" fill="none" h="754" w="617">
                    <a:moveTo>
                      <a:pt x="617" y="138"/>
                    </a:moveTo>
                    <a:lnTo>
                      <a:pt x="275" y="1"/>
                    </a:lnTo>
                    <a:lnTo>
                      <a:pt x="1" y="594"/>
                    </a:lnTo>
                    <a:lnTo>
                      <a:pt x="366" y="754"/>
                    </a:lnTo>
                    <a:close/>
                  </a:path>
                </a:pathLst>
              </a:custGeom>
              <a:noFill/>
              <a:ln cap="flat" cmpd="sng" w="7425">
                <a:solidFill>
                  <a:schemeClr val="dk1"/>
                </a:solidFill>
                <a:prstDash val="solid"/>
                <a:miter lim="22825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357" name="Google Shape;5357;p40"/>
              <p:cNvSpPr/>
              <p:nvPr/>
            </p:nvSpPr>
            <p:spPr>
              <a:xfrm flipH="1" rot="592704">
                <a:off x="2578302" y="2162499"/>
                <a:ext cx="38265" cy="48110"/>
              </a:xfrm>
              <a:custGeom>
                <a:rect b="b" l="l" r="r" t="t"/>
                <a:pathLst>
                  <a:path extrusionOk="0" fill="none" h="777" w="618">
                    <a:moveTo>
                      <a:pt x="617" y="161"/>
                    </a:moveTo>
                    <a:lnTo>
                      <a:pt x="275" y="1"/>
                    </a:lnTo>
                    <a:lnTo>
                      <a:pt x="1" y="617"/>
                    </a:lnTo>
                    <a:lnTo>
                      <a:pt x="366" y="777"/>
                    </a:lnTo>
                    <a:close/>
                  </a:path>
                </a:pathLst>
              </a:custGeom>
              <a:noFill/>
              <a:ln cap="flat" cmpd="sng" w="7425">
                <a:solidFill>
                  <a:schemeClr val="dk1"/>
                </a:solidFill>
                <a:prstDash val="solid"/>
                <a:miter lim="22825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358" name="Google Shape;5358;p40"/>
              <p:cNvSpPr/>
              <p:nvPr/>
            </p:nvSpPr>
            <p:spPr>
              <a:xfrm flipH="1" rot="592704">
                <a:off x="2392574" y="2207643"/>
                <a:ext cx="38203" cy="48110"/>
              </a:xfrm>
              <a:custGeom>
                <a:rect b="b" l="l" r="r" t="t"/>
                <a:pathLst>
                  <a:path extrusionOk="0" fill="none" h="777" w="617">
                    <a:moveTo>
                      <a:pt x="616" y="160"/>
                    </a:moveTo>
                    <a:lnTo>
                      <a:pt x="251" y="0"/>
                    </a:lnTo>
                    <a:lnTo>
                      <a:pt x="0" y="617"/>
                    </a:lnTo>
                    <a:lnTo>
                      <a:pt x="343" y="776"/>
                    </a:lnTo>
                    <a:close/>
                  </a:path>
                </a:pathLst>
              </a:custGeom>
              <a:noFill/>
              <a:ln cap="flat" cmpd="sng" w="7425">
                <a:solidFill>
                  <a:schemeClr val="dk1"/>
                </a:solidFill>
                <a:prstDash val="solid"/>
                <a:miter lim="22825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359" name="Google Shape;5359;p40"/>
              <p:cNvSpPr/>
              <p:nvPr/>
            </p:nvSpPr>
            <p:spPr>
              <a:xfrm flipH="1" rot="592704">
                <a:off x="2319165" y="2226398"/>
                <a:ext cx="38203" cy="46686"/>
              </a:xfrm>
              <a:custGeom>
                <a:rect b="b" l="l" r="r" t="t"/>
                <a:pathLst>
                  <a:path extrusionOk="0" fill="none" h="754" w="617">
                    <a:moveTo>
                      <a:pt x="617" y="137"/>
                    </a:moveTo>
                    <a:lnTo>
                      <a:pt x="274" y="0"/>
                    </a:lnTo>
                    <a:lnTo>
                      <a:pt x="1" y="594"/>
                    </a:lnTo>
                    <a:lnTo>
                      <a:pt x="366" y="754"/>
                    </a:lnTo>
                    <a:close/>
                  </a:path>
                </a:pathLst>
              </a:custGeom>
              <a:noFill/>
              <a:ln cap="flat" cmpd="sng" w="7425">
                <a:solidFill>
                  <a:schemeClr val="dk1"/>
                </a:solidFill>
                <a:prstDash val="solid"/>
                <a:miter lim="22825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360" name="Google Shape;5360;p40"/>
              <p:cNvSpPr/>
              <p:nvPr/>
            </p:nvSpPr>
            <p:spPr>
              <a:xfrm flipH="1" rot="592704">
                <a:off x="2355188" y="2217026"/>
                <a:ext cx="39689" cy="46686"/>
              </a:xfrm>
              <a:custGeom>
                <a:rect b="b" l="l" r="r" t="t"/>
                <a:pathLst>
                  <a:path extrusionOk="0" fill="none" h="754" w="641">
                    <a:moveTo>
                      <a:pt x="640" y="160"/>
                    </a:moveTo>
                    <a:lnTo>
                      <a:pt x="275" y="0"/>
                    </a:lnTo>
                    <a:lnTo>
                      <a:pt x="1" y="617"/>
                    </a:lnTo>
                    <a:lnTo>
                      <a:pt x="366" y="754"/>
                    </a:lnTo>
                    <a:close/>
                  </a:path>
                </a:pathLst>
              </a:custGeom>
              <a:noFill/>
              <a:ln cap="flat" cmpd="sng" w="7425">
                <a:solidFill>
                  <a:schemeClr val="dk1"/>
                </a:solidFill>
                <a:prstDash val="solid"/>
                <a:miter lim="22825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361" name="Google Shape;5361;p40"/>
              <p:cNvSpPr/>
              <p:nvPr/>
            </p:nvSpPr>
            <p:spPr>
              <a:xfrm flipH="1" rot="592704">
                <a:off x="2281790" y="2234230"/>
                <a:ext cx="38203" cy="48110"/>
              </a:xfrm>
              <a:custGeom>
                <a:rect b="b" l="l" r="r" t="t"/>
                <a:pathLst>
                  <a:path extrusionOk="0" fill="none" h="777" w="617">
                    <a:moveTo>
                      <a:pt x="617" y="160"/>
                    </a:moveTo>
                    <a:lnTo>
                      <a:pt x="274" y="1"/>
                    </a:lnTo>
                    <a:lnTo>
                      <a:pt x="0" y="617"/>
                    </a:lnTo>
                    <a:lnTo>
                      <a:pt x="343" y="777"/>
                    </a:lnTo>
                    <a:close/>
                  </a:path>
                </a:pathLst>
              </a:custGeom>
              <a:noFill/>
              <a:ln cap="flat" cmpd="sng" w="7425">
                <a:solidFill>
                  <a:schemeClr val="dk1"/>
                </a:solidFill>
                <a:prstDash val="solid"/>
                <a:miter lim="22825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362" name="Google Shape;5362;p40"/>
              <p:cNvSpPr/>
              <p:nvPr/>
            </p:nvSpPr>
            <p:spPr>
              <a:xfrm flipH="1" rot="592704">
                <a:off x="3132975" y="2025905"/>
                <a:ext cx="45262" cy="48110"/>
              </a:xfrm>
              <a:custGeom>
                <a:rect b="b" l="l" r="r" t="t"/>
                <a:pathLst>
                  <a:path extrusionOk="0" fill="none" h="777" w="731">
                    <a:moveTo>
                      <a:pt x="731" y="183"/>
                    </a:moveTo>
                    <a:lnTo>
                      <a:pt x="571" y="92"/>
                    </a:lnTo>
                    <a:cubicBezTo>
                      <a:pt x="388" y="23"/>
                      <a:pt x="251" y="0"/>
                      <a:pt x="160" y="183"/>
                    </a:cubicBezTo>
                    <a:lnTo>
                      <a:pt x="92" y="365"/>
                    </a:lnTo>
                    <a:cubicBezTo>
                      <a:pt x="0" y="548"/>
                      <a:pt x="137" y="639"/>
                      <a:pt x="297" y="708"/>
                    </a:cubicBezTo>
                    <a:lnTo>
                      <a:pt x="457" y="776"/>
                    </a:lnTo>
                    <a:close/>
                  </a:path>
                </a:pathLst>
              </a:custGeom>
              <a:noFill/>
              <a:ln cap="flat" cmpd="sng" w="7425">
                <a:solidFill>
                  <a:schemeClr val="dk1"/>
                </a:solidFill>
                <a:prstDash val="solid"/>
                <a:miter lim="22825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363" name="Google Shape;5363;p40"/>
              <p:cNvSpPr/>
              <p:nvPr/>
            </p:nvSpPr>
            <p:spPr>
              <a:xfrm flipH="1" rot="592704">
                <a:off x="2235750" y="2242742"/>
                <a:ext cx="46748" cy="49534"/>
              </a:xfrm>
              <a:custGeom>
                <a:rect b="b" l="l" r="r" t="t"/>
                <a:pathLst>
                  <a:path extrusionOk="0" fill="none" h="800" w="755">
                    <a:moveTo>
                      <a:pt x="457" y="92"/>
                    </a:moveTo>
                    <a:lnTo>
                      <a:pt x="252" y="1"/>
                    </a:lnTo>
                    <a:lnTo>
                      <a:pt x="1" y="617"/>
                    </a:lnTo>
                    <a:lnTo>
                      <a:pt x="183" y="708"/>
                    </a:lnTo>
                    <a:cubicBezTo>
                      <a:pt x="366" y="777"/>
                      <a:pt x="503" y="800"/>
                      <a:pt x="594" y="640"/>
                    </a:cubicBezTo>
                    <a:lnTo>
                      <a:pt x="663" y="434"/>
                    </a:lnTo>
                    <a:cubicBezTo>
                      <a:pt x="754" y="275"/>
                      <a:pt x="617" y="161"/>
                      <a:pt x="457" y="92"/>
                    </a:cubicBezTo>
                    <a:close/>
                  </a:path>
                </a:pathLst>
              </a:custGeom>
              <a:noFill/>
              <a:ln cap="flat" cmpd="sng" w="7425">
                <a:solidFill>
                  <a:schemeClr val="dk1"/>
                </a:solidFill>
                <a:prstDash val="solid"/>
                <a:miter lim="22825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364" name="Google Shape;5364;p40"/>
              <p:cNvSpPr/>
              <p:nvPr/>
            </p:nvSpPr>
            <p:spPr>
              <a:xfrm flipH="1" rot="592704">
                <a:off x="2540983" y="2171760"/>
                <a:ext cx="38203" cy="46748"/>
              </a:xfrm>
              <a:custGeom>
                <a:rect b="b" l="l" r="r" t="t"/>
                <a:pathLst>
                  <a:path extrusionOk="0" fill="none" h="755" w="617">
                    <a:moveTo>
                      <a:pt x="617" y="161"/>
                    </a:moveTo>
                    <a:lnTo>
                      <a:pt x="274" y="1"/>
                    </a:lnTo>
                    <a:lnTo>
                      <a:pt x="0" y="617"/>
                    </a:lnTo>
                    <a:lnTo>
                      <a:pt x="343" y="754"/>
                    </a:lnTo>
                    <a:close/>
                  </a:path>
                </a:pathLst>
              </a:custGeom>
              <a:noFill/>
              <a:ln cap="flat" cmpd="sng" w="7425">
                <a:solidFill>
                  <a:schemeClr val="dk1"/>
                </a:solidFill>
                <a:prstDash val="solid"/>
                <a:miter lim="22825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365" name="Google Shape;5365;p40"/>
              <p:cNvSpPr/>
              <p:nvPr/>
            </p:nvSpPr>
            <p:spPr>
              <a:xfrm flipH="1" rot="592704">
                <a:off x="2614397" y="2153005"/>
                <a:ext cx="38203" cy="48110"/>
              </a:xfrm>
              <a:custGeom>
                <a:rect b="b" l="l" r="r" t="t"/>
                <a:pathLst>
                  <a:path extrusionOk="0" fill="none" h="777" w="617">
                    <a:moveTo>
                      <a:pt x="616" y="160"/>
                    </a:moveTo>
                    <a:lnTo>
                      <a:pt x="251" y="1"/>
                    </a:lnTo>
                    <a:lnTo>
                      <a:pt x="0" y="617"/>
                    </a:lnTo>
                    <a:lnTo>
                      <a:pt x="342" y="777"/>
                    </a:lnTo>
                    <a:close/>
                  </a:path>
                </a:pathLst>
              </a:custGeom>
              <a:noFill/>
              <a:ln cap="flat" cmpd="sng" w="7425">
                <a:solidFill>
                  <a:schemeClr val="dk1"/>
                </a:solidFill>
                <a:prstDash val="solid"/>
                <a:miter lim="22825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366" name="Google Shape;5366;p40"/>
              <p:cNvSpPr/>
              <p:nvPr/>
            </p:nvSpPr>
            <p:spPr>
              <a:xfrm flipH="1" rot="592704">
                <a:off x="2651894" y="2143760"/>
                <a:ext cx="38203" cy="48110"/>
              </a:xfrm>
              <a:custGeom>
                <a:rect b="b" l="l" r="r" t="t"/>
                <a:pathLst>
                  <a:path extrusionOk="0" fill="none" h="777" w="617">
                    <a:moveTo>
                      <a:pt x="617" y="160"/>
                    </a:moveTo>
                    <a:lnTo>
                      <a:pt x="274" y="1"/>
                    </a:lnTo>
                    <a:lnTo>
                      <a:pt x="0" y="617"/>
                    </a:lnTo>
                    <a:lnTo>
                      <a:pt x="343" y="777"/>
                    </a:lnTo>
                    <a:close/>
                  </a:path>
                </a:pathLst>
              </a:custGeom>
              <a:noFill/>
              <a:ln cap="flat" cmpd="sng" w="7425">
                <a:solidFill>
                  <a:schemeClr val="dk1"/>
                </a:solidFill>
                <a:prstDash val="solid"/>
                <a:miter lim="22825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367" name="Google Shape;5367;p40"/>
              <p:cNvSpPr/>
              <p:nvPr/>
            </p:nvSpPr>
            <p:spPr>
              <a:xfrm flipH="1" rot="592704">
                <a:off x="2430071" y="2198398"/>
                <a:ext cx="38203" cy="48110"/>
              </a:xfrm>
              <a:custGeom>
                <a:rect b="b" l="l" r="r" t="t"/>
                <a:pathLst>
                  <a:path extrusionOk="0" fill="none" h="777" w="617">
                    <a:moveTo>
                      <a:pt x="617" y="160"/>
                    </a:moveTo>
                    <a:lnTo>
                      <a:pt x="274" y="0"/>
                    </a:lnTo>
                    <a:lnTo>
                      <a:pt x="1" y="617"/>
                    </a:lnTo>
                    <a:lnTo>
                      <a:pt x="366" y="776"/>
                    </a:lnTo>
                    <a:close/>
                  </a:path>
                </a:pathLst>
              </a:custGeom>
              <a:noFill/>
              <a:ln cap="flat" cmpd="sng" w="7425">
                <a:solidFill>
                  <a:schemeClr val="dk1"/>
                </a:solidFill>
                <a:prstDash val="solid"/>
                <a:miter lim="22825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368" name="Google Shape;5368;p40"/>
              <p:cNvSpPr/>
              <p:nvPr/>
            </p:nvSpPr>
            <p:spPr>
              <a:xfrm flipH="1" rot="592704">
                <a:off x="2466155" y="2189031"/>
                <a:ext cx="39628" cy="48110"/>
              </a:xfrm>
              <a:custGeom>
                <a:rect b="b" l="l" r="r" t="t"/>
                <a:pathLst>
                  <a:path extrusionOk="0" fill="none" h="777" w="640">
                    <a:moveTo>
                      <a:pt x="640" y="160"/>
                    </a:moveTo>
                    <a:lnTo>
                      <a:pt x="275" y="0"/>
                    </a:lnTo>
                    <a:lnTo>
                      <a:pt x="1" y="616"/>
                    </a:lnTo>
                    <a:lnTo>
                      <a:pt x="366" y="776"/>
                    </a:lnTo>
                    <a:close/>
                  </a:path>
                </a:pathLst>
              </a:custGeom>
              <a:noFill/>
              <a:ln cap="flat" cmpd="sng" w="7425">
                <a:solidFill>
                  <a:schemeClr val="dk1"/>
                </a:solidFill>
                <a:prstDash val="solid"/>
                <a:miter lim="22825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369" name="Google Shape;5369;p40"/>
              <p:cNvSpPr/>
              <p:nvPr/>
            </p:nvSpPr>
            <p:spPr>
              <a:xfrm flipH="1" rot="592704">
                <a:off x="2503485" y="2181005"/>
                <a:ext cx="38203" cy="46748"/>
              </a:xfrm>
              <a:custGeom>
                <a:rect b="b" l="l" r="r" t="t"/>
                <a:pathLst>
                  <a:path extrusionOk="0" fill="none" h="755" w="617">
                    <a:moveTo>
                      <a:pt x="616" y="138"/>
                    </a:moveTo>
                    <a:lnTo>
                      <a:pt x="251" y="1"/>
                    </a:lnTo>
                    <a:lnTo>
                      <a:pt x="0" y="594"/>
                    </a:lnTo>
                    <a:lnTo>
                      <a:pt x="342" y="754"/>
                    </a:lnTo>
                    <a:close/>
                  </a:path>
                </a:pathLst>
              </a:custGeom>
              <a:noFill/>
              <a:ln cap="flat" cmpd="sng" w="7425">
                <a:solidFill>
                  <a:schemeClr val="dk1"/>
                </a:solidFill>
                <a:prstDash val="solid"/>
                <a:miter lim="22825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  <p:sp>
          <p:nvSpPr>
            <p:cNvPr id="5370" name="Google Shape;5370;p40"/>
            <p:cNvSpPr/>
            <p:nvPr/>
          </p:nvSpPr>
          <p:spPr>
            <a:xfrm flipH="1" rot="592704">
              <a:off x="2648897" y="2250763"/>
              <a:ext cx="258631" cy="168355"/>
            </a:xfrm>
            <a:custGeom>
              <a:rect b="b" l="l" r="r" t="t"/>
              <a:pathLst>
                <a:path extrusionOk="0" h="2719" w="4177">
                  <a:moveTo>
                    <a:pt x="752" y="0"/>
                  </a:moveTo>
                  <a:cubicBezTo>
                    <a:pt x="400" y="0"/>
                    <a:pt x="160" y="938"/>
                    <a:pt x="160" y="938"/>
                  </a:cubicBezTo>
                  <a:cubicBezTo>
                    <a:pt x="1" y="1417"/>
                    <a:pt x="3036" y="2695"/>
                    <a:pt x="3493" y="2718"/>
                  </a:cubicBezTo>
                  <a:cubicBezTo>
                    <a:pt x="3499" y="2718"/>
                    <a:pt x="3505" y="2719"/>
                    <a:pt x="3512" y="2719"/>
                  </a:cubicBezTo>
                  <a:cubicBezTo>
                    <a:pt x="3934" y="2719"/>
                    <a:pt x="4177" y="1959"/>
                    <a:pt x="4132" y="1577"/>
                  </a:cubicBezTo>
                  <a:cubicBezTo>
                    <a:pt x="4086" y="1212"/>
                    <a:pt x="1142" y="48"/>
                    <a:pt x="777" y="2"/>
                  </a:cubicBezTo>
                  <a:cubicBezTo>
                    <a:pt x="768" y="1"/>
                    <a:pt x="760" y="0"/>
                    <a:pt x="752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371" name="Google Shape;5371;p40"/>
            <p:cNvSpPr/>
            <p:nvPr/>
          </p:nvSpPr>
          <p:spPr>
            <a:xfrm flipH="1" rot="592704">
              <a:off x="2648953" y="2248044"/>
              <a:ext cx="258693" cy="172442"/>
            </a:xfrm>
            <a:custGeom>
              <a:rect b="b" l="l" r="r" t="t"/>
              <a:pathLst>
                <a:path extrusionOk="0" fill="none" h="2785" w="4178">
                  <a:moveTo>
                    <a:pt x="160" y="982"/>
                  </a:moveTo>
                  <a:cubicBezTo>
                    <a:pt x="160" y="982"/>
                    <a:pt x="411" y="0"/>
                    <a:pt x="777" y="46"/>
                  </a:cubicBezTo>
                  <a:cubicBezTo>
                    <a:pt x="1142" y="92"/>
                    <a:pt x="4086" y="1256"/>
                    <a:pt x="4132" y="1621"/>
                  </a:cubicBezTo>
                  <a:cubicBezTo>
                    <a:pt x="4178" y="2009"/>
                    <a:pt x="3927" y="2785"/>
                    <a:pt x="3493" y="2762"/>
                  </a:cubicBezTo>
                  <a:cubicBezTo>
                    <a:pt x="3036" y="2739"/>
                    <a:pt x="1" y="1461"/>
                    <a:pt x="160" y="982"/>
                  </a:cubicBezTo>
                  <a:close/>
                </a:path>
              </a:pathLst>
            </a:custGeom>
            <a:noFill/>
            <a:ln cap="flat" cmpd="sng" w="7425">
              <a:solidFill>
                <a:schemeClr val="dk1"/>
              </a:solidFill>
              <a:prstDash val="solid"/>
              <a:miter lim="22825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5372" name="Google Shape;5372;p40"/>
          <p:cNvSpPr/>
          <p:nvPr/>
        </p:nvSpPr>
        <p:spPr>
          <a:xfrm flipH="1" rot="3449670">
            <a:off x="-247053" y="2716332"/>
            <a:ext cx="1771400" cy="2714651"/>
          </a:xfrm>
          <a:custGeom>
            <a:rect b="b" l="l" r="r" t="t"/>
            <a:pathLst>
              <a:path extrusionOk="0" h="46839" w="30564">
                <a:moveTo>
                  <a:pt x="14905" y="7647"/>
                </a:moveTo>
                <a:lnTo>
                  <a:pt x="14905" y="7647"/>
                </a:lnTo>
                <a:cubicBezTo>
                  <a:pt x="15088" y="7762"/>
                  <a:pt x="15271" y="7853"/>
                  <a:pt x="15476" y="7944"/>
                </a:cubicBezTo>
                <a:cubicBezTo>
                  <a:pt x="15476" y="8035"/>
                  <a:pt x="15476" y="8127"/>
                  <a:pt x="15476" y="8241"/>
                </a:cubicBezTo>
                <a:cubicBezTo>
                  <a:pt x="15339" y="8195"/>
                  <a:pt x="15179" y="8127"/>
                  <a:pt x="15042" y="8035"/>
                </a:cubicBezTo>
                <a:cubicBezTo>
                  <a:pt x="14997" y="7899"/>
                  <a:pt x="14951" y="7784"/>
                  <a:pt x="14905" y="7647"/>
                </a:cubicBezTo>
                <a:close/>
                <a:moveTo>
                  <a:pt x="15681" y="8035"/>
                </a:moveTo>
                <a:cubicBezTo>
                  <a:pt x="15795" y="8081"/>
                  <a:pt x="15910" y="8127"/>
                  <a:pt x="16024" y="8172"/>
                </a:cubicBezTo>
                <a:cubicBezTo>
                  <a:pt x="16024" y="8218"/>
                  <a:pt x="16024" y="8287"/>
                  <a:pt x="16024" y="8378"/>
                </a:cubicBezTo>
                <a:cubicBezTo>
                  <a:pt x="15955" y="8355"/>
                  <a:pt x="15864" y="8355"/>
                  <a:pt x="15773" y="8332"/>
                </a:cubicBezTo>
                <a:cubicBezTo>
                  <a:pt x="15750" y="8218"/>
                  <a:pt x="15704" y="8127"/>
                  <a:pt x="15681" y="8035"/>
                </a:cubicBezTo>
                <a:close/>
                <a:moveTo>
                  <a:pt x="16069" y="8172"/>
                </a:moveTo>
                <a:lnTo>
                  <a:pt x="16069" y="8172"/>
                </a:lnTo>
                <a:cubicBezTo>
                  <a:pt x="16298" y="8264"/>
                  <a:pt x="16549" y="8332"/>
                  <a:pt x="16823" y="8401"/>
                </a:cubicBezTo>
                <a:cubicBezTo>
                  <a:pt x="16823" y="8401"/>
                  <a:pt x="16701" y="8421"/>
                  <a:pt x="16498" y="8421"/>
                </a:cubicBezTo>
                <a:cubicBezTo>
                  <a:pt x="16397" y="8421"/>
                  <a:pt x="16275" y="8416"/>
                  <a:pt x="16138" y="8401"/>
                </a:cubicBezTo>
                <a:cubicBezTo>
                  <a:pt x="16115" y="8332"/>
                  <a:pt x="16092" y="8241"/>
                  <a:pt x="16069" y="8172"/>
                </a:cubicBezTo>
                <a:close/>
                <a:moveTo>
                  <a:pt x="17074" y="8720"/>
                </a:moveTo>
                <a:cubicBezTo>
                  <a:pt x="17051" y="8812"/>
                  <a:pt x="17051" y="8880"/>
                  <a:pt x="17051" y="8971"/>
                </a:cubicBezTo>
                <a:cubicBezTo>
                  <a:pt x="17005" y="9085"/>
                  <a:pt x="16960" y="9222"/>
                  <a:pt x="16914" y="9337"/>
                </a:cubicBezTo>
                <a:cubicBezTo>
                  <a:pt x="16960" y="9131"/>
                  <a:pt x="17005" y="8926"/>
                  <a:pt x="17074" y="8720"/>
                </a:cubicBezTo>
                <a:close/>
                <a:moveTo>
                  <a:pt x="16206" y="8834"/>
                </a:moveTo>
                <a:cubicBezTo>
                  <a:pt x="16366" y="8834"/>
                  <a:pt x="16503" y="8857"/>
                  <a:pt x="16663" y="8880"/>
                </a:cubicBezTo>
                <a:cubicBezTo>
                  <a:pt x="16663" y="8880"/>
                  <a:pt x="16457" y="9063"/>
                  <a:pt x="16229" y="9382"/>
                </a:cubicBezTo>
                <a:cubicBezTo>
                  <a:pt x="16229" y="9200"/>
                  <a:pt x="16229" y="9017"/>
                  <a:pt x="16206" y="8834"/>
                </a:cubicBezTo>
                <a:close/>
                <a:moveTo>
                  <a:pt x="17644" y="9268"/>
                </a:moveTo>
                <a:lnTo>
                  <a:pt x="17644" y="9268"/>
                </a:lnTo>
                <a:cubicBezTo>
                  <a:pt x="17736" y="9337"/>
                  <a:pt x="17850" y="9405"/>
                  <a:pt x="17964" y="9473"/>
                </a:cubicBezTo>
                <a:lnTo>
                  <a:pt x="17713" y="9451"/>
                </a:lnTo>
                <a:cubicBezTo>
                  <a:pt x="17667" y="9337"/>
                  <a:pt x="17644" y="9268"/>
                  <a:pt x="17644" y="9268"/>
                </a:cubicBezTo>
                <a:close/>
                <a:moveTo>
                  <a:pt x="8172" y="8697"/>
                </a:moveTo>
                <a:cubicBezTo>
                  <a:pt x="8172" y="8697"/>
                  <a:pt x="8423" y="8720"/>
                  <a:pt x="8834" y="8812"/>
                </a:cubicBezTo>
                <a:lnTo>
                  <a:pt x="7784" y="10021"/>
                </a:lnTo>
                <a:cubicBezTo>
                  <a:pt x="7966" y="9633"/>
                  <a:pt x="8103" y="9222"/>
                  <a:pt x="8172" y="8697"/>
                </a:cubicBezTo>
                <a:close/>
                <a:moveTo>
                  <a:pt x="15841" y="8766"/>
                </a:moveTo>
                <a:cubicBezTo>
                  <a:pt x="15910" y="8766"/>
                  <a:pt x="15978" y="8789"/>
                  <a:pt x="16047" y="8789"/>
                </a:cubicBezTo>
                <a:cubicBezTo>
                  <a:pt x="16024" y="9108"/>
                  <a:pt x="16024" y="9473"/>
                  <a:pt x="15955" y="9839"/>
                </a:cubicBezTo>
                <a:cubicBezTo>
                  <a:pt x="15887" y="9976"/>
                  <a:pt x="15818" y="10113"/>
                  <a:pt x="15773" y="10272"/>
                </a:cubicBezTo>
                <a:cubicBezTo>
                  <a:pt x="15841" y="9839"/>
                  <a:pt x="15910" y="9291"/>
                  <a:pt x="15841" y="8766"/>
                </a:cubicBezTo>
                <a:close/>
                <a:moveTo>
                  <a:pt x="14175" y="8058"/>
                </a:moveTo>
                <a:cubicBezTo>
                  <a:pt x="14312" y="8172"/>
                  <a:pt x="14472" y="8264"/>
                  <a:pt x="14631" y="8355"/>
                </a:cubicBezTo>
                <a:cubicBezTo>
                  <a:pt x="14768" y="9177"/>
                  <a:pt x="14860" y="10090"/>
                  <a:pt x="14654" y="10592"/>
                </a:cubicBezTo>
                <a:cubicBezTo>
                  <a:pt x="14654" y="10592"/>
                  <a:pt x="14517" y="9291"/>
                  <a:pt x="14175" y="8058"/>
                </a:cubicBezTo>
                <a:close/>
                <a:moveTo>
                  <a:pt x="15156" y="8560"/>
                </a:moveTo>
                <a:cubicBezTo>
                  <a:pt x="15248" y="8606"/>
                  <a:pt x="15362" y="8652"/>
                  <a:pt x="15476" y="8675"/>
                </a:cubicBezTo>
                <a:cubicBezTo>
                  <a:pt x="15476" y="9519"/>
                  <a:pt x="15430" y="10615"/>
                  <a:pt x="15179" y="10911"/>
                </a:cubicBezTo>
                <a:cubicBezTo>
                  <a:pt x="15179" y="10911"/>
                  <a:pt x="15339" y="9747"/>
                  <a:pt x="15156" y="8560"/>
                </a:cubicBezTo>
                <a:close/>
                <a:moveTo>
                  <a:pt x="30427" y="10934"/>
                </a:moveTo>
                <a:cubicBezTo>
                  <a:pt x="30404" y="10934"/>
                  <a:pt x="30404" y="10934"/>
                  <a:pt x="30404" y="10957"/>
                </a:cubicBezTo>
                <a:cubicBezTo>
                  <a:pt x="30404" y="10934"/>
                  <a:pt x="30427" y="10934"/>
                  <a:pt x="30427" y="10934"/>
                </a:cubicBezTo>
                <a:close/>
                <a:moveTo>
                  <a:pt x="9564" y="8994"/>
                </a:moveTo>
                <a:cubicBezTo>
                  <a:pt x="9838" y="9085"/>
                  <a:pt x="10135" y="9177"/>
                  <a:pt x="10454" y="9314"/>
                </a:cubicBezTo>
                <a:lnTo>
                  <a:pt x="8446" y="11094"/>
                </a:lnTo>
                <a:cubicBezTo>
                  <a:pt x="8902" y="10478"/>
                  <a:pt x="9541" y="9747"/>
                  <a:pt x="9564" y="8994"/>
                </a:cubicBezTo>
                <a:close/>
                <a:moveTo>
                  <a:pt x="10477" y="9314"/>
                </a:moveTo>
                <a:cubicBezTo>
                  <a:pt x="10705" y="9405"/>
                  <a:pt x="10934" y="9496"/>
                  <a:pt x="11185" y="9588"/>
                </a:cubicBezTo>
                <a:lnTo>
                  <a:pt x="9039" y="11117"/>
                </a:lnTo>
                <a:cubicBezTo>
                  <a:pt x="9610" y="10638"/>
                  <a:pt x="10089" y="10044"/>
                  <a:pt x="10477" y="9314"/>
                </a:cubicBezTo>
                <a:close/>
                <a:moveTo>
                  <a:pt x="30404" y="10957"/>
                </a:moveTo>
                <a:cubicBezTo>
                  <a:pt x="30381" y="10980"/>
                  <a:pt x="30290" y="11071"/>
                  <a:pt x="30153" y="11185"/>
                </a:cubicBezTo>
                <a:cubicBezTo>
                  <a:pt x="30244" y="11117"/>
                  <a:pt x="30335" y="11048"/>
                  <a:pt x="30404" y="10957"/>
                </a:cubicBezTo>
                <a:close/>
                <a:moveTo>
                  <a:pt x="15567" y="11551"/>
                </a:moveTo>
                <a:cubicBezTo>
                  <a:pt x="15590" y="11756"/>
                  <a:pt x="15613" y="11961"/>
                  <a:pt x="15659" y="12167"/>
                </a:cubicBezTo>
                <a:cubicBezTo>
                  <a:pt x="15567" y="12121"/>
                  <a:pt x="15476" y="12098"/>
                  <a:pt x="15385" y="12053"/>
                </a:cubicBezTo>
                <a:cubicBezTo>
                  <a:pt x="15385" y="12007"/>
                  <a:pt x="15362" y="11961"/>
                  <a:pt x="15362" y="11916"/>
                </a:cubicBezTo>
                <a:cubicBezTo>
                  <a:pt x="15362" y="11893"/>
                  <a:pt x="15385" y="11870"/>
                  <a:pt x="15385" y="11824"/>
                </a:cubicBezTo>
                <a:cubicBezTo>
                  <a:pt x="15453" y="11733"/>
                  <a:pt x="15522" y="11642"/>
                  <a:pt x="15567" y="11551"/>
                </a:cubicBezTo>
                <a:close/>
                <a:moveTo>
                  <a:pt x="17713" y="12418"/>
                </a:moveTo>
                <a:lnTo>
                  <a:pt x="17713" y="12418"/>
                </a:lnTo>
                <a:cubicBezTo>
                  <a:pt x="17690" y="12486"/>
                  <a:pt x="17690" y="12555"/>
                  <a:pt x="17667" y="12601"/>
                </a:cubicBezTo>
                <a:cubicBezTo>
                  <a:pt x="17622" y="12601"/>
                  <a:pt x="17576" y="12578"/>
                  <a:pt x="17530" y="12555"/>
                </a:cubicBezTo>
                <a:cubicBezTo>
                  <a:pt x="17599" y="12509"/>
                  <a:pt x="17667" y="12464"/>
                  <a:pt x="17713" y="12418"/>
                </a:cubicBezTo>
                <a:close/>
                <a:moveTo>
                  <a:pt x="15407" y="12235"/>
                </a:moveTo>
                <a:lnTo>
                  <a:pt x="15750" y="12486"/>
                </a:lnTo>
                <a:cubicBezTo>
                  <a:pt x="15773" y="12532"/>
                  <a:pt x="15795" y="12578"/>
                  <a:pt x="15795" y="12623"/>
                </a:cubicBezTo>
                <a:cubicBezTo>
                  <a:pt x="15795" y="12623"/>
                  <a:pt x="15818" y="12601"/>
                  <a:pt x="15841" y="12555"/>
                </a:cubicBezTo>
                <a:lnTo>
                  <a:pt x="15864" y="12578"/>
                </a:lnTo>
                <a:cubicBezTo>
                  <a:pt x="15864" y="12601"/>
                  <a:pt x="15864" y="12623"/>
                  <a:pt x="15841" y="12646"/>
                </a:cubicBezTo>
                <a:cubicBezTo>
                  <a:pt x="15818" y="12669"/>
                  <a:pt x="15795" y="12692"/>
                  <a:pt x="15750" y="12715"/>
                </a:cubicBezTo>
                <a:cubicBezTo>
                  <a:pt x="15636" y="12623"/>
                  <a:pt x="15544" y="12532"/>
                  <a:pt x="15407" y="12441"/>
                </a:cubicBezTo>
                <a:cubicBezTo>
                  <a:pt x="15407" y="12372"/>
                  <a:pt x="15407" y="12304"/>
                  <a:pt x="15407" y="12235"/>
                </a:cubicBezTo>
                <a:close/>
                <a:moveTo>
                  <a:pt x="18124" y="12076"/>
                </a:moveTo>
                <a:lnTo>
                  <a:pt x="18124" y="12076"/>
                </a:lnTo>
                <a:cubicBezTo>
                  <a:pt x="18101" y="12304"/>
                  <a:pt x="18078" y="12509"/>
                  <a:pt x="18055" y="12715"/>
                </a:cubicBezTo>
                <a:cubicBezTo>
                  <a:pt x="17964" y="12692"/>
                  <a:pt x="17895" y="12669"/>
                  <a:pt x="17827" y="12646"/>
                </a:cubicBezTo>
                <a:lnTo>
                  <a:pt x="17804" y="12349"/>
                </a:lnTo>
                <a:cubicBezTo>
                  <a:pt x="18010" y="12190"/>
                  <a:pt x="18124" y="12076"/>
                  <a:pt x="18124" y="12076"/>
                </a:cubicBezTo>
                <a:close/>
                <a:moveTo>
                  <a:pt x="15430" y="12669"/>
                </a:moveTo>
                <a:lnTo>
                  <a:pt x="15544" y="12852"/>
                </a:lnTo>
                <a:cubicBezTo>
                  <a:pt x="15522" y="12874"/>
                  <a:pt x="15476" y="12897"/>
                  <a:pt x="15453" y="12920"/>
                </a:cubicBezTo>
                <a:cubicBezTo>
                  <a:pt x="15453" y="12829"/>
                  <a:pt x="15453" y="12737"/>
                  <a:pt x="15430" y="12669"/>
                </a:cubicBezTo>
                <a:close/>
                <a:moveTo>
                  <a:pt x="18877" y="11756"/>
                </a:moveTo>
                <a:lnTo>
                  <a:pt x="18877" y="11756"/>
                </a:lnTo>
                <a:cubicBezTo>
                  <a:pt x="18854" y="12190"/>
                  <a:pt x="18831" y="12601"/>
                  <a:pt x="18854" y="12966"/>
                </a:cubicBezTo>
                <a:cubicBezTo>
                  <a:pt x="18763" y="12943"/>
                  <a:pt x="18694" y="12920"/>
                  <a:pt x="18603" y="12897"/>
                </a:cubicBezTo>
                <a:cubicBezTo>
                  <a:pt x="18717" y="12213"/>
                  <a:pt x="18877" y="11756"/>
                  <a:pt x="18877" y="11756"/>
                </a:cubicBezTo>
                <a:close/>
                <a:moveTo>
                  <a:pt x="19425" y="11368"/>
                </a:moveTo>
                <a:cubicBezTo>
                  <a:pt x="19493" y="12144"/>
                  <a:pt x="19790" y="12852"/>
                  <a:pt x="20155" y="13445"/>
                </a:cubicBezTo>
                <a:cubicBezTo>
                  <a:pt x="19904" y="13354"/>
                  <a:pt x="19676" y="13262"/>
                  <a:pt x="19448" y="13171"/>
                </a:cubicBezTo>
                <a:cubicBezTo>
                  <a:pt x="19356" y="12144"/>
                  <a:pt x="19425" y="11368"/>
                  <a:pt x="19425" y="11368"/>
                </a:cubicBezTo>
                <a:close/>
                <a:moveTo>
                  <a:pt x="16891" y="13285"/>
                </a:moveTo>
                <a:lnTo>
                  <a:pt x="16937" y="13331"/>
                </a:lnTo>
                <a:cubicBezTo>
                  <a:pt x="16937" y="13536"/>
                  <a:pt x="16937" y="13742"/>
                  <a:pt x="16937" y="13947"/>
                </a:cubicBezTo>
                <a:cubicBezTo>
                  <a:pt x="16914" y="13924"/>
                  <a:pt x="16891" y="13902"/>
                  <a:pt x="16868" y="13856"/>
                </a:cubicBezTo>
                <a:cubicBezTo>
                  <a:pt x="16891" y="13696"/>
                  <a:pt x="16891" y="13491"/>
                  <a:pt x="16891" y="13285"/>
                </a:cubicBezTo>
                <a:close/>
                <a:moveTo>
                  <a:pt x="17895" y="13605"/>
                </a:moveTo>
                <a:lnTo>
                  <a:pt x="17895" y="13605"/>
                </a:lnTo>
                <a:cubicBezTo>
                  <a:pt x="17941" y="13628"/>
                  <a:pt x="17964" y="13628"/>
                  <a:pt x="18010" y="13650"/>
                </a:cubicBezTo>
                <a:cubicBezTo>
                  <a:pt x="18010" y="13765"/>
                  <a:pt x="18010" y="13902"/>
                  <a:pt x="18010" y="14016"/>
                </a:cubicBezTo>
                <a:cubicBezTo>
                  <a:pt x="17987" y="13947"/>
                  <a:pt x="17941" y="13902"/>
                  <a:pt x="17918" y="13833"/>
                </a:cubicBezTo>
                <a:lnTo>
                  <a:pt x="17895" y="13605"/>
                </a:lnTo>
                <a:close/>
                <a:moveTo>
                  <a:pt x="19539" y="13970"/>
                </a:moveTo>
                <a:cubicBezTo>
                  <a:pt x="20041" y="14039"/>
                  <a:pt x="20406" y="14061"/>
                  <a:pt x="20406" y="14061"/>
                </a:cubicBezTo>
                <a:cubicBezTo>
                  <a:pt x="20109" y="14061"/>
                  <a:pt x="19836" y="14061"/>
                  <a:pt x="19562" y="14084"/>
                </a:cubicBezTo>
                <a:cubicBezTo>
                  <a:pt x="19539" y="14039"/>
                  <a:pt x="19539" y="13993"/>
                  <a:pt x="19539" y="13970"/>
                </a:cubicBezTo>
                <a:close/>
                <a:moveTo>
                  <a:pt x="19995" y="11368"/>
                </a:moveTo>
                <a:lnTo>
                  <a:pt x="19995" y="11368"/>
                </a:lnTo>
                <a:cubicBezTo>
                  <a:pt x="20383" y="12486"/>
                  <a:pt x="21159" y="13445"/>
                  <a:pt x="21981" y="14175"/>
                </a:cubicBezTo>
                <a:cubicBezTo>
                  <a:pt x="21525" y="13993"/>
                  <a:pt x="21091" y="13810"/>
                  <a:pt x="20680" y="13650"/>
                </a:cubicBezTo>
                <a:cubicBezTo>
                  <a:pt x="20018" y="12418"/>
                  <a:pt x="19995" y="11368"/>
                  <a:pt x="19995" y="11368"/>
                </a:cubicBezTo>
                <a:close/>
                <a:moveTo>
                  <a:pt x="18512" y="13765"/>
                </a:moveTo>
                <a:cubicBezTo>
                  <a:pt x="18649" y="13810"/>
                  <a:pt x="18786" y="13833"/>
                  <a:pt x="18923" y="13856"/>
                </a:cubicBezTo>
                <a:cubicBezTo>
                  <a:pt x="18945" y="13970"/>
                  <a:pt x="18968" y="14061"/>
                  <a:pt x="18991" y="14175"/>
                </a:cubicBezTo>
                <a:cubicBezTo>
                  <a:pt x="18808" y="14198"/>
                  <a:pt x="18649" y="14221"/>
                  <a:pt x="18489" y="14267"/>
                </a:cubicBezTo>
                <a:cubicBezTo>
                  <a:pt x="18489" y="14107"/>
                  <a:pt x="18489" y="13924"/>
                  <a:pt x="18512" y="13765"/>
                </a:cubicBezTo>
                <a:close/>
                <a:moveTo>
                  <a:pt x="17918" y="14016"/>
                </a:moveTo>
                <a:lnTo>
                  <a:pt x="18010" y="14084"/>
                </a:lnTo>
                <a:cubicBezTo>
                  <a:pt x="18032" y="14198"/>
                  <a:pt x="18032" y="14290"/>
                  <a:pt x="18055" y="14381"/>
                </a:cubicBezTo>
                <a:cubicBezTo>
                  <a:pt x="18010" y="14404"/>
                  <a:pt x="17987" y="14404"/>
                  <a:pt x="17964" y="14427"/>
                </a:cubicBezTo>
                <a:lnTo>
                  <a:pt x="17918" y="14016"/>
                </a:lnTo>
                <a:close/>
                <a:moveTo>
                  <a:pt x="21251" y="14541"/>
                </a:moveTo>
                <a:lnTo>
                  <a:pt x="21251" y="14541"/>
                </a:lnTo>
                <a:cubicBezTo>
                  <a:pt x="21319" y="14563"/>
                  <a:pt x="21365" y="14563"/>
                  <a:pt x="21365" y="14563"/>
                </a:cubicBezTo>
                <a:lnTo>
                  <a:pt x="21274" y="14563"/>
                </a:lnTo>
                <a:cubicBezTo>
                  <a:pt x="21274" y="14563"/>
                  <a:pt x="21251" y="14563"/>
                  <a:pt x="21251" y="14541"/>
                </a:cubicBezTo>
                <a:close/>
                <a:moveTo>
                  <a:pt x="17051" y="13422"/>
                </a:moveTo>
                <a:lnTo>
                  <a:pt x="17553" y="13765"/>
                </a:lnTo>
                <a:cubicBezTo>
                  <a:pt x="17553" y="14016"/>
                  <a:pt x="17553" y="14290"/>
                  <a:pt x="17576" y="14541"/>
                </a:cubicBezTo>
                <a:cubicBezTo>
                  <a:pt x="17507" y="14586"/>
                  <a:pt x="17416" y="14609"/>
                  <a:pt x="17348" y="14655"/>
                </a:cubicBezTo>
                <a:cubicBezTo>
                  <a:pt x="17279" y="14518"/>
                  <a:pt x="17211" y="14404"/>
                  <a:pt x="17142" y="14267"/>
                </a:cubicBezTo>
                <a:lnTo>
                  <a:pt x="17051" y="13422"/>
                </a:lnTo>
                <a:close/>
                <a:moveTo>
                  <a:pt x="20605" y="14527"/>
                </a:moveTo>
                <a:cubicBezTo>
                  <a:pt x="20758" y="14527"/>
                  <a:pt x="20891" y="14532"/>
                  <a:pt x="21000" y="14541"/>
                </a:cubicBezTo>
                <a:cubicBezTo>
                  <a:pt x="21022" y="14563"/>
                  <a:pt x="21045" y="14563"/>
                  <a:pt x="21068" y="14586"/>
                </a:cubicBezTo>
                <a:cubicBezTo>
                  <a:pt x="20543" y="14655"/>
                  <a:pt x="20109" y="14769"/>
                  <a:pt x="19721" y="14883"/>
                </a:cubicBezTo>
                <a:cubicBezTo>
                  <a:pt x="19699" y="14792"/>
                  <a:pt x="19676" y="14678"/>
                  <a:pt x="19653" y="14586"/>
                </a:cubicBezTo>
                <a:cubicBezTo>
                  <a:pt x="20015" y="14543"/>
                  <a:pt x="20340" y="14527"/>
                  <a:pt x="20605" y="14527"/>
                </a:cubicBezTo>
                <a:close/>
                <a:moveTo>
                  <a:pt x="13764" y="14609"/>
                </a:moveTo>
                <a:cubicBezTo>
                  <a:pt x="13764" y="14609"/>
                  <a:pt x="13764" y="14678"/>
                  <a:pt x="13787" y="14769"/>
                </a:cubicBezTo>
                <a:cubicBezTo>
                  <a:pt x="13764" y="14837"/>
                  <a:pt x="13741" y="14906"/>
                  <a:pt x="13718" y="14974"/>
                </a:cubicBezTo>
                <a:cubicBezTo>
                  <a:pt x="13741" y="14860"/>
                  <a:pt x="13741" y="14746"/>
                  <a:pt x="13764" y="14609"/>
                </a:cubicBezTo>
                <a:close/>
                <a:moveTo>
                  <a:pt x="16686" y="14563"/>
                </a:moveTo>
                <a:lnTo>
                  <a:pt x="16891" y="14883"/>
                </a:lnTo>
                <a:cubicBezTo>
                  <a:pt x="16777" y="14929"/>
                  <a:pt x="16663" y="14997"/>
                  <a:pt x="16572" y="15066"/>
                </a:cubicBezTo>
                <a:cubicBezTo>
                  <a:pt x="16549" y="15020"/>
                  <a:pt x="16526" y="14952"/>
                  <a:pt x="16503" y="14906"/>
                </a:cubicBezTo>
                <a:cubicBezTo>
                  <a:pt x="16572" y="14792"/>
                  <a:pt x="16617" y="14678"/>
                  <a:pt x="16686" y="14563"/>
                </a:cubicBezTo>
                <a:close/>
                <a:moveTo>
                  <a:pt x="21639" y="15020"/>
                </a:moveTo>
                <a:lnTo>
                  <a:pt x="21639" y="15020"/>
                </a:lnTo>
                <a:cubicBezTo>
                  <a:pt x="22187" y="15043"/>
                  <a:pt x="22529" y="15157"/>
                  <a:pt x="22529" y="15157"/>
                </a:cubicBezTo>
                <a:cubicBezTo>
                  <a:pt x="22301" y="15180"/>
                  <a:pt x="22072" y="15203"/>
                  <a:pt x="21867" y="15225"/>
                </a:cubicBezTo>
                <a:cubicBezTo>
                  <a:pt x="21776" y="15157"/>
                  <a:pt x="21707" y="15088"/>
                  <a:pt x="21639" y="15020"/>
                </a:cubicBezTo>
                <a:close/>
                <a:moveTo>
                  <a:pt x="16275" y="15225"/>
                </a:moveTo>
                <a:lnTo>
                  <a:pt x="16298" y="15248"/>
                </a:lnTo>
                <a:cubicBezTo>
                  <a:pt x="16275" y="15271"/>
                  <a:pt x="16229" y="15294"/>
                  <a:pt x="16206" y="15317"/>
                </a:cubicBezTo>
                <a:cubicBezTo>
                  <a:pt x="16229" y="15294"/>
                  <a:pt x="16252" y="15271"/>
                  <a:pt x="16275" y="15225"/>
                </a:cubicBezTo>
                <a:close/>
                <a:moveTo>
                  <a:pt x="19105" y="14678"/>
                </a:moveTo>
                <a:cubicBezTo>
                  <a:pt x="19151" y="14792"/>
                  <a:pt x="19196" y="14929"/>
                  <a:pt x="19219" y="15066"/>
                </a:cubicBezTo>
                <a:cubicBezTo>
                  <a:pt x="18968" y="15157"/>
                  <a:pt x="18763" y="15271"/>
                  <a:pt x="18557" y="15385"/>
                </a:cubicBezTo>
                <a:cubicBezTo>
                  <a:pt x="18535" y="15180"/>
                  <a:pt x="18512" y="14997"/>
                  <a:pt x="18489" y="14792"/>
                </a:cubicBezTo>
                <a:cubicBezTo>
                  <a:pt x="18694" y="14746"/>
                  <a:pt x="18900" y="14700"/>
                  <a:pt x="19105" y="14678"/>
                </a:cubicBezTo>
                <a:close/>
                <a:moveTo>
                  <a:pt x="16457" y="15613"/>
                </a:moveTo>
                <a:lnTo>
                  <a:pt x="16526" y="15750"/>
                </a:lnTo>
                <a:lnTo>
                  <a:pt x="16252" y="15750"/>
                </a:lnTo>
                <a:cubicBezTo>
                  <a:pt x="16320" y="15705"/>
                  <a:pt x="16389" y="15659"/>
                  <a:pt x="16457" y="15613"/>
                </a:cubicBezTo>
                <a:close/>
                <a:moveTo>
                  <a:pt x="18124" y="14883"/>
                </a:moveTo>
                <a:cubicBezTo>
                  <a:pt x="18169" y="15134"/>
                  <a:pt x="18238" y="15362"/>
                  <a:pt x="18306" y="15568"/>
                </a:cubicBezTo>
                <a:cubicBezTo>
                  <a:pt x="18215" y="15613"/>
                  <a:pt x="18124" y="15682"/>
                  <a:pt x="18055" y="15750"/>
                </a:cubicBezTo>
                <a:lnTo>
                  <a:pt x="17987" y="14929"/>
                </a:lnTo>
                <a:cubicBezTo>
                  <a:pt x="18032" y="14929"/>
                  <a:pt x="18078" y="14906"/>
                  <a:pt x="18124" y="14883"/>
                </a:cubicBezTo>
                <a:close/>
                <a:moveTo>
                  <a:pt x="21502" y="14997"/>
                </a:moveTo>
                <a:cubicBezTo>
                  <a:pt x="21593" y="15088"/>
                  <a:pt x="21684" y="15180"/>
                  <a:pt x="21776" y="15248"/>
                </a:cubicBezTo>
                <a:cubicBezTo>
                  <a:pt x="21091" y="15362"/>
                  <a:pt x="20498" y="15568"/>
                  <a:pt x="20018" y="15796"/>
                </a:cubicBezTo>
                <a:cubicBezTo>
                  <a:pt x="19950" y="15613"/>
                  <a:pt x="19881" y="15431"/>
                  <a:pt x="19813" y="15248"/>
                </a:cubicBezTo>
                <a:cubicBezTo>
                  <a:pt x="20452" y="15043"/>
                  <a:pt x="21045" y="14997"/>
                  <a:pt x="21502" y="14997"/>
                </a:cubicBezTo>
                <a:close/>
                <a:moveTo>
                  <a:pt x="17142" y="15248"/>
                </a:moveTo>
                <a:lnTo>
                  <a:pt x="17553" y="15910"/>
                </a:lnTo>
                <a:cubicBezTo>
                  <a:pt x="17302" y="15842"/>
                  <a:pt x="17051" y="15796"/>
                  <a:pt x="16777" y="15773"/>
                </a:cubicBezTo>
                <a:cubicBezTo>
                  <a:pt x="16754" y="15682"/>
                  <a:pt x="16731" y="15568"/>
                  <a:pt x="16709" y="15477"/>
                </a:cubicBezTo>
                <a:cubicBezTo>
                  <a:pt x="16845" y="15408"/>
                  <a:pt x="16982" y="15317"/>
                  <a:pt x="17142" y="15248"/>
                </a:cubicBezTo>
                <a:close/>
                <a:moveTo>
                  <a:pt x="17644" y="15043"/>
                </a:moveTo>
                <a:cubicBezTo>
                  <a:pt x="17690" y="15362"/>
                  <a:pt x="17758" y="15682"/>
                  <a:pt x="17850" y="15933"/>
                </a:cubicBezTo>
                <a:cubicBezTo>
                  <a:pt x="17827" y="15956"/>
                  <a:pt x="17827" y="15956"/>
                  <a:pt x="17827" y="15956"/>
                </a:cubicBezTo>
                <a:lnTo>
                  <a:pt x="17758" y="15956"/>
                </a:lnTo>
                <a:cubicBezTo>
                  <a:pt x="17690" y="15636"/>
                  <a:pt x="17622" y="15362"/>
                  <a:pt x="17530" y="15088"/>
                </a:cubicBezTo>
                <a:cubicBezTo>
                  <a:pt x="17576" y="15088"/>
                  <a:pt x="17599" y="15066"/>
                  <a:pt x="17644" y="15043"/>
                </a:cubicBezTo>
                <a:close/>
                <a:moveTo>
                  <a:pt x="18443" y="15956"/>
                </a:moveTo>
                <a:cubicBezTo>
                  <a:pt x="18489" y="16047"/>
                  <a:pt x="18535" y="16161"/>
                  <a:pt x="18580" y="16253"/>
                </a:cubicBezTo>
                <a:cubicBezTo>
                  <a:pt x="18466" y="16184"/>
                  <a:pt x="18352" y="16138"/>
                  <a:pt x="18238" y="16093"/>
                </a:cubicBezTo>
                <a:cubicBezTo>
                  <a:pt x="18306" y="16047"/>
                  <a:pt x="18375" y="16001"/>
                  <a:pt x="18443" y="15956"/>
                </a:cubicBezTo>
                <a:close/>
                <a:moveTo>
                  <a:pt x="16543" y="16246"/>
                </a:moveTo>
                <a:cubicBezTo>
                  <a:pt x="16609" y="16246"/>
                  <a:pt x="16680" y="16248"/>
                  <a:pt x="16754" y="16253"/>
                </a:cubicBezTo>
                <a:lnTo>
                  <a:pt x="16845" y="16458"/>
                </a:lnTo>
                <a:cubicBezTo>
                  <a:pt x="16572" y="16390"/>
                  <a:pt x="16275" y="16344"/>
                  <a:pt x="15978" y="16298"/>
                </a:cubicBezTo>
                <a:cubicBezTo>
                  <a:pt x="16052" y="16280"/>
                  <a:pt x="16260" y="16246"/>
                  <a:pt x="16543" y="16246"/>
                </a:cubicBezTo>
                <a:close/>
                <a:moveTo>
                  <a:pt x="19379" y="15431"/>
                </a:moveTo>
                <a:cubicBezTo>
                  <a:pt x="19470" y="15636"/>
                  <a:pt x="19562" y="15819"/>
                  <a:pt x="19676" y="16001"/>
                </a:cubicBezTo>
                <a:cubicBezTo>
                  <a:pt x="19425" y="16161"/>
                  <a:pt x="19219" y="16298"/>
                  <a:pt x="19037" y="16481"/>
                </a:cubicBezTo>
                <a:cubicBezTo>
                  <a:pt x="18945" y="16435"/>
                  <a:pt x="18877" y="16390"/>
                  <a:pt x="18808" y="16344"/>
                </a:cubicBezTo>
                <a:cubicBezTo>
                  <a:pt x="18740" y="16161"/>
                  <a:pt x="18694" y="16001"/>
                  <a:pt x="18649" y="15819"/>
                </a:cubicBezTo>
                <a:cubicBezTo>
                  <a:pt x="18900" y="15659"/>
                  <a:pt x="19128" y="15522"/>
                  <a:pt x="19379" y="15431"/>
                </a:cubicBezTo>
                <a:close/>
                <a:moveTo>
                  <a:pt x="16868" y="16275"/>
                </a:moveTo>
                <a:cubicBezTo>
                  <a:pt x="17051" y="16275"/>
                  <a:pt x="17256" y="16321"/>
                  <a:pt x="17485" y="16367"/>
                </a:cubicBezTo>
                <a:cubicBezTo>
                  <a:pt x="17416" y="16435"/>
                  <a:pt x="17370" y="16504"/>
                  <a:pt x="17348" y="16572"/>
                </a:cubicBezTo>
                <a:cubicBezTo>
                  <a:pt x="17188" y="16526"/>
                  <a:pt x="17051" y="16504"/>
                  <a:pt x="16891" y="16458"/>
                </a:cubicBezTo>
                <a:cubicBezTo>
                  <a:pt x="16891" y="16390"/>
                  <a:pt x="16868" y="16344"/>
                  <a:pt x="16868" y="16275"/>
                </a:cubicBezTo>
                <a:close/>
                <a:moveTo>
                  <a:pt x="24880" y="16686"/>
                </a:moveTo>
                <a:lnTo>
                  <a:pt x="24880" y="16686"/>
                </a:lnTo>
                <a:cubicBezTo>
                  <a:pt x="24857" y="16732"/>
                  <a:pt x="24811" y="16800"/>
                  <a:pt x="24789" y="16846"/>
                </a:cubicBezTo>
                <a:lnTo>
                  <a:pt x="24834" y="16732"/>
                </a:lnTo>
                <a:cubicBezTo>
                  <a:pt x="24857" y="16709"/>
                  <a:pt x="24880" y="16686"/>
                  <a:pt x="24880" y="16686"/>
                </a:cubicBezTo>
                <a:close/>
                <a:moveTo>
                  <a:pt x="22923" y="15621"/>
                </a:moveTo>
                <a:cubicBezTo>
                  <a:pt x="23178" y="15621"/>
                  <a:pt x="23328" y="15636"/>
                  <a:pt x="23328" y="15636"/>
                </a:cubicBezTo>
                <a:cubicBezTo>
                  <a:pt x="22209" y="15910"/>
                  <a:pt x="21319" y="16367"/>
                  <a:pt x="20612" y="16914"/>
                </a:cubicBezTo>
                <a:cubicBezTo>
                  <a:pt x="20452" y="16686"/>
                  <a:pt x="20315" y="16435"/>
                  <a:pt x="20178" y="16184"/>
                </a:cubicBezTo>
                <a:cubicBezTo>
                  <a:pt x="21279" y="15697"/>
                  <a:pt x="22358" y="15621"/>
                  <a:pt x="22923" y="15621"/>
                </a:cubicBezTo>
                <a:close/>
                <a:moveTo>
                  <a:pt x="15750" y="16937"/>
                </a:moveTo>
                <a:lnTo>
                  <a:pt x="15750" y="16983"/>
                </a:lnTo>
                <a:lnTo>
                  <a:pt x="15613" y="16983"/>
                </a:lnTo>
                <a:cubicBezTo>
                  <a:pt x="15613" y="16983"/>
                  <a:pt x="15659" y="16960"/>
                  <a:pt x="15750" y="16937"/>
                </a:cubicBezTo>
                <a:close/>
                <a:moveTo>
                  <a:pt x="17827" y="16458"/>
                </a:moveTo>
                <a:cubicBezTo>
                  <a:pt x="18101" y="16549"/>
                  <a:pt x="18375" y="16663"/>
                  <a:pt x="18671" y="16823"/>
                </a:cubicBezTo>
                <a:cubicBezTo>
                  <a:pt x="18603" y="16892"/>
                  <a:pt x="18535" y="16983"/>
                  <a:pt x="18466" y="17051"/>
                </a:cubicBezTo>
                <a:cubicBezTo>
                  <a:pt x="18215" y="16914"/>
                  <a:pt x="17918" y="16778"/>
                  <a:pt x="17622" y="16663"/>
                </a:cubicBezTo>
                <a:cubicBezTo>
                  <a:pt x="17690" y="16595"/>
                  <a:pt x="17758" y="16526"/>
                  <a:pt x="17827" y="16458"/>
                </a:cubicBezTo>
                <a:close/>
                <a:moveTo>
                  <a:pt x="16869" y="16731"/>
                </a:moveTo>
                <a:cubicBezTo>
                  <a:pt x="16993" y="16731"/>
                  <a:pt x="17123" y="16738"/>
                  <a:pt x="17256" y="16755"/>
                </a:cubicBezTo>
                <a:cubicBezTo>
                  <a:pt x="17165" y="16914"/>
                  <a:pt x="17119" y="17051"/>
                  <a:pt x="17097" y="17143"/>
                </a:cubicBezTo>
                <a:cubicBezTo>
                  <a:pt x="16754" y="17051"/>
                  <a:pt x="16366" y="17006"/>
                  <a:pt x="15932" y="16983"/>
                </a:cubicBezTo>
                <a:cubicBezTo>
                  <a:pt x="15932" y="16937"/>
                  <a:pt x="15932" y="16914"/>
                  <a:pt x="15932" y="16869"/>
                </a:cubicBezTo>
                <a:cubicBezTo>
                  <a:pt x="16157" y="16800"/>
                  <a:pt x="16485" y="16731"/>
                  <a:pt x="16869" y="16731"/>
                </a:cubicBezTo>
                <a:close/>
                <a:moveTo>
                  <a:pt x="25907" y="17211"/>
                </a:moveTo>
                <a:lnTo>
                  <a:pt x="25907" y="17211"/>
                </a:lnTo>
                <a:cubicBezTo>
                  <a:pt x="25884" y="17257"/>
                  <a:pt x="25884" y="17303"/>
                  <a:pt x="25861" y="17325"/>
                </a:cubicBezTo>
                <a:lnTo>
                  <a:pt x="25861" y="17257"/>
                </a:lnTo>
                <a:cubicBezTo>
                  <a:pt x="25884" y="17211"/>
                  <a:pt x="25907" y="17211"/>
                  <a:pt x="25907" y="17211"/>
                </a:cubicBezTo>
                <a:close/>
                <a:moveTo>
                  <a:pt x="19881" y="16344"/>
                </a:moveTo>
                <a:cubicBezTo>
                  <a:pt x="20064" y="16618"/>
                  <a:pt x="20269" y="16846"/>
                  <a:pt x="20452" y="17029"/>
                </a:cubicBezTo>
                <a:cubicBezTo>
                  <a:pt x="20315" y="17143"/>
                  <a:pt x="20201" y="17257"/>
                  <a:pt x="20087" y="17348"/>
                </a:cubicBezTo>
                <a:cubicBezTo>
                  <a:pt x="19881" y="17120"/>
                  <a:pt x="19630" y="16869"/>
                  <a:pt x="19333" y="16663"/>
                </a:cubicBezTo>
                <a:cubicBezTo>
                  <a:pt x="19516" y="16549"/>
                  <a:pt x="19699" y="16435"/>
                  <a:pt x="19881" y="16344"/>
                </a:cubicBezTo>
                <a:close/>
                <a:moveTo>
                  <a:pt x="17507" y="16800"/>
                </a:moveTo>
                <a:cubicBezTo>
                  <a:pt x="17781" y="16846"/>
                  <a:pt x="18078" y="16960"/>
                  <a:pt x="18375" y="17166"/>
                </a:cubicBezTo>
                <a:cubicBezTo>
                  <a:pt x="18261" y="17303"/>
                  <a:pt x="18169" y="17439"/>
                  <a:pt x="18101" y="17576"/>
                </a:cubicBezTo>
                <a:cubicBezTo>
                  <a:pt x="17827" y="17417"/>
                  <a:pt x="17530" y="17280"/>
                  <a:pt x="17165" y="17166"/>
                </a:cubicBezTo>
                <a:cubicBezTo>
                  <a:pt x="17279" y="17029"/>
                  <a:pt x="17393" y="16914"/>
                  <a:pt x="17507" y="16800"/>
                </a:cubicBezTo>
                <a:close/>
                <a:moveTo>
                  <a:pt x="24013" y="16070"/>
                </a:moveTo>
                <a:cubicBezTo>
                  <a:pt x="23944" y="16116"/>
                  <a:pt x="23853" y="16161"/>
                  <a:pt x="23784" y="16207"/>
                </a:cubicBezTo>
                <a:cubicBezTo>
                  <a:pt x="22940" y="16458"/>
                  <a:pt x="21799" y="17234"/>
                  <a:pt x="21319" y="17691"/>
                </a:cubicBezTo>
                <a:cubicBezTo>
                  <a:pt x="21205" y="17599"/>
                  <a:pt x="21091" y="17508"/>
                  <a:pt x="21000" y="17394"/>
                </a:cubicBezTo>
                <a:cubicBezTo>
                  <a:pt x="22529" y="16390"/>
                  <a:pt x="24012" y="16070"/>
                  <a:pt x="24013" y="16070"/>
                </a:cubicBezTo>
                <a:close/>
                <a:moveTo>
                  <a:pt x="18923" y="16983"/>
                </a:moveTo>
                <a:cubicBezTo>
                  <a:pt x="19196" y="17166"/>
                  <a:pt x="19493" y="17394"/>
                  <a:pt x="19767" y="17691"/>
                </a:cubicBezTo>
                <a:cubicBezTo>
                  <a:pt x="19699" y="17759"/>
                  <a:pt x="19630" y="17828"/>
                  <a:pt x="19562" y="17919"/>
                </a:cubicBezTo>
                <a:cubicBezTo>
                  <a:pt x="19311" y="17645"/>
                  <a:pt x="19037" y="17394"/>
                  <a:pt x="18694" y="17188"/>
                </a:cubicBezTo>
                <a:cubicBezTo>
                  <a:pt x="18763" y="17120"/>
                  <a:pt x="18831" y="17051"/>
                  <a:pt x="18923" y="16983"/>
                </a:cubicBezTo>
                <a:close/>
                <a:moveTo>
                  <a:pt x="20931" y="17462"/>
                </a:moveTo>
                <a:cubicBezTo>
                  <a:pt x="21091" y="17576"/>
                  <a:pt x="21228" y="17645"/>
                  <a:pt x="21296" y="17691"/>
                </a:cubicBezTo>
                <a:cubicBezTo>
                  <a:pt x="21091" y="17873"/>
                  <a:pt x="20886" y="18056"/>
                  <a:pt x="20703" y="18284"/>
                </a:cubicBezTo>
                <a:cubicBezTo>
                  <a:pt x="20612" y="18124"/>
                  <a:pt x="20543" y="17964"/>
                  <a:pt x="20429" y="17805"/>
                </a:cubicBezTo>
                <a:cubicBezTo>
                  <a:pt x="20589" y="17691"/>
                  <a:pt x="20771" y="17576"/>
                  <a:pt x="20931" y="17462"/>
                </a:cubicBezTo>
                <a:close/>
                <a:moveTo>
                  <a:pt x="16167" y="17470"/>
                </a:moveTo>
                <a:cubicBezTo>
                  <a:pt x="16618" y="17470"/>
                  <a:pt x="17227" y="17575"/>
                  <a:pt x="17850" y="18033"/>
                </a:cubicBezTo>
                <a:cubicBezTo>
                  <a:pt x="17781" y="18216"/>
                  <a:pt x="17713" y="18352"/>
                  <a:pt x="17690" y="18421"/>
                </a:cubicBezTo>
                <a:cubicBezTo>
                  <a:pt x="17142" y="18056"/>
                  <a:pt x="16389" y="17782"/>
                  <a:pt x="15385" y="17622"/>
                </a:cubicBezTo>
                <a:cubicBezTo>
                  <a:pt x="15385" y="17622"/>
                  <a:pt x="15544" y="17554"/>
                  <a:pt x="15818" y="17508"/>
                </a:cubicBezTo>
                <a:lnTo>
                  <a:pt x="15841" y="17668"/>
                </a:lnTo>
                <a:cubicBezTo>
                  <a:pt x="15841" y="17622"/>
                  <a:pt x="15864" y="17554"/>
                  <a:pt x="15864" y="17485"/>
                </a:cubicBezTo>
                <a:cubicBezTo>
                  <a:pt x="15954" y="17476"/>
                  <a:pt x="16056" y="17470"/>
                  <a:pt x="16167" y="17470"/>
                </a:cubicBezTo>
                <a:close/>
                <a:moveTo>
                  <a:pt x="18580" y="17303"/>
                </a:moveTo>
                <a:cubicBezTo>
                  <a:pt x="18854" y="17508"/>
                  <a:pt x="19128" y="17782"/>
                  <a:pt x="19379" y="18147"/>
                </a:cubicBezTo>
                <a:cubicBezTo>
                  <a:pt x="19265" y="18284"/>
                  <a:pt x="19151" y="18444"/>
                  <a:pt x="19060" y="18581"/>
                </a:cubicBezTo>
                <a:cubicBezTo>
                  <a:pt x="18854" y="18261"/>
                  <a:pt x="18580" y="17942"/>
                  <a:pt x="18215" y="17668"/>
                </a:cubicBezTo>
                <a:cubicBezTo>
                  <a:pt x="18329" y="17531"/>
                  <a:pt x="18443" y="17417"/>
                  <a:pt x="18580" y="17303"/>
                </a:cubicBezTo>
                <a:close/>
                <a:moveTo>
                  <a:pt x="20109" y="18079"/>
                </a:moveTo>
                <a:cubicBezTo>
                  <a:pt x="20224" y="18216"/>
                  <a:pt x="20361" y="18375"/>
                  <a:pt x="20475" y="18558"/>
                </a:cubicBezTo>
                <a:cubicBezTo>
                  <a:pt x="20383" y="18649"/>
                  <a:pt x="20292" y="18763"/>
                  <a:pt x="20224" y="18855"/>
                </a:cubicBezTo>
                <a:cubicBezTo>
                  <a:pt x="20109" y="18672"/>
                  <a:pt x="19995" y="18467"/>
                  <a:pt x="19881" y="18284"/>
                </a:cubicBezTo>
                <a:cubicBezTo>
                  <a:pt x="19950" y="18216"/>
                  <a:pt x="20041" y="18147"/>
                  <a:pt x="20109" y="18079"/>
                </a:cubicBezTo>
                <a:close/>
                <a:moveTo>
                  <a:pt x="17918" y="18101"/>
                </a:moveTo>
                <a:cubicBezTo>
                  <a:pt x="18215" y="18330"/>
                  <a:pt x="18489" y="18649"/>
                  <a:pt x="18763" y="19060"/>
                </a:cubicBezTo>
                <a:cubicBezTo>
                  <a:pt x="18717" y="19151"/>
                  <a:pt x="18671" y="19243"/>
                  <a:pt x="18626" y="19311"/>
                </a:cubicBezTo>
                <a:cubicBezTo>
                  <a:pt x="18420" y="19014"/>
                  <a:pt x="18124" y="18695"/>
                  <a:pt x="17713" y="18444"/>
                </a:cubicBezTo>
                <a:cubicBezTo>
                  <a:pt x="17781" y="18330"/>
                  <a:pt x="17850" y="18216"/>
                  <a:pt x="17918" y="18101"/>
                </a:cubicBezTo>
                <a:close/>
                <a:moveTo>
                  <a:pt x="15065" y="18535"/>
                </a:moveTo>
                <a:lnTo>
                  <a:pt x="16069" y="19197"/>
                </a:lnTo>
                <a:cubicBezTo>
                  <a:pt x="15704" y="19060"/>
                  <a:pt x="15316" y="18946"/>
                  <a:pt x="14951" y="18946"/>
                </a:cubicBezTo>
                <a:lnTo>
                  <a:pt x="15681" y="19654"/>
                </a:lnTo>
                <a:cubicBezTo>
                  <a:pt x="15407" y="19585"/>
                  <a:pt x="15111" y="19539"/>
                  <a:pt x="14791" y="19517"/>
                </a:cubicBezTo>
                <a:lnTo>
                  <a:pt x="14951" y="18946"/>
                </a:lnTo>
                <a:lnTo>
                  <a:pt x="15065" y="18535"/>
                </a:lnTo>
                <a:close/>
                <a:moveTo>
                  <a:pt x="19607" y="18535"/>
                </a:moveTo>
                <a:cubicBezTo>
                  <a:pt x="19744" y="18763"/>
                  <a:pt x="19858" y="18992"/>
                  <a:pt x="19950" y="19265"/>
                </a:cubicBezTo>
                <a:cubicBezTo>
                  <a:pt x="19813" y="19494"/>
                  <a:pt x="19676" y="19745"/>
                  <a:pt x="19584" y="19996"/>
                </a:cubicBezTo>
                <a:cubicBezTo>
                  <a:pt x="19539" y="19676"/>
                  <a:pt x="19425" y="19311"/>
                  <a:pt x="19265" y="18946"/>
                </a:cubicBezTo>
                <a:cubicBezTo>
                  <a:pt x="19379" y="18809"/>
                  <a:pt x="19493" y="18672"/>
                  <a:pt x="19607" y="18535"/>
                </a:cubicBezTo>
                <a:close/>
                <a:moveTo>
                  <a:pt x="15429" y="18155"/>
                </a:moveTo>
                <a:cubicBezTo>
                  <a:pt x="15982" y="18155"/>
                  <a:pt x="17335" y="18335"/>
                  <a:pt x="18329" y="19950"/>
                </a:cubicBezTo>
                <a:cubicBezTo>
                  <a:pt x="18283" y="20087"/>
                  <a:pt x="18238" y="20201"/>
                  <a:pt x="18192" y="20315"/>
                </a:cubicBezTo>
                <a:cubicBezTo>
                  <a:pt x="17462" y="19288"/>
                  <a:pt x="16343" y="18626"/>
                  <a:pt x="15065" y="18512"/>
                </a:cubicBezTo>
                <a:lnTo>
                  <a:pt x="15179" y="18170"/>
                </a:lnTo>
                <a:cubicBezTo>
                  <a:pt x="15179" y="18170"/>
                  <a:pt x="15272" y="18155"/>
                  <a:pt x="15429" y="18155"/>
                </a:cubicBezTo>
                <a:close/>
                <a:moveTo>
                  <a:pt x="17873" y="20430"/>
                </a:moveTo>
                <a:lnTo>
                  <a:pt x="18101" y="20589"/>
                </a:lnTo>
                <a:cubicBezTo>
                  <a:pt x="18101" y="20612"/>
                  <a:pt x="18078" y="20635"/>
                  <a:pt x="18078" y="20658"/>
                </a:cubicBezTo>
                <a:cubicBezTo>
                  <a:pt x="18010" y="20589"/>
                  <a:pt x="17941" y="20521"/>
                  <a:pt x="17873" y="20430"/>
                </a:cubicBezTo>
                <a:close/>
                <a:moveTo>
                  <a:pt x="13901" y="16504"/>
                </a:moveTo>
                <a:lnTo>
                  <a:pt x="13901" y="16504"/>
                </a:lnTo>
                <a:cubicBezTo>
                  <a:pt x="13855" y="17850"/>
                  <a:pt x="13467" y="19745"/>
                  <a:pt x="12029" y="21548"/>
                </a:cubicBezTo>
                <a:cubicBezTo>
                  <a:pt x="12349" y="20795"/>
                  <a:pt x="12714" y="20064"/>
                  <a:pt x="13011" y="19288"/>
                </a:cubicBezTo>
                <a:cubicBezTo>
                  <a:pt x="13330" y="18444"/>
                  <a:pt x="13604" y="17576"/>
                  <a:pt x="13855" y="16686"/>
                </a:cubicBezTo>
                <a:cubicBezTo>
                  <a:pt x="13878" y="16641"/>
                  <a:pt x="13878" y="16572"/>
                  <a:pt x="13901" y="16504"/>
                </a:cubicBezTo>
                <a:close/>
                <a:moveTo>
                  <a:pt x="28760" y="21594"/>
                </a:moveTo>
                <a:cubicBezTo>
                  <a:pt x="29171" y="22119"/>
                  <a:pt x="29628" y="22644"/>
                  <a:pt x="30175" y="23054"/>
                </a:cubicBezTo>
                <a:cubicBezTo>
                  <a:pt x="30175" y="23054"/>
                  <a:pt x="29514" y="22438"/>
                  <a:pt x="28760" y="21594"/>
                </a:cubicBezTo>
                <a:close/>
                <a:moveTo>
                  <a:pt x="15864" y="1"/>
                </a:moveTo>
                <a:cubicBezTo>
                  <a:pt x="15864" y="1"/>
                  <a:pt x="17005" y="2900"/>
                  <a:pt x="17233" y="4155"/>
                </a:cubicBezTo>
                <a:cubicBezTo>
                  <a:pt x="17233" y="4155"/>
                  <a:pt x="16549" y="1165"/>
                  <a:pt x="15019" y="24"/>
                </a:cubicBezTo>
                <a:lnTo>
                  <a:pt x="15019" y="24"/>
                </a:lnTo>
                <a:cubicBezTo>
                  <a:pt x="15020" y="24"/>
                  <a:pt x="16572" y="2580"/>
                  <a:pt x="17005" y="5616"/>
                </a:cubicBezTo>
                <a:cubicBezTo>
                  <a:pt x="17005" y="5616"/>
                  <a:pt x="15156" y="2603"/>
                  <a:pt x="15042" y="1325"/>
                </a:cubicBezTo>
                <a:lnTo>
                  <a:pt x="15042" y="1325"/>
                </a:lnTo>
                <a:cubicBezTo>
                  <a:pt x="15042" y="1325"/>
                  <a:pt x="15065" y="3790"/>
                  <a:pt x="16572" y="5639"/>
                </a:cubicBezTo>
                <a:cubicBezTo>
                  <a:pt x="15978" y="4931"/>
                  <a:pt x="14974" y="3630"/>
                  <a:pt x="14746" y="2398"/>
                </a:cubicBezTo>
                <a:lnTo>
                  <a:pt x="14746" y="2398"/>
                </a:lnTo>
                <a:cubicBezTo>
                  <a:pt x="14746" y="2398"/>
                  <a:pt x="14905" y="5137"/>
                  <a:pt x="17119" y="6666"/>
                </a:cubicBezTo>
                <a:cubicBezTo>
                  <a:pt x="17119" y="6666"/>
                  <a:pt x="15248" y="5890"/>
                  <a:pt x="14472" y="3858"/>
                </a:cubicBezTo>
                <a:lnTo>
                  <a:pt x="14472" y="3858"/>
                </a:lnTo>
                <a:cubicBezTo>
                  <a:pt x="14472" y="3859"/>
                  <a:pt x="14266" y="5776"/>
                  <a:pt x="17165" y="7168"/>
                </a:cubicBezTo>
                <a:cubicBezTo>
                  <a:pt x="17165" y="7168"/>
                  <a:pt x="14631" y="6940"/>
                  <a:pt x="13559" y="3197"/>
                </a:cubicBezTo>
                <a:lnTo>
                  <a:pt x="13559" y="3197"/>
                </a:lnTo>
                <a:cubicBezTo>
                  <a:pt x="13559" y="3197"/>
                  <a:pt x="13239" y="6346"/>
                  <a:pt x="17005" y="7830"/>
                </a:cubicBezTo>
                <a:cubicBezTo>
                  <a:pt x="17005" y="7830"/>
                  <a:pt x="17003" y="7830"/>
                  <a:pt x="17000" y="7830"/>
                </a:cubicBezTo>
                <a:cubicBezTo>
                  <a:pt x="16876" y="7830"/>
                  <a:pt x="14701" y="7787"/>
                  <a:pt x="13193" y="4794"/>
                </a:cubicBezTo>
                <a:lnTo>
                  <a:pt x="13193" y="4794"/>
                </a:lnTo>
                <a:cubicBezTo>
                  <a:pt x="13193" y="4794"/>
                  <a:pt x="13102" y="6164"/>
                  <a:pt x="14403" y="7282"/>
                </a:cubicBezTo>
                <a:cubicBezTo>
                  <a:pt x="14449" y="7419"/>
                  <a:pt x="14472" y="7579"/>
                  <a:pt x="14517" y="7739"/>
                </a:cubicBezTo>
                <a:cubicBezTo>
                  <a:pt x="14312" y="7579"/>
                  <a:pt x="14084" y="7419"/>
                  <a:pt x="13878" y="7214"/>
                </a:cubicBezTo>
                <a:cubicBezTo>
                  <a:pt x="13696" y="6757"/>
                  <a:pt x="13467" y="6392"/>
                  <a:pt x="13193" y="6164"/>
                </a:cubicBezTo>
                <a:lnTo>
                  <a:pt x="13193" y="6164"/>
                </a:lnTo>
                <a:cubicBezTo>
                  <a:pt x="13193" y="6164"/>
                  <a:pt x="13285" y="6369"/>
                  <a:pt x="13399" y="6689"/>
                </a:cubicBezTo>
                <a:cubicBezTo>
                  <a:pt x="13125" y="6346"/>
                  <a:pt x="12851" y="5936"/>
                  <a:pt x="12577" y="5456"/>
                </a:cubicBezTo>
                <a:lnTo>
                  <a:pt x="12577" y="5456"/>
                </a:lnTo>
                <a:cubicBezTo>
                  <a:pt x="12577" y="5456"/>
                  <a:pt x="12714" y="6780"/>
                  <a:pt x="13810" y="7762"/>
                </a:cubicBezTo>
                <a:cubicBezTo>
                  <a:pt x="14129" y="8720"/>
                  <a:pt x="14403" y="9861"/>
                  <a:pt x="14152" y="10478"/>
                </a:cubicBezTo>
                <a:cubicBezTo>
                  <a:pt x="14152" y="10478"/>
                  <a:pt x="14084" y="10204"/>
                  <a:pt x="13969" y="9793"/>
                </a:cubicBezTo>
                <a:cubicBezTo>
                  <a:pt x="13718" y="8309"/>
                  <a:pt x="13193" y="6940"/>
                  <a:pt x="12235" y="5684"/>
                </a:cubicBezTo>
                <a:lnTo>
                  <a:pt x="12235" y="5684"/>
                </a:lnTo>
                <a:lnTo>
                  <a:pt x="12509" y="6483"/>
                </a:lnTo>
                <a:cubicBezTo>
                  <a:pt x="12303" y="6164"/>
                  <a:pt x="12052" y="5913"/>
                  <a:pt x="11801" y="5776"/>
                </a:cubicBezTo>
                <a:lnTo>
                  <a:pt x="11801" y="5776"/>
                </a:lnTo>
                <a:cubicBezTo>
                  <a:pt x="11801" y="5776"/>
                  <a:pt x="13536" y="9177"/>
                  <a:pt x="13559" y="10364"/>
                </a:cubicBezTo>
                <a:cubicBezTo>
                  <a:pt x="13559" y="10364"/>
                  <a:pt x="13422" y="10272"/>
                  <a:pt x="13193" y="10135"/>
                </a:cubicBezTo>
                <a:cubicBezTo>
                  <a:pt x="12965" y="8264"/>
                  <a:pt x="11687" y="6529"/>
                  <a:pt x="10500" y="5159"/>
                </a:cubicBezTo>
                <a:lnTo>
                  <a:pt x="10500" y="5159"/>
                </a:lnTo>
                <a:lnTo>
                  <a:pt x="13056" y="10067"/>
                </a:lnTo>
                <a:cubicBezTo>
                  <a:pt x="13034" y="10044"/>
                  <a:pt x="13011" y="10021"/>
                  <a:pt x="12965" y="9998"/>
                </a:cubicBezTo>
                <a:lnTo>
                  <a:pt x="10865" y="6278"/>
                </a:lnTo>
                <a:lnTo>
                  <a:pt x="10865" y="6278"/>
                </a:lnTo>
                <a:cubicBezTo>
                  <a:pt x="11185" y="7259"/>
                  <a:pt x="11961" y="8994"/>
                  <a:pt x="12737" y="9884"/>
                </a:cubicBezTo>
                <a:cubicBezTo>
                  <a:pt x="12486" y="9725"/>
                  <a:pt x="12143" y="9542"/>
                  <a:pt x="11801" y="9359"/>
                </a:cubicBezTo>
                <a:lnTo>
                  <a:pt x="10820" y="7122"/>
                </a:lnTo>
                <a:lnTo>
                  <a:pt x="10820" y="7122"/>
                </a:lnTo>
                <a:cubicBezTo>
                  <a:pt x="10751" y="7762"/>
                  <a:pt x="11208" y="8629"/>
                  <a:pt x="11641" y="9268"/>
                </a:cubicBezTo>
                <a:cubicBezTo>
                  <a:pt x="11208" y="9040"/>
                  <a:pt x="10728" y="8812"/>
                  <a:pt x="10226" y="8606"/>
                </a:cubicBezTo>
                <a:cubicBezTo>
                  <a:pt x="10454" y="7716"/>
                  <a:pt x="10546" y="6849"/>
                  <a:pt x="10477" y="5890"/>
                </a:cubicBezTo>
                <a:lnTo>
                  <a:pt x="10477" y="5890"/>
                </a:lnTo>
                <a:lnTo>
                  <a:pt x="10180" y="8583"/>
                </a:lnTo>
                <a:cubicBezTo>
                  <a:pt x="10089" y="8538"/>
                  <a:pt x="9975" y="8492"/>
                  <a:pt x="9861" y="8469"/>
                </a:cubicBezTo>
                <a:cubicBezTo>
                  <a:pt x="10135" y="7442"/>
                  <a:pt x="10249" y="6438"/>
                  <a:pt x="9861" y="5411"/>
                </a:cubicBezTo>
                <a:lnTo>
                  <a:pt x="9815" y="8423"/>
                </a:lnTo>
                <a:cubicBezTo>
                  <a:pt x="9747" y="8401"/>
                  <a:pt x="9701" y="8378"/>
                  <a:pt x="9633" y="8355"/>
                </a:cubicBezTo>
                <a:cubicBezTo>
                  <a:pt x="9929" y="7100"/>
                  <a:pt x="9519" y="6187"/>
                  <a:pt x="8925" y="5000"/>
                </a:cubicBezTo>
                <a:lnTo>
                  <a:pt x="8925" y="5000"/>
                </a:lnTo>
                <a:lnTo>
                  <a:pt x="9541" y="8332"/>
                </a:lnTo>
                <a:cubicBezTo>
                  <a:pt x="9450" y="8287"/>
                  <a:pt x="9382" y="8264"/>
                  <a:pt x="9313" y="8241"/>
                </a:cubicBezTo>
                <a:cubicBezTo>
                  <a:pt x="9473" y="6894"/>
                  <a:pt x="8606" y="6027"/>
                  <a:pt x="8217" y="4771"/>
                </a:cubicBezTo>
                <a:lnTo>
                  <a:pt x="8217" y="4771"/>
                </a:lnTo>
                <a:lnTo>
                  <a:pt x="9176" y="8195"/>
                </a:lnTo>
                <a:cubicBezTo>
                  <a:pt x="9131" y="8172"/>
                  <a:pt x="9085" y="8172"/>
                  <a:pt x="9039" y="8150"/>
                </a:cubicBezTo>
                <a:cubicBezTo>
                  <a:pt x="8925" y="6826"/>
                  <a:pt x="8240" y="5821"/>
                  <a:pt x="7236" y="4817"/>
                </a:cubicBezTo>
                <a:lnTo>
                  <a:pt x="7236" y="4817"/>
                </a:lnTo>
                <a:lnTo>
                  <a:pt x="8925" y="8104"/>
                </a:lnTo>
                <a:cubicBezTo>
                  <a:pt x="8765" y="8058"/>
                  <a:pt x="8628" y="8013"/>
                  <a:pt x="8491" y="7967"/>
                </a:cubicBezTo>
                <a:cubicBezTo>
                  <a:pt x="8377" y="6826"/>
                  <a:pt x="7396" y="5913"/>
                  <a:pt x="6643" y="5137"/>
                </a:cubicBezTo>
                <a:lnTo>
                  <a:pt x="6643" y="5137"/>
                </a:lnTo>
                <a:lnTo>
                  <a:pt x="8354" y="7944"/>
                </a:lnTo>
                <a:cubicBezTo>
                  <a:pt x="8081" y="7876"/>
                  <a:pt x="7829" y="7807"/>
                  <a:pt x="7578" y="7762"/>
                </a:cubicBezTo>
                <a:cubicBezTo>
                  <a:pt x="7373" y="6894"/>
                  <a:pt x="6916" y="6346"/>
                  <a:pt x="6255" y="5662"/>
                </a:cubicBezTo>
                <a:lnTo>
                  <a:pt x="6255" y="5662"/>
                </a:lnTo>
                <a:lnTo>
                  <a:pt x="7419" y="7739"/>
                </a:lnTo>
                <a:cubicBezTo>
                  <a:pt x="7282" y="7716"/>
                  <a:pt x="7168" y="7693"/>
                  <a:pt x="7053" y="7693"/>
                </a:cubicBezTo>
                <a:cubicBezTo>
                  <a:pt x="6871" y="6826"/>
                  <a:pt x="6277" y="6346"/>
                  <a:pt x="5593" y="5639"/>
                </a:cubicBezTo>
                <a:lnTo>
                  <a:pt x="5593" y="5639"/>
                </a:lnTo>
                <a:lnTo>
                  <a:pt x="6848" y="7670"/>
                </a:lnTo>
                <a:lnTo>
                  <a:pt x="6688" y="7670"/>
                </a:lnTo>
                <a:cubicBezTo>
                  <a:pt x="6688" y="7670"/>
                  <a:pt x="6391" y="6734"/>
                  <a:pt x="5707" y="6369"/>
                </a:cubicBezTo>
                <a:lnTo>
                  <a:pt x="5707" y="6369"/>
                </a:lnTo>
                <a:cubicBezTo>
                  <a:pt x="5707" y="6369"/>
                  <a:pt x="6528" y="7442"/>
                  <a:pt x="6414" y="7762"/>
                </a:cubicBezTo>
                <a:cubicBezTo>
                  <a:pt x="6414" y="7762"/>
                  <a:pt x="6072" y="6986"/>
                  <a:pt x="5478" y="6643"/>
                </a:cubicBezTo>
                <a:lnTo>
                  <a:pt x="5478" y="6643"/>
                </a:lnTo>
                <a:cubicBezTo>
                  <a:pt x="5479" y="6643"/>
                  <a:pt x="6118" y="7351"/>
                  <a:pt x="6049" y="7784"/>
                </a:cubicBezTo>
                <a:cubicBezTo>
                  <a:pt x="6049" y="7784"/>
                  <a:pt x="5593" y="6849"/>
                  <a:pt x="4771" y="6552"/>
                </a:cubicBezTo>
                <a:lnTo>
                  <a:pt x="4771" y="6552"/>
                </a:lnTo>
                <a:cubicBezTo>
                  <a:pt x="4771" y="6552"/>
                  <a:pt x="5661" y="7419"/>
                  <a:pt x="5730" y="7853"/>
                </a:cubicBezTo>
                <a:cubicBezTo>
                  <a:pt x="5730" y="7853"/>
                  <a:pt x="5536" y="7796"/>
                  <a:pt x="5225" y="7796"/>
                </a:cubicBezTo>
                <a:cubicBezTo>
                  <a:pt x="4914" y="7796"/>
                  <a:pt x="4486" y="7853"/>
                  <a:pt x="4018" y="8081"/>
                </a:cubicBezTo>
                <a:cubicBezTo>
                  <a:pt x="4018" y="8081"/>
                  <a:pt x="4090" y="8076"/>
                  <a:pt x="4219" y="8076"/>
                </a:cubicBezTo>
                <a:cubicBezTo>
                  <a:pt x="4539" y="8076"/>
                  <a:pt x="5208" y="8110"/>
                  <a:pt x="5958" y="8355"/>
                </a:cubicBezTo>
                <a:cubicBezTo>
                  <a:pt x="5958" y="8355"/>
                  <a:pt x="4617" y="8926"/>
                  <a:pt x="3467" y="8926"/>
                </a:cubicBezTo>
                <a:cubicBezTo>
                  <a:pt x="3445" y="8926"/>
                  <a:pt x="3423" y="8926"/>
                  <a:pt x="3401" y="8926"/>
                </a:cubicBezTo>
                <a:lnTo>
                  <a:pt x="3401" y="8926"/>
                </a:lnTo>
                <a:cubicBezTo>
                  <a:pt x="3401" y="8926"/>
                  <a:pt x="3778" y="9049"/>
                  <a:pt x="4349" y="9049"/>
                </a:cubicBezTo>
                <a:cubicBezTo>
                  <a:pt x="4980" y="9049"/>
                  <a:pt x="5849" y="8899"/>
                  <a:pt x="6711" y="8264"/>
                </a:cubicBezTo>
                <a:lnTo>
                  <a:pt x="6711" y="8264"/>
                </a:lnTo>
                <a:cubicBezTo>
                  <a:pt x="6711" y="8264"/>
                  <a:pt x="5645" y="9613"/>
                  <a:pt x="3215" y="9613"/>
                </a:cubicBezTo>
                <a:cubicBezTo>
                  <a:pt x="3156" y="9613"/>
                  <a:pt x="3097" y="9612"/>
                  <a:pt x="3036" y="9610"/>
                </a:cubicBezTo>
                <a:lnTo>
                  <a:pt x="3036" y="9610"/>
                </a:lnTo>
                <a:cubicBezTo>
                  <a:pt x="3036" y="9610"/>
                  <a:pt x="3504" y="9742"/>
                  <a:pt x="4166" y="9742"/>
                </a:cubicBezTo>
                <a:cubicBezTo>
                  <a:pt x="5066" y="9742"/>
                  <a:pt x="6325" y="9499"/>
                  <a:pt x="7259" y="8355"/>
                </a:cubicBezTo>
                <a:lnTo>
                  <a:pt x="7259" y="8355"/>
                </a:lnTo>
                <a:cubicBezTo>
                  <a:pt x="7259" y="8355"/>
                  <a:pt x="6140" y="10523"/>
                  <a:pt x="3013" y="10774"/>
                </a:cubicBezTo>
                <a:cubicBezTo>
                  <a:pt x="3013" y="10774"/>
                  <a:pt x="3333" y="10834"/>
                  <a:pt x="3813" y="10834"/>
                </a:cubicBezTo>
                <a:cubicBezTo>
                  <a:pt x="4910" y="10834"/>
                  <a:pt x="6849" y="10524"/>
                  <a:pt x="7738" y="8492"/>
                </a:cubicBezTo>
                <a:lnTo>
                  <a:pt x="7738" y="8492"/>
                </a:lnTo>
                <a:cubicBezTo>
                  <a:pt x="7738" y="8492"/>
                  <a:pt x="7624" y="11322"/>
                  <a:pt x="4132" y="12121"/>
                </a:cubicBezTo>
                <a:cubicBezTo>
                  <a:pt x="4132" y="12121"/>
                  <a:pt x="5501" y="12098"/>
                  <a:pt x="6665" y="11277"/>
                </a:cubicBezTo>
                <a:lnTo>
                  <a:pt x="6665" y="11277"/>
                </a:lnTo>
                <a:lnTo>
                  <a:pt x="5798" y="12281"/>
                </a:lnTo>
                <a:cubicBezTo>
                  <a:pt x="7487" y="11824"/>
                  <a:pt x="8583" y="10501"/>
                  <a:pt x="8925" y="8834"/>
                </a:cubicBezTo>
                <a:cubicBezTo>
                  <a:pt x="9108" y="8880"/>
                  <a:pt x="9313" y="8926"/>
                  <a:pt x="9541" y="8994"/>
                </a:cubicBezTo>
                <a:lnTo>
                  <a:pt x="8400" y="11140"/>
                </a:lnTo>
                <a:lnTo>
                  <a:pt x="7213" y="12190"/>
                </a:lnTo>
                <a:cubicBezTo>
                  <a:pt x="7578" y="12053"/>
                  <a:pt x="7921" y="11870"/>
                  <a:pt x="8240" y="11688"/>
                </a:cubicBezTo>
                <a:lnTo>
                  <a:pt x="8240" y="11688"/>
                </a:lnTo>
                <a:lnTo>
                  <a:pt x="6825" y="12692"/>
                </a:lnTo>
                <a:cubicBezTo>
                  <a:pt x="6894" y="12669"/>
                  <a:pt x="6985" y="12646"/>
                  <a:pt x="7053" y="12623"/>
                </a:cubicBezTo>
                <a:lnTo>
                  <a:pt x="7053" y="12623"/>
                </a:lnTo>
                <a:lnTo>
                  <a:pt x="6209" y="13080"/>
                </a:lnTo>
                <a:cubicBezTo>
                  <a:pt x="6227" y="13080"/>
                  <a:pt x="6245" y="13080"/>
                  <a:pt x="6264" y="13080"/>
                </a:cubicBezTo>
                <a:cubicBezTo>
                  <a:pt x="8439" y="13080"/>
                  <a:pt x="10716" y="11741"/>
                  <a:pt x="11961" y="9976"/>
                </a:cubicBezTo>
                <a:lnTo>
                  <a:pt x="11961" y="9976"/>
                </a:lnTo>
                <a:lnTo>
                  <a:pt x="10135" y="10957"/>
                </a:lnTo>
                <a:cubicBezTo>
                  <a:pt x="10614" y="10546"/>
                  <a:pt x="11002" y="10090"/>
                  <a:pt x="11185" y="9610"/>
                </a:cubicBezTo>
                <a:cubicBezTo>
                  <a:pt x="11550" y="9747"/>
                  <a:pt x="11915" y="9930"/>
                  <a:pt x="12303" y="10135"/>
                </a:cubicBezTo>
                <a:lnTo>
                  <a:pt x="8217" y="13285"/>
                </a:lnTo>
                <a:cubicBezTo>
                  <a:pt x="9815" y="12897"/>
                  <a:pt x="11618" y="11710"/>
                  <a:pt x="12395" y="10204"/>
                </a:cubicBezTo>
                <a:cubicBezTo>
                  <a:pt x="12600" y="10318"/>
                  <a:pt x="12828" y="10432"/>
                  <a:pt x="13056" y="10569"/>
                </a:cubicBezTo>
                <a:lnTo>
                  <a:pt x="9929" y="13011"/>
                </a:lnTo>
                <a:cubicBezTo>
                  <a:pt x="11185" y="12327"/>
                  <a:pt x="12143" y="11642"/>
                  <a:pt x="13079" y="10592"/>
                </a:cubicBezTo>
                <a:cubicBezTo>
                  <a:pt x="13308" y="10729"/>
                  <a:pt x="13536" y="10866"/>
                  <a:pt x="13787" y="11026"/>
                </a:cubicBezTo>
                <a:cubicBezTo>
                  <a:pt x="13787" y="11026"/>
                  <a:pt x="10750" y="13652"/>
                  <a:pt x="7030" y="13652"/>
                </a:cubicBezTo>
                <a:cubicBezTo>
                  <a:pt x="6827" y="13652"/>
                  <a:pt x="6621" y="13644"/>
                  <a:pt x="6414" y="13628"/>
                </a:cubicBezTo>
                <a:lnTo>
                  <a:pt x="6414" y="13628"/>
                </a:lnTo>
                <a:cubicBezTo>
                  <a:pt x="6414" y="13628"/>
                  <a:pt x="6991" y="13735"/>
                  <a:pt x="7867" y="13735"/>
                </a:cubicBezTo>
                <a:cubicBezTo>
                  <a:pt x="9482" y="13735"/>
                  <a:pt x="12115" y="13371"/>
                  <a:pt x="14038" y="11299"/>
                </a:cubicBezTo>
                <a:lnTo>
                  <a:pt x="14038" y="11299"/>
                </a:lnTo>
                <a:cubicBezTo>
                  <a:pt x="14038" y="11300"/>
                  <a:pt x="12096" y="14320"/>
                  <a:pt x="8087" y="14320"/>
                </a:cubicBezTo>
                <a:cubicBezTo>
                  <a:pt x="7972" y="14320"/>
                  <a:pt x="7856" y="14317"/>
                  <a:pt x="7738" y="14312"/>
                </a:cubicBezTo>
                <a:lnTo>
                  <a:pt x="7738" y="14312"/>
                </a:lnTo>
                <a:cubicBezTo>
                  <a:pt x="7738" y="14312"/>
                  <a:pt x="8159" y="14396"/>
                  <a:pt x="8806" y="14396"/>
                </a:cubicBezTo>
                <a:cubicBezTo>
                  <a:pt x="10213" y="14396"/>
                  <a:pt x="12688" y="14000"/>
                  <a:pt x="14221" y="11482"/>
                </a:cubicBezTo>
                <a:lnTo>
                  <a:pt x="14221" y="11482"/>
                </a:lnTo>
                <a:cubicBezTo>
                  <a:pt x="14220" y="11482"/>
                  <a:pt x="12577" y="14792"/>
                  <a:pt x="8925" y="14929"/>
                </a:cubicBezTo>
                <a:cubicBezTo>
                  <a:pt x="8925" y="14929"/>
                  <a:pt x="9131" y="14967"/>
                  <a:pt x="9475" y="14967"/>
                </a:cubicBezTo>
                <a:cubicBezTo>
                  <a:pt x="10536" y="14967"/>
                  <a:pt x="12908" y="14602"/>
                  <a:pt x="14563" y="11619"/>
                </a:cubicBezTo>
                <a:lnTo>
                  <a:pt x="14791" y="11733"/>
                </a:lnTo>
                <a:cubicBezTo>
                  <a:pt x="14791" y="11733"/>
                  <a:pt x="13009" y="15387"/>
                  <a:pt x="9598" y="15387"/>
                </a:cubicBezTo>
                <a:cubicBezTo>
                  <a:pt x="9557" y="15387"/>
                  <a:pt x="9515" y="15386"/>
                  <a:pt x="9473" y="15385"/>
                </a:cubicBezTo>
                <a:lnTo>
                  <a:pt x="9473" y="15385"/>
                </a:lnTo>
                <a:cubicBezTo>
                  <a:pt x="9473" y="15385"/>
                  <a:pt x="9587" y="15454"/>
                  <a:pt x="9815" y="15477"/>
                </a:cubicBezTo>
                <a:cubicBezTo>
                  <a:pt x="9701" y="15499"/>
                  <a:pt x="9587" y="15522"/>
                  <a:pt x="9450" y="15522"/>
                </a:cubicBezTo>
                <a:lnTo>
                  <a:pt x="6711" y="14723"/>
                </a:lnTo>
                <a:lnTo>
                  <a:pt x="6711" y="14723"/>
                </a:lnTo>
                <a:cubicBezTo>
                  <a:pt x="7053" y="15088"/>
                  <a:pt x="7738" y="15385"/>
                  <a:pt x="8446" y="15568"/>
                </a:cubicBezTo>
                <a:cubicBezTo>
                  <a:pt x="8240" y="15545"/>
                  <a:pt x="8035" y="15545"/>
                  <a:pt x="7829" y="15522"/>
                </a:cubicBezTo>
                <a:cubicBezTo>
                  <a:pt x="7829" y="15522"/>
                  <a:pt x="6401" y="15223"/>
                  <a:pt x="5141" y="15223"/>
                </a:cubicBezTo>
                <a:cubicBezTo>
                  <a:pt x="4769" y="15223"/>
                  <a:pt x="4411" y="15249"/>
                  <a:pt x="4109" y="15317"/>
                </a:cubicBezTo>
                <a:cubicBezTo>
                  <a:pt x="4109" y="15317"/>
                  <a:pt x="4120" y="15317"/>
                  <a:pt x="4142" y="15317"/>
                </a:cubicBezTo>
                <a:cubicBezTo>
                  <a:pt x="4426" y="15317"/>
                  <a:pt x="6470" y="15336"/>
                  <a:pt x="8081" y="15887"/>
                </a:cubicBezTo>
                <a:lnTo>
                  <a:pt x="2602" y="15408"/>
                </a:lnTo>
                <a:lnTo>
                  <a:pt x="2602" y="15408"/>
                </a:lnTo>
                <a:cubicBezTo>
                  <a:pt x="3969" y="15827"/>
                  <a:pt x="5408" y="15984"/>
                  <a:pt x="6815" y="15984"/>
                </a:cubicBezTo>
                <a:cubicBezTo>
                  <a:pt x="7171" y="15984"/>
                  <a:pt x="7525" y="15974"/>
                  <a:pt x="7875" y="15956"/>
                </a:cubicBezTo>
                <a:lnTo>
                  <a:pt x="7875" y="15956"/>
                </a:lnTo>
                <a:cubicBezTo>
                  <a:pt x="7346" y="16085"/>
                  <a:pt x="6066" y="16345"/>
                  <a:pt x="4736" y="16345"/>
                </a:cubicBezTo>
                <a:cubicBezTo>
                  <a:pt x="3712" y="16345"/>
                  <a:pt x="2659" y="16191"/>
                  <a:pt x="1895" y="15705"/>
                </a:cubicBezTo>
                <a:lnTo>
                  <a:pt x="1895" y="15705"/>
                </a:lnTo>
                <a:cubicBezTo>
                  <a:pt x="1895" y="15705"/>
                  <a:pt x="2554" y="16727"/>
                  <a:pt x="5122" y="16727"/>
                </a:cubicBezTo>
                <a:cubicBezTo>
                  <a:pt x="5899" y="16727"/>
                  <a:pt x="6851" y="16633"/>
                  <a:pt x="8012" y="16390"/>
                </a:cubicBezTo>
                <a:lnTo>
                  <a:pt x="8012" y="16390"/>
                </a:lnTo>
                <a:cubicBezTo>
                  <a:pt x="8012" y="16390"/>
                  <a:pt x="6522" y="17312"/>
                  <a:pt x="4631" y="17312"/>
                </a:cubicBezTo>
                <a:cubicBezTo>
                  <a:pt x="3416" y="17312"/>
                  <a:pt x="2035" y="16932"/>
                  <a:pt x="776" y="15682"/>
                </a:cubicBezTo>
                <a:lnTo>
                  <a:pt x="776" y="15682"/>
                </a:lnTo>
                <a:cubicBezTo>
                  <a:pt x="776" y="15682"/>
                  <a:pt x="1359" y="17593"/>
                  <a:pt x="4445" y="17593"/>
                </a:cubicBezTo>
                <a:cubicBezTo>
                  <a:pt x="5365" y="17593"/>
                  <a:pt x="6506" y="17423"/>
                  <a:pt x="7921" y="16983"/>
                </a:cubicBezTo>
                <a:lnTo>
                  <a:pt x="7921" y="16983"/>
                </a:lnTo>
                <a:cubicBezTo>
                  <a:pt x="7921" y="16983"/>
                  <a:pt x="6073" y="18012"/>
                  <a:pt x="3988" y="18012"/>
                </a:cubicBezTo>
                <a:cubicBezTo>
                  <a:pt x="2788" y="18012"/>
                  <a:pt x="1508" y="17671"/>
                  <a:pt x="457" y="16595"/>
                </a:cubicBezTo>
                <a:lnTo>
                  <a:pt x="457" y="16595"/>
                </a:lnTo>
                <a:cubicBezTo>
                  <a:pt x="457" y="16595"/>
                  <a:pt x="1140" y="18468"/>
                  <a:pt x="4456" y="18468"/>
                </a:cubicBezTo>
                <a:cubicBezTo>
                  <a:pt x="4514" y="18468"/>
                  <a:pt x="4574" y="18468"/>
                  <a:pt x="4634" y="18467"/>
                </a:cubicBezTo>
                <a:lnTo>
                  <a:pt x="4634" y="18467"/>
                </a:lnTo>
                <a:cubicBezTo>
                  <a:pt x="4634" y="18467"/>
                  <a:pt x="2846" y="18905"/>
                  <a:pt x="1013" y="18905"/>
                </a:cubicBezTo>
                <a:cubicBezTo>
                  <a:pt x="673" y="18905"/>
                  <a:pt x="332" y="18890"/>
                  <a:pt x="0" y="18855"/>
                </a:cubicBezTo>
                <a:lnTo>
                  <a:pt x="0" y="18855"/>
                </a:lnTo>
                <a:cubicBezTo>
                  <a:pt x="0" y="18855"/>
                  <a:pt x="1116" y="19164"/>
                  <a:pt x="2451" y="19164"/>
                </a:cubicBezTo>
                <a:cubicBezTo>
                  <a:pt x="3200" y="19164"/>
                  <a:pt x="4018" y="19067"/>
                  <a:pt x="4748" y="18763"/>
                </a:cubicBezTo>
                <a:lnTo>
                  <a:pt x="4748" y="18763"/>
                </a:lnTo>
                <a:cubicBezTo>
                  <a:pt x="4748" y="18763"/>
                  <a:pt x="3559" y="19677"/>
                  <a:pt x="1750" y="19677"/>
                </a:cubicBezTo>
                <a:cubicBezTo>
                  <a:pt x="1477" y="19677"/>
                  <a:pt x="1190" y="19656"/>
                  <a:pt x="891" y="19608"/>
                </a:cubicBezTo>
                <a:lnTo>
                  <a:pt x="891" y="19608"/>
                </a:lnTo>
                <a:cubicBezTo>
                  <a:pt x="891" y="19608"/>
                  <a:pt x="1563" y="19948"/>
                  <a:pt x="2517" y="19948"/>
                </a:cubicBezTo>
                <a:cubicBezTo>
                  <a:pt x="3164" y="19948"/>
                  <a:pt x="3941" y="19791"/>
                  <a:pt x="4725" y="19265"/>
                </a:cubicBezTo>
                <a:lnTo>
                  <a:pt x="4725" y="19265"/>
                </a:lnTo>
                <a:cubicBezTo>
                  <a:pt x="4725" y="19266"/>
                  <a:pt x="2899" y="20977"/>
                  <a:pt x="1963" y="22552"/>
                </a:cubicBezTo>
                <a:cubicBezTo>
                  <a:pt x="1963" y="22552"/>
                  <a:pt x="4018" y="20498"/>
                  <a:pt x="5935" y="18946"/>
                </a:cubicBezTo>
                <a:lnTo>
                  <a:pt x="5935" y="18946"/>
                </a:lnTo>
                <a:cubicBezTo>
                  <a:pt x="5935" y="18946"/>
                  <a:pt x="3242" y="21548"/>
                  <a:pt x="2739" y="24401"/>
                </a:cubicBezTo>
                <a:cubicBezTo>
                  <a:pt x="2739" y="24401"/>
                  <a:pt x="4497" y="20338"/>
                  <a:pt x="7989" y="17599"/>
                </a:cubicBezTo>
                <a:lnTo>
                  <a:pt x="7989" y="17599"/>
                </a:lnTo>
                <a:cubicBezTo>
                  <a:pt x="7989" y="17599"/>
                  <a:pt x="5068" y="20270"/>
                  <a:pt x="4451" y="23054"/>
                </a:cubicBezTo>
                <a:cubicBezTo>
                  <a:pt x="4451" y="23054"/>
                  <a:pt x="7464" y="17805"/>
                  <a:pt x="10409" y="16047"/>
                </a:cubicBezTo>
                <a:lnTo>
                  <a:pt x="10409" y="16047"/>
                </a:lnTo>
                <a:cubicBezTo>
                  <a:pt x="10409" y="16047"/>
                  <a:pt x="6620" y="19562"/>
                  <a:pt x="5958" y="22347"/>
                </a:cubicBezTo>
                <a:cubicBezTo>
                  <a:pt x="5958" y="22347"/>
                  <a:pt x="8423" y="18352"/>
                  <a:pt x="11550" y="15887"/>
                </a:cubicBezTo>
                <a:lnTo>
                  <a:pt x="11550" y="15887"/>
                </a:lnTo>
                <a:cubicBezTo>
                  <a:pt x="11550" y="15888"/>
                  <a:pt x="7076" y="20635"/>
                  <a:pt x="6939" y="22552"/>
                </a:cubicBezTo>
                <a:cubicBezTo>
                  <a:pt x="6939" y="22552"/>
                  <a:pt x="11002" y="17188"/>
                  <a:pt x="12440" y="15568"/>
                </a:cubicBezTo>
                <a:lnTo>
                  <a:pt x="12440" y="15568"/>
                </a:lnTo>
                <a:cubicBezTo>
                  <a:pt x="12440" y="15568"/>
                  <a:pt x="10820" y="20110"/>
                  <a:pt x="8674" y="21388"/>
                </a:cubicBezTo>
                <a:cubicBezTo>
                  <a:pt x="8674" y="21388"/>
                  <a:pt x="12417" y="19631"/>
                  <a:pt x="13171" y="15134"/>
                </a:cubicBezTo>
                <a:lnTo>
                  <a:pt x="13171" y="15134"/>
                </a:lnTo>
                <a:cubicBezTo>
                  <a:pt x="13170" y="15135"/>
                  <a:pt x="12531" y="19494"/>
                  <a:pt x="9929" y="21639"/>
                </a:cubicBezTo>
                <a:cubicBezTo>
                  <a:pt x="9929" y="21639"/>
                  <a:pt x="10842" y="21046"/>
                  <a:pt x="11778" y="19790"/>
                </a:cubicBezTo>
                <a:lnTo>
                  <a:pt x="11778" y="19790"/>
                </a:lnTo>
                <a:cubicBezTo>
                  <a:pt x="11230" y="21000"/>
                  <a:pt x="10637" y="22187"/>
                  <a:pt x="10089" y="23420"/>
                </a:cubicBezTo>
                <a:cubicBezTo>
                  <a:pt x="9336" y="25109"/>
                  <a:pt x="8606" y="26821"/>
                  <a:pt x="7966" y="28578"/>
                </a:cubicBezTo>
                <a:cubicBezTo>
                  <a:pt x="7350" y="30267"/>
                  <a:pt x="6802" y="32002"/>
                  <a:pt x="6232" y="33737"/>
                </a:cubicBezTo>
                <a:cubicBezTo>
                  <a:pt x="5159" y="37046"/>
                  <a:pt x="4155" y="40425"/>
                  <a:pt x="3652" y="43871"/>
                </a:cubicBezTo>
                <a:cubicBezTo>
                  <a:pt x="3630" y="44031"/>
                  <a:pt x="3607" y="44191"/>
                  <a:pt x="3584" y="44350"/>
                </a:cubicBezTo>
                <a:cubicBezTo>
                  <a:pt x="3858" y="45172"/>
                  <a:pt x="4155" y="45994"/>
                  <a:pt x="4474" y="46838"/>
                </a:cubicBezTo>
                <a:cubicBezTo>
                  <a:pt x="4565" y="45286"/>
                  <a:pt x="4771" y="43757"/>
                  <a:pt x="5068" y="42228"/>
                </a:cubicBezTo>
                <a:cubicBezTo>
                  <a:pt x="5730" y="38804"/>
                  <a:pt x="6802" y="35494"/>
                  <a:pt x="7875" y="32185"/>
                </a:cubicBezTo>
                <a:cubicBezTo>
                  <a:pt x="8469" y="30427"/>
                  <a:pt x="9062" y="28692"/>
                  <a:pt x="9724" y="26958"/>
                </a:cubicBezTo>
                <a:cubicBezTo>
                  <a:pt x="10386" y="25291"/>
                  <a:pt x="11093" y="23671"/>
                  <a:pt x="11824" y="22027"/>
                </a:cubicBezTo>
                <a:cubicBezTo>
                  <a:pt x="12463" y="21434"/>
                  <a:pt x="13330" y="20498"/>
                  <a:pt x="14038" y="19197"/>
                </a:cubicBezTo>
                <a:lnTo>
                  <a:pt x="14038" y="19197"/>
                </a:lnTo>
                <a:cubicBezTo>
                  <a:pt x="13833" y="20361"/>
                  <a:pt x="13810" y="21388"/>
                  <a:pt x="14129" y="21982"/>
                </a:cubicBezTo>
                <a:cubicBezTo>
                  <a:pt x="14129" y="21982"/>
                  <a:pt x="14129" y="18923"/>
                  <a:pt x="15179" y="16663"/>
                </a:cubicBezTo>
                <a:cubicBezTo>
                  <a:pt x="15179" y="16663"/>
                  <a:pt x="15179" y="16641"/>
                  <a:pt x="15202" y="16641"/>
                </a:cubicBezTo>
                <a:lnTo>
                  <a:pt x="15202" y="16800"/>
                </a:lnTo>
                <a:cubicBezTo>
                  <a:pt x="14746" y="18467"/>
                  <a:pt x="13376" y="24082"/>
                  <a:pt x="15019" y="26684"/>
                </a:cubicBezTo>
                <a:cubicBezTo>
                  <a:pt x="15019" y="26684"/>
                  <a:pt x="14357" y="23990"/>
                  <a:pt x="14631" y="22005"/>
                </a:cubicBezTo>
                <a:lnTo>
                  <a:pt x="14631" y="22005"/>
                </a:lnTo>
                <a:cubicBezTo>
                  <a:pt x="14631" y="22005"/>
                  <a:pt x="14700" y="23671"/>
                  <a:pt x="14951" y="25223"/>
                </a:cubicBezTo>
                <a:cubicBezTo>
                  <a:pt x="15111" y="26273"/>
                  <a:pt x="15362" y="27277"/>
                  <a:pt x="15704" y="27688"/>
                </a:cubicBezTo>
                <a:cubicBezTo>
                  <a:pt x="15704" y="27688"/>
                  <a:pt x="15271" y="25885"/>
                  <a:pt x="15362" y="24036"/>
                </a:cubicBezTo>
                <a:lnTo>
                  <a:pt x="15362" y="24036"/>
                </a:lnTo>
                <a:cubicBezTo>
                  <a:pt x="15362" y="24036"/>
                  <a:pt x="15590" y="27825"/>
                  <a:pt x="16937" y="28966"/>
                </a:cubicBezTo>
                <a:cubicBezTo>
                  <a:pt x="16937" y="28966"/>
                  <a:pt x="16754" y="25725"/>
                  <a:pt x="15727" y="23876"/>
                </a:cubicBezTo>
                <a:lnTo>
                  <a:pt x="15727" y="23876"/>
                </a:lnTo>
                <a:cubicBezTo>
                  <a:pt x="15727" y="23876"/>
                  <a:pt x="17211" y="25953"/>
                  <a:pt x="17279" y="27574"/>
                </a:cubicBezTo>
                <a:cubicBezTo>
                  <a:pt x="17279" y="26729"/>
                  <a:pt x="17097" y="24173"/>
                  <a:pt x="15362" y="22940"/>
                </a:cubicBezTo>
                <a:lnTo>
                  <a:pt x="15362" y="22940"/>
                </a:lnTo>
                <a:cubicBezTo>
                  <a:pt x="15362" y="22940"/>
                  <a:pt x="18101" y="23899"/>
                  <a:pt x="17781" y="28647"/>
                </a:cubicBezTo>
                <a:cubicBezTo>
                  <a:pt x="17781" y="28647"/>
                  <a:pt x="19060" y="24127"/>
                  <a:pt x="15156" y="21959"/>
                </a:cubicBezTo>
                <a:cubicBezTo>
                  <a:pt x="15156" y="21959"/>
                  <a:pt x="15167" y="21958"/>
                  <a:pt x="15188" y="21958"/>
                </a:cubicBezTo>
                <a:cubicBezTo>
                  <a:pt x="15509" y="21958"/>
                  <a:pt x="18160" y="22099"/>
                  <a:pt x="18375" y="26752"/>
                </a:cubicBezTo>
                <a:cubicBezTo>
                  <a:pt x="18375" y="26752"/>
                  <a:pt x="19448" y="22438"/>
                  <a:pt x="14928" y="21069"/>
                </a:cubicBezTo>
                <a:cubicBezTo>
                  <a:pt x="14928" y="21069"/>
                  <a:pt x="14938" y="21068"/>
                  <a:pt x="14956" y="21068"/>
                </a:cubicBezTo>
                <a:cubicBezTo>
                  <a:pt x="15271" y="21068"/>
                  <a:pt x="18213" y="21170"/>
                  <a:pt x="18968" y="24949"/>
                </a:cubicBezTo>
                <a:cubicBezTo>
                  <a:pt x="18968" y="24949"/>
                  <a:pt x="18808" y="21183"/>
                  <a:pt x="14882" y="20201"/>
                </a:cubicBezTo>
                <a:cubicBezTo>
                  <a:pt x="14882" y="20201"/>
                  <a:pt x="14991" y="20184"/>
                  <a:pt x="15175" y="20184"/>
                </a:cubicBezTo>
                <a:cubicBezTo>
                  <a:pt x="15471" y="20184"/>
                  <a:pt x="15964" y="20228"/>
                  <a:pt x="16526" y="20452"/>
                </a:cubicBezTo>
                <a:lnTo>
                  <a:pt x="17827" y="21685"/>
                </a:lnTo>
                <a:lnTo>
                  <a:pt x="18740" y="22530"/>
                </a:lnTo>
                <a:cubicBezTo>
                  <a:pt x="18854" y="22758"/>
                  <a:pt x="18968" y="23009"/>
                  <a:pt x="19082" y="23283"/>
                </a:cubicBezTo>
                <a:cubicBezTo>
                  <a:pt x="19082" y="23283"/>
                  <a:pt x="19082" y="23100"/>
                  <a:pt x="19014" y="22803"/>
                </a:cubicBezTo>
                <a:lnTo>
                  <a:pt x="19014" y="22803"/>
                </a:lnTo>
                <a:lnTo>
                  <a:pt x="19379" y="23146"/>
                </a:lnTo>
                <a:cubicBezTo>
                  <a:pt x="18968" y="22210"/>
                  <a:pt x="18694" y="21434"/>
                  <a:pt x="18147" y="20749"/>
                </a:cubicBezTo>
                <a:cubicBezTo>
                  <a:pt x="18169" y="20703"/>
                  <a:pt x="18169" y="20681"/>
                  <a:pt x="18192" y="20658"/>
                </a:cubicBezTo>
                <a:lnTo>
                  <a:pt x="18557" y="20886"/>
                </a:lnTo>
                <a:cubicBezTo>
                  <a:pt x="18466" y="20726"/>
                  <a:pt x="18375" y="20589"/>
                  <a:pt x="18283" y="20452"/>
                </a:cubicBezTo>
                <a:cubicBezTo>
                  <a:pt x="18329" y="20338"/>
                  <a:pt x="18398" y="20247"/>
                  <a:pt x="18443" y="20133"/>
                </a:cubicBezTo>
                <a:cubicBezTo>
                  <a:pt x="18717" y="20612"/>
                  <a:pt x="18945" y="21206"/>
                  <a:pt x="19128" y="21936"/>
                </a:cubicBezTo>
                <a:cubicBezTo>
                  <a:pt x="19128" y="21936"/>
                  <a:pt x="19448" y="20726"/>
                  <a:pt x="18786" y="19562"/>
                </a:cubicBezTo>
                <a:cubicBezTo>
                  <a:pt x="18831" y="19494"/>
                  <a:pt x="18900" y="19402"/>
                  <a:pt x="18945" y="19334"/>
                </a:cubicBezTo>
                <a:cubicBezTo>
                  <a:pt x="19128" y="19654"/>
                  <a:pt x="19311" y="20019"/>
                  <a:pt x="19470" y="20452"/>
                </a:cubicBezTo>
                <a:cubicBezTo>
                  <a:pt x="19448" y="20635"/>
                  <a:pt x="19425" y="20795"/>
                  <a:pt x="19425" y="20977"/>
                </a:cubicBezTo>
                <a:lnTo>
                  <a:pt x="19607" y="20818"/>
                </a:lnTo>
                <a:cubicBezTo>
                  <a:pt x="19630" y="20886"/>
                  <a:pt x="19653" y="20977"/>
                  <a:pt x="19676" y="21046"/>
                </a:cubicBezTo>
                <a:cubicBezTo>
                  <a:pt x="19676" y="21046"/>
                  <a:pt x="19676" y="20932"/>
                  <a:pt x="19676" y="20726"/>
                </a:cubicBezTo>
                <a:lnTo>
                  <a:pt x="20269" y="20156"/>
                </a:lnTo>
                <a:cubicBezTo>
                  <a:pt x="20269" y="20201"/>
                  <a:pt x="20292" y="20270"/>
                  <a:pt x="20315" y="20338"/>
                </a:cubicBezTo>
                <a:cubicBezTo>
                  <a:pt x="19950" y="21206"/>
                  <a:pt x="19836" y="21822"/>
                  <a:pt x="19836" y="21822"/>
                </a:cubicBezTo>
                <a:cubicBezTo>
                  <a:pt x="19927" y="21365"/>
                  <a:pt x="20109" y="20909"/>
                  <a:pt x="20338" y="20475"/>
                </a:cubicBezTo>
                <a:cubicBezTo>
                  <a:pt x="20520" y="21206"/>
                  <a:pt x="20657" y="22050"/>
                  <a:pt x="20749" y="23077"/>
                </a:cubicBezTo>
                <a:cubicBezTo>
                  <a:pt x="20749" y="23077"/>
                  <a:pt x="21068" y="21571"/>
                  <a:pt x="20657" y="19973"/>
                </a:cubicBezTo>
                <a:cubicBezTo>
                  <a:pt x="20749" y="19813"/>
                  <a:pt x="20863" y="19654"/>
                  <a:pt x="21000" y="19494"/>
                </a:cubicBezTo>
                <a:cubicBezTo>
                  <a:pt x="21068" y="19631"/>
                  <a:pt x="21137" y="19790"/>
                  <a:pt x="21205" y="19950"/>
                </a:cubicBezTo>
                <a:cubicBezTo>
                  <a:pt x="21205" y="19950"/>
                  <a:pt x="21182" y="19722"/>
                  <a:pt x="21091" y="19357"/>
                </a:cubicBezTo>
                <a:cubicBezTo>
                  <a:pt x="21159" y="19288"/>
                  <a:pt x="21205" y="19197"/>
                  <a:pt x="21274" y="19129"/>
                </a:cubicBezTo>
                <a:lnTo>
                  <a:pt x="22689" y="17713"/>
                </a:lnTo>
                <a:cubicBezTo>
                  <a:pt x="23670" y="16869"/>
                  <a:pt x="24515" y="16367"/>
                  <a:pt x="24515" y="16367"/>
                </a:cubicBezTo>
                <a:lnTo>
                  <a:pt x="24515" y="16367"/>
                </a:lnTo>
                <a:cubicBezTo>
                  <a:pt x="21274" y="19517"/>
                  <a:pt x="21570" y="22621"/>
                  <a:pt x="21570" y="22621"/>
                </a:cubicBezTo>
                <a:cubicBezTo>
                  <a:pt x="21639" y="20932"/>
                  <a:pt x="23008" y="18923"/>
                  <a:pt x="23967" y="17736"/>
                </a:cubicBezTo>
                <a:lnTo>
                  <a:pt x="23967" y="17736"/>
                </a:lnTo>
                <a:cubicBezTo>
                  <a:pt x="23784" y="18124"/>
                  <a:pt x="23625" y="18512"/>
                  <a:pt x="23465" y="18855"/>
                </a:cubicBezTo>
                <a:cubicBezTo>
                  <a:pt x="22871" y="19950"/>
                  <a:pt x="22575" y="20932"/>
                  <a:pt x="22301" y="22119"/>
                </a:cubicBezTo>
                <a:lnTo>
                  <a:pt x="23739" y="19083"/>
                </a:lnTo>
                <a:lnTo>
                  <a:pt x="23739" y="19083"/>
                </a:lnTo>
                <a:cubicBezTo>
                  <a:pt x="22849" y="21731"/>
                  <a:pt x="23373" y="23853"/>
                  <a:pt x="23373" y="23853"/>
                </a:cubicBezTo>
                <a:cubicBezTo>
                  <a:pt x="22940" y="20635"/>
                  <a:pt x="25519" y="16823"/>
                  <a:pt x="25519" y="16823"/>
                </a:cubicBezTo>
                <a:lnTo>
                  <a:pt x="25519" y="16823"/>
                </a:lnTo>
                <a:cubicBezTo>
                  <a:pt x="25473" y="16960"/>
                  <a:pt x="25428" y="17074"/>
                  <a:pt x="25382" y="17211"/>
                </a:cubicBezTo>
                <a:cubicBezTo>
                  <a:pt x="24629" y="18626"/>
                  <a:pt x="23716" y="21206"/>
                  <a:pt x="24264" y="22598"/>
                </a:cubicBezTo>
                <a:lnTo>
                  <a:pt x="24880" y="19745"/>
                </a:lnTo>
                <a:lnTo>
                  <a:pt x="24880" y="19745"/>
                </a:lnTo>
                <a:cubicBezTo>
                  <a:pt x="24834" y="21274"/>
                  <a:pt x="25177" y="22393"/>
                  <a:pt x="25177" y="22393"/>
                </a:cubicBezTo>
                <a:cubicBezTo>
                  <a:pt x="24652" y="19676"/>
                  <a:pt x="25588" y="17759"/>
                  <a:pt x="25839" y="17303"/>
                </a:cubicBezTo>
                <a:lnTo>
                  <a:pt x="25839" y="17303"/>
                </a:lnTo>
                <a:cubicBezTo>
                  <a:pt x="25382" y="18855"/>
                  <a:pt x="25063" y="21000"/>
                  <a:pt x="26135" y="22324"/>
                </a:cubicBezTo>
                <a:lnTo>
                  <a:pt x="26044" y="20795"/>
                </a:lnTo>
                <a:lnTo>
                  <a:pt x="26044" y="20795"/>
                </a:lnTo>
                <a:cubicBezTo>
                  <a:pt x="26432" y="21776"/>
                  <a:pt x="26980" y="22210"/>
                  <a:pt x="26980" y="22210"/>
                </a:cubicBezTo>
                <a:cubicBezTo>
                  <a:pt x="25496" y="20156"/>
                  <a:pt x="26272" y="17280"/>
                  <a:pt x="26272" y="17280"/>
                </a:cubicBezTo>
                <a:lnTo>
                  <a:pt x="26272" y="17280"/>
                </a:lnTo>
                <a:cubicBezTo>
                  <a:pt x="25884" y="20361"/>
                  <a:pt x="28715" y="22507"/>
                  <a:pt x="28715" y="22507"/>
                </a:cubicBezTo>
                <a:cubicBezTo>
                  <a:pt x="27436" y="21297"/>
                  <a:pt x="26957" y="19471"/>
                  <a:pt x="26797" y="18672"/>
                </a:cubicBezTo>
                <a:lnTo>
                  <a:pt x="26797" y="18672"/>
                </a:lnTo>
                <a:cubicBezTo>
                  <a:pt x="27048" y="19517"/>
                  <a:pt x="27961" y="20681"/>
                  <a:pt x="28760" y="21594"/>
                </a:cubicBezTo>
                <a:cubicBezTo>
                  <a:pt x="28098" y="20703"/>
                  <a:pt x="27665" y="19745"/>
                  <a:pt x="27391" y="19083"/>
                </a:cubicBezTo>
                <a:lnTo>
                  <a:pt x="27391" y="19083"/>
                </a:lnTo>
                <a:cubicBezTo>
                  <a:pt x="28212" y="20726"/>
                  <a:pt x="30175" y="21868"/>
                  <a:pt x="30175" y="21868"/>
                </a:cubicBezTo>
                <a:cubicBezTo>
                  <a:pt x="28532" y="20635"/>
                  <a:pt x="27687" y="18741"/>
                  <a:pt x="27687" y="18741"/>
                </a:cubicBezTo>
                <a:cubicBezTo>
                  <a:pt x="26957" y="17029"/>
                  <a:pt x="24903" y="15613"/>
                  <a:pt x="22757" y="14563"/>
                </a:cubicBezTo>
                <a:cubicBezTo>
                  <a:pt x="21342" y="13011"/>
                  <a:pt x="20361" y="11003"/>
                  <a:pt x="20361" y="11003"/>
                </a:cubicBezTo>
                <a:lnTo>
                  <a:pt x="20361" y="11003"/>
                </a:lnTo>
                <a:cubicBezTo>
                  <a:pt x="22438" y="13696"/>
                  <a:pt x="24309" y="14700"/>
                  <a:pt x="25245" y="15066"/>
                </a:cubicBezTo>
                <a:lnTo>
                  <a:pt x="26729" y="16504"/>
                </a:lnTo>
                <a:cubicBezTo>
                  <a:pt x="26435" y="16074"/>
                  <a:pt x="26119" y="15667"/>
                  <a:pt x="25780" y="15238"/>
                </a:cubicBezTo>
                <a:lnTo>
                  <a:pt x="25780" y="15238"/>
                </a:lnTo>
                <a:cubicBezTo>
                  <a:pt x="25815" y="15248"/>
                  <a:pt x="25850" y="15248"/>
                  <a:pt x="25884" y="15248"/>
                </a:cubicBezTo>
                <a:cubicBezTo>
                  <a:pt x="25884" y="15248"/>
                  <a:pt x="25839" y="15248"/>
                  <a:pt x="25770" y="15225"/>
                </a:cubicBezTo>
                <a:lnTo>
                  <a:pt x="25770" y="15225"/>
                </a:lnTo>
                <a:cubicBezTo>
                  <a:pt x="25774" y="15230"/>
                  <a:pt x="25777" y="15234"/>
                  <a:pt x="25780" y="15238"/>
                </a:cubicBezTo>
                <a:lnTo>
                  <a:pt x="25780" y="15238"/>
                </a:lnTo>
                <a:cubicBezTo>
                  <a:pt x="25769" y="15235"/>
                  <a:pt x="25758" y="15231"/>
                  <a:pt x="25747" y="15225"/>
                </a:cubicBezTo>
                <a:cubicBezTo>
                  <a:pt x="25017" y="14335"/>
                  <a:pt x="24172" y="13491"/>
                  <a:pt x="23259" y="12737"/>
                </a:cubicBezTo>
                <a:cubicBezTo>
                  <a:pt x="22803" y="12349"/>
                  <a:pt x="22187" y="11984"/>
                  <a:pt x="21616" y="11573"/>
                </a:cubicBezTo>
                <a:lnTo>
                  <a:pt x="21616" y="11573"/>
                </a:lnTo>
                <a:lnTo>
                  <a:pt x="25085" y="14929"/>
                </a:lnTo>
                <a:cubicBezTo>
                  <a:pt x="23716" y="14130"/>
                  <a:pt x="22118" y="12281"/>
                  <a:pt x="21365" y="11368"/>
                </a:cubicBezTo>
                <a:lnTo>
                  <a:pt x="21365" y="11368"/>
                </a:lnTo>
                <a:cubicBezTo>
                  <a:pt x="21433" y="11436"/>
                  <a:pt x="21525" y="11505"/>
                  <a:pt x="21616" y="11573"/>
                </a:cubicBezTo>
                <a:lnTo>
                  <a:pt x="21159" y="11140"/>
                </a:lnTo>
                <a:cubicBezTo>
                  <a:pt x="21000" y="10911"/>
                  <a:pt x="20908" y="10797"/>
                  <a:pt x="20908" y="10797"/>
                </a:cubicBezTo>
                <a:lnTo>
                  <a:pt x="20908" y="10797"/>
                </a:lnTo>
                <a:cubicBezTo>
                  <a:pt x="25839" y="12646"/>
                  <a:pt x="28737" y="19517"/>
                  <a:pt x="28737" y="19517"/>
                </a:cubicBezTo>
                <a:cubicBezTo>
                  <a:pt x="27505" y="13308"/>
                  <a:pt x="21890" y="10455"/>
                  <a:pt x="21890" y="10455"/>
                </a:cubicBezTo>
                <a:lnTo>
                  <a:pt x="21890" y="10455"/>
                </a:lnTo>
                <a:cubicBezTo>
                  <a:pt x="25063" y="11414"/>
                  <a:pt x="29240" y="17051"/>
                  <a:pt x="29240" y="17051"/>
                </a:cubicBezTo>
                <a:cubicBezTo>
                  <a:pt x="26820" y="12327"/>
                  <a:pt x="22598" y="10044"/>
                  <a:pt x="22597" y="10044"/>
                </a:cubicBezTo>
                <a:lnTo>
                  <a:pt x="22597" y="10044"/>
                </a:lnTo>
                <a:cubicBezTo>
                  <a:pt x="25291" y="10889"/>
                  <a:pt x="28806" y="15248"/>
                  <a:pt x="28806" y="15248"/>
                </a:cubicBezTo>
                <a:cubicBezTo>
                  <a:pt x="28053" y="12920"/>
                  <a:pt x="25839" y="11414"/>
                  <a:pt x="25839" y="11414"/>
                </a:cubicBezTo>
                <a:lnTo>
                  <a:pt x="25839" y="11414"/>
                </a:lnTo>
                <a:cubicBezTo>
                  <a:pt x="27619" y="12555"/>
                  <a:pt x="29445" y="13696"/>
                  <a:pt x="29445" y="13696"/>
                </a:cubicBezTo>
                <a:cubicBezTo>
                  <a:pt x="28669" y="12623"/>
                  <a:pt x="27140" y="11939"/>
                  <a:pt x="27140" y="11939"/>
                </a:cubicBezTo>
                <a:lnTo>
                  <a:pt x="27140" y="11939"/>
                </a:lnTo>
                <a:cubicBezTo>
                  <a:pt x="28372" y="12212"/>
                  <a:pt x="29673" y="12966"/>
                  <a:pt x="29673" y="12966"/>
                </a:cubicBezTo>
                <a:cubicBezTo>
                  <a:pt x="29399" y="12486"/>
                  <a:pt x="28874" y="12281"/>
                  <a:pt x="28486" y="12167"/>
                </a:cubicBezTo>
                <a:lnTo>
                  <a:pt x="28486" y="12167"/>
                </a:lnTo>
                <a:cubicBezTo>
                  <a:pt x="28660" y="12188"/>
                  <a:pt x="28840" y="12197"/>
                  <a:pt x="29019" y="12197"/>
                </a:cubicBezTo>
                <a:cubicBezTo>
                  <a:pt x="29806" y="12197"/>
                  <a:pt x="30563" y="12030"/>
                  <a:pt x="30563" y="12030"/>
                </a:cubicBezTo>
                <a:lnTo>
                  <a:pt x="28692" y="11870"/>
                </a:lnTo>
                <a:cubicBezTo>
                  <a:pt x="29331" y="11847"/>
                  <a:pt x="29879" y="11459"/>
                  <a:pt x="30153" y="11185"/>
                </a:cubicBezTo>
                <a:lnTo>
                  <a:pt x="30153" y="11185"/>
                </a:lnTo>
                <a:cubicBezTo>
                  <a:pt x="29762" y="11513"/>
                  <a:pt x="29254" y="11601"/>
                  <a:pt x="28821" y="11601"/>
                </a:cubicBezTo>
                <a:cubicBezTo>
                  <a:pt x="28318" y="11601"/>
                  <a:pt x="27916" y="11482"/>
                  <a:pt x="27916" y="11482"/>
                </a:cubicBezTo>
                <a:lnTo>
                  <a:pt x="27916" y="11482"/>
                </a:lnTo>
                <a:cubicBezTo>
                  <a:pt x="28042" y="11493"/>
                  <a:pt x="28161" y="11498"/>
                  <a:pt x="28273" y="11498"/>
                </a:cubicBezTo>
                <a:cubicBezTo>
                  <a:pt x="29843" y="11498"/>
                  <a:pt x="30061" y="10524"/>
                  <a:pt x="30061" y="10523"/>
                </a:cubicBezTo>
                <a:lnTo>
                  <a:pt x="30061" y="10523"/>
                </a:lnTo>
                <a:cubicBezTo>
                  <a:pt x="29649" y="11042"/>
                  <a:pt x="28812" y="11150"/>
                  <a:pt x="28184" y="11150"/>
                </a:cubicBezTo>
                <a:cubicBezTo>
                  <a:pt x="27734" y="11150"/>
                  <a:pt x="27391" y="11094"/>
                  <a:pt x="27391" y="11094"/>
                </a:cubicBezTo>
                <a:lnTo>
                  <a:pt x="27391" y="11094"/>
                </a:lnTo>
                <a:cubicBezTo>
                  <a:pt x="27454" y="11096"/>
                  <a:pt x="27515" y="11097"/>
                  <a:pt x="27575" y="11097"/>
                </a:cubicBezTo>
                <a:cubicBezTo>
                  <a:pt x="29490" y="11097"/>
                  <a:pt x="29833" y="10067"/>
                  <a:pt x="29833" y="10067"/>
                </a:cubicBezTo>
                <a:lnTo>
                  <a:pt x="29833" y="10067"/>
                </a:lnTo>
                <a:cubicBezTo>
                  <a:pt x="29196" y="10615"/>
                  <a:pt x="28295" y="10736"/>
                  <a:pt x="27624" y="10736"/>
                </a:cubicBezTo>
                <a:cubicBezTo>
                  <a:pt x="27093" y="10736"/>
                  <a:pt x="26706" y="10660"/>
                  <a:pt x="26706" y="10660"/>
                </a:cubicBezTo>
                <a:cubicBezTo>
                  <a:pt x="29810" y="10569"/>
                  <a:pt x="29993" y="9086"/>
                  <a:pt x="29993" y="9085"/>
                </a:cubicBezTo>
                <a:lnTo>
                  <a:pt x="29993" y="9085"/>
                </a:lnTo>
                <a:cubicBezTo>
                  <a:pt x="29081" y="10069"/>
                  <a:pt x="27848" y="10303"/>
                  <a:pt x="26882" y="10303"/>
                </a:cubicBezTo>
                <a:cubicBezTo>
                  <a:pt x="26012" y="10303"/>
                  <a:pt x="25359" y="10113"/>
                  <a:pt x="25359" y="10113"/>
                </a:cubicBezTo>
                <a:lnTo>
                  <a:pt x="25359" y="10113"/>
                </a:lnTo>
                <a:cubicBezTo>
                  <a:pt x="25682" y="10143"/>
                  <a:pt x="25983" y="10157"/>
                  <a:pt x="26263" y="10157"/>
                </a:cubicBezTo>
                <a:cubicBezTo>
                  <a:pt x="30014" y="10157"/>
                  <a:pt x="30153" y="7648"/>
                  <a:pt x="30153" y="7647"/>
                </a:cubicBezTo>
                <a:lnTo>
                  <a:pt x="30153" y="7647"/>
                </a:lnTo>
                <a:cubicBezTo>
                  <a:pt x="29292" y="9443"/>
                  <a:pt x="27764" y="9863"/>
                  <a:pt x="26525" y="9863"/>
                </a:cubicBezTo>
                <a:cubicBezTo>
                  <a:pt x="25496" y="9863"/>
                  <a:pt x="24666" y="9573"/>
                  <a:pt x="24583" y="9542"/>
                </a:cubicBezTo>
                <a:lnTo>
                  <a:pt x="24583" y="9542"/>
                </a:lnTo>
                <a:cubicBezTo>
                  <a:pt x="25112" y="9638"/>
                  <a:pt x="25572" y="9680"/>
                  <a:pt x="25972" y="9680"/>
                </a:cubicBezTo>
                <a:cubicBezTo>
                  <a:pt x="28317" y="9680"/>
                  <a:pt x="28600" y="8264"/>
                  <a:pt x="28600" y="8264"/>
                </a:cubicBezTo>
                <a:lnTo>
                  <a:pt x="28600" y="8264"/>
                </a:lnTo>
                <a:cubicBezTo>
                  <a:pt x="27815" y="9137"/>
                  <a:pt x="26737" y="9384"/>
                  <a:pt x="25866" y="9384"/>
                </a:cubicBezTo>
                <a:cubicBezTo>
                  <a:pt x="25826" y="9384"/>
                  <a:pt x="25786" y="9383"/>
                  <a:pt x="25747" y="9382"/>
                </a:cubicBezTo>
                <a:cubicBezTo>
                  <a:pt x="26592" y="9222"/>
                  <a:pt x="27368" y="8880"/>
                  <a:pt x="27756" y="8264"/>
                </a:cubicBezTo>
                <a:lnTo>
                  <a:pt x="27756" y="8264"/>
                </a:lnTo>
                <a:lnTo>
                  <a:pt x="26318" y="8697"/>
                </a:lnTo>
                <a:cubicBezTo>
                  <a:pt x="26546" y="8583"/>
                  <a:pt x="26752" y="8446"/>
                  <a:pt x="26911" y="8264"/>
                </a:cubicBezTo>
                <a:lnTo>
                  <a:pt x="26911" y="8264"/>
                </a:lnTo>
                <a:lnTo>
                  <a:pt x="23853" y="9222"/>
                </a:lnTo>
                <a:cubicBezTo>
                  <a:pt x="21867" y="9382"/>
                  <a:pt x="19379" y="10592"/>
                  <a:pt x="17530" y="11642"/>
                </a:cubicBezTo>
                <a:cubicBezTo>
                  <a:pt x="17736" y="11117"/>
                  <a:pt x="17804" y="10660"/>
                  <a:pt x="17804" y="10272"/>
                </a:cubicBezTo>
                <a:cubicBezTo>
                  <a:pt x="18095" y="10369"/>
                  <a:pt x="18463" y="10421"/>
                  <a:pt x="18810" y="10421"/>
                </a:cubicBezTo>
                <a:cubicBezTo>
                  <a:pt x="19115" y="10421"/>
                  <a:pt x="19404" y="10381"/>
                  <a:pt x="19607" y="10295"/>
                </a:cubicBezTo>
                <a:lnTo>
                  <a:pt x="17804" y="10135"/>
                </a:lnTo>
                <a:cubicBezTo>
                  <a:pt x="17804" y="9907"/>
                  <a:pt x="17758" y="9725"/>
                  <a:pt x="17736" y="9565"/>
                </a:cubicBezTo>
                <a:lnTo>
                  <a:pt x="17736" y="9565"/>
                </a:lnTo>
                <a:cubicBezTo>
                  <a:pt x="18348" y="9851"/>
                  <a:pt x="19101" y="9997"/>
                  <a:pt x="19821" y="9997"/>
                </a:cubicBezTo>
                <a:cubicBezTo>
                  <a:pt x="20364" y="9997"/>
                  <a:pt x="20888" y="9914"/>
                  <a:pt x="21319" y="9747"/>
                </a:cubicBezTo>
                <a:lnTo>
                  <a:pt x="20543" y="9679"/>
                </a:lnTo>
                <a:cubicBezTo>
                  <a:pt x="21388" y="9519"/>
                  <a:pt x="22164" y="9222"/>
                  <a:pt x="22666" y="8994"/>
                </a:cubicBezTo>
                <a:lnTo>
                  <a:pt x="22666" y="8994"/>
                </a:lnTo>
                <a:cubicBezTo>
                  <a:pt x="21800" y="9366"/>
                  <a:pt x="21054" y="9503"/>
                  <a:pt x="20428" y="9503"/>
                </a:cubicBezTo>
                <a:cubicBezTo>
                  <a:pt x="19057" y="9503"/>
                  <a:pt x="18253" y="8850"/>
                  <a:pt x="17987" y="8583"/>
                </a:cubicBezTo>
                <a:lnTo>
                  <a:pt x="17987" y="8583"/>
                </a:lnTo>
                <a:cubicBezTo>
                  <a:pt x="18686" y="9007"/>
                  <a:pt x="19514" y="9215"/>
                  <a:pt x="20343" y="9215"/>
                </a:cubicBezTo>
                <a:cubicBezTo>
                  <a:pt x="21301" y="9215"/>
                  <a:pt x="22261" y="8939"/>
                  <a:pt x="23031" y="8401"/>
                </a:cubicBezTo>
                <a:lnTo>
                  <a:pt x="22597" y="8401"/>
                </a:lnTo>
                <a:cubicBezTo>
                  <a:pt x="23145" y="8150"/>
                  <a:pt x="23442" y="7876"/>
                  <a:pt x="23442" y="7876"/>
                </a:cubicBezTo>
                <a:lnTo>
                  <a:pt x="23442" y="7876"/>
                </a:lnTo>
                <a:cubicBezTo>
                  <a:pt x="23077" y="8104"/>
                  <a:pt x="22734" y="8287"/>
                  <a:pt x="22369" y="8401"/>
                </a:cubicBezTo>
                <a:lnTo>
                  <a:pt x="19014" y="8446"/>
                </a:lnTo>
                <a:cubicBezTo>
                  <a:pt x="18306" y="8195"/>
                  <a:pt x="17895" y="7899"/>
                  <a:pt x="17895" y="7899"/>
                </a:cubicBezTo>
                <a:lnTo>
                  <a:pt x="17895" y="7899"/>
                </a:lnTo>
                <a:cubicBezTo>
                  <a:pt x="17987" y="7921"/>
                  <a:pt x="18055" y="7921"/>
                  <a:pt x="18147" y="7921"/>
                </a:cubicBezTo>
                <a:cubicBezTo>
                  <a:pt x="18853" y="8171"/>
                  <a:pt x="19762" y="8333"/>
                  <a:pt x="20643" y="8333"/>
                </a:cubicBezTo>
                <a:cubicBezTo>
                  <a:pt x="21612" y="8333"/>
                  <a:pt x="22548" y="8138"/>
                  <a:pt x="23145" y="7647"/>
                </a:cubicBezTo>
                <a:lnTo>
                  <a:pt x="23145" y="7647"/>
                </a:lnTo>
                <a:lnTo>
                  <a:pt x="20954" y="7693"/>
                </a:lnTo>
                <a:cubicBezTo>
                  <a:pt x="20224" y="7670"/>
                  <a:pt x="19584" y="7625"/>
                  <a:pt x="19082" y="7579"/>
                </a:cubicBezTo>
                <a:lnTo>
                  <a:pt x="19082" y="7579"/>
                </a:lnTo>
                <a:cubicBezTo>
                  <a:pt x="19164" y="7581"/>
                  <a:pt x="19245" y="7582"/>
                  <a:pt x="19324" y="7582"/>
                </a:cubicBezTo>
                <a:cubicBezTo>
                  <a:pt x="22322" y="7582"/>
                  <a:pt x="23145" y="5936"/>
                  <a:pt x="23145" y="5936"/>
                </a:cubicBezTo>
                <a:lnTo>
                  <a:pt x="23145" y="5936"/>
                </a:lnTo>
                <a:cubicBezTo>
                  <a:pt x="22125" y="6846"/>
                  <a:pt x="20834" y="7059"/>
                  <a:pt x="19849" y="7059"/>
                </a:cubicBezTo>
                <a:cubicBezTo>
                  <a:pt x="18982" y="7059"/>
                  <a:pt x="18352" y="6894"/>
                  <a:pt x="18352" y="6894"/>
                </a:cubicBezTo>
                <a:cubicBezTo>
                  <a:pt x="18466" y="6871"/>
                  <a:pt x="18580" y="6871"/>
                  <a:pt x="18694" y="6871"/>
                </a:cubicBezTo>
                <a:cubicBezTo>
                  <a:pt x="18812" y="6887"/>
                  <a:pt x="18932" y="6894"/>
                  <a:pt x="19053" y="6894"/>
                </a:cubicBezTo>
                <a:cubicBezTo>
                  <a:pt x="19636" y="6894"/>
                  <a:pt x="20246" y="6734"/>
                  <a:pt x="20794" y="6620"/>
                </a:cubicBezTo>
                <a:cubicBezTo>
                  <a:pt x="21821" y="6369"/>
                  <a:pt x="22392" y="5890"/>
                  <a:pt x="23145" y="5182"/>
                </a:cubicBezTo>
                <a:lnTo>
                  <a:pt x="23145" y="5182"/>
                </a:lnTo>
                <a:lnTo>
                  <a:pt x="22666" y="5342"/>
                </a:lnTo>
                <a:cubicBezTo>
                  <a:pt x="23373" y="4635"/>
                  <a:pt x="23488" y="3927"/>
                  <a:pt x="23488" y="3927"/>
                </a:cubicBezTo>
                <a:lnTo>
                  <a:pt x="23488" y="3927"/>
                </a:lnTo>
                <a:cubicBezTo>
                  <a:pt x="22917" y="4749"/>
                  <a:pt x="22324" y="5296"/>
                  <a:pt x="21730" y="5662"/>
                </a:cubicBezTo>
                <a:lnTo>
                  <a:pt x="19448" y="6461"/>
                </a:lnTo>
                <a:cubicBezTo>
                  <a:pt x="19333" y="6468"/>
                  <a:pt x="19229" y="6471"/>
                  <a:pt x="19136" y="6471"/>
                </a:cubicBezTo>
                <a:cubicBezTo>
                  <a:pt x="18950" y="6471"/>
                  <a:pt x="18808" y="6461"/>
                  <a:pt x="18717" y="6461"/>
                </a:cubicBezTo>
                <a:cubicBezTo>
                  <a:pt x="18649" y="6438"/>
                  <a:pt x="18626" y="6438"/>
                  <a:pt x="18626" y="6438"/>
                </a:cubicBezTo>
                <a:cubicBezTo>
                  <a:pt x="18694" y="6438"/>
                  <a:pt x="18740" y="6415"/>
                  <a:pt x="18808" y="6415"/>
                </a:cubicBezTo>
                <a:lnTo>
                  <a:pt x="18717" y="6461"/>
                </a:lnTo>
                <a:cubicBezTo>
                  <a:pt x="20315" y="6095"/>
                  <a:pt x="21844" y="5844"/>
                  <a:pt x="22757" y="4292"/>
                </a:cubicBezTo>
                <a:lnTo>
                  <a:pt x="22757" y="4292"/>
                </a:lnTo>
                <a:lnTo>
                  <a:pt x="22118" y="4635"/>
                </a:lnTo>
                <a:cubicBezTo>
                  <a:pt x="23168" y="3493"/>
                  <a:pt x="23305" y="2261"/>
                  <a:pt x="23305" y="2261"/>
                </a:cubicBezTo>
                <a:lnTo>
                  <a:pt x="23305" y="2261"/>
                </a:lnTo>
                <a:cubicBezTo>
                  <a:pt x="22255" y="5114"/>
                  <a:pt x="18900" y="5981"/>
                  <a:pt x="18900" y="5981"/>
                </a:cubicBezTo>
                <a:cubicBezTo>
                  <a:pt x="22871" y="4178"/>
                  <a:pt x="22620" y="1302"/>
                  <a:pt x="22620" y="1302"/>
                </a:cubicBezTo>
                <a:lnTo>
                  <a:pt x="22620" y="1302"/>
                </a:lnTo>
                <a:cubicBezTo>
                  <a:pt x="22004" y="3767"/>
                  <a:pt x="19311" y="5456"/>
                  <a:pt x="19311" y="5456"/>
                </a:cubicBezTo>
                <a:cubicBezTo>
                  <a:pt x="20338" y="4680"/>
                  <a:pt x="21798" y="1964"/>
                  <a:pt x="21799" y="1964"/>
                </a:cubicBezTo>
                <a:lnTo>
                  <a:pt x="21799" y="1964"/>
                </a:lnTo>
                <a:cubicBezTo>
                  <a:pt x="19995" y="3493"/>
                  <a:pt x="18671" y="5525"/>
                  <a:pt x="17713" y="7488"/>
                </a:cubicBezTo>
                <a:lnTo>
                  <a:pt x="17964" y="6483"/>
                </a:lnTo>
                <a:lnTo>
                  <a:pt x="17964" y="6483"/>
                </a:lnTo>
                <a:cubicBezTo>
                  <a:pt x="17781" y="6871"/>
                  <a:pt x="17622" y="7396"/>
                  <a:pt x="17530" y="7876"/>
                </a:cubicBezTo>
                <a:cubicBezTo>
                  <a:pt x="17462" y="8035"/>
                  <a:pt x="17370" y="8218"/>
                  <a:pt x="17302" y="8378"/>
                </a:cubicBezTo>
                <a:lnTo>
                  <a:pt x="17553" y="6597"/>
                </a:lnTo>
                <a:lnTo>
                  <a:pt x="17553" y="6597"/>
                </a:lnTo>
                <a:cubicBezTo>
                  <a:pt x="17485" y="6757"/>
                  <a:pt x="17416" y="6940"/>
                  <a:pt x="17370" y="7122"/>
                </a:cubicBezTo>
                <a:cubicBezTo>
                  <a:pt x="17462" y="6506"/>
                  <a:pt x="17530" y="5890"/>
                  <a:pt x="17530" y="5274"/>
                </a:cubicBezTo>
                <a:cubicBezTo>
                  <a:pt x="17599" y="3288"/>
                  <a:pt x="17211" y="1325"/>
                  <a:pt x="15864" y="1"/>
                </a:cubicBezTo>
                <a:close/>
              </a:path>
            </a:pathLst>
          </a:custGeom>
          <a:solidFill>
            <a:schemeClr val="accent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5373" name="Google Shape;5373;p40"/>
          <p:cNvGrpSpPr/>
          <p:nvPr/>
        </p:nvGrpSpPr>
        <p:grpSpPr>
          <a:xfrm>
            <a:off x="7921588" y="375463"/>
            <a:ext cx="737025" cy="721650"/>
            <a:chOff x="3797025" y="4421850"/>
            <a:chExt cx="737025" cy="721650"/>
          </a:xfrm>
        </p:grpSpPr>
        <p:sp>
          <p:nvSpPr>
            <p:cNvPr id="5374" name="Google Shape;5374;p40"/>
            <p:cNvSpPr/>
            <p:nvPr/>
          </p:nvSpPr>
          <p:spPr>
            <a:xfrm>
              <a:off x="4048975" y="4669450"/>
              <a:ext cx="227700" cy="233425"/>
            </a:xfrm>
            <a:custGeom>
              <a:rect b="b" l="l" r="r" t="t"/>
              <a:pathLst>
                <a:path extrusionOk="0" h="9337" w="9108">
                  <a:moveTo>
                    <a:pt x="5182" y="1"/>
                  </a:moveTo>
                  <a:cubicBezTo>
                    <a:pt x="4999" y="33"/>
                    <a:pt x="4813" y="42"/>
                    <a:pt x="4625" y="42"/>
                  </a:cubicBezTo>
                  <a:cubicBezTo>
                    <a:pt x="4338" y="42"/>
                    <a:pt x="4047" y="20"/>
                    <a:pt x="3755" y="20"/>
                  </a:cubicBezTo>
                  <a:cubicBezTo>
                    <a:pt x="3691" y="20"/>
                    <a:pt x="3626" y="21"/>
                    <a:pt x="3561" y="24"/>
                  </a:cubicBezTo>
                  <a:cubicBezTo>
                    <a:pt x="3105" y="138"/>
                    <a:pt x="2671" y="389"/>
                    <a:pt x="2260" y="617"/>
                  </a:cubicBezTo>
                  <a:cubicBezTo>
                    <a:pt x="1941" y="800"/>
                    <a:pt x="1621" y="1028"/>
                    <a:pt x="1347" y="1279"/>
                  </a:cubicBezTo>
                  <a:cubicBezTo>
                    <a:pt x="891" y="1781"/>
                    <a:pt x="548" y="2375"/>
                    <a:pt x="320" y="3014"/>
                  </a:cubicBezTo>
                  <a:cubicBezTo>
                    <a:pt x="297" y="3128"/>
                    <a:pt x="297" y="3219"/>
                    <a:pt x="297" y="3333"/>
                  </a:cubicBezTo>
                  <a:cubicBezTo>
                    <a:pt x="297" y="3447"/>
                    <a:pt x="229" y="3516"/>
                    <a:pt x="160" y="3561"/>
                  </a:cubicBezTo>
                  <a:cubicBezTo>
                    <a:pt x="92" y="3858"/>
                    <a:pt x="69" y="4155"/>
                    <a:pt x="46" y="4474"/>
                  </a:cubicBezTo>
                  <a:cubicBezTo>
                    <a:pt x="1" y="5639"/>
                    <a:pt x="297" y="6940"/>
                    <a:pt x="1119" y="7830"/>
                  </a:cubicBezTo>
                  <a:cubicBezTo>
                    <a:pt x="1507" y="8241"/>
                    <a:pt x="2032" y="8606"/>
                    <a:pt x="2511" y="8925"/>
                  </a:cubicBezTo>
                  <a:cubicBezTo>
                    <a:pt x="3082" y="9268"/>
                    <a:pt x="3630" y="9336"/>
                    <a:pt x="4292" y="9336"/>
                  </a:cubicBezTo>
                  <a:cubicBezTo>
                    <a:pt x="5319" y="9291"/>
                    <a:pt x="6506" y="9154"/>
                    <a:pt x="7327" y="8446"/>
                  </a:cubicBezTo>
                  <a:cubicBezTo>
                    <a:pt x="8126" y="7738"/>
                    <a:pt x="8469" y="6643"/>
                    <a:pt x="8765" y="5639"/>
                  </a:cubicBezTo>
                  <a:cubicBezTo>
                    <a:pt x="8971" y="4999"/>
                    <a:pt x="9108" y="4406"/>
                    <a:pt x="8948" y="3744"/>
                  </a:cubicBezTo>
                  <a:cubicBezTo>
                    <a:pt x="8834" y="3173"/>
                    <a:pt x="8697" y="2534"/>
                    <a:pt x="8423" y="2009"/>
                  </a:cubicBezTo>
                  <a:cubicBezTo>
                    <a:pt x="7898" y="982"/>
                    <a:pt x="6825" y="389"/>
                    <a:pt x="5753" y="115"/>
                  </a:cubicBezTo>
                  <a:cubicBezTo>
                    <a:pt x="5570" y="69"/>
                    <a:pt x="5387" y="46"/>
                    <a:pt x="5182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375" name="Google Shape;5375;p40"/>
            <p:cNvSpPr/>
            <p:nvPr/>
          </p:nvSpPr>
          <p:spPr>
            <a:xfrm>
              <a:off x="4026725" y="4648275"/>
              <a:ext cx="269925" cy="275250"/>
            </a:xfrm>
            <a:custGeom>
              <a:rect b="b" l="l" r="r" t="t"/>
              <a:pathLst>
                <a:path extrusionOk="0" h="11010" w="10797">
                  <a:moveTo>
                    <a:pt x="6072" y="848"/>
                  </a:moveTo>
                  <a:cubicBezTo>
                    <a:pt x="6255" y="893"/>
                    <a:pt x="6460" y="916"/>
                    <a:pt x="6643" y="962"/>
                  </a:cubicBezTo>
                  <a:cubicBezTo>
                    <a:pt x="7715" y="1236"/>
                    <a:pt x="8788" y="1829"/>
                    <a:pt x="9313" y="2856"/>
                  </a:cubicBezTo>
                  <a:cubicBezTo>
                    <a:pt x="9587" y="3381"/>
                    <a:pt x="9724" y="4020"/>
                    <a:pt x="9838" y="4591"/>
                  </a:cubicBezTo>
                  <a:cubicBezTo>
                    <a:pt x="9998" y="5253"/>
                    <a:pt x="9861" y="5846"/>
                    <a:pt x="9655" y="6486"/>
                  </a:cubicBezTo>
                  <a:cubicBezTo>
                    <a:pt x="9359" y="7490"/>
                    <a:pt x="9016" y="8585"/>
                    <a:pt x="8217" y="9293"/>
                  </a:cubicBezTo>
                  <a:cubicBezTo>
                    <a:pt x="7396" y="10001"/>
                    <a:pt x="6209" y="10138"/>
                    <a:pt x="5182" y="10183"/>
                  </a:cubicBezTo>
                  <a:cubicBezTo>
                    <a:pt x="4520" y="10183"/>
                    <a:pt x="3972" y="10115"/>
                    <a:pt x="3401" y="9772"/>
                  </a:cubicBezTo>
                  <a:cubicBezTo>
                    <a:pt x="2922" y="9453"/>
                    <a:pt x="2397" y="9088"/>
                    <a:pt x="2009" y="8677"/>
                  </a:cubicBezTo>
                  <a:cubicBezTo>
                    <a:pt x="1187" y="7787"/>
                    <a:pt x="891" y="6486"/>
                    <a:pt x="936" y="5321"/>
                  </a:cubicBezTo>
                  <a:cubicBezTo>
                    <a:pt x="959" y="5002"/>
                    <a:pt x="982" y="4705"/>
                    <a:pt x="1050" y="4408"/>
                  </a:cubicBezTo>
                  <a:cubicBezTo>
                    <a:pt x="1119" y="4363"/>
                    <a:pt x="1187" y="4294"/>
                    <a:pt x="1187" y="4180"/>
                  </a:cubicBezTo>
                  <a:cubicBezTo>
                    <a:pt x="1187" y="4066"/>
                    <a:pt x="1187" y="3975"/>
                    <a:pt x="1210" y="3861"/>
                  </a:cubicBezTo>
                  <a:cubicBezTo>
                    <a:pt x="1438" y="3222"/>
                    <a:pt x="1781" y="2628"/>
                    <a:pt x="2237" y="2126"/>
                  </a:cubicBezTo>
                  <a:cubicBezTo>
                    <a:pt x="2511" y="1875"/>
                    <a:pt x="2831" y="1647"/>
                    <a:pt x="3150" y="1464"/>
                  </a:cubicBezTo>
                  <a:cubicBezTo>
                    <a:pt x="3561" y="1236"/>
                    <a:pt x="3995" y="985"/>
                    <a:pt x="4451" y="871"/>
                  </a:cubicBezTo>
                  <a:cubicBezTo>
                    <a:pt x="4516" y="868"/>
                    <a:pt x="4581" y="867"/>
                    <a:pt x="4645" y="867"/>
                  </a:cubicBezTo>
                  <a:cubicBezTo>
                    <a:pt x="4937" y="867"/>
                    <a:pt x="5228" y="889"/>
                    <a:pt x="5515" y="889"/>
                  </a:cubicBezTo>
                  <a:cubicBezTo>
                    <a:pt x="5703" y="889"/>
                    <a:pt x="5889" y="880"/>
                    <a:pt x="6072" y="848"/>
                  </a:cubicBezTo>
                  <a:close/>
                  <a:moveTo>
                    <a:pt x="5445" y="1"/>
                  </a:moveTo>
                  <a:cubicBezTo>
                    <a:pt x="5388" y="1"/>
                    <a:pt x="5330" y="2"/>
                    <a:pt x="5273" y="3"/>
                  </a:cubicBezTo>
                  <a:cubicBezTo>
                    <a:pt x="4885" y="3"/>
                    <a:pt x="4497" y="94"/>
                    <a:pt x="4155" y="209"/>
                  </a:cubicBezTo>
                  <a:cubicBezTo>
                    <a:pt x="4063" y="231"/>
                    <a:pt x="3995" y="231"/>
                    <a:pt x="3926" y="254"/>
                  </a:cubicBezTo>
                  <a:cubicBezTo>
                    <a:pt x="3264" y="368"/>
                    <a:pt x="2717" y="734"/>
                    <a:pt x="2214" y="1144"/>
                  </a:cubicBezTo>
                  <a:cubicBezTo>
                    <a:pt x="1256" y="1989"/>
                    <a:pt x="548" y="3153"/>
                    <a:pt x="274" y="4408"/>
                  </a:cubicBezTo>
                  <a:cubicBezTo>
                    <a:pt x="0" y="5778"/>
                    <a:pt x="206" y="7307"/>
                    <a:pt x="891" y="8540"/>
                  </a:cubicBezTo>
                  <a:cubicBezTo>
                    <a:pt x="1233" y="9179"/>
                    <a:pt x="1781" y="9613"/>
                    <a:pt x="2374" y="10046"/>
                  </a:cubicBezTo>
                  <a:cubicBezTo>
                    <a:pt x="2945" y="10480"/>
                    <a:pt x="3515" y="10868"/>
                    <a:pt x="4246" y="10959"/>
                  </a:cubicBezTo>
                  <a:cubicBezTo>
                    <a:pt x="4499" y="10994"/>
                    <a:pt x="4755" y="11009"/>
                    <a:pt x="5011" y="11009"/>
                  </a:cubicBezTo>
                  <a:cubicBezTo>
                    <a:pt x="5424" y="11009"/>
                    <a:pt x="5837" y="10970"/>
                    <a:pt x="6232" y="10914"/>
                  </a:cubicBezTo>
                  <a:cubicBezTo>
                    <a:pt x="6894" y="10845"/>
                    <a:pt x="7533" y="10685"/>
                    <a:pt x="8126" y="10366"/>
                  </a:cubicBezTo>
                  <a:cubicBezTo>
                    <a:pt x="9290" y="9727"/>
                    <a:pt x="9861" y="8540"/>
                    <a:pt x="10272" y="7330"/>
                  </a:cubicBezTo>
                  <a:cubicBezTo>
                    <a:pt x="10500" y="6691"/>
                    <a:pt x="10728" y="6029"/>
                    <a:pt x="10774" y="5321"/>
                  </a:cubicBezTo>
                  <a:cubicBezTo>
                    <a:pt x="10797" y="4591"/>
                    <a:pt x="10568" y="3792"/>
                    <a:pt x="10317" y="3107"/>
                  </a:cubicBezTo>
                  <a:cubicBezTo>
                    <a:pt x="9884" y="1806"/>
                    <a:pt x="8902" y="871"/>
                    <a:pt x="7624" y="391"/>
                  </a:cubicBezTo>
                  <a:cubicBezTo>
                    <a:pt x="6946" y="137"/>
                    <a:pt x="6189" y="1"/>
                    <a:pt x="544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376" name="Google Shape;5376;p40"/>
            <p:cNvSpPr/>
            <p:nvPr/>
          </p:nvSpPr>
          <p:spPr>
            <a:xfrm>
              <a:off x="4161400" y="4959475"/>
              <a:ext cx="22850" cy="103575"/>
            </a:xfrm>
            <a:custGeom>
              <a:rect b="b" l="l" r="r" t="t"/>
              <a:pathLst>
                <a:path extrusionOk="0" h="4143" w="914">
                  <a:moveTo>
                    <a:pt x="383" y="1"/>
                  </a:moveTo>
                  <a:cubicBezTo>
                    <a:pt x="257" y="1"/>
                    <a:pt x="127" y="71"/>
                    <a:pt x="114" y="200"/>
                  </a:cubicBezTo>
                  <a:cubicBezTo>
                    <a:pt x="0" y="817"/>
                    <a:pt x="114" y="1479"/>
                    <a:pt x="137" y="2095"/>
                  </a:cubicBezTo>
                  <a:cubicBezTo>
                    <a:pt x="160" y="2392"/>
                    <a:pt x="160" y="2711"/>
                    <a:pt x="183" y="3031"/>
                  </a:cubicBezTo>
                  <a:cubicBezTo>
                    <a:pt x="183" y="3327"/>
                    <a:pt x="137" y="3670"/>
                    <a:pt x="251" y="3967"/>
                  </a:cubicBezTo>
                  <a:cubicBezTo>
                    <a:pt x="292" y="4074"/>
                    <a:pt x="396" y="4142"/>
                    <a:pt x="498" y="4142"/>
                  </a:cubicBezTo>
                  <a:cubicBezTo>
                    <a:pt x="569" y="4142"/>
                    <a:pt x="638" y="4110"/>
                    <a:pt x="685" y="4035"/>
                  </a:cubicBezTo>
                  <a:cubicBezTo>
                    <a:pt x="845" y="3761"/>
                    <a:pt x="845" y="3419"/>
                    <a:pt x="868" y="3122"/>
                  </a:cubicBezTo>
                  <a:cubicBezTo>
                    <a:pt x="890" y="2780"/>
                    <a:pt x="913" y="2437"/>
                    <a:pt x="913" y="2095"/>
                  </a:cubicBezTo>
                  <a:cubicBezTo>
                    <a:pt x="890" y="1456"/>
                    <a:pt x="890" y="725"/>
                    <a:pt x="616" y="132"/>
                  </a:cubicBezTo>
                  <a:cubicBezTo>
                    <a:pt x="577" y="43"/>
                    <a:pt x="481" y="1"/>
                    <a:pt x="38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377" name="Google Shape;5377;p40"/>
            <p:cNvSpPr/>
            <p:nvPr/>
          </p:nvSpPr>
          <p:spPr>
            <a:xfrm>
              <a:off x="4224725" y="4945400"/>
              <a:ext cx="80975" cy="184500"/>
            </a:xfrm>
            <a:custGeom>
              <a:rect b="b" l="l" r="r" t="t"/>
              <a:pathLst>
                <a:path extrusionOk="0" h="7380" w="3239">
                  <a:moveTo>
                    <a:pt x="250" y="0"/>
                  </a:moveTo>
                  <a:cubicBezTo>
                    <a:pt x="136" y="0"/>
                    <a:pt x="41" y="95"/>
                    <a:pt x="24" y="216"/>
                  </a:cubicBezTo>
                  <a:cubicBezTo>
                    <a:pt x="1" y="512"/>
                    <a:pt x="206" y="832"/>
                    <a:pt x="297" y="1106"/>
                  </a:cubicBezTo>
                  <a:cubicBezTo>
                    <a:pt x="412" y="1402"/>
                    <a:pt x="549" y="1699"/>
                    <a:pt x="663" y="1996"/>
                  </a:cubicBezTo>
                  <a:cubicBezTo>
                    <a:pt x="891" y="2589"/>
                    <a:pt x="1096" y="3206"/>
                    <a:pt x="1279" y="3799"/>
                  </a:cubicBezTo>
                  <a:cubicBezTo>
                    <a:pt x="1439" y="4393"/>
                    <a:pt x="1576" y="4986"/>
                    <a:pt x="1758" y="5579"/>
                  </a:cubicBezTo>
                  <a:cubicBezTo>
                    <a:pt x="1941" y="6127"/>
                    <a:pt x="2124" y="6835"/>
                    <a:pt x="2534" y="7269"/>
                  </a:cubicBezTo>
                  <a:cubicBezTo>
                    <a:pt x="2606" y="7346"/>
                    <a:pt x="2695" y="7380"/>
                    <a:pt x="2785" y="7380"/>
                  </a:cubicBezTo>
                  <a:cubicBezTo>
                    <a:pt x="3011" y="7380"/>
                    <a:pt x="3239" y="7165"/>
                    <a:pt x="3173" y="6903"/>
                  </a:cubicBezTo>
                  <a:cubicBezTo>
                    <a:pt x="3082" y="6607"/>
                    <a:pt x="2900" y="6356"/>
                    <a:pt x="2785" y="6059"/>
                  </a:cubicBezTo>
                  <a:cubicBezTo>
                    <a:pt x="2671" y="5785"/>
                    <a:pt x="2580" y="5488"/>
                    <a:pt x="2489" y="5191"/>
                  </a:cubicBezTo>
                  <a:cubicBezTo>
                    <a:pt x="2306" y="4598"/>
                    <a:pt x="2146" y="4005"/>
                    <a:pt x="1964" y="3411"/>
                  </a:cubicBezTo>
                  <a:cubicBezTo>
                    <a:pt x="1781" y="2818"/>
                    <a:pt x="1553" y="2224"/>
                    <a:pt x="1302" y="1631"/>
                  </a:cubicBezTo>
                  <a:cubicBezTo>
                    <a:pt x="1188" y="1357"/>
                    <a:pt x="1051" y="1060"/>
                    <a:pt x="914" y="786"/>
                  </a:cubicBezTo>
                  <a:cubicBezTo>
                    <a:pt x="777" y="535"/>
                    <a:pt x="617" y="170"/>
                    <a:pt x="366" y="33"/>
                  </a:cubicBezTo>
                  <a:cubicBezTo>
                    <a:pt x="327" y="11"/>
                    <a:pt x="287" y="0"/>
                    <a:pt x="25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378" name="Google Shape;5378;p40"/>
            <p:cNvSpPr/>
            <p:nvPr/>
          </p:nvSpPr>
          <p:spPr>
            <a:xfrm>
              <a:off x="4276100" y="4915000"/>
              <a:ext cx="79275" cy="84350"/>
            </a:xfrm>
            <a:custGeom>
              <a:rect b="b" l="l" r="r" t="t"/>
              <a:pathLst>
                <a:path extrusionOk="0" h="3374" w="3171">
                  <a:moveTo>
                    <a:pt x="265" y="0"/>
                  </a:moveTo>
                  <a:cubicBezTo>
                    <a:pt x="211" y="0"/>
                    <a:pt x="166" y="18"/>
                    <a:pt x="137" y="62"/>
                  </a:cubicBezTo>
                  <a:cubicBezTo>
                    <a:pt x="0" y="336"/>
                    <a:pt x="365" y="701"/>
                    <a:pt x="525" y="884"/>
                  </a:cubicBezTo>
                  <a:cubicBezTo>
                    <a:pt x="753" y="1180"/>
                    <a:pt x="982" y="1477"/>
                    <a:pt x="1187" y="1774"/>
                  </a:cubicBezTo>
                  <a:cubicBezTo>
                    <a:pt x="1415" y="2093"/>
                    <a:pt x="1643" y="2413"/>
                    <a:pt x="1895" y="2710"/>
                  </a:cubicBezTo>
                  <a:cubicBezTo>
                    <a:pt x="2123" y="2984"/>
                    <a:pt x="2420" y="3349"/>
                    <a:pt x="2830" y="3372"/>
                  </a:cubicBezTo>
                  <a:cubicBezTo>
                    <a:pt x="2840" y="3373"/>
                    <a:pt x="2849" y="3373"/>
                    <a:pt x="2859" y="3373"/>
                  </a:cubicBezTo>
                  <a:cubicBezTo>
                    <a:pt x="3048" y="3373"/>
                    <a:pt x="3171" y="3157"/>
                    <a:pt x="3127" y="2961"/>
                  </a:cubicBezTo>
                  <a:cubicBezTo>
                    <a:pt x="3059" y="2618"/>
                    <a:pt x="2648" y="2322"/>
                    <a:pt x="2420" y="2048"/>
                  </a:cubicBezTo>
                  <a:cubicBezTo>
                    <a:pt x="2168" y="1751"/>
                    <a:pt x="1940" y="1432"/>
                    <a:pt x="1689" y="1135"/>
                  </a:cubicBezTo>
                  <a:cubicBezTo>
                    <a:pt x="1438" y="838"/>
                    <a:pt x="1187" y="541"/>
                    <a:pt x="867" y="313"/>
                  </a:cubicBezTo>
                  <a:cubicBezTo>
                    <a:pt x="778" y="241"/>
                    <a:pt x="462" y="0"/>
                    <a:pt x="26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379" name="Google Shape;5379;p40"/>
            <p:cNvSpPr/>
            <p:nvPr/>
          </p:nvSpPr>
          <p:spPr>
            <a:xfrm>
              <a:off x="4313175" y="4858275"/>
              <a:ext cx="181975" cy="122950"/>
            </a:xfrm>
            <a:custGeom>
              <a:rect b="b" l="l" r="r" t="t"/>
              <a:pathLst>
                <a:path extrusionOk="0" h="4918" w="7279">
                  <a:moveTo>
                    <a:pt x="312" y="1"/>
                  </a:moveTo>
                  <a:cubicBezTo>
                    <a:pt x="148" y="1"/>
                    <a:pt x="45" y="172"/>
                    <a:pt x="23" y="322"/>
                  </a:cubicBezTo>
                  <a:cubicBezTo>
                    <a:pt x="1" y="642"/>
                    <a:pt x="275" y="893"/>
                    <a:pt x="526" y="1076"/>
                  </a:cubicBezTo>
                  <a:cubicBezTo>
                    <a:pt x="777" y="1281"/>
                    <a:pt x="1051" y="1464"/>
                    <a:pt x="1347" y="1646"/>
                  </a:cubicBezTo>
                  <a:cubicBezTo>
                    <a:pt x="1941" y="2011"/>
                    <a:pt x="2580" y="2354"/>
                    <a:pt x="3196" y="2719"/>
                  </a:cubicBezTo>
                  <a:cubicBezTo>
                    <a:pt x="3790" y="3061"/>
                    <a:pt x="4360" y="3449"/>
                    <a:pt x="4954" y="3838"/>
                  </a:cubicBezTo>
                  <a:cubicBezTo>
                    <a:pt x="5228" y="4020"/>
                    <a:pt x="5502" y="4203"/>
                    <a:pt x="5798" y="4385"/>
                  </a:cubicBezTo>
                  <a:cubicBezTo>
                    <a:pt x="6095" y="4545"/>
                    <a:pt x="6392" y="4773"/>
                    <a:pt x="6711" y="4887"/>
                  </a:cubicBezTo>
                  <a:cubicBezTo>
                    <a:pt x="6761" y="4908"/>
                    <a:pt x="6808" y="4917"/>
                    <a:pt x="6851" y="4917"/>
                  </a:cubicBezTo>
                  <a:cubicBezTo>
                    <a:pt x="7145" y="4917"/>
                    <a:pt x="7279" y="4487"/>
                    <a:pt x="7099" y="4248"/>
                  </a:cubicBezTo>
                  <a:cubicBezTo>
                    <a:pt x="6871" y="3997"/>
                    <a:pt x="6552" y="3838"/>
                    <a:pt x="6278" y="3655"/>
                  </a:cubicBezTo>
                  <a:cubicBezTo>
                    <a:pt x="5981" y="3472"/>
                    <a:pt x="5707" y="3313"/>
                    <a:pt x="5410" y="3107"/>
                  </a:cubicBezTo>
                  <a:cubicBezTo>
                    <a:pt x="4862" y="2742"/>
                    <a:pt x="4292" y="2377"/>
                    <a:pt x="3698" y="2011"/>
                  </a:cubicBezTo>
                  <a:cubicBezTo>
                    <a:pt x="3128" y="1669"/>
                    <a:pt x="2534" y="1327"/>
                    <a:pt x="1964" y="984"/>
                  </a:cubicBezTo>
                  <a:cubicBezTo>
                    <a:pt x="1667" y="802"/>
                    <a:pt x="1370" y="642"/>
                    <a:pt x="1096" y="437"/>
                  </a:cubicBezTo>
                  <a:cubicBezTo>
                    <a:pt x="868" y="277"/>
                    <a:pt x="640" y="49"/>
                    <a:pt x="343" y="3"/>
                  </a:cubicBezTo>
                  <a:cubicBezTo>
                    <a:pt x="333" y="2"/>
                    <a:pt x="322" y="1"/>
                    <a:pt x="312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380" name="Google Shape;5380;p40"/>
            <p:cNvSpPr/>
            <p:nvPr/>
          </p:nvSpPr>
          <p:spPr>
            <a:xfrm>
              <a:off x="4334300" y="4802100"/>
              <a:ext cx="112425" cy="30675"/>
            </a:xfrm>
            <a:custGeom>
              <a:rect b="b" l="l" r="r" t="t"/>
              <a:pathLst>
                <a:path extrusionOk="0" h="1227" w="4497">
                  <a:moveTo>
                    <a:pt x="553" y="1"/>
                  </a:moveTo>
                  <a:cubicBezTo>
                    <a:pt x="430" y="1"/>
                    <a:pt x="306" y="5"/>
                    <a:pt x="183" y="13"/>
                  </a:cubicBezTo>
                  <a:cubicBezTo>
                    <a:pt x="69" y="13"/>
                    <a:pt x="0" y="196"/>
                    <a:pt x="114" y="241"/>
                  </a:cubicBezTo>
                  <a:cubicBezTo>
                    <a:pt x="731" y="584"/>
                    <a:pt x="1393" y="789"/>
                    <a:pt x="2077" y="926"/>
                  </a:cubicBezTo>
                  <a:cubicBezTo>
                    <a:pt x="2420" y="994"/>
                    <a:pt x="2762" y="1063"/>
                    <a:pt x="3127" y="1131"/>
                  </a:cubicBezTo>
                  <a:cubicBezTo>
                    <a:pt x="3362" y="1163"/>
                    <a:pt x="3618" y="1226"/>
                    <a:pt x="3859" y="1226"/>
                  </a:cubicBezTo>
                  <a:cubicBezTo>
                    <a:pt x="3970" y="1226"/>
                    <a:pt x="4077" y="1213"/>
                    <a:pt x="4177" y="1177"/>
                  </a:cubicBezTo>
                  <a:cubicBezTo>
                    <a:pt x="4451" y="1086"/>
                    <a:pt x="4497" y="743"/>
                    <a:pt x="4269" y="584"/>
                  </a:cubicBezTo>
                  <a:cubicBezTo>
                    <a:pt x="3972" y="378"/>
                    <a:pt x="3584" y="401"/>
                    <a:pt x="3241" y="333"/>
                  </a:cubicBezTo>
                  <a:cubicBezTo>
                    <a:pt x="2899" y="287"/>
                    <a:pt x="2557" y="241"/>
                    <a:pt x="2237" y="173"/>
                  </a:cubicBezTo>
                  <a:cubicBezTo>
                    <a:pt x="1676" y="79"/>
                    <a:pt x="1114" y="1"/>
                    <a:pt x="55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381" name="Google Shape;5381;p40"/>
            <p:cNvSpPr/>
            <p:nvPr/>
          </p:nvSpPr>
          <p:spPr>
            <a:xfrm>
              <a:off x="4324600" y="4705200"/>
              <a:ext cx="209450" cy="49450"/>
            </a:xfrm>
            <a:custGeom>
              <a:rect b="b" l="l" r="r" t="t"/>
              <a:pathLst>
                <a:path extrusionOk="0" h="1978" w="8378">
                  <a:moveTo>
                    <a:pt x="7715" y="0"/>
                  </a:moveTo>
                  <a:cubicBezTo>
                    <a:pt x="7477" y="0"/>
                    <a:pt x="7232" y="55"/>
                    <a:pt x="7008" y="100"/>
                  </a:cubicBezTo>
                  <a:cubicBezTo>
                    <a:pt x="6642" y="146"/>
                    <a:pt x="6277" y="214"/>
                    <a:pt x="5912" y="260"/>
                  </a:cubicBezTo>
                  <a:cubicBezTo>
                    <a:pt x="5204" y="374"/>
                    <a:pt x="4520" y="511"/>
                    <a:pt x="3812" y="625"/>
                  </a:cubicBezTo>
                  <a:cubicBezTo>
                    <a:pt x="3104" y="762"/>
                    <a:pt x="2397" y="876"/>
                    <a:pt x="1689" y="1013"/>
                  </a:cubicBezTo>
                  <a:cubicBezTo>
                    <a:pt x="1347" y="1104"/>
                    <a:pt x="982" y="1150"/>
                    <a:pt x="616" y="1264"/>
                  </a:cubicBezTo>
                  <a:cubicBezTo>
                    <a:pt x="457" y="1333"/>
                    <a:pt x="0" y="1538"/>
                    <a:pt x="228" y="1789"/>
                  </a:cubicBezTo>
                  <a:cubicBezTo>
                    <a:pt x="351" y="1936"/>
                    <a:pt x="507" y="1978"/>
                    <a:pt x="674" y="1978"/>
                  </a:cubicBezTo>
                  <a:cubicBezTo>
                    <a:pt x="818" y="1978"/>
                    <a:pt x="971" y="1947"/>
                    <a:pt x="1119" y="1926"/>
                  </a:cubicBezTo>
                  <a:cubicBezTo>
                    <a:pt x="1461" y="1903"/>
                    <a:pt x="1826" y="1835"/>
                    <a:pt x="2169" y="1789"/>
                  </a:cubicBezTo>
                  <a:cubicBezTo>
                    <a:pt x="2831" y="1698"/>
                    <a:pt x="3515" y="1561"/>
                    <a:pt x="4177" y="1447"/>
                  </a:cubicBezTo>
                  <a:cubicBezTo>
                    <a:pt x="4839" y="1333"/>
                    <a:pt x="5501" y="1218"/>
                    <a:pt x="6140" y="1104"/>
                  </a:cubicBezTo>
                  <a:cubicBezTo>
                    <a:pt x="6505" y="1036"/>
                    <a:pt x="6848" y="990"/>
                    <a:pt x="7190" y="922"/>
                  </a:cubicBezTo>
                  <a:cubicBezTo>
                    <a:pt x="7510" y="876"/>
                    <a:pt x="7898" y="808"/>
                    <a:pt x="8149" y="625"/>
                  </a:cubicBezTo>
                  <a:cubicBezTo>
                    <a:pt x="8377" y="465"/>
                    <a:pt x="8354" y="146"/>
                    <a:pt x="8080" y="54"/>
                  </a:cubicBezTo>
                  <a:cubicBezTo>
                    <a:pt x="7963" y="15"/>
                    <a:pt x="7840" y="0"/>
                    <a:pt x="771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382" name="Google Shape;5382;p40"/>
            <p:cNvSpPr/>
            <p:nvPr/>
          </p:nvSpPr>
          <p:spPr>
            <a:xfrm>
              <a:off x="4303550" y="4635725"/>
              <a:ext cx="101425" cy="61750"/>
            </a:xfrm>
            <a:custGeom>
              <a:rect b="b" l="l" r="r" t="t"/>
              <a:pathLst>
                <a:path extrusionOk="0" h="2470" w="4057">
                  <a:moveTo>
                    <a:pt x="3817" y="1"/>
                  </a:moveTo>
                  <a:cubicBezTo>
                    <a:pt x="3807" y="1"/>
                    <a:pt x="3797" y="2"/>
                    <a:pt x="3787" y="3"/>
                  </a:cubicBezTo>
                  <a:cubicBezTo>
                    <a:pt x="3444" y="94"/>
                    <a:pt x="3125" y="323"/>
                    <a:pt x="2828" y="460"/>
                  </a:cubicBezTo>
                  <a:cubicBezTo>
                    <a:pt x="2508" y="619"/>
                    <a:pt x="2166" y="756"/>
                    <a:pt x="1846" y="916"/>
                  </a:cubicBezTo>
                  <a:cubicBezTo>
                    <a:pt x="1527" y="1076"/>
                    <a:pt x="1207" y="1236"/>
                    <a:pt x="911" y="1418"/>
                  </a:cubicBezTo>
                  <a:cubicBezTo>
                    <a:pt x="614" y="1578"/>
                    <a:pt x="226" y="1761"/>
                    <a:pt x="66" y="2080"/>
                  </a:cubicBezTo>
                  <a:cubicBezTo>
                    <a:pt x="1" y="2233"/>
                    <a:pt x="81" y="2470"/>
                    <a:pt x="269" y="2470"/>
                  </a:cubicBezTo>
                  <a:cubicBezTo>
                    <a:pt x="277" y="2470"/>
                    <a:pt x="286" y="2469"/>
                    <a:pt x="294" y="2468"/>
                  </a:cubicBezTo>
                  <a:cubicBezTo>
                    <a:pt x="660" y="2445"/>
                    <a:pt x="956" y="2194"/>
                    <a:pt x="1276" y="2012"/>
                  </a:cubicBezTo>
                  <a:cubicBezTo>
                    <a:pt x="1595" y="1829"/>
                    <a:pt x="1915" y="1669"/>
                    <a:pt x="2257" y="1509"/>
                  </a:cubicBezTo>
                  <a:cubicBezTo>
                    <a:pt x="2577" y="1327"/>
                    <a:pt x="2896" y="1144"/>
                    <a:pt x="3216" y="962"/>
                  </a:cubicBezTo>
                  <a:cubicBezTo>
                    <a:pt x="3490" y="779"/>
                    <a:pt x="3809" y="574"/>
                    <a:pt x="3992" y="277"/>
                  </a:cubicBezTo>
                  <a:cubicBezTo>
                    <a:pt x="4056" y="149"/>
                    <a:pt x="3960" y="1"/>
                    <a:pt x="381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383" name="Google Shape;5383;p40"/>
            <p:cNvSpPr/>
            <p:nvPr/>
          </p:nvSpPr>
          <p:spPr>
            <a:xfrm>
              <a:off x="4263125" y="4502825"/>
              <a:ext cx="128250" cy="147775"/>
            </a:xfrm>
            <a:custGeom>
              <a:rect b="b" l="l" r="r" t="t"/>
              <a:pathLst>
                <a:path extrusionOk="0" h="5911" w="5130">
                  <a:moveTo>
                    <a:pt x="5061" y="1"/>
                  </a:moveTo>
                  <a:cubicBezTo>
                    <a:pt x="4742" y="24"/>
                    <a:pt x="4536" y="183"/>
                    <a:pt x="4308" y="412"/>
                  </a:cubicBezTo>
                  <a:cubicBezTo>
                    <a:pt x="4080" y="640"/>
                    <a:pt x="3852" y="868"/>
                    <a:pt x="3623" y="1119"/>
                  </a:cubicBezTo>
                  <a:cubicBezTo>
                    <a:pt x="3190" y="1598"/>
                    <a:pt x="2779" y="2101"/>
                    <a:pt x="2391" y="2603"/>
                  </a:cubicBezTo>
                  <a:cubicBezTo>
                    <a:pt x="2003" y="3105"/>
                    <a:pt x="1592" y="3607"/>
                    <a:pt x="1204" y="4109"/>
                  </a:cubicBezTo>
                  <a:cubicBezTo>
                    <a:pt x="998" y="4360"/>
                    <a:pt x="839" y="4634"/>
                    <a:pt x="633" y="4885"/>
                  </a:cubicBezTo>
                  <a:cubicBezTo>
                    <a:pt x="451" y="5114"/>
                    <a:pt x="245" y="5342"/>
                    <a:pt x="85" y="5593"/>
                  </a:cubicBezTo>
                  <a:cubicBezTo>
                    <a:pt x="1" y="5746"/>
                    <a:pt x="143" y="5911"/>
                    <a:pt x="277" y="5911"/>
                  </a:cubicBezTo>
                  <a:cubicBezTo>
                    <a:pt x="324" y="5911"/>
                    <a:pt x="370" y="5891"/>
                    <a:pt x="405" y="5844"/>
                  </a:cubicBezTo>
                  <a:cubicBezTo>
                    <a:pt x="610" y="5616"/>
                    <a:pt x="793" y="5342"/>
                    <a:pt x="998" y="5091"/>
                  </a:cubicBezTo>
                  <a:cubicBezTo>
                    <a:pt x="1181" y="4863"/>
                    <a:pt x="1409" y="4680"/>
                    <a:pt x="1615" y="4452"/>
                  </a:cubicBezTo>
                  <a:cubicBezTo>
                    <a:pt x="2048" y="3995"/>
                    <a:pt x="2459" y="3516"/>
                    <a:pt x="2916" y="3059"/>
                  </a:cubicBezTo>
                  <a:cubicBezTo>
                    <a:pt x="3327" y="2603"/>
                    <a:pt x="3760" y="2123"/>
                    <a:pt x="4148" y="1644"/>
                  </a:cubicBezTo>
                  <a:cubicBezTo>
                    <a:pt x="4377" y="1393"/>
                    <a:pt x="4582" y="1142"/>
                    <a:pt x="4765" y="868"/>
                  </a:cubicBezTo>
                  <a:cubicBezTo>
                    <a:pt x="4947" y="594"/>
                    <a:pt x="5130" y="366"/>
                    <a:pt x="5084" y="24"/>
                  </a:cubicBezTo>
                  <a:cubicBezTo>
                    <a:pt x="5084" y="24"/>
                    <a:pt x="5061" y="1"/>
                    <a:pt x="506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384" name="Google Shape;5384;p40"/>
            <p:cNvSpPr/>
            <p:nvPr/>
          </p:nvSpPr>
          <p:spPr>
            <a:xfrm>
              <a:off x="4209900" y="4520625"/>
              <a:ext cx="53750" cy="100225"/>
            </a:xfrm>
            <a:custGeom>
              <a:rect b="b" l="l" r="r" t="t"/>
              <a:pathLst>
                <a:path extrusionOk="0" h="4009" w="2150">
                  <a:moveTo>
                    <a:pt x="1851" y="1"/>
                  </a:moveTo>
                  <a:cubicBezTo>
                    <a:pt x="1786" y="1"/>
                    <a:pt x="1725" y="33"/>
                    <a:pt x="1689" y="110"/>
                  </a:cubicBezTo>
                  <a:cubicBezTo>
                    <a:pt x="1530" y="430"/>
                    <a:pt x="1324" y="704"/>
                    <a:pt x="1164" y="1023"/>
                  </a:cubicBezTo>
                  <a:cubicBezTo>
                    <a:pt x="1027" y="1343"/>
                    <a:pt x="868" y="1640"/>
                    <a:pt x="731" y="1936"/>
                  </a:cubicBezTo>
                  <a:cubicBezTo>
                    <a:pt x="571" y="2256"/>
                    <a:pt x="434" y="2553"/>
                    <a:pt x="297" y="2872"/>
                  </a:cubicBezTo>
                  <a:cubicBezTo>
                    <a:pt x="183" y="3169"/>
                    <a:pt x="0" y="3511"/>
                    <a:pt x="23" y="3831"/>
                  </a:cubicBezTo>
                  <a:cubicBezTo>
                    <a:pt x="39" y="3942"/>
                    <a:pt x="132" y="4009"/>
                    <a:pt x="233" y="4009"/>
                  </a:cubicBezTo>
                  <a:cubicBezTo>
                    <a:pt x="277" y="4009"/>
                    <a:pt x="324" y="3996"/>
                    <a:pt x="365" y="3968"/>
                  </a:cubicBezTo>
                  <a:cubicBezTo>
                    <a:pt x="594" y="3762"/>
                    <a:pt x="708" y="3420"/>
                    <a:pt x="845" y="3123"/>
                  </a:cubicBezTo>
                  <a:cubicBezTo>
                    <a:pt x="982" y="2827"/>
                    <a:pt x="1096" y="2507"/>
                    <a:pt x="1233" y="2188"/>
                  </a:cubicBezTo>
                  <a:cubicBezTo>
                    <a:pt x="1370" y="1891"/>
                    <a:pt x="1507" y="1594"/>
                    <a:pt x="1644" y="1297"/>
                  </a:cubicBezTo>
                  <a:cubicBezTo>
                    <a:pt x="1781" y="978"/>
                    <a:pt x="1895" y="635"/>
                    <a:pt x="2055" y="316"/>
                  </a:cubicBezTo>
                  <a:cubicBezTo>
                    <a:pt x="2149" y="158"/>
                    <a:pt x="1994" y="1"/>
                    <a:pt x="185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385" name="Google Shape;5385;p40"/>
            <p:cNvSpPr/>
            <p:nvPr/>
          </p:nvSpPr>
          <p:spPr>
            <a:xfrm>
              <a:off x="4138000" y="4421850"/>
              <a:ext cx="30825" cy="196425"/>
            </a:xfrm>
            <a:custGeom>
              <a:rect b="b" l="l" r="r" t="t"/>
              <a:pathLst>
                <a:path extrusionOk="0" h="7857" w="1233">
                  <a:moveTo>
                    <a:pt x="538" y="0"/>
                  </a:moveTo>
                  <a:cubicBezTo>
                    <a:pt x="403" y="0"/>
                    <a:pt x="266" y="78"/>
                    <a:pt x="206" y="250"/>
                  </a:cubicBezTo>
                  <a:cubicBezTo>
                    <a:pt x="0" y="820"/>
                    <a:pt x="92" y="1551"/>
                    <a:pt x="137" y="2144"/>
                  </a:cubicBezTo>
                  <a:cubicBezTo>
                    <a:pt x="206" y="2806"/>
                    <a:pt x="320" y="3445"/>
                    <a:pt x="388" y="4107"/>
                  </a:cubicBezTo>
                  <a:cubicBezTo>
                    <a:pt x="457" y="4746"/>
                    <a:pt x="457" y="5385"/>
                    <a:pt x="411" y="6024"/>
                  </a:cubicBezTo>
                  <a:cubicBezTo>
                    <a:pt x="411" y="6344"/>
                    <a:pt x="388" y="6664"/>
                    <a:pt x="388" y="6983"/>
                  </a:cubicBezTo>
                  <a:cubicBezTo>
                    <a:pt x="388" y="7280"/>
                    <a:pt x="388" y="7599"/>
                    <a:pt x="617" y="7805"/>
                  </a:cubicBezTo>
                  <a:cubicBezTo>
                    <a:pt x="639" y="7839"/>
                    <a:pt x="679" y="7856"/>
                    <a:pt x="719" y="7856"/>
                  </a:cubicBezTo>
                  <a:cubicBezTo>
                    <a:pt x="759" y="7856"/>
                    <a:pt x="799" y="7839"/>
                    <a:pt x="822" y="7805"/>
                  </a:cubicBezTo>
                  <a:cubicBezTo>
                    <a:pt x="1050" y="7622"/>
                    <a:pt x="1096" y="7325"/>
                    <a:pt x="1119" y="7029"/>
                  </a:cubicBezTo>
                  <a:cubicBezTo>
                    <a:pt x="1164" y="6732"/>
                    <a:pt x="1187" y="6412"/>
                    <a:pt x="1187" y="6093"/>
                  </a:cubicBezTo>
                  <a:cubicBezTo>
                    <a:pt x="1233" y="5431"/>
                    <a:pt x="1233" y="4792"/>
                    <a:pt x="1187" y="4153"/>
                  </a:cubicBezTo>
                  <a:cubicBezTo>
                    <a:pt x="1119" y="3536"/>
                    <a:pt x="1027" y="2897"/>
                    <a:pt x="959" y="2281"/>
                  </a:cubicBezTo>
                  <a:cubicBezTo>
                    <a:pt x="913" y="1962"/>
                    <a:pt x="890" y="1642"/>
                    <a:pt x="868" y="1322"/>
                  </a:cubicBezTo>
                  <a:cubicBezTo>
                    <a:pt x="868" y="1003"/>
                    <a:pt x="913" y="660"/>
                    <a:pt x="890" y="341"/>
                  </a:cubicBezTo>
                  <a:cubicBezTo>
                    <a:pt x="878" y="124"/>
                    <a:pt x="709" y="0"/>
                    <a:pt x="53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386" name="Google Shape;5386;p40"/>
            <p:cNvSpPr/>
            <p:nvPr/>
          </p:nvSpPr>
          <p:spPr>
            <a:xfrm>
              <a:off x="4051825" y="4528500"/>
              <a:ext cx="51950" cy="101075"/>
            </a:xfrm>
            <a:custGeom>
              <a:rect b="b" l="l" r="r" t="t"/>
              <a:pathLst>
                <a:path extrusionOk="0" h="4043" w="2078">
                  <a:moveTo>
                    <a:pt x="366" y="1"/>
                  </a:moveTo>
                  <a:cubicBezTo>
                    <a:pt x="320" y="1"/>
                    <a:pt x="252" y="24"/>
                    <a:pt x="229" y="69"/>
                  </a:cubicBezTo>
                  <a:cubicBezTo>
                    <a:pt x="1" y="366"/>
                    <a:pt x="138" y="686"/>
                    <a:pt x="275" y="982"/>
                  </a:cubicBezTo>
                  <a:cubicBezTo>
                    <a:pt x="412" y="1348"/>
                    <a:pt x="548" y="1690"/>
                    <a:pt x="708" y="2032"/>
                  </a:cubicBezTo>
                  <a:cubicBezTo>
                    <a:pt x="868" y="2375"/>
                    <a:pt x="1005" y="2694"/>
                    <a:pt x="1165" y="3037"/>
                  </a:cubicBezTo>
                  <a:cubicBezTo>
                    <a:pt x="1233" y="3196"/>
                    <a:pt x="1302" y="3356"/>
                    <a:pt x="1370" y="3539"/>
                  </a:cubicBezTo>
                  <a:cubicBezTo>
                    <a:pt x="1439" y="3699"/>
                    <a:pt x="1484" y="3858"/>
                    <a:pt x="1621" y="3995"/>
                  </a:cubicBezTo>
                  <a:cubicBezTo>
                    <a:pt x="1662" y="4028"/>
                    <a:pt x="1711" y="4043"/>
                    <a:pt x="1759" y="4043"/>
                  </a:cubicBezTo>
                  <a:cubicBezTo>
                    <a:pt x="1848" y="4043"/>
                    <a:pt x="1934" y="3992"/>
                    <a:pt x="1964" y="3904"/>
                  </a:cubicBezTo>
                  <a:cubicBezTo>
                    <a:pt x="2078" y="3584"/>
                    <a:pt x="1895" y="3151"/>
                    <a:pt x="1804" y="2854"/>
                  </a:cubicBezTo>
                  <a:cubicBezTo>
                    <a:pt x="1690" y="2489"/>
                    <a:pt x="1530" y="2146"/>
                    <a:pt x="1393" y="1804"/>
                  </a:cubicBezTo>
                  <a:cubicBezTo>
                    <a:pt x="1256" y="1462"/>
                    <a:pt x="1096" y="1142"/>
                    <a:pt x="959" y="800"/>
                  </a:cubicBezTo>
                  <a:cubicBezTo>
                    <a:pt x="822" y="480"/>
                    <a:pt x="731" y="138"/>
                    <a:pt x="36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387" name="Google Shape;5387;p40"/>
            <p:cNvSpPr/>
            <p:nvPr/>
          </p:nvSpPr>
          <p:spPr>
            <a:xfrm>
              <a:off x="3914875" y="4510250"/>
              <a:ext cx="135850" cy="152950"/>
            </a:xfrm>
            <a:custGeom>
              <a:rect b="b" l="l" r="r" t="t"/>
              <a:pathLst>
                <a:path extrusionOk="0" h="6118" w="5434">
                  <a:moveTo>
                    <a:pt x="252" y="0"/>
                  </a:moveTo>
                  <a:cubicBezTo>
                    <a:pt x="160" y="0"/>
                    <a:pt x="92" y="69"/>
                    <a:pt x="69" y="137"/>
                  </a:cubicBezTo>
                  <a:cubicBezTo>
                    <a:pt x="1" y="434"/>
                    <a:pt x="320" y="754"/>
                    <a:pt x="503" y="982"/>
                  </a:cubicBezTo>
                  <a:cubicBezTo>
                    <a:pt x="708" y="1256"/>
                    <a:pt x="914" y="1530"/>
                    <a:pt x="1142" y="1804"/>
                  </a:cubicBezTo>
                  <a:cubicBezTo>
                    <a:pt x="1576" y="2351"/>
                    <a:pt x="2078" y="2831"/>
                    <a:pt x="2580" y="3333"/>
                  </a:cubicBezTo>
                  <a:cubicBezTo>
                    <a:pt x="3036" y="3789"/>
                    <a:pt x="3447" y="4314"/>
                    <a:pt x="3858" y="4817"/>
                  </a:cubicBezTo>
                  <a:cubicBezTo>
                    <a:pt x="4064" y="5068"/>
                    <a:pt x="4269" y="5342"/>
                    <a:pt x="4497" y="5570"/>
                  </a:cubicBezTo>
                  <a:cubicBezTo>
                    <a:pt x="4680" y="5775"/>
                    <a:pt x="4954" y="6095"/>
                    <a:pt x="5250" y="6118"/>
                  </a:cubicBezTo>
                  <a:cubicBezTo>
                    <a:pt x="5342" y="6118"/>
                    <a:pt x="5433" y="6026"/>
                    <a:pt x="5433" y="5935"/>
                  </a:cubicBezTo>
                  <a:cubicBezTo>
                    <a:pt x="5410" y="5638"/>
                    <a:pt x="5159" y="5433"/>
                    <a:pt x="4977" y="5205"/>
                  </a:cubicBezTo>
                  <a:cubicBezTo>
                    <a:pt x="4771" y="4954"/>
                    <a:pt x="4566" y="4702"/>
                    <a:pt x="4360" y="4451"/>
                  </a:cubicBezTo>
                  <a:cubicBezTo>
                    <a:pt x="3927" y="3926"/>
                    <a:pt x="3516" y="3379"/>
                    <a:pt x="3059" y="2899"/>
                  </a:cubicBezTo>
                  <a:cubicBezTo>
                    <a:pt x="2580" y="2420"/>
                    <a:pt x="2101" y="1941"/>
                    <a:pt x="1667" y="1416"/>
                  </a:cubicBezTo>
                  <a:cubicBezTo>
                    <a:pt x="1439" y="1142"/>
                    <a:pt x="1210" y="868"/>
                    <a:pt x="982" y="594"/>
                  </a:cubicBezTo>
                  <a:cubicBezTo>
                    <a:pt x="799" y="388"/>
                    <a:pt x="548" y="0"/>
                    <a:pt x="25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388" name="Google Shape;5388;p40"/>
            <p:cNvSpPr/>
            <p:nvPr/>
          </p:nvSpPr>
          <p:spPr>
            <a:xfrm>
              <a:off x="3910225" y="4653250"/>
              <a:ext cx="107725" cy="68325"/>
            </a:xfrm>
            <a:custGeom>
              <a:rect b="b" l="l" r="r" t="t"/>
              <a:pathLst>
                <a:path extrusionOk="0" h="2733" w="4309">
                  <a:moveTo>
                    <a:pt x="390" y="0"/>
                  </a:moveTo>
                  <a:cubicBezTo>
                    <a:pt x="170" y="0"/>
                    <a:pt x="1" y="278"/>
                    <a:pt x="187" y="443"/>
                  </a:cubicBezTo>
                  <a:cubicBezTo>
                    <a:pt x="461" y="694"/>
                    <a:pt x="803" y="854"/>
                    <a:pt x="1122" y="1014"/>
                  </a:cubicBezTo>
                  <a:cubicBezTo>
                    <a:pt x="1465" y="1197"/>
                    <a:pt x="1807" y="1379"/>
                    <a:pt x="2127" y="1585"/>
                  </a:cubicBezTo>
                  <a:cubicBezTo>
                    <a:pt x="2446" y="1767"/>
                    <a:pt x="2766" y="1995"/>
                    <a:pt x="3063" y="2178"/>
                  </a:cubicBezTo>
                  <a:cubicBezTo>
                    <a:pt x="3222" y="2269"/>
                    <a:pt x="3382" y="2361"/>
                    <a:pt x="3542" y="2452"/>
                  </a:cubicBezTo>
                  <a:cubicBezTo>
                    <a:pt x="3702" y="2566"/>
                    <a:pt x="3861" y="2680"/>
                    <a:pt x="4044" y="2726"/>
                  </a:cubicBezTo>
                  <a:cubicBezTo>
                    <a:pt x="4059" y="2731"/>
                    <a:pt x="4074" y="2733"/>
                    <a:pt x="4088" y="2733"/>
                  </a:cubicBezTo>
                  <a:cubicBezTo>
                    <a:pt x="4208" y="2733"/>
                    <a:pt x="4308" y="2577"/>
                    <a:pt x="4227" y="2475"/>
                  </a:cubicBezTo>
                  <a:cubicBezTo>
                    <a:pt x="4044" y="2201"/>
                    <a:pt x="3679" y="1973"/>
                    <a:pt x="3405" y="1744"/>
                  </a:cubicBezTo>
                  <a:cubicBezTo>
                    <a:pt x="3108" y="1516"/>
                    <a:pt x="2789" y="1311"/>
                    <a:pt x="2469" y="1105"/>
                  </a:cubicBezTo>
                  <a:cubicBezTo>
                    <a:pt x="2150" y="923"/>
                    <a:pt x="1830" y="717"/>
                    <a:pt x="1510" y="512"/>
                  </a:cubicBezTo>
                  <a:cubicBezTo>
                    <a:pt x="1191" y="329"/>
                    <a:pt x="826" y="78"/>
                    <a:pt x="461" y="10"/>
                  </a:cubicBezTo>
                  <a:cubicBezTo>
                    <a:pt x="437" y="3"/>
                    <a:pt x="413" y="0"/>
                    <a:pt x="39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389" name="Google Shape;5389;p40"/>
            <p:cNvSpPr/>
            <p:nvPr/>
          </p:nvSpPr>
          <p:spPr>
            <a:xfrm>
              <a:off x="3797025" y="4725300"/>
              <a:ext cx="204600" cy="58925"/>
            </a:xfrm>
            <a:custGeom>
              <a:rect b="b" l="l" r="r" t="t"/>
              <a:pathLst>
                <a:path extrusionOk="0" h="2357" w="8184">
                  <a:moveTo>
                    <a:pt x="363" y="1"/>
                  </a:moveTo>
                  <a:cubicBezTo>
                    <a:pt x="95" y="1"/>
                    <a:pt x="1" y="466"/>
                    <a:pt x="241" y="597"/>
                  </a:cubicBezTo>
                  <a:cubicBezTo>
                    <a:pt x="811" y="848"/>
                    <a:pt x="1473" y="939"/>
                    <a:pt x="2090" y="1099"/>
                  </a:cubicBezTo>
                  <a:cubicBezTo>
                    <a:pt x="2706" y="1259"/>
                    <a:pt x="3322" y="1419"/>
                    <a:pt x="3961" y="1579"/>
                  </a:cubicBezTo>
                  <a:cubicBezTo>
                    <a:pt x="4555" y="1738"/>
                    <a:pt x="5171" y="1898"/>
                    <a:pt x="5765" y="2058"/>
                  </a:cubicBezTo>
                  <a:cubicBezTo>
                    <a:pt x="6341" y="2207"/>
                    <a:pt x="6938" y="2357"/>
                    <a:pt x="7535" y="2357"/>
                  </a:cubicBezTo>
                  <a:cubicBezTo>
                    <a:pt x="7577" y="2357"/>
                    <a:pt x="7618" y="2356"/>
                    <a:pt x="7659" y="2355"/>
                  </a:cubicBezTo>
                  <a:cubicBezTo>
                    <a:pt x="8177" y="2355"/>
                    <a:pt x="8184" y="1555"/>
                    <a:pt x="7680" y="1555"/>
                  </a:cubicBezTo>
                  <a:cubicBezTo>
                    <a:pt x="7673" y="1555"/>
                    <a:pt x="7666" y="1555"/>
                    <a:pt x="7659" y="1556"/>
                  </a:cubicBezTo>
                  <a:cubicBezTo>
                    <a:pt x="6427" y="1556"/>
                    <a:pt x="5217" y="1213"/>
                    <a:pt x="4030" y="962"/>
                  </a:cubicBezTo>
                  <a:cubicBezTo>
                    <a:pt x="3436" y="825"/>
                    <a:pt x="2843" y="688"/>
                    <a:pt x="2249" y="529"/>
                  </a:cubicBezTo>
                  <a:cubicBezTo>
                    <a:pt x="1633" y="346"/>
                    <a:pt x="1040" y="72"/>
                    <a:pt x="401" y="4"/>
                  </a:cubicBezTo>
                  <a:cubicBezTo>
                    <a:pt x="388" y="2"/>
                    <a:pt x="375" y="1"/>
                    <a:pt x="36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390" name="Google Shape;5390;p40"/>
            <p:cNvSpPr/>
            <p:nvPr/>
          </p:nvSpPr>
          <p:spPr>
            <a:xfrm>
              <a:off x="3889775" y="4819900"/>
              <a:ext cx="111125" cy="31600"/>
            </a:xfrm>
            <a:custGeom>
              <a:rect b="b" l="l" r="r" t="t"/>
              <a:pathLst>
                <a:path extrusionOk="0" h="1264" w="4445">
                  <a:moveTo>
                    <a:pt x="3988" y="0"/>
                  </a:moveTo>
                  <a:cubicBezTo>
                    <a:pt x="3962" y="0"/>
                    <a:pt x="3933" y="3"/>
                    <a:pt x="3903" y="9"/>
                  </a:cubicBezTo>
                  <a:cubicBezTo>
                    <a:pt x="3264" y="100"/>
                    <a:pt x="2648" y="237"/>
                    <a:pt x="2009" y="351"/>
                  </a:cubicBezTo>
                  <a:cubicBezTo>
                    <a:pt x="1415" y="488"/>
                    <a:pt x="754" y="579"/>
                    <a:pt x="206" y="853"/>
                  </a:cubicBezTo>
                  <a:cubicBezTo>
                    <a:pt x="0" y="944"/>
                    <a:pt x="114" y="1264"/>
                    <a:pt x="320" y="1264"/>
                  </a:cubicBezTo>
                  <a:cubicBezTo>
                    <a:pt x="936" y="1264"/>
                    <a:pt x="1552" y="1081"/>
                    <a:pt x="2146" y="967"/>
                  </a:cubicBezTo>
                  <a:cubicBezTo>
                    <a:pt x="2739" y="853"/>
                    <a:pt x="3356" y="739"/>
                    <a:pt x="3995" y="670"/>
                  </a:cubicBezTo>
                  <a:cubicBezTo>
                    <a:pt x="4444" y="606"/>
                    <a:pt x="4392" y="0"/>
                    <a:pt x="398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391" name="Google Shape;5391;p40"/>
            <p:cNvSpPr/>
            <p:nvPr/>
          </p:nvSpPr>
          <p:spPr>
            <a:xfrm>
              <a:off x="3849250" y="4878800"/>
              <a:ext cx="184175" cy="107025"/>
            </a:xfrm>
            <a:custGeom>
              <a:rect b="b" l="l" r="r" t="t"/>
              <a:pathLst>
                <a:path extrusionOk="0" h="4281" w="7367">
                  <a:moveTo>
                    <a:pt x="6956" y="1"/>
                  </a:moveTo>
                  <a:cubicBezTo>
                    <a:pt x="6907" y="1"/>
                    <a:pt x="6855" y="15"/>
                    <a:pt x="6803" y="49"/>
                  </a:cubicBezTo>
                  <a:cubicBezTo>
                    <a:pt x="5707" y="665"/>
                    <a:pt x="4589" y="1282"/>
                    <a:pt x="3470" y="1921"/>
                  </a:cubicBezTo>
                  <a:cubicBezTo>
                    <a:pt x="2945" y="2240"/>
                    <a:pt x="2397" y="2537"/>
                    <a:pt x="1850" y="2834"/>
                  </a:cubicBezTo>
                  <a:cubicBezTo>
                    <a:pt x="1302" y="3153"/>
                    <a:pt x="663" y="3427"/>
                    <a:pt x="160" y="3815"/>
                  </a:cubicBezTo>
                  <a:cubicBezTo>
                    <a:pt x="69" y="3884"/>
                    <a:pt x="1" y="3998"/>
                    <a:pt x="46" y="4089"/>
                  </a:cubicBezTo>
                  <a:cubicBezTo>
                    <a:pt x="46" y="4135"/>
                    <a:pt x="69" y="4158"/>
                    <a:pt x="92" y="4181"/>
                  </a:cubicBezTo>
                  <a:cubicBezTo>
                    <a:pt x="92" y="4181"/>
                    <a:pt x="92" y="4203"/>
                    <a:pt x="115" y="4203"/>
                  </a:cubicBezTo>
                  <a:cubicBezTo>
                    <a:pt x="149" y="4255"/>
                    <a:pt x="222" y="4280"/>
                    <a:pt x="285" y="4280"/>
                  </a:cubicBezTo>
                  <a:cubicBezTo>
                    <a:pt x="306" y="4280"/>
                    <a:pt x="326" y="4278"/>
                    <a:pt x="343" y="4272"/>
                  </a:cubicBezTo>
                  <a:cubicBezTo>
                    <a:pt x="937" y="4066"/>
                    <a:pt x="1507" y="3701"/>
                    <a:pt x="2078" y="3405"/>
                  </a:cubicBezTo>
                  <a:cubicBezTo>
                    <a:pt x="2626" y="3108"/>
                    <a:pt x="3196" y="2811"/>
                    <a:pt x="3767" y="2492"/>
                  </a:cubicBezTo>
                  <a:cubicBezTo>
                    <a:pt x="4885" y="1875"/>
                    <a:pt x="6004" y="1213"/>
                    <a:pt x="7099" y="551"/>
                  </a:cubicBezTo>
                  <a:cubicBezTo>
                    <a:pt x="7366" y="380"/>
                    <a:pt x="7203" y="1"/>
                    <a:pt x="695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392" name="Google Shape;5392;p40"/>
            <p:cNvSpPr/>
            <p:nvPr/>
          </p:nvSpPr>
          <p:spPr>
            <a:xfrm>
              <a:off x="3984825" y="4922225"/>
              <a:ext cx="81875" cy="90025"/>
            </a:xfrm>
            <a:custGeom>
              <a:rect b="b" l="l" r="r" t="t"/>
              <a:pathLst>
                <a:path extrusionOk="0" h="3601" w="3275">
                  <a:moveTo>
                    <a:pt x="2996" y="0"/>
                  </a:moveTo>
                  <a:cubicBezTo>
                    <a:pt x="2692" y="0"/>
                    <a:pt x="2494" y="372"/>
                    <a:pt x="2338" y="572"/>
                  </a:cubicBezTo>
                  <a:cubicBezTo>
                    <a:pt x="2110" y="891"/>
                    <a:pt x="1882" y="1188"/>
                    <a:pt x="1654" y="1462"/>
                  </a:cubicBezTo>
                  <a:cubicBezTo>
                    <a:pt x="1174" y="2033"/>
                    <a:pt x="695" y="2603"/>
                    <a:pt x="193" y="3128"/>
                  </a:cubicBezTo>
                  <a:cubicBezTo>
                    <a:pt x="1" y="3338"/>
                    <a:pt x="182" y="3600"/>
                    <a:pt x="391" y="3600"/>
                  </a:cubicBezTo>
                  <a:cubicBezTo>
                    <a:pt x="455" y="3600"/>
                    <a:pt x="522" y="3576"/>
                    <a:pt x="581" y="3516"/>
                  </a:cubicBezTo>
                  <a:cubicBezTo>
                    <a:pt x="1129" y="2991"/>
                    <a:pt x="1654" y="2421"/>
                    <a:pt x="2133" y="1827"/>
                  </a:cubicBezTo>
                  <a:cubicBezTo>
                    <a:pt x="2361" y="1531"/>
                    <a:pt x="2589" y="1257"/>
                    <a:pt x="2795" y="960"/>
                  </a:cubicBezTo>
                  <a:cubicBezTo>
                    <a:pt x="2977" y="709"/>
                    <a:pt x="3274" y="389"/>
                    <a:pt x="3137" y="70"/>
                  </a:cubicBezTo>
                  <a:cubicBezTo>
                    <a:pt x="3114" y="24"/>
                    <a:pt x="3069" y="1"/>
                    <a:pt x="3023" y="1"/>
                  </a:cubicBezTo>
                  <a:cubicBezTo>
                    <a:pt x="3014" y="1"/>
                    <a:pt x="3005" y="0"/>
                    <a:pt x="299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393" name="Google Shape;5393;p40"/>
            <p:cNvSpPr/>
            <p:nvPr/>
          </p:nvSpPr>
          <p:spPr>
            <a:xfrm>
              <a:off x="4043725" y="4950775"/>
              <a:ext cx="79450" cy="192725"/>
            </a:xfrm>
            <a:custGeom>
              <a:rect b="b" l="l" r="r" t="t"/>
              <a:pathLst>
                <a:path extrusionOk="0" h="7709" w="3178">
                  <a:moveTo>
                    <a:pt x="2767" y="1"/>
                  </a:moveTo>
                  <a:cubicBezTo>
                    <a:pt x="2470" y="69"/>
                    <a:pt x="2402" y="480"/>
                    <a:pt x="2310" y="731"/>
                  </a:cubicBezTo>
                  <a:cubicBezTo>
                    <a:pt x="2196" y="1028"/>
                    <a:pt x="2105" y="1347"/>
                    <a:pt x="1991" y="1667"/>
                  </a:cubicBezTo>
                  <a:cubicBezTo>
                    <a:pt x="1763" y="2283"/>
                    <a:pt x="1534" y="2922"/>
                    <a:pt x="1306" y="3538"/>
                  </a:cubicBezTo>
                  <a:cubicBezTo>
                    <a:pt x="1055" y="4155"/>
                    <a:pt x="804" y="4771"/>
                    <a:pt x="599" y="5387"/>
                  </a:cubicBezTo>
                  <a:cubicBezTo>
                    <a:pt x="507" y="5707"/>
                    <a:pt x="416" y="6049"/>
                    <a:pt x="325" y="6369"/>
                  </a:cubicBezTo>
                  <a:cubicBezTo>
                    <a:pt x="211" y="6688"/>
                    <a:pt x="96" y="7031"/>
                    <a:pt x="28" y="7373"/>
                  </a:cubicBezTo>
                  <a:cubicBezTo>
                    <a:pt x="1" y="7577"/>
                    <a:pt x="160" y="7708"/>
                    <a:pt x="318" y="7708"/>
                  </a:cubicBezTo>
                  <a:cubicBezTo>
                    <a:pt x="424" y="7708"/>
                    <a:pt x="530" y="7648"/>
                    <a:pt x="576" y="7510"/>
                  </a:cubicBezTo>
                  <a:cubicBezTo>
                    <a:pt x="690" y="7191"/>
                    <a:pt x="758" y="6848"/>
                    <a:pt x="850" y="6529"/>
                  </a:cubicBezTo>
                  <a:cubicBezTo>
                    <a:pt x="941" y="6209"/>
                    <a:pt x="1078" y="5912"/>
                    <a:pt x="1215" y="5593"/>
                  </a:cubicBezTo>
                  <a:cubicBezTo>
                    <a:pt x="1443" y="4976"/>
                    <a:pt x="1671" y="4337"/>
                    <a:pt x="1922" y="3721"/>
                  </a:cubicBezTo>
                  <a:cubicBezTo>
                    <a:pt x="2174" y="3105"/>
                    <a:pt x="2402" y="2489"/>
                    <a:pt x="2630" y="1872"/>
                  </a:cubicBezTo>
                  <a:cubicBezTo>
                    <a:pt x="2744" y="1553"/>
                    <a:pt x="2858" y="1233"/>
                    <a:pt x="2950" y="891"/>
                  </a:cubicBezTo>
                  <a:cubicBezTo>
                    <a:pt x="2995" y="662"/>
                    <a:pt x="3178" y="252"/>
                    <a:pt x="2950" y="46"/>
                  </a:cubicBezTo>
                  <a:cubicBezTo>
                    <a:pt x="2904" y="23"/>
                    <a:pt x="2835" y="1"/>
                    <a:pt x="276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</p:spTree>
  </p:cSld>
  <p:clrMapOvr>
    <a:masterClrMapping/>
  </p:clrMapOvr>
</p:sld>
</file>

<file path=ppt/slides/slide5.xml><?xml version="1.0" encoding="utf-8"?>
<p:sld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>
  <p:cSld>
    <p:spTree>
      <p:nvGrpSpPr>
        <p:cNvPr id="5397" name="Shape 5397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398" name="Google Shape;5398;p41"/>
          <p:cNvSpPr txBox="1"/>
          <p:nvPr>
            <p:ph type="title"/>
          </p:nvPr>
        </p:nvSpPr>
        <p:spPr>
          <a:xfrm>
            <a:off x="720000" y="445025"/>
            <a:ext cx="7704000" cy="5727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rPr lang="en"/>
              <a:t>Pondelok - Hawaii</a:t>
            </a:r>
            <a:endParaRPr/>
          </a:p>
        </p:txBody>
      </p:sp>
      <p:sp>
        <p:nvSpPr>
          <p:cNvPr id="5399" name="Google Shape;5399;p41"/>
          <p:cNvSpPr txBox="1"/>
          <p:nvPr>
            <p:ph idx="2" type="subTitle"/>
          </p:nvPr>
        </p:nvSpPr>
        <p:spPr>
          <a:xfrm>
            <a:off x="965475" y="1367150"/>
            <a:ext cx="7067700" cy="27084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-330200" lvl="0" marL="457200" rtl="0" algn="l">
              <a:spcBef>
                <a:spcPts val="0"/>
              </a:spcBef>
              <a:spcAft>
                <a:spcPts val="0"/>
              </a:spcAft>
              <a:buSzPts val="1600"/>
              <a:buChar char="●"/>
            </a:pPr>
            <a:r>
              <a:rPr b="1" lang="en" sz="1600"/>
              <a:t>Postavy:</a:t>
            </a:r>
            <a:r>
              <a:rPr lang="en" sz="1600"/>
              <a:t> Vedúci/a zájazdu</a:t>
            </a:r>
            <a:endParaRPr sz="1600"/>
          </a:p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600"/>
          </a:p>
          <a:p>
            <a:pPr indent="-330200" lvl="0" marL="457200" rtl="0" algn="l">
              <a:spcBef>
                <a:spcPts val="0"/>
              </a:spcBef>
              <a:spcAft>
                <a:spcPts val="0"/>
              </a:spcAft>
              <a:buSzPts val="1600"/>
              <a:buChar char="●"/>
            </a:pPr>
            <a:r>
              <a:rPr lang="en" sz="1600"/>
              <a:t>Deti privítame na Hawaii</a:t>
            </a:r>
            <a:endParaRPr sz="1600"/>
          </a:p>
          <a:p>
            <a:pPr indent="-330200" lvl="0" marL="457200" rtl="0" algn="l">
              <a:spcBef>
                <a:spcPts val="0"/>
              </a:spcBef>
              <a:spcAft>
                <a:spcPts val="0"/>
              </a:spcAft>
              <a:buSzPts val="1600"/>
              <a:buChar char="●"/>
            </a:pPr>
            <a:r>
              <a:rPr lang="en" sz="1600"/>
              <a:t>Rozdeľovanie sa do skupín, vyrábanie si pasov + predstavovanie sa</a:t>
            </a:r>
            <a:endParaRPr sz="1600"/>
          </a:p>
          <a:p>
            <a:pPr indent="-330200" lvl="0" marL="457200" rtl="0" algn="l">
              <a:spcBef>
                <a:spcPts val="0"/>
              </a:spcBef>
              <a:spcAft>
                <a:spcPts val="0"/>
              </a:spcAft>
              <a:buSzPts val="1600"/>
              <a:buChar char="●"/>
            </a:pPr>
            <a:r>
              <a:rPr lang="en" sz="1600"/>
              <a:t>Letné “chill” aktivitky - hrady z piesku, opaľovanie, beach volej, limbo, havajské tance, ovievanie, kokosové drinčíky…</a:t>
            </a:r>
            <a:endParaRPr sz="1600"/>
          </a:p>
          <a:p>
            <a:pPr indent="-330200" lvl="0" marL="457200" rtl="0" algn="l">
              <a:spcBef>
                <a:spcPts val="0"/>
              </a:spcBef>
              <a:spcAft>
                <a:spcPts val="0"/>
              </a:spcAft>
              <a:buSzPts val="1600"/>
              <a:buChar char="●"/>
            </a:pPr>
            <a:r>
              <a:rPr lang="en" sz="1600"/>
              <a:t>Vedúci zájazdu sa správa podozrivo → zistíme, že sa dozvedel o poklade!!</a:t>
            </a:r>
            <a:endParaRPr sz="1600"/>
          </a:p>
          <a:p>
            <a:pPr indent="-330200" lvl="0" marL="45720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600"/>
              <a:buChar char="●"/>
            </a:pPr>
            <a:r>
              <a:rPr lang="en" sz="1600"/>
              <a:t>Našiel správu vo fľaši, kde sa píše o poklade</a:t>
            </a:r>
            <a:endParaRPr sz="1600"/>
          </a:p>
          <a:p>
            <a:pPr indent="-330200" lvl="0" marL="45720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600"/>
              <a:buChar char="●"/>
            </a:pPr>
            <a:r>
              <a:rPr lang="en" sz="1600"/>
              <a:t>Všimneme si, že list je z Austrálie - vydáme sa za odosielatelom</a:t>
            </a:r>
            <a:endParaRPr sz="1600"/>
          </a:p>
        </p:txBody>
      </p:sp>
      <p:grpSp>
        <p:nvGrpSpPr>
          <p:cNvPr id="5400" name="Google Shape;5400;p41"/>
          <p:cNvGrpSpPr/>
          <p:nvPr/>
        </p:nvGrpSpPr>
        <p:grpSpPr>
          <a:xfrm>
            <a:off x="7696916" y="4138402"/>
            <a:ext cx="1361833" cy="1005105"/>
            <a:chOff x="7769398" y="1617374"/>
            <a:chExt cx="347167" cy="316469"/>
          </a:xfrm>
        </p:grpSpPr>
        <p:sp>
          <p:nvSpPr>
            <p:cNvPr id="5401" name="Google Shape;5401;p41"/>
            <p:cNvSpPr/>
            <p:nvPr/>
          </p:nvSpPr>
          <p:spPr>
            <a:xfrm>
              <a:off x="7776436" y="1825265"/>
              <a:ext cx="333056" cy="101717"/>
            </a:xfrm>
            <a:custGeom>
              <a:rect b="b" l="l" r="r" t="t"/>
              <a:pathLst>
                <a:path extrusionOk="0" h="2876" w="9417">
                  <a:moveTo>
                    <a:pt x="5400" y="1226"/>
                  </a:moveTo>
                  <a:lnTo>
                    <a:pt x="6910" y="2093"/>
                  </a:lnTo>
                  <a:cubicBezTo>
                    <a:pt x="6325" y="2075"/>
                    <a:pt x="5896" y="1673"/>
                    <a:pt x="5400" y="1226"/>
                  </a:cubicBezTo>
                  <a:close/>
                  <a:moveTo>
                    <a:pt x="2666" y="1"/>
                  </a:moveTo>
                  <a:cubicBezTo>
                    <a:pt x="281" y="1"/>
                    <a:pt x="0" y="2875"/>
                    <a:pt x="0" y="2875"/>
                  </a:cubicBezTo>
                  <a:lnTo>
                    <a:pt x="9417" y="2875"/>
                  </a:lnTo>
                  <a:cubicBezTo>
                    <a:pt x="9417" y="2875"/>
                    <a:pt x="9085" y="555"/>
                    <a:pt x="7343" y="464"/>
                  </a:cubicBezTo>
                  <a:cubicBezTo>
                    <a:pt x="7276" y="460"/>
                    <a:pt x="7211" y="459"/>
                    <a:pt x="7148" y="459"/>
                  </a:cubicBezTo>
                  <a:cubicBezTo>
                    <a:pt x="5805" y="459"/>
                    <a:pt x="5403" y="1220"/>
                    <a:pt x="5400" y="1226"/>
                  </a:cubicBezTo>
                  <a:lnTo>
                    <a:pt x="5400" y="1226"/>
                  </a:lnTo>
                  <a:cubicBezTo>
                    <a:pt x="4760" y="651"/>
                    <a:pt x="4008" y="1"/>
                    <a:pt x="2666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402" name="Google Shape;5402;p41"/>
            <p:cNvSpPr/>
            <p:nvPr/>
          </p:nvSpPr>
          <p:spPr>
            <a:xfrm>
              <a:off x="7786304" y="1716651"/>
              <a:ext cx="128844" cy="75404"/>
            </a:xfrm>
            <a:custGeom>
              <a:rect b="b" l="l" r="r" t="t"/>
              <a:pathLst>
                <a:path extrusionOk="0" h="2132" w="3643">
                  <a:moveTo>
                    <a:pt x="2149" y="0"/>
                  </a:moveTo>
                  <a:cubicBezTo>
                    <a:pt x="1650" y="0"/>
                    <a:pt x="1233" y="185"/>
                    <a:pt x="1233" y="185"/>
                  </a:cubicBezTo>
                  <a:cubicBezTo>
                    <a:pt x="481" y="462"/>
                    <a:pt x="0" y="1313"/>
                    <a:pt x="252" y="2132"/>
                  </a:cubicBezTo>
                  <a:lnTo>
                    <a:pt x="3642" y="1089"/>
                  </a:lnTo>
                  <a:cubicBezTo>
                    <a:pt x="3559" y="818"/>
                    <a:pt x="3403" y="594"/>
                    <a:pt x="3215" y="408"/>
                  </a:cubicBezTo>
                  <a:cubicBezTo>
                    <a:pt x="2897" y="93"/>
                    <a:pt x="2502" y="0"/>
                    <a:pt x="2149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403" name="Google Shape;5403;p41"/>
            <p:cNvSpPr/>
            <p:nvPr/>
          </p:nvSpPr>
          <p:spPr>
            <a:xfrm>
              <a:off x="7934635" y="1624199"/>
              <a:ext cx="144476" cy="78198"/>
            </a:xfrm>
            <a:custGeom>
              <a:rect b="b" l="l" r="r" t="t"/>
              <a:pathLst>
                <a:path extrusionOk="0" h="2211" w="4085">
                  <a:moveTo>
                    <a:pt x="682" y="1"/>
                  </a:moveTo>
                  <a:cubicBezTo>
                    <a:pt x="493" y="1"/>
                    <a:pt x="323" y="77"/>
                    <a:pt x="199" y="200"/>
                  </a:cubicBezTo>
                  <a:cubicBezTo>
                    <a:pt x="76" y="324"/>
                    <a:pt x="0" y="494"/>
                    <a:pt x="0" y="683"/>
                  </a:cubicBezTo>
                  <a:cubicBezTo>
                    <a:pt x="0" y="1059"/>
                    <a:pt x="305" y="1365"/>
                    <a:pt x="682" y="1365"/>
                  </a:cubicBezTo>
                  <a:lnTo>
                    <a:pt x="1585" y="1365"/>
                  </a:lnTo>
                  <a:cubicBezTo>
                    <a:pt x="1584" y="1375"/>
                    <a:pt x="1642" y="1842"/>
                    <a:pt x="1790" y="1990"/>
                  </a:cubicBezTo>
                  <a:cubicBezTo>
                    <a:pt x="1938" y="2137"/>
                    <a:pt x="2173" y="2210"/>
                    <a:pt x="2399" y="2210"/>
                  </a:cubicBezTo>
                  <a:lnTo>
                    <a:pt x="3271" y="2210"/>
                  </a:lnTo>
                  <a:cubicBezTo>
                    <a:pt x="3721" y="2210"/>
                    <a:pt x="4085" y="1846"/>
                    <a:pt x="4085" y="1396"/>
                  </a:cubicBezTo>
                  <a:cubicBezTo>
                    <a:pt x="4085" y="1171"/>
                    <a:pt x="3994" y="968"/>
                    <a:pt x="3846" y="821"/>
                  </a:cubicBezTo>
                  <a:cubicBezTo>
                    <a:pt x="3699" y="673"/>
                    <a:pt x="3495" y="582"/>
                    <a:pt x="3271" y="582"/>
                  </a:cubicBezTo>
                  <a:lnTo>
                    <a:pt x="3031" y="582"/>
                  </a:lnTo>
                  <a:cubicBezTo>
                    <a:pt x="2982" y="253"/>
                    <a:pt x="2698" y="1"/>
                    <a:pt x="2356" y="1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404" name="Google Shape;5404;p41"/>
            <p:cNvSpPr/>
            <p:nvPr/>
          </p:nvSpPr>
          <p:spPr>
            <a:xfrm>
              <a:off x="7769398" y="1713432"/>
              <a:ext cx="347167" cy="220410"/>
            </a:xfrm>
            <a:custGeom>
              <a:rect b="b" l="l" r="r" t="t"/>
              <a:pathLst>
                <a:path extrusionOk="0" h="6232" w="9816">
                  <a:moveTo>
                    <a:pt x="2729" y="3348"/>
                  </a:moveTo>
                  <a:lnTo>
                    <a:pt x="3038" y="4350"/>
                  </a:lnTo>
                  <a:cubicBezTo>
                    <a:pt x="2857" y="4446"/>
                    <a:pt x="2664" y="4600"/>
                    <a:pt x="2570" y="4786"/>
                  </a:cubicBezTo>
                  <a:cubicBezTo>
                    <a:pt x="2516" y="4892"/>
                    <a:pt x="2560" y="5026"/>
                    <a:pt x="2676" y="5065"/>
                  </a:cubicBezTo>
                  <a:cubicBezTo>
                    <a:pt x="2697" y="5072"/>
                    <a:pt x="2718" y="5075"/>
                    <a:pt x="2737" y="5075"/>
                  </a:cubicBezTo>
                  <a:cubicBezTo>
                    <a:pt x="2810" y="5075"/>
                    <a:pt x="2870" y="5028"/>
                    <a:pt x="2915" y="4964"/>
                  </a:cubicBezTo>
                  <a:cubicBezTo>
                    <a:pt x="3055" y="4761"/>
                    <a:pt x="3278" y="4629"/>
                    <a:pt x="3523" y="4598"/>
                  </a:cubicBezTo>
                  <a:cubicBezTo>
                    <a:pt x="3564" y="4593"/>
                    <a:pt x="3605" y="4591"/>
                    <a:pt x="3646" y="4591"/>
                  </a:cubicBezTo>
                  <a:cubicBezTo>
                    <a:pt x="3749" y="4591"/>
                    <a:pt x="3851" y="4605"/>
                    <a:pt x="3951" y="4627"/>
                  </a:cubicBezTo>
                  <a:cubicBezTo>
                    <a:pt x="3972" y="4632"/>
                    <a:pt x="3994" y="4635"/>
                    <a:pt x="4016" y="4635"/>
                  </a:cubicBezTo>
                  <a:cubicBezTo>
                    <a:pt x="4122" y="4635"/>
                    <a:pt x="4219" y="4575"/>
                    <a:pt x="4221" y="4450"/>
                  </a:cubicBezTo>
                  <a:cubicBezTo>
                    <a:pt x="4224" y="4270"/>
                    <a:pt x="4030" y="4242"/>
                    <a:pt x="3893" y="4222"/>
                  </a:cubicBezTo>
                  <a:cubicBezTo>
                    <a:pt x="3813" y="4210"/>
                    <a:pt x="3733" y="4204"/>
                    <a:pt x="3652" y="4204"/>
                  </a:cubicBezTo>
                  <a:cubicBezTo>
                    <a:pt x="3569" y="4204"/>
                    <a:pt x="3486" y="4210"/>
                    <a:pt x="3404" y="4226"/>
                  </a:cubicBezTo>
                  <a:lnTo>
                    <a:pt x="3136" y="3354"/>
                  </a:lnTo>
                  <a:lnTo>
                    <a:pt x="3136" y="3354"/>
                  </a:lnTo>
                  <a:cubicBezTo>
                    <a:pt x="4229" y="3435"/>
                    <a:pt x="4883" y="3995"/>
                    <a:pt x="5455" y="4512"/>
                  </a:cubicBezTo>
                  <a:cubicBezTo>
                    <a:pt x="5463" y="4521"/>
                    <a:pt x="6314" y="5445"/>
                    <a:pt x="7103" y="5445"/>
                  </a:cubicBezTo>
                  <a:cubicBezTo>
                    <a:pt x="7209" y="5445"/>
                    <a:pt x="7299" y="5365"/>
                    <a:pt x="7303" y="5258"/>
                  </a:cubicBezTo>
                  <a:cubicBezTo>
                    <a:pt x="7306" y="5151"/>
                    <a:pt x="7223" y="5062"/>
                    <a:pt x="7115" y="5059"/>
                  </a:cubicBezTo>
                  <a:cubicBezTo>
                    <a:pt x="6650" y="5043"/>
                    <a:pt x="6276" y="4730"/>
                    <a:pt x="5856" y="4352"/>
                  </a:cubicBezTo>
                  <a:cubicBezTo>
                    <a:pt x="6022" y="4159"/>
                    <a:pt x="6451" y="3803"/>
                    <a:pt x="7346" y="3803"/>
                  </a:cubicBezTo>
                  <a:cubicBezTo>
                    <a:pt x="7406" y="3803"/>
                    <a:pt x="7468" y="3805"/>
                    <a:pt x="7532" y="3808"/>
                  </a:cubicBezTo>
                  <a:cubicBezTo>
                    <a:pt x="8178" y="3842"/>
                    <a:pt x="8689" y="4223"/>
                    <a:pt x="9055" y="4939"/>
                  </a:cubicBezTo>
                  <a:cubicBezTo>
                    <a:pt x="9231" y="5283"/>
                    <a:pt x="9329" y="5628"/>
                    <a:pt x="9380" y="5843"/>
                  </a:cubicBezTo>
                  <a:lnTo>
                    <a:pt x="424" y="5843"/>
                  </a:lnTo>
                  <a:cubicBezTo>
                    <a:pt x="471" y="5587"/>
                    <a:pt x="580" y="5134"/>
                    <a:pt x="810" y="4682"/>
                  </a:cubicBezTo>
                  <a:cubicBezTo>
                    <a:pt x="1241" y="3839"/>
                    <a:pt x="1886" y="3391"/>
                    <a:pt x="2729" y="3348"/>
                  </a:cubicBezTo>
                  <a:close/>
                  <a:moveTo>
                    <a:pt x="2043" y="1"/>
                  </a:moveTo>
                  <a:cubicBezTo>
                    <a:pt x="2024" y="1"/>
                    <a:pt x="2005" y="3"/>
                    <a:pt x="1985" y="9"/>
                  </a:cubicBezTo>
                  <a:lnTo>
                    <a:pt x="1654" y="114"/>
                  </a:lnTo>
                  <a:cubicBezTo>
                    <a:pt x="1228" y="245"/>
                    <a:pt x="876" y="544"/>
                    <a:pt x="664" y="954"/>
                  </a:cubicBezTo>
                  <a:cubicBezTo>
                    <a:pt x="451" y="1367"/>
                    <a:pt x="409" y="1838"/>
                    <a:pt x="545" y="2279"/>
                  </a:cubicBezTo>
                  <a:cubicBezTo>
                    <a:pt x="570" y="2362"/>
                    <a:pt x="648" y="2416"/>
                    <a:pt x="731" y="2416"/>
                  </a:cubicBezTo>
                  <a:cubicBezTo>
                    <a:pt x="749" y="2416"/>
                    <a:pt x="768" y="2413"/>
                    <a:pt x="787" y="2408"/>
                  </a:cubicBezTo>
                  <a:lnTo>
                    <a:pt x="2297" y="1943"/>
                  </a:lnTo>
                  <a:lnTo>
                    <a:pt x="2612" y="2967"/>
                  </a:lnTo>
                  <a:cubicBezTo>
                    <a:pt x="1679" y="3047"/>
                    <a:pt x="940" y="3574"/>
                    <a:pt x="465" y="4506"/>
                  </a:cubicBezTo>
                  <a:cubicBezTo>
                    <a:pt x="85" y="5252"/>
                    <a:pt x="10" y="5988"/>
                    <a:pt x="6" y="6019"/>
                  </a:cubicBezTo>
                  <a:cubicBezTo>
                    <a:pt x="1" y="6073"/>
                    <a:pt x="19" y="6127"/>
                    <a:pt x="56" y="6167"/>
                  </a:cubicBezTo>
                  <a:cubicBezTo>
                    <a:pt x="93" y="6208"/>
                    <a:pt x="145" y="6231"/>
                    <a:pt x="199" y="6231"/>
                  </a:cubicBezTo>
                  <a:lnTo>
                    <a:pt x="9616" y="6231"/>
                  </a:lnTo>
                  <a:cubicBezTo>
                    <a:pt x="9672" y="6231"/>
                    <a:pt x="9725" y="6207"/>
                    <a:pt x="9762" y="6165"/>
                  </a:cubicBezTo>
                  <a:cubicBezTo>
                    <a:pt x="9799" y="6122"/>
                    <a:pt x="9816" y="6065"/>
                    <a:pt x="9808" y="6010"/>
                  </a:cubicBezTo>
                  <a:cubicBezTo>
                    <a:pt x="9804" y="5985"/>
                    <a:pt x="9717" y="5389"/>
                    <a:pt x="9405" y="4773"/>
                  </a:cubicBezTo>
                  <a:cubicBezTo>
                    <a:pt x="8978" y="3930"/>
                    <a:pt x="8338" y="3462"/>
                    <a:pt x="7552" y="3421"/>
                  </a:cubicBezTo>
                  <a:cubicBezTo>
                    <a:pt x="7480" y="3418"/>
                    <a:pt x="7411" y="3416"/>
                    <a:pt x="7344" y="3416"/>
                  </a:cubicBezTo>
                  <a:cubicBezTo>
                    <a:pt x="6321" y="3416"/>
                    <a:pt x="5796" y="3835"/>
                    <a:pt x="5569" y="4094"/>
                  </a:cubicBezTo>
                  <a:cubicBezTo>
                    <a:pt x="4975" y="3568"/>
                    <a:pt x="4226" y="3003"/>
                    <a:pt x="3015" y="2960"/>
                  </a:cubicBezTo>
                  <a:lnTo>
                    <a:pt x="2667" y="1830"/>
                  </a:lnTo>
                  <a:lnTo>
                    <a:pt x="4177" y="1365"/>
                  </a:lnTo>
                  <a:cubicBezTo>
                    <a:pt x="4278" y="1334"/>
                    <a:pt x="4337" y="1224"/>
                    <a:pt x="4305" y="1123"/>
                  </a:cubicBezTo>
                  <a:cubicBezTo>
                    <a:pt x="4215" y="829"/>
                    <a:pt x="4049" y="565"/>
                    <a:pt x="3825" y="357"/>
                  </a:cubicBezTo>
                  <a:cubicBezTo>
                    <a:pt x="3788" y="322"/>
                    <a:pt x="3740" y="305"/>
                    <a:pt x="3693" y="305"/>
                  </a:cubicBezTo>
                  <a:cubicBezTo>
                    <a:pt x="3641" y="305"/>
                    <a:pt x="3589" y="326"/>
                    <a:pt x="3551" y="367"/>
                  </a:cubicBezTo>
                  <a:cubicBezTo>
                    <a:pt x="3479" y="446"/>
                    <a:pt x="3483" y="569"/>
                    <a:pt x="3561" y="641"/>
                  </a:cubicBezTo>
                  <a:cubicBezTo>
                    <a:pt x="3688" y="758"/>
                    <a:pt x="3791" y="900"/>
                    <a:pt x="3864" y="1056"/>
                  </a:cubicBezTo>
                  <a:lnTo>
                    <a:pt x="871" y="1976"/>
                  </a:lnTo>
                  <a:cubicBezTo>
                    <a:pt x="771" y="1329"/>
                    <a:pt x="1150" y="674"/>
                    <a:pt x="1768" y="484"/>
                  </a:cubicBezTo>
                  <a:lnTo>
                    <a:pt x="2102" y="379"/>
                  </a:lnTo>
                  <a:cubicBezTo>
                    <a:pt x="2204" y="347"/>
                    <a:pt x="2261" y="239"/>
                    <a:pt x="2229" y="137"/>
                  </a:cubicBezTo>
                  <a:cubicBezTo>
                    <a:pt x="2203" y="54"/>
                    <a:pt x="2126" y="1"/>
                    <a:pt x="204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405" name="Google Shape;5405;p41"/>
            <p:cNvSpPr/>
            <p:nvPr/>
          </p:nvSpPr>
          <p:spPr>
            <a:xfrm>
              <a:off x="7865315" y="1710461"/>
              <a:ext cx="13758" cy="13758"/>
            </a:xfrm>
            <a:custGeom>
              <a:rect b="b" l="l" r="r" t="t"/>
              <a:pathLst>
                <a:path extrusionOk="0" h="389" w="389">
                  <a:moveTo>
                    <a:pt x="195" y="1"/>
                  </a:moveTo>
                  <a:cubicBezTo>
                    <a:pt x="87" y="1"/>
                    <a:pt x="1" y="87"/>
                    <a:pt x="1" y="194"/>
                  </a:cubicBezTo>
                  <a:cubicBezTo>
                    <a:pt x="1" y="302"/>
                    <a:pt x="87" y="388"/>
                    <a:pt x="195" y="388"/>
                  </a:cubicBezTo>
                  <a:cubicBezTo>
                    <a:pt x="301" y="388"/>
                    <a:pt x="388" y="302"/>
                    <a:pt x="388" y="194"/>
                  </a:cubicBezTo>
                  <a:cubicBezTo>
                    <a:pt x="388" y="87"/>
                    <a:pt x="301" y="1"/>
                    <a:pt x="19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406" name="Google Shape;5406;p41"/>
            <p:cNvSpPr/>
            <p:nvPr/>
          </p:nvSpPr>
          <p:spPr>
            <a:xfrm>
              <a:off x="7927774" y="1617374"/>
              <a:ext cx="158199" cy="91849"/>
            </a:xfrm>
            <a:custGeom>
              <a:rect b="b" l="l" r="r" t="t"/>
              <a:pathLst>
                <a:path extrusionOk="0" h="2597" w="4473">
                  <a:moveTo>
                    <a:pt x="2550" y="388"/>
                  </a:moveTo>
                  <a:cubicBezTo>
                    <a:pt x="2790" y="388"/>
                    <a:pt x="2998" y="566"/>
                    <a:pt x="3033" y="803"/>
                  </a:cubicBezTo>
                  <a:cubicBezTo>
                    <a:pt x="3047" y="899"/>
                    <a:pt x="3129" y="969"/>
                    <a:pt x="3225" y="969"/>
                  </a:cubicBezTo>
                  <a:lnTo>
                    <a:pt x="3465" y="969"/>
                  </a:lnTo>
                  <a:cubicBezTo>
                    <a:pt x="3630" y="969"/>
                    <a:pt x="3786" y="1033"/>
                    <a:pt x="3903" y="1151"/>
                  </a:cubicBezTo>
                  <a:cubicBezTo>
                    <a:pt x="4020" y="1268"/>
                    <a:pt x="4085" y="1423"/>
                    <a:pt x="4085" y="1589"/>
                  </a:cubicBezTo>
                  <a:cubicBezTo>
                    <a:pt x="4085" y="1932"/>
                    <a:pt x="3806" y="2209"/>
                    <a:pt x="3465" y="2209"/>
                  </a:cubicBezTo>
                  <a:lnTo>
                    <a:pt x="2593" y="2209"/>
                  </a:lnTo>
                  <a:cubicBezTo>
                    <a:pt x="2402" y="2209"/>
                    <a:pt x="2222" y="2146"/>
                    <a:pt x="2121" y="2046"/>
                  </a:cubicBezTo>
                  <a:cubicBezTo>
                    <a:pt x="2054" y="1979"/>
                    <a:pt x="1986" y="1681"/>
                    <a:pt x="1972" y="1545"/>
                  </a:cubicBezTo>
                  <a:cubicBezTo>
                    <a:pt x="1966" y="1444"/>
                    <a:pt x="1879" y="1364"/>
                    <a:pt x="1779" y="1364"/>
                  </a:cubicBezTo>
                  <a:lnTo>
                    <a:pt x="876" y="1364"/>
                  </a:lnTo>
                  <a:cubicBezTo>
                    <a:pt x="606" y="1364"/>
                    <a:pt x="388" y="1145"/>
                    <a:pt x="388" y="876"/>
                  </a:cubicBezTo>
                  <a:cubicBezTo>
                    <a:pt x="388" y="745"/>
                    <a:pt x="439" y="623"/>
                    <a:pt x="530" y="530"/>
                  </a:cubicBezTo>
                  <a:cubicBezTo>
                    <a:pt x="623" y="438"/>
                    <a:pt x="745" y="388"/>
                    <a:pt x="876" y="388"/>
                  </a:cubicBezTo>
                  <a:close/>
                  <a:moveTo>
                    <a:pt x="876" y="0"/>
                  </a:moveTo>
                  <a:cubicBezTo>
                    <a:pt x="642" y="0"/>
                    <a:pt x="422" y="91"/>
                    <a:pt x="256" y="256"/>
                  </a:cubicBezTo>
                  <a:cubicBezTo>
                    <a:pt x="91" y="422"/>
                    <a:pt x="0" y="642"/>
                    <a:pt x="0" y="876"/>
                  </a:cubicBezTo>
                  <a:cubicBezTo>
                    <a:pt x="0" y="1359"/>
                    <a:pt x="393" y="1752"/>
                    <a:pt x="876" y="1752"/>
                  </a:cubicBezTo>
                  <a:lnTo>
                    <a:pt x="1613" y="1752"/>
                  </a:lnTo>
                  <a:cubicBezTo>
                    <a:pt x="1647" y="1932"/>
                    <a:pt x="1715" y="2188"/>
                    <a:pt x="1847" y="2320"/>
                  </a:cubicBezTo>
                  <a:cubicBezTo>
                    <a:pt x="2021" y="2493"/>
                    <a:pt x="2299" y="2597"/>
                    <a:pt x="2593" y="2597"/>
                  </a:cubicBezTo>
                  <a:lnTo>
                    <a:pt x="3465" y="2597"/>
                  </a:lnTo>
                  <a:cubicBezTo>
                    <a:pt x="4020" y="2597"/>
                    <a:pt x="4472" y="2145"/>
                    <a:pt x="4472" y="1589"/>
                  </a:cubicBezTo>
                  <a:cubicBezTo>
                    <a:pt x="4472" y="1320"/>
                    <a:pt x="4368" y="1067"/>
                    <a:pt x="4177" y="877"/>
                  </a:cubicBezTo>
                  <a:cubicBezTo>
                    <a:pt x="3987" y="686"/>
                    <a:pt x="3734" y="582"/>
                    <a:pt x="3465" y="582"/>
                  </a:cubicBezTo>
                  <a:lnTo>
                    <a:pt x="3375" y="582"/>
                  </a:lnTo>
                  <a:cubicBezTo>
                    <a:pt x="3252" y="240"/>
                    <a:pt x="2923" y="0"/>
                    <a:pt x="255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5407" name="Google Shape;5407;p41"/>
          <p:cNvGrpSpPr/>
          <p:nvPr/>
        </p:nvGrpSpPr>
        <p:grpSpPr>
          <a:xfrm>
            <a:off x="7460988" y="3416738"/>
            <a:ext cx="737025" cy="721650"/>
            <a:chOff x="3797025" y="4421850"/>
            <a:chExt cx="737025" cy="721650"/>
          </a:xfrm>
        </p:grpSpPr>
        <p:sp>
          <p:nvSpPr>
            <p:cNvPr id="5408" name="Google Shape;5408;p41"/>
            <p:cNvSpPr/>
            <p:nvPr/>
          </p:nvSpPr>
          <p:spPr>
            <a:xfrm>
              <a:off x="4048975" y="4669450"/>
              <a:ext cx="227700" cy="233425"/>
            </a:xfrm>
            <a:custGeom>
              <a:rect b="b" l="l" r="r" t="t"/>
              <a:pathLst>
                <a:path extrusionOk="0" h="9337" w="9108">
                  <a:moveTo>
                    <a:pt x="5182" y="1"/>
                  </a:moveTo>
                  <a:cubicBezTo>
                    <a:pt x="4999" y="33"/>
                    <a:pt x="4813" y="42"/>
                    <a:pt x="4625" y="42"/>
                  </a:cubicBezTo>
                  <a:cubicBezTo>
                    <a:pt x="4338" y="42"/>
                    <a:pt x="4047" y="20"/>
                    <a:pt x="3755" y="20"/>
                  </a:cubicBezTo>
                  <a:cubicBezTo>
                    <a:pt x="3691" y="20"/>
                    <a:pt x="3626" y="21"/>
                    <a:pt x="3561" y="24"/>
                  </a:cubicBezTo>
                  <a:cubicBezTo>
                    <a:pt x="3105" y="138"/>
                    <a:pt x="2671" y="389"/>
                    <a:pt x="2260" y="617"/>
                  </a:cubicBezTo>
                  <a:cubicBezTo>
                    <a:pt x="1941" y="800"/>
                    <a:pt x="1621" y="1028"/>
                    <a:pt x="1347" y="1279"/>
                  </a:cubicBezTo>
                  <a:cubicBezTo>
                    <a:pt x="891" y="1781"/>
                    <a:pt x="548" y="2375"/>
                    <a:pt x="320" y="3014"/>
                  </a:cubicBezTo>
                  <a:cubicBezTo>
                    <a:pt x="297" y="3128"/>
                    <a:pt x="297" y="3219"/>
                    <a:pt x="297" y="3333"/>
                  </a:cubicBezTo>
                  <a:cubicBezTo>
                    <a:pt x="297" y="3447"/>
                    <a:pt x="229" y="3516"/>
                    <a:pt x="160" y="3561"/>
                  </a:cubicBezTo>
                  <a:cubicBezTo>
                    <a:pt x="92" y="3858"/>
                    <a:pt x="69" y="4155"/>
                    <a:pt x="46" y="4474"/>
                  </a:cubicBezTo>
                  <a:cubicBezTo>
                    <a:pt x="1" y="5639"/>
                    <a:pt x="297" y="6940"/>
                    <a:pt x="1119" y="7830"/>
                  </a:cubicBezTo>
                  <a:cubicBezTo>
                    <a:pt x="1507" y="8241"/>
                    <a:pt x="2032" y="8606"/>
                    <a:pt x="2511" y="8925"/>
                  </a:cubicBezTo>
                  <a:cubicBezTo>
                    <a:pt x="3082" y="9268"/>
                    <a:pt x="3630" y="9336"/>
                    <a:pt x="4292" y="9336"/>
                  </a:cubicBezTo>
                  <a:cubicBezTo>
                    <a:pt x="5319" y="9291"/>
                    <a:pt x="6506" y="9154"/>
                    <a:pt x="7327" y="8446"/>
                  </a:cubicBezTo>
                  <a:cubicBezTo>
                    <a:pt x="8126" y="7738"/>
                    <a:pt x="8469" y="6643"/>
                    <a:pt x="8765" y="5639"/>
                  </a:cubicBezTo>
                  <a:cubicBezTo>
                    <a:pt x="8971" y="4999"/>
                    <a:pt x="9108" y="4406"/>
                    <a:pt x="8948" y="3744"/>
                  </a:cubicBezTo>
                  <a:cubicBezTo>
                    <a:pt x="8834" y="3173"/>
                    <a:pt x="8697" y="2534"/>
                    <a:pt x="8423" y="2009"/>
                  </a:cubicBezTo>
                  <a:cubicBezTo>
                    <a:pt x="7898" y="982"/>
                    <a:pt x="6825" y="389"/>
                    <a:pt x="5753" y="115"/>
                  </a:cubicBezTo>
                  <a:cubicBezTo>
                    <a:pt x="5570" y="69"/>
                    <a:pt x="5387" y="46"/>
                    <a:pt x="5182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409" name="Google Shape;5409;p41"/>
            <p:cNvSpPr/>
            <p:nvPr/>
          </p:nvSpPr>
          <p:spPr>
            <a:xfrm>
              <a:off x="4026725" y="4648275"/>
              <a:ext cx="269925" cy="275250"/>
            </a:xfrm>
            <a:custGeom>
              <a:rect b="b" l="l" r="r" t="t"/>
              <a:pathLst>
                <a:path extrusionOk="0" h="11010" w="10797">
                  <a:moveTo>
                    <a:pt x="6072" y="848"/>
                  </a:moveTo>
                  <a:cubicBezTo>
                    <a:pt x="6255" y="893"/>
                    <a:pt x="6460" y="916"/>
                    <a:pt x="6643" y="962"/>
                  </a:cubicBezTo>
                  <a:cubicBezTo>
                    <a:pt x="7715" y="1236"/>
                    <a:pt x="8788" y="1829"/>
                    <a:pt x="9313" y="2856"/>
                  </a:cubicBezTo>
                  <a:cubicBezTo>
                    <a:pt x="9587" y="3381"/>
                    <a:pt x="9724" y="4020"/>
                    <a:pt x="9838" y="4591"/>
                  </a:cubicBezTo>
                  <a:cubicBezTo>
                    <a:pt x="9998" y="5253"/>
                    <a:pt x="9861" y="5846"/>
                    <a:pt x="9655" y="6486"/>
                  </a:cubicBezTo>
                  <a:cubicBezTo>
                    <a:pt x="9359" y="7490"/>
                    <a:pt x="9016" y="8585"/>
                    <a:pt x="8217" y="9293"/>
                  </a:cubicBezTo>
                  <a:cubicBezTo>
                    <a:pt x="7396" y="10001"/>
                    <a:pt x="6209" y="10138"/>
                    <a:pt x="5182" y="10183"/>
                  </a:cubicBezTo>
                  <a:cubicBezTo>
                    <a:pt x="4520" y="10183"/>
                    <a:pt x="3972" y="10115"/>
                    <a:pt x="3401" y="9772"/>
                  </a:cubicBezTo>
                  <a:cubicBezTo>
                    <a:pt x="2922" y="9453"/>
                    <a:pt x="2397" y="9088"/>
                    <a:pt x="2009" y="8677"/>
                  </a:cubicBezTo>
                  <a:cubicBezTo>
                    <a:pt x="1187" y="7787"/>
                    <a:pt x="891" y="6486"/>
                    <a:pt x="936" y="5321"/>
                  </a:cubicBezTo>
                  <a:cubicBezTo>
                    <a:pt x="959" y="5002"/>
                    <a:pt x="982" y="4705"/>
                    <a:pt x="1050" y="4408"/>
                  </a:cubicBezTo>
                  <a:cubicBezTo>
                    <a:pt x="1119" y="4363"/>
                    <a:pt x="1187" y="4294"/>
                    <a:pt x="1187" y="4180"/>
                  </a:cubicBezTo>
                  <a:cubicBezTo>
                    <a:pt x="1187" y="4066"/>
                    <a:pt x="1187" y="3975"/>
                    <a:pt x="1210" y="3861"/>
                  </a:cubicBezTo>
                  <a:cubicBezTo>
                    <a:pt x="1438" y="3222"/>
                    <a:pt x="1781" y="2628"/>
                    <a:pt x="2237" y="2126"/>
                  </a:cubicBezTo>
                  <a:cubicBezTo>
                    <a:pt x="2511" y="1875"/>
                    <a:pt x="2831" y="1647"/>
                    <a:pt x="3150" y="1464"/>
                  </a:cubicBezTo>
                  <a:cubicBezTo>
                    <a:pt x="3561" y="1236"/>
                    <a:pt x="3995" y="985"/>
                    <a:pt x="4451" y="871"/>
                  </a:cubicBezTo>
                  <a:cubicBezTo>
                    <a:pt x="4516" y="868"/>
                    <a:pt x="4581" y="867"/>
                    <a:pt x="4645" y="867"/>
                  </a:cubicBezTo>
                  <a:cubicBezTo>
                    <a:pt x="4937" y="867"/>
                    <a:pt x="5228" y="889"/>
                    <a:pt x="5515" y="889"/>
                  </a:cubicBezTo>
                  <a:cubicBezTo>
                    <a:pt x="5703" y="889"/>
                    <a:pt x="5889" y="880"/>
                    <a:pt x="6072" y="848"/>
                  </a:cubicBezTo>
                  <a:close/>
                  <a:moveTo>
                    <a:pt x="5445" y="1"/>
                  </a:moveTo>
                  <a:cubicBezTo>
                    <a:pt x="5388" y="1"/>
                    <a:pt x="5330" y="2"/>
                    <a:pt x="5273" y="3"/>
                  </a:cubicBezTo>
                  <a:cubicBezTo>
                    <a:pt x="4885" y="3"/>
                    <a:pt x="4497" y="94"/>
                    <a:pt x="4155" y="209"/>
                  </a:cubicBezTo>
                  <a:cubicBezTo>
                    <a:pt x="4063" y="231"/>
                    <a:pt x="3995" y="231"/>
                    <a:pt x="3926" y="254"/>
                  </a:cubicBezTo>
                  <a:cubicBezTo>
                    <a:pt x="3264" y="368"/>
                    <a:pt x="2717" y="734"/>
                    <a:pt x="2214" y="1144"/>
                  </a:cubicBezTo>
                  <a:cubicBezTo>
                    <a:pt x="1256" y="1989"/>
                    <a:pt x="548" y="3153"/>
                    <a:pt x="274" y="4408"/>
                  </a:cubicBezTo>
                  <a:cubicBezTo>
                    <a:pt x="0" y="5778"/>
                    <a:pt x="206" y="7307"/>
                    <a:pt x="891" y="8540"/>
                  </a:cubicBezTo>
                  <a:cubicBezTo>
                    <a:pt x="1233" y="9179"/>
                    <a:pt x="1781" y="9613"/>
                    <a:pt x="2374" y="10046"/>
                  </a:cubicBezTo>
                  <a:cubicBezTo>
                    <a:pt x="2945" y="10480"/>
                    <a:pt x="3515" y="10868"/>
                    <a:pt x="4246" y="10959"/>
                  </a:cubicBezTo>
                  <a:cubicBezTo>
                    <a:pt x="4499" y="10994"/>
                    <a:pt x="4755" y="11009"/>
                    <a:pt x="5011" y="11009"/>
                  </a:cubicBezTo>
                  <a:cubicBezTo>
                    <a:pt x="5424" y="11009"/>
                    <a:pt x="5837" y="10970"/>
                    <a:pt x="6232" y="10914"/>
                  </a:cubicBezTo>
                  <a:cubicBezTo>
                    <a:pt x="6894" y="10845"/>
                    <a:pt x="7533" y="10685"/>
                    <a:pt x="8126" y="10366"/>
                  </a:cubicBezTo>
                  <a:cubicBezTo>
                    <a:pt x="9290" y="9727"/>
                    <a:pt x="9861" y="8540"/>
                    <a:pt x="10272" y="7330"/>
                  </a:cubicBezTo>
                  <a:cubicBezTo>
                    <a:pt x="10500" y="6691"/>
                    <a:pt x="10728" y="6029"/>
                    <a:pt x="10774" y="5321"/>
                  </a:cubicBezTo>
                  <a:cubicBezTo>
                    <a:pt x="10797" y="4591"/>
                    <a:pt x="10568" y="3792"/>
                    <a:pt x="10317" y="3107"/>
                  </a:cubicBezTo>
                  <a:cubicBezTo>
                    <a:pt x="9884" y="1806"/>
                    <a:pt x="8902" y="871"/>
                    <a:pt x="7624" y="391"/>
                  </a:cubicBezTo>
                  <a:cubicBezTo>
                    <a:pt x="6946" y="137"/>
                    <a:pt x="6189" y="1"/>
                    <a:pt x="544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410" name="Google Shape;5410;p41"/>
            <p:cNvSpPr/>
            <p:nvPr/>
          </p:nvSpPr>
          <p:spPr>
            <a:xfrm>
              <a:off x="4161400" y="4959475"/>
              <a:ext cx="22850" cy="103575"/>
            </a:xfrm>
            <a:custGeom>
              <a:rect b="b" l="l" r="r" t="t"/>
              <a:pathLst>
                <a:path extrusionOk="0" h="4143" w="914">
                  <a:moveTo>
                    <a:pt x="383" y="1"/>
                  </a:moveTo>
                  <a:cubicBezTo>
                    <a:pt x="257" y="1"/>
                    <a:pt x="127" y="71"/>
                    <a:pt x="114" y="200"/>
                  </a:cubicBezTo>
                  <a:cubicBezTo>
                    <a:pt x="0" y="817"/>
                    <a:pt x="114" y="1479"/>
                    <a:pt x="137" y="2095"/>
                  </a:cubicBezTo>
                  <a:cubicBezTo>
                    <a:pt x="160" y="2392"/>
                    <a:pt x="160" y="2711"/>
                    <a:pt x="183" y="3031"/>
                  </a:cubicBezTo>
                  <a:cubicBezTo>
                    <a:pt x="183" y="3327"/>
                    <a:pt x="137" y="3670"/>
                    <a:pt x="251" y="3967"/>
                  </a:cubicBezTo>
                  <a:cubicBezTo>
                    <a:pt x="292" y="4074"/>
                    <a:pt x="396" y="4142"/>
                    <a:pt x="498" y="4142"/>
                  </a:cubicBezTo>
                  <a:cubicBezTo>
                    <a:pt x="569" y="4142"/>
                    <a:pt x="638" y="4110"/>
                    <a:pt x="685" y="4035"/>
                  </a:cubicBezTo>
                  <a:cubicBezTo>
                    <a:pt x="845" y="3761"/>
                    <a:pt x="845" y="3419"/>
                    <a:pt x="868" y="3122"/>
                  </a:cubicBezTo>
                  <a:cubicBezTo>
                    <a:pt x="890" y="2780"/>
                    <a:pt x="913" y="2437"/>
                    <a:pt x="913" y="2095"/>
                  </a:cubicBezTo>
                  <a:cubicBezTo>
                    <a:pt x="890" y="1456"/>
                    <a:pt x="890" y="725"/>
                    <a:pt x="616" y="132"/>
                  </a:cubicBezTo>
                  <a:cubicBezTo>
                    <a:pt x="577" y="43"/>
                    <a:pt x="481" y="1"/>
                    <a:pt x="38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411" name="Google Shape;5411;p41"/>
            <p:cNvSpPr/>
            <p:nvPr/>
          </p:nvSpPr>
          <p:spPr>
            <a:xfrm>
              <a:off x="4224725" y="4945400"/>
              <a:ext cx="80975" cy="184500"/>
            </a:xfrm>
            <a:custGeom>
              <a:rect b="b" l="l" r="r" t="t"/>
              <a:pathLst>
                <a:path extrusionOk="0" h="7380" w="3239">
                  <a:moveTo>
                    <a:pt x="250" y="0"/>
                  </a:moveTo>
                  <a:cubicBezTo>
                    <a:pt x="136" y="0"/>
                    <a:pt x="41" y="95"/>
                    <a:pt x="24" y="216"/>
                  </a:cubicBezTo>
                  <a:cubicBezTo>
                    <a:pt x="1" y="512"/>
                    <a:pt x="206" y="832"/>
                    <a:pt x="297" y="1106"/>
                  </a:cubicBezTo>
                  <a:cubicBezTo>
                    <a:pt x="412" y="1402"/>
                    <a:pt x="549" y="1699"/>
                    <a:pt x="663" y="1996"/>
                  </a:cubicBezTo>
                  <a:cubicBezTo>
                    <a:pt x="891" y="2589"/>
                    <a:pt x="1096" y="3206"/>
                    <a:pt x="1279" y="3799"/>
                  </a:cubicBezTo>
                  <a:cubicBezTo>
                    <a:pt x="1439" y="4393"/>
                    <a:pt x="1576" y="4986"/>
                    <a:pt x="1758" y="5579"/>
                  </a:cubicBezTo>
                  <a:cubicBezTo>
                    <a:pt x="1941" y="6127"/>
                    <a:pt x="2124" y="6835"/>
                    <a:pt x="2534" y="7269"/>
                  </a:cubicBezTo>
                  <a:cubicBezTo>
                    <a:pt x="2606" y="7346"/>
                    <a:pt x="2695" y="7380"/>
                    <a:pt x="2785" y="7380"/>
                  </a:cubicBezTo>
                  <a:cubicBezTo>
                    <a:pt x="3011" y="7380"/>
                    <a:pt x="3239" y="7165"/>
                    <a:pt x="3173" y="6903"/>
                  </a:cubicBezTo>
                  <a:cubicBezTo>
                    <a:pt x="3082" y="6607"/>
                    <a:pt x="2900" y="6356"/>
                    <a:pt x="2785" y="6059"/>
                  </a:cubicBezTo>
                  <a:cubicBezTo>
                    <a:pt x="2671" y="5785"/>
                    <a:pt x="2580" y="5488"/>
                    <a:pt x="2489" y="5191"/>
                  </a:cubicBezTo>
                  <a:cubicBezTo>
                    <a:pt x="2306" y="4598"/>
                    <a:pt x="2146" y="4005"/>
                    <a:pt x="1964" y="3411"/>
                  </a:cubicBezTo>
                  <a:cubicBezTo>
                    <a:pt x="1781" y="2818"/>
                    <a:pt x="1553" y="2224"/>
                    <a:pt x="1302" y="1631"/>
                  </a:cubicBezTo>
                  <a:cubicBezTo>
                    <a:pt x="1188" y="1357"/>
                    <a:pt x="1051" y="1060"/>
                    <a:pt x="914" y="786"/>
                  </a:cubicBezTo>
                  <a:cubicBezTo>
                    <a:pt x="777" y="535"/>
                    <a:pt x="617" y="170"/>
                    <a:pt x="366" y="33"/>
                  </a:cubicBezTo>
                  <a:cubicBezTo>
                    <a:pt x="327" y="11"/>
                    <a:pt x="287" y="0"/>
                    <a:pt x="25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412" name="Google Shape;5412;p41"/>
            <p:cNvSpPr/>
            <p:nvPr/>
          </p:nvSpPr>
          <p:spPr>
            <a:xfrm>
              <a:off x="4276100" y="4915000"/>
              <a:ext cx="79275" cy="84350"/>
            </a:xfrm>
            <a:custGeom>
              <a:rect b="b" l="l" r="r" t="t"/>
              <a:pathLst>
                <a:path extrusionOk="0" h="3374" w="3171">
                  <a:moveTo>
                    <a:pt x="265" y="0"/>
                  </a:moveTo>
                  <a:cubicBezTo>
                    <a:pt x="211" y="0"/>
                    <a:pt x="166" y="18"/>
                    <a:pt x="137" y="62"/>
                  </a:cubicBezTo>
                  <a:cubicBezTo>
                    <a:pt x="0" y="336"/>
                    <a:pt x="365" y="701"/>
                    <a:pt x="525" y="884"/>
                  </a:cubicBezTo>
                  <a:cubicBezTo>
                    <a:pt x="753" y="1180"/>
                    <a:pt x="982" y="1477"/>
                    <a:pt x="1187" y="1774"/>
                  </a:cubicBezTo>
                  <a:cubicBezTo>
                    <a:pt x="1415" y="2093"/>
                    <a:pt x="1643" y="2413"/>
                    <a:pt x="1895" y="2710"/>
                  </a:cubicBezTo>
                  <a:cubicBezTo>
                    <a:pt x="2123" y="2984"/>
                    <a:pt x="2420" y="3349"/>
                    <a:pt x="2830" y="3372"/>
                  </a:cubicBezTo>
                  <a:cubicBezTo>
                    <a:pt x="2840" y="3373"/>
                    <a:pt x="2849" y="3373"/>
                    <a:pt x="2859" y="3373"/>
                  </a:cubicBezTo>
                  <a:cubicBezTo>
                    <a:pt x="3048" y="3373"/>
                    <a:pt x="3171" y="3157"/>
                    <a:pt x="3127" y="2961"/>
                  </a:cubicBezTo>
                  <a:cubicBezTo>
                    <a:pt x="3059" y="2618"/>
                    <a:pt x="2648" y="2322"/>
                    <a:pt x="2420" y="2048"/>
                  </a:cubicBezTo>
                  <a:cubicBezTo>
                    <a:pt x="2168" y="1751"/>
                    <a:pt x="1940" y="1432"/>
                    <a:pt x="1689" y="1135"/>
                  </a:cubicBezTo>
                  <a:cubicBezTo>
                    <a:pt x="1438" y="838"/>
                    <a:pt x="1187" y="541"/>
                    <a:pt x="867" y="313"/>
                  </a:cubicBezTo>
                  <a:cubicBezTo>
                    <a:pt x="778" y="241"/>
                    <a:pt x="462" y="0"/>
                    <a:pt x="26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413" name="Google Shape;5413;p41"/>
            <p:cNvSpPr/>
            <p:nvPr/>
          </p:nvSpPr>
          <p:spPr>
            <a:xfrm>
              <a:off x="4313175" y="4858275"/>
              <a:ext cx="181975" cy="122950"/>
            </a:xfrm>
            <a:custGeom>
              <a:rect b="b" l="l" r="r" t="t"/>
              <a:pathLst>
                <a:path extrusionOk="0" h="4918" w="7279">
                  <a:moveTo>
                    <a:pt x="312" y="1"/>
                  </a:moveTo>
                  <a:cubicBezTo>
                    <a:pt x="148" y="1"/>
                    <a:pt x="45" y="172"/>
                    <a:pt x="23" y="322"/>
                  </a:cubicBezTo>
                  <a:cubicBezTo>
                    <a:pt x="1" y="642"/>
                    <a:pt x="275" y="893"/>
                    <a:pt x="526" y="1076"/>
                  </a:cubicBezTo>
                  <a:cubicBezTo>
                    <a:pt x="777" y="1281"/>
                    <a:pt x="1051" y="1464"/>
                    <a:pt x="1347" y="1646"/>
                  </a:cubicBezTo>
                  <a:cubicBezTo>
                    <a:pt x="1941" y="2011"/>
                    <a:pt x="2580" y="2354"/>
                    <a:pt x="3196" y="2719"/>
                  </a:cubicBezTo>
                  <a:cubicBezTo>
                    <a:pt x="3790" y="3061"/>
                    <a:pt x="4360" y="3449"/>
                    <a:pt x="4954" y="3838"/>
                  </a:cubicBezTo>
                  <a:cubicBezTo>
                    <a:pt x="5228" y="4020"/>
                    <a:pt x="5502" y="4203"/>
                    <a:pt x="5798" y="4385"/>
                  </a:cubicBezTo>
                  <a:cubicBezTo>
                    <a:pt x="6095" y="4545"/>
                    <a:pt x="6392" y="4773"/>
                    <a:pt x="6711" y="4887"/>
                  </a:cubicBezTo>
                  <a:cubicBezTo>
                    <a:pt x="6761" y="4908"/>
                    <a:pt x="6808" y="4917"/>
                    <a:pt x="6851" y="4917"/>
                  </a:cubicBezTo>
                  <a:cubicBezTo>
                    <a:pt x="7145" y="4917"/>
                    <a:pt x="7279" y="4487"/>
                    <a:pt x="7099" y="4248"/>
                  </a:cubicBezTo>
                  <a:cubicBezTo>
                    <a:pt x="6871" y="3997"/>
                    <a:pt x="6552" y="3838"/>
                    <a:pt x="6278" y="3655"/>
                  </a:cubicBezTo>
                  <a:cubicBezTo>
                    <a:pt x="5981" y="3472"/>
                    <a:pt x="5707" y="3313"/>
                    <a:pt x="5410" y="3107"/>
                  </a:cubicBezTo>
                  <a:cubicBezTo>
                    <a:pt x="4862" y="2742"/>
                    <a:pt x="4292" y="2377"/>
                    <a:pt x="3698" y="2011"/>
                  </a:cubicBezTo>
                  <a:cubicBezTo>
                    <a:pt x="3128" y="1669"/>
                    <a:pt x="2534" y="1327"/>
                    <a:pt x="1964" y="984"/>
                  </a:cubicBezTo>
                  <a:cubicBezTo>
                    <a:pt x="1667" y="802"/>
                    <a:pt x="1370" y="642"/>
                    <a:pt x="1096" y="437"/>
                  </a:cubicBezTo>
                  <a:cubicBezTo>
                    <a:pt x="868" y="277"/>
                    <a:pt x="640" y="49"/>
                    <a:pt x="343" y="3"/>
                  </a:cubicBezTo>
                  <a:cubicBezTo>
                    <a:pt x="333" y="2"/>
                    <a:pt x="322" y="1"/>
                    <a:pt x="312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414" name="Google Shape;5414;p41"/>
            <p:cNvSpPr/>
            <p:nvPr/>
          </p:nvSpPr>
          <p:spPr>
            <a:xfrm>
              <a:off x="4334300" y="4802100"/>
              <a:ext cx="112425" cy="30675"/>
            </a:xfrm>
            <a:custGeom>
              <a:rect b="b" l="l" r="r" t="t"/>
              <a:pathLst>
                <a:path extrusionOk="0" h="1227" w="4497">
                  <a:moveTo>
                    <a:pt x="553" y="1"/>
                  </a:moveTo>
                  <a:cubicBezTo>
                    <a:pt x="430" y="1"/>
                    <a:pt x="306" y="5"/>
                    <a:pt x="183" y="13"/>
                  </a:cubicBezTo>
                  <a:cubicBezTo>
                    <a:pt x="69" y="13"/>
                    <a:pt x="0" y="196"/>
                    <a:pt x="114" y="241"/>
                  </a:cubicBezTo>
                  <a:cubicBezTo>
                    <a:pt x="731" y="584"/>
                    <a:pt x="1393" y="789"/>
                    <a:pt x="2077" y="926"/>
                  </a:cubicBezTo>
                  <a:cubicBezTo>
                    <a:pt x="2420" y="994"/>
                    <a:pt x="2762" y="1063"/>
                    <a:pt x="3127" y="1131"/>
                  </a:cubicBezTo>
                  <a:cubicBezTo>
                    <a:pt x="3362" y="1163"/>
                    <a:pt x="3618" y="1226"/>
                    <a:pt x="3859" y="1226"/>
                  </a:cubicBezTo>
                  <a:cubicBezTo>
                    <a:pt x="3970" y="1226"/>
                    <a:pt x="4077" y="1213"/>
                    <a:pt x="4177" y="1177"/>
                  </a:cubicBezTo>
                  <a:cubicBezTo>
                    <a:pt x="4451" y="1086"/>
                    <a:pt x="4497" y="743"/>
                    <a:pt x="4269" y="584"/>
                  </a:cubicBezTo>
                  <a:cubicBezTo>
                    <a:pt x="3972" y="378"/>
                    <a:pt x="3584" y="401"/>
                    <a:pt x="3241" y="333"/>
                  </a:cubicBezTo>
                  <a:cubicBezTo>
                    <a:pt x="2899" y="287"/>
                    <a:pt x="2557" y="241"/>
                    <a:pt x="2237" y="173"/>
                  </a:cubicBezTo>
                  <a:cubicBezTo>
                    <a:pt x="1676" y="79"/>
                    <a:pt x="1114" y="1"/>
                    <a:pt x="55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415" name="Google Shape;5415;p41"/>
            <p:cNvSpPr/>
            <p:nvPr/>
          </p:nvSpPr>
          <p:spPr>
            <a:xfrm>
              <a:off x="4324600" y="4705200"/>
              <a:ext cx="209450" cy="49450"/>
            </a:xfrm>
            <a:custGeom>
              <a:rect b="b" l="l" r="r" t="t"/>
              <a:pathLst>
                <a:path extrusionOk="0" h="1978" w="8378">
                  <a:moveTo>
                    <a:pt x="7715" y="0"/>
                  </a:moveTo>
                  <a:cubicBezTo>
                    <a:pt x="7477" y="0"/>
                    <a:pt x="7232" y="55"/>
                    <a:pt x="7008" y="100"/>
                  </a:cubicBezTo>
                  <a:cubicBezTo>
                    <a:pt x="6642" y="146"/>
                    <a:pt x="6277" y="214"/>
                    <a:pt x="5912" y="260"/>
                  </a:cubicBezTo>
                  <a:cubicBezTo>
                    <a:pt x="5204" y="374"/>
                    <a:pt x="4520" y="511"/>
                    <a:pt x="3812" y="625"/>
                  </a:cubicBezTo>
                  <a:cubicBezTo>
                    <a:pt x="3104" y="762"/>
                    <a:pt x="2397" y="876"/>
                    <a:pt x="1689" y="1013"/>
                  </a:cubicBezTo>
                  <a:cubicBezTo>
                    <a:pt x="1347" y="1104"/>
                    <a:pt x="982" y="1150"/>
                    <a:pt x="616" y="1264"/>
                  </a:cubicBezTo>
                  <a:cubicBezTo>
                    <a:pt x="457" y="1333"/>
                    <a:pt x="0" y="1538"/>
                    <a:pt x="228" y="1789"/>
                  </a:cubicBezTo>
                  <a:cubicBezTo>
                    <a:pt x="351" y="1936"/>
                    <a:pt x="507" y="1978"/>
                    <a:pt x="674" y="1978"/>
                  </a:cubicBezTo>
                  <a:cubicBezTo>
                    <a:pt x="818" y="1978"/>
                    <a:pt x="971" y="1947"/>
                    <a:pt x="1119" y="1926"/>
                  </a:cubicBezTo>
                  <a:cubicBezTo>
                    <a:pt x="1461" y="1903"/>
                    <a:pt x="1826" y="1835"/>
                    <a:pt x="2169" y="1789"/>
                  </a:cubicBezTo>
                  <a:cubicBezTo>
                    <a:pt x="2831" y="1698"/>
                    <a:pt x="3515" y="1561"/>
                    <a:pt x="4177" y="1447"/>
                  </a:cubicBezTo>
                  <a:cubicBezTo>
                    <a:pt x="4839" y="1333"/>
                    <a:pt x="5501" y="1218"/>
                    <a:pt x="6140" y="1104"/>
                  </a:cubicBezTo>
                  <a:cubicBezTo>
                    <a:pt x="6505" y="1036"/>
                    <a:pt x="6848" y="990"/>
                    <a:pt x="7190" y="922"/>
                  </a:cubicBezTo>
                  <a:cubicBezTo>
                    <a:pt x="7510" y="876"/>
                    <a:pt x="7898" y="808"/>
                    <a:pt x="8149" y="625"/>
                  </a:cubicBezTo>
                  <a:cubicBezTo>
                    <a:pt x="8377" y="465"/>
                    <a:pt x="8354" y="146"/>
                    <a:pt x="8080" y="54"/>
                  </a:cubicBezTo>
                  <a:cubicBezTo>
                    <a:pt x="7963" y="15"/>
                    <a:pt x="7840" y="0"/>
                    <a:pt x="771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416" name="Google Shape;5416;p41"/>
            <p:cNvSpPr/>
            <p:nvPr/>
          </p:nvSpPr>
          <p:spPr>
            <a:xfrm>
              <a:off x="4303550" y="4635725"/>
              <a:ext cx="101425" cy="61750"/>
            </a:xfrm>
            <a:custGeom>
              <a:rect b="b" l="l" r="r" t="t"/>
              <a:pathLst>
                <a:path extrusionOk="0" h="2470" w="4057">
                  <a:moveTo>
                    <a:pt x="3817" y="1"/>
                  </a:moveTo>
                  <a:cubicBezTo>
                    <a:pt x="3807" y="1"/>
                    <a:pt x="3797" y="2"/>
                    <a:pt x="3787" y="3"/>
                  </a:cubicBezTo>
                  <a:cubicBezTo>
                    <a:pt x="3444" y="94"/>
                    <a:pt x="3125" y="323"/>
                    <a:pt x="2828" y="460"/>
                  </a:cubicBezTo>
                  <a:cubicBezTo>
                    <a:pt x="2508" y="619"/>
                    <a:pt x="2166" y="756"/>
                    <a:pt x="1846" y="916"/>
                  </a:cubicBezTo>
                  <a:cubicBezTo>
                    <a:pt x="1527" y="1076"/>
                    <a:pt x="1207" y="1236"/>
                    <a:pt x="911" y="1418"/>
                  </a:cubicBezTo>
                  <a:cubicBezTo>
                    <a:pt x="614" y="1578"/>
                    <a:pt x="226" y="1761"/>
                    <a:pt x="66" y="2080"/>
                  </a:cubicBezTo>
                  <a:cubicBezTo>
                    <a:pt x="1" y="2233"/>
                    <a:pt x="81" y="2470"/>
                    <a:pt x="269" y="2470"/>
                  </a:cubicBezTo>
                  <a:cubicBezTo>
                    <a:pt x="277" y="2470"/>
                    <a:pt x="286" y="2469"/>
                    <a:pt x="294" y="2468"/>
                  </a:cubicBezTo>
                  <a:cubicBezTo>
                    <a:pt x="660" y="2445"/>
                    <a:pt x="956" y="2194"/>
                    <a:pt x="1276" y="2012"/>
                  </a:cubicBezTo>
                  <a:cubicBezTo>
                    <a:pt x="1595" y="1829"/>
                    <a:pt x="1915" y="1669"/>
                    <a:pt x="2257" y="1509"/>
                  </a:cubicBezTo>
                  <a:cubicBezTo>
                    <a:pt x="2577" y="1327"/>
                    <a:pt x="2896" y="1144"/>
                    <a:pt x="3216" y="962"/>
                  </a:cubicBezTo>
                  <a:cubicBezTo>
                    <a:pt x="3490" y="779"/>
                    <a:pt x="3809" y="574"/>
                    <a:pt x="3992" y="277"/>
                  </a:cubicBezTo>
                  <a:cubicBezTo>
                    <a:pt x="4056" y="149"/>
                    <a:pt x="3960" y="1"/>
                    <a:pt x="381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417" name="Google Shape;5417;p41"/>
            <p:cNvSpPr/>
            <p:nvPr/>
          </p:nvSpPr>
          <p:spPr>
            <a:xfrm>
              <a:off x="4263125" y="4502825"/>
              <a:ext cx="128250" cy="147775"/>
            </a:xfrm>
            <a:custGeom>
              <a:rect b="b" l="l" r="r" t="t"/>
              <a:pathLst>
                <a:path extrusionOk="0" h="5911" w="5130">
                  <a:moveTo>
                    <a:pt x="5061" y="1"/>
                  </a:moveTo>
                  <a:cubicBezTo>
                    <a:pt x="4742" y="24"/>
                    <a:pt x="4536" y="183"/>
                    <a:pt x="4308" y="412"/>
                  </a:cubicBezTo>
                  <a:cubicBezTo>
                    <a:pt x="4080" y="640"/>
                    <a:pt x="3852" y="868"/>
                    <a:pt x="3623" y="1119"/>
                  </a:cubicBezTo>
                  <a:cubicBezTo>
                    <a:pt x="3190" y="1598"/>
                    <a:pt x="2779" y="2101"/>
                    <a:pt x="2391" y="2603"/>
                  </a:cubicBezTo>
                  <a:cubicBezTo>
                    <a:pt x="2003" y="3105"/>
                    <a:pt x="1592" y="3607"/>
                    <a:pt x="1204" y="4109"/>
                  </a:cubicBezTo>
                  <a:cubicBezTo>
                    <a:pt x="998" y="4360"/>
                    <a:pt x="839" y="4634"/>
                    <a:pt x="633" y="4885"/>
                  </a:cubicBezTo>
                  <a:cubicBezTo>
                    <a:pt x="451" y="5114"/>
                    <a:pt x="245" y="5342"/>
                    <a:pt x="85" y="5593"/>
                  </a:cubicBezTo>
                  <a:cubicBezTo>
                    <a:pt x="1" y="5746"/>
                    <a:pt x="143" y="5911"/>
                    <a:pt x="277" y="5911"/>
                  </a:cubicBezTo>
                  <a:cubicBezTo>
                    <a:pt x="324" y="5911"/>
                    <a:pt x="370" y="5891"/>
                    <a:pt x="405" y="5844"/>
                  </a:cubicBezTo>
                  <a:cubicBezTo>
                    <a:pt x="610" y="5616"/>
                    <a:pt x="793" y="5342"/>
                    <a:pt x="998" y="5091"/>
                  </a:cubicBezTo>
                  <a:cubicBezTo>
                    <a:pt x="1181" y="4863"/>
                    <a:pt x="1409" y="4680"/>
                    <a:pt x="1615" y="4452"/>
                  </a:cubicBezTo>
                  <a:cubicBezTo>
                    <a:pt x="2048" y="3995"/>
                    <a:pt x="2459" y="3516"/>
                    <a:pt x="2916" y="3059"/>
                  </a:cubicBezTo>
                  <a:cubicBezTo>
                    <a:pt x="3327" y="2603"/>
                    <a:pt x="3760" y="2123"/>
                    <a:pt x="4148" y="1644"/>
                  </a:cubicBezTo>
                  <a:cubicBezTo>
                    <a:pt x="4377" y="1393"/>
                    <a:pt x="4582" y="1142"/>
                    <a:pt x="4765" y="868"/>
                  </a:cubicBezTo>
                  <a:cubicBezTo>
                    <a:pt x="4947" y="594"/>
                    <a:pt x="5130" y="366"/>
                    <a:pt x="5084" y="24"/>
                  </a:cubicBezTo>
                  <a:cubicBezTo>
                    <a:pt x="5084" y="24"/>
                    <a:pt x="5061" y="1"/>
                    <a:pt x="506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418" name="Google Shape;5418;p41"/>
            <p:cNvSpPr/>
            <p:nvPr/>
          </p:nvSpPr>
          <p:spPr>
            <a:xfrm>
              <a:off x="4209900" y="4520625"/>
              <a:ext cx="53750" cy="100225"/>
            </a:xfrm>
            <a:custGeom>
              <a:rect b="b" l="l" r="r" t="t"/>
              <a:pathLst>
                <a:path extrusionOk="0" h="4009" w="2150">
                  <a:moveTo>
                    <a:pt x="1851" y="1"/>
                  </a:moveTo>
                  <a:cubicBezTo>
                    <a:pt x="1786" y="1"/>
                    <a:pt x="1725" y="33"/>
                    <a:pt x="1689" y="110"/>
                  </a:cubicBezTo>
                  <a:cubicBezTo>
                    <a:pt x="1530" y="430"/>
                    <a:pt x="1324" y="704"/>
                    <a:pt x="1164" y="1023"/>
                  </a:cubicBezTo>
                  <a:cubicBezTo>
                    <a:pt x="1027" y="1343"/>
                    <a:pt x="868" y="1640"/>
                    <a:pt x="731" y="1936"/>
                  </a:cubicBezTo>
                  <a:cubicBezTo>
                    <a:pt x="571" y="2256"/>
                    <a:pt x="434" y="2553"/>
                    <a:pt x="297" y="2872"/>
                  </a:cubicBezTo>
                  <a:cubicBezTo>
                    <a:pt x="183" y="3169"/>
                    <a:pt x="0" y="3511"/>
                    <a:pt x="23" y="3831"/>
                  </a:cubicBezTo>
                  <a:cubicBezTo>
                    <a:pt x="39" y="3942"/>
                    <a:pt x="132" y="4009"/>
                    <a:pt x="233" y="4009"/>
                  </a:cubicBezTo>
                  <a:cubicBezTo>
                    <a:pt x="277" y="4009"/>
                    <a:pt x="324" y="3996"/>
                    <a:pt x="365" y="3968"/>
                  </a:cubicBezTo>
                  <a:cubicBezTo>
                    <a:pt x="594" y="3762"/>
                    <a:pt x="708" y="3420"/>
                    <a:pt x="845" y="3123"/>
                  </a:cubicBezTo>
                  <a:cubicBezTo>
                    <a:pt x="982" y="2827"/>
                    <a:pt x="1096" y="2507"/>
                    <a:pt x="1233" y="2188"/>
                  </a:cubicBezTo>
                  <a:cubicBezTo>
                    <a:pt x="1370" y="1891"/>
                    <a:pt x="1507" y="1594"/>
                    <a:pt x="1644" y="1297"/>
                  </a:cubicBezTo>
                  <a:cubicBezTo>
                    <a:pt x="1781" y="978"/>
                    <a:pt x="1895" y="635"/>
                    <a:pt x="2055" y="316"/>
                  </a:cubicBezTo>
                  <a:cubicBezTo>
                    <a:pt x="2149" y="158"/>
                    <a:pt x="1994" y="1"/>
                    <a:pt x="185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419" name="Google Shape;5419;p41"/>
            <p:cNvSpPr/>
            <p:nvPr/>
          </p:nvSpPr>
          <p:spPr>
            <a:xfrm>
              <a:off x="4138000" y="4421850"/>
              <a:ext cx="30825" cy="196425"/>
            </a:xfrm>
            <a:custGeom>
              <a:rect b="b" l="l" r="r" t="t"/>
              <a:pathLst>
                <a:path extrusionOk="0" h="7857" w="1233">
                  <a:moveTo>
                    <a:pt x="538" y="0"/>
                  </a:moveTo>
                  <a:cubicBezTo>
                    <a:pt x="403" y="0"/>
                    <a:pt x="266" y="78"/>
                    <a:pt x="206" y="250"/>
                  </a:cubicBezTo>
                  <a:cubicBezTo>
                    <a:pt x="0" y="820"/>
                    <a:pt x="92" y="1551"/>
                    <a:pt x="137" y="2144"/>
                  </a:cubicBezTo>
                  <a:cubicBezTo>
                    <a:pt x="206" y="2806"/>
                    <a:pt x="320" y="3445"/>
                    <a:pt x="388" y="4107"/>
                  </a:cubicBezTo>
                  <a:cubicBezTo>
                    <a:pt x="457" y="4746"/>
                    <a:pt x="457" y="5385"/>
                    <a:pt x="411" y="6024"/>
                  </a:cubicBezTo>
                  <a:cubicBezTo>
                    <a:pt x="411" y="6344"/>
                    <a:pt x="388" y="6664"/>
                    <a:pt x="388" y="6983"/>
                  </a:cubicBezTo>
                  <a:cubicBezTo>
                    <a:pt x="388" y="7280"/>
                    <a:pt x="388" y="7599"/>
                    <a:pt x="617" y="7805"/>
                  </a:cubicBezTo>
                  <a:cubicBezTo>
                    <a:pt x="639" y="7839"/>
                    <a:pt x="679" y="7856"/>
                    <a:pt x="719" y="7856"/>
                  </a:cubicBezTo>
                  <a:cubicBezTo>
                    <a:pt x="759" y="7856"/>
                    <a:pt x="799" y="7839"/>
                    <a:pt x="822" y="7805"/>
                  </a:cubicBezTo>
                  <a:cubicBezTo>
                    <a:pt x="1050" y="7622"/>
                    <a:pt x="1096" y="7325"/>
                    <a:pt x="1119" y="7029"/>
                  </a:cubicBezTo>
                  <a:cubicBezTo>
                    <a:pt x="1164" y="6732"/>
                    <a:pt x="1187" y="6412"/>
                    <a:pt x="1187" y="6093"/>
                  </a:cubicBezTo>
                  <a:cubicBezTo>
                    <a:pt x="1233" y="5431"/>
                    <a:pt x="1233" y="4792"/>
                    <a:pt x="1187" y="4153"/>
                  </a:cubicBezTo>
                  <a:cubicBezTo>
                    <a:pt x="1119" y="3536"/>
                    <a:pt x="1027" y="2897"/>
                    <a:pt x="959" y="2281"/>
                  </a:cubicBezTo>
                  <a:cubicBezTo>
                    <a:pt x="913" y="1962"/>
                    <a:pt x="890" y="1642"/>
                    <a:pt x="868" y="1322"/>
                  </a:cubicBezTo>
                  <a:cubicBezTo>
                    <a:pt x="868" y="1003"/>
                    <a:pt x="913" y="660"/>
                    <a:pt x="890" y="341"/>
                  </a:cubicBezTo>
                  <a:cubicBezTo>
                    <a:pt x="878" y="124"/>
                    <a:pt x="709" y="0"/>
                    <a:pt x="53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420" name="Google Shape;5420;p41"/>
            <p:cNvSpPr/>
            <p:nvPr/>
          </p:nvSpPr>
          <p:spPr>
            <a:xfrm>
              <a:off x="4051825" y="4528500"/>
              <a:ext cx="51950" cy="101075"/>
            </a:xfrm>
            <a:custGeom>
              <a:rect b="b" l="l" r="r" t="t"/>
              <a:pathLst>
                <a:path extrusionOk="0" h="4043" w="2078">
                  <a:moveTo>
                    <a:pt x="366" y="1"/>
                  </a:moveTo>
                  <a:cubicBezTo>
                    <a:pt x="320" y="1"/>
                    <a:pt x="252" y="24"/>
                    <a:pt x="229" y="69"/>
                  </a:cubicBezTo>
                  <a:cubicBezTo>
                    <a:pt x="1" y="366"/>
                    <a:pt x="138" y="686"/>
                    <a:pt x="275" y="982"/>
                  </a:cubicBezTo>
                  <a:cubicBezTo>
                    <a:pt x="412" y="1348"/>
                    <a:pt x="548" y="1690"/>
                    <a:pt x="708" y="2032"/>
                  </a:cubicBezTo>
                  <a:cubicBezTo>
                    <a:pt x="868" y="2375"/>
                    <a:pt x="1005" y="2694"/>
                    <a:pt x="1165" y="3037"/>
                  </a:cubicBezTo>
                  <a:cubicBezTo>
                    <a:pt x="1233" y="3196"/>
                    <a:pt x="1302" y="3356"/>
                    <a:pt x="1370" y="3539"/>
                  </a:cubicBezTo>
                  <a:cubicBezTo>
                    <a:pt x="1439" y="3699"/>
                    <a:pt x="1484" y="3858"/>
                    <a:pt x="1621" y="3995"/>
                  </a:cubicBezTo>
                  <a:cubicBezTo>
                    <a:pt x="1662" y="4028"/>
                    <a:pt x="1711" y="4043"/>
                    <a:pt x="1759" y="4043"/>
                  </a:cubicBezTo>
                  <a:cubicBezTo>
                    <a:pt x="1848" y="4043"/>
                    <a:pt x="1934" y="3992"/>
                    <a:pt x="1964" y="3904"/>
                  </a:cubicBezTo>
                  <a:cubicBezTo>
                    <a:pt x="2078" y="3584"/>
                    <a:pt x="1895" y="3151"/>
                    <a:pt x="1804" y="2854"/>
                  </a:cubicBezTo>
                  <a:cubicBezTo>
                    <a:pt x="1690" y="2489"/>
                    <a:pt x="1530" y="2146"/>
                    <a:pt x="1393" y="1804"/>
                  </a:cubicBezTo>
                  <a:cubicBezTo>
                    <a:pt x="1256" y="1462"/>
                    <a:pt x="1096" y="1142"/>
                    <a:pt x="959" y="800"/>
                  </a:cubicBezTo>
                  <a:cubicBezTo>
                    <a:pt x="822" y="480"/>
                    <a:pt x="731" y="138"/>
                    <a:pt x="36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421" name="Google Shape;5421;p41"/>
            <p:cNvSpPr/>
            <p:nvPr/>
          </p:nvSpPr>
          <p:spPr>
            <a:xfrm>
              <a:off x="3914875" y="4510250"/>
              <a:ext cx="135850" cy="152950"/>
            </a:xfrm>
            <a:custGeom>
              <a:rect b="b" l="l" r="r" t="t"/>
              <a:pathLst>
                <a:path extrusionOk="0" h="6118" w="5434">
                  <a:moveTo>
                    <a:pt x="252" y="0"/>
                  </a:moveTo>
                  <a:cubicBezTo>
                    <a:pt x="160" y="0"/>
                    <a:pt x="92" y="69"/>
                    <a:pt x="69" y="137"/>
                  </a:cubicBezTo>
                  <a:cubicBezTo>
                    <a:pt x="1" y="434"/>
                    <a:pt x="320" y="754"/>
                    <a:pt x="503" y="982"/>
                  </a:cubicBezTo>
                  <a:cubicBezTo>
                    <a:pt x="708" y="1256"/>
                    <a:pt x="914" y="1530"/>
                    <a:pt x="1142" y="1804"/>
                  </a:cubicBezTo>
                  <a:cubicBezTo>
                    <a:pt x="1576" y="2351"/>
                    <a:pt x="2078" y="2831"/>
                    <a:pt x="2580" y="3333"/>
                  </a:cubicBezTo>
                  <a:cubicBezTo>
                    <a:pt x="3036" y="3789"/>
                    <a:pt x="3447" y="4314"/>
                    <a:pt x="3858" y="4817"/>
                  </a:cubicBezTo>
                  <a:cubicBezTo>
                    <a:pt x="4064" y="5068"/>
                    <a:pt x="4269" y="5342"/>
                    <a:pt x="4497" y="5570"/>
                  </a:cubicBezTo>
                  <a:cubicBezTo>
                    <a:pt x="4680" y="5775"/>
                    <a:pt x="4954" y="6095"/>
                    <a:pt x="5250" y="6118"/>
                  </a:cubicBezTo>
                  <a:cubicBezTo>
                    <a:pt x="5342" y="6118"/>
                    <a:pt x="5433" y="6026"/>
                    <a:pt x="5433" y="5935"/>
                  </a:cubicBezTo>
                  <a:cubicBezTo>
                    <a:pt x="5410" y="5638"/>
                    <a:pt x="5159" y="5433"/>
                    <a:pt x="4977" y="5205"/>
                  </a:cubicBezTo>
                  <a:cubicBezTo>
                    <a:pt x="4771" y="4954"/>
                    <a:pt x="4566" y="4702"/>
                    <a:pt x="4360" y="4451"/>
                  </a:cubicBezTo>
                  <a:cubicBezTo>
                    <a:pt x="3927" y="3926"/>
                    <a:pt x="3516" y="3379"/>
                    <a:pt x="3059" y="2899"/>
                  </a:cubicBezTo>
                  <a:cubicBezTo>
                    <a:pt x="2580" y="2420"/>
                    <a:pt x="2101" y="1941"/>
                    <a:pt x="1667" y="1416"/>
                  </a:cubicBezTo>
                  <a:cubicBezTo>
                    <a:pt x="1439" y="1142"/>
                    <a:pt x="1210" y="868"/>
                    <a:pt x="982" y="594"/>
                  </a:cubicBezTo>
                  <a:cubicBezTo>
                    <a:pt x="799" y="388"/>
                    <a:pt x="548" y="0"/>
                    <a:pt x="25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422" name="Google Shape;5422;p41"/>
            <p:cNvSpPr/>
            <p:nvPr/>
          </p:nvSpPr>
          <p:spPr>
            <a:xfrm>
              <a:off x="3910225" y="4653250"/>
              <a:ext cx="107725" cy="68325"/>
            </a:xfrm>
            <a:custGeom>
              <a:rect b="b" l="l" r="r" t="t"/>
              <a:pathLst>
                <a:path extrusionOk="0" h="2733" w="4309">
                  <a:moveTo>
                    <a:pt x="390" y="0"/>
                  </a:moveTo>
                  <a:cubicBezTo>
                    <a:pt x="170" y="0"/>
                    <a:pt x="1" y="278"/>
                    <a:pt x="187" y="443"/>
                  </a:cubicBezTo>
                  <a:cubicBezTo>
                    <a:pt x="461" y="694"/>
                    <a:pt x="803" y="854"/>
                    <a:pt x="1122" y="1014"/>
                  </a:cubicBezTo>
                  <a:cubicBezTo>
                    <a:pt x="1465" y="1197"/>
                    <a:pt x="1807" y="1379"/>
                    <a:pt x="2127" y="1585"/>
                  </a:cubicBezTo>
                  <a:cubicBezTo>
                    <a:pt x="2446" y="1767"/>
                    <a:pt x="2766" y="1995"/>
                    <a:pt x="3063" y="2178"/>
                  </a:cubicBezTo>
                  <a:cubicBezTo>
                    <a:pt x="3222" y="2269"/>
                    <a:pt x="3382" y="2361"/>
                    <a:pt x="3542" y="2452"/>
                  </a:cubicBezTo>
                  <a:cubicBezTo>
                    <a:pt x="3702" y="2566"/>
                    <a:pt x="3861" y="2680"/>
                    <a:pt x="4044" y="2726"/>
                  </a:cubicBezTo>
                  <a:cubicBezTo>
                    <a:pt x="4059" y="2731"/>
                    <a:pt x="4074" y="2733"/>
                    <a:pt x="4088" y="2733"/>
                  </a:cubicBezTo>
                  <a:cubicBezTo>
                    <a:pt x="4208" y="2733"/>
                    <a:pt x="4308" y="2577"/>
                    <a:pt x="4227" y="2475"/>
                  </a:cubicBezTo>
                  <a:cubicBezTo>
                    <a:pt x="4044" y="2201"/>
                    <a:pt x="3679" y="1973"/>
                    <a:pt x="3405" y="1744"/>
                  </a:cubicBezTo>
                  <a:cubicBezTo>
                    <a:pt x="3108" y="1516"/>
                    <a:pt x="2789" y="1311"/>
                    <a:pt x="2469" y="1105"/>
                  </a:cubicBezTo>
                  <a:cubicBezTo>
                    <a:pt x="2150" y="923"/>
                    <a:pt x="1830" y="717"/>
                    <a:pt x="1510" y="512"/>
                  </a:cubicBezTo>
                  <a:cubicBezTo>
                    <a:pt x="1191" y="329"/>
                    <a:pt x="826" y="78"/>
                    <a:pt x="461" y="10"/>
                  </a:cubicBezTo>
                  <a:cubicBezTo>
                    <a:pt x="437" y="3"/>
                    <a:pt x="413" y="0"/>
                    <a:pt x="39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423" name="Google Shape;5423;p41"/>
            <p:cNvSpPr/>
            <p:nvPr/>
          </p:nvSpPr>
          <p:spPr>
            <a:xfrm>
              <a:off x="3797025" y="4725300"/>
              <a:ext cx="204600" cy="58925"/>
            </a:xfrm>
            <a:custGeom>
              <a:rect b="b" l="l" r="r" t="t"/>
              <a:pathLst>
                <a:path extrusionOk="0" h="2357" w="8184">
                  <a:moveTo>
                    <a:pt x="363" y="1"/>
                  </a:moveTo>
                  <a:cubicBezTo>
                    <a:pt x="95" y="1"/>
                    <a:pt x="1" y="466"/>
                    <a:pt x="241" y="597"/>
                  </a:cubicBezTo>
                  <a:cubicBezTo>
                    <a:pt x="811" y="848"/>
                    <a:pt x="1473" y="939"/>
                    <a:pt x="2090" y="1099"/>
                  </a:cubicBezTo>
                  <a:cubicBezTo>
                    <a:pt x="2706" y="1259"/>
                    <a:pt x="3322" y="1419"/>
                    <a:pt x="3961" y="1579"/>
                  </a:cubicBezTo>
                  <a:cubicBezTo>
                    <a:pt x="4555" y="1738"/>
                    <a:pt x="5171" y="1898"/>
                    <a:pt x="5765" y="2058"/>
                  </a:cubicBezTo>
                  <a:cubicBezTo>
                    <a:pt x="6341" y="2207"/>
                    <a:pt x="6938" y="2357"/>
                    <a:pt x="7535" y="2357"/>
                  </a:cubicBezTo>
                  <a:cubicBezTo>
                    <a:pt x="7577" y="2357"/>
                    <a:pt x="7618" y="2356"/>
                    <a:pt x="7659" y="2355"/>
                  </a:cubicBezTo>
                  <a:cubicBezTo>
                    <a:pt x="8177" y="2355"/>
                    <a:pt x="8184" y="1555"/>
                    <a:pt x="7680" y="1555"/>
                  </a:cubicBezTo>
                  <a:cubicBezTo>
                    <a:pt x="7673" y="1555"/>
                    <a:pt x="7666" y="1555"/>
                    <a:pt x="7659" y="1556"/>
                  </a:cubicBezTo>
                  <a:cubicBezTo>
                    <a:pt x="6427" y="1556"/>
                    <a:pt x="5217" y="1213"/>
                    <a:pt x="4030" y="962"/>
                  </a:cubicBezTo>
                  <a:cubicBezTo>
                    <a:pt x="3436" y="825"/>
                    <a:pt x="2843" y="688"/>
                    <a:pt x="2249" y="529"/>
                  </a:cubicBezTo>
                  <a:cubicBezTo>
                    <a:pt x="1633" y="346"/>
                    <a:pt x="1040" y="72"/>
                    <a:pt x="401" y="4"/>
                  </a:cubicBezTo>
                  <a:cubicBezTo>
                    <a:pt x="388" y="2"/>
                    <a:pt x="375" y="1"/>
                    <a:pt x="36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424" name="Google Shape;5424;p41"/>
            <p:cNvSpPr/>
            <p:nvPr/>
          </p:nvSpPr>
          <p:spPr>
            <a:xfrm>
              <a:off x="3889775" y="4819900"/>
              <a:ext cx="111125" cy="31600"/>
            </a:xfrm>
            <a:custGeom>
              <a:rect b="b" l="l" r="r" t="t"/>
              <a:pathLst>
                <a:path extrusionOk="0" h="1264" w="4445">
                  <a:moveTo>
                    <a:pt x="3988" y="0"/>
                  </a:moveTo>
                  <a:cubicBezTo>
                    <a:pt x="3962" y="0"/>
                    <a:pt x="3933" y="3"/>
                    <a:pt x="3903" y="9"/>
                  </a:cubicBezTo>
                  <a:cubicBezTo>
                    <a:pt x="3264" y="100"/>
                    <a:pt x="2648" y="237"/>
                    <a:pt x="2009" y="351"/>
                  </a:cubicBezTo>
                  <a:cubicBezTo>
                    <a:pt x="1415" y="488"/>
                    <a:pt x="754" y="579"/>
                    <a:pt x="206" y="853"/>
                  </a:cubicBezTo>
                  <a:cubicBezTo>
                    <a:pt x="0" y="944"/>
                    <a:pt x="114" y="1264"/>
                    <a:pt x="320" y="1264"/>
                  </a:cubicBezTo>
                  <a:cubicBezTo>
                    <a:pt x="936" y="1264"/>
                    <a:pt x="1552" y="1081"/>
                    <a:pt x="2146" y="967"/>
                  </a:cubicBezTo>
                  <a:cubicBezTo>
                    <a:pt x="2739" y="853"/>
                    <a:pt x="3356" y="739"/>
                    <a:pt x="3995" y="670"/>
                  </a:cubicBezTo>
                  <a:cubicBezTo>
                    <a:pt x="4444" y="606"/>
                    <a:pt x="4392" y="0"/>
                    <a:pt x="398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425" name="Google Shape;5425;p41"/>
            <p:cNvSpPr/>
            <p:nvPr/>
          </p:nvSpPr>
          <p:spPr>
            <a:xfrm>
              <a:off x="3849250" y="4878800"/>
              <a:ext cx="184175" cy="107025"/>
            </a:xfrm>
            <a:custGeom>
              <a:rect b="b" l="l" r="r" t="t"/>
              <a:pathLst>
                <a:path extrusionOk="0" h="4281" w="7367">
                  <a:moveTo>
                    <a:pt x="6956" y="1"/>
                  </a:moveTo>
                  <a:cubicBezTo>
                    <a:pt x="6907" y="1"/>
                    <a:pt x="6855" y="15"/>
                    <a:pt x="6803" y="49"/>
                  </a:cubicBezTo>
                  <a:cubicBezTo>
                    <a:pt x="5707" y="665"/>
                    <a:pt x="4589" y="1282"/>
                    <a:pt x="3470" y="1921"/>
                  </a:cubicBezTo>
                  <a:cubicBezTo>
                    <a:pt x="2945" y="2240"/>
                    <a:pt x="2397" y="2537"/>
                    <a:pt x="1850" y="2834"/>
                  </a:cubicBezTo>
                  <a:cubicBezTo>
                    <a:pt x="1302" y="3153"/>
                    <a:pt x="663" y="3427"/>
                    <a:pt x="160" y="3815"/>
                  </a:cubicBezTo>
                  <a:cubicBezTo>
                    <a:pt x="69" y="3884"/>
                    <a:pt x="1" y="3998"/>
                    <a:pt x="46" y="4089"/>
                  </a:cubicBezTo>
                  <a:cubicBezTo>
                    <a:pt x="46" y="4135"/>
                    <a:pt x="69" y="4158"/>
                    <a:pt x="92" y="4181"/>
                  </a:cubicBezTo>
                  <a:cubicBezTo>
                    <a:pt x="92" y="4181"/>
                    <a:pt x="92" y="4203"/>
                    <a:pt x="115" y="4203"/>
                  </a:cubicBezTo>
                  <a:cubicBezTo>
                    <a:pt x="149" y="4255"/>
                    <a:pt x="222" y="4280"/>
                    <a:pt x="285" y="4280"/>
                  </a:cubicBezTo>
                  <a:cubicBezTo>
                    <a:pt x="306" y="4280"/>
                    <a:pt x="326" y="4278"/>
                    <a:pt x="343" y="4272"/>
                  </a:cubicBezTo>
                  <a:cubicBezTo>
                    <a:pt x="937" y="4066"/>
                    <a:pt x="1507" y="3701"/>
                    <a:pt x="2078" y="3405"/>
                  </a:cubicBezTo>
                  <a:cubicBezTo>
                    <a:pt x="2626" y="3108"/>
                    <a:pt x="3196" y="2811"/>
                    <a:pt x="3767" y="2492"/>
                  </a:cubicBezTo>
                  <a:cubicBezTo>
                    <a:pt x="4885" y="1875"/>
                    <a:pt x="6004" y="1213"/>
                    <a:pt x="7099" y="551"/>
                  </a:cubicBezTo>
                  <a:cubicBezTo>
                    <a:pt x="7366" y="380"/>
                    <a:pt x="7203" y="1"/>
                    <a:pt x="695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426" name="Google Shape;5426;p41"/>
            <p:cNvSpPr/>
            <p:nvPr/>
          </p:nvSpPr>
          <p:spPr>
            <a:xfrm>
              <a:off x="3984825" y="4922225"/>
              <a:ext cx="81875" cy="90025"/>
            </a:xfrm>
            <a:custGeom>
              <a:rect b="b" l="l" r="r" t="t"/>
              <a:pathLst>
                <a:path extrusionOk="0" h="3601" w="3275">
                  <a:moveTo>
                    <a:pt x="2996" y="0"/>
                  </a:moveTo>
                  <a:cubicBezTo>
                    <a:pt x="2692" y="0"/>
                    <a:pt x="2494" y="372"/>
                    <a:pt x="2338" y="572"/>
                  </a:cubicBezTo>
                  <a:cubicBezTo>
                    <a:pt x="2110" y="891"/>
                    <a:pt x="1882" y="1188"/>
                    <a:pt x="1654" y="1462"/>
                  </a:cubicBezTo>
                  <a:cubicBezTo>
                    <a:pt x="1174" y="2033"/>
                    <a:pt x="695" y="2603"/>
                    <a:pt x="193" y="3128"/>
                  </a:cubicBezTo>
                  <a:cubicBezTo>
                    <a:pt x="1" y="3338"/>
                    <a:pt x="182" y="3600"/>
                    <a:pt x="391" y="3600"/>
                  </a:cubicBezTo>
                  <a:cubicBezTo>
                    <a:pt x="455" y="3600"/>
                    <a:pt x="522" y="3576"/>
                    <a:pt x="581" y="3516"/>
                  </a:cubicBezTo>
                  <a:cubicBezTo>
                    <a:pt x="1129" y="2991"/>
                    <a:pt x="1654" y="2421"/>
                    <a:pt x="2133" y="1827"/>
                  </a:cubicBezTo>
                  <a:cubicBezTo>
                    <a:pt x="2361" y="1531"/>
                    <a:pt x="2589" y="1257"/>
                    <a:pt x="2795" y="960"/>
                  </a:cubicBezTo>
                  <a:cubicBezTo>
                    <a:pt x="2977" y="709"/>
                    <a:pt x="3274" y="389"/>
                    <a:pt x="3137" y="70"/>
                  </a:cubicBezTo>
                  <a:cubicBezTo>
                    <a:pt x="3114" y="24"/>
                    <a:pt x="3069" y="1"/>
                    <a:pt x="3023" y="1"/>
                  </a:cubicBezTo>
                  <a:cubicBezTo>
                    <a:pt x="3014" y="1"/>
                    <a:pt x="3005" y="0"/>
                    <a:pt x="299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427" name="Google Shape;5427;p41"/>
            <p:cNvSpPr/>
            <p:nvPr/>
          </p:nvSpPr>
          <p:spPr>
            <a:xfrm>
              <a:off x="4043725" y="4950775"/>
              <a:ext cx="79450" cy="192725"/>
            </a:xfrm>
            <a:custGeom>
              <a:rect b="b" l="l" r="r" t="t"/>
              <a:pathLst>
                <a:path extrusionOk="0" h="7709" w="3178">
                  <a:moveTo>
                    <a:pt x="2767" y="1"/>
                  </a:moveTo>
                  <a:cubicBezTo>
                    <a:pt x="2470" y="69"/>
                    <a:pt x="2402" y="480"/>
                    <a:pt x="2310" y="731"/>
                  </a:cubicBezTo>
                  <a:cubicBezTo>
                    <a:pt x="2196" y="1028"/>
                    <a:pt x="2105" y="1347"/>
                    <a:pt x="1991" y="1667"/>
                  </a:cubicBezTo>
                  <a:cubicBezTo>
                    <a:pt x="1763" y="2283"/>
                    <a:pt x="1534" y="2922"/>
                    <a:pt x="1306" y="3538"/>
                  </a:cubicBezTo>
                  <a:cubicBezTo>
                    <a:pt x="1055" y="4155"/>
                    <a:pt x="804" y="4771"/>
                    <a:pt x="599" y="5387"/>
                  </a:cubicBezTo>
                  <a:cubicBezTo>
                    <a:pt x="507" y="5707"/>
                    <a:pt x="416" y="6049"/>
                    <a:pt x="325" y="6369"/>
                  </a:cubicBezTo>
                  <a:cubicBezTo>
                    <a:pt x="211" y="6688"/>
                    <a:pt x="96" y="7031"/>
                    <a:pt x="28" y="7373"/>
                  </a:cubicBezTo>
                  <a:cubicBezTo>
                    <a:pt x="1" y="7577"/>
                    <a:pt x="160" y="7708"/>
                    <a:pt x="318" y="7708"/>
                  </a:cubicBezTo>
                  <a:cubicBezTo>
                    <a:pt x="424" y="7708"/>
                    <a:pt x="530" y="7648"/>
                    <a:pt x="576" y="7510"/>
                  </a:cubicBezTo>
                  <a:cubicBezTo>
                    <a:pt x="690" y="7191"/>
                    <a:pt x="758" y="6848"/>
                    <a:pt x="850" y="6529"/>
                  </a:cubicBezTo>
                  <a:cubicBezTo>
                    <a:pt x="941" y="6209"/>
                    <a:pt x="1078" y="5912"/>
                    <a:pt x="1215" y="5593"/>
                  </a:cubicBezTo>
                  <a:cubicBezTo>
                    <a:pt x="1443" y="4976"/>
                    <a:pt x="1671" y="4337"/>
                    <a:pt x="1922" y="3721"/>
                  </a:cubicBezTo>
                  <a:cubicBezTo>
                    <a:pt x="2174" y="3105"/>
                    <a:pt x="2402" y="2489"/>
                    <a:pt x="2630" y="1872"/>
                  </a:cubicBezTo>
                  <a:cubicBezTo>
                    <a:pt x="2744" y="1553"/>
                    <a:pt x="2858" y="1233"/>
                    <a:pt x="2950" y="891"/>
                  </a:cubicBezTo>
                  <a:cubicBezTo>
                    <a:pt x="2995" y="662"/>
                    <a:pt x="3178" y="252"/>
                    <a:pt x="2950" y="46"/>
                  </a:cubicBezTo>
                  <a:cubicBezTo>
                    <a:pt x="2904" y="23"/>
                    <a:pt x="2835" y="1"/>
                    <a:pt x="276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</p:spTree>
  </p:cSld>
  <p:clrMapOvr>
    <a:masterClrMapping/>
  </p:clrMapOvr>
</p:sld>
</file>

<file path=ppt/slides/slide6.xml><?xml version="1.0" encoding="utf-8"?>
<p:sld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>
  <p:cSld>
    <p:spTree>
      <p:nvGrpSpPr>
        <p:cNvPr id="5431" name="Shape 5431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432" name="Google Shape;5432;p42"/>
          <p:cNvSpPr txBox="1"/>
          <p:nvPr>
            <p:ph type="title"/>
          </p:nvPr>
        </p:nvSpPr>
        <p:spPr>
          <a:xfrm>
            <a:off x="2605350" y="2003238"/>
            <a:ext cx="5435100" cy="841800"/>
          </a:xfrm>
          <a:prstGeom prst="rect">
            <a:avLst/>
          </a:prstGeom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rPr lang="en"/>
              <a:t>Utorok - Austrália</a:t>
            </a:r>
            <a:endParaRPr/>
          </a:p>
        </p:txBody>
      </p:sp>
      <p:sp>
        <p:nvSpPr>
          <p:cNvPr id="5433" name="Google Shape;5433;p42"/>
          <p:cNvSpPr txBox="1"/>
          <p:nvPr>
            <p:ph idx="2" type="title"/>
          </p:nvPr>
        </p:nvSpPr>
        <p:spPr>
          <a:xfrm>
            <a:off x="1103550" y="2003237"/>
            <a:ext cx="1197000" cy="1127700"/>
          </a:xfrm>
          <a:prstGeom prst="rect">
            <a:avLst/>
          </a:prstGeom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lang="en"/>
              <a:t>02</a:t>
            </a:r>
            <a:endParaRPr/>
          </a:p>
        </p:txBody>
      </p:sp>
      <p:sp>
        <p:nvSpPr>
          <p:cNvPr id="5434" name="Google Shape;5434;p42"/>
          <p:cNvSpPr txBox="1"/>
          <p:nvPr>
            <p:ph idx="1" type="subTitle"/>
          </p:nvPr>
        </p:nvSpPr>
        <p:spPr>
          <a:xfrm>
            <a:off x="2605350" y="2755963"/>
            <a:ext cx="5435100" cy="3750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rPr lang="en"/>
              <a:t>Vytrvalosť - vernosť</a:t>
            </a:r>
            <a:endParaRPr/>
          </a:p>
        </p:txBody>
      </p:sp>
      <p:grpSp>
        <p:nvGrpSpPr>
          <p:cNvPr id="5435" name="Google Shape;5435;p42"/>
          <p:cNvGrpSpPr/>
          <p:nvPr/>
        </p:nvGrpSpPr>
        <p:grpSpPr>
          <a:xfrm rot="-5400000">
            <a:off x="950005" y="2148833"/>
            <a:ext cx="1692733" cy="845825"/>
            <a:chOff x="3782580" y="1273171"/>
            <a:chExt cx="1692733" cy="845825"/>
          </a:xfrm>
        </p:grpSpPr>
        <p:sp>
          <p:nvSpPr>
            <p:cNvPr id="5436" name="Google Shape;5436;p42"/>
            <p:cNvSpPr/>
            <p:nvPr/>
          </p:nvSpPr>
          <p:spPr>
            <a:xfrm rot="5400000">
              <a:off x="5247016" y="1309772"/>
              <a:ext cx="214765" cy="241827"/>
            </a:xfrm>
            <a:custGeom>
              <a:rect b="b" l="l" r="r" t="t"/>
              <a:pathLst>
                <a:path extrusionOk="0" h="3618" w="3213">
                  <a:moveTo>
                    <a:pt x="577" y="0"/>
                  </a:moveTo>
                  <a:cubicBezTo>
                    <a:pt x="290" y="0"/>
                    <a:pt x="0" y="235"/>
                    <a:pt x="111" y="602"/>
                  </a:cubicBezTo>
                  <a:cubicBezTo>
                    <a:pt x="354" y="1271"/>
                    <a:pt x="718" y="1940"/>
                    <a:pt x="1144" y="2548"/>
                  </a:cubicBezTo>
                  <a:cubicBezTo>
                    <a:pt x="1418" y="2912"/>
                    <a:pt x="1813" y="3520"/>
                    <a:pt x="2329" y="3612"/>
                  </a:cubicBezTo>
                  <a:cubicBezTo>
                    <a:pt x="2361" y="3616"/>
                    <a:pt x="2392" y="3618"/>
                    <a:pt x="2422" y="3618"/>
                  </a:cubicBezTo>
                  <a:cubicBezTo>
                    <a:pt x="3019" y="3618"/>
                    <a:pt x="3212" y="2787"/>
                    <a:pt x="2633" y="2700"/>
                  </a:cubicBezTo>
                  <a:cubicBezTo>
                    <a:pt x="2360" y="2639"/>
                    <a:pt x="2056" y="2153"/>
                    <a:pt x="1904" y="1940"/>
                  </a:cubicBezTo>
                  <a:cubicBezTo>
                    <a:pt x="1570" y="1423"/>
                    <a:pt x="1266" y="906"/>
                    <a:pt x="1022" y="329"/>
                  </a:cubicBezTo>
                  <a:cubicBezTo>
                    <a:pt x="950" y="101"/>
                    <a:pt x="764" y="0"/>
                    <a:pt x="577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437" name="Google Shape;5437;p42"/>
            <p:cNvSpPr/>
            <p:nvPr/>
          </p:nvSpPr>
          <p:spPr>
            <a:xfrm rot="5400000">
              <a:off x="5334713" y="1537102"/>
              <a:ext cx="63032" cy="214957"/>
            </a:xfrm>
            <a:custGeom>
              <a:rect b="b" l="l" r="r" t="t"/>
              <a:pathLst>
                <a:path extrusionOk="0" h="3216" w="943">
                  <a:moveTo>
                    <a:pt x="472" y="1"/>
                  </a:moveTo>
                  <a:cubicBezTo>
                    <a:pt x="236" y="1"/>
                    <a:pt x="1" y="153"/>
                    <a:pt x="1" y="457"/>
                  </a:cubicBezTo>
                  <a:lnTo>
                    <a:pt x="1" y="2736"/>
                  </a:lnTo>
                  <a:cubicBezTo>
                    <a:pt x="1" y="3056"/>
                    <a:pt x="236" y="3215"/>
                    <a:pt x="472" y="3215"/>
                  </a:cubicBezTo>
                  <a:cubicBezTo>
                    <a:pt x="707" y="3215"/>
                    <a:pt x="943" y="3056"/>
                    <a:pt x="943" y="2736"/>
                  </a:cubicBezTo>
                  <a:lnTo>
                    <a:pt x="943" y="457"/>
                  </a:lnTo>
                  <a:cubicBezTo>
                    <a:pt x="943" y="153"/>
                    <a:pt x="707" y="1"/>
                    <a:pt x="472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438" name="Google Shape;5438;p42"/>
            <p:cNvSpPr/>
            <p:nvPr/>
          </p:nvSpPr>
          <p:spPr>
            <a:xfrm rot="5400000">
              <a:off x="5232312" y="1826596"/>
              <a:ext cx="166104" cy="166565"/>
            </a:xfrm>
            <a:custGeom>
              <a:rect b="b" l="l" r="r" t="t"/>
              <a:pathLst>
                <a:path extrusionOk="0" h="2492" w="2485">
                  <a:moveTo>
                    <a:pt x="1773" y="0"/>
                  </a:moveTo>
                  <a:cubicBezTo>
                    <a:pt x="1672" y="0"/>
                    <a:pt x="1570" y="37"/>
                    <a:pt x="1484" y="124"/>
                  </a:cubicBezTo>
                  <a:cubicBezTo>
                    <a:pt x="1028" y="580"/>
                    <a:pt x="784" y="1188"/>
                    <a:pt x="328" y="1644"/>
                  </a:cubicBezTo>
                  <a:cubicBezTo>
                    <a:pt x="0" y="1995"/>
                    <a:pt x="341" y="2491"/>
                    <a:pt x="709" y="2491"/>
                  </a:cubicBezTo>
                  <a:cubicBezTo>
                    <a:pt x="818" y="2491"/>
                    <a:pt x="930" y="2447"/>
                    <a:pt x="1028" y="2343"/>
                  </a:cubicBezTo>
                  <a:cubicBezTo>
                    <a:pt x="1484" y="1887"/>
                    <a:pt x="1696" y="1279"/>
                    <a:pt x="2152" y="823"/>
                  </a:cubicBezTo>
                  <a:cubicBezTo>
                    <a:pt x="2484" y="467"/>
                    <a:pt x="2131" y="0"/>
                    <a:pt x="1773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439" name="Google Shape;5439;p42"/>
            <p:cNvSpPr/>
            <p:nvPr/>
          </p:nvSpPr>
          <p:spPr>
            <a:xfrm rot="5400000">
              <a:off x="3865592" y="1243096"/>
              <a:ext cx="156010" cy="216161"/>
            </a:xfrm>
            <a:custGeom>
              <a:rect b="b" l="l" r="r" t="t"/>
              <a:pathLst>
                <a:path extrusionOk="0" h="3234" w="2334">
                  <a:moveTo>
                    <a:pt x="1704" y="1"/>
                  </a:moveTo>
                  <a:cubicBezTo>
                    <a:pt x="1558" y="1"/>
                    <a:pt x="1413" y="73"/>
                    <a:pt x="1317" y="247"/>
                  </a:cubicBezTo>
                  <a:lnTo>
                    <a:pt x="192" y="2526"/>
                  </a:lnTo>
                  <a:cubicBezTo>
                    <a:pt x="1" y="2887"/>
                    <a:pt x="329" y="3233"/>
                    <a:pt x="647" y="3233"/>
                  </a:cubicBezTo>
                  <a:cubicBezTo>
                    <a:pt x="785" y="3233"/>
                    <a:pt x="921" y="3168"/>
                    <a:pt x="1013" y="3013"/>
                  </a:cubicBezTo>
                  <a:lnTo>
                    <a:pt x="2168" y="733"/>
                  </a:lnTo>
                  <a:cubicBezTo>
                    <a:pt x="2334" y="338"/>
                    <a:pt x="2018" y="1"/>
                    <a:pt x="1704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440" name="Google Shape;5440;p42"/>
            <p:cNvSpPr/>
            <p:nvPr/>
          </p:nvSpPr>
          <p:spPr>
            <a:xfrm rot="5400000">
              <a:off x="3832106" y="1616344"/>
              <a:ext cx="93981" cy="193034"/>
            </a:xfrm>
            <a:custGeom>
              <a:rect b="b" l="l" r="r" t="t"/>
              <a:pathLst>
                <a:path extrusionOk="0" h="2888" w="1406">
                  <a:moveTo>
                    <a:pt x="754" y="1"/>
                  </a:moveTo>
                  <a:cubicBezTo>
                    <a:pt x="610" y="1"/>
                    <a:pt x="473" y="70"/>
                    <a:pt x="396" y="233"/>
                  </a:cubicBezTo>
                  <a:cubicBezTo>
                    <a:pt x="183" y="628"/>
                    <a:pt x="92" y="963"/>
                    <a:pt x="31" y="1388"/>
                  </a:cubicBezTo>
                  <a:cubicBezTo>
                    <a:pt x="1" y="1783"/>
                    <a:pt x="183" y="2239"/>
                    <a:pt x="396" y="2634"/>
                  </a:cubicBezTo>
                  <a:cubicBezTo>
                    <a:pt x="472" y="2814"/>
                    <a:pt x="606" y="2888"/>
                    <a:pt x="747" y="2888"/>
                  </a:cubicBezTo>
                  <a:cubicBezTo>
                    <a:pt x="1060" y="2888"/>
                    <a:pt x="1405" y="2525"/>
                    <a:pt x="1217" y="2148"/>
                  </a:cubicBezTo>
                  <a:cubicBezTo>
                    <a:pt x="943" y="1601"/>
                    <a:pt x="943" y="1267"/>
                    <a:pt x="1217" y="720"/>
                  </a:cubicBezTo>
                  <a:cubicBezTo>
                    <a:pt x="1404" y="325"/>
                    <a:pt x="1065" y="1"/>
                    <a:pt x="754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441" name="Google Shape;5441;p42"/>
            <p:cNvSpPr/>
            <p:nvPr/>
          </p:nvSpPr>
          <p:spPr>
            <a:xfrm rot="5400000">
              <a:off x="3875015" y="1916199"/>
              <a:ext cx="215433" cy="190160"/>
            </a:xfrm>
            <a:custGeom>
              <a:rect b="b" l="l" r="r" t="t"/>
              <a:pathLst>
                <a:path extrusionOk="0" h="2845" w="3223">
                  <a:moveTo>
                    <a:pt x="711" y="1"/>
                  </a:moveTo>
                  <a:cubicBezTo>
                    <a:pt x="343" y="1"/>
                    <a:pt x="1" y="485"/>
                    <a:pt x="336" y="820"/>
                  </a:cubicBezTo>
                  <a:lnTo>
                    <a:pt x="2220" y="2704"/>
                  </a:lnTo>
                  <a:cubicBezTo>
                    <a:pt x="2319" y="2803"/>
                    <a:pt x="2430" y="2844"/>
                    <a:pt x="2538" y="2844"/>
                  </a:cubicBezTo>
                  <a:cubicBezTo>
                    <a:pt x="2898" y="2844"/>
                    <a:pt x="3223" y="2386"/>
                    <a:pt x="2919" y="2036"/>
                  </a:cubicBezTo>
                  <a:lnTo>
                    <a:pt x="1004" y="121"/>
                  </a:lnTo>
                  <a:cubicBezTo>
                    <a:pt x="913" y="36"/>
                    <a:pt x="811" y="1"/>
                    <a:pt x="711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5442" name="Google Shape;5442;p42"/>
          <p:cNvGrpSpPr/>
          <p:nvPr/>
        </p:nvGrpSpPr>
        <p:grpSpPr>
          <a:xfrm>
            <a:off x="1" y="3829693"/>
            <a:ext cx="845835" cy="841784"/>
            <a:chOff x="3615875" y="1900075"/>
            <a:chExt cx="476500" cy="517925"/>
          </a:xfrm>
        </p:grpSpPr>
        <p:sp>
          <p:nvSpPr>
            <p:cNvPr id="5443" name="Google Shape;5443;p42"/>
            <p:cNvSpPr/>
            <p:nvPr/>
          </p:nvSpPr>
          <p:spPr>
            <a:xfrm>
              <a:off x="3632975" y="1957450"/>
              <a:ext cx="443425" cy="447575"/>
            </a:xfrm>
            <a:custGeom>
              <a:rect b="b" l="l" r="r" t="t"/>
              <a:pathLst>
                <a:path extrusionOk="0" h="17903" w="17737">
                  <a:moveTo>
                    <a:pt x="9044" y="1502"/>
                  </a:moveTo>
                  <a:cubicBezTo>
                    <a:pt x="9203" y="1502"/>
                    <a:pt x="9361" y="1508"/>
                    <a:pt x="9519" y="1522"/>
                  </a:cubicBezTo>
                  <a:cubicBezTo>
                    <a:pt x="9930" y="1544"/>
                    <a:pt x="10341" y="1590"/>
                    <a:pt x="10729" y="1727"/>
                  </a:cubicBezTo>
                  <a:cubicBezTo>
                    <a:pt x="10934" y="1773"/>
                    <a:pt x="11094" y="1864"/>
                    <a:pt x="11277" y="1955"/>
                  </a:cubicBezTo>
                  <a:cubicBezTo>
                    <a:pt x="11299" y="1978"/>
                    <a:pt x="11322" y="2001"/>
                    <a:pt x="11345" y="2001"/>
                  </a:cubicBezTo>
                  <a:cubicBezTo>
                    <a:pt x="11505" y="2047"/>
                    <a:pt x="11665" y="2092"/>
                    <a:pt x="11847" y="2138"/>
                  </a:cubicBezTo>
                  <a:cubicBezTo>
                    <a:pt x="13148" y="2571"/>
                    <a:pt x="14198" y="3644"/>
                    <a:pt x="14929" y="4786"/>
                  </a:cubicBezTo>
                  <a:cubicBezTo>
                    <a:pt x="15819" y="6132"/>
                    <a:pt x="16321" y="7753"/>
                    <a:pt x="16230" y="9373"/>
                  </a:cubicBezTo>
                  <a:cubicBezTo>
                    <a:pt x="16184" y="10241"/>
                    <a:pt x="15979" y="11085"/>
                    <a:pt x="15682" y="11884"/>
                  </a:cubicBezTo>
                  <a:cubicBezTo>
                    <a:pt x="15408" y="12637"/>
                    <a:pt x="15088" y="13482"/>
                    <a:pt x="14563" y="14098"/>
                  </a:cubicBezTo>
                  <a:cubicBezTo>
                    <a:pt x="14061" y="14692"/>
                    <a:pt x="13308" y="15125"/>
                    <a:pt x="12623" y="15513"/>
                  </a:cubicBezTo>
                  <a:cubicBezTo>
                    <a:pt x="11916" y="15970"/>
                    <a:pt x="11140" y="16289"/>
                    <a:pt x="10318" y="16426"/>
                  </a:cubicBezTo>
                  <a:cubicBezTo>
                    <a:pt x="9813" y="16512"/>
                    <a:pt x="9290" y="16555"/>
                    <a:pt x="8764" y="16555"/>
                  </a:cubicBezTo>
                  <a:cubicBezTo>
                    <a:pt x="7743" y="16555"/>
                    <a:pt x="6710" y="16393"/>
                    <a:pt x="5776" y="16061"/>
                  </a:cubicBezTo>
                  <a:cubicBezTo>
                    <a:pt x="5114" y="15810"/>
                    <a:pt x="4475" y="15491"/>
                    <a:pt x="3904" y="15034"/>
                  </a:cubicBezTo>
                  <a:cubicBezTo>
                    <a:pt x="3288" y="14509"/>
                    <a:pt x="2786" y="13870"/>
                    <a:pt x="2352" y="13185"/>
                  </a:cubicBezTo>
                  <a:cubicBezTo>
                    <a:pt x="1485" y="11816"/>
                    <a:pt x="845" y="10264"/>
                    <a:pt x="1051" y="8620"/>
                  </a:cubicBezTo>
                  <a:cubicBezTo>
                    <a:pt x="1142" y="7730"/>
                    <a:pt x="1439" y="6931"/>
                    <a:pt x="1781" y="6132"/>
                  </a:cubicBezTo>
                  <a:cubicBezTo>
                    <a:pt x="2055" y="5425"/>
                    <a:pt x="2375" y="4671"/>
                    <a:pt x="2854" y="4078"/>
                  </a:cubicBezTo>
                  <a:cubicBezTo>
                    <a:pt x="3356" y="3416"/>
                    <a:pt x="4087" y="3051"/>
                    <a:pt x="4817" y="2686"/>
                  </a:cubicBezTo>
                  <a:cubicBezTo>
                    <a:pt x="5547" y="2298"/>
                    <a:pt x="6301" y="1978"/>
                    <a:pt x="7100" y="1773"/>
                  </a:cubicBezTo>
                  <a:cubicBezTo>
                    <a:pt x="7741" y="1608"/>
                    <a:pt x="8397" y="1502"/>
                    <a:pt x="9044" y="1502"/>
                  </a:cubicBezTo>
                  <a:close/>
                  <a:moveTo>
                    <a:pt x="9157" y="1"/>
                  </a:moveTo>
                  <a:cubicBezTo>
                    <a:pt x="8643" y="1"/>
                    <a:pt x="8125" y="49"/>
                    <a:pt x="7625" y="106"/>
                  </a:cubicBezTo>
                  <a:cubicBezTo>
                    <a:pt x="6803" y="220"/>
                    <a:pt x="5981" y="403"/>
                    <a:pt x="5205" y="677"/>
                  </a:cubicBezTo>
                  <a:cubicBezTo>
                    <a:pt x="3699" y="1225"/>
                    <a:pt x="2306" y="2183"/>
                    <a:pt x="1416" y="3553"/>
                  </a:cubicBezTo>
                  <a:cubicBezTo>
                    <a:pt x="503" y="4945"/>
                    <a:pt x="115" y="6589"/>
                    <a:pt x="47" y="8232"/>
                  </a:cubicBezTo>
                  <a:cubicBezTo>
                    <a:pt x="1" y="9100"/>
                    <a:pt x="69" y="9944"/>
                    <a:pt x="184" y="10789"/>
                  </a:cubicBezTo>
                  <a:cubicBezTo>
                    <a:pt x="229" y="11268"/>
                    <a:pt x="320" y="11770"/>
                    <a:pt x="457" y="12227"/>
                  </a:cubicBezTo>
                  <a:cubicBezTo>
                    <a:pt x="617" y="12683"/>
                    <a:pt x="845" y="13117"/>
                    <a:pt x="1097" y="13505"/>
                  </a:cubicBezTo>
                  <a:cubicBezTo>
                    <a:pt x="2803" y="16027"/>
                    <a:pt x="5770" y="17903"/>
                    <a:pt x="8832" y="17903"/>
                  </a:cubicBezTo>
                  <a:cubicBezTo>
                    <a:pt x="9456" y="17903"/>
                    <a:pt x="10084" y="17825"/>
                    <a:pt x="10706" y="17659"/>
                  </a:cubicBezTo>
                  <a:cubicBezTo>
                    <a:pt x="11642" y="17408"/>
                    <a:pt x="12509" y="17020"/>
                    <a:pt x="13377" y="16586"/>
                  </a:cubicBezTo>
                  <a:cubicBezTo>
                    <a:pt x="14175" y="16198"/>
                    <a:pt x="14974" y="15764"/>
                    <a:pt x="15591" y="15103"/>
                  </a:cubicBezTo>
                  <a:cubicBezTo>
                    <a:pt x="15887" y="14783"/>
                    <a:pt x="16161" y="14418"/>
                    <a:pt x="16367" y="14030"/>
                  </a:cubicBezTo>
                  <a:cubicBezTo>
                    <a:pt x="16595" y="13619"/>
                    <a:pt x="16800" y="13162"/>
                    <a:pt x="16983" y="12706"/>
                  </a:cubicBezTo>
                  <a:cubicBezTo>
                    <a:pt x="17257" y="11930"/>
                    <a:pt x="17462" y="11131"/>
                    <a:pt x="17554" y="10332"/>
                  </a:cubicBezTo>
                  <a:cubicBezTo>
                    <a:pt x="17736" y="8689"/>
                    <a:pt x="17576" y="7000"/>
                    <a:pt x="16914" y="5493"/>
                  </a:cubicBezTo>
                  <a:cubicBezTo>
                    <a:pt x="16549" y="4649"/>
                    <a:pt x="16047" y="3941"/>
                    <a:pt x="15476" y="3233"/>
                  </a:cubicBezTo>
                  <a:cubicBezTo>
                    <a:pt x="15203" y="2891"/>
                    <a:pt x="14929" y="2526"/>
                    <a:pt x="14655" y="2183"/>
                  </a:cubicBezTo>
                  <a:cubicBezTo>
                    <a:pt x="14449" y="1932"/>
                    <a:pt x="14221" y="1681"/>
                    <a:pt x="13924" y="1522"/>
                  </a:cubicBezTo>
                  <a:cubicBezTo>
                    <a:pt x="13879" y="1567"/>
                    <a:pt x="13856" y="1636"/>
                    <a:pt x="13810" y="1681"/>
                  </a:cubicBezTo>
                  <a:cubicBezTo>
                    <a:pt x="13605" y="1932"/>
                    <a:pt x="13354" y="2047"/>
                    <a:pt x="13057" y="2069"/>
                  </a:cubicBezTo>
                  <a:cubicBezTo>
                    <a:pt x="12942" y="2085"/>
                    <a:pt x="12825" y="2093"/>
                    <a:pt x="12708" y="2093"/>
                  </a:cubicBezTo>
                  <a:cubicBezTo>
                    <a:pt x="12150" y="2093"/>
                    <a:pt x="11589" y="1906"/>
                    <a:pt x="11231" y="1453"/>
                  </a:cubicBezTo>
                  <a:cubicBezTo>
                    <a:pt x="11003" y="1156"/>
                    <a:pt x="10957" y="837"/>
                    <a:pt x="11048" y="494"/>
                  </a:cubicBezTo>
                  <a:cubicBezTo>
                    <a:pt x="11071" y="449"/>
                    <a:pt x="11071" y="426"/>
                    <a:pt x="11094" y="403"/>
                  </a:cubicBezTo>
                  <a:cubicBezTo>
                    <a:pt x="10774" y="198"/>
                    <a:pt x="10432" y="106"/>
                    <a:pt x="10067" y="61"/>
                  </a:cubicBezTo>
                  <a:cubicBezTo>
                    <a:pt x="9768" y="18"/>
                    <a:pt x="9464" y="1"/>
                    <a:pt x="9157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444" name="Google Shape;5444;p42"/>
            <p:cNvSpPr/>
            <p:nvPr/>
          </p:nvSpPr>
          <p:spPr>
            <a:xfrm>
              <a:off x="3921150" y="1959950"/>
              <a:ext cx="49675" cy="37725"/>
            </a:xfrm>
            <a:custGeom>
              <a:rect b="b" l="l" r="r" t="t"/>
              <a:pathLst>
                <a:path extrusionOk="0" h="1509" w="1987">
                  <a:moveTo>
                    <a:pt x="994" y="1"/>
                  </a:moveTo>
                  <a:cubicBezTo>
                    <a:pt x="874" y="1"/>
                    <a:pt x="754" y="6"/>
                    <a:pt x="640" y="6"/>
                  </a:cubicBezTo>
                  <a:cubicBezTo>
                    <a:pt x="526" y="29"/>
                    <a:pt x="434" y="29"/>
                    <a:pt x="343" y="75"/>
                  </a:cubicBezTo>
                  <a:cubicBezTo>
                    <a:pt x="275" y="98"/>
                    <a:pt x="252" y="143"/>
                    <a:pt x="206" y="166"/>
                  </a:cubicBezTo>
                  <a:cubicBezTo>
                    <a:pt x="206" y="257"/>
                    <a:pt x="160" y="326"/>
                    <a:pt x="92" y="349"/>
                  </a:cubicBezTo>
                  <a:cubicBezTo>
                    <a:pt x="1" y="554"/>
                    <a:pt x="1" y="828"/>
                    <a:pt x="115" y="1011"/>
                  </a:cubicBezTo>
                  <a:cubicBezTo>
                    <a:pt x="275" y="1216"/>
                    <a:pt x="480" y="1353"/>
                    <a:pt x="708" y="1422"/>
                  </a:cubicBezTo>
                  <a:cubicBezTo>
                    <a:pt x="889" y="1471"/>
                    <a:pt x="1106" y="1508"/>
                    <a:pt x="1307" y="1508"/>
                  </a:cubicBezTo>
                  <a:cubicBezTo>
                    <a:pt x="1384" y="1508"/>
                    <a:pt x="1460" y="1503"/>
                    <a:pt x="1530" y="1490"/>
                  </a:cubicBezTo>
                  <a:cubicBezTo>
                    <a:pt x="1644" y="1490"/>
                    <a:pt x="1758" y="1444"/>
                    <a:pt x="1827" y="1376"/>
                  </a:cubicBezTo>
                  <a:cubicBezTo>
                    <a:pt x="1918" y="1307"/>
                    <a:pt x="1918" y="1216"/>
                    <a:pt x="1941" y="1102"/>
                  </a:cubicBezTo>
                  <a:cubicBezTo>
                    <a:pt x="1941" y="897"/>
                    <a:pt x="1986" y="577"/>
                    <a:pt x="1918" y="394"/>
                  </a:cubicBezTo>
                  <a:cubicBezTo>
                    <a:pt x="1850" y="189"/>
                    <a:pt x="1553" y="52"/>
                    <a:pt x="1347" y="29"/>
                  </a:cubicBezTo>
                  <a:cubicBezTo>
                    <a:pt x="1233" y="6"/>
                    <a:pt x="1113" y="1"/>
                    <a:pt x="994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445" name="Google Shape;5445;p42"/>
            <p:cNvSpPr/>
            <p:nvPr/>
          </p:nvSpPr>
          <p:spPr>
            <a:xfrm>
              <a:off x="3672925" y="2010025"/>
              <a:ext cx="353250" cy="345125"/>
            </a:xfrm>
            <a:custGeom>
              <a:rect b="b" l="l" r="r" t="t"/>
              <a:pathLst>
                <a:path extrusionOk="0" h="13805" w="14130">
                  <a:moveTo>
                    <a:pt x="11429" y="2343"/>
                  </a:moveTo>
                  <a:cubicBezTo>
                    <a:pt x="11462" y="2343"/>
                    <a:pt x="11495" y="2349"/>
                    <a:pt x="11527" y="2363"/>
                  </a:cubicBezTo>
                  <a:cubicBezTo>
                    <a:pt x="11756" y="2477"/>
                    <a:pt x="11893" y="2728"/>
                    <a:pt x="12030" y="2911"/>
                  </a:cubicBezTo>
                  <a:cubicBezTo>
                    <a:pt x="12167" y="3116"/>
                    <a:pt x="12281" y="3344"/>
                    <a:pt x="12395" y="3550"/>
                  </a:cubicBezTo>
                  <a:cubicBezTo>
                    <a:pt x="12623" y="3984"/>
                    <a:pt x="12806" y="4440"/>
                    <a:pt x="12943" y="4919"/>
                  </a:cubicBezTo>
                  <a:cubicBezTo>
                    <a:pt x="13080" y="5399"/>
                    <a:pt x="13148" y="5901"/>
                    <a:pt x="13217" y="6403"/>
                  </a:cubicBezTo>
                  <a:cubicBezTo>
                    <a:pt x="13262" y="6882"/>
                    <a:pt x="13308" y="7385"/>
                    <a:pt x="13217" y="7841"/>
                  </a:cubicBezTo>
                  <a:cubicBezTo>
                    <a:pt x="13197" y="7937"/>
                    <a:pt x="13134" y="7976"/>
                    <a:pt x="13065" y="7976"/>
                  </a:cubicBezTo>
                  <a:cubicBezTo>
                    <a:pt x="12970" y="7976"/>
                    <a:pt x="12865" y="7901"/>
                    <a:pt x="12851" y="7795"/>
                  </a:cubicBezTo>
                  <a:cubicBezTo>
                    <a:pt x="12806" y="7316"/>
                    <a:pt x="12851" y="6860"/>
                    <a:pt x="12783" y="6380"/>
                  </a:cubicBezTo>
                  <a:cubicBezTo>
                    <a:pt x="12714" y="5924"/>
                    <a:pt x="12577" y="5490"/>
                    <a:pt x="12440" y="5056"/>
                  </a:cubicBezTo>
                  <a:cubicBezTo>
                    <a:pt x="12281" y="4623"/>
                    <a:pt x="12098" y="4189"/>
                    <a:pt x="11893" y="3801"/>
                  </a:cubicBezTo>
                  <a:cubicBezTo>
                    <a:pt x="11779" y="3596"/>
                    <a:pt x="11664" y="3390"/>
                    <a:pt x="11550" y="3185"/>
                  </a:cubicBezTo>
                  <a:cubicBezTo>
                    <a:pt x="11436" y="3002"/>
                    <a:pt x="11276" y="2797"/>
                    <a:pt x="11231" y="2568"/>
                  </a:cubicBezTo>
                  <a:cubicBezTo>
                    <a:pt x="11194" y="2441"/>
                    <a:pt x="11303" y="2343"/>
                    <a:pt x="11429" y="2343"/>
                  </a:cubicBezTo>
                  <a:close/>
                  <a:moveTo>
                    <a:pt x="12151" y="6031"/>
                  </a:moveTo>
                  <a:cubicBezTo>
                    <a:pt x="12218" y="6031"/>
                    <a:pt x="12288" y="6062"/>
                    <a:pt x="12326" y="6129"/>
                  </a:cubicBezTo>
                  <a:cubicBezTo>
                    <a:pt x="12532" y="6494"/>
                    <a:pt x="12555" y="6997"/>
                    <a:pt x="12486" y="7407"/>
                  </a:cubicBezTo>
                  <a:cubicBezTo>
                    <a:pt x="12440" y="7658"/>
                    <a:pt x="12372" y="7864"/>
                    <a:pt x="12281" y="8092"/>
                  </a:cubicBezTo>
                  <a:cubicBezTo>
                    <a:pt x="12212" y="8275"/>
                    <a:pt x="12167" y="8480"/>
                    <a:pt x="12007" y="8594"/>
                  </a:cubicBezTo>
                  <a:cubicBezTo>
                    <a:pt x="11980" y="8621"/>
                    <a:pt x="11946" y="8634"/>
                    <a:pt x="11913" y="8634"/>
                  </a:cubicBezTo>
                  <a:cubicBezTo>
                    <a:pt x="11862" y="8634"/>
                    <a:pt x="11815" y="8604"/>
                    <a:pt x="11801" y="8549"/>
                  </a:cubicBezTo>
                  <a:cubicBezTo>
                    <a:pt x="11779" y="8366"/>
                    <a:pt x="11847" y="8183"/>
                    <a:pt x="11915" y="8001"/>
                  </a:cubicBezTo>
                  <a:cubicBezTo>
                    <a:pt x="11961" y="7818"/>
                    <a:pt x="12007" y="7613"/>
                    <a:pt x="12030" y="7407"/>
                  </a:cubicBezTo>
                  <a:cubicBezTo>
                    <a:pt x="12052" y="7202"/>
                    <a:pt x="12052" y="6997"/>
                    <a:pt x="12052" y="6791"/>
                  </a:cubicBezTo>
                  <a:cubicBezTo>
                    <a:pt x="12052" y="6586"/>
                    <a:pt x="11984" y="6403"/>
                    <a:pt x="11984" y="6198"/>
                  </a:cubicBezTo>
                  <a:cubicBezTo>
                    <a:pt x="11971" y="6091"/>
                    <a:pt x="12058" y="6031"/>
                    <a:pt x="12151" y="6031"/>
                  </a:cubicBezTo>
                  <a:close/>
                  <a:moveTo>
                    <a:pt x="9773" y="1138"/>
                  </a:moveTo>
                  <a:cubicBezTo>
                    <a:pt x="9933" y="1138"/>
                    <a:pt x="10088" y="1282"/>
                    <a:pt x="10021" y="1450"/>
                  </a:cubicBezTo>
                  <a:cubicBezTo>
                    <a:pt x="9998" y="1473"/>
                    <a:pt x="9998" y="1496"/>
                    <a:pt x="9975" y="1518"/>
                  </a:cubicBezTo>
                  <a:cubicBezTo>
                    <a:pt x="9998" y="1998"/>
                    <a:pt x="9861" y="2500"/>
                    <a:pt x="9770" y="2956"/>
                  </a:cubicBezTo>
                  <a:cubicBezTo>
                    <a:pt x="9679" y="3436"/>
                    <a:pt x="9542" y="3915"/>
                    <a:pt x="9405" y="4394"/>
                  </a:cubicBezTo>
                  <a:cubicBezTo>
                    <a:pt x="9268" y="4874"/>
                    <a:pt x="9108" y="5353"/>
                    <a:pt x="8948" y="5832"/>
                  </a:cubicBezTo>
                  <a:cubicBezTo>
                    <a:pt x="8857" y="6129"/>
                    <a:pt x="8743" y="6426"/>
                    <a:pt x="8674" y="6723"/>
                  </a:cubicBezTo>
                  <a:cubicBezTo>
                    <a:pt x="8834" y="6814"/>
                    <a:pt x="8971" y="6997"/>
                    <a:pt x="9108" y="7133"/>
                  </a:cubicBezTo>
                  <a:cubicBezTo>
                    <a:pt x="9268" y="7270"/>
                    <a:pt x="9428" y="7385"/>
                    <a:pt x="9587" y="7521"/>
                  </a:cubicBezTo>
                  <a:cubicBezTo>
                    <a:pt x="9907" y="7795"/>
                    <a:pt x="10295" y="8001"/>
                    <a:pt x="10614" y="8252"/>
                  </a:cubicBezTo>
                  <a:cubicBezTo>
                    <a:pt x="10706" y="8343"/>
                    <a:pt x="10751" y="8434"/>
                    <a:pt x="10706" y="8549"/>
                  </a:cubicBezTo>
                  <a:cubicBezTo>
                    <a:pt x="10668" y="8623"/>
                    <a:pt x="10570" y="8698"/>
                    <a:pt x="10486" y="8698"/>
                  </a:cubicBezTo>
                  <a:cubicBezTo>
                    <a:pt x="10467" y="8698"/>
                    <a:pt x="10449" y="8694"/>
                    <a:pt x="10432" y="8686"/>
                  </a:cubicBezTo>
                  <a:cubicBezTo>
                    <a:pt x="10409" y="8686"/>
                    <a:pt x="10409" y="8663"/>
                    <a:pt x="10386" y="8663"/>
                  </a:cubicBezTo>
                  <a:cubicBezTo>
                    <a:pt x="10226" y="8663"/>
                    <a:pt x="10044" y="8594"/>
                    <a:pt x="9884" y="8549"/>
                  </a:cubicBezTo>
                  <a:cubicBezTo>
                    <a:pt x="9679" y="8480"/>
                    <a:pt x="9473" y="8434"/>
                    <a:pt x="9245" y="8366"/>
                  </a:cubicBezTo>
                  <a:cubicBezTo>
                    <a:pt x="9017" y="8320"/>
                    <a:pt x="8811" y="8252"/>
                    <a:pt x="8583" y="8206"/>
                  </a:cubicBezTo>
                  <a:cubicBezTo>
                    <a:pt x="8423" y="8183"/>
                    <a:pt x="8241" y="8161"/>
                    <a:pt x="8104" y="8115"/>
                  </a:cubicBezTo>
                  <a:cubicBezTo>
                    <a:pt x="8035" y="8229"/>
                    <a:pt x="7944" y="8343"/>
                    <a:pt x="7853" y="8457"/>
                  </a:cubicBezTo>
                  <a:cubicBezTo>
                    <a:pt x="7533" y="8914"/>
                    <a:pt x="7191" y="9393"/>
                    <a:pt x="6848" y="9850"/>
                  </a:cubicBezTo>
                  <a:cubicBezTo>
                    <a:pt x="6506" y="10306"/>
                    <a:pt x="6164" y="10763"/>
                    <a:pt x="5821" y="11196"/>
                  </a:cubicBezTo>
                  <a:cubicBezTo>
                    <a:pt x="5479" y="11630"/>
                    <a:pt x="5136" y="12087"/>
                    <a:pt x="4771" y="12497"/>
                  </a:cubicBezTo>
                  <a:cubicBezTo>
                    <a:pt x="4771" y="12497"/>
                    <a:pt x="4748" y="12520"/>
                    <a:pt x="4748" y="12520"/>
                  </a:cubicBezTo>
                  <a:cubicBezTo>
                    <a:pt x="4726" y="12631"/>
                    <a:pt x="4634" y="12683"/>
                    <a:pt x="4539" y="12683"/>
                  </a:cubicBezTo>
                  <a:cubicBezTo>
                    <a:pt x="4440" y="12683"/>
                    <a:pt x="4338" y="12626"/>
                    <a:pt x="4315" y="12520"/>
                  </a:cubicBezTo>
                  <a:cubicBezTo>
                    <a:pt x="4246" y="12429"/>
                    <a:pt x="4223" y="12315"/>
                    <a:pt x="4292" y="12223"/>
                  </a:cubicBezTo>
                  <a:cubicBezTo>
                    <a:pt x="4315" y="12178"/>
                    <a:pt x="4360" y="12132"/>
                    <a:pt x="4383" y="12087"/>
                  </a:cubicBezTo>
                  <a:cubicBezTo>
                    <a:pt x="4634" y="11128"/>
                    <a:pt x="4908" y="10192"/>
                    <a:pt x="5159" y="9256"/>
                  </a:cubicBezTo>
                  <a:cubicBezTo>
                    <a:pt x="5296" y="8708"/>
                    <a:pt x="5433" y="8183"/>
                    <a:pt x="5547" y="7636"/>
                  </a:cubicBezTo>
                  <a:cubicBezTo>
                    <a:pt x="5616" y="7407"/>
                    <a:pt x="5684" y="7156"/>
                    <a:pt x="5753" y="6905"/>
                  </a:cubicBezTo>
                  <a:cubicBezTo>
                    <a:pt x="5524" y="6837"/>
                    <a:pt x="5342" y="6654"/>
                    <a:pt x="5159" y="6494"/>
                  </a:cubicBezTo>
                  <a:cubicBezTo>
                    <a:pt x="4977" y="6357"/>
                    <a:pt x="4771" y="6198"/>
                    <a:pt x="4589" y="6038"/>
                  </a:cubicBezTo>
                  <a:cubicBezTo>
                    <a:pt x="4223" y="5764"/>
                    <a:pt x="3881" y="5490"/>
                    <a:pt x="3470" y="5307"/>
                  </a:cubicBezTo>
                  <a:cubicBezTo>
                    <a:pt x="3244" y="5184"/>
                    <a:pt x="3388" y="4838"/>
                    <a:pt x="3603" y="4838"/>
                  </a:cubicBezTo>
                  <a:cubicBezTo>
                    <a:pt x="3627" y="4838"/>
                    <a:pt x="3651" y="4842"/>
                    <a:pt x="3676" y="4851"/>
                  </a:cubicBezTo>
                  <a:cubicBezTo>
                    <a:pt x="3721" y="4851"/>
                    <a:pt x="3767" y="4874"/>
                    <a:pt x="3813" y="4897"/>
                  </a:cubicBezTo>
                  <a:cubicBezTo>
                    <a:pt x="3972" y="4897"/>
                    <a:pt x="4132" y="4942"/>
                    <a:pt x="4269" y="4988"/>
                  </a:cubicBezTo>
                  <a:cubicBezTo>
                    <a:pt x="4497" y="5034"/>
                    <a:pt x="4748" y="5079"/>
                    <a:pt x="4977" y="5148"/>
                  </a:cubicBezTo>
                  <a:cubicBezTo>
                    <a:pt x="5479" y="5285"/>
                    <a:pt x="5981" y="5444"/>
                    <a:pt x="6460" y="5604"/>
                  </a:cubicBezTo>
                  <a:cubicBezTo>
                    <a:pt x="6460" y="5604"/>
                    <a:pt x="6483" y="5627"/>
                    <a:pt x="6506" y="5627"/>
                  </a:cubicBezTo>
                  <a:cubicBezTo>
                    <a:pt x="6666" y="5422"/>
                    <a:pt x="6825" y="5239"/>
                    <a:pt x="6985" y="5034"/>
                  </a:cubicBezTo>
                  <a:cubicBezTo>
                    <a:pt x="7282" y="4623"/>
                    <a:pt x="7579" y="4212"/>
                    <a:pt x="7853" y="3801"/>
                  </a:cubicBezTo>
                  <a:cubicBezTo>
                    <a:pt x="8149" y="3367"/>
                    <a:pt x="8423" y="2934"/>
                    <a:pt x="8720" y="2500"/>
                  </a:cubicBezTo>
                  <a:cubicBezTo>
                    <a:pt x="8857" y="2272"/>
                    <a:pt x="9017" y="2043"/>
                    <a:pt x="9154" y="1815"/>
                  </a:cubicBezTo>
                  <a:cubicBezTo>
                    <a:pt x="9313" y="1610"/>
                    <a:pt x="9428" y="1381"/>
                    <a:pt x="9610" y="1199"/>
                  </a:cubicBezTo>
                  <a:cubicBezTo>
                    <a:pt x="9658" y="1157"/>
                    <a:pt x="9716" y="1138"/>
                    <a:pt x="9773" y="1138"/>
                  </a:cubicBezTo>
                  <a:close/>
                  <a:moveTo>
                    <a:pt x="7502" y="0"/>
                  </a:moveTo>
                  <a:cubicBezTo>
                    <a:pt x="7247" y="0"/>
                    <a:pt x="6991" y="18"/>
                    <a:pt x="6734" y="58"/>
                  </a:cubicBezTo>
                  <a:cubicBezTo>
                    <a:pt x="5981" y="149"/>
                    <a:pt x="5250" y="377"/>
                    <a:pt x="4543" y="651"/>
                  </a:cubicBezTo>
                  <a:cubicBezTo>
                    <a:pt x="3835" y="948"/>
                    <a:pt x="3151" y="1290"/>
                    <a:pt x="2511" y="1678"/>
                  </a:cubicBezTo>
                  <a:cubicBezTo>
                    <a:pt x="1895" y="2066"/>
                    <a:pt x="1507" y="2614"/>
                    <a:pt x="1188" y="3276"/>
                  </a:cubicBezTo>
                  <a:cubicBezTo>
                    <a:pt x="845" y="3984"/>
                    <a:pt x="548" y="4691"/>
                    <a:pt x="343" y="5444"/>
                  </a:cubicBezTo>
                  <a:cubicBezTo>
                    <a:pt x="115" y="6175"/>
                    <a:pt x="1" y="6951"/>
                    <a:pt x="92" y="7704"/>
                  </a:cubicBezTo>
                  <a:cubicBezTo>
                    <a:pt x="206" y="8457"/>
                    <a:pt x="457" y="9142"/>
                    <a:pt x="777" y="9804"/>
                  </a:cubicBezTo>
                  <a:cubicBezTo>
                    <a:pt x="1119" y="10443"/>
                    <a:pt x="1507" y="11105"/>
                    <a:pt x="1964" y="11653"/>
                  </a:cubicBezTo>
                  <a:cubicBezTo>
                    <a:pt x="2831" y="12726"/>
                    <a:pt x="4064" y="13342"/>
                    <a:pt x="5387" y="13639"/>
                  </a:cubicBezTo>
                  <a:cubicBezTo>
                    <a:pt x="5942" y="13753"/>
                    <a:pt x="6496" y="13804"/>
                    <a:pt x="7051" y="13804"/>
                  </a:cubicBezTo>
                  <a:cubicBezTo>
                    <a:pt x="7158" y="13804"/>
                    <a:pt x="7266" y="13802"/>
                    <a:pt x="7373" y="13798"/>
                  </a:cubicBezTo>
                  <a:cubicBezTo>
                    <a:pt x="8149" y="13798"/>
                    <a:pt x="8948" y="13707"/>
                    <a:pt x="9656" y="13388"/>
                  </a:cubicBezTo>
                  <a:cubicBezTo>
                    <a:pt x="10363" y="13114"/>
                    <a:pt x="11002" y="12680"/>
                    <a:pt x="11619" y="12269"/>
                  </a:cubicBezTo>
                  <a:cubicBezTo>
                    <a:pt x="11938" y="12064"/>
                    <a:pt x="12235" y="11835"/>
                    <a:pt x="12463" y="11562"/>
                  </a:cubicBezTo>
                  <a:cubicBezTo>
                    <a:pt x="12714" y="11288"/>
                    <a:pt x="12874" y="10968"/>
                    <a:pt x="13034" y="10626"/>
                  </a:cubicBezTo>
                  <a:cubicBezTo>
                    <a:pt x="13696" y="9256"/>
                    <a:pt x="14130" y="7681"/>
                    <a:pt x="13947" y="6129"/>
                  </a:cubicBezTo>
                  <a:cubicBezTo>
                    <a:pt x="13787" y="4737"/>
                    <a:pt x="13148" y="3367"/>
                    <a:pt x="12304" y="2272"/>
                  </a:cubicBezTo>
                  <a:cubicBezTo>
                    <a:pt x="11733" y="1541"/>
                    <a:pt x="11002" y="902"/>
                    <a:pt x="10158" y="514"/>
                  </a:cubicBezTo>
                  <a:cubicBezTo>
                    <a:pt x="10139" y="524"/>
                    <a:pt x="10116" y="529"/>
                    <a:pt x="10089" y="529"/>
                  </a:cubicBezTo>
                  <a:cubicBezTo>
                    <a:pt x="10052" y="529"/>
                    <a:pt x="10006" y="518"/>
                    <a:pt x="9953" y="491"/>
                  </a:cubicBezTo>
                  <a:cubicBezTo>
                    <a:pt x="9793" y="400"/>
                    <a:pt x="9633" y="309"/>
                    <a:pt x="9450" y="263"/>
                  </a:cubicBezTo>
                  <a:cubicBezTo>
                    <a:pt x="9268" y="240"/>
                    <a:pt x="9085" y="195"/>
                    <a:pt x="8903" y="149"/>
                  </a:cubicBezTo>
                  <a:cubicBezTo>
                    <a:pt x="8443" y="60"/>
                    <a:pt x="7974" y="0"/>
                    <a:pt x="7502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446" name="Google Shape;5446;p42"/>
            <p:cNvSpPr/>
            <p:nvPr/>
          </p:nvSpPr>
          <p:spPr>
            <a:xfrm>
              <a:off x="3882350" y="2191200"/>
              <a:ext cx="22275" cy="16000"/>
            </a:xfrm>
            <a:custGeom>
              <a:rect b="b" l="l" r="r" t="t"/>
              <a:pathLst>
                <a:path extrusionOk="0" h="640" w="891">
                  <a:moveTo>
                    <a:pt x="183" y="1"/>
                  </a:moveTo>
                  <a:cubicBezTo>
                    <a:pt x="183" y="1"/>
                    <a:pt x="183" y="23"/>
                    <a:pt x="183" y="23"/>
                  </a:cubicBezTo>
                  <a:cubicBezTo>
                    <a:pt x="160" y="46"/>
                    <a:pt x="160" y="46"/>
                    <a:pt x="160" y="69"/>
                  </a:cubicBezTo>
                  <a:cubicBezTo>
                    <a:pt x="206" y="206"/>
                    <a:pt x="92" y="343"/>
                    <a:pt x="1" y="480"/>
                  </a:cubicBezTo>
                  <a:cubicBezTo>
                    <a:pt x="297" y="526"/>
                    <a:pt x="594" y="571"/>
                    <a:pt x="891" y="640"/>
                  </a:cubicBezTo>
                  <a:cubicBezTo>
                    <a:pt x="731" y="503"/>
                    <a:pt x="571" y="366"/>
                    <a:pt x="411" y="229"/>
                  </a:cubicBezTo>
                  <a:cubicBezTo>
                    <a:pt x="343" y="160"/>
                    <a:pt x="252" y="92"/>
                    <a:pt x="183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447" name="Google Shape;5447;p42"/>
            <p:cNvSpPr/>
            <p:nvPr/>
          </p:nvSpPr>
          <p:spPr>
            <a:xfrm>
              <a:off x="3832125" y="2071375"/>
              <a:ext cx="74800" cy="119275"/>
            </a:xfrm>
            <a:custGeom>
              <a:rect b="b" l="l" r="r" t="t"/>
              <a:pathLst>
                <a:path extrusionOk="0" h="4771" w="2992">
                  <a:moveTo>
                    <a:pt x="2991" y="0"/>
                  </a:moveTo>
                  <a:cubicBezTo>
                    <a:pt x="2923" y="114"/>
                    <a:pt x="2831" y="229"/>
                    <a:pt x="2763" y="343"/>
                  </a:cubicBezTo>
                  <a:cubicBezTo>
                    <a:pt x="2466" y="776"/>
                    <a:pt x="2147" y="1187"/>
                    <a:pt x="1850" y="1621"/>
                  </a:cubicBezTo>
                  <a:cubicBezTo>
                    <a:pt x="1302" y="2420"/>
                    <a:pt x="709" y="3264"/>
                    <a:pt x="1" y="3949"/>
                  </a:cubicBezTo>
                  <a:cubicBezTo>
                    <a:pt x="549" y="4223"/>
                    <a:pt x="1119" y="4497"/>
                    <a:pt x="1667" y="4771"/>
                  </a:cubicBezTo>
                  <a:cubicBezTo>
                    <a:pt x="1758" y="4269"/>
                    <a:pt x="1918" y="3812"/>
                    <a:pt x="2101" y="3356"/>
                  </a:cubicBezTo>
                  <a:cubicBezTo>
                    <a:pt x="2261" y="2876"/>
                    <a:pt x="2420" y="2397"/>
                    <a:pt x="2580" y="1918"/>
                  </a:cubicBezTo>
                  <a:cubicBezTo>
                    <a:pt x="2717" y="1438"/>
                    <a:pt x="2831" y="936"/>
                    <a:pt x="2923" y="457"/>
                  </a:cubicBezTo>
                  <a:cubicBezTo>
                    <a:pt x="2945" y="297"/>
                    <a:pt x="2968" y="160"/>
                    <a:pt x="2991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448" name="Google Shape;5448;p42"/>
            <p:cNvSpPr/>
            <p:nvPr/>
          </p:nvSpPr>
          <p:spPr>
            <a:xfrm>
              <a:off x="3793325" y="2149550"/>
              <a:ext cx="34850" cy="22850"/>
            </a:xfrm>
            <a:custGeom>
              <a:rect b="b" l="l" r="r" t="t"/>
              <a:pathLst>
                <a:path extrusionOk="0" h="914" w="1394">
                  <a:moveTo>
                    <a:pt x="1" y="0"/>
                  </a:moveTo>
                  <a:cubicBezTo>
                    <a:pt x="1" y="0"/>
                    <a:pt x="24" y="23"/>
                    <a:pt x="24" y="23"/>
                  </a:cubicBezTo>
                  <a:cubicBezTo>
                    <a:pt x="229" y="206"/>
                    <a:pt x="434" y="366"/>
                    <a:pt x="640" y="548"/>
                  </a:cubicBezTo>
                  <a:cubicBezTo>
                    <a:pt x="777" y="662"/>
                    <a:pt x="937" y="776"/>
                    <a:pt x="1051" y="913"/>
                  </a:cubicBezTo>
                  <a:cubicBezTo>
                    <a:pt x="1096" y="868"/>
                    <a:pt x="1119" y="799"/>
                    <a:pt x="1165" y="776"/>
                  </a:cubicBezTo>
                  <a:cubicBezTo>
                    <a:pt x="1165" y="731"/>
                    <a:pt x="1165" y="708"/>
                    <a:pt x="1188" y="662"/>
                  </a:cubicBezTo>
                  <a:cubicBezTo>
                    <a:pt x="1256" y="571"/>
                    <a:pt x="1325" y="480"/>
                    <a:pt x="1393" y="388"/>
                  </a:cubicBezTo>
                  <a:cubicBezTo>
                    <a:pt x="959" y="274"/>
                    <a:pt x="503" y="137"/>
                    <a:pt x="69" y="23"/>
                  </a:cubicBezTo>
                  <a:cubicBezTo>
                    <a:pt x="46" y="0"/>
                    <a:pt x="24" y="0"/>
                    <a:pt x="1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449" name="Google Shape;5449;p42"/>
            <p:cNvSpPr/>
            <p:nvPr/>
          </p:nvSpPr>
          <p:spPr>
            <a:xfrm>
              <a:off x="3800175" y="2170100"/>
              <a:ext cx="73650" cy="121000"/>
            </a:xfrm>
            <a:custGeom>
              <a:rect b="b" l="l" r="r" t="t"/>
              <a:pathLst>
                <a:path extrusionOk="0" h="4840" w="2946">
                  <a:moveTo>
                    <a:pt x="1279" y="0"/>
                  </a:moveTo>
                  <a:cubicBezTo>
                    <a:pt x="1256" y="0"/>
                    <a:pt x="1233" y="23"/>
                    <a:pt x="1233" y="46"/>
                  </a:cubicBezTo>
                  <a:cubicBezTo>
                    <a:pt x="1256" y="228"/>
                    <a:pt x="1165" y="457"/>
                    <a:pt x="1119" y="639"/>
                  </a:cubicBezTo>
                  <a:cubicBezTo>
                    <a:pt x="1051" y="913"/>
                    <a:pt x="982" y="1164"/>
                    <a:pt x="914" y="1415"/>
                  </a:cubicBezTo>
                  <a:cubicBezTo>
                    <a:pt x="754" y="1940"/>
                    <a:pt x="617" y="2442"/>
                    <a:pt x="480" y="2967"/>
                  </a:cubicBezTo>
                  <a:cubicBezTo>
                    <a:pt x="320" y="3584"/>
                    <a:pt x="160" y="4223"/>
                    <a:pt x="1" y="4839"/>
                  </a:cubicBezTo>
                  <a:cubicBezTo>
                    <a:pt x="92" y="4748"/>
                    <a:pt x="160" y="4656"/>
                    <a:pt x="252" y="4542"/>
                  </a:cubicBezTo>
                  <a:cubicBezTo>
                    <a:pt x="571" y="4131"/>
                    <a:pt x="891" y="3743"/>
                    <a:pt x="1210" y="3310"/>
                  </a:cubicBezTo>
                  <a:cubicBezTo>
                    <a:pt x="1530" y="2899"/>
                    <a:pt x="1850" y="2465"/>
                    <a:pt x="2146" y="2031"/>
                  </a:cubicBezTo>
                  <a:cubicBezTo>
                    <a:pt x="2283" y="1803"/>
                    <a:pt x="2443" y="1575"/>
                    <a:pt x="2580" y="1370"/>
                  </a:cubicBezTo>
                  <a:cubicBezTo>
                    <a:pt x="2694" y="1210"/>
                    <a:pt x="2808" y="1004"/>
                    <a:pt x="2945" y="867"/>
                  </a:cubicBezTo>
                  <a:cubicBezTo>
                    <a:pt x="2945" y="845"/>
                    <a:pt x="2945" y="845"/>
                    <a:pt x="2945" y="845"/>
                  </a:cubicBezTo>
                  <a:cubicBezTo>
                    <a:pt x="2945" y="845"/>
                    <a:pt x="2945" y="822"/>
                    <a:pt x="2945" y="822"/>
                  </a:cubicBezTo>
                  <a:cubicBezTo>
                    <a:pt x="2397" y="548"/>
                    <a:pt x="1827" y="274"/>
                    <a:pt x="1279" y="0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450" name="Google Shape;5450;p42"/>
            <p:cNvSpPr/>
            <p:nvPr/>
          </p:nvSpPr>
          <p:spPr>
            <a:xfrm>
              <a:off x="3654100" y="1994975"/>
              <a:ext cx="386900" cy="376350"/>
            </a:xfrm>
            <a:custGeom>
              <a:rect b="b" l="l" r="r" t="t"/>
              <a:pathLst>
                <a:path extrusionOk="0" h="15054" w="15476">
                  <a:moveTo>
                    <a:pt x="8255" y="602"/>
                  </a:moveTo>
                  <a:cubicBezTo>
                    <a:pt x="8727" y="602"/>
                    <a:pt x="9196" y="662"/>
                    <a:pt x="9656" y="751"/>
                  </a:cubicBezTo>
                  <a:cubicBezTo>
                    <a:pt x="9838" y="797"/>
                    <a:pt x="10021" y="842"/>
                    <a:pt x="10203" y="865"/>
                  </a:cubicBezTo>
                  <a:cubicBezTo>
                    <a:pt x="10386" y="911"/>
                    <a:pt x="10546" y="1002"/>
                    <a:pt x="10706" y="1093"/>
                  </a:cubicBezTo>
                  <a:cubicBezTo>
                    <a:pt x="10759" y="1120"/>
                    <a:pt x="10805" y="1131"/>
                    <a:pt x="10842" y="1131"/>
                  </a:cubicBezTo>
                  <a:cubicBezTo>
                    <a:pt x="10869" y="1131"/>
                    <a:pt x="10892" y="1126"/>
                    <a:pt x="10911" y="1116"/>
                  </a:cubicBezTo>
                  <a:cubicBezTo>
                    <a:pt x="11755" y="1504"/>
                    <a:pt x="12486" y="2143"/>
                    <a:pt x="13057" y="2874"/>
                  </a:cubicBezTo>
                  <a:cubicBezTo>
                    <a:pt x="13901" y="3969"/>
                    <a:pt x="14540" y="5339"/>
                    <a:pt x="14700" y="6731"/>
                  </a:cubicBezTo>
                  <a:cubicBezTo>
                    <a:pt x="14883" y="8283"/>
                    <a:pt x="14449" y="9858"/>
                    <a:pt x="13787" y="11228"/>
                  </a:cubicBezTo>
                  <a:cubicBezTo>
                    <a:pt x="13627" y="11570"/>
                    <a:pt x="13467" y="11890"/>
                    <a:pt x="13216" y="12164"/>
                  </a:cubicBezTo>
                  <a:cubicBezTo>
                    <a:pt x="12988" y="12437"/>
                    <a:pt x="12691" y="12666"/>
                    <a:pt x="12372" y="12871"/>
                  </a:cubicBezTo>
                  <a:cubicBezTo>
                    <a:pt x="11755" y="13282"/>
                    <a:pt x="11116" y="13716"/>
                    <a:pt x="10409" y="13990"/>
                  </a:cubicBezTo>
                  <a:cubicBezTo>
                    <a:pt x="9701" y="14309"/>
                    <a:pt x="8902" y="14400"/>
                    <a:pt x="8126" y="14400"/>
                  </a:cubicBezTo>
                  <a:cubicBezTo>
                    <a:pt x="8019" y="14404"/>
                    <a:pt x="7911" y="14406"/>
                    <a:pt x="7804" y="14406"/>
                  </a:cubicBezTo>
                  <a:cubicBezTo>
                    <a:pt x="7249" y="14406"/>
                    <a:pt x="6695" y="14355"/>
                    <a:pt x="6140" y="14241"/>
                  </a:cubicBezTo>
                  <a:cubicBezTo>
                    <a:pt x="4817" y="13967"/>
                    <a:pt x="3584" y="13328"/>
                    <a:pt x="2717" y="12255"/>
                  </a:cubicBezTo>
                  <a:cubicBezTo>
                    <a:pt x="2260" y="11707"/>
                    <a:pt x="1872" y="11045"/>
                    <a:pt x="1530" y="10406"/>
                  </a:cubicBezTo>
                  <a:cubicBezTo>
                    <a:pt x="1210" y="9744"/>
                    <a:pt x="959" y="9059"/>
                    <a:pt x="845" y="8306"/>
                  </a:cubicBezTo>
                  <a:cubicBezTo>
                    <a:pt x="754" y="7553"/>
                    <a:pt x="868" y="6777"/>
                    <a:pt x="1096" y="6046"/>
                  </a:cubicBezTo>
                  <a:cubicBezTo>
                    <a:pt x="1301" y="5293"/>
                    <a:pt x="1598" y="4586"/>
                    <a:pt x="1941" y="3878"/>
                  </a:cubicBezTo>
                  <a:cubicBezTo>
                    <a:pt x="2260" y="3216"/>
                    <a:pt x="2648" y="2668"/>
                    <a:pt x="3264" y="2280"/>
                  </a:cubicBezTo>
                  <a:cubicBezTo>
                    <a:pt x="3904" y="1892"/>
                    <a:pt x="4588" y="1550"/>
                    <a:pt x="5296" y="1253"/>
                  </a:cubicBezTo>
                  <a:cubicBezTo>
                    <a:pt x="6003" y="979"/>
                    <a:pt x="6734" y="751"/>
                    <a:pt x="7487" y="660"/>
                  </a:cubicBezTo>
                  <a:cubicBezTo>
                    <a:pt x="7744" y="620"/>
                    <a:pt x="8000" y="602"/>
                    <a:pt x="8255" y="602"/>
                  </a:cubicBezTo>
                  <a:close/>
                  <a:moveTo>
                    <a:pt x="8199" y="1"/>
                  </a:moveTo>
                  <a:cubicBezTo>
                    <a:pt x="7552" y="1"/>
                    <a:pt x="6896" y="107"/>
                    <a:pt x="6255" y="272"/>
                  </a:cubicBezTo>
                  <a:cubicBezTo>
                    <a:pt x="5456" y="477"/>
                    <a:pt x="4702" y="797"/>
                    <a:pt x="3972" y="1185"/>
                  </a:cubicBezTo>
                  <a:cubicBezTo>
                    <a:pt x="3242" y="1550"/>
                    <a:pt x="2511" y="1915"/>
                    <a:pt x="2009" y="2577"/>
                  </a:cubicBezTo>
                  <a:cubicBezTo>
                    <a:pt x="1530" y="3170"/>
                    <a:pt x="1210" y="3924"/>
                    <a:pt x="936" y="4631"/>
                  </a:cubicBezTo>
                  <a:cubicBezTo>
                    <a:pt x="594" y="5430"/>
                    <a:pt x="297" y="6229"/>
                    <a:pt x="206" y="7119"/>
                  </a:cubicBezTo>
                  <a:cubicBezTo>
                    <a:pt x="0" y="8763"/>
                    <a:pt x="640" y="10315"/>
                    <a:pt x="1507" y="11684"/>
                  </a:cubicBezTo>
                  <a:cubicBezTo>
                    <a:pt x="1941" y="12369"/>
                    <a:pt x="2443" y="13008"/>
                    <a:pt x="3059" y="13533"/>
                  </a:cubicBezTo>
                  <a:cubicBezTo>
                    <a:pt x="3630" y="13990"/>
                    <a:pt x="4269" y="14309"/>
                    <a:pt x="4931" y="14560"/>
                  </a:cubicBezTo>
                  <a:cubicBezTo>
                    <a:pt x="5865" y="14892"/>
                    <a:pt x="6898" y="15054"/>
                    <a:pt x="7919" y="15054"/>
                  </a:cubicBezTo>
                  <a:cubicBezTo>
                    <a:pt x="8445" y="15054"/>
                    <a:pt x="8968" y="15011"/>
                    <a:pt x="9473" y="14925"/>
                  </a:cubicBezTo>
                  <a:cubicBezTo>
                    <a:pt x="10295" y="14788"/>
                    <a:pt x="11071" y="14469"/>
                    <a:pt x="11778" y="14012"/>
                  </a:cubicBezTo>
                  <a:cubicBezTo>
                    <a:pt x="12463" y="13624"/>
                    <a:pt x="13216" y="13191"/>
                    <a:pt x="13718" y="12597"/>
                  </a:cubicBezTo>
                  <a:cubicBezTo>
                    <a:pt x="14243" y="11981"/>
                    <a:pt x="14563" y="11136"/>
                    <a:pt x="14837" y="10383"/>
                  </a:cubicBezTo>
                  <a:cubicBezTo>
                    <a:pt x="15134" y="9584"/>
                    <a:pt x="15339" y="8740"/>
                    <a:pt x="15385" y="7872"/>
                  </a:cubicBezTo>
                  <a:cubicBezTo>
                    <a:pt x="15476" y="6252"/>
                    <a:pt x="14974" y="4631"/>
                    <a:pt x="14084" y="3285"/>
                  </a:cubicBezTo>
                  <a:cubicBezTo>
                    <a:pt x="13353" y="2143"/>
                    <a:pt x="12303" y="1070"/>
                    <a:pt x="11002" y="637"/>
                  </a:cubicBezTo>
                  <a:cubicBezTo>
                    <a:pt x="10820" y="591"/>
                    <a:pt x="10660" y="546"/>
                    <a:pt x="10500" y="500"/>
                  </a:cubicBezTo>
                  <a:cubicBezTo>
                    <a:pt x="10477" y="500"/>
                    <a:pt x="10454" y="477"/>
                    <a:pt x="10432" y="454"/>
                  </a:cubicBezTo>
                  <a:cubicBezTo>
                    <a:pt x="10249" y="363"/>
                    <a:pt x="10089" y="272"/>
                    <a:pt x="9884" y="226"/>
                  </a:cubicBezTo>
                  <a:cubicBezTo>
                    <a:pt x="9496" y="89"/>
                    <a:pt x="9085" y="43"/>
                    <a:pt x="8674" y="21"/>
                  </a:cubicBezTo>
                  <a:cubicBezTo>
                    <a:pt x="8516" y="7"/>
                    <a:pt x="8358" y="1"/>
                    <a:pt x="8199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451" name="Google Shape;5451;p42"/>
            <p:cNvSpPr/>
            <p:nvPr/>
          </p:nvSpPr>
          <p:spPr>
            <a:xfrm>
              <a:off x="3615875" y="1900075"/>
              <a:ext cx="476500" cy="517925"/>
            </a:xfrm>
            <a:custGeom>
              <a:rect b="b" l="l" r="r" t="t"/>
              <a:pathLst>
                <a:path extrusionOk="0" h="20717" w="19060">
                  <a:moveTo>
                    <a:pt x="14095" y="496"/>
                  </a:moveTo>
                  <a:cubicBezTo>
                    <a:pt x="14198" y="496"/>
                    <a:pt x="14302" y="515"/>
                    <a:pt x="14403" y="553"/>
                  </a:cubicBezTo>
                  <a:cubicBezTo>
                    <a:pt x="14700" y="667"/>
                    <a:pt x="14951" y="986"/>
                    <a:pt x="14974" y="1306"/>
                  </a:cubicBezTo>
                  <a:cubicBezTo>
                    <a:pt x="14996" y="1671"/>
                    <a:pt x="14631" y="2059"/>
                    <a:pt x="14334" y="2196"/>
                  </a:cubicBezTo>
                  <a:cubicBezTo>
                    <a:pt x="14106" y="2036"/>
                    <a:pt x="13832" y="1922"/>
                    <a:pt x="13558" y="1876"/>
                  </a:cubicBezTo>
                  <a:cubicBezTo>
                    <a:pt x="13444" y="1854"/>
                    <a:pt x="13330" y="1831"/>
                    <a:pt x="13216" y="1831"/>
                  </a:cubicBezTo>
                  <a:cubicBezTo>
                    <a:pt x="13262" y="1511"/>
                    <a:pt x="13239" y="1169"/>
                    <a:pt x="13421" y="872"/>
                  </a:cubicBezTo>
                  <a:cubicBezTo>
                    <a:pt x="13570" y="624"/>
                    <a:pt x="13826" y="496"/>
                    <a:pt x="14095" y="496"/>
                  </a:cubicBezTo>
                  <a:close/>
                  <a:moveTo>
                    <a:pt x="13205" y="2396"/>
                  </a:moveTo>
                  <a:cubicBezTo>
                    <a:pt x="13324" y="2396"/>
                    <a:pt x="13444" y="2401"/>
                    <a:pt x="13558" y="2424"/>
                  </a:cubicBezTo>
                  <a:cubicBezTo>
                    <a:pt x="13764" y="2447"/>
                    <a:pt x="14061" y="2584"/>
                    <a:pt x="14129" y="2789"/>
                  </a:cubicBezTo>
                  <a:cubicBezTo>
                    <a:pt x="14197" y="2972"/>
                    <a:pt x="14152" y="3292"/>
                    <a:pt x="14152" y="3497"/>
                  </a:cubicBezTo>
                  <a:cubicBezTo>
                    <a:pt x="14129" y="3611"/>
                    <a:pt x="14129" y="3702"/>
                    <a:pt x="14038" y="3771"/>
                  </a:cubicBezTo>
                  <a:cubicBezTo>
                    <a:pt x="13969" y="3839"/>
                    <a:pt x="13855" y="3885"/>
                    <a:pt x="13741" y="3885"/>
                  </a:cubicBezTo>
                  <a:cubicBezTo>
                    <a:pt x="13671" y="3898"/>
                    <a:pt x="13595" y="3903"/>
                    <a:pt x="13518" y="3903"/>
                  </a:cubicBezTo>
                  <a:cubicBezTo>
                    <a:pt x="13317" y="3903"/>
                    <a:pt x="13100" y="3866"/>
                    <a:pt x="12919" y="3817"/>
                  </a:cubicBezTo>
                  <a:cubicBezTo>
                    <a:pt x="12691" y="3748"/>
                    <a:pt x="12486" y="3611"/>
                    <a:pt x="12326" y="3406"/>
                  </a:cubicBezTo>
                  <a:cubicBezTo>
                    <a:pt x="12189" y="3223"/>
                    <a:pt x="12212" y="2949"/>
                    <a:pt x="12303" y="2744"/>
                  </a:cubicBezTo>
                  <a:cubicBezTo>
                    <a:pt x="12371" y="2721"/>
                    <a:pt x="12417" y="2652"/>
                    <a:pt x="12417" y="2561"/>
                  </a:cubicBezTo>
                  <a:cubicBezTo>
                    <a:pt x="12463" y="2538"/>
                    <a:pt x="12486" y="2493"/>
                    <a:pt x="12554" y="2470"/>
                  </a:cubicBezTo>
                  <a:cubicBezTo>
                    <a:pt x="12645" y="2424"/>
                    <a:pt x="12737" y="2424"/>
                    <a:pt x="12851" y="2401"/>
                  </a:cubicBezTo>
                  <a:cubicBezTo>
                    <a:pt x="12965" y="2401"/>
                    <a:pt x="13085" y="2396"/>
                    <a:pt x="13205" y="2396"/>
                  </a:cubicBezTo>
                  <a:close/>
                  <a:moveTo>
                    <a:pt x="9841" y="2296"/>
                  </a:moveTo>
                  <a:cubicBezTo>
                    <a:pt x="10148" y="2296"/>
                    <a:pt x="10452" y="2313"/>
                    <a:pt x="10751" y="2356"/>
                  </a:cubicBezTo>
                  <a:cubicBezTo>
                    <a:pt x="11116" y="2401"/>
                    <a:pt x="11458" y="2493"/>
                    <a:pt x="11778" y="2698"/>
                  </a:cubicBezTo>
                  <a:cubicBezTo>
                    <a:pt x="11755" y="2721"/>
                    <a:pt x="11755" y="2744"/>
                    <a:pt x="11732" y="2789"/>
                  </a:cubicBezTo>
                  <a:cubicBezTo>
                    <a:pt x="11641" y="3132"/>
                    <a:pt x="11687" y="3451"/>
                    <a:pt x="11915" y="3748"/>
                  </a:cubicBezTo>
                  <a:cubicBezTo>
                    <a:pt x="12273" y="4201"/>
                    <a:pt x="12834" y="4388"/>
                    <a:pt x="13392" y="4388"/>
                  </a:cubicBezTo>
                  <a:cubicBezTo>
                    <a:pt x="13509" y="4388"/>
                    <a:pt x="13626" y="4380"/>
                    <a:pt x="13741" y="4364"/>
                  </a:cubicBezTo>
                  <a:cubicBezTo>
                    <a:pt x="14038" y="4342"/>
                    <a:pt x="14289" y="4227"/>
                    <a:pt x="14494" y="3976"/>
                  </a:cubicBezTo>
                  <a:cubicBezTo>
                    <a:pt x="14540" y="3931"/>
                    <a:pt x="14563" y="3862"/>
                    <a:pt x="14608" y="3817"/>
                  </a:cubicBezTo>
                  <a:cubicBezTo>
                    <a:pt x="14905" y="3976"/>
                    <a:pt x="15133" y="4227"/>
                    <a:pt x="15339" y="4478"/>
                  </a:cubicBezTo>
                  <a:cubicBezTo>
                    <a:pt x="15613" y="4821"/>
                    <a:pt x="15887" y="5186"/>
                    <a:pt x="16160" y="5528"/>
                  </a:cubicBezTo>
                  <a:cubicBezTo>
                    <a:pt x="16731" y="6236"/>
                    <a:pt x="17233" y="6944"/>
                    <a:pt x="17598" y="7788"/>
                  </a:cubicBezTo>
                  <a:cubicBezTo>
                    <a:pt x="18260" y="9295"/>
                    <a:pt x="18420" y="10984"/>
                    <a:pt x="18238" y="12627"/>
                  </a:cubicBezTo>
                  <a:cubicBezTo>
                    <a:pt x="18146" y="13426"/>
                    <a:pt x="17941" y="14225"/>
                    <a:pt x="17667" y="15001"/>
                  </a:cubicBezTo>
                  <a:cubicBezTo>
                    <a:pt x="17644" y="15024"/>
                    <a:pt x="17644" y="15047"/>
                    <a:pt x="17644" y="15069"/>
                  </a:cubicBezTo>
                  <a:cubicBezTo>
                    <a:pt x="17484" y="15480"/>
                    <a:pt x="17279" y="15914"/>
                    <a:pt x="17051" y="16325"/>
                  </a:cubicBezTo>
                  <a:cubicBezTo>
                    <a:pt x="16845" y="16713"/>
                    <a:pt x="16571" y="17078"/>
                    <a:pt x="16275" y="17398"/>
                  </a:cubicBezTo>
                  <a:cubicBezTo>
                    <a:pt x="15658" y="18037"/>
                    <a:pt x="14859" y="18493"/>
                    <a:pt x="14061" y="18881"/>
                  </a:cubicBezTo>
                  <a:cubicBezTo>
                    <a:pt x="13193" y="19315"/>
                    <a:pt x="12326" y="19703"/>
                    <a:pt x="11390" y="19954"/>
                  </a:cubicBezTo>
                  <a:cubicBezTo>
                    <a:pt x="10768" y="20120"/>
                    <a:pt x="10140" y="20198"/>
                    <a:pt x="9516" y="20198"/>
                  </a:cubicBezTo>
                  <a:cubicBezTo>
                    <a:pt x="6454" y="20198"/>
                    <a:pt x="3487" y="18322"/>
                    <a:pt x="1781" y="15800"/>
                  </a:cubicBezTo>
                  <a:cubicBezTo>
                    <a:pt x="1529" y="15412"/>
                    <a:pt x="1301" y="14978"/>
                    <a:pt x="1141" y="14522"/>
                  </a:cubicBezTo>
                  <a:cubicBezTo>
                    <a:pt x="1004" y="14065"/>
                    <a:pt x="913" y="13563"/>
                    <a:pt x="845" y="13084"/>
                  </a:cubicBezTo>
                  <a:cubicBezTo>
                    <a:pt x="753" y="12239"/>
                    <a:pt x="685" y="11395"/>
                    <a:pt x="731" y="10527"/>
                  </a:cubicBezTo>
                  <a:cubicBezTo>
                    <a:pt x="799" y="8884"/>
                    <a:pt x="1187" y="7240"/>
                    <a:pt x="2100" y="5848"/>
                  </a:cubicBezTo>
                  <a:cubicBezTo>
                    <a:pt x="2990" y="4478"/>
                    <a:pt x="4383" y="3520"/>
                    <a:pt x="5889" y="2972"/>
                  </a:cubicBezTo>
                  <a:cubicBezTo>
                    <a:pt x="6665" y="2698"/>
                    <a:pt x="7487" y="2515"/>
                    <a:pt x="8309" y="2401"/>
                  </a:cubicBezTo>
                  <a:cubicBezTo>
                    <a:pt x="8809" y="2344"/>
                    <a:pt x="9327" y="2296"/>
                    <a:pt x="9841" y="2296"/>
                  </a:cubicBezTo>
                  <a:close/>
                  <a:moveTo>
                    <a:pt x="14175" y="1"/>
                  </a:moveTo>
                  <a:cubicBezTo>
                    <a:pt x="13813" y="1"/>
                    <a:pt x="13444" y="149"/>
                    <a:pt x="13193" y="416"/>
                  </a:cubicBezTo>
                  <a:cubicBezTo>
                    <a:pt x="12874" y="758"/>
                    <a:pt x="12691" y="1374"/>
                    <a:pt x="12805" y="1854"/>
                  </a:cubicBezTo>
                  <a:cubicBezTo>
                    <a:pt x="12714" y="1854"/>
                    <a:pt x="12623" y="1876"/>
                    <a:pt x="12531" y="1899"/>
                  </a:cubicBezTo>
                  <a:cubicBezTo>
                    <a:pt x="12394" y="1945"/>
                    <a:pt x="12257" y="2013"/>
                    <a:pt x="12143" y="2082"/>
                  </a:cubicBezTo>
                  <a:cubicBezTo>
                    <a:pt x="11562" y="1664"/>
                    <a:pt x="10822" y="1593"/>
                    <a:pt x="10106" y="1593"/>
                  </a:cubicBezTo>
                  <a:cubicBezTo>
                    <a:pt x="9923" y="1593"/>
                    <a:pt x="9741" y="1598"/>
                    <a:pt x="9564" y="1602"/>
                  </a:cubicBezTo>
                  <a:cubicBezTo>
                    <a:pt x="8674" y="1648"/>
                    <a:pt x="7784" y="1762"/>
                    <a:pt x="6916" y="1968"/>
                  </a:cubicBezTo>
                  <a:cubicBezTo>
                    <a:pt x="5227" y="2379"/>
                    <a:pt x="3607" y="3155"/>
                    <a:pt x="2397" y="4410"/>
                  </a:cubicBezTo>
                  <a:cubicBezTo>
                    <a:pt x="1141" y="5711"/>
                    <a:pt x="434" y="7423"/>
                    <a:pt x="183" y="9203"/>
                  </a:cubicBezTo>
                  <a:cubicBezTo>
                    <a:pt x="23" y="10116"/>
                    <a:pt x="0" y="11029"/>
                    <a:pt x="69" y="11942"/>
                  </a:cubicBezTo>
                  <a:cubicBezTo>
                    <a:pt x="114" y="12901"/>
                    <a:pt x="251" y="13905"/>
                    <a:pt x="571" y="14818"/>
                  </a:cubicBezTo>
                  <a:cubicBezTo>
                    <a:pt x="913" y="15754"/>
                    <a:pt x="1552" y="16553"/>
                    <a:pt x="2214" y="17283"/>
                  </a:cubicBezTo>
                  <a:cubicBezTo>
                    <a:pt x="2876" y="17968"/>
                    <a:pt x="3584" y="18584"/>
                    <a:pt x="4383" y="19109"/>
                  </a:cubicBezTo>
                  <a:cubicBezTo>
                    <a:pt x="5958" y="20131"/>
                    <a:pt x="7792" y="20716"/>
                    <a:pt x="9680" y="20716"/>
                  </a:cubicBezTo>
                  <a:cubicBezTo>
                    <a:pt x="9816" y="20716"/>
                    <a:pt x="9952" y="20713"/>
                    <a:pt x="10089" y="20707"/>
                  </a:cubicBezTo>
                  <a:cubicBezTo>
                    <a:pt x="11116" y="20662"/>
                    <a:pt x="12098" y="20410"/>
                    <a:pt x="13079" y="20022"/>
                  </a:cubicBezTo>
                  <a:cubicBezTo>
                    <a:pt x="13969" y="19657"/>
                    <a:pt x="14882" y="19246"/>
                    <a:pt x="15704" y="18699"/>
                  </a:cubicBezTo>
                  <a:cubicBezTo>
                    <a:pt x="16526" y="18128"/>
                    <a:pt x="17165" y="17420"/>
                    <a:pt x="17644" y="16553"/>
                  </a:cubicBezTo>
                  <a:cubicBezTo>
                    <a:pt x="18101" y="15731"/>
                    <a:pt x="18420" y="14841"/>
                    <a:pt x="18626" y="13951"/>
                  </a:cubicBezTo>
                  <a:cubicBezTo>
                    <a:pt x="19036" y="12193"/>
                    <a:pt x="19059" y="10345"/>
                    <a:pt x="18534" y="8633"/>
                  </a:cubicBezTo>
                  <a:cubicBezTo>
                    <a:pt x="18306" y="7765"/>
                    <a:pt x="17941" y="6966"/>
                    <a:pt x="17439" y="6236"/>
                  </a:cubicBezTo>
                  <a:cubicBezTo>
                    <a:pt x="17142" y="5802"/>
                    <a:pt x="16822" y="5391"/>
                    <a:pt x="16503" y="5003"/>
                  </a:cubicBezTo>
                  <a:cubicBezTo>
                    <a:pt x="16206" y="4638"/>
                    <a:pt x="15955" y="4273"/>
                    <a:pt x="15635" y="3953"/>
                  </a:cubicBezTo>
                  <a:cubicBezTo>
                    <a:pt x="15384" y="3702"/>
                    <a:pt x="15088" y="3497"/>
                    <a:pt x="14722" y="3383"/>
                  </a:cubicBezTo>
                  <a:cubicBezTo>
                    <a:pt x="14745" y="3314"/>
                    <a:pt x="14745" y="3223"/>
                    <a:pt x="14745" y="3132"/>
                  </a:cubicBezTo>
                  <a:cubicBezTo>
                    <a:pt x="14722" y="2926"/>
                    <a:pt x="14700" y="2744"/>
                    <a:pt x="14631" y="2584"/>
                  </a:cubicBezTo>
                  <a:cubicBezTo>
                    <a:pt x="15088" y="2356"/>
                    <a:pt x="15544" y="1854"/>
                    <a:pt x="15521" y="1329"/>
                  </a:cubicBezTo>
                  <a:cubicBezTo>
                    <a:pt x="15521" y="781"/>
                    <a:pt x="15156" y="301"/>
                    <a:pt x="14654" y="96"/>
                  </a:cubicBezTo>
                  <a:cubicBezTo>
                    <a:pt x="14504" y="32"/>
                    <a:pt x="14340" y="1"/>
                    <a:pt x="1417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452" name="Google Shape;5452;p42"/>
            <p:cNvSpPr/>
            <p:nvPr/>
          </p:nvSpPr>
          <p:spPr>
            <a:xfrm>
              <a:off x="3754000" y="2038475"/>
              <a:ext cx="187725" cy="288625"/>
            </a:xfrm>
            <a:custGeom>
              <a:rect b="b" l="l" r="r" t="t"/>
              <a:pathLst>
                <a:path extrusionOk="0" h="11545" w="7509">
                  <a:moveTo>
                    <a:pt x="1574" y="4443"/>
                  </a:moveTo>
                  <a:lnTo>
                    <a:pt x="1642" y="4466"/>
                  </a:lnTo>
                  <a:cubicBezTo>
                    <a:pt x="2076" y="4580"/>
                    <a:pt x="2532" y="4717"/>
                    <a:pt x="2966" y="4831"/>
                  </a:cubicBezTo>
                  <a:cubicBezTo>
                    <a:pt x="2898" y="4923"/>
                    <a:pt x="2829" y="5014"/>
                    <a:pt x="2761" y="5105"/>
                  </a:cubicBezTo>
                  <a:cubicBezTo>
                    <a:pt x="2738" y="5151"/>
                    <a:pt x="2738" y="5174"/>
                    <a:pt x="2738" y="5219"/>
                  </a:cubicBezTo>
                  <a:cubicBezTo>
                    <a:pt x="2692" y="5242"/>
                    <a:pt x="2669" y="5311"/>
                    <a:pt x="2624" y="5356"/>
                  </a:cubicBezTo>
                  <a:cubicBezTo>
                    <a:pt x="2510" y="5219"/>
                    <a:pt x="2350" y="5105"/>
                    <a:pt x="2213" y="4991"/>
                  </a:cubicBezTo>
                  <a:cubicBezTo>
                    <a:pt x="2007" y="4809"/>
                    <a:pt x="1802" y="4649"/>
                    <a:pt x="1597" y="4466"/>
                  </a:cubicBezTo>
                  <a:cubicBezTo>
                    <a:pt x="1597" y="4466"/>
                    <a:pt x="1574" y="4443"/>
                    <a:pt x="1574" y="4443"/>
                  </a:cubicBezTo>
                  <a:close/>
                  <a:moveTo>
                    <a:pt x="5317" y="6110"/>
                  </a:moveTo>
                  <a:cubicBezTo>
                    <a:pt x="5386" y="6201"/>
                    <a:pt x="5477" y="6269"/>
                    <a:pt x="5545" y="6338"/>
                  </a:cubicBezTo>
                  <a:cubicBezTo>
                    <a:pt x="5705" y="6475"/>
                    <a:pt x="5865" y="6612"/>
                    <a:pt x="6025" y="6749"/>
                  </a:cubicBezTo>
                  <a:cubicBezTo>
                    <a:pt x="5728" y="6680"/>
                    <a:pt x="5431" y="6635"/>
                    <a:pt x="5135" y="6589"/>
                  </a:cubicBezTo>
                  <a:cubicBezTo>
                    <a:pt x="5226" y="6452"/>
                    <a:pt x="5340" y="6315"/>
                    <a:pt x="5294" y="6178"/>
                  </a:cubicBezTo>
                  <a:cubicBezTo>
                    <a:pt x="5294" y="6155"/>
                    <a:pt x="5294" y="6155"/>
                    <a:pt x="5317" y="6132"/>
                  </a:cubicBezTo>
                  <a:lnTo>
                    <a:pt x="5317" y="6110"/>
                  </a:lnTo>
                  <a:close/>
                  <a:moveTo>
                    <a:pt x="6116" y="1316"/>
                  </a:moveTo>
                  <a:lnTo>
                    <a:pt x="6116" y="1316"/>
                  </a:lnTo>
                  <a:cubicBezTo>
                    <a:pt x="6093" y="1476"/>
                    <a:pt x="6070" y="1613"/>
                    <a:pt x="6048" y="1773"/>
                  </a:cubicBezTo>
                  <a:cubicBezTo>
                    <a:pt x="5933" y="2252"/>
                    <a:pt x="5842" y="2754"/>
                    <a:pt x="5705" y="3234"/>
                  </a:cubicBezTo>
                  <a:cubicBezTo>
                    <a:pt x="5545" y="3713"/>
                    <a:pt x="5386" y="4192"/>
                    <a:pt x="5226" y="4672"/>
                  </a:cubicBezTo>
                  <a:cubicBezTo>
                    <a:pt x="5043" y="5128"/>
                    <a:pt x="4883" y="5585"/>
                    <a:pt x="4792" y="6087"/>
                  </a:cubicBezTo>
                  <a:cubicBezTo>
                    <a:pt x="4792" y="6087"/>
                    <a:pt x="4792" y="6110"/>
                    <a:pt x="4792" y="6110"/>
                  </a:cubicBezTo>
                  <a:cubicBezTo>
                    <a:pt x="4792" y="6110"/>
                    <a:pt x="4792" y="6110"/>
                    <a:pt x="4792" y="6132"/>
                  </a:cubicBezTo>
                  <a:cubicBezTo>
                    <a:pt x="4655" y="6269"/>
                    <a:pt x="4541" y="6475"/>
                    <a:pt x="4427" y="6635"/>
                  </a:cubicBezTo>
                  <a:cubicBezTo>
                    <a:pt x="4290" y="6840"/>
                    <a:pt x="4130" y="7068"/>
                    <a:pt x="3993" y="7296"/>
                  </a:cubicBezTo>
                  <a:cubicBezTo>
                    <a:pt x="3697" y="7730"/>
                    <a:pt x="3377" y="8164"/>
                    <a:pt x="3057" y="8575"/>
                  </a:cubicBezTo>
                  <a:cubicBezTo>
                    <a:pt x="2738" y="9008"/>
                    <a:pt x="2418" y="9396"/>
                    <a:pt x="2099" y="9807"/>
                  </a:cubicBezTo>
                  <a:cubicBezTo>
                    <a:pt x="2007" y="9921"/>
                    <a:pt x="1939" y="10013"/>
                    <a:pt x="1848" y="10104"/>
                  </a:cubicBezTo>
                  <a:cubicBezTo>
                    <a:pt x="2007" y="9488"/>
                    <a:pt x="2167" y="8849"/>
                    <a:pt x="2327" y="8232"/>
                  </a:cubicBezTo>
                  <a:cubicBezTo>
                    <a:pt x="2464" y="7707"/>
                    <a:pt x="2601" y="7205"/>
                    <a:pt x="2761" y="6680"/>
                  </a:cubicBezTo>
                  <a:cubicBezTo>
                    <a:pt x="2829" y="6429"/>
                    <a:pt x="2898" y="6178"/>
                    <a:pt x="2966" y="5904"/>
                  </a:cubicBezTo>
                  <a:cubicBezTo>
                    <a:pt x="3012" y="5722"/>
                    <a:pt x="3103" y="5493"/>
                    <a:pt x="3080" y="5311"/>
                  </a:cubicBezTo>
                  <a:cubicBezTo>
                    <a:pt x="3080" y="5288"/>
                    <a:pt x="3103" y="5265"/>
                    <a:pt x="3126" y="5265"/>
                  </a:cubicBezTo>
                  <a:cubicBezTo>
                    <a:pt x="3834" y="4580"/>
                    <a:pt x="4427" y="3736"/>
                    <a:pt x="4975" y="2937"/>
                  </a:cubicBezTo>
                  <a:cubicBezTo>
                    <a:pt x="5272" y="2503"/>
                    <a:pt x="5591" y="2092"/>
                    <a:pt x="5888" y="1659"/>
                  </a:cubicBezTo>
                  <a:cubicBezTo>
                    <a:pt x="5956" y="1545"/>
                    <a:pt x="6048" y="1430"/>
                    <a:pt x="6116" y="1316"/>
                  </a:cubicBezTo>
                  <a:close/>
                  <a:moveTo>
                    <a:pt x="6530" y="0"/>
                  </a:moveTo>
                  <a:cubicBezTo>
                    <a:pt x="6473" y="0"/>
                    <a:pt x="6415" y="19"/>
                    <a:pt x="6367" y="61"/>
                  </a:cubicBezTo>
                  <a:cubicBezTo>
                    <a:pt x="6185" y="243"/>
                    <a:pt x="6070" y="472"/>
                    <a:pt x="5911" y="677"/>
                  </a:cubicBezTo>
                  <a:cubicBezTo>
                    <a:pt x="5774" y="905"/>
                    <a:pt x="5614" y="1134"/>
                    <a:pt x="5477" y="1362"/>
                  </a:cubicBezTo>
                  <a:cubicBezTo>
                    <a:pt x="5180" y="1796"/>
                    <a:pt x="4906" y="2229"/>
                    <a:pt x="4610" y="2663"/>
                  </a:cubicBezTo>
                  <a:cubicBezTo>
                    <a:pt x="4336" y="3074"/>
                    <a:pt x="4039" y="3485"/>
                    <a:pt x="3742" y="3896"/>
                  </a:cubicBezTo>
                  <a:cubicBezTo>
                    <a:pt x="3582" y="4101"/>
                    <a:pt x="3423" y="4284"/>
                    <a:pt x="3263" y="4489"/>
                  </a:cubicBezTo>
                  <a:cubicBezTo>
                    <a:pt x="3240" y="4489"/>
                    <a:pt x="3217" y="4466"/>
                    <a:pt x="3217" y="4466"/>
                  </a:cubicBezTo>
                  <a:cubicBezTo>
                    <a:pt x="2738" y="4306"/>
                    <a:pt x="2236" y="4147"/>
                    <a:pt x="1734" y="4010"/>
                  </a:cubicBezTo>
                  <a:cubicBezTo>
                    <a:pt x="1505" y="3941"/>
                    <a:pt x="1254" y="3896"/>
                    <a:pt x="1026" y="3850"/>
                  </a:cubicBezTo>
                  <a:cubicBezTo>
                    <a:pt x="889" y="3804"/>
                    <a:pt x="729" y="3759"/>
                    <a:pt x="570" y="3759"/>
                  </a:cubicBezTo>
                  <a:cubicBezTo>
                    <a:pt x="524" y="3736"/>
                    <a:pt x="478" y="3713"/>
                    <a:pt x="433" y="3713"/>
                  </a:cubicBezTo>
                  <a:cubicBezTo>
                    <a:pt x="408" y="3704"/>
                    <a:pt x="384" y="3700"/>
                    <a:pt x="360" y="3700"/>
                  </a:cubicBezTo>
                  <a:cubicBezTo>
                    <a:pt x="145" y="3700"/>
                    <a:pt x="1" y="4046"/>
                    <a:pt x="227" y="4169"/>
                  </a:cubicBezTo>
                  <a:cubicBezTo>
                    <a:pt x="638" y="4352"/>
                    <a:pt x="980" y="4626"/>
                    <a:pt x="1346" y="4900"/>
                  </a:cubicBezTo>
                  <a:cubicBezTo>
                    <a:pt x="1528" y="5060"/>
                    <a:pt x="1734" y="5219"/>
                    <a:pt x="1916" y="5356"/>
                  </a:cubicBezTo>
                  <a:cubicBezTo>
                    <a:pt x="2099" y="5516"/>
                    <a:pt x="2281" y="5699"/>
                    <a:pt x="2510" y="5767"/>
                  </a:cubicBezTo>
                  <a:cubicBezTo>
                    <a:pt x="2441" y="6018"/>
                    <a:pt x="2373" y="6269"/>
                    <a:pt x="2304" y="6498"/>
                  </a:cubicBezTo>
                  <a:cubicBezTo>
                    <a:pt x="2190" y="7045"/>
                    <a:pt x="2053" y="7570"/>
                    <a:pt x="1916" y="8118"/>
                  </a:cubicBezTo>
                  <a:cubicBezTo>
                    <a:pt x="1665" y="9054"/>
                    <a:pt x="1391" y="9990"/>
                    <a:pt x="1140" y="10949"/>
                  </a:cubicBezTo>
                  <a:cubicBezTo>
                    <a:pt x="1117" y="10994"/>
                    <a:pt x="1072" y="11040"/>
                    <a:pt x="1049" y="11085"/>
                  </a:cubicBezTo>
                  <a:cubicBezTo>
                    <a:pt x="980" y="11177"/>
                    <a:pt x="1003" y="11291"/>
                    <a:pt x="1072" y="11382"/>
                  </a:cubicBezTo>
                  <a:cubicBezTo>
                    <a:pt x="1095" y="11488"/>
                    <a:pt x="1197" y="11545"/>
                    <a:pt x="1296" y="11545"/>
                  </a:cubicBezTo>
                  <a:cubicBezTo>
                    <a:pt x="1391" y="11545"/>
                    <a:pt x="1483" y="11493"/>
                    <a:pt x="1505" y="11382"/>
                  </a:cubicBezTo>
                  <a:cubicBezTo>
                    <a:pt x="1505" y="11382"/>
                    <a:pt x="1528" y="11359"/>
                    <a:pt x="1528" y="11359"/>
                  </a:cubicBezTo>
                  <a:cubicBezTo>
                    <a:pt x="1893" y="10949"/>
                    <a:pt x="2236" y="10492"/>
                    <a:pt x="2578" y="10058"/>
                  </a:cubicBezTo>
                  <a:cubicBezTo>
                    <a:pt x="2921" y="9625"/>
                    <a:pt x="3263" y="9168"/>
                    <a:pt x="3605" y="8712"/>
                  </a:cubicBezTo>
                  <a:cubicBezTo>
                    <a:pt x="3948" y="8255"/>
                    <a:pt x="4290" y="7776"/>
                    <a:pt x="4610" y="7319"/>
                  </a:cubicBezTo>
                  <a:cubicBezTo>
                    <a:pt x="4701" y="7205"/>
                    <a:pt x="4792" y="7091"/>
                    <a:pt x="4861" y="6977"/>
                  </a:cubicBezTo>
                  <a:cubicBezTo>
                    <a:pt x="4998" y="7023"/>
                    <a:pt x="5180" y="7045"/>
                    <a:pt x="5340" y="7068"/>
                  </a:cubicBezTo>
                  <a:cubicBezTo>
                    <a:pt x="5568" y="7114"/>
                    <a:pt x="5774" y="7182"/>
                    <a:pt x="6002" y="7228"/>
                  </a:cubicBezTo>
                  <a:cubicBezTo>
                    <a:pt x="6230" y="7296"/>
                    <a:pt x="6436" y="7342"/>
                    <a:pt x="6641" y="7411"/>
                  </a:cubicBezTo>
                  <a:cubicBezTo>
                    <a:pt x="6801" y="7456"/>
                    <a:pt x="6983" y="7525"/>
                    <a:pt x="7143" y="7525"/>
                  </a:cubicBezTo>
                  <a:cubicBezTo>
                    <a:pt x="7166" y="7525"/>
                    <a:pt x="7166" y="7548"/>
                    <a:pt x="7189" y="7548"/>
                  </a:cubicBezTo>
                  <a:cubicBezTo>
                    <a:pt x="7206" y="7556"/>
                    <a:pt x="7224" y="7560"/>
                    <a:pt x="7243" y="7560"/>
                  </a:cubicBezTo>
                  <a:cubicBezTo>
                    <a:pt x="7327" y="7560"/>
                    <a:pt x="7425" y="7485"/>
                    <a:pt x="7463" y="7411"/>
                  </a:cubicBezTo>
                  <a:cubicBezTo>
                    <a:pt x="7508" y="7296"/>
                    <a:pt x="7463" y="7205"/>
                    <a:pt x="7371" y="7114"/>
                  </a:cubicBezTo>
                  <a:cubicBezTo>
                    <a:pt x="7052" y="6863"/>
                    <a:pt x="6664" y="6657"/>
                    <a:pt x="6344" y="6383"/>
                  </a:cubicBezTo>
                  <a:cubicBezTo>
                    <a:pt x="6185" y="6247"/>
                    <a:pt x="6025" y="6132"/>
                    <a:pt x="5865" y="5995"/>
                  </a:cubicBezTo>
                  <a:cubicBezTo>
                    <a:pt x="5728" y="5859"/>
                    <a:pt x="5591" y="5676"/>
                    <a:pt x="5431" y="5585"/>
                  </a:cubicBezTo>
                  <a:cubicBezTo>
                    <a:pt x="5500" y="5288"/>
                    <a:pt x="5614" y="4991"/>
                    <a:pt x="5705" y="4694"/>
                  </a:cubicBezTo>
                  <a:cubicBezTo>
                    <a:pt x="5888" y="4215"/>
                    <a:pt x="6025" y="3736"/>
                    <a:pt x="6162" y="3256"/>
                  </a:cubicBezTo>
                  <a:cubicBezTo>
                    <a:pt x="6299" y="2777"/>
                    <a:pt x="6436" y="2298"/>
                    <a:pt x="6527" y="1818"/>
                  </a:cubicBezTo>
                  <a:cubicBezTo>
                    <a:pt x="6618" y="1362"/>
                    <a:pt x="6755" y="860"/>
                    <a:pt x="6732" y="380"/>
                  </a:cubicBezTo>
                  <a:cubicBezTo>
                    <a:pt x="6755" y="358"/>
                    <a:pt x="6755" y="335"/>
                    <a:pt x="6778" y="312"/>
                  </a:cubicBezTo>
                  <a:cubicBezTo>
                    <a:pt x="6845" y="144"/>
                    <a:pt x="6690" y="0"/>
                    <a:pt x="653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453" name="Google Shape;5453;p42"/>
            <p:cNvSpPr/>
            <p:nvPr/>
          </p:nvSpPr>
          <p:spPr>
            <a:xfrm>
              <a:off x="3967375" y="2160800"/>
              <a:ext cx="19425" cy="65100"/>
            </a:xfrm>
            <a:custGeom>
              <a:rect b="b" l="l" r="r" t="t"/>
              <a:pathLst>
                <a:path extrusionOk="0" h="2604" w="777">
                  <a:moveTo>
                    <a:pt x="373" y="0"/>
                  </a:moveTo>
                  <a:cubicBezTo>
                    <a:pt x="280" y="0"/>
                    <a:pt x="193" y="60"/>
                    <a:pt x="206" y="167"/>
                  </a:cubicBezTo>
                  <a:cubicBezTo>
                    <a:pt x="206" y="372"/>
                    <a:pt x="274" y="555"/>
                    <a:pt x="274" y="760"/>
                  </a:cubicBezTo>
                  <a:cubicBezTo>
                    <a:pt x="274" y="966"/>
                    <a:pt x="274" y="1171"/>
                    <a:pt x="252" y="1376"/>
                  </a:cubicBezTo>
                  <a:cubicBezTo>
                    <a:pt x="229" y="1582"/>
                    <a:pt x="183" y="1787"/>
                    <a:pt x="137" y="1970"/>
                  </a:cubicBezTo>
                  <a:cubicBezTo>
                    <a:pt x="69" y="2152"/>
                    <a:pt x="1" y="2335"/>
                    <a:pt x="23" y="2518"/>
                  </a:cubicBezTo>
                  <a:cubicBezTo>
                    <a:pt x="37" y="2573"/>
                    <a:pt x="84" y="2603"/>
                    <a:pt x="135" y="2603"/>
                  </a:cubicBezTo>
                  <a:cubicBezTo>
                    <a:pt x="168" y="2603"/>
                    <a:pt x="202" y="2590"/>
                    <a:pt x="229" y="2563"/>
                  </a:cubicBezTo>
                  <a:cubicBezTo>
                    <a:pt x="389" y="2449"/>
                    <a:pt x="434" y="2244"/>
                    <a:pt x="503" y="2061"/>
                  </a:cubicBezTo>
                  <a:cubicBezTo>
                    <a:pt x="594" y="1833"/>
                    <a:pt x="662" y="1627"/>
                    <a:pt x="708" y="1376"/>
                  </a:cubicBezTo>
                  <a:cubicBezTo>
                    <a:pt x="777" y="966"/>
                    <a:pt x="754" y="463"/>
                    <a:pt x="548" y="98"/>
                  </a:cubicBezTo>
                  <a:cubicBezTo>
                    <a:pt x="510" y="31"/>
                    <a:pt x="440" y="0"/>
                    <a:pt x="37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454" name="Google Shape;5454;p42"/>
            <p:cNvSpPr/>
            <p:nvPr/>
          </p:nvSpPr>
          <p:spPr>
            <a:xfrm>
              <a:off x="3953226" y="2068573"/>
              <a:ext cx="52400" cy="143157"/>
            </a:xfrm>
            <a:custGeom>
              <a:rect b="b" l="l" r="r" t="t"/>
              <a:pathLst>
                <a:path extrusionOk="0" h="5635" w="2096">
                  <a:moveTo>
                    <a:pt x="220" y="1"/>
                  </a:moveTo>
                  <a:cubicBezTo>
                    <a:pt x="98" y="1"/>
                    <a:pt x="1" y="99"/>
                    <a:pt x="19" y="226"/>
                  </a:cubicBezTo>
                  <a:cubicBezTo>
                    <a:pt x="64" y="455"/>
                    <a:pt x="224" y="660"/>
                    <a:pt x="338" y="843"/>
                  </a:cubicBezTo>
                  <a:cubicBezTo>
                    <a:pt x="452" y="1048"/>
                    <a:pt x="567" y="1254"/>
                    <a:pt x="681" y="1459"/>
                  </a:cubicBezTo>
                  <a:cubicBezTo>
                    <a:pt x="886" y="1847"/>
                    <a:pt x="1069" y="2281"/>
                    <a:pt x="1228" y="2714"/>
                  </a:cubicBezTo>
                  <a:cubicBezTo>
                    <a:pt x="1365" y="3148"/>
                    <a:pt x="1502" y="3582"/>
                    <a:pt x="1571" y="4038"/>
                  </a:cubicBezTo>
                  <a:cubicBezTo>
                    <a:pt x="1639" y="4518"/>
                    <a:pt x="1616" y="4974"/>
                    <a:pt x="1639" y="5453"/>
                  </a:cubicBezTo>
                  <a:cubicBezTo>
                    <a:pt x="1653" y="5559"/>
                    <a:pt x="1758" y="5634"/>
                    <a:pt x="1853" y="5634"/>
                  </a:cubicBezTo>
                  <a:cubicBezTo>
                    <a:pt x="1922" y="5634"/>
                    <a:pt x="1985" y="5595"/>
                    <a:pt x="2005" y="5499"/>
                  </a:cubicBezTo>
                  <a:cubicBezTo>
                    <a:pt x="2096" y="5043"/>
                    <a:pt x="2050" y="4540"/>
                    <a:pt x="2005" y="4061"/>
                  </a:cubicBezTo>
                  <a:cubicBezTo>
                    <a:pt x="1936" y="3559"/>
                    <a:pt x="1868" y="3057"/>
                    <a:pt x="1731" y="2577"/>
                  </a:cubicBezTo>
                  <a:cubicBezTo>
                    <a:pt x="1594" y="2098"/>
                    <a:pt x="1411" y="1642"/>
                    <a:pt x="1183" y="1208"/>
                  </a:cubicBezTo>
                  <a:cubicBezTo>
                    <a:pt x="1069" y="1002"/>
                    <a:pt x="955" y="774"/>
                    <a:pt x="818" y="569"/>
                  </a:cubicBezTo>
                  <a:cubicBezTo>
                    <a:pt x="681" y="386"/>
                    <a:pt x="544" y="135"/>
                    <a:pt x="315" y="21"/>
                  </a:cubicBezTo>
                  <a:cubicBezTo>
                    <a:pt x="283" y="7"/>
                    <a:pt x="251" y="1"/>
                    <a:pt x="22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</p:spTree>
  </p:cSld>
  <p:clrMapOvr>
    <a:masterClrMapping/>
  </p:clrMapOvr>
</p:sld>
</file>

<file path=ppt/slides/slide7.xml><?xml version="1.0" encoding="utf-8"?>
<p:sld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>
  <p:cSld>
    <p:spTree>
      <p:nvGrpSpPr>
        <p:cNvPr id="5458" name="Shape 5458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459" name="Google Shape;5459;p43"/>
          <p:cNvSpPr txBox="1"/>
          <p:nvPr>
            <p:ph type="title"/>
          </p:nvPr>
        </p:nvSpPr>
        <p:spPr>
          <a:xfrm>
            <a:off x="720000" y="445025"/>
            <a:ext cx="7704000" cy="5727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rPr lang="en"/>
              <a:t>Utorok - Austrália</a:t>
            </a:r>
            <a:endParaRPr/>
          </a:p>
        </p:txBody>
      </p:sp>
      <p:sp>
        <p:nvSpPr>
          <p:cNvPr id="5460" name="Google Shape;5460;p43"/>
          <p:cNvSpPr txBox="1"/>
          <p:nvPr>
            <p:ph idx="1" type="body"/>
          </p:nvPr>
        </p:nvSpPr>
        <p:spPr>
          <a:xfrm>
            <a:off x="720000" y="1215752"/>
            <a:ext cx="7704000" cy="34164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-330200" lvl="0" marL="457200" rtl="0" algn="l">
              <a:spcBef>
                <a:spcPts val="0"/>
              </a:spcBef>
              <a:spcAft>
                <a:spcPts val="0"/>
              </a:spcAft>
              <a:buSzPts val="1600"/>
              <a:buFont typeface="Gantari"/>
              <a:buChar char="●"/>
            </a:pPr>
            <a:r>
              <a:rPr b="1" lang="en" sz="1600"/>
              <a:t>Výlet</a:t>
            </a:r>
            <a:endParaRPr b="1" sz="1600"/>
          </a:p>
          <a:p>
            <a:pPr indent="-330200" lvl="0" marL="45720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600"/>
              <a:buFont typeface="Gantari"/>
              <a:buChar char="●"/>
            </a:pPr>
            <a:r>
              <a:rPr b="1" lang="en" sz="1600"/>
              <a:t>Postavy:</a:t>
            </a:r>
            <a:r>
              <a:rPr lang="en" sz="1600"/>
              <a:t> Vedúci/a zájazdu, odosielateľ  listu, starší domorodec, sprievodca Austráliou (naštudovaný nerd animátor)</a:t>
            </a:r>
            <a:br>
              <a:rPr lang="en" sz="1600"/>
            </a:br>
            <a:endParaRPr sz="1600"/>
          </a:p>
          <a:p>
            <a:pPr indent="-330200" lvl="0" marL="45720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600"/>
              <a:buFont typeface="Gantari"/>
              <a:buChar char="●"/>
            </a:pPr>
            <a:r>
              <a:rPr lang="en" sz="1600"/>
              <a:t>Ideme na adresu cez neznámu prírodu, všetko je nebezpečné, vedie nás naštudovaný nerd (bojko, zveličuje)</a:t>
            </a:r>
            <a:endParaRPr sz="1600"/>
          </a:p>
          <a:p>
            <a:pPr indent="-330200" lvl="0" marL="45720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600"/>
              <a:buFont typeface="Gantari"/>
              <a:buChar char="●"/>
            </a:pPr>
            <a:r>
              <a:rPr lang="en" sz="1600"/>
              <a:t>Stretnutie s odosielateľom - Zadá nám úlohu, či sme dostatočne vytrvalí/verní</a:t>
            </a:r>
            <a:endParaRPr sz="1600"/>
          </a:p>
          <a:p>
            <a:pPr indent="-330200" lvl="0" marL="45720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600"/>
              <a:buFont typeface="Gantari"/>
              <a:buChar char="●"/>
            </a:pPr>
            <a:r>
              <a:rPr lang="en" sz="1600"/>
              <a:t>Rozpráva, ako za mlada precestoval s kamarátom mnoho krajín sveta a dozvedeli sa o existencii daného pokladu (legenda?)</a:t>
            </a:r>
            <a:endParaRPr sz="1600"/>
          </a:p>
          <a:p>
            <a:pPr indent="-330200" lvl="0" marL="45720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600"/>
              <a:buFont typeface="Gantari"/>
              <a:buChar char="●"/>
            </a:pPr>
            <a:r>
              <a:rPr lang="en" sz="1600"/>
              <a:t>Vybrali sa ho hľadať, ale pohádali sa a poslednú indíciu k pokladu roztrhli. Teraz ľutuje, že sa vzdal, dá nám svoju polovicu. </a:t>
            </a:r>
            <a:endParaRPr sz="1600"/>
          </a:p>
          <a:p>
            <a:pPr indent="-330200" lvl="0" marL="45720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600"/>
              <a:buFont typeface="Gantari"/>
              <a:buChar char="●"/>
            </a:pPr>
            <a:r>
              <a:rPr lang="en" sz="1600"/>
              <a:t>Po kamarátovi mu ostala šabľa - je na nej vygravírovaný erb </a:t>
            </a:r>
            <a:endParaRPr sz="1600"/>
          </a:p>
          <a:p>
            <a:pPr indent="-330200" lvl="0" marL="45720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600"/>
              <a:buFont typeface="Gantari"/>
              <a:buChar char="●"/>
            </a:pPr>
            <a:r>
              <a:rPr lang="en" sz="1600"/>
              <a:t>pochádza z “cisárskeho dvora” Číny. Vydáme sa tam.</a:t>
            </a:r>
            <a:endParaRPr sz="1600"/>
          </a:p>
        </p:txBody>
      </p:sp>
      <p:grpSp>
        <p:nvGrpSpPr>
          <p:cNvPr id="5461" name="Google Shape;5461;p43"/>
          <p:cNvGrpSpPr/>
          <p:nvPr/>
        </p:nvGrpSpPr>
        <p:grpSpPr>
          <a:xfrm>
            <a:off x="6143928" y="1017724"/>
            <a:ext cx="571228" cy="425475"/>
            <a:chOff x="3615875" y="1900075"/>
            <a:chExt cx="476500" cy="517925"/>
          </a:xfrm>
        </p:grpSpPr>
        <p:sp>
          <p:nvSpPr>
            <p:cNvPr id="5462" name="Google Shape;5462;p43"/>
            <p:cNvSpPr/>
            <p:nvPr/>
          </p:nvSpPr>
          <p:spPr>
            <a:xfrm>
              <a:off x="3632975" y="1957450"/>
              <a:ext cx="443425" cy="447575"/>
            </a:xfrm>
            <a:custGeom>
              <a:rect b="b" l="l" r="r" t="t"/>
              <a:pathLst>
                <a:path extrusionOk="0" h="17903" w="17737">
                  <a:moveTo>
                    <a:pt x="9044" y="1502"/>
                  </a:moveTo>
                  <a:cubicBezTo>
                    <a:pt x="9203" y="1502"/>
                    <a:pt x="9361" y="1508"/>
                    <a:pt x="9519" y="1522"/>
                  </a:cubicBezTo>
                  <a:cubicBezTo>
                    <a:pt x="9930" y="1544"/>
                    <a:pt x="10341" y="1590"/>
                    <a:pt x="10729" y="1727"/>
                  </a:cubicBezTo>
                  <a:cubicBezTo>
                    <a:pt x="10934" y="1773"/>
                    <a:pt x="11094" y="1864"/>
                    <a:pt x="11277" y="1955"/>
                  </a:cubicBezTo>
                  <a:cubicBezTo>
                    <a:pt x="11299" y="1978"/>
                    <a:pt x="11322" y="2001"/>
                    <a:pt x="11345" y="2001"/>
                  </a:cubicBezTo>
                  <a:cubicBezTo>
                    <a:pt x="11505" y="2047"/>
                    <a:pt x="11665" y="2092"/>
                    <a:pt x="11847" y="2138"/>
                  </a:cubicBezTo>
                  <a:cubicBezTo>
                    <a:pt x="13148" y="2571"/>
                    <a:pt x="14198" y="3644"/>
                    <a:pt x="14929" y="4786"/>
                  </a:cubicBezTo>
                  <a:cubicBezTo>
                    <a:pt x="15819" y="6132"/>
                    <a:pt x="16321" y="7753"/>
                    <a:pt x="16230" y="9373"/>
                  </a:cubicBezTo>
                  <a:cubicBezTo>
                    <a:pt x="16184" y="10241"/>
                    <a:pt x="15979" y="11085"/>
                    <a:pt x="15682" y="11884"/>
                  </a:cubicBezTo>
                  <a:cubicBezTo>
                    <a:pt x="15408" y="12637"/>
                    <a:pt x="15088" y="13482"/>
                    <a:pt x="14563" y="14098"/>
                  </a:cubicBezTo>
                  <a:cubicBezTo>
                    <a:pt x="14061" y="14692"/>
                    <a:pt x="13308" y="15125"/>
                    <a:pt x="12623" y="15513"/>
                  </a:cubicBezTo>
                  <a:cubicBezTo>
                    <a:pt x="11916" y="15970"/>
                    <a:pt x="11140" y="16289"/>
                    <a:pt x="10318" y="16426"/>
                  </a:cubicBezTo>
                  <a:cubicBezTo>
                    <a:pt x="9813" y="16512"/>
                    <a:pt x="9290" y="16555"/>
                    <a:pt x="8764" y="16555"/>
                  </a:cubicBezTo>
                  <a:cubicBezTo>
                    <a:pt x="7743" y="16555"/>
                    <a:pt x="6710" y="16393"/>
                    <a:pt x="5776" y="16061"/>
                  </a:cubicBezTo>
                  <a:cubicBezTo>
                    <a:pt x="5114" y="15810"/>
                    <a:pt x="4475" y="15491"/>
                    <a:pt x="3904" y="15034"/>
                  </a:cubicBezTo>
                  <a:cubicBezTo>
                    <a:pt x="3288" y="14509"/>
                    <a:pt x="2786" y="13870"/>
                    <a:pt x="2352" y="13185"/>
                  </a:cubicBezTo>
                  <a:cubicBezTo>
                    <a:pt x="1485" y="11816"/>
                    <a:pt x="845" y="10264"/>
                    <a:pt x="1051" y="8620"/>
                  </a:cubicBezTo>
                  <a:cubicBezTo>
                    <a:pt x="1142" y="7730"/>
                    <a:pt x="1439" y="6931"/>
                    <a:pt x="1781" y="6132"/>
                  </a:cubicBezTo>
                  <a:cubicBezTo>
                    <a:pt x="2055" y="5425"/>
                    <a:pt x="2375" y="4671"/>
                    <a:pt x="2854" y="4078"/>
                  </a:cubicBezTo>
                  <a:cubicBezTo>
                    <a:pt x="3356" y="3416"/>
                    <a:pt x="4087" y="3051"/>
                    <a:pt x="4817" y="2686"/>
                  </a:cubicBezTo>
                  <a:cubicBezTo>
                    <a:pt x="5547" y="2298"/>
                    <a:pt x="6301" y="1978"/>
                    <a:pt x="7100" y="1773"/>
                  </a:cubicBezTo>
                  <a:cubicBezTo>
                    <a:pt x="7741" y="1608"/>
                    <a:pt x="8397" y="1502"/>
                    <a:pt x="9044" y="1502"/>
                  </a:cubicBezTo>
                  <a:close/>
                  <a:moveTo>
                    <a:pt x="9157" y="1"/>
                  </a:moveTo>
                  <a:cubicBezTo>
                    <a:pt x="8643" y="1"/>
                    <a:pt x="8125" y="49"/>
                    <a:pt x="7625" y="106"/>
                  </a:cubicBezTo>
                  <a:cubicBezTo>
                    <a:pt x="6803" y="220"/>
                    <a:pt x="5981" y="403"/>
                    <a:pt x="5205" y="677"/>
                  </a:cubicBezTo>
                  <a:cubicBezTo>
                    <a:pt x="3699" y="1225"/>
                    <a:pt x="2306" y="2183"/>
                    <a:pt x="1416" y="3553"/>
                  </a:cubicBezTo>
                  <a:cubicBezTo>
                    <a:pt x="503" y="4945"/>
                    <a:pt x="115" y="6589"/>
                    <a:pt x="47" y="8232"/>
                  </a:cubicBezTo>
                  <a:cubicBezTo>
                    <a:pt x="1" y="9100"/>
                    <a:pt x="69" y="9944"/>
                    <a:pt x="184" y="10789"/>
                  </a:cubicBezTo>
                  <a:cubicBezTo>
                    <a:pt x="229" y="11268"/>
                    <a:pt x="320" y="11770"/>
                    <a:pt x="457" y="12227"/>
                  </a:cubicBezTo>
                  <a:cubicBezTo>
                    <a:pt x="617" y="12683"/>
                    <a:pt x="845" y="13117"/>
                    <a:pt x="1097" y="13505"/>
                  </a:cubicBezTo>
                  <a:cubicBezTo>
                    <a:pt x="2803" y="16027"/>
                    <a:pt x="5770" y="17903"/>
                    <a:pt x="8832" y="17903"/>
                  </a:cubicBezTo>
                  <a:cubicBezTo>
                    <a:pt x="9456" y="17903"/>
                    <a:pt x="10084" y="17825"/>
                    <a:pt x="10706" y="17659"/>
                  </a:cubicBezTo>
                  <a:cubicBezTo>
                    <a:pt x="11642" y="17408"/>
                    <a:pt x="12509" y="17020"/>
                    <a:pt x="13377" y="16586"/>
                  </a:cubicBezTo>
                  <a:cubicBezTo>
                    <a:pt x="14175" y="16198"/>
                    <a:pt x="14974" y="15764"/>
                    <a:pt x="15591" y="15103"/>
                  </a:cubicBezTo>
                  <a:cubicBezTo>
                    <a:pt x="15887" y="14783"/>
                    <a:pt x="16161" y="14418"/>
                    <a:pt x="16367" y="14030"/>
                  </a:cubicBezTo>
                  <a:cubicBezTo>
                    <a:pt x="16595" y="13619"/>
                    <a:pt x="16800" y="13162"/>
                    <a:pt x="16983" y="12706"/>
                  </a:cubicBezTo>
                  <a:cubicBezTo>
                    <a:pt x="17257" y="11930"/>
                    <a:pt x="17462" y="11131"/>
                    <a:pt x="17554" y="10332"/>
                  </a:cubicBezTo>
                  <a:cubicBezTo>
                    <a:pt x="17736" y="8689"/>
                    <a:pt x="17576" y="7000"/>
                    <a:pt x="16914" y="5493"/>
                  </a:cubicBezTo>
                  <a:cubicBezTo>
                    <a:pt x="16549" y="4649"/>
                    <a:pt x="16047" y="3941"/>
                    <a:pt x="15476" y="3233"/>
                  </a:cubicBezTo>
                  <a:cubicBezTo>
                    <a:pt x="15203" y="2891"/>
                    <a:pt x="14929" y="2526"/>
                    <a:pt x="14655" y="2183"/>
                  </a:cubicBezTo>
                  <a:cubicBezTo>
                    <a:pt x="14449" y="1932"/>
                    <a:pt x="14221" y="1681"/>
                    <a:pt x="13924" y="1522"/>
                  </a:cubicBezTo>
                  <a:cubicBezTo>
                    <a:pt x="13879" y="1567"/>
                    <a:pt x="13856" y="1636"/>
                    <a:pt x="13810" y="1681"/>
                  </a:cubicBezTo>
                  <a:cubicBezTo>
                    <a:pt x="13605" y="1932"/>
                    <a:pt x="13354" y="2047"/>
                    <a:pt x="13057" y="2069"/>
                  </a:cubicBezTo>
                  <a:cubicBezTo>
                    <a:pt x="12942" y="2085"/>
                    <a:pt x="12825" y="2093"/>
                    <a:pt x="12708" y="2093"/>
                  </a:cubicBezTo>
                  <a:cubicBezTo>
                    <a:pt x="12150" y="2093"/>
                    <a:pt x="11589" y="1906"/>
                    <a:pt x="11231" y="1453"/>
                  </a:cubicBezTo>
                  <a:cubicBezTo>
                    <a:pt x="11003" y="1156"/>
                    <a:pt x="10957" y="837"/>
                    <a:pt x="11048" y="494"/>
                  </a:cubicBezTo>
                  <a:cubicBezTo>
                    <a:pt x="11071" y="449"/>
                    <a:pt x="11071" y="426"/>
                    <a:pt x="11094" y="403"/>
                  </a:cubicBezTo>
                  <a:cubicBezTo>
                    <a:pt x="10774" y="198"/>
                    <a:pt x="10432" y="106"/>
                    <a:pt x="10067" y="61"/>
                  </a:cubicBezTo>
                  <a:cubicBezTo>
                    <a:pt x="9768" y="18"/>
                    <a:pt x="9464" y="1"/>
                    <a:pt x="9157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463" name="Google Shape;5463;p43"/>
            <p:cNvSpPr/>
            <p:nvPr/>
          </p:nvSpPr>
          <p:spPr>
            <a:xfrm>
              <a:off x="3921150" y="1959950"/>
              <a:ext cx="49675" cy="37725"/>
            </a:xfrm>
            <a:custGeom>
              <a:rect b="b" l="l" r="r" t="t"/>
              <a:pathLst>
                <a:path extrusionOk="0" h="1509" w="1987">
                  <a:moveTo>
                    <a:pt x="994" y="1"/>
                  </a:moveTo>
                  <a:cubicBezTo>
                    <a:pt x="874" y="1"/>
                    <a:pt x="754" y="6"/>
                    <a:pt x="640" y="6"/>
                  </a:cubicBezTo>
                  <a:cubicBezTo>
                    <a:pt x="526" y="29"/>
                    <a:pt x="434" y="29"/>
                    <a:pt x="343" y="75"/>
                  </a:cubicBezTo>
                  <a:cubicBezTo>
                    <a:pt x="275" y="98"/>
                    <a:pt x="252" y="143"/>
                    <a:pt x="206" y="166"/>
                  </a:cubicBezTo>
                  <a:cubicBezTo>
                    <a:pt x="206" y="257"/>
                    <a:pt x="160" y="326"/>
                    <a:pt x="92" y="349"/>
                  </a:cubicBezTo>
                  <a:cubicBezTo>
                    <a:pt x="1" y="554"/>
                    <a:pt x="1" y="828"/>
                    <a:pt x="115" y="1011"/>
                  </a:cubicBezTo>
                  <a:cubicBezTo>
                    <a:pt x="275" y="1216"/>
                    <a:pt x="480" y="1353"/>
                    <a:pt x="708" y="1422"/>
                  </a:cubicBezTo>
                  <a:cubicBezTo>
                    <a:pt x="889" y="1471"/>
                    <a:pt x="1106" y="1508"/>
                    <a:pt x="1307" y="1508"/>
                  </a:cubicBezTo>
                  <a:cubicBezTo>
                    <a:pt x="1384" y="1508"/>
                    <a:pt x="1460" y="1503"/>
                    <a:pt x="1530" y="1490"/>
                  </a:cubicBezTo>
                  <a:cubicBezTo>
                    <a:pt x="1644" y="1490"/>
                    <a:pt x="1758" y="1444"/>
                    <a:pt x="1827" y="1376"/>
                  </a:cubicBezTo>
                  <a:cubicBezTo>
                    <a:pt x="1918" y="1307"/>
                    <a:pt x="1918" y="1216"/>
                    <a:pt x="1941" y="1102"/>
                  </a:cubicBezTo>
                  <a:cubicBezTo>
                    <a:pt x="1941" y="897"/>
                    <a:pt x="1986" y="577"/>
                    <a:pt x="1918" y="394"/>
                  </a:cubicBezTo>
                  <a:cubicBezTo>
                    <a:pt x="1850" y="189"/>
                    <a:pt x="1553" y="52"/>
                    <a:pt x="1347" y="29"/>
                  </a:cubicBezTo>
                  <a:cubicBezTo>
                    <a:pt x="1233" y="6"/>
                    <a:pt x="1113" y="1"/>
                    <a:pt x="994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464" name="Google Shape;5464;p43"/>
            <p:cNvSpPr/>
            <p:nvPr/>
          </p:nvSpPr>
          <p:spPr>
            <a:xfrm>
              <a:off x="3672925" y="2010025"/>
              <a:ext cx="353250" cy="345125"/>
            </a:xfrm>
            <a:custGeom>
              <a:rect b="b" l="l" r="r" t="t"/>
              <a:pathLst>
                <a:path extrusionOk="0" h="13805" w="14130">
                  <a:moveTo>
                    <a:pt x="11429" y="2343"/>
                  </a:moveTo>
                  <a:cubicBezTo>
                    <a:pt x="11462" y="2343"/>
                    <a:pt x="11495" y="2349"/>
                    <a:pt x="11527" y="2363"/>
                  </a:cubicBezTo>
                  <a:cubicBezTo>
                    <a:pt x="11756" y="2477"/>
                    <a:pt x="11893" y="2728"/>
                    <a:pt x="12030" y="2911"/>
                  </a:cubicBezTo>
                  <a:cubicBezTo>
                    <a:pt x="12167" y="3116"/>
                    <a:pt x="12281" y="3344"/>
                    <a:pt x="12395" y="3550"/>
                  </a:cubicBezTo>
                  <a:cubicBezTo>
                    <a:pt x="12623" y="3984"/>
                    <a:pt x="12806" y="4440"/>
                    <a:pt x="12943" y="4919"/>
                  </a:cubicBezTo>
                  <a:cubicBezTo>
                    <a:pt x="13080" y="5399"/>
                    <a:pt x="13148" y="5901"/>
                    <a:pt x="13217" y="6403"/>
                  </a:cubicBezTo>
                  <a:cubicBezTo>
                    <a:pt x="13262" y="6882"/>
                    <a:pt x="13308" y="7385"/>
                    <a:pt x="13217" y="7841"/>
                  </a:cubicBezTo>
                  <a:cubicBezTo>
                    <a:pt x="13197" y="7937"/>
                    <a:pt x="13134" y="7976"/>
                    <a:pt x="13065" y="7976"/>
                  </a:cubicBezTo>
                  <a:cubicBezTo>
                    <a:pt x="12970" y="7976"/>
                    <a:pt x="12865" y="7901"/>
                    <a:pt x="12851" y="7795"/>
                  </a:cubicBezTo>
                  <a:cubicBezTo>
                    <a:pt x="12806" y="7316"/>
                    <a:pt x="12851" y="6860"/>
                    <a:pt x="12783" y="6380"/>
                  </a:cubicBezTo>
                  <a:cubicBezTo>
                    <a:pt x="12714" y="5924"/>
                    <a:pt x="12577" y="5490"/>
                    <a:pt x="12440" y="5056"/>
                  </a:cubicBezTo>
                  <a:cubicBezTo>
                    <a:pt x="12281" y="4623"/>
                    <a:pt x="12098" y="4189"/>
                    <a:pt x="11893" y="3801"/>
                  </a:cubicBezTo>
                  <a:cubicBezTo>
                    <a:pt x="11779" y="3596"/>
                    <a:pt x="11664" y="3390"/>
                    <a:pt x="11550" y="3185"/>
                  </a:cubicBezTo>
                  <a:cubicBezTo>
                    <a:pt x="11436" y="3002"/>
                    <a:pt x="11276" y="2797"/>
                    <a:pt x="11231" y="2568"/>
                  </a:cubicBezTo>
                  <a:cubicBezTo>
                    <a:pt x="11194" y="2441"/>
                    <a:pt x="11303" y="2343"/>
                    <a:pt x="11429" y="2343"/>
                  </a:cubicBezTo>
                  <a:close/>
                  <a:moveTo>
                    <a:pt x="12151" y="6031"/>
                  </a:moveTo>
                  <a:cubicBezTo>
                    <a:pt x="12218" y="6031"/>
                    <a:pt x="12288" y="6062"/>
                    <a:pt x="12326" y="6129"/>
                  </a:cubicBezTo>
                  <a:cubicBezTo>
                    <a:pt x="12532" y="6494"/>
                    <a:pt x="12555" y="6997"/>
                    <a:pt x="12486" y="7407"/>
                  </a:cubicBezTo>
                  <a:cubicBezTo>
                    <a:pt x="12440" y="7658"/>
                    <a:pt x="12372" y="7864"/>
                    <a:pt x="12281" y="8092"/>
                  </a:cubicBezTo>
                  <a:cubicBezTo>
                    <a:pt x="12212" y="8275"/>
                    <a:pt x="12167" y="8480"/>
                    <a:pt x="12007" y="8594"/>
                  </a:cubicBezTo>
                  <a:cubicBezTo>
                    <a:pt x="11980" y="8621"/>
                    <a:pt x="11946" y="8634"/>
                    <a:pt x="11913" y="8634"/>
                  </a:cubicBezTo>
                  <a:cubicBezTo>
                    <a:pt x="11862" y="8634"/>
                    <a:pt x="11815" y="8604"/>
                    <a:pt x="11801" y="8549"/>
                  </a:cubicBezTo>
                  <a:cubicBezTo>
                    <a:pt x="11779" y="8366"/>
                    <a:pt x="11847" y="8183"/>
                    <a:pt x="11915" y="8001"/>
                  </a:cubicBezTo>
                  <a:cubicBezTo>
                    <a:pt x="11961" y="7818"/>
                    <a:pt x="12007" y="7613"/>
                    <a:pt x="12030" y="7407"/>
                  </a:cubicBezTo>
                  <a:cubicBezTo>
                    <a:pt x="12052" y="7202"/>
                    <a:pt x="12052" y="6997"/>
                    <a:pt x="12052" y="6791"/>
                  </a:cubicBezTo>
                  <a:cubicBezTo>
                    <a:pt x="12052" y="6586"/>
                    <a:pt x="11984" y="6403"/>
                    <a:pt x="11984" y="6198"/>
                  </a:cubicBezTo>
                  <a:cubicBezTo>
                    <a:pt x="11971" y="6091"/>
                    <a:pt x="12058" y="6031"/>
                    <a:pt x="12151" y="6031"/>
                  </a:cubicBezTo>
                  <a:close/>
                  <a:moveTo>
                    <a:pt x="9773" y="1138"/>
                  </a:moveTo>
                  <a:cubicBezTo>
                    <a:pt x="9933" y="1138"/>
                    <a:pt x="10088" y="1282"/>
                    <a:pt x="10021" y="1450"/>
                  </a:cubicBezTo>
                  <a:cubicBezTo>
                    <a:pt x="9998" y="1473"/>
                    <a:pt x="9998" y="1496"/>
                    <a:pt x="9975" y="1518"/>
                  </a:cubicBezTo>
                  <a:cubicBezTo>
                    <a:pt x="9998" y="1998"/>
                    <a:pt x="9861" y="2500"/>
                    <a:pt x="9770" y="2956"/>
                  </a:cubicBezTo>
                  <a:cubicBezTo>
                    <a:pt x="9679" y="3436"/>
                    <a:pt x="9542" y="3915"/>
                    <a:pt x="9405" y="4394"/>
                  </a:cubicBezTo>
                  <a:cubicBezTo>
                    <a:pt x="9268" y="4874"/>
                    <a:pt x="9108" y="5353"/>
                    <a:pt x="8948" y="5832"/>
                  </a:cubicBezTo>
                  <a:cubicBezTo>
                    <a:pt x="8857" y="6129"/>
                    <a:pt x="8743" y="6426"/>
                    <a:pt x="8674" y="6723"/>
                  </a:cubicBezTo>
                  <a:cubicBezTo>
                    <a:pt x="8834" y="6814"/>
                    <a:pt x="8971" y="6997"/>
                    <a:pt x="9108" y="7133"/>
                  </a:cubicBezTo>
                  <a:cubicBezTo>
                    <a:pt x="9268" y="7270"/>
                    <a:pt x="9428" y="7385"/>
                    <a:pt x="9587" y="7521"/>
                  </a:cubicBezTo>
                  <a:cubicBezTo>
                    <a:pt x="9907" y="7795"/>
                    <a:pt x="10295" y="8001"/>
                    <a:pt x="10614" y="8252"/>
                  </a:cubicBezTo>
                  <a:cubicBezTo>
                    <a:pt x="10706" y="8343"/>
                    <a:pt x="10751" y="8434"/>
                    <a:pt x="10706" y="8549"/>
                  </a:cubicBezTo>
                  <a:cubicBezTo>
                    <a:pt x="10668" y="8623"/>
                    <a:pt x="10570" y="8698"/>
                    <a:pt x="10486" y="8698"/>
                  </a:cubicBezTo>
                  <a:cubicBezTo>
                    <a:pt x="10467" y="8698"/>
                    <a:pt x="10449" y="8694"/>
                    <a:pt x="10432" y="8686"/>
                  </a:cubicBezTo>
                  <a:cubicBezTo>
                    <a:pt x="10409" y="8686"/>
                    <a:pt x="10409" y="8663"/>
                    <a:pt x="10386" y="8663"/>
                  </a:cubicBezTo>
                  <a:cubicBezTo>
                    <a:pt x="10226" y="8663"/>
                    <a:pt x="10044" y="8594"/>
                    <a:pt x="9884" y="8549"/>
                  </a:cubicBezTo>
                  <a:cubicBezTo>
                    <a:pt x="9679" y="8480"/>
                    <a:pt x="9473" y="8434"/>
                    <a:pt x="9245" y="8366"/>
                  </a:cubicBezTo>
                  <a:cubicBezTo>
                    <a:pt x="9017" y="8320"/>
                    <a:pt x="8811" y="8252"/>
                    <a:pt x="8583" y="8206"/>
                  </a:cubicBezTo>
                  <a:cubicBezTo>
                    <a:pt x="8423" y="8183"/>
                    <a:pt x="8241" y="8161"/>
                    <a:pt x="8104" y="8115"/>
                  </a:cubicBezTo>
                  <a:cubicBezTo>
                    <a:pt x="8035" y="8229"/>
                    <a:pt x="7944" y="8343"/>
                    <a:pt x="7853" y="8457"/>
                  </a:cubicBezTo>
                  <a:cubicBezTo>
                    <a:pt x="7533" y="8914"/>
                    <a:pt x="7191" y="9393"/>
                    <a:pt x="6848" y="9850"/>
                  </a:cubicBezTo>
                  <a:cubicBezTo>
                    <a:pt x="6506" y="10306"/>
                    <a:pt x="6164" y="10763"/>
                    <a:pt x="5821" y="11196"/>
                  </a:cubicBezTo>
                  <a:cubicBezTo>
                    <a:pt x="5479" y="11630"/>
                    <a:pt x="5136" y="12087"/>
                    <a:pt x="4771" y="12497"/>
                  </a:cubicBezTo>
                  <a:cubicBezTo>
                    <a:pt x="4771" y="12497"/>
                    <a:pt x="4748" y="12520"/>
                    <a:pt x="4748" y="12520"/>
                  </a:cubicBezTo>
                  <a:cubicBezTo>
                    <a:pt x="4726" y="12631"/>
                    <a:pt x="4634" y="12683"/>
                    <a:pt x="4539" y="12683"/>
                  </a:cubicBezTo>
                  <a:cubicBezTo>
                    <a:pt x="4440" y="12683"/>
                    <a:pt x="4338" y="12626"/>
                    <a:pt x="4315" y="12520"/>
                  </a:cubicBezTo>
                  <a:cubicBezTo>
                    <a:pt x="4246" y="12429"/>
                    <a:pt x="4223" y="12315"/>
                    <a:pt x="4292" y="12223"/>
                  </a:cubicBezTo>
                  <a:cubicBezTo>
                    <a:pt x="4315" y="12178"/>
                    <a:pt x="4360" y="12132"/>
                    <a:pt x="4383" y="12087"/>
                  </a:cubicBezTo>
                  <a:cubicBezTo>
                    <a:pt x="4634" y="11128"/>
                    <a:pt x="4908" y="10192"/>
                    <a:pt x="5159" y="9256"/>
                  </a:cubicBezTo>
                  <a:cubicBezTo>
                    <a:pt x="5296" y="8708"/>
                    <a:pt x="5433" y="8183"/>
                    <a:pt x="5547" y="7636"/>
                  </a:cubicBezTo>
                  <a:cubicBezTo>
                    <a:pt x="5616" y="7407"/>
                    <a:pt x="5684" y="7156"/>
                    <a:pt x="5753" y="6905"/>
                  </a:cubicBezTo>
                  <a:cubicBezTo>
                    <a:pt x="5524" y="6837"/>
                    <a:pt x="5342" y="6654"/>
                    <a:pt x="5159" y="6494"/>
                  </a:cubicBezTo>
                  <a:cubicBezTo>
                    <a:pt x="4977" y="6357"/>
                    <a:pt x="4771" y="6198"/>
                    <a:pt x="4589" y="6038"/>
                  </a:cubicBezTo>
                  <a:cubicBezTo>
                    <a:pt x="4223" y="5764"/>
                    <a:pt x="3881" y="5490"/>
                    <a:pt x="3470" y="5307"/>
                  </a:cubicBezTo>
                  <a:cubicBezTo>
                    <a:pt x="3244" y="5184"/>
                    <a:pt x="3388" y="4838"/>
                    <a:pt x="3603" y="4838"/>
                  </a:cubicBezTo>
                  <a:cubicBezTo>
                    <a:pt x="3627" y="4838"/>
                    <a:pt x="3651" y="4842"/>
                    <a:pt x="3676" y="4851"/>
                  </a:cubicBezTo>
                  <a:cubicBezTo>
                    <a:pt x="3721" y="4851"/>
                    <a:pt x="3767" y="4874"/>
                    <a:pt x="3813" y="4897"/>
                  </a:cubicBezTo>
                  <a:cubicBezTo>
                    <a:pt x="3972" y="4897"/>
                    <a:pt x="4132" y="4942"/>
                    <a:pt x="4269" y="4988"/>
                  </a:cubicBezTo>
                  <a:cubicBezTo>
                    <a:pt x="4497" y="5034"/>
                    <a:pt x="4748" y="5079"/>
                    <a:pt x="4977" y="5148"/>
                  </a:cubicBezTo>
                  <a:cubicBezTo>
                    <a:pt x="5479" y="5285"/>
                    <a:pt x="5981" y="5444"/>
                    <a:pt x="6460" y="5604"/>
                  </a:cubicBezTo>
                  <a:cubicBezTo>
                    <a:pt x="6460" y="5604"/>
                    <a:pt x="6483" y="5627"/>
                    <a:pt x="6506" y="5627"/>
                  </a:cubicBezTo>
                  <a:cubicBezTo>
                    <a:pt x="6666" y="5422"/>
                    <a:pt x="6825" y="5239"/>
                    <a:pt x="6985" y="5034"/>
                  </a:cubicBezTo>
                  <a:cubicBezTo>
                    <a:pt x="7282" y="4623"/>
                    <a:pt x="7579" y="4212"/>
                    <a:pt x="7853" y="3801"/>
                  </a:cubicBezTo>
                  <a:cubicBezTo>
                    <a:pt x="8149" y="3367"/>
                    <a:pt x="8423" y="2934"/>
                    <a:pt x="8720" y="2500"/>
                  </a:cubicBezTo>
                  <a:cubicBezTo>
                    <a:pt x="8857" y="2272"/>
                    <a:pt x="9017" y="2043"/>
                    <a:pt x="9154" y="1815"/>
                  </a:cubicBezTo>
                  <a:cubicBezTo>
                    <a:pt x="9313" y="1610"/>
                    <a:pt x="9428" y="1381"/>
                    <a:pt x="9610" y="1199"/>
                  </a:cubicBezTo>
                  <a:cubicBezTo>
                    <a:pt x="9658" y="1157"/>
                    <a:pt x="9716" y="1138"/>
                    <a:pt x="9773" y="1138"/>
                  </a:cubicBezTo>
                  <a:close/>
                  <a:moveTo>
                    <a:pt x="7502" y="0"/>
                  </a:moveTo>
                  <a:cubicBezTo>
                    <a:pt x="7247" y="0"/>
                    <a:pt x="6991" y="18"/>
                    <a:pt x="6734" y="58"/>
                  </a:cubicBezTo>
                  <a:cubicBezTo>
                    <a:pt x="5981" y="149"/>
                    <a:pt x="5250" y="377"/>
                    <a:pt x="4543" y="651"/>
                  </a:cubicBezTo>
                  <a:cubicBezTo>
                    <a:pt x="3835" y="948"/>
                    <a:pt x="3151" y="1290"/>
                    <a:pt x="2511" y="1678"/>
                  </a:cubicBezTo>
                  <a:cubicBezTo>
                    <a:pt x="1895" y="2066"/>
                    <a:pt x="1507" y="2614"/>
                    <a:pt x="1188" y="3276"/>
                  </a:cubicBezTo>
                  <a:cubicBezTo>
                    <a:pt x="845" y="3984"/>
                    <a:pt x="548" y="4691"/>
                    <a:pt x="343" y="5444"/>
                  </a:cubicBezTo>
                  <a:cubicBezTo>
                    <a:pt x="115" y="6175"/>
                    <a:pt x="1" y="6951"/>
                    <a:pt x="92" y="7704"/>
                  </a:cubicBezTo>
                  <a:cubicBezTo>
                    <a:pt x="206" y="8457"/>
                    <a:pt x="457" y="9142"/>
                    <a:pt x="777" y="9804"/>
                  </a:cubicBezTo>
                  <a:cubicBezTo>
                    <a:pt x="1119" y="10443"/>
                    <a:pt x="1507" y="11105"/>
                    <a:pt x="1964" y="11653"/>
                  </a:cubicBezTo>
                  <a:cubicBezTo>
                    <a:pt x="2831" y="12726"/>
                    <a:pt x="4064" y="13342"/>
                    <a:pt x="5387" y="13639"/>
                  </a:cubicBezTo>
                  <a:cubicBezTo>
                    <a:pt x="5942" y="13753"/>
                    <a:pt x="6496" y="13804"/>
                    <a:pt x="7051" y="13804"/>
                  </a:cubicBezTo>
                  <a:cubicBezTo>
                    <a:pt x="7158" y="13804"/>
                    <a:pt x="7266" y="13802"/>
                    <a:pt x="7373" y="13798"/>
                  </a:cubicBezTo>
                  <a:cubicBezTo>
                    <a:pt x="8149" y="13798"/>
                    <a:pt x="8948" y="13707"/>
                    <a:pt x="9656" y="13388"/>
                  </a:cubicBezTo>
                  <a:cubicBezTo>
                    <a:pt x="10363" y="13114"/>
                    <a:pt x="11002" y="12680"/>
                    <a:pt x="11619" y="12269"/>
                  </a:cubicBezTo>
                  <a:cubicBezTo>
                    <a:pt x="11938" y="12064"/>
                    <a:pt x="12235" y="11835"/>
                    <a:pt x="12463" y="11562"/>
                  </a:cubicBezTo>
                  <a:cubicBezTo>
                    <a:pt x="12714" y="11288"/>
                    <a:pt x="12874" y="10968"/>
                    <a:pt x="13034" y="10626"/>
                  </a:cubicBezTo>
                  <a:cubicBezTo>
                    <a:pt x="13696" y="9256"/>
                    <a:pt x="14130" y="7681"/>
                    <a:pt x="13947" y="6129"/>
                  </a:cubicBezTo>
                  <a:cubicBezTo>
                    <a:pt x="13787" y="4737"/>
                    <a:pt x="13148" y="3367"/>
                    <a:pt x="12304" y="2272"/>
                  </a:cubicBezTo>
                  <a:cubicBezTo>
                    <a:pt x="11733" y="1541"/>
                    <a:pt x="11002" y="902"/>
                    <a:pt x="10158" y="514"/>
                  </a:cubicBezTo>
                  <a:cubicBezTo>
                    <a:pt x="10139" y="524"/>
                    <a:pt x="10116" y="529"/>
                    <a:pt x="10089" y="529"/>
                  </a:cubicBezTo>
                  <a:cubicBezTo>
                    <a:pt x="10052" y="529"/>
                    <a:pt x="10006" y="518"/>
                    <a:pt x="9953" y="491"/>
                  </a:cubicBezTo>
                  <a:cubicBezTo>
                    <a:pt x="9793" y="400"/>
                    <a:pt x="9633" y="309"/>
                    <a:pt x="9450" y="263"/>
                  </a:cubicBezTo>
                  <a:cubicBezTo>
                    <a:pt x="9268" y="240"/>
                    <a:pt x="9085" y="195"/>
                    <a:pt x="8903" y="149"/>
                  </a:cubicBezTo>
                  <a:cubicBezTo>
                    <a:pt x="8443" y="60"/>
                    <a:pt x="7974" y="0"/>
                    <a:pt x="7502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465" name="Google Shape;5465;p43"/>
            <p:cNvSpPr/>
            <p:nvPr/>
          </p:nvSpPr>
          <p:spPr>
            <a:xfrm>
              <a:off x="3882350" y="2191200"/>
              <a:ext cx="22275" cy="16000"/>
            </a:xfrm>
            <a:custGeom>
              <a:rect b="b" l="l" r="r" t="t"/>
              <a:pathLst>
                <a:path extrusionOk="0" h="640" w="891">
                  <a:moveTo>
                    <a:pt x="183" y="1"/>
                  </a:moveTo>
                  <a:cubicBezTo>
                    <a:pt x="183" y="1"/>
                    <a:pt x="183" y="23"/>
                    <a:pt x="183" y="23"/>
                  </a:cubicBezTo>
                  <a:cubicBezTo>
                    <a:pt x="160" y="46"/>
                    <a:pt x="160" y="46"/>
                    <a:pt x="160" y="69"/>
                  </a:cubicBezTo>
                  <a:cubicBezTo>
                    <a:pt x="206" y="206"/>
                    <a:pt x="92" y="343"/>
                    <a:pt x="1" y="480"/>
                  </a:cubicBezTo>
                  <a:cubicBezTo>
                    <a:pt x="297" y="526"/>
                    <a:pt x="594" y="571"/>
                    <a:pt x="891" y="640"/>
                  </a:cubicBezTo>
                  <a:cubicBezTo>
                    <a:pt x="731" y="503"/>
                    <a:pt x="571" y="366"/>
                    <a:pt x="411" y="229"/>
                  </a:cubicBezTo>
                  <a:cubicBezTo>
                    <a:pt x="343" y="160"/>
                    <a:pt x="252" y="92"/>
                    <a:pt x="183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466" name="Google Shape;5466;p43"/>
            <p:cNvSpPr/>
            <p:nvPr/>
          </p:nvSpPr>
          <p:spPr>
            <a:xfrm>
              <a:off x="3832125" y="2071375"/>
              <a:ext cx="74800" cy="119275"/>
            </a:xfrm>
            <a:custGeom>
              <a:rect b="b" l="l" r="r" t="t"/>
              <a:pathLst>
                <a:path extrusionOk="0" h="4771" w="2992">
                  <a:moveTo>
                    <a:pt x="2991" y="0"/>
                  </a:moveTo>
                  <a:cubicBezTo>
                    <a:pt x="2923" y="114"/>
                    <a:pt x="2831" y="229"/>
                    <a:pt x="2763" y="343"/>
                  </a:cubicBezTo>
                  <a:cubicBezTo>
                    <a:pt x="2466" y="776"/>
                    <a:pt x="2147" y="1187"/>
                    <a:pt x="1850" y="1621"/>
                  </a:cubicBezTo>
                  <a:cubicBezTo>
                    <a:pt x="1302" y="2420"/>
                    <a:pt x="709" y="3264"/>
                    <a:pt x="1" y="3949"/>
                  </a:cubicBezTo>
                  <a:cubicBezTo>
                    <a:pt x="549" y="4223"/>
                    <a:pt x="1119" y="4497"/>
                    <a:pt x="1667" y="4771"/>
                  </a:cubicBezTo>
                  <a:cubicBezTo>
                    <a:pt x="1758" y="4269"/>
                    <a:pt x="1918" y="3812"/>
                    <a:pt x="2101" y="3356"/>
                  </a:cubicBezTo>
                  <a:cubicBezTo>
                    <a:pt x="2261" y="2876"/>
                    <a:pt x="2420" y="2397"/>
                    <a:pt x="2580" y="1918"/>
                  </a:cubicBezTo>
                  <a:cubicBezTo>
                    <a:pt x="2717" y="1438"/>
                    <a:pt x="2831" y="936"/>
                    <a:pt x="2923" y="457"/>
                  </a:cubicBezTo>
                  <a:cubicBezTo>
                    <a:pt x="2945" y="297"/>
                    <a:pt x="2968" y="160"/>
                    <a:pt x="2991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467" name="Google Shape;5467;p43"/>
            <p:cNvSpPr/>
            <p:nvPr/>
          </p:nvSpPr>
          <p:spPr>
            <a:xfrm>
              <a:off x="3793325" y="2149550"/>
              <a:ext cx="34850" cy="22850"/>
            </a:xfrm>
            <a:custGeom>
              <a:rect b="b" l="l" r="r" t="t"/>
              <a:pathLst>
                <a:path extrusionOk="0" h="914" w="1394">
                  <a:moveTo>
                    <a:pt x="1" y="0"/>
                  </a:moveTo>
                  <a:cubicBezTo>
                    <a:pt x="1" y="0"/>
                    <a:pt x="24" y="23"/>
                    <a:pt x="24" y="23"/>
                  </a:cubicBezTo>
                  <a:cubicBezTo>
                    <a:pt x="229" y="206"/>
                    <a:pt x="434" y="366"/>
                    <a:pt x="640" y="548"/>
                  </a:cubicBezTo>
                  <a:cubicBezTo>
                    <a:pt x="777" y="662"/>
                    <a:pt x="937" y="776"/>
                    <a:pt x="1051" y="913"/>
                  </a:cubicBezTo>
                  <a:cubicBezTo>
                    <a:pt x="1096" y="868"/>
                    <a:pt x="1119" y="799"/>
                    <a:pt x="1165" y="776"/>
                  </a:cubicBezTo>
                  <a:cubicBezTo>
                    <a:pt x="1165" y="731"/>
                    <a:pt x="1165" y="708"/>
                    <a:pt x="1188" y="662"/>
                  </a:cubicBezTo>
                  <a:cubicBezTo>
                    <a:pt x="1256" y="571"/>
                    <a:pt x="1325" y="480"/>
                    <a:pt x="1393" y="388"/>
                  </a:cubicBezTo>
                  <a:cubicBezTo>
                    <a:pt x="959" y="274"/>
                    <a:pt x="503" y="137"/>
                    <a:pt x="69" y="23"/>
                  </a:cubicBezTo>
                  <a:cubicBezTo>
                    <a:pt x="46" y="0"/>
                    <a:pt x="24" y="0"/>
                    <a:pt x="1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468" name="Google Shape;5468;p43"/>
            <p:cNvSpPr/>
            <p:nvPr/>
          </p:nvSpPr>
          <p:spPr>
            <a:xfrm>
              <a:off x="3800175" y="2170100"/>
              <a:ext cx="73650" cy="121000"/>
            </a:xfrm>
            <a:custGeom>
              <a:rect b="b" l="l" r="r" t="t"/>
              <a:pathLst>
                <a:path extrusionOk="0" h="4840" w="2946">
                  <a:moveTo>
                    <a:pt x="1279" y="0"/>
                  </a:moveTo>
                  <a:cubicBezTo>
                    <a:pt x="1256" y="0"/>
                    <a:pt x="1233" y="23"/>
                    <a:pt x="1233" y="46"/>
                  </a:cubicBezTo>
                  <a:cubicBezTo>
                    <a:pt x="1256" y="228"/>
                    <a:pt x="1165" y="457"/>
                    <a:pt x="1119" y="639"/>
                  </a:cubicBezTo>
                  <a:cubicBezTo>
                    <a:pt x="1051" y="913"/>
                    <a:pt x="982" y="1164"/>
                    <a:pt x="914" y="1415"/>
                  </a:cubicBezTo>
                  <a:cubicBezTo>
                    <a:pt x="754" y="1940"/>
                    <a:pt x="617" y="2442"/>
                    <a:pt x="480" y="2967"/>
                  </a:cubicBezTo>
                  <a:cubicBezTo>
                    <a:pt x="320" y="3584"/>
                    <a:pt x="160" y="4223"/>
                    <a:pt x="1" y="4839"/>
                  </a:cubicBezTo>
                  <a:cubicBezTo>
                    <a:pt x="92" y="4748"/>
                    <a:pt x="160" y="4656"/>
                    <a:pt x="252" y="4542"/>
                  </a:cubicBezTo>
                  <a:cubicBezTo>
                    <a:pt x="571" y="4131"/>
                    <a:pt x="891" y="3743"/>
                    <a:pt x="1210" y="3310"/>
                  </a:cubicBezTo>
                  <a:cubicBezTo>
                    <a:pt x="1530" y="2899"/>
                    <a:pt x="1850" y="2465"/>
                    <a:pt x="2146" y="2031"/>
                  </a:cubicBezTo>
                  <a:cubicBezTo>
                    <a:pt x="2283" y="1803"/>
                    <a:pt x="2443" y="1575"/>
                    <a:pt x="2580" y="1370"/>
                  </a:cubicBezTo>
                  <a:cubicBezTo>
                    <a:pt x="2694" y="1210"/>
                    <a:pt x="2808" y="1004"/>
                    <a:pt x="2945" y="867"/>
                  </a:cubicBezTo>
                  <a:cubicBezTo>
                    <a:pt x="2945" y="845"/>
                    <a:pt x="2945" y="845"/>
                    <a:pt x="2945" y="845"/>
                  </a:cubicBezTo>
                  <a:cubicBezTo>
                    <a:pt x="2945" y="845"/>
                    <a:pt x="2945" y="822"/>
                    <a:pt x="2945" y="822"/>
                  </a:cubicBezTo>
                  <a:cubicBezTo>
                    <a:pt x="2397" y="548"/>
                    <a:pt x="1827" y="274"/>
                    <a:pt x="1279" y="0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469" name="Google Shape;5469;p43"/>
            <p:cNvSpPr/>
            <p:nvPr/>
          </p:nvSpPr>
          <p:spPr>
            <a:xfrm>
              <a:off x="3654100" y="1994975"/>
              <a:ext cx="386900" cy="376350"/>
            </a:xfrm>
            <a:custGeom>
              <a:rect b="b" l="l" r="r" t="t"/>
              <a:pathLst>
                <a:path extrusionOk="0" h="15054" w="15476">
                  <a:moveTo>
                    <a:pt x="8255" y="602"/>
                  </a:moveTo>
                  <a:cubicBezTo>
                    <a:pt x="8727" y="602"/>
                    <a:pt x="9196" y="662"/>
                    <a:pt x="9656" y="751"/>
                  </a:cubicBezTo>
                  <a:cubicBezTo>
                    <a:pt x="9838" y="797"/>
                    <a:pt x="10021" y="842"/>
                    <a:pt x="10203" y="865"/>
                  </a:cubicBezTo>
                  <a:cubicBezTo>
                    <a:pt x="10386" y="911"/>
                    <a:pt x="10546" y="1002"/>
                    <a:pt x="10706" y="1093"/>
                  </a:cubicBezTo>
                  <a:cubicBezTo>
                    <a:pt x="10759" y="1120"/>
                    <a:pt x="10805" y="1131"/>
                    <a:pt x="10842" y="1131"/>
                  </a:cubicBezTo>
                  <a:cubicBezTo>
                    <a:pt x="10869" y="1131"/>
                    <a:pt x="10892" y="1126"/>
                    <a:pt x="10911" y="1116"/>
                  </a:cubicBezTo>
                  <a:cubicBezTo>
                    <a:pt x="11755" y="1504"/>
                    <a:pt x="12486" y="2143"/>
                    <a:pt x="13057" y="2874"/>
                  </a:cubicBezTo>
                  <a:cubicBezTo>
                    <a:pt x="13901" y="3969"/>
                    <a:pt x="14540" y="5339"/>
                    <a:pt x="14700" y="6731"/>
                  </a:cubicBezTo>
                  <a:cubicBezTo>
                    <a:pt x="14883" y="8283"/>
                    <a:pt x="14449" y="9858"/>
                    <a:pt x="13787" y="11228"/>
                  </a:cubicBezTo>
                  <a:cubicBezTo>
                    <a:pt x="13627" y="11570"/>
                    <a:pt x="13467" y="11890"/>
                    <a:pt x="13216" y="12164"/>
                  </a:cubicBezTo>
                  <a:cubicBezTo>
                    <a:pt x="12988" y="12437"/>
                    <a:pt x="12691" y="12666"/>
                    <a:pt x="12372" y="12871"/>
                  </a:cubicBezTo>
                  <a:cubicBezTo>
                    <a:pt x="11755" y="13282"/>
                    <a:pt x="11116" y="13716"/>
                    <a:pt x="10409" y="13990"/>
                  </a:cubicBezTo>
                  <a:cubicBezTo>
                    <a:pt x="9701" y="14309"/>
                    <a:pt x="8902" y="14400"/>
                    <a:pt x="8126" y="14400"/>
                  </a:cubicBezTo>
                  <a:cubicBezTo>
                    <a:pt x="8019" y="14404"/>
                    <a:pt x="7911" y="14406"/>
                    <a:pt x="7804" y="14406"/>
                  </a:cubicBezTo>
                  <a:cubicBezTo>
                    <a:pt x="7249" y="14406"/>
                    <a:pt x="6695" y="14355"/>
                    <a:pt x="6140" y="14241"/>
                  </a:cubicBezTo>
                  <a:cubicBezTo>
                    <a:pt x="4817" y="13967"/>
                    <a:pt x="3584" y="13328"/>
                    <a:pt x="2717" y="12255"/>
                  </a:cubicBezTo>
                  <a:cubicBezTo>
                    <a:pt x="2260" y="11707"/>
                    <a:pt x="1872" y="11045"/>
                    <a:pt x="1530" y="10406"/>
                  </a:cubicBezTo>
                  <a:cubicBezTo>
                    <a:pt x="1210" y="9744"/>
                    <a:pt x="959" y="9059"/>
                    <a:pt x="845" y="8306"/>
                  </a:cubicBezTo>
                  <a:cubicBezTo>
                    <a:pt x="754" y="7553"/>
                    <a:pt x="868" y="6777"/>
                    <a:pt x="1096" y="6046"/>
                  </a:cubicBezTo>
                  <a:cubicBezTo>
                    <a:pt x="1301" y="5293"/>
                    <a:pt x="1598" y="4586"/>
                    <a:pt x="1941" y="3878"/>
                  </a:cubicBezTo>
                  <a:cubicBezTo>
                    <a:pt x="2260" y="3216"/>
                    <a:pt x="2648" y="2668"/>
                    <a:pt x="3264" y="2280"/>
                  </a:cubicBezTo>
                  <a:cubicBezTo>
                    <a:pt x="3904" y="1892"/>
                    <a:pt x="4588" y="1550"/>
                    <a:pt x="5296" y="1253"/>
                  </a:cubicBezTo>
                  <a:cubicBezTo>
                    <a:pt x="6003" y="979"/>
                    <a:pt x="6734" y="751"/>
                    <a:pt x="7487" y="660"/>
                  </a:cubicBezTo>
                  <a:cubicBezTo>
                    <a:pt x="7744" y="620"/>
                    <a:pt x="8000" y="602"/>
                    <a:pt x="8255" y="602"/>
                  </a:cubicBezTo>
                  <a:close/>
                  <a:moveTo>
                    <a:pt x="8199" y="1"/>
                  </a:moveTo>
                  <a:cubicBezTo>
                    <a:pt x="7552" y="1"/>
                    <a:pt x="6896" y="107"/>
                    <a:pt x="6255" y="272"/>
                  </a:cubicBezTo>
                  <a:cubicBezTo>
                    <a:pt x="5456" y="477"/>
                    <a:pt x="4702" y="797"/>
                    <a:pt x="3972" y="1185"/>
                  </a:cubicBezTo>
                  <a:cubicBezTo>
                    <a:pt x="3242" y="1550"/>
                    <a:pt x="2511" y="1915"/>
                    <a:pt x="2009" y="2577"/>
                  </a:cubicBezTo>
                  <a:cubicBezTo>
                    <a:pt x="1530" y="3170"/>
                    <a:pt x="1210" y="3924"/>
                    <a:pt x="936" y="4631"/>
                  </a:cubicBezTo>
                  <a:cubicBezTo>
                    <a:pt x="594" y="5430"/>
                    <a:pt x="297" y="6229"/>
                    <a:pt x="206" y="7119"/>
                  </a:cubicBezTo>
                  <a:cubicBezTo>
                    <a:pt x="0" y="8763"/>
                    <a:pt x="640" y="10315"/>
                    <a:pt x="1507" y="11684"/>
                  </a:cubicBezTo>
                  <a:cubicBezTo>
                    <a:pt x="1941" y="12369"/>
                    <a:pt x="2443" y="13008"/>
                    <a:pt x="3059" y="13533"/>
                  </a:cubicBezTo>
                  <a:cubicBezTo>
                    <a:pt x="3630" y="13990"/>
                    <a:pt x="4269" y="14309"/>
                    <a:pt x="4931" y="14560"/>
                  </a:cubicBezTo>
                  <a:cubicBezTo>
                    <a:pt x="5865" y="14892"/>
                    <a:pt x="6898" y="15054"/>
                    <a:pt x="7919" y="15054"/>
                  </a:cubicBezTo>
                  <a:cubicBezTo>
                    <a:pt x="8445" y="15054"/>
                    <a:pt x="8968" y="15011"/>
                    <a:pt x="9473" y="14925"/>
                  </a:cubicBezTo>
                  <a:cubicBezTo>
                    <a:pt x="10295" y="14788"/>
                    <a:pt x="11071" y="14469"/>
                    <a:pt x="11778" y="14012"/>
                  </a:cubicBezTo>
                  <a:cubicBezTo>
                    <a:pt x="12463" y="13624"/>
                    <a:pt x="13216" y="13191"/>
                    <a:pt x="13718" y="12597"/>
                  </a:cubicBezTo>
                  <a:cubicBezTo>
                    <a:pt x="14243" y="11981"/>
                    <a:pt x="14563" y="11136"/>
                    <a:pt x="14837" y="10383"/>
                  </a:cubicBezTo>
                  <a:cubicBezTo>
                    <a:pt x="15134" y="9584"/>
                    <a:pt x="15339" y="8740"/>
                    <a:pt x="15385" y="7872"/>
                  </a:cubicBezTo>
                  <a:cubicBezTo>
                    <a:pt x="15476" y="6252"/>
                    <a:pt x="14974" y="4631"/>
                    <a:pt x="14084" y="3285"/>
                  </a:cubicBezTo>
                  <a:cubicBezTo>
                    <a:pt x="13353" y="2143"/>
                    <a:pt x="12303" y="1070"/>
                    <a:pt x="11002" y="637"/>
                  </a:cubicBezTo>
                  <a:cubicBezTo>
                    <a:pt x="10820" y="591"/>
                    <a:pt x="10660" y="546"/>
                    <a:pt x="10500" y="500"/>
                  </a:cubicBezTo>
                  <a:cubicBezTo>
                    <a:pt x="10477" y="500"/>
                    <a:pt x="10454" y="477"/>
                    <a:pt x="10432" y="454"/>
                  </a:cubicBezTo>
                  <a:cubicBezTo>
                    <a:pt x="10249" y="363"/>
                    <a:pt x="10089" y="272"/>
                    <a:pt x="9884" y="226"/>
                  </a:cubicBezTo>
                  <a:cubicBezTo>
                    <a:pt x="9496" y="89"/>
                    <a:pt x="9085" y="43"/>
                    <a:pt x="8674" y="21"/>
                  </a:cubicBezTo>
                  <a:cubicBezTo>
                    <a:pt x="8516" y="7"/>
                    <a:pt x="8358" y="1"/>
                    <a:pt x="8199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470" name="Google Shape;5470;p43"/>
            <p:cNvSpPr/>
            <p:nvPr/>
          </p:nvSpPr>
          <p:spPr>
            <a:xfrm>
              <a:off x="3615875" y="1900075"/>
              <a:ext cx="476500" cy="517925"/>
            </a:xfrm>
            <a:custGeom>
              <a:rect b="b" l="l" r="r" t="t"/>
              <a:pathLst>
                <a:path extrusionOk="0" h="20717" w="19060">
                  <a:moveTo>
                    <a:pt x="14095" y="496"/>
                  </a:moveTo>
                  <a:cubicBezTo>
                    <a:pt x="14198" y="496"/>
                    <a:pt x="14302" y="515"/>
                    <a:pt x="14403" y="553"/>
                  </a:cubicBezTo>
                  <a:cubicBezTo>
                    <a:pt x="14700" y="667"/>
                    <a:pt x="14951" y="986"/>
                    <a:pt x="14974" y="1306"/>
                  </a:cubicBezTo>
                  <a:cubicBezTo>
                    <a:pt x="14996" y="1671"/>
                    <a:pt x="14631" y="2059"/>
                    <a:pt x="14334" y="2196"/>
                  </a:cubicBezTo>
                  <a:cubicBezTo>
                    <a:pt x="14106" y="2036"/>
                    <a:pt x="13832" y="1922"/>
                    <a:pt x="13558" y="1876"/>
                  </a:cubicBezTo>
                  <a:cubicBezTo>
                    <a:pt x="13444" y="1854"/>
                    <a:pt x="13330" y="1831"/>
                    <a:pt x="13216" y="1831"/>
                  </a:cubicBezTo>
                  <a:cubicBezTo>
                    <a:pt x="13262" y="1511"/>
                    <a:pt x="13239" y="1169"/>
                    <a:pt x="13421" y="872"/>
                  </a:cubicBezTo>
                  <a:cubicBezTo>
                    <a:pt x="13570" y="624"/>
                    <a:pt x="13826" y="496"/>
                    <a:pt x="14095" y="496"/>
                  </a:cubicBezTo>
                  <a:close/>
                  <a:moveTo>
                    <a:pt x="13205" y="2396"/>
                  </a:moveTo>
                  <a:cubicBezTo>
                    <a:pt x="13324" y="2396"/>
                    <a:pt x="13444" y="2401"/>
                    <a:pt x="13558" y="2424"/>
                  </a:cubicBezTo>
                  <a:cubicBezTo>
                    <a:pt x="13764" y="2447"/>
                    <a:pt x="14061" y="2584"/>
                    <a:pt x="14129" y="2789"/>
                  </a:cubicBezTo>
                  <a:cubicBezTo>
                    <a:pt x="14197" y="2972"/>
                    <a:pt x="14152" y="3292"/>
                    <a:pt x="14152" y="3497"/>
                  </a:cubicBezTo>
                  <a:cubicBezTo>
                    <a:pt x="14129" y="3611"/>
                    <a:pt x="14129" y="3702"/>
                    <a:pt x="14038" y="3771"/>
                  </a:cubicBezTo>
                  <a:cubicBezTo>
                    <a:pt x="13969" y="3839"/>
                    <a:pt x="13855" y="3885"/>
                    <a:pt x="13741" y="3885"/>
                  </a:cubicBezTo>
                  <a:cubicBezTo>
                    <a:pt x="13671" y="3898"/>
                    <a:pt x="13595" y="3903"/>
                    <a:pt x="13518" y="3903"/>
                  </a:cubicBezTo>
                  <a:cubicBezTo>
                    <a:pt x="13317" y="3903"/>
                    <a:pt x="13100" y="3866"/>
                    <a:pt x="12919" y="3817"/>
                  </a:cubicBezTo>
                  <a:cubicBezTo>
                    <a:pt x="12691" y="3748"/>
                    <a:pt x="12486" y="3611"/>
                    <a:pt x="12326" y="3406"/>
                  </a:cubicBezTo>
                  <a:cubicBezTo>
                    <a:pt x="12189" y="3223"/>
                    <a:pt x="12212" y="2949"/>
                    <a:pt x="12303" y="2744"/>
                  </a:cubicBezTo>
                  <a:cubicBezTo>
                    <a:pt x="12371" y="2721"/>
                    <a:pt x="12417" y="2652"/>
                    <a:pt x="12417" y="2561"/>
                  </a:cubicBezTo>
                  <a:cubicBezTo>
                    <a:pt x="12463" y="2538"/>
                    <a:pt x="12486" y="2493"/>
                    <a:pt x="12554" y="2470"/>
                  </a:cubicBezTo>
                  <a:cubicBezTo>
                    <a:pt x="12645" y="2424"/>
                    <a:pt x="12737" y="2424"/>
                    <a:pt x="12851" y="2401"/>
                  </a:cubicBezTo>
                  <a:cubicBezTo>
                    <a:pt x="12965" y="2401"/>
                    <a:pt x="13085" y="2396"/>
                    <a:pt x="13205" y="2396"/>
                  </a:cubicBezTo>
                  <a:close/>
                  <a:moveTo>
                    <a:pt x="9841" y="2296"/>
                  </a:moveTo>
                  <a:cubicBezTo>
                    <a:pt x="10148" y="2296"/>
                    <a:pt x="10452" y="2313"/>
                    <a:pt x="10751" y="2356"/>
                  </a:cubicBezTo>
                  <a:cubicBezTo>
                    <a:pt x="11116" y="2401"/>
                    <a:pt x="11458" y="2493"/>
                    <a:pt x="11778" y="2698"/>
                  </a:cubicBezTo>
                  <a:cubicBezTo>
                    <a:pt x="11755" y="2721"/>
                    <a:pt x="11755" y="2744"/>
                    <a:pt x="11732" y="2789"/>
                  </a:cubicBezTo>
                  <a:cubicBezTo>
                    <a:pt x="11641" y="3132"/>
                    <a:pt x="11687" y="3451"/>
                    <a:pt x="11915" y="3748"/>
                  </a:cubicBezTo>
                  <a:cubicBezTo>
                    <a:pt x="12273" y="4201"/>
                    <a:pt x="12834" y="4388"/>
                    <a:pt x="13392" y="4388"/>
                  </a:cubicBezTo>
                  <a:cubicBezTo>
                    <a:pt x="13509" y="4388"/>
                    <a:pt x="13626" y="4380"/>
                    <a:pt x="13741" y="4364"/>
                  </a:cubicBezTo>
                  <a:cubicBezTo>
                    <a:pt x="14038" y="4342"/>
                    <a:pt x="14289" y="4227"/>
                    <a:pt x="14494" y="3976"/>
                  </a:cubicBezTo>
                  <a:cubicBezTo>
                    <a:pt x="14540" y="3931"/>
                    <a:pt x="14563" y="3862"/>
                    <a:pt x="14608" y="3817"/>
                  </a:cubicBezTo>
                  <a:cubicBezTo>
                    <a:pt x="14905" y="3976"/>
                    <a:pt x="15133" y="4227"/>
                    <a:pt x="15339" y="4478"/>
                  </a:cubicBezTo>
                  <a:cubicBezTo>
                    <a:pt x="15613" y="4821"/>
                    <a:pt x="15887" y="5186"/>
                    <a:pt x="16160" y="5528"/>
                  </a:cubicBezTo>
                  <a:cubicBezTo>
                    <a:pt x="16731" y="6236"/>
                    <a:pt x="17233" y="6944"/>
                    <a:pt x="17598" y="7788"/>
                  </a:cubicBezTo>
                  <a:cubicBezTo>
                    <a:pt x="18260" y="9295"/>
                    <a:pt x="18420" y="10984"/>
                    <a:pt x="18238" y="12627"/>
                  </a:cubicBezTo>
                  <a:cubicBezTo>
                    <a:pt x="18146" y="13426"/>
                    <a:pt x="17941" y="14225"/>
                    <a:pt x="17667" y="15001"/>
                  </a:cubicBezTo>
                  <a:cubicBezTo>
                    <a:pt x="17644" y="15024"/>
                    <a:pt x="17644" y="15047"/>
                    <a:pt x="17644" y="15069"/>
                  </a:cubicBezTo>
                  <a:cubicBezTo>
                    <a:pt x="17484" y="15480"/>
                    <a:pt x="17279" y="15914"/>
                    <a:pt x="17051" y="16325"/>
                  </a:cubicBezTo>
                  <a:cubicBezTo>
                    <a:pt x="16845" y="16713"/>
                    <a:pt x="16571" y="17078"/>
                    <a:pt x="16275" y="17398"/>
                  </a:cubicBezTo>
                  <a:cubicBezTo>
                    <a:pt x="15658" y="18037"/>
                    <a:pt x="14859" y="18493"/>
                    <a:pt x="14061" y="18881"/>
                  </a:cubicBezTo>
                  <a:cubicBezTo>
                    <a:pt x="13193" y="19315"/>
                    <a:pt x="12326" y="19703"/>
                    <a:pt x="11390" y="19954"/>
                  </a:cubicBezTo>
                  <a:cubicBezTo>
                    <a:pt x="10768" y="20120"/>
                    <a:pt x="10140" y="20198"/>
                    <a:pt x="9516" y="20198"/>
                  </a:cubicBezTo>
                  <a:cubicBezTo>
                    <a:pt x="6454" y="20198"/>
                    <a:pt x="3487" y="18322"/>
                    <a:pt x="1781" y="15800"/>
                  </a:cubicBezTo>
                  <a:cubicBezTo>
                    <a:pt x="1529" y="15412"/>
                    <a:pt x="1301" y="14978"/>
                    <a:pt x="1141" y="14522"/>
                  </a:cubicBezTo>
                  <a:cubicBezTo>
                    <a:pt x="1004" y="14065"/>
                    <a:pt x="913" y="13563"/>
                    <a:pt x="845" y="13084"/>
                  </a:cubicBezTo>
                  <a:cubicBezTo>
                    <a:pt x="753" y="12239"/>
                    <a:pt x="685" y="11395"/>
                    <a:pt x="731" y="10527"/>
                  </a:cubicBezTo>
                  <a:cubicBezTo>
                    <a:pt x="799" y="8884"/>
                    <a:pt x="1187" y="7240"/>
                    <a:pt x="2100" y="5848"/>
                  </a:cubicBezTo>
                  <a:cubicBezTo>
                    <a:pt x="2990" y="4478"/>
                    <a:pt x="4383" y="3520"/>
                    <a:pt x="5889" y="2972"/>
                  </a:cubicBezTo>
                  <a:cubicBezTo>
                    <a:pt x="6665" y="2698"/>
                    <a:pt x="7487" y="2515"/>
                    <a:pt x="8309" y="2401"/>
                  </a:cubicBezTo>
                  <a:cubicBezTo>
                    <a:pt x="8809" y="2344"/>
                    <a:pt x="9327" y="2296"/>
                    <a:pt x="9841" y="2296"/>
                  </a:cubicBezTo>
                  <a:close/>
                  <a:moveTo>
                    <a:pt x="14175" y="1"/>
                  </a:moveTo>
                  <a:cubicBezTo>
                    <a:pt x="13813" y="1"/>
                    <a:pt x="13444" y="149"/>
                    <a:pt x="13193" y="416"/>
                  </a:cubicBezTo>
                  <a:cubicBezTo>
                    <a:pt x="12874" y="758"/>
                    <a:pt x="12691" y="1374"/>
                    <a:pt x="12805" y="1854"/>
                  </a:cubicBezTo>
                  <a:cubicBezTo>
                    <a:pt x="12714" y="1854"/>
                    <a:pt x="12623" y="1876"/>
                    <a:pt x="12531" y="1899"/>
                  </a:cubicBezTo>
                  <a:cubicBezTo>
                    <a:pt x="12394" y="1945"/>
                    <a:pt x="12257" y="2013"/>
                    <a:pt x="12143" y="2082"/>
                  </a:cubicBezTo>
                  <a:cubicBezTo>
                    <a:pt x="11562" y="1664"/>
                    <a:pt x="10822" y="1593"/>
                    <a:pt x="10106" y="1593"/>
                  </a:cubicBezTo>
                  <a:cubicBezTo>
                    <a:pt x="9923" y="1593"/>
                    <a:pt x="9741" y="1598"/>
                    <a:pt x="9564" y="1602"/>
                  </a:cubicBezTo>
                  <a:cubicBezTo>
                    <a:pt x="8674" y="1648"/>
                    <a:pt x="7784" y="1762"/>
                    <a:pt x="6916" y="1968"/>
                  </a:cubicBezTo>
                  <a:cubicBezTo>
                    <a:pt x="5227" y="2379"/>
                    <a:pt x="3607" y="3155"/>
                    <a:pt x="2397" y="4410"/>
                  </a:cubicBezTo>
                  <a:cubicBezTo>
                    <a:pt x="1141" y="5711"/>
                    <a:pt x="434" y="7423"/>
                    <a:pt x="183" y="9203"/>
                  </a:cubicBezTo>
                  <a:cubicBezTo>
                    <a:pt x="23" y="10116"/>
                    <a:pt x="0" y="11029"/>
                    <a:pt x="69" y="11942"/>
                  </a:cubicBezTo>
                  <a:cubicBezTo>
                    <a:pt x="114" y="12901"/>
                    <a:pt x="251" y="13905"/>
                    <a:pt x="571" y="14818"/>
                  </a:cubicBezTo>
                  <a:cubicBezTo>
                    <a:pt x="913" y="15754"/>
                    <a:pt x="1552" y="16553"/>
                    <a:pt x="2214" y="17283"/>
                  </a:cubicBezTo>
                  <a:cubicBezTo>
                    <a:pt x="2876" y="17968"/>
                    <a:pt x="3584" y="18584"/>
                    <a:pt x="4383" y="19109"/>
                  </a:cubicBezTo>
                  <a:cubicBezTo>
                    <a:pt x="5958" y="20131"/>
                    <a:pt x="7792" y="20716"/>
                    <a:pt x="9680" y="20716"/>
                  </a:cubicBezTo>
                  <a:cubicBezTo>
                    <a:pt x="9816" y="20716"/>
                    <a:pt x="9952" y="20713"/>
                    <a:pt x="10089" y="20707"/>
                  </a:cubicBezTo>
                  <a:cubicBezTo>
                    <a:pt x="11116" y="20662"/>
                    <a:pt x="12098" y="20410"/>
                    <a:pt x="13079" y="20022"/>
                  </a:cubicBezTo>
                  <a:cubicBezTo>
                    <a:pt x="13969" y="19657"/>
                    <a:pt x="14882" y="19246"/>
                    <a:pt x="15704" y="18699"/>
                  </a:cubicBezTo>
                  <a:cubicBezTo>
                    <a:pt x="16526" y="18128"/>
                    <a:pt x="17165" y="17420"/>
                    <a:pt x="17644" y="16553"/>
                  </a:cubicBezTo>
                  <a:cubicBezTo>
                    <a:pt x="18101" y="15731"/>
                    <a:pt x="18420" y="14841"/>
                    <a:pt x="18626" y="13951"/>
                  </a:cubicBezTo>
                  <a:cubicBezTo>
                    <a:pt x="19036" y="12193"/>
                    <a:pt x="19059" y="10345"/>
                    <a:pt x="18534" y="8633"/>
                  </a:cubicBezTo>
                  <a:cubicBezTo>
                    <a:pt x="18306" y="7765"/>
                    <a:pt x="17941" y="6966"/>
                    <a:pt x="17439" y="6236"/>
                  </a:cubicBezTo>
                  <a:cubicBezTo>
                    <a:pt x="17142" y="5802"/>
                    <a:pt x="16822" y="5391"/>
                    <a:pt x="16503" y="5003"/>
                  </a:cubicBezTo>
                  <a:cubicBezTo>
                    <a:pt x="16206" y="4638"/>
                    <a:pt x="15955" y="4273"/>
                    <a:pt x="15635" y="3953"/>
                  </a:cubicBezTo>
                  <a:cubicBezTo>
                    <a:pt x="15384" y="3702"/>
                    <a:pt x="15088" y="3497"/>
                    <a:pt x="14722" y="3383"/>
                  </a:cubicBezTo>
                  <a:cubicBezTo>
                    <a:pt x="14745" y="3314"/>
                    <a:pt x="14745" y="3223"/>
                    <a:pt x="14745" y="3132"/>
                  </a:cubicBezTo>
                  <a:cubicBezTo>
                    <a:pt x="14722" y="2926"/>
                    <a:pt x="14700" y="2744"/>
                    <a:pt x="14631" y="2584"/>
                  </a:cubicBezTo>
                  <a:cubicBezTo>
                    <a:pt x="15088" y="2356"/>
                    <a:pt x="15544" y="1854"/>
                    <a:pt x="15521" y="1329"/>
                  </a:cubicBezTo>
                  <a:cubicBezTo>
                    <a:pt x="15521" y="781"/>
                    <a:pt x="15156" y="301"/>
                    <a:pt x="14654" y="96"/>
                  </a:cubicBezTo>
                  <a:cubicBezTo>
                    <a:pt x="14504" y="32"/>
                    <a:pt x="14340" y="1"/>
                    <a:pt x="1417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471" name="Google Shape;5471;p43"/>
            <p:cNvSpPr/>
            <p:nvPr/>
          </p:nvSpPr>
          <p:spPr>
            <a:xfrm>
              <a:off x="3754000" y="2038475"/>
              <a:ext cx="187725" cy="288625"/>
            </a:xfrm>
            <a:custGeom>
              <a:rect b="b" l="l" r="r" t="t"/>
              <a:pathLst>
                <a:path extrusionOk="0" h="11545" w="7509">
                  <a:moveTo>
                    <a:pt x="1574" y="4443"/>
                  </a:moveTo>
                  <a:lnTo>
                    <a:pt x="1642" y="4466"/>
                  </a:lnTo>
                  <a:cubicBezTo>
                    <a:pt x="2076" y="4580"/>
                    <a:pt x="2532" y="4717"/>
                    <a:pt x="2966" y="4831"/>
                  </a:cubicBezTo>
                  <a:cubicBezTo>
                    <a:pt x="2898" y="4923"/>
                    <a:pt x="2829" y="5014"/>
                    <a:pt x="2761" y="5105"/>
                  </a:cubicBezTo>
                  <a:cubicBezTo>
                    <a:pt x="2738" y="5151"/>
                    <a:pt x="2738" y="5174"/>
                    <a:pt x="2738" y="5219"/>
                  </a:cubicBezTo>
                  <a:cubicBezTo>
                    <a:pt x="2692" y="5242"/>
                    <a:pt x="2669" y="5311"/>
                    <a:pt x="2624" y="5356"/>
                  </a:cubicBezTo>
                  <a:cubicBezTo>
                    <a:pt x="2510" y="5219"/>
                    <a:pt x="2350" y="5105"/>
                    <a:pt x="2213" y="4991"/>
                  </a:cubicBezTo>
                  <a:cubicBezTo>
                    <a:pt x="2007" y="4809"/>
                    <a:pt x="1802" y="4649"/>
                    <a:pt x="1597" y="4466"/>
                  </a:cubicBezTo>
                  <a:cubicBezTo>
                    <a:pt x="1597" y="4466"/>
                    <a:pt x="1574" y="4443"/>
                    <a:pt x="1574" y="4443"/>
                  </a:cubicBezTo>
                  <a:close/>
                  <a:moveTo>
                    <a:pt x="5317" y="6110"/>
                  </a:moveTo>
                  <a:cubicBezTo>
                    <a:pt x="5386" y="6201"/>
                    <a:pt x="5477" y="6269"/>
                    <a:pt x="5545" y="6338"/>
                  </a:cubicBezTo>
                  <a:cubicBezTo>
                    <a:pt x="5705" y="6475"/>
                    <a:pt x="5865" y="6612"/>
                    <a:pt x="6025" y="6749"/>
                  </a:cubicBezTo>
                  <a:cubicBezTo>
                    <a:pt x="5728" y="6680"/>
                    <a:pt x="5431" y="6635"/>
                    <a:pt x="5135" y="6589"/>
                  </a:cubicBezTo>
                  <a:cubicBezTo>
                    <a:pt x="5226" y="6452"/>
                    <a:pt x="5340" y="6315"/>
                    <a:pt x="5294" y="6178"/>
                  </a:cubicBezTo>
                  <a:cubicBezTo>
                    <a:pt x="5294" y="6155"/>
                    <a:pt x="5294" y="6155"/>
                    <a:pt x="5317" y="6132"/>
                  </a:cubicBezTo>
                  <a:lnTo>
                    <a:pt x="5317" y="6110"/>
                  </a:lnTo>
                  <a:close/>
                  <a:moveTo>
                    <a:pt x="6116" y="1316"/>
                  </a:moveTo>
                  <a:lnTo>
                    <a:pt x="6116" y="1316"/>
                  </a:lnTo>
                  <a:cubicBezTo>
                    <a:pt x="6093" y="1476"/>
                    <a:pt x="6070" y="1613"/>
                    <a:pt x="6048" y="1773"/>
                  </a:cubicBezTo>
                  <a:cubicBezTo>
                    <a:pt x="5933" y="2252"/>
                    <a:pt x="5842" y="2754"/>
                    <a:pt x="5705" y="3234"/>
                  </a:cubicBezTo>
                  <a:cubicBezTo>
                    <a:pt x="5545" y="3713"/>
                    <a:pt x="5386" y="4192"/>
                    <a:pt x="5226" y="4672"/>
                  </a:cubicBezTo>
                  <a:cubicBezTo>
                    <a:pt x="5043" y="5128"/>
                    <a:pt x="4883" y="5585"/>
                    <a:pt x="4792" y="6087"/>
                  </a:cubicBezTo>
                  <a:cubicBezTo>
                    <a:pt x="4792" y="6087"/>
                    <a:pt x="4792" y="6110"/>
                    <a:pt x="4792" y="6110"/>
                  </a:cubicBezTo>
                  <a:cubicBezTo>
                    <a:pt x="4792" y="6110"/>
                    <a:pt x="4792" y="6110"/>
                    <a:pt x="4792" y="6132"/>
                  </a:cubicBezTo>
                  <a:cubicBezTo>
                    <a:pt x="4655" y="6269"/>
                    <a:pt x="4541" y="6475"/>
                    <a:pt x="4427" y="6635"/>
                  </a:cubicBezTo>
                  <a:cubicBezTo>
                    <a:pt x="4290" y="6840"/>
                    <a:pt x="4130" y="7068"/>
                    <a:pt x="3993" y="7296"/>
                  </a:cubicBezTo>
                  <a:cubicBezTo>
                    <a:pt x="3697" y="7730"/>
                    <a:pt x="3377" y="8164"/>
                    <a:pt x="3057" y="8575"/>
                  </a:cubicBezTo>
                  <a:cubicBezTo>
                    <a:pt x="2738" y="9008"/>
                    <a:pt x="2418" y="9396"/>
                    <a:pt x="2099" y="9807"/>
                  </a:cubicBezTo>
                  <a:cubicBezTo>
                    <a:pt x="2007" y="9921"/>
                    <a:pt x="1939" y="10013"/>
                    <a:pt x="1848" y="10104"/>
                  </a:cubicBezTo>
                  <a:cubicBezTo>
                    <a:pt x="2007" y="9488"/>
                    <a:pt x="2167" y="8849"/>
                    <a:pt x="2327" y="8232"/>
                  </a:cubicBezTo>
                  <a:cubicBezTo>
                    <a:pt x="2464" y="7707"/>
                    <a:pt x="2601" y="7205"/>
                    <a:pt x="2761" y="6680"/>
                  </a:cubicBezTo>
                  <a:cubicBezTo>
                    <a:pt x="2829" y="6429"/>
                    <a:pt x="2898" y="6178"/>
                    <a:pt x="2966" y="5904"/>
                  </a:cubicBezTo>
                  <a:cubicBezTo>
                    <a:pt x="3012" y="5722"/>
                    <a:pt x="3103" y="5493"/>
                    <a:pt x="3080" y="5311"/>
                  </a:cubicBezTo>
                  <a:cubicBezTo>
                    <a:pt x="3080" y="5288"/>
                    <a:pt x="3103" y="5265"/>
                    <a:pt x="3126" y="5265"/>
                  </a:cubicBezTo>
                  <a:cubicBezTo>
                    <a:pt x="3834" y="4580"/>
                    <a:pt x="4427" y="3736"/>
                    <a:pt x="4975" y="2937"/>
                  </a:cubicBezTo>
                  <a:cubicBezTo>
                    <a:pt x="5272" y="2503"/>
                    <a:pt x="5591" y="2092"/>
                    <a:pt x="5888" y="1659"/>
                  </a:cubicBezTo>
                  <a:cubicBezTo>
                    <a:pt x="5956" y="1545"/>
                    <a:pt x="6048" y="1430"/>
                    <a:pt x="6116" y="1316"/>
                  </a:cubicBezTo>
                  <a:close/>
                  <a:moveTo>
                    <a:pt x="6530" y="0"/>
                  </a:moveTo>
                  <a:cubicBezTo>
                    <a:pt x="6473" y="0"/>
                    <a:pt x="6415" y="19"/>
                    <a:pt x="6367" y="61"/>
                  </a:cubicBezTo>
                  <a:cubicBezTo>
                    <a:pt x="6185" y="243"/>
                    <a:pt x="6070" y="472"/>
                    <a:pt x="5911" y="677"/>
                  </a:cubicBezTo>
                  <a:cubicBezTo>
                    <a:pt x="5774" y="905"/>
                    <a:pt x="5614" y="1134"/>
                    <a:pt x="5477" y="1362"/>
                  </a:cubicBezTo>
                  <a:cubicBezTo>
                    <a:pt x="5180" y="1796"/>
                    <a:pt x="4906" y="2229"/>
                    <a:pt x="4610" y="2663"/>
                  </a:cubicBezTo>
                  <a:cubicBezTo>
                    <a:pt x="4336" y="3074"/>
                    <a:pt x="4039" y="3485"/>
                    <a:pt x="3742" y="3896"/>
                  </a:cubicBezTo>
                  <a:cubicBezTo>
                    <a:pt x="3582" y="4101"/>
                    <a:pt x="3423" y="4284"/>
                    <a:pt x="3263" y="4489"/>
                  </a:cubicBezTo>
                  <a:cubicBezTo>
                    <a:pt x="3240" y="4489"/>
                    <a:pt x="3217" y="4466"/>
                    <a:pt x="3217" y="4466"/>
                  </a:cubicBezTo>
                  <a:cubicBezTo>
                    <a:pt x="2738" y="4306"/>
                    <a:pt x="2236" y="4147"/>
                    <a:pt x="1734" y="4010"/>
                  </a:cubicBezTo>
                  <a:cubicBezTo>
                    <a:pt x="1505" y="3941"/>
                    <a:pt x="1254" y="3896"/>
                    <a:pt x="1026" y="3850"/>
                  </a:cubicBezTo>
                  <a:cubicBezTo>
                    <a:pt x="889" y="3804"/>
                    <a:pt x="729" y="3759"/>
                    <a:pt x="570" y="3759"/>
                  </a:cubicBezTo>
                  <a:cubicBezTo>
                    <a:pt x="524" y="3736"/>
                    <a:pt x="478" y="3713"/>
                    <a:pt x="433" y="3713"/>
                  </a:cubicBezTo>
                  <a:cubicBezTo>
                    <a:pt x="408" y="3704"/>
                    <a:pt x="384" y="3700"/>
                    <a:pt x="360" y="3700"/>
                  </a:cubicBezTo>
                  <a:cubicBezTo>
                    <a:pt x="145" y="3700"/>
                    <a:pt x="1" y="4046"/>
                    <a:pt x="227" y="4169"/>
                  </a:cubicBezTo>
                  <a:cubicBezTo>
                    <a:pt x="638" y="4352"/>
                    <a:pt x="980" y="4626"/>
                    <a:pt x="1346" y="4900"/>
                  </a:cubicBezTo>
                  <a:cubicBezTo>
                    <a:pt x="1528" y="5060"/>
                    <a:pt x="1734" y="5219"/>
                    <a:pt x="1916" y="5356"/>
                  </a:cubicBezTo>
                  <a:cubicBezTo>
                    <a:pt x="2099" y="5516"/>
                    <a:pt x="2281" y="5699"/>
                    <a:pt x="2510" y="5767"/>
                  </a:cubicBezTo>
                  <a:cubicBezTo>
                    <a:pt x="2441" y="6018"/>
                    <a:pt x="2373" y="6269"/>
                    <a:pt x="2304" y="6498"/>
                  </a:cubicBezTo>
                  <a:cubicBezTo>
                    <a:pt x="2190" y="7045"/>
                    <a:pt x="2053" y="7570"/>
                    <a:pt x="1916" y="8118"/>
                  </a:cubicBezTo>
                  <a:cubicBezTo>
                    <a:pt x="1665" y="9054"/>
                    <a:pt x="1391" y="9990"/>
                    <a:pt x="1140" y="10949"/>
                  </a:cubicBezTo>
                  <a:cubicBezTo>
                    <a:pt x="1117" y="10994"/>
                    <a:pt x="1072" y="11040"/>
                    <a:pt x="1049" y="11085"/>
                  </a:cubicBezTo>
                  <a:cubicBezTo>
                    <a:pt x="980" y="11177"/>
                    <a:pt x="1003" y="11291"/>
                    <a:pt x="1072" y="11382"/>
                  </a:cubicBezTo>
                  <a:cubicBezTo>
                    <a:pt x="1095" y="11488"/>
                    <a:pt x="1197" y="11545"/>
                    <a:pt x="1296" y="11545"/>
                  </a:cubicBezTo>
                  <a:cubicBezTo>
                    <a:pt x="1391" y="11545"/>
                    <a:pt x="1483" y="11493"/>
                    <a:pt x="1505" y="11382"/>
                  </a:cubicBezTo>
                  <a:cubicBezTo>
                    <a:pt x="1505" y="11382"/>
                    <a:pt x="1528" y="11359"/>
                    <a:pt x="1528" y="11359"/>
                  </a:cubicBezTo>
                  <a:cubicBezTo>
                    <a:pt x="1893" y="10949"/>
                    <a:pt x="2236" y="10492"/>
                    <a:pt x="2578" y="10058"/>
                  </a:cubicBezTo>
                  <a:cubicBezTo>
                    <a:pt x="2921" y="9625"/>
                    <a:pt x="3263" y="9168"/>
                    <a:pt x="3605" y="8712"/>
                  </a:cubicBezTo>
                  <a:cubicBezTo>
                    <a:pt x="3948" y="8255"/>
                    <a:pt x="4290" y="7776"/>
                    <a:pt x="4610" y="7319"/>
                  </a:cubicBezTo>
                  <a:cubicBezTo>
                    <a:pt x="4701" y="7205"/>
                    <a:pt x="4792" y="7091"/>
                    <a:pt x="4861" y="6977"/>
                  </a:cubicBezTo>
                  <a:cubicBezTo>
                    <a:pt x="4998" y="7023"/>
                    <a:pt x="5180" y="7045"/>
                    <a:pt x="5340" y="7068"/>
                  </a:cubicBezTo>
                  <a:cubicBezTo>
                    <a:pt x="5568" y="7114"/>
                    <a:pt x="5774" y="7182"/>
                    <a:pt x="6002" y="7228"/>
                  </a:cubicBezTo>
                  <a:cubicBezTo>
                    <a:pt x="6230" y="7296"/>
                    <a:pt x="6436" y="7342"/>
                    <a:pt x="6641" y="7411"/>
                  </a:cubicBezTo>
                  <a:cubicBezTo>
                    <a:pt x="6801" y="7456"/>
                    <a:pt x="6983" y="7525"/>
                    <a:pt x="7143" y="7525"/>
                  </a:cubicBezTo>
                  <a:cubicBezTo>
                    <a:pt x="7166" y="7525"/>
                    <a:pt x="7166" y="7548"/>
                    <a:pt x="7189" y="7548"/>
                  </a:cubicBezTo>
                  <a:cubicBezTo>
                    <a:pt x="7206" y="7556"/>
                    <a:pt x="7224" y="7560"/>
                    <a:pt x="7243" y="7560"/>
                  </a:cubicBezTo>
                  <a:cubicBezTo>
                    <a:pt x="7327" y="7560"/>
                    <a:pt x="7425" y="7485"/>
                    <a:pt x="7463" y="7411"/>
                  </a:cubicBezTo>
                  <a:cubicBezTo>
                    <a:pt x="7508" y="7296"/>
                    <a:pt x="7463" y="7205"/>
                    <a:pt x="7371" y="7114"/>
                  </a:cubicBezTo>
                  <a:cubicBezTo>
                    <a:pt x="7052" y="6863"/>
                    <a:pt x="6664" y="6657"/>
                    <a:pt x="6344" y="6383"/>
                  </a:cubicBezTo>
                  <a:cubicBezTo>
                    <a:pt x="6185" y="6247"/>
                    <a:pt x="6025" y="6132"/>
                    <a:pt x="5865" y="5995"/>
                  </a:cubicBezTo>
                  <a:cubicBezTo>
                    <a:pt x="5728" y="5859"/>
                    <a:pt x="5591" y="5676"/>
                    <a:pt x="5431" y="5585"/>
                  </a:cubicBezTo>
                  <a:cubicBezTo>
                    <a:pt x="5500" y="5288"/>
                    <a:pt x="5614" y="4991"/>
                    <a:pt x="5705" y="4694"/>
                  </a:cubicBezTo>
                  <a:cubicBezTo>
                    <a:pt x="5888" y="4215"/>
                    <a:pt x="6025" y="3736"/>
                    <a:pt x="6162" y="3256"/>
                  </a:cubicBezTo>
                  <a:cubicBezTo>
                    <a:pt x="6299" y="2777"/>
                    <a:pt x="6436" y="2298"/>
                    <a:pt x="6527" y="1818"/>
                  </a:cubicBezTo>
                  <a:cubicBezTo>
                    <a:pt x="6618" y="1362"/>
                    <a:pt x="6755" y="860"/>
                    <a:pt x="6732" y="380"/>
                  </a:cubicBezTo>
                  <a:cubicBezTo>
                    <a:pt x="6755" y="358"/>
                    <a:pt x="6755" y="335"/>
                    <a:pt x="6778" y="312"/>
                  </a:cubicBezTo>
                  <a:cubicBezTo>
                    <a:pt x="6845" y="144"/>
                    <a:pt x="6690" y="0"/>
                    <a:pt x="653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472" name="Google Shape;5472;p43"/>
            <p:cNvSpPr/>
            <p:nvPr/>
          </p:nvSpPr>
          <p:spPr>
            <a:xfrm>
              <a:off x="3967375" y="2160800"/>
              <a:ext cx="19425" cy="65100"/>
            </a:xfrm>
            <a:custGeom>
              <a:rect b="b" l="l" r="r" t="t"/>
              <a:pathLst>
                <a:path extrusionOk="0" h="2604" w="777">
                  <a:moveTo>
                    <a:pt x="373" y="0"/>
                  </a:moveTo>
                  <a:cubicBezTo>
                    <a:pt x="280" y="0"/>
                    <a:pt x="193" y="60"/>
                    <a:pt x="206" y="167"/>
                  </a:cubicBezTo>
                  <a:cubicBezTo>
                    <a:pt x="206" y="372"/>
                    <a:pt x="274" y="555"/>
                    <a:pt x="274" y="760"/>
                  </a:cubicBezTo>
                  <a:cubicBezTo>
                    <a:pt x="274" y="966"/>
                    <a:pt x="274" y="1171"/>
                    <a:pt x="252" y="1376"/>
                  </a:cubicBezTo>
                  <a:cubicBezTo>
                    <a:pt x="229" y="1582"/>
                    <a:pt x="183" y="1787"/>
                    <a:pt x="137" y="1970"/>
                  </a:cubicBezTo>
                  <a:cubicBezTo>
                    <a:pt x="69" y="2152"/>
                    <a:pt x="1" y="2335"/>
                    <a:pt x="23" y="2518"/>
                  </a:cubicBezTo>
                  <a:cubicBezTo>
                    <a:pt x="37" y="2573"/>
                    <a:pt x="84" y="2603"/>
                    <a:pt x="135" y="2603"/>
                  </a:cubicBezTo>
                  <a:cubicBezTo>
                    <a:pt x="168" y="2603"/>
                    <a:pt x="202" y="2590"/>
                    <a:pt x="229" y="2563"/>
                  </a:cubicBezTo>
                  <a:cubicBezTo>
                    <a:pt x="389" y="2449"/>
                    <a:pt x="434" y="2244"/>
                    <a:pt x="503" y="2061"/>
                  </a:cubicBezTo>
                  <a:cubicBezTo>
                    <a:pt x="594" y="1833"/>
                    <a:pt x="662" y="1627"/>
                    <a:pt x="708" y="1376"/>
                  </a:cubicBezTo>
                  <a:cubicBezTo>
                    <a:pt x="777" y="966"/>
                    <a:pt x="754" y="463"/>
                    <a:pt x="548" y="98"/>
                  </a:cubicBezTo>
                  <a:cubicBezTo>
                    <a:pt x="510" y="31"/>
                    <a:pt x="440" y="0"/>
                    <a:pt x="37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473" name="Google Shape;5473;p43"/>
            <p:cNvSpPr/>
            <p:nvPr/>
          </p:nvSpPr>
          <p:spPr>
            <a:xfrm>
              <a:off x="3953225" y="2068575"/>
              <a:ext cx="52400" cy="140875"/>
            </a:xfrm>
            <a:custGeom>
              <a:rect b="b" l="l" r="r" t="t"/>
              <a:pathLst>
                <a:path extrusionOk="0" h="5635" w="2096">
                  <a:moveTo>
                    <a:pt x="220" y="1"/>
                  </a:moveTo>
                  <a:cubicBezTo>
                    <a:pt x="98" y="1"/>
                    <a:pt x="1" y="99"/>
                    <a:pt x="19" y="226"/>
                  </a:cubicBezTo>
                  <a:cubicBezTo>
                    <a:pt x="64" y="455"/>
                    <a:pt x="224" y="660"/>
                    <a:pt x="338" y="843"/>
                  </a:cubicBezTo>
                  <a:cubicBezTo>
                    <a:pt x="452" y="1048"/>
                    <a:pt x="567" y="1254"/>
                    <a:pt x="681" y="1459"/>
                  </a:cubicBezTo>
                  <a:cubicBezTo>
                    <a:pt x="886" y="1847"/>
                    <a:pt x="1069" y="2281"/>
                    <a:pt x="1228" y="2714"/>
                  </a:cubicBezTo>
                  <a:cubicBezTo>
                    <a:pt x="1365" y="3148"/>
                    <a:pt x="1502" y="3582"/>
                    <a:pt x="1571" y="4038"/>
                  </a:cubicBezTo>
                  <a:cubicBezTo>
                    <a:pt x="1639" y="4518"/>
                    <a:pt x="1616" y="4974"/>
                    <a:pt x="1639" y="5453"/>
                  </a:cubicBezTo>
                  <a:cubicBezTo>
                    <a:pt x="1653" y="5559"/>
                    <a:pt x="1758" y="5634"/>
                    <a:pt x="1853" y="5634"/>
                  </a:cubicBezTo>
                  <a:cubicBezTo>
                    <a:pt x="1922" y="5634"/>
                    <a:pt x="1985" y="5595"/>
                    <a:pt x="2005" y="5499"/>
                  </a:cubicBezTo>
                  <a:cubicBezTo>
                    <a:pt x="2096" y="5043"/>
                    <a:pt x="2050" y="4540"/>
                    <a:pt x="2005" y="4061"/>
                  </a:cubicBezTo>
                  <a:cubicBezTo>
                    <a:pt x="1936" y="3559"/>
                    <a:pt x="1868" y="3057"/>
                    <a:pt x="1731" y="2577"/>
                  </a:cubicBezTo>
                  <a:cubicBezTo>
                    <a:pt x="1594" y="2098"/>
                    <a:pt x="1411" y="1642"/>
                    <a:pt x="1183" y="1208"/>
                  </a:cubicBezTo>
                  <a:cubicBezTo>
                    <a:pt x="1069" y="1002"/>
                    <a:pt x="955" y="774"/>
                    <a:pt x="818" y="569"/>
                  </a:cubicBezTo>
                  <a:cubicBezTo>
                    <a:pt x="681" y="386"/>
                    <a:pt x="544" y="135"/>
                    <a:pt x="315" y="21"/>
                  </a:cubicBezTo>
                  <a:cubicBezTo>
                    <a:pt x="283" y="7"/>
                    <a:pt x="251" y="1"/>
                    <a:pt x="22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5474" name="Google Shape;5474;p43"/>
          <p:cNvGrpSpPr/>
          <p:nvPr/>
        </p:nvGrpSpPr>
        <p:grpSpPr>
          <a:xfrm>
            <a:off x="7073139" y="502258"/>
            <a:ext cx="1016079" cy="713489"/>
            <a:chOff x="7017910" y="1611184"/>
            <a:chExt cx="347627" cy="328812"/>
          </a:xfrm>
        </p:grpSpPr>
        <p:sp>
          <p:nvSpPr>
            <p:cNvPr id="5475" name="Google Shape;5475;p43"/>
            <p:cNvSpPr/>
            <p:nvPr/>
          </p:nvSpPr>
          <p:spPr>
            <a:xfrm>
              <a:off x="7154393" y="1729135"/>
              <a:ext cx="202974" cy="200958"/>
            </a:xfrm>
            <a:custGeom>
              <a:rect b="b" l="l" r="r" t="t"/>
              <a:pathLst>
                <a:path extrusionOk="0" h="5682" w="5739">
                  <a:moveTo>
                    <a:pt x="2725" y="1"/>
                  </a:moveTo>
                  <a:lnTo>
                    <a:pt x="1" y="5682"/>
                  </a:lnTo>
                  <a:lnTo>
                    <a:pt x="5739" y="5682"/>
                  </a:lnTo>
                  <a:lnTo>
                    <a:pt x="2725" y="1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476" name="Google Shape;5476;p43"/>
            <p:cNvSpPr/>
            <p:nvPr/>
          </p:nvSpPr>
          <p:spPr>
            <a:xfrm>
              <a:off x="7050023" y="1618010"/>
              <a:ext cx="129905" cy="57790"/>
            </a:xfrm>
            <a:custGeom>
              <a:rect b="b" l="l" r="r" t="t"/>
              <a:pathLst>
                <a:path extrusionOk="0" h="1634" w="3673">
                  <a:moveTo>
                    <a:pt x="2422" y="0"/>
                  </a:moveTo>
                  <a:cubicBezTo>
                    <a:pt x="1923" y="0"/>
                    <a:pt x="1829" y="468"/>
                    <a:pt x="1829" y="468"/>
                  </a:cubicBezTo>
                  <a:lnTo>
                    <a:pt x="583" y="468"/>
                  </a:lnTo>
                  <a:cubicBezTo>
                    <a:pt x="422" y="468"/>
                    <a:pt x="276" y="534"/>
                    <a:pt x="171" y="639"/>
                  </a:cubicBezTo>
                  <a:cubicBezTo>
                    <a:pt x="65" y="744"/>
                    <a:pt x="0" y="890"/>
                    <a:pt x="0" y="1051"/>
                  </a:cubicBezTo>
                  <a:cubicBezTo>
                    <a:pt x="0" y="1372"/>
                    <a:pt x="261" y="1633"/>
                    <a:pt x="583" y="1633"/>
                  </a:cubicBezTo>
                  <a:lnTo>
                    <a:pt x="2856" y="1633"/>
                  </a:lnTo>
                  <a:cubicBezTo>
                    <a:pt x="3307" y="1633"/>
                    <a:pt x="3673" y="1267"/>
                    <a:pt x="3673" y="817"/>
                  </a:cubicBezTo>
                  <a:cubicBezTo>
                    <a:pt x="3673" y="366"/>
                    <a:pt x="3307" y="0"/>
                    <a:pt x="2856" y="0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477" name="Google Shape;5477;p43"/>
            <p:cNvSpPr/>
            <p:nvPr/>
          </p:nvSpPr>
          <p:spPr>
            <a:xfrm>
              <a:off x="7254271" y="1659355"/>
              <a:ext cx="75722" cy="36252"/>
            </a:xfrm>
            <a:custGeom>
              <a:rect b="b" l="l" r="r" t="t"/>
              <a:pathLst>
                <a:path extrusionOk="0" h="1025" w="2141">
                  <a:moveTo>
                    <a:pt x="476" y="1"/>
                  </a:moveTo>
                  <a:cubicBezTo>
                    <a:pt x="213" y="1"/>
                    <a:pt x="0" y="229"/>
                    <a:pt x="0" y="512"/>
                  </a:cubicBezTo>
                  <a:cubicBezTo>
                    <a:pt x="0" y="795"/>
                    <a:pt x="213" y="1025"/>
                    <a:pt x="476" y="1025"/>
                  </a:cubicBezTo>
                  <a:lnTo>
                    <a:pt x="1802" y="1025"/>
                  </a:lnTo>
                  <a:cubicBezTo>
                    <a:pt x="1988" y="1025"/>
                    <a:pt x="2140" y="861"/>
                    <a:pt x="2140" y="659"/>
                  </a:cubicBezTo>
                  <a:cubicBezTo>
                    <a:pt x="2140" y="559"/>
                    <a:pt x="2103" y="467"/>
                    <a:pt x="2041" y="401"/>
                  </a:cubicBezTo>
                  <a:cubicBezTo>
                    <a:pt x="1980" y="335"/>
                    <a:pt x="1895" y="294"/>
                    <a:pt x="1802" y="294"/>
                  </a:cubicBezTo>
                  <a:lnTo>
                    <a:pt x="1075" y="294"/>
                  </a:lnTo>
                  <a:cubicBezTo>
                    <a:pt x="1075" y="294"/>
                    <a:pt x="1019" y="1"/>
                    <a:pt x="729" y="1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478" name="Google Shape;5478;p43"/>
            <p:cNvSpPr/>
            <p:nvPr/>
          </p:nvSpPr>
          <p:spPr>
            <a:xfrm>
              <a:off x="7025195" y="1721567"/>
              <a:ext cx="148331" cy="209800"/>
            </a:xfrm>
            <a:custGeom>
              <a:rect b="b" l="l" r="r" t="t"/>
              <a:pathLst>
                <a:path extrusionOk="0" h="5932" w="4194">
                  <a:moveTo>
                    <a:pt x="2242" y="0"/>
                  </a:moveTo>
                  <a:lnTo>
                    <a:pt x="0" y="5931"/>
                  </a:lnTo>
                  <a:lnTo>
                    <a:pt x="3623" y="5931"/>
                  </a:lnTo>
                  <a:lnTo>
                    <a:pt x="4193" y="4637"/>
                  </a:lnTo>
                  <a:lnTo>
                    <a:pt x="2242" y="0"/>
                  </a:ln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479" name="Google Shape;5479;p43"/>
            <p:cNvSpPr/>
            <p:nvPr/>
          </p:nvSpPr>
          <p:spPr>
            <a:xfrm>
              <a:off x="7076655" y="1723583"/>
              <a:ext cx="59488" cy="96164"/>
            </a:xfrm>
            <a:custGeom>
              <a:rect b="b" l="l" r="r" t="t"/>
              <a:pathLst>
                <a:path extrusionOk="0" h="2719" w="1682">
                  <a:moveTo>
                    <a:pt x="793" y="1"/>
                  </a:moveTo>
                  <a:lnTo>
                    <a:pt x="1" y="2049"/>
                  </a:lnTo>
                  <a:lnTo>
                    <a:pt x="787" y="2719"/>
                  </a:lnTo>
                  <a:lnTo>
                    <a:pt x="1682" y="2036"/>
                  </a:lnTo>
                  <a:lnTo>
                    <a:pt x="793" y="1"/>
                  </a:ln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480" name="Google Shape;5480;p43"/>
            <p:cNvSpPr/>
            <p:nvPr/>
          </p:nvSpPr>
          <p:spPr>
            <a:xfrm>
              <a:off x="7219575" y="1732495"/>
              <a:ext cx="64652" cy="87146"/>
            </a:xfrm>
            <a:custGeom>
              <a:rect b="b" l="l" r="r" t="t"/>
              <a:pathLst>
                <a:path extrusionOk="0" h="2464" w="1828">
                  <a:moveTo>
                    <a:pt x="861" y="0"/>
                  </a:moveTo>
                  <a:lnTo>
                    <a:pt x="1" y="1778"/>
                  </a:lnTo>
                  <a:lnTo>
                    <a:pt x="861" y="2463"/>
                  </a:lnTo>
                  <a:lnTo>
                    <a:pt x="1827" y="1691"/>
                  </a:lnTo>
                  <a:lnTo>
                    <a:pt x="861" y="0"/>
                  </a:ln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481" name="Google Shape;5481;p43"/>
            <p:cNvSpPr/>
            <p:nvPr/>
          </p:nvSpPr>
          <p:spPr>
            <a:xfrm>
              <a:off x="7043162" y="1611184"/>
              <a:ext cx="143592" cy="71442"/>
            </a:xfrm>
            <a:custGeom>
              <a:rect b="b" l="l" r="r" t="t"/>
              <a:pathLst>
                <a:path extrusionOk="0" h="2020" w="4060">
                  <a:moveTo>
                    <a:pt x="3050" y="386"/>
                  </a:moveTo>
                  <a:cubicBezTo>
                    <a:pt x="3394" y="386"/>
                    <a:pt x="3673" y="667"/>
                    <a:pt x="3673" y="1010"/>
                  </a:cubicBezTo>
                  <a:cubicBezTo>
                    <a:pt x="3673" y="1354"/>
                    <a:pt x="3394" y="1633"/>
                    <a:pt x="3050" y="1633"/>
                  </a:cubicBezTo>
                  <a:lnTo>
                    <a:pt x="777" y="1633"/>
                  </a:lnTo>
                  <a:cubicBezTo>
                    <a:pt x="562" y="1633"/>
                    <a:pt x="387" y="1459"/>
                    <a:pt x="387" y="1244"/>
                  </a:cubicBezTo>
                  <a:cubicBezTo>
                    <a:pt x="387" y="1140"/>
                    <a:pt x="427" y="1042"/>
                    <a:pt x="501" y="969"/>
                  </a:cubicBezTo>
                  <a:cubicBezTo>
                    <a:pt x="575" y="895"/>
                    <a:pt x="673" y="854"/>
                    <a:pt x="777" y="854"/>
                  </a:cubicBezTo>
                  <a:lnTo>
                    <a:pt x="2023" y="854"/>
                  </a:lnTo>
                  <a:cubicBezTo>
                    <a:pt x="2114" y="854"/>
                    <a:pt x="2193" y="790"/>
                    <a:pt x="2211" y="700"/>
                  </a:cubicBezTo>
                  <a:cubicBezTo>
                    <a:pt x="2214" y="687"/>
                    <a:pt x="2279" y="386"/>
                    <a:pt x="2616" y="386"/>
                  </a:cubicBezTo>
                  <a:close/>
                  <a:moveTo>
                    <a:pt x="2616" y="1"/>
                  </a:moveTo>
                  <a:cubicBezTo>
                    <a:pt x="2205" y="1"/>
                    <a:pt x="1982" y="255"/>
                    <a:pt x="1885" y="468"/>
                  </a:cubicBezTo>
                  <a:lnTo>
                    <a:pt x="777" y="468"/>
                  </a:lnTo>
                  <a:cubicBezTo>
                    <a:pt x="570" y="468"/>
                    <a:pt x="375" y="549"/>
                    <a:pt x="228" y="696"/>
                  </a:cubicBezTo>
                  <a:cubicBezTo>
                    <a:pt x="82" y="842"/>
                    <a:pt x="1" y="1037"/>
                    <a:pt x="1" y="1244"/>
                  </a:cubicBezTo>
                  <a:cubicBezTo>
                    <a:pt x="1" y="1672"/>
                    <a:pt x="349" y="2019"/>
                    <a:pt x="777" y="2019"/>
                  </a:cubicBezTo>
                  <a:lnTo>
                    <a:pt x="3050" y="2019"/>
                  </a:lnTo>
                  <a:cubicBezTo>
                    <a:pt x="3607" y="2019"/>
                    <a:pt x="4060" y="1567"/>
                    <a:pt x="4060" y="1010"/>
                  </a:cubicBezTo>
                  <a:cubicBezTo>
                    <a:pt x="4060" y="453"/>
                    <a:pt x="3607" y="1"/>
                    <a:pt x="305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482" name="Google Shape;5482;p43"/>
            <p:cNvSpPr/>
            <p:nvPr/>
          </p:nvSpPr>
          <p:spPr>
            <a:xfrm>
              <a:off x="7247445" y="1652529"/>
              <a:ext cx="89409" cy="49904"/>
            </a:xfrm>
            <a:custGeom>
              <a:rect b="b" l="l" r="r" t="t"/>
              <a:pathLst>
                <a:path extrusionOk="0" h="1411" w="2528">
                  <a:moveTo>
                    <a:pt x="922" y="387"/>
                  </a:moveTo>
                  <a:cubicBezTo>
                    <a:pt x="1034" y="387"/>
                    <a:pt x="1069" y="482"/>
                    <a:pt x="1079" y="524"/>
                  </a:cubicBezTo>
                  <a:cubicBezTo>
                    <a:pt x="1093" y="617"/>
                    <a:pt x="1173" y="680"/>
                    <a:pt x="1268" y="680"/>
                  </a:cubicBezTo>
                  <a:lnTo>
                    <a:pt x="1995" y="680"/>
                  </a:lnTo>
                  <a:cubicBezTo>
                    <a:pt x="2043" y="680"/>
                    <a:pt x="2077" y="709"/>
                    <a:pt x="2092" y="725"/>
                  </a:cubicBezTo>
                  <a:cubicBezTo>
                    <a:pt x="2124" y="759"/>
                    <a:pt x="2140" y="804"/>
                    <a:pt x="2140" y="852"/>
                  </a:cubicBezTo>
                  <a:cubicBezTo>
                    <a:pt x="2140" y="947"/>
                    <a:pt x="2075" y="1024"/>
                    <a:pt x="1995" y="1024"/>
                  </a:cubicBezTo>
                  <a:lnTo>
                    <a:pt x="669" y="1024"/>
                  </a:lnTo>
                  <a:cubicBezTo>
                    <a:pt x="514" y="1024"/>
                    <a:pt x="386" y="882"/>
                    <a:pt x="386" y="705"/>
                  </a:cubicBezTo>
                  <a:cubicBezTo>
                    <a:pt x="386" y="530"/>
                    <a:pt x="513" y="387"/>
                    <a:pt x="669" y="387"/>
                  </a:cubicBezTo>
                  <a:close/>
                  <a:moveTo>
                    <a:pt x="669" y="1"/>
                  </a:moveTo>
                  <a:cubicBezTo>
                    <a:pt x="300" y="1"/>
                    <a:pt x="0" y="317"/>
                    <a:pt x="0" y="705"/>
                  </a:cubicBezTo>
                  <a:cubicBezTo>
                    <a:pt x="0" y="1095"/>
                    <a:pt x="300" y="1411"/>
                    <a:pt x="669" y="1411"/>
                  </a:cubicBezTo>
                  <a:lnTo>
                    <a:pt x="1995" y="1411"/>
                  </a:lnTo>
                  <a:cubicBezTo>
                    <a:pt x="2288" y="1411"/>
                    <a:pt x="2527" y="1160"/>
                    <a:pt x="2527" y="852"/>
                  </a:cubicBezTo>
                  <a:cubicBezTo>
                    <a:pt x="2527" y="706"/>
                    <a:pt x="2473" y="567"/>
                    <a:pt x="2375" y="463"/>
                  </a:cubicBezTo>
                  <a:cubicBezTo>
                    <a:pt x="2275" y="353"/>
                    <a:pt x="2139" y="294"/>
                    <a:pt x="1995" y="294"/>
                  </a:cubicBezTo>
                  <a:lnTo>
                    <a:pt x="1402" y="294"/>
                  </a:lnTo>
                  <a:cubicBezTo>
                    <a:pt x="1326" y="151"/>
                    <a:pt x="1177" y="1"/>
                    <a:pt x="922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483" name="Google Shape;5483;p43"/>
            <p:cNvSpPr/>
            <p:nvPr/>
          </p:nvSpPr>
          <p:spPr>
            <a:xfrm>
              <a:off x="7313228" y="1852781"/>
              <a:ext cx="13687" cy="13652"/>
            </a:xfrm>
            <a:custGeom>
              <a:rect b="b" l="l" r="r" t="t"/>
              <a:pathLst>
                <a:path extrusionOk="0" h="386" w="387">
                  <a:moveTo>
                    <a:pt x="193" y="0"/>
                  </a:moveTo>
                  <a:cubicBezTo>
                    <a:pt x="87" y="0"/>
                    <a:pt x="0" y="86"/>
                    <a:pt x="0" y="193"/>
                  </a:cubicBezTo>
                  <a:cubicBezTo>
                    <a:pt x="0" y="300"/>
                    <a:pt x="87" y="386"/>
                    <a:pt x="193" y="386"/>
                  </a:cubicBezTo>
                  <a:cubicBezTo>
                    <a:pt x="300" y="386"/>
                    <a:pt x="387" y="300"/>
                    <a:pt x="387" y="193"/>
                  </a:cubicBezTo>
                  <a:cubicBezTo>
                    <a:pt x="387" y="86"/>
                    <a:pt x="300" y="0"/>
                    <a:pt x="19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484" name="Google Shape;5484;p43"/>
            <p:cNvSpPr/>
            <p:nvPr/>
          </p:nvSpPr>
          <p:spPr>
            <a:xfrm>
              <a:off x="7017910" y="1714705"/>
              <a:ext cx="347627" cy="225291"/>
            </a:xfrm>
            <a:custGeom>
              <a:rect b="b" l="l" r="r" t="t"/>
              <a:pathLst>
                <a:path extrusionOk="0" h="6370" w="9829">
                  <a:moveTo>
                    <a:pt x="2457" y="715"/>
                  </a:moveTo>
                  <a:lnTo>
                    <a:pt x="3088" y="2215"/>
                  </a:lnTo>
                  <a:lnTo>
                    <a:pt x="2447" y="2709"/>
                  </a:lnTo>
                  <a:lnTo>
                    <a:pt x="1879" y="2245"/>
                  </a:lnTo>
                  <a:lnTo>
                    <a:pt x="2457" y="715"/>
                  </a:lnTo>
                  <a:close/>
                  <a:moveTo>
                    <a:pt x="6592" y="836"/>
                  </a:moveTo>
                  <a:lnTo>
                    <a:pt x="7294" y="2160"/>
                  </a:lnTo>
                  <a:lnTo>
                    <a:pt x="6582" y="2709"/>
                  </a:lnTo>
                  <a:lnTo>
                    <a:pt x="5938" y="2184"/>
                  </a:lnTo>
                  <a:lnTo>
                    <a:pt x="6592" y="836"/>
                  </a:lnTo>
                  <a:close/>
                  <a:moveTo>
                    <a:pt x="3243" y="2583"/>
                  </a:moveTo>
                  <a:lnTo>
                    <a:pt x="4206" y="4872"/>
                  </a:lnTo>
                  <a:lnTo>
                    <a:pt x="3686" y="5947"/>
                  </a:lnTo>
                  <a:cubicBezTo>
                    <a:pt x="3681" y="5959"/>
                    <a:pt x="3675" y="5971"/>
                    <a:pt x="3673" y="5983"/>
                  </a:cubicBezTo>
                  <a:lnTo>
                    <a:pt x="467" y="5983"/>
                  </a:lnTo>
                  <a:lnTo>
                    <a:pt x="1735" y="2626"/>
                  </a:lnTo>
                  <a:lnTo>
                    <a:pt x="2322" y="3105"/>
                  </a:lnTo>
                  <a:cubicBezTo>
                    <a:pt x="2357" y="3134"/>
                    <a:pt x="2401" y="3148"/>
                    <a:pt x="2444" y="3148"/>
                  </a:cubicBezTo>
                  <a:cubicBezTo>
                    <a:pt x="2485" y="3148"/>
                    <a:pt x="2527" y="3135"/>
                    <a:pt x="2562" y="3108"/>
                  </a:cubicBezTo>
                  <a:lnTo>
                    <a:pt x="3243" y="2583"/>
                  </a:lnTo>
                  <a:close/>
                  <a:moveTo>
                    <a:pt x="2446" y="0"/>
                  </a:moveTo>
                  <a:cubicBezTo>
                    <a:pt x="2446" y="0"/>
                    <a:pt x="2445" y="0"/>
                    <a:pt x="2444" y="0"/>
                  </a:cubicBezTo>
                  <a:cubicBezTo>
                    <a:pt x="2365" y="2"/>
                    <a:pt x="2295" y="52"/>
                    <a:pt x="2267" y="125"/>
                  </a:cubicBezTo>
                  <a:lnTo>
                    <a:pt x="1472" y="2229"/>
                  </a:lnTo>
                  <a:cubicBezTo>
                    <a:pt x="1469" y="2235"/>
                    <a:pt x="1466" y="2242"/>
                    <a:pt x="1465" y="2248"/>
                  </a:cubicBezTo>
                  <a:lnTo>
                    <a:pt x="26" y="6057"/>
                  </a:lnTo>
                  <a:cubicBezTo>
                    <a:pt x="0" y="6124"/>
                    <a:pt x="8" y="6193"/>
                    <a:pt x="47" y="6255"/>
                  </a:cubicBezTo>
                  <a:cubicBezTo>
                    <a:pt x="91" y="6324"/>
                    <a:pt x="153" y="6370"/>
                    <a:pt x="235" y="6370"/>
                  </a:cubicBezTo>
                  <a:lnTo>
                    <a:pt x="9622" y="6370"/>
                  </a:lnTo>
                  <a:cubicBezTo>
                    <a:pt x="9680" y="6370"/>
                    <a:pt x="9737" y="6343"/>
                    <a:pt x="9773" y="6297"/>
                  </a:cubicBezTo>
                  <a:cubicBezTo>
                    <a:pt x="9820" y="6238"/>
                    <a:pt x="9828" y="6155"/>
                    <a:pt x="9794" y="6088"/>
                  </a:cubicBezTo>
                  <a:lnTo>
                    <a:pt x="9122" y="4781"/>
                  </a:lnTo>
                  <a:cubicBezTo>
                    <a:pt x="9088" y="4714"/>
                    <a:pt x="9020" y="4675"/>
                    <a:pt x="8950" y="4675"/>
                  </a:cubicBezTo>
                  <a:cubicBezTo>
                    <a:pt x="8921" y="4675"/>
                    <a:pt x="8891" y="4682"/>
                    <a:pt x="8863" y="4697"/>
                  </a:cubicBezTo>
                  <a:cubicBezTo>
                    <a:pt x="8767" y="4746"/>
                    <a:pt x="8730" y="4863"/>
                    <a:pt x="8779" y="4957"/>
                  </a:cubicBezTo>
                  <a:lnTo>
                    <a:pt x="9306" y="5983"/>
                  </a:lnTo>
                  <a:lnTo>
                    <a:pt x="4098" y="5983"/>
                  </a:lnTo>
                  <a:lnTo>
                    <a:pt x="5766" y="2541"/>
                  </a:lnTo>
                  <a:lnTo>
                    <a:pt x="6456" y="3105"/>
                  </a:lnTo>
                  <a:cubicBezTo>
                    <a:pt x="6492" y="3134"/>
                    <a:pt x="6536" y="3148"/>
                    <a:pt x="6578" y="3148"/>
                  </a:cubicBezTo>
                  <a:cubicBezTo>
                    <a:pt x="6620" y="3148"/>
                    <a:pt x="6662" y="3135"/>
                    <a:pt x="6697" y="3108"/>
                  </a:cubicBezTo>
                  <a:lnTo>
                    <a:pt x="7477" y="2506"/>
                  </a:lnTo>
                  <a:lnTo>
                    <a:pt x="7964" y="3424"/>
                  </a:lnTo>
                  <a:cubicBezTo>
                    <a:pt x="7999" y="3489"/>
                    <a:pt x="8066" y="3527"/>
                    <a:pt x="8135" y="3527"/>
                  </a:cubicBezTo>
                  <a:cubicBezTo>
                    <a:pt x="8165" y="3527"/>
                    <a:pt x="8196" y="3519"/>
                    <a:pt x="8225" y="3504"/>
                  </a:cubicBezTo>
                  <a:cubicBezTo>
                    <a:pt x="8320" y="3454"/>
                    <a:pt x="8355" y="3337"/>
                    <a:pt x="8306" y="3243"/>
                  </a:cubicBezTo>
                  <a:lnTo>
                    <a:pt x="6755" y="318"/>
                  </a:lnTo>
                  <a:cubicBezTo>
                    <a:pt x="6722" y="256"/>
                    <a:pt x="6656" y="216"/>
                    <a:pt x="6585" y="216"/>
                  </a:cubicBezTo>
                  <a:cubicBezTo>
                    <a:pt x="6583" y="216"/>
                    <a:pt x="6582" y="216"/>
                    <a:pt x="6580" y="216"/>
                  </a:cubicBezTo>
                  <a:cubicBezTo>
                    <a:pt x="6508" y="217"/>
                    <a:pt x="6441" y="260"/>
                    <a:pt x="6410" y="325"/>
                  </a:cubicBezTo>
                  <a:lnTo>
                    <a:pt x="4431" y="4410"/>
                  </a:lnTo>
                  <a:lnTo>
                    <a:pt x="2626" y="119"/>
                  </a:lnTo>
                  <a:cubicBezTo>
                    <a:pt x="2596" y="46"/>
                    <a:pt x="2525" y="0"/>
                    <a:pt x="244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</p:spTree>
  </p:cSld>
  <p:clrMapOvr>
    <a:masterClrMapping/>
  </p:clrMapOvr>
</p:sld>
</file>

<file path=ppt/slides/slide8.xml><?xml version="1.0" encoding="utf-8"?>
<p:sld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>
  <p:cSld>
    <p:spTree>
      <p:nvGrpSpPr>
        <p:cNvPr id="5488" name="Shape 5488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489" name="Google Shape;5489;p44"/>
          <p:cNvSpPr txBox="1"/>
          <p:nvPr>
            <p:ph type="title"/>
          </p:nvPr>
        </p:nvSpPr>
        <p:spPr>
          <a:xfrm>
            <a:off x="1009050" y="2007888"/>
            <a:ext cx="5624100" cy="841800"/>
          </a:xfrm>
          <a:prstGeom prst="rect">
            <a:avLst/>
          </a:prstGeom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r">
              <a:spcBef>
                <a:spcPts val="0"/>
              </a:spcBef>
              <a:spcAft>
                <a:spcPts val="0"/>
              </a:spcAft>
              <a:buNone/>
            </a:pPr>
            <a:r>
              <a:rPr lang="en"/>
              <a:t>Streda - Čína</a:t>
            </a:r>
            <a:endParaRPr/>
          </a:p>
        </p:txBody>
      </p:sp>
      <p:sp>
        <p:nvSpPr>
          <p:cNvPr id="5490" name="Google Shape;5490;p44"/>
          <p:cNvSpPr txBox="1"/>
          <p:nvPr>
            <p:ph idx="2" type="title"/>
          </p:nvPr>
        </p:nvSpPr>
        <p:spPr>
          <a:xfrm>
            <a:off x="6937950" y="2007888"/>
            <a:ext cx="1197000" cy="1127700"/>
          </a:xfrm>
          <a:prstGeom prst="rect">
            <a:avLst/>
          </a:prstGeom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lang="en"/>
              <a:t>03</a:t>
            </a:r>
            <a:endParaRPr/>
          </a:p>
        </p:txBody>
      </p:sp>
      <p:sp>
        <p:nvSpPr>
          <p:cNvPr id="5491" name="Google Shape;5491;p44"/>
          <p:cNvSpPr txBox="1"/>
          <p:nvPr>
            <p:ph idx="1" type="subTitle"/>
          </p:nvPr>
        </p:nvSpPr>
        <p:spPr>
          <a:xfrm>
            <a:off x="1009050" y="2760613"/>
            <a:ext cx="5624100" cy="3750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r">
              <a:spcBef>
                <a:spcPts val="0"/>
              </a:spcBef>
              <a:spcAft>
                <a:spcPts val="0"/>
              </a:spcAft>
              <a:buNone/>
            </a:pPr>
            <a:r>
              <a:rPr lang="en"/>
              <a:t>Úcta, rešpekt</a:t>
            </a:r>
            <a:endParaRPr/>
          </a:p>
        </p:txBody>
      </p:sp>
      <p:grpSp>
        <p:nvGrpSpPr>
          <p:cNvPr id="5492" name="Google Shape;5492;p44"/>
          <p:cNvGrpSpPr/>
          <p:nvPr/>
        </p:nvGrpSpPr>
        <p:grpSpPr>
          <a:xfrm rot="-5400000">
            <a:off x="6690092" y="2148833"/>
            <a:ext cx="1692733" cy="845825"/>
            <a:chOff x="3782580" y="1273171"/>
            <a:chExt cx="1692733" cy="845825"/>
          </a:xfrm>
        </p:grpSpPr>
        <p:sp>
          <p:nvSpPr>
            <p:cNvPr id="5493" name="Google Shape;5493;p44"/>
            <p:cNvSpPr/>
            <p:nvPr/>
          </p:nvSpPr>
          <p:spPr>
            <a:xfrm rot="5400000">
              <a:off x="5247016" y="1309772"/>
              <a:ext cx="214765" cy="241827"/>
            </a:xfrm>
            <a:custGeom>
              <a:rect b="b" l="l" r="r" t="t"/>
              <a:pathLst>
                <a:path extrusionOk="0" h="3618" w="3213">
                  <a:moveTo>
                    <a:pt x="577" y="0"/>
                  </a:moveTo>
                  <a:cubicBezTo>
                    <a:pt x="290" y="0"/>
                    <a:pt x="0" y="235"/>
                    <a:pt x="111" y="602"/>
                  </a:cubicBezTo>
                  <a:cubicBezTo>
                    <a:pt x="354" y="1271"/>
                    <a:pt x="718" y="1940"/>
                    <a:pt x="1144" y="2548"/>
                  </a:cubicBezTo>
                  <a:cubicBezTo>
                    <a:pt x="1418" y="2912"/>
                    <a:pt x="1813" y="3520"/>
                    <a:pt x="2329" y="3612"/>
                  </a:cubicBezTo>
                  <a:cubicBezTo>
                    <a:pt x="2361" y="3616"/>
                    <a:pt x="2392" y="3618"/>
                    <a:pt x="2422" y="3618"/>
                  </a:cubicBezTo>
                  <a:cubicBezTo>
                    <a:pt x="3019" y="3618"/>
                    <a:pt x="3212" y="2787"/>
                    <a:pt x="2633" y="2700"/>
                  </a:cubicBezTo>
                  <a:cubicBezTo>
                    <a:pt x="2360" y="2639"/>
                    <a:pt x="2056" y="2153"/>
                    <a:pt x="1904" y="1940"/>
                  </a:cubicBezTo>
                  <a:cubicBezTo>
                    <a:pt x="1570" y="1423"/>
                    <a:pt x="1266" y="906"/>
                    <a:pt x="1022" y="329"/>
                  </a:cubicBezTo>
                  <a:cubicBezTo>
                    <a:pt x="950" y="101"/>
                    <a:pt x="764" y="0"/>
                    <a:pt x="577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494" name="Google Shape;5494;p44"/>
            <p:cNvSpPr/>
            <p:nvPr/>
          </p:nvSpPr>
          <p:spPr>
            <a:xfrm rot="5400000">
              <a:off x="5334713" y="1537102"/>
              <a:ext cx="63032" cy="214957"/>
            </a:xfrm>
            <a:custGeom>
              <a:rect b="b" l="l" r="r" t="t"/>
              <a:pathLst>
                <a:path extrusionOk="0" h="3216" w="943">
                  <a:moveTo>
                    <a:pt x="472" y="1"/>
                  </a:moveTo>
                  <a:cubicBezTo>
                    <a:pt x="236" y="1"/>
                    <a:pt x="1" y="153"/>
                    <a:pt x="1" y="457"/>
                  </a:cubicBezTo>
                  <a:lnTo>
                    <a:pt x="1" y="2736"/>
                  </a:lnTo>
                  <a:cubicBezTo>
                    <a:pt x="1" y="3056"/>
                    <a:pt x="236" y="3215"/>
                    <a:pt x="472" y="3215"/>
                  </a:cubicBezTo>
                  <a:cubicBezTo>
                    <a:pt x="707" y="3215"/>
                    <a:pt x="943" y="3056"/>
                    <a:pt x="943" y="2736"/>
                  </a:cubicBezTo>
                  <a:lnTo>
                    <a:pt x="943" y="457"/>
                  </a:lnTo>
                  <a:cubicBezTo>
                    <a:pt x="943" y="153"/>
                    <a:pt x="707" y="1"/>
                    <a:pt x="472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495" name="Google Shape;5495;p44"/>
            <p:cNvSpPr/>
            <p:nvPr/>
          </p:nvSpPr>
          <p:spPr>
            <a:xfrm rot="5400000">
              <a:off x="5232312" y="1826596"/>
              <a:ext cx="166104" cy="166565"/>
            </a:xfrm>
            <a:custGeom>
              <a:rect b="b" l="l" r="r" t="t"/>
              <a:pathLst>
                <a:path extrusionOk="0" h="2492" w="2485">
                  <a:moveTo>
                    <a:pt x="1773" y="0"/>
                  </a:moveTo>
                  <a:cubicBezTo>
                    <a:pt x="1672" y="0"/>
                    <a:pt x="1570" y="37"/>
                    <a:pt x="1484" y="124"/>
                  </a:cubicBezTo>
                  <a:cubicBezTo>
                    <a:pt x="1028" y="580"/>
                    <a:pt x="784" y="1188"/>
                    <a:pt x="328" y="1644"/>
                  </a:cubicBezTo>
                  <a:cubicBezTo>
                    <a:pt x="0" y="1995"/>
                    <a:pt x="341" y="2491"/>
                    <a:pt x="709" y="2491"/>
                  </a:cubicBezTo>
                  <a:cubicBezTo>
                    <a:pt x="818" y="2491"/>
                    <a:pt x="930" y="2447"/>
                    <a:pt x="1028" y="2343"/>
                  </a:cubicBezTo>
                  <a:cubicBezTo>
                    <a:pt x="1484" y="1887"/>
                    <a:pt x="1696" y="1279"/>
                    <a:pt x="2152" y="823"/>
                  </a:cubicBezTo>
                  <a:cubicBezTo>
                    <a:pt x="2484" y="467"/>
                    <a:pt x="2131" y="0"/>
                    <a:pt x="1773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496" name="Google Shape;5496;p44"/>
            <p:cNvSpPr/>
            <p:nvPr/>
          </p:nvSpPr>
          <p:spPr>
            <a:xfrm rot="5400000">
              <a:off x="3865592" y="1243096"/>
              <a:ext cx="156010" cy="216161"/>
            </a:xfrm>
            <a:custGeom>
              <a:rect b="b" l="l" r="r" t="t"/>
              <a:pathLst>
                <a:path extrusionOk="0" h="3234" w="2334">
                  <a:moveTo>
                    <a:pt x="1704" y="1"/>
                  </a:moveTo>
                  <a:cubicBezTo>
                    <a:pt x="1558" y="1"/>
                    <a:pt x="1413" y="73"/>
                    <a:pt x="1317" y="247"/>
                  </a:cubicBezTo>
                  <a:lnTo>
                    <a:pt x="192" y="2526"/>
                  </a:lnTo>
                  <a:cubicBezTo>
                    <a:pt x="1" y="2887"/>
                    <a:pt x="329" y="3233"/>
                    <a:pt x="647" y="3233"/>
                  </a:cubicBezTo>
                  <a:cubicBezTo>
                    <a:pt x="785" y="3233"/>
                    <a:pt x="921" y="3168"/>
                    <a:pt x="1013" y="3013"/>
                  </a:cubicBezTo>
                  <a:lnTo>
                    <a:pt x="2168" y="733"/>
                  </a:lnTo>
                  <a:cubicBezTo>
                    <a:pt x="2334" y="338"/>
                    <a:pt x="2018" y="1"/>
                    <a:pt x="1704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497" name="Google Shape;5497;p44"/>
            <p:cNvSpPr/>
            <p:nvPr/>
          </p:nvSpPr>
          <p:spPr>
            <a:xfrm rot="5400000">
              <a:off x="3832106" y="1616344"/>
              <a:ext cx="93981" cy="193034"/>
            </a:xfrm>
            <a:custGeom>
              <a:rect b="b" l="l" r="r" t="t"/>
              <a:pathLst>
                <a:path extrusionOk="0" h="2888" w="1406">
                  <a:moveTo>
                    <a:pt x="754" y="1"/>
                  </a:moveTo>
                  <a:cubicBezTo>
                    <a:pt x="610" y="1"/>
                    <a:pt x="473" y="70"/>
                    <a:pt x="396" y="233"/>
                  </a:cubicBezTo>
                  <a:cubicBezTo>
                    <a:pt x="183" y="628"/>
                    <a:pt x="92" y="963"/>
                    <a:pt x="31" y="1388"/>
                  </a:cubicBezTo>
                  <a:cubicBezTo>
                    <a:pt x="1" y="1783"/>
                    <a:pt x="183" y="2239"/>
                    <a:pt x="396" y="2634"/>
                  </a:cubicBezTo>
                  <a:cubicBezTo>
                    <a:pt x="472" y="2814"/>
                    <a:pt x="606" y="2888"/>
                    <a:pt x="747" y="2888"/>
                  </a:cubicBezTo>
                  <a:cubicBezTo>
                    <a:pt x="1060" y="2888"/>
                    <a:pt x="1405" y="2525"/>
                    <a:pt x="1217" y="2148"/>
                  </a:cubicBezTo>
                  <a:cubicBezTo>
                    <a:pt x="943" y="1601"/>
                    <a:pt x="943" y="1267"/>
                    <a:pt x="1217" y="720"/>
                  </a:cubicBezTo>
                  <a:cubicBezTo>
                    <a:pt x="1404" y="325"/>
                    <a:pt x="1065" y="1"/>
                    <a:pt x="754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498" name="Google Shape;5498;p44"/>
            <p:cNvSpPr/>
            <p:nvPr/>
          </p:nvSpPr>
          <p:spPr>
            <a:xfrm rot="5400000">
              <a:off x="3875015" y="1916199"/>
              <a:ext cx="215433" cy="190160"/>
            </a:xfrm>
            <a:custGeom>
              <a:rect b="b" l="l" r="r" t="t"/>
              <a:pathLst>
                <a:path extrusionOk="0" h="2845" w="3223">
                  <a:moveTo>
                    <a:pt x="711" y="1"/>
                  </a:moveTo>
                  <a:cubicBezTo>
                    <a:pt x="343" y="1"/>
                    <a:pt x="1" y="485"/>
                    <a:pt x="336" y="820"/>
                  </a:cubicBezTo>
                  <a:lnTo>
                    <a:pt x="2220" y="2704"/>
                  </a:lnTo>
                  <a:cubicBezTo>
                    <a:pt x="2319" y="2803"/>
                    <a:pt x="2430" y="2844"/>
                    <a:pt x="2538" y="2844"/>
                  </a:cubicBezTo>
                  <a:cubicBezTo>
                    <a:pt x="2898" y="2844"/>
                    <a:pt x="3223" y="2386"/>
                    <a:pt x="2919" y="2036"/>
                  </a:cubicBezTo>
                  <a:lnTo>
                    <a:pt x="1004" y="121"/>
                  </a:lnTo>
                  <a:cubicBezTo>
                    <a:pt x="913" y="36"/>
                    <a:pt x="811" y="1"/>
                    <a:pt x="711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</p:spTree>
  </p:cSld>
  <p:clrMapOvr>
    <a:masterClrMapping/>
  </p:clrMapOvr>
</p:sld>
</file>

<file path=ppt/slides/slide9.xml><?xml version="1.0" encoding="utf-8"?>
<p:sld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>
  <p:cSld>
    <p:spTree>
      <p:nvGrpSpPr>
        <p:cNvPr id="5502" name="Shape 5502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503" name="Google Shape;5503;p45"/>
          <p:cNvSpPr txBox="1"/>
          <p:nvPr>
            <p:ph type="title"/>
          </p:nvPr>
        </p:nvSpPr>
        <p:spPr>
          <a:xfrm>
            <a:off x="720000" y="445025"/>
            <a:ext cx="7704000" cy="5727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rPr lang="en"/>
              <a:t>Streda</a:t>
            </a:r>
            <a:r>
              <a:rPr lang="en"/>
              <a:t> - Čína</a:t>
            </a:r>
            <a:endParaRPr/>
          </a:p>
        </p:txBody>
      </p:sp>
      <p:sp>
        <p:nvSpPr>
          <p:cNvPr id="5504" name="Google Shape;5504;p45"/>
          <p:cNvSpPr txBox="1"/>
          <p:nvPr>
            <p:ph idx="1" type="body"/>
          </p:nvPr>
        </p:nvSpPr>
        <p:spPr>
          <a:xfrm>
            <a:off x="720000" y="1215752"/>
            <a:ext cx="7704000" cy="34164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-330200" lvl="0" marL="45720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600"/>
              <a:buChar char="●"/>
            </a:pPr>
            <a:r>
              <a:rPr b="1" lang="en" sz="1600"/>
              <a:t>Postavy:</a:t>
            </a:r>
            <a:r>
              <a:rPr lang="en" sz="1600"/>
              <a:t> Vedúci/a zájazdu, odosielat</a:t>
            </a:r>
            <a:r>
              <a:rPr lang="en" sz="1600"/>
              <a:t>eľ  listu, vysokopostavená úradníčka (prísna, vnučka priateľa uja z Austrálie)</a:t>
            </a:r>
            <a:br>
              <a:rPr lang="en" sz="1100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rPr>
            </a:br>
            <a:endParaRPr sz="1600"/>
          </a:p>
          <a:p>
            <a:pPr indent="-330200" lvl="0" marL="45720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600"/>
              <a:buChar char="●"/>
            </a:pPr>
            <a:r>
              <a:rPr lang="en" sz="1600"/>
              <a:t>Dôjdeme do Číny ako najhorší turisti (na čele s vedúcim zájazdu), neúctiví (spoločenské faux pas), hľadíme len na vidinu pokladu a hľadáme úradníčku</a:t>
            </a:r>
            <a:endParaRPr sz="1600"/>
          </a:p>
          <a:p>
            <a:pPr indent="-330200" lvl="0" marL="45720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600"/>
              <a:buChar char="●"/>
            </a:pPr>
            <a:r>
              <a:rPr lang="en" sz="1600"/>
              <a:t>Vyhodia nás, úradníčka na nás pošle samurajov, zoberú nám šabľu+tabuľku, hra bojovka - snažíme sa vkradnúť späť do palácu, neúspešne</a:t>
            </a:r>
            <a:endParaRPr sz="1600"/>
          </a:p>
          <a:p>
            <a:pPr indent="-330200" lvl="0" marL="45720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600"/>
              <a:buChar char="●"/>
            </a:pPr>
            <a:r>
              <a:rPr lang="en" sz="1600"/>
              <a:t>Dôjde nám, že nie bitkou ale s rešpektom, ideme sa skúsiť prispôsobiť ich zvykom, tradíciám, byť úctiví - stanovištia činska kultúra/bontón</a:t>
            </a:r>
            <a:endParaRPr sz="1600"/>
          </a:p>
          <a:p>
            <a:pPr indent="-330200" lvl="0" marL="45720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600"/>
              <a:buChar char="●"/>
            </a:pPr>
            <a:r>
              <a:rPr lang="en" sz="1600"/>
              <a:t>vrátime sa za úradníčkou, dá nám druhú časť indície výmenou za šabľu</a:t>
            </a:r>
            <a:endParaRPr sz="1600"/>
          </a:p>
          <a:p>
            <a:pPr indent="-330200" lvl="0" marL="45720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600"/>
              <a:buChar char="●"/>
            </a:pPr>
            <a:r>
              <a:rPr lang="en" sz="1600"/>
              <a:t>Keď spojíme indície, na druhej strane random slová, čo majú spoločné? Všetko je v amerike</a:t>
            </a:r>
            <a:endParaRPr sz="1600"/>
          </a:p>
        </p:txBody>
      </p:sp>
      <p:grpSp>
        <p:nvGrpSpPr>
          <p:cNvPr id="5505" name="Google Shape;5505;p45"/>
          <p:cNvGrpSpPr/>
          <p:nvPr/>
        </p:nvGrpSpPr>
        <p:grpSpPr>
          <a:xfrm>
            <a:off x="8141911" y="3224594"/>
            <a:ext cx="705350" cy="684610"/>
            <a:chOff x="1778463" y="2151213"/>
            <a:chExt cx="346814" cy="346814"/>
          </a:xfrm>
        </p:grpSpPr>
        <p:sp>
          <p:nvSpPr>
            <p:cNvPr id="5506" name="Google Shape;5506;p45"/>
            <p:cNvSpPr/>
            <p:nvPr/>
          </p:nvSpPr>
          <p:spPr>
            <a:xfrm>
              <a:off x="1786173" y="2158923"/>
              <a:ext cx="331393" cy="331393"/>
            </a:xfrm>
            <a:custGeom>
              <a:rect b="b" l="l" r="r" t="t"/>
              <a:pathLst>
                <a:path extrusionOk="0" h="9370" w="9370">
                  <a:moveTo>
                    <a:pt x="4685" y="0"/>
                  </a:moveTo>
                  <a:cubicBezTo>
                    <a:pt x="2098" y="0"/>
                    <a:pt x="1" y="2098"/>
                    <a:pt x="1" y="4685"/>
                  </a:cubicBezTo>
                  <a:cubicBezTo>
                    <a:pt x="1" y="7272"/>
                    <a:pt x="2098" y="9369"/>
                    <a:pt x="4685" y="9369"/>
                  </a:cubicBezTo>
                  <a:cubicBezTo>
                    <a:pt x="7272" y="9369"/>
                    <a:pt x="9370" y="7272"/>
                    <a:pt x="9370" y="4685"/>
                  </a:cubicBezTo>
                  <a:cubicBezTo>
                    <a:pt x="9370" y="2098"/>
                    <a:pt x="7272" y="0"/>
                    <a:pt x="4685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507" name="Google Shape;5507;p45"/>
            <p:cNvSpPr/>
            <p:nvPr/>
          </p:nvSpPr>
          <p:spPr>
            <a:xfrm>
              <a:off x="1812487" y="2185237"/>
              <a:ext cx="278767" cy="278802"/>
            </a:xfrm>
            <a:custGeom>
              <a:rect b="b" l="l" r="r" t="t"/>
              <a:pathLst>
                <a:path extrusionOk="0" h="7883" w="7882">
                  <a:moveTo>
                    <a:pt x="3941" y="0"/>
                  </a:moveTo>
                  <a:cubicBezTo>
                    <a:pt x="1765" y="0"/>
                    <a:pt x="0" y="1765"/>
                    <a:pt x="0" y="3941"/>
                  </a:cubicBezTo>
                  <a:cubicBezTo>
                    <a:pt x="0" y="6117"/>
                    <a:pt x="1765" y="7882"/>
                    <a:pt x="3941" y="7882"/>
                  </a:cubicBezTo>
                  <a:cubicBezTo>
                    <a:pt x="6118" y="7882"/>
                    <a:pt x="7882" y="6117"/>
                    <a:pt x="7882" y="3941"/>
                  </a:cubicBezTo>
                  <a:cubicBezTo>
                    <a:pt x="7882" y="1765"/>
                    <a:pt x="6118" y="0"/>
                    <a:pt x="3941" y="0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508" name="Google Shape;5508;p45"/>
            <p:cNvSpPr/>
            <p:nvPr/>
          </p:nvSpPr>
          <p:spPr>
            <a:xfrm>
              <a:off x="1871515" y="2345205"/>
              <a:ext cx="59771" cy="59771"/>
            </a:xfrm>
            <a:custGeom>
              <a:rect b="b" l="l" r="r" t="t"/>
              <a:pathLst>
                <a:path extrusionOk="0" h="1690" w="1690">
                  <a:moveTo>
                    <a:pt x="1128" y="1"/>
                  </a:moveTo>
                  <a:lnTo>
                    <a:pt x="910" y="327"/>
                  </a:lnTo>
                  <a:lnTo>
                    <a:pt x="0" y="1690"/>
                  </a:lnTo>
                  <a:lnTo>
                    <a:pt x="1363" y="780"/>
                  </a:lnTo>
                  <a:lnTo>
                    <a:pt x="1689" y="562"/>
                  </a:lnTo>
                  <a:lnTo>
                    <a:pt x="1520" y="100"/>
                  </a:lnTo>
                  <a:lnTo>
                    <a:pt x="1128" y="1"/>
                  </a:ln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509" name="Google Shape;5509;p45"/>
            <p:cNvSpPr/>
            <p:nvPr/>
          </p:nvSpPr>
          <p:spPr>
            <a:xfrm>
              <a:off x="1972489" y="2244230"/>
              <a:ext cx="59771" cy="59771"/>
            </a:xfrm>
            <a:custGeom>
              <a:rect b="b" l="l" r="r" t="t"/>
              <a:pathLst>
                <a:path extrusionOk="0" h="1690" w="1690">
                  <a:moveTo>
                    <a:pt x="1689" y="1"/>
                  </a:moveTo>
                  <a:lnTo>
                    <a:pt x="325" y="911"/>
                  </a:lnTo>
                  <a:lnTo>
                    <a:pt x="1" y="1128"/>
                  </a:lnTo>
                  <a:lnTo>
                    <a:pt x="122" y="1545"/>
                  </a:lnTo>
                  <a:lnTo>
                    <a:pt x="562" y="1689"/>
                  </a:lnTo>
                  <a:lnTo>
                    <a:pt x="779" y="1365"/>
                  </a:lnTo>
                  <a:lnTo>
                    <a:pt x="1689" y="1"/>
                  </a:ln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510" name="Google Shape;5510;p45"/>
            <p:cNvSpPr/>
            <p:nvPr/>
          </p:nvSpPr>
          <p:spPr>
            <a:xfrm>
              <a:off x="1972489" y="2345205"/>
              <a:ext cx="59771" cy="59771"/>
            </a:xfrm>
            <a:custGeom>
              <a:rect b="b" l="l" r="r" t="t"/>
              <a:pathLst>
                <a:path extrusionOk="0" h="1690" w="1690">
                  <a:moveTo>
                    <a:pt x="562" y="1"/>
                  </a:moveTo>
                  <a:lnTo>
                    <a:pt x="121" y="148"/>
                  </a:lnTo>
                  <a:lnTo>
                    <a:pt x="1" y="562"/>
                  </a:lnTo>
                  <a:lnTo>
                    <a:pt x="325" y="780"/>
                  </a:lnTo>
                  <a:lnTo>
                    <a:pt x="1689" y="1690"/>
                  </a:lnTo>
                  <a:lnTo>
                    <a:pt x="779" y="327"/>
                  </a:lnTo>
                  <a:lnTo>
                    <a:pt x="562" y="1"/>
                  </a:ln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511" name="Google Shape;5511;p45"/>
            <p:cNvSpPr/>
            <p:nvPr/>
          </p:nvSpPr>
          <p:spPr>
            <a:xfrm>
              <a:off x="1871515" y="2244230"/>
              <a:ext cx="58993" cy="59771"/>
            </a:xfrm>
            <a:custGeom>
              <a:rect b="b" l="l" r="r" t="t"/>
              <a:pathLst>
                <a:path extrusionOk="0" h="1690" w="1668">
                  <a:moveTo>
                    <a:pt x="0" y="1"/>
                  </a:moveTo>
                  <a:lnTo>
                    <a:pt x="910" y="1365"/>
                  </a:lnTo>
                  <a:lnTo>
                    <a:pt x="1128" y="1689"/>
                  </a:lnTo>
                  <a:lnTo>
                    <a:pt x="1556" y="1577"/>
                  </a:lnTo>
                  <a:lnTo>
                    <a:pt x="1667" y="1127"/>
                  </a:lnTo>
                  <a:lnTo>
                    <a:pt x="1363" y="911"/>
                  </a:lnTo>
                  <a:lnTo>
                    <a:pt x="0" y="1"/>
                  </a:ln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512" name="Google Shape;5512;p45"/>
            <p:cNvSpPr/>
            <p:nvPr/>
          </p:nvSpPr>
          <p:spPr>
            <a:xfrm>
              <a:off x="1807995" y="2300677"/>
              <a:ext cx="119967" cy="47888"/>
            </a:xfrm>
            <a:custGeom>
              <a:rect b="b" l="l" r="r" t="t"/>
              <a:pathLst>
                <a:path extrusionOk="0" h="1354" w="3392">
                  <a:moveTo>
                    <a:pt x="3392" y="0"/>
                  </a:moveTo>
                  <a:lnTo>
                    <a:pt x="2036" y="271"/>
                  </a:lnTo>
                  <a:lnTo>
                    <a:pt x="0" y="677"/>
                  </a:lnTo>
                  <a:lnTo>
                    <a:pt x="2036" y="1083"/>
                  </a:lnTo>
                  <a:lnTo>
                    <a:pt x="3392" y="1353"/>
                  </a:lnTo>
                  <a:lnTo>
                    <a:pt x="3392" y="0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513" name="Google Shape;5513;p45"/>
            <p:cNvSpPr/>
            <p:nvPr/>
          </p:nvSpPr>
          <p:spPr>
            <a:xfrm>
              <a:off x="1975814" y="2300677"/>
              <a:ext cx="119967" cy="47888"/>
            </a:xfrm>
            <a:custGeom>
              <a:rect b="b" l="l" r="r" t="t"/>
              <a:pathLst>
                <a:path extrusionOk="0" h="1354" w="3392">
                  <a:moveTo>
                    <a:pt x="0" y="1"/>
                  </a:moveTo>
                  <a:lnTo>
                    <a:pt x="0" y="1353"/>
                  </a:lnTo>
                  <a:lnTo>
                    <a:pt x="1356" y="1083"/>
                  </a:lnTo>
                  <a:lnTo>
                    <a:pt x="3391" y="677"/>
                  </a:lnTo>
                  <a:lnTo>
                    <a:pt x="1356" y="271"/>
                  </a:lnTo>
                  <a:lnTo>
                    <a:pt x="0" y="1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514" name="Google Shape;5514;p45"/>
            <p:cNvSpPr/>
            <p:nvPr/>
          </p:nvSpPr>
          <p:spPr>
            <a:xfrm>
              <a:off x="1923152" y="2324515"/>
              <a:ext cx="57472" cy="144936"/>
            </a:xfrm>
            <a:custGeom>
              <a:rect b="b" l="l" r="r" t="t"/>
              <a:pathLst>
                <a:path extrusionOk="0" h="4098" w="1625">
                  <a:moveTo>
                    <a:pt x="0" y="0"/>
                  </a:moveTo>
                  <a:lnTo>
                    <a:pt x="0" y="3"/>
                  </a:lnTo>
                  <a:lnTo>
                    <a:pt x="1" y="5"/>
                  </a:lnTo>
                  <a:lnTo>
                    <a:pt x="136" y="679"/>
                  </a:lnTo>
                  <a:lnTo>
                    <a:pt x="406" y="2035"/>
                  </a:lnTo>
                  <a:lnTo>
                    <a:pt x="812" y="4098"/>
                  </a:lnTo>
                  <a:lnTo>
                    <a:pt x="1218" y="2035"/>
                  </a:lnTo>
                  <a:lnTo>
                    <a:pt x="1489" y="679"/>
                  </a:lnTo>
                  <a:lnTo>
                    <a:pt x="1623" y="5"/>
                  </a:lnTo>
                  <a:lnTo>
                    <a:pt x="1623" y="3"/>
                  </a:lnTo>
                  <a:lnTo>
                    <a:pt x="1624" y="0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515" name="Google Shape;5515;p45"/>
            <p:cNvSpPr/>
            <p:nvPr/>
          </p:nvSpPr>
          <p:spPr>
            <a:xfrm>
              <a:off x="1923187" y="2179790"/>
              <a:ext cx="57401" cy="144759"/>
            </a:xfrm>
            <a:custGeom>
              <a:rect b="b" l="l" r="r" t="t"/>
              <a:pathLst>
                <a:path extrusionOk="0" h="4093" w="1623">
                  <a:moveTo>
                    <a:pt x="811" y="1"/>
                  </a:moveTo>
                  <a:lnTo>
                    <a:pt x="405" y="2062"/>
                  </a:lnTo>
                  <a:lnTo>
                    <a:pt x="135" y="3418"/>
                  </a:lnTo>
                  <a:lnTo>
                    <a:pt x="0" y="4092"/>
                  </a:lnTo>
                  <a:lnTo>
                    <a:pt x="1622" y="4092"/>
                  </a:lnTo>
                  <a:lnTo>
                    <a:pt x="1488" y="3418"/>
                  </a:lnTo>
                  <a:lnTo>
                    <a:pt x="1217" y="2062"/>
                  </a:lnTo>
                  <a:lnTo>
                    <a:pt x="811" y="1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516" name="Google Shape;5516;p45"/>
            <p:cNvSpPr/>
            <p:nvPr/>
          </p:nvSpPr>
          <p:spPr>
            <a:xfrm>
              <a:off x="1778463" y="2151213"/>
              <a:ext cx="346814" cy="346814"/>
            </a:xfrm>
            <a:custGeom>
              <a:rect b="b" l="l" r="r" t="t"/>
              <a:pathLst>
                <a:path extrusionOk="0" h="9806" w="9806">
                  <a:moveTo>
                    <a:pt x="4903" y="1"/>
                  </a:moveTo>
                  <a:cubicBezTo>
                    <a:pt x="3594" y="1"/>
                    <a:pt x="2363" y="511"/>
                    <a:pt x="1437" y="1436"/>
                  </a:cubicBezTo>
                  <a:cubicBezTo>
                    <a:pt x="511" y="2363"/>
                    <a:pt x="1" y="3594"/>
                    <a:pt x="1" y="4903"/>
                  </a:cubicBezTo>
                  <a:cubicBezTo>
                    <a:pt x="1" y="6212"/>
                    <a:pt x="511" y="7444"/>
                    <a:pt x="1437" y="8369"/>
                  </a:cubicBezTo>
                  <a:cubicBezTo>
                    <a:pt x="2363" y="9295"/>
                    <a:pt x="3594" y="9805"/>
                    <a:pt x="4903" y="9805"/>
                  </a:cubicBezTo>
                  <a:cubicBezTo>
                    <a:pt x="6212" y="9805"/>
                    <a:pt x="7443" y="9295"/>
                    <a:pt x="8370" y="8369"/>
                  </a:cubicBezTo>
                  <a:cubicBezTo>
                    <a:pt x="9295" y="7444"/>
                    <a:pt x="9805" y="6212"/>
                    <a:pt x="9805" y="4903"/>
                  </a:cubicBezTo>
                  <a:cubicBezTo>
                    <a:pt x="9805" y="3965"/>
                    <a:pt x="9508" y="2995"/>
                    <a:pt x="8969" y="2172"/>
                  </a:cubicBezTo>
                  <a:cubicBezTo>
                    <a:pt x="8931" y="2115"/>
                    <a:pt x="8870" y="2084"/>
                    <a:pt x="8807" y="2084"/>
                  </a:cubicBezTo>
                  <a:cubicBezTo>
                    <a:pt x="8771" y="2084"/>
                    <a:pt x="8735" y="2094"/>
                    <a:pt x="8702" y="2116"/>
                  </a:cubicBezTo>
                  <a:cubicBezTo>
                    <a:pt x="8613" y="2174"/>
                    <a:pt x="8589" y="2293"/>
                    <a:pt x="8646" y="2382"/>
                  </a:cubicBezTo>
                  <a:cubicBezTo>
                    <a:pt x="9146" y="3143"/>
                    <a:pt x="9421" y="4039"/>
                    <a:pt x="9421" y="4903"/>
                  </a:cubicBezTo>
                  <a:cubicBezTo>
                    <a:pt x="9421" y="6109"/>
                    <a:pt x="8951" y="7244"/>
                    <a:pt x="8097" y="8098"/>
                  </a:cubicBezTo>
                  <a:cubicBezTo>
                    <a:pt x="7244" y="8951"/>
                    <a:pt x="6110" y="9420"/>
                    <a:pt x="4903" y="9420"/>
                  </a:cubicBezTo>
                  <a:cubicBezTo>
                    <a:pt x="3697" y="9420"/>
                    <a:pt x="2562" y="8951"/>
                    <a:pt x="1709" y="8098"/>
                  </a:cubicBezTo>
                  <a:cubicBezTo>
                    <a:pt x="855" y="7244"/>
                    <a:pt x="386" y="6109"/>
                    <a:pt x="386" y="4903"/>
                  </a:cubicBezTo>
                  <a:cubicBezTo>
                    <a:pt x="386" y="3696"/>
                    <a:pt x="855" y="2562"/>
                    <a:pt x="1709" y="1709"/>
                  </a:cubicBezTo>
                  <a:cubicBezTo>
                    <a:pt x="2562" y="855"/>
                    <a:pt x="3697" y="385"/>
                    <a:pt x="4903" y="385"/>
                  </a:cubicBezTo>
                  <a:cubicBezTo>
                    <a:pt x="5789" y="385"/>
                    <a:pt x="6735" y="685"/>
                    <a:pt x="7501" y="1208"/>
                  </a:cubicBezTo>
                  <a:cubicBezTo>
                    <a:pt x="7534" y="1230"/>
                    <a:pt x="7572" y="1241"/>
                    <a:pt x="7609" y="1241"/>
                  </a:cubicBezTo>
                  <a:cubicBezTo>
                    <a:pt x="7670" y="1241"/>
                    <a:pt x="7731" y="1212"/>
                    <a:pt x="7768" y="1158"/>
                  </a:cubicBezTo>
                  <a:cubicBezTo>
                    <a:pt x="7827" y="1070"/>
                    <a:pt x="7806" y="950"/>
                    <a:pt x="7717" y="891"/>
                  </a:cubicBezTo>
                  <a:cubicBezTo>
                    <a:pt x="6877" y="317"/>
                    <a:pt x="5878" y="1"/>
                    <a:pt x="490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517" name="Google Shape;5517;p45"/>
            <p:cNvSpPr/>
            <p:nvPr/>
          </p:nvSpPr>
          <p:spPr>
            <a:xfrm>
              <a:off x="1806580" y="2179330"/>
              <a:ext cx="290579" cy="290579"/>
            </a:xfrm>
            <a:custGeom>
              <a:rect b="b" l="l" r="r" t="t"/>
              <a:pathLst>
                <a:path extrusionOk="0" h="8216" w="8216">
                  <a:moveTo>
                    <a:pt x="3873" y="393"/>
                  </a:moveTo>
                  <a:lnTo>
                    <a:pt x="3427" y="2611"/>
                  </a:lnTo>
                  <a:lnTo>
                    <a:pt x="1628" y="1334"/>
                  </a:lnTo>
                  <a:cubicBezTo>
                    <a:pt x="2232" y="793"/>
                    <a:pt x="3013" y="447"/>
                    <a:pt x="3873" y="393"/>
                  </a:cubicBezTo>
                  <a:close/>
                  <a:moveTo>
                    <a:pt x="4344" y="393"/>
                  </a:moveTo>
                  <a:cubicBezTo>
                    <a:pt x="5198" y="446"/>
                    <a:pt x="5975" y="789"/>
                    <a:pt x="6578" y="1324"/>
                  </a:cubicBezTo>
                  <a:lnTo>
                    <a:pt x="4789" y="2611"/>
                  </a:lnTo>
                  <a:lnTo>
                    <a:pt x="4344" y="393"/>
                  </a:lnTo>
                  <a:close/>
                  <a:moveTo>
                    <a:pt x="2210" y="2223"/>
                  </a:moveTo>
                  <a:lnTo>
                    <a:pt x="3342" y="3016"/>
                  </a:lnTo>
                  <a:lnTo>
                    <a:pt x="3287" y="3275"/>
                  </a:lnTo>
                  <a:lnTo>
                    <a:pt x="3009" y="3331"/>
                  </a:lnTo>
                  <a:lnTo>
                    <a:pt x="2210" y="2223"/>
                  </a:lnTo>
                  <a:close/>
                  <a:moveTo>
                    <a:pt x="6001" y="2217"/>
                  </a:moveTo>
                  <a:lnTo>
                    <a:pt x="5207" y="3331"/>
                  </a:lnTo>
                  <a:lnTo>
                    <a:pt x="4930" y="3275"/>
                  </a:lnTo>
                  <a:lnTo>
                    <a:pt x="4875" y="3016"/>
                  </a:lnTo>
                  <a:lnTo>
                    <a:pt x="6001" y="2217"/>
                  </a:lnTo>
                  <a:close/>
                  <a:moveTo>
                    <a:pt x="1310" y="1655"/>
                  </a:moveTo>
                  <a:lnTo>
                    <a:pt x="2601" y="3412"/>
                  </a:lnTo>
                  <a:lnTo>
                    <a:pt x="393" y="3869"/>
                  </a:lnTo>
                  <a:cubicBezTo>
                    <a:pt x="446" y="3024"/>
                    <a:pt x="783" y="2255"/>
                    <a:pt x="1310" y="1655"/>
                  </a:cubicBezTo>
                  <a:close/>
                  <a:moveTo>
                    <a:pt x="6897" y="1645"/>
                  </a:moveTo>
                  <a:cubicBezTo>
                    <a:pt x="7429" y="2245"/>
                    <a:pt x="7769" y="3019"/>
                    <a:pt x="7824" y="3869"/>
                  </a:cubicBezTo>
                  <a:lnTo>
                    <a:pt x="5615" y="3412"/>
                  </a:lnTo>
                  <a:lnTo>
                    <a:pt x="6897" y="1645"/>
                  </a:lnTo>
                  <a:close/>
                  <a:moveTo>
                    <a:pt x="4108" y="1182"/>
                  </a:moveTo>
                  <a:lnTo>
                    <a:pt x="4671" y="3913"/>
                  </a:lnTo>
                  <a:lnTo>
                    <a:pt x="3545" y="3913"/>
                  </a:lnTo>
                  <a:lnTo>
                    <a:pt x="4108" y="1182"/>
                  </a:lnTo>
                  <a:close/>
                  <a:moveTo>
                    <a:pt x="5016" y="3684"/>
                  </a:moveTo>
                  <a:lnTo>
                    <a:pt x="7087" y="4108"/>
                  </a:lnTo>
                  <a:lnTo>
                    <a:pt x="5021" y="4531"/>
                  </a:lnTo>
                  <a:lnTo>
                    <a:pt x="5021" y="4531"/>
                  </a:lnTo>
                  <a:lnTo>
                    <a:pt x="5098" y="4146"/>
                  </a:lnTo>
                  <a:cubicBezTo>
                    <a:pt x="5105" y="4114"/>
                    <a:pt x="5103" y="4079"/>
                    <a:pt x="5092" y="4047"/>
                  </a:cubicBezTo>
                  <a:lnTo>
                    <a:pt x="5016" y="3684"/>
                  </a:lnTo>
                  <a:close/>
                  <a:moveTo>
                    <a:pt x="3200" y="3684"/>
                  </a:moveTo>
                  <a:lnTo>
                    <a:pt x="3123" y="4047"/>
                  </a:lnTo>
                  <a:cubicBezTo>
                    <a:pt x="3115" y="4076"/>
                    <a:pt x="3112" y="4108"/>
                    <a:pt x="3117" y="4140"/>
                  </a:cubicBezTo>
                  <a:lnTo>
                    <a:pt x="3196" y="4531"/>
                  </a:lnTo>
                  <a:lnTo>
                    <a:pt x="1128" y="4108"/>
                  </a:lnTo>
                  <a:lnTo>
                    <a:pt x="3200" y="3684"/>
                  </a:lnTo>
                  <a:close/>
                  <a:moveTo>
                    <a:pt x="5207" y="4886"/>
                  </a:moveTo>
                  <a:lnTo>
                    <a:pt x="6010" y="5990"/>
                  </a:lnTo>
                  <a:lnTo>
                    <a:pt x="4886" y="5207"/>
                  </a:lnTo>
                  <a:lnTo>
                    <a:pt x="4940" y="4939"/>
                  </a:lnTo>
                  <a:lnTo>
                    <a:pt x="5207" y="4886"/>
                  </a:lnTo>
                  <a:close/>
                  <a:moveTo>
                    <a:pt x="3009" y="4886"/>
                  </a:moveTo>
                  <a:lnTo>
                    <a:pt x="3277" y="4939"/>
                  </a:lnTo>
                  <a:lnTo>
                    <a:pt x="3330" y="5207"/>
                  </a:lnTo>
                  <a:lnTo>
                    <a:pt x="2208" y="5991"/>
                  </a:lnTo>
                  <a:lnTo>
                    <a:pt x="3009" y="4886"/>
                  </a:lnTo>
                  <a:close/>
                  <a:moveTo>
                    <a:pt x="7824" y="4346"/>
                  </a:moveTo>
                  <a:cubicBezTo>
                    <a:pt x="7770" y="5189"/>
                    <a:pt x="7435" y="5955"/>
                    <a:pt x="6913" y="6554"/>
                  </a:cubicBezTo>
                  <a:lnTo>
                    <a:pt x="5615" y="4804"/>
                  </a:lnTo>
                  <a:lnTo>
                    <a:pt x="7824" y="4346"/>
                  </a:lnTo>
                  <a:close/>
                  <a:moveTo>
                    <a:pt x="393" y="4346"/>
                  </a:moveTo>
                  <a:lnTo>
                    <a:pt x="2601" y="4804"/>
                  </a:lnTo>
                  <a:lnTo>
                    <a:pt x="1306" y="6556"/>
                  </a:lnTo>
                  <a:cubicBezTo>
                    <a:pt x="782" y="5957"/>
                    <a:pt x="446" y="5190"/>
                    <a:pt x="393" y="4346"/>
                  </a:cubicBezTo>
                  <a:close/>
                  <a:moveTo>
                    <a:pt x="4675" y="4297"/>
                  </a:moveTo>
                  <a:lnTo>
                    <a:pt x="4108" y="7088"/>
                  </a:lnTo>
                  <a:lnTo>
                    <a:pt x="3541" y="4297"/>
                  </a:lnTo>
                  <a:close/>
                  <a:moveTo>
                    <a:pt x="3412" y="5615"/>
                  </a:moveTo>
                  <a:lnTo>
                    <a:pt x="3519" y="6152"/>
                  </a:lnTo>
                  <a:cubicBezTo>
                    <a:pt x="3519" y="6153"/>
                    <a:pt x="3519" y="6153"/>
                    <a:pt x="3519" y="6153"/>
                  </a:cubicBezTo>
                  <a:lnTo>
                    <a:pt x="3870" y="7823"/>
                  </a:lnTo>
                  <a:cubicBezTo>
                    <a:pt x="3009" y="7769"/>
                    <a:pt x="2228" y="7420"/>
                    <a:pt x="1623" y="6878"/>
                  </a:cubicBezTo>
                  <a:lnTo>
                    <a:pt x="3412" y="5615"/>
                  </a:lnTo>
                  <a:close/>
                  <a:moveTo>
                    <a:pt x="4804" y="5615"/>
                  </a:moveTo>
                  <a:lnTo>
                    <a:pt x="6595" y="6876"/>
                  </a:lnTo>
                  <a:cubicBezTo>
                    <a:pt x="5991" y="7420"/>
                    <a:pt x="5208" y="7769"/>
                    <a:pt x="4347" y="7823"/>
                  </a:cubicBezTo>
                  <a:lnTo>
                    <a:pt x="4697" y="6153"/>
                  </a:lnTo>
                  <a:cubicBezTo>
                    <a:pt x="4697" y="6153"/>
                    <a:pt x="4698" y="6153"/>
                    <a:pt x="4698" y="6152"/>
                  </a:cubicBezTo>
                  <a:lnTo>
                    <a:pt x="4804" y="5615"/>
                  </a:lnTo>
                  <a:close/>
                  <a:moveTo>
                    <a:pt x="4108" y="0"/>
                  </a:moveTo>
                  <a:cubicBezTo>
                    <a:pt x="2978" y="0"/>
                    <a:pt x="1953" y="460"/>
                    <a:pt x="1210" y="1201"/>
                  </a:cubicBezTo>
                  <a:cubicBezTo>
                    <a:pt x="1194" y="1212"/>
                    <a:pt x="1182" y="1225"/>
                    <a:pt x="1170" y="1240"/>
                  </a:cubicBezTo>
                  <a:cubicBezTo>
                    <a:pt x="447" y="1981"/>
                    <a:pt x="0" y="2994"/>
                    <a:pt x="0" y="4108"/>
                  </a:cubicBezTo>
                  <a:cubicBezTo>
                    <a:pt x="0" y="5220"/>
                    <a:pt x="445" y="6230"/>
                    <a:pt x="1166" y="6971"/>
                  </a:cubicBezTo>
                  <a:cubicBezTo>
                    <a:pt x="1176" y="6986"/>
                    <a:pt x="1189" y="6999"/>
                    <a:pt x="1203" y="7009"/>
                  </a:cubicBezTo>
                  <a:cubicBezTo>
                    <a:pt x="1947" y="7754"/>
                    <a:pt x="2975" y="8216"/>
                    <a:pt x="4108" y="8216"/>
                  </a:cubicBezTo>
                  <a:cubicBezTo>
                    <a:pt x="5243" y="8216"/>
                    <a:pt x="6271" y="7753"/>
                    <a:pt x="7015" y="7007"/>
                  </a:cubicBezTo>
                  <a:cubicBezTo>
                    <a:pt x="7030" y="6996"/>
                    <a:pt x="7043" y="6983"/>
                    <a:pt x="7053" y="6968"/>
                  </a:cubicBezTo>
                  <a:cubicBezTo>
                    <a:pt x="7772" y="6228"/>
                    <a:pt x="8216" y="5219"/>
                    <a:pt x="8216" y="4108"/>
                  </a:cubicBezTo>
                  <a:cubicBezTo>
                    <a:pt x="8216" y="2987"/>
                    <a:pt x="7764" y="1970"/>
                    <a:pt x="7034" y="1228"/>
                  </a:cubicBezTo>
                  <a:cubicBezTo>
                    <a:pt x="7023" y="1213"/>
                    <a:pt x="7010" y="1199"/>
                    <a:pt x="6995" y="1189"/>
                  </a:cubicBezTo>
                  <a:cubicBezTo>
                    <a:pt x="6252" y="454"/>
                    <a:pt x="5232" y="0"/>
                    <a:pt x="410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518" name="Google Shape;5518;p45"/>
            <p:cNvSpPr/>
            <p:nvPr/>
          </p:nvSpPr>
          <p:spPr>
            <a:xfrm>
              <a:off x="2063525" y="2201541"/>
              <a:ext cx="13616" cy="13616"/>
            </a:xfrm>
            <a:custGeom>
              <a:rect b="b" l="l" r="r" t="t"/>
              <a:pathLst>
                <a:path extrusionOk="0" h="385" w="385">
                  <a:moveTo>
                    <a:pt x="193" y="0"/>
                  </a:moveTo>
                  <a:cubicBezTo>
                    <a:pt x="87" y="0"/>
                    <a:pt x="1" y="87"/>
                    <a:pt x="1" y="192"/>
                  </a:cubicBezTo>
                  <a:cubicBezTo>
                    <a:pt x="1" y="299"/>
                    <a:pt x="87" y="384"/>
                    <a:pt x="193" y="384"/>
                  </a:cubicBezTo>
                  <a:cubicBezTo>
                    <a:pt x="299" y="384"/>
                    <a:pt x="385" y="299"/>
                    <a:pt x="385" y="192"/>
                  </a:cubicBezTo>
                  <a:cubicBezTo>
                    <a:pt x="385" y="87"/>
                    <a:pt x="299" y="0"/>
                    <a:pt x="19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5519" name="Google Shape;5519;p45"/>
          <p:cNvGrpSpPr/>
          <p:nvPr/>
        </p:nvGrpSpPr>
        <p:grpSpPr>
          <a:xfrm>
            <a:off x="7464638" y="472750"/>
            <a:ext cx="626575" cy="517225"/>
            <a:chOff x="4973400" y="3793400"/>
            <a:chExt cx="626575" cy="517225"/>
          </a:xfrm>
        </p:grpSpPr>
        <p:sp>
          <p:nvSpPr>
            <p:cNvPr id="5520" name="Google Shape;5520;p45"/>
            <p:cNvSpPr/>
            <p:nvPr/>
          </p:nvSpPr>
          <p:spPr>
            <a:xfrm>
              <a:off x="5193675" y="4004300"/>
              <a:ext cx="162650" cy="160000"/>
            </a:xfrm>
            <a:custGeom>
              <a:rect b="b" l="l" r="r" t="t"/>
              <a:pathLst>
                <a:path extrusionOk="0" h="6400" w="6506">
                  <a:moveTo>
                    <a:pt x="5763" y="1758"/>
                  </a:moveTo>
                  <a:cubicBezTo>
                    <a:pt x="5974" y="1758"/>
                    <a:pt x="6118" y="2066"/>
                    <a:pt x="5935" y="2229"/>
                  </a:cubicBezTo>
                  <a:cubicBezTo>
                    <a:pt x="5684" y="2458"/>
                    <a:pt x="5364" y="2617"/>
                    <a:pt x="5067" y="2800"/>
                  </a:cubicBezTo>
                  <a:cubicBezTo>
                    <a:pt x="4771" y="2983"/>
                    <a:pt x="4474" y="3165"/>
                    <a:pt x="4200" y="3348"/>
                  </a:cubicBezTo>
                  <a:cubicBezTo>
                    <a:pt x="3903" y="3530"/>
                    <a:pt x="3607" y="3713"/>
                    <a:pt x="3310" y="3873"/>
                  </a:cubicBezTo>
                  <a:cubicBezTo>
                    <a:pt x="3135" y="3970"/>
                    <a:pt x="2844" y="4166"/>
                    <a:pt x="2607" y="4166"/>
                  </a:cubicBezTo>
                  <a:cubicBezTo>
                    <a:pt x="2565" y="4166"/>
                    <a:pt x="2525" y="4160"/>
                    <a:pt x="2488" y="4147"/>
                  </a:cubicBezTo>
                  <a:cubicBezTo>
                    <a:pt x="2465" y="4124"/>
                    <a:pt x="2442" y="4101"/>
                    <a:pt x="2442" y="4078"/>
                  </a:cubicBezTo>
                  <a:cubicBezTo>
                    <a:pt x="2465" y="3804"/>
                    <a:pt x="2808" y="3599"/>
                    <a:pt x="2990" y="3462"/>
                  </a:cubicBezTo>
                  <a:cubicBezTo>
                    <a:pt x="3287" y="3256"/>
                    <a:pt x="3584" y="3051"/>
                    <a:pt x="3858" y="2868"/>
                  </a:cubicBezTo>
                  <a:cubicBezTo>
                    <a:pt x="4177" y="2686"/>
                    <a:pt x="4474" y="2480"/>
                    <a:pt x="4771" y="2298"/>
                  </a:cubicBezTo>
                  <a:cubicBezTo>
                    <a:pt x="5067" y="2115"/>
                    <a:pt x="5364" y="1910"/>
                    <a:pt x="5684" y="1773"/>
                  </a:cubicBezTo>
                  <a:cubicBezTo>
                    <a:pt x="5711" y="1763"/>
                    <a:pt x="5737" y="1758"/>
                    <a:pt x="5763" y="1758"/>
                  </a:cubicBezTo>
                  <a:close/>
                  <a:moveTo>
                    <a:pt x="5088" y="3546"/>
                  </a:moveTo>
                  <a:cubicBezTo>
                    <a:pt x="5119" y="3546"/>
                    <a:pt x="5150" y="3548"/>
                    <a:pt x="5181" y="3553"/>
                  </a:cubicBezTo>
                  <a:cubicBezTo>
                    <a:pt x="5250" y="3553"/>
                    <a:pt x="5318" y="3622"/>
                    <a:pt x="5296" y="3690"/>
                  </a:cubicBezTo>
                  <a:cubicBezTo>
                    <a:pt x="5204" y="3987"/>
                    <a:pt x="4930" y="4147"/>
                    <a:pt x="4656" y="4284"/>
                  </a:cubicBezTo>
                  <a:cubicBezTo>
                    <a:pt x="4383" y="4421"/>
                    <a:pt x="4086" y="4580"/>
                    <a:pt x="3812" y="4717"/>
                  </a:cubicBezTo>
                  <a:cubicBezTo>
                    <a:pt x="3515" y="4877"/>
                    <a:pt x="3241" y="5014"/>
                    <a:pt x="2967" y="5174"/>
                  </a:cubicBezTo>
                  <a:cubicBezTo>
                    <a:pt x="2671" y="5334"/>
                    <a:pt x="2397" y="5516"/>
                    <a:pt x="2077" y="5539"/>
                  </a:cubicBezTo>
                  <a:cubicBezTo>
                    <a:pt x="1963" y="5539"/>
                    <a:pt x="1872" y="5379"/>
                    <a:pt x="1940" y="5288"/>
                  </a:cubicBezTo>
                  <a:cubicBezTo>
                    <a:pt x="2123" y="5037"/>
                    <a:pt x="2420" y="4877"/>
                    <a:pt x="2694" y="4717"/>
                  </a:cubicBezTo>
                  <a:cubicBezTo>
                    <a:pt x="2967" y="4580"/>
                    <a:pt x="3241" y="4421"/>
                    <a:pt x="3515" y="4284"/>
                  </a:cubicBezTo>
                  <a:cubicBezTo>
                    <a:pt x="3789" y="4147"/>
                    <a:pt x="4086" y="4010"/>
                    <a:pt x="4360" y="3850"/>
                  </a:cubicBezTo>
                  <a:cubicBezTo>
                    <a:pt x="4584" y="3707"/>
                    <a:pt x="4827" y="3546"/>
                    <a:pt x="5088" y="3546"/>
                  </a:cubicBezTo>
                  <a:close/>
                  <a:moveTo>
                    <a:pt x="2801" y="1"/>
                  </a:moveTo>
                  <a:cubicBezTo>
                    <a:pt x="2611" y="1"/>
                    <a:pt x="2421" y="22"/>
                    <a:pt x="2237" y="84"/>
                  </a:cubicBezTo>
                  <a:cubicBezTo>
                    <a:pt x="1940" y="198"/>
                    <a:pt x="1689" y="403"/>
                    <a:pt x="1438" y="586"/>
                  </a:cubicBezTo>
                  <a:cubicBezTo>
                    <a:pt x="936" y="905"/>
                    <a:pt x="434" y="1179"/>
                    <a:pt x="228" y="1773"/>
                  </a:cubicBezTo>
                  <a:cubicBezTo>
                    <a:pt x="23" y="2321"/>
                    <a:pt x="0" y="2937"/>
                    <a:pt x="23" y="3508"/>
                  </a:cubicBezTo>
                  <a:cubicBezTo>
                    <a:pt x="23" y="4101"/>
                    <a:pt x="91" y="4694"/>
                    <a:pt x="434" y="5197"/>
                  </a:cubicBezTo>
                  <a:cubicBezTo>
                    <a:pt x="776" y="5653"/>
                    <a:pt x="1392" y="5881"/>
                    <a:pt x="1895" y="6087"/>
                  </a:cubicBezTo>
                  <a:cubicBezTo>
                    <a:pt x="2335" y="6259"/>
                    <a:pt x="2808" y="6400"/>
                    <a:pt x="3287" y="6400"/>
                  </a:cubicBezTo>
                  <a:cubicBezTo>
                    <a:pt x="3378" y="6400"/>
                    <a:pt x="3469" y="6394"/>
                    <a:pt x="3561" y="6384"/>
                  </a:cubicBezTo>
                  <a:cubicBezTo>
                    <a:pt x="4063" y="6315"/>
                    <a:pt x="4565" y="6155"/>
                    <a:pt x="4999" y="5881"/>
                  </a:cubicBezTo>
                  <a:cubicBezTo>
                    <a:pt x="5478" y="5585"/>
                    <a:pt x="5798" y="5128"/>
                    <a:pt x="6072" y="4649"/>
                  </a:cubicBezTo>
                  <a:cubicBezTo>
                    <a:pt x="6209" y="4398"/>
                    <a:pt x="6300" y="4101"/>
                    <a:pt x="6391" y="3827"/>
                  </a:cubicBezTo>
                  <a:cubicBezTo>
                    <a:pt x="6414" y="3736"/>
                    <a:pt x="6437" y="3644"/>
                    <a:pt x="6460" y="3576"/>
                  </a:cubicBezTo>
                  <a:cubicBezTo>
                    <a:pt x="6505" y="3188"/>
                    <a:pt x="6437" y="2823"/>
                    <a:pt x="6346" y="2458"/>
                  </a:cubicBezTo>
                  <a:cubicBezTo>
                    <a:pt x="6254" y="2115"/>
                    <a:pt x="6163" y="1682"/>
                    <a:pt x="5958" y="1362"/>
                  </a:cubicBezTo>
                  <a:cubicBezTo>
                    <a:pt x="5729" y="1020"/>
                    <a:pt x="5364" y="723"/>
                    <a:pt x="4976" y="495"/>
                  </a:cubicBezTo>
                  <a:cubicBezTo>
                    <a:pt x="4771" y="403"/>
                    <a:pt x="4542" y="289"/>
                    <a:pt x="4314" y="244"/>
                  </a:cubicBezTo>
                  <a:cubicBezTo>
                    <a:pt x="3972" y="129"/>
                    <a:pt x="3629" y="61"/>
                    <a:pt x="3287" y="38"/>
                  </a:cubicBezTo>
                  <a:cubicBezTo>
                    <a:pt x="3128" y="17"/>
                    <a:pt x="2965" y="1"/>
                    <a:pt x="2801" y="1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521" name="Google Shape;5521;p45"/>
            <p:cNvSpPr/>
            <p:nvPr/>
          </p:nvSpPr>
          <p:spPr>
            <a:xfrm>
              <a:off x="5146300" y="3807300"/>
              <a:ext cx="58225" cy="27925"/>
            </a:xfrm>
            <a:custGeom>
              <a:rect b="b" l="l" r="r" t="t"/>
              <a:pathLst>
                <a:path extrusionOk="0" h="1117" w="2329">
                  <a:moveTo>
                    <a:pt x="352" y="0"/>
                  </a:moveTo>
                  <a:cubicBezTo>
                    <a:pt x="282" y="0"/>
                    <a:pt x="216" y="13"/>
                    <a:pt x="160" y="43"/>
                  </a:cubicBezTo>
                  <a:cubicBezTo>
                    <a:pt x="92" y="89"/>
                    <a:pt x="46" y="158"/>
                    <a:pt x="1" y="226"/>
                  </a:cubicBezTo>
                  <a:cubicBezTo>
                    <a:pt x="457" y="386"/>
                    <a:pt x="868" y="568"/>
                    <a:pt x="1302" y="728"/>
                  </a:cubicBezTo>
                  <a:cubicBezTo>
                    <a:pt x="1621" y="865"/>
                    <a:pt x="1918" y="1002"/>
                    <a:pt x="2237" y="1116"/>
                  </a:cubicBezTo>
                  <a:cubicBezTo>
                    <a:pt x="2283" y="888"/>
                    <a:pt x="2329" y="637"/>
                    <a:pt x="2055" y="523"/>
                  </a:cubicBezTo>
                  <a:cubicBezTo>
                    <a:pt x="1758" y="409"/>
                    <a:pt x="1393" y="317"/>
                    <a:pt x="1073" y="203"/>
                  </a:cubicBezTo>
                  <a:cubicBezTo>
                    <a:pt x="896" y="150"/>
                    <a:pt x="595" y="0"/>
                    <a:pt x="352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522" name="Google Shape;5522;p45"/>
            <p:cNvSpPr/>
            <p:nvPr/>
          </p:nvSpPr>
          <p:spPr>
            <a:xfrm>
              <a:off x="4994525" y="4034925"/>
              <a:ext cx="527850" cy="255025"/>
            </a:xfrm>
            <a:custGeom>
              <a:rect b="b" l="l" r="r" t="t"/>
              <a:pathLst>
                <a:path extrusionOk="0" h="10201" w="21114">
                  <a:moveTo>
                    <a:pt x="525" y="0"/>
                  </a:moveTo>
                  <a:cubicBezTo>
                    <a:pt x="411" y="662"/>
                    <a:pt x="297" y="1347"/>
                    <a:pt x="206" y="2009"/>
                  </a:cubicBezTo>
                  <a:cubicBezTo>
                    <a:pt x="137" y="2534"/>
                    <a:pt x="0" y="3081"/>
                    <a:pt x="23" y="3629"/>
                  </a:cubicBezTo>
                  <a:cubicBezTo>
                    <a:pt x="23" y="3789"/>
                    <a:pt x="69" y="3926"/>
                    <a:pt x="137" y="4063"/>
                  </a:cubicBezTo>
                  <a:cubicBezTo>
                    <a:pt x="160" y="4063"/>
                    <a:pt x="160" y="4086"/>
                    <a:pt x="183" y="4109"/>
                  </a:cubicBezTo>
                  <a:cubicBezTo>
                    <a:pt x="342" y="4314"/>
                    <a:pt x="571" y="4451"/>
                    <a:pt x="822" y="4588"/>
                  </a:cubicBezTo>
                  <a:cubicBezTo>
                    <a:pt x="1803" y="5136"/>
                    <a:pt x="2922" y="5364"/>
                    <a:pt x="3972" y="5661"/>
                  </a:cubicBezTo>
                  <a:cubicBezTo>
                    <a:pt x="6323" y="6323"/>
                    <a:pt x="8651" y="7099"/>
                    <a:pt x="10956" y="7875"/>
                  </a:cubicBezTo>
                  <a:cubicBezTo>
                    <a:pt x="12097" y="8263"/>
                    <a:pt x="13262" y="8674"/>
                    <a:pt x="14426" y="9062"/>
                  </a:cubicBezTo>
                  <a:cubicBezTo>
                    <a:pt x="14996" y="9244"/>
                    <a:pt x="15567" y="9450"/>
                    <a:pt x="16160" y="9632"/>
                  </a:cubicBezTo>
                  <a:cubicBezTo>
                    <a:pt x="16685" y="9815"/>
                    <a:pt x="17233" y="9997"/>
                    <a:pt x="17781" y="10112"/>
                  </a:cubicBezTo>
                  <a:cubicBezTo>
                    <a:pt x="18011" y="10166"/>
                    <a:pt x="18252" y="10200"/>
                    <a:pt x="18494" y="10200"/>
                  </a:cubicBezTo>
                  <a:cubicBezTo>
                    <a:pt x="18754" y="10200"/>
                    <a:pt x="19016" y="10161"/>
                    <a:pt x="19265" y="10066"/>
                  </a:cubicBezTo>
                  <a:cubicBezTo>
                    <a:pt x="19630" y="9883"/>
                    <a:pt x="19927" y="9587"/>
                    <a:pt x="20132" y="9244"/>
                  </a:cubicBezTo>
                  <a:cubicBezTo>
                    <a:pt x="20634" y="8377"/>
                    <a:pt x="20840" y="7350"/>
                    <a:pt x="21113" y="6414"/>
                  </a:cubicBezTo>
                  <a:cubicBezTo>
                    <a:pt x="20954" y="6345"/>
                    <a:pt x="20794" y="6277"/>
                    <a:pt x="20634" y="6231"/>
                  </a:cubicBezTo>
                  <a:cubicBezTo>
                    <a:pt x="20383" y="6140"/>
                    <a:pt x="20155" y="6072"/>
                    <a:pt x="19881" y="5980"/>
                  </a:cubicBezTo>
                  <a:cubicBezTo>
                    <a:pt x="19402" y="5843"/>
                    <a:pt x="18899" y="5729"/>
                    <a:pt x="18420" y="5569"/>
                  </a:cubicBezTo>
                  <a:cubicBezTo>
                    <a:pt x="17918" y="5410"/>
                    <a:pt x="17416" y="5227"/>
                    <a:pt x="16936" y="5022"/>
                  </a:cubicBezTo>
                  <a:cubicBezTo>
                    <a:pt x="16640" y="4885"/>
                    <a:pt x="16297" y="4793"/>
                    <a:pt x="16046" y="4588"/>
                  </a:cubicBezTo>
                  <a:cubicBezTo>
                    <a:pt x="15750" y="5022"/>
                    <a:pt x="15362" y="5432"/>
                    <a:pt x="14928" y="5775"/>
                  </a:cubicBezTo>
                  <a:cubicBezTo>
                    <a:pt x="14038" y="6460"/>
                    <a:pt x="13011" y="6985"/>
                    <a:pt x="11892" y="7144"/>
                  </a:cubicBezTo>
                  <a:cubicBezTo>
                    <a:pt x="11641" y="7180"/>
                    <a:pt x="11388" y="7197"/>
                    <a:pt x="11137" y="7197"/>
                  </a:cubicBezTo>
                  <a:cubicBezTo>
                    <a:pt x="10246" y="7197"/>
                    <a:pt x="9365" y="6978"/>
                    <a:pt x="8582" y="6551"/>
                  </a:cubicBezTo>
                  <a:cubicBezTo>
                    <a:pt x="8354" y="6414"/>
                    <a:pt x="8149" y="6277"/>
                    <a:pt x="7943" y="6117"/>
                  </a:cubicBezTo>
                  <a:cubicBezTo>
                    <a:pt x="7806" y="6003"/>
                    <a:pt x="7715" y="5889"/>
                    <a:pt x="7601" y="5752"/>
                  </a:cubicBezTo>
                  <a:cubicBezTo>
                    <a:pt x="7487" y="5683"/>
                    <a:pt x="7395" y="5569"/>
                    <a:pt x="7304" y="5478"/>
                  </a:cubicBezTo>
                  <a:cubicBezTo>
                    <a:pt x="7190" y="5341"/>
                    <a:pt x="7099" y="5204"/>
                    <a:pt x="7030" y="5067"/>
                  </a:cubicBezTo>
                  <a:cubicBezTo>
                    <a:pt x="6939" y="4999"/>
                    <a:pt x="6893" y="4907"/>
                    <a:pt x="6825" y="4816"/>
                  </a:cubicBezTo>
                  <a:cubicBezTo>
                    <a:pt x="6163" y="3994"/>
                    <a:pt x="5912" y="2785"/>
                    <a:pt x="5957" y="1735"/>
                  </a:cubicBezTo>
                  <a:cubicBezTo>
                    <a:pt x="5455" y="1621"/>
                    <a:pt x="4976" y="1438"/>
                    <a:pt x="4497" y="1278"/>
                  </a:cubicBezTo>
                  <a:cubicBezTo>
                    <a:pt x="3949" y="1096"/>
                    <a:pt x="3424" y="936"/>
                    <a:pt x="2899" y="776"/>
                  </a:cubicBezTo>
                  <a:cubicBezTo>
                    <a:pt x="2374" y="639"/>
                    <a:pt x="1826" y="525"/>
                    <a:pt x="1324" y="320"/>
                  </a:cubicBezTo>
                  <a:cubicBezTo>
                    <a:pt x="1096" y="205"/>
                    <a:pt x="867" y="91"/>
                    <a:pt x="616" y="23"/>
                  </a:cubicBezTo>
                  <a:cubicBezTo>
                    <a:pt x="594" y="0"/>
                    <a:pt x="571" y="0"/>
                    <a:pt x="525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523" name="Google Shape;5523;p45"/>
            <p:cNvSpPr/>
            <p:nvPr/>
          </p:nvSpPr>
          <p:spPr>
            <a:xfrm>
              <a:off x="5009925" y="3825025"/>
              <a:ext cx="568375" cy="356000"/>
            </a:xfrm>
            <a:custGeom>
              <a:rect b="b" l="l" r="r" t="t"/>
              <a:pathLst>
                <a:path extrusionOk="0" h="14240" w="22735">
                  <a:moveTo>
                    <a:pt x="19315" y="5673"/>
                  </a:moveTo>
                  <a:cubicBezTo>
                    <a:pt x="19428" y="5673"/>
                    <a:pt x="19542" y="5683"/>
                    <a:pt x="19653" y="5703"/>
                  </a:cubicBezTo>
                  <a:cubicBezTo>
                    <a:pt x="20178" y="5794"/>
                    <a:pt x="20680" y="6159"/>
                    <a:pt x="20863" y="6661"/>
                  </a:cubicBezTo>
                  <a:cubicBezTo>
                    <a:pt x="21022" y="7118"/>
                    <a:pt x="20931" y="7757"/>
                    <a:pt x="20634" y="8145"/>
                  </a:cubicBezTo>
                  <a:cubicBezTo>
                    <a:pt x="20589" y="8213"/>
                    <a:pt x="20520" y="8282"/>
                    <a:pt x="20475" y="8350"/>
                  </a:cubicBezTo>
                  <a:cubicBezTo>
                    <a:pt x="20452" y="8373"/>
                    <a:pt x="20429" y="8419"/>
                    <a:pt x="20406" y="8442"/>
                  </a:cubicBezTo>
                  <a:cubicBezTo>
                    <a:pt x="20224" y="8670"/>
                    <a:pt x="19927" y="8875"/>
                    <a:pt x="19653" y="8921"/>
                  </a:cubicBezTo>
                  <a:cubicBezTo>
                    <a:pt x="19493" y="8944"/>
                    <a:pt x="19333" y="8944"/>
                    <a:pt x="19196" y="8967"/>
                  </a:cubicBezTo>
                  <a:cubicBezTo>
                    <a:pt x="19090" y="8967"/>
                    <a:pt x="18994" y="8977"/>
                    <a:pt x="18894" y="8977"/>
                  </a:cubicBezTo>
                  <a:cubicBezTo>
                    <a:pt x="18844" y="8977"/>
                    <a:pt x="18793" y="8974"/>
                    <a:pt x="18740" y="8967"/>
                  </a:cubicBezTo>
                  <a:cubicBezTo>
                    <a:pt x="18124" y="8853"/>
                    <a:pt x="17644" y="8282"/>
                    <a:pt x="17667" y="7643"/>
                  </a:cubicBezTo>
                  <a:cubicBezTo>
                    <a:pt x="17667" y="7163"/>
                    <a:pt x="17873" y="6502"/>
                    <a:pt x="18192" y="6136"/>
                  </a:cubicBezTo>
                  <a:cubicBezTo>
                    <a:pt x="18480" y="5813"/>
                    <a:pt x="18895" y="5673"/>
                    <a:pt x="19315" y="5673"/>
                  </a:cubicBezTo>
                  <a:close/>
                  <a:moveTo>
                    <a:pt x="3649" y="1"/>
                  </a:moveTo>
                  <a:cubicBezTo>
                    <a:pt x="3503" y="1"/>
                    <a:pt x="3358" y="26"/>
                    <a:pt x="3219" y="88"/>
                  </a:cubicBezTo>
                  <a:cubicBezTo>
                    <a:pt x="2831" y="270"/>
                    <a:pt x="2557" y="635"/>
                    <a:pt x="2351" y="1001"/>
                  </a:cubicBezTo>
                  <a:cubicBezTo>
                    <a:pt x="1781" y="1914"/>
                    <a:pt x="1370" y="2918"/>
                    <a:pt x="1005" y="3922"/>
                  </a:cubicBezTo>
                  <a:cubicBezTo>
                    <a:pt x="571" y="5223"/>
                    <a:pt x="251" y="6570"/>
                    <a:pt x="0" y="7917"/>
                  </a:cubicBezTo>
                  <a:cubicBezTo>
                    <a:pt x="92" y="7940"/>
                    <a:pt x="206" y="7962"/>
                    <a:pt x="274" y="7985"/>
                  </a:cubicBezTo>
                  <a:cubicBezTo>
                    <a:pt x="525" y="8076"/>
                    <a:pt x="708" y="8236"/>
                    <a:pt x="959" y="8328"/>
                  </a:cubicBezTo>
                  <a:cubicBezTo>
                    <a:pt x="1210" y="8442"/>
                    <a:pt x="1484" y="8464"/>
                    <a:pt x="1758" y="8533"/>
                  </a:cubicBezTo>
                  <a:cubicBezTo>
                    <a:pt x="2009" y="8579"/>
                    <a:pt x="2260" y="8647"/>
                    <a:pt x="2488" y="8716"/>
                  </a:cubicBezTo>
                  <a:cubicBezTo>
                    <a:pt x="3036" y="8875"/>
                    <a:pt x="3561" y="9012"/>
                    <a:pt x="4086" y="9195"/>
                  </a:cubicBezTo>
                  <a:cubicBezTo>
                    <a:pt x="4497" y="9309"/>
                    <a:pt x="4908" y="9446"/>
                    <a:pt x="5319" y="9560"/>
                  </a:cubicBezTo>
                  <a:lnTo>
                    <a:pt x="5364" y="9560"/>
                  </a:lnTo>
                  <a:cubicBezTo>
                    <a:pt x="5364" y="9560"/>
                    <a:pt x="5364" y="9560"/>
                    <a:pt x="5364" y="9583"/>
                  </a:cubicBezTo>
                  <a:lnTo>
                    <a:pt x="5387" y="9583"/>
                  </a:lnTo>
                  <a:cubicBezTo>
                    <a:pt x="5547" y="8510"/>
                    <a:pt x="6026" y="7551"/>
                    <a:pt x="6757" y="6753"/>
                  </a:cubicBezTo>
                  <a:cubicBezTo>
                    <a:pt x="7122" y="6342"/>
                    <a:pt x="7510" y="6022"/>
                    <a:pt x="7966" y="5771"/>
                  </a:cubicBezTo>
                  <a:cubicBezTo>
                    <a:pt x="8491" y="5474"/>
                    <a:pt x="9016" y="5360"/>
                    <a:pt x="9610" y="5269"/>
                  </a:cubicBezTo>
                  <a:cubicBezTo>
                    <a:pt x="10055" y="5218"/>
                    <a:pt x="10500" y="5153"/>
                    <a:pt x="10945" y="5153"/>
                  </a:cubicBezTo>
                  <a:cubicBezTo>
                    <a:pt x="11093" y="5153"/>
                    <a:pt x="11242" y="5161"/>
                    <a:pt x="11390" y="5178"/>
                  </a:cubicBezTo>
                  <a:cubicBezTo>
                    <a:pt x="12029" y="5269"/>
                    <a:pt x="12600" y="5452"/>
                    <a:pt x="13171" y="5703"/>
                  </a:cubicBezTo>
                  <a:cubicBezTo>
                    <a:pt x="14221" y="6159"/>
                    <a:pt x="15019" y="6890"/>
                    <a:pt x="15453" y="7940"/>
                  </a:cubicBezTo>
                  <a:cubicBezTo>
                    <a:pt x="15681" y="8464"/>
                    <a:pt x="15818" y="9035"/>
                    <a:pt x="15887" y="9606"/>
                  </a:cubicBezTo>
                  <a:cubicBezTo>
                    <a:pt x="15978" y="10222"/>
                    <a:pt x="16024" y="10861"/>
                    <a:pt x="15978" y="11477"/>
                  </a:cubicBezTo>
                  <a:cubicBezTo>
                    <a:pt x="15932" y="11888"/>
                    <a:pt x="15818" y="12231"/>
                    <a:pt x="15659" y="12573"/>
                  </a:cubicBezTo>
                  <a:cubicBezTo>
                    <a:pt x="15978" y="12642"/>
                    <a:pt x="16320" y="12824"/>
                    <a:pt x="16617" y="12915"/>
                  </a:cubicBezTo>
                  <a:cubicBezTo>
                    <a:pt x="17097" y="13098"/>
                    <a:pt x="17599" y="13258"/>
                    <a:pt x="18101" y="13395"/>
                  </a:cubicBezTo>
                  <a:cubicBezTo>
                    <a:pt x="18603" y="13555"/>
                    <a:pt x="19105" y="13669"/>
                    <a:pt x="19607" y="13828"/>
                  </a:cubicBezTo>
                  <a:cubicBezTo>
                    <a:pt x="19881" y="13920"/>
                    <a:pt x="20132" y="14011"/>
                    <a:pt x="20383" y="14125"/>
                  </a:cubicBezTo>
                  <a:cubicBezTo>
                    <a:pt x="20475" y="14171"/>
                    <a:pt x="20566" y="14194"/>
                    <a:pt x="20657" y="14239"/>
                  </a:cubicBezTo>
                  <a:cubicBezTo>
                    <a:pt x="20954" y="13212"/>
                    <a:pt x="21274" y="12185"/>
                    <a:pt x="21570" y="11135"/>
                  </a:cubicBezTo>
                  <a:cubicBezTo>
                    <a:pt x="21913" y="9948"/>
                    <a:pt x="22324" y="8784"/>
                    <a:pt x="22620" y="7574"/>
                  </a:cubicBezTo>
                  <a:cubicBezTo>
                    <a:pt x="22734" y="7118"/>
                    <a:pt x="22689" y="6684"/>
                    <a:pt x="22392" y="6296"/>
                  </a:cubicBezTo>
                  <a:cubicBezTo>
                    <a:pt x="22095" y="5908"/>
                    <a:pt x="21662" y="5634"/>
                    <a:pt x="21228" y="5474"/>
                  </a:cubicBezTo>
                  <a:cubicBezTo>
                    <a:pt x="20703" y="5269"/>
                    <a:pt x="20178" y="5155"/>
                    <a:pt x="19653" y="5018"/>
                  </a:cubicBezTo>
                  <a:cubicBezTo>
                    <a:pt x="19059" y="4858"/>
                    <a:pt x="18443" y="4698"/>
                    <a:pt x="17850" y="4539"/>
                  </a:cubicBezTo>
                  <a:cubicBezTo>
                    <a:pt x="15522" y="3899"/>
                    <a:pt x="13216" y="3192"/>
                    <a:pt x="10911" y="2439"/>
                  </a:cubicBezTo>
                  <a:cubicBezTo>
                    <a:pt x="9153" y="1868"/>
                    <a:pt x="7373" y="1297"/>
                    <a:pt x="5661" y="590"/>
                  </a:cubicBezTo>
                  <a:cubicBezTo>
                    <a:pt x="5250" y="521"/>
                    <a:pt x="4885" y="362"/>
                    <a:pt x="4497" y="202"/>
                  </a:cubicBezTo>
                  <a:cubicBezTo>
                    <a:pt x="4225" y="96"/>
                    <a:pt x="3934" y="1"/>
                    <a:pt x="3649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524" name="Google Shape;5524;p45"/>
            <p:cNvSpPr/>
            <p:nvPr/>
          </p:nvSpPr>
          <p:spPr>
            <a:xfrm>
              <a:off x="5498375" y="4027500"/>
              <a:ext cx="9175" cy="5150"/>
            </a:xfrm>
            <a:custGeom>
              <a:rect b="b" l="l" r="r" t="t"/>
              <a:pathLst>
                <a:path extrusionOk="0" h="206" w="367">
                  <a:moveTo>
                    <a:pt x="343" y="0"/>
                  </a:moveTo>
                  <a:cubicBezTo>
                    <a:pt x="229" y="92"/>
                    <a:pt x="115" y="160"/>
                    <a:pt x="1" y="206"/>
                  </a:cubicBezTo>
                  <a:cubicBezTo>
                    <a:pt x="115" y="183"/>
                    <a:pt x="252" y="92"/>
                    <a:pt x="366" y="0"/>
                  </a:cubicBezTo>
                  <a:close/>
                </a:path>
              </a:pathLst>
            </a:custGeom>
            <a:solidFill>
              <a:srgbClr val="4573B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525" name="Google Shape;5525;p45"/>
            <p:cNvSpPr/>
            <p:nvPr/>
          </p:nvSpPr>
          <p:spPr>
            <a:xfrm>
              <a:off x="5468150" y="3985450"/>
              <a:ext cx="50225" cy="47775"/>
            </a:xfrm>
            <a:custGeom>
              <a:rect b="b" l="l" r="r" t="t"/>
              <a:pathLst>
                <a:path extrusionOk="0" h="1911" w="2009">
                  <a:moveTo>
                    <a:pt x="1117" y="1"/>
                  </a:moveTo>
                  <a:cubicBezTo>
                    <a:pt x="1046" y="1"/>
                    <a:pt x="977" y="6"/>
                    <a:pt x="913" y="16"/>
                  </a:cubicBezTo>
                  <a:cubicBezTo>
                    <a:pt x="594" y="62"/>
                    <a:pt x="388" y="221"/>
                    <a:pt x="251" y="518"/>
                  </a:cubicBezTo>
                  <a:cubicBezTo>
                    <a:pt x="137" y="792"/>
                    <a:pt x="0" y="1180"/>
                    <a:pt x="137" y="1477"/>
                  </a:cubicBezTo>
                  <a:cubicBezTo>
                    <a:pt x="160" y="1545"/>
                    <a:pt x="183" y="1591"/>
                    <a:pt x="228" y="1637"/>
                  </a:cubicBezTo>
                  <a:cubicBezTo>
                    <a:pt x="228" y="1659"/>
                    <a:pt x="228" y="1659"/>
                    <a:pt x="251" y="1659"/>
                  </a:cubicBezTo>
                  <a:cubicBezTo>
                    <a:pt x="411" y="1819"/>
                    <a:pt x="685" y="1911"/>
                    <a:pt x="936" y="1911"/>
                  </a:cubicBezTo>
                  <a:lnTo>
                    <a:pt x="1096" y="1911"/>
                  </a:lnTo>
                  <a:cubicBezTo>
                    <a:pt x="1141" y="1911"/>
                    <a:pt x="1164" y="1911"/>
                    <a:pt x="1210" y="1888"/>
                  </a:cubicBezTo>
                  <a:cubicBezTo>
                    <a:pt x="1324" y="1842"/>
                    <a:pt x="1438" y="1774"/>
                    <a:pt x="1552" y="1682"/>
                  </a:cubicBezTo>
                  <a:lnTo>
                    <a:pt x="1575" y="1682"/>
                  </a:lnTo>
                  <a:cubicBezTo>
                    <a:pt x="1712" y="1545"/>
                    <a:pt x="1849" y="1363"/>
                    <a:pt x="1917" y="1203"/>
                  </a:cubicBezTo>
                  <a:cubicBezTo>
                    <a:pt x="2009" y="929"/>
                    <a:pt x="2009" y="518"/>
                    <a:pt x="1826" y="290"/>
                  </a:cubicBezTo>
                  <a:cubicBezTo>
                    <a:pt x="1665" y="75"/>
                    <a:pt x="1377" y="1"/>
                    <a:pt x="1117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526" name="Google Shape;5526;p45"/>
            <p:cNvSpPr/>
            <p:nvPr/>
          </p:nvSpPr>
          <p:spPr>
            <a:xfrm>
              <a:off x="5158850" y="3969525"/>
              <a:ext cx="232850" cy="229400"/>
            </a:xfrm>
            <a:custGeom>
              <a:rect b="b" l="l" r="r" t="t"/>
              <a:pathLst>
                <a:path extrusionOk="0" h="9176" w="9314">
                  <a:moveTo>
                    <a:pt x="4640" y="819"/>
                  </a:moveTo>
                  <a:cubicBezTo>
                    <a:pt x="4737" y="819"/>
                    <a:pt x="4828" y="824"/>
                    <a:pt x="4908" y="836"/>
                  </a:cubicBezTo>
                  <a:cubicBezTo>
                    <a:pt x="5365" y="881"/>
                    <a:pt x="5798" y="1018"/>
                    <a:pt x="6232" y="1201"/>
                  </a:cubicBezTo>
                  <a:cubicBezTo>
                    <a:pt x="6940" y="1520"/>
                    <a:pt x="7693" y="2091"/>
                    <a:pt x="7990" y="2844"/>
                  </a:cubicBezTo>
                  <a:cubicBezTo>
                    <a:pt x="8309" y="3643"/>
                    <a:pt x="8583" y="4579"/>
                    <a:pt x="8355" y="5424"/>
                  </a:cubicBezTo>
                  <a:cubicBezTo>
                    <a:pt x="8241" y="5812"/>
                    <a:pt x="8081" y="6154"/>
                    <a:pt x="7876" y="6473"/>
                  </a:cubicBezTo>
                  <a:cubicBezTo>
                    <a:pt x="7853" y="6496"/>
                    <a:pt x="7853" y="6519"/>
                    <a:pt x="7830" y="6542"/>
                  </a:cubicBezTo>
                  <a:cubicBezTo>
                    <a:pt x="7442" y="7158"/>
                    <a:pt x="6917" y="7660"/>
                    <a:pt x="6278" y="7980"/>
                  </a:cubicBezTo>
                  <a:cubicBezTo>
                    <a:pt x="5684" y="8254"/>
                    <a:pt x="5091" y="8345"/>
                    <a:pt x="4452" y="8345"/>
                  </a:cubicBezTo>
                  <a:cubicBezTo>
                    <a:pt x="3790" y="8345"/>
                    <a:pt x="3151" y="8048"/>
                    <a:pt x="2557" y="7752"/>
                  </a:cubicBezTo>
                  <a:cubicBezTo>
                    <a:pt x="1964" y="7478"/>
                    <a:pt x="1439" y="7044"/>
                    <a:pt x="1142" y="6428"/>
                  </a:cubicBezTo>
                  <a:cubicBezTo>
                    <a:pt x="845" y="5766"/>
                    <a:pt x="822" y="5035"/>
                    <a:pt x="868" y="4305"/>
                  </a:cubicBezTo>
                  <a:cubicBezTo>
                    <a:pt x="891" y="3666"/>
                    <a:pt x="982" y="2958"/>
                    <a:pt x="1370" y="2433"/>
                  </a:cubicBezTo>
                  <a:cubicBezTo>
                    <a:pt x="1758" y="1886"/>
                    <a:pt x="2397" y="1543"/>
                    <a:pt x="2968" y="1201"/>
                  </a:cubicBezTo>
                  <a:cubicBezTo>
                    <a:pt x="3366" y="950"/>
                    <a:pt x="3783" y="833"/>
                    <a:pt x="4219" y="833"/>
                  </a:cubicBezTo>
                  <a:cubicBezTo>
                    <a:pt x="4258" y="833"/>
                    <a:pt x="4298" y="834"/>
                    <a:pt x="4338" y="836"/>
                  </a:cubicBezTo>
                  <a:cubicBezTo>
                    <a:pt x="4440" y="824"/>
                    <a:pt x="4543" y="819"/>
                    <a:pt x="4640" y="819"/>
                  </a:cubicBezTo>
                  <a:close/>
                  <a:moveTo>
                    <a:pt x="4915" y="0"/>
                  </a:moveTo>
                  <a:cubicBezTo>
                    <a:pt x="4807" y="0"/>
                    <a:pt x="4698" y="5"/>
                    <a:pt x="4589" y="14"/>
                  </a:cubicBezTo>
                  <a:cubicBezTo>
                    <a:pt x="4064" y="37"/>
                    <a:pt x="3516" y="105"/>
                    <a:pt x="2991" y="242"/>
                  </a:cubicBezTo>
                  <a:cubicBezTo>
                    <a:pt x="2101" y="493"/>
                    <a:pt x="1325" y="1269"/>
                    <a:pt x="800" y="2000"/>
                  </a:cubicBezTo>
                  <a:cubicBezTo>
                    <a:pt x="275" y="2776"/>
                    <a:pt x="1" y="3689"/>
                    <a:pt x="1" y="4602"/>
                  </a:cubicBezTo>
                  <a:cubicBezTo>
                    <a:pt x="1" y="5081"/>
                    <a:pt x="46" y="5538"/>
                    <a:pt x="183" y="5971"/>
                  </a:cubicBezTo>
                  <a:cubicBezTo>
                    <a:pt x="298" y="6359"/>
                    <a:pt x="480" y="6725"/>
                    <a:pt x="663" y="7090"/>
                  </a:cubicBezTo>
                  <a:cubicBezTo>
                    <a:pt x="731" y="7181"/>
                    <a:pt x="800" y="7272"/>
                    <a:pt x="868" y="7364"/>
                  </a:cubicBezTo>
                  <a:cubicBezTo>
                    <a:pt x="868" y="7386"/>
                    <a:pt x="891" y="7409"/>
                    <a:pt x="914" y="7432"/>
                  </a:cubicBezTo>
                  <a:cubicBezTo>
                    <a:pt x="982" y="7523"/>
                    <a:pt x="1051" y="7615"/>
                    <a:pt x="1119" y="7706"/>
                  </a:cubicBezTo>
                  <a:cubicBezTo>
                    <a:pt x="1188" y="7797"/>
                    <a:pt x="1279" y="7889"/>
                    <a:pt x="1347" y="7980"/>
                  </a:cubicBezTo>
                  <a:cubicBezTo>
                    <a:pt x="1439" y="8048"/>
                    <a:pt x="1530" y="8071"/>
                    <a:pt x="1621" y="8140"/>
                  </a:cubicBezTo>
                  <a:cubicBezTo>
                    <a:pt x="1735" y="8208"/>
                    <a:pt x="1827" y="8299"/>
                    <a:pt x="1941" y="8368"/>
                  </a:cubicBezTo>
                  <a:cubicBezTo>
                    <a:pt x="2146" y="8528"/>
                    <a:pt x="2375" y="8642"/>
                    <a:pt x="2580" y="8756"/>
                  </a:cubicBezTo>
                  <a:cubicBezTo>
                    <a:pt x="3179" y="9036"/>
                    <a:pt x="3848" y="9175"/>
                    <a:pt x="4515" y="9175"/>
                  </a:cubicBezTo>
                  <a:cubicBezTo>
                    <a:pt x="4991" y="9175"/>
                    <a:pt x="5466" y="9104"/>
                    <a:pt x="5913" y="8961"/>
                  </a:cubicBezTo>
                  <a:cubicBezTo>
                    <a:pt x="6392" y="8824"/>
                    <a:pt x="6826" y="8573"/>
                    <a:pt x="7236" y="8322"/>
                  </a:cubicBezTo>
                  <a:cubicBezTo>
                    <a:pt x="7624" y="8071"/>
                    <a:pt x="8012" y="7775"/>
                    <a:pt x="8355" y="7455"/>
                  </a:cubicBezTo>
                  <a:cubicBezTo>
                    <a:pt x="8674" y="7135"/>
                    <a:pt x="8971" y="6770"/>
                    <a:pt x="9131" y="6337"/>
                  </a:cubicBezTo>
                  <a:cubicBezTo>
                    <a:pt x="9313" y="5834"/>
                    <a:pt x="9313" y="5309"/>
                    <a:pt x="9291" y="4807"/>
                  </a:cubicBezTo>
                  <a:cubicBezTo>
                    <a:pt x="9268" y="3780"/>
                    <a:pt x="9108" y="2730"/>
                    <a:pt x="8560" y="1863"/>
                  </a:cubicBezTo>
                  <a:cubicBezTo>
                    <a:pt x="8035" y="995"/>
                    <a:pt x="7145" y="493"/>
                    <a:pt x="6186" y="219"/>
                  </a:cubicBezTo>
                  <a:cubicBezTo>
                    <a:pt x="5766" y="73"/>
                    <a:pt x="5346" y="0"/>
                    <a:pt x="4915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527" name="Google Shape;5527;p45"/>
            <p:cNvSpPr/>
            <p:nvPr/>
          </p:nvSpPr>
          <p:spPr>
            <a:xfrm>
              <a:off x="5451025" y="3966850"/>
              <a:ext cx="84475" cy="82600"/>
            </a:xfrm>
            <a:custGeom>
              <a:rect b="b" l="l" r="r" t="t"/>
              <a:pathLst>
                <a:path extrusionOk="0" h="3304" w="3379">
                  <a:moveTo>
                    <a:pt x="1802" y="745"/>
                  </a:moveTo>
                  <a:cubicBezTo>
                    <a:pt x="2062" y="745"/>
                    <a:pt x="2350" y="819"/>
                    <a:pt x="2511" y="1034"/>
                  </a:cubicBezTo>
                  <a:cubicBezTo>
                    <a:pt x="2694" y="1262"/>
                    <a:pt x="2694" y="1673"/>
                    <a:pt x="2602" y="1947"/>
                  </a:cubicBezTo>
                  <a:cubicBezTo>
                    <a:pt x="2534" y="2107"/>
                    <a:pt x="2397" y="2289"/>
                    <a:pt x="2260" y="2426"/>
                  </a:cubicBezTo>
                  <a:cubicBezTo>
                    <a:pt x="2146" y="2518"/>
                    <a:pt x="2009" y="2609"/>
                    <a:pt x="1895" y="2632"/>
                  </a:cubicBezTo>
                  <a:cubicBezTo>
                    <a:pt x="1849" y="2655"/>
                    <a:pt x="1826" y="2655"/>
                    <a:pt x="1781" y="2655"/>
                  </a:cubicBezTo>
                  <a:lnTo>
                    <a:pt x="1621" y="2655"/>
                  </a:lnTo>
                  <a:cubicBezTo>
                    <a:pt x="1370" y="2655"/>
                    <a:pt x="1096" y="2563"/>
                    <a:pt x="936" y="2403"/>
                  </a:cubicBezTo>
                  <a:cubicBezTo>
                    <a:pt x="913" y="2403"/>
                    <a:pt x="913" y="2403"/>
                    <a:pt x="913" y="2381"/>
                  </a:cubicBezTo>
                  <a:cubicBezTo>
                    <a:pt x="868" y="2335"/>
                    <a:pt x="845" y="2289"/>
                    <a:pt x="822" y="2221"/>
                  </a:cubicBezTo>
                  <a:cubicBezTo>
                    <a:pt x="685" y="1924"/>
                    <a:pt x="822" y="1536"/>
                    <a:pt x="936" y="1262"/>
                  </a:cubicBezTo>
                  <a:cubicBezTo>
                    <a:pt x="1073" y="965"/>
                    <a:pt x="1279" y="806"/>
                    <a:pt x="1598" y="760"/>
                  </a:cubicBezTo>
                  <a:cubicBezTo>
                    <a:pt x="1662" y="750"/>
                    <a:pt x="1731" y="745"/>
                    <a:pt x="1802" y="745"/>
                  </a:cubicBezTo>
                  <a:close/>
                  <a:moveTo>
                    <a:pt x="1671" y="0"/>
                  </a:moveTo>
                  <a:cubicBezTo>
                    <a:pt x="1251" y="0"/>
                    <a:pt x="836" y="140"/>
                    <a:pt x="548" y="463"/>
                  </a:cubicBezTo>
                  <a:cubicBezTo>
                    <a:pt x="229" y="829"/>
                    <a:pt x="23" y="1490"/>
                    <a:pt x="23" y="1970"/>
                  </a:cubicBezTo>
                  <a:cubicBezTo>
                    <a:pt x="0" y="2609"/>
                    <a:pt x="480" y="3180"/>
                    <a:pt x="1096" y="3294"/>
                  </a:cubicBezTo>
                  <a:cubicBezTo>
                    <a:pt x="1149" y="3301"/>
                    <a:pt x="1200" y="3304"/>
                    <a:pt x="1250" y="3304"/>
                  </a:cubicBezTo>
                  <a:cubicBezTo>
                    <a:pt x="1350" y="3304"/>
                    <a:pt x="1446" y="3294"/>
                    <a:pt x="1552" y="3294"/>
                  </a:cubicBezTo>
                  <a:cubicBezTo>
                    <a:pt x="1689" y="3271"/>
                    <a:pt x="1849" y="3271"/>
                    <a:pt x="2009" y="3248"/>
                  </a:cubicBezTo>
                  <a:cubicBezTo>
                    <a:pt x="2283" y="3202"/>
                    <a:pt x="2580" y="2997"/>
                    <a:pt x="2762" y="2769"/>
                  </a:cubicBezTo>
                  <a:cubicBezTo>
                    <a:pt x="2785" y="2746"/>
                    <a:pt x="2808" y="2700"/>
                    <a:pt x="2831" y="2677"/>
                  </a:cubicBezTo>
                  <a:cubicBezTo>
                    <a:pt x="2876" y="2609"/>
                    <a:pt x="2945" y="2540"/>
                    <a:pt x="2990" y="2472"/>
                  </a:cubicBezTo>
                  <a:cubicBezTo>
                    <a:pt x="3287" y="2084"/>
                    <a:pt x="3378" y="1445"/>
                    <a:pt x="3219" y="988"/>
                  </a:cubicBezTo>
                  <a:cubicBezTo>
                    <a:pt x="3036" y="486"/>
                    <a:pt x="2534" y="121"/>
                    <a:pt x="2009" y="30"/>
                  </a:cubicBezTo>
                  <a:cubicBezTo>
                    <a:pt x="1898" y="10"/>
                    <a:pt x="1784" y="0"/>
                    <a:pt x="167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528" name="Google Shape;5528;p45"/>
            <p:cNvSpPr/>
            <p:nvPr/>
          </p:nvSpPr>
          <p:spPr>
            <a:xfrm>
              <a:off x="5179400" y="3989975"/>
              <a:ext cx="194050" cy="188200"/>
            </a:xfrm>
            <a:custGeom>
              <a:rect b="b" l="l" r="r" t="t"/>
              <a:pathLst>
                <a:path extrusionOk="0" h="7528" w="7762">
                  <a:moveTo>
                    <a:pt x="3372" y="574"/>
                  </a:moveTo>
                  <a:cubicBezTo>
                    <a:pt x="3536" y="574"/>
                    <a:pt x="3699" y="590"/>
                    <a:pt x="3858" y="611"/>
                  </a:cubicBezTo>
                  <a:cubicBezTo>
                    <a:pt x="4200" y="634"/>
                    <a:pt x="4543" y="702"/>
                    <a:pt x="4885" y="817"/>
                  </a:cubicBezTo>
                  <a:cubicBezTo>
                    <a:pt x="5113" y="862"/>
                    <a:pt x="5342" y="976"/>
                    <a:pt x="5570" y="1068"/>
                  </a:cubicBezTo>
                  <a:cubicBezTo>
                    <a:pt x="5935" y="1296"/>
                    <a:pt x="6300" y="1593"/>
                    <a:pt x="6529" y="1935"/>
                  </a:cubicBezTo>
                  <a:cubicBezTo>
                    <a:pt x="6734" y="2255"/>
                    <a:pt x="6825" y="2688"/>
                    <a:pt x="6917" y="3031"/>
                  </a:cubicBezTo>
                  <a:cubicBezTo>
                    <a:pt x="7008" y="3396"/>
                    <a:pt x="7076" y="3761"/>
                    <a:pt x="7031" y="4149"/>
                  </a:cubicBezTo>
                  <a:cubicBezTo>
                    <a:pt x="7008" y="4217"/>
                    <a:pt x="6985" y="4309"/>
                    <a:pt x="6962" y="4400"/>
                  </a:cubicBezTo>
                  <a:cubicBezTo>
                    <a:pt x="6871" y="4674"/>
                    <a:pt x="6780" y="4971"/>
                    <a:pt x="6643" y="5222"/>
                  </a:cubicBezTo>
                  <a:cubicBezTo>
                    <a:pt x="6369" y="5701"/>
                    <a:pt x="6049" y="6158"/>
                    <a:pt x="5570" y="6454"/>
                  </a:cubicBezTo>
                  <a:cubicBezTo>
                    <a:pt x="5136" y="6728"/>
                    <a:pt x="4634" y="6888"/>
                    <a:pt x="4132" y="6957"/>
                  </a:cubicBezTo>
                  <a:cubicBezTo>
                    <a:pt x="4040" y="6967"/>
                    <a:pt x="3949" y="6973"/>
                    <a:pt x="3858" y="6973"/>
                  </a:cubicBezTo>
                  <a:cubicBezTo>
                    <a:pt x="3379" y="6973"/>
                    <a:pt x="2906" y="6832"/>
                    <a:pt x="2466" y="6660"/>
                  </a:cubicBezTo>
                  <a:cubicBezTo>
                    <a:pt x="1963" y="6454"/>
                    <a:pt x="1347" y="6226"/>
                    <a:pt x="1005" y="5770"/>
                  </a:cubicBezTo>
                  <a:cubicBezTo>
                    <a:pt x="662" y="5267"/>
                    <a:pt x="594" y="4674"/>
                    <a:pt x="594" y="4081"/>
                  </a:cubicBezTo>
                  <a:cubicBezTo>
                    <a:pt x="571" y="3510"/>
                    <a:pt x="594" y="2894"/>
                    <a:pt x="799" y="2346"/>
                  </a:cubicBezTo>
                  <a:cubicBezTo>
                    <a:pt x="1005" y="1752"/>
                    <a:pt x="1507" y="1478"/>
                    <a:pt x="2009" y="1159"/>
                  </a:cubicBezTo>
                  <a:cubicBezTo>
                    <a:pt x="2260" y="976"/>
                    <a:pt x="2511" y="771"/>
                    <a:pt x="2808" y="657"/>
                  </a:cubicBezTo>
                  <a:cubicBezTo>
                    <a:pt x="2992" y="595"/>
                    <a:pt x="3182" y="574"/>
                    <a:pt x="3372" y="574"/>
                  </a:cubicBezTo>
                  <a:close/>
                  <a:moveTo>
                    <a:pt x="3818" y="1"/>
                  </a:moveTo>
                  <a:cubicBezTo>
                    <a:pt x="3721" y="1"/>
                    <a:pt x="3618" y="6"/>
                    <a:pt x="3516" y="18"/>
                  </a:cubicBezTo>
                  <a:cubicBezTo>
                    <a:pt x="3476" y="16"/>
                    <a:pt x="3436" y="15"/>
                    <a:pt x="3397" y="15"/>
                  </a:cubicBezTo>
                  <a:cubicBezTo>
                    <a:pt x="2961" y="15"/>
                    <a:pt x="2544" y="132"/>
                    <a:pt x="2146" y="383"/>
                  </a:cubicBezTo>
                  <a:cubicBezTo>
                    <a:pt x="1575" y="725"/>
                    <a:pt x="936" y="1068"/>
                    <a:pt x="548" y="1615"/>
                  </a:cubicBezTo>
                  <a:cubicBezTo>
                    <a:pt x="160" y="2140"/>
                    <a:pt x="69" y="2848"/>
                    <a:pt x="46" y="3487"/>
                  </a:cubicBezTo>
                  <a:cubicBezTo>
                    <a:pt x="0" y="4217"/>
                    <a:pt x="23" y="4948"/>
                    <a:pt x="320" y="5610"/>
                  </a:cubicBezTo>
                  <a:cubicBezTo>
                    <a:pt x="617" y="6226"/>
                    <a:pt x="1142" y="6660"/>
                    <a:pt x="1735" y="6934"/>
                  </a:cubicBezTo>
                  <a:cubicBezTo>
                    <a:pt x="2329" y="7230"/>
                    <a:pt x="2968" y="7527"/>
                    <a:pt x="3630" y="7527"/>
                  </a:cubicBezTo>
                  <a:cubicBezTo>
                    <a:pt x="4269" y="7527"/>
                    <a:pt x="4862" y="7436"/>
                    <a:pt x="5456" y="7162"/>
                  </a:cubicBezTo>
                  <a:cubicBezTo>
                    <a:pt x="6095" y="6842"/>
                    <a:pt x="6620" y="6340"/>
                    <a:pt x="7008" y="5724"/>
                  </a:cubicBezTo>
                  <a:cubicBezTo>
                    <a:pt x="7031" y="5701"/>
                    <a:pt x="7031" y="5678"/>
                    <a:pt x="7054" y="5655"/>
                  </a:cubicBezTo>
                  <a:cubicBezTo>
                    <a:pt x="7259" y="5336"/>
                    <a:pt x="7419" y="4994"/>
                    <a:pt x="7533" y="4606"/>
                  </a:cubicBezTo>
                  <a:cubicBezTo>
                    <a:pt x="7761" y="3761"/>
                    <a:pt x="7487" y="2825"/>
                    <a:pt x="7168" y="2026"/>
                  </a:cubicBezTo>
                  <a:cubicBezTo>
                    <a:pt x="6871" y="1273"/>
                    <a:pt x="6118" y="702"/>
                    <a:pt x="5410" y="383"/>
                  </a:cubicBezTo>
                  <a:cubicBezTo>
                    <a:pt x="4976" y="200"/>
                    <a:pt x="4543" y="63"/>
                    <a:pt x="4086" y="18"/>
                  </a:cubicBezTo>
                  <a:cubicBezTo>
                    <a:pt x="4006" y="6"/>
                    <a:pt x="3915" y="1"/>
                    <a:pt x="381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529" name="Google Shape;5529;p45"/>
            <p:cNvSpPr/>
            <p:nvPr/>
          </p:nvSpPr>
          <p:spPr>
            <a:xfrm>
              <a:off x="5254725" y="4048250"/>
              <a:ext cx="91900" cy="60225"/>
            </a:xfrm>
            <a:custGeom>
              <a:rect b="b" l="l" r="r" t="t"/>
              <a:pathLst>
                <a:path extrusionOk="0" h="2409" w="3676">
                  <a:moveTo>
                    <a:pt x="3321" y="0"/>
                  </a:moveTo>
                  <a:cubicBezTo>
                    <a:pt x="3295" y="0"/>
                    <a:pt x="3269" y="5"/>
                    <a:pt x="3242" y="15"/>
                  </a:cubicBezTo>
                  <a:cubicBezTo>
                    <a:pt x="2922" y="152"/>
                    <a:pt x="2625" y="357"/>
                    <a:pt x="2329" y="540"/>
                  </a:cubicBezTo>
                  <a:cubicBezTo>
                    <a:pt x="2032" y="722"/>
                    <a:pt x="1735" y="928"/>
                    <a:pt x="1416" y="1110"/>
                  </a:cubicBezTo>
                  <a:cubicBezTo>
                    <a:pt x="1142" y="1293"/>
                    <a:pt x="845" y="1498"/>
                    <a:pt x="548" y="1704"/>
                  </a:cubicBezTo>
                  <a:cubicBezTo>
                    <a:pt x="366" y="1841"/>
                    <a:pt x="23" y="2046"/>
                    <a:pt x="0" y="2320"/>
                  </a:cubicBezTo>
                  <a:cubicBezTo>
                    <a:pt x="0" y="2343"/>
                    <a:pt x="23" y="2366"/>
                    <a:pt x="46" y="2389"/>
                  </a:cubicBezTo>
                  <a:cubicBezTo>
                    <a:pt x="83" y="2402"/>
                    <a:pt x="123" y="2408"/>
                    <a:pt x="165" y="2408"/>
                  </a:cubicBezTo>
                  <a:cubicBezTo>
                    <a:pt x="402" y="2408"/>
                    <a:pt x="693" y="2212"/>
                    <a:pt x="868" y="2115"/>
                  </a:cubicBezTo>
                  <a:cubicBezTo>
                    <a:pt x="1165" y="1955"/>
                    <a:pt x="1461" y="1772"/>
                    <a:pt x="1758" y="1590"/>
                  </a:cubicBezTo>
                  <a:cubicBezTo>
                    <a:pt x="2032" y="1407"/>
                    <a:pt x="2329" y="1225"/>
                    <a:pt x="2625" y="1042"/>
                  </a:cubicBezTo>
                  <a:cubicBezTo>
                    <a:pt x="2922" y="859"/>
                    <a:pt x="3242" y="700"/>
                    <a:pt x="3493" y="471"/>
                  </a:cubicBezTo>
                  <a:cubicBezTo>
                    <a:pt x="3676" y="308"/>
                    <a:pt x="3532" y="0"/>
                    <a:pt x="332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530" name="Google Shape;5530;p45"/>
            <p:cNvSpPr/>
            <p:nvPr/>
          </p:nvSpPr>
          <p:spPr>
            <a:xfrm>
              <a:off x="5240450" y="4092950"/>
              <a:ext cx="86200" cy="49825"/>
            </a:xfrm>
            <a:custGeom>
              <a:rect b="b" l="l" r="r" t="t"/>
              <a:pathLst>
                <a:path extrusionOk="0" h="1993" w="3448">
                  <a:moveTo>
                    <a:pt x="3217" y="0"/>
                  </a:moveTo>
                  <a:cubicBezTo>
                    <a:pt x="2956" y="0"/>
                    <a:pt x="2713" y="161"/>
                    <a:pt x="2489" y="304"/>
                  </a:cubicBezTo>
                  <a:cubicBezTo>
                    <a:pt x="2215" y="464"/>
                    <a:pt x="1918" y="601"/>
                    <a:pt x="1644" y="738"/>
                  </a:cubicBezTo>
                  <a:cubicBezTo>
                    <a:pt x="1370" y="875"/>
                    <a:pt x="1096" y="1034"/>
                    <a:pt x="823" y="1171"/>
                  </a:cubicBezTo>
                  <a:cubicBezTo>
                    <a:pt x="549" y="1331"/>
                    <a:pt x="252" y="1491"/>
                    <a:pt x="69" y="1742"/>
                  </a:cubicBezTo>
                  <a:cubicBezTo>
                    <a:pt x="1" y="1833"/>
                    <a:pt x="92" y="1993"/>
                    <a:pt x="206" y="1993"/>
                  </a:cubicBezTo>
                  <a:cubicBezTo>
                    <a:pt x="526" y="1970"/>
                    <a:pt x="800" y="1788"/>
                    <a:pt x="1096" y="1628"/>
                  </a:cubicBezTo>
                  <a:cubicBezTo>
                    <a:pt x="1370" y="1468"/>
                    <a:pt x="1644" y="1331"/>
                    <a:pt x="1941" y="1171"/>
                  </a:cubicBezTo>
                  <a:cubicBezTo>
                    <a:pt x="2215" y="1034"/>
                    <a:pt x="2512" y="875"/>
                    <a:pt x="2785" y="738"/>
                  </a:cubicBezTo>
                  <a:cubicBezTo>
                    <a:pt x="3059" y="601"/>
                    <a:pt x="3333" y="441"/>
                    <a:pt x="3425" y="144"/>
                  </a:cubicBezTo>
                  <a:cubicBezTo>
                    <a:pt x="3447" y="76"/>
                    <a:pt x="3379" y="7"/>
                    <a:pt x="3310" y="7"/>
                  </a:cubicBezTo>
                  <a:cubicBezTo>
                    <a:pt x="3279" y="2"/>
                    <a:pt x="3248" y="0"/>
                    <a:pt x="321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531" name="Google Shape;5531;p45"/>
            <p:cNvSpPr/>
            <p:nvPr/>
          </p:nvSpPr>
          <p:spPr>
            <a:xfrm>
              <a:off x="4973400" y="3793400"/>
              <a:ext cx="626575" cy="517225"/>
            </a:xfrm>
            <a:custGeom>
              <a:rect b="b" l="l" r="r" t="t"/>
              <a:pathLst>
                <a:path extrusionOk="0" h="20689" w="25063">
                  <a:moveTo>
                    <a:pt x="7268" y="556"/>
                  </a:moveTo>
                  <a:cubicBezTo>
                    <a:pt x="7511" y="556"/>
                    <a:pt x="7812" y="706"/>
                    <a:pt x="7989" y="759"/>
                  </a:cubicBezTo>
                  <a:cubicBezTo>
                    <a:pt x="8309" y="873"/>
                    <a:pt x="8674" y="965"/>
                    <a:pt x="8971" y="1079"/>
                  </a:cubicBezTo>
                  <a:cubicBezTo>
                    <a:pt x="9245" y="1193"/>
                    <a:pt x="9199" y="1444"/>
                    <a:pt x="9153" y="1672"/>
                  </a:cubicBezTo>
                  <a:cubicBezTo>
                    <a:pt x="8834" y="1558"/>
                    <a:pt x="8537" y="1421"/>
                    <a:pt x="8218" y="1284"/>
                  </a:cubicBezTo>
                  <a:cubicBezTo>
                    <a:pt x="7784" y="1124"/>
                    <a:pt x="7373" y="942"/>
                    <a:pt x="6917" y="782"/>
                  </a:cubicBezTo>
                  <a:cubicBezTo>
                    <a:pt x="6962" y="714"/>
                    <a:pt x="7008" y="645"/>
                    <a:pt x="7076" y="599"/>
                  </a:cubicBezTo>
                  <a:cubicBezTo>
                    <a:pt x="7132" y="569"/>
                    <a:pt x="7198" y="556"/>
                    <a:pt x="7268" y="556"/>
                  </a:cubicBezTo>
                  <a:close/>
                  <a:moveTo>
                    <a:pt x="5110" y="1266"/>
                  </a:moveTo>
                  <a:cubicBezTo>
                    <a:pt x="5395" y="1266"/>
                    <a:pt x="5686" y="1361"/>
                    <a:pt x="5958" y="1467"/>
                  </a:cubicBezTo>
                  <a:cubicBezTo>
                    <a:pt x="6346" y="1627"/>
                    <a:pt x="6711" y="1786"/>
                    <a:pt x="7122" y="1855"/>
                  </a:cubicBezTo>
                  <a:cubicBezTo>
                    <a:pt x="8834" y="2562"/>
                    <a:pt x="10614" y="3133"/>
                    <a:pt x="12372" y="3704"/>
                  </a:cubicBezTo>
                  <a:cubicBezTo>
                    <a:pt x="14677" y="4457"/>
                    <a:pt x="16983" y="5164"/>
                    <a:pt x="19311" y="5804"/>
                  </a:cubicBezTo>
                  <a:cubicBezTo>
                    <a:pt x="19904" y="5963"/>
                    <a:pt x="20520" y="6123"/>
                    <a:pt x="21114" y="6283"/>
                  </a:cubicBezTo>
                  <a:cubicBezTo>
                    <a:pt x="21639" y="6420"/>
                    <a:pt x="22164" y="6534"/>
                    <a:pt x="22689" y="6739"/>
                  </a:cubicBezTo>
                  <a:cubicBezTo>
                    <a:pt x="23123" y="6899"/>
                    <a:pt x="23556" y="7173"/>
                    <a:pt x="23853" y="7561"/>
                  </a:cubicBezTo>
                  <a:cubicBezTo>
                    <a:pt x="24150" y="7949"/>
                    <a:pt x="24195" y="8383"/>
                    <a:pt x="24081" y="8839"/>
                  </a:cubicBezTo>
                  <a:cubicBezTo>
                    <a:pt x="23785" y="10049"/>
                    <a:pt x="23374" y="11213"/>
                    <a:pt x="23031" y="12400"/>
                  </a:cubicBezTo>
                  <a:cubicBezTo>
                    <a:pt x="22735" y="13450"/>
                    <a:pt x="22415" y="14477"/>
                    <a:pt x="22118" y="15504"/>
                  </a:cubicBezTo>
                  <a:cubicBezTo>
                    <a:pt x="22027" y="15459"/>
                    <a:pt x="21936" y="15436"/>
                    <a:pt x="21844" y="15390"/>
                  </a:cubicBezTo>
                  <a:cubicBezTo>
                    <a:pt x="21593" y="15276"/>
                    <a:pt x="21342" y="15185"/>
                    <a:pt x="21068" y="15093"/>
                  </a:cubicBezTo>
                  <a:cubicBezTo>
                    <a:pt x="20566" y="14934"/>
                    <a:pt x="20064" y="14820"/>
                    <a:pt x="19562" y="14660"/>
                  </a:cubicBezTo>
                  <a:cubicBezTo>
                    <a:pt x="19060" y="14523"/>
                    <a:pt x="18558" y="14363"/>
                    <a:pt x="18078" y="14180"/>
                  </a:cubicBezTo>
                  <a:cubicBezTo>
                    <a:pt x="17781" y="14089"/>
                    <a:pt x="17439" y="13907"/>
                    <a:pt x="17120" y="13838"/>
                  </a:cubicBezTo>
                  <a:cubicBezTo>
                    <a:pt x="17279" y="13496"/>
                    <a:pt x="17393" y="13153"/>
                    <a:pt x="17439" y="12742"/>
                  </a:cubicBezTo>
                  <a:cubicBezTo>
                    <a:pt x="17485" y="12126"/>
                    <a:pt x="17439" y="11487"/>
                    <a:pt x="17348" y="10871"/>
                  </a:cubicBezTo>
                  <a:cubicBezTo>
                    <a:pt x="17279" y="10300"/>
                    <a:pt x="17142" y="9729"/>
                    <a:pt x="16914" y="9205"/>
                  </a:cubicBezTo>
                  <a:cubicBezTo>
                    <a:pt x="16480" y="8155"/>
                    <a:pt x="15682" y="7424"/>
                    <a:pt x="14632" y="6968"/>
                  </a:cubicBezTo>
                  <a:cubicBezTo>
                    <a:pt x="14061" y="6717"/>
                    <a:pt x="13490" y="6534"/>
                    <a:pt x="12851" y="6443"/>
                  </a:cubicBezTo>
                  <a:cubicBezTo>
                    <a:pt x="12703" y="6426"/>
                    <a:pt x="12554" y="6418"/>
                    <a:pt x="12406" y="6418"/>
                  </a:cubicBezTo>
                  <a:cubicBezTo>
                    <a:pt x="11961" y="6418"/>
                    <a:pt x="11516" y="6483"/>
                    <a:pt x="11071" y="6534"/>
                  </a:cubicBezTo>
                  <a:cubicBezTo>
                    <a:pt x="10477" y="6625"/>
                    <a:pt x="9952" y="6739"/>
                    <a:pt x="9427" y="7036"/>
                  </a:cubicBezTo>
                  <a:cubicBezTo>
                    <a:pt x="8971" y="7287"/>
                    <a:pt x="8583" y="7607"/>
                    <a:pt x="8218" y="8018"/>
                  </a:cubicBezTo>
                  <a:cubicBezTo>
                    <a:pt x="7487" y="8816"/>
                    <a:pt x="7008" y="9775"/>
                    <a:pt x="6848" y="10848"/>
                  </a:cubicBezTo>
                  <a:lnTo>
                    <a:pt x="6825" y="10848"/>
                  </a:lnTo>
                  <a:cubicBezTo>
                    <a:pt x="6802" y="10825"/>
                    <a:pt x="6802" y="10825"/>
                    <a:pt x="6780" y="10825"/>
                  </a:cubicBezTo>
                  <a:cubicBezTo>
                    <a:pt x="6369" y="10711"/>
                    <a:pt x="5981" y="10574"/>
                    <a:pt x="5547" y="10460"/>
                  </a:cubicBezTo>
                  <a:cubicBezTo>
                    <a:pt x="5022" y="10277"/>
                    <a:pt x="4497" y="10140"/>
                    <a:pt x="3949" y="9981"/>
                  </a:cubicBezTo>
                  <a:cubicBezTo>
                    <a:pt x="3721" y="9912"/>
                    <a:pt x="3470" y="9844"/>
                    <a:pt x="3219" y="9798"/>
                  </a:cubicBezTo>
                  <a:cubicBezTo>
                    <a:pt x="2945" y="9729"/>
                    <a:pt x="2671" y="9707"/>
                    <a:pt x="2420" y="9593"/>
                  </a:cubicBezTo>
                  <a:cubicBezTo>
                    <a:pt x="2169" y="9501"/>
                    <a:pt x="1986" y="9341"/>
                    <a:pt x="1735" y="9250"/>
                  </a:cubicBezTo>
                  <a:cubicBezTo>
                    <a:pt x="1667" y="9227"/>
                    <a:pt x="1553" y="9205"/>
                    <a:pt x="1461" y="9182"/>
                  </a:cubicBezTo>
                  <a:cubicBezTo>
                    <a:pt x="1712" y="7835"/>
                    <a:pt x="2032" y="6488"/>
                    <a:pt x="2466" y="5187"/>
                  </a:cubicBezTo>
                  <a:cubicBezTo>
                    <a:pt x="2831" y="4183"/>
                    <a:pt x="3242" y="3179"/>
                    <a:pt x="3812" y="2266"/>
                  </a:cubicBezTo>
                  <a:cubicBezTo>
                    <a:pt x="4018" y="1900"/>
                    <a:pt x="4292" y="1535"/>
                    <a:pt x="4680" y="1353"/>
                  </a:cubicBezTo>
                  <a:cubicBezTo>
                    <a:pt x="4819" y="1291"/>
                    <a:pt x="4964" y="1266"/>
                    <a:pt x="5110" y="1266"/>
                  </a:cubicBezTo>
                  <a:close/>
                  <a:moveTo>
                    <a:pt x="12333" y="7045"/>
                  </a:moveTo>
                  <a:cubicBezTo>
                    <a:pt x="12764" y="7045"/>
                    <a:pt x="13184" y="7118"/>
                    <a:pt x="13604" y="7264"/>
                  </a:cubicBezTo>
                  <a:cubicBezTo>
                    <a:pt x="14563" y="7538"/>
                    <a:pt x="15453" y="8040"/>
                    <a:pt x="15978" y="8908"/>
                  </a:cubicBezTo>
                  <a:cubicBezTo>
                    <a:pt x="16526" y="9775"/>
                    <a:pt x="16686" y="10825"/>
                    <a:pt x="16709" y="11852"/>
                  </a:cubicBezTo>
                  <a:cubicBezTo>
                    <a:pt x="16731" y="12354"/>
                    <a:pt x="16731" y="12879"/>
                    <a:pt x="16549" y="13382"/>
                  </a:cubicBezTo>
                  <a:cubicBezTo>
                    <a:pt x="16389" y="13815"/>
                    <a:pt x="16092" y="14180"/>
                    <a:pt x="15773" y="14500"/>
                  </a:cubicBezTo>
                  <a:cubicBezTo>
                    <a:pt x="15430" y="14820"/>
                    <a:pt x="15042" y="15116"/>
                    <a:pt x="14654" y="15367"/>
                  </a:cubicBezTo>
                  <a:cubicBezTo>
                    <a:pt x="14244" y="15618"/>
                    <a:pt x="13810" y="15869"/>
                    <a:pt x="13331" y="16006"/>
                  </a:cubicBezTo>
                  <a:cubicBezTo>
                    <a:pt x="12884" y="16149"/>
                    <a:pt x="12409" y="16220"/>
                    <a:pt x="11933" y="16220"/>
                  </a:cubicBezTo>
                  <a:cubicBezTo>
                    <a:pt x="11266" y="16220"/>
                    <a:pt x="10597" y="16081"/>
                    <a:pt x="9998" y="15801"/>
                  </a:cubicBezTo>
                  <a:cubicBezTo>
                    <a:pt x="9793" y="15687"/>
                    <a:pt x="9564" y="15573"/>
                    <a:pt x="9359" y="15413"/>
                  </a:cubicBezTo>
                  <a:cubicBezTo>
                    <a:pt x="9245" y="15344"/>
                    <a:pt x="9153" y="15253"/>
                    <a:pt x="9039" y="15185"/>
                  </a:cubicBezTo>
                  <a:cubicBezTo>
                    <a:pt x="8948" y="15116"/>
                    <a:pt x="8857" y="15093"/>
                    <a:pt x="8765" y="15025"/>
                  </a:cubicBezTo>
                  <a:cubicBezTo>
                    <a:pt x="8697" y="14934"/>
                    <a:pt x="8606" y="14842"/>
                    <a:pt x="8537" y="14751"/>
                  </a:cubicBezTo>
                  <a:cubicBezTo>
                    <a:pt x="8469" y="14660"/>
                    <a:pt x="8400" y="14568"/>
                    <a:pt x="8332" y="14477"/>
                  </a:cubicBezTo>
                  <a:cubicBezTo>
                    <a:pt x="8309" y="14454"/>
                    <a:pt x="8286" y="14431"/>
                    <a:pt x="8286" y="14409"/>
                  </a:cubicBezTo>
                  <a:cubicBezTo>
                    <a:pt x="8218" y="14317"/>
                    <a:pt x="8149" y="14226"/>
                    <a:pt x="8081" y="14135"/>
                  </a:cubicBezTo>
                  <a:cubicBezTo>
                    <a:pt x="7898" y="13770"/>
                    <a:pt x="7716" y="13404"/>
                    <a:pt x="7601" y="13016"/>
                  </a:cubicBezTo>
                  <a:cubicBezTo>
                    <a:pt x="7464" y="12583"/>
                    <a:pt x="7419" y="12126"/>
                    <a:pt x="7419" y="11647"/>
                  </a:cubicBezTo>
                  <a:cubicBezTo>
                    <a:pt x="7419" y="10734"/>
                    <a:pt x="7693" y="9821"/>
                    <a:pt x="8218" y="9045"/>
                  </a:cubicBezTo>
                  <a:cubicBezTo>
                    <a:pt x="8743" y="8314"/>
                    <a:pt x="9519" y="7538"/>
                    <a:pt x="10409" y="7287"/>
                  </a:cubicBezTo>
                  <a:cubicBezTo>
                    <a:pt x="10934" y="7150"/>
                    <a:pt x="11482" y="7082"/>
                    <a:pt x="12007" y="7059"/>
                  </a:cubicBezTo>
                  <a:cubicBezTo>
                    <a:pt x="12116" y="7050"/>
                    <a:pt x="12225" y="7045"/>
                    <a:pt x="12333" y="7045"/>
                  </a:cubicBezTo>
                  <a:close/>
                  <a:moveTo>
                    <a:pt x="1370" y="9661"/>
                  </a:moveTo>
                  <a:cubicBezTo>
                    <a:pt x="1416" y="9661"/>
                    <a:pt x="1439" y="9661"/>
                    <a:pt x="1461" y="9684"/>
                  </a:cubicBezTo>
                  <a:cubicBezTo>
                    <a:pt x="1712" y="9752"/>
                    <a:pt x="1941" y="9866"/>
                    <a:pt x="2169" y="9981"/>
                  </a:cubicBezTo>
                  <a:cubicBezTo>
                    <a:pt x="2671" y="10186"/>
                    <a:pt x="3219" y="10300"/>
                    <a:pt x="3744" y="10437"/>
                  </a:cubicBezTo>
                  <a:cubicBezTo>
                    <a:pt x="4269" y="10597"/>
                    <a:pt x="4794" y="10757"/>
                    <a:pt x="5342" y="10939"/>
                  </a:cubicBezTo>
                  <a:cubicBezTo>
                    <a:pt x="5821" y="11099"/>
                    <a:pt x="6300" y="11282"/>
                    <a:pt x="6802" y="11396"/>
                  </a:cubicBezTo>
                  <a:cubicBezTo>
                    <a:pt x="6757" y="12446"/>
                    <a:pt x="7008" y="13655"/>
                    <a:pt x="7670" y="14477"/>
                  </a:cubicBezTo>
                  <a:cubicBezTo>
                    <a:pt x="7738" y="14568"/>
                    <a:pt x="7784" y="14660"/>
                    <a:pt x="7875" y="14728"/>
                  </a:cubicBezTo>
                  <a:cubicBezTo>
                    <a:pt x="7944" y="14865"/>
                    <a:pt x="8035" y="15002"/>
                    <a:pt x="8149" y="15139"/>
                  </a:cubicBezTo>
                  <a:cubicBezTo>
                    <a:pt x="8240" y="15230"/>
                    <a:pt x="8332" y="15344"/>
                    <a:pt x="8446" y="15413"/>
                  </a:cubicBezTo>
                  <a:cubicBezTo>
                    <a:pt x="8560" y="15550"/>
                    <a:pt x="8651" y="15664"/>
                    <a:pt x="8788" y="15778"/>
                  </a:cubicBezTo>
                  <a:cubicBezTo>
                    <a:pt x="8994" y="15938"/>
                    <a:pt x="9199" y="16075"/>
                    <a:pt x="9427" y="16212"/>
                  </a:cubicBezTo>
                  <a:cubicBezTo>
                    <a:pt x="10210" y="16639"/>
                    <a:pt x="11091" y="16858"/>
                    <a:pt x="11982" y="16858"/>
                  </a:cubicBezTo>
                  <a:cubicBezTo>
                    <a:pt x="12233" y="16858"/>
                    <a:pt x="12486" y="16841"/>
                    <a:pt x="12737" y="16805"/>
                  </a:cubicBezTo>
                  <a:cubicBezTo>
                    <a:pt x="13856" y="16646"/>
                    <a:pt x="14883" y="16121"/>
                    <a:pt x="15773" y="15436"/>
                  </a:cubicBezTo>
                  <a:cubicBezTo>
                    <a:pt x="16207" y="15093"/>
                    <a:pt x="16595" y="14683"/>
                    <a:pt x="16891" y="14249"/>
                  </a:cubicBezTo>
                  <a:cubicBezTo>
                    <a:pt x="17142" y="14454"/>
                    <a:pt x="17485" y="14546"/>
                    <a:pt x="17781" y="14683"/>
                  </a:cubicBezTo>
                  <a:cubicBezTo>
                    <a:pt x="18261" y="14888"/>
                    <a:pt x="18763" y="15071"/>
                    <a:pt x="19265" y="15230"/>
                  </a:cubicBezTo>
                  <a:cubicBezTo>
                    <a:pt x="19744" y="15390"/>
                    <a:pt x="20247" y="15504"/>
                    <a:pt x="20726" y="15641"/>
                  </a:cubicBezTo>
                  <a:cubicBezTo>
                    <a:pt x="21000" y="15733"/>
                    <a:pt x="21228" y="15801"/>
                    <a:pt x="21479" y="15892"/>
                  </a:cubicBezTo>
                  <a:cubicBezTo>
                    <a:pt x="21639" y="15938"/>
                    <a:pt x="21799" y="16006"/>
                    <a:pt x="21958" y="16075"/>
                  </a:cubicBezTo>
                  <a:cubicBezTo>
                    <a:pt x="21685" y="17011"/>
                    <a:pt x="21479" y="18038"/>
                    <a:pt x="20977" y="18905"/>
                  </a:cubicBezTo>
                  <a:cubicBezTo>
                    <a:pt x="20772" y="19248"/>
                    <a:pt x="20475" y="19544"/>
                    <a:pt x="20110" y="19727"/>
                  </a:cubicBezTo>
                  <a:cubicBezTo>
                    <a:pt x="19861" y="19822"/>
                    <a:pt x="19599" y="19861"/>
                    <a:pt x="19339" y="19861"/>
                  </a:cubicBezTo>
                  <a:cubicBezTo>
                    <a:pt x="19097" y="19861"/>
                    <a:pt x="18856" y="19827"/>
                    <a:pt x="18626" y="19773"/>
                  </a:cubicBezTo>
                  <a:cubicBezTo>
                    <a:pt x="18078" y="19658"/>
                    <a:pt x="17530" y="19476"/>
                    <a:pt x="17005" y="19293"/>
                  </a:cubicBezTo>
                  <a:cubicBezTo>
                    <a:pt x="16412" y="19111"/>
                    <a:pt x="15841" y="18905"/>
                    <a:pt x="15271" y="18723"/>
                  </a:cubicBezTo>
                  <a:cubicBezTo>
                    <a:pt x="14107" y="18335"/>
                    <a:pt x="12942" y="17924"/>
                    <a:pt x="11801" y="17536"/>
                  </a:cubicBezTo>
                  <a:cubicBezTo>
                    <a:pt x="9496" y="16760"/>
                    <a:pt x="7168" y="15984"/>
                    <a:pt x="4817" y="15322"/>
                  </a:cubicBezTo>
                  <a:cubicBezTo>
                    <a:pt x="3767" y="15025"/>
                    <a:pt x="2648" y="14797"/>
                    <a:pt x="1667" y="14249"/>
                  </a:cubicBezTo>
                  <a:cubicBezTo>
                    <a:pt x="1416" y="14112"/>
                    <a:pt x="1187" y="13975"/>
                    <a:pt x="1028" y="13770"/>
                  </a:cubicBezTo>
                  <a:cubicBezTo>
                    <a:pt x="1005" y="13747"/>
                    <a:pt x="1005" y="13724"/>
                    <a:pt x="982" y="13724"/>
                  </a:cubicBezTo>
                  <a:cubicBezTo>
                    <a:pt x="914" y="13587"/>
                    <a:pt x="868" y="13450"/>
                    <a:pt x="868" y="13290"/>
                  </a:cubicBezTo>
                  <a:cubicBezTo>
                    <a:pt x="845" y="12742"/>
                    <a:pt x="982" y="12195"/>
                    <a:pt x="1051" y="11670"/>
                  </a:cubicBezTo>
                  <a:cubicBezTo>
                    <a:pt x="1142" y="11008"/>
                    <a:pt x="1256" y="10323"/>
                    <a:pt x="1370" y="9661"/>
                  </a:cubicBezTo>
                  <a:close/>
                  <a:moveTo>
                    <a:pt x="7261" y="0"/>
                  </a:moveTo>
                  <a:cubicBezTo>
                    <a:pt x="7120" y="0"/>
                    <a:pt x="6981" y="27"/>
                    <a:pt x="6848" y="97"/>
                  </a:cubicBezTo>
                  <a:cubicBezTo>
                    <a:pt x="6643" y="211"/>
                    <a:pt x="6483" y="417"/>
                    <a:pt x="6392" y="645"/>
                  </a:cubicBezTo>
                  <a:cubicBezTo>
                    <a:pt x="6311" y="629"/>
                    <a:pt x="6219" y="613"/>
                    <a:pt x="6131" y="613"/>
                  </a:cubicBezTo>
                  <a:cubicBezTo>
                    <a:pt x="6095" y="613"/>
                    <a:pt x="6060" y="616"/>
                    <a:pt x="6026" y="622"/>
                  </a:cubicBezTo>
                  <a:cubicBezTo>
                    <a:pt x="5709" y="512"/>
                    <a:pt x="5392" y="427"/>
                    <a:pt x="5065" y="427"/>
                  </a:cubicBezTo>
                  <a:cubicBezTo>
                    <a:pt x="4851" y="427"/>
                    <a:pt x="4632" y="463"/>
                    <a:pt x="4406" y="554"/>
                  </a:cubicBezTo>
                  <a:cubicBezTo>
                    <a:pt x="3424" y="965"/>
                    <a:pt x="2877" y="2083"/>
                    <a:pt x="2443" y="2996"/>
                  </a:cubicBezTo>
                  <a:cubicBezTo>
                    <a:pt x="1439" y="5096"/>
                    <a:pt x="891" y="7378"/>
                    <a:pt x="503" y="9684"/>
                  </a:cubicBezTo>
                  <a:cubicBezTo>
                    <a:pt x="411" y="10277"/>
                    <a:pt x="320" y="10871"/>
                    <a:pt x="229" y="11464"/>
                  </a:cubicBezTo>
                  <a:cubicBezTo>
                    <a:pt x="160" y="12035"/>
                    <a:pt x="23" y="12628"/>
                    <a:pt x="23" y="13199"/>
                  </a:cubicBezTo>
                  <a:cubicBezTo>
                    <a:pt x="1" y="13815"/>
                    <a:pt x="274" y="14295"/>
                    <a:pt x="754" y="14660"/>
                  </a:cubicBezTo>
                  <a:cubicBezTo>
                    <a:pt x="1210" y="15002"/>
                    <a:pt x="1758" y="15253"/>
                    <a:pt x="2306" y="15459"/>
                  </a:cubicBezTo>
                  <a:cubicBezTo>
                    <a:pt x="3447" y="15869"/>
                    <a:pt x="4634" y="16143"/>
                    <a:pt x="5798" y="16486"/>
                  </a:cubicBezTo>
                  <a:cubicBezTo>
                    <a:pt x="7031" y="16828"/>
                    <a:pt x="8240" y="17216"/>
                    <a:pt x="9450" y="17627"/>
                  </a:cubicBezTo>
                  <a:cubicBezTo>
                    <a:pt x="11915" y="18426"/>
                    <a:pt x="14335" y="19270"/>
                    <a:pt x="16777" y="20069"/>
                  </a:cubicBezTo>
                  <a:cubicBezTo>
                    <a:pt x="17576" y="20341"/>
                    <a:pt x="18463" y="20689"/>
                    <a:pt x="19335" y="20689"/>
                  </a:cubicBezTo>
                  <a:cubicBezTo>
                    <a:pt x="19634" y="20689"/>
                    <a:pt x="19932" y="20648"/>
                    <a:pt x="20224" y="20549"/>
                  </a:cubicBezTo>
                  <a:cubicBezTo>
                    <a:pt x="21228" y="20206"/>
                    <a:pt x="21776" y="19316"/>
                    <a:pt x="22118" y="18380"/>
                  </a:cubicBezTo>
                  <a:cubicBezTo>
                    <a:pt x="22552" y="17262"/>
                    <a:pt x="22849" y="16075"/>
                    <a:pt x="23191" y="14911"/>
                  </a:cubicBezTo>
                  <a:cubicBezTo>
                    <a:pt x="23556" y="13655"/>
                    <a:pt x="23944" y="12377"/>
                    <a:pt x="24309" y="11099"/>
                  </a:cubicBezTo>
                  <a:cubicBezTo>
                    <a:pt x="24492" y="10483"/>
                    <a:pt x="24698" y="9866"/>
                    <a:pt x="24857" y="9227"/>
                  </a:cubicBezTo>
                  <a:cubicBezTo>
                    <a:pt x="25017" y="8634"/>
                    <a:pt x="25063" y="8063"/>
                    <a:pt x="24789" y="7493"/>
                  </a:cubicBezTo>
                  <a:cubicBezTo>
                    <a:pt x="24309" y="6443"/>
                    <a:pt x="23191" y="5963"/>
                    <a:pt x="22141" y="5689"/>
                  </a:cubicBezTo>
                  <a:cubicBezTo>
                    <a:pt x="19699" y="5050"/>
                    <a:pt x="17256" y="4434"/>
                    <a:pt x="14860" y="3681"/>
                  </a:cubicBezTo>
                  <a:cubicBezTo>
                    <a:pt x="13331" y="3224"/>
                    <a:pt x="11801" y="2722"/>
                    <a:pt x="10272" y="2197"/>
                  </a:cubicBezTo>
                  <a:cubicBezTo>
                    <a:pt x="10226" y="2174"/>
                    <a:pt x="10181" y="2151"/>
                    <a:pt x="10135" y="2129"/>
                  </a:cubicBezTo>
                  <a:cubicBezTo>
                    <a:pt x="9975" y="2037"/>
                    <a:pt x="9793" y="1969"/>
                    <a:pt x="9610" y="1900"/>
                  </a:cubicBezTo>
                  <a:cubicBezTo>
                    <a:pt x="9747" y="1535"/>
                    <a:pt x="9770" y="1079"/>
                    <a:pt x="9496" y="782"/>
                  </a:cubicBezTo>
                  <a:cubicBezTo>
                    <a:pt x="9359" y="622"/>
                    <a:pt x="9153" y="554"/>
                    <a:pt x="8948" y="485"/>
                  </a:cubicBezTo>
                  <a:cubicBezTo>
                    <a:pt x="8697" y="394"/>
                    <a:pt x="8446" y="325"/>
                    <a:pt x="8195" y="234"/>
                  </a:cubicBezTo>
                  <a:cubicBezTo>
                    <a:pt x="7910" y="139"/>
                    <a:pt x="7581" y="0"/>
                    <a:pt x="726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</p:spTree>
  </p:cSld>
  <p:clrMapOvr>
    <a:masterClrMapping/>
  </p:clrMapOvr>
</p:sld>
</file>

<file path=ppt/slides/slide10.xml><?xml version="1.0" encoding="utf-8"?>
<p:sld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>
  <p:cSld>
    <p:spTree>
      <p:nvGrpSpPr>
        <p:cNvPr id="5535" name="Shape 5535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536" name="Google Shape;5536;p46"/>
          <p:cNvSpPr txBox="1"/>
          <p:nvPr>
            <p:ph type="title"/>
          </p:nvPr>
        </p:nvSpPr>
        <p:spPr>
          <a:xfrm>
            <a:off x="1759950" y="2414400"/>
            <a:ext cx="5624100" cy="841800"/>
          </a:xfrm>
          <a:prstGeom prst="rect">
            <a:avLst/>
          </a:prstGeom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lang="en"/>
              <a:t>Štvrtok </a:t>
            </a:r>
            <a:r>
              <a:rPr lang="en"/>
              <a:t>- USA</a:t>
            </a:r>
            <a:endParaRPr/>
          </a:p>
        </p:txBody>
      </p:sp>
      <p:sp>
        <p:nvSpPr>
          <p:cNvPr id="5537" name="Google Shape;5537;p46"/>
          <p:cNvSpPr txBox="1"/>
          <p:nvPr>
            <p:ph idx="2" type="title"/>
          </p:nvPr>
        </p:nvSpPr>
        <p:spPr>
          <a:xfrm>
            <a:off x="3973500" y="1572600"/>
            <a:ext cx="1197000" cy="841800"/>
          </a:xfrm>
          <a:prstGeom prst="rect">
            <a:avLst/>
          </a:prstGeom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lang="en"/>
              <a:t>04</a:t>
            </a:r>
            <a:endParaRPr/>
          </a:p>
        </p:txBody>
      </p:sp>
      <p:sp>
        <p:nvSpPr>
          <p:cNvPr id="5538" name="Google Shape;5538;p46"/>
          <p:cNvSpPr txBox="1"/>
          <p:nvPr>
            <p:ph idx="1" type="subTitle"/>
          </p:nvPr>
        </p:nvSpPr>
        <p:spPr>
          <a:xfrm>
            <a:off x="1759950" y="3167125"/>
            <a:ext cx="5624100" cy="3750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lang="en"/>
              <a:t>Vďačnosť</a:t>
            </a:r>
            <a:endParaRPr/>
          </a:p>
        </p:txBody>
      </p:sp>
      <p:sp>
        <p:nvSpPr>
          <p:cNvPr id="5539" name="Google Shape;5539;p46"/>
          <p:cNvSpPr/>
          <p:nvPr/>
        </p:nvSpPr>
        <p:spPr>
          <a:xfrm rot="535355">
            <a:off x="2048895" y="806328"/>
            <a:ext cx="881651" cy="613451"/>
          </a:xfrm>
          <a:custGeom>
            <a:rect b="b" l="l" r="r" t="t"/>
            <a:pathLst>
              <a:path extrusionOk="0" fill="none" h="24538" w="35266">
                <a:moveTo>
                  <a:pt x="1" y="18899"/>
                </a:moveTo>
                <a:cubicBezTo>
                  <a:pt x="8606" y="24400"/>
                  <a:pt x="27756" y="24537"/>
                  <a:pt x="32983" y="15978"/>
                </a:cubicBezTo>
                <a:cubicBezTo>
                  <a:pt x="35266" y="12212"/>
                  <a:pt x="33896" y="5889"/>
                  <a:pt x="29491" y="3150"/>
                </a:cubicBezTo>
                <a:cubicBezTo>
                  <a:pt x="24446" y="0"/>
                  <a:pt x="19402" y="1141"/>
                  <a:pt x="19402" y="1141"/>
                </a:cubicBezTo>
              </a:path>
            </a:pathLst>
          </a:custGeom>
          <a:noFill/>
          <a:ln cap="flat" cmpd="sng" w="18825">
            <a:solidFill>
              <a:schemeClr val="dk1"/>
            </a:solidFill>
            <a:prstDash val="dash"/>
            <a:miter lim="22825"/>
            <a:headEnd len="sm" w="sm" type="none"/>
            <a:tailEnd len="sm" w="sm" type="none"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5540" name="Google Shape;5540;p46"/>
          <p:cNvSpPr/>
          <p:nvPr/>
        </p:nvSpPr>
        <p:spPr>
          <a:xfrm flipH="1" rot="-9720061">
            <a:off x="823215" y="467281"/>
            <a:ext cx="998593" cy="487502"/>
          </a:xfrm>
          <a:custGeom>
            <a:rect b="b" l="l" r="r" t="t"/>
            <a:pathLst>
              <a:path extrusionOk="0" fill="none" h="29697" w="60831">
                <a:moveTo>
                  <a:pt x="4474" y="1"/>
                </a:moveTo>
                <a:cubicBezTo>
                  <a:pt x="4474" y="1"/>
                  <a:pt x="1096" y="1576"/>
                  <a:pt x="731" y="5844"/>
                </a:cubicBezTo>
                <a:cubicBezTo>
                  <a:pt x="1" y="14175"/>
                  <a:pt x="16549" y="24721"/>
                  <a:pt x="24812" y="26821"/>
                </a:cubicBezTo>
                <a:cubicBezTo>
                  <a:pt x="36202" y="29697"/>
                  <a:pt x="53709" y="28578"/>
                  <a:pt x="58251" y="19060"/>
                </a:cubicBezTo>
                <a:cubicBezTo>
                  <a:pt x="60830" y="13605"/>
                  <a:pt x="58251" y="8378"/>
                  <a:pt x="58251" y="8378"/>
                </a:cubicBezTo>
              </a:path>
            </a:pathLst>
          </a:custGeom>
          <a:noFill/>
          <a:ln cap="flat" cmpd="sng" w="18825">
            <a:solidFill>
              <a:schemeClr val="dk1"/>
            </a:solidFill>
            <a:prstDash val="dash"/>
            <a:miter lim="22825"/>
            <a:headEnd len="sm" w="sm" type="none"/>
            <a:tailEnd len="sm" w="sm" type="none"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5541" name="Google Shape;5541;p46"/>
          <p:cNvGrpSpPr/>
          <p:nvPr/>
        </p:nvGrpSpPr>
        <p:grpSpPr>
          <a:xfrm>
            <a:off x="3754005" y="1590696"/>
            <a:ext cx="1692733" cy="845825"/>
            <a:chOff x="3782580" y="1273171"/>
            <a:chExt cx="1692733" cy="845825"/>
          </a:xfrm>
        </p:grpSpPr>
        <p:sp>
          <p:nvSpPr>
            <p:cNvPr id="5542" name="Google Shape;5542;p46"/>
            <p:cNvSpPr/>
            <p:nvPr/>
          </p:nvSpPr>
          <p:spPr>
            <a:xfrm rot="5400000">
              <a:off x="5247016" y="1309772"/>
              <a:ext cx="214765" cy="241827"/>
            </a:xfrm>
            <a:custGeom>
              <a:rect b="b" l="l" r="r" t="t"/>
              <a:pathLst>
                <a:path extrusionOk="0" h="3618" w="3213">
                  <a:moveTo>
                    <a:pt x="577" y="0"/>
                  </a:moveTo>
                  <a:cubicBezTo>
                    <a:pt x="290" y="0"/>
                    <a:pt x="0" y="235"/>
                    <a:pt x="111" y="602"/>
                  </a:cubicBezTo>
                  <a:cubicBezTo>
                    <a:pt x="354" y="1271"/>
                    <a:pt x="718" y="1940"/>
                    <a:pt x="1144" y="2548"/>
                  </a:cubicBezTo>
                  <a:cubicBezTo>
                    <a:pt x="1418" y="2912"/>
                    <a:pt x="1813" y="3520"/>
                    <a:pt x="2329" y="3612"/>
                  </a:cubicBezTo>
                  <a:cubicBezTo>
                    <a:pt x="2361" y="3616"/>
                    <a:pt x="2392" y="3618"/>
                    <a:pt x="2422" y="3618"/>
                  </a:cubicBezTo>
                  <a:cubicBezTo>
                    <a:pt x="3019" y="3618"/>
                    <a:pt x="3212" y="2787"/>
                    <a:pt x="2633" y="2700"/>
                  </a:cubicBezTo>
                  <a:cubicBezTo>
                    <a:pt x="2360" y="2639"/>
                    <a:pt x="2056" y="2153"/>
                    <a:pt x="1904" y="1940"/>
                  </a:cubicBezTo>
                  <a:cubicBezTo>
                    <a:pt x="1570" y="1423"/>
                    <a:pt x="1266" y="906"/>
                    <a:pt x="1022" y="329"/>
                  </a:cubicBezTo>
                  <a:cubicBezTo>
                    <a:pt x="950" y="101"/>
                    <a:pt x="764" y="0"/>
                    <a:pt x="577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543" name="Google Shape;5543;p46"/>
            <p:cNvSpPr/>
            <p:nvPr/>
          </p:nvSpPr>
          <p:spPr>
            <a:xfrm rot="5400000">
              <a:off x="5334713" y="1537102"/>
              <a:ext cx="63032" cy="214957"/>
            </a:xfrm>
            <a:custGeom>
              <a:rect b="b" l="l" r="r" t="t"/>
              <a:pathLst>
                <a:path extrusionOk="0" h="3216" w="943">
                  <a:moveTo>
                    <a:pt x="472" y="1"/>
                  </a:moveTo>
                  <a:cubicBezTo>
                    <a:pt x="236" y="1"/>
                    <a:pt x="1" y="153"/>
                    <a:pt x="1" y="457"/>
                  </a:cubicBezTo>
                  <a:lnTo>
                    <a:pt x="1" y="2736"/>
                  </a:lnTo>
                  <a:cubicBezTo>
                    <a:pt x="1" y="3056"/>
                    <a:pt x="236" y="3215"/>
                    <a:pt x="472" y="3215"/>
                  </a:cubicBezTo>
                  <a:cubicBezTo>
                    <a:pt x="707" y="3215"/>
                    <a:pt x="943" y="3056"/>
                    <a:pt x="943" y="2736"/>
                  </a:cubicBezTo>
                  <a:lnTo>
                    <a:pt x="943" y="457"/>
                  </a:lnTo>
                  <a:cubicBezTo>
                    <a:pt x="943" y="153"/>
                    <a:pt x="707" y="1"/>
                    <a:pt x="472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544" name="Google Shape;5544;p46"/>
            <p:cNvSpPr/>
            <p:nvPr/>
          </p:nvSpPr>
          <p:spPr>
            <a:xfrm rot="5400000">
              <a:off x="5232312" y="1826596"/>
              <a:ext cx="166104" cy="166565"/>
            </a:xfrm>
            <a:custGeom>
              <a:rect b="b" l="l" r="r" t="t"/>
              <a:pathLst>
                <a:path extrusionOk="0" h="2492" w="2485">
                  <a:moveTo>
                    <a:pt x="1773" y="0"/>
                  </a:moveTo>
                  <a:cubicBezTo>
                    <a:pt x="1672" y="0"/>
                    <a:pt x="1570" y="37"/>
                    <a:pt x="1484" y="124"/>
                  </a:cubicBezTo>
                  <a:cubicBezTo>
                    <a:pt x="1028" y="580"/>
                    <a:pt x="784" y="1188"/>
                    <a:pt x="328" y="1644"/>
                  </a:cubicBezTo>
                  <a:cubicBezTo>
                    <a:pt x="0" y="1995"/>
                    <a:pt x="341" y="2491"/>
                    <a:pt x="709" y="2491"/>
                  </a:cubicBezTo>
                  <a:cubicBezTo>
                    <a:pt x="818" y="2491"/>
                    <a:pt x="930" y="2447"/>
                    <a:pt x="1028" y="2343"/>
                  </a:cubicBezTo>
                  <a:cubicBezTo>
                    <a:pt x="1484" y="1887"/>
                    <a:pt x="1696" y="1279"/>
                    <a:pt x="2152" y="823"/>
                  </a:cubicBezTo>
                  <a:cubicBezTo>
                    <a:pt x="2484" y="467"/>
                    <a:pt x="2131" y="0"/>
                    <a:pt x="1773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545" name="Google Shape;5545;p46"/>
            <p:cNvSpPr/>
            <p:nvPr/>
          </p:nvSpPr>
          <p:spPr>
            <a:xfrm rot="5400000">
              <a:off x="3865592" y="1243096"/>
              <a:ext cx="156010" cy="216161"/>
            </a:xfrm>
            <a:custGeom>
              <a:rect b="b" l="l" r="r" t="t"/>
              <a:pathLst>
                <a:path extrusionOk="0" h="3234" w="2334">
                  <a:moveTo>
                    <a:pt x="1704" y="1"/>
                  </a:moveTo>
                  <a:cubicBezTo>
                    <a:pt x="1558" y="1"/>
                    <a:pt x="1413" y="73"/>
                    <a:pt x="1317" y="247"/>
                  </a:cubicBezTo>
                  <a:lnTo>
                    <a:pt x="192" y="2526"/>
                  </a:lnTo>
                  <a:cubicBezTo>
                    <a:pt x="1" y="2887"/>
                    <a:pt x="329" y="3233"/>
                    <a:pt x="647" y="3233"/>
                  </a:cubicBezTo>
                  <a:cubicBezTo>
                    <a:pt x="785" y="3233"/>
                    <a:pt x="921" y="3168"/>
                    <a:pt x="1013" y="3013"/>
                  </a:cubicBezTo>
                  <a:lnTo>
                    <a:pt x="2168" y="733"/>
                  </a:lnTo>
                  <a:cubicBezTo>
                    <a:pt x="2334" y="338"/>
                    <a:pt x="2018" y="1"/>
                    <a:pt x="1704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546" name="Google Shape;5546;p46"/>
            <p:cNvSpPr/>
            <p:nvPr/>
          </p:nvSpPr>
          <p:spPr>
            <a:xfrm rot="5400000">
              <a:off x="3832106" y="1616344"/>
              <a:ext cx="93981" cy="193034"/>
            </a:xfrm>
            <a:custGeom>
              <a:rect b="b" l="l" r="r" t="t"/>
              <a:pathLst>
                <a:path extrusionOk="0" h="2888" w="1406">
                  <a:moveTo>
                    <a:pt x="754" y="1"/>
                  </a:moveTo>
                  <a:cubicBezTo>
                    <a:pt x="610" y="1"/>
                    <a:pt x="473" y="70"/>
                    <a:pt x="396" y="233"/>
                  </a:cubicBezTo>
                  <a:cubicBezTo>
                    <a:pt x="183" y="628"/>
                    <a:pt x="92" y="963"/>
                    <a:pt x="31" y="1388"/>
                  </a:cubicBezTo>
                  <a:cubicBezTo>
                    <a:pt x="1" y="1783"/>
                    <a:pt x="183" y="2239"/>
                    <a:pt x="396" y="2634"/>
                  </a:cubicBezTo>
                  <a:cubicBezTo>
                    <a:pt x="472" y="2814"/>
                    <a:pt x="606" y="2888"/>
                    <a:pt x="747" y="2888"/>
                  </a:cubicBezTo>
                  <a:cubicBezTo>
                    <a:pt x="1060" y="2888"/>
                    <a:pt x="1405" y="2525"/>
                    <a:pt x="1217" y="2148"/>
                  </a:cubicBezTo>
                  <a:cubicBezTo>
                    <a:pt x="943" y="1601"/>
                    <a:pt x="943" y="1267"/>
                    <a:pt x="1217" y="720"/>
                  </a:cubicBezTo>
                  <a:cubicBezTo>
                    <a:pt x="1404" y="325"/>
                    <a:pt x="1065" y="1"/>
                    <a:pt x="754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547" name="Google Shape;5547;p46"/>
            <p:cNvSpPr/>
            <p:nvPr/>
          </p:nvSpPr>
          <p:spPr>
            <a:xfrm rot="5400000">
              <a:off x="3875015" y="1916199"/>
              <a:ext cx="215433" cy="190160"/>
            </a:xfrm>
            <a:custGeom>
              <a:rect b="b" l="l" r="r" t="t"/>
              <a:pathLst>
                <a:path extrusionOk="0" h="2845" w="3223">
                  <a:moveTo>
                    <a:pt x="711" y="1"/>
                  </a:moveTo>
                  <a:cubicBezTo>
                    <a:pt x="343" y="1"/>
                    <a:pt x="1" y="485"/>
                    <a:pt x="336" y="820"/>
                  </a:cubicBezTo>
                  <a:lnTo>
                    <a:pt x="2220" y="2704"/>
                  </a:lnTo>
                  <a:cubicBezTo>
                    <a:pt x="2319" y="2803"/>
                    <a:pt x="2430" y="2844"/>
                    <a:pt x="2538" y="2844"/>
                  </a:cubicBezTo>
                  <a:cubicBezTo>
                    <a:pt x="2898" y="2844"/>
                    <a:pt x="3223" y="2386"/>
                    <a:pt x="2919" y="2036"/>
                  </a:cubicBezTo>
                  <a:lnTo>
                    <a:pt x="1004" y="121"/>
                  </a:lnTo>
                  <a:cubicBezTo>
                    <a:pt x="913" y="36"/>
                    <a:pt x="811" y="1"/>
                    <a:pt x="711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5548" name="Google Shape;5548;p46"/>
          <p:cNvGrpSpPr/>
          <p:nvPr/>
        </p:nvGrpSpPr>
        <p:grpSpPr>
          <a:xfrm>
            <a:off x="713241" y="539827"/>
            <a:ext cx="1950408" cy="1051220"/>
            <a:chOff x="1607633" y="1670640"/>
            <a:chExt cx="1950408" cy="1051220"/>
          </a:xfrm>
        </p:grpSpPr>
        <p:sp>
          <p:nvSpPr>
            <p:cNvPr id="5549" name="Google Shape;5549;p46"/>
            <p:cNvSpPr/>
            <p:nvPr/>
          </p:nvSpPr>
          <p:spPr>
            <a:xfrm flipH="1" rot="592704">
              <a:off x="1656405" y="1845548"/>
              <a:ext cx="1850048" cy="717568"/>
            </a:xfrm>
            <a:custGeom>
              <a:rect b="b" l="l" r="r" t="t"/>
              <a:pathLst>
                <a:path extrusionOk="0" h="11589" w="29879">
                  <a:moveTo>
                    <a:pt x="4597" y="0"/>
                  </a:moveTo>
                  <a:cubicBezTo>
                    <a:pt x="2824" y="0"/>
                    <a:pt x="599" y="504"/>
                    <a:pt x="343" y="880"/>
                  </a:cubicBezTo>
                  <a:cubicBezTo>
                    <a:pt x="0" y="1382"/>
                    <a:pt x="434" y="1953"/>
                    <a:pt x="434" y="1953"/>
                  </a:cubicBezTo>
                  <a:cubicBezTo>
                    <a:pt x="434" y="1953"/>
                    <a:pt x="19219" y="9964"/>
                    <a:pt x="19562" y="10033"/>
                  </a:cubicBezTo>
                  <a:cubicBezTo>
                    <a:pt x="19916" y="10099"/>
                    <a:pt x="26631" y="11589"/>
                    <a:pt x="27805" y="11589"/>
                  </a:cubicBezTo>
                  <a:cubicBezTo>
                    <a:pt x="27839" y="11589"/>
                    <a:pt x="27868" y="11588"/>
                    <a:pt x="27893" y="11585"/>
                  </a:cubicBezTo>
                  <a:cubicBezTo>
                    <a:pt x="28760" y="11494"/>
                    <a:pt x="28532" y="11334"/>
                    <a:pt x="28623" y="10946"/>
                  </a:cubicBezTo>
                  <a:cubicBezTo>
                    <a:pt x="28692" y="10581"/>
                    <a:pt x="26432" y="9462"/>
                    <a:pt x="26432" y="9462"/>
                  </a:cubicBezTo>
                  <a:cubicBezTo>
                    <a:pt x="26432" y="9462"/>
                    <a:pt x="29879" y="5194"/>
                    <a:pt x="29856" y="5057"/>
                  </a:cubicBezTo>
                  <a:cubicBezTo>
                    <a:pt x="29856" y="4943"/>
                    <a:pt x="28943" y="4509"/>
                    <a:pt x="28326" y="4395"/>
                  </a:cubicBezTo>
                  <a:cubicBezTo>
                    <a:pt x="28313" y="4392"/>
                    <a:pt x="28298" y="4391"/>
                    <a:pt x="28281" y="4391"/>
                  </a:cubicBezTo>
                  <a:cubicBezTo>
                    <a:pt x="27483" y="4391"/>
                    <a:pt x="22323" y="7408"/>
                    <a:pt x="22323" y="7408"/>
                  </a:cubicBezTo>
                  <a:cubicBezTo>
                    <a:pt x="22323" y="7408"/>
                    <a:pt x="7715" y="743"/>
                    <a:pt x="6140" y="195"/>
                  </a:cubicBezTo>
                  <a:cubicBezTo>
                    <a:pt x="5738" y="57"/>
                    <a:pt x="5193" y="0"/>
                    <a:pt x="4597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550" name="Google Shape;5550;p46"/>
            <p:cNvSpPr/>
            <p:nvPr/>
          </p:nvSpPr>
          <p:spPr>
            <a:xfrm flipH="1" rot="592704">
              <a:off x="1657813" y="1823813"/>
              <a:ext cx="1850048" cy="744873"/>
            </a:xfrm>
            <a:custGeom>
              <a:rect b="b" l="l" r="r" t="t"/>
              <a:pathLst>
                <a:path extrusionOk="0" fill="none" h="12030" w="29879">
                  <a:moveTo>
                    <a:pt x="434" y="2306"/>
                  </a:moveTo>
                  <a:cubicBezTo>
                    <a:pt x="434" y="2306"/>
                    <a:pt x="0" y="1735"/>
                    <a:pt x="343" y="1233"/>
                  </a:cubicBezTo>
                  <a:cubicBezTo>
                    <a:pt x="685" y="731"/>
                    <a:pt x="4542" y="0"/>
                    <a:pt x="6140" y="548"/>
                  </a:cubicBezTo>
                  <a:cubicBezTo>
                    <a:pt x="7715" y="1096"/>
                    <a:pt x="22323" y="7761"/>
                    <a:pt x="22323" y="7761"/>
                  </a:cubicBezTo>
                  <a:cubicBezTo>
                    <a:pt x="22323" y="7761"/>
                    <a:pt x="27710" y="4611"/>
                    <a:pt x="28326" y="4748"/>
                  </a:cubicBezTo>
                  <a:cubicBezTo>
                    <a:pt x="28943" y="4862"/>
                    <a:pt x="29856" y="5296"/>
                    <a:pt x="29856" y="5410"/>
                  </a:cubicBezTo>
                  <a:cubicBezTo>
                    <a:pt x="29879" y="5547"/>
                    <a:pt x="26432" y="9815"/>
                    <a:pt x="26432" y="9815"/>
                  </a:cubicBezTo>
                  <a:cubicBezTo>
                    <a:pt x="26432" y="9815"/>
                    <a:pt x="28692" y="10934"/>
                    <a:pt x="28623" y="11299"/>
                  </a:cubicBezTo>
                  <a:cubicBezTo>
                    <a:pt x="28532" y="11687"/>
                    <a:pt x="28760" y="11847"/>
                    <a:pt x="27893" y="11938"/>
                  </a:cubicBezTo>
                  <a:cubicBezTo>
                    <a:pt x="27025" y="12029"/>
                    <a:pt x="19927" y="10454"/>
                    <a:pt x="19562" y="10386"/>
                  </a:cubicBezTo>
                  <a:cubicBezTo>
                    <a:pt x="19219" y="10317"/>
                    <a:pt x="434" y="2306"/>
                    <a:pt x="434" y="2306"/>
                  </a:cubicBezTo>
                  <a:close/>
                </a:path>
              </a:pathLst>
            </a:custGeom>
            <a:noFill/>
            <a:ln cap="flat" cmpd="sng" w="7425">
              <a:solidFill>
                <a:schemeClr val="dk1"/>
              </a:solidFill>
              <a:prstDash val="solid"/>
              <a:miter lim="22825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551" name="Google Shape;5551;p46"/>
            <p:cNvSpPr/>
            <p:nvPr/>
          </p:nvSpPr>
          <p:spPr>
            <a:xfrm flipH="1" rot="592704">
              <a:off x="1730280" y="1906359"/>
              <a:ext cx="1770916" cy="663142"/>
            </a:xfrm>
            <a:custGeom>
              <a:rect b="b" l="l" r="r" t="t"/>
              <a:pathLst>
                <a:path extrusionOk="0" h="10710" w="28601">
                  <a:moveTo>
                    <a:pt x="343" y="1"/>
                  </a:moveTo>
                  <a:lnTo>
                    <a:pt x="343" y="1"/>
                  </a:lnTo>
                  <a:cubicBezTo>
                    <a:pt x="0" y="503"/>
                    <a:pt x="434" y="1074"/>
                    <a:pt x="434" y="1074"/>
                  </a:cubicBezTo>
                  <a:cubicBezTo>
                    <a:pt x="434" y="1074"/>
                    <a:pt x="19219" y="9085"/>
                    <a:pt x="19562" y="9154"/>
                  </a:cubicBezTo>
                  <a:cubicBezTo>
                    <a:pt x="19916" y="9220"/>
                    <a:pt x="26631" y="10710"/>
                    <a:pt x="27805" y="10710"/>
                  </a:cubicBezTo>
                  <a:cubicBezTo>
                    <a:pt x="27839" y="10710"/>
                    <a:pt x="27868" y="10709"/>
                    <a:pt x="27893" y="10706"/>
                  </a:cubicBezTo>
                  <a:cubicBezTo>
                    <a:pt x="28532" y="10637"/>
                    <a:pt x="28578" y="10523"/>
                    <a:pt x="28600" y="10341"/>
                  </a:cubicBezTo>
                  <a:cubicBezTo>
                    <a:pt x="26158" y="9816"/>
                    <a:pt x="20292" y="8538"/>
                    <a:pt x="20064" y="8538"/>
                  </a:cubicBezTo>
                  <a:cubicBezTo>
                    <a:pt x="19767" y="8515"/>
                    <a:pt x="343" y="1"/>
                    <a:pt x="343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552" name="Google Shape;5552;p46"/>
            <p:cNvSpPr/>
            <p:nvPr/>
          </p:nvSpPr>
          <p:spPr>
            <a:xfrm flipH="1" rot="592704">
              <a:off x="1729813" y="1906318"/>
              <a:ext cx="1770916" cy="668590"/>
            </a:xfrm>
            <a:custGeom>
              <a:rect b="b" l="l" r="r" t="t"/>
              <a:pathLst>
                <a:path extrusionOk="0" fill="none" h="10798" w="28601">
                  <a:moveTo>
                    <a:pt x="434" y="1074"/>
                  </a:moveTo>
                  <a:cubicBezTo>
                    <a:pt x="434" y="1074"/>
                    <a:pt x="19219" y="9085"/>
                    <a:pt x="19562" y="9154"/>
                  </a:cubicBezTo>
                  <a:cubicBezTo>
                    <a:pt x="19927" y="9222"/>
                    <a:pt x="27025" y="10797"/>
                    <a:pt x="27893" y="10706"/>
                  </a:cubicBezTo>
                  <a:cubicBezTo>
                    <a:pt x="28532" y="10637"/>
                    <a:pt x="28578" y="10523"/>
                    <a:pt x="28600" y="10341"/>
                  </a:cubicBezTo>
                  <a:cubicBezTo>
                    <a:pt x="26158" y="9816"/>
                    <a:pt x="20292" y="8538"/>
                    <a:pt x="20064" y="8538"/>
                  </a:cubicBezTo>
                  <a:cubicBezTo>
                    <a:pt x="19767" y="8515"/>
                    <a:pt x="343" y="1"/>
                    <a:pt x="343" y="1"/>
                  </a:cubicBezTo>
                  <a:cubicBezTo>
                    <a:pt x="0" y="503"/>
                    <a:pt x="434" y="1074"/>
                    <a:pt x="434" y="1074"/>
                  </a:cubicBezTo>
                  <a:close/>
                </a:path>
              </a:pathLst>
            </a:custGeom>
            <a:noFill/>
            <a:ln cap="flat" cmpd="sng" w="7425">
              <a:solidFill>
                <a:schemeClr val="dk1"/>
              </a:solidFill>
              <a:prstDash val="solid"/>
              <a:miter lim="22825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553" name="Google Shape;5553;p46"/>
            <p:cNvSpPr/>
            <p:nvPr/>
          </p:nvSpPr>
          <p:spPr>
            <a:xfrm flipH="1" rot="592704">
              <a:off x="2282920" y="2151393"/>
              <a:ext cx="682150" cy="312067"/>
            </a:xfrm>
            <a:custGeom>
              <a:rect b="b" l="l" r="r" t="t"/>
              <a:pathLst>
                <a:path extrusionOk="0" h="5040" w="11017">
                  <a:moveTo>
                    <a:pt x="409" y="1"/>
                  </a:moveTo>
                  <a:cubicBezTo>
                    <a:pt x="389" y="1"/>
                    <a:pt x="374" y="3"/>
                    <a:pt x="366" y="9"/>
                  </a:cubicBezTo>
                  <a:cubicBezTo>
                    <a:pt x="0" y="237"/>
                    <a:pt x="274" y="853"/>
                    <a:pt x="274" y="853"/>
                  </a:cubicBezTo>
                  <a:cubicBezTo>
                    <a:pt x="146" y="1153"/>
                    <a:pt x="9036" y="5040"/>
                    <a:pt x="10476" y="5040"/>
                  </a:cubicBezTo>
                  <a:cubicBezTo>
                    <a:pt x="10572" y="5040"/>
                    <a:pt x="10635" y="5022"/>
                    <a:pt x="10660" y="4985"/>
                  </a:cubicBezTo>
                  <a:cubicBezTo>
                    <a:pt x="11016" y="4406"/>
                    <a:pt x="1221" y="1"/>
                    <a:pt x="409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554" name="Google Shape;5554;p46"/>
            <p:cNvSpPr/>
            <p:nvPr/>
          </p:nvSpPr>
          <p:spPr>
            <a:xfrm flipH="1" rot="592704">
              <a:off x="2280673" y="2137577"/>
              <a:ext cx="682708" cy="359062"/>
            </a:xfrm>
            <a:custGeom>
              <a:rect b="b" l="l" r="r" t="t"/>
              <a:pathLst>
                <a:path extrusionOk="0" fill="none" h="5799" w="11026">
                  <a:moveTo>
                    <a:pt x="274" y="1073"/>
                  </a:moveTo>
                  <a:cubicBezTo>
                    <a:pt x="274" y="1073"/>
                    <a:pt x="0" y="457"/>
                    <a:pt x="366" y="229"/>
                  </a:cubicBezTo>
                  <a:cubicBezTo>
                    <a:pt x="731" y="1"/>
                    <a:pt x="11025" y="4611"/>
                    <a:pt x="10660" y="5205"/>
                  </a:cubicBezTo>
                  <a:cubicBezTo>
                    <a:pt x="10272" y="5798"/>
                    <a:pt x="137" y="1393"/>
                    <a:pt x="274" y="1073"/>
                  </a:cubicBezTo>
                  <a:close/>
                </a:path>
              </a:pathLst>
            </a:custGeom>
            <a:noFill/>
            <a:ln cap="flat" cmpd="sng" w="7425">
              <a:solidFill>
                <a:schemeClr val="dk1"/>
              </a:solidFill>
              <a:prstDash val="solid"/>
              <a:miter lim="22825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555" name="Google Shape;5555;p46"/>
            <p:cNvSpPr/>
            <p:nvPr/>
          </p:nvSpPr>
          <p:spPr>
            <a:xfrm flipH="1" rot="592704">
              <a:off x="3243002" y="1975179"/>
              <a:ext cx="195104" cy="84828"/>
            </a:xfrm>
            <a:custGeom>
              <a:rect b="b" l="l" r="r" t="t"/>
              <a:pathLst>
                <a:path extrusionOk="0" h="1370" w="3151">
                  <a:moveTo>
                    <a:pt x="1849" y="0"/>
                  </a:moveTo>
                  <a:cubicBezTo>
                    <a:pt x="1187" y="69"/>
                    <a:pt x="548" y="160"/>
                    <a:pt x="0" y="297"/>
                  </a:cubicBezTo>
                  <a:lnTo>
                    <a:pt x="2899" y="1370"/>
                  </a:lnTo>
                  <a:cubicBezTo>
                    <a:pt x="2899" y="1370"/>
                    <a:pt x="3150" y="959"/>
                    <a:pt x="2991" y="639"/>
                  </a:cubicBezTo>
                  <a:cubicBezTo>
                    <a:pt x="2899" y="457"/>
                    <a:pt x="2329" y="206"/>
                    <a:pt x="1849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556" name="Google Shape;5556;p46"/>
            <p:cNvSpPr/>
            <p:nvPr/>
          </p:nvSpPr>
          <p:spPr>
            <a:xfrm flipH="1" rot="592704">
              <a:off x="3243002" y="1975179"/>
              <a:ext cx="195104" cy="84828"/>
            </a:xfrm>
            <a:custGeom>
              <a:rect b="b" l="l" r="r" t="t"/>
              <a:pathLst>
                <a:path extrusionOk="0" fill="none" h="1370" w="3151">
                  <a:moveTo>
                    <a:pt x="2899" y="1370"/>
                  </a:moveTo>
                  <a:cubicBezTo>
                    <a:pt x="2899" y="1370"/>
                    <a:pt x="3150" y="959"/>
                    <a:pt x="2991" y="639"/>
                  </a:cubicBezTo>
                  <a:cubicBezTo>
                    <a:pt x="2899" y="457"/>
                    <a:pt x="2329" y="206"/>
                    <a:pt x="1849" y="0"/>
                  </a:cubicBezTo>
                  <a:cubicBezTo>
                    <a:pt x="1187" y="69"/>
                    <a:pt x="548" y="160"/>
                    <a:pt x="0" y="297"/>
                  </a:cubicBezTo>
                  <a:close/>
                </a:path>
              </a:pathLst>
            </a:custGeom>
            <a:noFill/>
            <a:ln cap="flat" cmpd="sng" w="7425">
              <a:solidFill>
                <a:schemeClr val="dk1"/>
              </a:solidFill>
              <a:prstDash val="solid"/>
              <a:miter lim="22825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grpSp>
          <p:nvGrpSpPr>
            <p:cNvPr id="5557" name="Google Shape;5557;p46"/>
            <p:cNvGrpSpPr/>
            <p:nvPr/>
          </p:nvGrpSpPr>
          <p:grpSpPr>
            <a:xfrm>
              <a:off x="2232262" y="2024880"/>
              <a:ext cx="949331" cy="268660"/>
              <a:chOff x="2232262" y="2024880"/>
              <a:chExt cx="949331" cy="268660"/>
            </a:xfrm>
          </p:grpSpPr>
          <p:sp>
            <p:nvSpPr>
              <p:cNvPr id="5558" name="Google Shape;5558;p46"/>
              <p:cNvSpPr/>
              <p:nvPr/>
            </p:nvSpPr>
            <p:spPr>
              <a:xfrm flipH="1" rot="592704">
                <a:off x="2836199" y="2098550"/>
                <a:ext cx="39628" cy="48110"/>
              </a:xfrm>
              <a:custGeom>
                <a:rect b="b" l="l" r="r" t="t"/>
                <a:pathLst>
                  <a:path extrusionOk="0" h="777" w="640">
                    <a:moveTo>
                      <a:pt x="274" y="0"/>
                    </a:moveTo>
                    <a:lnTo>
                      <a:pt x="0" y="616"/>
                    </a:lnTo>
                    <a:lnTo>
                      <a:pt x="365" y="776"/>
                    </a:lnTo>
                    <a:lnTo>
                      <a:pt x="639" y="160"/>
                    </a:lnTo>
                    <a:lnTo>
                      <a:pt x="274" y="0"/>
                    </a:ln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559" name="Google Shape;5559;p46"/>
              <p:cNvSpPr/>
              <p:nvPr/>
            </p:nvSpPr>
            <p:spPr>
              <a:xfrm flipH="1" rot="592704">
                <a:off x="2800176" y="2107928"/>
                <a:ext cx="38203" cy="48110"/>
              </a:xfrm>
              <a:custGeom>
                <a:rect b="b" l="l" r="r" t="t"/>
                <a:pathLst>
                  <a:path extrusionOk="0" h="777" w="617">
                    <a:moveTo>
                      <a:pt x="275" y="0"/>
                    </a:moveTo>
                    <a:lnTo>
                      <a:pt x="1" y="616"/>
                    </a:lnTo>
                    <a:lnTo>
                      <a:pt x="366" y="776"/>
                    </a:lnTo>
                    <a:lnTo>
                      <a:pt x="617" y="160"/>
                    </a:lnTo>
                    <a:lnTo>
                      <a:pt x="275" y="0"/>
                    </a:ln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560" name="Google Shape;5560;p46"/>
              <p:cNvSpPr/>
              <p:nvPr/>
            </p:nvSpPr>
            <p:spPr>
              <a:xfrm flipH="1" rot="592704">
                <a:off x="2762800" y="2117183"/>
                <a:ext cx="38203" cy="46686"/>
              </a:xfrm>
              <a:custGeom>
                <a:rect b="b" l="l" r="r" t="t"/>
                <a:pathLst>
                  <a:path extrusionOk="0" h="754" w="617">
                    <a:moveTo>
                      <a:pt x="274" y="0"/>
                    </a:moveTo>
                    <a:lnTo>
                      <a:pt x="0" y="616"/>
                    </a:lnTo>
                    <a:lnTo>
                      <a:pt x="343" y="753"/>
                    </a:lnTo>
                    <a:lnTo>
                      <a:pt x="617" y="160"/>
                    </a:lnTo>
                    <a:lnTo>
                      <a:pt x="274" y="0"/>
                    </a:ln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561" name="Google Shape;5561;p46"/>
              <p:cNvSpPr/>
              <p:nvPr/>
            </p:nvSpPr>
            <p:spPr>
              <a:xfrm flipH="1" rot="592704">
                <a:off x="2725302" y="2126434"/>
                <a:ext cx="38265" cy="46686"/>
              </a:xfrm>
              <a:custGeom>
                <a:rect b="b" l="l" r="r" t="t"/>
                <a:pathLst>
                  <a:path extrusionOk="0" h="754" w="618">
                    <a:moveTo>
                      <a:pt x="252" y="0"/>
                    </a:moveTo>
                    <a:lnTo>
                      <a:pt x="1" y="617"/>
                    </a:lnTo>
                    <a:lnTo>
                      <a:pt x="343" y="753"/>
                    </a:lnTo>
                    <a:lnTo>
                      <a:pt x="617" y="160"/>
                    </a:lnTo>
                    <a:lnTo>
                      <a:pt x="252" y="0"/>
                    </a:ln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562" name="Google Shape;5562;p46"/>
              <p:cNvSpPr/>
              <p:nvPr/>
            </p:nvSpPr>
            <p:spPr>
              <a:xfrm flipH="1" rot="592704">
                <a:off x="2689208" y="2135923"/>
                <a:ext cx="38265" cy="46686"/>
              </a:xfrm>
              <a:custGeom>
                <a:rect b="b" l="l" r="r" t="t"/>
                <a:pathLst>
                  <a:path extrusionOk="0" h="754" w="618">
                    <a:moveTo>
                      <a:pt x="275" y="0"/>
                    </a:moveTo>
                    <a:lnTo>
                      <a:pt x="1" y="594"/>
                    </a:lnTo>
                    <a:lnTo>
                      <a:pt x="366" y="754"/>
                    </a:lnTo>
                    <a:lnTo>
                      <a:pt x="617" y="137"/>
                    </a:lnTo>
                    <a:lnTo>
                      <a:pt x="275" y="0"/>
                    </a:ln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563" name="Google Shape;5563;p46"/>
              <p:cNvSpPr/>
              <p:nvPr/>
            </p:nvSpPr>
            <p:spPr>
              <a:xfrm flipH="1" rot="592704">
                <a:off x="2873595" y="2090535"/>
                <a:ext cx="38203" cy="46686"/>
              </a:xfrm>
              <a:custGeom>
                <a:rect b="b" l="l" r="r" t="t"/>
                <a:pathLst>
                  <a:path extrusionOk="0" h="754" w="617">
                    <a:moveTo>
                      <a:pt x="251" y="1"/>
                    </a:moveTo>
                    <a:lnTo>
                      <a:pt x="0" y="594"/>
                    </a:lnTo>
                    <a:lnTo>
                      <a:pt x="343" y="754"/>
                    </a:lnTo>
                    <a:lnTo>
                      <a:pt x="617" y="138"/>
                    </a:lnTo>
                    <a:lnTo>
                      <a:pt x="251" y="1"/>
                    </a:ln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564" name="Google Shape;5564;p46"/>
              <p:cNvSpPr/>
              <p:nvPr/>
            </p:nvSpPr>
            <p:spPr>
              <a:xfrm flipH="1" rot="592704">
                <a:off x="3021999" y="2053290"/>
                <a:ext cx="38203" cy="48110"/>
              </a:xfrm>
              <a:custGeom>
                <a:rect b="b" l="l" r="r" t="t"/>
                <a:pathLst>
                  <a:path extrusionOk="0" h="777" w="617">
                    <a:moveTo>
                      <a:pt x="274" y="0"/>
                    </a:moveTo>
                    <a:lnTo>
                      <a:pt x="1" y="617"/>
                    </a:lnTo>
                    <a:lnTo>
                      <a:pt x="343" y="777"/>
                    </a:lnTo>
                    <a:lnTo>
                      <a:pt x="617" y="160"/>
                    </a:lnTo>
                    <a:lnTo>
                      <a:pt x="274" y="0"/>
                    </a:ln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565" name="Google Shape;5565;p46"/>
              <p:cNvSpPr/>
              <p:nvPr/>
            </p:nvSpPr>
            <p:spPr>
              <a:xfrm flipH="1" rot="592704">
                <a:off x="3095407" y="2035958"/>
                <a:ext cx="38203" cy="46686"/>
              </a:xfrm>
              <a:custGeom>
                <a:rect b="b" l="l" r="r" t="t"/>
                <a:pathLst>
                  <a:path extrusionOk="0" h="754" w="617">
                    <a:moveTo>
                      <a:pt x="251" y="0"/>
                    </a:moveTo>
                    <a:lnTo>
                      <a:pt x="0" y="594"/>
                    </a:lnTo>
                    <a:lnTo>
                      <a:pt x="342" y="753"/>
                    </a:lnTo>
                    <a:lnTo>
                      <a:pt x="616" y="137"/>
                    </a:lnTo>
                    <a:lnTo>
                      <a:pt x="251" y="0"/>
                    </a:ln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566" name="Google Shape;5566;p46"/>
              <p:cNvSpPr/>
              <p:nvPr/>
            </p:nvSpPr>
            <p:spPr>
              <a:xfrm flipH="1" rot="592704">
                <a:off x="3059435" y="2044039"/>
                <a:ext cx="38265" cy="48110"/>
              </a:xfrm>
              <a:custGeom>
                <a:rect b="b" l="l" r="r" t="t"/>
                <a:pathLst>
                  <a:path extrusionOk="0" h="777" w="618">
                    <a:moveTo>
                      <a:pt x="275" y="0"/>
                    </a:moveTo>
                    <a:lnTo>
                      <a:pt x="1" y="617"/>
                    </a:lnTo>
                    <a:lnTo>
                      <a:pt x="366" y="776"/>
                    </a:lnTo>
                    <a:lnTo>
                      <a:pt x="617" y="160"/>
                    </a:lnTo>
                    <a:lnTo>
                      <a:pt x="275" y="0"/>
                    </a:ln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567" name="Google Shape;5567;p46"/>
              <p:cNvSpPr/>
              <p:nvPr/>
            </p:nvSpPr>
            <p:spPr>
              <a:xfrm flipH="1" rot="592704">
                <a:off x="2984501" y="2062535"/>
                <a:ext cx="38203" cy="48110"/>
              </a:xfrm>
              <a:custGeom>
                <a:rect b="b" l="l" r="r" t="t"/>
                <a:pathLst>
                  <a:path extrusionOk="0" h="777" w="617">
                    <a:moveTo>
                      <a:pt x="251" y="1"/>
                    </a:moveTo>
                    <a:lnTo>
                      <a:pt x="0" y="617"/>
                    </a:lnTo>
                    <a:lnTo>
                      <a:pt x="343" y="777"/>
                    </a:lnTo>
                    <a:lnTo>
                      <a:pt x="616" y="160"/>
                    </a:lnTo>
                    <a:lnTo>
                      <a:pt x="251" y="1"/>
                    </a:ln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568" name="Google Shape;5568;p46"/>
              <p:cNvSpPr/>
              <p:nvPr/>
            </p:nvSpPr>
            <p:spPr>
              <a:xfrm flipH="1" rot="592704">
                <a:off x="2947115" y="2071918"/>
                <a:ext cx="39689" cy="46686"/>
              </a:xfrm>
              <a:custGeom>
                <a:rect b="b" l="l" r="r" t="t"/>
                <a:pathLst>
                  <a:path extrusionOk="0" h="754" w="641">
                    <a:moveTo>
                      <a:pt x="275" y="1"/>
                    </a:moveTo>
                    <a:lnTo>
                      <a:pt x="1" y="617"/>
                    </a:lnTo>
                    <a:lnTo>
                      <a:pt x="366" y="754"/>
                    </a:lnTo>
                    <a:lnTo>
                      <a:pt x="640" y="160"/>
                    </a:lnTo>
                    <a:lnTo>
                      <a:pt x="275" y="1"/>
                    </a:ln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569" name="Google Shape;5569;p46"/>
              <p:cNvSpPr/>
              <p:nvPr/>
            </p:nvSpPr>
            <p:spPr>
              <a:xfrm flipH="1" rot="592704">
                <a:off x="2911092" y="2081290"/>
                <a:ext cx="38203" cy="46686"/>
              </a:xfrm>
              <a:custGeom>
                <a:rect b="b" l="l" r="r" t="t"/>
                <a:pathLst>
                  <a:path extrusionOk="0" h="754" w="617">
                    <a:moveTo>
                      <a:pt x="275" y="1"/>
                    </a:moveTo>
                    <a:lnTo>
                      <a:pt x="1" y="594"/>
                    </a:lnTo>
                    <a:lnTo>
                      <a:pt x="366" y="754"/>
                    </a:lnTo>
                    <a:lnTo>
                      <a:pt x="617" y="138"/>
                    </a:lnTo>
                    <a:lnTo>
                      <a:pt x="275" y="1"/>
                    </a:ln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570" name="Google Shape;5570;p46"/>
              <p:cNvSpPr/>
              <p:nvPr/>
            </p:nvSpPr>
            <p:spPr>
              <a:xfrm flipH="1" rot="592704">
                <a:off x="2578302" y="2162499"/>
                <a:ext cx="38265" cy="48110"/>
              </a:xfrm>
              <a:custGeom>
                <a:rect b="b" l="l" r="r" t="t"/>
                <a:pathLst>
                  <a:path extrusionOk="0" h="777" w="618">
                    <a:moveTo>
                      <a:pt x="275" y="1"/>
                    </a:moveTo>
                    <a:lnTo>
                      <a:pt x="1" y="617"/>
                    </a:lnTo>
                    <a:lnTo>
                      <a:pt x="366" y="777"/>
                    </a:lnTo>
                    <a:lnTo>
                      <a:pt x="617" y="161"/>
                    </a:lnTo>
                    <a:lnTo>
                      <a:pt x="275" y="1"/>
                    </a:ln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571" name="Google Shape;5571;p46"/>
              <p:cNvSpPr/>
              <p:nvPr/>
            </p:nvSpPr>
            <p:spPr>
              <a:xfrm flipH="1" rot="592704">
                <a:off x="2392574" y="2207643"/>
                <a:ext cx="38203" cy="48110"/>
              </a:xfrm>
              <a:custGeom>
                <a:rect b="b" l="l" r="r" t="t"/>
                <a:pathLst>
                  <a:path extrusionOk="0" h="777" w="617">
                    <a:moveTo>
                      <a:pt x="251" y="0"/>
                    </a:moveTo>
                    <a:lnTo>
                      <a:pt x="0" y="617"/>
                    </a:lnTo>
                    <a:lnTo>
                      <a:pt x="343" y="776"/>
                    </a:lnTo>
                    <a:lnTo>
                      <a:pt x="616" y="160"/>
                    </a:lnTo>
                    <a:lnTo>
                      <a:pt x="251" y="0"/>
                    </a:ln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572" name="Google Shape;5572;p46"/>
              <p:cNvSpPr/>
              <p:nvPr/>
            </p:nvSpPr>
            <p:spPr>
              <a:xfrm flipH="1" rot="592704">
                <a:off x="2319165" y="2226398"/>
                <a:ext cx="38203" cy="46686"/>
              </a:xfrm>
              <a:custGeom>
                <a:rect b="b" l="l" r="r" t="t"/>
                <a:pathLst>
                  <a:path extrusionOk="0" h="754" w="617">
                    <a:moveTo>
                      <a:pt x="274" y="0"/>
                    </a:moveTo>
                    <a:lnTo>
                      <a:pt x="1" y="594"/>
                    </a:lnTo>
                    <a:lnTo>
                      <a:pt x="366" y="754"/>
                    </a:lnTo>
                    <a:lnTo>
                      <a:pt x="617" y="137"/>
                    </a:lnTo>
                    <a:lnTo>
                      <a:pt x="274" y="0"/>
                    </a:ln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573" name="Google Shape;5573;p46"/>
              <p:cNvSpPr/>
              <p:nvPr/>
            </p:nvSpPr>
            <p:spPr>
              <a:xfrm flipH="1" rot="592704">
                <a:off x="2355188" y="2217026"/>
                <a:ext cx="39689" cy="46686"/>
              </a:xfrm>
              <a:custGeom>
                <a:rect b="b" l="l" r="r" t="t"/>
                <a:pathLst>
                  <a:path extrusionOk="0" h="754" w="641">
                    <a:moveTo>
                      <a:pt x="275" y="0"/>
                    </a:moveTo>
                    <a:lnTo>
                      <a:pt x="1" y="617"/>
                    </a:lnTo>
                    <a:lnTo>
                      <a:pt x="366" y="754"/>
                    </a:lnTo>
                    <a:lnTo>
                      <a:pt x="640" y="160"/>
                    </a:lnTo>
                    <a:lnTo>
                      <a:pt x="275" y="0"/>
                    </a:ln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574" name="Google Shape;5574;p46"/>
              <p:cNvSpPr/>
              <p:nvPr/>
            </p:nvSpPr>
            <p:spPr>
              <a:xfrm flipH="1" rot="592704">
                <a:off x="2281790" y="2234230"/>
                <a:ext cx="38203" cy="48110"/>
              </a:xfrm>
              <a:custGeom>
                <a:rect b="b" l="l" r="r" t="t"/>
                <a:pathLst>
                  <a:path extrusionOk="0" h="777" w="617">
                    <a:moveTo>
                      <a:pt x="274" y="1"/>
                    </a:moveTo>
                    <a:lnTo>
                      <a:pt x="0" y="617"/>
                    </a:lnTo>
                    <a:lnTo>
                      <a:pt x="343" y="777"/>
                    </a:lnTo>
                    <a:lnTo>
                      <a:pt x="617" y="160"/>
                    </a:lnTo>
                    <a:lnTo>
                      <a:pt x="274" y="1"/>
                    </a:ln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575" name="Google Shape;5575;p46"/>
              <p:cNvSpPr/>
              <p:nvPr/>
            </p:nvSpPr>
            <p:spPr>
              <a:xfrm flipH="1" rot="592704">
                <a:off x="3132757" y="2028425"/>
                <a:ext cx="45262" cy="45572"/>
              </a:xfrm>
              <a:custGeom>
                <a:rect b="b" l="l" r="r" t="t"/>
                <a:pathLst>
                  <a:path extrusionOk="0" h="736" w="731">
                    <a:moveTo>
                      <a:pt x="361" y="0"/>
                    </a:moveTo>
                    <a:cubicBezTo>
                      <a:pt x="279" y="0"/>
                      <a:pt x="212" y="37"/>
                      <a:pt x="160" y="142"/>
                    </a:cubicBezTo>
                    <a:lnTo>
                      <a:pt x="92" y="324"/>
                    </a:lnTo>
                    <a:cubicBezTo>
                      <a:pt x="0" y="507"/>
                      <a:pt x="137" y="598"/>
                      <a:pt x="297" y="667"/>
                    </a:cubicBezTo>
                    <a:lnTo>
                      <a:pt x="457" y="735"/>
                    </a:lnTo>
                    <a:lnTo>
                      <a:pt x="731" y="142"/>
                    </a:lnTo>
                    <a:lnTo>
                      <a:pt x="571" y="51"/>
                    </a:lnTo>
                    <a:cubicBezTo>
                      <a:pt x="493" y="21"/>
                      <a:pt x="423" y="0"/>
                      <a:pt x="361" y="0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576" name="Google Shape;5576;p46"/>
              <p:cNvSpPr/>
              <p:nvPr/>
            </p:nvSpPr>
            <p:spPr>
              <a:xfrm flipH="1" rot="592704">
                <a:off x="2235957" y="2242760"/>
                <a:ext cx="46748" cy="47120"/>
              </a:xfrm>
              <a:custGeom>
                <a:rect b="b" l="l" r="r" t="t"/>
                <a:pathLst>
                  <a:path extrusionOk="0" h="761" w="755">
                    <a:moveTo>
                      <a:pt x="252" y="1"/>
                    </a:moveTo>
                    <a:lnTo>
                      <a:pt x="1" y="617"/>
                    </a:lnTo>
                    <a:lnTo>
                      <a:pt x="183" y="708"/>
                    </a:lnTo>
                    <a:cubicBezTo>
                      <a:pt x="265" y="739"/>
                      <a:pt x="338" y="761"/>
                      <a:pt x="402" y="761"/>
                    </a:cubicBezTo>
                    <a:cubicBezTo>
                      <a:pt x="480" y="761"/>
                      <a:pt x="544" y="728"/>
                      <a:pt x="594" y="640"/>
                    </a:cubicBezTo>
                    <a:lnTo>
                      <a:pt x="663" y="434"/>
                    </a:lnTo>
                    <a:cubicBezTo>
                      <a:pt x="754" y="275"/>
                      <a:pt x="617" y="161"/>
                      <a:pt x="457" y="92"/>
                    </a:cubicBezTo>
                    <a:lnTo>
                      <a:pt x="252" y="1"/>
                    </a:ln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577" name="Google Shape;5577;p46"/>
              <p:cNvSpPr/>
              <p:nvPr/>
            </p:nvSpPr>
            <p:spPr>
              <a:xfrm flipH="1" rot="592704">
                <a:off x="2540983" y="2171760"/>
                <a:ext cx="38203" cy="46748"/>
              </a:xfrm>
              <a:custGeom>
                <a:rect b="b" l="l" r="r" t="t"/>
                <a:pathLst>
                  <a:path extrusionOk="0" h="755" w="617">
                    <a:moveTo>
                      <a:pt x="274" y="1"/>
                    </a:moveTo>
                    <a:lnTo>
                      <a:pt x="0" y="617"/>
                    </a:lnTo>
                    <a:lnTo>
                      <a:pt x="343" y="754"/>
                    </a:lnTo>
                    <a:lnTo>
                      <a:pt x="617" y="161"/>
                    </a:lnTo>
                    <a:lnTo>
                      <a:pt x="274" y="1"/>
                    </a:ln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578" name="Google Shape;5578;p46"/>
              <p:cNvSpPr/>
              <p:nvPr/>
            </p:nvSpPr>
            <p:spPr>
              <a:xfrm flipH="1" rot="592704">
                <a:off x="2614397" y="2153005"/>
                <a:ext cx="38203" cy="48110"/>
              </a:xfrm>
              <a:custGeom>
                <a:rect b="b" l="l" r="r" t="t"/>
                <a:pathLst>
                  <a:path extrusionOk="0" h="777" w="617">
                    <a:moveTo>
                      <a:pt x="251" y="1"/>
                    </a:moveTo>
                    <a:lnTo>
                      <a:pt x="0" y="617"/>
                    </a:lnTo>
                    <a:lnTo>
                      <a:pt x="342" y="777"/>
                    </a:lnTo>
                    <a:lnTo>
                      <a:pt x="616" y="160"/>
                    </a:lnTo>
                    <a:lnTo>
                      <a:pt x="251" y="1"/>
                    </a:ln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579" name="Google Shape;5579;p46"/>
              <p:cNvSpPr/>
              <p:nvPr/>
            </p:nvSpPr>
            <p:spPr>
              <a:xfrm flipH="1" rot="592704">
                <a:off x="2651894" y="2143760"/>
                <a:ext cx="38203" cy="48110"/>
              </a:xfrm>
              <a:custGeom>
                <a:rect b="b" l="l" r="r" t="t"/>
                <a:pathLst>
                  <a:path extrusionOk="0" h="777" w="617">
                    <a:moveTo>
                      <a:pt x="274" y="1"/>
                    </a:moveTo>
                    <a:lnTo>
                      <a:pt x="0" y="617"/>
                    </a:lnTo>
                    <a:lnTo>
                      <a:pt x="343" y="777"/>
                    </a:lnTo>
                    <a:lnTo>
                      <a:pt x="617" y="160"/>
                    </a:lnTo>
                    <a:lnTo>
                      <a:pt x="274" y="1"/>
                    </a:ln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580" name="Google Shape;5580;p46"/>
              <p:cNvSpPr/>
              <p:nvPr/>
            </p:nvSpPr>
            <p:spPr>
              <a:xfrm flipH="1" rot="592704">
                <a:off x="2430071" y="2198398"/>
                <a:ext cx="38203" cy="48110"/>
              </a:xfrm>
              <a:custGeom>
                <a:rect b="b" l="l" r="r" t="t"/>
                <a:pathLst>
                  <a:path extrusionOk="0" h="777" w="617">
                    <a:moveTo>
                      <a:pt x="274" y="0"/>
                    </a:moveTo>
                    <a:lnTo>
                      <a:pt x="1" y="617"/>
                    </a:lnTo>
                    <a:lnTo>
                      <a:pt x="366" y="776"/>
                    </a:lnTo>
                    <a:lnTo>
                      <a:pt x="617" y="160"/>
                    </a:lnTo>
                    <a:lnTo>
                      <a:pt x="274" y="0"/>
                    </a:ln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581" name="Google Shape;5581;p46"/>
              <p:cNvSpPr/>
              <p:nvPr/>
            </p:nvSpPr>
            <p:spPr>
              <a:xfrm flipH="1" rot="592704">
                <a:off x="2466155" y="2189031"/>
                <a:ext cx="39628" cy="48110"/>
              </a:xfrm>
              <a:custGeom>
                <a:rect b="b" l="l" r="r" t="t"/>
                <a:pathLst>
                  <a:path extrusionOk="0" h="777" w="640">
                    <a:moveTo>
                      <a:pt x="275" y="0"/>
                    </a:moveTo>
                    <a:lnTo>
                      <a:pt x="1" y="616"/>
                    </a:lnTo>
                    <a:lnTo>
                      <a:pt x="366" y="776"/>
                    </a:lnTo>
                    <a:lnTo>
                      <a:pt x="640" y="160"/>
                    </a:lnTo>
                    <a:lnTo>
                      <a:pt x="275" y="0"/>
                    </a:ln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582" name="Google Shape;5582;p46"/>
              <p:cNvSpPr/>
              <p:nvPr/>
            </p:nvSpPr>
            <p:spPr>
              <a:xfrm flipH="1" rot="592704">
                <a:off x="2503485" y="2181005"/>
                <a:ext cx="38203" cy="46748"/>
              </a:xfrm>
              <a:custGeom>
                <a:rect b="b" l="l" r="r" t="t"/>
                <a:pathLst>
                  <a:path extrusionOk="0" h="755" w="617">
                    <a:moveTo>
                      <a:pt x="251" y="1"/>
                    </a:moveTo>
                    <a:lnTo>
                      <a:pt x="0" y="594"/>
                    </a:lnTo>
                    <a:lnTo>
                      <a:pt x="342" y="754"/>
                    </a:lnTo>
                    <a:lnTo>
                      <a:pt x="616" y="138"/>
                    </a:lnTo>
                    <a:lnTo>
                      <a:pt x="251" y="1"/>
                    </a:ln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  <p:grpSp>
          <p:nvGrpSpPr>
            <p:cNvPr id="5583" name="Google Shape;5583;p46"/>
            <p:cNvGrpSpPr/>
            <p:nvPr/>
          </p:nvGrpSpPr>
          <p:grpSpPr>
            <a:xfrm>
              <a:off x="2231847" y="2022379"/>
              <a:ext cx="950180" cy="273540"/>
              <a:chOff x="2231847" y="2022379"/>
              <a:chExt cx="950180" cy="273540"/>
            </a:xfrm>
          </p:grpSpPr>
          <p:sp>
            <p:nvSpPr>
              <p:cNvPr id="5584" name="Google Shape;5584;p46"/>
              <p:cNvSpPr/>
              <p:nvPr/>
            </p:nvSpPr>
            <p:spPr>
              <a:xfrm flipH="1" rot="592704">
                <a:off x="2836199" y="2098550"/>
                <a:ext cx="39628" cy="48110"/>
              </a:xfrm>
              <a:custGeom>
                <a:rect b="b" l="l" r="r" t="t"/>
                <a:pathLst>
                  <a:path extrusionOk="0" fill="none" h="777" w="640">
                    <a:moveTo>
                      <a:pt x="639" y="160"/>
                    </a:moveTo>
                    <a:lnTo>
                      <a:pt x="274" y="0"/>
                    </a:lnTo>
                    <a:lnTo>
                      <a:pt x="0" y="616"/>
                    </a:lnTo>
                    <a:lnTo>
                      <a:pt x="365" y="776"/>
                    </a:lnTo>
                    <a:close/>
                  </a:path>
                </a:pathLst>
              </a:custGeom>
              <a:noFill/>
              <a:ln cap="flat" cmpd="sng" w="7425">
                <a:solidFill>
                  <a:schemeClr val="dk1"/>
                </a:solidFill>
                <a:prstDash val="solid"/>
                <a:miter lim="22825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585" name="Google Shape;5585;p46"/>
              <p:cNvSpPr/>
              <p:nvPr/>
            </p:nvSpPr>
            <p:spPr>
              <a:xfrm flipH="1" rot="592704">
                <a:off x="2800176" y="2107928"/>
                <a:ext cx="38203" cy="48110"/>
              </a:xfrm>
              <a:custGeom>
                <a:rect b="b" l="l" r="r" t="t"/>
                <a:pathLst>
                  <a:path extrusionOk="0" fill="none" h="777" w="617">
                    <a:moveTo>
                      <a:pt x="617" y="160"/>
                    </a:moveTo>
                    <a:lnTo>
                      <a:pt x="275" y="0"/>
                    </a:lnTo>
                    <a:lnTo>
                      <a:pt x="1" y="616"/>
                    </a:lnTo>
                    <a:lnTo>
                      <a:pt x="366" y="776"/>
                    </a:lnTo>
                    <a:close/>
                  </a:path>
                </a:pathLst>
              </a:custGeom>
              <a:noFill/>
              <a:ln cap="flat" cmpd="sng" w="7425">
                <a:solidFill>
                  <a:schemeClr val="dk1"/>
                </a:solidFill>
                <a:prstDash val="solid"/>
                <a:miter lim="22825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586" name="Google Shape;5586;p46"/>
              <p:cNvSpPr/>
              <p:nvPr/>
            </p:nvSpPr>
            <p:spPr>
              <a:xfrm flipH="1" rot="592704">
                <a:off x="2762800" y="2117183"/>
                <a:ext cx="38203" cy="46686"/>
              </a:xfrm>
              <a:custGeom>
                <a:rect b="b" l="l" r="r" t="t"/>
                <a:pathLst>
                  <a:path extrusionOk="0" fill="none" h="754" w="617">
                    <a:moveTo>
                      <a:pt x="617" y="160"/>
                    </a:moveTo>
                    <a:lnTo>
                      <a:pt x="274" y="0"/>
                    </a:lnTo>
                    <a:lnTo>
                      <a:pt x="0" y="616"/>
                    </a:lnTo>
                    <a:lnTo>
                      <a:pt x="343" y="753"/>
                    </a:lnTo>
                    <a:close/>
                  </a:path>
                </a:pathLst>
              </a:custGeom>
              <a:noFill/>
              <a:ln cap="flat" cmpd="sng" w="7425">
                <a:solidFill>
                  <a:schemeClr val="dk1"/>
                </a:solidFill>
                <a:prstDash val="solid"/>
                <a:miter lim="22825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587" name="Google Shape;5587;p46"/>
              <p:cNvSpPr/>
              <p:nvPr/>
            </p:nvSpPr>
            <p:spPr>
              <a:xfrm flipH="1" rot="592704">
                <a:off x="2725302" y="2126434"/>
                <a:ext cx="38265" cy="46686"/>
              </a:xfrm>
              <a:custGeom>
                <a:rect b="b" l="l" r="r" t="t"/>
                <a:pathLst>
                  <a:path extrusionOk="0" fill="none" h="754" w="618">
                    <a:moveTo>
                      <a:pt x="617" y="160"/>
                    </a:moveTo>
                    <a:lnTo>
                      <a:pt x="252" y="0"/>
                    </a:lnTo>
                    <a:lnTo>
                      <a:pt x="1" y="617"/>
                    </a:lnTo>
                    <a:lnTo>
                      <a:pt x="343" y="753"/>
                    </a:lnTo>
                    <a:close/>
                  </a:path>
                </a:pathLst>
              </a:custGeom>
              <a:noFill/>
              <a:ln cap="flat" cmpd="sng" w="7425">
                <a:solidFill>
                  <a:schemeClr val="dk1"/>
                </a:solidFill>
                <a:prstDash val="solid"/>
                <a:miter lim="22825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588" name="Google Shape;5588;p46"/>
              <p:cNvSpPr/>
              <p:nvPr/>
            </p:nvSpPr>
            <p:spPr>
              <a:xfrm flipH="1" rot="592704">
                <a:off x="2689208" y="2135923"/>
                <a:ext cx="38265" cy="46686"/>
              </a:xfrm>
              <a:custGeom>
                <a:rect b="b" l="l" r="r" t="t"/>
                <a:pathLst>
                  <a:path extrusionOk="0" fill="none" h="754" w="618">
                    <a:moveTo>
                      <a:pt x="617" y="137"/>
                    </a:moveTo>
                    <a:lnTo>
                      <a:pt x="275" y="0"/>
                    </a:lnTo>
                    <a:lnTo>
                      <a:pt x="1" y="594"/>
                    </a:lnTo>
                    <a:lnTo>
                      <a:pt x="366" y="754"/>
                    </a:lnTo>
                    <a:close/>
                  </a:path>
                </a:pathLst>
              </a:custGeom>
              <a:noFill/>
              <a:ln cap="flat" cmpd="sng" w="7425">
                <a:solidFill>
                  <a:schemeClr val="dk1"/>
                </a:solidFill>
                <a:prstDash val="solid"/>
                <a:miter lim="22825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589" name="Google Shape;5589;p46"/>
              <p:cNvSpPr/>
              <p:nvPr/>
            </p:nvSpPr>
            <p:spPr>
              <a:xfrm flipH="1" rot="592704">
                <a:off x="2873595" y="2090535"/>
                <a:ext cx="38203" cy="46686"/>
              </a:xfrm>
              <a:custGeom>
                <a:rect b="b" l="l" r="r" t="t"/>
                <a:pathLst>
                  <a:path extrusionOk="0" fill="none" h="754" w="617">
                    <a:moveTo>
                      <a:pt x="617" y="138"/>
                    </a:moveTo>
                    <a:lnTo>
                      <a:pt x="251" y="1"/>
                    </a:lnTo>
                    <a:lnTo>
                      <a:pt x="0" y="594"/>
                    </a:lnTo>
                    <a:lnTo>
                      <a:pt x="343" y="754"/>
                    </a:lnTo>
                    <a:close/>
                  </a:path>
                </a:pathLst>
              </a:custGeom>
              <a:noFill/>
              <a:ln cap="flat" cmpd="sng" w="7425">
                <a:solidFill>
                  <a:schemeClr val="dk1"/>
                </a:solidFill>
                <a:prstDash val="solid"/>
                <a:miter lim="22825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590" name="Google Shape;5590;p46"/>
              <p:cNvSpPr/>
              <p:nvPr/>
            </p:nvSpPr>
            <p:spPr>
              <a:xfrm flipH="1" rot="592704">
                <a:off x="3021999" y="2053290"/>
                <a:ext cx="38203" cy="48110"/>
              </a:xfrm>
              <a:custGeom>
                <a:rect b="b" l="l" r="r" t="t"/>
                <a:pathLst>
                  <a:path extrusionOk="0" fill="none" h="777" w="617">
                    <a:moveTo>
                      <a:pt x="617" y="160"/>
                    </a:moveTo>
                    <a:lnTo>
                      <a:pt x="274" y="0"/>
                    </a:lnTo>
                    <a:lnTo>
                      <a:pt x="1" y="617"/>
                    </a:lnTo>
                    <a:lnTo>
                      <a:pt x="343" y="777"/>
                    </a:lnTo>
                    <a:close/>
                  </a:path>
                </a:pathLst>
              </a:custGeom>
              <a:noFill/>
              <a:ln cap="flat" cmpd="sng" w="7425">
                <a:solidFill>
                  <a:schemeClr val="dk1"/>
                </a:solidFill>
                <a:prstDash val="solid"/>
                <a:miter lim="22825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591" name="Google Shape;5591;p46"/>
              <p:cNvSpPr/>
              <p:nvPr/>
            </p:nvSpPr>
            <p:spPr>
              <a:xfrm flipH="1" rot="592704">
                <a:off x="3095407" y="2035958"/>
                <a:ext cx="38203" cy="46686"/>
              </a:xfrm>
              <a:custGeom>
                <a:rect b="b" l="l" r="r" t="t"/>
                <a:pathLst>
                  <a:path extrusionOk="0" fill="none" h="754" w="617">
                    <a:moveTo>
                      <a:pt x="0" y="594"/>
                    </a:moveTo>
                    <a:lnTo>
                      <a:pt x="342" y="753"/>
                    </a:lnTo>
                    <a:lnTo>
                      <a:pt x="616" y="137"/>
                    </a:lnTo>
                    <a:lnTo>
                      <a:pt x="251" y="0"/>
                    </a:lnTo>
                    <a:close/>
                  </a:path>
                </a:pathLst>
              </a:custGeom>
              <a:noFill/>
              <a:ln cap="flat" cmpd="sng" w="7425">
                <a:solidFill>
                  <a:schemeClr val="dk1"/>
                </a:solidFill>
                <a:prstDash val="solid"/>
                <a:miter lim="22825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592" name="Google Shape;5592;p46"/>
              <p:cNvSpPr/>
              <p:nvPr/>
            </p:nvSpPr>
            <p:spPr>
              <a:xfrm flipH="1" rot="592704">
                <a:off x="3059435" y="2044039"/>
                <a:ext cx="38265" cy="48110"/>
              </a:xfrm>
              <a:custGeom>
                <a:rect b="b" l="l" r="r" t="t"/>
                <a:pathLst>
                  <a:path extrusionOk="0" fill="none" h="777" w="618">
                    <a:moveTo>
                      <a:pt x="617" y="160"/>
                    </a:moveTo>
                    <a:lnTo>
                      <a:pt x="275" y="0"/>
                    </a:lnTo>
                    <a:lnTo>
                      <a:pt x="1" y="617"/>
                    </a:lnTo>
                    <a:lnTo>
                      <a:pt x="366" y="776"/>
                    </a:lnTo>
                    <a:close/>
                  </a:path>
                </a:pathLst>
              </a:custGeom>
              <a:noFill/>
              <a:ln cap="flat" cmpd="sng" w="7425">
                <a:solidFill>
                  <a:schemeClr val="dk1"/>
                </a:solidFill>
                <a:prstDash val="solid"/>
                <a:miter lim="22825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593" name="Google Shape;5593;p46"/>
              <p:cNvSpPr/>
              <p:nvPr/>
            </p:nvSpPr>
            <p:spPr>
              <a:xfrm flipH="1" rot="592704">
                <a:off x="2984501" y="2062535"/>
                <a:ext cx="38203" cy="48110"/>
              </a:xfrm>
              <a:custGeom>
                <a:rect b="b" l="l" r="r" t="t"/>
                <a:pathLst>
                  <a:path extrusionOk="0" fill="none" h="777" w="617">
                    <a:moveTo>
                      <a:pt x="616" y="160"/>
                    </a:moveTo>
                    <a:lnTo>
                      <a:pt x="251" y="1"/>
                    </a:lnTo>
                    <a:lnTo>
                      <a:pt x="0" y="617"/>
                    </a:lnTo>
                    <a:lnTo>
                      <a:pt x="343" y="777"/>
                    </a:lnTo>
                    <a:close/>
                  </a:path>
                </a:pathLst>
              </a:custGeom>
              <a:noFill/>
              <a:ln cap="flat" cmpd="sng" w="7425">
                <a:solidFill>
                  <a:schemeClr val="dk1"/>
                </a:solidFill>
                <a:prstDash val="solid"/>
                <a:miter lim="22825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594" name="Google Shape;5594;p46"/>
              <p:cNvSpPr/>
              <p:nvPr/>
            </p:nvSpPr>
            <p:spPr>
              <a:xfrm flipH="1" rot="592704">
                <a:off x="2947115" y="2071918"/>
                <a:ext cx="39689" cy="46686"/>
              </a:xfrm>
              <a:custGeom>
                <a:rect b="b" l="l" r="r" t="t"/>
                <a:pathLst>
                  <a:path extrusionOk="0" fill="none" h="754" w="641">
                    <a:moveTo>
                      <a:pt x="640" y="160"/>
                    </a:moveTo>
                    <a:lnTo>
                      <a:pt x="275" y="1"/>
                    </a:lnTo>
                    <a:lnTo>
                      <a:pt x="1" y="617"/>
                    </a:lnTo>
                    <a:lnTo>
                      <a:pt x="366" y="754"/>
                    </a:lnTo>
                    <a:close/>
                  </a:path>
                </a:pathLst>
              </a:custGeom>
              <a:noFill/>
              <a:ln cap="flat" cmpd="sng" w="7425">
                <a:solidFill>
                  <a:schemeClr val="dk1"/>
                </a:solidFill>
                <a:prstDash val="solid"/>
                <a:miter lim="22825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595" name="Google Shape;5595;p46"/>
              <p:cNvSpPr/>
              <p:nvPr/>
            </p:nvSpPr>
            <p:spPr>
              <a:xfrm flipH="1" rot="592704">
                <a:off x="2911092" y="2081290"/>
                <a:ext cx="38203" cy="46686"/>
              </a:xfrm>
              <a:custGeom>
                <a:rect b="b" l="l" r="r" t="t"/>
                <a:pathLst>
                  <a:path extrusionOk="0" fill="none" h="754" w="617">
                    <a:moveTo>
                      <a:pt x="617" y="138"/>
                    </a:moveTo>
                    <a:lnTo>
                      <a:pt x="275" y="1"/>
                    </a:lnTo>
                    <a:lnTo>
                      <a:pt x="1" y="594"/>
                    </a:lnTo>
                    <a:lnTo>
                      <a:pt x="366" y="754"/>
                    </a:lnTo>
                    <a:close/>
                  </a:path>
                </a:pathLst>
              </a:custGeom>
              <a:noFill/>
              <a:ln cap="flat" cmpd="sng" w="7425">
                <a:solidFill>
                  <a:schemeClr val="dk1"/>
                </a:solidFill>
                <a:prstDash val="solid"/>
                <a:miter lim="22825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596" name="Google Shape;5596;p46"/>
              <p:cNvSpPr/>
              <p:nvPr/>
            </p:nvSpPr>
            <p:spPr>
              <a:xfrm flipH="1" rot="592704">
                <a:off x="2578302" y="2162499"/>
                <a:ext cx="38265" cy="48110"/>
              </a:xfrm>
              <a:custGeom>
                <a:rect b="b" l="l" r="r" t="t"/>
                <a:pathLst>
                  <a:path extrusionOk="0" fill="none" h="777" w="618">
                    <a:moveTo>
                      <a:pt x="617" y="161"/>
                    </a:moveTo>
                    <a:lnTo>
                      <a:pt x="275" y="1"/>
                    </a:lnTo>
                    <a:lnTo>
                      <a:pt x="1" y="617"/>
                    </a:lnTo>
                    <a:lnTo>
                      <a:pt x="366" y="777"/>
                    </a:lnTo>
                    <a:close/>
                  </a:path>
                </a:pathLst>
              </a:custGeom>
              <a:noFill/>
              <a:ln cap="flat" cmpd="sng" w="7425">
                <a:solidFill>
                  <a:schemeClr val="dk1"/>
                </a:solidFill>
                <a:prstDash val="solid"/>
                <a:miter lim="22825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597" name="Google Shape;5597;p46"/>
              <p:cNvSpPr/>
              <p:nvPr/>
            </p:nvSpPr>
            <p:spPr>
              <a:xfrm flipH="1" rot="592704">
                <a:off x="2392574" y="2207643"/>
                <a:ext cx="38203" cy="48110"/>
              </a:xfrm>
              <a:custGeom>
                <a:rect b="b" l="l" r="r" t="t"/>
                <a:pathLst>
                  <a:path extrusionOk="0" fill="none" h="777" w="617">
                    <a:moveTo>
                      <a:pt x="616" y="160"/>
                    </a:moveTo>
                    <a:lnTo>
                      <a:pt x="251" y="0"/>
                    </a:lnTo>
                    <a:lnTo>
                      <a:pt x="0" y="617"/>
                    </a:lnTo>
                    <a:lnTo>
                      <a:pt x="343" y="776"/>
                    </a:lnTo>
                    <a:close/>
                  </a:path>
                </a:pathLst>
              </a:custGeom>
              <a:noFill/>
              <a:ln cap="flat" cmpd="sng" w="7425">
                <a:solidFill>
                  <a:schemeClr val="dk1"/>
                </a:solidFill>
                <a:prstDash val="solid"/>
                <a:miter lim="22825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598" name="Google Shape;5598;p46"/>
              <p:cNvSpPr/>
              <p:nvPr/>
            </p:nvSpPr>
            <p:spPr>
              <a:xfrm flipH="1" rot="592704">
                <a:off x="2319165" y="2226398"/>
                <a:ext cx="38203" cy="46686"/>
              </a:xfrm>
              <a:custGeom>
                <a:rect b="b" l="l" r="r" t="t"/>
                <a:pathLst>
                  <a:path extrusionOk="0" fill="none" h="754" w="617">
                    <a:moveTo>
                      <a:pt x="617" y="137"/>
                    </a:moveTo>
                    <a:lnTo>
                      <a:pt x="274" y="0"/>
                    </a:lnTo>
                    <a:lnTo>
                      <a:pt x="1" y="594"/>
                    </a:lnTo>
                    <a:lnTo>
                      <a:pt x="366" y="754"/>
                    </a:lnTo>
                    <a:close/>
                  </a:path>
                </a:pathLst>
              </a:custGeom>
              <a:noFill/>
              <a:ln cap="flat" cmpd="sng" w="7425">
                <a:solidFill>
                  <a:schemeClr val="dk1"/>
                </a:solidFill>
                <a:prstDash val="solid"/>
                <a:miter lim="22825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599" name="Google Shape;5599;p46"/>
              <p:cNvSpPr/>
              <p:nvPr/>
            </p:nvSpPr>
            <p:spPr>
              <a:xfrm flipH="1" rot="592704">
                <a:off x="2355188" y="2217026"/>
                <a:ext cx="39689" cy="46686"/>
              </a:xfrm>
              <a:custGeom>
                <a:rect b="b" l="l" r="r" t="t"/>
                <a:pathLst>
                  <a:path extrusionOk="0" fill="none" h="754" w="641">
                    <a:moveTo>
                      <a:pt x="640" y="160"/>
                    </a:moveTo>
                    <a:lnTo>
                      <a:pt x="275" y="0"/>
                    </a:lnTo>
                    <a:lnTo>
                      <a:pt x="1" y="617"/>
                    </a:lnTo>
                    <a:lnTo>
                      <a:pt x="366" y="754"/>
                    </a:lnTo>
                    <a:close/>
                  </a:path>
                </a:pathLst>
              </a:custGeom>
              <a:noFill/>
              <a:ln cap="flat" cmpd="sng" w="7425">
                <a:solidFill>
                  <a:schemeClr val="dk1"/>
                </a:solidFill>
                <a:prstDash val="solid"/>
                <a:miter lim="22825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600" name="Google Shape;5600;p46"/>
              <p:cNvSpPr/>
              <p:nvPr/>
            </p:nvSpPr>
            <p:spPr>
              <a:xfrm flipH="1" rot="592704">
                <a:off x="2281790" y="2234230"/>
                <a:ext cx="38203" cy="48110"/>
              </a:xfrm>
              <a:custGeom>
                <a:rect b="b" l="l" r="r" t="t"/>
                <a:pathLst>
                  <a:path extrusionOk="0" fill="none" h="777" w="617">
                    <a:moveTo>
                      <a:pt x="617" y="160"/>
                    </a:moveTo>
                    <a:lnTo>
                      <a:pt x="274" y="1"/>
                    </a:lnTo>
                    <a:lnTo>
                      <a:pt x="0" y="617"/>
                    </a:lnTo>
                    <a:lnTo>
                      <a:pt x="343" y="777"/>
                    </a:lnTo>
                    <a:close/>
                  </a:path>
                </a:pathLst>
              </a:custGeom>
              <a:noFill/>
              <a:ln cap="flat" cmpd="sng" w="7425">
                <a:solidFill>
                  <a:schemeClr val="dk1"/>
                </a:solidFill>
                <a:prstDash val="solid"/>
                <a:miter lim="22825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601" name="Google Shape;5601;p46"/>
              <p:cNvSpPr/>
              <p:nvPr/>
            </p:nvSpPr>
            <p:spPr>
              <a:xfrm flipH="1" rot="592704">
                <a:off x="3132975" y="2025905"/>
                <a:ext cx="45262" cy="48110"/>
              </a:xfrm>
              <a:custGeom>
                <a:rect b="b" l="l" r="r" t="t"/>
                <a:pathLst>
                  <a:path extrusionOk="0" fill="none" h="777" w="731">
                    <a:moveTo>
                      <a:pt x="731" y="183"/>
                    </a:moveTo>
                    <a:lnTo>
                      <a:pt x="571" y="92"/>
                    </a:lnTo>
                    <a:cubicBezTo>
                      <a:pt x="388" y="23"/>
                      <a:pt x="251" y="0"/>
                      <a:pt x="160" y="183"/>
                    </a:cubicBezTo>
                    <a:lnTo>
                      <a:pt x="92" y="365"/>
                    </a:lnTo>
                    <a:cubicBezTo>
                      <a:pt x="0" y="548"/>
                      <a:pt x="137" y="639"/>
                      <a:pt x="297" y="708"/>
                    </a:cubicBezTo>
                    <a:lnTo>
                      <a:pt x="457" y="776"/>
                    </a:lnTo>
                    <a:close/>
                  </a:path>
                </a:pathLst>
              </a:custGeom>
              <a:noFill/>
              <a:ln cap="flat" cmpd="sng" w="7425">
                <a:solidFill>
                  <a:schemeClr val="dk1"/>
                </a:solidFill>
                <a:prstDash val="solid"/>
                <a:miter lim="22825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602" name="Google Shape;5602;p46"/>
              <p:cNvSpPr/>
              <p:nvPr/>
            </p:nvSpPr>
            <p:spPr>
              <a:xfrm flipH="1" rot="592704">
                <a:off x="2235750" y="2242742"/>
                <a:ext cx="46748" cy="49534"/>
              </a:xfrm>
              <a:custGeom>
                <a:rect b="b" l="l" r="r" t="t"/>
                <a:pathLst>
                  <a:path extrusionOk="0" fill="none" h="800" w="755">
                    <a:moveTo>
                      <a:pt x="457" y="92"/>
                    </a:moveTo>
                    <a:lnTo>
                      <a:pt x="252" y="1"/>
                    </a:lnTo>
                    <a:lnTo>
                      <a:pt x="1" y="617"/>
                    </a:lnTo>
                    <a:lnTo>
                      <a:pt x="183" y="708"/>
                    </a:lnTo>
                    <a:cubicBezTo>
                      <a:pt x="366" y="777"/>
                      <a:pt x="503" y="800"/>
                      <a:pt x="594" y="640"/>
                    </a:cubicBezTo>
                    <a:lnTo>
                      <a:pt x="663" y="434"/>
                    </a:lnTo>
                    <a:cubicBezTo>
                      <a:pt x="754" y="275"/>
                      <a:pt x="617" y="161"/>
                      <a:pt x="457" y="92"/>
                    </a:cubicBezTo>
                    <a:close/>
                  </a:path>
                </a:pathLst>
              </a:custGeom>
              <a:noFill/>
              <a:ln cap="flat" cmpd="sng" w="7425">
                <a:solidFill>
                  <a:schemeClr val="dk1"/>
                </a:solidFill>
                <a:prstDash val="solid"/>
                <a:miter lim="22825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603" name="Google Shape;5603;p46"/>
              <p:cNvSpPr/>
              <p:nvPr/>
            </p:nvSpPr>
            <p:spPr>
              <a:xfrm flipH="1" rot="592704">
                <a:off x="2540983" y="2171760"/>
                <a:ext cx="38203" cy="46748"/>
              </a:xfrm>
              <a:custGeom>
                <a:rect b="b" l="l" r="r" t="t"/>
                <a:pathLst>
                  <a:path extrusionOk="0" fill="none" h="755" w="617">
                    <a:moveTo>
                      <a:pt x="617" y="161"/>
                    </a:moveTo>
                    <a:lnTo>
                      <a:pt x="274" y="1"/>
                    </a:lnTo>
                    <a:lnTo>
                      <a:pt x="0" y="617"/>
                    </a:lnTo>
                    <a:lnTo>
                      <a:pt x="343" y="754"/>
                    </a:lnTo>
                    <a:close/>
                  </a:path>
                </a:pathLst>
              </a:custGeom>
              <a:noFill/>
              <a:ln cap="flat" cmpd="sng" w="7425">
                <a:solidFill>
                  <a:schemeClr val="dk1"/>
                </a:solidFill>
                <a:prstDash val="solid"/>
                <a:miter lim="22825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604" name="Google Shape;5604;p46"/>
              <p:cNvSpPr/>
              <p:nvPr/>
            </p:nvSpPr>
            <p:spPr>
              <a:xfrm flipH="1" rot="592704">
                <a:off x="2614397" y="2153005"/>
                <a:ext cx="38203" cy="48110"/>
              </a:xfrm>
              <a:custGeom>
                <a:rect b="b" l="l" r="r" t="t"/>
                <a:pathLst>
                  <a:path extrusionOk="0" fill="none" h="777" w="617">
                    <a:moveTo>
                      <a:pt x="616" y="160"/>
                    </a:moveTo>
                    <a:lnTo>
                      <a:pt x="251" y="1"/>
                    </a:lnTo>
                    <a:lnTo>
                      <a:pt x="0" y="617"/>
                    </a:lnTo>
                    <a:lnTo>
                      <a:pt x="342" y="777"/>
                    </a:lnTo>
                    <a:close/>
                  </a:path>
                </a:pathLst>
              </a:custGeom>
              <a:noFill/>
              <a:ln cap="flat" cmpd="sng" w="7425">
                <a:solidFill>
                  <a:schemeClr val="dk1"/>
                </a:solidFill>
                <a:prstDash val="solid"/>
                <a:miter lim="22825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605" name="Google Shape;5605;p46"/>
              <p:cNvSpPr/>
              <p:nvPr/>
            </p:nvSpPr>
            <p:spPr>
              <a:xfrm flipH="1" rot="592704">
                <a:off x="2651894" y="2143760"/>
                <a:ext cx="38203" cy="48110"/>
              </a:xfrm>
              <a:custGeom>
                <a:rect b="b" l="l" r="r" t="t"/>
                <a:pathLst>
                  <a:path extrusionOk="0" fill="none" h="777" w="617">
                    <a:moveTo>
                      <a:pt x="617" y="160"/>
                    </a:moveTo>
                    <a:lnTo>
                      <a:pt x="274" y="1"/>
                    </a:lnTo>
                    <a:lnTo>
                      <a:pt x="0" y="617"/>
                    </a:lnTo>
                    <a:lnTo>
                      <a:pt x="343" y="777"/>
                    </a:lnTo>
                    <a:close/>
                  </a:path>
                </a:pathLst>
              </a:custGeom>
              <a:noFill/>
              <a:ln cap="flat" cmpd="sng" w="7425">
                <a:solidFill>
                  <a:schemeClr val="dk1"/>
                </a:solidFill>
                <a:prstDash val="solid"/>
                <a:miter lim="22825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606" name="Google Shape;5606;p46"/>
              <p:cNvSpPr/>
              <p:nvPr/>
            </p:nvSpPr>
            <p:spPr>
              <a:xfrm flipH="1" rot="592704">
                <a:off x="2430071" y="2198398"/>
                <a:ext cx="38203" cy="48110"/>
              </a:xfrm>
              <a:custGeom>
                <a:rect b="b" l="l" r="r" t="t"/>
                <a:pathLst>
                  <a:path extrusionOk="0" fill="none" h="777" w="617">
                    <a:moveTo>
                      <a:pt x="617" y="160"/>
                    </a:moveTo>
                    <a:lnTo>
                      <a:pt x="274" y="0"/>
                    </a:lnTo>
                    <a:lnTo>
                      <a:pt x="1" y="617"/>
                    </a:lnTo>
                    <a:lnTo>
                      <a:pt x="366" y="776"/>
                    </a:lnTo>
                    <a:close/>
                  </a:path>
                </a:pathLst>
              </a:custGeom>
              <a:noFill/>
              <a:ln cap="flat" cmpd="sng" w="7425">
                <a:solidFill>
                  <a:schemeClr val="dk1"/>
                </a:solidFill>
                <a:prstDash val="solid"/>
                <a:miter lim="22825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607" name="Google Shape;5607;p46"/>
              <p:cNvSpPr/>
              <p:nvPr/>
            </p:nvSpPr>
            <p:spPr>
              <a:xfrm flipH="1" rot="592704">
                <a:off x="2466155" y="2189031"/>
                <a:ext cx="39628" cy="48110"/>
              </a:xfrm>
              <a:custGeom>
                <a:rect b="b" l="l" r="r" t="t"/>
                <a:pathLst>
                  <a:path extrusionOk="0" fill="none" h="777" w="640">
                    <a:moveTo>
                      <a:pt x="640" y="160"/>
                    </a:moveTo>
                    <a:lnTo>
                      <a:pt x="275" y="0"/>
                    </a:lnTo>
                    <a:lnTo>
                      <a:pt x="1" y="616"/>
                    </a:lnTo>
                    <a:lnTo>
                      <a:pt x="366" y="776"/>
                    </a:lnTo>
                    <a:close/>
                  </a:path>
                </a:pathLst>
              </a:custGeom>
              <a:noFill/>
              <a:ln cap="flat" cmpd="sng" w="7425">
                <a:solidFill>
                  <a:schemeClr val="dk1"/>
                </a:solidFill>
                <a:prstDash val="solid"/>
                <a:miter lim="22825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608" name="Google Shape;5608;p46"/>
              <p:cNvSpPr/>
              <p:nvPr/>
            </p:nvSpPr>
            <p:spPr>
              <a:xfrm flipH="1" rot="592704">
                <a:off x="2503485" y="2181005"/>
                <a:ext cx="38203" cy="46748"/>
              </a:xfrm>
              <a:custGeom>
                <a:rect b="b" l="l" r="r" t="t"/>
                <a:pathLst>
                  <a:path extrusionOk="0" fill="none" h="755" w="617">
                    <a:moveTo>
                      <a:pt x="616" y="138"/>
                    </a:moveTo>
                    <a:lnTo>
                      <a:pt x="251" y="1"/>
                    </a:lnTo>
                    <a:lnTo>
                      <a:pt x="0" y="594"/>
                    </a:lnTo>
                    <a:lnTo>
                      <a:pt x="342" y="754"/>
                    </a:lnTo>
                    <a:close/>
                  </a:path>
                </a:pathLst>
              </a:custGeom>
              <a:noFill/>
              <a:ln cap="flat" cmpd="sng" w="7425">
                <a:solidFill>
                  <a:schemeClr val="dk1"/>
                </a:solidFill>
                <a:prstDash val="solid"/>
                <a:miter lim="22825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  <p:sp>
          <p:nvSpPr>
            <p:cNvPr id="5609" name="Google Shape;5609;p46"/>
            <p:cNvSpPr/>
            <p:nvPr/>
          </p:nvSpPr>
          <p:spPr>
            <a:xfrm flipH="1" rot="592704">
              <a:off x="2648897" y="2250763"/>
              <a:ext cx="258631" cy="168355"/>
            </a:xfrm>
            <a:custGeom>
              <a:rect b="b" l="l" r="r" t="t"/>
              <a:pathLst>
                <a:path extrusionOk="0" h="2719" w="4177">
                  <a:moveTo>
                    <a:pt x="752" y="0"/>
                  </a:moveTo>
                  <a:cubicBezTo>
                    <a:pt x="400" y="0"/>
                    <a:pt x="160" y="938"/>
                    <a:pt x="160" y="938"/>
                  </a:cubicBezTo>
                  <a:cubicBezTo>
                    <a:pt x="1" y="1417"/>
                    <a:pt x="3036" y="2695"/>
                    <a:pt x="3493" y="2718"/>
                  </a:cubicBezTo>
                  <a:cubicBezTo>
                    <a:pt x="3499" y="2718"/>
                    <a:pt x="3505" y="2719"/>
                    <a:pt x="3512" y="2719"/>
                  </a:cubicBezTo>
                  <a:cubicBezTo>
                    <a:pt x="3934" y="2719"/>
                    <a:pt x="4177" y="1959"/>
                    <a:pt x="4132" y="1577"/>
                  </a:cubicBezTo>
                  <a:cubicBezTo>
                    <a:pt x="4086" y="1212"/>
                    <a:pt x="1142" y="48"/>
                    <a:pt x="777" y="2"/>
                  </a:cubicBezTo>
                  <a:cubicBezTo>
                    <a:pt x="768" y="1"/>
                    <a:pt x="760" y="0"/>
                    <a:pt x="752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610" name="Google Shape;5610;p46"/>
            <p:cNvSpPr/>
            <p:nvPr/>
          </p:nvSpPr>
          <p:spPr>
            <a:xfrm flipH="1" rot="592704">
              <a:off x="2648953" y="2248044"/>
              <a:ext cx="258693" cy="172442"/>
            </a:xfrm>
            <a:custGeom>
              <a:rect b="b" l="l" r="r" t="t"/>
              <a:pathLst>
                <a:path extrusionOk="0" fill="none" h="2785" w="4178">
                  <a:moveTo>
                    <a:pt x="160" y="982"/>
                  </a:moveTo>
                  <a:cubicBezTo>
                    <a:pt x="160" y="982"/>
                    <a:pt x="411" y="0"/>
                    <a:pt x="777" y="46"/>
                  </a:cubicBezTo>
                  <a:cubicBezTo>
                    <a:pt x="1142" y="92"/>
                    <a:pt x="4086" y="1256"/>
                    <a:pt x="4132" y="1621"/>
                  </a:cubicBezTo>
                  <a:cubicBezTo>
                    <a:pt x="4178" y="2009"/>
                    <a:pt x="3927" y="2785"/>
                    <a:pt x="3493" y="2762"/>
                  </a:cubicBezTo>
                  <a:cubicBezTo>
                    <a:pt x="3036" y="2739"/>
                    <a:pt x="1" y="1461"/>
                    <a:pt x="160" y="982"/>
                  </a:cubicBezTo>
                  <a:close/>
                </a:path>
              </a:pathLst>
            </a:custGeom>
            <a:noFill/>
            <a:ln cap="flat" cmpd="sng" w="7425">
              <a:solidFill>
                <a:schemeClr val="dk1"/>
              </a:solidFill>
              <a:prstDash val="solid"/>
              <a:miter lim="22825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</p:spTree>
  </p:cSld>
  <p:clrMapOvr>
    <a:masterClrMapping/>
  </p:clrMapOvr>
</p:sld>
</file>

<file path=ppt/slides/slide11.xml><?xml version="1.0" encoding="utf-8"?>
<p:sld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>
  <p:cSld>
    <p:spTree>
      <p:nvGrpSpPr>
        <p:cNvPr id="5614" name="Shape 5614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615" name="Google Shape;5615;p47"/>
          <p:cNvSpPr txBox="1"/>
          <p:nvPr>
            <p:ph type="title"/>
          </p:nvPr>
        </p:nvSpPr>
        <p:spPr>
          <a:xfrm>
            <a:off x="720000" y="445025"/>
            <a:ext cx="7704000" cy="5727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rPr lang="en"/>
              <a:t>Štvrtok</a:t>
            </a:r>
            <a:r>
              <a:rPr lang="en"/>
              <a:t> - USA (NYC)</a:t>
            </a:r>
            <a:endParaRPr/>
          </a:p>
        </p:txBody>
      </p:sp>
      <p:sp>
        <p:nvSpPr>
          <p:cNvPr id="5616" name="Google Shape;5616;p47"/>
          <p:cNvSpPr txBox="1"/>
          <p:nvPr>
            <p:ph idx="1" type="body"/>
          </p:nvPr>
        </p:nvSpPr>
        <p:spPr>
          <a:xfrm>
            <a:off x="720000" y="1215752"/>
            <a:ext cx="7704000" cy="34164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-330200" lvl="0" marL="45720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600"/>
              <a:buChar char="●"/>
            </a:pPr>
            <a:r>
              <a:rPr b="1" lang="en" sz="1600"/>
              <a:t>Postavy:</a:t>
            </a:r>
            <a:r>
              <a:rPr lang="en" sz="1600"/>
              <a:t> Vedúci/a zájazdu</a:t>
            </a:r>
            <a:br>
              <a:rPr lang="en" sz="1100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rPr>
            </a:br>
            <a:endParaRPr sz="1100">
              <a:solidFill>
                <a:srgbClr val="000000"/>
              </a:solidFill>
              <a:latin typeface="Arial"/>
              <a:ea typeface="Arial"/>
              <a:cs typeface="Arial"/>
              <a:sym typeface="Arial"/>
            </a:endParaRPr>
          </a:p>
          <a:p>
            <a:pPr indent="-298450" lvl="0" marL="45720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100"/>
              <a:buFont typeface="Arial"/>
              <a:buChar char="●"/>
            </a:pPr>
            <a:r>
              <a:rPr lang="en" sz="1600"/>
              <a:t>Mestská hra (pol dňa mimo Kalvárky)</a:t>
            </a:r>
            <a:endParaRPr sz="1100">
              <a:solidFill>
                <a:srgbClr val="000000"/>
              </a:solidFill>
              <a:latin typeface="Arial"/>
              <a:ea typeface="Arial"/>
              <a:cs typeface="Arial"/>
              <a:sym typeface="Arial"/>
            </a:endParaRPr>
          </a:p>
          <a:p>
            <a:pPr indent="-330200" lvl="0" marL="45720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600"/>
              <a:buChar char="●"/>
            </a:pPr>
            <a:r>
              <a:rPr lang="en" sz="1600"/>
              <a:t>Počas dňa zvýrazňujeme American dream, vieme získať všetko, čo chceme</a:t>
            </a:r>
            <a:endParaRPr sz="1600"/>
          </a:p>
          <a:p>
            <a:pPr indent="-330200" lvl="0" marL="45720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600"/>
              <a:buChar char="●"/>
            </a:pPr>
            <a:r>
              <a:rPr lang="en" sz="1600"/>
              <a:t>Každá skupinka ide na jedno z miest ktoré bolo na tabuľke, tam musia splniť úlohu, nájsť kúsok informácie o poklade</a:t>
            </a:r>
            <a:endParaRPr sz="1600"/>
          </a:p>
          <a:p>
            <a:pPr indent="-330200" lvl="0" marL="45720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600"/>
              <a:buChar char="●"/>
            </a:pPr>
            <a:r>
              <a:rPr lang="en" sz="1600"/>
              <a:t>Stretneme sa na spoločnom mieste, dáme info dokopy, spapáme hotdogy, ideme na miesto, ktoré si myslíme, že je riešením indícií…</a:t>
            </a:r>
            <a:endParaRPr sz="1600"/>
          </a:p>
          <a:p>
            <a:pPr indent="-330200" lvl="0" marL="45720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600"/>
              <a:buChar char="●"/>
            </a:pPr>
            <a:r>
              <a:rPr lang="en" sz="1600"/>
              <a:t>nič tam nie je veľké sklamanie, spľasol nám americký sen, vrátime sa na Slovensko (domov)</a:t>
            </a:r>
            <a:endParaRPr sz="1600"/>
          </a:p>
        </p:txBody>
      </p:sp>
      <p:grpSp>
        <p:nvGrpSpPr>
          <p:cNvPr id="5617" name="Google Shape;5617;p47"/>
          <p:cNvGrpSpPr/>
          <p:nvPr/>
        </p:nvGrpSpPr>
        <p:grpSpPr>
          <a:xfrm>
            <a:off x="1798556" y="3994652"/>
            <a:ext cx="817065" cy="572703"/>
            <a:chOff x="3271466" y="2740686"/>
            <a:chExt cx="346743" cy="265928"/>
          </a:xfrm>
        </p:grpSpPr>
        <p:sp>
          <p:nvSpPr>
            <p:cNvPr id="5618" name="Google Shape;5618;p47"/>
            <p:cNvSpPr/>
            <p:nvPr/>
          </p:nvSpPr>
          <p:spPr>
            <a:xfrm>
              <a:off x="3278328" y="2747335"/>
              <a:ext cx="333091" cy="224478"/>
            </a:xfrm>
            <a:custGeom>
              <a:rect b="b" l="l" r="r" t="t"/>
              <a:pathLst>
                <a:path extrusionOk="0" h="6347" w="9418">
                  <a:moveTo>
                    <a:pt x="1978" y="1"/>
                  </a:moveTo>
                  <a:cubicBezTo>
                    <a:pt x="886" y="1"/>
                    <a:pt x="1" y="882"/>
                    <a:pt x="1" y="1968"/>
                  </a:cubicBezTo>
                  <a:lnTo>
                    <a:pt x="1" y="5960"/>
                  </a:lnTo>
                  <a:cubicBezTo>
                    <a:pt x="1" y="6173"/>
                    <a:pt x="174" y="6346"/>
                    <a:pt x="388" y="6346"/>
                  </a:cubicBezTo>
                  <a:lnTo>
                    <a:pt x="9415" y="6346"/>
                  </a:lnTo>
                  <a:lnTo>
                    <a:pt x="9415" y="5216"/>
                  </a:lnTo>
                  <a:cubicBezTo>
                    <a:pt x="9415" y="4915"/>
                    <a:pt x="9261" y="4636"/>
                    <a:pt x="9006" y="4474"/>
                  </a:cubicBezTo>
                  <a:lnTo>
                    <a:pt x="7799" y="3706"/>
                  </a:lnTo>
                  <a:lnTo>
                    <a:pt x="7796" y="2344"/>
                  </a:lnTo>
                  <a:cubicBezTo>
                    <a:pt x="7795" y="2136"/>
                    <a:pt x="7965" y="1966"/>
                    <a:pt x="8176" y="1966"/>
                  </a:cubicBezTo>
                  <a:lnTo>
                    <a:pt x="8990" y="1967"/>
                  </a:lnTo>
                  <a:cubicBezTo>
                    <a:pt x="8990" y="1967"/>
                    <a:pt x="8991" y="1967"/>
                    <a:pt x="8991" y="1967"/>
                  </a:cubicBezTo>
                  <a:cubicBezTo>
                    <a:pt x="9237" y="1967"/>
                    <a:pt x="9417" y="1739"/>
                    <a:pt x="9359" y="1501"/>
                  </a:cubicBezTo>
                  <a:cubicBezTo>
                    <a:pt x="9149" y="640"/>
                    <a:pt x="8368" y="1"/>
                    <a:pt x="7437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619" name="Google Shape;5619;p47"/>
            <p:cNvSpPr/>
            <p:nvPr/>
          </p:nvSpPr>
          <p:spPr>
            <a:xfrm>
              <a:off x="3414882" y="2774957"/>
              <a:ext cx="52061" cy="27799"/>
            </a:xfrm>
            <a:custGeom>
              <a:rect b="b" l="l" r="r" t="t"/>
              <a:pathLst>
                <a:path extrusionOk="0" h="786" w="1472">
                  <a:moveTo>
                    <a:pt x="1" y="1"/>
                  </a:moveTo>
                  <a:lnTo>
                    <a:pt x="1" y="785"/>
                  </a:lnTo>
                  <a:lnTo>
                    <a:pt x="1472" y="785"/>
                  </a:lnTo>
                  <a:lnTo>
                    <a:pt x="1472" y="1"/>
                  </a:ln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620" name="Google Shape;5620;p47"/>
            <p:cNvSpPr/>
            <p:nvPr/>
          </p:nvSpPr>
          <p:spPr>
            <a:xfrm>
              <a:off x="3493787" y="2774957"/>
              <a:ext cx="52026" cy="27799"/>
            </a:xfrm>
            <a:custGeom>
              <a:rect b="b" l="l" r="r" t="t"/>
              <a:pathLst>
                <a:path extrusionOk="0" h="786" w="1471">
                  <a:moveTo>
                    <a:pt x="1" y="1"/>
                  </a:moveTo>
                  <a:lnTo>
                    <a:pt x="1" y="785"/>
                  </a:lnTo>
                  <a:lnTo>
                    <a:pt x="1078" y="785"/>
                  </a:lnTo>
                  <a:cubicBezTo>
                    <a:pt x="1295" y="785"/>
                    <a:pt x="1471" y="610"/>
                    <a:pt x="1471" y="393"/>
                  </a:cubicBezTo>
                  <a:cubicBezTo>
                    <a:pt x="1471" y="176"/>
                    <a:pt x="1295" y="1"/>
                    <a:pt x="1078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621" name="Google Shape;5621;p47"/>
            <p:cNvSpPr/>
            <p:nvPr/>
          </p:nvSpPr>
          <p:spPr>
            <a:xfrm>
              <a:off x="3335694" y="2774957"/>
              <a:ext cx="52026" cy="27799"/>
            </a:xfrm>
            <a:custGeom>
              <a:rect b="b" l="l" r="r" t="t"/>
              <a:pathLst>
                <a:path extrusionOk="0" h="786" w="1471">
                  <a:moveTo>
                    <a:pt x="0" y="1"/>
                  </a:moveTo>
                  <a:lnTo>
                    <a:pt x="0" y="785"/>
                  </a:lnTo>
                  <a:lnTo>
                    <a:pt x="1470" y="785"/>
                  </a:lnTo>
                  <a:lnTo>
                    <a:pt x="1470" y="1"/>
                  </a:ln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622" name="Google Shape;5622;p47"/>
            <p:cNvSpPr/>
            <p:nvPr/>
          </p:nvSpPr>
          <p:spPr>
            <a:xfrm>
              <a:off x="3450886" y="2857152"/>
              <a:ext cx="52096" cy="27799"/>
            </a:xfrm>
            <a:custGeom>
              <a:rect b="b" l="l" r="r" t="t"/>
              <a:pathLst>
                <a:path extrusionOk="0" h="786" w="1473">
                  <a:moveTo>
                    <a:pt x="1" y="1"/>
                  </a:moveTo>
                  <a:lnTo>
                    <a:pt x="1" y="786"/>
                  </a:lnTo>
                  <a:lnTo>
                    <a:pt x="1472" y="786"/>
                  </a:lnTo>
                  <a:lnTo>
                    <a:pt x="1472" y="1"/>
                  </a:ln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623" name="Google Shape;5623;p47"/>
            <p:cNvSpPr/>
            <p:nvPr/>
          </p:nvSpPr>
          <p:spPr>
            <a:xfrm>
              <a:off x="3371698" y="2857152"/>
              <a:ext cx="52026" cy="27799"/>
            </a:xfrm>
            <a:custGeom>
              <a:rect b="b" l="l" r="r" t="t"/>
              <a:pathLst>
                <a:path extrusionOk="0" h="786" w="1471">
                  <a:moveTo>
                    <a:pt x="0" y="1"/>
                  </a:moveTo>
                  <a:lnTo>
                    <a:pt x="0" y="786"/>
                  </a:lnTo>
                  <a:lnTo>
                    <a:pt x="1471" y="786"/>
                  </a:lnTo>
                  <a:lnTo>
                    <a:pt x="1471" y="1"/>
                  </a:ln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624" name="Google Shape;5624;p47"/>
            <p:cNvSpPr/>
            <p:nvPr/>
          </p:nvSpPr>
          <p:spPr>
            <a:xfrm>
              <a:off x="3341565" y="2943626"/>
              <a:ext cx="55845" cy="55845"/>
            </a:xfrm>
            <a:custGeom>
              <a:rect b="b" l="l" r="r" t="t"/>
              <a:pathLst>
                <a:path extrusionOk="0" h="1579" w="1579">
                  <a:moveTo>
                    <a:pt x="789" y="1"/>
                  </a:moveTo>
                  <a:cubicBezTo>
                    <a:pt x="354" y="1"/>
                    <a:pt x="1" y="354"/>
                    <a:pt x="1" y="790"/>
                  </a:cubicBezTo>
                  <a:cubicBezTo>
                    <a:pt x="1" y="1226"/>
                    <a:pt x="354" y="1578"/>
                    <a:pt x="789" y="1578"/>
                  </a:cubicBezTo>
                  <a:cubicBezTo>
                    <a:pt x="1226" y="1578"/>
                    <a:pt x="1579" y="1226"/>
                    <a:pt x="1579" y="790"/>
                  </a:cubicBezTo>
                  <a:cubicBezTo>
                    <a:pt x="1579" y="354"/>
                    <a:pt x="1226" y="1"/>
                    <a:pt x="789" y="1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625" name="Google Shape;5625;p47"/>
            <p:cNvSpPr/>
            <p:nvPr/>
          </p:nvSpPr>
          <p:spPr>
            <a:xfrm>
              <a:off x="3515856" y="2943626"/>
              <a:ext cx="55881" cy="55845"/>
            </a:xfrm>
            <a:custGeom>
              <a:rect b="b" l="l" r="r" t="t"/>
              <a:pathLst>
                <a:path extrusionOk="0" h="1579" w="1580">
                  <a:moveTo>
                    <a:pt x="790" y="1"/>
                  </a:moveTo>
                  <a:cubicBezTo>
                    <a:pt x="354" y="1"/>
                    <a:pt x="1" y="354"/>
                    <a:pt x="1" y="790"/>
                  </a:cubicBezTo>
                  <a:cubicBezTo>
                    <a:pt x="1" y="1226"/>
                    <a:pt x="354" y="1578"/>
                    <a:pt x="790" y="1578"/>
                  </a:cubicBezTo>
                  <a:cubicBezTo>
                    <a:pt x="1226" y="1578"/>
                    <a:pt x="1579" y="1226"/>
                    <a:pt x="1579" y="790"/>
                  </a:cubicBezTo>
                  <a:cubicBezTo>
                    <a:pt x="1579" y="354"/>
                    <a:pt x="1226" y="1"/>
                    <a:pt x="790" y="1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626" name="Google Shape;5626;p47"/>
            <p:cNvSpPr/>
            <p:nvPr/>
          </p:nvSpPr>
          <p:spPr>
            <a:xfrm>
              <a:off x="3278328" y="2857541"/>
              <a:ext cx="55845" cy="114272"/>
            </a:xfrm>
            <a:custGeom>
              <a:rect b="b" l="l" r="r" t="t"/>
              <a:pathLst>
                <a:path extrusionOk="0" h="3231" w="1579">
                  <a:moveTo>
                    <a:pt x="1" y="0"/>
                  </a:moveTo>
                  <a:lnTo>
                    <a:pt x="1" y="2810"/>
                  </a:lnTo>
                  <a:cubicBezTo>
                    <a:pt x="1" y="3041"/>
                    <a:pt x="192" y="3227"/>
                    <a:pt x="429" y="3230"/>
                  </a:cubicBezTo>
                  <a:lnTo>
                    <a:pt x="1578" y="3230"/>
                  </a:lnTo>
                  <a:lnTo>
                    <a:pt x="1578" y="453"/>
                  </a:lnTo>
                  <a:cubicBezTo>
                    <a:pt x="1578" y="203"/>
                    <a:pt x="1370" y="0"/>
                    <a:pt x="1112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627" name="Google Shape;5627;p47"/>
            <p:cNvSpPr/>
            <p:nvPr/>
          </p:nvSpPr>
          <p:spPr>
            <a:xfrm>
              <a:off x="3554088" y="2816868"/>
              <a:ext cx="39116" cy="86827"/>
            </a:xfrm>
            <a:custGeom>
              <a:rect b="b" l="l" r="r" t="t"/>
              <a:pathLst>
                <a:path extrusionOk="0" h="2455" w="1106">
                  <a:moveTo>
                    <a:pt x="288" y="0"/>
                  </a:moveTo>
                  <a:cubicBezTo>
                    <a:pt x="129" y="0"/>
                    <a:pt x="1" y="126"/>
                    <a:pt x="1" y="282"/>
                  </a:cubicBezTo>
                  <a:lnTo>
                    <a:pt x="1" y="1741"/>
                  </a:lnTo>
                  <a:lnTo>
                    <a:pt x="1085" y="2455"/>
                  </a:lnTo>
                  <a:lnTo>
                    <a:pt x="1105" y="0"/>
                  </a:ln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628" name="Google Shape;5628;p47"/>
            <p:cNvSpPr/>
            <p:nvPr/>
          </p:nvSpPr>
          <p:spPr>
            <a:xfrm>
              <a:off x="3271466" y="2740686"/>
              <a:ext cx="346743" cy="265928"/>
            </a:xfrm>
            <a:custGeom>
              <a:rect b="b" l="l" r="r" t="t"/>
              <a:pathLst>
                <a:path extrusionOk="0" h="7519" w="9804">
                  <a:moveTo>
                    <a:pt x="8369" y="2355"/>
                  </a:moveTo>
                  <a:lnTo>
                    <a:pt x="8895" y="2356"/>
                  </a:lnTo>
                  <a:lnTo>
                    <a:pt x="8895" y="4243"/>
                  </a:lnTo>
                  <a:lnTo>
                    <a:pt x="8187" y="3793"/>
                  </a:lnTo>
                  <a:lnTo>
                    <a:pt x="8185" y="2539"/>
                  </a:lnTo>
                  <a:cubicBezTo>
                    <a:pt x="8185" y="2490"/>
                    <a:pt x="8203" y="2444"/>
                    <a:pt x="8238" y="2410"/>
                  </a:cubicBezTo>
                  <a:cubicBezTo>
                    <a:pt x="8273" y="2374"/>
                    <a:pt x="8319" y="2355"/>
                    <a:pt x="8369" y="2355"/>
                  </a:cubicBezTo>
                  <a:close/>
                  <a:moveTo>
                    <a:pt x="775" y="3505"/>
                  </a:moveTo>
                  <a:lnTo>
                    <a:pt x="775" y="6345"/>
                  </a:lnTo>
                  <a:lnTo>
                    <a:pt x="582" y="6345"/>
                  </a:lnTo>
                  <a:cubicBezTo>
                    <a:pt x="476" y="6345"/>
                    <a:pt x="389" y="6260"/>
                    <a:pt x="389" y="6154"/>
                  </a:cubicBezTo>
                  <a:lnTo>
                    <a:pt x="389" y="3505"/>
                  </a:lnTo>
                  <a:close/>
                  <a:moveTo>
                    <a:pt x="1322" y="3505"/>
                  </a:moveTo>
                  <a:cubicBezTo>
                    <a:pt x="1463" y="3505"/>
                    <a:pt x="1578" y="3620"/>
                    <a:pt x="1578" y="3761"/>
                  </a:cubicBezTo>
                  <a:lnTo>
                    <a:pt x="1578" y="6345"/>
                  </a:lnTo>
                  <a:lnTo>
                    <a:pt x="1165" y="6345"/>
                  </a:lnTo>
                  <a:lnTo>
                    <a:pt x="1165" y="3505"/>
                  </a:lnTo>
                  <a:close/>
                  <a:moveTo>
                    <a:pt x="7631" y="391"/>
                  </a:moveTo>
                  <a:cubicBezTo>
                    <a:pt x="8456" y="391"/>
                    <a:pt x="9169" y="946"/>
                    <a:pt x="9363" y="1742"/>
                  </a:cubicBezTo>
                  <a:cubicBezTo>
                    <a:pt x="9377" y="1796"/>
                    <a:pt x="9365" y="1852"/>
                    <a:pt x="9330" y="1897"/>
                  </a:cubicBezTo>
                  <a:cubicBezTo>
                    <a:pt x="9295" y="1941"/>
                    <a:pt x="9242" y="1968"/>
                    <a:pt x="9185" y="1968"/>
                  </a:cubicBezTo>
                  <a:lnTo>
                    <a:pt x="8370" y="1966"/>
                  </a:lnTo>
                  <a:lnTo>
                    <a:pt x="8369" y="1966"/>
                  </a:lnTo>
                  <a:cubicBezTo>
                    <a:pt x="8215" y="1966"/>
                    <a:pt x="8071" y="2026"/>
                    <a:pt x="7962" y="2134"/>
                  </a:cubicBezTo>
                  <a:cubicBezTo>
                    <a:pt x="7854" y="2243"/>
                    <a:pt x="7794" y="2387"/>
                    <a:pt x="7795" y="2539"/>
                  </a:cubicBezTo>
                  <a:lnTo>
                    <a:pt x="7798" y="3901"/>
                  </a:lnTo>
                  <a:cubicBezTo>
                    <a:pt x="7798" y="3967"/>
                    <a:pt x="7832" y="4029"/>
                    <a:pt x="7888" y="4065"/>
                  </a:cubicBezTo>
                  <a:lnTo>
                    <a:pt x="9095" y="4832"/>
                  </a:lnTo>
                  <a:cubicBezTo>
                    <a:pt x="9295" y="4959"/>
                    <a:pt x="9414" y="5175"/>
                    <a:pt x="9414" y="5410"/>
                  </a:cubicBezTo>
                  <a:lnTo>
                    <a:pt x="9414" y="6345"/>
                  </a:lnTo>
                  <a:lnTo>
                    <a:pt x="8666" y="6345"/>
                  </a:lnTo>
                  <a:cubicBezTo>
                    <a:pt x="8578" y="5893"/>
                    <a:pt x="8178" y="5550"/>
                    <a:pt x="7700" y="5550"/>
                  </a:cubicBezTo>
                  <a:cubicBezTo>
                    <a:pt x="7222" y="5550"/>
                    <a:pt x="6823" y="5893"/>
                    <a:pt x="6734" y="6345"/>
                  </a:cubicBezTo>
                  <a:lnTo>
                    <a:pt x="3737" y="6345"/>
                  </a:lnTo>
                  <a:cubicBezTo>
                    <a:pt x="3649" y="5893"/>
                    <a:pt x="3250" y="5550"/>
                    <a:pt x="2771" y="5550"/>
                  </a:cubicBezTo>
                  <a:cubicBezTo>
                    <a:pt x="2440" y="5550"/>
                    <a:pt x="2145" y="5716"/>
                    <a:pt x="1967" y="5969"/>
                  </a:cubicBezTo>
                  <a:lnTo>
                    <a:pt x="1967" y="3761"/>
                  </a:lnTo>
                  <a:cubicBezTo>
                    <a:pt x="1967" y="3406"/>
                    <a:pt x="1677" y="3116"/>
                    <a:pt x="1322" y="3116"/>
                  </a:cubicBezTo>
                  <a:lnTo>
                    <a:pt x="389" y="3116"/>
                  </a:lnTo>
                  <a:lnTo>
                    <a:pt x="389" y="2163"/>
                  </a:lnTo>
                  <a:cubicBezTo>
                    <a:pt x="389" y="1185"/>
                    <a:pt x="1189" y="391"/>
                    <a:pt x="2172" y="391"/>
                  </a:cubicBezTo>
                  <a:close/>
                  <a:moveTo>
                    <a:pt x="2771" y="5940"/>
                  </a:moveTo>
                  <a:cubicBezTo>
                    <a:pt x="3100" y="5940"/>
                    <a:pt x="3366" y="6207"/>
                    <a:pt x="3366" y="6534"/>
                  </a:cubicBezTo>
                  <a:cubicBezTo>
                    <a:pt x="3366" y="6861"/>
                    <a:pt x="3100" y="7129"/>
                    <a:pt x="2771" y="7129"/>
                  </a:cubicBezTo>
                  <a:cubicBezTo>
                    <a:pt x="2444" y="7129"/>
                    <a:pt x="2178" y="6861"/>
                    <a:pt x="2178" y="6534"/>
                  </a:cubicBezTo>
                  <a:cubicBezTo>
                    <a:pt x="2178" y="6207"/>
                    <a:pt x="2444" y="5940"/>
                    <a:pt x="2771" y="5940"/>
                  </a:cubicBezTo>
                  <a:close/>
                  <a:moveTo>
                    <a:pt x="7700" y="5940"/>
                  </a:moveTo>
                  <a:cubicBezTo>
                    <a:pt x="8495" y="5940"/>
                    <a:pt x="8483" y="7129"/>
                    <a:pt x="7700" y="7129"/>
                  </a:cubicBezTo>
                  <a:cubicBezTo>
                    <a:pt x="7373" y="7129"/>
                    <a:pt x="7106" y="6861"/>
                    <a:pt x="7106" y="6534"/>
                  </a:cubicBezTo>
                  <a:cubicBezTo>
                    <a:pt x="7106" y="6207"/>
                    <a:pt x="7373" y="5940"/>
                    <a:pt x="7700" y="5940"/>
                  </a:cubicBezTo>
                  <a:close/>
                  <a:moveTo>
                    <a:pt x="2172" y="0"/>
                  </a:moveTo>
                  <a:cubicBezTo>
                    <a:pt x="974" y="0"/>
                    <a:pt x="0" y="970"/>
                    <a:pt x="0" y="2163"/>
                  </a:cubicBezTo>
                  <a:lnTo>
                    <a:pt x="0" y="6154"/>
                  </a:lnTo>
                  <a:cubicBezTo>
                    <a:pt x="0" y="6475"/>
                    <a:pt x="261" y="6736"/>
                    <a:pt x="582" y="6736"/>
                  </a:cubicBezTo>
                  <a:lnTo>
                    <a:pt x="1809" y="6736"/>
                  </a:lnTo>
                  <a:cubicBezTo>
                    <a:pt x="1902" y="7182"/>
                    <a:pt x="2298" y="7518"/>
                    <a:pt x="2771" y="7518"/>
                  </a:cubicBezTo>
                  <a:cubicBezTo>
                    <a:pt x="3245" y="7518"/>
                    <a:pt x="3642" y="7182"/>
                    <a:pt x="3734" y="6736"/>
                  </a:cubicBezTo>
                  <a:lnTo>
                    <a:pt x="6737" y="6736"/>
                  </a:lnTo>
                  <a:cubicBezTo>
                    <a:pt x="6831" y="7182"/>
                    <a:pt x="7227" y="7518"/>
                    <a:pt x="7700" y="7518"/>
                  </a:cubicBezTo>
                  <a:cubicBezTo>
                    <a:pt x="8173" y="7518"/>
                    <a:pt x="8570" y="7182"/>
                    <a:pt x="8663" y="6736"/>
                  </a:cubicBezTo>
                  <a:lnTo>
                    <a:pt x="9609" y="6736"/>
                  </a:lnTo>
                  <a:cubicBezTo>
                    <a:pt x="9717" y="6736"/>
                    <a:pt x="9804" y="6648"/>
                    <a:pt x="9804" y="6540"/>
                  </a:cubicBezTo>
                  <a:lnTo>
                    <a:pt x="9804" y="5410"/>
                  </a:lnTo>
                  <a:cubicBezTo>
                    <a:pt x="9804" y="5041"/>
                    <a:pt x="9618" y="4702"/>
                    <a:pt x="9305" y="4504"/>
                  </a:cubicBezTo>
                  <a:lnTo>
                    <a:pt x="9285" y="4491"/>
                  </a:lnTo>
                  <a:lnTo>
                    <a:pt x="9285" y="2348"/>
                  </a:lnTo>
                  <a:cubicBezTo>
                    <a:pt x="9423" y="2325"/>
                    <a:pt x="9548" y="2250"/>
                    <a:pt x="9637" y="2138"/>
                  </a:cubicBezTo>
                  <a:cubicBezTo>
                    <a:pt x="9746" y="1999"/>
                    <a:pt x="9784" y="1821"/>
                    <a:pt x="9742" y="1649"/>
                  </a:cubicBezTo>
                  <a:cubicBezTo>
                    <a:pt x="9504" y="679"/>
                    <a:pt x="8636" y="0"/>
                    <a:pt x="763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grpSp>
          <p:nvGrpSpPr>
            <p:cNvPr id="5629" name="Google Shape;5629;p47"/>
            <p:cNvGrpSpPr/>
            <p:nvPr/>
          </p:nvGrpSpPr>
          <p:grpSpPr>
            <a:xfrm>
              <a:off x="3309486" y="2768060"/>
              <a:ext cx="254434" cy="210614"/>
              <a:chOff x="3309486" y="2768060"/>
              <a:chExt cx="254434" cy="210614"/>
            </a:xfrm>
          </p:grpSpPr>
          <p:sp>
            <p:nvSpPr>
              <p:cNvPr id="5630" name="Google Shape;5630;p47"/>
              <p:cNvSpPr/>
              <p:nvPr/>
            </p:nvSpPr>
            <p:spPr>
              <a:xfrm>
                <a:off x="3354368" y="2905499"/>
                <a:ext cx="178288" cy="13793"/>
              </a:xfrm>
              <a:custGeom>
                <a:rect b="b" l="l" r="r" t="t"/>
                <a:pathLst>
                  <a:path extrusionOk="0" h="390" w="5041">
                    <a:moveTo>
                      <a:pt x="195" y="0"/>
                    </a:moveTo>
                    <a:cubicBezTo>
                      <a:pt x="88" y="0"/>
                      <a:pt x="0" y="88"/>
                      <a:pt x="0" y="195"/>
                    </a:cubicBezTo>
                    <a:cubicBezTo>
                      <a:pt x="0" y="302"/>
                      <a:pt x="88" y="390"/>
                      <a:pt x="195" y="390"/>
                    </a:cubicBezTo>
                    <a:lnTo>
                      <a:pt x="4845" y="390"/>
                    </a:lnTo>
                    <a:cubicBezTo>
                      <a:pt x="4954" y="390"/>
                      <a:pt x="5041" y="302"/>
                      <a:pt x="5041" y="195"/>
                    </a:cubicBezTo>
                    <a:cubicBezTo>
                      <a:pt x="5041" y="88"/>
                      <a:pt x="4954" y="0"/>
                      <a:pt x="4845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631" name="Google Shape;5631;p47"/>
              <p:cNvSpPr/>
              <p:nvPr/>
            </p:nvSpPr>
            <p:spPr>
              <a:xfrm>
                <a:off x="3340504" y="2822951"/>
                <a:ext cx="184477" cy="13793"/>
              </a:xfrm>
              <a:custGeom>
                <a:rect b="b" l="l" r="r" t="t"/>
                <a:pathLst>
                  <a:path extrusionOk="0" h="390" w="5216">
                    <a:moveTo>
                      <a:pt x="195" y="0"/>
                    </a:moveTo>
                    <a:cubicBezTo>
                      <a:pt x="88" y="0"/>
                      <a:pt x="0" y="88"/>
                      <a:pt x="0" y="195"/>
                    </a:cubicBezTo>
                    <a:cubicBezTo>
                      <a:pt x="0" y="302"/>
                      <a:pt x="88" y="390"/>
                      <a:pt x="195" y="390"/>
                    </a:cubicBezTo>
                    <a:lnTo>
                      <a:pt x="5021" y="390"/>
                    </a:lnTo>
                    <a:cubicBezTo>
                      <a:pt x="5128" y="390"/>
                      <a:pt x="5216" y="302"/>
                      <a:pt x="5216" y="195"/>
                    </a:cubicBezTo>
                    <a:cubicBezTo>
                      <a:pt x="5216" y="88"/>
                      <a:pt x="5128" y="0"/>
                      <a:pt x="5021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632" name="Google Shape;5632;p47"/>
              <p:cNvSpPr/>
              <p:nvPr/>
            </p:nvSpPr>
            <p:spPr>
              <a:xfrm>
                <a:off x="3408020" y="2768060"/>
                <a:ext cx="65819" cy="41592"/>
              </a:xfrm>
              <a:custGeom>
                <a:rect b="b" l="l" r="r" t="t"/>
                <a:pathLst>
                  <a:path extrusionOk="0" h="1176" w="1861">
                    <a:moveTo>
                      <a:pt x="1471" y="390"/>
                    </a:moveTo>
                    <a:lnTo>
                      <a:pt x="1471" y="786"/>
                    </a:lnTo>
                    <a:lnTo>
                      <a:pt x="389" y="786"/>
                    </a:lnTo>
                    <a:lnTo>
                      <a:pt x="389" y="390"/>
                    </a:lnTo>
                    <a:close/>
                    <a:moveTo>
                      <a:pt x="195" y="1"/>
                    </a:moveTo>
                    <a:cubicBezTo>
                      <a:pt x="87" y="1"/>
                      <a:pt x="0" y="88"/>
                      <a:pt x="0" y="196"/>
                    </a:cubicBezTo>
                    <a:lnTo>
                      <a:pt x="0" y="980"/>
                    </a:lnTo>
                    <a:cubicBezTo>
                      <a:pt x="0" y="1088"/>
                      <a:pt x="87" y="1175"/>
                      <a:pt x="195" y="1175"/>
                    </a:cubicBezTo>
                    <a:lnTo>
                      <a:pt x="1666" y="1175"/>
                    </a:lnTo>
                    <a:cubicBezTo>
                      <a:pt x="1773" y="1175"/>
                      <a:pt x="1861" y="1088"/>
                      <a:pt x="1861" y="980"/>
                    </a:cubicBezTo>
                    <a:lnTo>
                      <a:pt x="1861" y="196"/>
                    </a:lnTo>
                    <a:cubicBezTo>
                      <a:pt x="1861" y="88"/>
                      <a:pt x="1773" y="1"/>
                      <a:pt x="1666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633" name="Google Shape;5633;p47"/>
              <p:cNvSpPr/>
              <p:nvPr/>
            </p:nvSpPr>
            <p:spPr>
              <a:xfrm>
                <a:off x="3486890" y="2768060"/>
                <a:ext cx="65819" cy="41592"/>
              </a:xfrm>
              <a:custGeom>
                <a:rect b="b" l="l" r="r" t="t"/>
                <a:pathLst>
                  <a:path extrusionOk="0" h="1176" w="1861">
                    <a:moveTo>
                      <a:pt x="1273" y="390"/>
                    </a:moveTo>
                    <a:cubicBezTo>
                      <a:pt x="1382" y="390"/>
                      <a:pt x="1471" y="479"/>
                      <a:pt x="1471" y="588"/>
                    </a:cubicBezTo>
                    <a:cubicBezTo>
                      <a:pt x="1471" y="697"/>
                      <a:pt x="1382" y="786"/>
                      <a:pt x="1273" y="786"/>
                    </a:cubicBezTo>
                    <a:lnTo>
                      <a:pt x="390" y="786"/>
                    </a:lnTo>
                    <a:lnTo>
                      <a:pt x="390" y="390"/>
                    </a:lnTo>
                    <a:close/>
                    <a:moveTo>
                      <a:pt x="196" y="1"/>
                    </a:moveTo>
                    <a:cubicBezTo>
                      <a:pt x="88" y="1"/>
                      <a:pt x="1" y="88"/>
                      <a:pt x="1" y="196"/>
                    </a:cubicBezTo>
                    <a:lnTo>
                      <a:pt x="1" y="980"/>
                    </a:lnTo>
                    <a:cubicBezTo>
                      <a:pt x="1" y="1088"/>
                      <a:pt x="88" y="1175"/>
                      <a:pt x="196" y="1175"/>
                    </a:cubicBezTo>
                    <a:lnTo>
                      <a:pt x="1273" y="1175"/>
                    </a:lnTo>
                    <a:cubicBezTo>
                      <a:pt x="1597" y="1175"/>
                      <a:pt x="1861" y="911"/>
                      <a:pt x="1861" y="588"/>
                    </a:cubicBezTo>
                    <a:cubicBezTo>
                      <a:pt x="1861" y="264"/>
                      <a:pt x="1597" y="1"/>
                      <a:pt x="1273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634" name="Google Shape;5634;p47"/>
              <p:cNvSpPr/>
              <p:nvPr/>
            </p:nvSpPr>
            <p:spPr>
              <a:xfrm>
                <a:off x="3328797" y="2768060"/>
                <a:ext cx="65819" cy="41592"/>
              </a:xfrm>
              <a:custGeom>
                <a:rect b="b" l="l" r="r" t="t"/>
                <a:pathLst>
                  <a:path extrusionOk="0" h="1176" w="1861">
                    <a:moveTo>
                      <a:pt x="1471" y="390"/>
                    </a:moveTo>
                    <a:lnTo>
                      <a:pt x="1471" y="786"/>
                    </a:lnTo>
                    <a:lnTo>
                      <a:pt x="390" y="786"/>
                    </a:lnTo>
                    <a:lnTo>
                      <a:pt x="390" y="390"/>
                    </a:lnTo>
                    <a:close/>
                    <a:moveTo>
                      <a:pt x="195" y="1"/>
                    </a:moveTo>
                    <a:cubicBezTo>
                      <a:pt x="88" y="1"/>
                      <a:pt x="0" y="88"/>
                      <a:pt x="0" y="196"/>
                    </a:cubicBezTo>
                    <a:lnTo>
                      <a:pt x="0" y="980"/>
                    </a:lnTo>
                    <a:cubicBezTo>
                      <a:pt x="0" y="1088"/>
                      <a:pt x="88" y="1175"/>
                      <a:pt x="195" y="1175"/>
                    </a:cubicBezTo>
                    <a:lnTo>
                      <a:pt x="1665" y="1175"/>
                    </a:lnTo>
                    <a:cubicBezTo>
                      <a:pt x="1773" y="1175"/>
                      <a:pt x="1860" y="1088"/>
                      <a:pt x="1860" y="980"/>
                    </a:cubicBezTo>
                    <a:lnTo>
                      <a:pt x="1860" y="196"/>
                    </a:lnTo>
                    <a:cubicBezTo>
                      <a:pt x="1860" y="88"/>
                      <a:pt x="1773" y="1"/>
                      <a:pt x="1665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635" name="Google Shape;5635;p47"/>
              <p:cNvSpPr/>
              <p:nvPr/>
            </p:nvSpPr>
            <p:spPr>
              <a:xfrm>
                <a:off x="3444024" y="2850290"/>
                <a:ext cx="65819" cy="41557"/>
              </a:xfrm>
              <a:custGeom>
                <a:rect b="b" l="l" r="r" t="t"/>
                <a:pathLst>
                  <a:path extrusionOk="0" h="1175" w="1861">
                    <a:moveTo>
                      <a:pt x="1470" y="390"/>
                    </a:moveTo>
                    <a:lnTo>
                      <a:pt x="1470" y="785"/>
                    </a:lnTo>
                    <a:lnTo>
                      <a:pt x="390" y="785"/>
                    </a:lnTo>
                    <a:lnTo>
                      <a:pt x="390" y="390"/>
                    </a:lnTo>
                    <a:close/>
                    <a:moveTo>
                      <a:pt x="195" y="0"/>
                    </a:moveTo>
                    <a:cubicBezTo>
                      <a:pt x="87" y="0"/>
                      <a:pt x="0" y="87"/>
                      <a:pt x="0" y="195"/>
                    </a:cubicBezTo>
                    <a:lnTo>
                      <a:pt x="0" y="980"/>
                    </a:lnTo>
                    <a:cubicBezTo>
                      <a:pt x="0" y="1087"/>
                      <a:pt x="87" y="1174"/>
                      <a:pt x="195" y="1174"/>
                    </a:cubicBezTo>
                    <a:lnTo>
                      <a:pt x="1666" y="1174"/>
                    </a:lnTo>
                    <a:cubicBezTo>
                      <a:pt x="1773" y="1174"/>
                      <a:pt x="1861" y="1087"/>
                      <a:pt x="1861" y="980"/>
                    </a:cubicBezTo>
                    <a:lnTo>
                      <a:pt x="1861" y="195"/>
                    </a:lnTo>
                    <a:cubicBezTo>
                      <a:pt x="1861" y="87"/>
                      <a:pt x="1773" y="0"/>
                      <a:pt x="1666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636" name="Google Shape;5636;p47"/>
              <p:cNvSpPr/>
              <p:nvPr/>
            </p:nvSpPr>
            <p:spPr>
              <a:xfrm>
                <a:off x="3364801" y="2850290"/>
                <a:ext cx="65819" cy="41557"/>
              </a:xfrm>
              <a:custGeom>
                <a:rect b="b" l="l" r="r" t="t"/>
                <a:pathLst>
                  <a:path extrusionOk="0" h="1175" w="1861">
                    <a:moveTo>
                      <a:pt x="1471" y="390"/>
                    </a:moveTo>
                    <a:lnTo>
                      <a:pt x="1471" y="785"/>
                    </a:lnTo>
                    <a:lnTo>
                      <a:pt x="390" y="785"/>
                    </a:lnTo>
                    <a:lnTo>
                      <a:pt x="390" y="390"/>
                    </a:lnTo>
                    <a:close/>
                    <a:moveTo>
                      <a:pt x="195" y="0"/>
                    </a:moveTo>
                    <a:cubicBezTo>
                      <a:pt x="87" y="0"/>
                      <a:pt x="0" y="87"/>
                      <a:pt x="0" y="195"/>
                    </a:cubicBezTo>
                    <a:lnTo>
                      <a:pt x="0" y="980"/>
                    </a:lnTo>
                    <a:cubicBezTo>
                      <a:pt x="0" y="1087"/>
                      <a:pt x="87" y="1174"/>
                      <a:pt x="195" y="1174"/>
                    </a:cubicBezTo>
                    <a:lnTo>
                      <a:pt x="1666" y="1174"/>
                    </a:lnTo>
                    <a:cubicBezTo>
                      <a:pt x="1773" y="1174"/>
                      <a:pt x="1860" y="1087"/>
                      <a:pt x="1860" y="980"/>
                    </a:cubicBezTo>
                    <a:lnTo>
                      <a:pt x="1860" y="195"/>
                    </a:lnTo>
                    <a:cubicBezTo>
                      <a:pt x="1860" y="87"/>
                      <a:pt x="1773" y="0"/>
                      <a:pt x="1666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637" name="Google Shape;5637;p47"/>
              <p:cNvSpPr/>
              <p:nvPr/>
            </p:nvSpPr>
            <p:spPr>
              <a:xfrm>
                <a:off x="3362538" y="2964882"/>
                <a:ext cx="13829" cy="13793"/>
              </a:xfrm>
              <a:custGeom>
                <a:rect b="b" l="l" r="r" t="t"/>
                <a:pathLst>
                  <a:path extrusionOk="0" h="390" w="391">
                    <a:moveTo>
                      <a:pt x="195" y="0"/>
                    </a:moveTo>
                    <a:cubicBezTo>
                      <a:pt x="87" y="0"/>
                      <a:pt x="1" y="88"/>
                      <a:pt x="1" y="195"/>
                    </a:cubicBezTo>
                    <a:cubicBezTo>
                      <a:pt x="1" y="302"/>
                      <a:pt x="87" y="390"/>
                      <a:pt x="195" y="390"/>
                    </a:cubicBezTo>
                    <a:cubicBezTo>
                      <a:pt x="303" y="390"/>
                      <a:pt x="390" y="302"/>
                      <a:pt x="390" y="195"/>
                    </a:cubicBezTo>
                    <a:cubicBezTo>
                      <a:pt x="390" y="88"/>
                      <a:pt x="303" y="0"/>
                      <a:pt x="195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638" name="Google Shape;5638;p47"/>
              <p:cNvSpPr/>
              <p:nvPr/>
            </p:nvSpPr>
            <p:spPr>
              <a:xfrm>
                <a:off x="3536829" y="2964882"/>
                <a:ext cx="13829" cy="13793"/>
              </a:xfrm>
              <a:custGeom>
                <a:rect b="b" l="l" r="r" t="t"/>
                <a:pathLst>
                  <a:path extrusionOk="0" h="390" w="391">
                    <a:moveTo>
                      <a:pt x="195" y="0"/>
                    </a:moveTo>
                    <a:cubicBezTo>
                      <a:pt x="88" y="0"/>
                      <a:pt x="1" y="88"/>
                      <a:pt x="1" y="195"/>
                    </a:cubicBezTo>
                    <a:cubicBezTo>
                      <a:pt x="1" y="302"/>
                      <a:pt x="88" y="390"/>
                      <a:pt x="195" y="390"/>
                    </a:cubicBezTo>
                    <a:cubicBezTo>
                      <a:pt x="303" y="390"/>
                      <a:pt x="390" y="302"/>
                      <a:pt x="390" y="195"/>
                    </a:cubicBezTo>
                    <a:cubicBezTo>
                      <a:pt x="390" y="88"/>
                      <a:pt x="303" y="0"/>
                      <a:pt x="195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639" name="Google Shape;5639;p47"/>
              <p:cNvSpPr/>
              <p:nvPr/>
            </p:nvSpPr>
            <p:spPr>
              <a:xfrm>
                <a:off x="3550127" y="2905570"/>
                <a:ext cx="13793" cy="13829"/>
              </a:xfrm>
              <a:custGeom>
                <a:rect b="b" l="l" r="r" t="t"/>
                <a:pathLst>
                  <a:path extrusionOk="0" h="391" w="390">
                    <a:moveTo>
                      <a:pt x="195" y="1"/>
                    </a:moveTo>
                    <a:cubicBezTo>
                      <a:pt x="87" y="1"/>
                      <a:pt x="0" y="88"/>
                      <a:pt x="0" y="196"/>
                    </a:cubicBezTo>
                    <a:cubicBezTo>
                      <a:pt x="0" y="303"/>
                      <a:pt x="87" y="390"/>
                      <a:pt x="195" y="390"/>
                    </a:cubicBezTo>
                    <a:cubicBezTo>
                      <a:pt x="302" y="390"/>
                      <a:pt x="390" y="303"/>
                      <a:pt x="390" y="196"/>
                    </a:cubicBezTo>
                    <a:cubicBezTo>
                      <a:pt x="390" y="88"/>
                      <a:pt x="302" y="1"/>
                      <a:pt x="195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640" name="Google Shape;5640;p47"/>
              <p:cNvSpPr/>
              <p:nvPr/>
            </p:nvSpPr>
            <p:spPr>
              <a:xfrm>
                <a:off x="3309486" y="2822916"/>
                <a:ext cx="13829" cy="13793"/>
              </a:xfrm>
              <a:custGeom>
                <a:rect b="b" l="l" r="r" t="t"/>
                <a:pathLst>
                  <a:path extrusionOk="0" h="390" w="391">
                    <a:moveTo>
                      <a:pt x="195" y="0"/>
                    </a:moveTo>
                    <a:cubicBezTo>
                      <a:pt x="88" y="0"/>
                      <a:pt x="1" y="88"/>
                      <a:pt x="1" y="195"/>
                    </a:cubicBezTo>
                    <a:cubicBezTo>
                      <a:pt x="1" y="303"/>
                      <a:pt x="88" y="390"/>
                      <a:pt x="195" y="390"/>
                    </a:cubicBezTo>
                    <a:cubicBezTo>
                      <a:pt x="304" y="390"/>
                      <a:pt x="390" y="303"/>
                      <a:pt x="390" y="195"/>
                    </a:cubicBezTo>
                    <a:cubicBezTo>
                      <a:pt x="390" y="88"/>
                      <a:pt x="304" y="0"/>
                      <a:pt x="195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</p:grpSp>
      <p:grpSp>
        <p:nvGrpSpPr>
          <p:cNvPr id="5641" name="Google Shape;5641;p47"/>
          <p:cNvGrpSpPr/>
          <p:nvPr/>
        </p:nvGrpSpPr>
        <p:grpSpPr>
          <a:xfrm>
            <a:off x="3249427" y="3923579"/>
            <a:ext cx="619144" cy="643774"/>
            <a:chOff x="3271466" y="1608567"/>
            <a:chExt cx="346743" cy="334046"/>
          </a:xfrm>
        </p:grpSpPr>
        <p:sp>
          <p:nvSpPr>
            <p:cNvPr id="5642" name="Google Shape;5642;p47"/>
            <p:cNvSpPr/>
            <p:nvPr/>
          </p:nvSpPr>
          <p:spPr>
            <a:xfrm>
              <a:off x="3278292" y="1615676"/>
              <a:ext cx="224018" cy="320076"/>
            </a:xfrm>
            <a:custGeom>
              <a:rect b="b" l="l" r="r" t="t"/>
              <a:pathLst>
                <a:path extrusionOk="0" h="9050" w="6334">
                  <a:moveTo>
                    <a:pt x="1" y="1"/>
                  </a:moveTo>
                  <a:lnTo>
                    <a:pt x="1" y="9049"/>
                  </a:lnTo>
                  <a:lnTo>
                    <a:pt x="6334" y="9049"/>
                  </a:lnTo>
                  <a:lnTo>
                    <a:pt x="6334" y="1"/>
                  </a:ln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643" name="Google Shape;5643;p47"/>
            <p:cNvSpPr/>
            <p:nvPr/>
          </p:nvSpPr>
          <p:spPr>
            <a:xfrm>
              <a:off x="3529154" y="1615464"/>
              <a:ext cx="82194" cy="90258"/>
            </a:xfrm>
            <a:custGeom>
              <a:rect b="b" l="l" r="r" t="t"/>
              <a:pathLst>
                <a:path extrusionOk="0" h="2552" w="2324">
                  <a:moveTo>
                    <a:pt x="303" y="0"/>
                  </a:moveTo>
                  <a:cubicBezTo>
                    <a:pt x="136" y="0"/>
                    <a:pt x="0" y="135"/>
                    <a:pt x="0" y="302"/>
                  </a:cubicBezTo>
                  <a:lnTo>
                    <a:pt x="0" y="2249"/>
                  </a:lnTo>
                  <a:cubicBezTo>
                    <a:pt x="0" y="2416"/>
                    <a:pt x="136" y="2551"/>
                    <a:pt x="303" y="2551"/>
                  </a:cubicBezTo>
                  <a:lnTo>
                    <a:pt x="2022" y="2551"/>
                  </a:lnTo>
                  <a:cubicBezTo>
                    <a:pt x="2188" y="2551"/>
                    <a:pt x="2324" y="2416"/>
                    <a:pt x="2324" y="2249"/>
                  </a:cubicBezTo>
                  <a:lnTo>
                    <a:pt x="2324" y="302"/>
                  </a:lnTo>
                  <a:cubicBezTo>
                    <a:pt x="2324" y="135"/>
                    <a:pt x="2188" y="0"/>
                    <a:pt x="2022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grpSp>
          <p:nvGrpSpPr>
            <p:cNvPr id="5644" name="Google Shape;5644;p47"/>
            <p:cNvGrpSpPr/>
            <p:nvPr/>
          </p:nvGrpSpPr>
          <p:grpSpPr>
            <a:xfrm>
              <a:off x="3316312" y="1656207"/>
              <a:ext cx="147978" cy="206441"/>
              <a:chOff x="3316312" y="1656207"/>
              <a:chExt cx="147978" cy="206441"/>
            </a:xfrm>
          </p:grpSpPr>
          <p:sp>
            <p:nvSpPr>
              <p:cNvPr id="5645" name="Google Shape;5645;p47"/>
              <p:cNvSpPr/>
              <p:nvPr/>
            </p:nvSpPr>
            <p:spPr>
              <a:xfrm>
                <a:off x="3316312" y="1656207"/>
                <a:ext cx="31194" cy="31159"/>
              </a:xfrm>
              <a:custGeom>
                <a:rect b="b" l="l" r="r" t="t"/>
                <a:pathLst>
                  <a:path extrusionOk="0" h="881" w="882">
                    <a:moveTo>
                      <a:pt x="1" y="1"/>
                    </a:moveTo>
                    <a:lnTo>
                      <a:pt x="1" y="881"/>
                    </a:lnTo>
                    <a:lnTo>
                      <a:pt x="882" y="881"/>
                    </a:lnTo>
                    <a:lnTo>
                      <a:pt x="882" y="1"/>
                    </a:ln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646" name="Google Shape;5646;p47"/>
              <p:cNvSpPr/>
              <p:nvPr/>
            </p:nvSpPr>
            <p:spPr>
              <a:xfrm>
                <a:off x="3374952" y="1656207"/>
                <a:ext cx="31159" cy="31159"/>
              </a:xfrm>
              <a:custGeom>
                <a:rect b="b" l="l" r="r" t="t"/>
                <a:pathLst>
                  <a:path extrusionOk="0" h="881" w="881">
                    <a:moveTo>
                      <a:pt x="1" y="1"/>
                    </a:moveTo>
                    <a:lnTo>
                      <a:pt x="1" y="881"/>
                    </a:lnTo>
                    <a:lnTo>
                      <a:pt x="881" y="881"/>
                    </a:lnTo>
                    <a:lnTo>
                      <a:pt x="881" y="1"/>
                    </a:ln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647" name="Google Shape;5647;p47"/>
              <p:cNvSpPr/>
              <p:nvPr/>
            </p:nvSpPr>
            <p:spPr>
              <a:xfrm>
                <a:off x="3433096" y="1656207"/>
                <a:ext cx="31194" cy="31159"/>
              </a:xfrm>
              <a:custGeom>
                <a:rect b="b" l="l" r="r" t="t"/>
                <a:pathLst>
                  <a:path extrusionOk="0" h="881" w="882">
                    <a:moveTo>
                      <a:pt x="1" y="1"/>
                    </a:moveTo>
                    <a:lnTo>
                      <a:pt x="1" y="881"/>
                    </a:lnTo>
                    <a:lnTo>
                      <a:pt x="882" y="881"/>
                    </a:lnTo>
                    <a:lnTo>
                      <a:pt x="882" y="1"/>
                    </a:ln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648" name="Google Shape;5648;p47"/>
              <p:cNvSpPr/>
              <p:nvPr/>
            </p:nvSpPr>
            <p:spPr>
              <a:xfrm>
                <a:off x="3316312" y="1714635"/>
                <a:ext cx="31194" cy="31159"/>
              </a:xfrm>
              <a:custGeom>
                <a:rect b="b" l="l" r="r" t="t"/>
                <a:pathLst>
                  <a:path extrusionOk="0" h="881" w="882">
                    <a:moveTo>
                      <a:pt x="1" y="1"/>
                    </a:moveTo>
                    <a:lnTo>
                      <a:pt x="1" y="881"/>
                    </a:lnTo>
                    <a:lnTo>
                      <a:pt x="882" y="881"/>
                    </a:lnTo>
                    <a:lnTo>
                      <a:pt x="882" y="1"/>
                    </a:ln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649" name="Google Shape;5649;p47"/>
              <p:cNvSpPr/>
              <p:nvPr/>
            </p:nvSpPr>
            <p:spPr>
              <a:xfrm>
                <a:off x="3374952" y="1714635"/>
                <a:ext cx="31159" cy="31159"/>
              </a:xfrm>
              <a:custGeom>
                <a:rect b="b" l="l" r="r" t="t"/>
                <a:pathLst>
                  <a:path extrusionOk="0" h="881" w="881">
                    <a:moveTo>
                      <a:pt x="1" y="1"/>
                    </a:moveTo>
                    <a:lnTo>
                      <a:pt x="1" y="881"/>
                    </a:lnTo>
                    <a:lnTo>
                      <a:pt x="881" y="881"/>
                    </a:lnTo>
                    <a:lnTo>
                      <a:pt x="881" y="1"/>
                    </a:ln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650" name="Google Shape;5650;p47"/>
              <p:cNvSpPr/>
              <p:nvPr/>
            </p:nvSpPr>
            <p:spPr>
              <a:xfrm>
                <a:off x="3433096" y="1714635"/>
                <a:ext cx="31194" cy="31159"/>
              </a:xfrm>
              <a:custGeom>
                <a:rect b="b" l="l" r="r" t="t"/>
                <a:pathLst>
                  <a:path extrusionOk="0" h="881" w="882">
                    <a:moveTo>
                      <a:pt x="1" y="1"/>
                    </a:moveTo>
                    <a:lnTo>
                      <a:pt x="1" y="881"/>
                    </a:lnTo>
                    <a:lnTo>
                      <a:pt x="882" y="881"/>
                    </a:lnTo>
                    <a:lnTo>
                      <a:pt x="882" y="1"/>
                    </a:ln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651" name="Google Shape;5651;p47"/>
              <p:cNvSpPr/>
              <p:nvPr/>
            </p:nvSpPr>
            <p:spPr>
              <a:xfrm>
                <a:off x="3316312" y="1773062"/>
                <a:ext cx="31194" cy="31159"/>
              </a:xfrm>
              <a:custGeom>
                <a:rect b="b" l="l" r="r" t="t"/>
                <a:pathLst>
                  <a:path extrusionOk="0" h="881" w="882">
                    <a:moveTo>
                      <a:pt x="1" y="0"/>
                    </a:moveTo>
                    <a:lnTo>
                      <a:pt x="1" y="881"/>
                    </a:lnTo>
                    <a:lnTo>
                      <a:pt x="882" y="881"/>
                    </a:lnTo>
                    <a:lnTo>
                      <a:pt x="882" y="0"/>
                    </a:ln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652" name="Google Shape;5652;p47"/>
              <p:cNvSpPr/>
              <p:nvPr/>
            </p:nvSpPr>
            <p:spPr>
              <a:xfrm>
                <a:off x="3374952" y="1773062"/>
                <a:ext cx="31159" cy="31159"/>
              </a:xfrm>
              <a:custGeom>
                <a:rect b="b" l="l" r="r" t="t"/>
                <a:pathLst>
                  <a:path extrusionOk="0" h="881" w="881">
                    <a:moveTo>
                      <a:pt x="1" y="0"/>
                    </a:moveTo>
                    <a:lnTo>
                      <a:pt x="1" y="881"/>
                    </a:lnTo>
                    <a:lnTo>
                      <a:pt x="881" y="881"/>
                    </a:lnTo>
                    <a:lnTo>
                      <a:pt x="881" y="0"/>
                    </a:ln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653" name="Google Shape;5653;p47"/>
              <p:cNvSpPr/>
              <p:nvPr/>
            </p:nvSpPr>
            <p:spPr>
              <a:xfrm>
                <a:off x="3433096" y="1773062"/>
                <a:ext cx="31194" cy="31159"/>
              </a:xfrm>
              <a:custGeom>
                <a:rect b="b" l="l" r="r" t="t"/>
                <a:pathLst>
                  <a:path extrusionOk="0" h="881" w="882">
                    <a:moveTo>
                      <a:pt x="1" y="0"/>
                    </a:moveTo>
                    <a:lnTo>
                      <a:pt x="1" y="881"/>
                    </a:lnTo>
                    <a:lnTo>
                      <a:pt x="882" y="881"/>
                    </a:lnTo>
                    <a:lnTo>
                      <a:pt x="882" y="0"/>
                    </a:ln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654" name="Google Shape;5654;p47"/>
              <p:cNvSpPr/>
              <p:nvPr/>
            </p:nvSpPr>
            <p:spPr>
              <a:xfrm>
                <a:off x="3316312" y="1831489"/>
                <a:ext cx="31194" cy="31159"/>
              </a:xfrm>
              <a:custGeom>
                <a:rect b="b" l="l" r="r" t="t"/>
                <a:pathLst>
                  <a:path extrusionOk="0" h="881" w="882">
                    <a:moveTo>
                      <a:pt x="1" y="0"/>
                    </a:moveTo>
                    <a:lnTo>
                      <a:pt x="1" y="881"/>
                    </a:lnTo>
                    <a:lnTo>
                      <a:pt x="882" y="881"/>
                    </a:lnTo>
                    <a:lnTo>
                      <a:pt x="882" y="0"/>
                    </a:ln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655" name="Google Shape;5655;p47"/>
              <p:cNvSpPr/>
              <p:nvPr/>
            </p:nvSpPr>
            <p:spPr>
              <a:xfrm>
                <a:off x="3374952" y="1831489"/>
                <a:ext cx="31159" cy="31159"/>
              </a:xfrm>
              <a:custGeom>
                <a:rect b="b" l="l" r="r" t="t"/>
                <a:pathLst>
                  <a:path extrusionOk="0" h="881" w="881">
                    <a:moveTo>
                      <a:pt x="1" y="0"/>
                    </a:moveTo>
                    <a:lnTo>
                      <a:pt x="1" y="881"/>
                    </a:lnTo>
                    <a:lnTo>
                      <a:pt x="881" y="881"/>
                    </a:lnTo>
                    <a:lnTo>
                      <a:pt x="881" y="0"/>
                    </a:ln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656" name="Google Shape;5656;p47"/>
              <p:cNvSpPr/>
              <p:nvPr/>
            </p:nvSpPr>
            <p:spPr>
              <a:xfrm>
                <a:off x="3433096" y="1831489"/>
                <a:ext cx="31194" cy="31159"/>
              </a:xfrm>
              <a:custGeom>
                <a:rect b="b" l="l" r="r" t="t"/>
                <a:pathLst>
                  <a:path extrusionOk="0" h="881" w="882">
                    <a:moveTo>
                      <a:pt x="1" y="0"/>
                    </a:moveTo>
                    <a:lnTo>
                      <a:pt x="1" y="881"/>
                    </a:lnTo>
                    <a:lnTo>
                      <a:pt x="882" y="881"/>
                    </a:lnTo>
                    <a:lnTo>
                      <a:pt x="882" y="0"/>
                    </a:ln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  <p:sp>
          <p:nvSpPr>
            <p:cNvPr id="5657" name="Google Shape;5657;p47"/>
            <p:cNvSpPr/>
            <p:nvPr/>
          </p:nvSpPr>
          <p:spPr>
            <a:xfrm>
              <a:off x="3359390" y="1891261"/>
              <a:ext cx="61858" cy="44492"/>
            </a:xfrm>
            <a:custGeom>
              <a:rect b="b" l="l" r="r" t="t"/>
              <a:pathLst>
                <a:path extrusionOk="0" h="1258" w="1749">
                  <a:moveTo>
                    <a:pt x="1" y="1"/>
                  </a:moveTo>
                  <a:lnTo>
                    <a:pt x="1" y="1248"/>
                  </a:lnTo>
                  <a:lnTo>
                    <a:pt x="1749" y="1257"/>
                  </a:lnTo>
                  <a:lnTo>
                    <a:pt x="1749" y="1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658" name="Google Shape;5658;p47"/>
            <p:cNvSpPr/>
            <p:nvPr/>
          </p:nvSpPr>
          <p:spPr>
            <a:xfrm>
              <a:off x="3549915" y="1634244"/>
              <a:ext cx="40743" cy="52804"/>
            </a:xfrm>
            <a:custGeom>
              <a:rect b="b" l="l" r="r" t="t"/>
              <a:pathLst>
                <a:path extrusionOk="0" h="1493" w="1152">
                  <a:moveTo>
                    <a:pt x="196" y="1"/>
                  </a:moveTo>
                  <a:cubicBezTo>
                    <a:pt x="88" y="1"/>
                    <a:pt x="1" y="88"/>
                    <a:pt x="1" y="195"/>
                  </a:cubicBezTo>
                  <a:lnTo>
                    <a:pt x="1" y="1299"/>
                  </a:lnTo>
                  <a:cubicBezTo>
                    <a:pt x="1" y="1406"/>
                    <a:pt x="88" y="1493"/>
                    <a:pt x="196" y="1493"/>
                  </a:cubicBezTo>
                  <a:cubicBezTo>
                    <a:pt x="303" y="1493"/>
                    <a:pt x="389" y="1406"/>
                    <a:pt x="389" y="1299"/>
                  </a:cubicBezTo>
                  <a:lnTo>
                    <a:pt x="389" y="941"/>
                  </a:lnTo>
                  <a:lnTo>
                    <a:pt x="763" y="941"/>
                  </a:lnTo>
                  <a:lnTo>
                    <a:pt x="763" y="1299"/>
                  </a:lnTo>
                  <a:cubicBezTo>
                    <a:pt x="763" y="1406"/>
                    <a:pt x="850" y="1493"/>
                    <a:pt x="957" y="1493"/>
                  </a:cubicBezTo>
                  <a:cubicBezTo>
                    <a:pt x="1064" y="1493"/>
                    <a:pt x="1152" y="1406"/>
                    <a:pt x="1152" y="1299"/>
                  </a:cubicBezTo>
                  <a:lnTo>
                    <a:pt x="1152" y="195"/>
                  </a:lnTo>
                  <a:cubicBezTo>
                    <a:pt x="1152" y="88"/>
                    <a:pt x="1064" y="1"/>
                    <a:pt x="957" y="1"/>
                  </a:cubicBezTo>
                  <a:cubicBezTo>
                    <a:pt x="850" y="1"/>
                    <a:pt x="763" y="88"/>
                    <a:pt x="763" y="195"/>
                  </a:cubicBezTo>
                  <a:lnTo>
                    <a:pt x="763" y="553"/>
                  </a:lnTo>
                  <a:lnTo>
                    <a:pt x="389" y="553"/>
                  </a:lnTo>
                  <a:lnTo>
                    <a:pt x="389" y="195"/>
                  </a:lnTo>
                  <a:cubicBezTo>
                    <a:pt x="389" y="88"/>
                    <a:pt x="303" y="1"/>
                    <a:pt x="19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659" name="Google Shape;5659;p47"/>
            <p:cNvSpPr/>
            <p:nvPr/>
          </p:nvSpPr>
          <p:spPr>
            <a:xfrm>
              <a:off x="3271466" y="1608567"/>
              <a:ext cx="346743" cy="334046"/>
            </a:xfrm>
            <a:custGeom>
              <a:rect b="b" l="l" r="r" t="t"/>
              <a:pathLst>
                <a:path extrusionOk="0" h="9445" w="9804">
                  <a:moveTo>
                    <a:pt x="9308" y="389"/>
                  </a:moveTo>
                  <a:cubicBezTo>
                    <a:pt x="9367" y="389"/>
                    <a:pt x="9415" y="438"/>
                    <a:pt x="9415" y="497"/>
                  </a:cubicBezTo>
                  <a:lnTo>
                    <a:pt x="9415" y="2443"/>
                  </a:lnTo>
                  <a:cubicBezTo>
                    <a:pt x="9415" y="2504"/>
                    <a:pt x="9367" y="2552"/>
                    <a:pt x="9308" y="2552"/>
                  </a:cubicBezTo>
                  <a:lnTo>
                    <a:pt x="7589" y="2552"/>
                  </a:lnTo>
                  <a:cubicBezTo>
                    <a:pt x="7529" y="2552"/>
                    <a:pt x="7481" y="2504"/>
                    <a:pt x="7481" y="2443"/>
                  </a:cubicBezTo>
                  <a:lnTo>
                    <a:pt x="7481" y="497"/>
                  </a:lnTo>
                  <a:cubicBezTo>
                    <a:pt x="7481" y="438"/>
                    <a:pt x="7529" y="389"/>
                    <a:pt x="7589" y="389"/>
                  </a:cubicBezTo>
                  <a:close/>
                  <a:moveTo>
                    <a:pt x="4040" y="8189"/>
                  </a:moveTo>
                  <a:lnTo>
                    <a:pt x="4040" y="9056"/>
                  </a:lnTo>
                  <a:lnTo>
                    <a:pt x="2681" y="9056"/>
                  </a:lnTo>
                  <a:lnTo>
                    <a:pt x="2681" y="8189"/>
                  </a:lnTo>
                  <a:close/>
                  <a:moveTo>
                    <a:pt x="7589" y="0"/>
                  </a:moveTo>
                  <a:cubicBezTo>
                    <a:pt x="7315" y="0"/>
                    <a:pt x="7092" y="223"/>
                    <a:pt x="7092" y="497"/>
                  </a:cubicBezTo>
                  <a:lnTo>
                    <a:pt x="7092" y="1279"/>
                  </a:lnTo>
                  <a:lnTo>
                    <a:pt x="6721" y="1279"/>
                  </a:lnTo>
                  <a:lnTo>
                    <a:pt x="6721" y="202"/>
                  </a:lnTo>
                  <a:cubicBezTo>
                    <a:pt x="6721" y="95"/>
                    <a:pt x="6634" y="7"/>
                    <a:pt x="6527" y="7"/>
                  </a:cubicBezTo>
                  <a:lnTo>
                    <a:pt x="194" y="7"/>
                  </a:lnTo>
                  <a:cubicBezTo>
                    <a:pt x="86" y="7"/>
                    <a:pt x="0" y="95"/>
                    <a:pt x="0" y="202"/>
                  </a:cubicBezTo>
                  <a:lnTo>
                    <a:pt x="0" y="9250"/>
                  </a:lnTo>
                  <a:cubicBezTo>
                    <a:pt x="0" y="9358"/>
                    <a:pt x="86" y="9444"/>
                    <a:pt x="194" y="9444"/>
                  </a:cubicBezTo>
                  <a:lnTo>
                    <a:pt x="6527" y="9444"/>
                  </a:lnTo>
                  <a:cubicBezTo>
                    <a:pt x="6634" y="9444"/>
                    <a:pt x="6721" y="9358"/>
                    <a:pt x="6721" y="9250"/>
                  </a:cubicBezTo>
                  <a:lnTo>
                    <a:pt x="6721" y="5785"/>
                  </a:lnTo>
                  <a:cubicBezTo>
                    <a:pt x="6721" y="5677"/>
                    <a:pt x="6634" y="5590"/>
                    <a:pt x="6527" y="5590"/>
                  </a:cubicBezTo>
                  <a:cubicBezTo>
                    <a:pt x="6419" y="5590"/>
                    <a:pt x="6333" y="5677"/>
                    <a:pt x="6333" y="5785"/>
                  </a:cubicBezTo>
                  <a:lnTo>
                    <a:pt x="6333" y="9056"/>
                  </a:lnTo>
                  <a:lnTo>
                    <a:pt x="4429" y="9056"/>
                  </a:lnTo>
                  <a:lnTo>
                    <a:pt x="4429" y="7994"/>
                  </a:lnTo>
                  <a:cubicBezTo>
                    <a:pt x="4429" y="7886"/>
                    <a:pt x="4342" y="7800"/>
                    <a:pt x="4235" y="7800"/>
                  </a:cubicBezTo>
                  <a:lnTo>
                    <a:pt x="2487" y="7800"/>
                  </a:lnTo>
                  <a:cubicBezTo>
                    <a:pt x="2379" y="7800"/>
                    <a:pt x="2292" y="7886"/>
                    <a:pt x="2292" y="7994"/>
                  </a:cubicBezTo>
                  <a:lnTo>
                    <a:pt x="2292" y="9056"/>
                  </a:lnTo>
                  <a:lnTo>
                    <a:pt x="389" y="9056"/>
                  </a:lnTo>
                  <a:lnTo>
                    <a:pt x="389" y="396"/>
                  </a:lnTo>
                  <a:lnTo>
                    <a:pt x="6333" y="396"/>
                  </a:lnTo>
                  <a:lnTo>
                    <a:pt x="6333" y="4002"/>
                  </a:lnTo>
                  <a:cubicBezTo>
                    <a:pt x="6333" y="4109"/>
                    <a:pt x="6419" y="4197"/>
                    <a:pt x="6527" y="4197"/>
                  </a:cubicBezTo>
                  <a:cubicBezTo>
                    <a:pt x="6634" y="4197"/>
                    <a:pt x="6721" y="4109"/>
                    <a:pt x="6721" y="4002"/>
                  </a:cubicBezTo>
                  <a:lnTo>
                    <a:pt x="6721" y="1667"/>
                  </a:lnTo>
                  <a:lnTo>
                    <a:pt x="7092" y="1667"/>
                  </a:lnTo>
                  <a:lnTo>
                    <a:pt x="7092" y="2443"/>
                  </a:lnTo>
                  <a:cubicBezTo>
                    <a:pt x="7092" y="2717"/>
                    <a:pt x="7315" y="2940"/>
                    <a:pt x="7589" y="2940"/>
                  </a:cubicBezTo>
                  <a:lnTo>
                    <a:pt x="9308" y="2940"/>
                  </a:lnTo>
                  <a:cubicBezTo>
                    <a:pt x="9581" y="2940"/>
                    <a:pt x="9804" y="2717"/>
                    <a:pt x="9804" y="2443"/>
                  </a:cubicBezTo>
                  <a:lnTo>
                    <a:pt x="9804" y="497"/>
                  </a:lnTo>
                  <a:cubicBezTo>
                    <a:pt x="9804" y="223"/>
                    <a:pt x="9581" y="0"/>
                    <a:pt x="930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grpSp>
          <p:nvGrpSpPr>
            <p:cNvPr id="5660" name="Google Shape;5660;p47"/>
            <p:cNvGrpSpPr/>
            <p:nvPr/>
          </p:nvGrpSpPr>
          <p:grpSpPr>
            <a:xfrm>
              <a:off x="3309451" y="1649311"/>
              <a:ext cx="161736" cy="220234"/>
              <a:chOff x="3309451" y="1344511"/>
              <a:chExt cx="161736" cy="220234"/>
            </a:xfrm>
          </p:grpSpPr>
          <p:sp>
            <p:nvSpPr>
              <p:cNvPr id="5661" name="Google Shape;5661;p47"/>
              <p:cNvSpPr/>
              <p:nvPr/>
            </p:nvSpPr>
            <p:spPr>
              <a:xfrm>
                <a:off x="3309451" y="1344511"/>
                <a:ext cx="44917" cy="44952"/>
              </a:xfrm>
              <a:custGeom>
                <a:rect b="b" l="l" r="r" t="t"/>
                <a:pathLst>
                  <a:path extrusionOk="0" h="1271" w="1270">
                    <a:moveTo>
                      <a:pt x="882" y="389"/>
                    </a:moveTo>
                    <a:lnTo>
                      <a:pt x="882" y="882"/>
                    </a:lnTo>
                    <a:lnTo>
                      <a:pt x="389" y="882"/>
                    </a:lnTo>
                    <a:lnTo>
                      <a:pt x="389" y="389"/>
                    </a:lnTo>
                    <a:close/>
                    <a:moveTo>
                      <a:pt x="195" y="1"/>
                    </a:moveTo>
                    <a:cubicBezTo>
                      <a:pt x="88" y="1"/>
                      <a:pt x="1" y="88"/>
                      <a:pt x="1" y="196"/>
                    </a:cubicBezTo>
                    <a:lnTo>
                      <a:pt x="1" y="1076"/>
                    </a:lnTo>
                    <a:cubicBezTo>
                      <a:pt x="1" y="1183"/>
                      <a:pt x="88" y="1270"/>
                      <a:pt x="195" y="1270"/>
                    </a:cubicBezTo>
                    <a:lnTo>
                      <a:pt x="1076" y="1270"/>
                    </a:lnTo>
                    <a:cubicBezTo>
                      <a:pt x="1183" y="1270"/>
                      <a:pt x="1270" y="1183"/>
                      <a:pt x="1270" y="1076"/>
                    </a:cubicBezTo>
                    <a:lnTo>
                      <a:pt x="1270" y="196"/>
                    </a:lnTo>
                    <a:cubicBezTo>
                      <a:pt x="1270" y="88"/>
                      <a:pt x="1183" y="1"/>
                      <a:pt x="1076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662" name="Google Shape;5662;p47"/>
              <p:cNvSpPr/>
              <p:nvPr/>
            </p:nvSpPr>
            <p:spPr>
              <a:xfrm>
                <a:off x="3368090" y="1344511"/>
                <a:ext cx="44917" cy="44952"/>
              </a:xfrm>
              <a:custGeom>
                <a:rect b="b" l="l" r="r" t="t"/>
                <a:pathLst>
                  <a:path extrusionOk="0" h="1271" w="1270">
                    <a:moveTo>
                      <a:pt x="881" y="389"/>
                    </a:moveTo>
                    <a:lnTo>
                      <a:pt x="881" y="882"/>
                    </a:lnTo>
                    <a:lnTo>
                      <a:pt x="389" y="882"/>
                    </a:lnTo>
                    <a:lnTo>
                      <a:pt x="389" y="389"/>
                    </a:lnTo>
                    <a:close/>
                    <a:moveTo>
                      <a:pt x="195" y="1"/>
                    </a:moveTo>
                    <a:cubicBezTo>
                      <a:pt x="87" y="1"/>
                      <a:pt x="0" y="88"/>
                      <a:pt x="0" y="196"/>
                    </a:cubicBezTo>
                    <a:lnTo>
                      <a:pt x="0" y="1076"/>
                    </a:lnTo>
                    <a:cubicBezTo>
                      <a:pt x="0" y="1183"/>
                      <a:pt x="87" y="1270"/>
                      <a:pt x="195" y="1270"/>
                    </a:cubicBezTo>
                    <a:lnTo>
                      <a:pt x="1075" y="1270"/>
                    </a:lnTo>
                    <a:cubicBezTo>
                      <a:pt x="1182" y="1270"/>
                      <a:pt x="1270" y="1183"/>
                      <a:pt x="1270" y="1076"/>
                    </a:cubicBezTo>
                    <a:lnTo>
                      <a:pt x="1270" y="196"/>
                    </a:lnTo>
                    <a:cubicBezTo>
                      <a:pt x="1270" y="88"/>
                      <a:pt x="1182" y="1"/>
                      <a:pt x="1075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663" name="Google Shape;5663;p47"/>
              <p:cNvSpPr/>
              <p:nvPr/>
            </p:nvSpPr>
            <p:spPr>
              <a:xfrm>
                <a:off x="3426270" y="1344511"/>
                <a:ext cx="44917" cy="44952"/>
              </a:xfrm>
              <a:custGeom>
                <a:rect b="b" l="l" r="r" t="t"/>
                <a:pathLst>
                  <a:path extrusionOk="0" h="1271" w="1270">
                    <a:moveTo>
                      <a:pt x="881" y="389"/>
                    </a:moveTo>
                    <a:lnTo>
                      <a:pt x="881" y="882"/>
                    </a:lnTo>
                    <a:lnTo>
                      <a:pt x="389" y="882"/>
                    </a:lnTo>
                    <a:lnTo>
                      <a:pt x="389" y="389"/>
                    </a:lnTo>
                    <a:close/>
                    <a:moveTo>
                      <a:pt x="194" y="1"/>
                    </a:moveTo>
                    <a:cubicBezTo>
                      <a:pt x="87" y="1"/>
                      <a:pt x="0" y="88"/>
                      <a:pt x="0" y="196"/>
                    </a:cubicBezTo>
                    <a:lnTo>
                      <a:pt x="0" y="1076"/>
                    </a:lnTo>
                    <a:cubicBezTo>
                      <a:pt x="0" y="1183"/>
                      <a:pt x="87" y="1270"/>
                      <a:pt x="194" y="1270"/>
                    </a:cubicBezTo>
                    <a:lnTo>
                      <a:pt x="1075" y="1270"/>
                    </a:lnTo>
                    <a:cubicBezTo>
                      <a:pt x="1182" y="1270"/>
                      <a:pt x="1270" y="1183"/>
                      <a:pt x="1270" y="1076"/>
                    </a:cubicBezTo>
                    <a:lnTo>
                      <a:pt x="1270" y="196"/>
                    </a:lnTo>
                    <a:cubicBezTo>
                      <a:pt x="1270" y="88"/>
                      <a:pt x="1182" y="1"/>
                      <a:pt x="1075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664" name="Google Shape;5664;p47"/>
              <p:cNvSpPr/>
              <p:nvPr/>
            </p:nvSpPr>
            <p:spPr>
              <a:xfrm>
                <a:off x="3309451" y="1402938"/>
                <a:ext cx="44917" cy="44952"/>
              </a:xfrm>
              <a:custGeom>
                <a:rect b="b" l="l" r="r" t="t"/>
                <a:pathLst>
                  <a:path extrusionOk="0" h="1271" w="1270">
                    <a:moveTo>
                      <a:pt x="882" y="389"/>
                    </a:moveTo>
                    <a:lnTo>
                      <a:pt x="882" y="882"/>
                    </a:lnTo>
                    <a:lnTo>
                      <a:pt x="389" y="882"/>
                    </a:lnTo>
                    <a:lnTo>
                      <a:pt x="389" y="389"/>
                    </a:lnTo>
                    <a:close/>
                    <a:moveTo>
                      <a:pt x="195" y="1"/>
                    </a:moveTo>
                    <a:cubicBezTo>
                      <a:pt x="88" y="1"/>
                      <a:pt x="1" y="88"/>
                      <a:pt x="1" y="196"/>
                    </a:cubicBezTo>
                    <a:lnTo>
                      <a:pt x="1" y="1076"/>
                    </a:lnTo>
                    <a:cubicBezTo>
                      <a:pt x="1" y="1183"/>
                      <a:pt x="88" y="1270"/>
                      <a:pt x="195" y="1270"/>
                    </a:cubicBezTo>
                    <a:lnTo>
                      <a:pt x="1076" y="1270"/>
                    </a:lnTo>
                    <a:cubicBezTo>
                      <a:pt x="1183" y="1270"/>
                      <a:pt x="1270" y="1183"/>
                      <a:pt x="1270" y="1076"/>
                    </a:cubicBezTo>
                    <a:lnTo>
                      <a:pt x="1270" y="196"/>
                    </a:lnTo>
                    <a:cubicBezTo>
                      <a:pt x="1270" y="88"/>
                      <a:pt x="1183" y="1"/>
                      <a:pt x="1076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665" name="Google Shape;5665;p47"/>
              <p:cNvSpPr/>
              <p:nvPr/>
            </p:nvSpPr>
            <p:spPr>
              <a:xfrm>
                <a:off x="3368090" y="1402938"/>
                <a:ext cx="44917" cy="44952"/>
              </a:xfrm>
              <a:custGeom>
                <a:rect b="b" l="l" r="r" t="t"/>
                <a:pathLst>
                  <a:path extrusionOk="0" h="1271" w="1270">
                    <a:moveTo>
                      <a:pt x="881" y="389"/>
                    </a:moveTo>
                    <a:lnTo>
                      <a:pt x="881" y="882"/>
                    </a:lnTo>
                    <a:lnTo>
                      <a:pt x="389" y="882"/>
                    </a:lnTo>
                    <a:lnTo>
                      <a:pt x="389" y="389"/>
                    </a:lnTo>
                    <a:close/>
                    <a:moveTo>
                      <a:pt x="195" y="1"/>
                    </a:moveTo>
                    <a:cubicBezTo>
                      <a:pt x="87" y="1"/>
                      <a:pt x="0" y="88"/>
                      <a:pt x="0" y="196"/>
                    </a:cubicBezTo>
                    <a:lnTo>
                      <a:pt x="0" y="1076"/>
                    </a:lnTo>
                    <a:cubicBezTo>
                      <a:pt x="0" y="1183"/>
                      <a:pt x="87" y="1270"/>
                      <a:pt x="195" y="1270"/>
                    </a:cubicBezTo>
                    <a:lnTo>
                      <a:pt x="1075" y="1270"/>
                    </a:lnTo>
                    <a:cubicBezTo>
                      <a:pt x="1182" y="1270"/>
                      <a:pt x="1270" y="1183"/>
                      <a:pt x="1270" y="1076"/>
                    </a:cubicBezTo>
                    <a:lnTo>
                      <a:pt x="1270" y="196"/>
                    </a:lnTo>
                    <a:cubicBezTo>
                      <a:pt x="1270" y="88"/>
                      <a:pt x="1182" y="1"/>
                      <a:pt x="1075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666" name="Google Shape;5666;p47"/>
              <p:cNvSpPr/>
              <p:nvPr/>
            </p:nvSpPr>
            <p:spPr>
              <a:xfrm>
                <a:off x="3426270" y="1402938"/>
                <a:ext cx="44917" cy="44952"/>
              </a:xfrm>
              <a:custGeom>
                <a:rect b="b" l="l" r="r" t="t"/>
                <a:pathLst>
                  <a:path extrusionOk="0" h="1271" w="1270">
                    <a:moveTo>
                      <a:pt x="881" y="389"/>
                    </a:moveTo>
                    <a:lnTo>
                      <a:pt x="881" y="882"/>
                    </a:lnTo>
                    <a:lnTo>
                      <a:pt x="389" y="882"/>
                    </a:lnTo>
                    <a:lnTo>
                      <a:pt x="389" y="389"/>
                    </a:lnTo>
                    <a:close/>
                    <a:moveTo>
                      <a:pt x="194" y="1"/>
                    </a:moveTo>
                    <a:cubicBezTo>
                      <a:pt x="87" y="1"/>
                      <a:pt x="0" y="88"/>
                      <a:pt x="0" y="196"/>
                    </a:cubicBezTo>
                    <a:lnTo>
                      <a:pt x="0" y="1076"/>
                    </a:lnTo>
                    <a:cubicBezTo>
                      <a:pt x="0" y="1183"/>
                      <a:pt x="87" y="1270"/>
                      <a:pt x="194" y="1270"/>
                    </a:cubicBezTo>
                    <a:lnTo>
                      <a:pt x="1075" y="1270"/>
                    </a:lnTo>
                    <a:cubicBezTo>
                      <a:pt x="1182" y="1270"/>
                      <a:pt x="1270" y="1183"/>
                      <a:pt x="1270" y="1076"/>
                    </a:cubicBezTo>
                    <a:lnTo>
                      <a:pt x="1270" y="196"/>
                    </a:lnTo>
                    <a:cubicBezTo>
                      <a:pt x="1270" y="88"/>
                      <a:pt x="1182" y="1"/>
                      <a:pt x="1075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667" name="Google Shape;5667;p47"/>
              <p:cNvSpPr/>
              <p:nvPr/>
            </p:nvSpPr>
            <p:spPr>
              <a:xfrm>
                <a:off x="3309451" y="1461365"/>
                <a:ext cx="44917" cy="44952"/>
              </a:xfrm>
              <a:custGeom>
                <a:rect b="b" l="l" r="r" t="t"/>
                <a:pathLst>
                  <a:path extrusionOk="0" h="1271" w="1270">
                    <a:moveTo>
                      <a:pt x="882" y="389"/>
                    </a:moveTo>
                    <a:lnTo>
                      <a:pt x="882" y="882"/>
                    </a:lnTo>
                    <a:lnTo>
                      <a:pt x="389" y="882"/>
                    </a:lnTo>
                    <a:lnTo>
                      <a:pt x="389" y="389"/>
                    </a:lnTo>
                    <a:close/>
                    <a:moveTo>
                      <a:pt x="195" y="1"/>
                    </a:moveTo>
                    <a:cubicBezTo>
                      <a:pt x="88" y="1"/>
                      <a:pt x="1" y="88"/>
                      <a:pt x="1" y="195"/>
                    </a:cubicBezTo>
                    <a:lnTo>
                      <a:pt x="1" y="1076"/>
                    </a:lnTo>
                    <a:cubicBezTo>
                      <a:pt x="1" y="1183"/>
                      <a:pt x="88" y="1270"/>
                      <a:pt x="195" y="1270"/>
                    </a:cubicBezTo>
                    <a:lnTo>
                      <a:pt x="1076" y="1270"/>
                    </a:lnTo>
                    <a:cubicBezTo>
                      <a:pt x="1183" y="1270"/>
                      <a:pt x="1270" y="1183"/>
                      <a:pt x="1270" y="1076"/>
                    </a:cubicBezTo>
                    <a:lnTo>
                      <a:pt x="1270" y="195"/>
                    </a:lnTo>
                    <a:cubicBezTo>
                      <a:pt x="1270" y="88"/>
                      <a:pt x="1183" y="1"/>
                      <a:pt x="1076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668" name="Google Shape;5668;p47"/>
              <p:cNvSpPr/>
              <p:nvPr/>
            </p:nvSpPr>
            <p:spPr>
              <a:xfrm>
                <a:off x="3368090" y="1461365"/>
                <a:ext cx="44917" cy="44952"/>
              </a:xfrm>
              <a:custGeom>
                <a:rect b="b" l="l" r="r" t="t"/>
                <a:pathLst>
                  <a:path extrusionOk="0" h="1271" w="1270">
                    <a:moveTo>
                      <a:pt x="881" y="389"/>
                    </a:moveTo>
                    <a:lnTo>
                      <a:pt x="881" y="882"/>
                    </a:lnTo>
                    <a:lnTo>
                      <a:pt x="389" y="882"/>
                    </a:lnTo>
                    <a:lnTo>
                      <a:pt x="389" y="389"/>
                    </a:lnTo>
                    <a:close/>
                    <a:moveTo>
                      <a:pt x="195" y="1"/>
                    </a:moveTo>
                    <a:cubicBezTo>
                      <a:pt x="87" y="1"/>
                      <a:pt x="0" y="88"/>
                      <a:pt x="0" y="195"/>
                    </a:cubicBezTo>
                    <a:lnTo>
                      <a:pt x="0" y="1076"/>
                    </a:lnTo>
                    <a:cubicBezTo>
                      <a:pt x="0" y="1183"/>
                      <a:pt x="87" y="1270"/>
                      <a:pt x="195" y="1270"/>
                    </a:cubicBezTo>
                    <a:lnTo>
                      <a:pt x="1075" y="1270"/>
                    </a:lnTo>
                    <a:cubicBezTo>
                      <a:pt x="1182" y="1270"/>
                      <a:pt x="1270" y="1183"/>
                      <a:pt x="1270" y="1076"/>
                    </a:cubicBezTo>
                    <a:lnTo>
                      <a:pt x="1270" y="195"/>
                    </a:lnTo>
                    <a:cubicBezTo>
                      <a:pt x="1270" y="88"/>
                      <a:pt x="1182" y="1"/>
                      <a:pt x="1075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669" name="Google Shape;5669;p47"/>
              <p:cNvSpPr/>
              <p:nvPr/>
            </p:nvSpPr>
            <p:spPr>
              <a:xfrm>
                <a:off x="3426270" y="1461365"/>
                <a:ext cx="44917" cy="44952"/>
              </a:xfrm>
              <a:custGeom>
                <a:rect b="b" l="l" r="r" t="t"/>
                <a:pathLst>
                  <a:path extrusionOk="0" h="1271" w="1270">
                    <a:moveTo>
                      <a:pt x="881" y="389"/>
                    </a:moveTo>
                    <a:lnTo>
                      <a:pt x="881" y="882"/>
                    </a:lnTo>
                    <a:lnTo>
                      <a:pt x="389" y="882"/>
                    </a:lnTo>
                    <a:lnTo>
                      <a:pt x="389" y="389"/>
                    </a:lnTo>
                    <a:close/>
                    <a:moveTo>
                      <a:pt x="194" y="1"/>
                    </a:moveTo>
                    <a:cubicBezTo>
                      <a:pt x="87" y="1"/>
                      <a:pt x="0" y="88"/>
                      <a:pt x="0" y="195"/>
                    </a:cubicBezTo>
                    <a:lnTo>
                      <a:pt x="0" y="1076"/>
                    </a:lnTo>
                    <a:cubicBezTo>
                      <a:pt x="0" y="1183"/>
                      <a:pt x="87" y="1270"/>
                      <a:pt x="194" y="1270"/>
                    </a:cubicBezTo>
                    <a:lnTo>
                      <a:pt x="1075" y="1270"/>
                    </a:lnTo>
                    <a:cubicBezTo>
                      <a:pt x="1182" y="1270"/>
                      <a:pt x="1270" y="1183"/>
                      <a:pt x="1270" y="1076"/>
                    </a:cubicBezTo>
                    <a:lnTo>
                      <a:pt x="1270" y="195"/>
                    </a:lnTo>
                    <a:cubicBezTo>
                      <a:pt x="1270" y="88"/>
                      <a:pt x="1182" y="1"/>
                      <a:pt x="1075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670" name="Google Shape;5670;p47"/>
              <p:cNvSpPr/>
              <p:nvPr/>
            </p:nvSpPr>
            <p:spPr>
              <a:xfrm>
                <a:off x="3309451" y="1519793"/>
                <a:ext cx="44917" cy="44952"/>
              </a:xfrm>
              <a:custGeom>
                <a:rect b="b" l="l" r="r" t="t"/>
                <a:pathLst>
                  <a:path extrusionOk="0" h="1271" w="1270">
                    <a:moveTo>
                      <a:pt x="882" y="389"/>
                    </a:moveTo>
                    <a:lnTo>
                      <a:pt x="882" y="882"/>
                    </a:lnTo>
                    <a:lnTo>
                      <a:pt x="389" y="882"/>
                    </a:lnTo>
                    <a:lnTo>
                      <a:pt x="389" y="389"/>
                    </a:lnTo>
                    <a:close/>
                    <a:moveTo>
                      <a:pt x="195" y="1"/>
                    </a:moveTo>
                    <a:cubicBezTo>
                      <a:pt x="88" y="1"/>
                      <a:pt x="1" y="88"/>
                      <a:pt x="1" y="195"/>
                    </a:cubicBezTo>
                    <a:lnTo>
                      <a:pt x="1" y="1076"/>
                    </a:lnTo>
                    <a:cubicBezTo>
                      <a:pt x="1" y="1183"/>
                      <a:pt x="88" y="1270"/>
                      <a:pt x="195" y="1270"/>
                    </a:cubicBezTo>
                    <a:lnTo>
                      <a:pt x="1076" y="1270"/>
                    </a:lnTo>
                    <a:cubicBezTo>
                      <a:pt x="1183" y="1270"/>
                      <a:pt x="1270" y="1183"/>
                      <a:pt x="1270" y="1076"/>
                    </a:cubicBezTo>
                    <a:lnTo>
                      <a:pt x="1270" y="195"/>
                    </a:lnTo>
                    <a:cubicBezTo>
                      <a:pt x="1270" y="88"/>
                      <a:pt x="1183" y="1"/>
                      <a:pt x="1076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671" name="Google Shape;5671;p47"/>
              <p:cNvSpPr/>
              <p:nvPr/>
            </p:nvSpPr>
            <p:spPr>
              <a:xfrm>
                <a:off x="3368090" y="1519793"/>
                <a:ext cx="44917" cy="44952"/>
              </a:xfrm>
              <a:custGeom>
                <a:rect b="b" l="l" r="r" t="t"/>
                <a:pathLst>
                  <a:path extrusionOk="0" h="1271" w="1270">
                    <a:moveTo>
                      <a:pt x="881" y="389"/>
                    </a:moveTo>
                    <a:lnTo>
                      <a:pt x="881" y="882"/>
                    </a:lnTo>
                    <a:lnTo>
                      <a:pt x="389" y="882"/>
                    </a:lnTo>
                    <a:lnTo>
                      <a:pt x="389" y="389"/>
                    </a:lnTo>
                    <a:close/>
                    <a:moveTo>
                      <a:pt x="195" y="1"/>
                    </a:moveTo>
                    <a:cubicBezTo>
                      <a:pt x="87" y="1"/>
                      <a:pt x="0" y="88"/>
                      <a:pt x="0" y="195"/>
                    </a:cubicBezTo>
                    <a:lnTo>
                      <a:pt x="0" y="1076"/>
                    </a:lnTo>
                    <a:cubicBezTo>
                      <a:pt x="0" y="1183"/>
                      <a:pt x="87" y="1270"/>
                      <a:pt x="195" y="1270"/>
                    </a:cubicBezTo>
                    <a:lnTo>
                      <a:pt x="1075" y="1270"/>
                    </a:lnTo>
                    <a:cubicBezTo>
                      <a:pt x="1182" y="1270"/>
                      <a:pt x="1270" y="1183"/>
                      <a:pt x="1270" y="1076"/>
                    </a:cubicBezTo>
                    <a:lnTo>
                      <a:pt x="1270" y="195"/>
                    </a:lnTo>
                    <a:cubicBezTo>
                      <a:pt x="1270" y="88"/>
                      <a:pt x="1182" y="1"/>
                      <a:pt x="1075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672" name="Google Shape;5672;p47"/>
              <p:cNvSpPr/>
              <p:nvPr/>
            </p:nvSpPr>
            <p:spPr>
              <a:xfrm>
                <a:off x="3426270" y="1519793"/>
                <a:ext cx="44917" cy="44952"/>
              </a:xfrm>
              <a:custGeom>
                <a:rect b="b" l="l" r="r" t="t"/>
                <a:pathLst>
                  <a:path extrusionOk="0" h="1271" w="1270">
                    <a:moveTo>
                      <a:pt x="881" y="389"/>
                    </a:moveTo>
                    <a:lnTo>
                      <a:pt x="881" y="882"/>
                    </a:lnTo>
                    <a:lnTo>
                      <a:pt x="389" y="882"/>
                    </a:lnTo>
                    <a:lnTo>
                      <a:pt x="389" y="389"/>
                    </a:lnTo>
                    <a:close/>
                    <a:moveTo>
                      <a:pt x="194" y="1"/>
                    </a:moveTo>
                    <a:cubicBezTo>
                      <a:pt x="87" y="1"/>
                      <a:pt x="0" y="88"/>
                      <a:pt x="0" y="195"/>
                    </a:cubicBezTo>
                    <a:lnTo>
                      <a:pt x="0" y="1076"/>
                    </a:lnTo>
                    <a:cubicBezTo>
                      <a:pt x="0" y="1183"/>
                      <a:pt x="87" y="1270"/>
                      <a:pt x="194" y="1270"/>
                    </a:cubicBezTo>
                    <a:lnTo>
                      <a:pt x="1075" y="1270"/>
                    </a:lnTo>
                    <a:cubicBezTo>
                      <a:pt x="1182" y="1270"/>
                      <a:pt x="1270" y="1183"/>
                      <a:pt x="1270" y="1076"/>
                    </a:cubicBezTo>
                    <a:lnTo>
                      <a:pt x="1270" y="195"/>
                    </a:lnTo>
                    <a:cubicBezTo>
                      <a:pt x="1270" y="88"/>
                      <a:pt x="1182" y="1"/>
                      <a:pt x="1075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  <p:sp>
          <p:nvSpPr>
            <p:cNvPr id="5673" name="Google Shape;5673;p47"/>
            <p:cNvSpPr/>
            <p:nvPr/>
          </p:nvSpPr>
          <p:spPr>
            <a:xfrm>
              <a:off x="3495413" y="1775078"/>
              <a:ext cx="13793" cy="13758"/>
            </a:xfrm>
            <a:custGeom>
              <a:rect b="b" l="l" r="r" t="t"/>
              <a:pathLst>
                <a:path extrusionOk="0" h="389" w="390">
                  <a:moveTo>
                    <a:pt x="196" y="0"/>
                  </a:moveTo>
                  <a:cubicBezTo>
                    <a:pt x="88" y="0"/>
                    <a:pt x="1" y="87"/>
                    <a:pt x="1" y="194"/>
                  </a:cubicBezTo>
                  <a:cubicBezTo>
                    <a:pt x="1" y="301"/>
                    <a:pt x="88" y="389"/>
                    <a:pt x="196" y="389"/>
                  </a:cubicBezTo>
                  <a:cubicBezTo>
                    <a:pt x="303" y="389"/>
                    <a:pt x="389" y="301"/>
                    <a:pt x="389" y="194"/>
                  </a:cubicBezTo>
                  <a:cubicBezTo>
                    <a:pt x="389" y="87"/>
                    <a:pt x="303" y="0"/>
                    <a:pt x="19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5674" name="Google Shape;5674;p47"/>
          <p:cNvGrpSpPr/>
          <p:nvPr/>
        </p:nvGrpSpPr>
        <p:grpSpPr>
          <a:xfrm>
            <a:off x="3676577" y="3923566"/>
            <a:ext cx="619144" cy="643774"/>
            <a:chOff x="3271466" y="1608567"/>
            <a:chExt cx="346743" cy="334046"/>
          </a:xfrm>
        </p:grpSpPr>
        <p:sp>
          <p:nvSpPr>
            <p:cNvPr id="5675" name="Google Shape;5675;p47"/>
            <p:cNvSpPr/>
            <p:nvPr/>
          </p:nvSpPr>
          <p:spPr>
            <a:xfrm>
              <a:off x="3278292" y="1615676"/>
              <a:ext cx="224018" cy="320076"/>
            </a:xfrm>
            <a:custGeom>
              <a:rect b="b" l="l" r="r" t="t"/>
              <a:pathLst>
                <a:path extrusionOk="0" h="9050" w="6334">
                  <a:moveTo>
                    <a:pt x="1" y="1"/>
                  </a:moveTo>
                  <a:lnTo>
                    <a:pt x="1" y="9049"/>
                  </a:lnTo>
                  <a:lnTo>
                    <a:pt x="6334" y="9049"/>
                  </a:lnTo>
                  <a:lnTo>
                    <a:pt x="6334" y="1"/>
                  </a:ln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676" name="Google Shape;5676;p47"/>
            <p:cNvSpPr/>
            <p:nvPr/>
          </p:nvSpPr>
          <p:spPr>
            <a:xfrm>
              <a:off x="3529154" y="1615464"/>
              <a:ext cx="82194" cy="90258"/>
            </a:xfrm>
            <a:custGeom>
              <a:rect b="b" l="l" r="r" t="t"/>
              <a:pathLst>
                <a:path extrusionOk="0" h="2552" w="2324">
                  <a:moveTo>
                    <a:pt x="303" y="0"/>
                  </a:moveTo>
                  <a:cubicBezTo>
                    <a:pt x="136" y="0"/>
                    <a:pt x="0" y="135"/>
                    <a:pt x="0" y="302"/>
                  </a:cubicBezTo>
                  <a:lnTo>
                    <a:pt x="0" y="2249"/>
                  </a:lnTo>
                  <a:cubicBezTo>
                    <a:pt x="0" y="2416"/>
                    <a:pt x="136" y="2551"/>
                    <a:pt x="303" y="2551"/>
                  </a:cubicBezTo>
                  <a:lnTo>
                    <a:pt x="2022" y="2551"/>
                  </a:lnTo>
                  <a:cubicBezTo>
                    <a:pt x="2188" y="2551"/>
                    <a:pt x="2324" y="2416"/>
                    <a:pt x="2324" y="2249"/>
                  </a:cubicBezTo>
                  <a:lnTo>
                    <a:pt x="2324" y="302"/>
                  </a:lnTo>
                  <a:cubicBezTo>
                    <a:pt x="2324" y="135"/>
                    <a:pt x="2188" y="0"/>
                    <a:pt x="2022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grpSp>
          <p:nvGrpSpPr>
            <p:cNvPr id="5677" name="Google Shape;5677;p47"/>
            <p:cNvGrpSpPr/>
            <p:nvPr/>
          </p:nvGrpSpPr>
          <p:grpSpPr>
            <a:xfrm>
              <a:off x="3316312" y="1656207"/>
              <a:ext cx="147978" cy="206441"/>
              <a:chOff x="3316312" y="1656207"/>
              <a:chExt cx="147978" cy="206441"/>
            </a:xfrm>
          </p:grpSpPr>
          <p:sp>
            <p:nvSpPr>
              <p:cNvPr id="5678" name="Google Shape;5678;p47"/>
              <p:cNvSpPr/>
              <p:nvPr/>
            </p:nvSpPr>
            <p:spPr>
              <a:xfrm>
                <a:off x="3316312" y="1656207"/>
                <a:ext cx="31194" cy="31159"/>
              </a:xfrm>
              <a:custGeom>
                <a:rect b="b" l="l" r="r" t="t"/>
                <a:pathLst>
                  <a:path extrusionOk="0" h="881" w="882">
                    <a:moveTo>
                      <a:pt x="1" y="1"/>
                    </a:moveTo>
                    <a:lnTo>
                      <a:pt x="1" y="881"/>
                    </a:lnTo>
                    <a:lnTo>
                      <a:pt x="882" y="881"/>
                    </a:lnTo>
                    <a:lnTo>
                      <a:pt x="882" y="1"/>
                    </a:ln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679" name="Google Shape;5679;p47"/>
              <p:cNvSpPr/>
              <p:nvPr/>
            </p:nvSpPr>
            <p:spPr>
              <a:xfrm>
                <a:off x="3374952" y="1656207"/>
                <a:ext cx="31159" cy="31159"/>
              </a:xfrm>
              <a:custGeom>
                <a:rect b="b" l="l" r="r" t="t"/>
                <a:pathLst>
                  <a:path extrusionOk="0" h="881" w="881">
                    <a:moveTo>
                      <a:pt x="1" y="1"/>
                    </a:moveTo>
                    <a:lnTo>
                      <a:pt x="1" y="881"/>
                    </a:lnTo>
                    <a:lnTo>
                      <a:pt x="881" y="881"/>
                    </a:lnTo>
                    <a:lnTo>
                      <a:pt x="881" y="1"/>
                    </a:ln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680" name="Google Shape;5680;p47"/>
              <p:cNvSpPr/>
              <p:nvPr/>
            </p:nvSpPr>
            <p:spPr>
              <a:xfrm>
                <a:off x="3433096" y="1656207"/>
                <a:ext cx="31194" cy="31159"/>
              </a:xfrm>
              <a:custGeom>
                <a:rect b="b" l="l" r="r" t="t"/>
                <a:pathLst>
                  <a:path extrusionOk="0" h="881" w="882">
                    <a:moveTo>
                      <a:pt x="1" y="1"/>
                    </a:moveTo>
                    <a:lnTo>
                      <a:pt x="1" y="881"/>
                    </a:lnTo>
                    <a:lnTo>
                      <a:pt x="882" y="881"/>
                    </a:lnTo>
                    <a:lnTo>
                      <a:pt x="882" y="1"/>
                    </a:ln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681" name="Google Shape;5681;p47"/>
              <p:cNvSpPr/>
              <p:nvPr/>
            </p:nvSpPr>
            <p:spPr>
              <a:xfrm>
                <a:off x="3316312" y="1714635"/>
                <a:ext cx="31194" cy="31159"/>
              </a:xfrm>
              <a:custGeom>
                <a:rect b="b" l="l" r="r" t="t"/>
                <a:pathLst>
                  <a:path extrusionOk="0" h="881" w="882">
                    <a:moveTo>
                      <a:pt x="1" y="1"/>
                    </a:moveTo>
                    <a:lnTo>
                      <a:pt x="1" y="881"/>
                    </a:lnTo>
                    <a:lnTo>
                      <a:pt x="882" y="881"/>
                    </a:lnTo>
                    <a:lnTo>
                      <a:pt x="882" y="1"/>
                    </a:ln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682" name="Google Shape;5682;p47"/>
              <p:cNvSpPr/>
              <p:nvPr/>
            </p:nvSpPr>
            <p:spPr>
              <a:xfrm>
                <a:off x="3374952" y="1714635"/>
                <a:ext cx="31159" cy="31159"/>
              </a:xfrm>
              <a:custGeom>
                <a:rect b="b" l="l" r="r" t="t"/>
                <a:pathLst>
                  <a:path extrusionOk="0" h="881" w="881">
                    <a:moveTo>
                      <a:pt x="1" y="1"/>
                    </a:moveTo>
                    <a:lnTo>
                      <a:pt x="1" y="881"/>
                    </a:lnTo>
                    <a:lnTo>
                      <a:pt x="881" y="881"/>
                    </a:lnTo>
                    <a:lnTo>
                      <a:pt x="881" y="1"/>
                    </a:ln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683" name="Google Shape;5683;p47"/>
              <p:cNvSpPr/>
              <p:nvPr/>
            </p:nvSpPr>
            <p:spPr>
              <a:xfrm>
                <a:off x="3433096" y="1714635"/>
                <a:ext cx="31194" cy="31159"/>
              </a:xfrm>
              <a:custGeom>
                <a:rect b="b" l="l" r="r" t="t"/>
                <a:pathLst>
                  <a:path extrusionOk="0" h="881" w="882">
                    <a:moveTo>
                      <a:pt x="1" y="1"/>
                    </a:moveTo>
                    <a:lnTo>
                      <a:pt x="1" y="881"/>
                    </a:lnTo>
                    <a:lnTo>
                      <a:pt x="882" y="881"/>
                    </a:lnTo>
                    <a:lnTo>
                      <a:pt x="882" y="1"/>
                    </a:ln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684" name="Google Shape;5684;p47"/>
              <p:cNvSpPr/>
              <p:nvPr/>
            </p:nvSpPr>
            <p:spPr>
              <a:xfrm>
                <a:off x="3316312" y="1773062"/>
                <a:ext cx="31194" cy="31159"/>
              </a:xfrm>
              <a:custGeom>
                <a:rect b="b" l="l" r="r" t="t"/>
                <a:pathLst>
                  <a:path extrusionOk="0" h="881" w="882">
                    <a:moveTo>
                      <a:pt x="1" y="0"/>
                    </a:moveTo>
                    <a:lnTo>
                      <a:pt x="1" y="881"/>
                    </a:lnTo>
                    <a:lnTo>
                      <a:pt x="882" y="881"/>
                    </a:lnTo>
                    <a:lnTo>
                      <a:pt x="882" y="0"/>
                    </a:ln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685" name="Google Shape;5685;p47"/>
              <p:cNvSpPr/>
              <p:nvPr/>
            </p:nvSpPr>
            <p:spPr>
              <a:xfrm>
                <a:off x="3374952" y="1773062"/>
                <a:ext cx="31159" cy="31159"/>
              </a:xfrm>
              <a:custGeom>
                <a:rect b="b" l="l" r="r" t="t"/>
                <a:pathLst>
                  <a:path extrusionOk="0" h="881" w="881">
                    <a:moveTo>
                      <a:pt x="1" y="0"/>
                    </a:moveTo>
                    <a:lnTo>
                      <a:pt x="1" y="881"/>
                    </a:lnTo>
                    <a:lnTo>
                      <a:pt x="881" y="881"/>
                    </a:lnTo>
                    <a:lnTo>
                      <a:pt x="881" y="0"/>
                    </a:ln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686" name="Google Shape;5686;p47"/>
              <p:cNvSpPr/>
              <p:nvPr/>
            </p:nvSpPr>
            <p:spPr>
              <a:xfrm>
                <a:off x="3433096" y="1773062"/>
                <a:ext cx="31194" cy="31159"/>
              </a:xfrm>
              <a:custGeom>
                <a:rect b="b" l="l" r="r" t="t"/>
                <a:pathLst>
                  <a:path extrusionOk="0" h="881" w="882">
                    <a:moveTo>
                      <a:pt x="1" y="0"/>
                    </a:moveTo>
                    <a:lnTo>
                      <a:pt x="1" y="881"/>
                    </a:lnTo>
                    <a:lnTo>
                      <a:pt x="882" y="881"/>
                    </a:lnTo>
                    <a:lnTo>
                      <a:pt x="882" y="0"/>
                    </a:ln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687" name="Google Shape;5687;p47"/>
              <p:cNvSpPr/>
              <p:nvPr/>
            </p:nvSpPr>
            <p:spPr>
              <a:xfrm>
                <a:off x="3316312" y="1831489"/>
                <a:ext cx="31194" cy="31159"/>
              </a:xfrm>
              <a:custGeom>
                <a:rect b="b" l="l" r="r" t="t"/>
                <a:pathLst>
                  <a:path extrusionOk="0" h="881" w="882">
                    <a:moveTo>
                      <a:pt x="1" y="0"/>
                    </a:moveTo>
                    <a:lnTo>
                      <a:pt x="1" y="881"/>
                    </a:lnTo>
                    <a:lnTo>
                      <a:pt x="882" y="881"/>
                    </a:lnTo>
                    <a:lnTo>
                      <a:pt x="882" y="0"/>
                    </a:ln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688" name="Google Shape;5688;p47"/>
              <p:cNvSpPr/>
              <p:nvPr/>
            </p:nvSpPr>
            <p:spPr>
              <a:xfrm>
                <a:off x="3374952" y="1831489"/>
                <a:ext cx="31159" cy="31159"/>
              </a:xfrm>
              <a:custGeom>
                <a:rect b="b" l="l" r="r" t="t"/>
                <a:pathLst>
                  <a:path extrusionOk="0" h="881" w="881">
                    <a:moveTo>
                      <a:pt x="1" y="0"/>
                    </a:moveTo>
                    <a:lnTo>
                      <a:pt x="1" y="881"/>
                    </a:lnTo>
                    <a:lnTo>
                      <a:pt x="881" y="881"/>
                    </a:lnTo>
                    <a:lnTo>
                      <a:pt x="881" y="0"/>
                    </a:ln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689" name="Google Shape;5689;p47"/>
              <p:cNvSpPr/>
              <p:nvPr/>
            </p:nvSpPr>
            <p:spPr>
              <a:xfrm>
                <a:off x="3433096" y="1831489"/>
                <a:ext cx="31194" cy="31159"/>
              </a:xfrm>
              <a:custGeom>
                <a:rect b="b" l="l" r="r" t="t"/>
                <a:pathLst>
                  <a:path extrusionOk="0" h="881" w="882">
                    <a:moveTo>
                      <a:pt x="1" y="0"/>
                    </a:moveTo>
                    <a:lnTo>
                      <a:pt x="1" y="881"/>
                    </a:lnTo>
                    <a:lnTo>
                      <a:pt x="882" y="881"/>
                    </a:lnTo>
                    <a:lnTo>
                      <a:pt x="882" y="0"/>
                    </a:ln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  <p:sp>
          <p:nvSpPr>
            <p:cNvPr id="5690" name="Google Shape;5690;p47"/>
            <p:cNvSpPr/>
            <p:nvPr/>
          </p:nvSpPr>
          <p:spPr>
            <a:xfrm>
              <a:off x="3359390" y="1891261"/>
              <a:ext cx="61858" cy="44492"/>
            </a:xfrm>
            <a:custGeom>
              <a:rect b="b" l="l" r="r" t="t"/>
              <a:pathLst>
                <a:path extrusionOk="0" h="1258" w="1749">
                  <a:moveTo>
                    <a:pt x="1" y="1"/>
                  </a:moveTo>
                  <a:lnTo>
                    <a:pt x="1" y="1248"/>
                  </a:lnTo>
                  <a:lnTo>
                    <a:pt x="1749" y="1257"/>
                  </a:lnTo>
                  <a:lnTo>
                    <a:pt x="1749" y="1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691" name="Google Shape;5691;p47"/>
            <p:cNvSpPr/>
            <p:nvPr/>
          </p:nvSpPr>
          <p:spPr>
            <a:xfrm>
              <a:off x="3549915" y="1634244"/>
              <a:ext cx="40743" cy="52804"/>
            </a:xfrm>
            <a:custGeom>
              <a:rect b="b" l="l" r="r" t="t"/>
              <a:pathLst>
                <a:path extrusionOk="0" h="1493" w="1152">
                  <a:moveTo>
                    <a:pt x="196" y="1"/>
                  </a:moveTo>
                  <a:cubicBezTo>
                    <a:pt x="88" y="1"/>
                    <a:pt x="1" y="88"/>
                    <a:pt x="1" y="195"/>
                  </a:cubicBezTo>
                  <a:lnTo>
                    <a:pt x="1" y="1299"/>
                  </a:lnTo>
                  <a:cubicBezTo>
                    <a:pt x="1" y="1406"/>
                    <a:pt x="88" y="1493"/>
                    <a:pt x="196" y="1493"/>
                  </a:cubicBezTo>
                  <a:cubicBezTo>
                    <a:pt x="303" y="1493"/>
                    <a:pt x="389" y="1406"/>
                    <a:pt x="389" y="1299"/>
                  </a:cubicBezTo>
                  <a:lnTo>
                    <a:pt x="389" y="941"/>
                  </a:lnTo>
                  <a:lnTo>
                    <a:pt x="763" y="941"/>
                  </a:lnTo>
                  <a:lnTo>
                    <a:pt x="763" y="1299"/>
                  </a:lnTo>
                  <a:cubicBezTo>
                    <a:pt x="763" y="1406"/>
                    <a:pt x="850" y="1493"/>
                    <a:pt x="957" y="1493"/>
                  </a:cubicBezTo>
                  <a:cubicBezTo>
                    <a:pt x="1064" y="1493"/>
                    <a:pt x="1152" y="1406"/>
                    <a:pt x="1152" y="1299"/>
                  </a:cubicBezTo>
                  <a:lnTo>
                    <a:pt x="1152" y="195"/>
                  </a:lnTo>
                  <a:cubicBezTo>
                    <a:pt x="1152" y="88"/>
                    <a:pt x="1064" y="1"/>
                    <a:pt x="957" y="1"/>
                  </a:cubicBezTo>
                  <a:cubicBezTo>
                    <a:pt x="850" y="1"/>
                    <a:pt x="763" y="88"/>
                    <a:pt x="763" y="195"/>
                  </a:cubicBezTo>
                  <a:lnTo>
                    <a:pt x="763" y="553"/>
                  </a:lnTo>
                  <a:lnTo>
                    <a:pt x="389" y="553"/>
                  </a:lnTo>
                  <a:lnTo>
                    <a:pt x="389" y="195"/>
                  </a:lnTo>
                  <a:cubicBezTo>
                    <a:pt x="389" y="88"/>
                    <a:pt x="303" y="1"/>
                    <a:pt x="19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692" name="Google Shape;5692;p47"/>
            <p:cNvSpPr/>
            <p:nvPr/>
          </p:nvSpPr>
          <p:spPr>
            <a:xfrm>
              <a:off x="3271466" y="1608567"/>
              <a:ext cx="346743" cy="334046"/>
            </a:xfrm>
            <a:custGeom>
              <a:rect b="b" l="l" r="r" t="t"/>
              <a:pathLst>
                <a:path extrusionOk="0" h="9445" w="9804">
                  <a:moveTo>
                    <a:pt x="9308" y="389"/>
                  </a:moveTo>
                  <a:cubicBezTo>
                    <a:pt x="9367" y="389"/>
                    <a:pt x="9415" y="438"/>
                    <a:pt x="9415" y="497"/>
                  </a:cubicBezTo>
                  <a:lnTo>
                    <a:pt x="9415" y="2443"/>
                  </a:lnTo>
                  <a:cubicBezTo>
                    <a:pt x="9415" y="2504"/>
                    <a:pt x="9367" y="2552"/>
                    <a:pt x="9308" y="2552"/>
                  </a:cubicBezTo>
                  <a:lnTo>
                    <a:pt x="7589" y="2552"/>
                  </a:lnTo>
                  <a:cubicBezTo>
                    <a:pt x="7529" y="2552"/>
                    <a:pt x="7481" y="2504"/>
                    <a:pt x="7481" y="2443"/>
                  </a:cubicBezTo>
                  <a:lnTo>
                    <a:pt x="7481" y="497"/>
                  </a:lnTo>
                  <a:cubicBezTo>
                    <a:pt x="7481" y="438"/>
                    <a:pt x="7529" y="389"/>
                    <a:pt x="7589" y="389"/>
                  </a:cubicBezTo>
                  <a:close/>
                  <a:moveTo>
                    <a:pt x="4040" y="8189"/>
                  </a:moveTo>
                  <a:lnTo>
                    <a:pt x="4040" y="9056"/>
                  </a:lnTo>
                  <a:lnTo>
                    <a:pt x="2681" y="9056"/>
                  </a:lnTo>
                  <a:lnTo>
                    <a:pt x="2681" y="8189"/>
                  </a:lnTo>
                  <a:close/>
                  <a:moveTo>
                    <a:pt x="7589" y="0"/>
                  </a:moveTo>
                  <a:cubicBezTo>
                    <a:pt x="7315" y="0"/>
                    <a:pt x="7092" y="223"/>
                    <a:pt x="7092" y="497"/>
                  </a:cubicBezTo>
                  <a:lnTo>
                    <a:pt x="7092" y="1279"/>
                  </a:lnTo>
                  <a:lnTo>
                    <a:pt x="6721" y="1279"/>
                  </a:lnTo>
                  <a:lnTo>
                    <a:pt x="6721" y="202"/>
                  </a:lnTo>
                  <a:cubicBezTo>
                    <a:pt x="6721" y="95"/>
                    <a:pt x="6634" y="7"/>
                    <a:pt x="6527" y="7"/>
                  </a:cubicBezTo>
                  <a:lnTo>
                    <a:pt x="194" y="7"/>
                  </a:lnTo>
                  <a:cubicBezTo>
                    <a:pt x="86" y="7"/>
                    <a:pt x="0" y="95"/>
                    <a:pt x="0" y="202"/>
                  </a:cubicBezTo>
                  <a:lnTo>
                    <a:pt x="0" y="9250"/>
                  </a:lnTo>
                  <a:cubicBezTo>
                    <a:pt x="0" y="9358"/>
                    <a:pt x="86" y="9444"/>
                    <a:pt x="194" y="9444"/>
                  </a:cubicBezTo>
                  <a:lnTo>
                    <a:pt x="6527" y="9444"/>
                  </a:lnTo>
                  <a:cubicBezTo>
                    <a:pt x="6634" y="9444"/>
                    <a:pt x="6721" y="9358"/>
                    <a:pt x="6721" y="9250"/>
                  </a:cubicBezTo>
                  <a:lnTo>
                    <a:pt x="6721" y="5785"/>
                  </a:lnTo>
                  <a:cubicBezTo>
                    <a:pt x="6721" y="5677"/>
                    <a:pt x="6634" y="5590"/>
                    <a:pt x="6527" y="5590"/>
                  </a:cubicBezTo>
                  <a:cubicBezTo>
                    <a:pt x="6419" y="5590"/>
                    <a:pt x="6333" y="5677"/>
                    <a:pt x="6333" y="5785"/>
                  </a:cubicBezTo>
                  <a:lnTo>
                    <a:pt x="6333" y="9056"/>
                  </a:lnTo>
                  <a:lnTo>
                    <a:pt x="4429" y="9056"/>
                  </a:lnTo>
                  <a:lnTo>
                    <a:pt x="4429" y="7994"/>
                  </a:lnTo>
                  <a:cubicBezTo>
                    <a:pt x="4429" y="7886"/>
                    <a:pt x="4342" y="7800"/>
                    <a:pt x="4235" y="7800"/>
                  </a:cubicBezTo>
                  <a:lnTo>
                    <a:pt x="2487" y="7800"/>
                  </a:lnTo>
                  <a:cubicBezTo>
                    <a:pt x="2379" y="7800"/>
                    <a:pt x="2292" y="7886"/>
                    <a:pt x="2292" y="7994"/>
                  </a:cubicBezTo>
                  <a:lnTo>
                    <a:pt x="2292" y="9056"/>
                  </a:lnTo>
                  <a:lnTo>
                    <a:pt x="389" y="9056"/>
                  </a:lnTo>
                  <a:lnTo>
                    <a:pt x="389" y="396"/>
                  </a:lnTo>
                  <a:lnTo>
                    <a:pt x="6333" y="396"/>
                  </a:lnTo>
                  <a:lnTo>
                    <a:pt x="6333" y="4002"/>
                  </a:lnTo>
                  <a:cubicBezTo>
                    <a:pt x="6333" y="4109"/>
                    <a:pt x="6419" y="4197"/>
                    <a:pt x="6527" y="4197"/>
                  </a:cubicBezTo>
                  <a:cubicBezTo>
                    <a:pt x="6634" y="4197"/>
                    <a:pt x="6721" y="4109"/>
                    <a:pt x="6721" y="4002"/>
                  </a:cubicBezTo>
                  <a:lnTo>
                    <a:pt x="6721" y="1667"/>
                  </a:lnTo>
                  <a:lnTo>
                    <a:pt x="7092" y="1667"/>
                  </a:lnTo>
                  <a:lnTo>
                    <a:pt x="7092" y="2443"/>
                  </a:lnTo>
                  <a:cubicBezTo>
                    <a:pt x="7092" y="2717"/>
                    <a:pt x="7315" y="2940"/>
                    <a:pt x="7589" y="2940"/>
                  </a:cubicBezTo>
                  <a:lnTo>
                    <a:pt x="9308" y="2940"/>
                  </a:lnTo>
                  <a:cubicBezTo>
                    <a:pt x="9581" y="2940"/>
                    <a:pt x="9804" y="2717"/>
                    <a:pt x="9804" y="2443"/>
                  </a:cubicBezTo>
                  <a:lnTo>
                    <a:pt x="9804" y="497"/>
                  </a:lnTo>
                  <a:cubicBezTo>
                    <a:pt x="9804" y="223"/>
                    <a:pt x="9581" y="0"/>
                    <a:pt x="930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grpSp>
          <p:nvGrpSpPr>
            <p:cNvPr id="5693" name="Google Shape;5693;p47"/>
            <p:cNvGrpSpPr/>
            <p:nvPr/>
          </p:nvGrpSpPr>
          <p:grpSpPr>
            <a:xfrm>
              <a:off x="3309451" y="1649311"/>
              <a:ext cx="161736" cy="220234"/>
              <a:chOff x="3309451" y="1344511"/>
              <a:chExt cx="161736" cy="220234"/>
            </a:xfrm>
          </p:grpSpPr>
          <p:sp>
            <p:nvSpPr>
              <p:cNvPr id="5694" name="Google Shape;5694;p47"/>
              <p:cNvSpPr/>
              <p:nvPr/>
            </p:nvSpPr>
            <p:spPr>
              <a:xfrm>
                <a:off x="3309451" y="1344511"/>
                <a:ext cx="44917" cy="44952"/>
              </a:xfrm>
              <a:custGeom>
                <a:rect b="b" l="l" r="r" t="t"/>
                <a:pathLst>
                  <a:path extrusionOk="0" h="1271" w="1270">
                    <a:moveTo>
                      <a:pt x="882" y="389"/>
                    </a:moveTo>
                    <a:lnTo>
                      <a:pt x="882" y="882"/>
                    </a:lnTo>
                    <a:lnTo>
                      <a:pt x="389" y="882"/>
                    </a:lnTo>
                    <a:lnTo>
                      <a:pt x="389" y="389"/>
                    </a:lnTo>
                    <a:close/>
                    <a:moveTo>
                      <a:pt x="195" y="1"/>
                    </a:moveTo>
                    <a:cubicBezTo>
                      <a:pt x="88" y="1"/>
                      <a:pt x="1" y="88"/>
                      <a:pt x="1" y="196"/>
                    </a:cubicBezTo>
                    <a:lnTo>
                      <a:pt x="1" y="1076"/>
                    </a:lnTo>
                    <a:cubicBezTo>
                      <a:pt x="1" y="1183"/>
                      <a:pt x="88" y="1270"/>
                      <a:pt x="195" y="1270"/>
                    </a:cubicBezTo>
                    <a:lnTo>
                      <a:pt x="1076" y="1270"/>
                    </a:lnTo>
                    <a:cubicBezTo>
                      <a:pt x="1183" y="1270"/>
                      <a:pt x="1270" y="1183"/>
                      <a:pt x="1270" y="1076"/>
                    </a:cubicBezTo>
                    <a:lnTo>
                      <a:pt x="1270" y="196"/>
                    </a:lnTo>
                    <a:cubicBezTo>
                      <a:pt x="1270" y="88"/>
                      <a:pt x="1183" y="1"/>
                      <a:pt x="1076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695" name="Google Shape;5695;p47"/>
              <p:cNvSpPr/>
              <p:nvPr/>
            </p:nvSpPr>
            <p:spPr>
              <a:xfrm>
                <a:off x="3368090" y="1344511"/>
                <a:ext cx="44917" cy="44952"/>
              </a:xfrm>
              <a:custGeom>
                <a:rect b="b" l="l" r="r" t="t"/>
                <a:pathLst>
                  <a:path extrusionOk="0" h="1271" w="1270">
                    <a:moveTo>
                      <a:pt x="881" y="389"/>
                    </a:moveTo>
                    <a:lnTo>
                      <a:pt x="881" y="882"/>
                    </a:lnTo>
                    <a:lnTo>
                      <a:pt x="389" y="882"/>
                    </a:lnTo>
                    <a:lnTo>
                      <a:pt x="389" y="389"/>
                    </a:lnTo>
                    <a:close/>
                    <a:moveTo>
                      <a:pt x="195" y="1"/>
                    </a:moveTo>
                    <a:cubicBezTo>
                      <a:pt x="87" y="1"/>
                      <a:pt x="0" y="88"/>
                      <a:pt x="0" y="196"/>
                    </a:cubicBezTo>
                    <a:lnTo>
                      <a:pt x="0" y="1076"/>
                    </a:lnTo>
                    <a:cubicBezTo>
                      <a:pt x="0" y="1183"/>
                      <a:pt x="87" y="1270"/>
                      <a:pt x="195" y="1270"/>
                    </a:cubicBezTo>
                    <a:lnTo>
                      <a:pt x="1075" y="1270"/>
                    </a:lnTo>
                    <a:cubicBezTo>
                      <a:pt x="1182" y="1270"/>
                      <a:pt x="1270" y="1183"/>
                      <a:pt x="1270" y="1076"/>
                    </a:cubicBezTo>
                    <a:lnTo>
                      <a:pt x="1270" y="196"/>
                    </a:lnTo>
                    <a:cubicBezTo>
                      <a:pt x="1270" y="88"/>
                      <a:pt x="1182" y="1"/>
                      <a:pt x="1075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696" name="Google Shape;5696;p47"/>
              <p:cNvSpPr/>
              <p:nvPr/>
            </p:nvSpPr>
            <p:spPr>
              <a:xfrm>
                <a:off x="3426270" y="1344511"/>
                <a:ext cx="44917" cy="44952"/>
              </a:xfrm>
              <a:custGeom>
                <a:rect b="b" l="l" r="r" t="t"/>
                <a:pathLst>
                  <a:path extrusionOk="0" h="1271" w="1270">
                    <a:moveTo>
                      <a:pt x="881" y="389"/>
                    </a:moveTo>
                    <a:lnTo>
                      <a:pt x="881" y="882"/>
                    </a:lnTo>
                    <a:lnTo>
                      <a:pt x="389" y="882"/>
                    </a:lnTo>
                    <a:lnTo>
                      <a:pt x="389" y="389"/>
                    </a:lnTo>
                    <a:close/>
                    <a:moveTo>
                      <a:pt x="194" y="1"/>
                    </a:moveTo>
                    <a:cubicBezTo>
                      <a:pt x="87" y="1"/>
                      <a:pt x="0" y="88"/>
                      <a:pt x="0" y="196"/>
                    </a:cubicBezTo>
                    <a:lnTo>
                      <a:pt x="0" y="1076"/>
                    </a:lnTo>
                    <a:cubicBezTo>
                      <a:pt x="0" y="1183"/>
                      <a:pt x="87" y="1270"/>
                      <a:pt x="194" y="1270"/>
                    </a:cubicBezTo>
                    <a:lnTo>
                      <a:pt x="1075" y="1270"/>
                    </a:lnTo>
                    <a:cubicBezTo>
                      <a:pt x="1182" y="1270"/>
                      <a:pt x="1270" y="1183"/>
                      <a:pt x="1270" y="1076"/>
                    </a:cubicBezTo>
                    <a:lnTo>
                      <a:pt x="1270" y="196"/>
                    </a:lnTo>
                    <a:cubicBezTo>
                      <a:pt x="1270" y="88"/>
                      <a:pt x="1182" y="1"/>
                      <a:pt x="1075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697" name="Google Shape;5697;p47"/>
              <p:cNvSpPr/>
              <p:nvPr/>
            </p:nvSpPr>
            <p:spPr>
              <a:xfrm>
                <a:off x="3309451" y="1402938"/>
                <a:ext cx="44917" cy="44952"/>
              </a:xfrm>
              <a:custGeom>
                <a:rect b="b" l="l" r="r" t="t"/>
                <a:pathLst>
                  <a:path extrusionOk="0" h="1271" w="1270">
                    <a:moveTo>
                      <a:pt x="882" y="389"/>
                    </a:moveTo>
                    <a:lnTo>
                      <a:pt x="882" y="882"/>
                    </a:lnTo>
                    <a:lnTo>
                      <a:pt x="389" y="882"/>
                    </a:lnTo>
                    <a:lnTo>
                      <a:pt x="389" y="389"/>
                    </a:lnTo>
                    <a:close/>
                    <a:moveTo>
                      <a:pt x="195" y="1"/>
                    </a:moveTo>
                    <a:cubicBezTo>
                      <a:pt x="88" y="1"/>
                      <a:pt x="1" y="88"/>
                      <a:pt x="1" y="196"/>
                    </a:cubicBezTo>
                    <a:lnTo>
                      <a:pt x="1" y="1076"/>
                    </a:lnTo>
                    <a:cubicBezTo>
                      <a:pt x="1" y="1183"/>
                      <a:pt x="88" y="1270"/>
                      <a:pt x="195" y="1270"/>
                    </a:cubicBezTo>
                    <a:lnTo>
                      <a:pt x="1076" y="1270"/>
                    </a:lnTo>
                    <a:cubicBezTo>
                      <a:pt x="1183" y="1270"/>
                      <a:pt x="1270" y="1183"/>
                      <a:pt x="1270" y="1076"/>
                    </a:cubicBezTo>
                    <a:lnTo>
                      <a:pt x="1270" y="196"/>
                    </a:lnTo>
                    <a:cubicBezTo>
                      <a:pt x="1270" y="88"/>
                      <a:pt x="1183" y="1"/>
                      <a:pt x="1076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698" name="Google Shape;5698;p47"/>
              <p:cNvSpPr/>
              <p:nvPr/>
            </p:nvSpPr>
            <p:spPr>
              <a:xfrm>
                <a:off x="3368090" y="1402938"/>
                <a:ext cx="44917" cy="44952"/>
              </a:xfrm>
              <a:custGeom>
                <a:rect b="b" l="l" r="r" t="t"/>
                <a:pathLst>
                  <a:path extrusionOk="0" h="1271" w="1270">
                    <a:moveTo>
                      <a:pt x="881" y="389"/>
                    </a:moveTo>
                    <a:lnTo>
                      <a:pt x="881" y="882"/>
                    </a:lnTo>
                    <a:lnTo>
                      <a:pt x="389" y="882"/>
                    </a:lnTo>
                    <a:lnTo>
                      <a:pt x="389" y="389"/>
                    </a:lnTo>
                    <a:close/>
                    <a:moveTo>
                      <a:pt x="195" y="1"/>
                    </a:moveTo>
                    <a:cubicBezTo>
                      <a:pt x="87" y="1"/>
                      <a:pt x="0" y="88"/>
                      <a:pt x="0" y="196"/>
                    </a:cubicBezTo>
                    <a:lnTo>
                      <a:pt x="0" y="1076"/>
                    </a:lnTo>
                    <a:cubicBezTo>
                      <a:pt x="0" y="1183"/>
                      <a:pt x="87" y="1270"/>
                      <a:pt x="195" y="1270"/>
                    </a:cubicBezTo>
                    <a:lnTo>
                      <a:pt x="1075" y="1270"/>
                    </a:lnTo>
                    <a:cubicBezTo>
                      <a:pt x="1182" y="1270"/>
                      <a:pt x="1270" y="1183"/>
                      <a:pt x="1270" y="1076"/>
                    </a:cubicBezTo>
                    <a:lnTo>
                      <a:pt x="1270" y="196"/>
                    </a:lnTo>
                    <a:cubicBezTo>
                      <a:pt x="1270" y="88"/>
                      <a:pt x="1182" y="1"/>
                      <a:pt x="1075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699" name="Google Shape;5699;p47"/>
              <p:cNvSpPr/>
              <p:nvPr/>
            </p:nvSpPr>
            <p:spPr>
              <a:xfrm>
                <a:off x="3426270" y="1402938"/>
                <a:ext cx="44917" cy="44952"/>
              </a:xfrm>
              <a:custGeom>
                <a:rect b="b" l="l" r="r" t="t"/>
                <a:pathLst>
                  <a:path extrusionOk="0" h="1271" w="1270">
                    <a:moveTo>
                      <a:pt x="881" y="389"/>
                    </a:moveTo>
                    <a:lnTo>
                      <a:pt x="881" y="882"/>
                    </a:lnTo>
                    <a:lnTo>
                      <a:pt x="389" y="882"/>
                    </a:lnTo>
                    <a:lnTo>
                      <a:pt x="389" y="389"/>
                    </a:lnTo>
                    <a:close/>
                    <a:moveTo>
                      <a:pt x="194" y="1"/>
                    </a:moveTo>
                    <a:cubicBezTo>
                      <a:pt x="87" y="1"/>
                      <a:pt x="0" y="88"/>
                      <a:pt x="0" y="196"/>
                    </a:cubicBezTo>
                    <a:lnTo>
                      <a:pt x="0" y="1076"/>
                    </a:lnTo>
                    <a:cubicBezTo>
                      <a:pt x="0" y="1183"/>
                      <a:pt x="87" y="1270"/>
                      <a:pt x="194" y="1270"/>
                    </a:cubicBezTo>
                    <a:lnTo>
                      <a:pt x="1075" y="1270"/>
                    </a:lnTo>
                    <a:cubicBezTo>
                      <a:pt x="1182" y="1270"/>
                      <a:pt x="1270" y="1183"/>
                      <a:pt x="1270" y="1076"/>
                    </a:cubicBezTo>
                    <a:lnTo>
                      <a:pt x="1270" y="196"/>
                    </a:lnTo>
                    <a:cubicBezTo>
                      <a:pt x="1270" y="88"/>
                      <a:pt x="1182" y="1"/>
                      <a:pt x="1075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700" name="Google Shape;5700;p47"/>
              <p:cNvSpPr/>
              <p:nvPr/>
            </p:nvSpPr>
            <p:spPr>
              <a:xfrm>
                <a:off x="3309451" y="1461365"/>
                <a:ext cx="44917" cy="44952"/>
              </a:xfrm>
              <a:custGeom>
                <a:rect b="b" l="l" r="r" t="t"/>
                <a:pathLst>
                  <a:path extrusionOk="0" h="1271" w="1270">
                    <a:moveTo>
                      <a:pt x="882" y="389"/>
                    </a:moveTo>
                    <a:lnTo>
                      <a:pt x="882" y="882"/>
                    </a:lnTo>
                    <a:lnTo>
                      <a:pt x="389" y="882"/>
                    </a:lnTo>
                    <a:lnTo>
                      <a:pt x="389" y="389"/>
                    </a:lnTo>
                    <a:close/>
                    <a:moveTo>
                      <a:pt x="195" y="1"/>
                    </a:moveTo>
                    <a:cubicBezTo>
                      <a:pt x="88" y="1"/>
                      <a:pt x="1" y="88"/>
                      <a:pt x="1" y="195"/>
                    </a:cubicBezTo>
                    <a:lnTo>
                      <a:pt x="1" y="1076"/>
                    </a:lnTo>
                    <a:cubicBezTo>
                      <a:pt x="1" y="1183"/>
                      <a:pt x="88" y="1270"/>
                      <a:pt x="195" y="1270"/>
                    </a:cubicBezTo>
                    <a:lnTo>
                      <a:pt x="1076" y="1270"/>
                    </a:lnTo>
                    <a:cubicBezTo>
                      <a:pt x="1183" y="1270"/>
                      <a:pt x="1270" y="1183"/>
                      <a:pt x="1270" y="1076"/>
                    </a:cubicBezTo>
                    <a:lnTo>
                      <a:pt x="1270" y="195"/>
                    </a:lnTo>
                    <a:cubicBezTo>
                      <a:pt x="1270" y="88"/>
                      <a:pt x="1183" y="1"/>
                      <a:pt x="1076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701" name="Google Shape;5701;p47"/>
              <p:cNvSpPr/>
              <p:nvPr/>
            </p:nvSpPr>
            <p:spPr>
              <a:xfrm>
                <a:off x="3368090" y="1461365"/>
                <a:ext cx="44917" cy="44952"/>
              </a:xfrm>
              <a:custGeom>
                <a:rect b="b" l="l" r="r" t="t"/>
                <a:pathLst>
                  <a:path extrusionOk="0" h="1271" w="1270">
                    <a:moveTo>
                      <a:pt x="881" y="389"/>
                    </a:moveTo>
                    <a:lnTo>
                      <a:pt x="881" y="882"/>
                    </a:lnTo>
                    <a:lnTo>
                      <a:pt x="389" y="882"/>
                    </a:lnTo>
                    <a:lnTo>
                      <a:pt x="389" y="389"/>
                    </a:lnTo>
                    <a:close/>
                    <a:moveTo>
                      <a:pt x="195" y="1"/>
                    </a:moveTo>
                    <a:cubicBezTo>
                      <a:pt x="87" y="1"/>
                      <a:pt x="0" y="88"/>
                      <a:pt x="0" y="195"/>
                    </a:cubicBezTo>
                    <a:lnTo>
                      <a:pt x="0" y="1076"/>
                    </a:lnTo>
                    <a:cubicBezTo>
                      <a:pt x="0" y="1183"/>
                      <a:pt x="87" y="1270"/>
                      <a:pt x="195" y="1270"/>
                    </a:cubicBezTo>
                    <a:lnTo>
                      <a:pt x="1075" y="1270"/>
                    </a:lnTo>
                    <a:cubicBezTo>
                      <a:pt x="1182" y="1270"/>
                      <a:pt x="1270" y="1183"/>
                      <a:pt x="1270" y="1076"/>
                    </a:cubicBezTo>
                    <a:lnTo>
                      <a:pt x="1270" y="195"/>
                    </a:lnTo>
                    <a:cubicBezTo>
                      <a:pt x="1270" y="88"/>
                      <a:pt x="1182" y="1"/>
                      <a:pt x="1075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702" name="Google Shape;5702;p47"/>
              <p:cNvSpPr/>
              <p:nvPr/>
            </p:nvSpPr>
            <p:spPr>
              <a:xfrm>
                <a:off x="3426270" y="1461365"/>
                <a:ext cx="44917" cy="44952"/>
              </a:xfrm>
              <a:custGeom>
                <a:rect b="b" l="l" r="r" t="t"/>
                <a:pathLst>
                  <a:path extrusionOk="0" h="1271" w="1270">
                    <a:moveTo>
                      <a:pt x="881" y="389"/>
                    </a:moveTo>
                    <a:lnTo>
                      <a:pt x="881" y="882"/>
                    </a:lnTo>
                    <a:lnTo>
                      <a:pt x="389" y="882"/>
                    </a:lnTo>
                    <a:lnTo>
                      <a:pt x="389" y="389"/>
                    </a:lnTo>
                    <a:close/>
                    <a:moveTo>
                      <a:pt x="194" y="1"/>
                    </a:moveTo>
                    <a:cubicBezTo>
                      <a:pt x="87" y="1"/>
                      <a:pt x="0" y="88"/>
                      <a:pt x="0" y="195"/>
                    </a:cubicBezTo>
                    <a:lnTo>
                      <a:pt x="0" y="1076"/>
                    </a:lnTo>
                    <a:cubicBezTo>
                      <a:pt x="0" y="1183"/>
                      <a:pt x="87" y="1270"/>
                      <a:pt x="194" y="1270"/>
                    </a:cubicBezTo>
                    <a:lnTo>
                      <a:pt x="1075" y="1270"/>
                    </a:lnTo>
                    <a:cubicBezTo>
                      <a:pt x="1182" y="1270"/>
                      <a:pt x="1270" y="1183"/>
                      <a:pt x="1270" y="1076"/>
                    </a:cubicBezTo>
                    <a:lnTo>
                      <a:pt x="1270" y="195"/>
                    </a:lnTo>
                    <a:cubicBezTo>
                      <a:pt x="1270" y="88"/>
                      <a:pt x="1182" y="1"/>
                      <a:pt x="1075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703" name="Google Shape;5703;p47"/>
              <p:cNvSpPr/>
              <p:nvPr/>
            </p:nvSpPr>
            <p:spPr>
              <a:xfrm>
                <a:off x="3309451" y="1519793"/>
                <a:ext cx="44917" cy="44952"/>
              </a:xfrm>
              <a:custGeom>
                <a:rect b="b" l="l" r="r" t="t"/>
                <a:pathLst>
                  <a:path extrusionOk="0" h="1271" w="1270">
                    <a:moveTo>
                      <a:pt x="882" y="389"/>
                    </a:moveTo>
                    <a:lnTo>
                      <a:pt x="882" y="882"/>
                    </a:lnTo>
                    <a:lnTo>
                      <a:pt x="389" y="882"/>
                    </a:lnTo>
                    <a:lnTo>
                      <a:pt x="389" y="389"/>
                    </a:lnTo>
                    <a:close/>
                    <a:moveTo>
                      <a:pt x="195" y="1"/>
                    </a:moveTo>
                    <a:cubicBezTo>
                      <a:pt x="88" y="1"/>
                      <a:pt x="1" y="88"/>
                      <a:pt x="1" y="195"/>
                    </a:cubicBezTo>
                    <a:lnTo>
                      <a:pt x="1" y="1076"/>
                    </a:lnTo>
                    <a:cubicBezTo>
                      <a:pt x="1" y="1183"/>
                      <a:pt x="88" y="1270"/>
                      <a:pt x="195" y="1270"/>
                    </a:cubicBezTo>
                    <a:lnTo>
                      <a:pt x="1076" y="1270"/>
                    </a:lnTo>
                    <a:cubicBezTo>
                      <a:pt x="1183" y="1270"/>
                      <a:pt x="1270" y="1183"/>
                      <a:pt x="1270" y="1076"/>
                    </a:cubicBezTo>
                    <a:lnTo>
                      <a:pt x="1270" y="195"/>
                    </a:lnTo>
                    <a:cubicBezTo>
                      <a:pt x="1270" y="88"/>
                      <a:pt x="1183" y="1"/>
                      <a:pt x="1076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704" name="Google Shape;5704;p47"/>
              <p:cNvSpPr/>
              <p:nvPr/>
            </p:nvSpPr>
            <p:spPr>
              <a:xfrm>
                <a:off x="3368090" y="1519793"/>
                <a:ext cx="44917" cy="44952"/>
              </a:xfrm>
              <a:custGeom>
                <a:rect b="b" l="l" r="r" t="t"/>
                <a:pathLst>
                  <a:path extrusionOk="0" h="1271" w="1270">
                    <a:moveTo>
                      <a:pt x="881" y="389"/>
                    </a:moveTo>
                    <a:lnTo>
                      <a:pt x="881" y="882"/>
                    </a:lnTo>
                    <a:lnTo>
                      <a:pt x="389" y="882"/>
                    </a:lnTo>
                    <a:lnTo>
                      <a:pt x="389" y="389"/>
                    </a:lnTo>
                    <a:close/>
                    <a:moveTo>
                      <a:pt x="195" y="1"/>
                    </a:moveTo>
                    <a:cubicBezTo>
                      <a:pt x="87" y="1"/>
                      <a:pt x="0" y="88"/>
                      <a:pt x="0" y="195"/>
                    </a:cubicBezTo>
                    <a:lnTo>
                      <a:pt x="0" y="1076"/>
                    </a:lnTo>
                    <a:cubicBezTo>
                      <a:pt x="0" y="1183"/>
                      <a:pt x="87" y="1270"/>
                      <a:pt x="195" y="1270"/>
                    </a:cubicBezTo>
                    <a:lnTo>
                      <a:pt x="1075" y="1270"/>
                    </a:lnTo>
                    <a:cubicBezTo>
                      <a:pt x="1182" y="1270"/>
                      <a:pt x="1270" y="1183"/>
                      <a:pt x="1270" y="1076"/>
                    </a:cubicBezTo>
                    <a:lnTo>
                      <a:pt x="1270" y="195"/>
                    </a:lnTo>
                    <a:cubicBezTo>
                      <a:pt x="1270" y="88"/>
                      <a:pt x="1182" y="1"/>
                      <a:pt x="1075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705" name="Google Shape;5705;p47"/>
              <p:cNvSpPr/>
              <p:nvPr/>
            </p:nvSpPr>
            <p:spPr>
              <a:xfrm>
                <a:off x="3426270" y="1519793"/>
                <a:ext cx="44917" cy="44952"/>
              </a:xfrm>
              <a:custGeom>
                <a:rect b="b" l="l" r="r" t="t"/>
                <a:pathLst>
                  <a:path extrusionOk="0" h="1271" w="1270">
                    <a:moveTo>
                      <a:pt x="881" y="389"/>
                    </a:moveTo>
                    <a:lnTo>
                      <a:pt x="881" y="882"/>
                    </a:lnTo>
                    <a:lnTo>
                      <a:pt x="389" y="882"/>
                    </a:lnTo>
                    <a:lnTo>
                      <a:pt x="389" y="389"/>
                    </a:lnTo>
                    <a:close/>
                    <a:moveTo>
                      <a:pt x="194" y="1"/>
                    </a:moveTo>
                    <a:cubicBezTo>
                      <a:pt x="87" y="1"/>
                      <a:pt x="0" y="88"/>
                      <a:pt x="0" y="195"/>
                    </a:cubicBezTo>
                    <a:lnTo>
                      <a:pt x="0" y="1076"/>
                    </a:lnTo>
                    <a:cubicBezTo>
                      <a:pt x="0" y="1183"/>
                      <a:pt x="87" y="1270"/>
                      <a:pt x="194" y="1270"/>
                    </a:cubicBezTo>
                    <a:lnTo>
                      <a:pt x="1075" y="1270"/>
                    </a:lnTo>
                    <a:cubicBezTo>
                      <a:pt x="1182" y="1270"/>
                      <a:pt x="1270" y="1183"/>
                      <a:pt x="1270" y="1076"/>
                    </a:cubicBezTo>
                    <a:lnTo>
                      <a:pt x="1270" y="195"/>
                    </a:lnTo>
                    <a:cubicBezTo>
                      <a:pt x="1270" y="88"/>
                      <a:pt x="1182" y="1"/>
                      <a:pt x="1075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  <p:sp>
          <p:nvSpPr>
            <p:cNvPr id="5706" name="Google Shape;5706;p47"/>
            <p:cNvSpPr/>
            <p:nvPr/>
          </p:nvSpPr>
          <p:spPr>
            <a:xfrm>
              <a:off x="3495413" y="1775078"/>
              <a:ext cx="13793" cy="13758"/>
            </a:xfrm>
            <a:custGeom>
              <a:rect b="b" l="l" r="r" t="t"/>
              <a:pathLst>
                <a:path extrusionOk="0" h="389" w="390">
                  <a:moveTo>
                    <a:pt x="196" y="0"/>
                  </a:moveTo>
                  <a:cubicBezTo>
                    <a:pt x="88" y="0"/>
                    <a:pt x="1" y="87"/>
                    <a:pt x="1" y="194"/>
                  </a:cubicBezTo>
                  <a:cubicBezTo>
                    <a:pt x="1" y="301"/>
                    <a:pt x="88" y="389"/>
                    <a:pt x="196" y="389"/>
                  </a:cubicBezTo>
                  <a:cubicBezTo>
                    <a:pt x="303" y="389"/>
                    <a:pt x="389" y="301"/>
                    <a:pt x="389" y="194"/>
                  </a:cubicBezTo>
                  <a:cubicBezTo>
                    <a:pt x="389" y="87"/>
                    <a:pt x="303" y="0"/>
                    <a:pt x="19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5707" name="Google Shape;5707;p47"/>
          <p:cNvGrpSpPr/>
          <p:nvPr/>
        </p:nvGrpSpPr>
        <p:grpSpPr>
          <a:xfrm>
            <a:off x="4103752" y="3923579"/>
            <a:ext cx="619144" cy="643774"/>
            <a:chOff x="3271466" y="1608567"/>
            <a:chExt cx="346743" cy="334046"/>
          </a:xfrm>
        </p:grpSpPr>
        <p:sp>
          <p:nvSpPr>
            <p:cNvPr id="5708" name="Google Shape;5708;p47"/>
            <p:cNvSpPr/>
            <p:nvPr/>
          </p:nvSpPr>
          <p:spPr>
            <a:xfrm>
              <a:off x="3278292" y="1615676"/>
              <a:ext cx="224018" cy="320076"/>
            </a:xfrm>
            <a:custGeom>
              <a:rect b="b" l="l" r="r" t="t"/>
              <a:pathLst>
                <a:path extrusionOk="0" h="9050" w="6334">
                  <a:moveTo>
                    <a:pt x="1" y="1"/>
                  </a:moveTo>
                  <a:lnTo>
                    <a:pt x="1" y="9049"/>
                  </a:lnTo>
                  <a:lnTo>
                    <a:pt x="6334" y="9049"/>
                  </a:lnTo>
                  <a:lnTo>
                    <a:pt x="6334" y="1"/>
                  </a:ln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709" name="Google Shape;5709;p47"/>
            <p:cNvSpPr/>
            <p:nvPr/>
          </p:nvSpPr>
          <p:spPr>
            <a:xfrm>
              <a:off x="3529154" y="1615464"/>
              <a:ext cx="82194" cy="90258"/>
            </a:xfrm>
            <a:custGeom>
              <a:rect b="b" l="l" r="r" t="t"/>
              <a:pathLst>
                <a:path extrusionOk="0" h="2552" w="2324">
                  <a:moveTo>
                    <a:pt x="303" y="0"/>
                  </a:moveTo>
                  <a:cubicBezTo>
                    <a:pt x="136" y="0"/>
                    <a:pt x="0" y="135"/>
                    <a:pt x="0" y="302"/>
                  </a:cubicBezTo>
                  <a:lnTo>
                    <a:pt x="0" y="2249"/>
                  </a:lnTo>
                  <a:cubicBezTo>
                    <a:pt x="0" y="2416"/>
                    <a:pt x="136" y="2551"/>
                    <a:pt x="303" y="2551"/>
                  </a:cubicBezTo>
                  <a:lnTo>
                    <a:pt x="2022" y="2551"/>
                  </a:lnTo>
                  <a:cubicBezTo>
                    <a:pt x="2188" y="2551"/>
                    <a:pt x="2324" y="2416"/>
                    <a:pt x="2324" y="2249"/>
                  </a:cubicBezTo>
                  <a:lnTo>
                    <a:pt x="2324" y="302"/>
                  </a:lnTo>
                  <a:cubicBezTo>
                    <a:pt x="2324" y="135"/>
                    <a:pt x="2188" y="0"/>
                    <a:pt x="2022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grpSp>
          <p:nvGrpSpPr>
            <p:cNvPr id="5710" name="Google Shape;5710;p47"/>
            <p:cNvGrpSpPr/>
            <p:nvPr/>
          </p:nvGrpSpPr>
          <p:grpSpPr>
            <a:xfrm>
              <a:off x="3316312" y="1656207"/>
              <a:ext cx="147978" cy="206441"/>
              <a:chOff x="3316312" y="1656207"/>
              <a:chExt cx="147978" cy="206441"/>
            </a:xfrm>
          </p:grpSpPr>
          <p:sp>
            <p:nvSpPr>
              <p:cNvPr id="5711" name="Google Shape;5711;p47"/>
              <p:cNvSpPr/>
              <p:nvPr/>
            </p:nvSpPr>
            <p:spPr>
              <a:xfrm>
                <a:off x="3316312" y="1656207"/>
                <a:ext cx="31194" cy="31159"/>
              </a:xfrm>
              <a:custGeom>
                <a:rect b="b" l="l" r="r" t="t"/>
                <a:pathLst>
                  <a:path extrusionOk="0" h="881" w="882">
                    <a:moveTo>
                      <a:pt x="1" y="1"/>
                    </a:moveTo>
                    <a:lnTo>
                      <a:pt x="1" y="881"/>
                    </a:lnTo>
                    <a:lnTo>
                      <a:pt x="882" y="881"/>
                    </a:lnTo>
                    <a:lnTo>
                      <a:pt x="882" y="1"/>
                    </a:ln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712" name="Google Shape;5712;p47"/>
              <p:cNvSpPr/>
              <p:nvPr/>
            </p:nvSpPr>
            <p:spPr>
              <a:xfrm>
                <a:off x="3374952" y="1656207"/>
                <a:ext cx="31159" cy="31159"/>
              </a:xfrm>
              <a:custGeom>
                <a:rect b="b" l="l" r="r" t="t"/>
                <a:pathLst>
                  <a:path extrusionOk="0" h="881" w="881">
                    <a:moveTo>
                      <a:pt x="1" y="1"/>
                    </a:moveTo>
                    <a:lnTo>
                      <a:pt x="1" y="881"/>
                    </a:lnTo>
                    <a:lnTo>
                      <a:pt x="881" y="881"/>
                    </a:lnTo>
                    <a:lnTo>
                      <a:pt x="881" y="1"/>
                    </a:ln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713" name="Google Shape;5713;p47"/>
              <p:cNvSpPr/>
              <p:nvPr/>
            </p:nvSpPr>
            <p:spPr>
              <a:xfrm>
                <a:off x="3433096" y="1656207"/>
                <a:ext cx="31194" cy="31159"/>
              </a:xfrm>
              <a:custGeom>
                <a:rect b="b" l="l" r="r" t="t"/>
                <a:pathLst>
                  <a:path extrusionOk="0" h="881" w="882">
                    <a:moveTo>
                      <a:pt x="1" y="1"/>
                    </a:moveTo>
                    <a:lnTo>
                      <a:pt x="1" y="881"/>
                    </a:lnTo>
                    <a:lnTo>
                      <a:pt x="882" y="881"/>
                    </a:lnTo>
                    <a:lnTo>
                      <a:pt x="882" y="1"/>
                    </a:ln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714" name="Google Shape;5714;p47"/>
              <p:cNvSpPr/>
              <p:nvPr/>
            </p:nvSpPr>
            <p:spPr>
              <a:xfrm>
                <a:off x="3316312" y="1714635"/>
                <a:ext cx="31194" cy="31159"/>
              </a:xfrm>
              <a:custGeom>
                <a:rect b="b" l="l" r="r" t="t"/>
                <a:pathLst>
                  <a:path extrusionOk="0" h="881" w="882">
                    <a:moveTo>
                      <a:pt x="1" y="1"/>
                    </a:moveTo>
                    <a:lnTo>
                      <a:pt x="1" y="881"/>
                    </a:lnTo>
                    <a:lnTo>
                      <a:pt x="882" y="881"/>
                    </a:lnTo>
                    <a:lnTo>
                      <a:pt x="882" y="1"/>
                    </a:ln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715" name="Google Shape;5715;p47"/>
              <p:cNvSpPr/>
              <p:nvPr/>
            </p:nvSpPr>
            <p:spPr>
              <a:xfrm>
                <a:off x="3374952" y="1714635"/>
                <a:ext cx="31159" cy="31159"/>
              </a:xfrm>
              <a:custGeom>
                <a:rect b="b" l="l" r="r" t="t"/>
                <a:pathLst>
                  <a:path extrusionOk="0" h="881" w="881">
                    <a:moveTo>
                      <a:pt x="1" y="1"/>
                    </a:moveTo>
                    <a:lnTo>
                      <a:pt x="1" y="881"/>
                    </a:lnTo>
                    <a:lnTo>
                      <a:pt x="881" y="881"/>
                    </a:lnTo>
                    <a:lnTo>
                      <a:pt x="881" y="1"/>
                    </a:ln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716" name="Google Shape;5716;p47"/>
              <p:cNvSpPr/>
              <p:nvPr/>
            </p:nvSpPr>
            <p:spPr>
              <a:xfrm>
                <a:off x="3433096" y="1714635"/>
                <a:ext cx="31194" cy="31159"/>
              </a:xfrm>
              <a:custGeom>
                <a:rect b="b" l="l" r="r" t="t"/>
                <a:pathLst>
                  <a:path extrusionOk="0" h="881" w="882">
                    <a:moveTo>
                      <a:pt x="1" y="1"/>
                    </a:moveTo>
                    <a:lnTo>
                      <a:pt x="1" y="881"/>
                    </a:lnTo>
                    <a:lnTo>
                      <a:pt x="882" y="881"/>
                    </a:lnTo>
                    <a:lnTo>
                      <a:pt x="882" y="1"/>
                    </a:ln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717" name="Google Shape;5717;p47"/>
              <p:cNvSpPr/>
              <p:nvPr/>
            </p:nvSpPr>
            <p:spPr>
              <a:xfrm>
                <a:off x="3316312" y="1773062"/>
                <a:ext cx="31194" cy="31159"/>
              </a:xfrm>
              <a:custGeom>
                <a:rect b="b" l="l" r="r" t="t"/>
                <a:pathLst>
                  <a:path extrusionOk="0" h="881" w="882">
                    <a:moveTo>
                      <a:pt x="1" y="0"/>
                    </a:moveTo>
                    <a:lnTo>
                      <a:pt x="1" y="881"/>
                    </a:lnTo>
                    <a:lnTo>
                      <a:pt x="882" y="881"/>
                    </a:lnTo>
                    <a:lnTo>
                      <a:pt x="882" y="0"/>
                    </a:ln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718" name="Google Shape;5718;p47"/>
              <p:cNvSpPr/>
              <p:nvPr/>
            </p:nvSpPr>
            <p:spPr>
              <a:xfrm>
                <a:off x="3374952" y="1773062"/>
                <a:ext cx="31159" cy="31159"/>
              </a:xfrm>
              <a:custGeom>
                <a:rect b="b" l="l" r="r" t="t"/>
                <a:pathLst>
                  <a:path extrusionOk="0" h="881" w="881">
                    <a:moveTo>
                      <a:pt x="1" y="0"/>
                    </a:moveTo>
                    <a:lnTo>
                      <a:pt x="1" y="881"/>
                    </a:lnTo>
                    <a:lnTo>
                      <a:pt x="881" y="881"/>
                    </a:lnTo>
                    <a:lnTo>
                      <a:pt x="881" y="0"/>
                    </a:ln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719" name="Google Shape;5719;p47"/>
              <p:cNvSpPr/>
              <p:nvPr/>
            </p:nvSpPr>
            <p:spPr>
              <a:xfrm>
                <a:off x="3433096" y="1773062"/>
                <a:ext cx="31194" cy="31159"/>
              </a:xfrm>
              <a:custGeom>
                <a:rect b="b" l="l" r="r" t="t"/>
                <a:pathLst>
                  <a:path extrusionOk="0" h="881" w="882">
                    <a:moveTo>
                      <a:pt x="1" y="0"/>
                    </a:moveTo>
                    <a:lnTo>
                      <a:pt x="1" y="881"/>
                    </a:lnTo>
                    <a:lnTo>
                      <a:pt x="882" y="881"/>
                    </a:lnTo>
                    <a:lnTo>
                      <a:pt x="882" y="0"/>
                    </a:ln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720" name="Google Shape;5720;p47"/>
              <p:cNvSpPr/>
              <p:nvPr/>
            </p:nvSpPr>
            <p:spPr>
              <a:xfrm>
                <a:off x="3316312" y="1831489"/>
                <a:ext cx="31194" cy="31159"/>
              </a:xfrm>
              <a:custGeom>
                <a:rect b="b" l="l" r="r" t="t"/>
                <a:pathLst>
                  <a:path extrusionOk="0" h="881" w="882">
                    <a:moveTo>
                      <a:pt x="1" y="0"/>
                    </a:moveTo>
                    <a:lnTo>
                      <a:pt x="1" y="881"/>
                    </a:lnTo>
                    <a:lnTo>
                      <a:pt x="882" y="881"/>
                    </a:lnTo>
                    <a:lnTo>
                      <a:pt x="882" y="0"/>
                    </a:ln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721" name="Google Shape;5721;p47"/>
              <p:cNvSpPr/>
              <p:nvPr/>
            </p:nvSpPr>
            <p:spPr>
              <a:xfrm>
                <a:off x="3374952" y="1831489"/>
                <a:ext cx="31159" cy="31159"/>
              </a:xfrm>
              <a:custGeom>
                <a:rect b="b" l="l" r="r" t="t"/>
                <a:pathLst>
                  <a:path extrusionOk="0" h="881" w="881">
                    <a:moveTo>
                      <a:pt x="1" y="0"/>
                    </a:moveTo>
                    <a:lnTo>
                      <a:pt x="1" y="881"/>
                    </a:lnTo>
                    <a:lnTo>
                      <a:pt x="881" y="881"/>
                    </a:lnTo>
                    <a:lnTo>
                      <a:pt x="881" y="0"/>
                    </a:ln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722" name="Google Shape;5722;p47"/>
              <p:cNvSpPr/>
              <p:nvPr/>
            </p:nvSpPr>
            <p:spPr>
              <a:xfrm>
                <a:off x="3433096" y="1831489"/>
                <a:ext cx="31194" cy="31159"/>
              </a:xfrm>
              <a:custGeom>
                <a:rect b="b" l="l" r="r" t="t"/>
                <a:pathLst>
                  <a:path extrusionOk="0" h="881" w="882">
                    <a:moveTo>
                      <a:pt x="1" y="0"/>
                    </a:moveTo>
                    <a:lnTo>
                      <a:pt x="1" y="881"/>
                    </a:lnTo>
                    <a:lnTo>
                      <a:pt x="882" y="881"/>
                    </a:lnTo>
                    <a:lnTo>
                      <a:pt x="882" y="0"/>
                    </a:ln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  <p:sp>
          <p:nvSpPr>
            <p:cNvPr id="5723" name="Google Shape;5723;p47"/>
            <p:cNvSpPr/>
            <p:nvPr/>
          </p:nvSpPr>
          <p:spPr>
            <a:xfrm>
              <a:off x="3359390" y="1891261"/>
              <a:ext cx="61858" cy="44492"/>
            </a:xfrm>
            <a:custGeom>
              <a:rect b="b" l="l" r="r" t="t"/>
              <a:pathLst>
                <a:path extrusionOk="0" h="1258" w="1749">
                  <a:moveTo>
                    <a:pt x="1" y="1"/>
                  </a:moveTo>
                  <a:lnTo>
                    <a:pt x="1" y="1248"/>
                  </a:lnTo>
                  <a:lnTo>
                    <a:pt x="1749" y="1257"/>
                  </a:lnTo>
                  <a:lnTo>
                    <a:pt x="1749" y="1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724" name="Google Shape;5724;p47"/>
            <p:cNvSpPr/>
            <p:nvPr/>
          </p:nvSpPr>
          <p:spPr>
            <a:xfrm>
              <a:off x="3549915" y="1634244"/>
              <a:ext cx="40743" cy="52804"/>
            </a:xfrm>
            <a:custGeom>
              <a:rect b="b" l="l" r="r" t="t"/>
              <a:pathLst>
                <a:path extrusionOk="0" h="1493" w="1152">
                  <a:moveTo>
                    <a:pt x="196" y="1"/>
                  </a:moveTo>
                  <a:cubicBezTo>
                    <a:pt x="88" y="1"/>
                    <a:pt x="1" y="88"/>
                    <a:pt x="1" y="195"/>
                  </a:cubicBezTo>
                  <a:lnTo>
                    <a:pt x="1" y="1299"/>
                  </a:lnTo>
                  <a:cubicBezTo>
                    <a:pt x="1" y="1406"/>
                    <a:pt x="88" y="1493"/>
                    <a:pt x="196" y="1493"/>
                  </a:cubicBezTo>
                  <a:cubicBezTo>
                    <a:pt x="303" y="1493"/>
                    <a:pt x="389" y="1406"/>
                    <a:pt x="389" y="1299"/>
                  </a:cubicBezTo>
                  <a:lnTo>
                    <a:pt x="389" y="941"/>
                  </a:lnTo>
                  <a:lnTo>
                    <a:pt x="763" y="941"/>
                  </a:lnTo>
                  <a:lnTo>
                    <a:pt x="763" y="1299"/>
                  </a:lnTo>
                  <a:cubicBezTo>
                    <a:pt x="763" y="1406"/>
                    <a:pt x="850" y="1493"/>
                    <a:pt x="957" y="1493"/>
                  </a:cubicBezTo>
                  <a:cubicBezTo>
                    <a:pt x="1064" y="1493"/>
                    <a:pt x="1152" y="1406"/>
                    <a:pt x="1152" y="1299"/>
                  </a:cubicBezTo>
                  <a:lnTo>
                    <a:pt x="1152" y="195"/>
                  </a:lnTo>
                  <a:cubicBezTo>
                    <a:pt x="1152" y="88"/>
                    <a:pt x="1064" y="1"/>
                    <a:pt x="957" y="1"/>
                  </a:cubicBezTo>
                  <a:cubicBezTo>
                    <a:pt x="850" y="1"/>
                    <a:pt x="763" y="88"/>
                    <a:pt x="763" y="195"/>
                  </a:cubicBezTo>
                  <a:lnTo>
                    <a:pt x="763" y="553"/>
                  </a:lnTo>
                  <a:lnTo>
                    <a:pt x="389" y="553"/>
                  </a:lnTo>
                  <a:lnTo>
                    <a:pt x="389" y="195"/>
                  </a:lnTo>
                  <a:cubicBezTo>
                    <a:pt x="389" y="88"/>
                    <a:pt x="303" y="1"/>
                    <a:pt x="19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725" name="Google Shape;5725;p47"/>
            <p:cNvSpPr/>
            <p:nvPr/>
          </p:nvSpPr>
          <p:spPr>
            <a:xfrm>
              <a:off x="3271466" y="1608567"/>
              <a:ext cx="346743" cy="334046"/>
            </a:xfrm>
            <a:custGeom>
              <a:rect b="b" l="l" r="r" t="t"/>
              <a:pathLst>
                <a:path extrusionOk="0" h="9445" w="9804">
                  <a:moveTo>
                    <a:pt x="9308" y="389"/>
                  </a:moveTo>
                  <a:cubicBezTo>
                    <a:pt x="9367" y="389"/>
                    <a:pt x="9415" y="438"/>
                    <a:pt x="9415" y="497"/>
                  </a:cubicBezTo>
                  <a:lnTo>
                    <a:pt x="9415" y="2443"/>
                  </a:lnTo>
                  <a:cubicBezTo>
                    <a:pt x="9415" y="2504"/>
                    <a:pt x="9367" y="2552"/>
                    <a:pt x="9308" y="2552"/>
                  </a:cubicBezTo>
                  <a:lnTo>
                    <a:pt x="7589" y="2552"/>
                  </a:lnTo>
                  <a:cubicBezTo>
                    <a:pt x="7529" y="2552"/>
                    <a:pt x="7481" y="2504"/>
                    <a:pt x="7481" y="2443"/>
                  </a:cubicBezTo>
                  <a:lnTo>
                    <a:pt x="7481" y="497"/>
                  </a:lnTo>
                  <a:cubicBezTo>
                    <a:pt x="7481" y="438"/>
                    <a:pt x="7529" y="389"/>
                    <a:pt x="7589" y="389"/>
                  </a:cubicBezTo>
                  <a:close/>
                  <a:moveTo>
                    <a:pt x="4040" y="8189"/>
                  </a:moveTo>
                  <a:lnTo>
                    <a:pt x="4040" y="9056"/>
                  </a:lnTo>
                  <a:lnTo>
                    <a:pt x="2681" y="9056"/>
                  </a:lnTo>
                  <a:lnTo>
                    <a:pt x="2681" y="8189"/>
                  </a:lnTo>
                  <a:close/>
                  <a:moveTo>
                    <a:pt x="7589" y="0"/>
                  </a:moveTo>
                  <a:cubicBezTo>
                    <a:pt x="7315" y="0"/>
                    <a:pt x="7092" y="223"/>
                    <a:pt x="7092" y="497"/>
                  </a:cubicBezTo>
                  <a:lnTo>
                    <a:pt x="7092" y="1279"/>
                  </a:lnTo>
                  <a:lnTo>
                    <a:pt x="6721" y="1279"/>
                  </a:lnTo>
                  <a:lnTo>
                    <a:pt x="6721" y="202"/>
                  </a:lnTo>
                  <a:cubicBezTo>
                    <a:pt x="6721" y="95"/>
                    <a:pt x="6634" y="7"/>
                    <a:pt x="6527" y="7"/>
                  </a:cubicBezTo>
                  <a:lnTo>
                    <a:pt x="194" y="7"/>
                  </a:lnTo>
                  <a:cubicBezTo>
                    <a:pt x="86" y="7"/>
                    <a:pt x="0" y="95"/>
                    <a:pt x="0" y="202"/>
                  </a:cubicBezTo>
                  <a:lnTo>
                    <a:pt x="0" y="9250"/>
                  </a:lnTo>
                  <a:cubicBezTo>
                    <a:pt x="0" y="9358"/>
                    <a:pt x="86" y="9444"/>
                    <a:pt x="194" y="9444"/>
                  </a:cubicBezTo>
                  <a:lnTo>
                    <a:pt x="6527" y="9444"/>
                  </a:lnTo>
                  <a:cubicBezTo>
                    <a:pt x="6634" y="9444"/>
                    <a:pt x="6721" y="9358"/>
                    <a:pt x="6721" y="9250"/>
                  </a:cubicBezTo>
                  <a:lnTo>
                    <a:pt x="6721" y="5785"/>
                  </a:lnTo>
                  <a:cubicBezTo>
                    <a:pt x="6721" y="5677"/>
                    <a:pt x="6634" y="5590"/>
                    <a:pt x="6527" y="5590"/>
                  </a:cubicBezTo>
                  <a:cubicBezTo>
                    <a:pt x="6419" y="5590"/>
                    <a:pt x="6333" y="5677"/>
                    <a:pt x="6333" y="5785"/>
                  </a:cubicBezTo>
                  <a:lnTo>
                    <a:pt x="6333" y="9056"/>
                  </a:lnTo>
                  <a:lnTo>
                    <a:pt x="4429" y="9056"/>
                  </a:lnTo>
                  <a:lnTo>
                    <a:pt x="4429" y="7994"/>
                  </a:lnTo>
                  <a:cubicBezTo>
                    <a:pt x="4429" y="7886"/>
                    <a:pt x="4342" y="7800"/>
                    <a:pt x="4235" y="7800"/>
                  </a:cubicBezTo>
                  <a:lnTo>
                    <a:pt x="2487" y="7800"/>
                  </a:lnTo>
                  <a:cubicBezTo>
                    <a:pt x="2379" y="7800"/>
                    <a:pt x="2292" y="7886"/>
                    <a:pt x="2292" y="7994"/>
                  </a:cubicBezTo>
                  <a:lnTo>
                    <a:pt x="2292" y="9056"/>
                  </a:lnTo>
                  <a:lnTo>
                    <a:pt x="389" y="9056"/>
                  </a:lnTo>
                  <a:lnTo>
                    <a:pt x="389" y="396"/>
                  </a:lnTo>
                  <a:lnTo>
                    <a:pt x="6333" y="396"/>
                  </a:lnTo>
                  <a:lnTo>
                    <a:pt x="6333" y="4002"/>
                  </a:lnTo>
                  <a:cubicBezTo>
                    <a:pt x="6333" y="4109"/>
                    <a:pt x="6419" y="4197"/>
                    <a:pt x="6527" y="4197"/>
                  </a:cubicBezTo>
                  <a:cubicBezTo>
                    <a:pt x="6634" y="4197"/>
                    <a:pt x="6721" y="4109"/>
                    <a:pt x="6721" y="4002"/>
                  </a:cubicBezTo>
                  <a:lnTo>
                    <a:pt x="6721" y="1667"/>
                  </a:lnTo>
                  <a:lnTo>
                    <a:pt x="7092" y="1667"/>
                  </a:lnTo>
                  <a:lnTo>
                    <a:pt x="7092" y="2443"/>
                  </a:lnTo>
                  <a:cubicBezTo>
                    <a:pt x="7092" y="2717"/>
                    <a:pt x="7315" y="2940"/>
                    <a:pt x="7589" y="2940"/>
                  </a:cubicBezTo>
                  <a:lnTo>
                    <a:pt x="9308" y="2940"/>
                  </a:lnTo>
                  <a:cubicBezTo>
                    <a:pt x="9581" y="2940"/>
                    <a:pt x="9804" y="2717"/>
                    <a:pt x="9804" y="2443"/>
                  </a:cubicBezTo>
                  <a:lnTo>
                    <a:pt x="9804" y="497"/>
                  </a:lnTo>
                  <a:cubicBezTo>
                    <a:pt x="9804" y="223"/>
                    <a:pt x="9581" y="0"/>
                    <a:pt x="930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grpSp>
          <p:nvGrpSpPr>
            <p:cNvPr id="5726" name="Google Shape;5726;p47"/>
            <p:cNvGrpSpPr/>
            <p:nvPr/>
          </p:nvGrpSpPr>
          <p:grpSpPr>
            <a:xfrm>
              <a:off x="3309451" y="1649311"/>
              <a:ext cx="161736" cy="220234"/>
              <a:chOff x="3309451" y="1344511"/>
              <a:chExt cx="161736" cy="220234"/>
            </a:xfrm>
          </p:grpSpPr>
          <p:sp>
            <p:nvSpPr>
              <p:cNvPr id="5727" name="Google Shape;5727;p47"/>
              <p:cNvSpPr/>
              <p:nvPr/>
            </p:nvSpPr>
            <p:spPr>
              <a:xfrm>
                <a:off x="3309451" y="1344511"/>
                <a:ext cx="44917" cy="44952"/>
              </a:xfrm>
              <a:custGeom>
                <a:rect b="b" l="l" r="r" t="t"/>
                <a:pathLst>
                  <a:path extrusionOk="0" h="1271" w="1270">
                    <a:moveTo>
                      <a:pt x="882" y="389"/>
                    </a:moveTo>
                    <a:lnTo>
                      <a:pt x="882" y="882"/>
                    </a:lnTo>
                    <a:lnTo>
                      <a:pt x="389" y="882"/>
                    </a:lnTo>
                    <a:lnTo>
                      <a:pt x="389" y="389"/>
                    </a:lnTo>
                    <a:close/>
                    <a:moveTo>
                      <a:pt x="195" y="1"/>
                    </a:moveTo>
                    <a:cubicBezTo>
                      <a:pt x="88" y="1"/>
                      <a:pt x="1" y="88"/>
                      <a:pt x="1" y="196"/>
                    </a:cubicBezTo>
                    <a:lnTo>
                      <a:pt x="1" y="1076"/>
                    </a:lnTo>
                    <a:cubicBezTo>
                      <a:pt x="1" y="1183"/>
                      <a:pt x="88" y="1270"/>
                      <a:pt x="195" y="1270"/>
                    </a:cubicBezTo>
                    <a:lnTo>
                      <a:pt x="1076" y="1270"/>
                    </a:lnTo>
                    <a:cubicBezTo>
                      <a:pt x="1183" y="1270"/>
                      <a:pt x="1270" y="1183"/>
                      <a:pt x="1270" y="1076"/>
                    </a:cubicBezTo>
                    <a:lnTo>
                      <a:pt x="1270" y="196"/>
                    </a:lnTo>
                    <a:cubicBezTo>
                      <a:pt x="1270" y="88"/>
                      <a:pt x="1183" y="1"/>
                      <a:pt x="1076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728" name="Google Shape;5728;p47"/>
              <p:cNvSpPr/>
              <p:nvPr/>
            </p:nvSpPr>
            <p:spPr>
              <a:xfrm>
                <a:off x="3368090" y="1344511"/>
                <a:ext cx="44917" cy="44952"/>
              </a:xfrm>
              <a:custGeom>
                <a:rect b="b" l="l" r="r" t="t"/>
                <a:pathLst>
                  <a:path extrusionOk="0" h="1271" w="1270">
                    <a:moveTo>
                      <a:pt x="881" y="389"/>
                    </a:moveTo>
                    <a:lnTo>
                      <a:pt x="881" y="882"/>
                    </a:lnTo>
                    <a:lnTo>
                      <a:pt x="389" y="882"/>
                    </a:lnTo>
                    <a:lnTo>
                      <a:pt x="389" y="389"/>
                    </a:lnTo>
                    <a:close/>
                    <a:moveTo>
                      <a:pt x="195" y="1"/>
                    </a:moveTo>
                    <a:cubicBezTo>
                      <a:pt x="87" y="1"/>
                      <a:pt x="0" y="88"/>
                      <a:pt x="0" y="196"/>
                    </a:cubicBezTo>
                    <a:lnTo>
                      <a:pt x="0" y="1076"/>
                    </a:lnTo>
                    <a:cubicBezTo>
                      <a:pt x="0" y="1183"/>
                      <a:pt x="87" y="1270"/>
                      <a:pt x="195" y="1270"/>
                    </a:cubicBezTo>
                    <a:lnTo>
                      <a:pt x="1075" y="1270"/>
                    </a:lnTo>
                    <a:cubicBezTo>
                      <a:pt x="1182" y="1270"/>
                      <a:pt x="1270" y="1183"/>
                      <a:pt x="1270" y="1076"/>
                    </a:cubicBezTo>
                    <a:lnTo>
                      <a:pt x="1270" y="196"/>
                    </a:lnTo>
                    <a:cubicBezTo>
                      <a:pt x="1270" y="88"/>
                      <a:pt x="1182" y="1"/>
                      <a:pt x="1075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729" name="Google Shape;5729;p47"/>
              <p:cNvSpPr/>
              <p:nvPr/>
            </p:nvSpPr>
            <p:spPr>
              <a:xfrm>
                <a:off x="3426270" y="1344511"/>
                <a:ext cx="44917" cy="44952"/>
              </a:xfrm>
              <a:custGeom>
                <a:rect b="b" l="l" r="r" t="t"/>
                <a:pathLst>
                  <a:path extrusionOk="0" h="1271" w="1270">
                    <a:moveTo>
                      <a:pt x="881" y="389"/>
                    </a:moveTo>
                    <a:lnTo>
                      <a:pt x="881" y="882"/>
                    </a:lnTo>
                    <a:lnTo>
                      <a:pt x="389" y="882"/>
                    </a:lnTo>
                    <a:lnTo>
                      <a:pt x="389" y="389"/>
                    </a:lnTo>
                    <a:close/>
                    <a:moveTo>
                      <a:pt x="194" y="1"/>
                    </a:moveTo>
                    <a:cubicBezTo>
                      <a:pt x="87" y="1"/>
                      <a:pt x="0" y="88"/>
                      <a:pt x="0" y="196"/>
                    </a:cubicBezTo>
                    <a:lnTo>
                      <a:pt x="0" y="1076"/>
                    </a:lnTo>
                    <a:cubicBezTo>
                      <a:pt x="0" y="1183"/>
                      <a:pt x="87" y="1270"/>
                      <a:pt x="194" y="1270"/>
                    </a:cubicBezTo>
                    <a:lnTo>
                      <a:pt x="1075" y="1270"/>
                    </a:lnTo>
                    <a:cubicBezTo>
                      <a:pt x="1182" y="1270"/>
                      <a:pt x="1270" y="1183"/>
                      <a:pt x="1270" y="1076"/>
                    </a:cubicBezTo>
                    <a:lnTo>
                      <a:pt x="1270" y="196"/>
                    </a:lnTo>
                    <a:cubicBezTo>
                      <a:pt x="1270" y="88"/>
                      <a:pt x="1182" y="1"/>
                      <a:pt x="1075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730" name="Google Shape;5730;p47"/>
              <p:cNvSpPr/>
              <p:nvPr/>
            </p:nvSpPr>
            <p:spPr>
              <a:xfrm>
                <a:off x="3309451" y="1402938"/>
                <a:ext cx="44917" cy="44952"/>
              </a:xfrm>
              <a:custGeom>
                <a:rect b="b" l="l" r="r" t="t"/>
                <a:pathLst>
                  <a:path extrusionOk="0" h="1271" w="1270">
                    <a:moveTo>
                      <a:pt x="882" y="389"/>
                    </a:moveTo>
                    <a:lnTo>
                      <a:pt x="882" y="882"/>
                    </a:lnTo>
                    <a:lnTo>
                      <a:pt x="389" y="882"/>
                    </a:lnTo>
                    <a:lnTo>
                      <a:pt x="389" y="389"/>
                    </a:lnTo>
                    <a:close/>
                    <a:moveTo>
                      <a:pt x="195" y="1"/>
                    </a:moveTo>
                    <a:cubicBezTo>
                      <a:pt x="88" y="1"/>
                      <a:pt x="1" y="88"/>
                      <a:pt x="1" y="196"/>
                    </a:cubicBezTo>
                    <a:lnTo>
                      <a:pt x="1" y="1076"/>
                    </a:lnTo>
                    <a:cubicBezTo>
                      <a:pt x="1" y="1183"/>
                      <a:pt x="88" y="1270"/>
                      <a:pt x="195" y="1270"/>
                    </a:cubicBezTo>
                    <a:lnTo>
                      <a:pt x="1076" y="1270"/>
                    </a:lnTo>
                    <a:cubicBezTo>
                      <a:pt x="1183" y="1270"/>
                      <a:pt x="1270" y="1183"/>
                      <a:pt x="1270" y="1076"/>
                    </a:cubicBezTo>
                    <a:lnTo>
                      <a:pt x="1270" y="196"/>
                    </a:lnTo>
                    <a:cubicBezTo>
                      <a:pt x="1270" y="88"/>
                      <a:pt x="1183" y="1"/>
                      <a:pt x="1076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731" name="Google Shape;5731;p47"/>
              <p:cNvSpPr/>
              <p:nvPr/>
            </p:nvSpPr>
            <p:spPr>
              <a:xfrm>
                <a:off x="3368090" y="1402938"/>
                <a:ext cx="44917" cy="44952"/>
              </a:xfrm>
              <a:custGeom>
                <a:rect b="b" l="l" r="r" t="t"/>
                <a:pathLst>
                  <a:path extrusionOk="0" h="1271" w="1270">
                    <a:moveTo>
                      <a:pt x="881" y="389"/>
                    </a:moveTo>
                    <a:lnTo>
                      <a:pt x="881" y="882"/>
                    </a:lnTo>
                    <a:lnTo>
                      <a:pt x="389" y="882"/>
                    </a:lnTo>
                    <a:lnTo>
                      <a:pt x="389" y="389"/>
                    </a:lnTo>
                    <a:close/>
                    <a:moveTo>
                      <a:pt x="195" y="1"/>
                    </a:moveTo>
                    <a:cubicBezTo>
                      <a:pt x="87" y="1"/>
                      <a:pt x="0" y="88"/>
                      <a:pt x="0" y="196"/>
                    </a:cubicBezTo>
                    <a:lnTo>
                      <a:pt x="0" y="1076"/>
                    </a:lnTo>
                    <a:cubicBezTo>
                      <a:pt x="0" y="1183"/>
                      <a:pt x="87" y="1270"/>
                      <a:pt x="195" y="1270"/>
                    </a:cubicBezTo>
                    <a:lnTo>
                      <a:pt x="1075" y="1270"/>
                    </a:lnTo>
                    <a:cubicBezTo>
                      <a:pt x="1182" y="1270"/>
                      <a:pt x="1270" y="1183"/>
                      <a:pt x="1270" y="1076"/>
                    </a:cubicBezTo>
                    <a:lnTo>
                      <a:pt x="1270" y="196"/>
                    </a:lnTo>
                    <a:cubicBezTo>
                      <a:pt x="1270" y="88"/>
                      <a:pt x="1182" y="1"/>
                      <a:pt x="1075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732" name="Google Shape;5732;p47"/>
              <p:cNvSpPr/>
              <p:nvPr/>
            </p:nvSpPr>
            <p:spPr>
              <a:xfrm>
                <a:off x="3426270" y="1402938"/>
                <a:ext cx="44917" cy="44952"/>
              </a:xfrm>
              <a:custGeom>
                <a:rect b="b" l="l" r="r" t="t"/>
                <a:pathLst>
                  <a:path extrusionOk="0" h="1271" w="1270">
                    <a:moveTo>
                      <a:pt x="881" y="389"/>
                    </a:moveTo>
                    <a:lnTo>
                      <a:pt x="881" y="882"/>
                    </a:lnTo>
                    <a:lnTo>
                      <a:pt x="389" y="882"/>
                    </a:lnTo>
                    <a:lnTo>
                      <a:pt x="389" y="389"/>
                    </a:lnTo>
                    <a:close/>
                    <a:moveTo>
                      <a:pt x="194" y="1"/>
                    </a:moveTo>
                    <a:cubicBezTo>
                      <a:pt x="87" y="1"/>
                      <a:pt x="0" y="88"/>
                      <a:pt x="0" y="196"/>
                    </a:cubicBezTo>
                    <a:lnTo>
                      <a:pt x="0" y="1076"/>
                    </a:lnTo>
                    <a:cubicBezTo>
                      <a:pt x="0" y="1183"/>
                      <a:pt x="87" y="1270"/>
                      <a:pt x="194" y="1270"/>
                    </a:cubicBezTo>
                    <a:lnTo>
                      <a:pt x="1075" y="1270"/>
                    </a:lnTo>
                    <a:cubicBezTo>
                      <a:pt x="1182" y="1270"/>
                      <a:pt x="1270" y="1183"/>
                      <a:pt x="1270" y="1076"/>
                    </a:cubicBezTo>
                    <a:lnTo>
                      <a:pt x="1270" y="196"/>
                    </a:lnTo>
                    <a:cubicBezTo>
                      <a:pt x="1270" y="88"/>
                      <a:pt x="1182" y="1"/>
                      <a:pt x="1075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733" name="Google Shape;5733;p47"/>
              <p:cNvSpPr/>
              <p:nvPr/>
            </p:nvSpPr>
            <p:spPr>
              <a:xfrm>
                <a:off x="3309451" y="1461365"/>
                <a:ext cx="44917" cy="44952"/>
              </a:xfrm>
              <a:custGeom>
                <a:rect b="b" l="l" r="r" t="t"/>
                <a:pathLst>
                  <a:path extrusionOk="0" h="1271" w="1270">
                    <a:moveTo>
                      <a:pt x="882" y="389"/>
                    </a:moveTo>
                    <a:lnTo>
                      <a:pt x="882" y="882"/>
                    </a:lnTo>
                    <a:lnTo>
                      <a:pt x="389" y="882"/>
                    </a:lnTo>
                    <a:lnTo>
                      <a:pt x="389" y="389"/>
                    </a:lnTo>
                    <a:close/>
                    <a:moveTo>
                      <a:pt x="195" y="1"/>
                    </a:moveTo>
                    <a:cubicBezTo>
                      <a:pt x="88" y="1"/>
                      <a:pt x="1" y="88"/>
                      <a:pt x="1" y="195"/>
                    </a:cubicBezTo>
                    <a:lnTo>
                      <a:pt x="1" y="1076"/>
                    </a:lnTo>
                    <a:cubicBezTo>
                      <a:pt x="1" y="1183"/>
                      <a:pt x="88" y="1270"/>
                      <a:pt x="195" y="1270"/>
                    </a:cubicBezTo>
                    <a:lnTo>
                      <a:pt x="1076" y="1270"/>
                    </a:lnTo>
                    <a:cubicBezTo>
                      <a:pt x="1183" y="1270"/>
                      <a:pt x="1270" y="1183"/>
                      <a:pt x="1270" y="1076"/>
                    </a:cubicBezTo>
                    <a:lnTo>
                      <a:pt x="1270" y="195"/>
                    </a:lnTo>
                    <a:cubicBezTo>
                      <a:pt x="1270" y="88"/>
                      <a:pt x="1183" y="1"/>
                      <a:pt x="1076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734" name="Google Shape;5734;p47"/>
              <p:cNvSpPr/>
              <p:nvPr/>
            </p:nvSpPr>
            <p:spPr>
              <a:xfrm>
                <a:off x="3368090" y="1461365"/>
                <a:ext cx="44917" cy="44952"/>
              </a:xfrm>
              <a:custGeom>
                <a:rect b="b" l="l" r="r" t="t"/>
                <a:pathLst>
                  <a:path extrusionOk="0" h="1271" w="1270">
                    <a:moveTo>
                      <a:pt x="881" y="389"/>
                    </a:moveTo>
                    <a:lnTo>
                      <a:pt x="881" y="882"/>
                    </a:lnTo>
                    <a:lnTo>
                      <a:pt x="389" y="882"/>
                    </a:lnTo>
                    <a:lnTo>
                      <a:pt x="389" y="389"/>
                    </a:lnTo>
                    <a:close/>
                    <a:moveTo>
                      <a:pt x="195" y="1"/>
                    </a:moveTo>
                    <a:cubicBezTo>
                      <a:pt x="87" y="1"/>
                      <a:pt x="0" y="88"/>
                      <a:pt x="0" y="195"/>
                    </a:cubicBezTo>
                    <a:lnTo>
                      <a:pt x="0" y="1076"/>
                    </a:lnTo>
                    <a:cubicBezTo>
                      <a:pt x="0" y="1183"/>
                      <a:pt x="87" y="1270"/>
                      <a:pt x="195" y="1270"/>
                    </a:cubicBezTo>
                    <a:lnTo>
                      <a:pt x="1075" y="1270"/>
                    </a:lnTo>
                    <a:cubicBezTo>
                      <a:pt x="1182" y="1270"/>
                      <a:pt x="1270" y="1183"/>
                      <a:pt x="1270" y="1076"/>
                    </a:cubicBezTo>
                    <a:lnTo>
                      <a:pt x="1270" y="195"/>
                    </a:lnTo>
                    <a:cubicBezTo>
                      <a:pt x="1270" y="88"/>
                      <a:pt x="1182" y="1"/>
                      <a:pt x="1075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735" name="Google Shape;5735;p47"/>
              <p:cNvSpPr/>
              <p:nvPr/>
            </p:nvSpPr>
            <p:spPr>
              <a:xfrm>
                <a:off x="3426270" y="1461365"/>
                <a:ext cx="44917" cy="44952"/>
              </a:xfrm>
              <a:custGeom>
                <a:rect b="b" l="l" r="r" t="t"/>
                <a:pathLst>
                  <a:path extrusionOk="0" h="1271" w="1270">
                    <a:moveTo>
                      <a:pt x="881" y="389"/>
                    </a:moveTo>
                    <a:lnTo>
                      <a:pt x="881" y="882"/>
                    </a:lnTo>
                    <a:lnTo>
                      <a:pt x="389" y="882"/>
                    </a:lnTo>
                    <a:lnTo>
                      <a:pt x="389" y="389"/>
                    </a:lnTo>
                    <a:close/>
                    <a:moveTo>
                      <a:pt x="194" y="1"/>
                    </a:moveTo>
                    <a:cubicBezTo>
                      <a:pt x="87" y="1"/>
                      <a:pt x="0" y="88"/>
                      <a:pt x="0" y="195"/>
                    </a:cubicBezTo>
                    <a:lnTo>
                      <a:pt x="0" y="1076"/>
                    </a:lnTo>
                    <a:cubicBezTo>
                      <a:pt x="0" y="1183"/>
                      <a:pt x="87" y="1270"/>
                      <a:pt x="194" y="1270"/>
                    </a:cubicBezTo>
                    <a:lnTo>
                      <a:pt x="1075" y="1270"/>
                    </a:lnTo>
                    <a:cubicBezTo>
                      <a:pt x="1182" y="1270"/>
                      <a:pt x="1270" y="1183"/>
                      <a:pt x="1270" y="1076"/>
                    </a:cubicBezTo>
                    <a:lnTo>
                      <a:pt x="1270" y="195"/>
                    </a:lnTo>
                    <a:cubicBezTo>
                      <a:pt x="1270" y="88"/>
                      <a:pt x="1182" y="1"/>
                      <a:pt x="1075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736" name="Google Shape;5736;p47"/>
              <p:cNvSpPr/>
              <p:nvPr/>
            </p:nvSpPr>
            <p:spPr>
              <a:xfrm>
                <a:off x="3309451" y="1519793"/>
                <a:ext cx="44917" cy="44952"/>
              </a:xfrm>
              <a:custGeom>
                <a:rect b="b" l="l" r="r" t="t"/>
                <a:pathLst>
                  <a:path extrusionOk="0" h="1271" w="1270">
                    <a:moveTo>
                      <a:pt x="882" y="389"/>
                    </a:moveTo>
                    <a:lnTo>
                      <a:pt x="882" y="882"/>
                    </a:lnTo>
                    <a:lnTo>
                      <a:pt x="389" y="882"/>
                    </a:lnTo>
                    <a:lnTo>
                      <a:pt x="389" y="389"/>
                    </a:lnTo>
                    <a:close/>
                    <a:moveTo>
                      <a:pt x="195" y="1"/>
                    </a:moveTo>
                    <a:cubicBezTo>
                      <a:pt x="88" y="1"/>
                      <a:pt x="1" y="88"/>
                      <a:pt x="1" y="195"/>
                    </a:cubicBezTo>
                    <a:lnTo>
                      <a:pt x="1" y="1076"/>
                    </a:lnTo>
                    <a:cubicBezTo>
                      <a:pt x="1" y="1183"/>
                      <a:pt x="88" y="1270"/>
                      <a:pt x="195" y="1270"/>
                    </a:cubicBezTo>
                    <a:lnTo>
                      <a:pt x="1076" y="1270"/>
                    </a:lnTo>
                    <a:cubicBezTo>
                      <a:pt x="1183" y="1270"/>
                      <a:pt x="1270" y="1183"/>
                      <a:pt x="1270" y="1076"/>
                    </a:cubicBezTo>
                    <a:lnTo>
                      <a:pt x="1270" y="195"/>
                    </a:lnTo>
                    <a:cubicBezTo>
                      <a:pt x="1270" y="88"/>
                      <a:pt x="1183" y="1"/>
                      <a:pt x="1076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737" name="Google Shape;5737;p47"/>
              <p:cNvSpPr/>
              <p:nvPr/>
            </p:nvSpPr>
            <p:spPr>
              <a:xfrm>
                <a:off x="3368090" y="1519793"/>
                <a:ext cx="44917" cy="44952"/>
              </a:xfrm>
              <a:custGeom>
                <a:rect b="b" l="l" r="r" t="t"/>
                <a:pathLst>
                  <a:path extrusionOk="0" h="1271" w="1270">
                    <a:moveTo>
                      <a:pt x="881" y="389"/>
                    </a:moveTo>
                    <a:lnTo>
                      <a:pt x="881" y="882"/>
                    </a:lnTo>
                    <a:lnTo>
                      <a:pt x="389" y="882"/>
                    </a:lnTo>
                    <a:lnTo>
                      <a:pt x="389" y="389"/>
                    </a:lnTo>
                    <a:close/>
                    <a:moveTo>
                      <a:pt x="195" y="1"/>
                    </a:moveTo>
                    <a:cubicBezTo>
                      <a:pt x="87" y="1"/>
                      <a:pt x="0" y="88"/>
                      <a:pt x="0" y="195"/>
                    </a:cubicBezTo>
                    <a:lnTo>
                      <a:pt x="0" y="1076"/>
                    </a:lnTo>
                    <a:cubicBezTo>
                      <a:pt x="0" y="1183"/>
                      <a:pt x="87" y="1270"/>
                      <a:pt x="195" y="1270"/>
                    </a:cubicBezTo>
                    <a:lnTo>
                      <a:pt x="1075" y="1270"/>
                    </a:lnTo>
                    <a:cubicBezTo>
                      <a:pt x="1182" y="1270"/>
                      <a:pt x="1270" y="1183"/>
                      <a:pt x="1270" y="1076"/>
                    </a:cubicBezTo>
                    <a:lnTo>
                      <a:pt x="1270" y="195"/>
                    </a:lnTo>
                    <a:cubicBezTo>
                      <a:pt x="1270" y="88"/>
                      <a:pt x="1182" y="1"/>
                      <a:pt x="1075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738" name="Google Shape;5738;p47"/>
              <p:cNvSpPr/>
              <p:nvPr/>
            </p:nvSpPr>
            <p:spPr>
              <a:xfrm>
                <a:off x="3426270" y="1519793"/>
                <a:ext cx="44917" cy="44952"/>
              </a:xfrm>
              <a:custGeom>
                <a:rect b="b" l="l" r="r" t="t"/>
                <a:pathLst>
                  <a:path extrusionOk="0" h="1271" w="1270">
                    <a:moveTo>
                      <a:pt x="881" y="389"/>
                    </a:moveTo>
                    <a:lnTo>
                      <a:pt x="881" y="882"/>
                    </a:lnTo>
                    <a:lnTo>
                      <a:pt x="389" y="882"/>
                    </a:lnTo>
                    <a:lnTo>
                      <a:pt x="389" y="389"/>
                    </a:lnTo>
                    <a:close/>
                    <a:moveTo>
                      <a:pt x="194" y="1"/>
                    </a:moveTo>
                    <a:cubicBezTo>
                      <a:pt x="87" y="1"/>
                      <a:pt x="0" y="88"/>
                      <a:pt x="0" y="195"/>
                    </a:cubicBezTo>
                    <a:lnTo>
                      <a:pt x="0" y="1076"/>
                    </a:lnTo>
                    <a:cubicBezTo>
                      <a:pt x="0" y="1183"/>
                      <a:pt x="87" y="1270"/>
                      <a:pt x="194" y="1270"/>
                    </a:cubicBezTo>
                    <a:lnTo>
                      <a:pt x="1075" y="1270"/>
                    </a:lnTo>
                    <a:cubicBezTo>
                      <a:pt x="1182" y="1270"/>
                      <a:pt x="1270" y="1183"/>
                      <a:pt x="1270" y="1076"/>
                    </a:cubicBezTo>
                    <a:lnTo>
                      <a:pt x="1270" y="195"/>
                    </a:lnTo>
                    <a:cubicBezTo>
                      <a:pt x="1270" y="88"/>
                      <a:pt x="1182" y="1"/>
                      <a:pt x="1075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  <p:sp>
          <p:nvSpPr>
            <p:cNvPr id="5739" name="Google Shape;5739;p47"/>
            <p:cNvSpPr/>
            <p:nvPr/>
          </p:nvSpPr>
          <p:spPr>
            <a:xfrm>
              <a:off x="3495413" y="1775078"/>
              <a:ext cx="13793" cy="13758"/>
            </a:xfrm>
            <a:custGeom>
              <a:rect b="b" l="l" r="r" t="t"/>
              <a:pathLst>
                <a:path extrusionOk="0" h="389" w="390">
                  <a:moveTo>
                    <a:pt x="196" y="0"/>
                  </a:moveTo>
                  <a:cubicBezTo>
                    <a:pt x="88" y="0"/>
                    <a:pt x="1" y="87"/>
                    <a:pt x="1" y="194"/>
                  </a:cubicBezTo>
                  <a:cubicBezTo>
                    <a:pt x="1" y="301"/>
                    <a:pt x="88" y="389"/>
                    <a:pt x="196" y="389"/>
                  </a:cubicBezTo>
                  <a:cubicBezTo>
                    <a:pt x="303" y="389"/>
                    <a:pt x="389" y="301"/>
                    <a:pt x="389" y="194"/>
                  </a:cubicBezTo>
                  <a:cubicBezTo>
                    <a:pt x="389" y="87"/>
                    <a:pt x="303" y="0"/>
                    <a:pt x="19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5740" name="Google Shape;5740;p47"/>
          <p:cNvGrpSpPr/>
          <p:nvPr/>
        </p:nvGrpSpPr>
        <p:grpSpPr>
          <a:xfrm>
            <a:off x="3434777" y="4173454"/>
            <a:ext cx="619144" cy="643774"/>
            <a:chOff x="3271466" y="1608567"/>
            <a:chExt cx="346743" cy="334046"/>
          </a:xfrm>
        </p:grpSpPr>
        <p:sp>
          <p:nvSpPr>
            <p:cNvPr id="5741" name="Google Shape;5741;p47"/>
            <p:cNvSpPr/>
            <p:nvPr/>
          </p:nvSpPr>
          <p:spPr>
            <a:xfrm>
              <a:off x="3278292" y="1615676"/>
              <a:ext cx="224018" cy="320076"/>
            </a:xfrm>
            <a:custGeom>
              <a:rect b="b" l="l" r="r" t="t"/>
              <a:pathLst>
                <a:path extrusionOk="0" h="9050" w="6334">
                  <a:moveTo>
                    <a:pt x="1" y="1"/>
                  </a:moveTo>
                  <a:lnTo>
                    <a:pt x="1" y="9049"/>
                  </a:lnTo>
                  <a:lnTo>
                    <a:pt x="6334" y="9049"/>
                  </a:lnTo>
                  <a:lnTo>
                    <a:pt x="6334" y="1"/>
                  </a:ln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742" name="Google Shape;5742;p47"/>
            <p:cNvSpPr/>
            <p:nvPr/>
          </p:nvSpPr>
          <p:spPr>
            <a:xfrm>
              <a:off x="3529154" y="1615464"/>
              <a:ext cx="82194" cy="90258"/>
            </a:xfrm>
            <a:custGeom>
              <a:rect b="b" l="l" r="r" t="t"/>
              <a:pathLst>
                <a:path extrusionOk="0" h="2552" w="2324">
                  <a:moveTo>
                    <a:pt x="303" y="0"/>
                  </a:moveTo>
                  <a:cubicBezTo>
                    <a:pt x="136" y="0"/>
                    <a:pt x="0" y="135"/>
                    <a:pt x="0" y="302"/>
                  </a:cubicBezTo>
                  <a:lnTo>
                    <a:pt x="0" y="2249"/>
                  </a:lnTo>
                  <a:cubicBezTo>
                    <a:pt x="0" y="2416"/>
                    <a:pt x="136" y="2551"/>
                    <a:pt x="303" y="2551"/>
                  </a:cubicBezTo>
                  <a:lnTo>
                    <a:pt x="2022" y="2551"/>
                  </a:lnTo>
                  <a:cubicBezTo>
                    <a:pt x="2188" y="2551"/>
                    <a:pt x="2324" y="2416"/>
                    <a:pt x="2324" y="2249"/>
                  </a:cubicBezTo>
                  <a:lnTo>
                    <a:pt x="2324" y="302"/>
                  </a:lnTo>
                  <a:cubicBezTo>
                    <a:pt x="2324" y="135"/>
                    <a:pt x="2188" y="0"/>
                    <a:pt x="2022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grpSp>
          <p:nvGrpSpPr>
            <p:cNvPr id="5743" name="Google Shape;5743;p47"/>
            <p:cNvGrpSpPr/>
            <p:nvPr/>
          </p:nvGrpSpPr>
          <p:grpSpPr>
            <a:xfrm>
              <a:off x="3316312" y="1656207"/>
              <a:ext cx="147978" cy="206441"/>
              <a:chOff x="3316312" y="1656207"/>
              <a:chExt cx="147978" cy="206441"/>
            </a:xfrm>
          </p:grpSpPr>
          <p:sp>
            <p:nvSpPr>
              <p:cNvPr id="5744" name="Google Shape;5744;p47"/>
              <p:cNvSpPr/>
              <p:nvPr/>
            </p:nvSpPr>
            <p:spPr>
              <a:xfrm>
                <a:off x="3316312" y="1656207"/>
                <a:ext cx="31194" cy="31159"/>
              </a:xfrm>
              <a:custGeom>
                <a:rect b="b" l="l" r="r" t="t"/>
                <a:pathLst>
                  <a:path extrusionOk="0" h="881" w="882">
                    <a:moveTo>
                      <a:pt x="1" y="1"/>
                    </a:moveTo>
                    <a:lnTo>
                      <a:pt x="1" y="881"/>
                    </a:lnTo>
                    <a:lnTo>
                      <a:pt x="882" y="881"/>
                    </a:lnTo>
                    <a:lnTo>
                      <a:pt x="882" y="1"/>
                    </a:ln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745" name="Google Shape;5745;p47"/>
              <p:cNvSpPr/>
              <p:nvPr/>
            </p:nvSpPr>
            <p:spPr>
              <a:xfrm>
                <a:off x="3374952" y="1656207"/>
                <a:ext cx="31159" cy="31159"/>
              </a:xfrm>
              <a:custGeom>
                <a:rect b="b" l="l" r="r" t="t"/>
                <a:pathLst>
                  <a:path extrusionOk="0" h="881" w="881">
                    <a:moveTo>
                      <a:pt x="1" y="1"/>
                    </a:moveTo>
                    <a:lnTo>
                      <a:pt x="1" y="881"/>
                    </a:lnTo>
                    <a:lnTo>
                      <a:pt x="881" y="881"/>
                    </a:lnTo>
                    <a:lnTo>
                      <a:pt x="881" y="1"/>
                    </a:ln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746" name="Google Shape;5746;p47"/>
              <p:cNvSpPr/>
              <p:nvPr/>
            </p:nvSpPr>
            <p:spPr>
              <a:xfrm>
                <a:off x="3433096" y="1656207"/>
                <a:ext cx="31194" cy="31159"/>
              </a:xfrm>
              <a:custGeom>
                <a:rect b="b" l="l" r="r" t="t"/>
                <a:pathLst>
                  <a:path extrusionOk="0" h="881" w="882">
                    <a:moveTo>
                      <a:pt x="1" y="1"/>
                    </a:moveTo>
                    <a:lnTo>
                      <a:pt x="1" y="881"/>
                    </a:lnTo>
                    <a:lnTo>
                      <a:pt x="882" y="881"/>
                    </a:lnTo>
                    <a:lnTo>
                      <a:pt x="882" y="1"/>
                    </a:ln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747" name="Google Shape;5747;p47"/>
              <p:cNvSpPr/>
              <p:nvPr/>
            </p:nvSpPr>
            <p:spPr>
              <a:xfrm>
                <a:off x="3316312" y="1714635"/>
                <a:ext cx="31194" cy="31159"/>
              </a:xfrm>
              <a:custGeom>
                <a:rect b="b" l="l" r="r" t="t"/>
                <a:pathLst>
                  <a:path extrusionOk="0" h="881" w="882">
                    <a:moveTo>
                      <a:pt x="1" y="1"/>
                    </a:moveTo>
                    <a:lnTo>
                      <a:pt x="1" y="881"/>
                    </a:lnTo>
                    <a:lnTo>
                      <a:pt x="882" y="881"/>
                    </a:lnTo>
                    <a:lnTo>
                      <a:pt x="882" y="1"/>
                    </a:ln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748" name="Google Shape;5748;p47"/>
              <p:cNvSpPr/>
              <p:nvPr/>
            </p:nvSpPr>
            <p:spPr>
              <a:xfrm>
                <a:off x="3374952" y="1714635"/>
                <a:ext cx="31159" cy="31159"/>
              </a:xfrm>
              <a:custGeom>
                <a:rect b="b" l="l" r="r" t="t"/>
                <a:pathLst>
                  <a:path extrusionOk="0" h="881" w="881">
                    <a:moveTo>
                      <a:pt x="1" y="1"/>
                    </a:moveTo>
                    <a:lnTo>
                      <a:pt x="1" y="881"/>
                    </a:lnTo>
                    <a:lnTo>
                      <a:pt x="881" y="881"/>
                    </a:lnTo>
                    <a:lnTo>
                      <a:pt x="881" y="1"/>
                    </a:ln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749" name="Google Shape;5749;p47"/>
              <p:cNvSpPr/>
              <p:nvPr/>
            </p:nvSpPr>
            <p:spPr>
              <a:xfrm>
                <a:off x="3433096" y="1714635"/>
                <a:ext cx="31194" cy="31159"/>
              </a:xfrm>
              <a:custGeom>
                <a:rect b="b" l="l" r="r" t="t"/>
                <a:pathLst>
                  <a:path extrusionOk="0" h="881" w="882">
                    <a:moveTo>
                      <a:pt x="1" y="1"/>
                    </a:moveTo>
                    <a:lnTo>
                      <a:pt x="1" y="881"/>
                    </a:lnTo>
                    <a:lnTo>
                      <a:pt x="882" y="881"/>
                    </a:lnTo>
                    <a:lnTo>
                      <a:pt x="882" y="1"/>
                    </a:ln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750" name="Google Shape;5750;p47"/>
              <p:cNvSpPr/>
              <p:nvPr/>
            </p:nvSpPr>
            <p:spPr>
              <a:xfrm>
                <a:off x="3316312" y="1773062"/>
                <a:ext cx="31194" cy="31159"/>
              </a:xfrm>
              <a:custGeom>
                <a:rect b="b" l="l" r="r" t="t"/>
                <a:pathLst>
                  <a:path extrusionOk="0" h="881" w="882">
                    <a:moveTo>
                      <a:pt x="1" y="0"/>
                    </a:moveTo>
                    <a:lnTo>
                      <a:pt x="1" y="881"/>
                    </a:lnTo>
                    <a:lnTo>
                      <a:pt x="882" y="881"/>
                    </a:lnTo>
                    <a:lnTo>
                      <a:pt x="882" y="0"/>
                    </a:ln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751" name="Google Shape;5751;p47"/>
              <p:cNvSpPr/>
              <p:nvPr/>
            </p:nvSpPr>
            <p:spPr>
              <a:xfrm>
                <a:off x="3374952" y="1773062"/>
                <a:ext cx="31159" cy="31159"/>
              </a:xfrm>
              <a:custGeom>
                <a:rect b="b" l="l" r="r" t="t"/>
                <a:pathLst>
                  <a:path extrusionOk="0" h="881" w="881">
                    <a:moveTo>
                      <a:pt x="1" y="0"/>
                    </a:moveTo>
                    <a:lnTo>
                      <a:pt x="1" y="881"/>
                    </a:lnTo>
                    <a:lnTo>
                      <a:pt x="881" y="881"/>
                    </a:lnTo>
                    <a:lnTo>
                      <a:pt x="881" y="0"/>
                    </a:ln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752" name="Google Shape;5752;p47"/>
              <p:cNvSpPr/>
              <p:nvPr/>
            </p:nvSpPr>
            <p:spPr>
              <a:xfrm>
                <a:off x="3433096" y="1773062"/>
                <a:ext cx="31194" cy="31159"/>
              </a:xfrm>
              <a:custGeom>
                <a:rect b="b" l="l" r="r" t="t"/>
                <a:pathLst>
                  <a:path extrusionOk="0" h="881" w="882">
                    <a:moveTo>
                      <a:pt x="1" y="0"/>
                    </a:moveTo>
                    <a:lnTo>
                      <a:pt x="1" y="881"/>
                    </a:lnTo>
                    <a:lnTo>
                      <a:pt x="882" y="881"/>
                    </a:lnTo>
                    <a:lnTo>
                      <a:pt x="882" y="0"/>
                    </a:ln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753" name="Google Shape;5753;p47"/>
              <p:cNvSpPr/>
              <p:nvPr/>
            </p:nvSpPr>
            <p:spPr>
              <a:xfrm>
                <a:off x="3316312" y="1831489"/>
                <a:ext cx="31194" cy="31159"/>
              </a:xfrm>
              <a:custGeom>
                <a:rect b="b" l="l" r="r" t="t"/>
                <a:pathLst>
                  <a:path extrusionOk="0" h="881" w="882">
                    <a:moveTo>
                      <a:pt x="1" y="0"/>
                    </a:moveTo>
                    <a:lnTo>
                      <a:pt x="1" y="881"/>
                    </a:lnTo>
                    <a:lnTo>
                      <a:pt x="882" y="881"/>
                    </a:lnTo>
                    <a:lnTo>
                      <a:pt x="882" y="0"/>
                    </a:ln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754" name="Google Shape;5754;p47"/>
              <p:cNvSpPr/>
              <p:nvPr/>
            </p:nvSpPr>
            <p:spPr>
              <a:xfrm>
                <a:off x="3374952" y="1831489"/>
                <a:ext cx="31159" cy="31159"/>
              </a:xfrm>
              <a:custGeom>
                <a:rect b="b" l="l" r="r" t="t"/>
                <a:pathLst>
                  <a:path extrusionOk="0" h="881" w="881">
                    <a:moveTo>
                      <a:pt x="1" y="0"/>
                    </a:moveTo>
                    <a:lnTo>
                      <a:pt x="1" y="881"/>
                    </a:lnTo>
                    <a:lnTo>
                      <a:pt x="881" y="881"/>
                    </a:lnTo>
                    <a:lnTo>
                      <a:pt x="881" y="0"/>
                    </a:ln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755" name="Google Shape;5755;p47"/>
              <p:cNvSpPr/>
              <p:nvPr/>
            </p:nvSpPr>
            <p:spPr>
              <a:xfrm>
                <a:off x="3433096" y="1831489"/>
                <a:ext cx="31194" cy="31159"/>
              </a:xfrm>
              <a:custGeom>
                <a:rect b="b" l="l" r="r" t="t"/>
                <a:pathLst>
                  <a:path extrusionOk="0" h="881" w="882">
                    <a:moveTo>
                      <a:pt x="1" y="0"/>
                    </a:moveTo>
                    <a:lnTo>
                      <a:pt x="1" y="881"/>
                    </a:lnTo>
                    <a:lnTo>
                      <a:pt x="882" y="881"/>
                    </a:lnTo>
                    <a:lnTo>
                      <a:pt x="882" y="0"/>
                    </a:ln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  <p:sp>
          <p:nvSpPr>
            <p:cNvPr id="5756" name="Google Shape;5756;p47"/>
            <p:cNvSpPr/>
            <p:nvPr/>
          </p:nvSpPr>
          <p:spPr>
            <a:xfrm>
              <a:off x="3359390" y="1891261"/>
              <a:ext cx="61858" cy="44492"/>
            </a:xfrm>
            <a:custGeom>
              <a:rect b="b" l="l" r="r" t="t"/>
              <a:pathLst>
                <a:path extrusionOk="0" h="1258" w="1749">
                  <a:moveTo>
                    <a:pt x="1" y="1"/>
                  </a:moveTo>
                  <a:lnTo>
                    <a:pt x="1" y="1248"/>
                  </a:lnTo>
                  <a:lnTo>
                    <a:pt x="1749" y="1257"/>
                  </a:lnTo>
                  <a:lnTo>
                    <a:pt x="1749" y="1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757" name="Google Shape;5757;p47"/>
            <p:cNvSpPr/>
            <p:nvPr/>
          </p:nvSpPr>
          <p:spPr>
            <a:xfrm>
              <a:off x="3549915" y="1634244"/>
              <a:ext cx="40743" cy="52804"/>
            </a:xfrm>
            <a:custGeom>
              <a:rect b="b" l="l" r="r" t="t"/>
              <a:pathLst>
                <a:path extrusionOk="0" h="1493" w="1152">
                  <a:moveTo>
                    <a:pt x="196" y="1"/>
                  </a:moveTo>
                  <a:cubicBezTo>
                    <a:pt x="88" y="1"/>
                    <a:pt x="1" y="88"/>
                    <a:pt x="1" y="195"/>
                  </a:cubicBezTo>
                  <a:lnTo>
                    <a:pt x="1" y="1299"/>
                  </a:lnTo>
                  <a:cubicBezTo>
                    <a:pt x="1" y="1406"/>
                    <a:pt x="88" y="1493"/>
                    <a:pt x="196" y="1493"/>
                  </a:cubicBezTo>
                  <a:cubicBezTo>
                    <a:pt x="303" y="1493"/>
                    <a:pt x="389" y="1406"/>
                    <a:pt x="389" y="1299"/>
                  </a:cubicBezTo>
                  <a:lnTo>
                    <a:pt x="389" y="941"/>
                  </a:lnTo>
                  <a:lnTo>
                    <a:pt x="763" y="941"/>
                  </a:lnTo>
                  <a:lnTo>
                    <a:pt x="763" y="1299"/>
                  </a:lnTo>
                  <a:cubicBezTo>
                    <a:pt x="763" y="1406"/>
                    <a:pt x="850" y="1493"/>
                    <a:pt x="957" y="1493"/>
                  </a:cubicBezTo>
                  <a:cubicBezTo>
                    <a:pt x="1064" y="1493"/>
                    <a:pt x="1152" y="1406"/>
                    <a:pt x="1152" y="1299"/>
                  </a:cubicBezTo>
                  <a:lnTo>
                    <a:pt x="1152" y="195"/>
                  </a:lnTo>
                  <a:cubicBezTo>
                    <a:pt x="1152" y="88"/>
                    <a:pt x="1064" y="1"/>
                    <a:pt x="957" y="1"/>
                  </a:cubicBezTo>
                  <a:cubicBezTo>
                    <a:pt x="850" y="1"/>
                    <a:pt x="763" y="88"/>
                    <a:pt x="763" y="195"/>
                  </a:cubicBezTo>
                  <a:lnTo>
                    <a:pt x="763" y="553"/>
                  </a:lnTo>
                  <a:lnTo>
                    <a:pt x="389" y="553"/>
                  </a:lnTo>
                  <a:lnTo>
                    <a:pt x="389" y="195"/>
                  </a:lnTo>
                  <a:cubicBezTo>
                    <a:pt x="389" y="88"/>
                    <a:pt x="303" y="1"/>
                    <a:pt x="19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758" name="Google Shape;5758;p47"/>
            <p:cNvSpPr/>
            <p:nvPr/>
          </p:nvSpPr>
          <p:spPr>
            <a:xfrm>
              <a:off x="3271466" y="1608567"/>
              <a:ext cx="346743" cy="334046"/>
            </a:xfrm>
            <a:custGeom>
              <a:rect b="b" l="l" r="r" t="t"/>
              <a:pathLst>
                <a:path extrusionOk="0" h="9445" w="9804">
                  <a:moveTo>
                    <a:pt x="9308" y="389"/>
                  </a:moveTo>
                  <a:cubicBezTo>
                    <a:pt x="9367" y="389"/>
                    <a:pt x="9415" y="438"/>
                    <a:pt x="9415" y="497"/>
                  </a:cubicBezTo>
                  <a:lnTo>
                    <a:pt x="9415" y="2443"/>
                  </a:lnTo>
                  <a:cubicBezTo>
                    <a:pt x="9415" y="2504"/>
                    <a:pt x="9367" y="2552"/>
                    <a:pt x="9308" y="2552"/>
                  </a:cubicBezTo>
                  <a:lnTo>
                    <a:pt x="7589" y="2552"/>
                  </a:lnTo>
                  <a:cubicBezTo>
                    <a:pt x="7529" y="2552"/>
                    <a:pt x="7481" y="2504"/>
                    <a:pt x="7481" y="2443"/>
                  </a:cubicBezTo>
                  <a:lnTo>
                    <a:pt x="7481" y="497"/>
                  </a:lnTo>
                  <a:cubicBezTo>
                    <a:pt x="7481" y="438"/>
                    <a:pt x="7529" y="389"/>
                    <a:pt x="7589" y="389"/>
                  </a:cubicBezTo>
                  <a:close/>
                  <a:moveTo>
                    <a:pt x="4040" y="8189"/>
                  </a:moveTo>
                  <a:lnTo>
                    <a:pt x="4040" y="9056"/>
                  </a:lnTo>
                  <a:lnTo>
                    <a:pt x="2681" y="9056"/>
                  </a:lnTo>
                  <a:lnTo>
                    <a:pt x="2681" y="8189"/>
                  </a:lnTo>
                  <a:close/>
                  <a:moveTo>
                    <a:pt x="7589" y="0"/>
                  </a:moveTo>
                  <a:cubicBezTo>
                    <a:pt x="7315" y="0"/>
                    <a:pt x="7092" y="223"/>
                    <a:pt x="7092" y="497"/>
                  </a:cubicBezTo>
                  <a:lnTo>
                    <a:pt x="7092" y="1279"/>
                  </a:lnTo>
                  <a:lnTo>
                    <a:pt x="6721" y="1279"/>
                  </a:lnTo>
                  <a:lnTo>
                    <a:pt x="6721" y="202"/>
                  </a:lnTo>
                  <a:cubicBezTo>
                    <a:pt x="6721" y="95"/>
                    <a:pt x="6634" y="7"/>
                    <a:pt x="6527" y="7"/>
                  </a:cubicBezTo>
                  <a:lnTo>
                    <a:pt x="194" y="7"/>
                  </a:lnTo>
                  <a:cubicBezTo>
                    <a:pt x="86" y="7"/>
                    <a:pt x="0" y="95"/>
                    <a:pt x="0" y="202"/>
                  </a:cubicBezTo>
                  <a:lnTo>
                    <a:pt x="0" y="9250"/>
                  </a:lnTo>
                  <a:cubicBezTo>
                    <a:pt x="0" y="9358"/>
                    <a:pt x="86" y="9444"/>
                    <a:pt x="194" y="9444"/>
                  </a:cubicBezTo>
                  <a:lnTo>
                    <a:pt x="6527" y="9444"/>
                  </a:lnTo>
                  <a:cubicBezTo>
                    <a:pt x="6634" y="9444"/>
                    <a:pt x="6721" y="9358"/>
                    <a:pt x="6721" y="9250"/>
                  </a:cubicBezTo>
                  <a:lnTo>
                    <a:pt x="6721" y="5785"/>
                  </a:lnTo>
                  <a:cubicBezTo>
                    <a:pt x="6721" y="5677"/>
                    <a:pt x="6634" y="5590"/>
                    <a:pt x="6527" y="5590"/>
                  </a:cubicBezTo>
                  <a:cubicBezTo>
                    <a:pt x="6419" y="5590"/>
                    <a:pt x="6333" y="5677"/>
                    <a:pt x="6333" y="5785"/>
                  </a:cubicBezTo>
                  <a:lnTo>
                    <a:pt x="6333" y="9056"/>
                  </a:lnTo>
                  <a:lnTo>
                    <a:pt x="4429" y="9056"/>
                  </a:lnTo>
                  <a:lnTo>
                    <a:pt x="4429" y="7994"/>
                  </a:lnTo>
                  <a:cubicBezTo>
                    <a:pt x="4429" y="7886"/>
                    <a:pt x="4342" y="7800"/>
                    <a:pt x="4235" y="7800"/>
                  </a:cubicBezTo>
                  <a:lnTo>
                    <a:pt x="2487" y="7800"/>
                  </a:lnTo>
                  <a:cubicBezTo>
                    <a:pt x="2379" y="7800"/>
                    <a:pt x="2292" y="7886"/>
                    <a:pt x="2292" y="7994"/>
                  </a:cubicBezTo>
                  <a:lnTo>
                    <a:pt x="2292" y="9056"/>
                  </a:lnTo>
                  <a:lnTo>
                    <a:pt x="389" y="9056"/>
                  </a:lnTo>
                  <a:lnTo>
                    <a:pt x="389" y="396"/>
                  </a:lnTo>
                  <a:lnTo>
                    <a:pt x="6333" y="396"/>
                  </a:lnTo>
                  <a:lnTo>
                    <a:pt x="6333" y="4002"/>
                  </a:lnTo>
                  <a:cubicBezTo>
                    <a:pt x="6333" y="4109"/>
                    <a:pt x="6419" y="4197"/>
                    <a:pt x="6527" y="4197"/>
                  </a:cubicBezTo>
                  <a:cubicBezTo>
                    <a:pt x="6634" y="4197"/>
                    <a:pt x="6721" y="4109"/>
                    <a:pt x="6721" y="4002"/>
                  </a:cubicBezTo>
                  <a:lnTo>
                    <a:pt x="6721" y="1667"/>
                  </a:lnTo>
                  <a:lnTo>
                    <a:pt x="7092" y="1667"/>
                  </a:lnTo>
                  <a:lnTo>
                    <a:pt x="7092" y="2443"/>
                  </a:lnTo>
                  <a:cubicBezTo>
                    <a:pt x="7092" y="2717"/>
                    <a:pt x="7315" y="2940"/>
                    <a:pt x="7589" y="2940"/>
                  </a:cubicBezTo>
                  <a:lnTo>
                    <a:pt x="9308" y="2940"/>
                  </a:lnTo>
                  <a:cubicBezTo>
                    <a:pt x="9581" y="2940"/>
                    <a:pt x="9804" y="2717"/>
                    <a:pt x="9804" y="2443"/>
                  </a:cubicBezTo>
                  <a:lnTo>
                    <a:pt x="9804" y="497"/>
                  </a:lnTo>
                  <a:cubicBezTo>
                    <a:pt x="9804" y="223"/>
                    <a:pt x="9581" y="0"/>
                    <a:pt x="930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grpSp>
          <p:nvGrpSpPr>
            <p:cNvPr id="5759" name="Google Shape;5759;p47"/>
            <p:cNvGrpSpPr/>
            <p:nvPr/>
          </p:nvGrpSpPr>
          <p:grpSpPr>
            <a:xfrm>
              <a:off x="3309451" y="1649311"/>
              <a:ext cx="161736" cy="220234"/>
              <a:chOff x="3309451" y="1344511"/>
              <a:chExt cx="161736" cy="220234"/>
            </a:xfrm>
          </p:grpSpPr>
          <p:sp>
            <p:nvSpPr>
              <p:cNvPr id="5760" name="Google Shape;5760;p47"/>
              <p:cNvSpPr/>
              <p:nvPr/>
            </p:nvSpPr>
            <p:spPr>
              <a:xfrm>
                <a:off x="3309451" y="1344511"/>
                <a:ext cx="44917" cy="44952"/>
              </a:xfrm>
              <a:custGeom>
                <a:rect b="b" l="l" r="r" t="t"/>
                <a:pathLst>
                  <a:path extrusionOk="0" h="1271" w="1270">
                    <a:moveTo>
                      <a:pt x="882" y="389"/>
                    </a:moveTo>
                    <a:lnTo>
                      <a:pt x="882" y="882"/>
                    </a:lnTo>
                    <a:lnTo>
                      <a:pt x="389" y="882"/>
                    </a:lnTo>
                    <a:lnTo>
                      <a:pt x="389" y="389"/>
                    </a:lnTo>
                    <a:close/>
                    <a:moveTo>
                      <a:pt x="195" y="1"/>
                    </a:moveTo>
                    <a:cubicBezTo>
                      <a:pt x="88" y="1"/>
                      <a:pt x="1" y="88"/>
                      <a:pt x="1" y="196"/>
                    </a:cubicBezTo>
                    <a:lnTo>
                      <a:pt x="1" y="1076"/>
                    </a:lnTo>
                    <a:cubicBezTo>
                      <a:pt x="1" y="1183"/>
                      <a:pt x="88" y="1270"/>
                      <a:pt x="195" y="1270"/>
                    </a:cubicBezTo>
                    <a:lnTo>
                      <a:pt x="1076" y="1270"/>
                    </a:lnTo>
                    <a:cubicBezTo>
                      <a:pt x="1183" y="1270"/>
                      <a:pt x="1270" y="1183"/>
                      <a:pt x="1270" y="1076"/>
                    </a:cubicBezTo>
                    <a:lnTo>
                      <a:pt x="1270" y="196"/>
                    </a:lnTo>
                    <a:cubicBezTo>
                      <a:pt x="1270" y="88"/>
                      <a:pt x="1183" y="1"/>
                      <a:pt x="1076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761" name="Google Shape;5761;p47"/>
              <p:cNvSpPr/>
              <p:nvPr/>
            </p:nvSpPr>
            <p:spPr>
              <a:xfrm>
                <a:off x="3368090" y="1344511"/>
                <a:ext cx="44917" cy="44952"/>
              </a:xfrm>
              <a:custGeom>
                <a:rect b="b" l="l" r="r" t="t"/>
                <a:pathLst>
                  <a:path extrusionOk="0" h="1271" w="1270">
                    <a:moveTo>
                      <a:pt x="881" y="389"/>
                    </a:moveTo>
                    <a:lnTo>
                      <a:pt x="881" y="882"/>
                    </a:lnTo>
                    <a:lnTo>
                      <a:pt x="389" y="882"/>
                    </a:lnTo>
                    <a:lnTo>
                      <a:pt x="389" y="389"/>
                    </a:lnTo>
                    <a:close/>
                    <a:moveTo>
                      <a:pt x="195" y="1"/>
                    </a:moveTo>
                    <a:cubicBezTo>
                      <a:pt x="87" y="1"/>
                      <a:pt x="0" y="88"/>
                      <a:pt x="0" y="196"/>
                    </a:cubicBezTo>
                    <a:lnTo>
                      <a:pt x="0" y="1076"/>
                    </a:lnTo>
                    <a:cubicBezTo>
                      <a:pt x="0" y="1183"/>
                      <a:pt x="87" y="1270"/>
                      <a:pt x="195" y="1270"/>
                    </a:cubicBezTo>
                    <a:lnTo>
                      <a:pt x="1075" y="1270"/>
                    </a:lnTo>
                    <a:cubicBezTo>
                      <a:pt x="1182" y="1270"/>
                      <a:pt x="1270" y="1183"/>
                      <a:pt x="1270" y="1076"/>
                    </a:cubicBezTo>
                    <a:lnTo>
                      <a:pt x="1270" y="196"/>
                    </a:lnTo>
                    <a:cubicBezTo>
                      <a:pt x="1270" y="88"/>
                      <a:pt x="1182" y="1"/>
                      <a:pt x="1075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762" name="Google Shape;5762;p47"/>
              <p:cNvSpPr/>
              <p:nvPr/>
            </p:nvSpPr>
            <p:spPr>
              <a:xfrm>
                <a:off x="3426270" y="1344511"/>
                <a:ext cx="44917" cy="44952"/>
              </a:xfrm>
              <a:custGeom>
                <a:rect b="b" l="l" r="r" t="t"/>
                <a:pathLst>
                  <a:path extrusionOk="0" h="1271" w="1270">
                    <a:moveTo>
                      <a:pt x="881" y="389"/>
                    </a:moveTo>
                    <a:lnTo>
                      <a:pt x="881" y="882"/>
                    </a:lnTo>
                    <a:lnTo>
                      <a:pt x="389" y="882"/>
                    </a:lnTo>
                    <a:lnTo>
                      <a:pt x="389" y="389"/>
                    </a:lnTo>
                    <a:close/>
                    <a:moveTo>
                      <a:pt x="194" y="1"/>
                    </a:moveTo>
                    <a:cubicBezTo>
                      <a:pt x="87" y="1"/>
                      <a:pt x="0" y="88"/>
                      <a:pt x="0" y="196"/>
                    </a:cubicBezTo>
                    <a:lnTo>
                      <a:pt x="0" y="1076"/>
                    </a:lnTo>
                    <a:cubicBezTo>
                      <a:pt x="0" y="1183"/>
                      <a:pt x="87" y="1270"/>
                      <a:pt x="194" y="1270"/>
                    </a:cubicBezTo>
                    <a:lnTo>
                      <a:pt x="1075" y="1270"/>
                    </a:lnTo>
                    <a:cubicBezTo>
                      <a:pt x="1182" y="1270"/>
                      <a:pt x="1270" y="1183"/>
                      <a:pt x="1270" y="1076"/>
                    </a:cubicBezTo>
                    <a:lnTo>
                      <a:pt x="1270" y="196"/>
                    </a:lnTo>
                    <a:cubicBezTo>
                      <a:pt x="1270" y="88"/>
                      <a:pt x="1182" y="1"/>
                      <a:pt x="1075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763" name="Google Shape;5763;p47"/>
              <p:cNvSpPr/>
              <p:nvPr/>
            </p:nvSpPr>
            <p:spPr>
              <a:xfrm>
                <a:off x="3309451" y="1402938"/>
                <a:ext cx="44917" cy="44952"/>
              </a:xfrm>
              <a:custGeom>
                <a:rect b="b" l="l" r="r" t="t"/>
                <a:pathLst>
                  <a:path extrusionOk="0" h="1271" w="1270">
                    <a:moveTo>
                      <a:pt x="882" y="389"/>
                    </a:moveTo>
                    <a:lnTo>
                      <a:pt x="882" y="882"/>
                    </a:lnTo>
                    <a:lnTo>
                      <a:pt x="389" y="882"/>
                    </a:lnTo>
                    <a:lnTo>
                      <a:pt x="389" y="389"/>
                    </a:lnTo>
                    <a:close/>
                    <a:moveTo>
                      <a:pt x="195" y="1"/>
                    </a:moveTo>
                    <a:cubicBezTo>
                      <a:pt x="88" y="1"/>
                      <a:pt x="1" y="88"/>
                      <a:pt x="1" y="196"/>
                    </a:cubicBezTo>
                    <a:lnTo>
                      <a:pt x="1" y="1076"/>
                    </a:lnTo>
                    <a:cubicBezTo>
                      <a:pt x="1" y="1183"/>
                      <a:pt x="88" y="1270"/>
                      <a:pt x="195" y="1270"/>
                    </a:cubicBezTo>
                    <a:lnTo>
                      <a:pt x="1076" y="1270"/>
                    </a:lnTo>
                    <a:cubicBezTo>
                      <a:pt x="1183" y="1270"/>
                      <a:pt x="1270" y="1183"/>
                      <a:pt x="1270" y="1076"/>
                    </a:cubicBezTo>
                    <a:lnTo>
                      <a:pt x="1270" y="196"/>
                    </a:lnTo>
                    <a:cubicBezTo>
                      <a:pt x="1270" y="88"/>
                      <a:pt x="1183" y="1"/>
                      <a:pt x="1076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764" name="Google Shape;5764;p47"/>
              <p:cNvSpPr/>
              <p:nvPr/>
            </p:nvSpPr>
            <p:spPr>
              <a:xfrm>
                <a:off x="3368090" y="1402938"/>
                <a:ext cx="44917" cy="44952"/>
              </a:xfrm>
              <a:custGeom>
                <a:rect b="b" l="l" r="r" t="t"/>
                <a:pathLst>
                  <a:path extrusionOk="0" h="1271" w="1270">
                    <a:moveTo>
                      <a:pt x="881" y="389"/>
                    </a:moveTo>
                    <a:lnTo>
                      <a:pt x="881" y="882"/>
                    </a:lnTo>
                    <a:lnTo>
                      <a:pt x="389" y="882"/>
                    </a:lnTo>
                    <a:lnTo>
                      <a:pt x="389" y="389"/>
                    </a:lnTo>
                    <a:close/>
                    <a:moveTo>
                      <a:pt x="195" y="1"/>
                    </a:moveTo>
                    <a:cubicBezTo>
                      <a:pt x="87" y="1"/>
                      <a:pt x="0" y="88"/>
                      <a:pt x="0" y="196"/>
                    </a:cubicBezTo>
                    <a:lnTo>
                      <a:pt x="0" y="1076"/>
                    </a:lnTo>
                    <a:cubicBezTo>
                      <a:pt x="0" y="1183"/>
                      <a:pt x="87" y="1270"/>
                      <a:pt x="195" y="1270"/>
                    </a:cubicBezTo>
                    <a:lnTo>
                      <a:pt x="1075" y="1270"/>
                    </a:lnTo>
                    <a:cubicBezTo>
                      <a:pt x="1182" y="1270"/>
                      <a:pt x="1270" y="1183"/>
                      <a:pt x="1270" y="1076"/>
                    </a:cubicBezTo>
                    <a:lnTo>
                      <a:pt x="1270" y="196"/>
                    </a:lnTo>
                    <a:cubicBezTo>
                      <a:pt x="1270" y="88"/>
                      <a:pt x="1182" y="1"/>
                      <a:pt x="1075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765" name="Google Shape;5765;p47"/>
              <p:cNvSpPr/>
              <p:nvPr/>
            </p:nvSpPr>
            <p:spPr>
              <a:xfrm>
                <a:off x="3426270" y="1402938"/>
                <a:ext cx="44917" cy="44952"/>
              </a:xfrm>
              <a:custGeom>
                <a:rect b="b" l="l" r="r" t="t"/>
                <a:pathLst>
                  <a:path extrusionOk="0" h="1271" w="1270">
                    <a:moveTo>
                      <a:pt x="881" y="389"/>
                    </a:moveTo>
                    <a:lnTo>
                      <a:pt x="881" y="882"/>
                    </a:lnTo>
                    <a:lnTo>
                      <a:pt x="389" y="882"/>
                    </a:lnTo>
                    <a:lnTo>
                      <a:pt x="389" y="389"/>
                    </a:lnTo>
                    <a:close/>
                    <a:moveTo>
                      <a:pt x="194" y="1"/>
                    </a:moveTo>
                    <a:cubicBezTo>
                      <a:pt x="87" y="1"/>
                      <a:pt x="0" y="88"/>
                      <a:pt x="0" y="196"/>
                    </a:cubicBezTo>
                    <a:lnTo>
                      <a:pt x="0" y="1076"/>
                    </a:lnTo>
                    <a:cubicBezTo>
                      <a:pt x="0" y="1183"/>
                      <a:pt x="87" y="1270"/>
                      <a:pt x="194" y="1270"/>
                    </a:cubicBezTo>
                    <a:lnTo>
                      <a:pt x="1075" y="1270"/>
                    </a:lnTo>
                    <a:cubicBezTo>
                      <a:pt x="1182" y="1270"/>
                      <a:pt x="1270" y="1183"/>
                      <a:pt x="1270" y="1076"/>
                    </a:cubicBezTo>
                    <a:lnTo>
                      <a:pt x="1270" y="196"/>
                    </a:lnTo>
                    <a:cubicBezTo>
                      <a:pt x="1270" y="88"/>
                      <a:pt x="1182" y="1"/>
                      <a:pt x="1075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766" name="Google Shape;5766;p47"/>
              <p:cNvSpPr/>
              <p:nvPr/>
            </p:nvSpPr>
            <p:spPr>
              <a:xfrm>
                <a:off x="3309451" y="1461365"/>
                <a:ext cx="44917" cy="44952"/>
              </a:xfrm>
              <a:custGeom>
                <a:rect b="b" l="l" r="r" t="t"/>
                <a:pathLst>
                  <a:path extrusionOk="0" h="1271" w="1270">
                    <a:moveTo>
                      <a:pt x="882" y="389"/>
                    </a:moveTo>
                    <a:lnTo>
                      <a:pt x="882" y="882"/>
                    </a:lnTo>
                    <a:lnTo>
                      <a:pt x="389" y="882"/>
                    </a:lnTo>
                    <a:lnTo>
                      <a:pt x="389" y="389"/>
                    </a:lnTo>
                    <a:close/>
                    <a:moveTo>
                      <a:pt x="195" y="1"/>
                    </a:moveTo>
                    <a:cubicBezTo>
                      <a:pt x="88" y="1"/>
                      <a:pt x="1" y="88"/>
                      <a:pt x="1" y="195"/>
                    </a:cubicBezTo>
                    <a:lnTo>
                      <a:pt x="1" y="1076"/>
                    </a:lnTo>
                    <a:cubicBezTo>
                      <a:pt x="1" y="1183"/>
                      <a:pt x="88" y="1270"/>
                      <a:pt x="195" y="1270"/>
                    </a:cubicBezTo>
                    <a:lnTo>
                      <a:pt x="1076" y="1270"/>
                    </a:lnTo>
                    <a:cubicBezTo>
                      <a:pt x="1183" y="1270"/>
                      <a:pt x="1270" y="1183"/>
                      <a:pt x="1270" y="1076"/>
                    </a:cubicBezTo>
                    <a:lnTo>
                      <a:pt x="1270" y="195"/>
                    </a:lnTo>
                    <a:cubicBezTo>
                      <a:pt x="1270" y="88"/>
                      <a:pt x="1183" y="1"/>
                      <a:pt x="1076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767" name="Google Shape;5767;p47"/>
              <p:cNvSpPr/>
              <p:nvPr/>
            </p:nvSpPr>
            <p:spPr>
              <a:xfrm>
                <a:off x="3368090" y="1461365"/>
                <a:ext cx="44917" cy="44952"/>
              </a:xfrm>
              <a:custGeom>
                <a:rect b="b" l="l" r="r" t="t"/>
                <a:pathLst>
                  <a:path extrusionOk="0" h="1271" w="1270">
                    <a:moveTo>
                      <a:pt x="881" y="389"/>
                    </a:moveTo>
                    <a:lnTo>
                      <a:pt x="881" y="882"/>
                    </a:lnTo>
                    <a:lnTo>
                      <a:pt x="389" y="882"/>
                    </a:lnTo>
                    <a:lnTo>
                      <a:pt x="389" y="389"/>
                    </a:lnTo>
                    <a:close/>
                    <a:moveTo>
                      <a:pt x="195" y="1"/>
                    </a:moveTo>
                    <a:cubicBezTo>
                      <a:pt x="87" y="1"/>
                      <a:pt x="0" y="88"/>
                      <a:pt x="0" y="195"/>
                    </a:cubicBezTo>
                    <a:lnTo>
                      <a:pt x="0" y="1076"/>
                    </a:lnTo>
                    <a:cubicBezTo>
                      <a:pt x="0" y="1183"/>
                      <a:pt x="87" y="1270"/>
                      <a:pt x="195" y="1270"/>
                    </a:cubicBezTo>
                    <a:lnTo>
                      <a:pt x="1075" y="1270"/>
                    </a:lnTo>
                    <a:cubicBezTo>
                      <a:pt x="1182" y="1270"/>
                      <a:pt x="1270" y="1183"/>
                      <a:pt x="1270" y="1076"/>
                    </a:cubicBezTo>
                    <a:lnTo>
                      <a:pt x="1270" y="195"/>
                    </a:lnTo>
                    <a:cubicBezTo>
                      <a:pt x="1270" y="88"/>
                      <a:pt x="1182" y="1"/>
                      <a:pt x="1075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768" name="Google Shape;5768;p47"/>
              <p:cNvSpPr/>
              <p:nvPr/>
            </p:nvSpPr>
            <p:spPr>
              <a:xfrm>
                <a:off x="3426270" y="1461365"/>
                <a:ext cx="44917" cy="44952"/>
              </a:xfrm>
              <a:custGeom>
                <a:rect b="b" l="l" r="r" t="t"/>
                <a:pathLst>
                  <a:path extrusionOk="0" h="1271" w="1270">
                    <a:moveTo>
                      <a:pt x="881" y="389"/>
                    </a:moveTo>
                    <a:lnTo>
                      <a:pt x="881" y="882"/>
                    </a:lnTo>
                    <a:lnTo>
                      <a:pt x="389" y="882"/>
                    </a:lnTo>
                    <a:lnTo>
                      <a:pt x="389" y="389"/>
                    </a:lnTo>
                    <a:close/>
                    <a:moveTo>
                      <a:pt x="194" y="1"/>
                    </a:moveTo>
                    <a:cubicBezTo>
                      <a:pt x="87" y="1"/>
                      <a:pt x="0" y="88"/>
                      <a:pt x="0" y="195"/>
                    </a:cubicBezTo>
                    <a:lnTo>
                      <a:pt x="0" y="1076"/>
                    </a:lnTo>
                    <a:cubicBezTo>
                      <a:pt x="0" y="1183"/>
                      <a:pt x="87" y="1270"/>
                      <a:pt x="194" y="1270"/>
                    </a:cubicBezTo>
                    <a:lnTo>
                      <a:pt x="1075" y="1270"/>
                    </a:lnTo>
                    <a:cubicBezTo>
                      <a:pt x="1182" y="1270"/>
                      <a:pt x="1270" y="1183"/>
                      <a:pt x="1270" y="1076"/>
                    </a:cubicBezTo>
                    <a:lnTo>
                      <a:pt x="1270" y="195"/>
                    </a:lnTo>
                    <a:cubicBezTo>
                      <a:pt x="1270" y="88"/>
                      <a:pt x="1182" y="1"/>
                      <a:pt x="1075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769" name="Google Shape;5769;p47"/>
              <p:cNvSpPr/>
              <p:nvPr/>
            </p:nvSpPr>
            <p:spPr>
              <a:xfrm>
                <a:off x="3309451" y="1519793"/>
                <a:ext cx="44917" cy="44952"/>
              </a:xfrm>
              <a:custGeom>
                <a:rect b="b" l="l" r="r" t="t"/>
                <a:pathLst>
                  <a:path extrusionOk="0" h="1271" w="1270">
                    <a:moveTo>
                      <a:pt x="882" y="389"/>
                    </a:moveTo>
                    <a:lnTo>
                      <a:pt x="882" y="882"/>
                    </a:lnTo>
                    <a:lnTo>
                      <a:pt x="389" y="882"/>
                    </a:lnTo>
                    <a:lnTo>
                      <a:pt x="389" y="389"/>
                    </a:lnTo>
                    <a:close/>
                    <a:moveTo>
                      <a:pt x="195" y="1"/>
                    </a:moveTo>
                    <a:cubicBezTo>
                      <a:pt x="88" y="1"/>
                      <a:pt x="1" y="88"/>
                      <a:pt x="1" y="195"/>
                    </a:cubicBezTo>
                    <a:lnTo>
                      <a:pt x="1" y="1076"/>
                    </a:lnTo>
                    <a:cubicBezTo>
                      <a:pt x="1" y="1183"/>
                      <a:pt x="88" y="1270"/>
                      <a:pt x="195" y="1270"/>
                    </a:cubicBezTo>
                    <a:lnTo>
                      <a:pt x="1076" y="1270"/>
                    </a:lnTo>
                    <a:cubicBezTo>
                      <a:pt x="1183" y="1270"/>
                      <a:pt x="1270" y="1183"/>
                      <a:pt x="1270" y="1076"/>
                    </a:cubicBezTo>
                    <a:lnTo>
                      <a:pt x="1270" y="195"/>
                    </a:lnTo>
                    <a:cubicBezTo>
                      <a:pt x="1270" y="88"/>
                      <a:pt x="1183" y="1"/>
                      <a:pt x="1076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770" name="Google Shape;5770;p47"/>
              <p:cNvSpPr/>
              <p:nvPr/>
            </p:nvSpPr>
            <p:spPr>
              <a:xfrm>
                <a:off x="3368090" y="1519793"/>
                <a:ext cx="44917" cy="44952"/>
              </a:xfrm>
              <a:custGeom>
                <a:rect b="b" l="l" r="r" t="t"/>
                <a:pathLst>
                  <a:path extrusionOk="0" h="1271" w="1270">
                    <a:moveTo>
                      <a:pt x="881" y="389"/>
                    </a:moveTo>
                    <a:lnTo>
                      <a:pt x="881" y="882"/>
                    </a:lnTo>
                    <a:lnTo>
                      <a:pt x="389" y="882"/>
                    </a:lnTo>
                    <a:lnTo>
                      <a:pt x="389" y="389"/>
                    </a:lnTo>
                    <a:close/>
                    <a:moveTo>
                      <a:pt x="195" y="1"/>
                    </a:moveTo>
                    <a:cubicBezTo>
                      <a:pt x="87" y="1"/>
                      <a:pt x="0" y="88"/>
                      <a:pt x="0" y="195"/>
                    </a:cubicBezTo>
                    <a:lnTo>
                      <a:pt x="0" y="1076"/>
                    </a:lnTo>
                    <a:cubicBezTo>
                      <a:pt x="0" y="1183"/>
                      <a:pt x="87" y="1270"/>
                      <a:pt x="195" y="1270"/>
                    </a:cubicBezTo>
                    <a:lnTo>
                      <a:pt x="1075" y="1270"/>
                    </a:lnTo>
                    <a:cubicBezTo>
                      <a:pt x="1182" y="1270"/>
                      <a:pt x="1270" y="1183"/>
                      <a:pt x="1270" y="1076"/>
                    </a:cubicBezTo>
                    <a:lnTo>
                      <a:pt x="1270" y="195"/>
                    </a:lnTo>
                    <a:cubicBezTo>
                      <a:pt x="1270" y="88"/>
                      <a:pt x="1182" y="1"/>
                      <a:pt x="1075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771" name="Google Shape;5771;p47"/>
              <p:cNvSpPr/>
              <p:nvPr/>
            </p:nvSpPr>
            <p:spPr>
              <a:xfrm>
                <a:off x="3426270" y="1519793"/>
                <a:ext cx="44917" cy="44952"/>
              </a:xfrm>
              <a:custGeom>
                <a:rect b="b" l="l" r="r" t="t"/>
                <a:pathLst>
                  <a:path extrusionOk="0" h="1271" w="1270">
                    <a:moveTo>
                      <a:pt x="881" y="389"/>
                    </a:moveTo>
                    <a:lnTo>
                      <a:pt x="881" y="882"/>
                    </a:lnTo>
                    <a:lnTo>
                      <a:pt x="389" y="882"/>
                    </a:lnTo>
                    <a:lnTo>
                      <a:pt x="389" y="389"/>
                    </a:lnTo>
                    <a:close/>
                    <a:moveTo>
                      <a:pt x="194" y="1"/>
                    </a:moveTo>
                    <a:cubicBezTo>
                      <a:pt x="87" y="1"/>
                      <a:pt x="0" y="88"/>
                      <a:pt x="0" y="195"/>
                    </a:cubicBezTo>
                    <a:lnTo>
                      <a:pt x="0" y="1076"/>
                    </a:lnTo>
                    <a:cubicBezTo>
                      <a:pt x="0" y="1183"/>
                      <a:pt x="87" y="1270"/>
                      <a:pt x="194" y="1270"/>
                    </a:cubicBezTo>
                    <a:lnTo>
                      <a:pt x="1075" y="1270"/>
                    </a:lnTo>
                    <a:cubicBezTo>
                      <a:pt x="1182" y="1270"/>
                      <a:pt x="1270" y="1183"/>
                      <a:pt x="1270" y="1076"/>
                    </a:cubicBezTo>
                    <a:lnTo>
                      <a:pt x="1270" y="195"/>
                    </a:lnTo>
                    <a:cubicBezTo>
                      <a:pt x="1270" y="88"/>
                      <a:pt x="1182" y="1"/>
                      <a:pt x="1075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  <p:sp>
          <p:nvSpPr>
            <p:cNvPr id="5772" name="Google Shape;5772;p47"/>
            <p:cNvSpPr/>
            <p:nvPr/>
          </p:nvSpPr>
          <p:spPr>
            <a:xfrm>
              <a:off x="3495413" y="1775078"/>
              <a:ext cx="13793" cy="13758"/>
            </a:xfrm>
            <a:custGeom>
              <a:rect b="b" l="l" r="r" t="t"/>
              <a:pathLst>
                <a:path extrusionOk="0" h="389" w="390">
                  <a:moveTo>
                    <a:pt x="196" y="0"/>
                  </a:moveTo>
                  <a:cubicBezTo>
                    <a:pt x="88" y="0"/>
                    <a:pt x="1" y="87"/>
                    <a:pt x="1" y="194"/>
                  </a:cubicBezTo>
                  <a:cubicBezTo>
                    <a:pt x="1" y="301"/>
                    <a:pt x="88" y="389"/>
                    <a:pt x="196" y="389"/>
                  </a:cubicBezTo>
                  <a:cubicBezTo>
                    <a:pt x="303" y="389"/>
                    <a:pt x="389" y="301"/>
                    <a:pt x="389" y="194"/>
                  </a:cubicBezTo>
                  <a:cubicBezTo>
                    <a:pt x="389" y="87"/>
                    <a:pt x="303" y="0"/>
                    <a:pt x="19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5773" name="Google Shape;5773;p47"/>
          <p:cNvGrpSpPr/>
          <p:nvPr/>
        </p:nvGrpSpPr>
        <p:grpSpPr>
          <a:xfrm>
            <a:off x="3868577" y="4173454"/>
            <a:ext cx="619144" cy="643774"/>
            <a:chOff x="3271466" y="1608567"/>
            <a:chExt cx="346743" cy="334046"/>
          </a:xfrm>
        </p:grpSpPr>
        <p:sp>
          <p:nvSpPr>
            <p:cNvPr id="5774" name="Google Shape;5774;p47"/>
            <p:cNvSpPr/>
            <p:nvPr/>
          </p:nvSpPr>
          <p:spPr>
            <a:xfrm>
              <a:off x="3278292" y="1615676"/>
              <a:ext cx="224018" cy="320076"/>
            </a:xfrm>
            <a:custGeom>
              <a:rect b="b" l="l" r="r" t="t"/>
              <a:pathLst>
                <a:path extrusionOk="0" h="9050" w="6334">
                  <a:moveTo>
                    <a:pt x="1" y="1"/>
                  </a:moveTo>
                  <a:lnTo>
                    <a:pt x="1" y="9049"/>
                  </a:lnTo>
                  <a:lnTo>
                    <a:pt x="6334" y="9049"/>
                  </a:lnTo>
                  <a:lnTo>
                    <a:pt x="6334" y="1"/>
                  </a:ln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775" name="Google Shape;5775;p47"/>
            <p:cNvSpPr/>
            <p:nvPr/>
          </p:nvSpPr>
          <p:spPr>
            <a:xfrm>
              <a:off x="3529154" y="1615464"/>
              <a:ext cx="82194" cy="90258"/>
            </a:xfrm>
            <a:custGeom>
              <a:rect b="b" l="l" r="r" t="t"/>
              <a:pathLst>
                <a:path extrusionOk="0" h="2552" w="2324">
                  <a:moveTo>
                    <a:pt x="303" y="0"/>
                  </a:moveTo>
                  <a:cubicBezTo>
                    <a:pt x="136" y="0"/>
                    <a:pt x="0" y="135"/>
                    <a:pt x="0" y="302"/>
                  </a:cubicBezTo>
                  <a:lnTo>
                    <a:pt x="0" y="2249"/>
                  </a:lnTo>
                  <a:cubicBezTo>
                    <a:pt x="0" y="2416"/>
                    <a:pt x="136" y="2551"/>
                    <a:pt x="303" y="2551"/>
                  </a:cubicBezTo>
                  <a:lnTo>
                    <a:pt x="2022" y="2551"/>
                  </a:lnTo>
                  <a:cubicBezTo>
                    <a:pt x="2188" y="2551"/>
                    <a:pt x="2324" y="2416"/>
                    <a:pt x="2324" y="2249"/>
                  </a:cubicBezTo>
                  <a:lnTo>
                    <a:pt x="2324" y="302"/>
                  </a:lnTo>
                  <a:cubicBezTo>
                    <a:pt x="2324" y="135"/>
                    <a:pt x="2188" y="0"/>
                    <a:pt x="2022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grpSp>
          <p:nvGrpSpPr>
            <p:cNvPr id="5776" name="Google Shape;5776;p47"/>
            <p:cNvGrpSpPr/>
            <p:nvPr/>
          </p:nvGrpSpPr>
          <p:grpSpPr>
            <a:xfrm>
              <a:off x="3316312" y="1656207"/>
              <a:ext cx="147978" cy="206441"/>
              <a:chOff x="3316312" y="1656207"/>
              <a:chExt cx="147978" cy="206441"/>
            </a:xfrm>
          </p:grpSpPr>
          <p:sp>
            <p:nvSpPr>
              <p:cNvPr id="5777" name="Google Shape;5777;p47"/>
              <p:cNvSpPr/>
              <p:nvPr/>
            </p:nvSpPr>
            <p:spPr>
              <a:xfrm>
                <a:off x="3316312" y="1656207"/>
                <a:ext cx="31194" cy="31159"/>
              </a:xfrm>
              <a:custGeom>
                <a:rect b="b" l="l" r="r" t="t"/>
                <a:pathLst>
                  <a:path extrusionOk="0" h="881" w="882">
                    <a:moveTo>
                      <a:pt x="1" y="1"/>
                    </a:moveTo>
                    <a:lnTo>
                      <a:pt x="1" y="881"/>
                    </a:lnTo>
                    <a:lnTo>
                      <a:pt x="882" y="881"/>
                    </a:lnTo>
                    <a:lnTo>
                      <a:pt x="882" y="1"/>
                    </a:ln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778" name="Google Shape;5778;p47"/>
              <p:cNvSpPr/>
              <p:nvPr/>
            </p:nvSpPr>
            <p:spPr>
              <a:xfrm>
                <a:off x="3374952" y="1656207"/>
                <a:ext cx="31159" cy="31159"/>
              </a:xfrm>
              <a:custGeom>
                <a:rect b="b" l="l" r="r" t="t"/>
                <a:pathLst>
                  <a:path extrusionOk="0" h="881" w="881">
                    <a:moveTo>
                      <a:pt x="1" y="1"/>
                    </a:moveTo>
                    <a:lnTo>
                      <a:pt x="1" y="881"/>
                    </a:lnTo>
                    <a:lnTo>
                      <a:pt x="881" y="881"/>
                    </a:lnTo>
                    <a:lnTo>
                      <a:pt x="881" y="1"/>
                    </a:ln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779" name="Google Shape;5779;p47"/>
              <p:cNvSpPr/>
              <p:nvPr/>
            </p:nvSpPr>
            <p:spPr>
              <a:xfrm>
                <a:off x="3433096" y="1656207"/>
                <a:ext cx="31194" cy="31159"/>
              </a:xfrm>
              <a:custGeom>
                <a:rect b="b" l="l" r="r" t="t"/>
                <a:pathLst>
                  <a:path extrusionOk="0" h="881" w="882">
                    <a:moveTo>
                      <a:pt x="1" y="1"/>
                    </a:moveTo>
                    <a:lnTo>
                      <a:pt x="1" y="881"/>
                    </a:lnTo>
                    <a:lnTo>
                      <a:pt x="882" y="881"/>
                    </a:lnTo>
                    <a:lnTo>
                      <a:pt x="882" y="1"/>
                    </a:ln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780" name="Google Shape;5780;p47"/>
              <p:cNvSpPr/>
              <p:nvPr/>
            </p:nvSpPr>
            <p:spPr>
              <a:xfrm>
                <a:off x="3316312" y="1714635"/>
                <a:ext cx="31194" cy="31159"/>
              </a:xfrm>
              <a:custGeom>
                <a:rect b="b" l="l" r="r" t="t"/>
                <a:pathLst>
                  <a:path extrusionOk="0" h="881" w="882">
                    <a:moveTo>
                      <a:pt x="1" y="1"/>
                    </a:moveTo>
                    <a:lnTo>
                      <a:pt x="1" y="881"/>
                    </a:lnTo>
                    <a:lnTo>
                      <a:pt x="882" y="881"/>
                    </a:lnTo>
                    <a:lnTo>
                      <a:pt x="882" y="1"/>
                    </a:ln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781" name="Google Shape;5781;p47"/>
              <p:cNvSpPr/>
              <p:nvPr/>
            </p:nvSpPr>
            <p:spPr>
              <a:xfrm>
                <a:off x="3374952" y="1714635"/>
                <a:ext cx="31159" cy="31159"/>
              </a:xfrm>
              <a:custGeom>
                <a:rect b="b" l="l" r="r" t="t"/>
                <a:pathLst>
                  <a:path extrusionOk="0" h="881" w="881">
                    <a:moveTo>
                      <a:pt x="1" y="1"/>
                    </a:moveTo>
                    <a:lnTo>
                      <a:pt x="1" y="881"/>
                    </a:lnTo>
                    <a:lnTo>
                      <a:pt x="881" y="881"/>
                    </a:lnTo>
                    <a:lnTo>
                      <a:pt x="881" y="1"/>
                    </a:ln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782" name="Google Shape;5782;p47"/>
              <p:cNvSpPr/>
              <p:nvPr/>
            </p:nvSpPr>
            <p:spPr>
              <a:xfrm>
                <a:off x="3433096" y="1714635"/>
                <a:ext cx="31194" cy="31159"/>
              </a:xfrm>
              <a:custGeom>
                <a:rect b="b" l="l" r="r" t="t"/>
                <a:pathLst>
                  <a:path extrusionOk="0" h="881" w="882">
                    <a:moveTo>
                      <a:pt x="1" y="1"/>
                    </a:moveTo>
                    <a:lnTo>
                      <a:pt x="1" y="881"/>
                    </a:lnTo>
                    <a:lnTo>
                      <a:pt x="882" y="881"/>
                    </a:lnTo>
                    <a:lnTo>
                      <a:pt x="882" y="1"/>
                    </a:ln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783" name="Google Shape;5783;p47"/>
              <p:cNvSpPr/>
              <p:nvPr/>
            </p:nvSpPr>
            <p:spPr>
              <a:xfrm>
                <a:off x="3316312" y="1773062"/>
                <a:ext cx="31194" cy="31159"/>
              </a:xfrm>
              <a:custGeom>
                <a:rect b="b" l="l" r="r" t="t"/>
                <a:pathLst>
                  <a:path extrusionOk="0" h="881" w="882">
                    <a:moveTo>
                      <a:pt x="1" y="0"/>
                    </a:moveTo>
                    <a:lnTo>
                      <a:pt x="1" y="881"/>
                    </a:lnTo>
                    <a:lnTo>
                      <a:pt x="882" y="881"/>
                    </a:lnTo>
                    <a:lnTo>
                      <a:pt x="882" y="0"/>
                    </a:ln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784" name="Google Shape;5784;p47"/>
              <p:cNvSpPr/>
              <p:nvPr/>
            </p:nvSpPr>
            <p:spPr>
              <a:xfrm>
                <a:off x="3374952" y="1773062"/>
                <a:ext cx="31159" cy="31159"/>
              </a:xfrm>
              <a:custGeom>
                <a:rect b="b" l="l" r="r" t="t"/>
                <a:pathLst>
                  <a:path extrusionOk="0" h="881" w="881">
                    <a:moveTo>
                      <a:pt x="1" y="0"/>
                    </a:moveTo>
                    <a:lnTo>
                      <a:pt x="1" y="881"/>
                    </a:lnTo>
                    <a:lnTo>
                      <a:pt x="881" y="881"/>
                    </a:lnTo>
                    <a:lnTo>
                      <a:pt x="881" y="0"/>
                    </a:ln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785" name="Google Shape;5785;p47"/>
              <p:cNvSpPr/>
              <p:nvPr/>
            </p:nvSpPr>
            <p:spPr>
              <a:xfrm>
                <a:off x="3433096" y="1773062"/>
                <a:ext cx="31194" cy="31159"/>
              </a:xfrm>
              <a:custGeom>
                <a:rect b="b" l="l" r="r" t="t"/>
                <a:pathLst>
                  <a:path extrusionOk="0" h="881" w="882">
                    <a:moveTo>
                      <a:pt x="1" y="0"/>
                    </a:moveTo>
                    <a:lnTo>
                      <a:pt x="1" y="881"/>
                    </a:lnTo>
                    <a:lnTo>
                      <a:pt x="882" y="881"/>
                    </a:lnTo>
                    <a:lnTo>
                      <a:pt x="882" y="0"/>
                    </a:ln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786" name="Google Shape;5786;p47"/>
              <p:cNvSpPr/>
              <p:nvPr/>
            </p:nvSpPr>
            <p:spPr>
              <a:xfrm>
                <a:off x="3316312" y="1831489"/>
                <a:ext cx="31194" cy="31159"/>
              </a:xfrm>
              <a:custGeom>
                <a:rect b="b" l="l" r="r" t="t"/>
                <a:pathLst>
                  <a:path extrusionOk="0" h="881" w="882">
                    <a:moveTo>
                      <a:pt x="1" y="0"/>
                    </a:moveTo>
                    <a:lnTo>
                      <a:pt x="1" y="881"/>
                    </a:lnTo>
                    <a:lnTo>
                      <a:pt x="882" y="881"/>
                    </a:lnTo>
                    <a:lnTo>
                      <a:pt x="882" y="0"/>
                    </a:ln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787" name="Google Shape;5787;p47"/>
              <p:cNvSpPr/>
              <p:nvPr/>
            </p:nvSpPr>
            <p:spPr>
              <a:xfrm>
                <a:off x="3374952" y="1831489"/>
                <a:ext cx="31159" cy="31159"/>
              </a:xfrm>
              <a:custGeom>
                <a:rect b="b" l="l" r="r" t="t"/>
                <a:pathLst>
                  <a:path extrusionOk="0" h="881" w="881">
                    <a:moveTo>
                      <a:pt x="1" y="0"/>
                    </a:moveTo>
                    <a:lnTo>
                      <a:pt x="1" y="881"/>
                    </a:lnTo>
                    <a:lnTo>
                      <a:pt x="881" y="881"/>
                    </a:lnTo>
                    <a:lnTo>
                      <a:pt x="881" y="0"/>
                    </a:ln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788" name="Google Shape;5788;p47"/>
              <p:cNvSpPr/>
              <p:nvPr/>
            </p:nvSpPr>
            <p:spPr>
              <a:xfrm>
                <a:off x="3433096" y="1831489"/>
                <a:ext cx="31194" cy="31159"/>
              </a:xfrm>
              <a:custGeom>
                <a:rect b="b" l="l" r="r" t="t"/>
                <a:pathLst>
                  <a:path extrusionOk="0" h="881" w="882">
                    <a:moveTo>
                      <a:pt x="1" y="0"/>
                    </a:moveTo>
                    <a:lnTo>
                      <a:pt x="1" y="881"/>
                    </a:lnTo>
                    <a:lnTo>
                      <a:pt x="882" y="881"/>
                    </a:lnTo>
                    <a:lnTo>
                      <a:pt x="882" y="0"/>
                    </a:ln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  <p:sp>
          <p:nvSpPr>
            <p:cNvPr id="5789" name="Google Shape;5789;p47"/>
            <p:cNvSpPr/>
            <p:nvPr/>
          </p:nvSpPr>
          <p:spPr>
            <a:xfrm>
              <a:off x="3359390" y="1891261"/>
              <a:ext cx="61858" cy="44492"/>
            </a:xfrm>
            <a:custGeom>
              <a:rect b="b" l="l" r="r" t="t"/>
              <a:pathLst>
                <a:path extrusionOk="0" h="1258" w="1749">
                  <a:moveTo>
                    <a:pt x="1" y="1"/>
                  </a:moveTo>
                  <a:lnTo>
                    <a:pt x="1" y="1248"/>
                  </a:lnTo>
                  <a:lnTo>
                    <a:pt x="1749" y="1257"/>
                  </a:lnTo>
                  <a:lnTo>
                    <a:pt x="1749" y="1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790" name="Google Shape;5790;p47"/>
            <p:cNvSpPr/>
            <p:nvPr/>
          </p:nvSpPr>
          <p:spPr>
            <a:xfrm>
              <a:off x="3549915" y="1634244"/>
              <a:ext cx="40743" cy="52804"/>
            </a:xfrm>
            <a:custGeom>
              <a:rect b="b" l="l" r="r" t="t"/>
              <a:pathLst>
                <a:path extrusionOk="0" h="1493" w="1152">
                  <a:moveTo>
                    <a:pt x="196" y="1"/>
                  </a:moveTo>
                  <a:cubicBezTo>
                    <a:pt x="88" y="1"/>
                    <a:pt x="1" y="88"/>
                    <a:pt x="1" y="195"/>
                  </a:cubicBezTo>
                  <a:lnTo>
                    <a:pt x="1" y="1299"/>
                  </a:lnTo>
                  <a:cubicBezTo>
                    <a:pt x="1" y="1406"/>
                    <a:pt x="88" y="1493"/>
                    <a:pt x="196" y="1493"/>
                  </a:cubicBezTo>
                  <a:cubicBezTo>
                    <a:pt x="303" y="1493"/>
                    <a:pt x="389" y="1406"/>
                    <a:pt x="389" y="1299"/>
                  </a:cubicBezTo>
                  <a:lnTo>
                    <a:pt x="389" y="941"/>
                  </a:lnTo>
                  <a:lnTo>
                    <a:pt x="763" y="941"/>
                  </a:lnTo>
                  <a:lnTo>
                    <a:pt x="763" y="1299"/>
                  </a:lnTo>
                  <a:cubicBezTo>
                    <a:pt x="763" y="1406"/>
                    <a:pt x="850" y="1493"/>
                    <a:pt x="957" y="1493"/>
                  </a:cubicBezTo>
                  <a:cubicBezTo>
                    <a:pt x="1064" y="1493"/>
                    <a:pt x="1152" y="1406"/>
                    <a:pt x="1152" y="1299"/>
                  </a:cubicBezTo>
                  <a:lnTo>
                    <a:pt x="1152" y="195"/>
                  </a:lnTo>
                  <a:cubicBezTo>
                    <a:pt x="1152" y="88"/>
                    <a:pt x="1064" y="1"/>
                    <a:pt x="957" y="1"/>
                  </a:cubicBezTo>
                  <a:cubicBezTo>
                    <a:pt x="850" y="1"/>
                    <a:pt x="763" y="88"/>
                    <a:pt x="763" y="195"/>
                  </a:cubicBezTo>
                  <a:lnTo>
                    <a:pt x="763" y="553"/>
                  </a:lnTo>
                  <a:lnTo>
                    <a:pt x="389" y="553"/>
                  </a:lnTo>
                  <a:lnTo>
                    <a:pt x="389" y="195"/>
                  </a:lnTo>
                  <a:cubicBezTo>
                    <a:pt x="389" y="88"/>
                    <a:pt x="303" y="1"/>
                    <a:pt x="19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791" name="Google Shape;5791;p47"/>
            <p:cNvSpPr/>
            <p:nvPr/>
          </p:nvSpPr>
          <p:spPr>
            <a:xfrm>
              <a:off x="3271466" y="1608567"/>
              <a:ext cx="346743" cy="334046"/>
            </a:xfrm>
            <a:custGeom>
              <a:rect b="b" l="l" r="r" t="t"/>
              <a:pathLst>
                <a:path extrusionOk="0" h="9445" w="9804">
                  <a:moveTo>
                    <a:pt x="9308" y="389"/>
                  </a:moveTo>
                  <a:cubicBezTo>
                    <a:pt x="9367" y="389"/>
                    <a:pt x="9415" y="438"/>
                    <a:pt x="9415" y="497"/>
                  </a:cubicBezTo>
                  <a:lnTo>
                    <a:pt x="9415" y="2443"/>
                  </a:lnTo>
                  <a:cubicBezTo>
                    <a:pt x="9415" y="2504"/>
                    <a:pt x="9367" y="2552"/>
                    <a:pt x="9308" y="2552"/>
                  </a:cubicBezTo>
                  <a:lnTo>
                    <a:pt x="7589" y="2552"/>
                  </a:lnTo>
                  <a:cubicBezTo>
                    <a:pt x="7529" y="2552"/>
                    <a:pt x="7481" y="2504"/>
                    <a:pt x="7481" y="2443"/>
                  </a:cubicBezTo>
                  <a:lnTo>
                    <a:pt x="7481" y="497"/>
                  </a:lnTo>
                  <a:cubicBezTo>
                    <a:pt x="7481" y="438"/>
                    <a:pt x="7529" y="389"/>
                    <a:pt x="7589" y="389"/>
                  </a:cubicBezTo>
                  <a:close/>
                  <a:moveTo>
                    <a:pt x="4040" y="8189"/>
                  </a:moveTo>
                  <a:lnTo>
                    <a:pt x="4040" y="9056"/>
                  </a:lnTo>
                  <a:lnTo>
                    <a:pt x="2681" y="9056"/>
                  </a:lnTo>
                  <a:lnTo>
                    <a:pt x="2681" y="8189"/>
                  </a:lnTo>
                  <a:close/>
                  <a:moveTo>
                    <a:pt x="7589" y="0"/>
                  </a:moveTo>
                  <a:cubicBezTo>
                    <a:pt x="7315" y="0"/>
                    <a:pt x="7092" y="223"/>
                    <a:pt x="7092" y="497"/>
                  </a:cubicBezTo>
                  <a:lnTo>
                    <a:pt x="7092" y="1279"/>
                  </a:lnTo>
                  <a:lnTo>
                    <a:pt x="6721" y="1279"/>
                  </a:lnTo>
                  <a:lnTo>
                    <a:pt x="6721" y="202"/>
                  </a:lnTo>
                  <a:cubicBezTo>
                    <a:pt x="6721" y="95"/>
                    <a:pt x="6634" y="7"/>
                    <a:pt x="6527" y="7"/>
                  </a:cubicBezTo>
                  <a:lnTo>
                    <a:pt x="194" y="7"/>
                  </a:lnTo>
                  <a:cubicBezTo>
                    <a:pt x="86" y="7"/>
                    <a:pt x="0" y="95"/>
                    <a:pt x="0" y="202"/>
                  </a:cubicBezTo>
                  <a:lnTo>
                    <a:pt x="0" y="9250"/>
                  </a:lnTo>
                  <a:cubicBezTo>
                    <a:pt x="0" y="9358"/>
                    <a:pt x="86" y="9444"/>
                    <a:pt x="194" y="9444"/>
                  </a:cubicBezTo>
                  <a:lnTo>
                    <a:pt x="6527" y="9444"/>
                  </a:lnTo>
                  <a:cubicBezTo>
                    <a:pt x="6634" y="9444"/>
                    <a:pt x="6721" y="9358"/>
                    <a:pt x="6721" y="9250"/>
                  </a:cubicBezTo>
                  <a:lnTo>
                    <a:pt x="6721" y="5785"/>
                  </a:lnTo>
                  <a:cubicBezTo>
                    <a:pt x="6721" y="5677"/>
                    <a:pt x="6634" y="5590"/>
                    <a:pt x="6527" y="5590"/>
                  </a:cubicBezTo>
                  <a:cubicBezTo>
                    <a:pt x="6419" y="5590"/>
                    <a:pt x="6333" y="5677"/>
                    <a:pt x="6333" y="5785"/>
                  </a:cubicBezTo>
                  <a:lnTo>
                    <a:pt x="6333" y="9056"/>
                  </a:lnTo>
                  <a:lnTo>
                    <a:pt x="4429" y="9056"/>
                  </a:lnTo>
                  <a:lnTo>
                    <a:pt x="4429" y="7994"/>
                  </a:lnTo>
                  <a:cubicBezTo>
                    <a:pt x="4429" y="7886"/>
                    <a:pt x="4342" y="7800"/>
                    <a:pt x="4235" y="7800"/>
                  </a:cubicBezTo>
                  <a:lnTo>
                    <a:pt x="2487" y="7800"/>
                  </a:lnTo>
                  <a:cubicBezTo>
                    <a:pt x="2379" y="7800"/>
                    <a:pt x="2292" y="7886"/>
                    <a:pt x="2292" y="7994"/>
                  </a:cubicBezTo>
                  <a:lnTo>
                    <a:pt x="2292" y="9056"/>
                  </a:lnTo>
                  <a:lnTo>
                    <a:pt x="389" y="9056"/>
                  </a:lnTo>
                  <a:lnTo>
                    <a:pt x="389" y="396"/>
                  </a:lnTo>
                  <a:lnTo>
                    <a:pt x="6333" y="396"/>
                  </a:lnTo>
                  <a:lnTo>
                    <a:pt x="6333" y="4002"/>
                  </a:lnTo>
                  <a:cubicBezTo>
                    <a:pt x="6333" y="4109"/>
                    <a:pt x="6419" y="4197"/>
                    <a:pt x="6527" y="4197"/>
                  </a:cubicBezTo>
                  <a:cubicBezTo>
                    <a:pt x="6634" y="4197"/>
                    <a:pt x="6721" y="4109"/>
                    <a:pt x="6721" y="4002"/>
                  </a:cubicBezTo>
                  <a:lnTo>
                    <a:pt x="6721" y="1667"/>
                  </a:lnTo>
                  <a:lnTo>
                    <a:pt x="7092" y="1667"/>
                  </a:lnTo>
                  <a:lnTo>
                    <a:pt x="7092" y="2443"/>
                  </a:lnTo>
                  <a:cubicBezTo>
                    <a:pt x="7092" y="2717"/>
                    <a:pt x="7315" y="2940"/>
                    <a:pt x="7589" y="2940"/>
                  </a:cubicBezTo>
                  <a:lnTo>
                    <a:pt x="9308" y="2940"/>
                  </a:lnTo>
                  <a:cubicBezTo>
                    <a:pt x="9581" y="2940"/>
                    <a:pt x="9804" y="2717"/>
                    <a:pt x="9804" y="2443"/>
                  </a:cubicBezTo>
                  <a:lnTo>
                    <a:pt x="9804" y="497"/>
                  </a:lnTo>
                  <a:cubicBezTo>
                    <a:pt x="9804" y="223"/>
                    <a:pt x="9581" y="0"/>
                    <a:pt x="930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grpSp>
          <p:nvGrpSpPr>
            <p:cNvPr id="5792" name="Google Shape;5792;p47"/>
            <p:cNvGrpSpPr/>
            <p:nvPr/>
          </p:nvGrpSpPr>
          <p:grpSpPr>
            <a:xfrm>
              <a:off x="3309451" y="1649311"/>
              <a:ext cx="161736" cy="220234"/>
              <a:chOff x="3309451" y="1344511"/>
              <a:chExt cx="161736" cy="220234"/>
            </a:xfrm>
          </p:grpSpPr>
          <p:sp>
            <p:nvSpPr>
              <p:cNvPr id="5793" name="Google Shape;5793;p47"/>
              <p:cNvSpPr/>
              <p:nvPr/>
            </p:nvSpPr>
            <p:spPr>
              <a:xfrm>
                <a:off x="3309451" y="1344511"/>
                <a:ext cx="44917" cy="44952"/>
              </a:xfrm>
              <a:custGeom>
                <a:rect b="b" l="l" r="r" t="t"/>
                <a:pathLst>
                  <a:path extrusionOk="0" h="1271" w="1270">
                    <a:moveTo>
                      <a:pt x="882" y="389"/>
                    </a:moveTo>
                    <a:lnTo>
                      <a:pt x="882" y="882"/>
                    </a:lnTo>
                    <a:lnTo>
                      <a:pt x="389" y="882"/>
                    </a:lnTo>
                    <a:lnTo>
                      <a:pt x="389" y="389"/>
                    </a:lnTo>
                    <a:close/>
                    <a:moveTo>
                      <a:pt x="195" y="1"/>
                    </a:moveTo>
                    <a:cubicBezTo>
                      <a:pt x="88" y="1"/>
                      <a:pt x="1" y="88"/>
                      <a:pt x="1" y="196"/>
                    </a:cubicBezTo>
                    <a:lnTo>
                      <a:pt x="1" y="1076"/>
                    </a:lnTo>
                    <a:cubicBezTo>
                      <a:pt x="1" y="1183"/>
                      <a:pt x="88" y="1270"/>
                      <a:pt x="195" y="1270"/>
                    </a:cubicBezTo>
                    <a:lnTo>
                      <a:pt x="1076" y="1270"/>
                    </a:lnTo>
                    <a:cubicBezTo>
                      <a:pt x="1183" y="1270"/>
                      <a:pt x="1270" y="1183"/>
                      <a:pt x="1270" y="1076"/>
                    </a:cubicBezTo>
                    <a:lnTo>
                      <a:pt x="1270" y="196"/>
                    </a:lnTo>
                    <a:cubicBezTo>
                      <a:pt x="1270" y="88"/>
                      <a:pt x="1183" y="1"/>
                      <a:pt x="1076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794" name="Google Shape;5794;p47"/>
              <p:cNvSpPr/>
              <p:nvPr/>
            </p:nvSpPr>
            <p:spPr>
              <a:xfrm>
                <a:off x="3368090" y="1344511"/>
                <a:ext cx="44917" cy="44952"/>
              </a:xfrm>
              <a:custGeom>
                <a:rect b="b" l="l" r="r" t="t"/>
                <a:pathLst>
                  <a:path extrusionOk="0" h="1271" w="1270">
                    <a:moveTo>
                      <a:pt x="881" y="389"/>
                    </a:moveTo>
                    <a:lnTo>
                      <a:pt x="881" y="882"/>
                    </a:lnTo>
                    <a:lnTo>
                      <a:pt x="389" y="882"/>
                    </a:lnTo>
                    <a:lnTo>
                      <a:pt x="389" y="389"/>
                    </a:lnTo>
                    <a:close/>
                    <a:moveTo>
                      <a:pt x="195" y="1"/>
                    </a:moveTo>
                    <a:cubicBezTo>
                      <a:pt x="87" y="1"/>
                      <a:pt x="0" y="88"/>
                      <a:pt x="0" y="196"/>
                    </a:cubicBezTo>
                    <a:lnTo>
                      <a:pt x="0" y="1076"/>
                    </a:lnTo>
                    <a:cubicBezTo>
                      <a:pt x="0" y="1183"/>
                      <a:pt x="87" y="1270"/>
                      <a:pt x="195" y="1270"/>
                    </a:cubicBezTo>
                    <a:lnTo>
                      <a:pt x="1075" y="1270"/>
                    </a:lnTo>
                    <a:cubicBezTo>
                      <a:pt x="1182" y="1270"/>
                      <a:pt x="1270" y="1183"/>
                      <a:pt x="1270" y="1076"/>
                    </a:cubicBezTo>
                    <a:lnTo>
                      <a:pt x="1270" y="196"/>
                    </a:lnTo>
                    <a:cubicBezTo>
                      <a:pt x="1270" y="88"/>
                      <a:pt x="1182" y="1"/>
                      <a:pt x="1075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795" name="Google Shape;5795;p47"/>
              <p:cNvSpPr/>
              <p:nvPr/>
            </p:nvSpPr>
            <p:spPr>
              <a:xfrm>
                <a:off x="3426270" y="1344511"/>
                <a:ext cx="44917" cy="44952"/>
              </a:xfrm>
              <a:custGeom>
                <a:rect b="b" l="l" r="r" t="t"/>
                <a:pathLst>
                  <a:path extrusionOk="0" h="1271" w="1270">
                    <a:moveTo>
                      <a:pt x="881" y="389"/>
                    </a:moveTo>
                    <a:lnTo>
                      <a:pt x="881" y="882"/>
                    </a:lnTo>
                    <a:lnTo>
                      <a:pt x="389" y="882"/>
                    </a:lnTo>
                    <a:lnTo>
                      <a:pt x="389" y="389"/>
                    </a:lnTo>
                    <a:close/>
                    <a:moveTo>
                      <a:pt x="194" y="1"/>
                    </a:moveTo>
                    <a:cubicBezTo>
                      <a:pt x="87" y="1"/>
                      <a:pt x="0" y="88"/>
                      <a:pt x="0" y="196"/>
                    </a:cubicBezTo>
                    <a:lnTo>
                      <a:pt x="0" y="1076"/>
                    </a:lnTo>
                    <a:cubicBezTo>
                      <a:pt x="0" y="1183"/>
                      <a:pt x="87" y="1270"/>
                      <a:pt x="194" y="1270"/>
                    </a:cubicBezTo>
                    <a:lnTo>
                      <a:pt x="1075" y="1270"/>
                    </a:lnTo>
                    <a:cubicBezTo>
                      <a:pt x="1182" y="1270"/>
                      <a:pt x="1270" y="1183"/>
                      <a:pt x="1270" y="1076"/>
                    </a:cubicBezTo>
                    <a:lnTo>
                      <a:pt x="1270" y="196"/>
                    </a:lnTo>
                    <a:cubicBezTo>
                      <a:pt x="1270" y="88"/>
                      <a:pt x="1182" y="1"/>
                      <a:pt x="1075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796" name="Google Shape;5796;p47"/>
              <p:cNvSpPr/>
              <p:nvPr/>
            </p:nvSpPr>
            <p:spPr>
              <a:xfrm>
                <a:off x="3309451" y="1402938"/>
                <a:ext cx="44917" cy="44952"/>
              </a:xfrm>
              <a:custGeom>
                <a:rect b="b" l="l" r="r" t="t"/>
                <a:pathLst>
                  <a:path extrusionOk="0" h="1271" w="1270">
                    <a:moveTo>
                      <a:pt x="882" y="389"/>
                    </a:moveTo>
                    <a:lnTo>
                      <a:pt x="882" y="882"/>
                    </a:lnTo>
                    <a:lnTo>
                      <a:pt x="389" y="882"/>
                    </a:lnTo>
                    <a:lnTo>
                      <a:pt x="389" y="389"/>
                    </a:lnTo>
                    <a:close/>
                    <a:moveTo>
                      <a:pt x="195" y="1"/>
                    </a:moveTo>
                    <a:cubicBezTo>
                      <a:pt x="88" y="1"/>
                      <a:pt x="1" y="88"/>
                      <a:pt x="1" y="196"/>
                    </a:cubicBezTo>
                    <a:lnTo>
                      <a:pt x="1" y="1076"/>
                    </a:lnTo>
                    <a:cubicBezTo>
                      <a:pt x="1" y="1183"/>
                      <a:pt x="88" y="1270"/>
                      <a:pt x="195" y="1270"/>
                    </a:cubicBezTo>
                    <a:lnTo>
                      <a:pt x="1076" y="1270"/>
                    </a:lnTo>
                    <a:cubicBezTo>
                      <a:pt x="1183" y="1270"/>
                      <a:pt x="1270" y="1183"/>
                      <a:pt x="1270" y="1076"/>
                    </a:cubicBezTo>
                    <a:lnTo>
                      <a:pt x="1270" y="196"/>
                    </a:lnTo>
                    <a:cubicBezTo>
                      <a:pt x="1270" y="88"/>
                      <a:pt x="1183" y="1"/>
                      <a:pt x="1076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797" name="Google Shape;5797;p47"/>
              <p:cNvSpPr/>
              <p:nvPr/>
            </p:nvSpPr>
            <p:spPr>
              <a:xfrm>
                <a:off x="3368090" y="1402938"/>
                <a:ext cx="44917" cy="44952"/>
              </a:xfrm>
              <a:custGeom>
                <a:rect b="b" l="l" r="r" t="t"/>
                <a:pathLst>
                  <a:path extrusionOk="0" h="1271" w="1270">
                    <a:moveTo>
                      <a:pt x="881" y="389"/>
                    </a:moveTo>
                    <a:lnTo>
                      <a:pt x="881" y="882"/>
                    </a:lnTo>
                    <a:lnTo>
                      <a:pt x="389" y="882"/>
                    </a:lnTo>
                    <a:lnTo>
                      <a:pt x="389" y="389"/>
                    </a:lnTo>
                    <a:close/>
                    <a:moveTo>
                      <a:pt x="195" y="1"/>
                    </a:moveTo>
                    <a:cubicBezTo>
                      <a:pt x="87" y="1"/>
                      <a:pt x="0" y="88"/>
                      <a:pt x="0" y="196"/>
                    </a:cubicBezTo>
                    <a:lnTo>
                      <a:pt x="0" y="1076"/>
                    </a:lnTo>
                    <a:cubicBezTo>
                      <a:pt x="0" y="1183"/>
                      <a:pt x="87" y="1270"/>
                      <a:pt x="195" y="1270"/>
                    </a:cubicBezTo>
                    <a:lnTo>
                      <a:pt x="1075" y="1270"/>
                    </a:lnTo>
                    <a:cubicBezTo>
                      <a:pt x="1182" y="1270"/>
                      <a:pt x="1270" y="1183"/>
                      <a:pt x="1270" y="1076"/>
                    </a:cubicBezTo>
                    <a:lnTo>
                      <a:pt x="1270" y="196"/>
                    </a:lnTo>
                    <a:cubicBezTo>
                      <a:pt x="1270" y="88"/>
                      <a:pt x="1182" y="1"/>
                      <a:pt x="1075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798" name="Google Shape;5798;p47"/>
              <p:cNvSpPr/>
              <p:nvPr/>
            </p:nvSpPr>
            <p:spPr>
              <a:xfrm>
                <a:off x="3426270" y="1402938"/>
                <a:ext cx="44917" cy="44952"/>
              </a:xfrm>
              <a:custGeom>
                <a:rect b="b" l="l" r="r" t="t"/>
                <a:pathLst>
                  <a:path extrusionOk="0" h="1271" w="1270">
                    <a:moveTo>
                      <a:pt x="881" y="389"/>
                    </a:moveTo>
                    <a:lnTo>
                      <a:pt x="881" y="882"/>
                    </a:lnTo>
                    <a:lnTo>
                      <a:pt x="389" y="882"/>
                    </a:lnTo>
                    <a:lnTo>
                      <a:pt x="389" y="389"/>
                    </a:lnTo>
                    <a:close/>
                    <a:moveTo>
                      <a:pt x="194" y="1"/>
                    </a:moveTo>
                    <a:cubicBezTo>
                      <a:pt x="87" y="1"/>
                      <a:pt x="0" y="88"/>
                      <a:pt x="0" y="196"/>
                    </a:cubicBezTo>
                    <a:lnTo>
                      <a:pt x="0" y="1076"/>
                    </a:lnTo>
                    <a:cubicBezTo>
                      <a:pt x="0" y="1183"/>
                      <a:pt x="87" y="1270"/>
                      <a:pt x="194" y="1270"/>
                    </a:cubicBezTo>
                    <a:lnTo>
                      <a:pt x="1075" y="1270"/>
                    </a:lnTo>
                    <a:cubicBezTo>
                      <a:pt x="1182" y="1270"/>
                      <a:pt x="1270" y="1183"/>
                      <a:pt x="1270" y="1076"/>
                    </a:cubicBezTo>
                    <a:lnTo>
                      <a:pt x="1270" y="196"/>
                    </a:lnTo>
                    <a:cubicBezTo>
                      <a:pt x="1270" y="88"/>
                      <a:pt x="1182" y="1"/>
                      <a:pt x="1075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799" name="Google Shape;5799;p47"/>
              <p:cNvSpPr/>
              <p:nvPr/>
            </p:nvSpPr>
            <p:spPr>
              <a:xfrm>
                <a:off x="3309451" y="1461365"/>
                <a:ext cx="44917" cy="44952"/>
              </a:xfrm>
              <a:custGeom>
                <a:rect b="b" l="l" r="r" t="t"/>
                <a:pathLst>
                  <a:path extrusionOk="0" h="1271" w="1270">
                    <a:moveTo>
                      <a:pt x="882" y="389"/>
                    </a:moveTo>
                    <a:lnTo>
                      <a:pt x="882" y="882"/>
                    </a:lnTo>
                    <a:lnTo>
                      <a:pt x="389" y="882"/>
                    </a:lnTo>
                    <a:lnTo>
                      <a:pt x="389" y="389"/>
                    </a:lnTo>
                    <a:close/>
                    <a:moveTo>
                      <a:pt x="195" y="1"/>
                    </a:moveTo>
                    <a:cubicBezTo>
                      <a:pt x="88" y="1"/>
                      <a:pt x="1" y="88"/>
                      <a:pt x="1" y="195"/>
                    </a:cubicBezTo>
                    <a:lnTo>
                      <a:pt x="1" y="1076"/>
                    </a:lnTo>
                    <a:cubicBezTo>
                      <a:pt x="1" y="1183"/>
                      <a:pt x="88" y="1270"/>
                      <a:pt x="195" y="1270"/>
                    </a:cubicBezTo>
                    <a:lnTo>
                      <a:pt x="1076" y="1270"/>
                    </a:lnTo>
                    <a:cubicBezTo>
                      <a:pt x="1183" y="1270"/>
                      <a:pt x="1270" y="1183"/>
                      <a:pt x="1270" y="1076"/>
                    </a:cubicBezTo>
                    <a:lnTo>
                      <a:pt x="1270" y="195"/>
                    </a:lnTo>
                    <a:cubicBezTo>
                      <a:pt x="1270" y="88"/>
                      <a:pt x="1183" y="1"/>
                      <a:pt x="1076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800" name="Google Shape;5800;p47"/>
              <p:cNvSpPr/>
              <p:nvPr/>
            </p:nvSpPr>
            <p:spPr>
              <a:xfrm>
                <a:off x="3368090" y="1461365"/>
                <a:ext cx="44917" cy="44952"/>
              </a:xfrm>
              <a:custGeom>
                <a:rect b="b" l="l" r="r" t="t"/>
                <a:pathLst>
                  <a:path extrusionOk="0" h="1271" w="1270">
                    <a:moveTo>
                      <a:pt x="881" y="389"/>
                    </a:moveTo>
                    <a:lnTo>
                      <a:pt x="881" y="882"/>
                    </a:lnTo>
                    <a:lnTo>
                      <a:pt x="389" y="882"/>
                    </a:lnTo>
                    <a:lnTo>
                      <a:pt x="389" y="389"/>
                    </a:lnTo>
                    <a:close/>
                    <a:moveTo>
                      <a:pt x="195" y="1"/>
                    </a:moveTo>
                    <a:cubicBezTo>
                      <a:pt x="87" y="1"/>
                      <a:pt x="0" y="88"/>
                      <a:pt x="0" y="195"/>
                    </a:cubicBezTo>
                    <a:lnTo>
                      <a:pt x="0" y="1076"/>
                    </a:lnTo>
                    <a:cubicBezTo>
                      <a:pt x="0" y="1183"/>
                      <a:pt x="87" y="1270"/>
                      <a:pt x="195" y="1270"/>
                    </a:cubicBezTo>
                    <a:lnTo>
                      <a:pt x="1075" y="1270"/>
                    </a:lnTo>
                    <a:cubicBezTo>
                      <a:pt x="1182" y="1270"/>
                      <a:pt x="1270" y="1183"/>
                      <a:pt x="1270" y="1076"/>
                    </a:cubicBezTo>
                    <a:lnTo>
                      <a:pt x="1270" y="195"/>
                    </a:lnTo>
                    <a:cubicBezTo>
                      <a:pt x="1270" y="88"/>
                      <a:pt x="1182" y="1"/>
                      <a:pt x="1075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801" name="Google Shape;5801;p47"/>
              <p:cNvSpPr/>
              <p:nvPr/>
            </p:nvSpPr>
            <p:spPr>
              <a:xfrm>
                <a:off x="3426270" y="1461365"/>
                <a:ext cx="44917" cy="44952"/>
              </a:xfrm>
              <a:custGeom>
                <a:rect b="b" l="l" r="r" t="t"/>
                <a:pathLst>
                  <a:path extrusionOk="0" h="1271" w="1270">
                    <a:moveTo>
                      <a:pt x="881" y="389"/>
                    </a:moveTo>
                    <a:lnTo>
                      <a:pt x="881" y="882"/>
                    </a:lnTo>
                    <a:lnTo>
                      <a:pt x="389" y="882"/>
                    </a:lnTo>
                    <a:lnTo>
                      <a:pt x="389" y="389"/>
                    </a:lnTo>
                    <a:close/>
                    <a:moveTo>
                      <a:pt x="194" y="1"/>
                    </a:moveTo>
                    <a:cubicBezTo>
                      <a:pt x="87" y="1"/>
                      <a:pt x="0" y="88"/>
                      <a:pt x="0" y="195"/>
                    </a:cubicBezTo>
                    <a:lnTo>
                      <a:pt x="0" y="1076"/>
                    </a:lnTo>
                    <a:cubicBezTo>
                      <a:pt x="0" y="1183"/>
                      <a:pt x="87" y="1270"/>
                      <a:pt x="194" y="1270"/>
                    </a:cubicBezTo>
                    <a:lnTo>
                      <a:pt x="1075" y="1270"/>
                    </a:lnTo>
                    <a:cubicBezTo>
                      <a:pt x="1182" y="1270"/>
                      <a:pt x="1270" y="1183"/>
                      <a:pt x="1270" y="1076"/>
                    </a:cubicBezTo>
                    <a:lnTo>
                      <a:pt x="1270" y="195"/>
                    </a:lnTo>
                    <a:cubicBezTo>
                      <a:pt x="1270" y="88"/>
                      <a:pt x="1182" y="1"/>
                      <a:pt x="1075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802" name="Google Shape;5802;p47"/>
              <p:cNvSpPr/>
              <p:nvPr/>
            </p:nvSpPr>
            <p:spPr>
              <a:xfrm>
                <a:off x="3309451" y="1519793"/>
                <a:ext cx="44917" cy="44952"/>
              </a:xfrm>
              <a:custGeom>
                <a:rect b="b" l="l" r="r" t="t"/>
                <a:pathLst>
                  <a:path extrusionOk="0" h="1271" w="1270">
                    <a:moveTo>
                      <a:pt x="882" y="389"/>
                    </a:moveTo>
                    <a:lnTo>
                      <a:pt x="882" y="882"/>
                    </a:lnTo>
                    <a:lnTo>
                      <a:pt x="389" y="882"/>
                    </a:lnTo>
                    <a:lnTo>
                      <a:pt x="389" y="389"/>
                    </a:lnTo>
                    <a:close/>
                    <a:moveTo>
                      <a:pt x="195" y="1"/>
                    </a:moveTo>
                    <a:cubicBezTo>
                      <a:pt x="88" y="1"/>
                      <a:pt x="1" y="88"/>
                      <a:pt x="1" y="195"/>
                    </a:cubicBezTo>
                    <a:lnTo>
                      <a:pt x="1" y="1076"/>
                    </a:lnTo>
                    <a:cubicBezTo>
                      <a:pt x="1" y="1183"/>
                      <a:pt x="88" y="1270"/>
                      <a:pt x="195" y="1270"/>
                    </a:cubicBezTo>
                    <a:lnTo>
                      <a:pt x="1076" y="1270"/>
                    </a:lnTo>
                    <a:cubicBezTo>
                      <a:pt x="1183" y="1270"/>
                      <a:pt x="1270" y="1183"/>
                      <a:pt x="1270" y="1076"/>
                    </a:cubicBezTo>
                    <a:lnTo>
                      <a:pt x="1270" y="195"/>
                    </a:lnTo>
                    <a:cubicBezTo>
                      <a:pt x="1270" y="88"/>
                      <a:pt x="1183" y="1"/>
                      <a:pt x="1076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803" name="Google Shape;5803;p47"/>
              <p:cNvSpPr/>
              <p:nvPr/>
            </p:nvSpPr>
            <p:spPr>
              <a:xfrm>
                <a:off x="3368090" y="1519793"/>
                <a:ext cx="44917" cy="44952"/>
              </a:xfrm>
              <a:custGeom>
                <a:rect b="b" l="l" r="r" t="t"/>
                <a:pathLst>
                  <a:path extrusionOk="0" h="1271" w="1270">
                    <a:moveTo>
                      <a:pt x="881" y="389"/>
                    </a:moveTo>
                    <a:lnTo>
                      <a:pt x="881" y="882"/>
                    </a:lnTo>
                    <a:lnTo>
                      <a:pt x="389" y="882"/>
                    </a:lnTo>
                    <a:lnTo>
                      <a:pt x="389" y="389"/>
                    </a:lnTo>
                    <a:close/>
                    <a:moveTo>
                      <a:pt x="195" y="1"/>
                    </a:moveTo>
                    <a:cubicBezTo>
                      <a:pt x="87" y="1"/>
                      <a:pt x="0" y="88"/>
                      <a:pt x="0" y="195"/>
                    </a:cubicBezTo>
                    <a:lnTo>
                      <a:pt x="0" y="1076"/>
                    </a:lnTo>
                    <a:cubicBezTo>
                      <a:pt x="0" y="1183"/>
                      <a:pt x="87" y="1270"/>
                      <a:pt x="195" y="1270"/>
                    </a:cubicBezTo>
                    <a:lnTo>
                      <a:pt x="1075" y="1270"/>
                    </a:lnTo>
                    <a:cubicBezTo>
                      <a:pt x="1182" y="1270"/>
                      <a:pt x="1270" y="1183"/>
                      <a:pt x="1270" y="1076"/>
                    </a:cubicBezTo>
                    <a:lnTo>
                      <a:pt x="1270" y="195"/>
                    </a:lnTo>
                    <a:cubicBezTo>
                      <a:pt x="1270" y="88"/>
                      <a:pt x="1182" y="1"/>
                      <a:pt x="1075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804" name="Google Shape;5804;p47"/>
              <p:cNvSpPr/>
              <p:nvPr/>
            </p:nvSpPr>
            <p:spPr>
              <a:xfrm>
                <a:off x="3426270" y="1519793"/>
                <a:ext cx="44917" cy="44952"/>
              </a:xfrm>
              <a:custGeom>
                <a:rect b="b" l="l" r="r" t="t"/>
                <a:pathLst>
                  <a:path extrusionOk="0" h="1271" w="1270">
                    <a:moveTo>
                      <a:pt x="881" y="389"/>
                    </a:moveTo>
                    <a:lnTo>
                      <a:pt x="881" y="882"/>
                    </a:lnTo>
                    <a:lnTo>
                      <a:pt x="389" y="882"/>
                    </a:lnTo>
                    <a:lnTo>
                      <a:pt x="389" y="389"/>
                    </a:lnTo>
                    <a:close/>
                    <a:moveTo>
                      <a:pt x="194" y="1"/>
                    </a:moveTo>
                    <a:cubicBezTo>
                      <a:pt x="87" y="1"/>
                      <a:pt x="0" y="88"/>
                      <a:pt x="0" y="195"/>
                    </a:cubicBezTo>
                    <a:lnTo>
                      <a:pt x="0" y="1076"/>
                    </a:lnTo>
                    <a:cubicBezTo>
                      <a:pt x="0" y="1183"/>
                      <a:pt x="87" y="1270"/>
                      <a:pt x="194" y="1270"/>
                    </a:cubicBezTo>
                    <a:lnTo>
                      <a:pt x="1075" y="1270"/>
                    </a:lnTo>
                    <a:cubicBezTo>
                      <a:pt x="1182" y="1270"/>
                      <a:pt x="1270" y="1183"/>
                      <a:pt x="1270" y="1076"/>
                    </a:cubicBezTo>
                    <a:lnTo>
                      <a:pt x="1270" y="195"/>
                    </a:lnTo>
                    <a:cubicBezTo>
                      <a:pt x="1270" y="88"/>
                      <a:pt x="1182" y="1"/>
                      <a:pt x="1075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  <p:sp>
          <p:nvSpPr>
            <p:cNvPr id="5805" name="Google Shape;5805;p47"/>
            <p:cNvSpPr/>
            <p:nvPr/>
          </p:nvSpPr>
          <p:spPr>
            <a:xfrm>
              <a:off x="3495413" y="1775078"/>
              <a:ext cx="13793" cy="13758"/>
            </a:xfrm>
            <a:custGeom>
              <a:rect b="b" l="l" r="r" t="t"/>
              <a:pathLst>
                <a:path extrusionOk="0" h="389" w="390">
                  <a:moveTo>
                    <a:pt x="196" y="0"/>
                  </a:moveTo>
                  <a:cubicBezTo>
                    <a:pt x="88" y="0"/>
                    <a:pt x="1" y="87"/>
                    <a:pt x="1" y="194"/>
                  </a:cubicBezTo>
                  <a:cubicBezTo>
                    <a:pt x="1" y="301"/>
                    <a:pt x="88" y="389"/>
                    <a:pt x="196" y="389"/>
                  </a:cubicBezTo>
                  <a:cubicBezTo>
                    <a:pt x="303" y="389"/>
                    <a:pt x="389" y="301"/>
                    <a:pt x="389" y="194"/>
                  </a:cubicBezTo>
                  <a:cubicBezTo>
                    <a:pt x="389" y="87"/>
                    <a:pt x="303" y="0"/>
                    <a:pt x="19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5806" name="Google Shape;5806;p47"/>
          <p:cNvGrpSpPr/>
          <p:nvPr/>
        </p:nvGrpSpPr>
        <p:grpSpPr>
          <a:xfrm rot="407674">
            <a:off x="6779922" y="643262"/>
            <a:ext cx="1100018" cy="572714"/>
            <a:chOff x="5019050" y="3324100"/>
            <a:chExt cx="574075" cy="278975"/>
          </a:xfrm>
        </p:grpSpPr>
        <p:sp>
          <p:nvSpPr>
            <p:cNvPr id="5807" name="Google Shape;5807;p47"/>
            <p:cNvSpPr/>
            <p:nvPr/>
          </p:nvSpPr>
          <p:spPr>
            <a:xfrm>
              <a:off x="5033900" y="3338175"/>
              <a:ext cx="230550" cy="225800"/>
            </a:xfrm>
            <a:custGeom>
              <a:rect b="b" l="l" r="r" t="t"/>
              <a:pathLst>
                <a:path extrusionOk="0" h="9032" w="9222">
                  <a:moveTo>
                    <a:pt x="7316" y="2463"/>
                  </a:moveTo>
                  <a:cubicBezTo>
                    <a:pt x="7440" y="2463"/>
                    <a:pt x="7551" y="2570"/>
                    <a:pt x="7510" y="2717"/>
                  </a:cubicBezTo>
                  <a:cubicBezTo>
                    <a:pt x="7464" y="2922"/>
                    <a:pt x="7281" y="3059"/>
                    <a:pt x="7144" y="3196"/>
                  </a:cubicBezTo>
                  <a:cubicBezTo>
                    <a:pt x="6985" y="3356"/>
                    <a:pt x="6802" y="3493"/>
                    <a:pt x="6642" y="3652"/>
                  </a:cubicBezTo>
                  <a:cubicBezTo>
                    <a:pt x="6345" y="3949"/>
                    <a:pt x="6049" y="4223"/>
                    <a:pt x="5752" y="4520"/>
                  </a:cubicBezTo>
                  <a:cubicBezTo>
                    <a:pt x="5432" y="4816"/>
                    <a:pt x="5113" y="5113"/>
                    <a:pt x="4793" y="5410"/>
                  </a:cubicBezTo>
                  <a:cubicBezTo>
                    <a:pt x="4634" y="5570"/>
                    <a:pt x="4474" y="5730"/>
                    <a:pt x="4314" y="5866"/>
                  </a:cubicBezTo>
                  <a:cubicBezTo>
                    <a:pt x="4200" y="6003"/>
                    <a:pt x="4086" y="6163"/>
                    <a:pt x="3903" y="6209"/>
                  </a:cubicBezTo>
                  <a:cubicBezTo>
                    <a:pt x="3885" y="6216"/>
                    <a:pt x="3868" y="6219"/>
                    <a:pt x="3853" y="6219"/>
                  </a:cubicBezTo>
                  <a:cubicBezTo>
                    <a:pt x="3770" y="6219"/>
                    <a:pt x="3724" y="6126"/>
                    <a:pt x="3743" y="6049"/>
                  </a:cubicBezTo>
                  <a:cubicBezTo>
                    <a:pt x="3789" y="5866"/>
                    <a:pt x="3949" y="5730"/>
                    <a:pt x="4086" y="5570"/>
                  </a:cubicBezTo>
                  <a:cubicBezTo>
                    <a:pt x="4223" y="5410"/>
                    <a:pt x="4382" y="5250"/>
                    <a:pt x="4519" y="5090"/>
                  </a:cubicBezTo>
                  <a:cubicBezTo>
                    <a:pt x="4793" y="4771"/>
                    <a:pt x="5067" y="4451"/>
                    <a:pt x="5364" y="4155"/>
                  </a:cubicBezTo>
                  <a:cubicBezTo>
                    <a:pt x="5684" y="3835"/>
                    <a:pt x="5980" y="3538"/>
                    <a:pt x="6300" y="3242"/>
                  </a:cubicBezTo>
                  <a:cubicBezTo>
                    <a:pt x="6460" y="3082"/>
                    <a:pt x="6619" y="2945"/>
                    <a:pt x="6779" y="2785"/>
                  </a:cubicBezTo>
                  <a:cubicBezTo>
                    <a:pt x="6939" y="2671"/>
                    <a:pt x="7076" y="2511"/>
                    <a:pt x="7281" y="2465"/>
                  </a:cubicBezTo>
                  <a:cubicBezTo>
                    <a:pt x="7293" y="2464"/>
                    <a:pt x="7305" y="2463"/>
                    <a:pt x="7316" y="2463"/>
                  </a:cubicBezTo>
                  <a:close/>
                  <a:moveTo>
                    <a:pt x="6831" y="4471"/>
                  </a:moveTo>
                  <a:cubicBezTo>
                    <a:pt x="6911" y="4471"/>
                    <a:pt x="6982" y="4552"/>
                    <a:pt x="6962" y="4634"/>
                  </a:cubicBezTo>
                  <a:cubicBezTo>
                    <a:pt x="6870" y="5022"/>
                    <a:pt x="6482" y="5341"/>
                    <a:pt x="6231" y="5615"/>
                  </a:cubicBezTo>
                  <a:cubicBezTo>
                    <a:pt x="5957" y="5912"/>
                    <a:pt x="5638" y="6209"/>
                    <a:pt x="5341" y="6483"/>
                  </a:cubicBezTo>
                  <a:cubicBezTo>
                    <a:pt x="5044" y="6779"/>
                    <a:pt x="4725" y="7076"/>
                    <a:pt x="4405" y="7350"/>
                  </a:cubicBezTo>
                  <a:cubicBezTo>
                    <a:pt x="4246" y="7487"/>
                    <a:pt x="4086" y="7647"/>
                    <a:pt x="3926" y="7784"/>
                  </a:cubicBezTo>
                  <a:cubicBezTo>
                    <a:pt x="3789" y="7921"/>
                    <a:pt x="3698" y="8081"/>
                    <a:pt x="3515" y="8126"/>
                  </a:cubicBezTo>
                  <a:cubicBezTo>
                    <a:pt x="3494" y="8133"/>
                    <a:pt x="3473" y="8136"/>
                    <a:pt x="3453" y="8136"/>
                  </a:cubicBezTo>
                  <a:cubicBezTo>
                    <a:pt x="3340" y="8136"/>
                    <a:pt x="3241" y="8037"/>
                    <a:pt x="3241" y="7921"/>
                  </a:cubicBezTo>
                  <a:cubicBezTo>
                    <a:pt x="3218" y="7715"/>
                    <a:pt x="3401" y="7556"/>
                    <a:pt x="3561" y="7419"/>
                  </a:cubicBezTo>
                  <a:cubicBezTo>
                    <a:pt x="3698" y="7282"/>
                    <a:pt x="3858" y="7145"/>
                    <a:pt x="4017" y="7008"/>
                  </a:cubicBezTo>
                  <a:cubicBezTo>
                    <a:pt x="4314" y="6711"/>
                    <a:pt x="4634" y="6437"/>
                    <a:pt x="4953" y="6140"/>
                  </a:cubicBezTo>
                  <a:cubicBezTo>
                    <a:pt x="5273" y="5844"/>
                    <a:pt x="5592" y="5547"/>
                    <a:pt x="5889" y="5227"/>
                  </a:cubicBezTo>
                  <a:cubicBezTo>
                    <a:pt x="6163" y="4976"/>
                    <a:pt x="6460" y="4611"/>
                    <a:pt x="6802" y="4474"/>
                  </a:cubicBezTo>
                  <a:cubicBezTo>
                    <a:pt x="6812" y="4472"/>
                    <a:pt x="6821" y="4471"/>
                    <a:pt x="6831" y="4471"/>
                  </a:cubicBezTo>
                  <a:close/>
                  <a:moveTo>
                    <a:pt x="4611" y="0"/>
                  </a:moveTo>
                  <a:cubicBezTo>
                    <a:pt x="4405" y="0"/>
                    <a:pt x="4200" y="23"/>
                    <a:pt x="3972" y="69"/>
                  </a:cubicBezTo>
                  <a:cubicBezTo>
                    <a:pt x="3401" y="206"/>
                    <a:pt x="2808" y="388"/>
                    <a:pt x="2283" y="662"/>
                  </a:cubicBezTo>
                  <a:cubicBezTo>
                    <a:pt x="1392" y="1119"/>
                    <a:pt x="822" y="1986"/>
                    <a:pt x="525" y="2922"/>
                  </a:cubicBezTo>
                  <a:cubicBezTo>
                    <a:pt x="0" y="4702"/>
                    <a:pt x="365" y="6939"/>
                    <a:pt x="1803" y="8172"/>
                  </a:cubicBezTo>
                  <a:cubicBezTo>
                    <a:pt x="2431" y="8719"/>
                    <a:pt x="3238" y="9032"/>
                    <a:pt x="4050" y="9032"/>
                  </a:cubicBezTo>
                  <a:cubicBezTo>
                    <a:pt x="4153" y="9032"/>
                    <a:pt x="4257" y="9027"/>
                    <a:pt x="4360" y="9016"/>
                  </a:cubicBezTo>
                  <a:cubicBezTo>
                    <a:pt x="5341" y="8925"/>
                    <a:pt x="6391" y="8583"/>
                    <a:pt x="7236" y="8058"/>
                  </a:cubicBezTo>
                  <a:cubicBezTo>
                    <a:pt x="8035" y="7556"/>
                    <a:pt x="8674" y="6802"/>
                    <a:pt x="8993" y="5889"/>
                  </a:cubicBezTo>
                  <a:cubicBezTo>
                    <a:pt x="9130" y="5501"/>
                    <a:pt x="9199" y="5090"/>
                    <a:pt x="9221" y="4680"/>
                  </a:cubicBezTo>
                  <a:lnTo>
                    <a:pt x="9221" y="4680"/>
                  </a:lnTo>
                  <a:cubicBezTo>
                    <a:pt x="9130" y="4702"/>
                    <a:pt x="9062" y="4725"/>
                    <a:pt x="8970" y="4771"/>
                  </a:cubicBezTo>
                  <a:cubicBezTo>
                    <a:pt x="8788" y="4839"/>
                    <a:pt x="8628" y="4999"/>
                    <a:pt x="8423" y="5045"/>
                  </a:cubicBezTo>
                  <a:cubicBezTo>
                    <a:pt x="8400" y="5053"/>
                    <a:pt x="8378" y="5057"/>
                    <a:pt x="8357" y="5057"/>
                  </a:cubicBezTo>
                  <a:cubicBezTo>
                    <a:pt x="8209" y="5057"/>
                    <a:pt x="8112" y="4865"/>
                    <a:pt x="8171" y="4725"/>
                  </a:cubicBezTo>
                  <a:cubicBezTo>
                    <a:pt x="8286" y="4497"/>
                    <a:pt x="8537" y="4383"/>
                    <a:pt x="8742" y="4269"/>
                  </a:cubicBezTo>
                  <a:cubicBezTo>
                    <a:pt x="8879" y="4200"/>
                    <a:pt x="9039" y="4155"/>
                    <a:pt x="9199" y="4109"/>
                  </a:cubicBezTo>
                  <a:cubicBezTo>
                    <a:pt x="9176" y="3789"/>
                    <a:pt x="9085" y="3447"/>
                    <a:pt x="8970" y="3127"/>
                  </a:cubicBezTo>
                  <a:cubicBezTo>
                    <a:pt x="8628" y="2214"/>
                    <a:pt x="7852" y="1552"/>
                    <a:pt x="7053" y="1027"/>
                  </a:cubicBezTo>
                  <a:cubicBezTo>
                    <a:pt x="6619" y="776"/>
                    <a:pt x="6186" y="503"/>
                    <a:pt x="5706" y="320"/>
                  </a:cubicBezTo>
                  <a:cubicBezTo>
                    <a:pt x="5478" y="229"/>
                    <a:pt x="5227" y="160"/>
                    <a:pt x="4976" y="92"/>
                  </a:cubicBezTo>
                  <a:cubicBezTo>
                    <a:pt x="4862" y="69"/>
                    <a:pt x="4748" y="46"/>
                    <a:pt x="4611" y="0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808" name="Google Shape;5808;p47"/>
            <p:cNvSpPr/>
            <p:nvPr/>
          </p:nvSpPr>
          <p:spPr>
            <a:xfrm>
              <a:off x="5350600" y="3368850"/>
              <a:ext cx="224850" cy="217075"/>
            </a:xfrm>
            <a:custGeom>
              <a:rect b="b" l="l" r="r" t="t"/>
              <a:pathLst>
                <a:path extrusionOk="0" h="8683" w="8994">
                  <a:moveTo>
                    <a:pt x="6985" y="2288"/>
                  </a:moveTo>
                  <a:cubicBezTo>
                    <a:pt x="7053" y="2288"/>
                    <a:pt x="7122" y="2334"/>
                    <a:pt x="7144" y="2403"/>
                  </a:cubicBezTo>
                  <a:cubicBezTo>
                    <a:pt x="7236" y="2768"/>
                    <a:pt x="6779" y="3110"/>
                    <a:pt x="6528" y="3338"/>
                  </a:cubicBezTo>
                  <a:cubicBezTo>
                    <a:pt x="6231" y="3589"/>
                    <a:pt x="5935" y="3841"/>
                    <a:pt x="5638" y="4114"/>
                  </a:cubicBezTo>
                  <a:cubicBezTo>
                    <a:pt x="5318" y="4411"/>
                    <a:pt x="4999" y="4708"/>
                    <a:pt x="4702" y="5027"/>
                  </a:cubicBezTo>
                  <a:cubicBezTo>
                    <a:pt x="4383" y="5324"/>
                    <a:pt x="4109" y="5667"/>
                    <a:pt x="3766" y="5940"/>
                  </a:cubicBezTo>
                  <a:cubicBezTo>
                    <a:pt x="3718" y="5984"/>
                    <a:pt x="3657" y="6003"/>
                    <a:pt x="3596" y="6003"/>
                  </a:cubicBezTo>
                  <a:cubicBezTo>
                    <a:pt x="3399" y="6003"/>
                    <a:pt x="3193" y="5807"/>
                    <a:pt x="3333" y="5598"/>
                  </a:cubicBezTo>
                  <a:cubicBezTo>
                    <a:pt x="3698" y="5119"/>
                    <a:pt x="4154" y="4662"/>
                    <a:pt x="4611" y="4229"/>
                  </a:cubicBezTo>
                  <a:cubicBezTo>
                    <a:pt x="4748" y="4069"/>
                    <a:pt x="4908" y="3932"/>
                    <a:pt x="5067" y="3772"/>
                  </a:cubicBezTo>
                  <a:cubicBezTo>
                    <a:pt x="5318" y="3544"/>
                    <a:pt x="5569" y="3316"/>
                    <a:pt x="5843" y="3087"/>
                  </a:cubicBezTo>
                  <a:cubicBezTo>
                    <a:pt x="5980" y="2973"/>
                    <a:pt x="6117" y="2836"/>
                    <a:pt x="6254" y="2722"/>
                  </a:cubicBezTo>
                  <a:cubicBezTo>
                    <a:pt x="6323" y="2676"/>
                    <a:pt x="6368" y="2654"/>
                    <a:pt x="6437" y="2631"/>
                  </a:cubicBezTo>
                  <a:cubicBezTo>
                    <a:pt x="6460" y="2608"/>
                    <a:pt x="6505" y="2562"/>
                    <a:pt x="6528" y="2540"/>
                  </a:cubicBezTo>
                  <a:cubicBezTo>
                    <a:pt x="6665" y="2403"/>
                    <a:pt x="6802" y="2288"/>
                    <a:pt x="6985" y="2288"/>
                  </a:cubicBezTo>
                  <a:close/>
                  <a:moveTo>
                    <a:pt x="6391" y="4274"/>
                  </a:moveTo>
                  <a:cubicBezTo>
                    <a:pt x="6460" y="4274"/>
                    <a:pt x="6551" y="4320"/>
                    <a:pt x="6551" y="4388"/>
                  </a:cubicBezTo>
                  <a:cubicBezTo>
                    <a:pt x="6505" y="4754"/>
                    <a:pt x="6140" y="5005"/>
                    <a:pt x="5889" y="5210"/>
                  </a:cubicBezTo>
                  <a:cubicBezTo>
                    <a:pt x="5592" y="5438"/>
                    <a:pt x="5318" y="5689"/>
                    <a:pt x="5044" y="5918"/>
                  </a:cubicBezTo>
                  <a:cubicBezTo>
                    <a:pt x="4793" y="6169"/>
                    <a:pt x="4519" y="6420"/>
                    <a:pt x="4268" y="6671"/>
                  </a:cubicBezTo>
                  <a:cubicBezTo>
                    <a:pt x="4131" y="6808"/>
                    <a:pt x="3995" y="6945"/>
                    <a:pt x="3880" y="7082"/>
                  </a:cubicBezTo>
                  <a:cubicBezTo>
                    <a:pt x="3743" y="7219"/>
                    <a:pt x="3652" y="7356"/>
                    <a:pt x="3470" y="7424"/>
                  </a:cubicBezTo>
                  <a:cubicBezTo>
                    <a:pt x="3460" y="7427"/>
                    <a:pt x="3450" y="7428"/>
                    <a:pt x="3440" y="7428"/>
                  </a:cubicBezTo>
                  <a:cubicBezTo>
                    <a:pt x="3351" y="7428"/>
                    <a:pt x="3241" y="7344"/>
                    <a:pt x="3241" y="7242"/>
                  </a:cubicBezTo>
                  <a:cubicBezTo>
                    <a:pt x="3264" y="7059"/>
                    <a:pt x="3355" y="6945"/>
                    <a:pt x="3470" y="6785"/>
                  </a:cubicBezTo>
                  <a:cubicBezTo>
                    <a:pt x="3606" y="6648"/>
                    <a:pt x="3721" y="6488"/>
                    <a:pt x="3835" y="6351"/>
                  </a:cubicBezTo>
                  <a:cubicBezTo>
                    <a:pt x="4063" y="6055"/>
                    <a:pt x="4314" y="5804"/>
                    <a:pt x="4588" y="5552"/>
                  </a:cubicBezTo>
                  <a:cubicBezTo>
                    <a:pt x="4862" y="5324"/>
                    <a:pt x="5136" y="5096"/>
                    <a:pt x="5432" y="4891"/>
                  </a:cubicBezTo>
                  <a:cubicBezTo>
                    <a:pt x="5592" y="4754"/>
                    <a:pt x="5752" y="4639"/>
                    <a:pt x="5912" y="4525"/>
                  </a:cubicBezTo>
                  <a:cubicBezTo>
                    <a:pt x="6072" y="4434"/>
                    <a:pt x="6209" y="4320"/>
                    <a:pt x="6391" y="4274"/>
                  </a:cubicBezTo>
                  <a:close/>
                  <a:moveTo>
                    <a:pt x="4684" y="0"/>
                  </a:moveTo>
                  <a:cubicBezTo>
                    <a:pt x="3868" y="0"/>
                    <a:pt x="3060" y="252"/>
                    <a:pt x="2351" y="691"/>
                  </a:cubicBezTo>
                  <a:cubicBezTo>
                    <a:pt x="1507" y="1216"/>
                    <a:pt x="730" y="2015"/>
                    <a:pt x="320" y="2950"/>
                  </a:cubicBezTo>
                  <a:cubicBezTo>
                    <a:pt x="274" y="3065"/>
                    <a:pt x="251" y="3179"/>
                    <a:pt x="206" y="3293"/>
                  </a:cubicBezTo>
                  <a:cubicBezTo>
                    <a:pt x="548" y="3453"/>
                    <a:pt x="913" y="3635"/>
                    <a:pt x="1210" y="3863"/>
                  </a:cubicBezTo>
                  <a:cubicBezTo>
                    <a:pt x="1415" y="4027"/>
                    <a:pt x="1234" y="4356"/>
                    <a:pt x="1013" y="4356"/>
                  </a:cubicBezTo>
                  <a:cubicBezTo>
                    <a:pt x="988" y="4356"/>
                    <a:pt x="962" y="4352"/>
                    <a:pt x="936" y="4343"/>
                  </a:cubicBezTo>
                  <a:cubicBezTo>
                    <a:pt x="639" y="4229"/>
                    <a:pt x="365" y="4069"/>
                    <a:pt x="91" y="3909"/>
                  </a:cubicBezTo>
                  <a:lnTo>
                    <a:pt x="91" y="3909"/>
                  </a:lnTo>
                  <a:cubicBezTo>
                    <a:pt x="0" y="4662"/>
                    <a:pt x="160" y="5438"/>
                    <a:pt x="457" y="6123"/>
                  </a:cubicBezTo>
                  <a:cubicBezTo>
                    <a:pt x="867" y="7036"/>
                    <a:pt x="1552" y="7812"/>
                    <a:pt x="2442" y="8246"/>
                  </a:cubicBezTo>
                  <a:cubicBezTo>
                    <a:pt x="3036" y="8550"/>
                    <a:pt x="3700" y="8682"/>
                    <a:pt x="4361" y="8682"/>
                  </a:cubicBezTo>
                  <a:cubicBezTo>
                    <a:pt x="4692" y="8682"/>
                    <a:pt x="5022" y="8649"/>
                    <a:pt x="5341" y="8588"/>
                  </a:cubicBezTo>
                  <a:cubicBezTo>
                    <a:pt x="5843" y="8497"/>
                    <a:pt x="6323" y="8337"/>
                    <a:pt x="6779" y="8109"/>
                  </a:cubicBezTo>
                  <a:cubicBezTo>
                    <a:pt x="7259" y="7858"/>
                    <a:pt x="7624" y="7515"/>
                    <a:pt x="7943" y="7082"/>
                  </a:cubicBezTo>
                  <a:cubicBezTo>
                    <a:pt x="8240" y="6625"/>
                    <a:pt x="8560" y="6169"/>
                    <a:pt x="8765" y="5667"/>
                  </a:cubicBezTo>
                  <a:cubicBezTo>
                    <a:pt x="8948" y="5142"/>
                    <a:pt x="8993" y="4548"/>
                    <a:pt x="8993" y="4000"/>
                  </a:cubicBezTo>
                  <a:cubicBezTo>
                    <a:pt x="8993" y="3407"/>
                    <a:pt x="8811" y="2882"/>
                    <a:pt x="8560" y="2357"/>
                  </a:cubicBezTo>
                  <a:cubicBezTo>
                    <a:pt x="8491" y="2220"/>
                    <a:pt x="8400" y="2060"/>
                    <a:pt x="8308" y="1923"/>
                  </a:cubicBezTo>
                  <a:cubicBezTo>
                    <a:pt x="8286" y="1900"/>
                    <a:pt x="8263" y="1878"/>
                    <a:pt x="8240" y="1855"/>
                  </a:cubicBezTo>
                  <a:cubicBezTo>
                    <a:pt x="7601" y="965"/>
                    <a:pt x="6619" y="348"/>
                    <a:pt x="5547" y="97"/>
                  </a:cubicBezTo>
                  <a:cubicBezTo>
                    <a:pt x="5261" y="32"/>
                    <a:pt x="4972" y="0"/>
                    <a:pt x="4684" y="0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809" name="Google Shape;5809;p47"/>
            <p:cNvSpPr/>
            <p:nvPr/>
          </p:nvSpPr>
          <p:spPr>
            <a:xfrm>
              <a:off x="5019050" y="3324100"/>
              <a:ext cx="574075" cy="278975"/>
            </a:xfrm>
            <a:custGeom>
              <a:rect b="b" l="l" r="r" t="t"/>
              <a:pathLst>
                <a:path extrusionOk="0" h="11159" w="22963">
                  <a:moveTo>
                    <a:pt x="5205" y="563"/>
                  </a:moveTo>
                  <a:cubicBezTo>
                    <a:pt x="5342" y="609"/>
                    <a:pt x="5456" y="632"/>
                    <a:pt x="5570" y="655"/>
                  </a:cubicBezTo>
                  <a:cubicBezTo>
                    <a:pt x="5821" y="723"/>
                    <a:pt x="6072" y="792"/>
                    <a:pt x="6300" y="883"/>
                  </a:cubicBezTo>
                  <a:cubicBezTo>
                    <a:pt x="6780" y="1066"/>
                    <a:pt x="7213" y="1339"/>
                    <a:pt x="7647" y="1590"/>
                  </a:cubicBezTo>
                  <a:cubicBezTo>
                    <a:pt x="8446" y="2115"/>
                    <a:pt x="9222" y="2777"/>
                    <a:pt x="9564" y="3690"/>
                  </a:cubicBezTo>
                  <a:cubicBezTo>
                    <a:pt x="9679" y="4010"/>
                    <a:pt x="9770" y="4330"/>
                    <a:pt x="9793" y="4672"/>
                  </a:cubicBezTo>
                  <a:cubicBezTo>
                    <a:pt x="9633" y="4718"/>
                    <a:pt x="9473" y="4763"/>
                    <a:pt x="9336" y="4832"/>
                  </a:cubicBezTo>
                  <a:cubicBezTo>
                    <a:pt x="9131" y="4946"/>
                    <a:pt x="8880" y="5060"/>
                    <a:pt x="8765" y="5288"/>
                  </a:cubicBezTo>
                  <a:cubicBezTo>
                    <a:pt x="8706" y="5428"/>
                    <a:pt x="8803" y="5620"/>
                    <a:pt x="8951" y="5620"/>
                  </a:cubicBezTo>
                  <a:cubicBezTo>
                    <a:pt x="8972" y="5620"/>
                    <a:pt x="8994" y="5616"/>
                    <a:pt x="9017" y="5608"/>
                  </a:cubicBezTo>
                  <a:cubicBezTo>
                    <a:pt x="9222" y="5562"/>
                    <a:pt x="9382" y="5402"/>
                    <a:pt x="9564" y="5334"/>
                  </a:cubicBezTo>
                  <a:cubicBezTo>
                    <a:pt x="9656" y="5288"/>
                    <a:pt x="9724" y="5265"/>
                    <a:pt x="9815" y="5243"/>
                  </a:cubicBezTo>
                  <a:lnTo>
                    <a:pt x="9815" y="5243"/>
                  </a:lnTo>
                  <a:cubicBezTo>
                    <a:pt x="9793" y="5653"/>
                    <a:pt x="9724" y="6064"/>
                    <a:pt x="9587" y="6452"/>
                  </a:cubicBezTo>
                  <a:cubicBezTo>
                    <a:pt x="9268" y="7365"/>
                    <a:pt x="8629" y="8119"/>
                    <a:pt x="7830" y="8621"/>
                  </a:cubicBezTo>
                  <a:cubicBezTo>
                    <a:pt x="6985" y="9146"/>
                    <a:pt x="5935" y="9488"/>
                    <a:pt x="4954" y="9579"/>
                  </a:cubicBezTo>
                  <a:cubicBezTo>
                    <a:pt x="4851" y="9590"/>
                    <a:pt x="4747" y="9595"/>
                    <a:pt x="4644" y="9595"/>
                  </a:cubicBezTo>
                  <a:cubicBezTo>
                    <a:pt x="3832" y="9595"/>
                    <a:pt x="3025" y="9282"/>
                    <a:pt x="2397" y="8735"/>
                  </a:cubicBezTo>
                  <a:cubicBezTo>
                    <a:pt x="959" y="7502"/>
                    <a:pt x="594" y="5265"/>
                    <a:pt x="1119" y="3485"/>
                  </a:cubicBezTo>
                  <a:cubicBezTo>
                    <a:pt x="1416" y="2549"/>
                    <a:pt x="1986" y="1682"/>
                    <a:pt x="2877" y="1225"/>
                  </a:cubicBezTo>
                  <a:cubicBezTo>
                    <a:pt x="3402" y="951"/>
                    <a:pt x="3995" y="769"/>
                    <a:pt x="4566" y="632"/>
                  </a:cubicBezTo>
                  <a:cubicBezTo>
                    <a:pt x="4794" y="586"/>
                    <a:pt x="4999" y="563"/>
                    <a:pt x="5205" y="563"/>
                  </a:cubicBezTo>
                  <a:close/>
                  <a:moveTo>
                    <a:pt x="17946" y="1790"/>
                  </a:moveTo>
                  <a:cubicBezTo>
                    <a:pt x="18234" y="1790"/>
                    <a:pt x="18523" y="1822"/>
                    <a:pt x="18809" y="1887"/>
                  </a:cubicBezTo>
                  <a:cubicBezTo>
                    <a:pt x="19881" y="2138"/>
                    <a:pt x="20863" y="2755"/>
                    <a:pt x="21502" y="3645"/>
                  </a:cubicBezTo>
                  <a:cubicBezTo>
                    <a:pt x="21525" y="3668"/>
                    <a:pt x="21548" y="3690"/>
                    <a:pt x="21570" y="3713"/>
                  </a:cubicBezTo>
                  <a:cubicBezTo>
                    <a:pt x="21662" y="3850"/>
                    <a:pt x="21753" y="4010"/>
                    <a:pt x="21822" y="4147"/>
                  </a:cubicBezTo>
                  <a:cubicBezTo>
                    <a:pt x="22073" y="4672"/>
                    <a:pt x="22255" y="5197"/>
                    <a:pt x="22255" y="5790"/>
                  </a:cubicBezTo>
                  <a:cubicBezTo>
                    <a:pt x="22255" y="6338"/>
                    <a:pt x="22210" y="6932"/>
                    <a:pt x="22027" y="7457"/>
                  </a:cubicBezTo>
                  <a:cubicBezTo>
                    <a:pt x="21822" y="7959"/>
                    <a:pt x="21502" y="8415"/>
                    <a:pt x="21205" y="8872"/>
                  </a:cubicBezTo>
                  <a:cubicBezTo>
                    <a:pt x="20886" y="9305"/>
                    <a:pt x="20521" y="9648"/>
                    <a:pt x="20041" y="9899"/>
                  </a:cubicBezTo>
                  <a:cubicBezTo>
                    <a:pt x="19585" y="10127"/>
                    <a:pt x="19105" y="10287"/>
                    <a:pt x="18603" y="10378"/>
                  </a:cubicBezTo>
                  <a:cubicBezTo>
                    <a:pt x="18284" y="10439"/>
                    <a:pt x="17954" y="10472"/>
                    <a:pt x="17623" y="10472"/>
                  </a:cubicBezTo>
                  <a:cubicBezTo>
                    <a:pt x="16962" y="10472"/>
                    <a:pt x="16298" y="10340"/>
                    <a:pt x="15704" y="10036"/>
                  </a:cubicBezTo>
                  <a:cubicBezTo>
                    <a:pt x="14814" y="9602"/>
                    <a:pt x="14129" y="8826"/>
                    <a:pt x="13719" y="7913"/>
                  </a:cubicBezTo>
                  <a:cubicBezTo>
                    <a:pt x="13422" y="7228"/>
                    <a:pt x="13262" y="6452"/>
                    <a:pt x="13353" y="5699"/>
                  </a:cubicBezTo>
                  <a:lnTo>
                    <a:pt x="13353" y="5699"/>
                  </a:lnTo>
                  <a:cubicBezTo>
                    <a:pt x="13627" y="5859"/>
                    <a:pt x="13901" y="6019"/>
                    <a:pt x="14198" y="6133"/>
                  </a:cubicBezTo>
                  <a:cubicBezTo>
                    <a:pt x="14224" y="6142"/>
                    <a:pt x="14250" y="6146"/>
                    <a:pt x="14275" y="6146"/>
                  </a:cubicBezTo>
                  <a:cubicBezTo>
                    <a:pt x="14496" y="6146"/>
                    <a:pt x="14677" y="5817"/>
                    <a:pt x="14472" y="5653"/>
                  </a:cubicBezTo>
                  <a:cubicBezTo>
                    <a:pt x="14175" y="5425"/>
                    <a:pt x="13810" y="5243"/>
                    <a:pt x="13468" y="5083"/>
                  </a:cubicBezTo>
                  <a:cubicBezTo>
                    <a:pt x="13513" y="4969"/>
                    <a:pt x="13536" y="4855"/>
                    <a:pt x="13582" y="4740"/>
                  </a:cubicBezTo>
                  <a:cubicBezTo>
                    <a:pt x="13992" y="3805"/>
                    <a:pt x="14769" y="3006"/>
                    <a:pt x="15613" y="2481"/>
                  </a:cubicBezTo>
                  <a:cubicBezTo>
                    <a:pt x="16322" y="2042"/>
                    <a:pt x="17130" y="1790"/>
                    <a:pt x="17946" y="1790"/>
                  </a:cubicBezTo>
                  <a:close/>
                  <a:moveTo>
                    <a:pt x="5223" y="1"/>
                  </a:moveTo>
                  <a:cubicBezTo>
                    <a:pt x="4513" y="1"/>
                    <a:pt x="3748" y="279"/>
                    <a:pt x="3150" y="518"/>
                  </a:cubicBezTo>
                  <a:cubicBezTo>
                    <a:pt x="2146" y="883"/>
                    <a:pt x="1393" y="1568"/>
                    <a:pt x="914" y="2526"/>
                  </a:cubicBezTo>
                  <a:cubicBezTo>
                    <a:pt x="1" y="4421"/>
                    <a:pt x="138" y="6932"/>
                    <a:pt x="1530" y="8552"/>
                  </a:cubicBezTo>
                  <a:cubicBezTo>
                    <a:pt x="2169" y="9305"/>
                    <a:pt x="3082" y="9899"/>
                    <a:pt x="4063" y="10081"/>
                  </a:cubicBezTo>
                  <a:cubicBezTo>
                    <a:pt x="4292" y="10122"/>
                    <a:pt x="4519" y="10140"/>
                    <a:pt x="4745" y="10140"/>
                  </a:cubicBezTo>
                  <a:cubicBezTo>
                    <a:pt x="5672" y="10140"/>
                    <a:pt x="6575" y="9832"/>
                    <a:pt x="7419" y="9465"/>
                  </a:cubicBezTo>
                  <a:cubicBezTo>
                    <a:pt x="8423" y="9032"/>
                    <a:pt x="9290" y="8347"/>
                    <a:pt x="9838" y="7365"/>
                  </a:cubicBezTo>
                  <a:cubicBezTo>
                    <a:pt x="10226" y="6681"/>
                    <a:pt x="10409" y="5904"/>
                    <a:pt x="10432" y="5128"/>
                  </a:cubicBezTo>
                  <a:cubicBezTo>
                    <a:pt x="10637" y="5106"/>
                    <a:pt x="10848" y="5094"/>
                    <a:pt x="11057" y="5094"/>
                  </a:cubicBezTo>
                  <a:cubicBezTo>
                    <a:pt x="11265" y="5094"/>
                    <a:pt x="11470" y="5106"/>
                    <a:pt x="11664" y="5128"/>
                  </a:cubicBezTo>
                  <a:cubicBezTo>
                    <a:pt x="12052" y="5174"/>
                    <a:pt x="12418" y="5288"/>
                    <a:pt x="12783" y="5425"/>
                  </a:cubicBezTo>
                  <a:cubicBezTo>
                    <a:pt x="12669" y="6064"/>
                    <a:pt x="12714" y="6749"/>
                    <a:pt x="12874" y="7388"/>
                  </a:cubicBezTo>
                  <a:cubicBezTo>
                    <a:pt x="13171" y="8484"/>
                    <a:pt x="13833" y="9488"/>
                    <a:pt x="14723" y="10173"/>
                  </a:cubicBezTo>
                  <a:cubicBezTo>
                    <a:pt x="15582" y="10817"/>
                    <a:pt x="16704" y="11158"/>
                    <a:pt x="17765" y="11158"/>
                  </a:cubicBezTo>
                  <a:cubicBezTo>
                    <a:pt x="17832" y="11158"/>
                    <a:pt x="17898" y="11157"/>
                    <a:pt x="17964" y="11154"/>
                  </a:cubicBezTo>
                  <a:cubicBezTo>
                    <a:pt x="19105" y="11086"/>
                    <a:pt x="20406" y="10721"/>
                    <a:pt x="21251" y="9922"/>
                  </a:cubicBezTo>
                  <a:cubicBezTo>
                    <a:pt x="21685" y="9488"/>
                    <a:pt x="22027" y="8940"/>
                    <a:pt x="22324" y="8415"/>
                  </a:cubicBezTo>
                  <a:cubicBezTo>
                    <a:pt x="22666" y="7845"/>
                    <a:pt x="22849" y="7251"/>
                    <a:pt x="22917" y="6589"/>
                  </a:cubicBezTo>
                  <a:cubicBezTo>
                    <a:pt x="22963" y="5927"/>
                    <a:pt x="22963" y="5243"/>
                    <a:pt x="22735" y="4603"/>
                  </a:cubicBezTo>
                  <a:cubicBezTo>
                    <a:pt x="22529" y="4010"/>
                    <a:pt x="22210" y="3439"/>
                    <a:pt x="21867" y="2914"/>
                  </a:cubicBezTo>
                  <a:cubicBezTo>
                    <a:pt x="21707" y="2663"/>
                    <a:pt x="21548" y="2435"/>
                    <a:pt x="21319" y="2275"/>
                  </a:cubicBezTo>
                  <a:cubicBezTo>
                    <a:pt x="21068" y="2070"/>
                    <a:pt x="20772" y="1933"/>
                    <a:pt x="20498" y="1796"/>
                  </a:cubicBezTo>
                  <a:cubicBezTo>
                    <a:pt x="19904" y="1499"/>
                    <a:pt x="19288" y="1225"/>
                    <a:pt x="18649" y="1157"/>
                  </a:cubicBezTo>
                  <a:cubicBezTo>
                    <a:pt x="18564" y="1147"/>
                    <a:pt x="18479" y="1142"/>
                    <a:pt x="18395" y="1142"/>
                  </a:cubicBezTo>
                  <a:cubicBezTo>
                    <a:pt x="18277" y="1142"/>
                    <a:pt x="18162" y="1153"/>
                    <a:pt x="18055" y="1180"/>
                  </a:cubicBezTo>
                  <a:cubicBezTo>
                    <a:pt x="18006" y="1178"/>
                    <a:pt x="17957" y="1177"/>
                    <a:pt x="17908" y="1177"/>
                  </a:cubicBezTo>
                  <a:cubicBezTo>
                    <a:pt x="17273" y="1177"/>
                    <a:pt x="16640" y="1313"/>
                    <a:pt x="16047" y="1568"/>
                  </a:cubicBezTo>
                  <a:cubicBezTo>
                    <a:pt x="14974" y="2024"/>
                    <a:pt x="14015" y="2823"/>
                    <a:pt x="13399" y="3805"/>
                  </a:cubicBezTo>
                  <a:cubicBezTo>
                    <a:pt x="13171" y="4147"/>
                    <a:pt x="13011" y="4489"/>
                    <a:pt x="12897" y="4855"/>
                  </a:cubicBezTo>
                  <a:cubicBezTo>
                    <a:pt x="12486" y="4695"/>
                    <a:pt x="12075" y="4581"/>
                    <a:pt x="11619" y="4535"/>
                  </a:cubicBezTo>
                  <a:cubicBezTo>
                    <a:pt x="11470" y="4518"/>
                    <a:pt x="11316" y="4510"/>
                    <a:pt x="11158" y="4510"/>
                  </a:cubicBezTo>
                  <a:cubicBezTo>
                    <a:pt x="10903" y="4510"/>
                    <a:pt x="10640" y="4530"/>
                    <a:pt x="10386" y="4558"/>
                  </a:cubicBezTo>
                  <a:cubicBezTo>
                    <a:pt x="10386" y="4444"/>
                    <a:pt x="10363" y="4330"/>
                    <a:pt x="10340" y="4238"/>
                  </a:cubicBezTo>
                  <a:cubicBezTo>
                    <a:pt x="10112" y="2983"/>
                    <a:pt x="9313" y="2047"/>
                    <a:pt x="8286" y="1317"/>
                  </a:cubicBezTo>
                  <a:cubicBezTo>
                    <a:pt x="7761" y="951"/>
                    <a:pt x="7213" y="609"/>
                    <a:pt x="6620" y="358"/>
                  </a:cubicBezTo>
                  <a:cubicBezTo>
                    <a:pt x="6392" y="244"/>
                    <a:pt x="6141" y="175"/>
                    <a:pt x="5912" y="107"/>
                  </a:cubicBezTo>
                  <a:cubicBezTo>
                    <a:pt x="5694" y="32"/>
                    <a:pt x="5462" y="1"/>
                    <a:pt x="522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810" name="Google Shape;5810;p47"/>
            <p:cNvSpPr/>
            <p:nvPr/>
          </p:nvSpPr>
          <p:spPr>
            <a:xfrm>
              <a:off x="5430425" y="3426050"/>
              <a:ext cx="101075" cy="92875"/>
            </a:xfrm>
            <a:custGeom>
              <a:rect b="b" l="l" r="r" t="t"/>
              <a:pathLst>
                <a:path extrusionOk="0" h="3715" w="4043">
                  <a:moveTo>
                    <a:pt x="3792" y="0"/>
                  </a:moveTo>
                  <a:cubicBezTo>
                    <a:pt x="3609" y="0"/>
                    <a:pt x="3472" y="115"/>
                    <a:pt x="3335" y="252"/>
                  </a:cubicBezTo>
                  <a:cubicBezTo>
                    <a:pt x="3312" y="274"/>
                    <a:pt x="3267" y="320"/>
                    <a:pt x="3244" y="343"/>
                  </a:cubicBezTo>
                  <a:cubicBezTo>
                    <a:pt x="3175" y="366"/>
                    <a:pt x="3130" y="388"/>
                    <a:pt x="3061" y="434"/>
                  </a:cubicBezTo>
                  <a:cubicBezTo>
                    <a:pt x="2924" y="548"/>
                    <a:pt x="2787" y="685"/>
                    <a:pt x="2650" y="799"/>
                  </a:cubicBezTo>
                  <a:cubicBezTo>
                    <a:pt x="2376" y="1028"/>
                    <a:pt x="2125" y="1256"/>
                    <a:pt x="1874" y="1484"/>
                  </a:cubicBezTo>
                  <a:cubicBezTo>
                    <a:pt x="1715" y="1644"/>
                    <a:pt x="1555" y="1781"/>
                    <a:pt x="1418" y="1941"/>
                  </a:cubicBezTo>
                  <a:cubicBezTo>
                    <a:pt x="961" y="2374"/>
                    <a:pt x="505" y="2831"/>
                    <a:pt x="140" y="3310"/>
                  </a:cubicBezTo>
                  <a:cubicBezTo>
                    <a:pt x="0" y="3519"/>
                    <a:pt x="206" y="3715"/>
                    <a:pt x="403" y="3715"/>
                  </a:cubicBezTo>
                  <a:cubicBezTo>
                    <a:pt x="464" y="3715"/>
                    <a:pt x="525" y="3696"/>
                    <a:pt x="573" y="3652"/>
                  </a:cubicBezTo>
                  <a:cubicBezTo>
                    <a:pt x="916" y="3379"/>
                    <a:pt x="1190" y="3036"/>
                    <a:pt x="1509" y="2739"/>
                  </a:cubicBezTo>
                  <a:cubicBezTo>
                    <a:pt x="1806" y="2420"/>
                    <a:pt x="2125" y="2123"/>
                    <a:pt x="2445" y="1826"/>
                  </a:cubicBezTo>
                  <a:cubicBezTo>
                    <a:pt x="2742" y="1553"/>
                    <a:pt x="3038" y="1301"/>
                    <a:pt x="3335" y="1050"/>
                  </a:cubicBezTo>
                  <a:cubicBezTo>
                    <a:pt x="3586" y="822"/>
                    <a:pt x="4043" y="480"/>
                    <a:pt x="3951" y="115"/>
                  </a:cubicBezTo>
                  <a:cubicBezTo>
                    <a:pt x="3929" y="46"/>
                    <a:pt x="3860" y="0"/>
                    <a:pt x="379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811" name="Google Shape;5811;p47"/>
            <p:cNvSpPr/>
            <p:nvPr/>
          </p:nvSpPr>
          <p:spPr>
            <a:xfrm>
              <a:off x="5431625" y="3475700"/>
              <a:ext cx="82750" cy="78850"/>
            </a:xfrm>
            <a:custGeom>
              <a:rect b="b" l="l" r="r" t="t"/>
              <a:pathLst>
                <a:path extrusionOk="0" h="3154" w="3310">
                  <a:moveTo>
                    <a:pt x="3150" y="0"/>
                  </a:moveTo>
                  <a:cubicBezTo>
                    <a:pt x="2968" y="46"/>
                    <a:pt x="2831" y="160"/>
                    <a:pt x="2671" y="251"/>
                  </a:cubicBezTo>
                  <a:cubicBezTo>
                    <a:pt x="2511" y="365"/>
                    <a:pt x="2351" y="480"/>
                    <a:pt x="2191" y="617"/>
                  </a:cubicBezTo>
                  <a:cubicBezTo>
                    <a:pt x="1895" y="822"/>
                    <a:pt x="1621" y="1050"/>
                    <a:pt x="1347" y="1278"/>
                  </a:cubicBezTo>
                  <a:cubicBezTo>
                    <a:pt x="1073" y="1530"/>
                    <a:pt x="822" y="1781"/>
                    <a:pt x="594" y="2077"/>
                  </a:cubicBezTo>
                  <a:cubicBezTo>
                    <a:pt x="480" y="2214"/>
                    <a:pt x="365" y="2374"/>
                    <a:pt x="229" y="2511"/>
                  </a:cubicBezTo>
                  <a:cubicBezTo>
                    <a:pt x="114" y="2671"/>
                    <a:pt x="23" y="2785"/>
                    <a:pt x="0" y="2968"/>
                  </a:cubicBezTo>
                  <a:cubicBezTo>
                    <a:pt x="0" y="3070"/>
                    <a:pt x="110" y="3154"/>
                    <a:pt x="199" y="3154"/>
                  </a:cubicBezTo>
                  <a:cubicBezTo>
                    <a:pt x="209" y="3154"/>
                    <a:pt x="219" y="3153"/>
                    <a:pt x="229" y="3150"/>
                  </a:cubicBezTo>
                  <a:cubicBezTo>
                    <a:pt x="411" y="3082"/>
                    <a:pt x="502" y="2945"/>
                    <a:pt x="639" y="2808"/>
                  </a:cubicBezTo>
                  <a:cubicBezTo>
                    <a:pt x="754" y="2671"/>
                    <a:pt x="890" y="2534"/>
                    <a:pt x="1027" y="2397"/>
                  </a:cubicBezTo>
                  <a:cubicBezTo>
                    <a:pt x="1278" y="2146"/>
                    <a:pt x="1552" y="1895"/>
                    <a:pt x="1803" y="1644"/>
                  </a:cubicBezTo>
                  <a:cubicBezTo>
                    <a:pt x="2077" y="1415"/>
                    <a:pt x="2351" y="1164"/>
                    <a:pt x="2648" y="936"/>
                  </a:cubicBezTo>
                  <a:cubicBezTo>
                    <a:pt x="2899" y="731"/>
                    <a:pt x="3264" y="480"/>
                    <a:pt x="3310" y="114"/>
                  </a:cubicBezTo>
                  <a:cubicBezTo>
                    <a:pt x="3310" y="46"/>
                    <a:pt x="3219" y="0"/>
                    <a:pt x="315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812" name="Google Shape;5812;p47"/>
            <p:cNvSpPr/>
            <p:nvPr/>
          </p:nvSpPr>
          <p:spPr>
            <a:xfrm>
              <a:off x="5127000" y="3399725"/>
              <a:ext cx="95700" cy="93950"/>
            </a:xfrm>
            <a:custGeom>
              <a:rect b="b" l="l" r="r" t="t"/>
              <a:pathLst>
                <a:path extrusionOk="0" h="3758" w="3828">
                  <a:moveTo>
                    <a:pt x="3592" y="1"/>
                  </a:moveTo>
                  <a:cubicBezTo>
                    <a:pt x="3581" y="1"/>
                    <a:pt x="3569" y="2"/>
                    <a:pt x="3557" y="3"/>
                  </a:cubicBezTo>
                  <a:cubicBezTo>
                    <a:pt x="3352" y="49"/>
                    <a:pt x="3215" y="209"/>
                    <a:pt x="3055" y="323"/>
                  </a:cubicBezTo>
                  <a:cubicBezTo>
                    <a:pt x="2895" y="483"/>
                    <a:pt x="2736" y="620"/>
                    <a:pt x="2576" y="780"/>
                  </a:cubicBezTo>
                  <a:cubicBezTo>
                    <a:pt x="2256" y="1076"/>
                    <a:pt x="1960" y="1373"/>
                    <a:pt x="1640" y="1693"/>
                  </a:cubicBezTo>
                  <a:cubicBezTo>
                    <a:pt x="1343" y="1989"/>
                    <a:pt x="1069" y="2309"/>
                    <a:pt x="795" y="2628"/>
                  </a:cubicBezTo>
                  <a:cubicBezTo>
                    <a:pt x="658" y="2788"/>
                    <a:pt x="499" y="2948"/>
                    <a:pt x="362" y="3108"/>
                  </a:cubicBezTo>
                  <a:cubicBezTo>
                    <a:pt x="225" y="3268"/>
                    <a:pt x="65" y="3404"/>
                    <a:pt x="19" y="3587"/>
                  </a:cubicBezTo>
                  <a:cubicBezTo>
                    <a:pt x="0" y="3664"/>
                    <a:pt x="46" y="3757"/>
                    <a:pt x="129" y="3757"/>
                  </a:cubicBezTo>
                  <a:cubicBezTo>
                    <a:pt x="144" y="3757"/>
                    <a:pt x="161" y="3754"/>
                    <a:pt x="179" y="3747"/>
                  </a:cubicBezTo>
                  <a:cubicBezTo>
                    <a:pt x="362" y="3701"/>
                    <a:pt x="476" y="3541"/>
                    <a:pt x="590" y="3404"/>
                  </a:cubicBezTo>
                  <a:cubicBezTo>
                    <a:pt x="750" y="3268"/>
                    <a:pt x="910" y="3085"/>
                    <a:pt x="1069" y="2948"/>
                  </a:cubicBezTo>
                  <a:cubicBezTo>
                    <a:pt x="1389" y="2651"/>
                    <a:pt x="1708" y="2354"/>
                    <a:pt x="2028" y="2058"/>
                  </a:cubicBezTo>
                  <a:cubicBezTo>
                    <a:pt x="2325" y="1761"/>
                    <a:pt x="2621" y="1487"/>
                    <a:pt x="2918" y="1190"/>
                  </a:cubicBezTo>
                  <a:cubicBezTo>
                    <a:pt x="3078" y="1031"/>
                    <a:pt x="3261" y="894"/>
                    <a:pt x="3420" y="734"/>
                  </a:cubicBezTo>
                  <a:cubicBezTo>
                    <a:pt x="3557" y="597"/>
                    <a:pt x="3740" y="460"/>
                    <a:pt x="3786" y="255"/>
                  </a:cubicBezTo>
                  <a:cubicBezTo>
                    <a:pt x="3827" y="108"/>
                    <a:pt x="3716" y="1"/>
                    <a:pt x="3592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813" name="Google Shape;5813;p47"/>
            <p:cNvSpPr/>
            <p:nvPr/>
          </p:nvSpPr>
          <p:spPr>
            <a:xfrm>
              <a:off x="5114350" y="3449925"/>
              <a:ext cx="94125" cy="91675"/>
            </a:xfrm>
            <a:custGeom>
              <a:rect b="b" l="l" r="r" t="t"/>
              <a:pathLst>
                <a:path extrusionOk="0" h="3667" w="3765">
                  <a:moveTo>
                    <a:pt x="3613" y="1"/>
                  </a:moveTo>
                  <a:cubicBezTo>
                    <a:pt x="3603" y="1"/>
                    <a:pt x="3594" y="2"/>
                    <a:pt x="3584" y="4"/>
                  </a:cubicBezTo>
                  <a:cubicBezTo>
                    <a:pt x="3242" y="141"/>
                    <a:pt x="2945" y="506"/>
                    <a:pt x="2671" y="757"/>
                  </a:cubicBezTo>
                  <a:cubicBezTo>
                    <a:pt x="2374" y="1077"/>
                    <a:pt x="2055" y="1374"/>
                    <a:pt x="1735" y="1670"/>
                  </a:cubicBezTo>
                  <a:cubicBezTo>
                    <a:pt x="1416" y="1967"/>
                    <a:pt x="1096" y="2241"/>
                    <a:pt x="799" y="2538"/>
                  </a:cubicBezTo>
                  <a:cubicBezTo>
                    <a:pt x="640" y="2675"/>
                    <a:pt x="480" y="2812"/>
                    <a:pt x="343" y="2949"/>
                  </a:cubicBezTo>
                  <a:cubicBezTo>
                    <a:pt x="183" y="3086"/>
                    <a:pt x="0" y="3245"/>
                    <a:pt x="23" y="3451"/>
                  </a:cubicBezTo>
                  <a:cubicBezTo>
                    <a:pt x="23" y="3567"/>
                    <a:pt x="122" y="3666"/>
                    <a:pt x="235" y="3666"/>
                  </a:cubicBezTo>
                  <a:cubicBezTo>
                    <a:pt x="255" y="3666"/>
                    <a:pt x="276" y="3663"/>
                    <a:pt x="297" y="3656"/>
                  </a:cubicBezTo>
                  <a:cubicBezTo>
                    <a:pt x="480" y="3611"/>
                    <a:pt x="571" y="3451"/>
                    <a:pt x="708" y="3314"/>
                  </a:cubicBezTo>
                  <a:cubicBezTo>
                    <a:pt x="868" y="3177"/>
                    <a:pt x="1028" y="3017"/>
                    <a:pt x="1187" y="2880"/>
                  </a:cubicBezTo>
                  <a:cubicBezTo>
                    <a:pt x="1507" y="2606"/>
                    <a:pt x="1826" y="2309"/>
                    <a:pt x="2123" y="2013"/>
                  </a:cubicBezTo>
                  <a:cubicBezTo>
                    <a:pt x="2420" y="1739"/>
                    <a:pt x="2739" y="1442"/>
                    <a:pt x="3013" y="1145"/>
                  </a:cubicBezTo>
                  <a:cubicBezTo>
                    <a:pt x="3264" y="894"/>
                    <a:pt x="3652" y="552"/>
                    <a:pt x="3744" y="164"/>
                  </a:cubicBezTo>
                  <a:cubicBezTo>
                    <a:pt x="3764" y="82"/>
                    <a:pt x="3693" y="1"/>
                    <a:pt x="361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</p:spTree>
  </p:cSld>
  <p:clrMapOvr>
    <a:masterClrMapping/>
  </p:clrMapOvr>
</p:sld>
</file>

<file path=ppt/slides/slide12.xml><?xml version="1.0" encoding="utf-8"?>
<p:sld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>
  <p:cSld>
    <p:spTree>
      <p:nvGrpSpPr>
        <p:cNvPr id="5817" name="Shape 5817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818" name="Google Shape;5818;p48"/>
          <p:cNvSpPr txBox="1"/>
          <p:nvPr>
            <p:ph type="title"/>
          </p:nvPr>
        </p:nvSpPr>
        <p:spPr>
          <a:xfrm>
            <a:off x="2605350" y="2003238"/>
            <a:ext cx="5435100" cy="841800"/>
          </a:xfrm>
          <a:prstGeom prst="rect">
            <a:avLst/>
          </a:prstGeom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rPr lang="en"/>
              <a:t>Piatok - Slovensko</a:t>
            </a:r>
            <a:endParaRPr/>
          </a:p>
        </p:txBody>
      </p:sp>
      <p:sp>
        <p:nvSpPr>
          <p:cNvPr id="5819" name="Google Shape;5819;p48"/>
          <p:cNvSpPr txBox="1"/>
          <p:nvPr>
            <p:ph idx="2" type="title"/>
          </p:nvPr>
        </p:nvSpPr>
        <p:spPr>
          <a:xfrm>
            <a:off x="1103550" y="2003237"/>
            <a:ext cx="1197000" cy="1127700"/>
          </a:xfrm>
          <a:prstGeom prst="rect">
            <a:avLst/>
          </a:prstGeom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lang="en"/>
              <a:t>05</a:t>
            </a:r>
            <a:endParaRPr/>
          </a:p>
        </p:txBody>
      </p:sp>
      <p:sp>
        <p:nvSpPr>
          <p:cNvPr id="5820" name="Google Shape;5820;p48"/>
          <p:cNvSpPr txBox="1"/>
          <p:nvPr>
            <p:ph idx="1" type="subTitle"/>
          </p:nvPr>
        </p:nvSpPr>
        <p:spPr>
          <a:xfrm>
            <a:off x="2605350" y="2755963"/>
            <a:ext cx="5435100" cy="3750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rPr lang="en"/>
              <a:t>Najväčší poklad je nebo!</a:t>
            </a:r>
            <a:endParaRPr/>
          </a:p>
        </p:txBody>
      </p:sp>
      <p:grpSp>
        <p:nvGrpSpPr>
          <p:cNvPr id="5821" name="Google Shape;5821;p48"/>
          <p:cNvGrpSpPr/>
          <p:nvPr/>
        </p:nvGrpSpPr>
        <p:grpSpPr>
          <a:xfrm rot="-5400000">
            <a:off x="950005" y="2148833"/>
            <a:ext cx="1692733" cy="845825"/>
            <a:chOff x="3782580" y="1273171"/>
            <a:chExt cx="1692733" cy="845825"/>
          </a:xfrm>
        </p:grpSpPr>
        <p:sp>
          <p:nvSpPr>
            <p:cNvPr id="5822" name="Google Shape;5822;p48"/>
            <p:cNvSpPr/>
            <p:nvPr/>
          </p:nvSpPr>
          <p:spPr>
            <a:xfrm rot="5400000">
              <a:off x="5247016" y="1309772"/>
              <a:ext cx="214765" cy="241827"/>
            </a:xfrm>
            <a:custGeom>
              <a:rect b="b" l="l" r="r" t="t"/>
              <a:pathLst>
                <a:path extrusionOk="0" h="3618" w="3213">
                  <a:moveTo>
                    <a:pt x="577" y="0"/>
                  </a:moveTo>
                  <a:cubicBezTo>
                    <a:pt x="290" y="0"/>
                    <a:pt x="0" y="235"/>
                    <a:pt x="111" y="602"/>
                  </a:cubicBezTo>
                  <a:cubicBezTo>
                    <a:pt x="354" y="1271"/>
                    <a:pt x="718" y="1940"/>
                    <a:pt x="1144" y="2548"/>
                  </a:cubicBezTo>
                  <a:cubicBezTo>
                    <a:pt x="1418" y="2912"/>
                    <a:pt x="1813" y="3520"/>
                    <a:pt x="2329" y="3612"/>
                  </a:cubicBezTo>
                  <a:cubicBezTo>
                    <a:pt x="2361" y="3616"/>
                    <a:pt x="2392" y="3618"/>
                    <a:pt x="2422" y="3618"/>
                  </a:cubicBezTo>
                  <a:cubicBezTo>
                    <a:pt x="3019" y="3618"/>
                    <a:pt x="3212" y="2787"/>
                    <a:pt x="2633" y="2700"/>
                  </a:cubicBezTo>
                  <a:cubicBezTo>
                    <a:pt x="2360" y="2639"/>
                    <a:pt x="2056" y="2153"/>
                    <a:pt x="1904" y="1940"/>
                  </a:cubicBezTo>
                  <a:cubicBezTo>
                    <a:pt x="1570" y="1423"/>
                    <a:pt x="1266" y="906"/>
                    <a:pt x="1022" y="329"/>
                  </a:cubicBezTo>
                  <a:cubicBezTo>
                    <a:pt x="950" y="101"/>
                    <a:pt x="764" y="0"/>
                    <a:pt x="577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823" name="Google Shape;5823;p48"/>
            <p:cNvSpPr/>
            <p:nvPr/>
          </p:nvSpPr>
          <p:spPr>
            <a:xfrm rot="5400000">
              <a:off x="5334713" y="1537102"/>
              <a:ext cx="63032" cy="214957"/>
            </a:xfrm>
            <a:custGeom>
              <a:rect b="b" l="l" r="r" t="t"/>
              <a:pathLst>
                <a:path extrusionOk="0" h="3216" w="943">
                  <a:moveTo>
                    <a:pt x="472" y="1"/>
                  </a:moveTo>
                  <a:cubicBezTo>
                    <a:pt x="236" y="1"/>
                    <a:pt x="1" y="153"/>
                    <a:pt x="1" y="457"/>
                  </a:cubicBezTo>
                  <a:lnTo>
                    <a:pt x="1" y="2736"/>
                  </a:lnTo>
                  <a:cubicBezTo>
                    <a:pt x="1" y="3056"/>
                    <a:pt x="236" y="3215"/>
                    <a:pt x="472" y="3215"/>
                  </a:cubicBezTo>
                  <a:cubicBezTo>
                    <a:pt x="707" y="3215"/>
                    <a:pt x="943" y="3056"/>
                    <a:pt x="943" y="2736"/>
                  </a:cubicBezTo>
                  <a:lnTo>
                    <a:pt x="943" y="457"/>
                  </a:lnTo>
                  <a:cubicBezTo>
                    <a:pt x="943" y="153"/>
                    <a:pt x="707" y="1"/>
                    <a:pt x="472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824" name="Google Shape;5824;p48"/>
            <p:cNvSpPr/>
            <p:nvPr/>
          </p:nvSpPr>
          <p:spPr>
            <a:xfrm rot="5400000">
              <a:off x="5232312" y="1826596"/>
              <a:ext cx="166104" cy="166565"/>
            </a:xfrm>
            <a:custGeom>
              <a:rect b="b" l="l" r="r" t="t"/>
              <a:pathLst>
                <a:path extrusionOk="0" h="2492" w="2485">
                  <a:moveTo>
                    <a:pt x="1773" y="0"/>
                  </a:moveTo>
                  <a:cubicBezTo>
                    <a:pt x="1672" y="0"/>
                    <a:pt x="1570" y="37"/>
                    <a:pt x="1484" y="124"/>
                  </a:cubicBezTo>
                  <a:cubicBezTo>
                    <a:pt x="1028" y="580"/>
                    <a:pt x="784" y="1188"/>
                    <a:pt x="328" y="1644"/>
                  </a:cubicBezTo>
                  <a:cubicBezTo>
                    <a:pt x="0" y="1995"/>
                    <a:pt x="341" y="2491"/>
                    <a:pt x="709" y="2491"/>
                  </a:cubicBezTo>
                  <a:cubicBezTo>
                    <a:pt x="818" y="2491"/>
                    <a:pt x="930" y="2447"/>
                    <a:pt x="1028" y="2343"/>
                  </a:cubicBezTo>
                  <a:cubicBezTo>
                    <a:pt x="1484" y="1887"/>
                    <a:pt x="1696" y="1279"/>
                    <a:pt x="2152" y="823"/>
                  </a:cubicBezTo>
                  <a:cubicBezTo>
                    <a:pt x="2484" y="467"/>
                    <a:pt x="2131" y="0"/>
                    <a:pt x="1773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825" name="Google Shape;5825;p48"/>
            <p:cNvSpPr/>
            <p:nvPr/>
          </p:nvSpPr>
          <p:spPr>
            <a:xfrm rot="5400000">
              <a:off x="3865592" y="1243096"/>
              <a:ext cx="156010" cy="216161"/>
            </a:xfrm>
            <a:custGeom>
              <a:rect b="b" l="l" r="r" t="t"/>
              <a:pathLst>
                <a:path extrusionOk="0" h="3234" w="2334">
                  <a:moveTo>
                    <a:pt x="1704" y="1"/>
                  </a:moveTo>
                  <a:cubicBezTo>
                    <a:pt x="1558" y="1"/>
                    <a:pt x="1413" y="73"/>
                    <a:pt x="1317" y="247"/>
                  </a:cubicBezTo>
                  <a:lnTo>
                    <a:pt x="192" y="2526"/>
                  </a:lnTo>
                  <a:cubicBezTo>
                    <a:pt x="1" y="2887"/>
                    <a:pt x="329" y="3233"/>
                    <a:pt x="647" y="3233"/>
                  </a:cubicBezTo>
                  <a:cubicBezTo>
                    <a:pt x="785" y="3233"/>
                    <a:pt x="921" y="3168"/>
                    <a:pt x="1013" y="3013"/>
                  </a:cubicBezTo>
                  <a:lnTo>
                    <a:pt x="2168" y="733"/>
                  </a:lnTo>
                  <a:cubicBezTo>
                    <a:pt x="2334" y="338"/>
                    <a:pt x="2018" y="1"/>
                    <a:pt x="1704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826" name="Google Shape;5826;p48"/>
            <p:cNvSpPr/>
            <p:nvPr/>
          </p:nvSpPr>
          <p:spPr>
            <a:xfrm rot="5400000">
              <a:off x="3832106" y="1616344"/>
              <a:ext cx="93981" cy="193034"/>
            </a:xfrm>
            <a:custGeom>
              <a:rect b="b" l="l" r="r" t="t"/>
              <a:pathLst>
                <a:path extrusionOk="0" h="2888" w="1406">
                  <a:moveTo>
                    <a:pt x="754" y="1"/>
                  </a:moveTo>
                  <a:cubicBezTo>
                    <a:pt x="610" y="1"/>
                    <a:pt x="473" y="70"/>
                    <a:pt x="396" y="233"/>
                  </a:cubicBezTo>
                  <a:cubicBezTo>
                    <a:pt x="183" y="628"/>
                    <a:pt x="92" y="963"/>
                    <a:pt x="31" y="1388"/>
                  </a:cubicBezTo>
                  <a:cubicBezTo>
                    <a:pt x="1" y="1783"/>
                    <a:pt x="183" y="2239"/>
                    <a:pt x="396" y="2634"/>
                  </a:cubicBezTo>
                  <a:cubicBezTo>
                    <a:pt x="472" y="2814"/>
                    <a:pt x="606" y="2888"/>
                    <a:pt x="747" y="2888"/>
                  </a:cubicBezTo>
                  <a:cubicBezTo>
                    <a:pt x="1060" y="2888"/>
                    <a:pt x="1405" y="2525"/>
                    <a:pt x="1217" y="2148"/>
                  </a:cubicBezTo>
                  <a:cubicBezTo>
                    <a:pt x="943" y="1601"/>
                    <a:pt x="943" y="1267"/>
                    <a:pt x="1217" y="720"/>
                  </a:cubicBezTo>
                  <a:cubicBezTo>
                    <a:pt x="1404" y="325"/>
                    <a:pt x="1065" y="1"/>
                    <a:pt x="754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827" name="Google Shape;5827;p48"/>
            <p:cNvSpPr/>
            <p:nvPr/>
          </p:nvSpPr>
          <p:spPr>
            <a:xfrm rot="5400000">
              <a:off x="3875015" y="1916199"/>
              <a:ext cx="215433" cy="190160"/>
            </a:xfrm>
            <a:custGeom>
              <a:rect b="b" l="l" r="r" t="t"/>
              <a:pathLst>
                <a:path extrusionOk="0" h="2845" w="3223">
                  <a:moveTo>
                    <a:pt x="711" y="1"/>
                  </a:moveTo>
                  <a:cubicBezTo>
                    <a:pt x="343" y="1"/>
                    <a:pt x="1" y="485"/>
                    <a:pt x="336" y="820"/>
                  </a:cubicBezTo>
                  <a:lnTo>
                    <a:pt x="2220" y="2704"/>
                  </a:lnTo>
                  <a:cubicBezTo>
                    <a:pt x="2319" y="2803"/>
                    <a:pt x="2430" y="2844"/>
                    <a:pt x="2538" y="2844"/>
                  </a:cubicBezTo>
                  <a:cubicBezTo>
                    <a:pt x="2898" y="2844"/>
                    <a:pt x="3223" y="2386"/>
                    <a:pt x="2919" y="2036"/>
                  </a:cubicBezTo>
                  <a:lnTo>
                    <a:pt x="1004" y="121"/>
                  </a:lnTo>
                  <a:cubicBezTo>
                    <a:pt x="913" y="36"/>
                    <a:pt x="811" y="1"/>
                    <a:pt x="711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</p:spTree>
  </p:cSld>
  <p:clrMapOvr>
    <a:masterClrMapping/>
  </p:clrMapOvr>
</p:sld>
</file>

<file path=ppt/slides/slide13.xml><?xml version="1.0" encoding="utf-8"?>
<p:sld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>
  <p:cSld>
    <p:spTree>
      <p:nvGrpSpPr>
        <p:cNvPr id="5831" name="Shape 5831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832" name="Google Shape;5832;p49"/>
          <p:cNvSpPr txBox="1"/>
          <p:nvPr>
            <p:ph type="title"/>
          </p:nvPr>
        </p:nvSpPr>
        <p:spPr>
          <a:xfrm>
            <a:off x="720000" y="445025"/>
            <a:ext cx="7704000" cy="5727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rPr lang="en"/>
              <a:t>Piatok</a:t>
            </a:r>
            <a:r>
              <a:rPr lang="en"/>
              <a:t> - Slovensko (Kalvarka)</a:t>
            </a:r>
            <a:endParaRPr/>
          </a:p>
        </p:txBody>
      </p:sp>
      <p:sp>
        <p:nvSpPr>
          <p:cNvPr id="5833" name="Google Shape;5833;p49"/>
          <p:cNvSpPr txBox="1"/>
          <p:nvPr>
            <p:ph idx="1" type="body"/>
          </p:nvPr>
        </p:nvSpPr>
        <p:spPr>
          <a:xfrm>
            <a:off x="720000" y="1215752"/>
            <a:ext cx="7704000" cy="34164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-330200" lvl="0" marL="45720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600"/>
              <a:buChar char="●"/>
            </a:pPr>
            <a:r>
              <a:rPr b="1" lang="en" sz="1600"/>
              <a:t>Postavy:</a:t>
            </a:r>
            <a:r>
              <a:rPr lang="en" sz="1600"/>
              <a:t> Vedúci/a zájazdu</a:t>
            </a:r>
            <a:br>
              <a:rPr lang="en" sz="1100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rPr>
            </a:br>
            <a:endParaRPr sz="1600"/>
          </a:p>
          <a:p>
            <a:pPr indent="-330200" lvl="0" marL="45720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600"/>
              <a:buChar char="●"/>
            </a:pPr>
            <a:r>
              <a:rPr lang="en" sz="1600"/>
              <a:t>Ráno depka, celý týždeň sme sa snažili a nič, ale jeden animátor sa nechce vzdať</a:t>
            </a:r>
            <a:endParaRPr sz="1600"/>
          </a:p>
          <a:p>
            <a:pPr indent="-330200" lvl="0" marL="45720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600"/>
              <a:buChar char="●"/>
            </a:pPr>
            <a:r>
              <a:rPr lang="en" sz="1600"/>
              <a:t>Čo ideme robiť? Zahráme si odveci hru</a:t>
            </a:r>
            <a:endParaRPr sz="1600"/>
          </a:p>
          <a:p>
            <a:pPr indent="-330200" lvl="0" marL="45720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600"/>
              <a:buChar char="●"/>
            </a:pPr>
            <a:r>
              <a:rPr lang="en" sz="1600"/>
              <a:t>Po hre príde, že si niečo všimol - na tých papierikoch, čo sme našli vo štvrtok, vedľa očividnej nápovedy bol na papierikoch aj malý znak, obnoví nám nádej</a:t>
            </a:r>
            <a:endParaRPr sz="1600"/>
          </a:p>
          <a:p>
            <a:pPr indent="-330200" lvl="0" marL="45720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600"/>
              <a:buChar char="●"/>
            </a:pPr>
            <a:r>
              <a:rPr lang="en" sz="1600"/>
              <a:t>Finálna šifrovačka, zistíme kam vedú tie malé odkazy - miesto na Kalvárke (zakopané/schované…)</a:t>
            </a:r>
            <a:endParaRPr sz="1600"/>
          </a:p>
          <a:p>
            <a:pPr indent="-330200" lvl="0" marL="45720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600"/>
              <a:buChar char="●"/>
            </a:pPr>
            <a:r>
              <a:rPr lang="en" sz="1600"/>
              <a:t>Nájdeme </a:t>
            </a:r>
            <a:r>
              <a:rPr b="1" lang="en" sz="1600"/>
              <a:t>POKLAD!!!</a:t>
            </a:r>
            <a:endParaRPr sz="1600"/>
          </a:p>
        </p:txBody>
      </p:sp>
      <p:grpSp>
        <p:nvGrpSpPr>
          <p:cNvPr id="5834" name="Google Shape;5834;p49"/>
          <p:cNvGrpSpPr/>
          <p:nvPr/>
        </p:nvGrpSpPr>
        <p:grpSpPr>
          <a:xfrm rot="761460">
            <a:off x="7588175" y="492623"/>
            <a:ext cx="738448" cy="842477"/>
            <a:chOff x="2823825" y="4164475"/>
            <a:chExt cx="738425" cy="842450"/>
          </a:xfrm>
        </p:grpSpPr>
        <p:sp>
          <p:nvSpPr>
            <p:cNvPr id="5835" name="Google Shape;5835;p49"/>
            <p:cNvSpPr/>
            <p:nvPr/>
          </p:nvSpPr>
          <p:spPr>
            <a:xfrm>
              <a:off x="3137100" y="4336725"/>
              <a:ext cx="112450" cy="44025"/>
            </a:xfrm>
            <a:custGeom>
              <a:rect b="b" l="l" r="r" t="t"/>
              <a:pathLst>
                <a:path extrusionOk="0" h="1761" w="4498">
                  <a:moveTo>
                    <a:pt x="2296" y="0"/>
                  </a:moveTo>
                  <a:cubicBezTo>
                    <a:pt x="1795" y="0"/>
                    <a:pt x="1389" y="160"/>
                    <a:pt x="982" y="459"/>
                  </a:cubicBezTo>
                  <a:cubicBezTo>
                    <a:pt x="754" y="642"/>
                    <a:pt x="526" y="801"/>
                    <a:pt x="297" y="984"/>
                  </a:cubicBezTo>
                  <a:cubicBezTo>
                    <a:pt x="206" y="1053"/>
                    <a:pt x="92" y="1121"/>
                    <a:pt x="1" y="1189"/>
                  </a:cubicBezTo>
                  <a:cubicBezTo>
                    <a:pt x="138" y="1212"/>
                    <a:pt x="275" y="1235"/>
                    <a:pt x="412" y="1258"/>
                  </a:cubicBezTo>
                  <a:cubicBezTo>
                    <a:pt x="1119" y="1395"/>
                    <a:pt x="1850" y="1532"/>
                    <a:pt x="2603" y="1623"/>
                  </a:cubicBezTo>
                  <a:cubicBezTo>
                    <a:pt x="2945" y="1669"/>
                    <a:pt x="3288" y="1714"/>
                    <a:pt x="3653" y="1737"/>
                  </a:cubicBezTo>
                  <a:cubicBezTo>
                    <a:pt x="3835" y="1760"/>
                    <a:pt x="4041" y="1760"/>
                    <a:pt x="4223" y="1760"/>
                  </a:cubicBezTo>
                  <a:cubicBezTo>
                    <a:pt x="4315" y="1760"/>
                    <a:pt x="4406" y="1760"/>
                    <a:pt x="4497" y="1714"/>
                  </a:cubicBezTo>
                  <a:cubicBezTo>
                    <a:pt x="4474" y="1578"/>
                    <a:pt x="4360" y="1395"/>
                    <a:pt x="4292" y="1281"/>
                  </a:cubicBezTo>
                  <a:cubicBezTo>
                    <a:pt x="4132" y="1075"/>
                    <a:pt x="3927" y="916"/>
                    <a:pt x="3721" y="733"/>
                  </a:cubicBezTo>
                  <a:cubicBezTo>
                    <a:pt x="3333" y="391"/>
                    <a:pt x="2945" y="25"/>
                    <a:pt x="2397" y="3"/>
                  </a:cubicBezTo>
                  <a:cubicBezTo>
                    <a:pt x="2363" y="1"/>
                    <a:pt x="2329" y="0"/>
                    <a:pt x="2296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836" name="Google Shape;5836;p49"/>
            <p:cNvSpPr/>
            <p:nvPr/>
          </p:nvSpPr>
          <p:spPr>
            <a:xfrm>
              <a:off x="2977325" y="4381275"/>
              <a:ext cx="519300" cy="554700"/>
            </a:xfrm>
            <a:custGeom>
              <a:rect b="b" l="l" r="r" t="t"/>
              <a:pathLst>
                <a:path extrusionOk="0" h="22188" w="20772">
                  <a:moveTo>
                    <a:pt x="7660" y="2461"/>
                  </a:moveTo>
                  <a:cubicBezTo>
                    <a:pt x="7723" y="2461"/>
                    <a:pt x="7785" y="2483"/>
                    <a:pt x="7830" y="2535"/>
                  </a:cubicBezTo>
                  <a:cubicBezTo>
                    <a:pt x="8286" y="2968"/>
                    <a:pt x="8629" y="3516"/>
                    <a:pt x="8994" y="4018"/>
                  </a:cubicBezTo>
                  <a:cubicBezTo>
                    <a:pt x="9382" y="4520"/>
                    <a:pt x="9770" y="5000"/>
                    <a:pt x="10181" y="5502"/>
                  </a:cubicBezTo>
                  <a:cubicBezTo>
                    <a:pt x="11596" y="7237"/>
                    <a:pt x="13011" y="8971"/>
                    <a:pt x="14381" y="10774"/>
                  </a:cubicBezTo>
                  <a:cubicBezTo>
                    <a:pt x="15773" y="12600"/>
                    <a:pt x="17120" y="14472"/>
                    <a:pt x="18466" y="16344"/>
                  </a:cubicBezTo>
                  <a:cubicBezTo>
                    <a:pt x="18580" y="16504"/>
                    <a:pt x="18512" y="16732"/>
                    <a:pt x="18352" y="16823"/>
                  </a:cubicBezTo>
                  <a:cubicBezTo>
                    <a:pt x="18296" y="16851"/>
                    <a:pt x="18241" y="16864"/>
                    <a:pt x="18187" y="16864"/>
                  </a:cubicBezTo>
                  <a:cubicBezTo>
                    <a:pt x="18064" y="16864"/>
                    <a:pt x="17952" y="16797"/>
                    <a:pt x="17873" y="16686"/>
                  </a:cubicBezTo>
                  <a:cubicBezTo>
                    <a:pt x="17097" y="15636"/>
                    <a:pt x="16344" y="14586"/>
                    <a:pt x="15567" y="13513"/>
                  </a:cubicBezTo>
                  <a:cubicBezTo>
                    <a:pt x="14221" y="11687"/>
                    <a:pt x="12851" y="9861"/>
                    <a:pt x="11413" y="8104"/>
                  </a:cubicBezTo>
                  <a:cubicBezTo>
                    <a:pt x="10729" y="7237"/>
                    <a:pt x="9998" y="6369"/>
                    <a:pt x="9291" y="5502"/>
                  </a:cubicBezTo>
                  <a:cubicBezTo>
                    <a:pt x="8948" y="5068"/>
                    <a:pt x="8606" y="4634"/>
                    <a:pt x="8286" y="4201"/>
                  </a:cubicBezTo>
                  <a:cubicBezTo>
                    <a:pt x="7944" y="3744"/>
                    <a:pt x="7601" y="3311"/>
                    <a:pt x="7396" y="2786"/>
                  </a:cubicBezTo>
                  <a:cubicBezTo>
                    <a:pt x="7331" y="2605"/>
                    <a:pt x="7500" y="2461"/>
                    <a:pt x="7660" y="2461"/>
                  </a:cubicBezTo>
                  <a:close/>
                  <a:moveTo>
                    <a:pt x="3259" y="6309"/>
                  </a:moveTo>
                  <a:cubicBezTo>
                    <a:pt x="3312" y="6309"/>
                    <a:pt x="3368" y="6327"/>
                    <a:pt x="3424" y="6369"/>
                  </a:cubicBezTo>
                  <a:cubicBezTo>
                    <a:pt x="3972" y="6780"/>
                    <a:pt x="4383" y="7373"/>
                    <a:pt x="4817" y="7876"/>
                  </a:cubicBezTo>
                  <a:cubicBezTo>
                    <a:pt x="5228" y="8401"/>
                    <a:pt x="5661" y="8903"/>
                    <a:pt x="6095" y="9405"/>
                  </a:cubicBezTo>
                  <a:cubicBezTo>
                    <a:pt x="7601" y="11231"/>
                    <a:pt x="9062" y="13080"/>
                    <a:pt x="10455" y="14974"/>
                  </a:cubicBezTo>
                  <a:cubicBezTo>
                    <a:pt x="11071" y="15819"/>
                    <a:pt x="11642" y="16686"/>
                    <a:pt x="12281" y="17485"/>
                  </a:cubicBezTo>
                  <a:cubicBezTo>
                    <a:pt x="12623" y="17919"/>
                    <a:pt x="12965" y="18307"/>
                    <a:pt x="13308" y="18695"/>
                  </a:cubicBezTo>
                  <a:cubicBezTo>
                    <a:pt x="13673" y="19083"/>
                    <a:pt x="14061" y="19425"/>
                    <a:pt x="14381" y="19859"/>
                  </a:cubicBezTo>
                  <a:cubicBezTo>
                    <a:pt x="14514" y="20030"/>
                    <a:pt x="14330" y="20201"/>
                    <a:pt x="14147" y="20201"/>
                  </a:cubicBezTo>
                  <a:cubicBezTo>
                    <a:pt x="14110" y="20201"/>
                    <a:pt x="14073" y="20194"/>
                    <a:pt x="14038" y="20178"/>
                  </a:cubicBezTo>
                  <a:cubicBezTo>
                    <a:pt x="13513" y="19950"/>
                    <a:pt x="13034" y="19471"/>
                    <a:pt x="12646" y="19037"/>
                  </a:cubicBezTo>
                  <a:cubicBezTo>
                    <a:pt x="12235" y="18626"/>
                    <a:pt x="11870" y="18170"/>
                    <a:pt x="11527" y="17713"/>
                  </a:cubicBezTo>
                  <a:cubicBezTo>
                    <a:pt x="10888" y="16869"/>
                    <a:pt x="10295" y="16001"/>
                    <a:pt x="9656" y="15157"/>
                  </a:cubicBezTo>
                  <a:cubicBezTo>
                    <a:pt x="8971" y="14198"/>
                    <a:pt x="8241" y="13262"/>
                    <a:pt x="7487" y="12327"/>
                  </a:cubicBezTo>
                  <a:cubicBezTo>
                    <a:pt x="6757" y="11414"/>
                    <a:pt x="6027" y="10523"/>
                    <a:pt x="5273" y="9610"/>
                  </a:cubicBezTo>
                  <a:cubicBezTo>
                    <a:pt x="4885" y="9131"/>
                    <a:pt x="4520" y="8675"/>
                    <a:pt x="4109" y="8218"/>
                  </a:cubicBezTo>
                  <a:cubicBezTo>
                    <a:pt x="3744" y="7762"/>
                    <a:pt x="3287" y="7305"/>
                    <a:pt x="3014" y="6780"/>
                  </a:cubicBezTo>
                  <a:cubicBezTo>
                    <a:pt x="2905" y="6581"/>
                    <a:pt x="3055" y="6309"/>
                    <a:pt x="3259" y="6309"/>
                  </a:cubicBezTo>
                  <a:close/>
                  <a:moveTo>
                    <a:pt x="5958" y="1"/>
                  </a:moveTo>
                  <a:cubicBezTo>
                    <a:pt x="5022" y="709"/>
                    <a:pt x="4132" y="1485"/>
                    <a:pt x="3242" y="2261"/>
                  </a:cubicBezTo>
                  <a:cubicBezTo>
                    <a:pt x="2785" y="2649"/>
                    <a:pt x="2329" y="3037"/>
                    <a:pt x="1872" y="3425"/>
                  </a:cubicBezTo>
                  <a:cubicBezTo>
                    <a:pt x="1416" y="3813"/>
                    <a:pt x="982" y="4201"/>
                    <a:pt x="480" y="4520"/>
                  </a:cubicBezTo>
                  <a:cubicBezTo>
                    <a:pt x="480" y="4566"/>
                    <a:pt x="480" y="4612"/>
                    <a:pt x="480" y="4657"/>
                  </a:cubicBezTo>
                  <a:cubicBezTo>
                    <a:pt x="503" y="4749"/>
                    <a:pt x="503" y="4863"/>
                    <a:pt x="480" y="4954"/>
                  </a:cubicBezTo>
                  <a:cubicBezTo>
                    <a:pt x="480" y="4977"/>
                    <a:pt x="480" y="4977"/>
                    <a:pt x="480" y="5000"/>
                  </a:cubicBezTo>
                  <a:cubicBezTo>
                    <a:pt x="480" y="5228"/>
                    <a:pt x="434" y="5456"/>
                    <a:pt x="389" y="5684"/>
                  </a:cubicBezTo>
                  <a:cubicBezTo>
                    <a:pt x="320" y="5913"/>
                    <a:pt x="252" y="6095"/>
                    <a:pt x="229" y="6324"/>
                  </a:cubicBezTo>
                  <a:cubicBezTo>
                    <a:pt x="206" y="6757"/>
                    <a:pt x="183" y="7191"/>
                    <a:pt x="138" y="7625"/>
                  </a:cubicBezTo>
                  <a:cubicBezTo>
                    <a:pt x="92" y="8035"/>
                    <a:pt x="92" y="8446"/>
                    <a:pt x="69" y="8857"/>
                  </a:cubicBezTo>
                  <a:cubicBezTo>
                    <a:pt x="46" y="9040"/>
                    <a:pt x="23" y="9222"/>
                    <a:pt x="1" y="9405"/>
                  </a:cubicBezTo>
                  <a:cubicBezTo>
                    <a:pt x="183" y="9565"/>
                    <a:pt x="320" y="9747"/>
                    <a:pt x="480" y="9930"/>
                  </a:cubicBezTo>
                  <a:cubicBezTo>
                    <a:pt x="685" y="10135"/>
                    <a:pt x="868" y="10364"/>
                    <a:pt x="1051" y="10569"/>
                  </a:cubicBezTo>
                  <a:cubicBezTo>
                    <a:pt x="1439" y="11026"/>
                    <a:pt x="1804" y="11459"/>
                    <a:pt x="2192" y="11916"/>
                  </a:cubicBezTo>
                  <a:cubicBezTo>
                    <a:pt x="3539" y="13513"/>
                    <a:pt x="4862" y="15157"/>
                    <a:pt x="6118" y="16823"/>
                  </a:cubicBezTo>
                  <a:cubicBezTo>
                    <a:pt x="6415" y="17211"/>
                    <a:pt x="6688" y="17599"/>
                    <a:pt x="7008" y="17987"/>
                  </a:cubicBezTo>
                  <a:cubicBezTo>
                    <a:pt x="7350" y="18375"/>
                    <a:pt x="7716" y="18740"/>
                    <a:pt x="8058" y="19106"/>
                  </a:cubicBezTo>
                  <a:cubicBezTo>
                    <a:pt x="8400" y="19471"/>
                    <a:pt x="8720" y="19859"/>
                    <a:pt x="9017" y="20247"/>
                  </a:cubicBezTo>
                  <a:cubicBezTo>
                    <a:pt x="9336" y="20658"/>
                    <a:pt x="9679" y="21091"/>
                    <a:pt x="9930" y="21525"/>
                  </a:cubicBezTo>
                  <a:cubicBezTo>
                    <a:pt x="9952" y="21594"/>
                    <a:pt x="9975" y="21662"/>
                    <a:pt x="9975" y="21708"/>
                  </a:cubicBezTo>
                  <a:cubicBezTo>
                    <a:pt x="10044" y="21708"/>
                    <a:pt x="10089" y="21731"/>
                    <a:pt x="10158" y="21731"/>
                  </a:cubicBezTo>
                  <a:cubicBezTo>
                    <a:pt x="10432" y="21753"/>
                    <a:pt x="10729" y="21776"/>
                    <a:pt x="11002" y="21799"/>
                  </a:cubicBezTo>
                  <a:cubicBezTo>
                    <a:pt x="11573" y="21845"/>
                    <a:pt x="12098" y="21890"/>
                    <a:pt x="12646" y="21959"/>
                  </a:cubicBezTo>
                  <a:cubicBezTo>
                    <a:pt x="13125" y="22050"/>
                    <a:pt x="13605" y="22004"/>
                    <a:pt x="14107" y="22027"/>
                  </a:cubicBezTo>
                  <a:cubicBezTo>
                    <a:pt x="14335" y="22050"/>
                    <a:pt x="14609" y="22073"/>
                    <a:pt x="14814" y="22187"/>
                  </a:cubicBezTo>
                  <a:cubicBezTo>
                    <a:pt x="14951" y="22073"/>
                    <a:pt x="15088" y="22004"/>
                    <a:pt x="15202" y="21936"/>
                  </a:cubicBezTo>
                  <a:cubicBezTo>
                    <a:pt x="15453" y="21776"/>
                    <a:pt x="15682" y="21594"/>
                    <a:pt x="15933" y="21434"/>
                  </a:cubicBezTo>
                  <a:cubicBezTo>
                    <a:pt x="16435" y="21091"/>
                    <a:pt x="16914" y="20726"/>
                    <a:pt x="17394" y="20361"/>
                  </a:cubicBezTo>
                  <a:cubicBezTo>
                    <a:pt x="17873" y="19996"/>
                    <a:pt x="18329" y="19585"/>
                    <a:pt x="18786" y="19197"/>
                  </a:cubicBezTo>
                  <a:cubicBezTo>
                    <a:pt x="19014" y="18992"/>
                    <a:pt x="19242" y="18786"/>
                    <a:pt x="19471" y="18581"/>
                  </a:cubicBezTo>
                  <a:cubicBezTo>
                    <a:pt x="19699" y="18375"/>
                    <a:pt x="19904" y="18124"/>
                    <a:pt x="20201" y="18010"/>
                  </a:cubicBezTo>
                  <a:cubicBezTo>
                    <a:pt x="20292" y="17896"/>
                    <a:pt x="20406" y="17782"/>
                    <a:pt x="20498" y="17691"/>
                  </a:cubicBezTo>
                  <a:cubicBezTo>
                    <a:pt x="20498" y="17645"/>
                    <a:pt x="20498" y="17599"/>
                    <a:pt x="20498" y="17531"/>
                  </a:cubicBezTo>
                  <a:cubicBezTo>
                    <a:pt x="20521" y="17280"/>
                    <a:pt x="20521" y="17006"/>
                    <a:pt x="20543" y="16755"/>
                  </a:cubicBezTo>
                  <a:cubicBezTo>
                    <a:pt x="20566" y="16207"/>
                    <a:pt x="20566" y="15636"/>
                    <a:pt x="20589" y="15088"/>
                  </a:cubicBezTo>
                  <a:cubicBezTo>
                    <a:pt x="20589" y="14541"/>
                    <a:pt x="20612" y="13993"/>
                    <a:pt x="20703" y="13445"/>
                  </a:cubicBezTo>
                  <a:cubicBezTo>
                    <a:pt x="20726" y="13308"/>
                    <a:pt x="20749" y="13148"/>
                    <a:pt x="20772" y="12989"/>
                  </a:cubicBezTo>
                  <a:cubicBezTo>
                    <a:pt x="20749" y="12966"/>
                    <a:pt x="20703" y="12943"/>
                    <a:pt x="20680" y="12920"/>
                  </a:cubicBezTo>
                  <a:cubicBezTo>
                    <a:pt x="19813" y="12121"/>
                    <a:pt x="19014" y="11277"/>
                    <a:pt x="18261" y="10386"/>
                  </a:cubicBezTo>
                  <a:cubicBezTo>
                    <a:pt x="16914" y="8811"/>
                    <a:pt x="15727" y="7100"/>
                    <a:pt x="14540" y="5411"/>
                  </a:cubicBezTo>
                  <a:cubicBezTo>
                    <a:pt x="13924" y="4543"/>
                    <a:pt x="13331" y="3699"/>
                    <a:pt x="12714" y="2854"/>
                  </a:cubicBezTo>
                  <a:cubicBezTo>
                    <a:pt x="12418" y="2443"/>
                    <a:pt x="12098" y="2032"/>
                    <a:pt x="11801" y="1622"/>
                  </a:cubicBezTo>
                  <a:cubicBezTo>
                    <a:pt x="11619" y="1393"/>
                    <a:pt x="11459" y="1165"/>
                    <a:pt x="11276" y="960"/>
                  </a:cubicBezTo>
                  <a:cubicBezTo>
                    <a:pt x="11162" y="845"/>
                    <a:pt x="11071" y="754"/>
                    <a:pt x="10980" y="640"/>
                  </a:cubicBezTo>
                  <a:cubicBezTo>
                    <a:pt x="10862" y="651"/>
                    <a:pt x="10744" y="657"/>
                    <a:pt x="10626" y="657"/>
                  </a:cubicBezTo>
                  <a:cubicBezTo>
                    <a:pt x="10036" y="657"/>
                    <a:pt x="9446" y="530"/>
                    <a:pt x="8857" y="435"/>
                  </a:cubicBezTo>
                  <a:cubicBezTo>
                    <a:pt x="8104" y="320"/>
                    <a:pt x="7328" y="229"/>
                    <a:pt x="6574" y="115"/>
                  </a:cubicBezTo>
                  <a:cubicBezTo>
                    <a:pt x="6392" y="92"/>
                    <a:pt x="6163" y="69"/>
                    <a:pt x="5958" y="1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837" name="Google Shape;5837;p49"/>
            <p:cNvSpPr/>
            <p:nvPr/>
          </p:nvSpPr>
          <p:spPr>
            <a:xfrm>
              <a:off x="3143950" y="4849775"/>
              <a:ext cx="38250" cy="42825"/>
            </a:xfrm>
            <a:custGeom>
              <a:rect b="b" l="l" r="r" t="t"/>
              <a:pathLst>
                <a:path extrusionOk="0" h="1713" w="1530">
                  <a:moveTo>
                    <a:pt x="1" y="0"/>
                  </a:moveTo>
                  <a:cubicBezTo>
                    <a:pt x="503" y="594"/>
                    <a:pt x="1005" y="1187"/>
                    <a:pt x="1530" y="1712"/>
                  </a:cubicBezTo>
                  <a:cubicBezTo>
                    <a:pt x="1210" y="1302"/>
                    <a:pt x="868" y="936"/>
                    <a:pt x="526" y="548"/>
                  </a:cubicBezTo>
                  <a:cubicBezTo>
                    <a:pt x="343" y="389"/>
                    <a:pt x="183" y="183"/>
                    <a:pt x="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838" name="Google Shape;5838;p49"/>
            <p:cNvSpPr/>
            <p:nvPr/>
          </p:nvSpPr>
          <p:spPr>
            <a:xfrm>
              <a:off x="2924250" y="4498275"/>
              <a:ext cx="50250" cy="121000"/>
            </a:xfrm>
            <a:custGeom>
              <a:rect b="b" l="l" r="r" t="t"/>
              <a:pathLst>
                <a:path extrusionOk="0" h="4840" w="2010">
                  <a:moveTo>
                    <a:pt x="2009" y="0"/>
                  </a:moveTo>
                  <a:cubicBezTo>
                    <a:pt x="1987" y="23"/>
                    <a:pt x="1987" y="23"/>
                    <a:pt x="1987" y="23"/>
                  </a:cubicBezTo>
                  <a:cubicBezTo>
                    <a:pt x="1827" y="183"/>
                    <a:pt x="1644" y="320"/>
                    <a:pt x="1485" y="457"/>
                  </a:cubicBezTo>
                  <a:cubicBezTo>
                    <a:pt x="1165" y="753"/>
                    <a:pt x="845" y="1050"/>
                    <a:pt x="572" y="1370"/>
                  </a:cubicBezTo>
                  <a:cubicBezTo>
                    <a:pt x="435" y="1529"/>
                    <a:pt x="298" y="1689"/>
                    <a:pt x="183" y="1849"/>
                  </a:cubicBezTo>
                  <a:cubicBezTo>
                    <a:pt x="138" y="1940"/>
                    <a:pt x="69" y="2032"/>
                    <a:pt x="24" y="2146"/>
                  </a:cubicBezTo>
                  <a:cubicBezTo>
                    <a:pt x="24" y="2146"/>
                    <a:pt x="24" y="2169"/>
                    <a:pt x="24" y="2191"/>
                  </a:cubicBezTo>
                  <a:cubicBezTo>
                    <a:pt x="1" y="2374"/>
                    <a:pt x="47" y="2557"/>
                    <a:pt x="115" y="2716"/>
                  </a:cubicBezTo>
                  <a:cubicBezTo>
                    <a:pt x="229" y="3082"/>
                    <a:pt x="412" y="3424"/>
                    <a:pt x="617" y="3743"/>
                  </a:cubicBezTo>
                  <a:cubicBezTo>
                    <a:pt x="823" y="4063"/>
                    <a:pt x="1051" y="4337"/>
                    <a:pt x="1302" y="4611"/>
                  </a:cubicBezTo>
                  <a:cubicBezTo>
                    <a:pt x="1370" y="4679"/>
                    <a:pt x="1439" y="4748"/>
                    <a:pt x="1507" y="4816"/>
                  </a:cubicBezTo>
                  <a:cubicBezTo>
                    <a:pt x="1507" y="4816"/>
                    <a:pt x="1507" y="4816"/>
                    <a:pt x="1530" y="4839"/>
                  </a:cubicBezTo>
                  <a:cubicBezTo>
                    <a:pt x="1530" y="4816"/>
                    <a:pt x="1530" y="4793"/>
                    <a:pt x="1530" y="4793"/>
                  </a:cubicBezTo>
                  <a:cubicBezTo>
                    <a:pt x="1576" y="4702"/>
                    <a:pt x="1599" y="4588"/>
                    <a:pt x="1599" y="4497"/>
                  </a:cubicBezTo>
                  <a:cubicBezTo>
                    <a:pt x="1667" y="4109"/>
                    <a:pt x="1621" y="3698"/>
                    <a:pt x="1621" y="3310"/>
                  </a:cubicBezTo>
                  <a:cubicBezTo>
                    <a:pt x="1644" y="2899"/>
                    <a:pt x="1736" y="2465"/>
                    <a:pt x="1736" y="2054"/>
                  </a:cubicBezTo>
                  <a:cubicBezTo>
                    <a:pt x="1758" y="1872"/>
                    <a:pt x="1758" y="1666"/>
                    <a:pt x="1781" y="1484"/>
                  </a:cubicBezTo>
                  <a:cubicBezTo>
                    <a:pt x="1804" y="1278"/>
                    <a:pt x="1873" y="1096"/>
                    <a:pt x="1918" y="890"/>
                  </a:cubicBezTo>
                  <a:cubicBezTo>
                    <a:pt x="1964" y="708"/>
                    <a:pt x="2009" y="502"/>
                    <a:pt x="2009" y="320"/>
                  </a:cubicBezTo>
                  <a:cubicBezTo>
                    <a:pt x="2009" y="206"/>
                    <a:pt x="2009" y="114"/>
                    <a:pt x="2009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839" name="Google Shape;5839;p49"/>
            <p:cNvSpPr/>
            <p:nvPr/>
          </p:nvSpPr>
          <p:spPr>
            <a:xfrm>
              <a:off x="2989300" y="4497700"/>
              <a:ext cx="600" cy="7450"/>
            </a:xfrm>
            <a:custGeom>
              <a:rect b="b" l="l" r="r" t="t"/>
              <a:pathLst>
                <a:path extrusionOk="0" h="298" w="24">
                  <a:moveTo>
                    <a:pt x="1" y="0"/>
                  </a:moveTo>
                  <a:cubicBezTo>
                    <a:pt x="1" y="114"/>
                    <a:pt x="1" y="206"/>
                    <a:pt x="1" y="297"/>
                  </a:cubicBezTo>
                  <a:cubicBezTo>
                    <a:pt x="24" y="206"/>
                    <a:pt x="24" y="92"/>
                    <a:pt x="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840" name="Google Shape;5840;p49"/>
            <p:cNvSpPr/>
            <p:nvPr/>
          </p:nvSpPr>
          <p:spPr>
            <a:xfrm>
              <a:off x="3504600" y="4699700"/>
              <a:ext cx="43375" cy="121000"/>
            </a:xfrm>
            <a:custGeom>
              <a:rect b="b" l="l" r="r" t="t"/>
              <a:pathLst>
                <a:path extrusionOk="0" h="4840" w="1735">
                  <a:moveTo>
                    <a:pt x="343" y="0"/>
                  </a:moveTo>
                  <a:cubicBezTo>
                    <a:pt x="320" y="46"/>
                    <a:pt x="297" y="69"/>
                    <a:pt x="274" y="92"/>
                  </a:cubicBezTo>
                  <a:cubicBezTo>
                    <a:pt x="274" y="115"/>
                    <a:pt x="274" y="160"/>
                    <a:pt x="274" y="206"/>
                  </a:cubicBezTo>
                  <a:cubicBezTo>
                    <a:pt x="228" y="434"/>
                    <a:pt x="206" y="640"/>
                    <a:pt x="183" y="868"/>
                  </a:cubicBezTo>
                  <a:cubicBezTo>
                    <a:pt x="137" y="1347"/>
                    <a:pt x="114" y="1804"/>
                    <a:pt x="92" y="2260"/>
                  </a:cubicBezTo>
                  <a:cubicBezTo>
                    <a:pt x="69" y="3105"/>
                    <a:pt x="23" y="3926"/>
                    <a:pt x="0" y="4748"/>
                  </a:cubicBezTo>
                  <a:cubicBezTo>
                    <a:pt x="0" y="4771"/>
                    <a:pt x="0" y="4794"/>
                    <a:pt x="0" y="4839"/>
                  </a:cubicBezTo>
                  <a:cubicBezTo>
                    <a:pt x="46" y="4817"/>
                    <a:pt x="114" y="4794"/>
                    <a:pt x="160" y="4771"/>
                  </a:cubicBezTo>
                  <a:cubicBezTo>
                    <a:pt x="297" y="4702"/>
                    <a:pt x="434" y="4565"/>
                    <a:pt x="548" y="4451"/>
                  </a:cubicBezTo>
                  <a:cubicBezTo>
                    <a:pt x="822" y="4223"/>
                    <a:pt x="1050" y="3949"/>
                    <a:pt x="1256" y="3652"/>
                  </a:cubicBezTo>
                  <a:cubicBezTo>
                    <a:pt x="1461" y="3356"/>
                    <a:pt x="1666" y="3013"/>
                    <a:pt x="1712" y="2648"/>
                  </a:cubicBezTo>
                  <a:cubicBezTo>
                    <a:pt x="1735" y="2283"/>
                    <a:pt x="1621" y="1918"/>
                    <a:pt x="1461" y="1621"/>
                  </a:cubicBezTo>
                  <a:cubicBezTo>
                    <a:pt x="1278" y="1256"/>
                    <a:pt x="1050" y="936"/>
                    <a:pt x="822" y="617"/>
                  </a:cubicBezTo>
                  <a:cubicBezTo>
                    <a:pt x="685" y="457"/>
                    <a:pt x="571" y="274"/>
                    <a:pt x="457" y="115"/>
                  </a:cubicBezTo>
                  <a:cubicBezTo>
                    <a:pt x="434" y="92"/>
                    <a:pt x="365" y="46"/>
                    <a:pt x="343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841" name="Google Shape;5841;p49"/>
            <p:cNvSpPr/>
            <p:nvPr/>
          </p:nvSpPr>
          <p:spPr>
            <a:xfrm>
              <a:off x="3224400" y="4941075"/>
              <a:ext cx="109600" cy="40675"/>
            </a:xfrm>
            <a:custGeom>
              <a:rect b="b" l="l" r="r" t="t"/>
              <a:pathLst>
                <a:path extrusionOk="0" h="1627" w="4384">
                  <a:moveTo>
                    <a:pt x="1" y="1"/>
                  </a:moveTo>
                  <a:cubicBezTo>
                    <a:pt x="229" y="229"/>
                    <a:pt x="435" y="457"/>
                    <a:pt x="640" y="708"/>
                  </a:cubicBezTo>
                  <a:cubicBezTo>
                    <a:pt x="982" y="1073"/>
                    <a:pt x="1325" y="1507"/>
                    <a:pt x="1850" y="1598"/>
                  </a:cubicBezTo>
                  <a:cubicBezTo>
                    <a:pt x="1987" y="1621"/>
                    <a:pt x="2124" y="1627"/>
                    <a:pt x="2261" y="1627"/>
                  </a:cubicBezTo>
                  <a:cubicBezTo>
                    <a:pt x="2398" y="1627"/>
                    <a:pt x="2535" y="1621"/>
                    <a:pt x="2672" y="1621"/>
                  </a:cubicBezTo>
                  <a:cubicBezTo>
                    <a:pt x="2945" y="1598"/>
                    <a:pt x="3105" y="1484"/>
                    <a:pt x="3311" y="1324"/>
                  </a:cubicBezTo>
                  <a:cubicBezTo>
                    <a:pt x="3562" y="1119"/>
                    <a:pt x="3813" y="914"/>
                    <a:pt x="4041" y="708"/>
                  </a:cubicBezTo>
                  <a:cubicBezTo>
                    <a:pt x="4155" y="617"/>
                    <a:pt x="4269" y="526"/>
                    <a:pt x="4383" y="434"/>
                  </a:cubicBezTo>
                  <a:cubicBezTo>
                    <a:pt x="4269" y="434"/>
                    <a:pt x="4155" y="434"/>
                    <a:pt x="4041" y="411"/>
                  </a:cubicBezTo>
                  <a:cubicBezTo>
                    <a:pt x="3813" y="411"/>
                    <a:pt x="3562" y="411"/>
                    <a:pt x="3333" y="389"/>
                  </a:cubicBezTo>
                  <a:cubicBezTo>
                    <a:pt x="3082" y="366"/>
                    <a:pt x="2854" y="343"/>
                    <a:pt x="2626" y="297"/>
                  </a:cubicBezTo>
                  <a:cubicBezTo>
                    <a:pt x="2398" y="229"/>
                    <a:pt x="2192" y="160"/>
                    <a:pt x="1987" y="137"/>
                  </a:cubicBezTo>
                  <a:cubicBezTo>
                    <a:pt x="1485" y="92"/>
                    <a:pt x="982" y="46"/>
                    <a:pt x="480" y="23"/>
                  </a:cubicBezTo>
                  <a:cubicBezTo>
                    <a:pt x="321" y="23"/>
                    <a:pt x="161" y="23"/>
                    <a:pt x="1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842" name="Google Shape;5842;p49"/>
            <p:cNvSpPr/>
            <p:nvPr/>
          </p:nvSpPr>
          <p:spPr>
            <a:xfrm>
              <a:off x="3049925" y="4538975"/>
              <a:ext cx="290250" cy="347325"/>
            </a:xfrm>
            <a:custGeom>
              <a:rect b="b" l="l" r="r" t="t"/>
              <a:pathLst>
                <a:path extrusionOk="0" h="13893" w="11610">
                  <a:moveTo>
                    <a:pt x="355" y="1"/>
                  </a:moveTo>
                  <a:cubicBezTo>
                    <a:pt x="151" y="1"/>
                    <a:pt x="1" y="273"/>
                    <a:pt x="110" y="472"/>
                  </a:cubicBezTo>
                  <a:cubicBezTo>
                    <a:pt x="383" y="997"/>
                    <a:pt x="840" y="1454"/>
                    <a:pt x="1228" y="1910"/>
                  </a:cubicBezTo>
                  <a:cubicBezTo>
                    <a:pt x="1616" y="2367"/>
                    <a:pt x="1981" y="2823"/>
                    <a:pt x="2369" y="3302"/>
                  </a:cubicBezTo>
                  <a:cubicBezTo>
                    <a:pt x="3123" y="4215"/>
                    <a:pt x="3853" y="5106"/>
                    <a:pt x="4583" y="6019"/>
                  </a:cubicBezTo>
                  <a:cubicBezTo>
                    <a:pt x="5337" y="6954"/>
                    <a:pt x="6067" y="7890"/>
                    <a:pt x="6752" y="8849"/>
                  </a:cubicBezTo>
                  <a:cubicBezTo>
                    <a:pt x="7391" y="9693"/>
                    <a:pt x="7984" y="10561"/>
                    <a:pt x="8623" y="11405"/>
                  </a:cubicBezTo>
                  <a:cubicBezTo>
                    <a:pt x="8966" y="11862"/>
                    <a:pt x="9331" y="12318"/>
                    <a:pt x="9742" y="12729"/>
                  </a:cubicBezTo>
                  <a:cubicBezTo>
                    <a:pt x="10130" y="13163"/>
                    <a:pt x="10609" y="13642"/>
                    <a:pt x="11134" y="13870"/>
                  </a:cubicBezTo>
                  <a:cubicBezTo>
                    <a:pt x="11169" y="13886"/>
                    <a:pt x="11206" y="13893"/>
                    <a:pt x="11243" y="13893"/>
                  </a:cubicBezTo>
                  <a:cubicBezTo>
                    <a:pt x="11426" y="13893"/>
                    <a:pt x="11610" y="13722"/>
                    <a:pt x="11477" y="13551"/>
                  </a:cubicBezTo>
                  <a:cubicBezTo>
                    <a:pt x="11157" y="13117"/>
                    <a:pt x="10769" y="12775"/>
                    <a:pt x="10404" y="12387"/>
                  </a:cubicBezTo>
                  <a:cubicBezTo>
                    <a:pt x="10061" y="11999"/>
                    <a:pt x="9719" y="11611"/>
                    <a:pt x="9377" y="11177"/>
                  </a:cubicBezTo>
                  <a:cubicBezTo>
                    <a:pt x="8738" y="10378"/>
                    <a:pt x="8167" y="9511"/>
                    <a:pt x="7551" y="8666"/>
                  </a:cubicBezTo>
                  <a:cubicBezTo>
                    <a:pt x="6158" y="6772"/>
                    <a:pt x="4697" y="4923"/>
                    <a:pt x="3191" y="3097"/>
                  </a:cubicBezTo>
                  <a:cubicBezTo>
                    <a:pt x="2757" y="2595"/>
                    <a:pt x="2324" y="2093"/>
                    <a:pt x="1913" y="1568"/>
                  </a:cubicBezTo>
                  <a:cubicBezTo>
                    <a:pt x="1479" y="1065"/>
                    <a:pt x="1068" y="472"/>
                    <a:pt x="520" y="61"/>
                  </a:cubicBezTo>
                  <a:cubicBezTo>
                    <a:pt x="464" y="19"/>
                    <a:pt x="408" y="1"/>
                    <a:pt x="35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843" name="Google Shape;5843;p49"/>
            <p:cNvSpPr/>
            <p:nvPr/>
          </p:nvSpPr>
          <p:spPr>
            <a:xfrm>
              <a:off x="3160575" y="4443025"/>
              <a:ext cx="281275" cy="359875"/>
            </a:xfrm>
            <a:custGeom>
              <a:rect b="b" l="l" r="r" t="t"/>
              <a:pathLst>
                <a:path extrusionOk="0" h="14395" w="11251">
                  <a:moveTo>
                    <a:pt x="333" y="0"/>
                  </a:moveTo>
                  <a:cubicBezTo>
                    <a:pt x="172" y="0"/>
                    <a:pt x="0" y="134"/>
                    <a:pt x="66" y="316"/>
                  </a:cubicBezTo>
                  <a:cubicBezTo>
                    <a:pt x="271" y="841"/>
                    <a:pt x="614" y="1274"/>
                    <a:pt x="956" y="1731"/>
                  </a:cubicBezTo>
                  <a:cubicBezTo>
                    <a:pt x="1276" y="2164"/>
                    <a:pt x="1618" y="2598"/>
                    <a:pt x="1961" y="3032"/>
                  </a:cubicBezTo>
                  <a:cubicBezTo>
                    <a:pt x="2668" y="3899"/>
                    <a:pt x="3399" y="4767"/>
                    <a:pt x="4083" y="5634"/>
                  </a:cubicBezTo>
                  <a:cubicBezTo>
                    <a:pt x="5521" y="7391"/>
                    <a:pt x="6891" y="9217"/>
                    <a:pt x="8237" y="11043"/>
                  </a:cubicBezTo>
                  <a:cubicBezTo>
                    <a:pt x="9014" y="12116"/>
                    <a:pt x="9767" y="13166"/>
                    <a:pt x="10543" y="14216"/>
                  </a:cubicBezTo>
                  <a:cubicBezTo>
                    <a:pt x="10622" y="14327"/>
                    <a:pt x="10734" y="14394"/>
                    <a:pt x="10857" y="14394"/>
                  </a:cubicBezTo>
                  <a:cubicBezTo>
                    <a:pt x="10911" y="14394"/>
                    <a:pt x="10966" y="14381"/>
                    <a:pt x="11022" y="14353"/>
                  </a:cubicBezTo>
                  <a:cubicBezTo>
                    <a:pt x="11182" y="14262"/>
                    <a:pt x="11250" y="14034"/>
                    <a:pt x="11136" y="13874"/>
                  </a:cubicBezTo>
                  <a:cubicBezTo>
                    <a:pt x="9790" y="12002"/>
                    <a:pt x="8443" y="10130"/>
                    <a:pt x="7051" y="8304"/>
                  </a:cubicBezTo>
                  <a:cubicBezTo>
                    <a:pt x="5681" y="6501"/>
                    <a:pt x="4266" y="4767"/>
                    <a:pt x="2851" y="3032"/>
                  </a:cubicBezTo>
                  <a:cubicBezTo>
                    <a:pt x="2440" y="2530"/>
                    <a:pt x="2052" y="2050"/>
                    <a:pt x="1664" y="1548"/>
                  </a:cubicBezTo>
                  <a:cubicBezTo>
                    <a:pt x="1299" y="1046"/>
                    <a:pt x="956" y="498"/>
                    <a:pt x="500" y="65"/>
                  </a:cubicBezTo>
                  <a:cubicBezTo>
                    <a:pt x="455" y="20"/>
                    <a:pt x="395" y="0"/>
                    <a:pt x="33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844" name="Google Shape;5844;p49"/>
            <p:cNvSpPr/>
            <p:nvPr/>
          </p:nvSpPr>
          <p:spPr>
            <a:xfrm>
              <a:off x="2823825" y="4164475"/>
              <a:ext cx="738425" cy="842450"/>
            </a:xfrm>
            <a:custGeom>
              <a:rect b="b" l="l" r="r" t="t"/>
              <a:pathLst>
                <a:path extrusionOk="0" h="33698" w="29537">
                  <a:moveTo>
                    <a:pt x="14827" y="6890"/>
                  </a:moveTo>
                  <a:cubicBezTo>
                    <a:pt x="14860" y="6890"/>
                    <a:pt x="14894" y="6891"/>
                    <a:pt x="14928" y="6893"/>
                  </a:cubicBezTo>
                  <a:cubicBezTo>
                    <a:pt x="15476" y="6915"/>
                    <a:pt x="15864" y="7281"/>
                    <a:pt x="16252" y="7623"/>
                  </a:cubicBezTo>
                  <a:cubicBezTo>
                    <a:pt x="16458" y="7806"/>
                    <a:pt x="16663" y="7965"/>
                    <a:pt x="16823" y="8171"/>
                  </a:cubicBezTo>
                  <a:cubicBezTo>
                    <a:pt x="16891" y="8285"/>
                    <a:pt x="17005" y="8468"/>
                    <a:pt x="17028" y="8604"/>
                  </a:cubicBezTo>
                  <a:cubicBezTo>
                    <a:pt x="16937" y="8650"/>
                    <a:pt x="16846" y="8650"/>
                    <a:pt x="16754" y="8650"/>
                  </a:cubicBezTo>
                  <a:cubicBezTo>
                    <a:pt x="16572" y="8650"/>
                    <a:pt x="16366" y="8650"/>
                    <a:pt x="16184" y="8627"/>
                  </a:cubicBezTo>
                  <a:cubicBezTo>
                    <a:pt x="15819" y="8604"/>
                    <a:pt x="15476" y="8559"/>
                    <a:pt x="15134" y="8513"/>
                  </a:cubicBezTo>
                  <a:cubicBezTo>
                    <a:pt x="14381" y="8422"/>
                    <a:pt x="13650" y="8285"/>
                    <a:pt x="12943" y="8148"/>
                  </a:cubicBezTo>
                  <a:cubicBezTo>
                    <a:pt x="12806" y="8125"/>
                    <a:pt x="12669" y="8102"/>
                    <a:pt x="12532" y="8079"/>
                  </a:cubicBezTo>
                  <a:cubicBezTo>
                    <a:pt x="12623" y="8011"/>
                    <a:pt x="12737" y="7943"/>
                    <a:pt x="12828" y="7874"/>
                  </a:cubicBezTo>
                  <a:cubicBezTo>
                    <a:pt x="13057" y="7691"/>
                    <a:pt x="13285" y="7532"/>
                    <a:pt x="13513" y="7349"/>
                  </a:cubicBezTo>
                  <a:cubicBezTo>
                    <a:pt x="13920" y="7050"/>
                    <a:pt x="14326" y="6890"/>
                    <a:pt x="14827" y="6890"/>
                  </a:cubicBezTo>
                  <a:close/>
                  <a:moveTo>
                    <a:pt x="3379" y="890"/>
                  </a:moveTo>
                  <a:cubicBezTo>
                    <a:pt x="3402" y="912"/>
                    <a:pt x="3402" y="912"/>
                    <a:pt x="3402" y="912"/>
                  </a:cubicBezTo>
                  <a:cubicBezTo>
                    <a:pt x="3470" y="981"/>
                    <a:pt x="3561" y="1049"/>
                    <a:pt x="3630" y="1141"/>
                  </a:cubicBezTo>
                  <a:cubicBezTo>
                    <a:pt x="4840" y="2305"/>
                    <a:pt x="5958" y="3560"/>
                    <a:pt x="6962" y="4907"/>
                  </a:cubicBezTo>
                  <a:cubicBezTo>
                    <a:pt x="7533" y="5660"/>
                    <a:pt x="8081" y="6413"/>
                    <a:pt x="8674" y="7166"/>
                  </a:cubicBezTo>
                  <a:cubicBezTo>
                    <a:pt x="9199" y="7851"/>
                    <a:pt x="9747" y="8536"/>
                    <a:pt x="10363" y="9129"/>
                  </a:cubicBezTo>
                  <a:cubicBezTo>
                    <a:pt x="9907" y="9540"/>
                    <a:pt x="9450" y="9928"/>
                    <a:pt x="8971" y="10316"/>
                  </a:cubicBezTo>
                  <a:cubicBezTo>
                    <a:pt x="8514" y="10704"/>
                    <a:pt x="8058" y="11092"/>
                    <a:pt x="7601" y="11503"/>
                  </a:cubicBezTo>
                  <a:cubicBezTo>
                    <a:pt x="7533" y="11572"/>
                    <a:pt x="7464" y="11640"/>
                    <a:pt x="7396" y="11709"/>
                  </a:cubicBezTo>
                  <a:cubicBezTo>
                    <a:pt x="6962" y="11092"/>
                    <a:pt x="6437" y="10522"/>
                    <a:pt x="5981" y="9951"/>
                  </a:cubicBezTo>
                  <a:cubicBezTo>
                    <a:pt x="5410" y="9266"/>
                    <a:pt x="4885" y="8582"/>
                    <a:pt x="4337" y="7897"/>
                  </a:cubicBezTo>
                  <a:cubicBezTo>
                    <a:pt x="3287" y="6482"/>
                    <a:pt x="2237" y="5067"/>
                    <a:pt x="1256" y="3629"/>
                  </a:cubicBezTo>
                  <a:cubicBezTo>
                    <a:pt x="1142" y="3446"/>
                    <a:pt x="1005" y="3286"/>
                    <a:pt x="891" y="3104"/>
                  </a:cubicBezTo>
                  <a:cubicBezTo>
                    <a:pt x="822" y="2967"/>
                    <a:pt x="982" y="2852"/>
                    <a:pt x="1073" y="2761"/>
                  </a:cubicBezTo>
                  <a:cubicBezTo>
                    <a:pt x="1370" y="2464"/>
                    <a:pt x="1667" y="2191"/>
                    <a:pt x="1964" y="1917"/>
                  </a:cubicBezTo>
                  <a:cubicBezTo>
                    <a:pt x="2283" y="1666"/>
                    <a:pt x="2580" y="1415"/>
                    <a:pt x="2922" y="1186"/>
                  </a:cubicBezTo>
                  <a:cubicBezTo>
                    <a:pt x="3059" y="1095"/>
                    <a:pt x="3265" y="1004"/>
                    <a:pt x="3379" y="890"/>
                  </a:cubicBezTo>
                  <a:close/>
                  <a:moveTo>
                    <a:pt x="6026" y="13352"/>
                  </a:moveTo>
                  <a:cubicBezTo>
                    <a:pt x="6026" y="13466"/>
                    <a:pt x="6026" y="13558"/>
                    <a:pt x="6026" y="13672"/>
                  </a:cubicBezTo>
                  <a:cubicBezTo>
                    <a:pt x="6026" y="13854"/>
                    <a:pt x="5981" y="14060"/>
                    <a:pt x="5935" y="14242"/>
                  </a:cubicBezTo>
                  <a:cubicBezTo>
                    <a:pt x="5890" y="14448"/>
                    <a:pt x="5821" y="14630"/>
                    <a:pt x="5798" y="14836"/>
                  </a:cubicBezTo>
                  <a:cubicBezTo>
                    <a:pt x="5775" y="15018"/>
                    <a:pt x="5775" y="15224"/>
                    <a:pt x="5753" y="15406"/>
                  </a:cubicBezTo>
                  <a:cubicBezTo>
                    <a:pt x="5753" y="15817"/>
                    <a:pt x="5661" y="16251"/>
                    <a:pt x="5638" y="16662"/>
                  </a:cubicBezTo>
                  <a:cubicBezTo>
                    <a:pt x="5638" y="17050"/>
                    <a:pt x="5684" y="17461"/>
                    <a:pt x="5616" y="17849"/>
                  </a:cubicBezTo>
                  <a:cubicBezTo>
                    <a:pt x="5616" y="17940"/>
                    <a:pt x="5593" y="18054"/>
                    <a:pt x="5547" y="18145"/>
                  </a:cubicBezTo>
                  <a:cubicBezTo>
                    <a:pt x="5547" y="18145"/>
                    <a:pt x="5547" y="18168"/>
                    <a:pt x="5547" y="18191"/>
                  </a:cubicBezTo>
                  <a:cubicBezTo>
                    <a:pt x="5524" y="18168"/>
                    <a:pt x="5524" y="18168"/>
                    <a:pt x="5524" y="18168"/>
                  </a:cubicBezTo>
                  <a:cubicBezTo>
                    <a:pt x="5456" y="18100"/>
                    <a:pt x="5387" y="18031"/>
                    <a:pt x="5319" y="17963"/>
                  </a:cubicBezTo>
                  <a:cubicBezTo>
                    <a:pt x="5068" y="17689"/>
                    <a:pt x="4840" y="17415"/>
                    <a:pt x="4634" y="17095"/>
                  </a:cubicBezTo>
                  <a:cubicBezTo>
                    <a:pt x="4429" y="16776"/>
                    <a:pt x="4246" y="16434"/>
                    <a:pt x="4132" y="16068"/>
                  </a:cubicBezTo>
                  <a:cubicBezTo>
                    <a:pt x="4064" y="15909"/>
                    <a:pt x="4018" y="15726"/>
                    <a:pt x="4041" y="15543"/>
                  </a:cubicBezTo>
                  <a:cubicBezTo>
                    <a:pt x="4041" y="15521"/>
                    <a:pt x="4041" y="15498"/>
                    <a:pt x="4041" y="15498"/>
                  </a:cubicBezTo>
                  <a:cubicBezTo>
                    <a:pt x="4086" y="15384"/>
                    <a:pt x="4155" y="15292"/>
                    <a:pt x="4200" y="15201"/>
                  </a:cubicBezTo>
                  <a:cubicBezTo>
                    <a:pt x="4315" y="15041"/>
                    <a:pt x="4452" y="14881"/>
                    <a:pt x="4589" y="14722"/>
                  </a:cubicBezTo>
                  <a:cubicBezTo>
                    <a:pt x="4862" y="14402"/>
                    <a:pt x="5182" y="14105"/>
                    <a:pt x="5502" y="13809"/>
                  </a:cubicBezTo>
                  <a:cubicBezTo>
                    <a:pt x="5661" y="13672"/>
                    <a:pt x="5844" y="13535"/>
                    <a:pt x="6004" y="13375"/>
                  </a:cubicBezTo>
                  <a:cubicBezTo>
                    <a:pt x="6004" y="13375"/>
                    <a:pt x="6004" y="13375"/>
                    <a:pt x="6026" y="13352"/>
                  </a:cubicBezTo>
                  <a:close/>
                  <a:moveTo>
                    <a:pt x="27574" y="21409"/>
                  </a:moveTo>
                  <a:cubicBezTo>
                    <a:pt x="27596" y="21455"/>
                    <a:pt x="27665" y="21501"/>
                    <a:pt x="27688" y="21524"/>
                  </a:cubicBezTo>
                  <a:cubicBezTo>
                    <a:pt x="27802" y="21683"/>
                    <a:pt x="27916" y="21866"/>
                    <a:pt x="28053" y="22026"/>
                  </a:cubicBezTo>
                  <a:cubicBezTo>
                    <a:pt x="28281" y="22345"/>
                    <a:pt x="28509" y="22665"/>
                    <a:pt x="28692" y="23030"/>
                  </a:cubicBezTo>
                  <a:cubicBezTo>
                    <a:pt x="28852" y="23327"/>
                    <a:pt x="28966" y="23692"/>
                    <a:pt x="28943" y="24057"/>
                  </a:cubicBezTo>
                  <a:cubicBezTo>
                    <a:pt x="28897" y="24422"/>
                    <a:pt x="28692" y="24765"/>
                    <a:pt x="28487" y="25061"/>
                  </a:cubicBezTo>
                  <a:cubicBezTo>
                    <a:pt x="28281" y="25358"/>
                    <a:pt x="28053" y="25632"/>
                    <a:pt x="27779" y="25860"/>
                  </a:cubicBezTo>
                  <a:cubicBezTo>
                    <a:pt x="27665" y="25974"/>
                    <a:pt x="27528" y="26111"/>
                    <a:pt x="27391" y="26203"/>
                  </a:cubicBezTo>
                  <a:cubicBezTo>
                    <a:pt x="27345" y="26203"/>
                    <a:pt x="27277" y="26226"/>
                    <a:pt x="27231" y="26248"/>
                  </a:cubicBezTo>
                  <a:cubicBezTo>
                    <a:pt x="27231" y="26203"/>
                    <a:pt x="27231" y="26180"/>
                    <a:pt x="27231" y="26157"/>
                  </a:cubicBezTo>
                  <a:cubicBezTo>
                    <a:pt x="27254" y="25335"/>
                    <a:pt x="27300" y="24514"/>
                    <a:pt x="27323" y="23669"/>
                  </a:cubicBezTo>
                  <a:cubicBezTo>
                    <a:pt x="27345" y="23213"/>
                    <a:pt x="27368" y="22756"/>
                    <a:pt x="27414" y="22277"/>
                  </a:cubicBezTo>
                  <a:cubicBezTo>
                    <a:pt x="27437" y="22049"/>
                    <a:pt x="27459" y="21843"/>
                    <a:pt x="27505" y="21615"/>
                  </a:cubicBezTo>
                  <a:cubicBezTo>
                    <a:pt x="27505" y="21569"/>
                    <a:pt x="27505" y="21524"/>
                    <a:pt x="27505" y="21501"/>
                  </a:cubicBezTo>
                  <a:cubicBezTo>
                    <a:pt x="27528" y="21478"/>
                    <a:pt x="27551" y="21455"/>
                    <a:pt x="27574" y="21409"/>
                  </a:cubicBezTo>
                  <a:close/>
                  <a:moveTo>
                    <a:pt x="12098" y="8673"/>
                  </a:moveTo>
                  <a:cubicBezTo>
                    <a:pt x="12303" y="8741"/>
                    <a:pt x="12532" y="8764"/>
                    <a:pt x="12714" y="8787"/>
                  </a:cubicBezTo>
                  <a:cubicBezTo>
                    <a:pt x="13468" y="8901"/>
                    <a:pt x="14244" y="8992"/>
                    <a:pt x="14997" y="9107"/>
                  </a:cubicBezTo>
                  <a:cubicBezTo>
                    <a:pt x="15586" y="9202"/>
                    <a:pt x="16176" y="9329"/>
                    <a:pt x="16766" y="9329"/>
                  </a:cubicBezTo>
                  <a:cubicBezTo>
                    <a:pt x="16884" y="9329"/>
                    <a:pt x="17002" y="9323"/>
                    <a:pt x="17120" y="9312"/>
                  </a:cubicBezTo>
                  <a:cubicBezTo>
                    <a:pt x="17211" y="9426"/>
                    <a:pt x="17302" y="9517"/>
                    <a:pt x="17416" y="9632"/>
                  </a:cubicBezTo>
                  <a:cubicBezTo>
                    <a:pt x="17599" y="9837"/>
                    <a:pt x="17759" y="10065"/>
                    <a:pt x="17941" y="10294"/>
                  </a:cubicBezTo>
                  <a:cubicBezTo>
                    <a:pt x="18238" y="10704"/>
                    <a:pt x="18558" y="11115"/>
                    <a:pt x="18854" y="11526"/>
                  </a:cubicBezTo>
                  <a:cubicBezTo>
                    <a:pt x="19471" y="12371"/>
                    <a:pt x="20064" y="13215"/>
                    <a:pt x="20680" y="14083"/>
                  </a:cubicBezTo>
                  <a:cubicBezTo>
                    <a:pt x="21867" y="15772"/>
                    <a:pt x="23054" y="17483"/>
                    <a:pt x="24401" y="19058"/>
                  </a:cubicBezTo>
                  <a:cubicBezTo>
                    <a:pt x="25154" y="19949"/>
                    <a:pt x="25953" y="20793"/>
                    <a:pt x="26820" y="21592"/>
                  </a:cubicBezTo>
                  <a:cubicBezTo>
                    <a:pt x="26843" y="21615"/>
                    <a:pt x="26889" y="21638"/>
                    <a:pt x="26912" y="21661"/>
                  </a:cubicBezTo>
                  <a:cubicBezTo>
                    <a:pt x="26889" y="21820"/>
                    <a:pt x="26866" y="21980"/>
                    <a:pt x="26843" y="22117"/>
                  </a:cubicBezTo>
                  <a:cubicBezTo>
                    <a:pt x="26752" y="22665"/>
                    <a:pt x="26752" y="23213"/>
                    <a:pt x="26729" y="23760"/>
                  </a:cubicBezTo>
                  <a:cubicBezTo>
                    <a:pt x="26706" y="24308"/>
                    <a:pt x="26706" y="24879"/>
                    <a:pt x="26683" y="25427"/>
                  </a:cubicBezTo>
                  <a:cubicBezTo>
                    <a:pt x="26661" y="25678"/>
                    <a:pt x="26661" y="25952"/>
                    <a:pt x="26661" y="26203"/>
                  </a:cubicBezTo>
                  <a:cubicBezTo>
                    <a:pt x="26638" y="26271"/>
                    <a:pt x="26638" y="26317"/>
                    <a:pt x="26638" y="26363"/>
                  </a:cubicBezTo>
                  <a:cubicBezTo>
                    <a:pt x="26546" y="26454"/>
                    <a:pt x="26432" y="26568"/>
                    <a:pt x="26341" y="26682"/>
                  </a:cubicBezTo>
                  <a:cubicBezTo>
                    <a:pt x="26044" y="26796"/>
                    <a:pt x="25839" y="27047"/>
                    <a:pt x="25611" y="27253"/>
                  </a:cubicBezTo>
                  <a:cubicBezTo>
                    <a:pt x="25382" y="27458"/>
                    <a:pt x="25154" y="27664"/>
                    <a:pt x="24926" y="27869"/>
                  </a:cubicBezTo>
                  <a:cubicBezTo>
                    <a:pt x="24469" y="28257"/>
                    <a:pt x="24013" y="28668"/>
                    <a:pt x="23534" y="29033"/>
                  </a:cubicBezTo>
                  <a:cubicBezTo>
                    <a:pt x="23054" y="29398"/>
                    <a:pt x="22575" y="29763"/>
                    <a:pt x="22073" y="30106"/>
                  </a:cubicBezTo>
                  <a:cubicBezTo>
                    <a:pt x="21822" y="30266"/>
                    <a:pt x="21593" y="30448"/>
                    <a:pt x="21342" y="30608"/>
                  </a:cubicBezTo>
                  <a:cubicBezTo>
                    <a:pt x="21228" y="30676"/>
                    <a:pt x="21091" y="30745"/>
                    <a:pt x="20954" y="30859"/>
                  </a:cubicBezTo>
                  <a:cubicBezTo>
                    <a:pt x="20749" y="30745"/>
                    <a:pt x="20475" y="30722"/>
                    <a:pt x="20247" y="30699"/>
                  </a:cubicBezTo>
                  <a:cubicBezTo>
                    <a:pt x="19745" y="30676"/>
                    <a:pt x="19288" y="30722"/>
                    <a:pt x="18786" y="30631"/>
                  </a:cubicBezTo>
                  <a:cubicBezTo>
                    <a:pt x="18238" y="30562"/>
                    <a:pt x="17713" y="30517"/>
                    <a:pt x="17142" y="30471"/>
                  </a:cubicBezTo>
                  <a:cubicBezTo>
                    <a:pt x="16869" y="30448"/>
                    <a:pt x="16572" y="30425"/>
                    <a:pt x="16298" y="30403"/>
                  </a:cubicBezTo>
                  <a:cubicBezTo>
                    <a:pt x="16229" y="30403"/>
                    <a:pt x="16184" y="30380"/>
                    <a:pt x="16115" y="30380"/>
                  </a:cubicBezTo>
                  <a:cubicBezTo>
                    <a:pt x="16115" y="30334"/>
                    <a:pt x="16092" y="30266"/>
                    <a:pt x="16070" y="30197"/>
                  </a:cubicBezTo>
                  <a:cubicBezTo>
                    <a:pt x="15819" y="29763"/>
                    <a:pt x="15476" y="29330"/>
                    <a:pt x="15157" y="28919"/>
                  </a:cubicBezTo>
                  <a:cubicBezTo>
                    <a:pt x="14860" y="28531"/>
                    <a:pt x="14540" y="28143"/>
                    <a:pt x="14198" y="27778"/>
                  </a:cubicBezTo>
                  <a:cubicBezTo>
                    <a:pt x="13856" y="27412"/>
                    <a:pt x="13490" y="27047"/>
                    <a:pt x="13148" y="26659"/>
                  </a:cubicBezTo>
                  <a:cubicBezTo>
                    <a:pt x="12828" y="26271"/>
                    <a:pt x="12555" y="25883"/>
                    <a:pt x="12258" y="25495"/>
                  </a:cubicBezTo>
                  <a:cubicBezTo>
                    <a:pt x="11002" y="23829"/>
                    <a:pt x="9679" y="22185"/>
                    <a:pt x="8332" y="20588"/>
                  </a:cubicBezTo>
                  <a:cubicBezTo>
                    <a:pt x="7944" y="20131"/>
                    <a:pt x="7579" y="19698"/>
                    <a:pt x="7191" y="19241"/>
                  </a:cubicBezTo>
                  <a:cubicBezTo>
                    <a:pt x="7008" y="19036"/>
                    <a:pt x="6825" y="18807"/>
                    <a:pt x="6620" y="18602"/>
                  </a:cubicBezTo>
                  <a:cubicBezTo>
                    <a:pt x="6460" y="18419"/>
                    <a:pt x="6323" y="18237"/>
                    <a:pt x="6141" y="18077"/>
                  </a:cubicBezTo>
                  <a:cubicBezTo>
                    <a:pt x="6163" y="17894"/>
                    <a:pt x="6186" y="17712"/>
                    <a:pt x="6209" y="17529"/>
                  </a:cubicBezTo>
                  <a:cubicBezTo>
                    <a:pt x="6232" y="17118"/>
                    <a:pt x="6232" y="16707"/>
                    <a:pt x="6278" y="16297"/>
                  </a:cubicBezTo>
                  <a:cubicBezTo>
                    <a:pt x="6323" y="15863"/>
                    <a:pt x="6346" y="15429"/>
                    <a:pt x="6369" y="14996"/>
                  </a:cubicBezTo>
                  <a:cubicBezTo>
                    <a:pt x="6392" y="14767"/>
                    <a:pt x="6460" y="14585"/>
                    <a:pt x="6529" y="14356"/>
                  </a:cubicBezTo>
                  <a:cubicBezTo>
                    <a:pt x="6574" y="14128"/>
                    <a:pt x="6620" y="13900"/>
                    <a:pt x="6620" y="13672"/>
                  </a:cubicBezTo>
                  <a:cubicBezTo>
                    <a:pt x="6620" y="13649"/>
                    <a:pt x="6620" y="13649"/>
                    <a:pt x="6620" y="13626"/>
                  </a:cubicBezTo>
                  <a:cubicBezTo>
                    <a:pt x="6620" y="13535"/>
                    <a:pt x="6620" y="13443"/>
                    <a:pt x="6620" y="13329"/>
                  </a:cubicBezTo>
                  <a:cubicBezTo>
                    <a:pt x="6620" y="13284"/>
                    <a:pt x="6620" y="13238"/>
                    <a:pt x="6620" y="13192"/>
                  </a:cubicBezTo>
                  <a:cubicBezTo>
                    <a:pt x="7122" y="12873"/>
                    <a:pt x="7556" y="12485"/>
                    <a:pt x="8012" y="12097"/>
                  </a:cubicBezTo>
                  <a:cubicBezTo>
                    <a:pt x="8469" y="11709"/>
                    <a:pt x="8925" y="11321"/>
                    <a:pt x="9382" y="10933"/>
                  </a:cubicBezTo>
                  <a:cubicBezTo>
                    <a:pt x="10272" y="10157"/>
                    <a:pt x="11162" y="9381"/>
                    <a:pt x="12098" y="8673"/>
                  </a:cubicBezTo>
                  <a:close/>
                  <a:moveTo>
                    <a:pt x="16024" y="31065"/>
                  </a:moveTo>
                  <a:lnTo>
                    <a:pt x="16024" y="31065"/>
                  </a:lnTo>
                  <a:cubicBezTo>
                    <a:pt x="16184" y="31087"/>
                    <a:pt x="16344" y="31087"/>
                    <a:pt x="16503" y="31087"/>
                  </a:cubicBezTo>
                  <a:cubicBezTo>
                    <a:pt x="17005" y="31110"/>
                    <a:pt x="17508" y="31156"/>
                    <a:pt x="18010" y="31201"/>
                  </a:cubicBezTo>
                  <a:cubicBezTo>
                    <a:pt x="18215" y="31224"/>
                    <a:pt x="18421" y="31293"/>
                    <a:pt x="18649" y="31361"/>
                  </a:cubicBezTo>
                  <a:cubicBezTo>
                    <a:pt x="18877" y="31407"/>
                    <a:pt x="19105" y="31430"/>
                    <a:pt x="19356" y="31453"/>
                  </a:cubicBezTo>
                  <a:cubicBezTo>
                    <a:pt x="19585" y="31475"/>
                    <a:pt x="19836" y="31475"/>
                    <a:pt x="20064" y="31475"/>
                  </a:cubicBezTo>
                  <a:cubicBezTo>
                    <a:pt x="20178" y="31498"/>
                    <a:pt x="20292" y="31498"/>
                    <a:pt x="20406" y="31498"/>
                  </a:cubicBezTo>
                  <a:cubicBezTo>
                    <a:pt x="20292" y="31590"/>
                    <a:pt x="20178" y="31681"/>
                    <a:pt x="20064" y="31772"/>
                  </a:cubicBezTo>
                  <a:cubicBezTo>
                    <a:pt x="19836" y="31978"/>
                    <a:pt x="19585" y="32183"/>
                    <a:pt x="19334" y="32388"/>
                  </a:cubicBezTo>
                  <a:cubicBezTo>
                    <a:pt x="19128" y="32548"/>
                    <a:pt x="18968" y="32662"/>
                    <a:pt x="18695" y="32685"/>
                  </a:cubicBezTo>
                  <a:cubicBezTo>
                    <a:pt x="18558" y="32685"/>
                    <a:pt x="18421" y="32691"/>
                    <a:pt x="18284" y="32691"/>
                  </a:cubicBezTo>
                  <a:cubicBezTo>
                    <a:pt x="18147" y="32691"/>
                    <a:pt x="18010" y="32685"/>
                    <a:pt x="17873" y="32662"/>
                  </a:cubicBezTo>
                  <a:cubicBezTo>
                    <a:pt x="17348" y="32571"/>
                    <a:pt x="17005" y="32137"/>
                    <a:pt x="16663" y="31772"/>
                  </a:cubicBezTo>
                  <a:cubicBezTo>
                    <a:pt x="16458" y="31544"/>
                    <a:pt x="16252" y="31293"/>
                    <a:pt x="16024" y="31065"/>
                  </a:cubicBezTo>
                  <a:close/>
                  <a:moveTo>
                    <a:pt x="3443" y="0"/>
                  </a:moveTo>
                  <a:cubicBezTo>
                    <a:pt x="3288" y="0"/>
                    <a:pt x="3139" y="70"/>
                    <a:pt x="2991" y="159"/>
                  </a:cubicBezTo>
                  <a:cubicBezTo>
                    <a:pt x="2626" y="387"/>
                    <a:pt x="2283" y="661"/>
                    <a:pt x="1941" y="935"/>
                  </a:cubicBezTo>
                  <a:cubicBezTo>
                    <a:pt x="1598" y="1209"/>
                    <a:pt x="1256" y="1483"/>
                    <a:pt x="959" y="1803"/>
                  </a:cubicBezTo>
                  <a:cubicBezTo>
                    <a:pt x="663" y="2076"/>
                    <a:pt x="275" y="2396"/>
                    <a:pt x="138" y="2784"/>
                  </a:cubicBezTo>
                  <a:cubicBezTo>
                    <a:pt x="1" y="3263"/>
                    <a:pt x="366" y="3629"/>
                    <a:pt x="617" y="3994"/>
                  </a:cubicBezTo>
                  <a:cubicBezTo>
                    <a:pt x="891" y="4382"/>
                    <a:pt x="1188" y="4770"/>
                    <a:pt x="1461" y="5158"/>
                  </a:cubicBezTo>
                  <a:cubicBezTo>
                    <a:pt x="2009" y="5911"/>
                    <a:pt x="2557" y="6664"/>
                    <a:pt x="3128" y="7418"/>
                  </a:cubicBezTo>
                  <a:cubicBezTo>
                    <a:pt x="3744" y="8262"/>
                    <a:pt x="4383" y="9107"/>
                    <a:pt x="5022" y="9928"/>
                  </a:cubicBezTo>
                  <a:cubicBezTo>
                    <a:pt x="5365" y="10362"/>
                    <a:pt x="5684" y="10796"/>
                    <a:pt x="6026" y="11207"/>
                  </a:cubicBezTo>
                  <a:cubicBezTo>
                    <a:pt x="6278" y="11549"/>
                    <a:pt x="6551" y="11891"/>
                    <a:pt x="6825" y="12188"/>
                  </a:cubicBezTo>
                  <a:cubicBezTo>
                    <a:pt x="6666" y="12348"/>
                    <a:pt x="6506" y="12508"/>
                    <a:pt x="6346" y="12690"/>
                  </a:cubicBezTo>
                  <a:lnTo>
                    <a:pt x="6323" y="12690"/>
                  </a:lnTo>
                  <a:cubicBezTo>
                    <a:pt x="6255" y="12667"/>
                    <a:pt x="6186" y="12667"/>
                    <a:pt x="6118" y="12667"/>
                  </a:cubicBezTo>
                  <a:cubicBezTo>
                    <a:pt x="6049" y="12690"/>
                    <a:pt x="6004" y="12713"/>
                    <a:pt x="5981" y="12759"/>
                  </a:cubicBezTo>
                  <a:cubicBezTo>
                    <a:pt x="5890" y="12804"/>
                    <a:pt x="5821" y="12850"/>
                    <a:pt x="5730" y="12918"/>
                  </a:cubicBezTo>
                  <a:cubicBezTo>
                    <a:pt x="5524" y="13055"/>
                    <a:pt x="5319" y="13215"/>
                    <a:pt x="5136" y="13398"/>
                  </a:cubicBezTo>
                  <a:cubicBezTo>
                    <a:pt x="4748" y="13740"/>
                    <a:pt x="4406" y="14151"/>
                    <a:pt x="4086" y="14539"/>
                  </a:cubicBezTo>
                  <a:cubicBezTo>
                    <a:pt x="3927" y="14722"/>
                    <a:pt x="3790" y="14904"/>
                    <a:pt x="3698" y="15110"/>
                  </a:cubicBezTo>
                  <a:cubicBezTo>
                    <a:pt x="3653" y="15178"/>
                    <a:pt x="3653" y="15247"/>
                    <a:pt x="3630" y="15315"/>
                  </a:cubicBezTo>
                  <a:cubicBezTo>
                    <a:pt x="3607" y="15384"/>
                    <a:pt x="3584" y="15475"/>
                    <a:pt x="3584" y="15566"/>
                  </a:cubicBezTo>
                  <a:cubicBezTo>
                    <a:pt x="3516" y="15954"/>
                    <a:pt x="3675" y="16365"/>
                    <a:pt x="3835" y="16707"/>
                  </a:cubicBezTo>
                  <a:cubicBezTo>
                    <a:pt x="4155" y="17392"/>
                    <a:pt x="4611" y="18031"/>
                    <a:pt x="5136" y="18556"/>
                  </a:cubicBezTo>
                  <a:cubicBezTo>
                    <a:pt x="5283" y="18686"/>
                    <a:pt x="5475" y="18863"/>
                    <a:pt x="5657" y="18863"/>
                  </a:cubicBezTo>
                  <a:cubicBezTo>
                    <a:pt x="5730" y="18863"/>
                    <a:pt x="5801" y="18834"/>
                    <a:pt x="5867" y="18762"/>
                  </a:cubicBezTo>
                  <a:cubicBezTo>
                    <a:pt x="6072" y="19036"/>
                    <a:pt x="6323" y="19287"/>
                    <a:pt x="6551" y="19515"/>
                  </a:cubicBezTo>
                  <a:cubicBezTo>
                    <a:pt x="6871" y="19903"/>
                    <a:pt x="7191" y="20314"/>
                    <a:pt x="7510" y="20702"/>
                  </a:cubicBezTo>
                  <a:cubicBezTo>
                    <a:pt x="8172" y="21501"/>
                    <a:pt x="8834" y="22322"/>
                    <a:pt x="9473" y="23144"/>
                  </a:cubicBezTo>
                  <a:cubicBezTo>
                    <a:pt x="10112" y="23966"/>
                    <a:pt x="10751" y="24788"/>
                    <a:pt x="11390" y="25609"/>
                  </a:cubicBezTo>
                  <a:cubicBezTo>
                    <a:pt x="11847" y="26226"/>
                    <a:pt x="12303" y="26842"/>
                    <a:pt x="12806" y="27412"/>
                  </a:cubicBezTo>
                  <a:cubicBezTo>
                    <a:pt x="12988" y="27595"/>
                    <a:pt x="13148" y="27801"/>
                    <a:pt x="13331" y="27960"/>
                  </a:cubicBezTo>
                  <a:cubicBezTo>
                    <a:pt x="13673" y="28348"/>
                    <a:pt x="14015" y="28714"/>
                    <a:pt x="14335" y="29124"/>
                  </a:cubicBezTo>
                  <a:cubicBezTo>
                    <a:pt x="14381" y="29170"/>
                    <a:pt x="14426" y="29216"/>
                    <a:pt x="14449" y="29261"/>
                  </a:cubicBezTo>
                  <a:cubicBezTo>
                    <a:pt x="14700" y="29581"/>
                    <a:pt x="14928" y="29946"/>
                    <a:pt x="15179" y="30266"/>
                  </a:cubicBezTo>
                  <a:cubicBezTo>
                    <a:pt x="15134" y="30288"/>
                    <a:pt x="15088" y="30334"/>
                    <a:pt x="15042" y="30403"/>
                  </a:cubicBezTo>
                  <a:cubicBezTo>
                    <a:pt x="14951" y="30540"/>
                    <a:pt x="14997" y="30791"/>
                    <a:pt x="15134" y="30882"/>
                  </a:cubicBezTo>
                  <a:cubicBezTo>
                    <a:pt x="15248" y="31224"/>
                    <a:pt x="15567" y="31521"/>
                    <a:pt x="15796" y="31795"/>
                  </a:cubicBezTo>
                  <a:cubicBezTo>
                    <a:pt x="16115" y="32137"/>
                    <a:pt x="16412" y="32525"/>
                    <a:pt x="16754" y="32822"/>
                  </a:cubicBezTo>
                  <a:cubicBezTo>
                    <a:pt x="17097" y="33142"/>
                    <a:pt x="17485" y="33324"/>
                    <a:pt x="17918" y="33370"/>
                  </a:cubicBezTo>
                  <a:cubicBezTo>
                    <a:pt x="18114" y="33399"/>
                    <a:pt x="18327" y="33420"/>
                    <a:pt x="18538" y="33420"/>
                  </a:cubicBezTo>
                  <a:cubicBezTo>
                    <a:pt x="18819" y="33420"/>
                    <a:pt x="19099" y="33383"/>
                    <a:pt x="19334" y="33279"/>
                  </a:cubicBezTo>
                  <a:cubicBezTo>
                    <a:pt x="19493" y="33187"/>
                    <a:pt x="19653" y="33096"/>
                    <a:pt x="19790" y="32982"/>
                  </a:cubicBezTo>
                  <a:cubicBezTo>
                    <a:pt x="19881" y="33210"/>
                    <a:pt x="20064" y="33438"/>
                    <a:pt x="20201" y="33552"/>
                  </a:cubicBezTo>
                  <a:cubicBezTo>
                    <a:pt x="20319" y="33656"/>
                    <a:pt x="20449" y="33697"/>
                    <a:pt x="20582" y="33697"/>
                  </a:cubicBezTo>
                  <a:cubicBezTo>
                    <a:pt x="20860" y="33697"/>
                    <a:pt x="21149" y="33517"/>
                    <a:pt x="21365" y="33347"/>
                  </a:cubicBezTo>
                  <a:cubicBezTo>
                    <a:pt x="21685" y="33096"/>
                    <a:pt x="22073" y="32776"/>
                    <a:pt x="22050" y="32343"/>
                  </a:cubicBezTo>
                  <a:cubicBezTo>
                    <a:pt x="22004" y="31909"/>
                    <a:pt x="21685" y="31521"/>
                    <a:pt x="21434" y="31179"/>
                  </a:cubicBezTo>
                  <a:cubicBezTo>
                    <a:pt x="21479" y="31156"/>
                    <a:pt x="21525" y="31110"/>
                    <a:pt x="21571" y="31087"/>
                  </a:cubicBezTo>
                  <a:cubicBezTo>
                    <a:pt x="21844" y="30928"/>
                    <a:pt x="22096" y="30768"/>
                    <a:pt x="22347" y="30585"/>
                  </a:cubicBezTo>
                  <a:cubicBezTo>
                    <a:pt x="22872" y="30243"/>
                    <a:pt x="23374" y="29900"/>
                    <a:pt x="23876" y="29512"/>
                  </a:cubicBezTo>
                  <a:cubicBezTo>
                    <a:pt x="24355" y="29147"/>
                    <a:pt x="24857" y="28782"/>
                    <a:pt x="25337" y="28394"/>
                  </a:cubicBezTo>
                  <a:cubicBezTo>
                    <a:pt x="25565" y="28189"/>
                    <a:pt x="25793" y="28006"/>
                    <a:pt x="25999" y="27801"/>
                  </a:cubicBezTo>
                  <a:cubicBezTo>
                    <a:pt x="26113" y="27709"/>
                    <a:pt x="26273" y="27595"/>
                    <a:pt x="26410" y="27481"/>
                  </a:cubicBezTo>
                  <a:cubicBezTo>
                    <a:pt x="26478" y="27412"/>
                    <a:pt x="26546" y="27344"/>
                    <a:pt x="26615" y="27298"/>
                  </a:cubicBezTo>
                  <a:cubicBezTo>
                    <a:pt x="26638" y="27276"/>
                    <a:pt x="26661" y="27230"/>
                    <a:pt x="26683" y="27207"/>
                  </a:cubicBezTo>
                  <a:cubicBezTo>
                    <a:pt x="26729" y="27572"/>
                    <a:pt x="27003" y="27983"/>
                    <a:pt x="27323" y="28120"/>
                  </a:cubicBezTo>
                  <a:cubicBezTo>
                    <a:pt x="27422" y="28172"/>
                    <a:pt x="27520" y="28195"/>
                    <a:pt x="27617" y="28195"/>
                  </a:cubicBezTo>
                  <a:cubicBezTo>
                    <a:pt x="27940" y="28195"/>
                    <a:pt x="28240" y="27943"/>
                    <a:pt x="28487" y="27732"/>
                  </a:cubicBezTo>
                  <a:cubicBezTo>
                    <a:pt x="28806" y="27435"/>
                    <a:pt x="29057" y="27047"/>
                    <a:pt x="29012" y="26614"/>
                  </a:cubicBezTo>
                  <a:cubicBezTo>
                    <a:pt x="28989" y="26363"/>
                    <a:pt x="28852" y="26043"/>
                    <a:pt x="28646" y="25815"/>
                  </a:cubicBezTo>
                  <a:cubicBezTo>
                    <a:pt x="28806" y="25655"/>
                    <a:pt x="28943" y="25472"/>
                    <a:pt x="29057" y="25267"/>
                  </a:cubicBezTo>
                  <a:cubicBezTo>
                    <a:pt x="29331" y="24856"/>
                    <a:pt x="29537" y="24400"/>
                    <a:pt x="29537" y="23897"/>
                  </a:cubicBezTo>
                  <a:cubicBezTo>
                    <a:pt x="29537" y="23395"/>
                    <a:pt x="29354" y="22939"/>
                    <a:pt x="29103" y="22505"/>
                  </a:cubicBezTo>
                  <a:cubicBezTo>
                    <a:pt x="28806" y="22003"/>
                    <a:pt x="28487" y="21501"/>
                    <a:pt x="28121" y="21044"/>
                  </a:cubicBezTo>
                  <a:cubicBezTo>
                    <a:pt x="27973" y="20854"/>
                    <a:pt x="27786" y="20722"/>
                    <a:pt x="27559" y="20722"/>
                  </a:cubicBezTo>
                  <a:cubicBezTo>
                    <a:pt x="27542" y="20722"/>
                    <a:pt x="27523" y="20723"/>
                    <a:pt x="27505" y="20725"/>
                  </a:cubicBezTo>
                  <a:cubicBezTo>
                    <a:pt x="27391" y="20725"/>
                    <a:pt x="27300" y="20770"/>
                    <a:pt x="27208" y="20816"/>
                  </a:cubicBezTo>
                  <a:cubicBezTo>
                    <a:pt x="24241" y="18031"/>
                    <a:pt x="22050" y="14516"/>
                    <a:pt x="19630" y="11229"/>
                  </a:cubicBezTo>
                  <a:cubicBezTo>
                    <a:pt x="19288" y="10750"/>
                    <a:pt x="18923" y="10294"/>
                    <a:pt x="18558" y="9814"/>
                  </a:cubicBezTo>
                  <a:cubicBezTo>
                    <a:pt x="18329" y="9540"/>
                    <a:pt x="18055" y="9175"/>
                    <a:pt x="17759" y="8924"/>
                  </a:cubicBezTo>
                  <a:cubicBezTo>
                    <a:pt x="17873" y="8536"/>
                    <a:pt x="17622" y="7965"/>
                    <a:pt x="17348" y="7646"/>
                  </a:cubicBezTo>
                  <a:cubicBezTo>
                    <a:pt x="17257" y="7555"/>
                    <a:pt x="17165" y="7440"/>
                    <a:pt x="17051" y="7349"/>
                  </a:cubicBezTo>
                  <a:cubicBezTo>
                    <a:pt x="16869" y="7121"/>
                    <a:pt x="16617" y="6961"/>
                    <a:pt x="16389" y="6778"/>
                  </a:cubicBezTo>
                  <a:cubicBezTo>
                    <a:pt x="16115" y="6573"/>
                    <a:pt x="15819" y="6390"/>
                    <a:pt x="15522" y="6231"/>
                  </a:cubicBezTo>
                  <a:cubicBezTo>
                    <a:pt x="15332" y="6132"/>
                    <a:pt x="15133" y="6092"/>
                    <a:pt x="14932" y="6092"/>
                  </a:cubicBezTo>
                  <a:cubicBezTo>
                    <a:pt x="14482" y="6092"/>
                    <a:pt x="14022" y="6292"/>
                    <a:pt x="13627" y="6482"/>
                  </a:cubicBezTo>
                  <a:cubicBezTo>
                    <a:pt x="13331" y="6641"/>
                    <a:pt x="13057" y="6847"/>
                    <a:pt x="12760" y="7030"/>
                  </a:cubicBezTo>
                  <a:cubicBezTo>
                    <a:pt x="12486" y="7212"/>
                    <a:pt x="12189" y="7395"/>
                    <a:pt x="11938" y="7623"/>
                  </a:cubicBezTo>
                  <a:cubicBezTo>
                    <a:pt x="11801" y="7760"/>
                    <a:pt x="11710" y="7920"/>
                    <a:pt x="11687" y="8079"/>
                  </a:cubicBezTo>
                  <a:cubicBezTo>
                    <a:pt x="11459" y="8262"/>
                    <a:pt x="11231" y="8422"/>
                    <a:pt x="11002" y="8604"/>
                  </a:cubicBezTo>
                  <a:cubicBezTo>
                    <a:pt x="10432" y="7988"/>
                    <a:pt x="9861" y="7349"/>
                    <a:pt x="9336" y="6664"/>
                  </a:cubicBezTo>
                  <a:cubicBezTo>
                    <a:pt x="8788" y="5980"/>
                    <a:pt x="8286" y="5272"/>
                    <a:pt x="7761" y="4564"/>
                  </a:cubicBezTo>
                  <a:cubicBezTo>
                    <a:pt x="6666" y="3126"/>
                    <a:pt x="5479" y="1734"/>
                    <a:pt x="4178" y="479"/>
                  </a:cubicBezTo>
                  <a:cubicBezTo>
                    <a:pt x="4018" y="342"/>
                    <a:pt x="3881" y="159"/>
                    <a:pt x="3698" y="68"/>
                  </a:cubicBezTo>
                  <a:cubicBezTo>
                    <a:pt x="3611" y="20"/>
                    <a:pt x="3526" y="0"/>
                    <a:pt x="344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5845" name="Google Shape;5845;p49"/>
          <p:cNvGrpSpPr/>
          <p:nvPr/>
        </p:nvGrpSpPr>
        <p:grpSpPr>
          <a:xfrm>
            <a:off x="6231474" y="3924591"/>
            <a:ext cx="923335" cy="707571"/>
            <a:chOff x="1778463" y="3855651"/>
            <a:chExt cx="348547" cy="270633"/>
          </a:xfrm>
        </p:grpSpPr>
        <p:sp>
          <p:nvSpPr>
            <p:cNvPr id="5846" name="Google Shape;5846;p49"/>
            <p:cNvSpPr/>
            <p:nvPr/>
          </p:nvSpPr>
          <p:spPr>
            <a:xfrm>
              <a:off x="1805661" y="3862477"/>
              <a:ext cx="313851" cy="183840"/>
            </a:xfrm>
            <a:custGeom>
              <a:rect b="b" l="l" r="r" t="t"/>
              <a:pathLst>
                <a:path extrusionOk="0" h="5198" w="8874">
                  <a:moveTo>
                    <a:pt x="3016" y="1"/>
                  </a:moveTo>
                  <a:lnTo>
                    <a:pt x="3535" y="2535"/>
                  </a:lnTo>
                  <a:lnTo>
                    <a:pt x="1799" y="2072"/>
                  </a:lnTo>
                  <a:lnTo>
                    <a:pt x="1001" y="768"/>
                  </a:lnTo>
                  <a:lnTo>
                    <a:pt x="1" y="616"/>
                  </a:lnTo>
                  <a:lnTo>
                    <a:pt x="462" y="2280"/>
                  </a:lnTo>
                  <a:cubicBezTo>
                    <a:pt x="623" y="2863"/>
                    <a:pt x="1080" y="3318"/>
                    <a:pt x="1664" y="3476"/>
                  </a:cubicBezTo>
                  <a:lnTo>
                    <a:pt x="3161" y="3881"/>
                  </a:lnTo>
                  <a:lnTo>
                    <a:pt x="4835" y="4337"/>
                  </a:lnTo>
                  <a:lnTo>
                    <a:pt x="7926" y="5173"/>
                  </a:lnTo>
                  <a:cubicBezTo>
                    <a:pt x="7987" y="5190"/>
                    <a:pt x="8049" y="5197"/>
                    <a:pt x="8109" y="5197"/>
                  </a:cubicBezTo>
                  <a:cubicBezTo>
                    <a:pt x="8423" y="5197"/>
                    <a:pt x="8710" y="4984"/>
                    <a:pt x="8787" y="4663"/>
                  </a:cubicBezTo>
                  <a:cubicBezTo>
                    <a:pt x="8874" y="4305"/>
                    <a:pt x="8663" y="3925"/>
                    <a:pt x="8311" y="3816"/>
                  </a:cubicBezTo>
                  <a:lnTo>
                    <a:pt x="6001" y="3197"/>
                  </a:lnTo>
                  <a:lnTo>
                    <a:pt x="4151" y="266"/>
                  </a:lnTo>
                  <a:lnTo>
                    <a:pt x="3016" y="1"/>
                  </a:ln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847" name="Google Shape;5847;p49"/>
            <p:cNvSpPr/>
            <p:nvPr/>
          </p:nvSpPr>
          <p:spPr>
            <a:xfrm>
              <a:off x="1798481" y="3855651"/>
              <a:ext cx="328529" cy="197527"/>
            </a:xfrm>
            <a:custGeom>
              <a:rect b="b" l="l" r="r" t="t"/>
              <a:pathLst>
                <a:path extrusionOk="0" h="5585" w="9289">
                  <a:moveTo>
                    <a:pt x="3219" y="1"/>
                  </a:moveTo>
                  <a:cubicBezTo>
                    <a:pt x="3169" y="1"/>
                    <a:pt x="3121" y="20"/>
                    <a:pt x="3084" y="56"/>
                  </a:cubicBezTo>
                  <a:cubicBezTo>
                    <a:pt x="3037" y="101"/>
                    <a:pt x="3016" y="168"/>
                    <a:pt x="3029" y="233"/>
                  </a:cubicBezTo>
                  <a:lnTo>
                    <a:pt x="3487" y="2461"/>
                  </a:lnTo>
                  <a:lnTo>
                    <a:pt x="2126" y="2098"/>
                  </a:lnTo>
                  <a:lnTo>
                    <a:pt x="1369" y="860"/>
                  </a:lnTo>
                  <a:cubicBezTo>
                    <a:pt x="1338" y="812"/>
                    <a:pt x="1289" y="779"/>
                    <a:pt x="1232" y="770"/>
                  </a:cubicBezTo>
                  <a:lnTo>
                    <a:pt x="233" y="618"/>
                  </a:lnTo>
                  <a:cubicBezTo>
                    <a:pt x="223" y="617"/>
                    <a:pt x="214" y="616"/>
                    <a:pt x="204" y="616"/>
                  </a:cubicBezTo>
                  <a:cubicBezTo>
                    <a:pt x="149" y="616"/>
                    <a:pt x="96" y="639"/>
                    <a:pt x="60" y="681"/>
                  </a:cubicBezTo>
                  <a:cubicBezTo>
                    <a:pt x="16" y="730"/>
                    <a:pt x="0" y="797"/>
                    <a:pt x="18" y="861"/>
                  </a:cubicBezTo>
                  <a:lnTo>
                    <a:pt x="478" y="2524"/>
                  </a:lnTo>
                  <a:cubicBezTo>
                    <a:pt x="657" y="3170"/>
                    <a:pt x="1170" y="3680"/>
                    <a:pt x="1817" y="3856"/>
                  </a:cubicBezTo>
                  <a:lnTo>
                    <a:pt x="3313" y="4260"/>
                  </a:lnTo>
                  <a:cubicBezTo>
                    <a:pt x="3330" y="4265"/>
                    <a:pt x="3347" y="4267"/>
                    <a:pt x="3364" y="4267"/>
                  </a:cubicBezTo>
                  <a:cubicBezTo>
                    <a:pt x="3449" y="4267"/>
                    <a:pt x="3527" y="4210"/>
                    <a:pt x="3550" y="4124"/>
                  </a:cubicBezTo>
                  <a:cubicBezTo>
                    <a:pt x="3578" y="4021"/>
                    <a:pt x="3517" y="3915"/>
                    <a:pt x="3414" y="3887"/>
                  </a:cubicBezTo>
                  <a:lnTo>
                    <a:pt x="1918" y="3483"/>
                  </a:lnTo>
                  <a:cubicBezTo>
                    <a:pt x="1402" y="3343"/>
                    <a:pt x="993" y="2936"/>
                    <a:pt x="851" y="2421"/>
                  </a:cubicBezTo>
                  <a:lnTo>
                    <a:pt x="470" y="1045"/>
                  </a:lnTo>
                  <a:lnTo>
                    <a:pt x="470" y="1045"/>
                  </a:lnTo>
                  <a:lnTo>
                    <a:pt x="1085" y="1138"/>
                  </a:lnTo>
                  <a:lnTo>
                    <a:pt x="1837" y="2366"/>
                  </a:lnTo>
                  <a:cubicBezTo>
                    <a:pt x="1862" y="2408"/>
                    <a:pt x="1903" y="2439"/>
                    <a:pt x="1951" y="2452"/>
                  </a:cubicBezTo>
                  <a:lnTo>
                    <a:pt x="3689" y="2915"/>
                  </a:lnTo>
                  <a:cubicBezTo>
                    <a:pt x="3705" y="2920"/>
                    <a:pt x="3722" y="2922"/>
                    <a:pt x="3739" y="2922"/>
                  </a:cubicBezTo>
                  <a:cubicBezTo>
                    <a:pt x="3787" y="2922"/>
                    <a:pt x="3835" y="2904"/>
                    <a:pt x="3871" y="2870"/>
                  </a:cubicBezTo>
                  <a:cubicBezTo>
                    <a:pt x="3920" y="2824"/>
                    <a:pt x="3942" y="2756"/>
                    <a:pt x="3928" y="2690"/>
                  </a:cubicBezTo>
                  <a:lnTo>
                    <a:pt x="3469" y="451"/>
                  </a:lnTo>
                  <a:lnTo>
                    <a:pt x="4233" y="629"/>
                  </a:lnTo>
                  <a:lnTo>
                    <a:pt x="6041" y="3493"/>
                  </a:lnTo>
                  <a:cubicBezTo>
                    <a:pt x="6066" y="3534"/>
                    <a:pt x="6107" y="3564"/>
                    <a:pt x="6154" y="3577"/>
                  </a:cubicBezTo>
                  <a:lnTo>
                    <a:pt x="8459" y="4195"/>
                  </a:lnTo>
                  <a:cubicBezTo>
                    <a:pt x="8712" y="4274"/>
                    <a:pt x="8865" y="4550"/>
                    <a:pt x="8803" y="4811"/>
                  </a:cubicBezTo>
                  <a:cubicBezTo>
                    <a:pt x="8770" y="4944"/>
                    <a:pt x="8687" y="5056"/>
                    <a:pt x="8569" y="5126"/>
                  </a:cubicBezTo>
                  <a:cubicBezTo>
                    <a:pt x="8490" y="5173"/>
                    <a:pt x="8402" y="5197"/>
                    <a:pt x="8313" y="5197"/>
                  </a:cubicBezTo>
                  <a:cubicBezTo>
                    <a:pt x="8269" y="5197"/>
                    <a:pt x="8224" y="5191"/>
                    <a:pt x="8180" y="5179"/>
                  </a:cubicBezTo>
                  <a:lnTo>
                    <a:pt x="5087" y="4343"/>
                  </a:lnTo>
                  <a:cubicBezTo>
                    <a:pt x="5070" y="4338"/>
                    <a:pt x="5053" y="4336"/>
                    <a:pt x="5037" y="4336"/>
                  </a:cubicBezTo>
                  <a:cubicBezTo>
                    <a:pt x="4952" y="4336"/>
                    <a:pt x="4874" y="4393"/>
                    <a:pt x="4851" y="4479"/>
                  </a:cubicBezTo>
                  <a:cubicBezTo>
                    <a:pt x="4823" y="4582"/>
                    <a:pt x="4884" y="4688"/>
                    <a:pt x="4987" y="4716"/>
                  </a:cubicBezTo>
                  <a:lnTo>
                    <a:pt x="8079" y="5552"/>
                  </a:lnTo>
                  <a:cubicBezTo>
                    <a:pt x="8156" y="5574"/>
                    <a:pt x="8235" y="5584"/>
                    <a:pt x="8314" y="5584"/>
                  </a:cubicBezTo>
                  <a:cubicBezTo>
                    <a:pt x="8471" y="5584"/>
                    <a:pt x="8626" y="5542"/>
                    <a:pt x="8766" y="5460"/>
                  </a:cubicBezTo>
                  <a:cubicBezTo>
                    <a:pt x="8975" y="5336"/>
                    <a:pt x="9121" y="5137"/>
                    <a:pt x="9178" y="4902"/>
                  </a:cubicBezTo>
                  <a:cubicBezTo>
                    <a:pt x="9289" y="4445"/>
                    <a:pt x="9016" y="3961"/>
                    <a:pt x="8570" y="3824"/>
                  </a:cubicBezTo>
                  <a:cubicBezTo>
                    <a:pt x="8568" y="3823"/>
                    <a:pt x="8566" y="3823"/>
                    <a:pt x="8563" y="3822"/>
                  </a:cubicBezTo>
                  <a:lnTo>
                    <a:pt x="6327" y="3223"/>
                  </a:lnTo>
                  <a:lnTo>
                    <a:pt x="4517" y="356"/>
                  </a:lnTo>
                  <a:cubicBezTo>
                    <a:pt x="4490" y="312"/>
                    <a:pt x="4447" y="282"/>
                    <a:pt x="4398" y="271"/>
                  </a:cubicBezTo>
                  <a:lnTo>
                    <a:pt x="3263" y="6"/>
                  </a:lnTo>
                  <a:cubicBezTo>
                    <a:pt x="3249" y="3"/>
                    <a:pt x="3234" y="1"/>
                    <a:pt x="3219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848" name="Google Shape;5848;p49"/>
            <p:cNvSpPr/>
            <p:nvPr/>
          </p:nvSpPr>
          <p:spPr>
            <a:xfrm>
              <a:off x="1939456" y="4000800"/>
              <a:ext cx="15208" cy="13723"/>
            </a:xfrm>
            <a:custGeom>
              <a:rect b="b" l="l" r="r" t="t"/>
              <a:pathLst>
                <a:path extrusionOk="0" h="388" w="430">
                  <a:moveTo>
                    <a:pt x="214" y="1"/>
                  </a:moveTo>
                  <a:cubicBezTo>
                    <a:pt x="129" y="1"/>
                    <a:pt x="52" y="58"/>
                    <a:pt x="28" y="144"/>
                  </a:cubicBezTo>
                  <a:cubicBezTo>
                    <a:pt x="0" y="247"/>
                    <a:pt x="61" y="352"/>
                    <a:pt x="164" y="380"/>
                  </a:cubicBezTo>
                  <a:cubicBezTo>
                    <a:pt x="181" y="385"/>
                    <a:pt x="198" y="387"/>
                    <a:pt x="215" y="387"/>
                  </a:cubicBezTo>
                  <a:cubicBezTo>
                    <a:pt x="300" y="387"/>
                    <a:pt x="378" y="330"/>
                    <a:pt x="401" y="244"/>
                  </a:cubicBezTo>
                  <a:cubicBezTo>
                    <a:pt x="429" y="141"/>
                    <a:pt x="368" y="35"/>
                    <a:pt x="265" y="8"/>
                  </a:cubicBezTo>
                  <a:cubicBezTo>
                    <a:pt x="248" y="3"/>
                    <a:pt x="231" y="1"/>
                    <a:pt x="21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849" name="Google Shape;5849;p49"/>
            <p:cNvSpPr/>
            <p:nvPr/>
          </p:nvSpPr>
          <p:spPr>
            <a:xfrm>
              <a:off x="1778463" y="4112562"/>
              <a:ext cx="346814" cy="13723"/>
            </a:xfrm>
            <a:custGeom>
              <a:rect b="b" l="l" r="r" t="t"/>
              <a:pathLst>
                <a:path extrusionOk="0" h="388" w="9806">
                  <a:moveTo>
                    <a:pt x="195" y="0"/>
                  </a:moveTo>
                  <a:cubicBezTo>
                    <a:pt x="88" y="0"/>
                    <a:pt x="1" y="87"/>
                    <a:pt x="1" y="193"/>
                  </a:cubicBezTo>
                  <a:cubicBezTo>
                    <a:pt x="1" y="301"/>
                    <a:pt x="88" y="387"/>
                    <a:pt x="195" y="387"/>
                  </a:cubicBezTo>
                  <a:lnTo>
                    <a:pt x="9612" y="387"/>
                  </a:lnTo>
                  <a:cubicBezTo>
                    <a:pt x="9719" y="387"/>
                    <a:pt x="9805" y="301"/>
                    <a:pt x="9805" y="193"/>
                  </a:cubicBezTo>
                  <a:cubicBezTo>
                    <a:pt x="9805" y="87"/>
                    <a:pt x="9719" y="0"/>
                    <a:pt x="961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</p:spTree>
  </p:cSld>
  <p:clrMapOvr>
    <a:masterClrMapping/>
  </p:clrMapOvr>
</p:sld>
</file>

<file path=ppt/slides/slide14.xml><?xml version="1.0" encoding="utf-8"?>
<p:sld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>
  <p:cSld>
    <p:spTree>
      <p:nvGrpSpPr>
        <p:cNvPr id="5853" name="Shape 5853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854" name="Google Shape;5854;p50"/>
          <p:cNvSpPr txBox="1"/>
          <p:nvPr>
            <p:ph idx="1" type="subTitle"/>
          </p:nvPr>
        </p:nvSpPr>
        <p:spPr>
          <a:xfrm>
            <a:off x="1226400" y="1511300"/>
            <a:ext cx="6691200" cy="1478400"/>
          </a:xfrm>
          <a:prstGeom prst="rect">
            <a:avLst/>
          </a:prstGeom>
        </p:spPr>
        <p:txBody>
          <a:bodyPr anchorCtr="0" anchor="b" bIns="91425" lIns="91425" spcFirstLastPara="1" rIns="91425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lang="en"/>
              <a:t>“Lebo kde je tvoj poklad, tam bude aj tvoje srdce”</a:t>
            </a:r>
            <a:endParaRPr/>
          </a:p>
        </p:txBody>
      </p:sp>
      <p:sp>
        <p:nvSpPr>
          <p:cNvPr id="5855" name="Google Shape;5855;p50"/>
          <p:cNvSpPr txBox="1"/>
          <p:nvPr>
            <p:ph type="title"/>
          </p:nvPr>
        </p:nvSpPr>
        <p:spPr>
          <a:xfrm>
            <a:off x="2391900" y="3100275"/>
            <a:ext cx="4360200" cy="5319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lang="en"/>
              <a:t>—Mt, 6:21</a:t>
            </a:r>
            <a:endParaRPr/>
          </a:p>
        </p:txBody>
      </p:sp>
      <p:sp>
        <p:nvSpPr>
          <p:cNvPr id="5856" name="Google Shape;5856;p50"/>
          <p:cNvSpPr/>
          <p:nvPr/>
        </p:nvSpPr>
        <p:spPr>
          <a:xfrm>
            <a:off x="8098639" y="4483864"/>
            <a:ext cx="681683" cy="193875"/>
          </a:xfrm>
          <a:custGeom>
            <a:rect b="b" l="l" r="r" t="t"/>
            <a:pathLst>
              <a:path extrusionOk="0" h="111583" w="111614">
                <a:moveTo>
                  <a:pt x="55139" y="0"/>
                </a:moveTo>
                <a:cubicBezTo>
                  <a:pt x="53953" y="0"/>
                  <a:pt x="52798" y="31"/>
                  <a:pt x="51643" y="92"/>
                </a:cubicBezTo>
                <a:lnTo>
                  <a:pt x="51674" y="791"/>
                </a:lnTo>
                <a:cubicBezTo>
                  <a:pt x="52829" y="700"/>
                  <a:pt x="54014" y="669"/>
                  <a:pt x="55169" y="669"/>
                </a:cubicBezTo>
                <a:lnTo>
                  <a:pt x="55473" y="669"/>
                </a:lnTo>
                <a:lnTo>
                  <a:pt x="55473" y="0"/>
                </a:lnTo>
                <a:close/>
                <a:moveTo>
                  <a:pt x="59272" y="152"/>
                </a:moveTo>
                <a:lnTo>
                  <a:pt x="59242" y="821"/>
                </a:lnTo>
                <a:cubicBezTo>
                  <a:pt x="60488" y="943"/>
                  <a:pt x="61795" y="1034"/>
                  <a:pt x="63011" y="1216"/>
                </a:cubicBezTo>
                <a:lnTo>
                  <a:pt x="63072" y="517"/>
                </a:lnTo>
                <a:cubicBezTo>
                  <a:pt x="61826" y="335"/>
                  <a:pt x="60549" y="213"/>
                  <a:pt x="59272" y="152"/>
                </a:cubicBezTo>
                <a:close/>
                <a:moveTo>
                  <a:pt x="47844" y="517"/>
                </a:moveTo>
                <a:cubicBezTo>
                  <a:pt x="46597" y="669"/>
                  <a:pt x="45351" y="912"/>
                  <a:pt x="44075" y="1156"/>
                </a:cubicBezTo>
                <a:lnTo>
                  <a:pt x="44227" y="1824"/>
                </a:lnTo>
                <a:cubicBezTo>
                  <a:pt x="45442" y="1551"/>
                  <a:pt x="46719" y="1368"/>
                  <a:pt x="47935" y="1156"/>
                </a:cubicBezTo>
                <a:lnTo>
                  <a:pt x="47844" y="517"/>
                </a:lnTo>
                <a:close/>
                <a:moveTo>
                  <a:pt x="66811" y="1125"/>
                </a:moveTo>
                <a:lnTo>
                  <a:pt x="66689" y="1763"/>
                </a:lnTo>
                <a:cubicBezTo>
                  <a:pt x="67935" y="2007"/>
                  <a:pt x="69151" y="2311"/>
                  <a:pt x="70367" y="2615"/>
                </a:cubicBezTo>
                <a:lnTo>
                  <a:pt x="70519" y="1976"/>
                </a:lnTo>
                <a:cubicBezTo>
                  <a:pt x="69303" y="1672"/>
                  <a:pt x="68057" y="1368"/>
                  <a:pt x="66811" y="1125"/>
                </a:cubicBezTo>
                <a:close/>
                <a:moveTo>
                  <a:pt x="40397" y="2037"/>
                </a:moveTo>
                <a:cubicBezTo>
                  <a:pt x="39181" y="2371"/>
                  <a:pt x="37935" y="2797"/>
                  <a:pt x="36749" y="3222"/>
                </a:cubicBezTo>
                <a:lnTo>
                  <a:pt x="36992" y="3861"/>
                </a:lnTo>
                <a:cubicBezTo>
                  <a:pt x="38147" y="3435"/>
                  <a:pt x="39363" y="3070"/>
                  <a:pt x="40579" y="2675"/>
                </a:cubicBezTo>
                <a:lnTo>
                  <a:pt x="40397" y="2037"/>
                </a:lnTo>
                <a:close/>
                <a:moveTo>
                  <a:pt x="74227" y="3070"/>
                </a:moveTo>
                <a:lnTo>
                  <a:pt x="73984" y="3709"/>
                </a:lnTo>
                <a:cubicBezTo>
                  <a:pt x="75169" y="4134"/>
                  <a:pt x="76385" y="4529"/>
                  <a:pt x="77510" y="5046"/>
                </a:cubicBezTo>
                <a:lnTo>
                  <a:pt x="77783" y="4408"/>
                </a:lnTo>
                <a:cubicBezTo>
                  <a:pt x="76598" y="3952"/>
                  <a:pt x="75443" y="3496"/>
                  <a:pt x="74227" y="3070"/>
                </a:cubicBezTo>
                <a:close/>
                <a:moveTo>
                  <a:pt x="33223" y="4712"/>
                </a:moveTo>
                <a:cubicBezTo>
                  <a:pt x="32068" y="5198"/>
                  <a:pt x="30883" y="5776"/>
                  <a:pt x="29789" y="6384"/>
                </a:cubicBezTo>
                <a:lnTo>
                  <a:pt x="30093" y="6991"/>
                </a:lnTo>
                <a:cubicBezTo>
                  <a:pt x="31217" y="6353"/>
                  <a:pt x="32342" y="5806"/>
                  <a:pt x="33467" y="5320"/>
                </a:cubicBezTo>
                <a:lnTo>
                  <a:pt x="33223" y="4712"/>
                </a:lnTo>
                <a:close/>
                <a:moveTo>
                  <a:pt x="81249" y="5988"/>
                </a:moveTo>
                <a:lnTo>
                  <a:pt x="80945" y="6596"/>
                </a:lnTo>
                <a:cubicBezTo>
                  <a:pt x="82039" y="7174"/>
                  <a:pt x="83194" y="7782"/>
                  <a:pt x="84258" y="8420"/>
                </a:cubicBezTo>
                <a:lnTo>
                  <a:pt x="84592" y="7812"/>
                </a:lnTo>
                <a:cubicBezTo>
                  <a:pt x="83498" y="7174"/>
                  <a:pt x="82373" y="6566"/>
                  <a:pt x="81249" y="5988"/>
                </a:cubicBezTo>
                <a:close/>
                <a:moveTo>
                  <a:pt x="26506" y="8298"/>
                </a:moveTo>
                <a:cubicBezTo>
                  <a:pt x="25442" y="8998"/>
                  <a:pt x="24378" y="9727"/>
                  <a:pt x="23345" y="10487"/>
                </a:cubicBezTo>
                <a:lnTo>
                  <a:pt x="23709" y="11004"/>
                </a:lnTo>
                <a:cubicBezTo>
                  <a:pt x="24743" y="10244"/>
                  <a:pt x="25807" y="9514"/>
                  <a:pt x="26840" y="8876"/>
                </a:cubicBezTo>
                <a:lnTo>
                  <a:pt x="26506" y="8298"/>
                </a:lnTo>
                <a:close/>
                <a:moveTo>
                  <a:pt x="87814" y="9940"/>
                </a:moveTo>
                <a:lnTo>
                  <a:pt x="87449" y="10487"/>
                </a:lnTo>
                <a:cubicBezTo>
                  <a:pt x="88452" y="11186"/>
                  <a:pt x="89455" y="11946"/>
                  <a:pt x="90428" y="12767"/>
                </a:cubicBezTo>
                <a:lnTo>
                  <a:pt x="90854" y="12250"/>
                </a:lnTo>
                <a:cubicBezTo>
                  <a:pt x="89881" y="11460"/>
                  <a:pt x="88847" y="10669"/>
                  <a:pt x="87814" y="9940"/>
                </a:cubicBezTo>
                <a:close/>
                <a:moveTo>
                  <a:pt x="20336" y="12797"/>
                </a:moveTo>
                <a:cubicBezTo>
                  <a:pt x="19393" y="13618"/>
                  <a:pt x="18451" y="14499"/>
                  <a:pt x="17539" y="15381"/>
                </a:cubicBezTo>
                <a:lnTo>
                  <a:pt x="17995" y="15867"/>
                </a:lnTo>
                <a:cubicBezTo>
                  <a:pt x="18877" y="14986"/>
                  <a:pt x="19819" y="14134"/>
                  <a:pt x="20761" y="13283"/>
                </a:cubicBezTo>
                <a:lnTo>
                  <a:pt x="20336" y="12797"/>
                </a:lnTo>
                <a:close/>
                <a:moveTo>
                  <a:pt x="93741" y="14712"/>
                </a:moveTo>
                <a:lnTo>
                  <a:pt x="93285" y="15229"/>
                </a:lnTo>
                <a:cubicBezTo>
                  <a:pt x="94197" y="16080"/>
                  <a:pt x="95109" y="17022"/>
                  <a:pt x="95960" y="17934"/>
                </a:cubicBezTo>
                <a:lnTo>
                  <a:pt x="96446" y="17417"/>
                </a:lnTo>
                <a:cubicBezTo>
                  <a:pt x="95565" y="16505"/>
                  <a:pt x="94653" y="15593"/>
                  <a:pt x="93741" y="14712"/>
                </a:cubicBezTo>
                <a:close/>
                <a:moveTo>
                  <a:pt x="14864" y="18147"/>
                </a:moveTo>
                <a:cubicBezTo>
                  <a:pt x="13983" y="19089"/>
                  <a:pt x="13193" y="20092"/>
                  <a:pt x="12402" y="21065"/>
                </a:cubicBezTo>
                <a:lnTo>
                  <a:pt x="12919" y="21490"/>
                </a:lnTo>
                <a:cubicBezTo>
                  <a:pt x="13740" y="20517"/>
                  <a:pt x="14530" y="19514"/>
                  <a:pt x="15351" y="18603"/>
                </a:cubicBezTo>
                <a:lnTo>
                  <a:pt x="14864" y="18147"/>
                </a:lnTo>
                <a:close/>
                <a:moveTo>
                  <a:pt x="98908" y="20366"/>
                </a:moveTo>
                <a:lnTo>
                  <a:pt x="98392" y="20761"/>
                </a:lnTo>
                <a:cubicBezTo>
                  <a:pt x="99152" y="21764"/>
                  <a:pt x="99912" y="22797"/>
                  <a:pt x="100611" y="23800"/>
                </a:cubicBezTo>
                <a:lnTo>
                  <a:pt x="101188" y="23435"/>
                </a:lnTo>
                <a:cubicBezTo>
                  <a:pt x="100459" y="22372"/>
                  <a:pt x="99699" y="21338"/>
                  <a:pt x="98908" y="20366"/>
                </a:cubicBezTo>
                <a:close/>
                <a:moveTo>
                  <a:pt x="103194" y="26657"/>
                </a:moveTo>
                <a:lnTo>
                  <a:pt x="102647" y="26992"/>
                </a:lnTo>
                <a:cubicBezTo>
                  <a:pt x="103285" y="28056"/>
                  <a:pt x="103893" y="29211"/>
                  <a:pt x="104471" y="30305"/>
                </a:cubicBezTo>
                <a:lnTo>
                  <a:pt x="105018" y="30001"/>
                </a:lnTo>
                <a:cubicBezTo>
                  <a:pt x="104471" y="28876"/>
                  <a:pt x="103863" y="27752"/>
                  <a:pt x="103194" y="26657"/>
                </a:cubicBezTo>
                <a:close/>
                <a:moveTo>
                  <a:pt x="106659" y="33436"/>
                </a:moveTo>
                <a:lnTo>
                  <a:pt x="106051" y="33679"/>
                </a:lnTo>
                <a:cubicBezTo>
                  <a:pt x="106538" y="34864"/>
                  <a:pt x="106994" y="36050"/>
                  <a:pt x="107419" y="37235"/>
                </a:cubicBezTo>
                <a:lnTo>
                  <a:pt x="108027" y="36992"/>
                </a:lnTo>
                <a:cubicBezTo>
                  <a:pt x="107602" y="35776"/>
                  <a:pt x="107146" y="34591"/>
                  <a:pt x="106659" y="33436"/>
                </a:cubicBezTo>
                <a:close/>
                <a:moveTo>
                  <a:pt x="3314" y="37752"/>
                </a:moveTo>
                <a:cubicBezTo>
                  <a:pt x="2888" y="38968"/>
                  <a:pt x="2524" y="40183"/>
                  <a:pt x="2189" y="41399"/>
                </a:cubicBezTo>
                <a:lnTo>
                  <a:pt x="2828" y="41582"/>
                </a:lnTo>
                <a:cubicBezTo>
                  <a:pt x="3162" y="40366"/>
                  <a:pt x="3557" y="39150"/>
                  <a:pt x="3952" y="37995"/>
                </a:cubicBezTo>
                <a:lnTo>
                  <a:pt x="3314" y="37752"/>
                </a:lnTo>
                <a:close/>
                <a:moveTo>
                  <a:pt x="109213" y="40639"/>
                </a:moveTo>
                <a:lnTo>
                  <a:pt x="108574" y="40822"/>
                </a:lnTo>
                <a:cubicBezTo>
                  <a:pt x="108909" y="42007"/>
                  <a:pt x="109213" y="43253"/>
                  <a:pt x="109456" y="44469"/>
                </a:cubicBezTo>
                <a:lnTo>
                  <a:pt x="110124" y="44317"/>
                </a:lnTo>
                <a:cubicBezTo>
                  <a:pt x="109851" y="43101"/>
                  <a:pt x="109547" y="41855"/>
                  <a:pt x="109213" y="40639"/>
                </a:cubicBezTo>
                <a:close/>
                <a:moveTo>
                  <a:pt x="1277" y="45168"/>
                </a:moveTo>
                <a:cubicBezTo>
                  <a:pt x="1034" y="46415"/>
                  <a:pt x="822" y="47661"/>
                  <a:pt x="609" y="48937"/>
                </a:cubicBezTo>
                <a:lnTo>
                  <a:pt x="1277" y="48998"/>
                </a:lnTo>
                <a:cubicBezTo>
                  <a:pt x="1460" y="47752"/>
                  <a:pt x="1673" y="46506"/>
                  <a:pt x="1916" y="45320"/>
                </a:cubicBezTo>
                <a:lnTo>
                  <a:pt x="1277" y="45168"/>
                </a:lnTo>
                <a:close/>
                <a:moveTo>
                  <a:pt x="110854" y="48086"/>
                </a:moveTo>
                <a:lnTo>
                  <a:pt x="110185" y="48208"/>
                </a:lnTo>
                <a:cubicBezTo>
                  <a:pt x="110368" y="49454"/>
                  <a:pt x="110550" y="50700"/>
                  <a:pt x="110641" y="51977"/>
                </a:cubicBezTo>
                <a:lnTo>
                  <a:pt x="111310" y="51886"/>
                </a:lnTo>
                <a:cubicBezTo>
                  <a:pt x="111188" y="50579"/>
                  <a:pt x="111036" y="49333"/>
                  <a:pt x="110854" y="48086"/>
                </a:cubicBezTo>
                <a:close/>
                <a:moveTo>
                  <a:pt x="153" y="52646"/>
                </a:moveTo>
                <a:cubicBezTo>
                  <a:pt x="92" y="53679"/>
                  <a:pt x="62" y="54743"/>
                  <a:pt x="1" y="55776"/>
                </a:cubicBezTo>
                <a:lnTo>
                  <a:pt x="1" y="56475"/>
                </a:lnTo>
                <a:lnTo>
                  <a:pt x="700" y="56475"/>
                </a:lnTo>
                <a:lnTo>
                  <a:pt x="700" y="55776"/>
                </a:lnTo>
                <a:cubicBezTo>
                  <a:pt x="700" y="54743"/>
                  <a:pt x="761" y="53709"/>
                  <a:pt x="852" y="52676"/>
                </a:cubicBezTo>
                <a:lnTo>
                  <a:pt x="153" y="52646"/>
                </a:lnTo>
                <a:close/>
                <a:moveTo>
                  <a:pt x="111523" y="55685"/>
                </a:moveTo>
                <a:lnTo>
                  <a:pt x="110854" y="55716"/>
                </a:lnTo>
                <a:lnTo>
                  <a:pt x="110854" y="55807"/>
                </a:lnTo>
                <a:cubicBezTo>
                  <a:pt x="110884" y="56627"/>
                  <a:pt x="110884" y="57418"/>
                  <a:pt x="110884" y="58238"/>
                </a:cubicBezTo>
                <a:lnTo>
                  <a:pt x="110884" y="59606"/>
                </a:lnTo>
                <a:lnTo>
                  <a:pt x="111553" y="59606"/>
                </a:lnTo>
                <a:cubicBezTo>
                  <a:pt x="111614" y="59150"/>
                  <a:pt x="111614" y="58694"/>
                  <a:pt x="111553" y="58178"/>
                </a:cubicBezTo>
                <a:cubicBezTo>
                  <a:pt x="111553" y="57387"/>
                  <a:pt x="111553" y="56567"/>
                  <a:pt x="111523" y="55776"/>
                </a:cubicBezTo>
                <a:lnTo>
                  <a:pt x="111523" y="55685"/>
                </a:lnTo>
                <a:close/>
                <a:moveTo>
                  <a:pt x="822" y="60275"/>
                </a:moveTo>
                <a:lnTo>
                  <a:pt x="122" y="60336"/>
                </a:lnTo>
                <a:cubicBezTo>
                  <a:pt x="214" y="61582"/>
                  <a:pt x="366" y="62859"/>
                  <a:pt x="548" y="64135"/>
                </a:cubicBezTo>
                <a:lnTo>
                  <a:pt x="1217" y="64044"/>
                </a:lnTo>
                <a:cubicBezTo>
                  <a:pt x="1034" y="62798"/>
                  <a:pt x="882" y="61521"/>
                  <a:pt x="822" y="60275"/>
                </a:cubicBezTo>
                <a:close/>
                <a:moveTo>
                  <a:pt x="1946" y="67722"/>
                </a:moveTo>
                <a:lnTo>
                  <a:pt x="1308" y="67874"/>
                </a:lnTo>
                <a:cubicBezTo>
                  <a:pt x="1581" y="69090"/>
                  <a:pt x="1916" y="70366"/>
                  <a:pt x="2281" y="71582"/>
                </a:cubicBezTo>
                <a:lnTo>
                  <a:pt x="2919" y="71369"/>
                </a:lnTo>
                <a:cubicBezTo>
                  <a:pt x="2554" y="70153"/>
                  <a:pt x="2220" y="68938"/>
                  <a:pt x="1946" y="67722"/>
                </a:cubicBezTo>
                <a:close/>
                <a:moveTo>
                  <a:pt x="4165" y="74956"/>
                </a:moveTo>
                <a:lnTo>
                  <a:pt x="3557" y="75169"/>
                </a:lnTo>
                <a:cubicBezTo>
                  <a:pt x="4013" y="76354"/>
                  <a:pt x="4530" y="77540"/>
                  <a:pt x="5077" y="78664"/>
                </a:cubicBezTo>
                <a:lnTo>
                  <a:pt x="5624" y="78421"/>
                </a:lnTo>
                <a:cubicBezTo>
                  <a:pt x="5107" y="77266"/>
                  <a:pt x="4621" y="76141"/>
                  <a:pt x="4165" y="74956"/>
                </a:cubicBezTo>
                <a:close/>
                <a:moveTo>
                  <a:pt x="7357" y="81765"/>
                </a:moveTo>
                <a:lnTo>
                  <a:pt x="6779" y="82099"/>
                </a:lnTo>
                <a:cubicBezTo>
                  <a:pt x="7417" y="83193"/>
                  <a:pt x="8056" y="84287"/>
                  <a:pt x="8755" y="85351"/>
                </a:cubicBezTo>
                <a:lnTo>
                  <a:pt x="9272" y="84987"/>
                </a:lnTo>
                <a:cubicBezTo>
                  <a:pt x="8603" y="83923"/>
                  <a:pt x="7965" y="82859"/>
                  <a:pt x="7357" y="81765"/>
                </a:cubicBezTo>
                <a:close/>
                <a:moveTo>
                  <a:pt x="11490" y="88148"/>
                </a:moveTo>
                <a:lnTo>
                  <a:pt x="10943" y="88512"/>
                </a:lnTo>
                <a:cubicBezTo>
                  <a:pt x="11703" y="89546"/>
                  <a:pt x="12493" y="90519"/>
                  <a:pt x="13314" y="91522"/>
                </a:cubicBezTo>
                <a:lnTo>
                  <a:pt x="13831" y="91096"/>
                </a:lnTo>
                <a:cubicBezTo>
                  <a:pt x="13010" y="90154"/>
                  <a:pt x="12250" y="89151"/>
                  <a:pt x="11490" y="88148"/>
                </a:cubicBezTo>
                <a:close/>
                <a:moveTo>
                  <a:pt x="16354" y="93923"/>
                </a:moveTo>
                <a:lnTo>
                  <a:pt x="15867" y="94379"/>
                </a:lnTo>
                <a:cubicBezTo>
                  <a:pt x="16718" y="95291"/>
                  <a:pt x="17691" y="96142"/>
                  <a:pt x="18603" y="97023"/>
                </a:cubicBezTo>
                <a:lnTo>
                  <a:pt x="19059" y="96567"/>
                </a:lnTo>
                <a:cubicBezTo>
                  <a:pt x="18147" y="95686"/>
                  <a:pt x="17235" y="94835"/>
                  <a:pt x="16354" y="93923"/>
                </a:cubicBezTo>
                <a:close/>
                <a:moveTo>
                  <a:pt x="21886" y="98999"/>
                </a:moveTo>
                <a:lnTo>
                  <a:pt x="21491" y="99546"/>
                </a:lnTo>
                <a:cubicBezTo>
                  <a:pt x="22463" y="100336"/>
                  <a:pt x="23497" y="101127"/>
                  <a:pt x="24530" y="101856"/>
                </a:cubicBezTo>
                <a:lnTo>
                  <a:pt x="24895" y="101279"/>
                </a:lnTo>
                <a:cubicBezTo>
                  <a:pt x="23861" y="100549"/>
                  <a:pt x="22889" y="99789"/>
                  <a:pt x="21886" y="98999"/>
                </a:cubicBezTo>
                <a:close/>
                <a:moveTo>
                  <a:pt x="88969" y="101187"/>
                </a:moveTo>
                <a:cubicBezTo>
                  <a:pt x="87936" y="101886"/>
                  <a:pt x="86841" y="102525"/>
                  <a:pt x="85717" y="103133"/>
                </a:cubicBezTo>
                <a:lnTo>
                  <a:pt x="86081" y="103710"/>
                </a:lnTo>
                <a:cubicBezTo>
                  <a:pt x="87176" y="103072"/>
                  <a:pt x="88270" y="102434"/>
                  <a:pt x="89334" y="101765"/>
                </a:cubicBezTo>
                <a:lnTo>
                  <a:pt x="88969" y="101187"/>
                </a:lnTo>
                <a:close/>
                <a:moveTo>
                  <a:pt x="27995" y="103376"/>
                </a:moveTo>
                <a:lnTo>
                  <a:pt x="27661" y="103953"/>
                </a:lnTo>
                <a:cubicBezTo>
                  <a:pt x="28786" y="104592"/>
                  <a:pt x="29910" y="105230"/>
                  <a:pt x="31004" y="105807"/>
                </a:cubicBezTo>
                <a:lnTo>
                  <a:pt x="31308" y="105230"/>
                </a:lnTo>
                <a:cubicBezTo>
                  <a:pt x="30184" y="104652"/>
                  <a:pt x="29090" y="104014"/>
                  <a:pt x="27995" y="103376"/>
                </a:cubicBezTo>
                <a:close/>
                <a:moveTo>
                  <a:pt x="82373" y="104865"/>
                </a:moveTo>
                <a:cubicBezTo>
                  <a:pt x="81279" y="105382"/>
                  <a:pt x="80094" y="105868"/>
                  <a:pt x="78938" y="106324"/>
                </a:cubicBezTo>
                <a:lnTo>
                  <a:pt x="79151" y="106932"/>
                </a:lnTo>
                <a:cubicBezTo>
                  <a:pt x="80367" y="106476"/>
                  <a:pt x="81553" y="105990"/>
                  <a:pt x="82677" y="105473"/>
                </a:cubicBezTo>
                <a:lnTo>
                  <a:pt x="82373" y="104865"/>
                </a:lnTo>
                <a:close/>
                <a:moveTo>
                  <a:pt x="34743" y="106871"/>
                </a:moveTo>
                <a:lnTo>
                  <a:pt x="34470" y="107479"/>
                </a:lnTo>
                <a:cubicBezTo>
                  <a:pt x="35655" y="107966"/>
                  <a:pt x="36871" y="108422"/>
                  <a:pt x="38056" y="108847"/>
                </a:cubicBezTo>
                <a:lnTo>
                  <a:pt x="38269" y="108239"/>
                </a:lnTo>
                <a:cubicBezTo>
                  <a:pt x="37084" y="107814"/>
                  <a:pt x="35868" y="107358"/>
                  <a:pt x="34743" y="106871"/>
                </a:cubicBezTo>
                <a:close/>
                <a:moveTo>
                  <a:pt x="75352" y="107601"/>
                </a:moveTo>
                <a:cubicBezTo>
                  <a:pt x="74166" y="107966"/>
                  <a:pt x="72951" y="108361"/>
                  <a:pt x="71735" y="108665"/>
                </a:cubicBezTo>
                <a:lnTo>
                  <a:pt x="71887" y="109303"/>
                </a:lnTo>
                <a:cubicBezTo>
                  <a:pt x="73163" y="108999"/>
                  <a:pt x="74379" y="108604"/>
                  <a:pt x="75534" y="108239"/>
                </a:cubicBezTo>
                <a:lnTo>
                  <a:pt x="75352" y="107601"/>
                </a:lnTo>
                <a:close/>
                <a:moveTo>
                  <a:pt x="41886" y="109303"/>
                </a:moveTo>
                <a:lnTo>
                  <a:pt x="41704" y="109941"/>
                </a:lnTo>
                <a:cubicBezTo>
                  <a:pt x="42920" y="110276"/>
                  <a:pt x="44166" y="110549"/>
                  <a:pt x="45412" y="110792"/>
                </a:cubicBezTo>
                <a:lnTo>
                  <a:pt x="45564" y="110124"/>
                </a:lnTo>
                <a:cubicBezTo>
                  <a:pt x="44348" y="109911"/>
                  <a:pt x="43102" y="109607"/>
                  <a:pt x="41886" y="109303"/>
                </a:cubicBezTo>
                <a:close/>
                <a:moveTo>
                  <a:pt x="68057" y="109485"/>
                </a:moveTo>
                <a:cubicBezTo>
                  <a:pt x="66841" y="109759"/>
                  <a:pt x="65595" y="109941"/>
                  <a:pt x="64349" y="110124"/>
                </a:cubicBezTo>
                <a:lnTo>
                  <a:pt x="64440" y="110792"/>
                </a:lnTo>
                <a:cubicBezTo>
                  <a:pt x="65716" y="110640"/>
                  <a:pt x="66963" y="110397"/>
                  <a:pt x="68178" y="110124"/>
                </a:cubicBezTo>
                <a:lnTo>
                  <a:pt x="68057" y="109485"/>
                </a:lnTo>
                <a:close/>
                <a:moveTo>
                  <a:pt x="60579" y="110549"/>
                </a:moveTo>
                <a:cubicBezTo>
                  <a:pt x="59364" y="110671"/>
                  <a:pt x="58057" y="110732"/>
                  <a:pt x="56810" y="110823"/>
                </a:cubicBezTo>
                <a:lnTo>
                  <a:pt x="56841" y="111491"/>
                </a:lnTo>
                <a:cubicBezTo>
                  <a:pt x="58117" y="111461"/>
                  <a:pt x="59394" y="111339"/>
                  <a:pt x="60640" y="111248"/>
                </a:cubicBezTo>
                <a:lnTo>
                  <a:pt x="60579" y="110549"/>
                </a:lnTo>
                <a:close/>
                <a:moveTo>
                  <a:pt x="49303" y="110671"/>
                </a:moveTo>
                <a:lnTo>
                  <a:pt x="49211" y="111339"/>
                </a:lnTo>
                <a:cubicBezTo>
                  <a:pt x="50458" y="111461"/>
                  <a:pt x="51765" y="111552"/>
                  <a:pt x="53011" y="111583"/>
                </a:cubicBezTo>
                <a:lnTo>
                  <a:pt x="53041" y="110884"/>
                </a:lnTo>
                <a:cubicBezTo>
                  <a:pt x="51795" y="110884"/>
                  <a:pt x="50549" y="110792"/>
                  <a:pt x="49303" y="110671"/>
                </a:cubicBezTo>
                <a:close/>
              </a:path>
            </a:pathLst>
          </a:custGeom>
          <a:solidFill>
            <a:schemeClr val="dk1"/>
          </a:solidFill>
          <a:ln cap="flat" cmpd="sng" w="9525">
            <a:solidFill>
              <a:schemeClr val="dk1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5857" name="Google Shape;5857;p50"/>
          <p:cNvSpPr/>
          <p:nvPr/>
        </p:nvSpPr>
        <p:spPr>
          <a:xfrm flipH="1">
            <a:off x="8081245" y="3586709"/>
            <a:ext cx="681763" cy="1003260"/>
          </a:xfrm>
          <a:custGeom>
            <a:rect b="b" l="l" r="r" t="t"/>
            <a:pathLst>
              <a:path extrusionOk="0" h="195758" w="133027">
                <a:moveTo>
                  <a:pt x="65846" y="26249"/>
                </a:moveTo>
                <a:cubicBezTo>
                  <a:pt x="87201" y="26249"/>
                  <a:pt x="104108" y="43156"/>
                  <a:pt x="104108" y="64511"/>
                </a:cubicBezTo>
                <a:cubicBezTo>
                  <a:pt x="104108" y="85422"/>
                  <a:pt x="87201" y="102328"/>
                  <a:pt x="65846" y="102328"/>
                </a:cubicBezTo>
                <a:cubicBezTo>
                  <a:pt x="44936" y="102328"/>
                  <a:pt x="28029" y="85422"/>
                  <a:pt x="28029" y="64511"/>
                </a:cubicBezTo>
                <a:cubicBezTo>
                  <a:pt x="28029" y="43156"/>
                  <a:pt x="44936" y="26249"/>
                  <a:pt x="65846" y="26249"/>
                </a:cubicBezTo>
                <a:close/>
                <a:moveTo>
                  <a:pt x="66291" y="0"/>
                </a:moveTo>
                <a:cubicBezTo>
                  <a:pt x="29809" y="0"/>
                  <a:pt x="0" y="29809"/>
                  <a:pt x="0" y="66291"/>
                </a:cubicBezTo>
                <a:cubicBezTo>
                  <a:pt x="0" y="84977"/>
                  <a:pt x="18241" y="118345"/>
                  <a:pt x="18241" y="118345"/>
                </a:cubicBezTo>
                <a:lnTo>
                  <a:pt x="64066" y="195758"/>
                </a:lnTo>
                <a:lnTo>
                  <a:pt x="111671" y="119234"/>
                </a:lnTo>
                <a:cubicBezTo>
                  <a:pt x="111671" y="119234"/>
                  <a:pt x="133027" y="87201"/>
                  <a:pt x="133027" y="66291"/>
                </a:cubicBezTo>
                <a:cubicBezTo>
                  <a:pt x="133027" y="29809"/>
                  <a:pt x="103218" y="0"/>
                  <a:pt x="66291" y="0"/>
                </a:cubicBezTo>
                <a:close/>
              </a:path>
            </a:pathLst>
          </a:custGeom>
          <a:solidFill>
            <a:schemeClr val="lt2"/>
          </a:solidFill>
          <a:ln cap="flat" cmpd="sng" w="19050">
            <a:solidFill>
              <a:schemeClr val="dk1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5858" name="Google Shape;5858;p50"/>
          <p:cNvGrpSpPr/>
          <p:nvPr/>
        </p:nvGrpSpPr>
        <p:grpSpPr>
          <a:xfrm rot="4158285">
            <a:off x="358205" y="148817"/>
            <a:ext cx="910339" cy="1122543"/>
            <a:chOff x="11" y="1168589"/>
            <a:chExt cx="1574700" cy="1941770"/>
          </a:xfrm>
        </p:grpSpPr>
        <p:sp>
          <p:nvSpPr>
            <p:cNvPr id="5859" name="Google Shape;5859;p50"/>
            <p:cNvSpPr/>
            <p:nvPr/>
          </p:nvSpPr>
          <p:spPr>
            <a:xfrm>
              <a:off x="11" y="1168589"/>
              <a:ext cx="1574700" cy="1941770"/>
            </a:xfrm>
            <a:custGeom>
              <a:rect b="b" l="l" r="r" t="t"/>
              <a:pathLst>
                <a:path extrusionOk="0" h="83697" w="67875">
                  <a:moveTo>
                    <a:pt x="55376" y="0"/>
                  </a:moveTo>
                  <a:cubicBezTo>
                    <a:pt x="43189" y="0"/>
                    <a:pt x="6817" y="3719"/>
                    <a:pt x="3375" y="4417"/>
                  </a:cubicBezTo>
                  <a:cubicBezTo>
                    <a:pt x="1" y="5117"/>
                    <a:pt x="9667" y="81805"/>
                    <a:pt x="12098" y="83446"/>
                  </a:cubicBezTo>
                  <a:cubicBezTo>
                    <a:pt x="12355" y="83619"/>
                    <a:pt x="13178" y="83697"/>
                    <a:pt x="14444" y="83697"/>
                  </a:cubicBezTo>
                  <a:cubicBezTo>
                    <a:pt x="25189" y="83697"/>
                    <a:pt x="67874" y="78127"/>
                    <a:pt x="67874" y="78127"/>
                  </a:cubicBezTo>
                  <a:cubicBezTo>
                    <a:pt x="67874" y="78127"/>
                    <a:pt x="62464" y="2807"/>
                    <a:pt x="59242" y="375"/>
                  </a:cubicBezTo>
                  <a:cubicBezTo>
                    <a:pt x="58890" y="113"/>
                    <a:pt x="57501" y="0"/>
                    <a:pt x="55376" y="0"/>
                  </a:cubicBezTo>
                  <a:close/>
                </a:path>
              </a:pathLst>
            </a:custGeom>
            <a:solidFill>
              <a:schemeClr val="lt1"/>
            </a:solidFill>
            <a:ln cap="flat" cmpd="sng" w="29625">
              <a:solidFill>
                <a:schemeClr val="dk1"/>
              </a:solidFill>
              <a:prstDash val="solid"/>
              <a:miter lim="30395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860" name="Google Shape;5860;p50"/>
            <p:cNvSpPr/>
            <p:nvPr/>
          </p:nvSpPr>
          <p:spPr>
            <a:xfrm>
              <a:off x="136126" y="1242853"/>
              <a:ext cx="1346899" cy="1782015"/>
            </a:xfrm>
            <a:custGeom>
              <a:rect b="b" l="l" r="r" t="t"/>
              <a:pathLst>
                <a:path extrusionOk="0" h="76811" w="58056">
                  <a:moveTo>
                    <a:pt x="50123" y="1"/>
                  </a:moveTo>
                  <a:lnTo>
                    <a:pt x="0" y="5593"/>
                  </a:lnTo>
                  <a:lnTo>
                    <a:pt x="7964" y="76810"/>
                  </a:lnTo>
                  <a:lnTo>
                    <a:pt x="58056" y="71217"/>
                  </a:lnTo>
                  <a:lnTo>
                    <a:pt x="50123" y="1"/>
                  </a:ln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861" name="Google Shape;5861;p50"/>
            <p:cNvSpPr/>
            <p:nvPr/>
          </p:nvSpPr>
          <p:spPr>
            <a:xfrm>
              <a:off x="310288" y="2579173"/>
              <a:ext cx="1173456" cy="446391"/>
            </a:xfrm>
            <a:custGeom>
              <a:rect b="b" l="l" r="r" t="t"/>
              <a:pathLst>
                <a:path extrusionOk="0" h="19241" w="50580">
                  <a:moveTo>
                    <a:pt x="49060" y="0"/>
                  </a:moveTo>
                  <a:cubicBezTo>
                    <a:pt x="47905" y="91"/>
                    <a:pt x="46810" y="365"/>
                    <a:pt x="45686" y="821"/>
                  </a:cubicBezTo>
                  <a:cubicBezTo>
                    <a:pt x="43102" y="1885"/>
                    <a:pt x="41187" y="3496"/>
                    <a:pt x="41491" y="6049"/>
                  </a:cubicBezTo>
                  <a:cubicBezTo>
                    <a:pt x="39455" y="6201"/>
                    <a:pt x="37357" y="7842"/>
                    <a:pt x="38330" y="9848"/>
                  </a:cubicBezTo>
                  <a:cubicBezTo>
                    <a:pt x="38034" y="9761"/>
                    <a:pt x="37705" y="9715"/>
                    <a:pt x="37371" y="9715"/>
                  </a:cubicBezTo>
                  <a:cubicBezTo>
                    <a:pt x="36434" y="9715"/>
                    <a:pt x="35458" y="10075"/>
                    <a:pt x="35078" y="10882"/>
                  </a:cubicBezTo>
                  <a:cubicBezTo>
                    <a:pt x="34561" y="10568"/>
                    <a:pt x="33929" y="10386"/>
                    <a:pt x="33303" y="10386"/>
                  </a:cubicBezTo>
                  <a:cubicBezTo>
                    <a:pt x="33081" y="10386"/>
                    <a:pt x="32860" y="10409"/>
                    <a:pt x="32646" y="10456"/>
                  </a:cubicBezTo>
                  <a:cubicBezTo>
                    <a:pt x="32403" y="9514"/>
                    <a:pt x="31491" y="8876"/>
                    <a:pt x="30397" y="8785"/>
                  </a:cubicBezTo>
                  <a:cubicBezTo>
                    <a:pt x="30652" y="5775"/>
                    <a:pt x="29069" y="5174"/>
                    <a:pt x="27762" y="5174"/>
                  </a:cubicBezTo>
                  <a:cubicBezTo>
                    <a:pt x="26890" y="5174"/>
                    <a:pt x="26141" y="5441"/>
                    <a:pt x="26141" y="5441"/>
                  </a:cubicBezTo>
                  <a:cubicBezTo>
                    <a:pt x="25691" y="4420"/>
                    <a:pt x="25081" y="4113"/>
                    <a:pt x="24511" y="4113"/>
                  </a:cubicBezTo>
                  <a:cubicBezTo>
                    <a:pt x="23655" y="4113"/>
                    <a:pt x="22889" y="4803"/>
                    <a:pt x="22889" y="4803"/>
                  </a:cubicBezTo>
                  <a:cubicBezTo>
                    <a:pt x="22889" y="4803"/>
                    <a:pt x="21823" y="3693"/>
                    <a:pt x="19350" y="3693"/>
                  </a:cubicBezTo>
                  <a:cubicBezTo>
                    <a:pt x="18929" y="3693"/>
                    <a:pt x="18468" y="3725"/>
                    <a:pt x="17965" y="3800"/>
                  </a:cubicBezTo>
                  <a:cubicBezTo>
                    <a:pt x="13709" y="4499"/>
                    <a:pt x="14408" y="7721"/>
                    <a:pt x="14408" y="7721"/>
                  </a:cubicBezTo>
                  <a:cubicBezTo>
                    <a:pt x="13101" y="7751"/>
                    <a:pt x="11399" y="8937"/>
                    <a:pt x="11734" y="10244"/>
                  </a:cubicBezTo>
                  <a:cubicBezTo>
                    <a:pt x="10974" y="10244"/>
                    <a:pt x="10153" y="10608"/>
                    <a:pt x="9819" y="11307"/>
                  </a:cubicBezTo>
                  <a:cubicBezTo>
                    <a:pt x="9463" y="11206"/>
                    <a:pt x="9073" y="11158"/>
                    <a:pt x="8669" y="11158"/>
                  </a:cubicBezTo>
                  <a:cubicBezTo>
                    <a:pt x="6651" y="11158"/>
                    <a:pt x="4256" y="12352"/>
                    <a:pt x="3800" y="14073"/>
                  </a:cubicBezTo>
                  <a:cubicBezTo>
                    <a:pt x="3040" y="14134"/>
                    <a:pt x="2311" y="14408"/>
                    <a:pt x="2068" y="15137"/>
                  </a:cubicBezTo>
                  <a:cubicBezTo>
                    <a:pt x="1747" y="15054"/>
                    <a:pt x="1420" y="15015"/>
                    <a:pt x="1098" y="15015"/>
                  </a:cubicBezTo>
                  <a:cubicBezTo>
                    <a:pt x="719" y="15015"/>
                    <a:pt x="346" y="15069"/>
                    <a:pt x="1" y="15168"/>
                  </a:cubicBezTo>
                  <a:lnTo>
                    <a:pt x="457" y="19241"/>
                  </a:lnTo>
                  <a:lnTo>
                    <a:pt x="50579" y="13648"/>
                  </a:lnTo>
                  <a:lnTo>
                    <a:pt x="49060" y="0"/>
                  </a:ln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862" name="Google Shape;5862;p50"/>
            <p:cNvSpPr/>
            <p:nvPr/>
          </p:nvSpPr>
          <p:spPr>
            <a:xfrm>
              <a:off x="631863" y="2637706"/>
              <a:ext cx="238821" cy="106488"/>
            </a:xfrm>
            <a:custGeom>
              <a:rect b="b" l="l" r="r" t="t"/>
              <a:pathLst>
                <a:path extrusionOk="0" h="4590" w="10294">
                  <a:moveTo>
                    <a:pt x="5684" y="0"/>
                  </a:moveTo>
                  <a:cubicBezTo>
                    <a:pt x="3800" y="0"/>
                    <a:pt x="1915" y="608"/>
                    <a:pt x="730" y="2097"/>
                  </a:cubicBezTo>
                  <a:cubicBezTo>
                    <a:pt x="152" y="2796"/>
                    <a:pt x="0" y="3678"/>
                    <a:pt x="183" y="4590"/>
                  </a:cubicBezTo>
                  <a:cubicBezTo>
                    <a:pt x="31" y="2857"/>
                    <a:pt x="1277" y="1672"/>
                    <a:pt x="2827" y="1186"/>
                  </a:cubicBezTo>
                  <a:cubicBezTo>
                    <a:pt x="3674" y="903"/>
                    <a:pt x="4576" y="730"/>
                    <a:pt x="5478" y="730"/>
                  </a:cubicBezTo>
                  <a:cubicBezTo>
                    <a:pt x="6226" y="730"/>
                    <a:pt x="6974" y="849"/>
                    <a:pt x="7690" y="1125"/>
                  </a:cubicBezTo>
                  <a:cubicBezTo>
                    <a:pt x="8359" y="1398"/>
                    <a:pt x="9058" y="1885"/>
                    <a:pt x="9332" y="2614"/>
                  </a:cubicBezTo>
                  <a:cubicBezTo>
                    <a:pt x="9411" y="2830"/>
                    <a:pt x="9580" y="2922"/>
                    <a:pt x="9745" y="2922"/>
                  </a:cubicBezTo>
                  <a:cubicBezTo>
                    <a:pt x="10023" y="2922"/>
                    <a:pt x="10294" y="2661"/>
                    <a:pt x="10122" y="2280"/>
                  </a:cubicBezTo>
                  <a:cubicBezTo>
                    <a:pt x="9393" y="578"/>
                    <a:pt x="7356" y="0"/>
                    <a:pt x="5684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863" name="Google Shape;5863;p50"/>
            <p:cNvSpPr/>
            <p:nvPr/>
          </p:nvSpPr>
          <p:spPr>
            <a:xfrm rot="1256762">
              <a:off x="628770" y="2313319"/>
              <a:ext cx="35916" cy="40154"/>
            </a:xfrm>
            <a:custGeom>
              <a:rect b="b" l="l" r="r" t="t"/>
              <a:pathLst>
                <a:path extrusionOk="0" h="1156" w="1034">
                  <a:moveTo>
                    <a:pt x="32" y="477"/>
                  </a:moveTo>
                  <a:lnTo>
                    <a:pt x="32" y="477"/>
                  </a:lnTo>
                  <a:cubicBezTo>
                    <a:pt x="31" y="480"/>
                    <a:pt x="31" y="484"/>
                    <a:pt x="31" y="488"/>
                  </a:cubicBezTo>
                  <a:lnTo>
                    <a:pt x="31" y="488"/>
                  </a:lnTo>
                  <a:cubicBezTo>
                    <a:pt x="31" y="488"/>
                    <a:pt x="31" y="487"/>
                    <a:pt x="31" y="487"/>
                  </a:cubicBezTo>
                  <a:cubicBezTo>
                    <a:pt x="31" y="483"/>
                    <a:pt x="31" y="480"/>
                    <a:pt x="32" y="477"/>
                  </a:cubicBezTo>
                  <a:close/>
                  <a:moveTo>
                    <a:pt x="866" y="911"/>
                  </a:moveTo>
                  <a:cubicBezTo>
                    <a:pt x="853" y="921"/>
                    <a:pt x="838" y="931"/>
                    <a:pt x="821" y="943"/>
                  </a:cubicBezTo>
                  <a:cubicBezTo>
                    <a:pt x="842" y="932"/>
                    <a:pt x="856" y="922"/>
                    <a:pt x="866" y="911"/>
                  </a:cubicBezTo>
                  <a:close/>
                  <a:moveTo>
                    <a:pt x="456" y="1"/>
                  </a:moveTo>
                  <a:lnTo>
                    <a:pt x="213" y="122"/>
                  </a:lnTo>
                  <a:cubicBezTo>
                    <a:pt x="213" y="122"/>
                    <a:pt x="183" y="122"/>
                    <a:pt x="183" y="153"/>
                  </a:cubicBezTo>
                  <a:cubicBezTo>
                    <a:pt x="152" y="183"/>
                    <a:pt x="122" y="244"/>
                    <a:pt x="122" y="274"/>
                  </a:cubicBezTo>
                  <a:cubicBezTo>
                    <a:pt x="94" y="311"/>
                    <a:pt x="75" y="340"/>
                    <a:pt x="61" y="365"/>
                  </a:cubicBezTo>
                  <a:lnTo>
                    <a:pt x="61" y="365"/>
                  </a:lnTo>
                  <a:lnTo>
                    <a:pt x="31" y="396"/>
                  </a:lnTo>
                  <a:cubicBezTo>
                    <a:pt x="31" y="396"/>
                    <a:pt x="31" y="396"/>
                    <a:pt x="31" y="396"/>
                  </a:cubicBezTo>
                  <a:lnTo>
                    <a:pt x="31" y="396"/>
                  </a:lnTo>
                  <a:cubicBezTo>
                    <a:pt x="0" y="457"/>
                    <a:pt x="0" y="487"/>
                    <a:pt x="0" y="578"/>
                  </a:cubicBezTo>
                  <a:lnTo>
                    <a:pt x="0" y="730"/>
                  </a:lnTo>
                  <a:cubicBezTo>
                    <a:pt x="0" y="819"/>
                    <a:pt x="32" y="891"/>
                    <a:pt x="85" y="959"/>
                  </a:cubicBezTo>
                  <a:lnTo>
                    <a:pt x="85" y="959"/>
                  </a:lnTo>
                  <a:cubicBezTo>
                    <a:pt x="66" y="954"/>
                    <a:pt x="48" y="949"/>
                    <a:pt x="31" y="943"/>
                  </a:cubicBezTo>
                  <a:lnTo>
                    <a:pt x="31" y="943"/>
                  </a:lnTo>
                  <a:cubicBezTo>
                    <a:pt x="31" y="1004"/>
                    <a:pt x="61" y="1034"/>
                    <a:pt x="122" y="1034"/>
                  </a:cubicBezTo>
                  <a:cubicBezTo>
                    <a:pt x="152" y="1064"/>
                    <a:pt x="183" y="1064"/>
                    <a:pt x="183" y="1095"/>
                  </a:cubicBezTo>
                  <a:cubicBezTo>
                    <a:pt x="183" y="1095"/>
                    <a:pt x="274" y="1125"/>
                    <a:pt x="304" y="1125"/>
                  </a:cubicBezTo>
                  <a:lnTo>
                    <a:pt x="385" y="1125"/>
                  </a:lnTo>
                  <a:cubicBezTo>
                    <a:pt x="359" y="1134"/>
                    <a:pt x="332" y="1145"/>
                    <a:pt x="304" y="1156"/>
                  </a:cubicBezTo>
                  <a:lnTo>
                    <a:pt x="426" y="1156"/>
                  </a:lnTo>
                  <a:cubicBezTo>
                    <a:pt x="459" y="1156"/>
                    <a:pt x="483" y="1156"/>
                    <a:pt x="513" y="1146"/>
                  </a:cubicBezTo>
                  <a:lnTo>
                    <a:pt x="513" y="1146"/>
                  </a:lnTo>
                  <a:lnTo>
                    <a:pt x="517" y="1156"/>
                  </a:lnTo>
                  <a:lnTo>
                    <a:pt x="536" y="1137"/>
                  </a:lnTo>
                  <a:lnTo>
                    <a:pt x="536" y="1137"/>
                  </a:lnTo>
                  <a:cubicBezTo>
                    <a:pt x="553" y="1129"/>
                    <a:pt x="573" y="1118"/>
                    <a:pt x="598" y="1102"/>
                  </a:cubicBezTo>
                  <a:lnTo>
                    <a:pt x="598" y="1102"/>
                  </a:lnTo>
                  <a:cubicBezTo>
                    <a:pt x="614" y="1098"/>
                    <a:pt x="629" y="1095"/>
                    <a:pt x="639" y="1095"/>
                  </a:cubicBezTo>
                  <a:cubicBezTo>
                    <a:pt x="639" y="1095"/>
                    <a:pt x="730" y="1064"/>
                    <a:pt x="730" y="1034"/>
                  </a:cubicBezTo>
                  <a:lnTo>
                    <a:pt x="730" y="1034"/>
                  </a:lnTo>
                  <a:cubicBezTo>
                    <a:pt x="730" y="1034"/>
                    <a:pt x="730" y="1034"/>
                    <a:pt x="730" y="1034"/>
                  </a:cubicBezTo>
                  <a:lnTo>
                    <a:pt x="821" y="912"/>
                  </a:lnTo>
                  <a:cubicBezTo>
                    <a:pt x="821" y="882"/>
                    <a:pt x="882" y="852"/>
                    <a:pt x="912" y="852"/>
                  </a:cubicBezTo>
                  <a:cubicBezTo>
                    <a:pt x="892" y="871"/>
                    <a:pt x="885" y="891"/>
                    <a:pt x="866" y="911"/>
                  </a:cubicBezTo>
                  <a:lnTo>
                    <a:pt x="866" y="911"/>
                  </a:lnTo>
                  <a:cubicBezTo>
                    <a:pt x="923" y="867"/>
                    <a:pt x="948" y="829"/>
                    <a:pt x="973" y="730"/>
                  </a:cubicBezTo>
                  <a:lnTo>
                    <a:pt x="973" y="700"/>
                  </a:lnTo>
                  <a:lnTo>
                    <a:pt x="973" y="692"/>
                  </a:lnTo>
                  <a:lnTo>
                    <a:pt x="973" y="692"/>
                  </a:lnTo>
                  <a:cubicBezTo>
                    <a:pt x="985" y="655"/>
                    <a:pt x="1000" y="612"/>
                    <a:pt x="1034" y="578"/>
                  </a:cubicBezTo>
                  <a:lnTo>
                    <a:pt x="1034" y="396"/>
                  </a:lnTo>
                  <a:cubicBezTo>
                    <a:pt x="1034" y="335"/>
                    <a:pt x="973" y="305"/>
                    <a:pt x="973" y="274"/>
                  </a:cubicBezTo>
                  <a:cubicBezTo>
                    <a:pt x="942" y="183"/>
                    <a:pt x="912" y="153"/>
                    <a:pt x="882" y="122"/>
                  </a:cubicBezTo>
                  <a:cubicBezTo>
                    <a:pt x="821" y="92"/>
                    <a:pt x="790" y="92"/>
                    <a:pt x="760" y="31"/>
                  </a:cubicBezTo>
                  <a:cubicBezTo>
                    <a:pt x="669" y="1"/>
                    <a:pt x="639" y="1"/>
                    <a:pt x="578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864" name="Google Shape;5864;p50"/>
            <p:cNvSpPr/>
            <p:nvPr/>
          </p:nvSpPr>
          <p:spPr>
            <a:xfrm rot="1256762">
              <a:off x="648695" y="2266755"/>
              <a:ext cx="21154" cy="26434"/>
            </a:xfrm>
            <a:custGeom>
              <a:rect b="b" l="l" r="r" t="t"/>
              <a:pathLst>
                <a:path extrusionOk="0" h="761" w="609">
                  <a:moveTo>
                    <a:pt x="304" y="1"/>
                  </a:moveTo>
                  <a:cubicBezTo>
                    <a:pt x="274" y="1"/>
                    <a:pt x="213" y="1"/>
                    <a:pt x="183" y="31"/>
                  </a:cubicBezTo>
                  <a:cubicBezTo>
                    <a:pt x="152" y="31"/>
                    <a:pt x="122" y="92"/>
                    <a:pt x="61" y="122"/>
                  </a:cubicBezTo>
                  <a:cubicBezTo>
                    <a:pt x="31" y="153"/>
                    <a:pt x="0" y="183"/>
                    <a:pt x="0" y="274"/>
                  </a:cubicBezTo>
                  <a:lnTo>
                    <a:pt x="0" y="426"/>
                  </a:lnTo>
                  <a:cubicBezTo>
                    <a:pt x="0" y="457"/>
                    <a:pt x="31" y="487"/>
                    <a:pt x="31" y="548"/>
                  </a:cubicBezTo>
                  <a:cubicBezTo>
                    <a:pt x="31" y="578"/>
                    <a:pt x="61" y="578"/>
                    <a:pt x="61" y="609"/>
                  </a:cubicBezTo>
                  <a:cubicBezTo>
                    <a:pt x="61" y="639"/>
                    <a:pt x="91" y="700"/>
                    <a:pt x="152" y="700"/>
                  </a:cubicBezTo>
                  <a:cubicBezTo>
                    <a:pt x="152" y="700"/>
                    <a:pt x="183" y="730"/>
                    <a:pt x="213" y="730"/>
                  </a:cubicBezTo>
                  <a:cubicBezTo>
                    <a:pt x="243" y="730"/>
                    <a:pt x="304" y="761"/>
                    <a:pt x="335" y="761"/>
                  </a:cubicBezTo>
                  <a:lnTo>
                    <a:pt x="395" y="761"/>
                  </a:lnTo>
                  <a:cubicBezTo>
                    <a:pt x="456" y="761"/>
                    <a:pt x="456" y="730"/>
                    <a:pt x="487" y="730"/>
                  </a:cubicBezTo>
                  <a:cubicBezTo>
                    <a:pt x="517" y="730"/>
                    <a:pt x="547" y="700"/>
                    <a:pt x="547" y="639"/>
                  </a:cubicBezTo>
                  <a:cubicBezTo>
                    <a:pt x="578" y="487"/>
                    <a:pt x="608" y="487"/>
                    <a:pt x="608" y="457"/>
                  </a:cubicBezTo>
                  <a:lnTo>
                    <a:pt x="608" y="426"/>
                  </a:lnTo>
                  <a:lnTo>
                    <a:pt x="608" y="396"/>
                  </a:lnTo>
                  <a:lnTo>
                    <a:pt x="608" y="244"/>
                  </a:lnTo>
                  <a:cubicBezTo>
                    <a:pt x="608" y="183"/>
                    <a:pt x="578" y="122"/>
                    <a:pt x="517" y="92"/>
                  </a:cubicBezTo>
                  <a:cubicBezTo>
                    <a:pt x="487" y="92"/>
                    <a:pt x="487" y="31"/>
                    <a:pt x="456" y="31"/>
                  </a:cubicBezTo>
                  <a:cubicBezTo>
                    <a:pt x="426" y="1"/>
                    <a:pt x="335" y="1"/>
                    <a:pt x="304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865" name="Google Shape;5865;p50"/>
            <p:cNvSpPr/>
            <p:nvPr/>
          </p:nvSpPr>
          <p:spPr>
            <a:xfrm rot="1256762">
              <a:off x="568138" y="2319744"/>
              <a:ext cx="17993" cy="15874"/>
            </a:xfrm>
            <a:custGeom>
              <a:rect b="b" l="l" r="r" t="t"/>
              <a:pathLst>
                <a:path extrusionOk="0" h="457" w="518">
                  <a:moveTo>
                    <a:pt x="274" y="0"/>
                  </a:moveTo>
                  <a:cubicBezTo>
                    <a:pt x="0" y="0"/>
                    <a:pt x="0" y="456"/>
                    <a:pt x="274" y="456"/>
                  </a:cubicBezTo>
                  <a:cubicBezTo>
                    <a:pt x="517" y="456"/>
                    <a:pt x="517" y="0"/>
                    <a:pt x="274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866" name="Google Shape;5866;p50"/>
            <p:cNvSpPr/>
            <p:nvPr/>
          </p:nvSpPr>
          <p:spPr>
            <a:xfrm rot="1256762">
              <a:off x="871572" y="2467426"/>
              <a:ext cx="63392" cy="69123"/>
            </a:xfrm>
            <a:custGeom>
              <a:rect b="b" l="l" r="r" t="t"/>
              <a:pathLst>
                <a:path extrusionOk="0" h="1990" w="1825">
                  <a:moveTo>
                    <a:pt x="396" y="348"/>
                  </a:moveTo>
                  <a:lnTo>
                    <a:pt x="396" y="348"/>
                  </a:lnTo>
                  <a:cubicBezTo>
                    <a:pt x="396" y="348"/>
                    <a:pt x="367" y="395"/>
                    <a:pt x="342" y="442"/>
                  </a:cubicBezTo>
                  <a:lnTo>
                    <a:pt x="342" y="442"/>
                  </a:lnTo>
                  <a:cubicBezTo>
                    <a:pt x="354" y="417"/>
                    <a:pt x="369" y="389"/>
                    <a:pt x="396" y="348"/>
                  </a:cubicBezTo>
                  <a:close/>
                  <a:moveTo>
                    <a:pt x="1790" y="843"/>
                  </a:moveTo>
                  <a:lnTo>
                    <a:pt x="1790" y="843"/>
                  </a:lnTo>
                  <a:cubicBezTo>
                    <a:pt x="1787" y="868"/>
                    <a:pt x="1779" y="894"/>
                    <a:pt x="1763" y="919"/>
                  </a:cubicBezTo>
                  <a:lnTo>
                    <a:pt x="1763" y="919"/>
                  </a:lnTo>
                  <a:cubicBezTo>
                    <a:pt x="1774" y="886"/>
                    <a:pt x="1785" y="857"/>
                    <a:pt x="1790" y="843"/>
                  </a:cubicBezTo>
                  <a:close/>
                  <a:moveTo>
                    <a:pt x="1733" y="1240"/>
                  </a:moveTo>
                  <a:cubicBezTo>
                    <a:pt x="1733" y="1247"/>
                    <a:pt x="1732" y="1253"/>
                    <a:pt x="1732" y="1260"/>
                  </a:cubicBezTo>
                  <a:lnTo>
                    <a:pt x="1732" y="1260"/>
                  </a:lnTo>
                  <a:cubicBezTo>
                    <a:pt x="1732" y="1260"/>
                    <a:pt x="1731" y="1260"/>
                    <a:pt x="1731" y="1260"/>
                  </a:cubicBezTo>
                  <a:lnTo>
                    <a:pt x="1731" y="1260"/>
                  </a:lnTo>
                  <a:cubicBezTo>
                    <a:pt x="1731" y="1263"/>
                    <a:pt x="1730" y="1266"/>
                    <a:pt x="1730" y="1270"/>
                  </a:cubicBezTo>
                  <a:lnTo>
                    <a:pt x="1730" y="1270"/>
                  </a:lnTo>
                  <a:cubicBezTo>
                    <a:pt x="1723" y="1279"/>
                    <a:pt x="1717" y="1289"/>
                    <a:pt x="1710" y="1298"/>
                  </a:cubicBezTo>
                  <a:lnTo>
                    <a:pt x="1710" y="1298"/>
                  </a:lnTo>
                  <a:cubicBezTo>
                    <a:pt x="1713" y="1284"/>
                    <a:pt x="1716" y="1269"/>
                    <a:pt x="1719" y="1255"/>
                  </a:cubicBezTo>
                  <a:lnTo>
                    <a:pt x="1719" y="1255"/>
                  </a:lnTo>
                  <a:cubicBezTo>
                    <a:pt x="1723" y="1257"/>
                    <a:pt x="1727" y="1258"/>
                    <a:pt x="1731" y="1260"/>
                  </a:cubicBezTo>
                  <a:lnTo>
                    <a:pt x="1731" y="1260"/>
                  </a:lnTo>
                  <a:cubicBezTo>
                    <a:pt x="1732" y="1253"/>
                    <a:pt x="1732" y="1246"/>
                    <a:pt x="1733" y="1240"/>
                  </a:cubicBezTo>
                  <a:close/>
                  <a:moveTo>
                    <a:pt x="1527" y="1478"/>
                  </a:moveTo>
                  <a:cubicBezTo>
                    <a:pt x="1523" y="1484"/>
                    <a:pt x="1520" y="1491"/>
                    <a:pt x="1516" y="1497"/>
                  </a:cubicBezTo>
                  <a:lnTo>
                    <a:pt x="1516" y="1497"/>
                  </a:lnTo>
                  <a:cubicBezTo>
                    <a:pt x="1514" y="1499"/>
                    <a:pt x="1513" y="1500"/>
                    <a:pt x="1511" y="1502"/>
                  </a:cubicBezTo>
                  <a:lnTo>
                    <a:pt x="1511" y="1502"/>
                  </a:lnTo>
                  <a:lnTo>
                    <a:pt x="1527" y="1478"/>
                  </a:lnTo>
                  <a:close/>
                  <a:moveTo>
                    <a:pt x="1042" y="0"/>
                  </a:moveTo>
                  <a:cubicBezTo>
                    <a:pt x="970" y="0"/>
                    <a:pt x="902" y="14"/>
                    <a:pt x="821" y="14"/>
                  </a:cubicBezTo>
                  <a:cubicBezTo>
                    <a:pt x="760" y="44"/>
                    <a:pt x="730" y="44"/>
                    <a:pt x="639" y="75"/>
                  </a:cubicBezTo>
                  <a:cubicBezTo>
                    <a:pt x="552" y="140"/>
                    <a:pt x="496" y="190"/>
                    <a:pt x="449" y="258"/>
                  </a:cubicBezTo>
                  <a:lnTo>
                    <a:pt x="449" y="258"/>
                  </a:lnTo>
                  <a:cubicBezTo>
                    <a:pt x="461" y="233"/>
                    <a:pt x="474" y="209"/>
                    <a:pt x="487" y="196"/>
                  </a:cubicBezTo>
                  <a:lnTo>
                    <a:pt x="487" y="196"/>
                  </a:lnTo>
                  <a:lnTo>
                    <a:pt x="456" y="227"/>
                  </a:lnTo>
                  <a:lnTo>
                    <a:pt x="426" y="288"/>
                  </a:lnTo>
                  <a:cubicBezTo>
                    <a:pt x="335" y="348"/>
                    <a:pt x="304" y="440"/>
                    <a:pt x="274" y="500"/>
                  </a:cubicBezTo>
                  <a:cubicBezTo>
                    <a:pt x="274" y="531"/>
                    <a:pt x="244" y="561"/>
                    <a:pt x="244" y="622"/>
                  </a:cubicBezTo>
                  <a:lnTo>
                    <a:pt x="244" y="652"/>
                  </a:lnTo>
                  <a:cubicBezTo>
                    <a:pt x="183" y="683"/>
                    <a:pt x="183" y="774"/>
                    <a:pt x="152" y="804"/>
                  </a:cubicBezTo>
                  <a:cubicBezTo>
                    <a:pt x="92" y="987"/>
                    <a:pt x="0" y="1260"/>
                    <a:pt x="92" y="1443"/>
                  </a:cubicBezTo>
                  <a:cubicBezTo>
                    <a:pt x="122" y="1534"/>
                    <a:pt x="122" y="1564"/>
                    <a:pt x="152" y="1655"/>
                  </a:cubicBezTo>
                  <a:cubicBezTo>
                    <a:pt x="183" y="1686"/>
                    <a:pt x="244" y="1747"/>
                    <a:pt x="274" y="1807"/>
                  </a:cubicBezTo>
                  <a:cubicBezTo>
                    <a:pt x="304" y="1838"/>
                    <a:pt x="396" y="1868"/>
                    <a:pt x="426" y="1899"/>
                  </a:cubicBezTo>
                  <a:cubicBezTo>
                    <a:pt x="487" y="1959"/>
                    <a:pt x="608" y="1990"/>
                    <a:pt x="730" y="1990"/>
                  </a:cubicBezTo>
                  <a:lnTo>
                    <a:pt x="912" y="1990"/>
                  </a:lnTo>
                  <a:cubicBezTo>
                    <a:pt x="1003" y="1990"/>
                    <a:pt x="1064" y="1990"/>
                    <a:pt x="1095" y="1959"/>
                  </a:cubicBezTo>
                  <a:cubicBezTo>
                    <a:pt x="1186" y="1959"/>
                    <a:pt x="1216" y="1899"/>
                    <a:pt x="1307" y="1838"/>
                  </a:cubicBezTo>
                  <a:cubicBezTo>
                    <a:pt x="1368" y="1807"/>
                    <a:pt x="1459" y="1716"/>
                    <a:pt x="1490" y="1595"/>
                  </a:cubicBezTo>
                  <a:lnTo>
                    <a:pt x="1554" y="1483"/>
                  </a:lnTo>
                  <a:lnTo>
                    <a:pt x="1554" y="1483"/>
                  </a:lnTo>
                  <a:cubicBezTo>
                    <a:pt x="1570" y="1471"/>
                    <a:pt x="1589" y="1458"/>
                    <a:pt x="1611" y="1443"/>
                  </a:cubicBezTo>
                  <a:cubicBezTo>
                    <a:pt x="1652" y="1402"/>
                    <a:pt x="1679" y="1348"/>
                    <a:pt x="1710" y="1298"/>
                  </a:cubicBezTo>
                  <a:lnTo>
                    <a:pt x="1710" y="1298"/>
                  </a:lnTo>
                  <a:cubicBezTo>
                    <a:pt x="1706" y="1324"/>
                    <a:pt x="1703" y="1351"/>
                    <a:pt x="1703" y="1382"/>
                  </a:cubicBezTo>
                  <a:cubicBezTo>
                    <a:pt x="1706" y="1379"/>
                    <a:pt x="1709" y="1375"/>
                    <a:pt x="1711" y="1370"/>
                  </a:cubicBezTo>
                  <a:lnTo>
                    <a:pt x="1711" y="1370"/>
                  </a:lnTo>
                  <a:cubicBezTo>
                    <a:pt x="1706" y="1396"/>
                    <a:pt x="1703" y="1421"/>
                    <a:pt x="1703" y="1443"/>
                  </a:cubicBezTo>
                  <a:cubicBezTo>
                    <a:pt x="1732" y="1413"/>
                    <a:pt x="1733" y="1326"/>
                    <a:pt x="1733" y="1265"/>
                  </a:cubicBezTo>
                  <a:lnTo>
                    <a:pt x="1733" y="1265"/>
                  </a:lnTo>
                  <a:cubicBezTo>
                    <a:pt x="1733" y="1266"/>
                    <a:pt x="1732" y="1266"/>
                    <a:pt x="1732" y="1267"/>
                  </a:cubicBezTo>
                  <a:lnTo>
                    <a:pt x="1732" y="1267"/>
                  </a:lnTo>
                  <a:cubicBezTo>
                    <a:pt x="1732" y="1265"/>
                    <a:pt x="1732" y="1262"/>
                    <a:pt x="1732" y="1260"/>
                  </a:cubicBezTo>
                  <a:lnTo>
                    <a:pt x="1732" y="1260"/>
                  </a:lnTo>
                  <a:cubicBezTo>
                    <a:pt x="1732" y="1260"/>
                    <a:pt x="1733" y="1260"/>
                    <a:pt x="1733" y="1260"/>
                  </a:cubicBezTo>
                  <a:cubicBezTo>
                    <a:pt x="1733" y="1262"/>
                    <a:pt x="1733" y="1264"/>
                    <a:pt x="1733" y="1265"/>
                  </a:cubicBezTo>
                  <a:lnTo>
                    <a:pt x="1733" y="1265"/>
                  </a:lnTo>
                  <a:cubicBezTo>
                    <a:pt x="1742" y="1253"/>
                    <a:pt x="1752" y="1241"/>
                    <a:pt x="1763" y="1230"/>
                  </a:cubicBezTo>
                  <a:cubicBezTo>
                    <a:pt x="1794" y="1199"/>
                    <a:pt x="1794" y="1108"/>
                    <a:pt x="1794" y="1047"/>
                  </a:cubicBezTo>
                  <a:cubicBezTo>
                    <a:pt x="1824" y="956"/>
                    <a:pt x="1794" y="835"/>
                    <a:pt x="1794" y="774"/>
                  </a:cubicBezTo>
                  <a:cubicBezTo>
                    <a:pt x="1787" y="767"/>
                    <a:pt x="1781" y="757"/>
                    <a:pt x="1777" y="745"/>
                  </a:cubicBezTo>
                  <a:lnTo>
                    <a:pt x="1777" y="745"/>
                  </a:lnTo>
                  <a:cubicBezTo>
                    <a:pt x="1771" y="708"/>
                    <a:pt x="1757" y="670"/>
                    <a:pt x="1733" y="622"/>
                  </a:cubicBezTo>
                  <a:cubicBezTo>
                    <a:pt x="1733" y="500"/>
                    <a:pt x="1703" y="440"/>
                    <a:pt x="1672" y="348"/>
                  </a:cubicBezTo>
                  <a:cubicBezTo>
                    <a:pt x="1642" y="318"/>
                    <a:pt x="1611" y="227"/>
                    <a:pt x="1551" y="196"/>
                  </a:cubicBezTo>
                  <a:cubicBezTo>
                    <a:pt x="1490" y="136"/>
                    <a:pt x="1399" y="75"/>
                    <a:pt x="1338" y="44"/>
                  </a:cubicBezTo>
                  <a:cubicBezTo>
                    <a:pt x="1307" y="14"/>
                    <a:pt x="1216" y="14"/>
                    <a:pt x="1155" y="14"/>
                  </a:cubicBezTo>
                  <a:cubicBezTo>
                    <a:pt x="1115" y="4"/>
                    <a:pt x="1078" y="0"/>
                    <a:pt x="1042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867" name="Google Shape;5867;p50"/>
            <p:cNvSpPr/>
            <p:nvPr/>
          </p:nvSpPr>
          <p:spPr>
            <a:xfrm rot="1256762">
              <a:off x="950937" y="2453663"/>
              <a:ext cx="26434" cy="29595"/>
            </a:xfrm>
            <a:custGeom>
              <a:rect b="b" l="l" r="r" t="t"/>
              <a:pathLst>
                <a:path extrusionOk="0" h="852" w="761">
                  <a:moveTo>
                    <a:pt x="335" y="92"/>
                  </a:moveTo>
                  <a:cubicBezTo>
                    <a:pt x="322" y="92"/>
                    <a:pt x="310" y="92"/>
                    <a:pt x="299" y="92"/>
                  </a:cubicBezTo>
                  <a:lnTo>
                    <a:pt x="299" y="92"/>
                  </a:lnTo>
                  <a:cubicBezTo>
                    <a:pt x="301" y="92"/>
                    <a:pt x="302" y="92"/>
                    <a:pt x="304" y="92"/>
                  </a:cubicBezTo>
                  <a:close/>
                  <a:moveTo>
                    <a:pt x="304" y="0"/>
                  </a:moveTo>
                  <a:cubicBezTo>
                    <a:pt x="243" y="0"/>
                    <a:pt x="183" y="61"/>
                    <a:pt x="152" y="92"/>
                  </a:cubicBezTo>
                  <a:cubicBezTo>
                    <a:pt x="152" y="122"/>
                    <a:pt x="122" y="122"/>
                    <a:pt x="122" y="152"/>
                  </a:cubicBezTo>
                  <a:cubicBezTo>
                    <a:pt x="119" y="157"/>
                    <a:pt x="117" y="162"/>
                    <a:pt x="115" y="167"/>
                  </a:cubicBezTo>
                  <a:lnTo>
                    <a:pt x="115" y="167"/>
                  </a:lnTo>
                  <a:cubicBezTo>
                    <a:pt x="77" y="200"/>
                    <a:pt x="31" y="222"/>
                    <a:pt x="31" y="243"/>
                  </a:cubicBezTo>
                  <a:cubicBezTo>
                    <a:pt x="0" y="274"/>
                    <a:pt x="0" y="365"/>
                    <a:pt x="0" y="426"/>
                  </a:cubicBezTo>
                  <a:cubicBezTo>
                    <a:pt x="0" y="487"/>
                    <a:pt x="0" y="517"/>
                    <a:pt x="31" y="578"/>
                  </a:cubicBezTo>
                  <a:cubicBezTo>
                    <a:pt x="31" y="639"/>
                    <a:pt x="91" y="669"/>
                    <a:pt x="122" y="699"/>
                  </a:cubicBezTo>
                  <a:cubicBezTo>
                    <a:pt x="152" y="730"/>
                    <a:pt x="243" y="791"/>
                    <a:pt x="274" y="791"/>
                  </a:cubicBezTo>
                  <a:lnTo>
                    <a:pt x="395" y="791"/>
                  </a:lnTo>
                  <a:lnTo>
                    <a:pt x="335" y="851"/>
                  </a:lnTo>
                  <a:cubicBezTo>
                    <a:pt x="380" y="821"/>
                    <a:pt x="418" y="806"/>
                    <a:pt x="456" y="791"/>
                  </a:cubicBezTo>
                  <a:lnTo>
                    <a:pt x="456" y="791"/>
                  </a:lnTo>
                  <a:cubicBezTo>
                    <a:pt x="456" y="802"/>
                    <a:pt x="460" y="809"/>
                    <a:pt x="470" y="809"/>
                  </a:cubicBezTo>
                  <a:cubicBezTo>
                    <a:pt x="487" y="809"/>
                    <a:pt x="520" y="788"/>
                    <a:pt x="578" y="730"/>
                  </a:cubicBezTo>
                  <a:lnTo>
                    <a:pt x="578" y="730"/>
                  </a:lnTo>
                  <a:cubicBezTo>
                    <a:pt x="578" y="730"/>
                    <a:pt x="578" y="730"/>
                    <a:pt x="578" y="730"/>
                  </a:cubicBezTo>
                  <a:cubicBezTo>
                    <a:pt x="592" y="715"/>
                    <a:pt x="607" y="700"/>
                    <a:pt x="619" y="685"/>
                  </a:cubicBezTo>
                  <a:lnTo>
                    <a:pt x="619" y="685"/>
                  </a:lnTo>
                  <a:cubicBezTo>
                    <a:pt x="625" y="681"/>
                    <a:pt x="632" y="676"/>
                    <a:pt x="638" y="669"/>
                  </a:cubicBezTo>
                  <a:lnTo>
                    <a:pt x="669" y="578"/>
                  </a:lnTo>
                  <a:lnTo>
                    <a:pt x="669" y="573"/>
                  </a:lnTo>
                  <a:lnTo>
                    <a:pt x="669" y="573"/>
                  </a:lnTo>
                  <a:cubicBezTo>
                    <a:pt x="681" y="551"/>
                    <a:pt x="696" y="534"/>
                    <a:pt x="730" y="517"/>
                  </a:cubicBezTo>
                  <a:lnTo>
                    <a:pt x="730" y="354"/>
                  </a:lnTo>
                  <a:lnTo>
                    <a:pt x="730" y="354"/>
                  </a:lnTo>
                  <a:cubicBezTo>
                    <a:pt x="739" y="367"/>
                    <a:pt x="749" y="381"/>
                    <a:pt x="760" y="395"/>
                  </a:cubicBezTo>
                  <a:cubicBezTo>
                    <a:pt x="760" y="365"/>
                    <a:pt x="760" y="335"/>
                    <a:pt x="730" y="243"/>
                  </a:cubicBezTo>
                  <a:cubicBezTo>
                    <a:pt x="730" y="213"/>
                    <a:pt x="669" y="183"/>
                    <a:pt x="638" y="122"/>
                  </a:cubicBezTo>
                  <a:cubicBezTo>
                    <a:pt x="608" y="92"/>
                    <a:pt x="578" y="61"/>
                    <a:pt x="517" y="61"/>
                  </a:cubicBezTo>
                  <a:cubicBezTo>
                    <a:pt x="487" y="0"/>
                    <a:pt x="456" y="0"/>
                    <a:pt x="365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868" name="Google Shape;5868;p50"/>
            <p:cNvSpPr/>
            <p:nvPr/>
          </p:nvSpPr>
          <p:spPr>
            <a:xfrm rot="1256762">
              <a:off x="929157" y="2404616"/>
              <a:ext cx="40154" cy="43072"/>
            </a:xfrm>
            <a:custGeom>
              <a:rect b="b" l="l" r="r" t="t"/>
              <a:pathLst>
                <a:path extrusionOk="0" h="1240" w="1156">
                  <a:moveTo>
                    <a:pt x="106" y="402"/>
                  </a:moveTo>
                  <a:lnTo>
                    <a:pt x="106" y="402"/>
                  </a:lnTo>
                  <a:cubicBezTo>
                    <a:pt x="101" y="414"/>
                    <a:pt x="96" y="426"/>
                    <a:pt x="91" y="437"/>
                  </a:cubicBezTo>
                  <a:lnTo>
                    <a:pt x="91" y="437"/>
                  </a:lnTo>
                  <a:cubicBezTo>
                    <a:pt x="92" y="431"/>
                    <a:pt x="92" y="425"/>
                    <a:pt x="92" y="418"/>
                  </a:cubicBezTo>
                  <a:cubicBezTo>
                    <a:pt x="98" y="413"/>
                    <a:pt x="102" y="407"/>
                    <a:pt x="106" y="402"/>
                  </a:cubicBezTo>
                  <a:close/>
                  <a:moveTo>
                    <a:pt x="1004" y="418"/>
                  </a:moveTo>
                  <a:cubicBezTo>
                    <a:pt x="1004" y="479"/>
                    <a:pt x="1034" y="510"/>
                    <a:pt x="1034" y="540"/>
                  </a:cubicBezTo>
                  <a:lnTo>
                    <a:pt x="1034" y="662"/>
                  </a:lnTo>
                  <a:cubicBezTo>
                    <a:pt x="1034" y="631"/>
                    <a:pt x="1034" y="540"/>
                    <a:pt x="1004" y="510"/>
                  </a:cubicBezTo>
                  <a:lnTo>
                    <a:pt x="1004" y="479"/>
                  </a:lnTo>
                  <a:lnTo>
                    <a:pt x="1004" y="418"/>
                  </a:lnTo>
                  <a:close/>
                  <a:moveTo>
                    <a:pt x="624" y="1"/>
                  </a:moveTo>
                  <a:cubicBezTo>
                    <a:pt x="586" y="1"/>
                    <a:pt x="548" y="8"/>
                    <a:pt x="517" y="23"/>
                  </a:cubicBezTo>
                  <a:cubicBezTo>
                    <a:pt x="426" y="23"/>
                    <a:pt x="365" y="54"/>
                    <a:pt x="274" y="84"/>
                  </a:cubicBezTo>
                  <a:cubicBezTo>
                    <a:pt x="213" y="145"/>
                    <a:pt x="122" y="206"/>
                    <a:pt x="92" y="297"/>
                  </a:cubicBezTo>
                  <a:cubicBezTo>
                    <a:pt x="62" y="358"/>
                    <a:pt x="1" y="479"/>
                    <a:pt x="1" y="601"/>
                  </a:cubicBezTo>
                  <a:lnTo>
                    <a:pt x="1" y="631"/>
                  </a:lnTo>
                  <a:cubicBezTo>
                    <a:pt x="1" y="601"/>
                    <a:pt x="1" y="510"/>
                    <a:pt x="62" y="479"/>
                  </a:cubicBezTo>
                  <a:lnTo>
                    <a:pt x="62" y="510"/>
                  </a:lnTo>
                  <a:lnTo>
                    <a:pt x="62" y="540"/>
                  </a:lnTo>
                  <a:cubicBezTo>
                    <a:pt x="62" y="601"/>
                    <a:pt x="1" y="662"/>
                    <a:pt x="1" y="692"/>
                  </a:cubicBezTo>
                  <a:cubicBezTo>
                    <a:pt x="1" y="692"/>
                    <a:pt x="1" y="844"/>
                    <a:pt x="62" y="844"/>
                  </a:cubicBezTo>
                  <a:lnTo>
                    <a:pt x="92" y="966"/>
                  </a:lnTo>
                  <a:lnTo>
                    <a:pt x="153" y="1087"/>
                  </a:lnTo>
                  <a:lnTo>
                    <a:pt x="274" y="1148"/>
                  </a:lnTo>
                  <a:cubicBezTo>
                    <a:pt x="305" y="1209"/>
                    <a:pt x="365" y="1209"/>
                    <a:pt x="396" y="1209"/>
                  </a:cubicBezTo>
                  <a:cubicBezTo>
                    <a:pt x="426" y="1209"/>
                    <a:pt x="517" y="1239"/>
                    <a:pt x="548" y="1239"/>
                  </a:cubicBezTo>
                  <a:lnTo>
                    <a:pt x="700" y="1209"/>
                  </a:lnTo>
                  <a:cubicBezTo>
                    <a:pt x="730" y="1209"/>
                    <a:pt x="761" y="1148"/>
                    <a:pt x="821" y="1148"/>
                  </a:cubicBezTo>
                  <a:cubicBezTo>
                    <a:pt x="852" y="1118"/>
                    <a:pt x="882" y="1087"/>
                    <a:pt x="913" y="1087"/>
                  </a:cubicBezTo>
                  <a:lnTo>
                    <a:pt x="973" y="1057"/>
                  </a:lnTo>
                  <a:cubicBezTo>
                    <a:pt x="1004" y="996"/>
                    <a:pt x="1034" y="935"/>
                    <a:pt x="1065" y="905"/>
                  </a:cubicBezTo>
                  <a:cubicBezTo>
                    <a:pt x="1125" y="814"/>
                    <a:pt x="1156" y="692"/>
                    <a:pt x="1156" y="601"/>
                  </a:cubicBezTo>
                  <a:cubicBezTo>
                    <a:pt x="1156" y="479"/>
                    <a:pt x="1125" y="388"/>
                    <a:pt x="1065" y="297"/>
                  </a:cubicBezTo>
                  <a:cubicBezTo>
                    <a:pt x="1034" y="236"/>
                    <a:pt x="1004" y="206"/>
                    <a:pt x="1004" y="175"/>
                  </a:cubicBezTo>
                  <a:cubicBezTo>
                    <a:pt x="913" y="84"/>
                    <a:pt x="852" y="54"/>
                    <a:pt x="730" y="23"/>
                  </a:cubicBezTo>
                  <a:cubicBezTo>
                    <a:pt x="700" y="8"/>
                    <a:pt x="662" y="1"/>
                    <a:pt x="624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869" name="Google Shape;5869;p50"/>
            <p:cNvSpPr/>
            <p:nvPr/>
          </p:nvSpPr>
          <p:spPr>
            <a:xfrm rot="1256762">
              <a:off x="1009142" y="2415836"/>
              <a:ext cx="41196" cy="40154"/>
            </a:xfrm>
            <a:custGeom>
              <a:rect b="b" l="l" r="r" t="t"/>
              <a:pathLst>
                <a:path extrusionOk="0" h="1156" w="1186">
                  <a:moveTo>
                    <a:pt x="878" y="1013"/>
                  </a:moveTo>
                  <a:lnTo>
                    <a:pt x="878" y="1013"/>
                  </a:lnTo>
                  <a:cubicBezTo>
                    <a:pt x="869" y="1018"/>
                    <a:pt x="860" y="1025"/>
                    <a:pt x="851" y="1034"/>
                  </a:cubicBezTo>
                  <a:cubicBezTo>
                    <a:pt x="846" y="1034"/>
                    <a:pt x="842" y="1034"/>
                    <a:pt x="837" y="1034"/>
                  </a:cubicBezTo>
                  <a:lnTo>
                    <a:pt x="837" y="1034"/>
                  </a:lnTo>
                  <a:cubicBezTo>
                    <a:pt x="851" y="1028"/>
                    <a:pt x="864" y="1021"/>
                    <a:pt x="878" y="1013"/>
                  </a:cubicBezTo>
                  <a:close/>
                  <a:moveTo>
                    <a:pt x="608" y="0"/>
                  </a:moveTo>
                  <a:cubicBezTo>
                    <a:pt x="578" y="0"/>
                    <a:pt x="486" y="0"/>
                    <a:pt x="456" y="31"/>
                  </a:cubicBezTo>
                  <a:cubicBezTo>
                    <a:pt x="334" y="91"/>
                    <a:pt x="274" y="122"/>
                    <a:pt x="182" y="183"/>
                  </a:cubicBezTo>
                  <a:lnTo>
                    <a:pt x="122" y="304"/>
                  </a:lnTo>
                  <a:cubicBezTo>
                    <a:pt x="122" y="328"/>
                    <a:pt x="103" y="333"/>
                    <a:pt x="95" y="362"/>
                  </a:cubicBezTo>
                  <a:lnTo>
                    <a:pt x="95" y="362"/>
                  </a:lnTo>
                  <a:cubicBezTo>
                    <a:pt x="95" y="362"/>
                    <a:pt x="94" y="362"/>
                    <a:pt x="94" y="362"/>
                  </a:cubicBezTo>
                  <a:cubicBezTo>
                    <a:pt x="80" y="362"/>
                    <a:pt x="30" y="434"/>
                    <a:pt x="30" y="456"/>
                  </a:cubicBezTo>
                  <a:lnTo>
                    <a:pt x="0" y="608"/>
                  </a:lnTo>
                  <a:cubicBezTo>
                    <a:pt x="0" y="638"/>
                    <a:pt x="0" y="730"/>
                    <a:pt x="30" y="760"/>
                  </a:cubicBezTo>
                  <a:cubicBezTo>
                    <a:pt x="30" y="790"/>
                    <a:pt x="91" y="851"/>
                    <a:pt x="91" y="882"/>
                  </a:cubicBezTo>
                  <a:cubicBezTo>
                    <a:pt x="122" y="912"/>
                    <a:pt x="152" y="942"/>
                    <a:pt x="152" y="1003"/>
                  </a:cubicBezTo>
                  <a:cubicBezTo>
                    <a:pt x="182" y="1034"/>
                    <a:pt x="274" y="1064"/>
                    <a:pt x="334" y="1125"/>
                  </a:cubicBezTo>
                  <a:cubicBezTo>
                    <a:pt x="395" y="1155"/>
                    <a:pt x="426" y="1155"/>
                    <a:pt x="486" y="1155"/>
                  </a:cubicBezTo>
                  <a:lnTo>
                    <a:pt x="638" y="1155"/>
                  </a:lnTo>
                  <a:cubicBezTo>
                    <a:pt x="699" y="1155"/>
                    <a:pt x="760" y="1155"/>
                    <a:pt x="790" y="1125"/>
                  </a:cubicBezTo>
                  <a:cubicBezTo>
                    <a:pt x="829" y="1067"/>
                    <a:pt x="855" y="1034"/>
                    <a:pt x="884" y="1010"/>
                  </a:cubicBezTo>
                  <a:lnTo>
                    <a:pt x="884" y="1010"/>
                  </a:lnTo>
                  <a:cubicBezTo>
                    <a:pt x="883" y="1010"/>
                    <a:pt x="882" y="1011"/>
                    <a:pt x="880" y="1012"/>
                  </a:cubicBezTo>
                  <a:lnTo>
                    <a:pt x="880" y="1012"/>
                  </a:lnTo>
                  <a:cubicBezTo>
                    <a:pt x="882" y="1011"/>
                    <a:pt x="883" y="1010"/>
                    <a:pt x="885" y="1009"/>
                  </a:cubicBezTo>
                  <a:lnTo>
                    <a:pt x="885" y="1009"/>
                  </a:lnTo>
                  <a:cubicBezTo>
                    <a:pt x="885" y="1009"/>
                    <a:pt x="884" y="1009"/>
                    <a:pt x="884" y="1010"/>
                  </a:cubicBezTo>
                  <a:lnTo>
                    <a:pt x="884" y="1010"/>
                  </a:lnTo>
                  <a:cubicBezTo>
                    <a:pt x="904" y="999"/>
                    <a:pt x="923" y="992"/>
                    <a:pt x="942" y="973"/>
                  </a:cubicBezTo>
                  <a:lnTo>
                    <a:pt x="942" y="973"/>
                  </a:lnTo>
                  <a:cubicBezTo>
                    <a:pt x="922" y="986"/>
                    <a:pt x="903" y="999"/>
                    <a:pt x="885" y="1009"/>
                  </a:cubicBezTo>
                  <a:lnTo>
                    <a:pt x="885" y="1009"/>
                  </a:lnTo>
                  <a:cubicBezTo>
                    <a:pt x="902" y="995"/>
                    <a:pt x="920" y="984"/>
                    <a:pt x="942" y="973"/>
                  </a:cubicBezTo>
                  <a:cubicBezTo>
                    <a:pt x="1003" y="973"/>
                    <a:pt x="1033" y="882"/>
                    <a:pt x="1064" y="851"/>
                  </a:cubicBezTo>
                  <a:cubicBezTo>
                    <a:pt x="1094" y="821"/>
                    <a:pt x="1094" y="760"/>
                    <a:pt x="1155" y="699"/>
                  </a:cubicBezTo>
                  <a:cubicBezTo>
                    <a:pt x="1171" y="634"/>
                    <a:pt x="1179" y="586"/>
                    <a:pt x="1178" y="537"/>
                  </a:cubicBezTo>
                  <a:lnTo>
                    <a:pt x="1178" y="537"/>
                  </a:lnTo>
                  <a:cubicBezTo>
                    <a:pt x="1180" y="541"/>
                    <a:pt x="1183" y="544"/>
                    <a:pt x="1185" y="547"/>
                  </a:cubicBezTo>
                  <a:cubicBezTo>
                    <a:pt x="1185" y="517"/>
                    <a:pt x="1185" y="426"/>
                    <a:pt x="1155" y="395"/>
                  </a:cubicBezTo>
                  <a:lnTo>
                    <a:pt x="1155" y="395"/>
                  </a:lnTo>
                  <a:cubicBezTo>
                    <a:pt x="1155" y="395"/>
                    <a:pt x="1155" y="395"/>
                    <a:pt x="1155" y="395"/>
                  </a:cubicBezTo>
                  <a:lnTo>
                    <a:pt x="1094" y="274"/>
                  </a:lnTo>
                  <a:cubicBezTo>
                    <a:pt x="1064" y="243"/>
                    <a:pt x="1033" y="183"/>
                    <a:pt x="1033" y="152"/>
                  </a:cubicBezTo>
                  <a:cubicBezTo>
                    <a:pt x="1003" y="122"/>
                    <a:pt x="912" y="91"/>
                    <a:pt x="851" y="31"/>
                  </a:cubicBezTo>
                  <a:cubicBezTo>
                    <a:pt x="760" y="0"/>
                    <a:pt x="699" y="0"/>
                    <a:pt x="608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870" name="Google Shape;5870;p50"/>
            <p:cNvSpPr/>
            <p:nvPr/>
          </p:nvSpPr>
          <p:spPr>
            <a:xfrm rot="1256762">
              <a:off x="1053294" y="2377103"/>
              <a:ext cx="5315" cy="4272"/>
            </a:xfrm>
            <a:custGeom>
              <a:rect b="b" l="l" r="r" t="t"/>
              <a:pathLst>
                <a:path extrusionOk="0" h="123" w="153">
                  <a:moveTo>
                    <a:pt x="91" y="1"/>
                  </a:moveTo>
                  <a:cubicBezTo>
                    <a:pt x="0" y="1"/>
                    <a:pt x="0" y="122"/>
                    <a:pt x="91" y="122"/>
                  </a:cubicBezTo>
                  <a:cubicBezTo>
                    <a:pt x="152" y="122"/>
                    <a:pt x="152" y="1"/>
                    <a:pt x="91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871" name="Google Shape;5871;p50"/>
            <p:cNvSpPr/>
            <p:nvPr/>
          </p:nvSpPr>
          <p:spPr>
            <a:xfrm rot="1256762">
              <a:off x="1103036" y="2388351"/>
              <a:ext cx="26399" cy="21154"/>
            </a:xfrm>
            <a:custGeom>
              <a:rect b="b" l="l" r="r" t="t"/>
              <a:pathLst>
                <a:path extrusionOk="0" h="609" w="760">
                  <a:moveTo>
                    <a:pt x="395" y="0"/>
                  </a:moveTo>
                  <a:cubicBezTo>
                    <a:pt x="0" y="0"/>
                    <a:pt x="0" y="608"/>
                    <a:pt x="395" y="608"/>
                  </a:cubicBezTo>
                  <a:cubicBezTo>
                    <a:pt x="760" y="608"/>
                    <a:pt x="760" y="0"/>
                    <a:pt x="395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872" name="Google Shape;5872;p50"/>
            <p:cNvSpPr/>
            <p:nvPr/>
          </p:nvSpPr>
          <p:spPr>
            <a:xfrm>
              <a:off x="328639" y="2830220"/>
              <a:ext cx="44451" cy="41621"/>
            </a:xfrm>
            <a:custGeom>
              <a:rect b="b" l="l" r="r" t="t"/>
              <a:pathLst>
                <a:path extrusionOk="0" h="1794" w="1916">
                  <a:moveTo>
                    <a:pt x="395" y="1489"/>
                  </a:moveTo>
                  <a:lnTo>
                    <a:pt x="395" y="1489"/>
                  </a:lnTo>
                  <a:cubicBezTo>
                    <a:pt x="408" y="1502"/>
                    <a:pt x="420" y="1519"/>
                    <a:pt x="436" y="1537"/>
                  </a:cubicBezTo>
                  <a:lnTo>
                    <a:pt x="436" y="1537"/>
                  </a:lnTo>
                  <a:cubicBezTo>
                    <a:pt x="419" y="1523"/>
                    <a:pt x="404" y="1508"/>
                    <a:pt x="395" y="1489"/>
                  </a:cubicBezTo>
                  <a:close/>
                  <a:moveTo>
                    <a:pt x="541" y="1591"/>
                  </a:moveTo>
                  <a:cubicBezTo>
                    <a:pt x="545" y="1595"/>
                    <a:pt x="547" y="1602"/>
                    <a:pt x="547" y="1611"/>
                  </a:cubicBezTo>
                  <a:cubicBezTo>
                    <a:pt x="545" y="1604"/>
                    <a:pt x="543" y="1598"/>
                    <a:pt x="541" y="1591"/>
                  </a:cubicBezTo>
                  <a:close/>
                  <a:moveTo>
                    <a:pt x="821" y="0"/>
                  </a:moveTo>
                  <a:cubicBezTo>
                    <a:pt x="836" y="75"/>
                    <a:pt x="852" y="150"/>
                    <a:pt x="868" y="223"/>
                  </a:cubicBezTo>
                  <a:lnTo>
                    <a:pt x="868" y="223"/>
                  </a:lnTo>
                  <a:cubicBezTo>
                    <a:pt x="835" y="227"/>
                    <a:pt x="799" y="234"/>
                    <a:pt x="760" y="243"/>
                  </a:cubicBezTo>
                  <a:cubicBezTo>
                    <a:pt x="669" y="243"/>
                    <a:pt x="578" y="274"/>
                    <a:pt x="517" y="304"/>
                  </a:cubicBezTo>
                  <a:cubicBezTo>
                    <a:pt x="456" y="365"/>
                    <a:pt x="395" y="395"/>
                    <a:pt x="365" y="426"/>
                  </a:cubicBezTo>
                  <a:cubicBezTo>
                    <a:pt x="309" y="482"/>
                    <a:pt x="276" y="526"/>
                    <a:pt x="252" y="574"/>
                  </a:cubicBezTo>
                  <a:lnTo>
                    <a:pt x="252" y="574"/>
                  </a:lnTo>
                  <a:cubicBezTo>
                    <a:pt x="249" y="575"/>
                    <a:pt x="246" y="576"/>
                    <a:pt x="243" y="578"/>
                  </a:cubicBezTo>
                  <a:cubicBezTo>
                    <a:pt x="152" y="669"/>
                    <a:pt x="122" y="699"/>
                    <a:pt x="91" y="821"/>
                  </a:cubicBezTo>
                  <a:cubicBezTo>
                    <a:pt x="91" y="851"/>
                    <a:pt x="61" y="851"/>
                    <a:pt x="61" y="882"/>
                  </a:cubicBezTo>
                  <a:lnTo>
                    <a:pt x="0" y="1034"/>
                  </a:lnTo>
                  <a:cubicBezTo>
                    <a:pt x="0" y="1155"/>
                    <a:pt x="61" y="1277"/>
                    <a:pt x="91" y="1337"/>
                  </a:cubicBezTo>
                  <a:cubicBezTo>
                    <a:pt x="91" y="1337"/>
                    <a:pt x="152" y="1459"/>
                    <a:pt x="213" y="1489"/>
                  </a:cubicBezTo>
                  <a:cubicBezTo>
                    <a:pt x="243" y="1550"/>
                    <a:pt x="243" y="1550"/>
                    <a:pt x="274" y="1550"/>
                  </a:cubicBezTo>
                  <a:cubicBezTo>
                    <a:pt x="304" y="1550"/>
                    <a:pt x="304" y="1581"/>
                    <a:pt x="365" y="1581"/>
                  </a:cubicBezTo>
                  <a:lnTo>
                    <a:pt x="426" y="1581"/>
                  </a:lnTo>
                  <a:cubicBezTo>
                    <a:pt x="450" y="1581"/>
                    <a:pt x="493" y="1600"/>
                    <a:pt x="525" y="1608"/>
                  </a:cubicBezTo>
                  <a:lnTo>
                    <a:pt x="525" y="1608"/>
                  </a:lnTo>
                  <a:cubicBezTo>
                    <a:pt x="547" y="1619"/>
                    <a:pt x="566" y="1630"/>
                    <a:pt x="578" y="1641"/>
                  </a:cubicBezTo>
                  <a:lnTo>
                    <a:pt x="608" y="1702"/>
                  </a:lnTo>
                  <a:cubicBezTo>
                    <a:pt x="699" y="1733"/>
                    <a:pt x="760" y="1733"/>
                    <a:pt x="821" y="1763"/>
                  </a:cubicBezTo>
                  <a:cubicBezTo>
                    <a:pt x="882" y="1763"/>
                    <a:pt x="973" y="1793"/>
                    <a:pt x="1034" y="1793"/>
                  </a:cubicBezTo>
                  <a:cubicBezTo>
                    <a:pt x="1155" y="1793"/>
                    <a:pt x="1277" y="1763"/>
                    <a:pt x="1368" y="1733"/>
                  </a:cubicBezTo>
                  <a:cubicBezTo>
                    <a:pt x="1459" y="1702"/>
                    <a:pt x="1490" y="1702"/>
                    <a:pt x="1581" y="1611"/>
                  </a:cubicBezTo>
                  <a:cubicBezTo>
                    <a:pt x="1642" y="1581"/>
                    <a:pt x="1672" y="1550"/>
                    <a:pt x="1733" y="1459"/>
                  </a:cubicBezTo>
                  <a:cubicBezTo>
                    <a:pt x="1763" y="1429"/>
                    <a:pt x="1794" y="1337"/>
                    <a:pt x="1824" y="1277"/>
                  </a:cubicBezTo>
                  <a:cubicBezTo>
                    <a:pt x="1885" y="1155"/>
                    <a:pt x="1915" y="1064"/>
                    <a:pt x="1915" y="912"/>
                  </a:cubicBezTo>
                  <a:cubicBezTo>
                    <a:pt x="1915" y="851"/>
                    <a:pt x="1915" y="730"/>
                    <a:pt x="1885" y="699"/>
                  </a:cubicBezTo>
                  <a:cubicBezTo>
                    <a:pt x="1824" y="608"/>
                    <a:pt x="1824" y="547"/>
                    <a:pt x="1794" y="517"/>
                  </a:cubicBezTo>
                  <a:cubicBezTo>
                    <a:pt x="1794" y="456"/>
                    <a:pt x="1763" y="426"/>
                    <a:pt x="1763" y="426"/>
                  </a:cubicBezTo>
                  <a:cubicBezTo>
                    <a:pt x="1672" y="304"/>
                    <a:pt x="1611" y="213"/>
                    <a:pt x="1459" y="122"/>
                  </a:cubicBezTo>
                  <a:cubicBezTo>
                    <a:pt x="1338" y="61"/>
                    <a:pt x="1186" y="0"/>
                    <a:pt x="1034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873" name="Google Shape;5873;p50"/>
            <p:cNvSpPr/>
            <p:nvPr/>
          </p:nvSpPr>
          <p:spPr>
            <a:xfrm>
              <a:off x="324394" y="2882397"/>
              <a:ext cx="20486" cy="17655"/>
            </a:xfrm>
            <a:custGeom>
              <a:rect b="b" l="l" r="r" t="t"/>
              <a:pathLst>
                <a:path extrusionOk="0" h="761" w="883">
                  <a:moveTo>
                    <a:pt x="335" y="244"/>
                  </a:moveTo>
                  <a:lnTo>
                    <a:pt x="274" y="304"/>
                  </a:lnTo>
                  <a:cubicBezTo>
                    <a:pt x="274" y="284"/>
                    <a:pt x="288" y="277"/>
                    <a:pt x="297" y="266"/>
                  </a:cubicBezTo>
                  <a:lnTo>
                    <a:pt x="297" y="266"/>
                  </a:lnTo>
                  <a:cubicBezTo>
                    <a:pt x="308" y="257"/>
                    <a:pt x="315" y="244"/>
                    <a:pt x="335" y="244"/>
                  </a:cubicBezTo>
                  <a:close/>
                  <a:moveTo>
                    <a:pt x="305" y="0"/>
                  </a:moveTo>
                  <a:cubicBezTo>
                    <a:pt x="244" y="0"/>
                    <a:pt x="183" y="61"/>
                    <a:pt x="122" y="122"/>
                  </a:cubicBezTo>
                  <a:cubicBezTo>
                    <a:pt x="92" y="152"/>
                    <a:pt x="31" y="213"/>
                    <a:pt x="31" y="244"/>
                  </a:cubicBezTo>
                  <a:cubicBezTo>
                    <a:pt x="1" y="274"/>
                    <a:pt x="1" y="365"/>
                    <a:pt x="1" y="396"/>
                  </a:cubicBezTo>
                  <a:cubicBezTo>
                    <a:pt x="1" y="426"/>
                    <a:pt x="1" y="517"/>
                    <a:pt x="31" y="547"/>
                  </a:cubicBezTo>
                  <a:cubicBezTo>
                    <a:pt x="31" y="578"/>
                    <a:pt x="92" y="608"/>
                    <a:pt x="122" y="669"/>
                  </a:cubicBezTo>
                  <a:cubicBezTo>
                    <a:pt x="153" y="699"/>
                    <a:pt x="244" y="730"/>
                    <a:pt x="305" y="760"/>
                  </a:cubicBezTo>
                  <a:lnTo>
                    <a:pt x="457" y="760"/>
                  </a:lnTo>
                  <a:cubicBezTo>
                    <a:pt x="426" y="760"/>
                    <a:pt x="426" y="730"/>
                    <a:pt x="366" y="730"/>
                  </a:cubicBezTo>
                  <a:cubicBezTo>
                    <a:pt x="335" y="730"/>
                    <a:pt x="335" y="699"/>
                    <a:pt x="305" y="699"/>
                  </a:cubicBezTo>
                  <a:cubicBezTo>
                    <a:pt x="305" y="669"/>
                    <a:pt x="274" y="669"/>
                    <a:pt x="274" y="608"/>
                  </a:cubicBezTo>
                  <a:lnTo>
                    <a:pt x="274" y="608"/>
                  </a:lnTo>
                  <a:cubicBezTo>
                    <a:pt x="305" y="669"/>
                    <a:pt x="396" y="669"/>
                    <a:pt x="426" y="699"/>
                  </a:cubicBezTo>
                  <a:cubicBezTo>
                    <a:pt x="457" y="699"/>
                    <a:pt x="487" y="730"/>
                    <a:pt x="578" y="730"/>
                  </a:cubicBezTo>
                  <a:lnTo>
                    <a:pt x="639" y="730"/>
                  </a:lnTo>
                  <a:cubicBezTo>
                    <a:pt x="700" y="730"/>
                    <a:pt x="730" y="699"/>
                    <a:pt x="730" y="699"/>
                  </a:cubicBezTo>
                  <a:lnTo>
                    <a:pt x="852" y="578"/>
                  </a:lnTo>
                  <a:cubicBezTo>
                    <a:pt x="852" y="547"/>
                    <a:pt x="882" y="547"/>
                    <a:pt x="882" y="517"/>
                  </a:cubicBezTo>
                  <a:lnTo>
                    <a:pt x="882" y="456"/>
                  </a:lnTo>
                  <a:lnTo>
                    <a:pt x="882" y="426"/>
                  </a:lnTo>
                  <a:lnTo>
                    <a:pt x="882" y="396"/>
                  </a:lnTo>
                  <a:lnTo>
                    <a:pt x="882" y="365"/>
                  </a:lnTo>
                  <a:cubicBezTo>
                    <a:pt x="882" y="365"/>
                    <a:pt x="860" y="298"/>
                    <a:pt x="873" y="298"/>
                  </a:cubicBezTo>
                  <a:cubicBezTo>
                    <a:pt x="875" y="298"/>
                    <a:pt x="878" y="300"/>
                    <a:pt x="882" y="304"/>
                  </a:cubicBezTo>
                  <a:lnTo>
                    <a:pt x="882" y="274"/>
                  </a:lnTo>
                  <a:lnTo>
                    <a:pt x="730" y="122"/>
                  </a:lnTo>
                  <a:cubicBezTo>
                    <a:pt x="700" y="92"/>
                    <a:pt x="639" y="92"/>
                    <a:pt x="609" y="61"/>
                  </a:cubicBezTo>
                  <a:cubicBezTo>
                    <a:pt x="548" y="0"/>
                    <a:pt x="487" y="0"/>
                    <a:pt x="426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874" name="Google Shape;5874;p50"/>
            <p:cNvSpPr/>
            <p:nvPr/>
          </p:nvSpPr>
          <p:spPr>
            <a:xfrm>
              <a:off x="305370" y="2848548"/>
              <a:ext cx="18351" cy="14129"/>
            </a:xfrm>
            <a:custGeom>
              <a:rect b="b" l="l" r="r" t="t"/>
              <a:pathLst>
                <a:path extrusionOk="0" h="609" w="791">
                  <a:moveTo>
                    <a:pt x="395" y="0"/>
                  </a:moveTo>
                  <a:cubicBezTo>
                    <a:pt x="0" y="0"/>
                    <a:pt x="0" y="608"/>
                    <a:pt x="395" y="608"/>
                  </a:cubicBezTo>
                  <a:cubicBezTo>
                    <a:pt x="790" y="608"/>
                    <a:pt x="790" y="0"/>
                    <a:pt x="395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875" name="Google Shape;5875;p50"/>
            <p:cNvSpPr/>
            <p:nvPr/>
          </p:nvSpPr>
          <p:spPr>
            <a:xfrm>
              <a:off x="318060" y="2795652"/>
              <a:ext cx="9883" cy="7076"/>
            </a:xfrm>
            <a:custGeom>
              <a:rect b="b" l="l" r="r" t="t"/>
              <a:pathLst>
                <a:path extrusionOk="0" h="305" w="426">
                  <a:moveTo>
                    <a:pt x="243" y="1"/>
                  </a:moveTo>
                  <a:cubicBezTo>
                    <a:pt x="0" y="1"/>
                    <a:pt x="0" y="305"/>
                    <a:pt x="243" y="305"/>
                  </a:cubicBezTo>
                  <a:cubicBezTo>
                    <a:pt x="426" y="305"/>
                    <a:pt x="426" y="1"/>
                    <a:pt x="243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876" name="Google Shape;5876;p50"/>
            <p:cNvSpPr/>
            <p:nvPr/>
          </p:nvSpPr>
          <p:spPr>
            <a:xfrm>
              <a:off x="376594" y="2797949"/>
              <a:ext cx="34568" cy="33686"/>
            </a:xfrm>
            <a:custGeom>
              <a:rect b="b" l="l" r="r" t="t"/>
              <a:pathLst>
                <a:path extrusionOk="0" h="1452" w="1490">
                  <a:moveTo>
                    <a:pt x="125" y="677"/>
                  </a:moveTo>
                  <a:lnTo>
                    <a:pt x="125" y="677"/>
                  </a:lnTo>
                  <a:cubicBezTo>
                    <a:pt x="125" y="679"/>
                    <a:pt x="125" y="680"/>
                    <a:pt x="126" y="682"/>
                  </a:cubicBezTo>
                  <a:lnTo>
                    <a:pt x="126" y="682"/>
                  </a:lnTo>
                  <a:cubicBezTo>
                    <a:pt x="125" y="681"/>
                    <a:pt x="125" y="680"/>
                    <a:pt x="125" y="679"/>
                  </a:cubicBezTo>
                  <a:lnTo>
                    <a:pt x="125" y="679"/>
                  </a:lnTo>
                  <a:cubicBezTo>
                    <a:pt x="125" y="679"/>
                    <a:pt x="125" y="678"/>
                    <a:pt x="125" y="677"/>
                  </a:cubicBezTo>
                  <a:close/>
                  <a:moveTo>
                    <a:pt x="92" y="528"/>
                  </a:moveTo>
                  <a:cubicBezTo>
                    <a:pt x="51" y="603"/>
                    <a:pt x="30" y="678"/>
                    <a:pt x="30" y="753"/>
                  </a:cubicBezTo>
                  <a:cubicBezTo>
                    <a:pt x="30" y="692"/>
                    <a:pt x="30" y="631"/>
                    <a:pt x="61" y="570"/>
                  </a:cubicBezTo>
                  <a:cubicBezTo>
                    <a:pt x="72" y="555"/>
                    <a:pt x="82" y="541"/>
                    <a:pt x="92" y="528"/>
                  </a:cubicBezTo>
                  <a:close/>
                  <a:moveTo>
                    <a:pt x="152" y="749"/>
                  </a:moveTo>
                  <a:lnTo>
                    <a:pt x="152" y="749"/>
                  </a:lnTo>
                  <a:cubicBezTo>
                    <a:pt x="152" y="749"/>
                    <a:pt x="152" y="749"/>
                    <a:pt x="152" y="749"/>
                  </a:cubicBezTo>
                  <a:lnTo>
                    <a:pt x="152" y="749"/>
                  </a:lnTo>
                  <a:lnTo>
                    <a:pt x="152" y="753"/>
                  </a:lnTo>
                  <a:cubicBezTo>
                    <a:pt x="152" y="751"/>
                    <a:pt x="152" y="750"/>
                    <a:pt x="152" y="749"/>
                  </a:cubicBezTo>
                  <a:close/>
                  <a:moveTo>
                    <a:pt x="714" y="0"/>
                  </a:moveTo>
                  <a:cubicBezTo>
                    <a:pt x="646" y="0"/>
                    <a:pt x="578" y="8"/>
                    <a:pt x="517" y="23"/>
                  </a:cubicBezTo>
                  <a:cubicBezTo>
                    <a:pt x="486" y="84"/>
                    <a:pt x="426" y="84"/>
                    <a:pt x="365" y="114"/>
                  </a:cubicBezTo>
                  <a:cubicBezTo>
                    <a:pt x="365" y="114"/>
                    <a:pt x="365" y="114"/>
                    <a:pt x="365" y="114"/>
                  </a:cubicBezTo>
                  <a:lnTo>
                    <a:pt x="365" y="114"/>
                  </a:lnTo>
                  <a:cubicBezTo>
                    <a:pt x="365" y="114"/>
                    <a:pt x="341" y="114"/>
                    <a:pt x="336" y="135"/>
                  </a:cubicBezTo>
                  <a:lnTo>
                    <a:pt x="336" y="135"/>
                  </a:lnTo>
                  <a:cubicBezTo>
                    <a:pt x="274" y="181"/>
                    <a:pt x="213" y="241"/>
                    <a:pt x="163" y="316"/>
                  </a:cubicBezTo>
                  <a:lnTo>
                    <a:pt x="163" y="316"/>
                  </a:lnTo>
                  <a:lnTo>
                    <a:pt x="152" y="327"/>
                  </a:lnTo>
                  <a:lnTo>
                    <a:pt x="147" y="341"/>
                  </a:lnTo>
                  <a:lnTo>
                    <a:pt x="147" y="341"/>
                  </a:lnTo>
                  <a:cubicBezTo>
                    <a:pt x="138" y="356"/>
                    <a:pt x="130" y="372"/>
                    <a:pt x="122" y="388"/>
                  </a:cubicBezTo>
                  <a:cubicBezTo>
                    <a:pt x="61" y="449"/>
                    <a:pt x="30" y="540"/>
                    <a:pt x="30" y="631"/>
                  </a:cubicBezTo>
                  <a:cubicBezTo>
                    <a:pt x="0" y="722"/>
                    <a:pt x="30" y="844"/>
                    <a:pt x="30" y="905"/>
                  </a:cubicBezTo>
                  <a:cubicBezTo>
                    <a:pt x="61" y="1026"/>
                    <a:pt x="122" y="1148"/>
                    <a:pt x="213" y="1209"/>
                  </a:cubicBezTo>
                  <a:cubicBezTo>
                    <a:pt x="304" y="1300"/>
                    <a:pt x="426" y="1361"/>
                    <a:pt x="517" y="1391"/>
                  </a:cubicBezTo>
                  <a:cubicBezTo>
                    <a:pt x="608" y="1391"/>
                    <a:pt x="669" y="1452"/>
                    <a:pt x="760" y="1452"/>
                  </a:cubicBezTo>
                  <a:lnTo>
                    <a:pt x="790" y="1452"/>
                  </a:lnTo>
                  <a:cubicBezTo>
                    <a:pt x="882" y="1452"/>
                    <a:pt x="912" y="1452"/>
                    <a:pt x="973" y="1391"/>
                  </a:cubicBezTo>
                  <a:cubicBezTo>
                    <a:pt x="1094" y="1361"/>
                    <a:pt x="1216" y="1300"/>
                    <a:pt x="1277" y="1209"/>
                  </a:cubicBezTo>
                  <a:cubicBezTo>
                    <a:pt x="1337" y="1178"/>
                    <a:pt x="1368" y="1148"/>
                    <a:pt x="1398" y="1057"/>
                  </a:cubicBezTo>
                  <a:cubicBezTo>
                    <a:pt x="1489" y="935"/>
                    <a:pt x="1489" y="875"/>
                    <a:pt x="1489" y="723"/>
                  </a:cubicBezTo>
                  <a:lnTo>
                    <a:pt x="1489" y="723"/>
                  </a:lnTo>
                  <a:cubicBezTo>
                    <a:pt x="1489" y="784"/>
                    <a:pt x="1489" y="844"/>
                    <a:pt x="1429" y="905"/>
                  </a:cubicBezTo>
                  <a:cubicBezTo>
                    <a:pt x="1429" y="844"/>
                    <a:pt x="1489" y="783"/>
                    <a:pt x="1489" y="722"/>
                  </a:cubicBezTo>
                  <a:lnTo>
                    <a:pt x="1489" y="722"/>
                  </a:lnTo>
                  <a:cubicBezTo>
                    <a:pt x="1489" y="722"/>
                    <a:pt x="1489" y="722"/>
                    <a:pt x="1489" y="722"/>
                  </a:cubicBezTo>
                  <a:cubicBezTo>
                    <a:pt x="1489" y="631"/>
                    <a:pt x="1489" y="601"/>
                    <a:pt x="1429" y="540"/>
                  </a:cubicBezTo>
                  <a:cubicBezTo>
                    <a:pt x="1398" y="479"/>
                    <a:pt x="1398" y="418"/>
                    <a:pt x="1368" y="388"/>
                  </a:cubicBezTo>
                  <a:cubicBezTo>
                    <a:pt x="1337" y="327"/>
                    <a:pt x="1277" y="297"/>
                    <a:pt x="1246" y="236"/>
                  </a:cubicBezTo>
                  <a:cubicBezTo>
                    <a:pt x="1186" y="145"/>
                    <a:pt x="1125" y="114"/>
                    <a:pt x="1034" y="84"/>
                  </a:cubicBezTo>
                  <a:cubicBezTo>
                    <a:pt x="990" y="41"/>
                    <a:pt x="947" y="28"/>
                    <a:pt x="915" y="25"/>
                  </a:cubicBezTo>
                  <a:lnTo>
                    <a:pt x="915" y="25"/>
                  </a:lnTo>
                  <a:cubicBezTo>
                    <a:pt x="914" y="24"/>
                    <a:pt x="913" y="24"/>
                    <a:pt x="912" y="23"/>
                  </a:cubicBezTo>
                  <a:cubicBezTo>
                    <a:pt x="851" y="8"/>
                    <a:pt x="783" y="0"/>
                    <a:pt x="714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877" name="Google Shape;5877;p50"/>
            <p:cNvSpPr/>
            <p:nvPr/>
          </p:nvSpPr>
          <p:spPr>
            <a:xfrm>
              <a:off x="356850" y="2756861"/>
              <a:ext cx="20462" cy="20486"/>
            </a:xfrm>
            <a:custGeom>
              <a:rect b="b" l="l" r="r" t="t"/>
              <a:pathLst>
                <a:path extrusionOk="0" h="883" w="882">
                  <a:moveTo>
                    <a:pt x="872" y="543"/>
                  </a:moveTo>
                  <a:lnTo>
                    <a:pt x="872" y="543"/>
                  </a:lnTo>
                  <a:cubicBezTo>
                    <a:pt x="866" y="560"/>
                    <a:pt x="860" y="574"/>
                    <a:pt x="853" y="587"/>
                  </a:cubicBezTo>
                  <a:lnTo>
                    <a:pt x="853" y="587"/>
                  </a:lnTo>
                  <a:cubicBezTo>
                    <a:pt x="856" y="564"/>
                    <a:pt x="865" y="553"/>
                    <a:pt x="872" y="543"/>
                  </a:cubicBezTo>
                  <a:close/>
                  <a:moveTo>
                    <a:pt x="30" y="639"/>
                  </a:moveTo>
                  <a:cubicBezTo>
                    <a:pt x="30" y="654"/>
                    <a:pt x="46" y="662"/>
                    <a:pt x="61" y="670"/>
                  </a:cubicBezTo>
                  <a:lnTo>
                    <a:pt x="61" y="670"/>
                  </a:lnTo>
                  <a:lnTo>
                    <a:pt x="30" y="639"/>
                  </a:lnTo>
                  <a:close/>
                  <a:moveTo>
                    <a:pt x="61" y="670"/>
                  </a:moveTo>
                  <a:lnTo>
                    <a:pt x="91" y="700"/>
                  </a:lnTo>
                  <a:lnTo>
                    <a:pt x="91" y="700"/>
                  </a:lnTo>
                  <a:cubicBezTo>
                    <a:pt x="91" y="685"/>
                    <a:pt x="76" y="677"/>
                    <a:pt x="61" y="670"/>
                  </a:cubicBezTo>
                  <a:close/>
                  <a:moveTo>
                    <a:pt x="365" y="1"/>
                  </a:moveTo>
                  <a:cubicBezTo>
                    <a:pt x="274" y="31"/>
                    <a:pt x="182" y="31"/>
                    <a:pt x="152" y="92"/>
                  </a:cubicBezTo>
                  <a:lnTo>
                    <a:pt x="91" y="183"/>
                  </a:lnTo>
                  <a:cubicBezTo>
                    <a:pt x="61" y="244"/>
                    <a:pt x="0" y="335"/>
                    <a:pt x="0" y="396"/>
                  </a:cubicBezTo>
                  <a:cubicBezTo>
                    <a:pt x="0" y="518"/>
                    <a:pt x="0" y="487"/>
                    <a:pt x="30" y="548"/>
                  </a:cubicBezTo>
                  <a:cubicBezTo>
                    <a:pt x="30" y="609"/>
                    <a:pt x="91" y="670"/>
                    <a:pt x="122" y="700"/>
                  </a:cubicBezTo>
                  <a:lnTo>
                    <a:pt x="182" y="791"/>
                  </a:lnTo>
                  <a:lnTo>
                    <a:pt x="91" y="700"/>
                  </a:lnTo>
                  <a:lnTo>
                    <a:pt x="91" y="700"/>
                  </a:lnTo>
                  <a:lnTo>
                    <a:pt x="152" y="791"/>
                  </a:lnTo>
                  <a:lnTo>
                    <a:pt x="243" y="852"/>
                  </a:lnTo>
                  <a:cubicBezTo>
                    <a:pt x="274" y="852"/>
                    <a:pt x="304" y="882"/>
                    <a:pt x="304" y="882"/>
                  </a:cubicBezTo>
                  <a:lnTo>
                    <a:pt x="456" y="882"/>
                  </a:lnTo>
                  <a:cubicBezTo>
                    <a:pt x="486" y="882"/>
                    <a:pt x="547" y="882"/>
                    <a:pt x="547" y="852"/>
                  </a:cubicBezTo>
                  <a:cubicBezTo>
                    <a:pt x="578" y="852"/>
                    <a:pt x="608" y="822"/>
                    <a:pt x="608" y="822"/>
                  </a:cubicBezTo>
                  <a:cubicBezTo>
                    <a:pt x="638" y="822"/>
                    <a:pt x="638" y="791"/>
                    <a:pt x="699" y="730"/>
                  </a:cubicBezTo>
                  <a:cubicBezTo>
                    <a:pt x="770" y="713"/>
                    <a:pt x="800" y="695"/>
                    <a:pt x="818" y="671"/>
                  </a:cubicBezTo>
                  <a:lnTo>
                    <a:pt x="818" y="671"/>
                  </a:lnTo>
                  <a:lnTo>
                    <a:pt x="821" y="670"/>
                  </a:lnTo>
                  <a:cubicBezTo>
                    <a:pt x="851" y="639"/>
                    <a:pt x="881" y="609"/>
                    <a:pt x="881" y="518"/>
                  </a:cubicBezTo>
                  <a:lnTo>
                    <a:pt x="881" y="518"/>
                  </a:lnTo>
                  <a:cubicBezTo>
                    <a:pt x="881" y="518"/>
                    <a:pt x="881" y="518"/>
                    <a:pt x="881" y="518"/>
                  </a:cubicBezTo>
                  <a:lnTo>
                    <a:pt x="881" y="396"/>
                  </a:lnTo>
                  <a:cubicBezTo>
                    <a:pt x="881" y="335"/>
                    <a:pt x="881" y="305"/>
                    <a:pt x="851" y="244"/>
                  </a:cubicBezTo>
                  <a:cubicBezTo>
                    <a:pt x="851" y="214"/>
                    <a:pt x="821" y="153"/>
                    <a:pt x="760" y="92"/>
                  </a:cubicBezTo>
                  <a:cubicBezTo>
                    <a:pt x="730" y="62"/>
                    <a:pt x="699" y="31"/>
                    <a:pt x="608" y="31"/>
                  </a:cubicBezTo>
                  <a:cubicBezTo>
                    <a:pt x="578" y="1"/>
                    <a:pt x="517" y="1"/>
                    <a:pt x="456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878" name="Google Shape;5878;p50"/>
            <p:cNvSpPr/>
            <p:nvPr/>
          </p:nvSpPr>
          <p:spPr>
            <a:xfrm>
              <a:off x="1036239" y="1814060"/>
              <a:ext cx="398135" cy="637490"/>
            </a:xfrm>
            <a:custGeom>
              <a:rect b="b" l="l" r="r" t="t"/>
              <a:pathLst>
                <a:path extrusionOk="0" h="27478" w="17161">
                  <a:moveTo>
                    <a:pt x="14091" y="0"/>
                  </a:moveTo>
                  <a:cubicBezTo>
                    <a:pt x="12936" y="882"/>
                    <a:pt x="12145" y="2189"/>
                    <a:pt x="12024" y="3708"/>
                  </a:cubicBezTo>
                  <a:cubicBezTo>
                    <a:pt x="11633" y="3181"/>
                    <a:pt x="11104" y="2804"/>
                    <a:pt x="10582" y="2804"/>
                  </a:cubicBezTo>
                  <a:cubicBezTo>
                    <a:pt x="10292" y="2804"/>
                    <a:pt x="10005" y="2920"/>
                    <a:pt x="9744" y="3192"/>
                  </a:cubicBezTo>
                  <a:cubicBezTo>
                    <a:pt x="9474" y="2068"/>
                    <a:pt x="8747" y="1589"/>
                    <a:pt x="7989" y="1589"/>
                  </a:cubicBezTo>
                  <a:cubicBezTo>
                    <a:pt x="6532" y="1589"/>
                    <a:pt x="4960" y="3356"/>
                    <a:pt x="6279" y="5714"/>
                  </a:cubicBezTo>
                  <a:cubicBezTo>
                    <a:pt x="4050" y="6059"/>
                    <a:pt x="4757" y="8228"/>
                    <a:pt x="5655" y="8228"/>
                  </a:cubicBezTo>
                  <a:cubicBezTo>
                    <a:pt x="5945" y="8228"/>
                    <a:pt x="6254" y="8002"/>
                    <a:pt x="6492" y="7417"/>
                  </a:cubicBezTo>
                  <a:lnTo>
                    <a:pt x="6492" y="7417"/>
                  </a:lnTo>
                  <a:cubicBezTo>
                    <a:pt x="6401" y="8420"/>
                    <a:pt x="6887" y="9423"/>
                    <a:pt x="7920" y="9544"/>
                  </a:cubicBezTo>
                  <a:cubicBezTo>
                    <a:pt x="6553" y="9939"/>
                    <a:pt x="5914" y="11398"/>
                    <a:pt x="6401" y="12857"/>
                  </a:cubicBezTo>
                  <a:cubicBezTo>
                    <a:pt x="5610" y="13040"/>
                    <a:pt x="5063" y="13648"/>
                    <a:pt x="5367" y="14499"/>
                  </a:cubicBezTo>
                  <a:cubicBezTo>
                    <a:pt x="5028" y="14098"/>
                    <a:pt x="4641" y="13931"/>
                    <a:pt x="4266" y="13931"/>
                  </a:cubicBezTo>
                  <a:cubicBezTo>
                    <a:pt x="2960" y="13931"/>
                    <a:pt x="1786" y="15953"/>
                    <a:pt x="3179" y="17204"/>
                  </a:cubicBezTo>
                  <a:cubicBezTo>
                    <a:pt x="1" y="18060"/>
                    <a:pt x="2404" y="21022"/>
                    <a:pt x="3983" y="21022"/>
                  </a:cubicBezTo>
                  <a:cubicBezTo>
                    <a:pt x="4534" y="21022"/>
                    <a:pt x="4985" y="20662"/>
                    <a:pt x="5063" y="19727"/>
                  </a:cubicBezTo>
                  <a:lnTo>
                    <a:pt x="5063" y="19727"/>
                  </a:lnTo>
                  <a:cubicBezTo>
                    <a:pt x="5049" y="20847"/>
                    <a:pt x="5729" y="21345"/>
                    <a:pt x="6367" y="21345"/>
                  </a:cubicBezTo>
                  <a:cubicBezTo>
                    <a:pt x="7096" y="21345"/>
                    <a:pt x="7769" y="20694"/>
                    <a:pt x="7282" y="19575"/>
                  </a:cubicBezTo>
                  <a:lnTo>
                    <a:pt x="7282" y="19575"/>
                  </a:lnTo>
                  <a:cubicBezTo>
                    <a:pt x="7622" y="19888"/>
                    <a:pt x="8036" y="20049"/>
                    <a:pt x="8424" y="20049"/>
                  </a:cubicBezTo>
                  <a:cubicBezTo>
                    <a:pt x="8903" y="20049"/>
                    <a:pt x="9344" y="19805"/>
                    <a:pt x="9562" y="19301"/>
                  </a:cubicBezTo>
                  <a:cubicBezTo>
                    <a:pt x="9615" y="19963"/>
                    <a:pt x="9967" y="20394"/>
                    <a:pt x="10519" y="20394"/>
                  </a:cubicBezTo>
                  <a:cubicBezTo>
                    <a:pt x="10601" y="20394"/>
                    <a:pt x="10687" y="20385"/>
                    <a:pt x="10778" y="20365"/>
                  </a:cubicBezTo>
                  <a:lnTo>
                    <a:pt x="10778" y="20365"/>
                  </a:lnTo>
                  <a:cubicBezTo>
                    <a:pt x="10747" y="21581"/>
                    <a:pt x="10808" y="23222"/>
                    <a:pt x="11598" y="24104"/>
                  </a:cubicBezTo>
                  <a:cubicBezTo>
                    <a:pt x="12025" y="24638"/>
                    <a:pt x="12605" y="24914"/>
                    <a:pt x="13147" y="24914"/>
                  </a:cubicBezTo>
                  <a:cubicBezTo>
                    <a:pt x="13838" y="24914"/>
                    <a:pt x="14467" y="24464"/>
                    <a:pt x="14638" y="23526"/>
                  </a:cubicBezTo>
                  <a:cubicBezTo>
                    <a:pt x="14790" y="24165"/>
                    <a:pt x="15246" y="24560"/>
                    <a:pt x="15854" y="24590"/>
                  </a:cubicBezTo>
                  <a:cubicBezTo>
                    <a:pt x="15793" y="25776"/>
                    <a:pt x="16279" y="26870"/>
                    <a:pt x="17161" y="27478"/>
                  </a:cubicBezTo>
                  <a:lnTo>
                    <a:pt x="14091" y="0"/>
                  </a:ln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879" name="Google Shape;5879;p50"/>
            <p:cNvSpPr/>
            <p:nvPr/>
          </p:nvSpPr>
          <p:spPr>
            <a:xfrm>
              <a:off x="336481" y="2314716"/>
              <a:ext cx="293828" cy="273690"/>
            </a:xfrm>
            <a:custGeom>
              <a:rect b="b" l="l" r="r" t="t"/>
              <a:pathLst>
                <a:path extrusionOk="0" h="11797" w="12665">
                  <a:moveTo>
                    <a:pt x="5751" y="1"/>
                  </a:moveTo>
                  <a:cubicBezTo>
                    <a:pt x="4870" y="1"/>
                    <a:pt x="4044" y="619"/>
                    <a:pt x="4313" y="2220"/>
                  </a:cubicBezTo>
                  <a:cubicBezTo>
                    <a:pt x="4138" y="1870"/>
                    <a:pt x="3856" y="1726"/>
                    <a:pt x="3566" y="1726"/>
                  </a:cubicBezTo>
                  <a:cubicBezTo>
                    <a:pt x="2796" y="1726"/>
                    <a:pt x="1965" y="2743"/>
                    <a:pt x="2915" y="3648"/>
                  </a:cubicBezTo>
                  <a:cubicBezTo>
                    <a:pt x="2892" y="3648"/>
                    <a:pt x="2870" y="3647"/>
                    <a:pt x="2849" y="3647"/>
                  </a:cubicBezTo>
                  <a:cubicBezTo>
                    <a:pt x="1308" y="3647"/>
                    <a:pt x="1468" y="5756"/>
                    <a:pt x="2367" y="6506"/>
                  </a:cubicBezTo>
                  <a:cubicBezTo>
                    <a:pt x="0" y="6506"/>
                    <a:pt x="501" y="10967"/>
                    <a:pt x="2707" y="10967"/>
                  </a:cubicBezTo>
                  <a:cubicBezTo>
                    <a:pt x="3051" y="10967"/>
                    <a:pt x="3435" y="10859"/>
                    <a:pt x="3857" y="10609"/>
                  </a:cubicBezTo>
                  <a:lnTo>
                    <a:pt x="3857" y="10609"/>
                  </a:lnTo>
                  <a:cubicBezTo>
                    <a:pt x="3349" y="10918"/>
                    <a:pt x="4125" y="11388"/>
                    <a:pt x="4833" y="11388"/>
                  </a:cubicBezTo>
                  <a:cubicBezTo>
                    <a:pt x="5098" y="11388"/>
                    <a:pt x="5354" y="11322"/>
                    <a:pt x="5529" y="11156"/>
                  </a:cubicBezTo>
                  <a:cubicBezTo>
                    <a:pt x="5577" y="11604"/>
                    <a:pt x="5857" y="11797"/>
                    <a:pt x="6148" y="11797"/>
                  </a:cubicBezTo>
                  <a:cubicBezTo>
                    <a:pt x="6586" y="11797"/>
                    <a:pt x="7049" y="11358"/>
                    <a:pt x="6775" y="10700"/>
                  </a:cubicBezTo>
                  <a:lnTo>
                    <a:pt x="6775" y="10700"/>
                  </a:lnTo>
                  <a:cubicBezTo>
                    <a:pt x="6935" y="10815"/>
                    <a:pt x="7109" y="10869"/>
                    <a:pt x="7279" y="10869"/>
                  </a:cubicBezTo>
                  <a:cubicBezTo>
                    <a:pt x="7560" y="10869"/>
                    <a:pt x="7832" y="10722"/>
                    <a:pt x="8021" y="10457"/>
                  </a:cubicBezTo>
                  <a:cubicBezTo>
                    <a:pt x="8168" y="10971"/>
                    <a:pt x="8603" y="11208"/>
                    <a:pt x="9058" y="11208"/>
                  </a:cubicBezTo>
                  <a:cubicBezTo>
                    <a:pt x="9357" y="11208"/>
                    <a:pt x="9665" y="11106"/>
                    <a:pt x="9906" y="10913"/>
                  </a:cubicBezTo>
                  <a:cubicBezTo>
                    <a:pt x="10605" y="10335"/>
                    <a:pt x="10544" y="9363"/>
                    <a:pt x="10240" y="8603"/>
                  </a:cubicBezTo>
                  <a:cubicBezTo>
                    <a:pt x="10665" y="8603"/>
                    <a:pt x="10909" y="8329"/>
                    <a:pt x="11000" y="7873"/>
                  </a:cubicBezTo>
                  <a:cubicBezTo>
                    <a:pt x="11159" y="7910"/>
                    <a:pt x="11301" y="7927"/>
                    <a:pt x="11429" y="7927"/>
                  </a:cubicBezTo>
                  <a:cubicBezTo>
                    <a:pt x="12664" y="7927"/>
                    <a:pt x="12434" y="6322"/>
                    <a:pt x="11304" y="5715"/>
                  </a:cubicBezTo>
                  <a:cubicBezTo>
                    <a:pt x="12124" y="5533"/>
                    <a:pt x="11820" y="4469"/>
                    <a:pt x="11213" y="4074"/>
                  </a:cubicBezTo>
                  <a:lnTo>
                    <a:pt x="11213" y="4074"/>
                  </a:lnTo>
                  <a:cubicBezTo>
                    <a:pt x="11225" y="4074"/>
                    <a:pt x="11238" y="4075"/>
                    <a:pt x="11250" y="4075"/>
                  </a:cubicBezTo>
                  <a:cubicBezTo>
                    <a:pt x="12077" y="4075"/>
                    <a:pt x="12505" y="3097"/>
                    <a:pt x="11517" y="2828"/>
                  </a:cubicBezTo>
                  <a:cubicBezTo>
                    <a:pt x="12520" y="2433"/>
                    <a:pt x="12428" y="1946"/>
                    <a:pt x="12276" y="1217"/>
                  </a:cubicBezTo>
                  <a:cubicBezTo>
                    <a:pt x="12169" y="733"/>
                    <a:pt x="12465" y="345"/>
                    <a:pt x="12032" y="345"/>
                  </a:cubicBezTo>
                  <a:cubicBezTo>
                    <a:pt x="11975" y="345"/>
                    <a:pt x="11905" y="352"/>
                    <a:pt x="11820" y="366"/>
                  </a:cubicBezTo>
                  <a:cubicBezTo>
                    <a:pt x="11577" y="366"/>
                    <a:pt x="11486" y="1004"/>
                    <a:pt x="11517" y="1156"/>
                  </a:cubicBezTo>
                  <a:cubicBezTo>
                    <a:pt x="11315" y="973"/>
                    <a:pt x="11095" y="892"/>
                    <a:pt x="10892" y="892"/>
                  </a:cubicBezTo>
                  <a:cubicBezTo>
                    <a:pt x="10419" y="892"/>
                    <a:pt x="10039" y="1330"/>
                    <a:pt x="10209" y="1946"/>
                  </a:cubicBezTo>
                  <a:cubicBezTo>
                    <a:pt x="9894" y="1566"/>
                    <a:pt x="9552" y="1399"/>
                    <a:pt x="9239" y="1399"/>
                  </a:cubicBezTo>
                  <a:cubicBezTo>
                    <a:pt x="8677" y="1399"/>
                    <a:pt x="8212" y="1936"/>
                    <a:pt x="8173" y="2737"/>
                  </a:cubicBezTo>
                  <a:cubicBezTo>
                    <a:pt x="8099" y="2364"/>
                    <a:pt x="7842" y="2195"/>
                    <a:pt x="7502" y="2195"/>
                  </a:cubicBezTo>
                  <a:cubicBezTo>
                    <a:pt x="7425" y="2195"/>
                    <a:pt x="7345" y="2203"/>
                    <a:pt x="7261" y="2220"/>
                  </a:cubicBezTo>
                  <a:cubicBezTo>
                    <a:pt x="8058" y="983"/>
                    <a:pt x="6861" y="1"/>
                    <a:pt x="5751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880" name="Google Shape;5880;p50"/>
            <p:cNvSpPr/>
            <p:nvPr/>
          </p:nvSpPr>
          <p:spPr>
            <a:xfrm>
              <a:off x="194636" y="1387412"/>
              <a:ext cx="320902" cy="362918"/>
            </a:xfrm>
            <a:custGeom>
              <a:rect b="b" l="l" r="r" t="t"/>
              <a:pathLst>
                <a:path extrusionOk="0" h="15643" w="13832">
                  <a:moveTo>
                    <a:pt x="12889" y="1"/>
                  </a:moveTo>
                  <a:cubicBezTo>
                    <a:pt x="12594" y="947"/>
                    <a:pt x="11209" y="1631"/>
                    <a:pt x="10071" y="1631"/>
                  </a:cubicBezTo>
                  <a:cubicBezTo>
                    <a:pt x="9564" y="1631"/>
                    <a:pt x="9106" y="1495"/>
                    <a:pt x="8816" y="1186"/>
                  </a:cubicBezTo>
                  <a:cubicBezTo>
                    <a:pt x="8359" y="1831"/>
                    <a:pt x="7847" y="2091"/>
                    <a:pt x="7332" y="2091"/>
                  </a:cubicBezTo>
                  <a:cubicBezTo>
                    <a:pt x="6512" y="2091"/>
                    <a:pt x="5682" y="1430"/>
                    <a:pt x="5047" y="609"/>
                  </a:cubicBezTo>
                  <a:lnTo>
                    <a:pt x="5047" y="609"/>
                  </a:lnTo>
                  <a:cubicBezTo>
                    <a:pt x="5107" y="2220"/>
                    <a:pt x="5928" y="3131"/>
                    <a:pt x="7448" y="3192"/>
                  </a:cubicBezTo>
                  <a:cubicBezTo>
                    <a:pt x="7024" y="3537"/>
                    <a:pt x="6600" y="3696"/>
                    <a:pt x="6193" y="3696"/>
                  </a:cubicBezTo>
                  <a:cubicBezTo>
                    <a:pt x="5668" y="3696"/>
                    <a:pt x="5171" y="3429"/>
                    <a:pt x="4743" y="2949"/>
                  </a:cubicBezTo>
                  <a:cubicBezTo>
                    <a:pt x="4500" y="3435"/>
                    <a:pt x="4104" y="3952"/>
                    <a:pt x="3588" y="4165"/>
                  </a:cubicBezTo>
                  <a:cubicBezTo>
                    <a:pt x="3546" y="4175"/>
                    <a:pt x="3501" y="4179"/>
                    <a:pt x="3453" y="4179"/>
                  </a:cubicBezTo>
                  <a:cubicBezTo>
                    <a:pt x="3244" y="4179"/>
                    <a:pt x="2988" y="4100"/>
                    <a:pt x="2846" y="4100"/>
                  </a:cubicBezTo>
                  <a:cubicBezTo>
                    <a:pt x="2828" y="4100"/>
                    <a:pt x="2811" y="4101"/>
                    <a:pt x="2797" y="4104"/>
                  </a:cubicBezTo>
                  <a:cubicBezTo>
                    <a:pt x="2585" y="4226"/>
                    <a:pt x="2554" y="4530"/>
                    <a:pt x="2311" y="4621"/>
                  </a:cubicBezTo>
                  <a:cubicBezTo>
                    <a:pt x="2130" y="4707"/>
                    <a:pt x="1962" y="4745"/>
                    <a:pt x="1806" y="4745"/>
                  </a:cubicBezTo>
                  <a:cubicBezTo>
                    <a:pt x="969" y="4745"/>
                    <a:pt x="503" y="3624"/>
                    <a:pt x="427" y="2676"/>
                  </a:cubicBezTo>
                  <a:cubicBezTo>
                    <a:pt x="183" y="3314"/>
                    <a:pt x="1" y="4074"/>
                    <a:pt x="335" y="4773"/>
                  </a:cubicBezTo>
                  <a:cubicBezTo>
                    <a:pt x="555" y="5286"/>
                    <a:pt x="1206" y="5896"/>
                    <a:pt x="1801" y="5896"/>
                  </a:cubicBezTo>
                  <a:cubicBezTo>
                    <a:pt x="1946" y="5896"/>
                    <a:pt x="2088" y="5860"/>
                    <a:pt x="2220" y="5776"/>
                  </a:cubicBezTo>
                  <a:lnTo>
                    <a:pt x="2220" y="5776"/>
                  </a:lnTo>
                  <a:lnTo>
                    <a:pt x="2189" y="5837"/>
                  </a:lnTo>
                  <a:cubicBezTo>
                    <a:pt x="1868" y="6603"/>
                    <a:pt x="2029" y="7550"/>
                    <a:pt x="2787" y="7550"/>
                  </a:cubicBezTo>
                  <a:cubicBezTo>
                    <a:pt x="2961" y="7550"/>
                    <a:pt x="3167" y="7500"/>
                    <a:pt x="3405" y="7387"/>
                  </a:cubicBezTo>
                  <a:lnTo>
                    <a:pt x="3405" y="7387"/>
                  </a:lnTo>
                  <a:cubicBezTo>
                    <a:pt x="3405" y="7942"/>
                    <a:pt x="3209" y="8973"/>
                    <a:pt x="3947" y="8973"/>
                  </a:cubicBezTo>
                  <a:cubicBezTo>
                    <a:pt x="3978" y="8973"/>
                    <a:pt x="4010" y="8971"/>
                    <a:pt x="4044" y="8967"/>
                  </a:cubicBezTo>
                  <a:lnTo>
                    <a:pt x="4044" y="8967"/>
                  </a:lnTo>
                  <a:cubicBezTo>
                    <a:pt x="2858" y="10852"/>
                    <a:pt x="2858" y="13162"/>
                    <a:pt x="5168" y="13831"/>
                  </a:cubicBezTo>
                  <a:cubicBezTo>
                    <a:pt x="5685" y="14044"/>
                    <a:pt x="6293" y="14044"/>
                    <a:pt x="6658" y="14287"/>
                  </a:cubicBezTo>
                  <a:cubicBezTo>
                    <a:pt x="6992" y="14530"/>
                    <a:pt x="7114" y="14955"/>
                    <a:pt x="7539" y="15138"/>
                  </a:cubicBezTo>
                  <a:cubicBezTo>
                    <a:pt x="7722" y="15205"/>
                    <a:pt x="7917" y="15236"/>
                    <a:pt x="8115" y="15236"/>
                  </a:cubicBezTo>
                  <a:cubicBezTo>
                    <a:pt x="8541" y="15236"/>
                    <a:pt x="8979" y="15093"/>
                    <a:pt x="9332" y="14864"/>
                  </a:cubicBezTo>
                  <a:cubicBezTo>
                    <a:pt x="9470" y="15392"/>
                    <a:pt x="9746" y="15642"/>
                    <a:pt x="10160" y="15642"/>
                  </a:cubicBezTo>
                  <a:cubicBezTo>
                    <a:pt x="10295" y="15642"/>
                    <a:pt x="10445" y="15616"/>
                    <a:pt x="10609" y="15563"/>
                  </a:cubicBezTo>
                  <a:lnTo>
                    <a:pt x="10518" y="15442"/>
                  </a:lnTo>
                  <a:lnTo>
                    <a:pt x="10518" y="15442"/>
                  </a:lnTo>
                  <a:cubicBezTo>
                    <a:pt x="10812" y="15560"/>
                    <a:pt x="11087" y="15614"/>
                    <a:pt x="11341" y="15614"/>
                  </a:cubicBezTo>
                  <a:cubicBezTo>
                    <a:pt x="12851" y="15614"/>
                    <a:pt x="13648" y="13720"/>
                    <a:pt x="13466" y="12159"/>
                  </a:cubicBezTo>
                  <a:lnTo>
                    <a:pt x="13466" y="12159"/>
                  </a:lnTo>
                  <a:cubicBezTo>
                    <a:pt x="13345" y="12736"/>
                    <a:pt x="12737" y="13588"/>
                    <a:pt x="12159" y="13679"/>
                  </a:cubicBezTo>
                  <a:cubicBezTo>
                    <a:pt x="12816" y="13165"/>
                    <a:pt x="12480" y="12115"/>
                    <a:pt x="11732" y="12115"/>
                  </a:cubicBezTo>
                  <a:cubicBezTo>
                    <a:pt x="11684" y="12115"/>
                    <a:pt x="11634" y="12119"/>
                    <a:pt x="11582" y="12129"/>
                  </a:cubicBezTo>
                  <a:cubicBezTo>
                    <a:pt x="13041" y="11460"/>
                    <a:pt x="13831" y="9119"/>
                    <a:pt x="13102" y="7600"/>
                  </a:cubicBezTo>
                  <a:lnTo>
                    <a:pt x="13102" y="7600"/>
                  </a:lnTo>
                  <a:cubicBezTo>
                    <a:pt x="13102" y="8616"/>
                    <a:pt x="12219" y="10398"/>
                    <a:pt x="11149" y="10398"/>
                  </a:cubicBezTo>
                  <a:cubicBezTo>
                    <a:pt x="11131" y="10398"/>
                    <a:pt x="11113" y="10397"/>
                    <a:pt x="11095" y="10396"/>
                  </a:cubicBezTo>
                  <a:cubicBezTo>
                    <a:pt x="12129" y="9727"/>
                    <a:pt x="13162" y="7964"/>
                    <a:pt x="12038" y="6809"/>
                  </a:cubicBezTo>
                  <a:cubicBezTo>
                    <a:pt x="12950" y="6141"/>
                    <a:pt x="13770" y="4074"/>
                    <a:pt x="12706" y="3192"/>
                  </a:cubicBezTo>
                  <a:lnTo>
                    <a:pt x="12706" y="3192"/>
                  </a:lnTo>
                  <a:cubicBezTo>
                    <a:pt x="12677" y="4326"/>
                    <a:pt x="12009" y="5571"/>
                    <a:pt x="10780" y="5571"/>
                  </a:cubicBezTo>
                  <a:cubicBezTo>
                    <a:pt x="10725" y="5571"/>
                    <a:pt x="10667" y="5568"/>
                    <a:pt x="10609" y="5563"/>
                  </a:cubicBezTo>
                  <a:cubicBezTo>
                    <a:pt x="11825" y="5138"/>
                    <a:pt x="12737" y="3435"/>
                    <a:pt x="11734" y="2250"/>
                  </a:cubicBezTo>
                  <a:cubicBezTo>
                    <a:pt x="12585" y="1976"/>
                    <a:pt x="13557" y="913"/>
                    <a:pt x="12889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grpSp>
          <p:nvGrpSpPr>
            <p:cNvPr id="5881" name="Google Shape;5881;p50"/>
            <p:cNvGrpSpPr/>
            <p:nvPr/>
          </p:nvGrpSpPr>
          <p:grpSpPr>
            <a:xfrm>
              <a:off x="538248" y="2403680"/>
              <a:ext cx="932307" cy="604586"/>
              <a:chOff x="538248" y="2403680"/>
              <a:chExt cx="932307" cy="604586"/>
            </a:xfrm>
          </p:grpSpPr>
          <p:sp>
            <p:nvSpPr>
              <p:cNvPr id="5882" name="Google Shape;5882;p50"/>
              <p:cNvSpPr/>
              <p:nvPr/>
            </p:nvSpPr>
            <p:spPr>
              <a:xfrm rot="1256762">
                <a:off x="621818" y="2538427"/>
                <a:ext cx="815796" cy="335092"/>
              </a:xfrm>
              <a:custGeom>
                <a:rect b="b" l="l" r="r" t="t"/>
                <a:pathLst>
                  <a:path extrusionOk="0" h="9647" w="23486">
                    <a:moveTo>
                      <a:pt x="23121" y="0"/>
                    </a:moveTo>
                    <a:cubicBezTo>
                      <a:pt x="23030" y="0"/>
                      <a:pt x="22940" y="40"/>
                      <a:pt x="22889" y="133"/>
                    </a:cubicBezTo>
                    <a:cubicBezTo>
                      <a:pt x="22190" y="1318"/>
                      <a:pt x="21004" y="2139"/>
                      <a:pt x="19879" y="2869"/>
                    </a:cubicBezTo>
                    <a:cubicBezTo>
                      <a:pt x="18694" y="3598"/>
                      <a:pt x="17448" y="4236"/>
                      <a:pt x="16202" y="4844"/>
                    </a:cubicBezTo>
                    <a:cubicBezTo>
                      <a:pt x="12949" y="6486"/>
                      <a:pt x="9454" y="7428"/>
                      <a:pt x="5958" y="8218"/>
                    </a:cubicBezTo>
                    <a:cubicBezTo>
                      <a:pt x="3983" y="8674"/>
                      <a:pt x="2007" y="9100"/>
                      <a:pt x="1" y="9556"/>
                    </a:cubicBezTo>
                    <a:cubicBezTo>
                      <a:pt x="31" y="9586"/>
                      <a:pt x="31" y="9647"/>
                      <a:pt x="31" y="9647"/>
                    </a:cubicBezTo>
                    <a:cubicBezTo>
                      <a:pt x="3709" y="8917"/>
                      <a:pt x="7448" y="8370"/>
                      <a:pt x="11095" y="7398"/>
                    </a:cubicBezTo>
                    <a:cubicBezTo>
                      <a:pt x="14287" y="6516"/>
                      <a:pt x="17296" y="5239"/>
                      <a:pt x="20153" y="3568"/>
                    </a:cubicBezTo>
                    <a:cubicBezTo>
                      <a:pt x="21460" y="2747"/>
                      <a:pt x="22797" y="1805"/>
                      <a:pt x="23405" y="376"/>
                    </a:cubicBezTo>
                    <a:cubicBezTo>
                      <a:pt x="23486" y="155"/>
                      <a:pt x="23300" y="0"/>
                      <a:pt x="23121" y="0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883" name="Google Shape;5883;p50"/>
              <p:cNvSpPr/>
              <p:nvPr/>
            </p:nvSpPr>
            <p:spPr>
              <a:xfrm rot="1256762">
                <a:off x="546841" y="2587208"/>
                <a:ext cx="373371" cy="117093"/>
              </a:xfrm>
              <a:custGeom>
                <a:rect b="b" l="l" r="r" t="t"/>
                <a:pathLst>
                  <a:path extrusionOk="0" h="3371" w="10749">
                    <a:moveTo>
                      <a:pt x="692" y="1"/>
                    </a:moveTo>
                    <a:cubicBezTo>
                      <a:pt x="462" y="1"/>
                      <a:pt x="231" y="8"/>
                      <a:pt x="1" y="23"/>
                    </a:cubicBezTo>
                    <a:cubicBezTo>
                      <a:pt x="36" y="23"/>
                      <a:pt x="71" y="23"/>
                      <a:pt x="106" y="23"/>
                    </a:cubicBezTo>
                    <a:cubicBezTo>
                      <a:pt x="3630" y="23"/>
                      <a:pt x="7325" y="1530"/>
                      <a:pt x="10274" y="3336"/>
                    </a:cubicBezTo>
                    <a:cubicBezTo>
                      <a:pt x="10317" y="3360"/>
                      <a:pt x="10359" y="3370"/>
                      <a:pt x="10398" y="3370"/>
                    </a:cubicBezTo>
                    <a:cubicBezTo>
                      <a:pt x="10611" y="3370"/>
                      <a:pt x="10749" y="3065"/>
                      <a:pt x="10518" y="2911"/>
                    </a:cubicBezTo>
                    <a:cubicBezTo>
                      <a:pt x="8907" y="1877"/>
                      <a:pt x="7204" y="1239"/>
                      <a:pt x="5381" y="753"/>
                    </a:cubicBezTo>
                    <a:cubicBezTo>
                      <a:pt x="3890" y="353"/>
                      <a:pt x="2307" y="1"/>
                      <a:pt x="692" y="1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884" name="Google Shape;5884;p50"/>
              <p:cNvSpPr/>
              <p:nvPr/>
            </p:nvSpPr>
            <p:spPr>
              <a:xfrm rot="1256762">
                <a:off x="676099" y="2675286"/>
                <a:ext cx="168988" cy="33832"/>
              </a:xfrm>
              <a:custGeom>
                <a:rect b="b" l="l" r="r" t="t"/>
                <a:pathLst>
                  <a:path extrusionOk="0" h="974" w="4865">
                    <a:moveTo>
                      <a:pt x="4682" y="1"/>
                    </a:moveTo>
                    <a:cubicBezTo>
                      <a:pt x="3922" y="1"/>
                      <a:pt x="3101" y="214"/>
                      <a:pt x="2372" y="426"/>
                    </a:cubicBezTo>
                    <a:cubicBezTo>
                      <a:pt x="1581" y="609"/>
                      <a:pt x="821" y="882"/>
                      <a:pt x="1" y="974"/>
                    </a:cubicBezTo>
                    <a:cubicBezTo>
                      <a:pt x="821" y="913"/>
                      <a:pt x="1581" y="761"/>
                      <a:pt x="2341" y="609"/>
                    </a:cubicBezTo>
                    <a:cubicBezTo>
                      <a:pt x="2706" y="518"/>
                      <a:pt x="3132" y="457"/>
                      <a:pt x="3496" y="366"/>
                    </a:cubicBezTo>
                    <a:cubicBezTo>
                      <a:pt x="3891" y="305"/>
                      <a:pt x="4317" y="274"/>
                      <a:pt x="4712" y="214"/>
                    </a:cubicBezTo>
                    <a:cubicBezTo>
                      <a:pt x="4864" y="183"/>
                      <a:pt x="4834" y="1"/>
                      <a:pt x="4682" y="1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885" name="Google Shape;5885;p50"/>
              <p:cNvSpPr/>
              <p:nvPr/>
            </p:nvSpPr>
            <p:spPr>
              <a:xfrm rot="1256762">
                <a:off x="578217" y="2692961"/>
                <a:ext cx="276146" cy="24106"/>
              </a:xfrm>
              <a:custGeom>
                <a:rect b="b" l="l" r="r" t="t"/>
                <a:pathLst>
                  <a:path extrusionOk="0" h="694" w="7950">
                    <a:moveTo>
                      <a:pt x="5466" y="1"/>
                    </a:moveTo>
                    <a:cubicBezTo>
                      <a:pt x="4914" y="1"/>
                      <a:pt x="4362" y="30"/>
                      <a:pt x="3831" y="55"/>
                    </a:cubicBezTo>
                    <a:cubicBezTo>
                      <a:pt x="2584" y="85"/>
                      <a:pt x="1247" y="329"/>
                      <a:pt x="1" y="693"/>
                    </a:cubicBezTo>
                    <a:cubicBezTo>
                      <a:pt x="1262" y="374"/>
                      <a:pt x="2562" y="253"/>
                      <a:pt x="3869" y="253"/>
                    </a:cubicBezTo>
                    <a:cubicBezTo>
                      <a:pt x="5176" y="253"/>
                      <a:pt x="6490" y="374"/>
                      <a:pt x="7782" y="541"/>
                    </a:cubicBezTo>
                    <a:cubicBezTo>
                      <a:pt x="7797" y="547"/>
                      <a:pt x="7811" y="550"/>
                      <a:pt x="7824" y="550"/>
                    </a:cubicBezTo>
                    <a:cubicBezTo>
                      <a:pt x="7938" y="550"/>
                      <a:pt x="7949" y="326"/>
                      <a:pt x="7812" y="298"/>
                    </a:cubicBezTo>
                    <a:cubicBezTo>
                      <a:pt x="7073" y="64"/>
                      <a:pt x="6270" y="1"/>
                      <a:pt x="5466" y="1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886" name="Google Shape;5886;p50"/>
              <p:cNvSpPr/>
              <p:nvPr/>
            </p:nvSpPr>
            <p:spPr>
              <a:xfrm rot="1256762">
                <a:off x="621902" y="2708872"/>
                <a:ext cx="188787" cy="14797"/>
              </a:xfrm>
              <a:custGeom>
                <a:rect b="b" l="l" r="r" t="t"/>
                <a:pathLst>
                  <a:path extrusionOk="0" h="426" w="5435">
                    <a:moveTo>
                      <a:pt x="14" y="412"/>
                    </a:moveTo>
                    <a:cubicBezTo>
                      <a:pt x="0" y="412"/>
                      <a:pt x="14" y="426"/>
                      <a:pt x="54" y="426"/>
                    </a:cubicBezTo>
                    <a:cubicBezTo>
                      <a:pt x="34" y="416"/>
                      <a:pt x="20" y="412"/>
                      <a:pt x="14" y="412"/>
                    </a:cubicBezTo>
                    <a:close/>
                    <a:moveTo>
                      <a:pt x="3945" y="0"/>
                    </a:moveTo>
                    <a:cubicBezTo>
                      <a:pt x="3550" y="0"/>
                      <a:pt x="3094" y="61"/>
                      <a:pt x="2668" y="92"/>
                    </a:cubicBezTo>
                    <a:cubicBezTo>
                      <a:pt x="1756" y="122"/>
                      <a:pt x="875" y="274"/>
                      <a:pt x="54" y="426"/>
                    </a:cubicBezTo>
                    <a:cubicBezTo>
                      <a:pt x="905" y="365"/>
                      <a:pt x="1756" y="304"/>
                      <a:pt x="2638" y="274"/>
                    </a:cubicBezTo>
                    <a:lnTo>
                      <a:pt x="3914" y="274"/>
                    </a:lnTo>
                    <a:cubicBezTo>
                      <a:pt x="4340" y="274"/>
                      <a:pt x="4796" y="365"/>
                      <a:pt x="5252" y="365"/>
                    </a:cubicBezTo>
                    <a:cubicBezTo>
                      <a:pt x="5404" y="365"/>
                      <a:pt x="5434" y="122"/>
                      <a:pt x="5282" y="92"/>
                    </a:cubicBezTo>
                    <a:cubicBezTo>
                      <a:pt x="4857" y="0"/>
                      <a:pt x="4370" y="0"/>
                      <a:pt x="3945" y="0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887" name="Google Shape;5887;p50"/>
              <p:cNvSpPr/>
              <p:nvPr/>
            </p:nvSpPr>
            <p:spPr>
              <a:xfrm rot="1256762">
                <a:off x="774015" y="2619172"/>
                <a:ext cx="477264" cy="83469"/>
              </a:xfrm>
              <a:custGeom>
                <a:rect b="b" l="l" r="r" t="t"/>
                <a:pathLst>
                  <a:path extrusionOk="0" h="2403" w="13740">
                    <a:moveTo>
                      <a:pt x="0" y="1"/>
                    </a:moveTo>
                    <a:lnTo>
                      <a:pt x="0" y="1"/>
                    </a:lnTo>
                    <a:cubicBezTo>
                      <a:pt x="2097" y="1065"/>
                      <a:pt x="4316" y="1764"/>
                      <a:pt x="6657" y="2129"/>
                    </a:cubicBezTo>
                    <a:cubicBezTo>
                      <a:pt x="7781" y="2311"/>
                      <a:pt x="8967" y="2402"/>
                      <a:pt x="10092" y="2402"/>
                    </a:cubicBezTo>
                    <a:cubicBezTo>
                      <a:pt x="11247" y="2402"/>
                      <a:pt x="12493" y="2372"/>
                      <a:pt x="13557" y="2007"/>
                    </a:cubicBezTo>
                    <a:cubicBezTo>
                      <a:pt x="13739" y="1946"/>
                      <a:pt x="13709" y="1642"/>
                      <a:pt x="13526" y="1642"/>
                    </a:cubicBezTo>
                    <a:cubicBezTo>
                      <a:pt x="12432" y="1703"/>
                      <a:pt x="11307" y="1885"/>
                      <a:pt x="10183" y="1946"/>
                    </a:cubicBezTo>
                    <a:cubicBezTo>
                      <a:pt x="9910" y="1953"/>
                      <a:pt x="9639" y="1957"/>
                      <a:pt x="9369" y="1957"/>
                    </a:cubicBezTo>
                    <a:cubicBezTo>
                      <a:pt x="8495" y="1957"/>
                      <a:pt x="7630" y="1917"/>
                      <a:pt x="6748" y="1825"/>
                    </a:cubicBezTo>
                    <a:cubicBezTo>
                      <a:pt x="4468" y="1551"/>
                      <a:pt x="2158" y="943"/>
                      <a:pt x="0" y="1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888" name="Google Shape;5888;p50"/>
              <p:cNvSpPr/>
              <p:nvPr/>
            </p:nvSpPr>
            <p:spPr>
              <a:xfrm rot="1256762">
                <a:off x="907212" y="2677026"/>
                <a:ext cx="116155" cy="31713"/>
              </a:xfrm>
              <a:custGeom>
                <a:rect b="b" l="l" r="r" t="t"/>
                <a:pathLst>
                  <a:path extrusionOk="0" h="913" w="3344">
                    <a:moveTo>
                      <a:pt x="3222" y="1"/>
                    </a:moveTo>
                    <a:cubicBezTo>
                      <a:pt x="2128" y="1"/>
                      <a:pt x="1003" y="335"/>
                      <a:pt x="0" y="913"/>
                    </a:cubicBezTo>
                    <a:cubicBezTo>
                      <a:pt x="1003" y="457"/>
                      <a:pt x="2158" y="305"/>
                      <a:pt x="3222" y="183"/>
                    </a:cubicBezTo>
                    <a:cubicBezTo>
                      <a:pt x="3344" y="183"/>
                      <a:pt x="3344" y="1"/>
                      <a:pt x="3222" y="1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889" name="Google Shape;5889;p50"/>
              <p:cNvSpPr/>
              <p:nvPr/>
            </p:nvSpPr>
            <p:spPr>
              <a:xfrm rot="1256762">
                <a:off x="917520" y="2725291"/>
                <a:ext cx="262218" cy="69436"/>
              </a:xfrm>
              <a:custGeom>
                <a:rect b="b" l="l" r="r" t="t"/>
                <a:pathLst>
                  <a:path extrusionOk="0" h="1999" w="7549">
                    <a:moveTo>
                      <a:pt x="7429" y="0"/>
                    </a:moveTo>
                    <a:cubicBezTo>
                      <a:pt x="7415" y="0"/>
                      <a:pt x="7400" y="3"/>
                      <a:pt x="7383" y="10"/>
                    </a:cubicBezTo>
                    <a:cubicBezTo>
                      <a:pt x="4799" y="192"/>
                      <a:pt x="2246" y="618"/>
                      <a:pt x="27" y="1985"/>
                    </a:cubicBezTo>
                    <a:cubicBezTo>
                      <a:pt x="1152" y="1378"/>
                      <a:pt x="2429" y="1074"/>
                      <a:pt x="3675" y="800"/>
                    </a:cubicBezTo>
                    <a:cubicBezTo>
                      <a:pt x="4891" y="557"/>
                      <a:pt x="6167" y="405"/>
                      <a:pt x="7413" y="223"/>
                    </a:cubicBezTo>
                    <a:cubicBezTo>
                      <a:pt x="7549" y="195"/>
                      <a:pt x="7540" y="0"/>
                      <a:pt x="7429" y="0"/>
                    </a:cubicBezTo>
                    <a:close/>
                    <a:moveTo>
                      <a:pt x="27" y="1985"/>
                    </a:moveTo>
                    <a:cubicBezTo>
                      <a:pt x="7" y="1985"/>
                      <a:pt x="0" y="1999"/>
                      <a:pt x="7" y="1999"/>
                    </a:cubicBezTo>
                    <a:cubicBezTo>
                      <a:pt x="10" y="1999"/>
                      <a:pt x="17" y="1996"/>
                      <a:pt x="27" y="1985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890" name="Google Shape;5890;p50"/>
              <p:cNvSpPr/>
              <p:nvPr/>
            </p:nvSpPr>
            <p:spPr>
              <a:xfrm rot="1256762">
                <a:off x="1012618" y="2640450"/>
                <a:ext cx="336273" cy="57036"/>
              </a:xfrm>
              <a:custGeom>
                <a:rect b="b" l="l" r="r" t="t"/>
                <a:pathLst>
                  <a:path extrusionOk="0" h="1642" w="9681">
                    <a:moveTo>
                      <a:pt x="1" y="0"/>
                    </a:moveTo>
                    <a:lnTo>
                      <a:pt x="1" y="0"/>
                    </a:lnTo>
                    <a:cubicBezTo>
                      <a:pt x="1460" y="639"/>
                      <a:pt x="3041" y="1125"/>
                      <a:pt x="4621" y="1399"/>
                    </a:cubicBezTo>
                    <a:cubicBezTo>
                      <a:pt x="5675" y="1561"/>
                      <a:pt x="6742" y="1642"/>
                      <a:pt x="7823" y="1642"/>
                    </a:cubicBezTo>
                    <a:cubicBezTo>
                      <a:pt x="8363" y="1642"/>
                      <a:pt x="8907" y="1621"/>
                      <a:pt x="9454" y="1581"/>
                    </a:cubicBezTo>
                    <a:cubicBezTo>
                      <a:pt x="9681" y="1581"/>
                      <a:pt x="9670" y="1210"/>
                      <a:pt x="9469" y="1210"/>
                    </a:cubicBezTo>
                    <a:cubicBezTo>
                      <a:pt x="9455" y="1210"/>
                      <a:pt x="9440" y="1212"/>
                      <a:pt x="9424" y="1216"/>
                    </a:cubicBezTo>
                    <a:cubicBezTo>
                      <a:pt x="8656" y="1334"/>
                      <a:pt x="7879" y="1390"/>
                      <a:pt x="7101" y="1390"/>
                    </a:cubicBezTo>
                    <a:cubicBezTo>
                      <a:pt x="4674" y="1390"/>
                      <a:pt x="2233" y="852"/>
                      <a:pt x="1" y="0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891" name="Google Shape;5891;p50"/>
              <p:cNvSpPr/>
              <p:nvPr/>
            </p:nvSpPr>
            <p:spPr>
              <a:xfrm rot="1256762">
                <a:off x="1027460" y="2754654"/>
                <a:ext cx="117093" cy="144360"/>
              </a:xfrm>
              <a:custGeom>
                <a:rect b="b" l="l" r="r" t="t"/>
                <a:pathLst>
                  <a:path extrusionOk="0" h="4156" w="3371">
                    <a:moveTo>
                      <a:pt x="3261" y="0"/>
                    </a:moveTo>
                    <a:cubicBezTo>
                      <a:pt x="3243" y="0"/>
                      <a:pt x="3227" y="8"/>
                      <a:pt x="3219" y="25"/>
                    </a:cubicBezTo>
                    <a:cubicBezTo>
                      <a:pt x="3006" y="390"/>
                      <a:pt x="2854" y="754"/>
                      <a:pt x="2641" y="1150"/>
                    </a:cubicBezTo>
                    <a:cubicBezTo>
                      <a:pt x="2429" y="1514"/>
                      <a:pt x="2155" y="1909"/>
                      <a:pt x="1882" y="2244"/>
                    </a:cubicBezTo>
                    <a:cubicBezTo>
                      <a:pt x="1334" y="2973"/>
                      <a:pt x="727" y="3612"/>
                      <a:pt x="27" y="4128"/>
                    </a:cubicBezTo>
                    <a:cubicBezTo>
                      <a:pt x="787" y="3642"/>
                      <a:pt x="1486" y="3064"/>
                      <a:pt x="2034" y="2396"/>
                    </a:cubicBezTo>
                    <a:cubicBezTo>
                      <a:pt x="2337" y="2061"/>
                      <a:pt x="2611" y="1666"/>
                      <a:pt x="2854" y="1301"/>
                    </a:cubicBezTo>
                    <a:cubicBezTo>
                      <a:pt x="3067" y="937"/>
                      <a:pt x="3310" y="542"/>
                      <a:pt x="3371" y="116"/>
                    </a:cubicBezTo>
                    <a:cubicBezTo>
                      <a:pt x="3371" y="50"/>
                      <a:pt x="3308" y="0"/>
                      <a:pt x="3261" y="0"/>
                    </a:cubicBezTo>
                    <a:close/>
                    <a:moveTo>
                      <a:pt x="27" y="4128"/>
                    </a:moveTo>
                    <a:cubicBezTo>
                      <a:pt x="7" y="4128"/>
                      <a:pt x="0" y="4155"/>
                      <a:pt x="7" y="4155"/>
                    </a:cubicBezTo>
                    <a:cubicBezTo>
                      <a:pt x="11" y="4155"/>
                      <a:pt x="17" y="4149"/>
                      <a:pt x="27" y="4128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892" name="Google Shape;5892;p50"/>
              <p:cNvSpPr/>
              <p:nvPr/>
            </p:nvSpPr>
            <p:spPr>
              <a:xfrm rot="1256762">
                <a:off x="984110" y="2703707"/>
                <a:ext cx="50748" cy="234846"/>
              </a:xfrm>
              <a:custGeom>
                <a:rect b="b" l="l" r="r" t="t"/>
                <a:pathLst>
                  <a:path extrusionOk="0" h="6761" w="1461">
                    <a:moveTo>
                      <a:pt x="1307" y="1"/>
                    </a:moveTo>
                    <a:cubicBezTo>
                      <a:pt x="1271" y="1"/>
                      <a:pt x="1236" y="14"/>
                      <a:pt x="1216" y="43"/>
                    </a:cubicBezTo>
                    <a:cubicBezTo>
                      <a:pt x="578" y="925"/>
                      <a:pt x="304" y="2171"/>
                      <a:pt x="183" y="3235"/>
                    </a:cubicBezTo>
                    <a:cubicBezTo>
                      <a:pt x="1" y="4390"/>
                      <a:pt x="61" y="5575"/>
                      <a:pt x="61" y="6761"/>
                    </a:cubicBezTo>
                    <a:cubicBezTo>
                      <a:pt x="183" y="5636"/>
                      <a:pt x="213" y="4542"/>
                      <a:pt x="365" y="3448"/>
                    </a:cubicBezTo>
                    <a:cubicBezTo>
                      <a:pt x="456" y="2870"/>
                      <a:pt x="517" y="2353"/>
                      <a:pt x="730" y="1806"/>
                    </a:cubicBezTo>
                    <a:cubicBezTo>
                      <a:pt x="912" y="1229"/>
                      <a:pt x="1186" y="712"/>
                      <a:pt x="1399" y="165"/>
                    </a:cubicBezTo>
                    <a:cubicBezTo>
                      <a:pt x="1461" y="62"/>
                      <a:pt x="1382" y="1"/>
                      <a:pt x="1307" y="1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893" name="Google Shape;5893;p50"/>
              <p:cNvSpPr/>
              <p:nvPr/>
            </p:nvSpPr>
            <p:spPr>
              <a:xfrm rot="1256762">
                <a:off x="887474" y="2750857"/>
                <a:ext cx="111049" cy="145646"/>
              </a:xfrm>
              <a:custGeom>
                <a:rect b="b" l="l" r="r" t="t"/>
                <a:pathLst>
                  <a:path extrusionOk="0" h="4193" w="3197">
                    <a:moveTo>
                      <a:pt x="2979" y="1"/>
                    </a:moveTo>
                    <a:cubicBezTo>
                      <a:pt x="2954" y="1"/>
                      <a:pt x="2932" y="9"/>
                      <a:pt x="2919" y="29"/>
                    </a:cubicBezTo>
                    <a:cubicBezTo>
                      <a:pt x="2585" y="302"/>
                      <a:pt x="2281" y="697"/>
                      <a:pt x="2007" y="1001"/>
                    </a:cubicBezTo>
                    <a:cubicBezTo>
                      <a:pt x="1734" y="1305"/>
                      <a:pt x="1430" y="1640"/>
                      <a:pt x="1156" y="1944"/>
                    </a:cubicBezTo>
                    <a:cubicBezTo>
                      <a:pt x="670" y="2612"/>
                      <a:pt x="244" y="3342"/>
                      <a:pt x="1" y="4193"/>
                    </a:cubicBezTo>
                    <a:cubicBezTo>
                      <a:pt x="396" y="3433"/>
                      <a:pt x="913" y="2734"/>
                      <a:pt x="1430" y="2065"/>
                    </a:cubicBezTo>
                    <a:lnTo>
                      <a:pt x="2220" y="1153"/>
                    </a:lnTo>
                    <a:cubicBezTo>
                      <a:pt x="2524" y="849"/>
                      <a:pt x="2828" y="545"/>
                      <a:pt x="3101" y="181"/>
                    </a:cubicBezTo>
                    <a:cubicBezTo>
                      <a:pt x="3197" y="109"/>
                      <a:pt x="3068" y="1"/>
                      <a:pt x="2979" y="1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894" name="Google Shape;5894;p50"/>
              <p:cNvSpPr/>
              <p:nvPr/>
            </p:nvSpPr>
            <p:spPr>
              <a:xfrm rot="1256762">
                <a:off x="836636" y="2806934"/>
                <a:ext cx="86977" cy="34805"/>
              </a:xfrm>
              <a:custGeom>
                <a:rect b="b" l="l" r="r" t="t"/>
                <a:pathLst>
                  <a:path extrusionOk="0" h="1002" w="2504">
                    <a:moveTo>
                      <a:pt x="2386" y="0"/>
                    </a:moveTo>
                    <a:cubicBezTo>
                      <a:pt x="2370" y="0"/>
                      <a:pt x="2354" y="9"/>
                      <a:pt x="2341" y="29"/>
                    </a:cubicBezTo>
                    <a:cubicBezTo>
                      <a:pt x="2128" y="150"/>
                      <a:pt x="1976" y="241"/>
                      <a:pt x="1794" y="363"/>
                    </a:cubicBezTo>
                    <a:cubicBezTo>
                      <a:pt x="1611" y="485"/>
                      <a:pt x="1429" y="545"/>
                      <a:pt x="1247" y="636"/>
                    </a:cubicBezTo>
                    <a:cubicBezTo>
                      <a:pt x="851" y="758"/>
                      <a:pt x="426" y="910"/>
                      <a:pt x="0" y="1001"/>
                    </a:cubicBezTo>
                    <a:cubicBezTo>
                      <a:pt x="456" y="940"/>
                      <a:pt x="882" y="849"/>
                      <a:pt x="1307" y="758"/>
                    </a:cubicBezTo>
                    <a:cubicBezTo>
                      <a:pt x="1490" y="667"/>
                      <a:pt x="1672" y="636"/>
                      <a:pt x="1885" y="515"/>
                    </a:cubicBezTo>
                    <a:cubicBezTo>
                      <a:pt x="2067" y="454"/>
                      <a:pt x="2280" y="333"/>
                      <a:pt x="2432" y="181"/>
                    </a:cubicBezTo>
                    <a:cubicBezTo>
                      <a:pt x="2503" y="109"/>
                      <a:pt x="2444" y="0"/>
                      <a:pt x="2386" y="0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895" name="Google Shape;5895;p50"/>
              <p:cNvSpPr/>
              <p:nvPr/>
            </p:nvSpPr>
            <p:spPr>
              <a:xfrm rot="1256762">
                <a:off x="1079895" y="2509950"/>
                <a:ext cx="348153" cy="258779"/>
              </a:xfrm>
              <a:custGeom>
                <a:rect b="b" l="l" r="r" t="t"/>
                <a:pathLst>
                  <a:path extrusionOk="0" h="7450" w="10023">
                    <a:moveTo>
                      <a:pt x="9813" y="1"/>
                    </a:moveTo>
                    <a:cubicBezTo>
                      <a:pt x="9805" y="1"/>
                      <a:pt x="9797" y="1"/>
                      <a:pt x="9788" y="3"/>
                    </a:cubicBezTo>
                    <a:cubicBezTo>
                      <a:pt x="7752" y="459"/>
                      <a:pt x="5776" y="1523"/>
                      <a:pt x="4165" y="2769"/>
                    </a:cubicBezTo>
                    <a:cubicBezTo>
                      <a:pt x="3284" y="3437"/>
                      <a:pt x="2493" y="4106"/>
                      <a:pt x="1764" y="4896"/>
                    </a:cubicBezTo>
                    <a:cubicBezTo>
                      <a:pt x="1004" y="5717"/>
                      <a:pt x="457" y="6538"/>
                      <a:pt x="1" y="7450"/>
                    </a:cubicBezTo>
                    <a:cubicBezTo>
                      <a:pt x="518" y="6629"/>
                      <a:pt x="1217" y="5808"/>
                      <a:pt x="1916" y="5140"/>
                    </a:cubicBezTo>
                    <a:cubicBezTo>
                      <a:pt x="2676" y="4380"/>
                      <a:pt x="3496" y="3650"/>
                      <a:pt x="4408" y="3012"/>
                    </a:cubicBezTo>
                    <a:cubicBezTo>
                      <a:pt x="6080" y="1827"/>
                      <a:pt x="7873" y="915"/>
                      <a:pt x="9849" y="307"/>
                    </a:cubicBezTo>
                    <a:cubicBezTo>
                      <a:pt x="10023" y="278"/>
                      <a:pt x="9976" y="1"/>
                      <a:pt x="9813" y="1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896" name="Google Shape;5896;p50"/>
              <p:cNvSpPr/>
              <p:nvPr/>
            </p:nvSpPr>
            <p:spPr>
              <a:xfrm rot="1256762">
                <a:off x="1152651" y="2589937"/>
                <a:ext cx="58877" cy="173990"/>
              </a:xfrm>
              <a:custGeom>
                <a:rect b="b" l="l" r="r" t="t"/>
                <a:pathLst>
                  <a:path extrusionOk="0" h="5009" w="1695">
                    <a:moveTo>
                      <a:pt x="1513" y="0"/>
                    </a:moveTo>
                    <a:cubicBezTo>
                      <a:pt x="1482" y="0"/>
                      <a:pt x="1452" y="8"/>
                      <a:pt x="1429" y="23"/>
                    </a:cubicBezTo>
                    <a:cubicBezTo>
                      <a:pt x="1277" y="206"/>
                      <a:pt x="1155" y="449"/>
                      <a:pt x="1064" y="631"/>
                    </a:cubicBezTo>
                    <a:cubicBezTo>
                      <a:pt x="943" y="814"/>
                      <a:pt x="821" y="1026"/>
                      <a:pt x="699" y="1239"/>
                    </a:cubicBezTo>
                    <a:cubicBezTo>
                      <a:pt x="517" y="1574"/>
                      <a:pt x="365" y="1969"/>
                      <a:pt x="243" y="2394"/>
                    </a:cubicBezTo>
                    <a:cubicBezTo>
                      <a:pt x="0" y="3215"/>
                      <a:pt x="61" y="4127"/>
                      <a:pt x="213" y="5008"/>
                    </a:cubicBezTo>
                    <a:cubicBezTo>
                      <a:pt x="152" y="4127"/>
                      <a:pt x="213" y="3245"/>
                      <a:pt x="487" y="2425"/>
                    </a:cubicBezTo>
                    <a:cubicBezTo>
                      <a:pt x="608" y="2029"/>
                      <a:pt x="791" y="1695"/>
                      <a:pt x="973" y="1391"/>
                    </a:cubicBezTo>
                    <a:cubicBezTo>
                      <a:pt x="1216" y="1026"/>
                      <a:pt x="1520" y="631"/>
                      <a:pt x="1672" y="175"/>
                    </a:cubicBezTo>
                    <a:cubicBezTo>
                      <a:pt x="1695" y="63"/>
                      <a:pt x="1600" y="0"/>
                      <a:pt x="1513" y="0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897" name="Google Shape;5897;p50"/>
              <p:cNvSpPr/>
              <p:nvPr/>
            </p:nvSpPr>
            <p:spPr>
              <a:xfrm rot="1256762">
                <a:off x="1022299" y="2622178"/>
                <a:ext cx="113411" cy="32686"/>
              </a:xfrm>
              <a:custGeom>
                <a:rect b="b" l="l" r="r" t="t"/>
                <a:pathLst>
                  <a:path extrusionOk="0" h="941" w="3265">
                    <a:moveTo>
                      <a:pt x="3104" y="0"/>
                    </a:moveTo>
                    <a:cubicBezTo>
                      <a:pt x="3082" y="0"/>
                      <a:pt x="3060" y="9"/>
                      <a:pt x="3040" y="28"/>
                    </a:cubicBezTo>
                    <a:cubicBezTo>
                      <a:pt x="2797" y="119"/>
                      <a:pt x="2585" y="271"/>
                      <a:pt x="2311" y="393"/>
                    </a:cubicBezTo>
                    <a:cubicBezTo>
                      <a:pt x="2068" y="515"/>
                      <a:pt x="1825" y="575"/>
                      <a:pt x="1551" y="636"/>
                    </a:cubicBezTo>
                    <a:cubicBezTo>
                      <a:pt x="1065" y="788"/>
                      <a:pt x="518" y="849"/>
                      <a:pt x="1" y="940"/>
                    </a:cubicBezTo>
                    <a:cubicBezTo>
                      <a:pt x="548" y="879"/>
                      <a:pt x="1095" y="849"/>
                      <a:pt x="1673" y="788"/>
                    </a:cubicBezTo>
                    <a:cubicBezTo>
                      <a:pt x="1916" y="727"/>
                      <a:pt x="2189" y="667"/>
                      <a:pt x="2463" y="575"/>
                    </a:cubicBezTo>
                    <a:cubicBezTo>
                      <a:pt x="2736" y="515"/>
                      <a:pt x="2980" y="393"/>
                      <a:pt x="3192" y="211"/>
                    </a:cubicBezTo>
                    <a:cubicBezTo>
                      <a:pt x="3264" y="115"/>
                      <a:pt x="3185" y="0"/>
                      <a:pt x="3104" y="0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898" name="Google Shape;5898;p50"/>
              <p:cNvSpPr/>
              <p:nvPr/>
            </p:nvSpPr>
            <p:spPr>
              <a:xfrm rot="1833427">
                <a:off x="1055933" y="2555893"/>
                <a:ext cx="183826" cy="23551"/>
              </a:xfrm>
              <a:custGeom>
                <a:rect b="b" l="l" r="r" t="t"/>
                <a:pathLst>
                  <a:path extrusionOk="0" h="678" w="5292">
                    <a:moveTo>
                      <a:pt x="27" y="1"/>
                    </a:moveTo>
                    <a:cubicBezTo>
                      <a:pt x="14" y="1"/>
                      <a:pt x="0" y="14"/>
                      <a:pt x="41" y="14"/>
                    </a:cubicBezTo>
                    <a:cubicBezTo>
                      <a:pt x="41" y="4"/>
                      <a:pt x="34" y="1"/>
                      <a:pt x="27" y="1"/>
                    </a:cubicBezTo>
                    <a:close/>
                    <a:moveTo>
                      <a:pt x="41" y="14"/>
                    </a:moveTo>
                    <a:lnTo>
                      <a:pt x="41" y="14"/>
                    </a:lnTo>
                    <a:cubicBezTo>
                      <a:pt x="892" y="197"/>
                      <a:pt x="1743" y="470"/>
                      <a:pt x="2655" y="592"/>
                    </a:cubicBezTo>
                    <a:cubicBezTo>
                      <a:pt x="2956" y="635"/>
                      <a:pt x="3272" y="678"/>
                      <a:pt x="3571" y="678"/>
                    </a:cubicBezTo>
                    <a:cubicBezTo>
                      <a:pt x="3695" y="678"/>
                      <a:pt x="3816" y="671"/>
                      <a:pt x="3931" y="653"/>
                    </a:cubicBezTo>
                    <a:cubicBezTo>
                      <a:pt x="4327" y="622"/>
                      <a:pt x="4813" y="592"/>
                      <a:pt x="5147" y="410"/>
                    </a:cubicBezTo>
                    <a:cubicBezTo>
                      <a:pt x="5291" y="323"/>
                      <a:pt x="5217" y="73"/>
                      <a:pt x="5079" y="73"/>
                    </a:cubicBezTo>
                    <a:cubicBezTo>
                      <a:pt x="5072" y="73"/>
                      <a:pt x="5064" y="74"/>
                      <a:pt x="5056" y="75"/>
                    </a:cubicBezTo>
                    <a:cubicBezTo>
                      <a:pt x="4661" y="197"/>
                      <a:pt x="4296" y="318"/>
                      <a:pt x="3901" y="318"/>
                    </a:cubicBezTo>
                    <a:cubicBezTo>
                      <a:pt x="3688" y="334"/>
                      <a:pt x="3468" y="341"/>
                      <a:pt x="3244" y="341"/>
                    </a:cubicBezTo>
                    <a:cubicBezTo>
                      <a:pt x="3019" y="341"/>
                      <a:pt x="2792" y="334"/>
                      <a:pt x="2564" y="318"/>
                    </a:cubicBezTo>
                    <a:cubicBezTo>
                      <a:pt x="1712" y="288"/>
                      <a:pt x="861" y="136"/>
                      <a:pt x="41" y="14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899" name="Google Shape;5899;p50"/>
              <p:cNvSpPr/>
              <p:nvPr/>
            </p:nvSpPr>
            <p:spPr>
              <a:xfrm rot="1256762">
                <a:off x="914182" y="2691885"/>
                <a:ext cx="144673" cy="64052"/>
              </a:xfrm>
              <a:custGeom>
                <a:rect b="b" l="l" r="r" t="t"/>
                <a:pathLst>
                  <a:path extrusionOk="0" h="1844" w="4165">
                    <a:moveTo>
                      <a:pt x="3816" y="1"/>
                    </a:moveTo>
                    <a:cubicBezTo>
                      <a:pt x="3538" y="1"/>
                      <a:pt x="3240" y="77"/>
                      <a:pt x="2979" y="172"/>
                    </a:cubicBezTo>
                    <a:cubicBezTo>
                      <a:pt x="2584" y="294"/>
                      <a:pt x="2219" y="446"/>
                      <a:pt x="1855" y="597"/>
                    </a:cubicBezTo>
                    <a:cubicBezTo>
                      <a:pt x="1186" y="871"/>
                      <a:pt x="578" y="1327"/>
                      <a:pt x="1" y="1844"/>
                    </a:cubicBezTo>
                    <a:cubicBezTo>
                      <a:pt x="578" y="1357"/>
                      <a:pt x="1277" y="1023"/>
                      <a:pt x="1946" y="749"/>
                    </a:cubicBezTo>
                    <a:cubicBezTo>
                      <a:pt x="2280" y="597"/>
                      <a:pt x="2645" y="537"/>
                      <a:pt x="2979" y="446"/>
                    </a:cubicBezTo>
                    <a:cubicBezTo>
                      <a:pt x="3314" y="385"/>
                      <a:pt x="3709" y="324"/>
                      <a:pt x="4043" y="263"/>
                    </a:cubicBezTo>
                    <a:cubicBezTo>
                      <a:pt x="4165" y="202"/>
                      <a:pt x="4165" y="20"/>
                      <a:pt x="4043" y="20"/>
                    </a:cubicBezTo>
                    <a:cubicBezTo>
                      <a:pt x="3970" y="7"/>
                      <a:pt x="3894" y="1"/>
                      <a:pt x="3816" y="1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900" name="Google Shape;5900;p50"/>
              <p:cNvSpPr/>
              <p:nvPr/>
            </p:nvSpPr>
            <p:spPr>
              <a:xfrm rot="1256762">
                <a:off x="760909" y="2543836"/>
                <a:ext cx="171211" cy="196255"/>
              </a:xfrm>
              <a:custGeom>
                <a:rect b="b" l="l" r="r" t="t"/>
                <a:pathLst>
                  <a:path extrusionOk="0" h="5650" w="4929">
                    <a:moveTo>
                      <a:pt x="14" y="1"/>
                    </a:moveTo>
                    <a:cubicBezTo>
                      <a:pt x="8" y="1"/>
                      <a:pt x="1" y="14"/>
                      <a:pt x="21" y="14"/>
                    </a:cubicBezTo>
                    <a:cubicBezTo>
                      <a:pt x="21" y="4"/>
                      <a:pt x="18" y="1"/>
                      <a:pt x="14" y="1"/>
                    </a:cubicBezTo>
                    <a:close/>
                    <a:moveTo>
                      <a:pt x="21" y="14"/>
                    </a:moveTo>
                    <a:cubicBezTo>
                      <a:pt x="568" y="1139"/>
                      <a:pt x="1176" y="2203"/>
                      <a:pt x="1966" y="3206"/>
                    </a:cubicBezTo>
                    <a:cubicBezTo>
                      <a:pt x="2362" y="3662"/>
                      <a:pt x="2757" y="4087"/>
                      <a:pt x="3182" y="4452"/>
                    </a:cubicBezTo>
                    <a:cubicBezTo>
                      <a:pt x="3638" y="4878"/>
                      <a:pt x="4094" y="5303"/>
                      <a:pt x="4641" y="5638"/>
                    </a:cubicBezTo>
                    <a:cubicBezTo>
                      <a:pt x="4662" y="5646"/>
                      <a:pt x="4683" y="5650"/>
                      <a:pt x="4703" y="5650"/>
                    </a:cubicBezTo>
                    <a:cubicBezTo>
                      <a:pt x="4830" y="5650"/>
                      <a:pt x="4929" y="5499"/>
                      <a:pt x="4824" y="5394"/>
                    </a:cubicBezTo>
                    <a:cubicBezTo>
                      <a:pt x="4398" y="4999"/>
                      <a:pt x="3912" y="4604"/>
                      <a:pt x="3456" y="4239"/>
                    </a:cubicBezTo>
                    <a:cubicBezTo>
                      <a:pt x="3030" y="3844"/>
                      <a:pt x="2605" y="3419"/>
                      <a:pt x="2240" y="3054"/>
                    </a:cubicBezTo>
                    <a:cubicBezTo>
                      <a:pt x="1359" y="2112"/>
                      <a:pt x="629" y="1078"/>
                      <a:pt x="21" y="14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  <p:grpSp>
          <p:nvGrpSpPr>
            <p:cNvPr id="5901" name="Google Shape;5901;p50"/>
            <p:cNvGrpSpPr/>
            <p:nvPr/>
          </p:nvGrpSpPr>
          <p:grpSpPr>
            <a:xfrm>
              <a:off x="281124" y="1259384"/>
              <a:ext cx="807628" cy="493336"/>
              <a:chOff x="281124" y="1259384"/>
              <a:chExt cx="807628" cy="493336"/>
            </a:xfrm>
          </p:grpSpPr>
          <p:sp>
            <p:nvSpPr>
              <p:cNvPr id="5902" name="Google Shape;5902;p50"/>
              <p:cNvSpPr/>
              <p:nvPr/>
            </p:nvSpPr>
            <p:spPr>
              <a:xfrm rot="-1069417">
                <a:off x="377630" y="1360381"/>
                <a:ext cx="599495" cy="307982"/>
              </a:xfrm>
              <a:custGeom>
                <a:rect b="b" l="l" r="r" t="t"/>
                <a:pathLst>
                  <a:path extrusionOk="0" h="16626" w="32363">
                    <a:moveTo>
                      <a:pt x="32095" y="0"/>
                    </a:moveTo>
                    <a:cubicBezTo>
                      <a:pt x="32079" y="0"/>
                      <a:pt x="32063" y="2"/>
                      <a:pt x="32045" y="6"/>
                    </a:cubicBezTo>
                    <a:cubicBezTo>
                      <a:pt x="29523" y="371"/>
                      <a:pt x="26969" y="645"/>
                      <a:pt x="24507" y="1161"/>
                    </a:cubicBezTo>
                    <a:cubicBezTo>
                      <a:pt x="21893" y="1709"/>
                      <a:pt x="19522" y="2681"/>
                      <a:pt x="17091" y="3836"/>
                    </a:cubicBezTo>
                    <a:cubicBezTo>
                      <a:pt x="12835" y="5842"/>
                      <a:pt x="8550" y="7818"/>
                      <a:pt x="4902" y="10888"/>
                    </a:cubicBezTo>
                    <a:cubicBezTo>
                      <a:pt x="3017" y="12560"/>
                      <a:pt x="1285" y="14444"/>
                      <a:pt x="39" y="16602"/>
                    </a:cubicBezTo>
                    <a:cubicBezTo>
                      <a:pt x="2592" y="12833"/>
                      <a:pt x="6513" y="10067"/>
                      <a:pt x="10404" y="7848"/>
                    </a:cubicBezTo>
                    <a:cubicBezTo>
                      <a:pt x="12440" y="6724"/>
                      <a:pt x="14507" y="5812"/>
                      <a:pt x="16604" y="4809"/>
                    </a:cubicBezTo>
                    <a:cubicBezTo>
                      <a:pt x="18945" y="3684"/>
                      <a:pt x="21316" y="2529"/>
                      <a:pt x="23869" y="1891"/>
                    </a:cubicBezTo>
                    <a:cubicBezTo>
                      <a:pt x="26605" y="1222"/>
                      <a:pt x="29401" y="918"/>
                      <a:pt x="32137" y="371"/>
                    </a:cubicBezTo>
                    <a:cubicBezTo>
                      <a:pt x="32362" y="343"/>
                      <a:pt x="32300" y="0"/>
                      <a:pt x="32095" y="0"/>
                    </a:cubicBezTo>
                    <a:close/>
                    <a:moveTo>
                      <a:pt x="39" y="16602"/>
                    </a:moveTo>
                    <a:cubicBezTo>
                      <a:pt x="8" y="16618"/>
                      <a:pt x="1" y="16625"/>
                      <a:pt x="5" y="16625"/>
                    </a:cubicBezTo>
                    <a:cubicBezTo>
                      <a:pt x="8" y="16625"/>
                      <a:pt x="24" y="16618"/>
                      <a:pt x="39" y="16602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903" name="Google Shape;5903;p50"/>
              <p:cNvSpPr/>
              <p:nvPr/>
            </p:nvSpPr>
            <p:spPr>
              <a:xfrm>
                <a:off x="311763" y="1299067"/>
                <a:ext cx="441002" cy="440669"/>
              </a:xfrm>
              <a:custGeom>
                <a:rect b="b" l="l" r="r" t="t"/>
                <a:pathLst>
                  <a:path extrusionOk="0" h="23791" w="23809">
                    <a:moveTo>
                      <a:pt x="23362" y="0"/>
                    </a:moveTo>
                    <a:cubicBezTo>
                      <a:pt x="23352" y="0"/>
                      <a:pt x="23342" y="1"/>
                      <a:pt x="23332" y="2"/>
                    </a:cubicBezTo>
                    <a:cubicBezTo>
                      <a:pt x="18590" y="762"/>
                      <a:pt x="14152" y="2646"/>
                      <a:pt x="10323" y="5442"/>
                    </a:cubicBezTo>
                    <a:cubicBezTo>
                      <a:pt x="6614" y="8178"/>
                      <a:pt x="3514" y="11826"/>
                      <a:pt x="1721" y="16081"/>
                    </a:cubicBezTo>
                    <a:cubicBezTo>
                      <a:pt x="718" y="18513"/>
                      <a:pt x="170" y="21096"/>
                      <a:pt x="18" y="23741"/>
                    </a:cubicBezTo>
                    <a:cubicBezTo>
                      <a:pt x="1" y="23776"/>
                      <a:pt x="25" y="23791"/>
                      <a:pt x="47" y="23791"/>
                    </a:cubicBezTo>
                    <a:cubicBezTo>
                      <a:pt x="64" y="23791"/>
                      <a:pt x="79" y="23784"/>
                      <a:pt x="79" y="23771"/>
                    </a:cubicBezTo>
                    <a:cubicBezTo>
                      <a:pt x="414" y="19181"/>
                      <a:pt x="2420" y="14804"/>
                      <a:pt x="5338" y="11248"/>
                    </a:cubicBezTo>
                    <a:cubicBezTo>
                      <a:pt x="8225" y="7722"/>
                      <a:pt x="11994" y="4987"/>
                      <a:pt x="16098" y="3041"/>
                    </a:cubicBezTo>
                    <a:cubicBezTo>
                      <a:pt x="18469" y="1947"/>
                      <a:pt x="20931" y="1126"/>
                      <a:pt x="23484" y="549"/>
                    </a:cubicBezTo>
                    <a:cubicBezTo>
                      <a:pt x="23808" y="460"/>
                      <a:pt x="23675" y="0"/>
                      <a:pt x="23362" y="0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904" name="Google Shape;5904;p50"/>
              <p:cNvSpPr/>
              <p:nvPr/>
            </p:nvSpPr>
            <p:spPr>
              <a:xfrm>
                <a:off x="460730" y="1414341"/>
                <a:ext cx="59698" cy="296897"/>
              </a:xfrm>
              <a:custGeom>
                <a:rect b="b" l="l" r="r" t="t"/>
                <a:pathLst>
                  <a:path extrusionOk="0" h="16029" w="3223">
                    <a:moveTo>
                      <a:pt x="1954" y="1"/>
                    </a:moveTo>
                    <a:cubicBezTo>
                      <a:pt x="1867" y="1"/>
                      <a:pt x="1784" y="89"/>
                      <a:pt x="1825" y="192"/>
                    </a:cubicBezTo>
                    <a:cubicBezTo>
                      <a:pt x="2250" y="1499"/>
                      <a:pt x="2676" y="2776"/>
                      <a:pt x="2828" y="4174"/>
                    </a:cubicBezTo>
                    <a:cubicBezTo>
                      <a:pt x="2980" y="5542"/>
                      <a:pt x="2980" y="6910"/>
                      <a:pt x="2858" y="8277"/>
                    </a:cubicBezTo>
                    <a:cubicBezTo>
                      <a:pt x="2554" y="10983"/>
                      <a:pt x="1551" y="13749"/>
                      <a:pt x="1" y="16028"/>
                    </a:cubicBezTo>
                    <a:cubicBezTo>
                      <a:pt x="1703" y="13749"/>
                      <a:pt x="2615" y="11013"/>
                      <a:pt x="3010" y="8186"/>
                    </a:cubicBezTo>
                    <a:cubicBezTo>
                      <a:pt x="3192" y="6818"/>
                      <a:pt x="3223" y="5420"/>
                      <a:pt x="3071" y="4022"/>
                    </a:cubicBezTo>
                    <a:cubicBezTo>
                      <a:pt x="2919" y="2715"/>
                      <a:pt x="2676" y="1286"/>
                      <a:pt x="2068" y="71"/>
                    </a:cubicBezTo>
                    <a:cubicBezTo>
                      <a:pt x="2038" y="21"/>
                      <a:pt x="1996" y="1"/>
                      <a:pt x="1954" y="1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905" name="Google Shape;5905;p50"/>
              <p:cNvSpPr/>
              <p:nvPr/>
            </p:nvSpPr>
            <p:spPr>
              <a:xfrm>
                <a:off x="389803" y="1475487"/>
                <a:ext cx="36952" cy="267835"/>
              </a:xfrm>
              <a:custGeom>
                <a:rect b="b" l="l" r="r" t="t"/>
                <a:pathLst>
                  <a:path extrusionOk="0" h="14460" w="1995">
                    <a:moveTo>
                      <a:pt x="1858" y="1"/>
                    </a:moveTo>
                    <a:cubicBezTo>
                      <a:pt x="1814" y="1"/>
                      <a:pt x="1767" y="18"/>
                      <a:pt x="1733" y="52"/>
                    </a:cubicBezTo>
                    <a:cubicBezTo>
                      <a:pt x="0" y="4703"/>
                      <a:pt x="1520" y="9688"/>
                      <a:pt x="882" y="14460"/>
                    </a:cubicBezTo>
                    <a:cubicBezTo>
                      <a:pt x="1641" y="9718"/>
                      <a:pt x="426" y="4824"/>
                      <a:pt x="1976" y="143"/>
                    </a:cubicBezTo>
                    <a:cubicBezTo>
                      <a:pt x="1995" y="48"/>
                      <a:pt x="1931" y="1"/>
                      <a:pt x="1858" y="1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906" name="Google Shape;5906;p50"/>
              <p:cNvSpPr/>
              <p:nvPr/>
            </p:nvSpPr>
            <p:spPr>
              <a:xfrm>
                <a:off x="666779" y="1324261"/>
                <a:ext cx="35867" cy="149106"/>
              </a:xfrm>
              <a:custGeom>
                <a:rect b="b" l="l" r="r" t="t"/>
                <a:pathLst>
                  <a:path extrusionOk="0" h="6427" w="1546">
                    <a:moveTo>
                      <a:pt x="182" y="0"/>
                    </a:moveTo>
                    <a:cubicBezTo>
                      <a:pt x="97" y="0"/>
                      <a:pt x="0" y="86"/>
                      <a:pt x="86" y="172"/>
                    </a:cubicBezTo>
                    <a:cubicBezTo>
                      <a:pt x="1333" y="2026"/>
                      <a:pt x="1029" y="4276"/>
                      <a:pt x="1424" y="6403"/>
                    </a:cubicBezTo>
                    <a:cubicBezTo>
                      <a:pt x="1424" y="6419"/>
                      <a:pt x="1431" y="6426"/>
                      <a:pt x="1439" y="6426"/>
                    </a:cubicBezTo>
                    <a:cubicBezTo>
                      <a:pt x="1447" y="6426"/>
                      <a:pt x="1454" y="6419"/>
                      <a:pt x="1454" y="6403"/>
                    </a:cubicBezTo>
                    <a:cubicBezTo>
                      <a:pt x="1150" y="4276"/>
                      <a:pt x="1545" y="1996"/>
                      <a:pt x="269" y="51"/>
                    </a:cubicBezTo>
                    <a:cubicBezTo>
                      <a:pt x="251" y="15"/>
                      <a:pt x="217" y="0"/>
                      <a:pt x="182" y="0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907" name="Google Shape;5907;p50"/>
              <p:cNvSpPr/>
              <p:nvPr/>
            </p:nvSpPr>
            <p:spPr>
              <a:xfrm>
                <a:off x="432413" y="1439623"/>
                <a:ext cx="35658" cy="91315"/>
              </a:xfrm>
              <a:custGeom>
                <a:rect b="b" l="l" r="r" t="t"/>
                <a:pathLst>
                  <a:path extrusionOk="0" h="3936" w="1537">
                    <a:moveTo>
                      <a:pt x="1365" y="1"/>
                    </a:moveTo>
                    <a:cubicBezTo>
                      <a:pt x="1346" y="1"/>
                      <a:pt x="1327" y="5"/>
                      <a:pt x="1308" y="15"/>
                    </a:cubicBezTo>
                    <a:cubicBezTo>
                      <a:pt x="821" y="532"/>
                      <a:pt x="487" y="1140"/>
                      <a:pt x="274" y="1808"/>
                    </a:cubicBezTo>
                    <a:cubicBezTo>
                      <a:pt x="153" y="2507"/>
                      <a:pt x="92" y="3237"/>
                      <a:pt x="1" y="3936"/>
                    </a:cubicBezTo>
                    <a:cubicBezTo>
                      <a:pt x="183" y="3298"/>
                      <a:pt x="305" y="2629"/>
                      <a:pt x="487" y="1960"/>
                    </a:cubicBezTo>
                    <a:cubicBezTo>
                      <a:pt x="669" y="1291"/>
                      <a:pt x="1004" y="714"/>
                      <a:pt x="1460" y="197"/>
                    </a:cubicBezTo>
                    <a:cubicBezTo>
                      <a:pt x="1536" y="121"/>
                      <a:pt x="1463" y="1"/>
                      <a:pt x="1365" y="1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908" name="Google Shape;5908;p50"/>
              <p:cNvSpPr/>
              <p:nvPr/>
            </p:nvSpPr>
            <p:spPr>
              <a:xfrm>
                <a:off x="358242" y="1554345"/>
                <a:ext cx="23293" cy="127693"/>
              </a:xfrm>
              <a:custGeom>
                <a:rect b="b" l="l" r="r" t="t"/>
                <a:pathLst>
                  <a:path extrusionOk="0" h="5504" w="1004">
                    <a:moveTo>
                      <a:pt x="220" y="1"/>
                    </a:moveTo>
                    <a:cubicBezTo>
                      <a:pt x="132" y="1"/>
                      <a:pt x="44" y="77"/>
                      <a:pt x="62" y="184"/>
                    </a:cubicBezTo>
                    <a:cubicBezTo>
                      <a:pt x="670" y="1887"/>
                      <a:pt x="366" y="3771"/>
                      <a:pt x="1" y="5504"/>
                    </a:cubicBezTo>
                    <a:cubicBezTo>
                      <a:pt x="548" y="3771"/>
                      <a:pt x="1004" y="1887"/>
                      <a:pt x="366" y="124"/>
                    </a:cubicBezTo>
                    <a:cubicBezTo>
                      <a:pt x="341" y="37"/>
                      <a:pt x="280" y="1"/>
                      <a:pt x="220" y="1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909" name="Google Shape;5909;p50"/>
              <p:cNvSpPr/>
              <p:nvPr/>
            </p:nvSpPr>
            <p:spPr>
              <a:xfrm>
                <a:off x="535282" y="1381589"/>
                <a:ext cx="22527" cy="86327"/>
              </a:xfrm>
              <a:custGeom>
                <a:rect b="b" l="l" r="r" t="t"/>
                <a:pathLst>
                  <a:path extrusionOk="0" h="3721" w="971">
                    <a:moveTo>
                      <a:pt x="849" y="1"/>
                    </a:moveTo>
                    <a:cubicBezTo>
                      <a:pt x="788" y="1"/>
                      <a:pt x="727" y="46"/>
                      <a:pt x="727" y="137"/>
                    </a:cubicBezTo>
                    <a:cubicBezTo>
                      <a:pt x="666" y="411"/>
                      <a:pt x="727" y="715"/>
                      <a:pt x="666" y="958"/>
                    </a:cubicBezTo>
                    <a:cubicBezTo>
                      <a:pt x="636" y="1262"/>
                      <a:pt x="636" y="1566"/>
                      <a:pt x="575" y="1931"/>
                    </a:cubicBezTo>
                    <a:cubicBezTo>
                      <a:pt x="453" y="2539"/>
                      <a:pt x="301" y="3147"/>
                      <a:pt x="28" y="3694"/>
                    </a:cubicBezTo>
                    <a:cubicBezTo>
                      <a:pt x="362" y="3177"/>
                      <a:pt x="575" y="2569"/>
                      <a:pt x="727" y="1961"/>
                    </a:cubicBezTo>
                    <a:cubicBezTo>
                      <a:pt x="788" y="1657"/>
                      <a:pt x="818" y="1353"/>
                      <a:pt x="879" y="1049"/>
                    </a:cubicBezTo>
                    <a:cubicBezTo>
                      <a:pt x="909" y="745"/>
                      <a:pt x="970" y="441"/>
                      <a:pt x="970" y="137"/>
                    </a:cubicBezTo>
                    <a:cubicBezTo>
                      <a:pt x="970" y="46"/>
                      <a:pt x="909" y="1"/>
                      <a:pt x="849" y="1"/>
                    </a:cubicBezTo>
                    <a:close/>
                    <a:moveTo>
                      <a:pt x="28" y="3694"/>
                    </a:moveTo>
                    <a:cubicBezTo>
                      <a:pt x="8" y="3694"/>
                      <a:pt x="1" y="3721"/>
                      <a:pt x="8" y="3721"/>
                    </a:cubicBezTo>
                    <a:cubicBezTo>
                      <a:pt x="11" y="3721"/>
                      <a:pt x="18" y="3714"/>
                      <a:pt x="28" y="3694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910" name="Google Shape;5910;p50"/>
              <p:cNvSpPr/>
              <p:nvPr/>
            </p:nvSpPr>
            <p:spPr>
              <a:xfrm>
                <a:off x="461912" y="1359015"/>
                <a:ext cx="109318" cy="33918"/>
              </a:xfrm>
              <a:custGeom>
                <a:rect b="b" l="l" r="r" t="t"/>
                <a:pathLst>
                  <a:path extrusionOk="0" h="1462" w="4712">
                    <a:moveTo>
                      <a:pt x="4552" y="1"/>
                    </a:moveTo>
                    <a:cubicBezTo>
                      <a:pt x="4545" y="1"/>
                      <a:pt x="4537" y="2"/>
                      <a:pt x="4529" y="3"/>
                    </a:cubicBezTo>
                    <a:cubicBezTo>
                      <a:pt x="2918" y="246"/>
                      <a:pt x="1246" y="398"/>
                      <a:pt x="0" y="1462"/>
                    </a:cubicBezTo>
                    <a:cubicBezTo>
                      <a:pt x="1338" y="489"/>
                      <a:pt x="2979" y="459"/>
                      <a:pt x="4529" y="307"/>
                    </a:cubicBezTo>
                    <a:cubicBezTo>
                      <a:pt x="4704" y="307"/>
                      <a:pt x="4711" y="1"/>
                      <a:pt x="4552" y="1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911" name="Google Shape;5911;p50"/>
              <p:cNvSpPr/>
              <p:nvPr/>
            </p:nvSpPr>
            <p:spPr>
              <a:xfrm>
                <a:off x="571657" y="1497867"/>
                <a:ext cx="33581" cy="179779"/>
              </a:xfrm>
              <a:custGeom>
                <a:rect b="b" l="l" r="r" t="t"/>
                <a:pathLst>
                  <a:path extrusionOk="0" h="9706" w="1813">
                    <a:moveTo>
                      <a:pt x="1611" y="1"/>
                    </a:moveTo>
                    <a:cubicBezTo>
                      <a:pt x="1553" y="1"/>
                      <a:pt x="1502" y="30"/>
                      <a:pt x="1490" y="100"/>
                    </a:cubicBezTo>
                    <a:cubicBezTo>
                      <a:pt x="1065" y="3322"/>
                      <a:pt x="1399" y="6665"/>
                      <a:pt x="1" y="9705"/>
                    </a:cubicBezTo>
                    <a:cubicBezTo>
                      <a:pt x="1581" y="6726"/>
                      <a:pt x="1277" y="3413"/>
                      <a:pt x="1794" y="191"/>
                    </a:cubicBezTo>
                    <a:cubicBezTo>
                      <a:pt x="1813" y="78"/>
                      <a:pt x="1704" y="1"/>
                      <a:pt x="1611" y="1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912" name="Google Shape;5912;p50"/>
              <p:cNvSpPr/>
              <p:nvPr/>
            </p:nvSpPr>
            <p:spPr>
              <a:xfrm>
                <a:off x="673181" y="1373642"/>
                <a:ext cx="78276" cy="198895"/>
              </a:xfrm>
              <a:custGeom>
                <a:rect b="b" l="l" r="r" t="t"/>
                <a:pathLst>
                  <a:path extrusionOk="0" h="10738" w="4226">
                    <a:moveTo>
                      <a:pt x="4058" y="0"/>
                    </a:moveTo>
                    <a:cubicBezTo>
                      <a:pt x="3974" y="0"/>
                      <a:pt x="3891" y="53"/>
                      <a:pt x="3891" y="160"/>
                    </a:cubicBezTo>
                    <a:cubicBezTo>
                      <a:pt x="3648" y="3990"/>
                      <a:pt x="1885" y="7394"/>
                      <a:pt x="0" y="10737"/>
                    </a:cubicBezTo>
                    <a:cubicBezTo>
                      <a:pt x="2067" y="7455"/>
                      <a:pt x="3952" y="4111"/>
                      <a:pt x="4225" y="160"/>
                    </a:cubicBezTo>
                    <a:cubicBezTo>
                      <a:pt x="4225" y="53"/>
                      <a:pt x="4142" y="0"/>
                      <a:pt x="4058" y="0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913" name="Google Shape;5913;p50"/>
              <p:cNvSpPr/>
              <p:nvPr/>
            </p:nvSpPr>
            <p:spPr>
              <a:xfrm>
                <a:off x="613681" y="1337193"/>
                <a:ext cx="46936" cy="245590"/>
              </a:xfrm>
              <a:custGeom>
                <a:rect b="b" l="l" r="r" t="t"/>
                <a:pathLst>
                  <a:path extrusionOk="0" h="13259" w="2534">
                    <a:moveTo>
                      <a:pt x="717" y="0"/>
                    </a:moveTo>
                    <a:cubicBezTo>
                      <a:pt x="619" y="0"/>
                      <a:pt x="527" y="69"/>
                      <a:pt x="527" y="206"/>
                    </a:cubicBezTo>
                    <a:cubicBezTo>
                      <a:pt x="1044" y="4431"/>
                      <a:pt x="2321" y="9355"/>
                      <a:pt x="41" y="13245"/>
                    </a:cubicBezTo>
                    <a:cubicBezTo>
                      <a:pt x="2534" y="9446"/>
                      <a:pt x="1379" y="4431"/>
                      <a:pt x="953" y="206"/>
                    </a:cubicBezTo>
                    <a:cubicBezTo>
                      <a:pt x="923" y="69"/>
                      <a:pt x="816" y="0"/>
                      <a:pt x="717" y="0"/>
                    </a:cubicBezTo>
                    <a:close/>
                    <a:moveTo>
                      <a:pt x="41" y="13245"/>
                    </a:moveTo>
                    <a:cubicBezTo>
                      <a:pt x="1" y="13245"/>
                      <a:pt x="14" y="13259"/>
                      <a:pt x="28" y="13259"/>
                    </a:cubicBezTo>
                    <a:cubicBezTo>
                      <a:pt x="34" y="13259"/>
                      <a:pt x="41" y="13255"/>
                      <a:pt x="41" y="13245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914" name="Google Shape;5914;p50"/>
              <p:cNvSpPr/>
              <p:nvPr/>
            </p:nvSpPr>
            <p:spPr>
              <a:xfrm>
                <a:off x="588301" y="1409974"/>
                <a:ext cx="52659" cy="55327"/>
              </a:xfrm>
              <a:custGeom>
                <a:rect b="b" l="l" r="r" t="t"/>
                <a:pathLst>
                  <a:path extrusionOk="0" h="2987" w="2843">
                    <a:moveTo>
                      <a:pt x="2632" y="0"/>
                    </a:moveTo>
                    <a:cubicBezTo>
                      <a:pt x="2603" y="0"/>
                      <a:pt x="2573" y="13"/>
                      <a:pt x="2543" y="42"/>
                    </a:cubicBezTo>
                    <a:cubicBezTo>
                      <a:pt x="1480" y="802"/>
                      <a:pt x="689" y="1835"/>
                      <a:pt x="21" y="2960"/>
                    </a:cubicBezTo>
                    <a:cubicBezTo>
                      <a:pt x="416" y="2443"/>
                      <a:pt x="780" y="1957"/>
                      <a:pt x="1236" y="1501"/>
                    </a:cubicBezTo>
                    <a:cubicBezTo>
                      <a:pt x="1692" y="1045"/>
                      <a:pt x="2209" y="650"/>
                      <a:pt x="2695" y="315"/>
                    </a:cubicBezTo>
                    <a:cubicBezTo>
                      <a:pt x="2843" y="217"/>
                      <a:pt x="2752" y="0"/>
                      <a:pt x="2632" y="0"/>
                    </a:cubicBezTo>
                    <a:close/>
                    <a:moveTo>
                      <a:pt x="21" y="2960"/>
                    </a:moveTo>
                    <a:cubicBezTo>
                      <a:pt x="0" y="2960"/>
                      <a:pt x="7" y="2987"/>
                      <a:pt x="14" y="2987"/>
                    </a:cubicBezTo>
                    <a:cubicBezTo>
                      <a:pt x="17" y="2987"/>
                      <a:pt x="21" y="2980"/>
                      <a:pt x="21" y="2960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915" name="Google Shape;5915;p50"/>
              <p:cNvSpPr/>
              <p:nvPr/>
            </p:nvSpPr>
            <p:spPr>
              <a:xfrm>
                <a:off x="469751" y="1466670"/>
                <a:ext cx="46399" cy="54271"/>
              </a:xfrm>
              <a:custGeom>
                <a:rect b="b" l="l" r="r" t="t"/>
                <a:pathLst>
                  <a:path extrusionOk="0" h="2930" w="2505">
                    <a:moveTo>
                      <a:pt x="2282" y="1"/>
                    </a:moveTo>
                    <a:cubicBezTo>
                      <a:pt x="2262" y="1"/>
                      <a:pt x="2241" y="4"/>
                      <a:pt x="2219" y="12"/>
                    </a:cubicBezTo>
                    <a:cubicBezTo>
                      <a:pt x="1642" y="285"/>
                      <a:pt x="1186" y="771"/>
                      <a:pt x="851" y="1258"/>
                    </a:cubicBezTo>
                    <a:cubicBezTo>
                      <a:pt x="456" y="1774"/>
                      <a:pt x="213" y="2322"/>
                      <a:pt x="0" y="2930"/>
                    </a:cubicBezTo>
                    <a:cubicBezTo>
                      <a:pt x="274" y="2413"/>
                      <a:pt x="608" y="1926"/>
                      <a:pt x="1003" y="1440"/>
                    </a:cubicBezTo>
                    <a:cubicBezTo>
                      <a:pt x="1186" y="1227"/>
                      <a:pt x="1368" y="1045"/>
                      <a:pt x="1611" y="863"/>
                    </a:cubicBezTo>
                    <a:cubicBezTo>
                      <a:pt x="1824" y="650"/>
                      <a:pt x="2098" y="467"/>
                      <a:pt x="2371" y="285"/>
                    </a:cubicBezTo>
                    <a:cubicBezTo>
                      <a:pt x="2505" y="178"/>
                      <a:pt x="2427" y="1"/>
                      <a:pt x="2282" y="1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916" name="Google Shape;5916;p50"/>
              <p:cNvSpPr/>
              <p:nvPr/>
            </p:nvSpPr>
            <p:spPr>
              <a:xfrm>
                <a:off x="281124" y="1502347"/>
                <a:ext cx="121063" cy="134010"/>
              </a:xfrm>
              <a:custGeom>
                <a:rect b="b" l="l" r="r" t="t"/>
                <a:pathLst>
                  <a:path extrusionOk="0" h="7235" w="6536">
                    <a:moveTo>
                      <a:pt x="6353" y="0"/>
                    </a:moveTo>
                    <a:cubicBezTo>
                      <a:pt x="4803" y="335"/>
                      <a:pt x="3435" y="1551"/>
                      <a:pt x="2493" y="2766"/>
                    </a:cubicBezTo>
                    <a:cubicBezTo>
                      <a:pt x="1460" y="4165"/>
                      <a:pt x="761" y="5715"/>
                      <a:pt x="1" y="7235"/>
                    </a:cubicBezTo>
                    <a:cubicBezTo>
                      <a:pt x="852" y="5867"/>
                      <a:pt x="1581" y="4408"/>
                      <a:pt x="2554" y="3101"/>
                    </a:cubicBezTo>
                    <a:cubicBezTo>
                      <a:pt x="3040" y="2462"/>
                      <a:pt x="3557" y="1885"/>
                      <a:pt x="4195" y="1399"/>
                    </a:cubicBezTo>
                    <a:cubicBezTo>
                      <a:pt x="4864" y="852"/>
                      <a:pt x="5624" y="548"/>
                      <a:pt x="6445" y="183"/>
                    </a:cubicBezTo>
                    <a:cubicBezTo>
                      <a:pt x="6536" y="152"/>
                      <a:pt x="6475" y="0"/>
                      <a:pt x="6353" y="0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917" name="Google Shape;5917;p50"/>
              <p:cNvSpPr/>
              <p:nvPr/>
            </p:nvSpPr>
            <p:spPr>
              <a:xfrm>
                <a:off x="353059" y="1473067"/>
                <a:ext cx="81629" cy="24431"/>
              </a:xfrm>
              <a:custGeom>
                <a:rect b="b" l="l" r="r" t="t"/>
                <a:pathLst>
                  <a:path extrusionOk="0" h="1319" w="4407">
                    <a:moveTo>
                      <a:pt x="4306" y="1"/>
                    </a:moveTo>
                    <a:cubicBezTo>
                      <a:pt x="4292" y="1"/>
                      <a:pt x="4275" y="4"/>
                      <a:pt x="4256" y="12"/>
                    </a:cubicBezTo>
                    <a:cubicBezTo>
                      <a:pt x="2828" y="224"/>
                      <a:pt x="1247" y="376"/>
                      <a:pt x="1" y="1319"/>
                    </a:cubicBezTo>
                    <a:cubicBezTo>
                      <a:pt x="1217" y="468"/>
                      <a:pt x="2858" y="255"/>
                      <a:pt x="4287" y="164"/>
                    </a:cubicBezTo>
                    <a:cubicBezTo>
                      <a:pt x="4393" y="164"/>
                      <a:pt x="4406" y="1"/>
                      <a:pt x="4306" y="1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918" name="Google Shape;5918;p50"/>
              <p:cNvSpPr/>
              <p:nvPr/>
            </p:nvSpPr>
            <p:spPr>
              <a:xfrm>
                <a:off x="708819" y="1259384"/>
                <a:ext cx="379934" cy="312975"/>
              </a:xfrm>
              <a:custGeom>
                <a:rect b="b" l="l" r="r" t="t"/>
                <a:pathLst>
                  <a:path extrusionOk="0" h="16897" w="20512">
                    <a:moveTo>
                      <a:pt x="20226" y="1"/>
                    </a:moveTo>
                    <a:cubicBezTo>
                      <a:pt x="20194" y="1"/>
                      <a:pt x="20159" y="9"/>
                      <a:pt x="20122" y="27"/>
                    </a:cubicBezTo>
                    <a:cubicBezTo>
                      <a:pt x="13739" y="2732"/>
                      <a:pt x="7478" y="6683"/>
                      <a:pt x="3101" y="12155"/>
                    </a:cubicBezTo>
                    <a:cubicBezTo>
                      <a:pt x="1855" y="13583"/>
                      <a:pt x="821" y="15194"/>
                      <a:pt x="0" y="16896"/>
                    </a:cubicBezTo>
                    <a:cubicBezTo>
                      <a:pt x="1581" y="13826"/>
                      <a:pt x="3952" y="11182"/>
                      <a:pt x="6535" y="8963"/>
                    </a:cubicBezTo>
                    <a:cubicBezTo>
                      <a:pt x="9180" y="6592"/>
                      <a:pt x="12159" y="4586"/>
                      <a:pt x="15259" y="2823"/>
                    </a:cubicBezTo>
                    <a:cubicBezTo>
                      <a:pt x="16900" y="1911"/>
                      <a:pt x="18603" y="1091"/>
                      <a:pt x="20305" y="361"/>
                    </a:cubicBezTo>
                    <a:cubicBezTo>
                      <a:pt x="20511" y="258"/>
                      <a:pt x="20411" y="1"/>
                      <a:pt x="20226" y="1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919" name="Google Shape;5919;p50"/>
              <p:cNvSpPr/>
              <p:nvPr/>
            </p:nvSpPr>
            <p:spPr>
              <a:xfrm>
                <a:off x="835092" y="1381537"/>
                <a:ext cx="45621" cy="90686"/>
              </a:xfrm>
              <a:custGeom>
                <a:rect b="b" l="l" r="r" t="t"/>
                <a:pathLst>
                  <a:path extrusionOk="0" h="4896" w="2463">
                    <a:moveTo>
                      <a:pt x="2225" y="0"/>
                    </a:moveTo>
                    <a:cubicBezTo>
                      <a:pt x="2175" y="0"/>
                      <a:pt x="2125" y="26"/>
                      <a:pt x="2098" y="93"/>
                    </a:cubicBezTo>
                    <a:cubicBezTo>
                      <a:pt x="2037" y="306"/>
                      <a:pt x="2067" y="488"/>
                      <a:pt x="2037" y="670"/>
                    </a:cubicBezTo>
                    <a:cubicBezTo>
                      <a:pt x="2007" y="883"/>
                      <a:pt x="1946" y="1126"/>
                      <a:pt x="1885" y="1309"/>
                    </a:cubicBezTo>
                    <a:cubicBezTo>
                      <a:pt x="1763" y="1765"/>
                      <a:pt x="1581" y="2190"/>
                      <a:pt x="1399" y="2616"/>
                    </a:cubicBezTo>
                    <a:cubicBezTo>
                      <a:pt x="1034" y="3497"/>
                      <a:pt x="548" y="4196"/>
                      <a:pt x="0" y="4895"/>
                    </a:cubicBezTo>
                    <a:cubicBezTo>
                      <a:pt x="608" y="4257"/>
                      <a:pt x="1186" y="3527"/>
                      <a:pt x="1642" y="2737"/>
                    </a:cubicBezTo>
                    <a:cubicBezTo>
                      <a:pt x="1885" y="2342"/>
                      <a:pt x="2067" y="1886"/>
                      <a:pt x="2219" y="1430"/>
                    </a:cubicBezTo>
                    <a:cubicBezTo>
                      <a:pt x="2280" y="1217"/>
                      <a:pt x="2341" y="974"/>
                      <a:pt x="2371" y="761"/>
                    </a:cubicBezTo>
                    <a:cubicBezTo>
                      <a:pt x="2402" y="549"/>
                      <a:pt x="2463" y="306"/>
                      <a:pt x="2371" y="93"/>
                    </a:cubicBezTo>
                    <a:cubicBezTo>
                      <a:pt x="2354" y="42"/>
                      <a:pt x="2290" y="0"/>
                      <a:pt x="2225" y="0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920" name="Google Shape;5920;p50"/>
              <p:cNvSpPr/>
              <p:nvPr/>
            </p:nvSpPr>
            <p:spPr>
              <a:xfrm>
                <a:off x="761975" y="1409208"/>
                <a:ext cx="73757" cy="41176"/>
              </a:xfrm>
              <a:custGeom>
                <a:rect b="b" l="l" r="r" t="t"/>
                <a:pathLst>
                  <a:path extrusionOk="0" h="2223" w="3982">
                    <a:moveTo>
                      <a:pt x="3827" y="1"/>
                    </a:moveTo>
                    <a:cubicBezTo>
                      <a:pt x="3818" y="1"/>
                      <a:pt x="3809" y="2"/>
                      <a:pt x="3800" y="3"/>
                    </a:cubicBezTo>
                    <a:cubicBezTo>
                      <a:pt x="3040" y="94"/>
                      <a:pt x="2310" y="338"/>
                      <a:pt x="1672" y="733"/>
                    </a:cubicBezTo>
                    <a:cubicBezTo>
                      <a:pt x="1003" y="1067"/>
                      <a:pt x="426" y="1614"/>
                      <a:pt x="0" y="2222"/>
                    </a:cubicBezTo>
                    <a:cubicBezTo>
                      <a:pt x="973" y="1189"/>
                      <a:pt x="2341" y="459"/>
                      <a:pt x="3800" y="277"/>
                    </a:cubicBezTo>
                    <a:cubicBezTo>
                      <a:pt x="3973" y="248"/>
                      <a:pt x="3982" y="1"/>
                      <a:pt x="3827" y="1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921" name="Google Shape;5921;p50"/>
              <p:cNvSpPr/>
              <p:nvPr/>
            </p:nvSpPr>
            <p:spPr>
              <a:xfrm rot="213596">
                <a:off x="670826" y="1320571"/>
                <a:ext cx="133201" cy="52284"/>
              </a:xfrm>
              <a:custGeom>
                <a:rect b="b" l="l" r="r" t="t"/>
                <a:pathLst>
                  <a:path extrusionOk="0" h="2823" w="7192">
                    <a:moveTo>
                      <a:pt x="7" y="2809"/>
                    </a:moveTo>
                    <a:cubicBezTo>
                      <a:pt x="0" y="2809"/>
                      <a:pt x="7" y="2823"/>
                      <a:pt x="27" y="2823"/>
                    </a:cubicBezTo>
                    <a:cubicBezTo>
                      <a:pt x="17" y="2813"/>
                      <a:pt x="11" y="2809"/>
                      <a:pt x="7" y="2809"/>
                    </a:cubicBezTo>
                    <a:close/>
                    <a:moveTo>
                      <a:pt x="5758" y="1"/>
                    </a:moveTo>
                    <a:cubicBezTo>
                      <a:pt x="4911" y="1"/>
                      <a:pt x="4054" y="197"/>
                      <a:pt x="3280" y="543"/>
                    </a:cubicBezTo>
                    <a:cubicBezTo>
                      <a:pt x="2064" y="1090"/>
                      <a:pt x="1030" y="2002"/>
                      <a:pt x="27" y="2823"/>
                    </a:cubicBezTo>
                    <a:cubicBezTo>
                      <a:pt x="1000" y="2154"/>
                      <a:pt x="2034" y="1425"/>
                      <a:pt x="3128" y="938"/>
                    </a:cubicBezTo>
                    <a:cubicBezTo>
                      <a:pt x="3675" y="695"/>
                      <a:pt x="4252" y="482"/>
                      <a:pt x="4800" y="391"/>
                    </a:cubicBezTo>
                    <a:cubicBezTo>
                      <a:pt x="5024" y="362"/>
                      <a:pt x="5245" y="348"/>
                      <a:pt x="5464" y="348"/>
                    </a:cubicBezTo>
                    <a:cubicBezTo>
                      <a:pt x="5930" y="348"/>
                      <a:pt x="6391" y="410"/>
                      <a:pt x="6866" y="513"/>
                    </a:cubicBezTo>
                    <a:cubicBezTo>
                      <a:pt x="6876" y="514"/>
                      <a:pt x="6885" y="515"/>
                      <a:pt x="6894" y="515"/>
                    </a:cubicBezTo>
                    <a:cubicBezTo>
                      <a:pt x="7089" y="515"/>
                      <a:pt x="7192" y="206"/>
                      <a:pt x="6988" y="148"/>
                    </a:cubicBezTo>
                    <a:cubicBezTo>
                      <a:pt x="6587" y="48"/>
                      <a:pt x="6174" y="1"/>
                      <a:pt x="5758" y="1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  <p:grpSp>
          <p:nvGrpSpPr>
            <p:cNvPr id="5922" name="Google Shape;5922;p50"/>
            <p:cNvGrpSpPr/>
            <p:nvPr/>
          </p:nvGrpSpPr>
          <p:grpSpPr>
            <a:xfrm>
              <a:off x="1287499" y="1519165"/>
              <a:ext cx="81803" cy="349206"/>
              <a:chOff x="1287499" y="1519165"/>
              <a:chExt cx="81803" cy="349206"/>
            </a:xfrm>
          </p:grpSpPr>
          <p:sp>
            <p:nvSpPr>
              <p:cNvPr id="5923" name="Google Shape;5923;p50"/>
              <p:cNvSpPr/>
              <p:nvPr/>
            </p:nvSpPr>
            <p:spPr>
              <a:xfrm>
                <a:off x="1293995" y="1687597"/>
                <a:ext cx="49114" cy="45379"/>
              </a:xfrm>
              <a:custGeom>
                <a:rect b="b" l="l" r="r" t="t"/>
                <a:pathLst>
                  <a:path extrusionOk="0" h="1956" w="2117">
                    <a:moveTo>
                      <a:pt x="1665" y="1013"/>
                    </a:moveTo>
                    <a:lnTo>
                      <a:pt x="1665" y="1013"/>
                    </a:lnTo>
                    <a:cubicBezTo>
                      <a:pt x="1677" y="1030"/>
                      <a:pt x="1689" y="1047"/>
                      <a:pt x="1702" y="1064"/>
                    </a:cubicBezTo>
                    <a:lnTo>
                      <a:pt x="1702" y="1064"/>
                    </a:lnTo>
                    <a:cubicBezTo>
                      <a:pt x="1691" y="1045"/>
                      <a:pt x="1678" y="1026"/>
                      <a:pt x="1665" y="1013"/>
                    </a:cubicBezTo>
                    <a:close/>
                    <a:moveTo>
                      <a:pt x="1883" y="1760"/>
                    </a:moveTo>
                    <a:cubicBezTo>
                      <a:pt x="1881" y="1764"/>
                      <a:pt x="1880" y="1768"/>
                      <a:pt x="1878" y="1773"/>
                    </a:cubicBezTo>
                    <a:cubicBezTo>
                      <a:pt x="1873" y="1784"/>
                      <a:pt x="1870" y="1791"/>
                      <a:pt x="1869" y="1795"/>
                    </a:cubicBezTo>
                    <a:lnTo>
                      <a:pt x="1869" y="1795"/>
                    </a:lnTo>
                    <a:cubicBezTo>
                      <a:pt x="1865" y="1796"/>
                      <a:pt x="1858" y="1798"/>
                      <a:pt x="1848" y="1804"/>
                    </a:cubicBezTo>
                    <a:cubicBezTo>
                      <a:pt x="1863" y="1788"/>
                      <a:pt x="1875" y="1773"/>
                      <a:pt x="1883" y="1760"/>
                    </a:cubicBezTo>
                    <a:close/>
                    <a:moveTo>
                      <a:pt x="343" y="1"/>
                    </a:moveTo>
                    <a:cubicBezTo>
                      <a:pt x="140" y="1"/>
                      <a:pt x="0" y="212"/>
                      <a:pt x="54" y="375"/>
                    </a:cubicBezTo>
                    <a:cubicBezTo>
                      <a:pt x="115" y="436"/>
                      <a:pt x="115" y="527"/>
                      <a:pt x="146" y="588"/>
                    </a:cubicBezTo>
                    <a:cubicBezTo>
                      <a:pt x="176" y="679"/>
                      <a:pt x="176" y="740"/>
                      <a:pt x="206" y="831"/>
                    </a:cubicBezTo>
                    <a:cubicBezTo>
                      <a:pt x="237" y="922"/>
                      <a:pt x="328" y="1044"/>
                      <a:pt x="358" y="1165"/>
                    </a:cubicBezTo>
                    <a:lnTo>
                      <a:pt x="480" y="1378"/>
                    </a:lnTo>
                    <a:cubicBezTo>
                      <a:pt x="510" y="1469"/>
                      <a:pt x="601" y="1530"/>
                      <a:pt x="632" y="1591"/>
                    </a:cubicBezTo>
                    <a:cubicBezTo>
                      <a:pt x="662" y="1652"/>
                      <a:pt x="784" y="1682"/>
                      <a:pt x="814" y="1743"/>
                    </a:cubicBezTo>
                    <a:lnTo>
                      <a:pt x="1057" y="1834"/>
                    </a:lnTo>
                    <a:cubicBezTo>
                      <a:pt x="1209" y="1925"/>
                      <a:pt x="1361" y="1956"/>
                      <a:pt x="1513" y="1956"/>
                    </a:cubicBezTo>
                    <a:cubicBezTo>
                      <a:pt x="1635" y="1956"/>
                      <a:pt x="1696" y="1925"/>
                      <a:pt x="1757" y="1895"/>
                    </a:cubicBezTo>
                    <a:cubicBezTo>
                      <a:pt x="1802" y="1895"/>
                      <a:pt x="1830" y="1861"/>
                      <a:pt x="1842" y="1832"/>
                    </a:cubicBezTo>
                    <a:lnTo>
                      <a:pt x="1842" y="1832"/>
                    </a:lnTo>
                    <a:cubicBezTo>
                      <a:pt x="1894" y="1829"/>
                      <a:pt x="1947" y="1821"/>
                      <a:pt x="2000" y="1804"/>
                    </a:cubicBezTo>
                    <a:cubicBezTo>
                      <a:pt x="2026" y="1823"/>
                      <a:pt x="2047" y="1832"/>
                      <a:pt x="2062" y="1832"/>
                    </a:cubicBezTo>
                    <a:cubicBezTo>
                      <a:pt x="2117" y="1832"/>
                      <a:pt x="2101" y="1723"/>
                      <a:pt x="2030" y="1652"/>
                    </a:cubicBezTo>
                    <a:cubicBezTo>
                      <a:pt x="2006" y="1640"/>
                      <a:pt x="1987" y="1628"/>
                      <a:pt x="1969" y="1616"/>
                    </a:cubicBezTo>
                    <a:lnTo>
                      <a:pt x="1969" y="1616"/>
                    </a:lnTo>
                    <a:lnTo>
                      <a:pt x="1969" y="1469"/>
                    </a:lnTo>
                    <a:cubicBezTo>
                      <a:pt x="1969" y="1408"/>
                      <a:pt x="1939" y="1348"/>
                      <a:pt x="1878" y="1317"/>
                    </a:cubicBezTo>
                    <a:cubicBezTo>
                      <a:pt x="1829" y="1218"/>
                      <a:pt x="1759" y="1140"/>
                      <a:pt x="1702" y="1064"/>
                    </a:cubicBezTo>
                    <a:lnTo>
                      <a:pt x="1702" y="1064"/>
                    </a:lnTo>
                    <a:cubicBezTo>
                      <a:pt x="1716" y="1090"/>
                      <a:pt x="1726" y="1118"/>
                      <a:pt x="1726" y="1135"/>
                    </a:cubicBezTo>
                    <a:cubicBezTo>
                      <a:pt x="1635" y="1013"/>
                      <a:pt x="1544" y="861"/>
                      <a:pt x="1422" y="740"/>
                    </a:cubicBezTo>
                    <a:cubicBezTo>
                      <a:pt x="1361" y="679"/>
                      <a:pt x="1240" y="588"/>
                      <a:pt x="1179" y="497"/>
                    </a:cubicBezTo>
                    <a:cubicBezTo>
                      <a:pt x="1057" y="375"/>
                      <a:pt x="936" y="284"/>
                      <a:pt x="784" y="223"/>
                    </a:cubicBezTo>
                    <a:cubicBezTo>
                      <a:pt x="662" y="132"/>
                      <a:pt x="510" y="71"/>
                      <a:pt x="419" y="10"/>
                    </a:cubicBezTo>
                    <a:cubicBezTo>
                      <a:pt x="393" y="4"/>
                      <a:pt x="368" y="1"/>
                      <a:pt x="343" y="1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924" name="Google Shape;5924;p50"/>
              <p:cNvSpPr/>
              <p:nvPr/>
            </p:nvSpPr>
            <p:spPr>
              <a:xfrm>
                <a:off x="1287499" y="1738590"/>
                <a:ext cx="55726" cy="26123"/>
              </a:xfrm>
              <a:custGeom>
                <a:rect b="b" l="l" r="r" t="t"/>
                <a:pathLst>
                  <a:path extrusionOk="0" h="1126" w="2402">
                    <a:moveTo>
                      <a:pt x="942" y="1"/>
                    </a:moveTo>
                    <a:cubicBezTo>
                      <a:pt x="851" y="1"/>
                      <a:pt x="729" y="1"/>
                      <a:pt x="608" y="31"/>
                    </a:cubicBezTo>
                    <a:cubicBezTo>
                      <a:pt x="547" y="31"/>
                      <a:pt x="456" y="62"/>
                      <a:pt x="395" y="62"/>
                    </a:cubicBezTo>
                    <a:lnTo>
                      <a:pt x="304" y="62"/>
                    </a:lnTo>
                    <a:cubicBezTo>
                      <a:pt x="274" y="62"/>
                      <a:pt x="243" y="92"/>
                      <a:pt x="182" y="92"/>
                    </a:cubicBezTo>
                    <a:cubicBezTo>
                      <a:pt x="91" y="183"/>
                      <a:pt x="0" y="335"/>
                      <a:pt x="30" y="457"/>
                    </a:cubicBezTo>
                    <a:cubicBezTo>
                      <a:pt x="122" y="669"/>
                      <a:pt x="304" y="821"/>
                      <a:pt x="486" y="943"/>
                    </a:cubicBezTo>
                    <a:cubicBezTo>
                      <a:pt x="608" y="973"/>
                      <a:pt x="729" y="1065"/>
                      <a:pt x="851" y="1095"/>
                    </a:cubicBezTo>
                    <a:cubicBezTo>
                      <a:pt x="942" y="1125"/>
                      <a:pt x="1094" y="1125"/>
                      <a:pt x="1216" y="1125"/>
                    </a:cubicBezTo>
                    <a:cubicBezTo>
                      <a:pt x="1337" y="1125"/>
                      <a:pt x="1489" y="1095"/>
                      <a:pt x="1611" y="1095"/>
                    </a:cubicBezTo>
                    <a:cubicBezTo>
                      <a:pt x="1702" y="1065"/>
                      <a:pt x="1824" y="1065"/>
                      <a:pt x="1945" y="973"/>
                    </a:cubicBezTo>
                    <a:cubicBezTo>
                      <a:pt x="2006" y="943"/>
                      <a:pt x="2097" y="852"/>
                      <a:pt x="2128" y="761"/>
                    </a:cubicBezTo>
                    <a:lnTo>
                      <a:pt x="2219" y="669"/>
                    </a:lnTo>
                    <a:cubicBezTo>
                      <a:pt x="2249" y="669"/>
                      <a:pt x="2280" y="639"/>
                      <a:pt x="2280" y="609"/>
                    </a:cubicBezTo>
                    <a:cubicBezTo>
                      <a:pt x="2401" y="609"/>
                      <a:pt x="2401" y="487"/>
                      <a:pt x="2280" y="426"/>
                    </a:cubicBezTo>
                    <a:cubicBezTo>
                      <a:pt x="2249" y="365"/>
                      <a:pt x="2219" y="365"/>
                      <a:pt x="2158" y="335"/>
                    </a:cubicBezTo>
                    <a:lnTo>
                      <a:pt x="2128" y="305"/>
                    </a:lnTo>
                    <a:lnTo>
                      <a:pt x="1976" y="153"/>
                    </a:lnTo>
                    <a:cubicBezTo>
                      <a:pt x="1915" y="122"/>
                      <a:pt x="1793" y="62"/>
                      <a:pt x="1702" y="62"/>
                    </a:cubicBezTo>
                    <a:cubicBezTo>
                      <a:pt x="1550" y="31"/>
                      <a:pt x="1398" y="1"/>
                      <a:pt x="1246" y="1"/>
                    </a:cubicBezTo>
                    <a:cubicBezTo>
                      <a:pt x="1141" y="1"/>
                      <a:pt x="1035" y="1"/>
                      <a:pt x="929" y="11"/>
                    </a:cubicBezTo>
                    <a:lnTo>
                      <a:pt x="929" y="11"/>
                    </a:lnTo>
                    <a:cubicBezTo>
                      <a:pt x="934" y="8"/>
                      <a:pt x="938" y="5"/>
                      <a:pt x="942" y="1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925" name="Google Shape;5925;p50"/>
              <p:cNvSpPr/>
              <p:nvPr/>
            </p:nvSpPr>
            <p:spPr>
              <a:xfrm>
                <a:off x="1312880" y="1773854"/>
                <a:ext cx="33872" cy="23293"/>
              </a:xfrm>
              <a:custGeom>
                <a:rect b="b" l="l" r="r" t="t"/>
                <a:pathLst>
                  <a:path extrusionOk="0" h="1004" w="1460">
                    <a:moveTo>
                      <a:pt x="1216" y="61"/>
                    </a:moveTo>
                    <a:cubicBezTo>
                      <a:pt x="1216" y="71"/>
                      <a:pt x="1213" y="75"/>
                      <a:pt x="1208" y="75"/>
                    </a:cubicBezTo>
                    <a:cubicBezTo>
                      <a:pt x="1208" y="75"/>
                      <a:pt x="1208" y="75"/>
                      <a:pt x="1208" y="75"/>
                    </a:cubicBezTo>
                    <a:lnTo>
                      <a:pt x="1208" y="75"/>
                    </a:lnTo>
                    <a:cubicBezTo>
                      <a:pt x="1211" y="71"/>
                      <a:pt x="1213" y="67"/>
                      <a:pt x="1216" y="61"/>
                    </a:cubicBezTo>
                    <a:close/>
                    <a:moveTo>
                      <a:pt x="821" y="1"/>
                    </a:moveTo>
                    <a:cubicBezTo>
                      <a:pt x="760" y="1"/>
                      <a:pt x="699" y="1"/>
                      <a:pt x="669" y="31"/>
                    </a:cubicBezTo>
                    <a:lnTo>
                      <a:pt x="426" y="31"/>
                    </a:lnTo>
                    <a:cubicBezTo>
                      <a:pt x="365" y="31"/>
                      <a:pt x="274" y="122"/>
                      <a:pt x="243" y="152"/>
                    </a:cubicBezTo>
                    <a:cubicBezTo>
                      <a:pt x="152" y="213"/>
                      <a:pt x="91" y="274"/>
                      <a:pt x="61" y="365"/>
                    </a:cubicBezTo>
                    <a:cubicBezTo>
                      <a:pt x="0" y="456"/>
                      <a:pt x="0" y="578"/>
                      <a:pt x="0" y="669"/>
                    </a:cubicBezTo>
                    <a:cubicBezTo>
                      <a:pt x="61" y="760"/>
                      <a:pt x="91" y="821"/>
                      <a:pt x="122" y="852"/>
                    </a:cubicBezTo>
                    <a:cubicBezTo>
                      <a:pt x="152" y="912"/>
                      <a:pt x="213" y="943"/>
                      <a:pt x="274" y="973"/>
                    </a:cubicBezTo>
                    <a:cubicBezTo>
                      <a:pt x="304" y="1004"/>
                      <a:pt x="395" y="1004"/>
                      <a:pt x="456" y="1004"/>
                    </a:cubicBezTo>
                    <a:cubicBezTo>
                      <a:pt x="547" y="1004"/>
                      <a:pt x="608" y="1004"/>
                      <a:pt x="699" y="973"/>
                    </a:cubicBezTo>
                    <a:cubicBezTo>
                      <a:pt x="760" y="943"/>
                      <a:pt x="821" y="943"/>
                      <a:pt x="882" y="852"/>
                    </a:cubicBezTo>
                    <a:cubicBezTo>
                      <a:pt x="973" y="821"/>
                      <a:pt x="1064" y="760"/>
                      <a:pt x="1125" y="669"/>
                    </a:cubicBezTo>
                    <a:cubicBezTo>
                      <a:pt x="1186" y="608"/>
                      <a:pt x="1216" y="517"/>
                      <a:pt x="1277" y="456"/>
                    </a:cubicBezTo>
                    <a:cubicBezTo>
                      <a:pt x="1277" y="426"/>
                      <a:pt x="1307" y="426"/>
                      <a:pt x="1307" y="365"/>
                    </a:cubicBezTo>
                    <a:cubicBezTo>
                      <a:pt x="1307" y="365"/>
                      <a:pt x="1307" y="335"/>
                      <a:pt x="1338" y="335"/>
                    </a:cubicBezTo>
                    <a:cubicBezTo>
                      <a:pt x="1353" y="320"/>
                      <a:pt x="1360" y="290"/>
                      <a:pt x="1364" y="260"/>
                    </a:cubicBezTo>
                    <a:lnTo>
                      <a:pt x="1364" y="260"/>
                    </a:lnTo>
                    <a:cubicBezTo>
                      <a:pt x="1377" y="232"/>
                      <a:pt x="1391" y="202"/>
                      <a:pt x="1429" y="183"/>
                    </a:cubicBezTo>
                    <a:cubicBezTo>
                      <a:pt x="1459" y="152"/>
                      <a:pt x="1459" y="61"/>
                      <a:pt x="1429" y="31"/>
                    </a:cubicBezTo>
                    <a:cubicBezTo>
                      <a:pt x="1338" y="61"/>
                      <a:pt x="1277" y="61"/>
                      <a:pt x="1216" y="61"/>
                    </a:cubicBezTo>
                    <a:lnTo>
                      <a:pt x="1034" y="61"/>
                    </a:lnTo>
                    <a:cubicBezTo>
                      <a:pt x="973" y="61"/>
                      <a:pt x="912" y="61"/>
                      <a:pt x="851" y="31"/>
                    </a:cubicBezTo>
                    <a:lnTo>
                      <a:pt x="973" y="31"/>
                    </a:lnTo>
                    <a:cubicBezTo>
                      <a:pt x="912" y="31"/>
                      <a:pt x="851" y="1"/>
                      <a:pt x="821" y="1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926" name="Google Shape;5926;p50"/>
              <p:cNvSpPr/>
              <p:nvPr/>
            </p:nvSpPr>
            <p:spPr>
              <a:xfrm>
                <a:off x="1334038" y="1800766"/>
                <a:ext cx="35264" cy="67605"/>
              </a:xfrm>
              <a:custGeom>
                <a:rect b="b" l="l" r="r" t="t"/>
                <a:pathLst>
                  <a:path extrusionOk="0" h="2914" w="1520">
                    <a:moveTo>
                      <a:pt x="911" y="1"/>
                    </a:moveTo>
                    <a:cubicBezTo>
                      <a:pt x="839" y="1"/>
                      <a:pt x="765" y="32"/>
                      <a:pt x="699" y="87"/>
                    </a:cubicBezTo>
                    <a:lnTo>
                      <a:pt x="620" y="166"/>
                    </a:lnTo>
                    <a:lnTo>
                      <a:pt x="620" y="166"/>
                    </a:lnTo>
                    <a:cubicBezTo>
                      <a:pt x="379" y="276"/>
                      <a:pt x="247" y="555"/>
                      <a:pt x="152" y="816"/>
                    </a:cubicBezTo>
                    <a:cubicBezTo>
                      <a:pt x="91" y="1029"/>
                      <a:pt x="0" y="1303"/>
                      <a:pt x="61" y="1546"/>
                    </a:cubicBezTo>
                    <a:cubicBezTo>
                      <a:pt x="61" y="1698"/>
                      <a:pt x="91" y="1850"/>
                      <a:pt x="122" y="1941"/>
                    </a:cubicBezTo>
                    <a:cubicBezTo>
                      <a:pt x="152" y="2062"/>
                      <a:pt x="182" y="2184"/>
                      <a:pt x="274" y="2336"/>
                    </a:cubicBezTo>
                    <a:lnTo>
                      <a:pt x="284" y="2379"/>
                    </a:lnTo>
                    <a:lnTo>
                      <a:pt x="284" y="2379"/>
                    </a:lnTo>
                    <a:cubicBezTo>
                      <a:pt x="284" y="2379"/>
                      <a:pt x="283" y="2379"/>
                      <a:pt x="283" y="2379"/>
                    </a:cubicBezTo>
                    <a:cubicBezTo>
                      <a:pt x="278" y="2379"/>
                      <a:pt x="285" y="2400"/>
                      <a:pt x="304" y="2458"/>
                    </a:cubicBezTo>
                    <a:lnTo>
                      <a:pt x="284" y="2379"/>
                    </a:lnTo>
                    <a:lnTo>
                      <a:pt x="284" y="2379"/>
                    </a:lnTo>
                    <a:cubicBezTo>
                      <a:pt x="288" y="2381"/>
                      <a:pt x="295" y="2387"/>
                      <a:pt x="304" y="2397"/>
                    </a:cubicBezTo>
                    <a:lnTo>
                      <a:pt x="304" y="2458"/>
                    </a:lnTo>
                    <a:cubicBezTo>
                      <a:pt x="334" y="2610"/>
                      <a:pt x="426" y="2670"/>
                      <a:pt x="486" y="2792"/>
                    </a:cubicBezTo>
                    <a:cubicBezTo>
                      <a:pt x="578" y="2914"/>
                      <a:pt x="730" y="2914"/>
                      <a:pt x="851" y="2914"/>
                    </a:cubicBezTo>
                    <a:cubicBezTo>
                      <a:pt x="973" y="2914"/>
                      <a:pt x="1064" y="2822"/>
                      <a:pt x="1155" y="2701"/>
                    </a:cubicBezTo>
                    <a:cubicBezTo>
                      <a:pt x="1216" y="2610"/>
                      <a:pt x="1277" y="2518"/>
                      <a:pt x="1307" y="2397"/>
                    </a:cubicBezTo>
                    <a:cubicBezTo>
                      <a:pt x="1338" y="2336"/>
                      <a:pt x="1368" y="2214"/>
                      <a:pt x="1429" y="2154"/>
                    </a:cubicBezTo>
                    <a:cubicBezTo>
                      <a:pt x="1490" y="1910"/>
                      <a:pt x="1520" y="1698"/>
                      <a:pt x="1520" y="1455"/>
                    </a:cubicBezTo>
                    <a:cubicBezTo>
                      <a:pt x="1520" y="1242"/>
                      <a:pt x="1490" y="999"/>
                      <a:pt x="1459" y="786"/>
                    </a:cubicBezTo>
                    <a:lnTo>
                      <a:pt x="1338" y="421"/>
                    </a:lnTo>
                    <a:lnTo>
                      <a:pt x="1216" y="330"/>
                    </a:lnTo>
                    <a:cubicBezTo>
                      <a:pt x="1158" y="97"/>
                      <a:pt x="1038" y="1"/>
                      <a:pt x="911" y="1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927" name="Google Shape;5927;p50"/>
              <p:cNvSpPr/>
              <p:nvPr/>
            </p:nvSpPr>
            <p:spPr>
              <a:xfrm>
                <a:off x="1304412" y="1807703"/>
                <a:ext cx="24708" cy="23989"/>
              </a:xfrm>
              <a:custGeom>
                <a:rect b="b" l="l" r="r" t="t"/>
                <a:pathLst>
                  <a:path extrusionOk="0" h="1034" w="1065">
                    <a:moveTo>
                      <a:pt x="943" y="1"/>
                    </a:moveTo>
                    <a:lnTo>
                      <a:pt x="791" y="31"/>
                    </a:lnTo>
                    <a:cubicBezTo>
                      <a:pt x="760" y="31"/>
                      <a:pt x="760" y="31"/>
                      <a:pt x="730" y="61"/>
                    </a:cubicBezTo>
                    <a:cubicBezTo>
                      <a:pt x="669" y="61"/>
                      <a:pt x="639" y="92"/>
                      <a:pt x="608" y="92"/>
                    </a:cubicBezTo>
                    <a:cubicBezTo>
                      <a:pt x="578" y="122"/>
                      <a:pt x="517" y="152"/>
                      <a:pt x="487" y="152"/>
                    </a:cubicBezTo>
                    <a:cubicBezTo>
                      <a:pt x="365" y="244"/>
                      <a:pt x="304" y="274"/>
                      <a:pt x="183" y="365"/>
                    </a:cubicBezTo>
                    <a:cubicBezTo>
                      <a:pt x="122" y="396"/>
                      <a:pt x="31" y="517"/>
                      <a:pt x="0" y="578"/>
                    </a:cubicBezTo>
                    <a:lnTo>
                      <a:pt x="0" y="760"/>
                    </a:lnTo>
                    <a:cubicBezTo>
                      <a:pt x="0" y="821"/>
                      <a:pt x="31" y="852"/>
                      <a:pt x="61" y="882"/>
                    </a:cubicBezTo>
                    <a:lnTo>
                      <a:pt x="183" y="1004"/>
                    </a:lnTo>
                    <a:cubicBezTo>
                      <a:pt x="213" y="1034"/>
                      <a:pt x="244" y="1034"/>
                      <a:pt x="335" y="1034"/>
                    </a:cubicBezTo>
                    <a:lnTo>
                      <a:pt x="487" y="1034"/>
                    </a:lnTo>
                    <a:cubicBezTo>
                      <a:pt x="578" y="1034"/>
                      <a:pt x="608" y="1004"/>
                      <a:pt x="639" y="912"/>
                    </a:cubicBezTo>
                    <a:cubicBezTo>
                      <a:pt x="760" y="821"/>
                      <a:pt x="821" y="700"/>
                      <a:pt x="912" y="578"/>
                    </a:cubicBezTo>
                    <a:cubicBezTo>
                      <a:pt x="943" y="548"/>
                      <a:pt x="943" y="517"/>
                      <a:pt x="973" y="426"/>
                    </a:cubicBezTo>
                    <a:cubicBezTo>
                      <a:pt x="1004" y="365"/>
                      <a:pt x="1004" y="304"/>
                      <a:pt x="1064" y="244"/>
                    </a:cubicBezTo>
                    <a:cubicBezTo>
                      <a:pt x="1064" y="152"/>
                      <a:pt x="1064" y="92"/>
                      <a:pt x="1004" y="61"/>
                    </a:cubicBezTo>
                    <a:cubicBezTo>
                      <a:pt x="973" y="1"/>
                      <a:pt x="943" y="1"/>
                      <a:pt x="943" y="1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928" name="Google Shape;5928;p50"/>
              <p:cNvSpPr/>
              <p:nvPr/>
            </p:nvSpPr>
            <p:spPr>
              <a:xfrm>
                <a:off x="1300371" y="1643099"/>
                <a:ext cx="38814" cy="62918"/>
              </a:xfrm>
              <a:custGeom>
                <a:rect b="b" l="l" r="r" t="t"/>
                <a:pathLst>
                  <a:path extrusionOk="0" h="2712" w="1673">
                    <a:moveTo>
                      <a:pt x="541" y="0"/>
                    </a:moveTo>
                    <a:cubicBezTo>
                      <a:pt x="409" y="0"/>
                      <a:pt x="283" y="57"/>
                      <a:pt x="213" y="196"/>
                    </a:cubicBezTo>
                    <a:cubicBezTo>
                      <a:pt x="183" y="317"/>
                      <a:pt x="122" y="378"/>
                      <a:pt x="61" y="500"/>
                    </a:cubicBezTo>
                    <a:cubicBezTo>
                      <a:pt x="31" y="621"/>
                      <a:pt x="0" y="773"/>
                      <a:pt x="0" y="925"/>
                    </a:cubicBezTo>
                    <a:cubicBezTo>
                      <a:pt x="0" y="1168"/>
                      <a:pt x="152" y="1533"/>
                      <a:pt x="304" y="1746"/>
                    </a:cubicBezTo>
                    <a:cubicBezTo>
                      <a:pt x="456" y="1989"/>
                      <a:pt x="608" y="2232"/>
                      <a:pt x="821" y="2354"/>
                    </a:cubicBezTo>
                    <a:cubicBezTo>
                      <a:pt x="882" y="2384"/>
                      <a:pt x="912" y="2384"/>
                      <a:pt x="943" y="2445"/>
                    </a:cubicBezTo>
                    <a:cubicBezTo>
                      <a:pt x="967" y="2445"/>
                      <a:pt x="1030" y="2484"/>
                      <a:pt x="1070" y="2484"/>
                    </a:cubicBezTo>
                    <a:cubicBezTo>
                      <a:pt x="1080" y="2484"/>
                      <a:pt x="1089" y="2481"/>
                      <a:pt x="1095" y="2475"/>
                    </a:cubicBezTo>
                    <a:cubicBezTo>
                      <a:pt x="1125" y="2506"/>
                      <a:pt x="1186" y="2506"/>
                      <a:pt x="1216" y="2506"/>
                    </a:cubicBezTo>
                    <a:cubicBezTo>
                      <a:pt x="1247" y="2536"/>
                      <a:pt x="1247" y="2597"/>
                      <a:pt x="1277" y="2627"/>
                    </a:cubicBezTo>
                    <a:cubicBezTo>
                      <a:pt x="1334" y="2685"/>
                      <a:pt x="1400" y="2712"/>
                      <a:pt x="1457" y="2712"/>
                    </a:cubicBezTo>
                    <a:cubicBezTo>
                      <a:pt x="1551" y="2712"/>
                      <a:pt x="1619" y="2638"/>
                      <a:pt x="1581" y="2506"/>
                    </a:cubicBezTo>
                    <a:cubicBezTo>
                      <a:pt x="1581" y="2466"/>
                      <a:pt x="1568" y="2440"/>
                      <a:pt x="1559" y="2401"/>
                    </a:cubicBezTo>
                    <a:lnTo>
                      <a:pt x="1559" y="2401"/>
                    </a:lnTo>
                    <a:cubicBezTo>
                      <a:pt x="1595" y="2237"/>
                      <a:pt x="1672" y="2093"/>
                      <a:pt x="1672" y="1898"/>
                    </a:cubicBezTo>
                    <a:cubicBezTo>
                      <a:pt x="1672" y="1685"/>
                      <a:pt x="1581" y="1442"/>
                      <a:pt x="1520" y="1260"/>
                    </a:cubicBezTo>
                    <a:cubicBezTo>
                      <a:pt x="1490" y="1168"/>
                      <a:pt x="1490" y="1108"/>
                      <a:pt x="1429" y="986"/>
                    </a:cubicBezTo>
                    <a:cubicBezTo>
                      <a:pt x="1399" y="895"/>
                      <a:pt x="1368" y="712"/>
                      <a:pt x="1277" y="591"/>
                    </a:cubicBezTo>
                    <a:cubicBezTo>
                      <a:pt x="1216" y="469"/>
                      <a:pt x="1125" y="378"/>
                      <a:pt x="1064" y="287"/>
                    </a:cubicBezTo>
                    <a:lnTo>
                      <a:pt x="973" y="196"/>
                    </a:lnTo>
                    <a:lnTo>
                      <a:pt x="973" y="196"/>
                    </a:lnTo>
                    <a:cubicBezTo>
                      <a:pt x="1007" y="246"/>
                      <a:pt x="1022" y="268"/>
                      <a:pt x="1018" y="268"/>
                    </a:cubicBezTo>
                    <a:cubicBezTo>
                      <a:pt x="1015" y="268"/>
                      <a:pt x="1000" y="253"/>
                      <a:pt x="973" y="226"/>
                    </a:cubicBezTo>
                    <a:lnTo>
                      <a:pt x="943" y="196"/>
                    </a:lnTo>
                    <a:cubicBezTo>
                      <a:pt x="860" y="80"/>
                      <a:pt x="697" y="0"/>
                      <a:pt x="541" y="0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929" name="Google Shape;5929;p50"/>
              <p:cNvSpPr/>
              <p:nvPr/>
            </p:nvSpPr>
            <p:spPr>
              <a:xfrm>
                <a:off x="1294014" y="1602499"/>
                <a:ext cx="39533" cy="37398"/>
              </a:xfrm>
              <a:custGeom>
                <a:rect b="b" l="l" r="r" t="t"/>
                <a:pathLst>
                  <a:path extrusionOk="0" h="1612" w="1704">
                    <a:moveTo>
                      <a:pt x="1186" y="1581"/>
                    </a:moveTo>
                    <a:cubicBezTo>
                      <a:pt x="1190" y="1581"/>
                      <a:pt x="1192" y="1581"/>
                      <a:pt x="1195" y="1582"/>
                    </a:cubicBezTo>
                    <a:lnTo>
                      <a:pt x="1195" y="1582"/>
                    </a:lnTo>
                    <a:cubicBezTo>
                      <a:pt x="1195" y="1582"/>
                      <a:pt x="1194" y="1581"/>
                      <a:pt x="1193" y="1581"/>
                    </a:cubicBezTo>
                    <a:close/>
                    <a:moveTo>
                      <a:pt x="1195" y="1582"/>
                    </a:moveTo>
                    <a:cubicBezTo>
                      <a:pt x="1200" y="1585"/>
                      <a:pt x="1206" y="1588"/>
                      <a:pt x="1211" y="1590"/>
                    </a:cubicBezTo>
                    <a:lnTo>
                      <a:pt x="1211" y="1590"/>
                    </a:lnTo>
                    <a:cubicBezTo>
                      <a:pt x="1206" y="1587"/>
                      <a:pt x="1202" y="1583"/>
                      <a:pt x="1195" y="1582"/>
                    </a:cubicBezTo>
                    <a:close/>
                    <a:moveTo>
                      <a:pt x="1211" y="1590"/>
                    </a:moveTo>
                    <a:cubicBezTo>
                      <a:pt x="1221" y="1599"/>
                      <a:pt x="1228" y="1611"/>
                      <a:pt x="1247" y="1611"/>
                    </a:cubicBezTo>
                    <a:cubicBezTo>
                      <a:pt x="1235" y="1604"/>
                      <a:pt x="1223" y="1597"/>
                      <a:pt x="1211" y="1590"/>
                    </a:cubicBezTo>
                    <a:close/>
                    <a:moveTo>
                      <a:pt x="578" y="0"/>
                    </a:moveTo>
                    <a:cubicBezTo>
                      <a:pt x="548" y="0"/>
                      <a:pt x="457" y="0"/>
                      <a:pt x="426" y="61"/>
                    </a:cubicBezTo>
                    <a:cubicBezTo>
                      <a:pt x="305" y="92"/>
                      <a:pt x="214" y="122"/>
                      <a:pt x="153" y="213"/>
                    </a:cubicBezTo>
                    <a:cubicBezTo>
                      <a:pt x="92" y="274"/>
                      <a:pt x="31" y="365"/>
                      <a:pt x="1" y="456"/>
                    </a:cubicBezTo>
                    <a:lnTo>
                      <a:pt x="1" y="548"/>
                    </a:lnTo>
                    <a:lnTo>
                      <a:pt x="1" y="699"/>
                    </a:lnTo>
                    <a:lnTo>
                      <a:pt x="1" y="760"/>
                    </a:lnTo>
                    <a:cubicBezTo>
                      <a:pt x="31" y="821"/>
                      <a:pt x="31" y="882"/>
                      <a:pt x="62" y="912"/>
                    </a:cubicBezTo>
                    <a:cubicBezTo>
                      <a:pt x="122" y="973"/>
                      <a:pt x="153" y="1003"/>
                      <a:pt x="153" y="1034"/>
                    </a:cubicBezTo>
                    <a:lnTo>
                      <a:pt x="183" y="1064"/>
                    </a:lnTo>
                    <a:cubicBezTo>
                      <a:pt x="214" y="1125"/>
                      <a:pt x="274" y="1155"/>
                      <a:pt x="305" y="1155"/>
                    </a:cubicBezTo>
                    <a:cubicBezTo>
                      <a:pt x="457" y="1277"/>
                      <a:pt x="609" y="1338"/>
                      <a:pt x="761" y="1429"/>
                    </a:cubicBezTo>
                    <a:cubicBezTo>
                      <a:pt x="895" y="1456"/>
                      <a:pt x="1053" y="1507"/>
                      <a:pt x="1193" y="1581"/>
                    </a:cubicBezTo>
                    <a:lnTo>
                      <a:pt x="1217" y="1581"/>
                    </a:lnTo>
                    <a:cubicBezTo>
                      <a:pt x="1247" y="1611"/>
                      <a:pt x="1338" y="1611"/>
                      <a:pt x="1369" y="1611"/>
                    </a:cubicBezTo>
                    <a:cubicBezTo>
                      <a:pt x="1429" y="1611"/>
                      <a:pt x="1490" y="1581"/>
                      <a:pt x="1551" y="1520"/>
                    </a:cubicBezTo>
                    <a:cubicBezTo>
                      <a:pt x="1581" y="1490"/>
                      <a:pt x="1642" y="1459"/>
                      <a:pt x="1642" y="1429"/>
                    </a:cubicBezTo>
                    <a:cubicBezTo>
                      <a:pt x="1703" y="1429"/>
                      <a:pt x="1703" y="1338"/>
                      <a:pt x="1673" y="1277"/>
                    </a:cubicBezTo>
                    <a:cubicBezTo>
                      <a:pt x="1612" y="1064"/>
                      <a:pt x="1490" y="882"/>
                      <a:pt x="1399" y="699"/>
                    </a:cubicBezTo>
                    <a:cubicBezTo>
                      <a:pt x="1369" y="669"/>
                      <a:pt x="1369" y="608"/>
                      <a:pt x="1338" y="578"/>
                    </a:cubicBezTo>
                    <a:cubicBezTo>
                      <a:pt x="1308" y="517"/>
                      <a:pt x="1217" y="426"/>
                      <a:pt x="1186" y="365"/>
                    </a:cubicBezTo>
                    <a:lnTo>
                      <a:pt x="1065" y="244"/>
                    </a:lnTo>
                    <a:cubicBezTo>
                      <a:pt x="1034" y="213"/>
                      <a:pt x="1004" y="152"/>
                      <a:pt x="943" y="152"/>
                    </a:cubicBezTo>
                    <a:cubicBezTo>
                      <a:pt x="882" y="122"/>
                      <a:pt x="822" y="92"/>
                      <a:pt x="730" y="61"/>
                    </a:cubicBezTo>
                    <a:cubicBezTo>
                      <a:pt x="700" y="61"/>
                      <a:pt x="609" y="61"/>
                      <a:pt x="578" y="0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930" name="Google Shape;5930;p50"/>
              <p:cNvSpPr/>
              <p:nvPr/>
            </p:nvSpPr>
            <p:spPr>
              <a:xfrm>
                <a:off x="1318873" y="1587779"/>
                <a:ext cx="21878" cy="22968"/>
              </a:xfrm>
              <a:custGeom>
                <a:rect b="b" l="l" r="r" t="t"/>
                <a:pathLst>
                  <a:path extrusionOk="0" h="990" w="943">
                    <a:moveTo>
                      <a:pt x="304" y="0"/>
                    </a:moveTo>
                    <a:cubicBezTo>
                      <a:pt x="247" y="0"/>
                      <a:pt x="193" y="16"/>
                      <a:pt x="152" y="58"/>
                    </a:cubicBezTo>
                    <a:cubicBezTo>
                      <a:pt x="30" y="149"/>
                      <a:pt x="0" y="301"/>
                      <a:pt x="30" y="422"/>
                    </a:cubicBezTo>
                    <a:cubicBezTo>
                      <a:pt x="30" y="453"/>
                      <a:pt x="61" y="483"/>
                      <a:pt x="91" y="513"/>
                    </a:cubicBezTo>
                    <a:cubicBezTo>
                      <a:pt x="91" y="513"/>
                      <a:pt x="91" y="544"/>
                      <a:pt x="152" y="544"/>
                    </a:cubicBezTo>
                    <a:cubicBezTo>
                      <a:pt x="152" y="605"/>
                      <a:pt x="182" y="605"/>
                      <a:pt x="182" y="635"/>
                    </a:cubicBezTo>
                    <a:lnTo>
                      <a:pt x="243" y="726"/>
                    </a:lnTo>
                    <a:cubicBezTo>
                      <a:pt x="304" y="726"/>
                      <a:pt x="304" y="757"/>
                      <a:pt x="334" y="757"/>
                    </a:cubicBezTo>
                    <a:cubicBezTo>
                      <a:pt x="365" y="757"/>
                      <a:pt x="365" y="787"/>
                      <a:pt x="395" y="787"/>
                    </a:cubicBezTo>
                    <a:cubicBezTo>
                      <a:pt x="426" y="817"/>
                      <a:pt x="486" y="817"/>
                      <a:pt x="517" y="848"/>
                    </a:cubicBezTo>
                    <a:cubicBezTo>
                      <a:pt x="547" y="848"/>
                      <a:pt x="608" y="909"/>
                      <a:pt x="638" y="909"/>
                    </a:cubicBezTo>
                    <a:cubicBezTo>
                      <a:pt x="638" y="909"/>
                      <a:pt x="608" y="909"/>
                      <a:pt x="608" y="848"/>
                    </a:cubicBezTo>
                    <a:lnTo>
                      <a:pt x="608" y="848"/>
                    </a:lnTo>
                    <a:cubicBezTo>
                      <a:pt x="669" y="909"/>
                      <a:pt x="699" y="939"/>
                      <a:pt x="790" y="969"/>
                    </a:cubicBezTo>
                    <a:cubicBezTo>
                      <a:pt x="803" y="982"/>
                      <a:pt x="826" y="989"/>
                      <a:pt x="851" y="989"/>
                    </a:cubicBezTo>
                    <a:cubicBezTo>
                      <a:pt x="886" y="989"/>
                      <a:pt x="924" y="975"/>
                      <a:pt x="942" y="939"/>
                    </a:cubicBezTo>
                    <a:cubicBezTo>
                      <a:pt x="851" y="939"/>
                      <a:pt x="912" y="878"/>
                      <a:pt x="851" y="817"/>
                    </a:cubicBezTo>
                    <a:cubicBezTo>
                      <a:pt x="821" y="757"/>
                      <a:pt x="790" y="726"/>
                      <a:pt x="790" y="635"/>
                    </a:cubicBezTo>
                    <a:lnTo>
                      <a:pt x="790" y="635"/>
                    </a:lnTo>
                    <a:cubicBezTo>
                      <a:pt x="790" y="635"/>
                      <a:pt x="791" y="665"/>
                      <a:pt x="821" y="665"/>
                    </a:cubicBezTo>
                    <a:cubicBezTo>
                      <a:pt x="821" y="635"/>
                      <a:pt x="790" y="605"/>
                      <a:pt x="790" y="513"/>
                    </a:cubicBezTo>
                    <a:cubicBezTo>
                      <a:pt x="790" y="453"/>
                      <a:pt x="760" y="422"/>
                      <a:pt x="699" y="331"/>
                    </a:cubicBezTo>
                    <a:cubicBezTo>
                      <a:pt x="699" y="301"/>
                      <a:pt x="669" y="301"/>
                      <a:pt x="669" y="240"/>
                    </a:cubicBezTo>
                    <a:cubicBezTo>
                      <a:pt x="638" y="210"/>
                      <a:pt x="608" y="179"/>
                      <a:pt x="608" y="149"/>
                    </a:cubicBezTo>
                    <a:lnTo>
                      <a:pt x="517" y="58"/>
                    </a:lnTo>
                    <a:cubicBezTo>
                      <a:pt x="450" y="24"/>
                      <a:pt x="374" y="0"/>
                      <a:pt x="304" y="0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931" name="Google Shape;5931;p50"/>
              <p:cNvSpPr/>
              <p:nvPr/>
            </p:nvSpPr>
            <p:spPr>
              <a:xfrm>
                <a:off x="1292692" y="1540103"/>
                <a:ext cx="40229" cy="39417"/>
              </a:xfrm>
              <a:custGeom>
                <a:rect b="b" l="l" r="r" t="t"/>
                <a:pathLst>
                  <a:path extrusionOk="0" h="1699" w="1734">
                    <a:moveTo>
                      <a:pt x="511" y="1"/>
                    </a:moveTo>
                    <a:cubicBezTo>
                      <a:pt x="451" y="1"/>
                      <a:pt x="392" y="8"/>
                      <a:pt x="335" y="27"/>
                    </a:cubicBezTo>
                    <a:cubicBezTo>
                      <a:pt x="183" y="57"/>
                      <a:pt x="62" y="179"/>
                      <a:pt x="31" y="270"/>
                    </a:cubicBezTo>
                    <a:cubicBezTo>
                      <a:pt x="1" y="361"/>
                      <a:pt x="1" y="391"/>
                      <a:pt x="1" y="483"/>
                    </a:cubicBezTo>
                    <a:cubicBezTo>
                      <a:pt x="1" y="543"/>
                      <a:pt x="31" y="665"/>
                      <a:pt x="62" y="726"/>
                    </a:cubicBezTo>
                    <a:cubicBezTo>
                      <a:pt x="123" y="817"/>
                      <a:pt x="183" y="878"/>
                      <a:pt x="274" y="969"/>
                    </a:cubicBezTo>
                    <a:lnTo>
                      <a:pt x="335" y="1030"/>
                    </a:lnTo>
                    <a:cubicBezTo>
                      <a:pt x="357" y="1095"/>
                      <a:pt x="409" y="1129"/>
                      <a:pt x="460" y="1154"/>
                    </a:cubicBezTo>
                    <a:lnTo>
                      <a:pt x="460" y="1154"/>
                    </a:lnTo>
                    <a:cubicBezTo>
                      <a:pt x="518" y="1212"/>
                      <a:pt x="594" y="1283"/>
                      <a:pt x="670" y="1334"/>
                    </a:cubicBezTo>
                    <a:cubicBezTo>
                      <a:pt x="695" y="1359"/>
                      <a:pt x="721" y="1379"/>
                      <a:pt x="744" y="1396"/>
                    </a:cubicBezTo>
                    <a:lnTo>
                      <a:pt x="744" y="1396"/>
                    </a:lnTo>
                    <a:cubicBezTo>
                      <a:pt x="739" y="1395"/>
                      <a:pt x="735" y="1394"/>
                      <a:pt x="730" y="1394"/>
                    </a:cubicBezTo>
                    <a:cubicBezTo>
                      <a:pt x="791" y="1425"/>
                      <a:pt x="822" y="1486"/>
                      <a:pt x="913" y="1546"/>
                    </a:cubicBezTo>
                    <a:cubicBezTo>
                      <a:pt x="943" y="1546"/>
                      <a:pt x="943" y="1577"/>
                      <a:pt x="974" y="1577"/>
                    </a:cubicBezTo>
                    <a:cubicBezTo>
                      <a:pt x="1065" y="1607"/>
                      <a:pt x="1095" y="1638"/>
                      <a:pt x="1186" y="1638"/>
                    </a:cubicBezTo>
                    <a:lnTo>
                      <a:pt x="1338" y="1638"/>
                    </a:lnTo>
                    <a:cubicBezTo>
                      <a:pt x="1298" y="1638"/>
                      <a:pt x="1352" y="1665"/>
                      <a:pt x="1410" y="1665"/>
                    </a:cubicBezTo>
                    <a:cubicBezTo>
                      <a:pt x="1440" y="1665"/>
                      <a:pt x="1470" y="1658"/>
                      <a:pt x="1490" y="1638"/>
                    </a:cubicBezTo>
                    <a:cubicBezTo>
                      <a:pt x="1513" y="1638"/>
                      <a:pt x="1519" y="1638"/>
                      <a:pt x="1534" y="1664"/>
                    </a:cubicBezTo>
                    <a:lnTo>
                      <a:pt x="1534" y="1664"/>
                    </a:lnTo>
                    <a:cubicBezTo>
                      <a:pt x="1548" y="1641"/>
                      <a:pt x="1580" y="1609"/>
                      <a:pt x="1612" y="1577"/>
                    </a:cubicBezTo>
                    <a:cubicBezTo>
                      <a:pt x="1612" y="1546"/>
                      <a:pt x="1642" y="1486"/>
                      <a:pt x="1642" y="1486"/>
                    </a:cubicBezTo>
                    <a:lnTo>
                      <a:pt x="1642" y="1455"/>
                    </a:lnTo>
                    <a:cubicBezTo>
                      <a:pt x="1703" y="1334"/>
                      <a:pt x="1703" y="1242"/>
                      <a:pt x="1703" y="1090"/>
                    </a:cubicBezTo>
                    <a:lnTo>
                      <a:pt x="1703" y="1242"/>
                    </a:lnTo>
                    <a:cubicBezTo>
                      <a:pt x="1703" y="1121"/>
                      <a:pt x="1733" y="1030"/>
                      <a:pt x="1703" y="938"/>
                    </a:cubicBezTo>
                    <a:cubicBezTo>
                      <a:pt x="1703" y="938"/>
                      <a:pt x="1703" y="878"/>
                      <a:pt x="1673" y="878"/>
                    </a:cubicBezTo>
                    <a:lnTo>
                      <a:pt x="1551" y="665"/>
                    </a:lnTo>
                    <a:cubicBezTo>
                      <a:pt x="1521" y="574"/>
                      <a:pt x="1430" y="513"/>
                      <a:pt x="1399" y="422"/>
                    </a:cubicBezTo>
                    <a:lnTo>
                      <a:pt x="1217" y="239"/>
                    </a:lnTo>
                    <a:cubicBezTo>
                      <a:pt x="1095" y="179"/>
                      <a:pt x="974" y="87"/>
                      <a:pt x="882" y="57"/>
                    </a:cubicBezTo>
                    <a:cubicBezTo>
                      <a:pt x="778" y="36"/>
                      <a:pt x="644" y="1"/>
                      <a:pt x="511" y="1"/>
                    </a:cubicBezTo>
                    <a:close/>
                    <a:moveTo>
                      <a:pt x="1534" y="1664"/>
                    </a:moveTo>
                    <a:cubicBezTo>
                      <a:pt x="1521" y="1685"/>
                      <a:pt x="1522" y="1698"/>
                      <a:pt x="1551" y="1698"/>
                    </a:cubicBezTo>
                    <a:cubicBezTo>
                      <a:pt x="1544" y="1684"/>
                      <a:pt x="1538" y="1673"/>
                      <a:pt x="1534" y="1664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932" name="Google Shape;5932;p50"/>
              <p:cNvSpPr/>
              <p:nvPr/>
            </p:nvSpPr>
            <p:spPr>
              <a:xfrm>
                <a:off x="1306658" y="1519165"/>
                <a:ext cx="23293" cy="24801"/>
              </a:xfrm>
              <a:custGeom>
                <a:rect b="b" l="l" r="r" t="t"/>
                <a:pathLst>
                  <a:path extrusionOk="0" h="1069" w="1004">
                    <a:moveTo>
                      <a:pt x="580" y="949"/>
                    </a:moveTo>
                    <a:cubicBezTo>
                      <a:pt x="587" y="985"/>
                      <a:pt x="608" y="985"/>
                      <a:pt x="608" y="985"/>
                    </a:cubicBezTo>
                    <a:cubicBezTo>
                      <a:pt x="601" y="969"/>
                      <a:pt x="591" y="958"/>
                      <a:pt x="580" y="949"/>
                    </a:cubicBezTo>
                    <a:close/>
                    <a:moveTo>
                      <a:pt x="425" y="0"/>
                    </a:moveTo>
                    <a:cubicBezTo>
                      <a:pt x="347" y="0"/>
                      <a:pt x="280" y="28"/>
                      <a:pt x="213" y="73"/>
                    </a:cubicBezTo>
                    <a:cubicBezTo>
                      <a:pt x="122" y="103"/>
                      <a:pt x="61" y="225"/>
                      <a:pt x="0" y="286"/>
                    </a:cubicBezTo>
                    <a:lnTo>
                      <a:pt x="0" y="468"/>
                    </a:lnTo>
                    <a:cubicBezTo>
                      <a:pt x="0" y="559"/>
                      <a:pt x="61" y="590"/>
                      <a:pt x="122" y="620"/>
                    </a:cubicBezTo>
                    <a:cubicBezTo>
                      <a:pt x="152" y="650"/>
                      <a:pt x="152" y="711"/>
                      <a:pt x="213" y="711"/>
                    </a:cubicBezTo>
                    <a:cubicBezTo>
                      <a:pt x="243" y="741"/>
                      <a:pt x="304" y="772"/>
                      <a:pt x="365" y="833"/>
                    </a:cubicBezTo>
                    <a:cubicBezTo>
                      <a:pt x="395" y="863"/>
                      <a:pt x="426" y="863"/>
                      <a:pt x="456" y="893"/>
                    </a:cubicBezTo>
                    <a:cubicBezTo>
                      <a:pt x="502" y="916"/>
                      <a:pt x="547" y="922"/>
                      <a:pt x="580" y="949"/>
                    </a:cubicBezTo>
                    <a:lnTo>
                      <a:pt x="580" y="949"/>
                    </a:lnTo>
                    <a:cubicBezTo>
                      <a:pt x="579" y="942"/>
                      <a:pt x="578" y="934"/>
                      <a:pt x="578" y="924"/>
                    </a:cubicBezTo>
                    <a:lnTo>
                      <a:pt x="578" y="924"/>
                    </a:lnTo>
                    <a:cubicBezTo>
                      <a:pt x="669" y="985"/>
                      <a:pt x="730" y="1015"/>
                      <a:pt x="760" y="1045"/>
                    </a:cubicBezTo>
                    <a:cubicBezTo>
                      <a:pt x="791" y="1061"/>
                      <a:pt x="821" y="1068"/>
                      <a:pt x="848" y="1068"/>
                    </a:cubicBezTo>
                    <a:cubicBezTo>
                      <a:pt x="874" y="1068"/>
                      <a:pt x="897" y="1061"/>
                      <a:pt x="912" y="1045"/>
                    </a:cubicBezTo>
                    <a:cubicBezTo>
                      <a:pt x="973" y="1045"/>
                      <a:pt x="1003" y="1015"/>
                      <a:pt x="973" y="985"/>
                    </a:cubicBezTo>
                    <a:cubicBezTo>
                      <a:pt x="912" y="893"/>
                      <a:pt x="912" y="833"/>
                      <a:pt x="882" y="741"/>
                    </a:cubicBezTo>
                    <a:lnTo>
                      <a:pt x="882" y="620"/>
                    </a:lnTo>
                    <a:cubicBezTo>
                      <a:pt x="882" y="590"/>
                      <a:pt x="851" y="559"/>
                      <a:pt x="851" y="529"/>
                    </a:cubicBezTo>
                    <a:cubicBezTo>
                      <a:pt x="851" y="438"/>
                      <a:pt x="821" y="346"/>
                      <a:pt x="760" y="286"/>
                    </a:cubicBezTo>
                    <a:cubicBezTo>
                      <a:pt x="730" y="164"/>
                      <a:pt x="608" y="73"/>
                      <a:pt x="517" y="12"/>
                    </a:cubicBezTo>
                    <a:cubicBezTo>
                      <a:pt x="484" y="4"/>
                      <a:pt x="454" y="0"/>
                      <a:pt x="425" y="0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  <p:grpSp>
          <p:nvGrpSpPr>
            <p:cNvPr id="5933" name="Google Shape;5933;p50"/>
            <p:cNvGrpSpPr/>
            <p:nvPr/>
          </p:nvGrpSpPr>
          <p:grpSpPr>
            <a:xfrm>
              <a:off x="819385" y="1199857"/>
              <a:ext cx="492013" cy="407234"/>
              <a:chOff x="819385" y="1199857"/>
              <a:chExt cx="492013" cy="407234"/>
            </a:xfrm>
          </p:grpSpPr>
          <p:sp>
            <p:nvSpPr>
              <p:cNvPr id="5934" name="Google Shape;5934;p50"/>
              <p:cNvSpPr/>
              <p:nvPr/>
            </p:nvSpPr>
            <p:spPr>
              <a:xfrm>
                <a:off x="819385" y="1332345"/>
                <a:ext cx="490179" cy="250146"/>
              </a:xfrm>
              <a:custGeom>
                <a:rect b="b" l="l" r="r" t="t"/>
                <a:pathLst>
                  <a:path extrusionOk="0" h="13505" w="26464">
                    <a:moveTo>
                      <a:pt x="26414" y="1"/>
                    </a:moveTo>
                    <a:cubicBezTo>
                      <a:pt x="26405" y="1"/>
                      <a:pt x="26395" y="3"/>
                      <a:pt x="26384" y="9"/>
                    </a:cubicBezTo>
                    <a:cubicBezTo>
                      <a:pt x="19119" y="2623"/>
                      <a:pt x="11855" y="5511"/>
                      <a:pt x="5320" y="9675"/>
                    </a:cubicBezTo>
                    <a:cubicBezTo>
                      <a:pt x="3465" y="10830"/>
                      <a:pt x="1672" y="12106"/>
                      <a:pt x="0" y="13505"/>
                    </a:cubicBezTo>
                    <a:lnTo>
                      <a:pt x="0" y="13505"/>
                    </a:lnTo>
                    <a:cubicBezTo>
                      <a:pt x="6079" y="8672"/>
                      <a:pt x="13101" y="5267"/>
                      <a:pt x="20335" y="2410"/>
                    </a:cubicBezTo>
                    <a:cubicBezTo>
                      <a:pt x="22341" y="1620"/>
                      <a:pt x="24408" y="860"/>
                      <a:pt x="26414" y="100"/>
                    </a:cubicBezTo>
                    <a:cubicBezTo>
                      <a:pt x="26464" y="51"/>
                      <a:pt x="26453" y="1"/>
                      <a:pt x="26414" y="1"/>
                    </a:cubicBez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935" name="Google Shape;5935;p50"/>
              <p:cNvSpPr/>
              <p:nvPr/>
            </p:nvSpPr>
            <p:spPr>
              <a:xfrm>
                <a:off x="873231" y="1315313"/>
                <a:ext cx="272503" cy="124453"/>
              </a:xfrm>
              <a:custGeom>
                <a:rect b="b" l="l" r="r" t="t"/>
                <a:pathLst>
                  <a:path extrusionOk="0" h="6719" w="14712">
                    <a:moveTo>
                      <a:pt x="14681" y="1"/>
                    </a:moveTo>
                    <a:cubicBezTo>
                      <a:pt x="11854" y="274"/>
                      <a:pt x="9240" y="1247"/>
                      <a:pt x="6657" y="2402"/>
                    </a:cubicBezTo>
                    <a:cubicBezTo>
                      <a:pt x="4225" y="3466"/>
                      <a:pt x="1885" y="4803"/>
                      <a:pt x="0" y="6718"/>
                    </a:cubicBezTo>
                    <a:cubicBezTo>
                      <a:pt x="1854" y="4864"/>
                      <a:pt x="4195" y="3588"/>
                      <a:pt x="6535" y="2493"/>
                    </a:cubicBezTo>
                    <a:cubicBezTo>
                      <a:pt x="9180" y="1338"/>
                      <a:pt x="11824" y="366"/>
                      <a:pt x="14681" y="62"/>
                    </a:cubicBezTo>
                    <a:cubicBezTo>
                      <a:pt x="14712" y="62"/>
                      <a:pt x="14712" y="1"/>
                      <a:pt x="14681" y="1"/>
                    </a:cubicBez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936" name="Google Shape;5936;p50"/>
              <p:cNvSpPr/>
              <p:nvPr/>
            </p:nvSpPr>
            <p:spPr>
              <a:xfrm>
                <a:off x="859935" y="1497475"/>
                <a:ext cx="68700" cy="109616"/>
              </a:xfrm>
              <a:custGeom>
                <a:rect b="b" l="l" r="r" t="t"/>
                <a:pathLst>
                  <a:path extrusionOk="0" h="5918" w="3709">
                    <a:moveTo>
                      <a:pt x="3665" y="0"/>
                    </a:moveTo>
                    <a:cubicBezTo>
                      <a:pt x="3648" y="0"/>
                      <a:pt x="3630" y="8"/>
                      <a:pt x="3618" y="20"/>
                    </a:cubicBezTo>
                    <a:cubicBezTo>
                      <a:pt x="2858" y="2270"/>
                      <a:pt x="1399" y="4063"/>
                      <a:pt x="0" y="5917"/>
                    </a:cubicBezTo>
                    <a:cubicBezTo>
                      <a:pt x="1399" y="4093"/>
                      <a:pt x="3040" y="2300"/>
                      <a:pt x="3709" y="51"/>
                    </a:cubicBezTo>
                    <a:cubicBezTo>
                      <a:pt x="3709" y="15"/>
                      <a:pt x="3688" y="0"/>
                      <a:pt x="3665" y="0"/>
                    </a:cubicBez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937" name="Google Shape;5937;p50"/>
              <p:cNvSpPr/>
              <p:nvPr/>
            </p:nvSpPr>
            <p:spPr>
              <a:xfrm>
                <a:off x="931436" y="1479340"/>
                <a:ext cx="27617" cy="64125"/>
              </a:xfrm>
              <a:custGeom>
                <a:rect b="b" l="l" r="r" t="t"/>
                <a:pathLst>
                  <a:path extrusionOk="0" h="3462" w="1491">
                    <a:moveTo>
                      <a:pt x="1443" y="1"/>
                    </a:moveTo>
                    <a:cubicBezTo>
                      <a:pt x="1435" y="1"/>
                      <a:pt x="1429" y="8"/>
                      <a:pt x="1429" y="27"/>
                    </a:cubicBezTo>
                    <a:cubicBezTo>
                      <a:pt x="973" y="1182"/>
                      <a:pt x="578" y="2367"/>
                      <a:pt x="1" y="3461"/>
                    </a:cubicBezTo>
                    <a:cubicBezTo>
                      <a:pt x="578" y="2367"/>
                      <a:pt x="1065" y="1242"/>
                      <a:pt x="1490" y="57"/>
                    </a:cubicBezTo>
                    <a:cubicBezTo>
                      <a:pt x="1490" y="36"/>
                      <a:pt x="1461" y="1"/>
                      <a:pt x="1443" y="1"/>
                    </a:cubicBez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938" name="Google Shape;5938;p50"/>
              <p:cNvSpPr/>
              <p:nvPr/>
            </p:nvSpPr>
            <p:spPr>
              <a:xfrm rot="1547212">
                <a:off x="1029078" y="1237210"/>
                <a:ext cx="225060" cy="232988"/>
              </a:xfrm>
              <a:custGeom>
                <a:rect b="b" l="l" r="r" t="t"/>
                <a:pathLst>
                  <a:path extrusionOk="0" h="12579" w="12151">
                    <a:moveTo>
                      <a:pt x="12048" y="0"/>
                    </a:moveTo>
                    <a:cubicBezTo>
                      <a:pt x="12031" y="0"/>
                      <a:pt x="12015" y="8"/>
                      <a:pt x="12007" y="25"/>
                    </a:cubicBezTo>
                    <a:cubicBezTo>
                      <a:pt x="8633" y="4858"/>
                      <a:pt x="4438" y="8840"/>
                      <a:pt x="1" y="12578"/>
                    </a:cubicBezTo>
                    <a:cubicBezTo>
                      <a:pt x="4530" y="8931"/>
                      <a:pt x="8846" y="4979"/>
                      <a:pt x="12128" y="116"/>
                    </a:cubicBezTo>
                    <a:cubicBezTo>
                      <a:pt x="12150" y="50"/>
                      <a:pt x="12093" y="0"/>
                      <a:pt x="12048" y="0"/>
                    </a:cubicBez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939" name="Google Shape;5939;p50"/>
              <p:cNvSpPr/>
              <p:nvPr/>
            </p:nvSpPr>
            <p:spPr>
              <a:xfrm rot="1547212">
                <a:off x="1111426" y="1348626"/>
                <a:ext cx="27598" cy="100370"/>
              </a:xfrm>
              <a:custGeom>
                <a:rect b="b" l="l" r="r" t="t"/>
                <a:pathLst>
                  <a:path extrusionOk="0" h="5419" w="1490">
                    <a:moveTo>
                      <a:pt x="1429" y="0"/>
                    </a:moveTo>
                    <a:cubicBezTo>
                      <a:pt x="1399" y="0"/>
                      <a:pt x="1368" y="23"/>
                      <a:pt x="1368" y="68"/>
                    </a:cubicBezTo>
                    <a:cubicBezTo>
                      <a:pt x="1247" y="980"/>
                      <a:pt x="1155" y="1892"/>
                      <a:pt x="943" y="2804"/>
                    </a:cubicBezTo>
                    <a:cubicBezTo>
                      <a:pt x="760" y="3716"/>
                      <a:pt x="426" y="4597"/>
                      <a:pt x="0" y="5418"/>
                    </a:cubicBezTo>
                    <a:cubicBezTo>
                      <a:pt x="912" y="3746"/>
                      <a:pt x="1307" y="1923"/>
                      <a:pt x="1490" y="68"/>
                    </a:cubicBezTo>
                    <a:cubicBezTo>
                      <a:pt x="1490" y="23"/>
                      <a:pt x="1459" y="0"/>
                      <a:pt x="1429" y="0"/>
                    </a:cubicBez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940" name="Google Shape;5940;p50"/>
              <p:cNvSpPr/>
              <p:nvPr/>
            </p:nvSpPr>
            <p:spPr>
              <a:xfrm>
                <a:off x="986618" y="1407616"/>
                <a:ext cx="122026" cy="125712"/>
              </a:xfrm>
              <a:custGeom>
                <a:rect b="b" l="l" r="r" t="t"/>
                <a:pathLst>
                  <a:path extrusionOk="0" h="6787" w="6588">
                    <a:moveTo>
                      <a:pt x="6491" y="1"/>
                    </a:moveTo>
                    <a:cubicBezTo>
                      <a:pt x="6467" y="1"/>
                      <a:pt x="6441" y="12"/>
                      <a:pt x="6414" y="38"/>
                    </a:cubicBezTo>
                    <a:cubicBezTo>
                      <a:pt x="4894" y="2774"/>
                      <a:pt x="2341" y="4719"/>
                      <a:pt x="1" y="6786"/>
                    </a:cubicBezTo>
                    <a:cubicBezTo>
                      <a:pt x="2402" y="4719"/>
                      <a:pt x="5016" y="2926"/>
                      <a:pt x="6566" y="130"/>
                    </a:cubicBezTo>
                    <a:cubicBezTo>
                      <a:pt x="6587" y="65"/>
                      <a:pt x="6548" y="1"/>
                      <a:pt x="6491" y="1"/>
                    </a:cubicBez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941" name="Google Shape;5941;p50"/>
              <p:cNvSpPr/>
              <p:nvPr/>
            </p:nvSpPr>
            <p:spPr>
              <a:xfrm>
                <a:off x="1077273" y="1345747"/>
                <a:ext cx="234124" cy="129583"/>
              </a:xfrm>
              <a:custGeom>
                <a:rect b="b" l="l" r="r" t="t"/>
                <a:pathLst>
                  <a:path extrusionOk="0" h="6996" w="12640">
                    <a:moveTo>
                      <a:pt x="12569" y="0"/>
                    </a:moveTo>
                    <a:cubicBezTo>
                      <a:pt x="12564" y="0"/>
                      <a:pt x="12559" y="2"/>
                      <a:pt x="12554" y="4"/>
                    </a:cubicBezTo>
                    <a:cubicBezTo>
                      <a:pt x="8085" y="1828"/>
                      <a:pt x="4043" y="4381"/>
                      <a:pt x="0" y="6995"/>
                    </a:cubicBezTo>
                    <a:cubicBezTo>
                      <a:pt x="4043" y="4442"/>
                      <a:pt x="8177" y="1980"/>
                      <a:pt x="12584" y="156"/>
                    </a:cubicBezTo>
                    <a:cubicBezTo>
                      <a:pt x="12639" y="129"/>
                      <a:pt x="12619" y="0"/>
                      <a:pt x="12569" y="0"/>
                    </a:cubicBez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942" name="Google Shape;5942;p50"/>
              <p:cNvSpPr/>
              <p:nvPr/>
            </p:nvSpPr>
            <p:spPr>
              <a:xfrm>
                <a:off x="1126824" y="1400300"/>
                <a:ext cx="76016" cy="78406"/>
              </a:xfrm>
              <a:custGeom>
                <a:rect b="b" l="l" r="r" t="t"/>
                <a:pathLst>
                  <a:path extrusionOk="0" h="4233" w="4104">
                    <a:moveTo>
                      <a:pt x="3951" y="0"/>
                    </a:moveTo>
                    <a:cubicBezTo>
                      <a:pt x="3921" y="0"/>
                      <a:pt x="3891" y="23"/>
                      <a:pt x="3891" y="69"/>
                    </a:cubicBezTo>
                    <a:cubicBezTo>
                      <a:pt x="3951" y="1102"/>
                      <a:pt x="3131" y="1923"/>
                      <a:pt x="2432" y="2531"/>
                    </a:cubicBezTo>
                    <a:cubicBezTo>
                      <a:pt x="1672" y="3169"/>
                      <a:pt x="821" y="3716"/>
                      <a:pt x="0" y="4233"/>
                    </a:cubicBezTo>
                    <a:cubicBezTo>
                      <a:pt x="851" y="3716"/>
                      <a:pt x="1763" y="3230"/>
                      <a:pt x="2584" y="2531"/>
                    </a:cubicBezTo>
                    <a:cubicBezTo>
                      <a:pt x="3283" y="1923"/>
                      <a:pt x="4103" y="1102"/>
                      <a:pt x="4012" y="69"/>
                    </a:cubicBezTo>
                    <a:cubicBezTo>
                      <a:pt x="4012" y="23"/>
                      <a:pt x="3982" y="0"/>
                      <a:pt x="3951" y="0"/>
                    </a:cubicBez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943" name="Google Shape;5943;p50"/>
              <p:cNvSpPr/>
              <p:nvPr/>
            </p:nvSpPr>
            <p:spPr>
              <a:xfrm>
                <a:off x="1103170" y="1411877"/>
                <a:ext cx="73108" cy="25728"/>
              </a:xfrm>
              <a:custGeom>
                <a:rect b="b" l="l" r="r" t="t"/>
                <a:pathLst>
                  <a:path extrusionOk="0" h="1389" w="3947">
                    <a:moveTo>
                      <a:pt x="3413" y="1"/>
                    </a:moveTo>
                    <a:cubicBezTo>
                      <a:pt x="2887" y="1"/>
                      <a:pt x="2383" y="175"/>
                      <a:pt x="1915" y="386"/>
                    </a:cubicBezTo>
                    <a:cubicBezTo>
                      <a:pt x="1216" y="629"/>
                      <a:pt x="608" y="994"/>
                      <a:pt x="0" y="1389"/>
                    </a:cubicBezTo>
                    <a:cubicBezTo>
                      <a:pt x="608" y="1024"/>
                      <a:pt x="1216" y="720"/>
                      <a:pt x="1885" y="477"/>
                    </a:cubicBezTo>
                    <a:cubicBezTo>
                      <a:pt x="2339" y="295"/>
                      <a:pt x="2845" y="97"/>
                      <a:pt x="3350" y="97"/>
                    </a:cubicBezTo>
                    <a:cubicBezTo>
                      <a:pt x="3521" y="97"/>
                      <a:pt x="3692" y="119"/>
                      <a:pt x="3861" y="173"/>
                    </a:cubicBezTo>
                    <a:cubicBezTo>
                      <a:pt x="3866" y="176"/>
                      <a:pt x="3871" y="177"/>
                      <a:pt x="3876" y="177"/>
                    </a:cubicBezTo>
                    <a:cubicBezTo>
                      <a:pt x="3926" y="177"/>
                      <a:pt x="3946" y="52"/>
                      <a:pt x="3891" y="52"/>
                    </a:cubicBezTo>
                    <a:cubicBezTo>
                      <a:pt x="3730" y="17"/>
                      <a:pt x="3570" y="1"/>
                      <a:pt x="3413" y="1"/>
                    </a:cubicBez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944" name="Google Shape;5944;p50"/>
              <p:cNvSpPr/>
              <p:nvPr/>
            </p:nvSpPr>
            <p:spPr>
              <a:xfrm>
                <a:off x="1072220" y="1285779"/>
                <a:ext cx="88760" cy="12151"/>
              </a:xfrm>
              <a:custGeom>
                <a:rect b="b" l="l" r="r" t="t"/>
                <a:pathLst>
                  <a:path extrusionOk="0" h="656" w="4792">
                    <a:moveTo>
                      <a:pt x="2371" y="1"/>
                    </a:moveTo>
                    <a:cubicBezTo>
                      <a:pt x="1551" y="1"/>
                      <a:pt x="700" y="92"/>
                      <a:pt x="1" y="396"/>
                    </a:cubicBezTo>
                    <a:cubicBezTo>
                      <a:pt x="700" y="122"/>
                      <a:pt x="1551" y="92"/>
                      <a:pt x="2311" y="92"/>
                    </a:cubicBezTo>
                    <a:cubicBezTo>
                      <a:pt x="3101" y="122"/>
                      <a:pt x="3982" y="244"/>
                      <a:pt x="4651" y="639"/>
                    </a:cubicBezTo>
                    <a:cubicBezTo>
                      <a:pt x="4669" y="651"/>
                      <a:pt x="4686" y="656"/>
                      <a:pt x="4700" y="656"/>
                    </a:cubicBezTo>
                    <a:cubicBezTo>
                      <a:pt x="4761" y="656"/>
                      <a:pt x="4791" y="572"/>
                      <a:pt x="4742" y="548"/>
                    </a:cubicBezTo>
                    <a:cubicBezTo>
                      <a:pt x="4043" y="122"/>
                      <a:pt x="3192" y="1"/>
                      <a:pt x="2371" y="1"/>
                    </a:cubicBez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945" name="Google Shape;5945;p50"/>
              <p:cNvSpPr/>
              <p:nvPr/>
            </p:nvSpPr>
            <p:spPr>
              <a:xfrm>
                <a:off x="988878" y="1436884"/>
                <a:ext cx="56308" cy="77869"/>
              </a:xfrm>
              <a:custGeom>
                <a:rect b="b" l="l" r="r" t="t"/>
                <a:pathLst>
                  <a:path extrusionOk="0" h="4204" w="3040">
                    <a:moveTo>
                      <a:pt x="2990" y="1"/>
                    </a:moveTo>
                    <a:cubicBezTo>
                      <a:pt x="2964" y="1"/>
                      <a:pt x="2933" y="24"/>
                      <a:pt x="2918" y="69"/>
                    </a:cubicBezTo>
                    <a:cubicBezTo>
                      <a:pt x="2645" y="1802"/>
                      <a:pt x="1459" y="3291"/>
                      <a:pt x="0" y="4203"/>
                    </a:cubicBezTo>
                    <a:cubicBezTo>
                      <a:pt x="1550" y="3322"/>
                      <a:pt x="2797" y="1893"/>
                      <a:pt x="3040" y="69"/>
                    </a:cubicBezTo>
                    <a:cubicBezTo>
                      <a:pt x="3040" y="24"/>
                      <a:pt x="3017" y="1"/>
                      <a:pt x="2990" y="1"/>
                    </a:cubicBez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946" name="Google Shape;5946;p50"/>
              <p:cNvSpPr/>
              <p:nvPr/>
            </p:nvSpPr>
            <p:spPr>
              <a:xfrm>
                <a:off x="964345" y="1244302"/>
                <a:ext cx="287043" cy="148236"/>
              </a:xfrm>
              <a:custGeom>
                <a:rect b="b" l="l" r="r" t="t"/>
                <a:pathLst>
                  <a:path extrusionOk="0" h="8003" w="15497">
                    <a:moveTo>
                      <a:pt x="15458" y="1"/>
                    </a:moveTo>
                    <a:cubicBezTo>
                      <a:pt x="15453" y="1"/>
                      <a:pt x="15447" y="3"/>
                      <a:pt x="15441" y="9"/>
                    </a:cubicBezTo>
                    <a:cubicBezTo>
                      <a:pt x="10639" y="3231"/>
                      <a:pt x="5745" y="6787"/>
                      <a:pt x="0" y="8003"/>
                    </a:cubicBezTo>
                    <a:cubicBezTo>
                      <a:pt x="5806" y="6848"/>
                      <a:pt x="10669" y="3352"/>
                      <a:pt x="15472" y="70"/>
                    </a:cubicBezTo>
                    <a:cubicBezTo>
                      <a:pt x="15496" y="45"/>
                      <a:pt x="15481" y="1"/>
                      <a:pt x="15458" y="1"/>
                    </a:cubicBez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947" name="Google Shape;5947;p50"/>
              <p:cNvSpPr/>
              <p:nvPr/>
            </p:nvSpPr>
            <p:spPr>
              <a:xfrm>
                <a:off x="911462" y="1454753"/>
                <a:ext cx="104171" cy="36656"/>
              </a:xfrm>
              <a:custGeom>
                <a:rect b="b" l="l" r="r" t="t"/>
                <a:pathLst>
                  <a:path extrusionOk="0" h="1979" w="5624">
                    <a:moveTo>
                      <a:pt x="5367" y="1"/>
                    </a:moveTo>
                    <a:cubicBezTo>
                      <a:pt x="4443" y="1"/>
                      <a:pt x="3475" y="237"/>
                      <a:pt x="2614" y="581"/>
                    </a:cubicBezTo>
                    <a:cubicBezTo>
                      <a:pt x="1702" y="976"/>
                      <a:pt x="821" y="1432"/>
                      <a:pt x="0" y="1979"/>
                    </a:cubicBezTo>
                    <a:cubicBezTo>
                      <a:pt x="821" y="1493"/>
                      <a:pt x="1733" y="1067"/>
                      <a:pt x="2645" y="733"/>
                    </a:cubicBezTo>
                    <a:cubicBezTo>
                      <a:pt x="3505" y="389"/>
                      <a:pt x="4447" y="153"/>
                      <a:pt x="5367" y="153"/>
                    </a:cubicBezTo>
                    <a:cubicBezTo>
                      <a:pt x="5422" y="153"/>
                      <a:pt x="5477" y="153"/>
                      <a:pt x="5532" y="155"/>
                    </a:cubicBezTo>
                    <a:cubicBezTo>
                      <a:pt x="5623" y="155"/>
                      <a:pt x="5623" y="3"/>
                      <a:pt x="5532" y="3"/>
                    </a:cubicBezTo>
                    <a:cubicBezTo>
                      <a:pt x="5477" y="1"/>
                      <a:pt x="5422" y="1"/>
                      <a:pt x="5367" y="1"/>
                    </a:cubicBez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948" name="Google Shape;5948;p50"/>
              <p:cNvSpPr/>
              <p:nvPr/>
            </p:nvSpPr>
            <p:spPr>
              <a:xfrm>
                <a:off x="1012804" y="1299348"/>
                <a:ext cx="146402" cy="47214"/>
              </a:xfrm>
              <a:custGeom>
                <a:rect b="b" l="l" r="r" t="t"/>
                <a:pathLst>
                  <a:path extrusionOk="0" h="2549" w="7904">
                    <a:moveTo>
                      <a:pt x="6727" y="0"/>
                    </a:moveTo>
                    <a:cubicBezTo>
                      <a:pt x="5691" y="0"/>
                      <a:pt x="4629" y="269"/>
                      <a:pt x="3648" y="603"/>
                    </a:cubicBezTo>
                    <a:cubicBezTo>
                      <a:pt x="2372" y="1029"/>
                      <a:pt x="1065" y="1637"/>
                      <a:pt x="1" y="2549"/>
                    </a:cubicBezTo>
                    <a:cubicBezTo>
                      <a:pt x="1065" y="1667"/>
                      <a:pt x="2402" y="1120"/>
                      <a:pt x="3679" y="695"/>
                    </a:cubicBezTo>
                    <a:cubicBezTo>
                      <a:pt x="4634" y="384"/>
                      <a:pt x="5654" y="121"/>
                      <a:pt x="6680" y="121"/>
                    </a:cubicBezTo>
                    <a:cubicBezTo>
                      <a:pt x="7058" y="121"/>
                      <a:pt x="7436" y="157"/>
                      <a:pt x="7813" y="239"/>
                    </a:cubicBezTo>
                    <a:cubicBezTo>
                      <a:pt x="7873" y="239"/>
                      <a:pt x="7904" y="117"/>
                      <a:pt x="7843" y="117"/>
                    </a:cubicBezTo>
                    <a:cubicBezTo>
                      <a:pt x="7478" y="36"/>
                      <a:pt x="7104" y="0"/>
                      <a:pt x="6727" y="0"/>
                    </a:cubicBez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949" name="Google Shape;5949;p50"/>
              <p:cNvSpPr/>
              <p:nvPr/>
            </p:nvSpPr>
            <p:spPr>
              <a:xfrm>
                <a:off x="1142014" y="1377404"/>
                <a:ext cx="106986" cy="120452"/>
              </a:xfrm>
              <a:custGeom>
                <a:rect b="b" l="l" r="r" t="t"/>
                <a:pathLst>
                  <a:path extrusionOk="0" h="6503" w="5776">
                    <a:moveTo>
                      <a:pt x="5511" y="1"/>
                    </a:moveTo>
                    <a:cubicBezTo>
                      <a:pt x="5478" y="1"/>
                      <a:pt x="5442" y="25"/>
                      <a:pt x="5442" y="58"/>
                    </a:cubicBezTo>
                    <a:cubicBezTo>
                      <a:pt x="5411" y="423"/>
                      <a:pt x="5411" y="849"/>
                      <a:pt x="5320" y="1213"/>
                    </a:cubicBezTo>
                    <a:cubicBezTo>
                      <a:pt x="5198" y="1609"/>
                      <a:pt x="5046" y="1943"/>
                      <a:pt x="4864" y="2247"/>
                    </a:cubicBezTo>
                    <a:cubicBezTo>
                      <a:pt x="4499" y="2855"/>
                      <a:pt x="3983" y="3432"/>
                      <a:pt x="3435" y="3888"/>
                    </a:cubicBezTo>
                    <a:cubicBezTo>
                      <a:pt x="2372" y="4861"/>
                      <a:pt x="1095" y="5590"/>
                      <a:pt x="1" y="6502"/>
                    </a:cubicBezTo>
                    <a:cubicBezTo>
                      <a:pt x="1217" y="5560"/>
                      <a:pt x="2554" y="4831"/>
                      <a:pt x="3739" y="3797"/>
                    </a:cubicBezTo>
                    <a:cubicBezTo>
                      <a:pt x="4742" y="2885"/>
                      <a:pt x="5776" y="1487"/>
                      <a:pt x="5563" y="58"/>
                    </a:cubicBezTo>
                    <a:cubicBezTo>
                      <a:pt x="5563" y="17"/>
                      <a:pt x="5538" y="1"/>
                      <a:pt x="5511" y="1"/>
                    </a:cubicBez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  <p:grpSp>
          <p:nvGrpSpPr>
            <p:cNvPr id="5950" name="Google Shape;5950;p50"/>
            <p:cNvGrpSpPr/>
            <p:nvPr/>
          </p:nvGrpSpPr>
          <p:grpSpPr>
            <a:xfrm>
              <a:off x="711971" y="2061345"/>
              <a:ext cx="737297" cy="918970"/>
              <a:chOff x="711971" y="2061345"/>
              <a:chExt cx="737297" cy="918970"/>
            </a:xfrm>
          </p:grpSpPr>
          <p:sp>
            <p:nvSpPr>
              <p:cNvPr id="5951" name="Google Shape;5951;p50"/>
              <p:cNvSpPr/>
              <p:nvPr/>
            </p:nvSpPr>
            <p:spPr>
              <a:xfrm rot="1256762">
                <a:off x="797954" y="2320376"/>
                <a:ext cx="566777" cy="577719"/>
              </a:xfrm>
              <a:custGeom>
                <a:rect b="b" l="l" r="r" t="t"/>
                <a:pathLst>
                  <a:path extrusionOk="0" h="16632" w="16317">
                    <a:moveTo>
                      <a:pt x="16200" y="0"/>
                    </a:moveTo>
                    <a:cubicBezTo>
                      <a:pt x="16191" y="0"/>
                      <a:pt x="16181" y="2"/>
                      <a:pt x="16171" y="5"/>
                    </a:cubicBezTo>
                    <a:cubicBezTo>
                      <a:pt x="13314" y="1221"/>
                      <a:pt x="10731" y="3014"/>
                      <a:pt x="8421" y="5081"/>
                    </a:cubicBezTo>
                    <a:cubicBezTo>
                      <a:pt x="6080" y="7178"/>
                      <a:pt x="3983" y="9549"/>
                      <a:pt x="2311" y="12224"/>
                    </a:cubicBezTo>
                    <a:cubicBezTo>
                      <a:pt x="1430" y="13622"/>
                      <a:pt x="639" y="15112"/>
                      <a:pt x="1" y="16631"/>
                    </a:cubicBezTo>
                    <a:cubicBezTo>
                      <a:pt x="2433" y="11008"/>
                      <a:pt x="6779" y="6115"/>
                      <a:pt x="11855" y="2649"/>
                    </a:cubicBezTo>
                    <a:cubicBezTo>
                      <a:pt x="13253" y="1677"/>
                      <a:pt x="14743" y="856"/>
                      <a:pt x="16263" y="127"/>
                    </a:cubicBezTo>
                    <a:cubicBezTo>
                      <a:pt x="16317" y="100"/>
                      <a:pt x="16275" y="0"/>
                      <a:pt x="16200" y="0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952" name="Google Shape;5952;p50"/>
              <p:cNvSpPr/>
              <p:nvPr/>
            </p:nvSpPr>
            <p:spPr>
              <a:xfrm rot="1256762">
                <a:off x="836329" y="2551785"/>
                <a:ext cx="111952" cy="225433"/>
              </a:xfrm>
              <a:custGeom>
                <a:rect b="b" l="l" r="r" t="t"/>
                <a:pathLst>
                  <a:path extrusionOk="0" h="6490" w="3223">
                    <a:moveTo>
                      <a:pt x="3127" y="0"/>
                    </a:moveTo>
                    <a:cubicBezTo>
                      <a:pt x="3103" y="0"/>
                      <a:pt x="3081" y="14"/>
                      <a:pt x="3071" y="45"/>
                    </a:cubicBezTo>
                    <a:cubicBezTo>
                      <a:pt x="2827" y="1231"/>
                      <a:pt x="2432" y="2325"/>
                      <a:pt x="1855" y="3389"/>
                    </a:cubicBezTo>
                    <a:cubicBezTo>
                      <a:pt x="1277" y="4453"/>
                      <a:pt x="609" y="5456"/>
                      <a:pt x="1" y="6489"/>
                    </a:cubicBezTo>
                    <a:cubicBezTo>
                      <a:pt x="1308" y="4453"/>
                      <a:pt x="2797" y="2568"/>
                      <a:pt x="3223" y="106"/>
                    </a:cubicBezTo>
                    <a:cubicBezTo>
                      <a:pt x="3223" y="47"/>
                      <a:pt x="3171" y="0"/>
                      <a:pt x="3127" y="0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953" name="Google Shape;5953;p50"/>
              <p:cNvSpPr/>
              <p:nvPr/>
            </p:nvSpPr>
            <p:spPr>
              <a:xfrm rot="1256762">
                <a:off x="819330" y="2551703"/>
                <a:ext cx="143631" cy="107749"/>
              </a:xfrm>
              <a:custGeom>
                <a:rect b="b" l="l" r="r" t="t"/>
                <a:pathLst>
                  <a:path extrusionOk="0" h="3102" w="4135">
                    <a:moveTo>
                      <a:pt x="4013" y="1"/>
                    </a:moveTo>
                    <a:cubicBezTo>
                      <a:pt x="2280" y="305"/>
                      <a:pt x="912" y="1673"/>
                      <a:pt x="1" y="3101"/>
                    </a:cubicBezTo>
                    <a:cubicBezTo>
                      <a:pt x="943" y="1764"/>
                      <a:pt x="2402" y="427"/>
                      <a:pt x="4074" y="153"/>
                    </a:cubicBezTo>
                    <a:cubicBezTo>
                      <a:pt x="4134" y="153"/>
                      <a:pt x="4104" y="1"/>
                      <a:pt x="4013" y="1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954" name="Google Shape;5954;p50"/>
              <p:cNvSpPr/>
              <p:nvPr/>
            </p:nvSpPr>
            <p:spPr>
              <a:xfrm rot="1256762">
                <a:off x="735529" y="2467928"/>
                <a:ext cx="311507" cy="189377"/>
              </a:xfrm>
              <a:custGeom>
                <a:rect b="b" l="l" r="r" t="t"/>
                <a:pathLst>
                  <a:path extrusionOk="0" h="5452" w="8968">
                    <a:moveTo>
                      <a:pt x="7975" y="0"/>
                    </a:moveTo>
                    <a:cubicBezTo>
                      <a:pt x="4673" y="0"/>
                      <a:pt x="2015" y="3074"/>
                      <a:pt x="0" y="5452"/>
                    </a:cubicBezTo>
                    <a:cubicBezTo>
                      <a:pt x="2025" y="3146"/>
                      <a:pt x="4726" y="163"/>
                      <a:pt x="8008" y="163"/>
                    </a:cubicBezTo>
                    <a:cubicBezTo>
                      <a:pt x="8273" y="163"/>
                      <a:pt x="8542" y="183"/>
                      <a:pt x="8815" y="224"/>
                    </a:cubicBezTo>
                    <a:cubicBezTo>
                      <a:pt x="8937" y="224"/>
                      <a:pt x="8967" y="72"/>
                      <a:pt x="8845" y="72"/>
                    </a:cubicBezTo>
                    <a:cubicBezTo>
                      <a:pt x="8550" y="23"/>
                      <a:pt x="8260" y="0"/>
                      <a:pt x="7975" y="0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955" name="Google Shape;5955;p50"/>
              <p:cNvSpPr/>
              <p:nvPr/>
            </p:nvSpPr>
            <p:spPr>
              <a:xfrm rot="1256762">
                <a:off x="945023" y="2468155"/>
                <a:ext cx="169995" cy="294348"/>
              </a:xfrm>
              <a:custGeom>
                <a:rect b="b" l="l" r="r" t="t"/>
                <a:pathLst>
                  <a:path extrusionOk="0" h="8474" w="4894">
                    <a:moveTo>
                      <a:pt x="4514" y="1"/>
                    </a:moveTo>
                    <a:cubicBezTo>
                      <a:pt x="4463" y="1"/>
                      <a:pt x="4407" y="41"/>
                      <a:pt x="4407" y="115"/>
                    </a:cubicBezTo>
                    <a:cubicBezTo>
                      <a:pt x="4681" y="1817"/>
                      <a:pt x="3891" y="3337"/>
                      <a:pt x="2918" y="4705"/>
                    </a:cubicBezTo>
                    <a:cubicBezTo>
                      <a:pt x="2006" y="5981"/>
                      <a:pt x="912" y="7167"/>
                      <a:pt x="0" y="8474"/>
                    </a:cubicBezTo>
                    <a:cubicBezTo>
                      <a:pt x="1033" y="7045"/>
                      <a:pt x="2280" y="5860"/>
                      <a:pt x="3283" y="4461"/>
                    </a:cubicBezTo>
                    <a:cubicBezTo>
                      <a:pt x="4195" y="3185"/>
                      <a:pt x="4894" y="1665"/>
                      <a:pt x="4590" y="54"/>
                    </a:cubicBezTo>
                    <a:cubicBezTo>
                      <a:pt x="4578" y="18"/>
                      <a:pt x="4547" y="1"/>
                      <a:pt x="4514" y="1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956" name="Google Shape;5956;p50"/>
              <p:cNvSpPr/>
              <p:nvPr/>
            </p:nvSpPr>
            <p:spPr>
              <a:xfrm rot="1256762">
                <a:off x="947111" y="2639247"/>
                <a:ext cx="70548" cy="35048"/>
              </a:xfrm>
              <a:custGeom>
                <a:rect b="b" l="l" r="r" t="t"/>
                <a:pathLst>
                  <a:path extrusionOk="0" h="1009" w="2031">
                    <a:moveTo>
                      <a:pt x="1965" y="1"/>
                    </a:moveTo>
                    <a:cubicBezTo>
                      <a:pt x="1959" y="1"/>
                      <a:pt x="1953" y="3"/>
                      <a:pt x="1946" y="6"/>
                    </a:cubicBezTo>
                    <a:cubicBezTo>
                      <a:pt x="1247" y="249"/>
                      <a:pt x="517" y="431"/>
                      <a:pt x="1" y="1009"/>
                    </a:cubicBezTo>
                    <a:cubicBezTo>
                      <a:pt x="517" y="462"/>
                      <a:pt x="1277" y="310"/>
                      <a:pt x="1976" y="127"/>
                    </a:cubicBezTo>
                    <a:cubicBezTo>
                      <a:pt x="2030" y="100"/>
                      <a:pt x="2012" y="1"/>
                      <a:pt x="1965" y="1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957" name="Google Shape;5957;p50"/>
              <p:cNvSpPr/>
              <p:nvPr/>
            </p:nvSpPr>
            <p:spPr>
              <a:xfrm rot="1256762">
                <a:off x="972888" y="2195357"/>
                <a:ext cx="402375" cy="341379"/>
              </a:xfrm>
              <a:custGeom>
                <a:rect b="b" l="l" r="r" t="t"/>
                <a:pathLst>
                  <a:path extrusionOk="0" h="9828" w="11584">
                    <a:moveTo>
                      <a:pt x="11382" y="1"/>
                    </a:moveTo>
                    <a:cubicBezTo>
                      <a:pt x="11348" y="1"/>
                      <a:pt x="11312" y="13"/>
                      <a:pt x="11277" y="40"/>
                    </a:cubicBezTo>
                    <a:cubicBezTo>
                      <a:pt x="9575" y="1864"/>
                      <a:pt x="8359" y="4053"/>
                      <a:pt x="6414" y="5664"/>
                    </a:cubicBezTo>
                    <a:cubicBezTo>
                      <a:pt x="4469" y="7335"/>
                      <a:pt x="2159" y="8460"/>
                      <a:pt x="0" y="9828"/>
                    </a:cubicBezTo>
                    <a:cubicBezTo>
                      <a:pt x="2189" y="8582"/>
                      <a:pt x="4560" y="7548"/>
                      <a:pt x="6566" y="5968"/>
                    </a:cubicBezTo>
                    <a:cubicBezTo>
                      <a:pt x="8572" y="4417"/>
                      <a:pt x="9970" y="2229"/>
                      <a:pt x="11490" y="253"/>
                    </a:cubicBezTo>
                    <a:cubicBezTo>
                      <a:pt x="11584" y="136"/>
                      <a:pt x="11497" y="1"/>
                      <a:pt x="11382" y="1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958" name="Google Shape;5958;p50"/>
              <p:cNvSpPr/>
              <p:nvPr/>
            </p:nvSpPr>
            <p:spPr>
              <a:xfrm rot="1256762">
                <a:off x="1089961" y="2339710"/>
                <a:ext cx="154434" cy="180867"/>
              </a:xfrm>
              <a:custGeom>
                <a:rect b="b" l="l" r="r" t="t"/>
                <a:pathLst>
                  <a:path extrusionOk="0" h="5207" w="4446">
                    <a:moveTo>
                      <a:pt x="4273" y="0"/>
                    </a:moveTo>
                    <a:cubicBezTo>
                      <a:pt x="4223" y="0"/>
                      <a:pt x="4176" y="30"/>
                      <a:pt x="4164" y="100"/>
                    </a:cubicBezTo>
                    <a:cubicBezTo>
                      <a:pt x="3891" y="1255"/>
                      <a:pt x="3252" y="2136"/>
                      <a:pt x="2432" y="2957"/>
                    </a:cubicBezTo>
                    <a:cubicBezTo>
                      <a:pt x="1641" y="3717"/>
                      <a:pt x="760" y="4416"/>
                      <a:pt x="0" y="5206"/>
                    </a:cubicBezTo>
                    <a:cubicBezTo>
                      <a:pt x="1611" y="3686"/>
                      <a:pt x="4043" y="2623"/>
                      <a:pt x="4407" y="191"/>
                    </a:cubicBezTo>
                    <a:cubicBezTo>
                      <a:pt x="4445" y="78"/>
                      <a:pt x="4355" y="0"/>
                      <a:pt x="4273" y="0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959" name="Google Shape;5959;p50"/>
              <p:cNvSpPr/>
              <p:nvPr/>
            </p:nvSpPr>
            <p:spPr>
              <a:xfrm rot="1256762">
                <a:off x="1236091" y="2210548"/>
                <a:ext cx="155371" cy="168293"/>
              </a:xfrm>
              <a:custGeom>
                <a:rect b="b" l="l" r="r" t="t"/>
                <a:pathLst>
                  <a:path extrusionOk="0" h="4845" w="4473">
                    <a:moveTo>
                      <a:pt x="4287" y="0"/>
                    </a:moveTo>
                    <a:cubicBezTo>
                      <a:pt x="4263" y="0"/>
                      <a:pt x="4239" y="9"/>
                      <a:pt x="4219" y="28"/>
                    </a:cubicBezTo>
                    <a:cubicBezTo>
                      <a:pt x="2881" y="1761"/>
                      <a:pt x="1483" y="3311"/>
                      <a:pt x="55" y="4831"/>
                    </a:cubicBezTo>
                    <a:cubicBezTo>
                      <a:pt x="1574" y="3372"/>
                      <a:pt x="3185" y="1974"/>
                      <a:pt x="4401" y="180"/>
                    </a:cubicBezTo>
                    <a:cubicBezTo>
                      <a:pt x="4473" y="109"/>
                      <a:pt x="4376" y="0"/>
                      <a:pt x="4287" y="0"/>
                    </a:cubicBezTo>
                    <a:close/>
                    <a:moveTo>
                      <a:pt x="55" y="4831"/>
                    </a:moveTo>
                    <a:cubicBezTo>
                      <a:pt x="14" y="4831"/>
                      <a:pt x="1" y="4844"/>
                      <a:pt x="14" y="4844"/>
                    </a:cubicBezTo>
                    <a:cubicBezTo>
                      <a:pt x="21" y="4844"/>
                      <a:pt x="34" y="4841"/>
                      <a:pt x="55" y="4831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960" name="Google Shape;5960;p50"/>
              <p:cNvSpPr/>
              <p:nvPr/>
            </p:nvSpPr>
            <p:spPr>
              <a:xfrm rot="1256762">
                <a:off x="1282879" y="2194739"/>
                <a:ext cx="115391" cy="127583"/>
              </a:xfrm>
              <a:custGeom>
                <a:rect b="b" l="l" r="r" t="t"/>
                <a:pathLst>
                  <a:path extrusionOk="0" h="3673" w="3322">
                    <a:moveTo>
                      <a:pt x="3113" y="1"/>
                    </a:moveTo>
                    <a:cubicBezTo>
                      <a:pt x="3088" y="1"/>
                      <a:pt x="3063" y="8"/>
                      <a:pt x="3040" y="25"/>
                    </a:cubicBezTo>
                    <a:cubicBezTo>
                      <a:pt x="1977" y="1180"/>
                      <a:pt x="913" y="2366"/>
                      <a:pt x="1" y="3673"/>
                    </a:cubicBezTo>
                    <a:cubicBezTo>
                      <a:pt x="974" y="2427"/>
                      <a:pt x="2250" y="1454"/>
                      <a:pt x="3223" y="238"/>
                    </a:cubicBezTo>
                    <a:cubicBezTo>
                      <a:pt x="3322" y="140"/>
                      <a:pt x="3220" y="1"/>
                      <a:pt x="3113" y="1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961" name="Google Shape;5961;p50"/>
              <p:cNvSpPr/>
              <p:nvPr/>
            </p:nvSpPr>
            <p:spPr>
              <a:xfrm rot="1256762">
                <a:off x="1189243" y="2455204"/>
                <a:ext cx="72910" cy="24350"/>
              </a:xfrm>
              <a:custGeom>
                <a:rect b="b" l="l" r="r" t="t"/>
                <a:pathLst>
                  <a:path extrusionOk="0" h="701" w="2099">
                    <a:moveTo>
                      <a:pt x="1946" y="1"/>
                    </a:moveTo>
                    <a:cubicBezTo>
                      <a:pt x="1581" y="1"/>
                      <a:pt x="1247" y="123"/>
                      <a:pt x="913" y="214"/>
                    </a:cubicBezTo>
                    <a:cubicBezTo>
                      <a:pt x="639" y="335"/>
                      <a:pt x="305" y="487"/>
                      <a:pt x="1" y="700"/>
                    </a:cubicBezTo>
                    <a:cubicBezTo>
                      <a:pt x="305" y="578"/>
                      <a:pt x="639" y="426"/>
                      <a:pt x="943" y="335"/>
                    </a:cubicBezTo>
                    <a:cubicBezTo>
                      <a:pt x="1232" y="283"/>
                      <a:pt x="1498" y="208"/>
                      <a:pt x="1800" y="208"/>
                    </a:cubicBezTo>
                    <a:cubicBezTo>
                      <a:pt x="1848" y="208"/>
                      <a:pt x="1896" y="210"/>
                      <a:pt x="1946" y="214"/>
                    </a:cubicBezTo>
                    <a:cubicBezTo>
                      <a:pt x="2098" y="214"/>
                      <a:pt x="2098" y="1"/>
                      <a:pt x="1946" y="1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962" name="Google Shape;5962;p50"/>
              <p:cNvSpPr/>
              <p:nvPr/>
            </p:nvSpPr>
            <p:spPr>
              <a:xfrm rot="1256762">
                <a:off x="1206624" y="2460431"/>
                <a:ext cx="41335" cy="88645"/>
              </a:xfrm>
              <a:custGeom>
                <a:rect b="b" l="l" r="r" t="t"/>
                <a:pathLst>
                  <a:path extrusionOk="0" h="2552" w="1190">
                    <a:moveTo>
                      <a:pt x="1045" y="1"/>
                    </a:moveTo>
                    <a:cubicBezTo>
                      <a:pt x="987" y="1"/>
                      <a:pt x="926" y="40"/>
                      <a:pt x="912" y="120"/>
                    </a:cubicBezTo>
                    <a:cubicBezTo>
                      <a:pt x="821" y="546"/>
                      <a:pt x="699" y="971"/>
                      <a:pt x="547" y="1397"/>
                    </a:cubicBezTo>
                    <a:cubicBezTo>
                      <a:pt x="395" y="1762"/>
                      <a:pt x="213" y="2157"/>
                      <a:pt x="0" y="2552"/>
                    </a:cubicBezTo>
                    <a:cubicBezTo>
                      <a:pt x="244" y="2218"/>
                      <a:pt x="517" y="1883"/>
                      <a:pt x="760" y="1458"/>
                    </a:cubicBezTo>
                    <a:cubicBezTo>
                      <a:pt x="943" y="1032"/>
                      <a:pt x="1095" y="576"/>
                      <a:pt x="1155" y="181"/>
                    </a:cubicBezTo>
                    <a:cubicBezTo>
                      <a:pt x="1189" y="62"/>
                      <a:pt x="1119" y="1"/>
                      <a:pt x="1045" y="1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963" name="Google Shape;5963;p50"/>
              <p:cNvSpPr/>
              <p:nvPr/>
            </p:nvSpPr>
            <p:spPr>
              <a:xfrm rot="1256762">
                <a:off x="1243742" y="2350403"/>
                <a:ext cx="36993" cy="113932"/>
              </a:xfrm>
              <a:custGeom>
                <a:rect b="b" l="l" r="r" t="t"/>
                <a:pathLst>
                  <a:path extrusionOk="0" h="3280" w="1065">
                    <a:moveTo>
                      <a:pt x="766" y="1"/>
                    </a:moveTo>
                    <a:cubicBezTo>
                      <a:pt x="705" y="1"/>
                      <a:pt x="653" y="39"/>
                      <a:pt x="669" y="119"/>
                    </a:cubicBezTo>
                    <a:cubicBezTo>
                      <a:pt x="669" y="392"/>
                      <a:pt x="699" y="666"/>
                      <a:pt x="669" y="970"/>
                    </a:cubicBezTo>
                    <a:cubicBezTo>
                      <a:pt x="639" y="1213"/>
                      <a:pt x="547" y="1487"/>
                      <a:pt x="487" y="1730"/>
                    </a:cubicBezTo>
                    <a:cubicBezTo>
                      <a:pt x="365" y="2246"/>
                      <a:pt x="152" y="2763"/>
                      <a:pt x="0" y="3280"/>
                    </a:cubicBezTo>
                    <a:cubicBezTo>
                      <a:pt x="213" y="2763"/>
                      <a:pt x="517" y="2307"/>
                      <a:pt x="699" y="1730"/>
                    </a:cubicBezTo>
                    <a:cubicBezTo>
                      <a:pt x="912" y="1243"/>
                      <a:pt x="1064" y="636"/>
                      <a:pt x="912" y="88"/>
                    </a:cubicBezTo>
                    <a:cubicBezTo>
                      <a:pt x="884" y="31"/>
                      <a:pt x="821" y="1"/>
                      <a:pt x="766" y="1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964" name="Google Shape;5964;p50"/>
              <p:cNvSpPr/>
              <p:nvPr/>
            </p:nvSpPr>
            <p:spPr>
              <a:xfrm rot="1256762">
                <a:off x="1122137" y="2351788"/>
                <a:ext cx="126715" cy="60231"/>
              </a:xfrm>
              <a:custGeom>
                <a:rect b="b" l="l" r="r" t="t"/>
                <a:pathLst>
                  <a:path extrusionOk="0" h="1734" w="3648">
                    <a:moveTo>
                      <a:pt x="3496" y="1"/>
                    </a:moveTo>
                    <a:cubicBezTo>
                      <a:pt x="2158" y="122"/>
                      <a:pt x="943" y="761"/>
                      <a:pt x="0" y="1733"/>
                    </a:cubicBezTo>
                    <a:cubicBezTo>
                      <a:pt x="943" y="913"/>
                      <a:pt x="2250" y="365"/>
                      <a:pt x="3496" y="274"/>
                    </a:cubicBezTo>
                    <a:cubicBezTo>
                      <a:pt x="3648" y="274"/>
                      <a:pt x="3648" y="1"/>
                      <a:pt x="3496" y="1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965" name="Google Shape;5965;p50"/>
              <p:cNvSpPr/>
              <p:nvPr/>
            </p:nvSpPr>
            <p:spPr>
              <a:xfrm rot="1256762">
                <a:off x="1298667" y="2172630"/>
                <a:ext cx="97190" cy="105352"/>
              </a:xfrm>
              <a:custGeom>
                <a:rect b="b" l="l" r="r" t="t"/>
                <a:pathLst>
                  <a:path extrusionOk="0" h="3033" w="2798">
                    <a:moveTo>
                      <a:pt x="2557" y="1"/>
                    </a:moveTo>
                    <a:cubicBezTo>
                      <a:pt x="2535" y="1"/>
                      <a:pt x="2510" y="4"/>
                      <a:pt x="2485" y="12"/>
                    </a:cubicBezTo>
                    <a:cubicBezTo>
                      <a:pt x="1938" y="316"/>
                      <a:pt x="1512" y="863"/>
                      <a:pt x="1117" y="1349"/>
                    </a:cubicBezTo>
                    <a:cubicBezTo>
                      <a:pt x="752" y="1896"/>
                      <a:pt x="418" y="2413"/>
                      <a:pt x="23" y="2960"/>
                    </a:cubicBezTo>
                    <a:cubicBezTo>
                      <a:pt x="0" y="3004"/>
                      <a:pt x="43" y="3033"/>
                      <a:pt x="80" y="3033"/>
                    </a:cubicBezTo>
                    <a:cubicBezTo>
                      <a:pt x="93" y="3033"/>
                      <a:pt x="106" y="3029"/>
                      <a:pt x="114" y="3021"/>
                    </a:cubicBezTo>
                    <a:cubicBezTo>
                      <a:pt x="570" y="2565"/>
                      <a:pt x="935" y="2078"/>
                      <a:pt x="1330" y="1592"/>
                    </a:cubicBezTo>
                    <a:cubicBezTo>
                      <a:pt x="1694" y="1075"/>
                      <a:pt x="2150" y="680"/>
                      <a:pt x="2637" y="285"/>
                    </a:cubicBezTo>
                    <a:cubicBezTo>
                      <a:pt x="2797" y="178"/>
                      <a:pt x="2722" y="1"/>
                      <a:pt x="2557" y="1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966" name="Google Shape;5966;p50"/>
              <p:cNvSpPr/>
              <p:nvPr/>
            </p:nvSpPr>
            <p:spPr>
              <a:xfrm rot="1256762">
                <a:off x="1328533" y="2149326"/>
                <a:ext cx="72041" cy="82601"/>
              </a:xfrm>
              <a:custGeom>
                <a:rect b="b" l="l" r="r" t="t"/>
                <a:pathLst>
                  <a:path extrusionOk="0" h="2378" w="2074">
                    <a:moveTo>
                      <a:pt x="1920" y="0"/>
                    </a:moveTo>
                    <a:cubicBezTo>
                      <a:pt x="1889" y="0"/>
                      <a:pt x="1855" y="13"/>
                      <a:pt x="1824" y="45"/>
                    </a:cubicBezTo>
                    <a:cubicBezTo>
                      <a:pt x="1459" y="349"/>
                      <a:pt x="1155" y="774"/>
                      <a:pt x="851" y="1139"/>
                    </a:cubicBezTo>
                    <a:cubicBezTo>
                      <a:pt x="547" y="1565"/>
                      <a:pt x="274" y="1929"/>
                      <a:pt x="30" y="2355"/>
                    </a:cubicBezTo>
                    <a:cubicBezTo>
                      <a:pt x="334" y="1990"/>
                      <a:pt x="638" y="1565"/>
                      <a:pt x="973" y="1230"/>
                    </a:cubicBezTo>
                    <a:lnTo>
                      <a:pt x="2006" y="197"/>
                    </a:lnTo>
                    <a:cubicBezTo>
                      <a:pt x="2074" y="107"/>
                      <a:pt x="2008" y="0"/>
                      <a:pt x="1920" y="0"/>
                    </a:cubicBezTo>
                    <a:close/>
                    <a:moveTo>
                      <a:pt x="30" y="2355"/>
                    </a:moveTo>
                    <a:lnTo>
                      <a:pt x="30" y="2355"/>
                    </a:lnTo>
                    <a:cubicBezTo>
                      <a:pt x="0" y="2370"/>
                      <a:pt x="0" y="2378"/>
                      <a:pt x="8" y="2378"/>
                    </a:cubicBezTo>
                    <a:cubicBezTo>
                      <a:pt x="15" y="2378"/>
                      <a:pt x="30" y="2370"/>
                      <a:pt x="30" y="2355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967" name="Google Shape;5967;p50"/>
              <p:cNvSpPr/>
              <p:nvPr/>
            </p:nvSpPr>
            <p:spPr>
              <a:xfrm rot="1256762">
                <a:off x="1318570" y="2126873"/>
                <a:ext cx="78294" cy="90138"/>
              </a:xfrm>
              <a:custGeom>
                <a:rect b="b" l="l" r="r" t="t"/>
                <a:pathLst>
                  <a:path extrusionOk="0" h="2595" w="2254">
                    <a:moveTo>
                      <a:pt x="2002" y="1"/>
                    </a:moveTo>
                    <a:cubicBezTo>
                      <a:pt x="1965" y="1"/>
                      <a:pt x="1926" y="15"/>
                      <a:pt x="1892" y="49"/>
                    </a:cubicBezTo>
                    <a:cubicBezTo>
                      <a:pt x="1710" y="201"/>
                      <a:pt x="1528" y="444"/>
                      <a:pt x="1345" y="626"/>
                    </a:cubicBezTo>
                    <a:cubicBezTo>
                      <a:pt x="1132" y="809"/>
                      <a:pt x="920" y="1052"/>
                      <a:pt x="768" y="1234"/>
                    </a:cubicBezTo>
                    <a:cubicBezTo>
                      <a:pt x="464" y="1629"/>
                      <a:pt x="160" y="2085"/>
                      <a:pt x="38" y="2572"/>
                    </a:cubicBezTo>
                    <a:cubicBezTo>
                      <a:pt x="221" y="2085"/>
                      <a:pt x="585" y="1690"/>
                      <a:pt x="950" y="1356"/>
                    </a:cubicBezTo>
                    <a:cubicBezTo>
                      <a:pt x="1132" y="1173"/>
                      <a:pt x="1345" y="961"/>
                      <a:pt x="1528" y="809"/>
                    </a:cubicBezTo>
                    <a:cubicBezTo>
                      <a:pt x="1710" y="657"/>
                      <a:pt x="1953" y="474"/>
                      <a:pt x="2136" y="292"/>
                    </a:cubicBezTo>
                    <a:cubicBezTo>
                      <a:pt x="2254" y="174"/>
                      <a:pt x="2133" y="1"/>
                      <a:pt x="2002" y="1"/>
                    </a:cubicBezTo>
                    <a:close/>
                    <a:moveTo>
                      <a:pt x="38" y="2572"/>
                    </a:moveTo>
                    <a:lnTo>
                      <a:pt x="38" y="2572"/>
                    </a:lnTo>
                    <a:cubicBezTo>
                      <a:pt x="8" y="2587"/>
                      <a:pt x="0" y="2594"/>
                      <a:pt x="4" y="2594"/>
                    </a:cubicBezTo>
                    <a:cubicBezTo>
                      <a:pt x="8" y="2594"/>
                      <a:pt x="23" y="2587"/>
                      <a:pt x="38" y="2572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968" name="Google Shape;5968;p50"/>
              <p:cNvSpPr/>
              <p:nvPr/>
            </p:nvSpPr>
            <p:spPr>
              <a:xfrm rot="1256762">
                <a:off x="1300832" y="2089952"/>
                <a:ext cx="87603" cy="115356"/>
              </a:xfrm>
              <a:custGeom>
                <a:rect b="b" l="l" r="r" t="t"/>
                <a:pathLst>
                  <a:path extrusionOk="0" h="3321" w="2522">
                    <a:moveTo>
                      <a:pt x="2278" y="1"/>
                    </a:moveTo>
                    <a:cubicBezTo>
                      <a:pt x="2247" y="1"/>
                      <a:pt x="2215" y="12"/>
                      <a:pt x="2189" y="38"/>
                    </a:cubicBezTo>
                    <a:cubicBezTo>
                      <a:pt x="1703" y="493"/>
                      <a:pt x="1278" y="980"/>
                      <a:pt x="913" y="1557"/>
                    </a:cubicBezTo>
                    <a:cubicBezTo>
                      <a:pt x="578" y="2104"/>
                      <a:pt x="214" y="2652"/>
                      <a:pt x="1" y="3259"/>
                    </a:cubicBezTo>
                    <a:cubicBezTo>
                      <a:pt x="1" y="3320"/>
                      <a:pt x="31" y="3320"/>
                      <a:pt x="31" y="3320"/>
                    </a:cubicBezTo>
                    <a:cubicBezTo>
                      <a:pt x="335" y="2773"/>
                      <a:pt x="730" y="2196"/>
                      <a:pt x="1095" y="1709"/>
                    </a:cubicBezTo>
                    <a:cubicBezTo>
                      <a:pt x="1490" y="1193"/>
                      <a:pt x="1885" y="676"/>
                      <a:pt x="2402" y="220"/>
                    </a:cubicBezTo>
                    <a:cubicBezTo>
                      <a:pt x="2522" y="148"/>
                      <a:pt x="2397" y="1"/>
                      <a:pt x="2278" y="1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969" name="Google Shape;5969;p50"/>
              <p:cNvSpPr/>
              <p:nvPr/>
            </p:nvSpPr>
            <p:spPr>
              <a:xfrm rot="1256762">
                <a:off x="1323767" y="2070515"/>
                <a:ext cx="67908" cy="89826"/>
              </a:xfrm>
              <a:custGeom>
                <a:rect b="b" l="l" r="r" t="t"/>
                <a:pathLst>
                  <a:path extrusionOk="0" h="2586" w="1955">
                    <a:moveTo>
                      <a:pt x="1819" y="0"/>
                    </a:moveTo>
                    <a:cubicBezTo>
                      <a:pt x="1793" y="0"/>
                      <a:pt x="1763" y="10"/>
                      <a:pt x="1733" y="32"/>
                    </a:cubicBezTo>
                    <a:cubicBezTo>
                      <a:pt x="1551" y="184"/>
                      <a:pt x="1399" y="367"/>
                      <a:pt x="1217" y="549"/>
                    </a:cubicBezTo>
                    <a:cubicBezTo>
                      <a:pt x="1034" y="731"/>
                      <a:pt x="822" y="974"/>
                      <a:pt x="670" y="1187"/>
                    </a:cubicBezTo>
                    <a:cubicBezTo>
                      <a:pt x="366" y="1613"/>
                      <a:pt x="122" y="2069"/>
                      <a:pt x="1" y="2585"/>
                    </a:cubicBezTo>
                    <a:cubicBezTo>
                      <a:pt x="153" y="2069"/>
                      <a:pt x="487" y="1674"/>
                      <a:pt x="822" y="1278"/>
                    </a:cubicBezTo>
                    <a:cubicBezTo>
                      <a:pt x="974" y="1096"/>
                      <a:pt x="1186" y="914"/>
                      <a:pt x="1369" y="701"/>
                    </a:cubicBezTo>
                    <a:lnTo>
                      <a:pt x="1885" y="184"/>
                    </a:lnTo>
                    <a:cubicBezTo>
                      <a:pt x="1954" y="92"/>
                      <a:pt x="1902" y="0"/>
                      <a:pt x="1819" y="0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970" name="Google Shape;5970;p50"/>
              <p:cNvSpPr/>
              <p:nvPr/>
            </p:nvSpPr>
            <p:spPr>
              <a:xfrm rot="1256762">
                <a:off x="1308603" y="2088371"/>
                <a:ext cx="55472" cy="37271"/>
              </a:xfrm>
              <a:custGeom>
                <a:rect b="b" l="l" r="r" t="t"/>
                <a:pathLst>
                  <a:path extrusionOk="0" h="1073" w="1597">
                    <a:moveTo>
                      <a:pt x="1390" y="0"/>
                    </a:moveTo>
                    <a:cubicBezTo>
                      <a:pt x="1374" y="0"/>
                      <a:pt x="1356" y="3"/>
                      <a:pt x="1338" y="9"/>
                    </a:cubicBezTo>
                    <a:cubicBezTo>
                      <a:pt x="1065" y="130"/>
                      <a:pt x="821" y="282"/>
                      <a:pt x="578" y="434"/>
                    </a:cubicBezTo>
                    <a:cubicBezTo>
                      <a:pt x="366" y="617"/>
                      <a:pt x="153" y="830"/>
                      <a:pt x="1" y="1073"/>
                    </a:cubicBezTo>
                    <a:cubicBezTo>
                      <a:pt x="396" y="678"/>
                      <a:pt x="913" y="404"/>
                      <a:pt x="1460" y="252"/>
                    </a:cubicBezTo>
                    <a:cubicBezTo>
                      <a:pt x="1597" y="225"/>
                      <a:pt x="1536" y="0"/>
                      <a:pt x="1390" y="0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  <p:grpSp>
          <p:nvGrpSpPr>
            <p:cNvPr id="5971" name="Google Shape;5971;p50"/>
            <p:cNvGrpSpPr/>
            <p:nvPr/>
          </p:nvGrpSpPr>
          <p:grpSpPr>
            <a:xfrm>
              <a:off x="1298774" y="1626314"/>
              <a:ext cx="76189" cy="215261"/>
              <a:chOff x="1298774" y="1626314"/>
              <a:chExt cx="76189" cy="215261"/>
            </a:xfrm>
          </p:grpSpPr>
          <p:sp>
            <p:nvSpPr>
              <p:cNvPr id="5972" name="Google Shape;5972;p50"/>
              <p:cNvSpPr/>
              <p:nvPr/>
            </p:nvSpPr>
            <p:spPr>
              <a:xfrm>
                <a:off x="1330512" y="1752881"/>
                <a:ext cx="30346" cy="46145"/>
              </a:xfrm>
              <a:custGeom>
                <a:rect b="b" l="l" r="r" t="t"/>
                <a:pathLst>
                  <a:path extrusionOk="0" h="1989" w="1308">
                    <a:moveTo>
                      <a:pt x="980" y="0"/>
                    </a:moveTo>
                    <a:cubicBezTo>
                      <a:pt x="927" y="0"/>
                      <a:pt x="882" y="8"/>
                      <a:pt x="851" y="23"/>
                    </a:cubicBezTo>
                    <a:cubicBezTo>
                      <a:pt x="699" y="114"/>
                      <a:pt x="578" y="205"/>
                      <a:pt x="456" y="327"/>
                    </a:cubicBezTo>
                    <a:cubicBezTo>
                      <a:pt x="395" y="418"/>
                      <a:pt x="304" y="479"/>
                      <a:pt x="274" y="601"/>
                    </a:cubicBezTo>
                    <a:cubicBezTo>
                      <a:pt x="213" y="722"/>
                      <a:pt x="152" y="813"/>
                      <a:pt x="122" y="935"/>
                    </a:cubicBezTo>
                    <a:cubicBezTo>
                      <a:pt x="152" y="905"/>
                      <a:pt x="152" y="874"/>
                      <a:pt x="213" y="783"/>
                    </a:cubicBezTo>
                    <a:lnTo>
                      <a:pt x="213" y="783"/>
                    </a:lnTo>
                    <a:cubicBezTo>
                      <a:pt x="152" y="905"/>
                      <a:pt x="91" y="996"/>
                      <a:pt x="61" y="1117"/>
                    </a:cubicBezTo>
                    <a:cubicBezTo>
                      <a:pt x="91" y="1087"/>
                      <a:pt x="91" y="1056"/>
                      <a:pt x="122" y="965"/>
                    </a:cubicBezTo>
                    <a:lnTo>
                      <a:pt x="122" y="965"/>
                    </a:lnTo>
                    <a:cubicBezTo>
                      <a:pt x="122" y="996"/>
                      <a:pt x="91" y="1056"/>
                      <a:pt x="91" y="1087"/>
                    </a:cubicBezTo>
                    <a:cubicBezTo>
                      <a:pt x="61" y="1208"/>
                      <a:pt x="0" y="1239"/>
                      <a:pt x="0" y="1300"/>
                    </a:cubicBezTo>
                    <a:lnTo>
                      <a:pt x="0" y="1573"/>
                    </a:lnTo>
                    <a:cubicBezTo>
                      <a:pt x="61" y="1695"/>
                      <a:pt x="152" y="1847"/>
                      <a:pt x="274" y="1938"/>
                    </a:cubicBezTo>
                    <a:cubicBezTo>
                      <a:pt x="363" y="1974"/>
                      <a:pt x="441" y="1988"/>
                      <a:pt x="522" y="1988"/>
                    </a:cubicBezTo>
                    <a:cubicBezTo>
                      <a:pt x="579" y="1988"/>
                      <a:pt x="636" y="1981"/>
                      <a:pt x="699" y="1968"/>
                    </a:cubicBezTo>
                    <a:cubicBezTo>
                      <a:pt x="1003" y="1877"/>
                      <a:pt x="1186" y="1543"/>
                      <a:pt x="1246" y="1239"/>
                    </a:cubicBezTo>
                    <a:cubicBezTo>
                      <a:pt x="1307" y="1117"/>
                      <a:pt x="1307" y="996"/>
                      <a:pt x="1307" y="905"/>
                    </a:cubicBezTo>
                    <a:lnTo>
                      <a:pt x="1307" y="783"/>
                    </a:lnTo>
                    <a:cubicBezTo>
                      <a:pt x="1307" y="692"/>
                      <a:pt x="1307" y="631"/>
                      <a:pt x="1246" y="540"/>
                    </a:cubicBezTo>
                    <a:lnTo>
                      <a:pt x="1246" y="661"/>
                    </a:lnTo>
                    <a:cubicBezTo>
                      <a:pt x="1246" y="601"/>
                      <a:pt x="1216" y="509"/>
                      <a:pt x="1216" y="449"/>
                    </a:cubicBezTo>
                    <a:lnTo>
                      <a:pt x="1216" y="388"/>
                    </a:lnTo>
                    <a:lnTo>
                      <a:pt x="1216" y="327"/>
                    </a:lnTo>
                    <a:lnTo>
                      <a:pt x="1216" y="297"/>
                    </a:lnTo>
                    <a:cubicBezTo>
                      <a:pt x="1216" y="175"/>
                      <a:pt x="1216" y="84"/>
                      <a:pt x="1155" y="23"/>
                    </a:cubicBezTo>
                    <a:cubicBezTo>
                      <a:pt x="1094" y="8"/>
                      <a:pt x="1034" y="0"/>
                      <a:pt x="980" y="0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973" name="Google Shape;5973;p50"/>
              <p:cNvSpPr/>
              <p:nvPr/>
            </p:nvSpPr>
            <p:spPr>
              <a:xfrm>
                <a:off x="1322740" y="1731932"/>
                <a:ext cx="31761" cy="22666"/>
              </a:xfrm>
              <a:custGeom>
                <a:rect b="b" l="l" r="r" t="t"/>
                <a:pathLst>
                  <a:path extrusionOk="0" h="977" w="1369">
                    <a:moveTo>
                      <a:pt x="882" y="713"/>
                    </a:moveTo>
                    <a:cubicBezTo>
                      <a:pt x="867" y="729"/>
                      <a:pt x="859" y="745"/>
                      <a:pt x="847" y="756"/>
                    </a:cubicBezTo>
                    <a:lnTo>
                      <a:pt x="847" y="756"/>
                    </a:lnTo>
                    <a:cubicBezTo>
                      <a:pt x="861" y="745"/>
                      <a:pt x="873" y="732"/>
                      <a:pt x="882" y="713"/>
                    </a:cubicBezTo>
                    <a:close/>
                    <a:moveTo>
                      <a:pt x="847" y="756"/>
                    </a:moveTo>
                    <a:cubicBezTo>
                      <a:pt x="844" y="759"/>
                      <a:pt x="841" y="761"/>
                      <a:pt x="837" y="764"/>
                    </a:cubicBezTo>
                    <a:lnTo>
                      <a:pt x="837" y="764"/>
                    </a:lnTo>
                    <a:cubicBezTo>
                      <a:pt x="841" y="761"/>
                      <a:pt x="844" y="759"/>
                      <a:pt x="847" y="756"/>
                    </a:cubicBezTo>
                    <a:close/>
                    <a:moveTo>
                      <a:pt x="668" y="1"/>
                    </a:moveTo>
                    <a:cubicBezTo>
                      <a:pt x="639" y="1"/>
                      <a:pt x="609" y="4"/>
                      <a:pt x="578" y="14"/>
                    </a:cubicBezTo>
                    <a:cubicBezTo>
                      <a:pt x="548" y="14"/>
                      <a:pt x="457" y="14"/>
                      <a:pt x="426" y="45"/>
                    </a:cubicBezTo>
                    <a:cubicBezTo>
                      <a:pt x="396" y="45"/>
                      <a:pt x="396" y="45"/>
                      <a:pt x="335" y="105"/>
                    </a:cubicBezTo>
                    <a:cubicBezTo>
                      <a:pt x="305" y="105"/>
                      <a:pt x="305" y="105"/>
                      <a:pt x="274" y="136"/>
                    </a:cubicBezTo>
                    <a:cubicBezTo>
                      <a:pt x="244" y="166"/>
                      <a:pt x="153" y="197"/>
                      <a:pt x="122" y="227"/>
                    </a:cubicBezTo>
                    <a:cubicBezTo>
                      <a:pt x="92" y="288"/>
                      <a:pt x="31" y="318"/>
                      <a:pt x="31" y="379"/>
                    </a:cubicBezTo>
                    <a:cubicBezTo>
                      <a:pt x="1" y="440"/>
                      <a:pt x="1" y="501"/>
                      <a:pt x="1" y="561"/>
                    </a:cubicBezTo>
                    <a:cubicBezTo>
                      <a:pt x="1" y="622"/>
                      <a:pt x="1" y="652"/>
                      <a:pt x="31" y="713"/>
                    </a:cubicBezTo>
                    <a:cubicBezTo>
                      <a:pt x="31" y="744"/>
                      <a:pt x="92" y="804"/>
                      <a:pt x="122" y="865"/>
                    </a:cubicBezTo>
                    <a:cubicBezTo>
                      <a:pt x="169" y="912"/>
                      <a:pt x="252" y="976"/>
                      <a:pt x="342" y="976"/>
                    </a:cubicBezTo>
                    <a:cubicBezTo>
                      <a:pt x="370" y="976"/>
                      <a:pt x="398" y="971"/>
                      <a:pt x="426" y="956"/>
                    </a:cubicBezTo>
                    <a:cubicBezTo>
                      <a:pt x="535" y="956"/>
                      <a:pt x="620" y="932"/>
                      <a:pt x="702" y="883"/>
                    </a:cubicBezTo>
                    <a:lnTo>
                      <a:pt x="702" y="883"/>
                    </a:lnTo>
                    <a:cubicBezTo>
                      <a:pt x="701" y="887"/>
                      <a:pt x="700" y="891"/>
                      <a:pt x="700" y="896"/>
                    </a:cubicBezTo>
                    <a:cubicBezTo>
                      <a:pt x="700" y="896"/>
                      <a:pt x="730" y="896"/>
                      <a:pt x="730" y="865"/>
                    </a:cubicBezTo>
                    <a:lnTo>
                      <a:pt x="730" y="865"/>
                    </a:lnTo>
                    <a:cubicBezTo>
                      <a:pt x="730" y="865"/>
                      <a:pt x="730" y="865"/>
                      <a:pt x="730" y="865"/>
                    </a:cubicBezTo>
                    <a:cubicBezTo>
                      <a:pt x="768" y="808"/>
                      <a:pt x="807" y="787"/>
                      <a:pt x="837" y="764"/>
                    </a:cubicBezTo>
                    <a:lnTo>
                      <a:pt x="837" y="764"/>
                    </a:lnTo>
                    <a:cubicBezTo>
                      <a:pt x="827" y="770"/>
                      <a:pt x="813" y="774"/>
                      <a:pt x="791" y="774"/>
                    </a:cubicBezTo>
                    <a:lnTo>
                      <a:pt x="913" y="652"/>
                    </a:lnTo>
                    <a:cubicBezTo>
                      <a:pt x="943" y="652"/>
                      <a:pt x="943" y="622"/>
                      <a:pt x="1004" y="622"/>
                    </a:cubicBezTo>
                    <a:cubicBezTo>
                      <a:pt x="1034" y="622"/>
                      <a:pt x="1065" y="592"/>
                      <a:pt x="1095" y="592"/>
                    </a:cubicBezTo>
                    <a:cubicBezTo>
                      <a:pt x="1369" y="470"/>
                      <a:pt x="1369" y="257"/>
                      <a:pt x="1308" y="166"/>
                    </a:cubicBezTo>
                    <a:cubicBezTo>
                      <a:pt x="1247" y="136"/>
                      <a:pt x="1217" y="105"/>
                      <a:pt x="1186" y="105"/>
                    </a:cubicBezTo>
                    <a:cubicBezTo>
                      <a:pt x="1156" y="45"/>
                      <a:pt x="1095" y="45"/>
                      <a:pt x="1034" y="45"/>
                    </a:cubicBezTo>
                    <a:cubicBezTo>
                      <a:pt x="943" y="14"/>
                      <a:pt x="882" y="14"/>
                      <a:pt x="761" y="14"/>
                    </a:cubicBezTo>
                    <a:lnTo>
                      <a:pt x="821" y="14"/>
                    </a:lnTo>
                    <a:cubicBezTo>
                      <a:pt x="781" y="14"/>
                      <a:pt x="727" y="1"/>
                      <a:pt x="668" y="1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974" name="Google Shape;5974;p50"/>
              <p:cNvSpPr/>
              <p:nvPr/>
            </p:nvSpPr>
            <p:spPr>
              <a:xfrm>
                <a:off x="1309353" y="1696993"/>
                <a:ext cx="45147" cy="25404"/>
              </a:xfrm>
              <a:custGeom>
                <a:rect b="b" l="l" r="r" t="t"/>
                <a:pathLst>
                  <a:path extrusionOk="0" h="1095" w="1946">
                    <a:moveTo>
                      <a:pt x="578" y="0"/>
                    </a:moveTo>
                    <a:cubicBezTo>
                      <a:pt x="517" y="0"/>
                      <a:pt x="456" y="0"/>
                      <a:pt x="395" y="31"/>
                    </a:cubicBezTo>
                    <a:cubicBezTo>
                      <a:pt x="274" y="92"/>
                      <a:pt x="243" y="122"/>
                      <a:pt x="152" y="183"/>
                    </a:cubicBezTo>
                    <a:cubicBezTo>
                      <a:pt x="91" y="274"/>
                      <a:pt x="0" y="426"/>
                      <a:pt x="61" y="487"/>
                    </a:cubicBezTo>
                    <a:cubicBezTo>
                      <a:pt x="61" y="608"/>
                      <a:pt x="91" y="730"/>
                      <a:pt x="152" y="791"/>
                    </a:cubicBezTo>
                    <a:cubicBezTo>
                      <a:pt x="274" y="912"/>
                      <a:pt x="395" y="943"/>
                      <a:pt x="547" y="1003"/>
                    </a:cubicBezTo>
                    <a:cubicBezTo>
                      <a:pt x="578" y="1003"/>
                      <a:pt x="608" y="1034"/>
                      <a:pt x="669" y="1034"/>
                    </a:cubicBezTo>
                    <a:cubicBezTo>
                      <a:pt x="730" y="1064"/>
                      <a:pt x="821" y="1064"/>
                      <a:pt x="882" y="1064"/>
                    </a:cubicBezTo>
                    <a:lnTo>
                      <a:pt x="730" y="1064"/>
                    </a:lnTo>
                    <a:cubicBezTo>
                      <a:pt x="851" y="1064"/>
                      <a:pt x="912" y="1095"/>
                      <a:pt x="1034" y="1095"/>
                    </a:cubicBezTo>
                    <a:cubicBezTo>
                      <a:pt x="1155" y="1095"/>
                      <a:pt x="1216" y="1095"/>
                      <a:pt x="1338" y="1064"/>
                    </a:cubicBezTo>
                    <a:cubicBezTo>
                      <a:pt x="1429" y="1064"/>
                      <a:pt x="1459" y="1034"/>
                      <a:pt x="1520" y="1034"/>
                    </a:cubicBezTo>
                    <a:cubicBezTo>
                      <a:pt x="1581" y="1034"/>
                      <a:pt x="1611" y="1003"/>
                      <a:pt x="1642" y="943"/>
                    </a:cubicBezTo>
                    <a:cubicBezTo>
                      <a:pt x="1672" y="912"/>
                      <a:pt x="1733" y="882"/>
                      <a:pt x="1733" y="851"/>
                    </a:cubicBezTo>
                    <a:lnTo>
                      <a:pt x="1733" y="851"/>
                    </a:lnTo>
                    <a:lnTo>
                      <a:pt x="1672" y="882"/>
                    </a:lnTo>
                    <a:lnTo>
                      <a:pt x="1672" y="851"/>
                    </a:lnTo>
                    <a:cubicBezTo>
                      <a:pt x="1915" y="730"/>
                      <a:pt x="1946" y="548"/>
                      <a:pt x="1794" y="456"/>
                    </a:cubicBezTo>
                    <a:cubicBezTo>
                      <a:pt x="1794" y="426"/>
                      <a:pt x="1763" y="396"/>
                      <a:pt x="1733" y="335"/>
                    </a:cubicBezTo>
                    <a:cubicBezTo>
                      <a:pt x="1672" y="304"/>
                      <a:pt x="1611" y="274"/>
                      <a:pt x="1520" y="244"/>
                    </a:cubicBezTo>
                    <a:cubicBezTo>
                      <a:pt x="1490" y="183"/>
                      <a:pt x="1459" y="152"/>
                      <a:pt x="1429" y="152"/>
                    </a:cubicBezTo>
                    <a:cubicBezTo>
                      <a:pt x="1338" y="122"/>
                      <a:pt x="1277" y="92"/>
                      <a:pt x="1155" y="31"/>
                    </a:cubicBezTo>
                    <a:cubicBezTo>
                      <a:pt x="1064" y="0"/>
                      <a:pt x="973" y="0"/>
                      <a:pt x="882" y="0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975" name="Google Shape;5975;p50"/>
              <p:cNvSpPr/>
              <p:nvPr/>
            </p:nvSpPr>
            <p:spPr>
              <a:xfrm>
                <a:off x="1298774" y="1648342"/>
                <a:ext cx="48674" cy="33153"/>
              </a:xfrm>
              <a:custGeom>
                <a:rect b="b" l="l" r="r" t="t"/>
                <a:pathLst>
                  <a:path extrusionOk="0" h="1429" w="2098">
                    <a:moveTo>
                      <a:pt x="274" y="0"/>
                    </a:moveTo>
                    <a:cubicBezTo>
                      <a:pt x="122" y="91"/>
                      <a:pt x="0" y="213"/>
                      <a:pt x="61" y="395"/>
                    </a:cubicBezTo>
                    <a:cubicBezTo>
                      <a:pt x="61" y="456"/>
                      <a:pt x="122" y="547"/>
                      <a:pt x="152" y="578"/>
                    </a:cubicBezTo>
                    <a:cubicBezTo>
                      <a:pt x="213" y="608"/>
                      <a:pt x="213" y="669"/>
                      <a:pt x="243" y="730"/>
                    </a:cubicBezTo>
                    <a:cubicBezTo>
                      <a:pt x="274" y="821"/>
                      <a:pt x="365" y="882"/>
                      <a:pt x="426" y="973"/>
                    </a:cubicBezTo>
                    <a:cubicBezTo>
                      <a:pt x="517" y="1034"/>
                      <a:pt x="578" y="1125"/>
                      <a:pt x="669" y="1155"/>
                    </a:cubicBezTo>
                    <a:cubicBezTo>
                      <a:pt x="760" y="1216"/>
                      <a:pt x="912" y="1307"/>
                      <a:pt x="1064" y="1338"/>
                    </a:cubicBezTo>
                    <a:cubicBezTo>
                      <a:pt x="1155" y="1368"/>
                      <a:pt x="1277" y="1368"/>
                      <a:pt x="1338" y="1368"/>
                    </a:cubicBezTo>
                    <a:cubicBezTo>
                      <a:pt x="1375" y="1368"/>
                      <a:pt x="1413" y="1368"/>
                      <a:pt x="1449" y="1367"/>
                    </a:cubicBezTo>
                    <a:lnTo>
                      <a:pt x="1449" y="1367"/>
                    </a:lnTo>
                    <a:cubicBezTo>
                      <a:pt x="1442" y="1368"/>
                      <a:pt x="1435" y="1368"/>
                      <a:pt x="1429" y="1368"/>
                    </a:cubicBezTo>
                    <a:cubicBezTo>
                      <a:pt x="1520" y="1429"/>
                      <a:pt x="1672" y="1429"/>
                      <a:pt x="1794" y="1429"/>
                    </a:cubicBezTo>
                    <a:cubicBezTo>
                      <a:pt x="1976" y="1429"/>
                      <a:pt x="2098" y="1186"/>
                      <a:pt x="1946" y="1064"/>
                    </a:cubicBezTo>
                    <a:lnTo>
                      <a:pt x="1737" y="855"/>
                    </a:lnTo>
                    <a:lnTo>
                      <a:pt x="1737" y="855"/>
                    </a:lnTo>
                    <a:cubicBezTo>
                      <a:pt x="1693" y="764"/>
                      <a:pt x="1632" y="677"/>
                      <a:pt x="1581" y="608"/>
                    </a:cubicBezTo>
                    <a:cubicBezTo>
                      <a:pt x="1490" y="517"/>
                      <a:pt x="1368" y="395"/>
                      <a:pt x="1307" y="304"/>
                    </a:cubicBezTo>
                    <a:cubicBezTo>
                      <a:pt x="1155" y="213"/>
                      <a:pt x="1003" y="122"/>
                      <a:pt x="760" y="61"/>
                    </a:cubicBezTo>
                    <a:cubicBezTo>
                      <a:pt x="699" y="0"/>
                      <a:pt x="608" y="0"/>
                      <a:pt x="517" y="0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976" name="Google Shape;5976;p50"/>
              <p:cNvSpPr/>
              <p:nvPr/>
            </p:nvSpPr>
            <p:spPr>
              <a:xfrm>
                <a:off x="1350951" y="1797240"/>
                <a:ext cx="24012" cy="44335"/>
              </a:xfrm>
              <a:custGeom>
                <a:rect b="b" l="l" r="r" t="t"/>
                <a:pathLst>
                  <a:path extrusionOk="0" h="1911" w="1035">
                    <a:moveTo>
                      <a:pt x="507" y="1"/>
                    </a:moveTo>
                    <a:cubicBezTo>
                      <a:pt x="495" y="1"/>
                      <a:pt x="487" y="8"/>
                      <a:pt x="487" y="26"/>
                    </a:cubicBezTo>
                    <a:cubicBezTo>
                      <a:pt x="487" y="26"/>
                      <a:pt x="476" y="48"/>
                      <a:pt x="474" y="59"/>
                    </a:cubicBezTo>
                    <a:lnTo>
                      <a:pt x="474" y="59"/>
                    </a:lnTo>
                    <a:cubicBezTo>
                      <a:pt x="466" y="63"/>
                      <a:pt x="457" y="70"/>
                      <a:pt x="457" y="87"/>
                    </a:cubicBezTo>
                    <a:lnTo>
                      <a:pt x="426" y="117"/>
                    </a:lnTo>
                    <a:cubicBezTo>
                      <a:pt x="396" y="117"/>
                      <a:pt x="396" y="148"/>
                      <a:pt x="335" y="208"/>
                    </a:cubicBezTo>
                    <a:cubicBezTo>
                      <a:pt x="274" y="269"/>
                      <a:pt x="244" y="360"/>
                      <a:pt x="153" y="452"/>
                    </a:cubicBezTo>
                    <a:cubicBezTo>
                      <a:pt x="1" y="725"/>
                      <a:pt x="31" y="999"/>
                      <a:pt x="92" y="1303"/>
                    </a:cubicBezTo>
                    <a:lnTo>
                      <a:pt x="92" y="1181"/>
                    </a:lnTo>
                    <a:cubicBezTo>
                      <a:pt x="122" y="1333"/>
                      <a:pt x="122" y="1485"/>
                      <a:pt x="153" y="1637"/>
                    </a:cubicBezTo>
                    <a:cubicBezTo>
                      <a:pt x="183" y="1789"/>
                      <a:pt x="335" y="1910"/>
                      <a:pt x="487" y="1910"/>
                    </a:cubicBezTo>
                    <a:cubicBezTo>
                      <a:pt x="639" y="1910"/>
                      <a:pt x="791" y="1789"/>
                      <a:pt x="852" y="1637"/>
                    </a:cubicBezTo>
                    <a:lnTo>
                      <a:pt x="943" y="1303"/>
                    </a:lnTo>
                    <a:cubicBezTo>
                      <a:pt x="1004" y="1151"/>
                      <a:pt x="1034" y="999"/>
                      <a:pt x="1004" y="847"/>
                    </a:cubicBezTo>
                    <a:cubicBezTo>
                      <a:pt x="1004" y="755"/>
                      <a:pt x="943" y="664"/>
                      <a:pt x="943" y="573"/>
                    </a:cubicBezTo>
                    <a:cubicBezTo>
                      <a:pt x="912" y="512"/>
                      <a:pt x="882" y="391"/>
                      <a:pt x="852" y="360"/>
                    </a:cubicBezTo>
                    <a:cubicBezTo>
                      <a:pt x="791" y="330"/>
                      <a:pt x="791" y="269"/>
                      <a:pt x="761" y="239"/>
                    </a:cubicBezTo>
                    <a:lnTo>
                      <a:pt x="761" y="239"/>
                    </a:lnTo>
                    <a:cubicBezTo>
                      <a:pt x="769" y="264"/>
                      <a:pt x="770" y="273"/>
                      <a:pt x="768" y="273"/>
                    </a:cubicBezTo>
                    <a:cubicBezTo>
                      <a:pt x="762" y="273"/>
                      <a:pt x="730" y="208"/>
                      <a:pt x="730" y="208"/>
                    </a:cubicBezTo>
                    <a:cubicBezTo>
                      <a:pt x="639" y="178"/>
                      <a:pt x="639" y="178"/>
                      <a:pt x="700" y="178"/>
                    </a:cubicBezTo>
                    <a:cubicBezTo>
                      <a:pt x="668" y="147"/>
                      <a:pt x="645" y="131"/>
                      <a:pt x="626" y="124"/>
                    </a:cubicBezTo>
                    <a:lnTo>
                      <a:pt x="626" y="124"/>
                    </a:lnTo>
                    <a:cubicBezTo>
                      <a:pt x="618" y="111"/>
                      <a:pt x="609" y="103"/>
                      <a:pt x="609" y="87"/>
                    </a:cubicBezTo>
                    <a:cubicBezTo>
                      <a:pt x="587" y="44"/>
                      <a:pt x="535" y="1"/>
                      <a:pt x="507" y="1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977" name="Google Shape;5977;p50"/>
              <p:cNvSpPr/>
              <p:nvPr/>
            </p:nvSpPr>
            <p:spPr>
              <a:xfrm>
                <a:off x="1320462" y="1626314"/>
                <a:ext cx="23316" cy="34429"/>
              </a:xfrm>
              <a:custGeom>
                <a:rect b="b" l="l" r="r" t="t"/>
                <a:pathLst>
                  <a:path extrusionOk="0" h="1484" w="1005">
                    <a:moveTo>
                      <a:pt x="414" y="0"/>
                    </a:moveTo>
                    <a:cubicBezTo>
                      <a:pt x="347" y="0"/>
                      <a:pt x="280" y="29"/>
                      <a:pt x="214" y="73"/>
                    </a:cubicBezTo>
                    <a:cubicBezTo>
                      <a:pt x="153" y="104"/>
                      <a:pt x="92" y="134"/>
                      <a:pt x="62" y="164"/>
                    </a:cubicBezTo>
                    <a:cubicBezTo>
                      <a:pt x="31" y="255"/>
                      <a:pt x="1" y="316"/>
                      <a:pt x="1" y="407"/>
                    </a:cubicBezTo>
                    <a:cubicBezTo>
                      <a:pt x="1" y="468"/>
                      <a:pt x="1" y="559"/>
                      <a:pt x="31" y="590"/>
                    </a:cubicBezTo>
                    <a:cubicBezTo>
                      <a:pt x="62" y="620"/>
                      <a:pt x="62" y="711"/>
                      <a:pt x="92" y="772"/>
                    </a:cubicBezTo>
                    <a:cubicBezTo>
                      <a:pt x="153" y="863"/>
                      <a:pt x="214" y="924"/>
                      <a:pt x="305" y="1015"/>
                    </a:cubicBezTo>
                    <a:cubicBezTo>
                      <a:pt x="335" y="1046"/>
                      <a:pt x="366" y="1076"/>
                      <a:pt x="396" y="1167"/>
                    </a:cubicBezTo>
                    <a:lnTo>
                      <a:pt x="487" y="1228"/>
                    </a:lnTo>
                    <a:cubicBezTo>
                      <a:pt x="518" y="1259"/>
                      <a:pt x="609" y="1319"/>
                      <a:pt x="670" y="1350"/>
                    </a:cubicBezTo>
                    <a:cubicBezTo>
                      <a:pt x="639" y="1350"/>
                      <a:pt x="639" y="1350"/>
                      <a:pt x="609" y="1319"/>
                    </a:cubicBezTo>
                    <a:lnTo>
                      <a:pt x="548" y="1289"/>
                    </a:lnTo>
                    <a:lnTo>
                      <a:pt x="700" y="1441"/>
                    </a:lnTo>
                    <a:cubicBezTo>
                      <a:pt x="743" y="1462"/>
                      <a:pt x="786" y="1484"/>
                      <a:pt x="840" y="1484"/>
                    </a:cubicBezTo>
                    <a:cubicBezTo>
                      <a:pt x="862" y="1484"/>
                      <a:pt x="886" y="1480"/>
                      <a:pt x="913" y="1471"/>
                    </a:cubicBezTo>
                    <a:cubicBezTo>
                      <a:pt x="943" y="1471"/>
                      <a:pt x="1004" y="1380"/>
                      <a:pt x="974" y="1319"/>
                    </a:cubicBezTo>
                    <a:lnTo>
                      <a:pt x="974" y="1167"/>
                    </a:lnTo>
                    <a:cubicBezTo>
                      <a:pt x="1004" y="1046"/>
                      <a:pt x="974" y="985"/>
                      <a:pt x="943" y="863"/>
                    </a:cubicBezTo>
                    <a:cubicBezTo>
                      <a:pt x="943" y="772"/>
                      <a:pt x="913" y="742"/>
                      <a:pt x="913" y="681"/>
                    </a:cubicBezTo>
                    <a:cubicBezTo>
                      <a:pt x="913" y="590"/>
                      <a:pt x="852" y="559"/>
                      <a:pt x="852" y="468"/>
                    </a:cubicBezTo>
                    <a:cubicBezTo>
                      <a:pt x="822" y="377"/>
                      <a:pt x="761" y="225"/>
                      <a:pt x="670" y="134"/>
                    </a:cubicBezTo>
                    <a:cubicBezTo>
                      <a:pt x="639" y="104"/>
                      <a:pt x="548" y="73"/>
                      <a:pt x="487" y="12"/>
                    </a:cubicBezTo>
                    <a:cubicBezTo>
                      <a:pt x="463" y="4"/>
                      <a:pt x="438" y="0"/>
                      <a:pt x="414" y="0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  <p:sp>
          <p:nvSpPr>
            <p:cNvPr id="5978" name="Google Shape;5978;p50"/>
            <p:cNvSpPr/>
            <p:nvPr/>
          </p:nvSpPr>
          <p:spPr>
            <a:xfrm>
              <a:off x="115663" y="1214641"/>
              <a:ext cx="1367362" cy="1822917"/>
            </a:xfrm>
            <a:custGeom>
              <a:rect b="b" l="l" r="r" t="t"/>
              <a:pathLst>
                <a:path extrusionOk="0" fill="none" h="78574" w="58938">
                  <a:moveTo>
                    <a:pt x="1186" y="7113"/>
                  </a:moveTo>
                  <a:cubicBezTo>
                    <a:pt x="1" y="7113"/>
                    <a:pt x="8967" y="77662"/>
                    <a:pt x="8967" y="77662"/>
                  </a:cubicBezTo>
                  <a:cubicBezTo>
                    <a:pt x="14743" y="78573"/>
                    <a:pt x="58938" y="72160"/>
                    <a:pt x="58938" y="72160"/>
                  </a:cubicBezTo>
                  <a:cubicBezTo>
                    <a:pt x="58938" y="72160"/>
                    <a:pt x="52190" y="2797"/>
                    <a:pt x="50640" y="1429"/>
                  </a:cubicBezTo>
                  <a:cubicBezTo>
                    <a:pt x="48999" y="1"/>
                    <a:pt x="3618" y="7113"/>
                    <a:pt x="1186" y="7113"/>
                  </a:cubicBezTo>
                  <a:close/>
                </a:path>
              </a:pathLst>
            </a:custGeom>
            <a:noFill/>
            <a:ln cap="flat" cmpd="sng" w="20525">
              <a:solidFill>
                <a:schemeClr val="dk1"/>
              </a:solidFill>
              <a:prstDash val="solid"/>
              <a:miter lim="30395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</p:spTree>
  </p:cSld>
  <p:clrMapOvr>
    <a:masterClrMapping/>
  </p:clrMapOvr>
</p:sld>
</file>

<file path=ppt/slides/slide15.xml><?xml version="1.0" encoding="utf-8"?>
<p:sld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>
  <p:cSld>
    <p:spTree>
      <p:nvGrpSpPr>
        <p:cNvPr id="5982" name="Shape 5982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983" name="Google Shape;5983;p51"/>
          <p:cNvSpPr txBox="1"/>
          <p:nvPr>
            <p:ph type="title"/>
          </p:nvPr>
        </p:nvSpPr>
        <p:spPr>
          <a:xfrm>
            <a:off x="1234525" y="540000"/>
            <a:ext cx="6350100" cy="1498200"/>
          </a:xfrm>
          <a:prstGeom prst="rect">
            <a:avLst/>
          </a:prstGeom>
        </p:spPr>
        <p:txBody>
          <a:bodyPr anchorCtr="0" anchor="b" bIns="91425" lIns="91425" spcFirstLastPara="1" rIns="91425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lang="en"/>
              <a:t>Ďakujeme</a:t>
            </a:r>
            <a:r>
              <a:rPr lang="en"/>
              <a:t>!</a:t>
            </a:r>
            <a:endParaRPr/>
          </a:p>
        </p:txBody>
      </p:sp>
      <p:sp>
        <p:nvSpPr>
          <p:cNvPr id="5984" name="Google Shape;5984;p51"/>
          <p:cNvSpPr txBox="1"/>
          <p:nvPr>
            <p:ph idx="1" type="subTitle"/>
          </p:nvPr>
        </p:nvSpPr>
        <p:spPr>
          <a:xfrm>
            <a:off x="2347900" y="1841450"/>
            <a:ext cx="4448100" cy="1058700"/>
          </a:xfrm>
          <a:prstGeom prst="rect">
            <a:avLst/>
          </a:prstGeom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b="1" lang="en" sz="2200">
                <a:solidFill>
                  <a:schemeClr val="lt2"/>
                </a:solidFill>
              </a:rPr>
              <a:t>Máte nejaké otázočky?</a:t>
            </a:r>
            <a:endParaRPr b="1" sz="2200">
              <a:solidFill>
                <a:schemeClr val="lt2"/>
              </a:solidFill>
            </a:endParaRPr>
          </a:p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5985" name="Google Shape;5985;p51"/>
          <p:cNvSpPr/>
          <p:nvPr/>
        </p:nvSpPr>
        <p:spPr>
          <a:xfrm flipH="1" rot="-1307148">
            <a:off x="7428104" y="322500"/>
            <a:ext cx="1771395" cy="2714644"/>
          </a:xfrm>
          <a:custGeom>
            <a:rect b="b" l="l" r="r" t="t"/>
            <a:pathLst>
              <a:path extrusionOk="0" h="46839" w="30564">
                <a:moveTo>
                  <a:pt x="14905" y="7647"/>
                </a:moveTo>
                <a:lnTo>
                  <a:pt x="14905" y="7647"/>
                </a:lnTo>
                <a:cubicBezTo>
                  <a:pt x="15088" y="7762"/>
                  <a:pt x="15271" y="7853"/>
                  <a:pt x="15476" y="7944"/>
                </a:cubicBezTo>
                <a:cubicBezTo>
                  <a:pt x="15476" y="8035"/>
                  <a:pt x="15476" y="8127"/>
                  <a:pt x="15476" y="8241"/>
                </a:cubicBezTo>
                <a:cubicBezTo>
                  <a:pt x="15339" y="8195"/>
                  <a:pt x="15179" y="8127"/>
                  <a:pt x="15042" y="8035"/>
                </a:cubicBezTo>
                <a:cubicBezTo>
                  <a:pt x="14997" y="7899"/>
                  <a:pt x="14951" y="7784"/>
                  <a:pt x="14905" y="7647"/>
                </a:cubicBezTo>
                <a:close/>
                <a:moveTo>
                  <a:pt x="15681" y="8035"/>
                </a:moveTo>
                <a:cubicBezTo>
                  <a:pt x="15795" y="8081"/>
                  <a:pt x="15910" y="8127"/>
                  <a:pt x="16024" y="8172"/>
                </a:cubicBezTo>
                <a:cubicBezTo>
                  <a:pt x="16024" y="8218"/>
                  <a:pt x="16024" y="8287"/>
                  <a:pt x="16024" y="8378"/>
                </a:cubicBezTo>
                <a:cubicBezTo>
                  <a:pt x="15955" y="8355"/>
                  <a:pt x="15864" y="8355"/>
                  <a:pt x="15773" y="8332"/>
                </a:cubicBezTo>
                <a:cubicBezTo>
                  <a:pt x="15750" y="8218"/>
                  <a:pt x="15704" y="8127"/>
                  <a:pt x="15681" y="8035"/>
                </a:cubicBezTo>
                <a:close/>
                <a:moveTo>
                  <a:pt x="16069" y="8172"/>
                </a:moveTo>
                <a:lnTo>
                  <a:pt x="16069" y="8172"/>
                </a:lnTo>
                <a:cubicBezTo>
                  <a:pt x="16298" y="8264"/>
                  <a:pt x="16549" y="8332"/>
                  <a:pt x="16823" y="8401"/>
                </a:cubicBezTo>
                <a:cubicBezTo>
                  <a:pt x="16823" y="8401"/>
                  <a:pt x="16701" y="8421"/>
                  <a:pt x="16498" y="8421"/>
                </a:cubicBezTo>
                <a:cubicBezTo>
                  <a:pt x="16397" y="8421"/>
                  <a:pt x="16275" y="8416"/>
                  <a:pt x="16138" y="8401"/>
                </a:cubicBezTo>
                <a:cubicBezTo>
                  <a:pt x="16115" y="8332"/>
                  <a:pt x="16092" y="8241"/>
                  <a:pt x="16069" y="8172"/>
                </a:cubicBezTo>
                <a:close/>
                <a:moveTo>
                  <a:pt x="17074" y="8720"/>
                </a:moveTo>
                <a:cubicBezTo>
                  <a:pt x="17051" y="8812"/>
                  <a:pt x="17051" y="8880"/>
                  <a:pt x="17051" y="8971"/>
                </a:cubicBezTo>
                <a:cubicBezTo>
                  <a:pt x="17005" y="9085"/>
                  <a:pt x="16960" y="9222"/>
                  <a:pt x="16914" y="9337"/>
                </a:cubicBezTo>
                <a:cubicBezTo>
                  <a:pt x="16960" y="9131"/>
                  <a:pt x="17005" y="8926"/>
                  <a:pt x="17074" y="8720"/>
                </a:cubicBezTo>
                <a:close/>
                <a:moveTo>
                  <a:pt x="16206" y="8834"/>
                </a:moveTo>
                <a:cubicBezTo>
                  <a:pt x="16366" y="8834"/>
                  <a:pt x="16503" y="8857"/>
                  <a:pt x="16663" y="8880"/>
                </a:cubicBezTo>
                <a:cubicBezTo>
                  <a:pt x="16663" y="8880"/>
                  <a:pt x="16457" y="9063"/>
                  <a:pt x="16229" y="9382"/>
                </a:cubicBezTo>
                <a:cubicBezTo>
                  <a:pt x="16229" y="9200"/>
                  <a:pt x="16229" y="9017"/>
                  <a:pt x="16206" y="8834"/>
                </a:cubicBezTo>
                <a:close/>
                <a:moveTo>
                  <a:pt x="17644" y="9268"/>
                </a:moveTo>
                <a:lnTo>
                  <a:pt x="17644" y="9268"/>
                </a:lnTo>
                <a:cubicBezTo>
                  <a:pt x="17736" y="9337"/>
                  <a:pt x="17850" y="9405"/>
                  <a:pt x="17964" y="9473"/>
                </a:cubicBezTo>
                <a:lnTo>
                  <a:pt x="17713" y="9451"/>
                </a:lnTo>
                <a:cubicBezTo>
                  <a:pt x="17667" y="9337"/>
                  <a:pt x="17644" y="9268"/>
                  <a:pt x="17644" y="9268"/>
                </a:cubicBezTo>
                <a:close/>
                <a:moveTo>
                  <a:pt x="8172" y="8697"/>
                </a:moveTo>
                <a:cubicBezTo>
                  <a:pt x="8172" y="8697"/>
                  <a:pt x="8423" y="8720"/>
                  <a:pt x="8834" y="8812"/>
                </a:cubicBezTo>
                <a:lnTo>
                  <a:pt x="7784" y="10021"/>
                </a:lnTo>
                <a:cubicBezTo>
                  <a:pt x="7966" y="9633"/>
                  <a:pt x="8103" y="9222"/>
                  <a:pt x="8172" y="8697"/>
                </a:cubicBezTo>
                <a:close/>
                <a:moveTo>
                  <a:pt x="15841" y="8766"/>
                </a:moveTo>
                <a:cubicBezTo>
                  <a:pt x="15910" y="8766"/>
                  <a:pt x="15978" y="8789"/>
                  <a:pt x="16047" y="8789"/>
                </a:cubicBezTo>
                <a:cubicBezTo>
                  <a:pt x="16024" y="9108"/>
                  <a:pt x="16024" y="9473"/>
                  <a:pt x="15955" y="9839"/>
                </a:cubicBezTo>
                <a:cubicBezTo>
                  <a:pt x="15887" y="9976"/>
                  <a:pt x="15818" y="10113"/>
                  <a:pt x="15773" y="10272"/>
                </a:cubicBezTo>
                <a:cubicBezTo>
                  <a:pt x="15841" y="9839"/>
                  <a:pt x="15910" y="9291"/>
                  <a:pt x="15841" y="8766"/>
                </a:cubicBezTo>
                <a:close/>
                <a:moveTo>
                  <a:pt x="14175" y="8058"/>
                </a:moveTo>
                <a:cubicBezTo>
                  <a:pt x="14312" y="8172"/>
                  <a:pt x="14472" y="8264"/>
                  <a:pt x="14631" y="8355"/>
                </a:cubicBezTo>
                <a:cubicBezTo>
                  <a:pt x="14768" y="9177"/>
                  <a:pt x="14860" y="10090"/>
                  <a:pt x="14654" y="10592"/>
                </a:cubicBezTo>
                <a:cubicBezTo>
                  <a:pt x="14654" y="10592"/>
                  <a:pt x="14517" y="9291"/>
                  <a:pt x="14175" y="8058"/>
                </a:cubicBezTo>
                <a:close/>
                <a:moveTo>
                  <a:pt x="15156" y="8560"/>
                </a:moveTo>
                <a:cubicBezTo>
                  <a:pt x="15248" y="8606"/>
                  <a:pt x="15362" y="8652"/>
                  <a:pt x="15476" y="8675"/>
                </a:cubicBezTo>
                <a:cubicBezTo>
                  <a:pt x="15476" y="9519"/>
                  <a:pt x="15430" y="10615"/>
                  <a:pt x="15179" y="10911"/>
                </a:cubicBezTo>
                <a:cubicBezTo>
                  <a:pt x="15179" y="10911"/>
                  <a:pt x="15339" y="9747"/>
                  <a:pt x="15156" y="8560"/>
                </a:cubicBezTo>
                <a:close/>
                <a:moveTo>
                  <a:pt x="30427" y="10934"/>
                </a:moveTo>
                <a:cubicBezTo>
                  <a:pt x="30404" y="10934"/>
                  <a:pt x="30404" y="10934"/>
                  <a:pt x="30404" y="10957"/>
                </a:cubicBezTo>
                <a:cubicBezTo>
                  <a:pt x="30404" y="10934"/>
                  <a:pt x="30427" y="10934"/>
                  <a:pt x="30427" y="10934"/>
                </a:cubicBezTo>
                <a:close/>
                <a:moveTo>
                  <a:pt x="9564" y="8994"/>
                </a:moveTo>
                <a:cubicBezTo>
                  <a:pt x="9838" y="9085"/>
                  <a:pt x="10135" y="9177"/>
                  <a:pt x="10454" y="9314"/>
                </a:cubicBezTo>
                <a:lnTo>
                  <a:pt x="8446" y="11094"/>
                </a:lnTo>
                <a:cubicBezTo>
                  <a:pt x="8902" y="10478"/>
                  <a:pt x="9541" y="9747"/>
                  <a:pt x="9564" y="8994"/>
                </a:cubicBezTo>
                <a:close/>
                <a:moveTo>
                  <a:pt x="10477" y="9314"/>
                </a:moveTo>
                <a:cubicBezTo>
                  <a:pt x="10705" y="9405"/>
                  <a:pt x="10934" y="9496"/>
                  <a:pt x="11185" y="9588"/>
                </a:cubicBezTo>
                <a:lnTo>
                  <a:pt x="9039" y="11117"/>
                </a:lnTo>
                <a:cubicBezTo>
                  <a:pt x="9610" y="10638"/>
                  <a:pt x="10089" y="10044"/>
                  <a:pt x="10477" y="9314"/>
                </a:cubicBezTo>
                <a:close/>
                <a:moveTo>
                  <a:pt x="30404" y="10957"/>
                </a:moveTo>
                <a:cubicBezTo>
                  <a:pt x="30381" y="10980"/>
                  <a:pt x="30290" y="11071"/>
                  <a:pt x="30153" y="11185"/>
                </a:cubicBezTo>
                <a:cubicBezTo>
                  <a:pt x="30244" y="11117"/>
                  <a:pt x="30335" y="11048"/>
                  <a:pt x="30404" y="10957"/>
                </a:cubicBezTo>
                <a:close/>
                <a:moveTo>
                  <a:pt x="15567" y="11551"/>
                </a:moveTo>
                <a:cubicBezTo>
                  <a:pt x="15590" y="11756"/>
                  <a:pt x="15613" y="11961"/>
                  <a:pt x="15659" y="12167"/>
                </a:cubicBezTo>
                <a:cubicBezTo>
                  <a:pt x="15567" y="12121"/>
                  <a:pt x="15476" y="12098"/>
                  <a:pt x="15385" y="12053"/>
                </a:cubicBezTo>
                <a:cubicBezTo>
                  <a:pt x="15385" y="12007"/>
                  <a:pt x="15362" y="11961"/>
                  <a:pt x="15362" y="11916"/>
                </a:cubicBezTo>
                <a:cubicBezTo>
                  <a:pt x="15362" y="11893"/>
                  <a:pt x="15385" y="11870"/>
                  <a:pt x="15385" y="11824"/>
                </a:cubicBezTo>
                <a:cubicBezTo>
                  <a:pt x="15453" y="11733"/>
                  <a:pt x="15522" y="11642"/>
                  <a:pt x="15567" y="11551"/>
                </a:cubicBezTo>
                <a:close/>
                <a:moveTo>
                  <a:pt x="17713" y="12418"/>
                </a:moveTo>
                <a:lnTo>
                  <a:pt x="17713" y="12418"/>
                </a:lnTo>
                <a:cubicBezTo>
                  <a:pt x="17690" y="12486"/>
                  <a:pt x="17690" y="12555"/>
                  <a:pt x="17667" y="12601"/>
                </a:cubicBezTo>
                <a:cubicBezTo>
                  <a:pt x="17622" y="12601"/>
                  <a:pt x="17576" y="12578"/>
                  <a:pt x="17530" y="12555"/>
                </a:cubicBezTo>
                <a:cubicBezTo>
                  <a:pt x="17599" y="12509"/>
                  <a:pt x="17667" y="12464"/>
                  <a:pt x="17713" y="12418"/>
                </a:cubicBezTo>
                <a:close/>
                <a:moveTo>
                  <a:pt x="15407" y="12235"/>
                </a:moveTo>
                <a:lnTo>
                  <a:pt x="15750" y="12486"/>
                </a:lnTo>
                <a:cubicBezTo>
                  <a:pt x="15773" y="12532"/>
                  <a:pt x="15795" y="12578"/>
                  <a:pt x="15795" y="12623"/>
                </a:cubicBezTo>
                <a:cubicBezTo>
                  <a:pt x="15795" y="12623"/>
                  <a:pt x="15818" y="12601"/>
                  <a:pt x="15841" y="12555"/>
                </a:cubicBezTo>
                <a:lnTo>
                  <a:pt x="15864" y="12578"/>
                </a:lnTo>
                <a:cubicBezTo>
                  <a:pt x="15864" y="12601"/>
                  <a:pt x="15864" y="12623"/>
                  <a:pt x="15841" y="12646"/>
                </a:cubicBezTo>
                <a:cubicBezTo>
                  <a:pt x="15818" y="12669"/>
                  <a:pt x="15795" y="12692"/>
                  <a:pt x="15750" y="12715"/>
                </a:cubicBezTo>
                <a:cubicBezTo>
                  <a:pt x="15636" y="12623"/>
                  <a:pt x="15544" y="12532"/>
                  <a:pt x="15407" y="12441"/>
                </a:cubicBezTo>
                <a:cubicBezTo>
                  <a:pt x="15407" y="12372"/>
                  <a:pt x="15407" y="12304"/>
                  <a:pt x="15407" y="12235"/>
                </a:cubicBezTo>
                <a:close/>
                <a:moveTo>
                  <a:pt x="18124" y="12076"/>
                </a:moveTo>
                <a:lnTo>
                  <a:pt x="18124" y="12076"/>
                </a:lnTo>
                <a:cubicBezTo>
                  <a:pt x="18101" y="12304"/>
                  <a:pt x="18078" y="12509"/>
                  <a:pt x="18055" y="12715"/>
                </a:cubicBezTo>
                <a:cubicBezTo>
                  <a:pt x="17964" y="12692"/>
                  <a:pt x="17895" y="12669"/>
                  <a:pt x="17827" y="12646"/>
                </a:cubicBezTo>
                <a:lnTo>
                  <a:pt x="17804" y="12349"/>
                </a:lnTo>
                <a:cubicBezTo>
                  <a:pt x="18010" y="12190"/>
                  <a:pt x="18124" y="12076"/>
                  <a:pt x="18124" y="12076"/>
                </a:cubicBezTo>
                <a:close/>
                <a:moveTo>
                  <a:pt x="15430" y="12669"/>
                </a:moveTo>
                <a:lnTo>
                  <a:pt x="15544" y="12852"/>
                </a:lnTo>
                <a:cubicBezTo>
                  <a:pt x="15522" y="12874"/>
                  <a:pt x="15476" y="12897"/>
                  <a:pt x="15453" y="12920"/>
                </a:cubicBezTo>
                <a:cubicBezTo>
                  <a:pt x="15453" y="12829"/>
                  <a:pt x="15453" y="12737"/>
                  <a:pt x="15430" y="12669"/>
                </a:cubicBezTo>
                <a:close/>
                <a:moveTo>
                  <a:pt x="18877" y="11756"/>
                </a:moveTo>
                <a:lnTo>
                  <a:pt x="18877" y="11756"/>
                </a:lnTo>
                <a:cubicBezTo>
                  <a:pt x="18854" y="12190"/>
                  <a:pt x="18831" y="12601"/>
                  <a:pt x="18854" y="12966"/>
                </a:cubicBezTo>
                <a:cubicBezTo>
                  <a:pt x="18763" y="12943"/>
                  <a:pt x="18694" y="12920"/>
                  <a:pt x="18603" y="12897"/>
                </a:cubicBezTo>
                <a:cubicBezTo>
                  <a:pt x="18717" y="12213"/>
                  <a:pt x="18877" y="11756"/>
                  <a:pt x="18877" y="11756"/>
                </a:cubicBezTo>
                <a:close/>
                <a:moveTo>
                  <a:pt x="19425" y="11368"/>
                </a:moveTo>
                <a:cubicBezTo>
                  <a:pt x="19493" y="12144"/>
                  <a:pt x="19790" y="12852"/>
                  <a:pt x="20155" y="13445"/>
                </a:cubicBezTo>
                <a:cubicBezTo>
                  <a:pt x="19904" y="13354"/>
                  <a:pt x="19676" y="13262"/>
                  <a:pt x="19448" y="13171"/>
                </a:cubicBezTo>
                <a:cubicBezTo>
                  <a:pt x="19356" y="12144"/>
                  <a:pt x="19425" y="11368"/>
                  <a:pt x="19425" y="11368"/>
                </a:cubicBezTo>
                <a:close/>
                <a:moveTo>
                  <a:pt x="16891" y="13285"/>
                </a:moveTo>
                <a:lnTo>
                  <a:pt x="16937" y="13331"/>
                </a:lnTo>
                <a:cubicBezTo>
                  <a:pt x="16937" y="13536"/>
                  <a:pt x="16937" y="13742"/>
                  <a:pt x="16937" y="13947"/>
                </a:cubicBezTo>
                <a:cubicBezTo>
                  <a:pt x="16914" y="13924"/>
                  <a:pt x="16891" y="13902"/>
                  <a:pt x="16868" y="13856"/>
                </a:cubicBezTo>
                <a:cubicBezTo>
                  <a:pt x="16891" y="13696"/>
                  <a:pt x="16891" y="13491"/>
                  <a:pt x="16891" y="13285"/>
                </a:cubicBezTo>
                <a:close/>
                <a:moveTo>
                  <a:pt x="17895" y="13605"/>
                </a:moveTo>
                <a:lnTo>
                  <a:pt x="17895" y="13605"/>
                </a:lnTo>
                <a:cubicBezTo>
                  <a:pt x="17941" y="13628"/>
                  <a:pt x="17964" y="13628"/>
                  <a:pt x="18010" y="13650"/>
                </a:cubicBezTo>
                <a:cubicBezTo>
                  <a:pt x="18010" y="13765"/>
                  <a:pt x="18010" y="13902"/>
                  <a:pt x="18010" y="14016"/>
                </a:cubicBezTo>
                <a:cubicBezTo>
                  <a:pt x="17987" y="13947"/>
                  <a:pt x="17941" y="13902"/>
                  <a:pt x="17918" y="13833"/>
                </a:cubicBezTo>
                <a:lnTo>
                  <a:pt x="17895" y="13605"/>
                </a:lnTo>
                <a:close/>
                <a:moveTo>
                  <a:pt x="19539" y="13970"/>
                </a:moveTo>
                <a:cubicBezTo>
                  <a:pt x="20041" y="14039"/>
                  <a:pt x="20406" y="14061"/>
                  <a:pt x="20406" y="14061"/>
                </a:cubicBezTo>
                <a:cubicBezTo>
                  <a:pt x="20109" y="14061"/>
                  <a:pt x="19836" y="14061"/>
                  <a:pt x="19562" y="14084"/>
                </a:cubicBezTo>
                <a:cubicBezTo>
                  <a:pt x="19539" y="14039"/>
                  <a:pt x="19539" y="13993"/>
                  <a:pt x="19539" y="13970"/>
                </a:cubicBezTo>
                <a:close/>
                <a:moveTo>
                  <a:pt x="19995" y="11368"/>
                </a:moveTo>
                <a:lnTo>
                  <a:pt x="19995" y="11368"/>
                </a:lnTo>
                <a:cubicBezTo>
                  <a:pt x="20383" y="12486"/>
                  <a:pt x="21159" y="13445"/>
                  <a:pt x="21981" y="14175"/>
                </a:cubicBezTo>
                <a:cubicBezTo>
                  <a:pt x="21525" y="13993"/>
                  <a:pt x="21091" y="13810"/>
                  <a:pt x="20680" y="13650"/>
                </a:cubicBezTo>
                <a:cubicBezTo>
                  <a:pt x="20018" y="12418"/>
                  <a:pt x="19995" y="11368"/>
                  <a:pt x="19995" y="11368"/>
                </a:cubicBezTo>
                <a:close/>
                <a:moveTo>
                  <a:pt x="18512" y="13765"/>
                </a:moveTo>
                <a:cubicBezTo>
                  <a:pt x="18649" y="13810"/>
                  <a:pt x="18786" y="13833"/>
                  <a:pt x="18923" y="13856"/>
                </a:cubicBezTo>
                <a:cubicBezTo>
                  <a:pt x="18945" y="13970"/>
                  <a:pt x="18968" y="14061"/>
                  <a:pt x="18991" y="14175"/>
                </a:cubicBezTo>
                <a:cubicBezTo>
                  <a:pt x="18808" y="14198"/>
                  <a:pt x="18649" y="14221"/>
                  <a:pt x="18489" y="14267"/>
                </a:cubicBezTo>
                <a:cubicBezTo>
                  <a:pt x="18489" y="14107"/>
                  <a:pt x="18489" y="13924"/>
                  <a:pt x="18512" y="13765"/>
                </a:cubicBezTo>
                <a:close/>
                <a:moveTo>
                  <a:pt x="17918" y="14016"/>
                </a:moveTo>
                <a:lnTo>
                  <a:pt x="18010" y="14084"/>
                </a:lnTo>
                <a:cubicBezTo>
                  <a:pt x="18032" y="14198"/>
                  <a:pt x="18032" y="14290"/>
                  <a:pt x="18055" y="14381"/>
                </a:cubicBezTo>
                <a:cubicBezTo>
                  <a:pt x="18010" y="14404"/>
                  <a:pt x="17987" y="14404"/>
                  <a:pt x="17964" y="14427"/>
                </a:cubicBezTo>
                <a:lnTo>
                  <a:pt x="17918" y="14016"/>
                </a:lnTo>
                <a:close/>
                <a:moveTo>
                  <a:pt x="21251" y="14541"/>
                </a:moveTo>
                <a:lnTo>
                  <a:pt x="21251" y="14541"/>
                </a:lnTo>
                <a:cubicBezTo>
                  <a:pt x="21319" y="14563"/>
                  <a:pt x="21365" y="14563"/>
                  <a:pt x="21365" y="14563"/>
                </a:cubicBezTo>
                <a:lnTo>
                  <a:pt x="21274" y="14563"/>
                </a:lnTo>
                <a:cubicBezTo>
                  <a:pt x="21274" y="14563"/>
                  <a:pt x="21251" y="14563"/>
                  <a:pt x="21251" y="14541"/>
                </a:cubicBezTo>
                <a:close/>
                <a:moveTo>
                  <a:pt x="17051" y="13422"/>
                </a:moveTo>
                <a:lnTo>
                  <a:pt x="17553" y="13765"/>
                </a:lnTo>
                <a:cubicBezTo>
                  <a:pt x="17553" y="14016"/>
                  <a:pt x="17553" y="14290"/>
                  <a:pt x="17576" y="14541"/>
                </a:cubicBezTo>
                <a:cubicBezTo>
                  <a:pt x="17507" y="14586"/>
                  <a:pt x="17416" y="14609"/>
                  <a:pt x="17348" y="14655"/>
                </a:cubicBezTo>
                <a:cubicBezTo>
                  <a:pt x="17279" y="14518"/>
                  <a:pt x="17211" y="14404"/>
                  <a:pt x="17142" y="14267"/>
                </a:cubicBezTo>
                <a:lnTo>
                  <a:pt x="17051" y="13422"/>
                </a:lnTo>
                <a:close/>
                <a:moveTo>
                  <a:pt x="20605" y="14527"/>
                </a:moveTo>
                <a:cubicBezTo>
                  <a:pt x="20758" y="14527"/>
                  <a:pt x="20891" y="14532"/>
                  <a:pt x="21000" y="14541"/>
                </a:cubicBezTo>
                <a:cubicBezTo>
                  <a:pt x="21022" y="14563"/>
                  <a:pt x="21045" y="14563"/>
                  <a:pt x="21068" y="14586"/>
                </a:cubicBezTo>
                <a:cubicBezTo>
                  <a:pt x="20543" y="14655"/>
                  <a:pt x="20109" y="14769"/>
                  <a:pt x="19721" y="14883"/>
                </a:cubicBezTo>
                <a:cubicBezTo>
                  <a:pt x="19699" y="14792"/>
                  <a:pt x="19676" y="14678"/>
                  <a:pt x="19653" y="14586"/>
                </a:cubicBezTo>
                <a:cubicBezTo>
                  <a:pt x="20015" y="14543"/>
                  <a:pt x="20340" y="14527"/>
                  <a:pt x="20605" y="14527"/>
                </a:cubicBezTo>
                <a:close/>
                <a:moveTo>
                  <a:pt x="13764" y="14609"/>
                </a:moveTo>
                <a:cubicBezTo>
                  <a:pt x="13764" y="14609"/>
                  <a:pt x="13764" y="14678"/>
                  <a:pt x="13787" y="14769"/>
                </a:cubicBezTo>
                <a:cubicBezTo>
                  <a:pt x="13764" y="14837"/>
                  <a:pt x="13741" y="14906"/>
                  <a:pt x="13718" y="14974"/>
                </a:cubicBezTo>
                <a:cubicBezTo>
                  <a:pt x="13741" y="14860"/>
                  <a:pt x="13741" y="14746"/>
                  <a:pt x="13764" y="14609"/>
                </a:cubicBezTo>
                <a:close/>
                <a:moveTo>
                  <a:pt x="16686" y="14563"/>
                </a:moveTo>
                <a:lnTo>
                  <a:pt x="16891" y="14883"/>
                </a:lnTo>
                <a:cubicBezTo>
                  <a:pt x="16777" y="14929"/>
                  <a:pt x="16663" y="14997"/>
                  <a:pt x="16572" y="15066"/>
                </a:cubicBezTo>
                <a:cubicBezTo>
                  <a:pt x="16549" y="15020"/>
                  <a:pt x="16526" y="14952"/>
                  <a:pt x="16503" y="14906"/>
                </a:cubicBezTo>
                <a:cubicBezTo>
                  <a:pt x="16572" y="14792"/>
                  <a:pt x="16617" y="14678"/>
                  <a:pt x="16686" y="14563"/>
                </a:cubicBezTo>
                <a:close/>
                <a:moveTo>
                  <a:pt x="21639" y="15020"/>
                </a:moveTo>
                <a:lnTo>
                  <a:pt x="21639" y="15020"/>
                </a:lnTo>
                <a:cubicBezTo>
                  <a:pt x="22187" y="15043"/>
                  <a:pt x="22529" y="15157"/>
                  <a:pt x="22529" y="15157"/>
                </a:cubicBezTo>
                <a:cubicBezTo>
                  <a:pt x="22301" y="15180"/>
                  <a:pt x="22072" y="15203"/>
                  <a:pt x="21867" y="15225"/>
                </a:cubicBezTo>
                <a:cubicBezTo>
                  <a:pt x="21776" y="15157"/>
                  <a:pt x="21707" y="15088"/>
                  <a:pt x="21639" y="15020"/>
                </a:cubicBezTo>
                <a:close/>
                <a:moveTo>
                  <a:pt x="16275" y="15225"/>
                </a:moveTo>
                <a:lnTo>
                  <a:pt x="16298" y="15248"/>
                </a:lnTo>
                <a:cubicBezTo>
                  <a:pt x="16275" y="15271"/>
                  <a:pt x="16229" y="15294"/>
                  <a:pt x="16206" y="15317"/>
                </a:cubicBezTo>
                <a:cubicBezTo>
                  <a:pt x="16229" y="15294"/>
                  <a:pt x="16252" y="15271"/>
                  <a:pt x="16275" y="15225"/>
                </a:cubicBezTo>
                <a:close/>
                <a:moveTo>
                  <a:pt x="19105" y="14678"/>
                </a:moveTo>
                <a:cubicBezTo>
                  <a:pt x="19151" y="14792"/>
                  <a:pt x="19196" y="14929"/>
                  <a:pt x="19219" y="15066"/>
                </a:cubicBezTo>
                <a:cubicBezTo>
                  <a:pt x="18968" y="15157"/>
                  <a:pt x="18763" y="15271"/>
                  <a:pt x="18557" y="15385"/>
                </a:cubicBezTo>
                <a:cubicBezTo>
                  <a:pt x="18535" y="15180"/>
                  <a:pt x="18512" y="14997"/>
                  <a:pt x="18489" y="14792"/>
                </a:cubicBezTo>
                <a:cubicBezTo>
                  <a:pt x="18694" y="14746"/>
                  <a:pt x="18900" y="14700"/>
                  <a:pt x="19105" y="14678"/>
                </a:cubicBezTo>
                <a:close/>
                <a:moveTo>
                  <a:pt x="16457" y="15613"/>
                </a:moveTo>
                <a:lnTo>
                  <a:pt x="16526" y="15750"/>
                </a:lnTo>
                <a:lnTo>
                  <a:pt x="16252" y="15750"/>
                </a:lnTo>
                <a:cubicBezTo>
                  <a:pt x="16320" y="15705"/>
                  <a:pt x="16389" y="15659"/>
                  <a:pt x="16457" y="15613"/>
                </a:cubicBezTo>
                <a:close/>
                <a:moveTo>
                  <a:pt x="18124" y="14883"/>
                </a:moveTo>
                <a:cubicBezTo>
                  <a:pt x="18169" y="15134"/>
                  <a:pt x="18238" y="15362"/>
                  <a:pt x="18306" y="15568"/>
                </a:cubicBezTo>
                <a:cubicBezTo>
                  <a:pt x="18215" y="15613"/>
                  <a:pt x="18124" y="15682"/>
                  <a:pt x="18055" y="15750"/>
                </a:cubicBezTo>
                <a:lnTo>
                  <a:pt x="17987" y="14929"/>
                </a:lnTo>
                <a:cubicBezTo>
                  <a:pt x="18032" y="14929"/>
                  <a:pt x="18078" y="14906"/>
                  <a:pt x="18124" y="14883"/>
                </a:cubicBezTo>
                <a:close/>
                <a:moveTo>
                  <a:pt x="21502" y="14997"/>
                </a:moveTo>
                <a:cubicBezTo>
                  <a:pt x="21593" y="15088"/>
                  <a:pt x="21684" y="15180"/>
                  <a:pt x="21776" y="15248"/>
                </a:cubicBezTo>
                <a:cubicBezTo>
                  <a:pt x="21091" y="15362"/>
                  <a:pt x="20498" y="15568"/>
                  <a:pt x="20018" y="15796"/>
                </a:cubicBezTo>
                <a:cubicBezTo>
                  <a:pt x="19950" y="15613"/>
                  <a:pt x="19881" y="15431"/>
                  <a:pt x="19813" y="15248"/>
                </a:cubicBezTo>
                <a:cubicBezTo>
                  <a:pt x="20452" y="15043"/>
                  <a:pt x="21045" y="14997"/>
                  <a:pt x="21502" y="14997"/>
                </a:cubicBezTo>
                <a:close/>
                <a:moveTo>
                  <a:pt x="17142" y="15248"/>
                </a:moveTo>
                <a:lnTo>
                  <a:pt x="17553" y="15910"/>
                </a:lnTo>
                <a:cubicBezTo>
                  <a:pt x="17302" y="15842"/>
                  <a:pt x="17051" y="15796"/>
                  <a:pt x="16777" y="15773"/>
                </a:cubicBezTo>
                <a:cubicBezTo>
                  <a:pt x="16754" y="15682"/>
                  <a:pt x="16731" y="15568"/>
                  <a:pt x="16709" y="15477"/>
                </a:cubicBezTo>
                <a:cubicBezTo>
                  <a:pt x="16845" y="15408"/>
                  <a:pt x="16982" y="15317"/>
                  <a:pt x="17142" y="15248"/>
                </a:cubicBezTo>
                <a:close/>
                <a:moveTo>
                  <a:pt x="17644" y="15043"/>
                </a:moveTo>
                <a:cubicBezTo>
                  <a:pt x="17690" y="15362"/>
                  <a:pt x="17758" y="15682"/>
                  <a:pt x="17850" y="15933"/>
                </a:cubicBezTo>
                <a:cubicBezTo>
                  <a:pt x="17827" y="15956"/>
                  <a:pt x="17827" y="15956"/>
                  <a:pt x="17827" y="15956"/>
                </a:cubicBezTo>
                <a:lnTo>
                  <a:pt x="17758" y="15956"/>
                </a:lnTo>
                <a:cubicBezTo>
                  <a:pt x="17690" y="15636"/>
                  <a:pt x="17622" y="15362"/>
                  <a:pt x="17530" y="15088"/>
                </a:cubicBezTo>
                <a:cubicBezTo>
                  <a:pt x="17576" y="15088"/>
                  <a:pt x="17599" y="15066"/>
                  <a:pt x="17644" y="15043"/>
                </a:cubicBezTo>
                <a:close/>
                <a:moveTo>
                  <a:pt x="18443" y="15956"/>
                </a:moveTo>
                <a:cubicBezTo>
                  <a:pt x="18489" y="16047"/>
                  <a:pt x="18535" y="16161"/>
                  <a:pt x="18580" y="16253"/>
                </a:cubicBezTo>
                <a:cubicBezTo>
                  <a:pt x="18466" y="16184"/>
                  <a:pt x="18352" y="16138"/>
                  <a:pt x="18238" y="16093"/>
                </a:cubicBezTo>
                <a:cubicBezTo>
                  <a:pt x="18306" y="16047"/>
                  <a:pt x="18375" y="16001"/>
                  <a:pt x="18443" y="15956"/>
                </a:cubicBezTo>
                <a:close/>
                <a:moveTo>
                  <a:pt x="16543" y="16246"/>
                </a:moveTo>
                <a:cubicBezTo>
                  <a:pt x="16609" y="16246"/>
                  <a:pt x="16680" y="16248"/>
                  <a:pt x="16754" y="16253"/>
                </a:cubicBezTo>
                <a:lnTo>
                  <a:pt x="16845" y="16458"/>
                </a:lnTo>
                <a:cubicBezTo>
                  <a:pt x="16572" y="16390"/>
                  <a:pt x="16275" y="16344"/>
                  <a:pt x="15978" y="16298"/>
                </a:cubicBezTo>
                <a:cubicBezTo>
                  <a:pt x="16052" y="16280"/>
                  <a:pt x="16260" y="16246"/>
                  <a:pt x="16543" y="16246"/>
                </a:cubicBezTo>
                <a:close/>
                <a:moveTo>
                  <a:pt x="19379" y="15431"/>
                </a:moveTo>
                <a:cubicBezTo>
                  <a:pt x="19470" y="15636"/>
                  <a:pt x="19562" y="15819"/>
                  <a:pt x="19676" y="16001"/>
                </a:cubicBezTo>
                <a:cubicBezTo>
                  <a:pt x="19425" y="16161"/>
                  <a:pt x="19219" y="16298"/>
                  <a:pt x="19037" y="16481"/>
                </a:cubicBezTo>
                <a:cubicBezTo>
                  <a:pt x="18945" y="16435"/>
                  <a:pt x="18877" y="16390"/>
                  <a:pt x="18808" y="16344"/>
                </a:cubicBezTo>
                <a:cubicBezTo>
                  <a:pt x="18740" y="16161"/>
                  <a:pt x="18694" y="16001"/>
                  <a:pt x="18649" y="15819"/>
                </a:cubicBezTo>
                <a:cubicBezTo>
                  <a:pt x="18900" y="15659"/>
                  <a:pt x="19128" y="15522"/>
                  <a:pt x="19379" y="15431"/>
                </a:cubicBezTo>
                <a:close/>
                <a:moveTo>
                  <a:pt x="16868" y="16275"/>
                </a:moveTo>
                <a:cubicBezTo>
                  <a:pt x="17051" y="16275"/>
                  <a:pt x="17256" y="16321"/>
                  <a:pt x="17485" y="16367"/>
                </a:cubicBezTo>
                <a:cubicBezTo>
                  <a:pt x="17416" y="16435"/>
                  <a:pt x="17370" y="16504"/>
                  <a:pt x="17348" y="16572"/>
                </a:cubicBezTo>
                <a:cubicBezTo>
                  <a:pt x="17188" y="16526"/>
                  <a:pt x="17051" y="16504"/>
                  <a:pt x="16891" y="16458"/>
                </a:cubicBezTo>
                <a:cubicBezTo>
                  <a:pt x="16891" y="16390"/>
                  <a:pt x="16868" y="16344"/>
                  <a:pt x="16868" y="16275"/>
                </a:cubicBezTo>
                <a:close/>
                <a:moveTo>
                  <a:pt x="24880" y="16686"/>
                </a:moveTo>
                <a:lnTo>
                  <a:pt x="24880" y="16686"/>
                </a:lnTo>
                <a:cubicBezTo>
                  <a:pt x="24857" y="16732"/>
                  <a:pt x="24811" y="16800"/>
                  <a:pt x="24789" y="16846"/>
                </a:cubicBezTo>
                <a:lnTo>
                  <a:pt x="24834" y="16732"/>
                </a:lnTo>
                <a:cubicBezTo>
                  <a:pt x="24857" y="16709"/>
                  <a:pt x="24880" y="16686"/>
                  <a:pt x="24880" y="16686"/>
                </a:cubicBezTo>
                <a:close/>
                <a:moveTo>
                  <a:pt x="22923" y="15621"/>
                </a:moveTo>
                <a:cubicBezTo>
                  <a:pt x="23178" y="15621"/>
                  <a:pt x="23328" y="15636"/>
                  <a:pt x="23328" y="15636"/>
                </a:cubicBezTo>
                <a:cubicBezTo>
                  <a:pt x="22209" y="15910"/>
                  <a:pt x="21319" y="16367"/>
                  <a:pt x="20612" y="16914"/>
                </a:cubicBezTo>
                <a:cubicBezTo>
                  <a:pt x="20452" y="16686"/>
                  <a:pt x="20315" y="16435"/>
                  <a:pt x="20178" y="16184"/>
                </a:cubicBezTo>
                <a:cubicBezTo>
                  <a:pt x="21279" y="15697"/>
                  <a:pt x="22358" y="15621"/>
                  <a:pt x="22923" y="15621"/>
                </a:cubicBezTo>
                <a:close/>
                <a:moveTo>
                  <a:pt x="15750" y="16937"/>
                </a:moveTo>
                <a:lnTo>
                  <a:pt x="15750" y="16983"/>
                </a:lnTo>
                <a:lnTo>
                  <a:pt x="15613" y="16983"/>
                </a:lnTo>
                <a:cubicBezTo>
                  <a:pt x="15613" y="16983"/>
                  <a:pt x="15659" y="16960"/>
                  <a:pt x="15750" y="16937"/>
                </a:cubicBezTo>
                <a:close/>
                <a:moveTo>
                  <a:pt x="17827" y="16458"/>
                </a:moveTo>
                <a:cubicBezTo>
                  <a:pt x="18101" y="16549"/>
                  <a:pt x="18375" y="16663"/>
                  <a:pt x="18671" y="16823"/>
                </a:cubicBezTo>
                <a:cubicBezTo>
                  <a:pt x="18603" y="16892"/>
                  <a:pt x="18535" y="16983"/>
                  <a:pt x="18466" y="17051"/>
                </a:cubicBezTo>
                <a:cubicBezTo>
                  <a:pt x="18215" y="16914"/>
                  <a:pt x="17918" y="16778"/>
                  <a:pt x="17622" y="16663"/>
                </a:cubicBezTo>
                <a:cubicBezTo>
                  <a:pt x="17690" y="16595"/>
                  <a:pt x="17758" y="16526"/>
                  <a:pt x="17827" y="16458"/>
                </a:cubicBezTo>
                <a:close/>
                <a:moveTo>
                  <a:pt x="16869" y="16731"/>
                </a:moveTo>
                <a:cubicBezTo>
                  <a:pt x="16993" y="16731"/>
                  <a:pt x="17123" y="16738"/>
                  <a:pt x="17256" y="16755"/>
                </a:cubicBezTo>
                <a:cubicBezTo>
                  <a:pt x="17165" y="16914"/>
                  <a:pt x="17119" y="17051"/>
                  <a:pt x="17097" y="17143"/>
                </a:cubicBezTo>
                <a:cubicBezTo>
                  <a:pt x="16754" y="17051"/>
                  <a:pt x="16366" y="17006"/>
                  <a:pt x="15932" y="16983"/>
                </a:cubicBezTo>
                <a:cubicBezTo>
                  <a:pt x="15932" y="16937"/>
                  <a:pt x="15932" y="16914"/>
                  <a:pt x="15932" y="16869"/>
                </a:cubicBezTo>
                <a:cubicBezTo>
                  <a:pt x="16157" y="16800"/>
                  <a:pt x="16485" y="16731"/>
                  <a:pt x="16869" y="16731"/>
                </a:cubicBezTo>
                <a:close/>
                <a:moveTo>
                  <a:pt x="25907" y="17211"/>
                </a:moveTo>
                <a:lnTo>
                  <a:pt x="25907" y="17211"/>
                </a:lnTo>
                <a:cubicBezTo>
                  <a:pt x="25884" y="17257"/>
                  <a:pt x="25884" y="17303"/>
                  <a:pt x="25861" y="17325"/>
                </a:cubicBezTo>
                <a:lnTo>
                  <a:pt x="25861" y="17257"/>
                </a:lnTo>
                <a:cubicBezTo>
                  <a:pt x="25884" y="17211"/>
                  <a:pt x="25907" y="17211"/>
                  <a:pt x="25907" y="17211"/>
                </a:cubicBezTo>
                <a:close/>
                <a:moveTo>
                  <a:pt x="19881" y="16344"/>
                </a:moveTo>
                <a:cubicBezTo>
                  <a:pt x="20064" y="16618"/>
                  <a:pt x="20269" y="16846"/>
                  <a:pt x="20452" y="17029"/>
                </a:cubicBezTo>
                <a:cubicBezTo>
                  <a:pt x="20315" y="17143"/>
                  <a:pt x="20201" y="17257"/>
                  <a:pt x="20087" y="17348"/>
                </a:cubicBezTo>
                <a:cubicBezTo>
                  <a:pt x="19881" y="17120"/>
                  <a:pt x="19630" y="16869"/>
                  <a:pt x="19333" y="16663"/>
                </a:cubicBezTo>
                <a:cubicBezTo>
                  <a:pt x="19516" y="16549"/>
                  <a:pt x="19699" y="16435"/>
                  <a:pt x="19881" y="16344"/>
                </a:cubicBezTo>
                <a:close/>
                <a:moveTo>
                  <a:pt x="17507" y="16800"/>
                </a:moveTo>
                <a:cubicBezTo>
                  <a:pt x="17781" y="16846"/>
                  <a:pt x="18078" y="16960"/>
                  <a:pt x="18375" y="17166"/>
                </a:cubicBezTo>
                <a:cubicBezTo>
                  <a:pt x="18261" y="17303"/>
                  <a:pt x="18169" y="17439"/>
                  <a:pt x="18101" y="17576"/>
                </a:cubicBezTo>
                <a:cubicBezTo>
                  <a:pt x="17827" y="17417"/>
                  <a:pt x="17530" y="17280"/>
                  <a:pt x="17165" y="17166"/>
                </a:cubicBezTo>
                <a:cubicBezTo>
                  <a:pt x="17279" y="17029"/>
                  <a:pt x="17393" y="16914"/>
                  <a:pt x="17507" y="16800"/>
                </a:cubicBezTo>
                <a:close/>
                <a:moveTo>
                  <a:pt x="24013" y="16070"/>
                </a:moveTo>
                <a:cubicBezTo>
                  <a:pt x="23944" y="16116"/>
                  <a:pt x="23853" y="16161"/>
                  <a:pt x="23784" y="16207"/>
                </a:cubicBezTo>
                <a:cubicBezTo>
                  <a:pt x="22940" y="16458"/>
                  <a:pt x="21799" y="17234"/>
                  <a:pt x="21319" y="17691"/>
                </a:cubicBezTo>
                <a:cubicBezTo>
                  <a:pt x="21205" y="17599"/>
                  <a:pt x="21091" y="17508"/>
                  <a:pt x="21000" y="17394"/>
                </a:cubicBezTo>
                <a:cubicBezTo>
                  <a:pt x="22529" y="16390"/>
                  <a:pt x="24012" y="16070"/>
                  <a:pt x="24013" y="16070"/>
                </a:cubicBezTo>
                <a:close/>
                <a:moveTo>
                  <a:pt x="18923" y="16983"/>
                </a:moveTo>
                <a:cubicBezTo>
                  <a:pt x="19196" y="17166"/>
                  <a:pt x="19493" y="17394"/>
                  <a:pt x="19767" y="17691"/>
                </a:cubicBezTo>
                <a:cubicBezTo>
                  <a:pt x="19699" y="17759"/>
                  <a:pt x="19630" y="17828"/>
                  <a:pt x="19562" y="17919"/>
                </a:cubicBezTo>
                <a:cubicBezTo>
                  <a:pt x="19311" y="17645"/>
                  <a:pt x="19037" y="17394"/>
                  <a:pt x="18694" y="17188"/>
                </a:cubicBezTo>
                <a:cubicBezTo>
                  <a:pt x="18763" y="17120"/>
                  <a:pt x="18831" y="17051"/>
                  <a:pt x="18923" y="16983"/>
                </a:cubicBezTo>
                <a:close/>
                <a:moveTo>
                  <a:pt x="20931" y="17462"/>
                </a:moveTo>
                <a:cubicBezTo>
                  <a:pt x="21091" y="17576"/>
                  <a:pt x="21228" y="17645"/>
                  <a:pt x="21296" y="17691"/>
                </a:cubicBezTo>
                <a:cubicBezTo>
                  <a:pt x="21091" y="17873"/>
                  <a:pt x="20886" y="18056"/>
                  <a:pt x="20703" y="18284"/>
                </a:cubicBezTo>
                <a:cubicBezTo>
                  <a:pt x="20612" y="18124"/>
                  <a:pt x="20543" y="17964"/>
                  <a:pt x="20429" y="17805"/>
                </a:cubicBezTo>
                <a:cubicBezTo>
                  <a:pt x="20589" y="17691"/>
                  <a:pt x="20771" y="17576"/>
                  <a:pt x="20931" y="17462"/>
                </a:cubicBezTo>
                <a:close/>
                <a:moveTo>
                  <a:pt x="16167" y="17470"/>
                </a:moveTo>
                <a:cubicBezTo>
                  <a:pt x="16618" y="17470"/>
                  <a:pt x="17227" y="17575"/>
                  <a:pt x="17850" y="18033"/>
                </a:cubicBezTo>
                <a:cubicBezTo>
                  <a:pt x="17781" y="18216"/>
                  <a:pt x="17713" y="18352"/>
                  <a:pt x="17690" y="18421"/>
                </a:cubicBezTo>
                <a:cubicBezTo>
                  <a:pt x="17142" y="18056"/>
                  <a:pt x="16389" y="17782"/>
                  <a:pt x="15385" y="17622"/>
                </a:cubicBezTo>
                <a:cubicBezTo>
                  <a:pt x="15385" y="17622"/>
                  <a:pt x="15544" y="17554"/>
                  <a:pt x="15818" y="17508"/>
                </a:cubicBezTo>
                <a:lnTo>
                  <a:pt x="15841" y="17668"/>
                </a:lnTo>
                <a:cubicBezTo>
                  <a:pt x="15841" y="17622"/>
                  <a:pt x="15864" y="17554"/>
                  <a:pt x="15864" y="17485"/>
                </a:cubicBezTo>
                <a:cubicBezTo>
                  <a:pt x="15954" y="17476"/>
                  <a:pt x="16056" y="17470"/>
                  <a:pt x="16167" y="17470"/>
                </a:cubicBezTo>
                <a:close/>
                <a:moveTo>
                  <a:pt x="18580" y="17303"/>
                </a:moveTo>
                <a:cubicBezTo>
                  <a:pt x="18854" y="17508"/>
                  <a:pt x="19128" y="17782"/>
                  <a:pt x="19379" y="18147"/>
                </a:cubicBezTo>
                <a:cubicBezTo>
                  <a:pt x="19265" y="18284"/>
                  <a:pt x="19151" y="18444"/>
                  <a:pt x="19060" y="18581"/>
                </a:cubicBezTo>
                <a:cubicBezTo>
                  <a:pt x="18854" y="18261"/>
                  <a:pt x="18580" y="17942"/>
                  <a:pt x="18215" y="17668"/>
                </a:cubicBezTo>
                <a:cubicBezTo>
                  <a:pt x="18329" y="17531"/>
                  <a:pt x="18443" y="17417"/>
                  <a:pt x="18580" y="17303"/>
                </a:cubicBezTo>
                <a:close/>
                <a:moveTo>
                  <a:pt x="20109" y="18079"/>
                </a:moveTo>
                <a:cubicBezTo>
                  <a:pt x="20224" y="18216"/>
                  <a:pt x="20361" y="18375"/>
                  <a:pt x="20475" y="18558"/>
                </a:cubicBezTo>
                <a:cubicBezTo>
                  <a:pt x="20383" y="18649"/>
                  <a:pt x="20292" y="18763"/>
                  <a:pt x="20224" y="18855"/>
                </a:cubicBezTo>
                <a:cubicBezTo>
                  <a:pt x="20109" y="18672"/>
                  <a:pt x="19995" y="18467"/>
                  <a:pt x="19881" y="18284"/>
                </a:cubicBezTo>
                <a:cubicBezTo>
                  <a:pt x="19950" y="18216"/>
                  <a:pt x="20041" y="18147"/>
                  <a:pt x="20109" y="18079"/>
                </a:cubicBezTo>
                <a:close/>
                <a:moveTo>
                  <a:pt x="17918" y="18101"/>
                </a:moveTo>
                <a:cubicBezTo>
                  <a:pt x="18215" y="18330"/>
                  <a:pt x="18489" y="18649"/>
                  <a:pt x="18763" y="19060"/>
                </a:cubicBezTo>
                <a:cubicBezTo>
                  <a:pt x="18717" y="19151"/>
                  <a:pt x="18671" y="19243"/>
                  <a:pt x="18626" y="19311"/>
                </a:cubicBezTo>
                <a:cubicBezTo>
                  <a:pt x="18420" y="19014"/>
                  <a:pt x="18124" y="18695"/>
                  <a:pt x="17713" y="18444"/>
                </a:cubicBezTo>
                <a:cubicBezTo>
                  <a:pt x="17781" y="18330"/>
                  <a:pt x="17850" y="18216"/>
                  <a:pt x="17918" y="18101"/>
                </a:cubicBezTo>
                <a:close/>
                <a:moveTo>
                  <a:pt x="15065" y="18535"/>
                </a:moveTo>
                <a:lnTo>
                  <a:pt x="16069" y="19197"/>
                </a:lnTo>
                <a:cubicBezTo>
                  <a:pt x="15704" y="19060"/>
                  <a:pt x="15316" y="18946"/>
                  <a:pt x="14951" y="18946"/>
                </a:cubicBezTo>
                <a:lnTo>
                  <a:pt x="15681" y="19654"/>
                </a:lnTo>
                <a:cubicBezTo>
                  <a:pt x="15407" y="19585"/>
                  <a:pt x="15111" y="19539"/>
                  <a:pt x="14791" y="19517"/>
                </a:cubicBezTo>
                <a:lnTo>
                  <a:pt x="14951" y="18946"/>
                </a:lnTo>
                <a:lnTo>
                  <a:pt x="15065" y="18535"/>
                </a:lnTo>
                <a:close/>
                <a:moveTo>
                  <a:pt x="19607" y="18535"/>
                </a:moveTo>
                <a:cubicBezTo>
                  <a:pt x="19744" y="18763"/>
                  <a:pt x="19858" y="18992"/>
                  <a:pt x="19950" y="19265"/>
                </a:cubicBezTo>
                <a:cubicBezTo>
                  <a:pt x="19813" y="19494"/>
                  <a:pt x="19676" y="19745"/>
                  <a:pt x="19584" y="19996"/>
                </a:cubicBezTo>
                <a:cubicBezTo>
                  <a:pt x="19539" y="19676"/>
                  <a:pt x="19425" y="19311"/>
                  <a:pt x="19265" y="18946"/>
                </a:cubicBezTo>
                <a:cubicBezTo>
                  <a:pt x="19379" y="18809"/>
                  <a:pt x="19493" y="18672"/>
                  <a:pt x="19607" y="18535"/>
                </a:cubicBezTo>
                <a:close/>
                <a:moveTo>
                  <a:pt x="15429" y="18155"/>
                </a:moveTo>
                <a:cubicBezTo>
                  <a:pt x="15982" y="18155"/>
                  <a:pt x="17335" y="18335"/>
                  <a:pt x="18329" y="19950"/>
                </a:cubicBezTo>
                <a:cubicBezTo>
                  <a:pt x="18283" y="20087"/>
                  <a:pt x="18238" y="20201"/>
                  <a:pt x="18192" y="20315"/>
                </a:cubicBezTo>
                <a:cubicBezTo>
                  <a:pt x="17462" y="19288"/>
                  <a:pt x="16343" y="18626"/>
                  <a:pt x="15065" y="18512"/>
                </a:cubicBezTo>
                <a:lnTo>
                  <a:pt x="15179" y="18170"/>
                </a:lnTo>
                <a:cubicBezTo>
                  <a:pt x="15179" y="18170"/>
                  <a:pt x="15272" y="18155"/>
                  <a:pt x="15429" y="18155"/>
                </a:cubicBezTo>
                <a:close/>
                <a:moveTo>
                  <a:pt x="17873" y="20430"/>
                </a:moveTo>
                <a:lnTo>
                  <a:pt x="18101" y="20589"/>
                </a:lnTo>
                <a:cubicBezTo>
                  <a:pt x="18101" y="20612"/>
                  <a:pt x="18078" y="20635"/>
                  <a:pt x="18078" y="20658"/>
                </a:cubicBezTo>
                <a:cubicBezTo>
                  <a:pt x="18010" y="20589"/>
                  <a:pt x="17941" y="20521"/>
                  <a:pt x="17873" y="20430"/>
                </a:cubicBezTo>
                <a:close/>
                <a:moveTo>
                  <a:pt x="13901" y="16504"/>
                </a:moveTo>
                <a:lnTo>
                  <a:pt x="13901" y="16504"/>
                </a:lnTo>
                <a:cubicBezTo>
                  <a:pt x="13855" y="17850"/>
                  <a:pt x="13467" y="19745"/>
                  <a:pt x="12029" y="21548"/>
                </a:cubicBezTo>
                <a:cubicBezTo>
                  <a:pt x="12349" y="20795"/>
                  <a:pt x="12714" y="20064"/>
                  <a:pt x="13011" y="19288"/>
                </a:cubicBezTo>
                <a:cubicBezTo>
                  <a:pt x="13330" y="18444"/>
                  <a:pt x="13604" y="17576"/>
                  <a:pt x="13855" y="16686"/>
                </a:cubicBezTo>
                <a:cubicBezTo>
                  <a:pt x="13878" y="16641"/>
                  <a:pt x="13878" y="16572"/>
                  <a:pt x="13901" y="16504"/>
                </a:cubicBezTo>
                <a:close/>
                <a:moveTo>
                  <a:pt x="28760" y="21594"/>
                </a:moveTo>
                <a:cubicBezTo>
                  <a:pt x="29171" y="22119"/>
                  <a:pt x="29628" y="22644"/>
                  <a:pt x="30175" y="23054"/>
                </a:cubicBezTo>
                <a:cubicBezTo>
                  <a:pt x="30175" y="23054"/>
                  <a:pt x="29514" y="22438"/>
                  <a:pt x="28760" y="21594"/>
                </a:cubicBezTo>
                <a:close/>
                <a:moveTo>
                  <a:pt x="15864" y="1"/>
                </a:moveTo>
                <a:cubicBezTo>
                  <a:pt x="15864" y="1"/>
                  <a:pt x="17005" y="2900"/>
                  <a:pt x="17233" y="4155"/>
                </a:cubicBezTo>
                <a:cubicBezTo>
                  <a:pt x="17233" y="4155"/>
                  <a:pt x="16549" y="1165"/>
                  <a:pt x="15019" y="24"/>
                </a:cubicBezTo>
                <a:lnTo>
                  <a:pt x="15019" y="24"/>
                </a:lnTo>
                <a:cubicBezTo>
                  <a:pt x="15020" y="24"/>
                  <a:pt x="16572" y="2580"/>
                  <a:pt x="17005" y="5616"/>
                </a:cubicBezTo>
                <a:cubicBezTo>
                  <a:pt x="17005" y="5616"/>
                  <a:pt x="15156" y="2603"/>
                  <a:pt x="15042" y="1325"/>
                </a:cubicBezTo>
                <a:lnTo>
                  <a:pt x="15042" y="1325"/>
                </a:lnTo>
                <a:cubicBezTo>
                  <a:pt x="15042" y="1325"/>
                  <a:pt x="15065" y="3790"/>
                  <a:pt x="16572" y="5639"/>
                </a:cubicBezTo>
                <a:cubicBezTo>
                  <a:pt x="15978" y="4931"/>
                  <a:pt x="14974" y="3630"/>
                  <a:pt x="14746" y="2398"/>
                </a:cubicBezTo>
                <a:lnTo>
                  <a:pt x="14746" y="2398"/>
                </a:lnTo>
                <a:cubicBezTo>
                  <a:pt x="14746" y="2398"/>
                  <a:pt x="14905" y="5137"/>
                  <a:pt x="17119" y="6666"/>
                </a:cubicBezTo>
                <a:cubicBezTo>
                  <a:pt x="17119" y="6666"/>
                  <a:pt x="15248" y="5890"/>
                  <a:pt x="14472" y="3858"/>
                </a:cubicBezTo>
                <a:lnTo>
                  <a:pt x="14472" y="3858"/>
                </a:lnTo>
                <a:cubicBezTo>
                  <a:pt x="14472" y="3859"/>
                  <a:pt x="14266" y="5776"/>
                  <a:pt x="17165" y="7168"/>
                </a:cubicBezTo>
                <a:cubicBezTo>
                  <a:pt x="17165" y="7168"/>
                  <a:pt x="14631" y="6940"/>
                  <a:pt x="13559" y="3197"/>
                </a:cubicBezTo>
                <a:lnTo>
                  <a:pt x="13559" y="3197"/>
                </a:lnTo>
                <a:cubicBezTo>
                  <a:pt x="13559" y="3197"/>
                  <a:pt x="13239" y="6346"/>
                  <a:pt x="17005" y="7830"/>
                </a:cubicBezTo>
                <a:cubicBezTo>
                  <a:pt x="17005" y="7830"/>
                  <a:pt x="17003" y="7830"/>
                  <a:pt x="17000" y="7830"/>
                </a:cubicBezTo>
                <a:cubicBezTo>
                  <a:pt x="16876" y="7830"/>
                  <a:pt x="14701" y="7787"/>
                  <a:pt x="13193" y="4794"/>
                </a:cubicBezTo>
                <a:lnTo>
                  <a:pt x="13193" y="4794"/>
                </a:lnTo>
                <a:cubicBezTo>
                  <a:pt x="13193" y="4794"/>
                  <a:pt x="13102" y="6164"/>
                  <a:pt x="14403" y="7282"/>
                </a:cubicBezTo>
                <a:cubicBezTo>
                  <a:pt x="14449" y="7419"/>
                  <a:pt x="14472" y="7579"/>
                  <a:pt x="14517" y="7739"/>
                </a:cubicBezTo>
                <a:cubicBezTo>
                  <a:pt x="14312" y="7579"/>
                  <a:pt x="14084" y="7419"/>
                  <a:pt x="13878" y="7214"/>
                </a:cubicBezTo>
                <a:cubicBezTo>
                  <a:pt x="13696" y="6757"/>
                  <a:pt x="13467" y="6392"/>
                  <a:pt x="13193" y="6164"/>
                </a:cubicBezTo>
                <a:lnTo>
                  <a:pt x="13193" y="6164"/>
                </a:lnTo>
                <a:cubicBezTo>
                  <a:pt x="13193" y="6164"/>
                  <a:pt x="13285" y="6369"/>
                  <a:pt x="13399" y="6689"/>
                </a:cubicBezTo>
                <a:cubicBezTo>
                  <a:pt x="13125" y="6346"/>
                  <a:pt x="12851" y="5936"/>
                  <a:pt x="12577" y="5456"/>
                </a:cubicBezTo>
                <a:lnTo>
                  <a:pt x="12577" y="5456"/>
                </a:lnTo>
                <a:cubicBezTo>
                  <a:pt x="12577" y="5456"/>
                  <a:pt x="12714" y="6780"/>
                  <a:pt x="13810" y="7762"/>
                </a:cubicBezTo>
                <a:cubicBezTo>
                  <a:pt x="14129" y="8720"/>
                  <a:pt x="14403" y="9861"/>
                  <a:pt x="14152" y="10478"/>
                </a:cubicBezTo>
                <a:cubicBezTo>
                  <a:pt x="14152" y="10478"/>
                  <a:pt x="14084" y="10204"/>
                  <a:pt x="13969" y="9793"/>
                </a:cubicBezTo>
                <a:cubicBezTo>
                  <a:pt x="13718" y="8309"/>
                  <a:pt x="13193" y="6940"/>
                  <a:pt x="12235" y="5684"/>
                </a:cubicBezTo>
                <a:lnTo>
                  <a:pt x="12235" y="5684"/>
                </a:lnTo>
                <a:lnTo>
                  <a:pt x="12509" y="6483"/>
                </a:lnTo>
                <a:cubicBezTo>
                  <a:pt x="12303" y="6164"/>
                  <a:pt x="12052" y="5913"/>
                  <a:pt x="11801" y="5776"/>
                </a:cubicBezTo>
                <a:lnTo>
                  <a:pt x="11801" y="5776"/>
                </a:lnTo>
                <a:cubicBezTo>
                  <a:pt x="11801" y="5776"/>
                  <a:pt x="13536" y="9177"/>
                  <a:pt x="13559" y="10364"/>
                </a:cubicBezTo>
                <a:cubicBezTo>
                  <a:pt x="13559" y="10364"/>
                  <a:pt x="13422" y="10272"/>
                  <a:pt x="13193" y="10135"/>
                </a:cubicBezTo>
                <a:cubicBezTo>
                  <a:pt x="12965" y="8264"/>
                  <a:pt x="11687" y="6529"/>
                  <a:pt x="10500" y="5159"/>
                </a:cubicBezTo>
                <a:lnTo>
                  <a:pt x="10500" y="5159"/>
                </a:lnTo>
                <a:lnTo>
                  <a:pt x="13056" y="10067"/>
                </a:lnTo>
                <a:cubicBezTo>
                  <a:pt x="13034" y="10044"/>
                  <a:pt x="13011" y="10021"/>
                  <a:pt x="12965" y="9998"/>
                </a:cubicBezTo>
                <a:lnTo>
                  <a:pt x="10865" y="6278"/>
                </a:lnTo>
                <a:lnTo>
                  <a:pt x="10865" y="6278"/>
                </a:lnTo>
                <a:cubicBezTo>
                  <a:pt x="11185" y="7259"/>
                  <a:pt x="11961" y="8994"/>
                  <a:pt x="12737" y="9884"/>
                </a:cubicBezTo>
                <a:cubicBezTo>
                  <a:pt x="12486" y="9725"/>
                  <a:pt x="12143" y="9542"/>
                  <a:pt x="11801" y="9359"/>
                </a:cubicBezTo>
                <a:lnTo>
                  <a:pt x="10820" y="7122"/>
                </a:lnTo>
                <a:lnTo>
                  <a:pt x="10820" y="7122"/>
                </a:lnTo>
                <a:cubicBezTo>
                  <a:pt x="10751" y="7762"/>
                  <a:pt x="11208" y="8629"/>
                  <a:pt x="11641" y="9268"/>
                </a:cubicBezTo>
                <a:cubicBezTo>
                  <a:pt x="11208" y="9040"/>
                  <a:pt x="10728" y="8812"/>
                  <a:pt x="10226" y="8606"/>
                </a:cubicBezTo>
                <a:cubicBezTo>
                  <a:pt x="10454" y="7716"/>
                  <a:pt x="10546" y="6849"/>
                  <a:pt x="10477" y="5890"/>
                </a:cubicBezTo>
                <a:lnTo>
                  <a:pt x="10477" y="5890"/>
                </a:lnTo>
                <a:lnTo>
                  <a:pt x="10180" y="8583"/>
                </a:lnTo>
                <a:cubicBezTo>
                  <a:pt x="10089" y="8538"/>
                  <a:pt x="9975" y="8492"/>
                  <a:pt x="9861" y="8469"/>
                </a:cubicBezTo>
                <a:cubicBezTo>
                  <a:pt x="10135" y="7442"/>
                  <a:pt x="10249" y="6438"/>
                  <a:pt x="9861" y="5411"/>
                </a:cubicBezTo>
                <a:lnTo>
                  <a:pt x="9815" y="8423"/>
                </a:lnTo>
                <a:cubicBezTo>
                  <a:pt x="9747" y="8401"/>
                  <a:pt x="9701" y="8378"/>
                  <a:pt x="9633" y="8355"/>
                </a:cubicBezTo>
                <a:cubicBezTo>
                  <a:pt x="9929" y="7100"/>
                  <a:pt x="9519" y="6187"/>
                  <a:pt x="8925" y="5000"/>
                </a:cubicBezTo>
                <a:lnTo>
                  <a:pt x="8925" y="5000"/>
                </a:lnTo>
                <a:lnTo>
                  <a:pt x="9541" y="8332"/>
                </a:lnTo>
                <a:cubicBezTo>
                  <a:pt x="9450" y="8287"/>
                  <a:pt x="9382" y="8264"/>
                  <a:pt x="9313" y="8241"/>
                </a:cubicBezTo>
                <a:cubicBezTo>
                  <a:pt x="9473" y="6894"/>
                  <a:pt x="8606" y="6027"/>
                  <a:pt x="8217" y="4771"/>
                </a:cubicBezTo>
                <a:lnTo>
                  <a:pt x="8217" y="4771"/>
                </a:lnTo>
                <a:lnTo>
                  <a:pt x="9176" y="8195"/>
                </a:lnTo>
                <a:cubicBezTo>
                  <a:pt x="9131" y="8172"/>
                  <a:pt x="9085" y="8172"/>
                  <a:pt x="9039" y="8150"/>
                </a:cubicBezTo>
                <a:cubicBezTo>
                  <a:pt x="8925" y="6826"/>
                  <a:pt x="8240" y="5821"/>
                  <a:pt x="7236" y="4817"/>
                </a:cubicBezTo>
                <a:lnTo>
                  <a:pt x="7236" y="4817"/>
                </a:lnTo>
                <a:lnTo>
                  <a:pt x="8925" y="8104"/>
                </a:lnTo>
                <a:cubicBezTo>
                  <a:pt x="8765" y="8058"/>
                  <a:pt x="8628" y="8013"/>
                  <a:pt x="8491" y="7967"/>
                </a:cubicBezTo>
                <a:cubicBezTo>
                  <a:pt x="8377" y="6826"/>
                  <a:pt x="7396" y="5913"/>
                  <a:pt x="6643" y="5137"/>
                </a:cubicBezTo>
                <a:lnTo>
                  <a:pt x="6643" y="5137"/>
                </a:lnTo>
                <a:lnTo>
                  <a:pt x="8354" y="7944"/>
                </a:lnTo>
                <a:cubicBezTo>
                  <a:pt x="8081" y="7876"/>
                  <a:pt x="7829" y="7807"/>
                  <a:pt x="7578" y="7762"/>
                </a:cubicBezTo>
                <a:cubicBezTo>
                  <a:pt x="7373" y="6894"/>
                  <a:pt x="6916" y="6346"/>
                  <a:pt x="6255" y="5662"/>
                </a:cubicBezTo>
                <a:lnTo>
                  <a:pt x="6255" y="5662"/>
                </a:lnTo>
                <a:lnTo>
                  <a:pt x="7419" y="7739"/>
                </a:lnTo>
                <a:cubicBezTo>
                  <a:pt x="7282" y="7716"/>
                  <a:pt x="7168" y="7693"/>
                  <a:pt x="7053" y="7693"/>
                </a:cubicBezTo>
                <a:cubicBezTo>
                  <a:pt x="6871" y="6826"/>
                  <a:pt x="6277" y="6346"/>
                  <a:pt x="5593" y="5639"/>
                </a:cubicBezTo>
                <a:lnTo>
                  <a:pt x="5593" y="5639"/>
                </a:lnTo>
                <a:lnTo>
                  <a:pt x="6848" y="7670"/>
                </a:lnTo>
                <a:lnTo>
                  <a:pt x="6688" y="7670"/>
                </a:lnTo>
                <a:cubicBezTo>
                  <a:pt x="6688" y="7670"/>
                  <a:pt x="6391" y="6734"/>
                  <a:pt x="5707" y="6369"/>
                </a:cubicBezTo>
                <a:lnTo>
                  <a:pt x="5707" y="6369"/>
                </a:lnTo>
                <a:cubicBezTo>
                  <a:pt x="5707" y="6369"/>
                  <a:pt x="6528" y="7442"/>
                  <a:pt x="6414" y="7762"/>
                </a:cubicBezTo>
                <a:cubicBezTo>
                  <a:pt x="6414" y="7762"/>
                  <a:pt x="6072" y="6986"/>
                  <a:pt x="5478" y="6643"/>
                </a:cubicBezTo>
                <a:lnTo>
                  <a:pt x="5478" y="6643"/>
                </a:lnTo>
                <a:cubicBezTo>
                  <a:pt x="5479" y="6643"/>
                  <a:pt x="6118" y="7351"/>
                  <a:pt x="6049" y="7784"/>
                </a:cubicBezTo>
                <a:cubicBezTo>
                  <a:pt x="6049" y="7784"/>
                  <a:pt x="5593" y="6849"/>
                  <a:pt x="4771" y="6552"/>
                </a:cubicBezTo>
                <a:lnTo>
                  <a:pt x="4771" y="6552"/>
                </a:lnTo>
                <a:cubicBezTo>
                  <a:pt x="4771" y="6552"/>
                  <a:pt x="5661" y="7419"/>
                  <a:pt x="5730" y="7853"/>
                </a:cubicBezTo>
                <a:cubicBezTo>
                  <a:pt x="5730" y="7853"/>
                  <a:pt x="5536" y="7796"/>
                  <a:pt x="5225" y="7796"/>
                </a:cubicBezTo>
                <a:cubicBezTo>
                  <a:pt x="4914" y="7796"/>
                  <a:pt x="4486" y="7853"/>
                  <a:pt x="4018" y="8081"/>
                </a:cubicBezTo>
                <a:cubicBezTo>
                  <a:pt x="4018" y="8081"/>
                  <a:pt x="4090" y="8076"/>
                  <a:pt x="4219" y="8076"/>
                </a:cubicBezTo>
                <a:cubicBezTo>
                  <a:pt x="4539" y="8076"/>
                  <a:pt x="5208" y="8110"/>
                  <a:pt x="5958" y="8355"/>
                </a:cubicBezTo>
                <a:cubicBezTo>
                  <a:pt x="5958" y="8355"/>
                  <a:pt x="4617" y="8926"/>
                  <a:pt x="3467" y="8926"/>
                </a:cubicBezTo>
                <a:cubicBezTo>
                  <a:pt x="3445" y="8926"/>
                  <a:pt x="3423" y="8926"/>
                  <a:pt x="3401" y="8926"/>
                </a:cubicBezTo>
                <a:lnTo>
                  <a:pt x="3401" y="8926"/>
                </a:lnTo>
                <a:cubicBezTo>
                  <a:pt x="3401" y="8926"/>
                  <a:pt x="3778" y="9049"/>
                  <a:pt x="4349" y="9049"/>
                </a:cubicBezTo>
                <a:cubicBezTo>
                  <a:pt x="4980" y="9049"/>
                  <a:pt x="5849" y="8899"/>
                  <a:pt x="6711" y="8264"/>
                </a:cubicBezTo>
                <a:lnTo>
                  <a:pt x="6711" y="8264"/>
                </a:lnTo>
                <a:cubicBezTo>
                  <a:pt x="6711" y="8264"/>
                  <a:pt x="5645" y="9613"/>
                  <a:pt x="3215" y="9613"/>
                </a:cubicBezTo>
                <a:cubicBezTo>
                  <a:pt x="3156" y="9613"/>
                  <a:pt x="3097" y="9612"/>
                  <a:pt x="3036" y="9610"/>
                </a:cubicBezTo>
                <a:lnTo>
                  <a:pt x="3036" y="9610"/>
                </a:lnTo>
                <a:cubicBezTo>
                  <a:pt x="3036" y="9610"/>
                  <a:pt x="3504" y="9742"/>
                  <a:pt x="4166" y="9742"/>
                </a:cubicBezTo>
                <a:cubicBezTo>
                  <a:pt x="5066" y="9742"/>
                  <a:pt x="6325" y="9499"/>
                  <a:pt x="7259" y="8355"/>
                </a:cubicBezTo>
                <a:lnTo>
                  <a:pt x="7259" y="8355"/>
                </a:lnTo>
                <a:cubicBezTo>
                  <a:pt x="7259" y="8355"/>
                  <a:pt x="6140" y="10523"/>
                  <a:pt x="3013" y="10774"/>
                </a:cubicBezTo>
                <a:cubicBezTo>
                  <a:pt x="3013" y="10774"/>
                  <a:pt x="3333" y="10834"/>
                  <a:pt x="3813" y="10834"/>
                </a:cubicBezTo>
                <a:cubicBezTo>
                  <a:pt x="4910" y="10834"/>
                  <a:pt x="6849" y="10524"/>
                  <a:pt x="7738" y="8492"/>
                </a:cubicBezTo>
                <a:lnTo>
                  <a:pt x="7738" y="8492"/>
                </a:lnTo>
                <a:cubicBezTo>
                  <a:pt x="7738" y="8492"/>
                  <a:pt x="7624" y="11322"/>
                  <a:pt x="4132" y="12121"/>
                </a:cubicBezTo>
                <a:cubicBezTo>
                  <a:pt x="4132" y="12121"/>
                  <a:pt x="5501" y="12098"/>
                  <a:pt x="6665" y="11277"/>
                </a:cubicBezTo>
                <a:lnTo>
                  <a:pt x="6665" y="11277"/>
                </a:lnTo>
                <a:lnTo>
                  <a:pt x="5798" y="12281"/>
                </a:lnTo>
                <a:cubicBezTo>
                  <a:pt x="7487" y="11824"/>
                  <a:pt x="8583" y="10501"/>
                  <a:pt x="8925" y="8834"/>
                </a:cubicBezTo>
                <a:cubicBezTo>
                  <a:pt x="9108" y="8880"/>
                  <a:pt x="9313" y="8926"/>
                  <a:pt x="9541" y="8994"/>
                </a:cubicBezTo>
                <a:lnTo>
                  <a:pt x="8400" y="11140"/>
                </a:lnTo>
                <a:lnTo>
                  <a:pt x="7213" y="12190"/>
                </a:lnTo>
                <a:cubicBezTo>
                  <a:pt x="7578" y="12053"/>
                  <a:pt x="7921" y="11870"/>
                  <a:pt x="8240" y="11688"/>
                </a:cubicBezTo>
                <a:lnTo>
                  <a:pt x="8240" y="11688"/>
                </a:lnTo>
                <a:lnTo>
                  <a:pt x="6825" y="12692"/>
                </a:lnTo>
                <a:cubicBezTo>
                  <a:pt x="6894" y="12669"/>
                  <a:pt x="6985" y="12646"/>
                  <a:pt x="7053" y="12623"/>
                </a:cubicBezTo>
                <a:lnTo>
                  <a:pt x="7053" y="12623"/>
                </a:lnTo>
                <a:lnTo>
                  <a:pt x="6209" y="13080"/>
                </a:lnTo>
                <a:cubicBezTo>
                  <a:pt x="6227" y="13080"/>
                  <a:pt x="6245" y="13080"/>
                  <a:pt x="6264" y="13080"/>
                </a:cubicBezTo>
                <a:cubicBezTo>
                  <a:pt x="8439" y="13080"/>
                  <a:pt x="10716" y="11741"/>
                  <a:pt x="11961" y="9976"/>
                </a:cubicBezTo>
                <a:lnTo>
                  <a:pt x="11961" y="9976"/>
                </a:lnTo>
                <a:lnTo>
                  <a:pt x="10135" y="10957"/>
                </a:lnTo>
                <a:cubicBezTo>
                  <a:pt x="10614" y="10546"/>
                  <a:pt x="11002" y="10090"/>
                  <a:pt x="11185" y="9610"/>
                </a:cubicBezTo>
                <a:cubicBezTo>
                  <a:pt x="11550" y="9747"/>
                  <a:pt x="11915" y="9930"/>
                  <a:pt x="12303" y="10135"/>
                </a:cubicBezTo>
                <a:lnTo>
                  <a:pt x="8217" y="13285"/>
                </a:lnTo>
                <a:cubicBezTo>
                  <a:pt x="9815" y="12897"/>
                  <a:pt x="11618" y="11710"/>
                  <a:pt x="12395" y="10204"/>
                </a:cubicBezTo>
                <a:cubicBezTo>
                  <a:pt x="12600" y="10318"/>
                  <a:pt x="12828" y="10432"/>
                  <a:pt x="13056" y="10569"/>
                </a:cubicBezTo>
                <a:lnTo>
                  <a:pt x="9929" y="13011"/>
                </a:lnTo>
                <a:cubicBezTo>
                  <a:pt x="11185" y="12327"/>
                  <a:pt x="12143" y="11642"/>
                  <a:pt x="13079" y="10592"/>
                </a:cubicBezTo>
                <a:cubicBezTo>
                  <a:pt x="13308" y="10729"/>
                  <a:pt x="13536" y="10866"/>
                  <a:pt x="13787" y="11026"/>
                </a:cubicBezTo>
                <a:cubicBezTo>
                  <a:pt x="13787" y="11026"/>
                  <a:pt x="10750" y="13652"/>
                  <a:pt x="7030" y="13652"/>
                </a:cubicBezTo>
                <a:cubicBezTo>
                  <a:pt x="6827" y="13652"/>
                  <a:pt x="6621" y="13644"/>
                  <a:pt x="6414" y="13628"/>
                </a:cubicBezTo>
                <a:lnTo>
                  <a:pt x="6414" y="13628"/>
                </a:lnTo>
                <a:cubicBezTo>
                  <a:pt x="6414" y="13628"/>
                  <a:pt x="6991" y="13735"/>
                  <a:pt x="7867" y="13735"/>
                </a:cubicBezTo>
                <a:cubicBezTo>
                  <a:pt x="9482" y="13735"/>
                  <a:pt x="12115" y="13371"/>
                  <a:pt x="14038" y="11299"/>
                </a:cubicBezTo>
                <a:lnTo>
                  <a:pt x="14038" y="11299"/>
                </a:lnTo>
                <a:cubicBezTo>
                  <a:pt x="14038" y="11300"/>
                  <a:pt x="12096" y="14320"/>
                  <a:pt x="8087" y="14320"/>
                </a:cubicBezTo>
                <a:cubicBezTo>
                  <a:pt x="7972" y="14320"/>
                  <a:pt x="7856" y="14317"/>
                  <a:pt x="7738" y="14312"/>
                </a:cubicBezTo>
                <a:lnTo>
                  <a:pt x="7738" y="14312"/>
                </a:lnTo>
                <a:cubicBezTo>
                  <a:pt x="7738" y="14312"/>
                  <a:pt x="8159" y="14396"/>
                  <a:pt x="8806" y="14396"/>
                </a:cubicBezTo>
                <a:cubicBezTo>
                  <a:pt x="10213" y="14396"/>
                  <a:pt x="12688" y="14000"/>
                  <a:pt x="14221" y="11482"/>
                </a:cubicBezTo>
                <a:lnTo>
                  <a:pt x="14221" y="11482"/>
                </a:lnTo>
                <a:cubicBezTo>
                  <a:pt x="14220" y="11482"/>
                  <a:pt x="12577" y="14792"/>
                  <a:pt x="8925" y="14929"/>
                </a:cubicBezTo>
                <a:cubicBezTo>
                  <a:pt x="8925" y="14929"/>
                  <a:pt x="9131" y="14967"/>
                  <a:pt x="9475" y="14967"/>
                </a:cubicBezTo>
                <a:cubicBezTo>
                  <a:pt x="10536" y="14967"/>
                  <a:pt x="12908" y="14602"/>
                  <a:pt x="14563" y="11619"/>
                </a:cubicBezTo>
                <a:lnTo>
                  <a:pt x="14791" y="11733"/>
                </a:lnTo>
                <a:cubicBezTo>
                  <a:pt x="14791" y="11733"/>
                  <a:pt x="13009" y="15387"/>
                  <a:pt x="9598" y="15387"/>
                </a:cubicBezTo>
                <a:cubicBezTo>
                  <a:pt x="9557" y="15387"/>
                  <a:pt x="9515" y="15386"/>
                  <a:pt x="9473" y="15385"/>
                </a:cubicBezTo>
                <a:lnTo>
                  <a:pt x="9473" y="15385"/>
                </a:lnTo>
                <a:cubicBezTo>
                  <a:pt x="9473" y="15385"/>
                  <a:pt x="9587" y="15454"/>
                  <a:pt x="9815" y="15477"/>
                </a:cubicBezTo>
                <a:cubicBezTo>
                  <a:pt x="9701" y="15499"/>
                  <a:pt x="9587" y="15522"/>
                  <a:pt x="9450" y="15522"/>
                </a:cubicBezTo>
                <a:lnTo>
                  <a:pt x="6711" y="14723"/>
                </a:lnTo>
                <a:lnTo>
                  <a:pt x="6711" y="14723"/>
                </a:lnTo>
                <a:cubicBezTo>
                  <a:pt x="7053" y="15088"/>
                  <a:pt x="7738" y="15385"/>
                  <a:pt x="8446" y="15568"/>
                </a:cubicBezTo>
                <a:cubicBezTo>
                  <a:pt x="8240" y="15545"/>
                  <a:pt x="8035" y="15545"/>
                  <a:pt x="7829" y="15522"/>
                </a:cubicBezTo>
                <a:cubicBezTo>
                  <a:pt x="7829" y="15522"/>
                  <a:pt x="6401" y="15223"/>
                  <a:pt x="5141" y="15223"/>
                </a:cubicBezTo>
                <a:cubicBezTo>
                  <a:pt x="4769" y="15223"/>
                  <a:pt x="4411" y="15249"/>
                  <a:pt x="4109" y="15317"/>
                </a:cubicBezTo>
                <a:cubicBezTo>
                  <a:pt x="4109" y="15317"/>
                  <a:pt x="4120" y="15317"/>
                  <a:pt x="4142" y="15317"/>
                </a:cubicBezTo>
                <a:cubicBezTo>
                  <a:pt x="4426" y="15317"/>
                  <a:pt x="6470" y="15336"/>
                  <a:pt x="8081" y="15887"/>
                </a:cubicBezTo>
                <a:lnTo>
                  <a:pt x="2602" y="15408"/>
                </a:lnTo>
                <a:lnTo>
                  <a:pt x="2602" y="15408"/>
                </a:lnTo>
                <a:cubicBezTo>
                  <a:pt x="3969" y="15827"/>
                  <a:pt x="5408" y="15984"/>
                  <a:pt x="6815" y="15984"/>
                </a:cubicBezTo>
                <a:cubicBezTo>
                  <a:pt x="7171" y="15984"/>
                  <a:pt x="7525" y="15974"/>
                  <a:pt x="7875" y="15956"/>
                </a:cubicBezTo>
                <a:lnTo>
                  <a:pt x="7875" y="15956"/>
                </a:lnTo>
                <a:cubicBezTo>
                  <a:pt x="7346" y="16085"/>
                  <a:pt x="6066" y="16345"/>
                  <a:pt x="4736" y="16345"/>
                </a:cubicBezTo>
                <a:cubicBezTo>
                  <a:pt x="3712" y="16345"/>
                  <a:pt x="2659" y="16191"/>
                  <a:pt x="1895" y="15705"/>
                </a:cubicBezTo>
                <a:lnTo>
                  <a:pt x="1895" y="15705"/>
                </a:lnTo>
                <a:cubicBezTo>
                  <a:pt x="1895" y="15705"/>
                  <a:pt x="2554" y="16727"/>
                  <a:pt x="5122" y="16727"/>
                </a:cubicBezTo>
                <a:cubicBezTo>
                  <a:pt x="5899" y="16727"/>
                  <a:pt x="6851" y="16633"/>
                  <a:pt x="8012" y="16390"/>
                </a:cubicBezTo>
                <a:lnTo>
                  <a:pt x="8012" y="16390"/>
                </a:lnTo>
                <a:cubicBezTo>
                  <a:pt x="8012" y="16390"/>
                  <a:pt x="6522" y="17312"/>
                  <a:pt x="4631" y="17312"/>
                </a:cubicBezTo>
                <a:cubicBezTo>
                  <a:pt x="3416" y="17312"/>
                  <a:pt x="2035" y="16932"/>
                  <a:pt x="776" y="15682"/>
                </a:cubicBezTo>
                <a:lnTo>
                  <a:pt x="776" y="15682"/>
                </a:lnTo>
                <a:cubicBezTo>
                  <a:pt x="776" y="15682"/>
                  <a:pt x="1359" y="17593"/>
                  <a:pt x="4445" y="17593"/>
                </a:cubicBezTo>
                <a:cubicBezTo>
                  <a:pt x="5365" y="17593"/>
                  <a:pt x="6506" y="17423"/>
                  <a:pt x="7921" y="16983"/>
                </a:cubicBezTo>
                <a:lnTo>
                  <a:pt x="7921" y="16983"/>
                </a:lnTo>
                <a:cubicBezTo>
                  <a:pt x="7921" y="16983"/>
                  <a:pt x="6073" y="18012"/>
                  <a:pt x="3988" y="18012"/>
                </a:cubicBezTo>
                <a:cubicBezTo>
                  <a:pt x="2788" y="18012"/>
                  <a:pt x="1508" y="17671"/>
                  <a:pt x="457" y="16595"/>
                </a:cubicBezTo>
                <a:lnTo>
                  <a:pt x="457" y="16595"/>
                </a:lnTo>
                <a:cubicBezTo>
                  <a:pt x="457" y="16595"/>
                  <a:pt x="1140" y="18468"/>
                  <a:pt x="4456" y="18468"/>
                </a:cubicBezTo>
                <a:cubicBezTo>
                  <a:pt x="4514" y="18468"/>
                  <a:pt x="4574" y="18468"/>
                  <a:pt x="4634" y="18467"/>
                </a:cubicBezTo>
                <a:lnTo>
                  <a:pt x="4634" y="18467"/>
                </a:lnTo>
                <a:cubicBezTo>
                  <a:pt x="4634" y="18467"/>
                  <a:pt x="2846" y="18905"/>
                  <a:pt x="1013" y="18905"/>
                </a:cubicBezTo>
                <a:cubicBezTo>
                  <a:pt x="673" y="18905"/>
                  <a:pt x="332" y="18890"/>
                  <a:pt x="0" y="18855"/>
                </a:cubicBezTo>
                <a:lnTo>
                  <a:pt x="0" y="18855"/>
                </a:lnTo>
                <a:cubicBezTo>
                  <a:pt x="0" y="18855"/>
                  <a:pt x="1116" y="19164"/>
                  <a:pt x="2451" y="19164"/>
                </a:cubicBezTo>
                <a:cubicBezTo>
                  <a:pt x="3200" y="19164"/>
                  <a:pt x="4018" y="19067"/>
                  <a:pt x="4748" y="18763"/>
                </a:cubicBezTo>
                <a:lnTo>
                  <a:pt x="4748" y="18763"/>
                </a:lnTo>
                <a:cubicBezTo>
                  <a:pt x="4748" y="18763"/>
                  <a:pt x="3559" y="19677"/>
                  <a:pt x="1750" y="19677"/>
                </a:cubicBezTo>
                <a:cubicBezTo>
                  <a:pt x="1477" y="19677"/>
                  <a:pt x="1190" y="19656"/>
                  <a:pt x="891" y="19608"/>
                </a:cubicBezTo>
                <a:lnTo>
                  <a:pt x="891" y="19608"/>
                </a:lnTo>
                <a:cubicBezTo>
                  <a:pt x="891" y="19608"/>
                  <a:pt x="1563" y="19948"/>
                  <a:pt x="2517" y="19948"/>
                </a:cubicBezTo>
                <a:cubicBezTo>
                  <a:pt x="3164" y="19948"/>
                  <a:pt x="3941" y="19791"/>
                  <a:pt x="4725" y="19265"/>
                </a:cubicBezTo>
                <a:lnTo>
                  <a:pt x="4725" y="19265"/>
                </a:lnTo>
                <a:cubicBezTo>
                  <a:pt x="4725" y="19266"/>
                  <a:pt x="2899" y="20977"/>
                  <a:pt x="1963" y="22552"/>
                </a:cubicBezTo>
                <a:cubicBezTo>
                  <a:pt x="1963" y="22552"/>
                  <a:pt x="4018" y="20498"/>
                  <a:pt x="5935" y="18946"/>
                </a:cubicBezTo>
                <a:lnTo>
                  <a:pt x="5935" y="18946"/>
                </a:lnTo>
                <a:cubicBezTo>
                  <a:pt x="5935" y="18946"/>
                  <a:pt x="3242" y="21548"/>
                  <a:pt x="2739" y="24401"/>
                </a:cubicBezTo>
                <a:cubicBezTo>
                  <a:pt x="2739" y="24401"/>
                  <a:pt x="4497" y="20338"/>
                  <a:pt x="7989" y="17599"/>
                </a:cubicBezTo>
                <a:lnTo>
                  <a:pt x="7989" y="17599"/>
                </a:lnTo>
                <a:cubicBezTo>
                  <a:pt x="7989" y="17599"/>
                  <a:pt x="5068" y="20270"/>
                  <a:pt x="4451" y="23054"/>
                </a:cubicBezTo>
                <a:cubicBezTo>
                  <a:pt x="4451" y="23054"/>
                  <a:pt x="7464" y="17805"/>
                  <a:pt x="10409" y="16047"/>
                </a:cubicBezTo>
                <a:lnTo>
                  <a:pt x="10409" y="16047"/>
                </a:lnTo>
                <a:cubicBezTo>
                  <a:pt x="10409" y="16047"/>
                  <a:pt x="6620" y="19562"/>
                  <a:pt x="5958" y="22347"/>
                </a:cubicBezTo>
                <a:cubicBezTo>
                  <a:pt x="5958" y="22347"/>
                  <a:pt x="8423" y="18352"/>
                  <a:pt x="11550" y="15887"/>
                </a:cubicBezTo>
                <a:lnTo>
                  <a:pt x="11550" y="15887"/>
                </a:lnTo>
                <a:cubicBezTo>
                  <a:pt x="11550" y="15888"/>
                  <a:pt x="7076" y="20635"/>
                  <a:pt x="6939" y="22552"/>
                </a:cubicBezTo>
                <a:cubicBezTo>
                  <a:pt x="6939" y="22552"/>
                  <a:pt x="11002" y="17188"/>
                  <a:pt x="12440" y="15568"/>
                </a:cubicBezTo>
                <a:lnTo>
                  <a:pt x="12440" y="15568"/>
                </a:lnTo>
                <a:cubicBezTo>
                  <a:pt x="12440" y="15568"/>
                  <a:pt x="10820" y="20110"/>
                  <a:pt x="8674" y="21388"/>
                </a:cubicBezTo>
                <a:cubicBezTo>
                  <a:pt x="8674" y="21388"/>
                  <a:pt x="12417" y="19631"/>
                  <a:pt x="13171" y="15134"/>
                </a:cubicBezTo>
                <a:lnTo>
                  <a:pt x="13171" y="15134"/>
                </a:lnTo>
                <a:cubicBezTo>
                  <a:pt x="13170" y="15135"/>
                  <a:pt x="12531" y="19494"/>
                  <a:pt x="9929" y="21639"/>
                </a:cubicBezTo>
                <a:cubicBezTo>
                  <a:pt x="9929" y="21639"/>
                  <a:pt x="10842" y="21046"/>
                  <a:pt x="11778" y="19790"/>
                </a:cubicBezTo>
                <a:lnTo>
                  <a:pt x="11778" y="19790"/>
                </a:lnTo>
                <a:cubicBezTo>
                  <a:pt x="11230" y="21000"/>
                  <a:pt x="10637" y="22187"/>
                  <a:pt x="10089" y="23420"/>
                </a:cubicBezTo>
                <a:cubicBezTo>
                  <a:pt x="9336" y="25109"/>
                  <a:pt x="8606" y="26821"/>
                  <a:pt x="7966" y="28578"/>
                </a:cubicBezTo>
                <a:cubicBezTo>
                  <a:pt x="7350" y="30267"/>
                  <a:pt x="6802" y="32002"/>
                  <a:pt x="6232" y="33737"/>
                </a:cubicBezTo>
                <a:cubicBezTo>
                  <a:pt x="5159" y="37046"/>
                  <a:pt x="4155" y="40425"/>
                  <a:pt x="3652" y="43871"/>
                </a:cubicBezTo>
                <a:cubicBezTo>
                  <a:pt x="3630" y="44031"/>
                  <a:pt x="3607" y="44191"/>
                  <a:pt x="3584" y="44350"/>
                </a:cubicBezTo>
                <a:cubicBezTo>
                  <a:pt x="3858" y="45172"/>
                  <a:pt x="4155" y="45994"/>
                  <a:pt x="4474" y="46838"/>
                </a:cubicBezTo>
                <a:cubicBezTo>
                  <a:pt x="4565" y="45286"/>
                  <a:pt x="4771" y="43757"/>
                  <a:pt x="5068" y="42228"/>
                </a:cubicBezTo>
                <a:cubicBezTo>
                  <a:pt x="5730" y="38804"/>
                  <a:pt x="6802" y="35494"/>
                  <a:pt x="7875" y="32185"/>
                </a:cubicBezTo>
                <a:cubicBezTo>
                  <a:pt x="8469" y="30427"/>
                  <a:pt x="9062" y="28692"/>
                  <a:pt x="9724" y="26958"/>
                </a:cubicBezTo>
                <a:cubicBezTo>
                  <a:pt x="10386" y="25291"/>
                  <a:pt x="11093" y="23671"/>
                  <a:pt x="11824" y="22027"/>
                </a:cubicBezTo>
                <a:cubicBezTo>
                  <a:pt x="12463" y="21434"/>
                  <a:pt x="13330" y="20498"/>
                  <a:pt x="14038" y="19197"/>
                </a:cubicBezTo>
                <a:lnTo>
                  <a:pt x="14038" y="19197"/>
                </a:lnTo>
                <a:cubicBezTo>
                  <a:pt x="13833" y="20361"/>
                  <a:pt x="13810" y="21388"/>
                  <a:pt x="14129" y="21982"/>
                </a:cubicBezTo>
                <a:cubicBezTo>
                  <a:pt x="14129" y="21982"/>
                  <a:pt x="14129" y="18923"/>
                  <a:pt x="15179" y="16663"/>
                </a:cubicBezTo>
                <a:cubicBezTo>
                  <a:pt x="15179" y="16663"/>
                  <a:pt x="15179" y="16641"/>
                  <a:pt x="15202" y="16641"/>
                </a:cubicBezTo>
                <a:lnTo>
                  <a:pt x="15202" y="16800"/>
                </a:lnTo>
                <a:cubicBezTo>
                  <a:pt x="14746" y="18467"/>
                  <a:pt x="13376" y="24082"/>
                  <a:pt x="15019" y="26684"/>
                </a:cubicBezTo>
                <a:cubicBezTo>
                  <a:pt x="15019" y="26684"/>
                  <a:pt x="14357" y="23990"/>
                  <a:pt x="14631" y="22005"/>
                </a:cubicBezTo>
                <a:lnTo>
                  <a:pt x="14631" y="22005"/>
                </a:lnTo>
                <a:cubicBezTo>
                  <a:pt x="14631" y="22005"/>
                  <a:pt x="14700" y="23671"/>
                  <a:pt x="14951" y="25223"/>
                </a:cubicBezTo>
                <a:cubicBezTo>
                  <a:pt x="15111" y="26273"/>
                  <a:pt x="15362" y="27277"/>
                  <a:pt x="15704" y="27688"/>
                </a:cubicBezTo>
                <a:cubicBezTo>
                  <a:pt x="15704" y="27688"/>
                  <a:pt x="15271" y="25885"/>
                  <a:pt x="15362" y="24036"/>
                </a:cubicBezTo>
                <a:lnTo>
                  <a:pt x="15362" y="24036"/>
                </a:lnTo>
                <a:cubicBezTo>
                  <a:pt x="15362" y="24036"/>
                  <a:pt x="15590" y="27825"/>
                  <a:pt x="16937" y="28966"/>
                </a:cubicBezTo>
                <a:cubicBezTo>
                  <a:pt x="16937" y="28966"/>
                  <a:pt x="16754" y="25725"/>
                  <a:pt x="15727" y="23876"/>
                </a:cubicBezTo>
                <a:lnTo>
                  <a:pt x="15727" y="23876"/>
                </a:lnTo>
                <a:cubicBezTo>
                  <a:pt x="15727" y="23876"/>
                  <a:pt x="17211" y="25953"/>
                  <a:pt x="17279" y="27574"/>
                </a:cubicBezTo>
                <a:cubicBezTo>
                  <a:pt x="17279" y="26729"/>
                  <a:pt x="17097" y="24173"/>
                  <a:pt x="15362" y="22940"/>
                </a:cubicBezTo>
                <a:lnTo>
                  <a:pt x="15362" y="22940"/>
                </a:lnTo>
                <a:cubicBezTo>
                  <a:pt x="15362" y="22940"/>
                  <a:pt x="18101" y="23899"/>
                  <a:pt x="17781" y="28647"/>
                </a:cubicBezTo>
                <a:cubicBezTo>
                  <a:pt x="17781" y="28647"/>
                  <a:pt x="19060" y="24127"/>
                  <a:pt x="15156" y="21959"/>
                </a:cubicBezTo>
                <a:cubicBezTo>
                  <a:pt x="15156" y="21959"/>
                  <a:pt x="15167" y="21958"/>
                  <a:pt x="15188" y="21958"/>
                </a:cubicBezTo>
                <a:cubicBezTo>
                  <a:pt x="15509" y="21958"/>
                  <a:pt x="18160" y="22099"/>
                  <a:pt x="18375" y="26752"/>
                </a:cubicBezTo>
                <a:cubicBezTo>
                  <a:pt x="18375" y="26752"/>
                  <a:pt x="19448" y="22438"/>
                  <a:pt x="14928" y="21069"/>
                </a:cubicBezTo>
                <a:cubicBezTo>
                  <a:pt x="14928" y="21069"/>
                  <a:pt x="14938" y="21068"/>
                  <a:pt x="14956" y="21068"/>
                </a:cubicBezTo>
                <a:cubicBezTo>
                  <a:pt x="15271" y="21068"/>
                  <a:pt x="18213" y="21170"/>
                  <a:pt x="18968" y="24949"/>
                </a:cubicBezTo>
                <a:cubicBezTo>
                  <a:pt x="18968" y="24949"/>
                  <a:pt x="18808" y="21183"/>
                  <a:pt x="14882" y="20201"/>
                </a:cubicBezTo>
                <a:cubicBezTo>
                  <a:pt x="14882" y="20201"/>
                  <a:pt x="14991" y="20184"/>
                  <a:pt x="15175" y="20184"/>
                </a:cubicBezTo>
                <a:cubicBezTo>
                  <a:pt x="15471" y="20184"/>
                  <a:pt x="15964" y="20228"/>
                  <a:pt x="16526" y="20452"/>
                </a:cubicBezTo>
                <a:lnTo>
                  <a:pt x="17827" y="21685"/>
                </a:lnTo>
                <a:lnTo>
                  <a:pt x="18740" y="22530"/>
                </a:lnTo>
                <a:cubicBezTo>
                  <a:pt x="18854" y="22758"/>
                  <a:pt x="18968" y="23009"/>
                  <a:pt x="19082" y="23283"/>
                </a:cubicBezTo>
                <a:cubicBezTo>
                  <a:pt x="19082" y="23283"/>
                  <a:pt x="19082" y="23100"/>
                  <a:pt x="19014" y="22803"/>
                </a:cubicBezTo>
                <a:lnTo>
                  <a:pt x="19014" y="22803"/>
                </a:lnTo>
                <a:lnTo>
                  <a:pt x="19379" y="23146"/>
                </a:lnTo>
                <a:cubicBezTo>
                  <a:pt x="18968" y="22210"/>
                  <a:pt x="18694" y="21434"/>
                  <a:pt x="18147" y="20749"/>
                </a:cubicBezTo>
                <a:cubicBezTo>
                  <a:pt x="18169" y="20703"/>
                  <a:pt x="18169" y="20681"/>
                  <a:pt x="18192" y="20658"/>
                </a:cubicBezTo>
                <a:lnTo>
                  <a:pt x="18557" y="20886"/>
                </a:lnTo>
                <a:cubicBezTo>
                  <a:pt x="18466" y="20726"/>
                  <a:pt x="18375" y="20589"/>
                  <a:pt x="18283" y="20452"/>
                </a:cubicBezTo>
                <a:cubicBezTo>
                  <a:pt x="18329" y="20338"/>
                  <a:pt x="18398" y="20247"/>
                  <a:pt x="18443" y="20133"/>
                </a:cubicBezTo>
                <a:cubicBezTo>
                  <a:pt x="18717" y="20612"/>
                  <a:pt x="18945" y="21206"/>
                  <a:pt x="19128" y="21936"/>
                </a:cubicBezTo>
                <a:cubicBezTo>
                  <a:pt x="19128" y="21936"/>
                  <a:pt x="19448" y="20726"/>
                  <a:pt x="18786" y="19562"/>
                </a:cubicBezTo>
                <a:cubicBezTo>
                  <a:pt x="18831" y="19494"/>
                  <a:pt x="18900" y="19402"/>
                  <a:pt x="18945" y="19334"/>
                </a:cubicBezTo>
                <a:cubicBezTo>
                  <a:pt x="19128" y="19654"/>
                  <a:pt x="19311" y="20019"/>
                  <a:pt x="19470" y="20452"/>
                </a:cubicBezTo>
                <a:cubicBezTo>
                  <a:pt x="19448" y="20635"/>
                  <a:pt x="19425" y="20795"/>
                  <a:pt x="19425" y="20977"/>
                </a:cubicBezTo>
                <a:lnTo>
                  <a:pt x="19607" y="20818"/>
                </a:lnTo>
                <a:cubicBezTo>
                  <a:pt x="19630" y="20886"/>
                  <a:pt x="19653" y="20977"/>
                  <a:pt x="19676" y="21046"/>
                </a:cubicBezTo>
                <a:cubicBezTo>
                  <a:pt x="19676" y="21046"/>
                  <a:pt x="19676" y="20932"/>
                  <a:pt x="19676" y="20726"/>
                </a:cubicBezTo>
                <a:lnTo>
                  <a:pt x="20269" y="20156"/>
                </a:lnTo>
                <a:cubicBezTo>
                  <a:pt x="20269" y="20201"/>
                  <a:pt x="20292" y="20270"/>
                  <a:pt x="20315" y="20338"/>
                </a:cubicBezTo>
                <a:cubicBezTo>
                  <a:pt x="19950" y="21206"/>
                  <a:pt x="19836" y="21822"/>
                  <a:pt x="19836" y="21822"/>
                </a:cubicBezTo>
                <a:cubicBezTo>
                  <a:pt x="19927" y="21365"/>
                  <a:pt x="20109" y="20909"/>
                  <a:pt x="20338" y="20475"/>
                </a:cubicBezTo>
                <a:cubicBezTo>
                  <a:pt x="20520" y="21206"/>
                  <a:pt x="20657" y="22050"/>
                  <a:pt x="20749" y="23077"/>
                </a:cubicBezTo>
                <a:cubicBezTo>
                  <a:pt x="20749" y="23077"/>
                  <a:pt x="21068" y="21571"/>
                  <a:pt x="20657" y="19973"/>
                </a:cubicBezTo>
                <a:cubicBezTo>
                  <a:pt x="20749" y="19813"/>
                  <a:pt x="20863" y="19654"/>
                  <a:pt x="21000" y="19494"/>
                </a:cubicBezTo>
                <a:cubicBezTo>
                  <a:pt x="21068" y="19631"/>
                  <a:pt x="21137" y="19790"/>
                  <a:pt x="21205" y="19950"/>
                </a:cubicBezTo>
                <a:cubicBezTo>
                  <a:pt x="21205" y="19950"/>
                  <a:pt x="21182" y="19722"/>
                  <a:pt x="21091" y="19357"/>
                </a:cubicBezTo>
                <a:cubicBezTo>
                  <a:pt x="21159" y="19288"/>
                  <a:pt x="21205" y="19197"/>
                  <a:pt x="21274" y="19129"/>
                </a:cubicBezTo>
                <a:lnTo>
                  <a:pt x="22689" y="17713"/>
                </a:lnTo>
                <a:cubicBezTo>
                  <a:pt x="23670" y="16869"/>
                  <a:pt x="24515" y="16367"/>
                  <a:pt x="24515" y="16367"/>
                </a:cubicBezTo>
                <a:lnTo>
                  <a:pt x="24515" y="16367"/>
                </a:lnTo>
                <a:cubicBezTo>
                  <a:pt x="21274" y="19517"/>
                  <a:pt x="21570" y="22621"/>
                  <a:pt x="21570" y="22621"/>
                </a:cubicBezTo>
                <a:cubicBezTo>
                  <a:pt x="21639" y="20932"/>
                  <a:pt x="23008" y="18923"/>
                  <a:pt x="23967" y="17736"/>
                </a:cubicBezTo>
                <a:lnTo>
                  <a:pt x="23967" y="17736"/>
                </a:lnTo>
                <a:cubicBezTo>
                  <a:pt x="23784" y="18124"/>
                  <a:pt x="23625" y="18512"/>
                  <a:pt x="23465" y="18855"/>
                </a:cubicBezTo>
                <a:cubicBezTo>
                  <a:pt x="22871" y="19950"/>
                  <a:pt x="22575" y="20932"/>
                  <a:pt x="22301" y="22119"/>
                </a:cubicBezTo>
                <a:lnTo>
                  <a:pt x="23739" y="19083"/>
                </a:lnTo>
                <a:lnTo>
                  <a:pt x="23739" y="19083"/>
                </a:lnTo>
                <a:cubicBezTo>
                  <a:pt x="22849" y="21731"/>
                  <a:pt x="23373" y="23853"/>
                  <a:pt x="23373" y="23853"/>
                </a:cubicBezTo>
                <a:cubicBezTo>
                  <a:pt x="22940" y="20635"/>
                  <a:pt x="25519" y="16823"/>
                  <a:pt x="25519" y="16823"/>
                </a:cubicBezTo>
                <a:lnTo>
                  <a:pt x="25519" y="16823"/>
                </a:lnTo>
                <a:cubicBezTo>
                  <a:pt x="25473" y="16960"/>
                  <a:pt x="25428" y="17074"/>
                  <a:pt x="25382" y="17211"/>
                </a:cubicBezTo>
                <a:cubicBezTo>
                  <a:pt x="24629" y="18626"/>
                  <a:pt x="23716" y="21206"/>
                  <a:pt x="24264" y="22598"/>
                </a:cubicBezTo>
                <a:lnTo>
                  <a:pt x="24880" y="19745"/>
                </a:lnTo>
                <a:lnTo>
                  <a:pt x="24880" y="19745"/>
                </a:lnTo>
                <a:cubicBezTo>
                  <a:pt x="24834" y="21274"/>
                  <a:pt x="25177" y="22393"/>
                  <a:pt x="25177" y="22393"/>
                </a:cubicBezTo>
                <a:cubicBezTo>
                  <a:pt x="24652" y="19676"/>
                  <a:pt x="25588" y="17759"/>
                  <a:pt x="25839" y="17303"/>
                </a:cubicBezTo>
                <a:lnTo>
                  <a:pt x="25839" y="17303"/>
                </a:lnTo>
                <a:cubicBezTo>
                  <a:pt x="25382" y="18855"/>
                  <a:pt x="25063" y="21000"/>
                  <a:pt x="26135" y="22324"/>
                </a:cubicBezTo>
                <a:lnTo>
                  <a:pt x="26044" y="20795"/>
                </a:lnTo>
                <a:lnTo>
                  <a:pt x="26044" y="20795"/>
                </a:lnTo>
                <a:cubicBezTo>
                  <a:pt x="26432" y="21776"/>
                  <a:pt x="26980" y="22210"/>
                  <a:pt x="26980" y="22210"/>
                </a:cubicBezTo>
                <a:cubicBezTo>
                  <a:pt x="25496" y="20156"/>
                  <a:pt x="26272" y="17280"/>
                  <a:pt x="26272" y="17280"/>
                </a:cubicBezTo>
                <a:lnTo>
                  <a:pt x="26272" y="17280"/>
                </a:lnTo>
                <a:cubicBezTo>
                  <a:pt x="25884" y="20361"/>
                  <a:pt x="28715" y="22507"/>
                  <a:pt x="28715" y="22507"/>
                </a:cubicBezTo>
                <a:cubicBezTo>
                  <a:pt x="27436" y="21297"/>
                  <a:pt x="26957" y="19471"/>
                  <a:pt x="26797" y="18672"/>
                </a:cubicBezTo>
                <a:lnTo>
                  <a:pt x="26797" y="18672"/>
                </a:lnTo>
                <a:cubicBezTo>
                  <a:pt x="27048" y="19517"/>
                  <a:pt x="27961" y="20681"/>
                  <a:pt x="28760" y="21594"/>
                </a:cubicBezTo>
                <a:cubicBezTo>
                  <a:pt x="28098" y="20703"/>
                  <a:pt x="27665" y="19745"/>
                  <a:pt x="27391" y="19083"/>
                </a:cubicBezTo>
                <a:lnTo>
                  <a:pt x="27391" y="19083"/>
                </a:lnTo>
                <a:cubicBezTo>
                  <a:pt x="28212" y="20726"/>
                  <a:pt x="30175" y="21868"/>
                  <a:pt x="30175" y="21868"/>
                </a:cubicBezTo>
                <a:cubicBezTo>
                  <a:pt x="28532" y="20635"/>
                  <a:pt x="27687" y="18741"/>
                  <a:pt x="27687" y="18741"/>
                </a:cubicBezTo>
                <a:cubicBezTo>
                  <a:pt x="26957" y="17029"/>
                  <a:pt x="24903" y="15613"/>
                  <a:pt x="22757" y="14563"/>
                </a:cubicBezTo>
                <a:cubicBezTo>
                  <a:pt x="21342" y="13011"/>
                  <a:pt x="20361" y="11003"/>
                  <a:pt x="20361" y="11003"/>
                </a:cubicBezTo>
                <a:lnTo>
                  <a:pt x="20361" y="11003"/>
                </a:lnTo>
                <a:cubicBezTo>
                  <a:pt x="22438" y="13696"/>
                  <a:pt x="24309" y="14700"/>
                  <a:pt x="25245" y="15066"/>
                </a:cubicBezTo>
                <a:lnTo>
                  <a:pt x="26729" y="16504"/>
                </a:lnTo>
                <a:cubicBezTo>
                  <a:pt x="26435" y="16074"/>
                  <a:pt x="26119" y="15667"/>
                  <a:pt x="25780" y="15238"/>
                </a:cubicBezTo>
                <a:lnTo>
                  <a:pt x="25780" y="15238"/>
                </a:lnTo>
                <a:cubicBezTo>
                  <a:pt x="25815" y="15248"/>
                  <a:pt x="25850" y="15248"/>
                  <a:pt x="25884" y="15248"/>
                </a:cubicBezTo>
                <a:cubicBezTo>
                  <a:pt x="25884" y="15248"/>
                  <a:pt x="25839" y="15248"/>
                  <a:pt x="25770" y="15225"/>
                </a:cubicBezTo>
                <a:lnTo>
                  <a:pt x="25770" y="15225"/>
                </a:lnTo>
                <a:cubicBezTo>
                  <a:pt x="25774" y="15230"/>
                  <a:pt x="25777" y="15234"/>
                  <a:pt x="25780" y="15238"/>
                </a:cubicBezTo>
                <a:lnTo>
                  <a:pt x="25780" y="15238"/>
                </a:lnTo>
                <a:cubicBezTo>
                  <a:pt x="25769" y="15235"/>
                  <a:pt x="25758" y="15231"/>
                  <a:pt x="25747" y="15225"/>
                </a:cubicBezTo>
                <a:cubicBezTo>
                  <a:pt x="25017" y="14335"/>
                  <a:pt x="24172" y="13491"/>
                  <a:pt x="23259" y="12737"/>
                </a:cubicBezTo>
                <a:cubicBezTo>
                  <a:pt x="22803" y="12349"/>
                  <a:pt x="22187" y="11984"/>
                  <a:pt x="21616" y="11573"/>
                </a:cubicBezTo>
                <a:lnTo>
                  <a:pt x="21616" y="11573"/>
                </a:lnTo>
                <a:lnTo>
                  <a:pt x="25085" y="14929"/>
                </a:lnTo>
                <a:cubicBezTo>
                  <a:pt x="23716" y="14130"/>
                  <a:pt x="22118" y="12281"/>
                  <a:pt x="21365" y="11368"/>
                </a:cubicBezTo>
                <a:lnTo>
                  <a:pt x="21365" y="11368"/>
                </a:lnTo>
                <a:cubicBezTo>
                  <a:pt x="21433" y="11436"/>
                  <a:pt x="21525" y="11505"/>
                  <a:pt x="21616" y="11573"/>
                </a:cubicBezTo>
                <a:lnTo>
                  <a:pt x="21159" y="11140"/>
                </a:lnTo>
                <a:cubicBezTo>
                  <a:pt x="21000" y="10911"/>
                  <a:pt x="20908" y="10797"/>
                  <a:pt x="20908" y="10797"/>
                </a:cubicBezTo>
                <a:lnTo>
                  <a:pt x="20908" y="10797"/>
                </a:lnTo>
                <a:cubicBezTo>
                  <a:pt x="25839" y="12646"/>
                  <a:pt x="28737" y="19517"/>
                  <a:pt x="28737" y="19517"/>
                </a:cubicBezTo>
                <a:cubicBezTo>
                  <a:pt x="27505" y="13308"/>
                  <a:pt x="21890" y="10455"/>
                  <a:pt x="21890" y="10455"/>
                </a:cubicBezTo>
                <a:lnTo>
                  <a:pt x="21890" y="10455"/>
                </a:lnTo>
                <a:cubicBezTo>
                  <a:pt x="25063" y="11414"/>
                  <a:pt x="29240" y="17051"/>
                  <a:pt x="29240" y="17051"/>
                </a:cubicBezTo>
                <a:cubicBezTo>
                  <a:pt x="26820" y="12327"/>
                  <a:pt x="22598" y="10044"/>
                  <a:pt x="22597" y="10044"/>
                </a:cubicBezTo>
                <a:lnTo>
                  <a:pt x="22597" y="10044"/>
                </a:lnTo>
                <a:cubicBezTo>
                  <a:pt x="25291" y="10889"/>
                  <a:pt x="28806" y="15248"/>
                  <a:pt x="28806" y="15248"/>
                </a:cubicBezTo>
                <a:cubicBezTo>
                  <a:pt x="28053" y="12920"/>
                  <a:pt x="25839" y="11414"/>
                  <a:pt x="25839" y="11414"/>
                </a:cubicBezTo>
                <a:lnTo>
                  <a:pt x="25839" y="11414"/>
                </a:lnTo>
                <a:cubicBezTo>
                  <a:pt x="27619" y="12555"/>
                  <a:pt x="29445" y="13696"/>
                  <a:pt x="29445" y="13696"/>
                </a:cubicBezTo>
                <a:cubicBezTo>
                  <a:pt x="28669" y="12623"/>
                  <a:pt x="27140" y="11939"/>
                  <a:pt x="27140" y="11939"/>
                </a:cubicBezTo>
                <a:lnTo>
                  <a:pt x="27140" y="11939"/>
                </a:lnTo>
                <a:cubicBezTo>
                  <a:pt x="28372" y="12212"/>
                  <a:pt x="29673" y="12966"/>
                  <a:pt x="29673" y="12966"/>
                </a:cubicBezTo>
                <a:cubicBezTo>
                  <a:pt x="29399" y="12486"/>
                  <a:pt x="28874" y="12281"/>
                  <a:pt x="28486" y="12167"/>
                </a:cubicBezTo>
                <a:lnTo>
                  <a:pt x="28486" y="12167"/>
                </a:lnTo>
                <a:cubicBezTo>
                  <a:pt x="28660" y="12188"/>
                  <a:pt x="28840" y="12197"/>
                  <a:pt x="29019" y="12197"/>
                </a:cubicBezTo>
                <a:cubicBezTo>
                  <a:pt x="29806" y="12197"/>
                  <a:pt x="30563" y="12030"/>
                  <a:pt x="30563" y="12030"/>
                </a:cubicBezTo>
                <a:lnTo>
                  <a:pt x="28692" y="11870"/>
                </a:lnTo>
                <a:cubicBezTo>
                  <a:pt x="29331" y="11847"/>
                  <a:pt x="29879" y="11459"/>
                  <a:pt x="30153" y="11185"/>
                </a:cubicBezTo>
                <a:lnTo>
                  <a:pt x="30153" y="11185"/>
                </a:lnTo>
                <a:cubicBezTo>
                  <a:pt x="29762" y="11513"/>
                  <a:pt x="29254" y="11601"/>
                  <a:pt x="28821" y="11601"/>
                </a:cubicBezTo>
                <a:cubicBezTo>
                  <a:pt x="28318" y="11601"/>
                  <a:pt x="27916" y="11482"/>
                  <a:pt x="27916" y="11482"/>
                </a:cubicBezTo>
                <a:lnTo>
                  <a:pt x="27916" y="11482"/>
                </a:lnTo>
                <a:cubicBezTo>
                  <a:pt x="28042" y="11493"/>
                  <a:pt x="28161" y="11498"/>
                  <a:pt x="28273" y="11498"/>
                </a:cubicBezTo>
                <a:cubicBezTo>
                  <a:pt x="29843" y="11498"/>
                  <a:pt x="30061" y="10524"/>
                  <a:pt x="30061" y="10523"/>
                </a:cubicBezTo>
                <a:lnTo>
                  <a:pt x="30061" y="10523"/>
                </a:lnTo>
                <a:cubicBezTo>
                  <a:pt x="29649" y="11042"/>
                  <a:pt x="28812" y="11150"/>
                  <a:pt x="28184" y="11150"/>
                </a:cubicBezTo>
                <a:cubicBezTo>
                  <a:pt x="27734" y="11150"/>
                  <a:pt x="27391" y="11094"/>
                  <a:pt x="27391" y="11094"/>
                </a:cubicBezTo>
                <a:lnTo>
                  <a:pt x="27391" y="11094"/>
                </a:lnTo>
                <a:cubicBezTo>
                  <a:pt x="27454" y="11096"/>
                  <a:pt x="27515" y="11097"/>
                  <a:pt x="27575" y="11097"/>
                </a:cubicBezTo>
                <a:cubicBezTo>
                  <a:pt x="29490" y="11097"/>
                  <a:pt x="29833" y="10067"/>
                  <a:pt x="29833" y="10067"/>
                </a:cubicBezTo>
                <a:lnTo>
                  <a:pt x="29833" y="10067"/>
                </a:lnTo>
                <a:cubicBezTo>
                  <a:pt x="29196" y="10615"/>
                  <a:pt x="28295" y="10736"/>
                  <a:pt x="27624" y="10736"/>
                </a:cubicBezTo>
                <a:cubicBezTo>
                  <a:pt x="27093" y="10736"/>
                  <a:pt x="26706" y="10660"/>
                  <a:pt x="26706" y="10660"/>
                </a:cubicBezTo>
                <a:cubicBezTo>
                  <a:pt x="29810" y="10569"/>
                  <a:pt x="29993" y="9086"/>
                  <a:pt x="29993" y="9085"/>
                </a:cubicBezTo>
                <a:lnTo>
                  <a:pt x="29993" y="9085"/>
                </a:lnTo>
                <a:cubicBezTo>
                  <a:pt x="29081" y="10069"/>
                  <a:pt x="27848" y="10303"/>
                  <a:pt x="26882" y="10303"/>
                </a:cubicBezTo>
                <a:cubicBezTo>
                  <a:pt x="26012" y="10303"/>
                  <a:pt x="25359" y="10113"/>
                  <a:pt x="25359" y="10113"/>
                </a:cubicBezTo>
                <a:lnTo>
                  <a:pt x="25359" y="10113"/>
                </a:lnTo>
                <a:cubicBezTo>
                  <a:pt x="25682" y="10143"/>
                  <a:pt x="25983" y="10157"/>
                  <a:pt x="26263" y="10157"/>
                </a:cubicBezTo>
                <a:cubicBezTo>
                  <a:pt x="30014" y="10157"/>
                  <a:pt x="30153" y="7648"/>
                  <a:pt x="30153" y="7647"/>
                </a:cubicBezTo>
                <a:lnTo>
                  <a:pt x="30153" y="7647"/>
                </a:lnTo>
                <a:cubicBezTo>
                  <a:pt x="29292" y="9443"/>
                  <a:pt x="27764" y="9863"/>
                  <a:pt x="26525" y="9863"/>
                </a:cubicBezTo>
                <a:cubicBezTo>
                  <a:pt x="25496" y="9863"/>
                  <a:pt x="24666" y="9573"/>
                  <a:pt x="24583" y="9542"/>
                </a:cubicBezTo>
                <a:lnTo>
                  <a:pt x="24583" y="9542"/>
                </a:lnTo>
                <a:cubicBezTo>
                  <a:pt x="25112" y="9638"/>
                  <a:pt x="25572" y="9680"/>
                  <a:pt x="25972" y="9680"/>
                </a:cubicBezTo>
                <a:cubicBezTo>
                  <a:pt x="28317" y="9680"/>
                  <a:pt x="28600" y="8264"/>
                  <a:pt x="28600" y="8264"/>
                </a:cubicBezTo>
                <a:lnTo>
                  <a:pt x="28600" y="8264"/>
                </a:lnTo>
                <a:cubicBezTo>
                  <a:pt x="27815" y="9137"/>
                  <a:pt x="26737" y="9384"/>
                  <a:pt x="25866" y="9384"/>
                </a:cubicBezTo>
                <a:cubicBezTo>
                  <a:pt x="25826" y="9384"/>
                  <a:pt x="25786" y="9383"/>
                  <a:pt x="25747" y="9382"/>
                </a:cubicBezTo>
                <a:cubicBezTo>
                  <a:pt x="26592" y="9222"/>
                  <a:pt x="27368" y="8880"/>
                  <a:pt x="27756" y="8264"/>
                </a:cubicBezTo>
                <a:lnTo>
                  <a:pt x="27756" y="8264"/>
                </a:lnTo>
                <a:lnTo>
                  <a:pt x="26318" y="8697"/>
                </a:lnTo>
                <a:cubicBezTo>
                  <a:pt x="26546" y="8583"/>
                  <a:pt x="26752" y="8446"/>
                  <a:pt x="26911" y="8264"/>
                </a:cubicBezTo>
                <a:lnTo>
                  <a:pt x="26911" y="8264"/>
                </a:lnTo>
                <a:lnTo>
                  <a:pt x="23853" y="9222"/>
                </a:lnTo>
                <a:cubicBezTo>
                  <a:pt x="21867" y="9382"/>
                  <a:pt x="19379" y="10592"/>
                  <a:pt x="17530" y="11642"/>
                </a:cubicBezTo>
                <a:cubicBezTo>
                  <a:pt x="17736" y="11117"/>
                  <a:pt x="17804" y="10660"/>
                  <a:pt x="17804" y="10272"/>
                </a:cubicBezTo>
                <a:cubicBezTo>
                  <a:pt x="18095" y="10369"/>
                  <a:pt x="18463" y="10421"/>
                  <a:pt x="18810" y="10421"/>
                </a:cubicBezTo>
                <a:cubicBezTo>
                  <a:pt x="19115" y="10421"/>
                  <a:pt x="19404" y="10381"/>
                  <a:pt x="19607" y="10295"/>
                </a:cubicBezTo>
                <a:lnTo>
                  <a:pt x="17804" y="10135"/>
                </a:lnTo>
                <a:cubicBezTo>
                  <a:pt x="17804" y="9907"/>
                  <a:pt x="17758" y="9725"/>
                  <a:pt x="17736" y="9565"/>
                </a:cubicBezTo>
                <a:lnTo>
                  <a:pt x="17736" y="9565"/>
                </a:lnTo>
                <a:cubicBezTo>
                  <a:pt x="18348" y="9851"/>
                  <a:pt x="19101" y="9997"/>
                  <a:pt x="19821" y="9997"/>
                </a:cubicBezTo>
                <a:cubicBezTo>
                  <a:pt x="20364" y="9997"/>
                  <a:pt x="20888" y="9914"/>
                  <a:pt x="21319" y="9747"/>
                </a:cubicBezTo>
                <a:lnTo>
                  <a:pt x="20543" y="9679"/>
                </a:lnTo>
                <a:cubicBezTo>
                  <a:pt x="21388" y="9519"/>
                  <a:pt x="22164" y="9222"/>
                  <a:pt x="22666" y="8994"/>
                </a:cubicBezTo>
                <a:lnTo>
                  <a:pt x="22666" y="8994"/>
                </a:lnTo>
                <a:cubicBezTo>
                  <a:pt x="21800" y="9366"/>
                  <a:pt x="21054" y="9503"/>
                  <a:pt x="20428" y="9503"/>
                </a:cubicBezTo>
                <a:cubicBezTo>
                  <a:pt x="19057" y="9503"/>
                  <a:pt x="18253" y="8850"/>
                  <a:pt x="17987" y="8583"/>
                </a:cubicBezTo>
                <a:lnTo>
                  <a:pt x="17987" y="8583"/>
                </a:lnTo>
                <a:cubicBezTo>
                  <a:pt x="18686" y="9007"/>
                  <a:pt x="19514" y="9215"/>
                  <a:pt x="20343" y="9215"/>
                </a:cubicBezTo>
                <a:cubicBezTo>
                  <a:pt x="21301" y="9215"/>
                  <a:pt x="22261" y="8939"/>
                  <a:pt x="23031" y="8401"/>
                </a:cubicBezTo>
                <a:lnTo>
                  <a:pt x="22597" y="8401"/>
                </a:lnTo>
                <a:cubicBezTo>
                  <a:pt x="23145" y="8150"/>
                  <a:pt x="23442" y="7876"/>
                  <a:pt x="23442" y="7876"/>
                </a:cubicBezTo>
                <a:lnTo>
                  <a:pt x="23442" y="7876"/>
                </a:lnTo>
                <a:cubicBezTo>
                  <a:pt x="23077" y="8104"/>
                  <a:pt x="22734" y="8287"/>
                  <a:pt x="22369" y="8401"/>
                </a:cubicBezTo>
                <a:lnTo>
                  <a:pt x="19014" y="8446"/>
                </a:lnTo>
                <a:cubicBezTo>
                  <a:pt x="18306" y="8195"/>
                  <a:pt x="17895" y="7899"/>
                  <a:pt x="17895" y="7899"/>
                </a:cubicBezTo>
                <a:lnTo>
                  <a:pt x="17895" y="7899"/>
                </a:lnTo>
                <a:cubicBezTo>
                  <a:pt x="17987" y="7921"/>
                  <a:pt x="18055" y="7921"/>
                  <a:pt x="18147" y="7921"/>
                </a:cubicBezTo>
                <a:cubicBezTo>
                  <a:pt x="18853" y="8171"/>
                  <a:pt x="19762" y="8333"/>
                  <a:pt x="20643" y="8333"/>
                </a:cubicBezTo>
                <a:cubicBezTo>
                  <a:pt x="21612" y="8333"/>
                  <a:pt x="22548" y="8138"/>
                  <a:pt x="23145" y="7647"/>
                </a:cubicBezTo>
                <a:lnTo>
                  <a:pt x="23145" y="7647"/>
                </a:lnTo>
                <a:lnTo>
                  <a:pt x="20954" y="7693"/>
                </a:lnTo>
                <a:cubicBezTo>
                  <a:pt x="20224" y="7670"/>
                  <a:pt x="19584" y="7625"/>
                  <a:pt x="19082" y="7579"/>
                </a:cubicBezTo>
                <a:lnTo>
                  <a:pt x="19082" y="7579"/>
                </a:lnTo>
                <a:cubicBezTo>
                  <a:pt x="19164" y="7581"/>
                  <a:pt x="19245" y="7582"/>
                  <a:pt x="19324" y="7582"/>
                </a:cubicBezTo>
                <a:cubicBezTo>
                  <a:pt x="22322" y="7582"/>
                  <a:pt x="23145" y="5936"/>
                  <a:pt x="23145" y="5936"/>
                </a:cubicBezTo>
                <a:lnTo>
                  <a:pt x="23145" y="5936"/>
                </a:lnTo>
                <a:cubicBezTo>
                  <a:pt x="22125" y="6846"/>
                  <a:pt x="20834" y="7059"/>
                  <a:pt x="19849" y="7059"/>
                </a:cubicBezTo>
                <a:cubicBezTo>
                  <a:pt x="18982" y="7059"/>
                  <a:pt x="18352" y="6894"/>
                  <a:pt x="18352" y="6894"/>
                </a:cubicBezTo>
                <a:cubicBezTo>
                  <a:pt x="18466" y="6871"/>
                  <a:pt x="18580" y="6871"/>
                  <a:pt x="18694" y="6871"/>
                </a:cubicBezTo>
                <a:cubicBezTo>
                  <a:pt x="18812" y="6887"/>
                  <a:pt x="18932" y="6894"/>
                  <a:pt x="19053" y="6894"/>
                </a:cubicBezTo>
                <a:cubicBezTo>
                  <a:pt x="19636" y="6894"/>
                  <a:pt x="20246" y="6734"/>
                  <a:pt x="20794" y="6620"/>
                </a:cubicBezTo>
                <a:cubicBezTo>
                  <a:pt x="21821" y="6369"/>
                  <a:pt x="22392" y="5890"/>
                  <a:pt x="23145" y="5182"/>
                </a:cubicBezTo>
                <a:lnTo>
                  <a:pt x="23145" y="5182"/>
                </a:lnTo>
                <a:lnTo>
                  <a:pt x="22666" y="5342"/>
                </a:lnTo>
                <a:cubicBezTo>
                  <a:pt x="23373" y="4635"/>
                  <a:pt x="23488" y="3927"/>
                  <a:pt x="23488" y="3927"/>
                </a:cubicBezTo>
                <a:lnTo>
                  <a:pt x="23488" y="3927"/>
                </a:lnTo>
                <a:cubicBezTo>
                  <a:pt x="22917" y="4749"/>
                  <a:pt x="22324" y="5296"/>
                  <a:pt x="21730" y="5662"/>
                </a:cubicBezTo>
                <a:lnTo>
                  <a:pt x="19448" y="6461"/>
                </a:lnTo>
                <a:cubicBezTo>
                  <a:pt x="19333" y="6468"/>
                  <a:pt x="19229" y="6471"/>
                  <a:pt x="19136" y="6471"/>
                </a:cubicBezTo>
                <a:cubicBezTo>
                  <a:pt x="18950" y="6471"/>
                  <a:pt x="18808" y="6461"/>
                  <a:pt x="18717" y="6461"/>
                </a:cubicBezTo>
                <a:cubicBezTo>
                  <a:pt x="18649" y="6438"/>
                  <a:pt x="18626" y="6438"/>
                  <a:pt x="18626" y="6438"/>
                </a:cubicBezTo>
                <a:cubicBezTo>
                  <a:pt x="18694" y="6438"/>
                  <a:pt x="18740" y="6415"/>
                  <a:pt x="18808" y="6415"/>
                </a:cubicBezTo>
                <a:lnTo>
                  <a:pt x="18717" y="6461"/>
                </a:lnTo>
                <a:cubicBezTo>
                  <a:pt x="20315" y="6095"/>
                  <a:pt x="21844" y="5844"/>
                  <a:pt x="22757" y="4292"/>
                </a:cubicBezTo>
                <a:lnTo>
                  <a:pt x="22757" y="4292"/>
                </a:lnTo>
                <a:lnTo>
                  <a:pt x="22118" y="4635"/>
                </a:lnTo>
                <a:cubicBezTo>
                  <a:pt x="23168" y="3493"/>
                  <a:pt x="23305" y="2261"/>
                  <a:pt x="23305" y="2261"/>
                </a:cubicBezTo>
                <a:lnTo>
                  <a:pt x="23305" y="2261"/>
                </a:lnTo>
                <a:cubicBezTo>
                  <a:pt x="22255" y="5114"/>
                  <a:pt x="18900" y="5981"/>
                  <a:pt x="18900" y="5981"/>
                </a:cubicBezTo>
                <a:cubicBezTo>
                  <a:pt x="22871" y="4178"/>
                  <a:pt x="22620" y="1302"/>
                  <a:pt x="22620" y="1302"/>
                </a:cubicBezTo>
                <a:lnTo>
                  <a:pt x="22620" y="1302"/>
                </a:lnTo>
                <a:cubicBezTo>
                  <a:pt x="22004" y="3767"/>
                  <a:pt x="19311" y="5456"/>
                  <a:pt x="19311" y="5456"/>
                </a:cubicBezTo>
                <a:cubicBezTo>
                  <a:pt x="20338" y="4680"/>
                  <a:pt x="21798" y="1964"/>
                  <a:pt x="21799" y="1964"/>
                </a:cubicBezTo>
                <a:lnTo>
                  <a:pt x="21799" y="1964"/>
                </a:lnTo>
                <a:cubicBezTo>
                  <a:pt x="19995" y="3493"/>
                  <a:pt x="18671" y="5525"/>
                  <a:pt x="17713" y="7488"/>
                </a:cubicBezTo>
                <a:lnTo>
                  <a:pt x="17964" y="6483"/>
                </a:lnTo>
                <a:lnTo>
                  <a:pt x="17964" y="6483"/>
                </a:lnTo>
                <a:cubicBezTo>
                  <a:pt x="17781" y="6871"/>
                  <a:pt x="17622" y="7396"/>
                  <a:pt x="17530" y="7876"/>
                </a:cubicBezTo>
                <a:cubicBezTo>
                  <a:pt x="17462" y="8035"/>
                  <a:pt x="17370" y="8218"/>
                  <a:pt x="17302" y="8378"/>
                </a:cubicBezTo>
                <a:lnTo>
                  <a:pt x="17553" y="6597"/>
                </a:lnTo>
                <a:lnTo>
                  <a:pt x="17553" y="6597"/>
                </a:lnTo>
                <a:cubicBezTo>
                  <a:pt x="17485" y="6757"/>
                  <a:pt x="17416" y="6940"/>
                  <a:pt x="17370" y="7122"/>
                </a:cubicBezTo>
                <a:cubicBezTo>
                  <a:pt x="17462" y="6506"/>
                  <a:pt x="17530" y="5890"/>
                  <a:pt x="17530" y="5274"/>
                </a:cubicBezTo>
                <a:cubicBezTo>
                  <a:pt x="17599" y="3288"/>
                  <a:pt x="17211" y="1325"/>
                  <a:pt x="15864" y="1"/>
                </a:cubicBezTo>
                <a:close/>
              </a:path>
            </a:pathLst>
          </a:custGeom>
          <a:solidFill>
            <a:schemeClr val="accent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5986" name="Google Shape;5986;p51"/>
          <p:cNvSpPr/>
          <p:nvPr/>
        </p:nvSpPr>
        <p:spPr>
          <a:xfrm rot="535355">
            <a:off x="1410720" y="2367716"/>
            <a:ext cx="881651" cy="613451"/>
          </a:xfrm>
          <a:custGeom>
            <a:rect b="b" l="l" r="r" t="t"/>
            <a:pathLst>
              <a:path extrusionOk="0" fill="none" h="24538" w="35266">
                <a:moveTo>
                  <a:pt x="1" y="18899"/>
                </a:moveTo>
                <a:cubicBezTo>
                  <a:pt x="8606" y="24400"/>
                  <a:pt x="27756" y="24537"/>
                  <a:pt x="32983" y="15978"/>
                </a:cubicBezTo>
                <a:cubicBezTo>
                  <a:pt x="35266" y="12212"/>
                  <a:pt x="33896" y="5889"/>
                  <a:pt x="29491" y="3150"/>
                </a:cubicBezTo>
                <a:cubicBezTo>
                  <a:pt x="24446" y="0"/>
                  <a:pt x="19402" y="1141"/>
                  <a:pt x="19402" y="1141"/>
                </a:cubicBezTo>
              </a:path>
            </a:pathLst>
          </a:custGeom>
          <a:noFill/>
          <a:ln cap="flat" cmpd="sng" w="18825">
            <a:solidFill>
              <a:schemeClr val="dk1"/>
            </a:solidFill>
            <a:prstDash val="dash"/>
            <a:miter lim="22825"/>
            <a:headEnd len="sm" w="sm" type="none"/>
            <a:tailEnd len="sm" w="sm" type="none"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5987" name="Google Shape;5987;p51"/>
          <p:cNvSpPr/>
          <p:nvPr/>
        </p:nvSpPr>
        <p:spPr>
          <a:xfrm flipH="1" rot="-9720061">
            <a:off x="185040" y="2028669"/>
            <a:ext cx="998593" cy="487502"/>
          </a:xfrm>
          <a:custGeom>
            <a:rect b="b" l="l" r="r" t="t"/>
            <a:pathLst>
              <a:path extrusionOk="0" fill="none" h="29697" w="60831">
                <a:moveTo>
                  <a:pt x="4474" y="1"/>
                </a:moveTo>
                <a:cubicBezTo>
                  <a:pt x="4474" y="1"/>
                  <a:pt x="1096" y="1576"/>
                  <a:pt x="731" y="5844"/>
                </a:cubicBezTo>
                <a:cubicBezTo>
                  <a:pt x="1" y="14175"/>
                  <a:pt x="16549" y="24721"/>
                  <a:pt x="24812" y="26821"/>
                </a:cubicBezTo>
                <a:cubicBezTo>
                  <a:pt x="36202" y="29697"/>
                  <a:pt x="53709" y="28578"/>
                  <a:pt x="58251" y="19060"/>
                </a:cubicBezTo>
                <a:cubicBezTo>
                  <a:pt x="60830" y="13605"/>
                  <a:pt x="58251" y="8378"/>
                  <a:pt x="58251" y="8378"/>
                </a:cubicBezTo>
              </a:path>
            </a:pathLst>
          </a:custGeom>
          <a:noFill/>
          <a:ln cap="flat" cmpd="sng" w="18825">
            <a:solidFill>
              <a:schemeClr val="dk1"/>
            </a:solidFill>
            <a:prstDash val="dash"/>
            <a:miter lim="22825"/>
            <a:headEnd len="sm" w="sm" type="none"/>
            <a:tailEnd len="sm" w="sm" type="none"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5988" name="Google Shape;5988;p51"/>
          <p:cNvGrpSpPr/>
          <p:nvPr/>
        </p:nvGrpSpPr>
        <p:grpSpPr>
          <a:xfrm>
            <a:off x="75066" y="2101215"/>
            <a:ext cx="1950408" cy="1051220"/>
            <a:chOff x="1607633" y="1670640"/>
            <a:chExt cx="1950408" cy="1051220"/>
          </a:xfrm>
        </p:grpSpPr>
        <p:sp>
          <p:nvSpPr>
            <p:cNvPr id="5989" name="Google Shape;5989;p51"/>
            <p:cNvSpPr/>
            <p:nvPr/>
          </p:nvSpPr>
          <p:spPr>
            <a:xfrm flipH="1" rot="592704">
              <a:off x="1656405" y="1845548"/>
              <a:ext cx="1850048" cy="717568"/>
            </a:xfrm>
            <a:custGeom>
              <a:rect b="b" l="l" r="r" t="t"/>
              <a:pathLst>
                <a:path extrusionOk="0" h="11589" w="29879">
                  <a:moveTo>
                    <a:pt x="4597" y="0"/>
                  </a:moveTo>
                  <a:cubicBezTo>
                    <a:pt x="2824" y="0"/>
                    <a:pt x="599" y="504"/>
                    <a:pt x="343" y="880"/>
                  </a:cubicBezTo>
                  <a:cubicBezTo>
                    <a:pt x="0" y="1382"/>
                    <a:pt x="434" y="1953"/>
                    <a:pt x="434" y="1953"/>
                  </a:cubicBezTo>
                  <a:cubicBezTo>
                    <a:pt x="434" y="1953"/>
                    <a:pt x="19219" y="9964"/>
                    <a:pt x="19562" y="10033"/>
                  </a:cubicBezTo>
                  <a:cubicBezTo>
                    <a:pt x="19916" y="10099"/>
                    <a:pt x="26631" y="11589"/>
                    <a:pt x="27805" y="11589"/>
                  </a:cubicBezTo>
                  <a:cubicBezTo>
                    <a:pt x="27839" y="11589"/>
                    <a:pt x="27868" y="11588"/>
                    <a:pt x="27893" y="11585"/>
                  </a:cubicBezTo>
                  <a:cubicBezTo>
                    <a:pt x="28760" y="11494"/>
                    <a:pt x="28532" y="11334"/>
                    <a:pt x="28623" y="10946"/>
                  </a:cubicBezTo>
                  <a:cubicBezTo>
                    <a:pt x="28692" y="10581"/>
                    <a:pt x="26432" y="9462"/>
                    <a:pt x="26432" y="9462"/>
                  </a:cubicBezTo>
                  <a:cubicBezTo>
                    <a:pt x="26432" y="9462"/>
                    <a:pt x="29879" y="5194"/>
                    <a:pt x="29856" y="5057"/>
                  </a:cubicBezTo>
                  <a:cubicBezTo>
                    <a:pt x="29856" y="4943"/>
                    <a:pt x="28943" y="4509"/>
                    <a:pt x="28326" y="4395"/>
                  </a:cubicBezTo>
                  <a:cubicBezTo>
                    <a:pt x="28313" y="4392"/>
                    <a:pt x="28298" y="4391"/>
                    <a:pt x="28281" y="4391"/>
                  </a:cubicBezTo>
                  <a:cubicBezTo>
                    <a:pt x="27483" y="4391"/>
                    <a:pt x="22323" y="7408"/>
                    <a:pt x="22323" y="7408"/>
                  </a:cubicBezTo>
                  <a:cubicBezTo>
                    <a:pt x="22323" y="7408"/>
                    <a:pt x="7715" y="743"/>
                    <a:pt x="6140" y="195"/>
                  </a:cubicBezTo>
                  <a:cubicBezTo>
                    <a:pt x="5738" y="57"/>
                    <a:pt x="5193" y="0"/>
                    <a:pt x="4597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990" name="Google Shape;5990;p51"/>
            <p:cNvSpPr/>
            <p:nvPr/>
          </p:nvSpPr>
          <p:spPr>
            <a:xfrm flipH="1" rot="592704">
              <a:off x="1657813" y="1823813"/>
              <a:ext cx="1850048" cy="744873"/>
            </a:xfrm>
            <a:custGeom>
              <a:rect b="b" l="l" r="r" t="t"/>
              <a:pathLst>
                <a:path extrusionOk="0" fill="none" h="12030" w="29879">
                  <a:moveTo>
                    <a:pt x="434" y="2306"/>
                  </a:moveTo>
                  <a:cubicBezTo>
                    <a:pt x="434" y="2306"/>
                    <a:pt x="0" y="1735"/>
                    <a:pt x="343" y="1233"/>
                  </a:cubicBezTo>
                  <a:cubicBezTo>
                    <a:pt x="685" y="731"/>
                    <a:pt x="4542" y="0"/>
                    <a:pt x="6140" y="548"/>
                  </a:cubicBezTo>
                  <a:cubicBezTo>
                    <a:pt x="7715" y="1096"/>
                    <a:pt x="22323" y="7761"/>
                    <a:pt x="22323" y="7761"/>
                  </a:cubicBezTo>
                  <a:cubicBezTo>
                    <a:pt x="22323" y="7761"/>
                    <a:pt x="27710" y="4611"/>
                    <a:pt x="28326" y="4748"/>
                  </a:cubicBezTo>
                  <a:cubicBezTo>
                    <a:pt x="28943" y="4862"/>
                    <a:pt x="29856" y="5296"/>
                    <a:pt x="29856" y="5410"/>
                  </a:cubicBezTo>
                  <a:cubicBezTo>
                    <a:pt x="29879" y="5547"/>
                    <a:pt x="26432" y="9815"/>
                    <a:pt x="26432" y="9815"/>
                  </a:cubicBezTo>
                  <a:cubicBezTo>
                    <a:pt x="26432" y="9815"/>
                    <a:pt x="28692" y="10934"/>
                    <a:pt x="28623" y="11299"/>
                  </a:cubicBezTo>
                  <a:cubicBezTo>
                    <a:pt x="28532" y="11687"/>
                    <a:pt x="28760" y="11847"/>
                    <a:pt x="27893" y="11938"/>
                  </a:cubicBezTo>
                  <a:cubicBezTo>
                    <a:pt x="27025" y="12029"/>
                    <a:pt x="19927" y="10454"/>
                    <a:pt x="19562" y="10386"/>
                  </a:cubicBezTo>
                  <a:cubicBezTo>
                    <a:pt x="19219" y="10317"/>
                    <a:pt x="434" y="2306"/>
                    <a:pt x="434" y="2306"/>
                  </a:cubicBezTo>
                  <a:close/>
                </a:path>
              </a:pathLst>
            </a:custGeom>
            <a:noFill/>
            <a:ln cap="flat" cmpd="sng" w="7425">
              <a:solidFill>
                <a:schemeClr val="dk1"/>
              </a:solidFill>
              <a:prstDash val="solid"/>
              <a:miter lim="22825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991" name="Google Shape;5991;p51"/>
            <p:cNvSpPr/>
            <p:nvPr/>
          </p:nvSpPr>
          <p:spPr>
            <a:xfrm flipH="1" rot="592704">
              <a:off x="1730280" y="1906359"/>
              <a:ext cx="1770916" cy="663142"/>
            </a:xfrm>
            <a:custGeom>
              <a:rect b="b" l="l" r="r" t="t"/>
              <a:pathLst>
                <a:path extrusionOk="0" h="10710" w="28601">
                  <a:moveTo>
                    <a:pt x="343" y="1"/>
                  </a:moveTo>
                  <a:lnTo>
                    <a:pt x="343" y="1"/>
                  </a:lnTo>
                  <a:cubicBezTo>
                    <a:pt x="0" y="503"/>
                    <a:pt x="434" y="1074"/>
                    <a:pt x="434" y="1074"/>
                  </a:cubicBezTo>
                  <a:cubicBezTo>
                    <a:pt x="434" y="1074"/>
                    <a:pt x="19219" y="9085"/>
                    <a:pt x="19562" y="9154"/>
                  </a:cubicBezTo>
                  <a:cubicBezTo>
                    <a:pt x="19916" y="9220"/>
                    <a:pt x="26631" y="10710"/>
                    <a:pt x="27805" y="10710"/>
                  </a:cubicBezTo>
                  <a:cubicBezTo>
                    <a:pt x="27839" y="10710"/>
                    <a:pt x="27868" y="10709"/>
                    <a:pt x="27893" y="10706"/>
                  </a:cubicBezTo>
                  <a:cubicBezTo>
                    <a:pt x="28532" y="10637"/>
                    <a:pt x="28578" y="10523"/>
                    <a:pt x="28600" y="10341"/>
                  </a:cubicBezTo>
                  <a:cubicBezTo>
                    <a:pt x="26158" y="9816"/>
                    <a:pt x="20292" y="8538"/>
                    <a:pt x="20064" y="8538"/>
                  </a:cubicBezTo>
                  <a:cubicBezTo>
                    <a:pt x="19767" y="8515"/>
                    <a:pt x="343" y="1"/>
                    <a:pt x="343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992" name="Google Shape;5992;p51"/>
            <p:cNvSpPr/>
            <p:nvPr/>
          </p:nvSpPr>
          <p:spPr>
            <a:xfrm flipH="1" rot="592704">
              <a:off x="1729813" y="1906318"/>
              <a:ext cx="1770916" cy="668590"/>
            </a:xfrm>
            <a:custGeom>
              <a:rect b="b" l="l" r="r" t="t"/>
              <a:pathLst>
                <a:path extrusionOk="0" fill="none" h="10798" w="28601">
                  <a:moveTo>
                    <a:pt x="434" y="1074"/>
                  </a:moveTo>
                  <a:cubicBezTo>
                    <a:pt x="434" y="1074"/>
                    <a:pt x="19219" y="9085"/>
                    <a:pt x="19562" y="9154"/>
                  </a:cubicBezTo>
                  <a:cubicBezTo>
                    <a:pt x="19927" y="9222"/>
                    <a:pt x="27025" y="10797"/>
                    <a:pt x="27893" y="10706"/>
                  </a:cubicBezTo>
                  <a:cubicBezTo>
                    <a:pt x="28532" y="10637"/>
                    <a:pt x="28578" y="10523"/>
                    <a:pt x="28600" y="10341"/>
                  </a:cubicBezTo>
                  <a:cubicBezTo>
                    <a:pt x="26158" y="9816"/>
                    <a:pt x="20292" y="8538"/>
                    <a:pt x="20064" y="8538"/>
                  </a:cubicBezTo>
                  <a:cubicBezTo>
                    <a:pt x="19767" y="8515"/>
                    <a:pt x="343" y="1"/>
                    <a:pt x="343" y="1"/>
                  </a:cubicBezTo>
                  <a:cubicBezTo>
                    <a:pt x="0" y="503"/>
                    <a:pt x="434" y="1074"/>
                    <a:pt x="434" y="1074"/>
                  </a:cubicBezTo>
                  <a:close/>
                </a:path>
              </a:pathLst>
            </a:custGeom>
            <a:noFill/>
            <a:ln cap="flat" cmpd="sng" w="7425">
              <a:solidFill>
                <a:schemeClr val="dk1"/>
              </a:solidFill>
              <a:prstDash val="solid"/>
              <a:miter lim="22825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993" name="Google Shape;5993;p51"/>
            <p:cNvSpPr/>
            <p:nvPr/>
          </p:nvSpPr>
          <p:spPr>
            <a:xfrm flipH="1" rot="592704">
              <a:off x="2282920" y="2151393"/>
              <a:ext cx="682150" cy="312067"/>
            </a:xfrm>
            <a:custGeom>
              <a:rect b="b" l="l" r="r" t="t"/>
              <a:pathLst>
                <a:path extrusionOk="0" h="5040" w="11017">
                  <a:moveTo>
                    <a:pt x="409" y="1"/>
                  </a:moveTo>
                  <a:cubicBezTo>
                    <a:pt x="389" y="1"/>
                    <a:pt x="374" y="3"/>
                    <a:pt x="366" y="9"/>
                  </a:cubicBezTo>
                  <a:cubicBezTo>
                    <a:pt x="0" y="237"/>
                    <a:pt x="274" y="853"/>
                    <a:pt x="274" y="853"/>
                  </a:cubicBezTo>
                  <a:cubicBezTo>
                    <a:pt x="146" y="1153"/>
                    <a:pt x="9036" y="5040"/>
                    <a:pt x="10476" y="5040"/>
                  </a:cubicBezTo>
                  <a:cubicBezTo>
                    <a:pt x="10572" y="5040"/>
                    <a:pt x="10635" y="5022"/>
                    <a:pt x="10660" y="4985"/>
                  </a:cubicBezTo>
                  <a:cubicBezTo>
                    <a:pt x="11016" y="4406"/>
                    <a:pt x="1221" y="1"/>
                    <a:pt x="409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994" name="Google Shape;5994;p51"/>
            <p:cNvSpPr/>
            <p:nvPr/>
          </p:nvSpPr>
          <p:spPr>
            <a:xfrm flipH="1" rot="592704">
              <a:off x="2280673" y="2137577"/>
              <a:ext cx="682708" cy="359062"/>
            </a:xfrm>
            <a:custGeom>
              <a:rect b="b" l="l" r="r" t="t"/>
              <a:pathLst>
                <a:path extrusionOk="0" fill="none" h="5799" w="11026">
                  <a:moveTo>
                    <a:pt x="274" y="1073"/>
                  </a:moveTo>
                  <a:cubicBezTo>
                    <a:pt x="274" y="1073"/>
                    <a:pt x="0" y="457"/>
                    <a:pt x="366" y="229"/>
                  </a:cubicBezTo>
                  <a:cubicBezTo>
                    <a:pt x="731" y="1"/>
                    <a:pt x="11025" y="4611"/>
                    <a:pt x="10660" y="5205"/>
                  </a:cubicBezTo>
                  <a:cubicBezTo>
                    <a:pt x="10272" y="5798"/>
                    <a:pt x="137" y="1393"/>
                    <a:pt x="274" y="1073"/>
                  </a:cubicBezTo>
                  <a:close/>
                </a:path>
              </a:pathLst>
            </a:custGeom>
            <a:noFill/>
            <a:ln cap="flat" cmpd="sng" w="7425">
              <a:solidFill>
                <a:schemeClr val="dk1"/>
              </a:solidFill>
              <a:prstDash val="solid"/>
              <a:miter lim="22825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995" name="Google Shape;5995;p51"/>
            <p:cNvSpPr/>
            <p:nvPr/>
          </p:nvSpPr>
          <p:spPr>
            <a:xfrm flipH="1" rot="592704">
              <a:off x="3243002" y="1975179"/>
              <a:ext cx="195104" cy="84828"/>
            </a:xfrm>
            <a:custGeom>
              <a:rect b="b" l="l" r="r" t="t"/>
              <a:pathLst>
                <a:path extrusionOk="0" h="1370" w="3151">
                  <a:moveTo>
                    <a:pt x="1849" y="0"/>
                  </a:moveTo>
                  <a:cubicBezTo>
                    <a:pt x="1187" y="69"/>
                    <a:pt x="548" y="160"/>
                    <a:pt x="0" y="297"/>
                  </a:cubicBezTo>
                  <a:lnTo>
                    <a:pt x="2899" y="1370"/>
                  </a:lnTo>
                  <a:cubicBezTo>
                    <a:pt x="2899" y="1370"/>
                    <a:pt x="3150" y="959"/>
                    <a:pt x="2991" y="639"/>
                  </a:cubicBezTo>
                  <a:cubicBezTo>
                    <a:pt x="2899" y="457"/>
                    <a:pt x="2329" y="206"/>
                    <a:pt x="1849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996" name="Google Shape;5996;p51"/>
            <p:cNvSpPr/>
            <p:nvPr/>
          </p:nvSpPr>
          <p:spPr>
            <a:xfrm flipH="1" rot="592704">
              <a:off x="3243002" y="1975179"/>
              <a:ext cx="195104" cy="84828"/>
            </a:xfrm>
            <a:custGeom>
              <a:rect b="b" l="l" r="r" t="t"/>
              <a:pathLst>
                <a:path extrusionOk="0" fill="none" h="1370" w="3151">
                  <a:moveTo>
                    <a:pt x="2899" y="1370"/>
                  </a:moveTo>
                  <a:cubicBezTo>
                    <a:pt x="2899" y="1370"/>
                    <a:pt x="3150" y="959"/>
                    <a:pt x="2991" y="639"/>
                  </a:cubicBezTo>
                  <a:cubicBezTo>
                    <a:pt x="2899" y="457"/>
                    <a:pt x="2329" y="206"/>
                    <a:pt x="1849" y="0"/>
                  </a:cubicBezTo>
                  <a:cubicBezTo>
                    <a:pt x="1187" y="69"/>
                    <a:pt x="548" y="160"/>
                    <a:pt x="0" y="297"/>
                  </a:cubicBezTo>
                  <a:close/>
                </a:path>
              </a:pathLst>
            </a:custGeom>
            <a:noFill/>
            <a:ln cap="flat" cmpd="sng" w="7425">
              <a:solidFill>
                <a:schemeClr val="dk1"/>
              </a:solidFill>
              <a:prstDash val="solid"/>
              <a:miter lim="22825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grpSp>
          <p:nvGrpSpPr>
            <p:cNvPr id="5997" name="Google Shape;5997;p51"/>
            <p:cNvGrpSpPr/>
            <p:nvPr/>
          </p:nvGrpSpPr>
          <p:grpSpPr>
            <a:xfrm>
              <a:off x="2232262" y="2024880"/>
              <a:ext cx="949331" cy="268660"/>
              <a:chOff x="2232262" y="2024880"/>
              <a:chExt cx="949331" cy="268660"/>
            </a:xfrm>
          </p:grpSpPr>
          <p:sp>
            <p:nvSpPr>
              <p:cNvPr id="5998" name="Google Shape;5998;p51"/>
              <p:cNvSpPr/>
              <p:nvPr/>
            </p:nvSpPr>
            <p:spPr>
              <a:xfrm flipH="1" rot="592704">
                <a:off x="2836199" y="2098550"/>
                <a:ext cx="39628" cy="48110"/>
              </a:xfrm>
              <a:custGeom>
                <a:rect b="b" l="l" r="r" t="t"/>
                <a:pathLst>
                  <a:path extrusionOk="0" h="777" w="640">
                    <a:moveTo>
                      <a:pt x="274" y="0"/>
                    </a:moveTo>
                    <a:lnTo>
                      <a:pt x="0" y="616"/>
                    </a:lnTo>
                    <a:lnTo>
                      <a:pt x="365" y="776"/>
                    </a:lnTo>
                    <a:lnTo>
                      <a:pt x="639" y="160"/>
                    </a:lnTo>
                    <a:lnTo>
                      <a:pt x="274" y="0"/>
                    </a:ln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999" name="Google Shape;5999;p51"/>
              <p:cNvSpPr/>
              <p:nvPr/>
            </p:nvSpPr>
            <p:spPr>
              <a:xfrm flipH="1" rot="592704">
                <a:off x="2800176" y="2107928"/>
                <a:ext cx="38203" cy="48110"/>
              </a:xfrm>
              <a:custGeom>
                <a:rect b="b" l="l" r="r" t="t"/>
                <a:pathLst>
                  <a:path extrusionOk="0" h="777" w="617">
                    <a:moveTo>
                      <a:pt x="275" y="0"/>
                    </a:moveTo>
                    <a:lnTo>
                      <a:pt x="1" y="616"/>
                    </a:lnTo>
                    <a:lnTo>
                      <a:pt x="366" y="776"/>
                    </a:lnTo>
                    <a:lnTo>
                      <a:pt x="617" y="160"/>
                    </a:lnTo>
                    <a:lnTo>
                      <a:pt x="275" y="0"/>
                    </a:ln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6000" name="Google Shape;6000;p51"/>
              <p:cNvSpPr/>
              <p:nvPr/>
            </p:nvSpPr>
            <p:spPr>
              <a:xfrm flipH="1" rot="592704">
                <a:off x="2762800" y="2117183"/>
                <a:ext cx="38203" cy="46686"/>
              </a:xfrm>
              <a:custGeom>
                <a:rect b="b" l="l" r="r" t="t"/>
                <a:pathLst>
                  <a:path extrusionOk="0" h="754" w="617">
                    <a:moveTo>
                      <a:pt x="274" y="0"/>
                    </a:moveTo>
                    <a:lnTo>
                      <a:pt x="0" y="616"/>
                    </a:lnTo>
                    <a:lnTo>
                      <a:pt x="343" y="753"/>
                    </a:lnTo>
                    <a:lnTo>
                      <a:pt x="617" y="160"/>
                    </a:lnTo>
                    <a:lnTo>
                      <a:pt x="274" y="0"/>
                    </a:ln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6001" name="Google Shape;6001;p51"/>
              <p:cNvSpPr/>
              <p:nvPr/>
            </p:nvSpPr>
            <p:spPr>
              <a:xfrm flipH="1" rot="592704">
                <a:off x="2725302" y="2126434"/>
                <a:ext cx="38265" cy="46686"/>
              </a:xfrm>
              <a:custGeom>
                <a:rect b="b" l="l" r="r" t="t"/>
                <a:pathLst>
                  <a:path extrusionOk="0" h="754" w="618">
                    <a:moveTo>
                      <a:pt x="252" y="0"/>
                    </a:moveTo>
                    <a:lnTo>
                      <a:pt x="1" y="617"/>
                    </a:lnTo>
                    <a:lnTo>
                      <a:pt x="343" y="753"/>
                    </a:lnTo>
                    <a:lnTo>
                      <a:pt x="617" y="160"/>
                    </a:lnTo>
                    <a:lnTo>
                      <a:pt x="252" y="0"/>
                    </a:ln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6002" name="Google Shape;6002;p51"/>
              <p:cNvSpPr/>
              <p:nvPr/>
            </p:nvSpPr>
            <p:spPr>
              <a:xfrm flipH="1" rot="592704">
                <a:off x="2689208" y="2135923"/>
                <a:ext cx="38265" cy="46686"/>
              </a:xfrm>
              <a:custGeom>
                <a:rect b="b" l="l" r="r" t="t"/>
                <a:pathLst>
                  <a:path extrusionOk="0" h="754" w="618">
                    <a:moveTo>
                      <a:pt x="275" y="0"/>
                    </a:moveTo>
                    <a:lnTo>
                      <a:pt x="1" y="594"/>
                    </a:lnTo>
                    <a:lnTo>
                      <a:pt x="366" y="754"/>
                    </a:lnTo>
                    <a:lnTo>
                      <a:pt x="617" y="137"/>
                    </a:lnTo>
                    <a:lnTo>
                      <a:pt x="275" y="0"/>
                    </a:ln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6003" name="Google Shape;6003;p51"/>
              <p:cNvSpPr/>
              <p:nvPr/>
            </p:nvSpPr>
            <p:spPr>
              <a:xfrm flipH="1" rot="592704">
                <a:off x="2873595" y="2090535"/>
                <a:ext cx="38203" cy="46686"/>
              </a:xfrm>
              <a:custGeom>
                <a:rect b="b" l="l" r="r" t="t"/>
                <a:pathLst>
                  <a:path extrusionOk="0" h="754" w="617">
                    <a:moveTo>
                      <a:pt x="251" y="1"/>
                    </a:moveTo>
                    <a:lnTo>
                      <a:pt x="0" y="594"/>
                    </a:lnTo>
                    <a:lnTo>
                      <a:pt x="343" y="754"/>
                    </a:lnTo>
                    <a:lnTo>
                      <a:pt x="617" y="138"/>
                    </a:lnTo>
                    <a:lnTo>
                      <a:pt x="251" y="1"/>
                    </a:ln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6004" name="Google Shape;6004;p51"/>
              <p:cNvSpPr/>
              <p:nvPr/>
            </p:nvSpPr>
            <p:spPr>
              <a:xfrm flipH="1" rot="592704">
                <a:off x="3021999" y="2053290"/>
                <a:ext cx="38203" cy="48110"/>
              </a:xfrm>
              <a:custGeom>
                <a:rect b="b" l="l" r="r" t="t"/>
                <a:pathLst>
                  <a:path extrusionOk="0" h="777" w="617">
                    <a:moveTo>
                      <a:pt x="274" y="0"/>
                    </a:moveTo>
                    <a:lnTo>
                      <a:pt x="1" y="617"/>
                    </a:lnTo>
                    <a:lnTo>
                      <a:pt x="343" y="777"/>
                    </a:lnTo>
                    <a:lnTo>
                      <a:pt x="617" y="160"/>
                    </a:lnTo>
                    <a:lnTo>
                      <a:pt x="274" y="0"/>
                    </a:ln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6005" name="Google Shape;6005;p51"/>
              <p:cNvSpPr/>
              <p:nvPr/>
            </p:nvSpPr>
            <p:spPr>
              <a:xfrm flipH="1" rot="592704">
                <a:off x="3095407" y="2035958"/>
                <a:ext cx="38203" cy="46686"/>
              </a:xfrm>
              <a:custGeom>
                <a:rect b="b" l="l" r="r" t="t"/>
                <a:pathLst>
                  <a:path extrusionOk="0" h="754" w="617">
                    <a:moveTo>
                      <a:pt x="251" y="0"/>
                    </a:moveTo>
                    <a:lnTo>
                      <a:pt x="0" y="594"/>
                    </a:lnTo>
                    <a:lnTo>
                      <a:pt x="342" y="753"/>
                    </a:lnTo>
                    <a:lnTo>
                      <a:pt x="616" y="137"/>
                    </a:lnTo>
                    <a:lnTo>
                      <a:pt x="251" y="0"/>
                    </a:ln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6006" name="Google Shape;6006;p51"/>
              <p:cNvSpPr/>
              <p:nvPr/>
            </p:nvSpPr>
            <p:spPr>
              <a:xfrm flipH="1" rot="592704">
                <a:off x="3059435" y="2044039"/>
                <a:ext cx="38265" cy="48110"/>
              </a:xfrm>
              <a:custGeom>
                <a:rect b="b" l="l" r="r" t="t"/>
                <a:pathLst>
                  <a:path extrusionOk="0" h="777" w="618">
                    <a:moveTo>
                      <a:pt x="275" y="0"/>
                    </a:moveTo>
                    <a:lnTo>
                      <a:pt x="1" y="617"/>
                    </a:lnTo>
                    <a:lnTo>
                      <a:pt x="366" y="776"/>
                    </a:lnTo>
                    <a:lnTo>
                      <a:pt x="617" y="160"/>
                    </a:lnTo>
                    <a:lnTo>
                      <a:pt x="275" y="0"/>
                    </a:ln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6007" name="Google Shape;6007;p51"/>
              <p:cNvSpPr/>
              <p:nvPr/>
            </p:nvSpPr>
            <p:spPr>
              <a:xfrm flipH="1" rot="592704">
                <a:off x="2984501" y="2062535"/>
                <a:ext cx="38203" cy="48110"/>
              </a:xfrm>
              <a:custGeom>
                <a:rect b="b" l="l" r="r" t="t"/>
                <a:pathLst>
                  <a:path extrusionOk="0" h="777" w="617">
                    <a:moveTo>
                      <a:pt x="251" y="1"/>
                    </a:moveTo>
                    <a:lnTo>
                      <a:pt x="0" y="617"/>
                    </a:lnTo>
                    <a:lnTo>
                      <a:pt x="343" y="777"/>
                    </a:lnTo>
                    <a:lnTo>
                      <a:pt x="616" y="160"/>
                    </a:lnTo>
                    <a:lnTo>
                      <a:pt x="251" y="1"/>
                    </a:ln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6008" name="Google Shape;6008;p51"/>
              <p:cNvSpPr/>
              <p:nvPr/>
            </p:nvSpPr>
            <p:spPr>
              <a:xfrm flipH="1" rot="592704">
                <a:off x="2947115" y="2071918"/>
                <a:ext cx="39689" cy="46686"/>
              </a:xfrm>
              <a:custGeom>
                <a:rect b="b" l="l" r="r" t="t"/>
                <a:pathLst>
                  <a:path extrusionOk="0" h="754" w="641">
                    <a:moveTo>
                      <a:pt x="275" y="1"/>
                    </a:moveTo>
                    <a:lnTo>
                      <a:pt x="1" y="617"/>
                    </a:lnTo>
                    <a:lnTo>
                      <a:pt x="366" y="754"/>
                    </a:lnTo>
                    <a:lnTo>
                      <a:pt x="640" y="160"/>
                    </a:lnTo>
                    <a:lnTo>
                      <a:pt x="275" y="1"/>
                    </a:ln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6009" name="Google Shape;6009;p51"/>
              <p:cNvSpPr/>
              <p:nvPr/>
            </p:nvSpPr>
            <p:spPr>
              <a:xfrm flipH="1" rot="592704">
                <a:off x="2911092" y="2081290"/>
                <a:ext cx="38203" cy="46686"/>
              </a:xfrm>
              <a:custGeom>
                <a:rect b="b" l="l" r="r" t="t"/>
                <a:pathLst>
                  <a:path extrusionOk="0" h="754" w="617">
                    <a:moveTo>
                      <a:pt x="275" y="1"/>
                    </a:moveTo>
                    <a:lnTo>
                      <a:pt x="1" y="594"/>
                    </a:lnTo>
                    <a:lnTo>
                      <a:pt x="366" y="754"/>
                    </a:lnTo>
                    <a:lnTo>
                      <a:pt x="617" y="138"/>
                    </a:lnTo>
                    <a:lnTo>
                      <a:pt x="275" y="1"/>
                    </a:ln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6010" name="Google Shape;6010;p51"/>
              <p:cNvSpPr/>
              <p:nvPr/>
            </p:nvSpPr>
            <p:spPr>
              <a:xfrm flipH="1" rot="592704">
                <a:off x="2578302" y="2162499"/>
                <a:ext cx="38265" cy="48110"/>
              </a:xfrm>
              <a:custGeom>
                <a:rect b="b" l="l" r="r" t="t"/>
                <a:pathLst>
                  <a:path extrusionOk="0" h="777" w="618">
                    <a:moveTo>
                      <a:pt x="275" y="1"/>
                    </a:moveTo>
                    <a:lnTo>
                      <a:pt x="1" y="617"/>
                    </a:lnTo>
                    <a:lnTo>
                      <a:pt x="366" y="777"/>
                    </a:lnTo>
                    <a:lnTo>
                      <a:pt x="617" y="161"/>
                    </a:lnTo>
                    <a:lnTo>
                      <a:pt x="275" y="1"/>
                    </a:ln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6011" name="Google Shape;6011;p51"/>
              <p:cNvSpPr/>
              <p:nvPr/>
            </p:nvSpPr>
            <p:spPr>
              <a:xfrm flipH="1" rot="592704">
                <a:off x="2392574" y="2207643"/>
                <a:ext cx="38203" cy="48110"/>
              </a:xfrm>
              <a:custGeom>
                <a:rect b="b" l="l" r="r" t="t"/>
                <a:pathLst>
                  <a:path extrusionOk="0" h="777" w="617">
                    <a:moveTo>
                      <a:pt x="251" y="0"/>
                    </a:moveTo>
                    <a:lnTo>
                      <a:pt x="0" y="617"/>
                    </a:lnTo>
                    <a:lnTo>
                      <a:pt x="343" y="776"/>
                    </a:lnTo>
                    <a:lnTo>
                      <a:pt x="616" y="160"/>
                    </a:lnTo>
                    <a:lnTo>
                      <a:pt x="251" y="0"/>
                    </a:ln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6012" name="Google Shape;6012;p51"/>
              <p:cNvSpPr/>
              <p:nvPr/>
            </p:nvSpPr>
            <p:spPr>
              <a:xfrm flipH="1" rot="592704">
                <a:off x="2319165" y="2226398"/>
                <a:ext cx="38203" cy="46686"/>
              </a:xfrm>
              <a:custGeom>
                <a:rect b="b" l="l" r="r" t="t"/>
                <a:pathLst>
                  <a:path extrusionOk="0" h="754" w="617">
                    <a:moveTo>
                      <a:pt x="274" y="0"/>
                    </a:moveTo>
                    <a:lnTo>
                      <a:pt x="1" y="594"/>
                    </a:lnTo>
                    <a:lnTo>
                      <a:pt x="366" y="754"/>
                    </a:lnTo>
                    <a:lnTo>
                      <a:pt x="617" y="137"/>
                    </a:lnTo>
                    <a:lnTo>
                      <a:pt x="274" y="0"/>
                    </a:ln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6013" name="Google Shape;6013;p51"/>
              <p:cNvSpPr/>
              <p:nvPr/>
            </p:nvSpPr>
            <p:spPr>
              <a:xfrm flipH="1" rot="592704">
                <a:off x="2355188" y="2217026"/>
                <a:ext cx="39689" cy="46686"/>
              </a:xfrm>
              <a:custGeom>
                <a:rect b="b" l="l" r="r" t="t"/>
                <a:pathLst>
                  <a:path extrusionOk="0" h="754" w="641">
                    <a:moveTo>
                      <a:pt x="275" y="0"/>
                    </a:moveTo>
                    <a:lnTo>
                      <a:pt x="1" y="617"/>
                    </a:lnTo>
                    <a:lnTo>
                      <a:pt x="366" y="754"/>
                    </a:lnTo>
                    <a:lnTo>
                      <a:pt x="640" y="160"/>
                    </a:lnTo>
                    <a:lnTo>
                      <a:pt x="275" y="0"/>
                    </a:ln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6014" name="Google Shape;6014;p51"/>
              <p:cNvSpPr/>
              <p:nvPr/>
            </p:nvSpPr>
            <p:spPr>
              <a:xfrm flipH="1" rot="592704">
                <a:off x="2281790" y="2234230"/>
                <a:ext cx="38203" cy="48110"/>
              </a:xfrm>
              <a:custGeom>
                <a:rect b="b" l="l" r="r" t="t"/>
                <a:pathLst>
                  <a:path extrusionOk="0" h="777" w="617">
                    <a:moveTo>
                      <a:pt x="274" y="1"/>
                    </a:moveTo>
                    <a:lnTo>
                      <a:pt x="0" y="617"/>
                    </a:lnTo>
                    <a:lnTo>
                      <a:pt x="343" y="777"/>
                    </a:lnTo>
                    <a:lnTo>
                      <a:pt x="617" y="160"/>
                    </a:lnTo>
                    <a:lnTo>
                      <a:pt x="274" y="1"/>
                    </a:ln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6015" name="Google Shape;6015;p51"/>
              <p:cNvSpPr/>
              <p:nvPr/>
            </p:nvSpPr>
            <p:spPr>
              <a:xfrm flipH="1" rot="592704">
                <a:off x="3132757" y="2028425"/>
                <a:ext cx="45262" cy="45572"/>
              </a:xfrm>
              <a:custGeom>
                <a:rect b="b" l="l" r="r" t="t"/>
                <a:pathLst>
                  <a:path extrusionOk="0" h="736" w="731">
                    <a:moveTo>
                      <a:pt x="361" y="0"/>
                    </a:moveTo>
                    <a:cubicBezTo>
                      <a:pt x="279" y="0"/>
                      <a:pt x="212" y="37"/>
                      <a:pt x="160" y="142"/>
                    </a:cubicBezTo>
                    <a:lnTo>
                      <a:pt x="92" y="324"/>
                    </a:lnTo>
                    <a:cubicBezTo>
                      <a:pt x="0" y="507"/>
                      <a:pt x="137" y="598"/>
                      <a:pt x="297" y="667"/>
                    </a:cubicBezTo>
                    <a:lnTo>
                      <a:pt x="457" y="735"/>
                    </a:lnTo>
                    <a:lnTo>
                      <a:pt x="731" y="142"/>
                    </a:lnTo>
                    <a:lnTo>
                      <a:pt x="571" y="51"/>
                    </a:lnTo>
                    <a:cubicBezTo>
                      <a:pt x="493" y="21"/>
                      <a:pt x="423" y="0"/>
                      <a:pt x="361" y="0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6016" name="Google Shape;6016;p51"/>
              <p:cNvSpPr/>
              <p:nvPr/>
            </p:nvSpPr>
            <p:spPr>
              <a:xfrm flipH="1" rot="592704">
                <a:off x="2235957" y="2242760"/>
                <a:ext cx="46748" cy="47120"/>
              </a:xfrm>
              <a:custGeom>
                <a:rect b="b" l="l" r="r" t="t"/>
                <a:pathLst>
                  <a:path extrusionOk="0" h="761" w="755">
                    <a:moveTo>
                      <a:pt x="252" y="1"/>
                    </a:moveTo>
                    <a:lnTo>
                      <a:pt x="1" y="617"/>
                    </a:lnTo>
                    <a:lnTo>
                      <a:pt x="183" y="708"/>
                    </a:lnTo>
                    <a:cubicBezTo>
                      <a:pt x="265" y="739"/>
                      <a:pt x="338" y="761"/>
                      <a:pt x="402" y="761"/>
                    </a:cubicBezTo>
                    <a:cubicBezTo>
                      <a:pt x="480" y="761"/>
                      <a:pt x="544" y="728"/>
                      <a:pt x="594" y="640"/>
                    </a:cubicBezTo>
                    <a:lnTo>
                      <a:pt x="663" y="434"/>
                    </a:lnTo>
                    <a:cubicBezTo>
                      <a:pt x="754" y="275"/>
                      <a:pt x="617" y="161"/>
                      <a:pt x="457" y="92"/>
                    </a:cubicBezTo>
                    <a:lnTo>
                      <a:pt x="252" y="1"/>
                    </a:ln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6017" name="Google Shape;6017;p51"/>
              <p:cNvSpPr/>
              <p:nvPr/>
            </p:nvSpPr>
            <p:spPr>
              <a:xfrm flipH="1" rot="592704">
                <a:off x="2540983" y="2171760"/>
                <a:ext cx="38203" cy="46748"/>
              </a:xfrm>
              <a:custGeom>
                <a:rect b="b" l="l" r="r" t="t"/>
                <a:pathLst>
                  <a:path extrusionOk="0" h="755" w="617">
                    <a:moveTo>
                      <a:pt x="274" y="1"/>
                    </a:moveTo>
                    <a:lnTo>
                      <a:pt x="0" y="617"/>
                    </a:lnTo>
                    <a:lnTo>
                      <a:pt x="343" y="754"/>
                    </a:lnTo>
                    <a:lnTo>
                      <a:pt x="617" y="161"/>
                    </a:lnTo>
                    <a:lnTo>
                      <a:pt x="274" y="1"/>
                    </a:ln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6018" name="Google Shape;6018;p51"/>
              <p:cNvSpPr/>
              <p:nvPr/>
            </p:nvSpPr>
            <p:spPr>
              <a:xfrm flipH="1" rot="592704">
                <a:off x="2614397" y="2153005"/>
                <a:ext cx="38203" cy="48110"/>
              </a:xfrm>
              <a:custGeom>
                <a:rect b="b" l="l" r="r" t="t"/>
                <a:pathLst>
                  <a:path extrusionOk="0" h="777" w="617">
                    <a:moveTo>
                      <a:pt x="251" y="1"/>
                    </a:moveTo>
                    <a:lnTo>
                      <a:pt x="0" y="617"/>
                    </a:lnTo>
                    <a:lnTo>
                      <a:pt x="342" y="777"/>
                    </a:lnTo>
                    <a:lnTo>
                      <a:pt x="616" y="160"/>
                    </a:lnTo>
                    <a:lnTo>
                      <a:pt x="251" y="1"/>
                    </a:ln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6019" name="Google Shape;6019;p51"/>
              <p:cNvSpPr/>
              <p:nvPr/>
            </p:nvSpPr>
            <p:spPr>
              <a:xfrm flipH="1" rot="592704">
                <a:off x="2651894" y="2143760"/>
                <a:ext cx="38203" cy="48110"/>
              </a:xfrm>
              <a:custGeom>
                <a:rect b="b" l="l" r="r" t="t"/>
                <a:pathLst>
                  <a:path extrusionOk="0" h="777" w="617">
                    <a:moveTo>
                      <a:pt x="274" y="1"/>
                    </a:moveTo>
                    <a:lnTo>
                      <a:pt x="0" y="617"/>
                    </a:lnTo>
                    <a:lnTo>
                      <a:pt x="343" y="777"/>
                    </a:lnTo>
                    <a:lnTo>
                      <a:pt x="617" y="160"/>
                    </a:lnTo>
                    <a:lnTo>
                      <a:pt x="274" y="1"/>
                    </a:ln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6020" name="Google Shape;6020;p51"/>
              <p:cNvSpPr/>
              <p:nvPr/>
            </p:nvSpPr>
            <p:spPr>
              <a:xfrm flipH="1" rot="592704">
                <a:off x="2430071" y="2198398"/>
                <a:ext cx="38203" cy="48110"/>
              </a:xfrm>
              <a:custGeom>
                <a:rect b="b" l="l" r="r" t="t"/>
                <a:pathLst>
                  <a:path extrusionOk="0" h="777" w="617">
                    <a:moveTo>
                      <a:pt x="274" y="0"/>
                    </a:moveTo>
                    <a:lnTo>
                      <a:pt x="1" y="617"/>
                    </a:lnTo>
                    <a:lnTo>
                      <a:pt x="366" y="776"/>
                    </a:lnTo>
                    <a:lnTo>
                      <a:pt x="617" y="160"/>
                    </a:lnTo>
                    <a:lnTo>
                      <a:pt x="274" y="0"/>
                    </a:ln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6021" name="Google Shape;6021;p51"/>
              <p:cNvSpPr/>
              <p:nvPr/>
            </p:nvSpPr>
            <p:spPr>
              <a:xfrm flipH="1" rot="592704">
                <a:off x="2466155" y="2189031"/>
                <a:ext cx="39628" cy="48110"/>
              </a:xfrm>
              <a:custGeom>
                <a:rect b="b" l="l" r="r" t="t"/>
                <a:pathLst>
                  <a:path extrusionOk="0" h="777" w="640">
                    <a:moveTo>
                      <a:pt x="275" y="0"/>
                    </a:moveTo>
                    <a:lnTo>
                      <a:pt x="1" y="616"/>
                    </a:lnTo>
                    <a:lnTo>
                      <a:pt x="366" y="776"/>
                    </a:lnTo>
                    <a:lnTo>
                      <a:pt x="640" y="160"/>
                    </a:lnTo>
                    <a:lnTo>
                      <a:pt x="275" y="0"/>
                    </a:ln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6022" name="Google Shape;6022;p51"/>
              <p:cNvSpPr/>
              <p:nvPr/>
            </p:nvSpPr>
            <p:spPr>
              <a:xfrm flipH="1" rot="592704">
                <a:off x="2503485" y="2181005"/>
                <a:ext cx="38203" cy="46748"/>
              </a:xfrm>
              <a:custGeom>
                <a:rect b="b" l="l" r="r" t="t"/>
                <a:pathLst>
                  <a:path extrusionOk="0" h="755" w="617">
                    <a:moveTo>
                      <a:pt x="251" y="1"/>
                    </a:moveTo>
                    <a:lnTo>
                      <a:pt x="0" y="594"/>
                    </a:lnTo>
                    <a:lnTo>
                      <a:pt x="342" y="754"/>
                    </a:lnTo>
                    <a:lnTo>
                      <a:pt x="616" y="138"/>
                    </a:lnTo>
                    <a:lnTo>
                      <a:pt x="251" y="1"/>
                    </a:ln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  <p:grpSp>
          <p:nvGrpSpPr>
            <p:cNvPr id="6023" name="Google Shape;6023;p51"/>
            <p:cNvGrpSpPr/>
            <p:nvPr/>
          </p:nvGrpSpPr>
          <p:grpSpPr>
            <a:xfrm>
              <a:off x="2231847" y="2022379"/>
              <a:ext cx="950180" cy="273540"/>
              <a:chOff x="2231847" y="2022379"/>
              <a:chExt cx="950180" cy="273540"/>
            </a:xfrm>
          </p:grpSpPr>
          <p:sp>
            <p:nvSpPr>
              <p:cNvPr id="6024" name="Google Shape;6024;p51"/>
              <p:cNvSpPr/>
              <p:nvPr/>
            </p:nvSpPr>
            <p:spPr>
              <a:xfrm flipH="1" rot="592704">
                <a:off x="2836199" y="2098550"/>
                <a:ext cx="39628" cy="48110"/>
              </a:xfrm>
              <a:custGeom>
                <a:rect b="b" l="l" r="r" t="t"/>
                <a:pathLst>
                  <a:path extrusionOk="0" fill="none" h="777" w="640">
                    <a:moveTo>
                      <a:pt x="639" y="160"/>
                    </a:moveTo>
                    <a:lnTo>
                      <a:pt x="274" y="0"/>
                    </a:lnTo>
                    <a:lnTo>
                      <a:pt x="0" y="616"/>
                    </a:lnTo>
                    <a:lnTo>
                      <a:pt x="365" y="776"/>
                    </a:lnTo>
                    <a:close/>
                  </a:path>
                </a:pathLst>
              </a:custGeom>
              <a:noFill/>
              <a:ln cap="flat" cmpd="sng" w="7425">
                <a:solidFill>
                  <a:schemeClr val="dk1"/>
                </a:solidFill>
                <a:prstDash val="solid"/>
                <a:miter lim="22825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6025" name="Google Shape;6025;p51"/>
              <p:cNvSpPr/>
              <p:nvPr/>
            </p:nvSpPr>
            <p:spPr>
              <a:xfrm flipH="1" rot="592704">
                <a:off x="2800176" y="2107928"/>
                <a:ext cx="38203" cy="48110"/>
              </a:xfrm>
              <a:custGeom>
                <a:rect b="b" l="l" r="r" t="t"/>
                <a:pathLst>
                  <a:path extrusionOk="0" fill="none" h="777" w="617">
                    <a:moveTo>
                      <a:pt x="617" y="160"/>
                    </a:moveTo>
                    <a:lnTo>
                      <a:pt x="275" y="0"/>
                    </a:lnTo>
                    <a:lnTo>
                      <a:pt x="1" y="616"/>
                    </a:lnTo>
                    <a:lnTo>
                      <a:pt x="366" y="776"/>
                    </a:lnTo>
                    <a:close/>
                  </a:path>
                </a:pathLst>
              </a:custGeom>
              <a:noFill/>
              <a:ln cap="flat" cmpd="sng" w="7425">
                <a:solidFill>
                  <a:schemeClr val="dk1"/>
                </a:solidFill>
                <a:prstDash val="solid"/>
                <a:miter lim="22825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6026" name="Google Shape;6026;p51"/>
              <p:cNvSpPr/>
              <p:nvPr/>
            </p:nvSpPr>
            <p:spPr>
              <a:xfrm flipH="1" rot="592704">
                <a:off x="2762800" y="2117183"/>
                <a:ext cx="38203" cy="46686"/>
              </a:xfrm>
              <a:custGeom>
                <a:rect b="b" l="l" r="r" t="t"/>
                <a:pathLst>
                  <a:path extrusionOk="0" fill="none" h="754" w="617">
                    <a:moveTo>
                      <a:pt x="617" y="160"/>
                    </a:moveTo>
                    <a:lnTo>
                      <a:pt x="274" y="0"/>
                    </a:lnTo>
                    <a:lnTo>
                      <a:pt x="0" y="616"/>
                    </a:lnTo>
                    <a:lnTo>
                      <a:pt x="343" y="753"/>
                    </a:lnTo>
                    <a:close/>
                  </a:path>
                </a:pathLst>
              </a:custGeom>
              <a:noFill/>
              <a:ln cap="flat" cmpd="sng" w="7425">
                <a:solidFill>
                  <a:schemeClr val="dk1"/>
                </a:solidFill>
                <a:prstDash val="solid"/>
                <a:miter lim="22825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6027" name="Google Shape;6027;p51"/>
              <p:cNvSpPr/>
              <p:nvPr/>
            </p:nvSpPr>
            <p:spPr>
              <a:xfrm flipH="1" rot="592704">
                <a:off x="2725302" y="2126434"/>
                <a:ext cx="38265" cy="46686"/>
              </a:xfrm>
              <a:custGeom>
                <a:rect b="b" l="l" r="r" t="t"/>
                <a:pathLst>
                  <a:path extrusionOk="0" fill="none" h="754" w="618">
                    <a:moveTo>
                      <a:pt x="617" y="160"/>
                    </a:moveTo>
                    <a:lnTo>
                      <a:pt x="252" y="0"/>
                    </a:lnTo>
                    <a:lnTo>
                      <a:pt x="1" y="617"/>
                    </a:lnTo>
                    <a:lnTo>
                      <a:pt x="343" y="753"/>
                    </a:lnTo>
                    <a:close/>
                  </a:path>
                </a:pathLst>
              </a:custGeom>
              <a:noFill/>
              <a:ln cap="flat" cmpd="sng" w="7425">
                <a:solidFill>
                  <a:schemeClr val="dk1"/>
                </a:solidFill>
                <a:prstDash val="solid"/>
                <a:miter lim="22825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6028" name="Google Shape;6028;p51"/>
              <p:cNvSpPr/>
              <p:nvPr/>
            </p:nvSpPr>
            <p:spPr>
              <a:xfrm flipH="1" rot="592704">
                <a:off x="2689208" y="2135923"/>
                <a:ext cx="38265" cy="46686"/>
              </a:xfrm>
              <a:custGeom>
                <a:rect b="b" l="l" r="r" t="t"/>
                <a:pathLst>
                  <a:path extrusionOk="0" fill="none" h="754" w="618">
                    <a:moveTo>
                      <a:pt x="617" y="137"/>
                    </a:moveTo>
                    <a:lnTo>
                      <a:pt x="275" y="0"/>
                    </a:lnTo>
                    <a:lnTo>
                      <a:pt x="1" y="594"/>
                    </a:lnTo>
                    <a:lnTo>
                      <a:pt x="366" y="754"/>
                    </a:lnTo>
                    <a:close/>
                  </a:path>
                </a:pathLst>
              </a:custGeom>
              <a:noFill/>
              <a:ln cap="flat" cmpd="sng" w="7425">
                <a:solidFill>
                  <a:schemeClr val="dk1"/>
                </a:solidFill>
                <a:prstDash val="solid"/>
                <a:miter lim="22825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6029" name="Google Shape;6029;p51"/>
              <p:cNvSpPr/>
              <p:nvPr/>
            </p:nvSpPr>
            <p:spPr>
              <a:xfrm flipH="1" rot="592704">
                <a:off x="2873595" y="2090535"/>
                <a:ext cx="38203" cy="46686"/>
              </a:xfrm>
              <a:custGeom>
                <a:rect b="b" l="l" r="r" t="t"/>
                <a:pathLst>
                  <a:path extrusionOk="0" fill="none" h="754" w="617">
                    <a:moveTo>
                      <a:pt x="617" y="138"/>
                    </a:moveTo>
                    <a:lnTo>
                      <a:pt x="251" y="1"/>
                    </a:lnTo>
                    <a:lnTo>
                      <a:pt x="0" y="594"/>
                    </a:lnTo>
                    <a:lnTo>
                      <a:pt x="343" y="754"/>
                    </a:lnTo>
                    <a:close/>
                  </a:path>
                </a:pathLst>
              </a:custGeom>
              <a:noFill/>
              <a:ln cap="flat" cmpd="sng" w="7425">
                <a:solidFill>
                  <a:schemeClr val="dk1"/>
                </a:solidFill>
                <a:prstDash val="solid"/>
                <a:miter lim="22825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6030" name="Google Shape;6030;p51"/>
              <p:cNvSpPr/>
              <p:nvPr/>
            </p:nvSpPr>
            <p:spPr>
              <a:xfrm flipH="1" rot="592704">
                <a:off x="3021999" y="2053290"/>
                <a:ext cx="38203" cy="48110"/>
              </a:xfrm>
              <a:custGeom>
                <a:rect b="b" l="l" r="r" t="t"/>
                <a:pathLst>
                  <a:path extrusionOk="0" fill="none" h="777" w="617">
                    <a:moveTo>
                      <a:pt x="617" y="160"/>
                    </a:moveTo>
                    <a:lnTo>
                      <a:pt x="274" y="0"/>
                    </a:lnTo>
                    <a:lnTo>
                      <a:pt x="1" y="617"/>
                    </a:lnTo>
                    <a:lnTo>
                      <a:pt x="343" y="777"/>
                    </a:lnTo>
                    <a:close/>
                  </a:path>
                </a:pathLst>
              </a:custGeom>
              <a:noFill/>
              <a:ln cap="flat" cmpd="sng" w="7425">
                <a:solidFill>
                  <a:schemeClr val="dk1"/>
                </a:solidFill>
                <a:prstDash val="solid"/>
                <a:miter lim="22825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6031" name="Google Shape;6031;p51"/>
              <p:cNvSpPr/>
              <p:nvPr/>
            </p:nvSpPr>
            <p:spPr>
              <a:xfrm flipH="1" rot="592704">
                <a:off x="3095407" y="2035958"/>
                <a:ext cx="38203" cy="46686"/>
              </a:xfrm>
              <a:custGeom>
                <a:rect b="b" l="l" r="r" t="t"/>
                <a:pathLst>
                  <a:path extrusionOk="0" fill="none" h="754" w="617">
                    <a:moveTo>
                      <a:pt x="0" y="594"/>
                    </a:moveTo>
                    <a:lnTo>
                      <a:pt x="342" y="753"/>
                    </a:lnTo>
                    <a:lnTo>
                      <a:pt x="616" y="137"/>
                    </a:lnTo>
                    <a:lnTo>
                      <a:pt x="251" y="0"/>
                    </a:lnTo>
                    <a:close/>
                  </a:path>
                </a:pathLst>
              </a:custGeom>
              <a:noFill/>
              <a:ln cap="flat" cmpd="sng" w="7425">
                <a:solidFill>
                  <a:schemeClr val="dk1"/>
                </a:solidFill>
                <a:prstDash val="solid"/>
                <a:miter lim="22825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6032" name="Google Shape;6032;p51"/>
              <p:cNvSpPr/>
              <p:nvPr/>
            </p:nvSpPr>
            <p:spPr>
              <a:xfrm flipH="1" rot="592704">
                <a:off x="3059435" y="2044039"/>
                <a:ext cx="38265" cy="48110"/>
              </a:xfrm>
              <a:custGeom>
                <a:rect b="b" l="l" r="r" t="t"/>
                <a:pathLst>
                  <a:path extrusionOk="0" fill="none" h="777" w="618">
                    <a:moveTo>
                      <a:pt x="617" y="160"/>
                    </a:moveTo>
                    <a:lnTo>
                      <a:pt x="275" y="0"/>
                    </a:lnTo>
                    <a:lnTo>
                      <a:pt x="1" y="617"/>
                    </a:lnTo>
                    <a:lnTo>
                      <a:pt x="366" y="776"/>
                    </a:lnTo>
                    <a:close/>
                  </a:path>
                </a:pathLst>
              </a:custGeom>
              <a:noFill/>
              <a:ln cap="flat" cmpd="sng" w="7425">
                <a:solidFill>
                  <a:schemeClr val="dk1"/>
                </a:solidFill>
                <a:prstDash val="solid"/>
                <a:miter lim="22825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6033" name="Google Shape;6033;p51"/>
              <p:cNvSpPr/>
              <p:nvPr/>
            </p:nvSpPr>
            <p:spPr>
              <a:xfrm flipH="1" rot="592704">
                <a:off x="2984501" y="2062535"/>
                <a:ext cx="38203" cy="48110"/>
              </a:xfrm>
              <a:custGeom>
                <a:rect b="b" l="l" r="r" t="t"/>
                <a:pathLst>
                  <a:path extrusionOk="0" fill="none" h="777" w="617">
                    <a:moveTo>
                      <a:pt x="616" y="160"/>
                    </a:moveTo>
                    <a:lnTo>
                      <a:pt x="251" y="1"/>
                    </a:lnTo>
                    <a:lnTo>
                      <a:pt x="0" y="617"/>
                    </a:lnTo>
                    <a:lnTo>
                      <a:pt x="343" y="777"/>
                    </a:lnTo>
                    <a:close/>
                  </a:path>
                </a:pathLst>
              </a:custGeom>
              <a:noFill/>
              <a:ln cap="flat" cmpd="sng" w="7425">
                <a:solidFill>
                  <a:schemeClr val="dk1"/>
                </a:solidFill>
                <a:prstDash val="solid"/>
                <a:miter lim="22825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6034" name="Google Shape;6034;p51"/>
              <p:cNvSpPr/>
              <p:nvPr/>
            </p:nvSpPr>
            <p:spPr>
              <a:xfrm flipH="1" rot="592704">
                <a:off x="2947115" y="2071918"/>
                <a:ext cx="39689" cy="46686"/>
              </a:xfrm>
              <a:custGeom>
                <a:rect b="b" l="l" r="r" t="t"/>
                <a:pathLst>
                  <a:path extrusionOk="0" fill="none" h="754" w="641">
                    <a:moveTo>
                      <a:pt x="640" y="160"/>
                    </a:moveTo>
                    <a:lnTo>
                      <a:pt x="275" y="1"/>
                    </a:lnTo>
                    <a:lnTo>
                      <a:pt x="1" y="617"/>
                    </a:lnTo>
                    <a:lnTo>
                      <a:pt x="366" y="754"/>
                    </a:lnTo>
                    <a:close/>
                  </a:path>
                </a:pathLst>
              </a:custGeom>
              <a:noFill/>
              <a:ln cap="flat" cmpd="sng" w="7425">
                <a:solidFill>
                  <a:schemeClr val="dk1"/>
                </a:solidFill>
                <a:prstDash val="solid"/>
                <a:miter lim="22825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6035" name="Google Shape;6035;p51"/>
              <p:cNvSpPr/>
              <p:nvPr/>
            </p:nvSpPr>
            <p:spPr>
              <a:xfrm flipH="1" rot="592704">
                <a:off x="2911092" y="2081290"/>
                <a:ext cx="38203" cy="46686"/>
              </a:xfrm>
              <a:custGeom>
                <a:rect b="b" l="l" r="r" t="t"/>
                <a:pathLst>
                  <a:path extrusionOk="0" fill="none" h="754" w="617">
                    <a:moveTo>
                      <a:pt x="617" y="138"/>
                    </a:moveTo>
                    <a:lnTo>
                      <a:pt x="275" y="1"/>
                    </a:lnTo>
                    <a:lnTo>
                      <a:pt x="1" y="594"/>
                    </a:lnTo>
                    <a:lnTo>
                      <a:pt x="366" y="754"/>
                    </a:lnTo>
                    <a:close/>
                  </a:path>
                </a:pathLst>
              </a:custGeom>
              <a:noFill/>
              <a:ln cap="flat" cmpd="sng" w="7425">
                <a:solidFill>
                  <a:schemeClr val="dk1"/>
                </a:solidFill>
                <a:prstDash val="solid"/>
                <a:miter lim="22825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6036" name="Google Shape;6036;p51"/>
              <p:cNvSpPr/>
              <p:nvPr/>
            </p:nvSpPr>
            <p:spPr>
              <a:xfrm flipH="1" rot="592704">
                <a:off x="2578302" y="2162499"/>
                <a:ext cx="38265" cy="48110"/>
              </a:xfrm>
              <a:custGeom>
                <a:rect b="b" l="l" r="r" t="t"/>
                <a:pathLst>
                  <a:path extrusionOk="0" fill="none" h="777" w="618">
                    <a:moveTo>
                      <a:pt x="617" y="161"/>
                    </a:moveTo>
                    <a:lnTo>
                      <a:pt x="275" y="1"/>
                    </a:lnTo>
                    <a:lnTo>
                      <a:pt x="1" y="617"/>
                    </a:lnTo>
                    <a:lnTo>
                      <a:pt x="366" y="777"/>
                    </a:lnTo>
                    <a:close/>
                  </a:path>
                </a:pathLst>
              </a:custGeom>
              <a:noFill/>
              <a:ln cap="flat" cmpd="sng" w="7425">
                <a:solidFill>
                  <a:schemeClr val="dk1"/>
                </a:solidFill>
                <a:prstDash val="solid"/>
                <a:miter lim="22825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6037" name="Google Shape;6037;p51"/>
              <p:cNvSpPr/>
              <p:nvPr/>
            </p:nvSpPr>
            <p:spPr>
              <a:xfrm flipH="1" rot="592704">
                <a:off x="2392574" y="2207643"/>
                <a:ext cx="38203" cy="48110"/>
              </a:xfrm>
              <a:custGeom>
                <a:rect b="b" l="l" r="r" t="t"/>
                <a:pathLst>
                  <a:path extrusionOk="0" fill="none" h="777" w="617">
                    <a:moveTo>
                      <a:pt x="616" y="160"/>
                    </a:moveTo>
                    <a:lnTo>
                      <a:pt x="251" y="0"/>
                    </a:lnTo>
                    <a:lnTo>
                      <a:pt x="0" y="617"/>
                    </a:lnTo>
                    <a:lnTo>
                      <a:pt x="343" y="776"/>
                    </a:lnTo>
                    <a:close/>
                  </a:path>
                </a:pathLst>
              </a:custGeom>
              <a:noFill/>
              <a:ln cap="flat" cmpd="sng" w="7425">
                <a:solidFill>
                  <a:schemeClr val="dk1"/>
                </a:solidFill>
                <a:prstDash val="solid"/>
                <a:miter lim="22825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6038" name="Google Shape;6038;p51"/>
              <p:cNvSpPr/>
              <p:nvPr/>
            </p:nvSpPr>
            <p:spPr>
              <a:xfrm flipH="1" rot="592704">
                <a:off x="2319165" y="2226398"/>
                <a:ext cx="38203" cy="46686"/>
              </a:xfrm>
              <a:custGeom>
                <a:rect b="b" l="l" r="r" t="t"/>
                <a:pathLst>
                  <a:path extrusionOk="0" fill="none" h="754" w="617">
                    <a:moveTo>
                      <a:pt x="617" y="137"/>
                    </a:moveTo>
                    <a:lnTo>
                      <a:pt x="274" y="0"/>
                    </a:lnTo>
                    <a:lnTo>
                      <a:pt x="1" y="594"/>
                    </a:lnTo>
                    <a:lnTo>
                      <a:pt x="366" y="754"/>
                    </a:lnTo>
                    <a:close/>
                  </a:path>
                </a:pathLst>
              </a:custGeom>
              <a:noFill/>
              <a:ln cap="flat" cmpd="sng" w="7425">
                <a:solidFill>
                  <a:schemeClr val="dk1"/>
                </a:solidFill>
                <a:prstDash val="solid"/>
                <a:miter lim="22825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6039" name="Google Shape;6039;p51"/>
              <p:cNvSpPr/>
              <p:nvPr/>
            </p:nvSpPr>
            <p:spPr>
              <a:xfrm flipH="1" rot="592704">
                <a:off x="2355188" y="2217026"/>
                <a:ext cx="39689" cy="46686"/>
              </a:xfrm>
              <a:custGeom>
                <a:rect b="b" l="l" r="r" t="t"/>
                <a:pathLst>
                  <a:path extrusionOk="0" fill="none" h="754" w="641">
                    <a:moveTo>
                      <a:pt x="640" y="160"/>
                    </a:moveTo>
                    <a:lnTo>
                      <a:pt x="275" y="0"/>
                    </a:lnTo>
                    <a:lnTo>
                      <a:pt x="1" y="617"/>
                    </a:lnTo>
                    <a:lnTo>
                      <a:pt x="366" y="754"/>
                    </a:lnTo>
                    <a:close/>
                  </a:path>
                </a:pathLst>
              </a:custGeom>
              <a:noFill/>
              <a:ln cap="flat" cmpd="sng" w="7425">
                <a:solidFill>
                  <a:schemeClr val="dk1"/>
                </a:solidFill>
                <a:prstDash val="solid"/>
                <a:miter lim="22825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6040" name="Google Shape;6040;p51"/>
              <p:cNvSpPr/>
              <p:nvPr/>
            </p:nvSpPr>
            <p:spPr>
              <a:xfrm flipH="1" rot="592704">
                <a:off x="2281790" y="2234230"/>
                <a:ext cx="38203" cy="48110"/>
              </a:xfrm>
              <a:custGeom>
                <a:rect b="b" l="l" r="r" t="t"/>
                <a:pathLst>
                  <a:path extrusionOk="0" fill="none" h="777" w="617">
                    <a:moveTo>
                      <a:pt x="617" y="160"/>
                    </a:moveTo>
                    <a:lnTo>
                      <a:pt x="274" y="1"/>
                    </a:lnTo>
                    <a:lnTo>
                      <a:pt x="0" y="617"/>
                    </a:lnTo>
                    <a:lnTo>
                      <a:pt x="343" y="777"/>
                    </a:lnTo>
                    <a:close/>
                  </a:path>
                </a:pathLst>
              </a:custGeom>
              <a:noFill/>
              <a:ln cap="flat" cmpd="sng" w="7425">
                <a:solidFill>
                  <a:schemeClr val="dk1"/>
                </a:solidFill>
                <a:prstDash val="solid"/>
                <a:miter lim="22825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6041" name="Google Shape;6041;p51"/>
              <p:cNvSpPr/>
              <p:nvPr/>
            </p:nvSpPr>
            <p:spPr>
              <a:xfrm flipH="1" rot="592704">
                <a:off x="3132975" y="2025905"/>
                <a:ext cx="45262" cy="48110"/>
              </a:xfrm>
              <a:custGeom>
                <a:rect b="b" l="l" r="r" t="t"/>
                <a:pathLst>
                  <a:path extrusionOk="0" fill="none" h="777" w="731">
                    <a:moveTo>
                      <a:pt x="731" y="183"/>
                    </a:moveTo>
                    <a:lnTo>
                      <a:pt x="571" y="92"/>
                    </a:lnTo>
                    <a:cubicBezTo>
                      <a:pt x="388" y="23"/>
                      <a:pt x="251" y="0"/>
                      <a:pt x="160" y="183"/>
                    </a:cubicBezTo>
                    <a:lnTo>
                      <a:pt x="92" y="365"/>
                    </a:lnTo>
                    <a:cubicBezTo>
                      <a:pt x="0" y="548"/>
                      <a:pt x="137" y="639"/>
                      <a:pt x="297" y="708"/>
                    </a:cubicBezTo>
                    <a:lnTo>
                      <a:pt x="457" y="776"/>
                    </a:lnTo>
                    <a:close/>
                  </a:path>
                </a:pathLst>
              </a:custGeom>
              <a:noFill/>
              <a:ln cap="flat" cmpd="sng" w="7425">
                <a:solidFill>
                  <a:schemeClr val="dk1"/>
                </a:solidFill>
                <a:prstDash val="solid"/>
                <a:miter lim="22825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6042" name="Google Shape;6042;p51"/>
              <p:cNvSpPr/>
              <p:nvPr/>
            </p:nvSpPr>
            <p:spPr>
              <a:xfrm flipH="1" rot="592704">
                <a:off x="2235750" y="2242742"/>
                <a:ext cx="46748" cy="49534"/>
              </a:xfrm>
              <a:custGeom>
                <a:rect b="b" l="l" r="r" t="t"/>
                <a:pathLst>
                  <a:path extrusionOk="0" fill="none" h="800" w="755">
                    <a:moveTo>
                      <a:pt x="457" y="92"/>
                    </a:moveTo>
                    <a:lnTo>
                      <a:pt x="252" y="1"/>
                    </a:lnTo>
                    <a:lnTo>
                      <a:pt x="1" y="617"/>
                    </a:lnTo>
                    <a:lnTo>
                      <a:pt x="183" y="708"/>
                    </a:lnTo>
                    <a:cubicBezTo>
                      <a:pt x="366" y="777"/>
                      <a:pt x="503" y="800"/>
                      <a:pt x="594" y="640"/>
                    </a:cubicBezTo>
                    <a:lnTo>
                      <a:pt x="663" y="434"/>
                    </a:lnTo>
                    <a:cubicBezTo>
                      <a:pt x="754" y="275"/>
                      <a:pt x="617" y="161"/>
                      <a:pt x="457" y="92"/>
                    </a:cubicBezTo>
                    <a:close/>
                  </a:path>
                </a:pathLst>
              </a:custGeom>
              <a:noFill/>
              <a:ln cap="flat" cmpd="sng" w="7425">
                <a:solidFill>
                  <a:schemeClr val="dk1"/>
                </a:solidFill>
                <a:prstDash val="solid"/>
                <a:miter lim="22825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6043" name="Google Shape;6043;p51"/>
              <p:cNvSpPr/>
              <p:nvPr/>
            </p:nvSpPr>
            <p:spPr>
              <a:xfrm flipH="1" rot="592704">
                <a:off x="2540983" y="2171760"/>
                <a:ext cx="38203" cy="46748"/>
              </a:xfrm>
              <a:custGeom>
                <a:rect b="b" l="l" r="r" t="t"/>
                <a:pathLst>
                  <a:path extrusionOk="0" fill="none" h="755" w="617">
                    <a:moveTo>
                      <a:pt x="617" y="161"/>
                    </a:moveTo>
                    <a:lnTo>
                      <a:pt x="274" y="1"/>
                    </a:lnTo>
                    <a:lnTo>
                      <a:pt x="0" y="617"/>
                    </a:lnTo>
                    <a:lnTo>
                      <a:pt x="343" y="754"/>
                    </a:lnTo>
                    <a:close/>
                  </a:path>
                </a:pathLst>
              </a:custGeom>
              <a:noFill/>
              <a:ln cap="flat" cmpd="sng" w="7425">
                <a:solidFill>
                  <a:schemeClr val="dk1"/>
                </a:solidFill>
                <a:prstDash val="solid"/>
                <a:miter lim="22825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6044" name="Google Shape;6044;p51"/>
              <p:cNvSpPr/>
              <p:nvPr/>
            </p:nvSpPr>
            <p:spPr>
              <a:xfrm flipH="1" rot="592704">
                <a:off x="2614397" y="2153005"/>
                <a:ext cx="38203" cy="48110"/>
              </a:xfrm>
              <a:custGeom>
                <a:rect b="b" l="l" r="r" t="t"/>
                <a:pathLst>
                  <a:path extrusionOk="0" fill="none" h="777" w="617">
                    <a:moveTo>
                      <a:pt x="616" y="160"/>
                    </a:moveTo>
                    <a:lnTo>
                      <a:pt x="251" y="1"/>
                    </a:lnTo>
                    <a:lnTo>
                      <a:pt x="0" y="617"/>
                    </a:lnTo>
                    <a:lnTo>
                      <a:pt x="342" y="777"/>
                    </a:lnTo>
                    <a:close/>
                  </a:path>
                </a:pathLst>
              </a:custGeom>
              <a:noFill/>
              <a:ln cap="flat" cmpd="sng" w="7425">
                <a:solidFill>
                  <a:schemeClr val="dk1"/>
                </a:solidFill>
                <a:prstDash val="solid"/>
                <a:miter lim="22825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6045" name="Google Shape;6045;p51"/>
              <p:cNvSpPr/>
              <p:nvPr/>
            </p:nvSpPr>
            <p:spPr>
              <a:xfrm flipH="1" rot="592704">
                <a:off x="2651894" y="2143760"/>
                <a:ext cx="38203" cy="48110"/>
              </a:xfrm>
              <a:custGeom>
                <a:rect b="b" l="l" r="r" t="t"/>
                <a:pathLst>
                  <a:path extrusionOk="0" fill="none" h="777" w="617">
                    <a:moveTo>
                      <a:pt x="617" y="160"/>
                    </a:moveTo>
                    <a:lnTo>
                      <a:pt x="274" y="1"/>
                    </a:lnTo>
                    <a:lnTo>
                      <a:pt x="0" y="617"/>
                    </a:lnTo>
                    <a:lnTo>
                      <a:pt x="343" y="777"/>
                    </a:lnTo>
                    <a:close/>
                  </a:path>
                </a:pathLst>
              </a:custGeom>
              <a:noFill/>
              <a:ln cap="flat" cmpd="sng" w="7425">
                <a:solidFill>
                  <a:schemeClr val="dk1"/>
                </a:solidFill>
                <a:prstDash val="solid"/>
                <a:miter lim="22825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6046" name="Google Shape;6046;p51"/>
              <p:cNvSpPr/>
              <p:nvPr/>
            </p:nvSpPr>
            <p:spPr>
              <a:xfrm flipH="1" rot="592704">
                <a:off x="2430071" y="2198398"/>
                <a:ext cx="38203" cy="48110"/>
              </a:xfrm>
              <a:custGeom>
                <a:rect b="b" l="l" r="r" t="t"/>
                <a:pathLst>
                  <a:path extrusionOk="0" fill="none" h="777" w="617">
                    <a:moveTo>
                      <a:pt x="617" y="160"/>
                    </a:moveTo>
                    <a:lnTo>
                      <a:pt x="274" y="0"/>
                    </a:lnTo>
                    <a:lnTo>
                      <a:pt x="1" y="617"/>
                    </a:lnTo>
                    <a:lnTo>
                      <a:pt x="366" y="776"/>
                    </a:lnTo>
                    <a:close/>
                  </a:path>
                </a:pathLst>
              </a:custGeom>
              <a:noFill/>
              <a:ln cap="flat" cmpd="sng" w="7425">
                <a:solidFill>
                  <a:schemeClr val="dk1"/>
                </a:solidFill>
                <a:prstDash val="solid"/>
                <a:miter lim="22825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6047" name="Google Shape;6047;p51"/>
              <p:cNvSpPr/>
              <p:nvPr/>
            </p:nvSpPr>
            <p:spPr>
              <a:xfrm flipH="1" rot="592704">
                <a:off x="2466155" y="2189031"/>
                <a:ext cx="39628" cy="48110"/>
              </a:xfrm>
              <a:custGeom>
                <a:rect b="b" l="l" r="r" t="t"/>
                <a:pathLst>
                  <a:path extrusionOk="0" fill="none" h="777" w="640">
                    <a:moveTo>
                      <a:pt x="640" y="160"/>
                    </a:moveTo>
                    <a:lnTo>
                      <a:pt x="275" y="0"/>
                    </a:lnTo>
                    <a:lnTo>
                      <a:pt x="1" y="616"/>
                    </a:lnTo>
                    <a:lnTo>
                      <a:pt x="366" y="776"/>
                    </a:lnTo>
                    <a:close/>
                  </a:path>
                </a:pathLst>
              </a:custGeom>
              <a:noFill/>
              <a:ln cap="flat" cmpd="sng" w="7425">
                <a:solidFill>
                  <a:schemeClr val="dk1"/>
                </a:solidFill>
                <a:prstDash val="solid"/>
                <a:miter lim="22825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6048" name="Google Shape;6048;p51"/>
              <p:cNvSpPr/>
              <p:nvPr/>
            </p:nvSpPr>
            <p:spPr>
              <a:xfrm flipH="1" rot="592704">
                <a:off x="2503485" y="2181005"/>
                <a:ext cx="38203" cy="46748"/>
              </a:xfrm>
              <a:custGeom>
                <a:rect b="b" l="l" r="r" t="t"/>
                <a:pathLst>
                  <a:path extrusionOk="0" fill="none" h="755" w="617">
                    <a:moveTo>
                      <a:pt x="616" y="138"/>
                    </a:moveTo>
                    <a:lnTo>
                      <a:pt x="251" y="1"/>
                    </a:lnTo>
                    <a:lnTo>
                      <a:pt x="0" y="594"/>
                    </a:lnTo>
                    <a:lnTo>
                      <a:pt x="342" y="754"/>
                    </a:lnTo>
                    <a:close/>
                  </a:path>
                </a:pathLst>
              </a:custGeom>
              <a:noFill/>
              <a:ln cap="flat" cmpd="sng" w="7425">
                <a:solidFill>
                  <a:schemeClr val="dk1"/>
                </a:solidFill>
                <a:prstDash val="solid"/>
                <a:miter lim="22825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  <p:sp>
          <p:nvSpPr>
            <p:cNvPr id="6049" name="Google Shape;6049;p51"/>
            <p:cNvSpPr/>
            <p:nvPr/>
          </p:nvSpPr>
          <p:spPr>
            <a:xfrm flipH="1" rot="592704">
              <a:off x="2648897" y="2250763"/>
              <a:ext cx="258631" cy="168355"/>
            </a:xfrm>
            <a:custGeom>
              <a:rect b="b" l="l" r="r" t="t"/>
              <a:pathLst>
                <a:path extrusionOk="0" h="2719" w="4177">
                  <a:moveTo>
                    <a:pt x="752" y="0"/>
                  </a:moveTo>
                  <a:cubicBezTo>
                    <a:pt x="400" y="0"/>
                    <a:pt x="160" y="938"/>
                    <a:pt x="160" y="938"/>
                  </a:cubicBezTo>
                  <a:cubicBezTo>
                    <a:pt x="1" y="1417"/>
                    <a:pt x="3036" y="2695"/>
                    <a:pt x="3493" y="2718"/>
                  </a:cubicBezTo>
                  <a:cubicBezTo>
                    <a:pt x="3499" y="2718"/>
                    <a:pt x="3505" y="2719"/>
                    <a:pt x="3512" y="2719"/>
                  </a:cubicBezTo>
                  <a:cubicBezTo>
                    <a:pt x="3934" y="2719"/>
                    <a:pt x="4177" y="1959"/>
                    <a:pt x="4132" y="1577"/>
                  </a:cubicBezTo>
                  <a:cubicBezTo>
                    <a:pt x="4086" y="1212"/>
                    <a:pt x="1142" y="48"/>
                    <a:pt x="777" y="2"/>
                  </a:cubicBezTo>
                  <a:cubicBezTo>
                    <a:pt x="768" y="1"/>
                    <a:pt x="760" y="0"/>
                    <a:pt x="752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050" name="Google Shape;6050;p51"/>
            <p:cNvSpPr/>
            <p:nvPr/>
          </p:nvSpPr>
          <p:spPr>
            <a:xfrm flipH="1" rot="592704">
              <a:off x="2648953" y="2248044"/>
              <a:ext cx="258693" cy="172442"/>
            </a:xfrm>
            <a:custGeom>
              <a:rect b="b" l="l" r="r" t="t"/>
              <a:pathLst>
                <a:path extrusionOk="0" fill="none" h="2785" w="4178">
                  <a:moveTo>
                    <a:pt x="160" y="982"/>
                  </a:moveTo>
                  <a:cubicBezTo>
                    <a:pt x="160" y="982"/>
                    <a:pt x="411" y="0"/>
                    <a:pt x="777" y="46"/>
                  </a:cubicBezTo>
                  <a:cubicBezTo>
                    <a:pt x="1142" y="92"/>
                    <a:pt x="4086" y="1256"/>
                    <a:pt x="4132" y="1621"/>
                  </a:cubicBezTo>
                  <a:cubicBezTo>
                    <a:pt x="4178" y="2009"/>
                    <a:pt x="3927" y="2785"/>
                    <a:pt x="3493" y="2762"/>
                  </a:cubicBezTo>
                  <a:cubicBezTo>
                    <a:pt x="3036" y="2739"/>
                    <a:pt x="1" y="1461"/>
                    <a:pt x="160" y="982"/>
                  </a:cubicBezTo>
                  <a:close/>
                </a:path>
              </a:pathLst>
            </a:custGeom>
            <a:noFill/>
            <a:ln cap="flat" cmpd="sng" w="7425">
              <a:solidFill>
                <a:schemeClr val="dk1"/>
              </a:solidFill>
              <a:prstDash val="solid"/>
              <a:miter lim="22825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051" name="Google Shape;6051;p51"/>
          <p:cNvGrpSpPr/>
          <p:nvPr/>
        </p:nvGrpSpPr>
        <p:grpSpPr>
          <a:xfrm>
            <a:off x="960771" y="3759935"/>
            <a:ext cx="767515" cy="1051169"/>
            <a:chOff x="4630600" y="3114050"/>
            <a:chExt cx="755800" cy="1035125"/>
          </a:xfrm>
        </p:grpSpPr>
        <p:sp>
          <p:nvSpPr>
            <p:cNvPr id="6052" name="Google Shape;6052;p51"/>
            <p:cNvSpPr/>
            <p:nvPr/>
          </p:nvSpPr>
          <p:spPr>
            <a:xfrm>
              <a:off x="4667525" y="3114050"/>
              <a:ext cx="718875" cy="1035125"/>
            </a:xfrm>
            <a:custGeom>
              <a:rect b="b" l="l" r="r" t="t"/>
              <a:pathLst>
                <a:path extrusionOk="0" h="41405" w="28755">
                  <a:moveTo>
                    <a:pt x="11521" y="0"/>
                  </a:moveTo>
                  <a:cubicBezTo>
                    <a:pt x="11477" y="0"/>
                    <a:pt x="11447" y="4"/>
                    <a:pt x="11429" y="11"/>
                  </a:cubicBezTo>
                  <a:cubicBezTo>
                    <a:pt x="9727" y="741"/>
                    <a:pt x="669" y="34419"/>
                    <a:pt x="426" y="35118"/>
                  </a:cubicBezTo>
                  <a:cubicBezTo>
                    <a:pt x="1" y="36182"/>
                    <a:pt x="31" y="36911"/>
                    <a:pt x="1429" y="37367"/>
                  </a:cubicBezTo>
                  <a:cubicBezTo>
                    <a:pt x="1429" y="37367"/>
                    <a:pt x="14014" y="41405"/>
                    <a:pt x="15521" y="41405"/>
                  </a:cubicBezTo>
                  <a:cubicBezTo>
                    <a:pt x="15588" y="41405"/>
                    <a:pt x="15633" y="41397"/>
                    <a:pt x="15654" y="41380"/>
                  </a:cubicBezTo>
                  <a:cubicBezTo>
                    <a:pt x="16141" y="41015"/>
                    <a:pt x="16445" y="41045"/>
                    <a:pt x="16749" y="39951"/>
                  </a:cubicBezTo>
                  <a:cubicBezTo>
                    <a:pt x="17022" y="38826"/>
                    <a:pt x="28755" y="5118"/>
                    <a:pt x="27904" y="4419"/>
                  </a:cubicBezTo>
                  <a:cubicBezTo>
                    <a:pt x="27108" y="3682"/>
                    <a:pt x="12905" y="0"/>
                    <a:pt x="11521" y="0"/>
                  </a:cubicBezTo>
                  <a:close/>
                </a:path>
              </a:pathLst>
            </a:custGeom>
            <a:solidFill>
              <a:schemeClr val="accent2"/>
            </a:solidFill>
            <a:ln cap="flat" cmpd="sng" w="12150">
              <a:solidFill>
                <a:schemeClr val="dk1"/>
              </a:solidFill>
              <a:prstDash val="solid"/>
              <a:miter lim="30395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053" name="Google Shape;6053;p51"/>
            <p:cNvSpPr/>
            <p:nvPr/>
          </p:nvSpPr>
          <p:spPr>
            <a:xfrm>
              <a:off x="4951725" y="3221450"/>
              <a:ext cx="332100" cy="904300"/>
            </a:xfrm>
            <a:custGeom>
              <a:rect b="b" l="l" r="r" t="t"/>
              <a:pathLst>
                <a:path extrusionOk="0" h="36172" w="13284">
                  <a:moveTo>
                    <a:pt x="11338" y="1"/>
                  </a:moveTo>
                  <a:lnTo>
                    <a:pt x="1" y="35533"/>
                  </a:lnTo>
                  <a:lnTo>
                    <a:pt x="2432" y="36172"/>
                  </a:lnTo>
                  <a:lnTo>
                    <a:pt x="13283" y="335"/>
                  </a:lnTo>
                  <a:lnTo>
                    <a:pt x="11338" y="1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054" name="Google Shape;6054;p51"/>
            <p:cNvSpPr/>
            <p:nvPr/>
          </p:nvSpPr>
          <p:spPr>
            <a:xfrm>
              <a:off x="4960850" y="3227550"/>
              <a:ext cx="315375" cy="889075"/>
            </a:xfrm>
            <a:custGeom>
              <a:rect b="b" l="l" r="r" t="t"/>
              <a:pathLst>
                <a:path extrusionOk="0" h="35563" w="12615">
                  <a:moveTo>
                    <a:pt x="11095" y="0"/>
                  </a:moveTo>
                  <a:lnTo>
                    <a:pt x="0" y="35016"/>
                  </a:lnTo>
                  <a:lnTo>
                    <a:pt x="1976" y="35563"/>
                  </a:lnTo>
                  <a:lnTo>
                    <a:pt x="12615" y="365"/>
                  </a:lnTo>
                  <a:lnTo>
                    <a:pt x="11095" y="0"/>
                  </a:ln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055" name="Google Shape;6055;p51"/>
            <p:cNvSpPr/>
            <p:nvPr/>
          </p:nvSpPr>
          <p:spPr>
            <a:xfrm>
              <a:off x="4672075" y="3118800"/>
              <a:ext cx="340475" cy="924125"/>
            </a:xfrm>
            <a:custGeom>
              <a:rect b="b" l="l" r="r" t="t"/>
              <a:pathLst>
                <a:path extrusionOk="0" h="36965" w="13619">
                  <a:moveTo>
                    <a:pt x="11437" y="1"/>
                  </a:moveTo>
                  <a:cubicBezTo>
                    <a:pt x="11422" y="1"/>
                    <a:pt x="11409" y="2"/>
                    <a:pt x="11399" y="4"/>
                  </a:cubicBezTo>
                  <a:cubicBezTo>
                    <a:pt x="9728" y="733"/>
                    <a:pt x="700" y="34290"/>
                    <a:pt x="426" y="34928"/>
                  </a:cubicBezTo>
                  <a:cubicBezTo>
                    <a:pt x="1" y="35992"/>
                    <a:pt x="31" y="36509"/>
                    <a:pt x="1460" y="36965"/>
                  </a:cubicBezTo>
                  <a:cubicBezTo>
                    <a:pt x="1460" y="36965"/>
                    <a:pt x="1554" y="36924"/>
                    <a:pt x="1735" y="36924"/>
                  </a:cubicBezTo>
                  <a:cubicBezTo>
                    <a:pt x="1825" y="36924"/>
                    <a:pt x="1936" y="36934"/>
                    <a:pt x="2068" y="36965"/>
                  </a:cubicBezTo>
                  <a:cubicBezTo>
                    <a:pt x="4408" y="28819"/>
                    <a:pt x="12463" y="3985"/>
                    <a:pt x="13618" y="460"/>
                  </a:cubicBezTo>
                  <a:cubicBezTo>
                    <a:pt x="12480" y="203"/>
                    <a:pt x="11662" y="1"/>
                    <a:pt x="11437" y="1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056" name="Google Shape;6056;p51"/>
            <p:cNvSpPr/>
            <p:nvPr/>
          </p:nvSpPr>
          <p:spPr>
            <a:xfrm>
              <a:off x="5020125" y="3205500"/>
              <a:ext cx="361725" cy="938275"/>
            </a:xfrm>
            <a:custGeom>
              <a:rect b="b" l="l" r="r" t="t"/>
              <a:pathLst>
                <a:path extrusionOk="0" h="37531" w="14469">
                  <a:moveTo>
                    <a:pt x="11429" y="1"/>
                  </a:moveTo>
                  <a:cubicBezTo>
                    <a:pt x="9180" y="6597"/>
                    <a:pt x="1702" y="31460"/>
                    <a:pt x="0" y="37266"/>
                  </a:cubicBezTo>
                  <a:cubicBezTo>
                    <a:pt x="650" y="37451"/>
                    <a:pt x="1141" y="37531"/>
                    <a:pt x="1390" y="37531"/>
                  </a:cubicBezTo>
                  <a:cubicBezTo>
                    <a:pt x="1468" y="37531"/>
                    <a:pt x="1522" y="37523"/>
                    <a:pt x="1550" y="37509"/>
                  </a:cubicBezTo>
                  <a:cubicBezTo>
                    <a:pt x="2037" y="37114"/>
                    <a:pt x="2341" y="37357"/>
                    <a:pt x="2645" y="36232"/>
                  </a:cubicBezTo>
                  <a:cubicBezTo>
                    <a:pt x="2918" y="35138"/>
                    <a:pt x="14469" y="1733"/>
                    <a:pt x="13617" y="973"/>
                  </a:cubicBezTo>
                  <a:cubicBezTo>
                    <a:pt x="13435" y="821"/>
                    <a:pt x="12706" y="365"/>
                    <a:pt x="11429" y="1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057" name="Google Shape;6057;p51"/>
            <p:cNvSpPr/>
            <p:nvPr/>
          </p:nvSpPr>
          <p:spPr>
            <a:xfrm>
              <a:off x="4630600" y="3260200"/>
              <a:ext cx="744400" cy="805025"/>
            </a:xfrm>
            <a:custGeom>
              <a:rect b="b" l="l" r="r" t="t"/>
              <a:pathLst>
                <a:path extrusionOk="0" h="32201" w="29776">
                  <a:moveTo>
                    <a:pt x="9884" y="1"/>
                  </a:moveTo>
                  <a:cubicBezTo>
                    <a:pt x="9878" y="1"/>
                    <a:pt x="9872" y="1"/>
                    <a:pt x="9867" y="1"/>
                  </a:cubicBezTo>
                  <a:cubicBezTo>
                    <a:pt x="8833" y="92"/>
                    <a:pt x="262" y="25351"/>
                    <a:pt x="262" y="25351"/>
                  </a:cubicBezTo>
                  <a:cubicBezTo>
                    <a:pt x="0" y="25787"/>
                    <a:pt x="17338" y="32201"/>
                    <a:pt x="19754" y="32201"/>
                  </a:cubicBezTo>
                  <a:cubicBezTo>
                    <a:pt x="19864" y="32201"/>
                    <a:pt x="19943" y="32188"/>
                    <a:pt x="19989" y="32160"/>
                  </a:cubicBezTo>
                  <a:cubicBezTo>
                    <a:pt x="20961" y="31461"/>
                    <a:pt x="29776" y="8056"/>
                    <a:pt x="29442" y="6810"/>
                  </a:cubicBezTo>
                  <a:cubicBezTo>
                    <a:pt x="29049" y="5570"/>
                    <a:pt x="11065" y="1"/>
                    <a:pt x="9884" y="1"/>
                  </a:cubicBezTo>
                  <a:close/>
                </a:path>
              </a:pathLst>
            </a:custGeom>
            <a:solidFill>
              <a:schemeClr val="dk2"/>
            </a:solidFill>
            <a:ln cap="flat" cmpd="sng" w="12150">
              <a:solidFill>
                <a:schemeClr val="dk1"/>
              </a:solidFill>
              <a:prstDash val="solid"/>
              <a:miter lim="30395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058" name="Google Shape;6058;p51"/>
            <p:cNvSpPr/>
            <p:nvPr/>
          </p:nvSpPr>
          <p:spPr>
            <a:xfrm>
              <a:off x="4685775" y="3266300"/>
              <a:ext cx="686950" cy="798900"/>
            </a:xfrm>
            <a:custGeom>
              <a:rect b="b" l="l" r="r" t="t"/>
              <a:pathLst>
                <a:path extrusionOk="0" h="31956" w="27478">
                  <a:moveTo>
                    <a:pt x="7994" y="0"/>
                  </a:moveTo>
                  <a:cubicBezTo>
                    <a:pt x="6687" y="4438"/>
                    <a:pt x="2158" y="18815"/>
                    <a:pt x="0" y="25837"/>
                  </a:cubicBezTo>
                  <a:cubicBezTo>
                    <a:pt x="4550" y="27737"/>
                    <a:pt x="15673" y="31956"/>
                    <a:pt x="17478" y="31956"/>
                  </a:cubicBezTo>
                  <a:cubicBezTo>
                    <a:pt x="17579" y="31956"/>
                    <a:pt x="17650" y="31943"/>
                    <a:pt x="17690" y="31916"/>
                  </a:cubicBezTo>
                  <a:cubicBezTo>
                    <a:pt x="18633" y="31277"/>
                    <a:pt x="27478" y="7812"/>
                    <a:pt x="27143" y="6566"/>
                  </a:cubicBezTo>
                  <a:cubicBezTo>
                    <a:pt x="26839" y="5380"/>
                    <a:pt x="10882" y="608"/>
                    <a:pt x="7994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059" name="Google Shape;6059;p51"/>
            <p:cNvSpPr/>
            <p:nvPr/>
          </p:nvSpPr>
          <p:spPr>
            <a:xfrm>
              <a:off x="4847625" y="3673875"/>
              <a:ext cx="250025" cy="225075"/>
            </a:xfrm>
            <a:custGeom>
              <a:rect b="b" l="l" r="r" t="t"/>
              <a:pathLst>
                <a:path extrusionOk="0" h="9003" w="10001">
                  <a:moveTo>
                    <a:pt x="5199" y="202"/>
                  </a:moveTo>
                  <a:cubicBezTo>
                    <a:pt x="6170" y="202"/>
                    <a:pt x="7133" y="529"/>
                    <a:pt x="7903" y="1205"/>
                  </a:cubicBezTo>
                  <a:cubicBezTo>
                    <a:pt x="9666" y="2755"/>
                    <a:pt x="9788" y="5461"/>
                    <a:pt x="8207" y="7284"/>
                  </a:cubicBezTo>
                  <a:cubicBezTo>
                    <a:pt x="7334" y="8275"/>
                    <a:pt x="6117" y="8784"/>
                    <a:pt x="4910" y="8784"/>
                  </a:cubicBezTo>
                  <a:cubicBezTo>
                    <a:pt x="3934" y="8784"/>
                    <a:pt x="2964" y="8451"/>
                    <a:pt x="2189" y="7771"/>
                  </a:cubicBezTo>
                  <a:cubicBezTo>
                    <a:pt x="426" y="6220"/>
                    <a:pt x="274" y="3515"/>
                    <a:pt x="1885" y="1692"/>
                  </a:cubicBezTo>
                  <a:cubicBezTo>
                    <a:pt x="2763" y="712"/>
                    <a:pt x="3987" y="202"/>
                    <a:pt x="5199" y="202"/>
                  </a:cubicBezTo>
                  <a:close/>
                  <a:moveTo>
                    <a:pt x="5167" y="0"/>
                  </a:moveTo>
                  <a:cubicBezTo>
                    <a:pt x="3890" y="0"/>
                    <a:pt x="2599" y="539"/>
                    <a:pt x="1672" y="1600"/>
                  </a:cubicBezTo>
                  <a:cubicBezTo>
                    <a:pt x="0" y="3485"/>
                    <a:pt x="152" y="6342"/>
                    <a:pt x="1976" y="7923"/>
                  </a:cubicBezTo>
                  <a:cubicBezTo>
                    <a:pt x="2813" y="8652"/>
                    <a:pt x="3830" y="9003"/>
                    <a:pt x="4849" y="9003"/>
                  </a:cubicBezTo>
                  <a:cubicBezTo>
                    <a:pt x="6123" y="9003"/>
                    <a:pt x="7400" y="8453"/>
                    <a:pt x="8329" y="7406"/>
                  </a:cubicBezTo>
                  <a:cubicBezTo>
                    <a:pt x="10001" y="5491"/>
                    <a:pt x="9849" y="2664"/>
                    <a:pt x="8025" y="1053"/>
                  </a:cubicBezTo>
                  <a:cubicBezTo>
                    <a:pt x="7212" y="349"/>
                    <a:pt x="6194" y="0"/>
                    <a:pt x="5167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060" name="Google Shape;6060;p51"/>
            <p:cNvSpPr/>
            <p:nvPr/>
          </p:nvSpPr>
          <p:spPr>
            <a:xfrm>
              <a:off x="4914500" y="3676325"/>
              <a:ext cx="155800" cy="89725"/>
            </a:xfrm>
            <a:custGeom>
              <a:rect b="b" l="l" r="r" t="t"/>
              <a:pathLst>
                <a:path extrusionOk="0" h="3589" w="6232">
                  <a:moveTo>
                    <a:pt x="2486" y="0"/>
                  </a:moveTo>
                  <a:cubicBezTo>
                    <a:pt x="1625" y="0"/>
                    <a:pt x="758" y="252"/>
                    <a:pt x="0" y="742"/>
                  </a:cubicBezTo>
                  <a:cubicBezTo>
                    <a:pt x="152" y="803"/>
                    <a:pt x="304" y="864"/>
                    <a:pt x="365" y="955"/>
                  </a:cubicBezTo>
                  <a:cubicBezTo>
                    <a:pt x="474" y="1087"/>
                    <a:pt x="552" y="1187"/>
                    <a:pt x="633" y="1187"/>
                  </a:cubicBezTo>
                  <a:cubicBezTo>
                    <a:pt x="664" y="1187"/>
                    <a:pt x="696" y="1172"/>
                    <a:pt x="730" y="1138"/>
                  </a:cubicBezTo>
                  <a:cubicBezTo>
                    <a:pt x="821" y="1046"/>
                    <a:pt x="973" y="530"/>
                    <a:pt x="1368" y="469"/>
                  </a:cubicBezTo>
                  <a:cubicBezTo>
                    <a:pt x="1406" y="455"/>
                    <a:pt x="1445" y="449"/>
                    <a:pt x="1483" y="449"/>
                  </a:cubicBezTo>
                  <a:cubicBezTo>
                    <a:pt x="1722" y="449"/>
                    <a:pt x="1966" y="675"/>
                    <a:pt x="2165" y="675"/>
                  </a:cubicBezTo>
                  <a:cubicBezTo>
                    <a:pt x="2217" y="675"/>
                    <a:pt x="2266" y="660"/>
                    <a:pt x="2310" y="621"/>
                  </a:cubicBezTo>
                  <a:cubicBezTo>
                    <a:pt x="2464" y="416"/>
                    <a:pt x="2726" y="168"/>
                    <a:pt x="3041" y="168"/>
                  </a:cubicBezTo>
                  <a:cubicBezTo>
                    <a:pt x="3100" y="168"/>
                    <a:pt x="3160" y="176"/>
                    <a:pt x="3222" y="195"/>
                  </a:cubicBezTo>
                  <a:cubicBezTo>
                    <a:pt x="3587" y="317"/>
                    <a:pt x="3830" y="1594"/>
                    <a:pt x="4134" y="1745"/>
                  </a:cubicBezTo>
                  <a:cubicBezTo>
                    <a:pt x="4180" y="1769"/>
                    <a:pt x="4227" y="1778"/>
                    <a:pt x="4273" y="1778"/>
                  </a:cubicBezTo>
                  <a:cubicBezTo>
                    <a:pt x="4438" y="1778"/>
                    <a:pt x="4603" y="1661"/>
                    <a:pt x="4761" y="1661"/>
                  </a:cubicBezTo>
                  <a:cubicBezTo>
                    <a:pt x="4848" y="1661"/>
                    <a:pt x="4933" y="1696"/>
                    <a:pt x="5015" y="1806"/>
                  </a:cubicBezTo>
                  <a:cubicBezTo>
                    <a:pt x="5301" y="2120"/>
                    <a:pt x="5104" y="3588"/>
                    <a:pt x="5432" y="3588"/>
                  </a:cubicBezTo>
                  <a:cubicBezTo>
                    <a:pt x="5453" y="3588"/>
                    <a:pt x="5476" y="3582"/>
                    <a:pt x="5502" y="3569"/>
                  </a:cubicBezTo>
                  <a:cubicBezTo>
                    <a:pt x="5806" y="3478"/>
                    <a:pt x="5958" y="2566"/>
                    <a:pt x="6231" y="2262"/>
                  </a:cubicBezTo>
                  <a:cubicBezTo>
                    <a:pt x="5988" y="1806"/>
                    <a:pt x="5684" y="1411"/>
                    <a:pt x="5289" y="1046"/>
                  </a:cubicBezTo>
                  <a:cubicBezTo>
                    <a:pt x="4487" y="343"/>
                    <a:pt x="3491" y="0"/>
                    <a:pt x="2486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061" name="Google Shape;6061;p51"/>
            <p:cNvSpPr/>
            <p:nvPr/>
          </p:nvSpPr>
          <p:spPr>
            <a:xfrm>
              <a:off x="5027725" y="3753375"/>
              <a:ext cx="57000" cy="83625"/>
            </a:xfrm>
            <a:custGeom>
              <a:rect b="b" l="l" r="r" t="t"/>
              <a:pathLst>
                <a:path extrusionOk="0" h="3345" w="2280">
                  <a:moveTo>
                    <a:pt x="2067" y="1"/>
                  </a:moveTo>
                  <a:cubicBezTo>
                    <a:pt x="1824" y="457"/>
                    <a:pt x="1368" y="943"/>
                    <a:pt x="1094" y="1369"/>
                  </a:cubicBezTo>
                  <a:cubicBezTo>
                    <a:pt x="608" y="2129"/>
                    <a:pt x="0" y="3344"/>
                    <a:pt x="608" y="3344"/>
                  </a:cubicBezTo>
                  <a:cubicBezTo>
                    <a:pt x="851" y="3344"/>
                    <a:pt x="1459" y="2888"/>
                    <a:pt x="2067" y="2281"/>
                  </a:cubicBezTo>
                  <a:cubicBezTo>
                    <a:pt x="2280" y="1521"/>
                    <a:pt x="2280" y="761"/>
                    <a:pt x="2067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062" name="Google Shape;6062;p51"/>
            <p:cNvSpPr/>
            <p:nvPr/>
          </p:nvSpPr>
          <p:spPr>
            <a:xfrm>
              <a:off x="4900825" y="3707625"/>
              <a:ext cx="113225" cy="187525"/>
            </a:xfrm>
            <a:custGeom>
              <a:rect b="b" l="l" r="r" t="t"/>
              <a:pathLst>
                <a:path extrusionOk="0" h="7501" w="4529">
                  <a:moveTo>
                    <a:pt x="3069" y="1555"/>
                  </a:moveTo>
                  <a:cubicBezTo>
                    <a:pt x="3419" y="1555"/>
                    <a:pt x="3124" y="2621"/>
                    <a:pt x="2888" y="2621"/>
                  </a:cubicBezTo>
                  <a:cubicBezTo>
                    <a:pt x="2675" y="2621"/>
                    <a:pt x="2037" y="1709"/>
                    <a:pt x="3040" y="1557"/>
                  </a:cubicBezTo>
                  <a:cubicBezTo>
                    <a:pt x="3050" y="1556"/>
                    <a:pt x="3060" y="1555"/>
                    <a:pt x="3069" y="1555"/>
                  </a:cubicBezTo>
                  <a:close/>
                  <a:moveTo>
                    <a:pt x="1893" y="0"/>
                  </a:moveTo>
                  <a:cubicBezTo>
                    <a:pt x="1656" y="0"/>
                    <a:pt x="1189" y="610"/>
                    <a:pt x="1216" y="797"/>
                  </a:cubicBezTo>
                  <a:cubicBezTo>
                    <a:pt x="1216" y="876"/>
                    <a:pt x="1244" y="894"/>
                    <a:pt x="1287" y="894"/>
                  </a:cubicBezTo>
                  <a:cubicBezTo>
                    <a:pt x="1324" y="894"/>
                    <a:pt x="1372" y="881"/>
                    <a:pt x="1421" y="881"/>
                  </a:cubicBezTo>
                  <a:cubicBezTo>
                    <a:pt x="1491" y="881"/>
                    <a:pt x="1563" y="908"/>
                    <a:pt x="1611" y="1041"/>
                  </a:cubicBezTo>
                  <a:cubicBezTo>
                    <a:pt x="1672" y="1375"/>
                    <a:pt x="456" y="1861"/>
                    <a:pt x="243" y="2469"/>
                  </a:cubicBezTo>
                  <a:cubicBezTo>
                    <a:pt x="0" y="3047"/>
                    <a:pt x="608" y="3776"/>
                    <a:pt x="882" y="4141"/>
                  </a:cubicBezTo>
                  <a:cubicBezTo>
                    <a:pt x="1155" y="4506"/>
                    <a:pt x="1976" y="4597"/>
                    <a:pt x="2067" y="4810"/>
                  </a:cubicBezTo>
                  <a:cubicBezTo>
                    <a:pt x="2189" y="4992"/>
                    <a:pt x="1611" y="5205"/>
                    <a:pt x="1915" y="5509"/>
                  </a:cubicBezTo>
                  <a:cubicBezTo>
                    <a:pt x="2219" y="5813"/>
                    <a:pt x="2492" y="6117"/>
                    <a:pt x="2553" y="6360"/>
                  </a:cubicBezTo>
                  <a:cubicBezTo>
                    <a:pt x="2614" y="6573"/>
                    <a:pt x="1793" y="7393"/>
                    <a:pt x="2097" y="7484"/>
                  </a:cubicBezTo>
                  <a:cubicBezTo>
                    <a:pt x="2117" y="7495"/>
                    <a:pt x="2145" y="7500"/>
                    <a:pt x="2181" y="7500"/>
                  </a:cubicBezTo>
                  <a:cubicBezTo>
                    <a:pt x="2640" y="7500"/>
                    <a:pt x="4323" y="6644"/>
                    <a:pt x="4407" y="6390"/>
                  </a:cubicBezTo>
                  <a:cubicBezTo>
                    <a:pt x="4529" y="6117"/>
                    <a:pt x="4468" y="5661"/>
                    <a:pt x="4195" y="5418"/>
                  </a:cubicBezTo>
                  <a:cubicBezTo>
                    <a:pt x="4123" y="5346"/>
                    <a:pt x="4019" y="5322"/>
                    <a:pt x="3892" y="5322"/>
                  </a:cubicBezTo>
                  <a:cubicBezTo>
                    <a:pt x="3636" y="5322"/>
                    <a:pt x="3288" y="5419"/>
                    <a:pt x="2931" y="5419"/>
                  </a:cubicBezTo>
                  <a:cubicBezTo>
                    <a:pt x="2784" y="5419"/>
                    <a:pt x="2636" y="5403"/>
                    <a:pt x="2492" y="5357"/>
                  </a:cubicBezTo>
                  <a:cubicBezTo>
                    <a:pt x="1793" y="5174"/>
                    <a:pt x="2341" y="4992"/>
                    <a:pt x="2280" y="4688"/>
                  </a:cubicBezTo>
                  <a:cubicBezTo>
                    <a:pt x="2219" y="4415"/>
                    <a:pt x="1429" y="4445"/>
                    <a:pt x="1094" y="4111"/>
                  </a:cubicBezTo>
                  <a:cubicBezTo>
                    <a:pt x="851" y="3776"/>
                    <a:pt x="1550" y="3411"/>
                    <a:pt x="1976" y="3199"/>
                  </a:cubicBezTo>
                  <a:cubicBezTo>
                    <a:pt x="2005" y="3184"/>
                    <a:pt x="2034" y="3177"/>
                    <a:pt x="2065" y="3177"/>
                  </a:cubicBezTo>
                  <a:cubicBezTo>
                    <a:pt x="2481" y="3177"/>
                    <a:pt x="3009" y="4445"/>
                    <a:pt x="3009" y="4445"/>
                  </a:cubicBezTo>
                  <a:cubicBezTo>
                    <a:pt x="3009" y="4445"/>
                    <a:pt x="3496" y="4080"/>
                    <a:pt x="3708" y="3807"/>
                  </a:cubicBezTo>
                  <a:cubicBezTo>
                    <a:pt x="3891" y="3533"/>
                    <a:pt x="3465" y="3442"/>
                    <a:pt x="3435" y="3168"/>
                  </a:cubicBezTo>
                  <a:cubicBezTo>
                    <a:pt x="3374" y="2895"/>
                    <a:pt x="3891" y="2469"/>
                    <a:pt x="3891" y="2135"/>
                  </a:cubicBezTo>
                  <a:cubicBezTo>
                    <a:pt x="3891" y="1831"/>
                    <a:pt x="3496" y="1527"/>
                    <a:pt x="3283" y="1314"/>
                  </a:cubicBezTo>
                  <a:cubicBezTo>
                    <a:pt x="3211" y="1242"/>
                    <a:pt x="3118" y="1221"/>
                    <a:pt x="3016" y="1221"/>
                  </a:cubicBezTo>
                  <a:cubicBezTo>
                    <a:pt x="2866" y="1221"/>
                    <a:pt x="2697" y="1267"/>
                    <a:pt x="2549" y="1267"/>
                  </a:cubicBezTo>
                  <a:cubicBezTo>
                    <a:pt x="2458" y="1267"/>
                    <a:pt x="2375" y="1250"/>
                    <a:pt x="2310" y="1193"/>
                  </a:cubicBezTo>
                  <a:cubicBezTo>
                    <a:pt x="2067" y="949"/>
                    <a:pt x="2371" y="767"/>
                    <a:pt x="2249" y="463"/>
                  </a:cubicBezTo>
                  <a:cubicBezTo>
                    <a:pt x="2221" y="377"/>
                    <a:pt x="2185" y="345"/>
                    <a:pt x="2152" y="345"/>
                  </a:cubicBezTo>
                  <a:cubicBezTo>
                    <a:pt x="2116" y="345"/>
                    <a:pt x="2083" y="385"/>
                    <a:pt x="2067" y="433"/>
                  </a:cubicBezTo>
                  <a:cubicBezTo>
                    <a:pt x="2097" y="342"/>
                    <a:pt x="2128" y="190"/>
                    <a:pt x="1976" y="38"/>
                  </a:cubicBezTo>
                  <a:cubicBezTo>
                    <a:pt x="1954" y="12"/>
                    <a:pt x="1926" y="0"/>
                    <a:pt x="1893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063" name="Google Shape;6063;p51"/>
            <p:cNvSpPr/>
            <p:nvPr/>
          </p:nvSpPr>
          <p:spPr>
            <a:xfrm>
              <a:off x="4881050" y="3358725"/>
              <a:ext cx="40300" cy="64900"/>
            </a:xfrm>
            <a:custGeom>
              <a:rect b="b" l="l" r="r" t="t"/>
              <a:pathLst>
                <a:path extrusionOk="0" h="2596" w="1612">
                  <a:moveTo>
                    <a:pt x="1095" y="376"/>
                  </a:moveTo>
                  <a:cubicBezTo>
                    <a:pt x="1247" y="468"/>
                    <a:pt x="1338" y="559"/>
                    <a:pt x="1338" y="559"/>
                  </a:cubicBezTo>
                  <a:cubicBezTo>
                    <a:pt x="1399" y="619"/>
                    <a:pt x="1399" y="741"/>
                    <a:pt x="1369" y="832"/>
                  </a:cubicBezTo>
                  <a:cubicBezTo>
                    <a:pt x="1247" y="1015"/>
                    <a:pt x="1065" y="1167"/>
                    <a:pt x="761" y="1319"/>
                  </a:cubicBezTo>
                  <a:cubicBezTo>
                    <a:pt x="821" y="1136"/>
                    <a:pt x="943" y="832"/>
                    <a:pt x="1095" y="376"/>
                  </a:cubicBezTo>
                  <a:close/>
                  <a:moveTo>
                    <a:pt x="768" y="0"/>
                  </a:moveTo>
                  <a:cubicBezTo>
                    <a:pt x="745" y="0"/>
                    <a:pt x="723" y="34"/>
                    <a:pt x="700" y="103"/>
                  </a:cubicBezTo>
                  <a:cubicBezTo>
                    <a:pt x="730" y="103"/>
                    <a:pt x="730" y="133"/>
                    <a:pt x="730" y="164"/>
                  </a:cubicBezTo>
                  <a:cubicBezTo>
                    <a:pt x="730" y="224"/>
                    <a:pt x="730" y="224"/>
                    <a:pt x="761" y="224"/>
                  </a:cubicBezTo>
                  <a:cubicBezTo>
                    <a:pt x="730" y="376"/>
                    <a:pt x="700" y="559"/>
                    <a:pt x="609" y="741"/>
                  </a:cubicBezTo>
                  <a:cubicBezTo>
                    <a:pt x="578" y="863"/>
                    <a:pt x="487" y="1045"/>
                    <a:pt x="396" y="1319"/>
                  </a:cubicBezTo>
                  <a:cubicBezTo>
                    <a:pt x="274" y="1592"/>
                    <a:pt x="183" y="1775"/>
                    <a:pt x="153" y="1896"/>
                  </a:cubicBezTo>
                  <a:cubicBezTo>
                    <a:pt x="92" y="2078"/>
                    <a:pt x="31" y="2261"/>
                    <a:pt x="1" y="2413"/>
                  </a:cubicBezTo>
                  <a:cubicBezTo>
                    <a:pt x="1" y="2443"/>
                    <a:pt x="1" y="2504"/>
                    <a:pt x="31" y="2534"/>
                  </a:cubicBezTo>
                  <a:lnTo>
                    <a:pt x="122" y="2595"/>
                  </a:lnTo>
                  <a:cubicBezTo>
                    <a:pt x="244" y="2534"/>
                    <a:pt x="305" y="2413"/>
                    <a:pt x="396" y="2261"/>
                  </a:cubicBezTo>
                  <a:cubicBezTo>
                    <a:pt x="426" y="2200"/>
                    <a:pt x="426" y="2109"/>
                    <a:pt x="457" y="2048"/>
                  </a:cubicBezTo>
                  <a:cubicBezTo>
                    <a:pt x="487" y="1927"/>
                    <a:pt x="548" y="1835"/>
                    <a:pt x="548" y="1805"/>
                  </a:cubicBezTo>
                  <a:cubicBezTo>
                    <a:pt x="578" y="1775"/>
                    <a:pt x="578" y="1683"/>
                    <a:pt x="609" y="1653"/>
                  </a:cubicBezTo>
                  <a:cubicBezTo>
                    <a:pt x="700" y="1653"/>
                    <a:pt x="791" y="1653"/>
                    <a:pt x="882" y="1623"/>
                  </a:cubicBezTo>
                  <a:lnTo>
                    <a:pt x="1095" y="1501"/>
                  </a:lnTo>
                  <a:cubicBezTo>
                    <a:pt x="1186" y="1471"/>
                    <a:pt x="1338" y="1349"/>
                    <a:pt x="1490" y="1197"/>
                  </a:cubicBezTo>
                  <a:cubicBezTo>
                    <a:pt x="1551" y="1136"/>
                    <a:pt x="1612" y="1045"/>
                    <a:pt x="1521" y="1045"/>
                  </a:cubicBezTo>
                  <a:cubicBezTo>
                    <a:pt x="1551" y="984"/>
                    <a:pt x="1612" y="863"/>
                    <a:pt x="1551" y="771"/>
                  </a:cubicBezTo>
                  <a:cubicBezTo>
                    <a:pt x="1521" y="468"/>
                    <a:pt x="1338" y="255"/>
                    <a:pt x="1034" y="103"/>
                  </a:cubicBezTo>
                  <a:cubicBezTo>
                    <a:pt x="913" y="72"/>
                    <a:pt x="852" y="12"/>
                    <a:pt x="791" y="12"/>
                  </a:cubicBezTo>
                  <a:cubicBezTo>
                    <a:pt x="783" y="4"/>
                    <a:pt x="776" y="0"/>
                    <a:pt x="768" y="0"/>
                  </a:cubicBezTo>
                  <a:close/>
                </a:path>
              </a:pathLst>
            </a:custGeom>
            <a:solidFill>
              <a:schemeClr val="accent2"/>
            </a:solidFill>
            <a:ln cap="flat" cmpd="sng" w="4550">
              <a:solidFill>
                <a:schemeClr val="accent2"/>
              </a:solidFill>
              <a:prstDash val="solid"/>
              <a:miter lim="30395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064" name="Google Shape;6064;p51"/>
            <p:cNvSpPr/>
            <p:nvPr/>
          </p:nvSpPr>
          <p:spPr>
            <a:xfrm>
              <a:off x="4922850" y="3381050"/>
              <a:ext cx="45625" cy="60800"/>
            </a:xfrm>
            <a:custGeom>
              <a:rect b="b" l="l" r="r" t="t"/>
              <a:pathLst>
                <a:path extrusionOk="0" h="2432" w="1825">
                  <a:moveTo>
                    <a:pt x="1520" y="699"/>
                  </a:moveTo>
                  <a:cubicBezTo>
                    <a:pt x="1520" y="760"/>
                    <a:pt x="1490" y="882"/>
                    <a:pt x="1490" y="1003"/>
                  </a:cubicBezTo>
                  <a:cubicBezTo>
                    <a:pt x="1460" y="1094"/>
                    <a:pt x="1460" y="1216"/>
                    <a:pt x="1399" y="1307"/>
                  </a:cubicBezTo>
                  <a:cubicBezTo>
                    <a:pt x="1216" y="1216"/>
                    <a:pt x="1156" y="1216"/>
                    <a:pt x="1095" y="1216"/>
                  </a:cubicBezTo>
                  <a:cubicBezTo>
                    <a:pt x="1216" y="1034"/>
                    <a:pt x="1368" y="882"/>
                    <a:pt x="1520" y="699"/>
                  </a:cubicBezTo>
                  <a:close/>
                  <a:moveTo>
                    <a:pt x="1703" y="0"/>
                  </a:moveTo>
                  <a:cubicBezTo>
                    <a:pt x="1672" y="0"/>
                    <a:pt x="1642" y="0"/>
                    <a:pt x="1611" y="30"/>
                  </a:cubicBezTo>
                  <a:cubicBezTo>
                    <a:pt x="1490" y="152"/>
                    <a:pt x="1338" y="334"/>
                    <a:pt x="1156" y="608"/>
                  </a:cubicBezTo>
                  <a:cubicBezTo>
                    <a:pt x="912" y="912"/>
                    <a:pt x="760" y="1094"/>
                    <a:pt x="700" y="1216"/>
                  </a:cubicBezTo>
                  <a:lnTo>
                    <a:pt x="548" y="1216"/>
                  </a:lnTo>
                  <a:cubicBezTo>
                    <a:pt x="487" y="1216"/>
                    <a:pt x="487" y="1246"/>
                    <a:pt x="487" y="1246"/>
                  </a:cubicBezTo>
                  <a:cubicBezTo>
                    <a:pt x="487" y="1246"/>
                    <a:pt x="487" y="1307"/>
                    <a:pt x="548" y="1337"/>
                  </a:cubicBezTo>
                  <a:lnTo>
                    <a:pt x="548" y="1398"/>
                  </a:lnTo>
                  <a:cubicBezTo>
                    <a:pt x="487" y="1489"/>
                    <a:pt x="426" y="1611"/>
                    <a:pt x="274" y="1763"/>
                  </a:cubicBezTo>
                  <a:cubicBezTo>
                    <a:pt x="152" y="1854"/>
                    <a:pt x="92" y="2006"/>
                    <a:pt x="31" y="2097"/>
                  </a:cubicBezTo>
                  <a:cubicBezTo>
                    <a:pt x="1" y="2128"/>
                    <a:pt x="31" y="2219"/>
                    <a:pt x="122" y="2249"/>
                  </a:cubicBezTo>
                  <a:cubicBezTo>
                    <a:pt x="152" y="2265"/>
                    <a:pt x="183" y="2272"/>
                    <a:pt x="209" y="2272"/>
                  </a:cubicBezTo>
                  <a:cubicBezTo>
                    <a:pt x="236" y="2272"/>
                    <a:pt x="259" y="2265"/>
                    <a:pt x="274" y="2249"/>
                  </a:cubicBezTo>
                  <a:cubicBezTo>
                    <a:pt x="335" y="2158"/>
                    <a:pt x="426" y="2006"/>
                    <a:pt x="548" y="1854"/>
                  </a:cubicBezTo>
                  <a:cubicBezTo>
                    <a:pt x="639" y="1672"/>
                    <a:pt x="760" y="1550"/>
                    <a:pt x="791" y="1489"/>
                  </a:cubicBezTo>
                  <a:cubicBezTo>
                    <a:pt x="852" y="1489"/>
                    <a:pt x="899" y="1476"/>
                    <a:pt x="960" y="1476"/>
                  </a:cubicBezTo>
                  <a:cubicBezTo>
                    <a:pt x="990" y="1476"/>
                    <a:pt x="1024" y="1479"/>
                    <a:pt x="1064" y="1489"/>
                  </a:cubicBezTo>
                  <a:cubicBezTo>
                    <a:pt x="1186" y="1520"/>
                    <a:pt x="1247" y="1520"/>
                    <a:pt x="1338" y="1550"/>
                  </a:cubicBezTo>
                  <a:cubicBezTo>
                    <a:pt x="1338" y="1672"/>
                    <a:pt x="1338" y="1854"/>
                    <a:pt x="1308" y="2067"/>
                  </a:cubicBezTo>
                  <a:cubicBezTo>
                    <a:pt x="1247" y="2249"/>
                    <a:pt x="1308" y="2371"/>
                    <a:pt x="1399" y="2432"/>
                  </a:cubicBezTo>
                  <a:cubicBezTo>
                    <a:pt x="1460" y="2432"/>
                    <a:pt x="1490" y="2432"/>
                    <a:pt x="1520" y="2401"/>
                  </a:cubicBezTo>
                  <a:cubicBezTo>
                    <a:pt x="1611" y="2371"/>
                    <a:pt x="1642" y="2310"/>
                    <a:pt x="1642" y="2280"/>
                  </a:cubicBezTo>
                  <a:lnTo>
                    <a:pt x="1642" y="2158"/>
                  </a:lnTo>
                  <a:cubicBezTo>
                    <a:pt x="1672" y="1763"/>
                    <a:pt x="1703" y="1246"/>
                    <a:pt x="1763" y="699"/>
                  </a:cubicBezTo>
                  <a:cubicBezTo>
                    <a:pt x="1794" y="608"/>
                    <a:pt x="1794" y="486"/>
                    <a:pt x="1824" y="395"/>
                  </a:cubicBezTo>
                  <a:cubicBezTo>
                    <a:pt x="1824" y="274"/>
                    <a:pt x="1824" y="152"/>
                    <a:pt x="1794" y="91"/>
                  </a:cubicBezTo>
                  <a:cubicBezTo>
                    <a:pt x="1794" y="30"/>
                    <a:pt x="1763" y="0"/>
                    <a:pt x="1703" y="0"/>
                  </a:cubicBezTo>
                  <a:close/>
                </a:path>
              </a:pathLst>
            </a:custGeom>
            <a:solidFill>
              <a:schemeClr val="accent2"/>
            </a:solidFill>
            <a:ln cap="flat" cmpd="sng" w="4550">
              <a:solidFill>
                <a:schemeClr val="accent2"/>
              </a:solidFill>
              <a:prstDash val="solid"/>
              <a:miter lim="30395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065" name="Google Shape;6065;p51"/>
            <p:cNvSpPr/>
            <p:nvPr/>
          </p:nvSpPr>
          <p:spPr>
            <a:xfrm>
              <a:off x="4985150" y="3393200"/>
              <a:ext cx="39550" cy="68225"/>
            </a:xfrm>
            <a:custGeom>
              <a:rect b="b" l="l" r="r" t="t"/>
              <a:pathLst>
                <a:path extrusionOk="0" h="2729" w="1582">
                  <a:moveTo>
                    <a:pt x="1126" y="0"/>
                  </a:moveTo>
                  <a:cubicBezTo>
                    <a:pt x="974" y="0"/>
                    <a:pt x="852" y="92"/>
                    <a:pt x="730" y="213"/>
                  </a:cubicBezTo>
                  <a:cubicBezTo>
                    <a:pt x="670" y="304"/>
                    <a:pt x="548" y="426"/>
                    <a:pt x="518" y="578"/>
                  </a:cubicBezTo>
                  <a:cubicBezTo>
                    <a:pt x="427" y="760"/>
                    <a:pt x="427" y="1034"/>
                    <a:pt x="457" y="1368"/>
                  </a:cubicBezTo>
                  <a:cubicBezTo>
                    <a:pt x="518" y="1733"/>
                    <a:pt x="518" y="1976"/>
                    <a:pt x="427" y="2128"/>
                  </a:cubicBezTo>
                  <a:cubicBezTo>
                    <a:pt x="396" y="2250"/>
                    <a:pt x="305" y="2371"/>
                    <a:pt x="244" y="2432"/>
                  </a:cubicBezTo>
                  <a:lnTo>
                    <a:pt x="92" y="2432"/>
                  </a:lnTo>
                  <a:cubicBezTo>
                    <a:pt x="62" y="2432"/>
                    <a:pt x="1" y="2493"/>
                    <a:pt x="1" y="2523"/>
                  </a:cubicBezTo>
                  <a:cubicBezTo>
                    <a:pt x="1" y="2554"/>
                    <a:pt x="1" y="2584"/>
                    <a:pt x="92" y="2675"/>
                  </a:cubicBezTo>
                  <a:cubicBezTo>
                    <a:pt x="123" y="2706"/>
                    <a:pt x="123" y="2706"/>
                    <a:pt x="153" y="2706"/>
                  </a:cubicBezTo>
                  <a:cubicBezTo>
                    <a:pt x="199" y="2721"/>
                    <a:pt x="237" y="2728"/>
                    <a:pt x="275" y="2728"/>
                  </a:cubicBezTo>
                  <a:cubicBezTo>
                    <a:pt x="313" y="2728"/>
                    <a:pt x="351" y="2721"/>
                    <a:pt x="396" y="2706"/>
                  </a:cubicBezTo>
                  <a:cubicBezTo>
                    <a:pt x="518" y="2675"/>
                    <a:pt x="578" y="2645"/>
                    <a:pt x="609" y="2584"/>
                  </a:cubicBezTo>
                  <a:cubicBezTo>
                    <a:pt x="730" y="2523"/>
                    <a:pt x="822" y="2402"/>
                    <a:pt x="852" y="2250"/>
                  </a:cubicBezTo>
                  <a:cubicBezTo>
                    <a:pt x="882" y="2098"/>
                    <a:pt x="943" y="1885"/>
                    <a:pt x="882" y="1611"/>
                  </a:cubicBezTo>
                  <a:cubicBezTo>
                    <a:pt x="822" y="1186"/>
                    <a:pt x="822" y="973"/>
                    <a:pt x="822" y="912"/>
                  </a:cubicBezTo>
                  <a:cubicBezTo>
                    <a:pt x="822" y="851"/>
                    <a:pt x="822" y="760"/>
                    <a:pt x="852" y="699"/>
                  </a:cubicBezTo>
                  <a:cubicBezTo>
                    <a:pt x="943" y="517"/>
                    <a:pt x="1034" y="335"/>
                    <a:pt x="1247" y="274"/>
                  </a:cubicBezTo>
                  <a:lnTo>
                    <a:pt x="1278" y="274"/>
                  </a:lnTo>
                  <a:lnTo>
                    <a:pt x="1308" y="304"/>
                  </a:lnTo>
                  <a:lnTo>
                    <a:pt x="1399" y="304"/>
                  </a:lnTo>
                  <a:cubicBezTo>
                    <a:pt x="1460" y="304"/>
                    <a:pt x="1551" y="274"/>
                    <a:pt x="1551" y="244"/>
                  </a:cubicBezTo>
                  <a:cubicBezTo>
                    <a:pt x="1582" y="213"/>
                    <a:pt x="1582" y="152"/>
                    <a:pt x="1490" y="152"/>
                  </a:cubicBezTo>
                  <a:cubicBezTo>
                    <a:pt x="1460" y="92"/>
                    <a:pt x="1430" y="61"/>
                    <a:pt x="1308" y="0"/>
                  </a:cubicBezTo>
                  <a:close/>
                </a:path>
              </a:pathLst>
            </a:custGeom>
            <a:solidFill>
              <a:schemeClr val="accent2"/>
            </a:solidFill>
            <a:ln cap="flat" cmpd="sng" w="4550">
              <a:solidFill>
                <a:schemeClr val="accent2"/>
              </a:solidFill>
              <a:prstDash val="solid"/>
              <a:miter lim="30395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066" name="Google Shape;6066;p51"/>
            <p:cNvSpPr/>
            <p:nvPr/>
          </p:nvSpPr>
          <p:spPr>
            <a:xfrm>
              <a:off x="5029225" y="3405350"/>
              <a:ext cx="38025" cy="69750"/>
            </a:xfrm>
            <a:custGeom>
              <a:rect b="b" l="l" r="r" t="t"/>
              <a:pathLst>
                <a:path extrusionOk="0" h="2790" w="1521">
                  <a:moveTo>
                    <a:pt x="1095" y="1"/>
                  </a:moveTo>
                  <a:cubicBezTo>
                    <a:pt x="943" y="1"/>
                    <a:pt x="822" y="92"/>
                    <a:pt x="730" y="213"/>
                  </a:cubicBezTo>
                  <a:cubicBezTo>
                    <a:pt x="639" y="305"/>
                    <a:pt x="518" y="426"/>
                    <a:pt x="487" y="578"/>
                  </a:cubicBezTo>
                  <a:cubicBezTo>
                    <a:pt x="426" y="761"/>
                    <a:pt x="426" y="1034"/>
                    <a:pt x="457" y="1369"/>
                  </a:cubicBezTo>
                  <a:cubicBezTo>
                    <a:pt x="487" y="1733"/>
                    <a:pt x="487" y="2007"/>
                    <a:pt x="426" y="2128"/>
                  </a:cubicBezTo>
                  <a:cubicBezTo>
                    <a:pt x="366" y="2250"/>
                    <a:pt x="305" y="2372"/>
                    <a:pt x="214" y="2432"/>
                  </a:cubicBezTo>
                  <a:cubicBezTo>
                    <a:pt x="214" y="2493"/>
                    <a:pt x="183" y="2493"/>
                    <a:pt x="153" y="2493"/>
                  </a:cubicBezTo>
                  <a:lnTo>
                    <a:pt x="62" y="2493"/>
                  </a:lnTo>
                  <a:cubicBezTo>
                    <a:pt x="31" y="2493"/>
                    <a:pt x="1" y="2524"/>
                    <a:pt x="1" y="2554"/>
                  </a:cubicBezTo>
                  <a:cubicBezTo>
                    <a:pt x="1" y="2584"/>
                    <a:pt x="1" y="2645"/>
                    <a:pt x="62" y="2706"/>
                  </a:cubicBezTo>
                  <a:cubicBezTo>
                    <a:pt x="122" y="2767"/>
                    <a:pt x="122" y="2767"/>
                    <a:pt x="153" y="2767"/>
                  </a:cubicBezTo>
                  <a:cubicBezTo>
                    <a:pt x="183" y="2782"/>
                    <a:pt x="221" y="2790"/>
                    <a:pt x="259" y="2790"/>
                  </a:cubicBezTo>
                  <a:cubicBezTo>
                    <a:pt x="297" y="2790"/>
                    <a:pt x="335" y="2782"/>
                    <a:pt x="366" y="2767"/>
                  </a:cubicBezTo>
                  <a:cubicBezTo>
                    <a:pt x="487" y="2706"/>
                    <a:pt x="578" y="2676"/>
                    <a:pt x="609" y="2645"/>
                  </a:cubicBezTo>
                  <a:cubicBezTo>
                    <a:pt x="730" y="2554"/>
                    <a:pt x="791" y="2432"/>
                    <a:pt x="822" y="2311"/>
                  </a:cubicBezTo>
                  <a:cubicBezTo>
                    <a:pt x="882" y="2159"/>
                    <a:pt x="913" y="1916"/>
                    <a:pt x="882" y="1642"/>
                  </a:cubicBezTo>
                  <a:cubicBezTo>
                    <a:pt x="852" y="1277"/>
                    <a:pt x="791" y="1034"/>
                    <a:pt x="791" y="1004"/>
                  </a:cubicBezTo>
                  <a:cubicBezTo>
                    <a:pt x="791" y="913"/>
                    <a:pt x="791" y="852"/>
                    <a:pt x="852" y="791"/>
                  </a:cubicBezTo>
                  <a:cubicBezTo>
                    <a:pt x="913" y="578"/>
                    <a:pt x="1034" y="426"/>
                    <a:pt x="1217" y="365"/>
                  </a:cubicBezTo>
                  <a:lnTo>
                    <a:pt x="1247" y="365"/>
                  </a:lnTo>
                  <a:lnTo>
                    <a:pt x="1308" y="396"/>
                  </a:lnTo>
                  <a:lnTo>
                    <a:pt x="1369" y="396"/>
                  </a:lnTo>
                  <a:cubicBezTo>
                    <a:pt x="1460" y="396"/>
                    <a:pt x="1521" y="365"/>
                    <a:pt x="1521" y="335"/>
                  </a:cubicBezTo>
                  <a:cubicBezTo>
                    <a:pt x="1521" y="335"/>
                    <a:pt x="1521" y="274"/>
                    <a:pt x="1490" y="153"/>
                  </a:cubicBezTo>
                  <a:cubicBezTo>
                    <a:pt x="1430" y="92"/>
                    <a:pt x="1399" y="62"/>
                    <a:pt x="1278" y="1"/>
                  </a:cubicBezTo>
                  <a:close/>
                </a:path>
              </a:pathLst>
            </a:custGeom>
            <a:solidFill>
              <a:schemeClr val="accent2"/>
            </a:solidFill>
            <a:ln cap="flat" cmpd="sng" w="4550">
              <a:solidFill>
                <a:schemeClr val="accent2"/>
              </a:solidFill>
              <a:prstDash val="solid"/>
              <a:miter lim="30395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067" name="Google Shape;6067;p51"/>
            <p:cNvSpPr/>
            <p:nvPr/>
          </p:nvSpPr>
          <p:spPr>
            <a:xfrm>
              <a:off x="5070275" y="3425575"/>
              <a:ext cx="41050" cy="64925"/>
            </a:xfrm>
            <a:custGeom>
              <a:rect b="b" l="l" r="r" t="t"/>
              <a:pathLst>
                <a:path extrusionOk="0" h="2597" w="1642">
                  <a:moveTo>
                    <a:pt x="1095" y="377"/>
                  </a:moveTo>
                  <a:cubicBezTo>
                    <a:pt x="1247" y="499"/>
                    <a:pt x="1307" y="590"/>
                    <a:pt x="1307" y="590"/>
                  </a:cubicBezTo>
                  <a:cubicBezTo>
                    <a:pt x="1398" y="651"/>
                    <a:pt x="1398" y="772"/>
                    <a:pt x="1368" y="833"/>
                  </a:cubicBezTo>
                  <a:cubicBezTo>
                    <a:pt x="1247" y="1046"/>
                    <a:pt x="1064" y="1198"/>
                    <a:pt x="699" y="1350"/>
                  </a:cubicBezTo>
                  <a:cubicBezTo>
                    <a:pt x="791" y="1137"/>
                    <a:pt x="943" y="833"/>
                    <a:pt x="1095" y="377"/>
                  </a:cubicBezTo>
                  <a:close/>
                  <a:moveTo>
                    <a:pt x="766" y="0"/>
                  </a:moveTo>
                  <a:cubicBezTo>
                    <a:pt x="742" y="0"/>
                    <a:pt x="713" y="29"/>
                    <a:pt x="669" y="73"/>
                  </a:cubicBezTo>
                  <a:cubicBezTo>
                    <a:pt x="730" y="73"/>
                    <a:pt x="730" y="134"/>
                    <a:pt x="730" y="164"/>
                  </a:cubicBezTo>
                  <a:cubicBezTo>
                    <a:pt x="730" y="195"/>
                    <a:pt x="730" y="195"/>
                    <a:pt x="760" y="195"/>
                  </a:cubicBezTo>
                  <a:cubicBezTo>
                    <a:pt x="730" y="347"/>
                    <a:pt x="669" y="529"/>
                    <a:pt x="608" y="742"/>
                  </a:cubicBezTo>
                  <a:cubicBezTo>
                    <a:pt x="578" y="833"/>
                    <a:pt x="487" y="1046"/>
                    <a:pt x="365" y="1289"/>
                  </a:cubicBezTo>
                  <a:cubicBezTo>
                    <a:pt x="274" y="1563"/>
                    <a:pt x="183" y="1745"/>
                    <a:pt x="152" y="1867"/>
                  </a:cubicBezTo>
                  <a:cubicBezTo>
                    <a:pt x="61" y="2049"/>
                    <a:pt x="31" y="2262"/>
                    <a:pt x="0" y="2414"/>
                  </a:cubicBezTo>
                  <a:cubicBezTo>
                    <a:pt x="0" y="2444"/>
                    <a:pt x="0" y="2474"/>
                    <a:pt x="31" y="2505"/>
                  </a:cubicBezTo>
                  <a:lnTo>
                    <a:pt x="122" y="2596"/>
                  </a:lnTo>
                  <a:cubicBezTo>
                    <a:pt x="213" y="2505"/>
                    <a:pt x="304" y="2414"/>
                    <a:pt x="365" y="2262"/>
                  </a:cubicBezTo>
                  <a:cubicBezTo>
                    <a:pt x="426" y="2170"/>
                    <a:pt x="426" y="2140"/>
                    <a:pt x="456" y="2019"/>
                  </a:cubicBezTo>
                  <a:cubicBezTo>
                    <a:pt x="487" y="1897"/>
                    <a:pt x="517" y="1836"/>
                    <a:pt x="517" y="1806"/>
                  </a:cubicBezTo>
                  <a:cubicBezTo>
                    <a:pt x="578" y="1745"/>
                    <a:pt x="578" y="1684"/>
                    <a:pt x="608" y="1654"/>
                  </a:cubicBezTo>
                  <a:cubicBezTo>
                    <a:pt x="669" y="1654"/>
                    <a:pt x="791" y="1654"/>
                    <a:pt x="882" y="1593"/>
                  </a:cubicBezTo>
                  <a:lnTo>
                    <a:pt x="1095" y="1502"/>
                  </a:lnTo>
                  <a:cubicBezTo>
                    <a:pt x="1186" y="1441"/>
                    <a:pt x="1338" y="1319"/>
                    <a:pt x="1490" y="1198"/>
                  </a:cubicBezTo>
                  <a:cubicBezTo>
                    <a:pt x="1550" y="1107"/>
                    <a:pt x="1642" y="1046"/>
                    <a:pt x="1550" y="1046"/>
                  </a:cubicBezTo>
                  <a:cubicBezTo>
                    <a:pt x="1550" y="955"/>
                    <a:pt x="1581" y="833"/>
                    <a:pt x="1550" y="772"/>
                  </a:cubicBezTo>
                  <a:cubicBezTo>
                    <a:pt x="1520" y="468"/>
                    <a:pt x="1338" y="225"/>
                    <a:pt x="1034" y="73"/>
                  </a:cubicBezTo>
                  <a:cubicBezTo>
                    <a:pt x="912" y="43"/>
                    <a:pt x="821" y="12"/>
                    <a:pt x="791" y="12"/>
                  </a:cubicBezTo>
                  <a:cubicBezTo>
                    <a:pt x="782" y="4"/>
                    <a:pt x="774" y="0"/>
                    <a:pt x="766" y="0"/>
                  </a:cubicBezTo>
                  <a:close/>
                </a:path>
              </a:pathLst>
            </a:custGeom>
            <a:solidFill>
              <a:schemeClr val="accent2"/>
            </a:solidFill>
            <a:ln cap="flat" cmpd="sng" w="4550">
              <a:solidFill>
                <a:schemeClr val="accent2"/>
              </a:solidFill>
              <a:prstDash val="solid"/>
              <a:miter lim="30395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068" name="Google Shape;6068;p51"/>
            <p:cNvSpPr/>
            <p:nvPr/>
          </p:nvSpPr>
          <p:spPr>
            <a:xfrm>
              <a:off x="5124225" y="3454850"/>
              <a:ext cx="36500" cy="40200"/>
            </a:xfrm>
            <a:custGeom>
              <a:rect b="b" l="l" r="r" t="t"/>
              <a:pathLst>
                <a:path extrusionOk="0" h="1608" w="1460">
                  <a:moveTo>
                    <a:pt x="1095" y="544"/>
                  </a:moveTo>
                  <a:cubicBezTo>
                    <a:pt x="1186" y="635"/>
                    <a:pt x="1186" y="726"/>
                    <a:pt x="1155" y="939"/>
                  </a:cubicBezTo>
                  <a:cubicBezTo>
                    <a:pt x="1095" y="1030"/>
                    <a:pt x="1034" y="1151"/>
                    <a:pt x="791" y="1334"/>
                  </a:cubicBezTo>
                  <a:cubicBezTo>
                    <a:pt x="677" y="1402"/>
                    <a:pt x="580" y="1436"/>
                    <a:pt x="500" y="1436"/>
                  </a:cubicBezTo>
                  <a:cubicBezTo>
                    <a:pt x="473" y="1436"/>
                    <a:pt x="449" y="1433"/>
                    <a:pt x="426" y="1425"/>
                  </a:cubicBezTo>
                  <a:cubicBezTo>
                    <a:pt x="365" y="1395"/>
                    <a:pt x="335" y="1303"/>
                    <a:pt x="304" y="1182"/>
                  </a:cubicBezTo>
                  <a:cubicBezTo>
                    <a:pt x="304" y="1091"/>
                    <a:pt x="304" y="999"/>
                    <a:pt x="335" y="878"/>
                  </a:cubicBezTo>
                  <a:cubicBezTo>
                    <a:pt x="426" y="726"/>
                    <a:pt x="487" y="635"/>
                    <a:pt x="608" y="574"/>
                  </a:cubicBezTo>
                  <a:lnTo>
                    <a:pt x="639" y="574"/>
                  </a:lnTo>
                  <a:lnTo>
                    <a:pt x="669" y="635"/>
                  </a:lnTo>
                  <a:cubicBezTo>
                    <a:pt x="730" y="665"/>
                    <a:pt x="730" y="665"/>
                    <a:pt x="760" y="665"/>
                  </a:cubicBezTo>
                  <a:cubicBezTo>
                    <a:pt x="791" y="665"/>
                    <a:pt x="821" y="635"/>
                    <a:pt x="912" y="574"/>
                  </a:cubicBezTo>
                  <a:cubicBezTo>
                    <a:pt x="973" y="544"/>
                    <a:pt x="1034" y="544"/>
                    <a:pt x="1064" y="544"/>
                  </a:cubicBezTo>
                  <a:close/>
                  <a:moveTo>
                    <a:pt x="878" y="1"/>
                  </a:moveTo>
                  <a:cubicBezTo>
                    <a:pt x="825" y="1"/>
                    <a:pt x="762" y="36"/>
                    <a:pt x="699" y="57"/>
                  </a:cubicBezTo>
                  <a:cubicBezTo>
                    <a:pt x="578" y="88"/>
                    <a:pt x="487" y="118"/>
                    <a:pt x="426" y="209"/>
                  </a:cubicBezTo>
                  <a:cubicBezTo>
                    <a:pt x="244" y="392"/>
                    <a:pt x="122" y="544"/>
                    <a:pt x="31" y="726"/>
                  </a:cubicBezTo>
                  <a:cubicBezTo>
                    <a:pt x="0" y="878"/>
                    <a:pt x="0" y="1030"/>
                    <a:pt x="31" y="1182"/>
                  </a:cubicBezTo>
                  <a:cubicBezTo>
                    <a:pt x="122" y="1364"/>
                    <a:pt x="244" y="1516"/>
                    <a:pt x="396" y="1577"/>
                  </a:cubicBezTo>
                  <a:cubicBezTo>
                    <a:pt x="426" y="1607"/>
                    <a:pt x="456" y="1607"/>
                    <a:pt x="487" y="1607"/>
                  </a:cubicBezTo>
                  <a:cubicBezTo>
                    <a:pt x="791" y="1607"/>
                    <a:pt x="1064" y="1486"/>
                    <a:pt x="1338" y="1212"/>
                  </a:cubicBezTo>
                  <a:cubicBezTo>
                    <a:pt x="1368" y="1182"/>
                    <a:pt x="1399" y="1151"/>
                    <a:pt x="1368" y="1030"/>
                  </a:cubicBezTo>
                  <a:cubicBezTo>
                    <a:pt x="1399" y="908"/>
                    <a:pt x="1459" y="787"/>
                    <a:pt x="1399" y="574"/>
                  </a:cubicBezTo>
                  <a:cubicBezTo>
                    <a:pt x="1399" y="513"/>
                    <a:pt x="1368" y="392"/>
                    <a:pt x="1247" y="331"/>
                  </a:cubicBezTo>
                  <a:lnTo>
                    <a:pt x="1034" y="88"/>
                  </a:lnTo>
                  <a:cubicBezTo>
                    <a:pt x="1034" y="57"/>
                    <a:pt x="1003" y="27"/>
                    <a:pt x="943" y="27"/>
                  </a:cubicBezTo>
                  <a:cubicBezTo>
                    <a:pt x="924" y="8"/>
                    <a:pt x="902" y="1"/>
                    <a:pt x="878" y="1"/>
                  </a:cubicBezTo>
                  <a:close/>
                </a:path>
              </a:pathLst>
            </a:custGeom>
            <a:solidFill>
              <a:schemeClr val="accent2"/>
            </a:solidFill>
            <a:ln cap="flat" cmpd="sng" w="4550">
              <a:solidFill>
                <a:schemeClr val="accent2"/>
              </a:solidFill>
              <a:prstDash val="solid"/>
              <a:miter lim="30395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069" name="Google Shape;6069;p51"/>
            <p:cNvSpPr/>
            <p:nvPr/>
          </p:nvSpPr>
          <p:spPr>
            <a:xfrm>
              <a:off x="5169825" y="3461550"/>
              <a:ext cx="43325" cy="68450"/>
            </a:xfrm>
            <a:custGeom>
              <a:rect b="b" l="l" r="r" t="t"/>
              <a:pathLst>
                <a:path extrusionOk="0" h="2738" w="1733">
                  <a:moveTo>
                    <a:pt x="1235" y="292"/>
                  </a:moveTo>
                  <a:cubicBezTo>
                    <a:pt x="1253" y="292"/>
                    <a:pt x="1277" y="296"/>
                    <a:pt x="1307" y="306"/>
                  </a:cubicBezTo>
                  <a:cubicBezTo>
                    <a:pt x="1368" y="367"/>
                    <a:pt x="1398" y="397"/>
                    <a:pt x="1459" y="428"/>
                  </a:cubicBezTo>
                  <a:lnTo>
                    <a:pt x="1459" y="580"/>
                  </a:lnTo>
                  <a:cubicBezTo>
                    <a:pt x="1459" y="610"/>
                    <a:pt x="1459" y="640"/>
                    <a:pt x="1398" y="701"/>
                  </a:cubicBezTo>
                  <a:cubicBezTo>
                    <a:pt x="1338" y="853"/>
                    <a:pt x="1155" y="944"/>
                    <a:pt x="912" y="1005"/>
                  </a:cubicBezTo>
                  <a:cubicBezTo>
                    <a:pt x="912" y="944"/>
                    <a:pt x="942" y="883"/>
                    <a:pt x="1003" y="762"/>
                  </a:cubicBezTo>
                  <a:cubicBezTo>
                    <a:pt x="1034" y="610"/>
                    <a:pt x="1064" y="549"/>
                    <a:pt x="1064" y="519"/>
                  </a:cubicBezTo>
                  <a:cubicBezTo>
                    <a:pt x="1094" y="428"/>
                    <a:pt x="1155" y="367"/>
                    <a:pt x="1186" y="306"/>
                  </a:cubicBezTo>
                  <a:cubicBezTo>
                    <a:pt x="1186" y="306"/>
                    <a:pt x="1199" y="292"/>
                    <a:pt x="1235" y="292"/>
                  </a:cubicBezTo>
                  <a:close/>
                  <a:moveTo>
                    <a:pt x="1173" y="1"/>
                  </a:moveTo>
                  <a:cubicBezTo>
                    <a:pt x="1074" y="1"/>
                    <a:pt x="994" y="38"/>
                    <a:pt x="942" y="124"/>
                  </a:cubicBezTo>
                  <a:cubicBezTo>
                    <a:pt x="851" y="367"/>
                    <a:pt x="669" y="610"/>
                    <a:pt x="578" y="975"/>
                  </a:cubicBezTo>
                  <a:lnTo>
                    <a:pt x="426" y="1370"/>
                  </a:lnTo>
                  <a:cubicBezTo>
                    <a:pt x="304" y="1583"/>
                    <a:pt x="274" y="1735"/>
                    <a:pt x="182" y="1887"/>
                  </a:cubicBezTo>
                  <a:cubicBezTo>
                    <a:pt x="182" y="1887"/>
                    <a:pt x="152" y="1917"/>
                    <a:pt x="122" y="1978"/>
                  </a:cubicBezTo>
                  <a:cubicBezTo>
                    <a:pt x="61" y="2069"/>
                    <a:pt x="31" y="2099"/>
                    <a:pt x="31" y="2130"/>
                  </a:cubicBezTo>
                  <a:cubicBezTo>
                    <a:pt x="0" y="2251"/>
                    <a:pt x="0" y="2342"/>
                    <a:pt x="122" y="2403"/>
                  </a:cubicBezTo>
                  <a:lnTo>
                    <a:pt x="213" y="2403"/>
                  </a:lnTo>
                  <a:cubicBezTo>
                    <a:pt x="304" y="2282"/>
                    <a:pt x="426" y="2130"/>
                    <a:pt x="486" y="1947"/>
                  </a:cubicBezTo>
                  <a:cubicBezTo>
                    <a:pt x="608" y="1674"/>
                    <a:pt x="699" y="1522"/>
                    <a:pt x="730" y="1461"/>
                  </a:cubicBezTo>
                  <a:cubicBezTo>
                    <a:pt x="790" y="1583"/>
                    <a:pt x="912" y="1795"/>
                    <a:pt x="1034" y="2099"/>
                  </a:cubicBezTo>
                  <a:cubicBezTo>
                    <a:pt x="1125" y="2403"/>
                    <a:pt x="1246" y="2586"/>
                    <a:pt x="1338" y="2738"/>
                  </a:cubicBezTo>
                  <a:cubicBezTo>
                    <a:pt x="1459" y="2738"/>
                    <a:pt x="1520" y="2707"/>
                    <a:pt x="1550" y="2646"/>
                  </a:cubicBezTo>
                  <a:cubicBezTo>
                    <a:pt x="1520" y="2464"/>
                    <a:pt x="1459" y="2282"/>
                    <a:pt x="1368" y="2099"/>
                  </a:cubicBezTo>
                  <a:cubicBezTo>
                    <a:pt x="1186" y="1795"/>
                    <a:pt x="1094" y="1613"/>
                    <a:pt x="1094" y="1613"/>
                  </a:cubicBezTo>
                  <a:cubicBezTo>
                    <a:pt x="1064" y="1522"/>
                    <a:pt x="1064" y="1491"/>
                    <a:pt x="1034" y="1461"/>
                  </a:cubicBezTo>
                  <a:cubicBezTo>
                    <a:pt x="973" y="1370"/>
                    <a:pt x="973" y="1339"/>
                    <a:pt x="973" y="1309"/>
                  </a:cubicBezTo>
                  <a:cubicBezTo>
                    <a:pt x="1034" y="1279"/>
                    <a:pt x="1064" y="1218"/>
                    <a:pt x="1094" y="1218"/>
                  </a:cubicBezTo>
                  <a:cubicBezTo>
                    <a:pt x="1216" y="1187"/>
                    <a:pt x="1338" y="1157"/>
                    <a:pt x="1429" y="1066"/>
                  </a:cubicBezTo>
                  <a:cubicBezTo>
                    <a:pt x="1611" y="1005"/>
                    <a:pt x="1672" y="883"/>
                    <a:pt x="1702" y="762"/>
                  </a:cubicBezTo>
                  <a:cubicBezTo>
                    <a:pt x="1733" y="671"/>
                    <a:pt x="1733" y="519"/>
                    <a:pt x="1702" y="367"/>
                  </a:cubicBezTo>
                  <a:cubicBezTo>
                    <a:pt x="1672" y="215"/>
                    <a:pt x="1550" y="93"/>
                    <a:pt x="1429" y="63"/>
                  </a:cubicBezTo>
                  <a:cubicBezTo>
                    <a:pt x="1336" y="23"/>
                    <a:pt x="1249" y="1"/>
                    <a:pt x="1173" y="1"/>
                  </a:cubicBezTo>
                  <a:close/>
                </a:path>
              </a:pathLst>
            </a:custGeom>
            <a:solidFill>
              <a:schemeClr val="accent2"/>
            </a:solidFill>
            <a:ln cap="flat" cmpd="sng" w="4550">
              <a:solidFill>
                <a:schemeClr val="accent2"/>
              </a:solidFill>
              <a:prstDash val="solid"/>
              <a:miter lim="30395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070" name="Google Shape;6070;p51"/>
            <p:cNvSpPr/>
            <p:nvPr/>
          </p:nvSpPr>
          <p:spPr>
            <a:xfrm>
              <a:off x="5233650" y="3475275"/>
              <a:ext cx="55500" cy="66875"/>
            </a:xfrm>
            <a:custGeom>
              <a:rect b="b" l="l" r="r" t="t"/>
              <a:pathLst>
                <a:path extrusionOk="0" h="2675" w="2220">
                  <a:moveTo>
                    <a:pt x="31" y="0"/>
                  </a:moveTo>
                  <a:lnTo>
                    <a:pt x="0" y="31"/>
                  </a:lnTo>
                  <a:lnTo>
                    <a:pt x="0" y="152"/>
                  </a:lnTo>
                  <a:cubicBezTo>
                    <a:pt x="61" y="213"/>
                    <a:pt x="152" y="304"/>
                    <a:pt x="244" y="334"/>
                  </a:cubicBezTo>
                  <a:cubicBezTo>
                    <a:pt x="335" y="365"/>
                    <a:pt x="396" y="365"/>
                    <a:pt x="547" y="395"/>
                  </a:cubicBezTo>
                  <a:cubicBezTo>
                    <a:pt x="669" y="456"/>
                    <a:pt x="760" y="456"/>
                    <a:pt x="821" y="486"/>
                  </a:cubicBezTo>
                  <a:cubicBezTo>
                    <a:pt x="791" y="669"/>
                    <a:pt x="669" y="912"/>
                    <a:pt x="517" y="1246"/>
                  </a:cubicBezTo>
                  <a:cubicBezTo>
                    <a:pt x="365" y="1581"/>
                    <a:pt x="304" y="1854"/>
                    <a:pt x="213" y="2006"/>
                  </a:cubicBezTo>
                  <a:cubicBezTo>
                    <a:pt x="183" y="2128"/>
                    <a:pt x="152" y="2249"/>
                    <a:pt x="92" y="2310"/>
                  </a:cubicBezTo>
                  <a:cubicBezTo>
                    <a:pt x="61" y="2401"/>
                    <a:pt x="61" y="2462"/>
                    <a:pt x="92" y="2553"/>
                  </a:cubicBezTo>
                  <a:cubicBezTo>
                    <a:pt x="152" y="2614"/>
                    <a:pt x="183" y="2645"/>
                    <a:pt x="244" y="2675"/>
                  </a:cubicBezTo>
                  <a:cubicBezTo>
                    <a:pt x="244" y="2675"/>
                    <a:pt x="304" y="2675"/>
                    <a:pt x="335" y="2645"/>
                  </a:cubicBezTo>
                  <a:cubicBezTo>
                    <a:pt x="335" y="2614"/>
                    <a:pt x="365" y="2584"/>
                    <a:pt x="365" y="2523"/>
                  </a:cubicBezTo>
                  <a:cubicBezTo>
                    <a:pt x="426" y="2371"/>
                    <a:pt x="456" y="2219"/>
                    <a:pt x="517" y="2067"/>
                  </a:cubicBezTo>
                  <a:cubicBezTo>
                    <a:pt x="669" y="1702"/>
                    <a:pt x="912" y="1216"/>
                    <a:pt x="1186" y="608"/>
                  </a:cubicBezTo>
                  <a:cubicBezTo>
                    <a:pt x="1581" y="638"/>
                    <a:pt x="1854" y="730"/>
                    <a:pt x="2037" y="730"/>
                  </a:cubicBezTo>
                  <a:cubicBezTo>
                    <a:pt x="2128" y="730"/>
                    <a:pt x="2189" y="669"/>
                    <a:pt x="2219" y="608"/>
                  </a:cubicBezTo>
                  <a:cubicBezTo>
                    <a:pt x="2219" y="578"/>
                    <a:pt x="2189" y="517"/>
                    <a:pt x="2158" y="486"/>
                  </a:cubicBezTo>
                  <a:cubicBezTo>
                    <a:pt x="2158" y="456"/>
                    <a:pt x="2158" y="395"/>
                    <a:pt x="2128" y="395"/>
                  </a:cubicBezTo>
                  <a:cubicBezTo>
                    <a:pt x="2037" y="395"/>
                    <a:pt x="1976" y="365"/>
                    <a:pt x="1885" y="365"/>
                  </a:cubicBezTo>
                  <a:cubicBezTo>
                    <a:pt x="1763" y="334"/>
                    <a:pt x="1703" y="334"/>
                    <a:pt x="1672" y="334"/>
                  </a:cubicBezTo>
                  <a:cubicBezTo>
                    <a:pt x="1551" y="334"/>
                    <a:pt x="1429" y="304"/>
                    <a:pt x="1307" y="243"/>
                  </a:cubicBezTo>
                  <a:cubicBezTo>
                    <a:pt x="1216" y="213"/>
                    <a:pt x="1125" y="182"/>
                    <a:pt x="1064" y="91"/>
                  </a:cubicBezTo>
                  <a:cubicBezTo>
                    <a:pt x="1017" y="110"/>
                    <a:pt x="970" y="117"/>
                    <a:pt x="920" y="117"/>
                  </a:cubicBezTo>
                  <a:cubicBezTo>
                    <a:pt x="809" y="117"/>
                    <a:pt x="685" y="82"/>
                    <a:pt x="517" y="61"/>
                  </a:cubicBezTo>
                  <a:cubicBezTo>
                    <a:pt x="304" y="31"/>
                    <a:pt x="92" y="0"/>
                    <a:pt x="31" y="0"/>
                  </a:cubicBezTo>
                  <a:close/>
                </a:path>
              </a:pathLst>
            </a:custGeom>
            <a:solidFill>
              <a:schemeClr val="accent2"/>
            </a:solidFill>
            <a:ln cap="flat" cmpd="sng" w="4550">
              <a:solidFill>
                <a:schemeClr val="accent2"/>
              </a:solidFill>
              <a:prstDash val="solid"/>
              <a:miter lim="30395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071" name="Google Shape;6071;p51"/>
            <p:cNvSpPr/>
            <p:nvPr/>
          </p:nvSpPr>
          <p:spPr>
            <a:xfrm>
              <a:off x="5104475" y="3186500"/>
              <a:ext cx="120825" cy="144400"/>
            </a:xfrm>
            <a:custGeom>
              <a:rect b="b" l="l" r="r" t="t"/>
              <a:pathLst>
                <a:path extrusionOk="0" h="5776" w="4833">
                  <a:moveTo>
                    <a:pt x="1307" y="1"/>
                  </a:moveTo>
                  <a:lnTo>
                    <a:pt x="0" y="4834"/>
                  </a:lnTo>
                  <a:lnTo>
                    <a:pt x="3465" y="5776"/>
                  </a:lnTo>
                  <a:lnTo>
                    <a:pt x="4833" y="1034"/>
                  </a:lnTo>
                  <a:lnTo>
                    <a:pt x="1307" y="1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072" name="Google Shape;6072;p51"/>
            <p:cNvSpPr/>
            <p:nvPr/>
          </p:nvSpPr>
          <p:spPr>
            <a:xfrm>
              <a:off x="5112075" y="3191825"/>
              <a:ext cx="107150" cy="129200"/>
            </a:xfrm>
            <a:custGeom>
              <a:rect b="b" l="l" r="r" t="t"/>
              <a:pathLst>
                <a:path extrusionOk="0" h="5168" w="4286">
                  <a:moveTo>
                    <a:pt x="1185" y="1"/>
                  </a:moveTo>
                  <a:lnTo>
                    <a:pt x="0" y="4347"/>
                  </a:lnTo>
                  <a:lnTo>
                    <a:pt x="3100" y="5168"/>
                  </a:lnTo>
                  <a:lnTo>
                    <a:pt x="4286" y="973"/>
                  </a:lnTo>
                  <a:lnTo>
                    <a:pt x="1185" y="1"/>
                  </a:ln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073" name="Google Shape;6073;p51"/>
          <p:cNvGrpSpPr/>
          <p:nvPr/>
        </p:nvGrpSpPr>
        <p:grpSpPr>
          <a:xfrm>
            <a:off x="7692240" y="3209414"/>
            <a:ext cx="900380" cy="1051163"/>
            <a:chOff x="5473775" y="968775"/>
            <a:chExt cx="1699150" cy="1983700"/>
          </a:xfrm>
        </p:grpSpPr>
        <p:sp>
          <p:nvSpPr>
            <p:cNvPr id="6074" name="Google Shape;6074;p51"/>
            <p:cNvSpPr/>
            <p:nvPr/>
          </p:nvSpPr>
          <p:spPr>
            <a:xfrm>
              <a:off x="5473775" y="968775"/>
              <a:ext cx="1699150" cy="1983700"/>
            </a:xfrm>
            <a:custGeom>
              <a:rect b="b" l="l" r="r" t="t"/>
              <a:pathLst>
                <a:path extrusionOk="0" h="79348" w="67966">
                  <a:moveTo>
                    <a:pt x="8046" y="0"/>
                  </a:moveTo>
                  <a:cubicBezTo>
                    <a:pt x="7708" y="0"/>
                    <a:pt x="7445" y="5"/>
                    <a:pt x="7265" y="15"/>
                  </a:cubicBezTo>
                  <a:cubicBezTo>
                    <a:pt x="3678" y="259"/>
                    <a:pt x="0" y="73360"/>
                    <a:pt x="2128" y="75761"/>
                  </a:cubicBezTo>
                  <a:cubicBezTo>
                    <a:pt x="4256" y="78193"/>
                    <a:pt x="58634" y="79348"/>
                    <a:pt x="58634" y="79348"/>
                  </a:cubicBezTo>
                  <a:cubicBezTo>
                    <a:pt x="58634" y="79348"/>
                    <a:pt x="67965" y="8587"/>
                    <a:pt x="65169" y="5031"/>
                  </a:cubicBezTo>
                  <a:cubicBezTo>
                    <a:pt x="63276" y="2613"/>
                    <a:pt x="15804" y="0"/>
                    <a:pt x="8046" y="0"/>
                  </a:cubicBezTo>
                  <a:close/>
                </a:path>
              </a:pathLst>
            </a:custGeom>
            <a:solidFill>
              <a:schemeClr val="accent3"/>
            </a:solidFill>
            <a:ln cap="flat" cmpd="sng" w="33425">
              <a:solidFill>
                <a:schemeClr val="dk1"/>
              </a:solidFill>
              <a:prstDash val="solid"/>
              <a:miter lim="30395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075" name="Google Shape;6075;p51"/>
            <p:cNvSpPr/>
            <p:nvPr/>
          </p:nvSpPr>
          <p:spPr>
            <a:xfrm>
              <a:off x="5622700" y="1064900"/>
              <a:ext cx="1342000" cy="1819950"/>
            </a:xfrm>
            <a:custGeom>
              <a:rect b="b" l="l" r="r" t="t"/>
              <a:pathLst>
                <a:path extrusionOk="0" h="72798" w="53680">
                  <a:moveTo>
                    <a:pt x="5229" y="0"/>
                  </a:moveTo>
                  <a:lnTo>
                    <a:pt x="1" y="69150"/>
                  </a:lnTo>
                  <a:lnTo>
                    <a:pt x="48452" y="72798"/>
                  </a:lnTo>
                  <a:lnTo>
                    <a:pt x="53680" y="3648"/>
                  </a:lnTo>
                  <a:lnTo>
                    <a:pt x="5229" y="0"/>
                  </a:lnTo>
                  <a:close/>
                </a:path>
              </a:pathLst>
            </a:custGeom>
            <a:solidFill>
              <a:srgbClr val="2E497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076" name="Google Shape;6076;p51"/>
            <p:cNvSpPr/>
            <p:nvPr/>
          </p:nvSpPr>
          <p:spPr>
            <a:xfrm>
              <a:off x="5622700" y="1393925"/>
              <a:ext cx="1317700" cy="1491700"/>
            </a:xfrm>
            <a:custGeom>
              <a:rect b="b" l="l" r="r" t="t"/>
              <a:pathLst>
                <a:path extrusionOk="0" h="59668" w="52708">
                  <a:moveTo>
                    <a:pt x="4226" y="1"/>
                  </a:moveTo>
                  <a:lnTo>
                    <a:pt x="1" y="55959"/>
                  </a:lnTo>
                  <a:lnTo>
                    <a:pt x="48452" y="59667"/>
                  </a:lnTo>
                  <a:lnTo>
                    <a:pt x="52707" y="2979"/>
                  </a:lnTo>
                </a:path>
              </a:pathLst>
            </a:custGeom>
            <a:solidFill>
              <a:srgbClr val="A4B5C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077" name="Google Shape;6077;p51"/>
            <p:cNvSpPr/>
            <p:nvPr/>
          </p:nvSpPr>
          <p:spPr>
            <a:xfrm>
              <a:off x="5631075" y="1065650"/>
              <a:ext cx="1332875" cy="1819975"/>
            </a:xfrm>
            <a:custGeom>
              <a:rect b="b" l="l" r="r" t="t"/>
              <a:pathLst>
                <a:path extrusionOk="0" h="72799" w="53315">
                  <a:moveTo>
                    <a:pt x="5259" y="1"/>
                  </a:moveTo>
                  <a:lnTo>
                    <a:pt x="0" y="69151"/>
                  </a:lnTo>
                  <a:lnTo>
                    <a:pt x="48117" y="72798"/>
                  </a:lnTo>
                  <a:lnTo>
                    <a:pt x="53314" y="3770"/>
                  </a:lnTo>
                </a:path>
              </a:pathLst>
            </a:custGeom>
            <a:solidFill>
              <a:srgbClr val="AFBED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078" name="Google Shape;6078;p51"/>
            <p:cNvSpPr/>
            <p:nvPr/>
          </p:nvSpPr>
          <p:spPr>
            <a:xfrm>
              <a:off x="5624225" y="1783250"/>
              <a:ext cx="1269800" cy="1103125"/>
            </a:xfrm>
            <a:custGeom>
              <a:rect b="b" l="l" r="r" t="t"/>
              <a:pathLst>
                <a:path extrusionOk="0" h="44125" w="50792">
                  <a:moveTo>
                    <a:pt x="24069" y="1"/>
                  </a:moveTo>
                  <a:cubicBezTo>
                    <a:pt x="23702" y="1"/>
                    <a:pt x="23335" y="148"/>
                    <a:pt x="23041" y="476"/>
                  </a:cubicBezTo>
                  <a:cubicBezTo>
                    <a:pt x="22747" y="276"/>
                    <a:pt x="22419" y="170"/>
                    <a:pt x="22112" y="170"/>
                  </a:cubicBezTo>
                  <a:cubicBezTo>
                    <a:pt x="21719" y="170"/>
                    <a:pt x="21361" y="344"/>
                    <a:pt x="21156" y="720"/>
                  </a:cubicBezTo>
                  <a:cubicBezTo>
                    <a:pt x="20877" y="632"/>
                    <a:pt x="20580" y="590"/>
                    <a:pt x="20283" y="590"/>
                  </a:cubicBezTo>
                  <a:cubicBezTo>
                    <a:pt x="18829" y="590"/>
                    <a:pt x="17369" y="1597"/>
                    <a:pt x="18025" y="3212"/>
                  </a:cubicBezTo>
                  <a:cubicBezTo>
                    <a:pt x="17266" y="3759"/>
                    <a:pt x="16962" y="4914"/>
                    <a:pt x="17539" y="5674"/>
                  </a:cubicBezTo>
                  <a:cubicBezTo>
                    <a:pt x="16779" y="6252"/>
                    <a:pt x="16870" y="7619"/>
                    <a:pt x="17661" y="8167"/>
                  </a:cubicBezTo>
                  <a:cubicBezTo>
                    <a:pt x="17205" y="8683"/>
                    <a:pt x="17053" y="9382"/>
                    <a:pt x="17205" y="10051"/>
                  </a:cubicBezTo>
                  <a:cubicBezTo>
                    <a:pt x="17083" y="10142"/>
                    <a:pt x="16627" y="10720"/>
                    <a:pt x="16506" y="10841"/>
                  </a:cubicBezTo>
                  <a:cubicBezTo>
                    <a:pt x="16373" y="10814"/>
                    <a:pt x="16254" y="10802"/>
                    <a:pt x="16145" y="10802"/>
                  </a:cubicBezTo>
                  <a:cubicBezTo>
                    <a:pt x="15777" y="10802"/>
                    <a:pt x="15524" y="10937"/>
                    <a:pt x="15290" y="11054"/>
                  </a:cubicBezTo>
                  <a:cubicBezTo>
                    <a:pt x="15077" y="10841"/>
                    <a:pt x="14803" y="10598"/>
                    <a:pt x="14530" y="10416"/>
                  </a:cubicBezTo>
                  <a:cubicBezTo>
                    <a:pt x="14189" y="10164"/>
                    <a:pt x="13720" y="9998"/>
                    <a:pt x="13268" y="9998"/>
                  </a:cubicBezTo>
                  <a:cubicBezTo>
                    <a:pt x="12955" y="9998"/>
                    <a:pt x="12651" y="10077"/>
                    <a:pt x="12402" y="10264"/>
                  </a:cubicBezTo>
                  <a:cubicBezTo>
                    <a:pt x="11916" y="10598"/>
                    <a:pt x="11794" y="11419"/>
                    <a:pt x="12129" y="11936"/>
                  </a:cubicBezTo>
                  <a:lnTo>
                    <a:pt x="12129" y="12118"/>
                  </a:lnTo>
                  <a:cubicBezTo>
                    <a:pt x="11984" y="12075"/>
                    <a:pt x="11832" y="12038"/>
                    <a:pt x="11683" y="12038"/>
                  </a:cubicBezTo>
                  <a:cubicBezTo>
                    <a:pt x="11520" y="12038"/>
                    <a:pt x="11360" y="12082"/>
                    <a:pt x="11217" y="12209"/>
                  </a:cubicBezTo>
                  <a:cubicBezTo>
                    <a:pt x="11004" y="12422"/>
                    <a:pt x="10974" y="12939"/>
                    <a:pt x="11126" y="13243"/>
                  </a:cubicBezTo>
                  <a:cubicBezTo>
                    <a:pt x="11077" y="13238"/>
                    <a:pt x="11029" y="13235"/>
                    <a:pt x="10980" y="13235"/>
                  </a:cubicBezTo>
                  <a:cubicBezTo>
                    <a:pt x="10112" y="13235"/>
                    <a:pt x="9249" y="13988"/>
                    <a:pt x="9940" y="14823"/>
                  </a:cubicBezTo>
                  <a:cubicBezTo>
                    <a:pt x="9849" y="14823"/>
                    <a:pt x="9788" y="14823"/>
                    <a:pt x="9697" y="14854"/>
                  </a:cubicBezTo>
                  <a:cubicBezTo>
                    <a:pt x="9241" y="14884"/>
                    <a:pt x="8876" y="15158"/>
                    <a:pt x="8785" y="15613"/>
                  </a:cubicBezTo>
                  <a:lnTo>
                    <a:pt x="8694" y="16069"/>
                  </a:lnTo>
                  <a:cubicBezTo>
                    <a:pt x="8286" y="15604"/>
                    <a:pt x="7823" y="15277"/>
                    <a:pt x="7197" y="15277"/>
                  </a:cubicBezTo>
                  <a:cubicBezTo>
                    <a:pt x="7169" y="15277"/>
                    <a:pt x="7142" y="15278"/>
                    <a:pt x="7113" y="15279"/>
                  </a:cubicBezTo>
                  <a:cubicBezTo>
                    <a:pt x="6445" y="15310"/>
                    <a:pt x="5685" y="15735"/>
                    <a:pt x="5806" y="16525"/>
                  </a:cubicBezTo>
                  <a:cubicBezTo>
                    <a:pt x="5686" y="16482"/>
                    <a:pt x="5561" y="16459"/>
                    <a:pt x="5443" y="16459"/>
                  </a:cubicBezTo>
                  <a:cubicBezTo>
                    <a:pt x="5145" y="16459"/>
                    <a:pt x="4894" y="16611"/>
                    <a:pt x="4894" y="16981"/>
                  </a:cubicBezTo>
                  <a:cubicBezTo>
                    <a:pt x="4728" y="16584"/>
                    <a:pt x="4312" y="16392"/>
                    <a:pt x="3919" y="16392"/>
                  </a:cubicBezTo>
                  <a:cubicBezTo>
                    <a:pt x="3381" y="16392"/>
                    <a:pt x="2886" y="16752"/>
                    <a:pt x="3132" y="17437"/>
                  </a:cubicBezTo>
                  <a:cubicBezTo>
                    <a:pt x="2980" y="17340"/>
                    <a:pt x="2742" y="17285"/>
                    <a:pt x="2521" y="17285"/>
                  </a:cubicBezTo>
                  <a:cubicBezTo>
                    <a:pt x="2122" y="17285"/>
                    <a:pt x="1774" y="17463"/>
                    <a:pt x="2068" y="17893"/>
                  </a:cubicBezTo>
                  <a:lnTo>
                    <a:pt x="2037" y="17893"/>
                  </a:lnTo>
                  <a:cubicBezTo>
                    <a:pt x="1916" y="17832"/>
                    <a:pt x="1764" y="17772"/>
                    <a:pt x="1642" y="17772"/>
                  </a:cubicBezTo>
                  <a:lnTo>
                    <a:pt x="1429" y="20720"/>
                  </a:lnTo>
                  <a:lnTo>
                    <a:pt x="1764" y="20811"/>
                  </a:lnTo>
                  <a:cubicBezTo>
                    <a:pt x="1846" y="20828"/>
                    <a:pt x="1927" y="20835"/>
                    <a:pt x="2006" y="20835"/>
                  </a:cubicBezTo>
                  <a:cubicBezTo>
                    <a:pt x="2361" y="20835"/>
                    <a:pt x="2675" y="20681"/>
                    <a:pt x="2949" y="20507"/>
                  </a:cubicBezTo>
                  <a:lnTo>
                    <a:pt x="3283" y="20416"/>
                  </a:lnTo>
                  <a:cubicBezTo>
                    <a:pt x="3367" y="21275"/>
                    <a:pt x="3956" y="22033"/>
                    <a:pt x="4643" y="22033"/>
                  </a:cubicBezTo>
                  <a:cubicBezTo>
                    <a:pt x="4952" y="22033"/>
                    <a:pt x="5282" y="21879"/>
                    <a:pt x="5594" y="21510"/>
                  </a:cubicBezTo>
                  <a:cubicBezTo>
                    <a:pt x="5641" y="22075"/>
                    <a:pt x="6016" y="22422"/>
                    <a:pt x="6537" y="22422"/>
                  </a:cubicBezTo>
                  <a:cubicBezTo>
                    <a:pt x="6688" y="22422"/>
                    <a:pt x="6851" y="22393"/>
                    <a:pt x="7022" y="22331"/>
                  </a:cubicBezTo>
                  <a:lnTo>
                    <a:pt x="7022" y="22331"/>
                  </a:lnTo>
                  <a:cubicBezTo>
                    <a:pt x="6353" y="22604"/>
                    <a:pt x="5989" y="23304"/>
                    <a:pt x="5958" y="24063"/>
                  </a:cubicBezTo>
                  <a:cubicBezTo>
                    <a:pt x="5772" y="24025"/>
                    <a:pt x="5578" y="24006"/>
                    <a:pt x="5382" y="24006"/>
                  </a:cubicBezTo>
                  <a:cubicBezTo>
                    <a:pt x="4489" y="24006"/>
                    <a:pt x="3574" y="24412"/>
                    <a:pt x="3375" y="25310"/>
                  </a:cubicBezTo>
                  <a:cubicBezTo>
                    <a:pt x="3267" y="25283"/>
                    <a:pt x="3165" y="25269"/>
                    <a:pt x="3069" y="25269"/>
                  </a:cubicBezTo>
                  <a:cubicBezTo>
                    <a:pt x="2622" y="25269"/>
                    <a:pt x="2322" y="25565"/>
                    <a:pt x="2372" y="26191"/>
                  </a:cubicBezTo>
                  <a:cubicBezTo>
                    <a:pt x="2296" y="26157"/>
                    <a:pt x="2213" y="26141"/>
                    <a:pt x="2124" y="26141"/>
                  </a:cubicBezTo>
                  <a:cubicBezTo>
                    <a:pt x="1817" y="26141"/>
                    <a:pt x="1435" y="26327"/>
                    <a:pt x="1034" y="26586"/>
                  </a:cubicBezTo>
                  <a:lnTo>
                    <a:pt x="1" y="40477"/>
                  </a:lnTo>
                  <a:lnTo>
                    <a:pt x="48421" y="44125"/>
                  </a:lnTo>
                  <a:lnTo>
                    <a:pt x="50792" y="12422"/>
                  </a:lnTo>
                  <a:cubicBezTo>
                    <a:pt x="50205" y="11688"/>
                    <a:pt x="49488" y="11157"/>
                    <a:pt x="48741" y="11157"/>
                  </a:cubicBezTo>
                  <a:cubicBezTo>
                    <a:pt x="48404" y="11157"/>
                    <a:pt x="48062" y="11265"/>
                    <a:pt x="47722" y="11510"/>
                  </a:cubicBezTo>
                  <a:cubicBezTo>
                    <a:pt x="47392" y="11076"/>
                    <a:pt x="46972" y="10830"/>
                    <a:pt x="46554" y="10830"/>
                  </a:cubicBezTo>
                  <a:cubicBezTo>
                    <a:pt x="46241" y="10830"/>
                    <a:pt x="45928" y="10968"/>
                    <a:pt x="45655" y="11267"/>
                  </a:cubicBezTo>
                  <a:cubicBezTo>
                    <a:pt x="45465" y="10739"/>
                    <a:pt x="45084" y="10358"/>
                    <a:pt x="44676" y="10358"/>
                  </a:cubicBezTo>
                  <a:cubicBezTo>
                    <a:pt x="44496" y="10358"/>
                    <a:pt x="44312" y="10431"/>
                    <a:pt x="44135" y="10598"/>
                  </a:cubicBezTo>
                  <a:cubicBezTo>
                    <a:pt x="43974" y="10150"/>
                    <a:pt x="43664" y="9913"/>
                    <a:pt x="43319" y="9913"/>
                  </a:cubicBezTo>
                  <a:cubicBezTo>
                    <a:pt x="43079" y="9913"/>
                    <a:pt x="42822" y="10027"/>
                    <a:pt x="42585" y="10264"/>
                  </a:cubicBezTo>
                  <a:cubicBezTo>
                    <a:pt x="42486" y="9769"/>
                    <a:pt x="42117" y="9455"/>
                    <a:pt x="41678" y="9455"/>
                  </a:cubicBezTo>
                  <a:cubicBezTo>
                    <a:pt x="41443" y="9455"/>
                    <a:pt x="41188" y="9545"/>
                    <a:pt x="40944" y="9747"/>
                  </a:cubicBezTo>
                  <a:cubicBezTo>
                    <a:pt x="40688" y="8953"/>
                    <a:pt x="40089" y="8370"/>
                    <a:pt x="39417" y="8370"/>
                  </a:cubicBezTo>
                  <a:cubicBezTo>
                    <a:pt x="39369" y="8370"/>
                    <a:pt x="39321" y="8373"/>
                    <a:pt x="39272" y="8379"/>
                  </a:cubicBezTo>
                  <a:cubicBezTo>
                    <a:pt x="38998" y="7711"/>
                    <a:pt x="39211" y="7954"/>
                    <a:pt x="38816" y="7498"/>
                  </a:cubicBezTo>
                  <a:cubicBezTo>
                    <a:pt x="39825" y="6629"/>
                    <a:pt x="39128" y="5062"/>
                    <a:pt x="37941" y="5062"/>
                  </a:cubicBezTo>
                  <a:cubicBezTo>
                    <a:pt x="37841" y="5062"/>
                    <a:pt x="37737" y="5073"/>
                    <a:pt x="37631" y="5097"/>
                  </a:cubicBezTo>
                  <a:cubicBezTo>
                    <a:pt x="37723" y="4055"/>
                    <a:pt x="36882" y="3031"/>
                    <a:pt x="35938" y="3031"/>
                  </a:cubicBezTo>
                  <a:cubicBezTo>
                    <a:pt x="35643" y="3031"/>
                    <a:pt x="35337" y="3132"/>
                    <a:pt x="35047" y="3364"/>
                  </a:cubicBezTo>
                  <a:cubicBezTo>
                    <a:pt x="34819" y="2539"/>
                    <a:pt x="34032" y="2038"/>
                    <a:pt x="33286" y="2038"/>
                  </a:cubicBezTo>
                  <a:cubicBezTo>
                    <a:pt x="32740" y="2038"/>
                    <a:pt x="32216" y="2305"/>
                    <a:pt x="31947" y="2908"/>
                  </a:cubicBezTo>
                  <a:cubicBezTo>
                    <a:pt x="31764" y="2908"/>
                    <a:pt x="31339" y="2847"/>
                    <a:pt x="31096" y="2817"/>
                  </a:cubicBezTo>
                  <a:cubicBezTo>
                    <a:pt x="30885" y="2448"/>
                    <a:pt x="30522" y="2232"/>
                    <a:pt x="30124" y="2232"/>
                  </a:cubicBezTo>
                  <a:cubicBezTo>
                    <a:pt x="29833" y="2232"/>
                    <a:pt x="29524" y="2347"/>
                    <a:pt x="29241" y="2604"/>
                  </a:cubicBezTo>
                  <a:cubicBezTo>
                    <a:pt x="28876" y="1486"/>
                    <a:pt x="27791" y="882"/>
                    <a:pt x="26681" y="882"/>
                  </a:cubicBezTo>
                  <a:cubicBezTo>
                    <a:pt x="26313" y="882"/>
                    <a:pt x="25942" y="948"/>
                    <a:pt x="25594" y="1084"/>
                  </a:cubicBezTo>
                  <a:cubicBezTo>
                    <a:pt x="25308" y="417"/>
                    <a:pt x="24687" y="1"/>
                    <a:pt x="24069" y="1"/>
                  </a:cubicBezTo>
                  <a:close/>
                </a:path>
              </a:pathLst>
            </a:custGeom>
            <a:solidFill>
              <a:srgbClr val="FFD5B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079" name="Google Shape;6079;p51"/>
            <p:cNvSpPr/>
            <p:nvPr/>
          </p:nvSpPr>
          <p:spPr>
            <a:xfrm>
              <a:off x="5622700" y="1811100"/>
              <a:ext cx="1291850" cy="1074525"/>
            </a:xfrm>
            <a:custGeom>
              <a:rect b="b" l="l" r="r" t="t"/>
              <a:pathLst>
                <a:path extrusionOk="0" h="42981" w="51674">
                  <a:moveTo>
                    <a:pt x="51674" y="1"/>
                  </a:moveTo>
                  <a:lnTo>
                    <a:pt x="48452" y="42980"/>
                  </a:lnTo>
                  <a:lnTo>
                    <a:pt x="1" y="39272"/>
                  </a:lnTo>
                  <a:lnTo>
                    <a:pt x="2433" y="7235"/>
                  </a:lnTo>
                </a:path>
              </a:pathLst>
            </a:custGeom>
            <a:solidFill>
              <a:srgbClr val="FFD3B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080" name="Google Shape;6080;p51"/>
            <p:cNvSpPr/>
            <p:nvPr/>
          </p:nvSpPr>
          <p:spPr>
            <a:xfrm>
              <a:off x="5630300" y="1041350"/>
              <a:ext cx="1333650" cy="1743950"/>
            </a:xfrm>
            <a:custGeom>
              <a:rect b="b" l="l" r="r" t="t"/>
              <a:pathLst>
                <a:path extrusionOk="0" h="69758" w="53346">
                  <a:moveTo>
                    <a:pt x="4986" y="0"/>
                  </a:moveTo>
                  <a:lnTo>
                    <a:pt x="1" y="66110"/>
                  </a:lnTo>
                  <a:lnTo>
                    <a:pt x="48452" y="69758"/>
                  </a:lnTo>
                  <a:lnTo>
                    <a:pt x="53345" y="4742"/>
                  </a:lnTo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081" name="Google Shape;6081;p51"/>
            <p:cNvSpPr/>
            <p:nvPr/>
          </p:nvSpPr>
          <p:spPr>
            <a:xfrm>
              <a:off x="5644750" y="1782825"/>
              <a:ext cx="797150" cy="731975"/>
            </a:xfrm>
            <a:custGeom>
              <a:rect b="b" l="l" r="r" t="t"/>
              <a:pathLst>
                <a:path extrusionOk="0" h="29279" w="31886">
                  <a:moveTo>
                    <a:pt x="23295" y="1"/>
                  </a:moveTo>
                  <a:cubicBezTo>
                    <a:pt x="22927" y="1"/>
                    <a:pt x="22557" y="145"/>
                    <a:pt x="22250" y="463"/>
                  </a:cubicBezTo>
                  <a:cubicBezTo>
                    <a:pt x="21966" y="269"/>
                    <a:pt x="21648" y="169"/>
                    <a:pt x="21350" y="169"/>
                  </a:cubicBezTo>
                  <a:cubicBezTo>
                    <a:pt x="20946" y="169"/>
                    <a:pt x="20575" y="352"/>
                    <a:pt x="20366" y="737"/>
                  </a:cubicBezTo>
                  <a:cubicBezTo>
                    <a:pt x="20086" y="649"/>
                    <a:pt x="19789" y="607"/>
                    <a:pt x="19491" y="607"/>
                  </a:cubicBezTo>
                  <a:cubicBezTo>
                    <a:pt x="18037" y="607"/>
                    <a:pt x="16579" y="1610"/>
                    <a:pt x="17235" y="3199"/>
                  </a:cubicBezTo>
                  <a:cubicBezTo>
                    <a:pt x="16475" y="3776"/>
                    <a:pt x="16171" y="4931"/>
                    <a:pt x="16748" y="5691"/>
                  </a:cubicBezTo>
                  <a:cubicBezTo>
                    <a:pt x="15989" y="6238"/>
                    <a:pt x="16080" y="7606"/>
                    <a:pt x="16870" y="8184"/>
                  </a:cubicBezTo>
                  <a:cubicBezTo>
                    <a:pt x="16414" y="8670"/>
                    <a:pt x="16262" y="9399"/>
                    <a:pt x="16414" y="10038"/>
                  </a:cubicBezTo>
                  <a:cubicBezTo>
                    <a:pt x="16293" y="10159"/>
                    <a:pt x="15837" y="10737"/>
                    <a:pt x="15715" y="10858"/>
                  </a:cubicBezTo>
                  <a:cubicBezTo>
                    <a:pt x="15590" y="10831"/>
                    <a:pt x="15474" y="10819"/>
                    <a:pt x="15367" y="10819"/>
                  </a:cubicBezTo>
                  <a:cubicBezTo>
                    <a:pt x="15004" y="10819"/>
                    <a:pt x="14734" y="10954"/>
                    <a:pt x="14499" y="11071"/>
                  </a:cubicBezTo>
                  <a:cubicBezTo>
                    <a:pt x="14286" y="10858"/>
                    <a:pt x="14013" y="10615"/>
                    <a:pt x="13739" y="10433"/>
                  </a:cubicBezTo>
                  <a:cubicBezTo>
                    <a:pt x="13416" y="10181"/>
                    <a:pt x="12944" y="10015"/>
                    <a:pt x="12486" y="10015"/>
                  </a:cubicBezTo>
                  <a:cubicBezTo>
                    <a:pt x="12170" y="10015"/>
                    <a:pt x="11860" y="10094"/>
                    <a:pt x="11612" y="10281"/>
                  </a:cubicBezTo>
                  <a:cubicBezTo>
                    <a:pt x="11125" y="10615"/>
                    <a:pt x="11004" y="11406"/>
                    <a:pt x="11368" y="11953"/>
                  </a:cubicBezTo>
                  <a:lnTo>
                    <a:pt x="11368" y="12135"/>
                  </a:lnTo>
                  <a:cubicBezTo>
                    <a:pt x="11229" y="12079"/>
                    <a:pt x="11078" y="12043"/>
                    <a:pt x="10931" y="12043"/>
                  </a:cubicBezTo>
                  <a:cubicBezTo>
                    <a:pt x="10756" y="12043"/>
                    <a:pt x="10588" y="12094"/>
                    <a:pt x="10457" y="12226"/>
                  </a:cubicBezTo>
                  <a:cubicBezTo>
                    <a:pt x="10213" y="12439"/>
                    <a:pt x="10183" y="12925"/>
                    <a:pt x="10335" y="13229"/>
                  </a:cubicBezTo>
                  <a:cubicBezTo>
                    <a:pt x="10302" y="13227"/>
                    <a:pt x="10269" y="13226"/>
                    <a:pt x="10235" y="13226"/>
                  </a:cubicBezTo>
                  <a:cubicBezTo>
                    <a:pt x="9353" y="13226"/>
                    <a:pt x="8447" y="13991"/>
                    <a:pt x="9150" y="14840"/>
                  </a:cubicBezTo>
                  <a:cubicBezTo>
                    <a:pt x="9089" y="14840"/>
                    <a:pt x="8998" y="14840"/>
                    <a:pt x="8937" y="14871"/>
                  </a:cubicBezTo>
                  <a:cubicBezTo>
                    <a:pt x="8481" y="14901"/>
                    <a:pt x="8086" y="15175"/>
                    <a:pt x="8025" y="15630"/>
                  </a:cubicBezTo>
                  <a:lnTo>
                    <a:pt x="7903" y="16086"/>
                  </a:lnTo>
                  <a:cubicBezTo>
                    <a:pt x="7496" y="15621"/>
                    <a:pt x="7032" y="15294"/>
                    <a:pt x="6433" y="15294"/>
                  </a:cubicBezTo>
                  <a:cubicBezTo>
                    <a:pt x="6407" y="15294"/>
                    <a:pt x="6380" y="15295"/>
                    <a:pt x="6353" y="15296"/>
                  </a:cubicBezTo>
                  <a:cubicBezTo>
                    <a:pt x="5654" y="15327"/>
                    <a:pt x="4894" y="15752"/>
                    <a:pt x="5016" y="16542"/>
                  </a:cubicBezTo>
                  <a:cubicBezTo>
                    <a:pt x="4895" y="16499"/>
                    <a:pt x="4770" y="16476"/>
                    <a:pt x="4653" y="16476"/>
                  </a:cubicBezTo>
                  <a:cubicBezTo>
                    <a:pt x="4354" y="16476"/>
                    <a:pt x="4104" y="16628"/>
                    <a:pt x="4104" y="16998"/>
                  </a:cubicBezTo>
                  <a:cubicBezTo>
                    <a:pt x="3937" y="16601"/>
                    <a:pt x="3527" y="16409"/>
                    <a:pt x="3138" y="16409"/>
                  </a:cubicBezTo>
                  <a:cubicBezTo>
                    <a:pt x="2605" y="16409"/>
                    <a:pt x="2112" y="16769"/>
                    <a:pt x="2341" y="17454"/>
                  </a:cubicBezTo>
                  <a:cubicBezTo>
                    <a:pt x="2200" y="17357"/>
                    <a:pt x="1966" y="17302"/>
                    <a:pt x="1744" y="17302"/>
                  </a:cubicBezTo>
                  <a:cubicBezTo>
                    <a:pt x="1344" y="17302"/>
                    <a:pt x="984" y="17480"/>
                    <a:pt x="1277" y="17910"/>
                  </a:cubicBezTo>
                  <a:lnTo>
                    <a:pt x="1247" y="17910"/>
                  </a:lnTo>
                  <a:cubicBezTo>
                    <a:pt x="1125" y="17849"/>
                    <a:pt x="973" y="17789"/>
                    <a:pt x="882" y="17789"/>
                  </a:cubicBezTo>
                  <a:lnTo>
                    <a:pt x="639" y="20737"/>
                  </a:lnTo>
                  <a:lnTo>
                    <a:pt x="973" y="20828"/>
                  </a:lnTo>
                  <a:cubicBezTo>
                    <a:pt x="1056" y="20845"/>
                    <a:pt x="1136" y="20852"/>
                    <a:pt x="1215" y="20852"/>
                  </a:cubicBezTo>
                  <a:cubicBezTo>
                    <a:pt x="1570" y="20852"/>
                    <a:pt x="1885" y="20698"/>
                    <a:pt x="2159" y="20524"/>
                  </a:cubicBezTo>
                  <a:lnTo>
                    <a:pt x="2493" y="20433"/>
                  </a:lnTo>
                  <a:cubicBezTo>
                    <a:pt x="2577" y="21292"/>
                    <a:pt x="3166" y="22050"/>
                    <a:pt x="3862" y="22050"/>
                  </a:cubicBezTo>
                  <a:cubicBezTo>
                    <a:pt x="4176" y="22050"/>
                    <a:pt x="4512" y="21896"/>
                    <a:pt x="4833" y="21527"/>
                  </a:cubicBezTo>
                  <a:cubicBezTo>
                    <a:pt x="4857" y="22092"/>
                    <a:pt x="5227" y="22439"/>
                    <a:pt x="5746" y="22439"/>
                  </a:cubicBezTo>
                  <a:cubicBezTo>
                    <a:pt x="5897" y="22439"/>
                    <a:pt x="6060" y="22410"/>
                    <a:pt x="6232" y="22348"/>
                  </a:cubicBezTo>
                  <a:lnTo>
                    <a:pt x="6232" y="22348"/>
                  </a:lnTo>
                  <a:cubicBezTo>
                    <a:pt x="5593" y="22621"/>
                    <a:pt x="5198" y="23321"/>
                    <a:pt x="5168" y="24080"/>
                  </a:cubicBezTo>
                  <a:cubicBezTo>
                    <a:pt x="4982" y="24042"/>
                    <a:pt x="4788" y="24023"/>
                    <a:pt x="4593" y="24023"/>
                  </a:cubicBezTo>
                  <a:cubicBezTo>
                    <a:pt x="3707" y="24023"/>
                    <a:pt x="2808" y="24429"/>
                    <a:pt x="2584" y="25327"/>
                  </a:cubicBezTo>
                  <a:cubicBezTo>
                    <a:pt x="2477" y="25300"/>
                    <a:pt x="2374" y="25286"/>
                    <a:pt x="2279" y="25286"/>
                  </a:cubicBezTo>
                  <a:cubicBezTo>
                    <a:pt x="1831" y="25286"/>
                    <a:pt x="1531" y="25582"/>
                    <a:pt x="1581" y="26208"/>
                  </a:cubicBezTo>
                  <a:cubicBezTo>
                    <a:pt x="1473" y="26162"/>
                    <a:pt x="1364" y="26141"/>
                    <a:pt x="1251" y="26141"/>
                  </a:cubicBezTo>
                  <a:cubicBezTo>
                    <a:pt x="919" y="26141"/>
                    <a:pt x="561" y="26323"/>
                    <a:pt x="152" y="26573"/>
                  </a:cubicBezTo>
                  <a:lnTo>
                    <a:pt x="0" y="28549"/>
                  </a:lnTo>
                  <a:cubicBezTo>
                    <a:pt x="257" y="28478"/>
                    <a:pt x="526" y="28438"/>
                    <a:pt x="791" y="28438"/>
                  </a:cubicBezTo>
                  <a:cubicBezTo>
                    <a:pt x="1437" y="28438"/>
                    <a:pt x="2057" y="28675"/>
                    <a:pt x="2402" y="29278"/>
                  </a:cubicBezTo>
                  <a:cubicBezTo>
                    <a:pt x="2515" y="28823"/>
                    <a:pt x="2799" y="28539"/>
                    <a:pt x="3190" y="28539"/>
                  </a:cubicBezTo>
                  <a:cubicBezTo>
                    <a:pt x="3321" y="28539"/>
                    <a:pt x="3464" y="28571"/>
                    <a:pt x="3618" y="28640"/>
                  </a:cubicBezTo>
                  <a:cubicBezTo>
                    <a:pt x="3921" y="28235"/>
                    <a:pt x="3888" y="28180"/>
                    <a:pt x="4048" y="28180"/>
                  </a:cubicBezTo>
                  <a:cubicBezTo>
                    <a:pt x="4106" y="28180"/>
                    <a:pt x="4189" y="28188"/>
                    <a:pt x="4324" y="28188"/>
                  </a:cubicBezTo>
                  <a:cubicBezTo>
                    <a:pt x="4375" y="28188"/>
                    <a:pt x="4433" y="28187"/>
                    <a:pt x="4499" y="28184"/>
                  </a:cubicBezTo>
                  <a:cubicBezTo>
                    <a:pt x="4447" y="27379"/>
                    <a:pt x="5083" y="26929"/>
                    <a:pt x="5801" y="26929"/>
                  </a:cubicBezTo>
                  <a:cubicBezTo>
                    <a:pt x="5923" y="26929"/>
                    <a:pt x="6047" y="26942"/>
                    <a:pt x="6171" y="26968"/>
                  </a:cubicBezTo>
                  <a:cubicBezTo>
                    <a:pt x="6305" y="26259"/>
                    <a:pt x="6759" y="25983"/>
                    <a:pt x="7288" y="25983"/>
                  </a:cubicBezTo>
                  <a:cubicBezTo>
                    <a:pt x="8073" y="25983"/>
                    <a:pt x="9023" y="26594"/>
                    <a:pt x="9332" y="27302"/>
                  </a:cubicBezTo>
                  <a:cubicBezTo>
                    <a:pt x="9582" y="26945"/>
                    <a:pt x="9935" y="26779"/>
                    <a:pt x="10272" y="26779"/>
                  </a:cubicBezTo>
                  <a:cubicBezTo>
                    <a:pt x="10794" y="26779"/>
                    <a:pt x="11277" y="27178"/>
                    <a:pt x="11277" y="27880"/>
                  </a:cubicBezTo>
                  <a:cubicBezTo>
                    <a:pt x="11550" y="27506"/>
                    <a:pt x="11952" y="27350"/>
                    <a:pt x="12371" y="27350"/>
                  </a:cubicBezTo>
                  <a:cubicBezTo>
                    <a:pt x="12838" y="27350"/>
                    <a:pt x="13326" y="27545"/>
                    <a:pt x="13678" y="27850"/>
                  </a:cubicBezTo>
                  <a:cubicBezTo>
                    <a:pt x="13101" y="27150"/>
                    <a:pt x="13253" y="26360"/>
                    <a:pt x="14013" y="25965"/>
                  </a:cubicBezTo>
                  <a:lnTo>
                    <a:pt x="14013" y="25965"/>
                  </a:lnTo>
                  <a:cubicBezTo>
                    <a:pt x="13971" y="25968"/>
                    <a:pt x="13930" y="25970"/>
                    <a:pt x="13891" y="25970"/>
                  </a:cubicBezTo>
                  <a:cubicBezTo>
                    <a:pt x="13166" y="25970"/>
                    <a:pt x="12948" y="25448"/>
                    <a:pt x="13496" y="24871"/>
                  </a:cubicBezTo>
                  <a:cubicBezTo>
                    <a:pt x="12250" y="24871"/>
                    <a:pt x="12645" y="23229"/>
                    <a:pt x="13527" y="22895"/>
                  </a:cubicBezTo>
                  <a:cubicBezTo>
                    <a:pt x="12788" y="21979"/>
                    <a:pt x="13308" y="20423"/>
                    <a:pt x="14371" y="20423"/>
                  </a:cubicBezTo>
                  <a:cubicBezTo>
                    <a:pt x="14577" y="20423"/>
                    <a:pt x="14804" y="20482"/>
                    <a:pt x="15046" y="20615"/>
                  </a:cubicBezTo>
                  <a:cubicBezTo>
                    <a:pt x="14885" y="19908"/>
                    <a:pt x="15314" y="19469"/>
                    <a:pt x="15853" y="19469"/>
                  </a:cubicBezTo>
                  <a:cubicBezTo>
                    <a:pt x="16124" y="19469"/>
                    <a:pt x="16423" y="19581"/>
                    <a:pt x="16688" y="19825"/>
                  </a:cubicBezTo>
                  <a:cubicBezTo>
                    <a:pt x="16840" y="19261"/>
                    <a:pt x="17148" y="19042"/>
                    <a:pt x="17493" y="19042"/>
                  </a:cubicBezTo>
                  <a:cubicBezTo>
                    <a:pt x="18042" y="19042"/>
                    <a:pt x="18688" y="19593"/>
                    <a:pt x="18967" y="20190"/>
                  </a:cubicBezTo>
                  <a:cubicBezTo>
                    <a:pt x="19122" y="20172"/>
                    <a:pt x="19241" y="20151"/>
                    <a:pt x="19341" y="20151"/>
                  </a:cubicBezTo>
                  <a:cubicBezTo>
                    <a:pt x="19576" y="20151"/>
                    <a:pt x="19706" y="20265"/>
                    <a:pt x="19940" y="20798"/>
                  </a:cubicBezTo>
                  <a:cubicBezTo>
                    <a:pt x="20129" y="20597"/>
                    <a:pt x="20322" y="20505"/>
                    <a:pt x="20513" y="20505"/>
                  </a:cubicBezTo>
                  <a:cubicBezTo>
                    <a:pt x="20783" y="20505"/>
                    <a:pt x="21046" y="20690"/>
                    <a:pt x="21277" y="21011"/>
                  </a:cubicBezTo>
                  <a:cubicBezTo>
                    <a:pt x="21581" y="20693"/>
                    <a:pt x="21960" y="20538"/>
                    <a:pt x="22337" y="20538"/>
                  </a:cubicBezTo>
                  <a:cubicBezTo>
                    <a:pt x="22791" y="20538"/>
                    <a:pt x="23242" y="20762"/>
                    <a:pt x="23557" y="21193"/>
                  </a:cubicBezTo>
                  <a:cubicBezTo>
                    <a:pt x="23734" y="20936"/>
                    <a:pt x="23969" y="20823"/>
                    <a:pt x="24242" y="20823"/>
                  </a:cubicBezTo>
                  <a:cubicBezTo>
                    <a:pt x="24486" y="20823"/>
                    <a:pt x="24760" y="20913"/>
                    <a:pt x="25046" y="21071"/>
                  </a:cubicBezTo>
                  <a:cubicBezTo>
                    <a:pt x="24918" y="20431"/>
                    <a:pt x="24532" y="20093"/>
                    <a:pt x="23959" y="20093"/>
                  </a:cubicBezTo>
                  <a:cubicBezTo>
                    <a:pt x="23852" y="20093"/>
                    <a:pt x="23738" y="20105"/>
                    <a:pt x="23618" y="20129"/>
                  </a:cubicBezTo>
                  <a:cubicBezTo>
                    <a:pt x="23518" y="19631"/>
                    <a:pt x="23262" y="19447"/>
                    <a:pt x="22918" y="19447"/>
                  </a:cubicBezTo>
                  <a:cubicBezTo>
                    <a:pt x="22737" y="19447"/>
                    <a:pt x="22531" y="19498"/>
                    <a:pt x="22311" y="19582"/>
                  </a:cubicBezTo>
                  <a:cubicBezTo>
                    <a:pt x="22047" y="18967"/>
                    <a:pt x="21545" y="18653"/>
                    <a:pt x="20965" y="18653"/>
                  </a:cubicBezTo>
                  <a:cubicBezTo>
                    <a:pt x="20743" y="18653"/>
                    <a:pt x="20510" y="18699"/>
                    <a:pt x="20274" y="18792"/>
                  </a:cubicBezTo>
                  <a:cubicBezTo>
                    <a:pt x="20477" y="17924"/>
                    <a:pt x="21175" y="17359"/>
                    <a:pt x="21950" y="17359"/>
                  </a:cubicBezTo>
                  <a:cubicBezTo>
                    <a:pt x="21989" y="17359"/>
                    <a:pt x="22028" y="17360"/>
                    <a:pt x="22068" y="17363"/>
                  </a:cubicBezTo>
                  <a:cubicBezTo>
                    <a:pt x="22041" y="16614"/>
                    <a:pt x="22391" y="16054"/>
                    <a:pt x="23034" y="16054"/>
                  </a:cubicBezTo>
                  <a:cubicBezTo>
                    <a:pt x="23122" y="16054"/>
                    <a:pt x="23215" y="16064"/>
                    <a:pt x="23314" y="16086"/>
                  </a:cubicBezTo>
                  <a:cubicBezTo>
                    <a:pt x="23335" y="15392"/>
                    <a:pt x="23810" y="15130"/>
                    <a:pt x="24442" y="15130"/>
                  </a:cubicBezTo>
                  <a:cubicBezTo>
                    <a:pt x="25608" y="15130"/>
                    <a:pt x="27306" y="16026"/>
                    <a:pt x="27661" y="16755"/>
                  </a:cubicBezTo>
                  <a:cubicBezTo>
                    <a:pt x="27945" y="16633"/>
                    <a:pt x="28042" y="16578"/>
                    <a:pt x="28116" y="16578"/>
                  </a:cubicBezTo>
                  <a:cubicBezTo>
                    <a:pt x="28209" y="16578"/>
                    <a:pt x="28265" y="16664"/>
                    <a:pt x="28603" y="16816"/>
                  </a:cubicBezTo>
                  <a:cubicBezTo>
                    <a:pt x="28971" y="16550"/>
                    <a:pt x="29050" y="16422"/>
                    <a:pt x="29321" y="16422"/>
                  </a:cubicBezTo>
                  <a:cubicBezTo>
                    <a:pt x="29454" y="16422"/>
                    <a:pt x="29631" y="16452"/>
                    <a:pt x="29910" y="16512"/>
                  </a:cubicBezTo>
                  <a:cubicBezTo>
                    <a:pt x="29788" y="15357"/>
                    <a:pt x="28724" y="15600"/>
                    <a:pt x="28025" y="15023"/>
                  </a:cubicBezTo>
                  <a:cubicBezTo>
                    <a:pt x="27357" y="14445"/>
                    <a:pt x="27539" y="13533"/>
                    <a:pt x="26171" y="13533"/>
                  </a:cubicBezTo>
                  <a:cubicBezTo>
                    <a:pt x="26197" y="12940"/>
                    <a:pt x="25850" y="12587"/>
                    <a:pt x="25299" y="12587"/>
                  </a:cubicBezTo>
                  <a:cubicBezTo>
                    <a:pt x="25201" y="12587"/>
                    <a:pt x="25096" y="12598"/>
                    <a:pt x="24986" y="12621"/>
                  </a:cubicBezTo>
                  <a:cubicBezTo>
                    <a:pt x="25806" y="11770"/>
                    <a:pt x="26597" y="12135"/>
                    <a:pt x="27478" y="11770"/>
                  </a:cubicBezTo>
                  <a:cubicBezTo>
                    <a:pt x="28270" y="11464"/>
                    <a:pt x="28525" y="10707"/>
                    <a:pt x="29379" y="10707"/>
                  </a:cubicBezTo>
                  <a:cubicBezTo>
                    <a:pt x="29542" y="10707"/>
                    <a:pt x="29726" y="10734"/>
                    <a:pt x="29940" y="10798"/>
                  </a:cubicBezTo>
                  <a:cubicBezTo>
                    <a:pt x="29451" y="10211"/>
                    <a:pt x="28837" y="10027"/>
                    <a:pt x="28209" y="10027"/>
                  </a:cubicBezTo>
                  <a:cubicBezTo>
                    <a:pt x="27862" y="10027"/>
                    <a:pt x="27510" y="10083"/>
                    <a:pt x="27174" y="10159"/>
                  </a:cubicBezTo>
                  <a:cubicBezTo>
                    <a:pt x="26947" y="9422"/>
                    <a:pt x="26355" y="9108"/>
                    <a:pt x="25699" y="9108"/>
                  </a:cubicBezTo>
                  <a:cubicBezTo>
                    <a:pt x="25300" y="9108"/>
                    <a:pt x="24878" y="9223"/>
                    <a:pt x="24499" y="9430"/>
                  </a:cubicBezTo>
                  <a:cubicBezTo>
                    <a:pt x="24651" y="8731"/>
                    <a:pt x="25229" y="8032"/>
                    <a:pt x="25989" y="7880"/>
                  </a:cubicBezTo>
                  <a:cubicBezTo>
                    <a:pt x="25867" y="7880"/>
                    <a:pt x="25806" y="7880"/>
                    <a:pt x="25685" y="7849"/>
                  </a:cubicBezTo>
                  <a:cubicBezTo>
                    <a:pt x="25378" y="6006"/>
                    <a:pt x="26242" y="5668"/>
                    <a:pt x="27330" y="5668"/>
                  </a:cubicBezTo>
                  <a:cubicBezTo>
                    <a:pt x="27749" y="5668"/>
                    <a:pt x="28202" y="5718"/>
                    <a:pt x="28633" y="5752"/>
                  </a:cubicBezTo>
                  <a:cubicBezTo>
                    <a:pt x="28846" y="5752"/>
                    <a:pt x="29150" y="6208"/>
                    <a:pt x="29332" y="6208"/>
                  </a:cubicBezTo>
                  <a:cubicBezTo>
                    <a:pt x="29636" y="6147"/>
                    <a:pt x="29910" y="5630"/>
                    <a:pt x="30305" y="5630"/>
                  </a:cubicBezTo>
                  <a:cubicBezTo>
                    <a:pt x="30852" y="5691"/>
                    <a:pt x="31369" y="5600"/>
                    <a:pt x="31886" y="5995"/>
                  </a:cubicBezTo>
                  <a:cubicBezTo>
                    <a:pt x="31217" y="4992"/>
                    <a:pt x="30366" y="5326"/>
                    <a:pt x="29454" y="4962"/>
                  </a:cubicBezTo>
                  <a:cubicBezTo>
                    <a:pt x="28882" y="4747"/>
                    <a:pt x="28291" y="4215"/>
                    <a:pt x="27638" y="4215"/>
                  </a:cubicBezTo>
                  <a:cubicBezTo>
                    <a:pt x="27458" y="4215"/>
                    <a:pt x="27273" y="4255"/>
                    <a:pt x="27083" y="4354"/>
                  </a:cubicBezTo>
                  <a:cubicBezTo>
                    <a:pt x="27302" y="3770"/>
                    <a:pt x="27832" y="3517"/>
                    <a:pt x="28346" y="3517"/>
                  </a:cubicBezTo>
                  <a:cubicBezTo>
                    <a:pt x="28475" y="3517"/>
                    <a:pt x="28603" y="3533"/>
                    <a:pt x="28724" y="3563"/>
                  </a:cubicBezTo>
                  <a:cubicBezTo>
                    <a:pt x="28694" y="3016"/>
                    <a:pt x="28785" y="2652"/>
                    <a:pt x="28998" y="2287"/>
                  </a:cubicBezTo>
                  <a:lnTo>
                    <a:pt x="28998" y="2287"/>
                  </a:lnTo>
                  <a:cubicBezTo>
                    <a:pt x="28785" y="2348"/>
                    <a:pt x="28633" y="2439"/>
                    <a:pt x="28451" y="2591"/>
                  </a:cubicBezTo>
                  <a:cubicBezTo>
                    <a:pt x="28082" y="1485"/>
                    <a:pt x="26979" y="885"/>
                    <a:pt x="25858" y="885"/>
                  </a:cubicBezTo>
                  <a:cubicBezTo>
                    <a:pt x="25501" y="885"/>
                    <a:pt x="25141" y="946"/>
                    <a:pt x="24803" y="1071"/>
                  </a:cubicBezTo>
                  <a:cubicBezTo>
                    <a:pt x="24518" y="405"/>
                    <a:pt x="23911" y="1"/>
                    <a:pt x="23295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082" name="Google Shape;6082;p51"/>
            <p:cNvSpPr/>
            <p:nvPr/>
          </p:nvSpPr>
          <p:spPr>
            <a:xfrm>
              <a:off x="5664500" y="1783500"/>
              <a:ext cx="579825" cy="507875"/>
            </a:xfrm>
            <a:custGeom>
              <a:rect b="b" l="l" r="r" t="t"/>
              <a:pathLst>
                <a:path extrusionOk="0" h="20315" w="23193">
                  <a:moveTo>
                    <a:pt x="22548" y="0"/>
                  </a:moveTo>
                  <a:cubicBezTo>
                    <a:pt x="22180" y="0"/>
                    <a:pt x="21805" y="166"/>
                    <a:pt x="21521" y="497"/>
                  </a:cubicBezTo>
                  <a:cubicBezTo>
                    <a:pt x="21218" y="299"/>
                    <a:pt x="20892" y="193"/>
                    <a:pt x="20588" y="193"/>
                  </a:cubicBezTo>
                  <a:cubicBezTo>
                    <a:pt x="20190" y="193"/>
                    <a:pt x="19830" y="374"/>
                    <a:pt x="19606" y="770"/>
                  </a:cubicBezTo>
                  <a:cubicBezTo>
                    <a:pt x="19321" y="674"/>
                    <a:pt x="19015" y="627"/>
                    <a:pt x="18709" y="627"/>
                  </a:cubicBezTo>
                  <a:cubicBezTo>
                    <a:pt x="17285" y="627"/>
                    <a:pt x="15855" y="1631"/>
                    <a:pt x="16506" y="3232"/>
                  </a:cubicBezTo>
                  <a:cubicBezTo>
                    <a:pt x="15746" y="3810"/>
                    <a:pt x="15442" y="4935"/>
                    <a:pt x="16019" y="5695"/>
                  </a:cubicBezTo>
                  <a:cubicBezTo>
                    <a:pt x="15259" y="6272"/>
                    <a:pt x="15320" y="7640"/>
                    <a:pt x="16110" y="8217"/>
                  </a:cubicBezTo>
                  <a:cubicBezTo>
                    <a:pt x="15655" y="8704"/>
                    <a:pt x="15503" y="9433"/>
                    <a:pt x="15655" y="10071"/>
                  </a:cubicBezTo>
                  <a:cubicBezTo>
                    <a:pt x="15563" y="10193"/>
                    <a:pt x="15107" y="10740"/>
                    <a:pt x="14986" y="10862"/>
                  </a:cubicBezTo>
                  <a:cubicBezTo>
                    <a:pt x="14866" y="10837"/>
                    <a:pt x="14757" y="10826"/>
                    <a:pt x="14656" y="10826"/>
                  </a:cubicBezTo>
                  <a:cubicBezTo>
                    <a:pt x="14271" y="10826"/>
                    <a:pt x="14011" y="10984"/>
                    <a:pt x="13770" y="11105"/>
                  </a:cubicBezTo>
                  <a:cubicBezTo>
                    <a:pt x="13527" y="10862"/>
                    <a:pt x="13284" y="10649"/>
                    <a:pt x="13010" y="10436"/>
                  </a:cubicBezTo>
                  <a:cubicBezTo>
                    <a:pt x="12663" y="10199"/>
                    <a:pt x="12184" y="10027"/>
                    <a:pt x="11725" y="10027"/>
                  </a:cubicBezTo>
                  <a:cubicBezTo>
                    <a:pt x="11420" y="10027"/>
                    <a:pt x="11125" y="10102"/>
                    <a:pt x="10882" y="10284"/>
                  </a:cubicBezTo>
                  <a:cubicBezTo>
                    <a:pt x="10396" y="10649"/>
                    <a:pt x="10274" y="11439"/>
                    <a:pt x="10609" y="11956"/>
                  </a:cubicBezTo>
                  <a:lnTo>
                    <a:pt x="10609" y="12169"/>
                  </a:lnTo>
                  <a:cubicBezTo>
                    <a:pt x="10464" y="12111"/>
                    <a:pt x="10312" y="12074"/>
                    <a:pt x="10163" y="12074"/>
                  </a:cubicBezTo>
                  <a:cubicBezTo>
                    <a:pt x="10000" y="12074"/>
                    <a:pt x="9840" y="12118"/>
                    <a:pt x="9697" y="12230"/>
                  </a:cubicBezTo>
                  <a:cubicBezTo>
                    <a:pt x="9484" y="12473"/>
                    <a:pt x="9423" y="12959"/>
                    <a:pt x="9575" y="13263"/>
                  </a:cubicBezTo>
                  <a:cubicBezTo>
                    <a:pt x="9529" y="13258"/>
                    <a:pt x="9482" y="13256"/>
                    <a:pt x="9435" y="13256"/>
                  </a:cubicBezTo>
                  <a:cubicBezTo>
                    <a:pt x="8568" y="13256"/>
                    <a:pt x="7728" y="14036"/>
                    <a:pt x="8420" y="14844"/>
                  </a:cubicBezTo>
                  <a:cubicBezTo>
                    <a:pt x="8329" y="14844"/>
                    <a:pt x="8268" y="14844"/>
                    <a:pt x="8177" y="14874"/>
                  </a:cubicBezTo>
                  <a:cubicBezTo>
                    <a:pt x="7721" y="14935"/>
                    <a:pt x="7356" y="15208"/>
                    <a:pt x="7265" y="15634"/>
                  </a:cubicBezTo>
                  <a:lnTo>
                    <a:pt x="7144" y="16090"/>
                  </a:lnTo>
                  <a:cubicBezTo>
                    <a:pt x="6765" y="15624"/>
                    <a:pt x="6275" y="15298"/>
                    <a:pt x="5674" y="15298"/>
                  </a:cubicBezTo>
                  <a:cubicBezTo>
                    <a:pt x="5647" y="15298"/>
                    <a:pt x="5620" y="15298"/>
                    <a:pt x="5594" y="15300"/>
                  </a:cubicBezTo>
                  <a:cubicBezTo>
                    <a:pt x="4925" y="15330"/>
                    <a:pt x="4165" y="15755"/>
                    <a:pt x="4256" y="16576"/>
                  </a:cubicBezTo>
                  <a:cubicBezTo>
                    <a:pt x="4135" y="16520"/>
                    <a:pt x="4002" y="16490"/>
                    <a:pt x="3876" y="16490"/>
                  </a:cubicBezTo>
                  <a:cubicBezTo>
                    <a:pt x="3592" y="16490"/>
                    <a:pt x="3344" y="16644"/>
                    <a:pt x="3344" y="17002"/>
                  </a:cubicBezTo>
                  <a:cubicBezTo>
                    <a:pt x="3192" y="16608"/>
                    <a:pt x="2791" y="16421"/>
                    <a:pt x="2406" y="16421"/>
                  </a:cubicBezTo>
                  <a:cubicBezTo>
                    <a:pt x="1869" y="16421"/>
                    <a:pt x="1364" y="16785"/>
                    <a:pt x="1612" y="17458"/>
                  </a:cubicBezTo>
                  <a:cubicBezTo>
                    <a:pt x="1459" y="17370"/>
                    <a:pt x="1220" y="17318"/>
                    <a:pt x="998" y="17318"/>
                  </a:cubicBezTo>
                  <a:cubicBezTo>
                    <a:pt x="601" y="17318"/>
                    <a:pt x="255" y="17485"/>
                    <a:pt x="548" y="17914"/>
                  </a:cubicBezTo>
                  <a:lnTo>
                    <a:pt x="517" y="17914"/>
                  </a:lnTo>
                  <a:cubicBezTo>
                    <a:pt x="396" y="17853"/>
                    <a:pt x="244" y="17822"/>
                    <a:pt x="122" y="17822"/>
                  </a:cubicBezTo>
                  <a:lnTo>
                    <a:pt x="1" y="19251"/>
                  </a:lnTo>
                  <a:cubicBezTo>
                    <a:pt x="641" y="18841"/>
                    <a:pt x="1325" y="18528"/>
                    <a:pt x="2011" y="18528"/>
                  </a:cubicBezTo>
                  <a:cubicBezTo>
                    <a:pt x="2595" y="18528"/>
                    <a:pt x="3180" y="18755"/>
                    <a:pt x="3739" y="19342"/>
                  </a:cubicBezTo>
                  <a:cubicBezTo>
                    <a:pt x="4275" y="18569"/>
                    <a:pt x="4720" y="18313"/>
                    <a:pt x="5336" y="18313"/>
                  </a:cubicBezTo>
                  <a:cubicBezTo>
                    <a:pt x="5664" y="18313"/>
                    <a:pt x="6041" y="18385"/>
                    <a:pt x="6505" y="18491"/>
                  </a:cubicBezTo>
                  <a:cubicBezTo>
                    <a:pt x="6475" y="17549"/>
                    <a:pt x="7356" y="16971"/>
                    <a:pt x="8177" y="16941"/>
                  </a:cubicBezTo>
                  <a:lnTo>
                    <a:pt x="8177" y="16941"/>
                  </a:lnTo>
                  <a:cubicBezTo>
                    <a:pt x="7660" y="17306"/>
                    <a:pt x="7508" y="17822"/>
                    <a:pt x="7660" y="18339"/>
                  </a:cubicBezTo>
                  <a:cubicBezTo>
                    <a:pt x="6688" y="18491"/>
                    <a:pt x="6323" y="19494"/>
                    <a:pt x="6141" y="20315"/>
                  </a:cubicBezTo>
                  <a:cubicBezTo>
                    <a:pt x="6452" y="19693"/>
                    <a:pt x="7235" y="18996"/>
                    <a:pt x="7863" y="18996"/>
                  </a:cubicBezTo>
                  <a:cubicBezTo>
                    <a:pt x="8217" y="18996"/>
                    <a:pt x="8521" y="19217"/>
                    <a:pt x="8663" y="19798"/>
                  </a:cubicBezTo>
                  <a:cubicBezTo>
                    <a:pt x="8815" y="19190"/>
                    <a:pt x="9271" y="18886"/>
                    <a:pt x="9636" y="18491"/>
                  </a:cubicBezTo>
                  <a:cubicBezTo>
                    <a:pt x="9849" y="18066"/>
                    <a:pt x="11399" y="18369"/>
                    <a:pt x="11338" y="18035"/>
                  </a:cubicBezTo>
                  <a:cubicBezTo>
                    <a:pt x="11109" y="17263"/>
                    <a:pt x="11897" y="16261"/>
                    <a:pt x="12591" y="16261"/>
                  </a:cubicBezTo>
                  <a:cubicBezTo>
                    <a:pt x="12907" y="16261"/>
                    <a:pt x="13204" y="16469"/>
                    <a:pt x="13375" y="17002"/>
                  </a:cubicBezTo>
                  <a:cubicBezTo>
                    <a:pt x="13606" y="16918"/>
                    <a:pt x="13840" y="16866"/>
                    <a:pt x="14059" y="16866"/>
                  </a:cubicBezTo>
                  <a:cubicBezTo>
                    <a:pt x="14475" y="16866"/>
                    <a:pt x="14837" y="17051"/>
                    <a:pt x="15016" y="17549"/>
                  </a:cubicBezTo>
                  <a:cubicBezTo>
                    <a:pt x="15408" y="16903"/>
                    <a:pt x="15963" y="16446"/>
                    <a:pt x="16560" y="16446"/>
                  </a:cubicBezTo>
                  <a:cubicBezTo>
                    <a:pt x="16891" y="16446"/>
                    <a:pt x="17234" y="16586"/>
                    <a:pt x="17569" y="16910"/>
                  </a:cubicBezTo>
                  <a:cubicBezTo>
                    <a:pt x="17808" y="16075"/>
                    <a:pt x="18440" y="15746"/>
                    <a:pt x="19201" y="15746"/>
                  </a:cubicBezTo>
                  <a:cubicBezTo>
                    <a:pt x="19409" y="15746"/>
                    <a:pt x="19627" y="15771"/>
                    <a:pt x="19849" y="15816"/>
                  </a:cubicBezTo>
                  <a:cubicBezTo>
                    <a:pt x="19413" y="15456"/>
                    <a:pt x="18859" y="15202"/>
                    <a:pt x="18319" y="15202"/>
                  </a:cubicBezTo>
                  <a:cubicBezTo>
                    <a:pt x="17994" y="15202"/>
                    <a:pt x="17673" y="15295"/>
                    <a:pt x="17387" y="15512"/>
                  </a:cubicBezTo>
                  <a:cubicBezTo>
                    <a:pt x="17347" y="14936"/>
                    <a:pt x="16935" y="14726"/>
                    <a:pt x="16395" y="14726"/>
                  </a:cubicBezTo>
                  <a:cubicBezTo>
                    <a:pt x="15710" y="14726"/>
                    <a:pt x="14821" y="15064"/>
                    <a:pt x="14226" y="15421"/>
                  </a:cubicBezTo>
                  <a:cubicBezTo>
                    <a:pt x="14499" y="14813"/>
                    <a:pt x="14864" y="14175"/>
                    <a:pt x="15503" y="13993"/>
                  </a:cubicBezTo>
                  <a:cubicBezTo>
                    <a:pt x="15313" y="12772"/>
                    <a:pt x="16188" y="11599"/>
                    <a:pt x="17351" y="11599"/>
                  </a:cubicBezTo>
                  <a:cubicBezTo>
                    <a:pt x="17491" y="11599"/>
                    <a:pt x="17635" y="11616"/>
                    <a:pt x="17782" y="11652"/>
                  </a:cubicBezTo>
                  <a:cubicBezTo>
                    <a:pt x="17843" y="11044"/>
                    <a:pt x="18056" y="10740"/>
                    <a:pt x="18633" y="10497"/>
                  </a:cubicBezTo>
                  <a:cubicBezTo>
                    <a:pt x="17904" y="9190"/>
                    <a:pt x="19393" y="9494"/>
                    <a:pt x="20153" y="8916"/>
                  </a:cubicBezTo>
                  <a:cubicBezTo>
                    <a:pt x="20549" y="8705"/>
                    <a:pt x="20761" y="7717"/>
                    <a:pt x="21406" y="7717"/>
                  </a:cubicBezTo>
                  <a:cubicBezTo>
                    <a:pt x="21505" y="7717"/>
                    <a:pt x="21613" y="7740"/>
                    <a:pt x="21734" y="7792"/>
                  </a:cubicBezTo>
                  <a:cubicBezTo>
                    <a:pt x="21399" y="7438"/>
                    <a:pt x="20904" y="7198"/>
                    <a:pt x="20424" y="7198"/>
                  </a:cubicBezTo>
                  <a:cubicBezTo>
                    <a:pt x="20121" y="7198"/>
                    <a:pt x="19823" y="7294"/>
                    <a:pt x="19576" y="7518"/>
                  </a:cubicBezTo>
                  <a:cubicBezTo>
                    <a:pt x="19272" y="7290"/>
                    <a:pt x="19104" y="7176"/>
                    <a:pt x="18941" y="7176"/>
                  </a:cubicBezTo>
                  <a:cubicBezTo>
                    <a:pt x="18778" y="7176"/>
                    <a:pt x="18618" y="7290"/>
                    <a:pt x="18329" y="7518"/>
                  </a:cubicBezTo>
                  <a:cubicBezTo>
                    <a:pt x="17105" y="6750"/>
                    <a:pt x="17828" y="4754"/>
                    <a:pt x="19098" y="4754"/>
                  </a:cubicBezTo>
                  <a:cubicBezTo>
                    <a:pt x="19184" y="4754"/>
                    <a:pt x="19272" y="4763"/>
                    <a:pt x="19363" y="4783"/>
                  </a:cubicBezTo>
                  <a:cubicBezTo>
                    <a:pt x="18573" y="4256"/>
                    <a:pt x="18933" y="3259"/>
                    <a:pt x="19596" y="3259"/>
                  </a:cubicBezTo>
                  <a:cubicBezTo>
                    <a:pt x="19775" y="3259"/>
                    <a:pt x="19977" y="3331"/>
                    <a:pt x="20183" y="3506"/>
                  </a:cubicBezTo>
                  <a:cubicBezTo>
                    <a:pt x="19906" y="2774"/>
                    <a:pt x="20278" y="1686"/>
                    <a:pt x="21004" y="1686"/>
                  </a:cubicBezTo>
                  <a:cubicBezTo>
                    <a:pt x="21152" y="1686"/>
                    <a:pt x="21315" y="1731"/>
                    <a:pt x="21490" y="1834"/>
                  </a:cubicBezTo>
                  <a:cubicBezTo>
                    <a:pt x="21490" y="1622"/>
                    <a:pt x="21521" y="1409"/>
                    <a:pt x="21642" y="1226"/>
                  </a:cubicBezTo>
                  <a:cubicBezTo>
                    <a:pt x="21862" y="986"/>
                    <a:pt x="22079" y="896"/>
                    <a:pt x="22280" y="896"/>
                  </a:cubicBezTo>
                  <a:cubicBezTo>
                    <a:pt x="22663" y="896"/>
                    <a:pt x="22993" y="1220"/>
                    <a:pt x="23193" y="1439"/>
                  </a:cubicBezTo>
                  <a:cubicBezTo>
                    <a:pt x="22949" y="862"/>
                    <a:pt x="22737" y="406"/>
                    <a:pt x="22858" y="41"/>
                  </a:cubicBezTo>
                  <a:cubicBezTo>
                    <a:pt x="22757" y="14"/>
                    <a:pt x="22653" y="0"/>
                    <a:pt x="22548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083" name="Google Shape;6083;p51"/>
            <p:cNvSpPr/>
            <p:nvPr/>
          </p:nvSpPr>
          <p:spPr>
            <a:xfrm>
              <a:off x="5938075" y="2187250"/>
              <a:ext cx="25" cy="5350"/>
            </a:xfrm>
            <a:custGeom>
              <a:rect b="b" l="l" r="r" t="t"/>
              <a:pathLst>
                <a:path extrusionOk="0" h="214" w="1">
                  <a:moveTo>
                    <a:pt x="0" y="213"/>
                  </a:moveTo>
                  <a:lnTo>
                    <a:pt x="0" y="1"/>
                  </a:lnTo>
                  <a:close/>
                </a:path>
              </a:pathLst>
            </a:custGeom>
            <a:solidFill>
              <a:srgbClr val="C09C8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084" name="Google Shape;6084;p51"/>
            <p:cNvSpPr/>
            <p:nvPr/>
          </p:nvSpPr>
          <p:spPr>
            <a:xfrm>
              <a:off x="5664500" y="1787675"/>
              <a:ext cx="523600" cy="461150"/>
            </a:xfrm>
            <a:custGeom>
              <a:rect b="b" l="l" r="r" t="t"/>
              <a:pathLst>
                <a:path extrusionOk="0" h="18446" w="20944">
                  <a:moveTo>
                    <a:pt x="20539" y="1"/>
                  </a:moveTo>
                  <a:cubicBezTo>
                    <a:pt x="20131" y="1"/>
                    <a:pt x="19783" y="188"/>
                    <a:pt x="19576" y="603"/>
                  </a:cubicBezTo>
                  <a:cubicBezTo>
                    <a:pt x="19285" y="507"/>
                    <a:pt x="18975" y="460"/>
                    <a:pt x="18665" y="460"/>
                  </a:cubicBezTo>
                  <a:cubicBezTo>
                    <a:pt x="17225" y="460"/>
                    <a:pt x="15800" y="1464"/>
                    <a:pt x="16475" y="3065"/>
                  </a:cubicBezTo>
                  <a:cubicBezTo>
                    <a:pt x="15715" y="3643"/>
                    <a:pt x="15411" y="4768"/>
                    <a:pt x="15958" y="5528"/>
                  </a:cubicBezTo>
                  <a:cubicBezTo>
                    <a:pt x="15199" y="6105"/>
                    <a:pt x="15290" y="7473"/>
                    <a:pt x="16080" y="8050"/>
                  </a:cubicBezTo>
                  <a:cubicBezTo>
                    <a:pt x="15624" y="8537"/>
                    <a:pt x="15472" y="9266"/>
                    <a:pt x="15624" y="9904"/>
                  </a:cubicBezTo>
                  <a:cubicBezTo>
                    <a:pt x="15503" y="10026"/>
                    <a:pt x="15047" y="10573"/>
                    <a:pt x="14955" y="10695"/>
                  </a:cubicBezTo>
                  <a:cubicBezTo>
                    <a:pt x="14836" y="10670"/>
                    <a:pt x="14727" y="10659"/>
                    <a:pt x="14626" y="10659"/>
                  </a:cubicBezTo>
                  <a:cubicBezTo>
                    <a:pt x="14241" y="10659"/>
                    <a:pt x="13981" y="10817"/>
                    <a:pt x="13740" y="10938"/>
                  </a:cubicBezTo>
                  <a:cubicBezTo>
                    <a:pt x="13496" y="10695"/>
                    <a:pt x="13223" y="10482"/>
                    <a:pt x="12980" y="10269"/>
                  </a:cubicBezTo>
                  <a:cubicBezTo>
                    <a:pt x="12632" y="10032"/>
                    <a:pt x="12153" y="9860"/>
                    <a:pt x="11694" y="9860"/>
                  </a:cubicBezTo>
                  <a:cubicBezTo>
                    <a:pt x="11390" y="9860"/>
                    <a:pt x="11094" y="9935"/>
                    <a:pt x="10852" y="10117"/>
                  </a:cubicBezTo>
                  <a:cubicBezTo>
                    <a:pt x="10335" y="10482"/>
                    <a:pt x="10244" y="11272"/>
                    <a:pt x="10578" y="11789"/>
                  </a:cubicBezTo>
                  <a:lnTo>
                    <a:pt x="10578" y="12002"/>
                  </a:lnTo>
                  <a:cubicBezTo>
                    <a:pt x="10433" y="11944"/>
                    <a:pt x="10282" y="11907"/>
                    <a:pt x="10133" y="11907"/>
                  </a:cubicBezTo>
                  <a:cubicBezTo>
                    <a:pt x="9969" y="11907"/>
                    <a:pt x="9810" y="11951"/>
                    <a:pt x="9667" y="12063"/>
                  </a:cubicBezTo>
                  <a:cubicBezTo>
                    <a:pt x="9423" y="12306"/>
                    <a:pt x="9393" y="12792"/>
                    <a:pt x="9545" y="13096"/>
                  </a:cubicBezTo>
                  <a:cubicBezTo>
                    <a:pt x="9498" y="13091"/>
                    <a:pt x="9451" y="13089"/>
                    <a:pt x="9404" y="13089"/>
                  </a:cubicBezTo>
                  <a:cubicBezTo>
                    <a:pt x="8538" y="13089"/>
                    <a:pt x="7696" y="13869"/>
                    <a:pt x="8360" y="14677"/>
                  </a:cubicBezTo>
                  <a:cubicBezTo>
                    <a:pt x="8299" y="14677"/>
                    <a:pt x="8208" y="14677"/>
                    <a:pt x="8147" y="14707"/>
                  </a:cubicBezTo>
                  <a:cubicBezTo>
                    <a:pt x="7691" y="14768"/>
                    <a:pt x="7296" y="15041"/>
                    <a:pt x="7235" y="15467"/>
                  </a:cubicBezTo>
                  <a:lnTo>
                    <a:pt x="7113" y="15923"/>
                  </a:lnTo>
                  <a:cubicBezTo>
                    <a:pt x="6706" y="15457"/>
                    <a:pt x="6242" y="15131"/>
                    <a:pt x="5643" y="15131"/>
                  </a:cubicBezTo>
                  <a:cubicBezTo>
                    <a:pt x="5617" y="15131"/>
                    <a:pt x="5590" y="15131"/>
                    <a:pt x="5563" y="15133"/>
                  </a:cubicBezTo>
                  <a:cubicBezTo>
                    <a:pt x="4864" y="15163"/>
                    <a:pt x="4104" y="15588"/>
                    <a:pt x="4226" y="16409"/>
                  </a:cubicBezTo>
                  <a:cubicBezTo>
                    <a:pt x="4095" y="16353"/>
                    <a:pt x="3959" y="16323"/>
                    <a:pt x="3832" y="16323"/>
                  </a:cubicBezTo>
                  <a:cubicBezTo>
                    <a:pt x="3547" y="16323"/>
                    <a:pt x="3314" y="16477"/>
                    <a:pt x="3314" y="16835"/>
                  </a:cubicBezTo>
                  <a:cubicBezTo>
                    <a:pt x="3162" y="16441"/>
                    <a:pt x="2760" y="16254"/>
                    <a:pt x="2375" y="16254"/>
                  </a:cubicBezTo>
                  <a:cubicBezTo>
                    <a:pt x="1838" y="16254"/>
                    <a:pt x="1333" y="16618"/>
                    <a:pt x="1581" y="17291"/>
                  </a:cubicBezTo>
                  <a:cubicBezTo>
                    <a:pt x="1429" y="17203"/>
                    <a:pt x="1190" y="17151"/>
                    <a:pt x="968" y="17151"/>
                  </a:cubicBezTo>
                  <a:cubicBezTo>
                    <a:pt x="570" y="17151"/>
                    <a:pt x="225" y="17318"/>
                    <a:pt x="517" y="17747"/>
                  </a:cubicBezTo>
                  <a:lnTo>
                    <a:pt x="457" y="17747"/>
                  </a:lnTo>
                  <a:cubicBezTo>
                    <a:pt x="365" y="17686"/>
                    <a:pt x="213" y="17655"/>
                    <a:pt x="92" y="17655"/>
                  </a:cubicBezTo>
                  <a:lnTo>
                    <a:pt x="1" y="18446"/>
                  </a:lnTo>
                  <a:cubicBezTo>
                    <a:pt x="396" y="18172"/>
                    <a:pt x="821" y="17899"/>
                    <a:pt x="1460" y="17686"/>
                  </a:cubicBezTo>
                  <a:cubicBezTo>
                    <a:pt x="1690" y="17607"/>
                    <a:pt x="1895" y="17575"/>
                    <a:pt x="2077" y="17575"/>
                  </a:cubicBezTo>
                  <a:cubicBezTo>
                    <a:pt x="2972" y="17575"/>
                    <a:pt x="3307" y="18363"/>
                    <a:pt x="3341" y="18363"/>
                  </a:cubicBezTo>
                  <a:cubicBezTo>
                    <a:pt x="3343" y="18363"/>
                    <a:pt x="3344" y="18360"/>
                    <a:pt x="3344" y="18354"/>
                  </a:cubicBezTo>
                  <a:cubicBezTo>
                    <a:pt x="3325" y="17863"/>
                    <a:pt x="3683" y="17489"/>
                    <a:pt x="4095" y="17489"/>
                  </a:cubicBezTo>
                  <a:cubicBezTo>
                    <a:pt x="4345" y="17489"/>
                    <a:pt x="4616" y="17626"/>
                    <a:pt x="4834" y="17959"/>
                  </a:cubicBezTo>
                  <a:cubicBezTo>
                    <a:pt x="4834" y="17032"/>
                    <a:pt x="5824" y="16210"/>
                    <a:pt x="6699" y="16210"/>
                  </a:cubicBezTo>
                  <a:cubicBezTo>
                    <a:pt x="6971" y="16210"/>
                    <a:pt x="7231" y="16290"/>
                    <a:pt x="7448" y="16470"/>
                  </a:cubicBezTo>
                  <a:cubicBezTo>
                    <a:pt x="7385" y="15987"/>
                    <a:pt x="7772" y="15620"/>
                    <a:pt x="8238" y="15620"/>
                  </a:cubicBezTo>
                  <a:cubicBezTo>
                    <a:pt x="8446" y="15620"/>
                    <a:pt x="8670" y="15693"/>
                    <a:pt x="8876" y="15862"/>
                  </a:cubicBezTo>
                  <a:cubicBezTo>
                    <a:pt x="9115" y="15249"/>
                    <a:pt x="9633" y="14923"/>
                    <a:pt x="10102" y="14923"/>
                  </a:cubicBezTo>
                  <a:cubicBezTo>
                    <a:pt x="10587" y="14923"/>
                    <a:pt x="11019" y="15272"/>
                    <a:pt x="11034" y="16014"/>
                  </a:cubicBezTo>
                  <a:cubicBezTo>
                    <a:pt x="11060" y="15394"/>
                    <a:pt x="11459" y="15038"/>
                    <a:pt x="12044" y="15038"/>
                  </a:cubicBezTo>
                  <a:cubicBezTo>
                    <a:pt x="12148" y="15038"/>
                    <a:pt x="12257" y="15049"/>
                    <a:pt x="12372" y="15072"/>
                  </a:cubicBezTo>
                  <a:cubicBezTo>
                    <a:pt x="11583" y="14422"/>
                    <a:pt x="12299" y="13207"/>
                    <a:pt x="13060" y="13207"/>
                  </a:cubicBezTo>
                  <a:cubicBezTo>
                    <a:pt x="13297" y="13207"/>
                    <a:pt x="13538" y="13324"/>
                    <a:pt x="13740" y="13613"/>
                  </a:cubicBezTo>
                  <a:cubicBezTo>
                    <a:pt x="13851" y="13011"/>
                    <a:pt x="14126" y="12638"/>
                    <a:pt x="14541" y="12638"/>
                  </a:cubicBezTo>
                  <a:cubicBezTo>
                    <a:pt x="14691" y="12638"/>
                    <a:pt x="14860" y="12687"/>
                    <a:pt x="15047" y="12792"/>
                  </a:cubicBezTo>
                  <a:cubicBezTo>
                    <a:pt x="14903" y="11988"/>
                    <a:pt x="15655" y="10804"/>
                    <a:pt x="16610" y="10804"/>
                  </a:cubicBezTo>
                  <a:cubicBezTo>
                    <a:pt x="16666" y="10804"/>
                    <a:pt x="16722" y="10808"/>
                    <a:pt x="16779" y="10816"/>
                  </a:cubicBezTo>
                  <a:cubicBezTo>
                    <a:pt x="16802" y="10276"/>
                    <a:pt x="17058" y="9919"/>
                    <a:pt x="17437" y="9919"/>
                  </a:cubicBezTo>
                  <a:cubicBezTo>
                    <a:pt x="17569" y="9919"/>
                    <a:pt x="17716" y="9962"/>
                    <a:pt x="17873" y="10056"/>
                  </a:cubicBezTo>
                  <a:cubicBezTo>
                    <a:pt x="17922" y="9238"/>
                    <a:pt x="18370" y="8572"/>
                    <a:pt x="19068" y="8572"/>
                  </a:cubicBezTo>
                  <a:cubicBezTo>
                    <a:pt x="19251" y="8572"/>
                    <a:pt x="19452" y="8618"/>
                    <a:pt x="19667" y="8719"/>
                  </a:cubicBezTo>
                  <a:cubicBezTo>
                    <a:pt x="19910" y="8233"/>
                    <a:pt x="20335" y="7716"/>
                    <a:pt x="20913" y="7473"/>
                  </a:cubicBezTo>
                  <a:lnTo>
                    <a:pt x="20913" y="7473"/>
                  </a:lnTo>
                  <a:cubicBezTo>
                    <a:pt x="20031" y="7625"/>
                    <a:pt x="19940" y="7503"/>
                    <a:pt x="19515" y="7990"/>
                  </a:cubicBezTo>
                  <a:cubicBezTo>
                    <a:pt x="19267" y="7713"/>
                    <a:pt x="19027" y="7590"/>
                    <a:pt x="18794" y="7590"/>
                  </a:cubicBezTo>
                  <a:cubicBezTo>
                    <a:pt x="18539" y="7590"/>
                    <a:pt x="18293" y="7736"/>
                    <a:pt x="18056" y="7990"/>
                  </a:cubicBezTo>
                  <a:cubicBezTo>
                    <a:pt x="17999" y="7998"/>
                    <a:pt x="17942" y="8002"/>
                    <a:pt x="17886" y="8002"/>
                  </a:cubicBezTo>
                  <a:cubicBezTo>
                    <a:pt x="16728" y="8002"/>
                    <a:pt x="15934" y="6269"/>
                    <a:pt x="17326" y="5892"/>
                  </a:cubicBezTo>
                  <a:cubicBezTo>
                    <a:pt x="16560" y="5330"/>
                    <a:pt x="16609" y="3759"/>
                    <a:pt x="17384" y="3759"/>
                  </a:cubicBezTo>
                  <a:cubicBezTo>
                    <a:pt x="17532" y="3759"/>
                    <a:pt x="17705" y="3816"/>
                    <a:pt x="17904" y="3947"/>
                  </a:cubicBezTo>
                  <a:cubicBezTo>
                    <a:pt x="17533" y="3159"/>
                    <a:pt x="18063" y="2301"/>
                    <a:pt x="18700" y="2301"/>
                  </a:cubicBezTo>
                  <a:cubicBezTo>
                    <a:pt x="18898" y="2301"/>
                    <a:pt x="19107" y="2384"/>
                    <a:pt x="19302" y="2579"/>
                  </a:cubicBezTo>
                  <a:cubicBezTo>
                    <a:pt x="18948" y="1894"/>
                    <a:pt x="19236" y="1209"/>
                    <a:pt x="19796" y="1209"/>
                  </a:cubicBezTo>
                  <a:cubicBezTo>
                    <a:pt x="19956" y="1209"/>
                    <a:pt x="20139" y="1265"/>
                    <a:pt x="20335" y="1394"/>
                  </a:cubicBezTo>
                  <a:cubicBezTo>
                    <a:pt x="20335" y="847"/>
                    <a:pt x="20579" y="391"/>
                    <a:pt x="20943" y="56"/>
                  </a:cubicBezTo>
                  <a:cubicBezTo>
                    <a:pt x="20804" y="20"/>
                    <a:pt x="20668" y="1"/>
                    <a:pt x="20539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085" name="Google Shape;6085;p51"/>
            <p:cNvSpPr/>
            <p:nvPr/>
          </p:nvSpPr>
          <p:spPr>
            <a:xfrm>
              <a:off x="5755900" y="1869000"/>
              <a:ext cx="1165225" cy="949750"/>
            </a:xfrm>
            <a:custGeom>
              <a:rect b="b" l="l" r="r" t="t"/>
              <a:pathLst>
                <a:path extrusionOk="0" h="37990" w="46609">
                  <a:moveTo>
                    <a:pt x="32201" y="0"/>
                  </a:moveTo>
                  <a:cubicBezTo>
                    <a:pt x="31097" y="0"/>
                    <a:pt x="30010" y="862"/>
                    <a:pt x="30175" y="2518"/>
                  </a:cubicBezTo>
                  <a:cubicBezTo>
                    <a:pt x="29233" y="2761"/>
                    <a:pt x="28959" y="3582"/>
                    <a:pt x="29415" y="4433"/>
                  </a:cubicBezTo>
                  <a:cubicBezTo>
                    <a:pt x="28534" y="4797"/>
                    <a:pt x="28382" y="5618"/>
                    <a:pt x="28838" y="6378"/>
                  </a:cubicBezTo>
                  <a:cubicBezTo>
                    <a:pt x="28199" y="6864"/>
                    <a:pt x="28139" y="7472"/>
                    <a:pt x="28959" y="7867"/>
                  </a:cubicBezTo>
                  <a:cubicBezTo>
                    <a:pt x="27531" y="8354"/>
                    <a:pt x="27500" y="10269"/>
                    <a:pt x="29050" y="10360"/>
                  </a:cubicBezTo>
                  <a:cubicBezTo>
                    <a:pt x="28503" y="10968"/>
                    <a:pt x="28291" y="12001"/>
                    <a:pt x="29202" y="12275"/>
                  </a:cubicBezTo>
                  <a:cubicBezTo>
                    <a:pt x="28665" y="12932"/>
                    <a:pt x="29184" y="13795"/>
                    <a:pt x="30011" y="13795"/>
                  </a:cubicBezTo>
                  <a:cubicBezTo>
                    <a:pt x="30025" y="13795"/>
                    <a:pt x="30039" y="13795"/>
                    <a:pt x="30054" y="13794"/>
                  </a:cubicBezTo>
                  <a:lnTo>
                    <a:pt x="30054" y="13794"/>
                  </a:lnTo>
                  <a:cubicBezTo>
                    <a:pt x="29385" y="14433"/>
                    <a:pt x="29172" y="15801"/>
                    <a:pt x="30054" y="16500"/>
                  </a:cubicBezTo>
                  <a:cubicBezTo>
                    <a:pt x="29294" y="16743"/>
                    <a:pt x="29142" y="17564"/>
                    <a:pt x="29294" y="18323"/>
                  </a:cubicBezTo>
                  <a:cubicBezTo>
                    <a:pt x="29056" y="18023"/>
                    <a:pt x="28745" y="17871"/>
                    <a:pt x="28407" y="17871"/>
                  </a:cubicBezTo>
                  <a:cubicBezTo>
                    <a:pt x="28095" y="17871"/>
                    <a:pt x="27760" y="18000"/>
                    <a:pt x="27440" y="18263"/>
                  </a:cubicBezTo>
                  <a:cubicBezTo>
                    <a:pt x="27859" y="17477"/>
                    <a:pt x="27578" y="16578"/>
                    <a:pt x="26889" y="16578"/>
                  </a:cubicBezTo>
                  <a:cubicBezTo>
                    <a:pt x="26779" y="16578"/>
                    <a:pt x="26658" y="16601"/>
                    <a:pt x="26528" y="16652"/>
                  </a:cubicBezTo>
                  <a:cubicBezTo>
                    <a:pt x="26753" y="15818"/>
                    <a:pt x="26344" y="15421"/>
                    <a:pt x="25827" y="15421"/>
                  </a:cubicBezTo>
                  <a:cubicBezTo>
                    <a:pt x="25439" y="15421"/>
                    <a:pt x="24990" y="15644"/>
                    <a:pt x="24704" y="16074"/>
                  </a:cubicBezTo>
                  <a:cubicBezTo>
                    <a:pt x="23974" y="14980"/>
                    <a:pt x="23488" y="14220"/>
                    <a:pt x="22029" y="14220"/>
                  </a:cubicBezTo>
                  <a:cubicBezTo>
                    <a:pt x="20996" y="14250"/>
                    <a:pt x="20023" y="14828"/>
                    <a:pt x="20145" y="15953"/>
                  </a:cubicBezTo>
                  <a:cubicBezTo>
                    <a:pt x="19925" y="15875"/>
                    <a:pt x="19704" y="15837"/>
                    <a:pt x="19497" y="15837"/>
                  </a:cubicBezTo>
                  <a:cubicBezTo>
                    <a:pt x="18726" y="15837"/>
                    <a:pt x="18138" y="16356"/>
                    <a:pt x="18473" y="17290"/>
                  </a:cubicBezTo>
                  <a:cubicBezTo>
                    <a:pt x="18378" y="17273"/>
                    <a:pt x="18286" y="17265"/>
                    <a:pt x="18197" y="17265"/>
                  </a:cubicBezTo>
                  <a:cubicBezTo>
                    <a:pt x="17316" y="17265"/>
                    <a:pt x="16763" y="18051"/>
                    <a:pt x="17287" y="18962"/>
                  </a:cubicBezTo>
                  <a:cubicBezTo>
                    <a:pt x="16011" y="19174"/>
                    <a:pt x="16284" y="20664"/>
                    <a:pt x="17105" y="21241"/>
                  </a:cubicBezTo>
                  <a:cubicBezTo>
                    <a:pt x="16771" y="21667"/>
                    <a:pt x="16588" y="22275"/>
                    <a:pt x="16862" y="22792"/>
                  </a:cubicBezTo>
                  <a:cubicBezTo>
                    <a:pt x="16729" y="22764"/>
                    <a:pt x="16603" y="22750"/>
                    <a:pt x="16485" y="22750"/>
                  </a:cubicBezTo>
                  <a:cubicBezTo>
                    <a:pt x="15956" y="22750"/>
                    <a:pt x="15588" y="23024"/>
                    <a:pt x="15464" y="23521"/>
                  </a:cubicBezTo>
                  <a:cubicBezTo>
                    <a:pt x="15368" y="22613"/>
                    <a:pt x="14783" y="21234"/>
                    <a:pt x="13888" y="21234"/>
                  </a:cubicBezTo>
                  <a:cubicBezTo>
                    <a:pt x="13644" y="21234"/>
                    <a:pt x="13378" y="21336"/>
                    <a:pt x="13093" y="21576"/>
                  </a:cubicBezTo>
                  <a:cubicBezTo>
                    <a:pt x="12949" y="21250"/>
                    <a:pt x="12672" y="21108"/>
                    <a:pt x="12380" y="21108"/>
                  </a:cubicBezTo>
                  <a:cubicBezTo>
                    <a:pt x="11991" y="21108"/>
                    <a:pt x="11577" y="21359"/>
                    <a:pt x="11421" y="21758"/>
                  </a:cubicBezTo>
                  <a:cubicBezTo>
                    <a:pt x="11262" y="21397"/>
                    <a:pt x="10938" y="21221"/>
                    <a:pt x="10613" y="21221"/>
                  </a:cubicBezTo>
                  <a:cubicBezTo>
                    <a:pt x="10254" y="21221"/>
                    <a:pt x="9893" y="21435"/>
                    <a:pt x="9749" y="21849"/>
                  </a:cubicBezTo>
                  <a:cubicBezTo>
                    <a:pt x="9565" y="21405"/>
                    <a:pt x="9273" y="21177"/>
                    <a:pt x="9001" y="21177"/>
                  </a:cubicBezTo>
                  <a:cubicBezTo>
                    <a:pt x="8734" y="21177"/>
                    <a:pt x="8487" y="21397"/>
                    <a:pt x="8381" y="21849"/>
                  </a:cubicBezTo>
                  <a:cubicBezTo>
                    <a:pt x="8104" y="21537"/>
                    <a:pt x="7773" y="21403"/>
                    <a:pt x="7450" y="21403"/>
                  </a:cubicBezTo>
                  <a:cubicBezTo>
                    <a:pt x="6641" y="21403"/>
                    <a:pt x="5889" y="22248"/>
                    <a:pt x="6193" y="23247"/>
                  </a:cubicBezTo>
                  <a:cubicBezTo>
                    <a:pt x="5953" y="23188"/>
                    <a:pt x="5726" y="23160"/>
                    <a:pt x="5515" y="23160"/>
                  </a:cubicBezTo>
                  <a:cubicBezTo>
                    <a:pt x="4093" y="23160"/>
                    <a:pt x="3341" y="24422"/>
                    <a:pt x="3579" y="25983"/>
                  </a:cubicBezTo>
                  <a:cubicBezTo>
                    <a:pt x="3425" y="25951"/>
                    <a:pt x="3298" y="25934"/>
                    <a:pt x="3195" y="25934"/>
                  </a:cubicBezTo>
                  <a:cubicBezTo>
                    <a:pt x="2810" y="25934"/>
                    <a:pt x="2760" y="26174"/>
                    <a:pt x="2880" y="26773"/>
                  </a:cubicBezTo>
                  <a:cubicBezTo>
                    <a:pt x="2703" y="26719"/>
                    <a:pt x="2543" y="26692"/>
                    <a:pt x="2403" y="26692"/>
                  </a:cubicBezTo>
                  <a:cubicBezTo>
                    <a:pt x="1916" y="26692"/>
                    <a:pt x="1668" y="27018"/>
                    <a:pt x="1786" y="27655"/>
                  </a:cubicBezTo>
                  <a:cubicBezTo>
                    <a:pt x="1660" y="27631"/>
                    <a:pt x="1544" y="27619"/>
                    <a:pt x="1436" y="27619"/>
                  </a:cubicBezTo>
                  <a:cubicBezTo>
                    <a:pt x="45" y="27619"/>
                    <a:pt x="1" y="29508"/>
                    <a:pt x="114" y="30664"/>
                  </a:cubicBezTo>
                  <a:lnTo>
                    <a:pt x="42425" y="37989"/>
                  </a:lnTo>
                  <a:cubicBezTo>
                    <a:pt x="43135" y="34291"/>
                    <a:pt x="46609" y="8020"/>
                    <a:pt x="40909" y="8020"/>
                  </a:cubicBezTo>
                  <a:cubicBezTo>
                    <a:pt x="40752" y="8020"/>
                    <a:pt x="40589" y="8039"/>
                    <a:pt x="40418" y="8080"/>
                  </a:cubicBezTo>
                  <a:cubicBezTo>
                    <a:pt x="40837" y="7217"/>
                    <a:pt x="40242" y="6668"/>
                    <a:pt x="39448" y="6668"/>
                  </a:cubicBezTo>
                  <a:cubicBezTo>
                    <a:pt x="39319" y="6668"/>
                    <a:pt x="39186" y="6683"/>
                    <a:pt x="39051" y="6712"/>
                  </a:cubicBezTo>
                  <a:cubicBezTo>
                    <a:pt x="39714" y="5963"/>
                    <a:pt x="39338" y="5186"/>
                    <a:pt x="38389" y="5186"/>
                  </a:cubicBezTo>
                  <a:cubicBezTo>
                    <a:pt x="38338" y="5186"/>
                    <a:pt x="38285" y="5188"/>
                    <a:pt x="38230" y="5193"/>
                  </a:cubicBezTo>
                  <a:cubicBezTo>
                    <a:pt x="38984" y="4439"/>
                    <a:pt x="38712" y="2827"/>
                    <a:pt x="37669" y="2827"/>
                  </a:cubicBezTo>
                  <a:cubicBezTo>
                    <a:pt x="37534" y="2827"/>
                    <a:pt x="37387" y="2854"/>
                    <a:pt x="37227" y="2913"/>
                  </a:cubicBezTo>
                  <a:cubicBezTo>
                    <a:pt x="37306" y="1910"/>
                    <a:pt x="36455" y="1441"/>
                    <a:pt x="35582" y="1441"/>
                  </a:cubicBezTo>
                  <a:cubicBezTo>
                    <a:pt x="35105" y="1441"/>
                    <a:pt x="34622" y="1581"/>
                    <a:pt x="34279" y="1849"/>
                  </a:cubicBezTo>
                  <a:cubicBezTo>
                    <a:pt x="34057" y="603"/>
                    <a:pt x="33123" y="0"/>
                    <a:pt x="32201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086" name="Google Shape;6086;p51"/>
            <p:cNvSpPr/>
            <p:nvPr/>
          </p:nvSpPr>
          <p:spPr>
            <a:xfrm>
              <a:off x="5772400" y="2528250"/>
              <a:ext cx="666450" cy="323175"/>
            </a:xfrm>
            <a:custGeom>
              <a:rect b="b" l="l" r="r" t="t"/>
              <a:pathLst>
                <a:path extrusionOk="0" h="12927" w="26658">
                  <a:moveTo>
                    <a:pt x="10917" y="1"/>
                  </a:moveTo>
                  <a:cubicBezTo>
                    <a:pt x="10668" y="1"/>
                    <a:pt x="10470" y="210"/>
                    <a:pt x="10427" y="768"/>
                  </a:cubicBezTo>
                  <a:cubicBezTo>
                    <a:pt x="10208" y="488"/>
                    <a:pt x="9900" y="369"/>
                    <a:pt x="9595" y="369"/>
                  </a:cubicBezTo>
                  <a:cubicBezTo>
                    <a:pt x="8843" y="369"/>
                    <a:pt x="8106" y="1092"/>
                    <a:pt x="8755" y="1893"/>
                  </a:cubicBezTo>
                  <a:cubicBezTo>
                    <a:pt x="8636" y="1830"/>
                    <a:pt x="8515" y="1800"/>
                    <a:pt x="8400" y="1800"/>
                  </a:cubicBezTo>
                  <a:cubicBezTo>
                    <a:pt x="8018" y="1800"/>
                    <a:pt x="7705" y="2124"/>
                    <a:pt x="7752" y="2592"/>
                  </a:cubicBezTo>
                  <a:cubicBezTo>
                    <a:pt x="7547" y="2203"/>
                    <a:pt x="7150" y="1855"/>
                    <a:pt x="6772" y="1855"/>
                  </a:cubicBezTo>
                  <a:cubicBezTo>
                    <a:pt x="6590" y="1855"/>
                    <a:pt x="6411" y="1937"/>
                    <a:pt x="6262" y="2136"/>
                  </a:cubicBezTo>
                  <a:cubicBezTo>
                    <a:pt x="6262" y="1715"/>
                    <a:pt x="5987" y="1449"/>
                    <a:pt x="5709" y="1449"/>
                  </a:cubicBezTo>
                  <a:cubicBezTo>
                    <a:pt x="5524" y="1449"/>
                    <a:pt x="5338" y="1566"/>
                    <a:pt x="5229" y="1832"/>
                  </a:cubicBezTo>
                  <a:cubicBezTo>
                    <a:pt x="5050" y="1683"/>
                    <a:pt x="4820" y="1592"/>
                    <a:pt x="4611" y="1592"/>
                  </a:cubicBezTo>
                  <a:cubicBezTo>
                    <a:pt x="4393" y="1592"/>
                    <a:pt x="4197" y="1691"/>
                    <a:pt x="4104" y="1923"/>
                  </a:cubicBezTo>
                  <a:cubicBezTo>
                    <a:pt x="3817" y="1599"/>
                    <a:pt x="3420" y="1446"/>
                    <a:pt x="3030" y="1446"/>
                  </a:cubicBezTo>
                  <a:cubicBezTo>
                    <a:pt x="2432" y="1446"/>
                    <a:pt x="1850" y="1808"/>
                    <a:pt x="1703" y="2470"/>
                  </a:cubicBezTo>
                  <a:lnTo>
                    <a:pt x="1916" y="2288"/>
                  </a:lnTo>
                  <a:lnTo>
                    <a:pt x="1916" y="2288"/>
                  </a:lnTo>
                  <a:cubicBezTo>
                    <a:pt x="1399" y="2805"/>
                    <a:pt x="1095" y="3382"/>
                    <a:pt x="822" y="3990"/>
                  </a:cubicBezTo>
                  <a:cubicBezTo>
                    <a:pt x="1" y="5935"/>
                    <a:pt x="183" y="8154"/>
                    <a:pt x="548" y="10221"/>
                  </a:cubicBezTo>
                  <a:cubicBezTo>
                    <a:pt x="609" y="10525"/>
                    <a:pt x="670" y="10829"/>
                    <a:pt x="761" y="11133"/>
                  </a:cubicBezTo>
                  <a:lnTo>
                    <a:pt x="24500" y="12926"/>
                  </a:lnTo>
                  <a:cubicBezTo>
                    <a:pt x="24743" y="12470"/>
                    <a:pt x="24956" y="12045"/>
                    <a:pt x="25169" y="11589"/>
                  </a:cubicBezTo>
                  <a:cubicBezTo>
                    <a:pt x="25928" y="9826"/>
                    <a:pt x="26658" y="7789"/>
                    <a:pt x="26020" y="5875"/>
                  </a:cubicBezTo>
                  <a:cubicBezTo>
                    <a:pt x="25680" y="4968"/>
                    <a:pt x="23886" y="3267"/>
                    <a:pt x="22555" y="3267"/>
                  </a:cubicBezTo>
                  <a:cubicBezTo>
                    <a:pt x="22101" y="3267"/>
                    <a:pt x="21700" y="3465"/>
                    <a:pt x="21430" y="3960"/>
                  </a:cubicBezTo>
                  <a:cubicBezTo>
                    <a:pt x="21318" y="3335"/>
                    <a:pt x="20013" y="1632"/>
                    <a:pt x="19205" y="1632"/>
                  </a:cubicBezTo>
                  <a:cubicBezTo>
                    <a:pt x="18912" y="1632"/>
                    <a:pt x="18684" y="1857"/>
                    <a:pt x="18603" y="2440"/>
                  </a:cubicBezTo>
                  <a:cubicBezTo>
                    <a:pt x="18254" y="2149"/>
                    <a:pt x="17759" y="1949"/>
                    <a:pt x="17314" y="1949"/>
                  </a:cubicBezTo>
                  <a:cubicBezTo>
                    <a:pt x="16829" y="1949"/>
                    <a:pt x="16404" y="2186"/>
                    <a:pt x="16293" y="2805"/>
                  </a:cubicBezTo>
                  <a:cubicBezTo>
                    <a:pt x="16186" y="2272"/>
                    <a:pt x="15527" y="1650"/>
                    <a:pt x="14975" y="1650"/>
                  </a:cubicBezTo>
                  <a:cubicBezTo>
                    <a:pt x="14740" y="1650"/>
                    <a:pt x="14524" y="1763"/>
                    <a:pt x="14378" y="2045"/>
                  </a:cubicBezTo>
                  <a:cubicBezTo>
                    <a:pt x="14095" y="1521"/>
                    <a:pt x="13498" y="951"/>
                    <a:pt x="12881" y="951"/>
                  </a:cubicBezTo>
                  <a:cubicBezTo>
                    <a:pt x="12638" y="951"/>
                    <a:pt x="12391" y="1040"/>
                    <a:pt x="12159" y="1254"/>
                  </a:cubicBezTo>
                  <a:cubicBezTo>
                    <a:pt x="12002" y="704"/>
                    <a:pt x="11374" y="1"/>
                    <a:pt x="10917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087" name="Google Shape;6087;p51"/>
            <p:cNvSpPr/>
            <p:nvPr/>
          </p:nvSpPr>
          <p:spPr>
            <a:xfrm>
              <a:off x="5622700" y="2062200"/>
              <a:ext cx="1271325" cy="824175"/>
            </a:xfrm>
            <a:custGeom>
              <a:rect b="b" l="l" r="r" t="t"/>
              <a:pathLst>
                <a:path extrusionOk="0" h="32967" w="50853">
                  <a:moveTo>
                    <a:pt x="48767" y="1"/>
                  </a:moveTo>
                  <a:cubicBezTo>
                    <a:pt x="48428" y="1"/>
                    <a:pt x="48078" y="109"/>
                    <a:pt x="47722" y="352"/>
                  </a:cubicBezTo>
                  <a:lnTo>
                    <a:pt x="47692" y="322"/>
                  </a:lnTo>
                  <a:cubicBezTo>
                    <a:pt x="46446" y="1112"/>
                    <a:pt x="45534" y="2328"/>
                    <a:pt x="45260" y="3939"/>
                  </a:cubicBezTo>
                  <a:cubicBezTo>
                    <a:pt x="45211" y="3934"/>
                    <a:pt x="45162" y="3932"/>
                    <a:pt x="45114" y="3932"/>
                  </a:cubicBezTo>
                  <a:cubicBezTo>
                    <a:pt x="44162" y="3932"/>
                    <a:pt x="43545" y="4777"/>
                    <a:pt x="43892" y="5732"/>
                  </a:cubicBezTo>
                  <a:cubicBezTo>
                    <a:pt x="43848" y="5728"/>
                    <a:pt x="43805" y="5726"/>
                    <a:pt x="43762" y="5726"/>
                  </a:cubicBezTo>
                  <a:cubicBezTo>
                    <a:pt x="42801" y="5726"/>
                    <a:pt x="42179" y="6685"/>
                    <a:pt x="42616" y="7617"/>
                  </a:cubicBezTo>
                  <a:cubicBezTo>
                    <a:pt x="41035" y="7708"/>
                    <a:pt x="39303" y="10079"/>
                    <a:pt x="40974" y="11264"/>
                  </a:cubicBezTo>
                  <a:cubicBezTo>
                    <a:pt x="40214" y="11538"/>
                    <a:pt x="39759" y="12206"/>
                    <a:pt x="39576" y="13057"/>
                  </a:cubicBezTo>
                  <a:cubicBezTo>
                    <a:pt x="39406" y="12994"/>
                    <a:pt x="39204" y="12968"/>
                    <a:pt x="38987" y="12968"/>
                  </a:cubicBezTo>
                  <a:cubicBezTo>
                    <a:pt x="38274" y="12968"/>
                    <a:pt x="37398" y="13245"/>
                    <a:pt x="36932" y="13361"/>
                  </a:cubicBezTo>
                  <a:cubicBezTo>
                    <a:pt x="35989" y="13574"/>
                    <a:pt x="35260" y="13544"/>
                    <a:pt x="34774" y="14547"/>
                  </a:cubicBezTo>
                  <a:cubicBezTo>
                    <a:pt x="35034" y="14422"/>
                    <a:pt x="35312" y="14358"/>
                    <a:pt x="35589" y="14358"/>
                  </a:cubicBezTo>
                  <a:cubicBezTo>
                    <a:pt x="36119" y="14358"/>
                    <a:pt x="36643" y="14594"/>
                    <a:pt x="37023" y="15094"/>
                  </a:cubicBezTo>
                  <a:cubicBezTo>
                    <a:pt x="37230" y="14946"/>
                    <a:pt x="37460" y="14881"/>
                    <a:pt x="37692" y="14881"/>
                  </a:cubicBezTo>
                  <a:cubicBezTo>
                    <a:pt x="38173" y="14881"/>
                    <a:pt x="38661" y="15160"/>
                    <a:pt x="38968" y="15550"/>
                  </a:cubicBezTo>
                  <a:cubicBezTo>
                    <a:pt x="38797" y="15467"/>
                    <a:pt x="38603" y="15430"/>
                    <a:pt x="38404" y="15430"/>
                  </a:cubicBezTo>
                  <a:cubicBezTo>
                    <a:pt x="37438" y="15430"/>
                    <a:pt x="36364" y="16303"/>
                    <a:pt x="37296" y="17009"/>
                  </a:cubicBezTo>
                  <a:cubicBezTo>
                    <a:pt x="36324" y="17343"/>
                    <a:pt x="35382" y="18833"/>
                    <a:pt x="36567" y="19471"/>
                  </a:cubicBezTo>
                  <a:cubicBezTo>
                    <a:pt x="35807" y="19805"/>
                    <a:pt x="35108" y="20504"/>
                    <a:pt x="35078" y="21325"/>
                  </a:cubicBezTo>
                  <a:cubicBezTo>
                    <a:pt x="34896" y="21252"/>
                    <a:pt x="34739" y="21218"/>
                    <a:pt x="34596" y="21218"/>
                  </a:cubicBezTo>
                  <a:cubicBezTo>
                    <a:pt x="34259" y="21218"/>
                    <a:pt x="33999" y="21409"/>
                    <a:pt x="33679" y="21751"/>
                  </a:cubicBezTo>
                  <a:cubicBezTo>
                    <a:pt x="33375" y="21511"/>
                    <a:pt x="33017" y="21400"/>
                    <a:pt x="32666" y="21400"/>
                  </a:cubicBezTo>
                  <a:cubicBezTo>
                    <a:pt x="31862" y="21400"/>
                    <a:pt x="31096" y="21984"/>
                    <a:pt x="31096" y="22936"/>
                  </a:cubicBezTo>
                  <a:cubicBezTo>
                    <a:pt x="30850" y="22775"/>
                    <a:pt x="30587" y="22703"/>
                    <a:pt x="30330" y="22703"/>
                  </a:cubicBezTo>
                  <a:cubicBezTo>
                    <a:pt x="29760" y="22703"/>
                    <a:pt x="29219" y="23060"/>
                    <a:pt x="28968" y="23605"/>
                  </a:cubicBezTo>
                  <a:cubicBezTo>
                    <a:pt x="28573" y="23058"/>
                    <a:pt x="27570" y="22784"/>
                    <a:pt x="27144" y="22632"/>
                  </a:cubicBezTo>
                  <a:cubicBezTo>
                    <a:pt x="26622" y="22479"/>
                    <a:pt x="26131" y="22286"/>
                    <a:pt x="25679" y="22286"/>
                  </a:cubicBezTo>
                  <a:cubicBezTo>
                    <a:pt x="25236" y="22286"/>
                    <a:pt x="24831" y="22471"/>
                    <a:pt x="24469" y="23058"/>
                  </a:cubicBezTo>
                  <a:cubicBezTo>
                    <a:pt x="24134" y="22851"/>
                    <a:pt x="23803" y="22760"/>
                    <a:pt x="23489" y="22760"/>
                  </a:cubicBezTo>
                  <a:cubicBezTo>
                    <a:pt x="22324" y="22760"/>
                    <a:pt x="21400" y="24020"/>
                    <a:pt x="21400" y="25337"/>
                  </a:cubicBezTo>
                  <a:cubicBezTo>
                    <a:pt x="20761" y="25368"/>
                    <a:pt x="20670" y="25368"/>
                    <a:pt x="20214" y="25672"/>
                  </a:cubicBezTo>
                  <a:cubicBezTo>
                    <a:pt x="19979" y="25423"/>
                    <a:pt x="19703" y="25310"/>
                    <a:pt x="19430" y="25310"/>
                  </a:cubicBezTo>
                  <a:cubicBezTo>
                    <a:pt x="19069" y="25310"/>
                    <a:pt x="18711" y="25508"/>
                    <a:pt x="18451" y="25854"/>
                  </a:cubicBezTo>
                  <a:cubicBezTo>
                    <a:pt x="18348" y="25214"/>
                    <a:pt x="17908" y="24784"/>
                    <a:pt x="17389" y="24784"/>
                  </a:cubicBezTo>
                  <a:cubicBezTo>
                    <a:pt x="17143" y="24784"/>
                    <a:pt x="16881" y="24880"/>
                    <a:pt x="16627" y="25094"/>
                  </a:cubicBezTo>
                  <a:cubicBezTo>
                    <a:pt x="16650" y="23763"/>
                    <a:pt x="16053" y="22918"/>
                    <a:pt x="15036" y="22918"/>
                  </a:cubicBezTo>
                  <a:cubicBezTo>
                    <a:pt x="14683" y="22918"/>
                    <a:pt x="14278" y="23020"/>
                    <a:pt x="13831" y="23240"/>
                  </a:cubicBezTo>
                  <a:cubicBezTo>
                    <a:pt x="13572" y="22739"/>
                    <a:pt x="13067" y="22385"/>
                    <a:pt x="12591" y="22385"/>
                  </a:cubicBezTo>
                  <a:cubicBezTo>
                    <a:pt x="12229" y="22385"/>
                    <a:pt x="11883" y="22589"/>
                    <a:pt x="11673" y="23088"/>
                  </a:cubicBezTo>
                  <a:cubicBezTo>
                    <a:pt x="11531" y="22380"/>
                    <a:pt x="11040" y="21780"/>
                    <a:pt x="10458" y="21780"/>
                  </a:cubicBezTo>
                  <a:cubicBezTo>
                    <a:pt x="10166" y="21780"/>
                    <a:pt x="9850" y="21932"/>
                    <a:pt x="9545" y="22298"/>
                  </a:cubicBezTo>
                  <a:cubicBezTo>
                    <a:pt x="9263" y="21347"/>
                    <a:pt x="8538" y="20868"/>
                    <a:pt x="7832" y="20868"/>
                  </a:cubicBezTo>
                  <a:cubicBezTo>
                    <a:pt x="7092" y="20868"/>
                    <a:pt x="6373" y="21393"/>
                    <a:pt x="6202" y="22450"/>
                  </a:cubicBezTo>
                  <a:cubicBezTo>
                    <a:pt x="5982" y="22377"/>
                    <a:pt x="5779" y="22339"/>
                    <a:pt x="5595" y="22339"/>
                  </a:cubicBezTo>
                  <a:cubicBezTo>
                    <a:pt x="5168" y="22339"/>
                    <a:pt x="4843" y="22541"/>
                    <a:pt x="4651" y="22966"/>
                  </a:cubicBezTo>
                  <a:cubicBezTo>
                    <a:pt x="4560" y="22845"/>
                    <a:pt x="4500" y="22784"/>
                    <a:pt x="4378" y="22693"/>
                  </a:cubicBezTo>
                  <a:cubicBezTo>
                    <a:pt x="4219" y="22587"/>
                    <a:pt x="4019" y="22522"/>
                    <a:pt x="3826" y="22522"/>
                  </a:cubicBezTo>
                  <a:cubicBezTo>
                    <a:pt x="3686" y="22522"/>
                    <a:pt x="3550" y="22556"/>
                    <a:pt x="3436" y="22632"/>
                  </a:cubicBezTo>
                  <a:cubicBezTo>
                    <a:pt x="3284" y="22754"/>
                    <a:pt x="3253" y="22906"/>
                    <a:pt x="3253" y="23088"/>
                  </a:cubicBezTo>
                  <a:cubicBezTo>
                    <a:pt x="3193" y="23118"/>
                    <a:pt x="3193" y="23149"/>
                    <a:pt x="3162" y="23210"/>
                  </a:cubicBezTo>
                  <a:cubicBezTo>
                    <a:pt x="3010" y="22906"/>
                    <a:pt x="2767" y="22662"/>
                    <a:pt x="2433" y="22662"/>
                  </a:cubicBezTo>
                  <a:cubicBezTo>
                    <a:pt x="1977" y="22662"/>
                    <a:pt x="1916" y="23088"/>
                    <a:pt x="1946" y="23453"/>
                  </a:cubicBezTo>
                  <a:lnTo>
                    <a:pt x="1946" y="23574"/>
                  </a:lnTo>
                  <a:cubicBezTo>
                    <a:pt x="1794" y="23301"/>
                    <a:pt x="1582" y="23088"/>
                    <a:pt x="1338" y="22906"/>
                  </a:cubicBezTo>
                  <a:cubicBezTo>
                    <a:pt x="1065" y="22662"/>
                    <a:pt x="822" y="22541"/>
                    <a:pt x="487" y="22541"/>
                  </a:cubicBezTo>
                  <a:lnTo>
                    <a:pt x="396" y="24061"/>
                  </a:lnTo>
                  <a:lnTo>
                    <a:pt x="1" y="29319"/>
                  </a:lnTo>
                  <a:lnTo>
                    <a:pt x="48452" y="32967"/>
                  </a:lnTo>
                  <a:lnTo>
                    <a:pt x="50853" y="1325"/>
                  </a:lnTo>
                  <a:cubicBezTo>
                    <a:pt x="50243" y="546"/>
                    <a:pt x="49531" y="1"/>
                    <a:pt x="48767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088" name="Google Shape;6088;p51"/>
            <p:cNvSpPr/>
            <p:nvPr/>
          </p:nvSpPr>
          <p:spPr>
            <a:xfrm>
              <a:off x="5622700" y="2677375"/>
              <a:ext cx="516775" cy="155800"/>
            </a:xfrm>
            <a:custGeom>
              <a:rect b="b" l="l" r="r" t="t"/>
              <a:pathLst>
                <a:path extrusionOk="0" h="6232" w="20671">
                  <a:moveTo>
                    <a:pt x="366" y="1"/>
                  </a:moveTo>
                  <a:lnTo>
                    <a:pt x="1" y="4682"/>
                  </a:lnTo>
                  <a:lnTo>
                    <a:pt x="20670" y="6232"/>
                  </a:lnTo>
                  <a:cubicBezTo>
                    <a:pt x="20579" y="6201"/>
                    <a:pt x="20488" y="6201"/>
                    <a:pt x="20427" y="6141"/>
                  </a:cubicBezTo>
                  <a:cubicBezTo>
                    <a:pt x="19624" y="5999"/>
                    <a:pt x="19280" y="5472"/>
                    <a:pt x="18525" y="5472"/>
                  </a:cubicBezTo>
                  <a:cubicBezTo>
                    <a:pt x="18308" y="5472"/>
                    <a:pt x="18057" y="5515"/>
                    <a:pt x="17752" y="5624"/>
                  </a:cubicBezTo>
                  <a:cubicBezTo>
                    <a:pt x="17027" y="4256"/>
                    <a:pt x="15750" y="3326"/>
                    <a:pt x="14452" y="3326"/>
                  </a:cubicBezTo>
                  <a:cubicBezTo>
                    <a:pt x="13847" y="3326"/>
                    <a:pt x="13237" y="3528"/>
                    <a:pt x="12676" y="3983"/>
                  </a:cubicBezTo>
                  <a:cubicBezTo>
                    <a:pt x="12318" y="3550"/>
                    <a:pt x="11646" y="3117"/>
                    <a:pt x="11085" y="3117"/>
                  </a:cubicBezTo>
                  <a:cubicBezTo>
                    <a:pt x="10740" y="3117"/>
                    <a:pt x="10437" y="3281"/>
                    <a:pt x="10275" y="3709"/>
                  </a:cubicBezTo>
                  <a:cubicBezTo>
                    <a:pt x="9944" y="3396"/>
                    <a:pt x="9553" y="3242"/>
                    <a:pt x="9183" y="3242"/>
                  </a:cubicBezTo>
                  <a:cubicBezTo>
                    <a:pt x="8906" y="3242"/>
                    <a:pt x="8641" y="3327"/>
                    <a:pt x="8421" y="3496"/>
                  </a:cubicBezTo>
                  <a:cubicBezTo>
                    <a:pt x="8098" y="1240"/>
                    <a:pt x="6394" y="461"/>
                    <a:pt x="4908" y="461"/>
                  </a:cubicBezTo>
                  <a:cubicBezTo>
                    <a:pt x="3732" y="461"/>
                    <a:pt x="2692" y="950"/>
                    <a:pt x="2585" y="1581"/>
                  </a:cubicBezTo>
                  <a:cubicBezTo>
                    <a:pt x="1916" y="791"/>
                    <a:pt x="1278" y="183"/>
                    <a:pt x="366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089" name="Google Shape;6089;p51"/>
            <p:cNvSpPr/>
            <p:nvPr/>
          </p:nvSpPr>
          <p:spPr>
            <a:xfrm>
              <a:off x="6144000" y="2812675"/>
              <a:ext cx="183150" cy="34950"/>
            </a:xfrm>
            <a:custGeom>
              <a:rect b="b" l="l" r="r" t="t"/>
              <a:pathLst>
                <a:path extrusionOk="0" h="1398" w="7326">
                  <a:moveTo>
                    <a:pt x="3674" y="1"/>
                  </a:moveTo>
                  <a:cubicBezTo>
                    <a:pt x="3426" y="1"/>
                    <a:pt x="3183" y="20"/>
                    <a:pt x="2949" y="60"/>
                  </a:cubicBezTo>
                  <a:cubicBezTo>
                    <a:pt x="1946" y="242"/>
                    <a:pt x="973" y="820"/>
                    <a:pt x="0" y="820"/>
                  </a:cubicBezTo>
                  <a:lnTo>
                    <a:pt x="7326" y="1397"/>
                  </a:lnTo>
                  <a:cubicBezTo>
                    <a:pt x="6334" y="508"/>
                    <a:pt x="4939" y="1"/>
                    <a:pt x="367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090" name="Google Shape;6090;p51"/>
            <p:cNvSpPr/>
            <p:nvPr/>
          </p:nvSpPr>
          <p:spPr>
            <a:xfrm>
              <a:off x="5622700" y="2671300"/>
              <a:ext cx="677850" cy="173275"/>
            </a:xfrm>
            <a:custGeom>
              <a:rect b="b" l="l" r="r" t="t"/>
              <a:pathLst>
                <a:path extrusionOk="0" h="6931" w="27114">
                  <a:moveTo>
                    <a:pt x="244" y="1642"/>
                  </a:moveTo>
                  <a:lnTo>
                    <a:pt x="1" y="4864"/>
                  </a:lnTo>
                  <a:lnTo>
                    <a:pt x="3520" y="5134"/>
                  </a:lnTo>
                  <a:lnTo>
                    <a:pt x="3520" y="5134"/>
                  </a:lnTo>
                  <a:lnTo>
                    <a:pt x="2129" y="5016"/>
                  </a:lnTo>
                  <a:lnTo>
                    <a:pt x="2341" y="2554"/>
                  </a:lnTo>
                  <a:lnTo>
                    <a:pt x="244" y="1642"/>
                  </a:lnTo>
                  <a:close/>
                  <a:moveTo>
                    <a:pt x="3520" y="5134"/>
                  </a:moveTo>
                  <a:lnTo>
                    <a:pt x="3557" y="5137"/>
                  </a:lnTo>
                  <a:lnTo>
                    <a:pt x="4560" y="5229"/>
                  </a:lnTo>
                  <a:lnTo>
                    <a:pt x="4561" y="5214"/>
                  </a:lnTo>
                  <a:lnTo>
                    <a:pt x="4561" y="5214"/>
                  </a:lnTo>
                  <a:lnTo>
                    <a:pt x="3520" y="5134"/>
                  </a:lnTo>
                  <a:close/>
                  <a:moveTo>
                    <a:pt x="12889" y="1"/>
                  </a:moveTo>
                  <a:lnTo>
                    <a:pt x="12828" y="1034"/>
                  </a:lnTo>
                  <a:lnTo>
                    <a:pt x="11521" y="973"/>
                  </a:lnTo>
                  <a:lnTo>
                    <a:pt x="11369" y="2827"/>
                  </a:lnTo>
                  <a:lnTo>
                    <a:pt x="6475" y="2432"/>
                  </a:lnTo>
                  <a:lnTo>
                    <a:pt x="6384" y="3344"/>
                  </a:lnTo>
                  <a:lnTo>
                    <a:pt x="4712" y="3253"/>
                  </a:lnTo>
                  <a:lnTo>
                    <a:pt x="4561" y="5214"/>
                  </a:lnTo>
                  <a:lnTo>
                    <a:pt x="4561" y="5214"/>
                  </a:lnTo>
                  <a:lnTo>
                    <a:pt x="26901" y="6931"/>
                  </a:lnTo>
                  <a:lnTo>
                    <a:pt x="27114" y="4651"/>
                  </a:lnTo>
                  <a:lnTo>
                    <a:pt x="21703" y="4226"/>
                  </a:lnTo>
                  <a:lnTo>
                    <a:pt x="21521" y="6505"/>
                  </a:lnTo>
                  <a:lnTo>
                    <a:pt x="19120" y="6323"/>
                  </a:lnTo>
                  <a:lnTo>
                    <a:pt x="19424" y="2219"/>
                  </a:lnTo>
                  <a:lnTo>
                    <a:pt x="16506" y="274"/>
                  </a:lnTo>
                  <a:lnTo>
                    <a:pt x="12889" y="1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091" name="Google Shape;6091;p51"/>
            <p:cNvSpPr/>
            <p:nvPr/>
          </p:nvSpPr>
          <p:spPr>
            <a:xfrm>
              <a:off x="5631075" y="2722975"/>
              <a:ext cx="47900" cy="73725"/>
            </a:xfrm>
            <a:custGeom>
              <a:rect b="b" l="l" r="r" t="t"/>
              <a:pathLst>
                <a:path extrusionOk="0" h="2949" w="1916">
                  <a:moveTo>
                    <a:pt x="243" y="0"/>
                  </a:moveTo>
                  <a:lnTo>
                    <a:pt x="0" y="2858"/>
                  </a:lnTo>
                  <a:lnTo>
                    <a:pt x="1733" y="2949"/>
                  </a:lnTo>
                  <a:lnTo>
                    <a:pt x="1915" y="639"/>
                  </a:lnTo>
                  <a:lnTo>
                    <a:pt x="243" y="0"/>
                  </a:ln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092" name="Google Shape;6092;p51"/>
            <p:cNvSpPr/>
            <p:nvPr/>
          </p:nvSpPr>
          <p:spPr>
            <a:xfrm>
              <a:off x="5759500" y="2760975"/>
              <a:ext cx="21300" cy="44850"/>
            </a:xfrm>
            <a:custGeom>
              <a:rect b="b" l="l" r="r" t="t"/>
              <a:pathLst>
                <a:path extrusionOk="0" h="1794" w="852">
                  <a:moveTo>
                    <a:pt x="122" y="0"/>
                  </a:moveTo>
                  <a:lnTo>
                    <a:pt x="0" y="1733"/>
                  </a:lnTo>
                  <a:lnTo>
                    <a:pt x="699" y="1794"/>
                  </a:lnTo>
                  <a:lnTo>
                    <a:pt x="851" y="31"/>
                  </a:lnTo>
                  <a:lnTo>
                    <a:pt x="122" y="0"/>
                  </a:ln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093" name="Google Shape;6093;p51"/>
            <p:cNvSpPr/>
            <p:nvPr/>
          </p:nvSpPr>
          <p:spPr>
            <a:xfrm>
              <a:off x="6030025" y="2690300"/>
              <a:ext cx="72975" cy="72225"/>
            </a:xfrm>
            <a:custGeom>
              <a:rect b="b" l="l" r="r" t="t"/>
              <a:pathLst>
                <a:path extrusionOk="0" h="2889" w="2919">
                  <a:moveTo>
                    <a:pt x="91" y="0"/>
                  </a:moveTo>
                  <a:lnTo>
                    <a:pt x="0" y="1307"/>
                  </a:lnTo>
                  <a:lnTo>
                    <a:pt x="2796" y="2888"/>
                  </a:lnTo>
                  <a:lnTo>
                    <a:pt x="2918" y="1763"/>
                  </a:lnTo>
                  <a:lnTo>
                    <a:pt x="91" y="0"/>
                  </a:ln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094" name="Google Shape;6094;p51"/>
            <p:cNvSpPr/>
            <p:nvPr/>
          </p:nvSpPr>
          <p:spPr>
            <a:xfrm>
              <a:off x="6027725" y="2732100"/>
              <a:ext cx="72225" cy="72200"/>
            </a:xfrm>
            <a:custGeom>
              <a:rect b="b" l="l" r="r" t="t"/>
              <a:pathLst>
                <a:path extrusionOk="0" h="2888" w="2889">
                  <a:moveTo>
                    <a:pt x="92" y="0"/>
                  </a:moveTo>
                  <a:lnTo>
                    <a:pt x="1" y="1611"/>
                  </a:lnTo>
                  <a:lnTo>
                    <a:pt x="2767" y="2888"/>
                  </a:lnTo>
                  <a:lnTo>
                    <a:pt x="2888" y="1520"/>
                  </a:lnTo>
                  <a:lnTo>
                    <a:pt x="92" y="0"/>
                  </a:ln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095" name="Google Shape;6095;p51"/>
            <p:cNvSpPr/>
            <p:nvPr/>
          </p:nvSpPr>
          <p:spPr>
            <a:xfrm>
              <a:off x="6024700" y="2777675"/>
              <a:ext cx="70700" cy="51700"/>
            </a:xfrm>
            <a:custGeom>
              <a:rect b="b" l="l" r="r" t="t"/>
              <a:pathLst>
                <a:path extrusionOk="0" h="2068" w="2828">
                  <a:moveTo>
                    <a:pt x="31" y="1"/>
                  </a:moveTo>
                  <a:lnTo>
                    <a:pt x="0" y="822"/>
                  </a:lnTo>
                  <a:lnTo>
                    <a:pt x="2766" y="2068"/>
                  </a:lnTo>
                  <a:lnTo>
                    <a:pt x="2827" y="1308"/>
                  </a:lnTo>
                  <a:lnTo>
                    <a:pt x="31" y="1"/>
                  </a:ln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096" name="Google Shape;6096;p51"/>
            <p:cNvSpPr/>
            <p:nvPr/>
          </p:nvSpPr>
          <p:spPr>
            <a:xfrm>
              <a:off x="6250375" y="2790600"/>
              <a:ext cx="47150" cy="53225"/>
            </a:xfrm>
            <a:custGeom>
              <a:rect b="b" l="l" r="r" t="t"/>
              <a:pathLst>
                <a:path extrusionOk="0" h="2129" w="1886">
                  <a:moveTo>
                    <a:pt x="153" y="1"/>
                  </a:moveTo>
                  <a:lnTo>
                    <a:pt x="1" y="2007"/>
                  </a:lnTo>
                  <a:lnTo>
                    <a:pt x="1733" y="2128"/>
                  </a:lnTo>
                  <a:lnTo>
                    <a:pt x="1885" y="122"/>
                  </a:lnTo>
                  <a:lnTo>
                    <a:pt x="153" y="1"/>
                  </a:ln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097" name="Google Shape;6097;p51"/>
            <p:cNvSpPr/>
            <p:nvPr/>
          </p:nvSpPr>
          <p:spPr>
            <a:xfrm>
              <a:off x="6228350" y="2789075"/>
              <a:ext cx="23575" cy="51700"/>
            </a:xfrm>
            <a:custGeom>
              <a:rect b="b" l="l" r="r" t="t"/>
              <a:pathLst>
                <a:path extrusionOk="0" h="2068" w="943">
                  <a:moveTo>
                    <a:pt x="152" y="1"/>
                  </a:moveTo>
                  <a:lnTo>
                    <a:pt x="0" y="1977"/>
                  </a:lnTo>
                  <a:lnTo>
                    <a:pt x="791" y="2068"/>
                  </a:lnTo>
                  <a:lnTo>
                    <a:pt x="943" y="62"/>
                  </a:lnTo>
                  <a:lnTo>
                    <a:pt x="791" y="62"/>
                  </a:lnTo>
                  <a:lnTo>
                    <a:pt x="152" y="1"/>
                  </a:ln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098" name="Google Shape;6098;p51"/>
            <p:cNvSpPr/>
            <p:nvPr/>
          </p:nvSpPr>
          <p:spPr>
            <a:xfrm rot="228639">
              <a:off x="5642333" y="2158343"/>
              <a:ext cx="1243174" cy="424006"/>
            </a:xfrm>
            <a:custGeom>
              <a:rect b="b" l="l" r="r" t="t"/>
              <a:pathLst>
                <a:path extrusionOk="0" h="16960" w="63923">
                  <a:moveTo>
                    <a:pt x="62889" y="1"/>
                  </a:moveTo>
                  <a:cubicBezTo>
                    <a:pt x="62839" y="1"/>
                    <a:pt x="62788" y="5"/>
                    <a:pt x="62737" y="15"/>
                  </a:cubicBezTo>
                  <a:cubicBezTo>
                    <a:pt x="53831" y="2173"/>
                    <a:pt x="44925" y="4392"/>
                    <a:pt x="35989" y="6550"/>
                  </a:cubicBezTo>
                  <a:cubicBezTo>
                    <a:pt x="27083" y="8769"/>
                    <a:pt x="18085" y="10927"/>
                    <a:pt x="9180" y="13145"/>
                  </a:cubicBezTo>
                  <a:cubicBezTo>
                    <a:pt x="6414" y="13814"/>
                    <a:pt x="3617" y="14483"/>
                    <a:pt x="851" y="15152"/>
                  </a:cubicBezTo>
                  <a:cubicBezTo>
                    <a:pt x="365" y="15273"/>
                    <a:pt x="0" y="15729"/>
                    <a:pt x="122" y="16215"/>
                  </a:cubicBezTo>
                  <a:cubicBezTo>
                    <a:pt x="203" y="16648"/>
                    <a:pt x="596" y="16960"/>
                    <a:pt x="1024" y="16960"/>
                  </a:cubicBezTo>
                  <a:cubicBezTo>
                    <a:pt x="1077" y="16960"/>
                    <a:pt x="1131" y="16955"/>
                    <a:pt x="1185" y="16945"/>
                  </a:cubicBezTo>
                  <a:cubicBezTo>
                    <a:pt x="10122" y="14726"/>
                    <a:pt x="19058" y="12568"/>
                    <a:pt x="28025" y="10349"/>
                  </a:cubicBezTo>
                  <a:cubicBezTo>
                    <a:pt x="36961" y="8191"/>
                    <a:pt x="45867" y="6003"/>
                    <a:pt x="54803" y="3814"/>
                  </a:cubicBezTo>
                  <a:cubicBezTo>
                    <a:pt x="57570" y="3145"/>
                    <a:pt x="60305" y="2446"/>
                    <a:pt x="63102" y="1808"/>
                  </a:cubicBezTo>
                  <a:cubicBezTo>
                    <a:pt x="63588" y="1686"/>
                    <a:pt x="63922" y="1230"/>
                    <a:pt x="63801" y="744"/>
                  </a:cubicBezTo>
                  <a:cubicBezTo>
                    <a:pt x="63746" y="336"/>
                    <a:pt x="63326" y="1"/>
                    <a:pt x="62889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099" name="Google Shape;6099;p51"/>
            <p:cNvSpPr/>
            <p:nvPr/>
          </p:nvSpPr>
          <p:spPr>
            <a:xfrm>
              <a:off x="5698700" y="2476000"/>
              <a:ext cx="50950" cy="324500"/>
            </a:xfrm>
            <a:custGeom>
              <a:rect b="b" l="l" r="r" t="t"/>
              <a:pathLst>
                <a:path extrusionOk="0" h="12980" w="2038">
                  <a:moveTo>
                    <a:pt x="2037" y="1"/>
                  </a:moveTo>
                  <a:lnTo>
                    <a:pt x="1004" y="274"/>
                  </a:lnTo>
                  <a:cubicBezTo>
                    <a:pt x="882" y="1521"/>
                    <a:pt x="821" y="2797"/>
                    <a:pt x="700" y="4074"/>
                  </a:cubicBezTo>
                  <a:cubicBezTo>
                    <a:pt x="456" y="7022"/>
                    <a:pt x="244" y="9940"/>
                    <a:pt x="1" y="12919"/>
                  </a:cubicBezTo>
                  <a:lnTo>
                    <a:pt x="1034" y="12980"/>
                  </a:lnTo>
                  <a:cubicBezTo>
                    <a:pt x="1368" y="8664"/>
                    <a:pt x="1672" y="4317"/>
                    <a:pt x="203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100" name="Google Shape;6100;p51"/>
            <p:cNvSpPr/>
            <p:nvPr/>
          </p:nvSpPr>
          <p:spPr>
            <a:xfrm>
              <a:off x="5839275" y="2441825"/>
              <a:ext cx="53225" cy="369325"/>
            </a:xfrm>
            <a:custGeom>
              <a:rect b="b" l="l" r="r" t="t"/>
              <a:pathLst>
                <a:path extrusionOk="0" h="14773" w="2129">
                  <a:moveTo>
                    <a:pt x="2128" y="0"/>
                  </a:moveTo>
                  <a:lnTo>
                    <a:pt x="1125" y="213"/>
                  </a:lnTo>
                  <a:cubicBezTo>
                    <a:pt x="973" y="2097"/>
                    <a:pt x="852" y="3952"/>
                    <a:pt x="700" y="5836"/>
                  </a:cubicBezTo>
                  <a:cubicBezTo>
                    <a:pt x="457" y="8815"/>
                    <a:pt x="244" y="11733"/>
                    <a:pt x="1" y="14712"/>
                  </a:cubicBezTo>
                  <a:lnTo>
                    <a:pt x="1034" y="14772"/>
                  </a:lnTo>
                  <a:cubicBezTo>
                    <a:pt x="1429" y="9848"/>
                    <a:pt x="1794" y="4924"/>
                    <a:pt x="212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101" name="Google Shape;6101;p51"/>
            <p:cNvSpPr/>
            <p:nvPr/>
          </p:nvSpPr>
          <p:spPr>
            <a:xfrm>
              <a:off x="6119675" y="2373425"/>
              <a:ext cx="60825" cy="459750"/>
            </a:xfrm>
            <a:custGeom>
              <a:rect b="b" l="l" r="r" t="t"/>
              <a:pathLst>
                <a:path extrusionOk="0" h="18390" w="2433">
                  <a:moveTo>
                    <a:pt x="2432" y="1"/>
                  </a:moveTo>
                  <a:lnTo>
                    <a:pt x="1369" y="213"/>
                  </a:lnTo>
                  <a:lnTo>
                    <a:pt x="700" y="9454"/>
                  </a:lnTo>
                  <a:cubicBezTo>
                    <a:pt x="457" y="12432"/>
                    <a:pt x="214" y="15350"/>
                    <a:pt x="1" y="18299"/>
                  </a:cubicBezTo>
                  <a:lnTo>
                    <a:pt x="1034" y="18390"/>
                  </a:lnTo>
                  <a:cubicBezTo>
                    <a:pt x="1490" y="12280"/>
                    <a:pt x="1946" y="6110"/>
                    <a:pt x="2432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102" name="Google Shape;6102;p51"/>
            <p:cNvSpPr/>
            <p:nvPr/>
          </p:nvSpPr>
          <p:spPr>
            <a:xfrm>
              <a:off x="6259500" y="2339225"/>
              <a:ext cx="63850" cy="504600"/>
            </a:xfrm>
            <a:custGeom>
              <a:rect b="b" l="l" r="r" t="t"/>
              <a:pathLst>
                <a:path extrusionOk="0" h="20184" w="2554">
                  <a:moveTo>
                    <a:pt x="2554" y="1"/>
                  </a:moveTo>
                  <a:lnTo>
                    <a:pt x="1520" y="213"/>
                  </a:lnTo>
                  <a:cubicBezTo>
                    <a:pt x="1247" y="3922"/>
                    <a:pt x="943" y="7569"/>
                    <a:pt x="669" y="11247"/>
                  </a:cubicBezTo>
                  <a:cubicBezTo>
                    <a:pt x="456" y="14195"/>
                    <a:pt x="213" y="17144"/>
                    <a:pt x="1" y="20092"/>
                  </a:cubicBezTo>
                  <a:lnTo>
                    <a:pt x="1034" y="20183"/>
                  </a:lnTo>
                  <a:cubicBezTo>
                    <a:pt x="1520" y="13436"/>
                    <a:pt x="2037" y="6718"/>
                    <a:pt x="255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103" name="Google Shape;6103;p51"/>
            <p:cNvSpPr/>
            <p:nvPr/>
          </p:nvSpPr>
          <p:spPr>
            <a:xfrm>
              <a:off x="6400075" y="2302750"/>
              <a:ext cx="67650" cy="550200"/>
            </a:xfrm>
            <a:custGeom>
              <a:rect b="b" l="l" r="r" t="t"/>
              <a:pathLst>
                <a:path extrusionOk="0" h="22008" w="2706">
                  <a:moveTo>
                    <a:pt x="2706" y="1"/>
                  </a:moveTo>
                  <a:lnTo>
                    <a:pt x="1642" y="274"/>
                  </a:lnTo>
                  <a:cubicBezTo>
                    <a:pt x="1338" y="4560"/>
                    <a:pt x="973" y="8815"/>
                    <a:pt x="669" y="13071"/>
                  </a:cubicBezTo>
                  <a:cubicBezTo>
                    <a:pt x="457" y="16019"/>
                    <a:pt x="214" y="18968"/>
                    <a:pt x="1" y="21946"/>
                  </a:cubicBezTo>
                  <a:lnTo>
                    <a:pt x="1034" y="22007"/>
                  </a:lnTo>
                  <a:cubicBezTo>
                    <a:pt x="1581" y="14682"/>
                    <a:pt x="2128" y="7356"/>
                    <a:pt x="270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104" name="Google Shape;6104;p51"/>
            <p:cNvSpPr/>
            <p:nvPr/>
          </p:nvSpPr>
          <p:spPr>
            <a:xfrm>
              <a:off x="5968475" y="2403825"/>
              <a:ext cx="79050" cy="429350"/>
            </a:xfrm>
            <a:custGeom>
              <a:rect b="b" l="l" r="r" t="t"/>
              <a:pathLst>
                <a:path extrusionOk="0" h="17174" w="3162">
                  <a:moveTo>
                    <a:pt x="3161" y="0"/>
                  </a:moveTo>
                  <a:lnTo>
                    <a:pt x="1216" y="456"/>
                  </a:lnTo>
                  <a:lnTo>
                    <a:pt x="0" y="17022"/>
                  </a:lnTo>
                  <a:lnTo>
                    <a:pt x="1885" y="17174"/>
                  </a:lnTo>
                  <a:lnTo>
                    <a:pt x="3161" y="0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105" name="Google Shape;6105;p51"/>
            <p:cNvSpPr/>
            <p:nvPr/>
          </p:nvSpPr>
          <p:spPr>
            <a:xfrm>
              <a:off x="6529275" y="2264000"/>
              <a:ext cx="91950" cy="610975"/>
            </a:xfrm>
            <a:custGeom>
              <a:rect b="b" l="l" r="r" t="t"/>
              <a:pathLst>
                <a:path extrusionOk="0" h="24439" w="3678">
                  <a:moveTo>
                    <a:pt x="3678" y="1"/>
                  </a:moveTo>
                  <a:lnTo>
                    <a:pt x="1793" y="456"/>
                  </a:lnTo>
                  <a:lnTo>
                    <a:pt x="0" y="24317"/>
                  </a:lnTo>
                  <a:lnTo>
                    <a:pt x="1854" y="24439"/>
                  </a:lnTo>
                  <a:lnTo>
                    <a:pt x="3678" y="1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106" name="Google Shape;6106;p51"/>
            <p:cNvSpPr/>
            <p:nvPr/>
          </p:nvSpPr>
          <p:spPr>
            <a:xfrm>
              <a:off x="6678950" y="2234375"/>
              <a:ext cx="74500" cy="640600"/>
            </a:xfrm>
            <a:custGeom>
              <a:rect b="b" l="l" r="r" t="t"/>
              <a:pathLst>
                <a:path extrusionOk="0" h="25624" w="2980">
                  <a:moveTo>
                    <a:pt x="2980" y="0"/>
                  </a:moveTo>
                  <a:lnTo>
                    <a:pt x="1946" y="274"/>
                  </a:lnTo>
                  <a:lnTo>
                    <a:pt x="700" y="16687"/>
                  </a:lnTo>
                  <a:cubicBezTo>
                    <a:pt x="457" y="19666"/>
                    <a:pt x="244" y="22584"/>
                    <a:pt x="1" y="25532"/>
                  </a:cubicBezTo>
                  <a:lnTo>
                    <a:pt x="1034" y="25624"/>
                  </a:lnTo>
                  <a:cubicBezTo>
                    <a:pt x="1642" y="17721"/>
                    <a:pt x="2220" y="9818"/>
                    <a:pt x="2828" y="1885"/>
                  </a:cubicBezTo>
                  <a:cubicBezTo>
                    <a:pt x="2858" y="1277"/>
                    <a:pt x="2889" y="608"/>
                    <a:pt x="298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107" name="Google Shape;6107;p51"/>
            <p:cNvSpPr/>
            <p:nvPr/>
          </p:nvSpPr>
          <p:spPr>
            <a:xfrm>
              <a:off x="6819550" y="2200175"/>
              <a:ext cx="77525" cy="685450"/>
            </a:xfrm>
            <a:custGeom>
              <a:rect b="b" l="l" r="r" t="t"/>
              <a:pathLst>
                <a:path extrusionOk="0" h="27418" w="3101">
                  <a:moveTo>
                    <a:pt x="3101" y="0"/>
                  </a:moveTo>
                  <a:lnTo>
                    <a:pt x="2067" y="243"/>
                  </a:lnTo>
                  <a:lnTo>
                    <a:pt x="699" y="18481"/>
                  </a:lnTo>
                  <a:cubicBezTo>
                    <a:pt x="456" y="21429"/>
                    <a:pt x="243" y="24378"/>
                    <a:pt x="0" y="27326"/>
                  </a:cubicBezTo>
                  <a:lnTo>
                    <a:pt x="1034" y="27417"/>
                  </a:lnTo>
                  <a:cubicBezTo>
                    <a:pt x="1642" y="19484"/>
                    <a:pt x="2219" y="11611"/>
                    <a:pt x="2827" y="3648"/>
                  </a:cubicBezTo>
                  <a:cubicBezTo>
                    <a:pt x="2888" y="2432"/>
                    <a:pt x="3009" y="1216"/>
                    <a:pt x="310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108" name="Google Shape;6108;p51"/>
            <p:cNvSpPr/>
            <p:nvPr/>
          </p:nvSpPr>
          <p:spPr>
            <a:xfrm>
              <a:off x="6419075" y="2811125"/>
              <a:ext cx="9150" cy="6850"/>
            </a:xfrm>
            <a:custGeom>
              <a:rect b="b" l="l" r="r" t="t"/>
              <a:pathLst>
                <a:path extrusionOk="0" h="274" w="366">
                  <a:moveTo>
                    <a:pt x="183" y="0"/>
                  </a:moveTo>
                  <a:cubicBezTo>
                    <a:pt x="1" y="0"/>
                    <a:pt x="1" y="274"/>
                    <a:pt x="183" y="274"/>
                  </a:cubicBezTo>
                  <a:cubicBezTo>
                    <a:pt x="365" y="274"/>
                    <a:pt x="365" y="0"/>
                    <a:pt x="183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109" name="Google Shape;6109;p51"/>
            <p:cNvSpPr/>
            <p:nvPr/>
          </p:nvSpPr>
          <p:spPr>
            <a:xfrm>
              <a:off x="6490500" y="2574800"/>
              <a:ext cx="364775" cy="310825"/>
            </a:xfrm>
            <a:custGeom>
              <a:rect b="b" l="l" r="r" t="t"/>
              <a:pathLst>
                <a:path extrusionOk="0" h="12433" w="14591">
                  <a:moveTo>
                    <a:pt x="12554" y="0"/>
                  </a:moveTo>
                  <a:cubicBezTo>
                    <a:pt x="12615" y="1186"/>
                    <a:pt x="12220" y="2706"/>
                    <a:pt x="13223" y="3617"/>
                  </a:cubicBezTo>
                  <a:cubicBezTo>
                    <a:pt x="12311" y="2918"/>
                    <a:pt x="11490" y="3192"/>
                    <a:pt x="10487" y="2858"/>
                  </a:cubicBezTo>
                  <a:lnTo>
                    <a:pt x="10487" y="2858"/>
                  </a:lnTo>
                  <a:cubicBezTo>
                    <a:pt x="10548" y="3617"/>
                    <a:pt x="12493" y="4924"/>
                    <a:pt x="13314" y="4924"/>
                  </a:cubicBezTo>
                  <a:cubicBezTo>
                    <a:pt x="12767" y="5806"/>
                    <a:pt x="13375" y="6414"/>
                    <a:pt x="13223" y="7295"/>
                  </a:cubicBezTo>
                  <a:cubicBezTo>
                    <a:pt x="13024" y="7130"/>
                    <a:pt x="12777" y="7048"/>
                    <a:pt x="12534" y="7048"/>
                  </a:cubicBezTo>
                  <a:cubicBezTo>
                    <a:pt x="12109" y="7048"/>
                    <a:pt x="11698" y="7298"/>
                    <a:pt x="11582" y="7782"/>
                  </a:cubicBezTo>
                  <a:cubicBezTo>
                    <a:pt x="11808" y="7683"/>
                    <a:pt x="12053" y="7636"/>
                    <a:pt x="12297" y="7636"/>
                  </a:cubicBezTo>
                  <a:cubicBezTo>
                    <a:pt x="12578" y="7636"/>
                    <a:pt x="12857" y="7698"/>
                    <a:pt x="13101" y="7812"/>
                  </a:cubicBezTo>
                  <a:cubicBezTo>
                    <a:pt x="12098" y="8238"/>
                    <a:pt x="11308" y="9301"/>
                    <a:pt x="11399" y="10396"/>
                  </a:cubicBezTo>
                  <a:cubicBezTo>
                    <a:pt x="11186" y="10289"/>
                    <a:pt x="10966" y="10244"/>
                    <a:pt x="10742" y="10244"/>
                  </a:cubicBezTo>
                  <a:cubicBezTo>
                    <a:pt x="10518" y="10244"/>
                    <a:pt x="10290" y="10289"/>
                    <a:pt x="10062" y="10365"/>
                  </a:cubicBezTo>
                  <a:cubicBezTo>
                    <a:pt x="9910" y="9636"/>
                    <a:pt x="9606" y="8997"/>
                    <a:pt x="8907" y="8815"/>
                  </a:cubicBezTo>
                  <a:cubicBezTo>
                    <a:pt x="9727" y="8511"/>
                    <a:pt x="10974" y="8390"/>
                    <a:pt x="11582" y="7903"/>
                  </a:cubicBezTo>
                  <a:cubicBezTo>
                    <a:pt x="11030" y="7637"/>
                    <a:pt x="10657" y="7478"/>
                    <a:pt x="10232" y="7478"/>
                  </a:cubicBezTo>
                  <a:cubicBezTo>
                    <a:pt x="9977" y="7478"/>
                    <a:pt x="9704" y="7535"/>
                    <a:pt x="9363" y="7660"/>
                  </a:cubicBezTo>
                  <a:cubicBezTo>
                    <a:pt x="10062" y="7022"/>
                    <a:pt x="10579" y="6383"/>
                    <a:pt x="11308" y="5806"/>
                  </a:cubicBezTo>
                  <a:lnTo>
                    <a:pt x="11308" y="5806"/>
                  </a:lnTo>
                  <a:cubicBezTo>
                    <a:pt x="10183" y="6231"/>
                    <a:pt x="9363" y="6414"/>
                    <a:pt x="8755" y="7478"/>
                  </a:cubicBezTo>
                  <a:cubicBezTo>
                    <a:pt x="8664" y="7417"/>
                    <a:pt x="8147" y="7204"/>
                    <a:pt x="8086" y="7143"/>
                  </a:cubicBezTo>
                  <a:cubicBezTo>
                    <a:pt x="8694" y="6353"/>
                    <a:pt x="8998" y="5897"/>
                    <a:pt x="9028" y="4864"/>
                  </a:cubicBezTo>
                  <a:lnTo>
                    <a:pt x="9028" y="4864"/>
                  </a:lnTo>
                  <a:cubicBezTo>
                    <a:pt x="8360" y="5350"/>
                    <a:pt x="7782" y="5958"/>
                    <a:pt x="7782" y="6839"/>
                  </a:cubicBezTo>
                  <a:cubicBezTo>
                    <a:pt x="7630" y="6353"/>
                    <a:pt x="7326" y="5684"/>
                    <a:pt x="6779" y="5441"/>
                  </a:cubicBezTo>
                  <a:cubicBezTo>
                    <a:pt x="6596" y="5330"/>
                    <a:pt x="6423" y="5293"/>
                    <a:pt x="6255" y="5293"/>
                  </a:cubicBezTo>
                  <a:cubicBezTo>
                    <a:pt x="5943" y="5293"/>
                    <a:pt x="5650" y="5420"/>
                    <a:pt x="5344" y="5420"/>
                  </a:cubicBezTo>
                  <a:cubicBezTo>
                    <a:pt x="5189" y="5420"/>
                    <a:pt x="5030" y="5387"/>
                    <a:pt x="4864" y="5289"/>
                  </a:cubicBezTo>
                  <a:lnTo>
                    <a:pt x="4864" y="5289"/>
                  </a:lnTo>
                  <a:cubicBezTo>
                    <a:pt x="4919" y="5973"/>
                    <a:pt x="5564" y="6558"/>
                    <a:pt x="6246" y="6558"/>
                  </a:cubicBezTo>
                  <a:cubicBezTo>
                    <a:pt x="6322" y="6558"/>
                    <a:pt x="6399" y="6551"/>
                    <a:pt x="6475" y="6535"/>
                  </a:cubicBezTo>
                  <a:lnTo>
                    <a:pt x="6475" y="6535"/>
                  </a:lnTo>
                  <a:cubicBezTo>
                    <a:pt x="6262" y="6961"/>
                    <a:pt x="6293" y="7356"/>
                    <a:pt x="6536" y="7630"/>
                  </a:cubicBezTo>
                  <a:cubicBezTo>
                    <a:pt x="6019" y="7812"/>
                    <a:pt x="5563" y="8238"/>
                    <a:pt x="5533" y="8815"/>
                  </a:cubicBezTo>
                  <a:cubicBezTo>
                    <a:pt x="4969" y="7857"/>
                    <a:pt x="4562" y="6820"/>
                    <a:pt x="3463" y="6820"/>
                  </a:cubicBezTo>
                  <a:cubicBezTo>
                    <a:pt x="3378" y="6820"/>
                    <a:pt x="3287" y="6826"/>
                    <a:pt x="3192" y="6839"/>
                  </a:cubicBezTo>
                  <a:cubicBezTo>
                    <a:pt x="2223" y="6989"/>
                    <a:pt x="1538" y="8053"/>
                    <a:pt x="639" y="8053"/>
                  </a:cubicBezTo>
                  <a:cubicBezTo>
                    <a:pt x="438" y="8053"/>
                    <a:pt x="228" y="8000"/>
                    <a:pt x="1" y="7873"/>
                  </a:cubicBezTo>
                  <a:lnTo>
                    <a:pt x="1" y="7873"/>
                  </a:lnTo>
                  <a:cubicBezTo>
                    <a:pt x="487" y="8724"/>
                    <a:pt x="1429" y="8967"/>
                    <a:pt x="2341" y="8997"/>
                  </a:cubicBezTo>
                  <a:cubicBezTo>
                    <a:pt x="3436" y="8997"/>
                    <a:pt x="3740" y="9028"/>
                    <a:pt x="4712" y="9879"/>
                  </a:cubicBezTo>
                  <a:cubicBezTo>
                    <a:pt x="3344" y="10213"/>
                    <a:pt x="2493" y="10365"/>
                    <a:pt x="1673" y="11520"/>
                  </a:cubicBezTo>
                  <a:lnTo>
                    <a:pt x="13709" y="12432"/>
                  </a:lnTo>
                  <a:lnTo>
                    <a:pt x="14591" y="973"/>
                  </a:lnTo>
                  <a:lnTo>
                    <a:pt x="14591" y="973"/>
                  </a:lnTo>
                  <a:cubicBezTo>
                    <a:pt x="14074" y="1368"/>
                    <a:pt x="13709" y="1824"/>
                    <a:pt x="13861" y="2462"/>
                  </a:cubicBezTo>
                  <a:cubicBezTo>
                    <a:pt x="13618" y="1642"/>
                    <a:pt x="12949" y="882"/>
                    <a:pt x="12554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110" name="Google Shape;6110;p51"/>
            <p:cNvSpPr/>
            <p:nvPr/>
          </p:nvSpPr>
          <p:spPr>
            <a:xfrm>
              <a:off x="6452525" y="2799725"/>
              <a:ext cx="182200" cy="41075"/>
            </a:xfrm>
            <a:custGeom>
              <a:rect b="b" l="l" r="r" t="t"/>
              <a:pathLst>
                <a:path extrusionOk="0" h="1643" w="7288">
                  <a:moveTo>
                    <a:pt x="61" y="0"/>
                  </a:moveTo>
                  <a:cubicBezTo>
                    <a:pt x="30" y="31"/>
                    <a:pt x="0" y="122"/>
                    <a:pt x="30" y="152"/>
                  </a:cubicBezTo>
                  <a:cubicBezTo>
                    <a:pt x="243" y="304"/>
                    <a:pt x="395" y="578"/>
                    <a:pt x="608" y="760"/>
                  </a:cubicBezTo>
                  <a:cubicBezTo>
                    <a:pt x="760" y="943"/>
                    <a:pt x="1003" y="1155"/>
                    <a:pt x="1246" y="1307"/>
                  </a:cubicBezTo>
                  <a:cubicBezTo>
                    <a:pt x="1612" y="1480"/>
                    <a:pt x="2055" y="1560"/>
                    <a:pt x="2476" y="1560"/>
                  </a:cubicBezTo>
                  <a:cubicBezTo>
                    <a:pt x="2650" y="1560"/>
                    <a:pt x="2819" y="1547"/>
                    <a:pt x="2979" y="1520"/>
                  </a:cubicBezTo>
                  <a:cubicBezTo>
                    <a:pt x="3648" y="1459"/>
                    <a:pt x="4195" y="1095"/>
                    <a:pt x="4863" y="1095"/>
                  </a:cubicBezTo>
                  <a:cubicBezTo>
                    <a:pt x="5532" y="1155"/>
                    <a:pt x="6110" y="1551"/>
                    <a:pt x="6748" y="1642"/>
                  </a:cubicBezTo>
                  <a:cubicBezTo>
                    <a:pt x="6758" y="1643"/>
                    <a:pt x="6767" y="1643"/>
                    <a:pt x="6777" y="1643"/>
                  </a:cubicBezTo>
                  <a:cubicBezTo>
                    <a:pt x="7179" y="1643"/>
                    <a:pt x="7288" y="1030"/>
                    <a:pt x="6991" y="852"/>
                  </a:cubicBezTo>
                  <a:cubicBezTo>
                    <a:pt x="6718" y="700"/>
                    <a:pt x="6383" y="608"/>
                    <a:pt x="6110" y="487"/>
                  </a:cubicBezTo>
                  <a:cubicBezTo>
                    <a:pt x="5806" y="396"/>
                    <a:pt x="5471" y="304"/>
                    <a:pt x="5167" y="274"/>
                  </a:cubicBezTo>
                  <a:cubicBezTo>
                    <a:pt x="5061" y="260"/>
                    <a:pt x="4957" y="254"/>
                    <a:pt x="4854" y="254"/>
                  </a:cubicBezTo>
                  <a:cubicBezTo>
                    <a:pt x="4283" y="254"/>
                    <a:pt x="3763" y="444"/>
                    <a:pt x="3222" y="548"/>
                  </a:cubicBezTo>
                  <a:cubicBezTo>
                    <a:pt x="3064" y="565"/>
                    <a:pt x="2896" y="583"/>
                    <a:pt x="2724" y="583"/>
                  </a:cubicBezTo>
                  <a:cubicBezTo>
                    <a:pt x="2597" y="583"/>
                    <a:pt x="2469" y="573"/>
                    <a:pt x="2341" y="548"/>
                  </a:cubicBezTo>
                  <a:cubicBezTo>
                    <a:pt x="2067" y="456"/>
                    <a:pt x="1885" y="335"/>
                    <a:pt x="1611" y="244"/>
                  </a:cubicBezTo>
                  <a:cubicBezTo>
                    <a:pt x="1094" y="31"/>
                    <a:pt x="608" y="61"/>
                    <a:pt x="61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111" name="Google Shape;6111;p51"/>
            <p:cNvSpPr/>
            <p:nvPr/>
          </p:nvSpPr>
          <p:spPr>
            <a:xfrm>
              <a:off x="6764075" y="2442775"/>
              <a:ext cx="81325" cy="215125"/>
            </a:xfrm>
            <a:custGeom>
              <a:rect b="b" l="l" r="r" t="t"/>
              <a:pathLst>
                <a:path extrusionOk="0" h="8605" w="3253">
                  <a:moveTo>
                    <a:pt x="12" y="0"/>
                  </a:moveTo>
                  <a:cubicBezTo>
                    <a:pt x="8" y="0"/>
                    <a:pt x="0" y="8"/>
                    <a:pt x="0" y="23"/>
                  </a:cubicBezTo>
                  <a:cubicBezTo>
                    <a:pt x="16" y="8"/>
                    <a:pt x="16" y="0"/>
                    <a:pt x="12" y="0"/>
                  </a:cubicBezTo>
                  <a:close/>
                  <a:moveTo>
                    <a:pt x="0" y="23"/>
                  </a:moveTo>
                  <a:lnTo>
                    <a:pt x="0" y="23"/>
                  </a:lnTo>
                  <a:cubicBezTo>
                    <a:pt x="1277" y="2759"/>
                    <a:pt x="2310" y="5585"/>
                    <a:pt x="2979" y="8503"/>
                  </a:cubicBezTo>
                  <a:cubicBezTo>
                    <a:pt x="3003" y="8575"/>
                    <a:pt x="3050" y="8604"/>
                    <a:pt x="3099" y="8604"/>
                  </a:cubicBezTo>
                  <a:cubicBezTo>
                    <a:pt x="3174" y="8604"/>
                    <a:pt x="3253" y="8535"/>
                    <a:pt x="3253" y="8442"/>
                  </a:cubicBezTo>
                  <a:cubicBezTo>
                    <a:pt x="2827" y="5433"/>
                    <a:pt x="1399" y="2667"/>
                    <a:pt x="0" y="23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112" name="Google Shape;6112;p51"/>
            <p:cNvSpPr/>
            <p:nvPr/>
          </p:nvSpPr>
          <p:spPr>
            <a:xfrm>
              <a:off x="6802825" y="2482850"/>
              <a:ext cx="50175" cy="167875"/>
            </a:xfrm>
            <a:custGeom>
              <a:rect b="b" l="l" r="r" t="t"/>
              <a:pathLst>
                <a:path extrusionOk="0" h="6715" w="2007">
                  <a:moveTo>
                    <a:pt x="0" y="0"/>
                  </a:moveTo>
                  <a:lnTo>
                    <a:pt x="0" y="0"/>
                  </a:lnTo>
                  <a:cubicBezTo>
                    <a:pt x="943" y="2067"/>
                    <a:pt x="1368" y="4347"/>
                    <a:pt x="1794" y="6627"/>
                  </a:cubicBezTo>
                  <a:cubicBezTo>
                    <a:pt x="1808" y="6684"/>
                    <a:pt x="1856" y="6714"/>
                    <a:pt x="1903" y="6714"/>
                  </a:cubicBezTo>
                  <a:cubicBezTo>
                    <a:pt x="1956" y="6714"/>
                    <a:pt x="2007" y="6677"/>
                    <a:pt x="2007" y="6596"/>
                  </a:cubicBezTo>
                  <a:cubicBezTo>
                    <a:pt x="1733" y="4286"/>
                    <a:pt x="1064" y="2067"/>
                    <a:pt x="0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113" name="Google Shape;6113;p51"/>
            <p:cNvSpPr/>
            <p:nvPr/>
          </p:nvSpPr>
          <p:spPr>
            <a:xfrm>
              <a:off x="6741275" y="2514425"/>
              <a:ext cx="62100" cy="33125"/>
            </a:xfrm>
            <a:custGeom>
              <a:rect b="b" l="l" r="r" t="t"/>
              <a:pathLst>
                <a:path extrusionOk="0" h="1325" w="2484">
                  <a:moveTo>
                    <a:pt x="1915" y="622"/>
                  </a:moveTo>
                  <a:lnTo>
                    <a:pt x="1915" y="622"/>
                  </a:lnTo>
                  <a:cubicBezTo>
                    <a:pt x="1947" y="638"/>
                    <a:pt x="1963" y="654"/>
                    <a:pt x="1974" y="675"/>
                  </a:cubicBezTo>
                  <a:lnTo>
                    <a:pt x="1974" y="675"/>
                  </a:lnTo>
                  <a:cubicBezTo>
                    <a:pt x="1954" y="658"/>
                    <a:pt x="1934" y="641"/>
                    <a:pt x="1915" y="622"/>
                  </a:cubicBezTo>
                  <a:close/>
                  <a:moveTo>
                    <a:pt x="1307" y="1057"/>
                  </a:moveTo>
                  <a:lnTo>
                    <a:pt x="1307" y="1057"/>
                  </a:lnTo>
                  <a:cubicBezTo>
                    <a:pt x="1317" y="1060"/>
                    <a:pt x="1321" y="1061"/>
                    <a:pt x="1322" y="1061"/>
                  </a:cubicBezTo>
                  <a:cubicBezTo>
                    <a:pt x="1323" y="1061"/>
                    <a:pt x="1317" y="1059"/>
                    <a:pt x="1307" y="1057"/>
                  </a:cubicBezTo>
                  <a:close/>
                  <a:moveTo>
                    <a:pt x="221" y="1"/>
                  </a:moveTo>
                  <a:cubicBezTo>
                    <a:pt x="196" y="1"/>
                    <a:pt x="173" y="4"/>
                    <a:pt x="152" y="14"/>
                  </a:cubicBezTo>
                  <a:cubicBezTo>
                    <a:pt x="31" y="14"/>
                    <a:pt x="0" y="105"/>
                    <a:pt x="31" y="136"/>
                  </a:cubicBezTo>
                  <a:cubicBezTo>
                    <a:pt x="61" y="196"/>
                    <a:pt x="152" y="257"/>
                    <a:pt x="183" y="288"/>
                  </a:cubicBezTo>
                  <a:cubicBezTo>
                    <a:pt x="213" y="348"/>
                    <a:pt x="244" y="409"/>
                    <a:pt x="335" y="470"/>
                  </a:cubicBezTo>
                  <a:cubicBezTo>
                    <a:pt x="456" y="592"/>
                    <a:pt x="608" y="713"/>
                    <a:pt x="760" y="774"/>
                  </a:cubicBezTo>
                  <a:cubicBezTo>
                    <a:pt x="912" y="896"/>
                    <a:pt x="1064" y="956"/>
                    <a:pt x="1216" y="1048"/>
                  </a:cubicBezTo>
                  <a:cubicBezTo>
                    <a:pt x="1255" y="1048"/>
                    <a:pt x="1289" y="1053"/>
                    <a:pt x="1307" y="1057"/>
                  </a:cubicBezTo>
                  <a:lnTo>
                    <a:pt x="1307" y="1057"/>
                  </a:lnTo>
                  <a:cubicBezTo>
                    <a:pt x="1300" y="1055"/>
                    <a:pt x="1290" y="1052"/>
                    <a:pt x="1277" y="1048"/>
                  </a:cubicBezTo>
                  <a:lnTo>
                    <a:pt x="1307" y="1048"/>
                  </a:lnTo>
                  <a:cubicBezTo>
                    <a:pt x="1368" y="1048"/>
                    <a:pt x="1399" y="1078"/>
                    <a:pt x="1429" y="1078"/>
                  </a:cubicBezTo>
                  <a:cubicBezTo>
                    <a:pt x="1513" y="1099"/>
                    <a:pt x="1597" y="1134"/>
                    <a:pt x="1671" y="1134"/>
                  </a:cubicBezTo>
                  <a:cubicBezTo>
                    <a:pt x="1678" y="1134"/>
                    <a:pt x="1685" y="1134"/>
                    <a:pt x="1691" y="1133"/>
                  </a:cubicBezTo>
                  <a:lnTo>
                    <a:pt x="1691" y="1133"/>
                  </a:lnTo>
                  <a:cubicBezTo>
                    <a:pt x="1865" y="1192"/>
                    <a:pt x="2004" y="1268"/>
                    <a:pt x="2189" y="1321"/>
                  </a:cubicBezTo>
                  <a:cubicBezTo>
                    <a:pt x="2203" y="1323"/>
                    <a:pt x="2216" y="1324"/>
                    <a:pt x="2229" y="1324"/>
                  </a:cubicBezTo>
                  <a:cubicBezTo>
                    <a:pt x="2388" y="1324"/>
                    <a:pt x="2484" y="1158"/>
                    <a:pt x="2371" y="1017"/>
                  </a:cubicBezTo>
                  <a:cubicBezTo>
                    <a:pt x="2294" y="863"/>
                    <a:pt x="2131" y="796"/>
                    <a:pt x="1991" y="688"/>
                  </a:cubicBezTo>
                  <a:lnTo>
                    <a:pt x="1991" y="688"/>
                  </a:lnTo>
                  <a:cubicBezTo>
                    <a:pt x="1951" y="582"/>
                    <a:pt x="1868" y="549"/>
                    <a:pt x="1763" y="470"/>
                  </a:cubicBezTo>
                  <a:cubicBezTo>
                    <a:pt x="1733" y="440"/>
                    <a:pt x="1703" y="409"/>
                    <a:pt x="1672" y="409"/>
                  </a:cubicBezTo>
                  <a:cubicBezTo>
                    <a:pt x="1672" y="409"/>
                    <a:pt x="1611" y="409"/>
                    <a:pt x="1611" y="348"/>
                  </a:cubicBezTo>
                  <a:lnTo>
                    <a:pt x="1611" y="348"/>
                  </a:lnTo>
                  <a:cubicBezTo>
                    <a:pt x="1611" y="348"/>
                    <a:pt x="1611" y="348"/>
                    <a:pt x="1611" y="348"/>
                  </a:cubicBezTo>
                  <a:cubicBezTo>
                    <a:pt x="1551" y="288"/>
                    <a:pt x="1429" y="257"/>
                    <a:pt x="1307" y="196"/>
                  </a:cubicBezTo>
                  <a:cubicBezTo>
                    <a:pt x="1247" y="166"/>
                    <a:pt x="1155" y="166"/>
                    <a:pt x="1095" y="136"/>
                  </a:cubicBezTo>
                  <a:cubicBezTo>
                    <a:pt x="943" y="105"/>
                    <a:pt x="760" y="14"/>
                    <a:pt x="608" y="14"/>
                  </a:cubicBezTo>
                  <a:lnTo>
                    <a:pt x="365" y="14"/>
                  </a:lnTo>
                  <a:cubicBezTo>
                    <a:pt x="325" y="14"/>
                    <a:pt x="271" y="1"/>
                    <a:pt x="221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114" name="Google Shape;6114;p51"/>
            <p:cNvSpPr/>
            <p:nvPr/>
          </p:nvSpPr>
          <p:spPr>
            <a:xfrm>
              <a:off x="6760275" y="2561125"/>
              <a:ext cx="45625" cy="14025"/>
            </a:xfrm>
            <a:custGeom>
              <a:rect b="b" l="l" r="r" t="t"/>
              <a:pathLst>
                <a:path extrusionOk="0" h="561" w="1825">
                  <a:moveTo>
                    <a:pt x="1064" y="0"/>
                  </a:moveTo>
                  <a:cubicBezTo>
                    <a:pt x="973" y="0"/>
                    <a:pt x="912" y="61"/>
                    <a:pt x="821" y="61"/>
                  </a:cubicBezTo>
                  <a:cubicBezTo>
                    <a:pt x="669" y="91"/>
                    <a:pt x="517" y="91"/>
                    <a:pt x="395" y="152"/>
                  </a:cubicBezTo>
                  <a:cubicBezTo>
                    <a:pt x="304" y="243"/>
                    <a:pt x="183" y="274"/>
                    <a:pt x="61" y="365"/>
                  </a:cubicBezTo>
                  <a:cubicBezTo>
                    <a:pt x="0" y="395"/>
                    <a:pt x="31" y="456"/>
                    <a:pt x="92" y="517"/>
                  </a:cubicBezTo>
                  <a:cubicBezTo>
                    <a:pt x="213" y="547"/>
                    <a:pt x="335" y="547"/>
                    <a:pt x="456" y="547"/>
                  </a:cubicBezTo>
                  <a:cubicBezTo>
                    <a:pt x="507" y="557"/>
                    <a:pt x="551" y="561"/>
                    <a:pt x="591" y="561"/>
                  </a:cubicBezTo>
                  <a:cubicBezTo>
                    <a:pt x="672" y="561"/>
                    <a:pt x="740" y="547"/>
                    <a:pt x="821" y="547"/>
                  </a:cubicBezTo>
                  <a:lnTo>
                    <a:pt x="1429" y="547"/>
                  </a:lnTo>
                  <a:cubicBezTo>
                    <a:pt x="1520" y="517"/>
                    <a:pt x="1429" y="517"/>
                    <a:pt x="1520" y="517"/>
                  </a:cubicBezTo>
                  <a:lnTo>
                    <a:pt x="1611" y="517"/>
                  </a:lnTo>
                  <a:cubicBezTo>
                    <a:pt x="1763" y="517"/>
                    <a:pt x="1824" y="304"/>
                    <a:pt x="1702" y="243"/>
                  </a:cubicBezTo>
                  <a:cubicBezTo>
                    <a:pt x="1672" y="213"/>
                    <a:pt x="1581" y="152"/>
                    <a:pt x="1551" y="122"/>
                  </a:cubicBezTo>
                  <a:cubicBezTo>
                    <a:pt x="1459" y="91"/>
                    <a:pt x="1399" y="61"/>
                    <a:pt x="1307" y="61"/>
                  </a:cubicBezTo>
                  <a:cubicBezTo>
                    <a:pt x="1247" y="61"/>
                    <a:pt x="1155" y="0"/>
                    <a:pt x="1064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115" name="Google Shape;6115;p51"/>
            <p:cNvSpPr/>
            <p:nvPr/>
          </p:nvSpPr>
          <p:spPr>
            <a:xfrm>
              <a:off x="6788375" y="2430500"/>
              <a:ext cx="32700" cy="52350"/>
            </a:xfrm>
            <a:custGeom>
              <a:rect b="b" l="l" r="r" t="t"/>
              <a:pathLst>
                <a:path extrusionOk="0" h="2094" w="1308">
                  <a:moveTo>
                    <a:pt x="943" y="1091"/>
                  </a:moveTo>
                  <a:cubicBezTo>
                    <a:pt x="938" y="1097"/>
                    <a:pt x="934" y="1104"/>
                    <a:pt x="930" y="1112"/>
                  </a:cubicBezTo>
                  <a:lnTo>
                    <a:pt x="930" y="1112"/>
                  </a:lnTo>
                  <a:cubicBezTo>
                    <a:pt x="929" y="1109"/>
                    <a:pt x="932" y="1102"/>
                    <a:pt x="943" y="1091"/>
                  </a:cubicBezTo>
                  <a:close/>
                  <a:moveTo>
                    <a:pt x="1209" y="1"/>
                  </a:moveTo>
                  <a:cubicBezTo>
                    <a:pt x="1176" y="1"/>
                    <a:pt x="1136" y="7"/>
                    <a:pt x="1095" y="28"/>
                  </a:cubicBezTo>
                  <a:cubicBezTo>
                    <a:pt x="1034" y="58"/>
                    <a:pt x="1004" y="119"/>
                    <a:pt x="913" y="149"/>
                  </a:cubicBezTo>
                  <a:cubicBezTo>
                    <a:pt x="852" y="210"/>
                    <a:pt x="761" y="301"/>
                    <a:pt x="700" y="332"/>
                  </a:cubicBezTo>
                  <a:lnTo>
                    <a:pt x="639" y="362"/>
                  </a:lnTo>
                  <a:cubicBezTo>
                    <a:pt x="609" y="423"/>
                    <a:pt x="548" y="453"/>
                    <a:pt x="487" y="484"/>
                  </a:cubicBezTo>
                  <a:cubicBezTo>
                    <a:pt x="427" y="575"/>
                    <a:pt x="335" y="666"/>
                    <a:pt x="305" y="757"/>
                  </a:cubicBezTo>
                  <a:cubicBezTo>
                    <a:pt x="183" y="909"/>
                    <a:pt x="123" y="1091"/>
                    <a:pt x="92" y="1274"/>
                  </a:cubicBezTo>
                  <a:cubicBezTo>
                    <a:pt x="31" y="1517"/>
                    <a:pt x="1" y="1791"/>
                    <a:pt x="153" y="1973"/>
                  </a:cubicBezTo>
                  <a:cubicBezTo>
                    <a:pt x="206" y="2043"/>
                    <a:pt x="289" y="2093"/>
                    <a:pt x="374" y="2093"/>
                  </a:cubicBezTo>
                  <a:cubicBezTo>
                    <a:pt x="435" y="2093"/>
                    <a:pt x="497" y="2067"/>
                    <a:pt x="548" y="2003"/>
                  </a:cubicBezTo>
                  <a:lnTo>
                    <a:pt x="623" y="1904"/>
                  </a:lnTo>
                  <a:lnTo>
                    <a:pt x="623" y="1904"/>
                  </a:lnTo>
                  <a:cubicBezTo>
                    <a:pt x="623" y="1906"/>
                    <a:pt x="625" y="1907"/>
                    <a:pt x="627" y="1907"/>
                  </a:cubicBezTo>
                  <a:cubicBezTo>
                    <a:pt x="639" y="1907"/>
                    <a:pt x="666" y="1877"/>
                    <a:pt x="654" y="1877"/>
                  </a:cubicBezTo>
                  <a:cubicBezTo>
                    <a:pt x="651" y="1877"/>
                    <a:pt x="646" y="1878"/>
                    <a:pt x="639" y="1882"/>
                  </a:cubicBezTo>
                  <a:lnTo>
                    <a:pt x="623" y="1904"/>
                  </a:lnTo>
                  <a:lnTo>
                    <a:pt x="623" y="1904"/>
                  </a:lnTo>
                  <a:cubicBezTo>
                    <a:pt x="620" y="1899"/>
                    <a:pt x="623" y="1883"/>
                    <a:pt x="639" y="1851"/>
                  </a:cubicBezTo>
                  <a:cubicBezTo>
                    <a:pt x="700" y="1821"/>
                    <a:pt x="700" y="1821"/>
                    <a:pt x="700" y="1791"/>
                  </a:cubicBezTo>
                  <a:lnTo>
                    <a:pt x="791" y="1547"/>
                  </a:lnTo>
                  <a:cubicBezTo>
                    <a:pt x="852" y="1487"/>
                    <a:pt x="852" y="1426"/>
                    <a:pt x="882" y="1365"/>
                  </a:cubicBezTo>
                  <a:cubicBezTo>
                    <a:pt x="882" y="1365"/>
                    <a:pt x="900" y="1314"/>
                    <a:pt x="895" y="1314"/>
                  </a:cubicBezTo>
                  <a:lnTo>
                    <a:pt x="895" y="1314"/>
                  </a:lnTo>
                  <a:cubicBezTo>
                    <a:pt x="894" y="1314"/>
                    <a:pt x="890" y="1319"/>
                    <a:pt x="882" y="1335"/>
                  </a:cubicBezTo>
                  <a:cubicBezTo>
                    <a:pt x="874" y="1343"/>
                    <a:pt x="871" y="1347"/>
                    <a:pt x="869" y="1347"/>
                  </a:cubicBezTo>
                  <a:cubicBezTo>
                    <a:pt x="866" y="1347"/>
                    <a:pt x="882" y="1318"/>
                    <a:pt x="882" y="1274"/>
                  </a:cubicBezTo>
                  <a:cubicBezTo>
                    <a:pt x="908" y="1224"/>
                    <a:pt x="912" y="1153"/>
                    <a:pt x="930" y="1112"/>
                  </a:cubicBezTo>
                  <a:lnTo>
                    <a:pt x="930" y="1112"/>
                  </a:lnTo>
                  <a:cubicBezTo>
                    <a:pt x="930" y="1114"/>
                    <a:pt x="931" y="1114"/>
                    <a:pt x="932" y="1114"/>
                  </a:cubicBezTo>
                  <a:cubicBezTo>
                    <a:pt x="936" y="1114"/>
                    <a:pt x="943" y="1107"/>
                    <a:pt x="943" y="1091"/>
                  </a:cubicBezTo>
                  <a:lnTo>
                    <a:pt x="943" y="1091"/>
                  </a:lnTo>
                  <a:cubicBezTo>
                    <a:pt x="943" y="1091"/>
                    <a:pt x="943" y="1091"/>
                    <a:pt x="943" y="1091"/>
                  </a:cubicBezTo>
                  <a:cubicBezTo>
                    <a:pt x="943" y="1061"/>
                    <a:pt x="1004" y="1061"/>
                    <a:pt x="1004" y="1031"/>
                  </a:cubicBezTo>
                  <a:cubicBezTo>
                    <a:pt x="1034" y="909"/>
                    <a:pt x="1065" y="818"/>
                    <a:pt x="1095" y="727"/>
                  </a:cubicBezTo>
                  <a:cubicBezTo>
                    <a:pt x="1156" y="635"/>
                    <a:pt x="1156" y="605"/>
                    <a:pt x="1156" y="514"/>
                  </a:cubicBezTo>
                  <a:cubicBezTo>
                    <a:pt x="1156" y="508"/>
                    <a:pt x="1156" y="498"/>
                    <a:pt x="1156" y="484"/>
                  </a:cubicBezTo>
                  <a:cubicBezTo>
                    <a:pt x="1186" y="423"/>
                    <a:pt x="1217" y="332"/>
                    <a:pt x="1217" y="271"/>
                  </a:cubicBezTo>
                  <a:cubicBezTo>
                    <a:pt x="1217" y="180"/>
                    <a:pt x="1247" y="119"/>
                    <a:pt x="1247" y="28"/>
                  </a:cubicBezTo>
                  <a:cubicBezTo>
                    <a:pt x="1308" y="28"/>
                    <a:pt x="1274" y="1"/>
                    <a:pt x="1209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116" name="Google Shape;6116;p51"/>
            <p:cNvSpPr/>
            <p:nvPr/>
          </p:nvSpPr>
          <p:spPr>
            <a:xfrm>
              <a:off x="6806625" y="2459100"/>
              <a:ext cx="34225" cy="49650"/>
            </a:xfrm>
            <a:custGeom>
              <a:rect b="b" l="l" r="r" t="t"/>
              <a:pathLst>
                <a:path extrusionOk="0" h="1986" w="1369">
                  <a:moveTo>
                    <a:pt x="1177" y="0"/>
                  </a:moveTo>
                  <a:cubicBezTo>
                    <a:pt x="1150" y="0"/>
                    <a:pt x="1122" y="11"/>
                    <a:pt x="1095" y="39"/>
                  </a:cubicBezTo>
                  <a:cubicBezTo>
                    <a:pt x="973" y="99"/>
                    <a:pt x="882" y="251"/>
                    <a:pt x="760" y="373"/>
                  </a:cubicBezTo>
                  <a:cubicBezTo>
                    <a:pt x="639" y="525"/>
                    <a:pt x="487" y="647"/>
                    <a:pt x="365" y="799"/>
                  </a:cubicBezTo>
                  <a:cubicBezTo>
                    <a:pt x="183" y="1102"/>
                    <a:pt x="0" y="1467"/>
                    <a:pt x="61" y="1862"/>
                  </a:cubicBezTo>
                  <a:cubicBezTo>
                    <a:pt x="96" y="1948"/>
                    <a:pt x="168" y="1985"/>
                    <a:pt x="236" y="1985"/>
                  </a:cubicBezTo>
                  <a:cubicBezTo>
                    <a:pt x="289" y="1985"/>
                    <a:pt x="339" y="1963"/>
                    <a:pt x="365" y="1923"/>
                  </a:cubicBezTo>
                  <a:lnTo>
                    <a:pt x="487" y="1802"/>
                  </a:lnTo>
                  <a:cubicBezTo>
                    <a:pt x="517" y="1771"/>
                    <a:pt x="517" y="1771"/>
                    <a:pt x="517" y="1741"/>
                  </a:cubicBezTo>
                  <a:cubicBezTo>
                    <a:pt x="608" y="1650"/>
                    <a:pt x="639" y="1589"/>
                    <a:pt x="730" y="1498"/>
                  </a:cubicBezTo>
                  <a:lnTo>
                    <a:pt x="760" y="1467"/>
                  </a:lnTo>
                  <a:cubicBezTo>
                    <a:pt x="791" y="1437"/>
                    <a:pt x="821" y="1346"/>
                    <a:pt x="882" y="1315"/>
                  </a:cubicBezTo>
                  <a:cubicBezTo>
                    <a:pt x="912" y="1254"/>
                    <a:pt x="973" y="1163"/>
                    <a:pt x="1034" y="1102"/>
                  </a:cubicBezTo>
                  <a:cubicBezTo>
                    <a:pt x="1095" y="950"/>
                    <a:pt x="1156" y="738"/>
                    <a:pt x="1247" y="586"/>
                  </a:cubicBezTo>
                  <a:cubicBezTo>
                    <a:pt x="1277" y="525"/>
                    <a:pt x="1277" y="434"/>
                    <a:pt x="1338" y="373"/>
                  </a:cubicBezTo>
                  <a:cubicBezTo>
                    <a:pt x="1368" y="251"/>
                    <a:pt x="1368" y="191"/>
                    <a:pt x="1338" y="99"/>
                  </a:cubicBezTo>
                  <a:cubicBezTo>
                    <a:pt x="1296" y="57"/>
                    <a:pt x="1239" y="0"/>
                    <a:pt x="1177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117" name="Google Shape;6117;p51"/>
            <p:cNvSpPr/>
            <p:nvPr/>
          </p:nvSpPr>
          <p:spPr>
            <a:xfrm>
              <a:off x="6753425" y="2488925"/>
              <a:ext cx="35750" cy="21625"/>
            </a:xfrm>
            <a:custGeom>
              <a:rect b="b" l="l" r="r" t="t"/>
              <a:pathLst>
                <a:path extrusionOk="0" h="865" w="1430">
                  <a:moveTo>
                    <a:pt x="62" y="1"/>
                  </a:moveTo>
                  <a:cubicBezTo>
                    <a:pt x="31" y="61"/>
                    <a:pt x="1" y="92"/>
                    <a:pt x="31" y="122"/>
                  </a:cubicBezTo>
                  <a:cubicBezTo>
                    <a:pt x="214" y="244"/>
                    <a:pt x="366" y="365"/>
                    <a:pt x="517" y="517"/>
                  </a:cubicBezTo>
                  <a:lnTo>
                    <a:pt x="639" y="609"/>
                  </a:lnTo>
                  <a:cubicBezTo>
                    <a:pt x="669" y="669"/>
                    <a:pt x="761" y="700"/>
                    <a:pt x="791" y="730"/>
                  </a:cubicBezTo>
                  <a:cubicBezTo>
                    <a:pt x="821" y="761"/>
                    <a:pt x="913" y="821"/>
                    <a:pt x="943" y="821"/>
                  </a:cubicBezTo>
                  <a:cubicBezTo>
                    <a:pt x="973" y="852"/>
                    <a:pt x="1004" y="852"/>
                    <a:pt x="1065" y="852"/>
                  </a:cubicBezTo>
                  <a:cubicBezTo>
                    <a:pt x="1082" y="861"/>
                    <a:pt x="1103" y="864"/>
                    <a:pt x="1124" y="864"/>
                  </a:cubicBezTo>
                  <a:cubicBezTo>
                    <a:pt x="1176" y="864"/>
                    <a:pt x="1234" y="843"/>
                    <a:pt x="1277" y="821"/>
                  </a:cubicBezTo>
                  <a:cubicBezTo>
                    <a:pt x="1399" y="730"/>
                    <a:pt x="1429" y="669"/>
                    <a:pt x="1399" y="548"/>
                  </a:cubicBezTo>
                  <a:cubicBezTo>
                    <a:pt x="1369" y="365"/>
                    <a:pt x="1125" y="305"/>
                    <a:pt x="973" y="244"/>
                  </a:cubicBezTo>
                  <a:cubicBezTo>
                    <a:pt x="943" y="213"/>
                    <a:pt x="852" y="213"/>
                    <a:pt x="821" y="213"/>
                  </a:cubicBezTo>
                  <a:cubicBezTo>
                    <a:pt x="791" y="213"/>
                    <a:pt x="700" y="153"/>
                    <a:pt x="669" y="153"/>
                  </a:cubicBezTo>
                  <a:cubicBezTo>
                    <a:pt x="487" y="92"/>
                    <a:pt x="244" y="61"/>
                    <a:pt x="62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118" name="Google Shape;6118;p51"/>
            <p:cNvSpPr/>
            <p:nvPr/>
          </p:nvSpPr>
          <p:spPr>
            <a:xfrm>
              <a:off x="6429275" y="2757025"/>
              <a:ext cx="58225" cy="37300"/>
            </a:xfrm>
            <a:custGeom>
              <a:rect b="b" l="l" r="r" t="t"/>
              <a:pathLst>
                <a:path extrusionOk="0" h="1492" w="2329">
                  <a:moveTo>
                    <a:pt x="94" y="0"/>
                  </a:moveTo>
                  <a:cubicBezTo>
                    <a:pt x="58" y="0"/>
                    <a:pt x="0" y="79"/>
                    <a:pt x="79" y="158"/>
                  </a:cubicBezTo>
                  <a:cubicBezTo>
                    <a:pt x="170" y="219"/>
                    <a:pt x="201" y="310"/>
                    <a:pt x="261" y="371"/>
                  </a:cubicBezTo>
                  <a:cubicBezTo>
                    <a:pt x="353" y="462"/>
                    <a:pt x="413" y="523"/>
                    <a:pt x="474" y="614"/>
                  </a:cubicBezTo>
                  <a:cubicBezTo>
                    <a:pt x="505" y="645"/>
                    <a:pt x="505" y="736"/>
                    <a:pt x="535" y="766"/>
                  </a:cubicBezTo>
                  <a:cubicBezTo>
                    <a:pt x="565" y="797"/>
                    <a:pt x="626" y="888"/>
                    <a:pt x="657" y="918"/>
                  </a:cubicBezTo>
                  <a:cubicBezTo>
                    <a:pt x="717" y="1040"/>
                    <a:pt x="839" y="1101"/>
                    <a:pt x="960" y="1192"/>
                  </a:cubicBezTo>
                  <a:cubicBezTo>
                    <a:pt x="1143" y="1344"/>
                    <a:pt x="1386" y="1374"/>
                    <a:pt x="1599" y="1435"/>
                  </a:cubicBezTo>
                  <a:cubicBezTo>
                    <a:pt x="1725" y="1456"/>
                    <a:pt x="1879" y="1491"/>
                    <a:pt x="2023" y="1491"/>
                  </a:cubicBezTo>
                  <a:cubicBezTo>
                    <a:pt x="2088" y="1491"/>
                    <a:pt x="2150" y="1484"/>
                    <a:pt x="2207" y="1465"/>
                  </a:cubicBezTo>
                  <a:cubicBezTo>
                    <a:pt x="2298" y="1435"/>
                    <a:pt x="2328" y="1374"/>
                    <a:pt x="2237" y="1313"/>
                  </a:cubicBezTo>
                  <a:cubicBezTo>
                    <a:pt x="2146" y="1222"/>
                    <a:pt x="1994" y="1101"/>
                    <a:pt x="1842" y="949"/>
                  </a:cubicBezTo>
                  <a:cubicBezTo>
                    <a:pt x="1842" y="918"/>
                    <a:pt x="1781" y="918"/>
                    <a:pt x="1751" y="857"/>
                  </a:cubicBezTo>
                  <a:cubicBezTo>
                    <a:pt x="1720" y="827"/>
                    <a:pt x="1690" y="766"/>
                    <a:pt x="1599" y="705"/>
                  </a:cubicBezTo>
                  <a:cubicBezTo>
                    <a:pt x="1538" y="645"/>
                    <a:pt x="1386" y="523"/>
                    <a:pt x="1295" y="493"/>
                  </a:cubicBezTo>
                  <a:cubicBezTo>
                    <a:pt x="1234" y="462"/>
                    <a:pt x="1112" y="371"/>
                    <a:pt x="991" y="341"/>
                  </a:cubicBezTo>
                  <a:cubicBezTo>
                    <a:pt x="930" y="310"/>
                    <a:pt x="869" y="249"/>
                    <a:pt x="808" y="249"/>
                  </a:cubicBezTo>
                  <a:cubicBezTo>
                    <a:pt x="778" y="249"/>
                    <a:pt x="717" y="249"/>
                    <a:pt x="687" y="219"/>
                  </a:cubicBezTo>
                  <a:lnTo>
                    <a:pt x="535" y="158"/>
                  </a:lnTo>
                  <a:cubicBezTo>
                    <a:pt x="505" y="128"/>
                    <a:pt x="413" y="128"/>
                    <a:pt x="383" y="67"/>
                  </a:cubicBezTo>
                  <a:cubicBezTo>
                    <a:pt x="322" y="37"/>
                    <a:pt x="201" y="6"/>
                    <a:pt x="109" y="6"/>
                  </a:cubicBezTo>
                  <a:cubicBezTo>
                    <a:pt x="105" y="2"/>
                    <a:pt x="100" y="0"/>
                    <a:pt x="94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119" name="Google Shape;6119;p51"/>
            <p:cNvSpPr/>
            <p:nvPr/>
          </p:nvSpPr>
          <p:spPr>
            <a:xfrm>
              <a:off x="6460125" y="2725025"/>
              <a:ext cx="74475" cy="30400"/>
            </a:xfrm>
            <a:custGeom>
              <a:rect b="b" l="l" r="r" t="t"/>
              <a:pathLst>
                <a:path extrusionOk="0" h="1216" w="2979">
                  <a:moveTo>
                    <a:pt x="56" y="1"/>
                  </a:moveTo>
                  <a:cubicBezTo>
                    <a:pt x="28" y="1"/>
                    <a:pt x="0" y="50"/>
                    <a:pt x="0" y="70"/>
                  </a:cubicBezTo>
                  <a:cubicBezTo>
                    <a:pt x="30" y="131"/>
                    <a:pt x="30" y="192"/>
                    <a:pt x="61" y="253"/>
                  </a:cubicBezTo>
                  <a:cubicBezTo>
                    <a:pt x="91" y="283"/>
                    <a:pt x="91" y="374"/>
                    <a:pt x="152" y="435"/>
                  </a:cubicBezTo>
                  <a:cubicBezTo>
                    <a:pt x="213" y="557"/>
                    <a:pt x="304" y="678"/>
                    <a:pt x="395" y="800"/>
                  </a:cubicBezTo>
                  <a:cubicBezTo>
                    <a:pt x="669" y="1013"/>
                    <a:pt x="942" y="1165"/>
                    <a:pt x="1307" y="1195"/>
                  </a:cubicBezTo>
                  <a:cubicBezTo>
                    <a:pt x="1373" y="1210"/>
                    <a:pt x="1439" y="1216"/>
                    <a:pt x="1504" y="1216"/>
                  </a:cubicBezTo>
                  <a:cubicBezTo>
                    <a:pt x="1712" y="1216"/>
                    <a:pt x="1920" y="1157"/>
                    <a:pt x="2128" y="1134"/>
                  </a:cubicBezTo>
                  <a:cubicBezTo>
                    <a:pt x="2371" y="1104"/>
                    <a:pt x="2644" y="982"/>
                    <a:pt x="2888" y="861"/>
                  </a:cubicBezTo>
                  <a:cubicBezTo>
                    <a:pt x="2979" y="800"/>
                    <a:pt x="2948" y="648"/>
                    <a:pt x="2827" y="587"/>
                  </a:cubicBezTo>
                  <a:cubicBezTo>
                    <a:pt x="2614" y="557"/>
                    <a:pt x="2340" y="557"/>
                    <a:pt x="2128" y="526"/>
                  </a:cubicBezTo>
                  <a:cubicBezTo>
                    <a:pt x="1915" y="496"/>
                    <a:pt x="1702" y="405"/>
                    <a:pt x="1520" y="344"/>
                  </a:cubicBezTo>
                  <a:cubicBezTo>
                    <a:pt x="1277" y="253"/>
                    <a:pt x="1064" y="222"/>
                    <a:pt x="851" y="131"/>
                  </a:cubicBezTo>
                  <a:cubicBezTo>
                    <a:pt x="760" y="101"/>
                    <a:pt x="608" y="70"/>
                    <a:pt x="486" y="70"/>
                  </a:cubicBezTo>
                  <a:lnTo>
                    <a:pt x="304" y="70"/>
                  </a:lnTo>
                  <a:cubicBezTo>
                    <a:pt x="243" y="70"/>
                    <a:pt x="182" y="40"/>
                    <a:pt x="91" y="40"/>
                  </a:cubicBezTo>
                  <a:cubicBezTo>
                    <a:pt x="82" y="11"/>
                    <a:pt x="69" y="1"/>
                    <a:pt x="56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120" name="Google Shape;6120;p51"/>
            <p:cNvSpPr/>
            <p:nvPr/>
          </p:nvSpPr>
          <p:spPr>
            <a:xfrm>
              <a:off x="6499625" y="2710825"/>
              <a:ext cx="71800" cy="24575"/>
            </a:xfrm>
            <a:custGeom>
              <a:rect b="b" l="l" r="r" t="t"/>
              <a:pathLst>
                <a:path extrusionOk="0" h="983" w="2872">
                  <a:moveTo>
                    <a:pt x="92" y="0"/>
                  </a:moveTo>
                  <a:cubicBezTo>
                    <a:pt x="1" y="0"/>
                    <a:pt x="1" y="61"/>
                    <a:pt x="31" y="91"/>
                  </a:cubicBezTo>
                  <a:cubicBezTo>
                    <a:pt x="122" y="183"/>
                    <a:pt x="183" y="243"/>
                    <a:pt x="305" y="304"/>
                  </a:cubicBezTo>
                  <a:cubicBezTo>
                    <a:pt x="396" y="335"/>
                    <a:pt x="457" y="395"/>
                    <a:pt x="578" y="456"/>
                  </a:cubicBezTo>
                  <a:cubicBezTo>
                    <a:pt x="760" y="547"/>
                    <a:pt x="1004" y="638"/>
                    <a:pt x="1216" y="699"/>
                  </a:cubicBezTo>
                  <a:cubicBezTo>
                    <a:pt x="1460" y="790"/>
                    <a:pt x="1642" y="851"/>
                    <a:pt x="1855" y="912"/>
                  </a:cubicBezTo>
                  <a:lnTo>
                    <a:pt x="2219" y="912"/>
                  </a:lnTo>
                  <a:cubicBezTo>
                    <a:pt x="2311" y="912"/>
                    <a:pt x="2432" y="942"/>
                    <a:pt x="2554" y="973"/>
                  </a:cubicBezTo>
                  <a:cubicBezTo>
                    <a:pt x="2573" y="979"/>
                    <a:pt x="2593" y="982"/>
                    <a:pt x="2611" y="982"/>
                  </a:cubicBezTo>
                  <a:cubicBezTo>
                    <a:pt x="2765" y="982"/>
                    <a:pt x="2872" y="774"/>
                    <a:pt x="2736" y="638"/>
                  </a:cubicBezTo>
                  <a:cubicBezTo>
                    <a:pt x="2675" y="547"/>
                    <a:pt x="2554" y="486"/>
                    <a:pt x="2463" y="395"/>
                  </a:cubicBezTo>
                  <a:cubicBezTo>
                    <a:pt x="2371" y="335"/>
                    <a:pt x="2280" y="243"/>
                    <a:pt x="2159" y="183"/>
                  </a:cubicBezTo>
                  <a:cubicBezTo>
                    <a:pt x="1946" y="61"/>
                    <a:pt x="1672" y="31"/>
                    <a:pt x="1399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121" name="Google Shape;6121;p51"/>
            <p:cNvSpPr/>
            <p:nvPr/>
          </p:nvSpPr>
          <p:spPr>
            <a:xfrm>
              <a:off x="6566650" y="2707575"/>
              <a:ext cx="31025" cy="27875"/>
            </a:xfrm>
            <a:custGeom>
              <a:rect b="b" l="l" r="r" t="t"/>
              <a:pathLst>
                <a:path extrusionOk="0" h="1115" w="1241">
                  <a:moveTo>
                    <a:pt x="243" y="411"/>
                  </a:moveTo>
                  <a:cubicBezTo>
                    <a:pt x="248" y="418"/>
                    <a:pt x="252" y="427"/>
                    <a:pt x="257" y="436"/>
                  </a:cubicBezTo>
                  <a:lnTo>
                    <a:pt x="257" y="436"/>
                  </a:lnTo>
                  <a:cubicBezTo>
                    <a:pt x="252" y="429"/>
                    <a:pt x="247" y="422"/>
                    <a:pt x="243" y="411"/>
                  </a:cubicBezTo>
                  <a:close/>
                  <a:moveTo>
                    <a:pt x="511" y="835"/>
                  </a:moveTo>
                  <a:cubicBezTo>
                    <a:pt x="513" y="875"/>
                    <a:pt x="528" y="887"/>
                    <a:pt x="536" y="901"/>
                  </a:cubicBezTo>
                  <a:lnTo>
                    <a:pt x="536" y="901"/>
                  </a:lnTo>
                  <a:cubicBezTo>
                    <a:pt x="529" y="877"/>
                    <a:pt x="521" y="855"/>
                    <a:pt x="511" y="835"/>
                  </a:cubicBezTo>
                  <a:close/>
                  <a:moveTo>
                    <a:pt x="536" y="901"/>
                  </a:moveTo>
                  <a:cubicBezTo>
                    <a:pt x="538" y="907"/>
                    <a:pt x="540" y="914"/>
                    <a:pt x="542" y="920"/>
                  </a:cubicBezTo>
                  <a:cubicBezTo>
                    <a:pt x="542" y="912"/>
                    <a:pt x="539" y="906"/>
                    <a:pt x="536" y="901"/>
                  </a:cubicBezTo>
                  <a:close/>
                  <a:moveTo>
                    <a:pt x="50" y="0"/>
                  </a:moveTo>
                  <a:cubicBezTo>
                    <a:pt x="35" y="0"/>
                    <a:pt x="0" y="45"/>
                    <a:pt x="25" y="69"/>
                  </a:cubicBezTo>
                  <a:cubicBezTo>
                    <a:pt x="55" y="161"/>
                    <a:pt x="86" y="191"/>
                    <a:pt x="116" y="282"/>
                  </a:cubicBezTo>
                  <a:cubicBezTo>
                    <a:pt x="162" y="328"/>
                    <a:pt x="207" y="356"/>
                    <a:pt x="240" y="407"/>
                  </a:cubicBezTo>
                  <a:lnTo>
                    <a:pt x="240" y="407"/>
                  </a:lnTo>
                  <a:cubicBezTo>
                    <a:pt x="248" y="455"/>
                    <a:pt x="268" y="500"/>
                    <a:pt x="268" y="525"/>
                  </a:cubicBezTo>
                  <a:cubicBezTo>
                    <a:pt x="268" y="586"/>
                    <a:pt x="329" y="616"/>
                    <a:pt x="359" y="647"/>
                  </a:cubicBezTo>
                  <a:cubicBezTo>
                    <a:pt x="426" y="714"/>
                    <a:pt x="477" y="765"/>
                    <a:pt x="511" y="835"/>
                  </a:cubicBezTo>
                  <a:lnTo>
                    <a:pt x="511" y="835"/>
                  </a:lnTo>
                  <a:cubicBezTo>
                    <a:pt x="511" y="833"/>
                    <a:pt x="511" y="831"/>
                    <a:pt x="511" y="829"/>
                  </a:cubicBezTo>
                  <a:lnTo>
                    <a:pt x="511" y="829"/>
                  </a:lnTo>
                  <a:cubicBezTo>
                    <a:pt x="542" y="920"/>
                    <a:pt x="633" y="981"/>
                    <a:pt x="694" y="1042"/>
                  </a:cubicBezTo>
                  <a:cubicBezTo>
                    <a:pt x="760" y="1092"/>
                    <a:pt x="837" y="1115"/>
                    <a:pt x="912" y="1115"/>
                  </a:cubicBezTo>
                  <a:cubicBezTo>
                    <a:pt x="973" y="1115"/>
                    <a:pt x="1034" y="1100"/>
                    <a:pt x="1089" y="1072"/>
                  </a:cubicBezTo>
                  <a:cubicBezTo>
                    <a:pt x="1180" y="981"/>
                    <a:pt x="1241" y="829"/>
                    <a:pt x="1149" y="738"/>
                  </a:cubicBezTo>
                  <a:cubicBezTo>
                    <a:pt x="1089" y="616"/>
                    <a:pt x="997" y="525"/>
                    <a:pt x="937" y="465"/>
                  </a:cubicBezTo>
                  <a:cubicBezTo>
                    <a:pt x="876" y="434"/>
                    <a:pt x="815" y="373"/>
                    <a:pt x="785" y="343"/>
                  </a:cubicBezTo>
                  <a:cubicBezTo>
                    <a:pt x="754" y="313"/>
                    <a:pt x="694" y="313"/>
                    <a:pt x="633" y="282"/>
                  </a:cubicBezTo>
                  <a:cubicBezTo>
                    <a:pt x="602" y="282"/>
                    <a:pt x="542" y="221"/>
                    <a:pt x="511" y="221"/>
                  </a:cubicBezTo>
                  <a:lnTo>
                    <a:pt x="450" y="221"/>
                  </a:lnTo>
                  <a:cubicBezTo>
                    <a:pt x="450" y="221"/>
                    <a:pt x="390" y="221"/>
                    <a:pt x="390" y="191"/>
                  </a:cubicBezTo>
                  <a:cubicBezTo>
                    <a:pt x="359" y="191"/>
                    <a:pt x="359" y="161"/>
                    <a:pt x="329" y="161"/>
                  </a:cubicBezTo>
                  <a:cubicBezTo>
                    <a:pt x="238" y="130"/>
                    <a:pt x="177" y="39"/>
                    <a:pt x="55" y="9"/>
                  </a:cubicBezTo>
                  <a:cubicBezTo>
                    <a:pt x="55" y="3"/>
                    <a:pt x="53" y="0"/>
                    <a:pt x="50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122" name="Google Shape;6122;p51"/>
            <p:cNvSpPr/>
            <p:nvPr/>
          </p:nvSpPr>
          <p:spPr>
            <a:xfrm>
              <a:off x="6670600" y="2673575"/>
              <a:ext cx="14475" cy="21300"/>
            </a:xfrm>
            <a:custGeom>
              <a:rect b="b" l="l" r="r" t="t"/>
              <a:pathLst>
                <a:path extrusionOk="0" h="852" w="579">
                  <a:moveTo>
                    <a:pt x="244" y="1"/>
                  </a:moveTo>
                  <a:cubicBezTo>
                    <a:pt x="183" y="1"/>
                    <a:pt x="183" y="1"/>
                    <a:pt x="153" y="31"/>
                  </a:cubicBezTo>
                  <a:cubicBezTo>
                    <a:pt x="122" y="31"/>
                    <a:pt x="122" y="62"/>
                    <a:pt x="61" y="62"/>
                  </a:cubicBezTo>
                  <a:cubicBezTo>
                    <a:pt x="31" y="62"/>
                    <a:pt x="31" y="92"/>
                    <a:pt x="31" y="92"/>
                  </a:cubicBezTo>
                  <a:cubicBezTo>
                    <a:pt x="1" y="153"/>
                    <a:pt x="1" y="183"/>
                    <a:pt x="1" y="214"/>
                  </a:cubicBezTo>
                  <a:lnTo>
                    <a:pt x="1" y="335"/>
                  </a:lnTo>
                  <a:lnTo>
                    <a:pt x="1" y="366"/>
                  </a:lnTo>
                  <a:cubicBezTo>
                    <a:pt x="1" y="396"/>
                    <a:pt x="1" y="457"/>
                    <a:pt x="31" y="487"/>
                  </a:cubicBezTo>
                  <a:lnTo>
                    <a:pt x="31" y="517"/>
                  </a:lnTo>
                  <a:lnTo>
                    <a:pt x="31" y="517"/>
                  </a:lnTo>
                  <a:lnTo>
                    <a:pt x="31" y="517"/>
                  </a:lnTo>
                  <a:cubicBezTo>
                    <a:pt x="31" y="578"/>
                    <a:pt x="61" y="578"/>
                    <a:pt x="61" y="609"/>
                  </a:cubicBezTo>
                  <a:cubicBezTo>
                    <a:pt x="85" y="609"/>
                    <a:pt x="107" y="611"/>
                    <a:pt x="128" y="614"/>
                  </a:cubicBezTo>
                  <a:lnTo>
                    <a:pt x="128" y="614"/>
                  </a:lnTo>
                  <a:lnTo>
                    <a:pt x="122" y="609"/>
                  </a:lnTo>
                  <a:cubicBezTo>
                    <a:pt x="122" y="578"/>
                    <a:pt x="61" y="578"/>
                    <a:pt x="61" y="517"/>
                  </a:cubicBezTo>
                  <a:lnTo>
                    <a:pt x="61" y="517"/>
                  </a:lnTo>
                  <a:cubicBezTo>
                    <a:pt x="122" y="578"/>
                    <a:pt x="122" y="609"/>
                    <a:pt x="153" y="609"/>
                  </a:cubicBezTo>
                  <a:lnTo>
                    <a:pt x="167" y="623"/>
                  </a:lnTo>
                  <a:lnTo>
                    <a:pt x="167" y="623"/>
                  </a:lnTo>
                  <a:cubicBezTo>
                    <a:pt x="154" y="620"/>
                    <a:pt x="141" y="617"/>
                    <a:pt x="128" y="614"/>
                  </a:cubicBezTo>
                  <a:lnTo>
                    <a:pt x="128" y="614"/>
                  </a:lnTo>
                  <a:lnTo>
                    <a:pt x="153" y="639"/>
                  </a:lnTo>
                  <a:cubicBezTo>
                    <a:pt x="161" y="647"/>
                    <a:pt x="173" y="653"/>
                    <a:pt x="188" y="658"/>
                  </a:cubicBezTo>
                  <a:lnTo>
                    <a:pt x="188" y="658"/>
                  </a:lnTo>
                  <a:cubicBezTo>
                    <a:pt x="196" y="673"/>
                    <a:pt x="213" y="685"/>
                    <a:pt x="213" y="730"/>
                  </a:cubicBezTo>
                  <a:lnTo>
                    <a:pt x="213" y="730"/>
                  </a:lnTo>
                  <a:lnTo>
                    <a:pt x="213" y="730"/>
                  </a:lnTo>
                  <a:cubicBezTo>
                    <a:pt x="213" y="730"/>
                    <a:pt x="213" y="761"/>
                    <a:pt x="274" y="761"/>
                  </a:cubicBezTo>
                  <a:cubicBezTo>
                    <a:pt x="274" y="791"/>
                    <a:pt x="305" y="791"/>
                    <a:pt x="335" y="821"/>
                  </a:cubicBezTo>
                  <a:cubicBezTo>
                    <a:pt x="396" y="852"/>
                    <a:pt x="426" y="852"/>
                    <a:pt x="457" y="852"/>
                  </a:cubicBezTo>
                  <a:cubicBezTo>
                    <a:pt x="487" y="852"/>
                    <a:pt x="517" y="852"/>
                    <a:pt x="578" y="821"/>
                  </a:cubicBezTo>
                  <a:cubicBezTo>
                    <a:pt x="548" y="821"/>
                    <a:pt x="578" y="791"/>
                    <a:pt x="578" y="730"/>
                  </a:cubicBezTo>
                  <a:lnTo>
                    <a:pt x="578" y="639"/>
                  </a:lnTo>
                  <a:lnTo>
                    <a:pt x="578" y="517"/>
                  </a:lnTo>
                  <a:lnTo>
                    <a:pt x="578" y="457"/>
                  </a:lnTo>
                  <a:cubicBezTo>
                    <a:pt x="575" y="463"/>
                    <a:pt x="572" y="469"/>
                    <a:pt x="568" y="475"/>
                  </a:cubicBezTo>
                  <a:lnTo>
                    <a:pt x="568" y="475"/>
                  </a:lnTo>
                  <a:cubicBezTo>
                    <a:pt x="578" y="436"/>
                    <a:pt x="578" y="386"/>
                    <a:pt x="578" y="366"/>
                  </a:cubicBezTo>
                  <a:lnTo>
                    <a:pt x="578" y="244"/>
                  </a:lnTo>
                  <a:cubicBezTo>
                    <a:pt x="578" y="214"/>
                    <a:pt x="548" y="183"/>
                    <a:pt x="548" y="153"/>
                  </a:cubicBezTo>
                  <a:cubicBezTo>
                    <a:pt x="548" y="92"/>
                    <a:pt x="487" y="92"/>
                    <a:pt x="487" y="62"/>
                  </a:cubicBezTo>
                  <a:cubicBezTo>
                    <a:pt x="457" y="62"/>
                    <a:pt x="457" y="31"/>
                    <a:pt x="426" y="31"/>
                  </a:cubicBezTo>
                  <a:cubicBezTo>
                    <a:pt x="396" y="31"/>
                    <a:pt x="396" y="1"/>
                    <a:pt x="335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123" name="Google Shape;6123;p51"/>
            <p:cNvSpPr/>
            <p:nvPr/>
          </p:nvSpPr>
          <p:spPr>
            <a:xfrm>
              <a:off x="6686550" y="2676800"/>
              <a:ext cx="11425" cy="14175"/>
            </a:xfrm>
            <a:custGeom>
              <a:rect b="b" l="l" r="r" t="t"/>
              <a:pathLst>
                <a:path extrusionOk="0" h="567" w="457">
                  <a:moveTo>
                    <a:pt x="457" y="328"/>
                  </a:moveTo>
                  <a:cubicBezTo>
                    <a:pt x="456" y="328"/>
                    <a:pt x="454" y="328"/>
                    <a:pt x="453" y="328"/>
                  </a:cubicBezTo>
                  <a:lnTo>
                    <a:pt x="453" y="328"/>
                  </a:lnTo>
                  <a:cubicBezTo>
                    <a:pt x="449" y="335"/>
                    <a:pt x="442" y="343"/>
                    <a:pt x="426" y="358"/>
                  </a:cubicBezTo>
                  <a:lnTo>
                    <a:pt x="457" y="328"/>
                  </a:lnTo>
                  <a:close/>
                  <a:moveTo>
                    <a:pt x="244" y="1"/>
                  </a:moveTo>
                  <a:cubicBezTo>
                    <a:pt x="206" y="1"/>
                    <a:pt x="168" y="9"/>
                    <a:pt x="123" y="24"/>
                  </a:cubicBezTo>
                  <a:lnTo>
                    <a:pt x="92" y="54"/>
                  </a:lnTo>
                  <a:lnTo>
                    <a:pt x="31" y="85"/>
                  </a:lnTo>
                  <a:cubicBezTo>
                    <a:pt x="31" y="85"/>
                    <a:pt x="31" y="145"/>
                    <a:pt x="1" y="145"/>
                  </a:cubicBezTo>
                  <a:lnTo>
                    <a:pt x="1" y="206"/>
                  </a:lnTo>
                  <a:lnTo>
                    <a:pt x="1" y="237"/>
                  </a:lnTo>
                  <a:lnTo>
                    <a:pt x="1" y="267"/>
                  </a:lnTo>
                  <a:cubicBezTo>
                    <a:pt x="1" y="328"/>
                    <a:pt x="1" y="328"/>
                    <a:pt x="31" y="358"/>
                  </a:cubicBezTo>
                  <a:lnTo>
                    <a:pt x="31" y="419"/>
                  </a:lnTo>
                  <a:cubicBezTo>
                    <a:pt x="31" y="480"/>
                    <a:pt x="92" y="510"/>
                    <a:pt x="123" y="540"/>
                  </a:cubicBezTo>
                  <a:cubicBezTo>
                    <a:pt x="151" y="559"/>
                    <a:pt x="176" y="566"/>
                    <a:pt x="199" y="566"/>
                  </a:cubicBezTo>
                  <a:cubicBezTo>
                    <a:pt x="248" y="566"/>
                    <a:pt x="284" y="531"/>
                    <a:pt x="305" y="510"/>
                  </a:cubicBezTo>
                  <a:cubicBezTo>
                    <a:pt x="361" y="482"/>
                    <a:pt x="391" y="454"/>
                    <a:pt x="419" y="379"/>
                  </a:cubicBezTo>
                  <a:lnTo>
                    <a:pt x="419" y="379"/>
                  </a:lnTo>
                  <a:cubicBezTo>
                    <a:pt x="424" y="374"/>
                    <a:pt x="426" y="367"/>
                    <a:pt x="426" y="358"/>
                  </a:cubicBezTo>
                  <a:lnTo>
                    <a:pt x="426" y="358"/>
                  </a:lnTo>
                  <a:cubicBezTo>
                    <a:pt x="426" y="358"/>
                    <a:pt x="426" y="370"/>
                    <a:pt x="419" y="379"/>
                  </a:cubicBezTo>
                  <a:lnTo>
                    <a:pt x="419" y="379"/>
                  </a:lnTo>
                  <a:cubicBezTo>
                    <a:pt x="422" y="372"/>
                    <a:pt x="424" y="365"/>
                    <a:pt x="426" y="358"/>
                  </a:cubicBezTo>
                  <a:cubicBezTo>
                    <a:pt x="426" y="358"/>
                    <a:pt x="426" y="330"/>
                    <a:pt x="453" y="328"/>
                  </a:cubicBezTo>
                  <a:lnTo>
                    <a:pt x="453" y="328"/>
                  </a:lnTo>
                  <a:cubicBezTo>
                    <a:pt x="457" y="320"/>
                    <a:pt x="457" y="313"/>
                    <a:pt x="457" y="297"/>
                  </a:cubicBezTo>
                  <a:lnTo>
                    <a:pt x="457" y="237"/>
                  </a:lnTo>
                  <a:lnTo>
                    <a:pt x="457" y="206"/>
                  </a:lnTo>
                  <a:cubicBezTo>
                    <a:pt x="457" y="176"/>
                    <a:pt x="457" y="145"/>
                    <a:pt x="426" y="85"/>
                  </a:cubicBezTo>
                  <a:cubicBezTo>
                    <a:pt x="426" y="54"/>
                    <a:pt x="396" y="54"/>
                    <a:pt x="366" y="24"/>
                  </a:cubicBezTo>
                  <a:cubicBezTo>
                    <a:pt x="320" y="9"/>
                    <a:pt x="282" y="1"/>
                    <a:pt x="244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124" name="Google Shape;6124;p51"/>
            <p:cNvSpPr/>
            <p:nvPr/>
          </p:nvSpPr>
          <p:spPr>
            <a:xfrm>
              <a:off x="6653125" y="2682700"/>
              <a:ext cx="17500" cy="17500"/>
            </a:xfrm>
            <a:custGeom>
              <a:rect b="b" l="l" r="r" t="t"/>
              <a:pathLst>
                <a:path extrusionOk="0" h="700" w="700">
                  <a:moveTo>
                    <a:pt x="396" y="578"/>
                  </a:moveTo>
                  <a:lnTo>
                    <a:pt x="426" y="608"/>
                  </a:lnTo>
                  <a:cubicBezTo>
                    <a:pt x="426" y="608"/>
                    <a:pt x="396" y="608"/>
                    <a:pt x="396" y="578"/>
                  </a:cubicBezTo>
                  <a:close/>
                  <a:moveTo>
                    <a:pt x="365" y="1"/>
                  </a:moveTo>
                  <a:cubicBezTo>
                    <a:pt x="304" y="1"/>
                    <a:pt x="244" y="1"/>
                    <a:pt x="213" y="61"/>
                  </a:cubicBezTo>
                  <a:cubicBezTo>
                    <a:pt x="153" y="61"/>
                    <a:pt x="153" y="92"/>
                    <a:pt x="122" y="92"/>
                  </a:cubicBezTo>
                  <a:cubicBezTo>
                    <a:pt x="122" y="92"/>
                    <a:pt x="92" y="122"/>
                    <a:pt x="92" y="152"/>
                  </a:cubicBezTo>
                  <a:cubicBezTo>
                    <a:pt x="92" y="213"/>
                    <a:pt x="61" y="213"/>
                    <a:pt x="61" y="244"/>
                  </a:cubicBezTo>
                  <a:cubicBezTo>
                    <a:pt x="1" y="304"/>
                    <a:pt x="61" y="396"/>
                    <a:pt x="92" y="456"/>
                  </a:cubicBezTo>
                  <a:cubicBezTo>
                    <a:pt x="92" y="517"/>
                    <a:pt x="122" y="517"/>
                    <a:pt x="153" y="548"/>
                  </a:cubicBezTo>
                  <a:lnTo>
                    <a:pt x="153" y="578"/>
                  </a:lnTo>
                  <a:cubicBezTo>
                    <a:pt x="153" y="608"/>
                    <a:pt x="213" y="608"/>
                    <a:pt x="244" y="639"/>
                  </a:cubicBezTo>
                  <a:cubicBezTo>
                    <a:pt x="274" y="700"/>
                    <a:pt x="274" y="700"/>
                    <a:pt x="335" y="700"/>
                  </a:cubicBezTo>
                  <a:lnTo>
                    <a:pt x="396" y="700"/>
                  </a:lnTo>
                  <a:cubicBezTo>
                    <a:pt x="426" y="700"/>
                    <a:pt x="487" y="700"/>
                    <a:pt x="517" y="639"/>
                  </a:cubicBezTo>
                  <a:cubicBezTo>
                    <a:pt x="548" y="639"/>
                    <a:pt x="548" y="639"/>
                    <a:pt x="578" y="608"/>
                  </a:cubicBezTo>
                  <a:lnTo>
                    <a:pt x="669" y="548"/>
                  </a:lnTo>
                  <a:cubicBezTo>
                    <a:pt x="669" y="517"/>
                    <a:pt x="669" y="517"/>
                    <a:pt x="700" y="456"/>
                  </a:cubicBezTo>
                  <a:lnTo>
                    <a:pt x="700" y="304"/>
                  </a:lnTo>
                  <a:cubicBezTo>
                    <a:pt x="700" y="274"/>
                    <a:pt x="669" y="274"/>
                    <a:pt x="669" y="244"/>
                  </a:cubicBezTo>
                  <a:lnTo>
                    <a:pt x="669" y="304"/>
                  </a:lnTo>
                  <a:lnTo>
                    <a:pt x="669" y="396"/>
                  </a:lnTo>
                  <a:cubicBezTo>
                    <a:pt x="669" y="426"/>
                    <a:pt x="669" y="426"/>
                    <a:pt x="639" y="456"/>
                  </a:cubicBezTo>
                  <a:lnTo>
                    <a:pt x="634" y="459"/>
                  </a:lnTo>
                  <a:lnTo>
                    <a:pt x="634" y="459"/>
                  </a:lnTo>
                  <a:cubicBezTo>
                    <a:pt x="639" y="447"/>
                    <a:pt x="639" y="440"/>
                    <a:pt x="639" y="426"/>
                  </a:cubicBezTo>
                  <a:lnTo>
                    <a:pt x="639" y="396"/>
                  </a:lnTo>
                  <a:lnTo>
                    <a:pt x="639" y="365"/>
                  </a:lnTo>
                  <a:lnTo>
                    <a:pt x="639" y="304"/>
                  </a:lnTo>
                  <a:lnTo>
                    <a:pt x="639" y="274"/>
                  </a:lnTo>
                  <a:cubicBezTo>
                    <a:pt x="639" y="304"/>
                    <a:pt x="578" y="365"/>
                    <a:pt x="578" y="396"/>
                  </a:cubicBezTo>
                  <a:lnTo>
                    <a:pt x="562" y="412"/>
                  </a:lnTo>
                  <a:lnTo>
                    <a:pt x="562" y="412"/>
                  </a:lnTo>
                  <a:cubicBezTo>
                    <a:pt x="593" y="362"/>
                    <a:pt x="608" y="287"/>
                    <a:pt x="608" y="244"/>
                  </a:cubicBezTo>
                  <a:cubicBezTo>
                    <a:pt x="608" y="213"/>
                    <a:pt x="608" y="152"/>
                    <a:pt x="578" y="122"/>
                  </a:cubicBezTo>
                  <a:lnTo>
                    <a:pt x="578" y="122"/>
                  </a:lnTo>
                  <a:lnTo>
                    <a:pt x="639" y="152"/>
                  </a:lnTo>
                  <a:cubicBezTo>
                    <a:pt x="639" y="213"/>
                    <a:pt x="639" y="213"/>
                    <a:pt x="669" y="244"/>
                  </a:cubicBezTo>
                  <a:lnTo>
                    <a:pt x="669" y="213"/>
                  </a:lnTo>
                  <a:cubicBezTo>
                    <a:pt x="639" y="152"/>
                    <a:pt x="639" y="122"/>
                    <a:pt x="578" y="122"/>
                  </a:cubicBezTo>
                  <a:cubicBezTo>
                    <a:pt x="548" y="92"/>
                    <a:pt x="548" y="61"/>
                    <a:pt x="517" y="61"/>
                  </a:cubicBezTo>
                  <a:lnTo>
                    <a:pt x="548" y="92"/>
                  </a:lnTo>
                  <a:cubicBezTo>
                    <a:pt x="517" y="61"/>
                    <a:pt x="456" y="1"/>
                    <a:pt x="426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125" name="Google Shape;6125;p51"/>
            <p:cNvSpPr/>
            <p:nvPr/>
          </p:nvSpPr>
          <p:spPr>
            <a:xfrm>
              <a:off x="6655400" y="2666750"/>
              <a:ext cx="11425" cy="12925"/>
            </a:xfrm>
            <a:custGeom>
              <a:rect b="b" l="l" r="r" t="t"/>
              <a:pathLst>
                <a:path extrusionOk="0" h="517" w="457">
                  <a:moveTo>
                    <a:pt x="153" y="0"/>
                  </a:moveTo>
                  <a:cubicBezTo>
                    <a:pt x="122" y="0"/>
                    <a:pt x="122" y="31"/>
                    <a:pt x="62" y="31"/>
                  </a:cubicBezTo>
                  <a:lnTo>
                    <a:pt x="31" y="91"/>
                  </a:lnTo>
                  <a:lnTo>
                    <a:pt x="31" y="122"/>
                  </a:lnTo>
                  <a:cubicBezTo>
                    <a:pt x="1" y="152"/>
                    <a:pt x="1" y="183"/>
                    <a:pt x="1" y="243"/>
                  </a:cubicBezTo>
                  <a:cubicBezTo>
                    <a:pt x="1" y="264"/>
                    <a:pt x="1" y="285"/>
                    <a:pt x="10" y="305"/>
                  </a:cubicBezTo>
                  <a:lnTo>
                    <a:pt x="10" y="305"/>
                  </a:lnTo>
                  <a:cubicBezTo>
                    <a:pt x="7" y="305"/>
                    <a:pt x="4" y="304"/>
                    <a:pt x="1" y="304"/>
                  </a:cubicBezTo>
                  <a:lnTo>
                    <a:pt x="1" y="335"/>
                  </a:lnTo>
                  <a:cubicBezTo>
                    <a:pt x="1" y="395"/>
                    <a:pt x="31" y="395"/>
                    <a:pt x="31" y="426"/>
                  </a:cubicBezTo>
                  <a:cubicBezTo>
                    <a:pt x="31" y="456"/>
                    <a:pt x="92" y="456"/>
                    <a:pt x="122" y="487"/>
                  </a:cubicBezTo>
                  <a:cubicBezTo>
                    <a:pt x="153" y="487"/>
                    <a:pt x="183" y="517"/>
                    <a:pt x="244" y="517"/>
                  </a:cubicBezTo>
                  <a:cubicBezTo>
                    <a:pt x="274" y="517"/>
                    <a:pt x="305" y="517"/>
                    <a:pt x="335" y="487"/>
                  </a:cubicBezTo>
                  <a:cubicBezTo>
                    <a:pt x="396" y="426"/>
                    <a:pt x="426" y="395"/>
                    <a:pt x="426" y="395"/>
                  </a:cubicBezTo>
                  <a:cubicBezTo>
                    <a:pt x="448" y="395"/>
                    <a:pt x="454" y="365"/>
                    <a:pt x="456" y="336"/>
                  </a:cubicBezTo>
                  <a:lnTo>
                    <a:pt x="456" y="336"/>
                  </a:lnTo>
                  <a:lnTo>
                    <a:pt x="457" y="335"/>
                  </a:lnTo>
                  <a:lnTo>
                    <a:pt x="457" y="304"/>
                  </a:lnTo>
                  <a:lnTo>
                    <a:pt x="457" y="183"/>
                  </a:lnTo>
                  <a:lnTo>
                    <a:pt x="457" y="122"/>
                  </a:lnTo>
                  <a:cubicBezTo>
                    <a:pt x="457" y="122"/>
                    <a:pt x="457" y="91"/>
                    <a:pt x="426" y="91"/>
                  </a:cubicBezTo>
                  <a:cubicBezTo>
                    <a:pt x="426" y="31"/>
                    <a:pt x="396" y="31"/>
                    <a:pt x="335" y="31"/>
                  </a:cubicBezTo>
                  <a:cubicBezTo>
                    <a:pt x="335" y="31"/>
                    <a:pt x="305" y="31"/>
                    <a:pt x="305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126" name="Google Shape;6126;p51"/>
            <p:cNvSpPr/>
            <p:nvPr/>
          </p:nvSpPr>
          <p:spPr>
            <a:xfrm>
              <a:off x="6675925" y="2646225"/>
              <a:ext cx="14450" cy="21300"/>
            </a:xfrm>
            <a:custGeom>
              <a:rect b="b" l="l" r="r" t="t"/>
              <a:pathLst>
                <a:path extrusionOk="0" h="852" w="578">
                  <a:moveTo>
                    <a:pt x="213" y="548"/>
                  </a:moveTo>
                  <a:cubicBezTo>
                    <a:pt x="244" y="548"/>
                    <a:pt x="244" y="608"/>
                    <a:pt x="244" y="608"/>
                  </a:cubicBezTo>
                  <a:lnTo>
                    <a:pt x="213" y="548"/>
                  </a:lnTo>
                  <a:lnTo>
                    <a:pt x="213" y="548"/>
                  </a:lnTo>
                  <a:cubicBezTo>
                    <a:pt x="213" y="548"/>
                    <a:pt x="213" y="548"/>
                    <a:pt x="213" y="548"/>
                  </a:cubicBezTo>
                  <a:close/>
                  <a:moveTo>
                    <a:pt x="274" y="1"/>
                  </a:moveTo>
                  <a:cubicBezTo>
                    <a:pt x="244" y="1"/>
                    <a:pt x="183" y="1"/>
                    <a:pt x="122" y="31"/>
                  </a:cubicBezTo>
                  <a:cubicBezTo>
                    <a:pt x="92" y="31"/>
                    <a:pt x="61" y="61"/>
                    <a:pt x="61" y="92"/>
                  </a:cubicBezTo>
                  <a:cubicBezTo>
                    <a:pt x="0" y="153"/>
                    <a:pt x="0" y="183"/>
                    <a:pt x="0" y="183"/>
                  </a:cubicBezTo>
                  <a:lnTo>
                    <a:pt x="0" y="304"/>
                  </a:lnTo>
                  <a:cubicBezTo>
                    <a:pt x="0" y="335"/>
                    <a:pt x="0" y="365"/>
                    <a:pt x="61" y="396"/>
                  </a:cubicBezTo>
                  <a:lnTo>
                    <a:pt x="152" y="517"/>
                  </a:lnTo>
                  <a:lnTo>
                    <a:pt x="218" y="583"/>
                  </a:lnTo>
                  <a:lnTo>
                    <a:pt x="218" y="583"/>
                  </a:lnTo>
                  <a:cubicBezTo>
                    <a:pt x="226" y="610"/>
                    <a:pt x="244" y="616"/>
                    <a:pt x="244" y="639"/>
                  </a:cubicBezTo>
                  <a:lnTo>
                    <a:pt x="244" y="639"/>
                  </a:lnTo>
                  <a:cubicBezTo>
                    <a:pt x="244" y="639"/>
                    <a:pt x="243" y="608"/>
                    <a:pt x="213" y="608"/>
                  </a:cubicBezTo>
                  <a:cubicBezTo>
                    <a:pt x="213" y="639"/>
                    <a:pt x="213" y="669"/>
                    <a:pt x="244" y="669"/>
                  </a:cubicBezTo>
                  <a:lnTo>
                    <a:pt x="244" y="760"/>
                  </a:lnTo>
                  <a:cubicBezTo>
                    <a:pt x="244" y="791"/>
                    <a:pt x="274" y="821"/>
                    <a:pt x="365" y="852"/>
                  </a:cubicBezTo>
                  <a:cubicBezTo>
                    <a:pt x="396" y="791"/>
                    <a:pt x="426" y="760"/>
                    <a:pt x="487" y="700"/>
                  </a:cubicBezTo>
                  <a:cubicBezTo>
                    <a:pt x="548" y="639"/>
                    <a:pt x="548" y="517"/>
                    <a:pt x="578" y="456"/>
                  </a:cubicBezTo>
                  <a:lnTo>
                    <a:pt x="578" y="304"/>
                  </a:lnTo>
                  <a:lnTo>
                    <a:pt x="578" y="213"/>
                  </a:lnTo>
                  <a:lnTo>
                    <a:pt x="578" y="183"/>
                  </a:lnTo>
                  <a:cubicBezTo>
                    <a:pt x="578" y="183"/>
                    <a:pt x="578" y="153"/>
                    <a:pt x="548" y="153"/>
                  </a:cubicBezTo>
                  <a:cubicBezTo>
                    <a:pt x="517" y="92"/>
                    <a:pt x="517" y="61"/>
                    <a:pt x="456" y="61"/>
                  </a:cubicBezTo>
                  <a:cubicBezTo>
                    <a:pt x="426" y="31"/>
                    <a:pt x="396" y="1"/>
                    <a:pt x="365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127" name="Google Shape;6127;p51"/>
            <p:cNvSpPr/>
            <p:nvPr/>
          </p:nvSpPr>
          <p:spPr>
            <a:xfrm>
              <a:off x="6662250" y="2646225"/>
              <a:ext cx="11425" cy="13050"/>
            </a:xfrm>
            <a:custGeom>
              <a:rect b="b" l="l" r="r" t="t"/>
              <a:pathLst>
                <a:path extrusionOk="0" h="522" w="457">
                  <a:moveTo>
                    <a:pt x="154" y="407"/>
                  </a:moveTo>
                  <a:cubicBezTo>
                    <a:pt x="160" y="426"/>
                    <a:pt x="183" y="426"/>
                    <a:pt x="183" y="426"/>
                  </a:cubicBezTo>
                  <a:lnTo>
                    <a:pt x="154" y="407"/>
                  </a:lnTo>
                  <a:close/>
                  <a:moveTo>
                    <a:pt x="152" y="1"/>
                  </a:moveTo>
                  <a:cubicBezTo>
                    <a:pt x="152" y="1"/>
                    <a:pt x="91" y="1"/>
                    <a:pt x="91" y="31"/>
                  </a:cubicBezTo>
                  <a:lnTo>
                    <a:pt x="61" y="61"/>
                  </a:lnTo>
                  <a:lnTo>
                    <a:pt x="31" y="92"/>
                  </a:lnTo>
                  <a:cubicBezTo>
                    <a:pt x="31" y="122"/>
                    <a:pt x="0" y="122"/>
                    <a:pt x="31" y="183"/>
                  </a:cubicBezTo>
                  <a:cubicBezTo>
                    <a:pt x="31" y="213"/>
                    <a:pt x="31" y="244"/>
                    <a:pt x="61" y="304"/>
                  </a:cubicBezTo>
                  <a:lnTo>
                    <a:pt x="91" y="335"/>
                  </a:lnTo>
                  <a:lnTo>
                    <a:pt x="91" y="365"/>
                  </a:lnTo>
                  <a:lnTo>
                    <a:pt x="154" y="407"/>
                  </a:lnTo>
                  <a:lnTo>
                    <a:pt x="154" y="407"/>
                  </a:lnTo>
                  <a:cubicBezTo>
                    <a:pt x="153" y="404"/>
                    <a:pt x="152" y="400"/>
                    <a:pt x="152" y="396"/>
                  </a:cubicBezTo>
                  <a:lnTo>
                    <a:pt x="152" y="396"/>
                  </a:lnTo>
                  <a:cubicBezTo>
                    <a:pt x="183" y="426"/>
                    <a:pt x="213" y="426"/>
                    <a:pt x="213" y="487"/>
                  </a:cubicBezTo>
                  <a:lnTo>
                    <a:pt x="243" y="517"/>
                  </a:lnTo>
                  <a:lnTo>
                    <a:pt x="365" y="517"/>
                  </a:lnTo>
                  <a:lnTo>
                    <a:pt x="426" y="487"/>
                  </a:lnTo>
                  <a:cubicBezTo>
                    <a:pt x="426" y="513"/>
                    <a:pt x="431" y="522"/>
                    <a:pt x="438" y="522"/>
                  </a:cubicBezTo>
                  <a:cubicBezTo>
                    <a:pt x="446" y="522"/>
                    <a:pt x="456" y="504"/>
                    <a:pt x="456" y="487"/>
                  </a:cubicBezTo>
                  <a:lnTo>
                    <a:pt x="456" y="396"/>
                  </a:lnTo>
                  <a:lnTo>
                    <a:pt x="456" y="304"/>
                  </a:lnTo>
                  <a:lnTo>
                    <a:pt x="456" y="244"/>
                  </a:lnTo>
                  <a:lnTo>
                    <a:pt x="456" y="183"/>
                  </a:lnTo>
                  <a:cubicBezTo>
                    <a:pt x="456" y="153"/>
                    <a:pt x="426" y="92"/>
                    <a:pt x="365" y="61"/>
                  </a:cubicBezTo>
                  <a:lnTo>
                    <a:pt x="335" y="31"/>
                  </a:lnTo>
                  <a:cubicBezTo>
                    <a:pt x="335" y="31"/>
                    <a:pt x="304" y="31"/>
                    <a:pt x="304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128" name="Google Shape;6128;p51"/>
            <p:cNvSpPr/>
            <p:nvPr/>
          </p:nvSpPr>
          <p:spPr>
            <a:xfrm>
              <a:off x="6649325" y="2634825"/>
              <a:ext cx="9150" cy="8375"/>
            </a:xfrm>
            <a:custGeom>
              <a:rect b="b" l="l" r="r" t="t"/>
              <a:pathLst>
                <a:path extrusionOk="0" h="335" w="366">
                  <a:moveTo>
                    <a:pt x="183" y="1"/>
                  </a:moveTo>
                  <a:cubicBezTo>
                    <a:pt x="122" y="1"/>
                    <a:pt x="122" y="31"/>
                    <a:pt x="92" y="31"/>
                  </a:cubicBezTo>
                  <a:cubicBezTo>
                    <a:pt x="92" y="31"/>
                    <a:pt x="92" y="61"/>
                    <a:pt x="61" y="61"/>
                  </a:cubicBezTo>
                  <a:cubicBezTo>
                    <a:pt x="61" y="92"/>
                    <a:pt x="1" y="92"/>
                    <a:pt x="1" y="153"/>
                  </a:cubicBezTo>
                  <a:lnTo>
                    <a:pt x="1" y="183"/>
                  </a:lnTo>
                  <a:cubicBezTo>
                    <a:pt x="1" y="213"/>
                    <a:pt x="1" y="213"/>
                    <a:pt x="61" y="244"/>
                  </a:cubicBezTo>
                  <a:cubicBezTo>
                    <a:pt x="61" y="244"/>
                    <a:pt x="61" y="305"/>
                    <a:pt x="92" y="305"/>
                  </a:cubicBezTo>
                  <a:cubicBezTo>
                    <a:pt x="92" y="305"/>
                    <a:pt x="122" y="335"/>
                    <a:pt x="183" y="335"/>
                  </a:cubicBezTo>
                  <a:lnTo>
                    <a:pt x="213" y="335"/>
                  </a:lnTo>
                  <a:cubicBezTo>
                    <a:pt x="183" y="305"/>
                    <a:pt x="183" y="305"/>
                    <a:pt x="213" y="305"/>
                  </a:cubicBezTo>
                  <a:cubicBezTo>
                    <a:pt x="244" y="305"/>
                    <a:pt x="274" y="244"/>
                    <a:pt x="274" y="244"/>
                  </a:cubicBezTo>
                  <a:cubicBezTo>
                    <a:pt x="274" y="244"/>
                    <a:pt x="274" y="213"/>
                    <a:pt x="335" y="213"/>
                  </a:cubicBezTo>
                  <a:cubicBezTo>
                    <a:pt x="335" y="183"/>
                    <a:pt x="365" y="183"/>
                    <a:pt x="365" y="153"/>
                  </a:cubicBezTo>
                  <a:lnTo>
                    <a:pt x="365" y="61"/>
                  </a:lnTo>
                  <a:cubicBezTo>
                    <a:pt x="365" y="31"/>
                    <a:pt x="335" y="31"/>
                    <a:pt x="335" y="31"/>
                  </a:cubicBezTo>
                  <a:lnTo>
                    <a:pt x="274" y="1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129" name="Google Shape;6129;p51"/>
            <p:cNvSpPr/>
            <p:nvPr/>
          </p:nvSpPr>
          <p:spPr>
            <a:xfrm>
              <a:off x="6648575" y="2651550"/>
              <a:ext cx="7625" cy="7625"/>
            </a:xfrm>
            <a:custGeom>
              <a:rect b="b" l="l" r="r" t="t"/>
              <a:pathLst>
                <a:path extrusionOk="0" h="305" w="305">
                  <a:moveTo>
                    <a:pt x="152" y="0"/>
                  </a:moveTo>
                  <a:cubicBezTo>
                    <a:pt x="122" y="0"/>
                    <a:pt x="61" y="31"/>
                    <a:pt x="61" y="91"/>
                  </a:cubicBezTo>
                  <a:cubicBezTo>
                    <a:pt x="61" y="122"/>
                    <a:pt x="0" y="122"/>
                    <a:pt x="0" y="152"/>
                  </a:cubicBezTo>
                  <a:cubicBezTo>
                    <a:pt x="0" y="183"/>
                    <a:pt x="0" y="183"/>
                    <a:pt x="61" y="243"/>
                  </a:cubicBezTo>
                  <a:cubicBezTo>
                    <a:pt x="61" y="243"/>
                    <a:pt x="61" y="274"/>
                    <a:pt x="91" y="274"/>
                  </a:cubicBezTo>
                  <a:lnTo>
                    <a:pt x="122" y="304"/>
                  </a:lnTo>
                  <a:lnTo>
                    <a:pt x="213" y="304"/>
                  </a:lnTo>
                  <a:cubicBezTo>
                    <a:pt x="152" y="304"/>
                    <a:pt x="213" y="304"/>
                    <a:pt x="243" y="274"/>
                  </a:cubicBezTo>
                  <a:lnTo>
                    <a:pt x="274" y="243"/>
                  </a:lnTo>
                  <a:cubicBezTo>
                    <a:pt x="304" y="183"/>
                    <a:pt x="304" y="122"/>
                    <a:pt x="274" y="91"/>
                  </a:cubicBezTo>
                  <a:cubicBezTo>
                    <a:pt x="243" y="31"/>
                    <a:pt x="213" y="0"/>
                    <a:pt x="152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130" name="Google Shape;6130;p51"/>
            <p:cNvSpPr/>
            <p:nvPr/>
          </p:nvSpPr>
          <p:spPr>
            <a:xfrm>
              <a:off x="6667575" y="2632550"/>
              <a:ext cx="6100" cy="3825"/>
            </a:xfrm>
            <a:custGeom>
              <a:rect b="b" l="l" r="r" t="t"/>
              <a:pathLst>
                <a:path extrusionOk="0" h="153" w="244">
                  <a:moveTo>
                    <a:pt x="122" y="0"/>
                  </a:moveTo>
                  <a:cubicBezTo>
                    <a:pt x="0" y="0"/>
                    <a:pt x="0" y="152"/>
                    <a:pt x="122" y="152"/>
                  </a:cubicBezTo>
                  <a:cubicBezTo>
                    <a:pt x="243" y="152"/>
                    <a:pt x="243" y="0"/>
                    <a:pt x="122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131" name="Google Shape;6131;p51"/>
            <p:cNvSpPr/>
            <p:nvPr/>
          </p:nvSpPr>
          <p:spPr>
            <a:xfrm>
              <a:off x="6434275" y="2833925"/>
              <a:ext cx="16750" cy="14450"/>
            </a:xfrm>
            <a:custGeom>
              <a:rect b="b" l="l" r="r" t="t"/>
              <a:pathLst>
                <a:path extrusionOk="0" h="578" w="670">
                  <a:moveTo>
                    <a:pt x="213" y="0"/>
                  </a:moveTo>
                  <a:cubicBezTo>
                    <a:pt x="183" y="0"/>
                    <a:pt x="183" y="0"/>
                    <a:pt x="153" y="31"/>
                  </a:cubicBezTo>
                  <a:lnTo>
                    <a:pt x="31" y="152"/>
                  </a:lnTo>
                  <a:cubicBezTo>
                    <a:pt x="1" y="183"/>
                    <a:pt x="1" y="243"/>
                    <a:pt x="1" y="274"/>
                  </a:cubicBezTo>
                  <a:lnTo>
                    <a:pt x="1" y="395"/>
                  </a:lnTo>
                  <a:cubicBezTo>
                    <a:pt x="1" y="426"/>
                    <a:pt x="31" y="456"/>
                    <a:pt x="31" y="456"/>
                  </a:cubicBezTo>
                  <a:lnTo>
                    <a:pt x="122" y="547"/>
                  </a:lnTo>
                  <a:cubicBezTo>
                    <a:pt x="153" y="578"/>
                    <a:pt x="183" y="578"/>
                    <a:pt x="274" y="578"/>
                  </a:cubicBezTo>
                  <a:cubicBezTo>
                    <a:pt x="305" y="578"/>
                    <a:pt x="365" y="578"/>
                    <a:pt x="426" y="547"/>
                  </a:cubicBezTo>
                  <a:lnTo>
                    <a:pt x="487" y="547"/>
                  </a:lnTo>
                  <a:cubicBezTo>
                    <a:pt x="487" y="547"/>
                    <a:pt x="517" y="547"/>
                    <a:pt x="517" y="487"/>
                  </a:cubicBezTo>
                  <a:lnTo>
                    <a:pt x="578" y="456"/>
                  </a:lnTo>
                  <a:lnTo>
                    <a:pt x="608" y="426"/>
                  </a:lnTo>
                  <a:cubicBezTo>
                    <a:pt x="608" y="395"/>
                    <a:pt x="639" y="395"/>
                    <a:pt x="639" y="335"/>
                  </a:cubicBezTo>
                  <a:lnTo>
                    <a:pt x="639" y="274"/>
                  </a:lnTo>
                  <a:lnTo>
                    <a:pt x="639" y="243"/>
                  </a:lnTo>
                  <a:cubicBezTo>
                    <a:pt x="639" y="183"/>
                    <a:pt x="639" y="183"/>
                    <a:pt x="608" y="183"/>
                  </a:cubicBezTo>
                  <a:cubicBezTo>
                    <a:pt x="669" y="152"/>
                    <a:pt x="669" y="122"/>
                    <a:pt x="639" y="122"/>
                  </a:cubicBezTo>
                  <a:cubicBezTo>
                    <a:pt x="608" y="91"/>
                    <a:pt x="517" y="91"/>
                    <a:pt x="487" y="31"/>
                  </a:cubicBezTo>
                  <a:cubicBezTo>
                    <a:pt x="457" y="31"/>
                    <a:pt x="426" y="0"/>
                    <a:pt x="365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132" name="Google Shape;6132;p51"/>
            <p:cNvSpPr/>
            <p:nvPr/>
          </p:nvSpPr>
          <p:spPr>
            <a:xfrm>
              <a:off x="6438075" y="2815675"/>
              <a:ext cx="12950" cy="11425"/>
            </a:xfrm>
            <a:custGeom>
              <a:rect b="b" l="l" r="r" t="t"/>
              <a:pathLst>
                <a:path extrusionOk="0" h="457" w="518">
                  <a:moveTo>
                    <a:pt x="183" y="1"/>
                  </a:moveTo>
                  <a:cubicBezTo>
                    <a:pt x="153" y="1"/>
                    <a:pt x="122" y="62"/>
                    <a:pt x="122" y="62"/>
                  </a:cubicBezTo>
                  <a:cubicBezTo>
                    <a:pt x="61" y="62"/>
                    <a:pt x="61" y="92"/>
                    <a:pt x="31" y="122"/>
                  </a:cubicBezTo>
                  <a:cubicBezTo>
                    <a:pt x="1" y="153"/>
                    <a:pt x="1" y="183"/>
                    <a:pt x="1" y="244"/>
                  </a:cubicBezTo>
                  <a:cubicBezTo>
                    <a:pt x="1" y="274"/>
                    <a:pt x="1" y="305"/>
                    <a:pt x="31" y="365"/>
                  </a:cubicBezTo>
                  <a:cubicBezTo>
                    <a:pt x="61" y="396"/>
                    <a:pt x="61" y="426"/>
                    <a:pt x="122" y="426"/>
                  </a:cubicBezTo>
                  <a:cubicBezTo>
                    <a:pt x="153" y="426"/>
                    <a:pt x="153" y="457"/>
                    <a:pt x="183" y="457"/>
                  </a:cubicBezTo>
                  <a:lnTo>
                    <a:pt x="305" y="457"/>
                  </a:lnTo>
                  <a:cubicBezTo>
                    <a:pt x="314" y="457"/>
                    <a:pt x="321" y="457"/>
                    <a:pt x="326" y="456"/>
                  </a:cubicBezTo>
                  <a:lnTo>
                    <a:pt x="326" y="456"/>
                  </a:lnTo>
                  <a:cubicBezTo>
                    <a:pt x="329" y="456"/>
                    <a:pt x="332" y="457"/>
                    <a:pt x="335" y="457"/>
                  </a:cubicBezTo>
                  <a:lnTo>
                    <a:pt x="365" y="457"/>
                  </a:lnTo>
                  <a:cubicBezTo>
                    <a:pt x="365" y="457"/>
                    <a:pt x="426" y="457"/>
                    <a:pt x="426" y="426"/>
                  </a:cubicBezTo>
                  <a:lnTo>
                    <a:pt x="456" y="396"/>
                  </a:lnTo>
                  <a:cubicBezTo>
                    <a:pt x="477" y="406"/>
                    <a:pt x="490" y="409"/>
                    <a:pt x="499" y="409"/>
                  </a:cubicBezTo>
                  <a:cubicBezTo>
                    <a:pt x="517" y="409"/>
                    <a:pt x="517" y="396"/>
                    <a:pt x="517" y="396"/>
                  </a:cubicBezTo>
                  <a:lnTo>
                    <a:pt x="487" y="365"/>
                  </a:lnTo>
                  <a:lnTo>
                    <a:pt x="487" y="320"/>
                  </a:lnTo>
                  <a:lnTo>
                    <a:pt x="487" y="320"/>
                  </a:lnTo>
                  <a:cubicBezTo>
                    <a:pt x="496" y="340"/>
                    <a:pt x="507" y="364"/>
                    <a:pt x="517" y="396"/>
                  </a:cubicBezTo>
                  <a:cubicBezTo>
                    <a:pt x="517" y="365"/>
                    <a:pt x="517" y="305"/>
                    <a:pt x="487" y="274"/>
                  </a:cubicBezTo>
                  <a:cubicBezTo>
                    <a:pt x="487" y="256"/>
                    <a:pt x="487" y="238"/>
                    <a:pt x="480" y="212"/>
                  </a:cubicBezTo>
                  <a:lnTo>
                    <a:pt x="480" y="212"/>
                  </a:lnTo>
                  <a:cubicBezTo>
                    <a:pt x="482" y="213"/>
                    <a:pt x="484" y="214"/>
                    <a:pt x="487" y="214"/>
                  </a:cubicBezTo>
                  <a:cubicBezTo>
                    <a:pt x="487" y="153"/>
                    <a:pt x="456" y="122"/>
                    <a:pt x="396" y="92"/>
                  </a:cubicBezTo>
                  <a:cubicBezTo>
                    <a:pt x="365" y="62"/>
                    <a:pt x="335" y="62"/>
                    <a:pt x="305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133" name="Google Shape;6133;p51"/>
            <p:cNvSpPr/>
            <p:nvPr/>
          </p:nvSpPr>
          <p:spPr>
            <a:xfrm>
              <a:off x="6455550" y="2829350"/>
              <a:ext cx="13700" cy="11425"/>
            </a:xfrm>
            <a:custGeom>
              <a:rect b="b" l="l" r="r" t="t"/>
              <a:pathLst>
                <a:path extrusionOk="0" h="457" w="548">
                  <a:moveTo>
                    <a:pt x="213" y="1"/>
                  </a:moveTo>
                  <a:cubicBezTo>
                    <a:pt x="153" y="1"/>
                    <a:pt x="122" y="31"/>
                    <a:pt x="92" y="31"/>
                  </a:cubicBezTo>
                  <a:cubicBezTo>
                    <a:pt x="61" y="62"/>
                    <a:pt x="61" y="62"/>
                    <a:pt x="61" y="122"/>
                  </a:cubicBezTo>
                  <a:cubicBezTo>
                    <a:pt x="61" y="153"/>
                    <a:pt x="1" y="153"/>
                    <a:pt x="61" y="183"/>
                  </a:cubicBezTo>
                  <a:cubicBezTo>
                    <a:pt x="61" y="214"/>
                    <a:pt x="61" y="244"/>
                    <a:pt x="92" y="305"/>
                  </a:cubicBezTo>
                  <a:lnTo>
                    <a:pt x="122" y="335"/>
                  </a:lnTo>
                  <a:lnTo>
                    <a:pt x="153" y="366"/>
                  </a:lnTo>
                  <a:lnTo>
                    <a:pt x="213" y="366"/>
                  </a:lnTo>
                  <a:cubicBezTo>
                    <a:pt x="213" y="366"/>
                    <a:pt x="244" y="366"/>
                    <a:pt x="244" y="396"/>
                  </a:cubicBezTo>
                  <a:lnTo>
                    <a:pt x="284" y="396"/>
                  </a:lnTo>
                  <a:cubicBezTo>
                    <a:pt x="271" y="406"/>
                    <a:pt x="258" y="416"/>
                    <a:pt x="244" y="426"/>
                  </a:cubicBezTo>
                  <a:lnTo>
                    <a:pt x="183" y="366"/>
                  </a:lnTo>
                  <a:lnTo>
                    <a:pt x="183" y="366"/>
                  </a:lnTo>
                  <a:cubicBezTo>
                    <a:pt x="213" y="426"/>
                    <a:pt x="244" y="426"/>
                    <a:pt x="274" y="457"/>
                  </a:cubicBezTo>
                  <a:lnTo>
                    <a:pt x="396" y="457"/>
                  </a:lnTo>
                  <a:cubicBezTo>
                    <a:pt x="426" y="457"/>
                    <a:pt x="426" y="426"/>
                    <a:pt x="487" y="426"/>
                  </a:cubicBezTo>
                  <a:cubicBezTo>
                    <a:pt x="517" y="426"/>
                    <a:pt x="517" y="366"/>
                    <a:pt x="548" y="335"/>
                  </a:cubicBezTo>
                  <a:lnTo>
                    <a:pt x="548" y="183"/>
                  </a:lnTo>
                  <a:lnTo>
                    <a:pt x="548" y="153"/>
                  </a:lnTo>
                  <a:cubicBezTo>
                    <a:pt x="547" y="153"/>
                    <a:pt x="547" y="153"/>
                    <a:pt x="547" y="153"/>
                  </a:cubicBezTo>
                  <a:lnTo>
                    <a:pt x="547" y="153"/>
                  </a:lnTo>
                  <a:cubicBezTo>
                    <a:pt x="545" y="130"/>
                    <a:pt x="538" y="103"/>
                    <a:pt x="517" y="62"/>
                  </a:cubicBezTo>
                  <a:cubicBezTo>
                    <a:pt x="487" y="31"/>
                    <a:pt x="487" y="1"/>
                    <a:pt x="426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134" name="Google Shape;6134;p51"/>
            <p:cNvSpPr/>
            <p:nvPr/>
          </p:nvSpPr>
          <p:spPr>
            <a:xfrm>
              <a:off x="6438825" y="2800475"/>
              <a:ext cx="10675" cy="9150"/>
            </a:xfrm>
            <a:custGeom>
              <a:rect b="b" l="l" r="r" t="t"/>
              <a:pathLst>
                <a:path extrusionOk="0" h="366" w="427">
                  <a:moveTo>
                    <a:pt x="183" y="1"/>
                  </a:moveTo>
                  <a:cubicBezTo>
                    <a:pt x="1" y="1"/>
                    <a:pt x="1" y="366"/>
                    <a:pt x="183" y="366"/>
                  </a:cubicBezTo>
                  <a:cubicBezTo>
                    <a:pt x="426" y="366"/>
                    <a:pt x="426" y="1"/>
                    <a:pt x="183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135" name="Google Shape;6135;p51"/>
            <p:cNvSpPr/>
            <p:nvPr/>
          </p:nvSpPr>
          <p:spPr>
            <a:xfrm>
              <a:off x="6580175" y="2651200"/>
              <a:ext cx="70400" cy="50600"/>
            </a:xfrm>
            <a:custGeom>
              <a:rect b="b" l="l" r="r" t="t"/>
              <a:pathLst>
                <a:path extrusionOk="0" h="2024" w="2816">
                  <a:moveTo>
                    <a:pt x="351" y="1"/>
                  </a:moveTo>
                  <a:cubicBezTo>
                    <a:pt x="267" y="1"/>
                    <a:pt x="193" y="14"/>
                    <a:pt x="92" y="14"/>
                  </a:cubicBezTo>
                  <a:cubicBezTo>
                    <a:pt x="1" y="45"/>
                    <a:pt x="1" y="105"/>
                    <a:pt x="61" y="105"/>
                  </a:cubicBezTo>
                  <a:cubicBezTo>
                    <a:pt x="153" y="136"/>
                    <a:pt x="274" y="257"/>
                    <a:pt x="396" y="318"/>
                  </a:cubicBezTo>
                  <a:cubicBezTo>
                    <a:pt x="487" y="409"/>
                    <a:pt x="578" y="470"/>
                    <a:pt x="700" y="592"/>
                  </a:cubicBezTo>
                  <a:cubicBezTo>
                    <a:pt x="882" y="774"/>
                    <a:pt x="1156" y="957"/>
                    <a:pt x="1368" y="1078"/>
                  </a:cubicBezTo>
                  <a:cubicBezTo>
                    <a:pt x="1612" y="1200"/>
                    <a:pt x="1794" y="1321"/>
                    <a:pt x="1976" y="1473"/>
                  </a:cubicBezTo>
                  <a:cubicBezTo>
                    <a:pt x="2159" y="1625"/>
                    <a:pt x="2371" y="1838"/>
                    <a:pt x="2554" y="1990"/>
                  </a:cubicBezTo>
                  <a:cubicBezTo>
                    <a:pt x="2583" y="2013"/>
                    <a:pt x="2611" y="2023"/>
                    <a:pt x="2637" y="2023"/>
                  </a:cubicBezTo>
                  <a:cubicBezTo>
                    <a:pt x="2746" y="2023"/>
                    <a:pt x="2816" y="1851"/>
                    <a:pt x="2767" y="1777"/>
                  </a:cubicBezTo>
                  <a:cubicBezTo>
                    <a:pt x="2675" y="1534"/>
                    <a:pt x="2493" y="1321"/>
                    <a:pt x="2280" y="1109"/>
                  </a:cubicBezTo>
                  <a:cubicBezTo>
                    <a:pt x="2098" y="926"/>
                    <a:pt x="1855" y="744"/>
                    <a:pt x="1642" y="592"/>
                  </a:cubicBezTo>
                  <a:cubicBezTo>
                    <a:pt x="1399" y="440"/>
                    <a:pt x="1156" y="288"/>
                    <a:pt x="912" y="166"/>
                  </a:cubicBezTo>
                  <a:cubicBezTo>
                    <a:pt x="760" y="105"/>
                    <a:pt x="639" y="45"/>
                    <a:pt x="487" y="14"/>
                  </a:cubicBezTo>
                  <a:cubicBezTo>
                    <a:pt x="436" y="4"/>
                    <a:pt x="392" y="1"/>
                    <a:pt x="351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136" name="Google Shape;6136;p51"/>
            <p:cNvSpPr/>
            <p:nvPr/>
          </p:nvSpPr>
          <p:spPr>
            <a:xfrm>
              <a:off x="6620450" y="2644700"/>
              <a:ext cx="24175" cy="30150"/>
            </a:xfrm>
            <a:custGeom>
              <a:rect b="b" l="l" r="r" t="t"/>
              <a:pathLst>
                <a:path extrusionOk="0" h="1206" w="967">
                  <a:moveTo>
                    <a:pt x="122" y="1"/>
                  </a:moveTo>
                  <a:cubicBezTo>
                    <a:pt x="61" y="1"/>
                    <a:pt x="1" y="62"/>
                    <a:pt x="31" y="92"/>
                  </a:cubicBezTo>
                  <a:cubicBezTo>
                    <a:pt x="31" y="122"/>
                    <a:pt x="61" y="153"/>
                    <a:pt x="61" y="244"/>
                  </a:cubicBezTo>
                  <a:lnTo>
                    <a:pt x="61" y="305"/>
                  </a:lnTo>
                  <a:cubicBezTo>
                    <a:pt x="61" y="365"/>
                    <a:pt x="122" y="396"/>
                    <a:pt x="122" y="426"/>
                  </a:cubicBezTo>
                  <a:cubicBezTo>
                    <a:pt x="153" y="548"/>
                    <a:pt x="213" y="669"/>
                    <a:pt x="335" y="730"/>
                  </a:cubicBezTo>
                  <a:cubicBezTo>
                    <a:pt x="335" y="761"/>
                    <a:pt x="365" y="761"/>
                    <a:pt x="365" y="821"/>
                  </a:cubicBezTo>
                  <a:lnTo>
                    <a:pt x="456" y="882"/>
                  </a:lnTo>
                  <a:cubicBezTo>
                    <a:pt x="487" y="913"/>
                    <a:pt x="517" y="943"/>
                    <a:pt x="578" y="943"/>
                  </a:cubicBezTo>
                  <a:lnTo>
                    <a:pt x="791" y="1186"/>
                  </a:lnTo>
                  <a:cubicBezTo>
                    <a:pt x="811" y="1200"/>
                    <a:pt x="832" y="1206"/>
                    <a:pt x="851" y="1206"/>
                  </a:cubicBezTo>
                  <a:cubicBezTo>
                    <a:pt x="917" y="1206"/>
                    <a:pt x="966" y="1135"/>
                    <a:pt x="943" y="1065"/>
                  </a:cubicBezTo>
                  <a:cubicBezTo>
                    <a:pt x="912" y="1004"/>
                    <a:pt x="821" y="882"/>
                    <a:pt x="791" y="791"/>
                  </a:cubicBezTo>
                  <a:cubicBezTo>
                    <a:pt x="760" y="761"/>
                    <a:pt x="760" y="700"/>
                    <a:pt x="730" y="639"/>
                  </a:cubicBezTo>
                  <a:cubicBezTo>
                    <a:pt x="730" y="609"/>
                    <a:pt x="669" y="578"/>
                    <a:pt x="669" y="548"/>
                  </a:cubicBezTo>
                  <a:cubicBezTo>
                    <a:pt x="669" y="487"/>
                    <a:pt x="639" y="487"/>
                    <a:pt x="639" y="457"/>
                  </a:cubicBezTo>
                  <a:cubicBezTo>
                    <a:pt x="578" y="335"/>
                    <a:pt x="487" y="274"/>
                    <a:pt x="426" y="183"/>
                  </a:cubicBezTo>
                  <a:cubicBezTo>
                    <a:pt x="365" y="153"/>
                    <a:pt x="304" y="122"/>
                    <a:pt x="274" y="92"/>
                  </a:cubicBezTo>
                  <a:cubicBezTo>
                    <a:pt x="213" y="31"/>
                    <a:pt x="153" y="31"/>
                    <a:pt x="122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137" name="Google Shape;6137;p51"/>
            <p:cNvSpPr/>
            <p:nvPr/>
          </p:nvSpPr>
          <p:spPr>
            <a:xfrm>
              <a:off x="6565475" y="2684325"/>
              <a:ext cx="65300" cy="16000"/>
            </a:xfrm>
            <a:custGeom>
              <a:rect b="b" l="l" r="r" t="t"/>
              <a:pathLst>
                <a:path extrusionOk="0" h="640" w="2612">
                  <a:moveTo>
                    <a:pt x="28" y="226"/>
                  </a:moveTo>
                  <a:cubicBezTo>
                    <a:pt x="14" y="226"/>
                    <a:pt x="1" y="239"/>
                    <a:pt x="41" y="239"/>
                  </a:cubicBezTo>
                  <a:cubicBezTo>
                    <a:pt x="41" y="229"/>
                    <a:pt x="35" y="226"/>
                    <a:pt x="28" y="226"/>
                  </a:cubicBezTo>
                  <a:close/>
                  <a:moveTo>
                    <a:pt x="1114" y="1"/>
                  </a:moveTo>
                  <a:cubicBezTo>
                    <a:pt x="960" y="1"/>
                    <a:pt x="806" y="36"/>
                    <a:pt x="680" y="57"/>
                  </a:cubicBezTo>
                  <a:cubicBezTo>
                    <a:pt x="437" y="87"/>
                    <a:pt x="254" y="209"/>
                    <a:pt x="41" y="239"/>
                  </a:cubicBezTo>
                  <a:cubicBezTo>
                    <a:pt x="193" y="361"/>
                    <a:pt x="376" y="391"/>
                    <a:pt x="558" y="452"/>
                  </a:cubicBezTo>
                  <a:cubicBezTo>
                    <a:pt x="801" y="483"/>
                    <a:pt x="984" y="483"/>
                    <a:pt x="1196" y="483"/>
                  </a:cubicBezTo>
                  <a:cubicBezTo>
                    <a:pt x="1409" y="513"/>
                    <a:pt x="1622" y="513"/>
                    <a:pt x="1804" y="543"/>
                  </a:cubicBezTo>
                  <a:lnTo>
                    <a:pt x="2078" y="543"/>
                  </a:lnTo>
                  <a:cubicBezTo>
                    <a:pt x="2200" y="543"/>
                    <a:pt x="2321" y="543"/>
                    <a:pt x="2412" y="635"/>
                  </a:cubicBezTo>
                  <a:cubicBezTo>
                    <a:pt x="2425" y="638"/>
                    <a:pt x="2438" y="639"/>
                    <a:pt x="2450" y="639"/>
                  </a:cubicBezTo>
                  <a:cubicBezTo>
                    <a:pt x="2551" y="639"/>
                    <a:pt x="2612" y="537"/>
                    <a:pt x="2503" y="483"/>
                  </a:cubicBezTo>
                  <a:cubicBezTo>
                    <a:pt x="2412" y="391"/>
                    <a:pt x="2321" y="361"/>
                    <a:pt x="2230" y="270"/>
                  </a:cubicBezTo>
                  <a:cubicBezTo>
                    <a:pt x="2169" y="209"/>
                    <a:pt x="2048" y="179"/>
                    <a:pt x="1926" y="118"/>
                  </a:cubicBezTo>
                  <a:cubicBezTo>
                    <a:pt x="1744" y="57"/>
                    <a:pt x="1500" y="27"/>
                    <a:pt x="1318" y="27"/>
                  </a:cubicBezTo>
                  <a:cubicBezTo>
                    <a:pt x="1252" y="8"/>
                    <a:pt x="1183" y="1"/>
                    <a:pt x="1114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138" name="Google Shape;6138;p51"/>
            <p:cNvSpPr/>
            <p:nvPr/>
          </p:nvSpPr>
          <p:spPr>
            <a:xfrm>
              <a:off x="6732150" y="2689300"/>
              <a:ext cx="74500" cy="19250"/>
            </a:xfrm>
            <a:custGeom>
              <a:rect b="b" l="l" r="r" t="t"/>
              <a:pathLst>
                <a:path extrusionOk="0" h="770" w="2980">
                  <a:moveTo>
                    <a:pt x="991" y="0"/>
                  </a:moveTo>
                  <a:cubicBezTo>
                    <a:pt x="647" y="0"/>
                    <a:pt x="324" y="81"/>
                    <a:pt x="1" y="253"/>
                  </a:cubicBezTo>
                  <a:cubicBezTo>
                    <a:pt x="1" y="253"/>
                    <a:pt x="1" y="284"/>
                    <a:pt x="61" y="284"/>
                  </a:cubicBezTo>
                  <a:cubicBezTo>
                    <a:pt x="517" y="344"/>
                    <a:pt x="913" y="557"/>
                    <a:pt x="1338" y="618"/>
                  </a:cubicBezTo>
                  <a:cubicBezTo>
                    <a:pt x="1581" y="648"/>
                    <a:pt x="1794" y="709"/>
                    <a:pt x="2007" y="709"/>
                  </a:cubicBezTo>
                  <a:cubicBezTo>
                    <a:pt x="2250" y="740"/>
                    <a:pt x="2524" y="770"/>
                    <a:pt x="2736" y="770"/>
                  </a:cubicBezTo>
                  <a:cubicBezTo>
                    <a:pt x="2858" y="770"/>
                    <a:pt x="2979" y="588"/>
                    <a:pt x="2827" y="496"/>
                  </a:cubicBezTo>
                  <a:cubicBezTo>
                    <a:pt x="2584" y="405"/>
                    <a:pt x="2372" y="344"/>
                    <a:pt x="2098" y="284"/>
                  </a:cubicBezTo>
                  <a:cubicBezTo>
                    <a:pt x="1855" y="192"/>
                    <a:pt x="1642" y="101"/>
                    <a:pt x="1429" y="40"/>
                  </a:cubicBezTo>
                  <a:cubicBezTo>
                    <a:pt x="1279" y="14"/>
                    <a:pt x="1133" y="0"/>
                    <a:pt x="991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139" name="Google Shape;6139;p51"/>
            <p:cNvSpPr/>
            <p:nvPr/>
          </p:nvSpPr>
          <p:spPr>
            <a:xfrm>
              <a:off x="6777000" y="2710825"/>
              <a:ext cx="32700" cy="12500"/>
            </a:xfrm>
            <a:custGeom>
              <a:rect b="b" l="l" r="r" t="t"/>
              <a:pathLst>
                <a:path extrusionOk="0" h="500" w="1308">
                  <a:moveTo>
                    <a:pt x="790" y="0"/>
                  </a:moveTo>
                  <a:cubicBezTo>
                    <a:pt x="730" y="0"/>
                    <a:pt x="608" y="0"/>
                    <a:pt x="547" y="31"/>
                  </a:cubicBezTo>
                  <a:cubicBezTo>
                    <a:pt x="456" y="31"/>
                    <a:pt x="395" y="61"/>
                    <a:pt x="304" y="91"/>
                  </a:cubicBezTo>
                  <a:cubicBezTo>
                    <a:pt x="274" y="91"/>
                    <a:pt x="213" y="152"/>
                    <a:pt x="213" y="152"/>
                  </a:cubicBezTo>
                  <a:cubicBezTo>
                    <a:pt x="182" y="183"/>
                    <a:pt x="152" y="183"/>
                    <a:pt x="122" y="183"/>
                  </a:cubicBezTo>
                  <a:cubicBezTo>
                    <a:pt x="0" y="243"/>
                    <a:pt x="30" y="335"/>
                    <a:pt x="91" y="365"/>
                  </a:cubicBezTo>
                  <a:lnTo>
                    <a:pt x="182" y="365"/>
                  </a:lnTo>
                  <a:cubicBezTo>
                    <a:pt x="243" y="365"/>
                    <a:pt x="274" y="395"/>
                    <a:pt x="304" y="395"/>
                  </a:cubicBezTo>
                  <a:cubicBezTo>
                    <a:pt x="395" y="456"/>
                    <a:pt x="456" y="456"/>
                    <a:pt x="547" y="456"/>
                  </a:cubicBezTo>
                  <a:cubicBezTo>
                    <a:pt x="608" y="486"/>
                    <a:pt x="730" y="486"/>
                    <a:pt x="790" y="486"/>
                  </a:cubicBezTo>
                  <a:cubicBezTo>
                    <a:pt x="871" y="486"/>
                    <a:pt x="939" y="500"/>
                    <a:pt x="1002" y="500"/>
                  </a:cubicBezTo>
                  <a:cubicBezTo>
                    <a:pt x="1033" y="500"/>
                    <a:pt x="1064" y="497"/>
                    <a:pt x="1094" y="486"/>
                  </a:cubicBezTo>
                  <a:cubicBezTo>
                    <a:pt x="1185" y="456"/>
                    <a:pt x="1307" y="365"/>
                    <a:pt x="1246" y="243"/>
                  </a:cubicBezTo>
                  <a:cubicBezTo>
                    <a:pt x="1246" y="152"/>
                    <a:pt x="1185" y="61"/>
                    <a:pt x="1094" y="31"/>
                  </a:cubicBezTo>
                  <a:cubicBezTo>
                    <a:pt x="1033" y="0"/>
                    <a:pt x="912" y="0"/>
                    <a:pt x="790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140" name="Google Shape;6140;p51"/>
            <p:cNvSpPr/>
            <p:nvPr/>
          </p:nvSpPr>
          <p:spPr>
            <a:xfrm>
              <a:off x="6778325" y="2726775"/>
              <a:ext cx="26050" cy="18550"/>
            </a:xfrm>
            <a:custGeom>
              <a:rect b="b" l="l" r="r" t="t"/>
              <a:pathLst>
                <a:path extrusionOk="0" h="742" w="1042">
                  <a:moveTo>
                    <a:pt x="859" y="0"/>
                  </a:moveTo>
                  <a:cubicBezTo>
                    <a:pt x="737" y="0"/>
                    <a:pt x="677" y="31"/>
                    <a:pt x="555" y="61"/>
                  </a:cubicBezTo>
                  <a:cubicBezTo>
                    <a:pt x="525" y="61"/>
                    <a:pt x="494" y="122"/>
                    <a:pt x="433" y="152"/>
                  </a:cubicBezTo>
                  <a:lnTo>
                    <a:pt x="342" y="274"/>
                  </a:lnTo>
                  <a:cubicBezTo>
                    <a:pt x="251" y="304"/>
                    <a:pt x="221" y="365"/>
                    <a:pt x="190" y="456"/>
                  </a:cubicBezTo>
                  <a:cubicBezTo>
                    <a:pt x="129" y="517"/>
                    <a:pt x="99" y="578"/>
                    <a:pt x="69" y="639"/>
                  </a:cubicBezTo>
                  <a:cubicBezTo>
                    <a:pt x="0" y="707"/>
                    <a:pt x="17" y="741"/>
                    <a:pt x="43" y="741"/>
                  </a:cubicBezTo>
                  <a:cubicBezTo>
                    <a:pt x="52" y="741"/>
                    <a:pt x="61" y="738"/>
                    <a:pt x="69" y="730"/>
                  </a:cubicBezTo>
                  <a:cubicBezTo>
                    <a:pt x="99" y="669"/>
                    <a:pt x="190" y="639"/>
                    <a:pt x="221" y="639"/>
                  </a:cubicBezTo>
                  <a:cubicBezTo>
                    <a:pt x="281" y="608"/>
                    <a:pt x="373" y="608"/>
                    <a:pt x="433" y="578"/>
                  </a:cubicBezTo>
                  <a:cubicBezTo>
                    <a:pt x="494" y="578"/>
                    <a:pt x="525" y="578"/>
                    <a:pt x="555" y="517"/>
                  </a:cubicBezTo>
                  <a:cubicBezTo>
                    <a:pt x="585" y="517"/>
                    <a:pt x="646" y="487"/>
                    <a:pt x="677" y="487"/>
                  </a:cubicBezTo>
                  <a:cubicBezTo>
                    <a:pt x="737" y="456"/>
                    <a:pt x="829" y="456"/>
                    <a:pt x="889" y="426"/>
                  </a:cubicBezTo>
                  <a:cubicBezTo>
                    <a:pt x="1011" y="365"/>
                    <a:pt x="1041" y="304"/>
                    <a:pt x="1041" y="183"/>
                  </a:cubicBezTo>
                  <a:cubicBezTo>
                    <a:pt x="1041" y="122"/>
                    <a:pt x="950" y="0"/>
                    <a:pt x="859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141" name="Google Shape;6141;p51"/>
            <p:cNvSpPr/>
            <p:nvPr/>
          </p:nvSpPr>
          <p:spPr>
            <a:xfrm>
              <a:off x="6772425" y="2551425"/>
              <a:ext cx="37050" cy="9025"/>
            </a:xfrm>
            <a:custGeom>
              <a:rect b="b" l="l" r="r" t="t"/>
              <a:pathLst>
                <a:path extrusionOk="0" h="361" w="1482">
                  <a:moveTo>
                    <a:pt x="335" y="1"/>
                  </a:moveTo>
                  <a:cubicBezTo>
                    <a:pt x="221" y="1"/>
                    <a:pt x="107" y="8"/>
                    <a:pt x="1" y="23"/>
                  </a:cubicBezTo>
                  <a:cubicBezTo>
                    <a:pt x="213" y="54"/>
                    <a:pt x="426" y="84"/>
                    <a:pt x="639" y="145"/>
                  </a:cubicBezTo>
                  <a:cubicBezTo>
                    <a:pt x="761" y="175"/>
                    <a:pt x="821" y="175"/>
                    <a:pt x="943" y="206"/>
                  </a:cubicBezTo>
                  <a:cubicBezTo>
                    <a:pt x="1065" y="236"/>
                    <a:pt x="1186" y="327"/>
                    <a:pt x="1247" y="358"/>
                  </a:cubicBezTo>
                  <a:cubicBezTo>
                    <a:pt x="1257" y="360"/>
                    <a:pt x="1267" y="361"/>
                    <a:pt x="1276" y="361"/>
                  </a:cubicBezTo>
                  <a:cubicBezTo>
                    <a:pt x="1410" y="361"/>
                    <a:pt x="1482" y="173"/>
                    <a:pt x="1368" y="145"/>
                  </a:cubicBezTo>
                  <a:cubicBezTo>
                    <a:pt x="1247" y="84"/>
                    <a:pt x="1125" y="54"/>
                    <a:pt x="1004" y="54"/>
                  </a:cubicBezTo>
                  <a:cubicBezTo>
                    <a:pt x="913" y="23"/>
                    <a:pt x="791" y="23"/>
                    <a:pt x="669" y="23"/>
                  </a:cubicBezTo>
                  <a:cubicBezTo>
                    <a:pt x="563" y="8"/>
                    <a:pt x="449" y="1"/>
                    <a:pt x="335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142" name="Google Shape;6142;p51"/>
            <p:cNvSpPr/>
            <p:nvPr/>
          </p:nvSpPr>
          <p:spPr>
            <a:xfrm>
              <a:off x="6731400" y="2473725"/>
              <a:ext cx="49075" cy="13900"/>
            </a:xfrm>
            <a:custGeom>
              <a:rect b="b" l="l" r="r" t="t"/>
              <a:pathLst>
                <a:path extrusionOk="0" h="556" w="1963">
                  <a:moveTo>
                    <a:pt x="912" y="1"/>
                  </a:moveTo>
                  <a:cubicBezTo>
                    <a:pt x="608" y="1"/>
                    <a:pt x="335" y="92"/>
                    <a:pt x="31" y="153"/>
                  </a:cubicBezTo>
                  <a:cubicBezTo>
                    <a:pt x="0" y="153"/>
                    <a:pt x="0" y="214"/>
                    <a:pt x="31" y="214"/>
                  </a:cubicBezTo>
                  <a:cubicBezTo>
                    <a:pt x="304" y="244"/>
                    <a:pt x="608" y="244"/>
                    <a:pt x="882" y="305"/>
                  </a:cubicBezTo>
                  <a:cubicBezTo>
                    <a:pt x="1003" y="365"/>
                    <a:pt x="1155" y="396"/>
                    <a:pt x="1247" y="396"/>
                  </a:cubicBezTo>
                  <a:cubicBezTo>
                    <a:pt x="1398" y="426"/>
                    <a:pt x="1520" y="517"/>
                    <a:pt x="1672" y="548"/>
                  </a:cubicBezTo>
                  <a:cubicBezTo>
                    <a:pt x="1688" y="553"/>
                    <a:pt x="1704" y="556"/>
                    <a:pt x="1720" y="556"/>
                  </a:cubicBezTo>
                  <a:cubicBezTo>
                    <a:pt x="1874" y="556"/>
                    <a:pt x="1962" y="297"/>
                    <a:pt x="1824" y="214"/>
                  </a:cubicBezTo>
                  <a:cubicBezTo>
                    <a:pt x="1550" y="62"/>
                    <a:pt x="1216" y="1"/>
                    <a:pt x="912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143" name="Google Shape;6143;p51"/>
            <p:cNvSpPr/>
            <p:nvPr/>
          </p:nvSpPr>
          <p:spPr>
            <a:xfrm>
              <a:off x="6745075" y="2461550"/>
              <a:ext cx="30425" cy="14650"/>
            </a:xfrm>
            <a:custGeom>
              <a:rect b="b" l="l" r="r" t="t"/>
              <a:pathLst>
                <a:path extrusionOk="0" h="586" w="1217">
                  <a:moveTo>
                    <a:pt x="181" y="0"/>
                  </a:moveTo>
                  <a:cubicBezTo>
                    <a:pt x="116" y="0"/>
                    <a:pt x="54" y="10"/>
                    <a:pt x="0" y="32"/>
                  </a:cubicBezTo>
                  <a:cubicBezTo>
                    <a:pt x="183" y="93"/>
                    <a:pt x="335" y="153"/>
                    <a:pt x="487" y="275"/>
                  </a:cubicBezTo>
                  <a:cubicBezTo>
                    <a:pt x="548" y="305"/>
                    <a:pt x="639" y="397"/>
                    <a:pt x="700" y="427"/>
                  </a:cubicBezTo>
                  <a:cubicBezTo>
                    <a:pt x="760" y="457"/>
                    <a:pt x="791" y="457"/>
                    <a:pt x="821" y="488"/>
                  </a:cubicBezTo>
                  <a:cubicBezTo>
                    <a:pt x="851" y="518"/>
                    <a:pt x="943" y="518"/>
                    <a:pt x="973" y="579"/>
                  </a:cubicBezTo>
                  <a:cubicBezTo>
                    <a:pt x="986" y="583"/>
                    <a:pt x="998" y="585"/>
                    <a:pt x="1009" y="585"/>
                  </a:cubicBezTo>
                  <a:cubicBezTo>
                    <a:pt x="1081" y="585"/>
                    <a:pt x="1129" y="514"/>
                    <a:pt x="1155" y="488"/>
                  </a:cubicBezTo>
                  <a:cubicBezTo>
                    <a:pt x="1216" y="427"/>
                    <a:pt x="1155" y="336"/>
                    <a:pt x="1095" y="305"/>
                  </a:cubicBezTo>
                  <a:cubicBezTo>
                    <a:pt x="943" y="184"/>
                    <a:pt x="730" y="123"/>
                    <a:pt x="548" y="93"/>
                  </a:cubicBezTo>
                  <a:cubicBezTo>
                    <a:pt x="430" y="34"/>
                    <a:pt x="299" y="0"/>
                    <a:pt x="181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144" name="Google Shape;6144;p51"/>
            <p:cNvSpPr/>
            <p:nvPr/>
          </p:nvSpPr>
          <p:spPr>
            <a:xfrm>
              <a:off x="6778500" y="2439925"/>
              <a:ext cx="5725" cy="21875"/>
            </a:xfrm>
            <a:custGeom>
              <a:rect b="b" l="l" r="r" t="t"/>
              <a:pathLst>
                <a:path extrusionOk="0" h="875" w="229">
                  <a:moveTo>
                    <a:pt x="202" y="0"/>
                  </a:moveTo>
                  <a:cubicBezTo>
                    <a:pt x="183" y="0"/>
                    <a:pt x="153" y="15"/>
                    <a:pt x="122" y="46"/>
                  </a:cubicBezTo>
                  <a:cubicBezTo>
                    <a:pt x="92" y="137"/>
                    <a:pt x="92" y="258"/>
                    <a:pt x="62" y="380"/>
                  </a:cubicBezTo>
                  <a:cubicBezTo>
                    <a:pt x="62" y="441"/>
                    <a:pt x="62" y="502"/>
                    <a:pt x="1" y="562"/>
                  </a:cubicBezTo>
                  <a:lnTo>
                    <a:pt x="1" y="684"/>
                  </a:lnTo>
                  <a:lnTo>
                    <a:pt x="1" y="806"/>
                  </a:lnTo>
                  <a:cubicBezTo>
                    <a:pt x="1" y="851"/>
                    <a:pt x="54" y="874"/>
                    <a:pt x="107" y="874"/>
                  </a:cubicBezTo>
                  <a:cubicBezTo>
                    <a:pt x="160" y="874"/>
                    <a:pt x="214" y="851"/>
                    <a:pt x="214" y="806"/>
                  </a:cubicBezTo>
                  <a:lnTo>
                    <a:pt x="214" y="684"/>
                  </a:lnTo>
                  <a:lnTo>
                    <a:pt x="214" y="562"/>
                  </a:lnTo>
                  <a:lnTo>
                    <a:pt x="214" y="380"/>
                  </a:lnTo>
                  <a:lnTo>
                    <a:pt x="214" y="46"/>
                  </a:lnTo>
                  <a:cubicBezTo>
                    <a:pt x="229" y="15"/>
                    <a:pt x="221" y="0"/>
                    <a:pt x="202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145" name="Google Shape;6145;p51"/>
            <p:cNvSpPr/>
            <p:nvPr/>
          </p:nvSpPr>
          <p:spPr>
            <a:xfrm>
              <a:off x="6672875" y="1393925"/>
              <a:ext cx="273600" cy="474950"/>
            </a:xfrm>
            <a:custGeom>
              <a:rect b="b" l="l" r="r" t="t"/>
              <a:pathLst>
                <a:path extrusionOk="0" h="18998" w="10944">
                  <a:moveTo>
                    <a:pt x="10943" y="1"/>
                  </a:moveTo>
                  <a:lnTo>
                    <a:pt x="10943" y="1"/>
                  </a:lnTo>
                  <a:cubicBezTo>
                    <a:pt x="10214" y="578"/>
                    <a:pt x="9667" y="1399"/>
                    <a:pt x="9758" y="2250"/>
                  </a:cubicBezTo>
                  <a:cubicBezTo>
                    <a:pt x="9464" y="1956"/>
                    <a:pt x="8927" y="1696"/>
                    <a:pt x="8448" y="1696"/>
                  </a:cubicBezTo>
                  <a:cubicBezTo>
                    <a:pt x="8132" y="1696"/>
                    <a:pt x="7841" y="1809"/>
                    <a:pt x="7661" y="2098"/>
                  </a:cubicBezTo>
                  <a:cubicBezTo>
                    <a:pt x="7630" y="1916"/>
                    <a:pt x="7509" y="1794"/>
                    <a:pt x="7387" y="1764"/>
                  </a:cubicBezTo>
                  <a:cubicBezTo>
                    <a:pt x="7113" y="1277"/>
                    <a:pt x="6597" y="1011"/>
                    <a:pt x="6076" y="1011"/>
                  </a:cubicBezTo>
                  <a:cubicBezTo>
                    <a:pt x="5556" y="1011"/>
                    <a:pt x="5031" y="1277"/>
                    <a:pt x="4743" y="1855"/>
                  </a:cubicBezTo>
                  <a:cubicBezTo>
                    <a:pt x="4345" y="1616"/>
                    <a:pt x="3921" y="1501"/>
                    <a:pt x="3507" y="1501"/>
                  </a:cubicBezTo>
                  <a:cubicBezTo>
                    <a:pt x="2814" y="1501"/>
                    <a:pt x="2148" y="1824"/>
                    <a:pt x="1673" y="2432"/>
                  </a:cubicBezTo>
                  <a:lnTo>
                    <a:pt x="1551" y="2523"/>
                  </a:lnTo>
                  <a:cubicBezTo>
                    <a:pt x="1448" y="2318"/>
                    <a:pt x="1250" y="2237"/>
                    <a:pt x="1026" y="2237"/>
                  </a:cubicBezTo>
                  <a:cubicBezTo>
                    <a:pt x="654" y="2237"/>
                    <a:pt x="209" y="2459"/>
                    <a:pt x="1" y="2706"/>
                  </a:cubicBezTo>
                  <a:cubicBezTo>
                    <a:pt x="121" y="2682"/>
                    <a:pt x="232" y="2670"/>
                    <a:pt x="336" y="2670"/>
                  </a:cubicBezTo>
                  <a:cubicBezTo>
                    <a:pt x="754" y="2670"/>
                    <a:pt x="1052" y="2869"/>
                    <a:pt x="1369" y="3283"/>
                  </a:cubicBezTo>
                  <a:cubicBezTo>
                    <a:pt x="1678" y="3114"/>
                    <a:pt x="2019" y="3036"/>
                    <a:pt x="2358" y="3036"/>
                  </a:cubicBezTo>
                  <a:cubicBezTo>
                    <a:pt x="3420" y="3036"/>
                    <a:pt x="4462" y="3803"/>
                    <a:pt x="4439" y="4955"/>
                  </a:cubicBezTo>
                  <a:cubicBezTo>
                    <a:pt x="4689" y="4761"/>
                    <a:pt x="4947" y="4671"/>
                    <a:pt x="5195" y="4671"/>
                  </a:cubicBezTo>
                  <a:cubicBezTo>
                    <a:pt x="5881" y="4671"/>
                    <a:pt x="6485" y="5367"/>
                    <a:pt x="6597" y="6505"/>
                  </a:cubicBezTo>
                  <a:cubicBezTo>
                    <a:pt x="6992" y="5745"/>
                    <a:pt x="7448" y="5411"/>
                    <a:pt x="7934" y="5259"/>
                  </a:cubicBezTo>
                  <a:cubicBezTo>
                    <a:pt x="8123" y="5191"/>
                    <a:pt x="8287" y="5163"/>
                    <a:pt x="8436" y="5163"/>
                  </a:cubicBezTo>
                  <a:cubicBezTo>
                    <a:pt x="8888" y="5163"/>
                    <a:pt x="9202" y="5426"/>
                    <a:pt x="9636" y="5654"/>
                  </a:cubicBezTo>
                  <a:cubicBezTo>
                    <a:pt x="9533" y="5613"/>
                    <a:pt x="9430" y="5594"/>
                    <a:pt x="9331" y="5594"/>
                  </a:cubicBezTo>
                  <a:cubicBezTo>
                    <a:pt x="8560" y="5594"/>
                    <a:pt x="7983" y="6751"/>
                    <a:pt x="8360" y="7478"/>
                  </a:cubicBezTo>
                  <a:cubicBezTo>
                    <a:pt x="8033" y="7389"/>
                    <a:pt x="7664" y="7314"/>
                    <a:pt x="7307" y="7314"/>
                  </a:cubicBezTo>
                  <a:cubicBezTo>
                    <a:pt x="6933" y="7314"/>
                    <a:pt x="6573" y="7396"/>
                    <a:pt x="6293" y="7630"/>
                  </a:cubicBezTo>
                  <a:cubicBezTo>
                    <a:pt x="5563" y="8238"/>
                    <a:pt x="5502" y="9575"/>
                    <a:pt x="5776" y="10426"/>
                  </a:cubicBezTo>
                  <a:cubicBezTo>
                    <a:pt x="5867" y="10730"/>
                    <a:pt x="6019" y="10943"/>
                    <a:pt x="6171" y="11125"/>
                  </a:cubicBezTo>
                  <a:lnTo>
                    <a:pt x="6171" y="11217"/>
                  </a:lnTo>
                  <a:cubicBezTo>
                    <a:pt x="5987" y="10801"/>
                    <a:pt x="5592" y="10614"/>
                    <a:pt x="5174" y="10614"/>
                  </a:cubicBezTo>
                  <a:cubicBezTo>
                    <a:pt x="5040" y="10614"/>
                    <a:pt x="4905" y="10633"/>
                    <a:pt x="4773" y="10669"/>
                  </a:cubicBezTo>
                  <a:cubicBezTo>
                    <a:pt x="4588" y="10115"/>
                    <a:pt x="4223" y="9852"/>
                    <a:pt x="3790" y="9852"/>
                  </a:cubicBezTo>
                  <a:cubicBezTo>
                    <a:pt x="3582" y="9852"/>
                    <a:pt x="3358" y="9913"/>
                    <a:pt x="3132" y="10031"/>
                  </a:cubicBezTo>
                  <a:cubicBezTo>
                    <a:pt x="3831" y="10426"/>
                    <a:pt x="4651" y="10882"/>
                    <a:pt x="4256" y="12007"/>
                  </a:cubicBezTo>
                  <a:cubicBezTo>
                    <a:pt x="4442" y="11940"/>
                    <a:pt x="4619" y="11909"/>
                    <a:pt x="4783" y="11909"/>
                  </a:cubicBezTo>
                  <a:cubicBezTo>
                    <a:pt x="5586" y="11909"/>
                    <a:pt x="6084" y="12654"/>
                    <a:pt x="5806" y="13587"/>
                  </a:cubicBezTo>
                  <a:cubicBezTo>
                    <a:pt x="5857" y="13586"/>
                    <a:pt x="5907" y="13586"/>
                    <a:pt x="5956" y="13586"/>
                  </a:cubicBezTo>
                  <a:cubicBezTo>
                    <a:pt x="8720" y="13586"/>
                    <a:pt x="9454" y="15265"/>
                    <a:pt x="9484" y="18998"/>
                  </a:cubicBezTo>
                  <a:lnTo>
                    <a:pt x="10943" y="1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146" name="Google Shape;6146;p51"/>
            <p:cNvSpPr/>
            <p:nvPr/>
          </p:nvSpPr>
          <p:spPr>
            <a:xfrm>
              <a:off x="5685025" y="1975250"/>
              <a:ext cx="25" cy="25"/>
            </a:xfrm>
            <a:custGeom>
              <a:rect b="b" l="l" r="r" t="t"/>
              <a:pathLst>
                <a:path extrusionOk="0" h="1" w="1">
                  <a:moveTo>
                    <a:pt x="0" y="0"/>
                  </a:moveTo>
                  <a:close/>
                </a:path>
              </a:pathLst>
            </a:custGeom>
            <a:solidFill>
              <a:srgbClr val="C09C8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147" name="Google Shape;6147;p51"/>
            <p:cNvSpPr/>
            <p:nvPr/>
          </p:nvSpPr>
          <p:spPr>
            <a:xfrm>
              <a:off x="5621950" y="1067175"/>
              <a:ext cx="1361000" cy="1818450"/>
            </a:xfrm>
            <a:custGeom>
              <a:rect b="b" l="l" r="r" t="t"/>
              <a:pathLst>
                <a:path extrusionOk="0" fill="none" h="72738" w="54440">
                  <a:moveTo>
                    <a:pt x="5867" y="1"/>
                  </a:moveTo>
                  <a:cubicBezTo>
                    <a:pt x="4499" y="1"/>
                    <a:pt x="1" y="69090"/>
                    <a:pt x="1" y="69090"/>
                  </a:cubicBezTo>
                  <a:cubicBezTo>
                    <a:pt x="5289" y="70093"/>
                    <a:pt x="48451" y="72737"/>
                    <a:pt x="48451" y="72737"/>
                  </a:cubicBezTo>
                  <a:cubicBezTo>
                    <a:pt x="48451" y="72737"/>
                    <a:pt x="54439" y="4955"/>
                    <a:pt x="53649" y="3739"/>
                  </a:cubicBezTo>
                  <a:cubicBezTo>
                    <a:pt x="53315" y="3162"/>
                    <a:pt x="9119" y="1"/>
                    <a:pt x="5867" y="1"/>
                  </a:cubicBezTo>
                  <a:close/>
                </a:path>
              </a:pathLst>
            </a:custGeom>
            <a:noFill/>
            <a:ln cap="flat" cmpd="sng" w="19750">
              <a:solidFill>
                <a:schemeClr val="dk1"/>
              </a:solidFill>
              <a:prstDash val="solid"/>
              <a:miter lim="30395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</p:spTree>
  </p:cSld>
  <p:clrMapOvr>
    <a:masterClrMapping/>
  </p:clrMapOvr>
</p:sld>
</file>

<file path=ppt/slides/slide16.xml><?xml version="1.0" encoding="utf-8"?>
<p:sld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>
  <p:cSld>
    <p:spTree>
      <p:nvGrpSpPr>
        <p:cNvPr id="6151" name="Shape 6151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6152" name="Google Shape;6152;p52"/>
          <p:cNvSpPr txBox="1"/>
          <p:nvPr>
            <p:ph type="title"/>
          </p:nvPr>
        </p:nvSpPr>
        <p:spPr>
          <a:xfrm>
            <a:off x="720000" y="445025"/>
            <a:ext cx="7704000" cy="5727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rPr lang="en"/>
              <a:t>Čo  majú na starosti dni?</a:t>
            </a:r>
            <a:endParaRPr/>
          </a:p>
        </p:txBody>
      </p:sp>
      <p:sp>
        <p:nvSpPr>
          <p:cNvPr id="6153" name="Google Shape;6153;p52"/>
          <p:cNvSpPr txBox="1"/>
          <p:nvPr>
            <p:ph idx="1" type="subTitle"/>
          </p:nvPr>
        </p:nvSpPr>
        <p:spPr>
          <a:xfrm>
            <a:off x="5015325" y="1367150"/>
            <a:ext cx="3163200" cy="27084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-355600" lvl="0" marL="457200" rtl="0" algn="l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SzPts val="2000"/>
              <a:buChar char="●"/>
            </a:pPr>
            <a:r>
              <a:rPr lang="en" sz="2000"/>
              <a:t>Kontrolovať, či sa aktivity neopakujú</a:t>
            </a:r>
            <a:endParaRPr sz="2000"/>
          </a:p>
          <a:p>
            <a:pPr indent="-355600" lvl="0" marL="457200" rtl="0" algn="l">
              <a:lnSpc>
                <a:spcPct val="115000"/>
              </a:lnSpc>
              <a:spcBef>
                <a:spcPts val="1000"/>
              </a:spcBef>
              <a:spcAft>
                <a:spcPts val="0"/>
              </a:spcAft>
              <a:buSzPts val="2000"/>
              <a:buChar char="●"/>
            </a:pPr>
            <a:r>
              <a:rPr lang="en" sz="2000"/>
              <a:t>Kontakt s core teamom</a:t>
            </a:r>
            <a:endParaRPr sz="2000"/>
          </a:p>
          <a:p>
            <a:pPr indent="-355600" lvl="0" marL="457200" rtl="0" algn="l">
              <a:lnSpc>
                <a:spcPct val="115000"/>
              </a:lnSpc>
              <a:spcBef>
                <a:spcPts val="1000"/>
              </a:spcBef>
              <a:spcAft>
                <a:spcPts val="1000"/>
              </a:spcAft>
              <a:buSzPts val="2000"/>
              <a:buChar char="●"/>
            </a:pPr>
            <a:r>
              <a:rPr lang="en" sz="2000"/>
              <a:t>Splniť deadline</a:t>
            </a:r>
            <a:endParaRPr sz="2000"/>
          </a:p>
        </p:txBody>
      </p:sp>
      <p:sp>
        <p:nvSpPr>
          <p:cNvPr id="6154" name="Google Shape;6154;p52"/>
          <p:cNvSpPr txBox="1"/>
          <p:nvPr>
            <p:ph idx="2" type="subTitle"/>
          </p:nvPr>
        </p:nvSpPr>
        <p:spPr>
          <a:xfrm>
            <a:off x="965475" y="1367150"/>
            <a:ext cx="3163200" cy="27084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-355600" lvl="0" marL="457200" rtl="0" algn="l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SzPts val="2000"/>
              <a:buChar char="●"/>
            </a:pPr>
            <a:r>
              <a:rPr lang="en" sz="2000"/>
              <a:t>Premyslieť aktivity</a:t>
            </a:r>
            <a:endParaRPr sz="2000"/>
          </a:p>
          <a:p>
            <a:pPr indent="-355600" lvl="0" marL="457200" rtl="0" algn="l">
              <a:lnSpc>
                <a:spcPct val="115000"/>
              </a:lnSpc>
              <a:spcBef>
                <a:spcPts val="1000"/>
              </a:spcBef>
              <a:spcAft>
                <a:spcPts val="0"/>
              </a:spcAft>
              <a:buSzPts val="2000"/>
              <a:buChar char="●"/>
            </a:pPr>
            <a:r>
              <a:rPr lang="en" sz="2000"/>
              <a:t>Napísať MTZ (materálno-technické zabezpečenie)</a:t>
            </a:r>
            <a:endParaRPr sz="2000"/>
          </a:p>
          <a:p>
            <a:pPr indent="-355600" lvl="0" marL="457200" rtl="0" algn="l">
              <a:lnSpc>
                <a:spcPct val="115000"/>
              </a:lnSpc>
              <a:spcBef>
                <a:spcPts val="1000"/>
              </a:spcBef>
              <a:spcAft>
                <a:spcPts val="1000"/>
              </a:spcAft>
              <a:buSzPts val="2000"/>
              <a:buChar char="●"/>
            </a:pPr>
            <a:r>
              <a:rPr lang="en" sz="2000"/>
              <a:t>modlitby?</a:t>
            </a:r>
            <a:endParaRPr sz="2000"/>
          </a:p>
        </p:txBody>
      </p:sp>
    </p:spTree>
  </p:cSld>
  <p:clrMapOvr>
    <a:masterClrMapping/>
  </p:clrMapOvr>
</p:sld>
</file>

<file path=ppt/slides/slide17.xml><?xml version="1.0" encoding="utf-8"?>
<p:sld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>
  <p:cSld>
    <p:spTree>
      <p:nvGrpSpPr>
        <p:cNvPr id="6158" name="Shape 6158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6159" name="Google Shape;6159;p53"/>
          <p:cNvSpPr txBox="1"/>
          <p:nvPr>
            <p:ph type="title"/>
          </p:nvPr>
        </p:nvSpPr>
        <p:spPr>
          <a:xfrm>
            <a:off x="720000" y="445025"/>
            <a:ext cx="7704000" cy="5727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lang="en"/>
              <a:t>Zodpovední za dni</a:t>
            </a:r>
            <a:endParaRPr/>
          </a:p>
        </p:txBody>
      </p:sp>
      <p:sp>
        <p:nvSpPr>
          <p:cNvPr id="6160" name="Google Shape;6160;p53"/>
          <p:cNvSpPr txBox="1"/>
          <p:nvPr>
            <p:ph idx="1" type="subTitle"/>
          </p:nvPr>
        </p:nvSpPr>
        <p:spPr>
          <a:xfrm>
            <a:off x="966300" y="2171091"/>
            <a:ext cx="2067900" cy="4848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lang="en"/>
              <a:t>Katka K.</a:t>
            </a:r>
            <a:endParaRPr/>
          </a:p>
        </p:txBody>
      </p:sp>
      <p:sp>
        <p:nvSpPr>
          <p:cNvPr id="6161" name="Google Shape;6161;p53"/>
          <p:cNvSpPr txBox="1"/>
          <p:nvPr>
            <p:ph idx="2" type="subTitle"/>
          </p:nvPr>
        </p:nvSpPr>
        <p:spPr>
          <a:xfrm>
            <a:off x="3538048" y="2171091"/>
            <a:ext cx="2067900" cy="4848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lang="en"/>
              <a:t>Janči</a:t>
            </a:r>
            <a:endParaRPr/>
          </a:p>
        </p:txBody>
      </p:sp>
      <p:sp>
        <p:nvSpPr>
          <p:cNvPr id="6162" name="Google Shape;6162;p53"/>
          <p:cNvSpPr txBox="1"/>
          <p:nvPr>
            <p:ph idx="3" type="subTitle"/>
          </p:nvPr>
        </p:nvSpPr>
        <p:spPr>
          <a:xfrm>
            <a:off x="966300" y="3833075"/>
            <a:ext cx="2067900" cy="4848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lang="en"/>
              <a:t>Aninka</a:t>
            </a:r>
            <a:endParaRPr/>
          </a:p>
        </p:txBody>
      </p:sp>
      <p:sp>
        <p:nvSpPr>
          <p:cNvPr id="6163" name="Google Shape;6163;p53"/>
          <p:cNvSpPr txBox="1"/>
          <p:nvPr>
            <p:ph idx="4" type="subTitle"/>
          </p:nvPr>
        </p:nvSpPr>
        <p:spPr>
          <a:xfrm>
            <a:off x="3538048" y="3833075"/>
            <a:ext cx="2067900" cy="4848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lang="en"/>
              <a:t>Lucy K.</a:t>
            </a:r>
            <a:endParaRPr/>
          </a:p>
        </p:txBody>
      </p:sp>
      <p:sp>
        <p:nvSpPr>
          <p:cNvPr id="6164" name="Google Shape;6164;p53"/>
          <p:cNvSpPr txBox="1"/>
          <p:nvPr>
            <p:ph idx="5" type="subTitle"/>
          </p:nvPr>
        </p:nvSpPr>
        <p:spPr>
          <a:xfrm>
            <a:off x="6109796" y="2171091"/>
            <a:ext cx="2067900" cy="4848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lang="en"/>
              <a:t>Ľudka</a:t>
            </a:r>
            <a:endParaRPr/>
          </a:p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lang="en"/>
              <a:t>Evka</a:t>
            </a:r>
            <a:endParaRPr/>
          </a:p>
        </p:txBody>
      </p:sp>
      <p:sp>
        <p:nvSpPr>
          <p:cNvPr id="6165" name="Google Shape;6165;p53"/>
          <p:cNvSpPr txBox="1"/>
          <p:nvPr>
            <p:ph idx="6" type="subTitle"/>
          </p:nvPr>
        </p:nvSpPr>
        <p:spPr>
          <a:xfrm>
            <a:off x="6109796" y="3833075"/>
            <a:ext cx="2067900" cy="4848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lang="en"/>
              <a:t>Samo N.</a:t>
            </a:r>
            <a:endParaRPr/>
          </a:p>
        </p:txBody>
      </p:sp>
      <p:sp>
        <p:nvSpPr>
          <p:cNvPr id="6166" name="Google Shape;6166;p53"/>
          <p:cNvSpPr txBox="1"/>
          <p:nvPr>
            <p:ph idx="7" type="subTitle"/>
          </p:nvPr>
        </p:nvSpPr>
        <p:spPr>
          <a:xfrm>
            <a:off x="970361" y="1909600"/>
            <a:ext cx="2059800" cy="377100"/>
          </a:xfrm>
          <a:prstGeom prst="rect">
            <a:avLst/>
          </a:prstGeom>
        </p:spPr>
        <p:txBody>
          <a:bodyPr anchorCtr="0" anchor="b" bIns="91425" lIns="91425" spcFirstLastPara="1" rIns="91425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lang="en"/>
              <a:t>Pondelok</a:t>
            </a:r>
            <a:endParaRPr/>
          </a:p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lang="en"/>
              <a:t>Hawaii</a:t>
            </a:r>
            <a:endParaRPr/>
          </a:p>
        </p:txBody>
      </p:sp>
      <p:sp>
        <p:nvSpPr>
          <p:cNvPr id="6167" name="Google Shape;6167;p53"/>
          <p:cNvSpPr txBox="1"/>
          <p:nvPr>
            <p:ph idx="8" type="subTitle"/>
          </p:nvPr>
        </p:nvSpPr>
        <p:spPr>
          <a:xfrm>
            <a:off x="3542109" y="1909600"/>
            <a:ext cx="2059800" cy="377100"/>
          </a:xfrm>
          <a:prstGeom prst="rect">
            <a:avLst/>
          </a:prstGeom>
        </p:spPr>
        <p:txBody>
          <a:bodyPr anchorCtr="0" anchor="b" bIns="91425" lIns="91425" spcFirstLastPara="1" rIns="91425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lang="en"/>
              <a:t>Utorok</a:t>
            </a:r>
            <a:endParaRPr/>
          </a:p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lang="en"/>
              <a:t>Austrália</a:t>
            </a:r>
            <a:endParaRPr/>
          </a:p>
        </p:txBody>
      </p:sp>
      <p:sp>
        <p:nvSpPr>
          <p:cNvPr id="6168" name="Google Shape;6168;p53"/>
          <p:cNvSpPr txBox="1"/>
          <p:nvPr>
            <p:ph idx="9" type="subTitle"/>
          </p:nvPr>
        </p:nvSpPr>
        <p:spPr>
          <a:xfrm>
            <a:off x="6113857" y="1909600"/>
            <a:ext cx="2059800" cy="377100"/>
          </a:xfrm>
          <a:prstGeom prst="rect">
            <a:avLst/>
          </a:prstGeom>
        </p:spPr>
        <p:txBody>
          <a:bodyPr anchorCtr="0" anchor="b" bIns="91425" lIns="91425" spcFirstLastPara="1" rIns="91425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lang="en"/>
              <a:t>Streda</a:t>
            </a:r>
            <a:br>
              <a:rPr lang="en"/>
            </a:br>
            <a:r>
              <a:rPr lang="en"/>
              <a:t>Čína</a:t>
            </a:r>
            <a:endParaRPr/>
          </a:p>
        </p:txBody>
      </p:sp>
      <p:sp>
        <p:nvSpPr>
          <p:cNvPr id="6169" name="Google Shape;6169;p53"/>
          <p:cNvSpPr txBox="1"/>
          <p:nvPr>
            <p:ph idx="13" type="subTitle"/>
          </p:nvPr>
        </p:nvSpPr>
        <p:spPr>
          <a:xfrm>
            <a:off x="970361" y="3570446"/>
            <a:ext cx="2059800" cy="377100"/>
          </a:xfrm>
          <a:prstGeom prst="rect">
            <a:avLst/>
          </a:prstGeom>
        </p:spPr>
        <p:txBody>
          <a:bodyPr anchorCtr="0" anchor="b" bIns="91425" lIns="91425" spcFirstLastPara="1" rIns="91425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lang="en"/>
              <a:t>Štvrtok</a:t>
            </a:r>
            <a:br>
              <a:rPr lang="en"/>
            </a:br>
            <a:r>
              <a:rPr lang="en"/>
              <a:t>USA</a:t>
            </a:r>
            <a:endParaRPr/>
          </a:p>
        </p:txBody>
      </p:sp>
      <p:sp>
        <p:nvSpPr>
          <p:cNvPr id="6170" name="Google Shape;6170;p53"/>
          <p:cNvSpPr txBox="1"/>
          <p:nvPr>
            <p:ph idx="14" type="subTitle"/>
          </p:nvPr>
        </p:nvSpPr>
        <p:spPr>
          <a:xfrm>
            <a:off x="3542109" y="3570446"/>
            <a:ext cx="2059800" cy="377100"/>
          </a:xfrm>
          <a:prstGeom prst="rect">
            <a:avLst/>
          </a:prstGeom>
        </p:spPr>
        <p:txBody>
          <a:bodyPr anchorCtr="0" anchor="b" bIns="91425" lIns="91425" spcFirstLastPara="1" rIns="91425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lang="en"/>
              <a:t>Piatok</a:t>
            </a:r>
            <a:br>
              <a:rPr lang="en"/>
            </a:br>
            <a:r>
              <a:rPr lang="en"/>
              <a:t>Slovensko</a:t>
            </a:r>
            <a:endParaRPr/>
          </a:p>
        </p:txBody>
      </p:sp>
      <p:sp>
        <p:nvSpPr>
          <p:cNvPr id="6171" name="Google Shape;6171;p53"/>
          <p:cNvSpPr txBox="1"/>
          <p:nvPr>
            <p:ph idx="15" type="subTitle"/>
          </p:nvPr>
        </p:nvSpPr>
        <p:spPr>
          <a:xfrm>
            <a:off x="6113857" y="3570446"/>
            <a:ext cx="2059800" cy="377100"/>
          </a:xfrm>
          <a:prstGeom prst="rect">
            <a:avLst/>
          </a:prstGeom>
        </p:spPr>
        <p:txBody>
          <a:bodyPr anchorCtr="0" anchor="b" bIns="91425" lIns="91425" spcFirstLastPara="1" rIns="91425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lang="en"/>
              <a:t>MTZ</a:t>
            </a:r>
            <a:endParaRPr/>
          </a:p>
        </p:txBody>
      </p:sp>
    </p:spTree>
  </p:cSld>
  <p:clrMapOvr>
    <a:masterClrMapping/>
  </p:clrMapOvr>
</p:sld>
</file>

<file path=ppt/slides/slide18.xml><?xml version="1.0" encoding="utf-8"?>
<p:sld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>
  <p:cSld>
    <p:spTree>
      <p:nvGrpSpPr>
        <p:cNvPr id="6175" name="Shape 6175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6176" name="Google Shape;6176;p54"/>
          <p:cNvSpPr txBox="1"/>
          <p:nvPr>
            <p:ph type="title"/>
          </p:nvPr>
        </p:nvSpPr>
        <p:spPr>
          <a:xfrm>
            <a:off x="1325650" y="1962150"/>
            <a:ext cx="1398900" cy="406800"/>
          </a:xfrm>
          <a:prstGeom prst="rect">
            <a:avLst/>
          </a:prstGeom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lang="en"/>
              <a:t>8.6</a:t>
            </a:r>
            <a:endParaRPr/>
          </a:p>
        </p:txBody>
      </p:sp>
      <p:sp>
        <p:nvSpPr>
          <p:cNvPr id="6177" name="Google Shape;6177;p54"/>
          <p:cNvSpPr txBox="1"/>
          <p:nvPr>
            <p:ph idx="1" type="subTitle"/>
          </p:nvPr>
        </p:nvSpPr>
        <p:spPr>
          <a:xfrm>
            <a:off x="938500" y="3629175"/>
            <a:ext cx="2173200" cy="7596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lang="en"/>
              <a:t>Približné návrhy aktivít</a:t>
            </a:r>
            <a:endParaRPr/>
          </a:p>
        </p:txBody>
      </p:sp>
      <p:sp>
        <p:nvSpPr>
          <p:cNvPr id="6178" name="Google Shape;6178;p54"/>
          <p:cNvSpPr txBox="1"/>
          <p:nvPr>
            <p:ph idx="2" type="subTitle"/>
          </p:nvPr>
        </p:nvSpPr>
        <p:spPr>
          <a:xfrm>
            <a:off x="938500" y="3197100"/>
            <a:ext cx="2173200" cy="440400"/>
          </a:xfrm>
          <a:prstGeom prst="rect">
            <a:avLst/>
          </a:prstGeom>
        </p:spPr>
        <p:txBody>
          <a:bodyPr anchorCtr="0" anchor="b" bIns="91425" lIns="91425" spcFirstLastPara="1" rIns="91425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lang="en"/>
              <a:t>Predstavenie dní</a:t>
            </a:r>
            <a:endParaRPr/>
          </a:p>
        </p:txBody>
      </p:sp>
      <p:sp>
        <p:nvSpPr>
          <p:cNvPr id="6179" name="Google Shape;6179;p54"/>
          <p:cNvSpPr txBox="1"/>
          <p:nvPr>
            <p:ph idx="3" type="title"/>
          </p:nvPr>
        </p:nvSpPr>
        <p:spPr>
          <a:xfrm>
            <a:off x="3873100" y="1962150"/>
            <a:ext cx="1397700" cy="406800"/>
          </a:xfrm>
          <a:prstGeom prst="rect">
            <a:avLst/>
          </a:prstGeom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lang="en"/>
              <a:t>21.6</a:t>
            </a:r>
            <a:endParaRPr/>
          </a:p>
        </p:txBody>
      </p:sp>
      <p:sp>
        <p:nvSpPr>
          <p:cNvPr id="6180" name="Google Shape;6180;p54"/>
          <p:cNvSpPr txBox="1"/>
          <p:nvPr>
            <p:ph idx="4" type="subTitle"/>
          </p:nvPr>
        </p:nvSpPr>
        <p:spPr>
          <a:xfrm>
            <a:off x="3485400" y="3629175"/>
            <a:ext cx="2173200" cy="7596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lang="en"/>
              <a:t>Skontrolujeme si, či sa neopakujú hry, doplníme, zodpovieme otázky</a:t>
            </a:r>
            <a:endParaRPr/>
          </a:p>
        </p:txBody>
      </p:sp>
      <p:sp>
        <p:nvSpPr>
          <p:cNvPr id="6181" name="Google Shape;6181;p54"/>
          <p:cNvSpPr txBox="1"/>
          <p:nvPr>
            <p:ph idx="5" type="subTitle"/>
          </p:nvPr>
        </p:nvSpPr>
        <p:spPr>
          <a:xfrm>
            <a:off x="3485400" y="3197100"/>
            <a:ext cx="2173200" cy="440400"/>
          </a:xfrm>
          <a:prstGeom prst="rect">
            <a:avLst/>
          </a:prstGeom>
        </p:spPr>
        <p:txBody>
          <a:bodyPr anchorCtr="0" anchor="b" bIns="91425" lIns="91425" spcFirstLastPara="1" rIns="91425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lang="en"/>
              <a:t>Priebežné stretko</a:t>
            </a:r>
            <a:endParaRPr/>
          </a:p>
        </p:txBody>
      </p:sp>
      <p:sp>
        <p:nvSpPr>
          <p:cNvPr id="6182" name="Google Shape;6182;p54"/>
          <p:cNvSpPr txBox="1"/>
          <p:nvPr>
            <p:ph idx="6" type="title"/>
          </p:nvPr>
        </p:nvSpPr>
        <p:spPr>
          <a:xfrm>
            <a:off x="6417675" y="1962150"/>
            <a:ext cx="1397700" cy="406800"/>
          </a:xfrm>
          <a:prstGeom prst="rect">
            <a:avLst/>
          </a:prstGeom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lang="en"/>
              <a:t>27.6</a:t>
            </a:r>
            <a:endParaRPr/>
          </a:p>
        </p:txBody>
      </p:sp>
      <p:sp>
        <p:nvSpPr>
          <p:cNvPr id="6183" name="Google Shape;6183;p54"/>
          <p:cNvSpPr txBox="1"/>
          <p:nvPr>
            <p:ph idx="7" type="subTitle"/>
          </p:nvPr>
        </p:nvSpPr>
        <p:spPr>
          <a:xfrm>
            <a:off x="6032300" y="3629175"/>
            <a:ext cx="2173200" cy="7596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lang="en"/>
              <a:t>Finálny program</a:t>
            </a:r>
            <a:endParaRPr/>
          </a:p>
        </p:txBody>
      </p:sp>
      <p:sp>
        <p:nvSpPr>
          <p:cNvPr id="6184" name="Google Shape;6184;p54"/>
          <p:cNvSpPr txBox="1"/>
          <p:nvPr>
            <p:ph idx="8" type="subTitle"/>
          </p:nvPr>
        </p:nvSpPr>
        <p:spPr>
          <a:xfrm>
            <a:off x="6032300" y="3197100"/>
            <a:ext cx="2173200" cy="440400"/>
          </a:xfrm>
          <a:prstGeom prst="rect">
            <a:avLst/>
          </a:prstGeom>
        </p:spPr>
        <p:txBody>
          <a:bodyPr anchorCtr="0" anchor="b" bIns="91425" lIns="91425" spcFirstLastPara="1" rIns="91425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lang="en"/>
              <a:t>Záverečné plánovanie</a:t>
            </a:r>
            <a:endParaRPr/>
          </a:p>
        </p:txBody>
      </p:sp>
      <p:sp>
        <p:nvSpPr>
          <p:cNvPr id="6185" name="Google Shape;6185;p54"/>
          <p:cNvSpPr txBox="1"/>
          <p:nvPr>
            <p:ph idx="9" type="title"/>
          </p:nvPr>
        </p:nvSpPr>
        <p:spPr>
          <a:xfrm>
            <a:off x="720000" y="445025"/>
            <a:ext cx="7704000" cy="5727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rPr lang="en"/>
              <a:t>Najbližšie stretká</a:t>
            </a:r>
            <a:endParaRPr/>
          </a:p>
        </p:txBody>
      </p:sp>
    </p:spTree>
  </p:cSld>
  <p:clrMapOvr>
    <a:masterClrMapping/>
  </p:clrMapOvr>
</p:sld>
</file>

<file path=ppt/slides/slide19.xml><?xml version="1.0" encoding="utf-8"?>
<p:sld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 show="0">
  <p:cSld>
    <p:spTree>
      <p:nvGrpSpPr>
        <p:cNvPr id="6189" name="Shape 6189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6190" name="Google Shape;6190;p55"/>
          <p:cNvSpPr txBox="1"/>
          <p:nvPr>
            <p:ph type="title"/>
          </p:nvPr>
        </p:nvSpPr>
        <p:spPr>
          <a:xfrm>
            <a:off x="720000" y="445025"/>
            <a:ext cx="7704000" cy="5727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rPr lang="en"/>
              <a:t>Icon pack</a:t>
            </a:r>
            <a:endParaRPr/>
          </a:p>
        </p:txBody>
      </p:sp>
      <p:grpSp>
        <p:nvGrpSpPr>
          <p:cNvPr id="6191" name="Google Shape;6191;p55"/>
          <p:cNvGrpSpPr/>
          <p:nvPr/>
        </p:nvGrpSpPr>
        <p:grpSpPr>
          <a:xfrm>
            <a:off x="1082714" y="1602201"/>
            <a:ext cx="235724" cy="346778"/>
            <a:chOff x="1082714" y="1602201"/>
            <a:chExt cx="235724" cy="346778"/>
          </a:xfrm>
        </p:grpSpPr>
        <p:sp>
          <p:nvSpPr>
            <p:cNvPr id="6192" name="Google Shape;6192;p55"/>
            <p:cNvSpPr/>
            <p:nvPr/>
          </p:nvSpPr>
          <p:spPr>
            <a:xfrm>
              <a:off x="1089681" y="1643793"/>
              <a:ext cx="221790" cy="298219"/>
            </a:xfrm>
            <a:custGeom>
              <a:rect b="b" l="l" r="r" t="t"/>
              <a:pathLst>
                <a:path extrusionOk="0" h="8432" w="6271">
                  <a:moveTo>
                    <a:pt x="0" y="1"/>
                  </a:moveTo>
                  <a:lnTo>
                    <a:pt x="0" y="1081"/>
                  </a:lnTo>
                  <a:lnTo>
                    <a:pt x="0" y="2836"/>
                  </a:lnTo>
                  <a:lnTo>
                    <a:pt x="0" y="8432"/>
                  </a:lnTo>
                  <a:lnTo>
                    <a:pt x="5823" y="8432"/>
                  </a:lnTo>
                  <a:cubicBezTo>
                    <a:pt x="6070" y="8432"/>
                    <a:pt x="6270" y="8231"/>
                    <a:pt x="6270" y="7984"/>
                  </a:cubicBezTo>
                  <a:lnTo>
                    <a:pt x="6270" y="448"/>
                  </a:lnTo>
                  <a:cubicBezTo>
                    <a:pt x="6270" y="200"/>
                    <a:pt x="6070" y="1"/>
                    <a:pt x="5823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193" name="Google Shape;6193;p55"/>
            <p:cNvSpPr/>
            <p:nvPr/>
          </p:nvSpPr>
          <p:spPr>
            <a:xfrm>
              <a:off x="1089681" y="1609168"/>
              <a:ext cx="193814" cy="34660"/>
            </a:xfrm>
            <a:custGeom>
              <a:rect b="b" l="l" r="r" t="t"/>
              <a:pathLst>
                <a:path extrusionOk="0" h="980" w="5480">
                  <a:moveTo>
                    <a:pt x="5033" y="0"/>
                  </a:moveTo>
                  <a:cubicBezTo>
                    <a:pt x="5004" y="0"/>
                    <a:pt x="4975" y="3"/>
                    <a:pt x="4946" y="9"/>
                  </a:cubicBezTo>
                  <a:lnTo>
                    <a:pt x="0" y="980"/>
                  </a:lnTo>
                  <a:lnTo>
                    <a:pt x="5479" y="975"/>
                  </a:lnTo>
                  <a:lnTo>
                    <a:pt x="5479" y="448"/>
                  </a:lnTo>
                  <a:cubicBezTo>
                    <a:pt x="5479" y="196"/>
                    <a:pt x="5273" y="0"/>
                    <a:pt x="5033" y="0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194" name="Google Shape;6194;p55"/>
            <p:cNvSpPr/>
            <p:nvPr/>
          </p:nvSpPr>
          <p:spPr>
            <a:xfrm>
              <a:off x="1128974" y="1692919"/>
              <a:ext cx="143203" cy="143238"/>
            </a:xfrm>
            <a:custGeom>
              <a:rect b="b" l="l" r="r" t="t"/>
              <a:pathLst>
                <a:path extrusionOk="0" h="4050" w="4049">
                  <a:moveTo>
                    <a:pt x="2025" y="1"/>
                  </a:moveTo>
                  <a:cubicBezTo>
                    <a:pt x="906" y="1"/>
                    <a:pt x="0" y="907"/>
                    <a:pt x="0" y="2026"/>
                  </a:cubicBezTo>
                  <a:cubicBezTo>
                    <a:pt x="0" y="3143"/>
                    <a:pt x="906" y="4049"/>
                    <a:pt x="2025" y="4049"/>
                  </a:cubicBezTo>
                  <a:cubicBezTo>
                    <a:pt x="3143" y="4049"/>
                    <a:pt x="4049" y="3143"/>
                    <a:pt x="4049" y="2026"/>
                  </a:cubicBezTo>
                  <a:cubicBezTo>
                    <a:pt x="4049" y="907"/>
                    <a:pt x="3143" y="1"/>
                    <a:pt x="2025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195" name="Google Shape;6195;p55"/>
            <p:cNvSpPr/>
            <p:nvPr/>
          </p:nvSpPr>
          <p:spPr>
            <a:xfrm>
              <a:off x="1082714" y="1602201"/>
              <a:ext cx="235724" cy="346778"/>
            </a:xfrm>
            <a:custGeom>
              <a:rect b="b" l="l" r="r" t="t"/>
              <a:pathLst>
                <a:path extrusionOk="0" h="9805" w="6665">
                  <a:moveTo>
                    <a:pt x="5229" y="395"/>
                  </a:moveTo>
                  <a:cubicBezTo>
                    <a:pt x="5287" y="395"/>
                    <a:pt x="5343" y="414"/>
                    <a:pt x="5387" y="452"/>
                  </a:cubicBezTo>
                  <a:cubicBezTo>
                    <a:pt x="5446" y="500"/>
                    <a:pt x="5479" y="570"/>
                    <a:pt x="5479" y="645"/>
                  </a:cubicBezTo>
                  <a:lnTo>
                    <a:pt x="5479" y="979"/>
                  </a:lnTo>
                  <a:lnTo>
                    <a:pt x="2227" y="979"/>
                  </a:lnTo>
                  <a:lnTo>
                    <a:pt x="5180" y="399"/>
                  </a:lnTo>
                  <a:cubicBezTo>
                    <a:pt x="5197" y="396"/>
                    <a:pt x="5213" y="395"/>
                    <a:pt x="5229" y="395"/>
                  </a:cubicBezTo>
                  <a:close/>
                  <a:moveTo>
                    <a:pt x="5230" y="0"/>
                  </a:moveTo>
                  <a:cubicBezTo>
                    <a:pt x="5189" y="0"/>
                    <a:pt x="5146" y="4"/>
                    <a:pt x="5104" y="13"/>
                  </a:cubicBezTo>
                  <a:lnTo>
                    <a:pt x="159" y="983"/>
                  </a:lnTo>
                  <a:cubicBezTo>
                    <a:pt x="68" y="1000"/>
                    <a:pt x="0" y="1084"/>
                    <a:pt x="0" y="1177"/>
                  </a:cubicBezTo>
                  <a:lnTo>
                    <a:pt x="0" y="2257"/>
                  </a:lnTo>
                  <a:cubicBezTo>
                    <a:pt x="0" y="2366"/>
                    <a:pt x="88" y="2454"/>
                    <a:pt x="197" y="2454"/>
                  </a:cubicBezTo>
                  <a:cubicBezTo>
                    <a:pt x="307" y="2454"/>
                    <a:pt x="395" y="2366"/>
                    <a:pt x="395" y="2257"/>
                  </a:cubicBezTo>
                  <a:lnTo>
                    <a:pt x="395" y="1374"/>
                  </a:lnTo>
                  <a:lnTo>
                    <a:pt x="6020" y="1374"/>
                  </a:lnTo>
                  <a:cubicBezTo>
                    <a:pt x="6158" y="1374"/>
                    <a:pt x="6271" y="1486"/>
                    <a:pt x="6271" y="1624"/>
                  </a:cubicBezTo>
                  <a:lnTo>
                    <a:pt x="6271" y="9160"/>
                  </a:lnTo>
                  <a:cubicBezTo>
                    <a:pt x="6271" y="9298"/>
                    <a:pt x="6158" y="9410"/>
                    <a:pt x="6020" y="9410"/>
                  </a:cubicBezTo>
                  <a:lnTo>
                    <a:pt x="395" y="9410"/>
                  </a:lnTo>
                  <a:lnTo>
                    <a:pt x="395" y="4012"/>
                  </a:lnTo>
                  <a:cubicBezTo>
                    <a:pt x="395" y="3903"/>
                    <a:pt x="307" y="3815"/>
                    <a:pt x="197" y="3815"/>
                  </a:cubicBezTo>
                  <a:cubicBezTo>
                    <a:pt x="88" y="3815"/>
                    <a:pt x="0" y="3903"/>
                    <a:pt x="0" y="4012"/>
                  </a:cubicBezTo>
                  <a:lnTo>
                    <a:pt x="0" y="9608"/>
                  </a:lnTo>
                  <a:cubicBezTo>
                    <a:pt x="0" y="9717"/>
                    <a:pt x="88" y="9805"/>
                    <a:pt x="197" y="9805"/>
                  </a:cubicBezTo>
                  <a:lnTo>
                    <a:pt x="6020" y="9805"/>
                  </a:lnTo>
                  <a:cubicBezTo>
                    <a:pt x="6376" y="9805"/>
                    <a:pt x="6665" y="9515"/>
                    <a:pt x="6665" y="9160"/>
                  </a:cubicBezTo>
                  <a:lnTo>
                    <a:pt x="6665" y="1624"/>
                  </a:lnTo>
                  <a:cubicBezTo>
                    <a:pt x="6665" y="1268"/>
                    <a:pt x="6376" y="979"/>
                    <a:pt x="6020" y="979"/>
                  </a:cubicBezTo>
                  <a:lnTo>
                    <a:pt x="5874" y="979"/>
                  </a:lnTo>
                  <a:lnTo>
                    <a:pt x="5874" y="645"/>
                  </a:lnTo>
                  <a:cubicBezTo>
                    <a:pt x="5874" y="452"/>
                    <a:pt x="5788" y="270"/>
                    <a:pt x="5638" y="147"/>
                  </a:cubicBezTo>
                  <a:cubicBezTo>
                    <a:pt x="5522" y="51"/>
                    <a:pt x="5378" y="0"/>
                    <a:pt x="523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196" name="Google Shape;6196;p55"/>
            <p:cNvSpPr/>
            <p:nvPr/>
          </p:nvSpPr>
          <p:spPr>
            <a:xfrm>
              <a:off x="1121972" y="1685987"/>
              <a:ext cx="157209" cy="157138"/>
            </a:xfrm>
            <a:custGeom>
              <a:rect b="b" l="l" r="r" t="t"/>
              <a:pathLst>
                <a:path extrusionOk="0" h="4443" w="4445">
                  <a:moveTo>
                    <a:pt x="1113" y="771"/>
                  </a:moveTo>
                  <a:lnTo>
                    <a:pt x="1113" y="771"/>
                  </a:lnTo>
                  <a:cubicBezTo>
                    <a:pt x="887" y="1173"/>
                    <a:pt x="764" y="1683"/>
                    <a:pt x="764" y="2222"/>
                  </a:cubicBezTo>
                  <a:cubicBezTo>
                    <a:pt x="764" y="2760"/>
                    <a:pt x="887" y="3270"/>
                    <a:pt x="1113" y="3672"/>
                  </a:cubicBezTo>
                  <a:cubicBezTo>
                    <a:pt x="677" y="3337"/>
                    <a:pt x="395" y="2812"/>
                    <a:pt x="395" y="2222"/>
                  </a:cubicBezTo>
                  <a:cubicBezTo>
                    <a:pt x="395" y="1631"/>
                    <a:pt x="677" y="1105"/>
                    <a:pt x="1113" y="771"/>
                  </a:cubicBezTo>
                  <a:close/>
                  <a:moveTo>
                    <a:pt x="3333" y="771"/>
                  </a:moveTo>
                  <a:lnTo>
                    <a:pt x="3333" y="771"/>
                  </a:lnTo>
                  <a:cubicBezTo>
                    <a:pt x="3768" y="1105"/>
                    <a:pt x="4049" y="1631"/>
                    <a:pt x="4049" y="2222"/>
                  </a:cubicBezTo>
                  <a:cubicBezTo>
                    <a:pt x="4049" y="2812"/>
                    <a:pt x="3768" y="3337"/>
                    <a:pt x="3333" y="3672"/>
                  </a:cubicBezTo>
                  <a:cubicBezTo>
                    <a:pt x="3558" y="3270"/>
                    <a:pt x="3681" y="2760"/>
                    <a:pt x="3681" y="2222"/>
                  </a:cubicBezTo>
                  <a:cubicBezTo>
                    <a:pt x="3681" y="1683"/>
                    <a:pt x="3558" y="1173"/>
                    <a:pt x="3333" y="771"/>
                  </a:cubicBezTo>
                  <a:close/>
                  <a:moveTo>
                    <a:pt x="1726" y="613"/>
                  </a:moveTo>
                  <a:cubicBezTo>
                    <a:pt x="1714" y="655"/>
                    <a:pt x="1703" y="699"/>
                    <a:pt x="1692" y="744"/>
                  </a:cubicBezTo>
                  <a:cubicBezTo>
                    <a:pt x="1598" y="1141"/>
                    <a:pt x="1546" y="1666"/>
                    <a:pt x="1546" y="2222"/>
                  </a:cubicBezTo>
                  <a:cubicBezTo>
                    <a:pt x="1546" y="2777"/>
                    <a:pt x="1598" y="3302"/>
                    <a:pt x="1692" y="3698"/>
                  </a:cubicBezTo>
                  <a:cubicBezTo>
                    <a:pt x="1703" y="3744"/>
                    <a:pt x="1714" y="3788"/>
                    <a:pt x="1726" y="3830"/>
                  </a:cubicBezTo>
                  <a:cubicBezTo>
                    <a:pt x="1392" y="3517"/>
                    <a:pt x="1159" y="2906"/>
                    <a:pt x="1159" y="2222"/>
                  </a:cubicBezTo>
                  <a:cubicBezTo>
                    <a:pt x="1159" y="1537"/>
                    <a:pt x="1392" y="926"/>
                    <a:pt x="1726" y="613"/>
                  </a:cubicBezTo>
                  <a:close/>
                  <a:moveTo>
                    <a:pt x="2720" y="613"/>
                  </a:moveTo>
                  <a:cubicBezTo>
                    <a:pt x="3054" y="926"/>
                    <a:pt x="3287" y="1537"/>
                    <a:pt x="3287" y="2222"/>
                  </a:cubicBezTo>
                  <a:cubicBezTo>
                    <a:pt x="3287" y="2906"/>
                    <a:pt x="3054" y="3517"/>
                    <a:pt x="2720" y="3830"/>
                  </a:cubicBezTo>
                  <a:cubicBezTo>
                    <a:pt x="2731" y="3788"/>
                    <a:pt x="2742" y="3744"/>
                    <a:pt x="2754" y="3698"/>
                  </a:cubicBezTo>
                  <a:cubicBezTo>
                    <a:pt x="2847" y="3302"/>
                    <a:pt x="2900" y="2777"/>
                    <a:pt x="2900" y="2222"/>
                  </a:cubicBezTo>
                  <a:cubicBezTo>
                    <a:pt x="2900" y="1666"/>
                    <a:pt x="2847" y="1141"/>
                    <a:pt x="2754" y="744"/>
                  </a:cubicBezTo>
                  <a:cubicBezTo>
                    <a:pt x="2742" y="699"/>
                    <a:pt x="2731" y="655"/>
                    <a:pt x="2720" y="613"/>
                  </a:cubicBezTo>
                  <a:close/>
                  <a:moveTo>
                    <a:pt x="2223" y="427"/>
                  </a:moveTo>
                  <a:cubicBezTo>
                    <a:pt x="2266" y="495"/>
                    <a:pt x="2334" y="649"/>
                    <a:pt x="2394" y="945"/>
                  </a:cubicBezTo>
                  <a:cubicBezTo>
                    <a:pt x="2466" y="1299"/>
                    <a:pt x="2505" y="1752"/>
                    <a:pt x="2505" y="2222"/>
                  </a:cubicBezTo>
                  <a:cubicBezTo>
                    <a:pt x="2505" y="2691"/>
                    <a:pt x="2466" y="3144"/>
                    <a:pt x="2394" y="3498"/>
                  </a:cubicBezTo>
                  <a:cubicBezTo>
                    <a:pt x="2334" y="3794"/>
                    <a:pt x="2266" y="3948"/>
                    <a:pt x="2223" y="4016"/>
                  </a:cubicBezTo>
                  <a:cubicBezTo>
                    <a:pt x="2179" y="3948"/>
                    <a:pt x="2112" y="3794"/>
                    <a:pt x="2052" y="3498"/>
                  </a:cubicBezTo>
                  <a:cubicBezTo>
                    <a:pt x="1980" y="3144"/>
                    <a:pt x="1940" y="2691"/>
                    <a:pt x="1940" y="2222"/>
                  </a:cubicBezTo>
                  <a:cubicBezTo>
                    <a:pt x="1940" y="1752"/>
                    <a:pt x="1980" y="1299"/>
                    <a:pt x="2052" y="945"/>
                  </a:cubicBezTo>
                  <a:cubicBezTo>
                    <a:pt x="2112" y="649"/>
                    <a:pt x="2179" y="495"/>
                    <a:pt x="2223" y="427"/>
                  </a:cubicBezTo>
                  <a:close/>
                  <a:moveTo>
                    <a:pt x="2223" y="0"/>
                  </a:moveTo>
                  <a:cubicBezTo>
                    <a:pt x="998" y="0"/>
                    <a:pt x="1" y="996"/>
                    <a:pt x="1" y="2222"/>
                  </a:cubicBezTo>
                  <a:cubicBezTo>
                    <a:pt x="1" y="3447"/>
                    <a:pt x="998" y="4443"/>
                    <a:pt x="2223" y="4443"/>
                  </a:cubicBezTo>
                  <a:cubicBezTo>
                    <a:pt x="3448" y="4443"/>
                    <a:pt x="4444" y="3447"/>
                    <a:pt x="4444" y="2222"/>
                  </a:cubicBezTo>
                  <a:cubicBezTo>
                    <a:pt x="4444" y="996"/>
                    <a:pt x="3448" y="0"/>
                    <a:pt x="222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197" name="Google Shape;6197;p55"/>
            <p:cNvSpPr/>
            <p:nvPr/>
          </p:nvSpPr>
          <p:spPr>
            <a:xfrm>
              <a:off x="1117339" y="1887972"/>
              <a:ext cx="134679" cy="14006"/>
            </a:xfrm>
            <a:custGeom>
              <a:rect b="b" l="l" r="r" t="t"/>
              <a:pathLst>
                <a:path extrusionOk="0" h="396" w="3808">
                  <a:moveTo>
                    <a:pt x="198" y="0"/>
                  </a:moveTo>
                  <a:cubicBezTo>
                    <a:pt x="89" y="0"/>
                    <a:pt x="1" y="89"/>
                    <a:pt x="1" y="198"/>
                  </a:cubicBezTo>
                  <a:cubicBezTo>
                    <a:pt x="1" y="307"/>
                    <a:pt x="89" y="395"/>
                    <a:pt x="198" y="395"/>
                  </a:cubicBezTo>
                  <a:lnTo>
                    <a:pt x="3610" y="395"/>
                  </a:lnTo>
                  <a:cubicBezTo>
                    <a:pt x="3719" y="395"/>
                    <a:pt x="3808" y="307"/>
                    <a:pt x="3808" y="198"/>
                  </a:cubicBezTo>
                  <a:cubicBezTo>
                    <a:pt x="3808" y="89"/>
                    <a:pt x="3719" y="0"/>
                    <a:pt x="361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198" name="Google Shape;6198;p55"/>
            <p:cNvSpPr/>
            <p:nvPr/>
          </p:nvSpPr>
          <p:spPr>
            <a:xfrm>
              <a:off x="1082714" y="1705970"/>
              <a:ext cx="13970" cy="13970"/>
            </a:xfrm>
            <a:custGeom>
              <a:rect b="b" l="l" r="r" t="t"/>
              <a:pathLst>
                <a:path extrusionOk="0" h="395" w="395">
                  <a:moveTo>
                    <a:pt x="197" y="0"/>
                  </a:moveTo>
                  <a:cubicBezTo>
                    <a:pt x="88" y="0"/>
                    <a:pt x="0" y="88"/>
                    <a:pt x="0" y="197"/>
                  </a:cubicBezTo>
                  <a:cubicBezTo>
                    <a:pt x="0" y="306"/>
                    <a:pt x="88" y="395"/>
                    <a:pt x="197" y="395"/>
                  </a:cubicBezTo>
                  <a:cubicBezTo>
                    <a:pt x="307" y="395"/>
                    <a:pt x="395" y="306"/>
                    <a:pt x="395" y="197"/>
                  </a:cubicBezTo>
                  <a:cubicBezTo>
                    <a:pt x="395" y="88"/>
                    <a:pt x="307" y="0"/>
                    <a:pt x="19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199" name="Google Shape;6199;p55"/>
            <p:cNvSpPr/>
            <p:nvPr/>
          </p:nvSpPr>
          <p:spPr>
            <a:xfrm>
              <a:off x="1269596" y="1887901"/>
              <a:ext cx="13970" cy="14006"/>
            </a:xfrm>
            <a:custGeom>
              <a:rect b="b" l="l" r="r" t="t"/>
              <a:pathLst>
                <a:path extrusionOk="0" h="396" w="395">
                  <a:moveTo>
                    <a:pt x="198" y="1"/>
                  </a:moveTo>
                  <a:cubicBezTo>
                    <a:pt x="89" y="1"/>
                    <a:pt x="0" y="89"/>
                    <a:pt x="0" y="198"/>
                  </a:cubicBezTo>
                  <a:cubicBezTo>
                    <a:pt x="0" y="307"/>
                    <a:pt x="89" y="395"/>
                    <a:pt x="198" y="395"/>
                  </a:cubicBezTo>
                  <a:cubicBezTo>
                    <a:pt x="307" y="395"/>
                    <a:pt x="395" y="307"/>
                    <a:pt x="395" y="198"/>
                  </a:cubicBezTo>
                  <a:cubicBezTo>
                    <a:pt x="395" y="89"/>
                    <a:pt x="307" y="1"/>
                    <a:pt x="19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200" name="Google Shape;6200;p55"/>
          <p:cNvGrpSpPr/>
          <p:nvPr/>
        </p:nvGrpSpPr>
        <p:grpSpPr>
          <a:xfrm>
            <a:off x="1778463" y="1608991"/>
            <a:ext cx="346814" cy="333197"/>
            <a:chOff x="1778463" y="1608991"/>
            <a:chExt cx="346814" cy="333197"/>
          </a:xfrm>
        </p:grpSpPr>
        <p:sp>
          <p:nvSpPr>
            <p:cNvPr id="6201" name="Google Shape;6201;p55"/>
            <p:cNvSpPr/>
            <p:nvPr/>
          </p:nvSpPr>
          <p:spPr>
            <a:xfrm>
              <a:off x="1785466" y="1641742"/>
              <a:ext cx="110736" cy="279615"/>
            </a:xfrm>
            <a:custGeom>
              <a:rect b="b" l="l" r="r" t="t"/>
              <a:pathLst>
                <a:path extrusionOk="0" h="7906" w="3131">
                  <a:moveTo>
                    <a:pt x="3130" y="1"/>
                  </a:moveTo>
                  <a:lnTo>
                    <a:pt x="0" y="375"/>
                  </a:lnTo>
                  <a:lnTo>
                    <a:pt x="0" y="7905"/>
                  </a:lnTo>
                  <a:lnTo>
                    <a:pt x="3130" y="7531"/>
                  </a:lnTo>
                  <a:lnTo>
                    <a:pt x="3130" y="1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202" name="Google Shape;6202;p55"/>
            <p:cNvSpPr/>
            <p:nvPr/>
          </p:nvSpPr>
          <p:spPr>
            <a:xfrm>
              <a:off x="1896166" y="1615923"/>
              <a:ext cx="110736" cy="266388"/>
            </a:xfrm>
            <a:custGeom>
              <a:rect b="b" l="l" r="r" t="t"/>
              <a:pathLst>
                <a:path extrusionOk="0" h="7532" w="3131">
                  <a:moveTo>
                    <a:pt x="0" y="1"/>
                  </a:moveTo>
                  <a:lnTo>
                    <a:pt x="0" y="7532"/>
                  </a:lnTo>
                  <a:lnTo>
                    <a:pt x="3130" y="7532"/>
                  </a:lnTo>
                  <a:lnTo>
                    <a:pt x="3130" y="1"/>
                  </a:ln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203" name="Google Shape;6203;p55"/>
            <p:cNvSpPr/>
            <p:nvPr/>
          </p:nvSpPr>
          <p:spPr>
            <a:xfrm>
              <a:off x="2007574" y="1653555"/>
              <a:ext cx="110736" cy="281667"/>
            </a:xfrm>
            <a:custGeom>
              <a:rect b="b" l="l" r="r" t="t"/>
              <a:pathLst>
                <a:path extrusionOk="0" h="7964" w="3131">
                  <a:moveTo>
                    <a:pt x="0" y="0"/>
                  </a:moveTo>
                  <a:lnTo>
                    <a:pt x="0" y="7530"/>
                  </a:lnTo>
                  <a:lnTo>
                    <a:pt x="3131" y="7963"/>
                  </a:lnTo>
                  <a:lnTo>
                    <a:pt x="3131" y="434"/>
                  </a:lnTo>
                  <a:lnTo>
                    <a:pt x="0" y="0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204" name="Google Shape;6204;p55"/>
            <p:cNvSpPr/>
            <p:nvPr/>
          </p:nvSpPr>
          <p:spPr>
            <a:xfrm>
              <a:off x="1812522" y="1807156"/>
              <a:ext cx="29249" cy="29249"/>
            </a:xfrm>
            <a:custGeom>
              <a:rect b="b" l="l" r="r" t="t"/>
              <a:pathLst>
                <a:path extrusionOk="0" h="827" w="827">
                  <a:moveTo>
                    <a:pt x="414" y="0"/>
                  </a:moveTo>
                  <a:cubicBezTo>
                    <a:pt x="186" y="0"/>
                    <a:pt x="1" y="186"/>
                    <a:pt x="1" y="413"/>
                  </a:cubicBezTo>
                  <a:cubicBezTo>
                    <a:pt x="1" y="641"/>
                    <a:pt x="186" y="826"/>
                    <a:pt x="414" y="826"/>
                  </a:cubicBezTo>
                  <a:cubicBezTo>
                    <a:pt x="642" y="826"/>
                    <a:pt x="827" y="641"/>
                    <a:pt x="827" y="413"/>
                  </a:cubicBezTo>
                  <a:cubicBezTo>
                    <a:pt x="827" y="186"/>
                    <a:pt x="642" y="0"/>
                    <a:pt x="414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205" name="Google Shape;6205;p55"/>
            <p:cNvSpPr/>
            <p:nvPr/>
          </p:nvSpPr>
          <p:spPr>
            <a:xfrm>
              <a:off x="2061545" y="1875168"/>
              <a:ext cx="29249" cy="29249"/>
            </a:xfrm>
            <a:custGeom>
              <a:rect b="b" l="l" r="r" t="t"/>
              <a:pathLst>
                <a:path extrusionOk="0" h="827" w="827">
                  <a:moveTo>
                    <a:pt x="414" y="0"/>
                  </a:moveTo>
                  <a:cubicBezTo>
                    <a:pt x="186" y="0"/>
                    <a:pt x="1" y="185"/>
                    <a:pt x="1" y="413"/>
                  </a:cubicBezTo>
                  <a:cubicBezTo>
                    <a:pt x="1" y="641"/>
                    <a:pt x="186" y="826"/>
                    <a:pt x="414" y="826"/>
                  </a:cubicBezTo>
                  <a:cubicBezTo>
                    <a:pt x="642" y="826"/>
                    <a:pt x="827" y="641"/>
                    <a:pt x="827" y="413"/>
                  </a:cubicBezTo>
                  <a:cubicBezTo>
                    <a:pt x="827" y="185"/>
                    <a:pt x="642" y="0"/>
                    <a:pt x="414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206" name="Google Shape;6206;p55"/>
            <p:cNvSpPr/>
            <p:nvPr/>
          </p:nvSpPr>
          <p:spPr>
            <a:xfrm>
              <a:off x="1778463" y="1608991"/>
              <a:ext cx="346814" cy="333197"/>
            </a:xfrm>
            <a:custGeom>
              <a:rect b="b" l="l" r="r" t="t"/>
              <a:pathLst>
                <a:path extrusionOk="0" h="9421" w="9806">
                  <a:moveTo>
                    <a:pt x="6262" y="394"/>
                  </a:moveTo>
                  <a:lnTo>
                    <a:pt x="6262" y="4962"/>
                  </a:lnTo>
                  <a:cubicBezTo>
                    <a:pt x="5626" y="4920"/>
                    <a:pt x="5485" y="4451"/>
                    <a:pt x="5337" y="3709"/>
                  </a:cubicBezTo>
                  <a:cubicBezTo>
                    <a:pt x="5262" y="3330"/>
                    <a:pt x="5191" y="2972"/>
                    <a:pt x="4987" y="2726"/>
                  </a:cubicBezTo>
                  <a:cubicBezTo>
                    <a:pt x="4847" y="2556"/>
                    <a:pt x="4661" y="2463"/>
                    <a:pt x="4448" y="2453"/>
                  </a:cubicBezTo>
                  <a:cubicBezTo>
                    <a:pt x="4437" y="2453"/>
                    <a:pt x="4426" y="2452"/>
                    <a:pt x="4414" y="2452"/>
                  </a:cubicBezTo>
                  <a:cubicBezTo>
                    <a:pt x="4090" y="2452"/>
                    <a:pt x="3760" y="2641"/>
                    <a:pt x="3526" y="2815"/>
                  </a:cubicBezTo>
                  <a:lnTo>
                    <a:pt x="3526" y="927"/>
                  </a:lnTo>
                  <a:cubicBezTo>
                    <a:pt x="3526" y="926"/>
                    <a:pt x="3525" y="925"/>
                    <a:pt x="3525" y="924"/>
                  </a:cubicBezTo>
                  <a:lnTo>
                    <a:pt x="3525" y="394"/>
                  </a:lnTo>
                  <a:close/>
                  <a:moveTo>
                    <a:pt x="1377" y="5801"/>
                  </a:moveTo>
                  <a:cubicBezTo>
                    <a:pt x="1495" y="5801"/>
                    <a:pt x="1592" y="5898"/>
                    <a:pt x="1592" y="6016"/>
                  </a:cubicBezTo>
                  <a:cubicBezTo>
                    <a:pt x="1592" y="6135"/>
                    <a:pt x="1495" y="6232"/>
                    <a:pt x="1377" y="6232"/>
                  </a:cubicBezTo>
                  <a:cubicBezTo>
                    <a:pt x="1257" y="6232"/>
                    <a:pt x="1160" y="6135"/>
                    <a:pt x="1160" y="6016"/>
                  </a:cubicBezTo>
                  <a:cubicBezTo>
                    <a:pt x="1160" y="5898"/>
                    <a:pt x="1257" y="5801"/>
                    <a:pt x="1377" y="5801"/>
                  </a:cubicBezTo>
                  <a:close/>
                  <a:moveTo>
                    <a:pt x="4412" y="2847"/>
                  </a:moveTo>
                  <a:cubicBezTo>
                    <a:pt x="4418" y="2847"/>
                    <a:pt x="4425" y="2847"/>
                    <a:pt x="4431" y="2847"/>
                  </a:cubicBezTo>
                  <a:cubicBezTo>
                    <a:pt x="4534" y="2851"/>
                    <a:pt x="4614" y="2892"/>
                    <a:pt x="4684" y="2977"/>
                  </a:cubicBezTo>
                  <a:cubicBezTo>
                    <a:pt x="4825" y="3146"/>
                    <a:pt x="4886" y="3456"/>
                    <a:pt x="4951" y="3786"/>
                  </a:cubicBezTo>
                  <a:cubicBezTo>
                    <a:pt x="5024" y="4152"/>
                    <a:pt x="5100" y="4532"/>
                    <a:pt x="5299" y="4835"/>
                  </a:cubicBezTo>
                  <a:cubicBezTo>
                    <a:pt x="5512" y="5158"/>
                    <a:pt x="5835" y="5333"/>
                    <a:pt x="6262" y="5356"/>
                  </a:cubicBezTo>
                  <a:lnTo>
                    <a:pt x="6262" y="7530"/>
                  </a:lnTo>
                  <a:lnTo>
                    <a:pt x="3526" y="7530"/>
                  </a:lnTo>
                  <a:lnTo>
                    <a:pt x="3526" y="3325"/>
                  </a:lnTo>
                  <a:cubicBezTo>
                    <a:pt x="3704" y="3159"/>
                    <a:pt x="4101" y="2847"/>
                    <a:pt x="4412" y="2847"/>
                  </a:cubicBezTo>
                  <a:close/>
                  <a:moveTo>
                    <a:pt x="8418" y="7723"/>
                  </a:moveTo>
                  <a:cubicBezTo>
                    <a:pt x="8537" y="7723"/>
                    <a:pt x="8634" y="7820"/>
                    <a:pt x="8634" y="7939"/>
                  </a:cubicBezTo>
                  <a:cubicBezTo>
                    <a:pt x="8634" y="8059"/>
                    <a:pt x="8537" y="8156"/>
                    <a:pt x="8418" y="8156"/>
                  </a:cubicBezTo>
                  <a:cubicBezTo>
                    <a:pt x="8299" y="8156"/>
                    <a:pt x="8202" y="8059"/>
                    <a:pt x="8202" y="7939"/>
                  </a:cubicBezTo>
                  <a:cubicBezTo>
                    <a:pt x="8202" y="7820"/>
                    <a:pt x="8299" y="7723"/>
                    <a:pt x="8418" y="7723"/>
                  </a:cubicBezTo>
                  <a:close/>
                  <a:moveTo>
                    <a:pt x="3131" y="1149"/>
                  </a:moveTo>
                  <a:lnTo>
                    <a:pt x="3131" y="4324"/>
                  </a:lnTo>
                  <a:cubicBezTo>
                    <a:pt x="2951" y="5114"/>
                    <a:pt x="2394" y="5507"/>
                    <a:pt x="1898" y="5700"/>
                  </a:cubicBezTo>
                  <a:cubicBezTo>
                    <a:pt x="1791" y="5524"/>
                    <a:pt x="1597" y="5407"/>
                    <a:pt x="1377" y="5407"/>
                  </a:cubicBezTo>
                  <a:cubicBezTo>
                    <a:pt x="1041" y="5407"/>
                    <a:pt x="766" y="5680"/>
                    <a:pt x="766" y="6016"/>
                  </a:cubicBezTo>
                  <a:cubicBezTo>
                    <a:pt x="766" y="6353"/>
                    <a:pt x="1041" y="6626"/>
                    <a:pt x="1377" y="6626"/>
                  </a:cubicBezTo>
                  <a:cubicBezTo>
                    <a:pt x="1688" y="6626"/>
                    <a:pt x="1946" y="6391"/>
                    <a:pt x="1982" y="6089"/>
                  </a:cubicBezTo>
                  <a:cubicBezTo>
                    <a:pt x="2332" y="5959"/>
                    <a:pt x="2794" y="5713"/>
                    <a:pt x="3131" y="5259"/>
                  </a:cubicBezTo>
                  <a:lnTo>
                    <a:pt x="3131" y="7728"/>
                  </a:lnTo>
                  <a:cubicBezTo>
                    <a:pt x="3131" y="7729"/>
                    <a:pt x="3132" y="7729"/>
                    <a:pt x="3132" y="7730"/>
                  </a:cubicBezTo>
                  <a:lnTo>
                    <a:pt x="3132" y="8282"/>
                  </a:lnTo>
                  <a:lnTo>
                    <a:pt x="394" y="8610"/>
                  </a:lnTo>
                  <a:lnTo>
                    <a:pt x="394" y="1476"/>
                  </a:lnTo>
                  <a:lnTo>
                    <a:pt x="3131" y="1149"/>
                  </a:lnTo>
                  <a:close/>
                  <a:moveTo>
                    <a:pt x="3328" y="1"/>
                  </a:moveTo>
                  <a:cubicBezTo>
                    <a:pt x="3219" y="1"/>
                    <a:pt x="3131" y="89"/>
                    <a:pt x="3131" y="197"/>
                  </a:cubicBezTo>
                  <a:lnTo>
                    <a:pt x="3131" y="752"/>
                  </a:lnTo>
                  <a:lnTo>
                    <a:pt x="174" y="1106"/>
                  </a:lnTo>
                  <a:cubicBezTo>
                    <a:pt x="76" y="1117"/>
                    <a:pt x="1" y="1201"/>
                    <a:pt x="1" y="1301"/>
                  </a:cubicBezTo>
                  <a:lnTo>
                    <a:pt x="1" y="8831"/>
                  </a:lnTo>
                  <a:cubicBezTo>
                    <a:pt x="1" y="8940"/>
                    <a:pt x="92" y="9028"/>
                    <a:pt x="199" y="9028"/>
                  </a:cubicBezTo>
                  <a:cubicBezTo>
                    <a:pt x="206" y="9028"/>
                    <a:pt x="214" y="9028"/>
                    <a:pt x="222" y="9027"/>
                  </a:cubicBezTo>
                  <a:lnTo>
                    <a:pt x="3352" y="8652"/>
                  </a:lnTo>
                  <a:cubicBezTo>
                    <a:pt x="3450" y="8641"/>
                    <a:pt x="3526" y="8556"/>
                    <a:pt x="3526" y="8457"/>
                  </a:cubicBezTo>
                  <a:lnTo>
                    <a:pt x="3526" y="7924"/>
                  </a:lnTo>
                  <a:lnTo>
                    <a:pt x="6281" y="7924"/>
                  </a:lnTo>
                  <a:lnTo>
                    <a:pt x="6281" y="8790"/>
                  </a:lnTo>
                  <a:cubicBezTo>
                    <a:pt x="6281" y="8889"/>
                    <a:pt x="6354" y="8972"/>
                    <a:pt x="6451" y="8985"/>
                  </a:cubicBezTo>
                  <a:lnTo>
                    <a:pt x="9582" y="9419"/>
                  </a:lnTo>
                  <a:cubicBezTo>
                    <a:pt x="9590" y="9420"/>
                    <a:pt x="9599" y="9421"/>
                    <a:pt x="9607" y="9421"/>
                  </a:cubicBezTo>
                  <a:cubicBezTo>
                    <a:pt x="9713" y="9421"/>
                    <a:pt x="9805" y="9333"/>
                    <a:pt x="9805" y="9224"/>
                  </a:cubicBezTo>
                  <a:lnTo>
                    <a:pt x="9805" y="1694"/>
                  </a:lnTo>
                  <a:cubicBezTo>
                    <a:pt x="9805" y="1595"/>
                    <a:pt x="9733" y="1512"/>
                    <a:pt x="9635" y="1499"/>
                  </a:cubicBezTo>
                  <a:lnTo>
                    <a:pt x="9072" y="1422"/>
                  </a:lnTo>
                  <a:cubicBezTo>
                    <a:pt x="9063" y="1421"/>
                    <a:pt x="9054" y="1420"/>
                    <a:pt x="9045" y="1420"/>
                  </a:cubicBezTo>
                  <a:cubicBezTo>
                    <a:pt x="8948" y="1420"/>
                    <a:pt x="8863" y="1492"/>
                    <a:pt x="8850" y="1591"/>
                  </a:cubicBezTo>
                  <a:cubicBezTo>
                    <a:pt x="8835" y="1699"/>
                    <a:pt x="8911" y="1797"/>
                    <a:pt x="9018" y="1812"/>
                  </a:cubicBezTo>
                  <a:lnTo>
                    <a:pt x="9411" y="1866"/>
                  </a:lnTo>
                  <a:lnTo>
                    <a:pt x="9411" y="8998"/>
                  </a:lnTo>
                  <a:lnTo>
                    <a:pt x="6675" y="8619"/>
                  </a:lnTo>
                  <a:lnTo>
                    <a:pt x="6675" y="6072"/>
                  </a:lnTo>
                  <a:cubicBezTo>
                    <a:pt x="6753" y="6086"/>
                    <a:pt x="6848" y="6111"/>
                    <a:pt x="6946" y="6152"/>
                  </a:cubicBezTo>
                  <a:cubicBezTo>
                    <a:pt x="7257" y="6280"/>
                    <a:pt x="7454" y="6514"/>
                    <a:pt x="7531" y="6846"/>
                  </a:cubicBezTo>
                  <a:cubicBezTo>
                    <a:pt x="7608" y="7176"/>
                    <a:pt x="7721" y="7454"/>
                    <a:pt x="7868" y="7675"/>
                  </a:cubicBezTo>
                  <a:cubicBezTo>
                    <a:pt x="7830" y="7755"/>
                    <a:pt x="7808" y="7845"/>
                    <a:pt x="7808" y="7939"/>
                  </a:cubicBezTo>
                  <a:cubicBezTo>
                    <a:pt x="7808" y="8275"/>
                    <a:pt x="8082" y="8549"/>
                    <a:pt x="8418" y="8549"/>
                  </a:cubicBezTo>
                  <a:cubicBezTo>
                    <a:pt x="8754" y="8549"/>
                    <a:pt x="9028" y="8275"/>
                    <a:pt x="9028" y="7939"/>
                  </a:cubicBezTo>
                  <a:cubicBezTo>
                    <a:pt x="9028" y="7603"/>
                    <a:pt x="8754" y="7330"/>
                    <a:pt x="8418" y="7330"/>
                  </a:cubicBezTo>
                  <a:cubicBezTo>
                    <a:pt x="8323" y="7330"/>
                    <a:pt x="8233" y="7351"/>
                    <a:pt x="8154" y="7390"/>
                  </a:cubicBezTo>
                  <a:cubicBezTo>
                    <a:pt x="8054" y="7218"/>
                    <a:pt x="7972" y="7003"/>
                    <a:pt x="7915" y="6757"/>
                  </a:cubicBezTo>
                  <a:cubicBezTo>
                    <a:pt x="7808" y="6300"/>
                    <a:pt x="7526" y="5966"/>
                    <a:pt x="7098" y="5788"/>
                  </a:cubicBezTo>
                  <a:cubicBezTo>
                    <a:pt x="6939" y="5722"/>
                    <a:pt x="6788" y="5690"/>
                    <a:pt x="6675" y="5674"/>
                  </a:cubicBezTo>
                  <a:lnTo>
                    <a:pt x="6675" y="1487"/>
                  </a:lnTo>
                  <a:lnTo>
                    <a:pt x="7266" y="1568"/>
                  </a:lnTo>
                  <a:cubicBezTo>
                    <a:pt x="7275" y="1569"/>
                    <a:pt x="7284" y="1570"/>
                    <a:pt x="7293" y="1570"/>
                  </a:cubicBezTo>
                  <a:cubicBezTo>
                    <a:pt x="7390" y="1570"/>
                    <a:pt x="7474" y="1498"/>
                    <a:pt x="7489" y="1400"/>
                  </a:cubicBezTo>
                  <a:cubicBezTo>
                    <a:pt x="7504" y="1293"/>
                    <a:pt x="7428" y="1193"/>
                    <a:pt x="7320" y="1178"/>
                  </a:cubicBezTo>
                  <a:lnTo>
                    <a:pt x="6656" y="1086"/>
                  </a:lnTo>
                  <a:lnTo>
                    <a:pt x="6656" y="197"/>
                  </a:lnTo>
                  <a:cubicBezTo>
                    <a:pt x="6656" y="89"/>
                    <a:pt x="6568" y="1"/>
                    <a:pt x="645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207" name="Google Shape;6207;p55"/>
            <p:cNvSpPr/>
            <p:nvPr/>
          </p:nvSpPr>
          <p:spPr>
            <a:xfrm>
              <a:off x="2060413" y="1654793"/>
              <a:ext cx="13970" cy="13970"/>
            </a:xfrm>
            <a:custGeom>
              <a:rect b="b" l="l" r="r" t="t"/>
              <a:pathLst>
                <a:path extrusionOk="0" h="395" w="395">
                  <a:moveTo>
                    <a:pt x="197" y="0"/>
                  </a:moveTo>
                  <a:cubicBezTo>
                    <a:pt x="89" y="0"/>
                    <a:pt x="0" y="89"/>
                    <a:pt x="0" y="198"/>
                  </a:cubicBezTo>
                  <a:cubicBezTo>
                    <a:pt x="0" y="306"/>
                    <a:pt x="89" y="394"/>
                    <a:pt x="197" y="394"/>
                  </a:cubicBezTo>
                  <a:cubicBezTo>
                    <a:pt x="306" y="394"/>
                    <a:pt x="394" y="306"/>
                    <a:pt x="394" y="198"/>
                  </a:cubicBezTo>
                  <a:cubicBezTo>
                    <a:pt x="394" y="89"/>
                    <a:pt x="306" y="0"/>
                    <a:pt x="19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208" name="Google Shape;6208;p55"/>
          <p:cNvGrpSpPr/>
          <p:nvPr/>
        </p:nvGrpSpPr>
        <p:grpSpPr>
          <a:xfrm>
            <a:off x="2520155" y="1602201"/>
            <a:ext cx="350386" cy="346778"/>
            <a:chOff x="2520155" y="1602201"/>
            <a:chExt cx="350386" cy="346778"/>
          </a:xfrm>
        </p:grpSpPr>
        <p:sp>
          <p:nvSpPr>
            <p:cNvPr id="6209" name="Google Shape;6209;p55"/>
            <p:cNvSpPr/>
            <p:nvPr/>
          </p:nvSpPr>
          <p:spPr>
            <a:xfrm>
              <a:off x="2527122" y="1609168"/>
              <a:ext cx="332808" cy="332808"/>
            </a:xfrm>
            <a:custGeom>
              <a:rect b="b" l="l" r="r" t="t"/>
              <a:pathLst>
                <a:path extrusionOk="0" h="9410" w="9410">
                  <a:moveTo>
                    <a:pt x="4705" y="1"/>
                  </a:moveTo>
                  <a:cubicBezTo>
                    <a:pt x="2107" y="1"/>
                    <a:pt x="1" y="2108"/>
                    <a:pt x="1" y="4705"/>
                  </a:cubicBezTo>
                  <a:cubicBezTo>
                    <a:pt x="1" y="7304"/>
                    <a:pt x="2107" y="9410"/>
                    <a:pt x="4705" y="9410"/>
                  </a:cubicBezTo>
                  <a:cubicBezTo>
                    <a:pt x="7304" y="9410"/>
                    <a:pt x="9410" y="7304"/>
                    <a:pt x="9410" y="4705"/>
                  </a:cubicBezTo>
                  <a:cubicBezTo>
                    <a:pt x="9410" y="2108"/>
                    <a:pt x="7304" y="1"/>
                    <a:pt x="4705" y="1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210" name="Google Shape;6210;p55"/>
            <p:cNvSpPr/>
            <p:nvPr/>
          </p:nvSpPr>
          <p:spPr>
            <a:xfrm>
              <a:off x="2717965" y="1646092"/>
              <a:ext cx="152575" cy="153955"/>
            </a:xfrm>
            <a:custGeom>
              <a:rect b="b" l="l" r="r" t="t"/>
              <a:pathLst>
                <a:path extrusionOk="0" h="4353" w="4314">
                  <a:moveTo>
                    <a:pt x="2253" y="0"/>
                  </a:moveTo>
                  <a:lnTo>
                    <a:pt x="2351" y="1209"/>
                  </a:lnTo>
                  <a:lnTo>
                    <a:pt x="1522" y="1476"/>
                  </a:lnTo>
                  <a:lnTo>
                    <a:pt x="821" y="2170"/>
                  </a:lnTo>
                  <a:lnTo>
                    <a:pt x="870" y="2970"/>
                  </a:lnTo>
                  <a:lnTo>
                    <a:pt x="1" y="3115"/>
                  </a:lnTo>
                  <a:lnTo>
                    <a:pt x="20" y="3991"/>
                  </a:lnTo>
                  <a:lnTo>
                    <a:pt x="810" y="4353"/>
                  </a:lnTo>
                  <a:lnTo>
                    <a:pt x="1423" y="3743"/>
                  </a:lnTo>
                  <a:lnTo>
                    <a:pt x="2667" y="3534"/>
                  </a:lnTo>
                  <a:lnTo>
                    <a:pt x="3932" y="4124"/>
                  </a:lnTo>
                  <a:cubicBezTo>
                    <a:pt x="4313" y="1363"/>
                    <a:pt x="2253" y="0"/>
                    <a:pt x="2253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211" name="Google Shape;6211;p55"/>
            <p:cNvSpPr/>
            <p:nvPr/>
          </p:nvSpPr>
          <p:spPr>
            <a:xfrm>
              <a:off x="2720158" y="1634668"/>
              <a:ext cx="41380" cy="63980"/>
            </a:xfrm>
            <a:custGeom>
              <a:rect b="b" l="l" r="r" t="t"/>
              <a:pathLst>
                <a:path extrusionOk="0" h="1809" w="1170">
                  <a:moveTo>
                    <a:pt x="194" y="0"/>
                  </a:moveTo>
                  <a:lnTo>
                    <a:pt x="1" y="870"/>
                  </a:lnTo>
                  <a:lnTo>
                    <a:pt x="475" y="1808"/>
                  </a:lnTo>
                  <a:lnTo>
                    <a:pt x="1169" y="455"/>
                  </a:lnTo>
                  <a:lnTo>
                    <a:pt x="194" y="0"/>
                  </a:ln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212" name="Google Shape;6212;p55"/>
            <p:cNvSpPr/>
            <p:nvPr/>
          </p:nvSpPr>
          <p:spPr>
            <a:xfrm>
              <a:off x="2724261" y="1828908"/>
              <a:ext cx="105466" cy="94820"/>
            </a:xfrm>
            <a:custGeom>
              <a:rect b="b" l="l" r="r" t="t"/>
              <a:pathLst>
                <a:path extrusionOk="0" h="2681" w="2982">
                  <a:moveTo>
                    <a:pt x="758" y="0"/>
                  </a:moveTo>
                  <a:lnTo>
                    <a:pt x="40" y="626"/>
                  </a:lnTo>
                  <a:lnTo>
                    <a:pt x="0" y="1594"/>
                  </a:lnTo>
                  <a:lnTo>
                    <a:pt x="929" y="1989"/>
                  </a:lnTo>
                  <a:lnTo>
                    <a:pt x="1186" y="2681"/>
                  </a:lnTo>
                  <a:cubicBezTo>
                    <a:pt x="1186" y="2681"/>
                    <a:pt x="2240" y="2310"/>
                    <a:pt x="2982" y="1196"/>
                  </a:cubicBezTo>
                  <a:lnTo>
                    <a:pt x="2134" y="33"/>
                  </a:lnTo>
                  <a:lnTo>
                    <a:pt x="758" y="0"/>
                  </a:ln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213" name="Google Shape;6213;p55"/>
            <p:cNvSpPr/>
            <p:nvPr/>
          </p:nvSpPr>
          <p:spPr>
            <a:xfrm>
              <a:off x="2533241" y="1631980"/>
              <a:ext cx="135847" cy="302675"/>
            </a:xfrm>
            <a:custGeom>
              <a:rect b="b" l="l" r="r" t="t"/>
              <a:pathLst>
                <a:path extrusionOk="0" h="8558" w="3841">
                  <a:moveTo>
                    <a:pt x="2156" y="0"/>
                  </a:moveTo>
                  <a:cubicBezTo>
                    <a:pt x="2156" y="0"/>
                    <a:pt x="522" y="899"/>
                    <a:pt x="1" y="2793"/>
                  </a:cubicBezTo>
                  <a:lnTo>
                    <a:pt x="338" y="3593"/>
                  </a:lnTo>
                  <a:lnTo>
                    <a:pt x="1022" y="4106"/>
                  </a:lnTo>
                  <a:lnTo>
                    <a:pt x="1022" y="5213"/>
                  </a:lnTo>
                  <a:lnTo>
                    <a:pt x="561" y="6583"/>
                  </a:lnTo>
                  <a:cubicBezTo>
                    <a:pt x="561" y="6583"/>
                    <a:pt x="1628" y="8308"/>
                    <a:pt x="3182" y="8558"/>
                  </a:cubicBezTo>
                  <a:lnTo>
                    <a:pt x="2932" y="7070"/>
                  </a:lnTo>
                  <a:lnTo>
                    <a:pt x="3841" y="5910"/>
                  </a:lnTo>
                  <a:lnTo>
                    <a:pt x="1905" y="5318"/>
                  </a:lnTo>
                  <a:lnTo>
                    <a:pt x="1944" y="4436"/>
                  </a:lnTo>
                  <a:lnTo>
                    <a:pt x="3090" y="4001"/>
                  </a:lnTo>
                  <a:lnTo>
                    <a:pt x="3064" y="3225"/>
                  </a:lnTo>
                  <a:lnTo>
                    <a:pt x="2472" y="2790"/>
                  </a:lnTo>
                  <a:lnTo>
                    <a:pt x="3367" y="1552"/>
                  </a:lnTo>
                  <a:lnTo>
                    <a:pt x="2156" y="0"/>
                  </a:ln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214" name="Google Shape;6214;p55"/>
            <p:cNvSpPr/>
            <p:nvPr/>
          </p:nvSpPr>
          <p:spPr>
            <a:xfrm>
              <a:off x="2520155" y="1602201"/>
              <a:ext cx="346778" cy="346778"/>
            </a:xfrm>
            <a:custGeom>
              <a:rect b="b" l="l" r="r" t="t"/>
              <a:pathLst>
                <a:path extrusionOk="0" h="9805" w="9805">
                  <a:moveTo>
                    <a:pt x="438" y="4281"/>
                  </a:moveTo>
                  <a:lnTo>
                    <a:pt x="529" y="4535"/>
                  </a:lnTo>
                  <a:cubicBezTo>
                    <a:pt x="542" y="4573"/>
                    <a:pt x="568" y="4606"/>
                    <a:pt x="601" y="4630"/>
                  </a:cubicBezTo>
                  <a:lnTo>
                    <a:pt x="1171" y="5026"/>
                  </a:lnTo>
                  <a:lnTo>
                    <a:pt x="1188" y="6099"/>
                  </a:lnTo>
                  <a:lnTo>
                    <a:pt x="915" y="7006"/>
                  </a:lnTo>
                  <a:cubicBezTo>
                    <a:pt x="575" y="6366"/>
                    <a:pt x="395" y="5648"/>
                    <a:pt x="395" y="4902"/>
                  </a:cubicBezTo>
                  <a:cubicBezTo>
                    <a:pt x="395" y="4693"/>
                    <a:pt x="410" y="4486"/>
                    <a:pt x="438" y="4281"/>
                  </a:cubicBezTo>
                  <a:close/>
                  <a:moveTo>
                    <a:pt x="6601" y="6610"/>
                  </a:moveTo>
                  <a:lnTo>
                    <a:pt x="7803" y="6639"/>
                  </a:lnTo>
                  <a:lnTo>
                    <a:pt x="8509" y="7606"/>
                  </a:lnTo>
                  <a:cubicBezTo>
                    <a:pt x="8382" y="7776"/>
                    <a:pt x="8241" y="7937"/>
                    <a:pt x="8089" y="8089"/>
                  </a:cubicBezTo>
                  <a:cubicBezTo>
                    <a:pt x="7785" y="8394"/>
                    <a:pt x="7445" y="8649"/>
                    <a:pt x="7079" y="8851"/>
                  </a:cubicBezTo>
                  <a:lnTo>
                    <a:pt x="6885" y="8330"/>
                  </a:lnTo>
                  <a:cubicBezTo>
                    <a:pt x="6866" y="8280"/>
                    <a:pt x="6828" y="8238"/>
                    <a:pt x="6777" y="8218"/>
                  </a:cubicBezTo>
                  <a:lnTo>
                    <a:pt x="5975" y="7875"/>
                  </a:lnTo>
                  <a:lnTo>
                    <a:pt x="6005" y="7129"/>
                  </a:lnTo>
                  <a:lnTo>
                    <a:pt x="6601" y="6610"/>
                  </a:lnTo>
                  <a:close/>
                  <a:moveTo>
                    <a:pt x="2478" y="1101"/>
                  </a:moveTo>
                  <a:lnTo>
                    <a:pt x="3508" y="2416"/>
                  </a:lnTo>
                  <a:lnTo>
                    <a:pt x="2670" y="3540"/>
                  </a:lnTo>
                  <a:cubicBezTo>
                    <a:pt x="2637" y="3583"/>
                    <a:pt x="2624" y="3636"/>
                    <a:pt x="2633" y="3689"/>
                  </a:cubicBezTo>
                  <a:cubicBezTo>
                    <a:pt x="2642" y="3742"/>
                    <a:pt x="2671" y="3789"/>
                    <a:pt x="2715" y="3820"/>
                  </a:cubicBezTo>
                  <a:lnTo>
                    <a:pt x="3229" y="4179"/>
                  </a:lnTo>
                  <a:lnTo>
                    <a:pt x="3256" y="4712"/>
                  </a:lnTo>
                  <a:lnTo>
                    <a:pt x="2212" y="5125"/>
                  </a:lnTo>
                  <a:cubicBezTo>
                    <a:pt x="2144" y="5152"/>
                    <a:pt x="2097" y="5213"/>
                    <a:pt x="2088" y="5286"/>
                  </a:cubicBezTo>
                  <a:lnTo>
                    <a:pt x="1990" y="6115"/>
                  </a:lnTo>
                  <a:cubicBezTo>
                    <a:pt x="1978" y="6209"/>
                    <a:pt x="2037" y="6298"/>
                    <a:pt x="2128" y="6327"/>
                  </a:cubicBezTo>
                  <a:lnTo>
                    <a:pt x="3913" y="6882"/>
                  </a:lnTo>
                  <a:lnTo>
                    <a:pt x="3168" y="7800"/>
                  </a:lnTo>
                  <a:cubicBezTo>
                    <a:pt x="3133" y="7846"/>
                    <a:pt x="3117" y="7904"/>
                    <a:pt x="3128" y="7961"/>
                  </a:cubicBezTo>
                  <a:lnTo>
                    <a:pt x="3345" y="9134"/>
                  </a:lnTo>
                  <a:cubicBezTo>
                    <a:pt x="2740" y="8912"/>
                    <a:pt x="2185" y="8559"/>
                    <a:pt x="1715" y="8089"/>
                  </a:cubicBezTo>
                  <a:cubicBezTo>
                    <a:pt x="1519" y="7893"/>
                    <a:pt x="1343" y="7681"/>
                    <a:pt x="1189" y="7458"/>
                  </a:cubicBezTo>
                  <a:cubicBezTo>
                    <a:pt x="1193" y="7448"/>
                    <a:pt x="1197" y="7439"/>
                    <a:pt x="1200" y="7429"/>
                  </a:cubicBezTo>
                  <a:lnTo>
                    <a:pt x="1575" y="6184"/>
                  </a:lnTo>
                  <a:cubicBezTo>
                    <a:pt x="1581" y="6165"/>
                    <a:pt x="1584" y="6145"/>
                    <a:pt x="1584" y="6124"/>
                  </a:cubicBezTo>
                  <a:lnTo>
                    <a:pt x="1563" y="4919"/>
                  </a:lnTo>
                  <a:cubicBezTo>
                    <a:pt x="1563" y="4856"/>
                    <a:pt x="1531" y="4797"/>
                    <a:pt x="1480" y="4760"/>
                  </a:cubicBezTo>
                  <a:lnTo>
                    <a:pt x="879" y="4342"/>
                  </a:lnTo>
                  <a:lnTo>
                    <a:pt x="624" y="3631"/>
                  </a:lnTo>
                  <a:cubicBezTo>
                    <a:pt x="616" y="3610"/>
                    <a:pt x="606" y="3592"/>
                    <a:pt x="593" y="3575"/>
                  </a:cubicBezTo>
                  <a:cubicBezTo>
                    <a:pt x="806" y="2881"/>
                    <a:pt x="1187" y="2244"/>
                    <a:pt x="1715" y="1715"/>
                  </a:cubicBezTo>
                  <a:cubicBezTo>
                    <a:pt x="1949" y="1481"/>
                    <a:pt x="2205" y="1276"/>
                    <a:pt x="2478" y="1101"/>
                  </a:cubicBezTo>
                  <a:close/>
                  <a:moveTo>
                    <a:pt x="4902" y="395"/>
                  </a:moveTo>
                  <a:cubicBezTo>
                    <a:pt x="5670" y="395"/>
                    <a:pt x="6431" y="592"/>
                    <a:pt x="7105" y="962"/>
                  </a:cubicBezTo>
                  <a:cubicBezTo>
                    <a:pt x="7282" y="1059"/>
                    <a:pt x="7450" y="1167"/>
                    <a:pt x="7609" y="1285"/>
                  </a:cubicBezTo>
                  <a:cubicBezTo>
                    <a:pt x="7609" y="1293"/>
                    <a:pt x="7609" y="1302"/>
                    <a:pt x="7610" y="1311"/>
                  </a:cubicBezTo>
                  <a:lnTo>
                    <a:pt x="7729" y="2312"/>
                  </a:lnTo>
                  <a:lnTo>
                    <a:pt x="7055" y="2528"/>
                  </a:lnTo>
                  <a:cubicBezTo>
                    <a:pt x="7025" y="2538"/>
                    <a:pt x="6998" y="2554"/>
                    <a:pt x="6976" y="2576"/>
                  </a:cubicBezTo>
                  <a:lnTo>
                    <a:pt x="6275" y="3270"/>
                  </a:lnTo>
                  <a:cubicBezTo>
                    <a:pt x="6234" y="3310"/>
                    <a:pt x="6213" y="3366"/>
                    <a:pt x="6216" y="3423"/>
                  </a:cubicBezTo>
                  <a:lnTo>
                    <a:pt x="6255" y="4046"/>
                  </a:lnTo>
                  <a:lnTo>
                    <a:pt x="5562" y="4160"/>
                  </a:lnTo>
                  <a:cubicBezTo>
                    <a:pt x="5465" y="4177"/>
                    <a:pt x="5394" y="4261"/>
                    <a:pt x="5397" y="4360"/>
                  </a:cubicBezTo>
                  <a:lnTo>
                    <a:pt x="5416" y="5237"/>
                  </a:lnTo>
                  <a:cubicBezTo>
                    <a:pt x="5417" y="5312"/>
                    <a:pt x="5462" y="5380"/>
                    <a:pt x="5531" y="5411"/>
                  </a:cubicBezTo>
                  <a:lnTo>
                    <a:pt x="6321" y="5774"/>
                  </a:lnTo>
                  <a:cubicBezTo>
                    <a:pt x="6347" y="5785"/>
                    <a:pt x="6375" y="5791"/>
                    <a:pt x="6403" y="5791"/>
                  </a:cubicBezTo>
                  <a:cubicBezTo>
                    <a:pt x="6454" y="5791"/>
                    <a:pt x="6505" y="5771"/>
                    <a:pt x="6543" y="5734"/>
                  </a:cubicBezTo>
                  <a:lnTo>
                    <a:pt x="7111" y="5169"/>
                  </a:lnTo>
                  <a:lnTo>
                    <a:pt x="8232" y="4980"/>
                  </a:lnTo>
                  <a:lnTo>
                    <a:pt x="9368" y="5510"/>
                  </a:lnTo>
                  <a:cubicBezTo>
                    <a:pt x="9285" y="6134"/>
                    <a:pt x="9073" y="6728"/>
                    <a:pt x="8745" y="7260"/>
                  </a:cubicBezTo>
                  <a:lnTo>
                    <a:pt x="8065" y="6327"/>
                  </a:lnTo>
                  <a:cubicBezTo>
                    <a:pt x="8028" y="6277"/>
                    <a:pt x="7971" y="6248"/>
                    <a:pt x="7909" y="6246"/>
                  </a:cubicBezTo>
                  <a:lnTo>
                    <a:pt x="6533" y="6213"/>
                  </a:lnTo>
                  <a:cubicBezTo>
                    <a:pt x="6532" y="6213"/>
                    <a:pt x="6531" y="6213"/>
                    <a:pt x="6530" y="6213"/>
                  </a:cubicBezTo>
                  <a:cubicBezTo>
                    <a:pt x="6481" y="6213"/>
                    <a:pt x="6436" y="6230"/>
                    <a:pt x="6399" y="6262"/>
                  </a:cubicBezTo>
                  <a:lnTo>
                    <a:pt x="5681" y="6887"/>
                  </a:lnTo>
                  <a:cubicBezTo>
                    <a:pt x="5640" y="6923"/>
                    <a:pt x="5616" y="6973"/>
                    <a:pt x="5614" y="7028"/>
                  </a:cubicBezTo>
                  <a:lnTo>
                    <a:pt x="5574" y="7996"/>
                  </a:lnTo>
                  <a:cubicBezTo>
                    <a:pt x="5571" y="8078"/>
                    <a:pt x="5618" y="8154"/>
                    <a:pt x="5694" y="8186"/>
                  </a:cubicBezTo>
                  <a:lnTo>
                    <a:pt x="6545" y="8548"/>
                  </a:lnTo>
                  <a:lnTo>
                    <a:pt x="6723" y="9028"/>
                  </a:lnTo>
                  <a:cubicBezTo>
                    <a:pt x="6157" y="9278"/>
                    <a:pt x="5540" y="9409"/>
                    <a:pt x="4902" y="9409"/>
                  </a:cubicBezTo>
                  <a:cubicBezTo>
                    <a:pt x="4516" y="9409"/>
                    <a:pt x="4136" y="9360"/>
                    <a:pt x="3771" y="9267"/>
                  </a:cubicBezTo>
                  <a:lnTo>
                    <a:pt x="3532" y="7978"/>
                  </a:lnTo>
                  <a:lnTo>
                    <a:pt x="4404" y="6903"/>
                  </a:lnTo>
                  <a:cubicBezTo>
                    <a:pt x="4490" y="6797"/>
                    <a:pt x="4440" y="6631"/>
                    <a:pt x="4309" y="6591"/>
                  </a:cubicBezTo>
                  <a:lnTo>
                    <a:pt x="2402" y="5998"/>
                  </a:lnTo>
                  <a:lnTo>
                    <a:pt x="2467" y="5449"/>
                  </a:lnTo>
                  <a:lnTo>
                    <a:pt x="3533" y="5027"/>
                  </a:lnTo>
                  <a:cubicBezTo>
                    <a:pt x="3612" y="4996"/>
                    <a:pt x="3662" y="4918"/>
                    <a:pt x="3657" y="4833"/>
                  </a:cubicBezTo>
                  <a:lnTo>
                    <a:pt x="3618" y="4062"/>
                  </a:lnTo>
                  <a:cubicBezTo>
                    <a:pt x="3615" y="4002"/>
                    <a:pt x="3584" y="3946"/>
                    <a:pt x="3534" y="3911"/>
                  </a:cubicBezTo>
                  <a:lnTo>
                    <a:pt x="3108" y="3613"/>
                  </a:lnTo>
                  <a:lnTo>
                    <a:pt x="3915" y="2532"/>
                  </a:lnTo>
                  <a:cubicBezTo>
                    <a:pt x="3968" y="2460"/>
                    <a:pt x="3967" y="2361"/>
                    <a:pt x="3912" y="2292"/>
                  </a:cubicBezTo>
                  <a:lnTo>
                    <a:pt x="2823" y="902"/>
                  </a:lnTo>
                  <a:cubicBezTo>
                    <a:pt x="3457" y="571"/>
                    <a:pt x="4166" y="395"/>
                    <a:pt x="4902" y="395"/>
                  </a:cubicBezTo>
                  <a:close/>
                  <a:moveTo>
                    <a:pt x="4902" y="0"/>
                  </a:moveTo>
                  <a:cubicBezTo>
                    <a:pt x="3593" y="0"/>
                    <a:pt x="2362" y="510"/>
                    <a:pt x="1436" y="1436"/>
                  </a:cubicBezTo>
                  <a:cubicBezTo>
                    <a:pt x="510" y="2362"/>
                    <a:pt x="1" y="3593"/>
                    <a:pt x="1" y="4902"/>
                  </a:cubicBezTo>
                  <a:cubicBezTo>
                    <a:pt x="1" y="6212"/>
                    <a:pt x="510" y="7443"/>
                    <a:pt x="1436" y="8369"/>
                  </a:cubicBezTo>
                  <a:cubicBezTo>
                    <a:pt x="2362" y="9295"/>
                    <a:pt x="3593" y="9805"/>
                    <a:pt x="4902" y="9805"/>
                  </a:cubicBezTo>
                  <a:cubicBezTo>
                    <a:pt x="6212" y="9805"/>
                    <a:pt x="7443" y="9295"/>
                    <a:pt x="8369" y="8369"/>
                  </a:cubicBezTo>
                  <a:cubicBezTo>
                    <a:pt x="9294" y="7443"/>
                    <a:pt x="9804" y="6212"/>
                    <a:pt x="9804" y="4902"/>
                  </a:cubicBezTo>
                  <a:cubicBezTo>
                    <a:pt x="9804" y="4586"/>
                    <a:pt x="9774" y="4270"/>
                    <a:pt x="9714" y="3963"/>
                  </a:cubicBezTo>
                  <a:cubicBezTo>
                    <a:pt x="9696" y="3869"/>
                    <a:pt x="9613" y="3803"/>
                    <a:pt x="9521" y="3803"/>
                  </a:cubicBezTo>
                  <a:cubicBezTo>
                    <a:pt x="9508" y="3803"/>
                    <a:pt x="9496" y="3804"/>
                    <a:pt x="9483" y="3806"/>
                  </a:cubicBezTo>
                  <a:cubicBezTo>
                    <a:pt x="9375" y="3827"/>
                    <a:pt x="9306" y="3931"/>
                    <a:pt x="9327" y="4038"/>
                  </a:cubicBezTo>
                  <a:cubicBezTo>
                    <a:pt x="9382" y="4321"/>
                    <a:pt x="9409" y="4611"/>
                    <a:pt x="9409" y="4902"/>
                  </a:cubicBezTo>
                  <a:cubicBezTo>
                    <a:pt x="9409" y="4966"/>
                    <a:pt x="9408" y="5029"/>
                    <a:pt x="9405" y="5092"/>
                  </a:cubicBezTo>
                  <a:lnTo>
                    <a:pt x="8344" y="4596"/>
                  </a:lnTo>
                  <a:cubicBezTo>
                    <a:pt x="8318" y="4583"/>
                    <a:pt x="8290" y="4577"/>
                    <a:pt x="8262" y="4577"/>
                  </a:cubicBezTo>
                  <a:cubicBezTo>
                    <a:pt x="8251" y="4577"/>
                    <a:pt x="8239" y="4578"/>
                    <a:pt x="8228" y="4580"/>
                  </a:cubicBezTo>
                  <a:lnTo>
                    <a:pt x="6983" y="4790"/>
                  </a:lnTo>
                  <a:cubicBezTo>
                    <a:pt x="6943" y="4796"/>
                    <a:pt x="6905" y="4815"/>
                    <a:pt x="6877" y="4844"/>
                  </a:cubicBezTo>
                  <a:lnTo>
                    <a:pt x="6361" y="5357"/>
                  </a:lnTo>
                  <a:lnTo>
                    <a:pt x="5808" y="5104"/>
                  </a:lnTo>
                  <a:lnTo>
                    <a:pt x="5795" y="4522"/>
                  </a:lnTo>
                  <a:lnTo>
                    <a:pt x="6495" y="4406"/>
                  </a:lnTo>
                  <a:cubicBezTo>
                    <a:pt x="6595" y="4390"/>
                    <a:pt x="6666" y="4300"/>
                    <a:pt x="6660" y="4198"/>
                  </a:cubicBezTo>
                  <a:lnTo>
                    <a:pt x="6616" y="3489"/>
                  </a:lnTo>
                  <a:lnTo>
                    <a:pt x="7221" y="2891"/>
                  </a:lnTo>
                  <a:lnTo>
                    <a:pt x="8005" y="2638"/>
                  </a:lnTo>
                  <a:cubicBezTo>
                    <a:pt x="8095" y="2609"/>
                    <a:pt x="8152" y="2520"/>
                    <a:pt x="8141" y="2427"/>
                  </a:cubicBezTo>
                  <a:lnTo>
                    <a:pt x="8049" y="1659"/>
                  </a:lnTo>
                  <a:lnTo>
                    <a:pt x="8049" y="1659"/>
                  </a:lnTo>
                  <a:cubicBezTo>
                    <a:pt x="8300" y="1901"/>
                    <a:pt x="8516" y="2173"/>
                    <a:pt x="8692" y="2466"/>
                  </a:cubicBezTo>
                  <a:cubicBezTo>
                    <a:pt x="8729" y="2528"/>
                    <a:pt x="8795" y="2562"/>
                    <a:pt x="8862" y="2562"/>
                  </a:cubicBezTo>
                  <a:cubicBezTo>
                    <a:pt x="8896" y="2562"/>
                    <a:pt x="8931" y="2552"/>
                    <a:pt x="8963" y="2533"/>
                  </a:cubicBezTo>
                  <a:cubicBezTo>
                    <a:pt x="9057" y="2478"/>
                    <a:pt x="9087" y="2356"/>
                    <a:pt x="9031" y="2263"/>
                  </a:cubicBezTo>
                  <a:cubicBezTo>
                    <a:pt x="8625" y="1585"/>
                    <a:pt x="8025" y="1016"/>
                    <a:pt x="7296" y="615"/>
                  </a:cubicBezTo>
                  <a:cubicBezTo>
                    <a:pt x="6563" y="213"/>
                    <a:pt x="5736" y="0"/>
                    <a:pt x="490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215" name="Google Shape;6215;p55"/>
            <p:cNvSpPr/>
            <p:nvPr/>
          </p:nvSpPr>
          <p:spPr>
            <a:xfrm>
              <a:off x="2713014" y="1627666"/>
              <a:ext cx="55739" cy="77879"/>
            </a:xfrm>
            <a:custGeom>
              <a:rect b="b" l="l" r="r" t="t"/>
              <a:pathLst>
                <a:path extrusionOk="0" h="2202" w="1576">
                  <a:moveTo>
                    <a:pt x="536" y="481"/>
                  </a:moveTo>
                  <a:lnTo>
                    <a:pt x="1102" y="745"/>
                  </a:lnTo>
                  <a:lnTo>
                    <a:pt x="679" y="1571"/>
                  </a:lnTo>
                  <a:lnTo>
                    <a:pt x="412" y="1042"/>
                  </a:lnTo>
                  <a:lnTo>
                    <a:pt x="536" y="481"/>
                  </a:lnTo>
                  <a:close/>
                  <a:moveTo>
                    <a:pt x="396" y="1"/>
                  </a:moveTo>
                  <a:cubicBezTo>
                    <a:pt x="366" y="1"/>
                    <a:pt x="336" y="7"/>
                    <a:pt x="309" y="21"/>
                  </a:cubicBezTo>
                  <a:cubicBezTo>
                    <a:pt x="254" y="48"/>
                    <a:pt x="216" y="97"/>
                    <a:pt x="203" y="155"/>
                  </a:cubicBezTo>
                  <a:lnTo>
                    <a:pt x="11" y="1025"/>
                  </a:lnTo>
                  <a:cubicBezTo>
                    <a:pt x="0" y="1069"/>
                    <a:pt x="6" y="1117"/>
                    <a:pt x="27" y="1157"/>
                  </a:cubicBezTo>
                  <a:lnTo>
                    <a:pt x="501" y="2095"/>
                  </a:lnTo>
                  <a:cubicBezTo>
                    <a:pt x="537" y="2166"/>
                    <a:pt x="607" y="2202"/>
                    <a:pt x="677" y="2202"/>
                  </a:cubicBezTo>
                  <a:cubicBezTo>
                    <a:pt x="747" y="2202"/>
                    <a:pt x="817" y="2167"/>
                    <a:pt x="853" y="2096"/>
                  </a:cubicBezTo>
                  <a:lnTo>
                    <a:pt x="1547" y="743"/>
                  </a:lnTo>
                  <a:cubicBezTo>
                    <a:pt x="1571" y="695"/>
                    <a:pt x="1575" y="639"/>
                    <a:pt x="1558" y="588"/>
                  </a:cubicBezTo>
                  <a:cubicBezTo>
                    <a:pt x="1541" y="538"/>
                    <a:pt x="1503" y="496"/>
                    <a:pt x="1455" y="473"/>
                  </a:cubicBezTo>
                  <a:lnTo>
                    <a:pt x="479" y="19"/>
                  </a:lnTo>
                  <a:cubicBezTo>
                    <a:pt x="452" y="7"/>
                    <a:pt x="424" y="1"/>
                    <a:pt x="39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216" name="Google Shape;6216;p55"/>
            <p:cNvSpPr/>
            <p:nvPr/>
          </p:nvSpPr>
          <p:spPr>
            <a:xfrm>
              <a:off x="2840620" y="1706712"/>
              <a:ext cx="14041" cy="13970"/>
            </a:xfrm>
            <a:custGeom>
              <a:rect b="b" l="l" r="r" t="t"/>
              <a:pathLst>
                <a:path extrusionOk="0" h="395" w="397">
                  <a:moveTo>
                    <a:pt x="199" y="0"/>
                  </a:moveTo>
                  <a:cubicBezTo>
                    <a:pt x="90" y="0"/>
                    <a:pt x="1" y="88"/>
                    <a:pt x="1" y="197"/>
                  </a:cubicBezTo>
                  <a:cubicBezTo>
                    <a:pt x="1" y="307"/>
                    <a:pt x="90" y="395"/>
                    <a:pt x="199" y="395"/>
                  </a:cubicBezTo>
                  <a:cubicBezTo>
                    <a:pt x="307" y="395"/>
                    <a:pt x="396" y="307"/>
                    <a:pt x="396" y="197"/>
                  </a:cubicBezTo>
                  <a:cubicBezTo>
                    <a:pt x="396" y="88"/>
                    <a:pt x="307" y="0"/>
                    <a:pt x="19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217" name="Google Shape;6217;p55"/>
          <p:cNvGrpSpPr/>
          <p:nvPr/>
        </p:nvGrpSpPr>
        <p:grpSpPr>
          <a:xfrm>
            <a:off x="3271466" y="1608567"/>
            <a:ext cx="346743" cy="334046"/>
            <a:chOff x="3271466" y="1608567"/>
            <a:chExt cx="346743" cy="334046"/>
          </a:xfrm>
        </p:grpSpPr>
        <p:sp>
          <p:nvSpPr>
            <p:cNvPr id="6218" name="Google Shape;6218;p55"/>
            <p:cNvSpPr/>
            <p:nvPr/>
          </p:nvSpPr>
          <p:spPr>
            <a:xfrm>
              <a:off x="3278292" y="1615676"/>
              <a:ext cx="224018" cy="320076"/>
            </a:xfrm>
            <a:custGeom>
              <a:rect b="b" l="l" r="r" t="t"/>
              <a:pathLst>
                <a:path extrusionOk="0" h="9050" w="6334">
                  <a:moveTo>
                    <a:pt x="1" y="1"/>
                  </a:moveTo>
                  <a:lnTo>
                    <a:pt x="1" y="9049"/>
                  </a:lnTo>
                  <a:lnTo>
                    <a:pt x="6334" y="9049"/>
                  </a:lnTo>
                  <a:lnTo>
                    <a:pt x="6334" y="1"/>
                  </a:ln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219" name="Google Shape;6219;p55"/>
            <p:cNvSpPr/>
            <p:nvPr/>
          </p:nvSpPr>
          <p:spPr>
            <a:xfrm>
              <a:off x="3529154" y="1615464"/>
              <a:ext cx="82194" cy="90258"/>
            </a:xfrm>
            <a:custGeom>
              <a:rect b="b" l="l" r="r" t="t"/>
              <a:pathLst>
                <a:path extrusionOk="0" h="2552" w="2324">
                  <a:moveTo>
                    <a:pt x="303" y="0"/>
                  </a:moveTo>
                  <a:cubicBezTo>
                    <a:pt x="136" y="0"/>
                    <a:pt x="0" y="135"/>
                    <a:pt x="0" y="302"/>
                  </a:cubicBezTo>
                  <a:lnTo>
                    <a:pt x="0" y="2249"/>
                  </a:lnTo>
                  <a:cubicBezTo>
                    <a:pt x="0" y="2416"/>
                    <a:pt x="136" y="2551"/>
                    <a:pt x="303" y="2551"/>
                  </a:cubicBezTo>
                  <a:lnTo>
                    <a:pt x="2022" y="2551"/>
                  </a:lnTo>
                  <a:cubicBezTo>
                    <a:pt x="2188" y="2551"/>
                    <a:pt x="2324" y="2416"/>
                    <a:pt x="2324" y="2249"/>
                  </a:cubicBezTo>
                  <a:lnTo>
                    <a:pt x="2324" y="302"/>
                  </a:lnTo>
                  <a:cubicBezTo>
                    <a:pt x="2324" y="135"/>
                    <a:pt x="2188" y="0"/>
                    <a:pt x="2022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grpSp>
          <p:nvGrpSpPr>
            <p:cNvPr id="6220" name="Google Shape;6220;p55"/>
            <p:cNvGrpSpPr/>
            <p:nvPr/>
          </p:nvGrpSpPr>
          <p:grpSpPr>
            <a:xfrm>
              <a:off x="3316312" y="1656207"/>
              <a:ext cx="147978" cy="206441"/>
              <a:chOff x="3316312" y="1656207"/>
              <a:chExt cx="147978" cy="206441"/>
            </a:xfrm>
          </p:grpSpPr>
          <p:sp>
            <p:nvSpPr>
              <p:cNvPr id="6221" name="Google Shape;6221;p55"/>
              <p:cNvSpPr/>
              <p:nvPr/>
            </p:nvSpPr>
            <p:spPr>
              <a:xfrm>
                <a:off x="3316312" y="1656207"/>
                <a:ext cx="31194" cy="31159"/>
              </a:xfrm>
              <a:custGeom>
                <a:rect b="b" l="l" r="r" t="t"/>
                <a:pathLst>
                  <a:path extrusionOk="0" h="881" w="882">
                    <a:moveTo>
                      <a:pt x="1" y="1"/>
                    </a:moveTo>
                    <a:lnTo>
                      <a:pt x="1" y="881"/>
                    </a:lnTo>
                    <a:lnTo>
                      <a:pt x="882" y="881"/>
                    </a:lnTo>
                    <a:lnTo>
                      <a:pt x="882" y="1"/>
                    </a:ln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6222" name="Google Shape;6222;p55"/>
              <p:cNvSpPr/>
              <p:nvPr/>
            </p:nvSpPr>
            <p:spPr>
              <a:xfrm>
                <a:off x="3374952" y="1656207"/>
                <a:ext cx="31159" cy="31159"/>
              </a:xfrm>
              <a:custGeom>
                <a:rect b="b" l="l" r="r" t="t"/>
                <a:pathLst>
                  <a:path extrusionOk="0" h="881" w="881">
                    <a:moveTo>
                      <a:pt x="1" y="1"/>
                    </a:moveTo>
                    <a:lnTo>
                      <a:pt x="1" y="881"/>
                    </a:lnTo>
                    <a:lnTo>
                      <a:pt x="881" y="881"/>
                    </a:lnTo>
                    <a:lnTo>
                      <a:pt x="881" y="1"/>
                    </a:ln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6223" name="Google Shape;6223;p55"/>
              <p:cNvSpPr/>
              <p:nvPr/>
            </p:nvSpPr>
            <p:spPr>
              <a:xfrm>
                <a:off x="3433096" y="1656207"/>
                <a:ext cx="31194" cy="31159"/>
              </a:xfrm>
              <a:custGeom>
                <a:rect b="b" l="l" r="r" t="t"/>
                <a:pathLst>
                  <a:path extrusionOk="0" h="881" w="882">
                    <a:moveTo>
                      <a:pt x="1" y="1"/>
                    </a:moveTo>
                    <a:lnTo>
                      <a:pt x="1" y="881"/>
                    </a:lnTo>
                    <a:lnTo>
                      <a:pt x="882" y="881"/>
                    </a:lnTo>
                    <a:lnTo>
                      <a:pt x="882" y="1"/>
                    </a:ln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6224" name="Google Shape;6224;p55"/>
              <p:cNvSpPr/>
              <p:nvPr/>
            </p:nvSpPr>
            <p:spPr>
              <a:xfrm>
                <a:off x="3316312" y="1714635"/>
                <a:ext cx="31194" cy="31159"/>
              </a:xfrm>
              <a:custGeom>
                <a:rect b="b" l="l" r="r" t="t"/>
                <a:pathLst>
                  <a:path extrusionOk="0" h="881" w="882">
                    <a:moveTo>
                      <a:pt x="1" y="1"/>
                    </a:moveTo>
                    <a:lnTo>
                      <a:pt x="1" y="881"/>
                    </a:lnTo>
                    <a:lnTo>
                      <a:pt x="882" y="881"/>
                    </a:lnTo>
                    <a:lnTo>
                      <a:pt x="882" y="1"/>
                    </a:ln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6225" name="Google Shape;6225;p55"/>
              <p:cNvSpPr/>
              <p:nvPr/>
            </p:nvSpPr>
            <p:spPr>
              <a:xfrm>
                <a:off x="3374952" y="1714635"/>
                <a:ext cx="31159" cy="31159"/>
              </a:xfrm>
              <a:custGeom>
                <a:rect b="b" l="l" r="r" t="t"/>
                <a:pathLst>
                  <a:path extrusionOk="0" h="881" w="881">
                    <a:moveTo>
                      <a:pt x="1" y="1"/>
                    </a:moveTo>
                    <a:lnTo>
                      <a:pt x="1" y="881"/>
                    </a:lnTo>
                    <a:lnTo>
                      <a:pt x="881" y="881"/>
                    </a:lnTo>
                    <a:lnTo>
                      <a:pt x="881" y="1"/>
                    </a:ln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6226" name="Google Shape;6226;p55"/>
              <p:cNvSpPr/>
              <p:nvPr/>
            </p:nvSpPr>
            <p:spPr>
              <a:xfrm>
                <a:off x="3433096" y="1714635"/>
                <a:ext cx="31194" cy="31159"/>
              </a:xfrm>
              <a:custGeom>
                <a:rect b="b" l="l" r="r" t="t"/>
                <a:pathLst>
                  <a:path extrusionOk="0" h="881" w="882">
                    <a:moveTo>
                      <a:pt x="1" y="1"/>
                    </a:moveTo>
                    <a:lnTo>
                      <a:pt x="1" y="881"/>
                    </a:lnTo>
                    <a:lnTo>
                      <a:pt x="882" y="881"/>
                    </a:lnTo>
                    <a:lnTo>
                      <a:pt x="882" y="1"/>
                    </a:ln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6227" name="Google Shape;6227;p55"/>
              <p:cNvSpPr/>
              <p:nvPr/>
            </p:nvSpPr>
            <p:spPr>
              <a:xfrm>
                <a:off x="3316312" y="1773062"/>
                <a:ext cx="31194" cy="31159"/>
              </a:xfrm>
              <a:custGeom>
                <a:rect b="b" l="l" r="r" t="t"/>
                <a:pathLst>
                  <a:path extrusionOk="0" h="881" w="882">
                    <a:moveTo>
                      <a:pt x="1" y="0"/>
                    </a:moveTo>
                    <a:lnTo>
                      <a:pt x="1" y="881"/>
                    </a:lnTo>
                    <a:lnTo>
                      <a:pt x="882" y="881"/>
                    </a:lnTo>
                    <a:lnTo>
                      <a:pt x="882" y="0"/>
                    </a:ln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6228" name="Google Shape;6228;p55"/>
              <p:cNvSpPr/>
              <p:nvPr/>
            </p:nvSpPr>
            <p:spPr>
              <a:xfrm>
                <a:off x="3374952" y="1773062"/>
                <a:ext cx="31159" cy="31159"/>
              </a:xfrm>
              <a:custGeom>
                <a:rect b="b" l="l" r="r" t="t"/>
                <a:pathLst>
                  <a:path extrusionOk="0" h="881" w="881">
                    <a:moveTo>
                      <a:pt x="1" y="0"/>
                    </a:moveTo>
                    <a:lnTo>
                      <a:pt x="1" y="881"/>
                    </a:lnTo>
                    <a:lnTo>
                      <a:pt x="881" y="881"/>
                    </a:lnTo>
                    <a:lnTo>
                      <a:pt x="881" y="0"/>
                    </a:ln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6229" name="Google Shape;6229;p55"/>
              <p:cNvSpPr/>
              <p:nvPr/>
            </p:nvSpPr>
            <p:spPr>
              <a:xfrm>
                <a:off x="3433096" y="1773062"/>
                <a:ext cx="31194" cy="31159"/>
              </a:xfrm>
              <a:custGeom>
                <a:rect b="b" l="l" r="r" t="t"/>
                <a:pathLst>
                  <a:path extrusionOk="0" h="881" w="882">
                    <a:moveTo>
                      <a:pt x="1" y="0"/>
                    </a:moveTo>
                    <a:lnTo>
                      <a:pt x="1" y="881"/>
                    </a:lnTo>
                    <a:lnTo>
                      <a:pt x="882" y="881"/>
                    </a:lnTo>
                    <a:lnTo>
                      <a:pt x="882" y="0"/>
                    </a:ln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6230" name="Google Shape;6230;p55"/>
              <p:cNvSpPr/>
              <p:nvPr/>
            </p:nvSpPr>
            <p:spPr>
              <a:xfrm>
                <a:off x="3316312" y="1831489"/>
                <a:ext cx="31194" cy="31159"/>
              </a:xfrm>
              <a:custGeom>
                <a:rect b="b" l="l" r="r" t="t"/>
                <a:pathLst>
                  <a:path extrusionOk="0" h="881" w="882">
                    <a:moveTo>
                      <a:pt x="1" y="0"/>
                    </a:moveTo>
                    <a:lnTo>
                      <a:pt x="1" y="881"/>
                    </a:lnTo>
                    <a:lnTo>
                      <a:pt x="882" y="881"/>
                    </a:lnTo>
                    <a:lnTo>
                      <a:pt x="882" y="0"/>
                    </a:ln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6231" name="Google Shape;6231;p55"/>
              <p:cNvSpPr/>
              <p:nvPr/>
            </p:nvSpPr>
            <p:spPr>
              <a:xfrm>
                <a:off x="3374952" y="1831489"/>
                <a:ext cx="31159" cy="31159"/>
              </a:xfrm>
              <a:custGeom>
                <a:rect b="b" l="l" r="r" t="t"/>
                <a:pathLst>
                  <a:path extrusionOk="0" h="881" w="881">
                    <a:moveTo>
                      <a:pt x="1" y="0"/>
                    </a:moveTo>
                    <a:lnTo>
                      <a:pt x="1" y="881"/>
                    </a:lnTo>
                    <a:lnTo>
                      <a:pt x="881" y="881"/>
                    </a:lnTo>
                    <a:lnTo>
                      <a:pt x="881" y="0"/>
                    </a:ln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6232" name="Google Shape;6232;p55"/>
              <p:cNvSpPr/>
              <p:nvPr/>
            </p:nvSpPr>
            <p:spPr>
              <a:xfrm>
                <a:off x="3433096" y="1831489"/>
                <a:ext cx="31194" cy="31159"/>
              </a:xfrm>
              <a:custGeom>
                <a:rect b="b" l="l" r="r" t="t"/>
                <a:pathLst>
                  <a:path extrusionOk="0" h="881" w="882">
                    <a:moveTo>
                      <a:pt x="1" y="0"/>
                    </a:moveTo>
                    <a:lnTo>
                      <a:pt x="1" y="881"/>
                    </a:lnTo>
                    <a:lnTo>
                      <a:pt x="882" y="881"/>
                    </a:lnTo>
                    <a:lnTo>
                      <a:pt x="882" y="0"/>
                    </a:ln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  <p:sp>
          <p:nvSpPr>
            <p:cNvPr id="6233" name="Google Shape;6233;p55"/>
            <p:cNvSpPr/>
            <p:nvPr/>
          </p:nvSpPr>
          <p:spPr>
            <a:xfrm>
              <a:off x="3359390" y="1891261"/>
              <a:ext cx="61858" cy="44492"/>
            </a:xfrm>
            <a:custGeom>
              <a:rect b="b" l="l" r="r" t="t"/>
              <a:pathLst>
                <a:path extrusionOk="0" h="1258" w="1749">
                  <a:moveTo>
                    <a:pt x="1" y="1"/>
                  </a:moveTo>
                  <a:lnTo>
                    <a:pt x="1" y="1248"/>
                  </a:lnTo>
                  <a:lnTo>
                    <a:pt x="1749" y="1257"/>
                  </a:lnTo>
                  <a:lnTo>
                    <a:pt x="1749" y="1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234" name="Google Shape;6234;p55"/>
            <p:cNvSpPr/>
            <p:nvPr/>
          </p:nvSpPr>
          <p:spPr>
            <a:xfrm>
              <a:off x="3549915" y="1634244"/>
              <a:ext cx="40743" cy="52804"/>
            </a:xfrm>
            <a:custGeom>
              <a:rect b="b" l="l" r="r" t="t"/>
              <a:pathLst>
                <a:path extrusionOk="0" h="1493" w="1152">
                  <a:moveTo>
                    <a:pt x="196" y="1"/>
                  </a:moveTo>
                  <a:cubicBezTo>
                    <a:pt x="88" y="1"/>
                    <a:pt x="1" y="88"/>
                    <a:pt x="1" y="195"/>
                  </a:cubicBezTo>
                  <a:lnTo>
                    <a:pt x="1" y="1299"/>
                  </a:lnTo>
                  <a:cubicBezTo>
                    <a:pt x="1" y="1406"/>
                    <a:pt x="88" y="1493"/>
                    <a:pt x="196" y="1493"/>
                  </a:cubicBezTo>
                  <a:cubicBezTo>
                    <a:pt x="303" y="1493"/>
                    <a:pt x="389" y="1406"/>
                    <a:pt x="389" y="1299"/>
                  </a:cubicBezTo>
                  <a:lnTo>
                    <a:pt x="389" y="941"/>
                  </a:lnTo>
                  <a:lnTo>
                    <a:pt x="763" y="941"/>
                  </a:lnTo>
                  <a:lnTo>
                    <a:pt x="763" y="1299"/>
                  </a:lnTo>
                  <a:cubicBezTo>
                    <a:pt x="763" y="1406"/>
                    <a:pt x="850" y="1493"/>
                    <a:pt x="957" y="1493"/>
                  </a:cubicBezTo>
                  <a:cubicBezTo>
                    <a:pt x="1064" y="1493"/>
                    <a:pt x="1152" y="1406"/>
                    <a:pt x="1152" y="1299"/>
                  </a:cubicBezTo>
                  <a:lnTo>
                    <a:pt x="1152" y="195"/>
                  </a:lnTo>
                  <a:cubicBezTo>
                    <a:pt x="1152" y="88"/>
                    <a:pt x="1064" y="1"/>
                    <a:pt x="957" y="1"/>
                  </a:cubicBezTo>
                  <a:cubicBezTo>
                    <a:pt x="850" y="1"/>
                    <a:pt x="763" y="88"/>
                    <a:pt x="763" y="195"/>
                  </a:cubicBezTo>
                  <a:lnTo>
                    <a:pt x="763" y="553"/>
                  </a:lnTo>
                  <a:lnTo>
                    <a:pt x="389" y="553"/>
                  </a:lnTo>
                  <a:lnTo>
                    <a:pt x="389" y="195"/>
                  </a:lnTo>
                  <a:cubicBezTo>
                    <a:pt x="389" y="88"/>
                    <a:pt x="303" y="1"/>
                    <a:pt x="19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235" name="Google Shape;6235;p55"/>
            <p:cNvSpPr/>
            <p:nvPr/>
          </p:nvSpPr>
          <p:spPr>
            <a:xfrm>
              <a:off x="3271466" y="1608567"/>
              <a:ext cx="346743" cy="334046"/>
            </a:xfrm>
            <a:custGeom>
              <a:rect b="b" l="l" r="r" t="t"/>
              <a:pathLst>
                <a:path extrusionOk="0" h="9445" w="9804">
                  <a:moveTo>
                    <a:pt x="9308" y="389"/>
                  </a:moveTo>
                  <a:cubicBezTo>
                    <a:pt x="9367" y="389"/>
                    <a:pt x="9415" y="438"/>
                    <a:pt x="9415" y="497"/>
                  </a:cubicBezTo>
                  <a:lnTo>
                    <a:pt x="9415" y="2443"/>
                  </a:lnTo>
                  <a:cubicBezTo>
                    <a:pt x="9415" y="2504"/>
                    <a:pt x="9367" y="2552"/>
                    <a:pt x="9308" y="2552"/>
                  </a:cubicBezTo>
                  <a:lnTo>
                    <a:pt x="7589" y="2552"/>
                  </a:lnTo>
                  <a:cubicBezTo>
                    <a:pt x="7529" y="2552"/>
                    <a:pt x="7481" y="2504"/>
                    <a:pt x="7481" y="2443"/>
                  </a:cubicBezTo>
                  <a:lnTo>
                    <a:pt x="7481" y="497"/>
                  </a:lnTo>
                  <a:cubicBezTo>
                    <a:pt x="7481" y="438"/>
                    <a:pt x="7529" y="389"/>
                    <a:pt x="7589" y="389"/>
                  </a:cubicBezTo>
                  <a:close/>
                  <a:moveTo>
                    <a:pt x="4040" y="8189"/>
                  </a:moveTo>
                  <a:lnTo>
                    <a:pt x="4040" y="9056"/>
                  </a:lnTo>
                  <a:lnTo>
                    <a:pt x="2681" y="9056"/>
                  </a:lnTo>
                  <a:lnTo>
                    <a:pt x="2681" y="8189"/>
                  </a:lnTo>
                  <a:close/>
                  <a:moveTo>
                    <a:pt x="7589" y="0"/>
                  </a:moveTo>
                  <a:cubicBezTo>
                    <a:pt x="7315" y="0"/>
                    <a:pt x="7092" y="223"/>
                    <a:pt x="7092" y="497"/>
                  </a:cubicBezTo>
                  <a:lnTo>
                    <a:pt x="7092" y="1279"/>
                  </a:lnTo>
                  <a:lnTo>
                    <a:pt x="6721" y="1279"/>
                  </a:lnTo>
                  <a:lnTo>
                    <a:pt x="6721" y="202"/>
                  </a:lnTo>
                  <a:cubicBezTo>
                    <a:pt x="6721" y="95"/>
                    <a:pt x="6634" y="7"/>
                    <a:pt x="6527" y="7"/>
                  </a:cubicBezTo>
                  <a:lnTo>
                    <a:pt x="194" y="7"/>
                  </a:lnTo>
                  <a:cubicBezTo>
                    <a:pt x="86" y="7"/>
                    <a:pt x="0" y="95"/>
                    <a:pt x="0" y="202"/>
                  </a:cubicBezTo>
                  <a:lnTo>
                    <a:pt x="0" y="9250"/>
                  </a:lnTo>
                  <a:cubicBezTo>
                    <a:pt x="0" y="9358"/>
                    <a:pt x="86" y="9444"/>
                    <a:pt x="194" y="9444"/>
                  </a:cubicBezTo>
                  <a:lnTo>
                    <a:pt x="6527" y="9444"/>
                  </a:lnTo>
                  <a:cubicBezTo>
                    <a:pt x="6634" y="9444"/>
                    <a:pt x="6721" y="9358"/>
                    <a:pt x="6721" y="9250"/>
                  </a:cubicBezTo>
                  <a:lnTo>
                    <a:pt x="6721" y="5785"/>
                  </a:lnTo>
                  <a:cubicBezTo>
                    <a:pt x="6721" y="5677"/>
                    <a:pt x="6634" y="5590"/>
                    <a:pt x="6527" y="5590"/>
                  </a:cubicBezTo>
                  <a:cubicBezTo>
                    <a:pt x="6419" y="5590"/>
                    <a:pt x="6333" y="5677"/>
                    <a:pt x="6333" y="5785"/>
                  </a:cubicBezTo>
                  <a:lnTo>
                    <a:pt x="6333" y="9056"/>
                  </a:lnTo>
                  <a:lnTo>
                    <a:pt x="4429" y="9056"/>
                  </a:lnTo>
                  <a:lnTo>
                    <a:pt x="4429" y="7994"/>
                  </a:lnTo>
                  <a:cubicBezTo>
                    <a:pt x="4429" y="7886"/>
                    <a:pt x="4342" y="7800"/>
                    <a:pt x="4235" y="7800"/>
                  </a:cubicBezTo>
                  <a:lnTo>
                    <a:pt x="2487" y="7800"/>
                  </a:lnTo>
                  <a:cubicBezTo>
                    <a:pt x="2379" y="7800"/>
                    <a:pt x="2292" y="7886"/>
                    <a:pt x="2292" y="7994"/>
                  </a:cubicBezTo>
                  <a:lnTo>
                    <a:pt x="2292" y="9056"/>
                  </a:lnTo>
                  <a:lnTo>
                    <a:pt x="389" y="9056"/>
                  </a:lnTo>
                  <a:lnTo>
                    <a:pt x="389" y="396"/>
                  </a:lnTo>
                  <a:lnTo>
                    <a:pt x="6333" y="396"/>
                  </a:lnTo>
                  <a:lnTo>
                    <a:pt x="6333" y="4002"/>
                  </a:lnTo>
                  <a:cubicBezTo>
                    <a:pt x="6333" y="4109"/>
                    <a:pt x="6419" y="4197"/>
                    <a:pt x="6527" y="4197"/>
                  </a:cubicBezTo>
                  <a:cubicBezTo>
                    <a:pt x="6634" y="4197"/>
                    <a:pt x="6721" y="4109"/>
                    <a:pt x="6721" y="4002"/>
                  </a:cubicBezTo>
                  <a:lnTo>
                    <a:pt x="6721" y="1667"/>
                  </a:lnTo>
                  <a:lnTo>
                    <a:pt x="7092" y="1667"/>
                  </a:lnTo>
                  <a:lnTo>
                    <a:pt x="7092" y="2443"/>
                  </a:lnTo>
                  <a:cubicBezTo>
                    <a:pt x="7092" y="2717"/>
                    <a:pt x="7315" y="2940"/>
                    <a:pt x="7589" y="2940"/>
                  </a:cubicBezTo>
                  <a:lnTo>
                    <a:pt x="9308" y="2940"/>
                  </a:lnTo>
                  <a:cubicBezTo>
                    <a:pt x="9581" y="2940"/>
                    <a:pt x="9804" y="2717"/>
                    <a:pt x="9804" y="2443"/>
                  </a:cubicBezTo>
                  <a:lnTo>
                    <a:pt x="9804" y="497"/>
                  </a:lnTo>
                  <a:cubicBezTo>
                    <a:pt x="9804" y="223"/>
                    <a:pt x="9581" y="0"/>
                    <a:pt x="930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grpSp>
          <p:nvGrpSpPr>
            <p:cNvPr id="6236" name="Google Shape;6236;p55"/>
            <p:cNvGrpSpPr/>
            <p:nvPr/>
          </p:nvGrpSpPr>
          <p:grpSpPr>
            <a:xfrm>
              <a:off x="3309451" y="1649311"/>
              <a:ext cx="161736" cy="220234"/>
              <a:chOff x="3309451" y="1344511"/>
              <a:chExt cx="161736" cy="220234"/>
            </a:xfrm>
          </p:grpSpPr>
          <p:sp>
            <p:nvSpPr>
              <p:cNvPr id="6237" name="Google Shape;6237;p55"/>
              <p:cNvSpPr/>
              <p:nvPr/>
            </p:nvSpPr>
            <p:spPr>
              <a:xfrm>
                <a:off x="3309451" y="1344511"/>
                <a:ext cx="44917" cy="44952"/>
              </a:xfrm>
              <a:custGeom>
                <a:rect b="b" l="l" r="r" t="t"/>
                <a:pathLst>
                  <a:path extrusionOk="0" h="1271" w="1270">
                    <a:moveTo>
                      <a:pt x="882" y="389"/>
                    </a:moveTo>
                    <a:lnTo>
                      <a:pt x="882" y="882"/>
                    </a:lnTo>
                    <a:lnTo>
                      <a:pt x="389" y="882"/>
                    </a:lnTo>
                    <a:lnTo>
                      <a:pt x="389" y="389"/>
                    </a:lnTo>
                    <a:close/>
                    <a:moveTo>
                      <a:pt x="195" y="1"/>
                    </a:moveTo>
                    <a:cubicBezTo>
                      <a:pt x="88" y="1"/>
                      <a:pt x="1" y="88"/>
                      <a:pt x="1" y="196"/>
                    </a:cubicBezTo>
                    <a:lnTo>
                      <a:pt x="1" y="1076"/>
                    </a:lnTo>
                    <a:cubicBezTo>
                      <a:pt x="1" y="1183"/>
                      <a:pt x="88" y="1270"/>
                      <a:pt x="195" y="1270"/>
                    </a:cubicBezTo>
                    <a:lnTo>
                      <a:pt x="1076" y="1270"/>
                    </a:lnTo>
                    <a:cubicBezTo>
                      <a:pt x="1183" y="1270"/>
                      <a:pt x="1270" y="1183"/>
                      <a:pt x="1270" y="1076"/>
                    </a:cubicBezTo>
                    <a:lnTo>
                      <a:pt x="1270" y="196"/>
                    </a:lnTo>
                    <a:cubicBezTo>
                      <a:pt x="1270" y="88"/>
                      <a:pt x="1183" y="1"/>
                      <a:pt x="1076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6238" name="Google Shape;6238;p55"/>
              <p:cNvSpPr/>
              <p:nvPr/>
            </p:nvSpPr>
            <p:spPr>
              <a:xfrm>
                <a:off x="3368090" y="1344511"/>
                <a:ext cx="44917" cy="44952"/>
              </a:xfrm>
              <a:custGeom>
                <a:rect b="b" l="l" r="r" t="t"/>
                <a:pathLst>
                  <a:path extrusionOk="0" h="1271" w="1270">
                    <a:moveTo>
                      <a:pt x="881" y="389"/>
                    </a:moveTo>
                    <a:lnTo>
                      <a:pt x="881" y="882"/>
                    </a:lnTo>
                    <a:lnTo>
                      <a:pt x="389" y="882"/>
                    </a:lnTo>
                    <a:lnTo>
                      <a:pt x="389" y="389"/>
                    </a:lnTo>
                    <a:close/>
                    <a:moveTo>
                      <a:pt x="195" y="1"/>
                    </a:moveTo>
                    <a:cubicBezTo>
                      <a:pt x="87" y="1"/>
                      <a:pt x="0" y="88"/>
                      <a:pt x="0" y="196"/>
                    </a:cubicBezTo>
                    <a:lnTo>
                      <a:pt x="0" y="1076"/>
                    </a:lnTo>
                    <a:cubicBezTo>
                      <a:pt x="0" y="1183"/>
                      <a:pt x="87" y="1270"/>
                      <a:pt x="195" y="1270"/>
                    </a:cubicBezTo>
                    <a:lnTo>
                      <a:pt x="1075" y="1270"/>
                    </a:lnTo>
                    <a:cubicBezTo>
                      <a:pt x="1182" y="1270"/>
                      <a:pt x="1270" y="1183"/>
                      <a:pt x="1270" y="1076"/>
                    </a:cubicBezTo>
                    <a:lnTo>
                      <a:pt x="1270" y="196"/>
                    </a:lnTo>
                    <a:cubicBezTo>
                      <a:pt x="1270" y="88"/>
                      <a:pt x="1182" y="1"/>
                      <a:pt x="1075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6239" name="Google Shape;6239;p55"/>
              <p:cNvSpPr/>
              <p:nvPr/>
            </p:nvSpPr>
            <p:spPr>
              <a:xfrm>
                <a:off x="3426270" y="1344511"/>
                <a:ext cx="44917" cy="44952"/>
              </a:xfrm>
              <a:custGeom>
                <a:rect b="b" l="l" r="r" t="t"/>
                <a:pathLst>
                  <a:path extrusionOk="0" h="1271" w="1270">
                    <a:moveTo>
                      <a:pt x="881" y="389"/>
                    </a:moveTo>
                    <a:lnTo>
                      <a:pt x="881" y="882"/>
                    </a:lnTo>
                    <a:lnTo>
                      <a:pt x="389" y="882"/>
                    </a:lnTo>
                    <a:lnTo>
                      <a:pt x="389" y="389"/>
                    </a:lnTo>
                    <a:close/>
                    <a:moveTo>
                      <a:pt x="194" y="1"/>
                    </a:moveTo>
                    <a:cubicBezTo>
                      <a:pt x="87" y="1"/>
                      <a:pt x="0" y="88"/>
                      <a:pt x="0" y="196"/>
                    </a:cubicBezTo>
                    <a:lnTo>
                      <a:pt x="0" y="1076"/>
                    </a:lnTo>
                    <a:cubicBezTo>
                      <a:pt x="0" y="1183"/>
                      <a:pt x="87" y="1270"/>
                      <a:pt x="194" y="1270"/>
                    </a:cubicBezTo>
                    <a:lnTo>
                      <a:pt x="1075" y="1270"/>
                    </a:lnTo>
                    <a:cubicBezTo>
                      <a:pt x="1182" y="1270"/>
                      <a:pt x="1270" y="1183"/>
                      <a:pt x="1270" y="1076"/>
                    </a:cubicBezTo>
                    <a:lnTo>
                      <a:pt x="1270" y="196"/>
                    </a:lnTo>
                    <a:cubicBezTo>
                      <a:pt x="1270" y="88"/>
                      <a:pt x="1182" y="1"/>
                      <a:pt x="1075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6240" name="Google Shape;6240;p55"/>
              <p:cNvSpPr/>
              <p:nvPr/>
            </p:nvSpPr>
            <p:spPr>
              <a:xfrm>
                <a:off x="3309451" y="1402938"/>
                <a:ext cx="44917" cy="44952"/>
              </a:xfrm>
              <a:custGeom>
                <a:rect b="b" l="l" r="r" t="t"/>
                <a:pathLst>
                  <a:path extrusionOk="0" h="1271" w="1270">
                    <a:moveTo>
                      <a:pt x="882" y="389"/>
                    </a:moveTo>
                    <a:lnTo>
                      <a:pt x="882" y="882"/>
                    </a:lnTo>
                    <a:lnTo>
                      <a:pt x="389" y="882"/>
                    </a:lnTo>
                    <a:lnTo>
                      <a:pt x="389" y="389"/>
                    </a:lnTo>
                    <a:close/>
                    <a:moveTo>
                      <a:pt x="195" y="1"/>
                    </a:moveTo>
                    <a:cubicBezTo>
                      <a:pt x="88" y="1"/>
                      <a:pt x="1" y="88"/>
                      <a:pt x="1" y="196"/>
                    </a:cubicBezTo>
                    <a:lnTo>
                      <a:pt x="1" y="1076"/>
                    </a:lnTo>
                    <a:cubicBezTo>
                      <a:pt x="1" y="1183"/>
                      <a:pt x="88" y="1270"/>
                      <a:pt x="195" y="1270"/>
                    </a:cubicBezTo>
                    <a:lnTo>
                      <a:pt x="1076" y="1270"/>
                    </a:lnTo>
                    <a:cubicBezTo>
                      <a:pt x="1183" y="1270"/>
                      <a:pt x="1270" y="1183"/>
                      <a:pt x="1270" y="1076"/>
                    </a:cubicBezTo>
                    <a:lnTo>
                      <a:pt x="1270" y="196"/>
                    </a:lnTo>
                    <a:cubicBezTo>
                      <a:pt x="1270" y="88"/>
                      <a:pt x="1183" y="1"/>
                      <a:pt x="1076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6241" name="Google Shape;6241;p55"/>
              <p:cNvSpPr/>
              <p:nvPr/>
            </p:nvSpPr>
            <p:spPr>
              <a:xfrm>
                <a:off x="3368090" y="1402938"/>
                <a:ext cx="44917" cy="44952"/>
              </a:xfrm>
              <a:custGeom>
                <a:rect b="b" l="l" r="r" t="t"/>
                <a:pathLst>
                  <a:path extrusionOk="0" h="1271" w="1270">
                    <a:moveTo>
                      <a:pt x="881" y="389"/>
                    </a:moveTo>
                    <a:lnTo>
                      <a:pt x="881" y="882"/>
                    </a:lnTo>
                    <a:lnTo>
                      <a:pt x="389" y="882"/>
                    </a:lnTo>
                    <a:lnTo>
                      <a:pt x="389" y="389"/>
                    </a:lnTo>
                    <a:close/>
                    <a:moveTo>
                      <a:pt x="195" y="1"/>
                    </a:moveTo>
                    <a:cubicBezTo>
                      <a:pt x="87" y="1"/>
                      <a:pt x="0" y="88"/>
                      <a:pt x="0" y="196"/>
                    </a:cubicBezTo>
                    <a:lnTo>
                      <a:pt x="0" y="1076"/>
                    </a:lnTo>
                    <a:cubicBezTo>
                      <a:pt x="0" y="1183"/>
                      <a:pt x="87" y="1270"/>
                      <a:pt x="195" y="1270"/>
                    </a:cubicBezTo>
                    <a:lnTo>
                      <a:pt x="1075" y="1270"/>
                    </a:lnTo>
                    <a:cubicBezTo>
                      <a:pt x="1182" y="1270"/>
                      <a:pt x="1270" y="1183"/>
                      <a:pt x="1270" y="1076"/>
                    </a:cubicBezTo>
                    <a:lnTo>
                      <a:pt x="1270" y="196"/>
                    </a:lnTo>
                    <a:cubicBezTo>
                      <a:pt x="1270" y="88"/>
                      <a:pt x="1182" y="1"/>
                      <a:pt x="1075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6242" name="Google Shape;6242;p55"/>
              <p:cNvSpPr/>
              <p:nvPr/>
            </p:nvSpPr>
            <p:spPr>
              <a:xfrm>
                <a:off x="3426270" y="1402938"/>
                <a:ext cx="44917" cy="44952"/>
              </a:xfrm>
              <a:custGeom>
                <a:rect b="b" l="l" r="r" t="t"/>
                <a:pathLst>
                  <a:path extrusionOk="0" h="1271" w="1270">
                    <a:moveTo>
                      <a:pt x="881" y="389"/>
                    </a:moveTo>
                    <a:lnTo>
                      <a:pt x="881" y="882"/>
                    </a:lnTo>
                    <a:lnTo>
                      <a:pt x="389" y="882"/>
                    </a:lnTo>
                    <a:lnTo>
                      <a:pt x="389" y="389"/>
                    </a:lnTo>
                    <a:close/>
                    <a:moveTo>
                      <a:pt x="194" y="1"/>
                    </a:moveTo>
                    <a:cubicBezTo>
                      <a:pt x="87" y="1"/>
                      <a:pt x="0" y="88"/>
                      <a:pt x="0" y="196"/>
                    </a:cubicBezTo>
                    <a:lnTo>
                      <a:pt x="0" y="1076"/>
                    </a:lnTo>
                    <a:cubicBezTo>
                      <a:pt x="0" y="1183"/>
                      <a:pt x="87" y="1270"/>
                      <a:pt x="194" y="1270"/>
                    </a:cubicBezTo>
                    <a:lnTo>
                      <a:pt x="1075" y="1270"/>
                    </a:lnTo>
                    <a:cubicBezTo>
                      <a:pt x="1182" y="1270"/>
                      <a:pt x="1270" y="1183"/>
                      <a:pt x="1270" y="1076"/>
                    </a:cubicBezTo>
                    <a:lnTo>
                      <a:pt x="1270" y="196"/>
                    </a:lnTo>
                    <a:cubicBezTo>
                      <a:pt x="1270" y="88"/>
                      <a:pt x="1182" y="1"/>
                      <a:pt x="1075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6243" name="Google Shape;6243;p55"/>
              <p:cNvSpPr/>
              <p:nvPr/>
            </p:nvSpPr>
            <p:spPr>
              <a:xfrm>
                <a:off x="3309451" y="1461365"/>
                <a:ext cx="44917" cy="44952"/>
              </a:xfrm>
              <a:custGeom>
                <a:rect b="b" l="l" r="r" t="t"/>
                <a:pathLst>
                  <a:path extrusionOk="0" h="1271" w="1270">
                    <a:moveTo>
                      <a:pt x="882" y="389"/>
                    </a:moveTo>
                    <a:lnTo>
                      <a:pt x="882" y="882"/>
                    </a:lnTo>
                    <a:lnTo>
                      <a:pt x="389" y="882"/>
                    </a:lnTo>
                    <a:lnTo>
                      <a:pt x="389" y="389"/>
                    </a:lnTo>
                    <a:close/>
                    <a:moveTo>
                      <a:pt x="195" y="1"/>
                    </a:moveTo>
                    <a:cubicBezTo>
                      <a:pt x="88" y="1"/>
                      <a:pt x="1" y="88"/>
                      <a:pt x="1" y="195"/>
                    </a:cubicBezTo>
                    <a:lnTo>
                      <a:pt x="1" y="1076"/>
                    </a:lnTo>
                    <a:cubicBezTo>
                      <a:pt x="1" y="1183"/>
                      <a:pt x="88" y="1270"/>
                      <a:pt x="195" y="1270"/>
                    </a:cubicBezTo>
                    <a:lnTo>
                      <a:pt x="1076" y="1270"/>
                    </a:lnTo>
                    <a:cubicBezTo>
                      <a:pt x="1183" y="1270"/>
                      <a:pt x="1270" y="1183"/>
                      <a:pt x="1270" y="1076"/>
                    </a:cubicBezTo>
                    <a:lnTo>
                      <a:pt x="1270" y="195"/>
                    </a:lnTo>
                    <a:cubicBezTo>
                      <a:pt x="1270" y="88"/>
                      <a:pt x="1183" y="1"/>
                      <a:pt x="1076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6244" name="Google Shape;6244;p55"/>
              <p:cNvSpPr/>
              <p:nvPr/>
            </p:nvSpPr>
            <p:spPr>
              <a:xfrm>
                <a:off x="3368090" y="1461365"/>
                <a:ext cx="44917" cy="44952"/>
              </a:xfrm>
              <a:custGeom>
                <a:rect b="b" l="l" r="r" t="t"/>
                <a:pathLst>
                  <a:path extrusionOk="0" h="1271" w="1270">
                    <a:moveTo>
                      <a:pt x="881" y="389"/>
                    </a:moveTo>
                    <a:lnTo>
                      <a:pt x="881" y="882"/>
                    </a:lnTo>
                    <a:lnTo>
                      <a:pt x="389" y="882"/>
                    </a:lnTo>
                    <a:lnTo>
                      <a:pt x="389" y="389"/>
                    </a:lnTo>
                    <a:close/>
                    <a:moveTo>
                      <a:pt x="195" y="1"/>
                    </a:moveTo>
                    <a:cubicBezTo>
                      <a:pt x="87" y="1"/>
                      <a:pt x="0" y="88"/>
                      <a:pt x="0" y="195"/>
                    </a:cubicBezTo>
                    <a:lnTo>
                      <a:pt x="0" y="1076"/>
                    </a:lnTo>
                    <a:cubicBezTo>
                      <a:pt x="0" y="1183"/>
                      <a:pt x="87" y="1270"/>
                      <a:pt x="195" y="1270"/>
                    </a:cubicBezTo>
                    <a:lnTo>
                      <a:pt x="1075" y="1270"/>
                    </a:lnTo>
                    <a:cubicBezTo>
                      <a:pt x="1182" y="1270"/>
                      <a:pt x="1270" y="1183"/>
                      <a:pt x="1270" y="1076"/>
                    </a:cubicBezTo>
                    <a:lnTo>
                      <a:pt x="1270" y="195"/>
                    </a:lnTo>
                    <a:cubicBezTo>
                      <a:pt x="1270" y="88"/>
                      <a:pt x="1182" y="1"/>
                      <a:pt x="1075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6245" name="Google Shape;6245;p55"/>
              <p:cNvSpPr/>
              <p:nvPr/>
            </p:nvSpPr>
            <p:spPr>
              <a:xfrm>
                <a:off x="3426270" y="1461365"/>
                <a:ext cx="44917" cy="44952"/>
              </a:xfrm>
              <a:custGeom>
                <a:rect b="b" l="l" r="r" t="t"/>
                <a:pathLst>
                  <a:path extrusionOk="0" h="1271" w="1270">
                    <a:moveTo>
                      <a:pt x="881" y="389"/>
                    </a:moveTo>
                    <a:lnTo>
                      <a:pt x="881" y="882"/>
                    </a:lnTo>
                    <a:lnTo>
                      <a:pt x="389" y="882"/>
                    </a:lnTo>
                    <a:lnTo>
                      <a:pt x="389" y="389"/>
                    </a:lnTo>
                    <a:close/>
                    <a:moveTo>
                      <a:pt x="194" y="1"/>
                    </a:moveTo>
                    <a:cubicBezTo>
                      <a:pt x="87" y="1"/>
                      <a:pt x="0" y="88"/>
                      <a:pt x="0" y="195"/>
                    </a:cubicBezTo>
                    <a:lnTo>
                      <a:pt x="0" y="1076"/>
                    </a:lnTo>
                    <a:cubicBezTo>
                      <a:pt x="0" y="1183"/>
                      <a:pt x="87" y="1270"/>
                      <a:pt x="194" y="1270"/>
                    </a:cubicBezTo>
                    <a:lnTo>
                      <a:pt x="1075" y="1270"/>
                    </a:lnTo>
                    <a:cubicBezTo>
                      <a:pt x="1182" y="1270"/>
                      <a:pt x="1270" y="1183"/>
                      <a:pt x="1270" y="1076"/>
                    </a:cubicBezTo>
                    <a:lnTo>
                      <a:pt x="1270" y="195"/>
                    </a:lnTo>
                    <a:cubicBezTo>
                      <a:pt x="1270" y="88"/>
                      <a:pt x="1182" y="1"/>
                      <a:pt x="1075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6246" name="Google Shape;6246;p55"/>
              <p:cNvSpPr/>
              <p:nvPr/>
            </p:nvSpPr>
            <p:spPr>
              <a:xfrm>
                <a:off x="3309451" y="1519793"/>
                <a:ext cx="44917" cy="44952"/>
              </a:xfrm>
              <a:custGeom>
                <a:rect b="b" l="l" r="r" t="t"/>
                <a:pathLst>
                  <a:path extrusionOk="0" h="1271" w="1270">
                    <a:moveTo>
                      <a:pt x="882" y="389"/>
                    </a:moveTo>
                    <a:lnTo>
                      <a:pt x="882" y="882"/>
                    </a:lnTo>
                    <a:lnTo>
                      <a:pt x="389" y="882"/>
                    </a:lnTo>
                    <a:lnTo>
                      <a:pt x="389" y="389"/>
                    </a:lnTo>
                    <a:close/>
                    <a:moveTo>
                      <a:pt x="195" y="1"/>
                    </a:moveTo>
                    <a:cubicBezTo>
                      <a:pt x="88" y="1"/>
                      <a:pt x="1" y="88"/>
                      <a:pt x="1" y="195"/>
                    </a:cubicBezTo>
                    <a:lnTo>
                      <a:pt x="1" y="1076"/>
                    </a:lnTo>
                    <a:cubicBezTo>
                      <a:pt x="1" y="1183"/>
                      <a:pt x="88" y="1270"/>
                      <a:pt x="195" y="1270"/>
                    </a:cubicBezTo>
                    <a:lnTo>
                      <a:pt x="1076" y="1270"/>
                    </a:lnTo>
                    <a:cubicBezTo>
                      <a:pt x="1183" y="1270"/>
                      <a:pt x="1270" y="1183"/>
                      <a:pt x="1270" y="1076"/>
                    </a:cubicBezTo>
                    <a:lnTo>
                      <a:pt x="1270" y="195"/>
                    </a:lnTo>
                    <a:cubicBezTo>
                      <a:pt x="1270" y="88"/>
                      <a:pt x="1183" y="1"/>
                      <a:pt x="1076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6247" name="Google Shape;6247;p55"/>
              <p:cNvSpPr/>
              <p:nvPr/>
            </p:nvSpPr>
            <p:spPr>
              <a:xfrm>
                <a:off x="3368090" y="1519793"/>
                <a:ext cx="44917" cy="44952"/>
              </a:xfrm>
              <a:custGeom>
                <a:rect b="b" l="l" r="r" t="t"/>
                <a:pathLst>
                  <a:path extrusionOk="0" h="1271" w="1270">
                    <a:moveTo>
                      <a:pt x="881" y="389"/>
                    </a:moveTo>
                    <a:lnTo>
                      <a:pt x="881" y="882"/>
                    </a:lnTo>
                    <a:lnTo>
                      <a:pt x="389" y="882"/>
                    </a:lnTo>
                    <a:lnTo>
                      <a:pt x="389" y="389"/>
                    </a:lnTo>
                    <a:close/>
                    <a:moveTo>
                      <a:pt x="195" y="1"/>
                    </a:moveTo>
                    <a:cubicBezTo>
                      <a:pt x="87" y="1"/>
                      <a:pt x="0" y="88"/>
                      <a:pt x="0" y="195"/>
                    </a:cubicBezTo>
                    <a:lnTo>
                      <a:pt x="0" y="1076"/>
                    </a:lnTo>
                    <a:cubicBezTo>
                      <a:pt x="0" y="1183"/>
                      <a:pt x="87" y="1270"/>
                      <a:pt x="195" y="1270"/>
                    </a:cubicBezTo>
                    <a:lnTo>
                      <a:pt x="1075" y="1270"/>
                    </a:lnTo>
                    <a:cubicBezTo>
                      <a:pt x="1182" y="1270"/>
                      <a:pt x="1270" y="1183"/>
                      <a:pt x="1270" y="1076"/>
                    </a:cubicBezTo>
                    <a:lnTo>
                      <a:pt x="1270" y="195"/>
                    </a:lnTo>
                    <a:cubicBezTo>
                      <a:pt x="1270" y="88"/>
                      <a:pt x="1182" y="1"/>
                      <a:pt x="1075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6248" name="Google Shape;6248;p55"/>
              <p:cNvSpPr/>
              <p:nvPr/>
            </p:nvSpPr>
            <p:spPr>
              <a:xfrm>
                <a:off x="3426270" y="1519793"/>
                <a:ext cx="44917" cy="44952"/>
              </a:xfrm>
              <a:custGeom>
                <a:rect b="b" l="l" r="r" t="t"/>
                <a:pathLst>
                  <a:path extrusionOk="0" h="1271" w="1270">
                    <a:moveTo>
                      <a:pt x="881" y="389"/>
                    </a:moveTo>
                    <a:lnTo>
                      <a:pt x="881" y="882"/>
                    </a:lnTo>
                    <a:lnTo>
                      <a:pt x="389" y="882"/>
                    </a:lnTo>
                    <a:lnTo>
                      <a:pt x="389" y="389"/>
                    </a:lnTo>
                    <a:close/>
                    <a:moveTo>
                      <a:pt x="194" y="1"/>
                    </a:moveTo>
                    <a:cubicBezTo>
                      <a:pt x="87" y="1"/>
                      <a:pt x="0" y="88"/>
                      <a:pt x="0" y="195"/>
                    </a:cubicBezTo>
                    <a:lnTo>
                      <a:pt x="0" y="1076"/>
                    </a:lnTo>
                    <a:cubicBezTo>
                      <a:pt x="0" y="1183"/>
                      <a:pt x="87" y="1270"/>
                      <a:pt x="194" y="1270"/>
                    </a:cubicBezTo>
                    <a:lnTo>
                      <a:pt x="1075" y="1270"/>
                    </a:lnTo>
                    <a:cubicBezTo>
                      <a:pt x="1182" y="1270"/>
                      <a:pt x="1270" y="1183"/>
                      <a:pt x="1270" y="1076"/>
                    </a:cubicBezTo>
                    <a:lnTo>
                      <a:pt x="1270" y="195"/>
                    </a:lnTo>
                    <a:cubicBezTo>
                      <a:pt x="1270" y="88"/>
                      <a:pt x="1182" y="1"/>
                      <a:pt x="1075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  <p:sp>
          <p:nvSpPr>
            <p:cNvPr id="6249" name="Google Shape;6249;p55"/>
            <p:cNvSpPr/>
            <p:nvPr/>
          </p:nvSpPr>
          <p:spPr>
            <a:xfrm>
              <a:off x="3495413" y="1775078"/>
              <a:ext cx="13793" cy="13758"/>
            </a:xfrm>
            <a:custGeom>
              <a:rect b="b" l="l" r="r" t="t"/>
              <a:pathLst>
                <a:path extrusionOk="0" h="389" w="390">
                  <a:moveTo>
                    <a:pt x="196" y="0"/>
                  </a:moveTo>
                  <a:cubicBezTo>
                    <a:pt x="88" y="0"/>
                    <a:pt x="1" y="87"/>
                    <a:pt x="1" y="194"/>
                  </a:cubicBezTo>
                  <a:cubicBezTo>
                    <a:pt x="1" y="301"/>
                    <a:pt x="88" y="389"/>
                    <a:pt x="196" y="389"/>
                  </a:cubicBezTo>
                  <a:cubicBezTo>
                    <a:pt x="303" y="389"/>
                    <a:pt x="389" y="301"/>
                    <a:pt x="389" y="194"/>
                  </a:cubicBezTo>
                  <a:cubicBezTo>
                    <a:pt x="389" y="87"/>
                    <a:pt x="303" y="0"/>
                    <a:pt x="19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250" name="Google Shape;6250;p55"/>
          <p:cNvGrpSpPr/>
          <p:nvPr/>
        </p:nvGrpSpPr>
        <p:grpSpPr>
          <a:xfrm>
            <a:off x="4022743" y="1650584"/>
            <a:ext cx="346778" cy="250014"/>
            <a:chOff x="4022743" y="1650584"/>
            <a:chExt cx="346778" cy="250014"/>
          </a:xfrm>
        </p:grpSpPr>
        <p:sp>
          <p:nvSpPr>
            <p:cNvPr id="6251" name="Google Shape;6251;p55"/>
            <p:cNvSpPr/>
            <p:nvPr/>
          </p:nvSpPr>
          <p:spPr>
            <a:xfrm>
              <a:off x="4029675" y="1686270"/>
              <a:ext cx="332879" cy="150241"/>
            </a:xfrm>
            <a:custGeom>
              <a:rect b="b" l="l" r="r" t="t"/>
              <a:pathLst>
                <a:path extrusionOk="0" h="4248" w="9412">
                  <a:moveTo>
                    <a:pt x="4768" y="1"/>
                  </a:moveTo>
                  <a:cubicBezTo>
                    <a:pt x="4160" y="1"/>
                    <a:pt x="3489" y="84"/>
                    <a:pt x="2752" y="266"/>
                  </a:cubicBezTo>
                  <a:cubicBezTo>
                    <a:pt x="2058" y="438"/>
                    <a:pt x="1309" y="1181"/>
                    <a:pt x="1309" y="1181"/>
                  </a:cubicBezTo>
                  <a:cubicBezTo>
                    <a:pt x="490" y="1955"/>
                    <a:pt x="1" y="3032"/>
                    <a:pt x="1" y="4248"/>
                  </a:cubicBezTo>
                  <a:lnTo>
                    <a:pt x="9412" y="4248"/>
                  </a:lnTo>
                  <a:cubicBezTo>
                    <a:pt x="9412" y="2275"/>
                    <a:pt x="7961" y="1"/>
                    <a:pt x="4768" y="1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252" name="Google Shape;6252;p55"/>
            <p:cNvSpPr/>
            <p:nvPr/>
          </p:nvSpPr>
          <p:spPr>
            <a:xfrm>
              <a:off x="4169624" y="1657551"/>
              <a:ext cx="52981" cy="26490"/>
            </a:xfrm>
            <a:custGeom>
              <a:rect b="b" l="l" r="r" t="t"/>
              <a:pathLst>
                <a:path extrusionOk="0" h="749" w="1498">
                  <a:moveTo>
                    <a:pt x="736" y="0"/>
                  </a:moveTo>
                  <a:cubicBezTo>
                    <a:pt x="330" y="0"/>
                    <a:pt x="1" y="329"/>
                    <a:pt x="1" y="735"/>
                  </a:cubicBezTo>
                  <a:lnTo>
                    <a:pt x="1498" y="748"/>
                  </a:lnTo>
                  <a:lnTo>
                    <a:pt x="1498" y="735"/>
                  </a:lnTo>
                  <a:cubicBezTo>
                    <a:pt x="1498" y="329"/>
                    <a:pt x="1168" y="0"/>
                    <a:pt x="762" y="0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253" name="Google Shape;6253;p55"/>
            <p:cNvSpPr/>
            <p:nvPr/>
          </p:nvSpPr>
          <p:spPr>
            <a:xfrm>
              <a:off x="4029675" y="1864346"/>
              <a:ext cx="332879" cy="29284"/>
            </a:xfrm>
            <a:custGeom>
              <a:rect b="b" l="l" r="r" t="t"/>
              <a:pathLst>
                <a:path extrusionOk="0" h="828" w="9412">
                  <a:moveTo>
                    <a:pt x="1" y="0"/>
                  </a:moveTo>
                  <a:lnTo>
                    <a:pt x="1" y="827"/>
                  </a:lnTo>
                  <a:lnTo>
                    <a:pt x="9412" y="827"/>
                  </a:lnTo>
                  <a:lnTo>
                    <a:pt x="9412" y="0"/>
                  </a:ln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254" name="Google Shape;6254;p55"/>
            <p:cNvSpPr/>
            <p:nvPr/>
          </p:nvSpPr>
          <p:spPr>
            <a:xfrm>
              <a:off x="4022743" y="1650584"/>
              <a:ext cx="346778" cy="192930"/>
            </a:xfrm>
            <a:custGeom>
              <a:rect b="b" l="l" r="r" t="t"/>
              <a:pathLst>
                <a:path extrusionOk="0" h="5455" w="9805">
                  <a:moveTo>
                    <a:pt x="4915" y="394"/>
                  </a:moveTo>
                  <a:cubicBezTo>
                    <a:pt x="5173" y="394"/>
                    <a:pt x="5389" y="577"/>
                    <a:pt x="5442" y="819"/>
                  </a:cubicBezTo>
                  <a:cubicBezTo>
                    <a:pt x="5301" y="809"/>
                    <a:pt x="5156" y="804"/>
                    <a:pt x="5007" y="804"/>
                  </a:cubicBezTo>
                  <a:cubicBezTo>
                    <a:pt x="4800" y="804"/>
                    <a:pt x="4585" y="814"/>
                    <a:pt x="4360" y="834"/>
                  </a:cubicBezTo>
                  <a:cubicBezTo>
                    <a:pt x="4406" y="585"/>
                    <a:pt x="4626" y="394"/>
                    <a:pt x="4889" y="394"/>
                  </a:cubicBezTo>
                  <a:close/>
                  <a:moveTo>
                    <a:pt x="4889" y="1"/>
                  </a:moveTo>
                  <a:cubicBezTo>
                    <a:pt x="4392" y="1"/>
                    <a:pt x="3985" y="392"/>
                    <a:pt x="3958" y="883"/>
                  </a:cubicBezTo>
                  <a:cubicBezTo>
                    <a:pt x="3613" y="933"/>
                    <a:pt x="3246" y="1009"/>
                    <a:pt x="2857" y="1115"/>
                  </a:cubicBezTo>
                  <a:cubicBezTo>
                    <a:pt x="2753" y="1144"/>
                    <a:pt x="2691" y="1252"/>
                    <a:pt x="2719" y="1357"/>
                  </a:cubicBezTo>
                  <a:cubicBezTo>
                    <a:pt x="2743" y="1444"/>
                    <a:pt x="2823" y="1502"/>
                    <a:pt x="2909" y="1502"/>
                  </a:cubicBezTo>
                  <a:cubicBezTo>
                    <a:pt x="2926" y="1502"/>
                    <a:pt x="2944" y="1499"/>
                    <a:pt x="2961" y="1495"/>
                  </a:cubicBezTo>
                  <a:cubicBezTo>
                    <a:pt x="3730" y="1284"/>
                    <a:pt x="4408" y="1198"/>
                    <a:pt x="5001" y="1198"/>
                  </a:cubicBezTo>
                  <a:cubicBezTo>
                    <a:pt x="6337" y="1198"/>
                    <a:pt x="7250" y="1634"/>
                    <a:pt x="7834" y="2080"/>
                  </a:cubicBezTo>
                  <a:cubicBezTo>
                    <a:pt x="8336" y="2464"/>
                    <a:pt x="8746" y="2973"/>
                    <a:pt x="9020" y="3552"/>
                  </a:cubicBezTo>
                  <a:cubicBezTo>
                    <a:pt x="9247" y="4030"/>
                    <a:pt x="9379" y="4548"/>
                    <a:pt x="9406" y="5060"/>
                  </a:cubicBezTo>
                  <a:lnTo>
                    <a:pt x="399" y="5060"/>
                  </a:lnTo>
                  <a:cubicBezTo>
                    <a:pt x="448" y="4011"/>
                    <a:pt x="883" y="3048"/>
                    <a:pt x="1640" y="2332"/>
                  </a:cubicBezTo>
                  <a:cubicBezTo>
                    <a:pt x="1719" y="2258"/>
                    <a:pt x="1722" y="2133"/>
                    <a:pt x="1648" y="2054"/>
                  </a:cubicBezTo>
                  <a:cubicBezTo>
                    <a:pt x="1609" y="2013"/>
                    <a:pt x="1557" y="1992"/>
                    <a:pt x="1505" y="1992"/>
                  </a:cubicBezTo>
                  <a:cubicBezTo>
                    <a:pt x="1456" y="1992"/>
                    <a:pt x="1407" y="2010"/>
                    <a:pt x="1370" y="2046"/>
                  </a:cubicBezTo>
                  <a:cubicBezTo>
                    <a:pt x="487" y="2882"/>
                    <a:pt x="0" y="4022"/>
                    <a:pt x="0" y="5257"/>
                  </a:cubicBezTo>
                  <a:cubicBezTo>
                    <a:pt x="0" y="5366"/>
                    <a:pt x="89" y="5454"/>
                    <a:pt x="197" y="5454"/>
                  </a:cubicBezTo>
                  <a:lnTo>
                    <a:pt x="9608" y="5454"/>
                  </a:lnTo>
                  <a:cubicBezTo>
                    <a:pt x="9717" y="5454"/>
                    <a:pt x="9805" y="5366"/>
                    <a:pt x="9805" y="5257"/>
                  </a:cubicBezTo>
                  <a:cubicBezTo>
                    <a:pt x="9805" y="4623"/>
                    <a:pt x="9656" y="3975"/>
                    <a:pt x="9376" y="3383"/>
                  </a:cubicBezTo>
                  <a:cubicBezTo>
                    <a:pt x="9075" y="2748"/>
                    <a:pt x="8624" y="2189"/>
                    <a:pt x="8073" y="1768"/>
                  </a:cubicBezTo>
                  <a:cubicBezTo>
                    <a:pt x="7569" y="1383"/>
                    <a:pt x="6841" y="1003"/>
                    <a:pt x="5844" y="862"/>
                  </a:cubicBezTo>
                  <a:cubicBezTo>
                    <a:pt x="5808" y="380"/>
                    <a:pt x="5405" y="1"/>
                    <a:pt x="491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255" name="Google Shape;6255;p55"/>
            <p:cNvSpPr/>
            <p:nvPr/>
          </p:nvSpPr>
          <p:spPr>
            <a:xfrm>
              <a:off x="4022743" y="1857414"/>
              <a:ext cx="346743" cy="43184"/>
            </a:xfrm>
            <a:custGeom>
              <a:rect b="b" l="l" r="r" t="t"/>
              <a:pathLst>
                <a:path extrusionOk="0" h="1221" w="9804">
                  <a:moveTo>
                    <a:pt x="9411" y="394"/>
                  </a:moveTo>
                  <a:lnTo>
                    <a:pt x="9411" y="827"/>
                  </a:lnTo>
                  <a:lnTo>
                    <a:pt x="394" y="827"/>
                  </a:lnTo>
                  <a:lnTo>
                    <a:pt x="394" y="394"/>
                  </a:lnTo>
                  <a:close/>
                  <a:moveTo>
                    <a:pt x="197" y="0"/>
                  </a:moveTo>
                  <a:cubicBezTo>
                    <a:pt x="89" y="0"/>
                    <a:pt x="0" y="88"/>
                    <a:pt x="0" y="196"/>
                  </a:cubicBezTo>
                  <a:lnTo>
                    <a:pt x="0" y="1023"/>
                  </a:lnTo>
                  <a:cubicBezTo>
                    <a:pt x="0" y="1132"/>
                    <a:pt x="89" y="1221"/>
                    <a:pt x="197" y="1221"/>
                  </a:cubicBezTo>
                  <a:lnTo>
                    <a:pt x="9608" y="1221"/>
                  </a:lnTo>
                  <a:cubicBezTo>
                    <a:pt x="9717" y="1221"/>
                    <a:pt x="9804" y="1132"/>
                    <a:pt x="9804" y="1023"/>
                  </a:cubicBezTo>
                  <a:lnTo>
                    <a:pt x="9804" y="196"/>
                  </a:lnTo>
                  <a:cubicBezTo>
                    <a:pt x="9804" y="88"/>
                    <a:pt x="9717" y="0"/>
                    <a:pt x="960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256" name="Google Shape;6256;p55"/>
            <p:cNvSpPr/>
            <p:nvPr/>
          </p:nvSpPr>
          <p:spPr>
            <a:xfrm>
              <a:off x="4062531" y="1801215"/>
              <a:ext cx="229075" cy="13970"/>
            </a:xfrm>
            <a:custGeom>
              <a:rect b="b" l="l" r="r" t="t"/>
              <a:pathLst>
                <a:path extrusionOk="0" h="395" w="6477">
                  <a:moveTo>
                    <a:pt x="197" y="1"/>
                  </a:moveTo>
                  <a:cubicBezTo>
                    <a:pt x="88" y="1"/>
                    <a:pt x="0" y="89"/>
                    <a:pt x="0" y="197"/>
                  </a:cubicBezTo>
                  <a:cubicBezTo>
                    <a:pt x="0" y="306"/>
                    <a:pt x="88" y="395"/>
                    <a:pt x="197" y="395"/>
                  </a:cubicBezTo>
                  <a:lnTo>
                    <a:pt x="6280" y="395"/>
                  </a:lnTo>
                  <a:cubicBezTo>
                    <a:pt x="6389" y="395"/>
                    <a:pt x="6477" y="306"/>
                    <a:pt x="6477" y="197"/>
                  </a:cubicBezTo>
                  <a:cubicBezTo>
                    <a:pt x="6477" y="89"/>
                    <a:pt x="6389" y="1"/>
                    <a:pt x="628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257" name="Google Shape;6257;p55"/>
            <p:cNvSpPr/>
            <p:nvPr/>
          </p:nvSpPr>
          <p:spPr>
            <a:xfrm>
              <a:off x="4308830" y="1801356"/>
              <a:ext cx="13935" cy="13970"/>
            </a:xfrm>
            <a:custGeom>
              <a:rect b="b" l="l" r="r" t="t"/>
              <a:pathLst>
                <a:path extrusionOk="0" h="395" w="394">
                  <a:moveTo>
                    <a:pt x="197" y="0"/>
                  </a:moveTo>
                  <a:cubicBezTo>
                    <a:pt x="88" y="0"/>
                    <a:pt x="0" y="88"/>
                    <a:pt x="0" y="197"/>
                  </a:cubicBezTo>
                  <a:cubicBezTo>
                    <a:pt x="0" y="306"/>
                    <a:pt x="88" y="394"/>
                    <a:pt x="197" y="394"/>
                  </a:cubicBezTo>
                  <a:cubicBezTo>
                    <a:pt x="306" y="394"/>
                    <a:pt x="394" y="306"/>
                    <a:pt x="394" y="197"/>
                  </a:cubicBezTo>
                  <a:cubicBezTo>
                    <a:pt x="394" y="88"/>
                    <a:pt x="306" y="0"/>
                    <a:pt x="19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258" name="Google Shape;6258;p55"/>
            <p:cNvSpPr/>
            <p:nvPr/>
          </p:nvSpPr>
          <p:spPr>
            <a:xfrm>
              <a:off x="4093301" y="1702362"/>
              <a:ext cx="13970" cy="13935"/>
            </a:xfrm>
            <a:custGeom>
              <a:rect b="b" l="l" r="r" t="t"/>
              <a:pathLst>
                <a:path extrusionOk="0" h="394" w="395">
                  <a:moveTo>
                    <a:pt x="197" y="0"/>
                  </a:moveTo>
                  <a:cubicBezTo>
                    <a:pt x="89" y="0"/>
                    <a:pt x="1" y="88"/>
                    <a:pt x="1" y="197"/>
                  </a:cubicBezTo>
                  <a:cubicBezTo>
                    <a:pt x="1" y="306"/>
                    <a:pt x="89" y="394"/>
                    <a:pt x="197" y="394"/>
                  </a:cubicBezTo>
                  <a:cubicBezTo>
                    <a:pt x="306" y="394"/>
                    <a:pt x="394" y="306"/>
                    <a:pt x="394" y="197"/>
                  </a:cubicBezTo>
                  <a:cubicBezTo>
                    <a:pt x="394" y="88"/>
                    <a:pt x="306" y="0"/>
                    <a:pt x="19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259" name="Google Shape;6259;p55"/>
          <p:cNvGrpSpPr/>
          <p:nvPr/>
        </p:nvGrpSpPr>
        <p:grpSpPr>
          <a:xfrm>
            <a:off x="4774019" y="1685845"/>
            <a:ext cx="346814" cy="179455"/>
            <a:chOff x="4774019" y="1685845"/>
            <a:chExt cx="346814" cy="179455"/>
          </a:xfrm>
        </p:grpSpPr>
        <p:sp>
          <p:nvSpPr>
            <p:cNvPr id="6260" name="Google Shape;6260;p55"/>
            <p:cNvSpPr/>
            <p:nvPr/>
          </p:nvSpPr>
          <p:spPr>
            <a:xfrm>
              <a:off x="4809493" y="1774760"/>
              <a:ext cx="276362" cy="53900"/>
            </a:xfrm>
            <a:custGeom>
              <a:rect b="b" l="l" r="r" t="t"/>
              <a:pathLst>
                <a:path extrusionOk="0" h="1524" w="7814">
                  <a:moveTo>
                    <a:pt x="0" y="1"/>
                  </a:moveTo>
                  <a:lnTo>
                    <a:pt x="0" y="1523"/>
                  </a:lnTo>
                  <a:lnTo>
                    <a:pt x="7813" y="1523"/>
                  </a:lnTo>
                  <a:lnTo>
                    <a:pt x="7813" y="1"/>
                  </a:ln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261" name="Google Shape;6261;p55"/>
            <p:cNvSpPr/>
            <p:nvPr/>
          </p:nvSpPr>
          <p:spPr>
            <a:xfrm>
              <a:off x="4780951" y="1692777"/>
              <a:ext cx="28577" cy="165626"/>
            </a:xfrm>
            <a:custGeom>
              <a:rect b="b" l="l" r="r" t="t"/>
              <a:pathLst>
                <a:path extrusionOk="0" h="4683" w="808">
                  <a:moveTo>
                    <a:pt x="404" y="0"/>
                  </a:moveTo>
                  <a:cubicBezTo>
                    <a:pt x="181" y="0"/>
                    <a:pt x="0" y="181"/>
                    <a:pt x="0" y="404"/>
                  </a:cubicBezTo>
                  <a:lnTo>
                    <a:pt x="0" y="4683"/>
                  </a:lnTo>
                  <a:lnTo>
                    <a:pt x="807" y="4683"/>
                  </a:lnTo>
                  <a:lnTo>
                    <a:pt x="807" y="404"/>
                  </a:lnTo>
                  <a:cubicBezTo>
                    <a:pt x="807" y="181"/>
                    <a:pt x="627" y="0"/>
                    <a:pt x="404" y="0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262" name="Google Shape;6262;p55"/>
            <p:cNvSpPr/>
            <p:nvPr/>
          </p:nvSpPr>
          <p:spPr>
            <a:xfrm>
              <a:off x="5085819" y="1733981"/>
              <a:ext cx="28082" cy="124423"/>
            </a:xfrm>
            <a:custGeom>
              <a:rect b="b" l="l" r="r" t="t"/>
              <a:pathLst>
                <a:path extrusionOk="0" h="3518" w="794">
                  <a:moveTo>
                    <a:pt x="396" y="1"/>
                  </a:moveTo>
                  <a:cubicBezTo>
                    <a:pt x="177" y="1"/>
                    <a:pt x="0" y="178"/>
                    <a:pt x="0" y="397"/>
                  </a:cubicBezTo>
                  <a:lnTo>
                    <a:pt x="0" y="3518"/>
                  </a:lnTo>
                  <a:lnTo>
                    <a:pt x="794" y="3518"/>
                  </a:lnTo>
                  <a:lnTo>
                    <a:pt x="794" y="397"/>
                  </a:lnTo>
                  <a:cubicBezTo>
                    <a:pt x="794" y="178"/>
                    <a:pt x="616" y="1"/>
                    <a:pt x="396" y="1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263" name="Google Shape;6263;p55"/>
            <p:cNvSpPr/>
            <p:nvPr/>
          </p:nvSpPr>
          <p:spPr>
            <a:xfrm>
              <a:off x="4914711" y="1696031"/>
              <a:ext cx="143380" cy="50717"/>
            </a:xfrm>
            <a:custGeom>
              <a:rect b="b" l="l" r="r" t="t"/>
              <a:pathLst>
                <a:path extrusionOk="0" h="1434" w="4054">
                  <a:moveTo>
                    <a:pt x="1417" y="0"/>
                  </a:moveTo>
                  <a:cubicBezTo>
                    <a:pt x="635" y="0"/>
                    <a:pt x="0" y="635"/>
                    <a:pt x="0" y="1417"/>
                  </a:cubicBezTo>
                  <a:lnTo>
                    <a:pt x="0" y="1434"/>
                  </a:lnTo>
                  <a:lnTo>
                    <a:pt x="4054" y="1434"/>
                  </a:lnTo>
                  <a:lnTo>
                    <a:pt x="4054" y="1417"/>
                  </a:lnTo>
                  <a:cubicBezTo>
                    <a:pt x="4054" y="635"/>
                    <a:pt x="3419" y="0"/>
                    <a:pt x="2637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264" name="Google Shape;6264;p55"/>
            <p:cNvSpPr/>
            <p:nvPr/>
          </p:nvSpPr>
          <p:spPr>
            <a:xfrm>
              <a:off x="4837291" y="1695076"/>
              <a:ext cx="51637" cy="51672"/>
            </a:xfrm>
            <a:custGeom>
              <a:rect b="b" l="l" r="r" t="t"/>
              <a:pathLst>
                <a:path extrusionOk="0" h="1461" w="1460">
                  <a:moveTo>
                    <a:pt x="730" y="1"/>
                  </a:moveTo>
                  <a:cubicBezTo>
                    <a:pt x="327" y="1"/>
                    <a:pt x="0" y="327"/>
                    <a:pt x="0" y="731"/>
                  </a:cubicBezTo>
                  <a:cubicBezTo>
                    <a:pt x="0" y="1134"/>
                    <a:pt x="327" y="1461"/>
                    <a:pt x="730" y="1461"/>
                  </a:cubicBezTo>
                  <a:cubicBezTo>
                    <a:pt x="1133" y="1461"/>
                    <a:pt x="1459" y="1134"/>
                    <a:pt x="1459" y="731"/>
                  </a:cubicBezTo>
                  <a:cubicBezTo>
                    <a:pt x="1459" y="327"/>
                    <a:pt x="1133" y="1"/>
                    <a:pt x="730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265" name="Google Shape;6265;p55"/>
            <p:cNvSpPr/>
            <p:nvPr/>
          </p:nvSpPr>
          <p:spPr>
            <a:xfrm>
              <a:off x="4774019" y="1685845"/>
              <a:ext cx="346814" cy="179455"/>
            </a:xfrm>
            <a:custGeom>
              <a:rect b="b" l="l" r="r" t="t"/>
              <a:pathLst>
                <a:path extrusionOk="0" h="5074" w="9806">
                  <a:moveTo>
                    <a:pt x="600" y="392"/>
                  </a:moveTo>
                  <a:cubicBezTo>
                    <a:pt x="714" y="392"/>
                    <a:pt x="808" y="485"/>
                    <a:pt x="808" y="600"/>
                  </a:cubicBezTo>
                  <a:lnTo>
                    <a:pt x="808" y="2515"/>
                  </a:lnTo>
                  <a:lnTo>
                    <a:pt x="808" y="4037"/>
                  </a:lnTo>
                  <a:lnTo>
                    <a:pt x="808" y="4683"/>
                  </a:lnTo>
                  <a:lnTo>
                    <a:pt x="392" y="4683"/>
                  </a:lnTo>
                  <a:lnTo>
                    <a:pt x="392" y="600"/>
                  </a:lnTo>
                  <a:cubicBezTo>
                    <a:pt x="392" y="485"/>
                    <a:pt x="485" y="392"/>
                    <a:pt x="600" y="392"/>
                  </a:cubicBezTo>
                  <a:close/>
                  <a:moveTo>
                    <a:pt x="9212" y="1558"/>
                  </a:moveTo>
                  <a:cubicBezTo>
                    <a:pt x="9323" y="1558"/>
                    <a:pt x="9414" y="1647"/>
                    <a:pt x="9414" y="1758"/>
                  </a:cubicBezTo>
                  <a:lnTo>
                    <a:pt x="9414" y="4683"/>
                  </a:lnTo>
                  <a:lnTo>
                    <a:pt x="9012" y="4683"/>
                  </a:lnTo>
                  <a:lnTo>
                    <a:pt x="9012" y="4037"/>
                  </a:lnTo>
                  <a:lnTo>
                    <a:pt x="9012" y="2515"/>
                  </a:lnTo>
                  <a:lnTo>
                    <a:pt x="9012" y="1758"/>
                  </a:lnTo>
                  <a:cubicBezTo>
                    <a:pt x="9012" y="1647"/>
                    <a:pt x="9102" y="1558"/>
                    <a:pt x="9212" y="1558"/>
                  </a:cubicBezTo>
                  <a:close/>
                  <a:moveTo>
                    <a:pt x="600" y="1"/>
                  </a:moveTo>
                  <a:cubicBezTo>
                    <a:pt x="270" y="1"/>
                    <a:pt x="1" y="270"/>
                    <a:pt x="1" y="600"/>
                  </a:cubicBezTo>
                  <a:lnTo>
                    <a:pt x="1" y="4879"/>
                  </a:lnTo>
                  <a:cubicBezTo>
                    <a:pt x="1" y="4986"/>
                    <a:pt x="88" y="5074"/>
                    <a:pt x="196" y="5074"/>
                  </a:cubicBezTo>
                  <a:lnTo>
                    <a:pt x="1003" y="5074"/>
                  </a:lnTo>
                  <a:cubicBezTo>
                    <a:pt x="1112" y="5074"/>
                    <a:pt x="1199" y="4986"/>
                    <a:pt x="1199" y="4879"/>
                  </a:cubicBezTo>
                  <a:lnTo>
                    <a:pt x="1199" y="4233"/>
                  </a:lnTo>
                  <a:lnTo>
                    <a:pt x="3989" y="4233"/>
                  </a:lnTo>
                  <a:cubicBezTo>
                    <a:pt x="4098" y="4233"/>
                    <a:pt x="4185" y="4146"/>
                    <a:pt x="4185" y="4037"/>
                  </a:cubicBezTo>
                  <a:cubicBezTo>
                    <a:pt x="4185" y="3930"/>
                    <a:pt x="4098" y="3842"/>
                    <a:pt x="3989" y="3842"/>
                  </a:cubicBezTo>
                  <a:lnTo>
                    <a:pt x="1199" y="3842"/>
                  </a:lnTo>
                  <a:lnTo>
                    <a:pt x="1199" y="2710"/>
                  </a:lnTo>
                  <a:lnTo>
                    <a:pt x="8620" y="2710"/>
                  </a:lnTo>
                  <a:lnTo>
                    <a:pt x="8620" y="3842"/>
                  </a:lnTo>
                  <a:lnTo>
                    <a:pt x="5764" y="3842"/>
                  </a:lnTo>
                  <a:cubicBezTo>
                    <a:pt x="5656" y="3842"/>
                    <a:pt x="5568" y="3930"/>
                    <a:pt x="5568" y="4037"/>
                  </a:cubicBezTo>
                  <a:cubicBezTo>
                    <a:pt x="5568" y="4146"/>
                    <a:pt x="5656" y="4233"/>
                    <a:pt x="5764" y="4233"/>
                  </a:cubicBezTo>
                  <a:lnTo>
                    <a:pt x="8620" y="4233"/>
                  </a:lnTo>
                  <a:lnTo>
                    <a:pt x="8620" y="4879"/>
                  </a:lnTo>
                  <a:cubicBezTo>
                    <a:pt x="8620" y="4986"/>
                    <a:pt x="8708" y="5074"/>
                    <a:pt x="8816" y="5074"/>
                  </a:cubicBezTo>
                  <a:lnTo>
                    <a:pt x="9610" y="5074"/>
                  </a:lnTo>
                  <a:cubicBezTo>
                    <a:pt x="9717" y="5074"/>
                    <a:pt x="9805" y="4986"/>
                    <a:pt x="9805" y="4879"/>
                  </a:cubicBezTo>
                  <a:lnTo>
                    <a:pt x="9805" y="1758"/>
                  </a:lnTo>
                  <a:cubicBezTo>
                    <a:pt x="9805" y="1432"/>
                    <a:pt x="9539" y="1166"/>
                    <a:pt x="9212" y="1166"/>
                  </a:cubicBezTo>
                  <a:cubicBezTo>
                    <a:pt x="8886" y="1166"/>
                    <a:pt x="8620" y="1432"/>
                    <a:pt x="8620" y="1758"/>
                  </a:cubicBezTo>
                  <a:lnTo>
                    <a:pt x="8620" y="2319"/>
                  </a:lnTo>
                  <a:lnTo>
                    <a:pt x="1199" y="2319"/>
                  </a:lnTo>
                  <a:lnTo>
                    <a:pt x="1199" y="600"/>
                  </a:lnTo>
                  <a:cubicBezTo>
                    <a:pt x="1199" y="270"/>
                    <a:pt x="930" y="1"/>
                    <a:pt x="60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266" name="Google Shape;6266;p55"/>
            <p:cNvSpPr/>
            <p:nvPr/>
          </p:nvSpPr>
          <p:spPr>
            <a:xfrm>
              <a:off x="4907779" y="1689099"/>
              <a:ext cx="157244" cy="64581"/>
            </a:xfrm>
            <a:custGeom>
              <a:rect b="b" l="l" r="r" t="t"/>
              <a:pathLst>
                <a:path extrusionOk="0" h="1826" w="4446">
                  <a:moveTo>
                    <a:pt x="2833" y="392"/>
                  </a:moveTo>
                  <a:cubicBezTo>
                    <a:pt x="3446" y="392"/>
                    <a:pt x="3954" y="846"/>
                    <a:pt x="4041" y="1434"/>
                  </a:cubicBezTo>
                  <a:lnTo>
                    <a:pt x="405" y="1434"/>
                  </a:lnTo>
                  <a:cubicBezTo>
                    <a:pt x="492" y="846"/>
                    <a:pt x="1000" y="392"/>
                    <a:pt x="1613" y="392"/>
                  </a:cubicBezTo>
                  <a:close/>
                  <a:moveTo>
                    <a:pt x="1613" y="0"/>
                  </a:moveTo>
                  <a:cubicBezTo>
                    <a:pt x="724" y="0"/>
                    <a:pt x="0" y="724"/>
                    <a:pt x="0" y="1613"/>
                  </a:cubicBezTo>
                  <a:cubicBezTo>
                    <a:pt x="0" y="1616"/>
                    <a:pt x="1" y="1618"/>
                    <a:pt x="1" y="1622"/>
                  </a:cubicBezTo>
                  <a:cubicBezTo>
                    <a:pt x="1" y="1624"/>
                    <a:pt x="0" y="1627"/>
                    <a:pt x="0" y="1630"/>
                  </a:cubicBezTo>
                  <a:cubicBezTo>
                    <a:pt x="0" y="1738"/>
                    <a:pt x="89" y="1825"/>
                    <a:pt x="196" y="1825"/>
                  </a:cubicBezTo>
                  <a:lnTo>
                    <a:pt x="4250" y="1825"/>
                  </a:lnTo>
                  <a:cubicBezTo>
                    <a:pt x="4357" y="1825"/>
                    <a:pt x="4446" y="1738"/>
                    <a:pt x="4446" y="1630"/>
                  </a:cubicBezTo>
                  <a:lnTo>
                    <a:pt x="4446" y="1613"/>
                  </a:lnTo>
                  <a:cubicBezTo>
                    <a:pt x="4446" y="724"/>
                    <a:pt x="3722" y="0"/>
                    <a:pt x="283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267" name="Google Shape;6267;p55"/>
            <p:cNvSpPr/>
            <p:nvPr/>
          </p:nvSpPr>
          <p:spPr>
            <a:xfrm>
              <a:off x="4830359" y="1688180"/>
              <a:ext cx="65465" cy="65501"/>
            </a:xfrm>
            <a:custGeom>
              <a:rect b="b" l="l" r="r" t="t"/>
              <a:pathLst>
                <a:path extrusionOk="0" h="1852" w="1851">
                  <a:moveTo>
                    <a:pt x="926" y="391"/>
                  </a:moveTo>
                  <a:cubicBezTo>
                    <a:pt x="1220" y="391"/>
                    <a:pt x="1460" y="632"/>
                    <a:pt x="1460" y="926"/>
                  </a:cubicBezTo>
                  <a:cubicBezTo>
                    <a:pt x="1460" y="1221"/>
                    <a:pt x="1220" y="1460"/>
                    <a:pt x="926" y="1460"/>
                  </a:cubicBezTo>
                  <a:cubicBezTo>
                    <a:pt x="631" y="1460"/>
                    <a:pt x="392" y="1221"/>
                    <a:pt x="392" y="926"/>
                  </a:cubicBezTo>
                  <a:cubicBezTo>
                    <a:pt x="392" y="632"/>
                    <a:pt x="631" y="391"/>
                    <a:pt x="926" y="391"/>
                  </a:cubicBezTo>
                  <a:close/>
                  <a:moveTo>
                    <a:pt x="926" y="0"/>
                  </a:moveTo>
                  <a:cubicBezTo>
                    <a:pt x="415" y="0"/>
                    <a:pt x="0" y="416"/>
                    <a:pt x="0" y="926"/>
                  </a:cubicBezTo>
                  <a:cubicBezTo>
                    <a:pt x="0" y="1436"/>
                    <a:pt x="415" y="1851"/>
                    <a:pt x="926" y="1851"/>
                  </a:cubicBezTo>
                  <a:cubicBezTo>
                    <a:pt x="1436" y="1851"/>
                    <a:pt x="1851" y="1437"/>
                    <a:pt x="1851" y="926"/>
                  </a:cubicBezTo>
                  <a:cubicBezTo>
                    <a:pt x="1851" y="416"/>
                    <a:pt x="1436" y="0"/>
                    <a:pt x="92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268" name="Google Shape;6268;p55"/>
            <p:cNvSpPr/>
            <p:nvPr/>
          </p:nvSpPr>
          <p:spPr>
            <a:xfrm>
              <a:off x="4939822" y="1820914"/>
              <a:ext cx="13864" cy="13899"/>
            </a:xfrm>
            <a:custGeom>
              <a:rect b="b" l="l" r="r" t="t"/>
              <a:pathLst>
                <a:path extrusionOk="0" h="393" w="392">
                  <a:moveTo>
                    <a:pt x="196" y="1"/>
                  </a:moveTo>
                  <a:cubicBezTo>
                    <a:pt x="88" y="1"/>
                    <a:pt x="1" y="89"/>
                    <a:pt x="1" y="196"/>
                  </a:cubicBezTo>
                  <a:cubicBezTo>
                    <a:pt x="1" y="305"/>
                    <a:pt x="88" y="392"/>
                    <a:pt x="196" y="392"/>
                  </a:cubicBezTo>
                  <a:cubicBezTo>
                    <a:pt x="304" y="392"/>
                    <a:pt x="392" y="305"/>
                    <a:pt x="392" y="196"/>
                  </a:cubicBezTo>
                  <a:cubicBezTo>
                    <a:pt x="392" y="89"/>
                    <a:pt x="304" y="1"/>
                    <a:pt x="19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269" name="Google Shape;6269;p55"/>
          <p:cNvGrpSpPr/>
          <p:nvPr/>
        </p:nvGrpSpPr>
        <p:grpSpPr>
          <a:xfrm>
            <a:off x="5561901" y="1602201"/>
            <a:ext cx="273638" cy="346778"/>
            <a:chOff x="5561901" y="1602201"/>
            <a:chExt cx="273638" cy="346778"/>
          </a:xfrm>
        </p:grpSpPr>
        <p:sp>
          <p:nvSpPr>
            <p:cNvPr id="6270" name="Google Shape;6270;p55"/>
            <p:cNvSpPr/>
            <p:nvPr/>
          </p:nvSpPr>
          <p:spPr>
            <a:xfrm>
              <a:off x="5609611" y="1681141"/>
              <a:ext cx="178535" cy="204353"/>
            </a:xfrm>
            <a:custGeom>
              <a:rect b="b" l="l" r="r" t="t"/>
              <a:pathLst>
                <a:path extrusionOk="0" h="5778" w="5048">
                  <a:moveTo>
                    <a:pt x="110" y="0"/>
                  </a:moveTo>
                  <a:cubicBezTo>
                    <a:pt x="41" y="137"/>
                    <a:pt x="1" y="292"/>
                    <a:pt x="1" y="457"/>
                  </a:cubicBezTo>
                  <a:lnTo>
                    <a:pt x="1" y="4768"/>
                  </a:lnTo>
                  <a:cubicBezTo>
                    <a:pt x="1" y="5325"/>
                    <a:pt x="453" y="5778"/>
                    <a:pt x="1011" y="5778"/>
                  </a:cubicBezTo>
                  <a:lnTo>
                    <a:pt x="4038" y="5778"/>
                  </a:lnTo>
                  <a:cubicBezTo>
                    <a:pt x="4595" y="5778"/>
                    <a:pt x="5048" y="5325"/>
                    <a:pt x="5048" y="4768"/>
                  </a:cubicBezTo>
                  <a:lnTo>
                    <a:pt x="5048" y="457"/>
                  </a:lnTo>
                  <a:cubicBezTo>
                    <a:pt x="5048" y="292"/>
                    <a:pt x="5008" y="137"/>
                    <a:pt x="4939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271" name="Google Shape;6271;p55"/>
            <p:cNvSpPr/>
            <p:nvPr/>
          </p:nvSpPr>
          <p:spPr>
            <a:xfrm>
              <a:off x="5788111" y="1753079"/>
              <a:ext cx="40602" cy="80426"/>
            </a:xfrm>
            <a:custGeom>
              <a:rect b="b" l="l" r="r" t="t"/>
              <a:pathLst>
                <a:path extrusionOk="0" h="2274" w="1148">
                  <a:moveTo>
                    <a:pt x="1" y="1"/>
                  </a:moveTo>
                  <a:lnTo>
                    <a:pt x="1" y="2273"/>
                  </a:lnTo>
                  <a:lnTo>
                    <a:pt x="811" y="2273"/>
                  </a:lnTo>
                  <a:cubicBezTo>
                    <a:pt x="997" y="2273"/>
                    <a:pt x="1147" y="2093"/>
                    <a:pt x="1147" y="1872"/>
                  </a:cubicBezTo>
                  <a:lnTo>
                    <a:pt x="1147" y="402"/>
                  </a:lnTo>
                  <a:cubicBezTo>
                    <a:pt x="1147" y="180"/>
                    <a:pt x="997" y="1"/>
                    <a:pt x="811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272" name="Google Shape;6272;p55"/>
            <p:cNvSpPr/>
            <p:nvPr/>
          </p:nvSpPr>
          <p:spPr>
            <a:xfrm>
              <a:off x="5568727" y="1753079"/>
              <a:ext cx="40602" cy="80426"/>
            </a:xfrm>
            <a:custGeom>
              <a:rect b="b" l="l" r="r" t="t"/>
              <a:pathLst>
                <a:path extrusionOk="0" h="2274" w="1148">
                  <a:moveTo>
                    <a:pt x="337" y="1"/>
                  </a:moveTo>
                  <a:cubicBezTo>
                    <a:pt x="151" y="1"/>
                    <a:pt x="0" y="180"/>
                    <a:pt x="0" y="402"/>
                  </a:cubicBezTo>
                  <a:lnTo>
                    <a:pt x="0" y="1872"/>
                  </a:lnTo>
                  <a:cubicBezTo>
                    <a:pt x="0" y="2093"/>
                    <a:pt x="151" y="2273"/>
                    <a:pt x="337" y="2273"/>
                  </a:cubicBezTo>
                  <a:lnTo>
                    <a:pt x="1147" y="2273"/>
                  </a:lnTo>
                  <a:lnTo>
                    <a:pt x="1147" y="1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273" name="Google Shape;6273;p55"/>
            <p:cNvSpPr/>
            <p:nvPr/>
          </p:nvSpPr>
          <p:spPr>
            <a:xfrm>
              <a:off x="5593908" y="1885460"/>
              <a:ext cx="209977" cy="56694"/>
            </a:xfrm>
            <a:custGeom>
              <a:rect b="b" l="l" r="r" t="t"/>
              <a:pathLst>
                <a:path extrusionOk="0" h="1603" w="5937">
                  <a:moveTo>
                    <a:pt x="526" y="1"/>
                  </a:moveTo>
                  <a:cubicBezTo>
                    <a:pt x="235" y="1"/>
                    <a:pt x="1" y="359"/>
                    <a:pt x="1" y="801"/>
                  </a:cubicBezTo>
                  <a:cubicBezTo>
                    <a:pt x="1" y="1244"/>
                    <a:pt x="235" y="1603"/>
                    <a:pt x="526" y="1603"/>
                  </a:cubicBezTo>
                  <a:lnTo>
                    <a:pt x="5411" y="1603"/>
                  </a:lnTo>
                  <a:cubicBezTo>
                    <a:pt x="5701" y="1603"/>
                    <a:pt x="5936" y="1244"/>
                    <a:pt x="5936" y="801"/>
                  </a:cubicBezTo>
                  <a:cubicBezTo>
                    <a:pt x="5936" y="359"/>
                    <a:pt x="5701" y="1"/>
                    <a:pt x="5411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274" name="Google Shape;6274;p55"/>
            <p:cNvSpPr/>
            <p:nvPr/>
          </p:nvSpPr>
          <p:spPr>
            <a:xfrm>
              <a:off x="5609647" y="1609027"/>
              <a:ext cx="178500" cy="81593"/>
            </a:xfrm>
            <a:custGeom>
              <a:rect b="b" l="l" r="r" t="t"/>
              <a:pathLst>
                <a:path extrusionOk="0" h="2307" w="5047">
                  <a:moveTo>
                    <a:pt x="618" y="0"/>
                  </a:moveTo>
                  <a:cubicBezTo>
                    <a:pt x="277" y="0"/>
                    <a:pt x="1" y="277"/>
                    <a:pt x="1" y="619"/>
                  </a:cubicBezTo>
                  <a:lnTo>
                    <a:pt x="1" y="1688"/>
                  </a:lnTo>
                  <a:cubicBezTo>
                    <a:pt x="1" y="2030"/>
                    <a:pt x="277" y="2306"/>
                    <a:pt x="618" y="2306"/>
                  </a:cubicBezTo>
                  <a:lnTo>
                    <a:pt x="4429" y="2306"/>
                  </a:lnTo>
                  <a:cubicBezTo>
                    <a:pt x="4770" y="2306"/>
                    <a:pt x="5047" y="2030"/>
                    <a:pt x="5047" y="1688"/>
                  </a:cubicBezTo>
                  <a:lnTo>
                    <a:pt x="5047" y="619"/>
                  </a:lnTo>
                  <a:cubicBezTo>
                    <a:pt x="5047" y="277"/>
                    <a:pt x="4770" y="0"/>
                    <a:pt x="4429" y="0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275" name="Google Shape;6275;p55"/>
            <p:cNvSpPr/>
            <p:nvPr/>
          </p:nvSpPr>
          <p:spPr>
            <a:xfrm>
              <a:off x="5643211" y="1690585"/>
              <a:ext cx="28046" cy="88985"/>
            </a:xfrm>
            <a:custGeom>
              <a:rect b="b" l="l" r="r" t="t"/>
              <a:pathLst>
                <a:path extrusionOk="0" h="2516" w="793">
                  <a:moveTo>
                    <a:pt x="1" y="0"/>
                  </a:moveTo>
                  <a:lnTo>
                    <a:pt x="1" y="2120"/>
                  </a:lnTo>
                  <a:cubicBezTo>
                    <a:pt x="1" y="2339"/>
                    <a:pt x="178" y="2516"/>
                    <a:pt x="396" y="2516"/>
                  </a:cubicBezTo>
                  <a:cubicBezTo>
                    <a:pt x="616" y="2516"/>
                    <a:pt x="793" y="2339"/>
                    <a:pt x="793" y="2120"/>
                  </a:cubicBezTo>
                  <a:lnTo>
                    <a:pt x="793" y="0"/>
                  </a:ln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276" name="Google Shape;6276;p55"/>
            <p:cNvSpPr/>
            <p:nvPr/>
          </p:nvSpPr>
          <p:spPr>
            <a:xfrm>
              <a:off x="5726183" y="1690585"/>
              <a:ext cx="28046" cy="88985"/>
            </a:xfrm>
            <a:custGeom>
              <a:rect b="b" l="l" r="r" t="t"/>
              <a:pathLst>
                <a:path extrusionOk="0" h="2516" w="793">
                  <a:moveTo>
                    <a:pt x="0" y="0"/>
                  </a:moveTo>
                  <a:lnTo>
                    <a:pt x="0" y="2120"/>
                  </a:lnTo>
                  <a:cubicBezTo>
                    <a:pt x="0" y="2339"/>
                    <a:pt x="177" y="2516"/>
                    <a:pt x="396" y="2516"/>
                  </a:cubicBezTo>
                  <a:cubicBezTo>
                    <a:pt x="615" y="2516"/>
                    <a:pt x="792" y="2339"/>
                    <a:pt x="792" y="2120"/>
                  </a:cubicBezTo>
                  <a:lnTo>
                    <a:pt x="792" y="0"/>
                  </a:ln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277" name="Google Shape;6277;p55"/>
            <p:cNvSpPr/>
            <p:nvPr/>
          </p:nvSpPr>
          <p:spPr>
            <a:xfrm>
              <a:off x="5642043" y="1816883"/>
              <a:ext cx="113353" cy="66243"/>
            </a:xfrm>
            <a:custGeom>
              <a:rect b="b" l="l" r="r" t="t"/>
              <a:pathLst>
                <a:path extrusionOk="0" h="1873" w="3205">
                  <a:moveTo>
                    <a:pt x="1602" y="0"/>
                  </a:moveTo>
                  <a:cubicBezTo>
                    <a:pt x="718" y="0"/>
                    <a:pt x="1" y="605"/>
                    <a:pt x="1" y="1351"/>
                  </a:cubicBezTo>
                  <a:lnTo>
                    <a:pt x="1" y="1863"/>
                  </a:lnTo>
                  <a:lnTo>
                    <a:pt x="3204" y="1872"/>
                  </a:lnTo>
                  <a:lnTo>
                    <a:pt x="3204" y="1351"/>
                  </a:lnTo>
                  <a:cubicBezTo>
                    <a:pt x="3204" y="605"/>
                    <a:pt x="2487" y="0"/>
                    <a:pt x="1602" y="0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278" name="Google Shape;6278;p55"/>
            <p:cNvSpPr/>
            <p:nvPr/>
          </p:nvSpPr>
          <p:spPr>
            <a:xfrm>
              <a:off x="5561901" y="1602201"/>
              <a:ext cx="273638" cy="346778"/>
            </a:xfrm>
            <a:custGeom>
              <a:rect b="b" l="l" r="r" t="t"/>
              <a:pathLst>
                <a:path extrusionOk="0" h="9805" w="7737">
                  <a:moveTo>
                    <a:pt x="5779" y="386"/>
                  </a:moveTo>
                  <a:cubicBezTo>
                    <a:pt x="6013" y="386"/>
                    <a:pt x="6204" y="577"/>
                    <a:pt x="6204" y="812"/>
                  </a:cubicBezTo>
                  <a:lnTo>
                    <a:pt x="6204" y="1881"/>
                  </a:lnTo>
                  <a:cubicBezTo>
                    <a:pt x="6204" y="2116"/>
                    <a:pt x="6013" y="2306"/>
                    <a:pt x="5779" y="2306"/>
                  </a:cubicBezTo>
                  <a:lnTo>
                    <a:pt x="1968" y="2306"/>
                  </a:lnTo>
                  <a:cubicBezTo>
                    <a:pt x="1734" y="2306"/>
                    <a:pt x="1544" y="2116"/>
                    <a:pt x="1544" y="1881"/>
                  </a:cubicBezTo>
                  <a:lnTo>
                    <a:pt x="1544" y="812"/>
                  </a:lnTo>
                  <a:cubicBezTo>
                    <a:pt x="1544" y="577"/>
                    <a:pt x="1734" y="386"/>
                    <a:pt x="1968" y="386"/>
                  </a:cubicBezTo>
                  <a:close/>
                  <a:moveTo>
                    <a:pt x="2899" y="2692"/>
                  </a:moveTo>
                  <a:lnTo>
                    <a:pt x="2899" y="4619"/>
                  </a:lnTo>
                  <a:cubicBezTo>
                    <a:pt x="2899" y="4731"/>
                    <a:pt x="2807" y="4822"/>
                    <a:pt x="2695" y="4822"/>
                  </a:cubicBezTo>
                  <a:cubicBezTo>
                    <a:pt x="2584" y="4822"/>
                    <a:pt x="2493" y="4731"/>
                    <a:pt x="2493" y="4619"/>
                  </a:cubicBezTo>
                  <a:lnTo>
                    <a:pt x="2493" y="2692"/>
                  </a:lnTo>
                  <a:close/>
                  <a:moveTo>
                    <a:pt x="5243" y="2692"/>
                  </a:moveTo>
                  <a:lnTo>
                    <a:pt x="5243" y="4619"/>
                  </a:lnTo>
                  <a:cubicBezTo>
                    <a:pt x="5243" y="4731"/>
                    <a:pt x="5152" y="4822"/>
                    <a:pt x="5041" y="4822"/>
                  </a:cubicBezTo>
                  <a:cubicBezTo>
                    <a:pt x="4929" y="4822"/>
                    <a:pt x="4838" y="4731"/>
                    <a:pt x="4838" y="4619"/>
                  </a:cubicBezTo>
                  <a:lnTo>
                    <a:pt x="4838" y="2692"/>
                  </a:lnTo>
                  <a:close/>
                  <a:moveTo>
                    <a:pt x="1157" y="4460"/>
                  </a:moveTo>
                  <a:lnTo>
                    <a:pt x="1157" y="6346"/>
                  </a:lnTo>
                  <a:lnTo>
                    <a:pt x="530" y="6346"/>
                  </a:lnTo>
                  <a:cubicBezTo>
                    <a:pt x="453" y="6346"/>
                    <a:pt x="386" y="6249"/>
                    <a:pt x="386" y="6138"/>
                  </a:cubicBezTo>
                  <a:lnTo>
                    <a:pt x="386" y="4668"/>
                  </a:lnTo>
                  <a:cubicBezTo>
                    <a:pt x="386" y="4557"/>
                    <a:pt x="453" y="4460"/>
                    <a:pt x="530" y="4460"/>
                  </a:cubicBezTo>
                  <a:close/>
                  <a:moveTo>
                    <a:pt x="7207" y="4460"/>
                  </a:moveTo>
                  <a:cubicBezTo>
                    <a:pt x="7283" y="4460"/>
                    <a:pt x="7350" y="4557"/>
                    <a:pt x="7350" y="4668"/>
                  </a:cubicBezTo>
                  <a:lnTo>
                    <a:pt x="7350" y="6138"/>
                  </a:lnTo>
                  <a:cubicBezTo>
                    <a:pt x="7350" y="6249"/>
                    <a:pt x="7283" y="6346"/>
                    <a:pt x="7207" y="6346"/>
                  </a:cubicBezTo>
                  <a:lnTo>
                    <a:pt x="6590" y="6346"/>
                  </a:lnTo>
                  <a:lnTo>
                    <a:pt x="6590" y="4460"/>
                  </a:lnTo>
                  <a:close/>
                  <a:moveTo>
                    <a:pt x="6196" y="2576"/>
                  </a:moveTo>
                  <a:cubicBezTo>
                    <a:pt x="6201" y="2614"/>
                    <a:pt x="6204" y="2650"/>
                    <a:pt x="6204" y="2689"/>
                  </a:cubicBezTo>
                  <a:lnTo>
                    <a:pt x="6204" y="4265"/>
                  </a:lnTo>
                  <a:cubicBezTo>
                    <a:pt x="6204" y="4266"/>
                    <a:pt x="6204" y="4266"/>
                    <a:pt x="6204" y="4267"/>
                  </a:cubicBezTo>
                  <a:cubicBezTo>
                    <a:pt x="6204" y="4267"/>
                    <a:pt x="6204" y="4267"/>
                    <a:pt x="6204" y="4268"/>
                  </a:cubicBezTo>
                  <a:lnTo>
                    <a:pt x="6204" y="6538"/>
                  </a:lnTo>
                  <a:cubicBezTo>
                    <a:pt x="6204" y="6538"/>
                    <a:pt x="6204" y="6538"/>
                    <a:pt x="6204" y="6539"/>
                  </a:cubicBezTo>
                  <a:cubicBezTo>
                    <a:pt x="6204" y="6540"/>
                    <a:pt x="6204" y="6540"/>
                    <a:pt x="6204" y="6541"/>
                  </a:cubicBezTo>
                  <a:lnTo>
                    <a:pt x="6204" y="7000"/>
                  </a:lnTo>
                  <a:cubicBezTo>
                    <a:pt x="6204" y="7353"/>
                    <a:pt x="5978" y="7655"/>
                    <a:pt x="5663" y="7769"/>
                  </a:cubicBezTo>
                  <a:lnTo>
                    <a:pt x="5663" y="7421"/>
                  </a:lnTo>
                  <a:cubicBezTo>
                    <a:pt x="5663" y="6570"/>
                    <a:pt x="4858" y="5878"/>
                    <a:pt x="3868" y="5878"/>
                  </a:cubicBezTo>
                  <a:cubicBezTo>
                    <a:pt x="2879" y="5878"/>
                    <a:pt x="2073" y="6570"/>
                    <a:pt x="2073" y="7421"/>
                  </a:cubicBezTo>
                  <a:lnTo>
                    <a:pt x="2073" y="7764"/>
                  </a:lnTo>
                  <a:cubicBezTo>
                    <a:pt x="1764" y="7648"/>
                    <a:pt x="1543" y="7350"/>
                    <a:pt x="1543" y="7000"/>
                  </a:cubicBezTo>
                  <a:lnTo>
                    <a:pt x="1543" y="2689"/>
                  </a:lnTo>
                  <a:cubicBezTo>
                    <a:pt x="1543" y="2650"/>
                    <a:pt x="1546" y="2614"/>
                    <a:pt x="1551" y="2576"/>
                  </a:cubicBezTo>
                  <a:cubicBezTo>
                    <a:pt x="1673" y="2650"/>
                    <a:pt x="1816" y="2692"/>
                    <a:pt x="1968" y="2692"/>
                  </a:cubicBezTo>
                  <a:lnTo>
                    <a:pt x="2107" y="2692"/>
                  </a:lnTo>
                  <a:lnTo>
                    <a:pt x="2107" y="4619"/>
                  </a:lnTo>
                  <a:cubicBezTo>
                    <a:pt x="2107" y="4944"/>
                    <a:pt x="2371" y="5208"/>
                    <a:pt x="2695" y="5208"/>
                  </a:cubicBezTo>
                  <a:cubicBezTo>
                    <a:pt x="3020" y="5208"/>
                    <a:pt x="3285" y="4944"/>
                    <a:pt x="3285" y="4619"/>
                  </a:cubicBezTo>
                  <a:lnTo>
                    <a:pt x="3285" y="2692"/>
                  </a:lnTo>
                  <a:lnTo>
                    <a:pt x="4452" y="2692"/>
                  </a:lnTo>
                  <a:lnTo>
                    <a:pt x="4452" y="4619"/>
                  </a:lnTo>
                  <a:cubicBezTo>
                    <a:pt x="4452" y="4944"/>
                    <a:pt x="4716" y="5208"/>
                    <a:pt x="5041" y="5208"/>
                  </a:cubicBezTo>
                  <a:cubicBezTo>
                    <a:pt x="5366" y="5208"/>
                    <a:pt x="5630" y="4944"/>
                    <a:pt x="5630" y="4619"/>
                  </a:cubicBezTo>
                  <a:lnTo>
                    <a:pt x="5630" y="2692"/>
                  </a:lnTo>
                  <a:lnTo>
                    <a:pt x="5779" y="2692"/>
                  </a:lnTo>
                  <a:cubicBezTo>
                    <a:pt x="5931" y="2692"/>
                    <a:pt x="6074" y="2650"/>
                    <a:pt x="6196" y="2576"/>
                  </a:cubicBezTo>
                  <a:close/>
                  <a:moveTo>
                    <a:pt x="3868" y="6263"/>
                  </a:moveTo>
                  <a:cubicBezTo>
                    <a:pt x="4645" y="6263"/>
                    <a:pt x="5277" y="6783"/>
                    <a:pt x="5277" y="7421"/>
                  </a:cubicBezTo>
                  <a:lnTo>
                    <a:pt x="5277" y="7817"/>
                  </a:lnTo>
                  <a:lnTo>
                    <a:pt x="2460" y="7817"/>
                  </a:lnTo>
                  <a:lnTo>
                    <a:pt x="2460" y="7421"/>
                  </a:lnTo>
                  <a:cubicBezTo>
                    <a:pt x="2460" y="6783"/>
                    <a:pt x="3091" y="6263"/>
                    <a:pt x="3868" y="6263"/>
                  </a:cubicBezTo>
                  <a:close/>
                  <a:moveTo>
                    <a:pt x="1968" y="0"/>
                  </a:moveTo>
                  <a:cubicBezTo>
                    <a:pt x="1521" y="0"/>
                    <a:pt x="1157" y="365"/>
                    <a:pt x="1157" y="812"/>
                  </a:cubicBezTo>
                  <a:lnTo>
                    <a:pt x="1157" y="1881"/>
                  </a:lnTo>
                  <a:cubicBezTo>
                    <a:pt x="1157" y="2011"/>
                    <a:pt x="1188" y="2134"/>
                    <a:pt x="1243" y="2244"/>
                  </a:cubicBezTo>
                  <a:cubicBezTo>
                    <a:pt x="1187" y="2385"/>
                    <a:pt x="1157" y="2536"/>
                    <a:pt x="1157" y="2689"/>
                  </a:cubicBezTo>
                  <a:lnTo>
                    <a:pt x="1157" y="4074"/>
                  </a:lnTo>
                  <a:lnTo>
                    <a:pt x="530" y="4074"/>
                  </a:lnTo>
                  <a:cubicBezTo>
                    <a:pt x="238" y="4074"/>
                    <a:pt x="0" y="4341"/>
                    <a:pt x="0" y="4668"/>
                  </a:cubicBezTo>
                  <a:lnTo>
                    <a:pt x="0" y="6138"/>
                  </a:lnTo>
                  <a:cubicBezTo>
                    <a:pt x="0" y="6465"/>
                    <a:pt x="238" y="6732"/>
                    <a:pt x="530" y="6732"/>
                  </a:cubicBezTo>
                  <a:lnTo>
                    <a:pt x="1157" y="6732"/>
                  </a:lnTo>
                  <a:lnTo>
                    <a:pt x="1157" y="7000"/>
                  </a:lnTo>
                  <a:cubicBezTo>
                    <a:pt x="1157" y="7315"/>
                    <a:pt x="1279" y="7602"/>
                    <a:pt x="1478" y="7817"/>
                  </a:cubicBezTo>
                  <a:lnTo>
                    <a:pt x="1431" y="7817"/>
                  </a:lnTo>
                  <a:cubicBezTo>
                    <a:pt x="1028" y="7817"/>
                    <a:pt x="713" y="8253"/>
                    <a:pt x="713" y="8810"/>
                  </a:cubicBezTo>
                  <a:cubicBezTo>
                    <a:pt x="713" y="9368"/>
                    <a:pt x="1028" y="9805"/>
                    <a:pt x="1431" y="9805"/>
                  </a:cubicBezTo>
                  <a:lnTo>
                    <a:pt x="2990" y="9805"/>
                  </a:lnTo>
                  <a:cubicBezTo>
                    <a:pt x="3097" y="9805"/>
                    <a:pt x="3184" y="9718"/>
                    <a:pt x="3184" y="9612"/>
                  </a:cubicBezTo>
                  <a:cubicBezTo>
                    <a:pt x="3184" y="9505"/>
                    <a:pt x="3097" y="9419"/>
                    <a:pt x="2990" y="9419"/>
                  </a:cubicBezTo>
                  <a:lnTo>
                    <a:pt x="1431" y="9419"/>
                  </a:lnTo>
                  <a:cubicBezTo>
                    <a:pt x="1241" y="9419"/>
                    <a:pt x="1099" y="9098"/>
                    <a:pt x="1099" y="8810"/>
                  </a:cubicBezTo>
                  <a:cubicBezTo>
                    <a:pt x="1099" y="8523"/>
                    <a:pt x="1241" y="8203"/>
                    <a:pt x="1431" y="8203"/>
                  </a:cubicBezTo>
                  <a:lnTo>
                    <a:pt x="6316" y="8203"/>
                  </a:lnTo>
                  <a:cubicBezTo>
                    <a:pt x="6507" y="8203"/>
                    <a:pt x="6648" y="8523"/>
                    <a:pt x="6648" y="8810"/>
                  </a:cubicBezTo>
                  <a:cubicBezTo>
                    <a:pt x="6648" y="9098"/>
                    <a:pt x="6507" y="9419"/>
                    <a:pt x="6316" y="9419"/>
                  </a:cubicBezTo>
                  <a:lnTo>
                    <a:pt x="4712" y="9419"/>
                  </a:lnTo>
                  <a:cubicBezTo>
                    <a:pt x="4606" y="9419"/>
                    <a:pt x="4519" y="9505"/>
                    <a:pt x="4519" y="9612"/>
                  </a:cubicBezTo>
                  <a:cubicBezTo>
                    <a:pt x="4519" y="9718"/>
                    <a:pt x="4606" y="9805"/>
                    <a:pt x="4712" y="9805"/>
                  </a:cubicBezTo>
                  <a:lnTo>
                    <a:pt x="6316" y="9805"/>
                  </a:lnTo>
                  <a:cubicBezTo>
                    <a:pt x="6719" y="9805"/>
                    <a:pt x="7034" y="9368"/>
                    <a:pt x="7034" y="8810"/>
                  </a:cubicBezTo>
                  <a:cubicBezTo>
                    <a:pt x="7034" y="8253"/>
                    <a:pt x="6719" y="7817"/>
                    <a:pt x="6316" y="7817"/>
                  </a:cubicBezTo>
                  <a:lnTo>
                    <a:pt x="6269" y="7817"/>
                  </a:lnTo>
                  <a:cubicBezTo>
                    <a:pt x="6468" y="7602"/>
                    <a:pt x="6590" y="7315"/>
                    <a:pt x="6590" y="7000"/>
                  </a:cubicBezTo>
                  <a:lnTo>
                    <a:pt x="6590" y="6732"/>
                  </a:lnTo>
                  <a:lnTo>
                    <a:pt x="7207" y="6732"/>
                  </a:lnTo>
                  <a:cubicBezTo>
                    <a:pt x="7499" y="6732"/>
                    <a:pt x="7736" y="6465"/>
                    <a:pt x="7736" y="6138"/>
                  </a:cubicBezTo>
                  <a:lnTo>
                    <a:pt x="7736" y="4668"/>
                  </a:lnTo>
                  <a:cubicBezTo>
                    <a:pt x="7736" y="4341"/>
                    <a:pt x="7499" y="4074"/>
                    <a:pt x="7207" y="4074"/>
                  </a:cubicBezTo>
                  <a:lnTo>
                    <a:pt x="6590" y="4074"/>
                  </a:lnTo>
                  <a:lnTo>
                    <a:pt x="6590" y="2689"/>
                  </a:lnTo>
                  <a:cubicBezTo>
                    <a:pt x="6590" y="2536"/>
                    <a:pt x="6560" y="2385"/>
                    <a:pt x="6504" y="2244"/>
                  </a:cubicBezTo>
                  <a:cubicBezTo>
                    <a:pt x="6559" y="2134"/>
                    <a:pt x="6590" y="2011"/>
                    <a:pt x="6590" y="1881"/>
                  </a:cubicBezTo>
                  <a:lnTo>
                    <a:pt x="6590" y="812"/>
                  </a:lnTo>
                  <a:cubicBezTo>
                    <a:pt x="6590" y="365"/>
                    <a:pt x="6226" y="0"/>
                    <a:pt x="577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279" name="Google Shape;6279;p55"/>
            <p:cNvSpPr/>
            <p:nvPr/>
          </p:nvSpPr>
          <p:spPr>
            <a:xfrm>
              <a:off x="5630089" y="1629292"/>
              <a:ext cx="106456" cy="13687"/>
            </a:xfrm>
            <a:custGeom>
              <a:rect b="b" l="l" r="r" t="t"/>
              <a:pathLst>
                <a:path extrusionOk="0" h="387" w="3010">
                  <a:moveTo>
                    <a:pt x="194" y="0"/>
                  </a:moveTo>
                  <a:cubicBezTo>
                    <a:pt x="87" y="0"/>
                    <a:pt x="1" y="87"/>
                    <a:pt x="1" y="193"/>
                  </a:cubicBezTo>
                  <a:cubicBezTo>
                    <a:pt x="1" y="300"/>
                    <a:pt x="87" y="386"/>
                    <a:pt x="194" y="386"/>
                  </a:cubicBezTo>
                  <a:lnTo>
                    <a:pt x="2817" y="386"/>
                  </a:lnTo>
                  <a:cubicBezTo>
                    <a:pt x="2923" y="386"/>
                    <a:pt x="3010" y="300"/>
                    <a:pt x="3010" y="193"/>
                  </a:cubicBezTo>
                  <a:cubicBezTo>
                    <a:pt x="3010" y="87"/>
                    <a:pt x="2923" y="0"/>
                    <a:pt x="281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280" name="Google Shape;6280;p55"/>
            <p:cNvSpPr/>
            <p:nvPr/>
          </p:nvSpPr>
          <p:spPr>
            <a:xfrm>
              <a:off x="5753805" y="1629151"/>
              <a:ext cx="13687" cy="13687"/>
            </a:xfrm>
            <a:custGeom>
              <a:rect b="b" l="l" r="r" t="t"/>
              <a:pathLst>
                <a:path extrusionOk="0" h="387" w="387">
                  <a:moveTo>
                    <a:pt x="194" y="1"/>
                  </a:moveTo>
                  <a:cubicBezTo>
                    <a:pt x="87" y="1"/>
                    <a:pt x="1" y="87"/>
                    <a:pt x="1" y="194"/>
                  </a:cubicBezTo>
                  <a:cubicBezTo>
                    <a:pt x="1" y="300"/>
                    <a:pt x="87" y="387"/>
                    <a:pt x="194" y="387"/>
                  </a:cubicBezTo>
                  <a:cubicBezTo>
                    <a:pt x="300" y="387"/>
                    <a:pt x="387" y="300"/>
                    <a:pt x="387" y="194"/>
                  </a:cubicBezTo>
                  <a:cubicBezTo>
                    <a:pt x="387" y="87"/>
                    <a:pt x="300" y="1"/>
                    <a:pt x="19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281" name="Google Shape;6281;p55"/>
            <p:cNvSpPr/>
            <p:nvPr/>
          </p:nvSpPr>
          <p:spPr>
            <a:xfrm>
              <a:off x="5691876" y="1935081"/>
              <a:ext cx="13687" cy="13687"/>
            </a:xfrm>
            <a:custGeom>
              <a:rect b="b" l="l" r="r" t="t"/>
              <a:pathLst>
                <a:path extrusionOk="0" h="387" w="387">
                  <a:moveTo>
                    <a:pt x="193" y="1"/>
                  </a:moveTo>
                  <a:cubicBezTo>
                    <a:pt x="87" y="1"/>
                    <a:pt x="0" y="86"/>
                    <a:pt x="0" y="194"/>
                  </a:cubicBezTo>
                  <a:cubicBezTo>
                    <a:pt x="0" y="300"/>
                    <a:pt x="87" y="387"/>
                    <a:pt x="193" y="387"/>
                  </a:cubicBezTo>
                  <a:cubicBezTo>
                    <a:pt x="300" y="387"/>
                    <a:pt x="386" y="300"/>
                    <a:pt x="386" y="194"/>
                  </a:cubicBezTo>
                  <a:cubicBezTo>
                    <a:pt x="386" y="86"/>
                    <a:pt x="300" y="1"/>
                    <a:pt x="19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282" name="Google Shape;6282;p55"/>
          <p:cNvGrpSpPr/>
          <p:nvPr/>
        </p:nvGrpSpPr>
        <p:grpSpPr>
          <a:xfrm>
            <a:off x="6266987" y="1609699"/>
            <a:ext cx="346778" cy="331748"/>
            <a:chOff x="6266987" y="1609699"/>
            <a:chExt cx="346778" cy="331748"/>
          </a:xfrm>
        </p:grpSpPr>
        <p:sp>
          <p:nvSpPr>
            <p:cNvPr id="6283" name="Google Shape;6283;p55"/>
            <p:cNvSpPr/>
            <p:nvPr/>
          </p:nvSpPr>
          <p:spPr>
            <a:xfrm>
              <a:off x="6273813" y="1616560"/>
              <a:ext cx="159295" cy="74342"/>
            </a:xfrm>
            <a:custGeom>
              <a:rect b="b" l="l" r="r" t="t"/>
              <a:pathLst>
                <a:path extrusionOk="0" h="2102" w="4504">
                  <a:moveTo>
                    <a:pt x="1900" y="0"/>
                  </a:moveTo>
                  <a:cubicBezTo>
                    <a:pt x="1709" y="0"/>
                    <a:pt x="1536" y="77"/>
                    <a:pt x="1410" y="203"/>
                  </a:cubicBezTo>
                  <a:cubicBezTo>
                    <a:pt x="1286" y="329"/>
                    <a:pt x="1208" y="502"/>
                    <a:pt x="1208" y="693"/>
                  </a:cubicBezTo>
                  <a:cubicBezTo>
                    <a:pt x="1208" y="701"/>
                    <a:pt x="1208" y="708"/>
                    <a:pt x="1208" y="716"/>
                  </a:cubicBezTo>
                  <a:lnTo>
                    <a:pt x="694" y="716"/>
                  </a:lnTo>
                  <a:cubicBezTo>
                    <a:pt x="502" y="716"/>
                    <a:pt x="329" y="793"/>
                    <a:pt x="204" y="918"/>
                  </a:cubicBezTo>
                  <a:cubicBezTo>
                    <a:pt x="78" y="1044"/>
                    <a:pt x="0" y="1217"/>
                    <a:pt x="0" y="1408"/>
                  </a:cubicBezTo>
                  <a:cubicBezTo>
                    <a:pt x="0" y="1791"/>
                    <a:pt x="311" y="2101"/>
                    <a:pt x="694" y="2101"/>
                  </a:cubicBezTo>
                  <a:lnTo>
                    <a:pt x="2393" y="2101"/>
                  </a:lnTo>
                  <a:cubicBezTo>
                    <a:pt x="2584" y="2101"/>
                    <a:pt x="2757" y="2023"/>
                    <a:pt x="2883" y="1898"/>
                  </a:cubicBezTo>
                  <a:cubicBezTo>
                    <a:pt x="3007" y="1773"/>
                    <a:pt x="3085" y="1599"/>
                    <a:pt x="3085" y="1408"/>
                  </a:cubicBezTo>
                  <a:cubicBezTo>
                    <a:pt x="3085" y="1401"/>
                    <a:pt x="3085" y="1393"/>
                    <a:pt x="3085" y="1386"/>
                  </a:cubicBezTo>
                  <a:lnTo>
                    <a:pt x="3811" y="1386"/>
                  </a:lnTo>
                  <a:cubicBezTo>
                    <a:pt x="4002" y="1386"/>
                    <a:pt x="4175" y="1308"/>
                    <a:pt x="4300" y="1183"/>
                  </a:cubicBezTo>
                  <a:cubicBezTo>
                    <a:pt x="4426" y="1058"/>
                    <a:pt x="4503" y="884"/>
                    <a:pt x="4503" y="693"/>
                  </a:cubicBezTo>
                  <a:cubicBezTo>
                    <a:pt x="4503" y="310"/>
                    <a:pt x="4193" y="0"/>
                    <a:pt x="3811" y="0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284" name="Google Shape;6284;p55"/>
            <p:cNvSpPr/>
            <p:nvPr/>
          </p:nvSpPr>
          <p:spPr>
            <a:xfrm>
              <a:off x="6485028" y="1654651"/>
              <a:ext cx="120992" cy="62883"/>
            </a:xfrm>
            <a:custGeom>
              <a:rect b="b" l="l" r="r" t="t"/>
              <a:pathLst>
                <a:path extrusionOk="0" h="1778" w="3421">
                  <a:moveTo>
                    <a:pt x="600" y="0"/>
                  </a:moveTo>
                  <a:cubicBezTo>
                    <a:pt x="434" y="0"/>
                    <a:pt x="284" y="67"/>
                    <a:pt x="175" y="176"/>
                  </a:cubicBezTo>
                  <a:cubicBezTo>
                    <a:pt x="67" y="284"/>
                    <a:pt x="1" y="433"/>
                    <a:pt x="1" y="599"/>
                  </a:cubicBezTo>
                  <a:cubicBezTo>
                    <a:pt x="1" y="930"/>
                    <a:pt x="269" y="1198"/>
                    <a:pt x="600" y="1198"/>
                  </a:cubicBezTo>
                  <a:lnTo>
                    <a:pt x="1267" y="1198"/>
                  </a:lnTo>
                  <a:cubicBezTo>
                    <a:pt x="1277" y="1520"/>
                    <a:pt x="1542" y="1778"/>
                    <a:pt x="1866" y="1778"/>
                  </a:cubicBezTo>
                  <a:lnTo>
                    <a:pt x="2822" y="1778"/>
                  </a:lnTo>
                  <a:cubicBezTo>
                    <a:pt x="2987" y="1778"/>
                    <a:pt x="3137" y="1710"/>
                    <a:pt x="3245" y="1602"/>
                  </a:cubicBezTo>
                  <a:cubicBezTo>
                    <a:pt x="3353" y="1494"/>
                    <a:pt x="3421" y="1344"/>
                    <a:pt x="3421" y="1179"/>
                  </a:cubicBezTo>
                  <a:cubicBezTo>
                    <a:pt x="3421" y="848"/>
                    <a:pt x="3153" y="580"/>
                    <a:pt x="2822" y="580"/>
                  </a:cubicBezTo>
                  <a:lnTo>
                    <a:pt x="2666" y="580"/>
                  </a:lnTo>
                  <a:cubicBezTo>
                    <a:pt x="2657" y="258"/>
                    <a:pt x="2392" y="0"/>
                    <a:pt x="2068" y="0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285" name="Google Shape;6285;p55"/>
            <p:cNvSpPr/>
            <p:nvPr/>
          </p:nvSpPr>
          <p:spPr>
            <a:xfrm>
              <a:off x="6300232" y="1708233"/>
              <a:ext cx="279368" cy="226387"/>
            </a:xfrm>
            <a:custGeom>
              <a:rect b="b" l="l" r="r" t="t"/>
              <a:pathLst>
                <a:path extrusionOk="0" h="6401" w="7899">
                  <a:moveTo>
                    <a:pt x="3950" y="1"/>
                  </a:moveTo>
                  <a:lnTo>
                    <a:pt x="1976" y="3201"/>
                  </a:lnTo>
                  <a:lnTo>
                    <a:pt x="1" y="6401"/>
                  </a:lnTo>
                  <a:lnTo>
                    <a:pt x="7898" y="6401"/>
                  </a:lnTo>
                  <a:lnTo>
                    <a:pt x="5924" y="3201"/>
                  </a:lnTo>
                  <a:lnTo>
                    <a:pt x="3950" y="1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286" name="Google Shape;6286;p55"/>
            <p:cNvSpPr/>
            <p:nvPr/>
          </p:nvSpPr>
          <p:spPr>
            <a:xfrm>
              <a:off x="6346069" y="1770798"/>
              <a:ext cx="187695" cy="163575"/>
            </a:xfrm>
            <a:custGeom>
              <a:rect b="b" l="l" r="r" t="t"/>
              <a:pathLst>
                <a:path extrusionOk="0" h="4625" w="5307">
                  <a:moveTo>
                    <a:pt x="2654" y="1"/>
                  </a:moveTo>
                  <a:lnTo>
                    <a:pt x="1328" y="2313"/>
                  </a:lnTo>
                  <a:lnTo>
                    <a:pt x="0" y="4624"/>
                  </a:lnTo>
                  <a:lnTo>
                    <a:pt x="5306" y="4624"/>
                  </a:lnTo>
                  <a:lnTo>
                    <a:pt x="3980" y="2313"/>
                  </a:lnTo>
                  <a:lnTo>
                    <a:pt x="2654" y="1"/>
                  </a:ln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287" name="Google Shape;6287;p55"/>
            <p:cNvSpPr/>
            <p:nvPr/>
          </p:nvSpPr>
          <p:spPr>
            <a:xfrm>
              <a:off x="6500342" y="1807404"/>
              <a:ext cx="13687" cy="13687"/>
            </a:xfrm>
            <a:custGeom>
              <a:rect b="b" l="l" r="r" t="t"/>
              <a:pathLst>
                <a:path extrusionOk="0" h="387" w="387">
                  <a:moveTo>
                    <a:pt x="194" y="0"/>
                  </a:moveTo>
                  <a:cubicBezTo>
                    <a:pt x="87" y="0"/>
                    <a:pt x="1" y="87"/>
                    <a:pt x="1" y="193"/>
                  </a:cubicBezTo>
                  <a:cubicBezTo>
                    <a:pt x="1" y="300"/>
                    <a:pt x="87" y="386"/>
                    <a:pt x="194" y="386"/>
                  </a:cubicBezTo>
                  <a:cubicBezTo>
                    <a:pt x="300" y="386"/>
                    <a:pt x="387" y="300"/>
                    <a:pt x="387" y="193"/>
                  </a:cubicBezTo>
                  <a:cubicBezTo>
                    <a:pt x="387" y="87"/>
                    <a:pt x="300" y="0"/>
                    <a:pt x="19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288" name="Google Shape;6288;p55"/>
            <p:cNvSpPr/>
            <p:nvPr/>
          </p:nvSpPr>
          <p:spPr>
            <a:xfrm>
              <a:off x="6268013" y="1695642"/>
              <a:ext cx="345753" cy="245804"/>
            </a:xfrm>
            <a:custGeom>
              <a:rect b="b" l="l" r="r" t="t"/>
              <a:pathLst>
                <a:path extrusionOk="0" h="6950" w="9776">
                  <a:moveTo>
                    <a:pt x="4861" y="2514"/>
                  </a:moveTo>
                  <a:lnTo>
                    <a:pt x="7184" y="6564"/>
                  </a:lnTo>
                  <a:lnTo>
                    <a:pt x="5054" y="6564"/>
                  </a:lnTo>
                  <a:lnTo>
                    <a:pt x="5054" y="4626"/>
                  </a:lnTo>
                  <a:cubicBezTo>
                    <a:pt x="5054" y="4519"/>
                    <a:pt x="4967" y="4433"/>
                    <a:pt x="4861" y="4433"/>
                  </a:cubicBezTo>
                  <a:cubicBezTo>
                    <a:pt x="4753" y="4433"/>
                    <a:pt x="4667" y="4519"/>
                    <a:pt x="4667" y="4626"/>
                  </a:cubicBezTo>
                  <a:lnTo>
                    <a:pt x="4667" y="6564"/>
                  </a:lnTo>
                  <a:lnTo>
                    <a:pt x="2537" y="6564"/>
                  </a:lnTo>
                  <a:lnTo>
                    <a:pt x="4861" y="2514"/>
                  </a:lnTo>
                  <a:close/>
                  <a:moveTo>
                    <a:pt x="4861" y="1"/>
                  </a:moveTo>
                  <a:cubicBezTo>
                    <a:pt x="4793" y="1"/>
                    <a:pt x="4730" y="36"/>
                    <a:pt x="4695" y="95"/>
                  </a:cubicBezTo>
                  <a:lnTo>
                    <a:pt x="824" y="6564"/>
                  </a:lnTo>
                  <a:lnTo>
                    <a:pt x="194" y="6564"/>
                  </a:lnTo>
                  <a:cubicBezTo>
                    <a:pt x="87" y="6564"/>
                    <a:pt x="0" y="6650"/>
                    <a:pt x="0" y="6757"/>
                  </a:cubicBezTo>
                  <a:cubicBezTo>
                    <a:pt x="0" y="6863"/>
                    <a:pt x="87" y="6950"/>
                    <a:pt x="194" y="6950"/>
                  </a:cubicBezTo>
                  <a:lnTo>
                    <a:pt x="9583" y="6950"/>
                  </a:lnTo>
                  <a:cubicBezTo>
                    <a:pt x="9689" y="6950"/>
                    <a:pt x="9776" y="6863"/>
                    <a:pt x="9776" y="6757"/>
                  </a:cubicBezTo>
                  <a:cubicBezTo>
                    <a:pt x="9776" y="6650"/>
                    <a:pt x="9689" y="6564"/>
                    <a:pt x="9583" y="6564"/>
                  </a:cubicBezTo>
                  <a:lnTo>
                    <a:pt x="8898" y="6564"/>
                  </a:lnTo>
                  <a:lnTo>
                    <a:pt x="7362" y="3996"/>
                  </a:lnTo>
                  <a:cubicBezTo>
                    <a:pt x="7325" y="3936"/>
                    <a:pt x="7261" y="3902"/>
                    <a:pt x="7196" y="3902"/>
                  </a:cubicBezTo>
                  <a:cubicBezTo>
                    <a:pt x="7162" y="3902"/>
                    <a:pt x="7127" y="3911"/>
                    <a:pt x="7096" y="3930"/>
                  </a:cubicBezTo>
                  <a:cubicBezTo>
                    <a:pt x="7004" y="3985"/>
                    <a:pt x="6975" y="4103"/>
                    <a:pt x="7030" y="4195"/>
                  </a:cubicBezTo>
                  <a:lnTo>
                    <a:pt x="8448" y="6564"/>
                  </a:lnTo>
                  <a:lnTo>
                    <a:pt x="7630" y="6564"/>
                  </a:lnTo>
                  <a:lnTo>
                    <a:pt x="5029" y="2030"/>
                  </a:lnTo>
                  <a:cubicBezTo>
                    <a:pt x="4994" y="1970"/>
                    <a:pt x="4930" y="1933"/>
                    <a:pt x="4861" y="1933"/>
                  </a:cubicBezTo>
                  <a:cubicBezTo>
                    <a:pt x="4791" y="1933"/>
                    <a:pt x="4727" y="1970"/>
                    <a:pt x="4693" y="2030"/>
                  </a:cubicBezTo>
                  <a:lnTo>
                    <a:pt x="2091" y="6564"/>
                  </a:lnTo>
                  <a:lnTo>
                    <a:pt x="1274" y="6564"/>
                  </a:lnTo>
                  <a:lnTo>
                    <a:pt x="4860" y="571"/>
                  </a:lnTo>
                  <a:lnTo>
                    <a:pt x="6147" y="2731"/>
                  </a:lnTo>
                  <a:cubicBezTo>
                    <a:pt x="6183" y="2792"/>
                    <a:pt x="6248" y="2825"/>
                    <a:pt x="6314" y="2825"/>
                  </a:cubicBezTo>
                  <a:cubicBezTo>
                    <a:pt x="6347" y="2825"/>
                    <a:pt x="6381" y="2816"/>
                    <a:pt x="6412" y="2798"/>
                  </a:cubicBezTo>
                  <a:cubicBezTo>
                    <a:pt x="6504" y="2743"/>
                    <a:pt x="6534" y="2624"/>
                    <a:pt x="6479" y="2533"/>
                  </a:cubicBezTo>
                  <a:lnTo>
                    <a:pt x="5027" y="95"/>
                  </a:lnTo>
                  <a:cubicBezTo>
                    <a:pt x="4992" y="36"/>
                    <a:pt x="4929" y="1"/>
                    <a:pt x="486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289" name="Google Shape;6289;p55"/>
            <p:cNvSpPr/>
            <p:nvPr/>
          </p:nvSpPr>
          <p:spPr>
            <a:xfrm>
              <a:off x="6266987" y="1609699"/>
              <a:ext cx="172947" cy="88030"/>
            </a:xfrm>
            <a:custGeom>
              <a:rect b="b" l="l" r="r" t="t"/>
              <a:pathLst>
                <a:path extrusionOk="0" h="2489" w="4890">
                  <a:moveTo>
                    <a:pt x="4004" y="387"/>
                  </a:moveTo>
                  <a:cubicBezTo>
                    <a:pt x="4279" y="387"/>
                    <a:pt x="4503" y="612"/>
                    <a:pt x="4503" y="887"/>
                  </a:cubicBezTo>
                  <a:cubicBezTo>
                    <a:pt x="4503" y="1020"/>
                    <a:pt x="4451" y="1146"/>
                    <a:pt x="4356" y="1240"/>
                  </a:cubicBezTo>
                  <a:cubicBezTo>
                    <a:pt x="4262" y="1335"/>
                    <a:pt x="4137" y="1386"/>
                    <a:pt x="4004" y="1386"/>
                  </a:cubicBezTo>
                  <a:lnTo>
                    <a:pt x="3278" y="1386"/>
                  </a:lnTo>
                  <a:cubicBezTo>
                    <a:pt x="3226" y="1386"/>
                    <a:pt x="3175" y="1408"/>
                    <a:pt x="3139" y="1446"/>
                  </a:cubicBezTo>
                  <a:cubicBezTo>
                    <a:pt x="3103" y="1483"/>
                    <a:pt x="3083" y="1534"/>
                    <a:pt x="3084" y="1586"/>
                  </a:cubicBezTo>
                  <a:cubicBezTo>
                    <a:pt x="3085" y="1591"/>
                    <a:pt x="3085" y="1597"/>
                    <a:pt x="3085" y="1602"/>
                  </a:cubicBezTo>
                  <a:cubicBezTo>
                    <a:pt x="3085" y="1736"/>
                    <a:pt x="3033" y="1861"/>
                    <a:pt x="2938" y="1956"/>
                  </a:cubicBezTo>
                  <a:cubicBezTo>
                    <a:pt x="2844" y="2050"/>
                    <a:pt x="2718" y="2102"/>
                    <a:pt x="2586" y="2102"/>
                  </a:cubicBezTo>
                  <a:lnTo>
                    <a:pt x="887" y="2102"/>
                  </a:lnTo>
                  <a:cubicBezTo>
                    <a:pt x="611" y="2102"/>
                    <a:pt x="387" y="1878"/>
                    <a:pt x="387" y="1602"/>
                  </a:cubicBezTo>
                  <a:cubicBezTo>
                    <a:pt x="387" y="1468"/>
                    <a:pt x="439" y="1343"/>
                    <a:pt x="533" y="1249"/>
                  </a:cubicBezTo>
                  <a:cubicBezTo>
                    <a:pt x="627" y="1155"/>
                    <a:pt x="753" y="1103"/>
                    <a:pt x="887" y="1103"/>
                  </a:cubicBezTo>
                  <a:lnTo>
                    <a:pt x="1401" y="1103"/>
                  </a:lnTo>
                  <a:cubicBezTo>
                    <a:pt x="1453" y="1103"/>
                    <a:pt x="1503" y="1082"/>
                    <a:pt x="1540" y="1044"/>
                  </a:cubicBezTo>
                  <a:cubicBezTo>
                    <a:pt x="1576" y="1006"/>
                    <a:pt x="1596" y="956"/>
                    <a:pt x="1594" y="903"/>
                  </a:cubicBezTo>
                  <a:cubicBezTo>
                    <a:pt x="1594" y="898"/>
                    <a:pt x="1594" y="892"/>
                    <a:pt x="1594" y="887"/>
                  </a:cubicBezTo>
                  <a:cubicBezTo>
                    <a:pt x="1594" y="753"/>
                    <a:pt x="1646" y="628"/>
                    <a:pt x="1741" y="534"/>
                  </a:cubicBezTo>
                  <a:cubicBezTo>
                    <a:pt x="1835" y="439"/>
                    <a:pt x="1960" y="387"/>
                    <a:pt x="2093" y="387"/>
                  </a:cubicBezTo>
                  <a:close/>
                  <a:moveTo>
                    <a:pt x="2093" y="1"/>
                  </a:moveTo>
                  <a:cubicBezTo>
                    <a:pt x="1857" y="1"/>
                    <a:pt x="1634" y="93"/>
                    <a:pt x="1467" y="261"/>
                  </a:cubicBezTo>
                  <a:cubicBezTo>
                    <a:pt x="1341" y="387"/>
                    <a:pt x="1257" y="545"/>
                    <a:pt x="1224" y="716"/>
                  </a:cubicBezTo>
                  <a:lnTo>
                    <a:pt x="887" y="716"/>
                  </a:lnTo>
                  <a:cubicBezTo>
                    <a:pt x="650" y="716"/>
                    <a:pt x="427" y="808"/>
                    <a:pt x="260" y="976"/>
                  </a:cubicBezTo>
                  <a:cubicBezTo>
                    <a:pt x="93" y="1143"/>
                    <a:pt x="0" y="1365"/>
                    <a:pt x="0" y="1602"/>
                  </a:cubicBezTo>
                  <a:cubicBezTo>
                    <a:pt x="0" y="2091"/>
                    <a:pt x="398" y="2488"/>
                    <a:pt x="887" y="2488"/>
                  </a:cubicBezTo>
                  <a:lnTo>
                    <a:pt x="2586" y="2488"/>
                  </a:lnTo>
                  <a:cubicBezTo>
                    <a:pt x="2822" y="2488"/>
                    <a:pt x="3044" y="2396"/>
                    <a:pt x="3212" y="2229"/>
                  </a:cubicBezTo>
                  <a:cubicBezTo>
                    <a:pt x="3338" y="2102"/>
                    <a:pt x="3421" y="1945"/>
                    <a:pt x="3455" y="1773"/>
                  </a:cubicBezTo>
                  <a:lnTo>
                    <a:pt x="4004" y="1773"/>
                  </a:lnTo>
                  <a:cubicBezTo>
                    <a:pt x="4240" y="1773"/>
                    <a:pt x="4463" y="1681"/>
                    <a:pt x="4630" y="1514"/>
                  </a:cubicBezTo>
                  <a:cubicBezTo>
                    <a:pt x="4797" y="1346"/>
                    <a:pt x="4890" y="1123"/>
                    <a:pt x="4890" y="887"/>
                  </a:cubicBezTo>
                  <a:cubicBezTo>
                    <a:pt x="4890" y="399"/>
                    <a:pt x="4492" y="1"/>
                    <a:pt x="400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290" name="Google Shape;6290;p55"/>
            <p:cNvSpPr/>
            <p:nvPr/>
          </p:nvSpPr>
          <p:spPr>
            <a:xfrm>
              <a:off x="6478166" y="1647825"/>
              <a:ext cx="134679" cy="76535"/>
            </a:xfrm>
            <a:custGeom>
              <a:rect b="b" l="l" r="r" t="t"/>
              <a:pathLst>
                <a:path extrusionOk="0" h="2164" w="3808">
                  <a:moveTo>
                    <a:pt x="2262" y="386"/>
                  </a:moveTo>
                  <a:cubicBezTo>
                    <a:pt x="2482" y="386"/>
                    <a:pt x="2660" y="559"/>
                    <a:pt x="2667" y="779"/>
                  </a:cubicBezTo>
                  <a:cubicBezTo>
                    <a:pt x="2671" y="883"/>
                    <a:pt x="2756" y="966"/>
                    <a:pt x="2860" y="966"/>
                  </a:cubicBezTo>
                  <a:lnTo>
                    <a:pt x="3016" y="966"/>
                  </a:lnTo>
                  <a:cubicBezTo>
                    <a:pt x="3239" y="966"/>
                    <a:pt x="3422" y="1148"/>
                    <a:pt x="3422" y="1372"/>
                  </a:cubicBezTo>
                  <a:cubicBezTo>
                    <a:pt x="3422" y="1480"/>
                    <a:pt x="3379" y="1582"/>
                    <a:pt x="3303" y="1659"/>
                  </a:cubicBezTo>
                  <a:cubicBezTo>
                    <a:pt x="3226" y="1735"/>
                    <a:pt x="3124" y="1778"/>
                    <a:pt x="3016" y="1778"/>
                  </a:cubicBezTo>
                  <a:lnTo>
                    <a:pt x="2060" y="1778"/>
                  </a:lnTo>
                  <a:cubicBezTo>
                    <a:pt x="1840" y="1778"/>
                    <a:pt x="1661" y="1605"/>
                    <a:pt x="1654" y="1385"/>
                  </a:cubicBezTo>
                  <a:cubicBezTo>
                    <a:pt x="1651" y="1281"/>
                    <a:pt x="1566" y="1198"/>
                    <a:pt x="1461" y="1198"/>
                  </a:cubicBezTo>
                  <a:lnTo>
                    <a:pt x="794" y="1198"/>
                  </a:lnTo>
                  <a:cubicBezTo>
                    <a:pt x="569" y="1198"/>
                    <a:pt x="388" y="1016"/>
                    <a:pt x="388" y="792"/>
                  </a:cubicBezTo>
                  <a:cubicBezTo>
                    <a:pt x="388" y="684"/>
                    <a:pt x="429" y="582"/>
                    <a:pt x="506" y="505"/>
                  </a:cubicBezTo>
                  <a:cubicBezTo>
                    <a:pt x="583" y="429"/>
                    <a:pt x="685" y="386"/>
                    <a:pt x="794" y="386"/>
                  </a:cubicBezTo>
                  <a:close/>
                  <a:moveTo>
                    <a:pt x="794" y="0"/>
                  </a:moveTo>
                  <a:cubicBezTo>
                    <a:pt x="581" y="0"/>
                    <a:pt x="382" y="82"/>
                    <a:pt x="233" y="231"/>
                  </a:cubicBezTo>
                  <a:cubicBezTo>
                    <a:pt x="84" y="382"/>
                    <a:pt x="1" y="581"/>
                    <a:pt x="1" y="792"/>
                  </a:cubicBezTo>
                  <a:cubicBezTo>
                    <a:pt x="1" y="1229"/>
                    <a:pt x="356" y="1584"/>
                    <a:pt x="794" y="1584"/>
                  </a:cubicBezTo>
                  <a:lnTo>
                    <a:pt x="1296" y="1584"/>
                  </a:lnTo>
                  <a:cubicBezTo>
                    <a:pt x="1388" y="1921"/>
                    <a:pt x="1695" y="2164"/>
                    <a:pt x="2060" y="2164"/>
                  </a:cubicBezTo>
                  <a:lnTo>
                    <a:pt x="3016" y="2164"/>
                  </a:lnTo>
                  <a:cubicBezTo>
                    <a:pt x="3227" y="2164"/>
                    <a:pt x="3426" y="2082"/>
                    <a:pt x="3576" y="1932"/>
                  </a:cubicBezTo>
                  <a:cubicBezTo>
                    <a:pt x="3725" y="1782"/>
                    <a:pt x="3808" y="1583"/>
                    <a:pt x="3808" y="1372"/>
                  </a:cubicBezTo>
                  <a:cubicBezTo>
                    <a:pt x="3808" y="938"/>
                    <a:pt x="3458" y="585"/>
                    <a:pt x="3026" y="580"/>
                  </a:cubicBezTo>
                  <a:cubicBezTo>
                    <a:pt x="2934" y="243"/>
                    <a:pt x="2628" y="0"/>
                    <a:pt x="226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291" name="Google Shape;6291;p55"/>
          <p:cNvGrpSpPr/>
          <p:nvPr/>
        </p:nvGrpSpPr>
        <p:grpSpPr>
          <a:xfrm>
            <a:off x="7017910" y="1611184"/>
            <a:ext cx="347627" cy="328812"/>
            <a:chOff x="7017910" y="1611184"/>
            <a:chExt cx="347627" cy="328812"/>
          </a:xfrm>
        </p:grpSpPr>
        <p:sp>
          <p:nvSpPr>
            <p:cNvPr id="6292" name="Google Shape;6292;p55"/>
            <p:cNvSpPr/>
            <p:nvPr/>
          </p:nvSpPr>
          <p:spPr>
            <a:xfrm>
              <a:off x="7154393" y="1729135"/>
              <a:ext cx="202974" cy="200958"/>
            </a:xfrm>
            <a:custGeom>
              <a:rect b="b" l="l" r="r" t="t"/>
              <a:pathLst>
                <a:path extrusionOk="0" h="5682" w="5739">
                  <a:moveTo>
                    <a:pt x="2725" y="1"/>
                  </a:moveTo>
                  <a:lnTo>
                    <a:pt x="1" y="5682"/>
                  </a:lnTo>
                  <a:lnTo>
                    <a:pt x="5739" y="5682"/>
                  </a:lnTo>
                  <a:lnTo>
                    <a:pt x="2725" y="1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293" name="Google Shape;6293;p55"/>
            <p:cNvSpPr/>
            <p:nvPr/>
          </p:nvSpPr>
          <p:spPr>
            <a:xfrm>
              <a:off x="7050023" y="1618010"/>
              <a:ext cx="129905" cy="57790"/>
            </a:xfrm>
            <a:custGeom>
              <a:rect b="b" l="l" r="r" t="t"/>
              <a:pathLst>
                <a:path extrusionOk="0" h="1634" w="3673">
                  <a:moveTo>
                    <a:pt x="2422" y="0"/>
                  </a:moveTo>
                  <a:cubicBezTo>
                    <a:pt x="1923" y="0"/>
                    <a:pt x="1829" y="468"/>
                    <a:pt x="1829" y="468"/>
                  </a:cubicBezTo>
                  <a:lnTo>
                    <a:pt x="583" y="468"/>
                  </a:lnTo>
                  <a:cubicBezTo>
                    <a:pt x="422" y="468"/>
                    <a:pt x="276" y="534"/>
                    <a:pt x="171" y="639"/>
                  </a:cubicBezTo>
                  <a:cubicBezTo>
                    <a:pt x="65" y="744"/>
                    <a:pt x="0" y="890"/>
                    <a:pt x="0" y="1051"/>
                  </a:cubicBezTo>
                  <a:cubicBezTo>
                    <a:pt x="0" y="1372"/>
                    <a:pt x="261" y="1633"/>
                    <a:pt x="583" y="1633"/>
                  </a:cubicBezTo>
                  <a:lnTo>
                    <a:pt x="2856" y="1633"/>
                  </a:lnTo>
                  <a:cubicBezTo>
                    <a:pt x="3307" y="1633"/>
                    <a:pt x="3673" y="1267"/>
                    <a:pt x="3673" y="817"/>
                  </a:cubicBezTo>
                  <a:cubicBezTo>
                    <a:pt x="3673" y="366"/>
                    <a:pt x="3307" y="0"/>
                    <a:pt x="2856" y="0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294" name="Google Shape;6294;p55"/>
            <p:cNvSpPr/>
            <p:nvPr/>
          </p:nvSpPr>
          <p:spPr>
            <a:xfrm>
              <a:off x="7254271" y="1659355"/>
              <a:ext cx="75722" cy="36252"/>
            </a:xfrm>
            <a:custGeom>
              <a:rect b="b" l="l" r="r" t="t"/>
              <a:pathLst>
                <a:path extrusionOk="0" h="1025" w="2141">
                  <a:moveTo>
                    <a:pt x="476" y="1"/>
                  </a:moveTo>
                  <a:cubicBezTo>
                    <a:pt x="213" y="1"/>
                    <a:pt x="0" y="229"/>
                    <a:pt x="0" y="512"/>
                  </a:cubicBezTo>
                  <a:cubicBezTo>
                    <a:pt x="0" y="795"/>
                    <a:pt x="213" y="1025"/>
                    <a:pt x="476" y="1025"/>
                  </a:cubicBezTo>
                  <a:lnTo>
                    <a:pt x="1802" y="1025"/>
                  </a:lnTo>
                  <a:cubicBezTo>
                    <a:pt x="1988" y="1025"/>
                    <a:pt x="2140" y="861"/>
                    <a:pt x="2140" y="659"/>
                  </a:cubicBezTo>
                  <a:cubicBezTo>
                    <a:pt x="2140" y="559"/>
                    <a:pt x="2103" y="467"/>
                    <a:pt x="2041" y="401"/>
                  </a:cubicBezTo>
                  <a:cubicBezTo>
                    <a:pt x="1980" y="335"/>
                    <a:pt x="1895" y="294"/>
                    <a:pt x="1802" y="294"/>
                  </a:cubicBezTo>
                  <a:lnTo>
                    <a:pt x="1075" y="294"/>
                  </a:lnTo>
                  <a:cubicBezTo>
                    <a:pt x="1075" y="294"/>
                    <a:pt x="1019" y="1"/>
                    <a:pt x="729" y="1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295" name="Google Shape;6295;p55"/>
            <p:cNvSpPr/>
            <p:nvPr/>
          </p:nvSpPr>
          <p:spPr>
            <a:xfrm>
              <a:off x="7025195" y="1721567"/>
              <a:ext cx="148331" cy="209800"/>
            </a:xfrm>
            <a:custGeom>
              <a:rect b="b" l="l" r="r" t="t"/>
              <a:pathLst>
                <a:path extrusionOk="0" h="5932" w="4194">
                  <a:moveTo>
                    <a:pt x="2242" y="0"/>
                  </a:moveTo>
                  <a:lnTo>
                    <a:pt x="0" y="5931"/>
                  </a:lnTo>
                  <a:lnTo>
                    <a:pt x="3623" y="5931"/>
                  </a:lnTo>
                  <a:lnTo>
                    <a:pt x="4193" y="4637"/>
                  </a:lnTo>
                  <a:lnTo>
                    <a:pt x="2242" y="0"/>
                  </a:ln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296" name="Google Shape;6296;p55"/>
            <p:cNvSpPr/>
            <p:nvPr/>
          </p:nvSpPr>
          <p:spPr>
            <a:xfrm>
              <a:off x="7076655" y="1723583"/>
              <a:ext cx="59488" cy="96164"/>
            </a:xfrm>
            <a:custGeom>
              <a:rect b="b" l="l" r="r" t="t"/>
              <a:pathLst>
                <a:path extrusionOk="0" h="2719" w="1682">
                  <a:moveTo>
                    <a:pt x="793" y="1"/>
                  </a:moveTo>
                  <a:lnTo>
                    <a:pt x="1" y="2049"/>
                  </a:lnTo>
                  <a:lnTo>
                    <a:pt x="787" y="2719"/>
                  </a:lnTo>
                  <a:lnTo>
                    <a:pt x="1682" y="2036"/>
                  </a:lnTo>
                  <a:lnTo>
                    <a:pt x="793" y="1"/>
                  </a:ln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297" name="Google Shape;6297;p55"/>
            <p:cNvSpPr/>
            <p:nvPr/>
          </p:nvSpPr>
          <p:spPr>
            <a:xfrm>
              <a:off x="7219575" y="1732495"/>
              <a:ext cx="64652" cy="87146"/>
            </a:xfrm>
            <a:custGeom>
              <a:rect b="b" l="l" r="r" t="t"/>
              <a:pathLst>
                <a:path extrusionOk="0" h="2464" w="1828">
                  <a:moveTo>
                    <a:pt x="861" y="0"/>
                  </a:moveTo>
                  <a:lnTo>
                    <a:pt x="1" y="1778"/>
                  </a:lnTo>
                  <a:lnTo>
                    <a:pt x="861" y="2463"/>
                  </a:lnTo>
                  <a:lnTo>
                    <a:pt x="1827" y="1691"/>
                  </a:lnTo>
                  <a:lnTo>
                    <a:pt x="861" y="0"/>
                  </a:ln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298" name="Google Shape;6298;p55"/>
            <p:cNvSpPr/>
            <p:nvPr/>
          </p:nvSpPr>
          <p:spPr>
            <a:xfrm>
              <a:off x="7043162" y="1611184"/>
              <a:ext cx="143592" cy="71442"/>
            </a:xfrm>
            <a:custGeom>
              <a:rect b="b" l="l" r="r" t="t"/>
              <a:pathLst>
                <a:path extrusionOk="0" h="2020" w="4060">
                  <a:moveTo>
                    <a:pt x="3050" y="386"/>
                  </a:moveTo>
                  <a:cubicBezTo>
                    <a:pt x="3394" y="386"/>
                    <a:pt x="3673" y="667"/>
                    <a:pt x="3673" y="1010"/>
                  </a:cubicBezTo>
                  <a:cubicBezTo>
                    <a:pt x="3673" y="1354"/>
                    <a:pt x="3394" y="1633"/>
                    <a:pt x="3050" y="1633"/>
                  </a:cubicBezTo>
                  <a:lnTo>
                    <a:pt x="777" y="1633"/>
                  </a:lnTo>
                  <a:cubicBezTo>
                    <a:pt x="562" y="1633"/>
                    <a:pt x="387" y="1459"/>
                    <a:pt x="387" y="1244"/>
                  </a:cubicBezTo>
                  <a:cubicBezTo>
                    <a:pt x="387" y="1140"/>
                    <a:pt x="427" y="1042"/>
                    <a:pt x="501" y="969"/>
                  </a:cubicBezTo>
                  <a:cubicBezTo>
                    <a:pt x="575" y="895"/>
                    <a:pt x="673" y="854"/>
                    <a:pt x="777" y="854"/>
                  </a:cubicBezTo>
                  <a:lnTo>
                    <a:pt x="2023" y="854"/>
                  </a:lnTo>
                  <a:cubicBezTo>
                    <a:pt x="2114" y="854"/>
                    <a:pt x="2193" y="790"/>
                    <a:pt x="2211" y="700"/>
                  </a:cubicBezTo>
                  <a:cubicBezTo>
                    <a:pt x="2214" y="687"/>
                    <a:pt x="2279" y="386"/>
                    <a:pt x="2616" y="386"/>
                  </a:cubicBezTo>
                  <a:close/>
                  <a:moveTo>
                    <a:pt x="2616" y="1"/>
                  </a:moveTo>
                  <a:cubicBezTo>
                    <a:pt x="2205" y="1"/>
                    <a:pt x="1982" y="255"/>
                    <a:pt x="1885" y="468"/>
                  </a:cubicBezTo>
                  <a:lnTo>
                    <a:pt x="777" y="468"/>
                  </a:lnTo>
                  <a:cubicBezTo>
                    <a:pt x="570" y="468"/>
                    <a:pt x="375" y="549"/>
                    <a:pt x="228" y="696"/>
                  </a:cubicBezTo>
                  <a:cubicBezTo>
                    <a:pt x="82" y="842"/>
                    <a:pt x="1" y="1037"/>
                    <a:pt x="1" y="1244"/>
                  </a:cubicBezTo>
                  <a:cubicBezTo>
                    <a:pt x="1" y="1672"/>
                    <a:pt x="349" y="2019"/>
                    <a:pt x="777" y="2019"/>
                  </a:cubicBezTo>
                  <a:lnTo>
                    <a:pt x="3050" y="2019"/>
                  </a:lnTo>
                  <a:cubicBezTo>
                    <a:pt x="3607" y="2019"/>
                    <a:pt x="4060" y="1567"/>
                    <a:pt x="4060" y="1010"/>
                  </a:cubicBezTo>
                  <a:cubicBezTo>
                    <a:pt x="4060" y="453"/>
                    <a:pt x="3607" y="1"/>
                    <a:pt x="305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299" name="Google Shape;6299;p55"/>
            <p:cNvSpPr/>
            <p:nvPr/>
          </p:nvSpPr>
          <p:spPr>
            <a:xfrm>
              <a:off x="7247445" y="1652529"/>
              <a:ext cx="89409" cy="49904"/>
            </a:xfrm>
            <a:custGeom>
              <a:rect b="b" l="l" r="r" t="t"/>
              <a:pathLst>
                <a:path extrusionOk="0" h="1411" w="2528">
                  <a:moveTo>
                    <a:pt x="922" y="387"/>
                  </a:moveTo>
                  <a:cubicBezTo>
                    <a:pt x="1034" y="387"/>
                    <a:pt x="1069" y="482"/>
                    <a:pt x="1079" y="524"/>
                  </a:cubicBezTo>
                  <a:cubicBezTo>
                    <a:pt x="1093" y="617"/>
                    <a:pt x="1173" y="680"/>
                    <a:pt x="1268" y="680"/>
                  </a:cubicBezTo>
                  <a:lnTo>
                    <a:pt x="1995" y="680"/>
                  </a:lnTo>
                  <a:cubicBezTo>
                    <a:pt x="2043" y="680"/>
                    <a:pt x="2077" y="709"/>
                    <a:pt x="2092" y="725"/>
                  </a:cubicBezTo>
                  <a:cubicBezTo>
                    <a:pt x="2124" y="759"/>
                    <a:pt x="2140" y="804"/>
                    <a:pt x="2140" y="852"/>
                  </a:cubicBezTo>
                  <a:cubicBezTo>
                    <a:pt x="2140" y="947"/>
                    <a:pt x="2075" y="1024"/>
                    <a:pt x="1995" y="1024"/>
                  </a:cubicBezTo>
                  <a:lnTo>
                    <a:pt x="669" y="1024"/>
                  </a:lnTo>
                  <a:cubicBezTo>
                    <a:pt x="514" y="1024"/>
                    <a:pt x="386" y="882"/>
                    <a:pt x="386" y="705"/>
                  </a:cubicBezTo>
                  <a:cubicBezTo>
                    <a:pt x="386" y="530"/>
                    <a:pt x="513" y="387"/>
                    <a:pt x="669" y="387"/>
                  </a:cubicBezTo>
                  <a:close/>
                  <a:moveTo>
                    <a:pt x="669" y="1"/>
                  </a:moveTo>
                  <a:cubicBezTo>
                    <a:pt x="300" y="1"/>
                    <a:pt x="0" y="317"/>
                    <a:pt x="0" y="705"/>
                  </a:cubicBezTo>
                  <a:cubicBezTo>
                    <a:pt x="0" y="1095"/>
                    <a:pt x="300" y="1411"/>
                    <a:pt x="669" y="1411"/>
                  </a:cubicBezTo>
                  <a:lnTo>
                    <a:pt x="1995" y="1411"/>
                  </a:lnTo>
                  <a:cubicBezTo>
                    <a:pt x="2288" y="1411"/>
                    <a:pt x="2527" y="1160"/>
                    <a:pt x="2527" y="852"/>
                  </a:cubicBezTo>
                  <a:cubicBezTo>
                    <a:pt x="2527" y="706"/>
                    <a:pt x="2473" y="567"/>
                    <a:pt x="2375" y="463"/>
                  </a:cubicBezTo>
                  <a:cubicBezTo>
                    <a:pt x="2275" y="353"/>
                    <a:pt x="2139" y="294"/>
                    <a:pt x="1995" y="294"/>
                  </a:cubicBezTo>
                  <a:lnTo>
                    <a:pt x="1402" y="294"/>
                  </a:lnTo>
                  <a:cubicBezTo>
                    <a:pt x="1326" y="151"/>
                    <a:pt x="1177" y="1"/>
                    <a:pt x="922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300" name="Google Shape;6300;p55"/>
            <p:cNvSpPr/>
            <p:nvPr/>
          </p:nvSpPr>
          <p:spPr>
            <a:xfrm>
              <a:off x="7313228" y="1852781"/>
              <a:ext cx="13687" cy="13652"/>
            </a:xfrm>
            <a:custGeom>
              <a:rect b="b" l="l" r="r" t="t"/>
              <a:pathLst>
                <a:path extrusionOk="0" h="386" w="387">
                  <a:moveTo>
                    <a:pt x="193" y="0"/>
                  </a:moveTo>
                  <a:cubicBezTo>
                    <a:pt x="87" y="0"/>
                    <a:pt x="0" y="86"/>
                    <a:pt x="0" y="193"/>
                  </a:cubicBezTo>
                  <a:cubicBezTo>
                    <a:pt x="0" y="300"/>
                    <a:pt x="87" y="386"/>
                    <a:pt x="193" y="386"/>
                  </a:cubicBezTo>
                  <a:cubicBezTo>
                    <a:pt x="300" y="386"/>
                    <a:pt x="387" y="300"/>
                    <a:pt x="387" y="193"/>
                  </a:cubicBezTo>
                  <a:cubicBezTo>
                    <a:pt x="387" y="86"/>
                    <a:pt x="300" y="0"/>
                    <a:pt x="19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301" name="Google Shape;6301;p55"/>
            <p:cNvSpPr/>
            <p:nvPr/>
          </p:nvSpPr>
          <p:spPr>
            <a:xfrm>
              <a:off x="7017910" y="1714705"/>
              <a:ext cx="347627" cy="225291"/>
            </a:xfrm>
            <a:custGeom>
              <a:rect b="b" l="l" r="r" t="t"/>
              <a:pathLst>
                <a:path extrusionOk="0" h="6370" w="9829">
                  <a:moveTo>
                    <a:pt x="2457" y="715"/>
                  </a:moveTo>
                  <a:lnTo>
                    <a:pt x="3088" y="2215"/>
                  </a:lnTo>
                  <a:lnTo>
                    <a:pt x="2447" y="2709"/>
                  </a:lnTo>
                  <a:lnTo>
                    <a:pt x="1879" y="2245"/>
                  </a:lnTo>
                  <a:lnTo>
                    <a:pt x="2457" y="715"/>
                  </a:lnTo>
                  <a:close/>
                  <a:moveTo>
                    <a:pt x="6592" y="836"/>
                  </a:moveTo>
                  <a:lnTo>
                    <a:pt x="7294" y="2160"/>
                  </a:lnTo>
                  <a:lnTo>
                    <a:pt x="6582" y="2709"/>
                  </a:lnTo>
                  <a:lnTo>
                    <a:pt x="5938" y="2184"/>
                  </a:lnTo>
                  <a:lnTo>
                    <a:pt x="6592" y="836"/>
                  </a:lnTo>
                  <a:close/>
                  <a:moveTo>
                    <a:pt x="3243" y="2583"/>
                  </a:moveTo>
                  <a:lnTo>
                    <a:pt x="4206" y="4872"/>
                  </a:lnTo>
                  <a:lnTo>
                    <a:pt x="3686" y="5947"/>
                  </a:lnTo>
                  <a:cubicBezTo>
                    <a:pt x="3681" y="5959"/>
                    <a:pt x="3675" y="5971"/>
                    <a:pt x="3673" y="5983"/>
                  </a:cubicBezTo>
                  <a:lnTo>
                    <a:pt x="467" y="5983"/>
                  </a:lnTo>
                  <a:lnTo>
                    <a:pt x="1735" y="2626"/>
                  </a:lnTo>
                  <a:lnTo>
                    <a:pt x="2322" y="3105"/>
                  </a:lnTo>
                  <a:cubicBezTo>
                    <a:pt x="2357" y="3134"/>
                    <a:pt x="2401" y="3148"/>
                    <a:pt x="2444" y="3148"/>
                  </a:cubicBezTo>
                  <a:cubicBezTo>
                    <a:pt x="2485" y="3148"/>
                    <a:pt x="2527" y="3135"/>
                    <a:pt x="2562" y="3108"/>
                  </a:cubicBezTo>
                  <a:lnTo>
                    <a:pt x="3243" y="2583"/>
                  </a:lnTo>
                  <a:close/>
                  <a:moveTo>
                    <a:pt x="2446" y="0"/>
                  </a:moveTo>
                  <a:cubicBezTo>
                    <a:pt x="2446" y="0"/>
                    <a:pt x="2445" y="0"/>
                    <a:pt x="2444" y="0"/>
                  </a:cubicBezTo>
                  <a:cubicBezTo>
                    <a:pt x="2365" y="2"/>
                    <a:pt x="2295" y="52"/>
                    <a:pt x="2267" y="125"/>
                  </a:cubicBezTo>
                  <a:lnTo>
                    <a:pt x="1472" y="2229"/>
                  </a:lnTo>
                  <a:cubicBezTo>
                    <a:pt x="1469" y="2235"/>
                    <a:pt x="1466" y="2242"/>
                    <a:pt x="1465" y="2248"/>
                  </a:cubicBezTo>
                  <a:lnTo>
                    <a:pt x="26" y="6057"/>
                  </a:lnTo>
                  <a:cubicBezTo>
                    <a:pt x="0" y="6124"/>
                    <a:pt x="8" y="6193"/>
                    <a:pt x="47" y="6255"/>
                  </a:cubicBezTo>
                  <a:cubicBezTo>
                    <a:pt x="91" y="6324"/>
                    <a:pt x="153" y="6370"/>
                    <a:pt x="235" y="6370"/>
                  </a:cubicBezTo>
                  <a:lnTo>
                    <a:pt x="9622" y="6370"/>
                  </a:lnTo>
                  <a:cubicBezTo>
                    <a:pt x="9680" y="6370"/>
                    <a:pt x="9737" y="6343"/>
                    <a:pt x="9773" y="6297"/>
                  </a:cubicBezTo>
                  <a:cubicBezTo>
                    <a:pt x="9820" y="6238"/>
                    <a:pt x="9828" y="6155"/>
                    <a:pt x="9794" y="6088"/>
                  </a:cubicBezTo>
                  <a:lnTo>
                    <a:pt x="9122" y="4781"/>
                  </a:lnTo>
                  <a:cubicBezTo>
                    <a:pt x="9088" y="4714"/>
                    <a:pt x="9020" y="4675"/>
                    <a:pt x="8950" y="4675"/>
                  </a:cubicBezTo>
                  <a:cubicBezTo>
                    <a:pt x="8921" y="4675"/>
                    <a:pt x="8891" y="4682"/>
                    <a:pt x="8863" y="4697"/>
                  </a:cubicBezTo>
                  <a:cubicBezTo>
                    <a:pt x="8767" y="4746"/>
                    <a:pt x="8730" y="4863"/>
                    <a:pt x="8779" y="4957"/>
                  </a:cubicBezTo>
                  <a:lnTo>
                    <a:pt x="9306" y="5983"/>
                  </a:lnTo>
                  <a:lnTo>
                    <a:pt x="4098" y="5983"/>
                  </a:lnTo>
                  <a:lnTo>
                    <a:pt x="5766" y="2541"/>
                  </a:lnTo>
                  <a:lnTo>
                    <a:pt x="6456" y="3105"/>
                  </a:lnTo>
                  <a:cubicBezTo>
                    <a:pt x="6492" y="3134"/>
                    <a:pt x="6536" y="3148"/>
                    <a:pt x="6578" y="3148"/>
                  </a:cubicBezTo>
                  <a:cubicBezTo>
                    <a:pt x="6620" y="3148"/>
                    <a:pt x="6662" y="3135"/>
                    <a:pt x="6697" y="3108"/>
                  </a:cubicBezTo>
                  <a:lnTo>
                    <a:pt x="7477" y="2506"/>
                  </a:lnTo>
                  <a:lnTo>
                    <a:pt x="7964" y="3424"/>
                  </a:lnTo>
                  <a:cubicBezTo>
                    <a:pt x="7999" y="3489"/>
                    <a:pt x="8066" y="3527"/>
                    <a:pt x="8135" y="3527"/>
                  </a:cubicBezTo>
                  <a:cubicBezTo>
                    <a:pt x="8165" y="3527"/>
                    <a:pt x="8196" y="3519"/>
                    <a:pt x="8225" y="3504"/>
                  </a:cubicBezTo>
                  <a:cubicBezTo>
                    <a:pt x="8320" y="3454"/>
                    <a:pt x="8355" y="3337"/>
                    <a:pt x="8306" y="3243"/>
                  </a:cubicBezTo>
                  <a:lnTo>
                    <a:pt x="6755" y="318"/>
                  </a:lnTo>
                  <a:cubicBezTo>
                    <a:pt x="6722" y="256"/>
                    <a:pt x="6656" y="216"/>
                    <a:pt x="6585" y="216"/>
                  </a:cubicBezTo>
                  <a:cubicBezTo>
                    <a:pt x="6583" y="216"/>
                    <a:pt x="6582" y="216"/>
                    <a:pt x="6580" y="216"/>
                  </a:cubicBezTo>
                  <a:cubicBezTo>
                    <a:pt x="6508" y="217"/>
                    <a:pt x="6441" y="260"/>
                    <a:pt x="6410" y="325"/>
                  </a:cubicBezTo>
                  <a:lnTo>
                    <a:pt x="4431" y="4410"/>
                  </a:lnTo>
                  <a:lnTo>
                    <a:pt x="2626" y="119"/>
                  </a:lnTo>
                  <a:cubicBezTo>
                    <a:pt x="2596" y="46"/>
                    <a:pt x="2525" y="0"/>
                    <a:pt x="244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302" name="Google Shape;6302;p55"/>
          <p:cNvGrpSpPr/>
          <p:nvPr/>
        </p:nvGrpSpPr>
        <p:grpSpPr>
          <a:xfrm>
            <a:off x="7769398" y="1617374"/>
            <a:ext cx="347167" cy="316469"/>
            <a:chOff x="7769398" y="1617374"/>
            <a:chExt cx="347167" cy="316469"/>
          </a:xfrm>
        </p:grpSpPr>
        <p:sp>
          <p:nvSpPr>
            <p:cNvPr id="6303" name="Google Shape;6303;p55"/>
            <p:cNvSpPr/>
            <p:nvPr/>
          </p:nvSpPr>
          <p:spPr>
            <a:xfrm>
              <a:off x="7776436" y="1825265"/>
              <a:ext cx="333056" cy="101717"/>
            </a:xfrm>
            <a:custGeom>
              <a:rect b="b" l="l" r="r" t="t"/>
              <a:pathLst>
                <a:path extrusionOk="0" h="2876" w="9417">
                  <a:moveTo>
                    <a:pt x="5400" y="1226"/>
                  </a:moveTo>
                  <a:lnTo>
                    <a:pt x="6910" y="2093"/>
                  </a:lnTo>
                  <a:cubicBezTo>
                    <a:pt x="6325" y="2075"/>
                    <a:pt x="5896" y="1673"/>
                    <a:pt x="5400" y="1226"/>
                  </a:cubicBezTo>
                  <a:close/>
                  <a:moveTo>
                    <a:pt x="2666" y="1"/>
                  </a:moveTo>
                  <a:cubicBezTo>
                    <a:pt x="281" y="1"/>
                    <a:pt x="0" y="2875"/>
                    <a:pt x="0" y="2875"/>
                  </a:cubicBezTo>
                  <a:lnTo>
                    <a:pt x="9417" y="2875"/>
                  </a:lnTo>
                  <a:cubicBezTo>
                    <a:pt x="9417" y="2875"/>
                    <a:pt x="9085" y="555"/>
                    <a:pt x="7343" y="464"/>
                  </a:cubicBezTo>
                  <a:cubicBezTo>
                    <a:pt x="7276" y="460"/>
                    <a:pt x="7211" y="459"/>
                    <a:pt x="7148" y="459"/>
                  </a:cubicBezTo>
                  <a:cubicBezTo>
                    <a:pt x="5805" y="459"/>
                    <a:pt x="5403" y="1220"/>
                    <a:pt x="5400" y="1226"/>
                  </a:cubicBezTo>
                  <a:lnTo>
                    <a:pt x="5400" y="1226"/>
                  </a:lnTo>
                  <a:cubicBezTo>
                    <a:pt x="4760" y="651"/>
                    <a:pt x="4008" y="1"/>
                    <a:pt x="2666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304" name="Google Shape;6304;p55"/>
            <p:cNvSpPr/>
            <p:nvPr/>
          </p:nvSpPr>
          <p:spPr>
            <a:xfrm>
              <a:off x="7786304" y="1716651"/>
              <a:ext cx="128844" cy="75404"/>
            </a:xfrm>
            <a:custGeom>
              <a:rect b="b" l="l" r="r" t="t"/>
              <a:pathLst>
                <a:path extrusionOk="0" h="2132" w="3643">
                  <a:moveTo>
                    <a:pt x="2149" y="0"/>
                  </a:moveTo>
                  <a:cubicBezTo>
                    <a:pt x="1650" y="0"/>
                    <a:pt x="1233" y="185"/>
                    <a:pt x="1233" y="185"/>
                  </a:cubicBezTo>
                  <a:cubicBezTo>
                    <a:pt x="481" y="462"/>
                    <a:pt x="0" y="1313"/>
                    <a:pt x="252" y="2132"/>
                  </a:cubicBezTo>
                  <a:lnTo>
                    <a:pt x="3642" y="1089"/>
                  </a:lnTo>
                  <a:cubicBezTo>
                    <a:pt x="3559" y="818"/>
                    <a:pt x="3403" y="594"/>
                    <a:pt x="3215" y="408"/>
                  </a:cubicBezTo>
                  <a:cubicBezTo>
                    <a:pt x="2897" y="93"/>
                    <a:pt x="2502" y="0"/>
                    <a:pt x="2149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305" name="Google Shape;6305;p55"/>
            <p:cNvSpPr/>
            <p:nvPr/>
          </p:nvSpPr>
          <p:spPr>
            <a:xfrm>
              <a:off x="7934635" y="1624199"/>
              <a:ext cx="144476" cy="78198"/>
            </a:xfrm>
            <a:custGeom>
              <a:rect b="b" l="l" r="r" t="t"/>
              <a:pathLst>
                <a:path extrusionOk="0" h="2211" w="4085">
                  <a:moveTo>
                    <a:pt x="682" y="1"/>
                  </a:moveTo>
                  <a:cubicBezTo>
                    <a:pt x="493" y="1"/>
                    <a:pt x="323" y="77"/>
                    <a:pt x="199" y="200"/>
                  </a:cubicBezTo>
                  <a:cubicBezTo>
                    <a:pt x="76" y="324"/>
                    <a:pt x="0" y="494"/>
                    <a:pt x="0" y="683"/>
                  </a:cubicBezTo>
                  <a:cubicBezTo>
                    <a:pt x="0" y="1059"/>
                    <a:pt x="305" y="1365"/>
                    <a:pt x="682" y="1365"/>
                  </a:cubicBezTo>
                  <a:lnTo>
                    <a:pt x="1585" y="1365"/>
                  </a:lnTo>
                  <a:cubicBezTo>
                    <a:pt x="1584" y="1375"/>
                    <a:pt x="1642" y="1842"/>
                    <a:pt x="1790" y="1990"/>
                  </a:cubicBezTo>
                  <a:cubicBezTo>
                    <a:pt x="1938" y="2137"/>
                    <a:pt x="2173" y="2210"/>
                    <a:pt x="2399" y="2210"/>
                  </a:cubicBezTo>
                  <a:lnTo>
                    <a:pt x="3271" y="2210"/>
                  </a:lnTo>
                  <a:cubicBezTo>
                    <a:pt x="3721" y="2210"/>
                    <a:pt x="4085" y="1846"/>
                    <a:pt x="4085" y="1396"/>
                  </a:cubicBezTo>
                  <a:cubicBezTo>
                    <a:pt x="4085" y="1171"/>
                    <a:pt x="3994" y="968"/>
                    <a:pt x="3846" y="821"/>
                  </a:cubicBezTo>
                  <a:cubicBezTo>
                    <a:pt x="3699" y="673"/>
                    <a:pt x="3495" y="582"/>
                    <a:pt x="3271" y="582"/>
                  </a:cubicBezTo>
                  <a:lnTo>
                    <a:pt x="3031" y="582"/>
                  </a:lnTo>
                  <a:cubicBezTo>
                    <a:pt x="2982" y="253"/>
                    <a:pt x="2698" y="1"/>
                    <a:pt x="2356" y="1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306" name="Google Shape;6306;p55"/>
            <p:cNvSpPr/>
            <p:nvPr/>
          </p:nvSpPr>
          <p:spPr>
            <a:xfrm>
              <a:off x="7769398" y="1713432"/>
              <a:ext cx="347167" cy="220410"/>
            </a:xfrm>
            <a:custGeom>
              <a:rect b="b" l="l" r="r" t="t"/>
              <a:pathLst>
                <a:path extrusionOk="0" h="6232" w="9816">
                  <a:moveTo>
                    <a:pt x="2729" y="3348"/>
                  </a:moveTo>
                  <a:lnTo>
                    <a:pt x="3038" y="4350"/>
                  </a:lnTo>
                  <a:cubicBezTo>
                    <a:pt x="2857" y="4446"/>
                    <a:pt x="2664" y="4600"/>
                    <a:pt x="2570" y="4786"/>
                  </a:cubicBezTo>
                  <a:cubicBezTo>
                    <a:pt x="2516" y="4892"/>
                    <a:pt x="2560" y="5026"/>
                    <a:pt x="2676" y="5065"/>
                  </a:cubicBezTo>
                  <a:cubicBezTo>
                    <a:pt x="2697" y="5072"/>
                    <a:pt x="2718" y="5075"/>
                    <a:pt x="2737" y="5075"/>
                  </a:cubicBezTo>
                  <a:cubicBezTo>
                    <a:pt x="2810" y="5075"/>
                    <a:pt x="2870" y="5028"/>
                    <a:pt x="2915" y="4964"/>
                  </a:cubicBezTo>
                  <a:cubicBezTo>
                    <a:pt x="3055" y="4761"/>
                    <a:pt x="3278" y="4629"/>
                    <a:pt x="3523" y="4598"/>
                  </a:cubicBezTo>
                  <a:cubicBezTo>
                    <a:pt x="3564" y="4593"/>
                    <a:pt x="3605" y="4591"/>
                    <a:pt x="3646" y="4591"/>
                  </a:cubicBezTo>
                  <a:cubicBezTo>
                    <a:pt x="3749" y="4591"/>
                    <a:pt x="3851" y="4605"/>
                    <a:pt x="3951" y="4627"/>
                  </a:cubicBezTo>
                  <a:cubicBezTo>
                    <a:pt x="3972" y="4632"/>
                    <a:pt x="3994" y="4635"/>
                    <a:pt x="4016" y="4635"/>
                  </a:cubicBezTo>
                  <a:cubicBezTo>
                    <a:pt x="4122" y="4635"/>
                    <a:pt x="4219" y="4575"/>
                    <a:pt x="4221" y="4450"/>
                  </a:cubicBezTo>
                  <a:cubicBezTo>
                    <a:pt x="4224" y="4270"/>
                    <a:pt x="4030" y="4242"/>
                    <a:pt x="3893" y="4222"/>
                  </a:cubicBezTo>
                  <a:cubicBezTo>
                    <a:pt x="3813" y="4210"/>
                    <a:pt x="3733" y="4204"/>
                    <a:pt x="3652" y="4204"/>
                  </a:cubicBezTo>
                  <a:cubicBezTo>
                    <a:pt x="3569" y="4204"/>
                    <a:pt x="3486" y="4210"/>
                    <a:pt x="3404" y="4226"/>
                  </a:cubicBezTo>
                  <a:lnTo>
                    <a:pt x="3136" y="3354"/>
                  </a:lnTo>
                  <a:lnTo>
                    <a:pt x="3136" y="3354"/>
                  </a:lnTo>
                  <a:cubicBezTo>
                    <a:pt x="4229" y="3435"/>
                    <a:pt x="4883" y="3995"/>
                    <a:pt x="5455" y="4512"/>
                  </a:cubicBezTo>
                  <a:cubicBezTo>
                    <a:pt x="5463" y="4521"/>
                    <a:pt x="6314" y="5445"/>
                    <a:pt x="7103" y="5445"/>
                  </a:cubicBezTo>
                  <a:cubicBezTo>
                    <a:pt x="7209" y="5445"/>
                    <a:pt x="7299" y="5365"/>
                    <a:pt x="7303" y="5258"/>
                  </a:cubicBezTo>
                  <a:cubicBezTo>
                    <a:pt x="7306" y="5151"/>
                    <a:pt x="7223" y="5062"/>
                    <a:pt x="7115" y="5059"/>
                  </a:cubicBezTo>
                  <a:cubicBezTo>
                    <a:pt x="6650" y="5043"/>
                    <a:pt x="6276" y="4730"/>
                    <a:pt x="5856" y="4352"/>
                  </a:cubicBezTo>
                  <a:cubicBezTo>
                    <a:pt x="6022" y="4159"/>
                    <a:pt x="6451" y="3803"/>
                    <a:pt x="7346" y="3803"/>
                  </a:cubicBezTo>
                  <a:cubicBezTo>
                    <a:pt x="7406" y="3803"/>
                    <a:pt x="7468" y="3805"/>
                    <a:pt x="7532" y="3808"/>
                  </a:cubicBezTo>
                  <a:cubicBezTo>
                    <a:pt x="8178" y="3842"/>
                    <a:pt x="8689" y="4223"/>
                    <a:pt x="9055" y="4939"/>
                  </a:cubicBezTo>
                  <a:cubicBezTo>
                    <a:pt x="9231" y="5283"/>
                    <a:pt x="9329" y="5628"/>
                    <a:pt x="9380" y="5843"/>
                  </a:cubicBezTo>
                  <a:lnTo>
                    <a:pt x="424" y="5843"/>
                  </a:lnTo>
                  <a:cubicBezTo>
                    <a:pt x="471" y="5587"/>
                    <a:pt x="580" y="5134"/>
                    <a:pt x="810" y="4682"/>
                  </a:cubicBezTo>
                  <a:cubicBezTo>
                    <a:pt x="1241" y="3839"/>
                    <a:pt x="1886" y="3391"/>
                    <a:pt x="2729" y="3348"/>
                  </a:cubicBezTo>
                  <a:close/>
                  <a:moveTo>
                    <a:pt x="2043" y="1"/>
                  </a:moveTo>
                  <a:cubicBezTo>
                    <a:pt x="2024" y="1"/>
                    <a:pt x="2005" y="3"/>
                    <a:pt x="1985" y="9"/>
                  </a:cubicBezTo>
                  <a:lnTo>
                    <a:pt x="1654" y="114"/>
                  </a:lnTo>
                  <a:cubicBezTo>
                    <a:pt x="1228" y="245"/>
                    <a:pt x="876" y="544"/>
                    <a:pt x="664" y="954"/>
                  </a:cubicBezTo>
                  <a:cubicBezTo>
                    <a:pt x="451" y="1367"/>
                    <a:pt x="409" y="1838"/>
                    <a:pt x="545" y="2279"/>
                  </a:cubicBezTo>
                  <a:cubicBezTo>
                    <a:pt x="570" y="2362"/>
                    <a:pt x="648" y="2416"/>
                    <a:pt x="731" y="2416"/>
                  </a:cubicBezTo>
                  <a:cubicBezTo>
                    <a:pt x="749" y="2416"/>
                    <a:pt x="768" y="2413"/>
                    <a:pt x="787" y="2408"/>
                  </a:cubicBezTo>
                  <a:lnTo>
                    <a:pt x="2297" y="1943"/>
                  </a:lnTo>
                  <a:lnTo>
                    <a:pt x="2612" y="2967"/>
                  </a:lnTo>
                  <a:cubicBezTo>
                    <a:pt x="1679" y="3047"/>
                    <a:pt x="940" y="3574"/>
                    <a:pt x="465" y="4506"/>
                  </a:cubicBezTo>
                  <a:cubicBezTo>
                    <a:pt x="85" y="5252"/>
                    <a:pt x="10" y="5988"/>
                    <a:pt x="6" y="6019"/>
                  </a:cubicBezTo>
                  <a:cubicBezTo>
                    <a:pt x="1" y="6073"/>
                    <a:pt x="19" y="6127"/>
                    <a:pt x="56" y="6167"/>
                  </a:cubicBezTo>
                  <a:cubicBezTo>
                    <a:pt x="93" y="6208"/>
                    <a:pt x="145" y="6231"/>
                    <a:pt x="199" y="6231"/>
                  </a:cubicBezTo>
                  <a:lnTo>
                    <a:pt x="9616" y="6231"/>
                  </a:lnTo>
                  <a:cubicBezTo>
                    <a:pt x="9672" y="6231"/>
                    <a:pt x="9725" y="6207"/>
                    <a:pt x="9762" y="6165"/>
                  </a:cubicBezTo>
                  <a:cubicBezTo>
                    <a:pt x="9799" y="6122"/>
                    <a:pt x="9816" y="6065"/>
                    <a:pt x="9808" y="6010"/>
                  </a:cubicBezTo>
                  <a:cubicBezTo>
                    <a:pt x="9804" y="5985"/>
                    <a:pt x="9717" y="5389"/>
                    <a:pt x="9405" y="4773"/>
                  </a:cubicBezTo>
                  <a:cubicBezTo>
                    <a:pt x="8978" y="3930"/>
                    <a:pt x="8338" y="3462"/>
                    <a:pt x="7552" y="3421"/>
                  </a:cubicBezTo>
                  <a:cubicBezTo>
                    <a:pt x="7480" y="3418"/>
                    <a:pt x="7411" y="3416"/>
                    <a:pt x="7344" y="3416"/>
                  </a:cubicBezTo>
                  <a:cubicBezTo>
                    <a:pt x="6321" y="3416"/>
                    <a:pt x="5796" y="3835"/>
                    <a:pt x="5569" y="4094"/>
                  </a:cubicBezTo>
                  <a:cubicBezTo>
                    <a:pt x="4975" y="3568"/>
                    <a:pt x="4226" y="3003"/>
                    <a:pt x="3015" y="2960"/>
                  </a:cubicBezTo>
                  <a:lnTo>
                    <a:pt x="2667" y="1830"/>
                  </a:lnTo>
                  <a:lnTo>
                    <a:pt x="4177" y="1365"/>
                  </a:lnTo>
                  <a:cubicBezTo>
                    <a:pt x="4278" y="1334"/>
                    <a:pt x="4337" y="1224"/>
                    <a:pt x="4305" y="1123"/>
                  </a:cubicBezTo>
                  <a:cubicBezTo>
                    <a:pt x="4215" y="829"/>
                    <a:pt x="4049" y="565"/>
                    <a:pt x="3825" y="357"/>
                  </a:cubicBezTo>
                  <a:cubicBezTo>
                    <a:pt x="3788" y="322"/>
                    <a:pt x="3740" y="305"/>
                    <a:pt x="3693" y="305"/>
                  </a:cubicBezTo>
                  <a:cubicBezTo>
                    <a:pt x="3641" y="305"/>
                    <a:pt x="3589" y="326"/>
                    <a:pt x="3551" y="367"/>
                  </a:cubicBezTo>
                  <a:cubicBezTo>
                    <a:pt x="3479" y="446"/>
                    <a:pt x="3483" y="569"/>
                    <a:pt x="3561" y="641"/>
                  </a:cubicBezTo>
                  <a:cubicBezTo>
                    <a:pt x="3688" y="758"/>
                    <a:pt x="3791" y="900"/>
                    <a:pt x="3864" y="1056"/>
                  </a:cubicBezTo>
                  <a:lnTo>
                    <a:pt x="871" y="1976"/>
                  </a:lnTo>
                  <a:cubicBezTo>
                    <a:pt x="771" y="1329"/>
                    <a:pt x="1150" y="674"/>
                    <a:pt x="1768" y="484"/>
                  </a:cubicBezTo>
                  <a:lnTo>
                    <a:pt x="2102" y="379"/>
                  </a:lnTo>
                  <a:cubicBezTo>
                    <a:pt x="2204" y="347"/>
                    <a:pt x="2261" y="239"/>
                    <a:pt x="2229" y="137"/>
                  </a:cubicBezTo>
                  <a:cubicBezTo>
                    <a:pt x="2203" y="54"/>
                    <a:pt x="2126" y="1"/>
                    <a:pt x="204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307" name="Google Shape;6307;p55"/>
            <p:cNvSpPr/>
            <p:nvPr/>
          </p:nvSpPr>
          <p:spPr>
            <a:xfrm>
              <a:off x="7865315" y="1710461"/>
              <a:ext cx="13758" cy="13758"/>
            </a:xfrm>
            <a:custGeom>
              <a:rect b="b" l="l" r="r" t="t"/>
              <a:pathLst>
                <a:path extrusionOk="0" h="389" w="389">
                  <a:moveTo>
                    <a:pt x="195" y="1"/>
                  </a:moveTo>
                  <a:cubicBezTo>
                    <a:pt x="87" y="1"/>
                    <a:pt x="1" y="87"/>
                    <a:pt x="1" y="194"/>
                  </a:cubicBezTo>
                  <a:cubicBezTo>
                    <a:pt x="1" y="302"/>
                    <a:pt x="87" y="388"/>
                    <a:pt x="195" y="388"/>
                  </a:cubicBezTo>
                  <a:cubicBezTo>
                    <a:pt x="301" y="388"/>
                    <a:pt x="388" y="302"/>
                    <a:pt x="388" y="194"/>
                  </a:cubicBezTo>
                  <a:cubicBezTo>
                    <a:pt x="388" y="87"/>
                    <a:pt x="301" y="1"/>
                    <a:pt x="19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308" name="Google Shape;6308;p55"/>
            <p:cNvSpPr/>
            <p:nvPr/>
          </p:nvSpPr>
          <p:spPr>
            <a:xfrm>
              <a:off x="7927774" y="1617374"/>
              <a:ext cx="158199" cy="91849"/>
            </a:xfrm>
            <a:custGeom>
              <a:rect b="b" l="l" r="r" t="t"/>
              <a:pathLst>
                <a:path extrusionOk="0" h="2597" w="4473">
                  <a:moveTo>
                    <a:pt x="2550" y="388"/>
                  </a:moveTo>
                  <a:cubicBezTo>
                    <a:pt x="2790" y="388"/>
                    <a:pt x="2998" y="566"/>
                    <a:pt x="3033" y="803"/>
                  </a:cubicBezTo>
                  <a:cubicBezTo>
                    <a:pt x="3047" y="899"/>
                    <a:pt x="3129" y="969"/>
                    <a:pt x="3225" y="969"/>
                  </a:cubicBezTo>
                  <a:lnTo>
                    <a:pt x="3465" y="969"/>
                  </a:lnTo>
                  <a:cubicBezTo>
                    <a:pt x="3630" y="969"/>
                    <a:pt x="3786" y="1033"/>
                    <a:pt x="3903" y="1151"/>
                  </a:cubicBezTo>
                  <a:cubicBezTo>
                    <a:pt x="4020" y="1268"/>
                    <a:pt x="4085" y="1423"/>
                    <a:pt x="4085" y="1589"/>
                  </a:cubicBezTo>
                  <a:cubicBezTo>
                    <a:pt x="4085" y="1932"/>
                    <a:pt x="3806" y="2209"/>
                    <a:pt x="3465" y="2209"/>
                  </a:cubicBezTo>
                  <a:lnTo>
                    <a:pt x="2593" y="2209"/>
                  </a:lnTo>
                  <a:cubicBezTo>
                    <a:pt x="2402" y="2209"/>
                    <a:pt x="2222" y="2146"/>
                    <a:pt x="2121" y="2046"/>
                  </a:cubicBezTo>
                  <a:cubicBezTo>
                    <a:pt x="2054" y="1979"/>
                    <a:pt x="1986" y="1681"/>
                    <a:pt x="1972" y="1545"/>
                  </a:cubicBezTo>
                  <a:cubicBezTo>
                    <a:pt x="1966" y="1444"/>
                    <a:pt x="1879" y="1364"/>
                    <a:pt x="1779" y="1364"/>
                  </a:cubicBezTo>
                  <a:lnTo>
                    <a:pt x="876" y="1364"/>
                  </a:lnTo>
                  <a:cubicBezTo>
                    <a:pt x="606" y="1364"/>
                    <a:pt x="388" y="1145"/>
                    <a:pt x="388" y="876"/>
                  </a:cubicBezTo>
                  <a:cubicBezTo>
                    <a:pt x="388" y="745"/>
                    <a:pt x="439" y="623"/>
                    <a:pt x="530" y="530"/>
                  </a:cubicBezTo>
                  <a:cubicBezTo>
                    <a:pt x="623" y="438"/>
                    <a:pt x="745" y="388"/>
                    <a:pt x="876" y="388"/>
                  </a:cubicBezTo>
                  <a:close/>
                  <a:moveTo>
                    <a:pt x="876" y="0"/>
                  </a:moveTo>
                  <a:cubicBezTo>
                    <a:pt x="642" y="0"/>
                    <a:pt x="422" y="91"/>
                    <a:pt x="256" y="256"/>
                  </a:cubicBezTo>
                  <a:cubicBezTo>
                    <a:pt x="91" y="422"/>
                    <a:pt x="0" y="642"/>
                    <a:pt x="0" y="876"/>
                  </a:cubicBezTo>
                  <a:cubicBezTo>
                    <a:pt x="0" y="1359"/>
                    <a:pt x="393" y="1752"/>
                    <a:pt x="876" y="1752"/>
                  </a:cubicBezTo>
                  <a:lnTo>
                    <a:pt x="1613" y="1752"/>
                  </a:lnTo>
                  <a:cubicBezTo>
                    <a:pt x="1647" y="1932"/>
                    <a:pt x="1715" y="2188"/>
                    <a:pt x="1847" y="2320"/>
                  </a:cubicBezTo>
                  <a:cubicBezTo>
                    <a:pt x="2021" y="2493"/>
                    <a:pt x="2299" y="2597"/>
                    <a:pt x="2593" y="2597"/>
                  </a:cubicBezTo>
                  <a:lnTo>
                    <a:pt x="3465" y="2597"/>
                  </a:lnTo>
                  <a:cubicBezTo>
                    <a:pt x="4020" y="2597"/>
                    <a:pt x="4472" y="2145"/>
                    <a:pt x="4472" y="1589"/>
                  </a:cubicBezTo>
                  <a:cubicBezTo>
                    <a:pt x="4472" y="1320"/>
                    <a:pt x="4368" y="1067"/>
                    <a:pt x="4177" y="877"/>
                  </a:cubicBezTo>
                  <a:cubicBezTo>
                    <a:pt x="3987" y="686"/>
                    <a:pt x="3734" y="582"/>
                    <a:pt x="3465" y="582"/>
                  </a:cubicBezTo>
                  <a:lnTo>
                    <a:pt x="3375" y="582"/>
                  </a:lnTo>
                  <a:cubicBezTo>
                    <a:pt x="3252" y="240"/>
                    <a:pt x="2923" y="0"/>
                    <a:pt x="255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309" name="Google Shape;6309;p55"/>
          <p:cNvGrpSpPr/>
          <p:nvPr/>
        </p:nvGrpSpPr>
        <p:grpSpPr>
          <a:xfrm>
            <a:off x="1027187" y="2195104"/>
            <a:ext cx="346778" cy="258996"/>
            <a:chOff x="1027187" y="2195104"/>
            <a:chExt cx="346778" cy="258996"/>
          </a:xfrm>
        </p:grpSpPr>
        <p:sp>
          <p:nvSpPr>
            <p:cNvPr id="6310" name="Google Shape;6310;p55"/>
            <p:cNvSpPr/>
            <p:nvPr/>
          </p:nvSpPr>
          <p:spPr>
            <a:xfrm>
              <a:off x="1032704" y="2248580"/>
              <a:ext cx="333020" cy="198659"/>
            </a:xfrm>
            <a:custGeom>
              <a:rect b="b" l="l" r="r" t="t"/>
              <a:pathLst>
                <a:path extrusionOk="0" h="5617" w="9416">
                  <a:moveTo>
                    <a:pt x="1" y="1"/>
                  </a:moveTo>
                  <a:lnTo>
                    <a:pt x="1" y="5616"/>
                  </a:lnTo>
                  <a:lnTo>
                    <a:pt x="9416" y="5616"/>
                  </a:lnTo>
                  <a:lnTo>
                    <a:pt x="9416" y="1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311" name="Google Shape;6311;p55"/>
            <p:cNvSpPr/>
            <p:nvPr/>
          </p:nvSpPr>
          <p:spPr>
            <a:xfrm>
              <a:off x="1100539" y="2248580"/>
              <a:ext cx="28506" cy="198659"/>
            </a:xfrm>
            <a:custGeom>
              <a:rect b="b" l="l" r="r" t="t"/>
              <a:pathLst>
                <a:path extrusionOk="0" h="5617" w="806">
                  <a:moveTo>
                    <a:pt x="1" y="1"/>
                  </a:moveTo>
                  <a:lnTo>
                    <a:pt x="1" y="5616"/>
                  </a:lnTo>
                  <a:lnTo>
                    <a:pt x="806" y="5616"/>
                  </a:lnTo>
                  <a:lnTo>
                    <a:pt x="806" y="1"/>
                  </a:ln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312" name="Google Shape;6312;p55"/>
            <p:cNvSpPr/>
            <p:nvPr/>
          </p:nvSpPr>
          <p:spPr>
            <a:xfrm>
              <a:off x="1268464" y="2248580"/>
              <a:ext cx="28471" cy="198659"/>
            </a:xfrm>
            <a:custGeom>
              <a:rect b="b" l="l" r="r" t="t"/>
              <a:pathLst>
                <a:path extrusionOk="0" h="5617" w="805">
                  <a:moveTo>
                    <a:pt x="0" y="1"/>
                  </a:moveTo>
                  <a:lnTo>
                    <a:pt x="0" y="5616"/>
                  </a:lnTo>
                  <a:lnTo>
                    <a:pt x="804" y="5616"/>
                  </a:lnTo>
                  <a:lnTo>
                    <a:pt x="804" y="1"/>
                  </a:ln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313" name="Google Shape;6313;p55"/>
            <p:cNvSpPr/>
            <p:nvPr/>
          </p:nvSpPr>
          <p:spPr>
            <a:xfrm>
              <a:off x="1184961" y="2248580"/>
              <a:ext cx="28506" cy="27763"/>
            </a:xfrm>
            <a:custGeom>
              <a:rect b="b" l="l" r="r" t="t"/>
              <a:pathLst>
                <a:path extrusionOk="0" h="785" w="806">
                  <a:moveTo>
                    <a:pt x="1" y="1"/>
                  </a:moveTo>
                  <a:lnTo>
                    <a:pt x="1" y="784"/>
                  </a:lnTo>
                  <a:lnTo>
                    <a:pt x="805" y="784"/>
                  </a:lnTo>
                  <a:lnTo>
                    <a:pt x="805" y="1"/>
                  </a:ln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314" name="Google Shape;6314;p55"/>
            <p:cNvSpPr/>
            <p:nvPr/>
          </p:nvSpPr>
          <p:spPr>
            <a:xfrm>
              <a:off x="1033376" y="2248580"/>
              <a:ext cx="68613" cy="50222"/>
            </a:xfrm>
            <a:custGeom>
              <a:rect b="b" l="l" r="r" t="t"/>
              <a:pathLst>
                <a:path extrusionOk="0" h="1420" w="1940">
                  <a:moveTo>
                    <a:pt x="1" y="1"/>
                  </a:moveTo>
                  <a:lnTo>
                    <a:pt x="1" y="1420"/>
                  </a:lnTo>
                  <a:lnTo>
                    <a:pt x="1939" y="1"/>
                  </a:ln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315" name="Google Shape;6315;p55"/>
            <p:cNvSpPr/>
            <p:nvPr/>
          </p:nvSpPr>
          <p:spPr>
            <a:xfrm>
              <a:off x="1033376" y="2395851"/>
              <a:ext cx="68613" cy="50186"/>
            </a:xfrm>
            <a:custGeom>
              <a:rect b="b" l="l" r="r" t="t"/>
              <a:pathLst>
                <a:path extrusionOk="0" h="1419" w="1940">
                  <a:moveTo>
                    <a:pt x="1" y="0"/>
                  </a:moveTo>
                  <a:lnTo>
                    <a:pt x="1" y="1419"/>
                  </a:lnTo>
                  <a:lnTo>
                    <a:pt x="1939" y="1419"/>
                  </a:lnTo>
                  <a:lnTo>
                    <a:pt x="1" y="0"/>
                  </a:ln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316" name="Google Shape;6316;p55"/>
            <p:cNvSpPr/>
            <p:nvPr/>
          </p:nvSpPr>
          <p:spPr>
            <a:xfrm>
              <a:off x="1298031" y="2248580"/>
              <a:ext cx="68578" cy="50222"/>
            </a:xfrm>
            <a:custGeom>
              <a:rect b="b" l="l" r="r" t="t"/>
              <a:pathLst>
                <a:path extrusionOk="0" h="1420" w="1939">
                  <a:moveTo>
                    <a:pt x="0" y="1"/>
                  </a:moveTo>
                  <a:lnTo>
                    <a:pt x="1939" y="1420"/>
                  </a:lnTo>
                  <a:lnTo>
                    <a:pt x="1939" y="1"/>
                  </a:ln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317" name="Google Shape;6317;p55"/>
            <p:cNvSpPr/>
            <p:nvPr/>
          </p:nvSpPr>
          <p:spPr>
            <a:xfrm>
              <a:off x="1298031" y="2395851"/>
              <a:ext cx="68578" cy="50186"/>
            </a:xfrm>
            <a:custGeom>
              <a:rect b="b" l="l" r="r" t="t"/>
              <a:pathLst>
                <a:path extrusionOk="0" h="1419" w="1939">
                  <a:moveTo>
                    <a:pt x="1939" y="0"/>
                  </a:moveTo>
                  <a:lnTo>
                    <a:pt x="0" y="1419"/>
                  </a:lnTo>
                  <a:lnTo>
                    <a:pt x="1939" y="1419"/>
                  </a:lnTo>
                  <a:lnTo>
                    <a:pt x="1939" y="0"/>
                  </a:ln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318" name="Google Shape;6318;p55"/>
            <p:cNvSpPr/>
            <p:nvPr/>
          </p:nvSpPr>
          <p:spPr>
            <a:xfrm>
              <a:off x="1027187" y="2195104"/>
              <a:ext cx="346778" cy="258996"/>
            </a:xfrm>
            <a:custGeom>
              <a:rect b="b" l="l" r="r" t="t"/>
              <a:pathLst>
                <a:path extrusionOk="0" h="7323" w="9805">
                  <a:moveTo>
                    <a:pt x="5699" y="390"/>
                  </a:moveTo>
                  <a:cubicBezTo>
                    <a:pt x="5883" y="390"/>
                    <a:pt x="6031" y="538"/>
                    <a:pt x="6031" y="721"/>
                  </a:cubicBezTo>
                  <a:lnTo>
                    <a:pt x="6031" y="1319"/>
                  </a:lnTo>
                  <a:lnTo>
                    <a:pt x="3696" y="1319"/>
                  </a:lnTo>
                  <a:lnTo>
                    <a:pt x="3696" y="721"/>
                  </a:lnTo>
                  <a:cubicBezTo>
                    <a:pt x="3696" y="538"/>
                    <a:pt x="3846" y="390"/>
                    <a:pt x="4028" y="390"/>
                  </a:cubicBezTo>
                  <a:close/>
                  <a:moveTo>
                    <a:pt x="5071" y="1708"/>
                  </a:moveTo>
                  <a:lnTo>
                    <a:pt x="5071" y="2101"/>
                  </a:lnTo>
                  <a:lnTo>
                    <a:pt x="4656" y="2101"/>
                  </a:lnTo>
                  <a:lnTo>
                    <a:pt x="4656" y="1708"/>
                  </a:lnTo>
                  <a:close/>
                  <a:moveTo>
                    <a:pt x="1572" y="1708"/>
                  </a:moveTo>
                  <a:lnTo>
                    <a:pt x="390" y="2595"/>
                  </a:lnTo>
                  <a:lnTo>
                    <a:pt x="390" y="1708"/>
                  </a:lnTo>
                  <a:close/>
                  <a:moveTo>
                    <a:pt x="9416" y="1708"/>
                  </a:moveTo>
                  <a:lnTo>
                    <a:pt x="9416" y="2662"/>
                  </a:lnTo>
                  <a:lnTo>
                    <a:pt x="8109" y="1708"/>
                  </a:lnTo>
                  <a:close/>
                  <a:moveTo>
                    <a:pt x="7821" y="1979"/>
                  </a:moveTo>
                  <a:lnTo>
                    <a:pt x="9411" y="3140"/>
                  </a:lnTo>
                  <a:cubicBezTo>
                    <a:pt x="9413" y="3142"/>
                    <a:pt x="9414" y="3143"/>
                    <a:pt x="9416" y="3144"/>
                  </a:cubicBezTo>
                  <a:lnTo>
                    <a:pt x="9416" y="5521"/>
                  </a:lnTo>
                  <a:cubicBezTo>
                    <a:pt x="9414" y="5522"/>
                    <a:pt x="9413" y="5523"/>
                    <a:pt x="9411" y="5524"/>
                  </a:cubicBezTo>
                  <a:lnTo>
                    <a:pt x="7821" y="6685"/>
                  </a:lnTo>
                  <a:lnTo>
                    <a:pt x="7821" y="1979"/>
                  </a:lnTo>
                  <a:close/>
                  <a:moveTo>
                    <a:pt x="1881" y="1963"/>
                  </a:moveTo>
                  <a:lnTo>
                    <a:pt x="1881" y="6702"/>
                  </a:lnTo>
                  <a:lnTo>
                    <a:pt x="390" y="5583"/>
                  </a:lnTo>
                  <a:lnTo>
                    <a:pt x="390" y="3081"/>
                  </a:lnTo>
                  <a:lnTo>
                    <a:pt x="1881" y="1963"/>
                  </a:lnTo>
                  <a:close/>
                  <a:moveTo>
                    <a:pt x="390" y="6070"/>
                  </a:moveTo>
                  <a:lnTo>
                    <a:pt x="1541" y="6934"/>
                  </a:lnTo>
                  <a:lnTo>
                    <a:pt x="390" y="6934"/>
                  </a:lnTo>
                  <a:lnTo>
                    <a:pt x="390" y="6070"/>
                  </a:lnTo>
                  <a:close/>
                  <a:moveTo>
                    <a:pt x="2685" y="1708"/>
                  </a:moveTo>
                  <a:lnTo>
                    <a:pt x="2685" y="6934"/>
                  </a:lnTo>
                  <a:lnTo>
                    <a:pt x="2270" y="6934"/>
                  </a:lnTo>
                  <a:lnTo>
                    <a:pt x="2270" y="1708"/>
                  </a:lnTo>
                  <a:close/>
                  <a:moveTo>
                    <a:pt x="7431" y="1708"/>
                  </a:moveTo>
                  <a:lnTo>
                    <a:pt x="7431" y="6934"/>
                  </a:lnTo>
                  <a:lnTo>
                    <a:pt x="7016" y="6934"/>
                  </a:lnTo>
                  <a:lnTo>
                    <a:pt x="7016" y="1708"/>
                  </a:lnTo>
                  <a:close/>
                  <a:moveTo>
                    <a:pt x="9416" y="6003"/>
                  </a:moveTo>
                  <a:lnTo>
                    <a:pt x="9416" y="6934"/>
                  </a:lnTo>
                  <a:lnTo>
                    <a:pt x="8140" y="6934"/>
                  </a:lnTo>
                  <a:lnTo>
                    <a:pt x="9416" y="6003"/>
                  </a:lnTo>
                  <a:close/>
                  <a:moveTo>
                    <a:pt x="4028" y="1"/>
                  </a:moveTo>
                  <a:cubicBezTo>
                    <a:pt x="3631" y="1"/>
                    <a:pt x="3308" y="324"/>
                    <a:pt x="3308" y="721"/>
                  </a:cubicBezTo>
                  <a:lnTo>
                    <a:pt x="3308" y="1319"/>
                  </a:lnTo>
                  <a:lnTo>
                    <a:pt x="195" y="1319"/>
                  </a:lnTo>
                  <a:cubicBezTo>
                    <a:pt x="88" y="1319"/>
                    <a:pt x="0" y="1406"/>
                    <a:pt x="0" y="1513"/>
                  </a:cubicBezTo>
                  <a:lnTo>
                    <a:pt x="0" y="7128"/>
                  </a:lnTo>
                  <a:cubicBezTo>
                    <a:pt x="0" y="7236"/>
                    <a:pt x="88" y="7323"/>
                    <a:pt x="195" y="7323"/>
                  </a:cubicBezTo>
                  <a:lnTo>
                    <a:pt x="3978" y="7323"/>
                  </a:lnTo>
                  <a:cubicBezTo>
                    <a:pt x="4087" y="7323"/>
                    <a:pt x="4173" y="7236"/>
                    <a:pt x="4173" y="7128"/>
                  </a:cubicBezTo>
                  <a:cubicBezTo>
                    <a:pt x="4173" y="7021"/>
                    <a:pt x="4087" y="6934"/>
                    <a:pt x="3978" y="6934"/>
                  </a:cubicBezTo>
                  <a:lnTo>
                    <a:pt x="3074" y="6934"/>
                  </a:lnTo>
                  <a:lnTo>
                    <a:pt x="3074" y="1708"/>
                  </a:lnTo>
                  <a:lnTo>
                    <a:pt x="4267" y="1708"/>
                  </a:lnTo>
                  <a:lnTo>
                    <a:pt x="4267" y="2296"/>
                  </a:lnTo>
                  <a:cubicBezTo>
                    <a:pt x="4267" y="2404"/>
                    <a:pt x="4355" y="2491"/>
                    <a:pt x="4462" y="2491"/>
                  </a:cubicBezTo>
                  <a:lnTo>
                    <a:pt x="5266" y="2491"/>
                  </a:lnTo>
                  <a:cubicBezTo>
                    <a:pt x="5374" y="2491"/>
                    <a:pt x="5461" y="2404"/>
                    <a:pt x="5461" y="2296"/>
                  </a:cubicBezTo>
                  <a:lnTo>
                    <a:pt x="5461" y="1708"/>
                  </a:lnTo>
                  <a:lnTo>
                    <a:pt x="6627" y="1708"/>
                  </a:lnTo>
                  <a:lnTo>
                    <a:pt x="6627" y="6934"/>
                  </a:lnTo>
                  <a:lnTo>
                    <a:pt x="5739" y="6934"/>
                  </a:lnTo>
                  <a:cubicBezTo>
                    <a:pt x="5632" y="6934"/>
                    <a:pt x="5545" y="7021"/>
                    <a:pt x="5545" y="7128"/>
                  </a:cubicBezTo>
                  <a:cubicBezTo>
                    <a:pt x="5545" y="7236"/>
                    <a:pt x="5632" y="7323"/>
                    <a:pt x="5739" y="7323"/>
                  </a:cubicBezTo>
                  <a:lnTo>
                    <a:pt x="9610" y="7323"/>
                  </a:lnTo>
                  <a:cubicBezTo>
                    <a:pt x="9717" y="7323"/>
                    <a:pt x="9805" y="7236"/>
                    <a:pt x="9805" y="7128"/>
                  </a:cubicBezTo>
                  <a:lnTo>
                    <a:pt x="9805" y="1513"/>
                  </a:lnTo>
                  <a:cubicBezTo>
                    <a:pt x="9805" y="1406"/>
                    <a:pt x="9717" y="1319"/>
                    <a:pt x="9610" y="1319"/>
                  </a:cubicBezTo>
                  <a:lnTo>
                    <a:pt x="6420" y="1319"/>
                  </a:lnTo>
                  <a:lnTo>
                    <a:pt x="6420" y="721"/>
                  </a:lnTo>
                  <a:cubicBezTo>
                    <a:pt x="6420" y="324"/>
                    <a:pt x="6096" y="1"/>
                    <a:pt x="5699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319" name="Google Shape;6319;p55"/>
            <p:cNvSpPr/>
            <p:nvPr/>
          </p:nvSpPr>
          <p:spPr>
            <a:xfrm>
              <a:off x="1192282" y="2440238"/>
              <a:ext cx="13829" cy="13829"/>
            </a:xfrm>
            <a:custGeom>
              <a:rect b="b" l="l" r="r" t="t"/>
              <a:pathLst>
                <a:path extrusionOk="0" h="391" w="391">
                  <a:moveTo>
                    <a:pt x="196" y="1"/>
                  </a:moveTo>
                  <a:cubicBezTo>
                    <a:pt x="88" y="1"/>
                    <a:pt x="1" y="88"/>
                    <a:pt x="1" y="195"/>
                  </a:cubicBezTo>
                  <a:cubicBezTo>
                    <a:pt x="1" y="303"/>
                    <a:pt x="88" y="390"/>
                    <a:pt x="196" y="390"/>
                  </a:cubicBezTo>
                  <a:cubicBezTo>
                    <a:pt x="303" y="390"/>
                    <a:pt x="390" y="303"/>
                    <a:pt x="390" y="195"/>
                  </a:cubicBezTo>
                  <a:cubicBezTo>
                    <a:pt x="390" y="88"/>
                    <a:pt x="303" y="1"/>
                    <a:pt x="19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320" name="Google Shape;6320;p55"/>
          <p:cNvGrpSpPr/>
          <p:nvPr/>
        </p:nvGrpSpPr>
        <p:grpSpPr>
          <a:xfrm>
            <a:off x="1778463" y="2151213"/>
            <a:ext cx="346814" cy="346814"/>
            <a:chOff x="1778463" y="2151213"/>
            <a:chExt cx="346814" cy="346814"/>
          </a:xfrm>
        </p:grpSpPr>
        <p:sp>
          <p:nvSpPr>
            <p:cNvPr id="6321" name="Google Shape;6321;p55"/>
            <p:cNvSpPr/>
            <p:nvPr/>
          </p:nvSpPr>
          <p:spPr>
            <a:xfrm>
              <a:off x="1786173" y="2158923"/>
              <a:ext cx="331393" cy="331393"/>
            </a:xfrm>
            <a:custGeom>
              <a:rect b="b" l="l" r="r" t="t"/>
              <a:pathLst>
                <a:path extrusionOk="0" h="9370" w="9370">
                  <a:moveTo>
                    <a:pt x="4685" y="0"/>
                  </a:moveTo>
                  <a:cubicBezTo>
                    <a:pt x="2098" y="0"/>
                    <a:pt x="1" y="2098"/>
                    <a:pt x="1" y="4685"/>
                  </a:cubicBezTo>
                  <a:cubicBezTo>
                    <a:pt x="1" y="7272"/>
                    <a:pt x="2098" y="9369"/>
                    <a:pt x="4685" y="9369"/>
                  </a:cubicBezTo>
                  <a:cubicBezTo>
                    <a:pt x="7272" y="9369"/>
                    <a:pt x="9370" y="7272"/>
                    <a:pt x="9370" y="4685"/>
                  </a:cubicBezTo>
                  <a:cubicBezTo>
                    <a:pt x="9370" y="2098"/>
                    <a:pt x="7272" y="0"/>
                    <a:pt x="4685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322" name="Google Shape;6322;p55"/>
            <p:cNvSpPr/>
            <p:nvPr/>
          </p:nvSpPr>
          <p:spPr>
            <a:xfrm>
              <a:off x="1812487" y="2185237"/>
              <a:ext cx="278767" cy="278802"/>
            </a:xfrm>
            <a:custGeom>
              <a:rect b="b" l="l" r="r" t="t"/>
              <a:pathLst>
                <a:path extrusionOk="0" h="7883" w="7882">
                  <a:moveTo>
                    <a:pt x="3941" y="0"/>
                  </a:moveTo>
                  <a:cubicBezTo>
                    <a:pt x="1765" y="0"/>
                    <a:pt x="0" y="1765"/>
                    <a:pt x="0" y="3941"/>
                  </a:cubicBezTo>
                  <a:cubicBezTo>
                    <a:pt x="0" y="6117"/>
                    <a:pt x="1765" y="7882"/>
                    <a:pt x="3941" y="7882"/>
                  </a:cubicBezTo>
                  <a:cubicBezTo>
                    <a:pt x="6118" y="7882"/>
                    <a:pt x="7882" y="6117"/>
                    <a:pt x="7882" y="3941"/>
                  </a:cubicBezTo>
                  <a:cubicBezTo>
                    <a:pt x="7882" y="1765"/>
                    <a:pt x="6118" y="0"/>
                    <a:pt x="3941" y="0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323" name="Google Shape;6323;p55"/>
            <p:cNvSpPr/>
            <p:nvPr/>
          </p:nvSpPr>
          <p:spPr>
            <a:xfrm>
              <a:off x="1871515" y="2345205"/>
              <a:ext cx="59771" cy="59771"/>
            </a:xfrm>
            <a:custGeom>
              <a:rect b="b" l="l" r="r" t="t"/>
              <a:pathLst>
                <a:path extrusionOk="0" h="1690" w="1690">
                  <a:moveTo>
                    <a:pt x="1128" y="1"/>
                  </a:moveTo>
                  <a:lnTo>
                    <a:pt x="910" y="327"/>
                  </a:lnTo>
                  <a:lnTo>
                    <a:pt x="0" y="1690"/>
                  </a:lnTo>
                  <a:lnTo>
                    <a:pt x="1363" y="780"/>
                  </a:lnTo>
                  <a:lnTo>
                    <a:pt x="1689" y="562"/>
                  </a:lnTo>
                  <a:lnTo>
                    <a:pt x="1520" y="100"/>
                  </a:lnTo>
                  <a:lnTo>
                    <a:pt x="1128" y="1"/>
                  </a:ln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324" name="Google Shape;6324;p55"/>
            <p:cNvSpPr/>
            <p:nvPr/>
          </p:nvSpPr>
          <p:spPr>
            <a:xfrm>
              <a:off x="1972489" y="2244230"/>
              <a:ext cx="59771" cy="59771"/>
            </a:xfrm>
            <a:custGeom>
              <a:rect b="b" l="l" r="r" t="t"/>
              <a:pathLst>
                <a:path extrusionOk="0" h="1690" w="1690">
                  <a:moveTo>
                    <a:pt x="1689" y="1"/>
                  </a:moveTo>
                  <a:lnTo>
                    <a:pt x="325" y="911"/>
                  </a:lnTo>
                  <a:lnTo>
                    <a:pt x="1" y="1128"/>
                  </a:lnTo>
                  <a:lnTo>
                    <a:pt x="122" y="1545"/>
                  </a:lnTo>
                  <a:lnTo>
                    <a:pt x="562" y="1689"/>
                  </a:lnTo>
                  <a:lnTo>
                    <a:pt x="779" y="1365"/>
                  </a:lnTo>
                  <a:lnTo>
                    <a:pt x="1689" y="1"/>
                  </a:ln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325" name="Google Shape;6325;p55"/>
            <p:cNvSpPr/>
            <p:nvPr/>
          </p:nvSpPr>
          <p:spPr>
            <a:xfrm>
              <a:off x="1972489" y="2345205"/>
              <a:ext cx="59771" cy="59771"/>
            </a:xfrm>
            <a:custGeom>
              <a:rect b="b" l="l" r="r" t="t"/>
              <a:pathLst>
                <a:path extrusionOk="0" h="1690" w="1690">
                  <a:moveTo>
                    <a:pt x="562" y="1"/>
                  </a:moveTo>
                  <a:lnTo>
                    <a:pt x="121" y="148"/>
                  </a:lnTo>
                  <a:lnTo>
                    <a:pt x="1" y="562"/>
                  </a:lnTo>
                  <a:lnTo>
                    <a:pt x="325" y="780"/>
                  </a:lnTo>
                  <a:lnTo>
                    <a:pt x="1689" y="1690"/>
                  </a:lnTo>
                  <a:lnTo>
                    <a:pt x="779" y="327"/>
                  </a:lnTo>
                  <a:lnTo>
                    <a:pt x="562" y="1"/>
                  </a:ln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326" name="Google Shape;6326;p55"/>
            <p:cNvSpPr/>
            <p:nvPr/>
          </p:nvSpPr>
          <p:spPr>
            <a:xfrm>
              <a:off x="1871515" y="2244230"/>
              <a:ext cx="58993" cy="59771"/>
            </a:xfrm>
            <a:custGeom>
              <a:rect b="b" l="l" r="r" t="t"/>
              <a:pathLst>
                <a:path extrusionOk="0" h="1690" w="1668">
                  <a:moveTo>
                    <a:pt x="0" y="1"/>
                  </a:moveTo>
                  <a:lnTo>
                    <a:pt x="910" y="1365"/>
                  </a:lnTo>
                  <a:lnTo>
                    <a:pt x="1128" y="1689"/>
                  </a:lnTo>
                  <a:lnTo>
                    <a:pt x="1556" y="1577"/>
                  </a:lnTo>
                  <a:lnTo>
                    <a:pt x="1667" y="1127"/>
                  </a:lnTo>
                  <a:lnTo>
                    <a:pt x="1363" y="911"/>
                  </a:lnTo>
                  <a:lnTo>
                    <a:pt x="0" y="1"/>
                  </a:ln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327" name="Google Shape;6327;p55"/>
            <p:cNvSpPr/>
            <p:nvPr/>
          </p:nvSpPr>
          <p:spPr>
            <a:xfrm>
              <a:off x="1807995" y="2300677"/>
              <a:ext cx="119967" cy="47888"/>
            </a:xfrm>
            <a:custGeom>
              <a:rect b="b" l="l" r="r" t="t"/>
              <a:pathLst>
                <a:path extrusionOk="0" h="1354" w="3392">
                  <a:moveTo>
                    <a:pt x="3392" y="0"/>
                  </a:moveTo>
                  <a:lnTo>
                    <a:pt x="2036" y="271"/>
                  </a:lnTo>
                  <a:lnTo>
                    <a:pt x="0" y="677"/>
                  </a:lnTo>
                  <a:lnTo>
                    <a:pt x="2036" y="1083"/>
                  </a:lnTo>
                  <a:lnTo>
                    <a:pt x="3392" y="1353"/>
                  </a:lnTo>
                  <a:lnTo>
                    <a:pt x="3392" y="0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328" name="Google Shape;6328;p55"/>
            <p:cNvSpPr/>
            <p:nvPr/>
          </p:nvSpPr>
          <p:spPr>
            <a:xfrm>
              <a:off x="1975814" y="2300677"/>
              <a:ext cx="119967" cy="47888"/>
            </a:xfrm>
            <a:custGeom>
              <a:rect b="b" l="l" r="r" t="t"/>
              <a:pathLst>
                <a:path extrusionOk="0" h="1354" w="3392">
                  <a:moveTo>
                    <a:pt x="0" y="1"/>
                  </a:moveTo>
                  <a:lnTo>
                    <a:pt x="0" y="1353"/>
                  </a:lnTo>
                  <a:lnTo>
                    <a:pt x="1356" y="1083"/>
                  </a:lnTo>
                  <a:lnTo>
                    <a:pt x="3391" y="677"/>
                  </a:lnTo>
                  <a:lnTo>
                    <a:pt x="1356" y="271"/>
                  </a:lnTo>
                  <a:lnTo>
                    <a:pt x="0" y="1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329" name="Google Shape;6329;p55"/>
            <p:cNvSpPr/>
            <p:nvPr/>
          </p:nvSpPr>
          <p:spPr>
            <a:xfrm>
              <a:off x="1923152" y="2324515"/>
              <a:ext cx="57472" cy="144936"/>
            </a:xfrm>
            <a:custGeom>
              <a:rect b="b" l="l" r="r" t="t"/>
              <a:pathLst>
                <a:path extrusionOk="0" h="4098" w="1625">
                  <a:moveTo>
                    <a:pt x="0" y="0"/>
                  </a:moveTo>
                  <a:lnTo>
                    <a:pt x="0" y="3"/>
                  </a:lnTo>
                  <a:lnTo>
                    <a:pt x="1" y="5"/>
                  </a:lnTo>
                  <a:lnTo>
                    <a:pt x="136" y="679"/>
                  </a:lnTo>
                  <a:lnTo>
                    <a:pt x="406" y="2035"/>
                  </a:lnTo>
                  <a:lnTo>
                    <a:pt x="812" y="4098"/>
                  </a:lnTo>
                  <a:lnTo>
                    <a:pt x="1218" y="2035"/>
                  </a:lnTo>
                  <a:lnTo>
                    <a:pt x="1489" y="679"/>
                  </a:lnTo>
                  <a:lnTo>
                    <a:pt x="1623" y="5"/>
                  </a:lnTo>
                  <a:lnTo>
                    <a:pt x="1623" y="3"/>
                  </a:lnTo>
                  <a:lnTo>
                    <a:pt x="1624" y="0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330" name="Google Shape;6330;p55"/>
            <p:cNvSpPr/>
            <p:nvPr/>
          </p:nvSpPr>
          <p:spPr>
            <a:xfrm>
              <a:off x="1923187" y="2179790"/>
              <a:ext cx="57401" cy="144759"/>
            </a:xfrm>
            <a:custGeom>
              <a:rect b="b" l="l" r="r" t="t"/>
              <a:pathLst>
                <a:path extrusionOk="0" h="4093" w="1623">
                  <a:moveTo>
                    <a:pt x="811" y="1"/>
                  </a:moveTo>
                  <a:lnTo>
                    <a:pt x="405" y="2062"/>
                  </a:lnTo>
                  <a:lnTo>
                    <a:pt x="135" y="3418"/>
                  </a:lnTo>
                  <a:lnTo>
                    <a:pt x="0" y="4092"/>
                  </a:lnTo>
                  <a:lnTo>
                    <a:pt x="1622" y="4092"/>
                  </a:lnTo>
                  <a:lnTo>
                    <a:pt x="1488" y="3418"/>
                  </a:lnTo>
                  <a:lnTo>
                    <a:pt x="1217" y="2062"/>
                  </a:lnTo>
                  <a:lnTo>
                    <a:pt x="811" y="1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331" name="Google Shape;6331;p55"/>
            <p:cNvSpPr/>
            <p:nvPr/>
          </p:nvSpPr>
          <p:spPr>
            <a:xfrm>
              <a:off x="1778463" y="2151213"/>
              <a:ext cx="346814" cy="346814"/>
            </a:xfrm>
            <a:custGeom>
              <a:rect b="b" l="l" r="r" t="t"/>
              <a:pathLst>
                <a:path extrusionOk="0" h="9806" w="9806">
                  <a:moveTo>
                    <a:pt x="4903" y="1"/>
                  </a:moveTo>
                  <a:cubicBezTo>
                    <a:pt x="3594" y="1"/>
                    <a:pt x="2363" y="511"/>
                    <a:pt x="1437" y="1436"/>
                  </a:cubicBezTo>
                  <a:cubicBezTo>
                    <a:pt x="511" y="2363"/>
                    <a:pt x="1" y="3594"/>
                    <a:pt x="1" y="4903"/>
                  </a:cubicBezTo>
                  <a:cubicBezTo>
                    <a:pt x="1" y="6212"/>
                    <a:pt x="511" y="7444"/>
                    <a:pt x="1437" y="8369"/>
                  </a:cubicBezTo>
                  <a:cubicBezTo>
                    <a:pt x="2363" y="9295"/>
                    <a:pt x="3594" y="9805"/>
                    <a:pt x="4903" y="9805"/>
                  </a:cubicBezTo>
                  <a:cubicBezTo>
                    <a:pt x="6212" y="9805"/>
                    <a:pt x="7443" y="9295"/>
                    <a:pt x="8370" y="8369"/>
                  </a:cubicBezTo>
                  <a:cubicBezTo>
                    <a:pt x="9295" y="7444"/>
                    <a:pt x="9805" y="6212"/>
                    <a:pt x="9805" y="4903"/>
                  </a:cubicBezTo>
                  <a:cubicBezTo>
                    <a:pt x="9805" y="3965"/>
                    <a:pt x="9508" y="2995"/>
                    <a:pt x="8969" y="2172"/>
                  </a:cubicBezTo>
                  <a:cubicBezTo>
                    <a:pt x="8931" y="2115"/>
                    <a:pt x="8870" y="2084"/>
                    <a:pt x="8807" y="2084"/>
                  </a:cubicBezTo>
                  <a:cubicBezTo>
                    <a:pt x="8771" y="2084"/>
                    <a:pt x="8735" y="2094"/>
                    <a:pt x="8702" y="2116"/>
                  </a:cubicBezTo>
                  <a:cubicBezTo>
                    <a:pt x="8613" y="2174"/>
                    <a:pt x="8589" y="2293"/>
                    <a:pt x="8646" y="2382"/>
                  </a:cubicBezTo>
                  <a:cubicBezTo>
                    <a:pt x="9146" y="3143"/>
                    <a:pt x="9421" y="4039"/>
                    <a:pt x="9421" y="4903"/>
                  </a:cubicBezTo>
                  <a:cubicBezTo>
                    <a:pt x="9421" y="6109"/>
                    <a:pt x="8951" y="7244"/>
                    <a:pt x="8097" y="8098"/>
                  </a:cubicBezTo>
                  <a:cubicBezTo>
                    <a:pt x="7244" y="8951"/>
                    <a:pt x="6110" y="9420"/>
                    <a:pt x="4903" y="9420"/>
                  </a:cubicBezTo>
                  <a:cubicBezTo>
                    <a:pt x="3697" y="9420"/>
                    <a:pt x="2562" y="8951"/>
                    <a:pt x="1709" y="8098"/>
                  </a:cubicBezTo>
                  <a:cubicBezTo>
                    <a:pt x="855" y="7244"/>
                    <a:pt x="386" y="6109"/>
                    <a:pt x="386" y="4903"/>
                  </a:cubicBezTo>
                  <a:cubicBezTo>
                    <a:pt x="386" y="3696"/>
                    <a:pt x="855" y="2562"/>
                    <a:pt x="1709" y="1709"/>
                  </a:cubicBezTo>
                  <a:cubicBezTo>
                    <a:pt x="2562" y="855"/>
                    <a:pt x="3697" y="385"/>
                    <a:pt x="4903" y="385"/>
                  </a:cubicBezTo>
                  <a:cubicBezTo>
                    <a:pt x="5789" y="385"/>
                    <a:pt x="6735" y="685"/>
                    <a:pt x="7501" y="1208"/>
                  </a:cubicBezTo>
                  <a:cubicBezTo>
                    <a:pt x="7534" y="1230"/>
                    <a:pt x="7572" y="1241"/>
                    <a:pt x="7609" y="1241"/>
                  </a:cubicBezTo>
                  <a:cubicBezTo>
                    <a:pt x="7670" y="1241"/>
                    <a:pt x="7731" y="1212"/>
                    <a:pt x="7768" y="1158"/>
                  </a:cubicBezTo>
                  <a:cubicBezTo>
                    <a:pt x="7827" y="1070"/>
                    <a:pt x="7806" y="950"/>
                    <a:pt x="7717" y="891"/>
                  </a:cubicBezTo>
                  <a:cubicBezTo>
                    <a:pt x="6877" y="317"/>
                    <a:pt x="5878" y="1"/>
                    <a:pt x="490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332" name="Google Shape;6332;p55"/>
            <p:cNvSpPr/>
            <p:nvPr/>
          </p:nvSpPr>
          <p:spPr>
            <a:xfrm>
              <a:off x="1806580" y="2179330"/>
              <a:ext cx="290579" cy="290579"/>
            </a:xfrm>
            <a:custGeom>
              <a:rect b="b" l="l" r="r" t="t"/>
              <a:pathLst>
                <a:path extrusionOk="0" h="8216" w="8216">
                  <a:moveTo>
                    <a:pt x="3873" y="393"/>
                  </a:moveTo>
                  <a:lnTo>
                    <a:pt x="3427" y="2611"/>
                  </a:lnTo>
                  <a:lnTo>
                    <a:pt x="1628" y="1334"/>
                  </a:lnTo>
                  <a:cubicBezTo>
                    <a:pt x="2232" y="793"/>
                    <a:pt x="3013" y="447"/>
                    <a:pt x="3873" y="393"/>
                  </a:cubicBezTo>
                  <a:close/>
                  <a:moveTo>
                    <a:pt x="4344" y="393"/>
                  </a:moveTo>
                  <a:cubicBezTo>
                    <a:pt x="5198" y="446"/>
                    <a:pt x="5975" y="789"/>
                    <a:pt x="6578" y="1324"/>
                  </a:cubicBezTo>
                  <a:lnTo>
                    <a:pt x="4789" y="2611"/>
                  </a:lnTo>
                  <a:lnTo>
                    <a:pt x="4344" y="393"/>
                  </a:lnTo>
                  <a:close/>
                  <a:moveTo>
                    <a:pt x="2210" y="2223"/>
                  </a:moveTo>
                  <a:lnTo>
                    <a:pt x="3342" y="3016"/>
                  </a:lnTo>
                  <a:lnTo>
                    <a:pt x="3287" y="3275"/>
                  </a:lnTo>
                  <a:lnTo>
                    <a:pt x="3009" y="3331"/>
                  </a:lnTo>
                  <a:lnTo>
                    <a:pt x="2210" y="2223"/>
                  </a:lnTo>
                  <a:close/>
                  <a:moveTo>
                    <a:pt x="6001" y="2217"/>
                  </a:moveTo>
                  <a:lnTo>
                    <a:pt x="5207" y="3331"/>
                  </a:lnTo>
                  <a:lnTo>
                    <a:pt x="4930" y="3275"/>
                  </a:lnTo>
                  <a:lnTo>
                    <a:pt x="4875" y="3016"/>
                  </a:lnTo>
                  <a:lnTo>
                    <a:pt x="6001" y="2217"/>
                  </a:lnTo>
                  <a:close/>
                  <a:moveTo>
                    <a:pt x="1310" y="1655"/>
                  </a:moveTo>
                  <a:lnTo>
                    <a:pt x="2601" y="3412"/>
                  </a:lnTo>
                  <a:lnTo>
                    <a:pt x="393" y="3869"/>
                  </a:lnTo>
                  <a:cubicBezTo>
                    <a:pt x="446" y="3024"/>
                    <a:pt x="783" y="2255"/>
                    <a:pt x="1310" y="1655"/>
                  </a:cubicBezTo>
                  <a:close/>
                  <a:moveTo>
                    <a:pt x="6897" y="1645"/>
                  </a:moveTo>
                  <a:cubicBezTo>
                    <a:pt x="7429" y="2245"/>
                    <a:pt x="7769" y="3019"/>
                    <a:pt x="7824" y="3869"/>
                  </a:cubicBezTo>
                  <a:lnTo>
                    <a:pt x="5615" y="3412"/>
                  </a:lnTo>
                  <a:lnTo>
                    <a:pt x="6897" y="1645"/>
                  </a:lnTo>
                  <a:close/>
                  <a:moveTo>
                    <a:pt x="4108" y="1182"/>
                  </a:moveTo>
                  <a:lnTo>
                    <a:pt x="4671" y="3913"/>
                  </a:lnTo>
                  <a:lnTo>
                    <a:pt x="3545" y="3913"/>
                  </a:lnTo>
                  <a:lnTo>
                    <a:pt x="4108" y="1182"/>
                  </a:lnTo>
                  <a:close/>
                  <a:moveTo>
                    <a:pt x="5016" y="3684"/>
                  </a:moveTo>
                  <a:lnTo>
                    <a:pt x="7087" y="4108"/>
                  </a:lnTo>
                  <a:lnTo>
                    <a:pt x="5021" y="4531"/>
                  </a:lnTo>
                  <a:lnTo>
                    <a:pt x="5021" y="4531"/>
                  </a:lnTo>
                  <a:lnTo>
                    <a:pt x="5098" y="4146"/>
                  </a:lnTo>
                  <a:cubicBezTo>
                    <a:pt x="5105" y="4114"/>
                    <a:pt x="5103" y="4079"/>
                    <a:pt x="5092" y="4047"/>
                  </a:cubicBezTo>
                  <a:lnTo>
                    <a:pt x="5016" y="3684"/>
                  </a:lnTo>
                  <a:close/>
                  <a:moveTo>
                    <a:pt x="3200" y="3684"/>
                  </a:moveTo>
                  <a:lnTo>
                    <a:pt x="3123" y="4047"/>
                  </a:lnTo>
                  <a:cubicBezTo>
                    <a:pt x="3115" y="4076"/>
                    <a:pt x="3112" y="4108"/>
                    <a:pt x="3117" y="4140"/>
                  </a:cubicBezTo>
                  <a:lnTo>
                    <a:pt x="3196" y="4531"/>
                  </a:lnTo>
                  <a:lnTo>
                    <a:pt x="1128" y="4108"/>
                  </a:lnTo>
                  <a:lnTo>
                    <a:pt x="3200" y="3684"/>
                  </a:lnTo>
                  <a:close/>
                  <a:moveTo>
                    <a:pt x="5207" y="4886"/>
                  </a:moveTo>
                  <a:lnTo>
                    <a:pt x="6010" y="5990"/>
                  </a:lnTo>
                  <a:lnTo>
                    <a:pt x="4886" y="5207"/>
                  </a:lnTo>
                  <a:lnTo>
                    <a:pt x="4940" y="4939"/>
                  </a:lnTo>
                  <a:lnTo>
                    <a:pt x="5207" y="4886"/>
                  </a:lnTo>
                  <a:close/>
                  <a:moveTo>
                    <a:pt x="3009" y="4886"/>
                  </a:moveTo>
                  <a:lnTo>
                    <a:pt x="3277" y="4939"/>
                  </a:lnTo>
                  <a:lnTo>
                    <a:pt x="3330" y="5207"/>
                  </a:lnTo>
                  <a:lnTo>
                    <a:pt x="2208" y="5991"/>
                  </a:lnTo>
                  <a:lnTo>
                    <a:pt x="3009" y="4886"/>
                  </a:lnTo>
                  <a:close/>
                  <a:moveTo>
                    <a:pt x="7824" y="4346"/>
                  </a:moveTo>
                  <a:cubicBezTo>
                    <a:pt x="7770" y="5189"/>
                    <a:pt x="7435" y="5955"/>
                    <a:pt x="6913" y="6554"/>
                  </a:cubicBezTo>
                  <a:lnTo>
                    <a:pt x="5615" y="4804"/>
                  </a:lnTo>
                  <a:lnTo>
                    <a:pt x="7824" y="4346"/>
                  </a:lnTo>
                  <a:close/>
                  <a:moveTo>
                    <a:pt x="393" y="4346"/>
                  </a:moveTo>
                  <a:lnTo>
                    <a:pt x="2601" y="4804"/>
                  </a:lnTo>
                  <a:lnTo>
                    <a:pt x="1306" y="6556"/>
                  </a:lnTo>
                  <a:cubicBezTo>
                    <a:pt x="782" y="5957"/>
                    <a:pt x="446" y="5190"/>
                    <a:pt x="393" y="4346"/>
                  </a:cubicBezTo>
                  <a:close/>
                  <a:moveTo>
                    <a:pt x="4675" y="4297"/>
                  </a:moveTo>
                  <a:lnTo>
                    <a:pt x="4108" y="7088"/>
                  </a:lnTo>
                  <a:lnTo>
                    <a:pt x="3541" y="4297"/>
                  </a:lnTo>
                  <a:close/>
                  <a:moveTo>
                    <a:pt x="3412" y="5615"/>
                  </a:moveTo>
                  <a:lnTo>
                    <a:pt x="3519" y="6152"/>
                  </a:lnTo>
                  <a:cubicBezTo>
                    <a:pt x="3519" y="6153"/>
                    <a:pt x="3519" y="6153"/>
                    <a:pt x="3519" y="6153"/>
                  </a:cubicBezTo>
                  <a:lnTo>
                    <a:pt x="3870" y="7823"/>
                  </a:lnTo>
                  <a:cubicBezTo>
                    <a:pt x="3009" y="7769"/>
                    <a:pt x="2228" y="7420"/>
                    <a:pt x="1623" y="6878"/>
                  </a:cubicBezTo>
                  <a:lnTo>
                    <a:pt x="3412" y="5615"/>
                  </a:lnTo>
                  <a:close/>
                  <a:moveTo>
                    <a:pt x="4804" y="5615"/>
                  </a:moveTo>
                  <a:lnTo>
                    <a:pt x="6595" y="6876"/>
                  </a:lnTo>
                  <a:cubicBezTo>
                    <a:pt x="5991" y="7420"/>
                    <a:pt x="5208" y="7769"/>
                    <a:pt x="4347" y="7823"/>
                  </a:cubicBezTo>
                  <a:lnTo>
                    <a:pt x="4697" y="6153"/>
                  </a:lnTo>
                  <a:cubicBezTo>
                    <a:pt x="4697" y="6153"/>
                    <a:pt x="4698" y="6153"/>
                    <a:pt x="4698" y="6152"/>
                  </a:cubicBezTo>
                  <a:lnTo>
                    <a:pt x="4804" y="5615"/>
                  </a:lnTo>
                  <a:close/>
                  <a:moveTo>
                    <a:pt x="4108" y="0"/>
                  </a:moveTo>
                  <a:cubicBezTo>
                    <a:pt x="2978" y="0"/>
                    <a:pt x="1953" y="460"/>
                    <a:pt x="1210" y="1201"/>
                  </a:cubicBezTo>
                  <a:cubicBezTo>
                    <a:pt x="1194" y="1212"/>
                    <a:pt x="1182" y="1225"/>
                    <a:pt x="1170" y="1240"/>
                  </a:cubicBezTo>
                  <a:cubicBezTo>
                    <a:pt x="447" y="1981"/>
                    <a:pt x="0" y="2994"/>
                    <a:pt x="0" y="4108"/>
                  </a:cubicBezTo>
                  <a:cubicBezTo>
                    <a:pt x="0" y="5220"/>
                    <a:pt x="445" y="6230"/>
                    <a:pt x="1166" y="6971"/>
                  </a:cubicBezTo>
                  <a:cubicBezTo>
                    <a:pt x="1176" y="6986"/>
                    <a:pt x="1189" y="6999"/>
                    <a:pt x="1203" y="7009"/>
                  </a:cubicBezTo>
                  <a:cubicBezTo>
                    <a:pt x="1947" y="7754"/>
                    <a:pt x="2975" y="8216"/>
                    <a:pt x="4108" y="8216"/>
                  </a:cubicBezTo>
                  <a:cubicBezTo>
                    <a:pt x="5243" y="8216"/>
                    <a:pt x="6271" y="7753"/>
                    <a:pt x="7015" y="7007"/>
                  </a:cubicBezTo>
                  <a:cubicBezTo>
                    <a:pt x="7030" y="6996"/>
                    <a:pt x="7043" y="6983"/>
                    <a:pt x="7053" y="6968"/>
                  </a:cubicBezTo>
                  <a:cubicBezTo>
                    <a:pt x="7772" y="6228"/>
                    <a:pt x="8216" y="5219"/>
                    <a:pt x="8216" y="4108"/>
                  </a:cubicBezTo>
                  <a:cubicBezTo>
                    <a:pt x="8216" y="2987"/>
                    <a:pt x="7764" y="1970"/>
                    <a:pt x="7034" y="1228"/>
                  </a:cubicBezTo>
                  <a:cubicBezTo>
                    <a:pt x="7023" y="1213"/>
                    <a:pt x="7010" y="1199"/>
                    <a:pt x="6995" y="1189"/>
                  </a:cubicBezTo>
                  <a:cubicBezTo>
                    <a:pt x="6252" y="454"/>
                    <a:pt x="5232" y="0"/>
                    <a:pt x="410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333" name="Google Shape;6333;p55"/>
            <p:cNvSpPr/>
            <p:nvPr/>
          </p:nvSpPr>
          <p:spPr>
            <a:xfrm>
              <a:off x="2063525" y="2201541"/>
              <a:ext cx="13616" cy="13616"/>
            </a:xfrm>
            <a:custGeom>
              <a:rect b="b" l="l" r="r" t="t"/>
              <a:pathLst>
                <a:path extrusionOk="0" h="385" w="385">
                  <a:moveTo>
                    <a:pt x="193" y="0"/>
                  </a:moveTo>
                  <a:cubicBezTo>
                    <a:pt x="87" y="0"/>
                    <a:pt x="1" y="87"/>
                    <a:pt x="1" y="192"/>
                  </a:cubicBezTo>
                  <a:cubicBezTo>
                    <a:pt x="1" y="299"/>
                    <a:pt x="87" y="384"/>
                    <a:pt x="193" y="384"/>
                  </a:cubicBezTo>
                  <a:cubicBezTo>
                    <a:pt x="299" y="384"/>
                    <a:pt x="385" y="299"/>
                    <a:pt x="385" y="192"/>
                  </a:cubicBezTo>
                  <a:cubicBezTo>
                    <a:pt x="385" y="87"/>
                    <a:pt x="299" y="0"/>
                    <a:pt x="19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334" name="Google Shape;6334;p55"/>
          <p:cNvGrpSpPr/>
          <p:nvPr/>
        </p:nvGrpSpPr>
        <p:grpSpPr>
          <a:xfrm>
            <a:off x="2520155" y="2161682"/>
            <a:ext cx="346778" cy="325842"/>
            <a:chOff x="2520155" y="2161682"/>
            <a:chExt cx="346778" cy="325842"/>
          </a:xfrm>
        </p:grpSpPr>
        <p:sp>
          <p:nvSpPr>
            <p:cNvPr id="6335" name="Google Shape;6335;p55"/>
            <p:cNvSpPr/>
            <p:nvPr/>
          </p:nvSpPr>
          <p:spPr>
            <a:xfrm>
              <a:off x="2807975" y="2168508"/>
              <a:ext cx="52167" cy="112433"/>
            </a:xfrm>
            <a:custGeom>
              <a:rect b="b" l="l" r="r" t="t"/>
              <a:pathLst>
                <a:path extrusionOk="0" h="3179" w="1475">
                  <a:moveTo>
                    <a:pt x="737" y="1"/>
                  </a:moveTo>
                  <a:cubicBezTo>
                    <a:pt x="330" y="1"/>
                    <a:pt x="0" y="346"/>
                    <a:pt x="0" y="771"/>
                  </a:cubicBezTo>
                  <a:cubicBezTo>
                    <a:pt x="0" y="1196"/>
                    <a:pt x="737" y="3178"/>
                    <a:pt x="737" y="3178"/>
                  </a:cubicBezTo>
                  <a:cubicBezTo>
                    <a:pt x="737" y="3178"/>
                    <a:pt x="1474" y="1196"/>
                    <a:pt x="1474" y="771"/>
                  </a:cubicBezTo>
                  <a:cubicBezTo>
                    <a:pt x="1474" y="346"/>
                    <a:pt x="1144" y="1"/>
                    <a:pt x="737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336" name="Google Shape;6336;p55"/>
            <p:cNvSpPr/>
            <p:nvPr/>
          </p:nvSpPr>
          <p:spPr>
            <a:xfrm>
              <a:off x="2526945" y="2452121"/>
              <a:ext cx="28612" cy="28612"/>
            </a:xfrm>
            <a:custGeom>
              <a:rect b="b" l="l" r="r" t="t"/>
              <a:pathLst>
                <a:path extrusionOk="0" h="809" w="809">
                  <a:moveTo>
                    <a:pt x="405" y="1"/>
                  </a:moveTo>
                  <a:cubicBezTo>
                    <a:pt x="181" y="1"/>
                    <a:pt x="1" y="181"/>
                    <a:pt x="1" y="404"/>
                  </a:cubicBezTo>
                  <a:cubicBezTo>
                    <a:pt x="1" y="628"/>
                    <a:pt x="181" y="808"/>
                    <a:pt x="405" y="808"/>
                  </a:cubicBezTo>
                  <a:cubicBezTo>
                    <a:pt x="628" y="808"/>
                    <a:pt x="808" y="628"/>
                    <a:pt x="808" y="404"/>
                  </a:cubicBezTo>
                  <a:cubicBezTo>
                    <a:pt x="808" y="181"/>
                    <a:pt x="628" y="1"/>
                    <a:pt x="405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grpSp>
          <p:nvGrpSpPr>
            <p:cNvPr id="6337" name="Google Shape;6337;p55"/>
            <p:cNvGrpSpPr/>
            <p:nvPr/>
          </p:nvGrpSpPr>
          <p:grpSpPr>
            <a:xfrm>
              <a:off x="2520155" y="2161682"/>
              <a:ext cx="346778" cy="325842"/>
              <a:chOff x="2520155" y="2161682"/>
              <a:chExt cx="346778" cy="325842"/>
            </a:xfrm>
          </p:grpSpPr>
          <p:sp>
            <p:nvSpPr>
              <p:cNvPr id="6338" name="Google Shape;6338;p55"/>
              <p:cNvSpPr/>
              <p:nvPr/>
            </p:nvSpPr>
            <p:spPr>
              <a:xfrm>
                <a:off x="2801150" y="2161682"/>
                <a:ext cx="65784" cy="126050"/>
              </a:xfrm>
              <a:custGeom>
                <a:rect b="b" l="l" r="r" t="t"/>
                <a:pathLst>
                  <a:path extrusionOk="0" h="3564" w="1860">
                    <a:moveTo>
                      <a:pt x="930" y="386"/>
                    </a:moveTo>
                    <a:cubicBezTo>
                      <a:pt x="1230" y="386"/>
                      <a:pt x="1474" y="645"/>
                      <a:pt x="1474" y="964"/>
                    </a:cubicBezTo>
                    <a:cubicBezTo>
                      <a:pt x="1474" y="1193"/>
                      <a:pt x="1188" y="2076"/>
                      <a:pt x="930" y="2805"/>
                    </a:cubicBezTo>
                    <a:cubicBezTo>
                      <a:pt x="672" y="2076"/>
                      <a:pt x="385" y="1193"/>
                      <a:pt x="385" y="964"/>
                    </a:cubicBezTo>
                    <a:cubicBezTo>
                      <a:pt x="385" y="645"/>
                      <a:pt x="630" y="386"/>
                      <a:pt x="930" y="386"/>
                    </a:cubicBezTo>
                    <a:close/>
                    <a:moveTo>
                      <a:pt x="930" y="1"/>
                    </a:moveTo>
                    <a:cubicBezTo>
                      <a:pt x="418" y="1"/>
                      <a:pt x="0" y="433"/>
                      <a:pt x="0" y="964"/>
                    </a:cubicBezTo>
                    <a:cubicBezTo>
                      <a:pt x="0" y="1411"/>
                      <a:pt x="673" y="3232"/>
                      <a:pt x="749" y="3438"/>
                    </a:cubicBezTo>
                    <a:cubicBezTo>
                      <a:pt x="777" y="3514"/>
                      <a:pt x="850" y="3563"/>
                      <a:pt x="930" y="3563"/>
                    </a:cubicBezTo>
                    <a:cubicBezTo>
                      <a:pt x="1010" y="3563"/>
                      <a:pt x="1082" y="3514"/>
                      <a:pt x="1110" y="3438"/>
                    </a:cubicBezTo>
                    <a:cubicBezTo>
                      <a:pt x="1187" y="3232"/>
                      <a:pt x="1859" y="1411"/>
                      <a:pt x="1859" y="964"/>
                    </a:cubicBezTo>
                    <a:cubicBezTo>
                      <a:pt x="1859" y="433"/>
                      <a:pt x="1443" y="1"/>
                      <a:pt x="930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6339" name="Google Shape;6339;p55"/>
              <p:cNvSpPr/>
              <p:nvPr/>
            </p:nvSpPr>
            <p:spPr>
              <a:xfrm>
                <a:off x="2827215" y="2186439"/>
                <a:ext cx="13652" cy="13687"/>
              </a:xfrm>
              <a:custGeom>
                <a:rect b="b" l="l" r="r" t="t"/>
                <a:pathLst>
                  <a:path extrusionOk="0" h="387" w="386">
                    <a:moveTo>
                      <a:pt x="193" y="0"/>
                    </a:moveTo>
                    <a:cubicBezTo>
                      <a:pt x="87" y="0"/>
                      <a:pt x="0" y="87"/>
                      <a:pt x="0" y="193"/>
                    </a:cubicBezTo>
                    <a:cubicBezTo>
                      <a:pt x="0" y="300"/>
                      <a:pt x="87" y="386"/>
                      <a:pt x="193" y="386"/>
                    </a:cubicBezTo>
                    <a:cubicBezTo>
                      <a:pt x="300" y="386"/>
                      <a:pt x="385" y="300"/>
                      <a:pt x="385" y="193"/>
                    </a:cubicBezTo>
                    <a:cubicBezTo>
                      <a:pt x="385" y="87"/>
                      <a:pt x="300" y="0"/>
                      <a:pt x="193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6340" name="Google Shape;6340;p55"/>
              <p:cNvSpPr/>
              <p:nvPr/>
            </p:nvSpPr>
            <p:spPr>
              <a:xfrm>
                <a:off x="2669229" y="2267325"/>
                <a:ext cx="27268" cy="24227"/>
              </a:xfrm>
              <a:custGeom>
                <a:rect b="b" l="l" r="r" t="t"/>
                <a:pathLst>
                  <a:path extrusionOk="0" h="685" w="771">
                    <a:moveTo>
                      <a:pt x="193" y="1"/>
                    </a:moveTo>
                    <a:cubicBezTo>
                      <a:pt x="87" y="1"/>
                      <a:pt x="0" y="86"/>
                      <a:pt x="0" y="193"/>
                    </a:cubicBezTo>
                    <a:lnTo>
                      <a:pt x="0" y="492"/>
                    </a:lnTo>
                    <a:cubicBezTo>
                      <a:pt x="0" y="598"/>
                      <a:pt x="87" y="685"/>
                      <a:pt x="193" y="685"/>
                    </a:cubicBezTo>
                    <a:lnTo>
                      <a:pt x="578" y="685"/>
                    </a:lnTo>
                    <a:cubicBezTo>
                      <a:pt x="685" y="685"/>
                      <a:pt x="770" y="598"/>
                      <a:pt x="770" y="492"/>
                    </a:cubicBezTo>
                    <a:cubicBezTo>
                      <a:pt x="770" y="385"/>
                      <a:pt x="685" y="299"/>
                      <a:pt x="578" y="299"/>
                    </a:cubicBezTo>
                    <a:lnTo>
                      <a:pt x="385" y="299"/>
                    </a:lnTo>
                    <a:lnTo>
                      <a:pt x="385" y="193"/>
                    </a:lnTo>
                    <a:cubicBezTo>
                      <a:pt x="385" y="86"/>
                      <a:pt x="300" y="1"/>
                      <a:pt x="193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6341" name="Google Shape;6341;p55"/>
              <p:cNvSpPr/>
              <p:nvPr/>
            </p:nvSpPr>
            <p:spPr>
              <a:xfrm>
                <a:off x="2717293" y="2277865"/>
                <a:ext cx="48135" cy="13687"/>
              </a:xfrm>
              <a:custGeom>
                <a:rect b="b" l="l" r="r" t="t"/>
                <a:pathLst>
                  <a:path extrusionOk="0" h="387" w="1361">
                    <a:moveTo>
                      <a:pt x="194" y="1"/>
                    </a:moveTo>
                    <a:cubicBezTo>
                      <a:pt x="87" y="1"/>
                      <a:pt x="1" y="87"/>
                      <a:pt x="1" y="194"/>
                    </a:cubicBezTo>
                    <a:cubicBezTo>
                      <a:pt x="1" y="300"/>
                      <a:pt x="87" y="387"/>
                      <a:pt x="194" y="387"/>
                    </a:cubicBezTo>
                    <a:lnTo>
                      <a:pt x="1168" y="387"/>
                    </a:lnTo>
                    <a:cubicBezTo>
                      <a:pt x="1274" y="387"/>
                      <a:pt x="1360" y="300"/>
                      <a:pt x="1360" y="194"/>
                    </a:cubicBezTo>
                    <a:cubicBezTo>
                      <a:pt x="1360" y="87"/>
                      <a:pt x="1274" y="1"/>
                      <a:pt x="1168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6342" name="Google Shape;6342;p55"/>
              <p:cNvSpPr/>
              <p:nvPr/>
            </p:nvSpPr>
            <p:spPr>
              <a:xfrm>
                <a:off x="2786224" y="2277865"/>
                <a:ext cx="27268" cy="13687"/>
              </a:xfrm>
              <a:custGeom>
                <a:rect b="b" l="l" r="r" t="t"/>
                <a:pathLst>
                  <a:path extrusionOk="0" h="387" w="771">
                    <a:moveTo>
                      <a:pt x="193" y="1"/>
                    </a:moveTo>
                    <a:cubicBezTo>
                      <a:pt x="87" y="1"/>
                      <a:pt x="0" y="87"/>
                      <a:pt x="0" y="194"/>
                    </a:cubicBezTo>
                    <a:cubicBezTo>
                      <a:pt x="0" y="300"/>
                      <a:pt x="87" y="387"/>
                      <a:pt x="193" y="387"/>
                    </a:cubicBezTo>
                    <a:lnTo>
                      <a:pt x="579" y="387"/>
                    </a:lnTo>
                    <a:cubicBezTo>
                      <a:pt x="684" y="387"/>
                      <a:pt x="771" y="300"/>
                      <a:pt x="771" y="194"/>
                    </a:cubicBezTo>
                    <a:cubicBezTo>
                      <a:pt x="771" y="87"/>
                      <a:pt x="684" y="1"/>
                      <a:pt x="579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6343" name="Google Shape;6343;p55"/>
              <p:cNvSpPr/>
              <p:nvPr/>
            </p:nvSpPr>
            <p:spPr>
              <a:xfrm>
                <a:off x="2694658" y="2372615"/>
                <a:ext cx="27268" cy="26420"/>
              </a:xfrm>
              <a:custGeom>
                <a:rect b="b" l="l" r="r" t="t"/>
                <a:pathLst>
                  <a:path extrusionOk="0" h="747" w="771">
                    <a:moveTo>
                      <a:pt x="193" y="0"/>
                    </a:moveTo>
                    <a:cubicBezTo>
                      <a:pt x="86" y="0"/>
                      <a:pt x="1" y="87"/>
                      <a:pt x="1" y="193"/>
                    </a:cubicBezTo>
                    <a:cubicBezTo>
                      <a:pt x="1" y="299"/>
                      <a:pt x="86" y="385"/>
                      <a:pt x="193" y="385"/>
                    </a:cubicBezTo>
                    <a:lnTo>
                      <a:pt x="386" y="385"/>
                    </a:lnTo>
                    <a:lnTo>
                      <a:pt x="386" y="554"/>
                    </a:lnTo>
                    <a:cubicBezTo>
                      <a:pt x="386" y="661"/>
                      <a:pt x="471" y="747"/>
                      <a:pt x="578" y="747"/>
                    </a:cubicBezTo>
                    <a:cubicBezTo>
                      <a:pt x="684" y="747"/>
                      <a:pt x="771" y="661"/>
                      <a:pt x="771" y="554"/>
                    </a:cubicBezTo>
                    <a:lnTo>
                      <a:pt x="771" y="193"/>
                    </a:lnTo>
                    <a:cubicBezTo>
                      <a:pt x="771" y="87"/>
                      <a:pt x="684" y="0"/>
                      <a:pt x="578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6344" name="Google Shape;6344;p55"/>
              <p:cNvSpPr/>
              <p:nvPr/>
            </p:nvSpPr>
            <p:spPr>
              <a:xfrm>
                <a:off x="2600580" y="2372615"/>
                <a:ext cx="37171" cy="13652"/>
              </a:xfrm>
              <a:custGeom>
                <a:rect b="b" l="l" r="r" t="t"/>
                <a:pathLst>
                  <a:path extrusionOk="0" h="386" w="1051">
                    <a:moveTo>
                      <a:pt x="193" y="0"/>
                    </a:moveTo>
                    <a:cubicBezTo>
                      <a:pt x="87" y="0"/>
                      <a:pt x="0" y="87"/>
                      <a:pt x="0" y="193"/>
                    </a:cubicBezTo>
                    <a:cubicBezTo>
                      <a:pt x="0" y="299"/>
                      <a:pt x="87" y="385"/>
                      <a:pt x="193" y="385"/>
                    </a:cubicBezTo>
                    <a:lnTo>
                      <a:pt x="858" y="385"/>
                    </a:lnTo>
                    <a:cubicBezTo>
                      <a:pt x="964" y="385"/>
                      <a:pt x="1051" y="299"/>
                      <a:pt x="1051" y="193"/>
                    </a:cubicBezTo>
                    <a:cubicBezTo>
                      <a:pt x="1051" y="87"/>
                      <a:pt x="964" y="0"/>
                      <a:pt x="858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6345" name="Google Shape;6345;p55"/>
              <p:cNvSpPr/>
              <p:nvPr/>
            </p:nvSpPr>
            <p:spPr>
              <a:xfrm>
                <a:off x="2647619" y="2372615"/>
                <a:ext cx="37171" cy="13652"/>
              </a:xfrm>
              <a:custGeom>
                <a:rect b="b" l="l" r="r" t="t"/>
                <a:pathLst>
                  <a:path extrusionOk="0" h="386" w="1051">
                    <a:moveTo>
                      <a:pt x="193" y="0"/>
                    </a:moveTo>
                    <a:cubicBezTo>
                      <a:pt x="86" y="0"/>
                      <a:pt x="0" y="87"/>
                      <a:pt x="0" y="193"/>
                    </a:cubicBezTo>
                    <a:cubicBezTo>
                      <a:pt x="0" y="299"/>
                      <a:pt x="86" y="385"/>
                      <a:pt x="193" y="385"/>
                    </a:cubicBezTo>
                    <a:lnTo>
                      <a:pt x="857" y="385"/>
                    </a:lnTo>
                    <a:cubicBezTo>
                      <a:pt x="964" y="385"/>
                      <a:pt x="1050" y="299"/>
                      <a:pt x="1050" y="193"/>
                    </a:cubicBezTo>
                    <a:cubicBezTo>
                      <a:pt x="1050" y="87"/>
                      <a:pt x="964" y="0"/>
                      <a:pt x="857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6346" name="Google Shape;6346;p55"/>
              <p:cNvSpPr/>
              <p:nvPr/>
            </p:nvSpPr>
            <p:spPr>
              <a:xfrm>
                <a:off x="2563409" y="2358998"/>
                <a:ext cx="27268" cy="27268"/>
              </a:xfrm>
              <a:custGeom>
                <a:rect b="b" l="l" r="r" t="t"/>
                <a:pathLst>
                  <a:path extrusionOk="0" h="771" w="771">
                    <a:moveTo>
                      <a:pt x="194" y="0"/>
                    </a:moveTo>
                    <a:cubicBezTo>
                      <a:pt x="87" y="0"/>
                      <a:pt x="1" y="87"/>
                      <a:pt x="1" y="192"/>
                    </a:cubicBezTo>
                    <a:lnTo>
                      <a:pt x="1" y="578"/>
                    </a:lnTo>
                    <a:cubicBezTo>
                      <a:pt x="1" y="684"/>
                      <a:pt x="87" y="770"/>
                      <a:pt x="194" y="770"/>
                    </a:cubicBezTo>
                    <a:lnTo>
                      <a:pt x="579" y="770"/>
                    </a:lnTo>
                    <a:cubicBezTo>
                      <a:pt x="685" y="770"/>
                      <a:pt x="771" y="684"/>
                      <a:pt x="771" y="578"/>
                    </a:cubicBezTo>
                    <a:cubicBezTo>
                      <a:pt x="771" y="472"/>
                      <a:pt x="685" y="385"/>
                      <a:pt x="579" y="385"/>
                    </a:cubicBezTo>
                    <a:lnTo>
                      <a:pt x="386" y="385"/>
                    </a:lnTo>
                    <a:lnTo>
                      <a:pt x="386" y="192"/>
                    </a:lnTo>
                    <a:cubicBezTo>
                      <a:pt x="386" y="87"/>
                      <a:pt x="300" y="0"/>
                      <a:pt x="194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6347" name="Google Shape;6347;p55"/>
              <p:cNvSpPr/>
              <p:nvPr/>
            </p:nvSpPr>
            <p:spPr>
              <a:xfrm>
                <a:off x="2563409" y="2300323"/>
                <a:ext cx="13652" cy="42972"/>
              </a:xfrm>
              <a:custGeom>
                <a:rect b="b" l="l" r="r" t="t"/>
                <a:pathLst>
                  <a:path extrusionOk="0" h="1215" w="386">
                    <a:moveTo>
                      <a:pt x="194" y="0"/>
                    </a:moveTo>
                    <a:cubicBezTo>
                      <a:pt x="87" y="0"/>
                      <a:pt x="1" y="87"/>
                      <a:pt x="1" y="193"/>
                    </a:cubicBezTo>
                    <a:lnTo>
                      <a:pt x="1" y="1023"/>
                    </a:lnTo>
                    <a:cubicBezTo>
                      <a:pt x="1" y="1129"/>
                      <a:pt x="87" y="1215"/>
                      <a:pt x="194" y="1215"/>
                    </a:cubicBezTo>
                    <a:cubicBezTo>
                      <a:pt x="300" y="1215"/>
                      <a:pt x="386" y="1129"/>
                      <a:pt x="386" y="1023"/>
                    </a:cubicBezTo>
                    <a:lnTo>
                      <a:pt x="386" y="193"/>
                    </a:lnTo>
                    <a:cubicBezTo>
                      <a:pt x="386" y="87"/>
                      <a:pt x="300" y="0"/>
                      <a:pt x="194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6348" name="Google Shape;6348;p55"/>
              <p:cNvSpPr/>
              <p:nvPr/>
            </p:nvSpPr>
            <p:spPr>
              <a:xfrm>
                <a:off x="2563409" y="2241648"/>
                <a:ext cx="13652" cy="42972"/>
              </a:xfrm>
              <a:custGeom>
                <a:rect b="b" l="l" r="r" t="t"/>
                <a:pathLst>
                  <a:path extrusionOk="0" h="1215" w="386">
                    <a:moveTo>
                      <a:pt x="194" y="0"/>
                    </a:moveTo>
                    <a:cubicBezTo>
                      <a:pt x="87" y="0"/>
                      <a:pt x="1" y="87"/>
                      <a:pt x="1" y="193"/>
                    </a:cubicBezTo>
                    <a:lnTo>
                      <a:pt x="1" y="1023"/>
                    </a:lnTo>
                    <a:cubicBezTo>
                      <a:pt x="1" y="1129"/>
                      <a:pt x="87" y="1215"/>
                      <a:pt x="194" y="1215"/>
                    </a:cubicBezTo>
                    <a:cubicBezTo>
                      <a:pt x="300" y="1215"/>
                      <a:pt x="386" y="1129"/>
                      <a:pt x="386" y="1023"/>
                    </a:cubicBezTo>
                    <a:lnTo>
                      <a:pt x="386" y="193"/>
                    </a:lnTo>
                    <a:cubicBezTo>
                      <a:pt x="386" y="87"/>
                      <a:pt x="300" y="0"/>
                      <a:pt x="194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6349" name="Google Shape;6349;p55"/>
              <p:cNvSpPr/>
              <p:nvPr/>
            </p:nvSpPr>
            <p:spPr>
              <a:xfrm>
                <a:off x="2563409" y="2198676"/>
                <a:ext cx="27268" cy="27304"/>
              </a:xfrm>
              <a:custGeom>
                <a:rect b="b" l="l" r="r" t="t"/>
                <a:pathLst>
                  <a:path extrusionOk="0" h="772" w="771">
                    <a:moveTo>
                      <a:pt x="194" y="1"/>
                    </a:moveTo>
                    <a:cubicBezTo>
                      <a:pt x="87" y="1"/>
                      <a:pt x="1" y="87"/>
                      <a:pt x="1" y="194"/>
                    </a:cubicBezTo>
                    <a:lnTo>
                      <a:pt x="1" y="579"/>
                    </a:lnTo>
                    <a:cubicBezTo>
                      <a:pt x="1" y="685"/>
                      <a:pt x="87" y="772"/>
                      <a:pt x="194" y="772"/>
                    </a:cubicBezTo>
                    <a:cubicBezTo>
                      <a:pt x="300" y="772"/>
                      <a:pt x="386" y="685"/>
                      <a:pt x="386" y="579"/>
                    </a:cubicBezTo>
                    <a:lnTo>
                      <a:pt x="386" y="387"/>
                    </a:lnTo>
                    <a:lnTo>
                      <a:pt x="579" y="387"/>
                    </a:lnTo>
                    <a:cubicBezTo>
                      <a:pt x="685" y="387"/>
                      <a:pt x="771" y="300"/>
                      <a:pt x="771" y="194"/>
                    </a:cubicBezTo>
                    <a:cubicBezTo>
                      <a:pt x="771" y="87"/>
                      <a:pt x="685" y="1"/>
                      <a:pt x="579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6350" name="Google Shape;6350;p55"/>
              <p:cNvSpPr/>
              <p:nvPr/>
            </p:nvSpPr>
            <p:spPr>
              <a:xfrm>
                <a:off x="2603233" y="2198676"/>
                <a:ext cx="39824" cy="13687"/>
              </a:xfrm>
              <a:custGeom>
                <a:rect b="b" l="l" r="r" t="t"/>
                <a:pathLst>
                  <a:path extrusionOk="0" h="387" w="1126">
                    <a:moveTo>
                      <a:pt x="193" y="1"/>
                    </a:moveTo>
                    <a:cubicBezTo>
                      <a:pt x="87" y="1"/>
                      <a:pt x="0" y="87"/>
                      <a:pt x="0" y="194"/>
                    </a:cubicBezTo>
                    <a:cubicBezTo>
                      <a:pt x="0" y="300"/>
                      <a:pt x="87" y="387"/>
                      <a:pt x="193" y="387"/>
                    </a:cubicBezTo>
                    <a:lnTo>
                      <a:pt x="934" y="387"/>
                    </a:lnTo>
                    <a:cubicBezTo>
                      <a:pt x="1039" y="387"/>
                      <a:pt x="1126" y="300"/>
                      <a:pt x="1126" y="194"/>
                    </a:cubicBezTo>
                    <a:cubicBezTo>
                      <a:pt x="1126" y="87"/>
                      <a:pt x="1039" y="1"/>
                      <a:pt x="934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6351" name="Google Shape;6351;p55"/>
              <p:cNvSpPr/>
              <p:nvPr/>
            </p:nvSpPr>
            <p:spPr>
              <a:xfrm>
                <a:off x="2655612" y="2198676"/>
                <a:ext cx="27268" cy="21468"/>
              </a:xfrm>
              <a:custGeom>
                <a:rect b="b" l="l" r="r" t="t"/>
                <a:pathLst>
                  <a:path extrusionOk="0" h="607" w="771">
                    <a:moveTo>
                      <a:pt x="193" y="1"/>
                    </a:moveTo>
                    <a:cubicBezTo>
                      <a:pt x="87" y="1"/>
                      <a:pt x="0" y="87"/>
                      <a:pt x="0" y="194"/>
                    </a:cubicBezTo>
                    <a:cubicBezTo>
                      <a:pt x="0" y="300"/>
                      <a:pt x="87" y="387"/>
                      <a:pt x="193" y="387"/>
                    </a:cubicBezTo>
                    <a:lnTo>
                      <a:pt x="385" y="387"/>
                    </a:lnTo>
                    <a:lnTo>
                      <a:pt x="385" y="414"/>
                    </a:lnTo>
                    <a:cubicBezTo>
                      <a:pt x="385" y="520"/>
                      <a:pt x="472" y="606"/>
                      <a:pt x="578" y="606"/>
                    </a:cubicBezTo>
                    <a:cubicBezTo>
                      <a:pt x="685" y="606"/>
                      <a:pt x="770" y="520"/>
                      <a:pt x="770" y="414"/>
                    </a:cubicBezTo>
                    <a:lnTo>
                      <a:pt x="770" y="194"/>
                    </a:lnTo>
                    <a:cubicBezTo>
                      <a:pt x="770" y="87"/>
                      <a:pt x="685" y="1"/>
                      <a:pt x="578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6352" name="Google Shape;6352;p55"/>
              <p:cNvSpPr/>
              <p:nvPr/>
            </p:nvSpPr>
            <p:spPr>
              <a:xfrm>
                <a:off x="2575788" y="2460680"/>
                <a:ext cx="27268" cy="13687"/>
              </a:xfrm>
              <a:custGeom>
                <a:rect b="b" l="l" r="r" t="t"/>
                <a:pathLst>
                  <a:path extrusionOk="0" h="387" w="771">
                    <a:moveTo>
                      <a:pt x="192" y="1"/>
                    </a:moveTo>
                    <a:cubicBezTo>
                      <a:pt x="87" y="1"/>
                      <a:pt x="0" y="87"/>
                      <a:pt x="0" y="194"/>
                    </a:cubicBezTo>
                    <a:cubicBezTo>
                      <a:pt x="0" y="300"/>
                      <a:pt x="87" y="387"/>
                      <a:pt x="192" y="387"/>
                    </a:cubicBezTo>
                    <a:lnTo>
                      <a:pt x="577" y="387"/>
                    </a:lnTo>
                    <a:cubicBezTo>
                      <a:pt x="684" y="387"/>
                      <a:pt x="770" y="300"/>
                      <a:pt x="770" y="194"/>
                    </a:cubicBezTo>
                    <a:cubicBezTo>
                      <a:pt x="770" y="87"/>
                      <a:pt x="684" y="1"/>
                      <a:pt x="577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6353" name="Google Shape;6353;p55"/>
              <p:cNvSpPr/>
              <p:nvPr/>
            </p:nvSpPr>
            <p:spPr>
              <a:xfrm>
                <a:off x="2624489" y="2460680"/>
                <a:ext cx="48701" cy="13687"/>
              </a:xfrm>
              <a:custGeom>
                <a:rect b="b" l="l" r="r" t="t"/>
                <a:pathLst>
                  <a:path extrusionOk="0" h="387" w="1377">
                    <a:moveTo>
                      <a:pt x="193" y="1"/>
                    </a:moveTo>
                    <a:cubicBezTo>
                      <a:pt x="86" y="1"/>
                      <a:pt x="0" y="87"/>
                      <a:pt x="0" y="194"/>
                    </a:cubicBezTo>
                    <a:cubicBezTo>
                      <a:pt x="0" y="300"/>
                      <a:pt x="86" y="387"/>
                      <a:pt x="193" y="387"/>
                    </a:cubicBezTo>
                    <a:lnTo>
                      <a:pt x="1185" y="387"/>
                    </a:lnTo>
                    <a:cubicBezTo>
                      <a:pt x="1291" y="387"/>
                      <a:pt x="1377" y="300"/>
                      <a:pt x="1377" y="194"/>
                    </a:cubicBezTo>
                    <a:cubicBezTo>
                      <a:pt x="1377" y="87"/>
                      <a:pt x="1291" y="1"/>
                      <a:pt x="1185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6354" name="Google Shape;6354;p55"/>
              <p:cNvSpPr/>
              <p:nvPr/>
            </p:nvSpPr>
            <p:spPr>
              <a:xfrm>
                <a:off x="2694658" y="2446922"/>
                <a:ext cx="27268" cy="27445"/>
              </a:xfrm>
              <a:custGeom>
                <a:rect b="b" l="l" r="r" t="t"/>
                <a:pathLst>
                  <a:path extrusionOk="0" h="776" w="771">
                    <a:moveTo>
                      <a:pt x="578" y="0"/>
                    </a:moveTo>
                    <a:cubicBezTo>
                      <a:pt x="471" y="0"/>
                      <a:pt x="386" y="87"/>
                      <a:pt x="386" y="192"/>
                    </a:cubicBezTo>
                    <a:lnTo>
                      <a:pt x="386" y="390"/>
                    </a:lnTo>
                    <a:lnTo>
                      <a:pt x="193" y="390"/>
                    </a:lnTo>
                    <a:cubicBezTo>
                      <a:pt x="86" y="390"/>
                      <a:pt x="1" y="476"/>
                      <a:pt x="1" y="583"/>
                    </a:cubicBezTo>
                    <a:cubicBezTo>
                      <a:pt x="1" y="689"/>
                      <a:pt x="86" y="776"/>
                      <a:pt x="193" y="776"/>
                    </a:cubicBezTo>
                    <a:lnTo>
                      <a:pt x="578" y="776"/>
                    </a:lnTo>
                    <a:cubicBezTo>
                      <a:pt x="684" y="776"/>
                      <a:pt x="771" y="689"/>
                      <a:pt x="771" y="583"/>
                    </a:cubicBezTo>
                    <a:lnTo>
                      <a:pt x="771" y="192"/>
                    </a:lnTo>
                    <a:cubicBezTo>
                      <a:pt x="771" y="87"/>
                      <a:pt x="684" y="0"/>
                      <a:pt x="578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6355" name="Google Shape;6355;p55"/>
              <p:cNvSpPr/>
              <p:nvPr/>
            </p:nvSpPr>
            <p:spPr>
              <a:xfrm>
                <a:off x="2520155" y="2445295"/>
                <a:ext cx="42229" cy="42229"/>
              </a:xfrm>
              <a:custGeom>
                <a:rect b="b" l="l" r="r" t="t"/>
                <a:pathLst>
                  <a:path extrusionOk="0" h="1194" w="1194">
                    <a:moveTo>
                      <a:pt x="597" y="386"/>
                    </a:moveTo>
                    <a:cubicBezTo>
                      <a:pt x="713" y="386"/>
                      <a:pt x="808" y="481"/>
                      <a:pt x="808" y="597"/>
                    </a:cubicBezTo>
                    <a:cubicBezTo>
                      <a:pt x="808" y="714"/>
                      <a:pt x="713" y="808"/>
                      <a:pt x="597" y="808"/>
                    </a:cubicBezTo>
                    <a:cubicBezTo>
                      <a:pt x="480" y="808"/>
                      <a:pt x="386" y="714"/>
                      <a:pt x="386" y="597"/>
                    </a:cubicBezTo>
                    <a:cubicBezTo>
                      <a:pt x="386" y="481"/>
                      <a:pt x="480" y="386"/>
                      <a:pt x="597" y="386"/>
                    </a:cubicBezTo>
                    <a:close/>
                    <a:moveTo>
                      <a:pt x="597" y="1"/>
                    </a:moveTo>
                    <a:cubicBezTo>
                      <a:pt x="268" y="1"/>
                      <a:pt x="1" y="269"/>
                      <a:pt x="1" y="597"/>
                    </a:cubicBezTo>
                    <a:cubicBezTo>
                      <a:pt x="1" y="926"/>
                      <a:pt x="268" y="1193"/>
                      <a:pt x="597" y="1193"/>
                    </a:cubicBezTo>
                    <a:cubicBezTo>
                      <a:pt x="925" y="1193"/>
                      <a:pt x="1193" y="926"/>
                      <a:pt x="1193" y="597"/>
                    </a:cubicBezTo>
                    <a:cubicBezTo>
                      <a:pt x="1193" y="268"/>
                      <a:pt x="925" y="1"/>
                      <a:pt x="597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6356" name="Google Shape;6356;p55"/>
              <p:cNvSpPr/>
              <p:nvPr/>
            </p:nvSpPr>
            <p:spPr>
              <a:xfrm>
                <a:off x="2708593" y="2416364"/>
                <a:ext cx="13652" cy="13652"/>
              </a:xfrm>
              <a:custGeom>
                <a:rect b="b" l="l" r="r" t="t"/>
                <a:pathLst>
                  <a:path extrusionOk="0" h="386" w="386">
                    <a:moveTo>
                      <a:pt x="193" y="1"/>
                    </a:moveTo>
                    <a:cubicBezTo>
                      <a:pt x="86" y="1"/>
                      <a:pt x="0" y="87"/>
                      <a:pt x="0" y="194"/>
                    </a:cubicBezTo>
                    <a:cubicBezTo>
                      <a:pt x="0" y="299"/>
                      <a:pt x="86" y="386"/>
                      <a:pt x="193" y="386"/>
                    </a:cubicBezTo>
                    <a:cubicBezTo>
                      <a:pt x="299" y="386"/>
                      <a:pt x="385" y="299"/>
                      <a:pt x="385" y="194"/>
                    </a:cubicBezTo>
                    <a:cubicBezTo>
                      <a:pt x="385" y="87"/>
                      <a:pt x="299" y="1"/>
                      <a:pt x="193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6357" name="Google Shape;6357;p55"/>
              <p:cNvSpPr/>
              <p:nvPr/>
            </p:nvSpPr>
            <p:spPr>
              <a:xfrm>
                <a:off x="2669865" y="2236803"/>
                <a:ext cx="13652" cy="13652"/>
              </a:xfrm>
              <a:custGeom>
                <a:rect b="b" l="l" r="r" t="t"/>
                <a:pathLst>
                  <a:path extrusionOk="0" h="386" w="386">
                    <a:moveTo>
                      <a:pt x="193" y="0"/>
                    </a:moveTo>
                    <a:cubicBezTo>
                      <a:pt x="87" y="0"/>
                      <a:pt x="1" y="86"/>
                      <a:pt x="1" y="192"/>
                    </a:cubicBezTo>
                    <a:cubicBezTo>
                      <a:pt x="1" y="299"/>
                      <a:pt x="87" y="385"/>
                      <a:pt x="193" y="385"/>
                    </a:cubicBezTo>
                    <a:cubicBezTo>
                      <a:pt x="299" y="385"/>
                      <a:pt x="386" y="299"/>
                      <a:pt x="386" y="192"/>
                    </a:cubicBezTo>
                    <a:cubicBezTo>
                      <a:pt x="386" y="86"/>
                      <a:pt x="299" y="0"/>
                      <a:pt x="193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</p:grpSp>
      <p:grpSp>
        <p:nvGrpSpPr>
          <p:cNvPr id="6358" name="Google Shape;6358;p55"/>
          <p:cNvGrpSpPr/>
          <p:nvPr/>
        </p:nvGrpSpPr>
        <p:grpSpPr>
          <a:xfrm>
            <a:off x="3322820" y="2151213"/>
            <a:ext cx="244036" cy="346814"/>
            <a:chOff x="3322820" y="2151213"/>
            <a:chExt cx="244036" cy="346814"/>
          </a:xfrm>
        </p:grpSpPr>
        <p:sp>
          <p:nvSpPr>
            <p:cNvPr id="6359" name="Google Shape;6359;p55"/>
            <p:cNvSpPr/>
            <p:nvPr/>
          </p:nvSpPr>
          <p:spPr>
            <a:xfrm>
              <a:off x="3427968" y="2360766"/>
              <a:ext cx="33705" cy="130400"/>
            </a:xfrm>
            <a:custGeom>
              <a:rect b="b" l="l" r="r" t="t"/>
              <a:pathLst>
                <a:path extrusionOk="0" h="3687" w="953">
                  <a:moveTo>
                    <a:pt x="1" y="0"/>
                  </a:moveTo>
                  <a:lnTo>
                    <a:pt x="1" y="3687"/>
                  </a:lnTo>
                  <a:lnTo>
                    <a:pt x="953" y="3687"/>
                  </a:lnTo>
                  <a:lnTo>
                    <a:pt x="953" y="0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grpSp>
          <p:nvGrpSpPr>
            <p:cNvPr id="6360" name="Google Shape;6360;p55"/>
            <p:cNvGrpSpPr/>
            <p:nvPr/>
          </p:nvGrpSpPr>
          <p:grpSpPr>
            <a:xfrm>
              <a:off x="3329681" y="2158074"/>
              <a:ext cx="230278" cy="202727"/>
              <a:chOff x="3329681" y="2158074"/>
              <a:chExt cx="230278" cy="202727"/>
            </a:xfrm>
          </p:grpSpPr>
          <p:sp>
            <p:nvSpPr>
              <p:cNvPr id="6361" name="Google Shape;6361;p55"/>
              <p:cNvSpPr/>
              <p:nvPr/>
            </p:nvSpPr>
            <p:spPr>
              <a:xfrm>
                <a:off x="3329681" y="2304532"/>
                <a:ext cx="230278" cy="56270"/>
              </a:xfrm>
              <a:custGeom>
                <a:rect b="b" l="l" r="r" t="t"/>
                <a:pathLst>
                  <a:path extrusionOk="0" h="1591" w="6511">
                    <a:moveTo>
                      <a:pt x="1147" y="0"/>
                    </a:moveTo>
                    <a:lnTo>
                      <a:pt x="1" y="804"/>
                    </a:lnTo>
                    <a:lnTo>
                      <a:pt x="1147" y="1590"/>
                    </a:lnTo>
                    <a:lnTo>
                      <a:pt x="6511" y="1590"/>
                    </a:lnTo>
                    <a:lnTo>
                      <a:pt x="6511" y="0"/>
                    </a:ln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6362" name="Google Shape;6362;p55"/>
              <p:cNvSpPr/>
              <p:nvPr/>
            </p:nvSpPr>
            <p:spPr>
              <a:xfrm>
                <a:off x="3329681" y="2221135"/>
                <a:ext cx="230278" cy="56305"/>
              </a:xfrm>
              <a:custGeom>
                <a:rect b="b" l="l" r="r" t="t"/>
                <a:pathLst>
                  <a:path extrusionOk="0" h="1592" w="6511">
                    <a:moveTo>
                      <a:pt x="1" y="1"/>
                    </a:moveTo>
                    <a:lnTo>
                      <a:pt x="1" y="1592"/>
                    </a:lnTo>
                    <a:lnTo>
                      <a:pt x="5364" y="1592"/>
                    </a:lnTo>
                    <a:lnTo>
                      <a:pt x="6511" y="787"/>
                    </a:lnTo>
                    <a:lnTo>
                      <a:pt x="5364" y="1"/>
                    </a:ln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6363" name="Google Shape;6363;p55"/>
              <p:cNvSpPr/>
              <p:nvPr/>
            </p:nvSpPr>
            <p:spPr>
              <a:xfrm>
                <a:off x="3376048" y="2158074"/>
                <a:ext cx="137580" cy="35898"/>
              </a:xfrm>
              <a:custGeom>
                <a:rect b="b" l="l" r="r" t="t"/>
                <a:pathLst>
                  <a:path extrusionOk="0" h="1015" w="3890">
                    <a:moveTo>
                      <a:pt x="0" y="1"/>
                    </a:moveTo>
                    <a:lnTo>
                      <a:pt x="0" y="1014"/>
                    </a:lnTo>
                    <a:lnTo>
                      <a:pt x="3889" y="1014"/>
                    </a:lnTo>
                    <a:lnTo>
                      <a:pt x="3889" y="1"/>
                    </a:ln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  <p:sp>
          <p:nvSpPr>
            <p:cNvPr id="6364" name="Google Shape;6364;p55"/>
            <p:cNvSpPr/>
            <p:nvPr/>
          </p:nvSpPr>
          <p:spPr>
            <a:xfrm>
              <a:off x="3427968" y="2277405"/>
              <a:ext cx="33705" cy="27162"/>
            </a:xfrm>
            <a:custGeom>
              <a:rect b="b" l="l" r="r" t="t"/>
              <a:pathLst>
                <a:path extrusionOk="0" h="768" w="953">
                  <a:moveTo>
                    <a:pt x="1" y="1"/>
                  </a:moveTo>
                  <a:lnTo>
                    <a:pt x="1" y="767"/>
                  </a:lnTo>
                  <a:lnTo>
                    <a:pt x="953" y="767"/>
                  </a:lnTo>
                  <a:lnTo>
                    <a:pt x="953" y="1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365" name="Google Shape;6365;p55"/>
            <p:cNvSpPr/>
            <p:nvPr/>
          </p:nvSpPr>
          <p:spPr>
            <a:xfrm>
              <a:off x="3427968" y="2193937"/>
              <a:ext cx="33705" cy="27233"/>
            </a:xfrm>
            <a:custGeom>
              <a:rect b="b" l="l" r="r" t="t"/>
              <a:pathLst>
                <a:path extrusionOk="0" h="770" w="953">
                  <a:moveTo>
                    <a:pt x="1" y="0"/>
                  </a:moveTo>
                  <a:lnTo>
                    <a:pt x="1" y="770"/>
                  </a:lnTo>
                  <a:lnTo>
                    <a:pt x="953" y="770"/>
                  </a:lnTo>
                  <a:lnTo>
                    <a:pt x="953" y="0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grpSp>
          <p:nvGrpSpPr>
            <p:cNvPr id="6366" name="Google Shape;6366;p55"/>
            <p:cNvGrpSpPr/>
            <p:nvPr/>
          </p:nvGrpSpPr>
          <p:grpSpPr>
            <a:xfrm>
              <a:off x="3322820" y="2151213"/>
              <a:ext cx="244036" cy="346814"/>
              <a:chOff x="3322820" y="2151213"/>
              <a:chExt cx="244036" cy="346814"/>
            </a:xfrm>
          </p:grpSpPr>
          <p:sp>
            <p:nvSpPr>
              <p:cNvPr id="6367" name="Google Shape;6367;p55"/>
              <p:cNvSpPr/>
              <p:nvPr/>
            </p:nvSpPr>
            <p:spPr>
              <a:xfrm>
                <a:off x="3322820" y="2151213"/>
                <a:ext cx="244036" cy="346814"/>
              </a:xfrm>
              <a:custGeom>
                <a:rect b="b" l="l" r="r" t="t"/>
                <a:pathLst>
                  <a:path extrusionOk="0" h="9806" w="6900">
                    <a:moveTo>
                      <a:pt x="5200" y="389"/>
                    </a:moveTo>
                    <a:lnTo>
                      <a:pt x="5200" y="1015"/>
                    </a:lnTo>
                    <a:lnTo>
                      <a:pt x="1699" y="1015"/>
                    </a:lnTo>
                    <a:lnTo>
                      <a:pt x="1699" y="389"/>
                    </a:lnTo>
                    <a:close/>
                    <a:moveTo>
                      <a:pt x="3732" y="1402"/>
                    </a:moveTo>
                    <a:lnTo>
                      <a:pt x="3732" y="1785"/>
                    </a:lnTo>
                    <a:lnTo>
                      <a:pt x="3168" y="1785"/>
                    </a:lnTo>
                    <a:lnTo>
                      <a:pt x="3168" y="1402"/>
                    </a:lnTo>
                    <a:close/>
                    <a:moveTo>
                      <a:pt x="5498" y="2172"/>
                    </a:moveTo>
                    <a:lnTo>
                      <a:pt x="6365" y="2766"/>
                    </a:lnTo>
                    <a:lnTo>
                      <a:pt x="5497" y="3375"/>
                    </a:lnTo>
                    <a:lnTo>
                      <a:pt x="389" y="3375"/>
                    </a:lnTo>
                    <a:lnTo>
                      <a:pt x="389" y="2969"/>
                    </a:lnTo>
                    <a:lnTo>
                      <a:pt x="1958" y="2969"/>
                    </a:lnTo>
                    <a:cubicBezTo>
                      <a:pt x="2065" y="2969"/>
                      <a:pt x="2151" y="2882"/>
                      <a:pt x="2151" y="2775"/>
                    </a:cubicBezTo>
                    <a:cubicBezTo>
                      <a:pt x="2151" y="2668"/>
                      <a:pt x="2065" y="2581"/>
                      <a:pt x="1958" y="2581"/>
                    </a:cubicBezTo>
                    <a:lnTo>
                      <a:pt x="389" y="2581"/>
                    </a:lnTo>
                    <a:lnTo>
                      <a:pt x="389" y="2172"/>
                    </a:lnTo>
                    <a:close/>
                    <a:moveTo>
                      <a:pt x="3732" y="3762"/>
                    </a:moveTo>
                    <a:lnTo>
                      <a:pt x="3732" y="4141"/>
                    </a:lnTo>
                    <a:lnTo>
                      <a:pt x="3168" y="4141"/>
                    </a:lnTo>
                    <a:lnTo>
                      <a:pt x="3168" y="3762"/>
                    </a:lnTo>
                    <a:close/>
                    <a:moveTo>
                      <a:pt x="6511" y="4529"/>
                    </a:moveTo>
                    <a:lnTo>
                      <a:pt x="6511" y="4935"/>
                    </a:lnTo>
                    <a:lnTo>
                      <a:pt x="4942" y="4935"/>
                    </a:lnTo>
                    <a:cubicBezTo>
                      <a:pt x="4835" y="4935"/>
                      <a:pt x="4748" y="5021"/>
                      <a:pt x="4748" y="5129"/>
                    </a:cubicBezTo>
                    <a:cubicBezTo>
                      <a:pt x="4748" y="5235"/>
                      <a:pt x="4835" y="5323"/>
                      <a:pt x="4942" y="5323"/>
                    </a:cubicBezTo>
                    <a:lnTo>
                      <a:pt x="6511" y="5323"/>
                    </a:lnTo>
                    <a:lnTo>
                      <a:pt x="6511" y="5731"/>
                    </a:lnTo>
                    <a:lnTo>
                      <a:pt x="1401" y="5731"/>
                    </a:lnTo>
                    <a:lnTo>
                      <a:pt x="534" y="5138"/>
                    </a:lnTo>
                    <a:lnTo>
                      <a:pt x="1402" y="4529"/>
                    </a:lnTo>
                    <a:close/>
                    <a:moveTo>
                      <a:pt x="3732" y="6119"/>
                    </a:moveTo>
                    <a:lnTo>
                      <a:pt x="3732" y="9418"/>
                    </a:lnTo>
                    <a:lnTo>
                      <a:pt x="3168" y="9418"/>
                    </a:lnTo>
                    <a:lnTo>
                      <a:pt x="3168" y="6119"/>
                    </a:lnTo>
                    <a:close/>
                    <a:moveTo>
                      <a:pt x="1505" y="1"/>
                    </a:moveTo>
                    <a:cubicBezTo>
                      <a:pt x="1399" y="1"/>
                      <a:pt x="1311" y="87"/>
                      <a:pt x="1311" y="195"/>
                    </a:cubicBezTo>
                    <a:lnTo>
                      <a:pt x="1311" y="1208"/>
                    </a:lnTo>
                    <a:cubicBezTo>
                      <a:pt x="1311" y="1316"/>
                      <a:pt x="1399" y="1402"/>
                      <a:pt x="1505" y="1402"/>
                    </a:cubicBezTo>
                    <a:lnTo>
                      <a:pt x="2780" y="1402"/>
                    </a:lnTo>
                    <a:lnTo>
                      <a:pt x="2780" y="1785"/>
                    </a:lnTo>
                    <a:lnTo>
                      <a:pt x="195" y="1785"/>
                    </a:lnTo>
                    <a:cubicBezTo>
                      <a:pt x="87" y="1785"/>
                      <a:pt x="1" y="1871"/>
                      <a:pt x="1" y="1978"/>
                    </a:cubicBezTo>
                    <a:lnTo>
                      <a:pt x="1" y="3569"/>
                    </a:lnTo>
                    <a:cubicBezTo>
                      <a:pt x="1" y="3675"/>
                      <a:pt x="87" y="3762"/>
                      <a:pt x="195" y="3762"/>
                    </a:cubicBezTo>
                    <a:lnTo>
                      <a:pt x="2780" y="3762"/>
                    </a:lnTo>
                    <a:lnTo>
                      <a:pt x="2780" y="4141"/>
                    </a:lnTo>
                    <a:lnTo>
                      <a:pt x="1341" y="4141"/>
                    </a:lnTo>
                    <a:cubicBezTo>
                      <a:pt x="1301" y="4141"/>
                      <a:pt x="1263" y="4154"/>
                      <a:pt x="1229" y="4176"/>
                    </a:cubicBezTo>
                    <a:lnTo>
                      <a:pt x="83" y="4980"/>
                    </a:lnTo>
                    <a:cubicBezTo>
                      <a:pt x="31" y="5017"/>
                      <a:pt x="0" y="5076"/>
                      <a:pt x="1" y="5140"/>
                    </a:cubicBezTo>
                    <a:cubicBezTo>
                      <a:pt x="1" y="5204"/>
                      <a:pt x="32" y="5263"/>
                      <a:pt x="85" y="5299"/>
                    </a:cubicBezTo>
                    <a:lnTo>
                      <a:pt x="1231" y="6085"/>
                    </a:lnTo>
                    <a:cubicBezTo>
                      <a:pt x="1263" y="6107"/>
                      <a:pt x="1302" y="6119"/>
                      <a:pt x="1341" y="6119"/>
                    </a:cubicBezTo>
                    <a:lnTo>
                      <a:pt x="2780" y="6119"/>
                    </a:lnTo>
                    <a:lnTo>
                      <a:pt x="2780" y="9612"/>
                    </a:lnTo>
                    <a:cubicBezTo>
                      <a:pt x="2780" y="9718"/>
                      <a:pt x="2867" y="9805"/>
                      <a:pt x="2974" y="9805"/>
                    </a:cubicBezTo>
                    <a:lnTo>
                      <a:pt x="3926" y="9805"/>
                    </a:lnTo>
                    <a:cubicBezTo>
                      <a:pt x="4033" y="9805"/>
                      <a:pt x="4119" y="9718"/>
                      <a:pt x="4119" y="9612"/>
                    </a:cubicBezTo>
                    <a:lnTo>
                      <a:pt x="4119" y="6119"/>
                    </a:lnTo>
                    <a:lnTo>
                      <a:pt x="6705" y="6119"/>
                    </a:lnTo>
                    <a:cubicBezTo>
                      <a:pt x="6812" y="6119"/>
                      <a:pt x="6899" y="6032"/>
                      <a:pt x="6899" y="5925"/>
                    </a:cubicBezTo>
                    <a:lnTo>
                      <a:pt x="6899" y="4335"/>
                    </a:lnTo>
                    <a:cubicBezTo>
                      <a:pt x="6899" y="4228"/>
                      <a:pt x="6812" y="4141"/>
                      <a:pt x="6705" y="4141"/>
                    </a:cubicBezTo>
                    <a:lnTo>
                      <a:pt x="4119" y="4141"/>
                    </a:lnTo>
                    <a:lnTo>
                      <a:pt x="4119" y="3762"/>
                    </a:lnTo>
                    <a:lnTo>
                      <a:pt x="5558" y="3762"/>
                    </a:lnTo>
                    <a:cubicBezTo>
                      <a:pt x="5599" y="3762"/>
                      <a:pt x="5637" y="3749"/>
                      <a:pt x="5670" y="3727"/>
                    </a:cubicBezTo>
                    <a:lnTo>
                      <a:pt x="6817" y="2922"/>
                    </a:lnTo>
                    <a:cubicBezTo>
                      <a:pt x="6868" y="2886"/>
                      <a:pt x="6900" y="2826"/>
                      <a:pt x="6899" y="2763"/>
                    </a:cubicBezTo>
                    <a:cubicBezTo>
                      <a:pt x="6899" y="2700"/>
                      <a:pt x="6867" y="2640"/>
                      <a:pt x="6815" y="2605"/>
                    </a:cubicBezTo>
                    <a:lnTo>
                      <a:pt x="5668" y="1818"/>
                    </a:lnTo>
                    <a:cubicBezTo>
                      <a:pt x="5636" y="1796"/>
                      <a:pt x="5598" y="1785"/>
                      <a:pt x="5558" y="1785"/>
                    </a:cubicBezTo>
                    <a:lnTo>
                      <a:pt x="4119" y="1785"/>
                    </a:lnTo>
                    <a:lnTo>
                      <a:pt x="4119" y="1402"/>
                    </a:lnTo>
                    <a:lnTo>
                      <a:pt x="5394" y="1402"/>
                    </a:lnTo>
                    <a:cubicBezTo>
                      <a:pt x="5501" y="1402"/>
                      <a:pt x="5588" y="1316"/>
                      <a:pt x="5588" y="1208"/>
                    </a:cubicBezTo>
                    <a:lnTo>
                      <a:pt x="5588" y="195"/>
                    </a:lnTo>
                    <a:cubicBezTo>
                      <a:pt x="5588" y="87"/>
                      <a:pt x="5501" y="1"/>
                      <a:pt x="5394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6368" name="Google Shape;6368;p55"/>
              <p:cNvSpPr/>
              <p:nvPr/>
            </p:nvSpPr>
            <p:spPr>
              <a:xfrm>
                <a:off x="3415801" y="2242143"/>
                <a:ext cx="13758" cy="13723"/>
              </a:xfrm>
              <a:custGeom>
                <a:rect b="b" l="l" r="r" t="t"/>
                <a:pathLst>
                  <a:path extrusionOk="0" h="388" w="389">
                    <a:moveTo>
                      <a:pt x="195" y="0"/>
                    </a:moveTo>
                    <a:cubicBezTo>
                      <a:pt x="88" y="0"/>
                      <a:pt x="1" y="87"/>
                      <a:pt x="1" y="193"/>
                    </a:cubicBezTo>
                    <a:cubicBezTo>
                      <a:pt x="1" y="301"/>
                      <a:pt x="88" y="387"/>
                      <a:pt x="195" y="387"/>
                    </a:cubicBezTo>
                    <a:cubicBezTo>
                      <a:pt x="302" y="387"/>
                      <a:pt x="389" y="301"/>
                      <a:pt x="389" y="193"/>
                    </a:cubicBezTo>
                    <a:cubicBezTo>
                      <a:pt x="389" y="87"/>
                      <a:pt x="302" y="0"/>
                      <a:pt x="195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6369" name="Google Shape;6369;p55"/>
              <p:cNvSpPr/>
              <p:nvPr/>
            </p:nvSpPr>
            <p:spPr>
              <a:xfrm>
                <a:off x="3459869" y="2325045"/>
                <a:ext cx="13723" cy="13758"/>
              </a:xfrm>
              <a:custGeom>
                <a:rect b="b" l="l" r="r" t="t"/>
                <a:pathLst>
                  <a:path extrusionOk="0" h="389" w="388">
                    <a:moveTo>
                      <a:pt x="194" y="1"/>
                    </a:moveTo>
                    <a:cubicBezTo>
                      <a:pt x="87" y="1"/>
                      <a:pt x="0" y="87"/>
                      <a:pt x="0" y="195"/>
                    </a:cubicBezTo>
                    <a:cubicBezTo>
                      <a:pt x="0" y="301"/>
                      <a:pt x="87" y="388"/>
                      <a:pt x="194" y="388"/>
                    </a:cubicBezTo>
                    <a:cubicBezTo>
                      <a:pt x="301" y="388"/>
                      <a:pt x="388" y="301"/>
                      <a:pt x="388" y="195"/>
                    </a:cubicBezTo>
                    <a:cubicBezTo>
                      <a:pt x="388" y="87"/>
                      <a:pt x="301" y="1"/>
                      <a:pt x="194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</p:grpSp>
      <p:grpSp>
        <p:nvGrpSpPr>
          <p:cNvPr id="6370" name="Google Shape;6370;p55"/>
          <p:cNvGrpSpPr/>
          <p:nvPr/>
        </p:nvGrpSpPr>
        <p:grpSpPr>
          <a:xfrm>
            <a:off x="4022743" y="2191037"/>
            <a:ext cx="346884" cy="267166"/>
            <a:chOff x="4022743" y="2191037"/>
            <a:chExt cx="346884" cy="267166"/>
          </a:xfrm>
        </p:grpSpPr>
        <p:sp>
          <p:nvSpPr>
            <p:cNvPr id="6371" name="Google Shape;6371;p55"/>
            <p:cNvSpPr/>
            <p:nvPr/>
          </p:nvSpPr>
          <p:spPr>
            <a:xfrm>
              <a:off x="4029639" y="2246034"/>
              <a:ext cx="333126" cy="172169"/>
            </a:xfrm>
            <a:custGeom>
              <a:rect b="b" l="l" r="r" t="t"/>
              <a:pathLst>
                <a:path extrusionOk="0" h="4868" w="9419">
                  <a:moveTo>
                    <a:pt x="1674" y="0"/>
                  </a:moveTo>
                  <a:lnTo>
                    <a:pt x="679" y="2381"/>
                  </a:lnTo>
                  <a:lnTo>
                    <a:pt x="585" y="2381"/>
                  </a:lnTo>
                  <a:cubicBezTo>
                    <a:pt x="262" y="2381"/>
                    <a:pt x="0" y="2643"/>
                    <a:pt x="0" y="2966"/>
                  </a:cubicBezTo>
                  <a:lnTo>
                    <a:pt x="0" y="4283"/>
                  </a:lnTo>
                  <a:cubicBezTo>
                    <a:pt x="0" y="4605"/>
                    <a:pt x="262" y="4867"/>
                    <a:pt x="585" y="4867"/>
                  </a:cubicBezTo>
                  <a:lnTo>
                    <a:pt x="8829" y="4867"/>
                  </a:lnTo>
                  <a:cubicBezTo>
                    <a:pt x="9156" y="4867"/>
                    <a:pt x="9419" y="4601"/>
                    <a:pt x="9414" y="4274"/>
                  </a:cubicBezTo>
                  <a:lnTo>
                    <a:pt x="9404" y="3517"/>
                  </a:lnTo>
                  <a:cubicBezTo>
                    <a:pt x="9400" y="3280"/>
                    <a:pt x="9255" y="3069"/>
                    <a:pt x="9035" y="2981"/>
                  </a:cubicBezTo>
                  <a:lnTo>
                    <a:pt x="7045" y="2190"/>
                  </a:lnTo>
                  <a:lnTo>
                    <a:pt x="6178" y="0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372" name="Google Shape;6372;p55"/>
            <p:cNvSpPr/>
            <p:nvPr/>
          </p:nvSpPr>
          <p:spPr>
            <a:xfrm>
              <a:off x="4061788" y="2384144"/>
              <a:ext cx="67163" cy="67163"/>
            </a:xfrm>
            <a:custGeom>
              <a:rect b="b" l="l" r="r" t="t"/>
              <a:pathLst>
                <a:path extrusionOk="0" h="1899" w="1899">
                  <a:moveTo>
                    <a:pt x="950" y="1"/>
                  </a:moveTo>
                  <a:cubicBezTo>
                    <a:pt x="425" y="1"/>
                    <a:pt x="1" y="425"/>
                    <a:pt x="1" y="949"/>
                  </a:cubicBezTo>
                  <a:cubicBezTo>
                    <a:pt x="1" y="1474"/>
                    <a:pt x="425" y="1898"/>
                    <a:pt x="950" y="1898"/>
                  </a:cubicBezTo>
                  <a:cubicBezTo>
                    <a:pt x="1474" y="1898"/>
                    <a:pt x="1898" y="1474"/>
                    <a:pt x="1898" y="949"/>
                  </a:cubicBezTo>
                  <a:cubicBezTo>
                    <a:pt x="1898" y="425"/>
                    <a:pt x="1474" y="1"/>
                    <a:pt x="950" y="1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373" name="Google Shape;6373;p55"/>
            <p:cNvSpPr/>
            <p:nvPr/>
          </p:nvSpPr>
          <p:spPr>
            <a:xfrm>
              <a:off x="4249342" y="2384144"/>
              <a:ext cx="67128" cy="67163"/>
            </a:xfrm>
            <a:custGeom>
              <a:rect b="b" l="l" r="r" t="t"/>
              <a:pathLst>
                <a:path extrusionOk="0" h="1899" w="1898">
                  <a:moveTo>
                    <a:pt x="950" y="1"/>
                  </a:moveTo>
                  <a:cubicBezTo>
                    <a:pt x="425" y="1"/>
                    <a:pt x="1" y="425"/>
                    <a:pt x="1" y="949"/>
                  </a:cubicBezTo>
                  <a:cubicBezTo>
                    <a:pt x="1" y="1474"/>
                    <a:pt x="425" y="1898"/>
                    <a:pt x="950" y="1898"/>
                  </a:cubicBezTo>
                  <a:cubicBezTo>
                    <a:pt x="1473" y="1898"/>
                    <a:pt x="1898" y="1474"/>
                    <a:pt x="1898" y="949"/>
                  </a:cubicBezTo>
                  <a:cubicBezTo>
                    <a:pt x="1898" y="425"/>
                    <a:pt x="1473" y="1"/>
                    <a:pt x="950" y="1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374" name="Google Shape;6374;p55"/>
            <p:cNvSpPr/>
            <p:nvPr/>
          </p:nvSpPr>
          <p:spPr>
            <a:xfrm>
              <a:off x="4052522" y="2246494"/>
              <a:ext cx="225114" cy="84139"/>
            </a:xfrm>
            <a:custGeom>
              <a:rect b="b" l="l" r="r" t="t"/>
              <a:pathLst>
                <a:path extrusionOk="0" h="2379" w="6365">
                  <a:moveTo>
                    <a:pt x="1043" y="1"/>
                  </a:moveTo>
                  <a:lnTo>
                    <a:pt x="0" y="2379"/>
                  </a:lnTo>
                  <a:lnTo>
                    <a:pt x="5182" y="2379"/>
                  </a:lnTo>
                  <a:lnTo>
                    <a:pt x="6364" y="2145"/>
                  </a:lnTo>
                  <a:lnTo>
                    <a:pt x="5614" y="10"/>
                  </a:lnTo>
                  <a:lnTo>
                    <a:pt x="1043" y="1"/>
                  </a:ln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375" name="Google Shape;6375;p55"/>
            <p:cNvSpPr/>
            <p:nvPr/>
          </p:nvSpPr>
          <p:spPr>
            <a:xfrm>
              <a:off x="4050329" y="2238677"/>
              <a:ext cx="233991" cy="13829"/>
            </a:xfrm>
            <a:custGeom>
              <a:rect b="b" l="l" r="r" t="t"/>
              <a:pathLst>
                <a:path extrusionOk="0" h="391" w="6616">
                  <a:moveTo>
                    <a:pt x="195" y="1"/>
                  </a:moveTo>
                  <a:cubicBezTo>
                    <a:pt x="87" y="1"/>
                    <a:pt x="0" y="88"/>
                    <a:pt x="0" y="195"/>
                  </a:cubicBezTo>
                  <a:cubicBezTo>
                    <a:pt x="0" y="303"/>
                    <a:pt x="87" y="390"/>
                    <a:pt x="195" y="390"/>
                  </a:cubicBezTo>
                  <a:lnTo>
                    <a:pt x="6420" y="390"/>
                  </a:lnTo>
                  <a:cubicBezTo>
                    <a:pt x="6528" y="390"/>
                    <a:pt x="6615" y="303"/>
                    <a:pt x="6615" y="195"/>
                  </a:cubicBezTo>
                  <a:cubicBezTo>
                    <a:pt x="6615" y="88"/>
                    <a:pt x="6528" y="1"/>
                    <a:pt x="6420" y="1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376" name="Google Shape;6376;p55"/>
            <p:cNvSpPr/>
            <p:nvPr/>
          </p:nvSpPr>
          <p:spPr>
            <a:xfrm>
              <a:off x="4151728" y="2197934"/>
              <a:ext cx="104087" cy="47675"/>
            </a:xfrm>
            <a:custGeom>
              <a:rect b="b" l="l" r="r" t="t"/>
              <a:pathLst>
                <a:path extrusionOk="0" h="1348" w="2943">
                  <a:moveTo>
                    <a:pt x="366" y="0"/>
                  </a:moveTo>
                  <a:cubicBezTo>
                    <a:pt x="165" y="0"/>
                    <a:pt x="1" y="164"/>
                    <a:pt x="1" y="366"/>
                  </a:cubicBezTo>
                  <a:lnTo>
                    <a:pt x="1" y="1347"/>
                  </a:lnTo>
                  <a:lnTo>
                    <a:pt x="2942" y="1347"/>
                  </a:lnTo>
                  <a:lnTo>
                    <a:pt x="2942" y="366"/>
                  </a:lnTo>
                  <a:cubicBezTo>
                    <a:pt x="2942" y="164"/>
                    <a:pt x="2779" y="0"/>
                    <a:pt x="2577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377" name="Google Shape;6377;p55"/>
            <p:cNvSpPr/>
            <p:nvPr/>
          </p:nvSpPr>
          <p:spPr>
            <a:xfrm>
              <a:off x="4074061" y="2210595"/>
              <a:ext cx="77738" cy="35014"/>
            </a:xfrm>
            <a:custGeom>
              <a:rect b="b" l="l" r="r" t="t"/>
              <a:pathLst>
                <a:path extrusionOk="0" h="990" w="2198">
                  <a:moveTo>
                    <a:pt x="366" y="0"/>
                  </a:moveTo>
                  <a:cubicBezTo>
                    <a:pt x="165" y="0"/>
                    <a:pt x="1" y="163"/>
                    <a:pt x="1" y="366"/>
                  </a:cubicBezTo>
                  <a:lnTo>
                    <a:pt x="1" y="989"/>
                  </a:lnTo>
                  <a:lnTo>
                    <a:pt x="2197" y="989"/>
                  </a:lnTo>
                  <a:lnTo>
                    <a:pt x="2197" y="0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378" name="Google Shape;6378;p55"/>
            <p:cNvSpPr/>
            <p:nvPr/>
          </p:nvSpPr>
          <p:spPr>
            <a:xfrm>
              <a:off x="4022743" y="2191037"/>
              <a:ext cx="346884" cy="267166"/>
            </a:xfrm>
            <a:custGeom>
              <a:rect b="b" l="l" r="r" t="t"/>
              <a:pathLst>
                <a:path extrusionOk="0" h="7554" w="9808">
                  <a:moveTo>
                    <a:pt x="2456" y="748"/>
                  </a:moveTo>
                  <a:lnTo>
                    <a:pt x="2456" y="1348"/>
                  </a:lnTo>
                  <a:lnTo>
                    <a:pt x="1646" y="1348"/>
                  </a:lnTo>
                  <a:lnTo>
                    <a:pt x="1646" y="919"/>
                  </a:lnTo>
                  <a:cubicBezTo>
                    <a:pt x="1646" y="825"/>
                    <a:pt x="1723" y="748"/>
                    <a:pt x="1817" y="748"/>
                  </a:cubicBezTo>
                  <a:close/>
                  <a:moveTo>
                    <a:pt x="3453" y="748"/>
                  </a:moveTo>
                  <a:lnTo>
                    <a:pt x="3453" y="1348"/>
                  </a:lnTo>
                  <a:lnTo>
                    <a:pt x="2845" y="1348"/>
                  </a:lnTo>
                  <a:lnTo>
                    <a:pt x="2845" y="748"/>
                  </a:lnTo>
                  <a:close/>
                  <a:moveTo>
                    <a:pt x="4952" y="391"/>
                  </a:moveTo>
                  <a:lnTo>
                    <a:pt x="4952" y="1348"/>
                  </a:lnTo>
                  <a:lnTo>
                    <a:pt x="3843" y="1348"/>
                  </a:lnTo>
                  <a:lnTo>
                    <a:pt x="3843" y="561"/>
                  </a:lnTo>
                  <a:cubicBezTo>
                    <a:pt x="3843" y="467"/>
                    <a:pt x="3919" y="391"/>
                    <a:pt x="4013" y="391"/>
                  </a:cubicBezTo>
                  <a:close/>
                  <a:moveTo>
                    <a:pt x="6224" y="391"/>
                  </a:moveTo>
                  <a:cubicBezTo>
                    <a:pt x="6318" y="391"/>
                    <a:pt x="6394" y="467"/>
                    <a:pt x="6394" y="561"/>
                  </a:cubicBezTo>
                  <a:lnTo>
                    <a:pt x="6394" y="1348"/>
                  </a:lnTo>
                  <a:lnTo>
                    <a:pt x="5341" y="1348"/>
                  </a:lnTo>
                  <a:lnTo>
                    <a:pt x="5341" y="391"/>
                  </a:lnTo>
                  <a:close/>
                  <a:moveTo>
                    <a:pt x="3945" y="1751"/>
                  </a:moveTo>
                  <a:lnTo>
                    <a:pt x="3945" y="3752"/>
                  </a:lnTo>
                  <a:lnTo>
                    <a:pt x="1163" y="3752"/>
                  </a:lnTo>
                  <a:lnTo>
                    <a:pt x="1998" y="1751"/>
                  </a:lnTo>
                  <a:close/>
                  <a:moveTo>
                    <a:pt x="6240" y="1751"/>
                  </a:moveTo>
                  <a:lnTo>
                    <a:pt x="6958" y="3564"/>
                  </a:lnTo>
                  <a:lnTo>
                    <a:pt x="6005" y="3752"/>
                  </a:lnTo>
                  <a:lnTo>
                    <a:pt x="4335" y="3752"/>
                  </a:lnTo>
                  <a:lnTo>
                    <a:pt x="4335" y="1751"/>
                  </a:lnTo>
                  <a:close/>
                  <a:moveTo>
                    <a:pt x="2054" y="5656"/>
                  </a:moveTo>
                  <a:cubicBezTo>
                    <a:pt x="2470" y="5656"/>
                    <a:pt x="2808" y="5994"/>
                    <a:pt x="2808" y="6409"/>
                  </a:cubicBezTo>
                  <a:cubicBezTo>
                    <a:pt x="2808" y="6826"/>
                    <a:pt x="2470" y="7164"/>
                    <a:pt x="2054" y="7164"/>
                  </a:cubicBezTo>
                  <a:cubicBezTo>
                    <a:pt x="1638" y="7164"/>
                    <a:pt x="1300" y="6826"/>
                    <a:pt x="1300" y="6409"/>
                  </a:cubicBezTo>
                  <a:cubicBezTo>
                    <a:pt x="1300" y="5994"/>
                    <a:pt x="1638" y="5656"/>
                    <a:pt x="2054" y="5656"/>
                  </a:cubicBezTo>
                  <a:close/>
                  <a:moveTo>
                    <a:pt x="7357" y="5656"/>
                  </a:moveTo>
                  <a:cubicBezTo>
                    <a:pt x="7772" y="5656"/>
                    <a:pt x="8110" y="5994"/>
                    <a:pt x="8110" y="6409"/>
                  </a:cubicBezTo>
                  <a:cubicBezTo>
                    <a:pt x="8110" y="6826"/>
                    <a:pt x="7772" y="7164"/>
                    <a:pt x="7357" y="7164"/>
                  </a:cubicBezTo>
                  <a:cubicBezTo>
                    <a:pt x="6941" y="7164"/>
                    <a:pt x="6602" y="6825"/>
                    <a:pt x="6602" y="6409"/>
                  </a:cubicBezTo>
                  <a:cubicBezTo>
                    <a:pt x="6602" y="5994"/>
                    <a:pt x="6941" y="5656"/>
                    <a:pt x="7357" y="5656"/>
                  </a:cubicBezTo>
                  <a:close/>
                  <a:moveTo>
                    <a:pt x="4013" y="0"/>
                  </a:moveTo>
                  <a:cubicBezTo>
                    <a:pt x="3776" y="0"/>
                    <a:pt x="3573" y="149"/>
                    <a:pt x="3491" y="358"/>
                  </a:cubicBezTo>
                  <a:lnTo>
                    <a:pt x="1817" y="358"/>
                  </a:lnTo>
                  <a:cubicBezTo>
                    <a:pt x="1508" y="358"/>
                    <a:pt x="1257" y="609"/>
                    <a:pt x="1257" y="919"/>
                  </a:cubicBezTo>
                  <a:lnTo>
                    <a:pt x="1257" y="1348"/>
                  </a:lnTo>
                  <a:lnTo>
                    <a:pt x="975" y="1348"/>
                  </a:lnTo>
                  <a:cubicBezTo>
                    <a:pt x="867" y="1348"/>
                    <a:pt x="780" y="1435"/>
                    <a:pt x="780" y="1542"/>
                  </a:cubicBezTo>
                  <a:cubicBezTo>
                    <a:pt x="780" y="1650"/>
                    <a:pt x="867" y="1737"/>
                    <a:pt x="975" y="1737"/>
                  </a:cubicBezTo>
                  <a:lnTo>
                    <a:pt x="1582" y="1738"/>
                  </a:lnTo>
                  <a:lnTo>
                    <a:pt x="744" y="3742"/>
                  </a:lnTo>
                  <a:cubicBezTo>
                    <a:pt x="331" y="3760"/>
                    <a:pt x="0" y="4102"/>
                    <a:pt x="0" y="4521"/>
                  </a:cubicBezTo>
                  <a:lnTo>
                    <a:pt x="0" y="5838"/>
                  </a:lnTo>
                  <a:cubicBezTo>
                    <a:pt x="0" y="6268"/>
                    <a:pt x="350" y="6618"/>
                    <a:pt x="780" y="6618"/>
                  </a:cubicBezTo>
                  <a:lnTo>
                    <a:pt x="929" y="6618"/>
                  </a:lnTo>
                  <a:cubicBezTo>
                    <a:pt x="1027" y="7149"/>
                    <a:pt x="1494" y="7553"/>
                    <a:pt x="2054" y="7553"/>
                  </a:cubicBezTo>
                  <a:cubicBezTo>
                    <a:pt x="2613" y="7553"/>
                    <a:pt x="3080" y="7149"/>
                    <a:pt x="3178" y="6618"/>
                  </a:cubicBezTo>
                  <a:lnTo>
                    <a:pt x="3769" y="6618"/>
                  </a:lnTo>
                  <a:cubicBezTo>
                    <a:pt x="3877" y="6618"/>
                    <a:pt x="3964" y="6531"/>
                    <a:pt x="3964" y="6422"/>
                  </a:cubicBezTo>
                  <a:cubicBezTo>
                    <a:pt x="3964" y="6315"/>
                    <a:pt x="3877" y="6228"/>
                    <a:pt x="3769" y="6228"/>
                  </a:cubicBezTo>
                  <a:lnTo>
                    <a:pt x="3183" y="6228"/>
                  </a:lnTo>
                  <a:cubicBezTo>
                    <a:pt x="3096" y="5684"/>
                    <a:pt x="2622" y="5266"/>
                    <a:pt x="2054" y="5266"/>
                  </a:cubicBezTo>
                  <a:cubicBezTo>
                    <a:pt x="1485" y="5266"/>
                    <a:pt x="1012" y="5684"/>
                    <a:pt x="924" y="6228"/>
                  </a:cubicBezTo>
                  <a:lnTo>
                    <a:pt x="780" y="6228"/>
                  </a:lnTo>
                  <a:cubicBezTo>
                    <a:pt x="565" y="6228"/>
                    <a:pt x="390" y="6053"/>
                    <a:pt x="390" y="5838"/>
                  </a:cubicBezTo>
                  <a:lnTo>
                    <a:pt x="390" y="4521"/>
                  </a:lnTo>
                  <a:cubicBezTo>
                    <a:pt x="390" y="4305"/>
                    <a:pt x="565" y="4130"/>
                    <a:pt x="780" y="4130"/>
                  </a:cubicBezTo>
                  <a:lnTo>
                    <a:pt x="6063" y="4130"/>
                  </a:lnTo>
                  <a:lnTo>
                    <a:pt x="7157" y="3922"/>
                  </a:lnTo>
                  <a:cubicBezTo>
                    <a:pt x="7160" y="3923"/>
                    <a:pt x="9158" y="4718"/>
                    <a:pt x="9158" y="4718"/>
                  </a:cubicBezTo>
                  <a:cubicBezTo>
                    <a:pt x="9305" y="4776"/>
                    <a:pt x="9401" y="4916"/>
                    <a:pt x="9404" y="5074"/>
                  </a:cubicBezTo>
                  <a:lnTo>
                    <a:pt x="9415" y="5832"/>
                  </a:lnTo>
                  <a:cubicBezTo>
                    <a:pt x="9416" y="5938"/>
                    <a:pt x="9376" y="6036"/>
                    <a:pt x="9302" y="6111"/>
                  </a:cubicBezTo>
                  <a:cubicBezTo>
                    <a:pt x="9229" y="6187"/>
                    <a:pt x="9130" y="6228"/>
                    <a:pt x="9024" y="6228"/>
                  </a:cubicBezTo>
                  <a:lnTo>
                    <a:pt x="8486" y="6228"/>
                  </a:lnTo>
                  <a:cubicBezTo>
                    <a:pt x="8398" y="5684"/>
                    <a:pt x="7925" y="5266"/>
                    <a:pt x="7357" y="5266"/>
                  </a:cubicBezTo>
                  <a:cubicBezTo>
                    <a:pt x="6787" y="5266"/>
                    <a:pt x="6315" y="5684"/>
                    <a:pt x="6227" y="6228"/>
                  </a:cubicBezTo>
                  <a:lnTo>
                    <a:pt x="5537" y="6228"/>
                  </a:lnTo>
                  <a:cubicBezTo>
                    <a:pt x="5429" y="6228"/>
                    <a:pt x="5341" y="6315"/>
                    <a:pt x="5341" y="6422"/>
                  </a:cubicBezTo>
                  <a:cubicBezTo>
                    <a:pt x="5341" y="6531"/>
                    <a:pt x="5429" y="6618"/>
                    <a:pt x="5537" y="6618"/>
                  </a:cubicBezTo>
                  <a:lnTo>
                    <a:pt x="6232" y="6618"/>
                  </a:lnTo>
                  <a:cubicBezTo>
                    <a:pt x="6330" y="7150"/>
                    <a:pt x="6797" y="7553"/>
                    <a:pt x="7357" y="7553"/>
                  </a:cubicBezTo>
                  <a:cubicBezTo>
                    <a:pt x="7915" y="7553"/>
                    <a:pt x="8383" y="7150"/>
                    <a:pt x="8480" y="6618"/>
                  </a:cubicBezTo>
                  <a:lnTo>
                    <a:pt x="9024" y="6618"/>
                  </a:lnTo>
                  <a:cubicBezTo>
                    <a:pt x="9235" y="6618"/>
                    <a:pt x="9432" y="6535"/>
                    <a:pt x="9580" y="6386"/>
                  </a:cubicBezTo>
                  <a:cubicBezTo>
                    <a:pt x="9727" y="6235"/>
                    <a:pt x="9807" y="6037"/>
                    <a:pt x="9804" y="5827"/>
                  </a:cubicBezTo>
                  <a:lnTo>
                    <a:pt x="9794" y="5069"/>
                  </a:lnTo>
                  <a:cubicBezTo>
                    <a:pt x="9789" y="4753"/>
                    <a:pt x="9596" y="4473"/>
                    <a:pt x="9302" y="4356"/>
                  </a:cubicBezTo>
                  <a:lnTo>
                    <a:pt x="7391" y="3596"/>
                  </a:lnTo>
                  <a:cubicBezTo>
                    <a:pt x="7390" y="3595"/>
                    <a:pt x="7390" y="3594"/>
                    <a:pt x="7389" y="3593"/>
                  </a:cubicBezTo>
                  <a:lnTo>
                    <a:pt x="6654" y="1737"/>
                  </a:lnTo>
                  <a:lnTo>
                    <a:pt x="7200" y="1737"/>
                  </a:lnTo>
                  <a:cubicBezTo>
                    <a:pt x="7308" y="1737"/>
                    <a:pt x="7395" y="1650"/>
                    <a:pt x="7395" y="1542"/>
                  </a:cubicBezTo>
                  <a:cubicBezTo>
                    <a:pt x="7395" y="1435"/>
                    <a:pt x="7308" y="1348"/>
                    <a:pt x="7200" y="1348"/>
                  </a:cubicBezTo>
                  <a:lnTo>
                    <a:pt x="6785" y="1348"/>
                  </a:lnTo>
                  <a:lnTo>
                    <a:pt x="6785" y="561"/>
                  </a:lnTo>
                  <a:cubicBezTo>
                    <a:pt x="6785" y="252"/>
                    <a:pt x="6533" y="0"/>
                    <a:pt x="622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379" name="Google Shape;6379;p55"/>
            <p:cNvSpPr/>
            <p:nvPr/>
          </p:nvSpPr>
          <p:spPr>
            <a:xfrm>
              <a:off x="4276257" y="2411271"/>
              <a:ext cx="13793" cy="13829"/>
            </a:xfrm>
            <a:custGeom>
              <a:rect b="b" l="l" r="r" t="t"/>
              <a:pathLst>
                <a:path extrusionOk="0" h="391" w="390">
                  <a:moveTo>
                    <a:pt x="195" y="1"/>
                  </a:moveTo>
                  <a:cubicBezTo>
                    <a:pt x="87" y="1"/>
                    <a:pt x="0" y="88"/>
                    <a:pt x="0" y="195"/>
                  </a:cubicBezTo>
                  <a:cubicBezTo>
                    <a:pt x="0" y="304"/>
                    <a:pt x="87" y="391"/>
                    <a:pt x="195" y="391"/>
                  </a:cubicBezTo>
                  <a:cubicBezTo>
                    <a:pt x="302" y="391"/>
                    <a:pt x="389" y="304"/>
                    <a:pt x="389" y="195"/>
                  </a:cubicBezTo>
                  <a:cubicBezTo>
                    <a:pt x="389" y="88"/>
                    <a:pt x="302" y="1"/>
                    <a:pt x="19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380" name="Google Shape;6380;p55"/>
            <p:cNvSpPr/>
            <p:nvPr/>
          </p:nvSpPr>
          <p:spPr>
            <a:xfrm>
              <a:off x="4087996" y="2411271"/>
              <a:ext cx="13829" cy="13829"/>
            </a:xfrm>
            <a:custGeom>
              <a:rect b="b" l="l" r="r" t="t"/>
              <a:pathLst>
                <a:path extrusionOk="0" h="391" w="391">
                  <a:moveTo>
                    <a:pt x="196" y="1"/>
                  </a:moveTo>
                  <a:cubicBezTo>
                    <a:pt x="88" y="1"/>
                    <a:pt x="0" y="88"/>
                    <a:pt x="0" y="195"/>
                  </a:cubicBezTo>
                  <a:cubicBezTo>
                    <a:pt x="0" y="304"/>
                    <a:pt x="88" y="391"/>
                    <a:pt x="196" y="391"/>
                  </a:cubicBezTo>
                  <a:cubicBezTo>
                    <a:pt x="303" y="391"/>
                    <a:pt x="391" y="304"/>
                    <a:pt x="391" y="195"/>
                  </a:cubicBezTo>
                  <a:cubicBezTo>
                    <a:pt x="391" y="88"/>
                    <a:pt x="303" y="1"/>
                    <a:pt x="19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381" name="Google Shape;6381;p55"/>
            <p:cNvSpPr/>
            <p:nvPr/>
          </p:nvSpPr>
          <p:spPr>
            <a:xfrm>
              <a:off x="4180517" y="2411625"/>
              <a:ext cx="13829" cy="13829"/>
            </a:xfrm>
            <a:custGeom>
              <a:rect b="b" l="l" r="r" t="t"/>
              <a:pathLst>
                <a:path extrusionOk="0" h="391" w="391">
                  <a:moveTo>
                    <a:pt x="195" y="0"/>
                  </a:moveTo>
                  <a:cubicBezTo>
                    <a:pt x="88" y="0"/>
                    <a:pt x="0" y="88"/>
                    <a:pt x="0" y="196"/>
                  </a:cubicBezTo>
                  <a:cubicBezTo>
                    <a:pt x="0" y="303"/>
                    <a:pt x="88" y="390"/>
                    <a:pt x="195" y="390"/>
                  </a:cubicBezTo>
                  <a:cubicBezTo>
                    <a:pt x="303" y="390"/>
                    <a:pt x="391" y="303"/>
                    <a:pt x="391" y="196"/>
                  </a:cubicBezTo>
                  <a:cubicBezTo>
                    <a:pt x="391" y="88"/>
                    <a:pt x="303" y="0"/>
                    <a:pt x="19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382" name="Google Shape;6382;p55"/>
          <p:cNvGrpSpPr/>
          <p:nvPr/>
        </p:nvGrpSpPr>
        <p:grpSpPr>
          <a:xfrm>
            <a:off x="4774019" y="2229340"/>
            <a:ext cx="346814" cy="190560"/>
            <a:chOff x="4774019" y="2229340"/>
            <a:chExt cx="346814" cy="190560"/>
          </a:xfrm>
        </p:grpSpPr>
        <p:sp>
          <p:nvSpPr>
            <p:cNvPr id="6383" name="Google Shape;6383;p55"/>
            <p:cNvSpPr/>
            <p:nvPr/>
          </p:nvSpPr>
          <p:spPr>
            <a:xfrm>
              <a:off x="4783108" y="2237369"/>
              <a:ext cx="301048" cy="147129"/>
            </a:xfrm>
            <a:custGeom>
              <a:rect b="b" l="l" r="r" t="t"/>
              <a:pathLst>
                <a:path extrusionOk="0" h="4160" w="8512">
                  <a:moveTo>
                    <a:pt x="577" y="0"/>
                  </a:moveTo>
                  <a:cubicBezTo>
                    <a:pt x="259" y="0"/>
                    <a:pt x="1" y="258"/>
                    <a:pt x="1" y="576"/>
                  </a:cubicBezTo>
                  <a:lnTo>
                    <a:pt x="1" y="3583"/>
                  </a:lnTo>
                  <a:cubicBezTo>
                    <a:pt x="1" y="3902"/>
                    <a:pt x="259" y="4160"/>
                    <a:pt x="577" y="4160"/>
                  </a:cubicBezTo>
                  <a:lnTo>
                    <a:pt x="7936" y="4160"/>
                  </a:lnTo>
                  <a:cubicBezTo>
                    <a:pt x="8253" y="4160"/>
                    <a:pt x="8512" y="3902"/>
                    <a:pt x="8512" y="3583"/>
                  </a:cubicBezTo>
                  <a:lnTo>
                    <a:pt x="8512" y="576"/>
                  </a:lnTo>
                  <a:cubicBezTo>
                    <a:pt x="8512" y="258"/>
                    <a:pt x="8253" y="0"/>
                    <a:pt x="7936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384" name="Google Shape;6384;p55"/>
            <p:cNvSpPr/>
            <p:nvPr/>
          </p:nvSpPr>
          <p:spPr>
            <a:xfrm>
              <a:off x="4815187" y="2356699"/>
              <a:ext cx="56270" cy="56234"/>
            </a:xfrm>
            <a:custGeom>
              <a:rect b="b" l="l" r="r" t="t"/>
              <a:pathLst>
                <a:path extrusionOk="0" h="1590" w="1591">
                  <a:moveTo>
                    <a:pt x="795" y="1"/>
                  </a:moveTo>
                  <a:cubicBezTo>
                    <a:pt x="356" y="1"/>
                    <a:pt x="1" y="356"/>
                    <a:pt x="1" y="795"/>
                  </a:cubicBezTo>
                  <a:cubicBezTo>
                    <a:pt x="1" y="1235"/>
                    <a:pt x="356" y="1590"/>
                    <a:pt x="795" y="1590"/>
                  </a:cubicBezTo>
                  <a:cubicBezTo>
                    <a:pt x="1235" y="1590"/>
                    <a:pt x="1591" y="1235"/>
                    <a:pt x="1591" y="795"/>
                  </a:cubicBezTo>
                  <a:cubicBezTo>
                    <a:pt x="1591" y="356"/>
                    <a:pt x="1235" y="1"/>
                    <a:pt x="795" y="1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385" name="Google Shape;6385;p55"/>
            <p:cNvSpPr/>
            <p:nvPr/>
          </p:nvSpPr>
          <p:spPr>
            <a:xfrm>
              <a:off x="4990044" y="2356699"/>
              <a:ext cx="56234" cy="56234"/>
            </a:xfrm>
            <a:custGeom>
              <a:rect b="b" l="l" r="r" t="t"/>
              <a:pathLst>
                <a:path extrusionOk="0" h="1590" w="1590">
                  <a:moveTo>
                    <a:pt x="795" y="1"/>
                  </a:moveTo>
                  <a:cubicBezTo>
                    <a:pt x="356" y="1"/>
                    <a:pt x="0" y="356"/>
                    <a:pt x="0" y="795"/>
                  </a:cubicBezTo>
                  <a:cubicBezTo>
                    <a:pt x="0" y="1235"/>
                    <a:pt x="356" y="1590"/>
                    <a:pt x="795" y="1590"/>
                  </a:cubicBezTo>
                  <a:cubicBezTo>
                    <a:pt x="1234" y="1590"/>
                    <a:pt x="1590" y="1235"/>
                    <a:pt x="1590" y="795"/>
                  </a:cubicBezTo>
                  <a:cubicBezTo>
                    <a:pt x="1590" y="356"/>
                    <a:pt x="1234" y="1"/>
                    <a:pt x="795" y="1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386" name="Google Shape;6386;p55"/>
            <p:cNvSpPr/>
            <p:nvPr/>
          </p:nvSpPr>
          <p:spPr>
            <a:xfrm>
              <a:off x="4783108" y="2236874"/>
              <a:ext cx="300588" cy="68401"/>
            </a:xfrm>
            <a:custGeom>
              <a:rect b="b" l="l" r="r" t="t"/>
              <a:pathLst>
                <a:path extrusionOk="0" h="1934" w="8499">
                  <a:moveTo>
                    <a:pt x="438" y="1"/>
                  </a:moveTo>
                  <a:cubicBezTo>
                    <a:pt x="196" y="1"/>
                    <a:pt x="1" y="197"/>
                    <a:pt x="1" y="438"/>
                  </a:cubicBezTo>
                  <a:lnTo>
                    <a:pt x="1" y="1933"/>
                  </a:lnTo>
                  <a:lnTo>
                    <a:pt x="8499" y="1933"/>
                  </a:lnTo>
                  <a:lnTo>
                    <a:pt x="8499" y="438"/>
                  </a:lnTo>
                  <a:cubicBezTo>
                    <a:pt x="8499" y="197"/>
                    <a:pt x="8303" y="1"/>
                    <a:pt x="8061" y="1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387" name="Google Shape;6387;p55"/>
            <p:cNvSpPr/>
            <p:nvPr/>
          </p:nvSpPr>
          <p:spPr>
            <a:xfrm>
              <a:off x="4774019" y="2229340"/>
              <a:ext cx="346814" cy="190560"/>
            </a:xfrm>
            <a:custGeom>
              <a:rect b="b" l="l" r="r" t="t"/>
              <a:pathLst>
                <a:path extrusionOk="0" h="5388" w="9806">
                  <a:moveTo>
                    <a:pt x="8600" y="2342"/>
                  </a:moveTo>
                  <a:lnTo>
                    <a:pt x="8600" y="3778"/>
                  </a:lnTo>
                  <a:cubicBezTo>
                    <a:pt x="8600" y="4021"/>
                    <a:pt x="8403" y="4218"/>
                    <a:pt x="8160" y="4218"/>
                  </a:cubicBezTo>
                  <a:lnTo>
                    <a:pt x="7878" y="4218"/>
                  </a:lnTo>
                  <a:cubicBezTo>
                    <a:pt x="7794" y="3756"/>
                    <a:pt x="7388" y="3405"/>
                    <a:pt x="6903" y="3405"/>
                  </a:cubicBezTo>
                  <a:cubicBezTo>
                    <a:pt x="6418" y="3405"/>
                    <a:pt x="6012" y="3756"/>
                    <a:pt x="5929" y="4218"/>
                  </a:cubicBezTo>
                  <a:lnTo>
                    <a:pt x="2935" y="4218"/>
                  </a:lnTo>
                  <a:cubicBezTo>
                    <a:pt x="2850" y="3756"/>
                    <a:pt x="2446" y="3405"/>
                    <a:pt x="1959" y="3405"/>
                  </a:cubicBezTo>
                  <a:cubicBezTo>
                    <a:pt x="1474" y="3405"/>
                    <a:pt x="1069" y="3756"/>
                    <a:pt x="985" y="4218"/>
                  </a:cubicBezTo>
                  <a:lnTo>
                    <a:pt x="786" y="4218"/>
                  </a:lnTo>
                  <a:cubicBezTo>
                    <a:pt x="569" y="4218"/>
                    <a:pt x="393" y="4043"/>
                    <a:pt x="393" y="3826"/>
                  </a:cubicBezTo>
                  <a:lnTo>
                    <a:pt x="393" y="2342"/>
                  </a:lnTo>
                  <a:close/>
                  <a:moveTo>
                    <a:pt x="1959" y="3797"/>
                  </a:moveTo>
                  <a:cubicBezTo>
                    <a:pt x="2289" y="3797"/>
                    <a:pt x="2558" y="4066"/>
                    <a:pt x="2558" y="4396"/>
                  </a:cubicBezTo>
                  <a:cubicBezTo>
                    <a:pt x="2558" y="4726"/>
                    <a:pt x="2289" y="4995"/>
                    <a:pt x="1959" y="4995"/>
                  </a:cubicBezTo>
                  <a:cubicBezTo>
                    <a:pt x="1629" y="4995"/>
                    <a:pt x="1361" y="4726"/>
                    <a:pt x="1361" y="4396"/>
                  </a:cubicBezTo>
                  <a:cubicBezTo>
                    <a:pt x="1361" y="4066"/>
                    <a:pt x="1629" y="3797"/>
                    <a:pt x="1959" y="3797"/>
                  </a:cubicBezTo>
                  <a:close/>
                  <a:moveTo>
                    <a:pt x="6903" y="3797"/>
                  </a:moveTo>
                  <a:cubicBezTo>
                    <a:pt x="7233" y="3797"/>
                    <a:pt x="7502" y="4066"/>
                    <a:pt x="7502" y="4396"/>
                  </a:cubicBezTo>
                  <a:cubicBezTo>
                    <a:pt x="7502" y="4726"/>
                    <a:pt x="7233" y="4995"/>
                    <a:pt x="6903" y="4995"/>
                  </a:cubicBezTo>
                  <a:cubicBezTo>
                    <a:pt x="6573" y="4995"/>
                    <a:pt x="6304" y="4726"/>
                    <a:pt x="6304" y="4396"/>
                  </a:cubicBezTo>
                  <a:cubicBezTo>
                    <a:pt x="6304" y="4066"/>
                    <a:pt x="6573" y="3797"/>
                    <a:pt x="6903" y="3797"/>
                  </a:cubicBezTo>
                  <a:close/>
                  <a:moveTo>
                    <a:pt x="786" y="0"/>
                  </a:moveTo>
                  <a:cubicBezTo>
                    <a:pt x="353" y="0"/>
                    <a:pt x="1" y="353"/>
                    <a:pt x="1" y="785"/>
                  </a:cubicBezTo>
                  <a:lnTo>
                    <a:pt x="1" y="3826"/>
                  </a:lnTo>
                  <a:cubicBezTo>
                    <a:pt x="1" y="4259"/>
                    <a:pt x="353" y="4611"/>
                    <a:pt x="786" y="4611"/>
                  </a:cubicBezTo>
                  <a:lnTo>
                    <a:pt x="992" y="4611"/>
                  </a:lnTo>
                  <a:cubicBezTo>
                    <a:pt x="1091" y="5055"/>
                    <a:pt x="1487" y="5387"/>
                    <a:pt x="1959" y="5387"/>
                  </a:cubicBezTo>
                  <a:cubicBezTo>
                    <a:pt x="2433" y="5387"/>
                    <a:pt x="2829" y="5055"/>
                    <a:pt x="2927" y="4611"/>
                  </a:cubicBezTo>
                  <a:lnTo>
                    <a:pt x="5936" y="4611"/>
                  </a:lnTo>
                  <a:cubicBezTo>
                    <a:pt x="6034" y="5055"/>
                    <a:pt x="6431" y="5387"/>
                    <a:pt x="6903" y="5387"/>
                  </a:cubicBezTo>
                  <a:cubicBezTo>
                    <a:pt x="7376" y="5387"/>
                    <a:pt x="7772" y="5055"/>
                    <a:pt x="7870" y="4611"/>
                  </a:cubicBezTo>
                  <a:lnTo>
                    <a:pt x="8160" y="4611"/>
                  </a:lnTo>
                  <a:cubicBezTo>
                    <a:pt x="8619" y="4611"/>
                    <a:pt x="8992" y="4237"/>
                    <a:pt x="8992" y="3778"/>
                  </a:cubicBezTo>
                  <a:lnTo>
                    <a:pt x="8992" y="1391"/>
                  </a:lnTo>
                  <a:lnTo>
                    <a:pt x="9178" y="1391"/>
                  </a:lnTo>
                  <a:cubicBezTo>
                    <a:pt x="9308" y="1391"/>
                    <a:pt x="9412" y="1496"/>
                    <a:pt x="9412" y="1624"/>
                  </a:cubicBezTo>
                  <a:lnTo>
                    <a:pt x="9412" y="2110"/>
                  </a:lnTo>
                  <a:cubicBezTo>
                    <a:pt x="9412" y="2219"/>
                    <a:pt x="9501" y="2307"/>
                    <a:pt x="9609" y="2307"/>
                  </a:cubicBezTo>
                  <a:cubicBezTo>
                    <a:pt x="9717" y="2307"/>
                    <a:pt x="9805" y="2219"/>
                    <a:pt x="9805" y="2110"/>
                  </a:cubicBezTo>
                  <a:lnTo>
                    <a:pt x="9805" y="1624"/>
                  </a:lnTo>
                  <a:cubicBezTo>
                    <a:pt x="9805" y="1279"/>
                    <a:pt x="9524" y="998"/>
                    <a:pt x="9179" y="998"/>
                  </a:cubicBezTo>
                  <a:lnTo>
                    <a:pt x="8992" y="998"/>
                  </a:lnTo>
                  <a:lnTo>
                    <a:pt x="8992" y="785"/>
                  </a:lnTo>
                  <a:cubicBezTo>
                    <a:pt x="8992" y="353"/>
                    <a:pt x="8641" y="0"/>
                    <a:pt x="8207" y="0"/>
                  </a:cubicBezTo>
                  <a:lnTo>
                    <a:pt x="5348" y="0"/>
                  </a:lnTo>
                  <a:cubicBezTo>
                    <a:pt x="5240" y="0"/>
                    <a:pt x="5152" y="88"/>
                    <a:pt x="5152" y="197"/>
                  </a:cubicBezTo>
                  <a:cubicBezTo>
                    <a:pt x="5152" y="305"/>
                    <a:pt x="5240" y="393"/>
                    <a:pt x="5348" y="393"/>
                  </a:cubicBezTo>
                  <a:lnTo>
                    <a:pt x="8207" y="393"/>
                  </a:lnTo>
                  <a:cubicBezTo>
                    <a:pt x="8424" y="393"/>
                    <a:pt x="8600" y="569"/>
                    <a:pt x="8600" y="785"/>
                  </a:cubicBezTo>
                  <a:lnTo>
                    <a:pt x="8600" y="1950"/>
                  </a:lnTo>
                  <a:lnTo>
                    <a:pt x="5881" y="1950"/>
                  </a:lnTo>
                  <a:lnTo>
                    <a:pt x="5881" y="1011"/>
                  </a:lnTo>
                  <a:cubicBezTo>
                    <a:pt x="5881" y="903"/>
                    <a:pt x="5792" y="816"/>
                    <a:pt x="5684" y="816"/>
                  </a:cubicBezTo>
                  <a:cubicBezTo>
                    <a:pt x="5576" y="816"/>
                    <a:pt x="5489" y="903"/>
                    <a:pt x="5489" y="1011"/>
                  </a:cubicBezTo>
                  <a:lnTo>
                    <a:pt x="5489" y="1950"/>
                  </a:lnTo>
                  <a:lnTo>
                    <a:pt x="3552" y="1950"/>
                  </a:lnTo>
                  <a:lnTo>
                    <a:pt x="3552" y="1011"/>
                  </a:lnTo>
                  <a:cubicBezTo>
                    <a:pt x="3552" y="903"/>
                    <a:pt x="3464" y="816"/>
                    <a:pt x="3355" y="816"/>
                  </a:cubicBezTo>
                  <a:cubicBezTo>
                    <a:pt x="3247" y="816"/>
                    <a:pt x="3160" y="903"/>
                    <a:pt x="3160" y="1011"/>
                  </a:cubicBezTo>
                  <a:lnTo>
                    <a:pt x="3160" y="1950"/>
                  </a:lnTo>
                  <a:lnTo>
                    <a:pt x="393" y="1950"/>
                  </a:lnTo>
                  <a:lnTo>
                    <a:pt x="393" y="785"/>
                  </a:lnTo>
                  <a:cubicBezTo>
                    <a:pt x="393" y="569"/>
                    <a:pt x="569" y="393"/>
                    <a:pt x="786" y="393"/>
                  </a:cubicBezTo>
                  <a:lnTo>
                    <a:pt x="3591" y="393"/>
                  </a:lnTo>
                  <a:cubicBezTo>
                    <a:pt x="3700" y="393"/>
                    <a:pt x="3788" y="305"/>
                    <a:pt x="3788" y="197"/>
                  </a:cubicBezTo>
                  <a:cubicBezTo>
                    <a:pt x="3788" y="88"/>
                    <a:pt x="3700" y="0"/>
                    <a:pt x="359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388" name="Google Shape;6388;p55"/>
            <p:cNvSpPr/>
            <p:nvPr/>
          </p:nvSpPr>
          <p:spPr>
            <a:xfrm>
              <a:off x="4836337" y="2378097"/>
              <a:ext cx="13899" cy="13899"/>
            </a:xfrm>
            <a:custGeom>
              <a:rect b="b" l="l" r="r" t="t"/>
              <a:pathLst>
                <a:path extrusionOk="0" h="393" w="393">
                  <a:moveTo>
                    <a:pt x="196" y="1"/>
                  </a:moveTo>
                  <a:cubicBezTo>
                    <a:pt x="87" y="1"/>
                    <a:pt x="0" y="88"/>
                    <a:pt x="0" y="196"/>
                  </a:cubicBezTo>
                  <a:cubicBezTo>
                    <a:pt x="0" y="306"/>
                    <a:pt x="87" y="393"/>
                    <a:pt x="196" y="393"/>
                  </a:cubicBezTo>
                  <a:cubicBezTo>
                    <a:pt x="304" y="393"/>
                    <a:pt x="392" y="306"/>
                    <a:pt x="392" y="196"/>
                  </a:cubicBezTo>
                  <a:cubicBezTo>
                    <a:pt x="392" y="88"/>
                    <a:pt x="304" y="1"/>
                    <a:pt x="19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389" name="Google Shape;6389;p55"/>
            <p:cNvSpPr/>
            <p:nvPr/>
          </p:nvSpPr>
          <p:spPr>
            <a:xfrm>
              <a:off x="5011264" y="2378097"/>
              <a:ext cx="13899" cy="13899"/>
            </a:xfrm>
            <a:custGeom>
              <a:rect b="b" l="l" r="r" t="t"/>
              <a:pathLst>
                <a:path extrusionOk="0" h="393" w="393">
                  <a:moveTo>
                    <a:pt x="197" y="1"/>
                  </a:moveTo>
                  <a:cubicBezTo>
                    <a:pt x="88" y="1"/>
                    <a:pt x="0" y="88"/>
                    <a:pt x="0" y="196"/>
                  </a:cubicBezTo>
                  <a:cubicBezTo>
                    <a:pt x="0" y="306"/>
                    <a:pt x="88" y="393"/>
                    <a:pt x="197" y="393"/>
                  </a:cubicBezTo>
                  <a:cubicBezTo>
                    <a:pt x="305" y="393"/>
                    <a:pt x="392" y="306"/>
                    <a:pt x="392" y="196"/>
                  </a:cubicBezTo>
                  <a:cubicBezTo>
                    <a:pt x="392" y="88"/>
                    <a:pt x="305" y="1"/>
                    <a:pt x="19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390" name="Google Shape;6390;p55"/>
            <p:cNvSpPr/>
            <p:nvPr/>
          </p:nvSpPr>
          <p:spPr>
            <a:xfrm>
              <a:off x="4924649" y="2229340"/>
              <a:ext cx="13899" cy="13935"/>
            </a:xfrm>
            <a:custGeom>
              <a:rect b="b" l="l" r="r" t="t"/>
              <a:pathLst>
                <a:path extrusionOk="0" h="394" w="393">
                  <a:moveTo>
                    <a:pt x="196" y="1"/>
                  </a:moveTo>
                  <a:cubicBezTo>
                    <a:pt x="87" y="1"/>
                    <a:pt x="0" y="89"/>
                    <a:pt x="0" y="197"/>
                  </a:cubicBezTo>
                  <a:cubicBezTo>
                    <a:pt x="0" y="306"/>
                    <a:pt x="87" y="394"/>
                    <a:pt x="196" y="394"/>
                  </a:cubicBezTo>
                  <a:cubicBezTo>
                    <a:pt x="304" y="394"/>
                    <a:pt x="392" y="306"/>
                    <a:pt x="392" y="197"/>
                  </a:cubicBezTo>
                  <a:cubicBezTo>
                    <a:pt x="392" y="89"/>
                    <a:pt x="304" y="1"/>
                    <a:pt x="19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391" name="Google Shape;6391;p55"/>
            <p:cNvSpPr/>
            <p:nvPr/>
          </p:nvSpPr>
          <p:spPr>
            <a:xfrm>
              <a:off x="4870219" y="2325788"/>
              <a:ext cx="96270" cy="13935"/>
            </a:xfrm>
            <a:custGeom>
              <a:rect b="b" l="l" r="r" t="t"/>
              <a:pathLst>
                <a:path extrusionOk="0" h="394" w="2722">
                  <a:moveTo>
                    <a:pt x="197" y="1"/>
                  </a:moveTo>
                  <a:cubicBezTo>
                    <a:pt x="89" y="1"/>
                    <a:pt x="1" y="89"/>
                    <a:pt x="1" y="197"/>
                  </a:cubicBezTo>
                  <a:cubicBezTo>
                    <a:pt x="1" y="305"/>
                    <a:pt x="89" y="394"/>
                    <a:pt x="197" y="394"/>
                  </a:cubicBezTo>
                  <a:lnTo>
                    <a:pt x="2525" y="394"/>
                  </a:lnTo>
                  <a:cubicBezTo>
                    <a:pt x="2633" y="394"/>
                    <a:pt x="2721" y="305"/>
                    <a:pt x="2721" y="197"/>
                  </a:cubicBezTo>
                  <a:cubicBezTo>
                    <a:pt x="2721" y="89"/>
                    <a:pt x="2633" y="1"/>
                    <a:pt x="252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392" name="Google Shape;6392;p55"/>
            <p:cNvSpPr/>
            <p:nvPr/>
          </p:nvSpPr>
          <p:spPr>
            <a:xfrm>
              <a:off x="4983501" y="2325965"/>
              <a:ext cx="13935" cy="13899"/>
            </a:xfrm>
            <a:custGeom>
              <a:rect b="b" l="l" r="r" t="t"/>
              <a:pathLst>
                <a:path extrusionOk="0" h="393" w="394">
                  <a:moveTo>
                    <a:pt x="197" y="0"/>
                  </a:moveTo>
                  <a:cubicBezTo>
                    <a:pt x="89" y="0"/>
                    <a:pt x="0" y="87"/>
                    <a:pt x="0" y="196"/>
                  </a:cubicBezTo>
                  <a:cubicBezTo>
                    <a:pt x="0" y="305"/>
                    <a:pt x="89" y="392"/>
                    <a:pt x="197" y="392"/>
                  </a:cubicBezTo>
                  <a:cubicBezTo>
                    <a:pt x="305" y="392"/>
                    <a:pt x="393" y="305"/>
                    <a:pt x="393" y="196"/>
                  </a:cubicBezTo>
                  <a:cubicBezTo>
                    <a:pt x="393" y="87"/>
                    <a:pt x="305" y="0"/>
                    <a:pt x="19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393" name="Google Shape;6393;p55"/>
          <p:cNvGrpSpPr/>
          <p:nvPr/>
        </p:nvGrpSpPr>
        <p:grpSpPr>
          <a:xfrm>
            <a:off x="5525331" y="2159277"/>
            <a:ext cx="347698" cy="330687"/>
            <a:chOff x="5525331" y="2159277"/>
            <a:chExt cx="347698" cy="330687"/>
          </a:xfrm>
        </p:grpSpPr>
        <p:sp>
          <p:nvSpPr>
            <p:cNvPr id="6394" name="Google Shape;6394;p55"/>
            <p:cNvSpPr/>
            <p:nvPr/>
          </p:nvSpPr>
          <p:spPr>
            <a:xfrm>
              <a:off x="5532687" y="2166174"/>
              <a:ext cx="101575" cy="52202"/>
            </a:xfrm>
            <a:custGeom>
              <a:rect b="b" l="l" r="r" t="t"/>
              <a:pathLst>
                <a:path extrusionOk="0" h="1476" w="2872">
                  <a:moveTo>
                    <a:pt x="1126" y="1208"/>
                  </a:moveTo>
                  <a:lnTo>
                    <a:pt x="604" y="1208"/>
                  </a:lnTo>
                  <a:cubicBezTo>
                    <a:pt x="271" y="1208"/>
                    <a:pt x="0" y="938"/>
                    <a:pt x="0" y="605"/>
                  </a:cubicBezTo>
                  <a:cubicBezTo>
                    <a:pt x="0" y="438"/>
                    <a:pt x="68" y="287"/>
                    <a:pt x="177" y="178"/>
                  </a:cubicBezTo>
                  <a:cubicBezTo>
                    <a:pt x="287" y="68"/>
                    <a:pt x="438" y="1"/>
                    <a:pt x="604" y="1"/>
                  </a:cubicBezTo>
                  <a:lnTo>
                    <a:pt x="1452" y="1"/>
                  </a:lnTo>
                  <a:cubicBezTo>
                    <a:pt x="1737" y="1"/>
                    <a:pt x="1975" y="197"/>
                    <a:pt x="2039" y="462"/>
                  </a:cubicBezTo>
                  <a:lnTo>
                    <a:pt x="2365" y="462"/>
                  </a:lnTo>
                  <a:cubicBezTo>
                    <a:pt x="2645" y="462"/>
                    <a:pt x="2872" y="689"/>
                    <a:pt x="2872" y="969"/>
                  </a:cubicBezTo>
                  <a:cubicBezTo>
                    <a:pt x="2872" y="1109"/>
                    <a:pt x="2815" y="1235"/>
                    <a:pt x="2723" y="1328"/>
                  </a:cubicBezTo>
                  <a:cubicBezTo>
                    <a:pt x="2632" y="1418"/>
                    <a:pt x="2505" y="1475"/>
                    <a:pt x="2365" y="1475"/>
                  </a:cubicBezTo>
                  <a:lnTo>
                    <a:pt x="1572" y="1475"/>
                  </a:lnTo>
                  <a:cubicBezTo>
                    <a:pt x="1379" y="1475"/>
                    <a:pt x="1210" y="1367"/>
                    <a:pt x="1126" y="1208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395" name="Google Shape;6395;p55"/>
            <p:cNvSpPr/>
            <p:nvPr/>
          </p:nvSpPr>
          <p:spPr>
            <a:xfrm>
              <a:off x="5735449" y="2422766"/>
              <a:ext cx="118340" cy="60266"/>
            </a:xfrm>
            <a:custGeom>
              <a:rect b="b" l="l" r="r" t="t"/>
              <a:pathLst>
                <a:path extrusionOk="0" h="1704" w="3346">
                  <a:moveTo>
                    <a:pt x="1522" y="1114"/>
                  </a:moveTo>
                  <a:lnTo>
                    <a:pt x="557" y="1114"/>
                  </a:lnTo>
                  <a:cubicBezTo>
                    <a:pt x="250" y="1114"/>
                    <a:pt x="0" y="865"/>
                    <a:pt x="0" y="557"/>
                  </a:cubicBezTo>
                  <a:cubicBezTo>
                    <a:pt x="0" y="403"/>
                    <a:pt x="62" y="264"/>
                    <a:pt x="163" y="164"/>
                  </a:cubicBezTo>
                  <a:cubicBezTo>
                    <a:pt x="264" y="62"/>
                    <a:pt x="404" y="0"/>
                    <a:pt x="557" y="0"/>
                  </a:cubicBezTo>
                  <a:lnTo>
                    <a:pt x="1809" y="0"/>
                  </a:lnTo>
                  <a:cubicBezTo>
                    <a:pt x="2334" y="0"/>
                    <a:pt x="2366" y="579"/>
                    <a:pt x="2365" y="591"/>
                  </a:cubicBezTo>
                  <a:lnTo>
                    <a:pt x="2789" y="591"/>
                  </a:lnTo>
                  <a:cubicBezTo>
                    <a:pt x="2943" y="591"/>
                    <a:pt x="3082" y="653"/>
                    <a:pt x="3183" y="754"/>
                  </a:cubicBezTo>
                  <a:cubicBezTo>
                    <a:pt x="3284" y="854"/>
                    <a:pt x="3346" y="994"/>
                    <a:pt x="3346" y="1148"/>
                  </a:cubicBezTo>
                  <a:cubicBezTo>
                    <a:pt x="3346" y="1455"/>
                    <a:pt x="3096" y="1704"/>
                    <a:pt x="2789" y="1704"/>
                  </a:cubicBezTo>
                  <a:lnTo>
                    <a:pt x="2078" y="1704"/>
                  </a:lnTo>
                  <a:cubicBezTo>
                    <a:pt x="1925" y="1704"/>
                    <a:pt x="1771" y="1671"/>
                    <a:pt x="1674" y="1566"/>
                  </a:cubicBezTo>
                  <a:cubicBezTo>
                    <a:pt x="1547" y="1430"/>
                    <a:pt x="1522" y="1114"/>
                    <a:pt x="1522" y="1114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396" name="Google Shape;6396;p55"/>
            <p:cNvSpPr/>
            <p:nvPr/>
          </p:nvSpPr>
          <p:spPr>
            <a:xfrm>
              <a:off x="5620681" y="2244336"/>
              <a:ext cx="101434" cy="70028"/>
            </a:xfrm>
            <a:custGeom>
              <a:rect b="b" l="l" r="r" t="t"/>
              <a:pathLst>
                <a:path extrusionOk="0" h="1980" w="2868">
                  <a:moveTo>
                    <a:pt x="2867" y="1980"/>
                  </a:moveTo>
                  <a:lnTo>
                    <a:pt x="1095" y="1980"/>
                  </a:lnTo>
                  <a:cubicBezTo>
                    <a:pt x="1095" y="1980"/>
                    <a:pt x="596" y="1246"/>
                    <a:pt x="83" y="489"/>
                  </a:cubicBezTo>
                  <a:cubicBezTo>
                    <a:pt x="1" y="369"/>
                    <a:pt x="18" y="206"/>
                    <a:pt x="125" y="106"/>
                  </a:cubicBezTo>
                  <a:cubicBezTo>
                    <a:pt x="232" y="7"/>
                    <a:pt x="395" y="0"/>
                    <a:pt x="509" y="91"/>
                  </a:cubicBezTo>
                  <a:cubicBezTo>
                    <a:pt x="1598" y="963"/>
                    <a:pt x="2867" y="1980"/>
                    <a:pt x="2867" y="1980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397" name="Google Shape;6397;p55"/>
            <p:cNvSpPr/>
            <p:nvPr/>
          </p:nvSpPr>
          <p:spPr>
            <a:xfrm>
              <a:off x="5532227" y="2271039"/>
              <a:ext cx="335355" cy="183628"/>
            </a:xfrm>
            <a:custGeom>
              <a:rect b="b" l="l" r="r" t="t"/>
              <a:pathLst>
                <a:path extrusionOk="0" h="5192" w="9482">
                  <a:moveTo>
                    <a:pt x="296" y="1"/>
                  </a:moveTo>
                  <a:cubicBezTo>
                    <a:pt x="243" y="1"/>
                    <a:pt x="191" y="15"/>
                    <a:pt x="144" y="43"/>
                  </a:cubicBezTo>
                  <a:cubicBezTo>
                    <a:pt x="55" y="96"/>
                    <a:pt x="0" y="192"/>
                    <a:pt x="0" y="296"/>
                  </a:cubicBezTo>
                  <a:lnTo>
                    <a:pt x="0" y="2223"/>
                  </a:lnTo>
                  <a:cubicBezTo>
                    <a:pt x="0" y="2548"/>
                    <a:pt x="264" y="2811"/>
                    <a:pt x="589" y="2811"/>
                  </a:cubicBezTo>
                  <a:lnTo>
                    <a:pt x="3676" y="2811"/>
                  </a:lnTo>
                  <a:lnTo>
                    <a:pt x="2812" y="4682"/>
                  </a:lnTo>
                  <a:cubicBezTo>
                    <a:pt x="2737" y="4845"/>
                    <a:pt x="2793" y="5039"/>
                    <a:pt x="2945" y="5136"/>
                  </a:cubicBezTo>
                  <a:cubicBezTo>
                    <a:pt x="3005" y="5173"/>
                    <a:pt x="3071" y="5192"/>
                    <a:pt x="3138" y="5192"/>
                  </a:cubicBezTo>
                  <a:cubicBezTo>
                    <a:pt x="3240" y="5192"/>
                    <a:pt x="3341" y="5148"/>
                    <a:pt x="3411" y="5065"/>
                  </a:cubicBezTo>
                  <a:lnTo>
                    <a:pt x="5324" y="2811"/>
                  </a:lnTo>
                  <a:lnTo>
                    <a:pt x="9414" y="2811"/>
                  </a:lnTo>
                  <a:cubicBezTo>
                    <a:pt x="9414" y="2811"/>
                    <a:pt x="9481" y="1226"/>
                    <a:pt x="7774" y="1225"/>
                  </a:cubicBezTo>
                  <a:lnTo>
                    <a:pt x="913" y="1225"/>
                  </a:lnTo>
                  <a:cubicBezTo>
                    <a:pt x="863" y="720"/>
                    <a:pt x="773" y="216"/>
                    <a:pt x="435" y="36"/>
                  </a:cubicBezTo>
                  <a:cubicBezTo>
                    <a:pt x="391" y="12"/>
                    <a:pt x="343" y="1"/>
                    <a:pt x="296" y="1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398" name="Google Shape;6398;p55"/>
            <p:cNvSpPr/>
            <p:nvPr/>
          </p:nvSpPr>
          <p:spPr>
            <a:xfrm>
              <a:off x="5525331" y="2238394"/>
              <a:ext cx="347698" cy="223169"/>
            </a:xfrm>
            <a:custGeom>
              <a:rect b="b" l="l" r="r" t="t"/>
              <a:pathLst>
                <a:path extrusionOk="0" h="6310" w="9831">
                  <a:moveTo>
                    <a:pt x="3021" y="390"/>
                  </a:moveTo>
                  <a:cubicBezTo>
                    <a:pt x="3043" y="390"/>
                    <a:pt x="3065" y="397"/>
                    <a:pt x="3083" y="412"/>
                  </a:cubicBezTo>
                  <a:lnTo>
                    <a:pt x="5007" y="1953"/>
                  </a:lnTo>
                  <a:lnTo>
                    <a:pt x="3895" y="1953"/>
                  </a:lnTo>
                  <a:lnTo>
                    <a:pt x="2940" y="548"/>
                  </a:lnTo>
                  <a:cubicBezTo>
                    <a:pt x="2912" y="507"/>
                    <a:pt x="2918" y="450"/>
                    <a:pt x="2954" y="416"/>
                  </a:cubicBezTo>
                  <a:cubicBezTo>
                    <a:pt x="2973" y="399"/>
                    <a:pt x="2997" y="390"/>
                    <a:pt x="3021" y="390"/>
                  </a:cubicBezTo>
                  <a:close/>
                  <a:moveTo>
                    <a:pt x="3022" y="1"/>
                  </a:moveTo>
                  <a:cubicBezTo>
                    <a:pt x="2901" y="1"/>
                    <a:pt x="2781" y="45"/>
                    <a:pt x="2688" y="132"/>
                  </a:cubicBezTo>
                  <a:cubicBezTo>
                    <a:pt x="2510" y="299"/>
                    <a:pt x="2480" y="566"/>
                    <a:pt x="2617" y="767"/>
                  </a:cubicBezTo>
                  <a:lnTo>
                    <a:pt x="3423" y="1953"/>
                  </a:lnTo>
                  <a:lnTo>
                    <a:pt x="1282" y="1953"/>
                  </a:lnTo>
                  <a:cubicBezTo>
                    <a:pt x="1219" y="1451"/>
                    <a:pt x="1093" y="985"/>
                    <a:pt x="722" y="787"/>
                  </a:cubicBezTo>
                  <a:cubicBezTo>
                    <a:pt x="648" y="747"/>
                    <a:pt x="569" y="728"/>
                    <a:pt x="490" y="728"/>
                  </a:cubicBezTo>
                  <a:cubicBezTo>
                    <a:pt x="363" y="728"/>
                    <a:pt x="237" y="778"/>
                    <a:pt x="142" y="874"/>
                  </a:cubicBezTo>
                  <a:cubicBezTo>
                    <a:pt x="52" y="964"/>
                    <a:pt x="0" y="1091"/>
                    <a:pt x="0" y="1224"/>
                  </a:cubicBezTo>
                  <a:lnTo>
                    <a:pt x="0" y="3149"/>
                  </a:lnTo>
                  <a:cubicBezTo>
                    <a:pt x="0" y="3580"/>
                    <a:pt x="350" y="3930"/>
                    <a:pt x="781" y="3930"/>
                  </a:cubicBezTo>
                  <a:lnTo>
                    <a:pt x="1281" y="3930"/>
                  </a:lnTo>
                  <a:cubicBezTo>
                    <a:pt x="1389" y="3930"/>
                    <a:pt x="1477" y="3843"/>
                    <a:pt x="1477" y="3734"/>
                  </a:cubicBezTo>
                  <a:cubicBezTo>
                    <a:pt x="1477" y="3627"/>
                    <a:pt x="1389" y="3540"/>
                    <a:pt x="1281" y="3540"/>
                  </a:cubicBezTo>
                  <a:lnTo>
                    <a:pt x="781" y="3540"/>
                  </a:lnTo>
                  <a:cubicBezTo>
                    <a:pt x="565" y="3540"/>
                    <a:pt x="391" y="3364"/>
                    <a:pt x="391" y="3149"/>
                  </a:cubicBezTo>
                  <a:lnTo>
                    <a:pt x="391" y="1224"/>
                  </a:lnTo>
                  <a:cubicBezTo>
                    <a:pt x="391" y="1194"/>
                    <a:pt x="401" y="1167"/>
                    <a:pt x="419" y="1149"/>
                  </a:cubicBezTo>
                  <a:cubicBezTo>
                    <a:pt x="438" y="1129"/>
                    <a:pt x="464" y="1119"/>
                    <a:pt x="490" y="1119"/>
                  </a:cubicBezTo>
                  <a:cubicBezTo>
                    <a:pt x="506" y="1119"/>
                    <a:pt x="522" y="1123"/>
                    <a:pt x="537" y="1131"/>
                  </a:cubicBezTo>
                  <a:cubicBezTo>
                    <a:pt x="791" y="1266"/>
                    <a:pt x="868" y="1709"/>
                    <a:pt x="914" y="2168"/>
                  </a:cubicBezTo>
                  <a:cubicBezTo>
                    <a:pt x="924" y="2267"/>
                    <a:pt x="1008" y="2343"/>
                    <a:pt x="1108" y="2343"/>
                  </a:cubicBezTo>
                  <a:lnTo>
                    <a:pt x="7968" y="2343"/>
                  </a:lnTo>
                  <a:cubicBezTo>
                    <a:pt x="8437" y="2343"/>
                    <a:pt x="8799" y="2473"/>
                    <a:pt x="9045" y="2728"/>
                  </a:cubicBezTo>
                  <a:cubicBezTo>
                    <a:pt x="9297" y="2989"/>
                    <a:pt x="9377" y="3331"/>
                    <a:pt x="9402" y="3540"/>
                  </a:cubicBezTo>
                  <a:lnTo>
                    <a:pt x="5519" y="3540"/>
                  </a:lnTo>
                  <a:cubicBezTo>
                    <a:pt x="5461" y="3540"/>
                    <a:pt x="5407" y="3565"/>
                    <a:pt x="5369" y="3609"/>
                  </a:cubicBezTo>
                  <a:lnTo>
                    <a:pt x="3458" y="5862"/>
                  </a:lnTo>
                  <a:cubicBezTo>
                    <a:pt x="3426" y="5900"/>
                    <a:pt x="3380" y="5919"/>
                    <a:pt x="3334" y="5919"/>
                  </a:cubicBezTo>
                  <a:cubicBezTo>
                    <a:pt x="3299" y="5919"/>
                    <a:pt x="3265" y="5909"/>
                    <a:pt x="3235" y="5887"/>
                  </a:cubicBezTo>
                  <a:cubicBezTo>
                    <a:pt x="3173" y="5841"/>
                    <a:pt x="3153" y="5754"/>
                    <a:pt x="3188" y="5679"/>
                  </a:cubicBezTo>
                  <a:lnTo>
                    <a:pt x="4048" y="3816"/>
                  </a:lnTo>
                  <a:cubicBezTo>
                    <a:pt x="4076" y="3756"/>
                    <a:pt x="4072" y="3685"/>
                    <a:pt x="4035" y="3630"/>
                  </a:cubicBezTo>
                  <a:cubicBezTo>
                    <a:pt x="3999" y="3574"/>
                    <a:pt x="3937" y="3540"/>
                    <a:pt x="3871" y="3540"/>
                  </a:cubicBezTo>
                  <a:lnTo>
                    <a:pt x="3034" y="3540"/>
                  </a:lnTo>
                  <a:cubicBezTo>
                    <a:pt x="2926" y="3540"/>
                    <a:pt x="2839" y="3627"/>
                    <a:pt x="2839" y="3734"/>
                  </a:cubicBezTo>
                  <a:cubicBezTo>
                    <a:pt x="2839" y="3843"/>
                    <a:pt x="2926" y="3930"/>
                    <a:pt x="3034" y="3930"/>
                  </a:cubicBezTo>
                  <a:lnTo>
                    <a:pt x="3566" y="3930"/>
                  </a:lnTo>
                  <a:lnTo>
                    <a:pt x="2834" y="5515"/>
                  </a:lnTo>
                  <a:cubicBezTo>
                    <a:pt x="2722" y="5756"/>
                    <a:pt x="2793" y="6045"/>
                    <a:pt x="3002" y="6200"/>
                  </a:cubicBezTo>
                  <a:cubicBezTo>
                    <a:pt x="3101" y="6273"/>
                    <a:pt x="3217" y="6309"/>
                    <a:pt x="3332" y="6309"/>
                  </a:cubicBezTo>
                  <a:cubicBezTo>
                    <a:pt x="3490" y="6309"/>
                    <a:pt x="3647" y="6243"/>
                    <a:pt x="3756" y="6114"/>
                  </a:cubicBezTo>
                  <a:lnTo>
                    <a:pt x="5608" y="3930"/>
                  </a:lnTo>
                  <a:lnTo>
                    <a:pt x="9609" y="3930"/>
                  </a:lnTo>
                  <a:cubicBezTo>
                    <a:pt x="9713" y="3930"/>
                    <a:pt x="9799" y="3847"/>
                    <a:pt x="9804" y="3743"/>
                  </a:cubicBezTo>
                  <a:cubicBezTo>
                    <a:pt x="9806" y="3712"/>
                    <a:pt x="9830" y="2983"/>
                    <a:pt x="9329" y="2460"/>
                  </a:cubicBezTo>
                  <a:cubicBezTo>
                    <a:pt x="9007" y="2124"/>
                    <a:pt x="8549" y="1953"/>
                    <a:pt x="7969" y="1953"/>
                  </a:cubicBezTo>
                  <a:lnTo>
                    <a:pt x="5631" y="1953"/>
                  </a:lnTo>
                  <a:lnTo>
                    <a:pt x="3327" y="107"/>
                  </a:lnTo>
                  <a:cubicBezTo>
                    <a:pt x="3238" y="36"/>
                    <a:pt x="3130" y="1"/>
                    <a:pt x="3022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399" name="Google Shape;6399;p55"/>
            <p:cNvSpPr/>
            <p:nvPr/>
          </p:nvSpPr>
          <p:spPr>
            <a:xfrm>
              <a:off x="5525790" y="2159277"/>
              <a:ext cx="115369" cy="65996"/>
            </a:xfrm>
            <a:custGeom>
              <a:rect b="b" l="l" r="r" t="t"/>
              <a:pathLst>
                <a:path extrusionOk="0" h="1866" w="3262">
                  <a:moveTo>
                    <a:pt x="1647" y="391"/>
                  </a:moveTo>
                  <a:cubicBezTo>
                    <a:pt x="1837" y="391"/>
                    <a:pt x="2000" y="519"/>
                    <a:pt x="2044" y="703"/>
                  </a:cubicBezTo>
                  <a:cubicBezTo>
                    <a:pt x="2065" y="791"/>
                    <a:pt x="2143" y="852"/>
                    <a:pt x="2234" y="852"/>
                  </a:cubicBezTo>
                  <a:lnTo>
                    <a:pt x="2560" y="852"/>
                  </a:lnTo>
                  <a:cubicBezTo>
                    <a:pt x="2732" y="852"/>
                    <a:pt x="2871" y="992"/>
                    <a:pt x="2871" y="1164"/>
                  </a:cubicBezTo>
                  <a:cubicBezTo>
                    <a:pt x="2871" y="1247"/>
                    <a:pt x="2839" y="1325"/>
                    <a:pt x="2780" y="1384"/>
                  </a:cubicBezTo>
                  <a:cubicBezTo>
                    <a:pt x="2722" y="1443"/>
                    <a:pt x="2643" y="1476"/>
                    <a:pt x="2560" y="1476"/>
                  </a:cubicBezTo>
                  <a:lnTo>
                    <a:pt x="1767" y="1476"/>
                  </a:lnTo>
                  <a:cubicBezTo>
                    <a:pt x="1652" y="1476"/>
                    <a:pt x="1547" y="1413"/>
                    <a:pt x="1493" y="1311"/>
                  </a:cubicBezTo>
                  <a:cubicBezTo>
                    <a:pt x="1459" y="1248"/>
                    <a:pt x="1392" y="1208"/>
                    <a:pt x="1321" y="1208"/>
                  </a:cubicBezTo>
                  <a:lnTo>
                    <a:pt x="799" y="1208"/>
                  </a:lnTo>
                  <a:cubicBezTo>
                    <a:pt x="574" y="1208"/>
                    <a:pt x="391" y="1025"/>
                    <a:pt x="391" y="800"/>
                  </a:cubicBezTo>
                  <a:cubicBezTo>
                    <a:pt x="391" y="691"/>
                    <a:pt x="433" y="588"/>
                    <a:pt x="510" y="511"/>
                  </a:cubicBezTo>
                  <a:cubicBezTo>
                    <a:pt x="587" y="433"/>
                    <a:pt x="690" y="391"/>
                    <a:pt x="799" y="391"/>
                  </a:cubicBezTo>
                  <a:close/>
                  <a:moveTo>
                    <a:pt x="799" y="1"/>
                  </a:moveTo>
                  <a:cubicBezTo>
                    <a:pt x="585" y="1"/>
                    <a:pt x="385" y="84"/>
                    <a:pt x="234" y="235"/>
                  </a:cubicBezTo>
                  <a:cubicBezTo>
                    <a:pt x="83" y="386"/>
                    <a:pt x="0" y="586"/>
                    <a:pt x="0" y="800"/>
                  </a:cubicBezTo>
                  <a:cubicBezTo>
                    <a:pt x="0" y="1240"/>
                    <a:pt x="358" y="1599"/>
                    <a:pt x="799" y="1599"/>
                  </a:cubicBezTo>
                  <a:lnTo>
                    <a:pt x="1216" y="1599"/>
                  </a:lnTo>
                  <a:cubicBezTo>
                    <a:pt x="1348" y="1765"/>
                    <a:pt x="1549" y="1866"/>
                    <a:pt x="1767" y="1866"/>
                  </a:cubicBezTo>
                  <a:lnTo>
                    <a:pt x="2560" y="1866"/>
                  </a:lnTo>
                  <a:cubicBezTo>
                    <a:pt x="2747" y="1866"/>
                    <a:pt x="2924" y="1792"/>
                    <a:pt x="3056" y="1660"/>
                  </a:cubicBezTo>
                  <a:cubicBezTo>
                    <a:pt x="3189" y="1527"/>
                    <a:pt x="3262" y="1352"/>
                    <a:pt x="3262" y="1164"/>
                  </a:cubicBezTo>
                  <a:cubicBezTo>
                    <a:pt x="3262" y="777"/>
                    <a:pt x="2947" y="462"/>
                    <a:pt x="2560" y="462"/>
                  </a:cubicBezTo>
                  <a:lnTo>
                    <a:pt x="2371" y="462"/>
                  </a:lnTo>
                  <a:cubicBezTo>
                    <a:pt x="2243" y="184"/>
                    <a:pt x="1963" y="1"/>
                    <a:pt x="164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400" name="Google Shape;6400;p55"/>
            <p:cNvSpPr/>
            <p:nvPr/>
          </p:nvSpPr>
          <p:spPr>
            <a:xfrm>
              <a:off x="5728517" y="2415834"/>
              <a:ext cx="132168" cy="74130"/>
            </a:xfrm>
            <a:custGeom>
              <a:rect b="b" l="l" r="r" t="t"/>
              <a:pathLst>
                <a:path extrusionOk="0" h="2096" w="3737">
                  <a:moveTo>
                    <a:pt x="2005" y="391"/>
                  </a:moveTo>
                  <a:cubicBezTo>
                    <a:pt x="2142" y="391"/>
                    <a:pt x="2236" y="445"/>
                    <a:pt x="2299" y="561"/>
                  </a:cubicBezTo>
                  <a:cubicBezTo>
                    <a:pt x="2355" y="664"/>
                    <a:pt x="2355" y="863"/>
                    <a:pt x="2413" y="924"/>
                  </a:cubicBezTo>
                  <a:cubicBezTo>
                    <a:pt x="2451" y="963"/>
                    <a:pt x="2507" y="982"/>
                    <a:pt x="2561" y="982"/>
                  </a:cubicBezTo>
                  <a:lnTo>
                    <a:pt x="2985" y="982"/>
                  </a:lnTo>
                  <a:cubicBezTo>
                    <a:pt x="3082" y="982"/>
                    <a:pt x="3173" y="1020"/>
                    <a:pt x="3241" y="1088"/>
                  </a:cubicBezTo>
                  <a:cubicBezTo>
                    <a:pt x="3309" y="1156"/>
                    <a:pt x="3347" y="1247"/>
                    <a:pt x="3347" y="1344"/>
                  </a:cubicBezTo>
                  <a:cubicBezTo>
                    <a:pt x="3346" y="1543"/>
                    <a:pt x="3185" y="1705"/>
                    <a:pt x="2985" y="1705"/>
                  </a:cubicBezTo>
                  <a:lnTo>
                    <a:pt x="2274" y="1705"/>
                  </a:lnTo>
                  <a:cubicBezTo>
                    <a:pt x="2151" y="1705"/>
                    <a:pt x="2059" y="1678"/>
                    <a:pt x="2013" y="1629"/>
                  </a:cubicBezTo>
                  <a:cubicBezTo>
                    <a:pt x="1961" y="1573"/>
                    <a:pt x="1921" y="1399"/>
                    <a:pt x="1913" y="1294"/>
                  </a:cubicBezTo>
                  <a:cubicBezTo>
                    <a:pt x="1905" y="1193"/>
                    <a:pt x="1820" y="1115"/>
                    <a:pt x="1718" y="1115"/>
                  </a:cubicBezTo>
                  <a:lnTo>
                    <a:pt x="753" y="1115"/>
                  </a:lnTo>
                  <a:cubicBezTo>
                    <a:pt x="553" y="1115"/>
                    <a:pt x="391" y="953"/>
                    <a:pt x="391" y="753"/>
                  </a:cubicBezTo>
                  <a:cubicBezTo>
                    <a:pt x="391" y="657"/>
                    <a:pt x="429" y="566"/>
                    <a:pt x="497" y="498"/>
                  </a:cubicBezTo>
                  <a:cubicBezTo>
                    <a:pt x="565" y="429"/>
                    <a:pt x="656" y="391"/>
                    <a:pt x="753" y="391"/>
                  </a:cubicBezTo>
                  <a:close/>
                  <a:moveTo>
                    <a:pt x="753" y="1"/>
                  </a:moveTo>
                  <a:cubicBezTo>
                    <a:pt x="552" y="1"/>
                    <a:pt x="363" y="79"/>
                    <a:pt x="221" y="221"/>
                  </a:cubicBezTo>
                  <a:cubicBezTo>
                    <a:pt x="79" y="363"/>
                    <a:pt x="1" y="552"/>
                    <a:pt x="1" y="753"/>
                  </a:cubicBezTo>
                  <a:cubicBezTo>
                    <a:pt x="1" y="1167"/>
                    <a:pt x="338" y="1505"/>
                    <a:pt x="753" y="1505"/>
                  </a:cubicBezTo>
                  <a:lnTo>
                    <a:pt x="1550" y="1505"/>
                  </a:lnTo>
                  <a:cubicBezTo>
                    <a:pt x="1577" y="1630"/>
                    <a:pt x="1629" y="1789"/>
                    <a:pt x="1727" y="1895"/>
                  </a:cubicBezTo>
                  <a:cubicBezTo>
                    <a:pt x="1851" y="2028"/>
                    <a:pt x="2035" y="2095"/>
                    <a:pt x="2274" y="2095"/>
                  </a:cubicBezTo>
                  <a:lnTo>
                    <a:pt x="2985" y="2095"/>
                  </a:lnTo>
                  <a:cubicBezTo>
                    <a:pt x="3400" y="2095"/>
                    <a:pt x="3737" y="1758"/>
                    <a:pt x="3737" y="1344"/>
                  </a:cubicBezTo>
                  <a:cubicBezTo>
                    <a:pt x="3737" y="1143"/>
                    <a:pt x="3659" y="953"/>
                    <a:pt x="3517" y="812"/>
                  </a:cubicBezTo>
                  <a:cubicBezTo>
                    <a:pt x="3375" y="670"/>
                    <a:pt x="3186" y="592"/>
                    <a:pt x="2985" y="592"/>
                  </a:cubicBezTo>
                  <a:lnTo>
                    <a:pt x="2726" y="592"/>
                  </a:lnTo>
                  <a:cubicBezTo>
                    <a:pt x="2697" y="477"/>
                    <a:pt x="2639" y="335"/>
                    <a:pt x="2531" y="219"/>
                  </a:cubicBezTo>
                  <a:cubicBezTo>
                    <a:pt x="2398" y="77"/>
                    <a:pt x="2217" y="1"/>
                    <a:pt x="200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401" name="Google Shape;6401;p55"/>
            <p:cNvSpPr/>
            <p:nvPr/>
          </p:nvSpPr>
          <p:spPr>
            <a:xfrm>
              <a:off x="5628356" y="2332472"/>
              <a:ext cx="14253" cy="14253"/>
            </a:xfrm>
            <a:custGeom>
              <a:rect b="b" l="l" r="r" t="t"/>
              <a:pathLst>
                <a:path extrusionOk="0" h="403" w="403">
                  <a:moveTo>
                    <a:pt x="202" y="0"/>
                  </a:moveTo>
                  <a:cubicBezTo>
                    <a:pt x="91" y="0"/>
                    <a:pt x="0" y="90"/>
                    <a:pt x="0" y="202"/>
                  </a:cubicBezTo>
                  <a:cubicBezTo>
                    <a:pt x="0" y="313"/>
                    <a:pt x="91" y="403"/>
                    <a:pt x="202" y="403"/>
                  </a:cubicBezTo>
                  <a:cubicBezTo>
                    <a:pt x="313" y="403"/>
                    <a:pt x="403" y="313"/>
                    <a:pt x="403" y="202"/>
                  </a:cubicBezTo>
                  <a:cubicBezTo>
                    <a:pt x="403" y="90"/>
                    <a:pt x="313" y="0"/>
                    <a:pt x="20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402" name="Google Shape;6402;p55"/>
            <p:cNvSpPr/>
            <p:nvPr/>
          </p:nvSpPr>
          <p:spPr>
            <a:xfrm>
              <a:off x="5656862" y="2332472"/>
              <a:ext cx="14253" cy="14253"/>
            </a:xfrm>
            <a:custGeom>
              <a:rect b="b" l="l" r="r" t="t"/>
              <a:pathLst>
                <a:path extrusionOk="0" h="403" w="403">
                  <a:moveTo>
                    <a:pt x="201" y="0"/>
                  </a:moveTo>
                  <a:cubicBezTo>
                    <a:pt x="90" y="0"/>
                    <a:pt x="0" y="90"/>
                    <a:pt x="0" y="202"/>
                  </a:cubicBezTo>
                  <a:cubicBezTo>
                    <a:pt x="0" y="313"/>
                    <a:pt x="90" y="403"/>
                    <a:pt x="201" y="403"/>
                  </a:cubicBezTo>
                  <a:cubicBezTo>
                    <a:pt x="312" y="403"/>
                    <a:pt x="403" y="313"/>
                    <a:pt x="403" y="202"/>
                  </a:cubicBezTo>
                  <a:cubicBezTo>
                    <a:pt x="403" y="90"/>
                    <a:pt x="312" y="0"/>
                    <a:pt x="20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403" name="Google Shape;6403;p55"/>
            <p:cNvSpPr/>
            <p:nvPr/>
          </p:nvSpPr>
          <p:spPr>
            <a:xfrm>
              <a:off x="5685333" y="2332472"/>
              <a:ext cx="14253" cy="14253"/>
            </a:xfrm>
            <a:custGeom>
              <a:rect b="b" l="l" r="r" t="t"/>
              <a:pathLst>
                <a:path extrusionOk="0" h="403" w="403">
                  <a:moveTo>
                    <a:pt x="201" y="0"/>
                  </a:moveTo>
                  <a:cubicBezTo>
                    <a:pt x="90" y="0"/>
                    <a:pt x="0" y="90"/>
                    <a:pt x="0" y="202"/>
                  </a:cubicBezTo>
                  <a:cubicBezTo>
                    <a:pt x="0" y="313"/>
                    <a:pt x="90" y="403"/>
                    <a:pt x="201" y="403"/>
                  </a:cubicBezTo>
                  <a:cubicBezTo>
                    <a:pt x="312" y="403"/>
                    <a:pt x="403" y="313"/>
                    <a:pt x="403" y="202"/>
                  </a:cubicBezTo>
                  <a:cubicBezTo>
                    <a:pt x="403" y="90"/>
                    <a:pt x="312" y="0"/>
                    <a:pt x="20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404" name="Google Shape;6404;p55"/>
            <p:cNvSpPr/>
            <p:nvPr/>
          </p:nvSpPr>
          <p:spPr>
            <a:xfrm>
              <a:off x="5713804" y="2332472"/>
              <a:ext cx="14253" cy="14253"/>
            </a:xfrm>
            <a:custGeom>
              <a:rect b="b" l="l" r="r" t="t"/>
              <a:pathLst>
                <a:path extrusionOk="0" h="403" w="403">
                  <a:moveTo>
                    <a:pt x="201" y="0"/>
                  </a:moveTo>
                  <a:cubicBezTo>
                    <a:pt x="90" y="0"/>
                    <a:pt x="0" y="90"/>
                    <a:pt x="0" y="202"/>
                  </a:cubicBezTo>
                  <a:cubicBezTo>
                    <a:pt x="0" y="313"/>
                    <a:pt x="90" y="403"/>
                    <a:pt x="201" y="403"/>
                  </a:cubicBezTo>
                  <a:cubicBezTo>
                    <a:pt x="312" y="403"/>
                    <a:pt x="403" y="313"/>
                    <a:pt x="403" y="202"/>
                  </a:cubicBezTo>
                  <a:cubicBezTo>
                    <a:pt x="403" y="90"/>
                    <a:pt x="312" y="0"/>
                    <a:pt x="20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405" name="Google Shape;6405;p55"/>
            <p:cNvSpPr/>
            <p:nvPr/>
          </p:nvSpPr>
          <p:spPr>
            <a:xfrm>
              <a:off x="5742275" y="2332472"/>
              <a:ext cx="14253" cy="14253"/>
            </a:xfrm>
            <a:custGeom>
              <a:rect b="b" l="l" r="r" t="t"/>
              <a:pathLst>
                <a:path extrusionOk="0" h="403" w="403">
                  <a:moveTo>
                    <a:pt x="201" y="0"/>
                  </a:moveTo>
                  <a:cubicBezTo>
                    <a:pt x="90" y="0"/>
                    <a:pt x="0" y="90"/>
                    <a:pt x="0" y="202"/>
                  </a:cubicBezTo>
                  <a:cubicBezTo>
                    <a:pt x="0" y="313"/>
                    <a:pt x="90" y="403"/>
                    <a:pt x="201" y="403"/>
                  </a:cubicBezTo>
                  <a:cubicBezTo>
                    <a:pt x="312" y="403"/>
                    <a:pt x="403" y="313"/>
                    <a:pt x="403" y="202"/>
                  </a:cubicBezTo>
                  <a:cubicBezTo>
                    <a:pt x="403" y="90"/>
                    <a:pt x="312" y="0"/>
                    <a:pt x="20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406" name="Google Shape;6406;p55"/>
            <p:cNvSpPr/>
            <p:nvPr/>
          </p:nvSpPr>
          <p:spPr>
            <a:xfrm>
              <a:off x="5770746" y="2332472"/>
              <a:ext cx="14253" cy="14253"/>
            </a:xfrm>
            <a:custGeom>
              <a:rect b="b" l="l" r="r" t="t"/>
              <a:pathLst>
                <a:path extrusionOk="0" h="403" w="403">
                  <a:moveTo>
                    <a:pt x="201" y="0"/>
                  </a:moveTo>
                  <a:cubicBezTo>
                    <a:pt x="90" y="0"/>
                    <a:pt x="0" y="90"/>
                    <a:pt x="0" y="202"/>
                  </a:cubicBezTo>
                  <a:cubicBezTo>
                    <a:pt x="0" y="313"/>
                    <a:pt x="90" y="403"/>
                    <a:pt x="201" y="403"/>
                  </a:cubicBezTo>
                  <a:cubicBezTo>
                    <a:pt x="312" y="403"/>
                    <a:pt x="403" y="313"/>
                    <a:pt x="403" y="202"/>
                  </a:cubicBezTo>
                  <a:cubicBezTo>
                    <a:pt x="403" y="90"/>
                    <a:pt x="312" y="0"/>
                    <a:pt x="20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407" name="Google Shape;6407;p55"/>
            <p:cNvSpPr/>
            <p:nvPr/>
          </p:nvSpPr>
          <p:spPr>
            <a:xfrm>
              <a:off x="5593767" y="2363419"/>
              <a:ext cx="15915" cy="14253"/>
            </a:xfrm>
            <a:custGeom>
              <a:rect b="b" l="l" r="r" t="t"/>
              <a:pathLst>
                <a:path extrusionOk="0" h="403" w="450">
                  <a:moveTo>
                    <a:pt x="225" y="0"/>
                  </a:moveTo>
                  <a:cubicBezTo>
                    <a:pt x="206" y="0"/>
                    <a:pt x="186" y="3"/>
                    <a:pt x="167" y="9"/>
                  </a:cubicBezTo>
                  <a:cubicBezTo>
                    <a:pt x="60" y="41"/>
                    <a:pt x="0" y="153"/>
                    <a:pt x="33" y="260"/>
                  </a:cubicBezTo>
                  <a:cubicBezTo>
                    <a:pt x="59" y="347"/>
                    <a:pt x="138" y="403"/>
                    <a:pt x="225" y="403"/>
                  </a:cubicBezTo>
                  <a:cubicBezTo>
                    <a:pt x="244" y="403"/>
                    <a:pt x="264" y="400"/>
                    <a:pt x="283" y="394"/>
                  </a:cubicBezTo>
                  <a:cubicBezTo>
                    <a:pt x="390" y="362"/>
                    <a:pt x="450" y="249"/>
                    <a:pt x="418" y="143"/>
                  </a:cubicBezTo>
                  <a:cubicBezTo>
                    <a:pt x="391" y="56"/>
                    <a:pt x="311" y="0"/>
                    <a:pt x="22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408" name="Google Shape;6408;p55"/>
          <p:cNvGrpSpPr/>
          <p:nvPr/>
        </p:nvGrpSpPr>
        <p:grpSpPr>
          <a:xfrm>
            <a:off x="6266598" y="2205432"/>
            <a:ext cx="347556" cy="238378"/>
            <a:chOff x="6266598" y="2205432"/>
            <a:chExt cx="347556" cy="238378"/>
          </a:xfrm>
        </p:grpSpPr>
        <p:sp>
          <p:nvSpPr>
            <p:cNvPr id="6409" name="Google Shape;6409;p55"/>
            <p:cNvSpPr/>
            <p:nvPr/>
          </p:nvSpPr>
          <p:spPr>
            <a:xfrm>
              <a:off x="6273954" y="2332578"/>
              <a:ext cx="332844" cy="62813"/>
            </a:xfrm>
            <a:custGeom>
              <a:rect b="b" l="l" r="r" t="t"/>
              <a:pathLst>
                <a:path extrusionOk="0" h="1776" w="9411">
                  <a:moveTo>
                    <a:pt x="1" y="1"/>
                  </a:moveTo>
                  <a:lnTo>
                    <a:pt x="1184" y="1775"/>
                  </a:lnTo>
                  <a:lnTo>
                    <a:pt x="8227" y="1775"/>
                  </a:lnTo>
                  <a:lnTo>
                    <a:pt x="9410" y="1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410" name="Google Shape;6410;p55"/>
            <p:cNvSpPr/>
            <p:nvPr/>
          </p:nvSpPr>
          <p:spPr>
            <a:xfrm>
              <a:off x="6304972" y="2289288"/>
              <a:ext cx="270809" cy="43325"/>
            </a:xfrm>
            <a:custGeom>
              <a:rect b="b" l="l" r="r" t="t"/>
              <a:pathLst>
                <a:path extrusionOk="0" h="1225" w="7657">
                  <a:moveTo>
                    <a:pt x="322" y="1"/>
                  </a:moveTo>
                  <a:lnTo>
                    <a:pt x="0" y="1225"/>
                  </a:lnTo>
                  <a:lnTo>
                    <a:pt x="7657" y="1225"/>
                  </a:lnTo>
                  <a:lnTo>
                    <a:pt x="7335" y="1"/>
                  </a:ln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411" name="Google Shape;6411;p55"/>
            <p:cNvSpPr/>
            <p:nvPr/>
          </p:nvSpPr>
          <p:spPr>
            <a:xfrm>
              <a:off x="6363823" y="2212399"/>
              <a:ext cx="61787" cy="28188"/>
            </a:xfrm>
            <a:custGeom>
              <a:rect b="b" l="l" r="r" t="t"/>
              <a:pathLst>
                <a:path extrusionOk="0" h="797" w="1747">
                  <a:moveTo>
                    <a:pt x="74" y="1"/>
                  </a:moveTo>
                  <a:lnTo>
                    <a:pt x="0" y="796"/>
                  </a:lnTo>
                  <a:lnTo>
                    <a:pt x="1747" y="796"/>
                  </a:lnTo>
                  <a:lnTo>
                    <a:pt x="1673" y="1"/>
                  </a:ln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412" name="Google Shape;6412;p55"/>
            <p:cNvSpPr/>
            <p:nvPr/>
          </p:nvSpPr>
          <p:spPr>
            <a:xfrm>
              <a:off x="6455213" y="2212399"/>
              <a:ext cx="61716" cy="28188"/>
            </a:xfrm>
            <a:custGeom>
              <a:rect b="b" l="l" r="r" t="t"/>
              <a:pathLst>
                <a:path extrusionOk="0" h="797" w="1745">
                  <a:moveTo>
                    <a:pt x="73" y="1"/>
                  </a:moveTo>
                  <a:lnTo>
                    <a:pt x="0" y="796"/>
                  </a:lnTo>
                  <a:lnTo>
                    <a:pt x="1745" y="796"/>
                  </a:lnTo>
                  <a:lnTo>
                    <a:pt x="1671" y="1"/>
                  </a:ln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413" name="Google Shape;6413;p55"/>
            <p:cNvSpPr/>
            <p:nvPr/>
          </p:nvSpPr>
          <p:spPr>
            <a:xfrm>
              <a:off x="6340092" y="2246069"/>
              <a:ext cx="200534" cy="43325"/>
            </a:xfrm>
            <a:custGeom>
              <a:rect b="b" l="l" r="r" t="t"/>
              <a:pathLst>
                <a:path extrusionOk="0" h="1225" w="5670">
                  <a:moveTo>
                    <a:pt x="240" y="0"/>
                  </a:moveTo>
                  <a:lnTo>
                    <a:pt x="1" y="1224"/>
                  </a:lnTo>
                  <a:lnTo>
                    <a:pt x="5669" y="1224"/>
                  </a:lnTo>
                  <a:lnTo>
                    <a:pt x="5431" y="0"/>
                  </a:ln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414" name="Google Shape;6414;p55"/>
            <p:cNvSpPr/>
            <p:nvPr/>
          </p:nvSpPr>
          <p:spPr>
            <a:xfrm>
              <a:off x="6266598" y="2205432"/>
              <a:ext cx="347556" cy="196926"/>
            </a:xfrm>
            <a:custGeom>
              <a:rect b="b" l="l" r="r" t="t"/>
              <a:pathLst>
                <a:path extrusionOk="0" h="5568" w="9827">
                  <a:moveTo>
                    <a:pt x="4242" y="395"/>
                  </a:moveTo>
                  <a:lnTo>
                    <a:pt x="4279" y="796"/>
                  </a:lnTo>
                  <a:lnTo>
                    <a:pt x="2965" y="796"/>
                  </a:lnTo>
                  <a:lnTo>
                    <a:pt x="3003" y="395"/>
                  </a:lnTo>
                  <a:close/>
                  <a:moveTo>
                    <a:pt x="6824" y="395"/>
                  </a:moveTo>
                  <a:lnTo>
                    <a:pt x="6861" y="796"/>
                  </a:lnTo>
                  <a:lnTo>
                    <a:pt x="5549" y="796"/>
                  </a:lnTo>
                  <a:lnTo>
                    <a:pt x="5586" y="395"/>
                  </a:lnTo>
                  <a:close/>
                  <a:moveTo>
                    <a:pt x="7347" y="1347"/>
                  </a:moveTo>
                  <a:lnTo>
                    <a:pt x="7508" y="2174"/>
                  </a:lnTo>
                  <a:lnTo>
                    <a:pt x="6429" y="2174"/>
                  </a:lnTo>
                  <a:lnTo>
                    <a:pt x="6429" y="1849"/>
                  </a:lnTo>
                  <a:cubicBezTo>
                    <a:pt x="6429" y="1740"/>
                    <a:pt x="6341" y="1652"/>
                    <a:pt x="6232" y="1652"/>
                  </a:cubicBezTo>
                  <a:cubicBezTo>
                    <a:pt x="6122" y="1652"/>
                    <a:pt x="6034" y="1740"/>
                    <a:pt x="6034" y="1849"/>
                  </a:cubicBezTo>
                  <a:lnTo>
                    <a:pt x="6034" y="2174"/>
                  </a:lnTo>
                  <a:lnTo>
                    <a:pt x="5110" y="2174"/>
                  </a:lnTo>
                  <a:lnTo>
                    <a:pt x="5110" y="1849"/>
                  </a:lnTo>
                  <a:cubicBezTo>
                    <a:pt x="5110" y="1740"/>
                    <a:pt x="5022" y="1652"/>
                    <a:pt x="4913" y="1652"/>
                  </a:cubicBezTo>
                  <a:cubicBezTo>
                    <a:pt x="4805" y="1652"/>
                    <a:pt x="4717" y="1740"/>
                    <a:pt x="4717" y="1849"/>
                  </a:cubicBezTo>
                  <a:lnTo>
                    <a:pt x="4717" y="2174"/>
                  </a:lnTo>
                  <a:lnTo>
                    <a:pt x="3793" y="2174"/>
                  </a:lnTo>
                  <a:lnTo>
                    <a:pt x="3793" y="1849"/>
                  </a:lnTo>
                  <a:cubicBezTo>
                    <a:pt x="3793" y="1740"/>
                    <a:pt x="3705" y="1652"/>
                    <a:pt x="3596" y="1652"/>
                  </a:cubicBezTo>
                  <a:cubicBezTo>
                    <a:pt x="3486" y="1652"/>
                    <a:pt x="3398" y="1740"/>
                    <a:pt x="3398" y="1849"/>
                  </a:cubicBezTo>
                  <a:lnTo>
                    <a:pt x="3398" y="2174"/>
                  </a:lnTo>
                  <a:lnTo>
                    <a:pt x="2319" y="2174"/>
                  </a:lnTo>
                  <a:lnTo>
                    <a:pt x="2481" y="1347"/>
                  </a:lnTo>
                  <a:close/>
                  <a:moveTo>
                    <a:pt x="8268" y="2569"/>
                  </a:moveTo>
                  <a:lnTo>
                    <a:pt x="8486" y="3399"/>
                  </a:lnTo>
                  <a:lnTo>
                    <a:pt x="7198" y="3399"/>
                  </a:lnTo>
                  <a:lnTo>
                    <a:pt x="7198" y="3006"/>
                  </a:lnTo>
                  <a:cubicBezTo>
                    <a:pt x="7198" y="2897"/>
                    <a:pt x="7109" y="2809"/>
                    <a:pt x="7001" y="2809"/>
                  </a:cubicBezTo>
                  <a:cubicBezTo>
                    <a:pt x="6892" y="2809"/>
                    <a:pt x="6803" y="2897"/>
                    <a:pt x="6803" y="3006"/>
                  </a:cubicBezTo>
                  <a:lnTo>
                    <a:pt x="6803" y="3399"/>
                  </a:lnTo>
                  <a:lnTo>
                    <a:pt x="5805" y="3399"/>
                  </a:lnTo>
                  <a:cubicBezTo>
                    <a:pt x="5695" y="3399"/>
                    <a:pt x="5607" y="3487"/>
                    <a:pt x="5607" y="3596"/>
                  </a:cubicBezTo>
                  <a:cubicBezTo>
                    <a:pt x="5607" y="3705"/>
                    <a:pt x="5695" y="3793"/>
                    <a:pt x="5805" y="3793"/>
                  </a:cubicBezTo>
                  <a:lnTo>
                    <a:pt x="9250" y="3793"/>
                  </a:lnTo>
                  <a:lnTo>
                    <a:pt x="8330" y="5174"/>
                  </a:lnTo>
                  <a:lnTo>
                    <a:pt x="1497" y="5174"/>
                  </a:lnTo>
                  <a:lnTo>
                    <a:pt x="577" y="3793"/>
                  </a:lnTo>
                  <a:lnTo>
                    <a:pt x="4016" y="3793"/>
                  </a:lnTo>
                  <a:cubicBezTo>
                    <a:pt x="4126" y="3793"/>
                    <a:pt x="4214" y="3705"/>
                    <a:pt x="4214" y="3596"/>
                  </a:cubicBezTo>
                  <a:cubicBezTo>
                    <a:pt x="4214" y="3487"/>
                    <a:pt x="4126" y="3399"/>
                    <a:pt x="4016" y="3399"/>
                  </a:cubicBezTo>
                  <a:lnTo>
                    <a:pt x="3024" y="3399"/>
                  </a:lnTo>
                  <a:lnTo>
                    <a:pt x="3024" y="3006"/>
                  </a:lnTo>
                  <a:cubicBezTo>
                    <a:pt x="3024" y="2897"/>
                    <a:pt x="2935" y="2809"/>
                    <a:pt x="2826" y="2809"/>
                  </a:cubicBezTo>
                  <a:cubicBezTo>
                    <a:pt x="2717" y="2809"/>
                    <a:pt x="2629" y="2897"/>
                    <a:pt x="2629" y="3006"/>
                  </a:cubicBezTo>
                  <a:lnTo>
                    <a:pt x="2629" y="3399"/>
                  </a:lnTo>
                  <a:lnTo>
                    <a:pt x="1341" y="3399"/>
                  </a:lnTo>
                  <a:lnTo>
                    <a:pt x="1559" y="2569"/>
                  </a:lnTo>
                  <a:close/>
                  <a:moveTo>
                    <a:pt x="2823" y="0"/>
                  </a:moveTo>
                  <a:cubicBezTo>
                    <a:pt x="2721" y="0"/>
                    <a:pt x="2636" y="78"/>
                    <a:pt x="2626" y="179"/>
                  </a:cubicBezTo>
                  <a:lnTo>
                    <a:pt x="2555" y="952"/>
                  </a:lnTo>
                  <a:lnTo>
                    <a:pt x="2318" y="952"/>
                  </a:lnTo>
                  <a:cubicBezTo>
                    <a:pt x="2224" y="952"/>
                    <a:pt x="2143" y="1018"/>
                    <a:pt x="2124" y="1111"/>
                  </a:cubicBezTo>
                  <a:lnTo>
                    <a:pt x="1917" y="2174"/>
                  </a:lnTo>
                  <a:lnTo>
                    <a:pt x="1407" y="2174"/>
                  </a:lnTo>
                  <a:cubicBezTo>
                    <a:pt x="1318" y="2174"/>
                    <a:pt x="1240" y="2235"/>
                    <a:pt x="1217" y="2321"/>
                  </a:cubicBezTo>
                  <a:lnTo>
                    <a:pt x="933" y="3399"/>
                  </a:lnTo>
                  <a:lnTo>
                    <a:pt x="209" y="3399"/>
                  </a:lnTo>
                  <a:cubicBezTo>
                    <a:pt x="136" y="3399"/>
                    <a:pt x="69" y="3439"/>
                    <a:pt x="35" y="3502"/>
                  </a:cubicBezTo>
                  <a:cubicBezTo>
                    <a:pt x="0" y="3567"/>
                    <a:pt x="4" y="3645"/>
                    <a:pt x="45" y="3705"/>
                  </a:cubicBezTo>
                  <a:lnTo>
                    <a:pt x="1228" y="5480"/>
                  </a:lnTo>
                  <a:cubicBezTo>
                    <a:pt x="1264" y="5535"/>
                    <a:pt x="1325" y="5567"/>
                    <a:pt x="1392" y="5567"/>
                  </a:cubicBezTo>
                  <a:lnTo>
                    <a:pt x="8435" y="5567"/>
                  </a:lnTo>
                  <a:cubicBezTo>
                    <a:pt x="8501" y="5567"/>
                    <a:pt x="8563" y="5535"/>
                    <a:pt x="8599" y="5480"/>
                  </a:cubicBezTo>
                  <a:lnTo>
                    <a:pt x="9783" y="3705"/>
                  </a:lnTo>
                  <a:cubicBezTo>
                    <a:pt x="9823" y="3645"/>
                    <a:pt x="9826" y="3567"/>
                    <a:pt x="9792" y="3502"/>
                  </a:cubicBezTo>
                  <a:cubicBezTo>
                    <a:pt x="9758" y="3439"/>
                    <a:pt x="9691" y="3399"/>
                    <a:pt x="9618" y="3399"/>
                  </a:cubicBezTo>
                  <a:lnTo>
                    <a:pt x="8894" y="3399"/>
                  </a:lnTo>
                  <a:lnTo>
                    <a:pt x="8610" y="2321"/>
                  </a:lnTo>
                  <a:cubicBezTo>
                    <a:pt x="8587" y="2235"/>
                    <a:pt x="8509" y="2174"/>
                    <a:pt x="8420" y="2174"/>
                  </a:cubicBezTo>
                  <a:lnTo>
                    <a:pt x="7910" y="2174"/>
                  </a:lnTo>
                  <a:lnTo>
                    <a:pt x="7703" y="1111"/>
                  </a:lnTo>
                  <a:cubicBezTo>
                    <a:pt x="7684" y="1018"/>
                    <a:pt x="7603" y="952"/>
                    <a:pt x="7509" y="952"/>
                  </a:cubicBezTo>
                  <a:lnTo>
                    <a:pt x="7272" y="952"/>
                  </a:lnTo>
                  <a:lnTo>
                    <a:pt x="7201" y="179"/>
                  </a:lnTo>
                  <a:cubicBezTo>
                    <a:pt x="7191" y="78"/>
                    <a:pt x="7106" y="0"/>
                    <a:pt x="7004" y="0"/>
                  </a:cubicBezTo>
                  <a:lnTo>
                    <a:pt x="5406" y="0"/>
                  </a:lnTo>
                  <a:cubicBezTo>
                    <a:pt x="5304" y="0"/>
                    <a:pt x="5220" y="78"/>
                    <a:pt x="5210" y="179"/>
                  </a:cubicBezTo>
                  <a:lnTo>
                    <a:pt x="5138" y="952"/>
                  </a:lnTo>
                  <a:lnTo>
                    <a:pt x="4690" y="952"/>
                  </a:lnTo>
                  <a:lnTo>
                    <a:pt x="4618" y="179"/>
                  </a:lnTo>
                  <a:cubicBezTo>
                    <a:pt x="4609" y="78"/>
                    <a:pt x="4524" y="0"/>
                    <a:pt x="442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415" name="Google Shape;6415;p55"/>
            <p:cNvSpPr/>
            <p:nvPr/>
          </p:nvSpPr>
          <p:spPr>
            <a:xfrm>
              <a:off x="6335741" y="2354966"/>
              <a:ext cx="13970" cy="13970"/>
            </a:xfrm>
            <a:custGeom>
              <a:rect b="b" l="l" r="r" t="t"/>
              <a:pathLst>
                <a:path extrusionOk="0" h="395" w="395">
                  <a:moveTo>
                    <a:pt x="198" y="1"/>
                  </a:moveTo>
                  <a:cubicBezTo>
                    <a:pt x="89" y="1"/>
                    <a:pt x="1" y="89"/>
                    <a:pt x="1" y="198"/>
                  </a:cubicBezTo>
                  <a:cubicBezTo>
                    <a:pt x="1" y="306"/>
                    <a:pt x="89" y="395"/>
                    <a:pt x="198" y="395"/>
                  </a:cubicBezTo>
                  <a:cubicBezTo>
                    <a:pt x="306" y="395"/>
                    <a:pt x="395" y="306"/>
                    <a:pt x="395" y="198"/>
                  </a:cubicBezTo>
                  <a:cubicBezTo>
                    <a:pt x="395" y="89"/>
                    <a:pt x="306" y="1"/>
                    <a:pt x="19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416" name="Google Shape;6416;p55"/>
            <p:cNvSpPr/>
            <p:nvPr/>
          </p:nvSpPr>
          <p:spPr>
            <a:xfrm>
              <a:off x="6363646" y="2354966"/>
              <a:ext cx="13970" cy="13970"/>
            </a:xfrm>
            <a:custGeom>
              <a:rect b="b" l="l" r="r" t="t"/>
              <a:pathLst>
                <a:path extrusionOk="0" h="395" w="395">
                  <a:moveTo>
                    <a:pt x="198" y="1"/>
                  </a:moveTo>
                  <a:cubicBezTo>
                    <a:pt x="88" y="1"/>
                    <a:pt x="0" y="89"/>
                    <a:pt x="0" y="198"/>
                  </a:cubicBezTo>
                  <a:cubicBezTo>
                    <a:pt x="0" y="306"/>
                    <a:pt x="88" y="395"/>
                    <a:pt x="198" y="395"/>
                  </a:cubicBezTo>
                  <a:cubicBezTo>
                    <a:pt x="307" y="395"/>
                    <a:pt x="395" y="306"/>
                    <a:pt x="395" y="198"/>
                  </a:cubicBezTo>
                  <a:cubicBezTo>
                    <a:pt x="395" y="89"/>
                    <a:pt x="307" y="1"/>
                    <a:pt x="19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417" name="Google Shape;6417;p55"/>
            <p:cNvSpPr/>
            <p:nvPr/>
          </p:nvSpPr>
          <p:spPr>
            <a:xfrm>
              <a:off x="6391516" y="2354966"/>
              <a:ext cx="14006" cy="13970"/>
            </a:xfrm>
            <a:custGeom>
              <a:rect b="b" l="l" r="r" t="t"/>
              <a:pathLst>
                <a:path extrusionOk="0" h="395" w="396">
                  <a:moveTo>
                    <a:pt x="198" y="1"/>
                  </a:moveTo>
                  <a:cubicBezTo>
                    <a:pt x="90" y="1"/>
                    <a:pt x="1" y="89"/>
                    <a:pt x="1" y="198"/>
                  </a:cubicBezTo>
                  <a:cubicBezTo>
                    <a:pt x="1" y="306"/>
                    <a:pt x="90" y="395"/>
                    <a:pt x="198" y="395"/>
                  </a:cubicBezTo>
                  <a:cubicBezTo>
                    <a:pt x="307" y="395"/>
                    <a:pt x="395" y="306"/>
                    <a:pt x="395" y="198"/>
                  </a:cubicBezTo>
                  <a:cubicBezTo>
                    <a:pt x="395" y="89"/>
                    <a:pt x="307" y="1"/>
                    <a:pt x="19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418" name="Google Shape;6418;p55"/>
            <p:cNvSpPr/>
            <p:nvPr/>
          </p:nvSpPr>
          <p:spPr>
            <a:xfrm>
              <a:off x="6419456" y="2354966"/>
              <a:ext cx="13970" cy="13970"/>
            </a:xfrm>
            <a:custGeom>
              <a:rect b="b" l="l" r="r" t="t"/>
              <a:pathLst>
                <a:path extrusionOk="0" h="395" w="395">
                  <a:moveTo>
                    <a:pt x="197" y="1"/>
                  </a:moveTo>
                  <a:cubicBezTo>
                    <a:pt x="88" y="1"/>
                    <a:pt x="0" y="89"/>
                    <a:pt x="0" y="198"/>
                  </a:cubicBezTo>
                  <a:cubicBezTo>
                    <a:pt x="0" y="306"/>
                    <a:pt x="88" y="395"/>
                    <a:pt x="197" y="395"/>
                  </a:cubicBezTo>
                  <a:cubicBezTo>
                    <a:pt x="306" y="395"/>
                    <a:pt x="395" y="306"/>
                    <a:pt x="395" y="198"/>
                  </a:cubicBezTo>
                  <a:cubicBezTo>
                    <a:pt x="395" y="89"/>
                    <a:pt x="306" y="1"/>
                    <a:pt x="19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419" name="Google Shape;6419;p55"/>
            <p:cNvSpPr/>
            <p:nvPr/>
          </p:nvSpPr>
          <p:spPr>
            <a:xfrm>
              <a:off x="6447326" y="2354966"/>
              <a:ext cx="14006" cy="13970"/>
            </a:xfrm>
            <a:custGeom>
              <a:rect b="b" l="l" r="r" t="t"/>
              <a:pathLst>
                <a:path extrusionOk="0" h="395" w="396">
                  <a:moveTo>
                    <a:pt x="198" y="1"/>
                  </a:moveTo>
                  <a:cubicBezTo>
                    <a:pt x="89" y="1"/>
                    <a:pt x="0" y="89"/>
                    <a:pt x="0" y="198"/>
                  </a:cubicBezTo>
                  <a:cubicBezTo>
                    <a:pt x="0" y="306"/>
                    <a:pt x="89" y="395"/>
                    <a:pt x="198" y="395"/>
                  </a:cubicBezTo>
                  <a:cubicBezTo>
                    <a:pt x="307" y="395"/>
                    <a:pt x="395" y="306"/>
                    <a:pt x="395" y="198"/>
                  </a:cubicBezTo>
                  <a:cubicBezTo>
                    <a:pt x="395" y="89"/>
                    <a:pt x="307" y="1"/>
                    <a:pt x="19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420" name="Google Shape;6420;p55"/>
            <p:cNvSpPr/>
            <p:nvPr/>
          </p:nvSpPr>
          <p:spPr>
            <a:xfrm>
              <a:off x="6475231" y="2354966"/>
              <a:ext cx="13970" cy="13970"/>
            </a:xfrm>
            <a:custGeom>
              <a:rect b="b" l="l" r="r" t="t"/>
              <a:pathLst>
                <a:path extrusionOk="0" h="395" w="395">
                  <a:moveTo>
                    <a:pt x="198" y="1"/>
                  </a:moveTo>
                  <a:cubicBezTo>
                    <a:pt x="89" y="1"/>
                    <a:pt x="1" y="89"/>
                    <a:pt x="1" y="198"/>
                  </a:cubicBezTo>
                  <a:cubicBezTo>
                    <a:pt x="1" y="306"/>
                    <a:pt x="89" y="395"/>
                    <a:pt x="198" y="395"/>
                  </a:cubicBezTo>
                  <a:cubicBezTo>
                    <a:pt x="306" y="395"/>
                    <a:pt x="395" y="306"/>
                    <a:pt x="395" y="198"/>
                  </a:cubicBezTo>
                  <a:cubicBezTo>
                    <a:pt x="395" y="89"/>
                    <a:pt x="306" y="1"/>
                    <a:pt x="19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421" name="Google Shape;6421;p55"/>
            <p:cNvSpPr/>
            <p:nvPr/>
          </p:nvSpPr>
          <p:spPr>
            <a:xfrm>
              <a:off x="6503136" y="2354966"/>
              <a:ext cx="13970" cy="13970"/>
            </a:xfrm>
            <a:custGeom>
              <a:rect b="b" l="l" r="r" t="t"/>
              <a:pathLst>
                <a:path extrusionOk="0" h="395" w="395">
                  <a:moveTo>
                    <a:pt x="198" y="1"/>
                  </a:moveTo>
                  <a:cubicBezTo>
                    <a:pt x="88" y="1"/>
                    <a:pt x="0" y="89"/>
                    <a:pt x="0" y="198"/>
                  </a:cubicBezTo>
                  <a:cubicBezTo>
                    <a:pt x="0" y="306"/>
                    <a:pt x="88" y="395"/>
                    <a:pt x="198" y="395"/>
                  </a:cubicBezTo>
                  <a:cubicBezTo>
                    <a:pt x="307" y="395"/>
                    <a:pt x="395" y="306"/>
                    <a:pt x="395" y="198"/>
                  </a:cubicBezTo>
                  <a:cubicBezTo>
                    <a:pt x="395" y="89"/>
                    <a:pt x="307" y="1"/>
                    <a:pt x="19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422" name="Google Shape;6422;p55"/>
            <p:cNvSpPr/>
            <p:nvPr/>
          </p:nvSpPr>
          <p:spPr>
            <a:xfrm>
              <a:off x="6531005" y="2354966"/>
              <a:ext cx="14006" cy="13970"/>
            </a:xfrm>
            <a:custGeom>
              <a:rect b="b" l="l" r="r" t="t"/>
              <a:pathLst>
                <a:path extrusionOk="0" h="395" w="396">
                  <a:moveTo>
                    <a:pt x="198" y="1"/>
                  </a:moveTo>
                  <a:cubicBezTo>
                    <a:pt x="90" y="1"/>
                    <a:pt x="1" y="89"/>
                    <a:pt x="1" y="198"/>
                  </a:cubicBezTo>
                  <a:cubicBezTo>
                    <a:pt x="1" y="306"/>
                    <a:pt x="90" y="395"/>
                    <a:pt x="198" y="395"/>
                  </a:cubicBezTo>
                  <a:cubicBezTo>
                    <a:pt x="307" y="395"/>
                    <a:pt x="395" y="306"/>
                    <a:pt x="395" y="198"/>
                  </a:cubicBezTo>
                  <a:cubicBezTo>
                    <a:pt x="395" y="89"/>
                    <a:pt x="307" y="1"/>
                    <a:pt x="19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423" name="Google Shape;6423;p55"/>
            <p:cNvSpPr/>
            <p:nvPr/>
          </p:nvSpPr>
          <p:spPr>
            <a:xfrm>
              <a:off x="6433391" y="2325929"/>
              <a:ext cx="13970" cy="13970"/>
            </a:xfrm>
            <a:custGeom>
              <a:rect b="b" l="l" r="r" t="t"/>
              <a:pathLst>
                <a:path extrusionOk="0" h="395" w="395">
                  <a:moveTo>
                    <a:pt x="197" y="0"/>
                  </a:moveTo>
                  <a:cubicBezTo>
                    <a:pt x="89" y="0"/>
                    <a:pt x="1" y="88"/>
                    <a:pt x="1" y="198"/>
                  </a:cubicBezTo>
                  <a:cubicBezTo>
                    <a:pt x="1" y="306"/>
                    <a:pt x="89" y="394"/>
                    <a:pt x="197" y="394"/>
                  </a:cubicBezTo>
                  <a:cubicBezTo>
                    <a:pt x="306" y="394"/>
                    <a:pt x="394" y="306"/>
                    <a:pt x="394" y="198"/>
                  </a:cubicBezTo>
                  <a:cubicBezTo>
                    <a:pt x="394" y="88"/>
                    <a:pt x="306" y="0"/>
                    <a:pt x="19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424" name="Google Shape;6424;p55"/>
            <p:cNvSpPr/>
            <p:nvPr/>
          </p:nvSpPr>
          <p:spPr>
            <a:xfrm>
              <a:off x="6280993" y="2415869"/>
              <a:ext cx="318767" cy="27940"/>
            </a:xfrm>
            <a:custGeom>
              <a:rect b="b" l="l" r="r" t="t"/>
              <a:pathLst>
                <a:path extrusionOk="0" h="790" w="9013">
                  <a:moveTo>
                    <a:pt x="198" y="1"/>
                  </a:moveTo>
                  <a:cubicBezTo>
                    <a:pt x="89" y="1"/>
                    <a:pt x="1" y="89"/>
                    <a:pt x="1" y="198"/>
                  </a:cubicBezTo>
                  <a:cubicBezTo>
                    <a:pt x="1" y="307"/>
                    <a:pt x="89" y="395"/>
                    <a:pt x="198" y="395"/>
                  </a:cubicBezTo>
                  <a:cubicBezTo>
                    <a:pt x="337" y="395"/>
                    <a:pt x="396" y="449"/>
                    <a:pt x="496" y="540"/>
                  </a:cubicBezTo>
                  <a:cubicBezTo>
                    <a:pt x="610" y="646"/>
                    <a:pt x="767" y="789"/>
                    <a:pt x="1060" y="789"/>
                  </a:cubicBezTo>
                  <a:cubicBezTo>
                    <a:pt x="1351" y="789"/>
                    <a:pt x="1509" y="646"/>
                    <a:pt x="1624" y="540"/>
                  </a:cubicBezTo>
                  <a:cubicBezTo>
                    <a:pt x="1723" y="449"/>
                    <a:pt x="1783" y="395"/>
                    <a:pt x="1921" y="395"/>
                  </a:cubicBezTo>
                  <a:cubicBezTo>
                    <a:pt x="2060" y="395"/>
                    <a:pt x="2120" y="449"/>
                    <a:pt x="2219" y="540"/>
                  </a:cubicBezTo>
                  <a:cubicBezTo>
                    <a:pt x="2334" y="646"/>
                    <a:pt x="2491" y="789"/>
                    <a:pt x="2783" y="789"/>
                  </a:cubicBezTo>
                  <a:cubicBezTo>
                    <a:pt x="3075" y="789"/>
                    <a:pt x="3232" y="646"/>
                    <a:pt x="3347" y="540"/>
                  </a:cubicBezTo>
                  <a:cubicBezTo>
                    <a:pt x="3446" y="449"/>
                    <a:pt x="3506" y="395"/>
                    <a:pt x="3644" y="395"/>
                  </a:cubicBezTo>
                  <a:cubicBezTo>
                    <a:pt x="3783" y="395"/>
                    <a:pt x="3843" y="449"/>
                    <a:pt x="3942" y="540"/>
                  </a:cubicBezTo>
                  <a:cubicBezTo>
                    <a:pt x="4057" y="646"/>
                    <a:pt x="4214" y="789"/>
                    <a:pt x="4506" y="789"/>
                  </a:cubicBezTo>
                  <a:cubicBezTo>
                    <a:pt x="4799" y="789"/>
                    <a:pt x="4956" y="646"/>
                    <a:pt x="5070" y="540"/>
                  </a:cubicBezTo>
                  <a:cubicBezTo>
                    <a:pt x="5170" y="449"/>
                    <a:pt x="5229" y="395"/>
                    <a:pt x="5368" y="395"/>
                  </a:cubicBezTo>
                  <a:cubicBezTo>
                    <a:pt x="5507" y="395"/>
                    <a:pt x="5567" y="449"/>
                    <a:pt x="5666" y="540"/>
                  </a:cubicBezTo>
                  <a:cubicBezTo>
                    <a:pt x="5781" y="646"/>
                    <a:pt x="5938" y="789"/>
                    <a:pt x="6230" y="789"/>
                  </a:cubicBezTo>
                  <a:cubicBezTo>
                    <a:pt x="6522" y="789"/>
                    <a:pt x="6679" y="646"/>
                    <a:pt x="6794" y="540"/>
                  </a:cubicBezTo>
                  <a:cubicBezTo>
                    <a:pt x="6893" y="449"/>
                    <a:pt x="6953" y="395"/>
                    <a:pt x="7091" y="395"/>
                  </a:cubicBezTo>
                  <a:cubicBezTo>
                    <a:pt x="7230" y="395"/>
                    <a:pt x="7291" y="449"/>
                    <a:pt x="7389" y="540"/>
                  </a:cubicBezTo>
                  <a:cubicBezTo>
                    <a:pt x="7504" y="646"/>
                    <a:pt x="7662" y="789"/>
                    <a:pt x="7953" y="789"/>
                  </a:cubicBezTo>
                  <a:cubicBezTo>
                    <a:pt x="8246" y="789"/>
                    <a:pt x="8403" y="646"/>
                    <a:pt x="8517" y="540"/>
                  </a:cubicBezTo>
                  <a:cubicBezTo>
                    <a:pt x="8617" y="449"/>
                    <a:pt x="8676" y="395"/>
                    <a:pt x="8815" y="395"/>
                  </a:cubicBezTo>
                  <a:cubicBezTo>
                    <a:pt x="8924" y="395"/>
                    <a:pt x="9012" y="307"/>
                    <a:pt x="9012" y="198"/>
                  </a:cubicBezTo>
                  <a:cubicBezTo>
                    <a:pt x="9012" y="89"/>
                    <a:pt x="8924" y="1"/>
                    <a:pt x="8815" y="1"/>
                  </a:cubicBezTo>
                  <a:cubicBezTo>
                    <a:pt x="8523" y="1"/>
                    <a:pt x="8366" y="145"/>
                    <a:pt x="8251" y="250"/>
                  </a:cubicBezTo>
                  <a:cubicBezTo>
                    <a:pt x="8152" y="340"/>
                    <a:pt x="8092" y="395"/>
                    <a:pt x="7953" y="395"/>
                  </a:cubicBezTo>
                  <a:cubicBezTo>
                    <a:pt x="7814" y="395"/>
                    <a:pt x="7755" y="340"/>
                    <a:pt x="7656" y="250"/>
                  </a:cubicBezTo>
                  <a:cubicBezTo>
                    <a:pt x="7541" y="145"/>
                    <a:pt x="7384" y="1"/>
                    <a:pt x="7091" y="1"/>
                  </a:cubicBezTo>
                  <a:cubicBezTo>
                    <a:pt x="6800" y="1"/>
                    <a:pt x="6643" y="145"/>
                    <a:pt x="6527" y="250"/>
                  </a:cubicBezTo>
                  <a:cubicBezTo>
                    <a:pt x="6429" y="340"/>
                    <a:pt x="6369" y="395"/>
                    <a:pt x="6230" y="395"/>
                  </a:cubicBezTo>
                  <a:cubicBezTo>
                    <a:pt x="6091" y="395"/>
                    <a:pt x="6031" y="340"/>
                    <a:pt x="5932" y="250"/>
                  </a:cubicBezTo>
                  <a:cubicBezTo>
                    <a:pt x="5818" y="145"/>
                    <a:pt x="5660" y="1"/>
                    <a:pt x="5368" y="1"/>
                  </a:cubicBezTo>
                  <a:cubicBezTo>
                    <a:pt x="5076" y="1"/>
                    <a:pt x="4919" y="145"/>
                    <a:pt x="4804" y="250"/>
                  </a:cubicBezTo>
                  <a:cubicBezTo>
                    <a:pt x="4705" y="340"/>
                    <a:pt x="4645" y="395"/>
                    <a:pt x="4506" y="395"/>
                  </a:cubicBezTo>
                  <a:cubicBezTo>
                    <a:pt x="4367" y="395"/>
                    <a:pt x="4308" y="340"/>
                    <a:pt x="4208" y="250"/>
                  </a:cubicBezTo>
                  <a:cubicBezTo>
                    <a:pt x="4094" y="145"/>
                    <a:pt x="3937" y="1"/>
                    <a:pt x="3644" y="1"/>
                  </a:cubicBezTo>
                  <a:cubicBezTo>
                    <a:pt x="3353" y="1"/>
                    <a:pt x="3196" y="145"/>
                    <a:pt x="3080" y="250"/>
                  </a:cubicBezTo>
                  <a:cubicBezTo>
                    <a:pt x="2982" y="340"/>
                    <a:pt x="2921" y="395"/>
                    <a:pt x="2783" y="395"/>
                  </a:cubicBezTo>
                  <a:cubicBezTo>
                    <a:pt x="2644" y="395"/>
                    <a:pt x="2584" y="340"/>
                    <a:pt x="2485" y="250"/>
                  </a:cubicBezTo>
                  <a:cubicBezTo>
                    <a:pt x="2370" y="145"/>
                    <a:pt x="2213" y="1"/>
                    <a:pt x="1921" y="1"/>
                  </a:cubicBezTo>
                  <a:cubicBezTo>
                    <a:pt x="1629" y="1"/>
                    <a:pt x="1472" y="145"/>
                    <a:pt x="1358" y="250"/>
                  </a:cubicBezTo>
                  <a:cubicBezTo>
                    <a:pt x="1258" y="340"/>
                    <a:pt x="1199" y="395"/>
                    <a:pt x="1060" y="395"/>
                  </a:cubicBezTo>
                  <a:cubicBezTo>
                    <a:pt x="921" y="395"/>
                    <a:pt x="861" y="340"/>
                    <a:pt x="762" y="250"/>
                  </a:cubicBezTo>
                  <a:cubicBezTo>
                    <a:pt x="647" y="145"/>
                    <a:pt x="490" y="1"/>
                    <a:pt x="19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425" name="Google Shape;6425;p55"/>
          <p:cNvGrpSpPr/>
          <p:nvPr/>
        </p:nvGrpSpPr>
        <p:grpSpPr>
          <a:xfrm>
            <a:off x="7018263" y="2181948"/>
            <a:ext cx="346814" cy="285310"/>
            <a:chOff x="7018263" y="2181948"/>
            <a:chExt cx="346814" cy="285310"/>
          </a:xfrm>
        </p:grpSpPr>
        <p:sp>
          <p:nvSpPr>
            <p:cNvPr id="6426" name="Google Shape;6426;p55"/>
            <p:cNvSpPr/>
            <p:nvPr/>
          </p:nvSpPr>
          <p:spPr>
            <a:xfrm>
              <a:off x="7114923" y="2292153"/>
              <a:ext cx="153495" cy="168314"/>
            </a:xfrm>
            <a:custGeom>
              <a:rect b="b" l="l" r="r" t="t"/>
              <a:pathLst>
                <a:path extrusionOk="0" h="4759" w="4340">
                  <a:moveTo>
                    <a:pt x="578" y="1"/>
                  </a:moveTo>
                  <a:cubicBezTo>
                    <a:pt x="259" y="1"/>
                    <a:pt x="1" y="259"/>
                    <a:pt x="1" y="578"/>
                  </a:cubicBezTo>
                  <a:lnTo>
                    <a:pt x="1" y="4182"/>
                  </a:lnTo>
                  <a:cubicBezTo>
                    <a:pt x="1" y="4500"/>
                    <a:pt x="259" y="4759"/>
                    <a:pt x="578" y="4759"/>
                  </a:cubicBezTo>
                  <a:lnTo>
                    <a:pt x="3762" y="4759"/>
                  </a:lnTo>
                  <a:cubicBezTo>
                    <a:pt x="4081" y="4759"/>
                    <a:pt x="4339" y="4500"/>
                    <a:pt x="4339" y="4182"/>
                  </a:cubicBezTo>
                  <a:lnTo>
                    <a:pt x="4339" y="578"/>
                  </a:lnTo>
                  <a:cubicBezTo>
                    <a:pt x="4339" y="259"/>
                    <a:pt x="4081" y="1"/>
                    <a:pt x="3762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427" name="Google Shape;6427;p55"/>
            <p:cNvSpPr/>
            <p:nvPr/>
          </p:nvSpPr>
          <p:spPr>
            <a:xfrm>
              <a:off x="7177311" y="2188738"/>
              <a:ext cx="28542" cy="28577"/>
            </a:xfrm>
            <a:custGeom>
              <a:rect b="b" l="l" r="r" t="t"/>
              <a:pathLst>
                <a:path extrusionOk="0" h="808" w="807">
                  <a:moveTo>
                    <a:pt x="403" y="1"/>
                  </a:moveTo>
                  <a:cubicBezTo>
                    <a:pt x="180" y="1"/>
                    <a:pt x="0" y="182"/>
                    <a:pt x="0" y="404"/>
                  </a:cubicBezTo>
                  <a:cubicBezTo>
                    <a:pt x="0" y="627"/>
                    <a:pt x="180" y="808"/>
                    <a:pt x="403" y="808"/>
                  </a:cubicBezTo>
                  <a:cubicBezTo>
                    <a:pt x="626" y="808"/>
                    <a:pt x="806" y="627"/>
                    <a:pt x="806" y="404"/>
                  </a:cubicBezTo>
                  <a:cubicBezTo>
                    <a:pt x="806" y="182"/>
                    <a:pt x="626" y="1"/>
                    <a:pt x="403" y="1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428" name="Google Shape;6428;p55"/>
            <p:cNvSpPr/>
            <p:nvPr/>
          </p:nvSpPr>
          <p:spPr>
            <a:xfrm>
              <a:off x="7114923" y="2292153"/>
              <a:ext cx="153495" cy="83962"/>
            </a:xfrm>
            <a:custGeom>
              <a:rect b="b" l="l" r="r" t="t"/>
              <a:pathLst>
                <a:path extrusionOk="0" h="2374" w="4340">
                  <a:moveTo>
                    <a:pt x="720" y="1"/>
                  </a:moveTo>
                  <a:cubicBezTo>
                    <a:pt x="323" y="1"/>
                    <a:pt x="1" y="323"/>
                    <a:pt x="1" y="720"/>
                  </a:cubicBezTo>
                  <a:lnTo>
                    <a:pt x="1" y="2373"/>
                  </a:lnTo>
                  <a:lnTo>
                    <a:pt x="4339" y="2373"/>
                  </a:lnTo>
                  <a:lnTo>
                    <a:pt x="4339" y="720"/>
                  </a:lnTo>
                  <a:cubicBezTo>
                    <a:pt x="4339" y="323"/>
                    <a:pt x="4017" y="1"/>
                    <a:pt x="3620" y="1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429" name="Google Shape;6429;p55"/>
            <p:cNvSpPr/>
            <p:nvPr/>
          </p:nvSpPr>
          <p:spPr>
            <a:xfrm>
              <a:off x="7108132" y="2285363"/>
              <a:ext cx="167076" cy="181895"/>
            </a:xfrm>
            <a:custGeom>
              <a:rect b="b" l="l" r="r" t="t"/>
              <a:pathLst>
                <a:path extrusionOk="0" h="5143" w="4724">
                  <a:moveTo>
                    <a:pt x="3954" y="385"/>
                  </a:moveTo>
                  <a:cubicBezTo>
                    <a:pt x="4166" y="385"/>
                    <a:pt x="4339" y="558"/>
                    <a:pt x="4339" y="770"/>
                  </a:cubicBezTo>
                  <a:lnTo>
                    <a:pt x="4339" y="2327"/>
                  </a:lnTo>
                  <a:lnTo>
                    <a:pt x="2555" y="2327"/>
                  </a:lnTo>
                  <a:lnTo>
                    <a:pt x="2555" y="1387"/>
                  </a:lnTo>
                  <a:cubicBezTo>
                    <a:pt x="2555" y="1281"/>
                    <a:pt x="2468" y="1194"/>
                    <a:pt x="2362" y="1194"/>
                  </a:cubicBezTo>
                  <a:cubicBezTo>
                    <a:pt x="2256" y="1194"/>
                    <a:pt x="2169" y="1281"/>
                    <a:pt x="2169" y="1387"/>
                  </a:cubicBezTo>
                  <a:lnTo>
                    <a:pt x="2169" y="2327"/>
                  </a:lnTo>
                  <a:lnTo>
                    <a:pt x="385" y="2327"/>
                  </a:lnTo>
                  <a:lnTo>
                    <a:pt x="385" y="770"/>
                  </a:lnTo>
                  <a:cubicBezTo>
                    <a:pt x="385" y="558"/>
                    <a:pt x="558" y="385"/>
                    <a:pt x="770" y="385"/>
                  </a:cubicBezTo>
                  <a:close/>
                  <a:moveTo>
                    <a:pt x="4339" y="2711"/>
                  </a:moveTo>
                  <a:lnTo>
                    <a:pt x="4339" y="4374"/>
                  </a:lnTo>
                  <a:cubicBezTo>
                    <a:pt x="4339" y="4586"/>
                    <a:pt x="4166" y="4759"/>
                    <a:pt x="3954" y="4759"/>
                  </a:cubicBezTo>
                  <a:lnTo>
                    <a:pt x="770" y="4759"/>
                  </a:lnTo>
                  <a:cubicBezTo>
                    <a:pt x="558" y="4759"/>
                    <a:pt x="385" y="4586"/>
                    <a:pt x="385" y="4374"/>
                  </a:cubicBezTo>
                  <a:lnTo>
                    <a:pt x="385" y="2711"/>
                  </a:lnTo>
                  <a:close/>
                  <a:moveTo>
                    <a:pt x="770" y="1"/>
                  </a:moveTo>
                  <a:cubicBezTo>
                    <a:pt x="345" y="1"/>
                    <a:pt x="1" y="346"/>
                    <a:pt x="1" y="770"/>
                  </a:cubicBezTo>
                  <a:lnTo>
                    <a:pt x="1" y="4374"/>
                  </a:lnTo>
                  <a:cubicBezTo>
                    <a:pt x="1" y="4798"/>
                    <a:pt x="345" y="5143"/>
                    <a:pt x="770" y="5143"/>
                  </a:cubicBezTo>
                  <a:lnTo>
                    <a:pt x="3954" y="5143"/>
                  </a:lnTo>
                  <a:cubicBezTo>
                    <a:pt x="4378" y="5143"/>
                    <a:pt x="4723" y="4798"/>
                    <a:pt x="4723" y="4374"/>
                  </a:cubicBezTo>
                  <a:lnTo>
                    <a:pt x="4723" y="770"/>
                  </a:lnTo>
                  <a:cubicBezTo>
                    <a:pt x="4723" y="346"/>
                    <a:pt x="4378" y="1"/>
                    <a:pt x="395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430" name="Google Shape;6430;p55"/>
            <p:cNvSpPr/>
            <p:nvPr/>
          </p:nvSpPr>
          <p:spPr>
            <a:xfrm>
              <a:off x="7144808" y="2425595"/>
              <a:ext cx="62777" cy="13616"/>
            </a:xfrm>
            <a:custGeom>
              <a:rect b="b" l="l" r="r" t="t"/>
              <a:pathLst>
                <a:path extrusionOk="0" h="385" w="1775">
                  <a:moveTo>
                    <a:pt x="193" y="1"/>
                  </a:moveTo>
                  <a:cubicBezTo>
                    <a:pt x="86" y="1"/>
                    <a:pt x="1" y="86"/>
                    <a:pt x="1" y="193"/>
                  </a:cubicBezTo>
                  <a:cubicBezTo>
                    <a:pt x="1" y="298"/>
                    <a:pt x="86" y="385"/>
                    <a:pt x="193" y="385"/>
                  </a:cubicBezTo>
                  <a:lnTo>
                    <a:pt x="1582" y="385"/>
                  </a:lnTo>
                  <a:cubicBezTo>
                    <a:pt x="1689" y="385"/>
                    <a:pt x="1774" y="298"/>
                    <a:pt x="1774" y="193"/>
                  </a:cubicBezTo>
                  <a:cubicBezTo>
                    <a:pt x="1774" y="86"/>
                    <a:pt x="1689" y="1"/>
                    <a:pt x="1582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431" name="Google Shape;6431;p55"/>
            <p:cNvSpPr/>
            <p:nvPr/>
          </p:nvSpPr>
          <p:spPr>
            <a:xfrm>
              <a:off x="7224880" y="2425737"/>
              <a:ext cx="13652" cy="13616"/>
            </a:xfrm>
            <a:custGeom>
              <a:rect b="b" l="l" r="r" t="t"/>
              <a:pathLst>
                <a:path extrusionOk="0" h="385" w="386">
                  <a:moveTo>
                    <a:pt x="193" y="0"/>
                  </a:moveTo>
                  <a:cubicBezTo>
                    <a:pt x="86" y="0"/>
                    <a:pt x="1" y="86"/>
                    <a:pt x="1" y="192"/>
                  </a:cubicBezTo>
                  <a:cubicBezTo>
                    <a:pt x="1" y="298"/>
                    <a:pt x="86" y="384"/>
                    <a:pt x="193" y="384"/>
                  </a:cubicBezTo>
                  <a:cubicBezTo>
                    <a:pt x="300" y="384"/>
                    <a:pt x="385" y="298"/>
                    <a:pt x="385" y="192"/>
                  </a:cubicBezTo>
                  <a:cubicBezTo>
                    <a:pt x="385" y="86"/>
                    <a:pt x="300" y="0"/>
                    <a:pt x="19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432" name="Google Shape;6432;p55"/>
            <p:cNvSpPr/>
            <p:nvPr/>
          </p:nvSpPr>
          <p:spPr>
            <a:xfrm>
              <a:off x="7018263" y="2181948"/>
              <a:ext cx="346814" cy="90081"/>
            </a:xfrm>
            <a:custGeom>
              <a:rect b="b" l="l" r="r" t="t"/>
              <a:pathLst>
                <a:path extrusionOk="0" h="2547" w="9806">
                  <a:moveTo>
                    <a:pt x="4900" y="386"/>
                  </a:moveTo>
                  <a:cubicBezTo>
                    <a:pt x="5017" y="386"/>
                    <a:pt x="5111" y="480"/>
                    <a:pt x="5111" y="596"/>
                  </a:cubicBezTo>
                  <a:cubicBezTo>
                    <a:pt x="5111" y="712"/>
                    <a:pt x="5017" y="807"/>
                    <a:pt x="4900" y="807"/>
                  </a:cubicBezTo>
                  <a:cubicBezTo>
                    <a:pt x="4784" y="807"/>
                    <a:pt x="4690" y="712"/>
                    <a:pt x="4690" y="596"/>
                  </a:cubicBezTo>
                  <a:cubicBezTo>
                    <a:pt x="4690" y="480"/>
                    <a:pt x="4784" y="386"/>
                    <a:pt x="4900" y="386"/>
                  </a:cubicBezTo>
                  <a:close/>
                  <a:moveTo>
                    <a:pt x="4900" y="1"/>
                  </a:moveTo>
                  <a:cubicBezTo>
                    <a:pt x="4635" y="1"/>
                    <a:pt x="4410" y="174"/>
                    <a:pt x="4333" y="415"/>
                  </a:cubicBezTo>
                  <a:lnTo>
                    <a:pt x="193" y="415"/>
                  </a:lnTo>
                  <a:cubicBezTo>
                    <a:pt x="87" y="415"/>
                    <a:pt x="1" y="500"/>
                    <a:pt x="1" y="607"/>
                  </a:cubicBezTo>
                  <a:cubicBezTo>
                    <a:pt x="1" y="713"/>
                    <a:pt x="87" y="799"/>
                    <a:pt x="193" y="799"/>
                  </a:cubicBezTo>
                  <a:lnTo>
                    <a:pt x="4340" y="799"/>
                  </a:lnTo>
                  <a:cubicBezTo>
                    <a:pt x="4402" y="969"/>
                    <a:pt x="4539" y="1103"/>
                    <a:pt x="4710" y="1161"/>
                  </a:cubicBezTo>
                  <a:lnTo>
                    <a:pt x="4710" y="2163"/>
                  </a:lnTo>
                  <a:lnTo>
                    <a:pt x="3771" y="2163"/>
                  </a:lnTo>
                  <a:cubicBezTo>
                    <a:pt x="3664" y="2163"/>
                    <a:pt x="3579" y="2248"/>
                    <a:pt x="3579" y="2355"/>
                  </a:cubicBezTo>
                  <a:cubicBezTo>
                    <a:pt x="3579" y="2460"/>
                    <a:pt x="3664" y="2547"/>
                    <a:pt x="3771" y="2547"/>
                  </a:cubicBezTo>
                  <a:lnTo>
                    <a:pt x="6035" y="2547"/>
                  </a:lnTo>
                  <a:cubicBezTo>
                    <a:pt x="6142" y="2547"/>
                    <a:pt x="6227" y="2460"/>
                    <a:pt x="6227" y="2355"/>
                  </a:cubicBezTo>
                  <a:cubicBezTo>
                    <a:pt x="6227" y="2248"/>
                    <a:pt x="6142" y="2163"/>
                    <a:pt x="6035" y="2163"/>
                  </a:cubicBezTo>
                  <a:lnTo>
                    <a:pt x="5096" y="2163"/>
                  </a:lnTo>
                  <a:lnTo>
                    <a:pt x="5096" y="1158"/>
                  </a:lnTo>
                  <a:cubicBezTo>
                    <a:pt x="5264" y="1100"/>
                    <a:pt x="5399" y="967"/>
                    <a:pt x="5460" y="799"/>
                  </a:cubicBezTo>
                  <a:lnTo>
                    <a:pt x="9613" y="799"/>
                  </a:lnTo>
                  <a:cubicBezTo>
                    <a:pt x="9719" y="799"/>
                    <a:pt x="9805" y="713"/>
                    <a:pt x="9805" y="607"/>
                  </a:cubicBezTo>
                  <a:cubicBezTo>
                    <a:pt x="9805" y="500"/>
                    <a:pt x="9719" y="415"/>
                    <a:pt x="9613" y="415"/>
                  </a:cubicBezTo>
                  <a:lnTo>
                    <a:pt x="5467" y="415"/>
                  </a:lnTo>
                  <a:cubicBezTo>
                    <a:pt x="5390" y="174"/>
                    <a:pt x="5165" y="1"/>
                    <a:pt x="490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433" name="Google Shape;6433;p55"/>
          <p:cNvGrpSpPr/>
          <p:nvPr/>
        </p:nvGrpSpPr>
        <p:grpSpPr>
          <a:xfrm>
            <a:off x="7769575" y="2262055"/>
            <a:ext cx="346778" cy="125131"/>
            <a:chOff x="7769575" y="2262055"/>
            <a:chExt cx="346778" cy="125131"/>
          </a:xfrm>
        </p:grpSpPr>
        <p:sp>
          <p:nvSpPr>
            <p:cNvPr id="6434" name="Google Shape;6434;p55"/>
            <p:cNvSpPr/>
            <p:nvPr/>
          </p:nvSpPr>
          <p:spPr>
            <a:xfrm>
              <a:off x="7960913" y="2268846"/>
              <a:ext cx="148650" cy="64475"/>
            </a:xfrm>
            <a:custGeom>
              <a:rect b="b" l="l" r="r" t="t"/>
              <a:pathLst>
                <a:path extrusionOk="0" h="1823" w="4203">
                  <a:moveTo>
                    <a:pt x="4203" y="1823"/>
                  </a:moveTo>
                  <a:cubicBezTo>
                    <a:pt x="4203" y="817"/>
                    <a:pt x="3452" y="1"/>
                    <a:pt x="2525" y="1"/>
                  </a:cubicBezTo>
                  <a:lnTo>
                    <a:pt x="0" y="1"/>
                  </a:lnTo>
                  <a:lnTo>
                    <a:pt x="0" y="1823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435" name="Google Shape;6435;p55"/>
            <p:cNvSpPr/>
            <p:nvPr/>
          </p:nvSpPr>
          <p:spPr>
            <a:xfrm>
              <a:off x="7776790" y="2268846"/>
              <a:ext cx="155228" cy="64475"/>
            </a:xfrm>
            <a:custGeom>
              <a:rect b="b" l="l" r="r" t="t"/>
              <a:pathLst>
                <a:path extrusionOk="0" h="1823" w="4389">
                  <a:moveTo>
                    <a:pt x="4388" y="1"/>
                  </a:moveTo>
                  <a:lnTo>
                    <a:pt x="1" y="1"/>
                  </a:lnTo>
                  <a:lnTo>
                    <a:pt x="1" y="1823"/>
                  </a:lnTo>
                  <a:lnTo>
                    <a:pt x="4388" y="1823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436" name="Google Shape;6436;p55"/>
            <p:cNvSpPr/>
            <p:nvPr/>
          </p:nvSpPr>
          <p:spPr>
            <a:xfrm>
              <a:off x="7796631" y="2299297"/>
              <a:ext cx="114060" cy="13652"/>
            </a:xfrm>
            <a:custGeom>
              <a:rect b="b" l="l" r="r" t="t"/>
              <a:pathLst>
                <a:path extrusionOk="0" h="386" w="3225">
                  <a:moveTo>
                    <a:pt x="192" y="1"/>
                  </a:moveTo>
                  <a:cubicBezTo>
                    <a:pt x="86" y="1"/>
                    <a:pt x="0" y="87"/>
                    <a:pt x="0" y="193"/>
                  </a:cubicBezTo>
                  <a:cubicBezTo>
                    <a:pt x="0" y="299"/>
                    <a:pt x="86" y="386"/>
                    <a:pt x="192" y="386"/>
                  </a:cubicBezTo>
                  <a:lnTo>
                    <a:pt x="3032" y="386"/>
                  </a:lnTo>
                  <a:cubicBezTo>
                    <a:pt x="3139" y="386"/>
                    <a:pt x="3225" y="299"/>
                    <a:pt x="3225" y="193"/>
                  </a:cubicBezTo>
                  <a:cubicBezTo>
                    <a:pt x="3225" y="87"/>
                    <a:pt x="3139" y="1"/>
                    <a:pt x="3032" y="1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437" name="Google Shape;6437;p55"/>
            <p:cNvSpPr/>
            <p:nvPr/>
          </p:nvSpPr>
          <p:spPr>
            <a:xfrm>
              <a:off x="7847171" y="2262657"/>
              <a:ext cx="13652" cy="49019"/>
            </a:xfrm>
            <a:custGeom>
              <a:rect b="b" l="l" r="r" t="t"/>
              <a:pathLst>
                <a:path extrusionOk="0" h="1386" w="386">
                  <a:moveTo>
                    <a:pt x="193" y="0"/>
                  </a:moveTo>
                  <a:cubicBezTo>
                    <a:pt x="87" y="0"/>
                    <a:pt x="0" y="87"/>
                    <a:pt x="0" y="193"/>
                  </a:cubicBezTo>
                  <a:lnTo>
                    <a:pt x="0" y="1193"/>
                  </a:lnTo>
                  <a:cubicBezTo>
                    <a:pt x="0" y="1299"/>
                    <a:pt x="87" y="1386"/>
                    <a:pt x="193" y="1386"/>
                  </a:cubicBezTo>
                  <a:cubicBezTo>
                    <a:pt x="299" y="1386"/>
                    <a:pt x="385" y="1299"/>
                    <a:pt x="385" y="1193"/>
                  </a:cubicBezTo>
                  <a:lnTo>
                    <a:pt x="385" y="193"/>
                  </a:lnTo>
                  <a:cubicBezTo>
                    <a:pt x="385" y="87"/>
                    <a:pt x="299" y="0"/>
                    <a:pt x="193" y="0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438" name="Google Shape;6438;p55"/>
            <p:cNvSpPr/>
            <p:nvPr/>
          </p:nvSpPr>
          <p:spPr>
            <a:xfrm>
              <a:off x="8043885" y="2263788"/>
              <a:ext cx="58852" cy="42759"/>
            </a:xfrm>
            <a:custGeom>
              <a:rect b="b" l="l" r="r" t="t"/>
              <a:pathLst>
                <a:path extrusionOk="0" h="1209" w="1664">
                  <a:moveTo>
                    <a:pt x="1664" y="1209"/>
                  </a:moveTo>
                  <a:lnTo>
                    <a:pt x="560" y="1209"/>
                  </a:lnTo>
                  <a:cubicBezTo>
                    <a:pt x="251" y="1209"/>
                    <a:pt x="0" y="958"/>
                    <a:pt x="0" y="649"/>
                  </a:cubicBezTo>
                  <a:lnTo>
                    <a:pt x="0" y="219"/>
                  </a:lnTo>
                  <a:cubicBezTo>
                    <a:pt x="0" y="219"/>
                    <a:pt x="1189" y="0"/>
                    <a:pt x="1664" y="1209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439" name="Google Shape;6439;p55"/>
            <p:cNvSpPr/>
            <p:nvPr/>
          </p:nvSpPr>
          <p:spPr>
            <a:xfrm>
              <a:off x="7776189" y="2269695"/>
              <a:ext cx="155582" cy="36429"/>
            </a:xfrm>
            <a:custGeom>
              <a:rect b="b" l="l" r="r" t="t"/>
              <a:pathLst>
                <a:path extrusionOk="0" h="1030" w="4399">
                  <a:moveTo>
                    <a:pt x="1" y="0"/>
                  </a:moveTo>
                  <a:lnTo>
                    <a:pt x="4399" y="0"/>
                  </a:lnTo>
                  <a:lnTo>
                    <a:pt x="4399" y="1030"/>
                  </a:lnTo>
                  <a:lnTo>
                    <a:pt x="1" y="1030"/>
                  </a:ln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440" name="Google Shape;6440;p55"/>
            <p:cNvSpPr/>
            <p:nvPr/>
          </p:nvSpPr>
          <p:spPr>
            <a:xfrm>
              <a:off x="7769964" y="2262055"/>
              <a:ext cx="346389" cy="78091"/>
            </a:xfrm>
            <a:custGeom>
              <a:rect b="b" l="l" r="r" t="t"/>
              <a:pathLst>
                <a:path extrusionOk="0" h="2208" w="9794">
                  <a:moveTo>
                    <a:pt x="2183" y="386"/>
                  </a:moveTo>
                  <a:lnTo>
                    <a:pt x="2183" y="1054"/>
                  </a:lnTo>
                  <a:lnTo>
                    <a:pt x="386" y="1054"/>
                  </a:lnTo>
                  <a:lnTo>
                    <a:pt x="386" y="386"/>
                  </a:lnTo>
                  <a:close/>
                  <a:moveTo>
                    <a:pt x="4389" y="386"/>
                  </a:moveTo>
                  <a:lnTo>
                    <a:pt x="4389" y="1054"/>
                  </a:lnTo>
                  <a:lnTo>
                    <a:pt x="2568" y="1054"/>
                  </a:lnTo>
                  <a:lnTo>
                    <a:pt x="2568" y="386"/>
                  </a:lnTo>
                  <a:close/>
                  <a:moveTo>
                    <a:pt x="7937" y="386"/>
                  </a:moveTo>
                  <a:cubicBezTo>
                    <a:pt x="8428" y="390"/>
                    <a:pt x="8863" y="658"/>
                    <a:pt x="9130" y="1066"/>
                  </a:cubicBezTo>
                  <a:lnTo>
                    <a:pt x="8305" y="1066"/>
                  </a:lnTo>
                  <a:cubicBezTo>
                    <a:pt x="8102" y="1066"/>
                    <a:pt x="7937" y="901"/>
                    <a:pt x="7937" y="698"/>
                  </a:cubicBezTo>
                  <a:lnTo>
                    <a:pt x="7937" y="386"/>
                  </a:lnTo>
                  <a:close/>
                  <a:moveTo>
                    <a:pt x="7553" y="386"/>
                  </a:moveTo>
                  <a:lnTo>
                    <a:pt x="7553" y="698"/>
                  </a:lnTo>
                  <a:cubicBezTo>
                    <a:pt x="7553" y="1113"/>
                    <a:pt x="7890" y="1451"/>
                    <a:pt x="8305" y="1451"/>
                  </a:cubicBezTo>
                  <a:lnTo>
                    <a:pt x="9317" y="1451"/>
                  </a:lnTo>
                  <a:cubicBezTo>
                    <a:pt x="9357" y="1569"/>
                    <a:pt x="9385" y="1694"/>
                    <a:pt x="9399" y="1823"/>
                  </a:cubicBezTo>
                  <a:lnTo>
                    <a:pt x="5591" y="1823"/>
                  </a:lnTo>
                  <a:lnTo>
                    <a:pt x="5591" y="386"/>
                  </a:lnTo>
                  <a:close/>
                  <a:moveTo>
                    <a:pt x="194" y="1"/>
                  </a:moveTo>
                  <a:cubicBezTo>
                    <a:pt x="87" y="1"/>
                    <a:pt x="1" y="87"/>
                    <a:pt x="1" y="193"/>
                  </a:cubicBezTo>
                  <a:lnTo>
                    <a:pt x="1" y="2016"/>
                  </a:lnTo>
                  <a:cubicBezTo>
                    <a:pt x="1" y="2121"/>
                    <a:pt x="87" y="2208"/>
                    <a:pt x="194" y="2208"/>
                  </a:cubicBezTo>
                  <a:lnTo>
                    <a:pt x="1470" y="2208"/>
                  </a:lnTo>
                  <a:cubicBezTo>
                    <a:pt x="1577" y="2208"/>
                    <a:pt x="1663" y="2121"/>
                    <a:pt x="1663" y="2015"/>
                  </a:cubicBezTo>
                  <a:cubicBezTo>
                    <a:pt x="1663" y="1909"/>
                    <a:pt x="1577" y="1823"/>
                    <a:pt x="1470" y="1823"/>
                  </a:cubicBezTo>
                  <a:lnTo>
                    <a:pt x="386" y="1823"/>
                  </a:lnTo>
                  <a:lnTo>
                    <a:pt x="386" y="1439"/>
                  </a:lnTo>
                  <a:lnTo>
                    <a:pt x="4389" y="1439"/>
                  </a:lnTo>
                  <a:lnTo>
                    <a:pt x="4389" y="1823"/>
                  </a:lnTo>
                  <a:lnTo>
                    <a:pt x="3230" y="1823"/>
                  </a:lnTo>
                  <a:cubicBezTo>
                    <a:pt x="3124" y="1823"/>
                    <a:pt x="3038" y="1909"/>
                    <a:pt x="3038" y="2015"/>
                  </a:cubicBezTo>
                  <a:cubicBezTo>
                    <a:pt x="3038" y="2121"/>
                    <a:pt x="3124" y="2208"/>
                    <a:pt x="3230" y="2208"/>
                  </a:cubicBezTo>
                  <a:lnTo>
                    <a:pt x="4581" y="2208"/>
                  </a:lnTo>
                  <a:cubicBezTo>
                    <a:pt x="4688" y="2208"/>
                    <a:pt x="4774" y="2121"/>
                    <a:pt x="4774" y="2015"/>
                  </a:cubicBezTo>
                  <a:lnTo>
                    <a:pt x="4774" y="1439"/>
                  </a:lnTo>
                  <a:lnTo>
                    <a:pt x="5206" y="1439"/>
                  </a:lnTo>
                  <a:lnTo>
                    <a:pt x="5206" y="2015"/>
                  </a:lnTo>
                  <a:cubicBezTo>
                    <a:pt x="5206" y="2120"/>
                    <a:pt x="5294" y="2208"/>
                    <a:pt x="5399" y="2208"/>
                  </a:cubicBezTo>
                  <a:lnTo>
                    <a:pt x="9602" y="2208"/>
                  </a:lnTo>
                  <a:cubicBezTo>
                    <a:pt x="9707" y="2208"/>
                    <a:pt x="9794" y="2121"/>
                    <a:pt x="9794" y="2015"/>
                  </a:cubicBezTo>
                  <a:cubicBezTo>
                    <a:pt x="9794" y="904"/>
                    <a:pt x="8955" y="1"/>
                    <a:pt x="7924" y="1"/>
                  </a:cubicBezTo>
                  <a:lnTo>
                    <a:pt x="5399" y="1"/>
                  </a:lnTo>
                  <a:cubicBezTo>
                    <a:pt x="5293" y="1"/>
                    <a:pt x="5206" y="87"/>
                    <a:pt x="5206" y="193"/>
                  </a:cubicBezTo>
                  <a:lnTo>
                    <a:pt x="5206" y="1054"/>
                  </a:lnTo>
                  <a:lnTo>
                    <a:pt x="4774" y="1054"/>
                  </a:lnTo>
                  <a:lnTo>
                    <a:pt x="4774" y="193"/>
                  </a:lnTo>
                  <a:cubicBezTo>
                    <a:pt x="4774" y="87"/>
                    <a:pt x="4688" y="1"/>
                    <a:pt x="458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441" name="Google Shape;6441;p55"/>
            <p:cNvSpPr/>
            <p:nvPr/>
          </p:nvSpPr>
          <p:spPr>
            <a:xfrm>
              <a:off x="7769575" y="2352986"/>
              <a:ext cx="345222" cy="34200"/>
            </a:xfrm>
            <a:custGeom>
              <a:rect b="b" l="l" r="r" t="t"/>
              <a:pathLst>
                <a:path extrusionOk="0" h="967" w="9761">
                  <a:moveTo>
                    <a:pt x="650" y="0"/>
                  </a:moveTo>
                  <a:cubicBezTo>
                    <a:pt x="543" y="0"/>
                    <a:pt x="457" y="86"/>
                    <a:pt x="457" y="192"/>
                  </a:cubicBezTo>
                  <a:lnTo>
                    <a:pt x="457" y="291"/>
                  </a:lnTo>
                  <a:lnTo>
                    <a:pt x="193" y="291"/>
                  </a:lnTo>
                  <a:cubicBezTo>
                    <a:pt x="87" y="291"/>
                    <a:pt x="0" y="376"/>
                    <a:pt x="0" y="483"/>
                  </a:cubicBezTo>
                  <a:cubicBezTo>
                    <a:pt x="0" y="589"/>
                    <a:pt x="87" y="675"/>
                    <a:pt x="193" y="675"/>
                  </a:cubicBezTo>
                  <a:lnTo>
                    <a:pt x="457" y="675"/>
                  </a:lnTo>
                  <a:lnTo>
                    <a:pt x="457" y="774"/>
                  </a:lnTo>
                  <a:cubicBezTo>
                    <a:pt x="457" y="880"/>
                    <a:pt x="543" y="967"/>
                    <a:pt x="650" y="967"/>
                  </a:cubicBezTo>
                  <a:cubicBezTo>
                    <a:pt x="755" y="967"/>
                    <a:pt x="842" y="880"/>
                    <a:pt x="842" y="774"/>
                  </a:cubicBezTo>
                  <a:lnTo>
                    <a:pt x="842" y="675"/>
                  </a:lnTo>
                  <a:lnTo>
                    <a:pt x="1227" y="675"/>
                  </a:lnTo>
                  <a:lnTo>
                    <a:pt x="1227" y="774"/>
                  </a:lnTo>
                  <a:cubicBezTo>
                    <a:pt x="1227" y="880"/>
                    <a:pt x="1313" y="967"/>
                    <a:pt x="1419" y="967"/>
                  </a:cubicBezTo>
                  <a:cubicBezTo>
                    <a:pt x="1525" y="967"/>
                    <a:pt x="1611" y="880"/>
                    <a:pt x="1611" y="774"/>
                  </a:cubicBezTo>
                  <a:lnTo>
                    <a:pt x="1611" y="675"/>
                  </a:lnTo>
                  <a:lnTo>
                    <a:pt x="1996" y="675"/>
                  </a:lnTo>
                  <a:lnTo>
                    <a:pt x="1996" y="774"/>
                  </a:lnTo>
                  <a:cubicBezTo>
                    <a:pt x="1996" y="880"/>
                    <a:pt x="2082" y="967"/>
                    <a:pt x="2188" y="967"/>
                  </a:cubicBezTo>
                  <a:cubicBezTo>
                    <a:pt x="2295" y="967"/>
                    <a:pt x="2380" y="880"/>
                    <a:pt x="2380" y="774"/>
                  </a:cubicBezTo>
                  <a:lnTo>
                    <a:pt x="2380" y="675"/>
                  </a:lnTo>
                  <a:lnTo>
                    <a:pt x="2765" y="675"/>
                  </a:lnTo>
                  <a:lnTo>
                    <a:pt x="2765" y="774"/>
                  </a:lnTo>
                  <a:cubicBezTo>
                    <a:pt x="2765" y="880"/>
                    <a:pt x="2851" y="967"/>
                    <a:pt x="2958" y="967"/>
                  </a:cubicBezTo>
                  <a:cubicBezTo>
                    <a:pt x="3064" y="967"/>
                    <a:pt x="3150" y="880"/>
                    <a:pt x="3150" y="774"/>
                  </a:cubicBezTo>
                  <a:lnTo>
                    <a:pt x="3150" y="675"/>
                  </a:lnTo>
                  <a:lnTo>
                    <a:pt x="3535" y="675"/>
                  </a:lnTo>
                  <a:lnTo>
                    <a:pt x="3535" y="774"/>
                  </a:lnTo>
                  <a:cubicBezTo>
                    <a:pt x="3535" y="880"/>
                    <a:pt x="3620" y="967"/>
                    <a:pt x="3727" y="967"/>
                  </a:cubicBezTo>
                  <a:cubicBezTo>
                    <a:pt x="3833" y="967"/>
                    <a:pt x="3919" y="880"/>
                    <a:pt x="3919" y="774"/>
                  </a:cubicBezTo>
                  <a:lnTo>
                    <a:pt x="3919" y="675"/>
                  </a:lnTo>
                  <a:lnTo>
                    <a:pt x="4304" y="675"/>
                  </a:lnTo>
                  <a:lnTo>
                    <a:pt x="4304" y="774"/>
                  </a:lnTo>
                  <a:cubicBezTo>
                    <a:pt x="4304" y="880"/>
                    <a:pt x="4390" y="967"/>
                    <a:pt x="4496" y="967"/>
                  </a:cubicBezTo>
                  <a:cubicBezTo>
                    <a:pt x="4603" y="967"/>
                    <a:pt x="4689" y="880"/>
                    <a:pt x="4689" y="774"/>
                  </a:cubicBezTo>
                  <a:lnTo>
                    <a:pt x="4689" y="675"/>
                  </a:lnTo>
                  <a:lnTo>
                    <a:pt x="5073" y="675"/>
                  </a:lnTo>
                  <a:lnTo>
                    <a:pt x="5073" y="774"/>
                  </a:lnTo>
                  <a:cubicBezTo>
                    <a:pt x="5073" y="880"/>
                    <a:pt x="5160" y="967"/>
                    <a:pt x="5265" y="967"/>
                  </a:cubicBezTo>
                  <a:cubicBezTo>
                    <a:pt x="5372" y="967"/>
                    <a:pt x="5458" y="880"/>
                    <a:pt x="5458" y="774"/>
                  </a:cubicBezTo>
                  <a:lnTo>
                    <a:pt x="5458" y="675"/>
                  </a:lnTo>
                  <a:lnTo>
                    <a:pt x="5842" y="675"/>
                  </a:lnTo>
                  <a:lnTo>
                    <a:pt x="5842" y="774"/>
                  </a:lnTo>
                  <a:cubicBezTo>
                    <a:pt x="5842" y="880"/>
                    <a:pt x="5929" y="967"/>
                    <a:pt x="6035" y="967"/>
                  </a:cubicBezTo>
                  <a:cubicBezTo>
                    <a:pt x="6141" y="967"/>
                    <a:pt x="6227" y="880"/>
                    <a:pt x="6227" y="774"/>
                  </a:cubicBezTo>
                  <a:lnTo>
                    <a:pt x="6227" y="675"/>
                  </a:lnTo>
                  <a:lnTo>
                    <a:pt x="6612" y="675"/>
                  </a:lnTo>
                  <a:lnTo>
                    <a:pt x="6612" y="774"/>
                  </a:lnTo>
                  <a:cubicBezTo>
                    <a:pt x="6612" y="880"/>
                    <a:pt x="6698" y="967"/>
                    <a:pt x="6805" y="967"/>
                  </a:cubicBezTo>
                  <a:cubicBezTo>
                    <a:pt x="6910" y="967"/>
                    <a:pt x="6997" y="880"/>
                    <a:pt x="6997" y="774"/>
                  </a:cubicBezTo>
                  <a:lnTo>
                    <a:pt x="6997" y="675"/>
                  </a:lnTo>
                  <a:lnTo>
                    <a:pt x="7381" y="675"/>
                  </a:lnTo>
                  <a:lnTo>
                    <a:pt x="7381" y="774"/>
                  </a:lnTo>
                  <a:cubicBezTo>
                    <a:pt x="7381" y="880"/>
                    <a:pt x="7467" y="967"/>
                    <a:pt x="7574" y="967"/>
                  </a:cubicBezTo>
                  <a:cubicBezTo>
                    <a:pt x="7679" y="967"/>
                    <a:pt x="7766" y="880"/>
                    <a:pt x="7766" y="774"/>
                  </a:cubicBezTo>
                  <a:lnTo>
                    <a:pt x="7766" y="675"/>
                  </a:lnTo>
                  <a:lnTo>
                    <a:pt x="8151" y="675"/>
                  </a:lnTo>
                  <a:lnTo>
                    <a:pt x="8151" y="774"/>
                  </a:lnTo>
                  <a:cubicBezTo>
                    <a:pt x="8151" y="880"/>
                    <a:pt x="8236" y="967"/>
                    <a:pt x="8343" y="967"/>
                  </a:cubicBezTo>
                  <a:cubicBezTo>
                    <a:pt x="8449" y="967"/>
                    <a:pt x="8535" y="880"/>
                    <a:pt x="8535" y="774"/>
                  </a:cubicBezTo>
                  <a:lnTo>
                    <a:pt x="8535" y="675"/>
                  </a:lnTo>
                  <a:lnTo>
                    <a:pt x="8920" y="675"/>
                  </a:lnTo>
                  <a:lnTo>
                    <a:pt x="8920" y="774"/>
                  </a:lnTo>
                  <a:cubicBezTo>
                    <a:pt x="8920" y="880"/>
                    <a:pt x="9006" y="967"/>
                    <a:pt x="9112" y="967"/>
                  </a:cubicBezTo>
                  <a:cubicBezTo>
                    <a:pt x="9219" y="967"/>
                    <a:pt x="9304" y="880"/>
                    <a:pt x="9304" y="774"/>
                  </a:cubicBezTo>
                  <a:lnTo>
                    <a:pt x="9304" y="675"/>
                  </a:lnTo>
                  <a:lnTo>
                    <a:pt x="9569" y="675"/>
                  </a:lnTo>
                  <a:cubicBezTo>
                    <a:pt x="9675" y="675"/>
                    <a:pt x="9761" y="589"/>
                    <a:pt x="9761" y="483"/>
                  </a:cubicBezTo>
                  <a:cubicBezTo>
                    <a:pt x="9761" y="376"/>
                    <a:pt x="9675" y="291"/>
                    <a:pt x="9569" y="291"/>
                  </a:cubicBezTo>
                  <a:lnTo>
                    <a:pt x="9304" y="291"/>
                  </a:lnTo>
                  <a:lnTo>
                    <a:pt x="9304" y="192"/>
                  </a:lnTo>
                  <a:cubicBezTo>
                    <a:pt x="9304" y="86"/>
                    <a:pt x="9219" y="0"/>
                    <a:pt x="9112" y="0"/>
                  </a:cubicBezTo>
                  <a:cubicBezTo>
                    <a:pt x="9006" y="0"/>
                    <a:pt x="8920" y="86"/>
                    <a:pt x="8920" y="192"/>
                  </a:cubicBezTo>
                  <a:lnTo>
                    <a:pt x="8920" y="291"/>
                  </a:lnTo>
                  <a:lnTo>
                    <a:pt x="8535" y="291"/>
                  </a:lnTo>
                  <a:lnTo>
                    <a:pt x="8535" y="192"/>
                  </a:lnTo>
                  <a:cubicBezTo>
                    <a:pt x="8535" y="86"/>
                    <a:pt x="8449" y="0"/>
                    <a:pt x="8343" y="0"/>
                  </a:cubicBezTo>
                  <a:cubicBezTo>
                    <a:pt x="8236" y="0"/>
                    <a:pt x="8151" y="86"/>
                    <a:pt x="8151" y="192"/>
                  </a:cubicBezTo>
                  <a:lnTo>
                    <a:pt x="8151" y="291"/>
                  </a:lnTo>
                  <a:lnTo>
                    <a:pt x="7766" y="291"/>
                  </a:lnTo>
                  <a:lnTo>
                    <a:pt x="7766" y="192"/>
                  </a:lnTo>
                  <a:cubicBezTo>
                    <a:pt x="7766" y="86"/>
                    <a:pt x="7679" y="0"/>
                    <a:pt x="7574" y="0"/>
                  </a:cubicBezTo>
                  <a:cubicBezTo>
                    <a:pt x="7467" y="0"/>
                    <a:pt x="7381" y="86"/>
                    <a:pt x="7381" y="192"/>
                  </a:cubicBezTo>
                  <a:lnTo>
                    <a:pt x="7381" y="291"/>
                  </a:lnTo>
                  <a:lnTo>
                    <a:pt x="6997" y="291"/>
                  </a:lnTo>
                  <a:lnTo>
                    <a:pt x="6997" y="192"/>
                  </a:lnTo>
                  <a:cubicBezTo>
                    <a:pt x="6997" y="86"/>
                    <a:pt x="6910" y="0"/>
                    <a:pt x="6805" y="0"/>
                  </a:cubicBezTo>
                  <a:cubicBezTo>
                    <a:pt x="6698" y="0"/>
                    <a:pt x="6612" y="86"/>
                    <a:pt x="6612" y="192"/>
                  </a:cubicBezTo>
                  <a:lnTo>
                    <a:pt x="6612" y="291"/>
                  </a:lnTo>
                  <a:lnTo>
                    <a:pt x="6227" y="291"/>
                  </a:lnTo>
                  <a:lnTo>
                    <a:pt x="6227" y="192"/>
                  </a:lnTo>
                  <a:cubicBezTo>
                    <a:pt x="6227" y="86"/>
                    <a:pt x="6141" y="0"/>
                    <a:pt x="6035" y="0"/>
                  </a:cubicBezTo>
                  <a:cubicBezTo>
                    <a:pt x="5929" y="0"/>
                    <a:pt x="5842" y="86"/>
                    <a:pt x="5842" y="192"/>
                  </a:cubicBezTo>
                  <a:lnTo>
                    <a:pt x="5842" y="291"/>
                  </a:lnTo>
                  <a:lnTo>
                    <a:pt x="5458" y="291"/>
                  </a:lnTo>
                  <a:lnTo>
                    <a:pt x="5458" y="192"/>
                  </a:lnTo>
                  <a:cubicBezTo>
                    <a:pt x="5458" y="86"/>
                    <a:pt x="5372" y="0"/>
                    <a:pt x="5265" y="0"/>
                  </a:cubicBezTo>
                  <a:cubicBezTo>
                    <a:pt x="5160" y="0"/>
                    <a:pt x="5073" y="86"/>
                    <a:pt x="5073" y="192"/>
                  </a:cubicBezTo>
                  <a:lnTo>
                    <a:pt x="5073" y="291"/>
                  </a:lnTo>
                  <a:lnTo>
                    <a:pt x="4689" y="291"/>
                  </a:lnTo>
                  <a:lnTo>
                    <a:pt x="4689" y="192"/>
                  </a:lnTo>
                  <a:cubicBezTo>
                    <a:pt x="4689" y="86"/>
                    <a:pt x="4603" y="0"/>
                    <a:pt x="4496" y="0"/>
                  </a:cubicBezTo>
                  <a:cubicBezTo>
                    <a:pt x="4390" y="0"/>
                    <a:pt x="4304" y="86"/>
                    <a:pt x="4304" y="192"/>
                  </a:cubicBezTo>
                  <a:lnTo>
                    <a:pt x="4304" y="291"/>
                  </a:lnTo>
                  <a:lnTo>
                    <a:pt x="3919" y="291"/>
                  </a:lnTo>
                  <a:lnTo>
                    <a:pt x="3919" y="192"/>
                  </a:lnTo>
                  <a:cubicBezTo>
                    <a:pt x="3919" y="86"/>
                    <a:pt x="3833" y="0"/>
                    <a:pt x="3727" y="0"/>
                  </a:cubicBezTo>
                  <a:cubicBezTo>
                    <a:pt x="3620" y="0"/>
                    <a:pt x="3535" y="86"/>
                    <a:pt x="3535" y="192"/>
                  </a:cubicBezTo>
                  <a:lnTo>
                    <a:pt x="3535" y="291"/>
                  </a:lnTo>
                  <a:lnTo>
                    <a:pt x="3150" y="291"/>
                  </a:lnTo>
                  <a:lnTo>
                    <a:pt x="3150" y="192"/>
                  </a:lnTo>
                  <a:cubicBezTo>
                    <a:pt x="3150" y="86"/>
                    <a:pt x="3064" y="0"/>
                    <a:pt x="2958" y="0"/>
                  </a:cubicBezTo>
                  <a:cubicBezTo>
                    <a:pt x="2851" y="0"/>
                    <a:pt x="2765" y="86"/>
                    <a:pt x="2765" y="192"/>
                  </a:cubicBezTo>
                  <a:lnTo>
                    <a:pt x="2765" y="291"/>
                  </a:lnTo>
                  <a:lnTo>
                    <a:pt x="2380" y="291"/>
                  </a:lnTo>
                  <a:lnTo>
                    <a:pt x="2380" y="192"/>
                  </a:lnTo>
                  <a:cubicBezTo>
                    <a:pt x="2380" y="86"/>
                    <a:pt x="2295" y="0"/>
                    <a:pt x="2188" y="0"/>
                  </a:cubicBezTo>
                  <a:cubicBezTo>
                    <a:pt x="2082" y="0"/>
                    <a:pt x="1996" y="86"/>
                    <a:pt x="1996" y="192"/>
                  </a:cubicBezTo>
                  <a:lnTo>
                    <a:pt x="1996" y="291"/>
                  </a:lnTo>
                  <a:lnTo>
                    <a:pt x="1611" y="291"/>
                  </a:lnTo>
                  <a:lnTo>
                    <a:pt x="1611" y="192"/>
                  </a:lnTo>
                  <a:cubicBezTo>
                    <a:pt x="1611" y="86"/>
                    <a:pt x="1525" y="0"/>
                    <a:pt x="1419" y="0"/>
                  </a:cubicBezTo>
                  <a:cubicBezTo>
                    <a:pt x="1313" y="0"/>
                    <a:pt x="1227" y="86"/>
                    <a:pt x="1227" y="192"/>
                  </a:cubicBezTo>
                  <a:lnTo>
                    <a:pt x="1227" y="291"/>
                  </a:lnTo>
                  <a:lnTo>
                    <a:pt x="842" y="291"/>
                  </a:lnTo>
                  <a:lnTo>
                    <a:pt x="842" y="192"/>
                  </a:lnTo>
                  <a:cubicBezTo>
                    <a:pt x="842" y="86"/>
                    <a:pt x="755" y="0"/>
                    <a:pt x="65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442" name="Google Shape;6442;p55"/>
            <p:cNvSpPr/>
            <p:nvPr/>
          </p:nvSpPr>
          <p:spPr>
            <a:xfrm>
              <a:off x="7846782" y="2326778"/>
              <a:ext cx="13652" cy="13616"/>
            </a:xfrm>
            <a:custGeom>
              <a:rect b="b" l="l" r="r" t="t"/>
              <a:pathLst>
                <a:path extrusionOk="0" h="385" w="386">
                  <a:moveTo>
                    <a:pt x="193" y="1"/>
                  </a:moveTo>
                  <a:cubicBezTo>
                    <a:pt x="86" y="1"/>
                    <a:pt x="0" y="86"/>
                    <a:pt x="0" y="193"/>
                  </a:cubicBezTo>
                  <a:cubicBezTo>
                    <a:pt x="0" y="299"/>
                    <a:pt x="86" y="385"/>
                    <a:pt x="193" y="385"/>
                  </a:cubicBezTo>
                  <a:cubicBezTo>
                    <a:pt x="299" y="385"/>
                    <a:pt x="385" y="299"/>
                    <a:pt x="385" y="193"/>
                  </a:cubicBezTo>
                  <a:cubicBezTo>
                    <a:pt x="385" y="86"/>
                    <a:pt x="299" y="1"/>
                    <a:pt x="19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443" name="Google Shape;6443;p55"/>
          <p:cNvGrpSpPr/>
          <p:nvPr/>
        </p:nvGrpSpPr>
        <p:grpSpPr>
          <a:xfrm>
            <a:off x="1027187" y="2702630"/>
            <a:ext cx="346778" cy="342005"/>
            <a:chOff x="1027187" y="2702630"/>
            <a:chExt cx="346778" cy="342005"/>
          </a:xfrm>
        </p:grpSpPr>
        <p:sp>
          <p:nvSpPr>
            <p:cNvPr id="6444" name="Google Shape;6444;p55"/>
            <p:cNvSpPr/>
            <p:nvPr/>
          </p:nvSpPr>
          <p:spPr>
            <a:xfrm>
              <a:off x="1036170" y="2928099"/>
              <a:ext cx="328847" cy="68047"/>
            </a:xfrm>
            <a:custGeom>
              <a:rect b="b" l="l" r="r" t="t"/>
              <a:pathLst>
                <a:path extrusionOk="0" h="1924" w="9298">
                  <a:moveTo>
                    <a:pt x="389" y="0"/>
                  </a:moveTo>
                  <a:lnTo>
                    <a:pt x="386" y="1196"/>
                  </a:lnTo>
                  <a:lnTo>
                    <a:pt x="0" y="1923"/>
                  </a:lnTo>
                  <a:lnTo>
                    <a:pt x="9297" y="1923"/>
                  </a:lnTo>
                  <a:lnTo>
                    <a:pt x="8911" y="1196"/>
                  </a:lnTo>
                  <a:lnTo>
                    <a:pt x="8911" y="0"/>
                  </a:ln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445" name="Google Shape;6445;p55"/>
            <p:cNvSpPr/>
            <p:nvPr/>
          </p:nvSpPr>
          <p:spPr>
            <a:xfrm>
              <a:off x="1049822" y="2866064"/>
              <a:ext cx="301508" cy="64687"/>
            </a:xfrm>
            <a:custGeom>
              <a:rect b="b" l="l" r="r" t="t"/>
              <a:pathLst>
                <a:path extrusionOk="0" h="1829" w="8525">
                  <a:moveTo>
                    <a:pt x="0" y="0"/>
                  </a:moveTo>
                  <a:lnTo>
                    <a:pt x="0" y="1829"/>
                  </a:lnTo>
                  <a:lnTo>
                    <a:pt x="8525" y="1829"/>
                  </a:lnTo>
                  <a:lnTo>
                    <a:pt x="8525" y="0"/>
                  </a:ln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446" name="Google Shape;6446;p55"/>
            <p:cNvSpPr/>
            <p:nvPr/>
          </p:nvSpPr>
          <p:spPr>
            <a:xfrm>
              <a:off x="1050105" y="2828009"/>
              <a:ext cx="300801" cy="37949"/>
            </a:xfrm>
            <a:custGeom>
              <a:rect b="b" l="l" r="r" t="t"/>
              <a:pathLst>
                <a:path extrusionOk="0" h="1073" w="8505">
                  <a:moveTo>
                    <a:pt x="581" y="1"/>
                  </a:moveTo>
                  <a:cubicBezTo>
                    <a:pt x="260" y="1"/>
                    <a:pt x="1" y="260"/>
                    <a:pt x="1" y="580"/>
                  </a:cubicBezTo>
                  <a:lnTo>
                    <a:pt x="1" y="1073"/>
                  </a:lnTo>
                  <a:lnTo>
                    <a:pt x="8504" y="1073"/>
                  </a:lnTo>
                  <a:lnTo>
                    <a:pt x="8504" y="580"/>
                  </a:lnTo>
                  <a:cubicBezTo>
                    <a:pt x="8504" y="260"/>
                    <a:pt x="8245" y="1"/>
                    <a:pt x="7926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447" name="Google Shape;6447;p55"/>
            <p:cNvSpPr/>
            <p:nvPr/>
          </p:nvSpPr>
          <p:spPr>
            <a:xfrm>
              <a:off x="1027187" y="3010258"/>
              <a:ext cx="346778" cy="34377"/>
            </a:xfrm>
            <a:custGeom>
              <a:rect b="b" l="l" r="r" t="t"/>
              <a:pathLst>
                <a:path extrusionOk="0" h="972" w="9805">
                  <a:moveTo>
                    <a:pt x="652" y="1"/>
                  </a:moveTo>
                  <a:cubicBezTo>
                    <a:pt x="546" y="1"/>
                    <a:pt x="460" y="87"/>
                    <a:pt x="460" y="195"/>
                  </a:cubicBezTo>
                  <a:lnTo>
                    <a:pt x="460" y="293"/>
                  </a:lnTo>
                  <a:lnTo>
                    <a:pt x="194" y="293"/>
                  </a:lnTo>
                  <a:cubicBezTo>
                    <a:pt x="87" y="293"/>
                    <a:pt x="0" y="380"/>
                    <a:pt x="0" y="486"/>
                  </a:cubicBezTo>
                  <a:cubicBezTo>
                    <a:pt x="0" y="593"/>
                    <a:pt x="87" y="680"/>
                    <a:pt x="194" y="680"/>
                  </a:cubicBezTo>
                  <a:lnTo>
                    <a:pt x="460" y="680"/>
                  </a:lnTo>
                  <a:lnTo>
                    <a:pt x="460" y="779"/>
                  </a:lnTo>
                  <a:cubicBezTo>
                    <a:pt x="460" y="885"/>
                    <a:pt x="546" y="972"/>
                    <a:pt x="652" y="972"/>
                  </a:cubicBezTo>
                  <a:cubicBezTo>
                    <a:pt x="759" y="972"/>
                    <a:pt x="845" y="885"/>
                    <a:pt x="845" y="779"/>
                  </a:cubicBezTo>
                  <a:lnTo>
                    <a:pt x="845" y="680"/>
                  </a:lnTo>
                  <a:lnTo>
                    <a:pt x="1232" y="680"/>
                  </a:lnTo>
                  <a:lnTo>
                    <a:pt x="1232" y="779"/>
                  </a:lnTo>
                  <a:cubicBezTo>
                    <a:pt x="1232" y="885"/>
                    <a:pt x="1319" y="972"/>
                    <a:pt x="1425" y="972"/>
                  </a:cubicBezTo>
                  <a:cubicBezTo>
                    <a:pt x="1532" y="972"/>
                    <a:pt x="1618" y="885"/>
                    <a:pt x="1618" y="779"/>
                  </a:cubicBezTo>
                  <a:lnTo>
                    <a:pt x="1618" y="680"/>
                  </a:lnTo>
                  <a:lnTo>
                    <a:pt x="2005" y="680"/>
                  </a:lnTo>
                  <a:lnTo>
                    <a:pt x="2005" y="779"/>
                  </a:lnTo>
                  <a:cubicBezTo>
                    <a:pt x="2005" y="885"/>
                    <a:pt x="2091" y="972"/>
                    <a:pt x="2198" y="972"/>
                  </a:cubicBezTo>
                  <a:cubicBezTo>
                    <a:pt x="2304" y="972"/>
                    <a:pt x="2391" y="885"/>
                    <a:pt x="2391" y="779"/>
                  </a:cubicBezTo>
                  <a:lnTo>
                    <a:pt x="2391" y="680"/>
                  </a:lnTo>
                  <a:lnTo>
                    <a:pt x="2778" y="680"/>
                  </a:lnTo>
                  <a:lnTo>
                    <a:pt x="2778" y="779"/>
                  </a:lnTo>
                  <a:cubicBezTo>
                    <a:pt x="2778" y="885"/>
                    <a:pt x="2864" y="972"/>
                    <a:pt x="2971" y="972"/>
                  </a:cubicBezTo>
                  <a:cubicBezTo>
                    <a:pt x="3077" y="972"/>
                    <a:pt x="3164" y="885"/>
                    <a:pt x="3164" y="779"/>
                  </a:cubicBezTo>
                  <a:lnTo>
                    <a:pt x="3164" y="680"/>
                  </a:lnTo>
                  <a:lnTo>
                    <a:pt x="3550" y="680"/>
                  </a:lnTo>
                  <a:lnTo>
                    <a:pt x="3550" y="779"/>
                  </a:lnTo>
                  <a:cubicBezTo>
                    <a:pt x="3550" y="885"/>
                    <a:pt x="3637" y="972"/>
                    <a:pt x="3743" y="972"/>
                  </a:cubicBezTo>
                  <a:cubicBezTo>
                    <a:pt x="3850" y="972"/>
                    <a:pt x="3936" y="885"/>
                    <a:pt x="3936" y="779"/>
                  </a:cubicBezTo>
                  <a:lnTo>
                    <a:pt x="3936" y="680"/>
                  </a:lnTo>
                  <a:lnTo>
                    <a:pt x="4323" y="680"/>
                  </a:lnTo>
                  <a:lnTo>
                    <a:pt x="4323" y="779"/>
                  </a:lnTo>
                  <a:cubicBezTo>
                    <a:pt x="4323" y="885"/>
                    <a:pt x="4410" y="972"/>
                    <a:pt x="4516" y="972"/>
                  </a:cubicBezTo>
                  <a:cubicBezTo>
                    <a:pt x="4623" y="972"/>
                    <a:pt x="4709" y="885"/>
                    <a:pt x="4709" y="779"/>
                  </a:cubicBezTo>
                  <a:lnTo>
                    <a:pt x="4709" y="680"/>
                  </a:lnTo>
                  <a:lnTo>
                    <a:pt x="5096" y="680"/>
                  </a:lnTo>
                  <a:lnTo>
                    <a:pt x="5096" y="779"/>
                  </a:lnTo>
                  <a:cubicBezTo>
                    <a:pt x="5096" y="885"/>
                    <a:pt x="5182" y="972"/>
                    <a:pt x="5289" y="972"/>
                  </a:cubicBezTo>
                  <a:cubicBezTo>
                    <a:pt x="5395" y="972"/>
                    <a:pt x="5482" y="885"/>
                    <a:pt x="5482" y="779"/>
                  </a:cubicBezTo>
                  <a:lnTo>
                    <a:pt x="5482" y="680"/>
                  </a:lnTo>
                  <a:lnTo>
                    <a:pt x="5869" y="680"/>
                  </a:lnTo>
                  <a:lnTo>
                    <a:pt x="5869" y="779"/>
                  </a:lnTo>
                  <a:cubicBezTo>
                    <a:pt x="5869" y="885"/>
                    <a:pt x="5955" y="972"/>
                    <a:pt x="6062" y="972"/>
                  </a:cubicBezTo>
                  <a:cubicBezTo>
                    <a:pt x="6168" y="972"/>
                    <a:pt x="6255" y="885"/>
                    <a:pt x="6255" y="779"/>
                  </a:cubicBezTo>
                  <a:lnTo>
                    <a:pt x="6255" y="680"/>
                  </a:lnTo>
                  <a:lnTo>
                    <a:pt x="6641" y="680"/>
                  </a:lnTo>
                  <a:lnTo>
                    <a:pt x="6641" y="779"/>
                  </a:lnTo>
                  <a:cubicBezTo>
                    <a:pt x="6641" y="885"/>
                    <a:pt x="6728" y="972"/>
                    <a:pt x="6834" y="972"/>
                  </a:cubicBezTo>
                  <a:cubicBezTo>
                    <a:pt x="6941" y="972"/>
                    <a:pt x="7028" y="885"/>
                    <a:pt x="7028" y="779"/>
                  </a:cubicBezTo>
                  <a:lnTo>
                    <a:pt x="7028" y="680"/>
                  </a:lnTo>
                  <a:lnTo>
                    <a:pt x="7414" y="680"/>
                  </a:lnTo>
                  <a:lnTo>
                    <a:pt x="7414" y="779"/>
                  </a:lnTo>
                  <a:cubicBezTo>
                    <a:pt x="7414" y="885"/>
                    <a:pt x="7500" y="972"/>
                    <a:pt x="7607" y="972"/>
                  </a:cubicBezTo>
                  <a:cubicBezTo>
                    <a:pt x="7714" y="972"/>
                    <a:pt x="7801" y="885"/>
                    <a:pt x="7801" y="779"/>
                  </a:cubicBezTo>
                  <a:lnTo>
                    <a:pt x="7801" y="680"/>
                  </a:lnTo>
                  <a:lnTo>
                    <a:pt x="8187" y="680"/>
                  </a:lnTo>
                  <a:lnTo>
                    <a:pt x="8187" y="779"/>
                  </a:lnTo>
                  <a:cubicBezTo>
                    <a:pt x="8187" y="885"/>
                    <a:pt x="8273" y="972"/>
                    <a:pt x="8380" y="972"/>
                  </a:cubicBezTo>
                  <a:cubicBezTo>
                    <a:pt x="8487" y="972"/>
                    <a:pt x="8574" y="885"/>
                    <a:pt x="8574" y="779"/>
                  </a:cubicBezTo>
                  <a:lnTo>
                    <a:pt x="8574" y="680"/>
                  </a:lnTo>
                  <a:lnTo>
                    <a:pt x="8959" y="680"/>
                  </a:lnTo>
                  <a:lnTo>
                    <a:pt x="8959" y="779"/>
                  </a:lnTo>
                  <a:cubicBezTo>
                    <a:pt x="8959" y="885"/>
                    <a:pt x="9046" y="972"/>
                    <a:pt x="9152" y="972"/>
                  </a:cubicBezTo>
                  <a:cubicBezTo>
                    <a:pt x="9260" y="972"/>
                    <a:pt x="9346" y="885"/>
                    <a:pt x="9346" y="779"/>
                  </a:cubicBezTo>
                  <a:lnTo>
                    <a:pt x="9346" y="680"/>
                  </a:lnTo>
                  <a:lnTo>
                    <a:pt x="9612" y="680"/>
                  </a:lnTo>
                  <a:cubicBezTo>
                    <a:pt x="9718" y="680"/>
                    <a:pt x="9805" y="593"/>
                    <a:pt x="9805" y="486"/>
                  </a:cubicBezTo>
                  <a:cubicBezTo>
                    <a:pt x="9805" y="380"/>
                    <a:pt x="9718" y="293"/>
                    <a:pt x="9612" y="293"/>
                  </a:cubicBezTo>
                  <a:lnTo>
                    <a:pt x="9346" y="293"/>
                  </a:lnTo>
                  <a:lnTo>
                    <a:pt x="9346" y="195"/>
                  </a:lnTo>
                  <a:cubicBezTo>
                    <a:pt x="9346" y="87"/>
                    <a:pt x="9260" y="1"/>
                    <a:pt x="9152" y="1"/>
                  </a:cubicBezTo>
                  <a:cubicBezTo>
                    <a:pt x="9046" y="1"/>
                    <a:pt x="8959" y="87"/>
                    <a:pt x="8959" y="195"/>
                  </a:cubicBezTo>
                  <a:lnTo>
                    <a:pt x="8959" y="293"/>
                  </a:lnTo>
                  <a:lnTo>
                    <a:pt x="8574" y="293"/>
                  </a:lnTo>
                  <a:lnTo>
                    <a:pt x="8574" y="195"/>
                  </a:lnTo>
                  <a:cubicBezTo>
                    <a:pt x="8574" y="87"/>
                    <a:pt x="8487" y="1"/>
                    <a:pt x="8380" y="1"/>
                  </a:cubicBezTo>
                  <a:cubicBezTo>
                    <a:pt x="8273" y="1"/>
                    <a:pt x="8187" y="87"/>
                    <a:pt x="8187" y="195"/>
                  </a:cubicBezTo>
                  <a:lnTo>
                    <a:pt x="8187" y="293"/>
                  </a:lnTo>
                  <a:lnTo>
                    <a:pt x="7801" y="293"/>
                  </a:lnTo>
                  <a:lnTo>
                    <a:pt x="7801" y="195"/>
                  </a:lnTo>
                  <a:cubicBezTo>
                    <a:pt x="7801" y="87"/>
                    <a:pt x="7714" y="1"/>
                    <a:pt x="7607" y="1"/>
                  </a:cubicBezTo>
                  <a:cubicBezTo>
                    <a:pt x="7500" y="1"/>
                    <a:pt x="7414" y="87"/>
                    <a:pt x="7414" y="195"/>
                  </a:cubicBezTo>
                  <a:lnTo>
                    <a:pt x="7414" y="293"/>
                  </a:lnTo>
                  <a:lnTo>
                    <a:pt x="7028" y="293"/>
                  </a:lnTo>
                  <a:lnTo>
                    <a:pt x="7028" y="195"/>
                  </a:lnTo>
                  <a:cubicBezTo>
                    <a:pt x="7028" y="87"/>
                    <a:pt x="6941" y="1"/>
                    <a:pt x="6834" y="1"/>
                  </a:cubicBezTo>
                  <a:cubicBezTo>
                    <a:pt x="6728" y="1"/>
                    <a:pt x="6641" y="87"/>
                    <a:pt x="6641" y="195"/>
                  </a:cubicBezTo>
                  <a:lnTo>
                    <a:pt x="6641" y="293"/>
                  </a:lnTo>
                  <a:lnTo>
                    <a:pt x="6255" y="293"/>
                  </a:lnTo>
                  <a:lnTo>
                    <a:pt x="6255" y="195"/>
                  </a:lnTo>
                  <a:cubicBezTo>
                    <a:pt x="6255" y="87"/>
                    <a:pt x="6168" y="1"/>
                    <a:pt x="6062" y="1"/>
                  </a:cubicBezTo>
                  <a:cubicBezTo>
                    <a:pt x="5955" y="1"/>
                    <a:pt x="5869" y="87"/>
                    <a:pt x="5869" y="195"/>
                  </a:cubicBezTo>
                  <a:lnTo>
                    <a:pt x="5869" y="293"/>
                  </a:lnTo>
                  <a:lnTo>
                    <a:pt x="5482" y="293"/>
                  </a:lnTo>
                  <a:lnTo>
                    <a:pt x="5482" y="195"/>
                  </a:lnTo>
                  <a:cubicBezTo>
                    <a:pt x="5482" y="87"/>
                    <a:pt x="5395" y="1"/>
                    <a:pt x="5289" y="1"/>
                  </a:cubicBezTo>
                  <a:cubicBezTo>
                    <a:pt x="5182" y="1"/>
                    <a:pt x="5096" y="87"/>
                    <a:pt x="5096" y="195"/>
                  </a:cubicBezTo>
                  <a:lnTo>
                    <a:pt x="5096" y="293"/>
                  </a:lnTo>
                  <a:lnTo>
                    <a:pt x="4709" y="293"/>
                  </a:lnTo>
                  <a:lnTo>
                    <a:pt x="4709" y="195"/>
                  </a:lnTo>
                  <a:cubicBezTo>
                    <a:pt x="4709" y="87"/>
                    <a:pt x="4623" y="1"/>
                    <a:pt x="4516" y="1"/>
                  </a:cubicBezTo>
                  <a:cubicBezTo>
                    <a:pt x="4410" y="1"/>
                    <a:pt x="4323" y="87"/>
                    <a:pt x="4323" y="195"/>
                  </a:cubicBezTo>
                  <a:lnTo>
                    <a:pt x="4323" y="293"/>
                  </a:lnTo>
                  <a:lnTo>
                    <a:pt x="3936" y="293"/>
                  </a:lnTo>
                  <a:lnTo>
                    <a:pt x="3936" y="195"/>
                  </a:lnTo>
                  <a:cubicBezTo>
                    <a:pt x="3936" y="87"/>
                    <a:pt x="3850" y="1"/>
                    <a:pt x="3743" y="1"/>
                  </a:cubicBezTo>
                  <a:cubicBezTo>
                    <a:pt x="3637" y="1"/>
                    <a:pt x="3550" y="87"/>
                    <a:pt x="3550" y="195"/>
                  </a:cubicBezTo>
                  <a:lnTo>
                    <a:pt x="3550" y="293"/>
                  </a:lnTo>
                  <a:lnTo>
                    <a:pt x="3164" y="293"/>
                  </a:lnTo>
                  <a:lnTo>
                    <a:pt x="3164" y="195"/>
                  </a:lnTo>
                  <a:cubicBezTo>
                    <a:pt x="3164" y="87"/>
                    <a:pt x="3077" y="1"/>
                    <a:pt x="2971" y="1"/>
                  </a:cubicBezTo>
                  <a:cubicBezTo>
                    <a:pt x="2864" y="1"/>
                    <a:pt x="2778" y="87"/>
                    <a:pt x="2778" y="195"/>
                  </a:cubicBezTo>
                  <a:lnTo>
                    <a:pt x="2778" y="293"/>
                  </a:lnTo>
                  <a:lnTo>
                    <a:pt x="2391" y="293"/>
                  </a:lnTo>
                  <a:lnTo>
                    <a:pt x="2391" y="195"/>
                  </a:lnTo>
                  <a:cubicBezTo>
                    <a:pt x="2391" y="87"/>
                    <a:pt x="2304" y="1"/>
                    <a:pt x="2198" y="1"/>
                  </a:cubicBezTo>
                  <a:cubicBezTo>
                    <a:pt x="2091" y="1"/>
                    <a:pt x="2005" y="87"/>
                    <a:pt x="2005" y="195"/>
                  </a:cubicBezTo>
                  <a:lnTo>
                    <a:pt x="2005" y="293"/>
                  </a:lnTo>
                  <a:lnTo>
                    <a:pt x="1618" y="293"/>
                  </a:lnTo>
                  <a:lnTo>
                    <a:pt x="1618" y="195"/>
                  </a:lnTo>
                  <a:cubicBezTo>
                    <a:pt x="1618" y="87"/>
                    <a:pt x="1532" y="1"/>
                    <a:pt x="1425" y="1"/>
                  </a:cubicBezTo>
                  <a:cubicBezTo>
                    <a:pt x="1319" y="1"/>
                    <a:pt x="1232" y="87"/>
                    <a:pt x="1232" y="195"/>
                  </a:cubicBezTo>
                  <a:lnTo>
                    <a:pt x="1232" y="293"/>
                  </a:lnTo>
                  <a:lnTo>
                    <a:pt x="845" y="293"/>
                  </a:lnTo>
                  <a:lnTo>
                    <a:pt x="845" y="195"/>
                  </a:lnTo>
                  <a:cubicBezTo>
                    <a:pt x="845" y="87"/>
                    <a:pt x="759" y="1"/>
                    <a:pt x="652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448" name="Google Shape;6448;p55"/>
            <p:cNvSpPr/>
            <p:nvPr/>
          </p:nvSpPr>
          <p:spPr>
            <a:xfrm>
              <a:off x="1051909" y="2702630"/>
              <a:ext cx="297335" cy="100621"/>
            </a:xfrm>
            <a:custGeom>
              <a:rect b="b" l="l" r="r" t="t"/>
              <a:pathLst>
                <a:path extrusionOk="0" h="2845" w="8407">
                  <a:moveTo>
                    <a:pt x="4310" y="1"/>
                  </a:moveTo>
                  <a:cubicBezTo>
                    <a:pt x="4305" y="1"/>
                    <a:pt x="4300" y="1"/>
                    <a:pt x="4296" y="2"/>
                  </a:cubicBezTo>
                  <a:lnTo>
                    <a:pt x="194" y="2"/>
                  </a:lnTo>
                  <a:cubicBezTo>
                    <a:pt x="87" y="2"/>
                    <a:pt x="1" y="88"/>
                    <a:pt x="1" y="194"/>
                  </a:cubicBezTo>
                  <a:cubicBezTo>
                    <a:pt x="1" y="301"/>
                    <a:pt x="87" y="387"/>
                    <a:pt x="194" y="387"/>
                  </a:cubicBezTo>
                  <a:lnTo>
                    <a:pt x="3875" y="387"/>
                  </a:lnTo>
                  <a:lnTo>
                    <a:pt x="2959" y="1402"/>
                  </a:lnTo>
                  <a:cubicBezTo>
                    <a:pt x="2892" y="1477"/>
                    <a:pt x="2892" y="1591"/>
                    <a:pt x="2962" y="1665"/>
                  </a:cubicBezTo>
                  <a:lnTo>
                    <a:pt x="4025" y="2785"/>
                  </a:lnTo>
                  <a:cubicBezTo>
                    <a:pt x="4063" y="2825"/>
                    <a:pt x="4113" y="2844"/>
                    <a:pt x="4164" y="2844"/>
                  </a:cubicBezTo>
                  <a:cubicBezTo>
                    <a:pt x="4219" y="2844"/>
                    <a:pt x="4273" y="2822"/>
                    <a:pt x="4311" y="2778"/>
                  </a:cubicBezTo>
                  <a:cubicBezTo>
                    <a:pt x="4375" y="2704"/>
                    <a:pt x="4372" y="2590"/>
                    <a:pt x="4305" y="2519"/>
                  </a:cubicBezTo>
                  <a:lnTo>
                    <a:pt x="3366" y="1529"/>
                  </a:lnTo>
                  <a:lnTo>
                    <a:pt x="4395" y="387"/>
                  </a:lnTo>
                  <a:lnTo>
                    <a:pt x="8213" y="387"/>
                  </a:lnTo>
                  <a:cubicBezTo>
                    <a:pt x="8320" y="387"/>
                    <a:pt x="8406" y="301"/>
                    <a:pt x="8406" y="194"/>
                  </a:cubicBezTo>
                  <a:cubicBezTo>
                    <a:pt x="8406" y="88"/>
                    <a:pt x="8320" y="2"/>
                    <a:pt x="8213" y="2"/>
                  </a:cubicBezTo>
                  <a:lnTo>
                    <a:pt x="4324" y="2"/>
                  </a:lnTo>
                  <a:cubicBezTo>
                    <a:pt x="4320" y="1"/>
                    <a:pt x="4315" y="1"/>
                    <a:pt x="431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449" name="Google Shape;6449;p55"/>
            <p:cNvSpPr/>
            <p:nvPr/>
          </p:nvSpPr>
          <p:spPr>
            <a:xfrm>
              <a:off x="1028991" y="2820511"/>
              <a:ext cx="343206" cy="182426"/>
            </a:xfrm>
            <a:custGeom>
              <a:rect b="b" l="l" r="r" t="t"/>
              <a:pathLst>
                <a:path extrusionOk="0" h="5158" w="9704">
                  <a:moveTo>
                    <a:pt x="2218" y="1487"/>
                  </a:moveTo>
                  <a:lnTo>
                    <a:pt x="2218" y="2878"/>
                  </a:lnTo>
                  <a:lnTo>
                    <a:pt x="782" y="2878"/>
                  </a:lnTo>
                  <a:lnTo>
                    <a:pt x="782" y="1487"/>
                  </a:lnTo>
                  <a:close/>
                  <a:moveTo>
                    <a:pt x="3113" y="1487"/>
                  </a:moveTo>
                  <a:lnTo>
                    <a:pt x="3113" y="2878"/>
                  </a:lnTo>
                  <a:lnTo>
                    <a:pt x="2604" y="2878"/>
                  </a:lnTo>
                  <a:lnTo>
                    <a:pt x="2604" y="1487"/>
                  </a:lnTo>
                  <a:close/>
                  <a:moveTo>
                    <a:pt x="4658" y="1487"/>
                  </a:moveTo>
                  <a:lnTo>
                    <a:pt x="4658" y="2878"/>
                  </a:lnTo>
                  <a:lnTo>
                    <a:pt x="3499" y="2878"/>
                  </a:lnTo>
                  <a:lnTo>
                    <a:pt x="3499" y="1487"/>
                  </a:lnTo>
                  <a:close/>
                  <a:moveTo>
                    <a:pt x="6204" y="1487"/>
                  </a:moveTo>
                  <a:lnTo>
                    <a:pt x="6204" y="2878"/>
                  </a:lnTo>
                  <a:lnTo>
                    <a:pt x="5045" y="2878"/>
                  </a:lnTo>
                  <a:lnTo>
                    <a:pt x="5045" y="1487"/>
                  </a:lnTo>
                  <a:close/>
                  <a:moveTo>
                    <a:pt x="7105" y="1487"/>
                  </a:moveTo>
                  <a:lnTo>
                    <a:pt x="7105" y="2878"/>
                  </a:lnTo>
                  <a:lnTo>
                    <a:pt x="6590" y="2878"/>
                  </a:lnTo>
                  <a:lnTo>
                    <a:pt x="6590" y="1487"/>
                  </a:lnTo>
                  <a:close/>
                  <a:moveTo>
                    <a:pt x="8921" y="1487"/>
                  </a:moveTo>
                  <a:lnTo>
                    <a:pt x="8921" y="2878"/>
                  </a:lnTo>
                  <a:lnTo>
                    <a:pt x="7492" y="2878"/>
                  </a:lnTo>
                  <a:lnTo>
                    <a:pt x="7492" y="1487"/>
                  </a:lnTo>
                  <a:close/>
                  <a:moveTo>
                    <a:pt x="2218" y="3265"/>
                  </a:moveTo>
                  <a:lnTo>
                    <a:pt x="2218" y="4772"/>
                  </a:lnTo>
                  <a:lnTo>
                    <a:pt x="525" y="4772"/>
                  </a:lnTo>
                  <a:lnTo>
                    <a:pt x="760" y="4328"/>
                  </a:lnTo>
                  <a:cubicBezTo>
                    <a:pt x="775" y="4300"/>
                    <a:pt x="782" y="4269"/>
                    <a:pt x="782" y="4238"/>
                  </a:cubicBezTo>
                  <a:lnTo>
                    <a:pt x="782" y="3265"/>
                  </a:lnTo>
                  <a:close/>
                  <a:moveTo>
                    <a:pt x="7105" y="3265"/>
                  </a:moveTo>
                  <a:lnTo>
                    <a:pt x="7105" y="4772"/>
                  </a:lnTo>
                  <a:lnTo>
                    <a:pt x="2604" y="4772"/>
                  </a:lnTo>
                  <a:lnTo>
                    <a:pt x="2604" y="3265"/>
                  </a:lnTo>
                  <a:close/>
                  <a:moveTo>
                    <a:pt x="8921" y="3265"/>
                  </a:moveTo>
                  <a:lnTo>
                    <a:pt x="8921" y="4238"/>
                  </a:lnTo>
                  <a:cubicBezTo>
                    <a:pt x="8921" y="4269"/>
                    <a:pt x="8929" y="4300"/>
                    <a:pt x="8943" y="4328"/>
                  </a:cubicBezTo>
                  <a:lnTo>
                    <a:pt x="9179" y="4772"/>
                  </a:lnTo>
                  <a:lnTo>
                    <a:pt x="7492" y="4772"/>
                  </a:lnTo>
                  <a:lnTo>
                    <a:pt x="7492" y="3265"/>
                  </a:lnTo>
                  <a:close/>
                  <a:moveTo>
                    <a:pt x="1169" y="0"/>
                  </a:moveTo>
                  <a:cubicBezTo>
                    <a:pt x="743" y="0"/>
                    <a:pt x="396" y="347"/>
                    <a:pt x="396" y="773"/>
                  </a:cubicBezTo>
                  <a:lnTo>
                    <a:pt x="396" y="4189"/>
                  </a:lnTo>
                  <a:lnTo>
                    <a:pt x="32" y="4874"/>
                  </a:lnTo>
                  <a:cubicBezTo>
                    <a:pt x="1" y="4934"/>
                    <a:pt x="3" y="5006"/>
                    <a:pt x="37" y="5065"/>
                  </a:cubicBezTo>
                  <a:cubicBezTo>
                    <a:pt x="72" y="5122"/>
                    <a:pt x="135" y="5158"/>
                    <a:pt x="203" y="5158"/>
                  </a:cubicBezTo>
                  <a:lnTo>
                    <a:pt x="9500" y="5158"/>
                  </a:lnTo>
                  <a:cubicBezTo>
                    <a:pt x="9568" y="5158"/>
                    <a:pt x="9631" y="5122"/>
                    <a:pt x="9665" y="5065"/>
                  </a:cubicBezTo>
                  <a:cubicBezTo>
                    <a:pt x="9700" y="5006"/>
                    <a:pt x="9703" y="4934"/>
                    <a:pt x="9671" y="4874"/>
                  </a:cubicBezTo>
                  <a:lnTo>
                    <a:pt x="9307" y="4189"/>
                  </a:lnTo>
                  <a:lnTo>
                    <a:pt x="9307" y="773"/>
                  </a:lnTo>
                  <a:cubicBezTo>
                    <a:pt x="9307" y="347"/>
                    <a:pt x="8961" y="0"/>
                    <a:pt x="8535" y="0"/>
                  </a:cubicBezTo>
                  <a:lnTo>
                    <a:pt x="5708" y="0"/>
                  </a:lnTo>
                  <a:cubicBezTo>
                    <a:pt x="5601" y="0"/>
                    <a:pt x="5515" y="87"/>
                    <a:pt x="5515" y="193"/>
                  </a:cubicBezTo>
                  <a:cubicBezTo>
                    <a:pt x="5515" y="300"/>
                    <a:pt x="5601" y="386"/>
                    <a:pt x="5708" y="386"/>
                  </a:cubicBezTo>
                  <a:lnTo>
                    <a:pt x="8535" y="386"/>
                  </a:lnTo>
                  <a:cubicBezTo>
                    <a:pt x="8748" y="386"/>
                    <a:pt x="8921" y="560"/>
                    <a:pt x="8921" y="773"/>
                  </a:cubicBezTo>
                  <a:lnTo>
                    <a:pt x="8921" y="1101"/>
                  </a:lnTo>
                  <a:lnTo>
                    <a:pt x="782" y="1101"/>
                  </a:lnTo>
                  <a:lnTo>
                    <a:pt x="782" y="773"/>
                  </a:lnTo>
                  <a:cubicBezTo>
                    <a:pt x="782" y="560"/>
                    <a:pt x="956" y="386"/>
                    <a:pt x="1169" y="386"/>
                  </a:cubicBezTo>
                  <a:lnTo>
                    <a:pt x="3982" y="386"/>
                  </a:lnTo>
                  <a:cubicBezTo>
                    <a:pt x="4089" y="386"/>
                    <a:pt x="4175" y="300"/>
                    <a:pt x="4175" y="193"/>
                  </a:cubicBezTo>
                  <a:cubicBezTo>
                    <a:pt x="4175" y="87"/>
                    <a:pt x="4089" y="0"/>
                    <a:pt x="398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450" name="Google Shape;6450;p55"/>
            <p:cNvSpPr/>
            <p:nvPr/>
          </p:nvSpPr>
          <p:spPr>
            <a:xfrm>
              <a:off x="1193732" y="2820263"/>
              <a:ext cx="13687" cy="13723"/>
            </a:xfrm>
            <a:custGeom>
              <a:rect b="b" l="l" r="r" t="t"/>
              <a:pathLst>
                <a:path extrusionOk="0" h="388" w="387">
                  <a:moveTo>
                    <a:pt x="194" y="0"/>
                  </a:moveTo>
                  <a:cubicBezTo>
                    <a:pt x="87" y="0"/>
                    <a:pt x="0" y="87"/>
                    <a:pt x="0" y="194"/>
                  </a:cubicBezTo>
                  <a:cubicBezTo>
                    <a:pt x="0" y="301"/>
                    <a:pt x="87" y="387"/>
                    <a:pt x="194" y="387"/>
                  </a:cubicBezTo>
                  <a:cubicBezTo>
                    <a:pt x="300" y="387"/>
                    <a:pt x="387" y="301"/>
                    <a:pt x="387" y="194"/>
                  </a:cubicBezTo>
                  <a:cubicBezTo>
                    <a:pt x="387" y="87"/>
                    <a:pt x="300" y="0"/>
                    <a:pt x="19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451" name="Google Shape;6451;p55"/>
            <p:cNvSpPr/>
            <p:nvPr/>
          </p:nvSpPr>
          <p:spPr>
            <a:xfrm>
              <a:off x="1136013" y="2962441"/>
              <a:ext cx="98322" cy="13723"/>
            </a:xfrm>
            <a:custGeom>
              <a:rect b="b" l="l" r="r" t="t"/>
              <a:pathLst>
                <a:path extrusionOk="0" h="388" w="2780">
                  <a:moveTo>
                    <a:pt x="193" y="0"/>
                  </a:moveTo>
                  <a:cubicBezTo>
                    <a:pt x="87" y="0"/>
                    <a:pt x="0" y="87"/>
                    <a:pt x="0" y="194"/>
                  </a:cubicBezTo>
                  <a:cubicBezTo>
                    <a:pt x="0" y="301"/>
                    <a:pt x="87" y="387"/>
                    <a:pt x="193" y="387"/>
                  </a:cubicBezTo>
                  <a:lnTo>
                    <a:pt x="2586" y="387"/>
                  </a:lnTo>
                  <a:cubicBezTo>
                    <a:pt x="2693" y="387"/>
                    <a:pt x="2779" y="301"/>
                    <a:pt x="2779" y="194"/>
                  </a:cubicBezTo>
                  <a:cubicBezTo>
                    <a:pt x="2779" y="87"/>
                    <a:pt x="2693" y="0"/>
                    <a:pt x="258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452" name="Google Shape;6452;p55"/>
            <p:cNvSpPr/>
            <p:nvPr/>
          </p:nvSpPr>
          <p:spPr>
            <a:xfrm>
              <a:off x="1251452" y="2962370"/>
              <a:ext cx="13723" cy="13723"/>
            </a:xfrm>
            <a:custGeom>
              <a:rect b="b" l="l" r="r" t="t"/>
              <a:pathLst>
                <a:path extrusionOk="0" h="388" w="388">
                  <a:moveTo>
                    <a:pt x="194" y="1"/>
                  </a:moveTo>
                  <a:cubicBezTo>
                    <a:pt x="87" y="1"/>
                    <a:pt x="1" y="87"/>
                    <a:pt x="1" y="194"/>
                  </a:cubicBezTo>
                  <a:cubicBezTo>
                    <a:pt x="1" y="301"/>
                    <a:pt x="87" y="387"/>
                    <a:pt x="194" y="387"/>
                  </a:cubicBezTo>
                  <a:cubicBezTo>
                    <a:pt x="301" y="387"/>
                    <a:pt x="388" y="301"/>
                    <a:pt x="388" y="194"/>
                  </a:cubicBezTo>
                  <a:cubicBezTo>
                    <a:pt x="388" y="87"/>
                    <a:pt x="301" y="1"/>
                    <a:pt x="19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453" name="Google Shape;6453;p55"/>
          <p:cNvGrpSpPr/>
          <p:nvPr/>
        </p:nvGrpSpPr>
        <p:grpSpPr>
          <a:xfrm>
            <a:off x="1778463" y="2732268"/>
            <a:ext cx="346814" cy="282763"/>
            <a:chOff x="1778463" y="2732268"/>
            <a:chExt cx="346814" cy="282763"/>
          </a:xfrm>
        </p:grpSpPr>
        <p:sp>
          <p:nvSpPr>
            <p:cNvPr id="6454" name="Google Shape;6454;p55"/>
            <p:cNvSpPr/>
            <p:nvPr/>
          </p:nvSpPr>
          <p:spPr>
            <a:xfrm>
              <a:off x="1785395" y="2787831"/>
              <a:ext cx="332985" cy="220269"/>
            </a:xfrm>
            <a:custGeom>
              <a:rect b="b" l="l" r="r" t="t"/>
              <a:pathLst>
                <a:path extrusionOk="0" h="6228" w="9415">
                  <a:moveTo>
                    <a:pt x="584" y="1"/>
                  </a:moveTo>
                  <a:cubicBezTo>
                    <a:pt x="262" y="1"/>
                    <a:pt x="0" y="263"/>
                    <a:pt x="0" y="586"/>
                  </a:cubicBezTo>
                  <a:lnTo>
                    <a:pt x="0" y="5644"/>
                  </a:lnTo>
                  <a:cubicBezTo>
                    <a:pt x="0" y="5966"/>
                    <a:pt x="262" y="6228"/>
                    <a:pt x="584" y="6228"/>
                  </a:cubicBezTo>
                  <a:lnTo>
                    <a:pt x="8829" y="6228"/>
                  </a:lnTo>
                  <a:cubicBezTo>
                    <a:pt x="9152" y="6228"/>
                    <a:pt x="9414" y="5966"/>
                    <a:pt x="9414" y="5644"/>
                  </a:cubicBezTo>
                  <a:lnTo>
                    <a:pt x="9414" y="586"/>
                  </a:lnTo>
                  <a:cubicBezTo>
                    <a:pt x="9414" y="263"/>
                    <a:pt x="9152" y="1"/>
                    <a:pt x="8829" y="1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455" name="Google Shape;6455;p55"/>
            <p:cNvSpPr/>
            <p:nvPr/>
          </p:nvSpPr>
          <p:spPr>
            <a:xfrm>
              <a:off x="1820126" y="2760067"/>
              <a:ext cx="55951" cy="26420"/>
            </a:xfrm>
            <a:custGeom>
              <a:rect b="b" l="l" r="r" t="t"/>
              <a:pathLst>
                <a:path extrusionOk="0" h="747" w="1582">
                  <a:moveTo>
                    <a:pt x="1" y="1"/>
                  </a:moveTo>
                  <a:lnTo>
                    <a:pt x="1" y="746"/>
                  </a:lnTo>
                  <a:lnTo>
                    <a:pt x="1582" y="746"/>
                  </a:lnTo>
                  <a:lnTo>
                    <a:pt x="1582" y="1"/>
                  </a:ln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456" name="Google Shape;6456;p55"/>
            <p:cNvSpPr/>
            <p:nvPr/>
          </p:nvSpPr>
          <p:spPr>
            <a:xfrm>
              <a:off x="2028334" y="2760067"/>
              <a:ext cx="55951" cy="26420"/>
            </a:xfrm>
            <a:custGeom>
              <a:rect b="b" l="l" r="r" t="t"/>
              <a:pathLst>
                <a:path extrusionOk="0" h="747" w="1582">
                  <a:moveTo>
                    <a:pt x="0" y="1"/>
                  </a:moveTo>
                  <a:lnTo>
                    <a:pt x="0" y="746"/>
                  </a:lnTo>
                  <a:lnTo>
                    <a:pt x="1581" y="746"/>
                  </a:lnTo>
                  <a:lnTo>
                    <a:pt x="1581" y="1"/>
                  </a:ln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457" name="Google Shape;6457;p55"/>
            <p:cNvSpPr/>
            <p:nvPr/>
          </p:nvSpPr>
          <p:spPr>
            <a:xfrm>
              <a:off x="1875794" y="2825356"/>
              <a:ext cx="152151" cy="152151"/>
            </a:xfrm>
            <a:custGeom>
              <a:rect b="b" l="l" r="r" t="t"/>
              <a:pathLst>
                <a:path extrusionOk="0" h="4302" w="4302">
                  <a:moveTo>
                    <a:pt x="1417" y="0"/>
                  </a:moveTo>
                  <a:lnTo>
                    <a:pt x="1417" y="1417"/>
                  </a:lnTo>
                  <a:lnTo>
                    <a:pt x="1" y="1417"/>
                  </a:lnTo>
                  <a:lnTo>
                    <a:pt x="1" y="2885"/>
                  </a:lnTo>
                  <a:lnTo>
                    <a:pt x="1417" y="2885"/>
                  </a:lnTo>
                  <a:lnTo>
                    <a:pt x="1417" y="4302"/>
                  </a:lnTo>
                  <a:lnTo>
                    <a:pt x="2886" y="4302"/>
                  </a:lnTo>
                  <a:lnTo>
                    <a:pt x="2886" y="2885"/>
                  </a:lnTo>
                  <a:lnTo>
                    <a:pt x="4302" y="2885"/>
                  </a:lnTo>
                  <a:lnTo>
                    <a:pt x="4302" y="1417"/>
                  </a:lnTo>
                  <a:lnTo>
                    <a:pt x="2886" y="1417"/>
                  </a:lnTo>
                  <a:lnTo>
                    <a:pt x="2886" y="0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458" name="Google Shape;6458;p55"/>
            <p:cNvSpPr/>
            <p:nvPr/>
          </p:nvSpPr>
          <p:spPr>
            <a:xfrm>
              <a:off x="1778463" y="2732268"/>
              <a:ext cx="346814" cy="282763"/>
            </a:xfrm>
            <a:custGeom>
              <a:rect b="b" l="l" r="r" t="t"/>
              <a:pathLst>
                <a:path extrusionOk="0" h="7995" w="9806">
                  <a:moveTo>
                    <a:pt x="2565" y="981"/>
                  </a:moveTo>
                  <a:lnTo>
                    <a:pt x="2565" y="1377"/>
                  </a:lnTo>
                  <a:lnTo>
                    <a:pt x="1373" y="1377"/>
                  </a:lnTo>
                  <a:lnTo>
                    <a:pt x="1373" y="981"/>
                  </a:lnTo>
                  <a:close/>
                  <a:moveTo>
                    <a:pt x="5741" y="390"/>
                  </a:moveTo>
                  <a:cubicBezTo>
                    <a:pt x="5924" y="390"/>
                    <a:pt x="6072" y="540"/>
                    <a:pt x="6072" y="723"/>
                  </a:cubicBezTo>
                  <a:lnTo>
                    <a:pt x="6072" y="1377"/>
                  </a:lnTo>
                  <a:lnTo>
                    <a:pt x="3733" y="1377"/>
                  </a:lnTo>
                  <a:lnTo>
                    <a:pt x="3733" y="723"/>
                  </a:lnTo>
                  <a:cubicBezTo>
                    <a:pt x="3733" y="540"/>
                    <a:pt x="3883" y="390"/>
                    <a:pt x="4066" y="390"/>
                  </a:cubicBezTo>
                  <a:close/>
                  <a:moveTo>
                    <a:pt x="8452" y="981"/>
                  </a:moveTo>
                  <a:lnTo>
                    <a:pt x="8452" y="1377"/>
                  </a:lnTo>
                  <a:lnTo>
                    <a:pt x="7260" y="1377"/>
                  </a:lnTo>
                  <a:lnTo>
                    <a:pt x="7260" y="981"/>
                  </a:lnTo>
                  <a:close/>
                  <a:moveTo>
                    <a:pt x="4066" y="1"/>
                  </a:moveTo>
                  <a:cubicBezTo>
                    <a:pt x="3668" y="1"/>
                    <a:pt x="3344" y="325"/>
                    <a:pt x="3344" y="723"/>
                  </a:cubicBezTo>
                  <a:lnTo>
                    <a:pt x="3344" y="1377"/>
                  </a:lnTo>
                  <a:lnTo>
                    <a:pt x="2955" y="1377"/>
                  </a:lnTo>
                  <a:lnTo>
                    <a:pt x="2955" y="787"/>
                  </a:lnTo>
                  <a:cubicBezTo>
                    <a:pt x="2955" y="679"/>
                    <a:pt x="2868" y="592"/>
                    <a:pt x="2760" y="592"/>
                  </a:cubicBezTo>
                  <a:lnTo>
                    <a:pt x="1179" y="592"/>
                  </a:lnTo>
                  <a:cubicBezTo>
                    <a:pt x="1071" y="592"/>
                    <a:pt x="984" y="679"/>
                    <a:pt x="984" y="787"/>
                  </a:cubicBezTo>
                  <a:lnTo>
                    <a:pt x="984" y="1377"/>
                  </a:lnTo>
                  <a:cubicBezTo>
                    <a:pt x="984" y="1377"/>
                    <a:pt x="947" y="1373"/>
                    <a:pt x="888" y="1373"/>
                  </a:cubicBezTo>
                  <a:cubicBezTo>
                    <a:pt x="641" y="1373"/>
                    <a:pt x="1" y="1442"/>
                    <a:pt x="1" y="2157"/>
                  </a:cubicBezTo>
                  <a:lnTo>
                    <a:pt x="1" y="7215"/>
                  </a:lnTo>
                  <a:cubicBezTo>
                    <a:pt x="1" y="7644"/>
                    <a:pt x="351" y="7994"/>
                    <a:pt x="780" y="7994"/>
                  </a:cubicBezTo>
                  <a:lnTo>
                    <a:pt x="4026" y="7994"/>
                  </a:lnTo>
                  <a:cubicBezTo>
                    <a:pt x="4133" y="7994"/>
                    <a:pt x="4221" y="7907"/>
                    <a:pt x="4221" y="7799"/>
                  </a:cubicBezTo>
                  <a:cubicBezTo>
                    <a:pt x="4221" y="7691"/>
                    <a:pt x="4133" y="7604"/>
                    <a:pt x="4026" y="7604"/>
                  </a:cubicBezTo>
                  <a:lnTo>
                    <a:pt x="780" y="7604"/>
                  </a:lnTo>
                  <a:cubicBezTo>
                    <a:pt x="566" y="7604"/>
                    <a:pt x="391" y="7429"/>
                    <a:pt x="391" y="7215"/>
                  </a:cubicBezTo>
                  <a:lnTo>
                    <a:pt x="391" y="2157"/>
                  </a:lnTo>
                  <a:cubicBezTo>
                    <a:pt x="391" y="1942"/>
                    <a:pt x="566" y="1766"/>
                    <a:pt x="780" y="1766"/>
                  </a:cubicBezTo>
                  <a:lnTo>
                    <a:pt x="9025" y="1766"/>
                  </a:lnTo>
                  <a:cubicBezTo>
                    <a:pt x="9240" y="1766"/>
                    <a:pt x="9416" y="1942"/>
                    <a:pt x="9416" y="2157"/>
                  </a:cubicBezTo>
                  <a:lnTo>
                    <a:pt x="9416" y="7215"/>
                  </a:lnTo>
                  <a:cubicBezTo>
                    <a:pt x="9416" y="7429"/>
                    <a:pt x="9240" y="7604"/>
                    <a:pt x="9025" y="7604"/>
                  </a:cubicBezTo>
                  <a:lnTo>
                    <a:pt x="5756" y="7604"/>
                  </a:lnTo>
                  <a:cubicBezTo>
                    <a:pt x="5648" y="7604"/>
                    <a:pt x="5561" y="7691"/>
                    <a:pt x="5561" y="7799"/>
                  </a:cubicBezTo>
                  <a:cubicBezTo>
                    <a:pt x="5561" y="7907"/>
                    <a:pt x="5648" y="7994"/>
                    <a:pt x="5756" y="7994"/>
                  </a:cubicBezTo>
                  <a:lnTo>
                    <a:pt x="9025" y="7994"/>
                  </a:lnTo>
                  <a:cubicBezTo>
                    <a:pt x="9456" y="7994"/>
                    <a:pt x="9805" y="7644"/>
                    <a:pt x="9805" y="7215"/>
                  </a:cubicBezTo>
                  <a:lnTo>
                    <a:pt x="9805" y="2157"/>
                  </a:lnTo>
                  <a:cubicBezTo>
                    <a:pt x="9805" y="1435"/>
                    <a:pt x="9140" y="1374"/>
                    <a:pt x="8915" y="1374"/>
                  </a:cubicBezTo>
                  <a:cubicBezTo>
                    <a:pt x="8870" y="1374"/>
                    <a:pt x="8842" y="1377"/>
                    <a:pt x="8842" y="1377"/>
                  </a:cubicBezTo>
                  <a:lnTo>
                    <a:pt x="8842" y="787"/>
                  </a:lnTo>
                  <a:cubicBezTo>
                    <a:pt x="8842" y="679"/>
                    <a:pt x="8755" y="592"/>
                    <a:pt x="8646" y="592"/>
                  </a:cubicBezTo>
                  <a:lnTo>
                    <a:pt x="7065" y="592"/>
                  </a:lnTo>
                  <a:cubicBezTo>
                    <a:pt x="6958" y="592"/>
                    <a:pt x="6870" y="679"/>
                    <a:pt x="6870" y="787"/>
                  </a:cubicBezTo>
                  <a:lnTo>
                    <a:pt x="6870" y="1377"/>
                  </a:lnTo>
                  <a:lnTo>
                    <a:pt x="6463" y="1377"/>
                  </a:lnTo>
                  <a:lnTo>
                    <a:pt x="6463" y="723"/>
                  </a:lnTo>
                  <a:cubicBezTo>
                    <a:pt x="6463" y="325"/>
                    <a:pt x="6139" y="1"/>
                    <a:pt x="574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459" name="Google Shape;6459;p55"/>
            <p:cNvSpPr/>
            <p:nvPr/>
          </p:nvSpPr>
          <p:spPr>
            <a:xfrm>
              <a:off x="1868898" y="2818424"/>
              <a:ext cx="165944" cy="165980"/>
            </a:xfrm>
            <a:custGeom>
              <a:rect b="b" l="l" r="r" t="t"/>
              <a:pathLst>
                <a:path extrusionOk="0" h="4693" w="4692">
                  <a:moveTo>
                    <a:pt x="2885" y="391"/>
                  </a:moveTo>
                  <a:lnTo>
                    <a:pt x="2885" y="1613"/>
                  </a:lnTo>
                  <a:cubicBezTo>
                    <a:pt x="2885" y="1720"/>
                    <a:pt x="2972" y="1807"/>
                    <a:pt x="3081" y="1807"/>
                  </a:cubicBezTo>
                  <a:lnTo>
                    <a:pt x="4302" y="1807"/>
                  </a:lnTo>
                  <a:lnTo>
                    <a:pt x="4302" y="2886"/>
                  </a:lnTo>
                  <a:lnTo>
                    <a:pt x="3081" y="2886"/>
                  </a:lnTo>
                  <a:cubicBezTo>
                    <a:pt x="2972" y="2886"/>
                    <a:pt x="2885" y="2973"/>
                    <a:pt x="2885" y="3081"/>
                  </a:cubicBezTo>
                  <a:lnTo>
                    <a:pt x="2885" y="4303"/>
                  </a:lnTo>
                  <a:lnTo>
                    <a:pt x="1807" y="4303"/>
                  </a:lnTo>
                  <a:lnTo>
                    <a:pt x="1807" y="3081"/>
                  </a:lnTo>
                  <a:cubicBezTo>
                    <a:pt x="1807" y="2973"/>
                    <a:pt x="1719" y="2886"/>
                    <a:pt x="1612" y="2886"/>
                  </a:cubicBezTo>
                  <a:lnTo>
                    <a:pt x="391" y="2886"/>
                  </a:lnTo>
                  <a:lnTo>
                    <a:pt x="391" y="1807"/>
                  </a:lnTo>
                  <a:lnTo>
                    <a:pt x="1612" y="1807"/>
                  </a:lnTo>
                  <a:cubicBezTo>
                    <a:pt x="1719" y="1807"/>
                    <a:pt x="1807" y="1720"/>
                    <a:pt x="1807" y="1613"/>
                  </a:cubicBezTo>
                  <a:lnTo>
                    <a:pt x="1807" y="391"/>
                  </a:lnTo>
                  <a:close/>
                  <a:moveTo>
                    <a:pt x="1612" y="1"/>
                  </a:moveTo>
                  <a:cubicBezTo>
                    <a:pt x="1505" y="1"/>
                    <a:pt x="1417" y="88"/>
                    <a:pt x="1417" y="196"/>
                  </a:cubicBezTo>
                  <a:lnTo>
                    <a:pt x="1417" y="1418"/>
                  </a:lnTo>
                  <a:lnTo>
                    <a:pt x="196" y="1418"/>
                  </a:lnTo>
                  <a:cubicBezTo>
                    <a:pt x="88" y="1418"/>
                    <a:pt x="0" y="1505"/>
                    <a:pt x="0" y="1613"/>
                  </a:cubicBezTo>
                  <a:lnTo>
                    <a:pt x="0" y="3081"/>
                  </a:lnTo>
                  <a:cubicBezTo>
                    <a:pt x="0" y="3189"/>
                    <a:pt x="88" y="3276"/>
                    <a:pt x="196" y="3276"/>
                  </a:cubicBezTo>
                  <a:lnTo>
                    <a:pt x="1417" y="3276"/>
                  </a:lnTo>
                  <a:lnTo>
                    <a:pt x="1417" y="4498"/>
                  </a:lnTo>
                  <a:cubicBezTo>
                    <a:pt x="1417" y="4605"/>
                    <a:pt x="1505" y="4692"/>
                    <a:pt x="1612" y="4692"/>
                  </a:cubicBezTo>
                  <a:lnTo>
                    <a:pt x="3081" y="4692"/>
                  </a:lnTo>
                  <a:cubicBezTo>
                    <a:pt x="3188" y="4692"/>
                    <a:pt x="3275" y="4605"/>
                    <a:pt x="3275" y="4498"/>
                  </a:cubicBezTo>
                  <a:lnTo>
                    <a:pt x="3275" y="3276"/>
                  </a:lnTo>
                  <a:lnTo>
                    <a:pt x="4497" y="3276"/>
                  </a:lnTo>
                  <a:cubicBezTo>
                    <a:pt x="4604" y="3276"/>
                    <a:pt x="4692" y="3189"/>
                    <a:pt x="4692" y="3081"/>
                  </a:cubicBezTo>
                  <a:lnTo>
                    <a:pt x="4692" y="1613"/>
                  </a:lnTo>
                  <a:cubicBezTo>
                    <a:pt x="4692" y="1505"/>
                    <a:pt x="4604" y="1418"/>
                    <a:pt x="4497" y="1418"/>
                  </a:cubicBezTo>
                  <a:lnTo>
                    <a:pt x="3275" y="1418"/>
                  </a:lnTo>
                  <a:lnTo>
                    <a:pt x="3275" y="196"/>
                  </a:lnTo>
                  <a:cubicBezTo>
                    <a:pt x="3275" y="88"/>
                    <a:pt x="3188" y="1"/>
                    <a:pt x="308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460" name="Google Shape;6460;p55"/>
            <p:cNvSpPr/>
            <p:nvPr/>
          </p:nvSpPr>
          <p:spPr>
            <a:xfrm>
              <a:off x="1944973" y="3001027"/>
              <a:ext cx="13829" cy="13829"/>
            </a:xfrm>
            <a:custGeom>
              <a:rect b="b" l="l" r="r" t="t"/>
              <a:pathLst>
                <a:path extrusionOk="0" h="391" w="391">
                  <a:moveTo>
                    <a:pt x="195" y="1"/>
                  </a:moveTo>
                  <a:cubicBezTo>
                    <a:pt x="87" y="1"/>
                    <a:pt x="1" y="88"/>
                    <a:pt x="1" y="195"/>
                  </a:cubicBezTo>
                  <a:cubicBezTo>
                    <a:pt x="1" y="303"/>
                    <a:pt x="87" y="390"/>
                    <a:pt x="195" y="390"/>
                  </a:cubicBezTo>
                  <a:cubicBezTo>
                    <a:pt x="303" y="390"/>
                    <a:pt x="390" y="303"/>
                    <a:pt x="390" y="195"/>
                  </a:cubicBezTo>
                  <a:cubicBezTo>
                    <a:pt x="390" y="88"/>
                    <a:pt x="303" y="1"/>
                    <a:pt x="19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461" name="Google Shape;6461;p55"/>
          <p:cNvGrpSpPr/>
          <p:nvPr/>
        </p:nvGrpSpPr>
        <p:grpSpPr>
          <a:xfrm>
            <a:off x="2580916" y="2700261"/>
            <a:ext cx="225680" cy="346778"/>
            <a:chOff x="2580916" y="2700261"/>
            <a:chExt cx="225680" cy="346778"/>
          </a:xfrm>
        </p:grpSpPr>
        <p:sp>
          <p:nvSpPr>
            <p:cNvPr id="6462" name="Google Shape;6462;p55"/>
            <p:cNvSpPr/>
            <p:nvPr/>
          </p:nvSpPr>
          <p:spPr>
            <a:xfrm>
              <a:off x="2653561" y="2995404"/>
              <a:ext cx="80143" cy="44846"/>
            </a:xfrm>
            <a:custGeom>
              <a:rect b="b" l="l" r="r" t="t"/>
              <a:pathLst>
                <a:path extrusionOk="0" h="1268" w="2266">
                  <a:moveTo>
                    <a:pt x="1" y="1"/>
                  </a:moveTo>
                  <a:lnTo>
                    <a:pt x="1" y="1268"/>
                  </a:lnTo>
                  <a:lnTo>
                    <a:pt x="2265" y="1268"/>
                  </a:lnTo>
                  <a:lnTo>
                    <a:pt x="2265" y="1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463" name="Google Shape;6463;p55"/>
            <p:cNvSpPr/>
            <p:nvPr/>
          </p:nvSpPr>
          <p:spPr>
            <a:xfrm>
              <a:off x="2738620" y="2997101"/>
              <a:ext cx="28542" cy="28506"/>
            </a:xfrm>
            <a:custGeom>
              <a:rect b="b" l="l" r="r" t="t"/>
              <a:pathLst>
                <a:path extrusionOk="0" h="806" w="807">
                  <a:moveTo>
                    <a:pt x="404" y="1"/>
                  </a:moveTo>
                  <a:cubicBezTo>
                    <a:pt x="181" y="1"/>
                    <a:pt x="1" y="181"/>
                    <a:pt x="1" y="403"/>
                  </a:cubicBezTo>
                  <a:cubicBezTo>
                    <a:pt x="1" y="625"/>
                    <a:pt x="181" y="806"/>
                    <a:pt x="404" y="806"/>
                  </a:cubicBezTo>
                  <a:cubicBezTo>
                    <a:pt x="625" y="806"/>
                    <a:pt x="806" y="625"/>
                    <a:pt x="806" y="403"/>
                  </a:cubicBezTo>
                  <a:cubicBezTo>
                    <a:pt x="806" y="181"/>
                    <a:pt x="625" y="1"/>
                    <a:pt x="404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464" name="Google Shape;6464;p55"/>
            <p:cNvSpPr/>
            <p:nvPr/>
          </p:nvSpPr>
          <p:spPr>
            <a:xfrm>
              <a:off x="2618830" y="2997101"/>
              <a:ext cx="28506" cy="28506"/>
            </a:xfrm>
            <a:custGeom>
              <a:rect b="b" l="l" r="r" t="t"/>
              <a:pathLst>
                <a:path extrusionOk="0" h="806" w="806">
                  <a:moveTo>
                    <a:pt x="403" y="1"/>
                  </a:moveTo>
                  <a:cubicBezTo>
                    <a:pt x="181" y="1"/>
                    <a:pt x="0" y="181"/>
                    <a:pt x="0" y="403"/>
                  </a:cubicBezTo>
                  <a:cubicBezTo>
                    <a:pt x="0" y="625"/>
                    <a:pt x="181" y="806"/>
                    <a:pt x="403" y="806"/>
                  </a:cubicBezTo>
                  <a:cubicBezTo>
                    <a:pt x="625" y="806"/>
                    <a:pt x="805" y="625"/>
                    <a:pt x="805" y="403"/>
                  </a:cubicBezTo>
                  <a:cubicBezTo>
                    <a:pt x="805" y="181"/>
                    <a:pt x="625" y="1"/>
                    <a:pt x="403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465" name="Google Shape;6465;p55"/>
            <p:cNvSpPr/>
            <p:nvPr/>
          </p:nvSpPr>
          <p:spPr>
            <a:xfrm>
              <a:off x="2654657" y="2707051"/>
              <a:ext cx="77915" cy="196077"/>
            </a:xfrm>
            <a:custGeom>
              <a:rect b="b" l="l" r="r" t="t"/>
              <a:pathLst>
                <a:path extrusionOk="0" h="5544" w="2203">
                  <a:moveTo>
                    <a:pt x="1102" y="0"/>
                  </a:moveTo>
                  <a:cubicBezTo>
                    <a:pt x="791" y="0"/>
                    <a:pt x="1" y="137"/>
                    <a:pt x="16" y="2290"/>
                  </a:cubicBezTo>
                  <a:cubicBezTo>
                    <a:pt x="25" y="3586"/>
                    <a:pt x="309" y="4719"/>
                    <a:pt x="599" y="5543"/>
                  </a:cubicBezTo>
                  <a:lnTo>
                    <a:pt x="1605" y="5543"/>
                  </a:lnTo>
                  <a:cubicBezTo>
                    <a:pt x="1895" y="4719"/>
                    <a:pt x="2179" y="3586"/>
                    <a:pt x="2187" y="2290"/>
                  </a:cubicBezTo>
                  <a:cubicBezTo>
                    <a:pt x="2203" y="137"/>
                    <a:pt x="1413" y="0"/>
                    <a:pt x="1102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466" name="Google Shape;6466;p55"/>
            <p:cNvSpPr/>
            <p:nvPr/>
          </p:nvSpPr>
          <p:spPr>
            <a:xfrm>
              <a:off x="2611049" y="2709421"/>
              <a:ext cx="66986" cy="198482"/>
            </a:xfrm>
            <a:custGeom>
              <a:rect b="b" l="l" r="r" t="t"/>
              <a:pathLst>
                <a:path extrusionOk="0" h="5612" w="1894">
                  <a:moveTo>
                    <a:pt x="1342" y="0"/>
                  </a:moveTo>
                  <a:cubicBezTo>
                    <a:pt x="960" y="0"/>
                    <a:pt x="417" y="202"/>
                    <a:pt x="256" y="1287"/>
                  </a:cubicBezTo>
                  <a:cubicBezTo>
                    <a:pt x="0" y="3014"/>
                    <a:pt x="1113" y="5611"/>
                    <a:pt x="1113" y="5611"/>
                  </a:cubicBezTo>
                  <a:lnTo>
                    <a:pt x="1893" y="5611"/>
                  </a:lnTo>
                  <a:cubicBezTo>
                    <a:pt x="1893" y="5611"/>
                    <a:pt x="1113" y="3449"/>
                    <a:pt x="1203" y="2131"/>
                  </a:cubicBezTo>
                  <a:cubicBezTo>
                    <a:pt x="1292" y="813"/>
                    <a:pt x="1739" y="71"/>
                    <a:pt x="1739" y="71"/>
                  </a:cubicBezTo>
                  <a:cubicBezTo>
                    <a:pt x="1739" y="71"/>
                    <a:pt x="1569" y="0"/>
                    <a:pt x="1342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467" name="Google Shape;6467;p55"/>
            <p:cNvSpPr/>
            <p:nvPr/>
          </p:nvSpPr>
          <p:spPr>
            <a:xfrm>
              <a:off x="2710609" y="2709421"/>
              <a:ext cx="66986" cy="198482"/>
            </a:xfrm>
            <a:custGeom>
              <a:rect b="b" l="l" r="r" t="t"/>
              <a:pathLst>
                <a:path extrusionOk="0" h="5612" w="1894">
                  <a:moveTo>
                    <a:pt x="550" y="0"/>
                  </a:moveTo>
                  <a:cubicBezTo>
                    <a:pt x="323" y="0"/>
                    <a:pt x="153" y="71"/>
                    <a:pt x="153" y="71"/>
                  </a:cubicBezTo>
                  <a:cubicBezTo>
                    <a:pt x="153" y="71"/>
                    <a:pt x="601" y="813"/>
                    <a:pt x="691" y="2131"/>
                  </a:cubicBezTo>
                  <a:cubicBezTo>
                    <a:pt x="780" y="3449"/>
                    <a:pt x="0" y="5611"/>
                    <a:pt x="0" y="5611"/>
                  </a:cubicBezTo>
                  <a:lnTo>
                    <a:pt x="780" y="5611"/>
                  </a:lnTo>
                  <a:cubicBezTo>
                    <a:pt x="780" y="5611"/>
                    <a:pt x="1893" y="3014"/>
                    <a:pt x="1637" y="1287"/>
                  </a:cubicBezTo>
                  <a:cubicBezTo>
                    <a:pt x="1477" y="202"/>
                    <a:pt x="933" y="0"/>
                    <a:pt x="550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468" name="Google Shape;6468;p55"/>
            <p:cNvSpPr/>
            <p:nvPr/>
          </p:nvSpPr>
          <p:spPr>
            <a:xfrm>
              <a:off x="2581305" y="2730005"/>
              <a:ext cx="69922" cy="176201"/>
            </a:xfrm>
            <a:custGeom>
              <a:rect b="b" l="l" r="r" t="t"/>
              <a:pathLst>
                <a:path extrusionOk="0" h="4982" w="1977">
                  <a:moveTo>
                    <a:pt x="1133" y="1"/>
                  </a:moveTo>
                  <a:cubicBezTo>
                    <a:pt x="986" y="1"/>
                    <a:pt x="1" y="86"/>
                    <a:pt x="259" y="2397"/>
                  </a:cubicBezTo>
                  <a:cubicBezTo>
                    <a:pt x="452" y="4132"/>
                    <a:pt x="1132" y="4981"/>
                    <a:pt x="1132" y="4981"/>
                  </a:cubicBezTo>
                  <a:lnTo>
                    <a:pt x="1976" y="4972"/>
                  </a:lnTo>
                  <a:cubicBezTo>
                    <a:pt x="1976" y="4972"/>
                    <a:pt x="509" y="2765"/>
                    <a:pt x="1151" y="1"/>
                  </a:cubicBezTo>
                  <a:cubicBezTo>
                    <a:pt x="1151" y="1"/>
                    <a:pt x="1145" y="1"/>
                    <a:pt x="1133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469" name="Google Shape;6469;p55"/>
            <p:cNvSpPr/>
            <p:nvPr/>
          </p:nvSpPr>
          <p:spPr>
            <a:xfrm>
              <a:off x="2736144" y="2729934"/>
              <a:ext cx="70452" cy="175918"/>
            </a:xfrm>
            <a:custGeom>
              <a:rect b="b" l="l" r="r" t="t"/>
              <a:pathLst>
                <a:path extrusionOk="0" h="4974" w="1992">
                  <a:moveTo>
                    <a:pt x="875" y="1"/>
                  </a:moveTo>
                  <a:cubicBezTo>
                    <a:pt x="844" y="1"/>
                    <a:pt x="826" y="3"/>
                    <a:pt x="826" y="3"/>
                  </a:cubicBezTo>
                  <a:cubicBezTo>
                    <a:pt x="1469" y="2767"/>
                    <a:pt x="0" y="4974"/>
                    <a:pt x="0" y="4974"/>
                  </a:cubicBezTo>
                  <a:lnTo>
                    <a:pt x="933" y="4966"/>
                  </a:lnTo>
                  <a:cubicBezTo>
                    <a:pt x="933" y="4966"/>
                    <a:pt x="1581" y="3918"/>
                    <a:pt x="1754" y="2325"/>
                  </a:cubicBezTo>
                  <a:cubicBezTo>
                    <a:pt x="1991" y="134"/>
                    <a:pt x="1097" y="1"/>
                    <a:pt x="875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470" name="Google Shape;6470;p55"/>
            <p:cNvSpPr/>
            <p:nvPr/>
          </p:nvSpPr>
          <p:spPr>
            <a:xfrm>
              <a:off x="2622013" y="2907869"/>
              <a:ext cx="144476" cy="30911"/>
            </a:xfrm>
            <a:custGeom>
              <a:rect b="b" l="l" r="r" t="t"/>
              <a:pathLst>
                <a:path extrusionOk="0" h="874" w="4085">
                  <a:moveTo>
                    <a:pt x="0" y="0"/>
                  </a:moveTo>
                  <a:lnTo>
                    <a:pt x="330" y="874"/>
                  </a:lnTo>
                  <a:lnTo>
                    <a:pt x="3744" y="874"/>
                  </a:lnTo>
                  <a:lnTo>
                    <a:pt x="4085" y="0"/>
                  </a:ln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471" name="Google Shape;6471;p55"/>
            <p:cNvSpPr/>
            <p:nvPr/>
          </p:nvSpPr>
          <p:spPr>
            <a:xfrm>
              <a:off x="2580916" y="2700261"/>
              <a:ext cx="223523" cy="346778"/>
            </a:xfrm>
            <a:custGeom>
              <a:rect b="b" l="l" r="r" t="t"/>
              <a:pathLst>
                <a:path extrusionOk="0" h="9805" w="6320">
                  <a:moveTo>
                    <a:pt x="1007" y="1071"/>
                  </a:moveTo>
                  <a:cubicBezTo>
                    <a:pt x="1007" y="1071"/>
                    <a:pt x="874" y="1606"/>
                    <a:pt x="854" y="1940"/>
                  </a:cubicBezTo>
                  <a:cubicBezTo>
                    <a:pt x="767" y="3386"/>
                    <a:pt x="1302" y="4847"/>
                    <a:pt x="1675" y="5671"/>
                  </a:cubicBezTo>
                  <a:lnTo>
                    <a:pt x="1213" y="5671"/>
                  </a:lnTo>
                  <a:cubicBezTo>
                    <a:pt x="788" y="4812"/>
                    <a:pt x="327" y="3433"/>
                    <a:pt x="399" y="2356"/>
                  </a:cubicBezTo>
                  <a:cubicBezTo>
                    <a:pt x="466" y="1353"/>
                    <a:pt x="1007" y="1071"/>
                    <a:pt x="1007" y="1071"/>
                  </a:cubicBezTo>
                  <a:close/>
                  <a:moveTo>
                    <a:pt x="2240" y="464"/>
                  </a:moveTo>
                  <a:cubicBezTo>
                    <a:pt x="2271" y="464"/>
                    <a:pt x="2301" y="465"/>
                    <a:pt x="2330" y="468"/>
                  </a:cubicBezTo>
                  <a:cubicBezTo>
                    <a:pt x="2044" y="880"/>
                    <a:pt x="1903" y="1555"/>
                    <a:pt x="1910" y="2484"/>
                  </a:cubicBezTo>
                  <a:cubicBezTo>
                    <a:pt x="1917" y="3544"/>
                    <a:pt x="2102" y="4616"/>
                    <a:pt x="2460" y="5671"/>
                  </a:cubicBezTo>
                  <a:lnTo>
                    <a:pt x="2096" y="5671"/>
                  </a:lnTo>
                  <a:cubicBezTo>
                    <a:pt x="2095" y="5665"/>
                    <a:pt x="2092" y="5659"/>
                    <a:pt x="2089" y="5653"/>
                  </a:cubicBezTo>
                  <a:cubicBezTo>
                    <a:pt x="1733" y="4898"/>
                    <a:pt x="1149" y="3413"/>
                    <a:pt x="1237" y="1962"/>
                  </a:cubicBezTo>
                  <a:cubicBezTo>
                    <a:pt x="1279" y="1265"/>
                    <a:pt x="1472" y="788"/>
                    <a:pt x="1793" y="585"/>
                  </a:cubicBezTo>
                  <a:cubicBezTo>
                    <a:pt x="1941" y="492"/>
                    <a:pt x="2101" y="464"/>
                    <a:pt x="2240" y="464"/>
                  </a:cubicBezTo>
                  <a:close/>
                  <a:moveTo>
                    <a:pt x="3187" y="384"/>
                  </a:moveTo>
                  <a:cubicBezTo>
                    <a:pt x="3362" y="384"/>
                    <a:pt x="3508" y="445"/>
                    <a:pt x="3632" y="569"/>
                  </a:cubicBezTo>
                  <a:cubicBezTo>
                    <a:pt x="3841" y="780"/>
                    <a:pt x="4089" y="1283"/>
                    <a:pt x="4081" y="2480"/>
                  </a:cubicBezTo>
                  <a:cubicBezTo>
                    <a:pt x="4073" y="3541"/>
                    <a:pt x="3880" y="4615"/>
                    <a:pt x="3508" y="5671"/>
                  </a:cubicBezTo>
                  <a:lnTo>
                    <a:pt x="2865" y="5671"/>
                  </a:lnTo>
                  <a:cubicBezTo>
                    <a:pt x="2493" y="4615"/>
                    <a:pt x="2301" y="3541"/>
                    <a:pt x="2293" y="2480"/>
                  </a:cubicBezTo>
                  <a:cubicBezTo>
                    <a:pt x="2284" y="1283"/>
                    <a:pt x="2532" y="780"/>
                    <a:pt x="2742" y="569"/>
                  </a:cubicBezTo>
                  <a:cubicBezTo>
                    <a:pt x="2866" y="445"/>
                    <a:pt x="3011" y="384"/>
                    <a:pt x="3187" y="384"/>
                  </a:cubicBezTo>
                  <a:close/>
                  <a:moveTo>
                    <a:pt x="4134" y="464"/>
                  </a:moveTo>
                  <a:cubicBezTo>
                    <a:pt x="4273" y="464"/>
                    <a:pt x="4433" y="492"/>
                    <a:pt x="4580" y="585"/>
                  </a:cubicBezTo>
                  <a:cubicBezTo>
                    <a:pt x="4902" y="788"/>
                    <a:pt x="5094" y="1265"/>
                    <a:pt x="5137" y="1962"/>
                  </a:cubicBezTo>
                  <a:cubicBezTo>
                    <a:pt x="5224" y="3413"/>
                    <a:pt x="4641" y="4898"/>
                    <a:pt x="4284" y="5653"/>
                  </a:cubicBezTo>
                  <a:cubicBezTo>
                    <a:pt x="4282" y="5659"/>
                    <a:pt x="4279" y="5665"/>
                    <a:pt x="4277" y="5671"/>
                  </a:cubicBezTo>
                  <a:lnTo>
                    <a:pt x="3914" y="5671"/>
                  </a:lnTo>
                  <a:cubicBezTo>
                    <a:pt x="4271" y="4616"/>
                    <a:pt x="4457" y="3544"/>
                    <a:pt x="4464" y="2484"/>
                  </a:cubicBezTo>
                  <a:cubicBezTo>
                    <a:pt x="4471" y="1555"/>
                    <a:pt x="4330" y="880"/>
                    <a:pt x="4044" y="468"/>
                  </a:cubicBezTo>
                  <a:cubicBezTo>
                    <a:pt x="4072" y="465"/>
                    <a:pt x="4102" y="464"/>
                    <a:pt x="4134" y="464"/>
                  </a:cubicBezTo>
                  <a:close/>
                  <a:moveTo>
                    <a:pt x="5000" y="6056"/>
                  </a:moveTo>
                  <a:lnTo>
                    <a:pt x="4821" y="6523"/>
                  </a:lnTo>
                  <a:lnTo>
                    <a:pt x="1555" y="6523"/>
                  </a:lnTo>
                  <a:lnTo>
                    <a:pt x="1375" y="6056"/>
                  </a:lnTo>
                  <a:close/>
                  <a:moveTo>
                    <a:pt x="4675" y="6907"/>
                  </a:moveTo>
                  <a:lnTo>
                    <a:pt x="4198" y="8154"/>
                  </a:lnTo>
                  <a:lnTo>
                    <a:pt x="3379" y="8154"/>
                  </a:lnTo>
                  <a:lnTo>
                    <a:pt x="3379" y="7636"/>
                  </a:lnTo>
                  <a:cubicBezTo>
                    <a:pt x="3379" y="7529"/>
                    <a:pt x="3293" y="7444"/>
                    <a:pt x="3187" y="7444"/>
                  </a:cubicBezTo>
                  <a:cubicBezTo>
                    <a:pt x="3080" y="7444"/>
                    <a:pt x="2995" y="7529"/>
                    <a:pt x="2995" y="7636"/>
                  </a:cubicBezTo>
                  <a:lnTo>
                    <a:pt x="2995" y="8154"/>
                  </a:lnTo>
                  <a:lnTo>
                    <a:pt x="2186" y="8154"/>
                  </a:lnTo>
                  <a:lnTo>
                    <a:pt x="1704" y="6907"/>
                  </a:lnTo>
                  <a:close/>
                  <a:moveTo>
                    <a:pt x="1475" y="8586"/>
                  </a:moveTo>
                  <a:cubicBezTo>
                    <a:pt x="1591" y="8586"/>
                    <a:pt x="1686" y="8680"/>
                    <a:pt x="1686" y="8796"/>
                  </a:cubicBezTo>
                  <a:cubicBezTo>
                    <a:pt x="1686" y="8912"/>
                    <a:pt x="1591" y="9007"/>
                    <a:pt x="1475" y="9007"/>
                  </a:cubicBezTo>
                  <a:cubicBezTo>
                    <a:pt x="1359" y="9007"/>
                    <a:pt x="1264" y="8912"/>
                    <a:pt x="1264" y="8796"/>
                  </a:cubicBezTo>
                  <a:cubicBezTo>
                    <a:pt x="1264" y="8680"/>
                    <a:pt x="1359" y="8586"/>
                    <a:pt x="1475" y="8586"/>
                  </a:cubicBezTo>
                  <a:close/>
                  <a:moveTo>
                    <a:pt x="4863" y="8586"/>
                  </a:moveTo>
                  <a:cubicBezTo>
                    <a:pt x="4979" y="8586"/>
                    <a:pt x="5073" y="8680"/>
                    <a:pt x="5073" y="8796"/>
                  </a:cubicBezTo>
                  <a:cubicBezTo>
                    <a:pt x="5073" y="8912"/>
                    <a:pt x="4979" y="9007"/>
                    <a:pt x="4863" y="9007"/>
                  </a:cubicBezTo>
                  <a:cubicBezTo>
                    <a:pt x="4746" y="9007"/>
                    <a:pt x="4652" y="8912"/>
                    <a:pt x="4652" y="8796"/>
                  </a:cubicBezTo>
                  <a:cubicBezTo>
                    <a:pt x="4652" y="8680"/>
                    <a:pt x="4746" y="8586"/>
                    <a:pt x="4863" y="8586"/>
                  </a:cubicBezTo>
                  <a:close/>
                  <a:moveTo>
                    <a:pt x="4127" y="8538"/>
                  </a:moveTo>
                  <a:lnTo>
                    <a:pt x="4127" y="9421"/>
                  </a:lnTo>
                  <a:lnTo>
                    <a:pt x="2247" y="9421"/>
                  </a:lnTo>
                  <a:lnTo>
                    <a:pt x="2247" y="8538"/>
                  </a:lnTo>
                  <a:close/>
                  <a:moveTo>
                    <a:pt x="3187" y="0"/>
                  </a:moveTo>
                  <a:cubicBezTo>
                    <a:pt x="2995" y="0"/>
                    <a:pt x="2821" y="48"/>
                    <a:pt x="2667" y="142"/>
                  </a:cubicBezTo>
                  <a:cubicBezTo>
                    <a:pt x="2574" y="114"/>
                    <a:pt x="2420" y="79"/>
                    <a:pt x="2238" y="79"/>
                  </a:cubicBezTo>
                  <a:cubicBezTo>
                    <a:pt x="2041" y="79"/>
                    <a:pt x="1811" y="121"/>
                    <a:pt x="1593" y="258"/>
                  </a:cubicBezTo>
                  <a:cubicBezTo>
                    <a:pt x="1454" y="344"/>
                    <a:pt x="1334" y="461"/>
                    <a:pt x="1234" y="605"/>
                  </a:cubicBezTo>
                  <a:cubicBezTo>
                    <a:pt x="1108" y="622"/>
                    <a:pt x="892" y="673"/>
                    <a:pt x="677" y="821"/>
                  </a:cubicBezTo>
                  <a:cubicBezTo>
                    <a:pt x="145" y="1189"/>
                    <a:pt x="24" y="1855"/>
                    <a:pt x="16" y="2350"/>
                  </a:cubicBezTo>
                  <a:cubicBezTo>
                    <a:pt x="0" y="3338"/>
                    <a:pt x="375" y="4616"/>
                    <a:pt x="821" y="5705"/>
                  </a:cubicBezTo>
                  <a:cubicBezTo>
                    <a:pt x="853" y="5785"/>
                    <a:pt x="1842" y="8329"/>
                    <a:pt x="1842" y="8329"/>
                  </a:cubicBezTo>
                  <a:cubicBezTo>
                    <a:pt x="1741" y="8250"/>
                    <a:pt x="1614" y="8202"/>
                    <a:pt x="1475" y="8202"/>
                  </a:cubicBezTo>
                  <a:cubicBezTo>
                    <a:pt x="1147" y="8202"/>
                    <a:pt x="880" y="8468"/>
                    <a:pt x="880" y="8796"/>
                  </a:cubicBezTo>
                  <a:cubicBezTo>
                    <a:pt x="880" y="9124"/>
                    <a:pt x="1147" y="9391"/>
                    <a:pt x="1475" y="9391"/>
                  </a:cubicBezTo>
                  <a:cubicBezTo>
                    <a:pt x="1623" y="9391"/>
                    <a:pt x="1759" y="9336"/>
                    <a:pt x="1862" y="9246"/>
                  </a:cubicBezTo>
                  <a:lnTo>
                    <a:pt x="1862" y="9613"/>
                  </a:lnTo>
                  <a:cubicBezTo>
                    <a:pt x="1862" y="9718"/>
                    <a:pt x="1949" y="9805"/>
                    <a:pt x="2055" y="9805"/>
                  </a:cubicBezTo>
                  <a:lnTo>
                    <a:pt x="4319" y="9805"/>
                  </a:lnTo>
                  <a:cubicBezTo>
                    <a:pt x="4425" y="9805"/>
                    <a:pt x="4512" y="9718"/>
                    <a:pt x="4512" y="9613"/>
                  </a:cubicBezTo>
                  <a:lnTo>
                    <a:pt x="4512" y="9276"/>
                  </a:lnTo>
                  <a:cubicBezTo>
                    <a:pt x="4609" y="9347"/>
                    <a:pt x="4731" y="9391"/>
                    <a:pt x="4863" y="9391"/>
                  </a:cubicBezTo>
                  <a:cubicBezTo>
                    <a:pt x="5190" y="9391"/>
                    <a:pt x="5457" y="9124"/>
                    <a:pt x="5457" y="8796"/>
                  </a:cubicBezTo>
                  <a:cubicBezTo>
                    <a:pt x="5457" y="8468"/>
                    <a:pt x="5190" y="8202"/>
                    <a:pt x="4863" y="8202"/>
                  </a:cubicBezTo>
                  <a:cubicBezTo>
                    <a:pt x="4752" y="8202"/>
                    <a:pt x="4648" y="8232"/>
                    <a:pt x="4559" y="8286"/>
                  </a:cubicBezTo>
                  <a:cubicBezTo>
                    <a:pt x="4559" y="8286"/>
                    <a:pt x="6056" y="4407"/>
                    <a:pt x="6246" y="3570"/>
                  </a:cubicBezTo>
                  <a:cubicBezTo>
                    <a:pt x="6269" y="3467"/>
                    <a:pt x="6195" y="3365"/>
                    <a:pt x="6091" y="3347"/>
                  </a:cubicBezTo>
                  <a:cubicBezTo>
                    <a:pt x="6079" y="3345"/>
                    <a:pt x="6068" y="3344"/>
                    <a:pt x="6056" y="3344"/>
                  </a:cubicBezTo>
                  <a:cubicBezTo>
                    <a:pt x="5966" y="3344"/>
                    <a:pt x="5885" y="3409"/>
                    <a:pt x="5868" y="3502"/>
                  </a:cubicBezTo>
                  <a:cubicBezTo>
                    <a:pt x="5731" y="4258"/>
                    <a:pt x="5475" y="5057"/>
                    <a:pt x="5173" y="5671"/>
                  </a:cubicBezTo>
                  <a:lnTo>
                    <a:pt x="4698" y="5671"/>
                  </a:lnTo>
                  <a:cubicBezTo>
                    <a:pt x="5071" y="4847"/>
                    <a:pt x="5607" y="3386"/>
                    <a:pt x="5520" y="1940"/>
                  </a:cubicBezTo>
                  <a:cubicBezTo>
                    <a:pt x="5500" y="1606"/>
                    <a:pt x="5366" y="1071"/>
                    <a:pt x="5366" y="1071"/>
                  </a:cubicBezTo>
                  <a:lnTo>
                    <a:pt x="5366" y="1071"/>
                  </a:lnTo>
                  <a:cubicBezTo>
                    <a:pt x="5366" y="1071"/>
                    <a:pt x="5710" y="1197"/>
                    <a:pt x="5922" y="1874"/>
                  </a:cubicBezTo>
                  <a:cubicBezTo>
                    <a:pt x="5950" y="1961"/>
                    <a:pt x="6021" y="2025"/>
                    <a:pt x="6110" y="2025"/>
                  </a:cubicBezTo>
                  <a:cubicBezTo>
                    <a:pt x="6123" y="2025"/>
                    <a:pt x="6137" y="2023"/>
                    <a:pt x="6151" y="2021"/>
                  </a:cubicBezTo>
                  <a:cubicBezTo>
                    <a:pt x="6254" y="1998"/>
                    <a:pt x="6320" y="1896"/>
                    <a:pt x="6298" y="1792"/>
                  </a:cubicBezTo>
                  <a:cubicBezTo>
                    <a:pt x="6163" y="1177"/>
                    <a:pt x="5830" y="883"/>
                    <a:pt x="5574" y="746"/>
                  </a:cubicBezTo>
                  <a:cubicBezTo>
                    <a:pt x="5401" y="654"/>
                    <a:pt x="5241" y="618"/>
                    <a:pt x="5139" y="605"/>
                  </a:cubicBezTo>
                  <a:cubicBezTo>
                    <a:pt x="5039" y="461"/>
                    <a:pt x="4919" y="344"/>
                    <a:pt x="4781" y="258"/>
                  </a:cubicBezTo>
                  <a:cubicBezTo>
                    <a:pt x="4563" y="121"/>
                    <a:pt x="4333" y="79"/>
                    <a:pt x="4136" y="79"/>
                  </a:cubicBezTo>
                  <a:cubicBezTo>
                    <a:pt x="3954" y="79"/>
                    <a:pt x="3800" y="114"/>
                    <a:pt x="3706" y="142"/>
                  </a:cubicBezTo>
                  <a:cubicBezTo>
                    <a:pt x="3553" y="48"/>
                    <a:pt x="3379" y="0"/>
                    <a:pt x="318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472" name="Google Shape;6472;p55"/>
            <p:cNvSpPr/>
            <p:nvPr/>
          </p:nvSpPr>
          <p:spPr>
            <a:xfrm>
              <a:off x="2792025" y="2787937"/>
              <a:ext cx="13616" cy="13616"/>
            </a:xfrm>
            <a:custGeom>
              <a:rect b="b" l="l" r="r" t="t"/>
              <a:pathLst>
                <a:path extrusionOk="0" h="385" w="385">
                  <a:moveTo>
                    <a:pt x="193" y="0"/>
                  </a:moveTo>
                  <a:cubicBezTo>
                    <a:pt x="86" y="0"/>
                    <a:pt x="1" y="87"/>
                    <a:pt x="1" y="192"/>
                  </a:cubicBezTo>
                  <a:cubicBezTo>
                    <a:pt x="1" y="299"/>
                    <a:pt x="86" y="384"/>
                    <a:pt x="193" y="384"/>
                  </a:cubicBezTo>
                  <a:cubicBezTo>
                    <a:pt x="298" y="384"/>
                    <a:pt x="385" y="299"/>
                    <a:pt x="385" y="192"/>
                  </a:cubicBezTo>
                  <a:cubicBezTo>
                    <a:pt x="385" y="87"/>
                    <a:pt x="298" y="0"/>
                    <a:pt x="19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473" name="Google Shape;6473;p55"/>
          <p:cNvGrpSpPr/>
          <p:nvPr/>
        </p:nvGrpSpPr>
        <p:grpSpPr>
          <a:xfrm>
            <a:off x="3271466" y="2740686"/>
            <a:ext cx="346743" cy="265928"/>
            <a:chOff x="3271466" y="2740686"/>
            <a:chExt cx="346743" cy="265928"/>
          </a:xfrm>
        </p:grpSpPr>
        <p:sp>
          <p:nvSpPr>
            <p:cNvPr id="6474" name="Google Shape;6474;p55"/>
            <p:cNvSpPr/>
            <p:nvPr/>
          </p:nvSpPr>
          <p:spPr>
            <a:xfrm>
              <a:off x="3278328" y="2747335"/>
              <a:ext cx="333091" cy="224478"/>
            </a:xfrm>
            <a:custGeom>
              <a:rect b="b" l="l" r="r" t="t"/>
              <a:pathLst>
                <a:path extrusionOk="0" h="6347" w="9418">
                  <a:moveTo>
                    <a:pt x="1978" y="1"/>
                  </a:moveTo>
                  <a:cubicBezTo>
                    <a:pt x="886" y="1"/>
                    <a:pt x="1" y="882"/>
                    <a:pt x="1" y="1968"/>
                  </a:cubicBezTo>
                  <a:lnTo>
                    <a:pt x="1" y="5960"/>
                  </a:lnTo>
                  <a:cubicBezTo>
                    <a:pt x="1" y="6173"/>
                    <a:pt x="174" y="6346"/>
                    <a:pt x="388" y="6346"/>
                  </a:cubicBezTo>
                  <a:lnTo>
                    <a:pt x="9415" y="6346"/>
                  </a:lnTo>
                  <a:lnTo>
                    <a:pt x="9415" y="5216"/>
                  </a:lnTo>
                  <a:cubicBezTo>
                    <a:pt x="9415" y="4915"/>
                    <a:pt x="9261" y="4636"/>
                    <a:pt x="9006" y="4474"/>
                  </a:cubicBezTo>
                  <a:lnTo>
                    <a:pt x="7799" y="3706"/>
                  </a:lnTo>
                  <a:lnTo>
                    <a:pt x="7796" y="2344"/>
                  </a:lnTo>
                  <a:cubicBezTo>
                    <a:pt x="7795" y="2136"/>
                    <a:pt x="7965" y="1966"/>
                    <a:pt x="8176" y="1966"/>
                  </a:cubicBezTo>
                  <a:lnTo>
                    <a:pt x="8990" y="1967"/>
                  </a:lnTo>
                  <a:cubicBezTo>
                    <a:pt x="8990" y="1967"/>
                    <a:pt x="8991" y="1967"/>
                    <a:pt x="8991" y="1967"/>
                  </a:cubicBezTo>
                  <a:cubicBezTo>
                    <a:pt x="9237" y="1967"/>
                    <a:pt x="9417" y="1739"/>
                    <a:pt x="9359" y="1501"/>
                  </a:cubicBezTo>
                  <a:cubicBezTo>
                    <a:pt x="9149" y="640"/>
                    <a:pt x="8368" y="1"/>
                    <a:pt x="7437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475" name="Google Shape;6475;p55"/>
            <p:cNvSpPr/>
            <p:nvPr/>
          </p:nvSpPr>
          <p:spPr>
            <a:xfrm>
              <a:off x="3414882" y="2774957"/>
              <a:ext cx="52061" cy="27799"/>
            </a:xfrm>
            <a:custGeom>
              <a:rect b="b" l="l" r="r" t="t"/>
              <a:pathLst>
                <a:path extrusionOk="0" h="786" w="1472">
                  <a:moveTo>
                    <a:pt x="1" y="1"/>
                  </a:moveTo>
                  <a:lnTo>
                    <a:pt x="1" y="785"/>
                  </a:lnTo>
                  <a:lnTo>
                    <a:pt x="1472" y="785"/>
                  </a:lnTo>
                  <a:lnTo>
                    <a:pt x="1472" y="1"/>
                  </a:ln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476" name="Google Shape;6476;p55"/>
            <p:cNvSpPr/>
            <p:nvPr/>
          </p:nvSpPr>
          <p:spPr>
            <a:xfrm>
              <a:off x="3493787" y="2774957"/>
              <a:ext cx="52026" cy="27799"/>
            </a:xfrm>
            <a:custGeom>
              <a:rect b="b" l="l" r="r" t="t"/>
              <a:pathLst>
                <a:path extrusionOk="0" h="786" w="1471">
                  <a:moveTo>
                    <a:pt x="1" y="1"/>
                  </a:moveTo>
                  <a:lnTo>
                    <a:pt x="1" y="785"/>
                  </a:lnTo>
                  <a:lnTo>
                    <a:pt x="1078" y="785"/>
                  </a:lnTo>
                  <a:cubicBezTo>
                    <a:pt x="1295" y="785"/>
                    <a:pt x="1471" y="610"/>
                    <a:pt x="1471" y="393"/>
                  </a:cubicBezTo>
                  <a:cubicBezTo>
                    <a:pt x="1471" y="176"/>
                    <a:pt x="1295" y="1"/>
                    <a:pt x="1078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477" name="Google Shape;6477;p55"/>
            <p:cNvSpPr/>
            <p:nvPr/>
          </p:nvSpPr>
          <p:spPr>
            <a:xfrm>
              <a:off x="3335694" y="2774957"/>
              <a:ext cx="52026" cy="27799"/>
            </a:xfrm>
            <a:custGeom>
              <a:rect b="b" l="l" r="r" t="t"/>
              <a:pathLst>
                <a:path extrusionOk="0" h="786" w="1471">
                  <a:moveTo>
                    <a:pt x="0" y="1"/>
                  </a:moveTo>
                  <a:lnTo>
                    <a:pt x="0" y="785"/>
                  </a:lnTo>
                  <a:lnTo>
                    <a:pt x="1470" y="785"/>
                  </a:lnTo>
                  <a:lnTo>
                    <a:pt x="1470" y="1"/>
                  </a:ln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478" name="Google Shape;6478;p55"/>
            <p:cNvSpPr/>
            <p:nvPr/>
          </p:nvSpPr>
          <p:spPr>
            <a:xfrm>
              <a:off x="3450886" y="2857152"/>
              <a:ext cx="52096" cy="27799"/>
            </a:xfrm>
            <a:custGeom>
              <a:rect b="b" l="l" r="r" t="t"/>
              <a:pathLst>
                <a:path extrusionOk="0" h="786" w="1473">
                  <a:moveTo>
                    <a:pt x="1" y="1"/>
                  </a:moveTo>
                  <a:lnTo>
                    <a:pt x="1" y="786"/>
                  </a:lnTo>
                  <a:lnTo>
                    <a:pt x="1472" y="786"/>
                  </a:lnTo>
                  <a:lnTo>
                    <a:pt x="1472" y="1"/>
                  </a:ln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479" name="Google Shape;6479;p55"/>
            <p:cNvSpPr/>
            <p:nvPr/>
          </p:nvSpPr>
          <p:spPr>
            <a:xfrm>
              <a:off x="3371698" y="2857152"/>
              <a:ext cx="52026" cy="27799"/>
            </a:xfrm>
            <a:custGeom>
              <a:rect b="b" l="l" r="r" t="t"/>
              <a:pathLst>
                <a:path extrusionOk="0" h="786" w="1471">
                  <a:moveTo>
                    <a:pt x="0" y="1"/>
                  </a:moveTo>
                  <a:lnTo>
                    <a:pt x="0" y="786"/>
                  </a:lnTo>
                  <a:lnTo>
                    <a:pt x="1471" y="786"/>
                  </a:lnTo>
                  <a:lnTo>
                    <a:pt x="1471" y="1"/>
                  </a:ln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480" name="Google Shape;6480;p55"/>
            <p:cNvSpPr/>
            <p:nvPr/>
          </p:nvSpPr>
          <p:spPr>
            <a:xfrm>
              <a:off x="3341565" y="2943626"/>
              <a:ext cx="55845" cy="55845"/>
            </a:xfrm>
            <a:custGeom>
              <a:rect b="b" l="l" r="r" t="t"/>
              <a:pathLst>
                <a:path extrusionOk="0" h="1579" w="1579">
                  <a:moveTo>
                    <a:pt x="789" y="1"/>
                  </a:moveTo>
                  <a:cubicBezTo>
                    <a:pt x="354" y="1"/>
                    <a:pt x="1" y="354"/>
                    <a:pt x="1" y="790"/>
                  </a:cubicBezTo>
                  <a:cubicBezTo>
                    <a:pt x="1" y="1226"/>
                    <a:pt x="354" y="1578"/>
                    <a:pt x="789" y="1578"/>
                  </a:cubicBezTo>
                  <a:cubicBezTo>
                    <a:pt x="1226" y="1578"/>
                    <a:pt x="1579" y="1226"/>
                    <a:pt x="1579" y="790"/>
                  </a:cubicBezTo>
                  <a:cubicBezTo>
                    <a:pt x="1579" y="354"/>
                    <a:pt x="1226" y="1"/>
                    <a:pt x="789" y="1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481" name="Google Shape;6481;p55"/>
            <p:cNvSpPr/>
            <p:nvPr/>
          </p:nvSpPr>
          <p:spPr>
            <a:xfrm>
              <a:off x="3515856" y="2943626"/>
              <a:ext cx="55881" cy="55845"/>
            </a:xfrm>
            <a:custGeom>
              <a:rect b="b" l="l" r="r" t="t"/>
              <a:pathLst>
                <a:path extrusionOk="0" h="1579" w="1580">
                  <a:moveTo>
                    <a:pt x="790" y="1"/>
                  </a:moveTo>
                  <a:cubicBezTo>
                    <a:pt x="354" y="1"/>
                    <a:pt x="1" y="354"/>
                    <a:pt x="1" y="790"/>
                  </a:cubicBezTo>
                  <a:cubicBezTo>
                    <a:pt x="1" y="1226"/>
                    <a:pt x="354" y="1578"/>
                    <a:pt x="790" y="1578"/>
                  </a:cubicBezTo>
                  <a:cubicBezTo>
                    <a:pt x="1226" y="1578"/>
                    <a:pt x="1579" y="1226"/>
                    <a:pt x="1579" y="790"/>
                  </a:cubicBezTo>
                  <a:cubicBezTo>
                    <a:pt x="1579" y="354"/>
                    <a:pt x="1226" y="1"/>
                    <a:pt x="790" y="1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482" name="Google Shape;6482;p55"/>
            <p:cNvSpPr/>
            <p:nvPr/>
          </p:nvSpPr>
          <p:spPr>
            <a:xfrm>
              <a:off x="3278328" y="2857541"/>
              <a:ext cx="55845" cy="114272"/>
            </a:xfrm>
            <a:custGeom>
              <a:rect b="b" l="l" r="r" t="t"/>
              <a:pathLst>
                <a:path extrusionOk="0" h="3231" w="1579">
                  <a:moveTo>
                    <a:pt x="1" y="0"/>
                  </a:moveTo>
                  <a:lnTo>
                    <a:pt x="1" y="2810"/>
                  </a:lnTo>
                  <a:cubicBezTo>
                    <a:pt x="1" y="3041"/>
                    <a:pt x="192" y="3227"/>
                    <a:pt x="429" y="3230"/>
                  </a:cubicBezTo>
                  <a:lnTo>
                    <a:pt x="1578" y="3230"/>
                  </a:lnTo>
                  <a:lnTo>
                    <a:pt x="1578" y="453"/>
                  </a:lnTo>
                  <a:cubicBezTo>
                    <a:pt x="1578" y="203"/>
                    <a:pt x="1370" y="0"/>
                    <a:pt x="1112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483" name="Google Shape;6483;p55"/>
            <p:cNvSpPr/>
            <p:nvPr/>
          </p:nvSpPr>
          <p:spPr>
            <a:xfrm>
              <a:off x="3554088" y="2816868"/>
              <a:ext cx="39116" cy="86827"/>
            </a:xfrm>
            <a:custGeom>
              <a:rect b="b" l="l" r="r" t="t"/>
              <a:pathLst>
                <a:path extrusionOk="0" h="2455" w="1106">
                  <a:moveTo>
                    <a:pt x="288" y="0"/>
                  </a:moveTo>
                  <a:cubicBezTo>
                    <a:pt x="129" y="0"/>
                    <a:pt x="1" y="126"/>
                    <a:pt x="1" y="282"/>
                  </a:cubicBezTo>
                  <a:lnTo>
                    <a:pt x="1" y="1741"/>
                  </a:lnTo>
                  <a:lnTo>
                    <a:pt x="1085" y="2455"/>
                  </a:lnTo>
                  <a:lnTo>
                    <a:pt x="1105" y="0"/>
                  </a:ln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484" name="Google Shape;6484;p55"/>
            <p:cNvSpPr/>
            <p:nvPr/>
          </p:nvSpPr>
          <p:spPr>
            <a:xfrm>
              <a:off x="3271466" y="2740686"/>
              <a:ext cx="346743" cy="265928"/>
            </a:xfrm>
            <a:custGeom>
              <a:rect b="b" l="l" r="r" t="t"/>
              <a:pathLst>
                <a:path extrusionOk="0" h="7519" w="9804">
                  <a:moveTo>
                    <a:pt x="8369" y="2355"/>
                  </a:moveTo>
                  <a:lnTo>
                    <a:pt x="8895" y="2356"/>
                  </a:lnTo>
                  <a:lnTo>
                    <a:pt x="8895" y="4243"/>
                  </a:lnTo>
                  <a:lnTo>
                    <a:pt x="8187" y="3793"/>
                  </a:lnTo>
                  <a:lnTo>
                    <a:pt x="8185" y="2539"/>
                  </a:lnTo>
                  <a:cubicBezTo>
                    <a:pt x="8185" y="2490"/>
                    <a:pt x="8203" y="2444"/>
                    <a:pt x="8238" y="2410"/>
                  </a:cubicBezTo>
                  <a:cubicBezTo>
                    <a:pt x="8273" y="2374"/>
                    <a:pt x="8319" y="2355"/>
                    <a:pt x="8369" y="2355"/>
                  </a:cubicBezTo>
                  <a:close/>
                  <a:moveTo>
                    <a:pt x="775" y="3505"/>
                  </a:moveTo>
                  <a:lnTo>
                    <a:pt x="775" y="6345"/>
                  </a:lnTo>
                  <a:lnTo>
                    <a:pt x="582" y="6345"/>
                  </a:lnTo>
                  <a:cubicBezTo>
                    <a:pt x="476" y="6345"/>
                    <a:pt x="389" y="6260"/>
                    <a:pt x="389" y="6154"/>
                  </a:cubicBezTo>
                  <a:lnTo>
                    <a:pt x="389" y="3505"/>
                  </a:lnTo>
                  <a:close/>
                  <a:moveTo>
                    <a:pt x="1322" y="3505"/>
                  </a:moveTo>
                  <a:cubicBezTo>
                    <a:pt x="1463" y="3505"/>
                    <a:pt x="1578" y="3620"/>
                    <a:pt x="1578" y="3761"/>
                  </a:cubicBezTo>
                  <a:lnTo>
                    <a:pt x="1578" y="6345"/>
                  </a:lnTo>
                  <a:lnTo>
                    <a:pt x="1165" y="6345"/>
                  </a:lnTo>
                  <a:lnTo>
                    <a:pt x="1165" y="3505"/>
                  </a:lnTo>
                  <a:close/>
                  <a:moveTo>
                    <a:pt x="7631" y="391"/>
                  </a:moveTo>
                  <a:cubicBezTo>
                    <a:pt x="8456" y="391"/>
                    <a:pt x="9169" y="946"/>
                    <a:pt x="9363" y="1742"/>
                  </a:cubicBezTo>
                  <a:cubicBezTo>
                    <a:pt x="9377" y="1796"/>
                    <a:pt x="9365" y="1852"/>
                    <a:pt x="9330" y="1897"/>
                  </a:cubicBezTo>
                  <a:cubicBezTo>
                    <a:pt x="9295" y="1941"/>
                    <a:pt x="9242" y="1968"/>
                    <a:pt x="9185" y="1968"/>
                  </a:cubicBezTo>
                  <a:lnTo>
                    <a:pt x="8370" y="1966"/>
                  </a:lnTo>
                  <a:lnTo>
                    <a:pt x="8369" y="1966"/>
                  </a:lnTo>
                  <a:cubicBezTo>
                    <a:pt x="8215" y="1966"/>
                    <a:pt x="8071" y="2026"/>
                    <a:pt x="7962" y="2134"/>
                  </a:cubicBezTo>
                  <a:cubicBezTo>
                    <a:pt x="7854" y="2243"/>
                    <a:pt x="7794" y="2387"/>
                    <a:pt x="7795" y="2539"/>
                  </a:cubicBezTo>
                  <a:lnTo>
                    <a:pt x="7798" y="3901"/>
                  </a:lnTo>
                  <a:cubicBezTo>
                    <a:pt x="7798" y="3967"/>
                    <a:pt x="7832" y="4029"/>
                    <a:pt x="7888" y="4065"/>
                  </a:cubicBezTo>
                  <a:lnTo>
                    <a:pt x="9095" y="4832"/>
                  </a:lnTo>
                  <a:cubicBezTo>
                    <a:pt x="9295" y="4959"/>
                    <a:pt x="9414" y="5175"/>
                    <a:pt x="9414" y="5410"/>
                  </a:cubicBezTo>
                  <a:lnTo>
                    <a:pt x="9414" y="6345"/>
                  </a:lnTo>
                  <a:lnTo>
                    <a:pt x="8666" y="6345"/>
                  </a:lnTo>
                  <a:cubicBezTo>
                    <a:pt x="8578" y="5893"/>
                    <a:pt x="8178" y="5550"/>
                    <a:pt x="7700" y="5550"/>
                  </a:cubicBezTo>
                  <a:cubicBezTo>
                    <a:pt x="7222" y="5550"/>
                    <a:pt x="6823" y="5893"/>
                    <a:pt x="6734" y="6345"/>
                  </a:cubicBezTo>
                  <a:lnTo>
                    <a:pt x="3737" y="6345"/>
                  </a:lnTo>
                  <a:cubicBezTo>
                    <a:pt x="3649" y="5893"/>
                    <a:pt x="3250" y="5550"/>
                    <a:pt x="2771" y="5550"/>
                  </a:cubicBezTo>
                  <a:cubicBezTo>
                    <a:pt x="2440" y="5550"/>
                    <a:pt x="2145" y="5716"/>
                    <a:pt x="1967" y="5969"/>
                  </a:cubicBezTo>
                  <a:lnTo>
                    <a:pt x="1967" y="3761"/>
                  </a:lnTo>
                  <a:cubicBezTo>
                    <a:pt x="1967" y="3406"/>
                    <a:pt x="1677" y="3116"/>
                    <a:pt x="1322" y="3116"/>
                  </a:cubicBezTo>
                  <a:lnTo>
                    <a:pt x="389" y="3116"/>
                  </a:lnTo>
                  <a:lnTo>
                    <a:pt x="389" y="2163"/>
                  </a:lnTo>
                  <a:cubicBezTo>
                    <a:pt x="389" y="1185"/>
                    <a:pt x="1189" y="391"/>
                    <a:pt x="2172" y="391"/>
                  </a:cubicBezTo>
                  <a:close/>
                  <a:moveTo>
                    <a:pt x="2771" y="5940"/>
                  </a:moveTo>
                  <a:cubicBezTo>
                    <a:pt x="3100" y="5940"/>
                    <a:pt x="3366" y="6207"/>
                    <a:pt x="3366" y="6534"/>
                  </a:cubicBezTo>
                  <a:cubicBezTo>
                    <a:pt x="3366" y="6861"/>
                    <a:pt x="3100" y="7129"/>
                    <a:pt x="2771" y="7129"/>
                  </a:cubicBezTo>
                  <a:cubicBezTo>
                    <a:pt x="2444" y="7129"/>
                    <a:pt x="2178" y="6861"/>
                    <a:pt x="2178" y="6534"/>
                  </a:cubicBezTo>
                  <a:cubicBezTo>
                    <a:pt x="2178" y="6207"/>
                    <a:pt x="2444" y="5940"/>
                    <a:pt x="2771" y="5940"/>
                  </a:cubicBezTo>
                  <a:close/>
                  <a:moveTo>
                    <a:pt x="7700" y="5940"/>
                  </a:moveTo>
                  <a:cubicBezTo>
                    <a:pt x="8495" y="5940"/>
                    <a:pt x="8483" y="7129"/>
                    <a:pt x="7700" y="7129"/>
                  </a:cubicBezTo>
                  <a:cubicBezTo>
                    <a:pt x="7373" y="7129"/>
                    <a:pt x="7106" y="6861"/>
                    <a:pt x="7106" y="6534"/>
                  </a:cubicBezTo>
                  <a:cubicBezTo>
                    <a:pt x="7106" y="6207"/>
                    <a:pt x="7373" y="5940"/>
                    <a:pt x="7700" y="5940"/>
                  </a:cubicBezTo>
                  <a:close/>
                  <a:moveTo>
                    <a:pt x="2172" y="0"/>
                  </a:moveTo>
                  <a:cubicBezTo>
                    <a:pt x="974" y="0"/>
                    <a:pt x="0" y="970"/>
                    <a:pt x="0" y="2163"/>
                  </a:cubicBezTo>
                  <a:lnTo>
                    <a:pt x="0" y="6154"/>
                  </a:lnTo>
                  <a:cubicBezTo>
                    <a:pt x="0" y="6475"/>
                    <a:pt x="261" y="6736"/>
                    <a:pt x="582" y="6736"/>
                  </a:cubicBezTo>
                  <a:lnTo>
                    <a:pt x="1809" y="6736"/>
                  </a:lnTo>
                  <a:cubicBezTo>
                    <a:pt x="1902" y="7182"/>
                    <a:pt x="2298" y="7518"/>
                    <a:pt x="2771" y="7518"/>
                  </a:cubicBezTo>
                  <a:cubicBezTo>
                    <a:pt x="3245" y="7518"/>
                    <a:pt x="3642" y="7182"/>
                    <a:pt x="3734" y="6736"/>
                  </a:cubicBezTo>
                  <a:lnTo>
                    <a:pt x="6737" y="6736"/>
                  </a:lnTo>
                  <a:cubicBezTo>
                    <a:pt x="6831" y="7182"/>
                    <a:pt x="7227" y="7518"/>
                    <a:pt x="7700" y="7518"/>
                  </a:cubicBezTo>
                  <a:cubicBezTo>
                    <a:pt x="8173" y="7518"/>
                    <a:pt x="8570" y="7182"/>
                    <a:pt x="8663" y="6736"/>
                  </a:cubicBezTo>
                  <a:lnTo>
                    <a:pt x="9609" y="6736"/>
                  </a:lnTo>
                  <a:cubicBezTo>
                    <a:pt x="9717" y="6736"/>
                    <a:pt x="9804" y="6648"/>
                    <a:pt x="9804" y="6540"/>
                  </a:cubicBezTo>
                  <a:lnTo>
                    <a:pt x="9804" y="5410"/>
                  </a:lnTo>
                  <a:cubicBezTo>
                    <a:pt x="9804" y="5041"/>
                    <a:pt x="9618" y="4702"/>
                    <a:pt x="9305" y="4504"/>
                  </a:cubicBezTo>
                  <a:lnTo>
                    <a:pt x="9285" y="4491"/>
                  </a:lnTo>
                  <a:lnTo>
                    <a:pt x="9285" y="2348"/>
                  </a:lnTo>
                  <a:cubicBezTo>
                    <a:pt x="9423" y="2325"/>
                    <a:pt x="9548" y="2250"/>
                    <a:pt x="9637" y="2138"/>
                  </a:cubicBezTo>
                  <a:cubicBezTo>
                    <a:pt x="9746" y="1999"/>
                    <a:pt x="9784" y="1821"/>
                    <a:pt x="9742" y="1649"/>
                  </a:cubicBezTo>
                  <a:cubicBezTo>
                    <a:pt x="9504" y="679"/>
                    <a:pt x="8636" y="0"/>
                    <a:pt x="763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grpSp>
          <p:nvGrpSpPr>
            <p:cNvPr id="6485" name="Google Shape;6485;p55"/>
            <p:cNvGrpSpPr/>
            <p:nvPr/>
          </p:nvGrpSpPr>
          <p:grpSpPr>
            <a:xfrm>
              <a:off x="3309486" y="2768060"/>
              <a:ext cx="254434" cy="210614"/>
              <a:chOff x="3309486" y="2768060"/>
              <a:chExt cx="254434" cy="210614"/>
            </a:xfrm>
          </p:grpSpPr>
          <p:sp>
            <p:nvSpPr>
              <p:cNvPr id="6486" name="Google Shape;6486;p55"/>
              <p:cNvSpPr/>
              <p:nvPr/>
            </p:nvSpPr>
            <p:spPr>
              <a:xfrm>
                <a:off x="3354368" y="2905499"/>
                <a:ext cx="178288" cy="13793"/>
              </a:xfrm>
              <a:custGeom>
                <a:rect b="b" l="l" r="r" t="t"/>
                <a:pathLst>
                  <a:path extrusionOk="0" h="390" w="5041">
                    <a:moveTo>
                      <a:pt x="195" y="0"/>
                    </a:moveTo>
                    <a:cubicBezTo>
                      <a:pt x="88" y="0"/>
                      <a:pt x="0" y="88"/>
                      <a:pt x="0" y="195"/>
                    </a:cubicBezTo>
                    <a:cubicBezTo>
                      <a:pt x="0" y="302"/>
                      <a:pt x="88" y="390"/>
                      <a:pt x="195" y="390"/>
                    </a:cubicBezTo>
                    <a:lnTo>
                      <a:pt x="4845" y="390"/>
                    </a:lnTo>
                    <a:cubicBezTo>
                      <a:pt x="4954" y="390"/>
                      <a:pt x="5041" y="302"/>
                      <a:pt x="5041" y="195"/>
                    </a:cubicBezTo>
                    <a:cubicBezTo>
                      <a:pt x="5041" y="88"/>
                      <a:pt x="4954" y="0"/>
                      <a:pt x="4845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6487" name="Google Shape;6487;p55"/>
              <p:cNvSpPr/>
              <p:nvPr/>
            </p:nvSpPr>
            <p:spPr>
              <a:xfrm>
                <a:off x="3340504" y="2822951"/>
                <a:ext cx="184477" cy="13793"/>
              </a:xfrm>
              <a:custGeom>
                <a:rect b="b" l="l" r="r" t="t"/>
                <a:pathLst>
                  <a:path extrusionOk="0" h="390" w="5216">
                    <a:moveTo>
                      <a:pt x="195" y="0"/>
                    </a:moveTo>
                    <a:cubicBezTo>
                      <a:pt x="88" y="0"/>
                      <a:pt x="0" y="88"/>
                      <a:pt x="0" y="195"/>
                    </a:cubicBezTo>
                    <a:cubicBezTo>
                      <a:pt x="0" y="302"/>
                      <a:pt x="88" y="390"/>
                      <a:pt x="195" y="390"/>
                    </a:cubicBezTo>
                    <a:lnTo>
                      <a:pt x="5021" y="390"/>
                    </a:lnTo>
                    <a:cubicBezTo>
                      <a:pt x="5128" y="390"/>
                      <a:pt x="5216" y="302"/>
                      <a:pt x="5216" y="195"/>
                    </a:cubicBezTo>
                    <a:cubicBezTo>
                      <a:pt x="5216" y="88"/>
                      <a:pt x="5128" y="0"/>
                      <a:pt x="5021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6488" name="Google Shape;6488;p55"/>
              <p:cNvSpPr/>
              <p:nvPr/>
            </p:nvSpPr>
            <p:spPr>
              <a:xfrm>
                <a:off x="3408020" y="2768060"/>
                <a:ext cx="65819" cy="41592"/>
              </a:xfrm>
              <a:custGeom>
                <a:rect b="b" l="l" r="r" t="t"/>
                <a:pathLst>
                  <a:path extrusionOk="0" h="1176" w="1861">
                    <a:moveTo>
                      <a:pt x="1471" y="390"/>
                    </a:moveTo>
                    <a:lnTo>
                      <a:pt x="1471" y="786"/>
                    </a:lnTo>
                    <a:lnTo>
                      <a:pt x="389" y="786"/>
                    </a:lnTo>
                    <a:lnTo>
                      <a:pt x="389" y="390"/>
                    </a:lnTo>
                    <a:close/>
                    <a:moveTo>
                      <a:pt x="195" y="1"/>
                    </a:moveTo>
                    <a:cubicBezTo>
                      <a:pt x="87" y="1"/>
                      <a:pt x="0" y="88"/>
                      <a:pt x="0" y="196"/>
                    </a:cubicBezTo>
                    <a:lnTo>
                      <a:pt x="0" y="980"/>
                    </a:lnTo>
                    <a:cubicBezTo>
                      <a:pt x="0" y="1088"/>
                      <a:pt x="87" y="1175"/>
                      <a:pt x="195" y="1175"/>
                    </a:cubicBezTo>
                    <a:lnTo>
                      <a:pt x="1666" y="1175"/>
                    </a:lnTo>
                    <a:cubicBezTo>
                      <a:pt x="1773" y="1175"/>
                      <a:pt x="1861" y="1088"/>
                      <a:pt x="1861" y="980"/>
                    </a:cubicBezTo>
                    <a:lnTo>
                      <a:pt x="1861" y="196"/>
                    </a:lnTo>
                    <a:cubicBezTo>
                      <a:pt x="1861" y="88"/>
                      <a:pt x="1773" y="1"/>
                      <a:pt x="1666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6489" name="Google Shape;6489;p55"/>
              <p:cNvSpPr/>
              <p:nvPr/>
            </p:nvSpPr>
            <p:spPr>
              <a:xfrm>
                <a:off x="3486890" y="2768060"/>
                <a:ext cx="65819" cy="41592"/>
              </a:xfrm>
              <a:custGeom>
                <a:rect b="b" l="l" r="r" t="t"/>
                <a:pathLst>
                  <a:path extrusionOk="0" h="1176" w="1861">
                    <a:moveTo>
                      <a:pt x="1273" y="390"/>
                    </a:moveTo>
                    <a:cubicBezTo>
                      <a:pt x="1382" y="390"/>
                      <a:pt x="1471" y="479"/>
                      <a:pt x="1471" y="588"/>
                    </a:cubicBezTo>
                    <a:cubicBezTo>
                      <a:pt x="1471" y="697"/>
                      <a:pt x="1382" y="786"/>
                      <a:pt x="1273" y="786"/>
                    </a:cubicBezTo>
                    <a:lnTo>
                      <a:pt x="390" y="786"/>
                    </a:lnTo>
                    <a:lnTo>
                      <a:pt x="390" y="390"/>
                    </a:lnTo>
                    <a:close/>
                    <a:moveTo>
                      <a:pt x="196" y="1"/>
                    </a:moveTo>
                    <a:cubicBezTo>
                      <a:pt x="88" y="1"/>
                      <a:pt x="1" y="88"/>
                      <a:pt x="1" y="196"/>
                    </a:cubicBezTo>
                    <a:lnTo>
                      <a:pt x="1" y="980"/>
                    </a:lnTo>
                    <a:cubicBezTo>
                      <a:pt x="1" y="1088"/>
                      <a:pt x="88" y="1175"/>
                      <a:pt x="196" y="1175"/>
                    </a:cubicBezTo>
                    <a:lnTo>
                      <a:pt x="1273" y="1175"/>
                    </a:lnTo>
                    <a:cubicBezTo>
                      <a:pt x="1597" y="1175"/>
                      <a:pt x="1861" y="911"/>
                      <a:pt x="1861" y="588"/>
                    </a:cubicBezTo>
                    <a:cubicBezTo>
                      <a:pt x="1861" y="264"/>
                      <a:pt x="1597" y="1"/>
                      <a:pt x="1273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6490" name="Google Shape;6490;p55"/>
              <p:cNvSpPr/>
              <p:nvPr/>
            </p:nvSpPr>
            <p:spPr>
              <a:xfrm>
                <a:off x="3328797" y="2768060"/>
                <a:ext cx="65819" cy="41592"/>
              </a:xfrm>
              <a:custGeom>
                <a:rect b="b" l="l" r="r" t="t"/>
                <a:pathLst>
                  <a:path extrusionOk="0" h="1176" w="1861">
                    <a:moveTo>
                      <a:pt x="1471" y="390"/>
                    </a:moveTo>
                    <a:lnTo>
                      <a:pt x="1471" y="786"/>
                    </a:lnTo>
                    <a:lnTo>
                      <a:pt x="390" y="786"/>
                    </a:lnTo>
                    <a:lnTo>
                      <a:pt x="390" y="390"/>
                    </a:lnTo>
                    <a:close/>
                    <a:moveTo>
                      <a:pt x="195" y="1"/>
                    </a:moveTo>
                    <a:cubicBezTo>
                      <a:pt x="88" y="1"/>
                      <a:pt x="0" y="88"/>
                      <a:pt x="0" y="196"/>
                    </a:cubicBezTo>
                    <a:lnTo>
                      <a:pt x="0" y="980"/>
                    </a:lnTo>
                    <a:cubicBezTo>
                      <a:pt x="0" y="1088"/>
                      <a:pt x="88" y="1175"/>
                      <a:pt x="195" y="1175"/>
                    </a:cubicBezTo>
                    <a:lnTo>
                      <a:pt x="1665" y="1175"/>
                    </a:lnTo>
                    <a:cubicBezTo>
                      <a:pt x="1773" y="1175"/>
                      <a:pt x="1860" y="1088"/>
                      <a:pt x="1860" y="980"/>
                    </a:cubicBezTo>
                    <a:lnTo>
                      <a:pt x="1860" y="196"/>
                    </a:lnTo>
                    <a:cubicBezTo>
                      <a:pt x="1860" y="88"/>
                      <a:pt x="1773" y="1"/>
                      <a:pt x="1665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6491" name="Google Shape;6491;p55"/>
              <p:cNvSpPr/>
              <p:nvPr/>
            </p:nvSpPr>
            <p:spPr>
              <a:xfrm>
                <a:off x="3444024" y="2850290"/>
                <a:ext cx="65819" cy="41557"/>
              </a:xfrm>
              <a:custGeom>
                <a:rect b="b" l="l" r="r" t="t"/>
                <a:pathLst>
                  <a:path extrusionOk="0" h="1175" w="1861">
                    <a:moveTo>
                      <a:pt x="1470" y="390"/>
                    </a:moveTo>
                    <a:lnTo>
                      <a:pt x="1470" y="785"/>
                    </a:lnTo>
                    <a:lnTo>
                      <a:pt x="390" y="785"/>
                    </a:lnTo>
                    <a:lnTo>
                      <a:pt x="390" y="390"/>
                    </a:lnTo>
                    <a:close/>
                    <a:moveTo>
                      <a:pt x="195" y="0"/>
                    </a:moveTo>
                    <a:cubicBezTo>
                      <a:pt x="87" y="0"/>
                      <a:pt x="0" y="87"/>
                      <a:pt x="0" y="195"/>
                    </a:cubicBezTo>
                    <a:lnTo>
                      <a:pt x="0" y="980"/>
                    </a:lnTo>
                    <a:cubicBezTo>
                      <a:pt x="0" y="1087"/>
                      <a:pt x="87" y="1174"/>
                      <a:pt x="195" y="1174"/>
                    </a:cubicBezTo>
                    <a:lnTo>
                      <a:pt x="1666" y="1174"/>
                    </a:lnTo>
                    <a:cubicBezTo>
                      <a:pt x="1773" y="1174"/>
                      <a:pt x="1861" y="1087"/>
                      <a:pt x="1861" y="980"/>
                    </a:cubicBezTo>
                    <a:lnTo>
                      <a:pt x="1861" y="195"/>
                    </a:lnTo>
                    <a:cubicBezTo>
                      <a:pt x="1861" y="87"/>
                      <a:pt x="1773" y="0"/>
                      <a:pt x="1666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6492" name="Google Shape;6492;p55"/>
              <p:cNvSpPr/>
              <p:nvPr/>
            </p:nvSpPr>
            <p:spPr>
              <a:xfrm>
                <a:off x="3364801" y="2850290"/>
                <a:ext cx="65819" cy="41557"/>
              </a:xfrm>
              <a:custGeom>
                <a:rect b="b" l="l" r="r" t="t"/>
                <a:pathLst>
                  <a:path extrusionOk="0" h="1175" w="1861">
                    <a:moveTo>
                      <a:pt x="1471" y="390"/>
                    </a:moveTo>
                    <a:lnTo>
                      <a:pt x="1471" y="785"/>
                    </a:lnTo>
                    <a:lnTo>
                      <a:pt x="390" y="785"/>
                    </a:lnTo>
                    <a:lnTo>
                      <a:pt x="390" y="390"/>
                    </a:lnTo>
                    <a:close/>
                    <a:moveTo>
                      <a:pt x="195" y="0"/>
                    </a:moveTo>
                    <a:cubicBezTo>
                      <a:pt x="87" y="0"/>
                      <a:pt x="0" y="87"/>
                      <a:pt x="0" y="195"/>
                    </a:cubicBezTo>
                    <a:lnTo>
                      <a:pt x="0" y="980"/>
                    </a:lnTo>
                    <a:cubicBezTo>
                      <a:pt x="0" y="1087"/>
                      <a:pt x="87" y="1174"/>
                      <a:pt x="195" y="1174"/>
                    </a:cubicBezTo>
                    <a:lnTo>
                      <a:pt x="1666" y="1174"/>
                    </a:lnTo>
                    <a:cubicBezTo>
                      <a:pt x="1773" y="1174"/>
                      <a:pt x="1860" y="1087"/>
                      <a:pt x="1860" y="980"/>
                    </a:cubicBezTo>
                    <a:lnTo>
                      <a:pt x="1860" y="195"/>
                    </a:lnTo>
                    <a:cubicBezTo>
                      <a:pt x="1860" y="87"/>
                      <a:pt x="1773" y="0"/>
                      <a:pt x="1666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6493" name="Google Shape;6493;p55"/>
              <p:cNvSpPr/>
              <p:nvPr/>
            </p:nvSpPr>
            <p:spPr>
              <a:xfrm>
                <a:off x="3362538" y="2964882"/>
                <a:ext cx="13829" cy="13793"/>
              </a:xfrm>
              <a:custGeom>
                <a:rect b="b" l="l" r="r" t="t"/>
                <a:pathLst>
                  <a:path extrusionOk="0" h="390" w="391">
                    <a:moveTo>
                      <a:pt x="195" y="0"/>
                    </a:moveTo>
                    <a:cubicBezTo>
                      <a:pt x="87" y="0"/>
                      <a:pt x="1" y="88"/>
                      <a:pt x="1" y="195"/>
                    </a:cubicBezTo>
                    <a:cubicBezTo>
                      <a:pt x="1" y="302"/>
                      <a:pt x="87" y="390"/>
                      <a:pt x="195" y="390"/>
                    </a:cubicBezTo>
                    <a:cubicBezTo>
                      <a:pt x="303" y="390"/>
                      <a:pt x="390" y="302"/>
                      <a:pt x="390" y="195"/>
                    </a:cubicBezTo>
                    <a:cubicBezTo>
                      <a:pt x="390" y="88"/>
                      <a:pt x="303" y="0"/>
                      <a:pt x="195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6494" name="Google Shape;6494;p55"/>
              <p:cNvSpPr/>
              <p:nvPr/>
            </p:nvSpPr>
            <p:spPr>
              <a:xfrm>
                <a:off x="3536829" y="2964882"/>
                <a:ext cx="13829" cy="13793"/>
              </a:xfrm>
              <a:custGeom>
                <a:rect b="b" l="l" r="r" t="t"/>
                <a:pathLst>
                  <a:path extrusionOk="0" h="390" w="391">
                    <a:moveTo>
                      <a:pt x="195" y="0"/>
                    </a:moveTo>
                    <a:cubicBezTo>
                      <a:pt x="88" y="0"/>
                      <a:pt x="1" y="88"/>
                      <a:pt x="1" y="195"/>
                    </a:cubicBezTo>
                    <a:cubicBezTo>
                      <a:pt x="1" y="302"/>
                      <a:pt x="88" y="390"/>
                      <a:pt x="195" y="390"/>
                    </a:cubicBezTo>
                    <a:cubicBezTo>
                      <a:pt x="303" y="390"/>
                      <a:pt x="390" y="302"/>
                      <a:pt x="390" y="195"/>
                    </a:cubicBezTo>
                    <a:cubicBezTo>
                      <a:pt x="390" y="88"/>
                      <a:pt x="303" y="0"/>
                      <a:pt x="195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6495" name="Google Shape;6495;p55"/>
              <p:cNvSpPr/>
              <p:nvPr/>
            </p:nvSpPr>
            <p:spPr>
              <a:xfrm>
                <a:off x="3550127" y="2905570"/>
                <a:ext cx="13793" cy="13829"/>
              </a:xfrm>
              <a:custGeom>
                <a:rect b="b" l="l" r="r" t="t"/>
                <a:pathLst>
                  <a:path extrusionOk="0" h="391" w="390">
                    <a:moveTo>
                      <a:pt x="195" y="1"/>
                    </a:moveTo>
                    <a:cubicBezTo>
                      <a:pt x="87" y="1"/>
                      <a:pt x="0" y="88"/>
                      <a:pt x="0" y="196"/>
                    </a:cubicBezTo>
                    <a:cubicBezTo>
                      <a:pt x="0" y="303"/>
                      <a:pt x="87" y="390"/>
                      <a:pt x="195" y="390"/>
                    </a:cubicBezTo>
                    <a:cubicBezTo>
                      <a:pt x="302" y="390"/>
                      <a:pt x="390" y="303"/>
                      <a:pt x="390" y="196"/>
                    </a:cubicBezTo>
                    <a:cubicBezTo>
                      <a:pt x="390" y="88"/>
                      <a:pt x="302" y="1"/>
                      <a:pt x="195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6496" name="Google Shape;6496;p55"/>
              <p:cNvSpPr/>
              <p:nvPr/>
            </p:nvSpPr>
            <p:spPr>
              <a:xfrm>
                <a:off x="3309486" y="2822916"/>
                <a:ext cx="13829" cy="13793"/>
              </a:xfrm>
              <a:custGeom>
                <a:rect b="b" l="l" r="r" t="t"/>
                <a:pathLst>
                  <a:path extrusionOk="0" h="390" w="391">
                    <a:moveTo>
                      <a:pt x="195" y="0"/>
                    </a:moveTo>
                    <a:cubicBezTo>
                      <a:pt x="88" y="0"/>
                      <a:pt x="1" y="88"/>
                      <a:pt x="1" y="195"/>
                    </a:cubicBezTo>
                    <a:cubicBezTo>
                      <a:pt x="1" y="303"/>
                      <a:pt x="88" y="390"/>
                      <a:pt x="195" y="390"/>
                    </a:cubicBezTo>
                    <a:cubicBezTo>
                      <a:pt x="304" y="390"/>
                      <a:pt x="390" y="303"/>
                      <a:pt x="390" y="195"/>
                    </a:cubicBezTo>
                    <a:cubicBezTo>
                      <a:pt x="390" y="88"/>
                      <a:pt x="304" y="0"/>
                      <a:pt x="195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</p:grpSp>
      <p:grpSp>
        <p:nvGrpSpPr>
          <p:cNvPr id="6497" name="Google Shape;6497;p55"/>
          <p:cNvGrpSpPr/>
          <p:nvPr/>
        </p:nvGrpSpPr>
        <p:grpSpPr>
          <a:xfrm>
            <a:off x="4023592" y="2700261"/>
            <a:ext cx="345081" cy="346778"/>
            <a:chOff x="4023592" y="2700261"/>
            <a:chExt cx="345081" cy="346778"/>
          </a:xfrm>
        </p:grpSpPr>
        <p:sp>
          <p:nvSpPr>
            <p:cNvPr id="6498" name="Google Shape;6498;p55"/>
            <p:cNvSpPr/>
            <p:nvPr/>
          </p:nvSpPr>
          <p:spPr>
            <a:xfrm>
              <a:off x="4061930" y="2905287"/>
              <a:ext cx="268369" cy="134184"/>
            </a:xfrm>
            <a:custGeom>
              <a:rect b="b" l="l" r="r" t="t"/>
              <a:pathLst>
                <a:path extrusionOk="0" h="3794" w="7588">
                  <a:moveTo>
                    <a:pt x="3794" y="0"/>
                  </a:moveTo>
                  <a:cubicBezTo>
                    <a:pt x="1699" y="0"/>
                    <a:pt x="0" y="1698"/>
                    <a:pt x="0" y="3794"/>
                  </a:cubicBezTo>
                  <a:lnTo>
                    <a:pt x="7588" y="3794"/>
                  </a:lnTo>
                  <a:cubicBezTo>
                    <a:pt x="7588" y="1698"/>
                    <a:pt x="5890" y="0"/>
                    <a:pt x="3794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499" name="Google Shape;6499;p55"/>
            <p:cNvSpPr/>
            <p:nvPr/>
          </p:nvSpPr>
          <p:spPr>
            <a:xfrm>
              <a:off x="4029003" y="2872749"/>
              <a:ext cx="333056" cy="169870"/>
            </a:xfrm>
            <a:custGeom>
              <a:rect b="b" l="l" r="r" t="t"/>
              <a:pathLst>
                <a:path extrusionOk="0" h="4803" w="9417">
                  <a:moveTo>
                    <a:pt x="4792" y="1"/>
                  </a:moveTo>
                  <a:cubicBezTo>
                    <a:pt x="245" y="1"/>
                    <a:pt x="1" y="4803"/>
                    <a:pt x="1" y="4803"/>
                  </a:cubicBezTo>
                  <a:lnTo>
                    <a:pt x="948" y="4803"/>
                  </a:lnTo>
                  <a:cubicBezTo>
                    <a:pt x="948" y="4803"/>
                    <a:pt x="970" y="925"/>
                    <a:pt x="4725" y="920"/>
                  </a:cubicBezTo>
                  <a:cubicBezTo>
                    <a:pt x="4728" y="920"/>
                    <a:pt x="4730" y="920"/>
                    <a:pt x="4733" y="920"/>
                  </a:cubicBezTo>
                  <a:cubicBezTo>
                    <a:pt x="8481" y="920"/>
                    <a:pt x="8514" y="4803"/>
                    <a:pt x="8514" y="4803"/>
                  </a:cubicBezTo>
                  <a:lnTo>
                    <a:pt x="9417" y="4803"/>
                  </a:lnTo>
                  <a:cubicBezTo>
                    <a:pt x="9417" y="4803"/>
                    <a:pt x="9339" y="1"/>
                    <a:pt x="4792" y="1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500" name="Google Shape;6500;p55"/>
            <p:cNvSpPr/>
            <p:nvPr/>
          </p:nvSpPr>
          <p:spPr>
            <a:xfrm>
              <a:off x="4139279" y="2707122"/>
              <a:ext cx="113671" cy="38232"/>
            </a:xfrm>
            <a:custGeom>
              <a:rect b="b" l="l" r="r" t="t"/>
              <a:pathLst>
                <a:path extrusionOk="0" h="1081" w="3214">
                  <a:moveTo>
                    <a:pt x="1607" y="0"/>
                  </a:moveTo>
                  <a:cubicBezTo>
                    <a:pt x="881" y="0"/>
                    <a:pt x="259" y="446"/>
                    <a:pt x="1" y="1080"/>
                  </a:cubicBezTo>
                  <a:lnTo>
                    <a:pt x="3214" y="1080"/>
                  </a:lnTo>
                  <a:cubicBezTo>
                    <a:pt x="2955" y="446"/>
                    <a:pt x="2334" y="0"/>
                    <a:pt x="1607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501" name="Google Shape;6501;p55"/>
            <p:cNvSpPr/>
            <p:nvPr/>
          </p:nvSpPr>
          <p:spPr>
            <a:xfrm>
              <a:off x="4139279" y="2791545"/>
              <a:ext cx="113671" cy="38268"/>
            </a:xfrm>
            <a:custGeom>
              <a:rect b="b" l="l" r="r" t="t"/>
              <a:pathLst>
                <a:path extrusionOk="0" h="1082" w="3214">
                  <a:moveTo>
                    <a:pt x="1" y="0"/>
                  </a:moveTo>
                  <a:cubicBezTo>
                    <a:pt x="259" y="634"/>
                    <a:pt x="881" y="1081"/>
                    <a:pt x="1607" y="1081"/>
                  </a:cubicBezTo>
                  <a:cubicBezTo>
                    <a:pt x="2334" y="1081"/>
                    <a:pt x="2956" y="634"/>
                    <a:pt x="3214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502" name="Google Shape;6502;p55"/>
            <p:cNvSpPr/>
            <p:nvPr/>
          </p:nvSpPr>
          <p:spPr>
            <a:xfrm>
              <a:off x="4091250" y="2745319"/>
              <a:ext cx="209729" cy="46261"/>
            </a:xfrm>
            <a:custGeom>
              <a:rect b="b" l="l" r="r" t="t"/>
              <a:pathLst>
                <a:path extrusionOk="0" h="1308" w="5930">
                  <a:moveTo>
                    <a:pt x="1" y="0"/>
                  </a:moveTo>
                  <a:lnTo>
                    <a:pt x="1" y="1307"/>
                  </a:lnTo>
                  <a:lnTo>
                    <a:pt x="5930" y="1307"/>
                  </a:lnTo>
                  <a:lnTo>
                    <a:pt x="5930" y="0"/>
                  </a:ln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503" name="Google Shape;6503;p55"/>
            <p:cNvSpPr/>
            <p:nvPr/>
          </p:nvSpPr>
          <p:spPr>
            <a:xfrm>
              <a:off x="4258184" y="2971425"/>
              <a:ext cx="80143" cy="71195"/>
            </a:xfrm>
            <a:custGeom>
              <a:rect b="b" l="l" r="r" t="t"/>
              <a:pathLst>
                <a:path extrusionOk="0" h="2013" w="2266">
                  <a:moveTo>
                    <a:pt x="1464" y="0"/>
                  </a:moveTo>
                  <a:lnTo>
                    <a:pt x="7" y="1062"/>
                  </a:lnTo>
                  <a:lnTo>
                    <a:pt x="0" y="2013"/>
                  </a:lnTo>
                  <a:lnTo>
                    <a:pt x="2042" y="2013"/>
                  </a:lnTo>
                  <a:cubicBezTo>
                    <a:pt x="2042" y="2013"/>
                    <a:pt x="2266" y="825"/>
                    <a:pt x="1464" y="0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504" name="Google Shape;6504;p55"/>
            <p:cNvSpPr/>
            <p:nvPr/>
          </p:nvSpPr>
          <p:spPr>
            <a:xfrm>
              <a:off x="4055281" y="2971425"/>
              <a:ext cx="80178" cy="71195"/>
            </a:xfrm>
            <a:custGeom>
              <a:rect b="b" l="l" r="r" t="t"/>
              <a:pathLst>
                <a:path extrusionOk="0" h="2013" w="2267">
                  <a:moveTo>
                    <a:pt x="802" y="0"/>
                  </a:moveTo>
                  <a:cubicBezTo>
                    <a:pt x="1" y="825"/>
                    <a:pt x="223" y="2013"/>
                    <a:pt x="223" y="2013"/>
                  </a:cubicBezTo>
                  <a:lnTo>
                    <a:pt x="2267" y="2013"/>
                  </a:lnTo>
                  <a:lnTo>
                    <a:pt x="2259" y="1062"/>
                  </a:lnTo>
                  <a:lnTo>
                    <a:pt x="802" y="0"/>
                  </a:ln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505" name="Google Shape;6505;p55"/>
            <p:cNvSpPr/>
            <p:nvPr/>
          </p:nvSpPr>
          <p:spPr>
            <a:xfrm>
              <a:off x="4023592" y="2700261"/>
              <a:ext cx="345081" cy="346778"/>
            </a:xfrm>
            <a:custGeom>
              <a:rect b="b" l="l" r="r" t="t"/>
              <a:pathLst>
                <a:path extrusionOk="0" h="9805" w="9757">
                  <a:moveTo>
                    <a:pt x="4878" y="388"/>
                  </a:moveTo>
                  <a:cubicBezTo>
                    <a:pt x="5406" y="388"/>
                    <a:pt x="5884" y="653"/>
                    <a:pt x="6164" y="1080"/>
                  </a:cubicBezTo>
                  <a:lnTo>
                    <a:pt x="3592" y="1080"/>
                  </a:lnTo>
                  <a:cubicBezTo>
                    <a:pt x="3873" y="653"/>
                    <a:pt x="4351" y="388"/>
                    <a:pt x="4878" y="388"/>
                  </a:cubicBezTo>
                  <a:close/>
                  <a:moveTo>
                    <a:pt x="7649" y="1468"/>
                  </a:moveTo>
                  <a:lnTo>
                    <a:pt x="7649" y="2388"/>
                  </a:lnTo>
                  <a:lnTo>
                    <a:pt x="2108" y="2388"/>
                  </a:lnTo>
                  <a:lnTo>
                    <a:pt x="2108" y="1468"/>
                  </a:lnTo>
                  <a:close/>
                  <a:moveTo>
                    <a:pt x="6164" y="2775"/>
                  </a:moveTo>
                  <a:cubicBezTo>
                    <a:pt x="5884" y="3204"/>
                    <a:pt x="5406" y="3468"/>
                    <a:pt x="4878" y="3468"/>
                  </a:cubicBezTo>
                  <a:cubicBezTo>
                    <a:pt x="4351" y="3468"/>
                    <a:pt x="3872" y="3204"/>
                    <a:pt x="3592" y="2775"/>
                  </a:cubicBezTo>
                  <a:close/>
                  <a:moveTo>
                    <a:pt x="1688" y="7926"/>
                  </a:moveTo>
                  <a:lnTo>
                    <a:pt x="2984" y="8851"/>
                  </a:lnTo>
                  <a:lnTo>
                    <a:pt x="2984" y="9416"/>
                  </a:lnTo>
                  <a:lnTo>
                    <a:pt x="1283" y="9416"/>
                  </a:lnTo>
                  <a:cubicBezTo>
                    <a:pt x="1308" y="8881"/>
                    <a:pt x="1452" y="8376"/>
                    <a:pt x="1688" y="7926"/>
                  </a:cubicBezTo>
                  <a:close/>
                  <a:moveTo>
                    <a:pt x="4878" y="5991"/>
                  </a:moveTo>
                  <a:cubicBezTo>
                    <a:pt x="6150" y="5991"/>
                    <a:pt x="7270" y="6654"/>
                    <a:pt x="7911" y="7653"/>
                  </a:cubicBezTo>
                  <a:lnTo>
                    <a:pt x="6593" y="8594"/>
                  </a:lnTo>
                  <a:cubicBezTo>
                    <a:pt x="6542" y="8630"/>
                    <a:pt x="6512" y="8689"/>
                    <a:pt x="6512" y="8752"/>
                  </a:cubicBezTo>
                  <a:lnTo>
                    <a:pt x="6512" y="9416"/>
                  </a:lnTo>
                  <a:lnTo>
                    <a:pt x="3371" y="9416"/>
                  </a:lnTo>
                  <a:lnTo>
                    <a:pt x="3371" y="8752"/>
                  </a:lnTo>
                  <a:cubicBezTo>
                    <a:pt x="3371" y="8689"/>
                    <a:pt x="3341" y="8630"/>
                    <a:pt x="3290" y="8594"/>
                  </a:cubicBezTo>
                  <a:lnTo>
                    <a:pt x="1886" y="7591"/>
                  </a:lnTo>
                  <a:cubicBezTo>
                    <a:pt x="2533" y="6628"/>
                    <a:pt x="3632" y="5991"/>
                    <a:pt x="4878" y="5991"/>
                  </a:cubicBezTo>
                  <a:close/>
                  <a:moveTo>
                    <a:pt x="8103" y="7992"/>
                  </a:moveTo>
                  <a:cubicBezTo>
                    <a:pt x="8318" y="8425"/>
                    <a:pt x="8449" y="8907"/>
                    <a:pt x="8474" y="9416"/>
                  </a:cubicBezTo>
                  <a:lnTo>
                    <a:pt x="6900" y="9416"/>
                  </a:lnTo>
                  <a:lnTo>
                    <a:pt x="6900" y="8851"/>
                  </a:lnTo>
                  <a:lnTo>
                    <a:pt x="8103" y="7992"/>
                  </a:lnTo>
                  <a:close/>
                  <a:moveTo>
                    <a:pt x="9368" y="2122"/>
                  </a:moveTo>
                  <a:lnTo>
                    <a:pt x="9368" y="7633"/>
                  </a:lnTo>
                  <a:cubicBezTo>
                    <a:pt x="9194" y="7215"/>
                    <a:pt x="8964" y="6824"/>
                    <a:pt x="8683" y="6473"/>
                  </a:cubicBezTo>
                  <a:cubicBezTo>
                    <a:pt x="7960" y="5571"/>
                    <a:pt x="6954" y="4979"/>
                    <a:pt x="5773" y="4762"/>
                  </a:cubicBezTo>
                  <a:cubicBezTo>
                    <a:pt x="5761" y="4760"/>
                    <a:pt x="5749" y="4759"/>
                    <a:pt x="5737" y="4759"/>
                  </a:cubicBezTo>
                  <a:cubicBezTo>
                    <a:pt x="5646" y="4759"/>
                    <a:pt x="5565" y="4824"/>
                    <a:pt x="5548" y="4918"/>
                  </a:cubicBezTo>
                  <a:cubicBezTo>
                    <a:pt x="5529" y="5023"/>
                    <a:pt x="5598" y="5124"/>
                    <a:pt x="5703" y="5143"/>
                  </a:cubicBezTo>
                  <a:cubicBezTo>
                    <a:pt x="6790" y="5344"/>
                    <a:pt x="7716" y="5887"/>
                    <a:pt x="8380" y="6716"/>
                  </a:cubicBezTo>
                  <a:cubicBezTo>
                    <a:pt x="8982" y="7467"/>
                    <a:pt x="9329" y="8419"/>
                    <a:pt x="9364" y="9416"/>
                  </a:cubicBezTo>
                  <a:lnTo>
                    <a:pt x="8862" y="9416"/>
                  </a:lnTo>
                  <a:cubicBezTo>
                    <a:pt x="8771" y="7298"/>
                    <a:pt x="7019" y="5603"/>
                    <a:pt x="4878" y="5603"/>
                  </a:cubicBezTo>
                  <a:cubicBezTo>
                    <a:pt x="2738" y="5603"/>
                    <a:pt x="986" y="7298"/>
                    <a:pt x="894" y="9416"/>
                  </a:cubicBezTo>
                  <a:lnTo>
                    <a:pt x="392" y="9416"/>
                  </a:lnTo>
                  <a:cubicBezTo>
                    <a:pt x="473" y="7356"/>
                    <a:pt x="1985" y="5579"/>
                    <a:pt x="4045" y="5155"/>
                  </a:cubicBezTo>
                  <a:cubicBezTo>
                    <a:pt x="4151" y="5134"/>
                    <a:pt x="4218" y="5031"/>
                    <a:pt x="4196" y="4927"/>
                  </a:cubicBezTo>
                  <a:cubicBezTo>
                    <a:pt x="4178" y="4835"/>
                    <a:pt x="4097" y="4772"/>
                    <a:pt x="4007" y="4772"/>
                  </a:cubicBezTo>
                  <a:cubicBezTo>
                    <a:pt x="3994" y="4772"/>
                    <a:pt x="3981" y="4773"/>
                    <a:pt x="3968" y="4776"/>
                  </a:cubicBezTo>
                  <a:cubicBezTo>
                    <a:pt x="2329" y="5113"/>
                    <a:pt x="1010" y="6239"/>
                    <a:pt x="389" y="7698"/>
                  </a:cubicBezTo>
                  <a:lnTo>
                    <a:pt x="389" y="2122"/>
                  </a:lnTo>
                  <a:lnTo>
                    <a:pt x="1720" y="2122"/>
                  </a:lnTo>
                  <a:lnTo>
                    <a:pt x="1720" y="2581"/>
                  </a:lnTo>
                  <a:cubicBezTo>
                    <a:pt x="1720" y="2689"/>
                    <a:pt x="1807" y="2775"/>
                    <a:pt x="1914" y="2775"/>
                  </a:cubicBezTo>
                  <a:lnTo>
                    <a:pt x="3147" y="2775"/>
                  </a:lnTo>
                  <a:cubicBezTo>
                    <a:pt x="3469" y="3436"/>
                    <a:pt x="4134" y="3856"/>
                    <a:pt x="4878" y="3856"/>
                  </a:cubicBezTo>
                  <a:cubicBezTo>
                    <a:pt x="5622" y="3856"/>
                    <a:pt x="6288" y="3436"/>
                    <a:pt x="6610" y="2775"/>
                  </a:cubicBezTo>
                  <a:lnTo>
                    <a:pt x="7843" y="2775"/>
                  </a:lnTo>
                  <a:cubicBezTo>
                    <a:pt x="7950" y="2775"/>
                    <a:pt x="8036" y="2689"/>
                    <a:pt x="8036" y="2581"/>
                  </a:cubicBezTo>
                  <a:lnTo>
                    <a:pt x="8036" y="2122"/>
                  </a:lnTo>
                  <a:close/>
                  <a:moveTo>
                    <a:pt x="4878" y="0"/>
                  </a:moveTo>
                  <a:cubicBezTo>
                    <a:pt x="4135" y="0"/>
                    <a:pt x="3469" y="420"/>
                    <a:pt x="3147" y="1080"/>
                  </a:cubicBezTo>
                  <a:lnTo>
                    <a:pt x="1914" y="1080"/>
                  </a:lnTo>
                  <a:cubicBezTo>
                    <a:pt x="1807" y="1080"/>
                    <a:pt x="1720" y="1167"/>
                    <a:pt x="1720" y="1274"/>
                  </a:cubicBezTo>
                  <a:lnTo>
                    <a:pt x="1720" y="1734"/>
                  </a:lnTo>
                  <a:lnTo>
                    <a:pt x="195" y="1734"/>
                  </a:lnTo>
                  <a:cubicBezTo>
                    <a:pt x="87" y="1734"/>
                    <a:pt x="1" y="1821"/>
                    <a:pt x="1" y="1928"/>
                  </a:cubicBezTo>
                  <a:lnTo>
                    <a:pt x="1" y="9610"/>
                  </a:lnTo>
                  <a:cubicBezTo>
                    <a:pt x="1" y="9718"/>
                    <a:pt x="87" y="9805"/>
                    <a:pt x="195" y="9805"/>
                  </a:cubicBezTo>
                  <a:lnTo>
                    <a:pt x="9563" y="9805"/>
                  </a:lnTo>
                  <a:cubicBezTo>
                    <a:pt x="9669" y="9805"/>
                    <a:pt x="9756" y="9718"/>
                    <a:pt x="9756" y="9610"/>
                  </a:cubicBezTo>
                  <a:lnTo>
                    <a:pt x="9756" y="1928"/>
                  </a:lnTo>
                  <a:cubicBezTo>
                    <a:pt x="9756" y="1821"/>
                    <a:pt x="9669" y="1734"/>
                    <a:pt x="9563" y="1734"/>
                  </a:cubicBezTo>
                  <a:lnTo>
                    <a:pt x="8036" y="1734"/>
                  </a:lnTo>
                  <a:lnTo>
                    <a:pt x="8036" y="1274"/>
                  </a:lnTo>
                  <a:cubicBezTo>
                    <a:pt x="8036" y="1167"/>
                    <a:pt x="7950" y="1080"/>
                    <a:pt x="7843" y="1080"/>
                  </a:cubicBezTo>
                  <a:lnTo>
                    <a:pt x="6610" y="1080"/>
                  </a:lnTo>
                  <a:cubicBezTo>
                    <a:pt x="6287" y="420"/>
                    <a:pt x="5622" y="0"/>
                    <a:pt x="487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506" name="Google Shape;6506;p55"/>
            <p:cNvSpPr/>
            <p:nvPr/>
          </p:nvSpPr>
          <p:spPr>
            <a:xfrm>
              <a:off x="4189147" y="2866948"/>
              <a:ext cx="13793" cy="13758"/>
            </a:xfrm>
            <a:custGeom>
              <a:rect b="b" l="l" r="r" t="t"/>
              <a:pathLst>
                <a:path extrusionOk="0" h="389" w="390">
                  <a:moveTo>
                    <a:pt x="195" y="1"/>
                  </a:moveTo>
                  <a:cubicBezTo>
                    <a:pt x="88" y="1"/>
                    <a:pt x="1" y="87"/>
                    <a:pt x="1" y="194"/>
                  </a:cubicBezTo>
                  <a:cubicBezTo>
                    <a:pt x="1" y="302"/>
                    <a:pt x="88" y="388"/>
                    <a:pt x="195" y="388"/>
                  </a:cubicBezTo>
                  <a:cubicBezTo>
                    <a:pt x="302" y="388"/>
                    <a:pt x="389" y="302"/>
                    <a:pt x="389" y="194"/>
                  </a:cubicBezTo>
                  <a:cubicBezTo>
                    <a:pt x="389" y="87"/>
                    <a:pt x="302" y="1"/>
                    <a:pt x="19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507" name="Google Shape;6507;p55"/>
          <p:cNvGrpSpPr/>
          <p:nvPr/>
        </p:nvGrpSpPr>
        <p:grpSpPr>
          <a:xfrm>
            <a:off x="4774019" y="2759289"/>
            <a:ext cx="346814" cy="228722"/>
            <a:chOff x="4774019" y="2759289"/>
            <a:chExt cx="346814" cy="228722"/>
          </a:xfrm>
        </p:grpSpPr>
        <p:sp>
          <p:nvSpPr>
            <p:cNvPr id="6508" name="Google Shape;6508;p55"/>
            <p:cNvSpPr/>
            <p:nvPr/>
          </p:nvSpPr>
          <p:spPr>
            <a:xfrm>
              <a:off x="4780951" y="2865003"/>
              <a:ext cx="116076" cy="116076"/>
            </a:xfrm>
            <a:custGeom>
              <a:rect b="b" l="l" r="r" t="t"/>
              <a:pathLst>
                <a:path extrusionOk="0" h="3282" w="3282">
                  <a:moveTo>
                    <a:pt x="1641" y="1"/>
                  </a:moveTo>
                  <a:cubicBezTo>
                    <a:pt x="735" y="1"/>
                    <a:pt x="0" y="735"/>
                    <a:pt x="0" y="1641"/>
                  </a:cubicBezTo>
                  <a:cubicBezTo>
                    <a:pt x="0" y="2547"/>
                    <a:pt x="735" y="3282"/>
                    <a:pt x="1641" y="3282"/>
                  </a:cubicBezTo>
                  <a:cubicBezTo>
                    <a:pt x="2547" y="3282"/>
                    <a:pt x="3282" y="2547"/>
                    <a:pt x="3282" y="1641"/>
                  </a:cubicBezTo>
                  <a:cubicBezTo>
                    <a:pt x="3282" y="735"/>
                    <a:pt x="2547" y="1"/>
                    <a:pt x="1641" y="1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509" name="Google Shape;6509;p55"/>
            <p:cNvSpPr/>
            <p:nvPr/>
          </p:nvSpPr>
          <p:spPr>
            <a:xfrm>
              <a:off x="4999062" y="2865003"/>
              <a:ext cx="116076" cy="116076"/>
            </a:xfrm>
            <a:custGeom>
              <a:rect b="b" l="l" r="r" t="t"/>
              <a:pathLst>
                <a:path extrusionOk="0" h="3282" w="3282">
                  <a:moveTo>
                    <a:pt x="1641" y="1"/>
                  </a:moveTo>
                  <a:cubicBezTo>
                    <a:pt x="735" y="1"/>
                    <a:pt x="0" y="735"/>
                    <a:pt x="0" y="1641"/>
                  </a:cubicBezTo>
                  <a:cubicBezTo>
                    <a:pt x="0" y="2547"/>
                    <a:pt x="735" y="3282"/>
                    <a:pt x="1641" y="3282"/>
                  </a:cubicBezTo>
                  <a:cubicBezTo>
                    <a:pt x="2547" y="3282"/>
                    <a:pt x="3282" y="2547"/>
                    <a:pt x="3282" y="1641"/>
                  </a:cubicBezTo>
                  <a:cubicBezTo>
                    <a:pt x="3282" y="735"/>
                    <a:pt x="2547" y="1"/>
                    <a:pt x="1641" y="1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510" name="Google Shape;6510;p55"/>
            <p:cNvSpPr/>
            <p:nvPr/>
          </p:nvSpPr>
          <p:spPr>
            <a:xfrm>
              <a:off x="4836230" y="2772375"/>
              <a:ext cx="72185" cy="29178"/>
            </a:xfrm>
            <a:custGeom>
              <a:rect b="b" l="l" r="r" t="t"/>
              <a:pathLst>
                <a:path extrusionOk="0" h="825" w="2041">
                  <a:moveTo>
                    <a:pt x="609" y="0"/>
                  </a:moveTo>
                  <a:cubicBezTo>
                    <a:pt x="243" y="0"/>
                    <a:pt x="0" y="145"/>
                    <a:pt x="0" y="145"/>
                  </a:cubicBezTo>
                  <a:cubicBezTo>
                    <a:pt x="0" y="491"/>
                    <a:pt x="371" y="824"/>
                    <a:pt x="717" y="824"/>
                  </a:cubicBezTo>
                  <a:lnTo>
                    <a:pt x="2040" y="824"/>
                  </a:lnTo>
                  <a:cubicBezTo>
                    <a:pt x="1519" y="161"/>
                    <a:pt x="995" y="0"/>
                    <a:pt x="609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511" name="Google Shape;6511;p55"/>
            <p:cNvSpPr/>
            <p:nvPr/>
          </p:nvSpPr>
          <p:spPr>
            <a:xfrm>
              <a:off x="4774019" y="2759289"/>
              <a:ext cx="346814" cy="228722"/>
            </a:xfrm>
            <a:custGeom>
              <a:rect b="b" l="l" r="r" t="t"/>
              <a:pathLst>
                <a:path extrusionOk="0" h="6467" w="9806">
                  <a:moveTo>
                    <a:pt x="2388" y="557"/>
                  </a:moveTo>
                  <a:cubicBezTo>
                    <a:pt x="2393" y="557"/>
                    <a:pt x="2399" y="557"/>
                    <a:pt x="2405" y="557"/>
                  </a:cubicBezTo>
                  <a:cubicBezTo>
                    <a:pt x="2746" y="561"/>
                    <a:pt x="3069" y="710"/>
                    <a:pt x="3369" y="999"/>
                  </a:cubicBezTo>
                  <a:lnTo>
                    <a:pt x="2476" y="999"/>
                  </a:lnTo>
                  <a:cubicBezTo>
                    <a:pt x="2360" y="999"/>
                    <a:pt x="2227" y="939"/>
                    <a:pt x="2122" y="841"/>
                  </a:cubicBezTo>
                  <a:cubicBezTo>
                    <a:pt x="2054" y="778"/>
                    <a:pt x="2004" y="704"/>
                    <a:pt x="1977" y="630"/>
                  </a:cubicBezTo>
                  <a:cubicBezTo>
                    <a:pt x="2070" y="596"/>
                    <a:pt x="2214" y="557"/>
                    <a:pt x="2388" y="557"/>
                  </a:cubicBezTo>
                  <a:close/>
                  <a:moveTo>
                    <a:pt x="6107" y="2216"/>
                  </a:moveTo>
                  <a:lnTo>
                    <a:pt x="4893" y="4318"/>
                  </a:lnTo>
                  <a:lnTo>
                    <a:pt x="3679" y="2216"/>
                  </a:lnTo>
                  <a:close/>
                  <a:moveTo>
                    <a:pt x="2720" y="3487"/>
                  </a:moveTo>
                  <a:cubicBezTo>
                    <a:pt x="3032" y="3729"/>
                    <a:pt x="3243" y="4097"/>
                    <a:pt x="3277" y="4514"/>
                  </a:cubicBezTo>
                  <a:lnTo>
                    <a:pt x="2127" y="4514"/>
                  </a:lnTo>
                  <a:lnTo>
                    <a:pt x="2720" y="3487"/>
                  </a:lnTo>
                  <a:close/>
                  <a:moveTo>
                    <a:pt x="3341" y="2412"/>
                  </a:moveTo>
                  <a:lnTo>
                    <a:pt x="4554" y="4514"/>
                  </a:lnTo>
                  <a:lnTo>
                    <a:pt x="3669" y="4514"/>
                  </a:lnTo>
                  <a:cubicBezTo>
                    <a:pt x="3634" y="3953"/>
                    <a:pt x="3345" y="3458"/>
                    <a:pt x="2916" y="3146"/>
                  </a:cubicBezTo>
                  <a:lnTo>
                    <a:pt x="3341" y="2412"/>
                  </a:lnTo>
                  <a:close/>
                  <a:moveTo>
                    <a:pt x="1837" y="3185"/>
                  </a:moveTo>
                  <a:cubicBezTo>
                    <a:pt x="2029" y="3185"/>
                    <a:pt x="2213" y="3224"/>
                    <a:pt x="2380" y="3292"/>
                  </a:cubicBezTo>
                  <a:lnTo>
                    <a:pt x="1619" y="4612"/>
                  </a:lnTo>
                  <a:cubicBezTo>
                    <a:pt x="1545" y="4739"/>
                    <a:pt x="1641" y="4905"/>
                    <a:pt x="1788" y="4905"/>
                  </a:cubicBezTo>
                  <a:lnTo>
                    <a:pt x="3255" y="4905"/>
                  </a:lnTo>
                  <a:cubicBezTo>
                    <a:pt x="3127" y="5571"/>
                    <a:pt x="2539" y="6075"/>
                    <a:pt x="1837" y="6075"/>
                  </a:cubicBezTo>
                  <a:cubicBezTo>
                    <a:pt x="1040" y="6075"/>
                    <a:pt x="392" y="5427"/>
                    <a:pt x="392" y="4630"/>
                  </a:cubicBezTo>
                  <a:cubicBezTo>
                    <a:pt x="392" y="3833"/>
                    <a:pt x="1040" y="3185"/>
                    <a:pt x="1837" y="3185"/>
                  </a:cubicBezTo>
                  <a:close/>
                  <a:moveTo>
                    <a:pt x="7208" y="0"/>
                  </a:moveTo>
                  <a:cubicBezTo>
                    <a:pt x="7126" y="0"/>
                    <a:pt x="7048" y="52"/>
                    <a:pt x="7021" y="133"/>
                  </a:cubicBezTo>
                  <a:cubicBezTo>
                    <a:pt x="6775" y="852"/>
                    <a:pt x="5975" y="918"/>
                    <a:pt x="5942" y="920"/>
                  </a:cubicBezTo>
                  <a:cubicBezTo>
                    <a:pt x="5799" y="929"/>
                    <a:pt x="5713" y="1091"/>
                    <a:pt x="5785" y="1214"/>
                  </a:cubicBezTo>
                  <a:lnTo>
                    <a:pt x="6142" y="1825"/>
                  </a:lnTo>
                  <a:lnTo>
                    <a:pt x="3450" y="1825"/>
                  </a:lnTo>
                  <a:lnTo>
                    <a:pt x="3184" y="1390"/>
                  </a:lnTo>
                  <a:lnTo>
                    <a:pt x="3799" y="1390"/>
                  </a:lnTo>
                  <a:cubicBezTo>
                    <a:pt x="3957" y="1390"/>
                    <a:pt x="4050" y="1203"/>
                    <a:pt x="3955" y="1077"/>
                  </a:cubicBezTo>
                  <a:cubicBezTo>
                    <a:pt x="3646" y="666"/>
                    <a:pt x="3128" y="175"/>
                    <a:pt x="2410" y="166"/>
                  </a:cubicBezTo>
                  <a:cubicBezTo>
                    <a:pt x="2403" y="166"/>
                    <a:pt x="2395" y="166"/>
                    <a:pt x="2388" y="166"/>
                  </a:cubicBezTo>
                  <a:cubicBezTo>
                    <a:pt x="1963" y="166"/>
                    <a:pt x="1670" y="341"/>
                    <a:pt x="1658" y="348"/>
                  </a:cubicBezTo>
                  <a:cubicBezTo>
                    <a:pt x="1600" y="383"/>
                    <a:pt x="1564" y="447"/>
                    <a:pt x="1564" y="515"/>
                  </a:cubicBezTo>
                  <a:cubicBezTo>
                    <a:pt x="1564" y="733"/>
                    <a:pt x="1670" y="955"/>
                    <a:pt x="1855" y="1128"/>
                  </a:cubicBezTo>
                  <a:cubicBezTo>
                    <a:pt x="2034" y="1294"/>
                    <a:pt x="2261" y="1390"/>
                    <a:pt x="2476" y="1390"/>
                  </a:cubicBezTo>
                  <a:lnTo>
                    <a:pt x="2727" y="1390"/>
                  </a:lnTo>
                  <a:cubicBezTo>
                    <a:pt x="2727" y="1391"/>
                    <a:pt x="2728" y="1392"/>
                    <a:pt x="2729" y="1393"/>
                  </a:cubicBezTo>
                  <a:lnTo>
                    <a:pt x="3113" y="2023"/>
                  </a:lnTo>
                  <a:lnTo>
                    <a:pt x="2578" y="2950"/>
                  </a:lnTo>
                  <a:cubicBezTo>
                    <a:pt x="2351" y="2850"/>
                    <a:pt x="2101" y="2794"/>
                    <a:pt x="1837" y="2794"/>
                  </a:cubicBezTo>
                  <a:cubicBezTo>
                    <a:pt x="824" y="2794"/>
                    <a:pt x="1" y="3617"/>
                    <a:pt x="1" y="4630"/>
                  </a:cubicBezTo>
                  <a:cubicBezTo>
                    <a:pt x="1" y="5642"/>
                    <a:pt x="824" y="6466"/>
                    <a:pt x="1837" y="6466"/>
                  </a:cubicBezTo>
                  <a:cubicBezTo>
                    <a:pt x="2756" y="6466"/>
                    <a:pt x="3520" y="5787"/>
                    <a:pt x="3652" y="4905"/>
                  </a:cubicBezTo>
                  <a:lnTo>
                    <a:pt x="4892" y="4905"/>
                  </a:lnTo>
                  <a:cubicBezTo>
                    <a:pt x="4961" y="4905"/>
                    <a:pt x="5028" y="4867"/>
                    <a:pt x="5062" y="4807"/>
                  </a:cubicBezTo>
                  <a:lnTo>
                    <a:pt x="6464" y="2379"/>
                  </a:lnTo>
                  <a:lnTo>
                    <a:pt x="6899" y="3125"/>
                  </a:lnTo>
                  <a:cubicBezTo>
                    <a:pt x="6435" y="3458"/>
                    <a:pt x="6133" y="4002"/>
                    <a:pt x="6133" y="4616"/>
                  </a:cubicBezTo>
                  <a:cubicBezTo>
                    <a:pt x="6133" y="5628"/>
                    <a:pt x="6956" y="6452"/>
                    <a:pt x="7969" y="6452"/>
                  </a:cubicBezTo>
                  <a:cubicBezTo>
                    <a:pt x="8981" y="6452"/>
                    <a:pt x="9805" y="5628"/>
                    <a:pt x="9805" y="4616"/>
                  </a:cubicBezTo>
                  <a:cubicBezTo>
                    <a:pt x="9805" y="4564"/>
                    <a:pt x="9803" y="4543"/>
                    <a:pt x="9798" y="4510"/>
                  </a:cubicBezTo>
                  <a:cubicBezTo>
                    <a:pt x="9789" y="4444"/>
                    <a:pt x="9776" y="4387"/>
                    <a:pt x="9721" y="4343"/>
                  </a:cubicBezTo>
                  <a:cubicBezTo>
                    <a:pt x="9686" y="4315"/>
                    <a:pt x="9642" y="4300"/>
                    <a:pt x="9598" y="4300"/>
                  </a:cubicBezTo>
                  <a:cubicBezTo>
                    <a:pt x="9579" y="4300"/>
                    <a:pt x="9559" y="4303"/>
                    <a:pt x="9540" y="4309"/>
                  </a:cubicBezTo>
                  <a:cubicBezTo>
                    <a:pt x="9480" y="4328"/>
                    <a:pt x="9432" y="4376"/>
                    <a:pt x="9412" y="4436"/>
                  </a:cubicBezTo>
                  <a:cubicBezTo>
                    <a:pt x="9393" y="4496"/>
                    <a:pt x="9413" y="4555"/>
                    <a:pt x="9413" y="4616"/>
                  </a:cubicBezTo>
                  <a:cubicBezTo>
                    <a:pt x="9413" y="5413"/>
                    <a:pt x="8765" y="6060"/>
                    <a:pt x="7969" y="6060"/>
                  </a:cubicBezTo>
                  <a:cubicBezTo>
                    <a:pt x="7172" y="6060"/>
                    <a:pt x="6524" y="5413"/>
                    <a:pt x="6524" y="4616"/>
                  </a:cubicBezTo>
                  <a:cubicBezTo>
                    <a:pt x="6524" y="4146"/>
                    <a:pt x="6749" y="3729"/>
                    <a:pt x="7097" y="3465"/>
                  </a:cubicBezTo>
                  <a:lnTo>
                    <a:pt x="7871" y="4807"/>
                  </a:lnTo>
                  <a:cubicBezTo>
                    <a:pt x="7908" y="4870"/>
                    <a:pt x="7974" y="4904"/>
                    <a:pt x="8042" y="4904"/>
                  </a:cubicBezTo>
                  <a:cubicBezTo>
                    <a:pt x="8081" y="4904"/>
                    <a:pt x="8121" y="4893"/>
                    <a:pt x="8155" y="4869"/>
                  </a:cubicBezTo>
                  <a:cubicBezTo>
                    <a:pt x="8235" y="4811"/>
                    <a:pt x="8260" y="4697"/>
                    <a:pt x="8210" y="4612"/>
                  </a:cubicBezTo>
                  <a:lnTo>
                    <a:pt x="7437" y="3272"/>
                  </a:lnTo>
                  <a:cubicBezTo>
                    <a:pt x="7602" y="3207"/>
                    <a:pt x="7781" y="3171"/>
                    <a:pt x="7969" y="3171"/>
                  </a:cubicBezTo>
                  <a:cubicBezTo>
                    <a:pt x="8188" y="3171"/>
                    <a:pt x="8398" y="3218"/>
                    <a:pt x="8594" y="3313"/>
                  </a:cubicBezTo>
                  <a:cubicBezTo>
                    <a:pt x="8622" y="3326"/>
                    <a:pt x="8650" y="3332"/>
                    <a:pt x="8679" y="3332"/>
                  </a:cubicBezTo>
                  <a:cubicBezTo>
                    <a:pt x="8752" y="3332"/>
                    <a:pt x="8821" y="3291"/>
                    <a:pt x="8855" y="3221"/>
                  </a:cubicBezTo>
                  <a:cubicBezTo>
                    <a:pt x="8902" y="3124"/>
                    <a:pt x="8861" y="3007"/>
                    <a:pt x="8764" y="2960"/>
                  </a:cubicBezTo>
                  <a:cubicBezTo>
                    <a:pt x="8515" y="2840"/>
                    <a:pt x="8247" y="2780"/>
                    <a:pt x="7969" y="2780"/>
                  </a:cubicBezTo>
                  <a:cubicBezTo>
                    <a:pt x="7710" y="2780"/>
                    <a:pt x="7463" y="2834"/>
                    <a:pt x="7238" y="2931"/>
                  </a:cubicBezTo>
                  <a:lnTo>
                    <a:pt x="6263" y="1257"/>
                  </a:lnTo>
                  <a:cubicBezTo>
                    <a:pt x="6611" y="1165"/>
                    <a:pt x="7166" y="917"/>
                    <a:pt x="7391" y="259"/>
                  </a:cubicBezTo>
                  <a:cubicBezTo>
                    <a:pt x="7425" y="158"/>
                    <a:pt x="7370" y="45"/>
                    <a:pt x="7269" y="10"/>
                  </a:cubicBezTo>
                  <a:cubicBezTo>
                    <a:pt x="7249" y="4"/>
                    <a:pt x="7228" y="0"/>
                    <a:pt x="720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512" name="Google Shape;6512;p55"/>
            <p:cNvSpPr/>
            <p:nvPr/>
          </p:nvSpPr>
          <p:spPr>
            <a:xfrm>
              <a:off x="5097490" y="2882687"/>
              <a:ext cx="13899" cy="13899"/>
            </a:xfrm>
            <a:custGeom>
              <a:rect b="b" l="l" r="r" t="t"/>
              <a:pathLst>
                <a:path extrusionOk="0" h="393" w="393">
                  <a:moveTo>
                    <a:pt x="197" y="1"/>
                  </a:moveTo>
                  <a:cubicBezTo>
                    <a:pt x="89" y="1"/>
                    <a:pt x="1" y="88"/>
                    <a:pt x="1" y="196"/>
                  </a:cubicBezTo>
                  <a:cubicBezTo>
                    <a:pt x="1" y="304"/>
                    <a:pt x="89" y="392"/>
                    <a:pt x="197" y="392"/>
                  </a:cubicBezTo>
                  <a:cubicBezTo>
                    <a:pt x="305" y="392"/>
                    <a:pt x="393" y="304"/>
                    <a:pt x="393" y="196"/>
                  </a:cubicBezTo>
                  <a:cubicBezTo>
                    <a:pt x="393" y="88"/>
                    <a:pt x="305" y="1"/>
                    <a:pt x="19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513" name="Google Shape;6513;p55"/>
          <p:cNvGrpSpPr/>
          <p:nvPr/>
        </p:nvGrpSpPr>
        <p:grpSpPr>
          <a:xfrm>
            <a:off x="5525331" y="2752322"/>
            <a:ext cx="347592" cy="242656"/>
            <a:chOff x="5525331" y="2752322"/>
            <a:chExt cx="347592" cy="242656"/>
          </a:xfrm>
        </p:grpSpPr>
        <p:sp>
          <p:nvSpPr>
            <p:cNvPr id="6514" name="Google Shape;6514;p55"/>
            <p:cNvSpPr/>
            <p:nvPr/>
          </p:nvSpPr>
          <p:spPr>
            <a:xfrm>
              <a:off x="5532192" y="2759183"/>
              <a:ext cx="333622" cy="201736"/>
            </a:xfrm>
            <a:custGeom>
              <a:rect b="b" l="l" r="r" t="t"/>
              <a:pathLst>
                <a:path extrusionOk="0" h="5704" w="9433">
                  <a:moveTo>
                    <a:pt x="0" y="0"/>
                  </a:moveTo>
                  <a:lnTo>
                    <a:pt x="0" y="5704"/>
                  </a:lnTo>
                  <a:lnTo>
                    <a:pt x="8740" y="5704"/>
                  </a:lnTo>
                  <a:cubicBezTo>
                    <a:pt x="8972" y="5704"/>
                    <a:pt x="9174" y="5543"/>
                    <a:pt x="9226" y="5316"/>
                  </a:cubicBezTo>
                  <a:lnTo>
                    <a:pt x="9404" y="4528"/>
                  </a:lnTo>
                  <a:cubicBezTo>
                    <a:pt x="9433" y="4402"/>
                    <a:pt x="9411" y="4269"/>
                    <a:pt x="9343" y="4158"/>
                  </a:cubicBezTo>
                  <a:lnTo>
                    <a:pt x="8999" y="3598"/>
                  </a:lnTo>
                  <a:cubicBezTo>
                    <a:pt x="8908" y="3450"/>
                    <a:pt x="8747" y="3360"/>
                    <a:pt x="8574" y="3360"/>
                  </a:cubicBezTo>
                  <a:lnTo>
                    <a:pt x="6899" y="3360"/>
                  </a:lnTo>
                  <a:cubicBezTo>
                    <a:pt x="6645" y="3360"/>
                    <a:pt x="6439" y="3154"/>
                    <a:pt x="6439" y="2900"/>
                  </a:cubicBezTo>
                  <a:lnTo>
                    <a:pt x="6439" y="1820"/>
                  </a:lnTo>
                  <a:cubicBezTo>
                    <a:pt x="6439" y="1566"/>
                    <a:pt x="6645" y="1360"/>
                    <a:pt x="6899" y="1360"/>
                  </a:cubicBezTo>
                  <a:lnTo>
                    <a:pt x="8574" y="1360"/>
                  </a:lnTo>
                  <a:cubicBezTo>
                    <a:pt x="8950" y="1360"/>
                    <a:pt x="9254" y="1055"/>
                    <a:pt x="9254" y="681"/>
                  </a:cubicBezTo>
                  <a:cubicBezTo>
                    <a:pt x="9254" y="305"/>
                    <a:pt x="8950" y="0"/>
                    <a:pt x="8574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515" name="Google Shape;6515;p55"/>
            <p:cNvSpPr/>
            <p:nvPr/>
          </p:nvSpPr>
          <p:spPr>
            <a:xfrm>
              <a:off x="5581424" y="2932414"/>
              <a:ext cx="55704" cy="55704"/>
            </a:xfrm>
            <a:custGeom>
              <a:rect b="b" l="l" r="r" t="t"/>
              <a:pathLst>
                <a:path extrusionOk="0" h="1575" w="1575">
                  <a:moveTo>
                    <a:pt x="788" y="1"/>
                  </a:moveTo>
                  <a:cubicBezTo>
                    <a:pt x="353" y="1"/>
                    <a:pt x="1" y="353"/>
                    <a:pt x="1" y="787"/>
                  </a:cubicBezTo>
                  <a:cubicBezTo>
                    <a:pt x="1" y="1222"/>
                    <a:pt x="353" y="1574"/>
                    <a:pt x="788" y="1574"/>
                  </a:cubicBezTo>
                  <a:cubicBezTo>
                    <a:pt x="1221" y="1574"/>
                    <a:pt x="1574" y="1222"/>
                    <a:pt x="1574" y="787"/>
                  </a:cubicBezTo>
                  <a:cubicBezTo>
                    <a:pt x="1574" y="353"/>
                    <a:pt x="1221" y="1"/>
                    <a:pt x="788" y="1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516" name="Google Shape;6516;p55"/>
            <p:cNvSpPr/>
            <p:nvPr/>
          </p:nvSpPr>
          <p:spPr>
            <a:xfrm>
              <a:off x="5754441" y="2932414"/>
              <a:ext cx="55704" cy="55704"/>
            </a:xfrm>
            <a:custGeom>
              <a:rect b="b" l="l" r="r" t="t"/>
              <a:pathLst>
                <a:path extrusionOk="0" h="1575" w="1575">
                  <a:moveTo>
                    <a:pt x="788" y="1"/>
                  </a:moveTo>
                  <a:cubicBezTo>
                    <a:pt x="354" y="1"/>
                    <a:pt x="1" y="353"/>
                    <a:pt x="1" y="787"/>
                  </a:cubicBezTo>
                  <a:cubicBezTo>
                    <a:pt x="1" y="1222"/>
                    <a:pt x="354" y="1574"/>
                    <a:pt x="788" y="1574"/>
                  </a:cubicBezTo>
                  <a:cubicBezTo>
                    <a:pt x="1222" y="1574"/>
                    <a:pt x="1574" y="1222"/>
                    <a:pt x="1574" y="787"/>
                  </a:cubicBezTo>
                  <a:cubicBezTo>
                    <a:pt x="1574" y="353"/>
                    <a:pt x="1222" y="1"/>
                    <a:pt x="788" y="1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517" name="Google Shape;6517;p55"/>
            <p:cNvSpPr/>
            <p:nvPr/>
          </p:nvSpPr>
          <p:spPr>
            <a:xfrm>
              <a:off x="5670939" y="2828575"/>
              <a:ext cx="59453" cy="131213"/>
            </a:xfrm>
            <a:custGeom>
              <a:rect b="b" l="l" r="r" t="t"/>
              <a:pathLst>
                <a:path extrusionOk="0" h="3710" w="1681">
                  <a:moveTo>
                    <a:pt x="0" y="0"/>
                  </a:moveTo>
                  <a:lnTo>
                    <a:pt x="0" y="3709"/>
                  </a:lnTo>
                  <a:lnTo>
                    <a:pt x="1680" y="3709"/>
                  </a:lnTo>
                  <a:lnTo>
                    <a:pt x="1680" y="0"/>
                  </a:ln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518" name="Google Shape;6518;p55"/>
            <p:cNvSpPr/>
            <p:nvPr/>
          </p:nvSpPr>
          <p:spPr>
            <a:xfrm>
              <a:off x="5568974" y="2791828"/>
              <a:ext cx="73105" cy="75545"/>
            </a:xfrm>
            <a:custGeom>
              <a:rect b="b" l="l" r="r" t="t"/>
              <a:pathLst>
                <a:path extrusionOk="0" h="2136" w="2067">
                  <a:moveTo>
                    <a:pt x="0" y="0"/>
                  </a:moveTo>
                  <a:lnTo>
                    <a:pt x="0" y="2136"/>
                  </a:lnTo>
                  <a:lnTo>
                    <a:pt x="2067" y="2136"/>
                  </a:lnTo>
                  <a:lnTo>
                    <a:pt x="2067" y="0"/>
                  </a:ln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519" name="Google Shape;6519;p55"/>
            <p:cNvSpPr/>
            <p:nvPr/>
          </p:nvSpPr>
          <p:spPr>
            <a:xfrm>
              <a:off x="5761020" y="2807708"/>
              <a:ext cx="83361" cy="69320"/>
            </a:xfrm>
            <a:custGeom>
              <a:rect b="b" l="l" r="r" t="t"/>
              <a:pathLst>
                <a:path extrusionOk="0" h="1960" w="2357">
                  <a:moveTo>
                    <a:pt x="1" y="1"/>
                  </a:moveTo>
                  <a:lnTo>
                    <a:pt x="1" y="1937"/>
                  </a:lnTo>
                  <a:lnTo>
                    <a:pt x="2357" y="1959"/>
                  </a:lnTo>
                  <a:lnTo>
                    <a:pt x="2357" y="1959"/>
                  </a:lnTo>
                  <a:lnTo>
                    <a:pt x="1114" y="1"/>
                  </a:ln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520" name="Google Shape;6520;p55"/>
            <p:cNvSpPr/>
            <p:nvPr/>
          </p:nvSpPr>
          <p:spPr>
            <a:xfrm>
              <a:off x="5602326" y="2953599"/>
              <a:ext cx="13758" cy="13793"/>
            </a:xfrm>
            <a:custGeom>
              <a:rect b="b" l="l" r="r" t="t"/>
              <a:pathLst>
                <a:path extrusionOk="0" h="390" w="389">
                  <a:moveTo>
                    <a:pt x="195" y="1"/>
                  </a:moveTo>
                  <a:cubicBezTo>
                    <a:pt x="87" y="1"/>
                    <a:pt x="1" y="88"/>
                    <a:pt x="1" y="195"/>
                  </a:cubicBezTo>
                  <a:cubicBezTo>
                    <a:pt x="1" y="303"/>
                    <a:pt x="87" y="389"/>
                    <a:pt x="195" y="389"/>
                  </a:cubicBezTo>
                  <a:cubicBezTo>
                    <a:pt x="302" y="389"/>
                    <a:pt x="389" y="303"/>
                    <a:pt x="389" y="195"/>
                  </a:cubicBezTo>
                  <a:cubicBezTo>
                    <a:pt x="389" y="88"/>
                    <a:pt x="302" y="1"/>
                    <a:pt x="19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521" name="Google Shape;6521;p55"/>
            <p:cNvSpPr/>
            <p:nvPr/>
          </p:nvSpPr>
          <p:spPr>
            <a:xfrm>
              <a:off x="5775450" y="2953599"/>
              <a:ext cx="13793" cy="13793"/>
            </a:xfrm>
            <a:custGeom>
              <a:rect b="b" l="l" r="r" t="t"/>
              <a:pathLst>
                <a:path extrusionOk="0" h="390" w="390">
                  <a:moveTo>
                    <a:pt x="195" y="1"/>
                  </a:moveTo>
                  <a:cubicBezTo>
                    <a:pt x="88" y="1"/>
                    <a:pt x="1" y="88"/>
                    <a:pt x="1" y="195"/>
                  </a:cubicBezTo>
                  <a:cubicBezTo>
                    <a:pt x="1" y="303"/>
                    <a:pt x="88" y="389"/>
                    <a:pt x="195" y="389"/>
                  </a:cubicBezTo>
                  <a:cubicBezTo>
                    <a:pt x="303" y="389"/>
                    <a:pt x="389" y="303"/>
                    <a:pt x="389" y="195"/>
                  </a:cubicBezTo>
                  <a:cubicBezTo>
                    <a:pt x="389" y="88"/>
                    <a:pt x="303" y="1"/>
                    <a:pt x="19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522" name="Google Shape;6522;p55"/>
            <p:cNvSpPr/>
            <p:nvPr/>
          </p:nvSpPr>
          <p:spPr>
            <a:xfrm>
              <a:off x="5525331" y="2752322"/>
              <a:ext cx="347592" cy="242656"/>
            </a:xfrm>
            <a:custGeom>
              <a:rect b="b" l="l" r="r" t="t"/>
              <a:pathLst>
                <a:path extrusionOk="0" h="6861" w="9828">
                  <a:moveTo>
                    <a:pt x="7663" y="1748"/>
                  </a:moveTo>
                  <a:lnTo>
                    <a:pt x="8680" y="3360"/>
                  </a:lnTo>
                  <a:lnTo>
                    <a:pt x="7093" y="3360"/>
                  </a:lnTo>
                  <a:cubicBezTo>
                    <a:pt x="6946" y="3360"/>
                    <a:pt x="6826" y="3241"/>
                    <a:pt x="6826" y="3094"/>
                  </a:cubicBezTo>
                  <a:lnTo>
                    <a:pt x="6826" y="2014"/>
                  </a:lnTo>
                  <a:cubicBezTo>
                    <a:pt x="6826" y="1867"/>
                    <a:pt x="6946" y="1748"/>
                    <a:pt x="7093" y="1748"/>
                  </a:cubicBezTo>
                  <a:close/>
                  <a:moveTo>
                    <a:pt x="5603" y="2350"/>
                  </a:moveTo>
                  <a:lnTo>
                    <a:pt x="5603" y="5704"/>
                  </a:lnTo>
                  <a:lnTo>
                    <a:pt x="4312" y="5704"/>
                  </a:lnTo>
                  <a:lnTo>
                    <a:pt x="4312" y="2350"/>
                  </a:lnTo>
                  <a:close/>
                  <a:moveTo>
                    <a:pt x="2374" y="5287"/>
                  </a:moveTo>
                  <a:cubicBezTo>
                    <a:pt x="2700" y="5287"/>
                    <a:pt x="2965" y="5553"/>
                    <a:pt x="2965" y="5879"/>
                  </a:cubicBezTo>
                  <a:cubicBezTo>
                    <a:pt x="2965" y="6206"/>
                    <a:pt x="2700" y="6472"/>
                    <a:pt x="2374" y="6472"/>
                  </a:cubicBezTo>
                  <a:cubicBezTo>
                    <a:pt x="2047" y="6472"/>
                    <a:pt x="1781" y="6206"/>
                    <a:pt x="1781" y="5879"/>
                  </a:cubicBezTo>
                  <a:cubicBezTo>
                    <a:pt x="1781" y="5553"/>
                    <a:pt x="2047" y="5287"/>
                    <a:pt x="2374" y="5287"/>
                  </a:cubicBezTo>
                  <a:close/>
                  <a:moveTo>
                    <a:pt x="7266" y="5287"/>
                  </a:moveTo>
                  <a:cubicBezTo>
                    <a:pt x="7593" y="5287"/>
                    <a:pt x="7859" y="5553"/>
                    <a:pt x="7859" y="5879"/>
                  </a:cubicBezTo>
                  <a:cubicBezTo>
                    <a:pt x="7859" y="6206"/>
                    <a:pt x="7593" y="6472"/>
                    <a:pt x="7266" y="6472"/>
                  </a:cubicBezTo>
                  <a:cubicBezTo>
                    <a:pt x="6939" y="6472"/>
                    <a:pt x="6674" y="6206"/>
                    <a:pt x="6674" y="5879"/>
                  </a:cubicBezTo>
                  <a:cubicBezTo>
                    <a:pt x="6674" y="5553"/>
                    <a:pt x="6939" y="5287"/>
                    <a:pt x="7266" y="5287"/>
                  </a:cubicBezTo>
                  <a:close/>
                  <a:moveTo>
                    <a:pt x="194" y="1"/>
                  </a:moveTo>
                  <a:cubicBezTo>
                    <a:pt x="87" y="1"/>
                    <a:pt x="0" y="87"/>
                    <a:pt x="0" y="194"/>
                  </a:cubicBezTo>
                  <a:lnTo>
                    <a:pt x="0" y="5898"/>
                  </a:lnTo>
                  <a:cubicBezTo>
                    <a:pt x="0" y="6005"/>
                    <a:pt x="87" y="6092"/>
                    <a:pt x="194" y="6092"/>
                  </a:cubicBezTo>
                  <a:lnTo>
                    <a:pt x="1416" y="6092"/>
                  </a:lnTo>
                  <a:cubicBezTo>
                    <a:pt x="1513" y="6531"/>
                    <a:pt x="1906" y="6861"/>
                    <a:pt x="2374" y="6861"/>
                  </a:cubicBezTo>
                  <a:cubicBezTo>
                    <a:pt x="2842" y="6861"/>
                    <a:pt x="3234" y="6531"/>
                    <a:pt x="3330" y="6092"/>
                  </a:cubicBezTo>
                  <a:lnTo>
                    <a:pt x="6309" y="6092"/>
                  </a:lnTo>
                  <a:cubicBezTo>
                    <a:pt x="6406" y="6531"/>
                    <a:pt x="6799" y="6861"/>
                    <a:pt x="7266" y="6861"/>
                  </a:cubicBezTo>
                  <a:cubicBezTo>
                    <a:pt x="7734" y="6861"/>
                    <a:pt x="8126" y="6531"/>
                    <a:pt x="8223" y="6092"/>
                  </a:cubicBezTo>
                  <a:lnTo>
                    <a:pt x="8934" y="6092"/>
                  </a:lnTo>
                  <a:cubicBezTo>
                    <a:pt x="9260" y="6092"/>
                    <a:pt x="9537" y="5871"/>
                    <a:pt x="9609" y="5553"/>
                  </a:cubicBezTo>
                  <a:lnTo>
                    <a:pt x="9787" y="4766"/>
                  </a:lnTo>
                  <a:cubicBezTo>
                    <a:pt x="9827" y="4589"/>
                    <a:pt x="9797" y="4405"/>
                    <a:pt x="9702" y="4251"/>
                  </a:cubicBezTo>
                  <a:lnTo>
                    <a:pt x="8122" y="1748"/>
                  </a:lnTo>
                  <a:lnTo>
                    <a:pt x="8768" y="1748"/>
                  </a:lnTo>
                  <a:cubicBezTo>
                    <a:pt x="9250" y="1748"/>
                    <a:pt x="9642" y="1356"/>
                    <a:pt x="9642" y="875"/>
                  </a:cubicBezTo>
                  <a:cubicBezTo>
                    <a:pt x="9642" y="393"/>
                    <a:pt x="9250" y="1"/>
                    <a:pt x="8768" y="1"/>
                  </a:cubicBezTo>
                  <a:lnTo>
                    <a:pt x="5768" y="1"/>
                  </a:lnTo>
                  <a:cubicBezTo>
                    <a:pt x="5661" y="1"/>
                    <a:pt x="5574" y="87"/>
                    <a:pt x="5574" y="194"/>
                  </a:cubicBezTo>
                  <a:cubicBezTo>
                    <a:pt x="5574" y="302"/>
                    <a:pt x="5661" y="388"/>
                    <a:pt x="5768" y="388"/>
                  </a:cubicBezTo>
                  <a:lnTo>
                    <a:pt x="8768" y="388"/>
                  </a:lnTo>
                  <a:cubicBezTo>
                    <a:pt x="9036" y="388"/>
                    <a:pt x="9254" y="606"/>
                    <a:pt x="9254" y="875"/>
                  </a:cubicBezTo>
                  <a:cubicBezTo>
                    <a:pt x="9254" y="1142"/>
                    <a:pt x="9036" y="1360"/>
                    <a:pt x="8768" y="1360"/>
                  </a:cubicBezTo>
                  <a:lnTo>
                    <a:pt x="7093" y="1360"/>
                  </a:lnTo>
                  <a:cubicBezTo>
                    <a:pt x="6732" y="1360"/>
                    <a:pt x="6438" y="1653"/>
                    <a:pt x="6438" y="2014"/>
                  </a:cubicBezTo>
                  <a:lnTo>
                    <a:pt x="6438" y="3094"/>
                  </a:lnTo>
                  <a:cubicBezTo>
                    <a:pt x="6438" y="3455"/>
                    <a:pt x="6732" y="3748"/>
                    <a:pt x="7093" y="3748"/>
                  </a:cubicBezTo>
                  <a:lnTo>
                    <a:pt x="8768" y="3748"/>
                  </a:lnTo>
                  <a:cubicBezTo>
                    <a:pt x="8873" y="3748"/>
                    <a:pt x="8973" y="3804"/>
                    <a:pt x="9027" y="3893"/>
                  </a:cubicBezTo>
                  <a:lnTo>
                    <a:pt x="9291" y="4324"/>
                  </a:lnTo>
                  <a:lnTo>
                    <a:pt x="8497" y="4324"/>
                  </a:lnTo>
                  <a:cubicBezTo>
                    <a:pt x="8389" y="4324"/>
                    <a:pt x="8302" y="4412"/>
                    <a:pt x="8302" y="4519"/>
                  </a:cubicBezTo>
                  <a:cubicBezTo>
                    <a:pt x="8302" y="4626"/>
                    <a:pt x="8389" y="4713"/>
                    <a:pt x="8497" y="4713"/>
                  </a:cubicBezTo>
                  <a:lnTo>
                    <a:pt x="9400" y="4713"/>
                  </a:lnTo>
                  <a:lnTo>
                    <a:pt x="9230" y="5467"/>
                  </a:lnTo>
                  <a:cubicBezTo>
                    <a:pt x="9199" y="5606"/>
                    <a:pt x="9077" y="5704"/>
                    <a:pt x="8934" y="5704"/>
                  </a:cubicBezTo>
                  <a:lnTo>
                    <a:pt x="8230" y="5704"/>
                  </a:lnTo>
                  <a:cubicBezTo>
                    <a:pt x="8148" y="5246"/>
                    <a:pt x="7747" y="4899"/>
                    <a:pt x="7266" y="4899"/>
                  </a:cubicBezTo>
                  <a:cubicBezTo>
                    <a:pt x="6785" y="4899"/>
                    <a:pt x="6385" y="5246"/>
                    <a:pt x="6302" y="5704"/>
                  </a:cubicBezTo>
                  <a:lnTo>
                    <a:pt x="5992" y="5704"/>
                  </a:lnTo>
                  <a:lnTo>
                    <a:pt x="5992" y="2156"/>
                  </a:lnTo>
                  <a:cubicBezTo>
                    <a:pt x="5992" y="2049"/>
                    <a:pt x="5904" y="1962"/>
                    <a:pt x="5797" y="1962"/>
                  </a:cubicBezTo>
                  <a:lnTo>
                    <a:pt x="4117" y="1962"/>
                  </a:lnTo>
                  <a:cubicBezTo>
                    <a:pt x="4010" y="1962"/>
                    <a:pt x="3923" y="2049"/>
                    <a:pt x="3923" y="2156"/>
                  </a:cubicBezTo>
                  <a:lnTo>
                    <a:pt x="3923" y="5704"/>
                  </a:lnTo>
                  <a:lnTo>
                    <a:pt x="3338" y="5704"/>
                  </a:lnTo>
                  <a:cubicBezTo>
                    <a:pt x="3254" y="5246"/>
                    <a:pt x="2854" y="4899"/>
                    <a:pt x="2374" y="4899"/>
                  </a:cubicBezTo>
                  <a:cubicBezTo>
                    <a:pt x="1892" y="4899"/>
                    <a:pt x="1492" y="5246"/>
                    <a:pt x="1409" y="5704"/>
                  </a:cubicBezTo>
                  <a:lnTo>
                    <a:pt x="389" y="5704"/>
                  </a:lnTo>
                  <a:lnTo>
                    <a:pt x="389" y="388"/>
                  </a:lnTo>
                  <a:lnTo>
                    <a:pt x="4011" y="388"/>
                  </a:lnTo>
                  <a:cubicBezTo>
                    <a:pt x="4118" y="388"/>
                    <a:pt x="4204" y="302"/>
                    <a:pt x="4204" y="194"/>
                  </a:cubicBezTo>
                  <a:cubicBezTo>
                    <a:pt x="4204" y="87"/>
                    <a:pt x="4118" y="1"/>
                    <a:pt x="401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523" name="Google Shape;6523;p55"/>
            <p:cNvSpPr/>
            <p:nvPr/>
          </p:nvSpPr>
          <p:spPr>
            <a:xfrm>
              <a:off x="5562113" y="2784931"/>
              <a:ext cx="86827" cy="89338"/>
            </a:xfrm>
            <a:custGeom>
              <a:rect b="b" l="l" r="r" t="t"/>
              <a:pathLst>
                <a:path extrusionOk="0" h="2526" w="2455">
                  <a:moveTo>
                    <a:pt x="2067" y="389"/>
                  </a:moveTo>
                  <a:lnTo>
                    <a:pt x="2067" y="2137"/>
                  </a:lnTo>
                  <a:lnTo>
                    <a:pt x="389" y="2137"/>
                  </a:lnTo>
                  <a:lnTo>
                    <a:pt x="389" y="389"/>
                  </a:lnTo>
                  <a:close/>
                  <a:moveTo>
                    <a:pt x="194" y="1"/>
                  </a:moveTo>
                  <a:cubicBezTo>
                    <a:pt x="88" y="1"/>
                    <a:pt x="0" y="88"/>
                    <a:pt x="0" y="195"/>
                  </a:cubicBezTo>
                  <a:lnTo>
                    <a:pt x="0" y="2331"/>
                  </a:lnTo>
                  <a:cubicBezTo>
                    <a:pt x="0" y="2438"/>
                    <a:pt x="88" y="2526"/>
                    <a:pt x="194" y="2526"/>
                  </a:cubicBezTo>
                  <a:lnTo>
                    <a:pt x="2261" y="2526"/>
                  </a:lnTo>
                  <a:cubicBezTo>
                    <a:pt x="2368" y="2526"/>
                    <a:pt x="2455" y="2438"/>
                    <a:pt x="2455" y="2331"/>
                  </a:cubicBezTo>
                  <a:lnTo>
                    <a:pt x="2455" y="195"/>
                  </a:lnTo>
                  <a:cubicBezTo>
                    <a:pt x="2455" y="88"/>
                    <a:pt x="2368" y="1"/>
                    <a:pt x="226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524" name="Google Shape;6524;p55"/>
            <p:cNvSpPr/>
            <p:nvPr/>
          </p:nvSpPr>
          <p:spPr>
            <a:xfrm>
              <a:off x="5562113" y="2887957"/>
              <a:ext cx="55739" cy="13758"/>
            </a:xfrm>
            <a:custGeom>
              <a:rect b="b" l="l" r="r" t="t"/>
              <a:pathLst>
                <a:path extrusionOk="0" h="389" w="1576">
                  <a:moveTo>
                    <a:pt x="194" y="0"/>
                  </a:moveTo>
                  <a:cubicBezTo>
                    <a:pt x="88" y="0"/>
                    <a:pt x="0" y="88"/>
                    <a:pt x="0" y="195"/>
                  </a:cubicBezTo>
                  <a:cubicBezTo>
                    <a:pt x="0" y="302"/>
                    <a:pt x="88" y="389"/>
                    <a:pt x="194" y="389"/>
                  </a:cubicBezTo>
                  <a:lnTo>
                    <a:pt x="1382" y="389"/>
                  </a:lnTo>
                  <a:cubicBezTo>
                    <a:pt x="1489" y="389"/>
                    <a:pt x="1575" y="302"/>
                    <a:pt x="1575" y="195"/>
                  </a:cubicBezTo>
                  <a:cubicBezTo>
                    <a:pt x="1575" y="88"/>
                    <a:pt x="1489" y="0"/>
                    <a:pt x="138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525" name="Google Shape;6525;p55"/>
            <p:cNvSpPr/>
            <p:nvPr/>
          </p:nvSpPr>
          <p:spPr>
            <a:xfrm>
              <a:off x="5691169" y="2752676"/>
              <a:ext cx="13793" cy="13758"/>
            </a:xfrm>
            <a:custGeom>
              <a:rect b="b" l="l" r="r" t="t"/>
              <a:pathLst>
                <a:path extrusionOk="0" h="389" w="390">
                  <a:moveTo>
                    <a:pt x="196" y="0"/>
                  </a:moveTo>
                  <a:cubicBezTo>
                    <a:pt x="88" y="0"/>
                    <a:pt x="1" y="87"/>
                    <a:pt x="1" y="194"/>
                  </a:cubicBezTo>
                  <a:cubicBezTo>
                    <a:pt x="1" y="301"/>
                    <a:pt x="88" y="389"/>
                    <a:pt x="196" y="389"/>
                  </a:cubicBezTo>
                  <a:cubicBezTo>
                    <a:pt x="303" y="389"/>
                    <a:pt x="389" y="301"/>
                    <a:pt x="389" y="194"/>
                  </a:cubicBezTo>
                  <a:cubicBezTo>
                    <a:pt x="389" y="87"/>
                    <a:pt x="303" y="0"/>
                    <a:pt x="19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526" name="Google Shape;6526;p55"/>
            <p:cNvSpPr/>
            <p:nvPr/>
          </p:nvSpPr>
          <p:spPr>
            <a:xfrm>
              <a:off x="5635111" y="2887851"/>
              <a:ext cx="13758" cy="13793"/>
            </a:xfrm>
            <a:custGeom>
              <a:rect b="b" l="l" r="r" t="t"/>
              <a:pathLst>
                <a:path extrusionOk="0" h="390" w="389">
                  <a:moveTo>
                    <a:pt x="194" y="1"/>
                  </a:moveTo>
                  <a:cubicBezTo>
                    <a:pt x="88" y="1"/>
                    <a:pt x="0" y="87"/>
                    <a:pt x="0" y="195"/>
                  </a:cubicBezTo>
                  <a:cubicBezTo>
                    <a:pt x="0" y="302"/>
                    <a:pt x="88" y="389"/>
                    <a:pt x="194" y="389"/>
                  </a:cubicBezTo>
                  <a:cubicBezTo>
                    <a:pt x="302" y="389"/>
                    <a:pt x="389" y="302"/>
                    <a:pt x="389" y="195"/>
                  </a:cubicBezTo>
                  <a:cubicBezTo>
                    <a:pt x="389" y="87"/>
                    <a:pt x="302" y="1"/>
                    <a:pt x="19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527" name="Google Shape;6527;p55"/>
          <p:cNvGrpSpPr/>
          <p:nvPr/>
        </p:nvGrpSpPr>
        <p:grpSpPr>
          <a:xfrm>
            <a:off x="6255811" y="2700261"/>
            <a:ext cx="368883" cy="346778"/>
            <a:chOff x="6255811" y="2700261"/>
            <a:chExt cx="368883" cy="346778"/>
          </a:xfrm>
        </p:grpSpPr>
        <p:sp>
          <p:nvSpPr>
            <p:cNvPr id="6528" name="Google Shape;6528;p55"/>
            <p:cNvSpPr/>
            <p:nvPr/>
          </p:nvSpPr>
          <p:spPr>
            <a:xfrm>
              <a:off x="6290436" y="2723426"/>
              <a:ext cx="299881" cy="299846"/>
            </a:xfrm>
            <a:custGeom>
              <a:rect b="b" l="l" r="r" t="t"/>
              <a:pathLst>
                <a:path extrusionOk="0" h="8478" w="8479">
                  <a:moveTo>
                    <a:pt x="4239" y="1486"/>
                  </a:moveTo>
                  <a:cubicBezTo>
                    <a:pt x="4380" y="1486"/>
                    <a:pt x="4518" y="1497"/>
                    <a:pt x="4653" y="1517"/>
                  </a:cubicBezTo>
                  <a:cubicBezTo>
                    <a:pt x="5104" y="1585"/>
                    <a:pt x="5517" y="1761"/>
                    <a:pt x="5868" y="2020"/>
                  </a:cubicBezTo>
                  <a:cubicBezTo>
                    <a:pt x="6093" y="2185"/>
                    <a:pt x="6291" y="2383"/>
                    <a:pt x="6457" y="2607"/>
                  </a:cubicBezTo>
                  <a:cubicBezTo>
                    <a:pt x="6715" y="2958"/>
                    <a:pt x="6893" y="3373"/>
                    <a:pt x="6961" y="3823"/>
                  </a:cubicBezTo>
                  <a:cubicBezTo>
                    <a:pt x="6982" y="3959"/>
                    <a:pt x="6992" y="4097"/>
                    <a:pt x="6992" y="4238"/>
                  </a:cubicBezTo>
                  <a:cubicBezTo>
                    <a:pt x="6992" y="4380"/>
                    <a:pt x="6982" y="4519"/>
                    <a:pt x="6961" y="4654"/>
                  </a:cubicBezTo>
                  <a:cubicBezTo>
                    <a:pt x="6893" y="5105"/>
                    <a:pt x="6715" y="5519"/>
                    <a:pt x="6457" y="5870"/>
                  </a:cubicBezTo>
                  <a:cubicBezTo>
                    <a:pt x="6291" y="6094"/>
                    <a:pt x="6093" y="6292"/>
                    <a:pt x="5868" y="6457"/>
                  </a:cubicBezTo>
                  <a:cubicBezTo>
                    <a:pt x="5517" y="6716"/>
                    <a:pt x="5104" y="6893"/>
                    <a:pt x="4653" y="6960"/>
                  </a:cubicBezTo>
                  <a:cubicBezTo>
                    <a:pt x="4518" y="6981"/>
                    <a:pt x="4380" y="6991"/>
                    <a:pt x="4239" y="6991"/>
                  </a:cubicBezTo>
                  <a:cubicBezTo>
                    <a:pt x="4098" y="6991"/>
                    <a:pt x="3958" y="6980"/>
                    <a:pt x="3822" y="6960"/>
                  </a:cubicBezTo>
                  <a:cubicBezTo>
                    <a:pt x="3372" y="6891"/>
                    <a:pt x="2958" y="6714"/>
                    <a:pt x="2608" y="6456"/>
                  </a:cubicBezTo>
                  <a:cubicBezTo>
                    <a:pt x="2384" y="6290"/>
                    <a:pt x="2186" y="6092"/>
                    <a:pt x="2020" y="5868"/>
                  </a:cubicBezTo>
                  <a:cubicBezTo>
                    <a:pt x="1763" y="5518"/>
                    <a:pt x="1586" y="5104"/>
                    <a:pt x="1518" y="4654"/>
                  </a:cubicBezTo>
                  <a:cubicBezTo>
                    <a:pt x="1497" y="4519"/>
                    <a:pt x="1487" y="4380"/>
                    <a:pt x="1487" y="4238"/>
                  </a:cubicBezTo>
                  <a:cubicBezTo>
                    <a:pt x="1487" y="4097"/>
                    <a:pt x="1497" y="3959"/>
                    <a:pt x="1518" y="3823"/>
                  </a:cubicBezTo>
                  <a:cubicBezTo>
                    <a:pt x="1586" y="3374"/>
                    <a:pt x="1763" y="2960"/>
                    <a:pt x="2020" y="2609"/>
                  </a:cubicBezTo>
                  <a:cubicBezTo>
                    <a:pt x="2186" y="2385"/>
                    <a:pt x="2384" y="2187"/>
                    <a:pt x="2608" y="2022"/>
                  </a:cubicBezTo>
                  <a:cubicBezTo>
                    <a:pt x="2958" y="1763"/>
                    <a:pt x="3372" y="1586"/>
                    <a:pt x="3822" y="1518"/>
                  </a:cubicBezTo>
                  <a:cubicBezTo>
                    <a:pt x="3958" y="1497"/>
                    <a:pt x="4098" y="1486"/>
                    <a:pt x="4239" y="1486"/>
                  </a:cubicBezTo>
                  <a:close/>
                  <a:moveTo>
                    <a:pt x="4239" y="0"/>
                  </a:moveTo>
                  <a:cubicBezTo>
                    <a:pt x="4021" y="0"/>
                    <a:pt x="3806" y="17"/>
                    <a:pt x="3596" y="48"/>
                  </a:cubicBezTo>
                  <a:cubicBezTo>
                    <a:pt x="2904" y="154"/>
                    <a:pt x="2267" y="426"/>
                    <a:pt x="1727" y="824"/>
                  </a:cubicBezTo>
                  <a:cubicBezTo>
                    <a:pt x="1382" y="1079"/>
                    <a:pt x="1077" y="1384"/>
                    <a:pt x="823" y="1730"/>
                  </a:cubicBezTo>
                  <a:cubicBezTo>
                    <a:pt x="425" y="2270"/>
                    <a:pt x="154" y="2907"/>
                    <a:pt x="49" y="3599"/>
                  </a:cubicBezTo>
                  <a:cubicBezTo>
                    <a:pt x="18" y="3807"/>
                    <a:pt x="1" y="4021"/>
                    <a:pt x="1" y="4238"/>
                  </a:cubicBezTo>
                  <a:cubicBezTo>
                    <a:pt x="1" y="4456"/>
                    <a:pt x="18" y="4670"/>
                    <a:pt x="49" y="4878"/>
                  </a:cubicBezTo>
                  <a:cubicBezTo>
                    <a:pt x="154" y="5571"/>
                    <a:pt x="425" y="6207"/>
                    <a:pt x="823" y="6748"/>
                  </a:cubicBezTo>
                  <a:cubicBezTo>
                    <a:pt x="1077" y="7093"/>
                    <a:pt x="1382" y="7398"/>
                    <a:pt x="1727" y="7653"/>
                  </a:cubicBezTo>
                  <a:cubicBezTo>
                    <a:pt x="2267" y="8051"/>
                    <a:pt x="2904" y="8324"/>
                    <a:pt x="3596" y="8429"/>
                  </a:cubicBezTo>
                  <a:cubicBezTo>
                    <a:pt x="3806" y="8461"/>
                    <a:pt x="4021" y="8478"/>
                    <a:pt x="4239" y="8478"/>
                  </a:cubicBezTo>
                  <a:cubicBezTo>
                    <a:pt x="4456" y="8478"/>
                    <a:pt x="4669" y="8461"/>
                    <a:pt x="4877" y="8430"/>
                  </a:cubicBezTo>
                  <a:cubicBezTo>
                    <a:pt x="5570" y="8326"/>
                    <a:pt x="6208" y="8053"/>
                    <a:pt x="6749" y="7655"/>
                  </a:cubicBezTo>
                  <a:cubicBezTo>
                    <a:pt x="7093" y="7401"/>
                    <a:pt x="7399" y="7096"/>
                    <a:pt x="7654" y="6751"/>
                  </a:cubicBezTo>
                  <a:cubicBezTo>
                    <a:pt x="8052" y="6211"/>
                    <a:pt x="8325" y="5573"/>
                    <a:pt x="8430" y="4878"/>
                  </a:cubicBezTo>
                  <a:cubicBezTo>
                    <a:pt x="8462" y="4670"/>
                    <a:pt x="8478" y="4456"/>
                    <a:pt x="8478" y="4238"/>
                  </a:cubicBezTo>
                  <a:cubicBezTo>
                    <a:pt x="8478" y="4021"/>
                    <a:pt x="8462" y="3807"/>
                    <a:pt x="8430" y="3599"/>
                  </a:cubicBezTo>
                  <a:cubicBezTo>
                    <a:pt x="8325" y="2905"/>
                    <a:pt x="8052" y="2267"/>
                    <a:pt x="7654" y="1726"/>
                  </a:cubicBezTo>
                  <a:cubicBezTo>
                    <a:pt x="7399" y="1382"/>
                    <a:pt x="7093" y="1076"/>
                    <a:pt x="6749" y="822"/>
                  </a:cubicBezTo>
                  <a:cubicBezTo>
                    <a:pt x="6208" y="425"/>
                    <a:pt x="5570" y="152"/>
                    <a:pt x="4877" y="47"/>
                  </a:cubicBezTo>
                  <a:cubicBezTo>
                    <a:pt x="4669" y="16"/>
                    <a:pt x="4456" y="0"/>
                    <a:pt x="4239" y="0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529" name="Google Shape;6529;p55"/>
            <p:cNvSpPr/>
            <p:nvPr/>
          </p:nvSpPr>
          <p:spPr>
            <a:xfrm>
              <a:off x="6320852" y="2752640"/>
              <a:ext cx="68719" cy="69320"/>
            </a:xfrm>
            <a:custGeom>
              <a:rect b="b" l="l" r="r" t="t"/>
              <a:pathLst>
                <a:path extrusionOk="0" h="1960" w="1943">
                  <a:moveTo>
                    <a:pt x="920" y="0"/>
                  </a:moveTo>
                  <a:cubicBezTo>
                    <a:pt x="920" y="0"/>
                    <a:pt x="240" y="334"/>
                    <a:pt x="0" y="934"/>
                  </a:cubicBezTo>
                  <a:lnTo>
                    <a:pt x="1034" y="1960"/>
                  </a:lnTo>
                  <a:cubicBezTo>
                    <a:pt x="1034" y="1960"/>
                    <a:pt x="1427" y="1286"/>
                    <a:pt x="1943" y="1020"/>
                  </a:cubicBezTo>
                  <a:lnTo>
                    <a:pt x="920" y="0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530" name="Google Shape;6530;p55"/>
            <p:cNvSpPr/>
            <p:nvPr/>
          </p:nvSpPr>
          <p:spPr>
            <a:xfrm>
              <a:off x="6320569" y="2923572"/>
              <a:ext cx="69320" cy="68754"/>
            </a:xfrm>
            <a:custGeom>
              <a:rect b="b" l="l" r="r" t="t"/>
              <a:pathLst>
                <a:path extrusionOk="0" h="1944" w="1960">
                  <a:moveTo>
                    <a:pt x="1020" y="1"/>
                  </a:moveTo>
                  <a:lnTo>
                    <a:pt x="0" y="1024"/>
                  </a:lnTo>
                  <a:cubicBezTo>
                    <a:pt x="0" y="1024"/>
                    <a:pt x="334" y="1704"/>
                    <a:pt x="934" y="1944"/>
                  </a:cubicBezTo>
                  <a:lnTo>
                    <a:pt x="1960" y="911"/>
                  </a:lnTo>
                  <a:cubicBezTo>
                    <a:pt x="1960" y="911"/>
                    <a:pt x="1286" y="518"/>
                    <a:pt x="1020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531" name="Google Shape;6531;p55"/>
            <p:cNvSpPr/>
            <p:nvPr/>
          </p:nvSpPr>
          <p:spPr>
            <a:xfrm>
              <a:off x="6491005" y="2923006"/>
              <a:ext cx="68754" cy="69320"/>
            </a:xfrm>
            <a:custGeom>
              <a:rect b="b" l="l" r="r" t="t"/>
              <a:pathLst>
                <a:path extrusionOk="0" h="1960" w="1944">
                  <a:moveTo>
                    <a:pt x="911" y="0"/>
                  </a:moveTo>
                  <a:cubicBezTo>
                    <a:pt x="911" y="0"/>
                    <a:pt x="518" y="674"/>
                    <a:pt x="1" y="940"/>
                  </a:cubicBezTo>
                  <a:lnTo>
                    <a:pt x="1024" y="1960"/>
                  </a:lnTo>
                  <a:cubicBezTo>
                    <a:pt x="1024" y="1960"/>
                    <a:pt x="1704" y="1626"/>
                    <a:pt x="1944" y="1026"/>
                  </a:cubicBezTo>
                  <a:lnTo>
                    <a:pt x="911" y="0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532" name="Google Shape;6532;p55"/>
            <p:cNvSpPr/>
            <p:nvPr/>
          </p:nvSpPr>
          <p:spPr>
            <a:xfrm>
              <a:off x="6490757" y="2752640"/>
              <a:ext cx="69320" cy="68719"/>
            </a:xfrm>
            <a:custGeom>
              <a:rect b="b" l="l" r="r" t="t"/>
              <a:pathLst>
                <a:path extrusionOk="0" h="1943" w="1960">
                  <a:moveTo>
                    <a:pt x="1026" y="0"/>
                  </a:moveTo>
                  <a:lnTo>
                    <a:pt x="0" y="1033"/>
                  </a:lnTo>
                  <a:cubicBezTo>
                    <a:pt x="0" y="1033"/>
                    <a:pt x="673" y="1427"/>
                    <a:pt x="940" y="1943"/>
                  </a:cubicBezTo>
                  <a:lnTo>
                    <a:pt x="1959" y="921"/>
                  </a:lnTo>
                  <a:cubicBezTo>
                    <a:pt x="1959" y="921"/>
                    <a:pt x="1626" y="240"/>
                    <a:pt x="1026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533" name="Google Shape;6533;p55"/>
            <p:cNvSpPr/>
            <p:nvPr/>
          </p:nvSpPr>
          <p:spPr>
            <a:xfrm>
              <a:off x="6259065" y="2707794"/>
              <a:ext cx="110453" cy="91849"/>
            </a:xfrm>
            <a:custGeom>
              <a:rect b="b" l="l" r="r" t="t"/>
              <a:pathLst>
                <a:path extrusionOk="0" h="2597" w="3123">
                  <a:moveTo>
                    <a:pt x="1914" y="0"/>
                  </a:moveTo>
                  <a:cubicBezTo>
                    <a:pt x="1619" y="0"/>
                    <a:pt x="1295" y="118"/>
                    <a:pt x="974" y="455"/>
                  </a:cubicBezTo>
                  <a:cubicBezTo>
                    <a:pt x="1" y="1480"/>
                    <a:pt x="1073" y="2596"/>
                    <a:pt x="1073" y="2596"/>
                  </a:cubicBezTo>
                  <a:cubicBezTo>
                    <a:pt x="1073" y="2596"/>
                    <a:pt x="829" y="1805"/>
                    <a:pt x="1543" y="1072"/>
                  </a:cubicBezTo>
                  <a:cubicBezTo>
                    <a:pt x="1944" y="658"/>
                    <a:pt x="2395" y="568"/>
                    <a:pt x="2712" y="568"/>
                  </a:cubicBezTo>
                  <a:cubicBezTo>
                    <a:pt x="2957" y="568"/>
                    <a:pt x="3122" y="622"/>
                    <a:pt x="3122" y="622"/>
                  </a:cubicBezTo>
                  <a:cubicBezTo>
                    <a:pt x="3122" y="622"/>
                    <a:pt x="2593" y="0"/>
                    <a:pt x="1914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534" name="Google Shape;6534;p55"/>
            <p:cNvSpPr/>
            <p:nvPr/>
          </p:nvSpPr>
          <p:spPr>
            <a:xfrm>
              <a:off x="6509573" y="2710623"/>
              <a:ext cx="115121" cy="90435"/>
            </a:xfrm>
            <a:custGeom>
              <a:rect b="b" l="l" r="r" t="t"/>
              <a:pathLst>
                <a:path extrusionOk="0" h="2557" w="3255">
                  <a:moveTo>
                    <a:pt x="1193" y="0"/>
                  </a:moveTo>
                  <a:cubicBezTo>
                    <a:pt x="529" y="0"/>
                    <a:pt x="1" y="507"/>
                    <a:pt x="1" y="507"/>
                  </a:cubicBezTo>
                  <a:cubicBezTo>
                    <a:pt x="1" y="507"/>
                    <a:pt x="131" y="467"/>
                    <a:pt x="335" y="467"/>
                  </a:cubicBezTo>
                  <a:cubicBezTo>
                    <a:pt x="634" y="467"/>
                    <a:pt x="1090" y="553"/>
                    <a:pt x="1525" y="977"/>
                  </a:cubicBezTo>
                  <a:cubicBezTo>
                    <a:pt x="2259" y="1690"/>
                    <a:pt x="1976" y="2556"/>
                    <a:pt x="1976" y="2556"/>
                  </a:cubicBezTo>
                  <a:cubicBezTo>
                    <a:pt x="1976" y="2556"/>
                    <a:pt x="3255" y="1467"/>
                    <a:pt x="2142" y="409"/>
                  </a:cubicBezTo>
                  <a:cubicBezTo>
                    <a:pt x="1823" y="105"/>
                    <a:pt x="1494" y="0"/>
                    <a:pt x="1193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535" name="Google Shape;6535;p55"/>
            <p:cNvSpPr/>
            <p:nvPr/>
          </p:nvSpPr>
          <p:spPr>
            <a:xfrm>
              <a:off x="6510987" y="2947268"/>
              <a:ext cx="110417" cy="91849"/>
            </a:xfrm>
            <a:custGeom>
              <a:rect b="b" l="l" r="r" t="t"/>
              <a:pathLst>
                <a:path extrusionOk="0" h="2597" w="3122">
                  <a:moveTo>
                    <a:pt x="2050" y="1"/>
                  </a:moveTo>
                  <a:cubicBezTo>
                    <a:pt x="2050" y="1"/>
                    <a:pt x="2294" y="793"/>
                    <a:pt x="1580" y="1525"/>
                  </a:cubicBezTo>
                  <a:cubicBezTo>
                    <a:pt x="1178" y="1939"/>
                    <a:pt x="726" y="2029"/>
                    <a:pt x="409" y="2029"/>
                  </a:cubicBezTo>
                  <a:cubicBezTo>
                    <a:pt x="165" y="2029"/>
                    <a:pt x="1" y="1976"/>
                    <a:pt x="1" y="1976"/>
                  </a:cubicBezTo>
                  <a:lnTo>
                    <a:pt x="1" y="1976"/>
                  </a:lnTo>
                  <a:cubicBezTo>
                    <a:pt x="1" y="1976"/>
                    <a:pt x="530" y="2597"/>
                    <a:pt x="1209" y="2597"/>
                  </a:cubicBezTo>
                  <a:cubicBezTo>
                    <a:pt x="1504" y="2597"/>
                    <a:pt x="1828" y="2479"/>
                    <a:pt x="2149" y="2142"/>
                  </a:cubicBezTo>
                  <a:cubicBezTo>
                    <a:pt x="3121" y="1118"/>
                    <a:pt x="2050" y="1"/>
                    <a:pt x="2050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536" name="Google Shape;6536;p55"/>
            <p:cNvSpPr/>
            <p:nvPr/>
          </p:nvSpPr>
          <p:spPr>
            <a:xfrm>
              <a:off x="6255811" y="2945854"/>
              <a:ext cx="115086" cy="90435"/>
            </a:xfrm>
            <a:custGeom>
              <a:rect b="b" l="l" r="r" t="t"/>
              <a:pathLst>
                <a:path extrusionOk="0" h="2557" w="3254">
                  <a:moveTo>
                    <a:pt x="1279" y="0"/>
                  </a:moveTo>
                  <a:cubicBezTo>
                    <a:pt x="1279" y="1"/>
                    <a:pt x="0" y="1090"/>
                    <a:pt x="1113" y="2148"/>
                  </a:cubicBezTo>
                  <a:cubicBezTo>
                    <a:pt x="1432" y="2452"/>
                    <a:pt x="1761" y="2557"/>
                    <a:pt x="2062" y="2557"/>
                  </a:cubicBezTo>
                  <a:cubicBezTo>
                    <a:pt x="2725" y="2557"/>
                    <a:pt x="3253" y="2050"/>
                    <a:pt x="3254" y="2050"/>
                  </a:cubicBezTo>
                  <a:lnTo>
                    <a:pt x="3254" y="2050"/>
                  </a:lnTo>
                  <a:cubicBezTo>
                    <a:pt x="3253" y="2050"/>
                    <a:pt x="3123" y="2090"/>
                    <a:pt x="2919" y="2090"/>
                  </a:cubicBezTo>
                  <a:cubicBezTo>
                    <a:pt x="2621" y="2090"/>
                    <a:pt x="2165" y="2004"/>
                    <a:pt x="1729" y="1580"/>
                  </a:cubicBezTo>
                  <a:cubicBezTo>
                    <a:pt x="997" y="868"/>
                    <a:pt x="1279" y="1"/>
                    <a:pt x="1279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537" name="Google Shape;6537;p55"/>
            <p:cNvSpPr/>
            <p:nvPr/>
          </p:nvSpPr>
          <p:spPr>
            <a:xfrm>
              <a:off x="6269993" y="2700261"/>
              <a:ext cx="340801" cy="346778"/>
            </a:xfrm>
            <a:custGeom>
              <a:rect b="b" l="l" r="r" t="t"/>
              <a:pathLst>
                <a:path extrusionOk="0" h="9805" w="9636">
                  <a:moveTo>
                    <a:pt x="7382" y="1090"/>
                  </a:moveTo>
                  <a:cubicBezTo>
                    <a:pt x="8021" y="1090"/>
                    <a:pt x="8541" y="1610"/>
                    <a:pt x="8541" y="2250"/>
                  </a:cubicBezTo>
                  <a:cubicBezTo>
                    <a:pt x="8541" y="2318"/>
                    <a:pt x="8535" y="2385"/>
                    <a:pt x="8524" y="2451"/>
                  </a:cubicBezTo>
                  <a:cubicBezTo>
                    <a:pt x="8482" y="2388"/>
                    <a:pt x="8438" y="2325"/>
                    <a:pt x="8393" y="2263"/>
                  </a:cubicBezTo>
                  <a:cubicBezTo>
                    <a:pt x="8125" y="1900"/>
                    <a:pt x="7807" y="1582"/>
                    <a:pt x="7444" y="1316"/>
                  </a:cubicBezTo>
                  <a:cubicBezTo>
                    <a:pt x="7347" y="1245"/>
                    <a:pt x="7248" y="1177"/>
                    <a:pt x="7146" y="1114"/>
                  </a:cubicBezTo>
                  <a:cubicBezTo>
                    <a:pt x="7223" y="1098"/>
                    <a:pt x="7302" y="1090"/>
                    <a:pt x="7382" y="1090"/>
                  </a:cubicBezTo>
                  <a:close/>
                  <a:moveTo>
                    <a:pt x="2200" y="1094"/>
                  </a:moveTo>
                  <a:cubicBezTo>
                    <a:pt x="2291" y="1094"/>
                    <a:pt x="2382" y="1105"/>
                    <a:pt x="2470" y="1126"/>
                  </a:cubicBezTo>
                  <a:cubicBezTo>
                    <a:pt x="2373" y="1186"/>
                    <a:pt x="2279" y="1251"/>
                    <a:pt x="2186" y="1319"/>
                  </a:cubicBezTo>
                  <a:cubicBezTo>
                    <a:pt x="1824" y="1585"/>
                    <a:pt x="1506" y="1905"/>
                    <a:pt x="1240" y="2266"/>
                  </a:cubicBezTo>
                  <a:cubicBezTo>
                    <a:pt x="1181" y="2347"/>
                    <a:pt x="1124" y="2430"/>
                    <a:pt x="1071" y="2514"/>
                  </a:cubicBezTo>
                  <a:cubicBezTo>
                    <a:pt x="1051" y="2429"/>
                    <a:pt x="1041" y="2342"/>
                    <a:pt x="1041" y="2254"/>
                  </a:cubicBezTo>
                  <a:cubicBezTo>
                    <a:pt x="1041" y="1615"/>
                    <a:pt x="1561" y="1094"/>
                    <a:pt x="2200" y="1094"/>
                  </a:cubicBezTo>
                  <a:close/>
                  <a:moveTo>
                    <a:pt x="1725" y="400"/>
                  </a:moveTo>
                  <a:cubicBezTo>
                    <a:pt x="2053" y="400"/>
                    <a:pt x="2364" y="528"/>
                    <a:pt x="2605" y="748"/>
                  </a:cubicBezTo>
                  <a:cubicBezTo>
                    <a:pt x="2474" y="713"/>
                    <a:pt x="2337" y="695"/>
                    <a:pt x="2200" y="695"/>
                  </a:cubicBezTo>
                  <a:cubicBezTo>
                    <a:pt x="1340" y="695"/>
                    <a:pt x="641" y="1394"/>
                    <a:pt x="641" y="2254"/>
                  </a:cubicBezTo>
                  <a:cubicBezTo>
                    <a:pt x="641" y="2384"/>
                    <a:pt x="658" y="2512"/>
                    <a:pt x="689" y="2637"/>
                  </a:cubicBezTo>
                  <a:cubicBezTo>
                    <a:pt x="505" y="2396"/>
                    <a:pt x="400" y="2094"/>
                    <a:pt x="400" y="1779"/>
                  </a:cubicBezTo>
                  <a:cubicBezTo>
                    <a:pt x="400" y="1018"/>
                    <a:pt x="995" y="400"/>
                    <a:pt x="1725" y="400"/>
                  </a:cubicBezTo>
                  <a:close/>
                  <a:moveTo>
                    <a:pt x="7856" y="448"/>
                  </a:moveTo>
                  <a:cubicBezTo>
                    <a:pt x="8617" y="448"/>
                    <a:pt x="9235" y="1044"/>
                    <a:pt x="9235" y="1775"/>
                  </a:cubicBezTo>
                  <a:cubicBezTo>
                    <a:pt x="9235" y="2101"/>
                    <a:pt x="9108" y="2414"/>
                    <a:pt x="8888" y="2654"/>
                  </a:cubicBezTo>
                  <a:cubicBezTo>
                    <a:pt x="8923" y="2522"/>
                    <a:pt x="8941" y="2387"/>
                    <a:pt x="8941" y="2250"/>
                  </a:cubicBezTo>
                  <a:cubicBezTo>
                    <a:pt x="8941" y="1390"/>
                    <a:pt x="8242" y="690"/>
                    <a:pt x="7382" y="690"/>
                  </a:cubicBezTo>
                  <a:cubicBezTo>
                    <a:pt x="7251" y="690"/>
                    <a:pt x="7123" y="707"/>
                    <a:pt x="6998" y="738"/>
                  </a:cubicBezTo>
                  <a:cubicBezTo>
                    <a:pt x="7239" y="554"/>
                    <a:pt x="7541" y="448"/>
                    <a:pt x="7856" y="448"/>
                  </a:cubicBezTo>
                  <a:close/>
                  <a:moveTo>
                    <a:pt x="7343" y="1742"/>
                  </a:moveTo>
                  <a:cubicBezTo>
                    <a:pt x="7573" y="1927"/>
                    <a:pt x="7781" y="2135"/>
                    <a:pt x="7966" y="2365"/>
                  </a:cubicBezTo>
                  <a:lnTo>
                    <a:pt x="7192" y="3138"/>
                  </a:lnTo>
                  <a:cubicBezTo>
                    <a:pt x="7016" y="2901"/>
                    <a:pt x="6806" y="2692"/>
                    <a:pt x="6569" y="2517"/>
                  </a:cubicBezTo>
                  <a:lnTo>
                    <a:pt x="7343" y="1742"/>
                  </a:lnTo>
                  <a:close/>
                  <a:moveTo>
                    <a:pt x="2289" y="1745"/>
                  </a:moveTo>
                  <a:lnTo>
                    <a:pt x="3062" y="2519"/>
                  </a:lnTo>
                  <a:cubicBezTo>
                    <a:pt x="2825" y="2695"/>
                    <a:pt x="2616" y="2904"/>
                    <a:pt x="2440" y="3142"/>
                  </a:cubicBezTo>
                  <a:lnTo>
                    <a:pt x="1666" y="2367"/>
                  </a:lnTo>
                  <a:cubicBezTo>
                    <a:pt x="1850" y="2138"/>
                    <a:pt x="2059" y="1930"/>
                    <a:pt x="2289" y="1745"/>
                  </a:cubicBezTo>
                  <a:close/>
                  <a:moveTo>
                    <a:pt x="1429" y="2696"/>
                  </a:moveTo>
                  <a:lnTo>
                    <a:pt x="2221" y="3488"/>
                  </a:lnTo>
                  <a:cubicBezTo>
                    <a:pt x="2060" y="3787"/>
                    <a:pt x="1949" y="4113"/>
                    <a:pt x="1898" y="4448"/>
                  </a:cubicBezTo>
                  <a:cubicBezTo>
                    <a:pt x="1876" y="4595"/>
                    <a:pt x="1865" y="4744"/>
                    <a:pt x="1865" y="4893"/>
                  </a:cubicBezTo>
                  <a:cubicBezTo>
                    <a:pt x="1865" y="5043"/>
                    <a:pt x="1876" y="5193"/>
                    <a:pt x="1898" y="5339"/>
                  </a:cubicBezTo>
                  <a:cubicBezTo>
                    <a:pt x="1949" y="5675"/>
                    <a:pt x="2060" y="6001"/>
                    <a:pt x="2221" y="6299"/>
                  </a:cubicBezTo>
                  <a:lnTo>
                    <a:pt x="1429" y="7092"/>
                  </a:lnTo>
                  <a:cubicBezTo>
                    <a:pt x="1118" y="6612"/>
                    <a:pt x="910" y="6068"/>
                    <a:pt x="824" y="5504"/>
                  </a:cubicBezTo>
                  <a:cubicBezTo>
                    <a:pt x="794" y="5304"/>
                    <a:pt x="779" y="5099"/>
                    <a:pt x="779" y="4893"/>
                  </a:cubicBezTo>
                  <a:cubicBezTo>
                    <a:pt x="779" y="4689"/>
                    <a:pt x="794" y="4484"/>
                    <a:pt x="824" y="4284"/>
                  </a:cubicBezTo>
                  <a:cubicBezTo>
                    <a:pt x="910" y="3720"/>
                    <a:pt x="1118" y="3175"/>
                    <a:pt x="1429" y="2696"/>
                  </a:cubicBezTo>
                  <a:close/>
                  <a:moveTo>
                    <a:pt x="8204" y="2692"/>
                  </a:moveTo>
                  <a:cubicBezTo>
                    <a:pt x="8517" y="3173"/>
                    <a:pt x="8724" y="3718"/>
                    <a:pt x="8811" y="4284"/>
                  </a:cubicBezTo>
                  <a:cubicBezTo>
                    <a:pt x="8841" y="4484"/>
                    <a:pt x="8856" y="4689"/>
                    <a:pt x="8856" y="4893"/>
                  </a:cubicBezTo>
                  <a:cubicBezTo>
                    <a:pt x="8856" y="5099"/>
                    <a:pt x="8841" y="5304"/>
                    <a:pt x="8811" y="5504"/>
                  </a:cubicBezTo>
                  <a:cubicBezTo>
                    <a:pt x="8725" y="6070"/>
                    <a:pt x="8517" y="6614"/>
                    <a:pt x="8204" y="7096"/>
                  </a:cubicBezTo>
                  <a:lnTo>
                    <a:pt x="7411" y="6303"/>
                  </a:lnTo>
                  <a:cubicBezTo>
                    <a:pt x="7574" y="6003"/>
                    <a:pt x="7685" y="5676"/>
                    <a:pt x="7736" y="5339"/>
                  </a:cubicBezTo>
                  <a:cubicBezTo>
                    <a:pt x="7759" y="5193"/>
                    <a:pt x="7770" y="5043"/>
                    <a:pt x="7770" y="4893"/>
                  </a:cubicBezTo>
                  <a:cubicBezTo>
                    <a:pt x="7770" y="4744"/>
                    <a:pt x="7759" y="4595"/>
                    <a:pt x="7736" y="4448"/>
                  </a:cubicBezTo>
                  <a:lnTo>
                    <a:pt x="7737" y="4448"/>
                  </a:lnTo>
                  <a:cubicBezTo>
                    <a:pt x="7685" y="4111"/>
                    <a:pt x="7574" y="3784"/>
                    <a:pt x="7411" y="3484"/>
                  </a:cubicBezTo>
                  <a:lnTo>
                    <a:pt x="8204" y="2692"/>
                  </a:lnTo>
                  <a:close/>
                  <a:moveTo>
                    <a:pt x="4817" y="2341"/>
                  </a:moveTo>
                  <a:cubicBezTo>
                    <a:pt x="4946" y="2341"/>
                    <a:pt x="5076" y="2351"/>
                    <a:pt x="5201" y="2370"/>
                  </a:cubicBezTo>
                  <a:cubicBezTo>
                    <a:pt x="5607" y="2431"/>
                    <a:pt x="5997" y="2592"/>
                    <a:pt x="6329" y="2836"/>
                  </a:cubicBezTo>
                  <a:cubicBezTo>
                    <a:pt x="6536" y="2989"/>
                    <a:pt x="6720" y="3173"/>
                    <a:pt x="6873" y="3381"/>
                  </a:cubicBezTo>
                  <a:cubicBezTo>
                    <a:pt x="7118" y="3712"/>
                    <a:pt x="7279" y="4102"/>
                    <a:pt x="7341" y="4508"/>
                  </a:cubicBezTo>
                  <a:cubicBezTo>
                    <a:pt x="7361" y="4635"/>
                    <a:pt x="7370" y="4764"/>
                    <a:pt x="7370" y="4893"/>
                  </a:cubicBezTo>
                  <a:cubicBezTo>
                    <a:pt x="7370" y="5023"/>
                    <a:pt x="7361" y="5153"/>
                    <a:pt x="7341" y="5279"/>
                  </a:cubicBezTo>
                  <a:cubicBezTo>
                    <a:pt x="7279" y="5685"/>
                    <a:pt x="7118" y="6075"/>
                    <a:pt x="6873" y="6407"/>
                  </a:cubicBezTo>
                  <a:cubicBezTo>
                    <a:pt x="6720" y="6615"/>
                    <a:pt x="6536" y="6799"/>
                    <a:pt x="6329" y="6951"/>
                  </a:cubicBezTo>
                  <a:cubicBezTo>
                    <a:pt x="5997" y="7195"/>
                    <a:pt x="5607" y="7357"/>
                    <a:pt x="5201" y="7418"/>
                  </a:cubicBezTo>
                  <a:cubicBezTo>
                    <a:pt x="5077" y="7437"/>
                    <a:pt x="4949" y="7446"/>
                    <a:pt x="4821" y="7446"/>
                  </a:cubicBezTo>
                  <a:cubicBezTo>
                    <a:pt x="4690" y="7446"/>
                    <a:pt x="4558" y="7436"/>
                    <a:pt x="4430" y="7417"/>
                  </a:cubicBezTo>
                  <a:cubicBezTo>
                    <a:pt x="4025" y="7356"/>
                    <a:pt x="3636" y="7194"/>
                    <a:pt x="3305" y="6950"/>
                  </a:cubicBezTo>
                  <a:cubicBezTo>
                    <a:pt x="3096" y="6796"/>
                    <a:pt x="2913" y="6613"/>
                    <a:pt x="2760" y="6404"/>
                  </a:cubicBezTo>
                  <a:cubicBezTo>
                    <a:pt x="2516" y="6073"/>
                    <a:pt x="2355" y="5685"/>
                    <a:pt x="2294" y="5279"/>
                  </a:cubicBezTo>
                  <a:cubicBezTo>
                    <a:pt x="2275" y="5153"/>
                    <a:pt x="2265" y="5023"/>
                    <a:pt x="2265" y="4893"/>
                  </a:cubicBezTo>
                  <a:cubicBezTo>
                    <a:pt x="2265" y="4764"/>
                    <a:pt x="2275" y="4635"/>
                    <a:pt x="2294" y="4508"/>
                  </a:cubicBezTo>
                  <a:cubicBezTo>
                    <a:pt x="2355" y="4103"/>
                    <a:pt x="2516" y="3714"/>
                    <a:pt x="2760" y="3383"/>
                  </a:cubicBezTo>
                  <a:cubicBezTo>
                    <a:pt x="2913" y="3175"/>
                    <a:pt x="3096" y="2991"/>
                    <a:pt x="3305" y="2837"/>
                  </a:cubicBezTo>
                  <a:cubicBezTo>
                    <a:pt x="3636" y="2594"/>
                    <a:pt x="4025" y="2432"/>
                    <a:pt x="4430" y="2370"/>
                  </a:cubicBezTo>
                  <a:cubicBezTo>
                    <a:pt x="4557" y="2351"/>
                    <a:pt x="4688" y="2341"/>
                    <a:pt x="4817" y="2341"/>
                  </a:cubicBezTo>
                  <a:close/>
                  <a:moveTo>
                    <a:pt x="2440" y="6645"/>
                  </a:moveTo>
                  <a:cubicBezTo>
                    <a:pt x="2616" y="6882"/>
                    <a:pt x="2825" y="7092"/>
                    <a:pt x="3062" y="7268"/>
                  </a:cubicBezTo>
                  <a:lnTo>
                    <a:pt x="2289" y="8042"/>
                  </a:lnTo>
                  <a:cubicBezTo>
                    <a:pt x="2059" y="7858"/>
                    <a:pt x="1850" y="7649"/>
                    <a:pt x="1666" y="7419"/>
                  </a:cubicBezTo>
                  <a:lnTo>
                    <a:pt x="2440" y="6645"/>
                  </a:lnTo>
                  <a:close/>
                  <a:moveTo>
                    <a:pt x="7192" y="6648"/>
                  </a:moveTo>
                  <a:lnTo>
                    <a:pt x="7966" y="7423"/>
                  </a:lnTo>
                  <a:cubicBezTo>
                    <a:pt x="7781" y="7653"/>
                    <a:pt x="7573" y="7860"/>
                    <a:pt x="7343" y="8045"/>
                  </a:cubicBezTo>
                  <a:lnTo>
                    <a:pt x="6569" y="7270"/>
                  </a:lnTo>
                  <a:cubicBezTo>
                    <a:pt x="6806" y="7096"/>
                    <a:pt x="7016" y="6886"/>
                    <a:pt x="7192" y="6648"/>
                  </a:cubicBezTo>
                  <a:close/>
                  <a:moveTo>
                    <a:pt x="8562" y="7277"/>
                  </a:moveTo>
                  <a:cubicBezTo>
                    <a:pt x="8583" y="7366"/>
                    <a:pt x="8594" y="7458"/>
                    <a:pt x="8594" y="7550"/>
                  </a:cubicBezTo>
                  <a:cubicBezTo>
                    <a:pt x="8594" y="8190"/>
                    <a:pt x="8074" y="8711"/>
                    <a:pt x="7435" y="8711"/>
                  </a:cubicBezTo>
                  <a:cubicBezTo>
                    <a:pt x="7336" y="8711"/>
                    <a:pt x="7238" y="8698"/>
                    <a:pt x="7144" y="8673"/>
                  </a:cubicBezTo>
                  <a:cubicBezTo>
                    <a:pt x="7247" y="8610"/>
                    <a:pt x="7347" y="8543"/>
                    <a:pt x="7444" y="8472"/>
                  </a:cubicBezTo>
                  <a:cubicBezTo>
                    <a:pt x="7807" y="8205"/>
                    <a:pt x="8125" y="7887"/>
                    <a:pt x="8393" y="7524"/>
                  </a:cubicBezTo>
                  <a:cubicBezTo>
                    <a:pt x="8452" y="7444"/>
                    <a:pt x="8508" y="7362"/>
                    <a:pt x="8562" y="7277"/>
                  </a:cubicBezTo>
                  <a:close/>
                  <a:moveTo>
                    <a:pt x="1114" y="7340"/>
                  </a:moveTo>
                  <a:cubicBezTo>
                    <a:pt x="1154" y="7401"/>
                    <a:pt x="1196" y="7461"/>
                    <a:pt x="1240" y="7521"/>
                  </a:cubicBezTo>
                  <a:cubicBezTo>
                    <a:pt x="1506" y="7883"/>
                    <a:pt x="1824" y="8202"/>
                    <a:pt x="2186" y="8469"/>
                  </a:cubicBezTo>
                  <a:cubicBezTo>
                    <a:pt x="2291" y="8546"/>
                    <a:pt x="2399" y="8618"/>
                    <a:pt x="2510" y="8686"/>
                  </a:cubicBezTo>
                  <a:cubicBezTo>
                    <a:pt x="2426" y="8705"/>
                    <a:pt x="2340" y="8715"/>
                    <a:pt x="2254" y="8715"/>
                  </a:cubicBezTo>
                  <a:cubicBezTo>
                    <a:pt x="1614" y="8715"/>
                    <a:pt x="1094" y="8195"/>
                    <a:pt x="1094" y="7555"/>
                  </a:cubicBezTo>
                  <a:cubicBezTo>
                    <a:pt x="1094" y="7482"/>
                    <a:pt x="1100" y="7411"/>
                    <a:pt x="1114" y="7340"/>
                  </a:cubicBezTo>
                  <a:close/>
                  <a:moveTo>
                    <a:pt x="3408" y="7488"/>
                  </a:moveTo>
                  <a:cubicBezTo>
                    <a:pt x="3707" y="7651"/>
                    <a:pt x="4034" y="7761"/>
                    <a:pt x="4370" y="7812"/>
                  </a:cubicBezTo>
                  <a:cubicBezTo>
                    <a:pt x="4517" y="7835"/>
                    <a:pt x="4667" y="7846"/>
                    <a:pt x="4817" y="7846"/>
                  </a:cubicBezTo>
                  <a:cubicBezTo>
                    <a:pt x="4966" y="7846"/>
                    <a:pt x="5116" y="7835"/>
                    <a:pt x="5261" y="7813"/>
                  </a:cubicBezTo>
                  <a:cubicBezTo>
                    <a:pt x="5597" y="7763"/>
                    <a:pt x="5924" y="7652"/>
                    <a:pt x="6223" y="7490"/>
                  </a:cubicBezTo>
                  <a:lnTo>
                    <a:pt x="7016" y="8282"/>
                  </a:lnTo>
                  <a:cubicBezTo>
                    <a:pt x="6535" y="8594"/>
                    <a:pt x="5990" y="8802"/>
                    <a:pt x="5424" y="8887"/>
                  </a:cubicBezTo>
                  <a:cubicBezTo>
                    <a:pt x="5225" y="8917"/>
                    <a:pt x="5021" y="8932"/>
                    <a:pt x="4817" y="8932"/>
                  </a:cubicBezTo>
                  <a:cubicBezTo>
                    <a:pt x="4611" y="8932"/>
                    <a:pt x="4406" y="8917"/>
                    <a:pt x="4205" y="8886"/>
                  </a:cubicBezTo>
                  <a:cubicBezTo>
                    <a:pt x="3640" y="8801"/>
                    <a:pt x="3095" y="8592"/>
                    <a:pt x="2616" y="8280"/>
                  </a:cubicBezTo>
                  <a:lnTo>
                    <a:pt x="3408" y="7488"/>
                  </a:lnTo>
                  <a:close/>
                  <a:moveTo>
                    <a:pt x="747" y="7151"/>
                  </a:moveTo>
                  <a:cubicBezTo>
                    <a:pt x="712" y="7282"/>
                    <a:pt x="694" y="7419"/>
                    <a:pt x="694" y="7555"/>
                  </a:cubicBezTo>
                  <a:cubicBezTo>
                    <a:pt x="694" y="8415"/>
                    <a:pt x="1394" y="9115"/>
                    <a:pt x="2254" y="9115"/>
                  </a:cubicBezTo>
                  <a:cubicBezTo>
                    <a:pt x="2384" y="9115"/>
                    <a:pt x="2512" y="9098"/>
                    <a:pt x="2637" y="9067"/>
                  </a:cubicBezTo>
                  <a:lnTo>
                    <a:pt x="2637" y="9067"/>
                  </a:lnTo>
                  <a:cubicBezTo>
                    <a:pt x="2396" y="9250"/>
                    <a:pt x="2094" y="9356"/>
                    <a:pt x="1779" y="9356"/>
                  </a:cubicBezTo>
                  <a:cubicBezTo>
                    <a:pt x="1018" y="9356"/>
                    <a:pt x="400" y="8761"/>
                    <a:pt x="400" y="8030"/>
                  </a:cubicBezTo>
                  <a:cubicBezTo>
                    <a:pt x="400" y="7703"/>
                    <a:pt x="527" y="7391"/>
                    <a:pt x="747" y="7151"/>
                  </a:cubicBezTo>
                  <a:close/>
                  <a:moveTo>
                    <a:pt x="8946" y="7167"/>
                  </a:moveTo>
                  <a:lnTo>
                    <a:pt x="8946" y="7167"/>
                  </a:lnTo>
                  <a:cubicBezTo>
                    <a:pt x="9130" y="7408"/>
                    <a:pt x="9235" y="7710"/>
                    <a:pt x="9235" y="8025"/>
                  </a:cubicBezTo>
                  <a:cubicBezTo>
                    <a:pt x="9235" y="8786"/>
                    <a:pt x="8641" y="9405"/>
                    <a:pt x="7910" y="9405"/>
                  </a:cubicBezTo>
                  <a:cubicBezTo>
                    <a:pt x="7582" y="9405"/>
                    <a:pt x="7271" y="9277"/>
                    <a:pt x="7031" y="9057"/>
                  </a:cubicBezTo>
                  <a:lnTo>
                    <a:pt x="7031" y="9057"/>
                  </a:lnTo>
                  <a:cubicBezTo>
                    <a:pt x="7161" y="9092"/>
                    <a:pt x="7298" y="9111"/>
                    <a:pt x="7435" y="9111"/>
                  </a:cubicBezTo>
                  <a:cubicBezTo>
                    <a:pt x="8295" y="9111"/>
                    <a:pt x="8994" y="8410"/>
                    <a:pt x="8994" y="7550"/>
                  </a:cubicBezTo>
                  <a:cubicBezTo>
                    <a:pt x="8994" y="7421"/>
                    <a:pt x="8978" y="7292"/>
                    <a:pt x="8946" y="7167"/>
                  </a:cubicBezTo>
                  <a:close/>
                  <a:moveTo>
                    <a:pt x="1725" y="0"/>
                  </a:moveTo>
                  <a:cubicBezTo>
                    <a:pt x="774" y="0"/>
                    <a:pt x="0" y="798"/>
                    <a:pt x="0" y="1779"/>
                  </a:cubicBezTo>
                  <a:cubicBezTo>
                    <a:pt x="0" y="2347"/>
                    <a:pt x="267" y="2883"/>
                    <a:pt x="708" y="3216"/>
                  </a:cubicBezTo>
                  <a:cubicBezTo>
                    <a:pt x="575" y="3539"/>
                    <a:pt x="481" y="3878"/>
                    <a:pt x="429" y="4224"/>
                  </a:cubicBezTo>
                  <a:cubicBezTo>
                    <a:pt x="396" y="4444"/>
                    <a:pt x="379" y="4669"/>
                    <a:pt x="379" y="4893"/>
                  </a:cubicBezTo>
                  <a:cubicBezTo>
                    <a:pt x="379" y="5119"/>
                    <a:pt x="396" y="5344"/>
                    <a:pt x="429" y="5563"/>
                  </a:cubicBezTo>
                  <a:cubicBezTo>
                    <a:pt x="485" y="5931"/>
                    <a:pt x="588" y="6291"/>
                    <a:pt x="733" y="6633"/>
                  </a:cubicBezTo>
                  <a:cubicBezTo>
                    <a:pt x="277" y="6956"/>
                    <a:pt x="0" y="7476"/>
                    <a:pt x="0" y="8030"/>
                  </a:cubicBezTo>
                  <a:cubicBezTo>
                    <a:pt x="0" y="8981"/>
                    <a:pt x="797" y="9756"/>
                    <a:pt x="1779" y="9756"/>
                  </a:cubicBezTo>
                  <a:cubicBezTo>
                    <a:pt x="2351" y="9756"/>
                    <a:pt x="2891" y="9484"/>
                    <a:pt x="3224" y="9036"/>
                  </a:cubicBezTo>
                  <a:cubicBezTo>
                    <a:pt x="3521" y="9151"/>
                    <a:pt x="3830" y="9234"/>
                    <a:pt x="4145" y="9282"/>
                  </a:cubicBezTo>
                  <a:cubicBezTo>
                    <a:pt x="4365" y="9315"/>
                    <a:pt x="4592" y="9332"/>
                    <a:pt x="4817" y="9332"/>
                  </a:cubicBezTo>
                  <a:cubicBezTo>
                    <a:pt x="5042" y="9332"/>
                    <a:pt x="5266" y="9316"/>
                    <a:pt x="5484" y="9283"/>
                  </a:cubicBezTo>
                  <a:cubicBezTo>
                    <a:pt x="5823" y="9231"/>
                    <a:pt x="6156" y="9140"/>
                    <a:pt x="6473" y="9012"/>
                  </a:cubicBezTo>
                  <a:cubicBezTo>
                    <a:pt x="6792" y="9504"/>
                    <a:pt x="7333" y="9805"/>
                    <a:pt x="7910" y="9805"/>
                  </a:cubicBezTo>
                  <a:cubicBezTo>
                    <a:pt x="8861" y="9805"/>
                    <a:pt x="9635" y="9007"/>
                    <a:pt x="9635" y="8025"/>
                  </a:cubicBezTo>
                  <a:cubicBezTo>
                    <a:pt x="9635" y="7455"/>
                    <a:pt x="9365" y="6917"/>
                    <a:pt x="8922" y="6585"/>
                  </a:cubicBezTo>
                  <a:cubicBezTo>
                    <a:pt x="9057" y="6257"/>
                    <a:pt x="9153" y="5914"/>
                    <a:pt x="9205" y="5563"/>
                  </a:cubicBezTo>
                  <a:cubicBezTo>
                    <a:pt x="9240" y="5344"/>
                    <a:pt x="9256" y="5119"/>
                    <a:pt x="9256" y="4893"/>
                  </a:cubicBezTo>
                  <a:cubicBezTo>
                    <a:pt x="9256" y="4669"/>
                    <a:pt x="9240" y="4444"/>
                    <a:pt x="9205" y="4224"/>
                  </a:cubicBezTo>
                  <a:cubicBezTo>
                    <a:pt x="9150" y="3861"/>
                    <a:pt x="9049" y="3505"/>
                    <a:pt x="8907" y="3167"/>
                  </a:cubicBezTo>
                  <a:cubicBezTo>
                    <a:pt x="9360" y="2845"/>
                    <a:pt x="9635" y="2326"/>
                    <a:pt x="9635" y="1775"/>
                  </a:cubicBezTo>
                  <a:cubicBezTo>
                    <a:pt x="9635" y="823"/>
                    <a:pt x="8837" y="48"/>
                    <a:pt x="7856" y="48"/>
                  </a:cubicBezTo>
                  <a:cubicBezTo>
                    <a:pt x="7290" y="48"/>
                    <a:pt x="6755" y="315"/>
                    <a:pt x="6423" y="754"/>
                  </a:cubicBezTo>
                  <a:cubicBezTo>
                    <a:pt x="6206" y="670"/>
                    <a:pt x="5983" y="604"/>
                    <a:pt x="5754" y="554"/>
                  </a:cubicBezTo>
                  <a:cubicBezTo>
                    <a:pt x="5740" y="551"/>
                    <a:pt x="5726" y="550"/>
                    <a:pt x="5712" y="550"/>
                  </a:cubicBezTo>
                  <a:cubicBezTo>
                    <a:pt x="5620" y="550"/>
                    <a:pt x="5536" y="613"/>
                    <a:pt x="5516" y="708"/>
                  </a:cubicBezTo>
                  <a:cubicBezTo>
                    <a:pt x="5493" y="816"/>
                    <a:pt x="5562" y="922"/>
                    <a:pt x="5670" y="945"/>
                  </a:cubicBezTo>
                  <a:cubicBezTo>
                    <a:pt x="5925" y="1000"/>
                    <a:pt x="6171" y="1079"/>
                    <a:pt x="6408" y="1180"/>
                  </a:cubicBezTo>
                  <a:cubicBezTo>
                    <a:pt x="6411" y="1182"/>
                    <a:pt x="6416" y="1183"/>
                    <a:pt x="6419" y="1184"/>
                  </a:cubicBezTo>
                  <a:cubicBezTo>
                    <a:pt x="6475" y="1209"/>
                    <a:pt x="6531" y="1235"/>
                    <a:pt x="6587" y="1262"/>
                  </a:cubicBezTo>
                  <a:cubicBezTo>
                    <a:pt x="6590" y="1264"/>
                    <a:pt x="6594" y="1266"/>
                    <a:pt x="6597" y="1267"/>
                  </a:cubicBezTo>
                  <a:cubicBezTo>
                    <a:pt x="6741" y="1338"/>
                    <a:pt x="6880" y="1417"/>
                    <a:pt x="7016" y="1505"/>
                  </a:cubicBezTo>
                  <a:lnTo>
                    <a:pt x="6223" y="2298"/>
                  </a:lnTo>
                  <a:cubicBezTo>
                    <a:pt x="5924" y="2135"/>
                    <a:pt x="5597" y="2025"/>
                    <a:pt x="5261" y="1975"/>
                  </a:cubicBezTo>
                  <a:cubicBezTo>
                    <a:pt x="5116" y="1952"/>
                    <a:pt x="4967" y="1941"/>
                    <a:pt x="4818" y="1941"/>
                  </a:cubicBezTo>
                  <a:cubicBezTo>
                    <a:pt x="4668" y="1941"/>
                    <a:pt x="4517" y="1953"/>
                    <a:pt x="4370" y="1975"/>
                  </a:cubicBezTo>
                  <a:cubicBezTo>
                    <a:pt x="4034" y="2026"/>
                    <a:pt x="3707" y="2137"/>
                    <a:pt x="3408" y="2299"/>
                  </a:cubicBezTo>
                  <a:lnTo>
                    <a:pt x="2616" y="1507"/>
                  </a:lnTo>
                  <a:cubicBezTo>
                    <a:pt x="3027" y="1239"/>
                    <a:pt x="3478" y="1050"/>
                    <a:pt x="3960" y="946"/>
                  </a:cubicBezTo>
                  <a:cubicBezTo>
                    <a:pt x="4068" y="923"/>
                    <a:pt x="4136" y="817"/>
                    <a:pt x="4113" y="709"/>
                  </a:cubicBezTo>
                  <a:cubicBezTo>
                    <a:pt x="4093" y="615"/>
                    <a:pt x="4010" y="551"/>
                    <a:pt x="3918" y="551"/>
                  </a:cubicBezTo>
                  <a:cubicBezTo>
                    <a:pt x="3904" y="551"/>
                    <a:pt x="3889" y="553"/>
                    <a:pt x="3875" y="556"/>
                  </a:cubicBezTo>
                  <a:cubicBezTo>
                    <a:pt x="3626" y="609"/>
                    <a:pt x="3385" y="684"/>
                    <a:pt x="3152" y="778"/>
                  </a:cubicBezTo>
                  <a:cubicBezTo>
                    <a:pt x="2832" y="296"/>
                    <a:pt x="2296" y="0"/>
                    <a:pt x="172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538" name="Google Shape;6538;p55"/>
            <p:cNvSpPr/>
            <p:nvPr/>
          </p:nvSpPr>
          <p:spPr>
            <a:xfrm>
              <a:off x="6433285" y="2716494"/>
              <a:ext cx="14182" cy="14182"/>
            </a:xfrm>
            <a:custGeom>
              <a:rect b="b" l="l" r="r" t="t"/>
              <a:pathLst>
                <a:path extrusionOk="0" h="401" w="401">
                  <a:moveTo>
                    <a:pt x="200" y="1"/>
                  </a:moveTo>
                  <a:cubicBezTo>
                    <a:pt x="90" y="1"/>
                    <a:pt x="0" y="91"/>
                    <a:pt x="0" y="201"/>
                  </a:cubicBezTo>
                  <a:cubicBezTo>
                    <a:pt x="0" y="312"/>
                    <a:pt x="90" y="401"/>
                    <a:pt x="200" y="401"/>
                  </a:cubicBezTo>
                  <a:cubicBezTo>
                    <a:pt x="311" y="401"/>
                    <a:pt x="400" y="312"/>
                    <a:pt x="400" y="201"/>
                  </a:cubicBezTo>
                  <a:cubicBezTo>
                    <a:pt x="400" y="91"/>
                    <a:pt x="311" y="1"/>
                    <a:pt x="20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539" name="Google Shape;6539;p55"/>
          <p:cNvGrpSpPr/>
          <p:nvPr/>
        </p:nvGrpSpPr>
        <p:grpSpPr>
          <a:xfrm>
            <a:off x="7044612" y="2700261"/>
            <a:ext cx="294116" cy="346778"/>
            <a:chOff x="7044612" y="2700261"/>
            <a:chExt cx="294116" cy="346778"/>
          </a:xfrm>
        </p:grpSpPr>
        <p:sp>
          <p:nvSpPr>
            <p:cNvPr id="6540" name="Google Shape;6540;p55"/>
            <p:cNvSpPr/>
            <p:nvPr/>
          </p:nvSpPr>
          <p:spPr>
            <a:xfrm>
              <a:off x="7051579" y="2707087"/>
              <a:ext cx="280181" cy="333091"/>
            </a:xfrm>
            <a:custGeom>
              <a:rect b="b" l="l" r="r" t="t"/>
              <a:pathLst>
                <a:path extrusionOk="0" h="9418" w="7922">
                  <a:moveTo>
                    <a:pt x="2326" y="0"/>
                  </a:moveTo>
                  <a:lnTo>
                    <a:pt x="1" y="1346"/>
                  </a:lnTo>
                  <a:cubicBezTo>
                    <a:pt x="90" y="1416"/>
                    <a:pt x="869" y="2051"/>
                    <a:pt x="903" y="3199"/>
                  </a:cubicBezTo>
                  <a:cubicBezTo>
                    <a:pt x="940" y="4445"/>
                    <a:pt x="1" y="5212"/>
                    <a:pt x="1" y="5212"/>
                  </a:cubicBezTo>
                  <a:lnTo>
                    <a:pt x="1" y="9418"/>
                  </a:lnTo>
                  <a:lnTo>
                    <a:pt x="7921" y="9418"/>
                  </a:lnTo>
                  <a:lnTo>
                    <a:pt x="7921" y="5212"/>
                  </a:lnTo>
                  <a:cubicBezTo>
                    <a:pt x="7921" y="5212"/>
                    <a:pt x="6982" y="4445"/>
                    <a:pt x="7019" y="3199"/>
                  </a:cubicBezTo>
                  <a:cubicBezTo>
                    <a:pt x="7053" y="2051"/>
                    <a:pt x="7832" y="1416"/>
                    <a:pt x="7921" y="1346"/>
                  </a:cubicBezTo>
                  <a:lnTo>
                    <a:pt x="5596" y="0"/>
                  </a:lnTo>
                  <a:lnTo>
                    <a:pt x="3966" y="3434"/>
                  </a:lnTo>
                  <a:lnTo>
                    <a:pt x="3956" y="3434"/>
                  </a:lnTo>
                  <a:lnTo>
                    <a:pt x="2326" y="0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541" name="Google Shape;6541;p55"/>
            <p:cNvSpPr/>
            <p:nvPr/>
          </p:nvSpPr>
          <p:spPr>
            <a:xfrm>
              <a:off x="7051579" y="2914553"/>
              <a:ext cx="139065" cy="30133"/>
            </a:xfrm>
            <a:custGeom>
              <a:rect b="b" l="l" r="r" t="t"/>
              <a:pathLst>
                <a:path extrusionOk="0" h="852" w="3932">
                  <a:moveTo>
                    <a:pt x="1" y="0"/>
                  </a:moveTo>
                  <a:lnTo>
                    <a:pt x="1" y="851"/>
                  </a:lnTo>
                  <a:lnTo>
                    <a:pt x="3932" y="851"/>
                  </a:lnTo>
                  <a:lnTo>
                    <a:pt x="3932" y="0"/>
                  </a:ln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542" name="Google Shape;6542;p55"/>
            <p:cNvSpPr/>
            <p:nvPr/>
          </p:nvSpPr>
          <p:spPr>
            <a:xfrm>
              <a:off x="7051579" y="2969939"/>
              <a:ext cx="139065" cy="30133"/>
            </a:xfrm>
            <a:custGeom>
              <a:rect b="b" l="l" r="r" t="t"/>
              <a:pathLst>
                <a:path extrusionOk="0" h="852" w="3932">
                  <a:moveTo>
                    <a:pt x="3932" y="0"/>
                  </a:moveTo>
                  <a:lnTo>
                    <a:pt x="1" y="38"/>
                  </a:lnTo>
                  <a:lnTo>
                    <a:pt x="1" y="852"/>
                  </a:lnTo>
                  <a:lnTo>
                    <a:pt x="3932" y="852"/>
                  </a:lnTo>
                  <a:lnTo>
                    <a:pt x="3932" y="0"/>
                  </a:ln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543" name="Google Shape;6543;p55"/>
            <p:cNvSpPr/>
            <p:nvPr/>
          </p:nvSpPr>
          <p:spPr>
            <a:xfrm>
              <a:off x="7193651" y="2914553"/>
              <a:ext cx="138110" cy="30133"/>
            </a:xfrm>
            <a:custGeom>
              <a:rect b="b" l="l" r="r" t="t"/>
              <a:pathLst>
                <a:path extrusionOk="0" h="852" w="3905">
                  <a:moveTo>
                    <a:pt x="0" y="0"/>
                  </a:moveTo>
                  <a:lnTo>
                    <a:pt x="0" y="851"/>
                  </a:lnTo>
                  <a:lnTo>
                    <a:pt x="3904" y="851"/>
                  </a:lnTo>
                  <a:lnTo>
                    <a:pt x="3904" y="0"/>
                  </a:ln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544" name="Google Shape;6544;p55"/>
            <p:cNvSpPr/>
            <p:nvPr/>
          </p:nvSpPr>
          <p:spPr>
            <a:xfrm>
              <a:off x="7193651" y="2969939"/>
              <a:ext cx="138110" cy="30133"/>
            </a:xfrm>
            <a:custGeom>
              <a:rect b="b" l="l" r="r" t="t"/>
              <a:pathLst>
                <a:path extrusionOk="0" h="852" w="3905">
                  <a:moveTo>
                    <a:pt x="0" y="0"/>
                  </a:moveTo>
                  <a:lnTo>
                    <a:pt x="0" y="852"/>
                  </a:lnTo>
                  <a:lnTo>
                    <a:pt x="3904" y="852"/>
                  </a:lnTo>
                  <a:lnTo>
                    <a:pt x="3904" y="37"/>
                  </a:lnTo>
                  <a:lnTo>
                    <a:pt x="0" y="0"/>
                  </a:ln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545" name="Google Shape;6545;p55"/>
            <p:cNvSpPr/>
            <p:nvPr/>
          </p:nvSpPr>
          <p:spPr>
            <a:xfrm>
              <a:off x="7135683" y="2709492"/>
              <a:ext cx="112080" cy="117066"/>
            </a:xfrm>
            <a:custGeom>
              <a:rect b="b" l="l" r="r" t="t"/>
              <a:pathLst>
                <a:path extrusionOk="0" h="3310" w="3169">
                  <a:moveTo>
                    <a:pt x="3168" y="0"/>
                  </a:moveTo>
                  <a:lnTo>
                    <a:pt x="3168" y="0"/>
                  </a:lnTo>
                  <a:cubicBezTo>
                    <a:pt x="3168" y="0"/>
                    <a:pt x="2401" y="110"/>
                    <a:pt x="1448" y="110"/>
                  </a:cubicBezTo>
                  <a:cubicBezTo>
                    <a:pt x="987" y="110"/>
                    <a:pt x="482" y="84"/>
                    <a:pt x="0" y="8"/>
                  </a:cubicBezTo>
                  <a:lnTo>
                    <a:pt x="0" y="8"/>
                  </a:lnTo>
                  <a:lnTo>
                    <a:pt x="1574" y="3310"/>
                  </a:lnTo>
                  <a:lnTo>
                    <a:pt x="3168" y="0"/>
                  </a:ln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546" name="Google Shape;6546;p55"/>
            <p:cNvSpPr/>
            <p:nvPr/>
          </p:nvSpPr>
          <p:spPr>
            <a:xfrm>
              <a:off x="7044612" y="2700261"/>
              <a:ext cx="294116" cy="346778"/>
            </a:xfrm>
            <a:custGeom>
              <a:rect b="b" l="l" r="r" t="t"/>
              <a:pathLst>
                <a:path extrusionOk="0" h="9805" w="8316">
                  <a:moveTo>
                    <a:pt x="5459" y="454"/>
                  </a:moveTo>
                  <a:lnTo>
                    <a:pt x="4158" y="3237"/>
                  </a:lnTo>
                  <a:lnTo>
                    <a:pt x="2858" y="454"/>
                  </a:lnTo>
                  <a:lnTo>
                    <a:pt x="2858" y="454"/>
                  </a:lnTo>
                  <a:cubicBezTo>
                    <a:pt x="3287" y="523"/>
                    <a:pt x="3721" y="557"/>
                    <a:pt x="4154" y="557"/>
                  </a:cubicBezTo>
                  <a:lnTo>
                    <a:pt x="4170" y="557"/>
                  </a:lnTo>
                  <a:cubicBezTo>
                    <a:pt x="4600" y="557"/>
                    <a:pt x="5032" y="522"/>
                    <a:pt x="5459" y="454"/>
                  </a:cubicBezTo>
                  <a:close/>
                  <a:moveTo>
                    <a:pt x="2437" y="467"/>
                  </a:moveTo>
                  <a:lnTo>
                    <a:pt x="3965" y="3737"/>
                  </a:lnTo>
                  <a:lnTo>
                    <a:pt x="3965" y="5908"/>
                  </a:lnTo>
                  <a:lnTo>
                    <a:pt x="392" y="5908"/>
                  </a:lnTo>
                  <a:lnTo>
                    <a:pt x="392" y="5492"/>
                  </a:lnTo>
                  <a:cubicBezTo>
                    <a:pt x="623" y="5275"/>
                    <a:pt x="1328" y="4519"/>
                    <a:pt x="1294" y="3386"/>
                  </a:cubicBezTo>
                  <a:cubicBezTo>
                    <a:pt x="1266" y="2477"/>
                    <a:pt x="811" y="1870"/>
                    <a:pt x="523" y="1575"/>
                  </a:cubicBezTo>
                  <a:lnTo>
                    <a:pt x="2437" y="467"/>
                  </a:lnTo>
                  <a:close/>
                  <a:moveTo>
                    <a:pt x="3965" y="6295"/>
                  </a:moveTo>
                  <a:lnTo>
                    <a:pt x="3965" y="6669"/>
                  </a:lnTo>
                  <a:lnTo>
                    <a:pt x="392" y="6669"/>
                  </a:lnTo>
                  <a:lnTo>
                    <a:pt x="392" y="6295"/>
                  </a:lnTo>
                  <a:close/>
                  <a:moveTo>
                    <a:pt x="7925" y="6295"/>
                  </a:moveTo>
                  <a:lnTo>
                    <a:pt x="7925" y="6669"/>
                  </a:lnTo>
                  <a:lnTo>
                    <a:pt x="4351" y="6669"/>
                  </a:lnTo>
                  <a:lnTo>
                    <a:pt x="4351" y="6295"/>
                  </a:lnTo>
                  <a:close/>
                  <a:moveTo>
                    <a:pt x="7925" y="7055"/>
                  </a:moveTo>
                  <a:lnTo>
                    <a:pt x="7925" y="7448"/>
                  </a:lnTo>
                  <a:lnTo>
                    <a:pt x="392" y="7448"/>
                  </a:lnTo>
                  <a:lnTo>
                    <a:pt x="392" y="7055"/>
                  </a:lnTo>
                  <a:close/>
                  <a:moveTo>
                    <a:pt x="3965" y="7835"/>
                  </a:moveTo>
                  <a:lnTo>
                    <a:pt x="3965" y="8209"/>
                  </a:lnTo>
                  <a:lnTo>
                    <a:pt x="392" y="8209"/>
                  </a:lnTo>
                  <a:lnTo>
                    <a:pt x="392" y="7835"/>
                  </a:lnTo>
                  <a:close/>
                  <a:moveTo>
                    <a:pt x="7925" y="7835"/>
                  </a:moveTo>
                  <a:lnTo>
                    <a:pt x="7925" y="8209"/>
                  </a:lnTo>
                  <a:lnTo>
                    <a:pt x="4351" y="8209"/>
                  </a:lnTo>
                  <a:lnTo>
                    <a:pt x="4351" y="7835"/>
                  </a:lnTo>
                  <a:close/>
                  <a:moveTo>
                    <a:pt x="3965" y="8596"/>
                  </a:moveTo>
                  <a:lnTo>
                    <a:pt x="3965" y="9418"/>
                  </a:lnTo>
                  <a:lnTo>
                    <a:pt x="392" y="9418"/>
                  </a:lnTo>
                  <a:lnTo>
                    <a:pt x="392" y="8596"/>
                  </a:lnTo>
                  <a:close/>
                  <a:moveTo>
                    <a:pt x="7925" y="8596"/>
                  </a:moveTo>
                  <a:lnTo>
                    <a:pt x="7925" y="9418"/>
                  </a:lnTo>
                  <a:lnTo>
                    <a:pt x="4351" y="9418"/>
                  </a:lnTo>
                  <a:lnTo>
                    <a:pt x="4351" y="8596"/>
                  </a:lnTo>
                  <a:close/>
                  <a:moveTo>
                    <a:pt x="2524" y="0"/>
                  </a:moveTo>
                  <a:cubicBezTo>
                    <a:pt x="2490" y="0"/>
                    <a:pt x="2456" y="9"/>
                    <a:pt x="2426" y="27"/>
                  </a:cubicBezTo>
                  <a:lnTo>
                    <a:pt x="101" y="1371"/>
                  </a:lnTo>
                  <a:cubicBezTo>
                    <a:pt x="46" y="1404"/>
                    <a:pt x="9" y="1461"/>
                    <a:pt x="5" y="1525"/>
                  </a:cubicBezTo>
                  <a:cubicBezTo>
                    <a:pt x="1" y="1590"/>
                    <a:pt x="28" y="1651"/>
                    <a:pt x="78" y="1691"/>
                  </a:cubicBezTo>
                  <a:cubicBezTo>
                    <a:pt x="159" y="1755"/>
                    <a:pt x="875" y="2348"/>
                    <a:pt x="907" y="3398"/>
                  </a:cubicBezTo>
                  <a:cubicBezTo>
                    <a:pt x="941" y="4528"/>
                    <a:pt x="84" y="5249"/>
                    <a:pt x="76" y="5255"/>
                  </a:cubicBezTo>
                  <a:cubicBezTo>
                    <a:pt x="30" y="5292"/>
                    <a:pt x="5" y="5347"/>
                    <a:pt x="5" y="5405"/>
                  </a:cubicBezTo>
                  <a:lnTo>
                    <a:pt x="5" y="9611"/>
                  </a:lnTo>
                  <a:cubicBezTo>
                    <a:pt x="5" y="9718"/>
                    <a:pt x="91" y="9805"/>
                    <a:pt x="198" y="9805"/>
                  </a:cubicBezTo>
                  <a:lnTo>
                    <a:pt x="8118" y="9805"/>
                  </a:lnTo>
                  <a:cubicBezTo>
                    <a:pt x="8225" y="9805"/>
                    <a:pt x="8311" y="9718"/>
                    <a:pt x="8311" y="9611"/>
                  </a:cubicBezTo>
                  <a:lnTo>
                    <a:pt x="8311" y="5405"/>
                  </a:lnTo>
                  <a:cubicBezTo>
                    <a:pt x="8311" y="5347"/>
                    <a:pt x="8286" y="5292"/>
                    <a:pt x="8240" y="5256"/>
                  </a:cubicBezTo>
                  <a:cubicBezTo>
                    <a:pt x="8232" y="5248"/>
                    <a:pt x="7375" y="4535"/>
                    <a:pt x="7409" y="3398"/>
                  </a:cubicBezTo>
                  <a:cubicBezTo>
                    <a:pt x="7441" y="2348"/>
                    <a:pt x="8157" y="1755"/>
                    <a:pt x="8238" y="1691"/>
                  </a:cubicBezTo>
                  <a:cubicBezTo>
                    <a:pt x="8287" y="1651"/>
                    <a:pt x="8315" y="1590"/>
                    <a:pt x="8311" y="1526"/>
                  </a:cubicBezTo>
                  <a:cubicBezTo>
                    <a:pt x="8307" y="1463"/>
                    <a:pt x="8272" y="1405"/>
                    <a:pt x="8217" y="1373"/>
                  </a:cubicBezTo>
                  <a:lnTo>
                    <a:pt x="7741" y="1091"/>
                  </a:lnTo>
                  <a:cubicBezTo>
                    <a:pt x="7710" y="1073"/>
                    <a:pt x="7676" y="1064"/>
                    <a:pt x="7642" y="1064"/>
                  </a:cubicBezTo>
                  <a:cubicBezTo>
                    <a:pt x="7576" y="1064"/>
                    <a:pt x="7512" y="1098"/>
                    <a:pt x="7475" y="1159"/>
                  </a:cubicBezTo>
                  <a:cubicBezTo>
                    <a:pt x="7421" y="1251"/>
                    <a:pt x="7452" y="1369"/>
                    <a:pt x="7544" y="1424"/>
                  </a:cubicBezTo>
                  <a:lnTo>
                    <a:pt x="7795" y="1572"/>
                  </a:lnTo>
                  <a:cubicBezTo>
                    <a:pt x="7508" y="1867"/>
                    <a:pt x="7050" y="2476"/>
                    <a:pt x="7023" y="3386"/>
                  </a:cubicBezTo>
                  <a:cubicBezTo>
                    <a:pt x="6988" y="4519"/>
                    <a:pt x="7693" y="5275"/>
                    <a:pt x="7925" y="5492"/>
                  </a:cubicBezTo>
                  <a:lnTo>
                    <a:pt x="7925" y="5908"/>
                  </a:lnTo>
                  <a:lnTo>
                    <a:pt x="4351" y="5908"/>
                  </a:lnTo>
                  <a:lnTo>
                    <a:pt x="4351" y="3737"/>
                  </a:lnTo>
                  <a:lnTo>
                    <a:pt x="5878" y="469"/>
                  </a:lnTo>
                  <a:lnTo>
                    <a:pt x="6145" y="630"/>
                  </a:lnTo>
                  <a:cubicBezTo>
                    <a:pt x="6175" y="648"/>
                    <a:pt x="6209" y="657"/>
                    <a:pt x="6243" y="657"/>
                  </a:cubicBezTo>
                  <a:cubicBezTo>
                    <a:pt x="6309" y="657"/>
                    <a:pt x="6373" y="623"/>
                    <a:pt x="6409" y="563"/>
                  </a:cubicBezTo>
                  <a:cubicBezTo>
                    <a:pt x="6464" y="471"/>
                    <a:pt x="6435" y="352"/>
                    <a:pt x="6343" y="298"/>
                  </a:cubicBezTo>
                  <a:lnTo>
                    <a:pt x="5892" y="27"/>
                  </a:lnTo>
                  <a:cubicBezTo>
                    <a:pt x="5862" y="10"/>
                    <a:pt x="5828" y="0"/>
                    <a:pt x="5794" y="0"/>
                  </a:cubicBezTo>
                  <a:cubicBezTo>
                    <a:pt x="5774" y="0"/>
                    <a:pt x="5755" y="3"/>
                    <a:pt x="5736" y="9"/>
                  </a:cubicBezTo>
                  <a:cubicBezTo>
                    <a:pt x="5735" y="9"/>
                    <a:pt x="5734" y="9"/>
                    <a:pt x="5734" y="10"/>
                  </a:cubicBezTo>
                  <a:cubicBezTo>
                    <a:pt x="5219" y="116"/>
                    <a:pt x="4693" y="170"/>
                    <a:pt x="4170" y="171"/>
                  </a:cubicBezTo>
                  <a:cubicBezTo>
                    <a:pt x="4165" y="172"/>
                    <a:pt x="4159" y="172"/>
                    <a:pt x="4154" y="172"/>
                  </a:cubicBezTo>
                  <a:cubicBezTo>
                    <a:pt x="3632" y="172"/>
                    <a:pt x="3107" y="118"/>
                    <a:pt x="2593" y="13"/>
                  </a:cubicBezTo>
                  <a:cubicBezTo>
                    <a:pt x="2589" y="12"/>
                    <a:pt x="2585" y="11"/>
                    <a:pt x="2581" y="9"/>
                  </a:cubicBezTo>
                  <a:cubicBezTo>
                    <a:pt x="2562" y="3"/>
                    <a:pt x="2543" y="0"/>
                    <a:pt x="252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547" name="Google Shape;6547;p55"/>
            <p:cNvSpPr/>
            <p:nvPr/>
          </p:nvSpPr>
          <p:spPr>
            <a:xfrm>
              <a:off x="7283944" y="2724063"/>
              <a:ext cx="12520" cy="13723"/>
            </a:xfrm>
            <a:custGeom>
              <a:rect b="b" l="l" r="r" t="t"/>
              <a:pathLst>
                <a:path extrusionOk="0" h="388" w="354">
                  <a:moveTo>
                    <a:pt x="177" y="1"/>
                  </a:moveTo>
                  <a:cubicBezTo>
                    <a:pt x="79" y="1"/>
                    <a:pt x="0" y="87"/>
                    <a:pt x="0" y="194"/>
                  </a:cubicBezTo>
                  <a:cubicBezTo>
                    <a:pt x="0" y="301"/>
                    <a:pt x="79" y="387"/>
                    <a:pt x="177" y="387"/>
                  </a:cubicBezTo>
                  <a:cubicBezTo>
                    <a:pt x="275" y="387"/>
                    <a:pt x="354" y="301"/>
                    <a:pt x="354" y="194"/>
                  </a:cubicBezTo>
                  <a:cubicBezTo>
                    <a:pt x="354" y="87"/>
                    <a:pt x="275" y="1"/>
                    <a:pt x="17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548" name="Google Shape;6548;p55"/>
          <p:cNvGrpSpPr/>
          <p:nvPr/>
        </p:nvGrpSpPr>
        <p:grpSpPr>
          <a:xfrm>
            <a:off x="7768761" y="2741216"/>
            <a:ext cx="348476" cy="264832"/>
            <a:chOff x="7768761" y="2741216"/>
            <a:chExt cx="348476" cy="264832"/>
          </a:xfrm>
        </p:grpSpPr>
        <p:sp>
          <p:nvSpPr>
            <p:cNvPr id="6549" name="Google Shape;6549;p55"/>
            <p:cNvSpPr/>
            <p:nvPr/>
          </p:nvSpPr>
          <p:spPr>
            <a:xfrm>
              <a:off x="7776436" y="2748078"/>
              <a:ext cx="333056" cy="251145"/>
            </a:xfrm>
            <a:custGeom>
              <a:rect b="b" l="l" r="r" t="t"/>
              <a:pathLst>
                <a:path extrusionOk="0" h="7101" w="9417">
                  <a:moveTo>
                    <a:pt x="2257" y="1"/>
                  </a:moveTo>
                  <a:lnTo>
                    <a:pt x="747" y="3826"/>
                  </a:lnTo>
                  <a:lnTo>
                    <a:pt x="0" y="5717"/>
                  </a:lnTo>
                  <a:lnTo>
                    <a:pt x="1882" y="6460"/>
                  </a:lnTo>
                  <a:lnTo>
                    <a:pt x="3502" y="7100"/>
                  </a:lnTo>
                  <a:lnTo>
                    <a:pt x="4709" y="4046"/>
                  </a:lnTo>
                  <a:lnTo>
                    <a:pt x="5915" y="7100"/>
                  </a:lnTo>
                  <a:lnTo>
                    <a:pt x="6824" y="6741"/>
                  </a:lnTo>
                  <a:lnTo>
                    <a:pt x="8223" y="6189"/>
                  </a:lnTo>
                  <a:lnTo>
                    <a:pt x="9417" y="5717"/>
                  </a:lnTo>
                  <a:lnTo>
                    <a:pt x="8934" y="4494"/>
                  </a:lnTo>
                  <a:lnTo>
                    <a:pt x="7955" y="2015"/>
                  </a:lnTo>
                  <a:lnTo>
                    <a:pt x="7160" y="1"/>
                  </a:lnTo>
                  <a:lnTo>
                    <a:pt x="7154" y="3"/>
                  </a:lnTo>
                  <a:cubicBezTo>
                    <a:pt x="7154" y="3"/>
                    <a:pt x="7154" y="2"/>
                    <a:pt x="7154" y="2"/>
                  </a:cubicBezTo>
                  <a:cubicBezTo>
                    <a:pt x="6418" y="71"/>
                    <a:pt x="5612" y="115"/>
                    <a:pt x="4745" y="117"/>
                  </a:cubicBezTo>
                  <a:cubicBezTo>
                    <a:pt x="4736" y="117"/>
                    <a:pt x="4728" y="117"/>
                    <a:pt x="4719" y="117"/>
                  </a:cubicBezTo>
                  <a:cubicBezTo>
                    <a:pt x="3834" y="117"/>
                    <a:pt x="3011" y="72"/>
                    <a:pt x="2263" y="2"/>
                  </a:cubicBezTo>
                  <a:lnTo>
                    <a:pt x="2263" y="3"/>
                  </a:lnTo>
                  <a:lnTo>
                    <a:pt x="2257" y="1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550" name="Google Shape;6550;p55"/>
            <p:cNvSpPr/>
            <p:nvPr/>
          </p:nvSpPr>
          <p:spPr>
            <a:xfrm>
              <a:off x="7776436" y="2883394"/>
              <a:ext cx="80567" cy="93193"/>
            </a:xfrm>
            <a:custGeom>
              <a:rect b="b" l="l" r="r" t="t"/>
              <a:pathLst>
                <a:path extrusionOk="0" h="2635" w="2278">
                  <a:moveTo>
                    <a:pt x="747" y="0"/>
                  </a:moveTo>
                  <a:lnTo>
                    <a:pt x="0" y="1891"/>
                  </a:lnTo>
                  <a:lnTo>
                    <a:pt x="1882" y="2634"/>
                  </a:lnTo>
                  <a:cubicBezTo>
                    <a:pt x="2128" y="2355"/>
                    <a:pt x="2277" y="1987"/>
                    <a:pt x="2277" y="1586"/>
                  </a:cubicBezTo>
                  <a:cubicBezTo>
                    <a:pt x="2277" y="728"/>
                    <a:pt x="1597" y="30"/>
                    <a:pt x="747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551" name="Google Shape;6551;p55"/>
            <p:cNvSpPr/>
            <p:nvPr/>
          </p:nvSpPr>
          <p:spPr>
            <a:xfrm>
              <a:off x="8030446" y="2819344"/>
              <a:ext cx="61964" cy="90046"/>
            </a:xfrm>
            <a:custGeom>
              <a:rect b="b" l="l" r="r" t="t"/>
              <a:pathLst>
                <a:path extrusionOk="0" h="2546" w="1752">
                  <a:moveTo>
                    <a:pt x="773" y="0"/>
                  </a:moveTo>
                  <a:cubicBezTo>
                    <a:pt x="317" y="212"/>
                    <a:pt x="0" y="674"/>
                    <a:pt x="0" y="1211"/>
                  </a:cubicBezTo>
                  <a:cubicBezTo>
                    <a:pt x="0" y="1948"/>
                    <a:pt x="599" y="2545"/>
                    <a:pt x="1335" y="2545"/>
                  </a:cubicBezTo>
                  <a:cubicBezTo>
                    <a:pt x="1480" y="2545"/>
                    <a:pt x="1621" y="2522"/>
                    <a:pt x="1752" y="2479"/>
                  </a:cubicBezTo>
                  <a:lnTo>
                    <a:pt x="773" y="0"/>
                  </a:ln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552" name="Google Shape;6552;p55"/>
            <p:cNvSpPr/>
            <p:nvPr/>
          </p:nvSpPr>
          <p:spPr>
            <a:xfrm>
              <a:off x="7857251" y="2817504"/>
              <a:ext cx="53617" cy="53617"/>
            </a:xfrm>
            <a:custGeom>
              <a:rect b="b" l="l" r="r" t="t"/>
              <a:pathLst>
                <a:path extrusionOk="0" h="1516" w="1516">
                  <a:moveTo>
                    <a:pt x="758" y="1"/>
                  </a:moveTo>
                  <a:cubicBezTo>
                    <a:pt x="340" y="1"/>
                    <a:pt x="1" y="339"/>
                    <a:pt x="1" y="758"/>
                  </a:cubicBezTo>
                  <a:cubicBezTo>
                    <a:pt x="1" y="1176"/>
                    <a:pt x="340" y="1516"/>
                    <a:pt x="758" y="1516"/>
                  </a:cubicBezTo>
                  <a:cubicBezTo>
                    <a:pt x="1176" y="1516"/>
                    <a:pt x="1516" y="1176"/>
                    <a:pt x="1516" y="758"/>
                  </a:cubicBezTo>
                  <a:cubicBezTo>
                    <a:pt x="1516" y="339"/>
                    <a:pt x="1176" y="1"/>
                    <a:pt x="758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553" name="Google Shape;6553;p55"/>
            <p:cNvSpPr/>
            <p:nvPr/>
          </p:nvSpPr>
          <p:spPr>
            <a:xfrm>
              <a:off x="8014495" y="2946879"/>
              <a:ext cx="52804" cy="39647"/>
            </a:xfrm>
            <a:custGeom>
              <a:rect b="b" l="l" r="r" t="t"/>
              <a:pathLst>
                <a:path extrusionOk="0" h="1121" w="1493">
                  <a:moveTo>
                    <a:pt x="759" y="0"/>
                  </a:moveTo>
                  <a:cubicBezTo>
                    <a:pt x="340" y="0"/>
                    <a:pt x="1" y="339"/>
                    <a:pt x="1" y="757"/>
                  </a:cubicBezTo>
                  <a:cubicBezTo>
                    <a:pt x="1" y="889"/>
                    <a:pt x="34" y="1012"/>
                    <a:pt x="93" y="1120"/>
                  </a:cubicBezTo>
                  <a:lnTo>
                    <a:pt x="1492" y="568"/>
                  </a:lnTo>
                  <a:cubicBezTo>
                    <a:pt x="1408" y="241"/>
                    <a:pt x="1112" y="0"/>
                    <a:pt x="759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554" name="Google Shape;6554;p55"/>
            <p:cNvSpPr/>
            <p:nvPr/>
          </p:nvSpPr>
          <p:spPr>
            <a:xfrm>
              <a:off x="7846039" y="2748007"/>
              <a:ext cx="196219" cy="41698"/>
            </a:xfrm>
            <a:custGeom>
              <a:rect b="b" l="l" r="r" t="t"/>
              <a:pathLst>
                <a:path extrusionOk="0" h="1179" w="5548">
                  <a:moveTo>
                    <a:pt x="5160" y="0"/>
                  </a:moveTo>
                  <a:cubicBezTo>
                    <a:pt x="4352" y="110"/>
                    <a:pt x="3503" y="146"/>
                    <a:pt x="2745" y="146"/>
                  </a:cubicBezTo>
                  <a:cubicBezTo>
                    <a:pt x="1370" y="146"/>
                    <a:pt x="292" y="29"/>
                    <a:pt x="292" y="29"/>
                  </a:cubicBezTo>
                  <a:lnTo>
                    <a:pt x="1" y="939"/>
                  </a:lnTo>
                  <a:cubicBezTo>
                    <a:pt x="844" y="1118"/>
                    <a:pt x="1713" y="1179"/>
                    <a:pt x="2506" y="1179"/>
                  </a:cubicBezTo>
                  <a:cubicBezTo>
                    <a:pt x="4200" y="1179"/>
                    <a:pt x="5548" y="900"/>
                    <a:pt x="5548" y="900"/>
                  </a:cubicBezTo>
                  <a:lnTo>
                    <a:pt x="5160" y="0"/>
                  </a:ln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555" name="Google Shape;6555;p55"/>
            <p:cNvSpPr/>
            <p:nvPr/>
          </p:nvSpPr>
          <p:spPr>
            <a:xfrm>
              <a:off x="7768761" y="2741216"/>
              <a:ext cx="348476" cy="264832"/>
            </a:xfrm>
            <a:custGeom>
              <a:rect b="b" l="l" r="r" t="t"/>
              <a:pathLst>
                <a:path extrusionOk="0" h="7488" w="9853">
                  <a:moveTo>
                    <a:pt x="7250" y="401"/>
                  </a:moveTo>
                  <a:lnTo>
                    <a:pt x="7484" y="994"/>
                  </a:lnTo>
                  <a:cubicBezTo>
                    <a:pt x="6637" y="1082"/>
                    <a:pt x="5779" y="1127"/>
                    <a:pt x="4928" y="1127"/>
                  </a:cubicBezTo>
                  <a:lnTo>
                    <a:pt x="4904" y="1127"/>
                  </a:lnTo>
                  <a:cubicBezTo>
                    <a:pt x="4061" y="1127"/>
                    <a:pt x="3208" y="1081"/>
                    <a:pt x="2368" y="994"/>
                  </a:cubicBezTo>
                  <a:lnTo>
                    <a:pt x="2602" y="401"/>
                  </a:lnTo>
                  <a:cubicBezTo>
                    <a:pt x="3374" y="470"/>
                    <a:pt x="4157" y="505"/>
                    <a:pt x="4933" y="505"/>
                  </a:cubicBezTo>
                  <a:cubicBezTo>
                    <a:pt x="4943" y="505"/>
                    <a:pt x="4952" y="505"/>
                    <a:pt x="4962" y="505"/>
                  </a:cubicBezTo>
                  <a:cubicBezTo>
                    <a:pt x="5722" y="503"/>
                    <a:pt x="6491" y="468"/>
                    <a:pt x="7250" y="401"/>
                  </a:cubicBezTo>
                  <a:close/>
                  <a:moveTo>
                    <a:pt x="1091" y="4224"/>
                  </a:moveTo>
                  <a:cubicBezTo>
                    <a:pt x="1402" y="4265"/>
                    <a:pt x="1688" y="4409"/>
                    <a:pt x="1909" y="4637"/>
                  </a:cubicBezTo>
                  <a:cubicBezTo>
                    <a:pt x="2162" y="4898"/>
                    <a:pt x="2301" y="5242"/>
                    <a:pt x="2301" y="5606"/>
                  </a:cubicBezTo>
                  <a:cubicBezTo>
                    <a:pt x="2301" y="5900"/>
                    <a:pt x="2208" y="6185"/>
                    <a:pt x="2037" y="6422"/>
                  </a:cubicBezTo>
                  <a:lnTo>
                    <a:pt x="469" y="5802"/>
                  </a:lnTo>
                  <a:lnTo>
                    <a:pt x="1091" y="4224"/>
                  </a:lnTo>
                  <a:close/>
                  <a:moveTo>
                    <a:pt x="7685" y="5964"/>
                  </a:moveTo>
                  <a:cubicBezTo>
                    <a:pt x="7933" y="5964"/>
                    <a:pt x="8106" y="6147"/>
                    <a:pt x="8186" y="6275"/>
                  </a:cubicBezTo>
                  <a:lnTo>
                    <a:pt x="7607" y="6503"/>
                  </a:lnTo>
                  <a:lnTo>
                    <a:pt x="7153" y="6682"/>
                  </a:lnTo>
                  <a:cubicBezTo>
                    <a:pt x="7146" y="6646"/>
                    <a:pt x="7030" y="6184"/>
                    <a:pt x="7471" y="6007"/>
                  </a:cubicBezTo>
                  <a:cubicBezTo>
                    <a:pt x="7547" y="5977"/>
                    <a:pt x="7619" y="5964"/>
                    <a:pt x="7685" y="5964"/>
                  </a:cubicBezTo>
                  <a:close/>
                  <a:moveTo>
                    <a:pt x="2220" y="1367"/>
                  </a:moveTo>
                  <a:cubicBezTo>
                    <a:pt x="3042" y="1457"/>
                    <a:pt x="3875" y="1505"/>
                    <a:pt x="4703" y="1513"/>
                  </a:cubicBezTo>
                  <a:cubicBezTo>
                    <a:pt x="4588" y="1819"/>
                    <a:pt x="4457" y="2315"/>
                    <a:pt x="4635" y="2686"/>
                  </a:cubicBezTo>
                  <a:cubicBezTo>
                    <a:pt x="4810" y="3051"/>
                    <a:pt x="4620" y="3371"/>
                    <a:pt x="4613" y="3384"/>
                  </a:cubicBezTo>
                  <a:cubicBezTo>
                    <a:pt x="4561" y="3467"/>
                    <a:pt x="4581" y="3580"/>
                    <a:pt x="4659" y="3639"/>
                  </a:cubicBezTo>
                  <a:cubicBezTo>
                    <a:pt x="4694" y="3666"/>
                    <a:pt x="4735" y="3679"/>
                    <a:pt x="4776" y="3679"/>
                  </a:cubicBezTo>
                  <a:cubicBezTo>
                    <a:pt x="4841" y="3679"/>
                    <a:pt x="4905" y="3647"/>
                    <a:pt x="4942" y="3589"/>
                  </a:cubicBezTo>
                  <a:cubicBezTo>
                    <a:pt x="4954" y="3569"/>
                    <a:pt x="5252" y="3079"/>
                    <a:pt x="4984" y="2518"/>
                  </a:cubicBezTo>
                  <a:cubicBezTo>
                    <a:pt x="4861" y="2263"/>
                    <a:pt x="4990" y="1829"/>
                    <a:pt x="5098" y="1568"/>
                  </a:cubicBezTo>
                  <a:cubicBezTo>
                    <a:pt x="5246" y="1627"/>
                    <a:pt x="5472" y="1746"/>
                    <a:pt x="5601" y="1958"/>
                  </a:cubicBezTo>
                  <a:cubicBezTo>
                    <a:pt x="5715" y="2145"/>
                    <a:pt x="5735" y="2377"/>
                    <a:pt x="5662" y="2650"/>
                  </a:cubicBezTo>
                  <a:cubicBezTo>
                    <a:pt x="5524" y="3162"/>
                    <a:pt x="5535" y="3565"/>
                    <a:pt x="5695" y="3816"/>
                  </a:cubicBezTo>
                  <a:cubicBezTo>
                    <a:pt x="5850" y="4058"/>
                    <a:pt x="6107" y="4079"/>
                    <a:pt x="6118" y="4079"/>
                  </a:cubicBezTo>
                  <a:cubicBezTo>
                    <a:pt x="6210" y="4079"/>
                    <a:pt x="6292" y="4013"/>
                    <a:pt x="6309" y="3919"/>
                  </a:cubicBezTo>
                  <a:cubicBezTo>
                    <a:pt x="6327" y="3813"/>
                    <a:pt x="6257" y="3713"/>
                    <a:pt x="6151" y="3694"/>
                  </a:cubicBezTo>
                  <a:cubicBezTo>
                    <a:pt x="6093" y="3685"/>
                    <a:pt x="6054" y="3658"/>
                    <a:pt x="6022" y="3608"/>
                  </a:cubicBezTo>
                  <a:cubicBezTo>
                    <a:pt x="5926" y="3458"/>
                    <a:pt x="5932" y="3137"/>
                    <a:pt x="6036" y="2751"/>
                  </a:cubicBezTo>
                  <a:cubicBezTo>
                    <a:pt x="6138" y="2372"/>
                    <a:pt x="6103" y="2037"/>
                    <a:pt x="5932" y="1756"/>
                  </a:cubicBezTo>
                  <a:cubicBezTo>
                    <a:pt x="5871" y="1657"/>
                    <a:pt x="5798" y="1573"/>
                    <a:pt x="5720" y="1502"/>
                  </a:cubicBezTo>
                  <a:cubicBezTo>
                    <a:pt x="6360" y="1481"/>
                    <a:pt x="6999" y="1436"/>
                    <a:pt x="7632" y="1368"/>
                  </a:cubicBezTo>
                  <a:lnTo>
                    <a:pt x="7929" y="2121"/>
                  </a:lnTo>
                  <a:cubicBezTo>
                    <a:pt x="7485" y="2398"/>
                    <a:pt x="7206" y="2889"/>
                    <a:pt x="7206" y="3420"/>
                  </a:cubicBezTo>
                  <a:cubicBezTo>
                    <a:pt x="7206" y="4263"/>
                    <a:pt x="7892" y="4948"/>
                    <a:pt x="8734" y="4948"/>
                  </a:cubicBezTo>
                  <a:cubicBezTo>
                    <a:pt x="8836" y="4948"/>
                    <a:pt x="8935" y="4939"/>
                    <a:pt x="9034" y="4919"/>
                  </a:cubicBezTo>
                  <a:lnTo>
                    <a:pt x="9383" y="5802"/>
                  </a:lnTo>
                  <a:lnTo>
                    <a:pt x="8549" y="6131"/>
                  </a:lnTo>
                  <a:cubicBezTo>
                    <a:pt x="8425" y="5894"/>
                    <a:pt x="8086" y="5643"/>
                    <a:pt x="7687" y="5643"/>
                  </a:cubicBezTo>
                  <a:cubicBezTo>
                    <a:pt x="7568" y="5643"/>
                    <a:pt x="7444" y="5665"/>
                    <a:pt x="7319" y="5717"/>
                  </a:cubicBezTo>
                  <a:cubicBezTo>
                    <a:pt x="6586" y="6017"/>
                    <a:pt x="6767" y="6743"/>
                    <a:pt x="6790" y="6826"/>
                  </a:cubicBezTo>
                  <a:lnTo>
                    <a:pt x="6241" y="7043"/>
                  </a:lnTo>
                  <a:lnTo>
                    <a:pt x="5106" y="4169"/>
                  </a:lnTo>
                  <a:cubicBezTo>
                    <a:pt x="5076" y="4094"/>
                    <a:pt x="5005" y="4046"/>
                    <a:pt x="4926" y="4046"/>
                  </a:cubicBezTo>
                  <a:cubicBezTo>
                    <a:pt x="4846" y="4046"/>
                    <a:pt x="4775" y="4094"/>
                    <a:pt x="4745" y="4169"/>
                  </a:cubicBezTo>
                  <a:lnTo>
                    <a:pt x="3610" y="7043"/>
                  </a:lnTo>
                  <a:lnTo>
                    <a:pt x="2406" y="6567"/>
                  </a:lnTo>
                  <a:cubicBezTo>
                    <a:pt x="2589" y="6282"/>
                    <a:pt x="2688" y="5949"/>
                    <a:pt x="2688" y="5606"/>
                  </a:cubicBezTo>
                  <a:cubicBezTo>
                    <a:pt x="2688" y="5141"/>
                    <a:pt x="2510" y="4701"/>
                    <a:pt x="2187" y="4368"/>
                  </a:cubicBezTo>
                  <a:cubicBezTo>
                    <a:pt x="1928" y="4100"/>
                    <a:pt x="1597" y="3923"/>
                    <a:pt x="1237" y="3856"/>
                  </a:cubicBezTo>
                  <a:lnTo>
                    <a:pt x="2220" y="1367"/>
                  </a:lnTo>
                  <a:close/>
                  <a:moveTo>
                    <a:pt x="2474" y="1"/>
                  </a:moveTo>
                  <a:cubicBezTo>
                    <a:pt x="2397" y="1"/>
                    <a:pt x="2324" y="47"/>
                    <a:pt x="2294" y="123"/>
                  </a:cubicBezTo>
                  <a:lnTo>
                    <a:pt x="784" y="3948"/>
                  </a:lnTo>
                  <a:lnTo>
                    <a:pt x="37" y="5840"/>
                  </a:lnTo>
                  <a:cubicBezTo>
                    <a:pt x="1" y="5933"/>
                    <a:pt x="41" y="6038"/>
                    <a:pt x="128" y="6083"/>
                  </a:cubicBezTo>
                  <a:cubicBezTo>
                    <a:pt x="134" y="6086"/>
                    <a:pt x="139" y="6089"/>
                    <a:pt x="146" y="6091"/>
                  </a:cubicBezTo>
                  <a:lnTo>
                    <a:pt x="2027" y="6834"/>
                  </a:lnTo>
                  <a:lnTo>
                    <a:pt x="2028" y="6834"/>
                  </a:lnTo>
                  <a:lnTo>
                    <a:pt x="3648" y="7474"/>
                  </a:lnTo>
                  <a:cubicBezTo>
                    <a:pt x="3671" y="7483"/>
                    <a:pt x="3695" y="7488"/>
                    <a:pt x="3718" y="7488"/>
                  </a:cubicBezTo>
                  <a:cubicBezTo>
                    <a:pt x="3795" y="7488"/>
                    <a:pt x="3870" y="7441"/>
                    <a:pt x="3899" y="7365"/>
                  </a:cubicBezTo>
                  <a:lnTo>
                    <a:pt x="4926" y="4767"/>
                  </a:lnTo>
                  <a:lnTo>
                    <a:pt x="5952" y="7365"/>
                  </a:lnTo>
                  <a:cubicBezTo>
                    <a:pt x="5981" y="7441"/>
                    <a:pt x="6055" y="7488"/>
                    <a:pt x="6133" y="7488"/>
                  </a:cubicBezTo>
                  <a:cubicBezTo>
                    <a:pt x="6156" y="7488"/>
                    <a:pt x="6180" y="7483"/>
                    <a:pt x="6203" y="7474"/>
                  </a:cubicBezTo>
                  <a:lnTo>
                    <a:pt x="7880" y="6812"/>
                  </a:lnTo>
                  <a:lnTo>
                    <a:pt x="8511" y="6563"/>
                  </a:lnTo>
                  <a:lnTo>
                    <a:pt x="8512" y="6563"/>
                  </a:lnTo>
                  <a:lnTo>
                    <a:pt x="9705" y="6091"/>
                  </a:lnTo>
                  <a:cubicBezTo>
                    <a:pt x="9805" y="6052"/>
                    <a:pt x="9853" y="5939"/>
                    <a:pt x="9814" y="5840"/>
                  </a:cubicBezTo>
                  <a:lnTo>
                    <a:pt x="9162" y="4189"/>
                  </a:lnTo>
                  <a:cubicBezTo>
                    <a:pt x="9131" y="4110"/>
                    <a:pt x="9056" y="4069"/>
                    <a:pt x="8981" y="4069"/>
                  </a:cubicBezTo>
                  <a:cubicBezTo>
                    <a:pt x="8919" y="4069"/>
                    <a:pt x="8857" y="4097"/>
                    <a:pt x="8819" y="4155"/>
                  </a:cubicBezTo>
                  <a:cubicBezTo>
                    <a:pt x="8757" y="4251"/>
                    <a:pt x="8874" y="4514"/>
                    <a:pt x="8888" y="4550"/>
                  </a:cubicBezTo>
                  <a:cubicBezTo>
                    <a:pt x="8837" y="4557"/>
                    <a:pt x="8786" y="4561"/>
                    <a:pt x="8734" y="4561"/>
                  </a:cubicBezTo>
                  <a:cubicBezTo>
                    <a:pt x="8105" y="4561"/>
                    <a:pt x="7593" y="4049"/>
                    <a:pt x="7593" y="3420"/>
                  </a:cubicBezTo>
                  <a:cubicBezTo>
                    <a:pt x="7593" y="3047"/>
                    <a:pt x="7777" y="2701"/>
                    <a:pt x="8074" y="2489"/>
                  </a:cubicBezTo>
                  <a:lnTo>
                    <a:pt x="8157" y="2700"/>
                  </a:lnTo>
                  <a:cubicBezTo>
                    <a:pt x="8187" y="2776"/>
                    <a:pt x="8260" y="2823"/>
                    <a:pt x="8338" y="2823"/>
                  </a:cubicBezTo>
                  <a:cubicBezTo>
                    <a:pt x="8361" y="2823"/>
                    <a:pt x="8385" y="2818"/>
                    <a:pt x="8409" y="2809"/>
                  </a:cubicBezTo>
                  <a:cubicBezTo>
                    <a:pt x="8508" y="2770"/>
                    <a:pt x="8557" y="2657"/>
                    <a:pt x="8518" y="2558"/>
                  </a:cubicBezTo>
                  <a:lnTo>
                    <a:pt x="7557" y="123"/>
                  </a:lnTo>
                  <a:cubicBezTo>
                    <a:pt x="7527" y="47"/>
                    <a:pt x="7454" y="1"/>
                    <a:pt x="7377" y="1"/>
                  </a:cubicBezTo>
                  <a:cubicBezTo>
                    <a:pt x="7368" y="1"/>
                    <a:pt x="7360" y="2"/>
                    <a:pt x="7351" y="3"/>
                  </a:cubicBezTo>
                  <a:cubicBezTo>
                    <a:pt x="6559" y="78"/>
                    <a:pt x="5755" y="116"/>
                    <a:pt x="4962" y="117"/>
                  </a:cubicBezTo>
                  <a:cubicBezTo>
                    <a:pt x="4953" y="117"/>
                    <a:pt x="4943" y="117"/>
                    <a:pt x="4934" y="117"/>
                  </a:cubicBezTo>
                  <a:cubicBezTo>
                    <a:pt x="4124" y="117"/>
                    <a:pt x="3306" y="79"/>
                    <a:pt x="2501" y="3"/>
                  </a:cubicBezTo>
                  <a:cubicBezTo>
                    <a:pt x="2492" y="2"/>
                    <a:pt x="2483" y="1"/>
                    <a:pt x="247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556" name="Google Shape;6556;p55"/>
            <p:cNvSpPr/>
            <p:nvPr/>
          </p:nvSpPr>
          <p:spPr>
            <a:xfrm>
              <a:off x="7850637" y="2810643"/>
              <a:ext cx="67304" cy="67340"/>
            </a:xfrm>
            <a:custGeom>
              <a:rect b="b" l="l" r="r" t="t"/>
              <a:pathLst>
                <a:path extrusionOk="0" h="1904" w="1903">
                  <a:moveTo>
                    <a:pt x="951" y="389"/>
                  </a:moveTo>
                  <a:cubicBezTo>
                    <a:pt x="1263" y="389"/>
                    <a:pt x="1515" y="641"/>
                    <a:pt x="1515" y="952"/>
                  </a:cubicBezTo>
                  <a:cubicBezTo>
                    <a:pt x="1515" y="1263"/>
                    <a:pt x="1263" y="1516"/>
                    <a:pt x="951" y="1516"/>
                  </a:cubicBezTo>
                  <a:cubicBezTo>
                    <a:pt x="640" y="1516"/>
                    <a:pt x="388" y="1263"/>
                    <a:pt x="388" y="952"/>
                  </a:cubicBezTo>
                  <a:cubicBezTo>
                    <a:pt x="388" y="641"/>
                    <a:pt x="640" y="389"/>
                    <a:pt x="951" y="389"/>
                  </a:cubicBezTo>
                  <a:close/>
                  <a:moveTo>
                    <a:pt x="951" y="1"/>
                  </a:moveTo>
                  <a:cubicBezTo>
                    <a:pt x="427" y="1"/>
                    <a:pt x="0" y="428"/>
                    <a:pt x="0" y="952"/>
                  </a:cubicBezTo>
                  <a:cubicBezTo>
                    <a:pt x="0" y="1476"/>
                    <a:pt x="427" y="1903"/>
                    <a:pt x="951" y="1903"/>
                  </a:cubicBezTo>
                  <a:cubicBezTo>
                    <a:pt x="1476" y="1903"/>
                    <a:pt x="1903" y="1476"/>
                    <a:pt x="1903" y="952"/>
                  </a:cubicBezTo>
                  <a:cubicBezTo>
                    <a:pt x="1903" y="428"/>
                    <a:pt x="1476" y="1"/>
                    <a:pt x="95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557" name="Google Shape;6557;p55"/>
            <p:cNvSpPr/>
            <p:nvPr/>
          </p:nvSpPr>
          <p:spPr>
            <a:xfrm>
              <a:off x="8068430" y="2855984"/>
              <a:ext cx="13723" cy="13758"/>
            </a:xfrm>
            <a:custGeom>
              <a:rect b="b" l="l" r="r" t="t"/>
              <a:pathLst>
                <a:path extrusionOk="0" h="389" w="388">
                  <a:moveTo>
                    <a:pt x="194" y="1"/>
                  </a:moveTo>
                  <a:cubicBezTo>
                    <a:pt x="87" y="1"/>
                    <a:pt x="0" y="88"/>
                    <a:pt x="0" y="194"/>
                  </a:cubicBezTo>
                  <a:cubicBezTo>
                    <a:pt x="0" y="302"/>
                    <a:pt x="87" y="388"/>
                    <a:pt x="194" y="388"/>
                  </a:cubicBezTo>
                  <a:cubicBezTo>
                    <a:pt x="301" y="388"/>
                    <a:pt x="387" y="302"/>
                    <a:pt x="387" y="194"/>
                  </a:cubicBezTo>
                  <a:cubicBezTo>
                    <a:pt x="387" y="88"/>
                    <a:pt x="301" y="1"/>
                    <a:pt x="19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558" name="Google Shape;6558;p55"/>
          <p:cNvGrpSpPr/>
          <p:nvPr/>
        </p:nvGrpSpPr>
        <p:grpSpPr>
          <a:xfrm>
            <a:off x="1026762" y="3334438"/>
            <a:ext cx="347627" cy="195724"/>
            <a:chOff x="1026762" y="3334438"/>
            <a:chExt cx="347627" cy="195724"/>
          </a:xfrm>
        </p:grpSpPr>
        <p:sp>
          <p:nvSpPr>
            <p:cNvPr id="6559" name="Google Shape;6559;p55"/>
            <p:cNvSpPr/>
            <p:nvPr/>
          </p:nvSpPr>
          <p:spPr>
            <a:xfrm>
              <a:off x="1049857" y="3416067"/>
              <a:ext cx="127889" cy="106562"/>
            </a:xfrm>
            <a:custGeom>
              <a:rect b="b" l="l" r="r" t="t"/>
              <a:pathLst>
                <a:path extrusionOk="0" h="3013" w="3616">
                  <a:moveTo>
                    <a:pt x="0" y="1"/>
                  </a:moveTo>
                  <a:lnTo>
                    <a:pt x="0" y="1669"/>
                  </a:lnTo>
                  <a:cubicBezTo>
                    <a:pt x="0" y="2411"/>
                    <a:pt x="602" y="3012"/>
                    <a:pt x="1343" y="3012"/>
                  </a:cubicBezTo>
                  <a:lnTo>
                    <a:pt x="2273" y="3012"/>
                  </a:lnTo>
                  <a:cubicBezTo>
                    <a:pt x="3014" y="3012"/>
                    <a:pt x="3616" y="2411"/>
                    <a:pt x="3616" y="1669"/>
                  </a:cubicBezTo>
                  <a:lnTo>
                    <a:pt x="3616" y="1"/>
                  </a:ln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560" name="Google Shape;6560;p55"/>
            <p:cNvSpPr/>
            <p:nvPr/>
          </p:nvSpPr>
          <p:spPr>
            <a:xfrm>
              <a:off x="1222698" y="3416067"/>
              <a:ext cx="133229" cy="106562"/>
            </a:xfrm>
            <a:custGeom>
              <a:rect b="b" l="l" r="r" t="t"/>
              <a:pathLst>
                <a:path extrusionOk="0" h="3013" w="3767">
                  <a:moveTo>
                    <a:pt x="1" y="1"/>
                  </a:moveTo>
                  <a:lnTo>
                    <a:pt x="1" y="1669"/>
                  </a:lnTo>
                  <a:cubicBezTo>
                    <a:pt x="1" y="2411"/>
                    <a:pt x="602" y="3012"/>
                    <a:pt x="1344" y="3012"/>
                  </a:cubicBezTo>
                  <a:lnTo>
                    <a:pt x="2425" y="3012"/>
                  </a:lnTo>
                  <a:cubicBezTo>
                    <a:pt x="3166" y="3012"/>
                    <a:pt x="3767" y="2411"/>
                    <a:pt x="3767" y="1669"/>
                  </a:cubicBezTo>
                  <a:lnTo>
                    <a:pt x="3767" y="1"/>
                  </a:ln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561" name="Google Shape;6561;p55"/>
            <p:cNvSpPr/>
            <p:nvPr/>
          </p:nvSpPr>
          <p:spPr>
            <a:xfrm>
              <a:off x="1281903" y="3410054"/>
              <a:ext cx="16057" cy="14890"/>
            </a:xfrm>
            <a:custGeom>
              <a:rect b="b" l="l" r="r" t="t"/>
              <a:pathLst>
                <a:path extrusionOk="0" h="421" w="454">
                  <a:moveTo>
                    <a:pt x="228" y="0"/>
                  </a:moveTo>
                  <a:cubicBezTo>
                    <a:pt x="217" y="0"/>
                    <a:pt x="205" y="1"/>
                    <a:pt x="194" y="3"/>
                  </a:cubicBezTo>
                  <a:cubicBezTo>
                    <a:pt x="78" y="21"/>
                    <a:pt x="1" y="130"/>
                    <a:pt x="19" y="244"/>
                  </a:cubicBezTo>
                  <a:cubicBezTo>
                    <a:pt x="36" y="347"/>
                    <a:pt x="125" y="421"/>
                    <a:pt x="226" y="421"/>
                  </a:cubicBezTo>
                  <a:cubicBezTo>
                    <a:pt x="238" y="421"/>
                    <a:pt x="249" y="420"/>
                    <a:pt x="261" y="418"/>
                  </a:cubicBezTo>
                  <a:cubicBezTo>
                    <a:pt x="375" y="399"/>
                    <a:pt x="454" y="291"/>
                    <a:pt x="435" y="177"/>
                  </a:cubicBezTo>
                  <a:cubicBezTo>
                    <a:pt x="418" y="74"/>
                    <a:pt x="329" y="0"/>
                    <a:pt x="22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562" name="Google Shape;6562;p55"/>
            <p:cNvSpPr/>
            <p:nvPr/>
          </p:nvSpPr>
          <p:spPr>
            <a:xfrm>
              <a:off x="1026762" y="3334438"/>
              <a:ext cx="347627" cy="195724"/>
            </a:xfrm>
            <a:custGeom>
              <a:rect b="b" l="l" r="r" t="t"/>
              <a:pathLst>
                <a:path extrusionOk="0" h="5534" w="9829">
                  <a:moveTo>
                    <a:pt x="5267" y="2561"/>
                  </a:moveTo>
                  <a:lnTo>
                    <a:pt x="5267" y="2978"/>
                  </a:lnTo>
                  <a:lnTo>
                    <a:pt x="4441" y="2978"/>
                  </a:lnTo>
                  <a:lnTo>
                    <a:pt x="4441" y="2561"/>
                  </a:lnTo>
                  <a:close/>
                  <a:moveTo>
                    <a:pt x="4014" y="2561"/>
                  </a:moveTo>
                  <a:lnTo>
                    <a:pt x="4014" y="3997"/>
                  </a:lnTo>
                  <a:cubicBezTo>
                    <a:pt x="4014" y="4609"/>
                    <a:pt x="3516" y="5106"/>
                    <a:pt x="2905" y="5106"/>
                  </a:cubicBezTo>
                  <a:lnTo>
                    <a:pt x="1988" y="5106"/>
                  </a:lnTo>
                  <a:cubicBezTo>
                    <a:pt x="1377" y="5106"/>
                    <a:pt x="879" y="4609"/>
                    <a:pt x="879" y="3997"/>
                  </a:cubicBezTo>
                  <a:lnTo>
                    <a:pt x="879" y="2561"/>
                  </a:lnTo>
                  <a:close/>
                  <a:moveTo>
                    <a:pt x="8150" y="1"/>
                  </a:moveTo>
                  <a:cubicBezTo>
                    <a:pt x="8078" y="1"/>
                    <a:pt x="8008" y="39"/>
                    <a:pt x="7969" y="101"/>
                  </a:cubicBezTo>
                  <a:lnTo>
                    <a:pt x="7512" y="545"/>
                  </a:lnTo>
                  <a:cubicBezTo>
                    <a:pt x="7360" y="693"/>
                    <a:pt x="7504" y="913"/>
                    <a:pt x="7669" y="913"/>
                  </a:cubicBezTo>
                  <a:cubicBezTo>
                    <a:pt x="7716" y="913"/>
                    <a:pt x="7765" y="895"/>
                    <a:pt x="7809" y="851"/>
                  </a:cubicBezTo>
                  <a:lnTo>
                    <a:pt x="8120" y="550"/>
                  </a:lnTo>
                  <a:lnTo>
                    <a:pt x="9199" y="2134"/>
                  </a:lnTo>
                  <a:lnTo>
                    <a:pt x="8385" y="2134"/>
                  </a:lnTo>
                  <a:cubicBezTo>
                    <a:pt x="8267" y="2134"/>
                    <a:pt x="8171" y="2230"/>
                    <a:pt x="8171" y="2348"/>
                  </a:cubicBezTo>
                  <a:cubicBezTo>
                    <a:pt x="8171" y="2466"/>
                    <a:pt x="8267" y="2561"/>
                    <a:pt x="8385" y="2561"/>
                  </a:cubicBezTo>
                  <a:lnTo>
                    <a:pt x="8977" y="2561"/>
                  </a:lnTo>
                  <a:lnTo>
                    <a:pt x="8977" y="3997"/>
                  </a:lnTo>
                  <a:cubicBezTo>
                    <a:pt x="8977" y="4609"/>
                    <a:pt x="8480" y="5106"/>
                    <a:pt x="7868" y="5106"/>
                  </a:cubicBezTo>
                  <a:lnTo>
                    <a:pt x="6803" y="5106"/>
                  </a:lnTo>
                  <a:cubicBezTo>
                    <a:pt x="6191" y="5106"/>
                    <a:pt x="5695" y="4609"/>
                    <a:pt x="5695" y="3997"/>
                  </a:cubicBezTo>
                  <a:lnTo>
                    <a:pt x="5695" y="2561"/>
                  </a:lnTo>
                  <a:lnTo>
                    <a:pt x="6490" y="2561"/>
                  </a:lnTo>
                  <a:cubicBezTo>
                    <a:pt x="6608" y="2561"/>
                    <a:pt x="6704" y="2466"/>
                    <a:pt x="6704" y="2348"/>
                  </a:cubicBezTo>
                  <a:cubicBezTo>
                    <a:pt x="6704" y="2230"/>
                    <a:pt x="6608" y="2134"/>
                    <a:pt x="6490" y="2134"/>
                  </a:cubicBezTo>
                  <a:lnTo>
                    <a:pt x="630" y="2134"/>
                  </a:lnTo>
                  <a:lnTo>
                    <a:pt x="1712" y="545"/>
                  </a:lnTo>
                  <a:lnTo>
                    <a:pt x="2028" y="851"/>
                  </a:lnTo>
                  <a:cubicBezTo>
                    <a:pt x="2072" y="894"/>
                    <a:pt x="2122" y="912"/>
                    <a:pt x="2169" y="912"/>
                  </a:cubicBezTo>
                  <a:cubicBezTo>
                    <a:pt x="2334" y="912"/>
                    <a:pt x="2480" y="695"/>
                    <a:pt x="2326" y="545"/>
                  </a:cubicBezTo>
                  <a:lnTo>
                    <a:pt x="1827" y="61"/>
                  </a:lnTo>
                  <a:cubicBezTo>
                    <a:pt x="1786" y="21"/>
                    <a:pt x="1733" y="2"/>
                    <a:pt x="1680" y="2"/>
                  </a:cubicBezTo>
                  <a:cubicBezTo>
                    <a:pt x="1611" y="2"/>
                    <a:pt x="1543" y="33"/>
                    <a:pt x="1502" y="94"/>
                  </a:cubicBezTo>
                  <a:lnTo>
                    <a:pt x="50" y="2227"/>
                  </a:lnTo>
                  <a:cubicBezTo>
                    <a:pt x="5" y="2293"/>
                    <a:pt x="0" y="2378"/>
                    <a:pt x="38" y="2448"/>
                  </a:cubicBezTo>
                  <a:cubicBezTo>
                    <a:pt x="74" y="2517"/>
                    <a:pt x="147" y="2561"/>
                    <a:pt x="226" y="2561"/>
                  </a:cubicBezTo>
                  <a:lnTo>
                    <a:pt x="452" y="2561"/>
                  </a:lnTo>
                  <a:lnTo>
                    <a:pt x="452" y="3997"/>
                  </a:lnTo>
                  <a:cubicBezTo>
                    <a:pt x="452" y="4844"/>
                    <a:pt x="1141" y="5533"/>
                    <a:pt x="1988" y="5533"/>
                  </a:cubicBezTo>
                  <a:lnTo>
                    <a:pt x="2905" y="5533"/>
                  </a:lnTo>
                  <a:cubicBezTo>
                    <a:pt x="3752" y="5533"/>
                    <a:pt x="4441" y="4844"/>
                    <a:pt x="4441" y="3997"/>
                  </a:cubicBezTo>
                  <a:lnTo>
                    <a:pt x="4441" y="3404"/>
                  </a:lnTo>
                  <a:lnTo>
                    <a:pt x="5267" y="3404"/>
                  </a:lnTo>
                  <a:lnTo>
                    <a:pt x="5267" y="3997"/>
                  </a:lnTo>
                  <a:cubicBezTo>
                    <a:pt x="5267" y="4844"/>
                    <a:pt x="5956" y="5533"/>
                    <a:pt x="6803" y="5533"/>
                  </a:cubicBezTo>
                  <a:lnTo>
                    <a:pt x="7868" y="5533"/>
                  </a:lnTo>
                  <a:cubicBezTo>
                    <a:pt x="8716" y="5533"/>
                    <a:pt x="9405" y="4844"/>
                    <a:pt x="9405" y="3997"/>
                  </a:cubicBezTo>
                  <a:lnTo>
                    <a:pt x="9405" y="2561"/>
                  </a:lnTo>
                  <a:lnTo>
                    <a:pt x="9603" y="2561"/>
                  </a:lnTo>
                  <a:cubicBezTo>
                    <a:pt x="9682" y="2561"/>
                    <a:pt x="9755" y="2517"/>
                    <a:pt x="9792" y="2448"/>
                  </a:cubicBezTo>
                  <a:cubicBezTo>
                    <a:pt x="9829" y="2378"/>
                    <a:pt x="9825" y="2293"/>
                    <a:pt x="9780" y="2227"/>
                  </a:cubicBezTo>
                  <a:lnTo>
                    <a:pt x="8361" y="143"/>
                  </a:lnTo>
                  <a:cubicBezTo>
                    <a:pt x="8331" y="59"/>
                    <a:pt x="8249" y="1"/>
                    <a:pt x="8159" y="1"/>
                  </a:cubicBezTo>
                  <a:cubicBezTo>
                    <a:pt x="8158" y="1"/>
                    <a:pt x="8156" y="1"/>
                    <a:pt x="8155" y="1"/>
                  </a:cubicBezTo>
                  <a:cubicBezTo>
                    <a:pt x="8153" y="1"/>
                    <a:pt x="8152" y="1"/>
                    <a:pt x="815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563" name="Google Shape;6563;p55"/>
          <p:cNvGrpSpPr/>
          <p:nvPr/>
        </p:nvGrpSpPr>
        <p:grpSpPr>
          <a:xfrm>
            <a:off x="1842655" y="3258893"/>
            <a:ext cx="218465" cy="346778"/>
            <a:chOff x="1842655" y="3258893"/>
            <a:chExt cx="218465" cy="346778"/>
          </a:xfrm>
        </p:grpSpPr>
        <p:sp>
          <p:nvSpPr>
            <p:cNvPr id="6564" name="Google Shape;6564;p55"/>
            <p:cNvSpPr/>
            <p:nvPr/>
          </p:nvSpPr>
          <p:spPr>
            <a:xfrm>
              <a:off x="1850507" y="3265825"/>
              <a:ext cx="202727" cy="332950"/>
            </a:xfrm>
            <a:custGeom>
              <a:rect b="b" l="l" r="r" t="t"/>
              <a:pathLst>
                <a:path extrusionOk="0" h="9414" w="5732">
                  <a:moveTo>
                    <a:pt x="836" y="1"/>
                  </a:moveTo>
                  <a:cubicBezTo>
                    <a:pt x="836" y="1"/>
                    <a:pt x="1097" y="2069"/>
                    <a:pt x="1" y="2480"/>
                  </a:cubicBezTo>
                  <a:lnTo>
                    <a:pt x="866" y="4518"/>
                  </a:lnTo>
                  <a:cubicBezTo>
                    <a:pt x="958" y="4734"/>
                    <a:pt x="964" y="4987"/>
                    <a:pt x="883" y="5209"/>
                  </a:cubicBezTo>
                  <a:lnTo>
                    <a:pt x="105" y="7362"/>
                  </a:lnTo>
                  <a:cubicBezTo>
                    <a:pt x="105" y="7362"/>
                    <a:pt x="112" y="7362"/>
                    <a:pt x="124" y="7362"/>
                  </a:cubicBezTo>
                  <a:cubicBezTo>
                    <a:pt x="327" y="7362"/>
                    <a:pt x="2162" y="7417"/>
                    <a:pt x="2228" y="9413"/>
                  </a:cubicBezTo>
                  <a:lnTo>
                    <a:pt x="3505" y="9413"/>
                  </a:lnTo>
                  <a:cubicBezTo>
                    <a:pt x="3570" y="7417"/>
                    <a:pt x="5406" y="7362"/>
                    <a:pt x="5609" y="7362"/>
                  </a:cubicBezTo>
                  <a:cubicBezTo>
                    <a:pt x="5621" y="7362"/>
                    <a:pt x="5627" y="7362"/>
                    <a:pt x="5627" y="7362"/>
                  </a:cubicBezTo>
                  <a:lnTo>
                    <a:pt x="4849" y="5209"/>
                  </a:lnTo>
                  <a:cubicBezTo>
                    <a:pt x="4769" y="4987"/>
                    <a:pt x="4775" y="4734"/>
                    <a:pt x="4867" y="4518"/>
                  </a:cubicBezTo>
                  <a:lnTo>
                    <a:pt x="5731" y="2480"/>
                  </a:lnTo>
                  <a:cubicBezTo>
                    <a:pt x="4635" y="2069"/>
                    <a:pt x="4896" y="1"/>
                    <a:pt x="4896" y="1"/>
                  </a:cubicBezTo>
                  <a:lnTo>
                    <a:pt x="4200" y="1"/>
                  </a:lnTo>
                  <a:cubicBezTo>
                    <a:pt x="4200" y="1717"/>
                    <a:pt x="3164" y="1821"/>
                    <a:pt x="2915" y="1821"/>
                  </a:cubicBezTo>
                  <a:cubicBezTo>
                    <a:pt x="2881" y="1821"/>
                    <a:pt x="2861" y="1819"/>
                    <a:pt x="2861" y="1819"/>
                  </a:cubicBezTo>
                  <a:cubicBezTo>
                    <a:pt x="2184" y="1811"/>
                    <a:pt x="1609" y="1027"/>
                    <a:pt x="1532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565" name="Google Shape;6565;p55"/>
            <p:cNvSpPr/>
            <p:nvPr/>
          </p:nvSpPr>
          <p:spPr>
            <a:xfrm>
              <a:off x="1842655" y="3258893"/>
              <a:ext cx="218465" cy="346778"/>
            </a:xfrm>
            <a:custGeom>
              <a:rect b="b" l="l" r="r" t="t"/>
              <a:pathLst>
                <a:path extrusionOk="0" h="9805" w="6177">
                  <a:moveTo>
                    <a:pt x="4904" y="392"/>
                  </a:moveTo>
                  <a:cubicBezTo>
                    <a:pt x="4871" y="930"/>
                    <a:pt x="4875" y="2288"/>
                    <a:pt x="5700" y="2771"/>
                  </a:cubicBezTo>
                  <a:lnTo>
                    <a:pt x="4909" y="4638"/>
                  </a:lnTo>
                  <a:cubicBezTo>
                    <a:pt x="4798" y="4900"/>
                    <a:pt x="4790" y="5203"/>
                    <a:pt x="4887" y="5472"/>
                  </a:cubicBezTo>
                  <a:lnTo>
                    <a:pt x="5576" y="7378"/>
                  </a:lnTo>
                  <a:cubicBezTo>
                    <a:pt x="5360" y="7402"/>
                    <a:pt x="5048" y="7463"/>
                    <a:pt x="4730" y="7614"/>
                  </a:cubicBezTo>
                  <a:cubicBezTo>
                    <a:pt x="4233" y="7852"/>
                    <a:pt x="3638" y="8354"/>
                    <a:pt x="3542" y="9414"/>
                  </a:cubicBezTo>
                  <a:lnTo>
                    <a:pt x="2634" y="9414"/>
                  </a:lnTo>
                  <a:cubicBezTo>
                    <a:pt x="2537" y="8354"/>
                    <a:pt x="1944" y="7852"/>
                    <a:pt x="1447" y="7614"/>
                  </a:cubicBezTo>
                  <a:cubicBezTo>
                    <a:pt x="1129" y="7463"/>
                    <a:pt x="816" y="7402"/>
                    <a:pt x="601" y="7378"/>
                  </a:cubicBezTo>
                  <a:lnTo>
                    <a:pt x="1290" y="5472"/>
                  </a:lnTo>
                  <a:cubicBezTo>
                    <a:pt x="1387" y="5203"/>
                    <a:pt x="1379" y="4900"/>
                    <a:pt x="1268" y="4638"/>
                  </a:cubicBezTo>
                  <a:lnTo>
                    <a:pt x="476" y="2771"/>
                  </a:lnTo>
                  <a:cubicBezTo>
                    <a:pt x="1302" y="2288"/>
                    <a:pt x="1305" y="930"/>
                    <a:pt x="1271" y="392"/>
                  </a:cubicBezTo>
                  <a:lnTo>
                    <a:pt x="1578" y="392"/>
                  </a:lnTo>
                  <a:cubicBezTo>
                    <a:pt x="1715" y="1429"/>
                    <a:pt x="2337" y="2197"/>
                    <a:pt x="3074" y="2210"/>
                  </a:cubicBezTo>
                  <a:cubicBezTo>
                    <a:pt x="3086" y="2211"/>
                    <a:pt x="3108" y="2212"/>
                    <a:pt x="3137" y="2212"/>
                  </a:cubicBezTo>
                  <a:cubicBezTo>
                    <a:pt x="3298" y="2212"/>
                    <a:pt x="3696" y="2176"/>
                    <a:pt x="4043" y="1863"/>
                  </a:cubicBezTo>
                  <a:cubicBezTo>
                    <a:pt x="4391" y="1548"/>
                    <a:pt x="4582" y="1053"/>
                    <a:pt x="4614" y="392"/>
                  </a:cubicBezTo>
                  <a:close/>
                  <a:moveTo>
                    <a:pt x="1685" y="1"/>
                  </a:moveTo>
                  <a:cubicBezTo>
                    <a:pt x="1645" y="1"/>
                    <a:pt x="1605" y="1"/>
                    <a:pt x="1565" y="1"/>
                  </a:cubicBezTo>
                  <a:lnTo>
                    <a:pt x="1080" y="1"/>
                  </a:lnTo>
                  <a:cubicBezTo>
                    <a:pt x="1048" y="1"/>
                    <a:pt x="1016" y="3"/>
                    <a:pt x="985" y="15"/>
                  </a:cubicBezTo>
                  <a:cubicBezTo>
                    <a:pt x="904" y="48"/>
                    <a:pt x="853" y="134"/>
                    <a:pt x="864" y="221"/>
                  </a:cubicBezTo>
                  <a:cubicBezTo>
                    <a:pt x="864" y="227"/>
                    <a:pt x="926" y="727"/>
                    <a:pt x="857" y="1265"/>
                  </a:cubicBezTo>
                  <a:cubicBezTo>
                    <a:pt x="749" y="2102"/>
                    <a:pt x="416" y="2395"/>
                    <a:pt x="155" y="2492"/>
                  </a:cubicBezTo>
                  <a:cubicBezTo>
                    <a:pt x="52" y="2531"/>
                    <a:pt x="0" y="2650"/>
                    <a:pt x="43" y="2752"/>
                  </a:cubicBezTo>
                  <a:lnTo>
                    <a:pt x="907" y="4790"/>
                  </a:lnTo>
                  <a:cubicBezTo>
                    <a:pt x="980" y="4962"/>
                    <a:pt x="985" y="5162"/>
                    <a:pt x="921" y="5339"/>
                  </a:cubicBezTo>
                  <a:lnTo>
                    <a:pt x="143" y="7491"/>
                  </a:lnTo>
                  <a:cubicBezTo>
                    <a:pt x="98" y="7616"/>
                    <a:pt x="194" y="7754"/>
                    <a:pt x="325" y="7754"/>
                  </a:cubicBezTo>
                  <a:cubicBezTo>
                    <a:pt x="328" y="7754"/>
                    <a:pt x="330" y="7754"/>
                    <a:pt x="333" y="7754"/>
                  </a:cubicBezTo>
                  <a:cubicBezTo>
                    <a:pt x="333" y="7754"/>
                    <a:pt x="338" y="7754"/>
                    <a:pt x="345" y="7754"/>
                  </a:cubicBezTo>
                  <a:cubicBezTo>
                    <a:pt x="423" y="7754"/>
                    <a:pt x="848" y="7763"/>
                    <a:pt x="1278" y="7968"/>
                  </a:cubicBezTo>
                  <a:cubicBezTo>
                    <a:pt x="1900" y="8264"/>
                    <a:pt x="2228" y="8818"/>
                    <a:pt x="2254" y="9616"/>
                  </a:cubicBezTo>
                  <a:cubicBezTo>
                    <a:pt x="2258" y="9721"/>
                    <a:pt x="2344" y="9805"/>
                    <a:pt x="2450" y="9805"/>
                  </a:cubicBezTo>
                  <a:lnTo>
                    <a:pt x="3727" y="9805"/>
                  </a:lnTo>
                  <a:cubicBezTo>
                    <a:pt x="3831" y="9805"/>
                    <a:pt x="3919" y="9721"/>
                    <a:pt x="3922" y="9616"/>
                  </a:cubicBezTo>
                  <a:cubicBezTo>
                    <a:pt x="3947" y="8823"/>
                    <a:pt x="4272" y="8272"/>
                    <a:pt x="4886" y="7974"/>
                  </a:cubicBezTo>
                  <a:cubicBezTo>
                    <a:pt x="5323" y="7762"/>
                    <a:pt x="5765" y="7754"/>
                    <a:pt x="5834" y="7754"/>
                  </a:cubicBezTo>
                  <a:cubicBezTo>
                    <a:pt x="5840" y="7754"/>
                    <a:pt x="5843" y="7754"/>
                    <a:pt x="5843" y="7754"/>
                  </a:cubicBezTo>
                  <a:cubicBezTo>
                    <a:pt x="5846" y="7754"/>
                    <a:pt x="5848" y="7754"/>
                    <a:pt x="5850" y="7754"/>
                  </a:cubicBezTo>
                  <a:cubicBezTo>
                    <a:pt x="5983" y="7754"/>
                    <a:pt x="6078" y="7616"/>
                    <a:pt x="6033" y="7491"/>
                  </a:cubicBezTo>
                  <a:lnTo>
                    <a:pt x="5255" y="5339"/>
                  </a:lnTo>
                  <a:cubicBezTo>
                    <a:pt x="5191" y="5162"/>
                    <a:pt x="5196" y="4962"/>
                    <a:pt x="5269" y="4790"/>
                  </a:cubicBezTo>
                  <a:lnTo>
                    <a:pt x="6134" y="2752"/>
                  </a:lnTo>
                  <a:cubicBezTo>
                    <a:pt x="6177" y="2650"/>
                    <a:pt x="6125" y="2531"/>
                    <a:pt x="6022" y="2492"/>
                  </a:cubicBezTo>
                  <a:cubicBezTo>
                    <a:pt x="5761" y="2395"/>
                    <a:pt x="5427" y="2102"/>
                    <a:pt x="5320" y="1265"/>
                  </a:cubicBezTo>
                  <a:cubicBezTo>
                    <a:pt x="5251" y="727"/>
                    <a:pt x="5312" y="227"/>
                    <a:pt x="5312" y="221"/>
                  </a:cubicBezTo>
                  <a:cubicBezTo>
                    <a:pt x="5328" y="97"/>
                    <a:pt x="5227" y="1"/>
                    <a:pt x="5108" y="1"/>
                  </a:cubicBezTo>
                  <a:lnTo>
                    <a:pt x="4440" y="1"/>
                  </a:lnTo>
                  <a:cubicBezTo>
                    <a:pt x="4403" y="1"/>
                    <a:pt x="4369" y="5"/>
                    <a:pt x="4336" y="21"/>
                  </a:cubicBezTo>
                  <a:cubicBezTo>
                    <a:pt x="4270" y="54"/>
                    <a:pt x="4226" y="123"/>
                    <a:pt x="4226" y="197"/>
                  </a:cubicBezTo>
                  <a:cubicBezTo>
                    <a:pt x="4226" y="838"/>
                    <a:pt x="4078" y="1299"/>
                    <a:pt x="3785" y="1568"/>
                  </a:cubicBezTo>
                  <a:cubicBezTo>
                    <a:pt x="3533" y="1799"/>
                    <a:pt x="3242" y="1821"/>
                    <a:pt x="3140" y="1821"/>
                  </a:cubicBezTo>
                  <a:cubicBezTo>
                    <a:pt x="3118" y="1821"/>
                    <a:pt x="3105" y="1820"/>
                    <a:pt x="3102" y="1820"/>
                  </a:cubicBezTo>
                  <a:cubicBezTo>
                    <a:pt x="3097" y="1819"/>
                    <a:pt x="3091" y="1819"/>
                    <a:pt x="3086" y="1819"/>
                  </a:cubicBezTo>
                  <a:cubicBezTo>
                    <a:pt x="2517" y="1812"/>
                    <a:pt x="2018" y="1094"/>
                    <a:pt x="1949" y="182"/>
                  </a:cubicBezTo>
                  <a:cubicBezTo>
                    <a:pt x="1941" y="75"/>
                    <a:pt x="1850" y="1"/>
                    <a:pt x="1745" y="1"/>
                  </a:cubicBezTo>
                  <a:cubicBezTo>
                    <a:pt x="1725" y="1"/>
                    <a:pt x="1705" y="1"/>
                    <a:pt x="168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566" name="Google Shape;6566;p55"/>
            <p:cNvSpPr/>
            <p:nvPr/>
          </p:nvSpPr>
          <p:spPr>
            <a:xfrm>
              <a:off x="1977936" y="3436615"/>
              <a:ext cx="27410" cy="46508"/>
            </a:xfrm>
            <a:custGeom>
              <a:rect b="b" l="l" r="r" t="t"/>
              <a:pathLst>
                <a:path extrusionOk="0" h="1315" w="775">
                  <a:moveTo>
                    <a:pt x="221" y="0"/>
                  </a:moveTo>
                  <a:cubicBezTo>
                    <a:pt x="199" y="0"/>
                    <a:pt x="176" y="4"/>
                    <a:pt x="154" y="13"/>
                  </a:cubicBezTo>
                  <a:cubicBezTo>
                    <a:pt x="53" y="49"/>
                    <a:pt x="0" y="161"/>
                    <a:pt x="37" y="263"/>
                  </a:cubicBezTo>
                  <a:lnTo>
                    <a:pt x="370" y="1185"/>
                  </a:lnTo>
                  <a:cubicBezTo>
                    <a:pt x="399" y="1265"/>
                    <a:pt x="474" y="1314"/>
                    <a:pt x="554" y="1314"/>
                  </a:cubicBezTo>
                  <a:cubicBezTo>
                    <a:pt x="577" y="1314"/>
                    <a:pt x="598" y="1311"/>
                    <a:pt x="621" y="1303"/>
                  </a:cubicBezTo>
                  <a:cubicBezTo>
                    <a:pt x="722" y="1265"/>
                    <a:pt x="775" y="1154"/>
                    <a:pt x="738" y="1052"/>
                  </a:cubicBezTo>
                  <a:lnTo>
                    <a:pt x="405" y="130"/>
                  </a:lnTo>
                  <a:cubicBezTo>
                    <a:pt x="376" y="50"/>
                    <a:pt x="301" y="0"/>
                    <a:pt x="22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567" name="Google Shape;6567;p55"/>
            <p:cNvSpPr/>
            <p:nvPr/>
          </p:nvSpPr>
          <p:spPr>
            <a:xfrm>
              <a:off x="2002587" y="3498014"/>
              <a:ext cx="13899" cy="13864"/>
            </a:xfrm>
            <a:custGeom>
              <a:rect b="b" l="l" r="r" t="t"/>
              <a:pathLst>
                <a:path extrusionOk="0" h="392" w="393">
                  <a:moveTo>
                    <a:pt x="196" y="0"/>
                  </a:moveTo>
                  <a:cubicBezTo>
                    <a:pt x="88" y="0"/>
                    <a:pt x="0" y="87"/>
                    <a:pt x="0" y="196"/>
                  </a:cubicBezTo>
                  <a:cubicBezTo>
                    <a:pt x="0" y="304"/>
                    <a:pt x="88" y="391"/>
                    <a:pt x="196" y="391"/>
                  </a:cubicBezTo>
                  <a:cubicBezTo>
                    <a:pt x="304" y="391"/>
                    <a:pt x="392" y="304"/>
                    <a:pt x="392" y="196"/>
                  </a:cubicBezTo>
                  <a:cubicBezTo>
                    <a:pt x="392" y="87"/>
                    <a:pt x="304" y="0"/>
                    <a:pt x="19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568" name="Google Shape;6568;p55"/>
          <p:cNvGrpSpPr/>
          <p:nvPr/>
        </p:nvGrpSpPr>
        <p:grpSpPr>
          <a:xfrm>
            <a:off x="2587494" y="3258928"/>
            <a:ext cx="212099" cy="346743"/>
            <a:chOff x="2587494" y="3258928"/>
            <a:chExt cx="212099" cy="346743"/>
          </a:xfrm>
        </p:grpSpPr>
        <p:sp>
          <p:nvSpPr>
            <p:cNvPr id="6569" name="Google Shape;6569;p55"/>
            <p:cNvSpPr/>
            <p:nvPr/>
          </p:nvSpPr>
          <p:spPr>
            <a:xfrm>
              <a:off x="2594320" y="3344942"/>
              <a:ext cx="198412" cy="253903"/>
            </a:xfrm>
            <a:custGeom>
              <a:rect b="b" l="l" r="r" t="t"/>
              <a:pathLst>
                <a:path extrusionOk="0" h="7179" w="5610">
                  <a:moveTo>
                    <a:pt x="1194" y="1"/>
                  </a:moveTo>
                  <a:cubicBezTo>
                    <a:pt x="535" y="1"/>
                    <a:pt x="1" y="534"/>
                    <a:pt x="1" y="1193"/>
                  </a:cubicBezTo>
                  <a:lnTo>
                    <a:pt x="1" y="5986"/>
                  </a:lnTo>
                  <a:cubicBezTo>
                    <a:pt x="1" y="6645"/>
                    <a:pt x="535" y="7179"/>
                    <a:pt x="1194" y="7179"/>
                  </a:cubicBezTo>
                  <a:lnTo>
                    <a:pt x="4417" y="7179"/>
                  </a:lnTo>
                  <a:cubicBezTo>
                    <a:pt x="5075" y="7179"/>
                    <a:pt x="5610" y="6645"/>
                    <a:pt x="5610" y="5986"/>
                  </a:cubicBezTo>
                  <a:lnTo>
                    <a:pt x="5610" y="1193"/>
                  </a:lnTo>
                  <a:cubicBezTo>
                    <a:pt x="5610" y="534"/>
                    <a:pt x="5075" y="1"/>
                    <a:pt x="4417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570" name="Google Shape;6570;p55"/>
            <p:cNvSpPr/>
            <p:nvPr/>
          </p:nvSpPr>
          <p:spPr>
            <a:xfrm>
              <a:off x="2621624" y="3382892"/>
              <a:ext cx="143804" cy="177969"/>
            </a:xfrm>
            <a:custGeom>
              <a:rect b="b" l="l" r="r" t="t"/>
              <a:pathLst>
                <a:path extrusionOk="0" h="5032" w="4066">
                  <a:moveTo>
                    <a:pt x="762" y="1"/>
                  </a:moveTo>
                  <a:cubicBezTo>
                    <a:pt x="341" y="1"/>
                    <a:pt x="1" y="341"/>
                    <a:pt x="1" y="762"/>
                  </a:cubicBezTo>
                  <a:lnTo>
                    <a:pt x="1" y="4271"/>
                  </a:lnTo>
                  <a:cubicBezTo>
                    <a:pt x="1" y="4691"/>
                    <a:pt x="341" y="5032"/>
                    <a:pt x="762" y="5032"/>
                  </a:cubicBezTo>
                  <a:lnTo>
                    <a:pt x="3305" y="5032"/>
                  </a:lnTo>
                  <a:cubicBezTo>
                    <a:pt x="3725" y="5032"/>
                    <a:pt x="4066" y="4691"/>
                    <a:pt x="4066" y="4271"/>
                  </a:cubicBezTo>
                  <a:lnTo>
                    <a:pt x="4066" y="762"/>
                  </a:lnTo>
                  <a:cubicBezTo>
                    <a:pt x="4066" y="341"/>
                    <a:pt x="3725" y="1"/>
                    <a:pt x="3305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571" name="Google Shape;6571;p55"/>
            <p:cNvSpPr/>
            <p:nvPr/>
          </p:nvSpPr>
          <p:spPr>
            <a:xfrm>
              <a:off x="2664949" y="3264835"/>
              <a:ext cx="55562" cy="28365"/>
            </a:xfrm>
            <a:custGeom>
              <a:rect b="b" l="l" r="r" t="t"/>
              <a:pathLst>
                <a:path extrusionOk="0" h="802" w="1571">
                  <a:moveTo>
                    <a:pt x="1" y="1"/>
                  </a:moveTo>
                  <a:lnTo>
                    <a:pt x="1" y="802"/>
                  </a:lnTo>
                  <a:lnTo>
                    <a:pt x="1571" y="802"/>
                  </a:lnTo>
                  <a:lnTo>
                    <a:pt x="1571" y="1"/>
                  </a:ln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grpSp>
          <p:nvGrpSpPr>
            <p:cNvPr id="6572" name="Google Shape;6572;p55"/>
            <p:cNvGrpSpPr/>
            <p:nvPr/>
          </p:nvGrpSpPr>
          <p:grpSpPr>
            <a:xfrm>
              <a:off x="2587494" y="3258928"/>
              <a:ext cx="212099" cy="346743"/>
              <a:chOff x="2587494" y="3258928"/>
              <a:chExt cx="212099" cy="346743"/>
            </a:xfrm>
          </p:grpSpPr>
          <p:sp>
            <p:nvSpPr>
              <p:cNvPr id="6573" name="Google Shape;6573;p55"/>
              <p:cNvSpPr/>
              <p:nvPr/>
            </p:nvSpPr>
            <p:spPr>
              <a:xfrm>
                <a:off x="2587494" y="3258928"/>
                <a:ext cx="212099" cy="346743"/>
              </a:xfrm>
              <a:custGeom>
                <a:rect b="b" l="l" r="r" t="t"/>
                <a:pathLst>
                  <a:path extrusionOk="0" h="9804" w="5997">
                    <a:moveTo>
                      <a:pt x="3612" y="387"/>
                    </a:moveTo>
                    <a:lnTo>
                      <a:pt x="3612" y="742"/>
                    </a:lnTo>
                    <a:lnTo>
                      <a:pt x="2385" y="742"/>
                    </a:lnTo>
                    <a:lnTo>
                      <a:pt x="2385" y="387"/>
                    </a:lnTo>
                    <a:close/>
                    <a:moveTo>
                      <a:pt x="3612" y="1130"/>
                    </a:moveTo>
                    <a:lnTo>
                      <a:pt x="3612" y="2239"/>
                    </a:lnTo>
                    <a:lnTo>
                      <a:pt x="2385" y="2239"/>
                    </a:lnTo>
                    <a:lnTo>
                      <a:pt x="2385" y="1130"/>
                    </a:lnTo>
                    <a:close/>
                    <a:moveTo>
                      <a:pt x="4610" y="2627"/>
                    </a:moveTo>
                    <a:cubicBezTo>
                      <a:pt x="5161" y="2627"/>
                      <a:pt x="5609" y="3075"/>
                      <a:pt x="5609" y="3625"/>
                    </a:cubicBezTo>
                    <a:lnTo>
                      <a:pt x="5609" y="8418"/>
                    </a:lnTo>
                    <a:cubicBezTo>
                      <a:pt x="5609" y="8969"/>
                      <a:pt x="5161" y="9417"/>
                      <a:pt x="4610" y="9417"/>
                    </a:cubicBezTo>
                    <a:lnTo>
                      <a:pt x="1387" y="9417"/>
                    </a:lnTo>
                    <a:cubicBezTo>
                      <a:pt x="836" y="9417"/>
                      <a:pt x="388" y="8969"/>
                      <a:pt x="388" y="8418"/>
                    </a:cubicBezTo>
                    <a:lnTo>
                      <a:pt x="388" y="3625"/>
                    </a:lnTo>
                    <a:cubicBezTo>
                      <a:pt x="388" y="3075"/>
                      <a:pt x="836" y="2627"/>
                      <a:pt x="1387" y="2627"/>
                    </a:cubicBezTo>
                    <a:close/>
                    <a:moveTo>
                      <a:pt x="2191" y="0"/>
                    </a:moveTo>
                    <a:cubicBezTo>
                      <a:pt x="2084" y="0"/>
                      <a:pt x="1997" y="87"/>
                      <a:pt x="1997" y="194"/>
                    </a:cubicBezTo>
                    <a:lnTo>
                      <a:pt x="1997" y="2239"/>
                    </a:lnTo>
                    <a:lnTo>
                      <a:pt x="1387" y="2239"/>
                    </a:lnTo>
                    <a:cubicBezTo>
                      <a:pt x="622" y="2239"/>
                      <a:pt x="0" y="2861"/>
                      <a:pt x="0" y="3625"/>
                    </a:cubicBezTo>
                    <a:lnTo>
                      <a:pt x="0" y="8418"/>
                    </a:lnTo>
                    <a:cubicBezTo>
                      <a:pt x="0" y="9182"/>
                      <a:pt x="622" y="9804"/>
                      <a:pt x="1387" y="9804"/>
                    </a:cubicBezTo>
                    <a:lnTo>
                      <a:pt x="4610" y="9804"/>
                    </a:lnTo>
                    <a:cubicBezTo>
                      <a:pt x="5375" y="9804"/>
                      <a:pt x="5997" y="9182"/>
                      <a:pt x="5997" y="8418"/>
                    </a:cubicBezTo>
                    <a:lnTo>
                      <a:pt x="5997" y="3625"/>
                    </a:lnTo>
                    <a:cubicBezTo>
                      <a:pt x="5997" y="2861"/>
                      <a:pt x="5375" y="2239"/>
                      <a:pt x="4610" y="2239"/>
                    </a:cubicBezTo>
                    <a:lnTo>
                      <a:pt x="3999" y="2239"/>
                    </a:lnTo>
                    <a:lnTo>
                      <a:pt x="3999" y="194"/>
                    </a:lnTo>
                    <a:cubicBezTo>
                      <a:pt x="3999" y="87"/>
                      <a:pt x="3913" y="0"/>
                      <a:pt x="3806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6574" name="Google Shape;6574;p55"/>
              <p:cNvSpPr/>
              <p:nvPr/>
            </p:nvSpPr>
            <p:spPr>
              <a:xfrm>
                <a:off x="2614763" y="3376066"/>
                <a:ext cx="157527" cy="191656"/>
              </a:xfrm>
              <a:custGeom>
                <a:rect b="b" l="l" r="r" t="t"/>
                <a:pathLst>
                  <a:path extrusionOk="0" h="5419" w="4454">
                    <a:moveTo>
                      <a:pt x="956" y="0"/>
                    </a:moveTo>
                    <a:cubicBezTo>
                      <a:pt x="430" y="0"/>
                      <a:pt x="1" y="429"/>
                      <a:pt x="1" y="955"/>
                    </a:cubicBezTo>
                    <a:lnTo>
                      <a:pt x="1" y="4464"/>
                    </a:lnTo>
                    <a:cubicBezTo>
                      <a:pt x="1" y="4990"/>
                      <a:pt x="430" y="5419"/>
                      <a:pt x="956" y="5419"/>
                    </a:cubicBezTo>
                    <a:lnTo>
                      <a:pt x="1355" y="5419"/>
                    </a:lnTo>
                    <a:cubicBezTo>
                      <a:pt x="1462" y="5419"/>
                      <a:pt x="1549" y="5331"/>
                      <a:pt x="1549" y="5225"/>
                    </a:cubicBezTo>
                    <a:cubicBezTo>
                      <a:pt x="1549" y="5118"/>
                      <a:pt x="1462" y="5031"/>
                      <a:pt x="1355" y="5031"/>
                    </a:cubicBezTo>
                    <a:lnTo>
                      <a:pt x="956" y="5031"/>
                    </a:lnTo>
                    <a:cubicBezTo>
                      <a:pt x="643" y="5031"/>
                      <a:pt x="389" y="4777"/>
                      <a:pt x="389" y="4464"/>
                    </a:cubicBezTo>
                    <a:lnTo>
                      <a:pt x="389" y="955"/>
                    </a:lnTo>
                    <a:cubicBezTo>
                      <a:pt x="389" y="643"/>
                      <a:pt x="643" y="388"/>
                      <a:pt x="956" y="388"/>
                    </a:cubicBezTo>
                    <a:lnTo>
                      <a:pt x="3499" y="388"/>
                    </a:lnTo>
                    <a:cubicBezTo>
                      <a:pt x="3812" y="388"/>
                      <a:pt x="4066" y="643"/>
                      <a:pt x="4066" y="955"/>
                    </a:cubicBezTo>
                    <a:lnTo>
                      <a:pt x="4066" y="4464"/>
                    </a:lnTo>
                    <a:cubicBezTo>
                      <a:pt x="4066" y="4777"/>
                      <a:pt x="3812" y="5031"/>
                      <a:pt x="3499" y="5031"/>
                    </a:cubicBezTo>
                    <a:lnTo>
                      <a:pt x="3093" y="5031"/>
                    </a:lnTo>
                    <a:cubicBezTo>
                      <a:pt x="2986" y="5031"/>
                      <a:pt x="2899" y="5118"/>
                      <a:pt x="2899" y="5225"/>
                    </a:cubicBezTo>
                    <a:cubicBezTo>
                      <a:pt x="2899" y="5331"/>
                      <a:pt x="2986" y="5419"/>
                      <a:pt x="3093" y="5419"/>
                    </a:cubicBezTo>
                    <a:lnTo>
                      <a:pt x="3499" y="5419"/>
                    </a:lnTo>
                    <a:cubicBezTo>
                      <a:pt x="4025" y="5419"/>
                      <a:pt x="4454" y="4990"/>
                      <a:pt x="4454" y="4464"/>
                    </a:cubicBezTo>
                    <a:lnTo>
                      <a:pt x="4454" y="955"/>
                    </a:lnTo>
                    <a:cubicBezTo>
                      <a:pt x="4454" y="429"/>
                      <a:pt x="4025" y="0"/>
                      <a:pt x="3499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6575" name="Google Shape;6575;p55"/>
              <p:cNvSpPr/>
              <p:nvPr/>
            </p:nvSpPr>
            <p:spPr>
              <a:xfrm>
                <a:off x="2642349" y="3411929"/>
                <a:ext cx="101222" cy="28612"/>
              </a:xfrm>
              <a:custGeom>
                <a:rect b="b" l="l" r="r" t="t"/>
                <a:pathLst>
                  <a:path extrusionOk="0" h="809" w="2862">
                    <a:moveTo>
                      <a:pt x="194" y="1"/>
                    </a:moveTo>
                    <a:cubicBezTo>
                      <a:pt x="87" y="1"/>
                      <a:pt x="1" y="88"/>
                      <a:pt x="1" y="195"/>
                    </a:cubicBezTo>
                    <a:cubicBezTo>
                      <a:pt x="1" y="302"/>
                      <a:pt x="87" y="388"/>
                      <a:pt x="194" y="388"/>
                    </a:cubicBezTo>
                    <a:lnTo>
                      <a:pt x="414" y="388"/>
                    </a:lnTo>
                    <a:lnTo>
                      <a:pt x="414" y="615"/>
                    </a:lnTo>
                    <a:cubicBezTo>
                      <a:pt x="414" y="722"/>
                      <a:pt x="501" y="808"/>
                      <a:pt x="607" y="808"/>
                    </a:cubicBezTo>
                    <a:cubicBezTo>
                      <a:pt x="715" y="808"/>
                      <a:pt x="801" y="722"/>
                      <a:pt x="801" y="615"/>
                    </a:cubicBezTo>
                    <a:lnTo>
                      <a:pt x="801" y="388"/>
                    </a:lnTo>
                    <a:lnTo>
                      <a:pt x="2668" y="388"/>
                    </a:lnTo>
                    <a:cubicBezTo>
                      <a:pt x="2775" y="388"/>
                      <a:pt x="2862" y="302"/>
                      <a:pt x="2862" y="195"/>
                    </a:cubicBezTo>
                    <a:cubicBezTo>
                      <a:pt x="2862" y="88"/>
                      <a:pt x="2775" y="1"/>
                      <a:pt x="2668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6576" name="Google Shape;6576;p55"/>
              <p:cNvSpPr/>
              <p:nvPr/>
            </p:nvSpPr>
            <p:spPr>
              <a:xfrm>
                <a:off x="2686771" y="3554248"/>
                <a:ext cx="13723" cy="13723"/>
              </a:xfrm>
              <a:custGeom>
                <a:rect b="b" l="l" r="r" t="t"/>
                <a:pathLst>
                  <a:path extrusionOk="0" h="388" w="388">
                    <a:moveTo>
                      <a:pt x="194" y="0"/>
                    </a:moveTo>
                    <a:cubicBezTo>
                      <a:pt x="87" y="0"/>
                      <a:pt x="0" y="87"/>
                      <a:pt x="0" y="194"/>
                    </a:cubicBezTo>
                    <a:cubicBezTo>
                      <a:pt x="0" y="301"/>
                      <a:pt x="87" y="388"/>
                      <a:pt x="194" y="388"/>
                    </a:cubicBezTo>
                    <a:cubicBezTo>
                      <a:pt x="300" y="388"/>
                      <a:pt x="388" y="301"/>
                      <a:pt x="388" y="194"/>
                    </a:cubicBezTo>
                    <a:cubicBezTo>
                      <a:pt x="388" y="87"/>
                      <a:pt x="300" y="0"/>
                      <a:pt x="194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</p:grpSp>
      <p:grpSp>
        <p:nvGrpSpPr>
          <p:cNvPr id="6577" name="Google Shape;6577;p55"/>
          <p:cNvGrpSpPr/>
          <p:nvPr/>
        </p:nvGrpSpPr>
        <p:grpSpPr>
          <a:xfrm>
            <a:off x="3271466" y="3316012"/>
            <a:ext cx="346743" cy="232577"/>
            <a:chOff x="3271466" y="3316012"/>
            <a:chExt cx="346743" cy="232577"/>
          </a:xfrm>
        </p:grpSpPr>
        <p:sp>
          <p:nvSpPr>
            <p:cNvPr id="6578" name="Google Shape;6578;p55"/>
            <p:cNvSpPr/>
            <p:nvPr/>
          </p:nvSpPr>
          <p:spPr>
            <a:xfrm>
              <a:off x="3278788" y="3353678"/>
              <a:ext cx="332065" cy="187554"/>
            </a:xfrm>
            <a:custGeom>
              <a:rect b="b" l="l" r="r" t="t"/>
              <a:pathLst>
                <a:path extrusionOk="0" h="5303" w="9389">
                  <a:moveTo>
                    <a:pt x="624" y="0"/>
                  </a:moveTo>
                  <a:cubicBezTo>
                    <a:pt x="280" y="0"/>
                    <a:pt x="1" y="279"/>
                    <a:pt x="1" y="624"/>
                  </a:cubicBezTo>
                  <a:lnTo>
                    <a:pt x="1" y="4678"/>
                  </a:lnTo>
                  <a:cubicBezTo>
                    <a:pt x="1" y="5023"/>
                    <a:pt x="280" y="5303"/>
                    <a:pt x="624" y="5303"/>
                  </a:cubicBezTo>
                  <a:lnTo>
                    <a:pt x="8765" y="5303"/>
                  </a:lnTo>
                  <a:cubicBezTo>
                    <a:pt x="9109" y="5303"/>
                    <a:pt x="9389" y="5023"/>
                    <a:pt x="9389" y="4678"/>
                  </a:cubicBezTo>
                  <a:lnTo>
                    <a:pt x="9389" y="624"/>
                  </a:lnTo>
                  <a:cubicBezTo>
                    <a:pt x="9389" y="279"/>
                    <a:pt x="9109" y="0"/>
                    <a:pt x="8765" y="0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579" name="Google Shape;6579;p55"/>
            <p:cNvSpPr/>
            <p:nvPr/>
          </p:nvSpPr>
          <p:spPr>
            <a:xfrm>
              <a:off x="3317586" y="3323368"/>
              <a:ext cx="58816" cy="30345"/>
            </a:xfrm>
            <a:custGeom>
              <a:rect b="b" l="l" r="r" t="t"/>
              <a:pathLst>
                <a:path extrusionOk="0" h="858" w="1663">
                  <a:moveTo>
                    <a:pt x="0" y="1"/>
                  </a:moveTo>
                  <a:lnTo>
                    <a:pt x="0" y="857"/>
                  </a:lnTo>
                  <a:lnTo>
                    <a:pt x="1662" y="857"/>
                  </a:lnTo>
                  <a:lnTo>
                    <a:pt x="1662" y="1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580" name="Google Shape;6580;p55"/>
            <p:cNvSpPr/>
            <p:nvPr/>
          </p:nvSpPr>
          <p:spPr>
            <a:xfrm>
              <a:off x="3380646" y="3383246"/>
              <a:ext cx="128384" cy="128419"/>
            </a:xfrm>
            <a:custGeom>
              <a:rect b="b" l="l" r="r" t="t"/>
              <a:pathLst>
                <a:path extrusionOk="0" h="3631" w="3630">
                  <a:moveTo>
                    <a:pt x="1815" y="1"/>
                  </a:moveTo>
                  <a:cubicBezTo>
                    <a:pt x="812" y="1"/>
                    <a:pt x="0" y="813"/>
                    <a:pt x="0" y="1815"/>
                  </a:cubicBezTo>
                  <a:cubicBezTo>
                    <a:pt x="0" y="2817"/>
                    <a:pt x="812" y="3630"/>
                    <a:pt x="1815" y="3630"/>
                  </a:cubicBezTo>
                  <a:cubicBezTo>
                    <a:pt x="2817" y="3630"/>
                    <a:pt x="3629" y="2817"/>
                    <a:pt x="3629" y="1815"/>
                  </a:cubicBezTo>
                  <a:cubicBezTo>
                    <a:pt x="3629" y="813"/>
                    <a:pt x="2817" y="1"/>
                    <a:pt x="1815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581" name="Google Shape;6581;p55"/>
            <p:cNvSpPr/>
            <p:nvPr/>
          </p:nvSpPr>
          <p:spPr>
            <a:xfrm>
              <a:off x="3409895" y="3412495"/>
              <a:ext cx="69922" cy="69922"/>
            </a:xfrm>
            <a:custGeom>
              <a:rect b="b" l="l" r="r" t="t"/>
              <a:pathLst>
                <a:path extrusionOk="0" h="1977" w="1977">
                  <a:moveTo>
                    <a:pt x="988" y="0"/>
                  </a:moveTo>
                  <a:cubicBezTo>
                    <a:pt x="442" y="0"/>
                    <a:pt x="0" y="442"/>
                    <a:pt x="0" y="988"/>
                  </a:cubicBezTo>
                  <a:cubicBezTo>
                    <a:pt x="0" y="1534"/>
                    <a:pt x="442" y="1976"/>
                    <a:pt x="988" y="1976"/>
                  </a:cubicBezTo>
                  <a:cubicBezTo>
                    <a:pt x="1533" y="1976"/>
                    <a:pt x="1976" y="1534"/>
                    <a:pt x="1976" y="988"/>
                  </a:cubicBezTo>
                  <a:cubicBezTo>
                    <a:pt x="1976" y="442"/>
                    <a:pt x="1533" y="0"/>
                    <a:pt x="988" y="0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582" name="Google Shape;6582;p55"/>
            <p:cNvSpPr/>
            <p:nvPr/>
          </p:nvSpPr>
          <p:spPr>
            <a:xfrm>
              <a:off x="3271466" y="3316012"/>
              <a:ext cx="346743" cy="232577"/>
            </a:xfrm>
            <a:custGeom>
              <a:rect b="b" l="l" r="r" t="t"/>
              <a:pathLst>
                <a:path extrusionOk="0" h="6576" w="9804">
                  <a:moveTo>
                    <a:pt x="2758" y="416"/>
                  </a:moveTo>
                  <a:lnTo>
                    <a:pt x="2758" y="857"/>
                  </a:lnTo>
                  <a:lnTo>
                    <a:pt x="1512" y="857"/>
                  </a:lnTo>
                  <a:lnTo>
                    <a:pt x="1512" y="416"/>
                  </a:lnTo>
                  <a:close/>
                  <a:moveTo>
                    <a:pt x="8972" y="1273"/>
                  </a:moveTo>
                  <a:cubicBezTo>
                    <a:pt x="9201" y="1273"/>
                    <a:pt x="9388" y="1460"/>
                    <a:pt x="9388" y="1689"/>
                  </a:cubicBezTo>
                  <a:lnTo>
                    <a:pt x="9388" y="5743"/>
                  </a:lnTo>
                  <a:cubicBezTo>
                    <a:pt x="9388" y="5973"/>
                    <a:pt x="9201" y="6160"/>
                    <a:pt x="8972" y="6160"/>
                  </a:cubicBezTo>
                  <a:lnTo>
                    <a:pt x="831" y="6160"/>
                  </a:lnTo>
                  <a:cubicBezTo>
                    <a:pt x="602" y="6160"/>
                    <a:pt x="416" y="5973"/>
                    <a:pt x="416" y="5743"/>
                  </a:cubicBezTo>
                  <a:lnTo>
                    <a:pt x="416" y="1689"/>
                  </a:lnTo>
                  <a:cubicBezTo>
                    <a:pt x="416" y="1460"/>
                    <a:pt x="602" y="1273"/>
                    <a:pt x="831" y="1273"/>
                  </a:cubicBezTo>
                  <a:close/>
                  <a:moveTo>
                    <a:pt x="1304" y="1"/>
                  </a:moveTo>
                  <a:cubicBezTo>
                    <a:pt x="1189" y="1"/>
                    <a:pt x="1097" y="94"/>
                    <a:pt x="1097" y="209"/>
                  </a:cubicBezTo>
                  <a:lnTo>
                    <a:pt x="1097" y="857"/>
                  </a:lnTo>
                  <a:lnTo>
                    <a:pt x="831" y="857"/>
                  </a:lnTo>
                  <a:cubicBezTo>
                    <a:pt x="373" y="857"/>
                    <a:pt x="0" y="1230"/>
                    <a:pt x="0" y="1689"/>
                  </a:cubicBezTo>
                  <a:lnTo>
                    <a:pt x="0" y="5743"/>
                  </a:lnTo>
                  <a:cubicBezTo>
                    <a:pt x="0" y="6203"/>
                    <a:pt x="373" y="6575"/>
                    <a:pt x="831" y="6575"/>
                  </a:cubicBezTo>
                  <a:lnTo>
                    <a:pt x="8972" y="6575"/>
                  </a:lnTo>
                  <a:cubicBezTo>
                    <a:pt x="9431" y="6575"/>
                    <a:pt x="9804" y="6203"/>
                    <a:pt x="9804" y="5743"/>
                  </a:cubicBezTo>
                  <a:lnTo>
                    <a:pt x="9804" y="1689"/>
                  </a:lnTo>
                  <a:cubicBezTo>
                    <a:pt x="9804" y="1230"/>
                    <a:pt x="9431" y="857"/>
                    <a:pt x="8972" y="857"/>
                  </a:cubicBezTo>
                  <a:lnTo>
                    <a:pt x="3174" y="857"/>
                  </a:lnTo>
                  <a:lnTo>
                    <a:pt x="3174" y="209"/>
                  </a:lnTo>
                  <a:cubicBezTo>
                    <a:pt x="3174" y="94"/>
                    <a:pt x="3080" y="1"/>
                    <a:pt x="296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583" name="Google Shape;6583;p55"/>
            <p:cNvSpPr/>
            <p:nvPr/>
          </p:nvSpPr>
          <p:spPr>
            <a:xfrm>
              <a:off x="3373254" y="3375889"/>
              <a:ext cx="143132" cy="143097"/>
            </a:xfrm>
            <a:custGeom>
              <a:rect b="b" l="l" r="r" t="t"/>
              <a:pathLst>
                <a:path extrusionOk="0" h="4046" w="4047">
                  <a:moveTo>
                    <a:pt x="2024" y="416"/>
                  </a:moveTo>
                  <a:cubicBezTo>
                    <a:pt x="2910" y="416"/>
                    <a:pt x="3630" y="1138"/>
                    <a:pt x="3630" y="2023"/>
                  </a:cubicBezTo>
                  <a:cubicBezTo>
                    <a:pt x="3630" y="2909"/>
                    <a:pt x="2910" y="3630"/>
                    <a:pt x="2024" y="3630"/>
                  </a:cubicBezTo>
                  <a:cubicBezTo>
                    <a:pt x="1138" y="3630"/>
                    <a:pt x="417" y="2909"/>
                    <a:pt x="417" y="2023"/>
                  </a:cubicBezTo>
                  <a:cubicBezTo>
                    <a:pt x="417" y="1138"/>
                    <a:pt x="1138" y="416"/>
                    <a:pt x="2024" y="416"/>
                  </a:cubicBezTo>
                  <a:close/>
                  <a:moveTo>
                    <a:pt x="2024" y="1"/>
                  </a:moveTo>
                  <a:cubicBezTo>
                    <a:pt x="909" y="1"/>
                    <a:pt x="1" y="908"/>
                    <a:pt x="1" y="2023"/>
                  </a:cubicBezTo>
                  <a:cubicBezTo>
                    <a:pt x="1" y="3139"/>
                    <a:pt x="909" y="4046"/>
                    <a:pt x="2024" y="4046"/>
                  </a:cubicBezTo>
                  <a:cubicBezTo>
                    <a:pt x="3139" y="4046"/>
                    <a:pt x="4047" y="3139"/>
                    <a:pt x="4047" y="2023"/>
                  </a:cubicBezTo>
                  <a:cubicBezTo>
                    <a:pt x="4047" y="908"/>
                    <a:pt x="3139" y="1"/>
                    <a:pt x="202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584" name="Google Shape;6584;p55"/>
            <p:cNvSpPr/>
            <p:nvPr/>
          </p:nvSpPr>
          <p:spPr>
            <a:xfrm>
              <a:off x="3402503" y="3405138"/>
              <a:ext cx="84634" cy="84634"/>
            </a:xfrm>
            <a:custGeom>
              <a:rect b="b" l="l" r="r" t="t"/>
              <a:pathLst>
                <a:path extrusionOk="0" h="2393" w="2393">
                  <a:moveTo>
                    <a:pt x="1197" y="416"/>
                  </a:moveTo>
                  <a:cubicBezTo>
                    <a:pt x="1627" y="416"/>
                    <a:pt x="1976" y="766"/>
                    <a:pt x="1976" y="1196"/>
                  </a:cubicBezTo>
                  <a:cubicBezTo>
                    <a:pt x="1976" y="1626"/>
                    <a:pt x="1627" y="1977"/>
                    <a:pt x="1197" y="1977"/>
                  </a:cubicBezTo>
                  <a:cubicBezTo>
                    <a:pt x="766" y="1977"/>
                    <a:pt x="417" y="1626"/>
                    <a:pt x="417" y="1196"/>
                  </a:cubicBezTo>
                  <a:cubicBezTo>
                    <a:pt x="417" y="766"/>
                    <a:pt x="766" y="416"/>
                    <a:pt x="1197" y="416"/>
                  </a:cubicBezTo>
                  <a:close/>
                  <a:moveTo>
                    <a:pt x="1197" y="1"/>
                  </a:moveTo>
                  <a:cubicBezTo>
                    <a:pt x="538" y="1"/>
                    <a:pt x="1" y="537"/>
                    <a:pt x="1" y="1196"/>
                  </a:cubicBezTo>
                  <a:cubicBezTo>
                    <a:pt x="1" y="1856"/>
                    <a:pt x="538" y="2392"/>
                    <a:pt x="1197" y="2392"/>
                  </a:cubicBezTo>
                  <a:cubicBezTo>
                    <a:pt x="1856" y="2392"/>
                    <a:pt x="2393" y="1856"/>
                    <a:pt x="2393" y="1196"/>
                  </a:cubicBezTo>
                  <a:cubicBezTo>
                    <a:pt x="2393" y="537"/>
                    <a:pt x="1856" y="1"/>
                    <a:pt x="119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585" name="Google Shape;6585;p55"/>
            <p:cNvSpPr/>
            <p:nvPr/>
          </p:nvSpPr>
          <p:spPr>
            <a:xfrm>
              <a:off x="3301211" y="3420948"/>
              <a:ext cx="14748" cy="94148"/>
            </a:xfrm>
            <a:custGeom>
              <a:rect b="b" l="l" r="r" t="t"/>
              <a:pathLst>
                <a:path extrusionOk="0" h="2662" w="417">
                  <a:moveTo>
                    <a:pt x="209" y="1"/>
                  </a:moveTo>
                  <a:cubicBezTo>
                    <a:pt x="94" y="1"/>
                    <a:pt x="1" y="94"/>
                    <a:pt x="1" y="208"/>
                  </a:cubicBezTo>
                  <a:lnTo>
                    <a:pt x="1" y="2454"/>
                  </a:lnTo>
                  <a:cubicBezTo>
                    <a:pt x="1" y="2569"/>
                    <a:pt x="94" y="2662"/>
                    <a:pt x="209" y="2662"/>
                  </a:cubicBezTo>
                  <a:cubicBezTo>
                    <a:pt x="324" y="2662"/>
                    <a:pt x="416" y="2569"/>
                    <a:pt x="416" y="2454"/>
                  </a:cubicBezTo>
                  <a:lnTo>
                    <a:pt x="416" y="208"/>
                  </a:lnTo>
                  <a:cubicBezTo>
                    <a:pt x="416" y="94"/>
                    <a:pt x="324" y="1"/>
                    <a:pt x="209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586" name="Google Shape;6586;p55"/>
            <p:cNvSpPr/>
            <p:nvPr/>
          </p:nvSpPr>
          <p:spPr>
            <a:xfrm>
              <a:off x="3301211" y="3387843"/>
              <a:ext cx="14748" cy="14784"/>
            </a:xfrm>
            <a:custGeom>
              <a:rect b="b" l="l" r="r" t="t"/>
              <a:pathLst>
                <a:path extrusionOk="0" h="418" w="417">
                  <a:moveTo>
                    <a:pt x="209" y="1"/>
                  </a:moveTo>
                  <a:cubicBezTo>
                    <a:pt x="94" y="1"/>
                    <a:pt x="1" y="94"/>
                    <a:pt x="1" y="208"/>
                  </a:cubicBezTo>
                  <a:cubicBezTo>
                    <a:pt x="1" y="324"/>
                    <a:pt x="94" y="417"/>
                    <a:pt x="209" y="417"/>
                  </a:cubicBezTo>
                  <a:cubicBezTo>
                    <a:pt x="324" y="417"/>
                    <a:pt x="416" y="324"/>
                    <a:pt x="416" y="208"/>
                  </a:cubicBezTo>
                  <a:cubicBezTo>
                    <a:pt x="416" y="94"/>
                    <a:pt x="324" y="1"/>
                    <a:pt x="209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587" name="Google Shape;6587;p55"/>
            <p:cNvSpPr/>
            <p:nvPr/>
          </p:nvSpPr>
          <p:spPr>
            <a:xfrm>
              <a:off x="3573328" y="3387136"/>
              <a:ext cx="14748" cy="94148"/>
            </a:xfrm>
            <a:custGeom>
              <a:rect b="b" l="l" r="r" t="t"/>
              <a:pathLst>
                <a:path extrusionOk="0" h="2662" w="417">
                  <a:moveTo>
                    <a:pt x="209" y="1"/>
                  </a:moveTo>
                  <a:cubicBezTo>
                    <a:pt x="94" y="1"/>
                    <a:pt x="1" y="93"/>
                    <a:pt x="1" y="208"/>
                  </a:cubicBezTo>
                  <a:lnTo>
                    <a:pt x="1" y="2454"/>
                  </a:lnTo>
                  <a:cubicBezTo>
                    <a:pt x="1" y="2568"/>
                    <a:pt x="94" y="2662"/>
                    <a:pt x="209" y="2662"/>
                  </a:cubicBezTo>
                  <a:cubicBezTo>
                    <a:pt x="324" y="2662"/>
                    <a:pt x="416" y="2568"/>
                    <a:pt x="416" y="2454"/>
                  </a:cubicBezTo>
                  <a:lnTo>
                    <a:pt x="416" y="208"/>
                  </a:lnTo>
                  <a:cubicBezTo>
                    <a:pt x="416" y="93"/>
                    <a:pt x="324" y="1"/>
                    <a:pt x="209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588" name="Google Shape;6588;p55"/>
            <p:cNvSpPr/>
            <p:nvPr/>
          </p:nvSpPr>
          <p:spPr>
            <a:xfrm>
              <a:off x="3573328" y="3499641"/>
              <a:ext cx="14748" cy="14748"/>
            </a:xfrm>
            <a:custGeom>
              <a:rect b="b" l="l" r="r" t="t"/>
              <a:pathLst>
                <a:path extrusionOk="0" h="417" w="417">
                  <a:moveTo>
                    <a:pt x="209" y="0"/>
                  </a:moveTo>
                  <a:cubicBezTo>
                    <a:pt x="94" y="0"/>
                    <a:pt x="1" y="94"/>
                    <a:pt x="1" y="209"/>
                  </a:cubicBezTo>
                  <a:cubicBezTo>
                    <a:pt x="1" y="323"/>
                    <a:pt x="94" y="417"/>
                    <a:pt x="209" y="417"/>
                  </a:cubicBezTo>
                  <a:cubicBezTo>
                    <a:pt x="324" y="417"/>
                    <a:pt x="416" y="323"/>
                    <a:pt x="416" y="209"/>
                  </a:cubicBezTo>
                  <a:cubicBezTo>
                    <a:pt x="416" y="94"/>
                    <a:pt x="324" y="0"/>
                    <a:pt x="20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589" name="Google Shape;6589;p55"/>
          <p:cNvGrpSpPr/>
          <p:nvPr/>
        </p:nvGrpSpPr>
        <p:grpSpPr>
          <a:xfrm>
            <a:off x="4091922" y="3258928"/>
            <a:ext cx="208456" cy="346743"/>
            <a:chOff x="4091922" y="3258928"/>
            <a:chExt cx="208456" cy="346743"/>
          </a:xfrm>
        </p:grpSpPr>
        <p:sp>
          <p:nvSpPr>
            <p:cNvPr id="6590" name="Google Shape;6590;p55"/>
            <p:cNvSpPr/>
            <p:nvPr/>
          </p:nvSpPr>
          <p:spPr>
            <a:xfrm>
              <a:off x="4098889" y="3265754"/>
              <a:ext cx="194451" cy="279757"/>
            </a:xfrm>
            <a:custGeom>
              <a:rect b="b" l="l" r="r" t="t"/>
              <a:pathLst>
                <a:path extrusionOk="0" h="7910" w="5498">
                  <a:moveTo>
                    <a:pt x="1" y="0"/>
                  </a:moveTo>
                  <a:lnTo>
                    <a:pt x="774" y="7909"/>
                  </a:lnTo>
                  <a:lnTo>
                    <a:pt x="4724" y="7909"/>
                  </a:lnTo>
                  <a:lnTo>
                    <a:pt x="5498" y="0"/>
                  </a:ln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591" name="Google Shape;6591;p55"/>
            <p:cNvSpPr/>
            <p:nvPr/>
          </p:nvSpPr>
          <p:spPr>
            <a:xfrm>
              <a:off x="4179774" y="3416279"/>
              <a:ext cx="31725" cy="31689"/>
            </a:xfrm>
            <a:custGeom>
              <a:rect b="b" l="l" r="r" t="t"/>
              <a:pathLst>
                <a:path extrusionOk="0" h="896" w="897">
                  <a:moveTo>
                    <a:pt x="448" y="1"/>
                  </a:moveTo>
                  <a:cubicBezTo>
                    <a:pt x="201" y="1"/>
                    <a:pt x="0" y="201"/>
                    <a:pt x="0" y="448"/>
                  </a:cubicBezTo>
                  <a:cubicBezTo>
                    <a:pt x="0" y="696"/>
                    <a:pt x="201" y="896"/>
                    <a:pt x="448" y="896"/>
                  </a:cubicBezTo>
                  <a:cubicBezTo>
                    <a:pt x="695" y="896"/>
                    <a:pt x="896" y="696"/>
                    <a:pt x="896" y="448"/>
                  </a:cubicBezTo>
                  <a:cubicBezTo>
                    <a:pt x="896" y="201"/>
                    <a:pt x="695" y="1"/>
                    <a:pt x="448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592" name="Google Shape;6592;p55"/>
            <p:cNvSpPr/>
            <p:nvPr/>
          </p:nvSpPr>
          <p:spPr>
            <a:xfrm>
              <a:off x="4151657" y="3549580"/>
              <a:ext cx="91673" cy="49267"/>
            </a:xfrm>
            <a:custGeom>
              <a:rect b="b" l="l" r="r" t="t"/>
              <a:pathLst>
                <a:path extrusionOk="0" h="1393" w="2592">
                  <a:moveTo>
                    <a:pt x="1" y="0"/>
                  </a:moveTo>
                  <a:lnTo>
                    <a:pt x="1" y="813"/>
                  </a:lnTo>
                  <a:cubicBezTo>
                    <a:pt x="1" y="1133"/>
                    <a:pt x="260" y="1393"/>
                    <a:pt x="581" y="1393"/>
                  </a:cubicBezTo>
                  <a:lnTo>
                    <a:pt x="2012" y="1393"/>
                  </a:lnTo>
                  <a:cubicBezTo>
                    <a:pt x="2332" y="1393"/>
                    <a:pt x="2591" y="1133"/>
                    <a:pt x="2591" y="813"/>
                  </a:cubicBezTo>
                  <a:lnTo>
                    <a:pt x="2591" y="0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593" name="Google Shape;6593;p55"/>
            <p:cNvSpPr/>
            <p:nvPr/>
          </p:nvSpPr>
          <p:spPr>
            <a:xfrm>
              <a:off x="4153072" y="3286763"/>
              <a:ext cx="13687" cy="13723"/>
            </a:xfrm>
            <a:custGeom>
              <a:rect b="b" l="l" r="r" t="t"/>
              <a:pathLst>
                <a:path extrusionOk="0" h="388" w="387">
                  <a:moveTo>
                    <a:pt x="193" y="1"/>
                  </a:moveTo>
                  <a:cubicBezTo>
                    <a:pt x="87" y="1"/>
                    <a:pt x="0" y="87"/>
                    <a:pt x="0" y="195"/>
                  </a:cubicBezTo>
                  <a:cubicBezTo>
                    <a:pt x="0" y="301"/>
                    <a:pt x="87" y="388"/>
                    <a:pt x="193" y="388"/>
                  </a:cubicBezTo>
                  <a:cubicBezTo>
                    <a:pt x="300" y="388"/>
                    <a:pt x="387" y="301"/>
                    <a:pt x="387" y="195"/>
                  </a:cubicBezTo>
                  <a:cubicBezTo>
                    <a:pt x="387" y="87"/>
                    <a:pt x="300" y="1"/>
                    <a:pt x="19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594" name="Google Shape;6594;p55"/>
            <p:cNvSpPr/>
            <p:nvPr/>
          </p:nvSpPr>
          <p:spPr>
            <a:xfrm>
              <a:off x="4172948" y="3409418"/>
              <a:ext cx="45377" cy="45412"/>
            </a:xfrm>
            <a:custGeom>
              <a:rect b="b" l="l" r="r" t="t"/>
              <a:pathLst>
                <a:path extrusionOk="0" h="1284" w="1283">
                  <a:moveTo>
                    <a:pt x="641" y="388"/>
                  </a:moveTo>
                  <a:cubicBezTo>
                    <a:pt x="782" y="388"/>
                    <a:pt x="895" y="502"/>
                    <a:pt x="895" y="642"/>
                  </a:cubicBezTo>
                  <a:cubicBezTo>
                    <a:pt x="895" y="782"/>
                    <a:pt x="782" y="897"/>
                    <a:pt x="641" y="897"/>
                  </a:cubicBezTo>
                  <a:cubicBezTo>
                    <a:pt x="501" y="897"/>
                    <a:pt x="387" y="782"/>
                    <a:pt x="387" y="642"/>
                  </a:cubicBezTo>
                  <a:cubicBezTo>
                    <a:pt x="387" y="502"/>
                    <a:pt x="501" y="388"/>
                    <a:pt x="641" y="388"/>
                  </a:cubicBezTo>
                  <a:close/>
                  <a:moveTo>
                    <a:pt x="641" y="1"/>
                  </a:moveTo>
                  <a:cubicBezTo>
                    <a:pt x="288" y="1"/>
                    <a:pt x="0" y="288"/>
                    <a:pt x="0" y="642"/>
                  </a:cubicBezTo>
                  <a:cubicBezTo>
                    <a:pt x="0" y="995"/>
                    <a:pt x="288" y="1284"/>
                    <a:pt x="641" y="1284"/>
                  </a:cubicBezTo>
                  <a:cubicBezTo>
                    <a:pt x="995" y="1284"/>
                    <a:pt x="1282" y="995"/>
                    <a:pt x="1282" y="642"/>
                  </a:cubicBezTo>
                  <a:cubicBezTo>
                    <a:pt x="1282" y="288"/>
                    <a:pt x="995" y="1"/>
                    <a:pt x="64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595" name="Google Shape;6595;p55"/>
            <p:cNvSpPr/>
            <p:nvPr/>
          </p:nvSpPr>
          <p:spPr>
            <a:xfrm>
              <a:off x="4189288" y="3372423"/>
              <a:ext cx="13723" cy="24510"/>
            </a:xfrm>
            <a:custGeom>
              <a:rect b="b" l="l" r="r" t="t"/>
              <a:pathLst>
                <a:path extrusionOk="0" h="693" w="388">
                  <a:moveTo>
                    <a:pt x="193" y="1"/>
                  </a:moveTo>
                  <a:cubicBezTo>
                    <a:pt x="87" y="1"/>
                    <a:pt x="0" y="87"/>
                    <a:pt x="0" y="195"/>
                  </a:cubicBezTo>
                  <a:lnTo>
                    <a:pt x="0" y="499"/>
                  </a:lnTo>
                  <a:cubicBezTo>
                    <a:pt x="0" y="606"/>
                    <a:pt x="87" y="692"/>
                    <a:pt x="193" y="692"/>
                  </a:cubicBezTo>
                  <a:cubicBezTo>
                    <a:pt x="300" y="692"/>
                    <a:pt x="387" y="606"/>
                    <a:pt x="387" y="499"/>
                  </a:cubicBezTo>
                  <a:lnTo>
                    <a:pt x="387" y="195"/>
                  </a:lnTo>
                  <a:cubicBezTo>
                    <a:pt x="387" y="87"/>
                    <a:pt x="300" y="1"/>
                    <a:pt x="19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596" name="Google Shape;6596;p55"/>
            <p:cNvSpPr/>
            <p:nvPr/>
          </p:nvSpPr>
          <p:spPr>
            <a:xfrm>
              <a:off x="4189288" y="3466996"/>
              <a:ext cx="13723" cy="24510"/>
            </a:xfrm>
            <a:custGeom>
              <a:rect b="b" l="l" r="r" t="t"/>
              <a:pathLst>
                <a:path extrusionOk="0" h="693" w="388">
                  <a:moveTo>
                    <a:pt x="193" y="0"/>
                  </a:moveTo>
                  <a:cubicBezTo>
                    <a:pt x="87" y="0"/>
                    <a:pt x="0" y="87"/>
                    <a:pt x="0" y="194"/>
                  </a:cubicBezTo>
                  <a:lnTo>
                    <a:pt x="0" y="498"/>
                  </a:lnTo>
                  <a:cubicBezTo>
                    <a:pt x="0" y="606"/>
                    <a:pt x="87" y="692"/>
                    <a:pt x="193" y="692"/>
                  </a:cubicBezTo>
                  <a:cubicBezTo>
                    <a:pt x="300" y="692"/>
                    <a:pt x="387" y="606"/>
                    <a:pt x="387" y="498"/>
                  </a:cubicBezTo>
                  <a:lnTo>
                    <a:pt x="387" y="194"/>
                  </a:lnTo>
                  <a:cubicBezTo>
                    <a:pt x="387" y="87"/>
                    <a:pt x="300" y="0"/>
                    <a:pt x="19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597" name="Google Shape;6597;p55"/>
            <p:cNvSpPr/>
            <p:nvPr/>
          </p:nvSpPr>
          <p:spPr>
            <a:xfrm>
              <a:off x="4136591" y="3425086"/>
              <a:ext cx="24510" cy="13723"/>
            </a:xfrm>
            <a:custGeom>
              <a:rect b="b" l="l" r="r" t="t"/>
              <a:pathLst>
                <a:path extrusionOk="0" h="388" w="693">
                  <a:moveTo>
                    <a:pt x="195" y="1"/>
                  </a:moveTo>
                  <a:cubicBezTo>
                    <a:pt x="88" y="1"/>
                    <a:pt x="1" y="88"/>
                    <a:pt x="1" y="194"/>
                  </a:cubicBezTo>
                  <a:cubicBezTo>
                    <a:pt x="1" y="301"/>
                    <a:pt x="88" y="387"/>
                    <a:pt x="195" y="387"/>
                  </a:cubicBezTo>
                  <a:lnTo>
                    <a:pt x="498" y="387"/>
                  </a:lnTo>
                  <a:cubicBezTo>
                    <a:pt x="606" y="387"/>
                    <a:pt x="692" y="301"/>
                    <a:pt x="692" y="194"/>
                  </a:cubicBezTo>
                  <a:cubicBezTo>
                    <a:pt x="692" y="88"/>
                    <a:pt x="606" y="1"/>
                    <a:pt x="49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598" name="Google Shape;6598;p55"/>
            <p:cNvSpPr/>
            <p:nvPr/>
          </p:nvSpPr>
          <p:spPr>
            <a:xfrm>
              <a:off x="4231163" y="3425086"/>
              <a:ext cx="24474" cy="13723"/>
            </a:xfrm>
            <a:custGeom>
              <a:rect b="b" l="l" r="r" t="t"/>
              <a:pathLst>
                <a:path extrusionOk="0" h="388" w="692">
                  <a:moveTo>
                    <a:pt x="194" y="1"/>
                  </a:moveTo>
                  <a:cubicBezTo>
                    <a:pt x="87" y="1"/>
                    <a:pt x="0" y="88"/>
                    <a:pt x="0" y="194"/>
                  </a:cubicBezTo>
                  <a:cubicBezTo>
                    <a:pt x="0" y="301"/>
                    <a:pt x="87" y="387"/>
                    <a:pt x="194" y="387"/>
                  </a:cubicBezTo>
                  <a:lnTo>
                    <a:pt x="498" y="387"/>
                  </a:lnTo>
                  <a:cubicBezTo>
                    <a:pt x="605" y="387"/>
                    <a:pt x="692" y="301"/>
                    <a:pt x="692" y="194"/>
                  </a:cubicBezTo>
                  <a:cubicBezTo>
                    <a:pt x="692" y="88"/>
                    <a:pt x="605" y="1"/>
                    <a:pt x="49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599" name="Google Shape;6599;p55"/>
            <p:cNvSpPr/>
            <p:nvPr/>
          </p:nvSpPr>
          <p:spPr>
            <a:xfrm>
              <a:off x="4151374" y="3387879"/>
              <a:ext cx="22671" cy="21327"/>
            </a:xfrm>
            <a:custGeom>
              <a:rect b="b" l="l" r="r" t="t"/>
              <a:pathLst>
                <a:path extrusionOk="0" h="603" w="641">
                  <a:moveTo>
                    <a:pt x="212" y="0"/>
                  </a:moveTo>
                  <a:cubicBezTo>
                    <a:pt x="163" y="0"/>
                    <a:pt x="114" y="19"/>
                    <a:pt x="76" y="57"/>
                  </a:cubicBezTo>
                  <a:cubicBezTo>
                    <a:pt x="0" y="132"/>
                    <a:pt x="0" y="255"/>
                    <a:pt x="76" y="331"/>
                  </a:cubicBezTo>
                  <a:lnTo>
                    <a:pt x="291" y="545"/>
                  </a:lnTo>
                  <a:cubicBezTo>
                    <a:pt x="328" y="584"/>
                    <a:pt x="378" y="602"/>
                    <a:pt x="428" y="602"/>
                  </a:cubicBezTo>
                  <a:cubicBezTo>
                    <a:pt x="478" y="602"/>
                    <a:pt x="527" y="584"/>
                    <a:pt x="564" y="545"/>
                  </a:cubicBezTo>
                  <a:cubicBezTo>
                    <a:pt x="640" y="470"/>
                    <a:pt x="640" y="348"/>
                    <a:pt x="564" y="272"/>
                  </a:cubicBezTo>
                  <a:lnTo>
                    <a:pt x="349" y="57"/>
                  </a:lnTo>
                  <a:cubicBezTo>
                    <a:pt x="311" y="19"/>
                    <a:pt x="262" y="0"/>
                    <a:pt x="21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600" name="Google Shape;6600;p55"/>
            <p:cNvSpPr/>
            <p:nvPr/>
          </p:nvSpPr>
          <p:spPr>
            <a:xfrm>
              <a:off x="4218219" y="3454724"/>
              <a:ext cx="22671" cy="21327"/>
            </a:xfrm>
            <a:custGeom>
              <a:rect b="b" l="l" r="r" t="t"/>
              <a:pathLst>
                <a:path extrusionOk="0" h="603" w="641">
                  <a:moveTo>
                    <a:pt x="213" y="1"/>
                  </a:moveTo>
                  <a:cubicBezTo>
                    <a:pt x="163" y="1"/>
                    <a:pt x="114" y="20"/>
                    <a:pt x="76" y="58"/>
                  </a:cubicBezTo>
                  <a:cubicBezTo>
                    <a:pt x="0" y="133"/>
                    <a:pt x="0" y="255"/>
                    <a:pt x="76" y="331"/>
                  </a:cubicBezTo>
                  <a:lnTo>
                    <a:pt x="291" y="546"/>
                  </a:lnTo>
                  <a:cubicBezTo>
                    <a:pt x="330" y="584"/>
                    <a:pt x="378" y="602"/>
                    <a:pt x="428" y="602"/>
                  </a:cubicBezTo>
                  <a:cubicBezTo>
                    <a:pt x="478" y="602"/>
                    <a:pt x="527" y="584"/>
                    <a:pt x="565" y="546"/>
                  </a:cubicBezTo>
                  <a:cubicBezTo>
                    <a:pt x="640" y="471"/>
                    <a:pt x="640" y="348"/>
                    <a:pt x="565" y="272"/>
                  </a:cubicBezTo>
                  <a:lnTo>
                    <a:pt x="350" y="58"/>
                  </a:lnTo>
                  <a:cubicBezTo>
                    <a:pt x="312" y="20"/>
                    <a:pt x="263" y="1"/>
                    <a:pt x="21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601" name="Google Shape;6601;p55"/>
            <p:cNvSpPr/>
            <p:nvPr/>
          </p:nvSpPr>
          <p:spPr>
            <a:xfrm>
              <a:off x="4151374" y="3454724"/>
              <a:ext cx="22671" cy="21327"/>
            </a:xfrm>
            <a:custGeom>
              <a:rect b="b" l="l" r="r" t="t"/>
              <a:pathLst>
                <a:path extrusionOk="0" h="603" w="641">
                  <a:moveTo>
                    <a:pt x="428" y="1"/>
                  </a:moveTo>
                  <a:cubicBezTo>
                    <a:pt x="378" y="1"/>
                    <a:pt x="329" y="20"/>
                    <a:pt x="291" y="58"/>
                  </a:cubicBezTo>
                  <a:lnTo>
                    <a:pt x="76" y="272"/>
                  </a:lnTo>
                  <a:cubicBezTo>
                    <a:pt x="0" y="348"/>
                    <a:pt x="0" y="471"/>
                    <a:pt x="76" y="546"/>
                  </a:cubicBezTo>
                  <a:cubicBezTo>
                    <a:pt x="114" y="584"/>
                    <a:pt x="163" y="602"/>
                    <a:pt x="212" y="602"/>
                  </a:cubicBezTo>
                  <a:cubicBezTo>
                    <a:pt x="262" y="602"/>
                    <a:pt x="312" y="584"/>
                    <a:pt x="349" y="546"/>
                  </a:cubicBezTo>
                  <a:lnTo>
                    <a:pt x="564" y="331"/>
                  </a:lnTo>
                  <a:cubicBezTo>
                    <a:pt x="640" y="255"/>
                    <a:pt x="640" y="133"/>
                    <a:pt x="564" y="58"/>
                  </a:cubicBezTo>
                  <a:cubicBezTo>
                    <a:pt x="527" y="20"/>
                    <a:pt x="477" y="1"/>
                    <a:pt x="42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602" name="Google Shape;6602;p55"/>
            <p:cNvSpPr/>
            <p:nvPr/>
          </p:nvSpPr>
          <p:spPr>
            <a:xfrm>
              <a:off x="4218219" y="3387879"/>
              <a:ext cx="22671" cy="21327"/>
            </a:xfrm>
            <a:custGeom>
              <a:rect b="b" l="l" r="r" t="t"/>
              <a:pathLst>
                <a:path extrusionOk="0" h="603" w="641">
                  <a:moveTo>
                    <a:pt x="428" y="0"/>
                  </a:moveTo>
                  <a:cubicBezTo>
                    <a:pt x="379" y="0"/>
                    <a:pt x="329" y="19"/>
                    <a:pt x="291" y="57"/>
                  </a:cubicBezTo>
                  <a:lnTo>
                    <a:pt x="76" y="272"/>
                  </a:lnTo>
                  <a:cubicBezTo>
                    <a:pt x="0" y="348"/>
                    <a:pt x="0" y="470"/>
                    <a:pt x="76" y="545"/>
                  </a:cubicBezTo>
                  <a:cubicBezTo>
                    <a:pt x="114" y="584"/>
                    <a:pt x="164" y="602"/>
                    <a:pt x="213" y="602"/>
                  </a:cubicBezTo>
                  <a:cubicBezTo>
                    <a:pt x="262" y="602"/>
                    <a:pt x="312" y="584"/>
                    <a:pt x="350" y="545"/>
                  </a:cubicBezTo>
                  <a:lnTo>
                    <a:pt x="565" y="331"/>
                  </a:lnTo>
                  <a:cubicBezTo>
                    <a:pt x="640" y="255"/>
                    <a:pt x="640" y="132"/>
                    <a:pt x="565" y="57"/>
                  </a:cubicBezTo>
                  <a:cubicBezTo>
                    <a:pt x="527" y="19"/>
                    <a:pt x="478" y="0"/>
                    <a:pt x="42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603" name="Google Shape;6603;p55"/>
            <p:cNvSpPr/>
            <p:nvPr/>
          </p:nvSpPr>
          <p:spPr>
            <a:xfrm>
              <a:off x="4091922" y="3258928"/>
              <a:ext cx="208456" cy="346743"/>
            </a:xfrm>
            <a:custGeom>
              <a:rect b="b" l="l" r="r" t="t"/>
              <a:pathLst>
                <a:path extrusionOk="0" h="9804" w="5894">
                  <a:moveTo>
                    <a:pt x="5482" y="387"/>
                  </a:moveTo>
                  <a:lnTo>
                    <a:pt x="4746" y="7909"/>
                  </a:lnTo>
                  <a:lnTo>
                    <a:pt x="1147" y="7909"/>
                  </a:lnTo>
                  <a:lnTo>
                    <a:pt x="411" y="387"/>
                  </a:lnTo>
                  <a:close/>
                  <a:moveTo>
                    <a:pt x="4087" y="8296"/>
                  </a:moveTo>
                  <a:lnTo>
                    <a:pt x="4087" y="9031"/>
                  </a:lnTo>
                  <a:cubicBezTo>
                    <a:pt x="4087" y="9244"/>
                    <a:pt x="3914" y="9417"/>
                    <a:pt x="3701" y="9417"/>
                  </a:cubicBezTo>
                  <a:lnTo>
                    <a:pt x="2270" y="9417"/>
                  </a:lnTo>
                  <a:cubicBezTo>
                    <a:pt x="2057" y="9417"/>
                    <a:pt x="1883" y="9244"/>
                    <a:pt x="1883" y="9031"/>
                  </a:cubicBezTo>
                  <a:lnTo>
                    <a:pt x="1883" y="8296"/>
                  </a:lnTo>
                  <a:close/>
                  <a:moveTo>
                    <a:pt x="198" y="0"/>
                  </a:moveTo>
                  <a:cubicBezTo>
                    <a:pt x="143" y="0"/>
                    <a:pt x="91" y="23"/>
                    <a:pt x="54" y="63"/>
                  </a:cubicBezTo>
                  <a:cubicBezTo>
                    <a:pt x="18" y="104"/>
                    <a:pt x="0" y="157"/>
                    <a:pt x="6" y="212"/>
                  </a:cubicBezTo>
                  <a:lnTo>
                    <a:pt x="779" y="8121"/>
                  </a:lnTo>
                  <a:cubicBezTo>
                    <a:pt x="789" y="8220"/>
                    <a:pt x="872" y="8296"/>
                    <a:pt x="971" y="8296"/>
                  </a:cubicBezTo>
                  <a:lnTo>
                    <a:pt x="1496" y="8296"/>
                  </a:lnTo>
                  <a:lnTo>
                    <a:pt x="1496" y="9030"/>
                  </a:lnTo>
                  <a:cubicBezTo>
                    <a:pt x="1496" y="9457"/>
                    <a:pt x="1843" y="9804"/>
                    <a:pt x="2270" y="9804"/>
                  </a:cubicBezTo>
                  <a:lnTo>
                    <a:pt x="3701" y="9804"/>
                  </a:lnTo>
                  <a:cubicBezTo>
                    <a:pt x="4127" y="9804"/>
                    <a:pt x="4474" y="9457"/>
                    <a:pt x="4474" y="9030"/>
                  </a:cubicBezTo>
                  <a:lnTo>
                    <a:pt x="4474" y="8296"/>
                  </a:lnTo>
                  <a:lnTo>
                    <a:pt x="4921" y="8296"/>
                  </a:lnTo>
                  <a:cubicBezTo>
                    <a:pt x="5021" y="8296"/>
                    <a:pt x="5105" y="8220"/>
                    <a:pt x="5114" y="8121"/>
                  </a:cubicBezTo>
                  <a:lnTo>
                    <a:pt x="5888" y="212"/>
                  </a:lnTo>
                  <a:cubicBezTo>
                    <a:pt x="5893" y="157"/>
                    <a:pt x="5875" y="104"/>
                    <a:pt x="5838" y="63"/>
                  </a:cubicBezTo>
                  <a:cubicBezTo>
                    <a:pt x="5801" y="23"/>
                    <a:pt x="5750" y="0"/>
                    <a:pt x="569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604" name="Google Shape;6604;p55"/>
            <p:cNvSpPr/>
            <p:nvPr/>
          </p:nvSpPr>
          <p:spPr>
            <a:xfrm>
              <a:off x="4183806" y="3286763"/>
              <a:ext cx="62247" cy="13723"/>
            </a:xfrm>
            <a:custGeom>
              <a:rect b="b" l="l" r="r" t="t"/>
              <a:pathLst>
                <a:path extrusionOk="0" h="388" w="1760">
                  <a:moveTo>
                    <a:pt x="195" y="1"/>
                  </a:moveTo>
                  <a:cubicBezTo>
                    <a:pt x="88" y="1"/>
                    <a:pt x="1" y="87"/>
                    <a:pt x="1" y="195"/>
                  </a:cubicBezTo>
                  <a:cubicBezTo>
                    <a:pt x="1" y="301"/>
                    <a:pt x="88" y="388"/>
                    <a:pt x="195" y="388"/>
                  </a:cubicBezTo>
                  <a:lnTo>
                    <a:pt x="1565" y="388"/>
                  </a:lnTo>
                  <a:cubicBezTo>
                    <a:pt x="1673" y="388"/>
                    <a:pt x="1759" y="301"/>
                    <a:pt x="1759" y="195"/>
                  </a:cubicBezTo>
                  <a:cubicBezTo>
                    <a:pt x="1759" y="87"/>
                    <a:pt x="1673" y="1"/>
                    <a:pt x="156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605" name="Google Shape;6605;p55"/>
          <p:cNvGrpSpPr/>
          <p:nvPr/>
        </p:nvGrpSpPr>
        <p:grpSpPr>
          <a:xfrm>
            <a:off x="4774019" y="3258928"/>
            <a:ext cx="346814" cy="346743"/>
            <a:chOff x="4774019" y="3258928"/>
            <a:chExt cx="346814" cy="346743"/>
          </a:xfrm>
        </p:grpSpPr>
        <p:sp>
          <p:nvSpPr>
            <p:cNvPr id="6606" name="Google Shape;6606;p55"/>
            <p:cNvSpPr/>
            <p:nvPr/>
          </p:nvSpPr>
          <p:spPr>
            <a:xfrm>
              <a:off x="4825443" y="3310671"/>
              <a:ext cx="243930" cy="243930"/>
            </a:xfrm>
            <a:custGeom>
              <a:rect b="b" l="l" r="r" t="t"/>
              <a:pathLst>
                <a:path extrusionOk="0" h="6897" w="6897">
                  <a:moveTo>
                    <a:pt x="3449" y="782"/>
                  </a:moveTo>
                  <a:cubicBezTo>
                    <a:pt x="4922" y="782"/>
                    <a:pt x="6116" y="1976"/>
                    <a:pt x="6116" y="3449"/>
                  </a:cubicBezTo>
                  <a:cubicBezTo>
                    <a:pt x="6116" y="4922"/>
                    <a:pt x="4922" y="6116"/>
                    <a:pt x="3449" y="6116"/>
                  </a:cubicBezTo>
                  <a:cubicBezTo>
                    <a:pt x="1976" y="6116"/>
                    <a:pt x="782" y="4922"/>
                    <a:pt x="782" y="3449"/>
                  </a:cubicBezTo>
                  <a:cubicBezTo>
                    <a:pt x="782" y="1976"/>
                    <a:pt x="1976" y="782"/>
                    <a:pt x="3449" y="782"/>
                  </a:cubicBezTo>
                  <a:close/>
                  <a:moveTo>
                    <a:pt x="3449" y="1"/>
                  </a:moveTo>
                  <a:cubicBezTo>
                    <a:pt x="1544" y="1"/>
                    <a:pt x="1" y="1544"/>
                    <a:pt x="1" y="3449"/>
                  </a:cubicBezTo>
                  <a:cubicBezTo>
                    <a:pt x="1" y="5353"/>
                    <a:pt x="1544" y="6897"/>
                    <a:pt x="3449" y="6897"/>
                  </a:cubicBezTo>
                  <a:cubicBezTo>
                    <a:pt x="5353" y="6897"/>
                    <a:pt x="6897" y="5353"/>
                    <a:pt x="6897" y="3449"/>
                  </a:cubicBezTo>
                  <a:cubicBezTo>
                    <a:pt x="6897" y="1544"/>
                    <a:pt x="5353" y="1"/>
                    <a:pt x="3449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607" name="Google Shape;6607;p55"/>
            <p:cNvSpPr/>
            <p:nvPr/>
          </p:nvSpPr>
          <p:spPr>
            <a:xfrm>
              <a:off x="4901059" y="3386287"/>
              <a:ext cx="92734" cy="92734"/>
            </a:xfrm>
            <a:custGeom>
              <a:rect b="b" l="l" r="r" t="t"/>
              <a:pathLst>
                <a:path extrusionOk="0" h="2622" w="2622">
                  <a:moveTo>
                    <a:pt x="1311" y="780"/>
                  </a:moveTo>
                  <a:cubicBezTo>
                    <a:pt x="1604" y="780"/>
                    <a:pt x="1842" y="1017"/>
                    <a:pt x="1842" y="1311"/>
                  </a:cubicBezTo>
                  <a:cubicBezTo>
                    <a:pt x="1842" y="1605"/>
                    <a:pt x="1604" y="1842"/>
                    <a:pt x="1311" y="1842"/>
                  </a:cubicBezTo>
                  <a:cubicBezTo>
                    <a:pt x="1017" y="1842"/>
                    <a:pt x="779" y="1605"/>
                    <a:pt x="779" y="1311"/>
                  </a:cubicBezTo>
                  <a:cubicBezTo>
                    <a:pt x="779" y="1017"/>
                    <a:pt x="1017" y="780"/>
                    <a:pt x="1311" y="780"/>
                  </a:cubicBezTo>
                  <a:close/>
                  <a:moveTo>
                    <a:pt x="1311" y="1"/>
                  </a:moveTo>
                  <a:cubicBezTo>
                    <a:pt x="588" y="1"/>
                    <a:pt x="1" y="588"/>
                    <a:pt x="1" y="1311"/>
                  </a:cubicBezTo>
                  <a:cubicBezTo>
                    <a:pt x="1" y="2035"/>
                    <a:pt x="588" y="2621"/>
                    <a:pt x="1311" y="2621"/>
                  </a:cubicBezTo>
                  <a:cubicBezTo>
                    <a:pt x="2034" y="2621"/>
                    <a:pt x="2621" y="2035"/>
                    <a:pt x="2621" y="1311"/>
                  </a:cubicBezTo>
                  <a:cubicBezTo>
                    <a:pt x="2621" y="588"/>
                    <a:pt x="2034" y="1"/>
                    <a:pt x="1311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608" name="Google Shape;6608;p55"/>
            <p:cNvSpPr/>
            <p:nvPr/>
          </p:nvSpPr>
          <p:spPr>
            <a:xfrm>
              <a:off x="4921784" y="3407013"/>
              <a:ext cx="51248" cy="51283"/>
            </a:xfrm>
            <a:custGeom>
              <a:rect b="b" l="l" r="r" t="t"/>
              <a:pathLst>
                <a:path extrusionOk="0" h="1450" w="1449">
                  <a:moveTo>
                    <a:pt x="725" y="386"/>
                  </a:moveTo>
                  <a:cubicBezTo>
                    <a:pt x="912" y="386"/>
                    <a:pt x="1063" y="538"/>
                    <a:pt x="1063" y="725"/>
                  </a:cubicBezTo>
                  <a:cubicBezTo>
                    <a:pt x="1063" y="912"/>
                    <a:pt x="912" y="1063"/>
                    <a:pt x="725" y="1063"/>
                  </a:cubicBezTo>
                  <a:cubicBezTo>
                    <a:pt x="538" y="1063"/>
                    <a:pt x="386" y="912"/>
                    <a:pt x="386" y="725"/>
                  </a:cubicBezTo>
                  <a:cubicBezTo>
                    <a:pt x="386" y="538"/>
                    <a:pt x="538" y="386"/>
                    <a:pt x="725" y="386"/>
                  </a:cubicBezTo>
                  <a:close/>
                  <a:moveTo>
                    <a:pt x="725" y="1"/>
                  </a:moveTo>
                  <a:cubicBezTo>
                    <a:pt x="326" y="1"/>
                    <a:pt x="1" y="326"/>
                    <a:pt x="1" y="725"/>
                  </a:cubicBezTo>
                  <a:cubicBezTo>
                    <a:pt x="1" y="1125"/>
                    <a:pt x="326" y="1449"/>
                    <a:pt x="725" y="1449"/>
                  </a:cubicBezTo>
                  <a:cubicBezTo>
                    <a:pt x="1124" y="1449"/>
                    <a:pt x="1448" y="1125"/>
                    <a:pt x="1448" y="725"/>
                  </a:cubicBezTo>
                  <a:cubicBezTo>
                    <a:pt x="1448" y="326"/>
                    <a:pt x="1124" y="1"/>
                    <a:pt x="72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609" name="Google Shape;6609;p55"/>
            <p:cNvSpPr/>
            <p:nvPr/>
          </p:nvSpPr>
          <p:spPr>
            <a:xfrm>
              <a:off x="4774019" y="3258928"/>
              <a:ext cx="346814" cy="346743"/>
            </a:xfrm>
            <a:custGeom>
              <a:rect b="b" l="l" r="r" t="t"/>
              <a:pathLst>
                <a:path extrusionOk="0" h="9804" w="9806">
                  <a:moveTo>
                    <a:pt x="4711" y="1664"/>
                  </a:moveTo>
                  <a:lnTo>
                    <a:pt x="4711" y="2059"/>
                  </a:lnTo>
                  <a:cubicBezTo>
                    <a:pt x="4117" y="2098"/>
                    <a:pt x="3572" y="2320"/>
                    <a:pt x="3132" y="2669"/>
                  </a:cubicBezTo>
                  <a:lnTo>
                    <a:pt x="2849" y="2386"/>
                  </a:lnTo>
                  <a:cubicBezTo>
                    <a:pt x="3392" y="1944"/>
                    <a:pt x="4046" y="1703"/>
                    <a:pt x="4711" y="1664"/>
                  </a:cubicBezTo>
                  <a:close/>
                  <a:moveTo>
                    <a:pt x="5096" y="1664"/>
                  </a:moveTo>
                  <a:cubicBezTo>
                    <a:pt x="5802" y="1706"/>
                    <a:pt x="6496" y="1975"/>
                    <a:pt x="7059" y="2473"/>
                  </a:cubicBezTo>
                  <a:lnTo>
                    <a:pt x="6778" y="2755"/>
                  </a:lnTo>
                  <a:cubicBezTo>
                    <a:pt x="6321" y="2357"/>
                    <a:pt x="5737" y="2102"/>
                    <a:pt x="5096" y="2059"/>
                  </a:cubicBezTo>
                  <a:lnTo>
                    <a:pt x="5096" y="1664"/>
                  </a:lnTo>
                  <a:close/>
                  <a:moveTo>
                    <a:pt x="4711" y="2445"/>
                  </a:moveTo>
                  <a:lnTo>
                    <a:pt x="4711" y="3422"/>
                  </a:lnTo>
                  <a:cubicBezTo>
                    <a:pt x="4490" y="3450"/>
                    <a:pt x="4284" y="3527"/>
                    <a:pt x="4104" y="3640"/>
                  </a:cubicBezTo>
                  <a:lnTo>
                    <a:pt x="3406" y="2943"/>
                  </a:lnTo>
                  <a:cubicBezTo>
                    <a:pt x="3774" y="2662"/>
                    <a:pt x="4222" y="2483"/>
                    <a:pt x="4711" y="2445"/>
                  </a:cubicBezTo>
                  <a:close/>
                  <a:moveTo>
                    <a:pt x="5096" y="2445"/>
                  </a:moveTo>
                  <a:cubicBezTo>
                    <a:pt x="5631" y="2487"/>
                    <a:pt x="6119" y="2699"/>
                    <a:pt x="6505" y="3027"/>
                  </a:cubicBezTo>
                  <a:lnTo>
                    <a:pt x="5814" y="3718"/>
                  </a:lnTo>
                  <a:cubicBezTo>
                    <a:pt x="5610" y="3562"/>
                    <a:pt x="5364" y="3456"/>
                    <a:pt x="5096" y="3422"/>
                  </a:cubicBezTo>
                  <a:lnTo>
                    <a:pt x="5096" y="2445"/>
                  </a:lnTo>
                  <a:close/>
                  <a:moveTo>
                    <a:pt x="2565" y="2647"/>
                  </a:moveTo>
                  <a:lnTo>
                    <a:pt x="2846" y="2928"/>
                  </a:lnTo>
                  <a:cubicBezTo>
                    <a:pt x="2393" y="3397"/>
                    <a:pt x="2099" y="4019"/>
                    <a:pt x="2050" y="4709"/>
                  </a:cubicBezTo>
                  <a:lnTo>
                    <a:pt x="1655" y="4709"/>
                  </a:lnTo>
                  <a:cubicBezTo>
                    <a:pt x="1702" y="3961"/>
                    <a:pt x="2005" y="3225"/>
                    <a:pt x="2565" y="2647"/>
                  </a:cubicBezTo>
                  <a:close/>
                  <a:moveTo>
                    <a:pt x="3118" y="3200"/>
                  </a:moveTo>
                  <a:lnTo>
                    <a:pt x="3805" y="3887"/>
                  </a:lnTo>
                  <a:cubicBezTo>
                    <a:pt x="3597" y="4109"/>
                    <a:pt x="3457" y="4394"/>
                    <a:pt x="3414" y="4709"/>
                  </a:cubicBezTo>
                  <a:lnTo>
                    <a:pt x="2437" y="4709"/>
                  </a:lnTo>
                  <a:cubicBezTo>
                    <a:pt x="2484" y="4126"/>
                    <a:pt x="2736" y="3599"/>
                    <a:pt x="3118" y="3200"/>
                  </a:cubicBezTo>
                  <a:close/>
                  <a:moveTo>
                    <a:pt x="6778" y="3299"/>
                  </a:moveTo>
                  <a:cubicBezTo>
                    <a:pt x="7110" y="3685"/>
                    <a:pt x="7325" y="4173"/>
                    <a:pt x="7368" y="4709"/>
                  </a:cubicBezTo>
                  <a:lnTo>
                    <a:pt x="6391" y="4709"/>
                  </a:lnTo>
                  <a:cubicBezTo>
                    <a:pt x="6356" y="4440"/>
                    <a:pt x="6247" y="4194"/>
                    <a:pt x="6088" y="3990"/>
                  </a:cubicBezTo>
                  <a:lnTo>
                    <a:pt x="6778" y="3299"/>
                  </a:lnTo>
                  <a:close/>
                  <a:moveTo>
                    <a:pt x="7333" y="2745"/>
                  </a:moveTo>
                  <a:cubicBezTo>
                    <a:pt x="7834" y="3307"/>
                    <a:pt x="8106" y="4003"/>
                    <a:pt x="8150" y="4709"/>
                  </a:cubicBezTo>
                  <a:lnTo>
                    <a:pt x="7755" y="4709"/>
                  </a:lnTo>
                  <a:cubicBezTo>
                    <a:pt x="7710" y="4067"/>
                    <a:pt x="7451" y="3482"/>
                    <a:pt x="7051" y="3027"/>
                  </a:cubicBezTo>
                  <a:lnTo>
                    <a:pt x="7333" y="2745"/>
                  </a:lnTo>
                  <a:close/>
                  <a:moveTo>
                    <a:pt x="4913" y="3795"/>
                  </a:moveTo>
                  <a:cubicBezTo>
                    <a:pt x="5524" y="3800"/>
                    <a:pt x="6020" y="4299"/>
                    <a:pt x="6020" y="4912"/>
                  </a:cubicBezTo>
                  <a:cubicBezTo>
                    <a:pt x="6020" y="5528"/>
                    <a:pt x="5519" y="6029"/>
                    <a:pt x="4903" y="6029"/>
                  </a:cubicBezTo>
                  <a:cubicBezTo>
                    <a:pt x="4286" y="6029"/>
                    <a:pt x="3785" y="5528"/>
                    <a:pt x="3785" y="4912"/>
                  </a:cubicBezTo>
                  <a:cubicBezTo>
                    <a:pt x="3785" y="4299"/>
                    <a:pt x="4281" y="3800"/>
                    <a:pt x="4893" y="3795"/>
                  </a:cubicBezTo>
                  <a:close/>
                  <a:moveTo>
                    <a:pt x="7370" y="5095"/>
                  </a:moveTo>
                  <a:cubicBezTo>
                    <a:pt x="7334" y="5583"/>
                    <a:pt x="7156" y="6032"/>
                    <a:pt x="6877" y="6401"/>
                  </a:cubicBezTo>
                  <a:lnTo>
                    <a:pt x="6182" y="5700"/>
                  </a:lnTo>
                  <a:cubicBezTo>
                    <a:pt x="6293" y="5520"/>
                    <a:pt x="6367" y="5315"/>
                    <a:pt x="6394" y="5095"/>
                  </a:cubicBezTo>
                  <a:close/>
                  <a:moveTo>
                    <a:pt x="3411" y="5095"/>
                  </a:moveTo>
                  <a:cubicBezTo>
                    <a:pt x="3445" y="5367"/>
                    <a:pt x="3550" y="5616"/>
                    <a:pt x="3709" y="5823"/>
                  </a:cubicBezTo>
                  <a:lnTo>
                    <a:pt x="3018" y="6514"/>
                  </a:lnTo>
                  <a:cubicBezTo>
                    <a:pt x="2688" y="6125"/>
                    <a:pt x="2474" y="5634"/>
                    <a:pt x="2435" y="5095"/>
                  </a:cubicBezTo>
                  <a:close/>
                  <a:moveTo>
                    <a:pt x="8152" y="5095"/>
                  </a:moveTo>
                  <a:cubicBezTo>
                    <a:pt x="8114" y="5760"/>
                    <a:pt x="7875" y="6416"/>
                    <a:pt x="7433" y="6961"/>
                  </a:cubicBezTo>
                  <a:lnTo>
                    <a:pt x="7151" y="6677"/>
                  </a:lnTo>
                  <a:cubicBezTo>
                    <a:pt x="7498" y="6235"/>
                    <a:pt x="7719" y="5690"/>
                    <a:pt x="7756" y="5095"/>
                  </a:cubicBezTo>
                  <a:close/>
                  <a:moveTo>
                    <a:pt x="2049" y="5095"/>
                  </a:moveTo>
                  <a:cubicBezTo>
                    <a:pt x="2090" y="5740"/>
                    <a:pt x="2346" y="6328"/>
                    <a:pt x="2746" y="6787"/>
                  </a:cubicBezTo>
                  <a:lnTo>
                    <a:pt x="2464" y="7068"/>
                  </a:lnTo>
                  <a:cubicBezTo>
                    <a:pt x="1964" y="6503"/>
                    <a:pt x="1694" y="5804"/>
                    <a:pt x="1655" y="5095"/>
                  </a:cubicBezTo>
                  <a:close/>
                  <a:moveTo>
                    <a:pt x="3981" y="6097"/>
                  </a:moveTo>
                  <a:cubicBezTo>
                    <a:pt x="4188" y="6258"/>
                    <a:pt x="4437" y="6367"/>
                    <a:pt x="4711" y="6402"/>
                  </a:cubicBezTo>
                  <a:lnTo>
                    <a:pt x="4711" y="7379"/>
                  </a:lnTo>
                  <a:cubicBezTo>
                    <a:pt x="4170" y="7337"/>
                    <a:pt x="3678" y="7121"/>
                    <a:pt x="3290" y="6787"/>
                  </a:cubicBezTo>
                  <a:lnTo>
                    <a:pt x="3981" y="6097"/>
                  </a:lnTo>
                  <a:close/>
                  <a:moveTo>
                    <a:pt x="5937" y="6000"/>
                  </a:moveTo>
                  <a:lnTo>
                    <a:pt x="6621" y="6690"/>
                  </a:lnTo>
                  <a:cubicBezTo>
                    <a:pt x="6219" y="7079"/>
                    <a:pt x="5686" y="7333"/>
                    <a:pt x="5096" y="7379"/>
                  </a:cubicBezTo>
                  <a:lnTo>
                    <a:pt x="5096" y="6402"/>
                  </a:lnTo>
                  <a:cubicBezTo>
                    <a:pt x="5420" y="6360"/>
                    <a:pt x="5711" y="6215"/>
                    <a:pt x="5937" y="6000"/>
                  </a:cubicBezTo>
                  <a:close/>
                  <a:moveTo>
                    <a:pt x="3018" y="7060"/>
                  </a:moveTo>
                  <a:cubicBezTo>
                    <a:pt x="3476" y="7463"/>
                    <a:pt x="4064" y="7721"/>
                    <a:pt x="4711" y="7765"/>
                  </a:cubicBezTo>
                  <a:lnTo>
                    <a:pt x="4711" y="8160"/>
                  </a:lnTo>
                  <a:cubicBezTo>
                    <a:pt x="4000" y="8118"/>
                    <a:pt x="3300" y="7845"/>
                    <a:pt x="2736" y="7342"/>
                  </a:cubicBezTo>
                  <a:lnTo>
                    <a:pt x="3018" y="7060"/>
                  </a:lnTo>
                  <a:close/>
                  <a:moveTo>
                    <a:pt x="6893" y="6964"/>
                  </a:moveTo>
                  <a:lnTo>
                    <a:pt x="7172" y="7246"/>
                  </a:lnTo>
                  <a:cubicBezTo>
                    <a:pt x="6591" y="7811"/>
                    <a:pt x="5850" y="8115"/>
                    <a:pt x="5096" y="8160"/>
                  </a:cubicBezTo>
                  <a:lnTo>
                    <a:pt x="5096" y="7765"/>
                  </a:lnTo>
                  <a:cubicBezTo>
                    <a:pt x="5792" y="7718"/>
                    <a:pt x="6420" y="7421"/>
                    <a:pt x="6893" y="6964"/>
                  </a:cubicBezTo>
                  <a:close/>
                  <a:moveTo>
                    <a:pt x="4903" y="0"/>
                  </a:moveTo>
                  <a:cubicBezTo>
                    <a:pt x="4796" y="0"/>
                    <a:pt x="4711" y="86"/>
                    <a:pt x="4711" y="192"/>
                  </a:cubicBezTo>
                  <a:lnTo>
                    <a:pt x="4711" y="1279"/>
                  </a:lnTo>
                  <a:cubicBezTo>
                    <a:pt x="3947" y="1319"/>
                    <a:pt x="3196" y="1596"/>
                    <a:pt x="2576" y="2112"/>
                  </a:cubicBezTo>
                  <a:lnTo>
                    <a:pt x="2445" y="1982"/>
                  </a:lnTo>
                  <a:cubicBezTo>
                    <a:pt x="2407" y="1944"/>
                    <a:pt x="2358" y="1925"/>
                    <a:pt x="2309" y="1925"/>
                  </a:cubicBezTo>
                  <a:cubicBezTo>
                    <a:pt x="2259" y="1925"/>
                    <a:pt x="2210" y="1944"/>
                    <a:pt x="2172" y="1982"/>
                  </a:cubicBezTo>
                  <a:cubicBezTo>
                    <a:pt x="2097" y="2057"/>
                    <a:pt x="2097" y="2179"/>
                    <a:pt x="2172" y="2255"/>
                  </a:cubicBezTo>
                  <a:lnTo>
                    <a:pt x="2293" y="2374"/>
                  </a:lnTo>
                  <a:cubicBezTo>
                    <a:pt x="1657" y="3027"/>
                    <a:pt x="1317" y="3861"/>
                    <a:pt x="1270" y="4709"/>
                  </a:cubicBezTo>
                  <a:lnTo>
                    <a:pt x="193" y="4709"/>
                  </a:lnTo>
                  <a:cubicBezTo>
                    <a:pt x="87" y="4709"/>
                    <a:pt x="1" y="4796"/>
                    <a:pt x="1" y="4902"/>
                  </a:cubicBezTo>
                  <a:cubicBezTo>
                    <a:pt x="1" y="5009"/>
                    <a:pt x="87" y="5095"/>
                    <a:pt x="193" y="5095"/>
                  </a:cubicBezTo>
                  <a:lnTo>
                    <a:pt x="1269" y="5095"/>
                  </a:lnTo>
                  <a:cubicBezTo>
                    <a:pt x="1309" y="5903"/>
                    <a:pt x="1616" y="6700"/>
                    <a:pt x="2192" y="7342"/>
                  </a:cubicBezTo>
                  <a:lnTo>
                    <a:pt x="1436" y="8096"/>
                  </a:lnTo>
                  <a:cubicBezTo>
                    <a:pt x="1366" y="8166"/>
                    <a:pt x="1362" y="8281"/>
                    <a:pt x="1426" y="8357"/>
                  </a:cubicBezTo>
                  <a:cubicBezTo>
                    <a:pt x="1463" y="8402"/>
                    <a:pt x="1518" y="8424"/>
                    <a:pt x="1573" y="8424"/>
                  </a:cubicBezTo>
                  <a:cubicBezTo>
                    <a:pt x="1622" y="8424"/>
                    <a:pt x="1671" y="8406"/>
                    <a:pt x="1709" y="8368"/>
                  </a:cubicBezTo>
                  <a:lnTo>
                    <a:pt x="2463" y="7614"/>
                  </a:lnTo>
                  <a:cubicBezTo>
                    <a:pt x="3103" y="8193"/>
                    <a:pt x="3901" y="8503"/>
                    <a:pt x="4711" y="8546"/>
                  </a:cubicBezTo>
                  <a:lnTo>
                    <a:pt x="4711" y="9612"/>
                  </a:lnTo>
                  <a:cubicBezTo>
                    <a:pt x="4711" y="9718"/>
                    <a:pt x="4796" y="9804"/>
                    <a:pt x="4903" y="9804"/>
                  </a:cubicBezTo>
                  <a:cubicBezTo>
                    <a:pt x="5009" y="9804"/>
                    <a:pt x="5096" y="9718"/>
                    <a:pt x="5096" y="9612"/>
                  </a:cubicBezTo>
                  <a:lnTo>
                    <a:pt x="5096" y="8546"/>
                  </a:lnTo>
                  <a:cubicBezTo>
                    <a:pt x="5948" y="8501"/>
                    <a:pt x="6788" y="8159"/>
                    <a:pt x="7443" y="7519"/>
                  </a:cubicBezTo>
                  <a:lnTo>
                    <a:pt x="8289" y="8370"/>
                  </a:lnTo>
                  <a:cubicBezTo>
                    <a:pt x="8326" y="8408"/>
                    <a:pt x="8376" y="8427"/>
                    <a:pt x="8425" y="8427"/>
                  </a:cubicBezTo>
                  <a:cubicBezTo>
                    <a:pt x="8480" y="8427"/>
                    <a:pt x="8534" y="8404"/>
                    <a:pt x="8572" y="8360"/>
                  </a:cubicBezTo>
                  <a:cubicBezTo>
                    <a:pt x="8636" y="8285"/>
                    <a:pt x="8632" y="8169"/>
                    <a:pt x="8562" y="8099"/>
                  </a:cubicBezTo>
                  <a:lnTo>
                    <a:pt x="7705" y="7236"/>
                  </a:lnTo>
                  <a:cubicBezTo>
                    <a:pt x="8221" y="6614"/>
                    <a:pt x="8499" y="5859"/>
                    <a:pt x="8538" y="5095"/>
                  </a:cubicBezTo>
                  <a:lnTo>
                    <a:pt x="9612" y="5095"/>
                  </a:lnTo>
                  <a:cubicBezTo>
                    <a:pt x="9719" y="5095"/>
                    <a:pt x="9805" y="5009"/>
                    <a:pt x="9805" y="4902"/>
                  </a:cubicBezTo>
                  <a:cubicBezTo>
                    <a:pt x="9805" y="4796"/>
                    <a:pt x="9719" y="4709"/>
                    <a:pt x="9612" y="4709"/>
                  </a:cubicBezTo>
                  <a:lnTo>
                    <a:pt x="8536" y="4709"/>
                  </a:lnTo>
                  <a:cubicBezTo>
                    <a:pt x="8491" y="3903"/>
                    <a:pt x="8181" y="3110"/>
                    <a:pt x="7605" y="2472"/>
                  </a:cubicBezTo>
                  <a:lnTo>
                    <a:pt x="7755" y="2322"/>
                  </a:lnTo>
                  <a:cubicBezTo>
                    <a:pt x="7830" y="2247"/>
                    <a:pt x="7830" y="2126"/>
                    <a:pt x="7755" y="2050"/>
                  </a:cubicBezTo>
                  <a:cubicBezTo>
                    <a:pt x="7718" y="2012"/>
                    <a:pt x="7668" y="1993"/>
                    <a:pt x="7619" y="1993"/>
                  </a:cubicBezTo>
                  <a:cubicBezTo>
                    <a:pt x="7570" y="1993"/>
                    <a:pt x="7520" y="2012"/>
                    <a:pt x="7483" y="2050"/>
                  </a:cubicBezTo>
                  <a:lnTo>
                    <a:pt x="7332" y="2201"/>
                  </a:lnTo>
                  <a:cubicBezTo>
                    <a:pt x="6693" y="1628"/>
                    <a:pt x="5901" y="1320"/>
                    <a:pt x="5096" y="1279"/>
                  </a:cubicBezTo>
                  <a:lnTo>
                    <a:pt x="5096" y="192"/>
                  </a:lnTo>
                  <a:cubicBezTo>
                    <a:pt x="5096" y="86"/>
                    <a:pt x="5009" y="0"/>
                    <a:pt x="490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610" name="Google Shape;6610;p55"/>
            <p:cNvSpPr/>
            <p:nvPr/>
          </p:nvSpPr>
          <p:spPr>
            <a:xfrm>
              <a:off x="5058444" y="3307806"/>
              <a:ext cx="13652" cy="13652"/>
            </a:xfrm>
            <a:custGeom>
              <a:rect b="b" l="l" r="r" t="t"/>
              <a:pathLst>
                <a:path extrusionOk="0" h="386" w="386">
                  <a:moveTo>
                    <a:pt x="193" y="0"/>
                  </a:moveTo>
                  <a:cubicBezTo>
                    <a:pt x="87" y="0"/>
                    <a:pt x="0" y="86"/>
                    <a:pt x="0" y="193"/>
                  </a:cubicBezTo>
                  <a:cubicBezTo>
                    <a:pt x="0" y="299"/>
                    <a:pt x="87" y="386"/>
                    <a:pt x="193" y="386"/>
                  </a:cubicBezTo>
                  <a:cubicBezTo>
                    <a:pt x="300" y="386"/>
                    <a:pt x="385" y="299"/>
                    <a:pt x="385" y="193"/>
                  </a:cubicBezTo>
                  <a:cubicBezTo>
                    <a:pt x="385" y="86"/>
                    <a:pt x="300" y="0"/>
                    <a:pt x="19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611" name="Google Shape;6611;p55"/>
            <p:cNvSpPr/>
            <p:nvPr/>
          </p:nvSpPr>
          <p:spPr>
            <a:xfrm>
              <a:off x="4829723" y="3307700"/>
              <a:ext cx="13652" cy="13652"/>
            </a:xfrm>
            <a:custGeom>
              <a:rect b="b" l="l" r="r" t="t"/>
              <a:pathLst>
                <a:path extrusionOk="0" h="386" w="386">
                  <a:moveTo>
                    <a:pt x="193" y="1"/>
                  </a:moveTo>
                  <a:cubicBezTo>
                    <a:pt x="87" y="1"/>
                    <a:pt x="0" y="86"/>
                    <a:pt x="0" y="193"/>
                  </a:cubicBezTo>
                  <a:cubicBezTo>
                    <a:pt x="0" y="299"/>
                    <a:pt x="87" y="386"/>
                    <a:pt x="193" y="386"/>
                  </a:cubicBezTo>
                  <a:cubicBezTo>
                    <a:pt x="300" y="386"/>
                    <a:pt x="385" y="299"/>
                    <a:pt x="385" y="193"/>
                  </a:cubicBezTo>
                  <a:cubicBezTo>
                    <a:pt x="385" y="86"/>
                    <a:pt x="300" y="1"/>
                    <a:pt x="19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612" name="Google Shape;6612;p55"/>
          <p:cNvGrpSpPr/>
          <p:nvPr/>
        </p:nvGrpSpPr>
        <p:grpSpPr>
          <a:xfrm>
            <a:off x="5622061" y="3258928"/>
            <a:ext cx="153318" cy="346743"/>
            <a:chOff x="5622061" y="3258928"/>
            <a:chExt cx="153318" cy="346743"/>
          </a:xfrm>
        </p:grpSpPr>
        <p:sp>
          <p:nvSpPr>
            <p:cNvPr id="6613" name="Google Shape;6613;p55"/>
            <p:cNvSpPr/>
            <p:nvPr/>
          </p:nvSpPr>
          <p:spPr>
            <a:xfrm>
              <a:off x="5628993" y="3404537"/>
              <a:ext cx="139454" cy="194274"/>
            </a:xfrm>
            <a:custGeom>
              <a:rect b="b" l="l" r="r" t="t"/>
              <a:pathLst>
                <a:path extrusionOk="0" h="5493" w="3943">
                  <a:moveTo>
                    <a:pt x="0" y="0"/>
                  </a:moveTo>
                  <a:lnTo>
                    <a:pt x="0" y="3521"/>
                  </a:lnTo>
                  <a:cubicBezTo>
                    <a:pt x="0" y="4609"/>
                    <a:pt x="883" y="5492"/>
                    <a:pt x="1971" y="5492"/>
                  </a:cubicBezTo>
                  <a:cubicBezTo>
                    <a:pt x="3060" y="5492"/>
                    <a:pt x="3943" y="4609"/>
                    <a:pt x="3943" y="3521"/>
                  </a:cubicBezTo>
                  <a:lnTo>
                    <a:pt x="3943" y="2589"/>
                  </a:lnTo>
                  <a:lnTo>
                    <a:pt x="3943" y="850"/>
                  </a:lnTo>
                  <a:lnTo>
                    <a:pt x="3943" y="0"/>
                  </a:ln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614" name="Google Shape;6614;p55"/>
            <p:cNvSpPr/>
            <p:nvPr/>
          </p:nvSpPr>
          <p:spPr>
            <a:xfrm>
              <a:off x="5628993" y="3265825"/>
              <a:ext cx="137650" cy="138747"/>
            </a:xfrm>
            <a:custGeom>
              <a:rect b="b" l="l" r="r" t="t"/>
              <a:pathLst>
                <a:path extrusionOk="0" h="3923" w="3892">
                  <a:moveTo>
                    <a:pt x="1972" y="1"/>
                  </a:moveTo>
                  <a:cubicBezTo>
                    <a:pt x="885" y="1"/>
                    <a:pt x="0" y="909"/>
                    <a:pt x="0" y="1997"/>
                  </a:cubicBezTo>
                  <a:lnTo>
                    <a:pt x="0" y="3922"/>
                  </a:lnTo>
                  <a:lnTo>
                    <a:pt x="777" y="3922"/>
                  </a:lnTo>
                  <a:lnTo>
                    <a:pt x="777" y="1985"/>
                  </a:lnTo>
                  <a:cubicBezTo>
                    <a:pt x="777" y="1325"/>
                    <a:pt x="1303" y="779"/>
                    <a:pt x="1962" y="775"/>
                  </a:cubicBezTo>
                  <a:cubicBezTo>
                    <a:pt x="1965" y="775"/>
                    <a:pt x="1967" y="775"/>
                    <a:pt x="1969" y="775"/>
                  </a:cubicBezTo>
                  <a:cubicBezTo>
                    <a:pt x="2273" y="775"/>
                    <a:pt x="2551" y="889"/>
                    <a:pt x="2762" y="1077"/>
                  </a:cubicBezTo>
                  <a:cubicBezTo>
                    <a:pt x="2891" y="1193"/>
                    <a:pt x="2995" y="1336"/>
                    <a:pt x="3064" y="1497"/>
                  </a:cubicBezTo>
                  <a:cubicBezTo>
                    <a:pt x="3125" y="1640"/>
                    <a:pt x="3267" y="1731"/>
                    <a:pt x="3421" y="1731"/>
                  </a:cubicBezTo>
                  <a:cubicBezTo>
                    <a:pt x="3701" y="1731"/>
                    <a:pt x="3892" y="1446"/>
                    <a:pt x="3782" y="1190"/>
                  </a:cubicBezTo>
                  <a:cubicBezTo>
                    <a:pt x="3667" y="925"/>
                    <a:pt x="3496" y="690"/>
                    <a:pt x="3283" y="500"/>
                  </a:cubicBezTo>
                  <a:cubicBezTo>
                    <a:pt x="2939" y="194"/>
                    <a:pt x="2488" y="5"/>
                    <a:pt x="1992" y="1"/>
                  </a:cubicBezTo>
                  <a:cubicBezTo>
                    <a:pt x="1985" y="1"/>
                    <a:pt x="1979" y="1"/>
                    <a:pt x="1972" y="1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615" name="Google Shape;6615;p55"/>
            <p:cNvSpPr/>
            <p:nvPr/>
          </p:nvSpPr>
          <p:spPr>
            <a:xfrm>
              <a:off x="5659586" y="3483407"/>
              <a:ext cx="81133" cy="81098"/>
            </a:xfrm>
            <a:custGeom>
              <a:rect b="b" l="l" r="r" t="t"/>
              <a:pathLst>
                <a:path extrusionOk="0" h="2293" w="2294">
                  <a:moveTo>
                    <a:pt x="1147" y="0"/>
                  </a:moveTo>
                  <a:cubicBezTo>
                    <a:pt x="514" y="0"/>
                    <a:pt x="1" y="514"/>
                    <a:pt x="1" y="1147"/>
                  </a:cubicBezTo>
                  <a:cubicBezTo>
                    <a:pt x="1" y="1780"/>
                    <a:pt x="514" y="2293"/>
                    <a:pt x="1147" y="2293"/>
                  </a:cubicBezTo>
                  <a:cubicBezTo>
                    <a:pt x="1780" y="2293"/>
                    <a:pt x="2294" y="1780"/>
                    <a:pt x="2294" y="1147"/>
                  </a:cubicBezTo>
                  <a:cubicBezTo>
                    <a:pt x="2294" y="514"/>
                    <a:pt x="1780" y="0"/>
                    <a:pt x="1147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616" name="Google Shape;6616;p55"/>
            <p:cNvSpPr/>
            <p:nvPr/>
          </p:nvSpPr>
          <p:spPr>
            <a:xfrm>
              <a:off x="5622061" y="3258928"/>
              <a:ext cx="153318" cy="346743"/>
            </a:xfrm>
            <a:custGeom>
              <a:rect b="b" l="l" r="r" t="t"/>
              <a:pathLst>
                <a:path extrusionOk="0" h="9804" w="4335">
                  <a:moveTo>
                    <a:pt x="2186" y="391"/>
                  </a:moveTo>
                  <a:cubicBezTo>
                    <a:pt x="2615" y="395"/>
                    <a:pt x="3028" y="555"/>
                    <a:pt x="3348" y="841"/>
                  </a:cubicBezTo>
                  <a:cubicBezTo>
                    <a:pt x="3541" y="1012"/>
                    <a:pt x="3697" y="1227"/>
                    <a:pt x="3798" y="1463"/>
                  </a:cubicBezTo>
                  <a:cubicBezTo>
                    <a:pt x="3823" y="1522"/>
                    <a:pt x="3818" y="1588"/>
                    <a:pt x="3782" y="1642"/>
                  </a:cubicBezTo>
                  <a:cubicBezTo>
                    <a:pt x="3745" y="1699"/>
                    <a:pt x="3685" y="1731"/>
                    <a:pt x="3617" y="1731"/>
                  </a:cubicBezTo>
                  <a:cubicBezTo>
                    <a:pt x="3540" y="1731"/>
                    <a:pt x="3470" y="1685"/>
                    <a:pt x="3440" y="1616"/>
                  </a:cubicBezTo>
                  <a:cubicBezTo>
                    <a:pt x="3361" y="1430"/>
                    <a:pt x="3238" y="1261"/>
                    <a:pt x="3087" y="1127"/>
                  </a:cubicBezTo>
                  <a:cubicBezTo>
                    <a:pt x="2834" y="900"/>
                    <a:pt x="2507" y="775"/>
                    <a:pt x="2168" y="775"/>
                  </a:cubicBezTo>
                  <a:cubicBezTo>
                    <a:pt x="2165" y="775"/>
                    <a:pt x="2161" y="775"/>
                    <a:pt x="2157" y="775"/>
                  </a:cubicBezTo>
                  <a:cubicBezTo>
                    <a:pt x="1396" y="779"/>
                    <a:pt x="777" y="1409"/>
                    <a:pt x="777" y="2180"/>
                  </a:cubicBezTo>
                  <a:lnTo>
                    <a:pt x="777" y="3922"/>
                  </a:lnTo>
                  <a:lnTo>
                    <a:pt x="392" y="3922"/>
                  </a:lnTo>
                  <a:lnTo>
                    <a:pt x="392" y="2192"/>
                  </a:lnTo>
                  <a:cubicBezTo>
                    <a:pt x="392" y="1706"/>
                    <a:pt x="583" y="1250"/>
                    <a:pt x="932" y="905"/>
                  </a:cubicBezTo>
                  <a:cubicBezTo>
                    <a:pt x="1267" y="573"/>
                    <a:pt x="1705" y="391"/>
                    <a:pt x="2168" y="391"/>
                  </a:cubicBezTo>
                  <a:close/>
                  <a:moveTo>
                    <a:pt x="2167" y="0"/>
                  </a:moveTo>
                  <a:cubicBezTo>
                    <a:pt x="1602" y="0"/>
                    <a:pt x="1066" y="222"/>
                    <a:pt x="657" y="627"/>
                  </a:cubicBezTo>
                  <a:cubicBezTo>
                    <a:pt x="234" y="1045"/>
                    <a:pt x="1" y="1602"/>
                    <a:pt x="1" y="2192"/>
                  </a:cubicBezTo>
                  <a:lnTo>
                    <a:pt x="1" y="4117"/>
                  </a:lnTo>
                  <a:cubicBezTo>
                    <a:pt x="1" y="4117"/>
                    <a:pt x="1" y="4118"/>
                    <a:pt x="1" y="4119"/>
                  </a:cubicBezTo>
                  <a:lnTo>
                    <a:pt x="1" y="7638"/>
                  </a:lnTo>
                  <a:cubicBezTo>
                    <a:pt x="1" y="8832"/>
                    <a:pt x="973" y="9804"/>
                    <a:pt x="2167" y="9804"/>
                  </a:cubicBezTo>
                  <a:cubicBezTo>
                    <a:pt x="3362" y="9804"/>
                    <a:pt x="4334" y="8832"/>
                    <a:pt x="4334" y="7638"/>
                  </a:cubicBezTo>
                  <a:lnTo>
                    <a:pt x="4334" y="6706"/>
                  </a:lnTo>
                  <a:cubicBezTo>
                    <a:pt x="4334" y="6598"/>
                    <a:pt x="4246" y="6510"/>
                    <a:pt x="4139" y="6510"/>
                  </a:cubicBezTo>
                  <a:cubicBezTo>
                    <a:pt x="4030" y="6510"/>
                    <a:pt x="3943" y="6598"/>
                    <a:pt x="3943" y="6706"/>
                  </a:cubicBezTo>
                  <a:lnTo>
                    <a:pt x="3943" y="7638"/>
                  </a:lnTo>
                  <a:cubicBezTo>
                    <a:pt x="3943" y="8617"/>
                    <a:pt x="3147" y="9414"/>
                    <a:pt x="2167" y="9414"/>
                  </a:cubicBezTo>
                  <a:cubicBezTo>
                    <a:pt x="1188" y="9414"/>
                    <a:pt x="392" y="8617"/>
                    <a:pt x="392" y="7638"/>
                  </a:cubicBezTo>
                  <a:lnTo>
                    <a:pt x="392" y="4313"/>
                  </a:lnTo>
                  <a:lnTo>
                    <a:pt x="3943" y="4313"/>
                  </a:lnTo>
                  <a:lnTo>
                    <a:pt x="3943" y="4967"/>
                  </a:lnTo>
                  <a:cubicBezTo>
                    <a:pt x="3943" y="5074"/>
                    <a:pt x="4030" y="5162"/>
                    <a:pt x="4139" y="5162"/>
                  </a:cubicBezTo>
                  <a:cubicBezTo>
                    <a:pt x="4246" y="5162"/>
                    <a:pt x="4334" y="5074"/>
                    <a:pt x="4334" y="4967"/>
                  </a:cubicBezTo>
                  <a:lnTo>
                    <a:pt x="4334" y="4117"/>
                  </a:lnTo>
                  <a:cubicBezTo>
                    <a:pt x="4334" y="4009"/>
                    <a:pt x="4246" y="3922"/>
                    <a:pt x="4139" y="3922"/>
                  </a:cubicBezTo>
                  <a:lnTo>
                    <a:pt x="1168" y="3922"/>
                  </a:lnTo>
                  <a:lnTo>
                    <a:pt x="1168" y="2180"/>
                  </a:lnTo>
                  <a:cubicBezTo>
                    <a:pt x="1168" y="1623"/>
                    <a:pt x="1613" y="1169"/>
                    <a:pt x="2159" y="1166"/>
                  </a:cubicBezTo>
                  <a:lnTo>
                    <a:pt x="2164" y="1166"/>
                  </a:lnTo>
                  <a:cubicBezTo>
                    <a:pt x="2410" y="1166"/>
                    <a:pt x="2645" y="1256"/>
                    <a:pt x="2828" y="1418"/>
                  </a:cubicBezTo>
                  <a:cubicBezTo>
                    <a:pt x="2936" y="1515"/>
                    <a:pt x="3024" y="1637"/>
                    <a:pt x="3080" y="1769"/>
                  </a:cubicBezTo>
                  <a:cubicBezTo>
                    <a:pt x="3173" y="1983"/>
                    <a:pt x="3383" y="2122"/>
                    <a:pt x="3617" y="2122"/>
                  </a:cubicBezTo>
                  <a:cubicBezTo>
                    <a:pt x="3816" y="2122"/>
                    <a:pt x="4000" y="2022"/>
                    <a:pt x="4108" y="1857"/>
                  </a:cubicBezTo>
                  <a:cubicBezTo>
                    <a:pt x="4216" y="1692"/>
                    <a:pt x="4235" y="1487"/>
                    <a:pt x="4157" y="1307"/>
                  </a:cubicBezTo>
                  <a:cubicBezTo>
                    <a:pt x="4033" y="1020"/>
                    <a:pt x="3844" y="758"/>
                    <a:pt x="3609" y="550"/>
                  </a:cubicBezTo>
                  <a:cubicBezTo>
                    <a:pt x="3217" y="200"/>
                    <a:pt x="2714" y="6"/>
                    <a:pt x="2190" y="0"/>
                  </a:cubicBezTo>
                  <a:cubicBezTo>
                    <a:pt x="2182" y="0"/>
                    <a:pt x="2174" y="0"/>
                    <a:pt x="216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617" name="Google Shape;6617;p55"/>
            <p:cNvSpPr/>
            <p:nvPr/>
          </p:nvSpPr>
          <p:spPr>
            <a:xfrm>
              <a:off x="5652689" y="3476510"/>
              <a:ext cx="94926" cy="94926"/>
            </a:xfrm>
            <a:custGeom>
              <a:rect b="b" l="l" r="r" t="t"/>
              <a:pathLst>
                <a:path extrusionOk="0" h="2684" w="2684">
                  <a:moveTo>
                    <a:pt x="1342" y="391"/>
                  </a:moveTo>
                  <a:cubicBezTo>
                    <a:pt x="1537" y="391"/>
                    <a:pt x="1718" y="450"/>
                    <a:pt x="1869" y="550"/>
                  </a:cubicBezTo>
                  <a:lnTo>
                    <a:pt x="551" y="1869"/>
                  </a:lnTo>
                  <a:cubicBezTo>
                    <a:pt x="450" y="1718"/>
                    <a:pt x="391" y="1536"/>
                    <a:pt x="391" y="1342"/>
                  </a:cubicBezTo>
                  <a:cubicBezTo>
                    <a:pt x="391" y="818"/>
                    <a:pt x="817" y="391"/>
                    <a:pt x="1342" y="391"/>
                  </a:cubicBezTo>
                  <a:close/>
                  <a:moveTo>
                    <a:pt x="2143" y="830"/>
                  </a:moveTo>
                  <a:cubicBezTo>
                    <a:pt x="2238" y="977"/>
                    <a:pt x="2293" y="1153"/>
                    <a:pt x="2293" y="1342"/>
                  </a:cubicBezTo>
                  <a:cubicBezTo>
                    <a:pt x="2293" y="1866"/>
                    <a:pt x="1866" y="2292"/>
                    <a:pt x="1342" y="2292"/>
                  </a:cubicBezTo>
                  <a:cubicBezTo>
                    <a:pt x="1154" y="2292"/>
                    <a:pt x="978" y="2237"/>
                    <a:pt x="830" y="2142"/>
                  </a:cubicBezTo>
                  <a:lnTo>
                    <a:pt x="2143" y="830"/>
                  </a:lnTo>
                  <a:close/>
                  <a:moveTo>
                    <a:pt x="1342" y="0"/>
                  </a:moveTo>
                  <a:cubicBezTo>
                    <a:pt x="602" y="0"/>
                    <a:pt x="0" y="602"/>
                    <a:pt x="0" y="1342"/>
                  </a:cubicBezTo>
                  <a:cubicBezTo>
                    <a:pt x="0" y="2082"/>
                    <a:pt x="602" y="2684"/>
                    <a:pt x="1342" y="2684"/>
                  </a:cubicBezTo>
                  <a:cubicBezTo>
                    <a:pt x="2082" y="2684"/>
                    <a:pt x="2683" y="2082"/>
                    <a:pt x="2683" y="1342"/>
                  </a:cubicBezTo>
                  <a:cubicBezTo>
                    <a:pt x="2683" y="602"/>
                    <a:pt x="2082" y="0"/>
                    <a:pt x="134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618" name="Google Shape;6618;p55"/>
            <p:cNvSpPr/>
            <p:nvPr/>
          </p:nvSpPr>
          <p:spPr>
            <a:xfrm>
              <a:off x="5761196" y="3458084"/>
              <a:ext cx="13829" cy="13829"/>
            </a:xfrm>
            <a:custGeom>
              <a:rect b="b" l="l" r="r" t="t"/>
              <a:pathLst>
                <a:path extrusionOk="0" h="391" w="391">
                  <a:moveTo>
                    <a:pt x="195" y="0"/>
                  </a:moveTo>
                  <a:cubicBezTo>
                    <a:pt x="88" y="0"/>
                    <a:pt x="0" y="87"/>
                    <a:pt x="0" y="196"/>
                  </a:cubicBezTo>
                  <a:cubicBezTo>
                    <a:pt x="0" y="303"/>
                    <a:pt x="88" y="390"/>
                    <a:pt x="195" y="390"/>
                  </a:cubicBezTo>
                  <a:cubicBezTo>
                    <a:pt x="303" y="390"/>
                    <a:pt x="391" y="303"/>
                    <a:pt x="391" y="196"/>
                  </a:cubicBezTo>
                  <a:cubicBezTo>
                    <a:pt x="391" y="87"/>
                    <a:pt x="303" y="0"/>
                    <a:pt x="19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619" name="Google Shape;6619;p55"/>
          <p:cNvGrpSpPr/>
          <p:nvPr/>
        </p:nvGrpSpPr>
        <p:grpSpPr>
          <a:xfrm>
            <a:off x="6266103" y="3296878"/>
            <a:ext cx="348511" cy="270844"/>
            <a:chOff x="6266103" y="3296878"/>
            <a:chExt cx="348511" cy="270844"/>
          </a:xfrm>
        </p:grpSpPr>
        <p:sp>
          <p:nvSpPr>
            <p:cNvPr id="6620" name="Google Shape;6620;p55"/>
            <p:cNvSpPr/>
            <p:nvPr/>
          </p:nvSpPr>
          <p:spPr>
            <a:xfrm>
              <a:off x="6582854" y="3416031"/>
              <a:ext cx="24757" cy="60443"/>
            </a:xfrm>
            <a:custGeom>
              <a:rect b="b" l="l" r="r" t="t"/>
              <a:pathLst>
                <a:path extrusionOk="0" h="1709" w="700">
                  <a:moveTo>
                    <a:pt x="214" y="1"/>
                  </a:moveTo>
                  <a:lnTo>
                    <a:pt x="1" y="1709"/>
                  </a:lnTo>
                  <a:lnTo>
                    <a:pt x="700" y="1479"/>
                  </a:lnTo>
                  <a:lnTo>
                    <a:pt x="214" y="1"/>
                  </a:ln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621" name="Google Shape;6621;p55"/>
            <p:cNvSpPr/>
            <p:nvPr/>
          </p:nvSpPr>
          <p:spPr>
            <a:xfrm>
              <a:off x="6282054" y="3454759"/>
              <a:ext cx="263771" cy="108048"/>
            </a:xfrm>
            <a:custGeom>
              <a:rect b="b" l="l" r="r" t="t"/>
              <a:pathLst>
                <a:path extrusionOk="0" h="3055" w="7458">
                  <a:moveTo>
                    <a:pt x="0" y="1"/>
                  </a:moveTo>
                  <a:lnTo>
                    <a:pt x="1005" y="3055"/>
                  </a:lnTo>
                  <a:lnTo>
                    <a:pt x="7458" y="931"/>
                  </a:lnTo>
                  <a:lnTo>
                    <a:pt x="5389" y="673"/>
                  </a:lnTo>
                  <a:cubicBezTo>
                    <a:pt x="5389" y="673"/>
                    <a:pt x="5261" y="979"/>
                    <a:pt x="4909" y="1050"/>
                  </a:cubicBezTo>
                  <a:cubicBezTo>
                    <a:pt x="4785" y="1076"/>
                    <a:pt x="4657" y="1088"/>
                    <a:pt x="4530" y="1088"/>
                  </a:cubicBezTo>
                  <a:cubicBezTo>
                    <a:pt x="3998" y="1088"/>
                    <a:pt x="3467" y="865"/>
                    <a:pt x="3154" y="395"/>
                  </a:cubicBezTo>
                  <a:lnTo>
                    <a:pt x="0" y="1"/>
                  </a:ln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622" name="Google Shape;6622;p55"/>
            <p:cNvSpPr/>
            <p:nvPr/>
          </p:nvSpPr>
          <p:spPr>
            <a:xfrm>
              <a:off x="6395902" y="3469613"/>
              <a:ext cx="79082" cy="25146"/>
            </a:xfrm>
            <a:custGeom>
              <a:rect b="b" l="l" r="r" t="t"/>
              <a:pathLst>
                <a:path extrusionOk="0" h="711" w="2236">
                  <a:moveTo>
                    <a:pt x="1" y="1"/>
                  </a:moveTo>
                  <a:lnTo>
                    <a:pt x="1" y="1"/>
                  </a:lnTo>
                  <a:cubicBezTo>
                    <a:pt x="251" y="442"/>
                    <a:pt x="722" y="711"/>
                    <a:pt x="1222" y="711"/>
                  </a:cubicBezTo>
                  <a:cubicBezTo>
                    <a:pt x="1367" y="711"/>
                    <a:pt x="1515" y="688"/>
                    <a:pt x="1661" y="640"/>
                  </a:cubicBezTo>
                  <a:cubicBezTo>
                    <a:pt x="1888" y="566"/>
                    <a:pt x="2081" y="440"/>
                    <a:pt x="2235" y="279"/>
                  </a:cubicBezTo>
                  <a:lnTo>
                    <a:pt x="1" y="1"/>
                  </a:ln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623" name="Google Shape;6623;p55"/>
            <p:cNvSpPr/>
            <p:nvPr/>
          </p:nvSpPr>
          <p:spPr>
            <a:xfrm>
              <a:off x="6281311" y="3304022"/>
              <a:ext cx="317070" cy="187059"/>
            </a:xfrm>
            <a:custGeom>
              <a:rect b="b" l="l" r="r" t="t"/>
              <a:pathLst>
                <a:path extrusionOk="0" h="5289" w="8965">
                  <a:moveTo>
                    <a:pt x="4480" y="1239"/>
                  </a:moveTo>
                  <a:cubicBezTo>
                    <a:pt x="4538" y="1239"/>
                    <a:pt x="4597" y="1243"/>
                    <a:pt x="4656" y="1250"/>
                  </a:cubicBezTo>
                  <a:cubicBezTo>
                    <a:pt x="5426" y="1346"/>
                    <a:pt x="5973" y="2048"/>
                    <a:pt x="5877" y="2819"/>
                  </a:cubicBezTo>
                  <a:cubicBezTo>
                    <a:pt x="5788" y="3530"/>
                    <a:pt x="5183" y="4050"/>
                    <a:pt x="4484" y="4050"/>
                  </a:cubicBezTo>
                  <a:cubicBezTo>
                    <a:pt x="4426" y="4050"/>
                    <a:pt x="4368" y="4047"/>
                    <a:pt x="4309" y="4039"/>
                  </a:cubicBezTo>
                  <a:cubicBezTo>
                    <a:pt x="3538" y="3943"/>
                    <a:pt x="2992" y="3241"/>
                    <a:pt x="3088" y="2471"/>
                  </a:cubicBezTo>
                  <a:cubicBezTo>
                    <a:pt x="3177" y="1760"/>
                    <a:pt x="3782" y="1239"/>
                    <a:pt x="4480" y="1239"/>
                  </a:cubicBezTo>
                  <a:close/>
                  <a:moveTo>
                    <a:pt x="529" y="1"/>
                  </a:moveTo>
                  <a:lnTo>
                    <a:pt x="138" y="3130"/>
                  </a:lnTo>
                  <a:lnTo>
                    <a:pt x="28" y="4011"/>
                  </a:lnTo>
                  <a:lnTo>
                    <a:pt x="0" y="4237"/>
                  </a:lnTo>
                  <a:lnTo>
                    <a:pt x="107" y="4250"/>
                  </a:lnTo>
                  <a:lnTo>
                    <a:pt x="3261" y="4643"/>
                  </a:lnTo>
                  <a:lnTo>
                    <a:pt x="5495" y="4922"/>
                  </a:lnTo>
                  <a:lnTo>
                    <a:pt x="7564" y="5180"/>
                  </a:lnTo>
                  <a:lnTo>
                    <a:pt x="8436" y="5289"/>
                  </a:lnTo>
                  <a:lnTo>
                    <a:pt x="8487" y="4876"/>
                  </a:lnTo>
                  <a:lnTo>
                    <a:pt x="8700" y="3168"/>
                  </a:lnTo>
                  <a:lnTo>
                    <a:pt x="8964" y="1053"/>
                  </a:lnTo>
                  <a:lnTo>
                    <a:pt x="7963" y="928"/>
                  </a:lnTo>
                  <a:lnTo>
                    <a:pt x="7141" y="826"/>
                  </a:lnTo>
                  <a:lnTo>
                    <a:pt x="529" y="1"/>
                  </a:ln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624" name="Google Shape;6624;p55"/>
            <p:cNvSpPr/>
            <p:nvPr/>
          </p:nvSpPr>
          <p:spPr>
            <a:xfrm>
              <a:off x="6390667" y="3347630"/>
              <a:ext cx="99418" cy="99453"/>
            </a:xfrm>
            <a:custGeom>
              <a:rect b="b" l="l" r="r" t="t"/>
              <a:pathLst>
                <a:path extrusionOk="0" h="2812" w="2811">
                  <a:moveTo>
                    <a:pt x="1405" y="1"/>
                  </a:moveTo>
                  <a:cubicBezTo>
                    <a:pt x="629" y="1"/>
                    <a:pt x="0" y="630"/>
                    <a:pt x="0" y="1407"/>
                  </a:cubicBezTo>
                  <a:cubicBezTo>
                    <a:pt x="0" y="2183"/>
                    <a:pt x="629" y="2811"/>
                    <a:pt x="1405" y="2811"/>
                  </a:cubicBezTo>
                  <a:cubicBezTo>
                    <a:pt x="2181" y="2811"/>
                    <a:pt x="2811" y="2183"/>
                    <a:pt x="2811" y="1407"/>
                  </a:cubicBezTo>
                  <a:cubicBezTo>
                    <a:pt x="2811" y="630"/>
                    <a:pt x="2181" y="1"/>
                    <a:pt x="1405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625" name="Google Shape;6625;p55"/>
            <p:cNvSpPr/>
            <p:nvPr/>
          </p:nvSpPr>
          <p:spPr>
            <a:xfrm>
              <a:off x="6266103" y="3296878"/>
              <a:ext cx="348511" cy="270844"/>
            </a:xfrm>
            <a:custGeom>
              <a:rect b="b" l="l" r="r" t="t"/>
              <a:pathLst>
                <a:path extrusionOk="0" h="7658" w="9854">
                  <a:moveTo>
                    <a:pt x="9236" y="4232"/>
                  </a:moveTo>
                  <a:lnTo>
                    <a:pt x="9383" y="4677"/>
                  </a:lnTo>
                  <a:lnTo>
                    <a:pt x="9172" y="4747"/>
                  </a:lnTo>
                  <a:lnTo>
                    <a:pt x="9236" y="4232"/>
                  </a:lnTo>
                  <a:close/>
                  <a:moveTo>
                    <a:pt x="1145" y="418"/>
                  </a:moveTo>
                  <a:lnTo>
                    <a:pt x="7479" y="1208"/>
                  </a:lnTo>
                  <a:lnTo>
                    <a:pt x="7480" y="1208"/>
                  </a:lnTo>
                  <a:lnTo>
                    <a:pt x="9189" y="1421"/>
                  </a:lnTo>
                  <a:lnTo>
                    <a:pt x="8710" y="5265"/>
                  </a:lnTo>
                  <a:lnTo>
                    <a:pt x="3759" y="4647"/>
                  </a:lnTo>
                  <a:lnTo>
                    <a:pt x="3758" y="4647"/>
                  </a:lnTo>
                  <a:lnTo>
                    <a:pt x="666" y="4261"/>
                  </a:lnTo>
                  <a:lnTo>
                    <a:pt x="1145" y="418"/>
                  </a:lnTo>
                  <a:close/>
                  <a:moveTo>
                    <a:pt x="4250" y="5106"/>
                  </a:moveTo>
                  <a:lnTo>
                    <a:pt x="5334" y="5242"/>
                  </a:lnTo>
                  <a:cubicBezTo>
                    <a:pt x="5324" y="5245"/>
                    <a:pt x="5315" y="5249"/>
                    <a:pt x="5305" y="5251"/>
                  </a:cubicBezTo>
                  <a:cubicBezTo>
                    <a:pt x="5179" y="5293"/>
                    <a:pt x="5050" y="5313"/>
                    <a:pt x="4924" y="5313"/>
                  </a:cubicBezTo>
                  <a:cubicBezTo>
                    <a:pt x="4682" y="5313"/>
                    <a:pt x="4448" y="5240"/>
                    <a:pt x="4250" y="5106"/>
                  </a:cubicBezTo>
                  <a:close/>
                  <a:moveTo>
                    <a:pt x="850" y="4682"/>
                  </a:moveTo>
                  <a:lnTo>
                    <a:pt x="1291" y="4737"/>
                  </a:lnTo>
                  <a:lnTo>
                    <a:pt x="1883" y="6536"/>
                  </a:lnTo>
                  <a:cubicBezTo>
                    <a:pt x="1887" y="6550"/>
                    <a:pt x="1906" y="6612"/>
                    <a:pt x="1971" y="6648"/>
                  </a:cubicBezTo>
                  <a:cubicBezTo>
                    <a:pt x="2004" y="6667"/>
                    <a:pt x="2037" y="6673"/>
                    <a:pt x="2064" y="6673"/>
                  </a:cubicBezTo>
                  <a:cubicBezTo>
                    <a:pt x="2100" y="6673"/>
                    <a:pt x="2127" y="6664"/>
                    <a:pt x="2133" y="6662"/>
                  </a:cubicBezTo>
                  <a:lnTo>
                    <a:pt x="3748" y="6119"/>
                  </a:lnTo>
                  <a:cubicBezTo>
                    <a:pt x="3851" y="6084"/>
                    <a:pt x="3907" y="5973"/>
                    <a:pt x="3872" y="5869"/>
                  </a:cubicBezTo>
                  <a:cubicBezTo>
                    <a:pt x="3845" y="5787"/>
                    <a:pt x="3768" y="5734"/>
                    <a:pt x="3685" y="5734"/>
                  </a:cubicBezTo>
                  <a:cubicBezTo>
                    <a:pt x="3664" y="5734"/>
                    <a:pt x="3643" y="5738"/>
                    <a:pt x="3622" y="5745"/>
                  </a:cubicBezTo>
                  <a:lnTo>
                    <a:pt x="2196" y="6224"/>
                  </a:lnTo>
                  <a:lnTo>
                    <a:pt x="1724" y="4791"/>
                  </a:lnTo>
                  <a:lnTo>
                    <a:pt x="2370" y="4872"/>
                  </a:lnTo>
                  <a:cubicBezTo>
                    <a:pt x="2369" y="4895"/>
                    <a:pt x="2371" y="4920"/>
                    <a:pt x="2379" y="4943"/>
                  </a:cubicBezTo>
                  <a:cubicBezTo>
                    <a:pt x="2407" y="5026"/>
                    <a:pt x="2484" y="5079"/>
                    <a:pt x="2567" y="5079"/>
                  </a:cubicBezTo>
                  <a:cubicBezTo>
                    <a:pt x="2587" y="5079"/>
                    <a:pt x="2608" y="5076"/>
                    <a:pt x="2629" y="5069"/>
                  </a:cubicBezTo>
                  <a:cubicBezTo>
                    <a:pt x="2698" y="5046"/>
                    <a:pt x="2747" y="4988"/>
                    <a:pt x="2760" y="4921"/>
                  </a:cubicBezTo>
                  <a:lnTo>
                    <a:pt x="3617" y="5027"/>
                  </a:lnTo>
                  <a:cubicBezTo>
                    <a:pt x="3921" y="5462"/>
                    <a:pt x="4411" y="5708"/>
                    <a:pt x="4924" y="5708"/>
                  </a:cubicBezTo>
                  <a:cubicBezTo>
                    <a:pt x="5091" y="5708"/>
                    <a:pt x="5262" y="5682"/>
                    <a:pt x="5428" y="5627"/>
                  </a:cubicBezTo>
                  <a:cubicBezTo>
                    <a:pt x="5630" y="5561"/>
                    <a:pt x="5812" y="5457"/>
                    <a:pt x="5971" y="5321"/>
                  </a:cubicBezTo>
                  <a:lnTo>
                    <a:pt x="7027" y="5452"/>
                  </a:lnTo>
                  <a:lnTo>
                    <a:pt x="1683" y="7212"/>
                  </a:lnTo>
                  <a:lnTo>
                    <a:pt x="850" y="4682"/>
                  </a:lnTo>
                  <a:close/>
                  <a:moveTo>
                    <a:pt x="973" y="0"/>
                  </a:moveTo>
                  <a:cubicBezTo>
                    <a:pt x="930" y="0"/>
                    <a:pt x="887" y="15"/>
                    <a:pt x="852" y="41"/>
                  </a:cubicBezTo>
                  <a:cubicBezTo>
                    <a:pt x="811" y="74"/>
                    <a:pt x="784" y="121"/>
                    <a:pt x="778" y="173"/>
                  </a:cubicBezTo>
                  <a:lnTo>
                    <a:pt x="408" y="3138"/>
                  </a:lnTo>
                  <a:lnTo>
                    <a:pt x="161" y="3219"/>
                  </a:lnTo>
                  <a:cubicBezTo>
                    <a:pt x="58" y="3253"/>
                    <a:pt x="1" y="3365"/>
                    <a:pt x="35" y="3468"/>
                  </a:cubicBezTo>
                  <a:lnTo>
                    <a:pt x="276" y="4199"/>
                  </a:lnTo>
                  <a:lnTo>
                    <a:pt x="250" y="4409"/>
                  </a:lnTo>
                  <a:cubicBezTo>
                    <a:pt x="237" y="4515"/>
                    <a:pt x="311" y="4612"/>
                    <a:pt x="417" y="4628"/>
                  </a:cubicBezTo>
                  <a:lnTo>
                    <a:pt x="1369" y="7522"/>
                  </a:lnTo>
                  <a:cubicBezTo>
                    <a:pt x="1386" y="7572"/>
                    <a:pt x="1421" y="7613"/>
                    <a:pt x="1468" y="7637"/>
                  </a:cubicBezTo>
                  <a:cubicBezTo>
                    <a:pt x="1496" y="7651"/>
                    <a:pt x="1526" y="7658"/>
                    <a:pt x="1557" y="7658"/>
                  </a:cubicBezTo>
                  <a:cubicBezTo>
                    <a:pt x="1578" y="7658"/>
                    <a:pt x="1599" y="7655"/>
                    <a:pt x="1619" y="7648"/>
                  </a:cubicBezTo>
                  <a:lnTo>
                    <a:pt x="7943" y="5567"/>
                  </a:lnTo>
                  <a:lnTo>
                    <a:pt x="8857" y="5681"/>
                  </a:lnTo>
                  <a:cubicBezTo>
                    <a:pt x="8865" y="5682"/>
                    <a:pt x="8874" y="5683"/>
                    <a:pt x="8882" y="5683"/>
                  </a:cubicBezTo>
                  <a:cubicBezTo>
                    <a:pt x="8979" y="5683"/>
                    <a:pt x="9065" y="5609"/>
                    <a:pt x="9077" y="5509"/>
                  </a:cubicBezTo>
                  <a:lnTo>
                    <a:pt x="9118" y="5180"/>
                  </a:lnTo>
                  <a:lnTo>
                    <a:pt x="9694" y="4990"/>
                  </a:lnTo>
                  <a:cubicBezTo>
                    <a:pt x="9797" y="4956"/>
                    <a:pt x="9853" y="4845"/>
                    <a:pt x="9819" y="4742"/>
                  </a:cubicBezTo>
                  <a:lnTo>
                    <a:pt x="9350" y="3316"/>
                  </a:lnTo>
                  <a:lnTo>
                    <a:pt x="9605" y="1274"/>
                  </a:lnTo>
                  <a:cubicBezTo>
                    <a:pt x="9611" y="1222"/>
                    <a:pt x="9598" y="1170"/>
                    <a:pt x="9565" y="1128"/>
                  </a:cubicBezTo>
                  <a:cubicBezTo>
                    <a:pt x="9533" y="1087"/>
                    <a:pt x="9486" y="1060"/>
                    <a:pt x="9434" y="1053"/>
                  </a:cubicBezTo>
                  <a:lnTo>
                    <a:pt x="8571" y="946"/>
                  </a:lnTo>
                  <a:lnTo>
                    <a:pt x="8485" y="687"/>
                  </a:lnTo>
                  <a:cubicBezTo>
                    <a:pt x="8469" y="637"/>
                    <a:pt x="8434" y="596"/>
                    <a:pt x="8386" y="572"/>
                  </a:cubicBezTo>
                  <a:cubicBezTo>
                    <a:pt x="8359" y="558"/>
                    <a:pt x="8329" y="551"/>
                    <a:pt x="8298" y="551"/>
                  </a:cubicBezTo>
                  <a:cubicBezTo>
                    <a:pt x="8277" y="551"/>
                    <a:pt x="8256" y="555"/>
                    <a:pt x="8236" y="561"/>
                  </a:cubicBezTo>
                  <a:lnTo>
                    <a:pt x="7480" y="810"/>
                  </a:lnTo>
                  <a:lnTo>
                    <a:pt x="998" y="2"/>
                  </a:lnTo>
                  <a:cubicBezTo>
                    <a:pt x="990" y="1"/>
                    <a:pt x="981" y="0"/>
                    <a:pt x="97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626" name="Google Shape;6626;p55"/>
            <p:cNvSpPr/>
            <p:nvPr/>
          </p:nvSpPr>
          <p:spPr>
            <a:xfrm>
              <a:off x="6382214" y="3340663"/>
              <a:ext cx="116324" cy="113388"/>
            </a:xfrm>
            <a:custGeom>
              <a:rect b="b" l="l" r="r" t="t"/>
              <a:pathLst>
                <a:path extrusionOk="0" h="3206" w="3289">
                  <a:moveTo>
                    <a:pt x="1642" y="395"/>
                  </a:moveTo>
                  <a:cubicBezTo>
                    <a:pt x="1692" y="395"/>
                    <a:pt x="1743" y="399"/>
                    <a:pt x="1794" y="405"/>
                  </a:cubicBezTo>
                  <a:cubicBezTo>
                    <a:pt x="2114" y="445"/>
                    <a:pt x="2399" y="606"/>
                    <a:pt x="2598" y="861"/>
                  </a:cubicBezTo>
                  <a:cubicBezTo>
                    <a:pt x="2796" y="1116"/>
                    <a:pt x="2883" y="1432"/>
                    <a:pt x="2843" y="1753"/>
                  </a:cubicBezTo>
                  <a:cubicBezTo>
                    <a:pt x="2767" y="2363"/>
                    <a:pt x="2246" y="2811"/>
                    <a:pt x="1646" y="2811"/>
                  </a:cubicBezTo>
                  <a:cubicBezTo>
                    <a:pt x="1596" y="2811"/>
                    <a:pt x="1546" y="2808"/>
                    <a:pt x="1495" y="2802"/>
                  </a:cubicBezTo>
                  <a:cubicBezTo>
                    <a:pt x="1174" y="2762"/>
                    <a:pt x="890" y="2600"/>
                    <a:pt x="692" y="2345"/>
                  </a:cubicBezTo>
                  <a:cubicBezTo>
                    <a:pt x="493" y="2091"/>
                    <a:pt x="406" y="1774"/>
                    <a:pt x="446" y="1453"/>
                  </a:cubicBezTo>
                  <a:cubicBezTo>
                    <a:pt x="485" y="1134"/>
                    <a:pt x="648" y="848"/>
                    <a:pt x="903" y="650"/>
                  </a:cubicBezTo>
                  <a:cubicBezTo>
                    <a:pt x="1117" y="483"/>
                    <a:pt x="1375" y="395"/>
                    <a:pt x="1642" y="395"/>
                  </a:cubicBezTo>
                  <a:close/>
                  <a:moveTo>
                    <a:pt x="1641" y="0"/>
                  </a:moveTo>
                  <a:cubicBezTo>
                    <a:pt x="1287" y="0"/>
                    <a:pt x="944" y="117"/>
                    <a:pt x="660" y="338"/>
                  </a:cubicBezTo>
                  <a:cubicBezTo>
                    <a:pt x="322" y="601"/>
                    <a:pt x="107" y="980"/>
                    <a:pt x="54" y="1404"/>
                  </a:cubicBezTo>
                  <a:cubicBezTo>
                    <a:pt x="1" y="1830"/>
                    <a:pt x="117" y="2250"/>
                    <a:pt x="380" y="2588"/>
                  </a:cubicBezTo>
                  <a:cubicBezTo>
                    <a:pt x="643" y="2925"/>
                    <a:pt x="1022" y="3140"/>
                    <a:pt x="1446" y="3194"/>
                  </a:cubicBezTo>
                  <a:cubicBezTo>
                    <a:pt x="1513" y="3202"/>
                    <a:pt x="1580" y="3206"/>
                    <a:pt x="1646" y="3206"/>
                  </a:cubicBezTo>
                  <a:cubicBezTo>
                    <a:pt x="2441" y="3206"/>
                    <a:pt x="3134" y="2611"/>
                    <a:pt x="3235" y="1802"/>
                  </a:cubicBezTo>
                  <a:cubicBezTo>
                    <a:pt x="3288" y="1377"/>
                    <a:pt x="3172" y="957"/>
                    <a:pt x="2909" y="619"/>
                  </a:cubicBezTo>
                  <a:cubicBezTo>
                    <a:pt x="2646" y="281"/>
                    <a:pt x="2268" y="66"/>
                    <a:pt x="1843" y="13"/>
                  </a:cubicBezTo>
                  <a:cubicBezTo>
                    <a:pt x="1776" y="4"/>
                    <a:pt x="1708" y="0"/>
                    <a:pt x="164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627" name="Google Shape;6627;p55"/>
            <p:cNvSpPr/>
            <p:nvPr/>
          </p:nvSpPr>
          <p:spPr>
            <a:xfrm>
              <a:off x="6519405" y="3401142"/>
              <a:ext cx="14819" cy="14006"/>
            </a:xfrm>
            <a:custGeom>
              <a:rect b="b" l="l" r="r" t="t"/>
              <a:pathLst>
                <a:path extrusionOk="0" h="396" w="419">
                  <a:moveTo>
                    <a:pt x="210" y="0"/>
                  </a:moveTo>
                  <a:cubicBezTo>
                    <a:pt x="112" y="0"/>
                    <a:pt x="26" y="74"/>
                    <a:pt x="13" y="174"/>
                  </a:cubicBezTo>
                  <a:cubicBezTo>
                    <a:pt x="0" y="282"/>
                    <a:pt x="77" y="381"/>
                    <a:pt x="185" y="394"/>
                  </a:cubicBezTo>
                  <a:cubicBezTo>
                    <a:pt x="194" y="395"/>
                    <a:pt x="202" y="396"/>
                    <a:pt x="211" y="396"/>
                  </a:cubicBezTo>
                  <a:cubicBezTo>
                    <a:pt x="309" y="396"/>
                    <a:pt x="393" y="322"/>
                    <a:pt x="405" y="223"/>
                  </a:cubicBezTo>
                  <a:cubicBezTo>
                    <a:pt x="419" y="114"/>
                    <a:pt x="342" y="16"/>
                    <a:pt x="234" y="2"/>
                  </a:cubicBezTo>
                  <a:cubicBezTo>
                    <a:pt x="226" y="1"/>
                    <a:pt x="218" y="0"/>
                    <a:pt x="21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628" name="Google Shape;6628;p55"/>
            <p:cNvSpPr/>
            <p:nvPr/>
          </p:nvSpPr>
          <p:spPr>
            <a:xfrm>
              <a:off x="6346175" y="3379497"/>
              <a:ext cx="13970" cy="13970"/>
            </a:xfrm>
            <a:custGeom>
              <a:rect b="b" l="l" r="r" t="t"/>
              <a:pathLst>
                <a:path extrusionOk="0" h="395" w="395">
                  <a:moveTo>
                    <a:pt x="197" y="0"/>
                  </a:moveTo>
                  <a:cubicBezTo>
                    <a:pt x="88" y="0"/>
                    <a:pt x="0" y="88"/>
                    <a:pt x="0" y="197"/>
                  </a:cubicBezTo>
                  <a:cubicBezTo>
                    <a:pt x="0" y="306"/>
                    <a:pt x="88" y="395"/>
                    <a:pt x="197" y="395"/>
                  </a:cubicBezTo>
                  <a:cubicBezTo>
                    <a:pt x="307" y="395"/>
                    <a:pt x="395" y="306"/>
                    <a:pt x="395" y="197"/>
                  </a:cubicBezTo>
                  <a:cubicBezTo>
                    <a:pt x="395" y="88"/>
                    <a:pt x="307" y="0"/>
                    <a:pt x="19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629" name="Google Shape;6629;p55"/>
            <p:cNvSpPr/>
            <p:nvPr/>
          </p:nvSpPr>
          <p:spPr>
            <a:xfrm>
              <a:off x="6305679" y="3327612"/>
              <a:ext cx="86580" cy="116394"/>
            </a:xfrm>
            <a:custGeom>
              <a:rect b="b" l="l" r="r" t="t"/>
              <a:pathLst>
                <a:path extrusionOk="0" h="3291" w="2448">
                  <a:moveTo>
                    <a:pt x="550" y="0"/>
                  </a:moveTo>
                  <a:cubicBezTo>
                    <a:pt x="520" y="0"/>
                    <a:pt x="470" y="7"/>
                    <a:pt x="425" y="43"/>
                  </a:cubicBezTo>
                  <a:cubicBezTo>
                    <a:pt x="364" y="92"/>
                    <a:pt x="354" y="160"/>
                    <a:pt x="353" y="173"/>
                  </a:cubicBezTo>
                  <a:lnTo>
                    <a:pt x="17" y="2868"/>
                  </a:lnTo>
                  <a:cubicBezTo>
                    <a:pt x="14" y="2878"/>
                    <a:pt x="0" y="2952"/>
                    <a:pt x="52" y="3018"/>
                  </a:cubicBezTo>
                  <a:cubicBezTo>
                    <a:pt x="103" y="3083"/>
                    <a:pt x="179" y="3088"/>
                    <a:pt x="190" y="3088"/>
                  </a:cubicBezTo>
                  <a:lnTo>
                    <a:pt x="1880" y="3288"/>
                  </a:lnTo>
                  <a:cubicBezTo>
                    <a:pt x="1888" y="3289"/>
                    <a:pt x="1896" y="3290"/>
                    <a:pt x="1904" y="3290"/>
                  </a:cubicBezTo>
                  <a:cubicBezTo>
                    <a:pt x="2002" y="3290"/>
                    <a:pt x="2088" y="3216"/>
                    <a:pt x="2099" y="3116"/>
                  </a:cubicBezTo>
                  <a:cubicBezTo>
                    <a:pt x="2112" y="3007"/>
                    <a:pt x="2036" y="2909"/>
                    <a:pt x="1927" y="2896"/>
                  </a:cubicBezTo>
                  <a:lnTo>
                    <a:pt x="433" y="2719"/>
                  </a:lnTo>
                  <a:lnTo>
                    <a:pt x="720" y="418"/>
                  </a:lnTo>
                  <a:lnTo>
                    <a:pt x="2214" y="604"/>
                  </a:lnTo>
                  <a:cubicBezTo>
                    <a:pt x="2223" y="606"/>
                    <a:pt x="2230" y="606"/>
                    <a:pt x="2239" y="606"/>
                  </a:cubicBezTo>
                  <a:cubicBezTo>
                    <a:pt x="2337" y="606"/>
                    <a:pt x="2422" y="534"/>
                    <a:pt x="2435" y="433"/>
                  </a:cubicBezTo>
                  <a:cubicBezTo>
                    <a:pt x="2448" y="325"/>
                    <a:pt x="2371" y="226"/>
                    <a:pt x="2263" y="213"/>
                  </a:cubicBezTo>
                  <a:lnTo>
                    <a:pt x="573" y="2"/>
                  </a:lnTo>
                  <a:cubicBezTo>
                    <a:pt x="570" y="1"/>
                    <a:pt x="561" y="0"/>
                    <a:pt x="55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630" name="Google Shape;6630;p55"/>
            <p:cNvSpPr/>
            <p:nvPr/>
          </p:nvSpPr>
          <p:spPr>
            <a:xfrm>
              <a:off x="6485240" y="3350000"/>
              <a:ext cx="89975" cy="117208"/>
            </a:xfrm>
            <a:custGeom>
              <a:rect b="b" l="l" r="r" t="t"/>
              <a:pathLst>
                <a:path extrusionOk="0" h="3314" w="2544">
                  <a:moveTo>
                    <a:pt x="546" y="0"/>
                  </a:moveTo>
                  <a:cubicBezTo>
                    <a:pt x="447" y="0"/>
                    <a:pt x="362" y="74"/>
                    <a:pt x="349" y="174"/>
                  </a:cubicBezTo>
                  <a:cubicBezTo>
                    <a:pt x="336" y="281"/>
                    <a:pt x="413" y="380"/>
                    <a:pt x="521" y="394"/>
                  </a:cubicBezTo>
                  <a:lnTo>
                    <a:pt x="2114" y="592"/>
                  </a:lnTo>
                  <a:lnTo>
                    <a:pt x="1826" y="2894"/>
                  </a:lnTo>
                  <a:lnTo>
                    <a:pt x="236" y="2686"/>
                  </a:lnTo>
                  <a:cubicBezTo>
                    <a:pt x="228" y="2685"/>
                    <a:pt x="219" y="2684"/>
                    <a:pt x="211" y="2684"/>
                  </a:cubicBezTo>
                  <a:cubicBezTo>
                    <a:pt x="113" y="2684"/>
                    <a:pt x="27" y="2757"/>
                    <a:pt x="15" y="2856"/>
                  </a:cubicBezTo>
                  <a:cubicBezTo>
                    <a:pt x="1" y="2964"/>
                    <a:pt x="77" y="3063"/>
                    <a:pt x="185" y="3077"/>
                  </a:cubicBezTo>
                  <a:lnTo>
                    <a:pt x="1972" y="3310"/>
                  </a:lnTo>
                  <a:cubicBezTo>
                    <a:pt x="1976" y="3311"/>
                    <a:pt x="1989" y="3314"/>
                    <a:pt x="2008" y="3314"/>
                  </a:cubicBezTo>
                  <a:cubicBezTo>
                    <a:pt x="2039" y="3314"/>
                    <a:pt x="2084" y="3307"/>
                    <a:pt x="2125" y="3274"/>
                  </a:cubicBezTo>
                  <a:cubicBezTo>
                    <a:pt x="2188" y="3223"/>
                    <a:pt x="2193" y="3150"/>
                    <a:pt x="2194" y="3139"/>
                  </a:cubicBezTo>
                  <a:lnTo>
                    <a:pt x="2530" y="445"/>
                  </a:lnTo>
                  <a:cubicBezTo>
                    <a:pt x="2530" y="445"/>
                    <a:pt x="2530" y="445"/>
                    <a:pt x="2530" y="445"/>
                  </a:cubicBezTo>
                  <a:cubicBezTo>
                    <a:pt x="2543" y="336"/>
                    <a:pt x="2466" y="238"/>
                    <a:pt x="2358" y="225"/>
                  </a:cubicBezTo>
                  <a:lnTo>
                    <a:pt x="570" y="2"/>
                  </a:lnTo>
                  <a:cubicBezTo>
                    <a:pt x="562" y="1"/>
                    <a:pt x="554" y="0"/>
                    <a:pt x="54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631" name="Google Shape;6631;p55"/>
            <p:cNvSpPr/>
            <p:nvPr/>
          </p:nvSpPr>
          <p:spPr>
            <a:xfrm>
              <a:off x="6417582" y="3363935"/>
              <a:ext cx="44492" cy="68189"/>
            </a:xfrm>
            <a:custGeom>
              <a:rect b="b" l="l" r="r" t="t"/>
              <a:pathLst>
                <a:path extrusionOk="0" h="1928" w="1258">
                  <a:moveTo>
                    <a:pt x="796" y="0"/>
                  </a:moveTo>
                  <a:cubicBezTo>
                    <a:pt x="704" y="0"/>
                    <a:pt x="622" y="65"/>
                    <a:pt x="603" y="159"/>
                  </a:cubicBezTo>
                  <a:cubicBezTo>
                    <a:pt x="438" y="179"/>
                    <a:pt x="297" y="288"/>
                    <a:pt x="234" y="446"/>
                  </a:cubicBezTo>
                  <a:cubicBezTo>
                    <a:pt x="173" y="601"/>
                    <a:pt x="199" y="772"/>
                    <a:pt x="301" y="893"/>
                  </a:cubicBezTo>
                  <a:cubicBezTo>
                    <a:pt x="379" y="985"/>
                    <a:pt x="483" y="1044"/>
                    <a:pt x="615" y="1119"/>
                  </a:cubicBezTo>
                  <a:cubicBezTo>
                    <a:pt x="666" y="1147"/>
                    <a:pt x="703" y="1166"/>
                    <a:pt x="697" y="1230"/>
                  </a:cubicBezTo>
                  <a:cubicBezTo>
                    <a:pt x="693" y="1274"/>
                    <a:pt x="668" y="1320"/>
                    <a:pt x="627" y="1339"/>
                  </a:cubicBezTo>
                  <a:cubicBezTo>
                    <a:pt x="611" y="1347"/>
                    <a:pt x="592" y="1351"/>
                    <a:pt x="572" y="1351"/>
                  </a:cubicBezTo>
                  <a:cubicBezTo>
                    <a:pt x="510" y="1351"/>
                    <a:pt x="430" y="1316"/>
                    <a:pt x="341" y="1251"/>
                  </a:cubicBezTo>
                  <a:cubicBezTo>
                    <a:pt x="306" y="1225"/>
                    <a:pt x="265" y="1212"/>
                    <a:pt x="224" y="1212"/>
                  </a:cubicBezTo>
                  <a:cubicBezTo>
                    <a:pt x="164" y="1212"/>
                    <a:pt x="104" y="1239"/>
                    <a:pt x="65" y="1291"/>
                  </a:cubicBezTo>
                  <a:cubicBezTo>
                    <a:pt x="1" y="1379"/>
                    <a:pt x="18" y="1503"/>
                    <a:pt x="106" y="1567"/>
                  </a:cubicBezTo>
                  <a:cubicBezTo>
                    <a:pt x="184" y="1626"/>
                    <a:pt x="256" y="1666"/>
                    <a:pt x="325" y="1694"/>
                  </a:cubicBezTo>
                  <a:lnTo>
                    <a:pt x="325" y="1695"/>
                  </a:lnTo>
                  <a:cubicBezTo>
                    <a:pt x="305" y="1802"/>
                    <a:pt x="376" y="1905"/>
                    <a:pt x="483" y="1924"/>
                  </a:cubicBezTo>
                  <a:cubicBezTo>
                    <a:pt x="496" y="1926"/>
                    <a:pt x="507" y="1928"/>
                    <a:pt x="519" y="1928"/>
                  </a:cubicBezTo>
                  <a:cubicBezTo>
                    <a:pt x="613" y="1928"/>
                    <a:pt x="696" y="1861"/>
                    <a:pt x="713" y="1765"/>
                  </a:cubicBezTo>
                  <a:lnTo>
                    <a:pt x="720" y="1724"/>
                  </a:lnTo>
                  <a:cubicBezTo>
                    <a:pt x="750" y="1716"/>
                    <a:pt x="776" y="1706"/>
                    <a:pt x="798" y="1696"/>
                  </a:cubicBezTo>
                  <a:cubicBezTo>
                    <a:pt x="970" y="1613"/>
                    <a:pt x="1085" y="1432"/>
                    <a:pt x="1092" y="1235"/>
                  </a:cubicBezTo>
                  <a:cubicBezTo>
                    <a:pt x="1099" y="1052"/>
                    <a:pt x="1013" y="891"/>
                    <a:pt x="861" y="804"/>
                  </a:cubicBezTo>
                  <a:cubicBezTo>
                    <a:pt x="843" y="795"/>
                    <a:pt x="827" y="785"/>
                    <a:pt x="810" y="775"/>
                  </a:cubicBezTo>
                  <a:cubicBezTo>
                    <a:pt x="716" y="722"/>
                    <a:pt x="635" y="676"/>
                    <a:pt x="603" y="638"/>
                  </a:cubicBezTo>
                  <a:cubicBezTo>
                    <a:pt x="576" y="607"/>
                    <a:pt x="618" y="554"/>
                    <a:pt x="650" y="551"/>
                  </a:cubicBezTo>
                  <a:cubicBezTo>
                    <a:pt x="659" y="550"/>
                    <a:pt x="669" y="549"/>
                    <a:pt x="678" y="549"/>
                  </a:cubicBezTo>
                  <a:cubicBezTo>
                    <a:pt x="780" y="549"/>
                    <a:pt x="881" y="607"/>
                    <a:pt x="915" y="632"/>
                  </a:cubicBezTo>
                  <a:cubicBezTo>
                    <a:pt x="950" y="659"/>
                    <a:pt x="992" y="672"/>
                    <a:pt x="1034" y="672"/>
                  </a:cubicBezTo>
                  <a:cubicBezTo>
                    <a:pt x="1093" y="672"/>
                    <a:pt x="1151" y="646"/>
                    <a:pt x="1191" y="595"/>
                  </a:cubicBezTo>
                  <a:cubicBezTo>
                    <a:pt x="1257" y="509"/>
                    <a:pt x="1241" y="385"/>
                    <a:pt x="1155" y="319"/>
                  </a:cubicBezTo>
                  <a:cubicBezTo>
                    <a:pt x="1143" y="309"/>
                    <a:pt x="1083" y="265"/>
                    <a:pt x="992" y="224"/>
                  </a:cubicBezTo>
                  <a:cubicBezTo>
                    <a:pt x="1006" y="120"/>
                    <a:pt x="937" y="22"/>
                    <a:pt x="832" y="3"/>
                  </a:cubicBezTo>
                  <a:cubicBezTo>
                    <a:pt x="820" y="1"/>
                    <a:pt x="808" y="0"/>
                    <a:pt x="79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632" name="Google Shape;6632;p55"/>
          <p:cNvGrpSpPr/>
          <p:nvPr/>
        </p:nvGrpSpPr>
        <p:grpSpPr>
          <a:xfrm>
            <a:off x="7018263" y="3326339"/>
            <a:ext cx="346814" cy="211922"/>
            <a:chOff x="7018263" y="3326339"/>
            <a:chExt cx="346814" cy="211922"/>
          </a:xfrm>
        </p:grpSpPr>
        <p:sp>
          <p:nvSpPr>
            <p:cNvPr id="6633" name="Google Shape;6633;p55"/>
            <p:cNvSpPr/>
            <p:nvPr/>
          </p:nvSpPr>
          <p:spPr>
            <a:xfrm>
              <a:off x="7025160" y="3333236"/>
              <a:ext cx="333020" cy="198129"/>
            </a:xfrm>
            <a:custGeom>
              <a:rect b="b" l="l" r="r" t="t"/>
              <a:pathLst>
                <a:path extrusionOk="0" h="5602" w="9416">
                  <a:moveTo>
                    <a:pt x="486" y="1"/>
                  </a:moveTo>
                  <a:cubicBezTo>
                    <a:pt x="218" y="1"/>
                    <a:pt x="0" y="218"/>
                    <a:pt x="0" y="486"/>
                  </a:cubicBezTo>
                  <a:lnTo>
                    <a:pt x="0" y="5116"/>
                  </a:lnTo>
                  <a:cubicBezTo>
                    <a:pt x="0" y="5385"/>
                    <a:pt x="218" y="5601"/>
                    <a:pt x="486" y="5601"/>
                  </a:cubicBezTo>
                  <a:lnTo>
                    <a:pt x="8930" y="5601"/>
                  </a:lnTo>
                  <a:cubicBezTo>
                    <a:pt x="9198" y="5601"/>
                    <a:pt x="9415" y="5385"/>
                    <a:pt x="9415" y="5116"/>
                  </a:cubicBezTo>
                  <a:lnTo>
                    <a:pt x="9415" y="486"/>
                  </a:lnTo>
                  <a:cubicBezTo>
                    <a:pt x="9415" y="218"/>
                    <a:pt x="9198" y="1"/>
                    <a:pt x="8930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634" name="Google Shape;6634;p55"/>
            <p:cNvSpPr/>
            <p:nvPr/>
          </p:nvSpPr>
          <p:spPr>
            <a:xfrm>
              <a:off x="7058193" y="3371433"/>
              <a:ext cx="57012" cy="42300"/>
            </a:xfrm>
            <a:custGeom>
              <a:rect b="b" l="l" r="r" t="t"/>
              <a:pathLst>
                <a:path extrusionOk="0" h="1196" w="1612">
                  <a:moveTo>
                    <a:pt x="235" y="0"/>
                  </a:moveTo>
                  <a:cubicBezTo>
                    <a:pt x="106" y="0"/>
                    <a:pt x="1" y="106"/>
                    <a:pt x="1" y="234"/>
                  </a:cubicBezTo>
                  <a:lnTo>
                    <a:pt x="1" y="961"/>
                  </a:lnTo>
                  <a:cubicBezTo>
                    <a:pt x="1" y="1090"/>
                    <a:pt x="106" y="1195"/>
                    <a:pt x="235" y="1195"/>
                  </a:cubicBezTo>
                  <a:lnTo>
                    <a:pt x="1378" y="1195"/>
                  </a:lnTo>
                  <a:cubicBezTo>
                    <a:pt x="1506" y="1195"/>
                    <a:pt x="1612" y="1090"/>
                    <a:pt x="1612" y="961"/>
                  </a:cubicBezTo>
                  <a:lnTo>
                    <a:pt x="1612" y="234"/>
                  </a:lnTo>
                  <a:cubicBezTo>
                    <a:pt x="1612" y="106"/>
                    <a:pt x="1506" y="0"/>
                    <a:pt x="1378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635" name="Google Shape;6635;p55"/>
            <p:cNvSpPr/>
            <p:nvPr/>
          </p:nvSpPr>
          <p:spPr>
            <a:xfrm>
              <a:off x="7295332" y="3474883"/>
              <a:ext cx="28931" cy="28931"/>
            </a:xfrm>
            <a:custGeom>
              <a:rect b="b" l="l" r="r" t="t"/>
              <a:pathLst>
                <a:path extrusionOk="0" h="818" w="818">
                  <a:moveTo>
                    <a:pt x="409" y="0"/>
                  </a:moveTo>
                  <a:cubicBezTo>
                    <a:pt x="184" y="0"/>
                    <a:pt x="1" y="183"/>
                    <a:pt x="1" y="409"/>
                  </a:cubicBezTo>
                  <a:cubicBezTo>
                    <a:pt x="1" y="635"/>
                    <a:pt x="184" y="817"/>
                    <a:pt x="409" y="817"/>
                  </a:cubicBezTo>
                  <a:cubicBezTo>
                    <a:pt x="635" y="817"/>
                    <a:pt x="818" y="635"/>
                    <a:pt x="818" y="409"/>
                  </a:cubicBezTo>
                  <a:cubicBezTo>
                    <a:pt x="818" y="183"/>
                    <a:pt x="635" y="0"/>
                    <a:pt x="409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636" name="Google Shape;6636;p55"/>
            <p:cNvSpPr/>
            <p:nvPr/>
          </p:nvSpPr>
          <p:spPr>
            <a:xfrm>
              <a:off x="7018263" y="3326339"/>
              <a:ext cx="346814" cy="211922"/>
            </a:xfrm>
            <a:custGeom>
              <a:rect b="b" l="l" r="r" t="t"/>
              <a:pathLst>
                <a:path extrusionOk="0" h="5992" w="9806">
                  <a:moveTo>
                    <a:pt x="681" y="0"/>
                  </a:moveTo>
                  <a:cubicBezTo>
                    <a:pt x="306" y="0"/>
                    <a:pt x="1" y="306"/>
                    <a:pt x="1" y="681"/>
                  </a:cubicBezTo>
                  <a:lnTo>
                    <a:pt x="1" y="5311"/>
                  </a:lnTo>
                  <a:cubicBezTo>
                    <a:pt x="1" y="5686"/>
                    <a:pt x="306" y="5992"/>
                    <a:pt x="681" y="5992"/>
                  </a:cubicBezTo>
                  <a:lnTo>
                    <a:pt x="9125" y="5992"/>
                  </a:lnTo>
                  <a:cubicBezTo>
                    <a:pt x="9500" y="5992"/>
                    <a:pt x="9805" y="5686"/>
                    <a:pt x="9805" y="5311"/>
                  </a:cubicBezTo>
                  <a:lnTo>
                    <a:pt x="9805" y="681"/>
                  </a:lnTo>
                  <a:cubicBezTo>
                    <a:pt x="9805" y="306"/>
                    <a:pt x="9500" y="0"/>
                    <a:pt x="9125" y="0"/>
                  </a:cubicBezTo>
                  <a:lnTo>
                    <a:pt x="5773" y="0"/>
                  </a:lnTo>
                  <a:cubicBezTo>
                    <a:pt x="5666" y="0"/>
                    <a:pt x="5578" y="88"/>
                    <a:pt x="5578" y="196"/>
                  </a:cubicBezTo>
                  <a:cubicBezTo>
                    <a:pt x="5578" y="303"/>
                    <a:pt x="5666" y="391"/>
                    <a:pt x="5773" y="391"/>
                  </a:cubicBezTo>
                  <a:lnTo>
                    <a:pt x="9125" y="391"/>
                  </a:lnTo>
                  <a:cubicBezTo>
                    <a:pt x="9285" y="391"/>
                    <a:pt x="9416" y="521"/>
                    <a:pt x="9416" y="681"/>
                  </a:cubicBezTo>
                  <a:lnTo>
                    <a:pt x="9416" y="5311"/>
                  </a:lnTo>
                  <a:cubicBezTo>
                    <a:pt x="9416" y="5471"/>
                    <a:pt x="9285" y="5602"/>
                    <a:pt x="9125" y="5602"/>
                  </a:cubicBezTo>
                  <a:lnTo>
                    <a:pt x="681" y="5602"/>
                  </a:lnTo>
                  <a:cubicBezTo>
                    <a:pt x="521" y="5602"/>
                    <a:pt x="390" y="5471"/>
                    <a:pt x="390" y="5311"/>
                  </a:cubicBezTo>
                  <a:lnTo>
                    <a:pt x="390" y="681"/>
                  </a:lnTo>
                  <a:cubicBezTo>
                    <a:pt x="390" y="521"/>
                    <a:pt x="521" y="391"/>
                    <a:pt x="681" y="391"/>
                  </a:cubicBezTo>
                  <a:lnTo>
                    <a:pt x="4039" y="391"/>
                  </a:lnTo>
                  <a:cubicBezTo>
                    <a:pt x="4147" y="391"/>
                    <a:pt x="4234" y="303"/>
                    <a:pt x="4234" y="196"/>
                  </a:cubicBezTo>
                  <a:cubicBezTo>
                    <a:pt x="4234" y="88"/>
                    <a:pt x="4147" y="0"/>
                    <a:pt x="403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637" name="Google Shape;6637;p55"/>
            <p:cNvSpPr/>
            <p:nvPr/>
          </p:nvSpPr>
          <p:spPr>
            <a:xfrm>
              <a:off x="7135011" y="3373484"/>
              <a:ext cx="17259" cy="38515"/>
            </a:xfrm>
            <a:custGeom>
              <a:rect b="b" l="l" r="r" t="t"/>
              <a:pathLst>
                <a:path extrusionOk="0" h="1089" w="488">
                  <a:moveTo>
                    <a:pt x="221" y="1"/>
                  </a:moveTo>
                  <a:cubicBezTo>
                    <a:pt x="196" y="1"/>
                    <a:pt x="171" y="5"/>
                    <a:pt x="146" y="15"/>
                  </a:cubicBezTo>
                  <a:cubicBezTo>
                    <a:pt x="47" y="57"/>
                    <a:pt x="0" y="171"/>
                    <a:pt x="41" y="270"/>
                  </a:cubicBezTo>
                  <a:cubicBezTo>
                    <a:pt x="77" y="356"/>
                    <a:pt x="95" y="446"/>
                    <a:pt x="96" y="539"/>
                  </a:cubicBezTo>
                  <a:cubicBezTo>
                    <a:pt x="97" y="634"/>
                    <a:pt x="78" y="731"/>
                    <a:pt x="41" y="819"/>
                  </a:cubicBezTo>
                  <a:cubicBezTo>
                    <a:pt x="0" y="918"/>
                    <a:pt x="47" y="1032"/>
                    <a:pt x="146" y="1074"/>
                  </a:cubicBezTo>
                  <a:cubicBezTo>
                    <a:pt x="170" y="1083"/>
                    <a:pt x="195" y="1088"/>
                    <a:pt x="219" y="1088"/>
                  </a:cubicBezTo>
                  <a:cubicBezTo>
                    <a:pt x="296" y="1088"/>
                    <a:pt x="370" y="1043"/>
                    <a:pt x="401" y="968"/>
                  </a:cubicBezTo>
                  <a:cubicBezTo>
                    <a:pt x="459" y="831"/>
                    <a:pt x="487" y="685"/>
                    <a:pt x="486" y="536"/>
                  </a:cubicBezTo>
                  <a:cubicBezTo>
                    <a:pt x="485" y="393"/>
                    <a:pt x="456" y="253"/>
                    <a:pt x="401" y="120"/>
                  </a:cubicBezTo>
                  <a:cubicBezTo>
                    <a:pt x="370" y="45"/>
                    <a:pt x="298" y="1"/>
                    <a:pt x="22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638" name="Google Shape;6638;p55"/>
            <p:cNvSpPr/>
            <p:nvPr/>
          </p:nvSpPr>
          <p:spPr>
            <a:xfrm>
              <a:off x="7161855" y="3366304"/>
              <a:ext cx="18179" cy="52839"/>
            </a:xfrm>
            <a:custGeom>
              <a:rect b="b" l="l" r="r" t="t"/>
              <a:pathLst>
                <a:path extrusionOk="0" h="1494" w="514">
                  <a:moveTo>
                    <a:pt x="221" y="1"/>
                  </a:moveTo>
                  <a:cubicBezTo>
                    <a:pt x="199" y="1"/>
                    <a:pt x="177" y="5"/>
                    <a:pt x="155" y="12"/>
                  </a:cubicBezTo>
                  <a:cubicBezTo>
                    <a:pt x="54" y="49"/>
                    <a:pt x="1" y="160"/>
                    <a:pt x="38" y="261"/>
                  </a:cubicBezTo>
                  <a:cubicBezTo>
                    <a:pt x="92" y="413"/>
                    <a:pt x="120" y="571"/>
                    <a:pt x="121" y="732"/>
                  </a:cubicBezTo>
                  <a:cubicBezTo>
                    <a:pt x="123" y="903"/>
                    <a:pt x="95" y="1072"/>
                    <a:pt x="38" y="1233"/>
                  </a:cubicBezTo>
                  <a:cubicBezTo>
                    <a:pt x="3" y="1329"/>
                    <a:pt x="51" y="1438"/>
                    <a:pt x="145" y="1478"/>
                  </a:cubicBezTo>
                  <a:cubicBezTo>
                    <a:pt x="169" y="1489"/>
                    <a:pt x="194" y="1493"/>
                    <a:pt x="219" y="1493"/>
                  </a:cubicBezTo>
                  <a:cubicBezTo>
                    <a:pt x="299" y="1493"/>
                    <a:pt x="376" y="1444"/>
                    <a:pt x="404" y="1365"/>
                  </a:cubicBezTo>
                  <a:cubicBezTo>
                    <a:pt x="478" y="1160"/>
                    <a:pt x="513" y="945"/>
                    <a:pt x="511" y="728"/>
                  </a:cubicBezTo>
                  <a:cubicBezTo>
                    <a:pt x="509" y="524"/>
                    <a:pt x="473" y="322"/>
                    <a:pt x="404" y="130"/>
                  </a:cubicBezTo>
                  <a:cubicBezTo>
                    <a:pt x="375" y="51"/>
                    <a:pt x="301" y="1"/>
                    <a:pt x="22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639" name="Google Shape;6639;p55"/>
            <p:cNvSpPr/>
            <p:nvPr/>
          </p:nvSpPr>
          <p:spPr>
            <a:xfrm>
              <a:off x="7187886" y="3359408"/>
              <a:ext cx="19028" cy="66632"/>
            </a:xfrm>
            <a:custGeom>
              <a:rect b="b" l="l" r="r" t="t"/>
              <a:pathLst>
                <a:path extrusionOk="0" h="1884" w="538">
                  <a:moveTo>
                    <a:pt x="219" y="1"/>
                  </a:moveTo>
                  <a:cubicBezTo>
                    <a:pt x="198" y="1"/>
                    <a:pt x="177" y="4"/>
                    <a:pt x="156" y="11"/>
                  </a:cubicBezTo>
                  <a:cubicBezTo>
                    <a:pt x="54" y="45"/>
                    <a:pt x="0" y="156"/>
                    <a:pt x="34" y="257"/>
                  </a:cubicBezTo>
                  <a:cubicBezTo>
                    <a:pt x="107" y="472"/>
                    <a:pt x="144" y="696"/>
                    <a:pt x="146" y="923"/>
                  </a:cubicBezTo>
                  <a:cubicBezTo>
                    <a:pt x="148" y="1163"/>
                    <a:pt x="111" y="1399"/>
                    <a:pt x="34" y="1627"/>
                  </a:cubicBezTo>
                  <a:cubicBezTo>
                    <a:pt x="2" y="1724"/>
                    <a:pt x="52" y="1832"/>
                    <a:pt x="146" y="1870"/>
                  </a:cubicBezTo>
                  <a:cubicBezTo>
                    <a:pt x="169" y="1879"/>
                    <a:pt x="193" y="1884"/>
                    <a:pt x="217" y="1884"/>
                  </a:cubicBezTo>
                  <a:cubicBezTo>
                    <a:pt x="298" y="1884"/>
                    <a:pt x="376" y="1832"/>
                    <a:pt x="403" y="1751"/>
                  </a:cubicBezTo>
                  <a:cubicBezTo>
                    <a:pt x="493" y="1482"/>
                    <a:pt x="538" y="1202"/>
                    <a:pt x="535" y="919"/>
                  </a:cubicBezTo>
                  <a:cubicBezTo>
                    <a:pt x="533" y="651"/>
                    <a:pt x="488" y="387"/>
                    <a:pt x="403" y="133"/>
                  </a:cubicBezTo>
                  <a:cubicBezTo>
                    <a:pt x="376" y="52"/>
                    <a:pt x="300" y="1"/>
                    <a:pt x="219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640" name="Google Shape;6640;p55"/>
            <p:cNvSpPr/>
            <p:nvPr/>
          </p:nvSpPr>
          <p:spPr>
            <a:xfrm>
              <a:off x="7051332" y="3364536"/>
              <a:ext cx="70770" cy="56093"/>
            </a:xfrm>
            <a:custGeom>
              <a:rect b="b" l="l" r="r" t="t"/>
              <a:pathLst>
                <a:path extrusionOk="0" h="1586" w="2001">
                  <a:moveTo>
                    <a:pt x="1572" y="390"/>
                  </a:moveTo>
                  <a:cubicBezTo>
                    <a:pt x="1593" y="390"/>
                    <a:pt x="1611" y="408"/>
                    <a:pt x="1611" y="429"/>
                  </a:cubicBezTo>
                  <a:lnTo>
                    <a:pt x="1611" y="1156"/>
                  </a:lnTo>
                  <a:cubicBezTo>
                    <a:pt x="1611" y="1177"/>
                    <a:pt x="1593" y="1195"/>
                    <a:pt x="1572" y="1195"/>
                  </a:cubicBezTo>
                  <a:lnTo>
                    <a:pt x="429" y="1195"/>
                  </a:lnTo>
                  <a:cubicBezTo>
                    <a:pt x="408" y="1195"/>
                    <a:pt x="390" y="1177"/>
                    <a:pt x="390" y="1156"/>
                  </a:cubicBezTo>
                  <a:lnTo>
                    <a:pt x="390" y="429"/>
                  </a:lnTo>
                  <a:cubicBezTo>
                    <a:pt x="390" y="408"/>
                    <a:pt x="408" y="390"/>
                    <a:pt x="429" y="390"/>
                  </a:cubicBezTo>
                  <a:close/>
                  <a:moveTo>
                    <a:pt x="429" y="0"/>
                  </a:moveTo>
                  <a:cubicBezTo>
                    <a:pt x="193" y="0"/>
                    <a:pt x="0" y="193"/>
                    <a:pt x="0" y="429"/>
                  </a:cubicBezTo>
                  <a:lnTo>
                    <a:pt x="0" y="1156"/>
                  </a:lnTo>
                  <a:cubicBezTo>
                    <a:pt x="0" y="1393"/>
                    <a:pt x="193" y="1585"/>
                    <a:pt x="429" y="1585"/>
                  </a:cubicBezTo>
                  <a:lnTo>
                    <a:pt x="1572" y="1585"/>
                  </a:lnTo>
                  <a:cubicBezTo>
                    <a:pt x="1808" y="1585"/>
                    <a:pt x="2000" y="1393"/>
                    <a:pt x="2000" y="1156"/>
                  </a:cubicBezTo>
                  <a:lnTo>
                    <a:pt x="2000" y="429"/>
                  </a:lnTo>
                  <a:cubicBezTo>
                    <a:pt x="2000" y="193"/>
                    <a:pt x="1808" y="0"/>
                    <a:pt x="157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641" name="Google Shape;6641;p55"/>
            <p:cNvSpPr/>
            <p:nvPr/>
          </p:nvSpPr>
          <p:spPr>
            <a:xfrm>
              <a:off x="7245606" y="3354173"/>
              <a:ext cx="54254" cy="13864"/>
            </a:xfrm>
            <a:custGeom>
              <a:rect b="b" l="l" r="r" t="t"/>
              <a:pathLst>
                <a:path extrusionOk="0" h="392" w="1534">
                  <a:moveTo>
                    <a:pt x="195" y="1"/>
                  </a:moveTo>
                  <a:cubicBezTo>
                    <a:pt x="88" y="1"/>
                    <a:pt x="1" y="88"/>
                    <a:pt x="1" y="197"/>
                  </a:cubicBezTo>
                  <a:cubicBezTo>
                    <a:pt x="1" y="304"/>
                    <a:pt x="88" y="391"/>
                    <a:pt x="195" y="391"/>
                  </a:cubicBezTo>
                  <a:lnTo>
                    <a:pt x="1338" y="391"/>
                  </a:lnTo>
                  <a:cubicBezTo>
                    <a:pt x="1447" y="391"/>
                    <a:pt x="1533" y="304"/>
                    <a:pt x="1533" y="197"/>
                  </a:cubicBezTo>
                  <a:cubicBezTo>
                    <a:pt x="1533" y="88"/>
                    <a:pt x="1447" y="1"/>
                    <a:pt x="133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642" name="Google Shape;6642;p55"/>
            <p:cNvSpPr/>
            <p:nvPr/>
          </p:nvSpPr>
          <p:spPr>
            <a:xfrm>
              <a:off x="7184738" y="3326410"/>
              <a:ext cx="13864" cy="13829"/>
            </a:xfrm>
            <a:custGeom>
              <a:rect b="b" l="l" r="r" t="t"/>
              <a:pathLst>
                <a:path extrusionOk="0" h="391" w="392">
                  <a:moveTo>
                    <a:pt x="196" y="0"/>
                  </a:moveTo>
                  <a:cubicBezTo>
                    <a:pt x="88" y="0"/>
                    <a:pt x="1" y="87"/>
                    <a:pt x="1" y="196"/>
                  </a:cubicBezTo>
                  <a:cubicBezTo>
                    <a:pt x="1" y="303"/>
                    <a:pt x="88" y="390"/>
                    <a:pt x="196" y="390"/>
                  </a:cubicBezTo>
                  <a:cubicBezTo>
                    <a:pt x="304" y="390"/>
                    <a:pt x="391" y="303"/>
                    <a:pt x="391" y="196"/>
                  </a:cubicBezTo>
                  <a:cubicBezTo>
                    <a:pt x="391" y="87"/>
                    <a:pt x="304" y="0"/>
                    <a:pt x="19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643" name="Google Shape;6643;p55"/>
            <p:cNvSpPr/>
            <p:nvPr/>
          </p:nvSpPr>
          <p:spPr>
            <a:xfrm>
              <a:off x="7316694" y="3354103"/>
              <a:ext cx="13829" cy="13793"/>
            </a:xfrm>
            <a:custGeom>
              <a:rect b="b" l="l" r="r" t="t"/>
              <a:pathLst>
                <a:path extrusionOk="0" h="390" w="391">
                  <a:moveTo>
                    <a:pt x="195" y="0"/>
                  </a:moveTo>
                  <a:cubicBezTo>
                    <a:pt x="88" y="0"/>
                    <a:pt x="1" y="88"/>
                    <a:pt x="1" y="195"/>
                  </a:cubicBezTo>
                  <a:cubicBezTo>
                    <a:pt x="1" y="302"/>
                    <a:pt x="88" y="390"/>
                    <a:pt x="195" y="390"/>
                  </a:cubicBezTo>
                  <a:cubicBezTo>
                    <a:pt x="303" y="390"/>
                    <a:pt x="390" y="302"/>
                    <a:pt x="390" y="195"/>
                  </a:cubicBezTo>
                  <a:cubicBezTo>
                    <a:pt x="390" y="88"/>
                    <a:pt x="303" y="0"/>
                    <a:pt x="19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644" name="Google Shape;6644;p55"/>
            <p:cNvSpPr/>
            <p:nvPr/>
          </p:nvSpPr>
          <p:spPr>
            <a:xfrm>
              <a:off x="7288436" y="3467987"/>
              <a:ext cx="42724" cy="42724"/>
            </a:xfrm>
            <a:custGeom>
              <a:rect b="b" l="l" r="r" t="t"/>
              <a:pathLst>
                <a:path extrusionOk="0" h="1208" w="1208">
                  <a:moveTo>
                    <a:pt x="604" y="390"/>
                  </a:moveTo>
                  <a:cubicBezTo>
                    <a:pt x="722" y="390"/>
                    <a:pt x="818" y="486"/>
                    <a:pt x="818" y="604"/>
                  </a:cubicBezTo>
                  <a:cubicBezTo>
                    <a:pt x="818" y="722"/>
                    <a:pt x="722" y="818"/>
                    <a:pt x="604" y="818"/>
                  </a:cubicBezTo>
                  <a:cubicBezTo>
                    <a:pt x="486" y="818"/>
                    <a:pt x="390" y="722"/>
                    <a:pt x="390" y="604"/>
                  </a:cubicBezTo>
                  <a:cubicBezTo>
                    <a:pt x="390" y="486"/>
                    <a:pt x="486" y="390"/>
                    <a:pt x="604" y="390"/>
                  </a:cubicBezTo>
                  <a:close/>
                  <a:moveTo>
                    <a:pt x="604" y="0"/>
                  </a:moveTo>
                  <a:cubicBezTo>
                    <a:pt x="271" y="0"/>
                    <a:pt x="1" y="271"/>
                    <a:pt x="1" y="604"/>
                  </a:cubicBezTo>
                  <a:cubicBezTo>
                    <a:pt x="1" y="936"/>
                    <a:pt x="271" y="1207"/>
                    <a:pt x="604" y="1207"/>
                  </a:cubicBezTo>
                  <a:cubicBezTo>
                    <a:pt x="937" y="1207"/>
                    <a:pt x="1207" y="936"/>
                    <a:pt x="1207" y="604"/>
                  </a:cubicBezTo>
                  <a:cubicBezTo>
                    <a:pt x="1207" y="271"/>
                    <a:pt x="937" y="0"/>
                    <a:pt x="60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645" name="Google Shape;6645;p55"/>
          <p:cNvGrpSpPr/>
          <p:nvPr/>
        </p:nvGrpSpPr>
        <p:grpSpPr>
          <a:xfrm>
            <a:off x="7769575" y="3313642"/>
            <a:ext cx="347486" cy="237317"/>
            <a:chOff x="7769575" y="3313642"/>
            <a:chExt cx="347486" cy="237317"/>
          </a:xfrm>
        </p:grpSpPr>
        <p:sp>
          <p:nvSpPr>
            <p:cNvPr id="6646" name="Google Shape;6646;p55"/>
            <p:cNvSpPr/>
            <p:nvPr/>
          </p:nvSpPr>
          <p:spPr>
            <a:xfrm>
              <a:off x="7776755" y="3320468"/>
              <a:ext cx="336027" cy="150100"/>
            </a:xfrm>
            <a:custGeom>
              <a:rect b="b" l="l" r="r" t="t"/>
              <a:pathLst>
                <a:path extrusionOk="0" h="4244" w="9501">
                  <a:moveTo>
                    <a:pt x="8682" y="0"/>
                  </a:moveTo>
                  <a:cubicBezTo>
                    <a:pt x="8591" y="0"/>
                    <a:pt x="8500" y="18"/>
                    <a:pt x="8413" y="55"/>
                  </a:cubicBezTo>
                  <a:lnTo>
                    <a:pt x="6250" y="1071"/>
                  </a:lnTo>
                  <a:lnTo>
                    <a:pt x="2945" y="26"/>
                  </a:lnTo>
                  <a:lnTo>
                    <a:pt x="1908" y="555"/>
                  </a:lnTo>
                  <a:lnTo>
                    <a:pt x="3939" y="2157"/>
                  </a:lnTo>
                  <a:lnTo>
                    <a:pt x="2313" y="2923"/>
                  </a:lnTo>
                  <a:lnTo>
                    <a:pt x="862" y="2442"/>
                  </a:lnTo>
                  <a:lnTo>
                    <a:pt x="1" y="2971"/>
                  </a:lnTo>
                  <a:lnTo>
                    <a:pt x="1426" y="3944"/>
                  </a:lnTo>
                  <a:cubicBezTo>
                    <a:pt x="1715" y="4142"/>
                    <a:pt x="2053" y="4243"/>
                    <a:pt x="2392" y="4243"/>
                  </a:cubicBezTo>
                  <a:cubicBezTo>
                    <a:pt x="2638" y="4243"/>
                    <a:pt x="2885" y="4190"/>
                    <a:pt x="3116" y="4082"/>
                  </a:cubicBezTo>
                  <a:lnTo>
                    <a:pt x="4521" y="3427"/>
                  </a:lnTo>
                  <a:lnTo>
                    <a:pt x="6093" y="2695"/>
                  </a:lnTo>
                  <a:lnTo>
                    <a:pt x="8996" y="1339"/>
                  </a:lnTo>
                  <a:cubicBezTo>
                    <a:pt x="9352" y="1173"/>
                    <a:pt x="9500" y="745"/>
                    <a:pt x="9325" y="394"/>
                  </a:cubicBezTo>
                  <a:cubicBezTo>
                    <a:pt x="9202" y="149"/>
                    <a:pt x="8945" y="0"/>
                    <a:pt x="8682" y="0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647" name="Google Shape;6647;p55"/>
            <p:cNvSpPr/>
            <p:nvPr/>
          </p:nvSpPr>
          <p:spPr>
            <a:xfrm>
              <a:off x="7769575" y="3537236"/>
              <a:ext cx="346778" cy="13723"/>
            </a:xfrm>
            <a:custGeom>
              <a:rect b="b" l="l" r="r" t="t"/>
              <a:pathLst>
                <a:path extrusionOk="0" h="388" w="9805">
                  <a:moveTo>
                    <a:pt x="194" y="1"/>
                  </a:moveTo>
                  <a:cubicBezTo>
                    <a:pt x="87" y="1"/>
                    <a:pt x="0" y="87"/>
                    <a:pt x="0" y="194"/>
                  </a:cubicBezTo>
                  <a:cubicBezTo>
                    <a:pt x="0" y="301"/>
                    <a:pt x="87" y="388"/>
                    <a:pt x="194" y="388"/>
                  </a:cubicBezTo>
                  <a:lnTo>
                    <a:pt x="9612" y="388"/>
                  </a:lnTo>
                  <a:cubicBezTo>
                    <a:pt x="9718" y="388"/>
                    <a:pt x="9805" y="301"/>
                    <a:pt x="9805" y="194"/>
                  </a:cubicBezTo>
                  <a:cubicBezTo>
                    <a:pt x="9805" y="87"/>
                    <a:pt x="9718" y="1"/>
                    <a:pt x="9612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648" name="Google Shape;6648;p55"/>
            <p:cNvSpPr/>
            <p:nvPr/>
          </p:nvSpPr>
          <p:spPr>
            <a:xfrm>
              <a:off x="7769858" y="3313642"/>
              <a:ext cx="347203" cy="163716"/>
            </a:xfrm>
            <a:custGeom>
              <a:rect b="b" l="l" r="r" t="t"/>
              <a:pathLst>
                <a:path extrusionOk="0" h="4629" w="9817">
                  <a:moveTo>
                    <a:pt x="8874" y="1"/>
                  </a:moveTo>
                  <a:cubicBezTo>
                    <a:pt x="8759" y="1"/>
                    <a:pt x="8643" y="23"/>
                    <a:pt x="8533" y="69"/>
                  </a:cubicBezTo>
                  <a:cubicBezTo>
                    <a:pt x="8531" y="70"/>
                    <a:pt x="8529" y="71"/>
                    <a:pt x="8526" y="73"/>
                  </a:cubicBezTo>
                  <a:lnTo>
                    <a:pt x="6431" y="1057"/>
                  </a:lnTo>
                  <a:lnTo>
                    <a:pt x="3198" y="35"/>
                  </a:lnTo>
                  <a:cubicBezTo>
                    <a:pt x="3179" y="28"/>
                    <a:pt x="3160" y="25"/>
                    <a:pt x="3140" y="25"/>
                  </a:cubicBezTo>
                  <a:cubicBezTo>
                    <a:pt x="3110" y="25"/>
                    <a:pt x="3080" y="33"/>
                    <a:pt x="3053" y="47"/>
                  </a:cubicBezTo>
                  <a:lnTo>
                    <a:pt x="2014" y="576"/>
                  </a:lnTo>
                  <a:cubicBezTo>
                    <a:pt x="1956" y="606"/>
                    <a:pt x="1917" y="664"/>
                    <a:pt x="1910" y="730"/>
                  </a:cubicBezTo>
                  <a:cubicBezTo>
                    <a:pt x="1904" y="795"/>
                    <a:pt x="1931" y="860"/>
                    <a:pt x="1983" y="900"/>
                  </a:cubicBezTo>
                  <a:lnTo>
                    <a:pt x="3769" y="2308"/>
                  </a:lnTo>
                  <a:lnTo>
                    <a:pt x="2495" y="2908"/>
                  </a:lnTo>
                  <a:lnTo>
                    <a:pt x="1118" y="2451"/>
                  </a:lnTo>
                  <a:cubicBezTo>
                    <a:pt x="1098" y="2445"/>
                    <a:pt x="1077" y="2442"/>
                    <a:pt x="1056" y="2442"/>
                  </a:cubicBezTo>
                  <a:cubicBezTo>
                    <a:pt x="1021" y="2442"/>
                    <a:pt x="986" y="2451"/>
                    <a:pt x="956" y="2470"/>
                  </a:cubicBezTo>
                  <a:lnTo>
                    <a:pt x="94" y="2999"/>
                  </a:lnTo>
                  <a:cubicBezTo>
                    <a:pt x="39" y="3033"/>
                    <a:pt x="4" y="3093"/>
                    <a:pt x="2" y="3159"/>
                  </a:cubicBezTo>
                  <a:cubicBezTo>
                    <a:pt x="1" y="3224"/>
                    <a:pt x="32" y="3286"/>
                    <a:pt x="87" y="3323"/>
                  </a:cubicBezTo>
                  <a:lnTo>
                    <a:pt x="1511" y="4297"/>
                  </a:lnTo>
                  <a:cubicBezTo>
                    <a:pt x="1832" y="4516"/>
                    <a:pt x="2207" y="4628"/>
                    <a:pt x="2585" y="4628"/>
                  </a:cubicBezTo>
                  <a:cubicBezTo>
                    <a:pt x="2586" y="4628"/>
                    <a:pt x="2587" y="4628"/>
                    <a:pt x="2589" y="4628"/>
                  </a:cubicBezTo>
                  <a:cubicBezTo>
                    <a:pt x="2863" y="4628"/>
                    <a:pt x="3138" y="4570"/>
                    <a:pt x="3393" y="4451"/>
                  </a:cubicBezTo>
                  <a:lnTo>
                    <a:pt x="4798" y="3794"/>
                  </a:lnTo>
                  <a:cubicBezTo>
                    <a:pt x="4894" y="3750"/>
                    <a:pt x="4936" y="3634"/>
                    <a:pt x="4890" y="3538"/>
                  </a:cubicBezTo>
                  <a:cubicBezTo>
                    <a:pt x="4858" y="3467"/>
                    <a:pt x="4789" y="3426"/>
                    <a:pt x="4716" y="3426"/>
                  </a:cubicBezTo>
                  <a:cubicBezTo>
                    <a:pt x="4688" y="3426"/>
                    <a:pt x="4660" y="3432"/>
                    <a:pt x="4634" y="3444"/>
                  </a:cubicBezTo>
                  <a:lnTo>
                    <a:pt x="3230" y="4101"/>
                  </a:lnTo>
                  <a:cubicBezTo>
                    <a:pt x="3026" y="4195"/>
                    <a:pt x="2807" y="4242"/>
                    <a:pt x="2588" y="4242"/>
                  </a:cubicBezTo>
                  <a:cubicBezTo>
                    <a:pt x="2286" y="4242"/>
                    <a:pt x="1986" y="4153"/>
                    <a:pt x="1730" y="3978"/>
                  </a:cubicBezTo>
                  <a:lnTo>
                    <a:pt x="551" y="3173"/>
                  </a:lnTo>
                  <a:lnTo>
                    <a:pt x="1082" y="2847"/>
                  </a:lnTo>
                  <a:lnTo>
                    <a:pt x="2447" y="3300"/>
                  </a:lnTo>
                  <a:cubicBezTo>
                    <a:pt x="2466" y="3307"/>
                    <a:pt x="2487" y="3310"/>
                    <a:pt x="2507" y="3310"/>
                  </a:cubicBezTo>
                  <a:cubicBezTo>
                    <a:pt x="2535" y="3310"/>
                    <a:pt x="2564" y="3304"/>
                    <a:pt x="2590" y="3291"/>
                  </a:cubicBezTo>
                  <a:lnTo>
                    <a:pt x="4217" y="2525"/>
                  </a:lnTo>
                  <a:cubicBezTo>
                    <a:pt x="4278" y="2496"/>
                    <a:pt x="4319" y="2438"/>
                    <a:pt x="4326" y="2372"/>
                  </a:cubicBezTo>
                  <a:cubicBezTo>
                    <a:pt x="4334" y="2306"/>
                    <a:pt x="4307" y="2239"/>
                    <a:pt x="4254" y="2198"/>
                  </a:cubicBezTo>
                  <a:lnTo>
                    <a:pt x="2459" y="784"/>
                  </a:lnTo>
                  <a:lnTo>
                    <a:pt x="3157" y="427"/>
                  </a:lnTo>
                  <a:lnTo>
                    <a:pt x="6386" y="1449"/>
                  </a:lnTo>
                  <a:cubicBezTo>
                    <a:pt x="6405" y="1455"/>
                    <a:pt x="6425" y="1458"/>
                    <a:pt x="6445" y="1458"/>
                  </a:cubicBezTo>
                  <a:cubicBezTo>
                    <a:pt x="6473" y="1458"/>
                    <a:pt x="6501" y="1452"/>
                    <a:pt x="6527" y="1439"/>
                  </a:cubicBezTo>
                  <a:lnTo>
                    <a:pt x="8688" y="424"/>
                  </a:lnTo>
                  <a:cubicBezTo>
                    <a:pt x="8749" y="398"/>
                    <a:pt x="8814" y="386"/>
                    <a:pt x="8878" y="386"/>
                  </a:cubicBezTo>
                  <a:cubicBezTo>
                    <a:pt x="9069" y="386"/>
                    <a:pt x="9257" y="494"/>
                    <a:pt x="9347" y="674"/>
                  </a:cubicBezTo>
                  <a:cubicBezTo>
                    <a:pt x="9408" y="797"/>
                    <a:pt x="9417" y="936"/>
                    <a:pt x="9372" y="1066"/>
                  </a:cubicBezTo>
                  <a:cubicBezTo>
                    <a:pt x="9327" y="1195"/>
                    <a:pt x="9233" y="1299"/>
                    <a:pt x="9109" y="1356"/>
                  </a:cubicBezTo>
                  <a:lnTo>
                    <a:pt x="6206" y="2712"/>
                  </a:lnTo>
                  <a:cubicBezTo>
                    <a:pt x="6110" y="2758"/>
                    <a:pt x="6068" y="2873"/>
                    <a:pt x="6113" y="2970"/>
                  </a:cubicBezTo>
                  <a:cubicBezTo>
                    <a:pt x="6146" y="3040"/>
                    <a:pt x="6216" y="3081"/>
                    <a:pt x="6288" y="3081"/>
                  </a:cubicBezTo>
                  <a:cubicBezTo>
                    <a:pt x="6316" y="3081"/>
                    <a:pt x="6344" y="3075"/>
                    <a:pt x="6370" y="3063"/>
                  </a:cubicBezTo>
                  <a:lnTo>
                    <a:pt x="9273" y="1707"/>
                  </a:lnTo>
                  <a:cubicBezTo>
                    <a:pt x="9493" y="1604"/>
                    <a:pt x="9658" y="1422"/>
                    <a:pt x="9737" y="1192"/>
                  </a:cubicBezTo>
                  <a:cubicBezTo>
                    <a:pt x="9817" y="964"/>
                    <a:pt x="9801" y="717"/>
                    <a:pt x="9693" y="501"/>
                  </a:cubicBezTo>
                  <a:cubicBezTo>
                    <a:pt x="9536" y="188"/>
                    <a:pt x="9208" y="1"/>
                    <a:pt x="887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649" name="Google Shape;6649;p55"/>
            <p:cNvSpPr/>
            <p:nvPr/>
          </p:nvSpPr>
          <p:spPr>
            <a:xfrm>
              <a:off x="7956563" y="3421761"/>
              <a:ext cx="15597" cy="13687"/>
            </a:xfrm>
            <a:custGeom>
              <a:rect b="b" l="l" r="r" t="t"/>
              <a:pathLst>
                <a:path extrusionOk="0" h="387" w="441">
                  <a:moveTo>
                    <a:pt x="221" y="0"/>
                  </a:moveTo>
                  <a:cubicBezTo>
                    <a:pt x="194" y="0"/>
                    <a:pt x="166" y="6"/>
                    <a:pt x="140" y="19"/>
                  </a:cubicBezTo>
                  <a:cubicBezTo>
                    <a:pt x="43" y="64"/>
                    <a:pt x="1" y="178"/>
                    <a:pt x="46" y="275"/>
                  </a:cubicBezTo>
                  <a:cubicBezTo>
                    <a:pt x="79" y="346"/>
                    <a:pt x="148" y="387"/>
                    <a:pt x="221" y="387"/>
                  </a:cubicBezTo>
                  <a:cubicBezTo>
                    <a:pt x="249" y="387"/>
                    <a:pt x="277" y="381"/>
                    <a:pt x="303" y="369"/>
                  </a:cubicBezTo>
                  <a:cubicBezTo>
                    <a:pt x="400" y="323"/>
                    <a:pt x="441" y="208"/>
                    <a:pt x="396" y="112"/>
                  </a:cubicBezTo>
                  <a:cubicBezTo>
                    <a:pt x="363" y="42"/>
                    <a:pt x="294" y="0"/>
                    <a:pt x="22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650" name="Google Shape;6650;p55"/>
          <p:cNvGrpSpPr/>
          <p:nvPr/>
        </p:nvGrpSpPr>
        <p:grpSpPr>
          <a:xfrm>
            <a:off x="1082785" y="3817560"/>
            <a:ext cx="236644" cy="346779"/>
            <a:chOff x="1082785" y="3817560"/>
            <a:chExt cx="236644" cy="346779"/>
          </a:xfrm>
        </p:grpSpPr>
        <p:sp>
          <p:nvSpPr>
            <p:cNvPr id="6651" name="Google Shape;6651;p55"/>
            <p:cNvSpPr/>
            <p:nvPr/>
          </p:nvSpPr>
          <p:spPr>
            <a:xfrm>
              <a:off x="1153060" y="4044444"/>
              <a:ext cx="153601" cy="99878"/>
            </a:xfrm>
            <a:custGeom>
              <a:rect b="b" l="l" r="r" t="t"/>
              <a:pathLst>
                <a:path extrusionOk="0" h="2824" w="4343">
                  <a:moveTo>
                    <a:pt x="3943" y="0"/>
                  </a:moveTo>
                  <a:cubicBezTo>
                    <a:pt x="3830" y="0"/>
                    <a:pt x="3721" y="54"/>
                    <a:pt x="3652" y="151"/>
                  </a:cubicBezTo>
                  <a:lnTo>
                    <a:pt x="2947" y="1161"/>
                  </a:lnTo>
                  <a:lnTo>
                    <a:pt x="1389" y="1435"/>
                  </a:lnTo>
                  <a:lnTo>
                    <a:pt x="2086" y="604"/>
                  </a:lnTo>
                  <a:cubicBezTo>
                    <a:pt x="2159" y="516"/>
                    <a:pt x="2184" y="397"/>
                    <a:pt x="2150" y="287"/>
                  </a:cubicBezTo>
                  <a:cubicBezTo>
                    <a:pt x="2104" y="140"/>
                    <a:pt x="1969" y="49"/>
                    <a:pt x="1826" y="49"/>
                  </a:cubicBezTo>
                  <a:cubicBezTo>
                    <a:pt x="1776" y="49"/>
                    <a:pt x="1724" y="61"/>
                    <a:pt x="1676" y="85"/>
                  </a:cubicBezTo>
                  <a:lnTo>
                    <a:pt x="782" y="533"/>
                  </a:lnTo>
                  <a:lnTo>
                    <a:pt x="0" y="1348"/>
                  </a:lnTo>
                  <a:lnTo>
                    <a:pt x="0" y="2823"/>
                  </a:lnTo>
                  <a:lnTo>
                    <a:pt x="2117" y="2823"/>
                  </a:lnTo>
                  <a:lnTo>
                    <a:pt x="3576" y="1904"/>
                  </a:lnTo>
                  <a:lnTo>
                    <a:pt x="4259" y="508"/>
                  </a:lnTo>
                  <a:cubicBezTo>
                    <a:pt x="4342" y="338"/>
                    <a:pt x="4276" y="132"/>
                    <a:pt x="4109" y="42"/>
                  </a:cubicBezTo>
                  <a:cubicBezTo>
                    <a:pt x="4056" y="14"/>
                    <a:pt x="3999" y="0"/>
                    <a:pt x="3943" y="0"/>
                  </a:cubicBezTo>
                  <a:close/>
                </a:path>
              </a:pathLst>
            </a:custGeom>
            <a:solidFill>
              <a:srgbClr val="FFD4B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652" name="Google Shape;6652;p55"/>
            <p:cNvSpPr/>
            <p:nvPr/>
          </p:nvSpPr>
          <p:spPr>
            <a:xfrm>
              <a:off x="1122750" y="4075851"/>
              <a:ext cx="29143" cy="81664"/>
            </a:xfrm>
            <a:custGeom>
              <a:rect b="b" l="l" r="r" t="t"/>
              <a:pathLst>
                <a:path extrusionOk="0" h="2309" w="824">
                  <a:moveTo>
                    <a:pt x="1" y="0"/>
                  </a:moveTo>
                  <a:lnTo>
                    <a:pt x="1" y="2309"/>
                  </a:lnTo>
                  <a:lnTo>
                    <a:pt x="823" y="2309"/>
                  </a:lnTo>
                  <a:lnTo>
                    <a:pt x="823" y="0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653" name="Google Shape;6653;p55"/>
            <p:cNvSpPr/>
            <p:nvPr/>
          </p:nvSpPr>
          <p:spPr>
            <a:xfrm>
              <a:off x="1121087" y="3837579"/>
              <a:ext cx="153601" cy="99913"/>
            </a:xfrm>
            <a:custGeom>
              <a:rect b="b" l="l" r="r" t="t"/>
              <a:pathLst>
                <a:path extrusionOk="0" h="2825" w="4343">
                  <a:moveTo>
                    <a:pt x="2225" y="1"/>
                  </a:moveTo>
                  <a:lnTo>
                    <a:pt x="767" y="921"/>
                  </a:lnTo>
                  <a:lnTo>
                    <a:pt x="83" y="2317"/>
                  </a:lnTo>
                  <a:cubicBezTo>
                    <a:pt x="0" y="2487"/>
                    <a:pt x="67" y="2693"/>
                    <a:pt x="234" y="2783"/>
                  </a:cubicBezTo>
                  <a:cubicBezTo>
                    <a:pt x="287" y="2811"/>
                    <a:pt x="344" y="2825"/>
                    <a:pt x="400" y="2825"/>
                  </a:cubicBezTo>
                  <a:cubicBezTo>
                    <a:pt x="512" y="2825"/>
                    <a:pt x="622" y="2771"/>
                    <a:pt x="690" y="2674"/>
                  </a:cubicBezTo>
                  <a:lnTo>
                    <a:pt x="1396" y="1663"/>
                  </a:lnTo>
                  <a:lnTo>
                    <a:pt x="2954" y="1390"/>
                  </a:lnTo>
                  <a:lnTo>
                    <a:pt x="2257" y="2221"/>
                  </a:lnTo>
                  <a:cubicBezTo>
                    <a:pt x="2183" y="2309"/>
                    <a:pt x="2159" y="2428"/>
                    <a:pt x="2193" y="2538"/>
                  </a:cubicBezTo>
                  <a:cubicBezTo>
                    <a:pt x="2239" y="2685"/>
                    <a:pt x="2374" y="2775"/>
                    <a:pt x="2516" y="2775"/>
                  </a:cubicBezTo>
                  <a:cubicBezTo>
                    <a:pt x="2567" y="2775"/>
                    <a:pt x="2618" y="2764"/>
                    <a:pt x="2667" y="2739"/>
                  </a:cubicBezTo>
                  <a:lnTo>
                    <a:pt x="3561" y="2292"/>
                  </a:lnTo>
                  <a:lnTo>
                    <a:pt x="4343" y="1477"/>
                  </a:lnTo>
                  <a:lnTo>
                    <a:pt x="4343" y="1"/>
                  </a:lnTo>
                  <a:close/>
                </a:path>
              </a:pathLst>
            </a:custGeom>
            <a:solidFill>
              <a:srgbClr val="FFD4B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654" name="Google Shape;6654;p55"/>
            <p:cNvSpPr/>
            <p:nvPr/>
          </p:nvSpPr>
          <p:spPr>
            <a:xfrm>
              <a:off x="1275856" y="3824422"/>
              <a:ext cx="29143" cy="81664"/>
            </a:xfrm>
            <a:custGeom>
              <a:rect b="b" l="l" r="r" t="t"/>
              <a:pathLst>
                <a:path extrusionOk="0" h="2309" w="824">
                  <a:moveTo>
                    <a:pt x="1" y="0"/>
                  </a:moveTo>
                  <a:lnTo>
                    <a:pt x="1" y="2309"/>
                  </a:lnTo>
                  <a:lnTo>
                    <a:pt x="823" y="2309"/>
                  </a:lnTo>
                  <a:lnTo>
                    <a:pt x="823" y="0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655" name="Google Shape;6655;p55"/>
            <p:cNvSpPr/>
            <p:nvPr/>
          </p:nvSpPr>
          <p:spPr>
            <a:xfrm>
              <a:off x="1115924" y="4037583"/>
              <a:ext cx="198553" cy="126757"/>
            </a:xfrm>
            <a:custGeom>
              <a:rect b="b" l="l" r="r" t="t"/>
              <a:pathLst>
                <a:path extrusionOk="0" h="3584" w="5614">
                  <a:moveTo>
                    <a:pt x="4993" y="388"/>
                  </a:moveTo>
                  <a:cubicBezTo>
                    <a:pt x="5018" y="388"/>
                    <a:pt x="5044" y="394"/>
                    <a:pt x="5067" y="406"/>
                  </a:cubicBezTo>
                  <a:cubicBezTo>
                    <a:pt x="5143" y="447"/>
                    <a:pt x="5173" y="540"/>
                    <a:pt x="5136" y="618"/>
                  </a:cubicBezTo>
                  <a:lnTo>
                    <a:pt x="4476" y="1963"/>
                  </a:lnTo>
                  <a:lnTo>
                    <a:pt x="3112" y="2824"/>
                  </a:lnTo>
                  <a:lnTo>
                    <a:pt x="1209" y="2824"/>
                  </a:lnTo>
                  <a:lnTo>
                    <a:pt x="1209" y="1656"/>
                  </a:lnTo>
                  <a:lnTo>
                    <a:pt x="1948" y="885"/>
                  </a:lnTo>
                  <a:lnTo>
                    <a:pt x="2812" y="453"/>
                  </a:lnTo>
                  <a:cubicBezTo>
                    <a:pt x="2836" y="441"/>
                    <a:pt x="2858" y="437"/>
                    <a:pt x="2877" y="437"/>
                  </a:cubicBezTo>
                  <a:cubicBezTo>
                    <a:pt x="2901" y="437"/>
                    <a:pt x="2921" y="443"/>
                    <a:pt x="2933" y="448"/>
                  </a:cubicBezTo>
                  <a:cubicBezTo>
                    <a:pt x="2956" y="458"/>
                    <a:pt x="2997" y="483"/>
                    <a:pt x="3015" y="538"/>
                  </a:cubicBezTo>
                  <a:cubicBezTo>
                    <a:pt x="3030" y="585"/>
                    <a:pt x="3019" y="636"/>
                    <a:pt x="2988" y="674"/>
                  </a:cubicBezTo>
                  <a:lnTo>
                    <a:pt x="2291" y="1505"/>
                  </a:lnTo>
                  <a:cubicBezTo>
                    <a:pt x="2238" y="1567"/>
                    <a:pt x="2231" y="1655"/>
                    <a:pt x="2272" y="1726"/>
                  </a:cubicBezTo>
                  <a:cubicBezTo>
                    <a:pt x="2306" y="1786"/>
                    <a:pt x="2370" y="1822"/>
                    <a:pt x="2438" y="1822"/>
                  </a:cubicBezTo>
                  <a:cubicBezTo>
                    <a:pt x="2449" y="1822"/>
                    <a:pt x="2461" y="1821"/>
                    <a:pt x="2472" y="1819"/>
                  </a:cubicBezTo>
                  <a:lnTo>
                    <a:pt x="4031" y="1546"/>
                  </a:lnTo>
                  <a:cubicBezTo>
                    <a:pt x="4082" y="1536"/>
                    <a:pt x="4126" y="1507"/>
                    <a:pt x="4156" y="1466"/>
                  </a:cubicBezTo>
                  <a:lnTo>
                    <a:pt x="4861" y="456"/>
                  </a:lnTo>
                  <a:cubicBezTo>
                    <a:pt x="4892" y="412"/>
                    <a:pt x="4942" y="388"/>
                    <a:pt x="4993" y="388"/>
                  </a:cubicBezTo>
                  <a:close/>
                  <a:moveTo>
                    <a:pt x="4992" y="1"/>
                  </a:moveTo>
                  <a:cubicBezTo>
                    <a:pt x="4819" y="1"/>
                    <a:pt x="4649" y="84"/>
                    <a:pt x="4544" y="234"/>
                  </a:cubicBezTo>
                  <a:lnTo>
                    <a:pt x="3885" y="1178"/>
                  </a:lnTo>
                  <a:lnTo>
                    <a:pt x="2928" y="1347"/>
                  </a:lnTo>
                  <a:lnTo>
                    <a:pt x="3284" y="923"/>
                  </a:lnTo>
                  <a:cubicBezTo>
                    <a:pt x="3401" y="784"/>
                    <a:pt x="3438" y="597"/>
                    <a:pt x="3384" y="423"/>
                  </a:cubicBezTo>
                  <a:cubicBezTo>
                    <a:pt x="3338" y="274"/>
                    <a:pt x="3229" y="154"/>
                    <a:pt x="3085" y="93"/>
                  </a:cubicBezTo>
                  <a:cubicBezTo>
                    <a:pt x="3018" y="64"/>
                    <a:pt x="2947" y="50"/>
                    <a:pt x="2876" y="50"/>
                  </a:cubicBezTo>
                  <a:cubicBezTo>
                    <a:pt x="2795" y="50"/>
                    <a:pt x="2714" y="69"/>
                    <a:pt x="2639" y="106"/>
                  </a:cubicBezTo>
                  <a:lnTo>
                    <a:pt x="1745" y="554"/>
                  </a:lnTo>
                  <a:cubicBezTo>
                    <a:pt x="1725" y="564"/>
                    <a:pt x="1707" y="577"/>
                    <a:pt x="1692" y="592"/>
                  </a:cubicBezTo>
                  <a:lnTo>
                    <a:pt x="1209" y="1097"/>
                  </a:lnTo>
                  <a:lnTo>
                    <a:pt x="1209" y="1082"/>
                  </a:lnTo>
                  <a:cubicBezTo>
                    <a:pt x="1209" y="976"/>
                    <a:pt x="1123" y="889"/>
                    <a:pt x="1016" y="889"/>
                  </a:cubicBezTo>
                  <a:lnTo>
                    <a:pt x="194" y="889"/>
                  </a:lnTo>
                  <a:cubicBezTo>
                    <a:pt x="87" y="889"/>
                    <a:pt x="1" y="976"/>
                    <a:pt x="1" y="1082"/>
                  </a:cubicBezTo>
                  <a:lnTo>
                    <a:pt x="1" y="1334"/>
                  </a:lnTo>
                  <a:cubicBezTo>
                    <a:pt x="1" y="1441"/>
                    <a:pt x="87" y="1528"/>
                    <a:pt x="194" y="1528"/>
                  </a:cubicBezTo>
                  <a:cubicBezTo>
                    <a:pt x="300" y="1528"/>
                    <a:pt x="387" y="1441"/>
                    <a:pt x="387" y="1334"/>
                  </a:cubicBezTo>
                  <a:lnTo>
                    <a:pt x="387" y="1276"/>
                  </a:lnTo>
                  <a:lnTo>
                    <a:pt x="822" y="1276"/>
                  </a:lnTo>
                  <a:lnTo>
                    <a:pt x="822" y="3197"/>
                  </a:lnTo>
                  <a:lnTo>
                    <a:pt x="387" y="3197"/>
                  </a:lnTo>
                  <a:lnTo>
                    <a:pt x="387" y="3069"/>
                  </a:lnTo>
                  <a:cubicBezTo>
                    <a:pt x="387" y="2961"/>
                    <a:pt x="300" y="2875"/>
                    <a:pt x="194" y="2875"/>
                  </a:cubicBezTo>
                  <a:cubicBezTo>
                    <a:pt x="87" y="2875"/>
                    <a:pt x="1" y="2961"/>
                    <a:pt x="1" y="3069"/>
                  </a:cubicBezTo>
                  <a:lnTo>
                    <a:pt x="1" y="3391"/>
                  </a:lnTo>
                  <a:cubicBezTo>
                    <a:pt x="1" y="3497"/>
                    <a:pt x="87" y="3584"/>
                    <a:pt x="194" y="3584"/>
                  </a:cubicBezTo>
                  <a:lnTo>
                    <a:pt x="1016" y="3584"/>
                  </a:lnTo>
                  <a:cubicBezTo>
                    <a:pt x="1123" y="3584"/>
                    <a:pt x="1209" y="3497"/>
                    <a:pt x="1209" y="3391"/>
                  </a:cubicBezTo>
                  <a:lnTo>
                    <a:pt x="1209" y="3211"/>
                  </a:lnTo>
                  <a:lnTo>
                    <a:pt x="3167" y="3211"/>
                  </a:lnTo>
                  <a:cubicBezTo>
                    <a:pt x="3204" y="3211"/>
                    <a:pt x="3240" y="3200"/>
                    <a:pt x="3271" y="3181"/>
                  </a:cubicBezTo>
                  <a:lnTo>
                    <a:pt x="4729" y="2261"/>
                  </a:lnTo>
                  <a:cubicBezTo>
                    <a:pt x="4759" y="2242"/>
                    <a:pt x="4784" y="2215"/>
                    <a:pt x="4799" y="2182"/>
                  </a:cubicBezTo>
                  <a:lnTo>
                    <a:pt x="5483" y="787"/>
                  </a:lnTo>
                  <a:cubicBezTo>
                    <a:pt x="5613" y="523"/>
                    <a:pt x="5511" y="205"/>
                    <a:pt x="5250" y="66"/>
                  </a:cubicBezTo>
                  <a:cubicBezTo>
                    <a:pt x="5168" y="22"/>
                    <a:pt x="5080" y="1"/>
                    <a:pt x="4992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656" name="Google Shape;6656;p55"/>
            <p:cNvSpPr/>
            <p:nvPr/>
          </p:nvSpPr>
          <p:spPr>
            <a:xfrm>
              <a:off x="1113307" y="3817560"/>
              <a:ext cx="198518" cy="126757"/>
            </a:xfrm>
            <a:custGeom>
              <a:rect b="b" l="l" r="r" t="t"/>
              <a:pathLst>
                <a:path extrusionOk="0" h="3584" w="5613">
                  <a:moveTo>
                    <a:pt x="4404" y="761"/>
                  </a:moveTo>
                  <a:lnTo>
                    <a:pt x="4404" y="1928"/>
                  </a:lnTo>
                  <a:lnTo>
                    <a:pt x="3665" y="2700"/>
                  </a:lnTo>
                  <a:lnTo>
                    <a:pt x="2801" y="3132"/>
                  </a:lnTo>
                  <a:cubicBezTo>
                    <a:pt x="2777" y="3144"/>
                    <a:pt x="2755" y="3148"/>
                    <a:pt x="2735" y="3148"/>
                  </a:cubicBezTo>
                  <a:cubicBezTo>
                    <a:pt x="2711" y="3148"/>
                    <a:pt x="2692" y="3142"/>
                    <a:pt x="2679" y="3137"/>
                  </a:cubicBezTo>
                  <a:cubicBezTo>
                    <a:pt x="2656" y="3126"/>
                    <a:pt x="2615" y="3102"/>
                    <a:pt x="2598" y="3047"/>
                  </a:cubicBezTo>
                  <a:cubicBezTo>
                    <a:pt x="2583" y="3000"/>
                    <a:pt x="2594" y="2948"/>
                    <a:pt x="2625" y="2910"/>
                  </a:cubicBezTo>
                  <a:lnTo>
                    <a:pt x="3322" y="2080"/>
                  </a:lnTo>
                  <a:cubicBezTo>
                    <a:pt x="3374" y="2018"/>
                    <a:pt x="3382" y="1929"/>
                    <a:pt x="3341" y="1859"/>
                  </a:cubicBezTo>
                  <a:cubicBezTo>
                    <a:pt x="3306" y="1798"/>
                    <a:pt x="3242" y="1762"/>
                    <a:pt x="3174" y="1762"/>
                  </a:cubicBezTo>
                  <a:cubicBezTo>
                    <a:pt x="3163" y="1762"/>
                    <a:pt x="3151" y="1763"/>
                    <a:pt x="3140" y="1765"/>
                  </a:cubicBezTo>
                  <a:lnTo>
                    <a:pt x="1582" y="2039"/>
                  </a:lnTo>
                  <a:cubicBezTo>
                    <a:pt x="1531" y="2048"/>
                    <a:pt x="1486" y="2077"/>
                    <a:pt x="1457" y="2119"/>
                  </a:cubicBezTo>
                  <a:lnTo>
                    <a:pt x="751" y="3129"/>
                  </a:lnTo>
                  <a:cubicBezTo>
                    <a:pt x="720" y="3173"/>
                    <a:pt x="671" y="3197"/>
                    <a:pt x="620" y="3197"/>
                  </a:cubicBezTo>
                  <a:cubicBezTo>
                    <a:pt x="595" y="3197"/>
                    <a:pt x="569" y="3191"/>
                    <a:pt x="545" y="3179"/>
                  </a:cubicBezTo>
                  <a:cubicBezTo>
                    <a:pt x="469" y="3138"/>
                    <a:pt x="440" y="3045"/>
                    <a:pt x="477" y="2967"/>
                  </a:cubicBezTo>
                  <a:lnTo>
                    <a:pt x="1136" y="1622"/>
                  </a:lnTo>
                  <a:lnTo>
                    <a:pt x="2501" y="761"/>
                  </a:lnTo>
                  <a:close/>
                  <a:moveTo>
                    <a:pt x="4597" y="0"/>
                  </a:moveTo>
                  <a:cubicBezTo>
                    <a:pt x="4490" y="0"/>
                    <a:pt x="4404" y="88"/>
                    <a:pt x="4404" y="194"/>
                  </a:cubicBezTo>
                  <a:lnTo>
                    <a:pt x="4404" y="374"/>
                  </a:lnTo>
                  <a:lnTo>
                    <a:pt x="2445" y="374"/>
                  </a:lnTo>
                  <a:cubicBezTo>
                    <a:pt x="2409" y="374"/>
                    <a:pt x="2373" y="385"/>
                    <a:pt x="2341" y="404"/>
                  </a:cubicBezTo>
                  <a:lnTo>
                    <a:pt x="884" y="1324"/>
                  </a:lnTo>
                  <a:cubicBezTo>
                    <a:pt x="853" y="1342"/>
                    <a:pt x="829" y="1370"/>
                    <a:pt x="813" y="1402"/>
                  </a:cubicBezTo>
                  <a:lnTo>
                    <a:pt x="130" y="2797"/>
                  </a:lnTo>
                  <a:cubicBezTo>
                    <a:pt x="0" y="3062"/>
                    <a:pt x="103" y="3379"/>
                    <a:pt x="363" y="3519"/>
                  </a:cubicBezTo>
                  <a:cubicBezTo>
                    <a:pt x="444" y="3563"/>
                    <a:pt x="533" y="3584"/>
                    <a:pt x="620" y="3584"/>
                  </a:cubicBezTo>
                  <a:cubicBezTo>
                    <a:pt x="793" y="3584"/>
                    <a:pt x="963" y="3502"/>
                    <a:pt x="1068" y="3351"/>
                  </a:cubicBezTo>
                  <a:lnTo>
                    <a:pt x="1728" y="2407"/>
                  </a:lnTo>
                  <a:lnTo>
                    <a:pt x="2684" y="2238"/>
                  </a:lnTo>
                  <a:lnTo>
                    <a:pt x="2329" y="2662"/>
                  </a:lnTo>
                  <a:cubicBezTo>
                    <a:pt x="2212" y="2801"/>
                    <a:pt x="2175" y="2988"/>
                    <a:pt x="2229" y="3162"/>
                  </a:cubicBezTo>
                  <a:cubicBezTo>
                    <a:pt x="2275" y="3310"/>
                    <a:pt x="2384" y="3431"/>
                    <a:pt x="2528" y="3492"/>
                  </a:cubicBezTo>
                  <a:cubicBezTo>
                    <a:pt x="2594" y="3520"/>
                    <a:pt x="2665" y="3534"/>
                    <a:pt x="2735" y="3534"/>
                  </a:cubicBezTo>
                  <a:cubicBezTo>
                    <a:pt x="2817" y="3534"/>
                    <a:pt x="2898" y="3516"/>
                    <a:pt x="2973" y="3478"/>
                  </a:cubicBezTo>
                  <a:lnTo>
                    <a:pt x="3868" y="3031"/>
                  </a:lnTo>
                  <a:cubicBezTo>
                    <a:pt x="3888" y="3021"/>
                    <a:pt x="3906" y="3008"/>
                    <a:pt x="3921" y="2992"/>
                  </a:cubicBezTo>
                  <a:lnTo>
                    <a:pt x="4404" y="2488"/>
                  </a:lnTo>
                  <a:lnTo>
                    <a:pt x="4404" y="2503"/>
                  </a:lnTo>
                  <a:cubicBezTo>
                    <a:pt x="4404" y="2609"/>
                    <a:pt x="4490" y="2696"/>
                    <a:pt x="4597" y="2696"/>
                  </a:cubicBezTo>
                  <a:lnTo>
                    <a:pt x="5419" y="2696"/>
                  </a:lnTo>
                  <a:cubicBezTo>
                    <a:pt x="5526" y="2696"/>
                    <a:pt x="5613" y="2609"/>
                    <a:pt x="5613" y="2503"/>
                  </a:cubicBezTo>
                  <a:lnTo>
                    <a:pt x="5613" y="2208"/>
                  </a:lnTo>
                  <a:cubicBezTo>
                    <a:pt x="5613" y="2101"/>
                    <a:pt x="5526" y="2014"/>
                    <a:pt x="5419" y="2014"/>
                  </a:cubicBezTo>
                  <a:cubicBezTo>
                    <a:pt x="5313" y="2014"/>
                    <a:pt x="5226" y="2101"/>
                    <a:pt x="5226" y="2208"/>
                  </a:cubicBezTo>
                  <a:lnTo>
                    <a:pt x="5226" y="2309"/>
                  </a:lnTo>
                  <a:lnTo>
                    <a:pt x="4790" y="2309"/>
                  </a:lnTo>
                  <a:lnTo>
                    <a:pt x="4790" y="387"/>
                  </a:lnTo>
                  <a:lnTo>
                    <a:pt x="5226" y="387"/>
                  </a:lnTo>
                  <a:lnTo>
                    <a:pt x="5226" y="476"/>
                  </a:lnTo>
                  <a:cubicBezTo>
                    <a:pt x="5226" y="584"/>
                    <a:pt x="5313" y="670"/>
                    <a:pt x="5419" y="670"/>
                  </a:cubicBezTo>
                  <a:cubicBezTo>
                    <a:pt x="5526" y="670"/>
                    <a:pt x="5613" y="584"/>
                    <a:pt x="5613" y="476"/>
                  </a:cubicBezTo>
                  <a:lnTo>
                    <a:pt x="5613" y="194"/>
                  </a:lnTo>
                  <a:cubicBezTo>
                    <a:pt x="5613" y="88"/>
                    <a:pt x="5526" y="0"/>
                    <a:pt x="541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657" name="Google Shape;6657;p55"/>
            <p:cNvSpPr/>
            <p:nvPr/>
          </p:nvSpPr>
          <p:spPr>
            <a:xfrm>
              <a:off x="1082785" y="3956662"/>
              <a:ext cx="66668" cy="98322"/>
            </a:xfrm>
            <a:custGeom>
              <a:rect b="b" l="l" r="r" t="t"/>
              <a:pathLst>
                <a:path extrusionOk="0" h="2780" w="1885">
                  <a:moveTo>
                    <a:pt x="1691" y="1"/>
                  </a:moveTo>
                  <a:cubicBezTo>
                    <a:pt x="1153" y="1"/>
                    <a:pt x="689" y="332"/>
                    <a:pt x="477" y="808"/>
                  </a:cubicBezTo>
                  <a:lnTo>
                    <a:pt x="194" y="808"/>
                  </a:lnTo>
                  <a:cubicBezTo>
                    <a:pt x="87" y="808"/>
                    <a:pt x="1" y="895"/>
                    <a:pt x="1" y="1001"/>
                  </a:cubicBezTo>
                  <a:cubicBezTo>
                    <a:pt x="1" y="1109"/>
                    <a:pt x="87" y="1195"/>
                    <a:pt x="194" y="1195"/>
                  </a:cubicBezTo>
                  <a:lnTo>
                    <a:pt x="367" y="1195"/>
                  </a:lnTo>
                  <a:cubicBezTo>
                    <a:pt x="358" y="1259"/>
                    <a:pt x="354" y="1324"/>
                    <a:pt x="354" y="1390"/>
                  </a:cubicBezTo>
                  <a:cubicBezTo>
                    <a:pt x="354" y="1456"/>
                    <a:pt x="358" y="1521"/>
                    <a:pt x="367" y="1585"/>
                  </a:cubicBezTo>
                  <a:lnTo>
                    <a:pt x="194" y="1585"/>
                  </a:lnTo>
                  <a:cubicBezTo>
                    <a:pt x="87" y="1585"/>
                    <a:pt x="1" y="1672"/>
                    <a:pt x="1" y="1779"/>
                  </a:cubicBezTo>
                  <a:cubicBezTo>
                    <a:pt x="1" y="1885"/>
                    <a:pt x="87" y="1971"/>
                    <a:pt x="194" y="1971"/>
                  </a:cubicBezTo>
                  <a:lnTo>
                    <a:pt x="477" y="1971"/>
                  </a:lnTo>
                  <a:cubicBezTo>
                    <a:pt x="689" y="2448"/>
                    <a:pt x="1153" y="2779"/>
                    <a:pt x="1691" y="2779"/>
                  </a:cubicBezTo>
                  <a:cubicBezTo>
                    <a:pt x="1798" y="2779"/>
                    <a:pt x="1884" y="2693"/>
                    <a:pt x="1884" y="2586"/>
                  </a:cubicBezTo>
                  <a:cubicBezTo>
                    <a:pt x="1884" y="2480"/>
                    <a:pt x="1798" y="2392"/>
                    <a:pt x="1691" y="2392"/>
                  </a:cubicBezTo>
                  <a:cubicBezTo>
                    <a:pt x="1372" y="2392"/>
                    <a:pt x="1090" y="2226"/>
                    <a:pt x="918" y="1971"/>
                  </a:cubicBezTo>
                  <a:lnTo>
                    <a:pt x="1656" y="1971"/>
                  </a:lnTo>
                  <a:cubicBezTo>
                    <a:pt x="1763" y="1971"/>
                    <a:pt x="1850" y="1885"/>
                    <a:pt x="1850" y="1779"/>
                  </a:cubicBezTo>
                  <a:cubicBezTo>
                    <a:pt x="1850" y="1672"/>
                    <a:pt x="1763" y="1585"/>
                    <a:pt x="1656" y="1585"/>
                  </a:cubicBezTo>
                  <a:lnTo>
                    <a:pt x="759" y="1585"/>
                  </a:lnTo>
                  <a:cubicBezTo>
                    <a:pt x="746" y="1522"/>
                    <a:pt x="740" y="1457"/>
                    <a:pt x="740" y="1390"/>
                  </a:cubicBezTo>
                  <a:cubicBezTo>
                    <a:pt x="740" y="1324"/>
                    <a:pt x="746" y="1258"/>
                    <a:pt x="759" y="1195"/>
                  </a:cubicBezTo>
                  <a:lnTo>
                    <a:pt x="1656" y="1195"/>
                  </a:lnTo>
                  <a:cubicBezTo>
                    <a:pt x="1763" y="1195"/>
                    <a:pt x="1850" y="1109"/>
                    <a:pt x="1850" y="1001"/>
                  </a:cubicBezTo>
                  <a:cubicBezTo>
                    <a:pt x="1850" y="895"/>
                    <a:pt x="1763" y="808"/>
                    <a:pt x="1656" y="808"/>
                  </a:cubicBezTo>
                  <a:lnTo>
                    <a:pt x="918" y="808"/>
                  </a:lnTo>
                  <a:cubicBezTo>
                    <a:pt x="1090" y="554"/>
                    <a:pt x="1372" y="388"/>
                    <a:pt x="1691" y="388"/>
                  </a:cubicBezTo>
                  <a:cubicBezTo>
                    <a:pt x="1798" y="388"/>
                    <a:pt x="1884" y="301"/>
                    <a:pt x="1884" y="194"/>
                  </a:cubicBezTo>
                  <a:cubicBezTo>
                    <a:pt x="1884" y="87"/>
                    <a:pt x="1798" y="1"/>
                    <a:pt x="169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658" name="Google Shape;6658;p55"/>
            <p:cNvSpPr/>
            <p:nvPr/>
          </p:nvSpPr>
          <p:spPr>
            <a:xfrm>
              <a:off x="1298208" y="3858021"/>
              <a:ext cx="13723" cy="13687"/>
            </a:xfrm>
            <a:custGeom>
              <a:rect b="b" l="l" r="r" t="t"/>
              <a:pathLst>
                <a:path extrusionOk="0" h="387" w="388">
                  <a:moveTo>
                    <a:pt x="194" y="0"/>
                  </a:moveTo>
                  <a:cubicBezTo>
                    <a:pt x="87" y="0"/>
                    <a:pt x="1" y="87"/>
                    <a:pt x="1" y="193"/>
                  </a:cubicBezTo>
                  <a:cubicBezTo>
                    <a:pt x="1" y="300"/>
                    <a:pt x="87" y="387"/>
                    <a:pt x="194" y="387"/>
                  </a:cubicBezTo>
                  <a:cubicBezTo>
                    <a:pt x="301" y="387"/>
                    <a:pt x="388" y="300"/>
                    <a:pt x="388" y="193"/>
                  </a:cubicBezTo>
                  <a:cubicBezTo>
                    <a:pt x="388" y="87"/>
                    <a:pt x="301" y="0"/>
                    <a:pt x="19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659" name="Google Shape;6659;p55"/>
            <p:cNvSpPr/>
            <p:nvPr/>
          </p:nvSpPr>
          <p:spPr>
            <a:xfrm>
              <a:off x="1115818" y="4108460"/>
              <a:ext cx="13687" cy="13723"/>
            </a:xfrm>
            <a:custGeom>
              <a:rect b="b" l="l" r="r" t="t"/>
              <a:pathLst>
                <a:path extrusionOk="0" h="388" w="387">
                  <a:moveTo>
                    <a:pt x="194" y="0"/>
                  </a:moveTo>
                  <a:cubicBezTo>
                    <a:pt x="87" y="0"/>
                    <a:pt x="0" y="87"/>
                    <a:pt x="0" y="194"/>
                  </a:cubicBezTo>
                  <a:cubicBezTo>
                    <a:pt x="0" y="301"/>
                    <a:pt x="87" y="387"/>
                    <a:pt x="194" y="387"/>
                  </a:cubicBezTo>
                  <a:cubicBezTo>
                    <a:pt x="300" y="387"/>
                    <a:pt x="387" y="301"/>
                    <a:pt x="387" y="194"/>
                  </a:cubicBezTo>
                  <a:cubicBezTo>
                    <a:pt x="387" y="87"/>
                    <a:pt x="300" y="0"/>
                    <a:pt x="19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660" name="Google Shape;6660;p55"/>
            <p:cNvSpPr/>
            <p:nvPr/>
          </p:nvSpPr>
          <p:spPr>
            <a:xfrm>
              <a:off x="1269666" y="3927023"/>
              <a:ext cx="49762" cy="97544"/>
            </a:xfrm>
            <a:custGeom>
              <a:rect b="b" l="l" r="r" t="t"/>
              <a:pathLst>
                <a:path extrusionOk="0" h="2758" w="1407">
                  <a:moveTo>
                    <a:pt x="751" y="1"/>
                  </a:moveTo>
                  <a:cubicBezTo>
                    <a:pt x="644" y="1"/>
                    <a:pt x="558" y="87"/>
                    <a:pt x="558" y="194"/>
                  </a:cubicBezTo>
                  <a:lnTo>
                    <a:pt x="558" y="271"/>
                  </a:lnTo>
                  <a:cubicBezTo>
                    <a:pt x="539" y="275"/>
                    <a:pt x="168" y="348"/>
                    <a:pt x="94" y="751"/>
                  </a:cubicBezTo>
                  <a:cubicBezTo>
                    <a:pt x="56" y="958"/>
                    <a:pt x="122" y="1158"/>
                    <a:pt x="270" y="1274"/>
                  </a:cubicBezTo>
                  <a:cubicBezTo>
                    <a:pt x="391" y="1369"/>
                    <a:pt x="558" y="1449"/>
                    <a:pt x="847" y="1551"/>
                  </a:cubicBezTo>
                  <a:cubicBezTo>
                    <a:pt x="950" y="1588"/>
                    <a:pt x="979" y="1684"/>
                    <a:pt x="987" y="1738"/>
                  </a:cubicBezTo>
                  <a:cubicBezTo>
                    <a:pt x="1001" y="1835"/>
                    <a:pt x="970" y="1965"/>
                    <a:pt x="870" y="2038"/>
                  </a:cubicBezTo>
                  <a:cubicBezTo>
                    <a:pt x="817" y="2075"/>
                    <a:pt x="752" y="2094"/>
                    <a:pt x="675" y="2094"/>
                  </a:cubicBezTo>
                  <a:cubicBezTo>
                    <a:pt x="570" y="2094"/>
                    <a:pt x="446" y="2060"/>
                    <a:pt x="308" y="1991"/>
                  </a:cubicBezTo>
                  <a:cubicBezTo>
                    <a:pt x="280" y="1977"/>
                    <a:pt x="251" y="1971"/>
                    <a:pt x="222" y="1971"/>
                  </a:cubicBezTo>
                  <a:cubicBezTo>
                    <a:pt x="151" y="1971"/>
                    <a:pt x="82" y="2010"/>
                    <a:pt x="49" y="2079"/>
                  </a:cubicBezTo>
                  <a:cubicBezTo>
                    <a:pt x="1" y="2174"/>
                    <a:pt x="40" y="2290"/>
                    <a:pt x="136" y="2337"/>
                  </a:cubicBezTo>
                  <a:cubicBezTo>
                    <a:pt x="295" y="2417"/>
                    <a:pt x="436" y="2458"/>
                    <a:pt x="558" y="2472"/>
                  </a:cubicBezTo>
                  <a:lnTo>
                    <a:pt x="558" y="2565"/>
                  </a:lnTo>
                  <a:cubicBezTo>
                    <a:pt x="558" y="2672"/>
                    <a:pt x="644" y="2758"/>
                    <a:pt x="751" y="2758"/>
                  </a:cubicBezTo>
                  <a:cubicBezTo>
                    <a:pt x="858" y="2758"/>
                    <a:pt x="945" y="2672"/>
                    <a:pt x="945" y="2565"/>
                  </a:cubicBezTo>
                  <a:lnTo>
                    <a:pt x="945" y="2432"/>
                  </a:lnTo>
                  <a:cubicBezTo>
                    <a:pt x="1008" y="2408"/>
                    <a:pt x="1058" y="2378"/>
                    <a:pt x="1097" y="2351"/>
                  </a:cubicBezTo>
                  <a:cubicBezTo>
                    <a:pt x="1299" y="2204"/>
                    <a:pt x="1407" y="1942"/>
                    <a:pt x="1369" y="1683"/>
                  </a:cubicBezTo>
                  <a:cubicBezTo>
                    <a:pt x="1335" y="1447"/>
                    <a:pt x="1188" y="1261"/>
                    <a:pt x="976" y="1186"/>
                  </a:cubicBezTo>
                  <a:cubicBezTo>
                    <a:pt x="804" y="1126"/>
                    <a:pt x="615" y="1053"/>
                    <a:pt x="508" y="969"/>
                  </a:cubicBezTo>
                  <a:cubicBezTo>
                    <a:pt x="398" y="882"/>
                    <a:pt x="510" y="687"/>
                    <a:pt x="613" y="656"/>
                  </a:cubicBezTo>
                  <a:cubicBezTo>
                    <a:pt x="657" y="643"/>
                    <a:pt x="701" y="637"/>
                    <a:pt x="743" y="637"/>
                  </a:cubicBezTo>
                  <a:cubicBezTo>
                    <a:pt x="908" y="637"/>
                    <a:pt x="1039" y="724"/>
                    <a:pt x="1043" y="727"/>
                  </a:cubicBezTo>
                  <a:cubicBezTo>
                    <a:pt x="1077" y="750"/>
                    <a:pt x="1116" y="761"/>
                    <a:pt x="1154" y="761"/>
                  </a:cubicBezTo>
                  <a:cubicBezTo>
                    <a:pt x="1214" y="761"/>
                    <a:pt x="1274" y="733"/>
                    <a:pt x="1312" y="680"/>
                  </a:cubicBezTo>
                  <a:cubicBezTo>
                    <a:pt x="1374" y="593"/>
                    <a:pt x="1353" y="471"/>
                    <a:pt x="1265" y="410"/>
                  </a:cubicBezTo>
                  <a:cubicBezTo>
                    <a:pt x="1257" y="404"/>
                    <a:pt x="1132" y="317"/>
                    <a:pt x="945" y="274"/>
                  </a:cubicBezTo>
                  <a:lnTo>
                    <a:pt x="945" y="194"/>
                  </a:lnTo>
                  <a:cubicBezTo>
                    <a:pt x="945" y="87"/>
                    <a:pt x="858" y="1"/>
                    <a:pt x="75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661" name="Google Shape;6661;p55"/>
          <p:cNvGrpSpPr/>
          <p:nvPr/>
        </p:nvGrpSpPr>
        <p:grpSpPr>
          <a:xfrm>
            <a:off x="1778463" y="3855651"/>
            <a:ext cx="348547" cy="270633"/>
            <a:chOff x="1778463" y="3855651"/>
            <a:chExt cx="348547" cy="270633"/>
          </a:xfrm>
        </p:grpSpPr>
        <p:sp>
          <p:nvSpPr>
            <p:cNvPr id="6662" name="Google Shape;6662;p55"/>
            <p:cNvSpPr/>
            <p:nvPr/>
          </p:nvSpPr>
          <p:spPr>
            <a:xfrm>
              <a:off x="1805661" y="3862477"/>
              <a:ext cx="313851" cy="183840"/>
            </a:xfrm>
            <a:custGeom>
              <a:rect b="b" l="l" r="r" t="t"/>
              <a:pathLst>
                <a:path extrusionOk="0" h="5198" w="8874">
                  <a:moveTo>
                    <a:pt x="3016" y="1"/>
                  </a:moveTo>
                  <a:lnTo>
                    <a:pt x="3535" y="2535"/>
                  </a:lnTo>
                  <a:lnTo>
                    <a:pt x="1799" y="2072"/>
                  </a:lnTo>
                  <a:lnTo>
                    <a:pt x="1001" y="768"/>
                  </a:lnTo>
                  <a:lnTo>
                    <a:pt x="1" y="616"/>
                  </a:lnTo>
                  <a:lnTo>
                    <a:pt x="462" y="2280"/>
                  </a:lnTo>
                  <a:cubicBezTo>
                    <a:pt x="623" y="2863"/>
                    <a:pt x="1080" y="3318"/>
                    <a:pt x="1664" y="3476"/>
                  </a:cubicBezTo>
                  <a:lnTo>
                    <a:pt x="3161" y="3881"/>
                  </a:lnTo>
                  <a:lnTo>
                    <a:pt x="4835" y="4337"/>
                  </a:lnTo>
                  <a:lnTo>
                    <a:pt x="7926" y="5173"/>
                  </a:lnTo>
                  <a:cubicBezTo>
                    <a:pt x="7987" y="5190"/>
                    <a:pt x="8049" y="5197"/>
                    <a:pt x="8109" y="5197"/>
                  </a:cubicBezTo>
                  <a:cubicBezTo>
                    <a:pt x="8423" y="5197"/>
                    <a:pt x="8710" y="4984"/>
                    <a:pt x="8787" y="4663"/>
                  </a:cubicBezTo>
                  <a:cubicBezTo>
                    <a:pt x="8874" y="4305"/>
                    <a:pt x="8663" y="3925"/>
                    <a:pt x="8311" y="3816"/>
                  </a:cubicBezTo>
                  <a:lnTo>
                    <a:pt x="6001" y="3197"/>
                  </a:lnTo>
                  <a:lnTo>
                    <a:pt x="4151" y="266"/>
                  </a:lnTo>
                  <a:lnTo>
                    <a:pt x="3016" y="1"/>
                  </a:ln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663" name="Google Shape;6663;p55"/>
            <p:cNvSpPr/>
            <p:nvPr/>
          </p:nvSpPr>
          <p:spPr>
            <a:xfrm>
              <a:off x="1798481" y="3855651"/>
              <a:ext cx="328529" cy="197527"/>
            </a:xfrm>
            <a:custGeom>
              <a:rect b="b" l="l" r="r" t="t"/>
              <a:pathLst>
                <a:path extrusionOk="0" h="5585" w="9289">
                  <a:moveTo>
                    <a:pt x="3219" y="1"/>
                  </a:moveTo>
                  <a:cubicBezTo>
                    <a:pt x="3169" y="1"/>
                    <a:pt x="3121" y="20"/>
                    <a:pt x="3084" y="56"/>
                  </a:cubicBezTo>
                  <a:cubicBezTo>
                    <a:pt x="3037" y="101"/>
                    <a:pt x="3016" y="168"/>
                    <a:pt x="3029" y="233"/>
                  </a:cubicBezTo>
                  <a:lnTo>
                    <a:pt x="3487" y="2461"/>
                  </a:lnTo>
                  <a:lnTo>
                    <a:pt x="2126" y="2098"/>
                  </a:lnTo>
                  <a:lnTo>
                    <a:pt x="1369" y="860"/>
                  </a:lnTo>
                  <a:cubicBezTo>
                    <a:pt x="1338" y="812"/>
                    <a:pt x="1289" y="779"/>
                    <a:pt x="1232" y="770"/>
                  </a:cubicBezTo>
                  <a:lnTo>
                    <a:pt x="233" y="618"/>
                  </a:lnTo>
                  <a:cubicBezTo>
                    <a:pt x="223" y="617"/>
                    <a:pt x="214" y="616"/>
                    <a:pt x="204" y="616"/>
                  </a:cubicBezTo>
                  <a:cubicBezTo>
                    <a:pt x="149" y="616"/>
                    <a:pt x="96" y="639"/>
                    <a:pt x="60" y="681"/>
                  </a:cubicBezTo>
                  <a:cubicBezTo>
                    <a:pt x="16" y="730"/>
                    <a:pt x="0" y="797"/>
                    <a:pt x="18" y="861"/>
                  </a:cubicBezTo>
                  <a:lnTo>
                    <a:pt x="478" y="2524"/>
                  </a:lnTo>
                  <a:cubicBezTo>
                    <a:pt x="657" y="3170"/>
                    <a:pt x="1170" y="3680"/>
                    <a:pt x="1817" y="3856"/>
                  </a:cubicBezTo>
                  <a:lnTo>
                    <a:pt x="3313" y="4260"/>
                  </a:lnTo>
                  <a:cubicBezTo>
                    <a:pt x="3330" y="4265"/>
                    <a:pt x="3347" y="4267"/>
                    <a:pt x="3364" y="4267"/>
                  </a:cubicBezTo>
                  <a:cubicBezTo>
                    <a:pt x="3449" y="4267"/>
                    <a:pt x="3527" y="4210"/>
                    <a:pt x="3550" y="4124"/>
                  </a:cubicBezTo>
                  <a:cubicBezTo>
                    <a:pt x="3578" y="4021"/>
                    <a:pt x="3517" y="3915"/>
                    <a:pt x="3414" y="3887"/>
                  </a:cubicBezTo>
                  <a:lnTo>
                    <a:pt x="1918" y="3483"/>
                  </a:lnTo>
                  <a:cubicBezTo>
                    <a:pt x="1402" y="3343"/>
                    <a:pt x="993" y="2936"/>
                    <a:pt x="851" y="2421"/>
                  </a:cubicBezTo>
                  <a:lnTo>
                    <a:pt x="470" y="1045"/>
                  </a:lnTo>
                  <a:lnTo>
                    <a:pt x="470" y="1045"/>
                  </a:lnTo>
                  <a:lnTo>
                    <a:pt x="1085" y="1138"/>
                  </a:lnTo>
                  <a:lnTo>
                    <a:pt x="1837" y="2366"/>
                  </a:lnTo>
                  <a:cubicBezTo>
                    <a:pt x="1862" y="2408"/>
                    <a:pt x="1903" y="2439"/>
                    <a:pt x="1951" y="2452"/>
                  </a:cubicBezTo>
                  <a:lnTo>
                    <a:pt x="3689" y="2915"/>
                  </a:lnTo>
                  <a:cubicBezTo>
                    <a:pt x="3705" y="2920"/>
                    <a:pt x="3722" y="2922"/>
                    <a:pt x="3739" y="2922"/>
                  </a:cubicBezTo>
                  <a:cubicBezTo>
                    <a:pt x="3787" y="2922"/>
                    <a:pt x="3835" y="2904"/>
                    <a:pt x="3871" y="2870"/>
                  </a:cubicBezTo>
                  <a:cubicBezTo>
                    <a:pt x="3920" y="2824"/>
                    <a:pt x="3942" y="2756"/>
                    <a:pt x="3928" y="2690"/>
                  </a:cubicBezTo>
                  <a:lnTo>
                    <a:pt x="3469" y="451"/>
                  </a:lnTo>
                  <a:lnTo>
                    <a:pt x="4233" y="629"/>
                  </a:lnTo>
                  <a:lnTo>
                    <a:pt x="6041" y="3493"/>
                  </a:lnTo>
                  <a:cubicBezTo>
                    <a:pt x="6066" y="3534"/>
                    <a:pt x="6107" y="3564"/>
                    <a:pt x="6154" y="3577"/>
                  </a:cubicBezTo>
                  <a:lnTo>
                    <a:pt x="8459" y="4195"/>
                  </a:lnTo>
                  <a:cubicBezTo>
                    <a:pt x="8712" y="4274"/>
                    <a:pt x="8865" y="4550"/>
                    <a:pt x="8803" y="4811"/>
                  </a:cubicBezTo>
                  <a:cubicBezTo>
                    <a:pt x="8770" y="4944"/>
                    <a:pt x="8687" y="5056"/>
                    <a:pt x="8569" y="5126"/>
                  </a:cubicBezTo>
                  <a:cubicBezTo>
                    <a:pt x="8490" y="5173"/>
                    <a:pt x="8402" y="5197"/>
                    <a:pt x="8313" y="5197"/>
                  </a:cubicBezTo>
                  <a:cubicBezTo>
                    <a:pt x="8269" y="5197"/>
                    <a:pt x="8224" y="5191"/>
                    <a:pt x="8180" y="5179"/>
                  </a:cubicBezTo>
                  <a:lnTo>
                    <a:pt x="5087" y="4343"/>
                  </a:lnTo>
                  <a:cubicBezTo>
                    <a:pt x="5070" y="4338"/>
                    <a:pt x="5053" y="4336"/>
                    <a:pt x="5037" y="4336"/>
                  </a:cubicBezTo>
                  <a:cubicBezTo>
                    <a:pt x="4952" y="4336"/>
                    <a:pt x="4874" y="4393"/>
                    <a:pt x="4851" y="4479"/>
                  </a:cubicBezTo>
                  <a:cubicBezTo>
                    <a:pt x="4823" y="4582"/>
                    <a:pt x="4884" y="4688"/>
                    <a:pt x="4987" y="4716"/>
                  </a:cubicBezTo>
                  <a:lnTo>
                    <a:pt x="8079" y="5552"/>
                  </a:lnTo>
                  <a:cubicBezTo>
                    <a:pt x="8156" y="5574"/>
                    <a:pt x="8235" y="5584"/>
                    <a:pt x="8314" y="5584"/>
                  </a:cubicBezTo>
                  <a:cubicBezTo>
                    <a:pt x="8471" y="5584"/>
                    <a:pt x="8626" y="5542"/>
                    <a:pt x="8766" y="5460"/>
                  </a:cubicBezTo>
                  <a:cubicBezTo>
                    <a:pt x="8975" y="5336"/>
                    <a:pt x="9121" y="5137"/>
                    <a:pt x="9178" y="4902"/>
                  </a:cubicBezTo>
                  <a:cubicBezTo>
                    <a:pt x="9289" y="4445"/>
                    <a:pt x="9016" y="3961"/>
                    <a:pt x="8570" y="3824"/>
                  </a:cubicBezTo>
                  <a:cubicBezTo>
                    <a:pt x="8568" y="3823"/>
                    <a:pt x="8566" y="3823"/>
                    <a:pt x="8563" y="3822"/>
                  </a:cubicBezTo>
                  <a:lnTo>
                    <a:pt x="6327" y="3223"/>
                  </a:lnTo>
                  <a:lnTo>
                    <a:pt x="4517" y="356"/>
                  </a:lnTo>
                  <a:cubicBezTo>
                    <a:pt x="4490" y="312"/>
                    <a:pt x="4447" y="282"/>
                    <a:pt x="4398" y="271"/>
                  </a:cubicBezTo>
                  <a:lnTo>
                    <a:pt x="3263" y="6"/>
                  </a:lnTo>
                  <a:cubicBezTo>
                    <a:pt x="3249" y="3"/>
                    <a:pt x="3234" y="1"/>
                    <a:pt x="3219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664" name="Google Shape;6664;p55"/>
            <p:cNvSpPr/>
            <p:nvPr/>
          </p:nvSpPr>
          <p:spPr>
            <a:xfrm>
              <a:off x="1939456" y="4000800"/>
              <a:ext cx="15208" cy="13723"/>
            </a:xfrm>
            <a:custGeom>
              <a:rect b="b" l="l" r="r" t="t"/>
              <a:pathLst>
                <a:path extrusionOk="0" h="388" w="430">
                  <a:moveTo>
                    <a:pt x="214" y="1"/>
                  </a:moveTo>
                  <a:cubicBezTo>
                    <a:pt x="129" y="1"/>
                    <a:pt x="52" y="58"/>
                    <a:pt x="28" y="144"/>
                  </a:cubicBezTo>
                  <a:cubicBezTo>
                    <a:pt x="0" y="247"/>
                    <a:pt x="61" y="352"/>
                    <a:pt x="164" y="380"/>
                  </a:cubicBezTo>
                  <a:cubicBezTo>
                    <a:pt x="181" y="385"/>
                    <a:pt x="198" y="387"/>
                    <a:pt x="215" y="387"/>
                  </a:cubicBezTo>
                  <a:cubicBezTo>
                    <a:pt x="300" y="387"/>
                    <a:pt x="378" y="330"/>
                    <a:pt x="401" y="244"/>
                  </a:cubicBezTo>
                  <a:cubicBezTo>
                    <a:pt x="429" y="141"/>
                    <a:pt x="368" y="35"/>
                    <a:pt x="265" y="8"/>
                  </a:cubicBezTo>
                  <a:cubicBezTo>
                    <a:pt x="248" y="3"/>
                    <a:pt x="231" y="1"/>
                    <a:pt x="21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665" name="Google Shape;6665;p55"/>
            <p:cNvSpPr/>
            <p:nvPr/>
          </p:nvSpPr>
          <p:spPr>
            <a:xfrm>
              <a:off x="1778463" y="4112562"/>
              <a:ext cx="346814" cy="13723"/>
            </a:xfrm>
            <a:custGeom>
              <a:rect b="b" l="l" r="r" t="t"/>
              <a:pathLst>
                <a:path extrusionOk="0" h="388" w="9806">
                  <a:moveTo>
                    <a:pt x="195" y="0"/>
                  </a:moveTo>
                  <a:cubicBezTo>
                    <a:pt x="88" y="0"/>
                    <a:pt x="1" y="87"/>
                    <a:pt x="1" y="193"/>
                  </a:cubicBezTo>
                  <a:cubicBezTo>
                    <a:pt x="1" y="301"/>
                    <a:pt x="88" y="387"/>
                    <a:pt x="195" y="387"/>
                  </a:cubicBezTo>
                  <a:lnTo>
                    <a:pt x="9612" y="387"/>
                  </a:lnTo>
                  <a:cubicBezTo>
                    <a:pt x="9719" y="387"/>
                    <a:pt x="9805" y="301"/>
                    <a:pt x="9805" y="193"/>
                  </a:cubicBezTo>
                  <a:cubicBezTo>
                    <a:pt x="9805" y="87"/>
                    <a:pt x="9719" y="0"/>
                    <a:pt x="961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666" name="Google Shape;6666;p55"/>
          <p:cNvGrpSpPr/>
          <p:nvPr/>
        </p:nvGrpSpPr>
        <p:grpSpPr>
          <a:xfrm>
            <a:off x="2557715" y="3817560"/>
            <a:ext cx="271658" cy="346779"/>
            <a:chOff x="2557715" y="3817560"/>
            <a:chExt cx="271658" cy="346779"/>
          </a:xfrm>
        </p:grpSpPr>
        <p:sp>
          <p:nvSpPr>
            <p:cNvPr id="6667" name="Google Shape;6667;p55"/>
            <p:cNvSpPr/>
            <p:nvPr/>
          </p:nvSpPr>
          <p:spPr>
            <a:xfrm>
              <a:off x="2586504" y="3824386"/>
              <a:ext cx="28577" cy="28577"/>
            </a:xfrm>
            <a:custGeom>
              <a:rect b="b" l="l" r="r" t="t"/>
              <a:pathLst>
                <a:path extrusionOk="0" h="808" w="808">
                  <a:moveTo>
                    <a:pt x="404" y="0"/>
                  </a:moveTo>
                  <a:cubicBezTo>
                    <a:pt x="182" y="0"/>
                    <a:pt x="1" y="181"/>
                    <a:pt x="1" y="404"/>
                  </a:cubicBezTo>
                  <a:cubicBezTo>
                    <a:pt x="1" y="626"/>
                    <a:pt x="182" y="807"/>
                    <a:pt x="404" y="807"/>
                  </a:cubicBezTo>
                  <a:cubicBezTo>
                    <a:pt x="627" y="807"/>
                    <a:pt x="808" y="626"/>
                    <a:pt x="808" y="404"/>
                  </a:cubicBezTo>
                  <a:cubicBezTo>
                    <a:pt x="808" y="181"/>
                    <a:pt x="627" y="0"/>
                    <a:pt x="404" y="0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668" name="Google Shape;6668;p55"/>
            <p:cNvSpPr/>
            <p:nvPr/>
          </p:nvSpPr>
          <p:spPr>
            <a:xfrm>
              <a:off x="2564506" y="4129998"/>
              <a:ext cx="72609" cy="27551"/>
            </a:xfrm>
            <a:custGeom>
              <a:rect b="b" l="l" r="r" t="t"/>
              <a:pathLst>
                <a:path extrusionOk="0" h="779" w="2053">
                  <a:moveTo>
                    <a:pt x="0" y="1"/>
                  </a:moveTo>
                  <a:lnTo>
                    <a:pt x="0" y="779"/>
                  </a:lnTo>
                  <a:lnTo>
                    <a:pt x="2052" y="779"/>
                  </a:lnTo>
                  <a:lnTo>
                    <a:pt x="2052" y="1"/>
                  </a:ln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669" name="Google Shape;6669;p55"/>
            <p:cNvSpPr/>
            <p:nvPr/>
          </p:nvSpPr>
          <p:spPr>
            <a:xfrm>
              <a:off x="2669052" y="3882248"/>
              <a:ext cx="38798" cy="99312"/>
            </a:xfrm>
            <a:custGeom>
              <a:rect b="b" l="l" r="r" t="t"/>
              <a:pathLst>
                <a:path extrusionOk="0" h="2808" w="1097">
                  <a:moveTo>
                    <a:pt x="1" y="1"/>
                  </a:moveTo>
                  <a:lnTo>
                    <a:pt x="1" y="2808"/>
                  </a:lnTo>
                  <a:lnTo>
                    <a:pt x="1097" y="2683"/>
                  </a:lnTo>
                  <a:lnTo>
                    <a:pt x="1097" y="116"/>
                  </a:lnTo>
                  <a:lnTo>
                    <a:pt x="1" y="1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670" name="Google Shape;6670;p55"/>
            <p:cNvSpPr/>
            <p:nvPr/>
          </p:nvSpPr>
          <p:spPr>
            <a:xfrm>
              <a:off x="2707815" y="3884971"/>
              <a:ext cx="38798" cy="93865"/>
            </a:xfrm>
            <a:custGeom>
              <a:rect b="b" l="l" r="r" t="t"/>
              <a:pathLst>
                <a:path extrusionOk="0" h="2654" w="1097">
                  <a:moveTo>
                    <a:pt x="1" y="0"/>
                  </a:moveTo>
                  <a:lnTo>
                    <a:pt x="1" y="2654"/>
                  </a:lnTo>
                  <a:lnTo>
                    <a:pt x="1096" y="2536"/>
                  </a:lnTo>
                  <a:lnTo>
                    <a:pt x="1096" y="110"/>
                  </a:lnTo>
                  <a:lnTo>
                    <a:pt x="1" y="0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671" name="Google Shape;6671;p55"/>
            <p:cNvSpPr/>
            <p:nvPr/>
          </p:nvSpPr>
          <p:spPr>
            <a:xfrm>
              <a:off x="2746577" y="3889357"/>
              <a:ext cx="38834" cy="85130"/>
            </a:xfrm>
            <a:custGeom>
              <a:rect b="b" l="l" r="r" t="t"/>
              <a:pathLst>
                <a:path extrusionOk="0" h="2407" w="1098">
                  <a:moveTo>
                    <a:pt x="0" y="0"/>
                  </a:moveTo>
                  <a:lnTo>
                    <a:pt x="0" y="2407"/>
                  </a:lnTo>
                  <a:lnTo>
                    <a:pt x="1097" y="2299"/>
                  </a:lnTo>
                  <a:lnTo>
                    <a:pt x="1097" y="99"/>
                  </a:lnTo>
                  <a:lnTo>
                    <a:pt x="0" y="0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672" name="Google Shape;6672;p55"/>
            <p:cNvSpPr/>
            <p:nvPr/>
          </p:nvSpPr>
          <p:spPr>
            <a:xfrm>
              <a:off x="2785163" y="3893283"/>
              <a:ext cx="38798" cy="77243"/>
            </a:xfrm>
            <a:custGeom>
              <a:rect b="b" l="l" r="r" t="t"/>
              <a:pathLst>
                <a:path extrusionOk="0" h="2184" w="1097">
                  <a:moveTo>
                    <a:pt x="1" y="0"/>
                  </a:moveTo>
                  <a:lnTo>
                    <a:pt x="1" y="2184"/>
                  </a:lnTo>
                  <a:lnTo>
                    <a:pt x="1097" y="2087"/>
                  </a:lnTo>
                  <a:lnTo>
                    <a:pt x="1097" y="90"/>
                  </a:lnTo>
                  <a:lnTo>
                    <a:pt x="1" y="0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grpSp>
          <p:nvGrpSpPr>
            <p:cNvPr id="6673" name="Google Shape;6673;p55"/>
            <p:cNvGrpSpPr/>
            <p:nvPr/>
          </p:nvGrpSpPr>
          <p:grpSpPr>
            <a:xfrm>
              <a:off x="2557715" y="3817560"/>
              <a:ext cx="271658" cy="346779"/>
              <a:chOff x="2557715" y="3817560"/>
              <a:chExt cx="271658" cy="346779"/>
            </a:xfrm>
          </p:grpSpPr>
          <p:sp>
            <p:nvSpPr>
              <p:cNvPr id="6674" name="Google Shape;6674;p55"/>
              <p:cNvSpPr/>
              <p:nvPr/>
            </p:nvSpPr>
            <p:spPr>
              <a:xfrm>
                <a:off x="2579714" y="3817560"/>
                <a:ext cx="249659" cy="201489"/>
              </a:xfrm>
              <a:custGeom>
                <a:rect b="b" l="l" r="r" t="t"/>
                <a:pathLst>
                  <a:path extrusionOk="0" h="5697" w="7059">
                    <a:moveTo>
                      <a:pt x="596" y="385"/>
                    </a:moveTo>
                    <a:cubicBezTo>
                      <a:pt x="712" y="385"/>
                      <a:pt x="808" y="480"/>
                      <a:pt x="808" y="597"/>
                    </a:cubicBezTo>
                    <a:cubicBezTo>
                      <a:pt x="808" y="712"/>
                      <a:pt x="714" y="805"/>
                      <a:pt x="600" y="807"/>
                    </a:cubicBezTo>
                    <a:lnTo>
                      <a:pt x="594" y="807"/>
                    </a:lnTo>
                    <a:cubicBezTo>
                      <a:pt x="478" y="805"/>
                      <a:pt x="386" y="712"/>
                      <a:pt x="386" y="597"/>
                    </a:cubicBezTo>
                    <a:cubicBezTo>
                      <a:pt x="386" y="480"/>
                      <a:pt x="480" y="385"/>
                      <a:pt x="596" y="385"/>
                    </a:cubicBezTo>
                    <a:close/>
                    <a:moveTo>
                      <a:pt x="5969" y="2297"/>
                    </a:moveTo>
                    <a:lnTo>
                      <a:pt x="6674" y="2367"/>
                    </a:lnTo>
                    <a:lnTo>
                      <a:pt x="6674" y="4070"/>
                    </a:lnTo>
                    <a:lnTo>
                      <a:pt x="5969" y="4141"/>
                    </a:lnTo>
                    <a:lnTo>
                      <a:pt x="5969" y="2297"/>
                    </a:lnTo>
                    <a:close/>
                    <a:moveTo>
                      <a:pt x="4878" y="2188"/>
                    </a:moveTo>
                    <a:lnTo>
                      <a:pt x="5584" y="2258"/>
                    </a:lnTo>
                    <a:lnTo>
                      <a:pt x="5584" y="4179"/>
                    </a:lnTo>
                    <a:lnTo>
                      <a:pt x="4878" y="4250"/>
                    </a:lnTo>
                    <a:lnTo>
                      <a:pt x="4878" y="2188"/>
                    </a:lnTo>
                    <a:close/>
                    <a:moveTo>
                      <a:pt x="2313" y="2174"/>
                    </a:moveTo>
                    <a:lnTo>
                      <a:pt x="2313" y="4317"/>
                    </a:lnTo>
                    <a:lnTo>
                      <a:pt x="913" y="3365"/>
                    </a:lnTo>
                    <a:lnTo>
                      <a:pt x="2313" y="2174"/>
                    </a:lnTo>
                    <a:close/>
                    <a:moveTo>
                      <a:pt x="3788" y="2079"/>
                    </a:moveTo>
                    <a:lnTo>
                      <a:pt x="4493" y="2149"/>
                    </a:lnTo>
                    <a:lnTo>
                      <a:pt x="4493" y="4288"/>
                    </a:lnTo>
                    <a:lnTo>
                      <a:pt x="3788" y="4359"/>
                    </a:lnTo>
                    <a:lnTo>
                      <a:pt x="3788" y="2079"/>
                    </a:lnTo>
                    <a:close/>
                    <a:moveTo>
                      <a:pt x="2698" y="1970"/>
                    </a:moveTo>
                    <a:lnTo>
                      <a:pt x="3403" y="2040"/>
                    </a:lnTo>
                    <a:lnTo>
                      <a:pt x="3403" y="4397"/>
                    </a:lnTo>
                    <a:lnTo>
                      <a:pt x="2698" y="4468"/>
                    </a:lnTo>
                    <a:lnTo>
                      <a:pt x="2698" y="1970"/>
                    </a:lnTo>
                    <a:close/>
                    <a:moveTo>
                      <a:pt x="596" y="0"/>
                    </a:moveTo>
                    <a:cubicBezTo>
                      <a:pt x="268" y="0"/>
                      <a:pt x="1" y="268"/>
                      <a:pt x="1" y="597"/>
                    </a:cubicBezTo>
                    <a:cubicBezTo>
                      <a:pt x="1" y="858"/>
                      <a:pt x="170" y="1080"/>
                      <a:pt x="404" y="1160"/>
                    </a:cubicBezTo>
                    <a:lnTo>
                      <a:pt x="404" y="5504"/>
                    </a:lnTo>
                    <a:cubicBezTo>
                      <a:pt x="404" y="5610"/>
                      <a:pt x="491" y="5697"/>
                      <a:pt x="596" y="5697"/>
                    </a:cubicBezTo>
                    <a:cubicBezTo>
                      <a:pt x="703" y="5697"/>
                      <a:pt x="788" y="5610"/>
                      <a:pt x="788" y="5504"/>
                    </a:cubicBezTo>
                    <a:lnTo>
                      <a:pt x="788" y="3745"/>
                    </a:lnTo>
                    <a:lnTo>
                      <a:pt x="2398" y="4839"/>
                    </a:lnTo>
                    <a:cubicBezTo>
                      <a:pt x="2429" y="4861"/>
                      <a:pt x="2468" y="4872"/>
                      <a:pt x="2506" y="4872"/>
                    </a:cubicBezTo>
                    <a:cubicBezTo>
                      <a:pt x="2513" y="4872"/>
                      <a:pt x="2519" y="4872"/>
                      <a:pt x="2525" y="4872"/>
                    </a:cubicBezTo>
                    <a:lnTo>
                      <a:pt x="6886" y="4436"/>
                    </a:lnTo>
                    <a:cubicBezTo>
                      <a:pt x="6983" y="4425"/>
                      <a:pt x="7058" y="4343"/>
                      <a:pt x="7058" y="4244"/>
                    </a:cubicBezTo>
                    <a:lnTo>
                      <a:pt x="7058" y="2194"/>
                    </a:lnTo>
                    <a:cubicBezTo>
                      <a:pt x="7058" y="2095"/>
                      <a:pt x="6983" y="2012"/>
                      <a:pt x="6886" y="2002"/>
                    </a:cubicBezTo>
                    <a:lnTo>
                      <a:pt x="2525" y="1566"/>
                    </a:lnTo>
                    <a:cubicBezTo>
                      <a:pt x="2519" y="1565"/>
                      <a:pt x="2512" y="1565"/>
                      <a:pt x="2506" y="1565"/>
                    </a:cubicBezTo>
                    <a:cubicBezTo>
                      <a:pt x="2460" y="1565"/>
                      <a:pt x="2416" y="1581"/>
                      <a:pt x="2381" y="1611"/>
                    </a:cubicBezTo>
                    <a:lnTo>
                      <a:pt x="788" y="2966"/>
                    </a:lnTo>
                    <a:lnTo>
                      <a:pt x="788" y="1160"/>
                    </a:lnTo>
                    <a:cubicBezTo>
                      <a:pt x="1023" y="1080"/>
                      <a:pt x="1192" y="858"/>
                      <a:pt x="1192" y="597"/>
                    </a:cubicBezTo>
                    <a:cubicBezTo>
                      <a:pt x="1192" y="268"/>
                      <a:pt x="925" y="0"/>
                      <a:pt x="596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6675" name="Google Shape;6675;p55"/>
              <p:cNvSpPr/>
              <p:nvPr/>
            </p:nvSpPr>
            <p:spPr>
              <a:xfrm>
                <a:off x="2557715" y="4065240"/>
                <a:ext cx="86226" cy="99100"/>
              </a:xfrm>
              <a:custGeom>
                <a:rect b="b" l="l" r="r" t="t"/>
                <a:pathLst>
                  <a:path extrusionOk="0" h="2802" w="2438">
                    <a:moveTo>
                      <a:pt x="2052" y="2025"/>
                    </a:moveTo>
                    <a:lnTo>
                      <a:pt x="2052" y="2418"/>
                    </a:lnTo>
                    <a:lnTo>
                      <a:pt x="384" y="2418"/>
                    </a:lnTo>
                    <a:lnTo>
                      <a:pt x="384" y="2025"/>
                    </a:lnTo>
                    <a:close/>
                    <a:moveTo>
                      <a:pt x="1218" y="1"/>
                    </a:moveTo>
                    <a:cubicBezTo>
                      <a:pt x="1113" y="1"/>
                      <a:pt x="1026" y="87"/>
                      <a:pt x="1026" y="193"/>
                    </a:cubicBezTo>
                    <a:lnTo>
                      <a:pt x="1026" y="1640"/>
                    </a:lnTo>
                    <a:lnTo>
                      <a:pt x="192" y="1640"/>
                    </a:lnTo>
                    <a:cubicBezTo>
                      <a:pt x="86" y="1640"/>
                      <a:pt x="0" y="1726"/>
                      <a:pt x="0" y="1832"/>
                    </a:cubicBezTo>
                    <a:lnTo>
                      <a:pt x="0" y="2610"/>
                    </a:lnTo>
                    <a:cubicBezTo>
                      <a:pt x="0" y="2716"/>
                      <a:pt x="86" y="2802"/>
                      <a:pt x="192" y="2802"/>
                    </a:cubicBezTo>
                    <a:lnTo>
                      <a:pt x="2244" y="2802"/>
                    </a:lnTo>
                    <a:cubicBezTo>
                      <a:pt x="2351" y="2802"/>
                      <a:pt x="2437" y="2716"/>
                      <a:pt x="2437" y="2610"/>
                    </a:cubicBezTo>
                    <a:lnTo>
                      <a:pt x="2437" y="1832"/>
                    </a:lnTo>
                    <a:cubicBezTo>
                      <a:pt x="2437" y="1726"/>
                      <a:pt x="2351" y="1640"/>
                      <a:pt x="2244" y="1640"/>
                    </a:cubicBezTo>
                    <a:lnTo>
                      <a:pt x="1410" y="1640"/>
                    </a:lnTo>
                    <a:lnTo>
                      <a:pt x="1410" y="193"/>
                    </a:lnTo>
                    <a:cubicBezTo>
                      <a:pt x="1410" y="87"/>
                      <a:pt x="1325" y="1"/>
                      <a:pt x="1218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6676" name="Google Shape;6676;p55"/>
              <p:cNvSpPr/>
              <p:nvPr/>
            </p:nvSpPr>
            <p:spPr>
              <a:xfrm>
                <a:off x="2593896" y="4035107"/>
                <a:ext cx="13616" cy="13616"/>
              </a:xfrm>
              <a:custGeom>
                <a:rect b="b" l="l" r="r" t="t"/>
                <a:pathLst>
                  <a:path extrusionOk="0" h="385" w="385">
                    <a:moveTo>
                      <a:pt x="193" y="1"/>
                    </a:moveTo>
                    <a:cubicBezTo>
                      <a:pt x="87" y="1"/>
                      <a:pt x="1" y="86"/>
                      <a:pt x="1" y="193"/>
                    </a:cubicBezTo>
                    <a:cubicBezTo>
                      <a:pt x="1" y="299"/>
                      <a:pt x="87" y="385"/>
                      <a:pt x="193" y="385"/>
                    </a:cubicBezTo>
                    <a:cubicBezTo>
                      <a:pt x="299" y="385"/>
                      <a:pt x="385" y="299"/>
                      <a:pt x="385" y="193"/>
                    </a:cubicBezTo>
                    <a:cubicBezTo>
                      <a:pt x="385" y="86"/>
                      <a:pt x="299" y="1"/>
                      <a:pt x="193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</p:grpSp>
      <p:grpSp>
        <p:nvGrpSpPr>
          <p:cNvPr id="6677" name="Google Shape;6677;p55"/>
          <p:cNvGrpSpPr/>
          <p:nvPr/>
        </p:nvGrpSpPr>
        <p:grpSpPr>
          <a:xfrm>
            <a:off x="3350619" y="3817560"/>
            <a:ext cx="188403" cy="346778"/>
            <a:chOff x="3350619" y="3817560"/>
            <a:chExt cx="188403" cy="346778"/>
          </a:xfrm>
        </p:grpSpPr>
        <p:sp>
          <p:nvSpPr>
            <p:cNvPr id="6678" name="Google Shape;6678;p55"/>
            <p:cNvSpPr/>
            <p:nvPr/>
          </p:nvSpPr>
          <p:spPr>
            <a:xfrm>
              <a:off x="3402892" y="3860744"/>
              <a:ext cx="83892" cy="43325"/>
            </a:xfrm>
            <a:custGeom>
              <a:rect b="b" l="l" r="r" t="t"/>
              <a:pathLst>
                <a:path extrusionOk="0" h="1225" w="2372">
                  <a:moveTo>
                    <a:pt x="1196" y="1"/>
                  </a:moveTo>
                  <a:cubicBezTo>
                    <a:pt x="1188" y="1"/>
                    <a:pt x="1180" y="1"/>
                    <a:pt x="1173" y="1"/>
                  </a:cubicBezTo>
                  <a:cubicBezTo>
                    <a:pt x="706" y="2"/>
                    <a:pt x="307" y="53"/>
                    <a:pt x="0" y="112"/>
                  </a:cubicBezTo>
                  <a:lnTo>
                    <a:pt x="548" y="1225"/>
                  </a:lnTo>
                  <a:lnTo>
                    <a:pt x="1823" y="1225"/>
                  </a:lnTo>
                  <a:cubicBezTo>
                    <a:pt x="2007" y="854"/>
                    <a:pt x="2189" y="483"/>
                    <a:pt x="2371" y="112"/>
                  </a:cubicBezTo>
                  <a:cubicBezTo>
                    <a:pt x="2065" y="53"/>
                    <a:pt x="1665" y="1"/>
                    <a:pt x="1196" y="1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679" name="Google Shape;6679;p55"/>
            <p:cNvSpPr/>
            <p:nvPr/>
          </p:nvSpPr>
          <p:spPr>
            <a:xfrm>
              <a:off x="3357657" y="3904353"/>
              <a:ext cx="174326" cy="106456"/>
            </a:xfrm>
            <a:custGeom>
              <a:rect b="b" l="l" r="r" t="t"/>
              <a:pathLst>
                <a:path extrusionOk="0" h="3010" w="4929">
                  <a:moveTo>
                    <a:pt x="2465" y="1"/>
                  </a:moveTo>
                  <a:cubicBezTo>
                    <a:pt x="1429" y="1"/>
                    <a:pt x="581" y="193"/>
                    <a:pt x="1" y="372"/>
                  </a:cubicBezTo>
                  <a:cubicBezTo>
                    <a:pt x="367" y="1251"/>
                    <a:pt x="732" y="2130"/>
                    <a:pt x="1097" y="3010"/>
                  </a:cubicBezTo>
                  <a:cubicBezTo>
                    <a:pt x="1498" y="2956"/>
                    <a:pt x="1957" y="2919"/>
                    <a:pt x="2466" y="2919"/>
                  </a:cubicBezTo>
                  <a:cubicBezTo>
                    <a:pt x="2472" y="2919"/>
                    <a:pt x="2478" y="2919"/>
                    <a:pt x="2484" y="2919"/>
                  </a:cubicBezTo>
                  <a:cubicBezTo>
                    <a:pt x="2984" y="2920"/>
                    <a:pt x="3437" y="2957"/>
                    <a:pt x="3833" y="3010"/>
                  </a:cubicBezTo>
                  <a:lnTo>
                    <a:pt x="4929" y="372"/>
                  </a:lnTo>
                  <a:cubicBezTo>
                    <a:pt x="4348" y="193"/>
                    <a:pt x="3500" y="1"/>
                    <a:pt x="2465" y="1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680" name="Google Shape;6680;p55"/>
            <p:cNvSpPr/>
            <p:nvPr/>
          </p:nvSpPr>
          <p:spPr>
            <a:xfrm>
              <a:off x="3425916" y="4010668"/>
              <a:ext cx="37843" cy="145820"/>
            </a:xfrm>
            <a:custGeom>
              <a:rect b="b" l="l" r="r" t="t"/>
              <a:pathLst>
                <a:path extrusionOk="0" h="4123" w="1070">
                  <a:moveTo>
                    <a:pt x="0" y="0"/>
                  </a:moveTo>
                  <a:lnTo>
                    <a:pt x="0" y="4123"/>
                  </a:lnTo>
                  <a:lnTo>
                    <a:pt x="1069" y="4123"/>
                  </a:lnTo>
                  <a:lnTo>
                    <a:pt x="1069" y="0"/>
                  </a:ln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681" name="Google Shape;6681;p55"/>
            <p:cNvSpPr/>
            <p:nvPr/>
          </p:nvSpPr>
          <p:spPr>
            <a:xfrm>
              <a:off x="3370036" y="3935229"/>
              <a:ext cx="149074" cy="45801"/>
            </a:xfrm>
            <a:custGeom>
              <a:rect b="b" l="l" r="r" t="t"/>
              <a:pathLst>
                <a:path extrusionOk="0" h="1295" w="4215">
                  <a:moveTo>
                    <a:pt x="2122" y="1"/>
                  </a:moveTo>
                  <a:cubicBezTo>
                    <a:pt x="2109" y="1"/>
                    <a:pt x="2096" y="1"/>
                    <a:pt x="2082" y="1"/>
                  </a:cubicBezTo>
                  <a:cubicBezTo>
                    <a:pt x="1201" y="6"/>
                    <a:pt x="483" y="182"/>
                    <a:pt x="1" y="341"/>
                  </a:cubicBezTo>
                  <a:cubicBezTo>
                    <a:pt x="133" y="658"/>
                    <a:pt x="265" y="976"/>
                    <a:pt x="397" y="1295"/>
                  </a:cubicBezTo>
                  <a:cubicBezTo>
                    <a:pt x="857" y="1198"/>
                    <a:pt x="1439" y="1116"/>
                    <a:pt x="2115" y="1115"/>
                  </a:cubicBezTo>
                  <a:cubicBezTo>
                    <a:pt x="2791" y="1115"/>
                    <a:pt x="3374" y="1196"/>
                    <a:pt x="3834" y="1292"/>
                  </a:cubicBezTo>
                  <a:cubicBezTo>
                    <a:pt x="3961" y="972"/>
                    <a:pt x="4088" y="650"/>
                    <a:pt x="4215" y="329"/>
                  </a:cubicBezTo>
                  <a:cubicBezTo>
                    <a:pt x="3733" y="174"/>
                    <a:pt x="3010" y="1"/>
                    <a:pt x="2122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682" name="Google Shape;6682;p55"/>
            <p:cNvSpPr/>
            <p:nvPr/>
          </p:nvSpPr>
          <p:spPr>
            <a:xfrm>
              <a:off x="3350619" y="3817560"/>
              <a:ext cx="188403" cy="346778"/>
            </a:xfrm>
            <a:custGeom>
              <a:rect b="b" l="l" r="r" t="t"/>
              <a:pathLst>
                <a:path extrusionOk="0" h="9805" w="5327">
                  <a:moveTo>
                    <a:pt x="2669" y="1415"/>
                  </a:moveTo>
                  <a:cubicBezTo>
                    <a:pt x="2967" y="1415"/>
                    <a:pt x="3267" y="1437"/>
                    <a:pt x="3561" y="1480"/>
                  </a:cubicBezTo>
                  <a:lnTo>
                    <a:pt x="3169" y="2277"/>
                  </a:lnTo>
                  <a:cubicBezTo>
                    <a:pt x="3065" y="2270"/>
                    <a:pt x="2962" y="2266"/>
                    <a:pt x="2857" y="2264"/>
                  </a:cubicBezTo>
                  <a:lnTo>
                    <a:pt x="2857" y="1997"/>
                  </a:lnTo>
                  <a:cubicBezTo>
                    <a:pt x="2857" y="1891"/>
                    <a:pt x="2770" y="1804"/>
                    <a:pt x="2664" y="1804"/>
                  </a:cubicBezTo>
                  <a:cubicBezTo>
                    <a:pt x="2557" y="1804"/>
                    <a:pt x="2471" y="1891"/>
                    <a:pt x="2471" y="1997"/>
                  </a:cubicBezTo>
                  <a:lnTo>
                    <a:pt x="2471" y="2264"/>
                  </a:lnTo>
                  <a:cubicBezTo>
                    <a:pt x="2366" y="2266"/>
                    <a:pt x="2262" y="2270"/>
                    <a:pt x="2158" y="2277"/>
                  </a:cubicBezTo>
                  <a:lnTo>
                    <a:pt x="1766" y="1480"/>
                  </a:lnTo>
                  <a:cubicBezTo>
                    <a:pt x="2058" y="1438"/>
                    <a:pt x="2355" y="1416"/>
                    <a:pt x="2652" y="1415"/>
                  </a:cubicBezTo>
                  <a:cubicBezTo>
                    <a:pt x="2657" y="1415"/>
                    <a:pt x="2663" y="1415"/>
                    <a:pt x="2669" y="1415"/>
                  </a:cubicBezTo>
                  <a:close/>
                  <a:moveTo>
                    <a:pt x="2471" y="2651"/>
                  </a:moveTo>
                  <a:lnTo>
                    <a:pt x="2471" y="3131"/>
                  </a:lnTo>
                  <a:cubicBezTo>
                    <a:pt x="1855" y="3147"/>
                    <a:pt x="1245" y="3240"/>
                    <a:pt x="651" y="3409"/>
                  </a:cubicBezTo>
                  <a:lnTo>
                    <a:pt x="461" y="2951"/>
                  </a:lnTo>
                  <a:cubicBezTo>
                    <a:pt x="1117" y="2767"/>
                    <a:pt x="1791" y="2667"/>
                    <a:pt x="2471" y="2651"/>
                  </a:cubicBezTo>
                  <a:close/>
                  <a:moveTo>
                    <a:pt x="2857" y="2651"/>
                  </a:moveTo>
                  <a:cubicBezTo>
                    <a:pt x="3537" y="2667"/>
                    <a:pt x="4212" y="2767"/>
                    <a:pt x="4867" y="2951"/>
                  </a:cubicBezTo>
                  <a:lnTo>
                    <a:pt x="4676" y="3409"/>
                  </a:lnTo>
                  <a:cubicBezTo>
                    <a:pt x="4083" y="3240"/>
                    <a:pt x="3472" y="3147"/>
                    <a:pt x="2857" y="3131"/>
                  </a:cubicBezTo>
                  <a:lnTo>
                    <a:pt x="2857" y="2651"/>
                  </a:lnTo>
                  <a:close/>
                  <a:moveTo>
                    <a:pt x="2471" y="3517"/>
                  </a:moveTo>
                  <a:lnTo>
                    <a:pt x="2471" y="4216"/>
                  </a:lnTo>
                  <a:cubicBezTo>
                    <a:pt x="1997" y="4229"/>
                    <a:pt x="1523" y="4287"/>
                    <a:pt x="1059" y="4390"/>
                  </a:cubicBezTo>
                  <a:lnTo>
                    <a:pt x="801" y="3769"/>
                  </a:lnTo>
                  <a:cubicBezTo>
                    <a:pt x="1346" y="3617"/>
                    <a:pt x="1906" y="3533"/>
                    <a:pt x="2471" y="3517"/>
                  </a:cubicBezTo>
                  <a:close/>
                  <a:moveTo>
                    <a:pt x="2857" y="3517"/>
                  </a:moveTo>
                  <a:cubicBezTo>
                    <a:pt x="3422" y="3533"/>
                    <a:pt x="3982" y="3617"/>
                    <a:pt x="4527" y="3769"/>
                  </a:cubicBezTo>
                  <a:lnTo>
                    <a:pt x="4269" y="4390"/>
                  </a:lnTo>
                  <a:cubicBezTo>
                    <a:pt x="3804" y="4287"/>
                    <a:pt x="3331" y="4229"/>
                    <a:pt x="2857" y="4216"/>
                  </a:cubicBezTo>
                  <a:lnTo>
                    <a:pt x="2857" y="3517"/>
                  </a:lnTo>
                  <a:close/>
                  <a:moveTo>
                    <a:pt x="2471" y="4603"/>
                  </a:moveTo>
                  <a:lnTo>
                    <a:pt x="2471" y="5182"/>
                  </a:lnTo>
                  <a:cubicBezTo>
                    <a:pt x="2119" y="5189"/>
                    <a:pt x="1766" y="5212"/>
                    <a:pt x="1418" y="5253"/>
                  </a:cubicBezTo>
                  <a:lnTo>
                    <a:pt x="1209" y="4752"/>
                  </a:lnTo>
                  <a:cubicBezTo>
                    <a:pt x="1625" y="4665"/>
                    <a:pt x="2047" y="4615"/>
                    <a:pt x="2471" y="4603"/>
                  </a:cubicBezTo>
                  <a:close/>
                  <a:moveTo>
                    <a:pt x="2857" y="4603"/>
                  </a:moveTo>
                  <a:cubicBezTo>
                    <a:pt x="3280" y="4615"/>
                    <a:pt x="3703" y="4665"/>
                    <a:pt x="4118" y="4752"/>
                  </a:cubicBezTo>
                  <a:lnTo>
                    <a:pt x="3910" y="5253"/>
                  </a:lnTo>
                  <a:cubicBezTo>
                    <a:pt x="3561" y="5212"/>
                    <a:pt x="3209" y="5189"/>
                    <a:pt x="2857" y="5182"/>
                  </a:cubicBezTo>
                  <a:lnTo>
                    <a:pt x="2857" y="4603"/>
                  </a:lnTo>
                  <a:close/>
                  <a:moveTo>
                    <a:pt x="2664" y="0"/>
                  </a:moveTo>
                  <a:cubicBezTo>
                    <a:pt x="2557" y="0"/>
                    <a:pt x="2471" y="88"/>
                    <a:pt x="2471" y="194"/>
                  </a:cubicBezTo>
                  <a:lnTo>
                    <a:pt x="2471" y="1032"/>
                  </a:lnTo>
                  <a:cubicBezTo>
                    <a:pt x="2124" y="1041"/>
                    <a:pt x="1779" y="1079"/>
                    <a:pt x="1442" y="1143"/>
                  </a:cubicBezTo>
                  <a:cubicBezTo>
                    <a:pt x="1383" y="1155"/>
                    <a:pt x="1332" y="1193"/>
                    <a:pt x="1305" y="1246"/>
                  </a:cubicBezTo>
                  <a:cubicBezTo>
                    <a:pt x="1278" y="1300"/>
                    <a:pt x="1278" y="1364"/>
                    <a:pt x="1305" y="1418"/>
                  </a:cubicBezTo>
                  <a:lnTo>
                    <a:pt x="1744" y="2312"/>
                  </a:lnTo>
                  <a:cubicBezTo>
                    <a:pt x="1202" y="2370"/>
                    <a:pt x="666" y="2480"/>
                    <a:pt x="143" y="2642"/>
                  </a:cubicBezTo>
                  <a:cubicBezTo>
                    <a:pt x="92" y="2657"/>
                    <a:pt x="48" y="2694"/>
                    <a:pt x="25" y="2744"/>
                  </a:cubicBezTo>
                  <a:cubicBezTo>
                    <a:pt x="2" y="2793"/>
                    <a:pt x="1" y="2849"/>
                    <a:pt x="22" y="2900"/>
                  </a:cubicBezTo>
                  <a:lnTo>
                    <a:pt x="1117" y="5538"/>
                  </a:lnTo>
                  <a:cubicBezTo>
                    <a:pt x="1147" y="5610"/>
                    <a:pt x="1219" y="5657"/>
                    <a:pt x="1296" y="5657"/>
                  </a:cubicBezTo>
                  <a:cubicBezTo>
                    <a:pt x="1304" y="5657"/>
                    <a:pt x="1722" y="5612"/>
                    <a:pt x="1929" y="5593"/>
                  </a:cubicBezTo>
                  <a:lnTo>
                    <a:pt x="1929" y="9612"/>
                  </a:lnTo>
                  <a:cubicBezTo>
                    <a:pt x="1929" y="9718"/>
                    <a:pt x="2016" y="9805"/>
                    <a:pt x="2122" y="9805"/>
                  </a:cubicBezTo>
                  <a:lnTo>
                    <a:pt x="3205" y="9805"/>
                  </a:lnTo>
                  <a:cubicBezTo>
                    <a:pt x="3312" y="9805"/>
                    <a:pt x="3398" y="9718"/>
                    <a:pt x="3398" y="9612"/>
                  </a:cubicBezTo>
                  <a:lnTo>
                    <a:pt x="3398" y="8262"/>
                  </a:lnTo>
                  <a:cubicBezTo>
                    <a:pt x="3398" y="8155"/>
                    <a:pt x="3312" y="8069"/>
                    <a:pt x="3205" y="8069"/>
                  </a:cubicBezTo>
                  <a:cubicBezTo>
                    <a:pt x="3099" y="8069"/>
                    <a:pt x="3011" y="8155"/>
                    <a:pt x="3011" y="8262"/>
                  </a:cubicBezTo>
                  <a:lnTo>
                    <a:pt x="3011" y="9419"/>
                  </a:lnTo>
                  <a:lnTo>
                    <a:pt x="2316" y="9419"/>
                  </a:lnTo>
                  <a:lnTo>
                    <a:pt x="2316" y="5573"/>
                  </a:lnTo>
                  <a:cubicBezTo>
                    <a:pt x="2423" y="5569"/>
                    <a:pt x="2529" y="5566"/>
                    <a:pt x="2636" y="5566"/>
                  </a:cubicBezTo>
                  <a:cubicBezTo>
                    <a:pt x="2651" y="5566"/>
                    <a:pt x="2667" y="5566"/>
                    <a:pt x="2683" y="5567"/>
                  </a:cubicBezTo>
                  <a:cubicBezTo>
                    <a:pt x="2792" y="5567"/>
                    <a:pt x="2902" y="5568"/>
                    <a:pt x="3011" y="5572"/>
                  </a:cubicBezTo>
                  <a:lnTo>
                    <a:pt x="3011" y="6494"/>
                  </a:lnTo>
                  <a:cubicBezTo>
                    <a:pt x="3011" y="6600"/>
                    <a:pt x="3099" y="6687"/>
                    <a:pt x="3205" y="6687"/>
                  </a:cubicBezTo>
                  <a:cubicBezTo>
                    <a:pt x="3312" y="6687"/>
                    <a:pt x="3398" y="6600"/>
                    <a:pt x="3398" y="6494"/>
                  </a:cubicBezTo>
                  <a:lnTo>
                    <a:pt x="3398" y="5593"/>
                  </a:lnTo>
                  <a:cubicBezTo>
                    <a:pt x="3602" y="5608"/>
                    <a:pt x="3805" y="5629"/>
                    <a:pt x="4007" y="5655"/>
                  </a:cubicBezTo>
                  <a:cubicBezTo>
                    <a:pt x="4016" y="5656"/>
                    <a:pt x="4024" y="5657"/>
                    <a:pt x="4033" y="5657"/>
                  </a:cubicBezTo>
                  <a:cubicBezTo>
                    <a:pt x="4110" y="5657"/>
                    <a:pt x="4180" y="5610"/>
                    <a:pt x="4210" y="5538"/>
                  </a:cubicBezTo>
                  <a:lnTo>
                    <a:pt x="5306" y="2900"/>
                  </a:lnTo>
                  <a:cubicBezTo>
                    <a:pt x="5327" y="2849"/>
                    <a:pt x="5326" y="2793"/>
                    <a:pt x="5302" y="2744"/>
                  </a:cubicBezTo>
                  <a:cubicBezTo>
                    <a:pt x="5280" y="2694"/>
                    <a:pt x="5237" y="2657"/>
                    <a:pt x="5185" y="2642"/>
                  </a:cubicBezTo>
                  <a:cubicBezTo>
                    <a:pt x="4662" y="2480"/>
                    <a:pt x="4125" y="2370"/>
                    <a:pt x="3583" y="2312"/>
                  </a:cubicBezTo>
                  <a:lnTo>
                    <a:pt x="4022" y="1418"/>
                  </a:lnTo>
                  <a:cubicBezTo>
                    <a:pt x="4049" y="1364"/>
                    <a:pt x="4049" y="1300"/>
                    <a:pt x="4022" y="1246"/>
                  </a:cubicBezTo>
                  <a:cubicBezTo>
                    <a:pt x="3995" y="1193"/>
                    <a:pt x="3945" y="1155"/>
                    <a:pt x="3885" y="1143"/>
                  </a:cubicBezTo>
                  <a:cubicBezTo>
                    <a:pt x="3548" y="1079"/>
                    <a:pt x="3203" y="1042"/>
                    <a:pt x="2857" y="1032"/>
                  </a:cubicBezTo>
                  <a:lnTo>
                    <a:pt x="2857" y="194"/>
                  </a:lnTo>
                  <a:cubicBezTo>
                    <a:pt x="2857" y="88"/>
                    <a:pt x="2770" y="0"/>
                    <a:pt x="266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683" name="Google Shape;6683;p55"/>
            <p:cNvSpPr/>
            <p:nvPr/>
          </p:nvSpPr>
          <p:spPr>
            <a:xfrm>
              <a:off x="3457110" y="4071713"/>
              <a:ext cx="13723" cy="13723"/>
            </a:xfrm>
            <a:custGeom>
              <a:rect b="b" l="l" r="r" t="t"/>
              <a:pathLst>
                <a:path extrusionOk="0" h="388" w="388">
                  <a:moveTo>
                    <a:pt x="194" y="0"/>
                  </a:moveTo>
                  <a:cubicBezTo>
                    <a:pt x="88" y="0"/>
                    <a:pt x="0" y="87"/>
                    <a:pt x="0" y="193"/>
                  </a:cubicBezTo>
                  <a:cubicBezTo>
                    <a:pt x="0" y="301"/>
                    <a:pt x="88" y="387"/>
                    <a:pt x="194" y="387"/>
                  </a:cubicBezTo>
                  <a:cubicBezTo>
                    <a:pt x="301" y="387"/>
                    <a:pt x="387" y="301"/>
                    <a:pt x="387" y="193"/>
                  </a:cubicBezTo>
                  <a:cubicBezTo>
                    <a:pt x="387" y="87"/>
                    <a:pt x="301" y="0"/>
                    <a:pt x="19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684" name="Google Shape;6684;p55"/>
          <p:cNvGrpSpPr/>
          <p:nvPr/>
        </p:nvGrpSpPr>
        <p:grpSpPr>
          <a:xfrm>
            <a:off x="4053583" y="3817560"/>
            <a:ext cx="285062" cy="346778"/>
            <a:chOff x="4053583" y="3817560"/>
            <a:chExt cx="285062" cy="346778"/>
          </a:xfrm>
        </p:grpSpPr>
        <p:sp>
          <p:nvSpPr>
            <p:cNvPr id="6685" name="Google Shape;6685;p55"/>
            <p:cNvSpPr/>
            <p:nvPr/>
          </p:nvSpPr>
          <p:spPr>
            <a:xfrm>
              <a:off x="4060586" y="3932576"/>
              <a:ext cx="271057" cy="224760"/>
            </a:xfrm>
            <a:custGeom>
              <a:rect b="b" l="l" r="r" t="t"/>
              <a:pathLst>
                <a:path extrusionOk="0" h="6355" w="7664">
                  <a:moveTo>
                    <a:pt x="6359" y="1"/>
                  </a:moveTo>
                  <a:lnTo>
                    <a:pt x="1245" y="92"/>
                  </a:lnTo>
                  <a:cubicBezTo>
                    <a:pt x="1002" y="475"/>
                    <a:pt x="862" y="930"/>
                    <a:pt x="862" y="1417"/>
                  </a:cubicBezTo>
                  <a:cubicBezTo>
                    <a:pt x="447" y="1417"/>
                    <a:pt x="1" y="1752"/>
                    <a:pt x="1" y="2167"/>
                  </a:cubicBezTo>
                  <a:lnTo>
                    <a:pt x="1" y="2456"/>
                  </a:lnTo>
                  <a:cubicBezTo>
                    <a:pt x="1" y="3100"/>
                    <a:pt x="654" y="3206"/>
                    <a:pt x="862" y="3206"/>
                  </a:cubicBezTo>
                  <a:cubicBezTo>
                    <a:pt x="862" y="3385"/>
                    <a:pt x="873" y="3558"/>
                    <a:pt x="896" y="3724"/>
                  </a:cubicBezTo>
                  <a:cubicBezTo>
                    <a:pt x="899" y="3744"/>
                    <a:pt x="902" y="3764"/>
                    <a:pt x="905" y="3784"/>
                  </a:cubicBezTo>
                  <a:cubicBezTo>
                    <a:pt x="941" y="4026"/>
                    <a:pt x="1002" y="4254"/>
                    <a:pt x="1082" y="4467"/>
                  </a:cubicBezTo>
                  <a:cubicBezTo>
                    <a:pt x="1087" y="4482"/>
                    <a:pt x="1093" y="4496"/>
                    <a:pt x="1098" y="4511"/>
                  </a:cubicBezTo>
                  <a:cubicBezTo>
                    <a:pt x="1506" y="5546"/>
                    <a:pt x="2401" y="6216"/>
                    <a:pt x="3471" y="6335"/>
                  </a:cubicBezTo>
                  <a:cubicBezTo>
                    <a:pt x="3584" y="6348"/>
                    <a:pt x="3700" y="6355"/>
                    <a:pt x="3817" y="6355"/>
                  </a:cubicBezTo>
                  <a:cubicBezTo>
                    <a:pt x="3934" y="6355"/>
                    <a:pt x="4051" y="6348"/>
                    <a:pt x="4164" y="6335"/>
                  </a:cubicBezTo>
                  <a:cubicBezTo>
                    <a:pt x="5241" y="6215"/>
                    <a:pt x="6141" y="5536"/>
                    <a:pt x="6544" y="4489"/>
                  </a:cubicBezTo>
                  <a:cubicBezTo>
                    <a:pt x="6549" y="4476"/>
                    <a:pt x="6555" y="4462"/>
                    <a:pt x="6559" y="4449"/>
                  </a:cubicBezTo>
                  <a:cubicBezTo>
                    <a:pt x="6599" y="4342"/>
                    <a:pt x="6633" y="4231"/>
                    <a:pt x="6662" y="4117"/>
                  </a:cubicBezTo>
                  <a:cubicBezTo>
                    <a:pt x="6692" y="4003"/>
                    <a:pt x="6715" y="3885"/>
                    <a:pt x="6733" y="3764"/>
                  </a:cubicBezTo>
                  <a:cubicBezTo>
                    <a:pt x="6735" y="3746"/>
                    <a:pt x="6738" y="3726"/>
                    <a:pt x="6741" y="3708"/>
                  </a:cubicBezTo>
                  <a:cubicBezTo>
                    <a:pt x="6762" y="3547"/>
                    <a:pt x="6772" y="3379"/>
                    <a:pt x="6772" y="3206"/>
                  </a:cubicBezTo>
                  <a:cubicBezTo>
                    <a:pt x="6772" y="3206"/>
                    <a:pt x="7664" y="3131"/>
                    <a:pt x="7664" y="2456"/>
                  </a:cubicBezTo>
                  <a:lnTo>
                    <a:pt x="7664" y="2167"/>
                  </a:lnTo>
                  <a:cubicBezTo>
                    <a:pt x="7664" y="1752"/>
                    <a:pt x="7217" y="1417"/>
                    <a:pt x="6803" y="1417"/>
                  </a:cubicBezTo>
                  <a:cubicBezTo>
                    <a:pt x="6803" y="890"/>
                    <a:pt x="6638" y="402"/>
                    <a:pt x="6359" y="1"/>
                  </a:cubicBezTo>
                  <a:close/>
                </a:path>
              </a:pathLst>
            </a:custGeom>
            <a:solidFill>
              <a:srgbClr val="FFD4B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686" name="Google Shape;6686;p55"/>
            <p:cNvSpPr/>
            <p:nvPr/>
          </p:nvSpPr>
          <p:spPr>
            <a:xfrm>
              <a:off x="4122161" y="3915246"/>
              <a:ext cx="147341" cy="56482"/>
            </a:xfrm>
            <a:custGeom>
              <a:rect b="b" l="l" r="r" t="t"/>
              <a:pathLst>
                <a:path extrusionOk="0" h="1597" w="4166">
                  <a:moveTo>
                    <a:pt x="2071" y="1"/>
                  </a:moveTo>
                  <a:cubicBezTo>
                    <a:pt x="782" y="1"/>
                    <a:pt x="0" y="397"/>
                    <a:pt x="0" y="397"/>
                  </a:cubicBezTo>
                  <a:cubicBezTo>
                    <a:pt x="0" y="397"/>
                    <a:pt x="831" y="1596"/>
                    <a:pt x="2062" y="1596"/>
                  </a:cubicBezTo>
                  <a:cubicBezTo>
                    <a:pt x="3293" y="1596"/>
                    <a:pt x="4166" y="385"/>
                    <a:pt x="4166" y="385"/>
                  </a:cubicBezTo>
                  <a:cubicBezTo>
                    <a:pt x="4166" y="385"/>
                    <a:pt x="3362" y="1"/>
                    <a:pt x="2071" y="1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687" name="Google Shape;6687;p55"/>
            <p:cNvSpPr/>
            <p:nvPr/>
          </p:nvSpPr>
          <p:spPr>
            <a:xfrm>
              <a:off x="4075334" y="3824599"/>
              <a:ext cx="237563" cy="112009"/>
            </a:xfrm>
            <a:custGeom>
              <a:rect b="b" l="l" r="r" t="t"/>
              <a:pathLst>
                <a:path extrusionOk="0" h="3167" w="6717">
                  <a:moveTo>
                    <a:pt x="2567" y="0"/>
                  </a:moveTo>
                  <a:cubicBezTo>
                    <a:pt x="2441" y="0"/>
                    <a:pt x="2319" y="40"/>
                    <a:pt x="2216" y="114"/>
                  </a:cubicBezTo>
                  <a:lnTo>
                    <a:pt x="327" y="1487"/>
                  </a:lnTo>
                  <a:cubicBezTo>
                    <a:pt x="56" y="1684"/>
                    <a:pt x="0" y="2065"/>
                    <a:pt x="205" y="2332"/>
                  </a:cubicBezTo>
                  <a:lnTo>
                    <a:pt x="845" y="3166"/>
                  </a:lnTo>
                  <a:cubicBezTo>
                    <a:pt x="845" y="3166"/>
                    <a:pt x="1917" y="2561"/>
                    <a:pt x="3508" y="2561"/>
                  </a:cubicBezTo>
                  <a:cubicBezTo>
                    <a:pt x="4264" y="2561"/>
                    <a:pt x="5139" y="2698"/>
                    <a:pt x="6070" y="3103"/>
                  </a:cubicBezTo>
                  <a:lnTo>
                    <a:pt x="6579" y="2114"/>
                  </a:lnTo>
                  <a:cubicBezTo>
                    <a:pt x="6717" y="1848"/>
                    <a:pt x="6634" y="1521"/>
                    <a:pt x="6386" y="1351"/>
                  </a:cubicBezTo>
                  <a:lnTo>
                    <a:pt x="4570" y="104"/>
                  </a:lnTo>
                  <a:cubicBezTo>
                    <a:pt x="4471" y="37"/>
                    <a:pt x="4353" y="0"/>
                    <a:pt x="4233" y="0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688" name="Google Shape;6688;p55"/>
            <p:cNvSpPr/>
            <p:nvPr/>
          </p:nvSpPr>
          <p:spPr>
            <a:xfrm>
              <a:off x="4089092" y="3881824"/>
              <a:ext cx="212736" cy="54784"/>
            </a:xfrm>
            <a:custGeom>
              <a:rect b="b" l="l" r="r" t="t"/>
              <a:pathLst>
                <a:path extrusionOk="0" h="1549" w="6015">
                  <a:moveTo>
                    <a:pt x="3036" y="0"/>
                  </a:moveTo>
                  <a:cubicBezTo>
                    <a:pt x="1220" y="0"/>
                    <a:pt x="1" y="969"/>
                    <a:pt x="1" y="969"/>
                  </a:cubicBezTo>
                  <a:lnTo>
                    <a:pt x="456" y="1548"/>
                  </a:lnTo>
                  <a:cubicBezTo>
                    <a:pt x="973" y="1300"/>
                    <a:pt x="1871" y="956"/>
                    <a:pt x="3026" y="933"/>
                  </a:cubicBezTo>
                  <a:cubicBezTo>
                    <a:pt x="3053" y="932"/>
                    <a:pt x="3079" y="932"/>
                    <a:pt x="3106" y="932"/>
                  </a:cubicBezTo>
                  <a:cubicBezTo>
                    <a:pt x="4365" y="932"/>
                    <a:pt x="5681" y="1486"/>
                    <a:pt x="5681" y="1486"/>
                  </a:cubicBezTo>
                  <a:lnTo>
                    <a:pt x="6014" y="814"/>
                  </a:lnTo>
                  <a:cubicBezTo>
                    <a:pt x="5989" y="806"/>
                    <a:pt x="4833" y="0"/>
                    <a:pt x="3036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689" name="Google Shape;6689;p55"/>
            <p:cNvSpPr/>
            <p:nvPr/>
          </p:nvSpPr>
          <p:spPr>
            <a:xfrm>
              <a:off x="4053583" y="3817560"/>
              <a:ext cx="285062" cy="346778"/>
            </a:xfrm>
            <a:custGeom>
              <a:rect b="b" l="l" r="r" t="t"/>
              <a:pathLst>
                <a:path extrusionOk="0" h="9805" w="8060">
                  <a:moveTo>
                    <a:pt x="4040" y="2016"/>
                  </a:moveTo>
                  <a:cubicBezTo>
                    <a:pt x="5343" y="2016"/>
                    <a:pt x="6306" y="2453"/>
                    <a:pt x="6758" y="2708"/>
                  </a:cubicBezTo>
                  <a:lnTo>
                    <a:pt x="6588" y="3052"/>
                  </a:lnTo>
                  <a:cubicBezTo>
                    <a:pt x="6183" y="2900"/>
                    <a:pt x="5140" y="2551"/>
                    <a:pt x="4114" y="2551"/>
                  </a:cubicBezTo>
                  <a:cubicBezTo>
                    <a:pt x="4084" y="2551"/>
                    <a:pt x="4055" y="2551"/>
                    <a:pt x="4026" y="2552"/>
                  </a:cubicBezTo>
                  <a:cubicBezTo>
                    <a:pt x="3161" y="2568"/>
                    <a:pt x="2319" y="2759"/>
                    <a:pt x="1521" y="3118"/>
                  </a:cubicBezTo>
                  <a:lnTo>
                    <a:pt x="1296" y="2825"/>
                  </a:lnTo>
                  <a:cubicBezTo>
                    <a:pt x="1678" y="2576"/>
                    <a:pt x="2689" y="2016"/>
                    <a:pt x="4040" y="2016"/>
                  </a:cubicBezTo>
                  <a:close/>
                  <a:moveTo>
                    <a:pt x="4107" y="2947"/>
                  </a:moveTo>
                  <a:cubicBezTo>
                    <a:pt x="4704" y="2947"/>
                    <a:pt x="5322" y="3078"/>
                    <a:pt x="5794" y="3212"/>
                  </a:cubicBezTo>
                  <a:cubicBezTo>
                    <a:pt x="5508" y="3530"/>
                    <a:pt x="4838" y="4159"/>
                    <a:pt x="4001" y="4159"/>
                  </a:cubicBezTo>
                  <a:cubicBezTo>
                    <a:pt x="3192" y="4159"/>
                    <a:pt x="2557" y="3573"/>
                    <a:pt x="2270" y="3252"/>
                  </a:cubicBezTo>
                  <a:cubicBezTo>
                    <a:pt x="2841" y="3062"/>
                    <a:pt x="3432" y="2960"/>
                    <a:pt x="4034" y="2948"/>
                  </a:cubicBezTo>
                  <a:cubicBezTo>
                    <a:pt x="4058" y="2948"/>
                    <a:pt x="4082" y="2947"/>
                    <a:pt x="4107" y="2947"/>
                  </a:cubicBezTo>
                  <a:close/>
                  <a:moveTo>
                    <a:pt x="6207" y="3339"/>
                  </a:moveTo>
                  <a:cubicBezTo>
                    <a:pt x="6293" y="3368"/>
                    <a:pt x="6368" y="3394"/>
                    <a:pt x="6428" y="3417"/>
                  </a:cubicBezTo>
                  <a:cubicBezTo>
                    <a:pt x="6673" y="3789"/>
                    <a:pt x="6802" y="4220"/>
                    <a:pt x="6802" y="4669"/>
                  </a:cubicBezTo>
                  <a:cubicBezTo>
                    <a:pt x="6802" y="4778"/>
                    <a:pt x="6891" y="4867"/>
                    <a:pt x="7001" y="4867"/>
                  </a:cubicBezTo>
                  <a:cubicBezTo>
                    <a:pt x="7367" y="4867"/>
                    <a:pt x="7662" y="5169"/>
                    <a:pt x="7662" y="5419"/>
                  </a:cubicBezTo>
                  <a:lnTo>
                    <a:pt x="7662" y="5708"/>
                  </a:lnTo>
                  <a:cubicBezTo>
                    <a:pt x="7662" y="6191"/>
                    <a:pt x="6982" y="6258"/>
                    <a:pt x="6953" y="6261"/>
                  </a:cubicBezTo>
                  <a:cubicBezTo>
                    <a:pt x="6851" y="6269"/>
                    <a:pt x="6772" y="6355"/>
                    <a:pt x="6772" y="6458"/>
                  </a:cubicBezTo>
                  <a:cubicBezTo>
                    <a:pt x="6772" y="6620"/>
                    <a:pt x="6761" y="6780"/>
                    <a:pt x="6741" y="6935"/>
                  </a:cubicBezTo>
                  <a:cubicBezTo>
                    <a:pt x="6710" y="7187"/>
                    <a:pt x="6644" y="7432"/>
                    <a:pt x="6557" y="7670"/>
                  </a:cubicBezTo>
                  <a:cubicBezTo>
                    <a:pt x="6185" y="8633"/>
                    <a:pt x="5357" y="9277"/>
                    <a:pt x="4339" y="9390"/>
                  </a:cubicBezTo>
                  <a:cubicBezTo>
                    <a:pt x="4234" y="9402"/>
                    <a:pt x="4125" y="9408"/>
                    <a:pt x="4015" y="9408"/>
                  </a:cubicBezTo>
                  <a:cubicBezTo>
                    <a:pt x="3906" y="9408"/>
                    <a:pt x="3796" y="9402"/>
                    <a:pt x="3691" y="9390"/>
                  </a:cubicBezTo>
                  <a:cubicBezTo>
                    <a:pt x="2682" y="9277"/>
                    <a:pt x="1856" y="8642"/>
                    <a:pt x="1482" y="7690"/>
                  </a:cubicBezTo>
                  <a:cubicBezTo>
                    <a:pt x="1389" y="7453"/>
                    <a:pt x="1324" y="7203"/>
                    <a:pt x="1291" y="6950"/>
                  </a:cubicBezTo>
                  <a:cubicBezTo>
                    <a:pt x="1269" y="6791"/>
                    <a:pt x="1258" y="6625"/>
                    <a:pt x="1258" y="6458"/>
                  </a:cubicBezTo>
                  <a:cubicBezTo>
                    <a:pt x="1258" y="6349"/>
                    <a:pt x="1169" y="6260"/>
                    <a:pt x="1060" y="6260"/>
                  </a:cubicBezTo>
                  <a:cubicBezTo>
                    <a:pt x="978" y="6260"/>
                    <a:pt x="800" y="6237"/>
                    <a:pt x="649" y="6152"/>
                  </a:cubicBezTo>
                  <a:cubicBezTo>
                    <a:pt x="480" y="6056"/>
                    <a:pt x="398" y="5911"/>
                    <a:pt x="398" y="5708"/>
                  </a:cubicBezTo>
                  <a:lnTo>
                    <a:pt x="398" y="5419"/>
                  </a:lnTo>
                  <a:cubicBezTo>
                    <a:pt x="398" y="5113"/>
                    <a:pt x="760" y="4867"/>
                    <a:pt x="1060" y="4867"/>
                  </a:cubicBezTo>
                  <a:cubicBezTo>
                    <a:pt x="1169" y="4867"/>
                    <a:pt x="1258" y="4778"/>
                    <a:pt x="1258" y="4669"/>
                  </a:cubicBezTo>
                  <a:cubicBezTo>
                    <a:pt x="1258" y="4270"/>
                    <a:pt x="1362" y="3881"/>
                    <a:pt x="1558" y="3538"/>
                  </a:cubicBezTo>
                  <a:cubicBezTo>
                    <a:pt x="1662" y="3489"/>
                    <a:pt x="1767" y="3442"/>
                    <a:pt x="1873" y="3399"/>
                  </a:cubicBezTo>
                  <a:cubicBezTo>
                    <a:pt x="2136" y="3724"/>
                    <a:pt x="2916" y="4556"/>
                    <a:pt x="4001" y="4556"/>
                  </a:cubicBezTo>
                  <a:cubicBezTo>
                    <a:pt x="5146" y="4556"/>
                    <a:pt x="5983" y="3619"/>
                    <a:pt x="6207" y="3339"/>
                  </a:cubicBezTo>
                  <a:close/>
                  <a:moveTo>
                    <a:pt x="3182" y="0"/>
                  </a:moveTo>
                  <a:cubicBezTo>
                    <a:pt x="3013" y="0"/>
                    <a:pt x="2851" y="54"/>
                    <a:pt x="2715" y="152"/>
                  </a:cubicBezTo>
                  <a:lnTo>
                    <a:pt x="825" y="1526"/>
                  </a:lnTo>
                  <a:cubicBezTo>
                    <a:pt x="650" y="1652"/>
                    <a:pt x="537" y="1840"/>
                    <a:pt x="506" y="2054"/>
                  </a:cubicBezTo>
                  <a:cubicBezTo>
                    <a:pt x="475" y="2268"/>
                    <a:pt x="531" y="2480"/>
                    <a:pt x="662" y="2651"/>
                  </a:cubicBezTo>
                  <a:lnTo>
                    <a:pt x="1203" y="3359"/>
                  </a:lnTo>
                  <a:cubicBezTo>
                    <a:pt x="1008" y="3707"/>
                    <a:pt x="894" y="4092"/>
                    <a:pt x="867" y="4489"/>
                  </a:cubicBezTo>
                  <a:cubicBezTo>
                    <a:pt x="427" y="4576"/>
                    <a:pt x="1" y="4945"/>
                    <a:pt x="1" y="5419"/>
                  </a:cubicBezTo>
                  <a:lnTo>
                    <a:pt x="1" y="5708"/>
                  </a:lnTo>
                  <a:cubicBezTo>
                    <a:pt x="1" y="6304"/>
                    <a:pt x="464" y="6574"/>
                    <a:pt x="865" y="6641"/>
                  </a:cubicBezTo>
                  <a:cubicBezTo>
                    <a:pt x="870" y="6763"/>
                    <a:pt x="882" y="6884"/>
                    <a:pt x="897" y="7001"/>
                  </a:cubicBezTo>
                  <a:cubicBezTo>
                    <a:pt x="934" y="7287"/>
                    <a:pt x="1007" y="7567"/>
                    <a:pt x="1111" y="7835"/>
                  </a:cubicBezTo>
                  <a:cubicBezTo>
                    <a:pt x="1542" y="8926"/>
                    <a:pt x="2489" y="9655"/>
                    <a:pt x="3646" y="9784"/>
                  </a:cubicBezTo>
                  <a:cubicBezTo>
                    <a:pt x="3768" y="9798"/>
                    <a:pt x="3892" y="9805"/>
                    <a:pt x="4015" y="9805"/>
                  </a:cubicBezTo>
                  <a:cubicBezTo>
                    <a:pt x="4138" y="9805"/>
                    <a:pt x="4262" y="9798"/>
                    <a:pt x="4384" y="9784"/>
                  </a:cubicBezTo>
                  <a:cubicBezTo>
                    <a:pt x="5550" y="9654"/>
                    <a:pt x="6501" y="8918"/>
                    <a:pt x="6926" y="7813"/>
                  </a:cubicBezTo>
                  <a:cubicBezTo>
                    <a:pt x="7032" y="7550"/>
                    <a:pt x="7099" y="7267"/>
                    <a:pt x="7135" y="6985"/>
                  </a:cubicBezTo>
                  <a:cubicBezTo>
                    <a:pt x="7151" y="6868"/>
                    <a:pt x="7160" y="6749"/>
                    <a:pt x="7166" y="6627"/>
                  </a:cubicBezTo>
                  <a:cubicBezTo>
                    <a:pt x="7259" y="6606"/>
                    <a:pt x="7379" y="6572"/>
                    <a:pt x="7499" y="6517"/>
                  </a:cubicBezTo>
                  <a:cubicBezTo>
                    <a:pt x="7861" y="6349"/>
                    <a:pt x="8060" y="6062"/>
                    <a:pt x="8060" y="5708"/>
                  </a:cubicBezTo>
                  <a:lnTo>
                    <a:pt x="8060" y="5419"/>
                  </a:lnTo>
                  <a:cubicBezTo>
                    <a:pt x="8060" y="4945"/>
                    <a:pt x="7635" y="4576"/>
                    <a:pt x="7194" y="4489"/>
                  </a:cubicBezTo>
                  <a:cubicBezTo>
                    <a:pt x="7167" y="4098"/>
                    <a:pt x="7057" y="3721"/>
                    <a:pt x="6869" y="3379"/>
                  </a:cubicBezTo>
                  <a:lnTo>
                    <a:pt x="6881" y="3356"/>
                  </a:lnTo>
                  <a:lnTo>
                    <a:pt x="7371" y="2404"/>
                  </a:lnTo>
                  <a:cubicBezTo>
                    <a:pt x="7553" y="2050"/>
                    <a:pt x="7443" y="1612"/>
                    <a:pt x="7114" y="1386"/>
                  </a:cubicBezTo>
                  <a:lnTo>
                    <a:pt x="6937" y="1265"/>
                  </a:lnTo>
                  <a:cubicBezTo>
                    <a:pt x="6903" y="1241"/>
                    <a:pt x="6864" y="1230"/>
                    <a:pt x="6825" y="1230"/>
                  </a:cubicBezTo>
                  <a:cubicBezTo>
                    <a:pt x="6762" y="1230"/>
                    <a:pt x="6700" y="1260"/>
                    <a:pt x="6661" y="1316"/>
                  </a:cubicBezTo>
                  <a:cubicBezTo>
                    <a:pt x="6599" y="1407"/>
                    <a:pt x="6623" y="1530"/>
                    <a:pt x="6712" y="1592"/>
                  </a:cubicBezTo>
                  <a:lnTo>
                    <a:pt x="6890" y="1713"/>
                  </a:lnTo>
                  <a:cubicBezTo>
                    <a:pt x="7054" y="1826"/>
                    <a:pt x="7109" y="2045"/>
                    <a:pt x="7018" y="2222"/>
                  </a:cubicBezTo>
                  <a:lnTo>
                    <a:pt x="6947" y="2360"/>
                  </a:lnTo>
                  <a:cubicBezTo>
                    <a:pt x="6458" y="2084"/>
                    <a:pt x="5425" y="1618"/>
                    <a:pt x="4040" y="1618"/>
                  </a:cubicBezTo>
                  <a:cubicBezTo>
                    <a:pt x="2551" y="1618"/>
                    <a:pt x="1458" y="2238"/>
                    <a:pt x="1053" y="2508"/>
                  </a:cubicBezTo>
                  <a:lnTo>
                    <a:pt x="977" y="2409"/>
                  </a:lnTo>
                  <a:cubicBezTo>
                    <a:pt x="911" y="2324"/>
                    <a:pt x="883" y="2218"/>
                    <a:pt x="899" y="2111"/>
                  </a:cubicBezTo>
                  <a:cubicBezTo>
                    <a:pt x="915" y="2004"/>
                    <a:pt x="971" y="1910"/>
                    <a:pt x="1058" y="1847"/>
                  </a:cubicBezTo>
                  <a:lnTo>
                    <a:pt x="2948" y="474"/>
                  </a:lnTo>
                  <a:cubicBezTo>
                    <a:pt x="3017" y="424"/>
                    <a:pt x="3098" y="398"/>
                    <a:pt x="3182" y="398"/>
                  </a:cubicBezTo>
                  <a:lnTo>
                    <a:pt x="4848" y="398"/>
                  </a:lnTo>
                  <a:cubicBezTo>
                    <a:pt x="4995" y="398"/>
                    <a:pt x="5097" y="487"/>
                    <a:pt x="5212" y="563"/>
                  </a:cubicBezTo>
                  <a:cubicBezTo>
                    <a:pt x="5257" y="592"/>
                    <a:pt x="5310" y="608"/>
                    <a:pt x="5360" y="608"/>
                  </a:cubicBezTo>
                  <a:cubicBezTo>
                    <a:pt x="5448" y="608"/>
                    <a:pt x="5528" y="559"/>
                    <a:pt x="5546" y="450"/>
                  </a:cubicBezTo>
                  <a:cubicBezTo>
                    <a:pt x="5570" y="308"/>
                    <a:pt x="5445" y="240"/>
                    <a:pt x="5345" y="173"/>
                  </a:cubicBezTo>
                  <a:cubicBezTo>
                    <a:pt x="5195" y="69"/>
                    <a:pt x="5034" y="0"/>
                    <a:pt x="484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690" name="Google Shape;6690;p55"/>
            <p:cNvSpPr/>
            <p:nvPr/>
          </p:nvSpPr>
          <p:spPr>
            <a:xfrm>
              <a:off x="4125238" y="3982303"/>
              <a:ext cx="55845" cy="19629"/>
            </a:xfrm>
            <a:custGeom>
              <a:rect b="b" l="l" r="r" t="t"/>
              <a:pathLst>
                <a:path extrusionOk="0" h="555" w="1579">
                  <a:moveTo>
                    <a:pt x="776" y="1"/>
                  </a:moveTo>
                  <a:cubicBezTo>
                    <a:pt x="385" y="1"/>
                    <a:pt x="126" y="183"/>
                    <a:pt x="110" y="194"/>
                  </a:cubicBezTo>
                  <a:cubicBezTo>
                    <a:pt x="20" y="258"/>
                    <a:pt x="0" y="383"/>
                    <a:pt x="64" y="472"/>
                  </a:cubicBezTo>
                  <a:cubicBezTo>
                    <a:pt x="103" y="525"/>
                    <a:pt x="164" y="554"/>
                    <a:pt x="226" y="554"/>
                  </a:cubicBezTo>
                  <a:cubicBezTo>
                    <a:pt x="265" y="554"/>
                    <a:pt x="305" y="543"/>
                    <a:pt x="340" y="517"/>
                  </a:cubicBezTo>
                  <a:cubicBezTo>
                    <a:pt x="351" y="510"/>
                    <a:pt x="516" y="399"/>
                    <a:pt x="772" y="399"/>
                  </a:cubicBezTo>
                  <a:cubicBezTo>
                    <a:pt x="910" y="399"/>
                    <a:pt x="1075" y="431"/>
                    <a:pt x="1256" y="530"/>
                  </a:cubicBezTo>
                  <a:cubicBezTo>
                    <a:pt x="1286" y="546"/>
                    <a:pt x="1319" y="554"/>
                    <a:pt x="1351" y="554"/>
                  </a:cubicBezTo>
                  <a:cubicBezTo>
                    <a:pt x="1422" y="554"/>
                    <a:pt x="1490" y="516"/>
                    <a:pt x="1526" y="450"/>
                  </a:cubicBezTo>
                  <a:cubicBezTo>
                    <a:pt x="1578" y="354"/>
                    <a:pt x="1542" y="234"/>
                    <a:pt x="1446" y="180"/>
                  </a:cubicBezTo>
                  <a:cubicBezTo>
                    <a:pt x="1199" y="46"/>
                    <a:pt x="971" y="1"/>
                    <a:pt x="77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691" name="Google Shape;6691;p55"/>
            <p:cNvSpPr/>
            <p:nvPr/>
          </p:nvSpPr>
          <p:spPr>
            <a:xfrm>
              <a:off x="4145892" y="4009678"/>
              <a:ext cx="14076" cy="14112"/>
            </a:xfrm>
            <a:custGeom>
              <a:rect b="b" l="l" r="r" t="t"/>
              <a:pathLst>
                <a:path extrusionOk="0" h="399" w="398">
                  <a:moveTo>
                    <a:pt x="200" y="1"/>
                  </a:moveTo>
                  <a:cubicBezTo>
                    <a:pt x="90" y="1"/>
                    <a:pt x="1" y="90"/>
                    <a:pt x="1" y="199"/>
                  </a:cubicBezTo>
                  <a:cubicBezTo>
                    <a:pt x="1" y="309"/>
                    <a:pt x="90" y="398"/>
                    <a:pt x="200" y="398"/>
                  </a:cubicBezTo>
                  <a:cubicBezTo>
                    <a:pt x="309" y="398"/>
                    <a:pt x="398" y="309"/>
                    <a:pt x="398" y="199"/>
                  </a:cubicBezTo>
                  <a:cubicBezTo>
                    <a:pt x="398" y="90"/>
                    <a:pt x="309" y="1"/>
                    <a:pt x="20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692" name="Google Shape;6692;p55"/>
            <p:cNvSpPr/>
            <p:nvPr/>
          </p:nvSpPr>
          <p:spPr>
            <a:xfrm>
              <a:off x="4209837" y="3982303"/>
              <a:ext cx="55810" cy="19594"/>
            </a:xfrm>
            <a:custGeom>
              <a:rect b="b" l="l" r="r" t="t"/>
              <a:pathLst>
                <a:path extrusionOk="0" h="554" w="1578">
                  <a:moveTo>
                    <a:pt x="776" y="1"/>
                  </a:moveTo>
                  <a:cubicBezTo>
                    <a:pt x="385" y="1"/>
                    <a:pt x="126" y="183"/>
                    <a:pt x="110" y="194"/>
                  </a:cubicBezTo>
                  <a:cubicBezTo>
                    <a:pt x="21" y="258"/>
                    <a:pt x="1" y="382"/>
                    <a:pt x="65" y="471"/>
                  </a:cubicBezTo>
                  <a:cubicBezTo>
                    <a:pt x="104" y="525"/>
                    <a:pt x="165" y="554"/>
                    <a:pt x="226" y="554"/>
                  </a:cubicBezTo>
                  <a:cubicBezTo>
                    <a:pt x="267" y="554"/>
                    <a:pt x="307" y="542"/>
                    <a:pt x="342" y="517"/>
                  </a:cubicBezTo>
                  <a:cubicBezTo>
                    <a:pt x="344" y="514"/>
                    <a:pt x="510" y="398"/>
                    <a:pt x="771" y="398"/>
                  </a:cubicBezTo>
                  <a:cubicBezTo>
                    <a:pt x="909" y="398"/>
                    <a:pt x="1074" y="431"/>
                    <a:pt x="1256" y="530"/>
                  </a:cubicBezTo>
                  <a:cubicBezTo>
                    <a:pt x="1286" y="546"/>
                    <a:pt x="1319" y="553"/>
                    <a:pt x="1351" y="553"/>
                  </a:cubicBezTo>
                  <a:cubicBezTo>
                    <a:pt x="1421" y="553"/>
                    <a:pt x="1489" y="517"/>
                    <a:pt x="1525" y="450"/>
                  </a:cubicBezTo>
                  <a:cubicBezTo>
                    <a:pt x="1578" y="354"/>
                    <a:pt x="1543" y="234"/>
                    <a:pt x="1446" y="180"/>
                  </a:cubicBezTo>
                  <a:cubicBezTo>
                    <a:pt x="1199" y="46"/>
                    <a:pt x="971" y="1"/>
                    <a:pt x="77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693" name="Google Shape;6693;p55"/>
            <p:cNvSpPr/>
            <p:nvPr/>
          </p:nvSpPr>
          <p:spPr>
            <a:xfrm>
              <a:off x="4230491" y="4009678"/>
              <a:ext cx="14112" cy="14112"/>
            </a:xfrm>
            <a:custGeom>
              <a:rect b="b" l="l" r="r" t="t"/>
              <a:pathLst>
                <a:path extrusionOk="0" h="399" w="399">
                  <a:moveTo>
                    <a:pt x="199" y="1"/>
                  </a:moveTo>
                  <a:cubicBezTo>
                    <a:pt x="90" y="1"/>
                    <a:pt x="1" y="90"/>
                    <a:pt x="1" y="199"/>
                  </a:cubicBezTo>
                  <a:cubicBezTo>
                    <a:pt x="1" y="309"/>
                    <a:pt x="90" y="398"/>
                    <a:pt x="199" y="398"/>
                  </a:cubicBezTo>
                  <a:cubicBezTo>
                    <a:pt x="309" y="398"/>
                    <a:pt x="398" y="309"/>
                    <a:pt x="398" y="199"/>
                  </a:cubicBezTo>
                  <a:cubicBezTo>
                    <a:pt x="398" y="90"/>
                    <a:pt x="309" y="1"/>
                    <a:pt x="199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694" name="Google Shape;6694;p55"/>
            <p:cNvSpPr/>
            <p:nvPr/>
          </p:nvSpPr>
          <p:spPr>
            <a:xfrm>
              <a:off x="4165840" y="4047486"/>
              <a:ext cx="59170" cy="25288"/>
            </a:xfrm>
            <a:custGeom>
              <a:rect b="b" l="l" r="r" t="t"/>
              <a:pathLst>
                <a:path extrusionOk="0" h="715" w="1673">
                  <a:moveTo>
                    <a:pt x="223" y="1"/>
                  </a:moveTo>
                  <a:cubicBezTo>
                    <a:pt x="179" y="1"/>
                    <a:pt x="134" y="16"/>
                    <a:pt x="97" y="46"/>
                  </a:cubicBezTo>
                  <a:cubicBezTo>
                    <a:pt x="13" y="116"/>
                    <a:pt x="1" y="241"/>
                    <a:pt x="70" y="326"/>
                  </a:cubicBezTo>
                  <a:cubicBezTo>
                    <a:pt x="167" y="443"/>
                    <a:pt x="435" y="715"/>
                    <a:pt x="836" y="715"/>
                  </a:cubicBezTo>
                  <a:lnTo>
                    <a:pt x="846" y="715"/>
                  </a:lnTo>
                  <a:cubicBezTo>
                    <a:pt x="1243" y="711"/>
                    <a:pt x="1508" y="441"/>
                    <a:pt x="1603" y="326"/>
                  </a:cubicBezTo>
                  <a:cubicBezTo>
                    <a:pt x="1673" y="241"/>
                    <a:pt x="1660" y="116"/>
                    <a:pt x="1576" y="46"/>
                  </a:cubicBezTo>
                  <a:cubicBezTo>
                    <a:pt x="1539" y="16"/>
                    <a:pt x="1494" y="1"/>
                    <a:pt x="1450" y="1"/>
                  </a:cubicBezTo>
                  <a:cubicBezTo>
                    <a:pt x="1392" y="1"/>
                    <a:pt x="1336" y="25"/>
                    <a:pt x="1296" y="73"/>
                  </a:cubicBezTo>
                  <a:cubicBezTo>
                    <a:pt x="1236" y="146"/>
                    <a:pt x="1072" y="316"/>
                    <a:pt x="841" y="319"/>
                  </a:cubicBezTo>
                  <a:lnTo>
                    <a:pt x="836" y="319"/>
                  </a:lnTo>
                  <a:cubicBezTo>
                    <a:pt x="604" y="319"/>
                    <a:pt x="438" y="147"/>
                    <a:pt x="377" y="73"/>
                  </a:cubicBezTo>
                  <a:cubicBezTo>
                    <a:pt x="338" y="25"/>
                    <a:pt x="281" y="1"/>
                    <a:pt x="22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695" name="Google Shape;6695;p55"/>
            <p:cNvSpPr/>
            <p:nvPr/>
          </p:nvSpPr>
          <p:spPr>
            <a:xfrm>
              <a:off x="4142709" y="4094277"/>
              <a:ext cx="105431" cy="25323"/>
            </a:xfrm>
            <a:custGeom>
              <a:rect b="b" l="l" r="r" t="t"/>
              <a:pathLst>
                <a:path extrusionOk="0" h="716" w="2981">
                  <a:moveTo>
                    <a:pt x="227" y="1"/>
                  </a:moveTo>
                  <a:cubicBezTo>
                    <a:pt x="160" y="1"/>
                    <a:pt x="94" y="36"/>
                    <a:pt x="56" y="98"/>
                  </a:cubicBezTo>
                  <a:cubicBezTo>
                    <a:pt x="1" y="193"/>
                    <a:pt x="32" y="315"/>
                    <a:pt x="126" y="371"/>
                  </a:cubicBezTo>
                  <a:cubicBezTo>
                    <a:pt x="304" y="475"/>
                    <a:pt x="788" y="716"/>
                    <a:pt x="1490" y="716"/>
                  </a:cubicBezTo>
                  <a:lnTo>
                    <a:pt x="1507" y="716"/>
                  </a:lnTo>
                  <a:cubicBezTo>
                    <a:pt x="2201" y="712"/>
                    <a:pt x="2680" y="473"/>
                    <a:pt x="2854" y="371"/>
                  </a:cubicBezTo>
                  <a:cubicBezTo>
                    <a:pt x="2949" y="315"/>
                    <a:pt x="2981" y="193"/>
                    <a:pt x="2925" y="98"/>
                  </a:cubicBezTo>
                  <a:cubicBezTo>
                    <a:pt x="2888" y="36"/>
                    <a:pt x="2822" y="1"/>
                    <a:pt x="2754" y="1"/>
                  </a:cubicBezTo>
                  <a:cubicBezTo>
                    <a:pt x="2719" y="1"/>
                    <a:pt x="2684" y="10"/>
                    <a:pt x="2652" y="28"/>
                  </a:cubicBezTo>
                  <a:cubicBezTo>
                    <a:pt x="2506" y="115"/>
                    <a:pt x="2102" y="316"/>
                    <a:pt x="1505" y="318"/>
                  </a:cubicBezTo>
                  <a:cubicBezTo>
                    <a:pt x="1500" y="318"/>
                    <a:pt x="1495" y="318"/>
                    <a:pt x="1490" y="318"/>
                  </a:cubicBezTo>
                  <a:cubicBezTo>
                    <a:pt x="885" y="318"/>
                    <a:pt x="477" y="116"/>
                    <a:pt x="328" y="28"/>
                  </a:cubicBezTo>
                  <a:cubicBezTo>
                    <a:pt x="296" y="10"/>
                    <a:pt x="262" y="1"/>
                    <a:pt x="22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696" name="Google Shape;6696;p55"/>
            <p:cNvSpPr/>
            <p:nvPr/>
          </p:nvSpPr>
          <p:spPr>
            <a:xfrm>
              <a:off x="4188369" y="3841611"/>
              <a:ext cx="14112" cy="14076"/>
            </a:xfrm>
            <a:custGeom>
              <a:rect b="b" l="l" r="r" t="t"/>
              <a:pathLst>
                <a:path extrusionOk="0" h="398" w="399">
                  <a:moveTo>
                    <a:pt x="199" y="1"/>
                  </a:moveTo>
                  <a:cubicBezTo>
                    <a:pt x="90" y="1"/>
                    <a:pt x="1" y="90"/>
                    <a:pt x="1" y="199"/>
                  </a:cubicBezTo>
                  <a:cubicBezTo>
                    <a:pt x="1" y="309"/>
                    <a:pt x="90" y="398"/>
                    <a:pt x="199" y="398"/>
                  </a:cubicBezTo>
                  <a:cubicBezTo>
                    <a:pt x="309" y="398"/>
                    <a:pt x="398" y="309"/>
                    <a:pt x="398" y="199"/>
                  </a:cubicBezTo>
                  <a:cubicBezTo>
                    <a:pt x="398" y="90"/>
                    <a:pt x="309" y="1"/>
                    <a:pt x="199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697" name="Google Shape;6697;p55"/>
            <p:cNvSpPr/>
            <p:nvPr/>
          </p:nvSpPr>
          <p:spPr>
            <a:xfrm>
              <a:off x="4261650" y="3843202"/>
              <a:ext cx="14076" cy="14076"/>
            </a:xfrm>
            <a:custGeom>
              <a:rect b="b" l="l" r="r" t="t"/>
              <a:pathLst>
                <a:path extrusionOk="0" h="398" w="398">
                  <a:moveTo>
                    <a:pt x="198" y="0"/>
                  </a:moveTo>
                  <a:cubicBezTo>
                    <a:pt x="89" y="0"/>
                    <a:pt x="0" y="89"/>
                    <a:pt x="0" y="199"/>
                  </a:cubicBezTo>
                  <a:cubicBezTo>
                    <a:pt x="0" y="308"/>
                    <a:pt x="89" y="397"/>
                    <a:pt x="198" y="397"/>
                  </a:cubicBezTo>
                  <a:cubicBezTo>
                    <a:pt x="308" y="397"/>
                    <a:pt x="397" y="308"/>
                    <a:pt x="397" y="199"/>
                  </a:cubicBezTo>
                  <a:cubicBezTo>
                    <a:pt x="397" y="89"/>
                    <a:pt x="308" y="0"/>
                    <a:pt x="19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698" name="Google Shape;6698;p55"/>
          <p:cNvGrpSpPr/>
          <p:nvPr/>
        </p:nvGrpSpPr>
        <p:grpSpPr>
          <a:xfrm>
            <a:off x="4774019" y="3901629"/>
            <a:ext cx="346814" cy="178677"/>
            <a:chOff x="4774019" y="3901629"/>
            <a:chExt cx="346814" cy="178677"/>
          </a:xfrm>
        </p:grpSpPr>
        <p:sp>
          <p:nvSpPr>
            <p:cNvPr id="6699" name="Google Shape;6699;p55"/>
            <p:cNvSpPr/>
            <p:nvPr/>
          </p:nvSpPr>
          <p:spPr>
            <a:xfrm>
              <a:off x="4780916" y="3908880"/>
              <a:ext cx="333020" cy="164530"/>
            </a:xfrm>
            <a:custGeom>
              <a:rect b="b" l="l" r="r" t="t"/>
              <a:pathLst>
                <a:path extrusionOk="0" h="4652" w="9416">
                  <a:moveTo>
                    <a:pt x="584" y="0"/>
                  </a:moveTo>
                  <a:cubicBezTo>
                    <a:pt x="262" y="0"/>
                    <a:pt x="1" y="261"/>
                    <a:pt x="1" y="584"/>
                  </a:cubicBezTo>
                  <a:lnTo>
                    <a:pt x="1" y="4067"/>
                  </a:lnTo>
                  <a:cubicBezTo>
                    <a:pt x="1" y="4390"/>
                    <a:pt x="262" y="4651"/>
                    <a:pt x="584" y="4651"/>
                  </a:cubicBezTo>
                  <a:lnTo>
                    <a:pt x="8831" y="4651"/>
                  </a:lnTo>
                  <a:cubicBezTo>
                    <a:pt x="9154" y="4651"/>
                    <a:pt x="9416" y="4390"/>
                    <a:pt x="9416" y="4067"/>
                  </a:cubicBezTo>
                  <a:lnTo>
                    <a:pt x="9416" y="584"/>
                  </a:lnTo>
                  <a:cubicBezTo>
                    <a:pt x="9416" y="261"/>
                    <a:pt x="9154" y="0"/>
                    <a:pt x="8831" y="0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700" name="Google Shape;6700;p55"/>
            <p:cNvSpPr/>
            <p:nvPr/>
          </p:nvSpPr>
          <p:spPr>
            <a:xfrm>
              <a:off x="5054660" y="3908880"/>
              <a:ext cx="59276" cy="164530"/>
            </a:xfrm>
            <a:custGeom>
              <a:rect b="b" l="l" r="r" t="t"/>
              <a:pathLst>
                <a:path extrusionOk="0" h="4652" w="1676">
                  <a:moveTo>
                    <a:pt x="0" y="0"/>
                  </a:moveTo>
                  <a:lnTo>
                    <a:pt x="0" y="4651"/>
                  </a:lnTo>
                  <a:lnTo>
                    <a:pt x="720" y="4651"/>
                  </a:lnTo>
                  <a:cubicBezTo>
                    <a:pt x="1248" y="4651"/>
                    <a:pt x="1676" y="4224"/>
                    <a:pt x="1676" y="3695"/>
                  </a:cubicBezTo>
                  <a:lnTo>
                    <a:pt x="1676" y="956"/>
                  </a:lnTo>
                  <a:cubicBezTo>
                    <a:pt x="1676" y="428"/>
                    <a:pt x="1248" y="0"/>
                    <a:pt x="720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701" name="Google Shape;6701;p55"/>
            <p:cNvSpPr/>
            <p:nvPr/>
          </p:nvSpPr>
          <p:spPr>
            <a:xfrm>
              <a:off x="4774019" y="3901983"/>
              <a:ext cx="346814" cy="178323"/>
            </a:xfrm>
            <a:custGeom>
              <a:rect b="b" l="l" r="r" t="t"/>
              <a:pathLst>
                <a:path extrusionOk="0" h="5042" w="9806">
                  <a:moveTo>
                    <a:pt x="779" y="0"/>
                  </a:moveTo>
                  <a:cubicBezTo>
                    <a:pt x="350" y="0"/>
                    <a:pt x="1" y="350"/>
                    <a:pt x="1" y="779"/>
                  </a:cubicBezTo>
                  <a:lnTo>
                    <a:pt x="1" y="4262"/>
                  </a:lnTo>
                  <a:cubicBezTo>
                    <a:pt x="1" y="4692"/>
                    <a:pt x="350" y="5041"/>
                    <a:pt x="779" y="5041"/>
                  </a:cubicBezTo>
                  <a:lnTo>
                    <a:pt x="9026" y="5041"/>
                  </a:lnTo>
                  <a:cubicBezTo>
                    <a:pt x="9456" y="5041"/>
                    <a:pt x="9805" y="4692"/>
                    <a:pt x="9805" y="4262"/>
                  </a:cubicBezTo>
                  <a:lnTo>
                    <a:pt x="9805" y="779"/>
                  </a:lnTo>
                  <a:cubicBezTo>
                    <a:pt x="9805" y="350"/>
                    <a:pt x="9456" y="0"/>
                    <a:pt x="9026" y="0"/>
                  </a:cubicBezTo>
                  <a:lnTo>
                    <a:pt x="5785" y="0"/>
                  </a:lnTo>
                  <a:cubicBezTo>
                    <a:pt x="5677" y="0"/>
                    <a:pt x="5591" y="88"/>
                    <a:pt x="5591" y="195"/>
                  </a:cubicBezTo>
                  <a:cubicBezTo>
                    <a:pt x="5591" y="303"/>
                    <a:pt x="5677" y="390"/>
                    <a:pt x="5785" y="390"/>
                  </a:cubicBezTo>
                  <a:lnTo>
                    <a:pt x="9026" y="390"/>
                  </a:lnTo>
                  <a:cubicBezTo>
                    <a:pt x="9241" y="390"/>
                    <a:pt x="9416" y="565"/>
                    <a:pt x="9416" y="779"/>
                  </a:cubicBezTo>
                  <a:lnTo>
                    <a:pt x="9416" y="4262"/>
                  </a:lnTo>
                  <a:cubicBezTo>
                    <a:pt x="9416" y="4477"/>
                    <a:pt x="9241" y="4652"/>
                    <a:pt x="9026" y="4652"/>
                  </a:cubicBezTo>
                  <a:lnTo>
                    <a:pt x="779" y="4652"/>
                  </a:lnTo>
                  <a:cubicBezTo>
                    <a:pt x="565" y="4652"/>
                    <a:pt x="390" y="4477"/>
                    <a:pt x="390" y="4262"/>
                  </a:cubicBezTo>
                  <a:lnTo>
                    <a:pt x="390" y="779"/>
                  </a:lnTo>
                  <a:cubicBezTo>
                    <a:pt x="390" y="565"/>
                    <a:pt x="565" y="390"/>
                    <a:pt x="779" y="390"/>
                  </a:cubicBezTo>
                  <a:lnTo>
                    <a:pt x="4014" y="390"/>
                  </a:lnTo>
                  <a:cubicBezTo>
                    <a:pt x="4121" y="390"/>
                    <a:pt x="4209" y="303"/>
                    <a:pt x="4209" y="195"/>
                  </a:cubicBezTo>
                  <a:cubicBezTo>
                    <a:pt x="4209" y="88"/>
                    <a:pt x="4121" y="0"/>
                    <a:pt x="401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702" name="Google Shape;6702;p55"/>
            <p:cNvSpPr/>
            <p:nvPr/>
          </p:nvSpPr>
          <p:spPr>
            <a:xfrm>
              <a:off x="4811827" y="3943116"/>
              <a:ext cx="47145" cy="13793"/>
            </a:xfrm>
            <a:custGeom>
              <a:rect b="b" l="l" r="r" t="t"/>
              <a:pathLst>
                <a:path extrusionOk="0" h="390" w="1333">
                  <a:moveTo>
                    <a:pt x="195" y="1"/>
                  </a:moveTo>
                  <a:cubicBezTo>
                    <a:pt x="87" y="1"/>
                    <a:pt x="1" y="88"/>
                    <a:pt x="1" y="195"/>
                  </a:cubicBezTo>
                  <a:cubicBezTo>
                    <a:pt x="1" y="303"/>
                    <a:pt x="87" y="390"/>
                    <a:pt x="195" y="390"/>
                  </a:cubicBezTo>
                  <a:lnTo>
                    <a:pt x="1138" y="390"/>
                  </a:lnTo>
                  <a:cubicBezTo>
                    <a:pt x="1246" y="390"/>
                    <a:pt x="1333" y="303"/>
                    <a:pt x="1333" y="195"/>
                  </a:cubicBezTo>
                  <a:cubicBezTo>
                    <a:pt x="1333" y="88"/>
                    <a:pt x="1246" y="1"/>
                    <a:pt x="113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703" name="Google Shape;6703;p55"/>
            <p:cNvSpPr/>
            <p:nvPr/>
          </p:nvSpPr>
          <p:spPr>
            <a:xfrm>
              <a:off x="4811827" y="3970278"/>
              <a:ext cx="47145" cy="13829"/>
            </a:xfrm>
            <a:custGeom>
              <a:rect b="b" l="l" r="r" t="t"/>
              <a:pathLst>
                <a:path extrusionOk="0" h="391" w="1333">
                  <a:moveTo>
                    <a:pt x="195" y="1"/>
                  </a:moveTo>
                  <a:cubicBezTo>
                    <a:pt x="87" y="1"/>
                    <a:pt x="1" y="88"/>
                    <a:pt x="1" y="196"/>
                  </a:cubicBezTo>
                  <a:cubicBezTo>
                    <a:pt x="1" y="303"/>
                    <a:pt x="87" y="390"/>
                    <a:pt x="195" y="390"/>
                  </a:cubicBezTo>
                  <a:lnTo>
                    <a:pt x="1138" y="390"/>
                  </a:lnTo>
                  <a:cubicBezTo>
                    <a:pt x="1246" y="390"/>
                    <a:pt x="1333" y="303"/>
                    <a:pt x="1333" y="196"/>
                  </a:cubicBezTo>
                  <a:cubicBezTo>
                    <a:pt x="1333" y="88"/>
                    <a:pt x="1246" y="1"/>
                    <a:pt x="113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704" name="Google Shape;6704;p55"/>
            <p:cNvSpPr/>
            <p:nvPr/>
          </p:nvSpPr>
          <p:spPr>
            <a:xfrm>
              <a:off x="4811827" y="3997829"/>
              <a:ext cx="47145" cy="13829"/>
            </a:xfrm>
            <a:custGeom>
              <a:rect b="b" l="l" r="r" t="t"/>
              <a:pathLst>
                <a:path extrusionOk="0" h="391" w="1333">
                  <a:moveTo>
                    <a:pt x="195" y="1"/>
                  </a:moveTo>
                  <a:cubicBezTo>
                    <a:pt x="87" y="1"/>
                    <a:pt x="1" y="88"/>
                    <a:pt x="1" y="195"/>
                  </a:cubicBezTo>
                  <a:cubicBezTo>
                    <a:pt x="1" y="303"/>
                    <a:pt x="87" y="390"/>
                    <a:pt x="195" y="390"/>
                  </a:cubicBezTo>
                  <a:lnTo>
                    <a:pt x="1138" y="390"/>
                  </a:lnTo>
                  <a:cubicBezTo>
                    <a:pt x="1246" y="390"/>
                    <a:pt x="1333" y="303"/>
                    <a:pt x="1333" y="195"/>
                  </a:cubicBezTo>
                  <a:cubicBezTo>
                    <a:pt x="1333" y="88"/>
                    <a:pt x="1246" y="1"/>
                    <a:pt x="113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705" name="Google Shape;6705;p55"/>
            <p:cNvSpPr/>
            <p:nvPr/>
          </p:nvSpPr>
          <p:spPr>
            <a:xfrm>
              <a:off x="4811827" y="4025346"/>
              <a:ext cx="47145" cy="13829"/>
            </a:xfrm>
            <a:custGeom>
              <a:rect b="b" l="l" r="r" t="t"/>
              <a:pathLst>
                <a:path extrusionOk="0" h="391" w="1333">
                  <a:moveTo>
                    <a:pt x="195" y="1"/>
                  </a:moveTo>
                  <a:cubicBezTo>
                    <a:pt x="87" y="1"/>
                    <a:pt x="1" y="88"/>
                    <a:pt x="1" y="195"/>
                  </a:cubicBezTo>
                  <a:cubicBezTo>
                    <a:pt x="1" y="303"/>
                    <a:pt x="87" y="390"/>
                    <a:pt x="195" y="390"/>
                  </a:cubicBezTo>
                  <a:lnTo>
                    <a:pt x="1138" y="390"/>
                  </a:lnTo>
                  <a:cubicBezTo>
                    <a:pt x="1246" y="390"/>
                    <a:pt x="1333" y="303"/>
                    <a:pt x="1333" y="195"/>
                  </a:cubicBezTo>
                  <a:cubicBezTo>
                    <a:pt x="1333" y="88"/>
                    <a:pt x="1246" y="1"/>
                    <a:pt x="113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706" name="Google Shape;6706;p55"/>
            <p:cNvSpPr/>
            <p:nvPr/>
          </p:nvSpPr>
          <p:spPr>
            <a:xfrm>
              <a:off x="4891262" y="3934946"/>
              <a:ext cx="112327" cy="112363"/>
            </a:xfrm>
            <a:custGeom>
              <a:rect b="b" l="l" r="r" t="t"/>
              <a:pathLst>
                <a:path extrusionOk="0" h="3177" w="3176">
                  <a:moveTo>
                    <a:pt x="1015" y="536"/>
                  </a:moveTo>
                  <a:lnTo>
                    <a:pt x="1015" y="536"/>
                  </a:lnTo>
                  <a:cubicBezTo>
                    <a:pt x="900" y="830"/>
                    <a:pt x="840" y="1210"/>
                    <a:pt x="840" y="1588"/>
                  </a:cubicBezTo>
                  <a:cubicBezTo>
                    <a:pt x="840" y="1967"/>
                    <a:pt x="900" y="2348"/>
                    <a:pt x="1015" y="2641"/>
                  </a:cubicBezTo>
                  <a:cubicBezTo>
                    <a:pt x="642" y="2438"/>
                    <a:pt x="389" y="2042"/>
                    <a:pt x="389" y="1588"/>
                  </a:cubicBezTo>
                  <a:cubicBezTo>
                    <a:pt x="389" y="1135"/>
                    <a:pt x="642" y="740"/>
                    <a:pt x="1015" y="536"/>
                  </a:cubicBezTo>
                  <a:close/>
                  <a:moveTo>
                    <a:pt x="2160" y="536"/>
                  </a:moveTo>
                  <a:cubicBezTo>
                    <a:pt x="2533" y="740"/>
                    <a:pt x="2786" y="1135"/>
                    <a:pt x="2786" y="1588"/>
                  </a:cubicBezTo>
                  <a:cubicBezTo>
                    <a:pt x="2786" y="2042"/>
                    <a:pt x="2533" y="2438"/>
                    <a:pt x="2160" y="2641"/>
                  </a:cubicBezTo>
                  <a:cubicBezTo>
                    <a:pt x="2276" y="2348"/>
                    <a:pt x="2335" y="1967"/>
                    <a:pt x="2335" y="1588"/>
                  </a:cubicBezTo>
                  <a:cubicBezTo>
                    <a:pt x="2335" y="1210"/>
                    <a:pt x="2277" y="830"/>
                    <a:pt x="2160" y="536"/>
                  </a:cubicBezTo>
                  <a:close/>
                  <a:moveTo>
                    <a:pt x="1588" y="390"/>
                  </a:moveTo>
                  <a:cubicBezTo>
                    <a:pt x="1692" y="390"/>
                    <a:pt x="1946" y="810"/>
                    <a:pt x="1946" y="1588"/>
                  </a:cubicBezTo>
                  <a:cubicBezTo>
                    <a:pt x="1946" y="2367"/>
                    <a:pt x="1692" y="2787"/>
                    <a:pt x="1588" y="2787"/>
                  </a:cubicBezTo>
                  <a:cubicBezTo>
                    <a:pt x="1484" y="2787"/>
                    <a:pt x="1230" y="2367"/>
                    <a:pt x="1230" y="1588"/>
                  </a:cubicBezTo>
                  <a:cubicBezTo>
                    <a:pt x="1230" y="810"/>
                    <a:pt x="1484" y="390"/>
                    <a:pt x="1588" y="390"/>
                  </a:cubicBezTo>
                  <a:close/>
                  <a:moveTo>
                    <a:pt x="1588" y="1"/>
                  </a:moveTo>
                  <a:cubicBezTo>
                    <a:pt x="712" y="1"/>
                    <a:pt x="0" y="713"/>
                    <a:pt x="0" y="1588"/>
                  </a:cubicBezTo>
                  <a:cubicBezTo>
                    <a:pt x="0" y="2464"/>
                    <a:pt x="712" y="3177"/>
                    <a:pt x="1588" y="3177"/>
                  </a:cubicBezTo>
                  <a:cubicBezTo>
                    <a:pt x="2463" y="3177"/>
                    <a:pt x="3176" y="2464"/>
                    <a:pt x="3176" y="1588"/>
                  </a:cubicBezTo>
                  <a:cubicBezTo>
                    <a:pt x="3176" y="713"/>
                    <a:pt x="2463" y="1"/>
                    <a:pt x="158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707" name="Google Shape;6707;p55"/>
            <p:cNvSpPr/>
            <p:nvPr/>
          </p:nvSpPr>
          <p:spPr>
            <a:xfrm>
              <a:off x="5047799" y="3933637"/>
              <a:ext cx="13758" cy="29320"/>
            </a:xfrm>
            <a:custGeom>
              <a:rect b="b" l="l" r="r" t="t"/>
              <a:pathLst>
                <a:path extrusionOk="0" h="829" w="389">
                  <a:moveTo>
                    <a:pt x="194" y="0"/>
                  </a:moveTo>
                  <a:cubicBezTo>
                    <a:pt x="87" y="0"/>
                    <a:pt x="0" y="88"/>
                    <a:pt x="0" y="195"/>
                  </a:cubicBezTo>
                  <a:lnTo>
                    <a:pt x="0" y="633"/>
                  </a:lnTo>
                  <a:cubicBezTo>
                    <a:pt x="0" y="741"/>
                    <a:pt x="87" y="828"/>
                    <a:pt x="194" y="828"/>
                  </a:cubicBezTo>
                  <a:cubicBezTo>
                    <a:pt x="302" y="828"/>
                    <a:pt x="389" y="741"/>
                    <a:pt x="389" y="633"/>
                  </a:cubicBezTo>
                  <a:lnTo>
                    <a:pt x="389" y="195"/>
                  </a:lnTo>
                  <a:cubicBezTo>
                    <a:pt x="389" y="88"/>
                    <a:pt x="302" y="0"/>
                    <a:pt x="19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708" name="Google Shape;6708;p55"/>
            <p:cNvSpPr/>
            <p:nvPr/>
          </p:nvSpPr>
          <p:spPr>
            <a:xfrm>
              <a:off x="5047799" y="3976503"/>
              <a:ext cx="13758" cy="29284"/>
            </a:xfrm>
            <a:custGeom>
              <a:rect b="b" l="l" r="r" t="t"/>
              <a:pathLst>
                <a:path extrusionOk="0" h="828" w="389">
                  <a:moveTo>
                    <a:pt x="194" y="0"/>
                  </a:moveTo>
                  <a:cubicBezTo>
                    <a:pt x="87" y="0"/>
                    <a:pt x="0" y="88"/>
                    <a:pt x="0" y="195"/>
                  </a:cubicBezTo>
                  <a:lnTo>
                    <a:pt x="0" y="633"/>
                  </a:lnTo>
                  <a:cubicBezTo>
                    <a:pt x="0" y="740"/>
                    <a:pt x="87" y="827"/>
                    <a:pt x="194" y="827"/>
                  </a:cubicBezTo>
                  <a:cubicBezTo>
                    <a:pt x="302" y="827"/>
                    <a:pt x="389" y="740"/>
                    <a:pt x="389" y="633"/>
                  </a:cubicBezTo>
                  <a:lnTo>
                    <a:pt x="389" y="195"/>
                  </a:lnTo>
                  <a:cubicBezTo>
                    <a:pt x="389" y="88"/>
                    <a:pt x="302" y="0"/>
                    <a:pt x="19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709" name="Google Shape;6709;p55"/>
            <p:cNvSpPr/>
            <p:nvPr/>
          </p:nvSpPr>
          <p:spPr>
            <a:xfrm>
              <a:off x="5047799" y="4019333"/>
              <a:ext cx="13758" cy="29320"/>
            </a:xfrm>
            <a:custGeom>
              <a:rect b="b" l="l" r="r" t="t"/>
              <a:pathLst>
                <a:path extrusionOk="0" h="829" w="389">
                  <a:moveTo>
                    <a:pt x="194" y="0"/>
                  </a:moveTo>
                  <a:cubicBezTo>
                    <a:pt x="87" y="0"/>
                    <a:pt x="0" y="88"/>
                    <a:pt x="0" y="195"/>
                  </a:cubicBezTo>
                  <a:lnTo>
                    <a:pt x="0" y="633"/>
                  </a:lnTo>
                  <a:cubicBezTo>
                    <a:pt x="0" y="741"/>
                    <a:pt x="87" y="828"/>
                    <a:pt x="194" y="828"/>
                  </a:cubicBezTo>
                  <a:cubicBezTo>
                    <a:pt x="302" y="828"/>
                    <a:pt x="389" y="741"/>
                    <a:pt x="389" y="633"/>
                  </a:cubicBezTo>
                  <a:lnTo>
                    <a:pt x="389" y="195"/>
                  </a:lnTo>
                  <a:cubicBezTo>
                    <a:pt x="389" y="88"/>
                    <a:pt x="302" y="0"/>
                    <a:pt x="19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710" name="Google Shape;6710;p55"/>
            <p:cNvSpPr/>
            <p:nvPr/>
          </p:nvSpPr>
          <p:spPr>
            <a:xfrm>
              <a:off x="4940494" y="3901629"/>
              <a:ext cx="13829" cy="13829"/>
            </a:xfrm>
            <a:custGeom>
              <a:rect b="b" l="l" r="r" t="t"/>
              <a:pathLst>
                <a:path extrusionOk="0" h="391" w="391">
                  <a:moveTo>
                    <a:pt x="196" y="1"/>
                  </a:moveTo>
                  <a:cubicBezTo>
                    <a:pt x="88" y="1"/>
                    <a:pt x="1" y="88"/>
                    <a:pt x="1" y="196"/>
                  </a:cubicBezTo>
                  <a:cubicBezTo>
                    <a:pt x="1" y="303"/>
                    <a:pt x="88" y="390"/>
                    <a:pt x="196" y="390"/>
                  </a:cubicBezTo>
                  <a:cubicBezTo>
                    <a:pt x="303" y="390"/>
                    <a:pt x="390" y="303"/>
                    <a:pt x="390" y="196"/>
                  </a:cubicBezTo>
                  <a:cubicBezTo>
                    <a:pt x="390" y="88"/>
                    <a:pt x="303" y="1"/>
                    <a:pt x="19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711" name="Google Shape;6711;p55"/>
          <p:cNvGrpSpPr/>
          <p:nvPr/>
        </p:nvGrpSpPr>
        <p:grpSpPr>
          <a:xfrm>
            <a:off x="5510406" y="3817560"/>
            <a:ext cx="361703" cy="346778"/>
            <a:chOff x="5510406" y="3817560"/>
            <a:chExt cx="361703" cy="346778"/>
          </a:xfrm>
        </p:grpSpPr>
        <p:sp>
          <p:nvSpPr>
            <p:cNvPr id="6712" name="Google Shape;6712;p55"/>
            <p:cNvSpPr/>
            <p:nvPr/>
          </p:nvSpPr>
          <p:spPr>
            <a:xfrm>
              <a:off x="5532298" y="3824563"/>
              <a:ext cx="332844" cy="332808"/>
            </a:xfrm>
            <a:custGeom>
              <a:rect b="b" l="l" r="r" t="t"/>
              <a:pathLst>
                <a:path extrusionOk="0" h="9410" w="9411">
                  <a:moveTo>
                    <a:pt x="4705" y="1"/>
                  </a:moveTo>
                  <a:cubicBezTo>
                    <a:pt x="2107" y="1"/>
                    <a:pt x="1" y="2107"/>
                    <a:pt x="1" y="4705"/>
                  </a:cubicBezTo>
                  <a:cubicBezTo>
                    <a:pt x="1" y="7303"/>
                    <a:pt x="2107" y="9409"/>
                    <a:pt x="4705" y="9409"/>
                  </a:cubicBezTo>
                  <a:cubicBezTo>
                    <a:pt x="6368" y="9409"/>
                    <a:pt x="7841" y="8534"/>
                    <a:pt x="8679" y="7232"/>
                  </a:cubicBezTo>
                  <a:lnTo>
                    <a:pt x="9330" y="5578"/>
                  </a:lnTo>
                  <a:cubicBezTo>
                    <a:pt x="9378" y="5307"/>
                    <a:pt x="9410" y="4990"/>
                    <a:pt x="9410" y="4705"/>
                  </a:cubicBezTo>
                  <a:cubicBezTo>
                    <a:pt x="9410" y="2107"/>
                    <a:pt x="7304" y="1"/>
                    <a:pt x="4705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713" name="Google Shape;6713;p55"/>
            <p:cNvSpPr/>
            <p:nvPr/>
          </p:nvSpPr>
          <p:spPr>
            <a:xfrm>
              <a:off x="5510406" y="3864564"/>
              <a:ext cx="161276" cy="277918"/>
            </a:xfrm>
            <a:custGeom>
              <a:rect b="b" l="l" r="r" t="t"/>
              <a:pathLst>
                <a:path extrusionOk="0" h="7858" w="4560">
                  <a:moveTo>
                    <a:pt x="4559" y="0"/>
                  </a:moveTo>
                  <a:cubicBezTo>
                    <a:pt x="4559" y="0"/>
                    <a:pt x="1939" y="326"/>
                    <a:pt x="724" y="2580"/>
                  </a:cubicBezTo>
                  <a:cubicBezTo>
                    <a:pt x="724" y="2580"/>
                    <a:pt x="1" y="6371"/>
                    <a:pt x="3515" y="7858"/>
                  </a:cubicBezTo>
                  <a:cubicBezTo>
                    <a:pt x="3515" y="7858"/>
                    <a:pt x="2304" y="5686"/>
                    <a:pt x="2988" y="3370"/>
                  </a:cubicBezTo>
                  <a:cubicBezTo>
                    <a:pt x="3672" y="1053"/>
                    <a:pt x="4535" y="625"/>
                    <a:pt x="4535" y="625"/>
                  </a:cubicBezTo>
                  <a:lnTo>
                    <a:pt x="4559" y="0"/>
                  </a:ln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714" name="Google Shape;6714;p55"/>
            <p:cNvSpPr/>
            <p:nvPr/>
          </p:nvSpPr>
          <p:spPr>
            <a:xfrm>
              <a:off x="5673627" y="3852079"/>
              <a:ext cx="50186" cy="50151"/>
            </a:xfrm>
            <a:custGeom>
              <a:rect b="b" l="l" r="r" t="t"/>
              <a:pathLst>
                <a:path extrusionOk="0" h="1418" w="1419">
                  <a:moveTo>
                    <a:pt x="709" y="0"/>
                  </a:moveTo>
                  <a:cubicBezTo>
                    <a:pt x="318" y="0"/>
                    <a:pt x="1" y="317"/>
                    <a:pt x="1" y="709"/>
                  </a:cubicBezTo>
                  <a:cubicBezTo>
                    <a:pt x="1" y="1100"/>
                    <a:pt x="318" y="1418"/>
                    <a:pt x="709" y="1418"/>
                  </a:cubicBezTo>
                  <a:cubicBezTo>
                    <a:pt x="1100" y="1418"/>
                    <a:pt x="1418" y="1100"/>
                    <a:pt x="1418" y="709"/>
                  </a:cubicBezTo>
                  <a:cubicBezTo>
                    <a:pt x="1418" y="317"/>
                    <a:pt x="1100" y="0"/>
                    <a:pt x="709" y="0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715" name="Google Shape;6715;p55"/>
            <p:cNvSpPr/>
            <p:nvPr/>
          </p:nvSpPr>
          <p:spPr>
            <a:xfrm>
              <a:off x="5697075" y="3888756"/>
              <a:ext cx="143380" cy="267343"/>
            </a:xfrm>
            <a:custGeom>
              <a:rect b="b" l="l" r="r" t="t"/>
              <a:pathLst>
                <a:path extrusionOk="0" h="7559" w="4054">
                  <a:moveTo>
                    <a:pt x="790" y="1"/>
                  </a:moveTo>
                  <a:cubicBezTo>
                    <a:pt x="790" y="1"/>
                    <a:pt x="505" y="356"/>
                    <a:pt x="125" y="356"/>
                  </a:cubicBezTo>
                  <a:cubicBezTo>
                    <a:pt x="85" y="356"/>
                    <a:pt x="43" y="352"/>
                    <a:pt x="1" y="343"/>
                  </a:cubicBezTo>
                  <a:lnTo>
                    <a:pt x="1" y="7556"/>
                  </a:lnTo>
                  <a:cubicBezTo>
                    <a:pt x="1" y="7556"/>
                    <a:pt x="57" y="7558"/>
                    <a:pt x="149" y="7558"/>
                  </a:cubicBezTo>
                  <a:cubicBezTo>
                    <a:pt x="521" y="7558"/>
                    <a:pt x="1482" y="7525"/>
                    <a:pt x="1777" y="7188"/>
                  </a:cubicBezTo>
                  <a:cubicBezTo>
                    <a:pt x="1777" y="7188"/>
                    <a:pt x="4054" y="3673"/>
                    <a:pt x="790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716" name="Google Shape;6716;p55"/>
            <p:cNvSpPr/>
            <p:nvPr/>
          </p:nvSpPr>
          <p:spPr>
            <a:xfrm>
              <a:off x="5698702" y="3824563"/>
              <a:ext cx="156077" cy="114768"/>
            </a:xfrm>
            <a:custGeom>
              <a:rect b="b" l="l" r="r" t="t"/>
              <a:pathLst>
                <a:path extrusionOk="0" h="3245" w="4413">
                  <a:moveTo>
                    <a:pt x="0" y="1"/>
                  </a:moveTo>
                  <a:lnTo>
                    <a:pt x="0" y="727"/>
                  </a:lnTo>
                  <a:cubicBezTo>
                    <a:pt x="0" y="727"/>
                    <a:pt x="441" y="763"/>
                    <a:pt x="612" y="1112"/>
                  </a:cubicBezTo>
                  <a:cubicBezTo>
                    <a:pt x="612" y="1112"/>
                    <a:pt x="612" y="1112"/>
                    <a:pt x="613" y="1112"/>
                  </a:cubicBezTo>
                  <a:cubicBezTo>
                    <a:pt x="648" y="1112"/>
                    <a:pt x="2497" y="1122"/>
                    <a:pt x="4413" y="3244"/>
                  </a:cubicBezTo>
                  <a:cubicBezTo>
                    <a:pt x="4413" y="3244"/>
                    <a:pt x="4028" y="399"/>
                    <a:pt x="0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717" name="Google Shape;6717;p55"/>
            <p:cNvSpPr/>
            <p:nvPr/>
          </p:nvSpPr>
          <p:spPr>
            <a:xfrm>
              <a:off x="5525331" y="3817560"/>
              <a:ext cx="346778" cy="346778"/>
            </a:xfrm>
            <a:custGeom>
              <a:rect b="b" l="l" r="r" t="t"/>
              <a:pathLst>
                <a:path extrusionOk="0" h="9805" w="9805">
                  <a:moveTo>
                    <a:pt x="4902" y="1174"/>
                  </a:moveTo>
                  <a:cubicBezTo>
                    <a:pt x="5184" y="1174"/>
                    <a:pt x="5413" y="1403"/>
                    <a:pt x="5413" y="1685"/>
                  </a:cubicBezTo>
                  <a:cubicBezTo>
                    <a:pt x="5413" y="1967"/>
                    <a:pt x="5184" y="2196"/>
                    <a:pt x="4902" y="2196"/>
                  </a:cubicBezTo>
                  <a:cubicBezTo>
                    <a:pt x="4621" y="2196"/>
                    <a:pt x="4391" y="1967"/>
                    <a:pt x="4391" y="1685"/>
                  </a:cubicBezTo>
                  <a:cubicBezTo>
                    <a:pt x="4391" y="1403"/>
                    <a:pt x="4621" y="1174"/>
                    <a:pt x="4902" y="1174"/>
                  </a:cubicBezTo>
                  <a:close/>
                  <a:moveTo>
                    <a:pt x="4705" y="400"/>
                  </a:moveTo>
                  <a:lnTo>
                    <a:pt x="4705" y="801"/>
                  </a:lnTo>
                  <a:cubicBezTo>
                    <a:pt x="4493" y="848"/>
                    <a:pt x="4310" y="970"/>
                    <a:pt x="4183" y="1135"/>
                  </a:cubicBezTo>
                  <a:cubicBezTo>
                    <a:pt x="3640" y="1162"/>
                    <a:pt x="3043" y="1343"/>
                    <a:pt x="2451" y="1663"/>
                  </a:cubicBezTo>
                  <a:cubicBezTo>
                    <a:pt x="1893" y="1963"/>
                    <a:pt x="1352" y="2382"/>
                    <a:pt x="872" y="2881"/>
                  </a:cubicBezTo>
                  <a:cubicBezTo>
                    <a:pt x="1086" y="2456"/>
                    <a:pt x="1369" y="2063"/>
                    <a:pt x="1715" y="1716"/>
                  </a:cubicBezTo>
                  <a:cubicBezTo>
                    <a:pt x="2520" y="911"/>
                    <a:pt x="3575" y="448"/>
                    <a:pt x="4705" y="400"/>
                  </a:cubicBezTo>
                  <a:close/>
                  <a:moveTo>
                    <a:pt x="5099" y="400"/>
                  </a:moveTo>
                  <a:cubicBezTo>
                    <a:pt x="6229" y="448"/>
                    <a:pt x="7285" y="911"/>
                    <a:pt x="8089" y="1716"/>
                  </a:cubicBezTo>
                  <a:cubicBezTo>
                    <a:pt x="8441" y="2067"/>
                    <a:pt x="8726" y="2466"/>
                    <a:pt x="8941" y="2897"/>
                  </a:cubicBezTo>
                  <a:cubicBezTo>
                    <a:pt x="8457" y="2392"/>
                    <a:pt x="7910" y="1967"/>
                    <a:pt x="7346" y="1663"/>
                  </a:cubicBezTo>
                  <a:cubicBezTo>
                    <a:pt x="6757" y="1344"/>
                    <a:pt x="6163" y="1163"/>
                    <a:pt x="5622" y="1136"/>
                  </a:cubicBezTo>
                  <a:cubicBezTo>
                    <a:pt x="5495" y="970"/>
                    <a:pt x="5312" y="848"/>
                    <a:pt x="5099" y="801"/>
                  </a:cubicBezTo>
                  <a:lnTo>
                    <a:pt x="5099" y="400"/>
                  </a:lnTo>
                  <a:close/>
                  <a:moveTo>
                    <a:pt x="4007" y="1547"/>
                  </a:moveTo>
                  <a:cubicBezTo>
                    <a:pt x="3992" y="1644"/>
                    <a:pt x="3993" y="1743"/>
                    <a:pt x="4010" y="1839"/>
                  </a:cubicBezTo>
                  <a:cubicBezTo>
                    <a:pt x="3591" y="2165"/>
                    <a:pt x="3213" y="2638"/>
                    <a:pt x="2910" y="3217"/>
                  </a:cubicBezTo>
                  <a:cubicBezTo>
                    <a:pt x="2579" y="3852"/>
                    <a:pt x="2348" y="4600"/>
                    <a:pt x="2243" y="5380"/>
                  </a:cubicBezTo>
                  <a:cubicBezTo>
                    <a:pt x="2066" y="6702"/>
                    <a:pt x="2263" y="7969"/>
                    <a:pt x="2763" y="8872"/>
                  </a:cubicBezTo>
                  <a:cubicBezTo>
                    <a:pt x="2382" y="8666"/>
                    <a:pt x="2029" y="8404"/>
                    <a:pt x="1715" y="8090"/>
                  </a:cubicBezTo>
                  <a:cubicBezTo>
                    <a:pt x="864" y="7239"/>
                    <a:pt x="395" y="6107"/>
                    <a:pt x="395" y="4903"/>
                  </a:cubicBezTo>
                  <a:cubicBezTo>
                    <a:pt x="395" y="4581"/>
                    <a:pt x="429" y="4263"/>
                    <a:pt x="495" y="3955"/>
                  </a:cubicBezTo>
                  <a:cubicBezTo>
                    <a:pt x="497" y="3952"/>
                    <a:pt x="809" y="3537"/>
                    <a:pt x="981" y="3344"/>
                  </a:cubicBezTo>
                  <a:cubicBezTo>
                    <a:pt x="1881" y="2335"/>
                    <a:pt x="3016" y="1666"/>
                    <a:pt x="4007" y="1547"/>
                  </a:cubicBezTo>
                  <a:close/>
                  <a:moveTo>
                    <a:pt x="4170" y="2217"/>
                  </a:moveTo>
                  <a:cubicBezTo>
                    <a:pt x="4298" y="2393"/>
                    <a:pt x="4486" y="2520"/>
                    <a:pt x="4705" y="2569"/>
                  </a:cubicBezTo>
                  <a:lnTo>
                    <a:pt x="4705" y="9406"/>
                  </a:lnTo>
                  <a:cubicBezTo>
                    <a:pt x="4273" y="9387"/>
                    <a:pt x="3851" y="9308"/>
                    <a:pt x="3450" y="9172"/>
                  </a:cubicBezTo>
                  <a:cubicBezTo>
                    <a:pt x="3121" y="8799"/>
                    <a:pt x="2869" y="8273"/>
                    <a:pt x="2722" y="7646"/>
                  </a:cubicBezTo>
                  <a:cubicBezTo>
                    <a:pt x="2562" y="6967"/>
                    <a:pt x="2532" y="6201"/>
                    <a:pt x="2635" y="5432"/>
                  </a:cubicBezTo>
                  <a:cubicBezTo>
                    <a:pt x="2818" y="4072"/>
                    <a:pt x="3399" y="2864"/>
                    <a:pt x="4170" y="2217"/>
                  </a:cubicBezTo>
                  <a:close/>
                  <a:moveTo>
                    <a:pt x="5631" y="2222"/>
                  </a:moveTo>
                  <a:cubicBezTo>
                    <a:pt x="6400" y="2871"/>
                    <a:pt x="6978" y="4075"/>
                    <a:pt x="7160" y="5433"/>
                  </a:cubicBezTo>
                  <a:cubicBezTo>
                    <a:pt x="7263" y="6201"/>
                    <a:pt x="7233" y="6967"/>
                    <a:pt x="7074" y="7646"/>
                  </a:cubicBezTo>
                  <a:cubicBezTo>
                    <a:pt x="6926" y="8272"/>
                    <a:pt x="6675" y="8798"/>
                    <a:pt x="6345" y="9171"/>
                  </a:cubicBezTo>
                  <a:cubicBezTo>
                    <a:pt x="5944" y="9307"/>
                    <a:pt x="5524" y="9387"/>
                    <a:pt x="5099" y="9406"/>
                  </a:cubicBezTo>
                  <a:lnTo>
                    <a:pt x="5099" y="2569"/>
                  </a:lnTo>
                  <a:cubicBezTo>
                    <a:pt x="5316" y="2520"/>
                    <a:pt x="5503" y="2394"/>
                    <a:pt x="5631" y="2222"/>
                  </a:cubicBezTo>
                  <a:close/>
                  <a:moveTo>
                    <a:pt x="4902" y="0"/>
                  </a:moveTo>
                  <a:cubicBezTo>
                    <a:pt x="3593" y="0"/>
                    <a:pt x="2362" y="510"/>
                    <a:pt x="1436" y="1437"/>
                  </a:cubicBezTo>
                  <a:cubicBezTo>
                    <a:pt x="510" y="2362"/>
                    <a:pt x="0" y="3593"/>
                    <a:pt x="0" y="4903"/>
                  </a:cubicBezTo>
                  <a:cubicBezTo>
                    <a:pt x="0" y="6213"/>
                    <a:pt x="510" y="7443"/>
                    <a:pt x="1436" y="8369"/>
                  </a:cubicBezTo>
                  <a:cubicBezTo>
                    <a:pt x="1958" y="8891"/>
                    <a:pt x="3231" y="9805"/>
                    <a:pt x="4902" y="9805"/>
                  </a:cubicBezTo>
                  <a:cubicBezTo>
                    <a:pt x="6245" y="9805"/>
                    <a:pt x="7057" y="9312"/>
                    <a:pt x="7295" y="9179"/>
                  </a:cubicBezTo>
                  <a:cubicBezTo>
                    <a:pt x="8002" y="8783"/>
                    <a:pt x="8605" y="8215"/>
                    <a:pt x="9042" y="7536"/>
                  </a:cubicBezTo>
                  <a:cubicBezTo>
                    <a:pt x="9100" y="7445"/>
                    <a:pt x="9074" y="7322"/>
                    <a:pt x="8982" y="7264"/>
                  </a:cubicBezTo>
                  <a:cubicBezTo>
                    <a:pt x="8949" y="7243"/>
                    <a:pt x="8913" y="7233"/>
                    <a:pt x="8877" y="7233"/>
                  </a:cubicBezTo>
                  <a:cubicBezTo>
                    <a:pt x="8812" y="7233"/>
                    <a:pt x="8749" y="7265"/>
                    <a:pt x="8710" y="7323"/>
                  </a:cubicBezTo>
                  <a:cubicBezTo>
                    <a:pt x="7908" y="8516"/>
                    <a:pt x="7032" y="8873"/>
                    <a:pt x="7032" y="8873"/>
                  </a:cubicBezTo>
                  <a:cubicBezTo>
                    <a:pt x="7531" y="7970"/>
                    <a:pt x="7728" y="6702"/>
                    <a:pt x="7551" y="5380"/>
                  </a:cubicBezTo>
                  <a:cubicBezTo>
                    <a:pt x="7446" y="4600"/>
                    <a:pt x="7216" y="3852"/>
                    <a:pt x="6885" y="3217"/>
                  </a:cubicBezTo>
                  <a:cubicBezTo>
                    <a:pt x="6585" y="2642"/>
                    <a:pt x="6209" y="2171"/>
                    <a:pt x="5794" y="1846"/>
                  </a:cubicBezTo>
                  <a:cubicBezTo>
                    <a:pt x="5811" y="1747"/>
                    <a:pt x="5813" y="1646"/>
                    <a:pt x="5798" y="1548"/>
                  </a:cubicBezTo>
                  <a:lnTo>
                    <a:pt x="5798" y="1548"/>
                  </a:lnTo>
                  <a:cubicBezTo>
                    <a:pt x="6787" y="1670"/>
                    <a:pt x="7919" y="2338"/>
                    <a:pt x="8815" y="3344"/>
                  </a:cubicBezTo>
                  <a:cubicBezTo>
                    <a:pt x="8988" y="3537"/>
                    <a:pt x="9307" y="3961"/>
                    <a:pt x="9312" y="3968"/>
                  </a:cubicBezTo>
                  <a:cubicBezTo>
                    <a:pt x="9377" y="4272"/>
                    <a:pt x="9409" y="4585"/>
                    <a:pt x="9409" y="4903"/>
                  </a:cubicBezTo>
                  <a:cubicBezTo>
                    <a:pt x="9409" y="5162"/>
                    <a:pt x="9381" y="5469"/>
                    <a:pt x="9332" y="5742"/>
                  </a:cubicBezTo>
                  <a:cubicBezTo>
                    <a:pt x="9313" y="5849"/>
                    <a:pt x="9385" y="5952"/>
                    <a:pt x="9492" y="5971"/>
                  </a:cubicBezTo>
                  <a:cubicBezTo>
                    <a:pt x="9504" y="5973"/>
                    <a:pt x="9516" y="5974"/>
                    <a:pt x="9527" y="5974"/>
                  </a:cubicBezTo>
                  <a:cubicBezTo>
                    <a:pt x="9621" y="5974"/>
                    <a:pt x="9704" y="5907"/>
                    <a:pt x="9721" y="5811"/>
                  </a:cubicBezTo>
                  <a:cubicBezTo>
                    <a:pt x="9774" y="5516"/>
                    <a:pt x="9805" y="5185"/>
                    <a:pt x="9805" y="4903"/>
                  </a:cubicBezTo>
                  <a:cubicBezTo>
                    <a:pt x="9805" y="3593"/>
                    <a:pt x="9295" y="2362"/>
                    <a:pt x="8368" y="1437"/>
                  </a:cubicBezTo>
                  <a:cubicBezTo>
                    <a:pt x="7443" y="510"/>
                    <a:pt x="6212" y="0"/>
                    <a:pt x="490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718" name="Google Shape;6718;p55"/>
            <p:cNvSpPr/>
            <p:nvPr/>
          </p:nvSpPr>
          <p:spPr>
            <a:xfrm>
              <a:off x="5846468" y="4045116"/>
              <a:ext cx="14006" cy="14006"/>
            </a:xfrm>
            <a:custGeom>
              <a:rect b="b" l="l" r="r" t="t"/>
              <a:pathLst>
                <a:path extrusionOk="0" h="396" w="396">
                  <a:moveTo>
                    <a:pt x="198" y="0"/>
                  </a:moveTo>
                  <a:cubicBezTo>
                    <a:pt x="89" y="0"/>
                    <a:pt x="1" y="89"/>
                    <a:pt x="1" y="198"/>
                  </a:cubicBezTo>
                  <a:cubicBezTo>
                    <a:pt x="1" y="307"/>
                    <a:pt x="89" y="395"/>
                    <a:pt x="198" y="395"/>
                  </a:cubicBezTo>
                  <a:cubicBezTo>
                    <a:pt x="307" y="395"/>
                    <a:pt x="396" y="307"/>
                    <a:pt x="396" y="198"/>
                  </a:cubicBezTo>
                  <a:cubicBezTo>
                    <a:pt x="396" y="89"/>
                    <a:pt x="307" y="0"/>
                    <a:pt x="19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719" name="Google Shape;6719;p55"/>
          <p:cNvGrpSpPr/>
          <p:nvPr/>
        </p:nvGrpSpPr>
        <p:grpSpPr>
          <a:xfrm>
            <a:off x="6310913" y="3817596"/>
            <a:ext cx="258961" cy="346778"/>
            <a:chOff x="6310913" y="3817596"/>
            <a:chExt cx="258961" cy="346778"/>
          </a:xfrm>
        </p:grpSpPr>
        <p:sp>
          <p:nvSpPr>
            <p:cNvPr id="6720" name="Google Shape;6720;p55"/>
            <p:cNvSpPr/>
            <p:nvPr/>
          </p:nvSpPr>
          <p:spPr>
            <a:xfrm>
              <a:off x="6393921" y="3824422"/>
              <a:ext cx="92910" cy="92840"/>
            </a:xfrm>
            <a:custGeom>
              <a:rect b="b" l="l" r="r" t="t"/>
              <a:pathLst>
                <a:path extrusionOk="0" h="2625" w="2627">
                  <a:moveTo>
                    <a:pt x="1314" y="779"/>
                  </a:moveTo>
                  <a:cubicBezTo>
                    <a:pt x="1608" y="779"/>
                    <a:pt x="1847" y="1018"/>
                    <a:pt x="1847" y="1312"/>
                  </a:cubicBezTo>
                  <a:cubicBezTo>
                    <a:pt x="1847" y="1608"/>
                    <a:pt x="1608" y="1847"/>
                    <a:pt x="1314" y="1847"/>
                  </a:cubicBezTo>
                  <a:cubicBezTo>
                    <a:pt x="1019" y="1847"/>
                    <a:pt x="780" y="1608"/>
                    <a:pt x="780" y="1312"/>
                  </a:cubicBezTo>
                  <a:cubicBezTo>
                    <a:pt x="780" y="1018"/>
                    <a:pt x="1019" y="779"/>
                    <a:pt x="1314" y="779"/>
                  </a:cubicBezTo>
                  <a:close/>
                  <a:moveTo>
                    <a:pt x="1314" y="0"/>
                  </a:moveTo>
                  <a:cubicBezTo>
                    <a:pt x="588" y="0"/>
                    <a:pt x="1" y="588"/>
                    <a:pt x="1" y="1312"/>
                  </a:cubicBezTo>
                  <a:cubicBezTo>
                    <a:pt x="1" y="2037"/>
                    <a:pt x="588" y="2625"/>
                    <a:pt x="1314" y="2625"/>
                  </a:cubicBezTo>
                  <a:cubicBezTo>
                    <a:pt x="2039" y="2625"/>
                    <a:pt x="2626" y="2037"/>
                    <a:pt x="2626" y="1312"/>
                  </a:cubicBezTo>
                  <a:cubicBezTo>
                    <a:pt x="2626" y="588"/>
                    <a:pt x="2039" y="0"/>
                    <a:pt x="1314" y="0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721" name="Google Shape;6721;p55"/>
            <p:cNvSpPr/>
            <p:nvPr/>
          </p:nvSpPr>
          <p:spPr>
            <a:xfrm>
              <a:off x="6425999" y="3914609"/>
              <a:ext cx="29461" cy="241525"/>
            </a:xfrm>
            <a:custGeom>
              <a:rect b="b" l="l" r="r" t="t"/>
              <a:pathLst>
                <a:path extrusionOk="0" h="6829" w="833">
                  <a:moveTo>
                    <a:pt x="0" y="1"/>
                  </a:moveTo>
                  <a:lnTo>
                    <a:pt x="0" y="6829"/>
                  </a:lnTo>
                  <a:lnTo>
                    <a:pt x="832" y="6829"/>
                  </a:lnTo>
                  <a:lnTo>
                    <a:pt x="832" y="1"/>
                  </a:ln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722" name="Google Shape;6722;p55"/>
            <p:cNvSpPr/>
            <p:nvPr/>
          </p:nvSpPr>
          <p:spPr>
            <a:xfrm>
              <a:off x="6400358" y="3955990"/>
              <a:ext cx="79718" cy="27763"/>
            </a:xfrm>
            <a:custGeom>
              <a:rect b="b" l="l" r="r" t="t"/>
              <a:pathLst>
                <a:path extrusionOk="0" h="785" w="2254">
                  <a:moveTo>
                    <a:pt x="0" y="1"/>
                  </a:moveTo>
                  <a:lnTo>
                    <a:pt x="0" y="785"/>
                  </a:lnTo>
                  <a:lnTo>
                    <a:pt x="2254" y="785"/>
                  </a:lnTo>
                  <a:lnTo>
                    <a:pt x="2254" y="1"/>
                  </a:ln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723" name="Google Shape;6723;p55"/>
            <p:cNvSpPr/>
            <p:nvPr/>
          </p:nvSpPr>
          <p:spPr>
            <a:xfrm>
              <a:off x="6318199" y="4060678"/>
              <a:ext cx="244319" cy="96836"/>
            </a:xfrm>
            <a:custGeom>
              <a:rect b="b" l="l" r="r" t="t"/>
              <a:pathLst>
                <a:path extrusionOk="0" h="2738" w="6908">
                  <a:moveTo>
                    <a:pt x="514" y="1"/>
                  </a:moveTo>
                  <a:lnTo>
                    <a:pt x="1" y="600"/>
                  </a:lnTo>
                  <a:cubicBezTo>
                    <a:pt x="1" y="600"/>
                    <a:pt x="1095" y="2738"/>
                    <a:pt x="3453" y="2738"/>
                  </a:cubicBezTo>
                  <a:cubicBezTo>
                    <a:pt x="5812" y="2738"/>
                    <a:pt x="6907" y="629"/>
                    <a:pt x="6907" y="629"/>
                  </a:cubicBezTo>
                  <a:lnTo>
                    <a:pt x="6404" y="1"/>
                  </a:lnTo>
                  <a:cubicBezTo>
                    <a:pt x="6404" y="1"/>
                    <a:pt x="5467" y="1993"/>
                    <a:pt x="3454" y="1993"/>
                  </a:cubicBezTo>
                  <a:cubicBezTo>
                    <a:pt x="1442" y="1993"/>
                    <a:pt x="514" y="1"/>
                    <a:pt x="514" y="1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724" name="Google Shape;6724;p55"/>
            <p:cNvSpPr/>
            <p:nvPr/>
          </p:nvSpPr>
          <p:spPr>
            <a:xfrm>
              <a:off x="6414646" y="3845147"/>
              <a:ext cx="51460" cy="51424"/>
            </a:xfrm>
            <a:custGeom>
              <a:rect b="b" l="l" r="r" t="t"/>
              <a:pathLst>
                <a:path extrusionOk="0" h="1454" w="1455">
                  <a:moveTo>
                    <a:pt x="728" y="387"/>
                  </a:moveTo>
                  <a:cubicBezTo>
                    <a:pt x="916" y="387"/>
                    <a:pt x="1068" y="539"/>
                    <a:pt x="1068" y="726"/>
                  </a:cubicBezTo>
                  <a:cubicBezTo>
                    <a:pt x="1068" y="914"/>
                    <a:pt x="916" y="1067"/>
                    <a:pt x="728" y="1067"/>
                  </a:cubicBezTo>
                  <a:cubicBezTo>
                    <a:pt x="540" y="1067"/>
                    <a:pt x="387" y="914"/>
                    <a:pt x="387" y="726"/>
                  </a:cubicBezTo>
                  <a:cubicBezTo>
                    <a:pt x="387" y="539"/>
                    <a:pt x="540" y="387"/>
                    <a:pt x="728" y="387"/>
                  </a:cubicBezTo>
                  <a:close/>
                  <a:moveTo>
                    <a:pt x="728" y="0"/>
                  </a:moveTo>
                  <a:cubicBezTo>
                    <a:pt x="327" y="0"/>
                    <a:pt x="1" y="326"/>
                    <a:pt x="1" y="726"/>
                  </a:cubicBezTo>
                  <a:cubicBezTo>
                    <a:pt x="1" y="1127"/>
                    <a:pt x="327" y="1454"/>
                    <a:pt x="728" y="1454"/>
                  </a:cubicBezTo>
                  <a:cubicBezTo>
                    <a:pt x="1129" y="1454"/>
                    <a:pt x="1454" y="1127"/>
                    <a:pt x="1454" y="726"/>
                  </a:cubicBezTo>
                  <a:cubicBezTo>
                    <a:pt x="1454" y="326"/>
                    <a:pt x="1129" y="0"/>
                    <a:pt x="72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725" name="Google Shape;6725;p55"/>
            <p:cNvSpPr/>
            <p:nvPr/>
          </p:nvSpPr>
          <p:spPr>
            <a:xfrm>
              <a:off x="6310913" y="3817596"/>
              <a:ext cx="258961" cy="346778"/>
            </a:xfrm>
            <a:custGeom>
              <a:rect b="b" l="l" r="r" t="t"/>
              <a:pathLst>
                <a:path extrusionOk="0" h="9805" w="7322">
                  <a:moveTo>
                    <a:pt x="3661" y="387"/>
                  </a:moveTo>
                  <a:cubicBezTo>
                    <a:pt x="4277" y="387"/>
                    <a:pt x="4779" y="889"/>
                    <a:pt x="4779" y="1505"/>
                  </a:cubicBezTo>
                  <a:cubicBezTo>
                    <a:pt x="4779" y="2123"/>
                    <a:pt x="4277" y="2625"/>
                    <a:pt x="3661" y="2625"/>
                  </a:cubicBezTo>
                  <a:cubicBezTo>
                    <a:pt x="3044" y="2625"/>
                    <a:pt x="2542" y="2123"/>
                    <a:pt x="2542" y="1505"/>
                  </a:cubicBezTo>
                  <a:cubicBezTo>
                    <a:pt x="2542" y="889"/>
                    <a:pt x="3044" y="387"/>
                    <a:pt x="3661" y="387"/>
                  </a:cubicBezTo>
                  <a:close/>
                  <a:moveTo>
                    <a:pt x="6633" y="7171"/>
                  </a:moveTo>
                  <a:lnTo>
                    <a:pt x="6884" y="7493"/>
                  </a:lnTo>
                  <a:cubicBezTo>
                    <a:pt x="6610" y="8000"/>
                    <a:pt x="6217" y="8439"/>
                    <a:pt x="5740" y="8768"/>
                  </a:cubicBezTo>
                  <a:cubicBezTo>
                    <a:pt x="5234" y="9117"/>
                    <a:pt x="4643" y="9335"/>
                    <a:pt x="4033" y="9398"/>
                  </a:cubicBezTo>
                  <a:cubicBezTo>
                    <a:pt x="3908" y="9411"/>
                    <a:pt x="3782" y="9417"/>
                    <a:pt x="3656" y="9417"/>
                  </a:cubicBezTo>
                  <a:cubicBezTo>
                    <a:pt x="3532" y="9417"/>
                    <a:pt x="3408" y="9411"/>
                    <a:pt x="3286" y="9398"/>
                  </a:cubicBezTo>
                  <a:cubicBezTo>
                    <a:pt x="2676" y="9335"/>
                    <a:pt x="2086" y="9117"/>
                    <a:pt x="1579" y="8768"/>
                  </a:cubicBezTo>
                  <a:cubicBezTo>
                    <a:pt x="1104" y="8440"/>
                    <a:pt x="710" y="8001"/>
                    <a:pt x="436" y="7494"/>
                  </a:cubicBezTo>
                  <a:lnTo>
                    <a:pt x="687" y="7173"/>
                  </a:lnTo>
                  <a:cubicBezTo>
                    <a:pt x="1264" y="8198"/>
                    <a:pt x="2200" y="8884"/>
                    <a:pt x="3239" y="9029"/>
                  </a:cubicBezTo>
                  <a:cubicBezTo>
                    <a:pt x="3377" y="9050"/>
                    <a:pt x="3516" y="9059"/>
                    <a:pt x="3656" y="9059"/>
                  </a:cubicBezTo>
                  <a:cubicBezTo>
                    <a:pt x="3798" y="9059"/>
                    <a:pt x="3940" y="9049"/>
                    <a:pt x="4081" y="9029"/>
                  </a:cubicBezTo>
                  <a:cubicBezTo>
                    <a:pt x="5121" y="8883"/>
                    <a:pt x="6056" y="8196"/>
                    <a:pt x="6633" y="7171"/>
                  </a:cubicBezTo>
                  <a:close/>
                  <a:moveTo>
                    <a:pt x="3661" y="0"/>
                  </a:moveTo>
                  <a:cubicBezTo>
                    <a:pt x="2831" y="0"/>
                    <a:pt x="2155" y="675"/>
                    <a:pt x="2155" y="1505"/>
                  </a:cubicBezTo>
                  <a:cubicBezTo>
                    <a:pt x="2155" y="2128"/>
                    <a:pt x="2534" y="2663"/>
                    <a:pt x="3073" y="2893"/>
                  </a:cubicBezTo>
                  <a:lnTo>
                    <a:pt x="3073" y="3715"/>
                  </a:lnTo>
                  <a:lnTo>
                    <a:pt x="2486" y="3715"/>
                  </a:lnTo>
                  <a:cubicBezTo>
                    <a:pt x="2379" y="3715"/>
                    <a:pt x="2292" y="3801"/>
                    <a:pt x="2292" y="3907"/>
                  </a:cubicBezTo>
                  <a:lnTo>
                    <a:pt x="2292" y="4664"/>
                  </a:lnTo>
                  <a:cubicBezTo>
                    <a:pt x="2292" y="4771"/>
                    <a:pt x="2379" y="4857"/>
                    <a:pt x="2486" y="4857"/>
                  </a:cubicBezTo>
                  <a:lnTo>
                    <a:pt x="3073" y="4857"/>
                  </a:lnTo>
                  <a:lnTo>
                    <a:pt x="3073" y="8606"/>
                  </a:lnTo>
                  <a:cubicBezTo>
                    <a:pt x="2163" y="8398"/>
                    <a:pt x="1359" y="7713"/>
                    <a:pt x="895" y="6734"/>
                  </a:cubicBezTo>
                  <a:cubicBezTo>
                    <a:pt x="861" y="6663"/>
                    <a:pt x="789" y="6625"/>
                    <a:pt x="718" y="6625"/>
                  </a:cubicBezTo>
                  <a:cubicBezTo>
                    <a:pt x="662" y="6625"/>
                    <a:pt x="606" y="6648"/>
                    <a:pt x="567" y="6697"/>
                  </a:cubicBezTo>
                  <a:lnTo>
                    <a:pt x="55" y="7354"/>
                  </a:lnTo>
                  <a:cubicBezTo>
                    <a:pt x="9" y="7412"/>
                    <a:pt x="1" y="7493"/>
                    <a:pt x="34" y="7559"/>
                  </a:cubicBezTo>
                  <a:cubicBezTo>
                    <a:pt x="338" y="8170"/>
                    <a:pt x="796" y="8698"/>
                    <a:pt x="1359" y="9086"/>
                  </a:cubicBezTo>
                  <a:cubicBezTo>
                    <a:pt x="1919" y="9473"/>
                    <a:pt x="2572" y="9713"/>
                    <a:pt x="3245" y="9783"/>
                  </a:cubicBezTo>
                  <a:cubicBezTo>
                    <a:pt x="3382" y="9797"/>
                    <a:pt x="3519" y="9804"/>
                    <a:pt x="3656" y="9804"/>
                  </a:cubicBezTo>
                  <a:cubicBezTo>
                    <a:pt x="3795" y="9804"/>
                    <a:pt x="3935" y="9797"/>
                    <a:pt x="4073" y="9783"/>
                  </a:cubicBezTo>
                  <a:cubicBezTo>
                    <a:pt x="4747" y="9713"/>
                    <a:pt x="5399" y="9473"/>
                    <a:pt x="5960" y="9086"/>
                  </a:cubicBezTo>
                  <a:cubicBezTo>
                    <a:pt x="6515" y="8704"/>
                    <a:pt x="6968" y="8184"/>
                    <a:pt x="7272" y="7584"/>
                  </a:cubicBezTo>
                  <a:cubicBezTo>
                    <a:pt x="7321" y="7515"/>
                    <a:pt x="7319" y="7420"/>
                    <a:pt x="7267" y="7354"/>
                  </a:cubicBezTo>
                  <a:lnTo>
                    <a:pt x="6753" y="6695"/>
                  </a:lnTo>
                  <a:cubicBezTo>
                    <a:pt x="6714" y="6647"/>
                    <a:pt x="6658" y="6623"/>
                    <a:pt x="6602" y="6623"/>
                  </a:cubicBezTo>
                  <a:cubicBezTo>
                    <a:pt x="6530" y="6623"/>
                    <a:pt x="6459" y="6661"/>
                    <a:pt x="6425" y="6732"/>
                  </a:cubicBezTo>
                  <a:cubicBezTo>
                    <a:pt x="5962" y="7712"/>
                    <a:pt x="5158" y="8397"/>
                    <a:pt x="4248" y="8605"/>
                  </a:cubicBezTo>
                  <a:lnTo>
                    <a:pt x="4248" y="7376"/>
                  </a:lnTo>
                  <a:cubicBezTo>
                    <a:pt x="4248" y="7270"/>
                    <a:pt x="4161" y="7183"/>
                    <a:pt x="4055" y="7183"/>
                  </a:cubicBezTo>
                  <a:cubicBezTo>
                    <a:pt x="3947" y="7183"/>
                    <a:pt x="3861" y="7270"/>
                    <a:pt x="3861" y="7376"/>
                  </a:cubicBezTo>
                  <a:lnTo>
                    <a:pt x="3861" y="8664"/>
                  </a:lnTo>
                  <a:cubicBezTo>
                    <a:pt x="3795" y="8670"/>
                    <a:pt x="3728" y="8672"/>
                    <a:pt x="3661" y="8672"/>
                  </a:cubicBezTo>
                  <a:cubicBezTo>
                    <a:pt x="3594" y="8672"/>
                    <a:pt x="3527" y="8670"/>
                    <a:pt x="3460" y="8664"/>
                  </a:cubicBezTo>
                  <a:lnTo>
                    <a:pt x="3460" y="4664"/>
                  </a:lnTo>
                  <a:cubicBezTo>
                    <a:pt x="3460" y="4557"/>
                    <a:pt x="3374" y="4471"/>
                    <a:pt x="3267" y="4471"/>
                  </a:cubicBezTo>
                  <a:lnTo>
                    <a:pt x="2679" y="4471"/>
                  </a:lnTo>
                  <a:lnTo>
                    <a:pt x="2679" y="4101"/>
                  </a:lnTo>
                  <a:lnTo>
                    <a:pt x="3267" y="4101"/>
                  </a:lnTo>
                  <a:cubicBezTo>
                    <a:pt x="3374" y="4101"/>
                    <a:pt x="3460" y="4014"/>
                    <a:pt x="3460" y="3907"/>
                  </a:cubicBezTo>
                  <a:lnTo>
                    <a:pt x="3460" y="2998"/>
                  </a:lnTo>
                  <a:cubicBezTo>
                    <a:pt x="3526" y="3006"/>
                    <a:pt x="3593" y="3012"/>
                    <a:pt x="3661" y="3012"/>
                  </a:cubicBezTo>
                  <a:cubicBezTo>
                    <a:pt x="3728" y="3012"/>
                    <a:pt x="3795" y="3006"/>
                    <a:pt x="3861" y="2998"/>
                  </a:cubicBezTo>
                  <a:lnTo>
                    <a:pt x="3861" y="3907"/>
                  </a:lnTo>
                  <a:cubicBezTo>
                    <a:pt x="3861" y="4014"/>
                    <a:pt x="3947" y="4101"/>
                    <a:pt x="4055" y="4101"/>
                  </a:cubicBezTo>
                  <a:lnTo>
                    <a:pt x="4642" y="4101"/>
                  </a:lnTo>
                  <a:lnTo>
                    <a:pt x="4642" y="4471"/>
                  </a:lnTo>
                  <a:lnTo>
                    <a:pt x="4055" y="4471"/>
                  </a:lnTo>
                  <a:cubicBezTo>
                    <a:pt x="3947" y="4471"/>
                    <a:pt x="3861" y="4557"/>
                    <a:pt x="3861" y="4664"/>
                  </a:cubicBezTo>
                  <a:lnTo>
                    <a:pt x="3861" y="5655"/>
                  </a:lnTo>
                  <a:cubicBezTo>
                    <a:pt x="3861" y="5762"/>
                    <a:pt x="3947" y="5848"/>
                    <a:pt x="4055" y="5848"/>
                  </a:cubicBezTo>
                  <a:cubicBezTo>
                    <a:pt x="4161" y="5848"/>
                    <a:pt x="4248" y="5762"/>
                    <a:pt x="4248" y="5655"/>
                  </a:cubicBezTo>
                  <a:lnTo>
                    <a:pt x="4248" y="4857"/>
                  </a:lnTo>
                  <a:lnTo>
                    <a:pt x="4836" y="4857"/>
                  </a:lnTo>
                  <a:cubicBezTo>
                    <a:pt x="4943" y="4857"/>
                    <a:pt x="5029" y="4771"/>
                    <a:pt x="5029" y="4664"/>
                  </a:cubicBezTo>
                  <a:lnTo>
                    <a:pt x="5029" y="3907"/>
                  </a:lnTo>
                  <a:cubicBezTo>
                    <a:pt x="5029" y="3801"/>
                    <a:pt x="4943" y="3715"/>
                    <a:pt x="4836" y="3715"/>
                  </a:cubicBezTo>
                  <a:lnTo>
                    <a:pt x="4248" y="3715"/>
                  </a:lnTo>
                  <a:lnTo>
                    <a:pt x="4248" y="2893"/>
                  </a:lnTo>
                  <a:cubicBezTo>
                    <a:pt x="4787" y="2663"/>
                    <a:pt x="5166" y="2128"/>
                    <a:pt x="5166" y="1505"/>
                  </a:cubicBezTo>
                  <a:cubicBezTo>
                    <a:pt x="5166" y="675"/>
                    <a:pt x="4491" y="0"/>
                    <a:pt x="366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726" name="Google Shape;6726;p55"/>
            <p:cNvSpPr/>
            <p:nvPr/>
          </p:nvSpPr>
          <p:spPr>
            <a:xfrm>
              <a:off x="6447538" y="4041190"/>
              <a:ext cx="13723" cy="13723"/>
            </a:xfrm>
            <a:custGeom>
              <a:rect b="b" l="l" r="r" t="t"/>
              <a:pathLst>
                <a:path extrusionOk="0" h="388" w="388">
                  <a:moveTo>
                    <a:pt x="194" y="1"/>
                  </a:moveTo>
                  <a:cubicBezTo>
                    <a:pt x="87" y="1"/>
                    <a:pt x="1" y="87"/>
                    <a:pt x="1" y="194"/>
                  </a:cubicBezTo>
                  <a:cubicBezTo>
                    <a:pt x="1" y="300"/>
                    <a:pt x="87" y="387"/>
                    <a:pt x="194" y="387"/>
                  </a:cubicBezTo>
                  <a:cubicBezTo>
                    <a:pt x="301" y="387"/>
                    <a:pt x="387" y="300"/>
                    <a:pt x="387" y="194"/>
                  </a:cubicBezTo>
                  <a:cubicBezTo>
                    <a:pt x="387" y="87"/>
                    <a:pt x="301" y="1"/>
                    <a:pt x="19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727" name="Google Shape;6727;p55"/>
          <p:cNvGrpSpPr/>
          <p:nvPr/>
        </p:nvGrpSpPr>
        <p:grpSpPr>
          <a:xfrm>
            <a:off x="7018263" y="3870647"/>
            <a:ext cx="346814" cy="240640"/>
            <a:chOff x="7018263" y="3870647"/>
            <a:chExt cx="346814" cy="240640"/>
          </a:xfrm>
        </p:grpSpPr>
        <p:sp>
          <p:nvSpPr>
            <p:cNvPr id="6728" name="Google Shape;6728;p55"/>
            <p:cNvSpPr/>
            <p:nvPr/>
          </p:nvSpPr>
          <p:spPr>
            <a:xfrm>
              <a:off x="7025089" y="3935017"/>
              <a:ext cx="333162" cy="169446"/>
            </a:xfrm>
            <a:custGeom>
              <a:rect b="b" l="l" r="r" t="t"/>
              <a:pathLst>
                <a:path extrusionOk="0" h="4791" w="9420">
                  <a:moveTo>
                    <a:pt x="1" y="1"/>
                  </a:moveTo>
                  <a:lnTo>
                    <a:pt x="1" y="4791"/>
                  </a:lnTo>
                  <a:lnTo>
                    <a:pt x="9419" y="4791"/>
                  </a:lnTo>
                  <a:lnTo>
                    <a:pt x="9419" y="1"/>
                  </a:ln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729" name="Google Shape;6729;p55"/>
            <p:cNvSpPr/>
            <p:nvPr/>
          </p:nvSpPr>
          <p:spPr>
            <a:xfrm>
              <a:off x="7018263" y="3870647"/>
              <a:ext cx="346814" cy="240640"/>
            </a:xfrm>
            <a:custGeom>
              <a:rect b="b" l="l" r="r" t="t"/>
              <a:pathLst>
                <a:path extrusionOk="0" h="6804" w="9806">
                  <a:moveTo>
                    <a:pt x="5475" y="2014"/>
                  </a:moveTo>
                  <a:lnTo>
                    <a:pt x="5475" y="2397"/>
                  </a:lnTo>
                  <a:lnTo>
                    <a:pt x="4125" y="2397"/>
                  </a:lnTo>
                  <a:lnTo>
                    <a:pt x="4125" y="2014"/>
                  </a:lnTo>
                  <a:close/>
                  <a:moveTo>
                    <a:pt x="4253" y="0"/>
                  </a:moveTo>
                  <a:cubicBezTo>
                    <a:pt x="3969" y="0"/>
                    <a:pt x="3739" y="231"/>
                    <a:pt x="3739" y="515"/>
                  </a:cubicBezTo>
                  <a:lnTo>
                    <a:pt x="3739" y="1628"/>
                  </a:lnTo>
                  <a:lnTo>
                    <a:pt x="194" y="1628"/>
                  </a:lnTo>
                  <a:cubicBezTo>
                    <a:pt x="87" y="1628"/>
                    <a:pt x="1" y="1714"/>
                    <a:pt x="1" y="1821"/>
                  </a:cubicBezTo>
                  <a:lnTo>
                    <a:pt x="1" y="6611"/>
                  </a:lnTo>
                  <a:cubicBezTo>
                    <a:pt x="1" y="6717"/>
                    <a:pt x="87" y="6804"/>
                    <a:pt x="194" y="6804"/>
                  </a:cubicBezTo>
                  <a:lnTo>
                    <a:pt x="4025" y="6804"/>
                  </a:lnTo>
                  <a:cubicBezTo>
                    <a:pt x="4132" y="6804"/>
                    <a:pt x="4218" y="6717"/>
                    <a:pt x="4218" y="6611"/>
                  </a:cubicBezTo>
                  <a:cubicBezTo>
                    <a:pt x="4218" y="6504"/>
                    <a:pt x="4132" y="6418"/>
                    <a:pt x="4025" y="6418"/>
                  </a:cubicBezTo>
                  <a:lnTo>
                    <a:pt x="387" y="6418"/>
                  </a:lnTo>
                  <a:lnTo>
                    <a:pt x="387" y="2014"/>
                  </a:lnTo>
                  <a:lnTo>
                    <a:pt x="3739" y="2014"/>
                  </a:lnTo>
                  <a:lnTo>
                    <a:pt x="3739" y="3199"/>
                  </a:lnTo>
                  <a:cubicBezTo>
                    <a:pt x="3739" y="3305"/>
                    <a:pt x="3825" y="3392"/>
                    <a:pt x="3932" y="3392"/>
                  </a:cubicBezTo>
                  <a:cubicBezTo>
                    <a:pt x="4038" y="3392"/>
                    <a:pt x="4125" y="3305"/>
                    <a:pt x="4125" y="3199"/>
                  </a:cubicBezTo>
                  <a:lnTo>
                    <a:pt x="4125" y="2783"/>
                  </a:lnTo>
                  <a:lnTo>
                    <a:pt x="5475" y="2783"/>
                  </a:lnTo>
                  <a:lnTo>
                    <a:pt x="5475" y="3199"/>
                  </a:lnTo>
                  <a:cubicBezTo>
                    <a:pt x="5475" y="3305"/>
                    <a:pt x="5562" y="3392"/>
                    <a:pt x="5668" y="3392"/>
                  </a:cubicBezTo>
                  <a:cubicBezTo>
                    <a:pt x="5775" y="3392"/>
                    <a:pt x="5861" y="3305"/>
                    <a:pt x="5861" y="3199"/>
                  </a:cubicBezTo>
                  <a:lnTo>
                    <a:pt x="5861" y="2014"/>
                  </a:lnTo>
                  <a:lnTo>
                    <a:pt x="9419" y="2014"/>
                  </a:lnTo>
                  <a:lnTo>
                    <a:pt x="9419" y="6418"/>
                  </a:lnTo>
                  <a:lnTo>
                    <a:pt x="5767" y="6418"/>
                  </a:lnTo>
                  <a:cubicBezTo>
                    <a:pt x="5660" y="6418"/>
                    <a:pt x="5574" y="6504"/>
                    <a:pt x="5574" y="6611"/>
                  </a:cubicBezTo>
                  <a:cubicBezTo>
                    <a:pt x="5574" y="6717"/>
                    <a:pt x="5660" y="6804"/>
                    <a:pt x="5767" y="6804"/>
                  </a:cubicBezTo>
                  <a:lnTo>
                    <a:pt x="9612" y="6804"/>
                  </a:lnTo>
                  <a:cubicBezTo>
                    <a:pt x="9719" y="6804"/>
                    <a:pt x="9805" y="6717"/>
                    <a:pt x="9805" y="6611"/>
                  </a:cubicBezTo>
                  <a:lnTo>
                    <a:pt x="9805" y="1821"/>
                  </a:lnTo>
                  <a:cubicBezTo>
                    <a:pt x="9805" y="1714"/>
                    <a:pt x="9719" y="1628"/>
                    <a:pt x="9612" y="1628"/>
                  </a:cubicBezTo>
                  <a:lnTo>
                    <a:pt x="5861" y="1628"/>
                  </a:lnTo>
                  <a:lnTo>
                    <a:pt x="5861" y="515"/>
                  </a:lnTo>
                  <a:cubicBezTo>
                    <a:pt x="5861" y="444"/>
                    <a:pt x="5919" y="386"/>
                    <a:pt x="5990" y="386"/>
                  </a:cubicBezTo>
                  <a:cubicBezTo>
                    <a:pt x="6061" y="386"/>
                    <a:pt x="6119" y="444"/>
                    <a:pt x="6119" y="515"/>
                  </a:cubicBezTo>
                  <a:cubicBezTo>
                    <a:pt x="6119" y="621"/>
                    <a:pt x="6205" y="707"/>
                    <a:pt x="6312" y="707"/>
                  </a:cubicBezTo>
                  <a:cubicBezTo>
                    <a:pt x="6418" y="707"/>
                    <a:pt x="6505" y="621"/>
                    <a:pt x="6505" y="515"/>
                  </a:cubicBezTo>
                  <a:cubicBezTo>
                    <a:pt x="6505" y="231"/>
                    <a:pt x="6274" y="0"/>
                    <a:pt x="5990" y="0"/>
                  </a:cubicBezTo>
                  <a:cubicBezTo>
                    <a:pt x="5707" y="0"/>
                    <a:pt x="5475" y="231"/>
                    <a:pt x="5475" y="515"/>
                  </a:cubicBezTo>
                  <a:lnTo>
                    <a:pt x="5475" y="1628"/>
                  </a:lnTo>
                  <a:lnTo>
                    <a:pt x="4125" y="1628"/>
                  </a:lnTo>
                  <a:lnTo>
                    <a:pt x="4125" y="515"/>
                  </a:lnTo>
                  <a:cubicBezTo>
                    <a:pt x="4125" y="444"/>
                    <a:pt x="4182" y="386"/>
                    <a:pt x="4253" y="386"/>
                  </a:cubicBezTo>
                  <a:cubicBezTo>
                    <a:pt x="4325" y="386"/>
                    <a:pt x="4382" y="444"/>
                    <a:pt x="4382" y="515"/>
                  </a:cubicBezTo>
                  <a:cubicBezTo>
                    <a:pt x="4382" y="621"/>
                    <a:pt x="4469" y="707"/>
                    <a:pt x="4575" y="707"/>
                  </a:cubicBezTo>
                  <a:cubicBezTo>
                    <a:pt x="4682" y="707"/>
                    <a:pt x="4768" y="621"/>
                    <a:pt x="4768" y="515"/>
                  </a:cubicBezTo>
                  <a:cubicBezTo>
                    <a:pt x="4768" y="231"/>
                    <a:pt x="4537" y="0"/>
                    <a:pt x="425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730" name="Google Shape;6730;p55"/>
            <p:cNvSpPr/>
            <p:nvPr/>
          </p:nvSpPr>
          <p:spPr>
            <a:xfrm>
              <a:off x="7094339" y="4006707"/>
              <a:ext cx="194663" cy="24616"/>
            </a:xfrm>
            <a:custGeom>
              <a:rect b="b" l="l" r="r" t="t"/>
              <a:pathLst>
                <a:path extrusionOk="0" h="696" w="5504">
                  <a:moveTo>
                    <a:pt x="193" y="0"/>
                  </a:moveTo>
                  <a:cubicBezTo>
                    <a:pt x="87" y="0"/>
                    <a:pt x="0" y="87"/>
                    <a:pt x="0" y="193"/>
                  </a:cubicBezTo>
                  <a:cubicBezTo>
                    <a:pt x="0" y="300"/>
                    <a:pt x="87" y="386"/>
                    <a:pt x="193" y="386"/>
                  </a:cubicBezTo>
                  <a:cubicBezTo>
                    <a:pt x="468" y="386"/>
                    <a:pt x="598" y="449"/>
                    <a:pt x="749" y="522"/>
                  </a:cubicBezTo>
                  <a:cubicBezTo>
                    <a:pt x="917" y="603"/>
                    <a:pt x="1108" y="695"/>
                    <a:pt x="1472" y="695"/>
                  </a:cubicBezTo>
                  <a:cubicBezTo>
                    <a:pt x="1837" y="695"/>
                    <a:pt x="2028" y="603"/>
                    <a:pt x="2196" y="522"/>
                  </a:cubicBezTo>
                  <a:cubicBezTo>
                    <a:pt x="2346" y="449"/>
                    <a:pt x="2477" y="386"/>
                    <a:pt x="2752" y="386"/>
                  </a:cubicBezTo>
                  <a:cubicBezTo>
                    <a:pt x="3027" y="386"/>
                    <a:pt x="3158" y="449"/>
                    <a:pt x="3308" y="522"/>
                  </a:cubicBezTo>
                  <a:cubicBezTo>
                    <a:pt x="3476" y="603"/>
                    <a:pt x="3667" y="695"/>
                    <a:pt x="4032" y="695"/>
                  </a:cubicBezTo>
                  <a:cubicBezTo>
                    <a:pt x="4396" y="695"/>
                    <a:pt x="4587" y="603"/>
                    <a:pt x="4755" y="522"/>
                  </a:cubicBezTo>
                  <a:cubicBezTo>
                    <a:pt x="4906" y="449"/>
                    <a:pt x="5036" y="386"/>
                    <a:pt x="5311" y="386"/>
                  </a:cubicBezTo>
                  <a:cubicBezTo>
                    <a:pt x="5417" y="386"/>
                    <a:pt x="5504" y="300"/>
                    <a:pt x="5504" y="193"/>
                  </a:cubicBezTo>
                  <a:cubicBezTo>
                    <a:pt x="5504" y="87"/>
                    <a:pt x="5417" y="0"/>
                    <a:pt x="5311" y="0"/>
                  </a:cubicBezTo>
                  <a:cubicBezTo>
                    <a:pt x="4947" y="0"/>
                    <a:pt x="4756" y="93"/>
                    <a:pt x="4588" y="174"/>
                  </a:cubicBezTo>
                  <a:cubicBezTo>
                    <a:pt x="4437" y="247"/>
                    <a:pt x="4307" y="309"/>
                    <a:pt x="4032" y="309"/>
                  </a:cubicBezTo>
                  <a:cubicBezTo>
                    <a:pt x="3756" y="309"/>
                    <a:pt x="3626" y="247"/>
                    <a:pt x="3475" y="174"/>
                  </a:cubicBezTo>
                  <a:cubicBezTo>
                    <a:pt x="3307" y="93"/>
                    <a:pt x="3116" y="0"/>
                    <a:pt x="2752" y="0"/>
                  </a:cubicBezTo>
                  <a:cubicBezTo>
                    <a:pt x="2388" y="0"/>
                    <a:pt x="2197" y="93"/>
                    <a:pt x="2029" y="174"/>
                  </a:cubicBezTo>
                  <a:cubicBezTo>
                    <a:pt x="1878" y="247"/>
                    <a:pt x="1748" y="309"/>
                    <a:pt x="1472" y="309"/>
                  </a:cubicBezTo>
                  <a:cubicBezTo>
                    <a:pt x="1197" y="309"/>
                    <a:pt x="1066" y="247"/>
                    <a:pt x="916" y="174"/>
                  </a:cubicBezTo>
                  <a:cubicBezTo>
                    <a:pt x="748" y="93"/>
                    <a:pt x="557" y="0"/>
                    <a:pt x="19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731" name="Google Shape;6731;p55"/>
            <p:cNvSpPr/>
            <p:nvPr/>
          </p:nvSpPr>
          <p:spPr>
            <a:xfrm>
              <a:off x="7067636" y="4052791"/>
              <a:ext cx="248068" cy="24616"/>
            </a:xfrm>
            <a:custGeom>
              <a:rect b="b" l="l" r="r" t="t"/>
              <a:pathLst>
                <a:path extrusionOk="0" h="696" w="7014">
                  <a:moveTo>
                    <a:pt x="194" y="0"/>
                  </a:moveTo>
                  <a:cubicBezTo>
                    <a:pt x="87" y="0"/>
                    <a:pt x="1" y="86"/>
                    <a:pt x="1" y="193"/>
                  </a:cubicBezTo>
                  <a:cubicBezTo>
                    <a:pt x="1" y="299"/>
                    <a:pt x="87" y="386"/>
                    <a:pt x="194" y="386"/>
                  </a:cubicBezTo>
                  <a:cubicBezTo>
                    <a:pt x="573" y="386"/>
                    <a:pt x="759" y="455"/>
                    <a:pt x="954" y="528"/>
                  </a:cubicBezTo>
                  <a:cubicBezTo>
                    <a:pt x="1164" y="606"/>
                    <a:pt x="1401" y="695"/>
                    <a:pt x="1850" y="695"/>
                  </a:cubicBezTo>
                  <a:cubicBezTo>
                    <a:pt x="2299" y="695"/>
                    <a:pt x="2537" y="606"/>
                    <a:pt x="2746" y="528"/>
                  </a:cubicBezTo>
                  <a:cubicBezTo>
                    <a:pt x="2943" y="455"/>
                    <a:pt x="3128" y="386"/>
                    <a:pt x="3507" y="386"/>
                  </a:cubicBezTo>
                  <a:cubicBezTo>
                    <a:pt x="3886" y="386"/>
                    <a:pt x="4071" y="455"/>
                    <a:pt x="4268" y="528"/>
                  </a:cubicBezTo>
                  <a:cubicBezTo>
                    <a:pt x="4477" y="606"/>
                    <a:pt x="4715" y="695"/>
                    <a:pt x="5164" y="695"/>
                  </a:cubicBezTo>
                  <a:cubicBezTo>
                    <a:pt x="5613" y="695"/>
                    <a:pt x="5850" y="606"/>
                    <a:pt x="6060" y="528"/>
                  </a:cubicBezTo>
                  <a:cubicBezTo>
                    <a:pt x="6255" y="455"/>
                    <a:pt x="6441" y="386"/>
                    <a:pt x="6820" y="386"/>
                  </a:cubicBezTo>
                  <a:cubicBezTo>
                    <a:pt x="6927" y="386"/>
                    <a:pt x="7013" y="299"/>
                    <a:pt x="7013" y="193"/>
                  </a:cubicBezTo>
                  <a:cubicBezTo>
                    <a:pt x="7013" y="86"/>
                    <a:pt x="6927" y="0"/>
                    <a:pt x="6820" y="0"/>
                  </a:cubicBezTo>
                  <a:cubicBezTo>
                    <a:pt x="6371" y="0"/>
                    <a:pt x="6134" y="88"/>
                    <a:pt x="5924" y="167"/>
                  </a:cubicBezTo>
                  <a:cubicBezTo>
                    <a:pt x="5728" y="240"/>
                    <a:pt x="5543" y="309"/>
                    <a:pt x="5164" y="309"/>
                  </a:cubicBezTo>
                  <a:cubicBezTo>
                    <a:pt x="4784" y="309"/>
                    <a:pt x="4599" y="240"/>
                    <a:pt x="4402" y="167"/>
                  </a:cubicBezTo>
                  <a:cubicBezTo>
                    <a:pt x="4193" y="88"/>
                    <a:pt x="3956" y="0"/>
                    <a:pt x="3507" y="0"/>
                  </a:cubicBezTo>
                  <a:cubicBezTo>
                    <a:pt x="3058" y="0"/>
                    <a:pt x="2820" y="88"/>
                    <a:pt x="2612" y="167"/>
                  </a:cubicBezTo>
                  <a:cubicBezTo>
                    <a:pt x="2415" y="240"/>
                    <a:pt x="2230" y="309"/>
                    <a:pt x="1850" y="309"/>
                  </a:cubicBezTo>
                  <a:cubicBezTo>
                    <a:pt x="1471" y="309"/>
                    <a:pt x="1286" y="240"/>
                    <a:pt x="1090" y="167"/>
                  </a:cubicBezTo>
                  <a:cubicBezTo>
                    <a:pt x="880" y="88"/>
                    <a:pt x="643" y="0"/>
                    <a:pt x="19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732" name="Google Shape;6732;p55"/>
            <p:cNvSpPr/>
            <p:nvPr/>
          </p:nvSpPr>
          <p:spPr>
            <a:xfrm>
              <a:off x="7184809" y="4097425"/>
              <a:ext cx="13723" cy="13687"/>
            </a:xfrm>
            <a:custGeom>
              <a:rect b="b" l="l" r="r" t="t"/>
              <a:pathLst>
                <a:path extrusionOk="0" h="387" w="388">
                  <a:moveTo>
                    <a:pt x="194" y="1"/>
                  </a:moveTo>
                  <a:cubicBezTo>
                    <a:pt x="87" y="1"/>
                    <a:pt x="1" y="87"/>
                    <a:pt x="1" y="194"/>
                  </a:cubicBezTo>
                  <a:cubicBezTo>
                    <a:pt x="1" y="300"/>
                    <a:pt x="87" y="386"/>
                    <a:pt x="194" y="386"/>
                  </a:cubicBezTo>
                  <a:cubicBezTo>
                    <a:pt x="301" y="386"/>
                    <a:pt x="387" y="300"/>
                    <a:pt x="387" y="194"/>
                  </a:cubicBezTo>
                  <a:cubicBezTo>
                    <a:pt x="387" y="87"/>
                    <a:pt x="301" y="1"/>
                    <a:pt x="19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733" name="Google Shape;6733;p55"/>
          <p:cNvGrpSpPr/>
          <p:nvPr/>
        </p:nvGrpSpPr>
        <p:grpSpPr>
          <a:xfrm>
            <a:off x="7845792" y="3817596"/>
            <a:ext cx="194344" cy="346743"/>
            <a:chOff x="7845792" y="3817596"/>
            <a:chExt cx="194344" cy="346743"/>
          </a:xfrm>
        </p:grpSpPr>
        <p:sp>
          <p:nvSpPr>
            <p:cNvPr id="6734" name="Google Shape;6734;p55"/>
            <p:cNvSpPr/>
            <p:nvPr/>
          </p:nvSpPr>
          <p:spPr>
            <a:xfrm>
              <a:off x="7988005" y="3824634"/>
              <a:ext cx="45058" cy="332667"/>
            </a:xfrm>
            <a:custGeom>
              <a:rect b="b" l="l" r="r" t="t"/>
              <a:pathLst>
                <a:path extrusionOk="0" h="9406" w="1274">
                  <a:moveTo>
                    <a:pt x="1274" y="6909"/>
                  </a:moveTo>
                  <a:lnTo>
                    <a:pt x="1274" y="8994"/>
                  </a:lnTo>
                  <a:cubicBezTo>
                    <a:pt x="1274" y="9221"/>
                    <a:pt x="1090" y="9406"/>
                    <a:pt x="863" y="9406"/>
                  </a:cubicBezTo>
                  <a:cubicBezTo>
                    <a:pt x="635" y="9406"/>
                    <a:pt x="450" y="9221"/>
                    <a:pt x="450" y="8994"/>
                  </a:cubicBezTo>
                  <a:lnTo>
                    <a:pt x="450" y="4927"/>
                  </a:lnTo>
                  <a:lnTo>
                    <a:pt x="1" y="4368"/>
                  </a:lnTo>
                  <a:lnTo>
                    <a:pt x="1" y="971"/>
                  </a:lnTo>
                  <a:cubicBezTo>
                    <a:pt x="1" y="714"/>
                    <a:pt x="116" y="467"/>
                    <a:pt x="320" y="285"/>
                  </a:cubicBezTo>
                  <a:cubicBezTo>
                    <a:pt x="526" y="102"/>
                    <a:pt x="984" y="0"/>
                    <a:pt x="1274" y="0"/>
                  </a:cubicBezTo>
                  <a:lnTo>
                    <a:pt x="1274" y="5133"/>
                  </a:lnTo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735" name="Google Shape;6735;p55"/>
            <p:cNvSpPr/>
            <p:nvPr/>
          </p:nvSpPr>
          <p:spPr>
            <a:xfrm>
              <a:off x="7853254" y="3858056"/>
              <a:ext cx="97437" cy="298714"/>
            </a:xfrm>
            <a:custGeom>
              <a:rect b="b" l="l" r="r" t="t"/>
              <a:pathLst>
                <a:path extrusionOk="0" h="8446" w="2755">
                  <a:moveTo>
                    <a:pt x="0" y="0"/>
                  </a:moveTo>
                  <a:lnTo>
                    <a:pt x="0" y="1387"/>
                  </a:lnTo>
                  <a:cubicBezTo>
                    <a:pt x="0" y="2449"/>
                    <a:pt x="900" y="2452"/>
                    <a:pt x="908" y="2452"/>
                  </a:cubicBezTo>
                  <a:cubicBezTo>
                    <a:pt x="908" y="2452"/>
                    <a:pt x="908" y="2452"/>
                    <a:pt x="908" y="2452"/>
                  </a:cubicBezTo>
                  <a:lnTo>
                    <a:pt x="927" y="8016"/>
                  </a:lnTo>
                  <a:cubicBezTo>
                    <a:pt x="928" y="8253"/>
                    <a:pt x="1121" y="8445"/>
                    <a:pt x="1357" y="8445"/>
                  </a:cubicBezTo>
                  <a:cubicBezTo>
                    <a:pt x="1359" y="8445"/>
                    <a:pt x="1361" y="8445"/>
                    <a:pt x="1363" y="8445"/>
                  </a:cubicBezTo>
                  <a:cubicBezTo>
                    <a:pt x="1598" y="8441"/>
                    <a:pt x="1786" y="8249"/>
                    <a:pt x="1786" y="8015"/>
                  </a:cubicBezTo>
                  <a:lnTo>
                    <a:pt x="1786" y="2452"/>
                  </a:lnTo>
                  <a:cubicBezTo>
                    <a:pt x="2714" y="2452"/>
                    <a:pt x="2754" y="1407"/>
                    <a:pt x="2754" y="1407"/>
                  </a:cubicBezTo>
                  <a:lnTo>
                    <a:pt x="2754" y="0"/>
                  </a:ln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736" name="Google Shape;6736;p55"/>
            <p:cNvSpPr/>
            <p:nvPr/>
          </p:nvSpPr>
          <p:spPr>
            <a:xfrm>
              <a:off x="7908392" y="4030615"/>
              <a:ext cx="14147" cy="14147"/>
            </a:xfrm>
            <a:custGeom>
              <a:rect b="b" l="l" r="r" t="t"/>
              <a:pathLst>
                <a:path extrusionOk="0" h="400" w="400">
                  <a:moveTo>
                    <a:pt x="201" y="0"/>
                  </a:moveTo>
                  <a:cubicBezTo>
                    <a:pt x="91" y="0"/>
                    <a:pt x="1" y="90"/>
                    <a:pt x="1" y="200"/>
                  </a:cubicBezTo>
                  <a:cubicBezTo>
                    <a:pt x="1" y="310"/>
                    <a:pt x="91" y="399"/>
                    <a:pt x="201" y="399"/>
                  </a:cubicBezTo>
                  <a:cubicBezTo>
                    <a:pt x="311" y="399"/>
                    <a:pt x="400" y="310"/>
                    <a:pt x="400" y="200"/>
                  </a:cubicBezTo>
                  <a:cubicBezTo>
                    <a:pt x="400" y="90"/>
                    <a:pt x="311" y="0"/>
                    <a:pt x="20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737" name="Google Shape;6737;p55"/>
            <p:cNvSpPr/>
            <p:nvPr/>
          </p:nvSpPr>
          <p:spPr>
            <a:xfrm>
              <a:off x="8025919" y="4030615"/>
              <a:ext cx="14147" cy="14147"/>
            </a:xfrm>
            <a:custGeom>
              <a:rect b="b" l="l" r="r" t="t"/>
              <a:pathLst>
                <a:path extrusionOk="0" h="400" w="400">
                  <a:moveTo>
                    <a:pt x="199" y="0"/>
                  </a:moveTo>
                  <a:cubicBezTo>
                    <a:pt x="89" y="0"/>
                    <a:pt x="0" y="90"/>
                    <a:pt x="0" y="200"/>
                  </a:cubicBezTo>
                  <a:cubicBezTo>
                    <a:pt x="0" y="310"/>
                    <a:pt x="89" y="399"/>
                    <a:pt x="199" y="399"/>
                  </a:cubicBezTo>
                  <a:cubicBezTo>
                    <a:pt x="310" y="399"/>
                    <a:pt x="399" y="310"/>
                    <a:pt x="399" y="200"/>
                  </a:cubicBezTo>
                  <a:cubicBezTo>
                    <a:pt x="399" y="90"/>
                    <a:pt x="310" y="0"/>
                    <a:pt x="19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738" name="Google Shape;6738;p55"/>
            <p:cNvSpPr/>
            <p:nvPr/>
          </p:nvSpPr>
          <p:spPr>
            <a:xfrm>
              <a:off x="7980931" y="3817596"/>
              <a:ext cx="59205" cy="346743"/>
            </a:xfrm>
            <a:custGeom>
              <a:rect b="b" l="l" r="r" t="t"/>
              <a:pathLst>
                <a:path extrusionOk="0" h="9804" w="1674">
                  <a:moveTo>
                    <a:pt x="1474" y="0"/>
                  </a:moveTo>
                  <a:cubicBezTo>
                    <a:pt x="1200" y="0"/>
                    <a:pt x="663" y="91"/>
                    <a:pt x="388" y="335"/>
                  </a:cubicBezTo>
                  <a:cubicBezTo>
                    <a:pt x="142" y="553"/>
                    <a:pt x="1" y="858"/>
                    <a:pt x="1" y="1170"/>
                  </a:cubicBezTo>
                  <a:lnTo>
                    <a:pt x="1" y="4567"/>
                  </a:lnTo>
                  <a:cubicBezTo>
                    <a:pt x="1" y="4612"/>
                    <a:pt x="17" y="4657"/>
                    <a:pt x="45" y="4692"/>
                  </a:cubicBezTo>
                  <a:lnTo>
                    <a:pt x="451" y="5195"/>
                  </a:lnTo>
                  <a:lnTo>
                    <a:pt x="451" y="9193"/>
                  </a:lnTo>
                  <a:cubicBezTo>
                    <a:pt x="451" y="9530"/>
                    <a:pt x="726" y="9804"/>
                    <a:pt x="1063" y="9804"/>
                  </a:cubicBezTo>
                  <a:cubicBezTo>
                    <a:pt x="1400" y="9804"/>
                    <a:pt x="1674" y="9530"/>
                    <a:pt x="1674" y="9193"/>
                  </a:cubicBezTo>
                  <a:lnTo>
                    <a:pt x="1674" y="7108"/>
                  </a:lnTo>
                  <a:cubicBezTo>
                    <a:pt x="1674" y="6998"/>
                    <a:pt x="1584" y="6908"/>
                    <a:pt x="1474" y="6908"/>
                  </a:cubicBezTo>
                  <a:cubicBezTo>
                    <a:pt x="1364" y="6908"/>
                    <a:pt x="1275" y="6998"/>
                    <a:pt x="1275" y="7108"/>
                  </a:cubicBezTo>
                  <a:lnTo>
                    <a:pt x="1275" y="9193"/>
                  </a:lnTo>
                  <a:cubicBezTo>
                    <a:pt x="1275" y="9310"/>
                    <a:pt x="1180" y="9405"/>
                    <a:pt x="1063" y="9405"/>
                  </a:cubicBezTo>
                  <a:cubicBezTo>
                    <a:pt x="946" y="9405"/>
                    <a:pt x="850" y="9310"/>
                    <a:pt x="850" y="9193"/>
                  </a:cubicBezTo>
                  <a:lnTo>
                    <a:pt x="850" y="5126"/>
                  </a:lnTo>
                  <a:cubicBezTo>
                    <a:pt x="850" y="5080"/>
                    <a:pt x="835" y="5036"/>
                    <a:pt x="806" y="5000"/>
                  </a:cubicBezTo>
                  <a:lnTo>
                    <a:pt x="400" y="4496"/>
                  </a:lnTo>
                  <a:lnTo>
                    <a:pt x="400" y="1170"/>
                  </a:lnTo>
                  <a:cubicBezTo>
                    <a:pt x="400" y="969"/>
                    <a:pt x="490" y="778"/>
                    <a:pt x="653" y="633"/>
                  </a:cubicBezTo>
                  <a:cubicBezTo>
                    <a:pt x="773" y="527"/>
                    <a:pt x="1038" y="446"/>
                    <a:pt x="1275" y="413"/>
                  </a:cubicBezTo>
                  <a:lnTo>
                    <a:pt x="1275" y="5332"/>
                  </a:lnTo>
                  <a:cubicBezTo>
                    <a:pt x="1275" y="5442"/>
                    <a:pt x="1364" y="5531"/>
                    <a:pt x="1474" y="5531"/>
                  </a:cubicBezTo>
                  <a:cubicBezTo>
                    <a:pt x="1584" y="5531"/>
                    <a:pt x="1674" y="5442"/>
                    <a:pt x="1674" y="5332"/>
                  </a:cubicBezTo>
                  <a:lnTo>
                    <a:pt x="1674" y="199"/>
                  </a:lnTo>
                  <a:cubicBezTo>
                    <a:pt x="1674" y="89"/>
                    <a:pt x="1584" y="0"/>
                    <a:pt x="147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739" name="Google Shape;6739;p55"/>
            <p:cNvSpPr/>
            <p:nvPr/>
          </p:nvSpPr>
          <p:spPr>
            <a:xfrm>
              <a:off x="7845792" y="3848543"/>
              <a:ext cx="77066" cy="315513"/>
            </a:xfrm>
            <a:custGeom>
              <a:rect b="b" l="l" r="r" t="t"/>
              <a:pathLst>
                <a:path extrusionOk="0" h="8921" w="2179">
                  <a:moveTo>
                    <a:pt x="200" y="0"/>
                  </a:moveTo>
                  <a:cubicBezTo>
                    <a:pt x="90" y="0"/>
                    <a:pt x="1" y="89"/>
                    <a:pt x="1" y="199"/>
                  </a:cubicBezTo>
                  <a:lnTo>
                    <a:pt x="1" y="1716"/>
                  </a:lnTo>
                  <a:cubicBezTo>
                    <a:pt x="1" y="2286"/>
                    <a:pt x="415" y="2761"/>
                    <a:pt x="959" y="2856"/>
                  </a:cubicBezTo>
                  <a:lnTo>
                    <a:pt x="959" y="8310"/>
                  </a:lnTo>
                  <a:cubicBezTo>
                    <a:pt x="959" y="8647"/>
                    <a:pt x="1232" y="8920"/>
                    <a:pt x="1568" y="8920"/>
                  </a:cubicBezTo>
                  <a:cubicBezTo>
                    <a:pt x="1904" y="8920"/>
                    <a:pt x="2179" y="8647"/>
                    <a:pt x="2179" y="8310"/>
                  </a:cubicBezTo>
                  <a:lnTo>
                    <a:pt x="2179" y="6233"/>
                  </a:lnTo>
                  <a:cubicBezTo>
                    <a:pt x="2179" y="6123"/>
                    <a:pt x="2089" y="6033"/>
                    <a:pt x="1979" y="6033"/>
                  </a:cubicBezTo>
                  <a:cubicBezTo>
                    <a:pt x="1869" y="6033"/>
                    <a:pt x="1780" y="6123"/>
                    <a:pt x="1780" y="6233"/>
                  </a:cubicBezTo>
                  <a:lnTo>
                    <a:pt x="1780" y="8310"/>
                  </a:lnTo>
                  <a:cubicBezTo>
                    <a:pt x="1780" y="8427"/>
                    <a:pt x="1684" y="8521"/>
                    <a:pt x="1568" y="8521"/>
                  </a:cubicBezTo>
                  <a:cubicBezTo>
                    <a:pt x="1452" y="8521"/>
                    <a:pt x="1358" y="8427"/>
                    <a:pt x="1358" y="8310"/>
                  </a:cubicBezTo>
                  <a:lnTo>
                    <a:pt x="1358" y="2674"/>
                  </a:lnTo>
                  <a:cubicBezTo>
                    <a:pt x="1358" y="2564"/>
                    <a:pt x="1268" y="2475"/>
                    <a:pt x="1158" y="2475"/>
                  </a:cubicBezTo>
                  <a:cubicBezTo>
                    <a:pt x="740" y="2475"/>
                    <a:pt x="400" y="2134"/>
                    <a:pt x="400" y="1716"/>
                  </a:cubicBezTo>
                  <a:lnTo>
                    <a:pt x="400" y="199"/>
                  </a:lnTo>
                  <a:cubicBezTo>
                    <a:pt x="400" y="89"/>
                    <a:pt x="310" y="0"/>
                    <a:pt x="20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740" name="Google Shape;6740;p55"/>
            <p:cNvSpPr/>
            <p:nvPr/>
          </p:nvSpPr>
          <p:spPr>
            <a:xfrm>
              <a:off x="7908711" y="3848543"/>
              <a:ext cx="48312" cy="164671"/>
            </a:xfrm>
            <a:custGeom>
              <a:rect b="b" l="l" r="r" t="t"/>
              <a:pathLst>
                <a:path extrusionOk="0" h="4656" w="1366">
                  <a:moveTo>
                    <a:pt x="1166" y="0"/>
                  </a:moveTo>
                  <a:cubicBezTo>
                    <a:pt x="1055" y="0"/>
                    <a:pt x="966" y="89"/>
                    <a:pt x="966" y="199"/>
                  </a:cubicBezTo>
                  <a:lnTo>
                    <a:pt x="966" y="1716"/>
                  </a:lnTo>
                  <a:cubicBezTo>
                    <a:pt x="966" y="2134"/>
                    <a:pt x="622" y="2475"/>
                    <a:pt x="200" y="2475"/>
                  </a:cubicBezTo>
                  <a:cubicBezTo>
                    <a:pt x="90" y="2475"/>
                    <a:pt x="1" y="2564"/>
                    <a:pt x="1" y="2674"/>
                  </a:cubicBezTo>
                  <a:lnTo>
                    <a:pt x="1" y="4457"/>
                  </a:lnTo>
                  <a:cubicBezTo>
                    <a:pt x="1" y="4567"/>
                    <a:pt x="90" y="4656"/>
                    <a:pt x="200" y="4656"/>
                  </a:cubicBezTo>
                  <a:cubicBezTo>
                    <a:pt x="310" y="4656"/>
                    <a:pt x="400" y="4567"/>
                    <a:pt x="400" y="4457"/>
                  </a:cubicBezTo>
                  <a:lnTo>
                    <a:pt x="400" y="2856"/>
                  </a:lnTo>
                  <a:cubicBezTo>
                    <a:pt x="947" y="2762"/>
                    <a:pt x="1365" y="2287"/>
                    <a:pt x="1365" y="1716"/>
                  </a:cubicBezTo>
                  <a:lnTo>
                    <a:pt x="1365" y="199"/>
                  </a:lnTo>
                  <a:cubicBezTo>
                    <a:pt x="1365" y="89"/>
                    <a:pt x="1276" y="0"/>
                    <a:pt x="116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741" name="Google Shape;6741;p55"/>
            <p:cNvSpPr/>
            <p:nvPr/>
          </p:nvSpPr>
          <p:spPr>
            <a:xfrm>
              <a:off x="7874086" y="3848543"/>
              <a:ext cx="14147" cy="70381"/>
            </a:xfrm>
            <a:custGeom>
              <a:rect b="b" l="l" r="r" t="t"/>
              <a:pathLst>
                <a:path extrusionOk="0" h="1990" w="400">
                  <a:moveTo>
                    <a:pt x="201" y="0"/>
                  </a:moveTo>
                  <a:cubicBezTo>
                    <a:pt x="90" y="0"/>
                    <a:pt x="1" y="89"/>
                    <a:pt x="1" y="199"/>
                  </a:cubicBezTo>
                  <a:lnTo>
                    <a:pt x="1" y="1789"/>
                  </a:lnTo>
                  <a:cubicBezTo>
                    <a:pt x="1" y="1899"/>
                    <a:pt x="90" y="1989"/>
                    <a:pt x="201" y="1989"/>
                  </a:cubicBezTo>
                  <a:cubicBezTo>
                    <a:pt x="311" y="1989"/>
                    <a:pt x="400" y="1899"/>
                    <a:pt x="400" y="1789"/>
                  </a:cubicBezTo>
                  <a:lnTo>
                    <a:pt x="400" y="199"/>
                  </a:lnTo>
                  <a:cubicBezTo>
                    <a:pt x="400" y="89"/>
                    <a:pt x="311" y="0"/>
                    <a:pt x="20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742" name="Google Shape;6742;p55"/>
            <p:cNvSpPr/>
            <p:nvPr/>
          </p:nvSpPr>
          <p:spPr>
            <a:xfrm>
              <a:off x="7914582" y="3848543"/>
              <a:ext cx="14147" cy="70381"/>
            </a:xfrm>
            <a:custGeom>
              <a:rect b="b" l="l" r="r" t="t"/>
              <a:pathLst>
                <a:path extrusionOk="0" h="1990" w="400">
                  <a:moveTo>
                    <a:pt x="200" y="0"/>
                  </a:moveTo>
                  <a:cubicBezTo>
                    <a:pt x="90" y="0"/>
                    <a:pt x="0" y="89"/>
                    <a:pt x="0" y="199"/>
                  </a:cubicBezTo>
                  <a:lnTo>
                    <a:pt x="0" y="1789"/>
                  </a:lnTo>
                  <a:cubicBezTo>
                    <a:pt x="0" y="1899"/>
                    <a:pt x="90" y="1989"/>
                    <a:pt x="200" y="1989"/>
                  </a:cubicBezTo>
                  <a:cubicBezTo>
                    <a:pt x="310" y="1989"/>
                    <a:pt x="399" y="1899"/>
                    <a:pt x="399" y="1789"/>
                  </a:cubicBezTo>
                  <a:lnTo>
                    <a:pt x="399" y="199"/>
                  </a:lnTo>
                  <a:cubicBezTo>
                    <a:pt x="399" y="89"/>
                    <a:pt x="310" y="0"/>
                    <a:pt x="20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</p:spTree>
  </p:cSld>
  <p:clrMapOvr>
    <a:masterClrMapping/>
  </p:clrMapOvr>
</p:sld>
</file>

<file path=ppt/slides/slide20.xml><?xml version="1.0" encoding="utf-8"?>
<p:sld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 show="0">
  <p:cSld>
    <p:spTree>
      <p:nvGrpSpPr>
        <p:cNvPr id="6746" name="Shape 6746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6747" name="Google Shape;6747;p56"/>
          <p:cNvSpPr txBox="1"/>
          <p:nvPr>
            <p:ph idx="1" type="body"/>
          </p:nvPr>
        </p:nvSpPr>
        <p:spPr>
          <a:xfrm>
            <a:off x="720000" y="1215751"/>
            <a:ext cx="7704000" cy="9369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en"/>
              <a:t>Here’s an assortment of alternative resources whose style fits the one of this template:</a:t>
            </a:r>
            <a:endParaRPr/>
          </a:p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rPr b="1" lang="en" sz="2200">
                <a:solidFill>
                  <a:schemeClr val="lt2"/>
                </a:solidFill>
              </a:rPr>
              <a:t>Vectors</a:t>
            </a:r>
            <a:endParaRPr b="1" sz="2200">
              <a:solidFill>
                <a:schemeClr val="lt2"/>
              </a:solidFill>
            </a:endParaRPr>
          </a:p>
          <a:p>
            <a:pPr indent="-215900" lvl="0" marL="241300" rtl="0" algn="l">
              <a:spcBef>
                <a:spcPts val="300"/>
              </a:spcBef>
              <a:spcAft>
                <a:spcPts val="1000"/>
              </a:spcAft>
              <a:buSzPts val="1400"/>
              <a:buFont typeface="Anaheim"/>
              <a:buChar char="●"/>
            </a:pPr>
            <a:r>
              <a:rPr lang="en">
                <a:uFill>
                  <a:noFill/>
                </a:uFill>
                <a:hlinkClick r:id="rId3"/>
              </a:rPr>
              <a:t>Flat doodle travel background</a:t>
            </a:r>
            <a:endParaRPr/>
          </a:p>
        </p:txBody>
      </p:sp>
      <p:sp>
        <p:nvSpPr>
          <p:cNvPr id="6748" name="Google Shape;6748;p56"/>
          <p:cNvSpPr txBox="1"/>
          <p:nvPr>
            <p:ph type="title"/>
          </p:nvPr>
        </p:nvSpPr>
        <p:spPr>
          <a:xfrm>
            <a:off x="720000" y="445025"/>
            <a:ext cx="7704000" cy="5727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rPr lang="en"/>
              <a:t>Alternative resources</a:t>
            </a:r>
            <a:endParaRPr/>
          </a:p>
        </p:txBody>
      </p:sp>
      <p:grpSp>
        <p:nvGrpSpPr>
          <p:cNvPr id="6749" name="Google Shape;6749;p56"/>
          <p:cNvGrpSpPr/>
          <p:nvPr/>
        </p:nvGrpSpPr>
        <p:grpSpPr>
          <a:xfrm>
            <a:off x="2773613" y="2484725"/>
            <a:ext cx="741850" cy="797325"/>
            <a:chOff x="2082000" y="3045150"/>
            <a:chExt cx="741850" cy="797325"/>
          </a:xfrm>
        </p:grpSpPr>
        <p:sp>
          <p:nvSpPr>
            <p:cNvPr id="6750" name="Google Shape;6750;p56"/>
            <p:cNvSpPr/>
            <p:nvPr/>
          </p:nvSpPr>
          <p:spPr>
            <a:xfrm>
              <a:off x="2503700" y="3223475"/>
              <a:ext cx="289900" cy="525575"/>
            </a:xfrm>
            <a:custGeom>
              <a:rect b="b" l="l" r="r" t="t"/>
              <a:pathLst>
                <a:path extrusionOk="0" h="21023" w="11596">
                  <a:moveTo>
                    <a:pt x="6186" y="0"/>
                  </a:moveTo>
                  <a:cubicBezTo>
                    <a:pt x="5205" y="982"/>
                    <a:pt x="4223" y="1986"/>
                    <a:pt x="3219" y="2968"/>
                  </a:cubicBezTo>
                  <a:cubicBezTo>
                    <a:pt x="2580" y="3584"/>
                    <a:pt x="1941" y="4178"/>
                    <a:pt x="1279" y="4794"/>
                  </a:cubicBezTo>
                  <a:cubicBezTo>
                    <a:pt x="1210" y="4862"/>
                    <a:pt x="1142" y="4908"/>
                    <a:pt x="1096" y="4976"/>
                  </a:cubicBezTo>
                  <a:cubicBezTo>
                    <a:pt x="708" y="5387"/>
                    <a:pt x="366" y="5821"/>
                    <a:pt x="23" y="6277"/>
                  </a:cubicBezTo>
                  <a:cubicBezTo>
                    <a:pt x="23" y="6300"/>
                    <a:pt x="1" y="6323"/>
                    <a:pt x="1" y="6323"/>
                  </a:cubicBezTo>
                  <a:cubicBezTo>
                    <a:pt x="206" y="6825"/>
                    <a:pt x="389" y="7350"/>
                    <a:pt x="548" y="7852"/>
                  </a:cubicBezTo>
                  <a:cubicBezTo>
                    <a:pt x="800" y="8537"/>
                    <a:pt x="1051" y="9222"/>
                    <a:pt x="1279" y="9907"/>
                  </a:cubicBezTo>
                  <a:cubicBezTo>
                    <a:pt x="1781" y="11276"/>
                    <a:pt x="2260" y="12623"/>
                    <a:pt x="2740" y="13992"/>
                  </a:cubicBezTo>
                  <a:cubicBezTo>
                    <a:pt x="3219" y="15385"/>
                    <a:pt x="3698" y="16754"/>
                    <a:pt x="4200" y="18124"/>
                  </a:cubicBezTo>
                  <a:cubicBezTo>
                    <a:pt x="4429" y="18763"/>
                    <a:pt x="4680" y="19402"/>
                    <a:pt x="4908" y="20041"/>
                  </a:cubicBezTo>
                  <a:cubicBezTo>
                    <a:pt x="4999" y="20338"/>
                    <a:pt x="5136" y="20680"/>
                    <a:pt x="5182" y="21023"/>
                  </a:cubicBezTo>
                  <a:cubicBezTo>
                    <a:pt x="5547" y="20589"/>
                    <a:pt x="5981" y="20201"/>
                    <a:pt x="6346" y="19790"/>
                  </a:cubicBezTo>
                  <a:cubicBezTo>
                    <a:pt x="6962" y="19174"/>
                    <a:pt x="7601" y="18557"/>
                    <a:pt x="8241" y="17964"/>
                  </a:cubicBezTo>
                  <a:cubicBezTo>
                    <a:pt x="8902" y="17371"/>
                    <a:pt x="9542" y="16777"/>
                    <a:pt x="10158" y="16138"/>
                  </a:cubicBezTo>
                  <a:cubicBezTo>
                    <a:pt x="10614" y="15636"/>
                    <a:pt x="11071" y="15111"/>
                    <a:pt x="11596" y="14654"/>
                  </a:cubicBezTo>
                  <a:cubicBezTo>
                    <a:pt x="11162" y="13239"/>
                    <a:pt x="10637" y="11847"/>
                    <a:pt x="10067" y="10500"/>
                  </a:cubicBezTo>
                  <a:cubicBezTo>
                    <a:pt x="9747" y="9815"/>
                    <a:pt x="9450" y="9108"/>
                    <a:pt x="9199" y="8377"/>
                  </a:cubicBezTo>
                  <a:cubicBezTo>
                    <a:pt x="8971" y="7715"/>
                    <a:pt x="8766" y="7031"/>
                    <a:pt x="8537" y="6346"/>
                  </a:cubicBezTo>
                  <a:cubicBezTo>
                    <a:pt x="8058" y="4999"/>
                    <a:pt x="7236" y="3789"/>
                    <a:pt x="6780" y="2443"/>
                  </a:cubicBezTo>
                  <a:cubicBezTo>
                    <a:pt x="6551" y="1781"/>
                    <a:pt x="6415" y="1073"/>
                    <a:pt x="6278" y="389"/>
                  </a:cubicBezTo>
                  <a:cubicBezTo>
                    <a:pt x="6255" y="297"/>
                    <a:pt x="6209" y="160"/>
                    <a:pt x="6186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751" name="Google Shape;6751;p56"/>
            <p:cNvSpPr/>
            <p:nvPr/>
          </p:nvSpPr>
          <p:spPr>
            <a:xfrm>
              <a:off x="2331375" y="3311925"/>
              <a:ext cx="280200" cy="439975"/>
            </a:xfrm>
            <a:custGeom>
              <a:rect b="b" l="l" r="r" t="t"/>
              <a:pathLst>
                <a:path extrusionOk="0" h="17599" w="11208">
                  <a:moveTo>
                    <a:pt x="0" y="0"/>
                  </a:moveTo>
                  <a:lnTo>
                    <a:pt x="0" y="0"/>
                  </a:lnTo>
                  <a:cubicBezTo>
                    <a:pt x="69" y="160"/>
                    <a:pt x="115" y="320"/>
                    <a:pt x="160" y="434"/>
                  </a:cubicBezTo>
                  <a:cubicBezTo>
                    <a:pt x="411" y="1164"/>
                    <a:pt x="639" y="1872"/>
                    <a:pt x="936" y="2580"/>
                  </a:cubicBezTo>
                  <a:cubicBezTo>
                    <a:pt x="1507" y="3995"/>
                    <a:pt x="2100" y="5410"/>
                    <a:pt x="2625" y="6848"/>
                  </a:cubicBezTo>
                  <a:cubicBezTo>
                    <a:pt x="3105" y="8240"/>
                    <a:pt x="3333" y="9747"/>
                    <a:pt x="3949" y="11093"/>
                  </a:cubicBezTo>
                  <a:cubicBezTo>
                    <a:pt x="4428" y="12121"/>
                    <a:pt x="5068" y="13079"/>
                    <a:pt x="5250" y="14198"/>
                  </a:cubicBezTo>
                  <a:cubicBezTo>
                    <a:pt x="5707" y="14357"/>
                    <a:pt x="6140" y="14700"/>
                    <a:pt x="6574" y="14951"/>
                  </a:cubicBezTo>
                  <a:cubicBezTo>
                    <a:pt x="7168" y="15293"/>
                    <a:pt x="7761" y="15636"/>
                    <a:pt x="8354" y="15978"/>
                  </a:cubicBezTo>
                  <a:cubicBezTo>
                    <a:pt x="9313" y="16526"/>
                    <a:pt x="10272" y="17051"/>
                    <a:pt x="11208" y="17599"/>
                  </a:cubicBezTo>
                  <a:cubicBezTo>
                    <a:pt x="11185" y="17553"/>
                    <a:pt x="11185" y="17507"/>
                    <a:pt x="11162" y="17462"/>
                  </a:cubicBezTo>
                  <a:cubicBezTo>
                    <a:pt x="11025" y="17119"/>
                    <a:pt x="10888" y="16800"/>
                    <a:pt x="10774" y="16480"/>
                  </a:cubicBezTo>
                  <a:cubicBezTo>
                    <a:pt x="10546" y="15818"/>
                    <a:pt x="10340" y="15179"/>
                    <a:pt x="10112" y="14540"/>
                  </a:cubicBezTo>
                  <a:cubicBezTo>
                    <a:pt x="9678" y="13239"/>
                    <a:pt x="9176" y="11938"/>
                    <a:pt x="8720" y="10637"/>
                  </a:cubicBezTo>
                  <a:lnTo>
                    <a:pt x="7327" y="6688"/>
                  </a:lnTo>
                  <a:cubicBezTo>
                    <a:pt x="7076" y="6003"/>
                    <a:pt x="6848" y="5319"/>
                    <a:pt x="6597" y="4634"/>
                  </a:cubicBezTo>
                  <a:cubicBezTo>
                    <a:pt x="6483" y="4314"/>
                    <a:pt x="6369" y="3972"/>
                    <a:pt x="6255" y="3652"/>
                  </a:cubicBezTo>
                  <a:cubicBezTo>
                    <a:pt x="6209" y="3493"/>
                    <a:pt x="6186" y="3333"/>
                    <a:pt x="6140" y="3173"/>
                  </a:cubicBezTo>
                  <a:cubicBezTo>
                    <a:pt x="6118" y="3105"/>
                    <a:pt x="6095" y="3013"/>
                    <a:pt x="6072" y="2945"/>
                  </a:cubicBezTo>
                  <a:cubicBezTo>
                    <a:pt x="5547" y="2717"/>
                    <a:pt x="5090" y="2374"/>
                    <a:pt x="4565" y="2169"/>
                  </a:cubicBezTo>
                  <a:cubicBezTo>
                    <a:pt x="3926" y="1918"/>
                    <a:pt x="3287" y="1804"/>
                    <a:pt x="2694" y="1530"/>
                  </a:cubicBezTo>
                  <a:cubicBezTo>
                    <a:pt x="2077" y="1233"/>
                    <a:pt x="1530" y="822"/>
                    <a:pt x="959" y="503"/>
                  </a:cubicBezTo>
                  <a:cubicBezTo>
                    <a:pt x="639" y="320"/>
                    <a:pt x="320" y="160"/>
                    <a:pt x="0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752" name="Google Shape;6752;p56"/>
            <p:cNvSpPr/>
            <p:nvPr/>
          </p:nvSpPr>
          <p:spPr>
            <a:xfrm>
              <a:off x="2106550" y="3310200"/>
              <a:ext cx="331550" cy="495350"/>
            </a:xfrm>
            <a:custGeom>
              <a:rect b="b" l="l" r="r" t="t"/>
              <a:pathLst>
                <a:path extrusionOk="0" h="19814" w="13262">
                  <a:moveTo>
                    <a:pt x="7761" y="1"/>
                  </a:moveTo>
                  <a:cubicBezTo>
                    <a:pt x="7624" y="92"/>
                    <a:pt x="7487" y="184"/>
                    <a:pt x="7350" y="252"/>
                  </a:cubicBezTo>
                  <a:cubicBezTo>
                    <a:pt x="6962" y="503"/>
                    <a:pt x="6574" y="754"/>
                    <a:pt x="6186" y="982"/>
                  </a:cubicBezTo>
                  <a:cubicBezTo>
                    <a:pt x="5387" y="1485"/>
                    <a:pt x="4588" y="1987"/>
                    <a:pt x="3766" y="2466"/>
                  </a:cubicBezTo>
                  <a:cubicBezTo>
                    <a:pt x="2945" y="2968"/>
                    <a:pt x="2123" y="3470"/>
                    <a:pt x="1278" y="3973"/>
                  </a:cubicBezTo>
                  <a:cubicBezTo>
                    <a:pt x="936" y="4178"/>
                    <a:pt x="548" y="4361"/>
                    <a:pt x="228" y="4634"/>
                  </a:cubicBezTo>
                  <a:cubicBezTo>
                    <a:pt x="137" y="4726"/>
                    <a:pt x="69" y="4817"/>
                    <a:pt x="0" y="4908"/>
                  </a:cubicBezTo>
                  <a:cubicBezTo>
                    <a:pt x="92" y="5159"/>
                    <a:pt x="160" y="5411"/>
                    <a:pt x="228" y="5662"/>
                  </a:cubicBezTo>
                  <a:cubicBezTo>
                    <a:pt x="343" y="6004"/>
                    <a:pt x="457" y="6369"/>
                    <a:pt x="548" y="6712"/>
                  </a:cubicBezTo>
                  <a:cubicBezTo>
                    <a:pt x="753" y="7442"/>
                    <a:pt x="982" y="8150"/>
                    <a:pt x="1233" y="8880"/>
                  </a:cubicBezTo>
                  <a:cubicBezTo>
                    <a:pt x="1712" y="10272"/>
                    <a:pt x="2306" y="11619"/>
                    <a:pt x="2853" y="13011"/>
                  </a:cubicBezTo>
                  <a:cubicBezTo>
                    <a:pt x="3127" y="13673"/>
                    <a:pt x="3378" y="14381"/>
                    <a:pt x="3629" y="15066"/>
                  </a:cubicBezTo>
                  <a:cubicBezTo>
                    <a:pt x="3858" y="15773"/>
                    <a:pt x="4040" y="16481"/>
                    <a:pt x="4269" y="17188"/>
                  </a:cubicBezTo>
                  <a:cubicBezTo>
                    <a:pt x="4565" y="18010"/>
                    <a:pt x="5227" y="18900"/>
                    <a:pt x="5410" y="19813"/>
                  </a:cubicBezTo>
                  <a:cubicBezTo>
                    <a:pt x="6665" y="18855"/>
                    <a:pt x="8012" y="18033"/>
                    <a:pt x="9336" y="17188"/>
                  </a:cubicBezTo>
                  <a:cubicBezTo>
                    <a:pt x="10112" y="16709"/>
                    <a:pt x="10797" y="16093"/>
                    <a:pt x="11550" y="15568"/>
                  </a:cubicBezTo>
                  <a:cubicBezTo>
                    <a:pt x="11892" y="15339"/>
                    <a:pt x="12235" y="15157"/>
                    <a:pt x="12600" y="14951"/>
                  </a:cubicBezTo>
                  <a:cubicBezTo>
                    <a:pt x="12828" y="14837"/>
                    <a:pt x="13033" y="14700"/>
                    <a:pt x="13239" y="14563"/>
                  </a:cubicBezTo>
                  <a:cubicBezTo>
                    <a:pt x="13262" y="14541"/>
                    <a:pt x="13262" y="14518"/>
                    <a:pt x="13262" y="14495"/>
                  </a:cubicBezTo>
                  <a:cubicBezTo>
                    <a:pt x="13125" y="13354"/>
                    <a:pt x="12349" y="12372"/>
                    <a:pt x="11915" y="11322"/>
                  </a:cubicBezTo>
                  <a:cubicBezTo>
                    <a:pt x="11367" y="10021"/>
                    <a:pt x="11116" y="8606"/>
                    <a:pt x="10660" y="7259"/>
                  </a:cubicBezTo>
                  <a:cubicBezTo>
                    <a:pt x="10203" y="5890"/>
                    <a:pt x="9655" y="4543"/>
                    <a:pt x="9153" y="3196"/>
                  </a:cubicBezTo>
                  <a:cubicBezTo>
                    <a:pt x="8879" y="2466"/>
                    <a:pt x="8560" y="1781"/>
                    <a:pt x="8263" y="1074"/>
                  </a:cubicBezTo>
                  <a:cubicBezTo>
                    <a:pt x="8126" y="754"/>
                    <a:pt x="7898" y="389"/>
                    <a:pt x="7761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753" name="Google Shape;6753;p56"/>
            <p:cNvSpPr/>
            <p:nvPr/>
          </p:nvSpPr>
          <p:spPr>
            <a:xfrm>
              <a:off x="2377025" y="3068225"/>
              <a:ext cx="111300" cy="194075"/>
            </a:xfrm>
            <a:custGeom>
              <a:rect b="b" l="l" r="r" t="t"/>
              <a:pathLst>
                <a:path extrusionOk="0" h="7763" w="4452">
                  <a:moveTo>
                    <a:pt x="2173" y="793"/>
                  </a:moveTo>
                  <a:cubicBezTo>
                    <a:pt x="2484" y="793"/>
                    <a:pt x="2802" y="909"/>
                    <a:pt x="3059" y="1166"/>
                  </a:cubicBezTo>
                  <a:cubicBezTo>
                    <a:pt x="3652" y="1737"/>
                    <a:pt x="3789" y="2741"/>
                    <a:pt x="3150" y="3335"/>
                  </a:cubicBezTo>
                  <a:cubicBezTo>
                    <a:pt x="2891" y="3575"/>
                    <a:pt x="2543" y="3725"/>
                    <a:pt x="2189" y="3725"/>
                  </a:cubicBezTo>
                  <a:cubicBezTo>
                    <a:pt x="2106" y="3725"/>
                    <a:pt x="2023" y="3717"/>
                    <a:pt x="1941" y="3700"/>
                  </a:cubicBezTo>
                  <a:cubicBezTo>
                    <a:pt x="1553" y="3608"/>
                    <a:pt x="1256" y="3266"/>
                    <a:pt x="1096" y="2901"/>
                  </a:cubicBezTo>
                  <a:cubicBezTo>
                    <a:pt x="1050" y="2810"/>
                    <a:pt x="1028" y="2741"/>
                    <a:pt x="1005" y="2650"/>
                  </a:cubicBezTo>
                  <a:cubicBezTo>
                    <a:pt x="936" y="2490"/>
                    <a:pt x="936" y="2307"/>
                    <a:pt x="959" y="2125"/>
                  </a:cubicBezTo>
                  <a:cubicBezTo>
                    <a:pt x="936" y="2056"/>
                    <a:pt x="936" y="1988"/>
                    <a:pt x="936" y="1919"/>
                  </a:cubicBezTo>
                  <a:cubicBezTo>
                    <a:pt x="996" y="1227"/>
                    <a:pt x="1572" y="793"/>
                    <a:pt x="2173" y="793"/>
                  </a:cubicBezTo>
                  <a:close/>
                  <a:moveTo>
                    <a:pt x="2298" y="1"/>
                  </a:moveTo>
                  <a:cubicBezTo>
                    <a:pt x="2065" y="1"/>
                    <a:pt x="1838" y="13"/>
                    <a:pt x="1598" y="116"/>
                  </a:cubicBezTo>
                  <a:cubicBezTo>
                    <a:pt x="1233" y="253"/>
                    <a:pt x="891" y="550"/>
                    <a:pt x="640" y="847"/>
                  </a:cubicBezTo>
                  <a:cubicBezTo>
                    <a:pt x="69" y="1463"/>
                    <a:pt x="0" y="2376"/>
                    <a:pt x="160" y="3175"/>
                  </a:cubicBezTo>
                  <a:cubicBezTo>
                    <a:pt x="343" y="4088"/>
                    <a:pt x="754" y="4955"/>
                    <a:pt x="1142" y="5800"/>
                  </a:cubicBezTo>
                  <a:cubicBezTo>
                    <a:pt x="1438" y="6484"/>
                    <a:pt x="1804" y="7146"/>
                    <a:pt x="2214" y="7763"/>
                  </a:cubicBezTo>
                  <a:cubicBezTo>
                    <a:pt x="2351" y="7557"/>
                    <a:pt x="2557" y="7375"/>
                    <a:pt x="2717" y="7169"/>
                  </a:cubicBezTo>
                  <a:cubicBezTo>
                    <a:pt x="2945" y="6895"/>
                    <a:pt x="3127" y="6599"/>
                    <a:pt x="3287" y="6256"/>
                  </a:cubicBezTo>
                  <a:cubicBezTo>
                    <a:pt x="3584" y="5594"/>
                    <a:pt x="3767" y="4887"/>
                    <a:pt x="3972" y="4202"/>
                  </a:cubicBezTo>
                  <a:cubicBezTo>
                    <a:pt x="4155" y="3586"/>
                    <a:pt x="4451" y="2832"/>
                    <a:pt x="4406" y="2170"/>
                  </a:cubicBezTo>
                  <a:cubicBezTo>
                    <a:pt x="4383" y="1805"/>
                    <a:pt x="4200" y="1440"/>
                    <a:pt x="4109" y="1052"/>
                  </a:cubicBezTo>
                  <a:cubicBezTo>
                    <a:pt x="3881" y="755"/>
                    <a:pt x="3675" y="459"/>
                    <a:pt x="3310" y="299"/>
                  </a:cubicBezTo>
                  <a:cubicBezTo>
                    <a:pt x="3082" y="185"/>
                    <a:pt x="2808" y="116"/>
                    <a:pt x="2580" y="2"/>
                  </a:cubicBezTo>
                  <a:lnTo>
                    <a:pt x="2534" y="2"/>
                  </a:lnTo>
                  <a:cubicBezTo>
                    <a:pt x="2454" y="2"/>
                    <a:pt x="2376" y="1"/>
                    <a:pt x="2298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754" name="Google Shape;6754;p56"/>
            <p:cNvSpPr/>
            <p:nvPr/>
          </p:nvSpPr>
          <p:spPr>
            <a:xfrm>
              <a:off x="2082000" y="3179325"/>
              <a:ext cx="741850" cy="663150"/>
            </a:xfrm>
            <a:custGeom>
              <a:rect b="b" l="l" r="r" t="t"/>
              <a:pathLst>
                <a:path extrusionOk="0" h="26526" w="29674">
                  <a:moveTo>
                    <a:pt x="23054" y="1766"/>
                  </a:moveTo>
                  <a:cubicBezTo>
                    <a:pt x="23077" y="1926"/>
                    <a:pt x="23123" y="2063"/>
                    <a:pt x="23146" y="2155"/>
                  </a:cubicBezTo>
                  <a:cubicBezTo>
                    <a:pt x="23283" y="2839"/>
                    <a:pt x="23419" y="3547"/>
                    <a:pt x="23648" y="4209"/>
                  </a:cubicBezTo>
                  <a:cubicBezTo>
                    <a:pt x="24104" y="5555"/>
                    <a:pt x="24926" y="6765"/>
                    <a:pt x="25405" y="8112"/>
                  </a:cubicBezTo>
                  <a:cubicBezTo>
                    <a:pt x="25634" y="8797"/>
                    <a:pt x="25839" y="9481"/>
                    <a:pt x="26067" y="10143"/>
                  </a:cubicBezTo>
                  <a:cubicBezTo>
                    <a:pt x="26318" y="10874"/>
                    <a:pt x="26615" y="11581"/>
                    <a:pt x="26935" y="12266"/>
                  </a:cubicBezTo>
                  <a:cubicBezTo>
                    <a:pt x="27505" y="13613"/>
                    <a:pt x="28030" y="15005"/>
                    <a:pt x="28464" y="16420"/>
                  </a:cubicBezTo>
                  <a:cubicBezTo>
                    <a:pt x="27939" y="16877"/>
                    <a:pt x="27482" y="17402"/>
                    <a:pt x="27026" y="17904"/>
                  </a:cubicBezTo>
                  <a:cubicBezTo>
                    <a:pt x="26410" y="18543"/>
                    <a:pt x="25770" y="19137"/>
                    <a:pt x="25109" y="19730"/>
                  </a:cubicBezTo>
                  <a:cubicBezTo>
                    <a:pt x="24469" y="20323"/>
                    <a:pt x="23830" y="20940"/>
                    <a:pt x="23214" y="21556"/>
                  </a:cubicBezTo>
                  <a:cubicBezTo>
                    <a:pt x="22849" y="21967"/>
                    <a:pt x="22415" y="22355"/>
                    <a:pt x="22050" y="22789"/>
                  </a:cubicBezTo>
                  <a:cubicBezTo>
                    <a:pt x="22004" y="22446"/>
                    <a:pt x="21867" y="22104"/>
                    <a:pt x="21776" y="21807"/>
                  </a:cubicBezTo>
                  <a:cubicBezTo>
                    <a:pt x="21548" y="21168"/>
                    <a:pt x="21297" y="20529"/>
                    <a:pt x="21068" y="19890"/>
                  </a:cubicBezTo>
                  <a:cubicBezTo>
                    <a:pt x="20566" y="18520"/>
                    <a:pt x="20087" y="17151"/>
                    <a:pt x="19608" y="15758"/>
                  </a:cubicBezTo>
                  <a:cubicBezTo>
                    <a:pt x="19128" y="14389"/>
                    <a:pt x="18649" y="13042"/>
                    <a:pt x="18147" y="11673"/>
                  </a:cubicBezTo>
                  <a:cubicBezTo>
                    <a:pt x="17919" y="10988"/>
                    <a:pt x="17668" y="10303"/>
                    <a:pt x="17416" y="9618"/>
                  </a:cubicBezTo>
                  <a:cubicBezTo>
                    <a:pt x="17257" y="9116"/>
                    <a:pt x="17074" y="8591"/>
                    <a:pt x="16869" y="8089"/>
                  </a:cubicBezTo>
                  <a:cubicBezTo>
                    <a:pt x="16869" y="8089"/>
                    <a:pt x="16891" y="8066"/>
                    <a:pt x="16891" y="8043"/>
                  </a:cubicBezTo>
                  <a:cubicBezTo>
                    <a:pt x="17234" y="7587"/>
                    <a:pt x="17576" y="7153"/>
                    <a:pt x="17964" y="6742"/>
                  </a:cubicBezTo>
                  <a:cubicBezTo>
                    <a:pt x="18010" y="6674"/>
                    <a:pt x="18078" y="6628"/>
                    <a:pt x="18147" y="6560"/>
                  </a:cubicBezTo>
                  <a:cubicBezTo>
                    <a:pt x="18809" y="5944"/>
                    <a:pt x="19448" y="5350"/>
                    <a:pt x="20087" y="4734"/>
                  </a:cubicBezTo>
                  <a:cubicBezTo>
                    <a:pt x="21091" y="3752"/>
                    <a:pt x="22073" y="2748"/>
                    <a:pt x="23054" y="1766"/>
                  </a:cubicBezTo>
                  <a:close/>
                  <a:moveTo>
                    <a:pt x="9975" y="5304"/>
                  </a:moveTo>
                  <a:cubicBezTo>
                    <a:pt x="10295" y="5464"/>
                    <a:pt x="10614" y="5624"/>
                    <a:pt x="10934" y="5807"/>
                  </a:cubicBezTo>
                  <a:cubicBezTo>
                    <a:pt x="11505" y="6126"/>
                    <a:pt x="12052" y="6537"/>
                    <a:pt x="12669" y="6834"/>
                  </a:cubicBezTo>
                  <a:cubicBezTo>
                    <a:pt x="13262" y="7108"/>
                    <a:pt x="13924" y="7222"/>
                    <a:pt x="14540" y="7473"/>
                  </a:cubicBezTo>
                  <a:cubicBezTo>
                    <a:pt x="15065" y="7678"/>
                    <a:pt x="15522" y="8021"/>
                    <a:pt x="16047" y="8249"/>
                  </a:cubicBezTo>
                  <a:cubicBezTo>
                    <a:pt x="16070" y="8317"/>
                    <a:pt x="16093" y="8409"/>
                    <a:pt x="16115" y="8477"/>
                  </a:cubicBezTo>
                  <a:cubicBezTo>
                    <a:pt x="16161" y="8637"/>
                    <a:pt x="16184" y="8797"/>
                    <a:pt x="16230" y="8956"/>
                  </a:cubicBezTo>
                  <a:cubicBezTo>
                    <a:pt x="16344" y="9276"/>
                    <a:pt x="16458" y="9618"/>
                    <a:pt x="16572" y="9938"/>
                  </a:cubicBezTo>
                  <a:lnTo>
                    <a:pt x="17302" y="11992"/>
                  </a:lnTo>
                  <a:cubicBezTo>
                    <a:pt x="17759" y="13293"/>
                    <a:pt x="18238" y="14617"/>
                    <a:pt x="18695" y="15941"/>
                  </a:cubicBezTo>
                  <a:cubicBezTo>
                    <a:pt x="19151" y="17242"/>
                    <a:pt x="19653" y="18543"/>
                    <a:pt x="20087" y="19844"/>
                  </a:cubicBezTo>
                  <a:cubicBezTo>
                    <a:pt x="20315" y="20483"/>
                    <a:pt x="20521" y="21122"/>
                    <a:pt x="20749" y="21784"/>
                  </a:cubicBezTo>
                  <a:cubicBezTo>
                    <a:pt x="20863" y="22104"/>
                    <a:pt x="21000" y="22423"/>
                    <a:pt x="21137" y="22766"/>
                  </a:cubicBezTo>
                  <a:cubicBezTo>
                    <a:pt x="21160" y="22811"/>
                    <a:pt x="21160" y="22857"/>
                    <a:pt x="21183" y="22903"/>
                  </a:cubicBezTo>
                  <a:cubicBezTo>
                    <a:pt x="20247" y="22355"/>
                    <a:pt x="19288" y="21830"/>
                    <a:pt x="18329" y="21282"/>
                  </a:cubicBezTo>
                  <a:cubicBezTo>
                    <a:pt x="17736" y="20940"/>
                    <a:pt x="17143" y="20597"/>
                    <a:pt x="16549" y="20255"/>
                  </a:cubicBezTo>
                  <a:cubicBezTo>
                    <a:pt x="16115" y="20004"/>
                    <a:pt x="15682" y="19661"/>
                    <a:pt x="15225" y="19502"/>
                  </a:cubicBezTo>
                  <a:cubicBezTo>
                    <a:pt x="15043" y="18383"/>
                    <a:pt x="14403" y="17425"/>
                    <a:pt x="13924" y="16397"/>
                  </a:cubicBezTo>
                  <a:cubicBezTo>
                    <a:pt x="13308" y="15051"/>
                    <a:pt x="13080" y="13544"/>
                    <a:pt x="12600" y="12152"/>
                  </a:cubicBezTo>
                  <a:cubicBezTo>
                    <a:pt x="12075" y="10714"/>
                    <a:pt x="11482" y="9299"/>
                    <a:pt x="10911" y="7884"/>
                  </a:cubicBezTo>
                  <a:cubicBezTo>
                    <a:pt x="10614" y="7176"/>
                    <a:pt x="10386" y="6468"/>
                    <a:pt x="10135" y="5738"/>
                  </a:cubicBezTo>
                  <a:cubicBezTo>
                    <a:pt x="10090" y="5624"/>
                    <a:pt x="10044" y="5464"/>
                    <a:pt x="9975" y="5304"/>
                  </a:cubicBezTo>
                  <a:close/>
                  <a:moveTo>
                    <a:pt x="8743" y="5236"/>
                  </a:moveTo>
                  <a:cubicBezTo>
                    <a:pt x="8880" y="5624"/>
                    <a:pt x="9108" y="5989"/>
                    <a:pt x="9245" y="6309"/>
                  </a:cubicBezTo>
                  <a:cubicBezTo>
                    <a:pt x="9542" y="7016"/>
                    <a:pt x="9861" y="7701"/>
                    <a:pt x="10135" y="8431"/>
                  </a:cubicBezTo>
                  <a:cubicBezTo>
                    <a:pt x="10637" y="9778"/>
                    <a:pt x="11185" y="11125"/>
                    <a:pt x="11642" y="12494"/>
                  </a:cubicBezTo>
                  <a:cubicBezTo>
                    <a:pt x="12098" y="13841"/>
                    <a:pt x="12349" y="15256"/>
                    <a:pt x="12897" y="16557"/>
                  </a:cubicBezTo>
                  <a:cubicBezTo>
                    <a:pt x="13331" y="17607"/>
                    <a:pt x="14107" y="18589"/>
                    <a:pt x="14244" y="19730"/>
                  </a:cubicBezTo>
                  <a:cubicBezTo>
                    <a:pt x="14244" y="19753"/>
                    <a:pt x="14244" y="19776"/>
                    <a:pt x="14221" y="19798"/>
                  </a:cubicBezTo>
                  <a:cubicBezTo>
                    <a:pt x="14015" y="19935"/>
                    <a:pt x="13810" y="20072"/>
                    <a:pt x="13582" y="20186"/>
                  </a:cubicBezTo>
                  <a:cubicBezTo>
                    <a:pt x="13239" y="20392"/>
                    <a:pt x="12874" y="20574"/>
                    <a:pt x="12532" y="20803"/>
                  </a:cubicBezTo>
                  <a:cubicBezTo>
                    <a:pt x="11779" y="21328"/>
                    <a:pt x="11094" y="21944"/>
                    <a:pt x="10318" y="22423"/>
                  </a:cubicBezTo>
                  <a:cubicBezTo>
                    <a:pt x="8994" y="23268"/>
                    <a:pt x="7647" y="24090"/>
                    <a:pt x="6392" y="25048"/>
                  </a:cubicBezTo>
                  <a:cubicBezTo>
                    <a:pt x="6209" y="24135"/>
                    <a:pt x="5547" y="23245"/>
                    <a:pt x="5251" y="22423"/>
                  </a:cubicBezTo>
                  <a:cubicBezTo>
                    <a:pt x="5022" y="21716"/>
                    <a:pt x="4840" y="21008"/>
                    <a:pt x="4611" y="20301"/>
                  </a:cubicBezTo>
                  <a:cubicBezTo>
                    <a:pt x="4360" y="19616"/>
                    <a:pt x="4109" y="18908"/>
                    <a:pt x="3835" y="18246"/>
                  </a:cubicBezTo>
                  <a:cubicBezTo>
                    <a:pt x="3288" y="16854"/>
                    <a:pt x="2694" y="15507"/>
                    <a:pt x="2215" y="14115"/>
                  </a:cubicBezTo>
                  <a:cubicBezTo>
                    <a:pt x="1964" y="13385"/>
                    <a:pt x="1735" y="12677"/>
                    <a:pt x="1530" y="11947"/>
                  </a:cubicBezTo>
                  <a:cubicBezTo>
                    <a:pt x="1439" y="11604"/>
                    <a:pt x="1325" y="11239"/>
                    <a:pt x="1210" y="10897"/>
                  </a:cubicBezTo>
                  <a:cubicBezTo>
                    <a:pt x="1142" y="10646"/>
                    <a:pt x="1074" y="10394"/>
                    <a:pt x="982" y="10143"/>
                  </a:cubicBezTo>
                  <a:cubicBezTo>
                    <a:pt x="1051" y="10052"/>
                    <a:pt x="1119" y="9961"/>
                    <a:pt x="1210" y="9869"/>
                  </a:cubicBezTo>
                  <a:cubicBezTo>
                    <a:pt x="1530" y="9596"/>
                    <a:pt x="1918" y="9413"/>
                    <a:pt x="2260" y="9208"/>
                  </a:cubicBezTo>
                  <a:cubicBezTo>
                    <a:pt x="3105" y="8705"/>
                    <a:pt x="3927" y="8203"/>
                    <a:pt x="4748" y="7701"/>
                  </a:cubicBezTo>
                  <a:cubicBezTo>
                    <a:pt x="5570" y="7222"/>
                    <a:pt x="6369" y="6720"/>
                    <a:pt x="7168" y="6217"/>
                  </a:cubicBezTo>
                  <a:cubicBezTo>
                    <a:pt x="7556" y="5989"/>
                    <a:pt x="7944" y="5738"/>
                    <a:pt x="8332" y="5487"/>
                  </a:cubicBezTo>
                  <a:cubicBezTo>
                    <a:pt x="8469" y="5419"/>
                    <a:pt x="8606" y="5327"/>
                    <a:pt x="8743" y="5236"/>
                  </a:cubicBezTo>
                  <a:close/>
                  <a:moveTo>
                    <a:pt x="23343" y="0"/>
                  </a:moveTo>
                  <a:cubicBezTo>
                    <a:pt x="23205" y="0"/>
                    <a:pt x="23058" y="51"/>
                    <a:pt x="22917" y="169"/>
                  </a:cubicBezTo>
                  <a:cubicBezTo>
                    <a:pt x="22826" y="260"/>
                    <a:pt x="22712" y="351"/>
                    <a:pt x="22621" y="443"/>
                  </a:cubicBezTo>
                  <a:cubicBezTo>
                    <a:pt x="22073" y="808"/>
                    <a:pt x="21639" y="1310"/>
                    <a:pt x="21228" y="1812"/>
                  </a:cubicBezTo>
                  <a:cubicBezTo>
                    <a:pt x="20658" y="2451"/>
                    <a:pt x="19996" y="2976"/>
                    <a:pt x="19425" y="3593"/>
                  </a:cubicBezTo>
                  <a:cubicBezTo>
                    <a:pt x="19151" y="3912"/>
                    <a:pt x="18900" y="4254"/>
                    <a:pt x="18672" y="4620"/>
                  </a:cubicBezTo>
                  <a:cubicBezTo>
                    <a:pt x="18421" y="4985"/>
                    <a:pt x="18078" y="5282"/>
                    <a:pt x="17759" y="5578"/>
                  </a:cubicBezTo>
                  <a:cubicBezTo>
                    <a:pt x="17211" y="6103"/>
                    <a:pt x="16709" y="6674"/>
                    <a:pt x="16298" y="7290"/>
                  </a:cubicBezTo>
                  <a:cubicBezTo>
                    <a:pt x="15796" y="7085"/>
                    <a:pt x="15362" y="6742"/>
                    <a:pt x="14860" y="6537"/>
                  </a:cubicBezTo>
                  <a:cubicBezTo>
                    <a:pt x="14244" y="6309"/>
                    <a:pt x="13559" y="6195"/>
                    <a:pt x="12965" y="5898"/>
                  </a:cubicBezTo>
                  <a:cubicBezTo>
                    <a:pt x="11756" y="5259"/>
                    <a:pt x="10660" y="4414"/>
                    <a:pt x="9382" y="3935"/>
                  </a:cubicBezTo>
                  <a:cubicBezTo>
                    <a:pt x="9334" y="3919"/>
                    <a:pt x="9274" y="3903"/>
                    <a:pt x="9219" y="3903"/>
                  </a:cubicBezTo>
                  <a:cubicBezTo>
                    <a:pt x="9196" y="3903"/>
                    <a:pt x="9174" y="3905"/>
                    <a:pt x="9154" y="3912"/>
                  </a:cubicBezTo>
                  <a:cubicBezTo>
                    <a:pt x="9094" y="3878"/>
                    <a:pt x="9032" y="3860"/>
                    <a:pt x="8968" y="3860"/>
                  </a:cubicBezTo>
                  <a:cubicBezTo>
                    <a:pt x="8861" y="3860"/>
                    <a:pt x="8752" y="3912"/>
                    <a:pt x="8652" y="4026"/>
                  </a:cubicBezTo>
                  <a:cubicBezTo>
                    <a:pt x="8355" y="4369"/>
                    <a:pt x="7853" y="4597"/>
                    <a:pt x="7465" y="4825"/>
                  </a:cubicBezTo>
                  <a:cubicBezTo>
                    <a:pt x="7008" y="5099"/>
                    <a:pt x="6552" y="5373"/>
                    <a:pt x="6095" y="5670"/>
                  </a:cubicBezTo>
                  <a:cubicBezTo>
                    <a:pt x="5182" y="6217"/>
                    <a:pt x="4292" y="6765"/>
                    <a:pt x="3425" y="7336"/>
                  </a:cubicBezTo>
                  <a:cubicBezTo>
                    <a:pt x="2557" y="7861"/>
                    <a:pt x="1667" y="8363"/>
                    <a:pt x="845" y="8956"/>
                  </a:cubicBezTo>
                  <a:cubicBezTo>
                    <a:pt x="549" y="9162"/>
                    <a:pt x="252" y="9436"/>
                    <a:pt x="138" y="9801"/>
                  </a:cubicBezTo>
                  <a:cubicBezTo>
                    <a:pt x="138" y="9824"/>
                    <a:pt x="115" y="9847"/>
                    <a:pt x="115" y="9869"/>
                  </a:cubicBezTo>
                  <a:cubicBezTo>
                    <a:pt x="1" y="10577"/>
                    <a:pt x="297" y="11399"/>
                    <a:pt x="503" y="12061"/>
                  </a:cubicBezTo>
                  <a:cubicBezTo>
                    <a:pt x="708" y="12768"/>
                    <a:pt x="937" y="13453"/>
                    <a:pt x="1188" y="14161"/>
                  </a:cubicBezTo>
                  <a:cubicBezTo>
                    <a:pt x="1667" y="15553"/>
                    <a:pt x="2215" y="16922"/>
                    <a:pt x="2763" y="18292"/>
                  </a:cubicBezTo>
                  <a:cubicBezTo>
                    <a:pt x="3288" y="19661"/>
                    <a:pt x="3721" y="21031"/>
                    <a:pt x="4155" y="22423"/>
                  </a:cubicBezTo>
                  <a:cubicBezTo>
                    <a:pt x="4338" y="23040"/>
                    <a:pt x="4611" y="23610"/>
                    <a:pt x="4885" y="24181"/>
                  </a:cubicBezTo>
                  <a:cubicBezTo>
                    <a:pt x="5182" y="24797"/>
                    <a:pt x="5296" y="25345"/>
                    <a:pt x="5410" y="26007"/>
                  </a:cubicBezTo>
                  <a:cubicBezTo>
                    <a:pt x="5433" y="26121"/>
                    <a:pt x="5479" y="26190"/>
                    <a:pt x="5547" y="26258"/>
                  </a:cubicBezTo>
                  <a:cubicBezTo>
                    <a:pt x="5655" y="26413"/>
                    <a:pt x="5816" y="26525"/>
                    <a:pt x="5993" y="26525"/>
                  </a:cubicBezTo>
                  <a:cubicBezTo>
                    <a:pt x="6078" y="26525"/>
                    <a:pt x="6166" y="26500"/>
                    <a:pt x="6255" y="26441"/>
                  </a:cubicBezTo>
                  <a:cubicBezTo>
                    <a:pt x="7031" y="25870"/>
                    <a:pt x="7807" y="25277"/>
                    <a:pt x="8606" y="24729"/>
                  </a:cubicBezTo>
                  <a:cubicBezTo>
                    <a:pt x="9382" y="24181"/>
                    <a:pt x="10204" y="23702"/>
                    <a:pt x="11003" y="23177"/>
                  </a:cubicBezTo>
                  <a:cubicBezTo>
                    <a:pt x="11756" y="22697"/>
                    <a:pt x="12395" y="22058"/>
                    <a:pt x="13148" y="21579"/>
                  </a:cubicBezTo>
                  <a:cubicBezTo>
                    <a:pt x="13673" y="21259"/>
                    <a:pt x="14358" y="20985"/>
                    <a:pt x="14769" y="20506"/>
                  </a:cubicBezTo>
                  <a:cubicBezTo>
                    <a:pt x="14997" y="20552"/>
                    <a:pt x="15317" y="20826"/>
                    <a:pt x="15499" y="20940"/>
                  </a:cubicBezTo>
                  <a:cubicBezTo>
                    <a:pt x="15773" y="21099"/>
                    <a:pt x="16047" y="21259"/>
                    <a:pt x="16321" y="21419"/>
                  </a:cubicBezTo>
                  <a:cubicBezTo>
                    <a:pt x="16891" y="21761"/>
                    <a:pt x="17462" y="22081"/>
                    <a:pt x="18056" y="22401"/>
                  </a:cubicBezTo>
                  <a:cubicBezTo>
                    <a:pt x="19174" y="23040"/>
                    <a:pt x="20292" y="23702"/>
                    <a:pt x="21457" y="24295"/>
                  </a:cubicBezTo>
                  <a:cubicBezTo>
                    <a:pt x="21479" y="24295"/>
                    <a:pt x="21502" y="24318"/>
                    <a:pt x="21525" y="24318"/>
                  </a:cubicBezTo>
                  <a:cubicBezTo>
                    <a:pt x="21613" y="24373"/>
                    <a:pt x="21716" y="24406"/>
                    <a:pt x="21821" y="24406"/>
                  </a:cubicBezTo>
                  <a:cubicBezTo>
                    <a:pt x="21933" y="24406"/>
                    <a:pt x="22046" y="24367"/>
                    <a:pt x="22141" y="24272"/>
                  </a:cubicBezTo>
                  <a:cubicBezTo>
                    <a:pt x="22461" y="23975"/>
                    <a:pt x="22735" y="23610"/>
                    <a:pt x="23031" y="23268"/>
                  </a:cubicBezTo>
                  <a:cubicBezTo>
                    <a:pt x="23351" y="22925"/>
                    <a:pt x="23671" y="22583"/>
                    <a:pt x="23990" y="22241"/>
                  </a:cubicBezTo>
                  <a:cubicBezTo>
                    <a:pt x="24629" y="21579"/>
                    <a:pt x="25268" y="20963"/>
                    <a:pt x="25953" y="20369"/>
                  </a:cubicBezTo>
                  <a:cubicBezTo>
                    <a:pt x="26569" y="19776"/>
                    <a:pt x="27231" y="19228"/>
                    <a:pt x="27848" y="18634"/>
                  </a:cubicBezTo>
                  <a:cubicBezTo>
                    <a:pt x="28395" y="18109"/>
                    <a:pt x="28966" y="17539"/>
                    <a:pt x="29286" y="16831"/>
                  </a:cubicBezTo>
                  <a:cubicBezTo>
                    <a:pt x="29514" y="16740"/>
                    <a:pt x="29674" y="16512"/>
                    <a:pt x="29582" y="16192"/>
                  </a:cubicBezTo>
                  <a:cubicBezTo>
                    <a:pt x="29149" y="14800"/>
                    <a:pt x="28669" y="13430"/>
                    <a:pt x="28121" y="12084"/>
                  </a:cubicBezTo>
                  <a:cubicBezTo>
                    <a:pt x="27597" y="10782"/>
                    <a:pt x="27163" y="9481"/>
                    <a:pt x="26729" y="8135"/>
                  </a:cubicBezTo>
                  <a:cubicBezTo>
                    <a:pt x="26318" y="6834"/>
                    <a:pt x="25611" y="5670"/>
                    <a:pt x="25109" y="4414"/>
                  </a:cubicBezTo>
                  <a:cubicBezTo>
                    <a:pt x="24857" y="3775"/>
                    <a:pt x="24721" y="3090"/>
                    <a:pt x="24561" y="2428"/>
                  </a:cubicBezTo>
                  <a:cubicBezTo>
                    <a:pt x="24378" y="1744"/>
                    <a:pt x="24287" y="945"/>
                    <a:pt x="23922" y="328"/>
                  </a:cubicBezTo>
                  <a:cubicBezTo>
                    <a:pt x="23853" y="237"/>
                    <a:pt x="23785" y="169"/>
                    <a:pt x="23693" y="123"/>
                  </a:cubicBezTo>
                  <a:cubicBezTo>
                    <a:pt x="23594" y="46"/>
                    <a:pt x="23473" y="0"/>
                    <a:pt x="2334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755" name="Google Shape;6755;p56"/>
            <p:cNvSpPr/>
            <p:nvPr/>
          </p:nvSpPr>
          <p:spPr>
            <a:xfrm>
              <a:off x="2359325" y="3045150"/>
              <a:ext cx="151250" cy="230425"/>
            </a:xfrm>
            <a:custGeom>
              <a:rect b="b" l="l" r="r" t="t"/>
              <a:pathLst>
                <a:path extrusionOk="0" h="9217" w="6050">
                  <a:moveTo>
                    <a:pt x="3288" y="925"/>
                  </a:moveTo>
                  <a:cubicBezTo>
                    <a:pt x="3516" y="1039"/>
                    <a:pt x="3790" y="1108"/>
                    <a:pt x="4018" y="1222"/>
                  </a:cubicBezTo>
                  <a:cubicBezTo>
                    <a:pt x="4383" y="1382"/>
                    <a:pt x="4589" y="1678"/>
                    <a:pt x="4817" y="1975"/>
                  </a:cubicBezTo>
                  <a:cubicBezTo>
                    <a:pt x="4908" y="2363"/>
                    <a:pt x="5091" y="2728"/>
                    <a:pt x="5114" y="3093"/>
                  </a:cubicBezTo>
                  <a:cubicBezTo>
                    <a:pt x="5159" y="3755"/>
                    <a:pt x="4863" y="4509"/>
                    <a:pt x="4680" y="5125"/>
                  </a:cubicBezTo>
                  <a:cubicBezTo>
                    <a:pt x="4475" y="5810"/>
                    <a:pt x="4292" y="6517"/>
                    <a:pt x="3995" y="7179"/>
                  </a:cubicBezTo>
                  <a:cubicBezTo>
                    <a:pt x="3835" y="7522"/>
                    <a:pt x="3653" y="7818"/>
                    <a:pt x="3425" y="8092"/>
                  </a:cubicBezTo>
                  <a:cubicBezTo>
                    <a:pt x="3265" y="8298"/>
                    <a:pt x="3059" y="8480"/>
                    <a:pt x="2922" y="8686"/>
                  </a:cubicBezTo>
                  <a:cubicBezTo>
                    <a:pt x="2512" y="8069"/>
                    <a:pt x="2146" y="7407"/>
                    <a:pt x="1850" y="6723"/>
                  </a:cubicBezTo>
                  <a:cubicBezTo>
                    <a:pt x="1462" y="5878"/>
                    <a:pt x="1051" y="5011"/>
                    <a:pt x="868" y="4098"/>
                  </a:cubicBezTo>
                  <a:cubicBezTo>
                    <a:pt x="708" y="3299"/>
                    <a:pt x="777" y="2386"/>
                    <a:pt x="1348" y="1770"/>
                  </a:cubicBezTo>
                  <a:cubicBezTo>
                    <a:pt x="1599" y="1473"/>
                    <a:pt x="1941" y="1176"/>
                    <a:pt x="2306" y="1039"/>
                  </a:cubicBezTo>
                  <a:cubicBezTo>
                    <a:pt x="2626" y="925"/>
                    <a:pt x="2922" y="925"/>
                    <a:pt x="3242" y="925"/>
                  </a:cubicBezTo>
                  <a:close/>
                  <a:moveTo>
                    <a:pt x="2975" y="1"/>
                  </a:moveTo>
                  <a:cubicBezTo>
                    <a:pt x="2911" y="1"/>
                    <a:pt x="2848" y="4"/>
                    <a:pt x="2786" y="12"/>
                  </a:cubicBezTo>
                  <a:cubicBezTo>
                    <a:pt x="2169" y="35"/>
                    <a:pt x="1530" y="377"/>
                    <a:pt x="1096" y="788"/>
                  </a:cubicBezTo>
                  <a:cubicBezTo>
                    <a:pt x="366" y="1518"/>
                    <a:pt x="1" y="2431"/>
                    <a:pt x="46" y="3459"/>
                  </a:cubicBezTo>
                  <a:cubicBezTo>
                    <a:pt x="92" y="4623"/>
                    <a:pt x="617" y="5627"/>
                    <a:pt x="1096" y="6631"/>
                  </a:cubicBezTo>
                  <a:cubicBezTo>
                    <a:pt x="1507" y="7544"/>
                    <a:pt x="1918" y="8503"/>
                    <a:pt x="2763" y="9074"/>
                  </a:cubicBezTo>
                  <a:cubicBezTo>
                    <a:pt x="2808" y="9096"/>
                    <a:pt x="2831" y="9096"/>
                    <a:pt x="2877" y="9096"/>
                  </a:cubicBezTo>
                  <a:cubicBezTo>
                    <a:pt x="2915" y="9172"/>
                    <a:pt x="2984" y="9216"/>
                    <a:pt x="3071" y="9216"/>
                  </a:cubicBezTo>
                  <a:cubicBezTo>
                    <a:pt x="3089" y="9216"/>
                    <a:pt x="3108" y="9214"/>
                    <a:pt x="3128" y="9211"/>
                  </a:cubicBezTo>
                  <a:cubicBezTo>
                    <a:pt x="3790" y="8982"/>
                    <a:pt x="4292" y="8206"/>
                    <a:pt x="4589" y="7613"/>
                  </a:cubicBezTo>
                  <a:cubicBezTo>
                    <a:pt x="4954" y="6860"/>
                    <a:pt x="5296" y="6084"/>
                    <a:pt x="5525" y="5285"/>
                  </a:cubicBezTo>
                  <a:cubicBezTo>
                    <a:pt x="5730" y="4554"/>
                    <a:pt x="6050" y="3710"/>
                    <a:pt x="5958" y="2956"/>
                  </a:cubicBezTo>
                  <a:cubicBezTo>
                    <a:pt x="5913" y="2477"/>
                    <a:pt x="5798" y="1655"/>
                    <a:pt x="5388" y="1313"/>
                  </a:cubicBezTo>
                  <a:cubicBezTo>
                    <a:pt x="5137" y="925"/>
                    <a:pt x="4794" y="605"/>
                    <a:pt x="4429" y="423"/>
                  </a:cubicBezTo>
                  <a:cubicBezTo>
                    <a:pt x="4004" y="221"/>
                    <a:pt x="3472" y="1"/>
                    <a:pt x="297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756" name="Google Shape;6756;p56"/>
            <p:cNvSpPr/>
            <p:nvPr/>
          </p:nvSpPr>
          <p:spPr>
            <a:xfrm>
              <a:off x="2400425" y="3088050"/>
              <a:ext cx="71350" cy="73325"/>
            </a:xfrm>
            <a:custGeom>
              <a:rect b="b" l="l" r="r" t="t"/>
              <a:pathLst>
                <a:path extrusionOk="0" h="2933" w="2854">
                  <a:moveTo>
                    <a:pt x="1237" y="0"/>
                  </a:moveTo>
                  <a:cubicBezTo>
                    <a:pt x="636" y="0"/>
                    <a:pt x="60" y="434"/>
                    <a:pt x="0" y="1126"/>
                  </a:cubicBezTo>
                  <a:cubicBezTo>
                    <a:pt x="0" y="1195"/>
                    <a:pt x="0" y="1263"/>
                    <a:pt x="23" y="1332"/>
                  </a:cubicBezTo>
                  <a:cubicBezTo>
                    <a:pt x="0" y="1514"/>
                    <a:pt x="0" y="1697"/>
                    <a:pt x="69" y="1857"/>
                  </a:cubicBezTo>
                  <a:cubicBezTo>
                    <a:pt x="92" y="1948"/>
                    <a:pt x="114" y="2017"/>
                    <a:pt x="160" y="2108"/>
                  </a:cubicBezTo>
                  <a:cubicBezTo>
                    <a:pt x="320" y="2473"/>
                    <a:pt x="617" y="2815"/>
                    <a:pt x="1005" y="2907"/>
                  </a:cubicBezTo>
                  <a:cubicBezTo>
                    <a:pt x="1087" y="2924"/>
                    <a:pt x="1170" y="2932"/>
                    <a:pt x="1253" y="2932"/>
                  </a:cubicBezTo>
                  <a:cubicBezTo>
                    <a:pt x="1607" y="2932"/>
                    <a:pt x="1955" y="2782"/>
                    <a:pt x="2214" y="2542"/>
                  </a:cubicBezTo>
                  <a:cubicBezTo>
                    <a:pt x="2853" y="1948"/>
                    <a:pt x="2716" y="944"/>
                    <a:pt x="2123" y="373"/>
                  </a:cubicBezTo>
                  <a:cubicBezTo>
                    <a:pt x="1866" y="116"/>
                    <a:pt x="1548" y="0"/>
                    <a:pt x="123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757" name="Google Shape;6757;p56"/>
          <p:cNvGrpSpPr/>
          <p:nvPr/>
        </p:nvGrpSpPr>
        <p:grpSpPr>
          <a:xfrm>
            <a:off x="4178513" y="3894338"/>
            <a:ext cx="626575" cy="517225"/>
            <a:chOff x="4973400" y="3793400"/>
            <a:chExt cx="626575" cy="517225"/>
          </a:xfrm>
        </p:grpSpPr>
        <p:sp>
          <p:nvSpPr>
            <p:cNvPr id="6758" name="Google Shape;6758;p56"/>
            <p:cNvSpPr/>
            <p:nvPr/>
          </p:nvSpPr>
          <p:spPr>
            <a:xfrm>
              <a:off x="5193675" y="4004300"/>
              <a:ext cx="162650" cy="160000"/>
            </a:xfrm>
            <a:custGeom>
              <a:rect b="b" l="l" r="r" t="t"/>
              <a:pathLst>
                <a:path extrusionOk="0" h="6400" w="6506">
                  <a:moveTo>
                    <a:pt x="5763" y="1758"/>
                  </a:moveTo>
                  <a:cubicBezTo>
                    <a:pt x="5974" y="1758"/>
                    <a:pt x="6118" y="2066"/>
                    <a:pt x="5935" y="2229"/>
                  </a:cubicBezTo>
                  <a:cubicBezTo>
                    <a:pt x="5684" y="2458"/>
                    <a:pt x="5364" y="2617"/>
                    <a:pt x="5067" y="2800"/>
                  </a:cubicBezTo>
                  <a:cubicBezTo>
                    <a:pt x="4771" y="2983"/>
                    <a:pt x="4474" y="3165"/>
                    <a:pt x="4200" y="3348"/>
                  </a:cubicBezTo>
                  <a:cubicBezTo>
                    <a:pt x="3903" y="3530"/>
                    <a:pt x="3607" y="3713"/>
                    <a:pt x="3310" y="3873"/>
                  </a:cubicBezTo>
                  <a:cubicBezTo>
                    <a:pt x="3135" y="3970"/>
                    <a:pt x="2844" y="4166"/>
                    <a:pt x="2607" y="4166"/>
                  </a:cubicBezTo>
                  <a:cubicBezTo>
                    <a:pt x="2565" y="4166"/>
                    <a:pt x="2525" y="4160"/>
                    <a:pt x="2488" y="4147"/>
                  </a:cubicBezTo>
                  <a:cubicBezTo>
                    <a:pt x="2465" y="4124"/>
                    <a:pt x="2442" y="4101"/>
                    <a:pt x="2442" y="4078"/>
                  </a:cubicBezTo>
                  <a:cubicBezTo>
                    <a:pt x="2465" y="3804"/>
                    <a:pt x="2808" y="3599"/>
                    <a:pt x="2990" y="3462"/>
                  </a:cubicBezTo>
                  <a:cubicBezTo>
                    <a:pt x="3287" y="3256"/>
                    <a:pt x="3584" y="3051"/>
                    <a:pt x="3858" y="2868"/>
                  </a:cubicBezTo>
                  <a:cubicBezTo>
                    <a:pt x="4177" y="2686"/>
                    <a:pt x="4474" y="2480"/>
                    <a:pt x="4771" y="2298"/>
                  </a:cubicBezTo>
                  <a:cubicBezTo>
                    <a:pt x="5067" y="2115"/>
                    <a:pt x="5364" y="1910"/>
                    <a:pt x="5684" y="1773"/>
                  </a:cubicBezTo>
                  <a:cubicBezTo>
                    <a:pt x="5711" y="1763"/>
                    <a:pt x="5737" y="1758"/>
                    <a:pt x="5763" y="1758"/>
                  </a:cubicBezTo>
                  <a:close/>
                  <a:moveTo>
                    <a:pt x="5088" y="3546"/>
                  </a:moveTo>
                  <a:cubicBezTo>
                    <a:pt x="5119" y="3546"/>
                    <a:pt x="5150" y="3548"/>
                    <a:pt x="5181" y="3553"/>
                  </a:cubicBezTo>
                  <a:cubicBezTo>
                    <a:pt x="5250" y="3553"/>
                    <a:pt x="5318" y="3622"/>
                    <a:pt x="5296" y="3690"/>
                  </a:cubicBezTo>
                  <a:cubicBezTo>
                    <a:pt x="5204" y="3987"/>
                    <a:pt x="4930" y="4147"/>
                    <a:pt x="4656" y="4284"/>
                  </a:cubicBezTo>
                  <a:cubicBezTo>
                    <a:pt x="4383" y="4421"/>
                    <a:pt x="4086" y="4580"/>
                    <a:pt x="3812" y="4717"/>
                  </a:cubicBezTo>
                  <a:cubicBezTo>
                    <a:pt x="3515" y="4877"/>
                    <a:pt x="3241" y="5014"/>
                    <a:pt x="2967" y="5174"/>
                  </a:cubicBezTo>
                  <a:cubicBezTo>
                    <a:pt x="2671" y="5334"/>
                    <a:pt x="2397" y="5516"/>
                    <a:pt x="2077" y="5539"/>
                  </a:cubicBezTo>
                  <a:cubicBezTo>
                    <a:pt x="1963" y="5539"/>
                    <a:pt x="1872" y="5379"/>
                    <a:pt x="1940" y="5288"/>
                  </a:cubicBezTo>
                  <a:cubicBezTo>
                    <a:pt x="2123" y="5037"/>
                    <a:pt x="2420" y="4877"/>
                    <a:pt x="2694" y="4717"/>
                  </a:cubicBezTo>
                  <a:cubicBezTo>
                    <a:pt x="2967" y="4580"/>
                    <a:pt x="3241" y="4421"/>
                    <a:pt x="3515" y="4284"/>
                  </a:cubicBezTo>
                  <a:cubicBezTo>
                    <a:pt x="3789" y="4147"/>
                    <a:pt x="4086" y="4010"/>
                    <a:pt x="4360" y="3850"/>
                  </a:cubicBezTo>
                  <a:cubicBezTo>
                    <a:pt x="4584" y="3707"/>
                    <a:pt x="4827" y="3546"/>
                    <a:pt x="5088" y="3546"/>
                  </a:cubicBezTo>
                  <a:close/>
                  <a:moveTo>
                    <a:pt x="2801" y="1"/>
                  </a:moveTo>
                  <a:cubicBezTo>
                    <a:pt x="2611" y="1"/>
                    <a:pt x="2421" y="22"/>
                    <a:pt x="2237" y="84"/>
                  </a:cubicBezTo>
                  <a:cubicBezTo>
                    <a:pt x="1940" y="198"/>
                    <a:pt x="1689" y="403"/>
                    <a:pt x="1438" y="586"/>
                  </a:cubicBezTo>
                  <a:cubicBezTo>
                    <a:pt x="936" y="905"/>
                    <a:pt x="434" y="1179"/>
                    <a:pt x="228" y="1773"/>
                  </a:cubicBezTo>
                  <a:cubicBezTo>
                    <a:pt x="23" y="2321"/>
                    <a:pt x="0" y="2937"/>
                    <a:pt x="23" y="3508"/>
                  </a:cubicBezTo>
                  <a:cubicBezTo>
                    <a:pt x="23" y="4101"/>
                    <a:pt x="91" y="4694"/>
                    <a:pt x="434" y="5197"/>
                  </a:cubicBezTo>
                  <a:cubicBezTo>
                    <a:pt x="776" y="5653"/>
                    <a:pt x="1392" y="5881"/>
                    <a:pt x="1895" y="6087"/>
                  </a:cubicBezTo>
                  <a:cubicBezTo>
                    <a:pt x="2335" y="6259"/>
                    <a:pt x="2808" y="6400"/>
                    <a:pt x="3287" y="6400"/>
                  </a:cubicBezTo>
                  <a:cubicBezTo>
                    <a:pt x="3378" y="6400"/>
                    <a:pt x="3469" y="6394"/>
                    <a:pt x="3561" y="6384"/>
                  </a:cubicBezTo>
                  <a:cubicBezTo>
                    <a:pt x="4063" y="6315"/>
                    <a:pt x="4565" y="6155"/>
                    <a:pt x="4999" y="5881"/>
                  </a:cubicBezTo>
                  <a:cubicBezTo>
                    <a:pt x="5478" y="5585"/>
                    <a:pt x="5798" y="5128"/>
                    <a:pt x="6072" y="4649"/>
                  </a:cubicBezTo>
                  <a:cubicBezTo>
                    <a:pt x="6209" y="4398"/>
                    <a:pt x="6300" y="4101"/>
                    <a:pt x="6391" y="3827"/>
                  </a:cubicBezTo>
                  <a:cubicBezTo>
                    <a:pt x="6414" y="3736"/>
                    <a:pt x="6437" y="3644"/>
                    <a:pt x="6460" y="3576"/>
                  </a:cubicBezTo>
                  <a:cubicBezTo>
                    <a:pt x="6505" y="3188"/>
                    <a:pt x="6437" y="2823"/>
                    <a:pt x="6346" y="2458"/>
                  </a:cubicBezTo>
                  <a:cubicBezTo>
                    <a:pt x="6254" y="2115"/>
                    <a:pt x="6163" y="1682"/>
                    <a:pt x="5958" y="1362"/>
                  </a:cubicBezTo>
                  <a:cubicBezTo>
                    <a:pt x="5729" y="1020"/>
                    <a:pt x="5364" y="723"/>
                    <a:pt x="4976" y="495"/>
                  </a:cubicBezTo>
                  <a:cubicBezTo>
                    <a:pt x="4771" y="403"/>
                    <a:pt x="4542" y="289"/>
                    <a:pt x="4314" y="244"/>
                  </a:cubicBezTo>
                  <a:cubicBezTo>
                    <a:pt x="3972" y="129"/>
                    <a:pt x="3629" y="61"/>
                    <a:pt x="3287" y="38"/>
                  </a:cubicBezTo>
                  <a:cubicBezTo>
                    <a:pt x="3128" y="17"/>
                    <a:pt x="2965" y="1"/>
                    <a:pt x="2801" y="1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759" name="Google Shape;6759;p56"/>
            <p:cNvSpPr/>
            <p:nvPr/>
          </p:nvSpPr>
          <p:spPr>
            <a:xfrm>
              <a:off x="5146300" y="3807300"/>
              <a:ext cx="58225" cy="27925"/>
            </a:xfrm>
            <a:custGeom>
              <a:rect b="b" l="l" r="r" t="t"/>
              <a:pathLst>
                <a:path extrusionOk="0" h="1117" w="2329">
                  <a:moveTo>
                    <a:pt x="352" y="0"/>
                  </a:moveTo>
                  <a:cubicBezTo>
                    <a:pt x="282" y="0"/>
                    <a:pt x="216" y="13"/>
                    <a:pt x="160" y="43"/>
                  </a:cubicBezTo>
                  <a:cubicBezTo>
                    <a:pt x="92" y="89"/>
                    <a:pt x="46" y="158"/>
                    <a:pt x="1" y="226"/>
                  </a:cubicBezTo>
                  <a:cubicBezTo>
                    <a:pt x="457" y="386"/>
                    <a:pt x="868" y="568"/>
                    <a:pt x="1302" y="728"/>
                  </a:cubicBezTo>
                  <a:cubicBezTo>
                    <a:pt x="1621" y="865"/>
                    <a:pt x="1918" y="1002"/>
                    <a:pt x="2237" y="1116"/>
                  </a:cubicBezTo>
                  <a:cubicBezTo>
                    <a:pt x="2283" y="888"/>
                    <a:pt x="2329" y="637"/>
                    <a:pt x="2055" y="523"/>
                  </a:cubicBezTo>
                  <a:cubicBezTo>
                    <a:pt x="1758" y="409"/>
                    <a:pt x="1393" y="317"/>
                    <a:pt x="1073" y="203"/>
                  </a:cubicBezTo>
                  <a:cubicBezTo>
                    <a:pt x="896" y="150"/>
                    <a:pt x="595" y="0"/>
                    <a:pt x="352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760" name="Google Shape;6760;p56"/>
            <p:cNvSpPr/>
            <p:nvPr/>
          </p:nvSpPr>
          <p:spPr>
            <a:xfrm>
              <a:off x="4994525" y="4034925"/>
              <a:ext cx="527850" cy="255025"/>
            </a:xfrm>
            <a:custGeom>
              <a:rect b="b" l="l" r="r" t="t"/>
              <a:pathLst>
                <a:path extrusionOk="0" h="10201" w="21114">
                  <a:moveTo>
                    <a:pt x="525" y="0"/>
                  </a:moveTo>
                  <a:cubicBezTo>
                    <a:pt x="411" y="662"/>
                    <a:pt x="297" y="1347"/>
                    <a:pt x="206" y="2009"/>
                  </a:cubicBezTo>
                  <a:cubicBezTo>
                    <a:pt x="137" y="2534"/>
                    <a:pt x="0" y="3081"/>
                    <a:pt x="23" y="3629"/>
                  </a:cubicBezTo>
                  <a:cubicBezTo>
                    <a:pt x="23" y="3789"/>
                    <a:pt x="69" y="3926"/>
                    <a:pt x="137" y="4063"/>
                  </a:cubicBezTo>
                  <a:cubicBezTo>
                    <a:pt x="160" y="4063"/>
                    <a:pt x="160" y="4086"/>
                    <a:pt x="183" y="4109"/>
                  </a:cubicBezTo>
                  <a:cubicBezTo>
                    <a:pt x="342" y="4314"/>
                    <a:pt x="571" y="4451"/>
                    <a:pt x="822" y="4588"/>
                  </a:cubicBezTo>
                  <a:cubicBezTo>
                    <a:pt x="1803" y="5136"/>
                    <a:pt x="2922" y="5364"/>
                    <a:pt x="3972" y="5661"/>
                  </a:cubicBezTo>
                  <a:cubicBezTo>
                    <a:pt x="6323" y="6323"/>
                    <a:pt x="8651" y="7099"/>
                    <a:pt x="10956" y="7875"/>
                  </a:cubicBezTo>
                  <a:cubicBezTo>
                    <a:pt x="12097" y="8263"/>
                    <a:pt x="13262" y="8674"/>
                    <a:pt x="14426" y="9062"/>
                  </a:cubicBezTo>
                  <a:cubicBezTo>
                    <a:pt x="14996" y="9244"/>
                    <a:pt x="15567" y="9450"/>
                    <a:pt x="16160" y="9632"/>
                  </a:cubicBezTo>
                  <a:cubicBezTo>
                    <a:pt x="16685" y="9815"/>
                    <a:pt x="17233" y="9997"/>
                    <a:pt x="17781" y="10112"/>
                  </a:cubicBezTo>
                  <a:cubicBezTo>
                    <a:pt x="18011" y="10166"/>
                    <a:pt x="18252" y="10200"/>
                    <a:pt x="18494" y="10200"/>
                  </a:cubicBezTo>
                  <a:cubicBezTo>
                    <a:pt x="18754" y="10200"/>
                    <a:pt x="19016" y="10161"/>
                    <a:pt x="19265" y="10066"/>
                  </a:cubicBezTo>
                  <a:cubicBezTo>
                    <a:pt x="19630" y="9883"/>
                    <a:pt x="19927" y="9587"/>
                    <a:pt x="20132" y="9244"/>
                  </a:cubicBezTo>
                  <a:cubicBezTo>
                    <a:pt x="20634" y="8377"/>
                    <a:pt x="20840" y="7350"/>
                    <a:pt x="21113" y="6414"/>
                  </a:cubicBezTo>
                  <a:cubicBezTo>
                    <a:pt x="20954" y="6345"/>
                    <a:pt x="20794" y="6277"/>
                    <a:pt x="20634" y="6231"/>
                  </a:cubicBezTo>
                  <a:cubicBezTo>
                    <a:pt x="20383" y="6140"/>
                    <a:pt x="20155" y="6072"/>
                    <a:pt x="19881" y="5980"/>
                  </a:cubicBezTo>
                  <a:cubicBezTo>
                    <a:pt x="19402" y="5843"/>
                    <a:pt x="18899" y="5729"/>
                    <a:pt x="18420" y="5569"/>
                  </a:cubicBezTo>
                  <a:cubicBezTo>
                    <a:pt x="17918" y="5410"/>
                    <a:pt x="17416" y="5227"/>
                    <a:pt x="16936" y="5022"/>
                  </a:cubicBezTo>
                  <a:cubicBezTo>
                    <a:pt x="16640" y="4885"/>
                    <a:pt x="16297" y="4793"/>
                    <a:pt x="16046" y="4588"/>
                  </a:cubicBezTo>
                  <a:cubicBezTo>
                    <a:pt x="15750" y="5022"/>
                    <a:pt x="15362" y="5432"/>
                    <a:pt x="14928" y="5775"/>
                  </a:cubicBezTo>
                  <a:cubicBezTo>
                    <a:pt x="14038" y="6460"/>
                    <a:pt x="13011" y="6985"/>
                    <a:pt x="11892" y="7144"/>
                  </a:cubicBezTo>
                  <a:cubicBezTo>
                    <a:pt x="11641" y="7180"/>
                    <a:pt x="11388" y="7197"/>
                    <a:pt x="11137" y="7197"/>
                  </a:cubicBezTo>
                  <a:cubicBezTo>
                    <a:pt x="10246" y="7197"/>
                    <a:pt x="9365" y="6978"/>
                    <a:pt x="8582" y="6551"/>
                  </a:cubicBezTo>
                  <a:cubicBezTo>
                    <a:pt x="8354" y="6414"/>
                    <a:pt x="8149" y="6277"/>
                    <a:pt x="7943" y="6117"/>
                  </a:cubicBezTo>
                  <a:cubicBezTo>
                    <a:pt x="7806" y="6003"/>
                    <a:pt x="7715" y="5889"/>
                    <a:pt x="7601" y="5752"/>
                  </a:cubicBezTo>
                  <a:cubicBezTo>
                    <a:pt x="7487" y="5683"/>
                    <a:pt x="7395" y="5569"/>
                    <a:pt x="7304" y="5478"/>
                  </a:cubicBezTo>
                  <a:cubicBezTo>
                    <a:pt x="7190" y="5341"/>
                    <a:pt x="7099" y="5204"/>
                    <a:pt x="7030" y="5067"/>
                  </a:cubicBezTo>
                  <a:cubicBezTo>
                    <a:pt x="6939" y="4999"/>
                    <a:pt x="6893" y="4907"/>
                    <a:pt x="6825" y="4816"/>
                  </a:cubicBezTo>
                  <a:cubicBezTo>
                    <a:pt x="6163" y="3994"/>
                    <a:pt x="5912" y="2785"/>
                    <a:pt x="5957" y="1735"/>
                  </a:cubicBezTo>
                  <a:cubicBezTo>
                    <a:pt x="5455" y="1621"/>
                    <a:pt x="4976" y="1438"/>
                    <a:pt x="4497" y="1278"/>
                  </a:cubicBezTo>
                  <a:cubicBezTo>
                    <a:pt x="3949" y="1096"/>
                    <a:pt x="3424" y="936"/>
                    <a:pt x="2899" y="776"/>
                  </a:cubicBezTo>
                  <a:cubicBezTo>
                    <a:pt x="2374" y="639"/>
                    <a:pt x="1826" y="525"/>
                    <a:pt x="1324" y="320"/>
                  </a:cubicBezTo>
                  <a:cubicBezTo>
                    <a:pt x="1096" y="205"/>
                    <a:pt x="867" y="91"/>
                    <a:pt x="616" y="23"/>
                  </a:cubicBezTo>
                  <a:cubicBezTo>
                    <a:pt x="594" y="0"/>
                    <a:pt x="571" y="0"/>
                    <a:pt x="525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761" name="Google Shape;6761;p56"/>
            <p:cNvSpPr/>
            <p:nvPr/>
          </p:nvSpPr>
          <p:spPr>
            <a:xfrm>
              <a:off x="5009925" y="3825025"/>
              <a:ext cx="568375" cy="356000"/>
            </a:xfrm>
            <a:custGeom>
              <a:rect b="b" l="l" r="r" t="t"/>
              <a:pathLst>
                <a:path extrusionOk="0" h="14240" w="22735">
                  <a:moveTo>
                    <a:pt x="19315" y="5673"/>
                  </a:moveTo>
                  <a:cubicBezTo>
                    <a:pt x="19428" y="5673"/>
                    <a:pt x="19542" y="5683"/>
                    <a:pt x="19653" y="5703"/>
                  </a:cubicBezTo>
                  <a:cubicBezTo>
                    <a:pt x="20178" y="5794"/>
                    <a:pt x="20680" y="6159"/>
                    <a:pt x="20863" y="6661"/>
                  </a:cubicBezTo>
                  <a:cubicBezTo>
                    <a:pt x="21022" y="7118"/>
                    <a:pt x="20931" y="7757"/>
                    <a:pt x="20634" y="8145"/>
                  </a:cubicBezTo>
                  <a:cubicBezTo>
                    <a:pt x="20589" y="8213"/>
                    <a:pt x="20520" y="8282"/>
                    <a:pt x="20475" y="8350"/>
                  </a:cubicBezTo>
                  <a:cubicBezTo>
                    <a:pt x="20452" y="8373"/>
                    <a:pt x="20429" y="8419"/>
                    <a:pt x="20406" y="8442"/>
                  </a:cubicBezTo>
                  <a:cubicBezTo>
                    <a:pt x="20224" y="8670"/>
                    <a:pt x="19927" y="8875"/>
                    <a:pt x="19653" y="8921"/>
                  </a:cubicBezTo>
                  <a:cubicBezTo>
                    <a:pt x="19493" y="8944"/>
                    <a:pt x="19333" y="8944"/>
                    <a:pt x="19196" y="8967"/>
                  </a:cubicBezTo>
                  <a:cubicBezTo>
                    <a:pt x="19090" y="8967"/>
                    <a:pt x="18994" y="8977"/>
                    <a:pt x="18894" y="8977"/>
                  </a:cubicBezTo>
                  <a:cubicBezTo>
                    <a:pt x="18844" y="8977"/>
                    <a:pt x="18793" y="8974"/>
                    <a:pt x="18740" y="8967"/>
                  </a:cubicBezTo>
                  <a:cubicBezTo>
                    <a:pt x="18124" y="8853"/>
                    <a:pt x="17644" y="8282"/>
                    <a:pt x="17667" y="7643"/>
                  </a:cubicBezTo>
                  <a:cubicBezTo>
                    <a:pt x="17667" y="7163"/>
                    <a:pt x="17873" y="6502"/>
                    <a:pt x="18192" y="6136"/>
                  </a:cubicBezTo>
                  <a:cubicBezTo>
                    <a:pt x="18480" y="5813"/>
                    <a:pt x="18895" y="5673"/>
                    <a:pt x="19315" y="5673"/>
                  </a:cubicBezTo>
                  <a:close/>
                  <a:moveTo>
                    <a:pt x="3649" y="1"/>
                  </a:moveTo>
                  <a:cubicBezTo>
                    <a:pt x="3503" y="1"/>
                    <a:pt x="3358" y="26"/>
                    <a:pt x="3219" y="88"/>
                  </a:cubicBezTo>
                  <a:cubicBezTo>
                    <a:pt x="2831" y="270"/>
                    <a:pt x="2557" y="635"/>
                    <a:pt x="2351" y="1001"/>
                  </a:cubicBezTo>
                  <a:cubicBezTo>
                    <a:pt x="1781" y="1914"/>
                    <a:pt x="1370" y="2918"/>
                    <a:pt x="1005" y="3922"/>
                  </a:cubicBezTo>
                  <a:cubicBezTo>
                    <a:pt x="571" y="5223"/>
                    <a:pt x="251" y="6570"/>
                    <a:pt x="0" y="7917"/>
                  </a:cubicBezTo>
                  <a:cubicBezTo>
                    <a:pt x="92" y="7940"/>
                    <a:pt x="206" y="7962"/>
                    <a:pt x="274" y="7985"/>
                  </a:cubicBezTo>
                  <a:cubicBezTo>
                    <a:pt x="525" y="8076"/>
                    <a:pt x="708" y="8236"/>
                    <a:pt x="959" y="8328"/>
                  </a:cubicBezTo>
                  <a:cubicBezTo>
                    <a:pt x="1210" y="8442"/>
                    <a:pt x="1484" y="8464"/>
                    <a:pt x="1758" y="8533"/>
                  </a:cubicBezTo>
                  <a:cubicBezTo>
                    <a:pt x="2009" y="8579"/>
                    <a:pt x="2260" y="8647"/>
                    <a:pt x="2488" y="8716"/>
                  </a:cubicBezTo>
                  <a:cubicBezTo>
                    <a:pt x="3036" y="8875"/>
                    <a:pt x="3561" y="9012"/>
                    <a:pt x="4086" y="9195"/>
                  </a:cubicBezTo>
                  <a:cubicBezTo>
                    <a:pt x="4497" y="9309"/>
                    <a:pt x="4908" y="9446"/>
                    <a:pt x="5319" y="9560"/>
                  </a:cubicBezTo>
                  <a:lnTo>
                    <a:pt x="5364" y="9560"/>
                  </a:lnTo>
                  <a:cubicBezTo>
                    <a:pt x="5364" y="9560"/>
                    <a:pt x="5364" y="9560"/>
                    <a:pt x="5364" y="9583"/>
                  </a:cubicBezTo>
                  <a:lnTo>
                    <a:pt x="5387" y="9583"/>
                  </a:lnTo>
                  <a:cubicBezTo>
                    <a:pt x="5547" y="8510"/>
                    <a:pt x="6026" y="7551"/>
                    <a:pt x="6757" y="6753"/>
                  </a:cubicBezTo>
                  <a:cubicBezTo>
                    <a:pt x="7122" y="6342"/>
                    <a:pt x="7510" y="6022"/>
                    <a:pt x="7966" y="5771"/>
                  </a:cubicBezTo>
                  <a:cubicBezTo>
                    <a:pt x="8491" y="5474"/>
                    <a:pt x="9016" y="5360"/>
                    <a:pt x="9610" y="5269"/>
                  </a:cubicBezTo>
                  <a:cubicBezTo>
                    <a:pt x="10055" y="5218"/>
                    <a:pt x="10500" y="5153"/>
                    <a:pt x="10945" y="5153"/>
                  </a:cubicBezTo>
                  <a:cubicBezTo>
                    <a:pt x="11093" y="5153"/>
                    <a:pt x="11242" y="5161"/>
                    <a:pt x="11390" y="5178"/>
                  </a:cubicBezTo>
                  <a:cubicBezTo>
                    <a:pt x="12029" y="5269"/>
                    <a:pt x="12600" y="5452"/>
                    <a:pt x="13171" y="5703"/>
                  </a:cubicBezTo>
                  <a:cubicBezTo>
                    <a:pt x="14221" y="6159"/>
                    <a:pt x="15019" y="6890"/>
                    <a:pt x="15453" y="7940"/>
                  </a:cubicBezTo>
                  <a:cubicBezTo>
                    <a:pt x="15681" y="8464"/>
                    <a:pt x="15818" y="9035"/>
                    <a:pt x="15887" y="9606"/>
                  </a:cubicBezTo>
                  <a:cubicBezTo>
                    <a:pt x="15978" y="10222"/>
                    <a:pt x="16024" y="10861"/>
                    <a:pt x="15978" y="11477"/>
                  </a:cubicBezTo>
                  <a:cubicBezTo>
                    <a:pt x="15932" y="11888"/>
                    <a:pt x="15818" y="12231"/>
                    <a:pt x="15659" y="12573"/>
                  </a:cubicBezTo>
                  <a:cubicBezTo>
                    <a:pt x="15978" y="12642"/>
                    <a:pt x="16320" y="12824"/>
                    <a:pt x="16617" y="12915"/>
                  </a:cubicBezTo>
                  <a:cubicBezTo>
                    <a:pt x="17097" y="13098"/>
                    <a:pt x="17599" y="13258"/>
                    <a:pt x="18101" y="13395"/>
                  </a:cubicBezTo>
                  <a:cubicBezTo>
                    <a:pt x="18603" y="13555"/>
                    <a:pt x="19105" y="13669"/>
                    <a:pt x="19607" y="13828"/>
                  </a:cubicBezTo>
                  <a:cubicBezTo>
                    <a:pt x="19881" y="13920"/>
                    <a:pt x="20132" y="14011"/>
                    <a:pt x="20383" y="14125"/>
                  </a:cubicBezTo>
                  <a:cubicBezTo>
                    <a:pt x="20475" y="14171"/>
                    <a:pt x="20566" y="14194"/>
                    <a:pt x="20657" y="14239"/>
                  </a:cubicBezTo>
                  <a:cubicBezTo>
                    <a:pt x="20954" y="13212"/>
                    <a:pt x="21274" y="12185"/>
                    <a:pt x="21570" y="11135"/>
                  </a:cubicBezTo>
                  <a:cubicBezTo>
                    <a:pt x="21913" y="9948"/>
                    <a:pt x="22324" y="8784"/>
                    <a:pt x="22620" y="7574"/>
                  </a:cubicBezTo>
                  <a:cubicBezTo>
                    <a:pt x="22734" y="7118"/>
                    <a:pt x="22689" y="6684"/>
                    <a:pt x="22392" y="6296"/>
                  </a:cubicBezTo>
                  <a:cubicBezTo>
                    <a:pt x="22095" y="5908"/>
                    <a:pt x="21662" y="5634"/>
                    <a:pt x="21228" y="5474"/>
                  </a:cubicBezTo>
                  <a:cubicBezTo>
                    <a:pt x="20703" y="5269"/>
                    <a:pt x="20178" y="5155"/>
                    <a:pt x="19653" y="5018"/>
                  </a:cubicBezTo>
                  <a:cubicBezTo>
                    <a:pt x="19059" y="4858"/>
                    <a:pt x="18443" y="4698"/>
                    <a:pt x="17850" y="4539"/>
                  </a:cubicBezTo>
                  <a:cubicBezTo>
                    <a:pt x="15522" y="3899"/>
                    <a:pt x="13216" y="3192"/>
                    <a:pt x="10911" y="2439"/>
                  </a:cubicBezTo>
                  <a:cubicBezTo>
                    <a:pt x="9153" y="1868"/>
                    <a:pt x="7373" y="1297"/>
                    <a:pt x="5661" y="590"/>
                  </a:cubicBezTo>
                  <a:cubicBezTo>
                    <a:pt x="5250" y="521"/>
                    <a:pt x="4885" y="362"/>
                    <a:pt x="4497" y="202"/>
                  </a:cubicBezTo>
                  <a:cubicBezTo>
                    <a:pt x="4225" y="96"/>
                    <a:pt x="3934" y="1"/>
                    <a:pt x="3649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762" name="Google Shape;6762;p56"/>
            <p:cNvSpPr/>
            <p:nvPr/>
          </p:nvSpPr>
          <p:spPr>
            <a:xfrm>
              <a:off x="5498375" y="4027500"/>
              <a:ext cx="9175" cy="5150"/>
            </a:xfrm>
            <a:custGeom>
              <a:rect b="b" l="l" r="r" t="t"/>
              <a:pathLst>
                <a:path extrusionOk="0" h="206" w="367">
                  <a:moveTo>
                    <a:pt x="343" y="0"/>
                  </a:moveTo>
                  <a:cubicBezTo>
                    <a:pt x="229" y="92"/>
                    <a:pt x="115" y="160"/>
                    <a:pt x="1" y="206"/>
                  </a:cubicBezTo>
                  <a:cubicBezTo>
                    <a:pt x="115" y="183"/>
                    <a:pt x="252" y="92"/>
                    <a:pt x="366" y="0"/>
                  </a:cubicBezTo>
                  <a:close/>
                </a:path>
              </a:pathLst>
            </a:custGeom>
            <a:solidFill>
              <a:srgbClr val="4573B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763" name="Google Shape;6763;p56"/>
            <p:cNvSpPr/>
            <p:nvPr/>
          </p:nvSpPr>
          <p:spPr>
            <a:xfrm>
              <a:off x="5468150" y="3985450"/>
              <a:ext cx="50225" cy="47775"/>
            </a:xfrm>
            <a:custGeom>
              <a:rect b="b" l="l" r="r" t="t"/>
              <a:pathLst>
                <a:path extrusionOk="0" h="1911" w="2009">
                  <a:moveTo>
                    <a:pt x="1117" y="1"/>
                  </a:moveTo>
                  <a:cubicBezTo>
                    <a:pt x="1046" y="1"/>
                    <a:pt x="977" y="6"/>
                    <a:pt x="913" y="16"/>
                  </a:cubicBezTo>
                  <a:cubicBezTo>
                    <a:pt x="594" y="62"/>
                    <a:pt x="388" y="221"/>
                    <a:pt x="251" y="518"/>
                  </a:cubicBezTo>
                  <a:cubicBezTo>
                    <a:pt x="137" y="792"/>
                    <a:pt x="0" y="1180"/>
                    <a:pt x="137" y="1477"/>
                  </a:cubicBezTo>
                  <a:cubicBezTo>
                    <a:pt x="160" y="1545"/>
                    <a:pt x="183" y="1591"/>
                    <a:pt x="228" y="1637"/>
                  </a:cubicBezTo>
                  <a:cubicBezTo>
                    <a:pt x="228" y="1659"/>
                    <a:pt x="228" y="1659"/>
                    <a:pt x="251" y="1659"/>
                  </a:cubicBezTo>
                  <a:cubicBezTo>
                    <a:pt x="411" y="1819"/>
                    <a:pt x="685" y="1911"/>
                    <a:pt x="936" y="1911"/>
                  </a:cubicBezTo>
                  <a:lnTo>
                    <a:pt x="1096" y="1911"/>
                  </a:lnTo>
                  <a:cubicBezTo>
                    <a:pt x="1141" y="1911"/>
                    <a:pt x="1164" y="1911"/>
                    <a:pt x="1210" y="1888"/>
                  </a:cubicBezTo>
                  <a:cubicBezTo>
                    <a:pt x="1324" y="1842"/>
                    <a:pt x="1438" y="1774"/>
                    <a:pt x="1552" y="1682"/>
                  </a:cubicBezTo>
                  <a:lnTo>
                    <a:pt x="1575" y="1682"/>
                  </a:lnTo>
                  <a:cubicBezTo>
                    <a:pt x="1712" y="1545"/>
                    <a:pt x="1849" y="1363"/>
                    <a:pt x="1917" y="1203"/>
                  </a:cubicBezTo>
                  <a:cubicBezTo>
                    <a:pt x="2009" y="929"/>
                    <a:pt x="2009" y="518"/>
                    <a:pt x="1826" y="290"/>
                  </a:cubicBezTo>
                  <a:cubicBezTo>
                    <a:pt x="1665" y="75"/>
                    <a:pt x="1377" y="1"/>
                    <a:pt x="1117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764" name="Google Shape;6764;p56"/>
            <p:cNvSpPr/>
            <p:nvPr/>
          </p:nvSpPr>
          <p:spPr>
            <a:xfrm>
              <a:off x="5158850" y="3969525"/>
              <a:ext cx="232850" cy="229400"/>
            </a:xfrm>
            <a:custGeom>
              <a:rect b="b" l="l" r="r" t="t"/>
              <a:pathLst>
                <a:path extrusionOk="0" h="9176" w="9314">
                  <a:moveTo>
                    <a:pt x="4640" y="819"/>
                  </a:moveTo>
                  <a:cubicBezTo>
                    <a:pt x="4737" y="819"/>
                    <a:pt x="4828" y="824"/>
                    <a:pt x="4908" y="836"/>
                  </a:cubicBezTo>
                  <a:cubicBezTo>
                    <a:pt x="5365" y="881"/>
                    <a:pt x="5798" y="1018"/>
                    <a:pt x="6232" y="1201"/>
                  </a:cubicBezTo>
                  <a:cubicBezTo>
                    <a:pt x="6940" y="1520"/>
                    <a:pt x="7693" y="2091"/>
                    <a:pt x="7990" y="2844"/>
                  </a:cubicBezTo>
                  <a:cubicBezTo>
                    <a:pt x="8309" y="3643"/>
                    <a:pt x="8583" y="4579"/>
                    <a:pt x="8355" y="5424"/>
                  </a:cubicBezTo>
                  <a:cubicBezTo>
                    <a:pt x="8241" y="5812"/>
                    <a:pt x="8081" y="6154"/>
                    <a:pt x="7876" y="6473"/>
                  </a:cubicBezTo>
                  <a:cubicBezTo>
                    <a:pt x="7853" y="6496"/>
                    <a:pt x="7853" y="6519"/>
                    <a:pt x="7830" y="6542"/>
                  </a:cubicBezTo>
                  <a:cubicBezTo>
                    <a:pt x="7442" y="7158"/>
                    <a:pt x="6917" y="7660"/>
                    <a:pt x="6278" y="7980"/>
                  </a:cubicBezTo>
                  <a:cubicBezTo>
                    <a:pt x="5684" y="8254"/>
                    <a:pt x="5091" y="8345"/>
                    <a:pt x="4452" y="8345"/>
                  </a:cubicBezTo>
                  <a:cubicBezTo>
                    <a:pt x="3790" y="8345"/>
                    <a:pt x="3151" y="8048"/>
                    <a:pt x="2557" y="7752"/>
                  </a:cubicBezTo>
                  <a:cubicBezTo>
                    <a:pt x="1964" y="7478"/>
                    <a:pt x="1439" y="7044"/>
                    <a:pt x="1142" y="6428"/>
                  </a:cubicBezTo>
                  <a:cubicBezTo>
                    <a:pt x="845" y="5766"/>
                    <a:pt x="822" y="5035"/>
                    <a:pt x="868" y="4305"/>
                  </a:cubicBezTo>
                  <a:cubicBezTo>
                    <a:pt x="891" y="3666"/>
                    <a:pt x="982" y="2958"/>
                    <a:pt x="1370" y="2433"/>
                  </a:cubicBezTo>
                  <a:cubicBezTo>
                    <a:pt x="1758" y="1886"/>
                    <a:pt x="2397" y="1543"/>
                    <a:pt x="2968" y="1201"/>
                  </a:cubicBezTo>
                  <a:cubicBezTo>
                    <a:pt x="3366" y="950"/>
                    <a:pt x="3783" y="833"/>
                    <a:pt x="4219" y="833"/>
                  </a:cubicBezTo>
                  <a:cubicBezTo>
                    <a:pt x="4258" y="833"/>
                    <a:pt x="4298" y="834"/>
                    <a:pt x="4338" y="836"/>
                  </a:cubicBezTo>
                  <a:cubicBezTo>
                    <a:pt x="4440" y="824"/>
                    <a:pt x="4543" y="819"/>
                    <a:pt x="4640" y="819"/>
                  </a:cubicBezTo>
                  <a:close/>
                  <a:moveTo>
                    <a:pt x="4915" y="0"/>
                  </a:moveTo>
                  <a:cubicBezTo>
                    <a:pt x="4807" y="0"/>
                    <a:pt x="4698" y="5"/>
                    <a:pt x="4589" y="14"/>
                  </a:cubicBezTo>
                  <a:cubicBezTo>
                    <a:pt x="4064" y="37"/>
                    <a:pt x="3516" y="105"/>
                    <a:pt x="2991" y="242"/>
                  </a:cubicBezTo>
                  <a:cubicBezTo>
                    <a:pt x="2101" y="493"/>
                    <a:pt x="1325" y="1269"/>
                    <a:pt x="800" y="2000"/>
                  </a:cubicBezTo>
                  <a:cubicBezTo>
                    <a:pt x="275" y="2776"/>
                    <a:pt x="1" y="3689"/>
                    <a:pt x="1" y="4602"/>
                  </a:cubicBezTo>
                  <a:cubicBezTo>
                    <a:pt x="1" y="5081"/>
                    <a:pt x="46" y="5538"/>
                    <a:pt x="183" y="5971"/>
                  </a:cubicBezTo>
                  <a:cubicBezTo>
                    <a:pt x="298" y="6359"/>
                    <a:pt x="480" y="6725"/>
                    <a:pt x="663" y="7090"/>
                  </a:cubicBezTo>
                  <a:cubicBezTo>
                    <a:pt x="731" y="7181"/>
                    <a:pt x="800" y="7272"/>
                    <a:pt x="868" y="7364"/>
                  </a:cubicBezTo>
                  <a:cubicBezTo>
                    <a:pt x="868" y="7386"/>
                    <a:pt x="891" y="7409"/>
                    <a:pt x="914" y="7432"/>
                  </a:cubicBezTo>
                  <a:cubicBezTo>
                    <a:pt x="982" y="7523"/>
                    <a:pt x="1051" y="7615"/>
                    <a:pt x="1119" y="7706"/>
                  </a:cubicBezTo>
                  <a:cubicBezTo>
                    <a:pt x="1188" y="7797"/>
                    <a:pt x="1279" y="7889"/>
                    <a:pt x="1347" y="7980"/>
                  </a:cubicBezTo>
                  <a:cubicBezTo>
                    <a:pt x="1439" y="8048"/>
                    <a:pt x="1530" y="8071"/>
                    <a:pt x="1621" y="8140"/>
                  </a:cubicBezTo>
                  <a:cubicBezTo>
                    <a:pt x="1735" y="8208"/>
                    <a:pt x="1827" y="8299"/>
                    <a:pt x="1941" y="8368"/>
                  </a:cubicBezTo>
                  <a:cubicBezTo>
                    <a:pt x="2146" y="8528"/>
                    <a:pt x="2375" y="8642"/>
                    <a:pt x="2580" y="8756"/>
                  </a:cubicBezTo>
                  <a:cubicBezTo>
                    <a:pt x="3179" y="9036"/>
                    <a:pt x="3848" y="9175"/>
                    <a:pt x="4515" y="9175"/>
                  </a:cubicBezTo>
                  <a:cubicBezTo>
                    <a:pt x="4991" y="9175"/>
                    <a:pt x="5466" y="9104"/>
                    <a:pt x="5913" y="8961"/>
                  </a:cubicBezTo>
                  <a:cubicBezTo>
                    <a:pt x="6392" y="8824"/>
                    <a:pt x="6826" y="8573"/>
                    <a:pt x="7236" y="8322"/>
                  </a:cubicBezTo>
                  <a:cubicBezTo>
                    <a:pt x="7624" y="8071"/>
                    <a:pt x="8012" y="7775"/>
                    <a:pt x="8355" y="7455"/>
                  </a:cubicBezTo>
                  <a:cubicBezTo>
                    <a:pt x="8674" y="7135"/>
                    <a:pt x="8971" y="6770"/>
                    <a:pt x="9131" y="6337"/>
                  </a:cubicBezTo>
                  <a:cubicBezTo>
                    <a:pt x="9313" y="5834"/>
                    <a:pt x="9313" y="5309"/>
                    <a:pt x="9291" y="4807"/>
                  </a:cubicBezTo>
                  <a:cubicBezTo>
                    <a:pt x="9268" y="3780"/>
                    <a:pt x="9108" y="2730"/>
                    <a:pt x="8560" y="1863"/>
                  </a:cubicBezTo>
                  <a:cubicBezTo>
                    <a:pt x="8035" y="995"/>
                    <a:pt x="7145" y="493"/>
                    <a:pt x="6186" y="219"/>
                  </a:cubicBezTo>
                  <a:cubicBezTo>
                    <a:pt x="5766" y="73"/>
                    <a:pt x="5346" y="0"/>
                    <a:pt x="4915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765" name="Google Shape;6765;p56"/>
            <p:cNvSpPr/>
            <p:nvPr/>
          </p:nvSpPr>
          <p:spPr>
            <a:xfrm>
              <a:off x="5451025" y="3966850"/>
              <a:ext cx="84475" cy="82600"/>
            </a:xfrm>
            <a:custGeom>
              <a:rect b="b" l="l" r="r" t="t"/>
              <a:pathLst>
                <a:path extrusionOk="0" h="3304" w="3379">
                  <a:moveTo>
                    <a:pt x="1802" y="745"/>
                  </a:moveTo>
                  <a:cubicBezTo>
                    <a:pt x="2062" y="745"/>
                    <a:pt x="2350" y="819"/>
                    <a:pt x="2511" y="1034"/>
                  </a:cubicBezTo>
                  <a:cubicBezTo>
                    <a:pt x="2694" y="1262"/>
                    <a:pt x="2694" y="1673"/>
                    <a:pt x="2602" y="1947"/>
                  </a:cubicBezTo>
                  <a:cubicBezTo>
                    <a:pt x="2534" y="2107"/>
                    <a:pt x="2397" y="2289"/>
                    <a:pt x="2260" y="2426"/>
                  </a:cubicBezTo>
                  <a:cubicBezTo>
                    <a:pt x="2146" y="2518"/>
                    <a:pt x="2009" y="2609"/>
                    <a:pt x="1895" y="2632"/>
                  </a:cubicBezTo>
                  <a:cubicBezTo>
                    <a:pt x="1849" y="2655"/>
                    <a:pt x="1826" y="2655"/>
                    <a:pt x="1781" y="2655"/>
                  </a:cubicBezTo>
                  <a:lnTo>
                    <a:pt x="1621" y="2655"/>
                  </a:lnTo>
                  <a:cubicBezTo>
                    <a:pt x="1370" y="2655"/>
                    <a:pt x="1096" y="2563"/>
                    <a:pt x="936" y="2403"/>
                  </a:cubicBezTo>
                  <a:cubicBezTo>
                    <a:pt x="913" y="2403"/>
                    <a:pt x="913" y="2403"/>
                    <a:pt x="913" y="2381"/>
                  </a:cubicBezTo>
                  <a:cubicBezTo>
                    <a:pt x="868" y="2335"/>
                    <a:pt x="845" y="2289"/>
                    <a:pt x="822" y="2221"/>
                  </a:cubicBezTo>
                  <a:cubicBezTo>
                    <a:pt x="685" y="1924"/>
                    <a:pt x="822" y="1536"/>
                    <a:pt x="936" y="1262"/>
                  </a:cubicBezTo>
                  <a:cubicBezTo>
                    <a:pt x="1073" y="965"/>
                    <a:pt x="1279" y="806"/>
                    <a:pt x="1598" y="760"/>
                  </a:cubicBezTo>
                  <a:cubicBezTo>
                    <a:pt x="1662" y="750"/>
                    <a:pt x="1731" y="745"/>
                    <a:pt x="1802" y="745"/>
                  </a:cubicBezTo>
                  <a:close/>
                  <a:moveTo>
                    <a:pt x="1671" y="0"/>
                  </a:moveTo>
                  <a:cubicBezTo>
                    <a:pt x="1251" y="0"/>
                    <a:pt x="836" y="140"/>
                    <a:pt x="548" y="463"/>
                  </a:cubicBezTo>
                  <a:cubicBezTo>
                    <a:pt x="229" y="829"/>
                    <a:pt x="23" y="1490"/>
                    <a:pt x="23" y="1970"/>
                  </a:cubicBezTo>
                  <a:cubicBezTo>
                    <a:pt x="0" y="2609"/>
                    <a:pt x="480" y="3180"/>
                    <a:pt x="1096" y="3294"/>
                  </a:cubicBezTo>
                  <a:cubicBezTo>
                    <a:pt x="1149" y="3301"/>
                    <a:pt x="1200" y="3304"/>
                    <a:pt x="1250" y="3304"/>
                  </a:cubicBezTo>
                  <a:cubicBezTo>
                    <a:pt x="1350" y="3304"/>
                    <a:pt x="1446" y="3294"/>
                    <a:pt x="1552" y="3294"/>
                  </a:cubicBezTo>
                  <a:cubicBezTo>
                    <a:pt x="1689" y="3271"/>
                    <a:pt x="1849" y="3271"/>
                    <a:pt x="2009" y="3248"/>
                  </a:cubicBezTo>
                  <a:cubicBezTo>
                    <a:pt x="2283" y="3202"/>
                    <a:pt x="2580" y="2997"/>
                    <a:pt x="2762" y="2769"/>
                  </a:cubicBezTo>
                  <a:cubicBezTo>
                    <a:pt x="2785" y="2746"/>
                    <a:pt x="2808" y="2700"/>
                    <a:pt x="2831" y="2677"/>
                  </a:cubicBezTo>
                  <a:cubicBezTo>
                    <a:pt x="2876" y="2609"/>
                    <a:pt x="2945" y="2540"/>
                    <a:pt x="2990" y="2472"/>
                  </a:cubicBezTo>
                  <a:cubicBezTo>
                    <a:pt x="3287" y="2084"/>
                    <a:pt x="3378" y="1445"/>
                    <a:pt x="3219" y="988"/>
                  </a:cubicBezTo>
                  <a:cubicBezTo>
                    <a:pt x="3036" y="486"/>
                    <a:pt x="2534" y="121"/>
                    <a:pt x="2009" y="30"/>
                  </a:cubicBezTo>
                  <a:cubicBezTo>
                    <a:pt x="1898" y="10"/>
                    <a:pt x="1784" y="0"/>
                    <a:pt x="167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766" name="Google Shape;6766;p56"/>
            <p:cNvSpPr/>
            <p:nvPr/>
          </p:nvSpPr>
          <p:spPr>
            <a:xfrm>
              <a:off x="5179400" y="3989975"/>
              <a:ext cx="194050" cy="188200"/>
            </a:xfrm>
            <a:custGeom>
              <a:rect b="b" l="l" r="r" t="t"/>
              <a:pathLst>
                <a:path extrusionOk="0" h="7528" w="7762">
                  <a:moveTo>
                    <a:pt x="3372" y="574"/>
                  </a:moveTo>
                  <a:cubicBezTo>
                    <a:pt x="3536" y="574"/>
                    <a:pt x="3699" y="590"/>
                    <a:pt x="3858" y="611"/>
                  </a:cubicBezTo>
                  <a:cubicBezTo>
                    <a:pt x="4200" y="634"/>
                    <a:pt x="4543" y="702"/>
                    <a:pt x="4885" y="817"/>
                  </a:cubicBezTo>
                  <a:cubicBezTo>
                    <a:pt x="5113" y="862"/>
                    <a:pt x="5342" y="976"/>
                    <a:pt x="5570" y="1068"/>
                  </a:cubicBezTo>
                  <a:cubicBezTo>
                    <a:pt x="5935" y="1296"/>
                    <a:pt x="6300" y="1593"/>
                    <a:pt x="6529" y="1935"/>
                  </a:cubicBezTo>
                  <a:cubicBezTo>
                    <a:pt x="6734" y="2255"/>
                    <a:pt x="6825" y="2688"/>
                    <a:pt x="6917" y="3031"/>
                  </a:cubicBezTo>
                  <a:cubicBezTo>
                    <a:pt x="7008" y="3396"/>
                    <a:pt x="7076" y="3761"/>
                    <a:pt x="7031" y="4149"/>
                  </a:cubicBezTo>
                  <a:cubicBezTo>
                    <a:pt x="7008" y="4217"/>
                    <a:pt x="6985" y="4309"/>
                    <a:pt x="6962" y="4400"/>
                  </a:cubicBezTo>
                  <a:cubicBezTo>
                    <a:pt x="6871" y="4674"/>
                    <a:pt x="6780" y="4971"/>
                    <a:pt x="6643" y="5222"/>
                  </a:cubicBezTo>
                  <a:cubicBezTo>
                    <a:pt x="6369" y="5701"/>
                    <a:pt x="6049" y="6158"/>
                    <a:pt x="5570" y="6454"/>
                  </a:cubicBezTo>
                  <a:cubicBezTo>
                    <a:pt x="5136" y="6728"/>
                    <a:pt x="4634" y="6888"/>
                    <a:pt x="4132" y="6957"/>
                  </a:cubicBezTo>
                  <a:cubicBezTo>
                    <a:pt x="4040" y="6967"/>
                    <a:pt x="3949" y="6973"/>
                    <a:pt x="3858" y="6973"/>
                  </a:cubicBezTo>
                  <a:cubicBezTo>
                    <a:pt x="3379" y="6973"/>
                    <a:pt x="2906" y="6832"/>
                    <a:pt x="2466" y="6660"/>
                  </a:cubicBezTo>
                  <a:cubicBezTo>
                    <a:pt x="1963" y="6454"/>
                    <a:pt x="1347" y="6226"/>
                    <a:pt x="1005" y="5770"/>
                  </a:cubicBezTo>
                  <a:cubicBezTo>
                    <a:pt x="662" y="5267"/>
                    <a:pt x="594" y="4674"/>
                    <a:pt x="594" y="4081"/>
                  </a:cubicBezTo>
                  <a:cubicBezTo>
                    <a:pt x="571" y="3510"/>
                    <a:pt x="594" y="2894"/>
                    <a:pt x="799" y="2346"/>
                  </a:cubicBezTo>
                  <a:cubicBezTo>
                    <a:pt x="1005" y="1752"/>
                    <a:pt x="1507" y="1478"/>
                    <a:pt x="2009" y="1159"/>
                  </a:cubicBezTo>
                  <a:cubicBezTo>
                    <a:pt x="2260" y="976"/>
                    <a:pt x="2511" y="771"/>
                    <a:pt x="2808" y="657"/>
                  </a:cubicBezTo>
                  <a:cubicBezTo>
                    <a:pt x="2992" y="595"/>
                    <a:pt x="3182" y="574"/>
                    <a:pt x="3372" y="574"/>
                  </a:cubicBezTo>
                  <a:close/>
                  <a:moveTo>
                    <a:pt x="3818" y="1"/>
                  </a:moveTo>
                  <a:cubicBezTo>
                    <a:pt x="3721" y="1"/>
                    <a:pt x="3618" y="6"/>
                    <a:pt x="3516" y="18"/>
                  </a:cubicBezTo>
                  <a:cubicBezTo>
                    <a:pt x="3476" y="16"/>
                    <a:pt x="3436" y="15"/>
                    <a:pt x="3397" y="15"/>
                  </a:cubicBezTo>
                  <a:cubicBezTo>
                    <a:pt x="2961" y="15"/>
                    <a:pt x="2544" y="132"/>
                    <a:pt x="2146" y="383"/>
                  </a:cubicBezTo>
                  <a:cubicBezTo>
                    <a:pt x="1575" y="725"/>
                    <a:pt x="936" y="1068"/>
                    <a:pt x="548" y="1615"/>
                  </a:cubicBezTo>
                  <a:cubicBezTo>
                    <a:pt x="160" y="2140"/>
                    <a:pt x="69" y="2848"/>
                    <a:pt x="46" y="3487"/>
                  </a:cubicBezTo>
                  <a:cubicBezTo>
                    <a:pt x="0" y="4217"/>
                    <a:pt x="23" y="4948"/>
                    <a:pt x="320" y="5610"/>
                  </a:cubicBezTo>
                  <a:cubicBezTo>
                    <a:pt x="617" y="6226"/>
                    <a:pt x="1142" y="6660"/>
                    <a:pt x="1735" y="6934"/>
                  </a:cubicBezTo>
                  <a:cubicBezTo>
                    <a:pt x="2329" y="7230"/>
                    <a:pt x="2968" y="7527"/>
                    <a:pt x="3630" y="7527"/>
                  </a:cubicBezTo>
                  <a:cubicBezTo>
                    <a:pt x="4269" y="7527"/>
                    <a:pt x="4862" y="7436"/>
                    <a:pt x="5456" y="7162"/>
                  </a:cubicBezTo>
                  <a:cubicBezTo>
                    <a:pt x="6095" y="6842"/>
                    <a:pt x="6620" y="6340"/>
                    <a:pt x="7008" y="5724"/>
                  </a:cubicBezTo>
                  <a:cubicBezTo>
                    <a:pt x="7031" y="5701"/>
                    <a:pt x="7031" y="5678"/>
                    <a:pt x="7054" y="5655"/>
                  </a:cubicBezTo>
                  <a:cubicBezTo>
                    <a:pt x="7259" y="5336"/>
                    <a:pt x="7419" y="4994"/>
                    <a:pt x="7533" y="4606"/>
                  </a:cubicBezTo>
                  <a:cubicBezTo>
                    <a:pt x="7761" y="3761"/>
                    <a:pt x="7487" y="2825"/>
                    <a:pt x="7168" y="2026"/>
                  </a:cubicBezTo>
                  <a:cubicBezTo>
                    <a:pt x="6871" y="1273"/>
                    <a:pt x="6118" y="702"/>
                    <a:pt x="5410" y="383"/>
                  </a:cubicBezTo>
                  <a:cubicBezTo>
                    <a:pt x="4976" y="200"/>
                    <a:pt x="4543" y="63"/>
                    <a:pt x="4086" y="18"/>
                  </a:cubicBezTo>
                  <a:cubicBezTo>
                    <a:pt x="4006" y="6"/>
                    <a:pt x="3915" y="1"/>
                    <a:pt x="381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767" name="Google Shape;6767;p56"/>
            <p:cNvSpPr/>
            <p:nvPr/>
          </p:nvSpPr>
          <p:spPr>
            <a:xfrm>
              <a:off x="5254725" y="4048250"/>
              <a:ext cx="91900" cy="60225"/>
            </a:xfrm>
            <a:custGeom>
              <a:rect b="b" l="l" r="r" t="t"/>
              <a:pathLst>
                <a:path extrusionOk="0" h="2409" w="3676">
                  <a:moveTo>
                    <a:pt x="3321" y="0"/>
                  </a:moveTo>
                  <a:cubicBezTo>
                    <a:pt x="3295" y="0"/>
                    <a:pt x="3269" y="5"/>
                    <a:pt x="3242" y="15"/>
                  </a:cubicBezTo>
                  <a:cubicBezTo>
                    <a:pt x="2922" y="152"/>
                    <a:pt x="2625" y="357"/>
                    <a:pt x="2329" y="540"/>
                  </a:cubicBezTo>
                  <a:cubicBezTo>
                    <a:pt x="2032" y="722"/>
                    <a:pt x="1735" y="928"/>
                    <a:pt x="1416" y="1110"/>
                  </a:cubicBezTo>
                  <a:cubicBezTo>
                    <a:pt x="1142" y="1293"/>
                    <a:pt x="845" y="1498"/>
                    <a:pt x="548" y="1704"/>
                  </a:cubicBezTo>
                  <a:cubicBezTo>
                    <a:pt x="366" y="1841"/>
                    <a:pt x="23" y="2046"/>
                    <a:pt x="0" y="2320"/>
                  </a:cubicBezTo>
                  <a:cubicBezTo>
                    <a:pt x="0" y="2343"/>
                    <a:pt x="23" y="2366"/>
                    <a:pt x="46" y="2389"/>
                  </a:cubicBezTo>
                  <a:cubicBezTo>
                    <a:pt x="83" y="2402"/>
                    <a:pt x="123" y="2408"/>
                    <a:pt x="165" y="2408"/>
                  </a:cubicBezTo>
                  <a:cubicBezTo>
                    <a:pt x="402" y="2408"/>
                    <a:pt x="693" y="2212"/>
                    <a:pt x="868" y="2115"/>
                  </a:cubicBezTo>
                  <a:cubicBezTo>
                    <a:pt x="1165" y="1955"/>
                    <a:pt x="1461" y="1772"/>
                    <a:pt x="1758" y="1590"/>
                  </a:cubicBezTo>
                  <a:cubicBezTo>
                    <a:pt x="2032" y="1407"/>
                    <a:pt x="2329" y="1225"/>
                    <a:pt x="2625" y="1042"/>
                  </a:cubicBezTo>
                  <a:cubicBezTo>
                    <a:pt x="2922" y="859"/>
                    <a:pt x="3242" y="700"/>
                    <a:pt x="3493" y="471"/>
                  </a:cubicBezTo>
                  <a:cubicBezTo>
                    <a:pt x="3676" y="308"/>
                    <a:pt x="3532" y="0"/>
                    <a:pt x="332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768" name="Google Shape;6768;p56"/>
            <p:cNvSpPr/>
            <p:nvPr/>
          </p:nvSpPr>
          <p:spPr>
            <a:xfrm>
              <a:off x="5240450" y="4092950"/>
              <a:ext cx="86200" cy="49825"/>
            </a:xfrm>
            <a:custGeom>
              <a:rect b="b" l="l" r="r" t="t"/>
              <a:pathLst>
                <a:path extrusionOk="0" h="1993" w="3448">
                  <a:moveTo>
                    <a:pt x="3217" y="0"/>
                  </a:moveTo>
                  <a:cubicBezTo>
                    <a:pt x="2956" y="0"/>
                    <a:pt x="2713" y="161"/>
                    <a:pt x="2489" y="304"/>
                  </a:cubicBezTo>
                  <a:cubicBezTo>
                    <a:pt x="2215" y="464"/>
                    <a:pt x="1918" y="601"/>
                    <a:pt x="1644" y="738"/>
                  </a:cubicBezTo>
                  <a:cubicBezTo>
                    <a:pt x="1370" y="875"/>
                    <a:pt x="1096" y="1034"/>
                    <a:pt x="823" y="1171"/>
                  </a:cubicBezTo>
                  <a:cubicBezTo>
                    <a:pt x="549" y="1331"/>
                    <a:pt x="252" y="1491"/>
                    <a:pt x="69" y="1742"/>
                  </a:cubicBezTo>
                  <a:cubicBezTo>
                    <a:pt x="1" y="1833"/>
                    <a:pt x="92" y="1993"/>
                    <a:pt x="206" y="1993"/>
                  </a:cubicBezTo>
                  <a:cubicBezTo>
                    <a:pt x="526" y="1970"/>
                    <a:pt x="800" y="1788"/>
                    <a:pt x="1096" y="1628"/>
                  </a:cubicBezTo>
                  <a:cubicBezTo>
                    <a:pt x="1370" y="1468"/>
                    <a:pt x="1644" y="1331"/>
                    <a:pt x="1941" y="1171"/>
                  </a:cubicBezTo>
                  <a:cubicBezTo>
                    <a:pt x="2215" y="1034"/>
                    <a:pt x="2512" y="875"/>
                    <a:pt x="2785" y="738"/>
                  </a:cubicBezTo>
                  <a:cubicBezTo>
                    <a:pt x="3059" y="601"/>
                    <a:pt x="3333" y="441"/>
                    <a:pt x="3425" y="144"/>
                  </a:cubicBezTo>
                  <a:cubicBezTo>
                    <a:pt x="3447" y="76"/>
                    <a:pt x="3379" y="7"/>
                    <a:pt x="3310" y="7"/>
                  </a:cubicBezTo>
                  <a:cubicBezTo>
                    <a:pt x="3279" y="2"/>
                    <a:pt x="3248" y="0"/>
                    <a:pt x="321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769" name="Google Shape;6769;p56"/>
            <p:cNvSpPr/>
            <p:nvPr/>
          </p:nvSpPr>
          <p:spPr>
            <a:xfrm>
              <a:off x="4973400" y="3793400"/>
              <a:ext cx="626575" cy="517225"/>
            </a:xfrm>
            <a:custGeom>
              <a:rect b="b" l="l" r="r" t="t"/>
              <a:pathLst>
                <a:path extrusionOk="0" h="20689" w="25063">
                  <a:moveTo>
                    <a:pt x="7268" y="556"/>
                  </a:moveTo>
                  <a:cubicBezTo>
                    <a:pt x="7511" y="556"/>
                    <a:pt x="7812" y="706"/>
                    <a:pt x="7989" y="759"/>
                  </a:cubicBezTo>
                  <a:cubicBezTo>
                    <a:pt x="8309" y="873"/>
                    <a:pt x="8674" y="965"/>
                    <a:pt x="8971" y="1079"/>
                  </a:cubicBezTo>
                  <a:cubicBezTo>
                    <a:pt x="9245" y="1193"/>
                    <a:pt x="9199" y="1444"/>
                    <a:pt x="9153" y="1672"/>
                  </a:cubicBezTo>
                  <a:cubicBezTo>
                    <a:pt x="8834" y="1558"/>
                    <a:pt x="8537" y="1421"/>
                    <a:pt x="8218" y="1284"/>
                  </a:cubicBezTo>
                  <a:cubicBezTo>
                    <a:pt x="7784" y="1124"/>
                    <a:pt x="7373" y="942"/>
                    <a:pt x="6917" y="782"/>
                  </a:cubicBezTo>
                  <a:cubicBezTo>
                    <a:pt x="6962" y="714"/>
                    <a:pt x="7008" y="645"/>
                    <a:pt x="7076" y="599"/>
                  </a:cubicBezTo>
                  <a:cubicBezTo>
                    <a:pt x="7132" y="569"/>
                    <a:pt x="7198" y="556"/>
                    <a:pt x="7268" y="556"/>
                  </a:cubicBezTo>
                  <a:close/>
                  <a:moveTo>
                    <a:pt x="5110" y="1266"/>
                  </a:moveTo>
                  <a:cubicBezTo>
                    <a:pt x="5395" y="1266"/>
                    <a:pt x="5686" y="1361"/>
                    <a:pt x="5958" y="1467"/>
                  </a:cubicBezTo>
                  <a:cubicBezTo>
                    <a:pt x="6346" y="1627"/>
                    <a:pt x="6711" y="1786"/>
                    <a:pt x="7122" y="1855"/>
                  </a:cubicBezTo>
                  <a:cubicBezTo>
                    <a:pt x="8834" y="2562"/>
                    <a:pt x="10614" y="3133"/>
                    <a:pt x="12372" y="3704"/>
                  </a:cubicBezTo>
                  <a:cubicBezTo>
                    <a:pt x="14677" y="4457"/>
                    <a:pt x="16983" y="5164"/>
                    <a:pt x="19311" y="5804"/>
                  </a:cubicBezTo>
                  <a:cubicBezTo>
                    <a:pt x="19904" y="5963"/>
                    <a:pt x="20520" y="6123"/>
                    <a:pt x="21114" y="6283"/>
                  </a:cubicBezTo>
                  <a:cubicBezTo>
                    <a:pt x="21639" y="6420"/>
                    <a:pt x="22164" y="6534"/>
                    <a:pt x="22689" y="6739"/>
                  </a:cubicBezTo>
                  <a:cubicBezTo>
                    <a:pt x="23123" y="6899"/>
                    <a:pt x="23556" y="7173"/>
                    <a:pt x="23853" y="7561"/>
                  </a:cubicBezTo>
                  <a:cubicBezTo>
                    <a:pt x="24150" y="7949"/>
                    <a:pt x="24195" y="8383"/>
                    <a:pt x="24081" y="8839"/>
                  </a:cubicBezTo>
                  <a:cubicBezTo>
                    <a:pt x="23785" y="10049"/>
                    <a:pt x="23374" y="11213"/>
                    <a:pt x="23031" y="12400"/>
                  </a:cubicBezTo>
                  <a:cubicBezTo>
                    <a:pt x="22735" y="13450"/>
                    <a:pt x="22415" y="14477"/>
                    <a:pt x="22118" y="15504"/>
                  </a:cubicBezTo>
                  <a:cubicBezTo>
                    <a:pt x="22027" y="15459"/>
                    <a:pt x="21936" y="15436"/>
                    <a:pt x="21844" y="15390"/>
                  </a:cubicBezTo>
                  <a:cubicBezTo>
                    <a:pt x="21593" y="15276"/>
                    <a:pt x="21342" y="15185"/>
                    <a:pt x="21068" y="15093"/>
                  </a:cubicBezTo>
                  <a:cubicBezTo>
                    <a:pt x="20566" y="14934"/>
                    <a:pt x="20064" y="14820"/>
                    <a:pt x="19562" y="14660"/>
                  </a:cubicBezTo>
                  <a:cubicBezTo>
                    <a:pt x="19060" y="14523"/>
                    <a:pt x="18558" y="14363"/>
                    <a:pt x="18078" y="14180"/>
                  </a:cubicBezTo>
                  <a:cubicBezTo>
                    <a:pt x="17781" y="14089"/>
                    <a:pt x="17439" y="13907"/>
                    <a:pt x="17120" y="13838"/>
                  </a:cubicBezTo>
                  <a:cubicBezTo>
                    <a:pt x="17279" y="13496"/>
                    <a:pt x="17393" y="13153"/>
                    <a:pt x="17439" y="12742"/>
                  </a:cubicBezTo>
                  <a:cubicBezTo>
                    <a:pt x="17485" y="12126"/>
                    <a:pt x="17439" y="11487"/>
                    <a:pt x="17348" y="10871"/>
                  </a:cubicBezTo>
                  <a:cubicBezTo>
                    <a:pt x="17279" y="10300"/>
                    <a:pt x="17142" y="9729"/>
                    <a:pt x="16914" y="9205"/>
                  </a:cubicBezTo>
                  <a:cubicBezTo>
                    <a:pt x="16480" y="8155"/>
                    <a:pt x="15682" y="7424"/>
                    <a:pt x="14632" y="6968"/>
                  </a:cubicBezTo>
                  <a:cubicBezTo>
                    <a:pt x="14061" y="6717"/>
                    <a:pt x="13490" y="6534"/>
                    <a:pt x="12851" y="6443"/>
                  </a:cubicBezTo>
                  <a:cubicBezTo>
                    <a:pt x="12703" y="6426"/>
                    <a:pt x="12554" y="6418"/>
                    <a:pt x="12406" y="6418"/>
                  </a:cubicBezTo>
                  <a:cubicBezTo>
                    <a:pt x="11961" y="6418"/>
                    <a:pt x="11516" y="6483"/>
                    <a:pt x="11071" y="6534"/>
                  </a:cubicBezTo>
                  <a:cubicBezTo>
                    <a:pt x="10477" y="6625"/>
                    <a:pt x="9952" y="6739"/>
                    <a:pt x="9427" y="7036"/>
                  </a:cubicBezTo>
                  <a:cubicBezTo>
                    <a:pt x="8971" y="7287"/>
                    <a:pt x="8583" y="7607"/>
                    <a:pt x="8218" y="8018"/>
                  </a:cubicBezTo>
                  <a:cubicBezTo>
                    <a:pt x="7487" y="8816"/>
                    <a:pt x="7008" y="9775"/>
                    <a:pt x="6848" y="10848"/>
                  </a:cubicBezTo>
                  <a:lnTo>
                    <a:pt x="6825" y="10848"/>
                  </a:lnTo>
                  <a:cubicBezTo>
                    <a:pt x="6802" y="10825"/>
                    <a:pt x="6802" y="10825"/>
                    <a:pt x="6780" y="10825"/>
                  </a:cubicBezTo>
                  <a:cubicBezTo>
                    <a:pt x="6369" y="10711"/>
                    <a:pt x="5981" y="10574"/>
                    <a:pt x="5547" y="10460"/>
                  </a:cubicBezTo>
                  <a:cubicBezTo>
                    <a:pt x="5022" y="10277"/>
                    <a:pt x="4497" y="10140"/>
                    <a:pt x="3949" y="9981"/>
                  </a:cubicBezTo>
                  <a:cubicBezTo>
                    <a:pt x="3721" y="9912"/>
                    <a:pt x="3470" y="9844"/>
                    <a:pt x="3219" y="9798"/>
                  </a:cubicBezTo>
                  <a:cubicBezTo>
                    <a:pt x="2945" y="9729"/>
                    <a:pt x="2671" y="9707"/>
                    <a:pt x="2420" y="9593"/>
                  </a:cubicBezTo>
                  <a:cubicBezTo>
                    <a:pt x="2169" y="9501"/>
                    <a:pt x="1986" y="9341"/>
                    <a:pt x="1735" y="9250"/>
                  </a:cubicBezTo>
                  <a:cubicBezTo>
                    <a:pt x="1667" y="9227"/>
                    <a:pt x="1553" y="9205"/>
                    <a:pt x="1461" y="9182"/>
                  </a:cubicBezTo>
                  <a:cubicBezTo>
                    <a:pt x="1712" y="7835"/>
                    <a:pt x="2032" y="6488"/>
                    <a:pt x="2466" y="5187"/>
                  </a:cubicBezTo>
                  <a:cubicBezTo>
                    <a:pt x="2831" y="4183"/>
                    <a:pt x="3242" y="3179"/>
                    <a:pt x="3812" y="2266"/>
                  </a:cubicBezTo>
                  <a:cubicBezTo>
                    <a:pt x="4018" y="1900"/>
                    <a:pt x="4292" y="1535"/>
                    <a:pt x="4680" y="1353"/>
                  </a:cubicBezTo>
                  <a:cubicBezTo>
                    <a:pt x="4819" y="1291"/>
                    <a:pt x="4964" y="1266"/>
                    <a:pt x="5110" y="1266"/>
                  </a:cubicBezTo>
                  <a:close/>
                  <a:moveTo>
                    <a:pt x="12333" y="7045"/>
                  </a:moveTo>
                  <a:cubicBezTo>
                    <a:pt x="12764" y="7045"/>
                    <a:pt x="13184" y="7118"/>
                    <a:pt x="13604" y="7264"/>
                  </a:cubicBezTo>
                  <a:cubicBezTo>
                    <a:pt x="14563" y="7538"/>
                    <a:pt x="15453" y="8040"/>
                    <a:pt x="15978" y="8908"/>
                  </a:cubicBezTo>
                  <a:cubicBezTo>
                    <a:pt x="16526" y="9775"/>
                    <a:pt x="16686" y="10825"/>
                    <a:pt x="16709" y="11852"/>
                  </a:cubicBezTo>
                  <a:cubicBezTo>
                    <a:pt x="16731" y="12354"/>
                    <a:pt x="16731" y="12879"/>
                    <a:pt x="16549" y="13382"/>
                  </a:cubicBezTo>
                  <a:cubicBezTo>
                    <a:pt x="16389" y="13815"/>
                    <a:pt x="16092" y="14180"/>
                    <a:pt x="15773" y="14500"/>
                  </a:cubicBezTo>
                  <a:cubicBezTo>
                    <a:pt x="15430" y="14820"/>
                    <a:pt x="15042" y="15116"/>
                    <a:pt x="14654" y="15367"/>
                  </a:cubicBezTo>
                  <a:cubicBezTo>
                    <a:pt x="14244" y="15618"/>
                    <a:pt x="13810" y="15869"/>
                    <a:pt x="13331" y="16006"/>
                  </a:cubicBezTo>
                  <a:cubicBezTo>
                    <a:pt x="12884" y="16149"/>
                    <a:pt x="12409" y="16220"/>
                    <a:pt x="11933" y="16220"/>
                  </a:cubicBezTo>
                  <a:cubicBezTo>
                    <a:pt x="11266" y="16220"/>
                    <a:pt x="10597" y="16081"/>
                    <a:pt x="9998" y="15801"/>
                  </a:cubicBezTo>
                  <a:cubicBezTo>
                    <a:pt x="9793" y="15687"/>
                    <a:pt x="9564" y="15573"/>
                    <a:pt x="9359" y="15413"/>
                  </a:cubicBezTo>
                  <a:cubicBezTo>
                    <a:pt x="9245" y="15344"/>
                    <a:pt x="9153" y="15253"/>
                    <a:pt x="9039" y="15185"/>
                  </a:cubicBezTo>
                  <a:cubicBezTo>
                    <a:pt x="8948" y="15116"/>
                    <a:pt x="8857" y="15093"/>
                    <a:pt x="8765" y="15025"/>
                  </a:cubicBezTo>
                  <a:cubicBezTo>
                    <a:pt x="8697" y="14934"/>
                    <a:pt x="8606" y="14842"/>
                    <a:pt x="8537" y="14751"/>
                  </a:cubicBezTo>
                  <a:cubicBezTo>
                    <a:pt x="8469" y="14660"/>
                    <a:pt x="8400" y="14568"/>
                    <a:pt x="8332" y="14477"/>
                  </a:cubicBezTo>
                  <a:cubicBezTo>
                    <a:pt x="8309" y="14454"/>
                    <a:pt x="8286" y="14431"/>
                    <a:pt x="8286" y="14409"/>
                  </a:cubicBezTo>
                  <a:cubicBezTo>
                    <a:pt x="8218" y="14317"/>
                    <a:pt x="8149" y="14226"/>
                    <a:pt x="8081" y="14135"/>
                  </a:cubicBezTo>
                  <a:cubicBezTo>
                    <a:pt x="7898" y="13770"/>
                    <a:pt x="7716" y="13404"/>
                    <a:pt x="7601" y="13016"/>
                  </a:cubicBezTo>
                  <a:cubicBezTo>
                    <a:pt x="7464" y="12583"/>
                    <a:pt x="7419" y="12126"/>
                    <a:pt x="7419" y="11647"/>
                  </a:cubicBezTo>
                  <a:cubicBezTo>
                    <a:pt x="7419" y="10734"/>
                    <a:pt x="7693" y="9821"/>
                    <a:pt x="8218" y="9045"/>
                  </a:cubicBezTo>
                  <a:cubicBezTo>
                    <a:pt x="8743" y="8314"/>
                    <a:pt x="9519" y="7538"/>
                    <a:pt x="10409" y="7287"/>
                  </a:cubicBezTo>
                  <a:cubicBezTo>
                    <a:pt x="10934" y="7150"/>
                    <a:pt x="11482" y="7082"/>
                    <a:pt x="12007" y="7059"/>
                  </a:cubicBezTo>
                  <a:cubicBezTo>
                    <a:pt x="12116" y="7050"/>
                    <a:pt x="12225" y="7045"/>
                    <a:pt x="12333" y="7045"/>
                  </a:cubicBezTo>
                  <a:close/>
                  <a:moveTo>
                    <a:pt x="1370" y="9661"/>
                  </a:moveTo>
                  <a:cubicBezTo>
                    <a:pt x="1416" y="9661"/>
                    <a:pt x="1439" y="9661"/>
                    <a:pt x="1461" y="9684"/>
                  </a:cubicBezTo>
                  <a:cubicBezTo>
                    <a:pt x="1712" y="9752"/>
                    <a:pt x="1941" y="9866"/>
                    <a:pt x="2169" y="9981"/>
                  </a:cubicBezTo>
                  <a:cubicBezTo>
                    <a:pt x="2671" y="10186"/>
                    <a:pt x="3219" y="10300"/>
                    <a:pt x="3744" y="10437"/>
                  </a:cubicBezTo>
                  <a:cubicBezTo>
                    <a:pt x="4269" y="10597"/>
                    <a:pt x="4794" y="10757"/>
                    <a:pt x="5342" y="10939"/>
                  </a:cubicBezTo>
                  <a:cubicBezTo>
                    <a:pt x="5821" y="11099"/>
                    <a:pt x="6300" y="11282"/>
                    <a:pt x="6802" y="11396"/>
                  </a:cubicBezTo>
                  <a:cubicBezTo>
                    <a:pt x="6757" y="12446"/>
                    <a:pt x="7008" y="13655"/>
                    <a:pt x="7670" y="14477"/>
                  </a:cubicBezTo>
                  <a:cubicBezTo>
                    <a:pt x="7738" y="14568"/>
                    <a:pt x="7784" y="14660"/>
                    <a:pt x="7875" y="14728"/>
                  </a:cubicBezTo>
                  <a:cubicBezTo>
                    <a:pt x="7944" y="14865"/>
                    <a:pt x="8035" y="15002"/>
                    <a:pt x="8149" y="15139"/>
                  </a:cubicBezTo>
                  <a:cubicBezTo>
                    <a:pt x="8240" y="15230"/>
                    <a:pt x="8332" y="15344"/>
                    <a:pt x="8446" y="15413"/>
                  </a:cubicBezTo>
                  <a:cubicBezTo>
                    <a:pt x="8560" y="15550"/>
                    <a:pt x="8651" y="15664"/>
                    <a:pt x="8788" y="15778"/>
                  </a:cubicBezTo>
                  <a:cubicBezTo>
                    <a:pt x="8994" y="15938"/>
                    <a:pt x="9199" y="16075"/>
                    <a:pt x="9427" y="16212"/>
                  </a:cubicBezTo>
                  <a:cubicBezTo>
                    <a:pt x="10210" y="16639"/>
                    <a:pt x="11091" y="16858"/>
                    <a:pt x="11982" y="16858"/>
                  </a:cubicBezTo>
                  <a:cubicBezTo>
                    <a:pt x="12233" y="16858"/>
                    <a:pt x="12486" y="16841"/>
                    <a:pt x="12737" y="16805"/>
                  </a:cubicBezTo>
                  <a:cubicBezTo>
                    <a:pt x="13856" y="16646"/>
                    <a:pt x="14883" y="16121"/>
                    <a:pt x="15773" y="15436"/>
                  </a:cubicBezTo>
                  <a:cubicBezTo>
                    <a:pt x="16207" y="15093"/>
                    <a:pt x="16595" y="14683"/>
                    <a:pt x="16891" y="14249"/>
                  </a:cubicBezTo>
                  <a:cubicBezTo>
                    <a:pt x="17142" y="14454"/>
                    <a:pt x="17485" y="14546"/>
                    <a:pt x="17781" y="14683"/>
                  </a:cubicBezTo>
                  <a:cubicBezTo>
                    <a:pt x="18261" y="14888"/>
                    <a:pt x="18763" y="15071"/>
                    <a:pt x="19265" y="15230"/>
                  </a:cubicBezTo>
                  <a:cubicBezTo>
                    <a:pt x="19744" y="15390"/>
                    <a:pt x="20247" y="15504"/>
                    <a:pt x="20726" y="15641"/>
                  </a:cubicBezTo>
                  <a:cubicBezTo>
                    <a:pt x="21000" y="15733"/>
                    <a:pt x="21228" y="15801"/>
                    <a:pt x="21479" y="15892"/>
                  </a:cubicBezTo>
                  <a:cubicBezTo>
                    <a:pt x="21639" y="15938"/>
                    <a:pt x="21799" y="16006"/>
                    <a:pt x="21958" y="16075"/>
                  </a:cubicBezTo>
                  <a:cubicBezTo>
                    <a:pt x="21685" y="17011"/>
                    <a:pt x="21479" y="18038"/>
                    <a:pt x="20977" y="18905"/>
                  </a:cubicBezTo>
                  <a:cubicBezTo>
                    <a:pt x="20772" y="19248"/>
                    <a:pt x="20475" y="19544"/>
                    <a:pt x="20110" y="19727"/>
                  </a:cubicBezTo>
                  <a:cubicBezTo>
                    <a:pt x="19861" y="19822"/>
                    <a:pt x="19599" y="19861"/>
                    <a:pt x="19339" y="19861"/>
                  </a:cubicBezTo>
                  <a:cubicBezTo>
                    <a:pt x="19097" y="19861"/>
                    <a:pt x="18856" y="19827"/>
                    <a:pt x="18626" y="19773"/>
                  </a:cubicBezTo>
                  <a:cubicBezTo>
                    <a:pt x="18078" y="19658"/>
                    <a:pt x="17530" y="19476"/>
                    <a:pt x="17005" y="19293"/>
                  </a:cubicBezTo>
                  <a:cubicBezTo>
                    <a:pt x="16412" y="19111"/>
                    <a:pt x="15841" y="18905"/>
                    <a:pt x="15271" y="18723"/>
                  </a:cubicBezTo>
                  <a:cubicBezTo>
                    <a:pt x="14107" y="18335"/>
                    <a:pt x="12942" y="17924"/>
                    <a:pt x="11801" y="17536"/>
                  </a:cubicBezTo>
                  <a:cubicBezTo>
                    <a:pt x="9496" y="16760"/>
                    <a:pt x="7168" y="15984"/>
                    <a:pt x="4817" y="15322"/>
                  </a:cubicBezTo>
                  <a:cubicBezTo>
                    <a:pt x="3767" y="15025"/>
                    <a:pt x="2648" y="14797"/>
                    <a:pt x="1667" y="14249"/>
                  </a:cubicBezTo>
                  <a:cubicBezTo>
                    <a:pt x="1416" y="14112"/>
                    <a:pt x="1187" y="13975"/>
                    <a:pt x="1028" y="13770"/>
                  </a:cubicBezTo>
                  <a:cubicBezTo>
                    <a:pt x="1005" y="13747"/>
                    <a:pt x="1005" y="13724"/>
                    <a:pt x="982" y="13724"/>
                  </a:cubicBezTo>
                  <a:cubicBezTo>
                    <a:pt x="914" y="13587"/>
                    <a:pt x="868" y="13450"/>
                    <a:pt x="868" y="13290"/>
                  </a:cubicBezTo>
                  <a:cubicBezTo>
                    <a:pt x="845" y="12742"/>
                    <a:pt x="982" y="12195"/>
                    <a:pt x="1051" y="11670"/>
                  </a:cubicBezTo>
                  <a:cubicBezTo>
                    <a:pt x="1142" y="11008"/>
                    <a:pt x="1256" y="10323"/>
                    <a:pt x="1370" y="9661"/>
                  </a:cubicBezTo>
                  <a:close/>
                  <a:moveTo>
                    <a:pt x="7261" y="0"/>
                  </a:moveTo>
                  <a:cubicBezTo>
                    <a:pt x="7120" y="0"/>
                    <a:pt x="6981" y="27"/>
                    <a:pt x="6848" y="97"/>
                  </a:cubicBezTo>
                  <a:cubicBezTo>
                    <a:pt x="6643" y="211"/>
                    <a:pt x="6483" y="417"/>
                    <a:pt x="6392" y="645"/>
                  </a:cubicBezTo>
                  <a:cubicBezTo>
                    <a:pt x="6311" y="629"/>
                    <a:pt x="6219" y="613"/>
                    <a:pt x="6131" y="613"/>
                  </a:cubicBezTo>
                  <a:cubicBezTo>
                    <a:pt x="6095" y="613"/>
                    <a:pt x="6060" y="616"/>
                    <a:pt x="6026" y="622"/>
                  </a:cubicBezTo>
                  <a:cubicBezTo>
                    <a:pt x="5709" y="512"/>
                    <a:pt x="5392" y="427"/>
                    <a:pt x="5065" y="427"/>
                  </a:cubicBezTo>
                  <a:cubicBezTo>
                    <a:pt x="4851" y="427"/>
                    <a:pt x="4632" y="463"/>
                    <a:pt x="4406" y="554"/>
                  </a:cubicBezTo>
                  <a:cubicBezTo>
                    <a:pt x="3424" y="965"/>
                    <a:pt x="2877" y="2083"/>
                    <a:pt x="2443" y="2996"/>
                  </a:cubicBezTo>
                  <a:cubicBezTo>
                    <a:pt x="1439" y="5096"/>
                    <a:pt x="891" y="7378"/>
                    <a:pt x="503" y="9684"/>
                  </a:cubicBezTo>
                  <a:cubicBezTo>
                    <a:pt x="411" y="10277"/>
                    <a:pt x="320" y="10871"/>
                    <a:pt x="229" y="11464"/>
                  </a:cubicBezTo>
                  <a:cubicBezTo>
                    <a:pt x="160" y="12035"/>
                    <a:pt x="23" y="12628"/>
                    <a:pt x="23" y="13199"/>
                  </a:cubicBezTo>
                  <a:cubicBezTo>
                    <a:pt x="1" y="13815"/>
                    <a:pt x="274" y="14295"/>
                    <a:pt x="754" y="14660"/>
                  </a:cubicBezTo>
                  <a:cubicBezTo>
                    <a:pt x="1210" y="15002"/>
                    <a:pt x="1758" y="15253"/>
                    <a:pt x="2306" y="15459"/>
                  </a:cubicBezTo>
                  <a:cubicBezTo>
                    <a:pt x="3447" y="15869"/>
                    <a:pt x="4634" y="16143"/>
                    <a:pt x="5798" y="16486"/>
                  </a:cubicBezTo>
                  <a:cubicBezTo>
                    <a:pt x="7031" y="16828"/>
                    <a:pt x="8240" y="17216"/>
                    <a:pt x="9450" y="17627"/>
                  </a:cubicBezTo>
                  <a:cubicBezTo>
                    <a:pt x="11915" y="18426"/>
                    <a:pt x="14335" y="19270"/>
                    <a:pt x="16777" y="20069"/>
                  </a:cubicBezTo>
                  <a:cubicBezTo>
                    <a:pt x="17576" y="20341"/>
                    <a:pt x="18463" y="20689"/>
                    <a:pt x="19335" y="20689"/>
                  </a:cubicBezTo>
                  <a:cubicBezTo>
                    <a:pt x="19634" y="20689"/>
                    <a:pt x="19932" y="20648"/>
                    <a:pt x="20224" y="20549"/>
                  </a:cubicBezTo>
                  <a:cubicBezTo>
                    <a:pt x="21228" y="20206"/>
                    <a:pt x="21776" y="19316"/>
                    <a:pt x="22118" y="18380"/>
                  </a:cubicBezTo>
                  <a:cubicBezTo>
                    <a:pt x="22552" y="17262"/>
                    <a:pt x="22849" y="16075"/>
                    <a:pt x="23191" y="14911"/>
                  </a:cubicBezTo>
                  <a:cubicBezTo>
                    <a:pt x="23556" y="13655"/>
                    <a:pt x="23944" y="12377"/>
                    <a:pt x="24309" y="11099"/>
                  </a:cubicBezTo>
                  <a:cubicBezTo>
                    <a:pt x="24492" y="10483"/>
                    <a:pt x="24698" y="9866"/>
                    <a:pt x="24857" y="9227"/>
                  </a:cubicBezTo>
                  <a:cubicBezTo>
                    <a:pt x="25017" y="8634"/>
                    <a:pt x="25063" y="8063"/>
                    <a:pt x="24789" y="7493"/>
                  </a:cubicBezTo>
                  <a:cubicBezTo>
                    <a:pt x="24309" y="6443"/>
                    <a:pt x="23191" y="5963"/>
                    <a:pt x="22141" y="5689"/>
                  </a:cubicBezTo>
                  <a:cubicBezTo>
                    <a:pt x="19699" y="5050"/>
                    <a:pt x="17256" y="4434"/>
                    <a:pt x="14860" y="3681"/>
                  </a:cubicBezTo>
                  <a:cubicBezTo>
                    <a:pt x="13331" y="3224"/>
                    <a:pt x="11801" y="2722"/>
                    <a:pt x="10272" y="2197"/>
                  </a:cubicBezTo>
                  <a:cubicBezTo>
                    <a:pt x="10226" y="2174"/>
                    <a:pt x="10181" y="2151"/>
                    <a:pt x="10135" y="2129"/>
                  </a:cubicBezTo>
                  <a:cubicBezTo>
                    <a:pt x="9975" y="2037"/>
                    <a:pt x="9793" y="1969"/>
                    <a:pt x="9610" y="1900"/>
                  </a:cubicBezTo>
                  <a:cubicBezTo>
                    <a:pt x="9747" y="1535"/>
                    <a:pt x="9770" y="1079"/>
                    <a:pt x="9496" y="782"/>
                  </a:cubicBezTo>
                  <a:cubicBezTo>
                    <a:pt x="9359" y="622"/>
                    <a:pt x="9153" y="554"/>
                    <a:pt x="8948" y="485"/>
                  </a:cubicBezTo>
                  <a:cubicBezTo>
                    <a:pt x="8697" y="394"/>
                    <a:pt x="8446" y="325"/>
                    <a:pt x="8195" y="234"/>
                  </a:cubicBezTo>
                  <a:cubicBezTo>
                    <a:pt x="7910" y="139"/>
                    <a:pt x="7581" y="0"/>
                    <a:pt x="726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770" name="Google Shape;6770;p56"/>
          <p:cNvGrpSpPr/>
          <p:nvPr/>
        </p:nvGrpSpPr>
        <p:grpSpPr>
          <a:xfrm>
            <a:off x="2697963" y="3792113"/>
            <a:ext cx="737025" cy="721650"/>
            <a:chOff x="3797025" y="4421850"/>
            <a:chExt cx="737025" cy="721650"/>
          </a:xfrm>
        </p:grpSpPr>
        <p:sp>
          <p:nvSpPr>
            <p:cNvPr id="6771" name="Google Shape;6771;p56"/>
            <p:cNvSpPr/>
            <p:nvPr/>
          </p:nvSpPr>
          <p:spPr>
            <a:xfrm>
              <a:off x="4048975" y="4669450"/>
              <a:ext cx="227700" cy="233425"/>
            </a:xfrm>
            <a:custGeom>
              <a:rect b="b" l="l" r="r" t="t"/>
              <a:pathLst>
                <a:path extrusionOk="0" h="9337" w="9108">
                  <a:moveTo>
                    <a:pt x="5182" y="1"/>
                  </a:moveTo>
                  <a:cubicBezTo>
                    <a:pt x="4999" y="33"/>
                    <a:pt x="4813" y="42"/>
                    <a:pt x="4625" y="42"/>
                  </a:cubicBezTo>
                  <a:cubicBezTo>
                    <a:pt x="4338" y="42"/>
                    <a:pt x="4047" y="20"/>
                    <a:pt x="3755" y="20"/>
                  </a:cubicBezTo>
                  <a:cubicBezTo>
                    <a:pt x="3691" y="20"/>
                    <a:pt x="3626" y="21"/>
                    <a:pt x="3561" y="24"/>
                  </a:cubicBezTo>
                  <a:cubicBezTo>
                    <a:pt x="3105" y="138"/>
                    <a:pt x="2671" y="389"/>
                    <a:pt x="2260" y="617"/>
                  </a:cubicBezTo>
                  <a:cubicBezTo>
                    <a:pt x="1941" y="800"/>
                    <a:pt x="1621" y="1028"/>
                    <a:pt x="1347" y="1279"/>
                  </a:cubicBezTo>
                  <a:cubicBezTo>
                    <a:pt x="891" y="1781"/>
                    <a:pt x="548" y="2375"/>
                    <a:pt x="320" y="3014"/>
                  </a:cubicBezTo>
                  <a:cubicBezTo>
                    <a:pt x="297" y="3128"/>
                    <a:pt x="297" y="3219"/>
                    <a:pt x="297" y="3333"/>
                  </a:cubicBezTo>
                  <a:cubicBezTo>
                    <a:pt x="297" y="3447"/>
                    <a:pt x="229" y="3516"/>
                    <a:pt x="160" y="3561"/>
                  </a:cubicBezTo>
                  <a:cubicBezTo>
                    <a:pt x="92" y="3858"/>
                    <a:pt x="69" y="4155"/>
                    <a:pt x="46" y="4474"/>
                  </a:cubicBezTo>
                  <a:cubicBezTo>
                    <a:pt x="1" y="5639"/>
                    <a:pt x="297" y="6940"/>
                    <a:pt x="1119" y="7830"/>
                  </a:cubicBezTo>
                  <a:cubicBezTo>
                    <a:pt x="1507" y="8241"/>
                    <a:pt x="2032" y="8606"/>
                    <a:pt x="2511" y="8925"/>
                  </a:cubicBezTo>
                  <a:cubicBezTo>
                    <a:pt x="3082" y="9268"/>
                    <a:pt x="3630" y="9336"/>
                    <a:pt x="4292" y="9336"/>
                  </a:cubicBezTo>
                  <a:cubicBezTo>
                    <a:pt x="5319" y="9291"/>
                    <a:pt x="6506" y="9154"/>
                    <a:pt x="7327" y="8446"/>
                  </a:cubicBezTo>
                  <a:cubicBezTo>
                    <a:pt x="8126" y="7738"/>
                    <a:pt x="8469" y="6643"/>
                    <a:pt x="8765" y="5639"/>
                  </a:cubicBezTo>
                  <a:cubicBezTo>
                    <a:pt x="8971" y="4999"/>
                    <a:pt x="9108" y="4406"/>
                    <a:pt x="8948" y="3744"/>
                  </a:cubicBezTo>
                  <a:cubicBezTo>
                    <a:pt x="8834" y="3173"/>
                    <a:pt x="8697" y="2534"/>
                    <a:pt x="8423" y="2009"/>
                  </a:cubicBezTo>
                  <a:cubicBezTo>
                    <a:pt x="7898" y="982"/>
                    <a:pt x="6825" y="389"/>
                    <a:pt x="5753" y="115"/>
                  </a:cubicBezTo>
                  <a:cubicBezTo>
                    <a:pt x="5570" y="69"/>
                    <a:pt x="5387" y="46"/>
                    <a:pt x="5182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772" name="Google Shape;6772;p56"/>
            <p:cNvSpPr/>
            <p:nvPr/>
          </p:nvSpPr>
          <p:spPr>
            <a:xfrm>
              <a:off x="4026725" y="4648275"/>
              <a:ext cx="269925" cy="275250"/>
            </a:xfrm>
            <a:custGeom>
              <a:rect b="b" l="l" r="r" t="t"/>
              <a:pathLst>
                <a:path extrusionOk="0" h="11010" w="10797">
                  <a:moveTo>
                    <a:pt x="6072" y="848"/>
                  </a:moveTo>
                  <a:cubicBezTo>
                    <a:pt x="6255" y="893"/>
                    <a:pt x="6460" y="916"/>
                    <a:pt x="6643" y="962"/>
                  </a:cubicBezTo>
                  <a:cubicBezTo>
                    <a:pt x="7715" y="1236"/>
                    <a:pt x="8788" y="1829"/>
                    <a:pt x="9313" y="2856"/>
                  </a:cubicBezTo>
                  <a:cubicBezTo>
                    <a:pt x="9587" y="3381"/>
                    <a:pt x="9724" y="4020"/>
                    <a:pt x="9838" y="4591"/>
                  </a:cubicBezTo>
                  <a:cubicBezTo>
                    <a:pt x="9998" y="5253"/>
                    <a:pt x="9861" y="5846"/>
                    <a:pt x="9655" y="6486"/>
                  </a:cubicBezTo>
                  <a:cubicBezTo>
                    <a:pt x="9359" y="7490"/>
                    <a:pt x="9016" y="8585"/>
                    <a:pt x="8217" y="9293"/>
                  </a:cubicBezTo>
                  <a:cubicBezTo>
                    <a:pt x="7396" y="10001"/>
                    <a:pt x="6209" y="10138"/>
                    <a:pt x="5182" y="10183"/>
                  </a:cubicBezTo>
                  <a:cubicBezTo>
                    <a:pt x="4520" y="10183"/>
                    <a:pt x="3972" y="10115"/>
                    <a:pt x="3401" y="9772"/>
                  </a:cubicBezTo>
                  <a:cubicBezTo>
                    <a:pt x="2922" y="9453"/>
                    <a:pt x="2397" y="9088"/>
                    <a:pt x="2009" y="8677"/>
                  </a:cubicBezTo>
                  <a:cubicBezTo>
                    <a:pt x="1187" y="7787"/>
                    <a:pt x="891" y="6486"/>
                    <a:pt x="936" y="5321"/>
                  </a:cubicBezTo>
                  <a:cubicBezTo>
                    <a:pt x="959" y="5002"/>
                    <a:pt x="982" y="4705"/>
                    <a:pt x="1050" y="4408"/>
                  </a:cubicBezTo>
                  <a:cubicBezTo>
                    <a:pt x="1119" y="4363"/>
                    <a:pt x="1187" y="4294"/>
                    <a:pt x="1187" y="4180"/>
                  </a:cubicBezTo>
                  <a:cubicBezTo>
                    <a:pt x="1187" y="4066"/>
                    <a:pt x="1187" y="3975"/>
                    <a:pt x="1210" y="3861"/>
                  </a:cubicBezTo>
                  <a:cubicBezTo>
                    <a:pt x="1438" y="3222"/>
                    <a:pt x="1781" y="2628"/>
                    <a:pt x="2237" y="2126"/>
                  </a:cubicBezTo>
                  <a:cubicBezTo>
                    <a:pt x="2511" y="1875"/>
                    <a:pt x="2831" y="1647"/>
                    <a:pt x="3150" y="1464"/>
                  </a:cubicBezTo>
                  <a:cubicBezTo>
                    <a:pt x="3561" y="1236"/>
                    <a:pt x="3995" y="985"/>
                    <a:pt x="4451" y="871"/>
                  </a:cubicBezTo>
                  <a:cubicBezTo>
                    <a:pt x="4516" y="868"/>
                    <a:pt x="4581" y="867"/>
                    <a:pt x="4645" y="867"/>
                  </a:cubicBezTo>
                  <a:cubicBezTo>
                    <a:pt x="4937" y="867"/>
                    <a:pt x="5228" y="889"/>
                    <a:pt x="5515" y="889"/>
                  </a:cubicBezTo>
                  <a:cubicBezTo>
                    <a:pt x="5703" y="889"/>
                    <a:pt x="5889" y="880"/>
                    <a:pt x="6072" y="848"/>
                  </a:cubicBezTo>
                  <a:close/>
                  <a:moveTo>
                    <a:pt x="5445" y="1"/>
                  </a:moveTo>
                  <a:cubicBezTo>
                    <a:pt x="5388" y="1"/>
                    <a:pt x="5330" y="2"/>
                    <a:pt x="5273" y="3"/>
                  </a:cubicBezTo>
                  <a:cubicBezTo>
                    <a:pt x="4885" y="3"/>
                    <a:pt x="4497" y="94"/>
                    <a:pt x="4155" y="209"/>
                  </a:cubicBezTo>
                  <a:cubicBezTo>
                    <a:pt x="4063" y="231"/>
                    <a:pt x="3995" y="231"/>
                    <a:pt x="3926" y="254"/>
                  </a:cubicBezTo>
                  <a:cubicBezTo>
                    <a:pt x="3264" y="368"/>
                    <a:pt x="2717" y="734"/>
                    <a:pt x="2214" y="1144"/>
                  </a:cubicBezTo>
                  <a:cubicBezTo>
                    <a:pt x="1256" y="1989"/>
                    <a:pt x="548" y="3153"/>
                    <a:pt x="274" y="4408"/>
                  </a:cubicBezTo>
                  <a:cubicBezTo>
                    <a:pt x="0" y="5778"/>
                    <a:pt x="206" y="7307"/>
                    <a:pt x="891" y="8540"/>
                  </a:cubicBezTo>
                  <a:cubicBezTo>
                    <a:pt x="1233" y="9179"/>
                    <a:pt x="1781" y="9613"/>
                    <a:pt x="2374" y="10046"/>
                  </a:cubicBezTo>
                  <a:cubicBezTo>
                    <a:pt x="2945" y="10480"/>
                    <a:pt x="3515" y="10868"/>
                    <a:pt x="4246" y="10959"/>
                  </a:cubicBezTo>
                  <a:cubicBezTo>
                    <a:pt x="4499" y="10994"/>
                    <a:pt x="4755" y="11009"/>
                    <a:pt x="5011" y="11009"/>
                  </a:cubicBezTo>
                  <a:cubicBezTo>
                    <a:pt x="5424" y="11009"/>
                    <a:pt x="5837" y="10970"/>
                    <a:pt x="6232" y="10914"/>
                  </a:cubicBezTo>
                  <a:cubicBezTo>
                    <a:pt x="6894" y="10845"/>
                    <a:pt x="7533" y="10685"/>
                    <a:pt x="8126" y="10366"/>
                  </a:cubicBezTo>
                  <a:cubicBezTo>
                    <a:pt x="9290" y="9727"/>
                    <a:pt x="9861" y="8540"/>
                    <a:pt x="10272" y="7330"/>
                  </a:cubicBezTo>
                  <a:cubicBezTo>
                    <a:pt x="10500" y="6691"/>
                    <a:pt x="10728" y="6029"/>
                    <a:pt x="10774" y="5321"/>
                  </a:cubicBezTo>
                  <a:cubicBezTo>
                    <a:pt x="10797" y="4591"/>
                    <a:pt x="10568" y="3792"/>
                    <a:pt x="10317" y="3107"/>
                  </a:cubicBezTo>
                  <a:cubicBezTo>
                    <a:pt x="9884" y="1806"/>
                    <a:pt x="8902" y="871"/>
                    <a:pt x="7624" y="391"/>
                  </a:cubicBezTo>
                  <a:cubicBezTo>
                    <a:pt x="6946" y="137"/>
                    <a:pt x="6189" y="1"/>
                    <a:pt x="544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773" name="Google Shape;6773;p56"/>
            <p:cNvSpPr/>
            <p:nvPr/>
          </p:nvSpPr>
          <p:spPr>
            <a:xfrm>
              <a:off x="4161400" y="4959475"/>
              <a:ext cx="22850" cy="103575"/>
            </a:xfrm>
            <a:custGeom>
              <a:rect b="b" l="l" r="r" t="t"/>
              <a:pathLst>
                <a:path extrusionOk="0" h="4143" w="914">
                  <a:moveTo>
                    <a:pt x="383" y="1"/>
                  </a:moveTo>
                  <a:cubicBezTo>
                    <a:pt x="257" y="1"/>
                    <a:pt x="127" y="71"/>
                    <a:pt x="114" y="200"/>
                  </a:cubicBezTo>
                  <a:cubicBezTo>
                    <a:pt x="0" y="817"/>
                    <a:pt x="114" y="1479"/>
                    <a:pt x="137" y="2095"/>
                  </a:cubicBezTo>
                  <a:cubicBezTo>
                    <a:pt x="160" y="2392"/>
                    <a:pt x="160" y="2711"/>
                    <a:pt x="183" y="3031"/>
                  </a:cubicBezTo>
                  <a:cubicBezTo>
                    <a:pt x="183" y="3327"/>
                    <a:pt x="137" y="3670"/>
                    <a:pt x="251" y="3967"/>
                  </a:cubicBezTo>
                  <a:cubicBezTo>
                    <a:pt x="292" y="4074"/>
                    <a:pt x="396" y="4142"/>
                    <a:pt x="498" y="4142"/>
                  </a:cubicBezTo>
                  <a:cubicBezTo>
                    <a:pt x="569" y="4142"/>
                    <a:pt x="638" y="4110"/>
                    <a:pt x="685" y="4035"/>
                  </a:cubicBezTo>
                  <a:cubicBezTo>
                    <a:pt x="845" y="3761"/>
                    <a:pt x="845" y="3419"/>
                    <a:pt x="868" y="3122"/>
                  </a:cubicBezTo>
                  <a:cubicBezTo>
                    <a:pt x="890" y="2780"/>
                    <a:pt x="913" y="2437"/>
                    <a:pt x="913" y="2095"/>
                  </a:cubicBezTo>
                  <a:cubicBezTo>
                    <a:pt x="890" y="1456"/>
                    <a:pt x="890" y="725"/>
                    <a:pt x="616" y="132"/>
                  </a:cubicBezTo>
                  <a:cubicBezTo>
                    <a:pt x="577" y="43"/>
                    <a:pt x="481" y="1"/>
                    <a:pt x="38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774" name="Google Shape;6774;p56"/>
            <p:cNvSpPr/>
            <p:nvPr/>
          </p:nvSpPr>
          <p:spPr>
            <a:xfrm>
              <a:off x="4224725" y="4945400"/>
              <a:ext cx="80975" cy="184500"/>
            </a:xfrm>
            <a:custGeom>
              <a:rect b="b" l="l" r="r" t="t"/>
              <a:pathLst>
                <a:path extrusionOk="0" h="7380" w="3239">
                  <a:moveTo>
                    <a:pt x="250" y="0"/>
                  </a:moveTo>
                  <a:cubicBezTo>
                    <a:pt x="136" y="0"/>
                    <a:pt x="41" y="95"/>
                    <a:pt x="24" y="216"/>
                  </a:cubicBezTo>
                  <a:cubicBezTo>
                    <a:pt x="1" y="512"/>
                    <a:pt x="206" y="832"/>
                    <a:pt x="297" y="1106"/>
                  </a:cubicBezTo>
                  <a:cubicBezTo>
                    <a:pt x="412" y="1402"/>
                    <a:pt x="549" y="1699"/>
                    <a:pt x="663" y="1996"/>
                  </a:cubicBezTo>
                  <a:cubicBezTo>
                    <a:pt x="891" y="2589"/>
                    <a:pt x="1096" y="3206"/>
                    <a:pt x="1279" y="3799"/>
                  </a:cubicBezTo>
                  <a:cubicBezTo>
                    <a:pt x="1439" y="4393"/>
                    <a:pt x="1576" y="4986"/>
                    <a:pt x="1758" y="5579"/>
                  </a:cubicBezTo>
                  <a:cubicBezTo>
                    <a:pt x="1941" y="6127"/>
                    <a:pt x="2124" y="6835"/>
                    <a:pt x="2534" y="7269"/>
                  </a:cubicBezTo>
                  <a:cubicBezTo>
                    <a:pt x="2606" y="7346"/>
                    <a:pt x="2695" y="7380"/>
                    <a:pt x="2785" y="7380"/>
                  </a:cubicBezTo>
                  <a:cubicBezTo>
                    <a:pt x="3011" y="7380"/>
                    <a:pt x="3239" y="7165"/>
                    <a:pt x="3173" y="6903"/>
                  </a:cubicBezTo>
                  <a:cubicBezTo>
                    <a:pt x="3082" y="6607"/>
                    <a:pt x="2900" y="6356"/>
                    <a:pt x="2785" y="6059"/>
                  </a:cubicBezTo>
                  <a:cubicBezTo>
                    <a:pt x="2671" y="5785"/>
                    <a:pt x="2580" y="5488"/>
                    <a:pt x="2489" y="5191"/>
                  </a:cubicBezTo>
                  <a:cubicBezTo>
                    <a:pt x="2306" y="4598"/>
                    <a:pt x="2146" y="4005"/>
                    <a:pt x="1964" y="3411"/>
                  </a:cubicBezTo>
                  <a:cubicBezTo>
                    <a:pt x="1781" y="2818"/>
                    <a:pt x="1553" y="2224"/>
                    <a:pt x="1302" y="1631"/>
                  </a:cubicBezTo>
                  <a:cubicBezTo>
                    <a:pt x="1188" y="1357"/>
                    <a:pt x="1051" y="1060"/>
                    <a:pt x="914" y="786"/>
                  </a:cubicBezTo>
                  <a:cubicBezTo>
                    <a:pt x="777" y="535"/>
                    <a:pt x="617" y="170"/>
                    <a:pt x="366" y="33"/>
                  </a:cubicBezTo>
                  <a:cubicBezTo>
                    <a:pt x="327" y="11"/>
                    <a:pt x="287" y="0"/>
                    <a:pt x="25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775" name="Google Shape;6775;p56"/>
            <p:cNvSpPr/>
            <p:nvPr/>
          </p:nvSpPr>
          <p:spPr>
            <a:xfrm>
              <a:off x="4276100" y="4915000"/>
              <a:ext cx="79275" cy="84350"/>
            </a:xfrm>
            <a:custGeom>
              <a:rect b="b" l="l" r="r" t="t"/>
              <a:pathLst>
                <a:path extrusionOk="0" h="3374" w="3171">
                  <a:moveTo>
                    <a:pt x="265" y="0"/>
                  </a:moveTo>
                  <a:cubicBezTo>
                    <a:pt x="211" y="0"/>
                    <a:pt x="166" y="18"/>
                    <a:pt x="137" y="62"/>
                  </a:cubicBezTo>
                  <a:cubicBezTo>
                    <a:pt x="0" y="336"/>
                    <a:pt x="365" y="701"/>
                    <a:pt x="525" y="884"/>
                  </a:cubicBezTo>
                  <a:cubicBezTo>
                    <a:pt x="753" y="1180"/>
                    <a:pt x="982" y="1477"/>
                    <a:pt x="1187" y="1774"/>
                  </a:cubicBezTo>
                  <a:cubicBezTo>
                    <a:pt x="1415" y="2093"/>
                    <a:pt x="1643" y="2413"/>
                    <a:pt x="1895" y="2710"/>
                  </a:cubicBezTo>
                  <a:cubicBezTo>
                    <a:pt x="2123" y="2984"/>
                    <a:pt x="2420" y="3349"/>
                    <a:pt x="2830" y="3372"/>
                  </a:cubicBezTo>
                  <a:cubicBezTo>
                    <a:pt x="2840" y="3373"/>
                    <a:pt x="2849" y="3373"/>
                    <a:pt x="2859" y="3373"/>
                  </a:cubicBezTo>
                  <a:cubicBezTo>
                    <a:pt x="3048" y="3373"/>
                    <a:pt x="3171" y="3157"/>
                    <a:pt x="3127" y="2961"/>
                  </a:cubicBezTo>
                  <a:cubicBezTo>
                    <a:pt x="3059" y="2618"/>
                    <a:pt x="2648" y="2322"/>
                    <a:pt x="2420" y="2048"/>
                  </a:cubicBezTo>
                  <a:cubicBezTo>
                    <a:pt x="2168" y="1751"/>
                    <a:pt x="1940" y="1432"/>
                    <a:pt x="1689" y="1135"/>
                  </a:cubicBezTo>
                  <a:cubicBezTo>
                    <a:pt x="1438" y="838"/>
                    <a:pt x="1187" y="541"/>
                    <a:pt x="867" y="313"/>
                  </a:cubicBezTo>
                  <a:cubicBezTo>
                    <a:pt x="778" y="241"/>
                    <a:pt x="462" y="0"/>
                    <a:pt x="26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776" name="Google Shape;6776;p56"/>
            <p:cNvSpPr/>
            <p:nvPr/>
          </p:nvSpPr>
          <p:spPr>
            <a:xfrm>
              <a:off x="4313175" y="4858275"/>
              <a:ext cx="181975" cy="122950"/>
            </a:xfrm>
            <a:custGeom>
              <a:rect b="b" l="l" r="r" t="t"/>
              <a:pathLst>
                <a:path extrusionOk="0" h="4918" w="7279">
                  <a:moveTo>
                    <a:pt x="312" y="1"/>
                  </a:moveTo>
                  <a:cubicBezTo>
                    <a:pt x="148" y="1"/>
                    <a:pt x="45" y="172"/>
                    <a:pt x="23" y="322"/>
                  </a:cubicBezTo>
                  <a:cubicBezTo>
                    <a:pt x="1" y="642"/>
                    <a:pt x="275" y="893"/>
                    <a:pt x="526" y="1076"/>
                  </a:cubicBezTo>
                  <a:cubicBezTo>
                    <a:pt x="777" y="1281"/>
                    <a:pt x="1051" y="1464"/>
                    <a:pt x="1347" y="1646"/>
                  </a:cubicBezTo>
                  <a:cubicBezTo>
                    <a:pt x="1941" y="2011"/>
                    <a:pt x="2580" y="2354"/>
                    <a:pt x="3196" y="2719"/>
                  </a:cubicBezTo>
                  <a:cubicBezTo>
                    <a:pt x="3790" y="3061"/>
                    <a:pt x="4360" y="3449"/>
                    <a:pt x="4954" y="3838"/>
                  </a:cubicBezTo>
                  <a:cubicBezTo>
                    <a:pt x="5228" y="4020"/>
                    <a:pt x="5502" y="4203"/>
                    <a:pt x="5798" y="4385"/>
                  </a:cubicBezTo>
                  <a:cubicBezTo>
                    <a:pt x="6095" y="4545"/>
                    <a:pt x="6392" y="4773"/>
                    <a:pt x="6711" y="4887"/>
                  </a:cubicBezTo>
                  <a:cubicBezTo>
                    <a:pt x="6761" y="4908"/>
                    <a:pt x="6808" y="4917"/>
                    <a:pt x="6851" y="4917"/>
                  </a:cubicBezTo>
                  <a:cubicBezTo>
                    <a:pt x="7145" y="4917"/>
                    <a:pt x="7279" y="4487"/>
                    <a:pt x="7099" y="4248"/>
                  </a:cubicBezTo>
                  <a:cubicBezTo>
                    <a:pt x="6871" y="3997"/>
                    <a:pt x="6552" y="3838"/>
                    <a:pt x="6278" y="3655"/>
                  </a:cubicBezTo>
                  <a:cubicBezTo>
                    <a:pt x="5981" y="3472"/>
                    <a:pt x="5707" y="3313"/>
                    <a:pt x="5410" y="3107"/>
                  </a:cubicBezTo>
                  <a:cubicBezTo>
                    <a:pt x="4862" y="2742"/>
                    <a:pt x="4292" y="2377"/>
                    <a:pt x="3698" y="2011"/>
                  </a:cubicBezTo>
                  <a:cubicBezTo>
                    <a:pt x="3128" y="1669"/>
                    <a:pt x="2534" y="1327"/>
                    <a:pt x="1964" y="984"/>
                  </a:cubicBezTo>
                  <a:cubicBezTo>
                    <a:pt x="1667" y="802"/>
                    <a:pt x="1370" y="642"/>
                    <a:pt x="1096" y="437"/>
                  </a:cubicBezTo>
                  <a:cubicBezTo>
                    <a:pt x="868" y="277"/>
                    <a:pt x="640" y="49"/>
                    <a:pt x="343" y="3"/>
                  </a:cubicBezTo>
                  <a:cubicBezTo>
                    <a:pt x="333" y="2"/>
                    <a:pt x="322" y="1"/>
                    <a:pt x="312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777" name="Google Shape;6777;p56"/>
            <p:cNvSpPr/>
            <p:nvPr/>
          </p:nvSpPr>
          <p:spPr>
            <a:xfrm>
              <a:off x="4334300" y="4802100"/>
              <a:ext cx="112425" cy="30675"/>
            </a:xfrm>
            <a:custGeom>
              <a:rect b="b" l="l" r="r" t="t"/>
              <a:pathLst>
                <a:path extrusionOk="0" h="1227" w="4497">
                  <a:moveTo>
                    <a:pt x="553" y="1"/>
                  </a:moveTo>
                  <a:cubicBezTo>
                    <a:pt x="430" y="1"/>
                    <a:pt x="306" y="5"/>
                    <a:pt x="183" y="13"/>
                  </a:cubicBezTo>
                  <a:cubicBezTo>
                    <a:pt x="69" y="13"/>
                    <a:pt x="0" y="196"/>
                    <a:pt x="114" y="241"/>
                  </a:cubicBezTo>
                  <a:cubicBezTo>
                    <a:pt x="731" y="584"/>
                    <a:pt x="1393" y="789"/>
                    <a:pt x="2077" y="926"/>
                  </a:cubicBezTo>
                  <a:cubicBezTo>
                    <a:pt x="2420" y="994"/>
                    <a:pt x="2762" y="1063"/>
                    <a:pt x="3127" y="1131"/>
                  </a:cubicBezTo>
                  <a:cubicBezTo>
                    <a:pt x="3362" y="1163"/>
                    <a:pt x="3618" y="1226"/>
                    <a:pt x="3859" y="1226"/>
                  </a:cubicBezTo>
                  <a:cubicBezTo>
                    <a:pt x="3970" y="1226"/>
                    <a:pt x="4077" y="1213"/>
                    <a:pt x="4177" y="1177"/>
                  </a:cubicBezTo>
                  <a:cubicBezTo>
                    <a:pt x="4451" y="1086"/>
                    <a:pt x="4497" y="743"/>
                    <a:pt x="4269" y="584"/>
                  </a:cubicBezTo>
                  <a:cubicBezTo>
                    <a:pt x="3972" y="378"/>
                    <a:pt x="3584" y="401"/>
                    <a:pt x="3241" y="333"/>
                  </a:cubicBezTo>
                  <a:cubicBezTo>
                    <a:pt x="2899" y="287"/>
                    <a:pt x="2557" y="241"/>
                    <a:pt x="2237" y="173"/>
                  </a:cubicBezTo>
                  <a:cubicBezTo>
                    <a:pt x="1676" y="79"/>
                    <a:pt x="1114" y="1"/>
                    <a:pt x="55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778" name="Google Shape;6778;p56"/>
            <p:cNvSpPr/>
            <p:nvPr/>
          </p:nvSpPr>
          <p:spPr>
            <a:xfrm>
              <a:off x="4324600" y="4705200"/>
              <a:ext cx="209450" cy="49450"/>
            </a:xfrm>
            <a:custGeom>
              <a:rect b="b" l="l" r="r" t="t"/>
              <a:pathLst>
                <a:path extrusionOk="0" h="1978" w="8378">
                  <a:moveTo>
                    <a:pt x="7715" y="0"/>
                  </a:moveTo>
                  <a:cubicBezTo>
                    <a:pt x="7477" y="0"/>
                    <a:pt x="7232" y="55"/>
                    <a:pt x="7008" y="100"/>
                  </a:cubicBezTo>
                  <a:cubicBezTo>
                    <a:pt x="6642" y="146"/>
                    <a:pt x="6277" y="214"/>
                    <a:pt x="5912" y="260"/>
                  </a:cubicBezTo>
                  <a:cubicBezTo>
                    <a:pt x="5204" y="374"/>
                    <a:pt x="4520" y="511"/>
                    <a:pt x="3812" y="625"/>
                  </a:cubicBezTo>
                  <a:cubicBezTo>
                    <a:pt x="3104" y="762"/>
                    <a:pt x="2397" y="876"/>
                    <a:pt x="1689" y="1013"/>
                  </a:cubicBezTo>
                  <a:cubicBezTo>
                    <a:pt x="1347" y="1104"/>
                    <a:pt x="982" y="1150"/>
                    <a:pt x="616" y="1264"/>
                  </a:cubicBezTo>
                  <a:cubicBezTo>
                    <a:pt x="457" y="1333"/>
                    <a:pt x="0" y="1538"/>
                    <a:pt x="228" y="1789"/>
                  </a:cubicBezTo>
                  <a:cubicBezTo>
                    <a:pt x="351" y="1936"/>
                    <a:pt x="507" y="1978"/>
                    <a:pt x="674" y="1978"/>
                  </a:cubicBezTo>
                  <a:cubicBezTo>
                    <a:pt x="818" y="1978"/>
                    <a:pt x="971" y="1947"/>
                    <a:pt x="1119" y="1926"/>
                  </a:cubicBezTo>
                  <a:cubicBezTo>
                    <a:pt x="1461" y="1903"/>
                    <a:pt x="1826" y="1835"/>
                    <a:pt x="2169" y="1789"/>
                  </a:cubicBezTo>
                  <a:cubicBezTo>
                    <a:pt x="2831" y="1698"/>
                    <a:pt x="3515" y="1561"/>
                    <a:pt x="4177" y="1447"/>
                  </a:cubicBezTo>
                  <a:cubicBezTo>
                    <a:pt x="4839" y="1333"/>
                    <a:pt x="5501" y="1218"/>
                    <a:pt x="6140" y="1104"/>
                  </a:cubicBezTo>
                  <a:cubicBezTo>
                    <a:pt x="6505" y="1036"/>
                    <a:pt x="6848" y="990"/>
                    <a:pt x="7190" y="922"/>
                  </a:cubicBezTo>
                  <a:cubicBezTo>
                    <a:pt x="7510" y="876"/>
                    <a:pt x="7898" y="808"/>
                    <a:pt x="8149" y="625"/>
                  </a:cubicBezTo>
                  <a:cubicBezTo>
                    <a:pt x="8377" y="465"/>
                    <a:pt x="8354" y="146"/>
                    <a:pt x="8080" y="54"/>
                  </a:cubicBezTo>
                  <a:cubicBezTo>
                    <a:pt x="7963" y="15"/>
                    <a:pt x="7840" y="0"/>
                    <a:pt x="771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779" name="Google Shape;6779;p56"/>
            <p:cNvSpPr/>
            <p:nvPr/>
          </p:nvSpPr>
          <p:spPr>
            <a:xfrm>
              <a:off x="4303550" y="4635725"/>
              <a:ext cx="101425" cy="61750"/>
            </a:xfrm>
            <a:custGeom>
              <a:rect b="b" l="l" r="r" t="t"/>
              <a:pathLst>
                <a:path extrusionOk="0" h="2470" w="4057">
                  <a:moveTo>
                    <a:pt x="3817" y="1"/>
                  </a:moveTo>
                  <a:cubicBezTo>
                    <a:pt x="3807" y="1"/>
                    <a:pt x="3797" y="2"/>
                    <a:pt x="3787" y="3"/>
                  </a:cubicBezTo>
                  <a:cubicBezTo>
                    <a:pt x="3444" y="94"/>
                    <a:pt x="3125" y="323"/>
                    <a:pt x="2828" y="460"/>
                  </a:cubicBezTo>
                  <a:cubicBezTo>
                    <a:pt x="2508" y="619"/>
                    <a:pt x="2166" y="756"/>
                    <a:pt x="1846" y="916"/>
                  </a:cubicBezTo>
                  <a:cubicBezTo>
                    <a:pt x="1527" y="1076"/>
                    <a:pt x="1207" y="1236"/>
                    <a:pt x="911" y="1418"/>
                  </a:cubicBezTo>
                  <a:cubicBezTo>
                    <a:pt x="614" y="1578"/>
                    <a:pt x="226" y="1761"/>
                    <a:pt x="66" y="2080"/>
                  </a:cubicBezTo>
                  <a:cubicBezTo>
                    <a:pt x="1" y="2233"/>
                    <a:pt x="81" y="2470"/>
                    <a:pt x="269" y="2470"/>
                  </a:cubicBezTo>
                  <a:cubicBezTo>
                    <a:pt x="277" y="2470"/>
                    <a:pt x="286" y="2469"/>
                    <a:pt x="294" y="2468"/>
                  </a:cubicBezTo>
                  <a:cubicBezTo>
                    <a:pt x="660" y="2445"/>
                    <a:pt x="956" y="2194"/>
                    <a:pt x="1276" y="2012"/>
                  </a:cubicBezTo>
                  <a:cubicBezTo>
                    <a:pt x="1595" y="1829"/>
                    <a:pt x="1915" y="1669"/>
                    <a:pt x="2257" y="1509"/>
                  </a:cubicBezTo>
                  <a:cubicBezTo>
                    <a:pt x="2577" y="1327"/>
                    <a:pt x="2896" y="1144"/>
                    <a:pt x="3216" y="962"/>
                  </a:cubicBezTo>
                  <a:cubicBezTo>
                    <a:pt x="3490" y="779"/>
                    <a:pt x="3809" y="574"/>
                    <a:pt x="3992" y="277"/>
                  </a:cubicBezTo>
                  <a:cubicBezTo>
                    <a:pt x="4056" y="149"/>
                    <a:pt x="3960" y="1"/>
                    <a:pt x="381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780" name="Google Shape;6780;p56"/>
            <p:cNvSpPr/>
            <p:nvPr/>
          </p:nvSpPr>
          <p:spPr>
            <a:xfrm>
              <a:off x="4263125" y="4502825"/>
              <a:ext cx="128250" cy="147775"/>
            </a:xfrm>
            <a:custGeom>
              <a:rect b="b" l="l" r="r" t="t"/>
              <a:pathLst>
                <a:path extrusionOk="0" h="5911" w="5130">
                  <a:moveTo>
                    <a:pt x="5061" y="1"/>
                  </a:moveTo>
                  <a:cubicBezTo>
                    <a:pt x="4742" y="24"/>
                    <a:pt x="4536" y="183"/>
                    <a:pt x="4308" y="412"/>
                  </a:cubicBezTo>
                  <a:cubicBezTo>
                    <a:pt x="4080" y="640"/>
                    <a:pt x="3852" y="868"/>
                    <a:pt x="3623" y="1119"/>
                  </a:cubicBezTo>
                  <a:cubicBezTo>
                    <a:pt x="3190" y="1598"/>
                    <a:pt x="2779" y="2101"/>
                    <a:pt x="2391" y="2603"/>
                  </a:cubicBezTo>
                  <a:cubicBezTo>
                    <a:pt x="2003" y="3105"/>
                    <a:pt x="1592" y="3607"/>
                    <a:pt x="1204" y="4109"/>
                  </a:cubicBezTo>
                  <a:cubicBezTo>
                    <a:pt x="998" y="4360"/>
                    <a:pt x="839" y="4634"/>
                    <a:pt x="633" y="4885"/>
                  </a:cubicBezTo>
                  <a:cubicBezTo>
                    <a:pt x="451" y="5114"/>
                    <a:pt x="245" y="5342"/>
                    <a:pt x="85" y="5593"/>
                  </a:cubicBezTo>
                  <a:cubicBezTo>
                    <a:pt x="1" y="5746"/>
                    <a:pt x="143" y="5911"/>
                    <a:pt x="277" y="5911"/>
                  </a:cubicBezTo>
                  <a:cubicBezTo>
                    <a:pt x="324" y="5911"/>
                    <a:pt x="370" y="5891"/>
                    <a:pt x="405" y="5844"/>
                  </a:cubicBezTo>
                  <a:cubicBezTo>
                    <a:pt x="610" y="5616"/>
                    <a:pt x="793" y="5342"/>
                    <a:pt x="998" y="5091"/>
                  </a:cubicBezTo>
                  <a:cubicBezTo>
                    <a:pt x="1181" y="4863"/>
                    <a:pt x="1409" y="4680"/>
                    <a:pt x="1615" y="4452"/>
                  </a:cubicBezTo>
                  <a:cubicBezTo>
                    <a:pt x="2048" y="3995"/>
                    <a:pt x="2459" y="3516"/>
                    <a:pt x="2916" y="3059"/>
                  </a:cubicBezTo>
                  <a:cubicBezTo>
                    <a:pt x="3327" y="2603"/>
                    <a:pt x="3760" y="2123"/>
                    <a:pt x="4148" y="1644"/>
                  </a:cubicBezTo>
                  <a:cubicBezTo>
                    <a:pt x="4377" y="1393"/>
                    <a:pt x="4582" y="1142"/>
                    <a:pt x="4765" y="868"/>
                  </a:cubicBezTo>
                  <a:cubicBezTo>
                    <a:pt x="4947" y="594"/>
                    <a:pt x="5130" y="366"/>
                    <a:pt x="5084" y="24"/>
                  </a:cubicBezTo>
                  <a:cubicBezTo>
                    <a:pt x="5084" y="24"/>
                    <a:pt x="5061" y="1"/>
                    <a:pt x="506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781" name="Google Shape;6781;p56"/>
            <p:cNvSpPr/>
            <p:nvPr/>
          </p:nvSpPr>
          <p:spPr>
            <a:xfrm>
              <a:off x="4209900" y="4520625"/>
              <a:ext cx="53750" cy="100225"/>
            </a:xfrm>
            <a:custGeom>
              <a:rect b="b" l="l" r="r" t="t"/>
              <a:pathLst>
                <a:path extrusionOk="0" h="4009" w="2150">
                  <a:moveTo>
                    <a:pt x="1851" y="1"/>
                  </a:moveTo>
                  <a:cubicBezTo>
                    <a:pt x="1786" y="1"/>
                    <a:pt x="1725" y="33"/>
                    <a:pt x="1689" y="110"/>
                  </a:cubicBezTo>
                  <a:cubicBezTo>
                    <a:pt x="1530" y="430"/>
                    <a:pt x="1324" y="704"/>
                    <a:pt x="1164" y="1023"/>
                  </a:cubicBezTo>
                  <a:cubicBezTo>
                    <a:pt x="1027" y="1343"/>
                    <a:pt x="868" y="1640"/>
                    <a:pt x="731" y="1936"/>
                  </a:cubicBezTo>
                  <a:cubicBezTo>
                    <a:pt x="571" y="2256"/>
                    <a:pt x="434" y="2553"/>
                    <a:pt x="297" y="2872"/>
                  </a:cubicBezTo>
                  <a:cubicBezTo>
                    <a:pt x="183" y="3169"/>
                    <a:pt x="0" y="3511"/>
                    <a:pt x="23" y="3831"/>
                  </a:cubicBezTo>
                  <a:cubicBezTo>
                    <a:pt x="39" y="3942"/>
                    <a:pt x="132" y="4009"/>
                    <a:pt x="233" y="4009"/>
                  </a:cubicBezTo>
                  <a:cubicBezTo>
                    <a:pt x="277" y="4009"/>
                    <a:pt x="324" y="3996"/>
                    <a:pt x="365" y="3968"/>
                  </a:cubicBezTo>
                  <a:cubicBezTo>
                    <a:pt x="594" y="3762"/>
                    <a:pt x="708" y="3420"/>
                    <a:pt x="845" y="3123"/>
                  </a:cubicBezTo>
                  <a:cubicBezTo>
                    <a:pt x="982" y="2827"/>
                    <a:pt x="1096" y="2507"/>
                    <a:pt x="1233" y="2188"/>
                  </a:cubicBezTo>
                  <a:cubicBezTo>
                    <a:pt x="1370" y="1891"/>
                    <a:pt x="1507" y="1594"/>
                    <a:pt x="1644" y="1297"/>
                  </a:cubicBezTo>
                  <a:cubicBezTo>
                    <a:pt x="1781" y="978"/>
                    <a:pt x="1895" y="635"/>
                    <a:pt x="2055" y="316"/>
                  </a:cubicBezTo>
                  <a:cubicBezTo>
                    <a:pt x="2149" y="158"/>
                    <a:pt x="1994" y="1"/>
                    <a:pt x="185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782" name="Google Shape;6782;p56"/>
            <p:cNvSpPr/>
            <p:nvPr/>
          </p:nvSpPr>
          <p:spPr>
            <a:xfrm>
              <a:off x="4138000" y="4421850"/>
              <a:ext cx="30825" cy="196425"/>
            </a:xfrm>
            <a:custGeom>
              <a:rect b="b" l="l" r="r" t="t"/>
              <a:pathLst>
                <a:path extrusionOk="0" h="7857" w="1233">
                  <a:moveTo>
                    <a:pt x="538" y="0"/>
                  </a:moveTo>
                  <a:cubicBezTo>
                    <a:pt x="403" y="0"/>
                    <a:pt x="266" y="78"/>
                    <a:pt x="206" y="250"/>
                  </a:cubicBezTo>
                  <a:cubicBezTo>
                    <a:pt x="0" y="820"/>
                    <a:pt x="92" y="1551"/>
                    <a:pt x="137" y="2144"/>
                  </a:cubicBezTo>
                  <a:cubicBezTo>
                    <a:pt x="206" y="2806"/>
                    <a:pt x="320" y="3445"/>
                    <a:pt x="388" y="4107"/>
                  </a:cubicBezTo>
                  <a:cubicBezTo>
                    <a:pt x="457" y="4746"/>
                    <a:pt x="457" y="5385"/>
                    <a:pt x="411" y="6024"/>
                  </a:cubicBezTo>
                  <a:cubicBezTo>
                    <a:pt x="411" y="6344"/>
                    <a:pt x="388" y="6664"/>
                    <a:pt x="388" y="6983"/>
                  </a:cubicBezTo>
                  <a:cubicBezTo>
                    <a:pt x="388" y="7280"/>
                    <a:pt x="388" y="7599"/>
                    <a:pt x="617" y="7805"/>
                  </a:cubicBezTo>
                  <a:cubicBezTo>
                    <a:pt x="639" y="7839"/>
                    <a:pt x="679" y="7856"/>
                    <a:pt x="719" y="7856"/>
                  </a:cubicBezTo>
                  <a:cubicBezTo>
                    <a:pt x="759" y="7856"/>
                    <a:pt x="799" y="7839"/>
                    <a:pt x="822" y="7805"/>
                  </a:cubicBezTo>
                  <a:cubicBezTo>
                    <a:pt x="1050" y="7622"/>
                    <a:pt x="1096" y="7325"/>
                    <a:pt x="1119" y="7029"/>
                  </a:cubicBezTo>
                  <a:cubicBezTo>
                    <a:pt x="1164" y="6732"/>
                    <a:pt x="1187" y="6412"/>
                    <a:pt x="1187" y="6093"/>
                  </a:cubicBezTo>
                  <a:cubicBezTo>
                    <a:pt x="1233" y="5431"/>
                    <a:pt x="1233" y="4792"/>
                    <a:pt x="1187" y="4153"/>
                  </a:cubicBezTo>
                  <a:cubicBezTo>
                    <a:pt x="1119" y="3536"/>
                    <a:pt x="1027" y="2897"/>
                    <a:pt x="959" y="2281"/>
                  </a:cubicBezTo>
                  <a:cubicBezTo>
                    <a:pt x="913" y="1962"/>
                    <a:pt x="890" y="1642"/>
                    <a:pt x="868" y="1322"/>
                  </a:cubicBezTo>
                  <a:cubicBezTo>
                    <a:pt x="868" y="1003"/>
                    <a:pt x="913" y="660"/>
                    <a:pt x="890" y="341"/>
                  </a:cubicBezTo>
                  <a:cubicBezTo>
                    <a:pt x="878" y="124"/>
                    <a:pt x="709" y="0"/>
                    <a:pt x="53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783" name="Google Shape;6783;p56"/>
            <p:cNvSpPr/>
            <p:nvPr/>
          </p:nvSpPr>
          <p:spPr>
            <a:xfrm>
              <a:off x="4051825" y="4528500"/>
              <a:ext cx="51950" cy="101075"/>
            </a:xfrm>
            <a:custGeom>
              <a:rect b="b" l="l" r="r" t="t"/>
              <a:pathLst>
                <a:path extrusionOk="0" h="4043" w="2078">
                  <a:moveTo>
                    <a:pt x="366" y="1"/>
                  </a:moveTo>
                  <a:cubicBezTo>
                    <a:pt x="320" y="1"/>
                    <a:pt x="252" y="24"/>
                    <a:pt x="229" y="69"/>
                  </a:cubicBezTo>
                  <a:cubicBezTo>
                    <a:pt x="1" y="366"/>
                    <a:pt x="138" y="686"/>
                    <a:pt x="275" y="982"/>
                  </a:cubicBezTo>
                  <a:cubicBezTo>
                    <a:pt x="412" y="1348"/>
                    <a:pt x="548" y="1690"/>
                    <a:pt x="708" y="2032"/>
                  </a:cubicBezTo>
                  <a:cubicBezTo>
                    <a:pt x="868" y="2375"/>
                    <a:pt x="1005" y="2694"/>
                    <a:pt x="1165" y="3037"/>
                  </a:cubicBezTo>
                  <a:cubicBezTo>
                    <a:pt x="1233" y="3196"/>
                    <a:pt x="1302" y="3356"/>
                    <a:pt x="1370" y="3539"/>
                  </a:cubicBezTo>
                  <a:cubicBezTo>
                    <a:pt x="1439" y="3699"/>
                    <a:pt x="1484" y="3858"/>
                    <a:pt x="1621" y="3995"/>
                  </a:cubicBezTo>
                  <a:cubicBezTo>
                    <a:pt x="1662" y="4028"/>
                    <a:pt x="1711" y="4043"/>
                    <a:pt x="1759" y="4043"/>
                  </a:cubicBezTo>
                  <a:cubicBezTo>
                    <a:pt x="1848" y="4043"/>
                    <a:pt x="1934" y="3992"/>
                    <a:pt x="1964" y="3904"/>
                  </a:cubicBezTo>
                  <a:cubicBezTo>
                    <a:pt x="2078" y="3584"/>
                    <a:pt x="1895" y="3151"/>
                    <a:pt x="1804" y="2854"/>
                  </a:cubicBezTo>
                  <a:cubicBezTo>
                    <a:pt x="1690" y="2489"/>
                    <a:pt x="1530" y="2146"/>
                    <a:pt x="1393" y="1804"/>
                  </a:cubicBezTo>
                  <a:cubicBezTo>
                    <a:pt x="1256" y="1462"/>
                    <a:pt x="1096" y="1142"/>
                    <a:pt x="959" y="800"/>
                  </a:cubicBezTo>
                  <a:cubicBezTo>
                    <a:pt x="822" y="480"/>
                    <a:pt x="731" y="138"/>
                    <a:pt x="36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784" name="Google Shape;6784;p56"/>
            <p:cNvSpPr/>
            <p:nvPr/>
          </p:nvSpPr>
          <p:spPr>
            <a:xfrm>
              <a:off x="3914875" y="4510250"/>
              <a:ext cx="135850" cy="152950"/>
            </a:xfrm>
            <a:custGeom>
              <a:rect b="b" l="l" r="r" t="t"/>
              <a:pathLst>
                <a:path extrusionOk="0" h="6118" w="5434">
                  <a:moveTo>
                    <a:pt x="252" y="0"/>
                  </a:moveTo>
                  <a:cubicBezTo>
                    <a:pt x="160" y="0"/>
                    <a:pt x="92" y="69"/>
                    <a:pt x="69" y="137"/>
                  </a:cubicBezTo>
                  <a:cubicBezTo>
                    <a:pt x="1" y="434"/>
                    <a:pt x="320" y="754"/>
                    <a:pt x="503" y="982"/>
                  </a:cubicBezTo>
                  <a:cubicBezTo>
                    <a:pt x="708" y="1256"/>
                    <a:pt x="914" y="1530"/>
                    <a:pt x="1142" y="1804"/>
                  </a:cubicBezTo>
                  <a:cubicBezTo>
                    <a:pt x="1576" y="2351"/>
                    <a:pt x="2078" y="2831"/>
                    <a:pt x="2580" y="3333"/>
                  </a:cubicBezTo>
                  <a:cubicBezTo>
                    <a:pt x="3036" y="3789"/>
                    <a:pt x="3447" y="4314"/>
                    <a:pt x="3858" y="4817"/>
                  </a:cubicBezTo>
                  <a:cubicBezTo>
                    <a:pt x="4064" y="5068"/>
                    <a:pt x="4269" y="5342"/>
                    <a:pt x="4497" y="5570"/>
                  </a:cubicBezTo>
                  <a:cubicBezTo>
                    <a:pt x="4680" y="5775"/>
                    <a:pt x="4954" y="6095"/>
                    <a:pt x="5250" y="6118"/>
                  </a:cubicBezTo>
                  <a:cubicBezTo>
                    <a:pt x="5342" y="6118"/>
                    <a:pt x="5433" y="6026"/>
                    <a:pt x="5433" y="5935"/>
                  </a:cubicBezTo>
                  <a:cubicBezTo>
                    <a:pt x="5410" y="5638"/>
                    <a:pt x="5159" y="5433"/>
                    <a:pt x="4977" y="5205"/>
                  </a:cubicBezTo>
                  <a:cubicBezTo>
                    <a:pt x="4771" y="4954"/>
                    <a:pt x="4566" y="4702"/>
                    <a:pt x="4360" y="4451"/>
                  </a:cubicBezTo>
                  <a:cubicBezTo>
                    <a:pt x="3927" y="3926"/>
                    <a:pt x="3516" y="3379"/>
                    <a:pt x="3059" y="2899"/>
                  </a:cubicBezTo>
                  <a:cubicBezTo>
                    <a:pt x="2580" y="2420"/>
                    <a:pt x="2101" y="1941"/>
                    <a:pt x="1667" y="1416"/>
                  </a:cubicBezTo>
                  <a:cubicBezTo>
                    <a:pt x="1439" y="1142"/>
                    <a:pt x="1210" y="868"/>
                    <a:pt x="982" y="594"/>
                  </a:cubicBezTo>
                  <a:cubicBezTo>
                    <a:pt x="799" y="388"/>
                    <a:pt x="548" y="0"/>
                    <a:pt x="25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785" name="Google Shape;6785;p56"/>
            <p:cNvSpPr/>
            <p:nvPr/>
          </p:nvSpPr>
          <p:spPr>
            <a:xfrm>
              <a:off x="3910225" y="4653250"/>
              <a:ext cx="107725" cy="68325"/>
            </a:xfrm>
            <a:custGeom>
              <a:rect b="b" l="l" r="r" t="t"/>
              <a:pathLst>
                <a:path extrusionOk="0" h="2733" w="4309">
                  <a:moveTo>
                    <a:pt x="390" y="0"/>
                  </a:moveTo>
                  <a:cubicBezTo>
                    <a:pt x="170" y="0"/>
                    <a:pt x="1" y="278"/>
                    <a:pt x="187" y="443"/>
                  </a:cubicBezTo>
                  <a:cubicBezTo>
                    <a:pt x="461" y="694"/>
                    <a:pt x="803" y="854"/>
                    <a:pt x="1122" y="1014"/>
                  </a:cubicBezTo>
                  <a:cubicBezTo>
                    <a:pt x="1465" y="1197"/>
                    <a:pt x="1807" y="1379"/>
                    <a:pt x="2127" y="1585"/>
                  </a:cubicBezTo>
                  <a:cubicBezTo>
                    <a:pt x="2446" y="1767"/>
                    <a:pt x="2766" y="1995"/>
                    <a:pt x="3063" y="2178"/>
                  </a:cubicBezTo>
                  <a:cubicBezTo>
                    <a:pt x="3222" y="2269"/>
                    <a:pt x="3382" y="2361"/>
                    <a:pt x="3542" y="2452"/>
                  </a:cubicBezTo>
                  <a:cubicBezTo>
                    <a:pt x="3702" y="2566"/>
                    <a:pt x="3861" y="2680"/>
                    <a:pt x="4044" y="2726"/>
                  </a:cubicBezTo>
                  <a:cubicBezTo>
                    <a:pt x="4059" y="2731"/>
                    <a:pt x="4074" y="2733"/>
                    <a:pt x="4088" y="2733"/>
                  </a:cubicBezTo>
                  <a:cubicBezTo>
                    <a:pt x="4208" y="2733"/>
                    <a:pt x="4308" y="2577"/>
                    <a:pt x="4227" y="2475"/>
                  </a:cubicBezTo>
                  <a:cubicBezTo>
                    <a:pt x="4044" y="2201"/>
                    <a:pt x="3679" y="1973"/>
                    <a:pt x="3405" y="1744"/>
                  </a:cubicBezTo>
                  <a:cubicBezTo>
                    <a:pt x="3108" y="1516"/>
                    <a:pt x="2789" y="1311"/>
                    <a:pt x="2469" y="1105"/>
                  </a:cubicBezTo>
                  <a:cubicBezTo>
                    <a:pt x="2150" y="923"/>
                    <a:pt x="1830" y="717"/>
                    <a:pt x="1510" y="512"/>
                  </a:cubicBezTo>
                  <a:cubicBezTo>
                    <a:pt x="1191" y="329"/>
                    <a:pt x="826" y="78"/>
                    <a:pt x="461" y="10"/>
                  </a:cubicBezTo>
                  <a:cubicBezTo>
                    <a:pt x="437" y="3"/>
                    <a:pt x="413" y="0"/>
                    <a:pt x="39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786" name="Google Shape;6786;p56"/>
            <p:cNvSpPr/>
            <p:nvPr/>
          </p:nvSpPr>
          <p:spPr>
            <a:xfrm>
              <a:off x="3797025" y="4725300"/>
              <a:ext cx="204600" cy="58925"/>
            </a:xfrm>
            <a:custGeom>
              <a:rect b="b" l="l" r="r" t="t"/>
              <a:pathLst>
                <a:path extrusionOk="0" h="2357" w="8184">
                  <a:moveTo>
                    <a:pt x="363" y="1"/>
                  </a:moveTo>
                  <a:cubicBezTo>
                    <a:pt x="95" y="1"/>
                    <a:pt x="1" y="466"/>
                    <a:pt x="241" y="597"/>
                  </a:cubicBezTo>
                  <a:cubicBezTo>
                    <a:pt x="811" y="848"/>
                    <a:pt x="1473" y="939"/>
                    <a:pt x="2090" y="1099"/>
                  </a:cubicBezTo>
                  <a:cubicBezTo>
                    <a:pt x="2706" y="1259"/>
                    <a:pt x="3322" y="1419"/>
                    <a:pt x="3961" y="1579"/>
                  </a:cubicBezTo>
                  <a:cubicBezTo>
                    <a:pt x="4555" y="1738"/>
                    <a:pt x="5171" y="1898"/>
                    <a:pt x="5765" y="2058"/>
                  </a:cubicBezTo>
                  <a:cubicBezTo>
                    <a:pt x="6341" y="2207"/>
                    <a:pt x="6938" y="2357"/>
                    <a:pt x="7535" y="2357"/>
                  </a:cubicBezTo>
                  <a:cubicBezTo>
                    <a:pt x="7577" y="2357"/>
                    <a:pt x="7618" y="2356"/>
                    <a:pt x="7659" y="2355"/>
                  </a:cubicBezTo>
                  <a:cubicBezTo>
                    <a:pt x="8177" y="2355"/>
                    <a:pt x="8184" y="1555"/>
                    <a:pt x="7680" y="1555"/>
                  </a:cubicBezTo>
                  <a:cubicBezTo>
                    <a:pt x="7673" y="1555"/>
                    <a:pt x="7666" y="1555"/>
                    <a:pt x="7659" y="1556"/>
                  </a:cubicBezTo>
                  <a:cubicBezTo>
                    <a:pt x="6427" y="1556"/>
                    <a:pt x="5217" y="1213"/>
                    <a:pt x="4030" y="962"/>
                  </a:cubicBezTo>
                  <a:cubicBezTo>
                    <a:pt x="3436" y="825"/>
                    <a:pt x="2843" y="688"/>
                    <a:pt x="2249" y="529"/>
                  </a:cubicBezTo>
                  <a:cubicBezTo>
                    <a:pt x="1633" y="346"/>
                    <a:pt x="1040" y="72"/>
                    <a:pt x="401" y="4"/>
                  </a:cubicBezTo>
                  <a:cubicBezTo>
                    <a:pt x="388" y="2"/>
                    <a:pt x="375" y="1"/>
                    <a:pt x="36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787" name="Google Shape;6787;p56"/>
            <p:cNvSpPr/>
            <p:nvPr/>
          </p:nvSpPr>
          <p:spPr>
            <a:xfrm>
              <a:off x="3889775" y="4819900"/>
              <a:ext cx="111125" cy="31600"/>
            </a:xfrm>
            <a:custGeom>
              <a:rect b="b" l="l" r="r" t="t"/>
              <a:pathLst>
                <a:path extrusionOk="0" h="1264" w="4445">
                  <a:moveTo>
                    <a:pt x="3988" y="0"/>
                  </a:moveTo>
                  <a:cubicBezTo>
                    <a:pt x="3962" y="0"/>
                    <a:pt x="3933" y="3"/>
                    <a:pt x="3903" y="9"/>
                  </a:cubicBezTo>
                  <a:cubicBezTo>
                    <a:pt x="3264" y="100"/>
                    <a:pt x="2648" y="237"/>
                    <a:pt x="2009" y="351"/>
                  </a:cubicBezTo>
                  <a:cubicBezTo>
                    <a:pt x="1415" y="488"/>
                    <a:pt x="754" y="579"/>
                    <a:pt x="206" y="853"/>
                  </a:cubicBezTo>
                  <a:cubicBezTo>
                    <a:pt x="0" y="944"/>
                    <a:pt x="114" y="1264"/>
                    <a:pt x="320" y="1264"/>
                  </a:cubicBezTo>
                  <a:cubicBezTo>
                    <a:pt x="936" y="1264"/>
                    <a:pt x="1552" y="1081"/>
                    <a:pt x="2146" y="967"/>
                  </a:cubicBezTo>
                  <a:cubicBezTo>
                    <a:pt x="2739" y="853"/>
                    <a:pt x="3356" y="739"/>
                    <a:pt x="3995" y="670"/>
                  </a:cubicBezTo>
                  <a:cubicBezTo>
                    <a:pt x="4444" y="606"/>
                    <a:pt x="4392" y="0"/>
                    <a:pt x="398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788" name="Google Shape;6788;p56"/>
            <p:cNvSpPr/>
            <p:nvPr/>
          </p:nvSpPr>
          <p:spPr>
            <a:xfrm>
              <a:off x="3849250" y="4878800"/>
              <a:ext cx="184175" cy="107025"/>
            </a:xfrm>
            <a:custGeom>
              <a:rect b="b" l="l" r="r" t="t"/>
              <a:pathLst>
                <a:path extrusionOk="0" h="4281" w="7367">
                  <a:moveTo>
                    <a:pt x="6956" y="1"/>
                  </a:moveTo>
                  <a:cubicBezTo>
                    <a:pt x="6907" y="1"/>
                    <a:pt x="6855" y="15"/>
                    <a:pt x="6803" y="49"/>
                  </a:cubicBezTo>
                  <a:cubicBezTo>
                    <a:pt x="5707" y="665"/>
                    <a:pt x="4589" y="1282"/>
                    <a:pt x="3470" y="1921"/>
                  </a:cubicBezTo>
                  <a:cubicBezTo>
                    <a:pt x="2945" y="2240"/>
                    <a:pt x="2397" y="2537"/>
                    <a:pt x="1850" y="2834"/>
                  </a:cubicBezTo>
                  <a:cubicBezTo>
                    <a:pt x="1302" y="3153"/>
                    <a:pt x="663" y="3427"/>
                    <a:pt x="160" y="3815"/>
                  </a:cubicBezTo>
                  <a:cubicBezTo>
                    <a:pt x="69" y="3884"/>
                    <a:pt x="1" y="3998"/>
                    <a:pt x="46" y="4089"/>
                  </a:cubicBezTo>
                  <a:cubicBezTo>
                    <a:pt x="46" y="4135"/>
                    <a:pt x="69" y="4158"/>
                    <a:pt x="92" y="4181"/>
                  </a:cubicBezTo>
                  <a:cubicBezTo>
                    <a:pt x="92" y="4181"/>
                    <a:pt x="92" y="4203"/>
                    <a:pt x="115" y="4203"/>
                  </a:cubicBezTo>
                  <a:cubicBezTo>
                    <a:pt x="149" y="4255"/>
                    <a:pt x="222" y="4280"/>
                    <a:pt x="285" y="4280"/>
                  </a:cubicBezTo>
                  <a:cubicBezTo>
                    <a:pt x="306" y="4280"/>
                    <a:pt x="326" y="4278"/>
                    <a:pt x="343" y="4272"/>
                  </a:cubicBezTo>
                  <a:cubicBezTo>
                    <a:pt x="937" y="4066"/>
                    <a:pt x="1507" y="3701"/>
                    <a:pt x="2078" y="3405"/>
                  </a:cubicBezTo>
                  <a:cubicBezTo>
                    <a:pt x="2626" y="3108"/>
                    <a:pt x="3196" y="2811"/>
                    <a:pt x="3767" y="2492"/>
                  </a:cubicBezTo>
                  <a:cubicBezTo>
                    <a:pt x="4885" y="1875"/>
                    <a:pt x="6004" y="1213"/>
                    <a:pt x="7099" y="551"/>
                  </a:cubicBezTo>
                  <a:cubicBezTo>
                    <a:pt x="7366" y="380"/>
                    <a:pt x="7203" y="1"/>
                    <a:pt x="695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789" name="Google Shape;6789;p56"/>
            <p:cNvSpPr/>
            <p:nvPr/>
          </p:nvSpPr>
          <p:spPr>
            <a:xfrm>
              <a:off x="3984825" y="4922225"/>
              <a:ext cx="81875" cy="90025"/>
            </a:xfrm>
            <a:custGeom>
              <a:rect b="b" l="l" r="r" t="t"/>
              <a:pathLst>
                <a:path extrusionOk="0" h="3601" w="3275">
                  <a:moveTo>
                    <a:pt x="2996" y="0"/>
                  </a:moveTo>
                  <a:cubicBezTo>
                    <a:pt x="2692" y="0"/>
                    <a:pt x="2494" y="372"/>
                    <a:pt x="2338" y="572"/>
                  </a:cubicBezTo>
                  <a:cubicBezTo>
                    <a:pt x="2110" y="891"/>
                    <a:pt x="1882" y="1188"/>
                    <a:pt x="1654" y="1462"/>
                  </a:cubicBezTo>
                  <a:cubicBezTo>
                    <a:pt x="1174" y="2033"/>
                    <a:pt x="695" y="2603"/>
                    <a:pt x="193" y="3128"/>
                  </a:cubicBezTo>
                  <a:cubicBezTo>
                    <a:pt x="1" y="3338"/>
                    <a:pt x="182" y="3600"/>
                    <a:pt x="391" y="3600"/>
                  </a:cubicBezTo>
                  <a:cubicBezTo>
                    <a:pt x="455" y="3600"/>
                    <a:pt x="522" y="3576"/>
                    <a:pt x="581" y="3516"/>
                  </a:cubicBezTo>
                  <a:cubicBezTo>
                    <a:pt x="1129" y="2991"/>
                    <a:pt x="1654" y="2421"/>
                    <a:pt x="2133" y="1827"/>
                  </a:cubicBezTo>
                  <a:cubicBezTo>
                    <a:pt x="2361" y="1531"/>
                    <a:pt x="2589" y="1257"/>
                    <a:pt x="2795" y="960"/>
                  </a:cubicBezTo>
                  <a:cubicBezTo>
                    <a:pt x="2977" y="709"/>
                    <a:pt x="3274" y="389"/>
                    <a:pt x="3137" y="70"/>
                  </a:cubicBezTo>
                  <a:cubicBezTo>
                    <a:pt x="3114" y="24"/>
                    <a:pt x="3069" y="1"/>
                    <a:pt x="3023" y="1"/>
                  </a:cubicBezTo>
                  <a:cubicBezTo>
                    <a:pt x="3014" y="1"/>
                    <a:pt x="3005" y="0"/>
                    <a:pt x="299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790" name="Google Shape;6790;p56"/>
            <p:cNvSpPr/>
            <p:nvPr/>
          </p:nvSpPr>
          <p:spPr>
            <a:xfrm>
              <a:off x="4043725" y="4950775"/>
              <a:ext cx="79450" cy="192725"/>
            </a:xfrm>
            <a:custGeom>
              <a:rect b="b" l="l" r="r" t="t"/>
              <a:pathLst>
                <a:path extrusionOk="0" h="7709" w="3178">
                  <a:moveTo>
                    <a:pt x="2767" y="1"/>
                  </a:moveTo>
                  <a:cubicBezTo>
                    <a:pt x="2470" y="69"/>
                    <a:pt x="2402" y="480"/>
                    <a:pt x="2310" y="731"/>
                  </a:cubicBezTo>
                  <a:cubicBezTo>
                    <a:pt x="2196" y="1028"/>
                    <a:pt x="2105" y="1347"/>
                    <a:pt x="1991" y="1667"/>
                  </a:cubicBezTo>
                  <a:cubicBezTo>
                    <a:pt x="1763" y="2283"/>
                    <a:pt x="1534" y="2922"/>
                    <a:pt x="1306" y="3538"/>
                  </a:cubicBezTo>
                  <a:cubicBezTo>
                    <a:pt x="1055" y="4155"/>
                    <a:pt x="804" y="4771"/>
                    <a:pt x="599" y="5387"/>
                  </a:cubicBezTo>
                  <a:cubicBezTo>
                    <a:pt x="507" y="5707"/>
                    <a:pt x="416" y="6049"/>
                    <a:pt x="325" y="6369"/>
                  </a:cubicBezTo>
                  <a:cubicBezTo>
                    <a:pt x="211" y="6688"/>
                    <a:pt x="96" y="7031"/>
                    <a:pt x="28" y="7373"/>
                  </a:cubicBezTo>
                  <a:cubicBezTo>
                    <a:pt x="1" y="7577"/>
                    <a:pt x="160" y="7708"/>
                    <a:pt x="318" y="7708"/>
                  </a:cubicBezTo>
                  <a:cubicBezTo>
                    <a:pt x="424" y="7708"/>
                    <a:pt x="530" y="7648"/>
                    <a:pt x="576" y="7510"/>
                  </a:cubicBezTo>
                  <a:cubicBezTo>
                    <a:pt x="690" y="7191"/>
                    <a:pt x="758" y="6848"/>
                    <a:pt x="850" y="6529"/>
                  </a:cubicBezTo>
                  <a:cubicBezTo>
                    <a:pt x="941" y="6209"/>
                    <a:pt x="1078" y="5912"/>
                    <a:pt x="1215" y="5593"/>
                  </a:cubicBezTo>
                  <a:cubicBezTo>
                    <a:pt x="1443" y="4976"/>
                    <a:pt x="1671" y="4337"/>
                    <a:pt x="1922" y="3721"/>
                  </a:cubicBezTo>
                  <a:cubicBezTo>
                    <a:pt x="2174" y="3105"/>
                    <a:pt x="2402" y="2489"/>
                    <a:pt x="2630" y="1872"/>
                  </a:cubicBezTo>
                  <a:cubicBezTo>
                    <a:pt x="2744" y="1553"/>
                    <a:pt x="2858" y="1233"/>
                    <a:pt x="2950" y="891"/>
                  </a:cubicBezTo>
                  <a:cubicBezTo>
                    <a:pt x="2995" y="662"/>
                    <a:pt x="3178" y="252"/>
                    <a:pt x="2950" y="46"/>
                  </a:cubicBezTo>
                  <a:cubicBezTo>
                    <a:pt x="2904" y="23"/>
                    <a:pt x="2835" y="1"/>
                    <a:pt x="276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791" name="Google Shape;6791;p56"/>
          <p:cNvGrpSpPr/>
          <p:nvPr/>
        </p:nvGrpSpPr>
        <p:grpSpPr>
          <a:xfrm>
            <a:off x="1515588" y="4013450"/>
            <a:ext cx="574075" cy="278975"/>
            <a:chOff x="5019050" y="3324100"/>
            <a:chExt cx="574075" cy="278975"/>
          </a:xfrm>
        </p:grpSpPr>
        <p:sp>
          <p:nvSpPr>
            <p:cNvPr id="6792" name="Google Shape;6792;p56"/>
            <p:cNvSpPr/>
            <p:nvPr/>
          </p:nvSpPr>
          <p:spPr>
            <a:xfrm>
              <a:off x="5033900" y="3338175"/>
              <a:ext cx="230550" cy="225800"/>
            </a:xfrm>
            <a:custGeom>
              <a:rect b="b" l="l" r="r" t="t"/>
              <a:pathLst>
                <a:path extrusionOk="0" h="9032" w="9222">
                  <a:moveTo>
                    <a:pt x="7316" y="2463"/>
                  </a:moveTo>
                  <a:cubicBezTo>
                    <a:pt x="7440" y="2463"/>
                    <a:pt x="7551" y="2570"/>
                    <a:pt x="7510" y="2717"/>
                  </a:cubicBezTo>
                  <a:cubicBezTo>
                    <a:pt x="7464" y="2922"/>
                    <a:pt x="7281" y="3059"/>
                    <a:pt x="7144" y="3196"/>
                  </a:cubicBezTo>
                  <a:cubicBezTo>
                    <a:pt x="6985" y="3356"/>
                    <a:pt x="6802" y="3493"/>
                    <a:pt x="6642" y="3652"/>
                  </a:cubicBezTo>
                  <a:cubicBezTo>
                    <a:pt x="6345" y="3949"/>
                    <a:pt x="6049" y="4223"/>
                    <a:pt x="5752" y="4520"/>
                  </a:cubicBezTo>
                  <a:cubicBezTo>
                    <a:pt x="5432" y="4816"/>
                    <a:pt x="5113" y="5113"/>
                    <a:pt x="4793" y="5410"/>
                  </a:cubicBezTo>
                  <a:cubicBezTo>
                    <a:pt x="4634" y="5570"/>
                    <a:pt x="4474" y="5730"/>
                    <a:pt x="4314" y="5866"/>
                  </a:cubicBezTo>
                  <a:cubicBezTo>
                    <a:pt x="4200" y="6003"/>
                    <a:pt x="4086" y="6163"/>
                    <a:pt x="3903" y="6209"/>
                  </a:cubicBezTo>
                  <a:cubicBezTo>
                    <a:pt x="3885" y="6216"/>
                    <a:pt x="3868" y="6219"/>
                    <a:pt x="3853" y="6219"/>
                  </a:cubicBezTo>
                  <a:cubicBezTo>
                    <a:pt x="3770" y="6219"/>
                    <a:pt x="3724" y="6126"/>
                    <a:pt x="3743" y="6049"/>
                  </a:cubicBezTo>
                  <a:cubicBezTo>
                    <a:pt x="3789" y="5866"/>
                    <a:pt x="3949" y="5730"/>
                    <a:pt x="4086" y="5570"/>
                  </a:cubicBezTo>
                  <a:cubicBezTo>
                    <a:pt x="4223" y="5410"/>
                    <a:pt x="4382" y="5250"/>
                    <a:pt x="4519" y="5090"/>
                  </a:cubicBezTo>
                  <a:cubicBezTo>
                    <a:pt x="4793" y="4771"/>
                    <a:pt x="5067" y="4451"/>
                    <a:pt x="5364" y="4155"/>
                  </a:cubicBezTo>
                  <a:cubicBezTo>
                    <a:pt x="5684" y="3835"/>
                    <a:pt x="5980" y="3538"/>
                    <a:pt x="6300" y="3242"/>
                  </a:cubicBezTo>
                  <a:cubicBezTo>
                    <a:pt x="6460" y="3082"/>
                    <a:pt x="6619" y="2945"/>
                    <a:pt x="6779" y="2785"/>
                  </a:cubicBezTo>
                  <a:cubicBezTo>
                    <a:pt x="6939" y="2671"/>
                    <a:pt x="7076" y="2511"/>
                    <a:pt x="7281" y="2465"/>
                  </a:cubicBezTo>
                  <a:cubicBezTo>
                    <a:pt x="7293" y="2464"/>
                    <a:pt x="7305" y="2463"/>
                    <a:pt x="7316" y="2463"/>
                  </a:cubicBezTo>
                  <a:close/>
                  <a:moveTo>
                    <a:pt x="6831" y="4471"/>
                  </a:moveTo>
                  <a:cubicBezTo>
                    <a:pt x="6911" y="4471"/>
                    <a:pt x="6982" y="4552"/>
                    <a:pt x="6962" y="4634"/>
                  </a:cubicBezTo>
                  <a:cubicBezTo>
                    <a:pt x="6870" y="5022"/>
                    <a:pt x="6482" y="5341"/>
                    <a:pt x="6231" y="5615"/>
                  </a:cubicBezTo>
                  <a:cubicBezTo>
                    <a:pt x="5957" y="5912"/>
                    <a:pt x="5638" y="6209"/>
                    <a:pt x="5341" y="6483"/>
                  </a:cubicBezTo>
                  <a:cubicBezTo>
                    <a:pt x="5044" y="6779"/>
                    <a:pt x="4725" y="7076"/>
                    <a:pt x="4405" y="7350"/>
                  </a:cubicBezTo>
                  <a:cubicBezTo>
                    <a:pt x="4246" y="7487"/>
                    <a:pt x="4086" y="7647"/>
                    <a:pt x="3926" y="7784"/>
                  </a:cubicBezTo>
                  <a:cubicBezTo>
                    <a:pt x="3789" y="7921"/>
                    <a:pt x="3698" y="8081"/>
                    <a:pt x="3515" y="8126"/>
                  </a:cubicBezTo>
                  <a:cubicBezTo>
                    <a:pt x="3494" y="8133"/>
                    <a:pt x="3473" y="8136"/>
                    <a:pt x="3453" y="8136"/>
                  </a:cubicBezTo>
                  <a:cubicBezTo>
                    <a:pt x="3340" y="8136"/>
                    <a:pt x="3241" y="8037"/>
                    <a:pt x="3241" y="7921"/>
                  </a:cubicBezTo>
                  <a:cubicBezTo>
                    <a:pt x="3218" y="7715"/>
                    <a:pt x="3401" y="7556"/>
                    <a:pt x="3561" y="7419"/>
                  </a:cubicBezTo>
                  <a:cubicBezTo>
                    <a:pt x="3698" y="7282"/>
                    <a:pt x="3858" y="7145"/>
                    <a:pt x="4017" y="7008"/>
                  </a:cubicBezTo>
                  <a:cubicBezTo>
                    <a:pt x="4314" y="6711"/>
                    <a:pt x="4634" y="6437"/>
                    <a:pt x="4953" y="6140"/>
                  </a:cubicBezTo>
                  <a:cubicBezTo>
                    <a:pt x="5273" y="5844"/>
                    <a:pt x="5592" y="5547"/>
                    <a:pt x="5889" y="5227"/>
                  </a:cubicBezTo>
                  <a:cubicBezTo>
                    <a:pt x="6163" y="4976"/>
                    <a:pt x="6460" y="4611"/>
                    <a:pt x="6802" y="4474"/>
                  </a:cubicBezTo>
                  <a:cubicBezTo>
                    <a:pt x="6812" y="4472"/>
                    <a:pt x="6821" y="4471"/>
                    <a:pt x="6831" y="4471"/>
                  </a:cubicBezTo>
                  <a:close/>
                  <a:moveTo>
                    <a:pt x="4611" y="0"/>
                  </a:moveTo>
                  <a:cubicBezTo>
                    <a:pt x="4405" y="0"/>
                    <a:pt x="4200" y="23"/>
                    <a:pt x="3972" y="69"/>
                  </a:cubicBezTo>
                  <a:cubicBezTo>
                    <a:pt x="3401" y="206"/>
                    <a:pt x="2808" y="388"/>
                    <a:pt x="2283" y="662"/>
                  </a:cubicBezTo>
                  <a:cubicBezTo>
                    <a:pt x="1392" y="1119"/>
                    <a:pt x="822" y="1986"/>
                    <a:pt x="525" y="2922"/>
                  </a:cubicBezTo>
                  <a:cubicBezTo>
                    <a:pt x="0" y="4702"/>
                    <a:pt x="365" y="6939"/>
                    <a:pt x="1803" y="8172"/>
                  </a:cubicBezTo>
                  <a:cubicBezTo>
                    <a:pt x="2431" y="8719"/>
                    <a:pt x="3238" y="9032"/>
                    <a:pt x="4050" y="9032"/>
                  </a:cubicBezTo>
                  <a:cubicBezTo>
                    <a:pt x="4153" y="9032"/>
                    <a:pt x="4257" y="9027"/>
                    <a:pt x="4360" y="9016"/>
                  </a:cubicBezTo>
                  <a:cubicBezTo>
                    <a:pt x="5341" y="8925"/>
                    <a:pt x="6391" y="8583"/>
                    <a:pt x="7236" y="8058"/>
                  </a:cubicBezTo>
                  <a:cubicBezTo>
                    <a:pt x="8035" y="7556"/>
                    <a:pt x="8674" y="6802"/>
                    <a:pt x="8993" y="5889"/>
                  </a:cubicBezTo>
                  <a:cubicBezTo>
                    <a:pt x="9130" y="5501"/>
                    <a:pt x="9199" y="5090"/>
                    <a:pt x="9221" y="4680"/>
                  </a:cubicBezTo>
                  <a:lnTo>
                    <a:pt x="9221" y="4680"/>
                  </a:lnTo>
                  <a:cubicBezTo>
                    <a:pt x="9130" y="4702"/>
                    <a:pt x="9062" y="4725"/>
                    <a:pt x="8970" y="4771"/>
                  </a:cubicBezTo>
                  <a:cubicBezTo>
                    <a:pt x="8788" y="4839"/>
                    <a:pt x="8628" y="4999"/>
                    <a:pt x="8423" y="5045"/>
                  </a:cubicBezTo>
                  <a:cubicBezTo>
                    <a:pt x="8400" y="5053"/>
                    <a:pt x="8378" y="5057"/>
                    <a:pt x="8357" y="5057"/>
                  </a:cubicBezTo>
                  <a:cubicBezTo>
                    <a:pt x="8209" y="5057"/>
                    <a:pt x="8112" y="4865"/>
                    <a:pt x="8171" y="4725"/>
                  </a:cubicBezTo>
                  <a:cubicBezTo>
                    <a:pt x="8286" y="4497"/>
                    <a:pt x="8537" y="4383"/>
                    <a:pt x="8742" y="4269"/>
                  </a:cubicBezTo>
                  <a:cubicBezTo>
                    <a:pt x="8879" y="4200"/>
                    <a:pt x="9039" y="4155"/>
                    <a:pt x="9199" y="4109"/>
                  </a:cubicBezTo>
                  <a:cubicBezTo>
                    <a:pt x="9176" y="3789"/>
                    <a:pt x="9085" y="3447"/>
                    <a:pt x="8970" y="3127"/>
                  </a:cubicBezTo>
                  <a:cubicBezTo>
                    <a:pt x="8628" y="2214"/>
                    <a:pt x="7852" y="1552"/>
                    <a:pt x="7053" y="1027"/>
                  </a:cubicBezTo>
                  <a:cubicBezTo>
                    <a:pt x="6619" y="776"/>
                    <a:pt x="6186" y="503"/>
                    <a:pt x="5706" y="320"/>
                  </a:cubicBezTo>
                  <a:cubicBezTo>
                    <a:pt x="5478" y="229"/>
                    <a:pt x="5227" y="160"/>
                    <a:pt x="4976" y="92"/>
                  </a:cubicBezTo>
                  <a:cubicBezTo>
                    <a:pt x="4862" y="69"/>
                    <a:pt x="4748" y="46"/>
                    <a:pt x="4611" y="0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793" name="Google Shape;6793;p56"/>
            <p:cNvSpPr/>
            <p:nvPr/>
          </p:nvSpPr>
          <p:spPr>
            <a:xfrm>
              <a:off x="5350600" y="3368850"/>
              <a:ext cx="224850" cy="217075"/>
            </a:xfrm>
            <a:custGeom>
              <a:rect b="b" l="l" r="r" t="t"/>
              <a:pathLst>
                <a:path extrusionOk="0" h="8683" w="8994">
                  <a:moveTo>
                    <a:pt x="6985" y="2288"/>
                  </a:moveTo>
                  <a:cubicBezTo>
                    <a:pt x="7053" y="2288"/>
                    <a:pt x="7122" y="2334"/>
                    <a:pt x="7144" y="2403"/>
                  </a:cubicBezTo>
                  <a:cubicBezTo>
                    <a:pt x="7236" y="2768"/>
                    <a:pt x="6779" y="3110"/>
                    <a:pt x="6528" y="3338"/>
                  </a:cubicBezTo>
                  <a:cubicBezTo>
                    <a:pt x="6231" y="3589"/>
                    <a:pt x="5935" y="3841"/>
                    <a:pt x="5638" y="4114"/>
                  </a:cubicBezTo>
                  <a:cubicBezTo>
                    <a:pt x="5318" y="4411"/>
                    <a:pt x="4999" y="4708"/>
                    <a:pt x="4702" y="5027"/>
                  </a:cubicBezTo>
                  <a:cubicBezTo>
                    <a:pt x="4383" y="5324"/>
                    <a:pt x="4109" y="5667"/>
                    <a:pt x="3766" y="5940"/>
                  </a:cubicBezTo>
                  <a:cubicBezTo>
                    <a:pt x="3718" y="5984"/>
                    <a:pt x="3657" y="6003"/>
                    <a:pt x="3596" y="6003"/>
                  </a:cubicBezTo>
                  <a:cubicBezTo>
                    <a:pt x="3399" y="6003"/>
                    <a:pt x="3193" y="5807"/>
                    <a:pt x="3333" y="5598"/>
                  </a:cubicBezTo>
                  <a:cubicBezTo>
                    <a:pt x="3698" y="5119"/>
                    <a:pt x="4154" y="4662"/>
                    <a:pt x="4611" y="4229"/>
                  </a:cubicBezTo>
                  <a:cubicBezTo>
                    <a:pt x="4748" y="4069"/>
                    <a:pt x="4908" y="3932"/>
                    <a:pt x="5067" y="3772"/>
                  </a:cubicBezTo>
                  <a:cubicBezTo>
                    <a:pt x="5318" y="3544"/>
                    <a:pt x="5569" y="3316"/>
                    <a:pt x="5843" y="3087"/>
                  </a:cubicBezTo>
                  <a:cubicBezTo>
                    <a:pt x="5980" y="2973"/>
                    <a:pt x="6117" y="2836"/>
                    <a:pt x="6254" y="2722"/>
                  </a:cubicBezTo>
                  <a:cubicBezTo>
                    <a:pt x="6323" y="2676"/>
                    <a:pt x="6368" y="2654"/>
                    <a:pt x="6437" y="2631"/>
                  </a:cubicBezTo>
                  <a:cubicBezTo>
                    <a:pt x="6460" y="2608"/>
                    <a:pt x="6505" y="2562"/>
                    <a:pt x="6528" y="2540"/>
                  </a:cubicBezTo>
                  <a:cubicBezTo>
                    <a:pt x="6665" y="2403"/>
                    <a:pt x="6802" y="2288"/>
                    <a:pt x="6985" y="2288"/>
                  </a:cubicBezTo>
                  <a:close/>
                  <a:moveTo>
                    <a:pt x="6391" y="4274"/>
                  </a:moveTo>
                  <a:cubicBezTo>
                    <a:pt x="6460" y="4274"/>
                    <a:pt x="6551" y="4320"/>
                    <a:pt x="6551" y="4388"/>
                  </a:cubicBezTo>
                  <a:cubicBezTo>
                    <a:pt x="6505" y="4754"/>
                    <a:pt x="6140" y="5005"/>
                    <a:pt x="5889" y="5210"/>
                  </a:cubicBezTo>
                  <a:cubicBezTo>
                    <a:pt x="5592" y="5438"/>
                    <a:pt x="5318" y="5689"/>
                    <a:pt x="5044" y="5918"/>
                  </a:cubicBezTo>
                  <a:cubicBezTo>
                    <a:pt x="4793" y="6169"/>
                    <a:pt x="4519" y="6420"/>
                    <a:pt x="4268" y="6671"/>
                  </a:cubicBezTo>
                  <a:cubicBezTo>
                    <a:pt x="4131" y="6808"/>
                    <a:pt x="3995" y="6945"/>
                    <a:pt x="3880" y="7082"/>
                  </a:cubicBezTo>
                  <a:cubicBezTo>
                    <a:pt x="3743" y="7219"/>
                    <a:pt x="3652" y="7356"/>
                    <a:pt x="3470" y="7424"/>
                  </a:cubicBezTo>
                  <a:cubicBezTo>
                    <a:pt x="3460" y="7427"/>
                    <a:pt x="3450" y="7428"/>
                    <a:pt x="3440" y="7428"/>
                  </a:cubicBezTo>
                  <a:cubicBezTo>
                    <a:pt x="3351" y="7428"/>
                    <a:pt x="3241" y="7344"/>
                    <a:pt x="3241" y="7242"/>
                  </a:cubicBezTo>
                  <a:cubicBezTo>
                    <a:pt x="3264" y="7059"/>
                    <a:pt x="3355" y="6945"/>
                    <a:pt x="3470" y="6785"/>
                  </a:cubicBezTo>
                  <a:cubicBezTo>
                    <a:pt x="3606" y="6648"/>
                    <a:pt x="3721" y="6488"/>
                    <a:pt x="3835" y="6351"/>
                  </a:cubicBezTo>
                  <a:cubicBezTo>
                    <a:pt x="4063" y="6055"/>
                    <a:pt x="4314" y="5804"/>
                    <a:pt x="4588" y="5552"/>
                  </a:cubicBezTo>
                  <a:cubicBezTo>
                    <a:pt x="4862" y="5324"/>
                    <a:pt x="5136" y="5096"/>
                    <a:pt x="5432" y="4891"/>
                  </a:cubicBezTo>
                  <a:cubicBezTo>
                    <a:pt x="5592" y="4754"/>
                    <a:pt x="5752" y="4639"/>
                    <a:pt x="5912" y="4525"/>
                  </a:cubicBezTo>
                  <a:cubicBezTo>
                    <a:pt x="6072" y="4434"/>
                    <a:pt x="6209" y="4320"/>
                    <a:pt x="6391" y="4274"/>
                  </a:cubicBezTo>
                  <a:close/>
                  <a:moveTo>
                    <a:pt x="4684" y="0"/>
                  </a:moveTo>
                  <a:cubicBezTo>
                    <a:pt x="3868" y="0"/>
                    <a:pt x="3060" y="252"/>
                    <a:pt x="2351" y="691"/>
                  </a:cubicBezTo>
                  <a:cubicBezTo>
                    <a:pt x="1507" y="1216"/>
                    <a:pt x="730" y="2015"/>
                    <a:pt x="320" y="2950"/>
                  </a:cubicBezTo>
                  <a:cubicBezTo>
                    <a:pt x="274" y="3065"/>
                    <a:pt x="251" y="3179"/>
                    <a:pt x="206" y="3293"/>
                  </a:cubicBezTo>
                  <a:cubicBezTo>
                    <a:pt x="548" y="3453"/>
                    <a:pt x="913" y="3635"/>
                    <a:pt x="1210" y="3863"/>
                  </a:cubicBezTo>
                  <a:cubicBezTo>
                    <a:pt x="1415" y="4027"/>
                    <a:pt x="1234" y="4356"/>
                    <a:pt x="1013" y="4356"/>
                  </a:cubicBezTo>
                  <a:cubicBezTo>
                    <a:pt x="988" y="4356"/>
                    <a:pt x="962" y="4352"/>
                    <a:pt x="936" y="4343"/>
                  </a:cubicBezTo>
                  <a:cubicBezTo>
                    <a:pt x="639" y="4229"/>
                    <a:pt x="365" y="4069"/>
                    <a:pt x="91" y="3909"/>
                  </a:cubicBezTo>
                  <a:lnTo>
                    <a:pt x="91" y="3909"/>
                  </a:lnTo>
                  <a:cubicBezTo>
                    <a:pt x="0" y="4662"/>
                    <a:pt x="160" y="5438"/>
                    <a:pt x="457" y="6123"/>
                  </a:cubicBezTo>
                  <a:cubicBezTo>
                    <a:pt x="867" y="7036"/>
                    <a:pt x="1552" y="7812"/>
                    <a:pt x="2442" y="8246"/>
                  </a:cubicBezTo>
                  <a:cubicBezTo>
                    <a:pt x="3036" y="8550"/>
                    <a:pt x="3700" y="8682"/>
                    <a:pt x="4361" y="8682"/>
                  </a:cubicBezTo>
                  <a:cubicBezTo>
                    <a:pt x="4692" y="8682"/>
                    <a:pt x="5022" y="8649"/>
                    <a:pt x="5341" y="8588"/>
                  </a:cubicBezTo>
                  <a:cubicBezTo>
                    <a:pt x="5843" y="8497"/>
                    <a:pt x="6323" y="8337"/>
                    <a:pt x="6779" y="8109"/>
                  </a:cubicBezTo>
                  <a:cubicBezTo>
                    <a:pt x="7259" y="7858"/>
                    <a:pt x="7624" y="7515"/>
                    <a:pt x="7943" y="7082"/>
                  </a:cubicBezTo>
                  <a:cubicBezTo>
                    <a:pt x="8240" y="6625"/>
                    <a:pt x="8560" y="6169"/>
                    <a:pt x="8765" y="5667"/>
                  </a:cubicBezTo>
                  <a:cubicBezTo>
                    <a:pt x="8948" y="5142"/>
                    <a:pt x="8993" y="4548"/>
                    <a:pt x="8993" y="4000"/>
                  </a:cubicBezTo>
                  <a:cubicBezTo>
                    <a:pt x="8993" y="3407"/>
                    <a:pt x="8811" y="2882"/>
                    <a:pt x="8560" y="2357"/>
                  </a:cubicBezTo>
                  <a:cubicBezTo>
                    <a:pt x="8491" y="2220"/>
                    <a:pt x="8400" y="2060"/>
                    <a:pt x="8308" y="1923"/>
                  </a:cubicBezTo>
                  <a:cubicBezTo>
                    <a:pt x="8286" y="1900"/>
                    <a:pt x="8263" y="1878"/>
                    <a:pt x="8240" y="1855"/>
                  </a:cubicBezTo>
                  <a:cubicBezTo>
                    <a:pt x="7601" y="965"/>
                    <a:pt x="6619" y="348"/>
                    <a:pt x="5547" y="97"/>
                  </a:cubicBezTo>
                  <a:cubicBezTo>
                    <a:pt x="5261" y="32"/>
                    <a:pt x="4972" y="0"/>
                    <a:pt x="4684" y="0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794" name="Google Shape;6794;p56"/>
            <p:cNvSpPr/>
            <p:nvPr/>
          </p:nvSpPr>
          <p:spPr>
            <a:xfrm>
              <a:off x="5019050" y="3324100"/>
              <a:ext cx="574075" cy="278975"/>
            </a:xfrm>
            <a:custGeom>
              <a:rect b="b" l="l" r="r" t="t"/>
              <a:pathLst>
                <a:path extrusionOk="0" h="11159" w="22963">
                  <a:moveTo>
                    <a:pt x="5205" y="563"/>
                  </a:moveTo>
                  <a:cubicBezTo>
                    <a:pt x="5342" y="609"/>
                    <a:pt x="5456" y="632"/>
                    <a:pt x="5570" y="655"/>
                  </a:cubicBezTo>
                  <a:cubicBezTo>
                    <a:pt x="5821" y="723"/>
                    <a:pt x="6072" y="792"/>
                    <a:pt x="6300" y="883"/>
                  </a:cubicBezTo>
                  <a:cubicBezTo>
                    <a:pt x="6780" y="1066"/>
                    <a:pt x="7213" y="1339"/>
                    <a:pt x="7647" y="1590"/>
                  </a:cubicBezTo>
                  <a:cubicBezTo>
                    <a:pt x="8446" y="2115"/>
                    <a:pt x="9222" y="2777"/>
                    <a:pt x="9564" y="3690"/>
                  </a:cubicBezTo>
                  <a:cubicBezTo>
                    <a:pt x="9679" y="4010"/>
                    <a:pt x="9770" y="4330"/>
                    <a:pt x="9793" y="4672"/>
                  </a:cubicBezTo>
                  <a:cubicBezTo>
                    <a:pt x="9633" y="4718"/>
                    <a:pt x="9473" y="4763"/>
                    <a:pt x="9336" y="4832"/>
                  </a:cubicBezTo>
                  <a:cubicBezTo>
                    <a:pt x="9131" y="4946"/>
                    <a:pt x="8880" y="5060"/>
                    <a:pt x="8765" y="5288"/>
                  </a:cubicBezTo>
                  <a:cubicBezTo>
                    <a:pt x="8706" y="5428"/>
                    <a:pt x="8803" y="5620"/>
                    <a:pt x="8951" y="5620"/>
                  </a:cubicBezTo>
                  <a:cubicBezTo>
                    <a:pt x="8972" y="5620"/>
                    <a:pt x="8994" y="5616"/>
                    <a:pt x="9017" y="5608"/>
                  </a:cubicBezTo>
                  <a:cubicBezTo>
                    <a:pt x="9222" y="5562"/>
                    <a:pt x="9382" y="5402"/>
                    <a:pt x="9564" y="5334"/>
                  </a:cubicBezTo>
                  <a:cubicBezTo>
                    <a:pt x="9656" y="5288"/>
                    <a:pt x="9724" y="5265"/>
                    <a:pt x="9815" y="5243"/>
                  </a:cubicBezTo>
                  <a:lnTo>
                    <a:pt x="9815" y="5243"/>
                  </a:lnTo>
                  <a:cubicBezTo>
                    <a:pt x="9793" y="5653"/>
                    <a:pt x="9724" y="6064"/>
                    <a:pt x="9587" y="6452"/>
                  </a:cubicBezTo>
                  <a:cubicBezTo>
                    <a:pt x="9268" y="7365"/>
                    <a:pt x="8629" y="8119"/>
                    <a:pt x="7830" y="8621"/>
                  </a:cubicBezTo>
                  <a:cubicBezTo>
                    <a:pt x="6985" y="9146"/>
                    <a:pt x="5935" y="9488"/>
                    <a:pt x="4954" y="9579"/>
                  </a:cubicBezTo>
                  <a:cubicBezTo>
                    <a:pt x="4851" y="9590"/>
                    <a:pt x="4747" y="9595"/>
                    <a:pt x="4644" y="9595"/>
                  </a:cubicBezTo>
                  <a:cubicBezTo>
                    <a:pt x="3832" y="9595"/>
                    <a:pt x="3025" y="9282"/>
                    <a:pt x="2397" y="8735"/>
                  </a:cubicBezTo>
                  <a:cubicBezTo>
                    <a:pt x="959" y="7502"/>
                    <a:pt x="594" y="5265"/>
                    <a:pt x="1119" y="3485"/>
                  </a:cubicBezTo>
                  <a:cubicBezTo>
                    <a:pt x="1416" y="2549"/>
                    <a:pt x="1986" y="1682"/>
                    <a:pt x="2877" y="1225"/>
                  </a:cubicBezTo>
                  <a:cubicBezTo>
                    <a:pt x="3402" y="951"/>
                    <a:pt x="3995" y="769"/>
                    <a:pt x="4566" y="632"/>
                  </a:cubicBezTo>
                  <a:cubicBezTo>
                    <a:pt x="4794" y="586"/>
                    <a:pt x="4999" y="563"/>
                    <a:pt x="5205" y="563"/>
                  </a:cubicBezTo>
                  <a:close/>
                  <a:moveTo>
                    <a:pt x="17946" y="1790"/>
                  </a:moveTo>
                  <a:cubicBezTo>
                    <a:pt x="18234" y="1790"/>
                    <a:pt x="18523" y="1822"/>
                    <a:pt x="18809" y="1887"/>
                  </a:cubicBezTo>
                  <a:cubicBezTo>
                    <a:pt x="19881" y="2138"/>
                    <a:pt x="20863" y="2755"/>
                    <a:pt x="21502" y="3645"/>
                  </a:cubicBezTo>
                  <a:cubicBezTo>
                    <a:pt x="21525" y="3668"/>
                    <a:pt x="21548" y="3690"/>
                    <a:pt x="21570" y="3713"/>
                  </a:cubicBezTo>
                  <a:cubicBezTo>
                    <a:pt x="21662" y="3850"/>
                    <a:pt x="21753" y="4010"/>
                    <a:pt x="21822" y="4147"/>
                  </a:cubicBezTo>
                  <a:cubicBezTo>
                    <a:pt x="22073" y="4672"/>
                    <a:pt x="22255" y="5197"/>
                    <a:pt x="22255" y="5790"/>
                  </a:cubicBezTo>
                  <a:cubicBezTo>
                    <a:pt x="22255" y="6338"/>
                    <a:pt x="22210" y="6932"/>
                    <a:pt x="22027" y="7457"/>
                  </a:cubicBezTo>
                  <a:cubicBezTo>
                    <a:pt x="21822" y="7959"/>
                    <a:pt x="21502" y="8415"/>
                    <a:pt x="21205" y="8872"/>
                  </a:cubicBezTo>
                  <a:cubicBezTo>
                    <a:pt x="20886" y="9305"/>
                    <a:pt x="20521" y="9648"/>
                    <a:pt x="20041" y="9899"/>
                  </a:cubicBezTo>
                  <a:cubicBezTo>
                    <a:pt x="19585" y="10127"/>
                    <a:pt x="19105" y="10287"/>
                    <a:pt x="18603" y="10378"/>
                  </a:cubicBezTo>
                  <a:cubicBezTo>
                    <a:pt x="18284" y="10439"/>
                    <a:pt x="17954" y="10472"/>
                    <a:pt x="17623" y="10472"/>
                  </a:cubicBezTo>
                  <a:cubicBezTo>
                    <a:pt x="16962" y="10472"/>
                    <a:pt x="16298" y="10340"/>
                    <a:pt x="15704" y="10036"/>
                  </a:cubicBezTo>
                  <a:cubicBezTo>
                    <a:pt x="14814" y="9602"/>
                    <a:pt x="14129" y="8826"/>
                    <a:pt x="13719" y="7913"/>
                  </a:cubicBezTo>
                  <a:cubicBezTo>
                    <a:pt x="13422" y="7228"/>
                    <a:pt x="13262" y="6452"/>
                    <a:pt x="13353" y="5699"/>
                  </a:cubicBezTo>
                  <a:lnTo>
                    <a:pt x="13353" y="5699"/>
                  </a:lnTo>
                  <a:cubicBezTo>
                    <a:pt x="13627" y="5859"/>
                    <a:pt x="13901" y="6019"/>
                    <a:pt x="14198" y="6133"/>
                  </a:cubicBezTo>
                  <a:cubicBezTo>
                    <a:pt x="14224" y="6142"/>
                    <a:pt x="14250" y="6146"/>
                    <a:pt x="14275" y="6146"/>
                  </a:cubicBezTo>
                  <a:cubicBezTo>
                    <a:pt x="14496" y="6146"/>
                    <a:pt x="14677" y="5817"/>
                    <a:pt x="14472" y="5653"/>
                  </a:cubicBezTo>
                  <a:cubicBezTo>
                    <a:pt x="14175" y="5425"/>
                    <a:pt x="13810" y="5243"/>
                    <a:pt x="13468" y="5083"/>
                  </a:cubicBezTo>
                  <a:cubicBezTo>
                    <a:pt x="13513" y="4969"/>
                    <a:pt x="13536" y="4855"/>
                    <a:pt x="13582" y="4740"/>
                  </a:cubicBezTo>
                  <a:cubicBezTo>
                    <a:pt x="13992" y="3805"/>
                    <a:pt x="14769" y="3006"/>
                    <a:pt x="15613" y="2481"/>
                  </a:cubicBezTo>
                  <a:cubicBezTo>
                    <a:pt x="16322" y="2042"/>
                    <a:pt x="17130" y="1790"/>
                    <a:pt x="17946" y="1790"/>
                  </a:cubicBezTo>
                  <a:close/>
                  <a:moveTo>
                    <a:pt x="5223" y="1"/>
                  </a:moveTo>
                  <a:cubicBezTo>
                    <a:pt x="4513" y="1"/>
                    <a:pt x="3748" y="279"/>
                    <a:pt x="3150" y="518"/>
                  </a:cubicBezTo>
                  <a:cubicBezTo>
                    <a:pt x="2146" y="883"/>
                    <a:pt x="1393" y="1568"/>
                    <a:pt x="914" y="2526"/>
                  </a:cubicBezTo>
                  <a:cubicBezTo>
                    <a:pt x="1" y="4421"/>
                    <a:pt x="138" y="6932"/>
                    <a:pt x="1530" y="8552"/>
                  </a:cubicBezTo>
                  <a:cubicBezTo>
                    <a:pt x="2169" y="9305"/>
                    <a:pt x="3082" y="9899"/>
                    <a:pt x="4063" y="10081"/>
                  </a:cubicBezTo>
                  <a:cubicBezTo>
                    <a:pt x="4292" y="10122"/>
                    <a:pt x="4519" y="10140"/>
                    <a:pt x="4745" y="10140"/>
                  </a:cubicBezTo>
                  <a:cubicBezTo>
                    <a:pt x="5672" y="10140"/>
                    <a:pt x="6575" y="9832"/>
                    <a:pt x="7419" y="9465"/>
                  </a:cubicBezTo>
                  <a:cubicBezTo>
                    <a:pt x="8423" y="9032"/>
                    <a:pt x="9290" y="8347"/>
                    <a:pt x="9838" y="7365"/>
                  </a:cubicBezTo>
                  <a:cubicBezTo>
                    <a:pt x="10226" y="6681"/>
                    <a:pt x="10409" y="5904"/>
                    <a:pt x="10432" y="5128"/>
                  </a:cubicBezTo>
                  <a:cubicBezTo>
                    <a:pt x="10637" y="5106"/>
                    <a:pt x="10848" y="5094"/>
                    <a:pt x="11057" y="5094"/>
                  </a:cubicBezTo>
                  <a:cubicBezTo>
                    <a:pt x="11265" y="5094"/>
                    <a:pt x="11470" y="5106"/>
                    <a:pt x="11664" y="5128"/>
                  </a:cubicBezTo>
                  <a:cubicBezTo>
                    <a:pt x="12052" y="5174"/>
                    <a:pt x="12418" y="5288"/>
                    <a:pt x="12783" y="5425"/>
                  </a:cubicBezTo>
                  <a:cubicBezTo>
                    <a:pt x="12669" y="6064"/>
                    <a:pt x="12714" y="6749"/>
                    <a:pt x="12874" y="7388"/>
                  </a:cubicBezTo>
                  <a:cubicBezTo>
                    <a:pt x="13171" y="8484"/>
                    <a:pt x="13833" y="9488"/>
                    <a:pt x="14723" y="10173"/>
                  </a:cubicBezTo>
                  <a:cubicBezTo>
                    <a:pt x="15582" y="10817"/>
                    <a:pt x="16704" y="11158"/>
                    <a:pt x="17765" y="11158"/>
                  </a:cubicBezTo>
                  <a:cubicBezTo>
                    <a:pt x="17832" y="11158"/>
                    <a:pt x="17898" y="11157"/>
                    <a:pt x="17964" y="11154"/>
                  </a:cubicBezTo>
                  <a:cubicBezTo>
                    <a:pt x="19105" y="11086"/>
                    <a:pt x="20406" y="10721"/>
                    <a:pt x="21251" y="9922"/>
                  </a:cubicBezTo>
                  <a:cubicBezTo>
                    <a:pt x="21685" y="9488"/>
                    <a:pt x="22027" y="8940"/>
                    <a:pt x="22324" y="8415"/>
                  </a:cubicBezTo>
                  <a:cubicBezTo>
                    <a:pt x="22666" y="7845"/>
                    <a:pt x="22849" y="7251"/>
                    <a:pt x="22917" y="6589"/>
                  </a:cubicBezTo>
                  <a:cubicBezTo>
                    <a:pt x="22963" y="5927"/>
                    <a:pt x="22963" y="5243"/>
                    <a:pt x="22735" y="4603"/>
                  </a:cubicBezTo>
                  <a:cubicBezTo>
                    <a:pt x="22529" y="4010"/>
                    <a:pt x="22210" y="3439"/>
                    <a:pt x="21867" y="2914"/>
                  </a:cubicBezTo>
                  <a:cubicBezTo>
                    <a:pt x="21707" y="2663"/>
                    <a:pt x="21548" y="2435"/>
                    <a:pt x="21319" y="2275"/>
                  </a:cubicBezTo>
                  <a:cubicBezTo>
                    <a:pt x="21068" y="2070"/>
                    <a:pt x="20772" y="1933"/>
                    <a:pt x="20498" y="1796"/>
                  </a:cubicBezTo>
                  <a:cubicBezTo>
                    <a:pt x="19904" y="1499"/>
                    <a:pt x="19288" y="1225"/>
                    <a:pt x="18649" y="1157"/>
                  </a:cubicBezTo>
                  <a:cubicBezTo>
                    <a:pt x="18564" y="1147"/>
                    <a:pt x="18479" y="1142"/>
                    <a:pt x="18395" y="1142"/>
                  </a:cubicBezTo>
                  <a:cubicBezTo>
                    <a:pt x="18277" y="1142"/>
                    <a:pt x="18162" y="1153"/>
                    <a:pt x="18055" y="1180"/>
                  </a:cubicBezTo>
                  <a:cubicBezTo>
                    <a:pt x="18006" y="1178"/>
                    <a:pt x="17957" y="1177"/>
                    <a:pt x="17908" y="1177"/>
                  </a:cubicBezTo>
                  <a:cubicBezTo>
                    <a:pt x="17273" y="1177"/>
                    <a:pt x="16640" y="1313"/>
                    <a:pt x="16047" y="1568"/>
                  </a:cubicBezTo>
                  <a:cubicBezTo>
                    <a:pt x="14974" y="2024"/>
                    <a:pt x="14015" y="2823"/>
                    <a:pt x="13399" y="3805"/>
                  </a:cubicBezTo>
                  <a:cubicBezTo>
                    <a:pt x="13171" y="4147"/>
                    <a:pt x="13011" y="4489"/>
                    <a:pt x="12897" y="4855"/>
                  </a:cubicBezTo>
                  <a:cubicBezTo>
                    <a:pt x="12486" y="4695"/>
                    <a:pt x="12075" y="4581"/>
                    <a:pt x="11619" y="4535"/>
                  </a:cubicBezTo>
                  <a:cubicBezTo>
                    <a:pt x="11470" y="4518"/>
                    <a:pt x="11316" y="4510"/>
                    <a:pt x="11158" y="4510"/>
                  </a:cubicBezTo>
                  <a:cubicBezTo>
                    <a:pt x="10903" y="4510"/>
                    <a:pt x="10640" y="4530"/>
                    <a:pt x="10386" y="4558"/>
                  </a:cubicBezTo>
                  <a:cubicBezTo>
                    <a:pt x="10386" y="4444"/>
                    <a:pt x="10363" y="4330"/>
                    <a:pt x="10340" y="4238"/>
                  </a:cubicBezTo>
                  <a:cubicBezTo>
                    <a:pt x="10112" y="2983"/>
                    <a:pt x="9313" y="2047"/>
                    <a:pt x="8286" y="1317"/>
                  </a:cubicBezTo>
                  <a:cubicBezTo>
                    <a:pt x="7761" y="951"/>
                    <a:pt x="7213" y="609"/>
                    <a:pt x="6620" y="358"/>
                  </a:cubicBezTo>
                  <a:cubicBezTo>
                    <a:pt x="6392" y="244"/>
                    <a:pt x="6141" y="175"/>
                    <a:pt x="5912" y="107"/>
                  </a:cubicBezTo>
                  <a:cubicBezTo>
                    <a:pt x="5694" y="32"/>
                    <a:pt x="5462" y="1"/>
                    <a:pt x="522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795" name="Google Shape;6795;p56"/>
            <p:cNvSpPr/>
            <p:nvPr/>
          </p:nvSpPr>
          <p:spPr>
            <a:xfrm>
              <a:off x="5430425" y="3426050"/>
              <a:ext cx="101075" cy="92875"/>
            </a:xfrm>
            <a:custGeom>
              <a:rect b="b" l="l" r="r" t="t"/>
              <a:pathLst>
                <a:path extrusionOk="0" h="3715" w="4043">
                  <a:moveTo>
                    <a:pt x="3792" y="0"/>
                  </a:moveTo>
                  <a:cubicBezTo>
                    <a:pt x="3609" y="0"/>
                    <a:pt x="3472" y="115"/>
                    <a:pt x="3335" y="252"/>
                  </a:cubicBezTo>
                  <a:cubicBezTo>
                    <a:pt x="3312" y="274"/>
                    <a:pt x="3267" y="320"/>
                    <a:pt x="3244" y="343"/>
                  </a:cubicBezTo>
                  <a:cubicBezTo>
                    <a:pt x="3175" y="366"/>
                    <a:pt x="3130" y="388"/>
                    <a:pt x="3061" y="434"/>
                  </a:cubicBezTo>
                  <a:cubicBezTo>
                    <a:pt x="2924" y="548"/>
                    <a:pt x="2787" y="685"/>
                    <a:pt x="2650" y="799"/>
                  </a:cubicBezTo>
                  <a:cubicBezTo>
                    <a:pt x="2376" y="1028"/>
                    <a:pt x="2125" y="1256"/>
                    <a:pt x="1874" y="1484"/>
                  </a:cubicBezTo>
                  <a:cubicBezTo>
                    <a:pt x="1715" y="1644"/>
                    <a:pt x="1555" y="1781"/>
                    <a:pt x="1418" y="1941"/>
                  </a:cubicBezTo>
                  <a:cubicBezTo>
                    <a:pt x="961" y="2374"/>
                    <a:pt x="505" y="2831"/>
                    <a:pt x="140" y="3310"/>
                  </a:cubicBezTo>
                  <a:cubicBezTo>
                    <a:pt x="0" y="3519"/>
                    <a:pt x="206" y="3715"/>
                    <a:pt x="403" y="3715"/>
                  </a:cubicBezTo>
                  <a:cubicBezTo>
                    <a:pt x="464" y="3715"/>
                    <a:pt x="525" y="3696"/>
                    <a:pt x="573" y="3652"/>
                  </a:cubicBezTo>
                  <a:cubicBezTo>
                    <a:pt x="916" y="3379"/>
                    <a:pt x="1190" y="3036"/>
                    <a:pt x="1509" y="2739"/>
                  </a:cubicBezTo>
                  <a:cubicBezTo>
                    <a:pt x="1806" y="2420"/>
                    <a:pt x="2125" y="2123"/>
                    <a:pt x="2445" y="1826"/>
                  </a:cubicBezTo>
                  <a:cubicBezTo>
                    <a:pt x="2742" y="1553"/>
                    <a:pt x="3038" y="1301"/>
                    <a:pt x="3335" y="1050"/>
                  </a:cubicBezTo>
                  <a:cubicBezTo>
                    <a:pt x="3586" y="822"/>
                    <a:pt x="4043" y="480"/>
                    <a:pt x="3951" y="115"/>
                  </a:cubicBezTo>
                  <a:cubicBezTo>
                    <a:pt x="3929" y="46"/>
                    <a:pt x="3860" y="0"/>
                    <a:pt x="379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796" name="Google Shape;6796;p56"/>
            <p:cNvSpPr/>
            <p:nvPr/>
          </p:nvSpPr>
          <p:spPr>
            <a:xfrm>
              <a:off x="5431625" y="3475700"/>
              <a:ext cx="82750" cy="78850"/>
            </a:xfrm>
            <a:custGeom>
              <a:rect b="b" l="l" r="r" t="t"/>
              <a:pathLst>
                <a:path extrusionOk="0" h="3154" w="3310">
                  <a:moveTo>
                    <a:pt x="3150" y="0"/>
                  </a:moveTo>
                  <a:cubicBezTo>
                    <a:pt x="2968" y="46"/>
                    <a:pt x="2831" y="160"/>
                    <a:pt x="2671" y="251"/>
                  </a:cubicBezTo>
                  <a:cubicBezTo>
                    <a:pt x="2511" y="365"/>
                    <a:pt x="2351" y="480"/>
                    <a:pt x="2191" y="617"/>
                  </a:cubicBezTo>
                  <a:cubicBezTo>
                    <a:pt x="1895" y="822"/>
                    <a:pt x="1621" y="1050"/>
                    <a:pt x="1347" y="1278"/>
                  </a:cubicBezTo>
                  <a:cubicBezTo>
                    <a:pt x="1073" y="1530"/>
                    <a:pt x="822" y="1781"/>
                    <a:pt x="594" y="2077"/>
                  </a:cubicBezTo>
                  <a:cubicBezTo>
                    <a:pt x="480" y="2214"/>
                    <a:pt x="365" y="2374"/>
                    <a:pt x="229" y="2511"/>
                  </a:cubicBezTo>
                  <a:cubicBezTo>
                    <a:pt x="114" y="2671"/>
                    <a:pt x="23" y="2785"/>
                    <a:pt x="0" y="2968"/>
                  </a:cubicBezTo>
                  <a:cubicBezTo>
                    <a:pt x="0" y="3070"/>
                    <a:pt x="110" y="3154"/>
                    <a:pt x="199" y="3154"/>
                  </a:cubicBezTo>
                  <a:cubicBezTo>
                    <a:pt x="209" y="3154"/>
                    <a:pt x="219" y="3153"/>
                    <a:pt x="229" y="3150"/>
                  </a:cubicBezTo>
                  <a:cubicBezTo>
                    <a:pt x="411" y="3082"/>
                    <a:pt x="502" y="2945"/>
                    <a:pt x="639" y="2808"/>
                  </a:cubicBezTo>
                  <a:cubicBezTo>
                    <a:pt x="754" y="2671"/>
                    <a:pt x="890" y="2534"/>
                    <a:pt x="1027" y="2397"/>
                  </a:cubicBezTo>
                  <a:cubicBezTo>
                    <a:pt x="1278" y="2146"/>
                    <a:pt x="1552" y="1895"/>
                    <a:pt x="1803" y="1644"/>
                  </a:cubicBezTo>
                  <a:cubicBezTo>
                    <a:pt x="2077" y="1415"/>
                    <a:pt x="2351" y="1164"/>
                    <a:pt x="2648" y="936"/>
                  </a:cubicBezTo>
                  <a:cubicBezTo>
                    <a:pt x="2899" y="731"/>
                    <a:pt x="3264" y="480"/>
                    <a:pt x="3310" y="114"/>
                  </a:cubicBezTo>
                  <a:cubicBezTo>
                    <a:pt x="3310" y="46"/>
                    <a:pt x="3219" y="0"/>
                    <a:pt x="315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797" name="Google Shape;6797;p56"/>
            <p:cNvSpPr/>
            <p:nvPr/>
          </p:nvSpPr>
          <p:spPr>
            <a:xfrm>
              <a:off x="5127000" y="3399725"/>
              <a:ext cx="95700" cy="93950"/>
            </a:xfrm>
            <a:custGeom>
              <a:rect b="b" l="l" r="r" t="t"/>
              <a:pathLst>
                <a:path extrusionOk="0" h="3758" w="3828">
                  <a:moveTo>
                    <a:pt x="3592" y="1"/>
                  </a:moveTo>
                  <a:cubicBezTo>
                    <a:pt x="3581" y="1"/>
                    <a:pt x="3569" y="2"/>
                    <a:pt x="3557" y="3"/>
                  </a:cubicBezTo>
                  <a:cubicBezTo>
                    <a:pt x="3352" y="49"/>
                    <a:pt x="3215" y="209"/>
                    <a:pt x="3055" y="323"/>
                  </a:cubicBezTo>
                  <a:cubicBezTo>
                    <a:pt x="2895" y="483"/>
                    <a:pt x="2736" y="620"/>
                    <a:pt x="2576" y="780"/>
                  </a:cubicBezTo>
                  <a:cubicBezTo>
                    <a:pt x="2256" y="1076"/>
                    <a:pt x="1960" y="1373"/>
                    <a:pt x="1640" y="1693"/>
                  </a:cubicBezTo>
                  <a:cubicBezTo>
                    <a:pt x="1343" y="1989"/>
                    <a:pt x="1069" y="2309"/>
                    <a:pt x="795" y="2628"/>
                  </a:cubicBezTo>
                  <a:cubicBezTo>
                    <a:pt x="658" y="2788"/>
                    <a:pt x="499" y="2948"/>
                    <a:pt x="362" y="3108"/>
                  </a:cubicBezTo>
                  <a:cubicBezTo>
                    <a:pt x="225" y="3268"/>
                    <a:pt x="65" y="3404"/>
                    <a:pt x="19" y="3587"/>
                  </a:cubicBezTo>
                  <a:cubicBezTo>
                    <a:pt x="0" y="3664"/>
                    <a:pt x="46" y="3757"/>
                    <a:pt x="129" y="3757"/>
                  </a:cubicBezTo>
                  <a:cubicBezTo>
                    <a:pt x="144" y="3757"/>
                    <a:pt x="161" y="3754"/>
                    <a:pt x="179" y="3747"/>
                  </a:cubicBezTo>
                  <a:cubicBezTo>
                    <a:pt x="362" y="3701"/>
                    <a:pt x="476" y="3541"/>
                    <a:pt x="590" y="3404"/>
                  </a:cubicBezTo>
                  <a:cubicBezTo>
                    <a:pt x="750" y="3268"/>
                    <a:pt x="910" y="3085"/>
                    <a:pt x="1069" y="2948"/>
                  </a:cubicBezTo>
                  <a:cubicBezTo>
                    <a:pt x="1389" y="2651"/>
                    <a:pt x="1708" y="2354"/>
                    <a:pt x="2028" y="2058"/>
                  </a:cubicBezTo>
                  <a:cubicBezTo>
                    <a:pt x="2325" y="1761"/>
                    <a:pt x="2621" y="1487"/>
                    <a:pt x="2918" y="1190"/>
                  </a:cubicBezTo>
                  <a:cubicBezTo>
                    <a:pt x="3078" y="1031"/>
                    <a:pt x="3261" y="894"/>
                    <a:pt x="3420" y="734"/>
                  </a:cubicBezTo>
                  <a:cubicBezTo>
                    <a:pt x="3557" y="597"/>
                    <a:pt x="3740" y="460"/>
                    <a:pt x="3786" y="255"/>
                  </a:cubicBezTo>
                  <a:cubicBezTo>
                    <a:pt x="3827" y="108"/>
                    <a:pt x="3716" y="1"/>
                    <a:pt x="3592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798" name="Google Shape;6798;p56"/>
            <p:cNvSpPr/>
            <p:nvPr/>
          </p:nvSpPr>
          <p:spPr>
            <a:xfrm>
              <a:off x="5114350" y="3449925"/>
              <a:ext cx="94125" cy="91675"/>
            </a:xfrm>
            <a:custGeom>
              <a:rect b="b" l="l" r="r" t="t"/>
              <a:pathLst>
                <a:path extrusionOk="0" h="3667" w="3765">
                  <a:moveTo>
                    <a:pt x="3613" y="1"/>
                  </a:moveTo>
                  <a:cubicBezTo>
                    <a:pt x="3603" y="1"/>
                    <a:pt x="3594" y="2"/>
                    <a:pt x="3584" y="4"/>
                  </a:cubicBezTo>
                  <a:cubicBezTo>
                    <a:pt x="3242" y="141"/>
                    <a:pt x="2945" y="506"/>
                    <a:pt x="2671" y="757"/>
                  </a:cubicBezTo>
                  <a:cubicBezTo>
                    <a:pt x="2374" y="1077"/>
                    <a:pt x="2055" y="1374"/>
                    <a:pt x="1735" y="1670"/>
                  </a:cubicBezTo>
                  <a:cubicBezTo>
                    <a:pt x="1416" y="1967"/>
                    <a:pt x="1096" y="2241"/>
                    <a:pt x="799" y="2538"/>
                  </a:cubicBezTo>
                  <a:cubicBezTo>
                    <a:pt x="640" y="2675"/>
                    <a:pt x="480" y="2812"/>
                    <a:pt x="343" y="2949"/>
                  </a:cubicBezTo>
                  <a:cubicBezTo>
                    <a:pt x="183" y="3086"/>
                    <a:pt x="0" y="3245"/>
                    <a:pt x="23" y="3451"/>
                  </a:cubicBezTo>
                  <a:cubicBezTo>
                    <a:pt x="23" y="3567"/>
                    <a:pt x="122" y="3666"/>
                    <a:pt x="235" y="3666"/>
                  </a:cubicBezTo>
                  <a:cubicBezTo>
                    <a:pt x="255" y="3666"/>
                    <a:pt x="276" y="3663"/>
                    <a:pt x="297" y="3656"/>
                  </a:cubicBezTo>
                  <a:cubicBezTo>
                    <a:pt x="480" y="3611"/>
                    <a:pt x="571" y="3451"/>
                    <a:pt x="708" y="3314"/>
                  </a:cubicBezTo>
                  <a:cubicBezTo>
                    <a:pt x="868" y="3177"/>
                    <a:pt x="1028" y="3017"/>
                    <a:pt x="1187" y="2880"/>
                  </a:cubicBezTo>
                  <a:cubicBezTo>
                    <a:pt x="1507" y="2606"/>
                    <a:pt x="1826" y="2309"/>
                    <a:pt x="2123" y="2013"/>
                  </a:cubicBezTo>
                  <a:cubicBezTo>
                    <a:pt x="2420" y="1739"/>
                    <a:pt x="2739" y="1442"/>
                    <a:pt x="3013" y="1145"/>
                  </a:cubicBezTo>
                  <a:cubicBezTo>
                    <a:pt x="3264" y="894"/>
                    <a:pt x="3652" y="552"/>
                    <a:pt x="3744" y="164"/>
                  </a:cubicBezTo>
                  <a:cubicBezTo>
                    <a:pt x="3764" y="82"/>
                    <a:pt x="3693" y="1"/>
                    <a:pt x="361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799" name="Google Shape;6799;p56"/>
          <p:cNvGrpSpPr/>
          <p:nvPr/>
        </p:nvGrpSpPr>
        <p:grpSpPr>
          <a:xfrm>
            <a:off x="7081713" y="2601263"/>
            <a:ext cx="535850" cy="510850"/>
            <a:chOff x="4967700" y="2659250"/>
            <a:chExt cx="535850" cy="510850"/>
          </a:xfrm>
        </p:grpSpPr>
        <p:sp>
          <p:nvSpPr>
            <p:cNvPr id="6800" name="Google Shape;6800;p56"/>
            <p:cNvSpPr/>
            <p:nvPr/>
          </p:nvSpPr>
          <p:spPr>
            <a:xfrm>
              <a:off x="5398525" y="2939300"/>
              <a:ext cx="7450" cy="20000"/>
            </a:xfrm>
            <a:custGeom>
              <a:rect b="b" l="l" r="r" t="t"/>
              <a:pathLst>
                <a:path extrusionOk="0" h="800" w="298">
                  <a:moveTo>
                    <a:pt x="0" y="1"/>
                  </a:moveTo>
                  <a:cubicBezTo>
                    <a:pt x="46" y="115"/>
                    <a:pt x="115" y="206"/>
                    <a:pt x="137" y="320"/>
                  </a:cubicBezTo>
                  <a:cubicBezTo>
                    <a:pt x="206" y="480"/>
                    <a:pt x="229" y="640"/>
                    <a:pt x="229" y="799"/>
                  </a:cubicBezTo>
                  <a:cubicBezTo>
                    <a:pt x="251" y="731"/>
                    <a:pt x="274" y="662"/>
                    <a:pt x="274" y="617"/>
                  </a:cubicBezTo>
                  <a:cubicBezTo>
                    <a:pt x="297" y="366"/>
                    <a:pt x="160" y="183"/>
                    <a:pt x="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801" name="Google Shape;6801;p56"/>
            <p:cNvSpPr/>
            <p:nvPr/>
          </p:nvSpPr>
          <p:spPr>
            <a:xfrm>
              <a:off x="5370000" y="3037725"/>
              <a:ext cx="39950" cy="36375"/>
            </a:xfrm>
            <a:custGeom>
              <a:rect b="b" l="l" r="r" t="t"/>
              <a:pathLst>
                <a:path extrusionOk="0" h="1455" w="1598">
                  <a:moveTo>
                    <a:pt x="623" y="0"/>
                  </a:moveTo>
                  <a:cubicBezTo>
                    <a:pt x="577" y="0"/>
                    <a:pt x="530" y="10"/>
                    <a:pt x="479" y="35"/>
                  </a:cubicBezTo>
                  <a:cubicBezTo>
                    <a:pt x="411" y="104"/>
                    <a:pt x="320" y="149"/>
                    <a:pt x="274" y="241"/>
                  </a:cubicBezTo>
                  <a:cubicBezTo>
                    <a:pt x="160" y="400"/>
                    <a:pt x="114" y="583"/>
                    <a:pt x="69" y="766"/>
                  </a:cubicBezTo>
                  <a:cubicBezTo>
                    <a:pt x="0" y="1039"/>
                    <a:pt x="137" y="1154"/>
                    <a:pt x="343" y="1290"/>
                  </a:cubicBezTo>
                  <a:cubicBezTo>
                    <a:pt x="493" y="1391"/>
                    <a:pt x="631" y="1454"/>
                    <a:pt x="784" y="1454"/>
                  </a:cubicBezTo>
                  <a:cubicBezTo>
                    <a:pt x="840" y="1454"/>
                    <a:pt x="898" y="1446"/>
                    <a:pt x="959" y="1427"/>
                  </a:cubicBezTo>
                  <a:cubicBezTo>
                    <a:pt x="1187" y="1359"/>
                    <a:pt x="1347" y="1176"/>
                    <a:pt x="1461" y="971"/>
                  </a:cubicBezTo>
                  <a:cubicBezTo>
                    <a:pt x="1598" y="766"/>
                    <a:pt x="1598" y="583"/>
                    <a:pt x="1438" y="400"/>
                  </a:cubicBezTo>
                  <a:cubicBezTo>
                    <a:pt x="1278" y="241"/>
                    <a:pt x="1073" y="149"/>
                    <a:pt x="867" y="58"/>
                  </a:cubicBezTo>
                  <a:cubicBezTo>
                    <a:pt x="781" y="29"/>
                    <a:pt x="703" y="0"/>
                    <a:pt x="623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802" name="Google Shape;6802;p56"/>
            <p:cNvSpPr/>
            <p:nvPr/>
          </p:nvSpPr>
          <p:spPr>
            <a:xfrm>
              <a:off x="5089250" y="2770400"/>
              <a:ext cx="5725" cy="5725"/>
            </a:xfrm>
            <a:custGeom>
              <a:rect b="b" l="l" r="r" t="t"/>
              <a:pathLst>
                <a:path extrusionOk="0" h="229" w="229">
                  <a:moveTo>
                    <a:pt x="228" y="0"/>
                  </a:moveTo>
                  <a:cubicBezTo>
                    <a:pt x="137" y="92"/>
                    <a:pt x="69" y="160"/>
                    <a:pt x="0" y="228"/>
                  </a:cubicBezTo>
                  <a:cubicBezTo>
                    <a:pt x="69" y="160"/>
                    <a:pt x="137" y="92"/>
                    <a:pt x="22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803" name="Google Shape;6803;p56"/>
            <p:cNvSpPr/>
            <p:nvPr/>
          </p:nvSpPr>
          <p:spPr>
            <a:xfrm>
              <a:off x="4984250" y="2676875"/>
              <a:ext cx="502175" cy="478725"/>
            </a:xfrm>
            <a:custGeom>
              <a:rect b="b" l="l" r="r" t="t"/>
              <a:pathLst>
                <a:path extrusionOk="0" h="19149" w="20087">
                  <a:moveTo>
                    <a:pt x="15999" y="13973"/>
                  </a:moveTo>
                  <a:cubicBezTo>
                    <a:pt x="16046" y="13973"/>
                    <a:pt x="16093" y="13979"/>
                    <a:pt x="16138" y="13990"/>
                  </a:cubicBezTo>
                  <a:cubicBezTo>
                    <a:pt x="16457" y="14035"/>
                    <a:pt x="16845" y="14241"/>
                    <a:pt x="17074" y="14492"/>
                  </a:cubicBezTo>
                  <a:cubicBezTo>
                    <a:pt x="17576" y="14994"/>
                    <a:pt x="17279" y="15793"/>
                    <a:pt x="16708" y="16113"/>
                  </a:cubicBezTo>
                  <a:cubicBezTo>
                    <a:pt x="16549" y="16198"/>
                    <a:pt x="16377" y="16244"/>
                    <a:pt x="16206" y="16244"/>
                  </a:cubicBezTo>
                  <a:cubicBezTo>
                    <a:pt x="16058" y="16244"/>
                    <a:pt x="15910" y="16210"/>
                    <a:pt x="15773" y="16135"/>
                  </a:cubicBezTo>
                  <a:cubicBezTo>
                    <a:pt x="15476" y="15998"/>
                    <a:pt x="15179" y="15770"/>
                    <a:pt x="15111" y="15451"/>
                  </a:cubicBezTo>
                  <a:cubicBezTo>
                    <a:pt x="15019" y="15131"/>
                    <a:pt x="15111" y="14789"/>
                    <a:pt x="15270" y="14515"/>
                  </a:cubicBezTo>
                  <a:cubicBezTo>
                    <a:pt x="15339" y="14401"/>
                    <a:pt x="15453" y="14241"/>
                    <a:pt x="15590" y="14150"/>
                  </a:cubicBezTo>
                  <a:cubicBezTo>
                    <a:pt x="15694" y="14029"/>
                    <a:pt x="15850" y="13973"/>
                    <a:pt x="15999" y="13973"/>
                  </a:cubicBezTo>
                  <a:close/>
                  <a:moveTo>
                    <a:pt x="6829" y="1175"/>
                  </a:moveTo>
                  <a:cubicBezTo>
                    <a:pt x="7385" y="1175"/>
                    <a:pt x="7841" y="1571"/>
                    <a:pt x="8195" y="1984"/>
                  </a:cubicBezTo>
                  <a:cubicBezTo>
                    <a:pt x="8446" y="2235"/>
                    <a:pt x="8674" y="2509"/>
                    <a:pt x="8925" y="2760"/>
                  </a:cubicBezTo>
                  <a:cubicBezTo>
                    <a:pt x="9199" y="3056"/>
                    <a:pt x="9496" y="3330"/>
                    <a:pt x="9815" y="3581"/>
                  </a:cubicBezTo>
                  <a:cubicBezTo>
                    <a:pt x="10431" y="4129"/>
                    <a:pt x="11048" y="4677"/>
                    <a:pt x="11664" y="5225"/>
                  </a:cubicBezTo>
                  <a:cubicBezTo>
                    <a:pt x="12919" y="6343"/>
                    <a:pt x="14175" y="7462"/>
                    <a:pt x="15362" y="8626"/>
                  </a:cubicBezTo>
                  <a:cubicBezTo>
                    <a:pt x="15681" y="8923"/>
                    <a:pt x="15978" y="9219"/>
                    <a:pt x="16297" y="9516"/>
                  </a:cubicBezTo>
                  <a:cubicBezTo>
                    <a:pt x="16549" y="9767"/>
                    <a:pt x="16822" y="10018"/>
                    <a:pt x="17051" y="10292"/>
                  </a:cubicBezTo>
                  <a:cubicBezTo>
                    <a:pt x="17256" y="10566"/>
                    <a:pt x="17439" y="10886"/>
                    <a:pt x="17370" y="11228"/>
                  </a:cubicBezTo>
                  <a:cubicBezTo>
                    <a:pt x="17279" y="11593"/>
                    <a:pt x="16982" y="11867"/>
                    <a:pt x="16754" y="12141"/>
                  </a:cubicBezTo>
                  <a:cubicBezTo>
                    <a:pt x="16229" y="12780"/>
                    <a:pt x="15704" y="13442"/>
                    <a:pt x="15156" y="14081"/>
                  </a:cubicBezTo>
                  <a:cubicBezTo>
                    <a:pt x="14700" y="14675"/>
                    <a:pt x="14220" y="15291"/>
                    <a:pt x="13673" y="15816"/>
                  </a:cubicBezTo>
                  <a:cubicBezTo>
                    <a:pt x="13303" y="16152"/>
                    <a:pt x="12784" y="16352"/>
                    <a:pt x="12272" y="16352"/>
                  </a:cubicBezTo>
                  <a:cubicBezTo>
                    <a:pt x="12089" y="16352"/>
                    <a:pt x="11907" y="16326"/>
                    <a:pt x="11732" y="16272"/>
                  </a:cubicBezTo>
                  <a:cubicBezTo>
                    <a:pt x="11413" y="16181"/>
                    <a:pt x="11116" y="15953"/>
                    <a:pt x="10865" y="15724"/>
                  </a:cubicBezTo>
                  <a:cubicBezTo>
                    <a:pt x="10546" y="15451"/>
                    <a:pt x="10226" y="15177"/>
                    <a:pt x="9884" y="14903"/>
                  </a:cubicBezTo>
                  <a:cubicBezTo>
                    <a:pt x="8605" y="13807"/>
                    <a:pt x="7304" y="12712"/>
                    <a:pt x="6026" y="11616"/>
                  </a:cubicBezTo>
                  <a:cubicBezTo>
                    <a:pt x="5387" y="11045"/>
                    <a:pt x="4748" y="10498"/>
                    <a:pt x="4086" y="9950"/>
                  </a:cubicBezTo>
                  <a:cubicBezTo>
                    <a:pt x="3493" y="9448"/>
                    <a:pt x="2853" y="8945"/>
                    <a:pt x="2306" y="8375"/>
                  </a:cubicBezTo>
                  <a:cubicBezTo>
                    <a:pt x="1872" y="7918"/>
                    <a:pt x="1484" y="7348"/>
                    <a:pt x="1575" y="6686"/>
                  </a:cubicBezTo>
                  <a:cubicBezTo>
                    <a:pt x="1666" y="5978"/>
                    <a:pt x="2169" y="5430"/>
                    <a:pt x="2625" y="4928"/>
                  </a:cubicBezTo>
                  <a:cubicBezTo>
                    <a:pt x="3470" y="4015"/>
                    <a:pt x="4360" y="3102"/>
                    <a:pt x="5273" y="2258"/>
                  </a:cubicBezTo>
                  <a:cubicBezTo>
                    <a:pt x="5615" y="1778"/>
                    <a:pt x="5980" y="1322"/>
                    <a:pt x="6551" y="1208"/>
                  </a:cubicBezTo>
                  <a:cubicBezTo>
                    <a:pt x="6646" y="1185"/>
                    <a:pt x="6739" y="1175"/>
                    <a:pt x="6829" y="1175"/>
                  </a:cubicBezTo>
                  <a:close/>
                  <a:moveTo>
                    <a:pt x="6019" y="0"/>
                  </a:moveTo>
                  <a:cubicBezTo>
                    <a:pt x="5947" y="0"/>
                    <a:pt x="5874" y="13"/>
                    <a:pt x="5798" y="44"/>
                  </a:cubicBezTo>
                  <a:cubicBezTo>
                    <a:pt x="5615" y="89"/>
                    <a:pt x="5455" y="249"/>
                    <a:pt x="5319" y="386"/>
                  </a:cubicBezTo>
                  <a:cubicBezTo>
                    <a:pt x="4930" y="751"/>
                    <a:pt x="4565" y="1162"/>
                    <a:pt x="4200" y="1550"/>
                  </a:cubicBezTo>
                  <a:cubicBezTo>
                    <a:pt x="3424" y="2417"/>
                    <a:pt x="2671" y="3285"/>
                    <a:pt x="1895" y="4152"/>
                  </a:cubicBezTo>
                  <a:cubicBezTo>
                    <a:pt x="1552" y="4563"/>
                    <a:pt x="1187" y="4951"/>
                    <a:pt x="822" y="5362"/>
                  </a:cubicBezTo>
                  <a:cubicBezTo>
                    <a:pt x="480" y="5750"/>
                    <a:pt x="183" y="6161"/>
                    <a:pt x="0" y="6640"/>
                  </a:cubicBezTo>
                  <a:cubicBezTo>
                    <a:pt x="0" y="6663"/>
                    <a:pt x="0" y="6686"/>
                    <a:pt x="0" y="6686"/>
                  </a:cubicBezTo>
                  <a:cubicBezTo>
                    <a:pt x="0" y="6754"/>
                    <a:pt x="23" y="6845"/>
                    <a:pt x="46" y="6914"/>
                  </a:cubicBezTo>
                  <a:cubicBezTo>
                    <a:pt x="183" y="7393"/>
                    <a:pt x="617" y="7758"/>
                    <a:pt x="936" y="8101"/>
                  </a:cubicBezTo>
                  <a:cubicBezTo>
                    <a:pt x="1278" y="8466"/>
                    <a:pt x="1644" y="8831"/>
                    <a:pt x="2032" y="9174"/>
                  </a:cubicBezTo>
                  <a:cubicBezTo>
                    <a:pt x="2831" y="9904"/>
                    <a:pt x="3629" y="10589"/>
                    <a:pt x="4428" y="11274"/>
                  </a:cubicBezTo>
                  <a:cubicBezTo>
                    <a:pt x="6026" y="12620"/>
                    <a:pt x="7624" y="13967"/>
                    <a:pt x="9085" y="15451"/>
                  </a:cubicBezTo>
                  <a:cubicBezTo>
                    <a:pt x="9792" y="16181"/>
                    <a:pt x="10500" y="16934"/>
                    <a:pt x="11276" y="17619"/>
                  </a:cubicBezTo>
                  <a:cubicBezTo>
                    <a:pt x="11641" y="17939"/>
                    <a:pt x="12029" y="18258"/>
                    <a:pt x="12440" y="18532"/>
                  </a:cubicBezTo>
                  <a:cubicBezTo>
                    <a:pt x="12828" y="18806"/>
                    <a:pt x="13285" y="19148"/>
                    <a:pt x="13787" y="19148"/>
                  </a:cubicBezTo>
                  <a:cubicBezTo>
                    <a:pt x="14266" y="19125"/>
                    <a:pt x="14768" y="18760"/>
                    <a:pt x="15133" y="18486"/>
                  </a:cubicBezTo>
                  <a:cubicBezTo>
                    <a:pt x="15544" y="18190"/>
                    <a:pt x="15887" y="17847"/>
                    <a:pt x="16229" y="17505"/>
                  </a:cubicBezTo>
                  <a:cubicBezTo>
                    <a:pt x="17005" y="16729"/>
                    <a:pt x="17667" y="15907"/>
                    <a:pt x="18375" y="15085"/>
                  </a:cubicBezTo>
                  <a:cubicBezTo>
                    <a:pt x="18740" y="14629"/>
                    <a:pt x="19105" y="14195"/>
                    <a:pt x="19470" y="13762"/>
                  </a:cubicBezTo>
                  <a:cubicBezTo>
                    <a:pt x="19630" y="13556"/>
                    <a:pt x="19813" y="13373"/>
                    <a:pt x="19927" y="13145"/>
                  </a:cubicBezTo>
                  <a:cubicBezTo>
                    <a:pt x="20041" y="12940"/>
                    <a:pt x="20041" y="12712"/>
                    <a:pt x="20064" y="12483"/>
                  </a:cubicBezTo>
                  <a:cubicBezTo>
                    <a:pt x="20086" y="11456"/>
                    <a:pt x="18991" y="10794"/>
                    <a:pt x="18306" y="10224"/>
                  </a:cubicBezTo>
                  <a:cubicBezTo>
                    <a:pt x="17507" y="9562"/>
                    <a:pt x="16754" y="8831"/>
                    <a:pt x="15978" y="8124"/>
                  </a:cubicBezTo>
                  <a:cubicBezTo>
                    <a:pt x="15225" y="7393"/>
                    <a:pt x="14449" y="6731"/>
                    <a:pt x="13673" y="6024"/>
                  </a:cubicBezTo>
                  <a:cubicBezTo>
                    <a:pt x="12120" y="4609"/>
                    <a:pt x="10591" y="3216"/>
                    <a:pt x="8948" y="1915"/>
                  </a:cubicBezTo>
                  <a:cubicBezTo>
                    <a:pt x="8537" y="1618"/>
                    <a:pt x="8149" y="1299"/>
                    <a:pt x="7738" y="1002"/>
                  </a:cubicBezTo>
                  <a:cubicBezTo>
                    <a:pt x="7304" y="705"/>
                    <a:pt x="6871" y="363"/>
                    <a:pt x="6414" y="112"/>
                  </a:cubicBezTo>
                  <a:cubicBezTo>
                    <a:pt x="6292" y="51"/>
                    <a:pt x="6161" y="0"/>
                    <a:pt x="6019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804" name="Google Shape;6804;p56"/>
            <p:cNvSpPr/>
            <p:nvPr/>
          </p:nvSpPr>
          <p:spPr>
            <a:xfrm>
              <a:off x="5150875" y="2721325"/>
              <a:ext cx="8575" cy="1150"/>
            </a:xfrm>
            <a:custGeom>
              <a:rect b="b" l="l" r="r" t="t"/>
              <a:pathLst>
                <a:path extrusionOk="0" h="46" w="343">
                  <a:moveTo>
                    <a:pt x="343" y="0"/>
                  </a:moveTo>
                  <a:cubicBezTo>
                    <a:pt x="228" y="0"/>
                    <a:pt x="114" y="0"/>
                    <a:pt x="0" y="46"/>
                  </a:cubicBezTo>
                  <a:cubicBezTo>
                    <a:pt x="114" y="23"/>
                    <a:pt x="228" y="0"/>
                    <a:pt x="34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805" name="Google Shape;6805;p56"/>
            <p:cNvSpPr/>
            <p:nvPr/>
          </p:nvSpPr>
          <p:spPr>
            <a:xfrm>
              <a:off x="5030475" y="2721325"/>
              <a:ext cx="373775" cy="352650"/>
            </a:xfrm>
            <a:custGeom>
              <a:rect b="b" l="l" r="r" t="t"/>
              <a:pathLst>
                <a:path extrusionOk="0" h="14106" w="14951">
                  <a:moveTo>
                    <a:pt x="5159" y="0"/>
                  </a:moveTo>
                  <a:cubicBezTo>
                    <a:pt x="5044" y="0"/>
                    <a:pt x="4930" y="23"/>
                    <a:pt x="4816" y="46"/>
                  </a:cubicBezTo>
                  <a:cubicBezTo>
                    <a:pt x="4565" y="114"/>
                    <a:pt x="4314" y="320"/>
                    <a:pt x="4109" y="548"/>
                  </a:cubicBezTo>
                  <a:cubicBezTo>
                    <a:pt x="3698" y="1005"/>
                    <a:pt x="3401" y="1575"/>
                    <a:pt x="2830" y="1849"/>
                  </a:cubicBezTo>
                  <a:cubicBezTo>
                    <a:pt x="2790" y="1876"/>
                    <a:pt x="2758" y="1887"/>
                    <a:pt x="2724" y="1887"/>
                  </a:cubicBezTo>
                  <a:cubicBezTo>
                    <a:pt x="2701" y="1887"/>
                    <a:pt x="2676" y="1881"/>
                    <a:pt x="2648" y="1872"/>
                  </a:cubicBezTo>
                  <a:cubicBezTo>
                    <a:pt x="2625" y="1918"/>
                    <a:pt x="2602" y="1940"/>
                    <a:pt x="2579" y="1963"/>
                  </a:cubicBezTo>
                  <a:cubicBezTo>
                    <a:pt x="2488" y="2055"/>
                    <a:pt x="2420" y="2123"/>
                    <a:pt x="2351" y="2191"/>
                  </a:cubicBezTo>
                  <a:cubicBezTo>
                    <a:pt x="2283" y="2260"/>
                    <a:pt x="2214" y="2328"/>
                    <a:pt x="2146" y="2397"/>
                  </a:cubicBezTo>
                  <a:cubicBezTo>
                    <a:pt x="1644" y="2899"/>
                    <a:pt x="1119" y="3424"/>
                    <a:pt x="662" y="3995"/>
                  </a:cubicBezTo>
                  <a:cubicBezTo>
                    <a:pt x="274" y="4497"/>
                    <a:pt x="0" y="5113"/>
                    <a:pt x="297" y="5729"/>
                  </a:cubicBezTo>
                  <a:cubicBezTo>
                    <a:pt x="594" y="6323"/>
                    <a:pt x="1164" y="6734"/>
                    <a:pt x="1666" y="7145"/>
                  </a:cubicBezTo>
                  <a:cubicBezTo>
                    <a:pt x="4086" y="9176"/>
                    <a:pt x="6482" y="11207"/>
                    <a:pt x="8902" y="13239"/>
                  </a:cubicBezTo>
                  <a:cubicBezTo>
                    <a:pt x="9369" y="13645"/>
                    <a:pt x="9818" y="14106"/>
                    <a:pt x="10426" y="14106"/>
                  </a:cubicBezTo>
                  <a:cubicBezTo>
                    <a:pt x="10501" y="14106"/>
                    <a:pt x="10579" y="14099"/>
                    <a:pt x="10659" y="14083"/>
                  </a:cubicBezTo>
                  <a:cubicBezTo>
                    <a:pt x="11321" y="13946"/>
                    <a:pt x="11915" y="13513"/>
                    <a:pt x="12326" y="12988"/>
                  </a:cubicBezTo>
                  <a:cubicBezTo>
                    <a:pt x="12805" y="12394"/>
                    <a:pt x="13262" y="11755"/>
                    <a:pt x="13741" y="11139"/>
                  </a:cubicBezTo>
                  <a:cubicBezTo>
                    <a:pt x="13969" y="10842"/>
                    <a:pt x="14220" y="10523"/>
                    <a:pt x="14448" y="10203"/>
                  </a:cubicBezTo>
                  <a:cubicBezTo>
                    <a:pt x="14608" y="10021"/>
                    <a:pt x="14837" y="9769"/>
                    <a:pt x="14951" y="9518"/>
                  </a:cubicBezTo>
                  <a:cubicBezTo>
                    <a:pt x="14951" y="9359"/>
                    <a:pt x="14928" y="9199"/>
                    <a:pt x="14859" y="9039"/>
                  </a:cubicBezTo>
                  <a:cubicBezTo>
                    <a:pt x="14837" y="8925"/>
                    <a:pt x="14768" y="8834"/>
                    <a:pt x="14722" y="8720"/>
                  </a:cubicBezTo>
                  <a:cubicBezTo>
                    <a:pt x="14677" y="8674"/>
                    <a:pt x="14608" y="8605"/>
                    <a:pt x="14563" y="8560"/>
                  </a:cubicBezTo>
                  <a:cubicBezTo>
                    <a:pt x="14289" y="8286"/>
                    <a:pt x="14015" y="8035"/>
                    <a:pt x="13718" y="7784"/>
                  </a:cubicBezTo>
                  <a:cubicBezTo>
                    <a:pt x="13147" y="7259"/>
                    <a:pt x="12577" y="6757"/>
                    <a:pt x="12006" y="6232"/>
                  </a:cubicBezTo>
                  <a:cubicBezTo>
                    <a:pt x="10865" y="5182"/>
                    <a:pt x="9701" y="4132"/>
                    <a:pt x="8537" y="3082"/>
                  </a:cubicBezTo>
                  <a:cubicBezTo>
                    <a:pt x="7989" y="2602"/>
                    <a:pt x="7418" y="2123"/>
                    <a:pt x="6893" y="1598"/>
                  </a:cubicBezTo>
                  <a:cubicBezTo>
                    <a:pt x="6619" y="1347"/>
                    <a:pt x="6368" y="1073"/>
                    <a:pt x="6140" y="799"/>
                  </a:cubicBezTo>
                  <a:cubicBezTo>
                    <a:pt x="5957" y="594"/>
                    <a:pt x="5775" y="343"/>
                    <a:pt x="5547" y="183"/>
                  </a:cubicBezTo>
                  <a:cubicBezTo>
                    <a:pt x="5410" y="69"/>
                    <a:pt x="5296" y="23"/>
                    <a:pt x="5159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806" name="Google Shape;6806;p56"/>
            <p:cNvSpPr/>
            <p:nvPr/>
          </p:nvSpPr>
          <p:spPr>
            <a:xfrm>
              <a:off x="4967700" y="2659250"/>
              <a:ext cx="535850" cy="510850"/>
            </a:xfrm>
            <a:custGeom>
              <a:rect b="b" l="l" r="r" t="t"/>
              <a:pathLst>
                <a:path extrusionOk="0" h="20434" w="21434">
                  <a:moveTo>
                    <a:pt x="6681" y="705"/>
                  </a:moveTo>
                  <a:cubicBezTo>
                    <a:pt x="6823" y="705"/>
                    <a:pt x="6954" y="756"/>
                    <a:pt x="7076" y="817"/>
                  </a:cubicBezTo>
                  <a:cubicBezTo>
                    <a:pt x="7533" y="1068"/>
                    <a:pt x="7966" y="1410"/>
                    <a:pt x="8400" y="1707"/>
                  </a:cubicBezTo>
                  <a:cubicBezTo>
                    <a:pt x="8811" y="2004"/>
                    <a:pt x="9199" y="2323"/>
                    <a:pt x="9610" y="2620"/>
                  </a:cubicBezTo>
                  <a:cubicBezTo>
                    <a:pt x="11253" y="3921"/>
                    <a:pt x="12782" y="5314"/>
                    <a:pt x="14335" y="6729"/>
                  </a:cubicBezTo>
                  <a:cubicBezTo>
                    <a:pt x="15111" y="7436"/>
                    <a:pt x="15887" y="8098"/>
                    <a:pt x="16640" y="8829"/>
                  </a:cubicBezTo>
                  <a:cubicBezTo>
                    <a:pt x="17416" y="9536"/>
                    <a:pt x="18169" y="10267"/>
                    <a:pt x="18968" y="10929"/>
                  </a:cubicBezTo>
                  <a:cubicBezTo>
                    <a:pt x="19653" y="11499"/>
                    <a:pt x="20748" y="12161"/>
                    <a:pt x="20726" y="13188"/>
                  </a:cubicBezTo>
                  <a:cubicBezTo>
                    <a:pt x="20703" y="13417"/>
                    <a:pt x="20703" y="13645"/>
                    <a:pt x="20589" y="13850"/>
                  </a:cubicBezTo>
                  <a:cubicBezTo>
                    <a:pt x="20475" y="14078"/>
                    <a:pt x="20292" y="14261"/>
                    <a:pt x="20132" y="14467"/>
                  </a:cubicBezTo>
                  <a:cubicBezTo>
                    <a:pt x="19767" y="14900"/>
                    <a:pt x="19402" y="15334"/>
                    <a:pt x="19037" y="15790"/>
                  </a:cubicBezTo>
                  <a:cubicBezTo>
                    <a:pt x="18329" y="16612"/>
                    <a:pt x="17667" y="17434"/>
                    <a:pt x="16891" y="18210"/>
                  </a:cubicBezTo>
                  <a:cubicBezTo>
                    <a:pt x="16549" y="18552"/>
                    <a:pt x="16206" y="18895"/>
                    <a:pt x="15795" y="19191"/>
                  </a:cubicBezTo>
                  <a:cubicBezTo>
                    <a:pt x="15430" y="19465"/>
                    <a:pt x="14928" y="19830"/>
                    <a:pt x="14449" y="19853"/>
                  </a:cubicBezTo>
                  <a:cubicBezTo>
                    <a:pt x="13947" y="19853"/>
                    <a:pt x="13490" y="19511"/>
                    <a:pt x="13102" y="19237"/>
                  </a:cubicBezTo>
                  <a:cubicBezTo>
                    <a:pt x="12691" y="18963"/>
                    <a:pt x="12303" y="18644"/>
                    <a:pt x="11938" y="18324"/>
                  </a:cubicBezTo>
                  <a:cubicBezTo>
                    <a:pt x="11162" y="17639"/>
                    <a:pt x="10454" y="16886"/>
                    <a:pt x="9747" y="16156"/>
                  </a:cubicBezTo>
                  <a:cubicBezTo>
                    <a:pt x="8286" y="14672"/>
                    <a:pt x="6688" y="13325"/>
                    <a:pt x="5090" y="11979"/>
                  </a:cubicBezTo>
                  <a:cubicBezTo>
                    <a:pt x="4291" y="11294"/>
                    <a:pt x="3493" y="10609"/>
                    <a:pt x="2694" y="9879"/>
                  </a:cubicBezTo>
                  <a:cubicBezTo>
                    <a:pt x="2306" y="9536"/>
                    <a:pt x="1940" y="9171"/>
                    <a:pt x="1598" y="8806"/>
                  </a:cubicBezTo>
                  <a:cubicBezTo>
                    <a:pt x="1279" y="8463"/>
                    <a:pt x="845" y="8098"/>
                    <a:pt x="708" y="7619"/>
                  </a:cubicBezTo>
                  <a:cubicBezTo>
                    <a:pt x="685" y="7550"/>
                    <a:pt x="662" y="7459"/>
                    <a:pt x="662" y="7391"/>
                  </a:cubicBezTo>
                  <a:cubicBezTo>
                    <a:pt x="662" y="7391"/>
                    <a:pt x="662" y="7368"/>
                    <a:pt x="662" y="7345"/>
                  </a:cubicBezTo>
                  <a:cubicBezTo>
                    <a:pt x="845" y="6866"/>
                    <a:pt x="1142" y="6455"/>
                    <a:pt x="1484" y="6067"/>
                  </a:cubicBezTo>
                  <a:cubicBezTo>
                    <a:pt x="1849" y="5656"/>
                    <a:pt x="2214" y="5268"/>
                    <a:pt x="2557" y="4857"/>
                  </a:cubicBezTo>
                  <a:cubicBezTo>
                    <a:pt x="3333" y="3990"/>
                    <a:pt x="4086" y="3122"/>
                    <a:pt x="4862" y="2255"/>
                  </a:cubicBezTo>
                  <a:cubicBezTo>
                    <a:pt x="5227" y="1867"/>
                    <a:pt x="5592" y="1456"/>
                    <a:pt x="5981" y="1091"/>
                  </a:cubicBezTo>
                  <a:cubicBezTo>
                    <a:pt x="6117" y="954"/>
                    <a:pt x="6277" y="794"/>
                    <a:pt x="6460" y="749"/>
                  </a:cubicBezTo>
                  <a:cubicBezTo>
                    <a:pt x="6536" y="718"/>
                    <a:pt x="6609" y="705"/>
                    <a:pt x="6681" y="705"/>
                  </a:cubicBezTo>
                  <a:close/>
                  <a:moveTo>
                    <a:pt x="6653" y="1"/>
                  </a:moveTo>
                  <a:cubicBezTo>
                    <a:pt x="6250" y="1"/>
                    <a:pt x="5885" y="205"/>
                    <a:pt x="5592" y="497"/>
                  </a:cubicBezTo>
                  <a:cubicBezTo>
                    <a:pt x="5159" y="885"/>
                    <a:pt x="4794" y="1365"/>
                    <a:pt x="4406" y="1798"/>
                  </a:cubicBezTo>
                  <a:cubicBezTo>
                    <a:pt x="3995" y="2255"/>
                    <a:pt x="3584" y="2712"/>
                    <a:pt x="3173" y="3191"/>
                  </a:cubicBezTo>
                  <a:cubicBezTo>
                    <a:pt x="2511" y="3921"/>
                    <a:pt x="1849" y="4652"/>
                    <a:pt x="1233" y="5428"/>
                  </a:cubicBezTo>
                  <a:cubicBezTo>
                    <a:pt x="959" y="5724"/>
                    <a:pt x="685" y="6021"/>
                    <a:pt x="457" y="6364"/>
                  </a:cubicBezTo>
                  <a:cubicBezTo>
                    <a:pt x="183" y="6774"/>
                    <a:pt x="0" y="7231"/>
                    <a:pt x="137" y="7756"/>
                  </a:cubicBezTo>
                  <a:cubicBezTo>
                    <a:pt x="297" y="8235"/>
                    <a:pt x="662" y="8623"/>
                    <a:pt x="1005" y="8966"/>
                  </a:cubicBezTo>
                  <a:cubicBezTo>
                    <a:pt x="1781" y="9765"/>
                    <a:pt x="2580" y="10541"/>
                    <a:pt x="3401" y="11271"/>
                  </a:cubicBezTo>
                  <a:cubicBezTo>
                    <a:pt x="5090" y="12755"/>
                    <a:pt x="6848" y="14147"/>
                    <a:pt x="8468" y="15699"/>
                  </a:cubicBezTo>
                  <a:cubicBezTo>
                    <a:pt x="9998" y="17183"/>
                    <a:pt x="11390" y="18895"/>
                    <a:pt x="13216" y="20036"/>
                  </a:cubicBezTo>
                  <a:cubicBezTo>
                    <a:pt x="13603" y="20257"/>
                    <a:pt x="14019" y="20433"/>
                    <a:pt x="14453" y="20433"/>
                  </a:cubicBezTo>
                  <a:cubicBezTo>
                    <a:pt x="14557" y="20433"/>
                    <a:pt x="14662" y="20423"/>
                    <a:pt x="14768" y="20401"/>
                  </a:cubicBezTo>
                  <a:cubicBezTo>
                    <a:pt x="15293" y="20287"/>
                    <a:pt x="15750" y="19945"/>
                    <a:pt x="16161" y="19648"/>
                  </a:cubicBezTo>
                  <a:cubicBezTo>
                    <a:pt x="17028" y="18986"/>
                    <a:pt x="17736" y="18187"/>
                    <a:pt x="18443" y="17342"/>
                  </a:cubicBezTo>
                  <a:cubicBezTo>
                    <a:pt x="19219" y="16429"/>
                    <a:pt x="20041" y="15562"/>
                    <a:pt x="20817" y="14626"/>
                  </a:cubicBezTo>
                  <a:cubicBezTo>
                    <a:pt x="21137" y="14238"/>
                    <a:pt x="21433" y="13736"/>
                    <a:pt x="21342" y="13188"/>
                  </a:cubicBezTo>
                  <a:cubicBezTo>
                    <a:pt x="21273" y="12686"/>
                    <a:pt x="21022" y="12184"/>
                    <a:pt x="20726" y="11773"/>
                  </a:cubicBezTo>
                  <a:cubicBezTo>
                    <a:pt x="20383" y="11362"/>
                    <a:pt x="19950" y="11020"/>
                    <a:pt x="19539" y="10678"/>
                  </a:cubicBezTo>
                  <a:cubicBezTo>
                    <a:pt x="19128" y="10335"/>
                    <a:pt x="18717" y="9993"/>
                    <a:pt x="18306" y="9650"/>
                  </a:cubicBezTo>
                  <a:cubicBezTo>
                    <a:pt x="17439" y="8943"/>
                    <a:pt x="16617" y="8190"/>
                    <a:pt x="15818" y="7414"/>
                  </a:cubicBezTo>
                  <a:cubicBezTo>
                    <a:pt x="14220" y="5907"/>
                    <a:pt x="12623" y="4355"/>
                    <a:pt x="10934" y="2940"/>
                  </a:cubicBezTo>
                  <a:cubicBezTo>
                    <a:pt x="10112" y="2232"/>
                    <a:pt x="9245" y="1547"/>
                    <a:pt x="8354" y="885"/>
                  </a:cubicBezTo>
                  <a:cubicBezTo>
                    <a:pt x="7944" y="589"/>
                    <a:pt x="7487" y="178"/>
                    <a:pt x="6962" y="41"/>
                  </a:cubicBezTo>
                  <a:cubicBezTo>
                    <a:pt x="6857" y="14"/>
                    <a:pt x="6754" y="1"/>
                    <a:pt x="665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807" name="Google Shape;6807;p56"/>
            <p:cNvSpPr/>
            <p:nvPr/>
          </p:nvSpPr>
          <p:spPr>
            <a:xfrm>
              <a:off x="5021325" y="2706250"/>
              <a:ext cx="398900" cy="379450"/>
            </a:xfrm>
            <a:custGeom>
              <a:rect b="b" l="l" r="r" t="t"/>
              <a:pathLst>
                <a:path extrusionOk="0" h="15178" w="15956">
                  <a:moveTo>
                    <a:pt x="5525" y="603"/>
                  </a:moveTo>
                  <a:cubicBezTo>
                    <a:pt x="5662" y="626"/>
                    <a:pt x="5776" y="672"/>
                    <a:pt x="5913" y="786"/>
                  </a:cubicBezTo>
                  <a:cubicBezTo>
                    <a:pt x="6141" y="946"/>
                    <a:pt x="6323" y="1197"/>
                    <a:pt x="6506" y="1402"/>
                  </a:cubicBezTo>
                  <a:cubicBezTo>
                    <a:pt x="6734" y="1676"/>
                    <a:pt x="6985" y="1950"/>
                    <a:pt x="7259" y="2201"/>
                  </a:cubicBezTo>
                  <a:cubicBezTo>
                    <a:pt x="7784" y="2726"/>
                    <a:pt x="8355" y="3205"/>
                    <a:pt x="8903" y="3685"/>
                  </a:cubicBezTo>
                  <a:cubicBezTo>
                    <a:pt x="10067" y="4735"/>
                    <a:pt x="11231" y="5785"/>
                    <a:pt x="12372" y="6835"/>
                  </a:cubicBezTo>
                  <a:cubicBezTo>
                    <a:pt x="12943" y="7360"/>
                    <a:pt x="13513" y="7862"/>
                    <a:pt x="14084" y="8387"/>
                  </a:cubicBezTo>
                  <a:cubicBezTo>
                    <a:pt x="14381" y="8638"/>
                    <a:pt x="14655" y="8889"/>
                    <a:pt x="14929" y="9163"/>
                  </a:cubicBezTo>
                  <a:cubicBezTo>
                    <a:pt x="14974" y="9208"/>
                    <a:pt x="15043" y="9277"/>
                    <a:pt x="15088" y="9323"/>
                  </a:cubicBezTo>
                  <a:cubicBezTo>
                    <a:pt x="15248" y="9505"/>
                    <a:pt x="15385" y="9688"/>
                    <a:pt x="15362" y="9939"/>
                  </a:cubicBezTo>
                  <a:cubicBezTo>
                    <a:pt x="15362" y="9984"/>
                    <a:pt x="15339" y="10053"/>
                    <a:pt x="15317" y="10121"/>
                  </a:cubicBezTo>
                  <a:cubicBezTo>
                    <a:pt x="15203" y="10372"/>
                    <a:pt x="14974" y="10624"/>
                    <a:pt x="14814" y="10806"/>
                  </a:cubicBezTo>
                  <a:cubicBezTo>
                    <a:pt x="14586" y="11126"/>
                    <a:pt x="14335" y="11445"/>
                    <a:pt x="14107" y="11742"/>
                  </a:cubicBezTo>
                  <a:cubicBezTo>
                    <a:pt x="13628" y="12358"/>
                    <a:pt x="13171" y="12997"/>
                    <a:pt x="12692" y="13591"/>
                  </a:cubicBezTo>
                  <a:cubicBezTo>
                    <a:pt x="12281" y="14116"/>
                    <a:pt x="11687" y="14549"/>
                    <a:pt x="11025" y="14686"/>
                  </a:cubicBezTo>
                  <a:cubicBezTo>
                    <a:pt x="10945" y="14702"/>
                    <a:pt x="10867" y="14709"/>
                    <a:pt x="10792" y="14709"/>
                  </a:cubicBezTo>
                  <a:cubicBezTo>
                    <a:pt x="10184" y="14709"/>
                    <a:pt x="9735" y="14248"/>
                    <a:pt x="9268" y="13842"/>
                  </a:cubicBezTo>
                  <a:cubicBezTo>
                    <a:pt x="6848" y="11810"/>
                    <a:pt x="4452" y="9779"/>
                    <a:pt x="2032" y="7748"/>
                  </a:cubicBezTo>
                  <a:cubicBezTo>
                    <a:pt x="1530" y="7337"/>
                    <a:pt x="960" y="6926"/>
                    <a:pt x="663" y="6332"/>
                  </a:cubicBezTo>
                  <a:cubicBezTo>
                    <a:pt x="366" y="5716"/>
                    <a:pt x="640" y="5100"/>
                    <a:pt x="1028" y="4598"/>
                  </a:cubicBezTo>
                  <a:cubicBezTo>
                    <a:pt x="1485" y="4027"/>
                    <a:pt x="2010" y="3502"/>
                    <a:pt x="2512" y="3000"/>
                  </a:cubicBezTo>
                  <a:cubicBezTo>
                    <a:pt x="2580" y="2931"/>
                    <a:pt x="2649" y="2863"/>
                    <a:pt x="2717" y="2794"/>
                  </a:cubicBezTo>
                  <a:cubicBezTo>
                    <a:pt x="2786" y="2726"/>
                    <a:pt x="2854" y="2658"/>
                    <a:pt x="2945" y="2566"/>
                  </a:cubicBezTo>
                  <a:cubicBezTo>
                    <a:pt x="2968" y="2543"/>
                    <a:pt x="2991" y="2521"/>
                    <a:pt x="3014" y="2475"/>
                  </a:cubicBezTo>
                  <a:cubicBezTo>
                    <a:pt x="3042" y="2484"/>
                    <a:pt x="3067" y="2490"/>
                    <a:pt x="3090" y="2490"/>
                  </a:cubicBezTo>
                  <a:cubicBezTo>
                    <a:pt x="3124" y="2490"/>
                    <a:pt x="3156" y="2479"/>
                    <a:pt x="3196" y="2452"/>
                  </a:cubicBezTo>
                  <a:cubicBezTo>
                    <a:pt x="3767" y="2178"/>
                    <a:pt x="4064" y="1608"/>
                    <a:pt x="4475" y="1151"/>
                  </a:cubicBezTo>
                  <a:cubicBezTo>
                    <a:pt x="4680" y="923"/>
                    <a:pt x="4931" y="717"/>
                    <a:pt x="5182" y="649"/>
                  </a:cubicBezTo>
                  <a:cubicBezTo>
                    <a:pt x="5296" y="603"/>
                    <a:pt x="5410" y="603"/>
                    <a:pt x="5525" y="603"/>
                  </a:cubicBezTo>
                  <a:close/>
                  <a:moveTo>
                    <a:pt x="5346" y="0"/>
                  </a:moveTo>
                  <a:cubicBezTo>
                    <a:pt x="5256" y="0"/>
                    <a:pt x="5163" y="10"/>
                    <a:pt x="5068" y="33"/>
                  </a:cubicBezTo>
                  <a:cubicBezTo>
                    <a:pt x="4497" y="147"/>
                    <a:pt x="4132" y="603"/>
                    <a:pt x="3790" y="1083"/>
                  </a:cubicBezTo>
                  <a:cubicBezTo>
                    <a:pt x="2877" y="1927"/>
                    <a:pt x="1987" y="2840"/>
                    <a:pt x="1142" y="3753"/>
                  </a:cubicBezTo>
                  <a:cubicBezTo>
                    <a:pt x="686" y="4255"/>
                    <a:pt x="183" y="4803"/>
                    <a:pt x="92" y="5511"/>
                  </a:cubicBezTo>
                  <a:cubicBezTo>
                    <a:pt x="1" y="6173"/>
                    <a:pt x="389" y="6743"/>
                    <a:pt x="823" y="7200"/>
                  </a:cubicBezTo>
                  <a:cubicBezTo>
                    <a:pt x="1370" y="7770"/>
                    <a:pt x="2010" y="8273"/>
                    <a:pt x="2603" y="8775"/>
                  </a:cubicBezTo>
                  <a:cubicBezTo>
                    <a:pt x="3265" y="9323"/>
                    <a:pt x="3904" y="9870"/>
                    <a:pt x="4543" y="10441"/>
                  </a:cubicBezTo>
                  <a:cubicBezTo>
                    <a:pt x="5821" y="11537"/>
                    <a:pt x="7122" y="12632"/>
                    <a:pt x="8423" y="13728"/>
                  </a:cubicBezTo>
                  <a:cubicBezTo>
                    <a:pt x="8743" y="14002"/>
                    <a:pt x="9063" y="14276"/>
                    <a:pt x="9382" y="14549"/>
                  </a:cubicBezTo>
                  <a:cubicBezTo>
                    <a:pt x="9633" y="14778"/>
                    <a:pt x="9930" y="15006"/>
                    <a:pt x="10249" y="15097"/>
                  </a:cubicBezTo>
                  <a:cubicBezTo>
                    <a:pt x="10424" y="15151"/>
                    <a:pt x="10606" y="15177"/>
                    <a:pt x="10789" y="15177"/>
                  </a:cubicBezTo>
                  <a:cubicBezTo>
                    <a:pt x="11301" y="15177"/>
                    <a:pt x="11820" y="14977"/>
                    <a:pt x="12190" y="14641"/>
                  </a:cubicBezTo>
                  <a:cubicBezTo>
                    <a:pt x="12737" y="14116"/>
                    <a:pt x="13217" y="13500"/>
                    <a:pt x="13673" y="12906"/>
                  </a:cubicBezTo>
                  <a:cubicBezTo>
                    <a:pt x="14221" y="12267"/>
                    <a:pt x="14746" y="11605"/>
                    <a:pt x="15271" y="10966"/>
                  </a:cubicBezTo>
                  <a:cubicBezTo>
                    <a:pt x="15499" y="10692"/>
                    <a:pt x="15796" y="10418"/>
                    <a:pt x="15887" y="10053"/>
                  </a:cubicBezTo>
                  <a:cubicBezTo>
                    <a:pt x="15956" y="9711"/>
                    <a:pt x="15773" y="9391"/>
                    <a:pt x="15568" y="9117"/>
                  </a:cubicBezTo>
                  <a:cubicBezTo>
                    <a:pt x="15339" y="8843"/>
                    <a:pt x="15066" y="8592"/>
                    <a:pt x="14814" y="8341"/>
                  </a:cubicBezTo>
                  <a:cubicBezTo>
                    <a:pt x="14495" y="8044"/>
                    <a:pt x="14198" y="7748"/>
                    <a:pt x="13879" y="7451"/>
                  </a:cubicBezTo>
                  <a:cubicBezTo>
                    <a:pt x="12692" y="6287"/>
                    <a:pt x="11436" y="5168"/>
                    <a:pt x="10181" y="4050"/>
                  </a:cubicBezTo>
                  <a:cubicBezTo>
                    <a:pt x="9565" y="3502"/>
                    <a:pt x="8948" y="2954"/>
                    <a:pt x="8332" y="2406"/>
                  </a:cubicBezTo>
                  <a:cubicBezTo>
                    <a:pt x="8013" y="2155"/>
                    <a:pt x="7716" y="1881"/>
                    <a:pt x="7442" y="1585"/>
                  </a:cubicBezTo>
                  <a:cubicBezTo>
                    <a:pt x="7191" y="1334"/>
                    <a:pt x="6963" y="1060"/>
                    <a:pt x="6712" y="809"/>
                  </a:cubicBezTo>
                  <a:cubicBezTo>
                    <a:pt x="6358" y="396"/>
                    <a:pt x="5902" y="0"/>
                    <a:pt x="534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808" name="Google Shape;6808;p56"/>
            <p:cNvSpPr/>
            <p:nvPr/>
          </p:nvSpPr>
          <p:spPr>
            <a:xfrm>
              <a:off x="5359725" y="3026175"/>
              <a:ext cx="63925" cy="56825"/>
            </a:xfrm>
            <a:custGeom>
              <a:rect b="b" l="l" r="r" t="t"/>
              <a:pathLst>
                <a:path extrusionOk="0" h="2273" w="2557">
                  <a:moveTo>
                    <a:pt x="1034" y="462"/>
                  </a:moveTo>
                  <a:cubicBezTo>
                    <a:pt x="1114" y="462"/>
                    <a:pt x="1192" y="491"/>
                    <a:pt x="1278" y="520"/>
                  </a:cubicBezTo>
                  <a:cubicBezTo>
                    <a:pt x="1484" y="611"/>
                    <a:pt x="1689" y="703"/>
                    <a:pt x="1849" y="862"/>
                  </a:cubicBezTo>
                  <a:cubicBezTo>
                    <a:pt x="2009" y="1045"/>
                    <a:pt x="2009" y="1228"/>
                    <a:pt x="1872" y="1433"/>
                  </a:cubicBezTo>
                  <a:cubicBezTo>
                    <a:pt x="1758" y="1638"/>
                    <a:pt x="1598" y="1821"/>
                    <a:pt x="1370" y="1889"/>
                  </a:cubicBezTo>
                  <a:cubicBezTo>
                    <a:pt x="1309" y="1908"/>
                    <a:pt x="1251" y="1916"/>
                    <a:pt x="1195" y="1916"/>
                  </a:cubicBezTo>
                  <a:cubicBezTo>
                    <a:pt x="1042" y="1916"/>
                    <a:pt x="904" y="1853"/>
                    <a:pt x="754" y="1752"/>
                  </a:cubicBezTo>
                  <a:cubicBezTo>
                    <a:pt x="548" y="1616"/>
                    <a:pt x="411" y="1501"/>
                    <a:pt x="480" y="1228"/>
                  </a:cubicBezTo>
                  <a:cubicBezTo>
                    <a:pt x="525" y="1045"/>
                    <a:pt x="571" y="862"/>
                    <a:pt x="685" y="703"/>
                  </a:cubicBezTo>
                  <a:cubicBezTo>
                    <a:pt x="731" y="611"/>
                    <a:pt x="822" y="566"/>
                    <a:pt x="890" y="497"/>
                  </a:cubicBezTo>
                  <a:cubicBezTo>
                    <a:pt x="941" y="472"/>
                    <a:pt x="988" y="462"/>
                    <a:pt x="1034" y="462"/>
                  </a:cubicBezTo>
                  <a:close/>
                  <a:moveTo>
                    <a:pt x="980" y="1"/>
                  </a:moveTo>
                  <a:cubicBezTo>
                    <a:pt x="831" y="1"/>
                    <a:pt x="675" y="57"/>
                    <a:pt x="571" y="178"/>
                  </a:cubicBezTo>
                  <a:cubicBezTo>
                    <a:pt x="434" y="269"/>
                    <a:pt x="320" y="429"/>
                    <a:pt x="251" y="543"/>
                  </a:cubicBezTo>
                  <a:cubicBezTo>
                    <a:pt x="92" y="817"/>
                    <a:pt x="0" y="1159"/>
                    <a:pt x="92" y="1479"/>
                  </a:cubicBezTo>
                  <a:cubicBezTo>
                    <a:pt x="160" y="1798"/>
                    <a:pt x="457" y="2026"/>
                    <a:pt x="754" y="2163"/>
                  </a:cubicBezTo>
                  <a:cubicBezTo>
                    <a:pt x="891" y="2238"/>
                    <a:pt x="1039" y="2272"/>
                    <a:pt x="1187" y="2272"/>
                  </a:cubicBezTo>
                  <a:cubicBezTo>
                    <a:pt x="1358" y="2272"/>
                    <a:pt x="1530" y="2226"/>
                    <a:pt x="1689" y="2141"/>
                  </a:cubicBezTo>
                  <a:cubicBezTo>
                    <a:pt x="2260" y="1821"/>
                    <a:pt x="2557" y="1022"/>
                    <a:pt x="2055" y="520"/>
                  </a:cubicBezTo>
                  <a:cubicBezTo>
                    <a:pt x="1826" y="269"/>
                    <a:pt x="1438" y="63"/>
                    <a:pt x="1119" y="18"/>
                  </a:cubicBezTo>
                  <a:cubicBezTo>
                    <a:pt x="1074" y="7"/>
                    <a:pt x="1027" y="1"/>
                    <a:pt x="98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809" name="Google Shape;6809;p56"/>
          <p:cNvGrpSpPr/>
          <p:nvPr/>
        </p:nvGrpSpPr>
        <p:grpSpPr>
          <a:xfrm>
            <a:off x="7174463" y="3756988"/>
            <a:ext cx="545550" cy="791900"/>
            <a:chOff x="4595650" y="4340100"/>
            <a:chExt cx="545550" cy="791900"/>
          </a:xfrm>
        </p:grpSpPr>
        <p:sp>
          <p:nvSpPr>
            <p:cNvPr id="6810" name="Google Shape;6810;p56"/>
            <p:cNvSpPr/>
            <p:nvPr/>
          </p:nvSpPr>
          <p:spPr>
            <a:xfrm>
              <a:off x="4645850" y="4721375"/>
              <a:ext cx="113025" cy="73650"/>
            </a:xfrm>
            <a:custGeom>
              <a:rect b="b" l="l" r="r" t="t"/>
              <a:pathLst>
                <a:path extrusionOk="0" h="2946" w="4521">
                  <a:moveTo>
                    <a:pt x="1" y="1"/>
                  </a:moveTo>
                  <a:cubicBezTo>
                    <a:pt x="46" y="115"/>
                    <a:pt x="92" y="229"/>
                    <a:pt x="138" y="343"/>
                  </a:cubicBezTo>
                  <a:cubicBezTo>
                    <a:pt x="320" y="777"/>
                    <a:pt x="503" y="1188"/>
                    <a:pt x="708" y="1621"/>
                  </a:cubicBezTo>
                  <a:cubicBezTo>
                    <a:pt x="914" y="1644"/>
                    <a:pt x="1119" y="1713"/>
                    <a:pt x="1325" y="1804"/>
                  </a:cubicBezTo>
                  <a:cubicBezTo>
                    <a:pt x="1576" y="1918"/>
                    <a:pt x="1827" y="2078"/>
                    <a:pt x="2078" y="2192"/>
                  </a:cubicBezTo>
                  <a:cubicBezTo>
                    <a:pt x="2352" y="2306"/>
                    <a:pt x="2603" y="2466"/>
                    <a:pt x="2900" y="2534"/>
                  </a:cubicBezTo>
                  <a:cubicBezTo>
                    <a:pt x="3151" y="2626"/>
                    <a:pt x="3425" y="2694"/>
                    <a:pt x="3699" y="2763"/>
                  </a:cubicBezTo>
                  <a:cubicBezTo>
                    <a:pt x="3950" y="2831"/>
                    <a:pt x="4224" y="2877"/>
                    <a:pt x="4520" y="2945"/>
                  </a:cubicBezTo>
                  <a:cubicBezTo>
                    <a:pt x="4315" y="2352"/>
                    <a:pt x="4132" y="1758"/>
                    <a:pt x="3950" y="1165"/>
                  </a:cubicBezTo>
                  <a:cubicBezTo>
                    <a:pt x="3630" y="1119"/>
                    <a:pt x="3333" y="1051"/>
                    <a:pt x="3037" y="982"/>
                  </a:cubicBezTo>
                  <a:cubicBezTo>
                    <a:pt x="2397" y="845"/>
                    <a:pt x="1758" y="708"/>
                    <a:pt x="1165" y="526"/>
                  </a:cubicBezTo>
                  <a:cubicBezTo>
                    <a:pt x="868" y="412"/>
                    <a:pt x="549" y="320"/>
                    <a:pt x="275" y="183"/>
                  </a:cubicBezTo>
                  <a:cubicBezTo>
                    <a:pt x="161" y="115"/>
                    <a:pt x="92" y="69"/>
                    <a:pt x="1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811" name="Google Shape;6811;p56"/>
            <p:cNvSpPr/>
            <p:nvPr/>
          </p:nvSpPr>
          <p:spPr>
            <a:xfrm>
              <a:off x="4985950" y="4737350"/>
              <a:ext cx="87325" cy="53100"/>
            </a:xfrm>
            <a:custGeom>
              <a:rect b="b" l="l" r="r" t="t"/>
              <a:pathLst>
                <a:path extrusionOk="0" h="2124" w="3493">
                  <a:moveTo>
                    <a:pt x="3493" y="1"/>
                  </a:moveTo>
                  <a:lnTo>
                    <a:pt x="3493" y="1"/>
                  </a:lnTo>
                  <a:cubicBezTo>
                    <a:pt x="3242" y="115"/>
                    <a:pt x="2968" y="229"/>
                    <a:pt x="2717" y="320"/>
                  </a:cubicBezTo>
                  <a:cubicBezTo>
                    <a:pt x="2078" y="549"/>
                    <a:pt x="1439" y="731"/>
                    <a:pt x="754" y="891"/>
                  </a:cubicBezTo>
                  <a:cubicBezTo>
                    <a:pt x="663" y="914"/>
                    <a:pt x="571" y="937"/>
                    <a:pt x="480" y="937"/>
                  </a:cubicBezTo>
                  <a:cubicBezTo>
                    <a:pt x="320" y="1348"/>
                    <a:pt x="160" y="1736"/>
                    <a:pt x="1" y="2124"/>
                  </a:cubicBezTo>
                  <a:cubicBezTo>
                    <a:pt x="959" y="1804"/>
                    <a:pt x="1872" y="1416"/>
                    <a:pt x="2785" y="1028"/>
                  </a:cubicBezTo>
                  <a:cubicBezTo>
                    <a:pt x="2834" y="1012"/>
                    <a:pt x="2882" y="996"/>
                    <a:pt x="2931" y="996"/>
                  </a:cubicBezTo>
                  <a:cubicBezTo>
                    <a:pt x="2951" y="996"/>
                    <a:pt x="2971" y="999"/>
                    <a:pt x="2991" y="1005"/>
                  </a:cubicBezTo>
                  <a:cubicBezTo>
                    <a:pt x="3173" y="663"/>
                    <a:pt x="3333" y="343"/>
                    <a:pt x="3493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812" name="Google Shape;6812;p56"/>
            <p:cNvSpPr/>
            <p:nvPr/>
          </p:nvSpPr>
          <p:spPr>
            <a:xfrm>
              <a:off x="4762850" y="4754475"/>
              <a:ext cx="212850" cy="53675"/>
            </a:xfrm>
            <a:custGeom>
              <a:rect b="b" l="l" r="r" t="t"/>
              <a:pathLst>
                <a:path extrusionOk="0" h="2147" w="8514">
                  <a:moveTo>
                    <a:pt x="0" y="1"/>
                  </a:moveTo>
                  <a:cubicBezTo>
                    <a:pt x="183" y="571"/>
                    <a:pt x="365" y="1165"/>
                    <a:pt x="571" y="1735"/>
                  </a:cubicBezTo>
                  <a:cubicBezTo>
                    <a:pt x="1164" y="1827"/>
                    <a:pt x="1735" y="1895"/>
                    <a:pt x="2328" y="1964"/>
                  </a:cubicBezTo>
                  <a:cubicBezTo>
                    <a:pt x="3168" y="2069"/>
                    <a:pt x="4007" y="2147"/>
                    <a:pt x="4847" y="2147"/>
                  </a:cubicBezTo>
                  <a:cubicBezTo>
                    <a:pt x="5103" y="2147"/>
                    <a:pt x="5359" y="2139"/>
                    <a:pt x="5615" y="2123"/>
                  </a:cubicBezTo>
                  <a:cubicBezTo>
                    <a:pt x="6414" y="2078"/>
                    <a:pt x="7213" y="1918"/>
                    <a:pt x="7966" y="1713"/>
                  </a:cubicBezTo>
                  <a:cubicBezTo>
                    <a:pt x="8171" y="1302"/>
                    <a:pt x="8354" y="845"/>
                    <a:pt x="8514" y="412"/>
                  </a:cubicBezTo>
                  <a:lnTo>
                    <a:pt x="8514" y="412"/>
                  </a:lnTo>
                  <a:cubicBezTo>
                    <a:pt x="7594" y="543"/>
                    <a:pt x="6660" y="603"/>
                    <a:pt x="5723" y="603"/>
                  </a:cubicBezTo>
                  <a:cubicBezTo>
                    <a:pt x="4544" y="603"/>
                    <a:pt x="3361" y="508"/>
                    <a:pt x="2191" y="343"/>
                  </a:cubicBezTo>
                  <a:cubicBezTo>
                    <a:pt x="1461" y="252"/>
                    <a:pt x="730" y="138"/>
                    <a:pt x="0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813" name="Google Shape;6813;p56"/>
            <p:cNvSpPr/>
            <p:nvPr/>
          </p:nvSpPr>
          <p:spPr>
            <a:xfrm>
              <a:off x="4732600" y="4357775"/>
              <a:ext cx="281900" cy="269975"/>
            </a:xfrm>
            <a:custGeom>
              <a:rect b="b" l="l" r="r" t="t"/>
              <a:pathLst>
                <a:path extrusionOk="0" h="10799" w="11276">
                  <a:moveTo>
                    <a:pt x="4881" y="1"/>
                  </a:moveTo>
                  <a:cubicBezTo>
                    <a:pt x="4579" y="1"/>
                    <a:pt x="4275" y="10"/>
                    <a:pt x="3972" y="28"/>
                  </a:cubicBezTo>
                  <a:cubicBezTo>
                    <a:pt x="3036" y="96"/>
                    <a:pt x="2123" y="256"/>
                    <a:pt x="1210" y="484"/>
                  </a:cubicBezTo>
                  <a:cubicBezTo>
                    <a:pt x="1119" y="850"/>
                    <a:pt x="1005" y="1192"/>
                    <a:pt x="936" y="1534"/>
                  </a:cubicBezTo>
                  <a:cubicBezTo>
                    <a:pt x="822" y="1968"/>
                    <a:pt x="754" y="2425"/>
                    <a:pt x="662" y="2881"/>
                  </a:cubicBezTo>
                  <a:cubicBezTo>
                    <a:pt x="502" y="3771"/>
                    <a:pt x="388" y="4684"/>
                    <a:pt x="297" y="5574"/>
                  </a:cubicBezTo>
                  <a:cubicBezTo>
                    <a:pt x="160" y="7241"/>
                    <a:pt x="0" y="8907"/>
                    <a:pt x="92" y="10573"/>
                  </a:cubicBezTo>
                  <a:cubicBezTo>
                    <a:pt x="92" y="10596"/>
                    <a:pt x="92" y="10619"/>
                    <a:pt x="92" y="10642"/>
                  </a:cubicBezTo>
                  <a:cubicBezTo>
                    <a:pt x="617" y="10733"/>
                    <a:pt x="1187" y="10733"/>
                    <a:pt x="1735" y="10733"/>
                  </a:cubicBezTo>
                  <a:cubicBezTo>
                    <a:pt x="2465" y="10756"/>
                    <a:pt x="3196" y="10756"/>
                    <a:pt x="3949" y="10779"/>
                  </a:cubicBezTo>
                  <a:cubicBezTo>
                    <a:pt x="4908" y="10779"/>
                    <a:pt x="5877" y="10799"/>
                    <a:pt x="6842" y="10799"/>
                  </a:cubicBezTo>
                  <a:cubicBezTo>
                    <a:pt x="7325" y="10799"/>
                    <a:pt x="7807" y="10794"/>
                    <a:pt x="8286" y="10779"/>
                  </a:cubicBezTo>
                  <a:cubicBezTo>
                    <a:pt x="9290" y="10733"/>
                    <a:pt x="10294" y="10642"/>
                    <a:pt x="11276" y="10413"/>
                  </a:cubicBezTo>
                  <a:cubicBezTo>
                    <a:pt x="11276" y="10322"/>
                    <a:pt x="11276" y="10231"/>
                    <a:pt x="11276" y="10162"/>
                  </a:cubicBezTo>
                  <a:cubicBezTo>
                    <a:pt x="11253" y="8496"/>
                    <a:pt x="10865" y="6876"/>
                    <a:pt x="10546" y="5255"/>
                  </a:cubicBezTo>
                  <a:cubicBezTo>
                    <a:pt x="10249" y="3726"/>
                    <a:pt x="10043" y="2151"/>
                    <a:pt x="9564" y="667"/>
                  </a:cubicBezTo>
                  <a:cubicBezTo>
                    <a:pt x="8031" y="245"/>
                    <a:pt x="6465" y="1"/>
                    <a:pt x="4881" y="1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814" name="Google Shape;6814;p56"/>
            <p:cNvSpPr/>
            <p:nvPr/>
          </p:nvSpPr>
          <p:spPr>
            <a:xfrm>
              <a:off x="4619050" y="4373300"/>
              <a:ext cx="132400" cy="247100"/>
            </a:xfrm>
            <a:custGeom>
              <a:rect b="b" l="l" r="r" t="t"/>
              <a:pathLst>
                <a:path extrusionOk="0" h="9884" w="5296">
                  <a:moveTo>
                    <a:pt x="5296" y="0"/>
                  </a:moveTo>
                  <a:cubicBezTo>
                    <a:pt x="5273" y="0"/>
                    <a:pt x="5250" y="23"/>
                    <a:pt x="5227" y="23"/>
                  </a:cubicBezTo>
                  <a:cubicBezTo>
                    <a:pt x="4223" y="343"/>
                    <a:pt x="3173" y="776"/>
                    <a:pt x="2397" y="1507"/>
                  </a:cubicBezTo>
                  <a:cubicBezTo>
                    <a:pt x="1598" y="2260"/>
                    <a:pt x="1073" y="3333"/>
                    <a:pt x="685" y="4360"/>
                  </a:cubicBezTo>
                  <a:cubicBezTo>
                    <a:pt x="320" y="5410"/>
                    <a:pt x="91" y="6506"/>
                    <a:pt x="23" y="7624"/>
                  </a:cubicBezTo>
                  <a:cubicBezTo>
                    <a:pt x="23" y="7761"/>
                    <a:pt x="0" y="7898"/>
                    <a:pt x="0" y="8012"/>
                  </a:cubicBezTo>
                  <a:cubicBezTo>
                    <a:pt x="730" y="8377"/>
                    <a:pt x="1438" y="8720"/>
                    <a:pt x="2146" y="9062"/>
                  </a:cubicBezTo>
                  <a:cubicBezTo>
                    <a:pt x="2739" y="9359"/>
                    <a:pt x="3355" y="9678"/>
                    <a:pt x="3994" y="9884"/>
                  </a:cubicBezTo>
                  <a:cubicBezTo>
                    <a:pt x="3994" y="9701"/>
                    <a:pt x="3994" y="9541"/>
                    <a:pt x="3994" y="9359"/>
                  </a:cubicBezTo>
                  <a:cubicBezTo>
                    <a:pt x="3994" y="8491"/>
                    <a:pt x="4086" y="7624"/>
                    <a:pt x="4154" y="6757"/>
                  </a:cubicBezTo>
                  <a:cubicBezTo>
                    <a:pt x="4223" y="5912"/>
                    <a:pt x="4314" y="5045"/>
                    <a:pt x="4405" y="4200"/>
                  </a:cubicBezTo>
                  <a:cubicBezTo>
                    <a:pt x="4497" y="3379"/>
                    <a:pt x="4611" y="2557"/>
                    <a:pt x="4816" y="1758"/>
                  </a:cubicBezTo>
                  <a:cubicBezTo>
                    <a:pt x="4907" y="1370"/>
                    <a:pt x="4999" y="959"/>
                    <a:pt x="5113" y="571"/>
                  </a:cubicBezTo>
                  <a:cubicBezTo>
                    <a:pt x="5181" y="388"/>
                    <a:pt x="5227" y="183"/>
                    <a:pt x="5296" y="0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815" name="Google Shape;6815;p56"/>
            <p:cNvSpPr/>
            <p:nvPr/>
          </p:nvSpPr>
          <p:spPr>
            <a:xfrm>
              <a:off x="4992800" y="4381275"/>
              <a:ext cx="123275" cy="231150"/>
            </a:xfrm>
            <a:custGeom>
              <a:rect b="b" l="l" r="r" t="t"/>
              <a:pathLst>
                <a:path extrusionOk="0" h="9246" w="4931">
                  <a:moveTo>
                    <a:pt x="1" y="1"/>
                  </a:moveTo>
                  <a:cubicBezTo>
                    <a:pt x="229" y="640"/>
                    <a:pt x="343" y="1325"/>
                    <a:pt x="480" y="1987"/>
                  </a:cubicBezTo>
                  <a:cubicBezTo>
                    <a:pt x="663" y="2945"/>
                    <a:pt x="845" y="3881"/>
                    <a:pt x="1028" y="4840"/>
                  </a:cubicBezTo>
                  <a:cubicBezTo>
                    <a:pt x="1302" y="6301"/>
                    <a:pt x="1644" y="7762"/>
                    <a:pt x="1644" y="9245"/>
                  </a:cubicBezTo>
                  <a:cubicBezTo>
                    <a:pt x="1713" y="9245"/>
                    <a:pt x="1781" y="9222"/>
                    <a:pt x="1827" y="9200"/>
                  </a:cubicBezTo>
                  <a:cubicBezTo>
                    <a:pt x="2991" y="8811"/>
                    <a:pt x="3995" y="8218"/>
                    <a:pt x="4908" y="7396"/>
                  </a:cubicBezTo>
                  <a:cubicBezTo>
                    <a:pt x="4908" y="7396"/>
                    <a:pt x="4908" y="7396"/>
                    <a:pt x="4931" y="7373"/>
                  </a:cubicBezTo>
                  <a:cubicBezTo>
                    <a:pt x="4885" y="6529"/>
                    <a:pt x="4771" y="5707"/>
                    <a:pt x="4520" y="4886"/>
                  </a:cubicBezTo>
                  <a:cubicBezTo>
                    <a:pt x="4200" y="3813"/>
                    <a:pt x="3698" y="2808"/>
                    <a:pt x="3036" y="1918"/>
                  </a:cubicBezTo>
                  <a:cubicBezTo>
                    <a:pt x="2717" y="1485"/>
                    <a:pt x="2329" y="1097"/>
                    <a:pt x="1872" y="800"/>
                  </a:cubicBezTo>
                  <a:cubicBezTo>
                    <a:pt x="1370" y="503"/>
                    <a:pt x="822" y="275"/>
                    <a:pt x="275" y="92"/>
                  </a:cubicBezTo>
                  <a:cubicBezTo>
                    <a:pt x="183" y="47"/>
                    <a:pt x="92" y="24"/>
                    <a:pt x="1" y="1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816" name="Google Shape;6816;p56"/>
            <p:cNvSpPr/>
            <p:nvPr/>
          </p:nvSpPr>
          <p:spPr>
            <a:xfrm>
              <a:off x="4782800" y="4813250"/>
              <a:ext cx="170650" cy="126150"/>
            </a:xfrm>
            <a:custGeom>
              <a:rect b="b" l="l" r="r" t="t"/>
              <a:pathLst>
                <a:path extrusionOk="0" h="5046" w="6826">
                  <a:moveTo>
                    <a:pt x="1" y="1"/>
                  </a:moveTo>
                  <a:lnTo>
                    <a:pt x="1" y="1"/>
                  </a:lnTo>
                  <a:cubicBezTo>
                    <a:pt x="229" y="594"/>
                    <a:pt x="503" y="1188"/>
                    <a:pt x="823" y="1758"/>
                  </a:cubicBezTo>
                  <a:cubicBezTo>
                    <a:pt x="1530" y="2968"/>
                    <a:pt x="2420" y="4041"/>
                    <a:pt x="3356" y="5045"/>
                  </a:cubicBezTo>
                  <a:cubicBezTo>
                    <a:pt x="3813" y="4360"/>
                    <a:pt x="4383" y="3721"/>
                    <a:pt x="4886" y="3059"/>
                  </a:cubicBezTo>
                  <a:cubicBezTo>
                    <a:pt x="5410" y="2374"/>
                    <a:pt x="5935" y="1667"/>
                    <a:pt x="6392" y="914"/>
                  </a:cubicBezTo>
                  <a:cubicBezTo>
                    <a:pt x="6552" y="640"/>
                    <a:pt x="6689" y="366"/>
                    <a:pt x="6826" y="92"/>
                  </a:cubicBezTo>
                  <a:lnTo>
                    <a:pt x="6826" y="92"/>
                  </a:lnTo>
                  <a:cubicBezTo>
                    <a:pt x="6050" y="252"/>
                    <a:pt x="5274" y="366"/>
                    <a:pt x="4475" y="389"/>
                  </a:cubicBezTo>
                  <a:cubicBezTo>
                    <a:pt x="4326" y="395"/>
                    <a:pt x="4177" y="398"/>
                    <a:pt x="4028" y="398"/>
                  </a:cubicBezTo>
                  <a:cubicBezTo>
                    <a:pt x="3054" y="398"/>
                    <a:pt x="2067" y="276"/>
                    <a:pt x="1097" y="138"/>
                  </a:cubicBezTo>
                  <a:cubicBezTo>
                    <a:pt x="731" y="92"/>
                    <a:pt x="366" y="46"/>
                    <a:pt x="1" y="1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817" name="Google Shape;6817;p56"/>
            <p:cNvSpPr/>
            <p:nvPr/>
          </p:nvSpPr>
          <p:spPr>
            <a:xfrm>
              <a:off x="4673250" y="4781300"/>
              <a:ext cx="174075" cy="159800"/>
            </a:xfrm>
            <a:custGeom>
              <a:rect b="b" l="l" r="r" t="t"/>
              <a:pathLst>
                <a:path extrusionOk="0" h="6392" w="6963">
                  <a:moveTo>
                    <a:pt x="0" y="0"/>
                  </a:moveTo>
                  <a:lnTo>
                    <a:pt x="0" y="0"/>
                  </a:lnTo>
                  <a:cubicBezTo>
                    <a:pt x="708" y="1301"/>
                    <a:pt x="1553" y="2534"/>
                    <a:pt x="2557" y="3607"/>
                  </a:cubicBezTo>
                  <a:cubicBezTo>
                    <a:pt x="3310" y="4406"/>
                    <a:pt x="4177" y="5113"/>
                    <a:pt x="5136" y="5638"/>
                  </a:cubicBezTo>
                  <a:cubicBezTo>
                    <a:pt x="5615" y="5912"/>
                    <a:pt x="6118" y="6118"/>
                    <a:pt x="6643" y="6277"/>
                  </a:cubicBezTo>
                  <a:cubicBezTo>
                    <a:pt x="6757" y="6323"/>
                    <a:pt x="6848" y="6346"/>
                    <a:pt x="6962" y="6392"/>
                  </a:cubicBezTo>
                  <a:cubicBezTo>
                    <a:pt x="5981" y="5296"/>
                    <a:pt x="5068" y="4155"/>
                    <a:pt x="4383" y="2854"/>
                  </a:cubicBezTo>
                  <a:cubicBezTo>
                    <a:pt x="4109" y="2306"/>
                    <a:pt x="3858" y="1735"/>
                    <a:pt x="3630" y="1142"/>
                  </a:cubicBezTo>
                  <a:cubicBezTo>
                    <a:pt x="3150" y="1073"/>
                    <a:pt x="2648" y="959"/>
                    <a:pt x="2169" y="822"/>
                  </a:cubicBezTo>
                  <a:cubicBezTo>
                    <a:pt x="1667" y="685"/>
                    <a:pt x="1142" y="548"/>
                    <a:pt x="662" y="343"/>
                  </a:cubicBezTo>
                  <a:cubicBezTo>
                    <a:pt x="434" y="229"/>
                    <a:pt x="229" y="115"/>
                    <a:pt x="0" y="0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818" name="Google Shape;6818;p56"/>
            <p:cNvSpPr/>
            <p:nvPr/>
          </p:nvSpPr>
          <p:spPr>
            <a:xfrm>
              <a:off x="4891225" y="4784150"/>
              <a:ext cx="157525" cy="155250"/>
            </a:xfrm>
            <a:custGeom>
              <a:rect b="b" l="l" r="r" t="t"/>
              <a:pathLst>
                <a:path extrusionOk="0" h="6210" w="6301">
                  <a:moveTo>
                    <a:pt x="6300" y="1"/>
                  </a:moveTo>
                  <a:lnTo>
                    <a:pt x="6300" y="1"/>
                  </a:lnTo>
                  <a:cubicBezTo>
                    <a:pt x="5365" y="366"/>
                    <a:pt x="4429" y="731"/>
                    <a:pt x="3470" y="1005"/>
                  </a:cubicBezTo>
                  <a:cubicBezTo>
                    <a:pt x="3151" y="1667"/>
                    <a:pt x="2808" y="2306"/>
                    <a:pt x="2420" y="2945"/>
                  </a:cubicBezTo>
                  <a:cubicBezTo>
                    <a:pt x="1964" y="3630"/>
                    <a:pt x="1484" y="4269"/>
                    <a:pt x="982" y="4908"/>
                  </a:cubicBezTo>
                  <a:cubicBezTo>
                    <a:pt x="663" y="5342"/>
                    <a:pt x="343" y="5775"/>
                    <a:pt x="1" y="6209"/>
                  </a:cubicBezTo>
                  <a:cubicBezTo>
                    <a:pt x="92" y="6163"/>
                    <a:pt x="183" y="6141"/>
                    <a:pt x="252" y="6095"/>
                  </a:cubicBezTo>
                  <a:cubicBezTo>
                    <a:pt x="777" y="5867"/>
                    <a:pt x="1233" y="5524"/>
                    <a:pt x="1690" y="5205"/>
                  </a:cubicBezTo>
                  <a:cubicBezTo>
                    <a:pt x="2169" y="4885"/>
                    <a:pt x="2648" y="4543"/>
                    <a:pt x="3082" y="4178"/>
                  </a:cubicBezTo>
                  <a:cubicBezTo>
                    <a:pt x="3972" y="3424"/>
                    <a:pt x="4703" y="2580"/>
                    <a:pt x="5342" y="1598"/>
                  </a:cubicBezTo>
                  <a:cubicBezTo>
                    <a:pt x="5661" y="1073"/>
                    <a:pt x="5981" y="548"/>
                    <a:pt x="6300" y="1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819" name="Google Shape;6819;p56"/>
            <p:cNvSpPr/>
            <p:nvPr/>
          </p:nvSpPr>
          <p:spPr>
            <a:xfrm>
              <a:off x="4736600" y="4637500"/>
              <a:ext cx="276775" cy="114275"/>
            </a:xfrm>
            <a:custGeom>
              <a:rect b="b" l="l" r="r" t="t"/>
              <a:pathLst>
                <a:path extrusionOk="0" h="4571" w="11071">
                  <a:moveTo>
                    <a:pt x="11070" y="0"/>
                  </a:moveTo>
                  <a:lnTo>
                    <a:pt x="11070" y="0"/>
                  </a:lnTo>
                  <a:cubicBezTo>
                    <a:pt x="9998" y="229"/>
                    <a:pt x="8925" y="320"/>
                    <a:pt x="7829" y="366"/>
                  </a:cubicBezTo>
                  <a:cubicBezTo>
                    <a:pt x="7541" y="370"/>
                    <a:pt x="7253" y="372"/>
                    <a:pt x="6964" y="372"/>
                  </a:cubicBezTo>
                  <a:cubicBezTo>
                    <a:pt x="5739" y="372"/>
                    <a:pt x="4506" y="339"/>
                    <a:pt x="3287" y="320"/>
                  </a:cubicBezTo>
                  <a:cubicBezTo>
                    <a:pt x="2511" y="320"/>
                    <a:pt x="1735" y="297"/>
                    <a:pt x="982" y="274"/>
                  </a:cubicBezTo>
                  <a:cubicBezTo>
                    <a:pt x="639" y="274"/>
                    <a:pt x="320" y="252"/>
                    <a:pt x="0" y="229"/>
                  </a:cubicBezTo>
                  <a:lnTo>
                    <a:pt x="0" y="229"/>
                  </a:lnTo>
                  <a:cubicBezTo>
                    <a:pt x="137" y="1484"/>
                    <a:pt x="457" y="2717"/>
                    <a:pt x="822" y="3926"/>
                  </a:cubicBezTo>
                  <a:cubicBezTo>
                    <a:pt x="2790" y="4307"/>
                    <a:pt x="4797" y="4570"/>
                    <a:pt x="6807" y="4570"/>
                  </a:cubicBezTo>
                  <a:cubicBezTo>
                    <a:pt x="6965" y="4570"/>
                    <a:pt x="7123" y="4569"/>
                    <a:pt x="7281" y="4566"/>
                  </a:cubicBezTo>
                  <a:cubicBezTo>
                    <a:pt x="8149" y="4543"/>
                    <a:pt x="9016" y="4451"/>
                    <a:pt x="9861" y="4314"/>
                  </a:cubicBezTo>
                  <a:cubicBezTo>
                    <a:pt x="9929" y="4086"/>
                    <a:pt x="10020" y="3835"/>
                    <a:pt x="10112" y="3607"/>
                  </a:cubicBezTo>
                  <a:cubicBezTo>
                    <a:pt x="10523" y="2420"/>
                    <a:pt x="10933" y="1256"/>
                    <a:pt x="11070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820" name="Google Shape;6820;p56"/>
            <p:cNvSpPr/>
            <p:nvPr/>
          </p:nvSpPr>
          <p:spPr>
            <a:xfrm>
              <a:off x="5004775" y="4591850"/>
              <a:ext cx="110750" cy="148950"/>
            </a:xfrm>
            <a:custGeom>
              <a:rect b="b" l="l" r="r" t="t"/>
              <a:pathLst>
                <a:path extrusionOk="0" h="5958" w="4430">
                  <a:moveTo>
                    <a:pt x="4429" y="0"/>
                  </a:moveTo>
                  <a:lnTo>
                    <a:pt x="4429" y="0"/>
                  </a:lnTo>
                  <a:cubicBezTo>
                    <a:pt x="3516" y="754"/>
                    <a:pt x="2375" y="1279"/>
                    <a:pt x="1234" y="1598"/>
                  </a:cubicBezTo>
                  <a:cubicBezTo>
                    <a:pt x="1211" y="1621"/>
                    <a:pt x="1165" y="1621"/>
                    <a:pt x="1142" y="1644"/>
                  </a:cubicBezTo>
                  <a:cubicBezTo>
                    <a:pt x="1028" y="3128"/>
                    <a:pt x="503" y="4566"/>
                    <a:pt x="1" y="5958"/>
                  </a:cubicBezTo>
                  <a:cubicBezTo>
                    <a:pt x="47" y="5958"/>
                    <a:pt x="69" y="5935"/>
                    <a:pt x="92" y="5935"/>
                  </a:cubicBezTo>
                  <a:cubicBezTo>
                    <a:pt x="663" y="5798"/>
                    <a:pt x="1234" y="5638"/>
                    <a:pt x="1781" y="5433"/>
                  </a:cubicBezTo>
                  <a:cubicBezTo>
                    <a:pt x="2032" y="5342"/>
                    <a:pt x="2283" y="5227"/>
                    <a:pt x="2512" y="5090"/>
                  </a:cubicBezTo>
                  <a:cubicBezTo>
                    <a:pt x="2717" y="4954"/>
                    <a:pt x="2900" y="4794"/>
                    <a:pt x="3128" y="4702"/>
                  </a:cubicBezTo>
                  <a:cubicBezTo>
                    <a:pt x="3174" y="4680"/>
                    <a:pt x="3219" y="4657"/>
                    <a:pt x="3242" y="4657"/>
                  </a:cubicBezTo>
                  <a:cubicBezTo>
                    <a:pt x="3470" y="4155"/>
                    <a:pt x="3653" y="3630"/>
                    <a:pt x="3813" y="3105"/>
                  </a:cubicBezTo>
                  <a:cubicBezTo>
                    <a:pt x="4132" y="2100"/>
                    <a:pt x="4361" y="1050"/>
                    <a:pt x="4429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821" name="Google Shape;6821;p56"/>
            <p:cNvSpPr/>
            <p:nvPr/>
          </p:nvSpPr>
          <p:spPr>
            <a:xfrm>
              <a:off x="4619050" y="4592425"/>
              <a:ext cx="119850" cy="139250"/>
            </a:xfrm>
            <a:custGeom>
              <a:rect b="b" l="l" r="r" t="t"/>
              <a:pathLst>
                <a:path extrusionOk="0" h="5570" w="4794">
                  <a:moveTo>
                    <a:pt x="0" y="0"/>
                  </a:moveTo>
                  <a:cubicBezTo>
                    <a:pt x="46" y="1598"/>
                    <a:pt x="365" y="3173"/>
                    <a:pt x="890" y="4679"/>
                  </a:cubicBezTo>
                  <a:cubicBezTo>
                    <a:pt x="1164" y="4679"/>
                    <a:pt x="1415" y="4702"/>
                    <a:pt x="1666" y="4794"/>
                  </a:cubicBezTo>
                  <a:cubicBezTo>
                    <a:pt x="2009" y="4908"/>
                    <a:pt x="2351" y="5022"/>
                    <a:pt x="2693" y="5113"/>
                  </a:cubicBezTo>
                  <a:cubicBezTo>
                    <a:pt x="3333" y="5273"/>
                    <a:pt x="3994" y="5410"/>
                    <a:pt x="4679" y="5547"/>
                  </a:cubicBezTo>
                  <a:cubicBezTo>
                    <a:pt x="4702" y="5570"/>
                    <a:pt x="4748" y="5570"/>
                    <a:pt x="4793" y="5570"/>
                  </a:cubicBezTo>
                  <a:cubicBezTo>
                    <a:pt x="4428" y="4383"/>
                    <a:pt x="4131" y="3150"/>
                    <a:pt x="4040" y="1895"/>
                  </a:cubicBezTo>
                  <a:cubicBezTo>
                    <a:pt x="3880" y="1872"/>
                    <a:pt x="3721" y="1803"/>
                    <a:pt x="3561" y="1758"/>
                  </a:cubicBezTo>
                  <a:cubicBezTo>
                    <a:pt x="2328" y="1301"/>
                    <a:pt x="1141" y="685"/>
                    <a:pt x="0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822" name="Google Shape;6822;p56"/>
            <p:cNvSpPr/>
            <p:nvPr/>
          </p:nvSpPr>
          <p:spPr>
            <a:xfrm>
              <a:off x="4803350" y="5029525"/>
              <a:ext cx="131275" cy="86450"/>
            </a:xfrm>
            <a:custGeom>
              <a:rect b="b" l="l" r="r" t="t"/>
              <a:pathLst>
                <a:path extrusionOk="0" h="3458" w="5251">
                  <a:moveTo>
                    <a:pt x="731" y="0"/>
                  </a:moveTo>
                  <a:cubicBezTo>
                    <a:pt x="548" y="0"/>
                    <a:pt x="389" y="0"/>
                    <a:pt x="229" y="23"/>
                  </a:cubicBezTo>
                  <a:cubicBezTo>
                    <a:pt x="206" y="46"/>
                    <a:pt x="183" y="69"/>
                    <a:pt x="160" y="115"/>
                  </a:cubicBezTo>
                  <a:cubicBezTo>
                    <a:pt x="23" y="366"/>
                    <a:pt x="46" y="754"/>
                    <a:pt x="23" y="1050"/>
                  </a:cubicBezTo>
                  <a:cubicBezTo>
                    <a:pt x="1" y="1370"/>
                    <a:pt x="1" y="1712"/>
                    <a:pt x="1" y="2055"/>
                  </a:cubicBezTo>
                  <a:cubicBezTo>
                    <a:pt x="1" y="2351"/>
                    <a:pt x="1" y="2671"/>
                    <a:pt x="115" y="2968"/>
                  </a:cubicBezTo>
                  <a:cubicBezTo>
                    <a:pt x="206" y="3150"/>
                    <a:pt x="343" y="3333"/>
                    <a:pt x="526" y="3401"/>
                  </a:cubicBezTo>
                  <a:cubicBezTo>
                    <a:pt x="618" y="3443"/>
                    <a:pt x="723" y="3458"/>
                    <a:pt x="831" y="3458"/>
                  </a:cubicBezTo>
                  <a:cubicBezTo>
                    <a:pt x="1016" y="3458"/>
                    <a:pt x="1211" y="3416"/>
                    <a:pt x="1370" y="3401"/>
                  </a:cubicBezTo>
                  <a:cubicBezTo>
                    <a:pt x="1890" y="3339"/>
                    <a:pt x="2429" y="3239"/>
                    <a:pt x="2953" y="3239"/>
                  </a:cubicBezTo>
                  <a:cubicBezTo>
                    <a:pt x="3004" y="3239"/>
                    <a:pt x="3054" y="3240"/>
                    <a:pt x="3105" y="3242"/>
                  </a:cubicBezTo>
                  <a:cubicBezTo>
                    <a:pt x="3440" y="3242"/>
                    <a:pt x="3805" y="3343"/>
                    <a:pt x="4160" y="3343"/>
                  </a:cubicBezTo>
                  <a:cubicBezTo>
                    <a:pt x="4337" y="3343"/>
                    <a:pt x="4512" y="3318"/>
                    <a:pt x="4680" y="3242"/>
                  </a:cubicBezTo>
                  <a:cubicBezTo>
                    <a:pt x="5136" y="3059"/>
                    <a:pt x="5113" y="2374"/>
                    <a:pt x="5113" y="1963"/>
                  </a:cubicBezTo>
                  <a:cubicBezTo>
                    <a:pt x="5113" y="1461"/>
                    <a:pt x="5250" y="845"/>
                    <a:pt x="4977" y="366"/>
                  </a:cubicBezTo>
                  <a:cubicBezTo>
                    <a:pt x="4821" y="94"/>
                    <a:pt x="4533" y="35"/>
                    <a:pt x="4230" y="35"/>
                  </a:cubicBezTo>
                  <a:cubicBezTo>
                    <a:pt x="3999" y="35"/>
                    <a:pt x="3759" y="69"/>
                    <a:pt x="3561" y="69"/>
                  </a:cubicBezTo>
                  <a:cubicBezTo>
                    <a:pt x="2922" y="69"/>
                    <a:pt x="2306" y="23"/>
                    <a:pt x="1690" y="23"/>
                  </a:cubicBezTo>
                  <a:cubicBezTo>
                    <a:pt x="1370" y="23"/>
                    <a:pt x="1051" y="23"/>
                    <a:pt x="731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823" name="Google Shape;6823;p56"/>
            <p:cNvSpPr/>
            <p:nvPr/>
          </p:nvSpPr>
          <p:spPr>
            <a:xfrm>
              <a:off x="4595650" y="4340100"/>
              <a:ext cx="545550" cy="791900"/>
            </a:xfrm>
            <a:custGeom>
              <a:rect b="b" l="l" r="r" t="t"/>
              <a:pathLst>
                <a:path extrusionOk="0" h="31676" w="21822">
                  <a:moveTo>
                    <a:pt x="15887" y="1648"/>
                  </a:moveTo>
                  <a:lnTo>
                    <a:pt x="15887" y="1648"/>
                  </a:lnTo>
                  <a:cubicBezTo>
                    <a:pt x="15978" y="1671"/>
                    <a:pt x="16069" y="1694"/>
                    <a:pt x="16161" y="1739"/>
                  </a:cubicBezTo>
                  <a:cubicBezTo>
                    <a:pt x="16708" y="1922"/>
                    <a:pt x="17256" y="2150"/>
                    <a:pt x="17758" y="2447"/>
                  </a:cubicBezTo>
                  <a:cubicBezTo>
                    <a:pt x="18215" y="2744"/>
                    <a:pt x="18603" y="3132"/>
                    <a:pt x="18922" y="3565"/>
                  </a:cubicBezTo>
                  <a:cubicBezTo>
                    <a:pt x="19584" y="4455"/>
                    <a:pt x="20086" y="5460"/>
                    <a:pt x="20406" y="6533"/>
                  </a:cubicBezTo>
                  <a:cubicBezTo>
                    <a:pt x="20657" y="7354"/>
                    <a:pt x="20771" y="8176"/>
                    <a:pt x="20817" y="9020"/>
                  </a:cubicBezTo>
                  <a:cubicBezTo>
                    <a:pt x="20794" y="9043"/>
                    <a:pt x="20794" y="9043"/>
                    <a:pt x="20794" y="9043"/>
                  </a:cubicBezTo>
                  <a:cubicBezTo>
                    <a:pt x="19881" y="9865"/>
                    <a:pt x="18877" y="10458"/>
                    <a:pt x="17713" y="10847"/>
                  </a:cubicBezTo>
                  <a:cubicBezTo>
                    <a:pt x="17667" y="10869"/>
                    <a:pt x="17599" y="10892"/>
                    <a:pt x="17530" y="10892"/>
                  </a:cubicBezTo>
                  <a:cubicBezTo>
                    <a:pt x="17530" y="9409"/>
                    <a:pt x="17188" y="7948"/>
                    <a:pt x="16914" y="6487"/>
                  </a:cubicBezTo>
                  <a:cubicBezTo>
                    <a:pt x="16731" y="5528"/>
                    <a:pt x="16549" y="4592"/>
                    <a:pt x="16366" y="3634"/>
                  </a:cubicBezTo>
                  <a:cubicBezTo>
                    <a:pt x="16229" y="2972"/>
                    <a:pt x="16115" y="2287"/>
                    <a:pt x="15887" y="1648"/>
                  </a:cubicBezTo>
                  <a:close/>
                  <a:moveTo>
                    <a:pt x="6232" y="1328"/>
                  </a:moveTo>
                  <a:cubicBezTo>
                    <a:pt x="6163" y="1511"/>
                    <a:pt x="6117" y="1716"/>
                    <a:pt x="6049" y="1899"/>
                  </a:cubicBezTo>
                  <a:cubicBezTo>
                    <a:pt x="5935" y="2287"/>
                    <a:pt x="5843" y="2698"/>
                    <a:pt x="5752" y="3086"/>
                  </a:cubicBezTo>
                  <a:cubicBezTo>
                    <a:pt x="5570" y="3885"/>
                    <a:pt x="5455" y="4707"/>
                    <a:pt x="5341" y="5528"/>
                  </a:cubicBezTo>
                  <a:cubicBezTo>
                    <a:pt x="5250" y="6373"/>
                    <a:pt x="5159" y="7240"/>
                    <a:pt x="5090" y="8085"/>
                  </a:cubicBezTo>
                  <a:cubicBezTo>
                    <a:pt x="5022" y="8952"/>
                    <a:pt x="4930" y="9819"/>
                    <a:pt x="4930" y="10687"/>
                  </a:cubicBezTo>
                  <a:cubicBezTo>
                    <a:pt x="4930" y="10869"/>
                    <a:pt x="4930" y="11029"/>
                    <a:pt x="4930" y="11212"/>
                  </a:cubicBezTo>
                  <a:cubicBezTo>
                    <a:pt x="4291" y="11006"/>
                    <a:pt x="3675" y="10687"/>
                    <a:pt x="3082" y="10390"/>
                  </a:cubicBezTo>
                  <a:cubicBezTo>
                    <a:pt x="2374" y="10048"/>
                    <a:pt x="1666" y="9705"/>
                    <a:pt x="936" y="9340"/>
                  </a:cubicBezTo>
                  <a:cubicBezTo>
                    <a:pt x="959" y="9226"/>
                    <a:pt x="959" y="9089"/>
                    <a:pt x="959" y="8952"/>
                  </a:cubicBezTo>
                  <a:cubicBezTo>
                    <a:pt x="1027" y="7834"/>
                    <a:pt x="1256" y="6738"/>
                    <a:pt x="1621" y="5688"/>
                  </a:cubicBezTo>
                  <a:cubicBezTo>
                    <a:pt x="2009" y="4661"/>
                    <a:pt x="2534" y="3588"/>
                    <a:pt x="3333" y="2835"/>
                  </a:cubicBezTo>
                  <a:cubicBezTo>
                    <a:pt x="4109" y="2104"/>
                    <a:pt x="5159" y="1671"/>
                    <a:pt x="6163" y="1351"/>
                  </a:cubicBezTo>
                  <a:cubicBezTo>
                    <a:pt x="6186" y="1351"/>
                    <a:pt x="6209" y="1328"/>
                    <a:pt x="6232" y="1328"/>
                  </a:cubicBezTo>
                  <a:close/>
                  <a:moveTo>
                    <a:pt x="10359" y="708"/>
                  </a:moveTo>
                  <a:cubicBezTo>
                    <a:pt x="11943" y="708"/>
                    <a:pt x="13509" y="952"/>
                    <a:pt x="15042" y="1374"/>
                  </a:cubicBezTo>
                  <a:cubicBezTo>
                    <a:pt x="15521" y="2858"/>
                    <a:pt x="15727" y="4433"/>
                    <a:pt x="16024" y="5962"/>
                  </a:cubicBezTo>
                  <a:cubicBezTo>
                    <a:pt x="16343" y="7583"/>
                    <a:pt x="16731" y="9203"/>
                    <a:pt x="16754" y="10869"/>
                  </a:cubicBezTo>
                  <a:cubicBezTo>
                    <a:pt x="16754" y="10938"/>
                    <a:pt x="16754" y="11029"/>
                    <a:pt x="16754" y="11120"/>
                  </a:cubicBezTo>
                  <a:cubicBezTo>
                    <a:pt x="15772" y="11349"/>
                    <a:pt x="14768" y="11440"/>
                    <a:pt x="13764" y="11486"/>
                  </a:cubicBezTo>
                  <a:cubicBezTo>
                    <a:pt x="13285" y="11501"/>
                    <a:pt x="12803" y="11506"/>
                    <a:pt x="12320" y="11506"/>
                  </a:cubicBezTo>
                  <a:cubicBezTo>
                    <a:pt x="11355" y="11506"/>
                    <a:pt x="10386" y="11486"/>
                    <a:pt x="9427" y="11486"/>
                  </a:cubicBezTo>
                  <a:cubicBezTo>
                    <a:pt x="8674" y="11463"/>
                    <a:pt x="7943" y="11463"/>
                    <a:pt x="7213" y="11440"/>
                  </a:cubicBezTo>
                  <a:cubicBezTo>
                    <a:pt x="6665" y="11440"/>
                    <a:pt x="6095" y="11440"/>
                    <a:pt x="5570" y="11349"/>
                  </a:cubicBezTo>
                  <a:cubicBezTo>
                    <a:pt x="5570" y="11326"/>
                    <a:pt x="5570" y="11303"/>
                    <a:pt x="5570" y="11280"/>
                  </a:cubicBezTo>
                  <a:cubicBezTo>
                    <a:pt x="5478" y="9614"/>
                    <a:pt x="5638" y="7948"/>
                    <a:pt x="5775" y="6281"/>
                  </a:cubicBezTo>
                  <a:cubicBezTo>
                    <a:pt x="5866" y="5391"/>
                    <a:pt x="5980" y="4478"/>
                    <a:pt x="6140" y="3588"/>
                  </a:cubicBezTo>
                  <a:cubicBezTo>
                    <a:pt x="6232" y="3132"/>
                    <a:pt x="6300" y="2675"/>
                    <a:pt x="6414" y="2241"/>
                  </a:cubicBezTo>
                  <a:cubicBezTo>
                    <a:pt x="6483" y="1899"/>
                    <a:pt x="6597" y="1557"/>
                    <a:pt x="6688" y="1191"/>
                  </a:cubicBezTo>
                  <a:cubicBezTo>
                    <a:pt x="7601" y="963"/>
                    <a:pt x="8514" y="803"/>
                    <a:pt x="9450" y="735"/>
                  </a:cubicBezTo>
                  <a:cubicBezTo>
                    <a:pt x="9753" y="717"/>
                    <a:pt x="10057" y="708"/>
                    <a:pt x="10359" y="708"/>
                  </a:cubicBezTo>
                  <a:close/>
                  <a:moveTo>
                    <a:pt x="936" y="10093"/>
                  </a:moveTo>
                  <a:lnTo>
                    <a:pt x="936" y="10093"/>
                  </a:lnTo>
                  <a:cubicBezTo>
                    <a:pt x="2077" y="10778"/>
                    <a:pt x="3264" y="11394"/>
                    <a:pt x="4497" y="11851"/>
                  </a:cubicBezTo>
                  <a:cubicBezTo>
                    <a:pt x="4657" y="11896"/>
                    <a:pt x="4816" y="11965"/>
                    <a:pt x="4976" y="11988"/>
                  </a:cubicBezTo>
                  <a:cubicBezTo>
                    <a:pt x="5067" y="13243"/>
                    <a:pt x="5364" y="14476"/>
                    <a:pt x="5729" y="15663"/>
                  </a:cubicBezTo>
                  <a:cubicBezTo>
                    <a:pt x="5684" y="15663"/>
                    <a:pt x="5638" y="15663"/>
                    <a:pt x="5615" y="15640"/>
                  </a:cubicBezTo>
                  <a:cubicBezTo>
                    <a:pt x="4953" y="15503"/>
                    <a:pt x="4269" y="15366"/>
                    <a:pt x="3629" y="15206"/>
                  </a:cubicBezTo>
                  <a:cubicBezTo>
                    <a:pt x="3287" y="15115"/>
                    <a:pt x="2945" y="15001"/>
                    <a:pt x="2602" y="14887"/>
                  </a:cubicBezTo>
                  <a:cubicBezTo>
                    <a:pt x="2351" y="14795"/>
                    <a:pt x="2100" y="14772"/>
                    <a:pt x="1826" y="14772"/>
                  </a:cubicBezTo>
                  <a:cubicBezTo>
                    <a:pt x="1301" y="13266"/>
                    <a:pt x="982" y="11691"/>
                    <a:pt x="936" y="10093"/>
                  </a:cubicBezTo>
                  <a:close/>
                  <a:moveTo>
                    <a:pt x="20794" y="10070"/>
                  </a:moveTo>
                  <a:cubicBezTo>
                    <a:pt x="20726" y="11120"/>
                    <a:pt x="20497" y="12170"/>
                    <a:pt x="20178" y="13175"/>
                  </a:cubicBezTo>
                  <a:cubicBezTo>
                    <a:pt x="20018" y="13700"/>
                    <a:pt x="19835" y="14225"/>
                    <a:pt x="19630" y="14727"/>
                  </a:cubicBezTo>
                  <a:cubicBezTo>
                    <a:pt x="19584" y="14727"/>
                    <a:pt x="19539" y="14750"/>
                    <a:pt x="19493" y="14772"/>
                  </a:cubicBezTo>
                  <a:cubicBezTo>
                    <a:pt x="19265" y="14864"/>
                    <a:pt x="19082" y="15024"/>
                    <a:pt x="18877" y="15160"/>
                  </a:cubicBezTo>
                  <a:cubicBezTo>
                    <a:pt x="18648" y="15297"/>
                    <a:pt x="18397" y="15412"/>
                    <a:pt x="18146" y="15503"/>
                  </a:cubicBezTo>
                  <a:cubicBezTo>
                    <a:pt x="17599" y="15708"/>
                    <a:pt x="17028" y="15868"/>
                    <a:pt x="16457" y="16005"/>
                  </a:cubicBezTo>
                  <a:cubicBezTo>
                    <a:pt x="16434" y="16005"/>
                    <a:pt x="16412" y="16028"/>
                    <a:pt x="16366" y="16028"/>
                  </a:cubicBezTo>
                  <a:cubicBezTo>
                    <a:pt x="16868" y="14636"/>
                    <a:pt x="17393" y="13198"/>
                    <a:pt x="17507" y="11714"/>
                  </a:cubicBezTo>
                  <a:cubicBezTo>
                    <a:pt x="17530" y="11691"/>
                    <a:pt x="17576" y="11691"/>
                    <a:pt x="17599" y="11668"/>
                  </a:cubicBezTo>
                  <a:cubicBezTo>
                    <a:pt x="18740" y="11349"/>
                    <a:pt x="19881" y="10824"/>
                    <a:pt x="20794" y="10070"/>
                  </a:cubicBezTo>
                  <a:close/>
                  <a:moveTo>
                    <a:pt x="16708" y="11896"/>
                  </a:moveTo>
                  <a:cubicBezTo>
                    <a:pt x="16571" y="13152"/>
                    <a:pt x="16161" y="14316"/>
                    <a:pt x="15750" y="15503"/>
                  </a:cubicBezTo>
                  <a:cubicBezTo>
                    <a:pt x="15658" y="15731"/>
                    <a:pt x="15567" y="15982"/>
                    <a:pt x="15499" y="16210"/>
                  </a:cubicBezTo>
                  <a:cubicBezTo>
                    <a:pt x="14654" y="16347"/>
                    <a:pt x="13787" y="16439"/>
                    <a:pt x="12919" y="16462"/>
                  </a:cubicBezTo>
                  <a:cubicBezTo>
                    <a:pt x="12761" y="16465"/>
                    <a:pt x="12603" y="16466"/>
                    <a:pt x="12445" y="16466"/>
                  </a:cubicBezTo>
                  <a:cubicBezTo>
                    <a:pt x="10435" y="16466"/>
                    <a:pt x="8428" y="16203"/>
                    <a:pt x="6460" y="15822"/>
                  </a:cubicBezTo>
                  <a:cubicBezTo>
                    <a:pt x="6095" y="14613"/>
                    <a:pt x="5775" y="13380"/>
                    <a:pt x="5638" y="12125"/>
                  </a:cubicBezTo>
                  <a:lnTo>
                    <a:pt x="5638" y="12125"/>
                  </a:lnTo>
                  <a:cubicBezTo>
                    <a:pt x="5958" y="12148"/>
                    <a:pt x="6277" y="12170"/>
                    <a:pt x="6620" y="12170"/>
                  </a:cubicBezTo>
                  <a:cubicBezTo>
                    <a:pt x="7373" y="12193"/>
                    <a:pt x="8149" y="12216"/>
                    <a:pt x="8925" y="12216"/>
                  </a:cubicBezTo>
                  <a:cubicBezTo>
                    <a:pt x="10144" y="12235"/>
                    <a:pt x="11377" y="12268"/>
                    <a:pt x="12602" y="12268"/>
                  </a:cubicBezTo>
                  <a:cubicBezTo>
                    <a:pt x="12891" y="12268"/>
                    <a:pt x="13179" y="12266"/>
                    <a:pt x="13467" y="12262"/>
                  </a:cubicBezTo>
                  <a:cubicBezTo>
                    <a:pt x="14563" y="12216"/>
                    <a:pt x="15636" y="12125"/>
                    <a:pt x="16708" y="11896"/>
                  </a:cubicBezTo>
                  <a:close/>
                  <a:moveTo>
                    <a:pt x="19105" y="15891"/>
                  </a:moveTo>
                  <a:lnTo>
                    <a:pt x="19105" y="15891"/>
                  </a:lnTo>
                  <a:cubicBezTo>
                    <a:pt x="18945" y="16233"/>
                    <a:pt x="18785" y="16553"/>
                    <a:pt x="18603" y="16895"/>
                  </a:cubicBezTo>
                  <a:cubicBezTo>
                    <a:pt x="18583" y="16889"/>
                    <a:pt x="18563" y="16886"/>
                    <a:pt x="18543" y="16886"/>
                  </a:cubicBezTo>
                  <a:cubicBezTo>
                    <a:pt x="18494" y="16886"/>
                    <a:pt x="18446" y="16902"/>
                    <a:pt x="18397" y="16918"/>
                  </a:cubicBezTo>
                  <a:cubicBezTo>
                    <a:pt x="17484" y="17306"/>
                    <a:pt x="16571" y="17694"/>
                    <a:pt x="15613" y="18014"/>
                  </a:cubicBezTo>
                  <a:cubicBezTo>
                    <a:pt x="15772" y="17626"/>
                    <a:pt x="15932" y="17238"/>
                    <a:pt x="16092" y="16827"/>
                  </a:cubicBezTo>
                  <a:cubicBezTo>
                    <a:pt x="16183" y="16827"/>
                    <a:pt x="16275" y="16804"/>
                    <a:pt x="16366" y="16781"/>
                  </a:cubicBezTo>
                  <a:cubicBezTo>
                    <a:pt x="17051" y="16621"/>
                    <a:pt x="17690" y="16439"/>
                    <a:pt x="18329" y="16210"/>
                  </a:cubicBezTo>
                  <a:cubicBezTo>
                    <a:pt x="18580" y="16119"/>
                    <a:pt x="18854" y="16005"/>
                    <a:pt x="19105" y="15891"/>
                  </a:cubicBezTo>
                  <a:close/>
                  <a:moveTo>
                    <a:pt x="2009" y="15252"/>
                  </a:moveTo>
                  <a:lnTo>
                    <a:pt x="2009" y="15252"/>
                  </a:lnTo>
                  <a:cubicBezTo>
                    <a:pt x="2100" y="15320"/>
                    <a:pt x="2169" y="15366"/>
                    <a:pt x="2283" y="15434"/>
                  </a:cubicBezTo>
                  <a:cubicBezTo>
                    <a:pt x="2557" y="15571"/>
                    <a:pt x="2876" y="15663"/>
                    <a:pt x="3173" y="15777"/>
                  </a:cubicBezTo>
                  <a:cubicBezTo>
                    <a:pt x="3766" y="15959"/>
                    <a:pt x="4405" y="16096"/>
                    <a:pt x="5045" y="16233"/>
                  </a:cubicBezTo>
                  <a:cubicBezTo>
                    <a:pt x="5341" y="16302"/>
                    <a:pt x="5638" y="16370"/>
                    <a:pt x="5958" y="16416"/>
                  </a:cubicBezTo>
                  <a:cubicBezTo>
                    <a:pt x="6140" y="17009"/>
                    <a:pt x="6323" y="17603"/>
                    <a:pt x="6528" y="18196"/>
                  </a:cubicBezTo>
                  <a:cubicBezTo>
                    <a:pt x="6232" y="18128"/>
                    <a:pt x="5958" y="18082"/>
                    <a:pt x="5707" y="18014"/>
                  </a:cubicBezTo>
                  <a:cubicBezTo>
                    <a:pt x="5433" y="17945"/>
                    <a:pt x="5159" y="17877"/>
                    <a:pt x="4908" y="17785"/>
                  </a:cubicBezTo>
                  <a:cubicBezTo>
                    <a:pt x="4611" y="17717"/>
                    <a:pt x="4360" y="17557"/>
                    <a:pt x="4086" y="17443"/>
                  </a:cubicBezTo>
                  <a:cubicBezTo>
                    <a:pt x="3835" y="17329"/>
                    <a:pt x="3584" y="17169"/>
                    <a:pt x="3333" y="17055"/>
                  </a:cubicBezTo>
                  <a:cubicBezTo>
                    <a:pt x="3127" y="16964"/>
                    <a:pt x="2922" y="16895"/>
                    <a:pt x="2716" y="16872"/>
                  </a:cubicBezTo>
                  <a:cubicBezTo>
                    <a:pt x="2511" y="16439"/>
                    <a:pt x="2328" y="16028"/>
                    <a:pt x="2146" y="15594"/>
                  </a:cubicBezTo>
                  <a:cubicBezTo>
                    <a:pt x="2100" y="15480"/>
                    <a:pt x="2054" y="15366"/>
                    <a:pt x="2009" y="15252"/>
                  </a:cubicBezTo>
                  <a:close/>
                  <a:moveTo>
                    <a:pt x="6688" y="16576"/>
                  </a:moveTo>
                  <a:lnTo>
                    <a:pt x="6688" y="16576"/>
                  </a:lnTo>
                  <a:cubicBezTo>
                    <a:pt x="7418" y="16713"/>
                    <a:pt x="8149" y="16827"/>
                    <a:pt x="8879" y="16918"/>
                  </a:cubicBezTo>
                  <a:cubicBezTo>
                    <a:pt x="10049" y="17083"/>
                    <a:pt x="11232" y="17178"/>
                    <a:pt x="12411" y="17178"/>
                  </a:cubicBezTo>
                  <a:cubicBezTo>
                    <a:pt x="13348" y="17178"/>
                    <a:pt x="14282" y="17118"/>
                    <a:pt x="15202" y="16987"/>
                  </a:cubicBezTo>
                  <a:lnTo>
                    <a:pt x="15202" y="16987"/>
                  </a:lnTo>
                  <a:cubicBezTo>
                    <a:pt x="15042" y="17420"/>
                    <a:pt x="14859" y="17877"/>
                    <a:pt x="14654" y="18288"/>
                  </a:cubicBezTo>
                  <a:cubicBezTo>
                    <a:pt x="13901" y="18493"/>
                    <a:pt x="13102" y="18653"/>
                    <a:pt x="12303" y="18698"/>
                  </a:cubicBezTo>
                  <a:cubicBezTo>
                    <a:pt x="12047" y="18714"/>
                    <a:pt x="11791" y="18722"/>
                    <a:pt x="11535" y="18722"/>
                  </a:cubicBezTo>
                  <a:cubicBezTo>
                    <a:pt x="10695" y="18722"/>
                    <a:pt x="9856" y="18644"/>
                    <a:pt x="9016" y="18539"/>
                  </a:cubicBezTo>
                  <a:cubicBezTo>
                    <a:pt x="8446" y="18470"/>
                    <a:pt x="7852" y="18402"/>
                    <a:pt x="7259" y="18310"/>
                  </a:cubicBezTo>
                  <a:cubicBezTo>
                    <a:pt x="7053" y="17740"/>
                    <a:pt x="6871" y="17146"/>
                    <a:pt x="6688" y="16576"/>
                  </a:cubicBezTo>
                  <a:close/>
                  <a:moveTo>
                    <a:pt x="7487" y="18927"/>
                  </a:moveTo>
                  <a:cubicBezTo>
                    <a:pt x="7852" y="18972"/>
                    <a:pt x="8217" y="19018"/>
                    <a:pt x="8583" y="19064"/>
                  </a:cubicBezTo>
                  <a:cubicBezTo>
                    <a:pt x="9553" y="19202"/>
                    <a:pt x="10540" y="19324"/>
                    <a:pt x="11514" y="19324"/>
                  </a:cubicBezTo>
                  <a:cubicBezTo>
                    <a:pt x="11663" y="19324"/>
                    <a:pt x="11812" y="19321"/>
                    <a:pt x="11961" y="19315"/>
                  </a:cubicBezTo>
                  <a:cubicBezTo>
                    <a:pt x="12760" y="19292"/>
                    <a:pt x="13536" y="19178"/>
                    <a:pt x="14312" y="19018"/>
                  </a:cubicBezTo>
                  <a:lnTo>
                    <a:pt x="14312" y="19018"/>
                  </a:lnTo>
                  <a:cubicBezTo>
                    <a:pt x="14175" y="19292"/>
                    <a:pt x="14038" y="19566"/>
                    <a:pt x="13878" y="19840"/>
                  </a:cubicBezTo>
                  <a:cubicBezTo>
                    <a:pt x="13421" y="20593"/>
                    <a:pt x="12896" y="21300"/>
                    <a:pt x="12372" y="21985"/>
                  </a:cubicBezTo>
                  <a:cubicBezTo>
                    <a:pt x="11869" y="22647"/>
                    <a:pt x="11299" y="23286"/>
                    <a:pt x="10842" y="23971"/>
                  </a:cubicBezTo>
                  <a:cubicBezTo>
                    <a:pt x="9906" y="22967"/>
                    <a:pt x="9016" y="21894"/>
                    <a:pt x="8309" y="20684"/>
                  </a:cubicBezTo>
                  <a:cubicBezTo>
                    <a:pt x="7989" y="20114"/>
                    <a:pt x="7715" y="19520"/>
                    <a:pt x="7487" y="18927"/>
                  </a:cubicBezTo>
                  <a:close/>
                  <a:moveTo>
                    <a:pt x="18123" y="17763"/>
                  </a:moveTo>
                  <a:cubicBezTo>
                    <a:pt x="17804" y="18310"/>
                    <a:pt x="17484" y="18835"/>
                    <a:pt x="17165" y="19360"/>
                  </a:cubicBezTo>
                  <a:cubicBezTo>
                    <a:pt x="16526" y="20342"/>
                    <a:pt x="15795" y="21186"/>
                    <a:pt x="14905" y="21940"/>
                  </a:cubicBezTo>
                  <a:cubicBezTo>
                    <a:pt x="14471" y="22305"/>
                    <a:pt x="13992" y="22647"/>
                    <a:pt x="13513" y="22967"/>
                  </a:cubicBezTo>
                  <a:cubicBezTo>
                    <a:pt x="13056" y="23286"/>
                    <a:pt x="12600" y="23629"/>
                    <a:pt x="12075" y="23857"/>
                  </a:cubicBezTo>
                  <a:cubicBezTo>
                    <a:pt x="12006" y="23903"/>
                    <a:pt x="11915" y="23925"/>
                    <a:pt x="11824" y="23971"/>
                  </a:cubicBezTo>
                  <a:cubicBezTo>
                    <a:pt x="12166" y="23537"/>
                    <a:pt x="12486" y="23104"/>
                    <a:pt x="12805" y="22670"/>
                  </a:cubicBezTo>
                  <a:cubicBezTo>
                    <a:pt x="13307" y="22031"/>
                    <a:pt x="13787" y="21392"/>
                    <a:pt x="14243" y="20707"/>
                  </a:cubicBezTo>
                  <a:cubicBezTo>
                    <a:pt x="14631" y="20068"/>
                    <a:pt x="14974" y="19429"/>
                    <a:pt x="15293" y="18767"/>
                  </a:cubicBezTo>
                  <a:cubicBezTo>
                    <a:pt x="16252" y="18493"/>
                    <a:pt x="17188" y="18128"/>
                    <a:pt x="18123" y="17763"/>
                  </a:cubicBezTo>
                  <a:close/>
                  <a:moveTo>
                    <a:pt x="3104" y="17648"/>
                  </a:moveTo>
                  <a:lnTo>
                    <a:pt x="3104" y="17648"/>
                  </a:lnTo>
                  <a:cubicBezTo>
                    <a:pt x="3333" y="17763"/>
                    <a:pt x="3538" y="17877"/>
                    <a:pt x="3766" y="17991"/>
                  </a:cubicBezTo>
                  <a:cubicBezTo>
                    <a:pt x="4246" y="18196"/>
                    <a:pt x="4771" y="18333"/>
                    <a:pt x="5273" y="18470"/>
                  </a:cubicBezTo>
                  <a:cubicBezTo>
                    <a:pt x="5752" y="18607"/>
                    <a:pt x="6254" y="18721"/>
                    <a:pt x="6734" y="18790"/>
                  </a:cubicBezTo>
                  <a:cubicBezTo>
                    <a:pt x="6962" y="19383"/>
                    <a:pt x="7213" y="19954"/>
                    <a:pt x="7487" y="20502"/>
                  </a:cubicBezTo>
                  <a:cubicBezTo>
                    <a:pt x="8172" y="21803"/>
                    <a:pt x="9085" y="22944"/>
                    <a:pt x="10066" y="24040"/>
                  </a:cubicBezTo>
                  <a:cubicBezTo>
                    <a:pt x="9952" y="23994"/>
                    <a:pt x="9861" y="23971"/>
                    <a:pt x="9747" y="23925"/>
                  </a:cubicBezTo>
                  <a:cubicBezTo>
                    <a:pt x="9222" y="23766"/>
                    <a:pt x="8719" y="23560"/>
                    <a:pt x="8240" y="23286"/>
                  </a:cubicBezTo>
                  <a:cubicBezTo>
                    <a:pt x="7281" y="22761"/>
                    <a:pt x="6414" y="22054"/>
                    <a:pt x="5661" y="21255"/>
                  </a:cubicBezTo>
                  <a:cubicBezTo>
                    <a:pt x="4657" y="20182"/>
                    <a:pt x="3812" y="18949"/>
                    <a:pt x="3104" y="17648"/>
                  </a:cubicBezTo>
                  <a:close/>
                  <a:moveTo>
                    <a:pt x="14106" y="23309"/>
                  </a:moveTo>
                  <a:lnTo>
                    <a:pt x="14106" y="23309"/>
                  </a:lnTo>
                  <a:cubicBezTo>
                    <a:pt x="13992" y="23515"/>
                    <a:pt x="13924" y="23697"/>
                    <a:pt x="13810" y="23903"/>
                  </a:cubicBezTo>
                  <a:cubicBezTo>
                    <a:pt x="13627" y="24268"/>
                    <a:pt x="13467" y="24633"/>
                    <a:pt x="13285" y="24998"/>
                  </a:cubicBezTo>
                  <a:cubicBezTo>
                    <a:pt x="12988" y="25614"/>
                    <a:pt x="12714" y="26231"/>
                    <a:pt x="12463" y="26870"/>
                  </a:cubicBezTo>
                  <a:lnTo>
                    <a:pt x="11755" y="26870"/>
                  </a:lnTo>
                  <a:cubicBezTo>
                    <a:pt x="11550" y="26870"/>
                    <a:pt x="11344" y="26893"/>
                    <a:pt x="11139" y="26893"/>
                  </a:cubicBezTo>
                  <a:cubicBezTo>
                    <a:pt x="11139" y="26801"/>
                    <a:pt x="11162" y="26687"/>
                    <a:pt x="11162" y="26573"/>
                  </a:cubicBezTo>
                  <a:cubicBezTo>
                    <a:pt x="11185" y="26368"/>
                    <a:pt x="11185" y="26139"/>
                    <a:pt x="11185" y="25911"/>
                  </a:cubicBezTo>
                  <a:cubicBezTo>
                    <a:pt x="11185" y="25592"/>
                    <a:pt x="11207" y="25204"/>
                    <a:pt x="11093" y="24884"/>
                  </a:cubicBezTo>
                  <a:lnTo>
                    <a:pt x="11207" y="24884"/>
                  </a:lnTo>
                  <a:cubicBezTo>
                    <a:pt x="11299" y="24884"/>
                    <a:pt x="11367" y="24838"/>
                    <a:pt x="11413" y="24770"/>
                  </a:cubicBezTo>
                  <a:cubicBezTo>
                    <a:pt x="12189" y="24587"/>
                    <a:pt x="12896" y="24108"/>
                    <a:pt x="13604" y="23651"/>
                  </a:cubicBezTo>
                  <a:cubicBezTo>
                    <a:pt x="13764" y="23537"/>
                    <a:pt x="13924" y="23423"/>
                    <a:pt x="14106" y="23309"/>
                  </a:cubicBezTo>
                  <a:close/>
                  <a:moveTo>
                    <a:pt x="7989" y="24017"/>
                  </a:moveTo>
                  <a:lnTo>
                    <a:pt x="7989" y="24017"/>
                  </a:lnTo>
                  <a:cubicBezTo>
                    <a:pt x="8468" y="24268"/>
                    <a:pt x="8993" y="24496"/>
                    <a:pt x="9541" y="24656"/>
                  </a:cubicBezTo>
                  <a:cubicBezTo>
                    <a:pt x="9815" y="24747"/>
                    <a:pt x="10089" y="24816"/>
                    <a:pt x="10363" y="24861"/>
                  </a:cubicBezTo>
                  <a:cubicBezTo>
                    <a:pt x="10431" y="24861"/>
                    <a:pt x="10500" y="24884"/>
                    <a:pt x="10568" y="24884"/>
                  </a:cubicBezTo>
                  <a:cubicBezTo>
                    <a:pt x="10500" y="25204"/>
                    <a:pt x="10568" y="25592"/>
                    <a:pt x="10568" y="25911"/>
                  </a:cubicBezTo>
                  <a:cubicBezTo>
                    <a:pt x="10568" y="26094"/>
                    <a:pt x="10545" y="26299"/>
                    <a:pt x="10545" y="26482"/>
                  </a:cubicBezTo>
                  <a:cubicBezTo>
                    <a:pt x="10523" y="26642"/>
                    <a:pt x="10500" y="26779"/>
                    <a:pt x="10500" y="26938"/>
                  </a:cubicBezTo>
                  <a:lnTo>
                    <a:pt x="10454" y="26938"/>
                  </a:lnTo>
                  <a:cubicBezTo>
                    <a:pt x="10021" y="26984"/>
                    <a:pt x="9587" y="26984"/>
                    <a:pt x="9176" y="27007"/>
                  </a:cubicBezTo>
                  <a:cubicBezTo>
                    <a:pt x="9130" y="26710"/>
                    <a:pt x="8993" y="26436"/>
                    <a:pt x="8925" y="26162"/>
                  </a:cubicBezTo>
                  <a:cubicBezTo>
                    <a:pt x="8811" y="25820"/>
                    <a:pt x="8674" y="25455"/>
                    <a:pt x="8514" y="25112"/>
                  </a:cubicBezTo>
                  <a:cubicBezTo>
                    <a:pt x="8354" y="24747"/>
                    <a:pt x="8172" y="24382"/>
                    <a:pt x="7989" y="24017"/>
                  </a:cubicBezTo>
                  <a:close/>
                  <a:moveTo>
                    <a:pt x="9039" y="27577"/>
                  </a:moveTo>
                  <a:cubicBezTo>
                    <a:pt x="9359" y="27600"/>
                    <a:pt x="9678" y="27600"/>
                    <a:pt x="9998" y="27600"/>
                  </a:cubicBezTo>
                  <a:cubicBezTo>
                    <a:pt x="10614" y="27600"/>
                    <a:pt x="11230" y="27646"/>
                    <a:pt x="11869" y="27646"/>
                  </a:cubicBezTo>
                  <a:cubicBezTo>
                    <a:pt x="12067" y="27646"/>
                    <a:pt x="12307" y="27612"/>
                    <a:pt x="12538" y="27612"/>
                  </a:cubicBezTo>
                  <a:cubicBezTo>
                    <a:pt x="12841" y="27612"/>
                    <a:pt x="13129" y="27671"/>
                    <a:pt x="13285" y="27943"/>
                  </a:cubicBezTo>
                  <a:cubicBezTo>
                    <a:pt x="13558" y="28422"/>
                    <a:pt x="13421" y="29038"/>
                    <a:pt x="13421" y="29540"/>
                  </a:cubicBezTo>
                  <a:cubicBezTo>
                    <a:pt x="13421" y="29951"/>
                    <a:pt x="13444" y="30636"/>
                    <a:pt x="12988" y="30819"/>
                  </a:cubicBezTo>
                  <a:cubicBezTo>
                    <a:pt x="12820" y="30895"/>
                    <a:pt x="12645" y="30920"/>
                    <a:pt x="12468" y="30920"/>
                  </a:cubicBezTo>
                  <a:cubicBezTo>
                    <a:pt x="12113" y="30920"/>
                    <a:pt x="11748" y="30819"/>
                    <a:pt x="11413" y="30819"/>
                  </a:cubicBezTo>
                  <a:cubicBezTo>
                    <a:pt x="11362" y="30817"/>
                    <a:pt x="11312" y="30816"/>
                    <a:pt x="11261" y="30816"/>
                  </a:cubicBezTo>
                  <a:cubicBezTo>
                    <a:pt x="10737" y="30816"/>
                    <a:pt x="10198" y="30916"/>
                    <a:pt x="9678" y="30978"/>
                  </a:cubicBezTo>
                  <a:cubicBezTo>
                    <a:pt x="9519" y="30993"/>
                    <a:pt x="9324" y="31035"/>
                    <a:pt x="9139" y="31035"/>
                  </a:cubicBezTo>
                  <a:cubicBezTo>
                    <a:pt x="9031" y="31035"/>
                    <a:pt x="8926" y="31020"/>
                    <a:pt x="8834" y="30978"/>
                  </a:cubicBezTo>
                  <a:cubicBezTo>
                    <a:pt x="8651" y="30910"/>
                    <a:pt x="8514" y="30727"/>
                    <a:pt x="8423" y="30545"/>
                  </a:cubicBezTo>
                  <a:cubicBezTo>
                    <a:pt x="8309" y="30248"/>
                    <a:pt x="8309" y="29928"/>
                    <a:pt x="8309" y="29632"/>
                  </a:cubicBezTo>
                  <a:cubicBezTo>
                    <a:pt x="8309" y="29289"/>
                    <a:pt x="8309" y="28947"/>
                    <a:pt x="8331" y="28627"/>
                  </a:cubicBezTo>
                  <a:cubicBezTo>
                    <a:pt x="8354" y="28331"/>
                    <a:pt x="8331" y="27943"/>
                    <a:pt x="8468" y="27692"/>
                  </a:cubicBezTo>
                  <a:cubicBezTo>
                    <a:pt x="8491" y="27646"/>
                    <a:pt x="8514" y="27623"/>
                    <a:pt x="8537" y="27600"/>
                  </a:cubicBezTo>
                  <a:cubicBezTo>
                    <a:pt x="8697" y="27577"/>
                    <a:pt x="8856" y="27577"/>
                    <a:pt x="9039" y="27577"/>
                  </a:cubicBezTo>
                  <a:close/>
                  <a:moveTo>
                    <a:pt x="10403" y="1"/>
                  </a:moveTo>
                  <a:cubicBezTo>
                    <a:pt x="8324" y="1"/>
                    <a:pt x="6229" y="411"/>
                    <a:pt x="4360" y="1306"/>
                  </a:cubicBezTo>
                  <a:cubicBezTo>
                    <a:pt x="3264" y="1853"/>
                    <a:pt x="2420" y="2629"/>
                    <a:pt x="1803" y="3679"/>
                  </a:cubicBezTo>
                  <a:cubicBezTo>
                    <a:pt x="1210" y="4684"/>
                    <a:pt x="776" y="5802"/>
                    <a:pt x="525" y="6966"/>
                  </a:cubicBezTo>
                  <a:cubicBezTo>
                    <a:pt x="0" y="9317"/>
                    <a:pt x="160" y="11782"/>
                    <a:pt x="845" y="14088"/>
                  </a:cubicBezTo>
                  <a:cubicBezTo>
                    <a:pt x="1507" y="16393"/>
                    <a:pt x="2625" y="18607"/>
                    <a:pt x="4063" y="20502"/>
                  </a:cubicBezTo>
                  <a:cubicBezTo>
                    <a:pt x="4885" y="21597"/>
                    <a:pt x="5843" y="22602"/>
                    <a:pt x="6962" y="23378"/>
                  </a:cubicBezTo>
                  <a:cubicBezTo>
                    <a:pt x="6962" y="23378"/>
                    <a:pt x="6962" y="23400"/>
                    <a:pt x="6962" y="23400"/>
                  </a:cubicBezTo>
                  <a:cubicBezTo>
                    <a:pt x="7327" y="24040"/>
                    <a:pt x="7647" y="24724"/>
                    <a:pt x="7943" y="25386"/>
                  </a:cubicBezTo>
                  <a:cubicBezTo>
                    <a:pt x="8103" y="25729"/>
                    <a:pt x="8240" y="26071"/>
                    <a:pt x="8400" y="26391"/>
                  </a:cubicBezTo>
                  <a:cubicBezTo>
                    <a:pt x="8491" y="26573"/>
                    <a:pt x="8560" y="26801"/>
                    <a:pt x="8674" y="26984"/>
                  </a:cubicBezTo>
                  <a:cubicBezTo>
                    <a:pt x="8537" y="26984"/>
                    <a:pt x="8423" y="27007"/>
                    <a:pt x="8286" y="27075"/>
                  </a:cubicBezTo>
                  <a:cubicBezTo>
                    <a:pt x="8012" y="27212"/>
                    <a:pt x="7898" y="27463"/>
                    <a:pt x="7852" y="27760"/>
                  </a:cubicBezTo>
                  <a:cubicBezTo>
                    <a:pt x="7715" y="28468"/>
                    <a:pt x="7669" y="29221"/>
                    <a:pt x="7715" y="29928"/>
                  </a:cubicBezTo>
                  <a:cubicBezTo>
                    <a:pt x="7761" y="30545"/>
                    <a:pt x="7966" y="31207"/>
                    <a:pt x="8560" y="31503"/>
                  </a:cubicBezTo>
                  <a:cubicBezTo>
                    <a:pt x="8770" y="31601"/>
                    <a:pt x="8993" y="31629"/>
                    <a:pt x="9218" y="31629"/>
                  </a:cubicBezTo>
                  <a:cubicBezTo>
                    <a:pt x="9310" y="31629"/>
                    <a:pt x="9403" y="31624"/>
                    <a:pt x="9496" y="31618"/>
                  </a:cubicBezTo>
                  <a:cubicBezTo>
                    <a:pt x="9884" y="31618"/>
                    <a:pt x="10272" y="31595"/>
                    <a:pt x="10637" y="31572"/>
                  </a:cubicBezTo>
                  <a:cubicBezTo>
                    <a:pt x="10865" y="31572"/>
                    <a:pt x="11093" y="31562"/>
                    <a:pt x="11315" y="31562"/>
                  </a:cubicBezTo>
                  <a:cubicBezTo>
                    <a:pt x="11426" y="31562"/>
                    <a:pt x="11535" y="31564"/>
                    <a:pt x="11641" y="31572"/>
                  </a:cubicBezTo>
                  <a:cubicBezTo>
                    <a:pt x="11955" y="31609"/>
                    <a:pt x="12254" y="31676"/>
                    <a:pt x="12562" y="31676"/>
                  </a:cubicBezTo>
                  <a:cubicBezTo>
                    <a:pt x="12635" y="31676"/>
                    <a:pt x="12708" y="31672"/>
                    <a:pt x="12782" y="31663"/>
                  </a:cubicBezTo>
                  <a:cubicBezTo>
                    <a:pt x="13444" y="31572"/>
                    <a:pt x="13901" y="31070"/>
                    <a:pt x="14038" y="30453"/>
                  </a:cubicBezTo>
                  <a:cubicBezTo>
                    <a:pt x="14106" y="30111"/>
                    <a:pt x="14083" y="29791"/>
                    <a:pt x="14083" y="29449"/>
                  </a:cubicBezTo>
                  <a:cubicBezTo>
                    <a:pt x="14106" y="29038"/>
                    <a:pt x="14152" y="28627"/>
                    <a:pt x="14083" y="28194"/>
                  </a:cubicBezTo>
                  <a:cubicBezTo>
                    <a:pt x="13992" y="27600"/>
                    <a:pt x="13627" y="27121"/>
                    <a:pt x="13033" y="26961"/>
                  </a:cubicBezTo>
                  <a:cubicBezTo>
                    <a:pt x="13262" y="26345"/>
                    <a:pt x="13536" y="25751"/>
                    <a:pt x="13855" y="25158"/>
                  </a:cubicBezTo>
                  <a:cubicBezTo>
                    <a:pt x="14015" y="24793"/>
                    <a:pt x="14198" y="24450"/>
                    <a:pt x="14380" y="24108"/>
                  </a:cubicBezTo>
                  <a:cubicBezTo>
                    <a:pt x="14540" y="23766"/>
                    <a:pt x="14745" y="23423"/>
                    <a:pt x="14837" y="23058"/>
                  </a:cubicBezTo>
                  <a:cubicBezTo>
                    <a:pt x="14837" y="23035"/>
                    <a:pt x="14837" y="23035"/>
                    <a:pt x="14837" y="23012"/>
                  </a:cubicBezTo>
                  <a:cubicBezTo>
                    <a:pt x="14928" y="22875"/>
                    <a:pt x="15019" y="22738"/>
                    <a:pt x="15088" y="22624"/>
                  </a:cubicBezTo>
                  <a:cubicBezTo>
                    <a:pt x="15590" y="22236"/>
                    <a:pt x="16046" y="21848"/>
                    <a:pt x="16480" y="21392"/>
                  </a:cubicBezTo>
                  <a:cubicBezTo>
                    <a:pt x="17325" y="20502"/>
                    <a:pt x="17987" y="19474"/>
                    <a:pt x="18603" y="18425"/>
                  </a:cubicBezTo>
                  <a:cubicBezTo>
                    <a:pt x="19242" y="17352"/>
                    <a:pt x="19813" y="16256"/>
                    <a:pt x="20292" y="15138"/>
                  </a:cubicBezTo>
                  <a:cubicBezTo>
                    <a:pt x="21251" y="12924"/>
                    <a:pt x="21821" y="10481"/>
                    <a:pt x="21524" y="8062"/>
                  </a:cubicBezTo>
                  <a:cubicBezTo>
                    <a:pt x="21365" y="6875"/>
                    <a:pt x="21022" y="5711"/>
                    <a:pt x="20474" y="4638"/>
                  </a:cubicBezTo>
                  <a:cubicBezTo>
                    <a:pt x="19950" y="3588"/>
                    <a:pt x="19265" y="2584"/>
                    <a:pt x="18283" y="1899"/>
                  </a:cubicBezTo>
                  <a:cubicBezTo>
                    <a:pt x="17302" y="1237"/>
                    <a:pt x="16046" y="872"/>
                    <a:pt x="14905" y="575"/>
                  </a:cubicBezTo>
                  <a:cubicBezTo>
                    <a:pt x="13718" y="278"/>
                    <a:pt x="12531" y="96"/>
                    <a:pt x="11322" y="27"/>
                  </a:cubicBezTo>
                  <a:cubicBezTo>
                    <a:pt x="11016" y="10"/>
                    <a:pt x="10710" y="1"/>
                    <a:pt x="1040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824" name="Google Shape;6824;p56"/>
          <p:cNvGrpSpPr/>
          <p:nvPr/>
        </p:nvGrpSpPr>
        <p:grpSpPr>
          <a:xfrm>
            <a:off x="1423988" y="2576600"/>
            <a:ext cx="757275" cy="613575"/>
            <a:chOff x="2427800" y="2138450"/>
            <a:chExt cx="757275" cy="613575"/>
          </a:xfrm>
        </p:grpSpPr>
        <p:sp>
          <p:nvSpPr>
            <p:cNvPr id="6825" name="Google Shape;6825;p56"/>
            <p:cNvSpPr/>
            <p:nvPr/>
          </p:nvSpPr>
          <p:spPr>
            <a:xfrm>
              <a:off x="3089750" y="2447425"/>
              <a:ext cx="78775" cy="131825"/>
            </a:xfrm>
            <a:custGeom>
              <a:rect b="b" l="l" r="r" t="t"/>
              <a:pathLst>
                <a:path extrusionOk="0" h="5273" w="3151">
                  <a:moveTo>
                    <a:pt x="2511" y="0"/>
                  </a:moveTo>
                  <a:cubicBezTo>
                    <a:pt x="2283" y="320"/>
                    <a:pt x="2169" y="753"/>
                    <a:pt x="2009" y="1096"/>
                  </a:cubicBezTo>
                  <a:cubicBezTo>
                    <a:pt x="1803" y="1598"/>
                    <a:pt x="1552" y="2077"/>
                    <a:pt x="1301" y="2557"/>
                  </a:cubicBezTo>
                  <a:cubicBezTo>
                    <a:pt x="1050" y="3036"/>
                    <a:pt x="799" y="3492"/>
                    <a:pt x="548" y="3995"/>
                  </a:cubicBezTo>
                  <a:cubicBezTo>
                    <a:pt x="343" y="4405"/>
                    <a:pt x="183" y="4839"/>
                    <a:pt x="0" y="5273"/>
                  </a:cubicBezTo>
                  <a:cubicBezTo>
                    <a:pt x="46" y="5250"/>
                    <a:pt x="114" y="5227"/>
                    <a:pt x="160" y="5227"/>
                  </a:cubicBezTo>
                  <a:cubicBezTo>
                    <a:pt x="320" y="5159"/>
                    <a:pt x="457" y="5113"/>
                    <a:pt x="616" y="5045"/>
                  </a:cubicBezTo>
                  <a:cubicBezTo>
                    <a:pt x="890" y="4885"/>
                    <a:pt x="1141" y="4725"/>
                    <a:pt x="1415" y="4542"/>
                  </a:cubicBezTo>
                  <a:cubicBezTo>
                    <a:pt x="1872" y="4200"/>
                    <a:pt x="2374" y="3835"/>
                    <a:pt x="2739" y="3378"/>
                  </a:cubicBezTo>
                  <a:cubicBezTo>
                    <a:pt x="3150" y="2853"/>
                    <a:pt x="3104" y="2260"/>
                    <a:pt x="3013" y="1621"/>
                  </a:cubicBezTo>
                  <a:cubicBezTo>
                    <a:pt x="2968" y="1301"/>
                    <a:pt x="2876" y="959"/>
                    <a:pt x="2762" y="616"/>
                  </a:cubicBezTo>
                  <a:cubicBezTo>
                    <a:pt x="2694" y="434"/>
                    <a:pt x="2625" y="206"/>
                    <a:pt x="2511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826" name="Google Shape;6826;p56"/>
            <p:cNvSpPr/>
            <p:nvPr/>
          </p:nvSpPr>
          <p:spPr>
            <a:xfrm>
              <a:off x="2961350" y="2157300"/>
              <a:ext cx="113575" cy="83575"/>
            </a:xfrm>
            <a:custGeom>
              <a:rect b="b" l="l" r="r" t="t"/>
              <a:pathLst>
                <a:path extrusionOk="0" h="3343" w="4543">
                  <a:moveTo>
                    <a:pt x="2461" y="0"/>
                  </a:moveTo>
                  <a:cubicBezTo>
                    <a:pt x="2370" y="0"/>
                    <a:pt x="2279" y="4"/>
                    <a:pt x="2192" y="10"/>
                  </a:cubicBezTo>
                  <a:cubicBezTo>
                    <a:pt x="1439" y="33"/>
                    <a:pt x="640" y="192"/>
                    <a:pt x="1" y="581"/>
                  </a:cubicBezTo>
                  <a:cubicBezTo>
                    <a:pt x="274" y="763"/>
                    <a:pt x="548" y="1014"/>
                    <a:pt x="799" y="1174"/>
                  </a:cubicBezTo>
                  <a:cubicBezTo>
                    <a:pt x="1233" y="1448"/>
                    <a:pt x="1667" y="1699"/>
                    <a:pt x="2100" y="1973"/>
                  </a:cubicBezTo>
                  <a:cubicBezTo>
                    <a:pt x="2511" y="2201"/>
                    <a:pt x="2922" y="2452"/>
                    <a:pt x="3333" y="2680"/>
                  </a:cubicBezTo>
                  <a:cubicBezTo>
                    <a:pt x="3538" y="2795"/>
                    <a:pt x="3744" y="2932"/>
                    <a:pt x="3949" y="3046"/>
                  </a:cubicBezTo>
                  <a:cubicBezTo>
                    <a:pt x="3995" y="3068"/>
                    <a:pt x="4315" y="3251"/>
                    <a:pt x="4451" y="3342"/>
                  </a:cubicBezTo>
                  <a:cubicBezTo>
                    <a:pt x="4474" y="3320"/>
                    <a:pt x="4497" y="3297"/>
                    <a:pt x="4497" y="3274"/>
                  </a:cubicBezTo>
                  <a:cubicBezTo>
                    <a:pt x="4520" y="3251"/>
                    <a:pt x="4520" y="3228"/>
                    <a:pt x="4543" y="3183"/>
                  </a:cubicBezTo>
                  <a:cubicBezTo>
                    <a:pt x="4543" y="3114"/>
                    <a:pt x="4543" y="3046"/>
                    <a:pt x="4520" y="2954"/>
                  </a:cubicBezTo>
                  <a:cubicBezTo>
                    <a:pt x="4474" y="2749"/>
                    <a:pt x="4383" y="2566"/>
                    <a:pt x="4315" y="2361"/>
                  </a:cubicBezTo>
                  <a:cubicBezTo>
                    <a:pt x="4155" y="1927"/>
                    <a:pt x="4018" y="1494"/>
                    <a:pt x="3835" y="1060"/>
                  </a:cubicBezTo>
                  <a:cubicBezTo>
                    <a:pt x="3721" y="763"/>
                    <a:pt x="3561" y="421"/>
                    <a:pt x="3287" y="215"/>
                  </a:cubicBezTo>
                  <a:cubicBezTo>
                    <a:pt x="3045" y="42"/>
                    <a:pt x="2749" y="0"/>
                    <a:pt x="2461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827" name="Google Shape;6827;p56"/>
            <p:cNvSpPr/>
            <p:nvPr/>
          </p:nvSpPr>
          <p:spPr>
            <a:xfrm>
              <a:off x="2447775" y="2328725"/>
              <a:ext cx="74225" cy="117575"/>
            </a:xfrm>
            <a:custGeom>
              <a:rect b="b" l="l" r="r" t="t"/>
              <a:pathLst>
                <a:path extrusionOk="0" h="4703" w="2969">
                  <a:moveTo>
                    <a:pt x="2968" y="0"/>
                  </a:moveTo>
                  <a:lnTo>
                    <a:pt x="2968" y="0"/>
                  </a:lnTo>
                  <a:cubicBezTo>
                    <a:pt x="2831" y="23"/>
                    <a:pt x="2694" y="69"/>
                    <a:pt x="2580" y="92"/>
                  </a:cubicBezTo>
                  <a:cubicBezTo>
                    <a:pt x="2260" y="206"/>
                    <a:pt x="1964" y="320"/>
                    <a:pt x="1667" y="457"/>
                  </a:cubicBezTo>
                  <a:cubicBezTo>
                    <a:pt x="1165" y="708"/>
                    <a:pt x="571" y="1028"/>
                    <a:pt x="229" y="1530"/>
                  </a:cubicBezTo>
                  <a:cubicBezTo>
                    <a:pt x="69" y="1758"/>
                    <a:pt x="1" y="2009"/>
                    <a:pt x="46" y="2306"/>
                  </a:cubicBezTo>
                  <a:cubicBezTo>
                    <a:pt x="92" y="2648"/>
                    <a:pt x="183" y="2991"/>
                    <a:pt x="297" y="3333"/>
                  </a:cubicBezTo>
                  <a:cubicBezTo>
                    <a:pt x="389" y="3675"/>
                    <a:pt x="503" y="3995"/>
                    <a:pt x="617" y="4337"/>
                  </a:cubicBezTo>
                  <a:cubicBezTo>
                    <a:pt x="663" y="4451"/>
                    <a:pt x="686" y="4566"/>
                    <a:pt x="731" y="4702"/>
                  </a:cubicBezTo>
                  <a:cubicBezTo>
                    <a:pt x="800" y="4588"/>
                    <a:pt x="845" y="4474"/>
                    <a:pt x="891" y="4360"/>
                  </a:cubicBezTo>
                  <a:cubicBezTo>
                    <a:pt x="1028" y="4132"/>
                    <a:pt x="1142" y="3881"/>
                    <a:pt x="1279" y="3653"/>
                  </a:cubicBezTo>
                  <a:cubicBezTo>
                    <a:pt x="1576" y="3173"/>
                    <a:pt x="1895" y="2740"/>
                    <a:pt x="2146" y="2237"/>
                  </a:cubicBezTo>
                  <a:cubicBezTo>
                    <a:pt x="2397" y="1758"/>
                    <a:pt x="2557" y="1256"/>
                    <a:pt x="2717" y="754"/>
                  </a:cubicBezTo>
                  <a:cubicBezTo>
                    <a:pt x="2808" y="503"/>
                    <a:pt x="2877" y="252"/>
                    <a:pt x="2968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828" name="Google Shape;6828;p56"/>
            <p:cNvSpPr/>
            <p:nvPr/>
          </p:nvSpPr>
          <p:spPr>
            <a:xfrm>
              <a:off x="2536800" y="2658550"/>
              <a:ext cx="119275" cy="78350"/>
            </a:xfrm>
            <a:custGeom>
              <a:rect b="b" l="l" r="r" t="t"/>
              <a:pathLst>
                <a:path extrusionOk="0" h="3134" w="4771">
                  <a:moveTo>
                    <a:pt x="0" y="0"/>
                  </a:moveTo>
                  <a:cubicBezTo>
                    <a:pt x="23" y="46"/>
                    <a:pt x="23" y="115"/>
                    <a:pt x="23" y="160"/>
                  </a:cubicBezTo>
                  <a:cubicBezTo>
                    <a:pt x="69" y="343"/>
                    <a:pt x="115" y="525"/>
                    <a:pt x="160" y="731"/>
                  </a:cubicBezTo>
                  <a:cubicBezTo>
                    <a:pt x="252" y="1050"/>
                    <a:pt x="343" y="1370"/>
                    <a:pt x="457" y="1667"/>
                  </a:cubicBezTo>
                  <a:cubicBezTo>
                    <a:pt x="594" y="2009"/>
                    <a:pt x="799" y="2306"/>
                    <a:pt x="1005" y="2603"/>
                  </a:cubicBezTo>
                  <a:cubicBezTo>
                    <a:pt x="1187" y="2831"/>
                    <a:pt x="1370" y="3036"/>
                    <a:pt x="1690" y="3105"/>
                  </a:cubicBezTo>
                  <a:cubicBezTo>
                    <a:pt x="1787" y="3126"/>
                    <a:pt x="1886" y="3134"/>
                    <a:pt x="1986" y="3134"/>
                  </a:cubicBezTo>
                  <a:cubicBezTo>
                    <a:pt x="2215" y="3134"/>
                    <a:pt x="2449" y="3091"/>
                    <a:pt x="2671" y="3059"/>
                  </a:cubicBezTo>
                  <a:cubicBezTo>
                    <a:pt x="2762" y="3036"/>
                    <a:pt x="2876" y="3013"/>
                    <a:pt x="2968" y="2991"/>
                  </a:cubicBezTo>
                  <a:cubicBezTo>
                    <a:pt x="3036" y="2991"/>
                    <a:pt x="3082" y="2968"/>
                    <a:pt x="3128" y="2968"/>
                  </a:cubicBezTo>
                  <a:cubicBezTo>
                    <a:pt x="3333" y="2922"/>
                    <a:pt x="3516" y="2899"/>
                    <a:pt x="3698" y="2831"/>
                  </a:cubicBezTo>
                  <a:cubicBezTo>
                    <a:pt x="4018" y="2762"/>
                    <a:pt x="4337" y="2648"/>
                    <a:pt x="4634" y="2511"/>
                  </a:cubicBezTo>
                  <a:cubicBezTo>
                    <a:pt x="4680" y="2488"/>
                    <a:pt x="4725" y="2488"/>
                    <a:pt x="4771" y="2466"/>
                  </a:cubicBezTo>
                  <a:cubicBezTo>
                    <a:pt x="4748" y="2443"/>
                    <a:pt x="4703" y="2420"/>
                    <a:pt x="4657" y="2420"/>
                  </a:cubicBezTo>
                  <a:cubicBezTo>
                    <a:pt x="4406" y="2306"/>
                    <a:pt x="4178" y="2215"/>
                    <a:pt x="3926" y="2100"/>
                  </a:cubicBezTo>
                  <a:cubicBezTo>
                    <a:pt x="3447" y="1872"/>
                    <a:pt x="2968" y="1598"/>
                    <a:pt x="2511" y="1324"/>
                  </a:cubicBezTo>
                  <a:cubicBezTo>
                    <a:pt x="2078" y="1050"/>
                    <a:pt x="1690" y="731"/>
                    <a:pt x="1210" y="548"/>
                  </a:cubicBezTo>
                  <a:cubicBezTo>
                    <a:pt x="959" y="434"/>
                    <a:pt x="708" y="343"/>
                    <a:pt x="457" y="229"/>
                  </a:cubicBezTo>
                  <a:cubicBezTo>
                    <a:pt x="343" y="183"/>
                    <a:pt x="206" y="115"/>
                    <a:pt x="92" y="46"/>
                  </a:cubicBezTo>
                  <a:cubicBezTo>
                    <a:pt x="69" y="46"/>
                    <a:pt x="46" y="23"/>
                    <a:pt x="0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829" name="Google Shape;6829;p56"/>
            <p:cNvSpPr/>
            <p:nvPr/>
          </p:nvSpPr>
          <p:spPr>
            <a:xfrm>
              <a:off x="2479175" y="2186075"/>
              <a:ext cx="660250" cy="520425"/>
            </a:xfrm>
            <a:custGeom>
              <a:rect b="b" l="l" r="r" t="t"/>
              <a:pathLst>
                <a:path extrusionOk="0" h="20817" w="26410">
                  <a:moveTo>
                    <a:pt x="17387" y="2711"/>
                  </a:moveTo>
                  <a:cubicBezTo>
                    <a:pt x="17430" y="2711"/>
                    <a:pt x="17472" y="2722"/>
                    <a:pt x="17507" y="2739"/>
                  </a:cubicBezTo>
                  <a:cubicBezTo>
                    <a:pt x="17713" y="2830"/>
                    <a:pt x="17781" y="3059"/>
                    <a:pt x="17850" y="3264"/>
                  </a:cubicBezTo>
                  <a:cubicBezTo>
                    <a:pt x="17941" y="3470"/>
                    <a:pt x="18009" y="3675"/>
                    <a:pt x="18078" y="3880"/>
                  </a:cubicBezTo>
                  <a:cubicBezTo>
                    <a:pt x="18215" y="4291"/>
                    <a:pt x="18352" y="4702"/>
                    <a:pt x="18489" y="5113"/>
                  </a:cubicBezTo>
                  <a:cubicBezTo>
                    <a:pt x="18968" y="6597"/>
                    <a:pt x="19698" y="7943"/>
                    <a:pt x="20337" y="9359"/>
                  </a:cubicBezTo>
                  <a:cubicBezTo>
                    <a:pt x="20999" y="10797"/>
                    <a:pt x="21593" y="12235"/>
                    <a:pt x="22209" y="13695"/>
                  </a:cubicBezTo>
                  <a:cubicBezTo>
                    <a:pt x="22300" y="13901"/>
                    <a:pt x="22118" y="14129"/>
                    <a:pt x="21935" y="14175"/>
                  </a:cubicBezTo>
                  <a:cubicBezTo>
                    <a:pt x="21899" y="14187"/>
                    <a:pt x="21863" y="14192"/>
                    <a:pt x="21829" y="14192"/>
                  </a:cubicBezTo>
                  <a:cubicBezTo>
                    <a:pt x="21668" y="14192"/>
                    <a:pt x="21531" y="14070"/>
                    <a:pt x="21456" y="13901"/>
                  </a:cubicBezTo>
                  <a:cubicBezTo>
                    <a:pt x="21114" y="13079"/>
                    <a:pt x="20771" y="12257"/>
                    <a:pt x="20429" y="11458"/>
                  </a:cubicBezTo>
                  <a:cubicBezTo>
                    <a:pt x="19812" y="9998"/>
                    <a:pt x="19151" y="8560"/>
                    <a:pt x="18511" y="7122"/>
                  </a:cubicBezTo>
                  <a:cubicBezTo>
                    <a:pt x="18192" y="6437"/>
                    <a:pt x="17941" y="5752"/>
                    <a:pt x="17713" y="5045"/>
                  </a:cubicBezTo>
                  <a:cubicBezTo>
                    <a:pt x="17598" y="4657"/>
                    <a:pt x="17484" y="4268"/>
                    <a:pt x="17347" y="3903"/>
                  </a:cubicBezTo>
                  <a:cubicBezTo>
                    <a:pt x="17256" y="3584"/>
                    <a:pt x="17051" y="3127"/>
                    <a:pt x="17210" y="2808"/>
                  </a:cubicBezTo>
                  <a:cubicBezTo>
                    <a:pt x="17252" y="2738"/>
                    <a:pt x="17320" y="2711"/>
                    <a:pt x="17387" y="2711"/>
                  </a:cubicBezTo>
                  <a:close/>
                  <a:moveTo>
                    <a:pt x="11085" y="4899"/>
                  </a:moveTo>
                  <a:cubicBezTo>
                    <a:pt x="11103" y="4899"/>
                    <a:pt x="11122" y="4902"/>
                    <a:pt x="11139" y="4908"/>
                  </a:cubicBezTo>
                  <a:cubicBezTo>
                    <a:pt x="11527" y="4976"/>
                    <a:pt x="11732" y="5570"/>
                    <a:pt x="11846" y="5889"/>
                  </a:cubicBezTo>
                  <a:cubicBezTo>
                    <a:pt x="12006" y="6277"/>
                    <a:pt x="12120" y="6688"/>
                    <a:pt x="12234" y="7076"/>
                  </a:cubicBezTo>
                  <a:cubicBezTo>
                    <a:pt x="12463" y="7829"/>
                    <a:pt x="12691" y="8560"/>
                    <a:pt x="13011" y="9267"/>
                  </a:cubicBezTo>
                  <a:cubicBezTo>
                    <a:pt x="13353" y="10020"/>
                    <a:pt x="13672" y="10774"/>
                    <a:pt x="13946" y="11550"/>
                  </a:cubicBezTo>
                  <a:cubicBezTo>
                    <a:pt x="14243" y="12326"/>
                    <a:pt x="14540" y="13125"/>
                    <a:pt x="14837" y="13924"/>
                  </a:cubicBezTo>
                  <a:cubicBezTo>
                    <a:pt x="15110" y="14700"/>
                    <a:pt x="15430" y="15476"/>
                    <a:pt x="15681" y="16275"/>
                  </a:cubicBezTo>
                  <a:cubicBezTo>
                    <a:pt x="15750" y="16457"/>
                    <a:pt x="15613" y="16685"/>
                    <a:pt x="15430" y="16731"/>
                  </a:cubicBezTo>
                  <a:cubicBezTo>
                    <a:pt x="15396" y="16738"/>
                    <a:pt x="15364" y="16741"/>
                    <a:pt x="15333" y="16741"/>
                  </a:cubicBezTo>
                  <a:cubicBezTo>
                    <a:pt x="15156" y="16741"/>
                    <a:pt x="15029" y="16632"/>
                    <a:pt x="14951" y="16457"/>
                  </a:cubicBezTo>
                  <a:cubicBezTo>
                    <a:pt x="14586" y="15590"/>
                    <a:pt x="14289" y="14677"/>
                    <a:pt x="13969" y="13787"/>
                  </a:cubicBezTo>
                  <a:cubicBezTo>
                    <a:pt x="13672" y="13011"/>
                    <a:pt x="13399" y="12235"/>
                    <a:pt x="13102" y="11458"/>
                  </a:cubicBezTo>
                  <a:cubicBezTo>
                    <a:pt x="12828" y="10705"/>
                    <a:pt x="12486" y="9998"/>
                    <a:pt x="12166" y="9244"/>
                  </a:cubicBezTo>
                  <a:cubicBezTo>
                    <a:pt x="11869" y="8537"/>
                    <a:pt x="11641" y="7806"/>
                    <a:pt x="11436" y="7053"/>
                  </a:cubicBezTo>
                  <a:cubicBezTo>
                    <a:pt x="11344" y="6711"/>
                    <a:pt x="11230" y="6346"/>
                    <a:pt x="11116" y="5980"/>
                  </a:cubicBezTo>
                  <a:cubicBezTo>
                    <a:pt x="11002" y="5684"/>
                    <a:pt x="10819" y="5296"/>
                    <a:pt x="10956" y="4976"/>
                  </a:cubicBezTo>
                  <a:cubicBezTo>
                    <a:pt x="10973" y="4925"/>
                    <a:pt x="11029" y="4899"/>
                    <a:pt x="11085" y="4899"/>
                  </a:cubicBezTo>
                  <a:close/>
                  <a:moveTo>
                    <a:pt x="4956" y="7113"/>
                  </a:moveTo>
                  <a:cubicBezTo>
                    <a:pt x="5060" y="7113"/>
                    <a:pt x="5164" y="7163"/>
                    <a:pt x="5227" y="7281"/>
                  </a:cubicBezTo>
                  <a:cubicBezTo>
                    <a:pt x="5615" y="8057"/>
                    <a:pt x="5912" y="8925"/>
                    <a:pt x="6209" y="9769"/>
                  </a:cubicBezTo>
                  <a:cubicBezTo>
                    <a:pt x="6756" y="11230"/>
                    <a:pt x="7167" y="12759"/>
                    <a:pt x="7647" y="14243"/>
                  </a:cubicBezTo>
                  <a:cubicBezTo>
                    <a:pt x="7898" y="14996"/>
                    <a:pt x="8172" y="15750"/>
                    <a:pt x="8445" y="16503"/>
                  </a:cubicBezTo>
                  <a:cubicBezTo>
                    <a:pt x="8560" y="16868"/>
                    <a:pt x="8697" y="17210"/>
                    <a:pt x="8834" y="17576"/>
                  </a:cubicBezTo>
                  <a:cubicBezTo>
                    <a:pt x="8902" y="17781"/>
                    <a:pt x="8970" y="17986"/>
                    <a:pt x="9062" y="18169"/>
                  </a:cubicBezTo>
                  <a:cubicBezTo>
                    <a:pt x="9107" y="18352"/>
                    <a:pt x="9199" y="18511"/>
                    <a:pt x="9176" y="18717"/>
                  </a:cubicBezTo>
                  <a:cubicBezTo>
                    <a:pt x="9160" y="18892"/>
                    <a:pt x="9000" y="19034"/>
                    <a:pt x="8842" y="19034"/>
                  </a:cubicBezTo>
                  <a:cubicBezTo>
                    <a:pt x="8774" y="19034"/>
                    <a:pt x="8706" y="19007"/>
                    <a:pt x="8651" y="18945"/>
                  </a:cubicBezTo>
                  <a:cubicBezTo>
                    <a:pt x="8468" y="18763"/>
                    <a:pt x="8423" y="18557"/>
                    <a:pt x="8331" y="18329"/>
                  </a:cubicBezTo>
                  <a:cubicBezTo>
                    <a:pt x="8263" y="18123"/>
                    <a:pt x="8172" y="17895"/>
                    <a:pt x="8103" y="17690"/>
                  </a:cubicBezTo>
                  <a:cubicBezTo>
                    <a:pt x="7943" y="17279"/>
                    <a:pt x="7784" y="16868"/>
                    <a:pt x="7647" y="16457"/>
                  </a:cubicBezTo>
                  <a:cubicBezTo>
                    <a:pt x="7122" y="14974"/>
                    <a:pt x="6665" y="13467"/>
                    <a:pt x="6209" y="11983"/>
                  </a:cubicBezTo>
                  <a:cubicBezTo>
                    <a:pt x="5958" y="11207"/>
                    <a:pt x="5706" y="10454"/>
                    <a:pt x="5433" y="9724"/>
                  </a:cubicBezTo>
                  <a:cubicBezTo>
                    <a:pt x="5159" y="8993"/>
                    <a:pt x="4839" y="8263"/>
                    <a:pt x="4634" y="7532"/>
                  </a:cubicBezTo>
                  <a:cubicBezTo>
                    <a:pt x="4559" y="7293"/>
                    <a:pt x="4758" y="7113"/>
                    <a:pt x="4956" y="7113"/>
                  </a:cubicBezTo>
                  <a:close/>
                  <a:moveTo>
                    <a:pt x="18922" y="0"/>
                  </a:moveTo>
                  <a:cubicBezTo>
                    <a:pt x="17735" y="479"/>
                    <a:pt x="16526" y="936"/>
                    <a:pt x="15339" y="1415"/>
                  </a:cubicBezTo>
                  <a:cubicBezTo>
                    <a:pt x="13170" y="2237"/>
                    <a:pt x="10979" y="3082"/>
                    <a:pt x="8811" y="3858"/>
                  </a:cubicBezTo>
                  <a:cubicBezTo>
                    <a:pt x="7715" y="4268"/>
                    <a:pt x="6619" y="4634"/>
                    <a:pt x="5501" y="5022"/>
                  </a:cubicBezTo>
                  <a:cubicBezTo>
                    <a:pt x="4976" y="5204"/>
                    <a:pt x="4428" y="5364"/>
                    <a:pt x="3903" y="5547"/>
                  </a:cubicBezTo>
                  <a:cubicBezTo>
                    <a:pt x="3607" y="5638"/>
                    <a:pt x="3310" y="5752"/>
                    <a:pt x="3013" y="5843"/>
                  </a:cubicBezTo>
                  <a:cubicBezTo>
                    <a:pt x="2785" y="5935"/>
                    <a:pt x="2557" y="6003"/>
                    <a:pt x="2328" y="6026"/>
                  </a:cubicBezTo>
                  <a:cubicBezTo>
                    <a:pt x="2237" y="6300"/>
                    <a:pt x="2169" y="6597"/>
                    <a:pt x="2077" y="6871"/>
                  </a:cubicBezTo>
                  <a:cubicBezTo>
                    <a:pt x="1872" y="7441"/>
                    <a:pt x="1666" y="8012"/>
                    <a:pt x="1370" y="8560"/>
                  </a:cubicBezTo>
                  <a:cubicBezTo>
                    <a:pt x="1096" y="9039"/>
                    <a:pt x="753" y="9495"/>
                    <a:pt x="479" y="9998"/>
                  </a:cubicBezTo>
                  <a:cubicBezTo>
                    <a:pt x="343" y="10249"/>
                    <a:pt x="206" y="10523"/>
                    <a:pt x="91" y="10797"/>
                  </a:cubicBezTo>
                  <a:cubicBezTo>
                    <a:pt x="69" y="10865"/>
                    <a:pt x="46" y="10956"/>
                    <a:pt x="0" y="11048"/>
                  </a:cubicBezTo>
                  <a:cubicBezTo>
                    <a:pt x="114" y="11276"/>
                    <a:pt x="206" y="11527"/>
                    <a:pt x="274" y="11732"/>
                  </a:cubicBezTo>
                  <a:cubicBezTo>
                    <a:pt x="411" y="12052"/>
                    <a:pt x="525" y="12394"/>
                    <a:pt x="639" y="12714"/>
                  </a:cubicBezTo>
                  <a:cubicBezTo>
                    <a:pt x="845" y="13330"/>
                    <a:pt x="1073" y="13946"/>
                    <a:pt x="1301" y="14563"/>
                  </a:cubicBezTo>
                  <a:cubicBezTo>
                    <a:pt x="1735" y="15772"/>
                    <a:pt x="2237" y="16982"/>
                    <a:pt x="2534" y="18260"/>
                  </a:cubicBezTo>
                  <a:cubicBezTo>
                    <a:pt x="3013" y="18534"/>
                    <a:pt x="3538" y="18694"/>
                    <a:pt x="4040" y="18922"/>
                  </a:cubicBezTo>
                  <a:cubicBezTo>
                    <a:pt x="4588" y="19173"/>
                    <a:pt x="5045" y="19539"/>
                    <a:pt x="5547" y="19835"/>
                  </a:cubicBezTo>
                  <a:cubicBezTo>
                    <a:pt x="6049" y="20109"/>
                    <a:pt x="6551" y="20360"/>
                    <a:pt x="7076" y="20566"/>
                  </a:cubicBezTo>
                  <a:cubicBezTo>
                    <a:pt x="7281" y="20657"/>
                    <a:pt x="7555" y="20725"/>
                    <a:pt x="7784" y="20817"/>
                  </a:cubicBezTo>
                  <a:cubicBezTo>
                    <a:pt x="8331" y="20611"/>
                    <a:pt x="8902" y="20452"/>
                    <a:pt x="9473" y="20269"/>
                  </a:cubicBezTo>
                  <a:cubicBezTo>
                    <a:pt x="10066" y="20086"/>
                    <a:pt x="10660" y="19881"/>
                    <a:pt x="11253" y="19676"/>
                  </a:cubicBezTo>
                  <a:cubicBezTo>
                    <a:pt x="13399" y="18968"/>
                    <a:pt x="15499" y="18215"/>
                    <a:pt x="17598" y="17439"/>
                  </a:cubicBezTo>
                  <a:cubicBezTo>
                    <a:pt x="18671" y="17028"/>
                    <a:pt x="19744" y="16640"/>
                    <a:pt x="20794" y="16229"/>
                  </a:cubicBezTo>
                  <a:cubicBezTo>
                    <a:pt x="21342" y="16023"/>
                    <a:pt x="21890" y="15818"/>
                    <a:pt x="22415" y="15613"/>
                  </a:cubicBezTo>
                  <a:cubicBezTo>
                    <a:pt x="22688" y="15521"/>
                    <a:pt x="22962" y="15407"/>
                    <a:pt x="23236" y="15316"/>
                  </a:cubicBezTo>
                  <a:cubicBezTo>
                    <a:pt x="23510" y="15202"/>
                    <a:pt x="23761" y="15088"/>
                    <a:pt x="24058" y="15088"/>
                  </a:cubicBezTo>
                  <a:lnTo>
                    <a:pt x="24081" y="15088"/>
                  </a:lnTo>
                  <a:cubicBezTo>
                    <a:pt x="24195" y="14722"/>
                    <a:pt x="24378" y="14357"/>
                    <a:pt x="24537" y="14015"/>
                  </a:cubicBezTo>
                  <a:cubicBezTo>
                    <a:pt x="24834" y="13421"/>
                    <a:pt x="25154" y="12851"/>
                    <a:pt x="25450" y="12280"/>
                  </a:cubicBezTo>
                  <a:cubicBezTo>
                    <a:pt x="25724" y="11755"/>
                    <a:pt x="25930" y="11230"/>
                    <a:pt x="26158" y="10682"/>
                  </a:cubicBezTo>
                  <a:cubicBezTo>
                    <a:pt x="26204" y="10591"/>
                    <a:pt x="26295" y="10408"/>
                    <a:pt x="26409" y="10203"/>
                  </a:cubicBezTo>
                  <a:cubicBezTo>
                    <a:pt x="26249" y="10089"/>
                    <a:pt x="26158" y="9861"/>
                    <a:pt x="26089" y="9678"/>
                  </a:cubicBezTo>
                  <a:cubicBezTo>
                    <a:pt x="25953" y="9336"/>
                    <a:pt x="25861" y="8993"/>
                    <a:pt x="25747" y="8651"/>
                  </a:cubicBezTo>
                  <a:cubicBezTo>
                    <a:pt x="25519" y="7989"/>
                    <a:pt x="25359" y="7327"/>
                    <a:pt x="25154" y="6665"/>
                  </a:cubicBezTo>
                  <a:cubicBezTo>
                    <a:pt x="24948" y="5980"/>
                    <a:pt x="24720" y="5318"/>
                    <a:pt x="24423" y="4679"/>
                  </a:cubicBezTo>
                  <a:cubicBezTo>
                    <a:pt x="24172" y="4132"/>
                    <a:pt x="23898" y="3538"/>
                    <a:pt x="23761" y="2922"/>
                  </a:cubicBezTo>
                  <a:cubicBezTo>
                    <a:pt x="23602" y="2922"/>
                    <a:pt x="23465" y="2830"/>
                    <a:pt x="23305" y="2762"/>
                  </a:cubicBezTo>
                  <a:cubicBezTo>
                    <a:pt x="23054" y="2625"/>
                    <a:pt x="22825" y="2488"/>
                    <a:pt x="22574" y="2351"/>
                  </a:cubicBezTo>
                  <a:cubicBezTo>
                    <a:pt x="22095" y="2077"/>
                    <a:pt x="21616" y="1781"/>
                    <a:pt x="21136" y="1484"/>
                  </a:cubicBezTo>
                  <a:cubicBezTo>
                    <a:pt x="20680" y="1210"/>
                    <a:pt x="20223" y="936"/>
                    <a:pt x="19790" y="639"/>
                  </a:cubicBezTo>
                  <a:cubicBezTo>
                    <a:pt x="19516" y="479"/>
                    <a:pt x="19288" y="297"/>
                    <a:pt x="19036" y="91"/>
                  </a:cubicBezTo>
                  <a:cubicBezTo>
                    <a:pt x="19014" y="69"/>
                    <a:pt x="18968" y="46"/>
                    <a:pt x="18922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830" name="Google Shape;6830;p56"/>
            <p:cNvSpPr/>
            <p:nvPr/>
          </p:nvSpPr>
          <p:spPr>
            <a:xfrm>
              <a:off x="2427800" y="2138450"/>
              <a:ext cx="757275" cy="613575"/>
            </a:xfrm>
            <a:custGeom>
              <a:rect b="b" l="l" r="r" t="t"/>
              <a:pathLst>
                <a:path extrusionOk="0" h="24543" w="30291">
                  <a:moveTo>
                    <a:pt x="23803" y="754"/>
                  </a:moveTo>
                  <a:cubicBezTo>
                    <a:pt x="24091" y="754"/>
                    <a:pt x="24387" y="796"/>
                    <a:pt x="24629" y="969"/>
                  </a:cubicBezTo>
                  <a:cubicBezTo>
                    <a:pt x="24903" y="1175"/>
                    <a:pt x="25063" y="1517"/>
                    <a:pt x="25177" y="1814"/>
                  </a:cubicBezTo>
                  <a:cubicBezTo>
                    <a:pt x="25360" y="2248"/>
                    <a:pt x="25497" y="2681"/>
                    <a:pt x="25657" y="3115"/>
                  </a:cubicBezTo>
                  <a:cubicBezTo>
                    <a:pt x="25725" y="3320"/>
                    <a:pt x="25816" y="3503"/>
                    <a:pt x="25862" y="3708"/>
                  </a:cubicBezTo>
                  <a:cubicBezTo>
                    <a:pt x="25885" y="3800"/>
                    <a:pt x="25885" y="3868"/>
                    <a:pt x="25885" y="3937"/>
                  </a:cubicBezTo>
                  <a:cubicBezTo>
                    <a:pt x="25862" y="3982"/>
                    <a:pt x="25862" y="4005"/>
                    <a:pt x="25839" y="4028"/>
                  </a:cubicBezTo>
                  <a:cubicBezTo>
                    <a:pt x="25839" y="4051"/>
                    <a:pt x="25816" y="4074"/>
                    <a:pt x="25793" y="4096"/>
                  </a:cubicBezTo>
                  <a:cubicBezTo>
                    <a:pt x="25657" y="4005"/>
                    <a:pt x="25337" y="3822"/>
                    <a:pt x="25291" y="3800"/>
                  </a:cubicBezTo>
                  <a:cubicBezTo>
                    <a:pt x="25086" y="3686"/>
                    <a:pt x="24880" y="3549"/>
                    <a:pt x="24675" y="3434"/>
                  </a:cubicBezTo>
                  <a:cubicBezTo>
                    <a:pt x="24264" y="3206"/>
                    <a:pt x="23853" y="2955"/>
                    <a:pt x="23442" y="2727"/>
                  </a:cubicBezTo>
                  <a:cubicBezTo>
                    <a:pt x="23009" y="2453"/>
                    <a:pt x="22575" y="2202"/>
                    <a:pt x="22141" y="1928"/>
                  </a:cubicBezTo>
                  <a:cubicBezTo>
                    <a:pt x="21890" y="1768"/>
                    <a:pt x="21616" y="1517"/>
                    <a:pt x="21343" y="1335"/>
                  </a:cubicBezTo>
                  <a:cubicBezTo>
                    <a:pt x="21982" y="946"/>
                    <a:pt x="22781" y="787"/>
                    <a:pt x="23534" y="764"/>
                  </a:cubicBezTo>
                  <a:cubicBezTo>
                    <a:pt x="23621" y="758"/>
                    <a:pt x="23712" y="754"/>
                    <a:pt x="23803" y="754"/>
                  </a:cubicBezTo>
                  <a:close/>
                  <a:moveTo>
                    <a:pt x="14720" y="1856"/>
                  </a:moveTo>
                  <a:cubicBezTo>
                    <a:pt x="14813" y="1856"/>
                    <a:pt x="14906" y="1864"/>
                    <a:pt x="14974" y="1905"/>
                  </a:cubicBezTo>
                  <a:cubicBezTo>
                    <a:pt x="15088" y="1974"/>
                    <a:pt x="15157" y="2156"/>
                    <a:pt x="15225" y="2293"/>
                  </a:cubicBezTo>
                  <a:cubicBezTo>
                    <a:pt x="15408" y="2613"/>
                    <a:pt x="15454" y="2955"/>
                    <a:pt x="15568" y="3297"/>
                  </a:cubicBezTo>
                  <a:cubicBezTo>
                    <a:pt x="13354" y="4142"/>
                    <a:pt x="11140" y="4964"/>
                    <a:pt x="8903" y="5763"/>
                  </a:cubicBezTo>
                  <a:cubicBezTo>
                    <a:pt x="8834" y="5557"/>
                    <a:pt x="8743" y="5375"/>
                    <a:pt x="8697" y="5169"/>
                  </a:cubicBezTo>
                  <a:cubicBezTo>
                    <a:pt x="8629" y="4872"/>
                    <a:pt x="8538" y="4530"/>
                    <a:pt x="8560" y="4233"/>
                  </a:cubicBezTo>
                  <a:cubicBezTo>
                    <a:pt x="8560" y="3937"/>
                    <a:pt x="8926" y="3777"/>
                    <a:pt x="9177" y="3663"/>
                  </a:cubicBezTo>
                  <a:cubicBezTo>
                    <a:pt x="9519" y="3503"/>
                    <a:pt x="9884" y="3412"/>
                    <a:pt x="10227" y="3297"/>
                  </a:cubicBezTo>
                  <a:cubicBezTo>
                    <a:pt x="10957" y="3024"/>
                    <a:pt x="11687" y="2750"/>
                    <a:pt x="12418" y="2499"/>
                  </a:cubicBezTo>
                  <a:cubicBezTo>
                    <a:pt x="12783" y="2384"/>
                    <a:pt x="13125" y="2248"/>
                    <a:pt x="13491" y="2133"/>
                  </a:cubicBezTo>
                  <a:cubicBezTo>
                    <a:pt x="13833" y="2019"/>
                    <a:pt x="14175" y="1882"/>
                    <a:pt x="14541" y="1860"/>
                  </a:cubicBezTo>
                  <a:cubicBezTo>
                    <a:pt x="14595" y="1860"/>
                    <a:pt x="14657" y="1856"/>
                    <a:pt x="14720" y="1856"/>
                  </a:cubicBezTo>
                  <a:close/>
                  <a:moveTo>
                    <a:pt x="3767" y="7611"/>
                  </a:moveTo>
                  <a:lnTo>
                    <a:pt x="3767" y="7611"/>
                  </a:lnTo>
                  <a:cubicBezTo>
                    <a:pt x="3676" y="7863"/>
                    <a:pt x="3607" y="8114"/>
                    <a:pt x="3516" y="8365"/>
                  </a:cubicBezTo>
                  <a:cubicBezTo>
                    <a:pt x="3356" y="8867"/>
                    <a:pt x="3196" y="9369"/>
                    <a:pt x="2945" y="9848"/>
                  </a:cubicBezTo>
                  <a:cubicBezTo>
                    <a:pt x="2694" y="10351"/>
                    <a:pt x="2375" y="10784"/>
                    <a:pt x="2078" y="11264"/>
                  </a:cubicBezTo>
                  <a:cubicBezTo>
                    <a:pt x="1941" y="11492"/>
                    <a:pt x="1827" y="11743"/>
                    <a:pt x="1690" y="11971"/>
                  </a:cubicBezTo>
                  <a:cubicBezTo>
                    <a:pt x="1644" y="12085"/>
                    <a:pt x="1599" y="12199"/>
                    <a:pt x="1530" y="12313"/>
                  </a:cubicBezTo>
                  <a:cubicBezTo>
                    <a:pt x="1485" y="12177"/>
                    <a:pt x="1462" y="12062"/>
                    <a:pt x="1416" y="11948"/>
                  </a:cubicBezTo>
                  <a:cubicBezTo>
                    <a:pt x="1302" y="11606"/>
                    <a:pt x="1188" y="11286"/>
                    <a:pt x="1096" y="10944"/>
                  </a:cubicBezTo>
                  <a:cubicBezTo>
                    <a:pt x="982" y="10602"/>
                    <a:pt x="891" y="10259"/>
                    <a:pt x="845" y="9917"/>
                  </a:cubicBezTo>
                  <a:cubicBezTo>
                    <a:pt x="800" y="9620"/>
                    <a:pt x="868" y="9369"/>
                    <a:pt x="1028" y="9141"/>
                  </a:cubicBezTo>
                  <a:cubicBezTo>
                    <a:pt x="1370" y="8639"/>
                    <a:pt x="1964" y="8319"/>
                    <a:pt x="2466" y="8068"/>
                  </a:cubicBezTo>
                  <a:cubicBezTo>
                    <a:pt x="2763" y="7931"/>
                    <a:pt x="3059" y="7817"/>
                    <a:pt x="3379" y="7703"/>
                  </a:cubicBezTo>
                  <a:cubicBezTo>
                    <a:pt x="3493" y="7680"/>
                    <a:pt x="3630" y="7634"/>
                    <a:pt x="3767" y="7611"/>
                  </a:cubicBezTo>
                  <a:close/>
                  <a:moveTo>
                    <a:pt x="28989" y="12359"/>
                  </a:moveTo>
                  <a:cubicBezTo>
                    <a:pt x="29103" y="12565"/>
                    <a:pt x="29172" y="12793"/>
                    <a:pt x="29240" y="12975"/>
                  </a:cubicBezTo>
                  <a:cubicBezTo>
                    <a:pt x="29354" y="13318"/>
                    <a:pt x="29446" y="13660"/>
                    <a:pt x="29491" y="13980"/>
                  </a:cubicBezTo>
                  <a:cubicBezTo>
                    <a:pt x="29582" y="14619"/>
                    <a:pt x="29628" y="15212"/>
                    <a:pt x="29217" y="15737"/>
                  </a:cubicBezTo>
                  <a:cubicBezTo>
                    <a:pt x="28852" y="16194"/>
                    <a:pt x="28350" y="16559"/>
                    <a:pt x="27893" y="16901"/>
                  </a:cubicBezTo>
                  <a:cubicBezTo>
                    <a:pt x="27619" y="17084"/>
                    <a:pt x="27368" y="17244"/>
                    <a:pt x="27094" y="17404"/>
                  </a:cubicBezTo>
                  <a:cubicBezTo>
                    <a:pt x="26935" y="17472"/>
                    <a:pt x="26798" y="17518"/>
                    <a:pt x="26638" y="17586"/>
                  </a:cubicBezTo>
                  <a:cubicBezTo>
                    <a:pt x="26592" y="17586"/>
                    <a:pt x="26524" y="17609"/>
                    <a:pt x="26478" y="17632"/>
                  </a:cubicBezTo>
                  <a:cubicBezTo>
                    <a:pt x="26661" y="17198"/>
                    <a:pt x="26821" y="16764"/>
                    <a:pt x="27026" y="16354"/>
                  </a:cubicBezTo>
                  <a:cubicBezTo>
                    <a:pt x="27277" y="15851"/>
                    <a:pt x="27528" y="15395"/>
                    <a:pt x="27779" y="14916"/>
                  </a:cubicBezTo>
                  <a:cubicBezTo>
                    <a:pt x="28030" y="14436"/>
                    <a:pt x="28281" y="13957"/>
                    <a:pt x="28510" y="13455"/>
                  </a:cubicBezTo>
                  <a:cubicBezTo>
                    <a:pt x="28647" y="13112"/>
                    <a:pt x="28761" y="12679"/>
                    <a:pt x="28989" y="12359"/>
                  </a:cubicBezTo>
                  <a:close/>
                  <a:moveTo>
                    <a:pt x="20977" y="1905"/>
                  </a:moveTo>
                  <a:cubicBezTo>
                    <a:pt x="21023" y="1951"/>
                    <a:pt x="21069" y="1974"/>
                    <a:pt x="21091" y="1996"/>
                  </a:cubicBezTo>
                  <a:cubicBezTo>
                    <a:pt x="21343" y="2202"/>
                    <a:pt x="21571" y="2384"/>
                    <a:pt x="21845" y="2544"/>
                  </a:cubicBezTo>
                  <a:cubicBezTo>
                    <a:pt x="22278" y="2841"/>
                    <a:pt x="22735" y="3115"/>
                    <a:pt x="23191" y="3389"/>
                  </a:cubicBezTo>
                  <a:cubicBezTo>
                    <a:pt x="23671" y="3686"/>
                    <a:pt x="24150" y="3982"/>
                    <a:pt x="24629" y="4256"/>
                  </a:cubicBezTo>
                  <a:cubicBezTo>
                    <a:pt x="24880" y="4393"/>
                    <a:pt x="25109" y="4530"/>
                    <a:pt x="25360" y="4667"/>
                  </a:cubicBezTo>
                  <a:cubicBezTo>
                    <a:pt x="25520" y="4735"/>
                    <a:pt x="25657" y="4827"/>
                    <a:pt x="25816" y="4827"/>
                  </a:cubicBezTo>
                  <a:cubicBezTo>
                    <a:pt x="25953" y="5443"/>
                    <a:pt x="26227" y="6037"/>
                    <a:pt x="26478" y="6584"/>
                  </a:cubicBezTo>
                  <a:cubicBezTo>
                    <a:pt x="26775" y="7223"/>
                    <a:pt x="27003" y="7885"/>
                    <a:pt x="27209" y="8570"/>
                  </a:cubicBezTo>
                  <a:cubicBezTo>
                    <a:pt x="27414" y="9232"/>
                    <a:pt x="27574" y="9894"/>
                    <a:pt x="27802" y="10556"/>
                  </a:cubicBezTo>
                  <a:cubicBezTo>
                    <a:pt x="27916" y="10898"/>
                    <a:pt x="28008" y="11241"/>
                    <a:pt x="28144" y="11583"/>
                  </a:cubicBezTo>
                  <a:cubicBezTo>
                    <a:pt x="28213" y="11766"/>
                    <a:pt x="28304" y="11994"/>
                    <a:pt x="28464" y="12108"/>
                  </a:cubicBezTo>
                  <a:cubicBezTo>
                    <a:pt x="28350" y="12313"/>
                    <a:pt x="28259" y="12496"/>
                    <a:pt x="28213" y="12587"/>
                  </a:cubicBezTo>
                  <a:cubicBezTo>
                    <a:pt x="27985" y="13135"/>
                    <a:pt x="27779" y="13660"/>
                    <a:pt x="27505" y="14185"/>
                  </a:cubicBezTo>
                  <a:cubicBezTo>
                    <a:pt x="27209" y="14756"/>
                    <a:pt x="26889" y="15326"/>
                    <a:pt x="26592" y="15920"/>
                  </a:cubicBezTo>
                  <a:cubicBezTo>
                    <a:pt x="26433" y="16262"/>
                    <a:pt x="26250" y="16627"/>
                    <a:pt x="26136" y="16993"/>
                  </a:cubicBezTo>
                  <a:lnTo>
                    <a:pt x="26113" y="16993"/>
                  </a:lnTo>
                  <a:cubicBezTo>
                    <a:pt x="25816" y="16993"/>
                    <a:pt x="25565" y="17107"/>
                    <a:pt x="25291" y="17221"/>
                  </a:cubicBezTo>
                  <a:cubicBezTo>
                    <a:pt x="25017" y="17312"/>
                    <a:pt x="24743" y="17426"/>
                    <a:pt x="24470" y="17518"/>
                  </a:cubicBezTo>
                  <a:lnTo>
                    <a:pt x="22849" y="18134"/>
                  </a:lnTo>
                  <a:cubicBezTo>
                    <a:pt x="21799" y="18545"/>
                    <a:pt x="20726" y="18933"/>
                    <a:pt x="19653" y="19344"/>
                  </a:cubicBezTo>
                  <a:cubicBezTo>
                    <a:pt x="17554" y="20120"/>
                    <a:pt x="15454" y="20873"/>
                    <a:pt x="13308" y="21581"/>
                  </a:cubicBezTo>
                  <a:cubicBezTo>
                    <a:pt x="12715" y="21786"/>
                    <a:pt x="12121" y="21991"/>
                    <a:pt x="11528" y="22174"/>
                  </a:cubicBezTo>
                  <a:cubicBezTo>
                    <a:pt x="10957" y="22357"/>
                    <a:pt x="10386" y="22516"/>
                    <a:pt x="9839" y="22722"/>
                  </a:cubicBezTo>
                  <a:cubicBezTo>
                    <a:pt x="9610" y="22630"/>
                    <a:pt x="9336" y="22562"/>
                    <a:pt x="9131" y="22471"/>
                  </a:cubicBezTo>
                  <a:cubicBezTo>
                    <a:pt x="8606" y="22265"/>
                    <a:pt x="8104" y="22014"/>
                    <a:pt x="7602" y="21740"/>
                  </a:cubicBezTo>
                  <a:cubicBezTo>
                    <a:pt x="7100" y="21444"/>
                    <a:pt x="6643" y="21078"/>
                    <a:pt x="6095" y="20827"/>
                  </a:cubicBezTo>
                  <a:cubicBezTo>
                    <a:pt x="5593" y="20599"/>
                    <a:pt x="5068" y="20439"/>
                    <a:pt x="4589" y="20165"/>
                  </a:cubicBezTo>
                  <a:cubicBezTo>
                    <a:pt x="4292" y="18887"/>
                    <a:pt x="3790" y="17677"/>
                    <a:pt x="3356" y="16468"/>
                  </a:cubicBezTo>
                  <a:cubicBezTo>
                    <a:pt x="3128" y="15851"/>
                    <a:pt x="2900" y="15235"/>
                    <a:pt x="2694" y="14619"/>
                  </a:cubicBezTo>
                  <a:cubicBezTo>
                    <a:pt x="2580" y="14299"/>
                    <a:pt x="2466" y="13957"/>
                    <a:pt x="2329" y="13637"/>
                  </a:cubicBezTo>
                  <a:cubicBezTo>
                    <a:pt x="2261" y="13432"/>
                    <a:pt x="2169" y="13181"/>
                    <a:pt x="2055" y="12953"/>
                  </a:cubicBezTo>
                  <a:cubicBezTo>
                    <a:pt x="2101" y="12861"/>
                    <a:pt x="2124" y="12770"/>
                    <a:pt x="2146" y="12702"/>
                  </a:cubicBezTo>
                  <a:cubicBezTo>
                    <a:pt x="2261" y="12428"/>
                    <a:pt x="2398" y="12154"/>
                    <a:pt x="2534" y="11903"/>
                  </a:cubicBezTo>
                  <a:cubicBezTo>
                    <a:pt x="2808" y="11400"/>
                    <a:pt x="3151" y="10944"/>
                    <a:pt x="3425" y="10465"/>
                  </a:cubicBezTo>
                  <a:cubicBezTo>
                    <a:pt x="3721" y="9917"/>
                    <a:pt x="3927" y="9346"/>
                    <a:pt x="4132" y="8776"/>
                  </a:cubicBezTo>
                  <a:cubicBezTo>
                    <a:pt x="4201" y="8502"/>
                    <a:pt x="4292" y="8205"/>
                    <a:pt x="4383" y="7931"/>
                  </a:cubicBezTo>
                  <a:cubicBezTo>
                    <a:pt x="4612" y="7908"/>
                    <a:pt x="4840" y="7817"/>
                    <a:pt x="5068" y="7748"/>
                  </a:cubicBezTo>
                  <a:cubicBezTo>
                    <a:pt x="5365" y="7657"/>
                    <a:pt x="5662" y="7543"/>
                    <a:pt x="5958" y="7452"/>
                  </a:cubicBezTo>
                  <a:cubicBezTo>
                    <a:pt x="6483" y="7269"/>
                    <a:pt x="7031" y="7109"/>
                    <a:pt x="7556" y="6927"/>
                  </a:cubicBezTo>
                  <a:cubicBezTo>
                    <a:pt x="8674" y="6539"/>
                    <a:pt x="9770" y="6173"/>
                    <a:pt x="10866" y="5763"/>
                  </a:cubicBezTo>
                  <a:cubicBezTo>
                    <a:pt x="13034" y="4987"/>
                    <a:pt x="15225" y="4142"/>
                    <a:pt x="17394" y="3320"/>
                  </a:cubicBezTo>
                  <a:cubicBezTo>
                    <a:pt x="18581" y="2841"/>
                    <a:pt x="19790" y="2384"/>
                    <a:pt x="20977" y="1905"/>
                  </a:cubicBezTo>
                  <a:close/>
                  <a:moveTo>
                    <a:pt x="4360" y="20804"/>
                  </a:moveTo>
                  <a:cubicBezTo>
                    <a:pt x="4406" y="20827"/>
                    <a:pt x="4429" y="20850"/>
                    <a:pt x="4452" y="20850"/>
                  </a:cubicBezTo>
                  <a:cubicBezTo>
                    <a:pt x="4566" y="20919"/>
                    <a:pt x="4703" y="20987"/>
                    <a:pt x="4817" y="21033"/>
                  </a:cubicBezTo>
                  <a:cubicBezTo>
                    <a:pt x="5068" y="21147"/>
                    <a:pt x="5319" y="21238"/>
                    <a:pt x="5570" y="21352"/>
                  </a:cubicBezTo>
                  <a:cubicBezTo>
                    <a:pt x="6050" y="21535"/>
                    <a:pt x="6438" y="21854"/>
                    <a:pt x="6871" y="22128"/>
                  </a:cubicBezTo>
                  <a:cubicBezTo>
                    <a:pt x="7328" y="22402"/>
                    <a:pt x="7807" y="22676"/>
                    <a:pt x="8286" y="22904"/>
                  </a:cubicBezTo>
                  <a:cubicBezTo>
                    <a:pt x="8538" y="23019"/>
                    <a:pt x="8766" y="23110"/>
                    <a:pt x="9017" y="23224"/>
                  </a:cubicBezTo>
                  <a:cubicBezTo>
                    <a:pt x="9063" y="23224"/>
                    <a:pt x="9108" y="23247"/>
                    <a:pt x="9131" y="23270"/>
                  </a:cubicBezTo>
                  <a:cubicBezTo>
                    <a:pt x="9085" y="23292"/>
                    <a:pt x="9040" y="23292"/>
                    <a:pt x="8994" y="23315"/>
                  </a:cubicBezTo>
                  <a:cubicBezTo>
                    <a:pt x="8697" y="23452"/>
                    <a:pt x="8378" y="23566"/>
                    <a:pt x="8058" y="23635"/>
                  </a:cubicBezTo>
                  <a:cubicBezTo>
                    <a:pt x="7876" y="23703"/>
                    <a:pt x="7693" y="23726"/>
                    <a:pt x="7488" y="23772"/>
                  </a:cubicBezTo>
                  <a:cubicBezTo>
                    <a:pt x="7442" y="23772"/>
                    <a:pt x="7396" y="23795"/>
                    <a:pt x="7328" y="23795"/>
                  </a:cubicBezTo>
                  <a:cubicBezTo>
                    <a:pt x="7236" y="23817"/>
                    <a:pt x="7122" y="23840"/>
                    <a:pt x="7031" y="23863"/>
                  </a:cubicBezTo>
                  <a:cubicBezTo>
                    <a:pt x="6809" y="23895"/>
                    <a:pt x="6575" y="23938"/>
                    <a:pt x="6346" y="23938"/>
                  </a:cubicBezTo>
                  <a:cubicBezTo>
                    <a:pt x="6246" y="23938"/>
                    <a:pt x="6147" y="23930"/>
                    <a:pt x="6050" y="23909"/>
                  </a:cubicBezTo>
                  <a:cubicBezTo>
                    <a:pt x="5730" y="23840"/>
                    <a:pt x="5547" y="23635"/>
                    <a:pt x="5365" y="23407"/>
                  </a:cubicBezTo>
                  <a:cubicBezTo>
                    <a:pt x="5159" y="23110"/>
                    <a:pt x="4954" y="22813"/>
                    <a:pt x="4817" y="22471"/>
                  </a:cubicBezTo>
                  <a:cubicBezTo>
                    <a:pt x="4703" y="22174"/>
                    <a:pt x="4612" y="21854"/>
                    <a:pt x="4520" y="21535"/>
                  </a:cubicBezTo>
                  <a:cubicBezTo>
                    <a:pt x="4475" y="21329"/>
                    <a:pt x="4429" y="21147"/>
                    <a:pt x="4383" y="20964"/>
                  </a:cubicBezTo>
                  <a:cubicBezTo>
                    <a:pt x="4383" y="20919"/>
                    <a:pt x="4383" y="20850"/>
                    <a:pt x="4360" y="20804"/>
                  </a:cubicBezTo>
                  <a:close/>
                  <a:moveTo>
                    <a:pt x="23685" y="0"/>
                  </a:moveTo>
                  <a:cubicBezTo>
                    <a:pt x="23163" y="0"/>
                    <a:pt x="22644" y="100"/>
                    <a:pt x="22141" y="216"/>
                  </a:cubicBezTo>
                  <a:cubicBezTo>
                    <a:pt x="21571" y="353"/>
                    <a:pt x="21000" y="581"/>
                    <a:pt x="20566" y="1015"/>
                  </a:cubicBezTo>
                  <a:cubicBezTo>
                    <a:pt x="20452" y="1129"/>
                    <a:pt x="20430" y="1266"/>
                    <a:pt x="20475" y="1380"/>
                  </a:cubicBezTo>
                  <a:cubicBezTo>
                    <a:pt x="19128" y="1905"/>
                    <a:pt x="17759" y="2453"/>
                    <a:pt x="16389" y="2978"/>
                  </a:cubicBezTo>
                  <a:cubicBezTo>
                    <a:pt x="16367" y="2636"/>
                    <a:pt x="16230" y="2293"/>
                    <a:pt x="16070" y="1996"/>
                  </a:cubicBezTo>
                  <a:cubicBezTo>
                    <a:pt x="15887" y="1654"/>
                    <a:pt x="15613" y="1266"/>
                    <a:pt x="15225" y="1106"/>
                  </a:cubicBezTo>
                  <a:cubicBezTo>
                    <a:pt x="15064" y="1052"/>
                    <a:pt x="14891" y="1030"/>
                    <a:pt x="14717" y="1030"/>
                  </a:cubicBezTo>
                  <a:cubicBezTo>
                    <a:pt x="14448" y="1030"/>
                    <a:pt x="14173" y="1083"/>
                    <a:pt x="13924" y="1152"/>
                  </a:cubicBezTo>
                  <a:cubicBezTo>
                    <a:pt x="13491" y="1266"/>
                    <a:pt x="13080" y="1426"/>
                    <a:pt x="12646" y="1586"/>
                  </a:cubicBezTo>
                  <a:cubicBezTo>
                    <a:pt x="11756" y="1882"/>
                    <a:pt x="10889" y="2179"/>
                    <a:pt x="10021" y="2521"/>
                  </a:cubicBezTo>
                  <a:cubicBezTo>
                    <a:pt x="9610" y="2681"/>
                    <a:pt x="9199" y="2841"/>
                    <a:pt x="8811" y="3046"/>
                  </a:cubicBezTo>
                  <a:cubicBezTo>
                    <a:pt x="8446" y="3229"/>
                    <a:pt x="8058" y="3457"/>
                    <a:pt x="7898" y="3868"/>
                  </a:cubicBezTo>
                  <a:cubicBezTo>
                    <a:pt x="7761" y="4279"/>
                    <a:pt x="7898" y="4827"/>
                    <a:pt x="8013" y="5215"/>
                  </a:cubicBezTo>
                  <a:cubicBezTo>
                    <a:pt x="8058" y="5466"/>
                    <a:pt x="8172" y="5763"/>
                    <a:pt x="8332" y="5968"/>
                  </a:cubicBezTo>
                  <a:cubicBezTo>
                    <a:pt x="8149" y="6037"/>
                    <a:pt x="7967" y="6082"/>
                    <a:pt x="7784" y="6151"/>
                  </a:cubicBezTo>
                  <a:cubicBezTo>
                    <a:pt x="7168" y="6356"/>
                    <a:pt x="6552" y="6584"/>
                    <a:pt x="5935" y="6790"/>
                  </a:cubicBezTo>
                  <a:cubicBezTo>
                    <a:pt x="5639" y="6881"/>
                    <a:pt x="5342" y="6972"/>
                    <a:pt x="5045" y="7064"/>
                  </a:cubicBezTo>
                  <a:cubicBezTo>
                    <a:pt x="4885" y="7109"/>
                    <a:pt x="4726" y="7155"/>
                    <a:pt x="4566" y="7201"/>
                  </a:cubicBezTo>
                  <a:cubicBezTo>
                    <a:pt x="4589" y="7109"/>
                    <a:pt x="4566" y="7018"/>
                    <a:pt x="4543" y="6950"/>
                  </a:cubicBezTo>
                  <a:cubicBezTo>
                    <a:pt x="4543" y="6927"/>
                    <a:pt x="4543" y="6927"/>
                    <a:pt x="4520" y="6927"/>
                  </a:cubicBezTo>
                  <a:cubicBezTo>
                    <a:pt x="4520" y="6812"/>
                    <a:pt x="4408" y="6761"/>
                    <a:pt x="4318" y="6761"/>
                  </a:cubicBezTo>
                  <a:cubicBezTo>
                    <a:pt x="4301" y="6761"/>
                    <a:pt x="4284" y="6763"/>
                    <a:pt x="4269" y="6767"/>
                  </a:cubicBezTo>
                  <a:lnTo>
                    <a:pt x="4224" y="6767"/>
                  </a:lnTo>
                  <a:cubicBezTo>
                    <a:pt x="3699" y="6767"/>
                    <a:pt x="3151" y="6950"/>
                    <a:pt x="2671" y="7155"/>
                  </a:cubicBezTo>
                  <a:cubicBezTo>
                    <a:pt x="2169" y="7360"/>
                    <a:pt x="1690" y="7589"/>
                    <a:pt x="1256" y="7908"/>
                  </a:cubicBezTo>
                  <a:cubicBezTo>
                    <a:pt x="845" y="8205"/>
                    <a:pt x="457" y="8570"/>
                    <a:pt x="252" y="9049"/>
                  </a:cubicBezTo>
                  <a:cubicBezTo>
                    <a:pt x="1" y="9574"/>
                    <a:pt x="69" y="10122"/>
                    <a:pt x="206" y="10670"/>
                  </a:cubicBezTo>
                  <a:cubicBezTo>
                    <a:pt x="343" y="11218"/>
                    <a:pt x="526" y="11766"/>
                    <a:pt x="731" y="12291"/>
                  </a:cubicBezTo>
                  <a:cubicBezTo>
                    <a:pt x="845" y="12587"/>
                    <a:pt x="1142" y="13363"/>
                    <a:pt x="1553" y="13386"/>
                  </a:cubicBezTo>
                  <a:cubicBezTo>
                    <a:pt x="1599" y="13569"/>
                    <a:pt x="1667" y="13729"/>
                    <a:pt x="1713" y="13911"/>
                  </a:cubicBezTo>
                  <a:cubicBezTo>
                    <a:pt x="1804" y="14231"/>
                    <a:pt x="1918" y="14528"/>
                    <a:pt x="2032" y="14847"/>
                  </a:cubicBezTo>
                  <a:cubicBezTo>
                    <a:pt x="2238" y="15463"/>
                    <a:pt x="2443" y="16080"/>
                    <a:pt x="2671" y="16696"/>
                  </a:cubicBezTo>
                  <a:cubicBezTo>
                    <a:pt x="3059" y="17860"/>
                    <a:pt x="3539" y="19001"/>
                    <a:pt x="3836" y="20188"/>
                  </a:cubicBezTo>
                  <a:cubicBezTo>
                    <a:pt x="3607" y="20416"/>
                    <a:pt x="3653" y="20713"/>
                    <a:pt x="3699" y="20987"/>
                  </a:cubicBezTo>
                  <a:cubicBezTo>
                    <a:pt x="3767" y="21558"/>
                    <a:pt x="3927" y="22128"/>
                    <a:pt x="4132" y="22676"/>
                  </a:cubicBezTo>
                  <a:cubicBezTo>
                    <a:pt x="4246" y="22927"/>
                    <a:pt x="4383" y="23201"/>
                    <a:pt x="4543" y="23429"/>
                  </a:cubicBezTo>
                  <a:cubicBezTo>
                    <a:pt x="4703" y="23680"/>
                    <a:pt x="4885" y="23954"/>
                    <a:pt x="5091" y="24160"/>
                  </a:cubicBezTo>
                  <a:cubicBezTo>
                    <a:pt x="5427" y="24461"/>
                    <a:pt x="5819" y="24542"/>
                    <a:pt x="6233" y="24542"/>
                  </a:cubicBezTo>
                  <a:cubicBezTo>
                    <a:pt x="6353" y="24542"/>
                    <a:pt x="6474" y="24535"/>
                    <a:pt x="6597" y="24525"/>
                  </a:cubicBezTo>
                  <a:lnTo>
                    <a:pt x="7031" y="24525"/>
                  </a:lnTo>
                  <a:cubicBezTo>
                    <a:pt x="7144" y="24535"/>
                    <a:pt x="7257" y="24540"/>
                    <a:pt x="7371" y="24540"/>
                  </a:cubicBezTo>
                  <a:cubicBezTo>
                    <a:pt x="7760" y="24540"/>
                    <a:pt x="8149" y="24487"/>
                    <a:pt x="8538" y="24434"/>
                  </a:cubicBezTo>
                  <a:cubicBezTo>
                    <a:pt x="8948" y="24342"/>
                    <a:pt x="9473" y="24297"/>
                    <a:pt x="9839" y="24091"/>
                  </a:cubicBezTo>
                  <a:cubicBezTo>
                    <a:pt x="9998" y="24000"/>
                    <a:pt x="10158" y="23840"/>
                    <a:pt x="10249" y="23635"/>
                  </a:cubicBezTo>
                  <a:cubicBezTo>
                    <a:pt x="10295" y="23589"/>
                    <a:pt x="10318" y="23544"/>
                    <a:pt x="10341" y="23475"/>
                  </a:cubicBezTo>
                  <a:cubicBezTo>
                    <a:pt x="10364" y="23361"/>
                    <a:pt x="10341" y="23270"/>
                    <a:pt x="10341" y="23201"/>
                  </a:cubicBezTo>
                  <a:cubicBezTo>
                    <a:pt x="11254" y="22973"/>
                    <a:pt x="12190" y="22653"/>
                    <a:pt x="13080" y="22357"/>
                  </a:cubicBezTo>
                  <a:cubicBezTo>
                    <a:pt x="14175" y="22014"/>
                    <a:pt x="15248" y="21649"/>
                    <a:pt x="16321" y="21261"/>
                  </a:cubicBezTo>
                  <a:cubicBezTo>
                    <a:pt x="18444" y="20508"/>
                    <a:pt x="20589" y="19709"/>
                    <a:pt x="22712" y="18910"/>
                  </a:cubicBezTo>
                  <a:cubicBezTo>
                    <a:pt x="23305" y="18705"/>
                    <a:pt x="23899" y="18476"/>
                    <a:pt x="24492" y="18248"/>
                  </a:cubicBezTo>
                  <a:cubicBezTo>
                    <a:pt x="24789" y="18134"/>
                    <a:pt x="25109" y="18043"/>
                    <a:pt x="25405" y="17928"/>
                  </a:cubicBezTo>
                  <a:cubicBezTo>
                    <a:pt x="25542" y="17860"/>
                    <a:pt x="25702" y="17814"/>
                    <a:pt x="25862" y="17769"/>
                  </a:cubicBezTo>
                  <a:lnTo>
                    <a:pt x="25862" y="17769"/>
                  </a:lnTo>
                  <a:cubicBezTo>
                    <a:pt x="25816" y="17883"/>
                    <a:pt x="25862" y="18043"/>
                    <a:pt x="25976" y="18134"/>
                  </a:cubicBezTo>
                  <a:cubicBezTo>
                    <a:pt x="26079" y="18225"/>
                    <a:pt x="26210" y="18254"/>
                    <a:pt x="26344" y="18254"/>
                  </a:cubicBezTo>
                  <a:cubicBezTo>
                    <a:pt x="26478" y="18254"/>
                    <a:pt x="26615" y="18225"/>
                    <a:pt x="26729" y="18202"/>
                  </a:cubicBezTo>
                  <a:cubicBezTo>
                    <a:pt x="27277" y="18088"/>
                    <a:pt x="27779" y="17792"/>
                    <a:pt x="28213" y="17472"/>
                  </a:cubicBezTo>
                  <a:cubicBezTo>
                    <a:pt x="29057" y="16879"/>
                    <a:pt x="30062" y="16171"/>
                    <a:pt x="30222" y="15098"/>
                  </a:cubicBezTo>
                  <a:cubicBezTo>
                    <a:pt x="30290" y="14505"/>
                    <a:pt x="30176" y="13843"/>
                    <a:pt x="30016" y="13272"/>
                  </a:cubicBezTo>
                  <a:cubicBezTo>
                    <a:pt x="29948" y="13021"/>
                    <a:pt x="29834" y="12747"/>
                    <a:pt x="29719" y="12496"/>
                  </a:cubicBezTo>
                  <a:cubicBezTo>
                    <a:pt x="29605" y="12245"/>
                    <a:pt x="29468" y="11925"/>
                    <a:pt x="29263" y="11720"/>
                  </a:cubicBezTo>
                  <a:cubicBezTo>
                    <a:pt x="29190" y="11632"/>
                    <a:pt x="29107" y="11591"/>
                    <a:pt x="29027" y="11591"/>
                  </a:cubicBezTo>
                  <a:cubicBezTo>
                    <a:pt x="28983" y="11591"/>
                    <a:pt x="28939" y="11604"/>
                    <a:pt x="28898" y="11629"/>
                  </a:cubicBezTo>
                  <a:cubicBezTo>
                    <a:pt x="28898" y="11606"/>
                    <a:pt x="28875" y="11583"/>
                    <a:pt x="28875" y="11583"/>
                  </a:cubicBezTo>
                  <a:cubicBezTo>
                    <a:pt x="28806" y="11423"/>
                    <a:pt x="28761" y="11264"/>
                    <a:pt x="28715" y="11127"/>
                  </a:cubicBezTo>
                  <a:cubicBezTo>
                    <a:pt x="28601" y="10807"/>
                    <a:pt x="28510" y="10510"/>
                    <a:pt x="28396" y="10191"/>
                  </a:cubicBezTo>
                  <a:cubicBezTo>
                    <a:pt x="28213" y="9552"/>
                    <a:pt x="28030" y="8890"/>
                    <a:pt x="27825" y="8251"/>
                  </a:cubicBezTo>
                  <a:cubicBezTo>
                    <a:pt x="27619" y="7634"/>
                    <a:pt x="27391" y="7018"/>
                    <a:pt x="27163" y="6402"/>
                  </a:cubicBezTo>
                  <a:cubicBezTo>
                    <a:pt x="26912" y="5740"/>
                    <a:pt x="26638" y="5124"/>
                    <a:pt x="26433" y="4439"/>
                  </a:cubicBezTo>
                  <a:cubicBezTo>
                    <a:pt x="26615" y="4142"/>
                    <a:pt x="26638" y="3731"/>
                    <a:pt x="26524" y="3389"/>
                  </a:cubicBezTo>
                  <a:cubicBezTo>
                    <a:pt x="26364" y="2864"/>
                    <a:pt x="26159" y="2339"/>
                    <a:pt x="25976" y="1814"/>
                  </a:cubicBezTo>
                  <a:cubicBezTo>
                    <a:pt x="25793" y="1357"/>
                    <a:pt x="25611" y="901"/>
                    <a:pt x="25268" y="558"/>
                  </a:cubicBezTo>
                  <a:cubicBezTo>
                    <a:pt x="24926" y="216"/>
                    <a:pt x="24447" y="56"/>
                    <a:pt x="23967" y="11"/>
                  </a:cubicBezTo>
                  <a:cubicBezTo>
                    <a:pt x="23873" y="4"/>
                    <a:pt x="23779" y="0"/>
                    <a:pt x="2368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831" name="Google Shape;6831;p56"/>
            <p:cNvSpPr/>
            <p:nvPr/>
          </p:nvSpPr>
          <p:spPr>
            <a:xfrm>
              <a:off x="2593125" y="2363900"/>
              <a:ext cx="116025" cy="298025"/>
            </a:xfrm>
            <a:custGeom>
              <a:rect b="b" l="l" r="r" t="t"/>
              <a:pathLst>
                <a:path extrusionOk="0" h="11921" w="4641">
                  <a:moveTo>
                    <a:pt x="398" y="0"/>
                  </a:moveTo>
                  <a:cubicBezTo>
                    <a:pt x="200" y="0"/>
                    <a:pt x="1" y="180"/>
                    <a:pt x="76" y="419"/>
                  </a:cubicBezTo>
                  <a:cubicBezTo>
                    <a:pt x="281" y="1150"/>
                    <a:pt x="601" y="1880"/>
                    <a:pt x="875" y="2611"/>
                  </a:cubicBezTo>
                  <a:cubicBezTo>
                    <a:pt x="1148" y="3341"/>
                    <a:pt x="1400" y="4094"/>
                    <a:pt x="1628" y="4870"/>
                  </a:cubicBezTo>
                  <a:cubicBezTo>
                    <a:pt x="2107" y="6354"/>
                    <a:pt x="2564" y="7861"/>
                    <a:pt x="3089" y="9344"/>
                  </a:cubicBezTo>
                  <a:cubicBezTo>
                    <a:pt x="3226" y="9755"/>
                    <a:pt x="3385" y="10166"/>
                    <a:pt x="3545" y="10577"/>
                  </a:cubicBezTo>
                  <a:cubicBezTo>
                    <a:pt x="3614" y="10782"/>
                    <a:pt x="3705" y="11010"/>
                    <a:pt x="3773" y="11216"/>
                  </a:cubicBezTo>
                  <a:cubicBezTo>
                    <a:pt x="3865" y="11444"/>
                    <a:pt x="3910" y="11650"/>
                    <a:pt x="4093" y="11832"/>
                  </a:cubicBezTo>
                  <a:cubicBezTo>
                    <a:pt x="4148" y="11894"/>
                    <a:pt x="4216" y="11921"/>
                    <a:pt x="4284" y="11921"/>
                  </a:cubicBezTo>
                  <a:cubicBezTo>
                    <a:pt x="4442" y="11921"/>
                    <a:pt x="4602" y="11779"/>
                    <a:pt x="4618" y="11604"/>
                  </a:cubicBezTo>
                  <a:cubicBezTo>
                    <a:pt x="4641" y="11398"/>
                    <a:pt x="4549" y="11239"/>
                    <a:pt x="4504" y="11056"/>
                  </a:cubicBezTo>
                  <a:cubicBezTo>
                    <a:pt x="4412" y="10873"/>
                    <a:pt x="4344" y="10668"/>
                    <a:pt x="4276" y="10463"/>
                  </a:cubicBezTo>
                  <a:cubicBezTo>
                    <a:pt x="4139" y="10097"/>
                    <a:pt x="4002" y="9755"/>
                    <a:pt x="3887" y="9390"/>
                  </a:cubicBezTo>
                  <a:cubicBezTo>
                    <a:pt x="3614" y="8637"/>
                    <a:pt x="3340" y="7883"/>
                    <a:pt x="3089" y="7130"/>
                  </a:cubicBezTo>
                  <a:cubicBezTo>
                    <a:pt x="2609" y="5646"/>
                    <a:pt x="2198" y="4117"/>
                    <a:pt x="1651" y="2656"/>
                  </a:cubicBezTo>
                  <a:cubicBezTo>
                    <a:pt x="1354" y="1812"/>
                    <a:pt x="1057" y="944"/>
                    <a:pt x="669" y="168"/>
                  </a:cubicBezTo>
                  <a:cubicBezTo>
                    <a:pt x="606" y="50"/>
                    <a:pt x="502" y="0"/>
                    <a:pt x="39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832" name="Google Shape;6832;p56"/>
            <p:cNvSpPr/>
            <p:nvPr/>
          </p:nvSpPr>
          <p:spPr>
            <a:xfrm>
              <a:off x="2749650" y="2308550"/>
              <a:ext cx="123275" cy="296075"/>
            </a:xfrm>
            <a:custGeom>
              <a:rect b="b" l="l" r="r" t="t"/>
              <a:pathLst>
                <a:path extrusionOk="0" h="11843" w="4931">
                  <a:moveTo>
                    <a:pt x="266" y="0"/>
                  </a:moveTo>
                  <a:cubicBezTo>
                    <a:pt x="210" y="0"/>
                    <a:pt x="154" y="26"/>
                    <a:pt x="137" y="77"/>
                  </a:cubicBezTo>
                  <a:cubicBezTo>
                    <a:pt x="0" y="397"/>
                    <a:pt x="183" y="785"/>
                    <a:pt x="297" y="1081"/>
                  </a:cubicBezTo>
                  <a:cubicBezTo>
                    <a:pt x="411" y="1447"/>
                    <a:pt x="525" y="1812"/>
                    <a:pt x="617" y="2154"/>
                  </a:cubicBezTo>
                  <a:cubicBezTo>
                    <a:pt x="822" y="2907"/>
                    <a:pt x="1050" y="3638"/>
                    <a:pt x="1347" y="4345"/>
                  </a:cubicBezTo>
                  <a:cubicBezTo>
                    <a:pt x="1667" y="5099"/>
                    <a:pt x="2009" y="5806"/>
                    <a:pt x="2283" y="6559"/>
                  </a:cubicBezTo>
                  <a:cubicBezTo>
                    <a:pt x="2580" y="7336"/>
                    <a:pt x="2853" y="8112"/>
                    <a:pt x="3150" y="8888"/>
                  </a:cubicBezTo>
                  <a:cubicBezTo>
                    <a:pt x="3470" y="9778"/>
                    <a:pt x="3767" y="10691"/>
                    <a:pt x="4132" y="11558"/>
                  </a:cubicBezTo>
                  <a:cubicBezTo>
                    <a:pt x="4210" y="11733"/>
                    <a:pt x="4337" y="11842"/>
                    <a:pt x="4514" y="11842"/>
                  </a:cubicBezTo>
                  <a:cubicBezTo>
                    <a:pt x="4545" y="11842"/>
                    <a:pt x="4577" y="11839"/>
                    <a:pt x="4611" y="11832"/>
                  </a:cubicBezTo>
                  <a:cubicBezTo>
                    <a:pt x="4794" y="11786"/>
                    <a:pt x="4931" y="11558"/>
                    <a:pt x="4862" y="11376"/>
                  </a:cubicBezTo>
                  <a:cubicBezTo>
                    <a:pt x="4611" y="10577"/>
                    <a:pt x="4291" y="9801"/>
                    <a:pt x="4018" y="9025"/>
                  </a:cubicBezTo>
                  <a:cubicBezTo>
                    <a:pt x="3721" y="8226"/>
                    <a:pt x="3424" y="7427"/>
                    <a:pt x="3127" y="6651"/>
                  </a:cubicBezTo>
                  <a:cubicBezTo>
                    <a:pt x="2853" y="5875"/>
                    <a:pt x="2534" y="5121"/>
                    <a:pt x="2192" y="4368"/>
                  </a:cubicBezTo>
                  <a:cubicBezTo>
                    <a:pt x="1872" y="3661"/>
                    <a:pt x="1644" y="2930"/>
                    <a:pt x="1415" y="2177"/>
                  </a:cubicBezTo>
                  <a:cubicBezTo>
                    <a:pt x="1301" y="1789"/>
                    <a:pt x="1187" y="1378"/>
                    <a:pt x="1027" y="990"/>
                  </a:cubicBezTo>
                  <a:cubicBezTo>
                    <a:pt x="913" y="671"/>
                    <a:pt x="708" y="77"/>
                    <a:pt x="320" y="9"/>
                  </a:cubicBezTo>
                  <a:cubicBezTo>
                    <a:pt x="303" y="3"/>
                    <a:pt x="284" y="0"/>
                    <a:pt x="26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833" name="Google Shape;6833;p56"/>
            <p:cNvSpPr/>
            <p:nvPr/>
          </p:nvSpPr>
          <p:spPr>
            <a:xfrm>
              <a:off x="2905425" y="2253825"/>
              <a:ext cx="131275" cy="287075"/>
            </a:xfrm>
            <a:custGeom>
              <a:rect b="b" l="l" r="r" t="t"/>
              <a:pathLst>
                <a:path extrusionOk="0" h="11483" w="5251">
                  <a:moveTo>
                    <a:pt x="337" y="1"/>
                  </a:moveTo>
                  <a:cubicBezTo>
                    <a:pt x="270" y="1"/>
                    <a:pt x="202" y="28"/>
                    <a:pt x="160" y="98"/>
                  </a:cubicBezTo>
                  <a:cubicBezTo>
                    <a:pt x="1" y="417"/>
                    <a:pt x="206" y="874"/>
                    <a:pt x="297" y="1193"/>
                  </a:cubicBezTo>
                  <a:cubicBezTo>
                    <a:pt x="434" y="1558"/>
                    <a:pt x="548" y="1947"/>
                    <a:pt x="663" y="2335"/>
                  </a:cubicBezTo>
                  <a:cubicBezTo>
                    <a:pt x="891" y="3042"/>
                    <a:pt x="1142" y="3727"/>
                    <a:pt x="1461" y="4412"/>
                  </a:cubicBezTo>
                  <a:cubicBezTo>
                    <a:pt x="2101" y="5850"/>
                    <a:pt x="2762" y="7288"/>
                    <a:pt x="3379" y="8748"/>
                  </a:cubicBezTo>
                  <a:cubicBezTo>
                    <a:pt x="3721" y="9547"/>
                    <a:pt x="4064" y="10369"/>
                    <a:pt x="4406" y="11191"/>
                  </a:cubicBezTo>
                  <a:cubicBezTo>
                    <a:pt x="4481" y="11360"/>
                    <a:pt x="4618" y="11482"/>
                    <a:pt x="4779" y="11482"/>
                  </a:cubicBezTo>
                  <a:cubicBezTo>
                    <a:pt x="4813" y="11482"/>
                    <a:pt x="4849" y="11477"/>
                    <a:pt x="4885" y="11465"/>
                  </a:cubicBezTo>
                  <a:cubicBezTo>
                    <a:pt x="5068" y="11419"/>
                    <a:pt x="5250" y="11191"/>
                    <a:pt x="5159" y="10985"/>
                  </a:cubicBezTo>
                  <a:cubicBezTo>
                    <a:pt x="4543" y="9525"/>
                    <a:pt x="3949" y="8087"/>
                    <a:pt x="3287" y="6649"/>
                  </a:cubicBezTo>
                  <a:cubicBezTo>
                    <a:pt x="2648" y="5233"/>
                    <a:pt x="1918" y="3887"/>
                    <a:pt x="1439" y="2403"/>
                  </a:cubicBezTo>
                  <a:cubicBezTo>
                    <a:pt x="1302" y="1992"/>
                    <a:pt x="1165" y="1581"/>
                    <a:pt x="1028" y="1170"/>
                  </a:cubicBezTo>
                  <a:cubicBezTo>
                    <a:pt x="959" y="965"/>
                    <a:pt x="891" y="760"/>
                    <a:pt x="800" y="554"/>
                  </a:cubicBezTo>
                  <a:cubicBezTo>
                    <a:pt x="731" y="349"/>
                    <a:pt x="663" y="120"/>
                    <a:pt x="457" y="29"/>
                  </a:cubicBezTo>
                  <a:cubicBezTo>
                    <a:pt x="422" y="12"/>
                    <a:pt x="380" y="1"/>
                    <a:pt x="33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834" name="Google Shape;6834;p56"/>
          <p:cNvGrpSpPr/>
          <p:nvPr/>
        </p:nvGrpSpPr>
        <p:grpSpPr>
          <a:xfrm>
            <a:off x="4253550" y="2560738"/>
            <a:ext cx="476500" cy="517925"/>
            <a:chOff x="3615875" y="1900075"/>
            <a:chExt cx="476500" cy="517925"/>
          </a:xfrm>
        </p:grpSpPr>
        <p:sp>
          <p:nvSpPr>
            <p:cNvPr id="6835" name="Google Shape;6835;p56"/>
            <p:cNvSpPr/>
            <p:nvPr/>
          </p:nvSpPr>
          <p:spPr>
            <a:xfrm>
              <a:off x="3632975" y="1957450"/>
              <a:ext cx="443425" cy="447575"/>
            </a:xfrm>
            <a:custGeom>
              <a:rect b="b" l="l" r="r" t="t"/>
              <a:pathLst>
                <a:path extrusionOk="0" h="17903" w="17737">
                  <a:moveTo>
                    <a:pt x="9044" y="1502"/>
                  </a:moveTo>
                  <a:cubicBezTo>
                    <a:pt x="9203" y="1502"/>
                    <a:pt x="9361" y="1508"/>
                    <a:pt x="9519" y="1522"/>
                  </a:cubicBezTo>
                  <a:cubicBezTo>
                    <a:pt x="9930" y="1544"/>
                    <a:pt x="10341" y="1590"/>
                    <a:pt x="10729" y="1727"/>
                  </a:cubicBezTo>
                  <a:cubicBezTo>
                    <a:pt x="10934" y="1773"/>
                    <a:pt x="11094" y="1864"/>
                    <a:pt x="11277" y="1955"/>
                  </a:cubicBezTo>
                  <a:cubicBezTo>
                    <a:pt x="11299" y="1978"/>
                    <a:pt x="11322" y="2001"/>
                    <a:pt x="11345" y="2001"/>
                  </a:cubicBezTo>
                  <a:cubicBezTo>
                    <a:pt x="11505" y="2047"/>
                    <a:pt x="11665" y="2092"/>
                    <a:pt x="11847" y="2138"/>
                  </a:cubicBezTo>
                  <a:cubicBezTo>
                    <a:pt x="13148" y="2571"/>
                    <a:pt x="14198" y="3644"/>
                    <a:pt x="14929" y="4786"/>
                  </a:cubicBezTo>
                  <a:cubicBezTo>
                    <a:pt x="15819" y="6132"/>
                    <a:pt x="16321" y="7753"/>
                    <a:pt x="16230" y="9373"/>
                  </a:cubicBezTo>
                  <a:cubicBezTo>
                    <a:pt x="16184" y="10241"/>
                    <a:pt x="15979" y="11085"/>
                    <a:pt x="15682" y="11884"/>
                  </a:cubicBezTo>
                  <a:cubicBezTo>
                    <a:pt x="15408" y="12637"/>
                    <a:pt x="15088" y="13482"/>
                    <a:pt x="14563" y="14098"/>
                  </a:cubicBezTo>
                  <a:cubicBezTo>
                    <a:pt x="14061" y="14692"/>
                    <a:pt x="13308" y="15125"/>
                    <a:pt x="12623" y="15513"/>
                  </a:cubicBezTo>
                  <a:cubicBezTo>
                    <a:pt x="11916" y="15970"/>
                    <a:pt x="11140" y="16289"/>
                    <a:pt x="10318" y="16426"/>
                  </a:cubicBezTo>
                  <a:cubicBezTo>
                    <a:pt x="9813" y="16512"/>
                    <a:pt x="9290" y="16555"/>
                    <a:pt x="8764" y="16555"/>
                  </a:cubicBezTo>
                  <a:cubicBezTo>
                    <a:pt x="7743" y="16555"/>
                    <a:pt x="6710" y="16393"/>
                    <a:pt x="5776" y="16061"/>
                  </a:cubicBezTo>
                  <a:cubicBezTo>
                    <a:pt x="5114" y="15810"/>
                    <a:pt x="4475" y="15491"/>
                    <a:pt x="3904" y="15034"/>
                  </a:cubicBezTo>
                  <a:cubicBezTo>
                    <a:pt x="3288" y="14509"/>
                    <a:pt x="2786" y="13870"/>
                    <a:pt x="2352" y="13185"/>
                  </a:cubicBezTo>
                  <a:cubicBezTo>
                    <a:pt x="1485" y="11816"/>
                    <a:pt x="845" y="10264"/>
                    <a:pt x="1051" y="8620"/>
                  </a:cubicBezTo>
                  <a:cubicBezTo>
                    <a:pt x="1142" y="7730"/>
                    <a:pt x="1439" y="6931"/>
                    <a:pt x="1781" y="6132"/>
                  </a:cubicBezTo>
                  <a:cubicBezTo>
                    <a:pt x="2055" y="5425"/>
                    <a:pt x="2375" y="4671"/>
                    <a:pt x="2854" y="4078"/>
                  </a:cubicBezTo>
                  <a:cubicBezTo>
                    <a:pt x="3356" y="3416"/>
                    <a:pt x="4087" y="3051"/>
                    <a:pt x="4817" y="2686"/>
                  </a:cubicBezTo>
                  <a:cubicBezTo>
                    <a:pt x="5547" y="2298"/>
                    <a:pt x="6301" y="1978"/>
                    <a:pt x="7100" y="1773"/>
                  </a:cubicBezTo>
                  <a:cubicBezTo>
                    <a:pt x="7741" y="1608"/>
                    <a:pt x="8397" y="1502"/>
                    <a:pt x="9044" y="1502"/>
                  </a:cubicBezTo>
                  <a:close/>
                  <a:moveTo>
                    <a:pt x="9157" y="1"/>
                  </a:moveTo>
                  <a:cubicBezTo>
                    <a:pt x="8643" y="1"/>
                    <a:pt x="8125" y="49"/>
                    <a:pt x="7625" y="106"/>
                  </a:cubicBezTo>
                  <a:cubicBezTo>
                    <a:pt x="6803" y="220"/>
                    <a:pt x="5981" y="403"/>
                    <a:pt x="5205" y="677"/>
                  </a:cubicBezTo>
                  <a:cubicBezTo>
                    <a:pt x="3699" y="1225"/>
                    <a:pt x="2306" y="2183"/>
                    <a:pt x="1416" y="3553"/>
                  </a:cubicBezTo>
                  <a:cubicBezTo>
                    <a:pt x="503" y="4945"/>
                    <a:pt x="115" y="6589"/>
                    <a:pt x="47" y="8232"/>
                  </a:cubicBezTo>
                  <a:cubicBezTo>
                    <a:pt x="1" y="9100"/>
                    <a:pt x="69" y="9944"/>
                    <a:pt x="184" y="10789"/>
                  </a:cubicBezTo>
                  <a:cubicBezTo>
                    <a:pt x="229" y="11268"/>
                    <a:pt x="320" y="11770"/>
                    <a:pt x="457" y="12227"/>
                  </a:cubicBezTo>
                  <a:cubicBezTo>
                    <a:pt x="617" y="12683"/>
                    <a:pt x="845" y="13117"/>
                    <a:pt x="1097" y="13505"/>
                  </a:cubicBezTo>
                  <a:cubicBezTo>
                    <a:pt x="2803" y="16027"/>
                    <a:pt x="5770" y="17903"/>
                    <a:pt x="8832" y="17903"/>
                  </a:cubicBezTo>
                  <a:cubicBezTo>
                    <a:pt x="9456" y="17903"/>
                    <a:pt x="10084" y="17825"/>
                    <a:pt x="10706" y="17659"/>
                  </a:cubicBezTo>
                  <a:cubicBezTo>
                    <a:pt x="11642" y="17408"/>
                    <a:pt x="12509" y="17020"/>
                    <a:pt x="13377" y="16586"/>
                  </a:cubicBezTo>
                  <a:cubicBezTo>
                    <a:pt x="14175" y="16198"/>
                    <a:pt x="14974" y="15764"/>
                    <a:pt x="15591" y="15103"/>
                  </a:cubicBezTo>
                  <a:cubicBezTo>
                    <a:pt x="15887" y="14783"/>
                    <a:pt x="16161" y="14418"/>
                    <a:pt x="16367" y="14030"/>
                  </a:cubicBezTo>
                  <a:cubicBezTo>
                    <a:pt x="16595" y="13619"/>
                    <a:pt x="16800" y="13162"/>
                    <a:pt x="16983" y="12706"/>
                  </a:cubicBezTo>
                  <a:cubicBezTo>
                    <a:pt x="17257" y="11930"/>
                    <a:pt x="17462" y="11131"/>
                    <a:pt x="17554" y="10332"/>
                  </a:cubicBezTo>
                  <a:cubicBezTo>
                    <a:pt x="17736" y="8689"/>
                    <a:pt x="17576" y="7000"/>
                    <a:pt x="16914" y="5493"/>
                  </a:cubicBezTo>
                  <a:cubicBezTo>
                    <a:pt x="16549" y="4649"/>
                    <a:pt x="16047" y="3941"/>
                    <a:pt x="15476" y="3233"/>
                  </a:cubicBezTo>
                  <a:cubicBezTo>
                    <a:pt x="15203" y="2891"/>
                    <a:pt x="14929" y="2526"/>
                    <a:pt x="14655" y="2183"/>
                  </a:cubicBezTo>
                  <a:cubicBezTo>
                    <a:pt x="14449" y="1932"/>
                    <a:pt x="14221" y="1681"/>
                    <a:pt x="13924" y="1522"/>
                  </a:cubicBezTo>
                  <a:cubicBezTo>
                    <a:pt x="13879" y="1567"/>
                    <a:pt x="13856" y="1636"/>
                    <a:pt x="13810" y="1681"/>
                  </a:cubicBezTo>
                  <a:cubicBezTo>
                    <a:pt x="13605" y="1932"/>
                    <a:pt x="13354" y="2047"/>
                    <a:pt x="13057" y="2069"/>
                  </a:cubicBezTo>
                  <a:cubicBezTo>
                    <a:pt x="12942" y="2085"/>
                    <a:pt x="12825" y="2093"/>
                    <a:pt x="12708" y="2093"/>
                  </a:cubicBezTo>
                  <a:cubicBezTo>
                    <a:pt x="12150" y="2093"/>
                    <a:pt x="11589" y="1906"/>
                    <a:pt x="11231" y="1453"/>
                  </a:cubicBezTo>
                  <a:cubicBezTo>
                    <a:pt x="11003" y="1156"/>
                    <a:pt x="10957" y="837"/>
                    <a:pt x="11048" y="494"/>
                  </a:cubicBezTo>
                  <a:cubicBezTo>
                    <a:pt x="11071" y="449"/>
                    <a:pt x="11071" y="426"/>
                    <a:pt x="11094" y="403"/>
                  </a:cubicBezTo>
                  <a:cubicBezTo>
                    <a:pt x="10774" y="198"/>
                    <a:pt x="10432" y="106"/>
                    <a:pt x="10067" y="61"/>
                  </a:cubicBezTo>
                  <a:cubicBezTo>
                    <a:pt x="9768" y="18"/>
                    <a:pt x="9464" y="1"/>
                    <a:pt x="9157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836" name="Google Shape;6836;p56"/>
            <p:cNvSpPr/>
            <p:nvPr/>
          </p:nvSpPr>
          <p:spPr>
            <a:xfrm>
              <a:off x="3921150" y="1959950"/>
              <a:ext cx="49675" cy="37725"/>
            </a:xfrm>
            <a:custGeom>
              <a:rect b="b" l="l" r="r" t="t"/>
              <a:pathLst>
                <a:path extrusionOk="0" h="1509" w="1987">
                  <a:moveTo>
                    <a:pt x="994" y="1"/>
                  </a:moveTo>
                  <a:cubicBezTo>
                    <a:pt x="874" y="1"/>
                    <a:pt x="754" y="6"/>
                    <a:pt x="640" y="6"/>
                  </a:cubicBezTo>
                  <a:cubicBezTo>
                    <a:pt x="526" y="29"/>
                    <a:pt x="434" y="29"/>
                    <a:pt x="343" y="75"/>
                  </a:cubicBezTo>
                  <a:cubicBezTo>
                    <a:pt x="275" y="98"/>
                    <a:pt x="252" y="143"/>
                    <a:pt x="206" y="166"/>
                  </a:cubicBezTo>
                  <a:cubicBezTo>
                    <a:pt x="206" y="257"/>
                    <a:pt x="160" y="326"/>
                    <a:pt x="92" y="349"/>
                  </a:cubicBezTo>
                  <a:cubicBezTo>
                    <a:pt x="1" y="554"/>
                    <a:pt x="1" y="828"/>
                    <a:pt x="115" y="1011"/>
                  </a:cubicBezTo>
                  <a:cubicBezTo>
                    <a:pt x="275" y="1216"/>
                    <a:pt x="480" y="1353"/>
                    <a:pt x="708" y="1422"/>
                  </a:cubicBezTo>
                  <a:cubicBezTo>
                    <a:pt x="889" y="1471"/>
                    <a:pt x="1106" y="1508"/>
                    <a:pt x="1307" y="1508"/>
                  </a:cubicBezTo>
                  <a:cubicBezTo>
                    <a:pt x="1384" y="1508"/>
                    <a:pt x="1460" y="1503"/>
                    <a:pt x="1530" y="1490"/>
                  </a:cubicBezTo>
                  <a:cubicBezTo>
                    <a:pt x="1644" y="1490"/>
                    <a:pt x="1758" y="1444"/>
                    <a:pt x="1827" y="1376"/>
                  </a:cubicBezTo>
                  <a:cubicBezTo>
                    <a:pt x="1918" y="1307"/>
                    <a:pt x="1918" y="1216"/>
                    <a:pt x="1941" y="1102"/>
                  </a:cubicBezTo>
                  <a:cubicBezTo>
                    <a:pt x="1941" y="897"/>
                    <a:pt x="1986" y="577"/>
                    <a:pt x="1918" y="394"/>
                  </a:cubicBezTo>
                  <a:cubicBezTo>
                    <a:pt x="1850" y="189"/>
                    <a:pt x="1553" y="52"/>
                    <a:pt x="1347" y="29"/>
                  </a:cubicBezTo>
                  <a:cubicBezTo>
                    <a:pt x="1233" y="6"/>
                    <a:pt x="1113" y="1"/>
                    <a:pt x="994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837" name="Google Shape;6837;p56"/>
            <p:cNvSpPr/>
            <p:nvPr/>
          </p:nvSpPr>
          <p:spPr>
            <a:xfrm>
              <a:off x="3672925" y="2010025"/>
              <a:ext cx="353250" cy="345125"/>
            </a:xfrm>
            <a:custGeom>
              <a:rect b="b" l="l" r="r" t="t"/>
              <a:pathLst>
                <a:path extrusionOk="0" h="13805" w="14130">
                  <a:moveTo>
                    <a:pt x="11429" y="2343"/>
                  </a:moveTo>
                  <a:cubicBezTo>
                    <a:pt x="11462" y="2343"/>
                    <a:pt x="11495" y="2349"/>
                    <a:pt x="11527" y="2363"/>
                  </a:cubicBezTo>
                  <a:cubicBezTo>
                    <a:pt x="11756" y="2477"/>
                    <a:pt x="11893" y="2728"/>
                    <a:pt x="12030" y="2911"/>
                  </a:cubicBezTo>
                  <a:cubicBezTo>
                    <a:pt x="12167" y="3116"/>
                    <a:pt x="12281" y="3344"/>
                    <a:pt x="12395" y="3550"/>
                  </a:cubicBezTo>
                  <a:cubicBezTo>
                    <a:pt x="12623" y="3984"/>
                    <a:pt x="12806" y="4440"/>
                    <a:pt x="12943" y="4919"/>
                  </a:cubicBezTo>
                  <a:cubicBezTo>
                    <a:pt x="13080" y="5399"/>
                    <a:pt x="13148" y="5901"/>
                    <a:pt x="13217" y="6403"/>
                  </a:cubicBezTo>
                  <a:cubicBezTo>
                    <a:pt x="13262" y="6882"/>
                    <a:pt x="13308" y="7385"/>
                    <a:pt x="13217" y="7841"/>
                  </a:cubicBezTo>
                  <a:cubicBezTo>
                    <a:pt x="13197" y="7937"/>
                    <a:pt x="13134" y="7976"/>
                    <a:pt x="13065" y="7976"/>
                  </a:cubicBezTo>
                  <a:cubicBezTo>
                    <a:pt x="12970" y="7976"/>
                    <a:pt x="12865" y="7901"/>
                    <a:pt x="12851" y="7795"/>
                  </a:cubicBezTo>
                  <a:cubicBezTo>
                    <a:pt x="12806" y="7316"/>
                    <a:pt x="12851" y="6860"/>
                    <a:pt x="12783" y="6380"/>
                  </a:cubicBezTo>
                  <a:cubicBezTo>
                    <a:pt x="12714" y="5924"/>
                    <a:pt x="12577" y="5490"/>
                    <a:pt x="12440" y="5056"/>
                  </a:cubicBezTo>
                  <a:cubicBezTo>
                    <a:pt x="12281" y="4623"/>
                    <a:pt x="12098" y="4189"/>
                    <a:pt x="11893" y="3801"/>
                  </a:cubicBezTo>
                  <a:cubicBezTo>
                    <a:pt x="11779" y="3596"/>
                    <a:pt x="11664" y="3390"/>
                    <a:pt x="11550" y="3185"/>
                  </a:cubicBezTo>
                  <a:cubicBezTo>
                    <a:pt x="11436" y="3002"/>
                    <a:pt x="11276" y="2797"/>
                    <a:pt x="11231" y="2568"/>
                  </a:cubicBezTo>
                  <a:cubicBezTo>
                    <a:pt x="11194" y="2441"/>
                    <a:pt x="11303" y="2343"/>
                    <a:pt x="11429" y="2343"/>
                  </a:cubicBezTo>
                  <a:close/>
                  <a:moveTo>
                    <a:pt x="12151" y="6031"/>
                  </a:moveTo>
                  <a:cubicBezTo>
                    <a:pt x="12218" y="6031"/>
                    <a:pt x="12288" y="6062"/>
                    <a:pt x="12326" y="6129"/>
                  </a:cubicBezTo>
                  <a:cubicBezTo>
                    <a:pt x="12532" y="6494"/>
                    <a:pt x="12555" y="6997"/>
                    <a:pt x="12486" y="7407"/>
                  </a:cubicBezTo>
                  <a:cubicBezTo>
                    <a:pt x="12440" y="7658"/>
                    <a:pt x="12372" y="7864"/>
                    <a:pt x="12281" y="8092"/>
                  </a:cubicBezTo>
                  <a:cubicBezTo>
                    <a:pt x="12212" y="8275"/>
                    <a:pt x="12167" y="8480"/>
                    <a:pt x="12007" y="8594"/>
                  </a:cubicBezTo>
                  <a:cubicBezTo>
                    <a:pt x="11980" y="8621"/>
                    <a:pt x="11946" y="8634"/>
                    <a:pt x="11913" y="8634"/>
                  </a:cubicBezTo>
                  <a:cubicBezTo>
                    <a:pt x="11862" y="8634"/>
                    <a:pt x="11815" y="8604"/>
                    <a:pt x="11801" y="8549"/>
                  </a:cubicBezTo>
                  <a:cubicBezTo>
                    <a:pt x="11779" y="8366"/>
                    <a:pt x="11847" y="8183"/>
                    <a:pt x="11915" y="8001"/>
                  </a:cubicBezTo>
                  <a:cubicBezTo>
                    <a:pt x="11961" y="7818"/>
                    <a:pt x="12007" y="7613"/>
                    <a:pt x="12030" y="7407"/>
                  </a:cubicBezTo>
                  <a:cubicBezTo>
                    <a:pt x="12052" y="7202"/>
                    <a:pt x="12052" y="6997"/>
                    <a:pt x="12052" y="6791"/>
                  </a:cubicBezTo>
                  <a:cubicBezTo>
                    <a:pt x="12052" y="6586"/>
                    <a:pt x="11984" y="6403"/>
                    <a:pt x="11984" y="6198"/>
                  </a:cubicBezTo>
                  <a:cubicBezTo>
                    <a:pt x="11971" y="6091"/>
                    <a:pt x="12058" y="6031"/>
                    <a:pt x="12151" y="6031"/>
                  </a:cubicBezTo>
                  <a:close/>
                  <a:moveTo>
                    <a:pt x="9773" y="1138"/>
                  </a:moveTo>
                  <a:cubicBezTo>
                    <a:pt x="9933" y="1138"/>
                    <a:pt x="10088" y="1282"/>
                    <a:pt x="10021" y="1450"/>
                  </a:cubicBezTo>
                  <a:cubicBezTo>
                    <a:pt x="9998" y="1473"/>
                    <a:pt x="9998" y="1496"/>
                    <a:pt x="9975" y="1518"/>
                  </a:cubicBezTo>
                  <a:cubicBezTo>
                    <a:pt x="9998" y="1998"/>
                    <a:pt x="9861" y="2500"/>
                    <a:pt x="9770" y="2956"/>
                  </a:cubicBezTo>
                  <a:cubicBezTo>
                    <a:pt x="9679" y="3436"/>
                    <a:pt x="9542" y="3915"/>
                    <a:pt x="9405" y="4394"/>
                  </a:cubicBezTo>
                  <a:cubicBezTo>
                    <a:pt x="9268" y="4874"/>
                    <a:pt x="9108" y="5353"/>
                    <a:pt x="8948" y="5832"/>
                  </a:cubicBezTo>
                  <a:cubicBezTo>
                    <a:pt x="8857" y="6129"/>
                    <a:pt x="8743" y="6426"/>
                    <a:pt x="8674" y="6723"/>
                  </a:cubicBezTo>
                  <a:cubicBezTo>
                    <a:pt x="8834" y="6814"/>
                    <a:pt x="8971" y="6997"/>
                    <a:pt x="9108" y="7133"/>
                  </a:cubicBezTo>
                  <a:cubicBezTo>
                    <a:pt x="9268" y="7270"/>
                    <a:pt x="9428" y="7385"/>
                    <a:pt x="9587" y="7521"/>
                  </a:cubicBezTo>
                  <a:cubicBezTo>
                    <a:pt x="9907" y="7795"/>
                    <a:pt x="10295" y="8001"/>
                    <a:pt x="10614" y="8252"/>
                  </a:cubicBezTo>
                  <a:cubicBezTo>
                    <a:pt x="10706" y="8343"/>
                    <a:pt x="10751" y="8434"/>
                    <a:pt x="10706" y="8549"/>
                  </a:cubicBezTo>
                  <a:cubicBezTo>
                    <a:pt x="10668" y="8623"/>
                    <a:pt x="10570" y="8698"/>
                    <a:pt x="10486" y="8698"/>
                  </a:cubicBezTo>
                  <a:cubicBezTo>
                    <a:pt x="10467" y="8698"/>
                    <a:pt x="10449" y="8694"/>
                    <a:pt x="10432" y="8686"/>
                  </a:cubicBezTo>
                  <a:cubicBezTo>
                    <a:pt x="10409" y="8686"/>
                    <a:pt x="10409" y="8663"/>
                    <a:pt x="10386" y="8663"/>
                  </a:cubicBezTo>
                  <a:cubicBezTo>
                    <a:pt x="10226" y="8663"/>
                    <a:pt x="10044" y="8594"/>
                    <a:pt x="9884" y="8549"/>
                  </a:cubicBezTo>
                  <a:cubicBezTo>
                    <a:pt x="9679" y="8480"/>
                    <a:pt x="9473" y="8434"/>
                    <a:pt x="9245" y="8366"/>
                  </a:cubicBezTo>
                  <a:cubicBezTo>
                    <a:pt x="9017" y="8320"/>
                    <a:pt x="8811" y="8252"/>
                    <a:pt x="8583" y="8206"/>
                  </a:cubicBezTo>
                  <a:cubicBezTo>
                    <a:pt x="8423" y="8183"/>
                    <a:pt x="8241" y="8161"/>
                    <a:pt x="8104" y="8115"/>
                  </a:cubicBezTo>
                  <a:cubicBezTo>
                    <a:pt x="8035" y="8229"/>
                    <a:pt x="7944" y="8343"/>
                    <a:pt x="7853" y="8457"/>
                  </a:cubicBezTo>
                  <a:cubicBezTo>
                    <a:pt x="7533" y="8914"/>
                    <a:pt x="7191" y="9393"/>
                    <a:pt x="6848" y="9850"/>
                  </a:cubicBezTo>
                  <a:cubicBezTo>
                    <a:pt x="6506" y="10306"/>
                    <a:pt x="6164" y="10763"/>
                    <a:pt x="5821" y="11196"/>
                  </a:cubicBezTo>
                  <a:cubicBezTo>
                    <a:pt x="5479" y="11630"/>
                    <a:pt x="5136" y="12087"/>
                    <a:pt x="4771" y="12497"/>
                  </a:cubicBezTo>
                  <a:cubicBezTo>
                    <a:pt x="4771" y="12497"/>
                    <a:pt x="4748" y="12520"/>
                    <a:pt x="4748" y="12520"/>
                  </a:cubicBezTo>
                  <a:cubicBezTo>
                    <a:pt x="4726" y="12631"/>
                    <a:pt x="4634" y="12683"/>
                    <a:pt x="4539" y="12683"/>
                  </a:cubicBezTo>
                  <a:cubicBezTo>
                    <a:pt x="4440" y="12683"/>
                    <a:pt x="4338" y="12626"/>
                    <a:pt x="4315" y="12520"/>
                  </a:cubicBezTo>
                  <a:cubicBezTo>
                    <a:pt x="4246" y="12429"/>
                    <a:pt x="4223" y="12315"/>
                    <a:pt x="4292" y="12223"/>
                  </a:cubicBezTo>
                  <a:cubicBezTo>
                    <a:pt x="4315" y="12178"/>
                    <a:pt x="4360" y="12132"/>
                    <a:pt x="4383" y="12087"/>
                  </a:cubicBezTo>
                  <a:cubicBezTo>
                    <a:pt x="4634" y="11128"/>
                    <a:pt x="4908" y="10192"/>
                    <a:pt x="5159" y="9256"/>
                  </a:cubicBezTo>
                  <a:cubicBezTo>
                    <a:pt x="5296" y="8708"/>
                    <a:pt x="5433" y="8183"/>
                    <a:pt x="5547" y="7636"/>
                  </a:cubicBezTo>
                  <a:cubicBezTo>
                    <a:pt x="5616" y="7407"/>
                    <a:pt x="5684" y="7156"/>
                    <a:pt x="5753" y="6905"/>
                  </a:cubicBezTo>
                  <a:cubicBezTo>
                    <a:pt x="5524" y="6837"/>
                    <a:pt x="5342" y="6654"/>
                    <a:pt x="5159" y="6494"/>
                  </a:cubicBezTo>
                  <a:cubicBezTo>
                    <a:pt x="4977" y="6357"/>
                    <a:pt x="4771" y="6198"/>
                    <a:pt x="4589" y="6038"/>
                  </a:cubicBezTo>
                  <a:cubicBezTo>
                    <a:pt x="4223" y="5764"/>
                    <a:pt x="3881" y="5490"/>
                    <a:pt x="3470" y="5307"/>
                  </a:cubicBezTo>
                  <a:cubicBezTo>
                    <a:pt x="3244" y="5184"/>
                    <a:pt x="3388" y="4838"/>
                    <a:pt x="3603" y="4838"/>
                  </a:cubicBezTo>
                  <a:cubicBezTo>
                    <a:pt x="3627" y="4838"/>
                    <a:pt x="3651" y="4842"/>
                    <a:pt x="3676" y="4851"/>
                  </a:cubicBezTo>
                  <a:cubicBezTo>
                    <a:pt x="3721" y="4851"/>
                    <a:pt x="3767" y="4874"/>
                    <a:pt x="3813" y="4897"/>
                  </a:cubicBezTo>
                  <a:cubicBezTo>
                    <a:pt x="3972" y="4897"/>
                    <a:pt x="4132" y="4942"/>
                    <a:pt x="4269" y="4988"/>
                  </a:cubicBezTo>
                  <a:cubicBezTo>
                    <a:pt x="4497" y="5034"/>
                    <a:pt x="4748" y="5079"/>
                    <a:pt x="4977" y="5148"/>
                  </a:cubicBezTo>
                  <a:cubicBezTo>
                    <a:pt x="5479" y="5285"/>
                    <a:pt x="5981" y="5444"/>
                    <a:pt x="6460" y="5604"/>
                  </a:cubicBezTo>
                  <a:cubicBezTo>
                    <a:pt x="6460" y="5604"/>
                    <a:pt x="6483" y="5627"/>
                    <a:pt x="6506" y="5627"/>
                  </a:cubicBezTo>
                  <a:cubicBezTo>
                    <a:pt x="6666" y="5422"/>
                    <a:pt x="6825" y="5239"/>
                    <a:pt x="6985" y="5034"/>
                  </a:cubicBezTo>
                  <a:cubicBezTo>
                    <a:pt x="7282" y="4623"/>
                    <a:pt x="7579" y="4212"/>
                    <a:pt x="7853" y="3801"/>
                  </a:cubicBezTo>
                  <a:cubicBezTo>
                    <a:pt x="8149" y="3367"/>
                    <a:pt x="8423" y="2934"/>
                    <a:pt x="8720" y="2500"/>
                  </a:cubicBezTo>
                  <a:cubicBezTo>
                    <a:pt x="8857" y="2272"/>
                    <a:pt x="9017" y="2043"/>
                    <a:pt x="9154" y="1815"/>
                  </a:cubicBezTo>
                  <a:cubicBezTo>
                    <a:pt x="9313" y="1610"/>
                    <a:pt x="9428" y="1381"/>
                    <a:pt x="9610" y="1199"/>
                  </a:cubicBezTo>
                  <a:cubicBezTo>
                    <a:pt x="9658" y="1157"/>
                    <a:pt x="9716" y="1138"/>
                    <a:pt x="9773" y="1138"/>
                  </a:cubicBezTo>
                  <a:close/>
                  <a:moveTo>
                    <a:pt x="7502" y="0"/>
                  </a:moveTo>
                  <a:cubicBezTo>
                    <a:pt x="7247" y="0"/>
                    <a:pt x="6991" y="18"/>
                    <a:pt x="6734" y="58"/>
                  </a:cubicBezTo>
                  <a:cubicBezTo>
                    <a:pt x="5981" y="149"/>
                    <a:pt x="5250" y="377"/>
                    <a:pt x="4543" y="651"/>
                  </a:cubicBezTo>
                  <a:cubicBezTo>
                    <a:pt x="3835" y="948"/>
                    <a:pt x="3151" y="1290"/>
                    <a:pt x="2511" y="1678"/>
                  </a:cubicBezTo>
                  <a:cubicBezTo>
                    <a:pt x="1895" y="2066"/>
                    <a:pt x="1507" y="2614"/>
                    <a:pt x="1188" y="3276"/>
                  </a:cubicBezTo>
                  <a:cubicBezTo>
                    <a:pt x="845" y="3984"/>
                    <a:pt x="548" y="4691"/>
                    <a:pt x="343" y="5444"/>
                  </a:cubicBezTo>
                  <a:cubicBezTo>
                    <a:pt x="115" y="6175"/>
                    <a:pt x="1" y="6951"/>
                    <a:pt x="92" y="7704"/>
                  </a:cubicBezTo>
                  <a:cubicBezTo>
                    <a:pt x="206" y="8457"/>
                    <a:pt x="457" y="9142"/>
                    <a:pt x="777" y="9804"/>
                  </a:cubicBezTo>
                  <a:cubicBezTo>
                    <a:pt x="1119" y="10443"/>
                    <a:pt x="1507" y="11105"/>
                    <a:pt x="1964" y="11653"/>
                  </a:cubicBezTo>
                  <a:cubicBezTo>
                    <a:pt x="2831" y="12726"/>
                    <a:pt x="4064" y="13342"/>
                    <a:pt x="5387" y="13639"/>
                  </a:cubicBezTo>
                  <a:cubicBezTo>
                    <a:pt x="5942" y="13753"/>
                    <a:pt x="6496" y="13804"/>
                    <a:pt x="7051" y="13804"/>
                  </a:cubicBezTo>
                  <a:cubicBezTo>
                    <a:pt x="7158" y="13804"/>
                    <a:pt x="7266" y="13802"/>
                    <a:pt x="7373" y="13798"/>
                  </a:cubicBezTo>
                  <a:cubicBezTo>
                    <a:pt x="8149" y="13798"/>
                    <a:pt x="8948" y="13707"/>
                    <a:pt x="9656" y="13388"/>
                  </a:cubicBezTo>
                  <a:cubicBezTo>
                    <a:pt x="10363" y="13114"/>
                    <a:pt x="11002" y="12680"/>
                    <a:pt x="11619" y="12269"/>
                  </a:cubicBezTo>
                  <a:cubicBezTo>
                    <a:pt x="11938" y="12064"/>
                    <a:pt x="12235" y="11835"/>
                    <a:pt x="12463" y="11562"/>
                  </a:cubicBezTo>
                  <a:cubicBezTo>
                    <a:pt x="12714" y="11288"/>
                    <a:pt x="12874" y="10968"/>
                    <a:pt x="13034" y="10626"/>
                  </a:cubicBezTo>
                  <a:cubicBezTo>
                    <a:pt x="13696" y="9256"/>
                    <a:pt x="14130" y="7681"/>
                    <a:pt x="13947" y="6129"/>
                  </a:cubicBezTo>
                  <a:cubicBezTo>
                    <a:pt x="13787" y="4737"/>
                    <a:pt x="13148" y="3367"/>
                    <a:pt x="12304" y="2272"/>
                  </a:cubicBezTo>
                  <a:cubicBezTo>
                    <a:pt x="11733" y="1541"/>
                    <a:pt x="11002" y="902"/>
                    <a:pt x="10158" y="514"/>
                  </a:cubicBezTo>
                  <a:cubicBezTo>
                    <a:pt x="10139" y="524"/>
                    <a:pt x="10116" y="529"/>
                    <a:pt x="10089" y="529"/>
                  </a:cubicBezTo>
                  <a:cubicBezTo>
                    <a:pt x="10052" y="529"/>
                    <a:pt x="10006" y="518"/>
                    <a:pt x="9953" y="491"/>
                  </a:cubicBezTo>
                  <a:cubicBezTo>
                    <a:pt x="9793" y="400"/>
                    <a:pt x="9633" y="309"/>
                    <a:pt x="9450" y="263"/>
                  </a:cubicBezTo>
                  <a:cubicBezTo>
                    <a:pt x="9268" y="240"/>
                    <a:pt x="9085" y="195"/>
                    <a:pt x="8903" y="149"/>
                  </a:cubicBezTo>
                  <a:cubicBezTo>
                    <a:pt x="8443" y="60"/>
                    <a:pt x="7974" y="0"/>
                    <a:pt x="7502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838" name="Google Shape;6838;p56"/>
            <p:cNvSpPr/>
            <p:nvPr/>
          </p:nvSpPr>
          <p:spPr>
            <a:xfrm>
              <a:off x="3882350" y="2191200"/>
              <a:ext cx="22275" cy="16000"/>
            </a:xfrm>
            <a:custGeom>
              <a:rect b="b" l="l" r="r" t="t"/>
              <a:pathLst>
                <a:path extrusionOk="0" h="640" w="891">
                  <a:moveTo>
                    <a:pt x="183" y="1"/>
                  </a:moveTo>
                  <a:cubicBezTo>
                    <a:pt x="183" y="1"/>
                    <a:pt x="183" y="23"/>
                    <a:pt x="183" y="23"/>
                  </a:cubicBezTo>
                  <a:cubicBezTo>
                    <a:pt x="160" y="46"/>
                    <a:pt x="160" y="46"/>
                    <a:pt x="160" y="69"/>
                  </a:cubicBezTo>
                  <a:cubicBezTo>
                    <a:pt x="206" y="206"/>
                    <a:pt x="92" y="343"/>
                    <a:pt x="1" y="480"/>
                  </a:cubicBezTo>
                  <a:cubicBezTo>
                    <a:pt x="297" y="526"/>
                    <a:pt x="594" y="571"/>
                    <a:pt x="891" y="640"/>
                  </a:cubicBezTo>
                  <a:cubicBezTo>
                    <a:pt x="731" y="503"/>
                    <a:pt x="571" y="366"/>
                    <a:pt x="411" y="229"/>
                  </a:cubicBezTo>
                  <a:cubicBezTo>
                    <a:pt x="343" y="160"/>
                    <a:pt x="252" y="92"/>
                    <a:pt x="183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839" name="Google Shape;6839;p56"/>
            <p:cNvSpPr/>
            <p:nvPr/>
          </p:nvSpPr>
          <p:spPr>
            <a:xfrm>
              <a:off x="3832125" y="2071375"/>
              <a:ext cx="74800" cy="119275"/>
            </a:xfrm>
            <a:custGeom>
              <a:rect b="b" l="l" r="r" t="t"/>
              <a:pathLst>
                <a:path extrusionOk="0" h="4771" w="2992">
                  <a:moveTo>
                    <a:pt x="2991" y="0"/>
                  </a:moveTo>
                  <a:cubicBezTo>
                    <a:pt x="2923" y="114"/>
                    <a:pt x="2831" y="229"/>
                    <a:pt x="2763" y="343"/>
                  </a:cubicBezTo>
                  <a:cubicBezTo>
                    <a:pt x="2466" y="776"/>
                    <a:pt x="2147" y="1187"/>
                    <a:pt x="1850" y="1621"/>
                  </a:cubicBezTo>
                  <a:cubicBezTo>
                    <a:pt x="1302" y="2420"/>
                    <a:pt x="709" y="3264"/>
                    <a:pt x="1" y="3949"/>
                  </a:cubicBezTo>
                  <a:cubicBezTo>
                    <a:pt x="549" y="4223"/>
                    <a:pt x="1119" y="4497"/>
                    <a:pt x="1667" y="4771"/>
                  </a:cubicBezTo>
                  <a:cubicBezTo>
                    <a:pt x="1758" y="4269"/>
                    <a:pt x="1918" y="3812"/>
                    <a:pt x="2101" y="3356"/>
                  </a:cubicBezTo>
                  <a:cubicBezTo>
                    <a:pt x="2261" y="2876"/>
                    <a:pt x="2420" y="2397"/>
                    <a:pt x="2580" y="1918"/>
                  </a:cubicBezTo>
                  <a:cubicBezTo>
                    <a:pt x="2717" y="1438"/>
                    <a:pt x="2831" y="936"/>
                    <a:pt x="2923" y="457"/>
                  </a:cubicBezTo>
                  <a:cubicBezTo>
                    <a:pt x="2945" y="297"/>
                    <a:pt x="2968" y="160"/>
                    <a:pt x="2991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840" name="Google Shape;6840;p56"/>
            <p:cNvSpPr/>
            <p:nvPr/>
          </p:nvSpPr>
          <p:spPr>
            <a:xfrm>
              <a:off x="3793325" y="2149550"/>
              <a:ext cx="34850" cy="22850"/>
            </a:xfrm>
            <a:custGeom>
              <a:rect b="b" l="l" r="r" t="t"/>
              <a:pathLst>
                <a:path extrusionOk="0" h="914" w="1394">
                  <a:moveTo>
                    <a:pt x="1" y="0"/>
                  </a:moveTo>
                  <a:cubicBezTo>
                    <a:pt x="1" y="0"/>
                    <a:pt x="24" y="23"/>
                    <a:pt x="24" y="23"/>
                  </a:cubicBezTo>
                  <a:cubicBezTo>
                    <a:pt x="229" y="206"/>
                    <a:pt x="434" y="366"/>
                    <a:pt x="640" y="548"/>
                  </a:cubicBezTo>
                  <a:cubicBezTo>
                    <a:pt x="777" y="662"/>
                    <a:pt x="937" y="776"/>
                    <a:pt x="1051" y="913"/>
                  </a:cubicBezTo>
                  <a:cubicBezTo>
                    <a:pt x="1096" y="868"/>
                    <a:pt x="1119" y="799"/>
                    <a:pt x="1165" y="776"/>
                  </a:cubicBezTo>
                  <a:cubicBezTo>
                    <a:pt x="1165" y="731"/>
                    <a:pt x="1165" y="708"/>
                    <a:pt x="1188" y="662"/>
                  </a:cubicBezTo>
                  <a:cubicBezTo>
                    <a:pt x="1256" y="571"/>
                    <a:pt x="1325" y="480"/>
                    <a:pt x="1393" y="388"/>
                  </a:cubicBezTo>
                  <a:cubicBezTo>
                    <a:pt x="959" y="274"/>
                    <a:pt x="503" y="137"/>
                    <a:pt x="69" y="23"/>
                  </a:cubicBezTo>
                  <a:cubicBezTo>
                    <a:pt x="46" y="0"/>
                    <a:pt x="24" y="0"/>
                    <a:pt x="1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841" name="Google Shape;6841;p56"/>
            <p:cNvSpPr/>
            <p:nvPr/>
          </p:nvSpPr>
          <p:spPr>
            <a:xfrm>
              <a:off x="3800175" y="2170100"/>
              <a:ext cx="73650" cy="121000"/>
            </a:xfrm>
            <a:custGeom>
              <a:rect b="b" l="l" r="r" t="t"/>
              <a:pathLst>
                <a:path extrusionOk="0" h="4840" w="2946">
                  <a:moveTo>
                    <a:pt x="1279" y="0"/>
                  </a:moveTo>
                  <a:cubicBezTo>
                    <a:pt x="1256" y="0"/>
                    <a:pt x="1233" y="23"/>
                    <a:pt x="1233" y="46"/>
                  </a:cubicBezTo>
                  <a:cubicBezTo>
                    <a:pt x="1256" y="228"/>
                    <a:pt x="1165" y="457"/>
                    <a:pt x="1119" y="639"/>
                  </a:cubicBezTo>
                  <a:cubicBezTo>
                    <a:pt x="1051" y="913"/>
                    <a:pt x="982" y="1164"/>
                    <a:pt x="914" y="1415"/>
                  </a:cubicBezTo>
                  <a:cubicBezTo>
                    <a:pt x="754" y="1940"/>
                    <a:pt x="617" y="2442"/>
                    <a:pt x="480" y="2967"/>
                  </a:cubicBezTo>
                  <a:cubicBezTo>
                    <a:pt x="320" y="3584"/>
                    <a:pt x="160" y="4223"/>
                    <a:pt x="1" y="4839"/>
                  </a:cubicBezTo>
                  <a:cubicBezTo>
                    <a:pt x="92" y="4748"/>
                    <a:pt x="160" y="4656"/>
                    <a:pt x="252" y="4542"/>
                  </a:cubicBezTo>
                  <a:cubicBezTo>
                    <a:pt x="571" y="4131"/>
                    <a:pt x="891" y="3743"/>
                    <a:pt x="1210" y="3310"/>
                  </a:cubicBezTo>
                  <a:cubicBezTo>
                    <a:pt x="1530" y="2899"/>
                    <a:pt x="1850" y="2465"/>
                    <a:pt x="2146" y="2031"/>
                  </a:cubicBezTo>
                  <a:cubicBezTo>
                    <a:pt x="2283" y="1803"/>
                    <a:pt x="2443" y="1575"/>
                    <a:pt x="2580" y="1370"/>
                  </a:cubicBezTo>
                  <a:cubicBezTo>
                    <a:pt x="2694" y="1210"/>
                    <a:pt x="2808" y="1004"/>
                    <a:pt x="2945" y="867"/>
                  </a:cubicBezTo>
                  <a:cubicBezTo>
                    <a:pt x="2945" y="845"/>
                    <a:pt x="2945" y="845"/>
                    <a:pt x="2945" y="845"/>
                  </a:cubicBezTo>
                  <a:cubicBezTo>
                    <a:pt x="2945" y="845"/>
                    <a:pt x="2945" y="822"/>
                    <a:pt x="2945" y="822"/>
                  </a:cubicBezTo>
                  <a:cubicBezTo>
                    <a:pt x="2397" y="548"/>
                    <a:pt x="1827" y="274"/>
                    <a:pt x="1279" y="0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842" name="Google Shape;6842;p56"/>
            <p:cNvSpPr/>
            <p:nvPr/>
          </p:nvSpPr>
          <p:spPr>
            <a:xfrm>
              <a:off x="3654100" y="1994975"/>
              <a:ext cx="386900" cy="376350"/>
            </a:xfrm>
            <a:custGeom>
              <a:rect b="b" l="l" r="r" t="t"/>
              <a:pathLst>
                <a:path extrusionOk="0" h="15054" w="15476">
                  <a:moveTo>
                    <a:pt x="8255" y="602"/>
                  </a:moveTo>
                  <a:cubicBezTo>
                    <a:pt x="8727" y="602"/>
                    <a:pt x="9196" y="662"/>
                    <a:pt x="9656" y="751"/>
                  </a:cubicBezTo>
                  <a:cubicBezTo>
                    <a:pt x="9838" y="797"/>
                    <a:pt x="10021" y="842"/>
                    <a:pt x="10203" y="865"/>
                  </a:cubicBezTo>
                  <a:cubicBezTo>
                    <a:pt x="10386" y="911"/>
                    <a:pt x="10546" y="1002"/>
                    <a:pt x="10706" y="1093"/>
                  </a:cubicBezTo>
                  <a:cubicBezTo>
                    <a:pt x="10759" y="1120"/>
                    <a:pt x="10805" y="1131"/>
                    <a:pt x="10842" y="1131"/>
                  </a:cubicBezTo>
                  <a:cubicBezTo>
                    <a:pt x="10869" y="1131"/>
                    <a:pt x="10892" y="1126"/>
                    <a:pt x="10911" y="1116"/>
                  </a:cubicBezTo>
                  <a:cubicBezTo>
                    <a:pt x="11755" y="1504"/>
                    <a:pt x="12486" y="2143"/>
                    <a:pt x="13057" y="2874"/>
                  </a:cubicBezTo>
                  <a:cubicBezTo>
                    <a:pt x="13901" y="3969"/>
                    <a:pt x="14540" y="5339"/>
                    <a:pt x="14700" y="6731"/>
                  </a:cubicBezTo>
                  <a:cubicBezTo>
                    <a:pt x="14883" y="8283"/>
                    <a:pt x="14449" y="9858"/>
                    <a:pt x="13787" y="11228"/>
                  </a:cubicBezTo>
                  <a:cubicBezTo>
                    <a:pt x="13627" y="11570"/>
                    <a:pt x="13467" y="11890"/>
                    <a:pt x="13216" y="12164"/>
                  </a:cubicBezTo>
                  <a:cubicBezTo>
                    <a:pt x="12988" y="12437"/>
                    <a:pt x="12691" y="12666"/>
                    <a:pt x="12372" y="12871"/>
                  </a:cubicBezTo>
                  <a:cubicBezTo>
                    <a:pt x="11755" y="13282"/>
                    <a:pt x="11116" y="13716"/>
                    <a:pt x="10409" y="13990"/>
                  </a:cubicBezTo>
                  <a:cubicBezTo>
                    <a:pt x="9701" y="14309"/>
                    <a:pt x="8902" y="14400"/>
                    <a:pt x="8126" y="14400"/>
                  </a:cubicBezTo>
                  <a:cubicBezTo>
                    <a:pt x="8019" y="14404"/>
                    <a:pt x="7911" y="14406"/>
                    <a:pt x="7804" y="14406"/>
                  </a:cubicBezTo>
                  <a:cubicBezTo>
                    <a:pt x="7249" y="14406"/>
                    <a:pt x="6695" y="14355"/>
                    <a:pt x="6140" y="14241"/>
                  </a:cubicBezTo>
                  <a:cubicBezTo>
                    <a:pt x="4817" y="13967"/>
                    <a:pt x="3584" y="13328"/>
                    <a:pt x="2717" y="12255"/>
                  </a:cubicBezTo>
                  <a:cubicBezTo>
                    <a:pt x="2260" y="11707"/>
                    <a:pt x="1872" y="11045"/>
                    <a:pt x="1530" y="10406"/>
                  </a:cubicBezTo>
                  <a:cubicBezTo>
                    <a:pt x="1210" y="9744"/>
                    <a:pt x="959" y="9059"/>
                    <a:pt x="845" y="8306"/>
                  </a:cubicBezTo>
                  <a:cubicBezTo>
                    <a:pt x="754" y="7553"/>
                    <a:pt x="868" y="6777"/>
                    <a:pt x="1096" y="6046"/>
                  </a:cubicBezTo>
                  <a:cubicBezTo>
                    <a:pt x="1301" y="5293"/>
                    <a:pt x="1598" y="4586"/>
                    <a:pt x="1941" y="3878"/>
                  </a:cubicBezTo>
                  <a:cubicBezTo>
                    <a:pt x="2260" y="3216"/>
                    <a:pt x="2648" y="2668"/>
                    <a:pt x="3264" y="2280"/>
                  </a:cubicBezTo>
                  <a:cubicBezTo>
                    <a:pt x="3904" y="1892"/>
                    <a:pt x="4588" y="1550"/>
                    <a:pt x="5296" y="1253"/>
                  </a:cubicBezTo>
                  <a:cubicBezTo>
                    <a:pt x="6003" y="979"/>
                    <a:pt x="6734" y="751"/>
                    <a:pt x="7487" y="660"/>
                  </a:cubicBezTo>
                  <a:cubicBezTo>
                    <a:pt x="7744" y="620"/>
                    <a:pt x="8000" y="602"/>
                    <a:pt x="8255" y="602"/>
                  </a:cubicBezTo>
                  <a:close/>
                  <a:moveTo>
                    <a:pt x="8199" y="1"/>
                  </a:moveTo>
                  <a:cubicBezTo>
                    <a:pt x="7552" y="1"/>
                    <a:pt x="6896" y="107"/>
                    <a:pt x="6255" y="272"/>
                  </a:cubicBezTo>
                  <a:cubicBezTo>
                    <a:pt x="5456" y="477"/>
                    <a:pt x="4702" y="797"/>
                    <a:pt x="3972" y="1185"/>
                  </a:cubicBezTo>
                  <a:cubicBezTo>
                    <a:pt x="3242" y="1550"/>
                    <a:pt x="2511" y="1915"/>
                    <a:pt x="2009" y="2577"/>
                  </a:cubicBezTo>
                  <a:cubicBezTo>
                    <a:pt x="1530" y="3170"/>
                    <a:pt x="1210" y="3924"/>
                    <a:pt x="936" y="4631"/>
                  </a:cubicBezTo>
                  <a:cubicBezTo>
                    <a:pt x="594" y="5430"/>
                    <a:pt x="297" y="6229"/>
                    <a:pt x="206" y="7119"/>
                  </a:cubicBezTo>
                  <a:cubicBezTo>
                    <a:pt x="0" y="8763"/>
                    <a:pt x="640" y="10315"/>
                    <a:pt x="1507" y="11684"/>
                  </a:cubicBezTo>
                  <a:cubicBezTo>
                    <a:pt x="1941" y="12369"/>
                    <a:pt x="2443" y="13008"/>
                    <a:pt x="3059" y="13533"/>
                  </a:cubicBezTo>
                  <a:cubicBezTo>
                    <a:pt x="3630" y="13990"/>
                    <a:pt x="4269" y="14309"/>
                    <a:pt x="4931" y="14560"/>
                  </a:cubicBezTo>
                  <a:cubicBezTo>
                    <a:pt x="5865" y="14892"/>
                    <a:pt x="6898" y="15054"/>
                    <a:pt x="7919" y="15054"/>
                  </a:cubicBezTo>
                  <a:cubicBezTo>
                    <a:pt x="8445" y="15054"/>
                    <a:pt x="8968" y="15011"/>
                    <a:pt x="9473" y="14925"/>
                  </a:cubicBezTo>
                  <a:cubicBezTo>
                    <a:pt x="10295" y="14788"/>
                    <a:pt x="11071" y="14469"/>
                    <a:pt x="11778" y="14012"/>
                  </a:cubicBezTo>
                  <a:cubicBezTo>
                    <a:pt x="12463" y="13624"/>
                    <a:pt x="13216" y="13191"/>
                    <a:pt x="13718" y="12597"/>
                  </a:cubicBezTo>
                  <a:cubicBezTo>
                    <a:pt x="14243" y="11981"/>
                    <a:pt x="14563" y="11136"/>
                    <a:pt x="14837" y="10383"/>
                  </a:cubicBezTo>
                  <a:cubicBezTo>
                    <a:pt x="15134" y="9584"/>
                    <a:pt x="15339" y="8740"/>
                    <a:pt x="15385" y="7872"/>
                  </a:cubicBezTo>
                  <a:cubicBezTo>
                    <a:pt x="15476" y="6252"/>
                    <a:pt x="14974" y="4631"/>
                    <a:pt x="14084" y="3285"/>
                  </a:cubicBezTo>
                  <a:cubicBezTo>
                    <a:pt x="13353" y="2143"/>
                    <a:pt x="12303" y="1070"/>
                    <a:pt x="11002" y="637"/>
                  </a:cubicBezTo>
                  <a:cubicBezTo>
                    <a:pt x="10820" y="591"/>
                    <a:pt x="10660" y="546"/>
                    <a:pt x="10500" y="500"/>
                  </a:cubicBezTo>
                  <a:cubicBezTo>
                    <a:pt x="10477" y="500"/>
                    <a:pt x="10454" y="477"/>
                    <a:pt x="10432" y="454"/>
                  </a:cubicBezTo>
                  <a:cubicBezTo>
                    <a:pt x="10249" y="363"/>
                    <a:pt x="10089" y="272"/>
                    <a:pt x="9884" y="226"/>
                  </a:cubicBezTo>
                  <a:cubicBezTo>
                    <a:pt x="9496" y="89"/>
                    <a:pt x="9085" y="43"/>
                    <a:pt x="8674" y="21"/>
                  </a:cubicBezTo>
                  <a:cubicBezTo>
                    <a:pt x="8516" y="7"/>
                    <a:pt x="8358" y="1"/>
                    <a:pt x="8199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843" name="Google Shape;6843;p56"/>
            <p:cNvSpPr/>
            <p:nvPr/>
          </p:nvSpPr>
          <p:spPr>
            <a:xfrm>
              <a:off x="3615875" y="1900075"/>
              <a:ext cx="476500" cy="517925"/>
            </a:xfrm>
            <a:custGeom>
              <a:rect b="b" l="l" r="r" t="t"/>
              <a:pathLst>
                <a:path extrusionOk="0" h="20717" w="19060">
                  <a:moveTo>
                    <a:pt x="14095" y="496"/>
                  </a:moveTo>
                  <a:cubicBezTo>
                    <a:pt x="14198" y="496"/>
                    <a:pt x="14302" y="515"/>
                    <a:pt x="14403" y="553"/>
                  </a:cubicBezTo>
                  <a:cubicBezTo>
                    <a:pt x="14700" y="667"/>
                    <a:pt x="14951" y="986"/>
                    <a:pt x="14974" y="1306"/>
                  </a:cubicBezTo>
                  <a:cubicBezTo>
                    <a:pt x="14996" y="1671"/>
                    <a:pt x="14631" y="2059"/>
                    <a:pt x="14334" y="2196"/>
                  </a:cubicBezTo>
                  <a:cubicBezTo>
                    <a:pt x="14106" y="2036"/>
                    <a:pt x="13832" y="1922"/>
                    <a:pt x="13558" y="1876"/>
                  </a:cubicBezTo>
                  <a:cubicBezTo>
                    <a:pt x="13444" y="1854"/>
                    <a:pt x="13330" y="1831"/>
                    <a:pt x="13216" y="1831"/>
                  </a:cubicBezTo>
                  <a:cubicBezTo>
                    <a:pt x="13262" y="1511"/>
                    <a:pt x="13239" y="1169"/>
                    <a:pt x="13421" y="872"/>
                  </a:cubicBezTo>
                  <a:cubicBezTo>
                    <a:pt x="13570" y="624"/>
                    <a:pt x="13826" y="496"/>
                    <a:pt x="14095" y="496"/>
                  </a:cubicBezTo>
                  <a:close/>
                  <a:moveTo>
                    <a:pt x="13205" y="2396"/>
                  </a:moveTo>
                  <a:cubicBezTo>
                    <a:pt x="13324" y="2396"/>
                    <a:pt x="13444" y="2401"/>
                    <a:pt x="13558" y="2424"/>
                  </a:cubicBezTo>
                  <a:cubicBezTo>
                    <a:pt x="13764" y="2447"/>
                    <a:pt x="14061" y="2584"/>
                    <a:pt x="14129" y="2789"/>
                  </a:cubicBezTo>
                  <a:cubicBezTo>
                    <a:pt x="14197" y="2972"/>
                    <a:pt x="14152" y="3292"/>
                    <a:pt x="14152" y="3497"/>
                  </a:cubicBezTo>
                  <a:cubicBezTo>
                    <a:pt x="14129" y="3611"/>
                    <a:pt x="14129" y="3702"/>
                    <a:pt x="14038" y="3771"/>
                  </a:cubicBezTo>
                  <a:cubicBezTo>
                    <a:pt x="13969" y="3839"/>
                    <a:pt x="13855" y="3885"/>
                    <a:pt x="13741" y="3885"/>
                  </a:cubicBezTo>
                  <a:cubicBezTo>
                    <a:pt x="13671" y="3898"/>
                    <a:pt x="13595" y="3903"/>
                    <a:pt x="13518" y="3903"/>
                  </a:cubicBezTo>
                  <a:cubicBezTo>
                    <a:pt x="13317" y="3903"/>
                    <a:pt x="13100" y="3866"/>
                    <a:pt x="12919" y="3817"/>
                  </a:cubicBezTo>
                  <a:cubicBezTo>
                    <a:pt x="12691" y="3748"/>
                    <a:pt x="12486" y="3611"/>
                    <a:pt x="12326" y="3406"/>
                  </a:cubicBezTo>
                  <a:cubicBezTo>
                    <a:pt x="12189" y="3223"/>
                    <a:pt x="12212" y="2949"/>
                    <a:pt x="12303" y="2744"/>
                  </a:cubicBezTo>
                  <a:cubicBezTo>
                    <a:pt x="12371" y="2721"/>
                    <a:pt x="12417" y="2652"/>
                    <a:pt x="12417" y="2561"/>
                  </a:cubicBezTo>
                  <a:cubicBezTo>
                    <a:pt x="12463" y="2538"/>
                    <a:pt x="12486" y="2493"/>
                    <a:pt x="12554" y="2470"/>
                  </a:cubicBezTo>
                  <a:cubicBezTo>
                    <a:pt x="12645" y="2424"/>
                    <a:pt x="12737" y="2424"/>
                    <a:pt x="12851" y="2401"/>
                  </a:cubicBezTo>
                  <a:cubicBezTo>
                    <a:pt x="12965" y="2401"/>
                    <a:pt x="13085" y="2396"/>
                    <a:pt x="13205" y="2396"/>
                  </a:cubicBezTo>
                  <a:close/>
                  <a:moveTo>
                    <a:pt x="9841" y="2296"/>
                  </a:moveTo>
                  <a:cubicBezTo>
                    <a:pt x="10148" y="2296"/>
                    <a:pt x="10452" y="2313"/>
                    <a:pt x="10751" y="2356"/>
                  </a:cubicBezTo>
                  <a:cubicBezTo>
                    <a:pt x="11116" y="2401"/>
                    <a:pt x="11458" y="2493"/>
                    <a:pt x="11778" y="2698"/>
                  </a:cubicBezTo>
                  <a:cubicBezTo>
                    <a:pt x="11755" y="2721"/>
                    <a:pt x="11755" y="2744"/>
                    <a:pt x="11732" y="2789"/>
                  </a:cubicBezTo>
                  <a:cubicBezTo>
                    <a:pt x="11641" y="3132"/>
                    <a:pt x="11687" y="3451"/>
                    <a:pt x="11915" y="3748"/>
                  </a:cubicBezTo>
                  <a:cubicBezTo>
                    <a:pt x="12273" y="4201"/>
                    <a:pt x="12834" y="4388"/>
                    <a:pt x="13392" y="4388"/>
                  </a:cubicBezTo>
                  <a:cubicBezTo>
                    <a:pt x="13509" y="4388"/>
                    <a:pt x="13626" y="4380"/>
                    <a:pt x="13741" y="4364"/>
                  </a:cubicBezTo>
                  <a:cubicBezTo>
                    <a:pt x="14038" y="4342"/>
                    <a:pt x="14289" y="4227"/>
                    <a:pt x="14494" y="3976"/>
                  </a:cubicBezTo>
                  <a:cubicBezTo>
                    <a:pt x="14540" y="3931"/>
                    <a:pt x="14563" y="3862"/>
                    <a:pt x="14608" y="3817"/>
                  </a:cubicBezTo>
                  <a:cubicBezTo>
                    <a:pt x="14905" y="3976"/>
                    <a:pt x="15133" y="4227"/>
                    <a:pt x="15339" y="4478"/>
                  </a:cubicBezTo>
                  <a:cubicBezTo>
                    <a:pt x="15613" y="4821"/>
                    <a:pt x="15887" y="5186"/>
                    <a:pt x="16160" y="5528"/>
                  </a:cubicBezTo>
                  <a:cubicBezTo>
                    <a:pt x="16731" y="6236"/>
                    <a:pt x="17233" y="6944"/>
                    <a:pt x="17598" y="7788"/>
                  </a:cubicBezTo>
                  <a:cubicBezTo>
                    <a:pt x="18260" y="9295"/>
                    <a:pt x="18420" y="10984"/>
                    <a:pt x="18238" y="12627"/>
                  </a:cubicBezTo>
                  <a:cubicBezTo>
                    <a:pt x="18146" y="13426"/>
                    <a:pt x="17941" y="14225"/>
                    <a:pt x="17667" y="15001"/>
                  </a:cubicBezTo>
                  <a:cubicBezTo>
                    <a:pt x="17644" y="15024"/>
                    <a:pt x="17644" y="15047"/>
                    <a:pt x="17644" y="15069"/>
                  </a:cubicBezTo>
                  <a:cubicBezTo>
                    <a:pt x="17484" y="15480"/>
                    <a:pt x="17279" y="15914"/>
                    <a:pt x="17051" y="16325"/>
                  </a:cubicBezTo>
                  <a:cubicBezTo>
                    <a:pt x="16845" y="16713"/>
                    <a:pt x="16571" y="17078"/>
                    <a:pt x="16275" y="17398"/>
                  </a:cubicBezTo>
                  <a:cubicBezTo>
                    <a:pt x="15658" y="18037"/>
                    <a:pt x="14859" y="18493"/>
                    <a:pt x="14061" y="18881"/>
                  </a:cubicBezTo>
                  <a:cubicBezTo>
                    <a:pt x="13193" y="19315"/>
                    <a:pt x="12326" y="19703"/>
                    <a:pt x="11390" y="19954"/>
                  </a:cubicBezTo>
                  <a:cubicBezTo>
                    <a:pt x="10768" y="20120"/>
                    <a:pt x="10140" y="20198"/>
                    <a:pt x="9516" y="20198"/>
                  </a:cubicBezTo>
                  <a:cubicBezTo>
                    <a:pt x="6454" y="20198"/>
                    <a:pt x="3487" y="18322"/>
                    <a:pt x="1781" y="15800"/>
                  </a:cubicBezTo>
                  <a:cubicBezTo>
                    <a:pt x="1529" y="15412"/>
                    <a:pt x="1301" y="14978"/>
                    <a:pt x="1141" y="14522"/>
                  </a:cubicBezTo>
                  <a:cubicBezTo>
                    <a:pt x="1004" y="14065"/>
                    <a:pt x="913" y="13563"/>
                    <a:pt x="845" y="13084"/>
                  </a:cubicBezTo>
                  <a:cubicBezTo>
                    <a:pt x="753" y="12239"/>
                    <a:pt x="685" y="11395"/>
                    <a:pt x="731" y="10527"/>
                  </a:cubicBezTo>
                  <a:cubicBezTo>
                    <a:pt x="799" y="8884"/>
                    <a:pt x="1187" y="7240"/>
                    <a:pt x="2100" y="5848"/>
                  </a:cubicBezTo>
                  <a:cubicBezTo>
                    <a:pt x="2990" y="4478"/>
                    <a:pt x="4383" y="3520"/>
                    <a:pt x="5889" y="2972"/>
                  </a:cubicBezTo>
                  <a:cubicBezTo>
                    <a:pt x="6665" y="2698"/>
                    <a:pt x="7487" y="2515"/>
                    <a:pt x="8309" y="2401"/>
                  </a:cubicBezTo>
                  <a:cubicBezTo>
                    <a:pt x="8809" y="2344"/>
                    <a:pt x="9327" y="2296"/>
                    <a:pt x="9841" y="2296"/>
                  </a:cubicBezTo>
                  <a:close/>
                  <a:moveTo>
                    <a:pt x="14175" y="1"/>
                  </a:moveTo>
                  <a:cubicBezTo>
                    <a:pt x="13813" y="1"/>
                    <a:pt x="13444" y="149"/>
                    <a:pt x="13193" y="416"/>
                  </a:cubicBezTo>
                  <a:cubicBezTo>
                    <a:pt x="12874" y="758"/>
                    <a:pt x="12691" y="1374"/>
                    <a:pt x="12805" y="1854"/>
                  </a:cubicBezTo>
                  <a:cubicBezTo>
                    <a:pt x="12714" y="1854"/>
                    <a:pt x="12623" y="1876"/>
                    <a:pt x="12531" y="1899"/>
                  </a:cubicBezTo>
                  <a:cubicBezTo>
                    <a:pt x="12394" y="1945"/>
                    <a:pt x="12257" y="2013"/>
                    <a:pt x="12143" y="2082"/>
                  </a:cubicBezTo>
                  <a:cubicBezTo>
                    <a:pt x="11562" y="1664"/>
                    <a:pt x="10822" y="1593"/>
                    <a:pt x="10106" y="1593"/>
                  </a:cubicBezTo>
                  <a:cubicBezTo>
                    <a:pt x="9923" y="1593"/>
                    <a:pt x="9741" y="1598"/>
                    <a:pt x="9564" y="1602"/>
                  </a:cubicBezTo>
                  <a:cubicBezTo>
                    <a:pt x="8674" y="1648"/>
                    <a:pt x="7784" y="1762"/>
                    <a:pt x="6916" y="1968"/>
                  </a:cubicBezTo>
                  <a:cubicBezTo>
                    <a:pt x="5227" y="2379"/>
                    <a:pt x="3607" y="3155"/>
                    <a:pt x="2397" y="4410"/>
                  </a:cubicBezTo>
                  <a:cubicBezTo>
                    <a:pt x="1141" y="5711"/>
                    <a:pt x="434" y="7423"/>
                    <a:pt x="183" y="9203"/>
                  </a:cubicBezTo>
                  <a:cubicBezTo>
                    <a:pt x="23" y="10116"/>
                    <a:pt x="0" y="11029"/>
                    <a:pt x="69" y="11942"/>
                  </a:cubicBezTo>
                  <a:cubicBezTo>
                    <a:pt x="114" y="12901"/>
                    <a:pt x="251" y="13905"/>
                    <a:pt x="571" y="14818"/>
                  </a:cubicBezTo>
                  <a:cubicBezTo>
                    <a:pt x="913" y="15754"/>
                    <a:pt x="1552" y="16553"/>
                    <a:pt x="2214" y="17283"/>
                  </a:cubicBezTo>
                  <a:cubicBezTo>
                    <a:pt x="2876" y="17968"/>
                    <a:pt x="3584" y="18584"/>
                    <a:pt x="4383" y="19109"/>
                  </a:cubicBezTo>
                  <a:cubicBezTo>
                    <a:pt x="5958" y="20131"/>
                    <a:pt x="7792" y="20716"/>
                    <a:pt x="9680" y="20716"/>
                  </a:cubicBezTo>
                  <a:cubicBezTo>
                    <a:pt x="9816" y="20716"/>
                    <a:pt x="9952" y="20713"/>
                    <a:pt x="10089" y="20707"/>
                  </a:cubicBezTo>
                  <a:cubicBezTo>
                    <a:pt x="11116" y="20662"/>
                    <a:pt x="12098" y="20410"/>
                    <a:pt x="13079" y="20022"/>
                  </a:cubicBezTo>
                  <a:cubicBezTo>
                    <a:pt x="13969" y="19657"/>
                    <a:pt x="14882" y="19246"/>
                    <a:pt x="15704" y="18699"/>
                  </a:cubicBezTo>
                  <a:cubicBezTo>
                    <a:pt x="16526" y="18128"/>
                    <a:pt x="17165" y="17420"/>
                    <a:pt x="17644" y="16553"/>
                  </a:cubicBezTo>
                  <a:cubicBezTo>
                    <a:pt x="18101" y="15731"/>
                    <a:pt x="18420" y="14841"/>
                    <a:pt x="18626" y="13951"/>
                  </a:cubicBezTo>
                  <a:cubicBezTo>
                    <a:pt x="19036" y="12193"/>
                    <a:pt x="19059" y="10345"/>
                    <a:pt x="18534" y="8633"/>
                  </a:cubicBezTo>
                  <a:cubicBezTo>
                    <a:pt x="18306" y="7765"/>
                    <a:pt x="17941" y="6966"/>
                    <a:pt x="17439" y="6236"/>
                  </a:cubicBezTo>
                  <a:cubicBezTo>
                    <a:pt x="17142" y="5802"/>
                    <a:pt x="16822" y="5391"/>
                    <a:pt x="16503" y="5003"/>
                  </a:cubicBezTo>
                  <a:cubicBezTo>
                    <a:pt x="16206" y="4638"/>
                    <a:pt x="15955" y="4273"/>
                    <a:pt x="15635" y="3953"/>
                  </a:cubicBezTo>
                  <a:cubicBezTo>
                    <a:pt x="15384" y="3702"/>
                    <a:pt x="15088" y="3497"/>
                    <a:pt x="14722" y="3383"/>
                  </a:cubicBezTo>
                  <a:cubicBezTo>
                    <a:pt x="14745" y="3314"/>
                    <a:pt x="14745" y="3223"/>
                    <a:pt x="14745" y="3132"/>
                  </a:cubicBezTo>
                  <a:cubicBezTo>
                    <a:pt x="14722" y="2926"/>
                    <a:pt x="14700" y="2744"/>
                    <a:pt x="14631" y="2584"/>
                  </a:cubicBezTo>
                  <a:cubicBezTo>
                    <a:pt x="15088" y="2356"/>
                    <a:pt x="15544" y="1854"/>
                    <a:pt x="15521" y="1329"/>
                  </a:cubicBezTo>
                  <a:cubicBezTo>
                    <a:pt x="15521" y="781"/>
                    <a:pt x="15156" y="301"/>
                    <a:pt x="14654" y="96"/>
                  </a:cubicBezTo>
                  <a:cubicBezTo>
                    <a:pt x="14504" y="32"/>
                    <a:pt x="14340" y="1"/>
                    <a:pt x="1417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844" name="Google Shape;6844;p56"/>
            <p:cNvSpPr/>
            <p:nvPr/>
          </p:nvSpPr>
          <p:spPr>
            <a:xfrm>
              <a:off x="3754000" y="2038475"/>
              <a:ext cx="187725" cy="288625"/>
            </a:xfrm>
            <a:custGeom>
              <a:rect b="b" l="l" r="r" t="t"/>
              <a:pathLst>
                <a:path extrusionOk="0" h="11545" w="7509">
                  <a:moveTo>
                    <a:pt x="1574" y="4443"/>
                  </a:moveTo>
                  <a:lnTo>
                    <a:pt x="1642" y="4466"/>
                  </a:lnTo>
                  <a:cubicBezTo>
                    <a:pt x="2076" y="4580"/>
                    <a:pt x="2532" y="4717"/>
                    <a:pt x="2966" y="4831"/>
                  </a:cubicBezTo>
                  <a:cubicBezTo>
                    <a:pt x="2898" y="4923"/>
                    <a:pt x="2829" y="5014"/>
                    <a:pt x="2761" y="5105"/>
                  </a:cubicBezTo>
                  <a:cubicBezTo>
                    <a:pt x="2738" y="5151"/>
                    <a:pt x="2738" y="5174"/>
                    <a:pt x="2738" y="5219"/>
                  </a:cubicBezTo>
                  <a:cubicBezTo>
                    <a:pt x="2692" y="5242"/>
                    <a:pt x="2669" y="5311"/>
                    <a:pt x="2624" y="5356"/>
                  </a:cubicBezTo>
                  <a:cubicBezTo>
                    <a:pt x="2510" y="5219"/>
                    <a:pt x="2350" y="5105"/>
                    <a:pt x="2213" y="4991"/>
                  </a:cubicBezTo>
                  <a:cubicBezTo>
                    <a:pt x="2007" y="4809"/>
                    <a:pt x="1802" y="4649"/>
                    <a:pt x="1597" y="4466"/>
                  </a:cubicBezTo>
                  <a:cubicBezTo>
                    <a:pt x="1597" y="4466"/>
                    <a:pt x="1574" y="4443"/>
                    <a:pt x="1574" y="4443"/>
                  </a:cubicBezTo>
                  <a:close/>
                  <a:moveTo>
                    <a:pt x="5317" y="6110"/>
                  </a:moveTo>
                  <a:cubicBezTo>
                    <a:pt x="5386" y="6201"/>
                    <a:pt x="5477" y="6269"/>
                    <a:pt x="5545" y="6338"/>
                  </a:cubicBezTo>
                  <a:cubicBezTo>
                    <a:pt x="5705" y="6475"/>
                    <a:pt x="5865" y="6612"/>
                    <a:pt x="6025" y="6749"/>
                  </a:cubicBezTo>
                  <a:cubicBezTo>
                    <a:pt x="5728" y="6680"/>
                    <a:pt x="5431" y="6635"/>
                    <a:pt x="5135" y="6589"/>
                  </a:cubicBezTo>
                  <a:cubicBezTo>
                    <a:pt x="5226" y="6452"/>
                    <a:pt x="5340" y="6315"/>
                    <a:pt x="5294" y="6178"/>
                  </a:cubicBezTo>
                  <a:cubicBezTo>
                    <a:pt x="5294" y="6155"/>
                    <a:pt x="5294" y="6155"/>
                    <a:pt x="5317" y="6132"/>
                  </a:cubicBezTo>
                  <a:lnTo>
                    <a:pt x="5317" y="6110"/>
                  </a:lnTo>
                  <a:close/>
                  <a:moveTo>
                    <a:pt x="6116" y="1316"/>
                  </a:moveTo>
                  <a:lnTo>
                    <a:pt x="6116" y="1316"/>
                  </a:lnTo>
                  <a:cubicBezTo>
                    <a:pt x="6093" y="1476"/>
                    <a:pt x="6070" y="1613"/>
                    <a:pt x="6048" y="1773"/>
                  </a:cubicBezTo>
                  <a:cubicBezTo>
                    <a:pt x="5933" y="2252"/>
                    <a:pt x="5842" y="2754"/>
                    <a:pt x="5705" y="3234"/>
                  </a:cubicBezTo>
                  <a:cubicBezTo>
                    <a:pt x="5545" y="3713"/>
                    <a:pt x="5386" y="4192"/>
                    <a:pt x="5226" y="4672"/>
                  </a:cubicBezTo>
                  <a:cubicBezTo>
                    <a:pt x="5043" y="5128"/>
                    <a:pt x="4883" y="5585"/>
                    <a:pt x="4792" y="6087"/>
                  </a:cubicBezTo>
                  <a:cubicBezTo>
                    <a:pt x="4792" y="6087"/>
                    <a:pt x="4792" y="6110"/>
                    <a:pt x="4792" y="6110"/>
                  </a:cubicBezTo>
                  <a:cubicBezTo>
                    <a:pt x="4792" y="6110"/>
                    <a:pt x="4792" y="6110"/>
                    <a:pt x="4792" y="6132"/>
                  </a:cubicBezTo>
                  <a:cubicBezTo>
                    <a:pt x="4655" y="6269"/>
                    <a:pt x="4541" y="6475"/>
                    <a:pt x="4427" y="6635"/>
                  </a:cubicBezTo>
                  <a:cubicBezTo>
                    <a:pt x="4290" y="6840"/>
                    <a:pt x="4130" y="7068"/>
                    <a:pt x="3993" y="7296"/>
                  </a:cubicBezTo>
                  <a:cubicBezTo>
                    <a:pt x="3697" y="7730"/>
                    <a:pt x="3377" y="8164"/>
                    <a:pt x="3057" y="8575"/>
                  </a:cubicBezTo>
                  <a:cubicBezTo>
                    <a:pt x="2738" y="9008"/>
                    <a:pt x="2418" y="9396"/>
                    <a:pt x="2099" y="9807"/>
                  </a:cubicBezTo>
                  <a:cubicBezTo>
                    <a:pt x="2007" y="9921"/>
                    <a:pt x="1939" y="10013"/>
                    <a:pt x="1848" y="10104"/>
                  </a:cubicBezTo>
                  <a:cubicBezTo>
                    <a:pt x="2007" y="9488"/>
                    <a:pt x="2167" y="8849"/>
                    <a:pt x="2327" y="8232"/>
                  </a:cubicBezTo>
                  <a:cubicBezTo>
                    <a:pt x="2464" y="7707"/>
                    <a:pt x="2601" y="7205"/>
                    <a:pt x="2761" y="6680"/>
                  </a:cubicBezTo>
                  <a:cubicBezTo>
                    <a:pt x="2829" y="6429"/>
                    <a:pt x="2898" y="6178"/>
                    <a:pt x="2966" y="5904"/>
                  </a:cubicBezTo>
                  <a:cubicBezTo>
                    <a:pt x="3012" y="5722"/>
                    <a:pt x="3103" y="5493"/>
                    <a:pt x="3080" y="5311"/>
                  </a:cubicBezTo>
                  <a:cubicBezTo>
                    <a:pt x="3080" y="5288"/>
                    <a:pt x="3103" y="5265"/>
                    <a:pt x="3126" y="5265"/>
                  </a:cubicBezTo>
                  <a:cubicBezTo>
                    <a:pt x="3834" y="4580"/>
                    <a:pt x="4427" y="3736"/>
                    <a:pt x="4975" y="2937"/>
                  </a:cubicBezTo>
                  <a:cubicBezTo>
                    <a:pt x="5272" y="2503"/>
                    <a:pt x="5591" y="2092"/>
                    <a:pt x="5888" y="1659"/>
                  </a:cubicBezTo>
                  <a:cubicBezTo>
                    <a:pt x="5956" y="1545"/>
                    <a:pt x="6048" y="1430"/>
                    <a:pt x="6116" y="1316"/>
                  </a:cubicBezTo>
                  <a:close/>
                  <a:moveTo>
                    <a:pt x="6530" y="0"/>
                  </a:moveTo>
                  <a:cubicBezTo>
                    <a:pt x="6473" y="0"/>
                    <a:pt x="6415" y="19"/>
                    <a:pt x="6367" y="61"/>
                  </a:cubicBezTo>
                  <a:cubicBezTo>
                    <a:pt x="6185" y="243"/>
                    <a:pt x="6070" y="472"/>
                    <a:pt x="5911" y="677"/>
                  </a:cubicBezTo>
                  <a:cubicBezTo>
                    <a:pt x="5774" y="905"/>
                    <a:pt x="5614" y="1134"/>
                    <a:pt x="5477" y="1362"/>
                  </a:cubicBezTo>
                  <a:cubicBezTo>
                    <a:pt x="5180" y="1796"/>
                    <a:pt x="4906" y="2229"/>
                    <a:pt x="4610" y="2663"/>
                  </a:cubicBezTo>
                  <a:cubicBezTo>
                    <a:pt x="4336" y="3074"/>
                    <a:pt x="4039" y="3485"/>
                    <a:pt x="3742" y="3896"/>
                  </a:cubicBezTo>
                  <a:cubicBezTo>
                    <a:pt x="3582" y="4101"/>
                    <a:pt x="3423" y="4284"/>
                    <a:pt x="3263" y="4489"/>
                  </a:cubicBezTo>
                  <a:cubicBezTo>
                    <a:pt x="3240" y="4489"/>
                    <a:pt x="3217" y="4466"/>
                    <a:pt x="3217" y="4466"/>
                  </a:cubicBezTo>
                  <a:cubicBezTo>
                    <a:pt x="2738" y="4306"/>
                    <a:pt x="2236" y="4147"/>
                    <a:pt x="1734" y="4010"/>
                  </a:cubicBezTo>
                  <a:cubicBezTo>
                    <a:pt x="1505" y="3941"/>
                    <a:pt x="1254" y="3896"/>
                    <a:pt x="1026" y="3850"/>
                  </a:cubicBezTo>
                  <a:cubicBezTo>
                    <a:pt x="889" y="3804"/>
                    <a:pt x="729" y="3759"/>
                    <a:pt x="570" y="3759"/>
                  </a:cubicBezTo>
                  <a:cubicBezTo>
                    <a:pt x="524" y="3736"/>
                    <a:pt x="478" y="3713"/>
                    <a:pt x="433" y="3713"/>
                  </a:cubicBezTo>
                  <a:cubicBezTo>
                    <a:pt x="408" y="3704"/>
                    <a:pt x="384" y="3700"/>
                    <a:pt x="360" y="3700"/>
                  </a:cubicBezTo>
                  <a:cubicBezTo>
                    <a:pt x="145" y="3700"/>
                    <a:pt x="1" y="4046"/>
                    <a:pt x="227" y="4169"/>
                  </a:cubicBezTo>
                  <a:cubicBezTo>
                    <a:pt x="638" y="4352"/>
                    <a:pt x="980" y="4626"/>
                    <a:pt x="1346" y="4900"/>
                  </a:cubicBezTo>
                  <a:cubicBezTo>
                    <a:pt x="1528" y="5060"/>
                    <a:pt x="1734" y="5219"/>
                    <a:pt x="1916" y="5356"/>
                  </a:cubicBezTo>
                  <a:cubicBezTo>
                    <a:pt x="2099" y="5516"/>
                    <a:pt x="2281" y="5699"/>
                    <a:pt x="2510" y="5767"/>
                  </a:cubicBezTo>
                  <a:cubicBezTo>
                    <a:pt x="2441" y="6018"/>
                    <a:pt x="2373" y="6269"/>
                    <a:pt x="2304" y="6498"/>
                  </a:cubicBezTo>
                  <a:cubicBezTo>
                    <a:pt x="2190" y="7045"/>
                    <a:pt x="2053" y="7570"/>
                    <a:pt x="1916" y="8118"/>
                  </a:cubicBezTo>
                  <a:cubicBezTo>
                    <a:pt x="1665" y="9054"/>
                    <a:pt x="1391" y="9990"/>
                    <a:pt x="1140" y="10949"/>
                  </a:cubicBezTo>
                  <a:cubicBezTo>
                    <a:pt x="1117" y="10994"/>
                    <a:pt x="1072" y="11040"/>
                    <a:pt x="1049" y="11085"/>
                  </a:cubicBezTo>
                  <a:cubicBezTo>
                    <a:pt x="980" y="11177"/>
                    <a:pt x="1003" y="11291"/>
                    <a:pt x="1072" y="11382"/>
                  </a:cubicBezTo>
                  <a:cubicBezTo>
                    <a:pt x="1095" y="11488"/>
                    <a:pt x="1197" y="11545"/>
                    <a:pt x="1296" y="11545"/>
                  </a:cubicBezTo>
                  <a:cubicBezTo>
                    <a:pt x="1391" y="11545"/>
                    <a:pt x="1483" y="11493"/>
                    <a:pt x="1505" y="11382"/>
                  </a:cubicBezTo>
                  <a:cubicBezTo>
                    <a:pt x="1505" y="11382"/>
                    <a:pt x="1528" y="11359"/>
                    <a:pt x="1528" y="11359"/>
                  </a:cubicBezTo>
                  <a:cubicBezTo>
                    <a:pt x="1893" y="10949"/>
                    <a:pt x="2236" y="10492"/>
                    <a:pt x="2578" y="10058"/>
                  </a:cubicBezTo>
                  <a:cubicBezTo>
                    <a:pt x="2921" y="9625"/>
                    <a:pt x="3263" y="9168"/>
                    <a:pt x="3605" y="8712"/>
                  </a:cubicBezTo>
                  <a:cubicBezTo>
                    <a:pt x="3948" y="8255"/>
                    <a:pt x="4290" y="7776"/>
                    <a:pt x="4610" y="7319"/>
                  </a:cubicBezTo>
                  <a:cubicBezTo>
                    <a:pt x="4701" y="7205"/>
                    <a:pt x="4792" y="7091"/>
                    <a:pt x="4861" y="6977"/>
                  </a:cubicBezTo>
                  <a:cubicBezTo>
                    <a:pt x="4998" y="7023"/>
                    <a:pt x="5180" y="7045"/>
                    <a:pt x="5340" y="7068"/>
                  </a:cubicBezTo>
                  <a:cubicBezTo>
                    <a:pt x="5568" y="7114"/>
                    <a:pt x="5774" y="7182"/>
                    <a:pt x="6002" y="7228"/>
                  </a:cubicBezTo>
                  <a:cubicBezTo>
                    <a:pt x="6230" y="7296"/>
                    <a:pt x="6436" y="7342"/>
                    <a:pt x="6641" y="7411"/>
                  </a:cubicBezTo>
                  <a:cubicBezTo>
                    <a:pt x="6801" y="7456"/>
                    <a:pt x="6983" y="7525"/>
                    <a:pt x="7143" y="7525"/>
                  </a:cubicBezTo>
                  <a:cubicBezTo>
                    <a:pt x="7166" y="7525"/>
                    <a:pt x="7166" y="7548"/>
                    <a:pt x="7189" y="7548"/>
                  </a:cubicBezTo>
                  <a:cubicBezTo>
                    <a:pt x="7206" y="7556"/>
                    <a:pt x="7224" y="7560"/>
                    <a:pt x="7243" y="7560"/>
                  </a:cubicBezTo>
                  <a:cubicBezTo>
                    <a:pt x="7327" y="7560"/>
                    <a:pt x="7425" y="7485"/>
                    <a:pt x="7463" y="7411"/>
                  </a:cubicBezTo>
                  <a:cubicBezTo>
                    <a:pt x="7508" y="7296"/>
                    <a:pt x="7463" y="7205"/>
                    <a:pt x="7371" y="7114"/>
                  </a:cubicBezTo>
                  <a:cubicBezTo>
                    <a:pt x="7052" y="6863"/>
                    <a:pt x="6664" y="6657"/>
                    <a:pt x="6344" y="6383"/>
                  </a:cubicBezTo>
                  <a:cubicBezTo>
                    <a:pt x="6185" y="6247"/>
                    <a:pt x="6025" y="6132"/>
                    <a:pt x="5865" y="5995"/>
                  </a:cubicBezTo>
                  <a:cubicBezTo>
                    <a:pt x="5728" y="5859"/>
                    <a:pt x="5591" y="5676"/>
                    <a:pt x="5431" y="5585"/>
                  </a:cubicBezTo>
                  <a:cubicBezTo>
                    <a:pt x="5500" y="5288"/>
                    <a:pt x="5614" y="4991"/>
                    <a:pt x="5705" y="4694"/>
                  </a:cubicBezTo>
                  <a:cubicBezTo>
                    <a:pt x="5888" y="4215"/>
                    <a:pt x="6025" y="3736"/>
                    <a:pt x="6162" y="3256"/>
                  </a:cubicBezTo>
                  <a:cubicBezTo>
                    <a:pt x="6299" y="2777"/>
                    <a:pt x="6436" y="2298"/>
                    <a:pt x="6527" y="1818"/>
                  </a:cubicBezTo>
                  <a:cubicBezTo>
                    <a:pt x="6618" y="1362"/>
                    <a:pt x="6755" y="860"/>
                    <a:pt x="6732" y="380"/>
                  </a:cubicBezTo>
                  <a:cubicBezTo>
                    <a:pt x="6755" y="358"/>
                    <a:pt x="6755" y="335"/>
                    <a:pt x="6778" y="312"/>
                  </a:cubicBezTo>
                  <a:cubicBezTo>
                    <a:pt x="6845" y="144"/>
                    <a:pt x="6690" y="0"/>
                    <a:pt x="653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845" name="Google Shape;6845;p56"/>
            <p:cNvSpPr/>
            <p:nvPr/>
          </p:nvSpPr>
          <p:spPr>
            <a:xfrm>
              <a:off x="3967375" y="2160800"/>
              <a:ext cx="19425" cy="65100"/>
            </a:xfrm>
            <a:custGeom>
              <a:rect b="b" l="l" r="r" t="t"/>
              <a:pathLst>
                <a:path extrusionOk="0" h="2604" w="777">
                  <a:moveTo>
                    <a:pt x="373" y="0"/>
                  </a:moveTo>
                  <a:cubicBezTo>
                    <a:pt x="280" y="0"/>
                    <a:pt x="193" y="60"/>
                    <a:pt x="206" y="167"/>
                  </a:cubicBezTo>
                  <a:cubicBezTo>
                    <a:pt x="206" y="372"/>
                    <a:pt x="274" y="555"/>
                    <a:pt x="274" y="760"/>
                  </a:cubicBezTo>
                  <a:cubicBezTo>
                    <a:pt x="274" y="966"/>
                    <a:pt x="274" y="1171"/>
                    <a:pt x="252" y="1376"/>
                  </a:cubicBezTo>
                  <a:cubicBezTo>
                    <a:pt x="229" y="1582"/>
                    <a:pt x="183" y="1787"/>
                    <a:pt x="137" y="1970"/>
                  </a:cubicBezTo>
                  <a:cubicBezTo>
                    <a:pt x="69" y="2152"/>
                    <a:pt x="1" y="2335"/>
                    <a:pt x="23" y="2518"/>
                  </a:cubicBezTo>
                  <a:cubicBezTo>
                    <a:pt x="37" y="2573"/>
                    <a:pt x="84" y="2603"/>
                    <a:pt x="135" y="2603"/>
                  </a:cubicBezTo>
                  <a:cubicBezTo>
                    <a:pt x="168" y="2603"/>
                    <a:pt x="202" y="2590"/>
                    <a:pt x="229" y="2563"/>
                  </a:cubicBezTo>
                  <a:cubicBezTo>
                    <a:pt x="389" y="2449"/>
                    <a:pt x="434" y="2244"/>
                    <a:pt x="503" y="2061"/>
                  </a:cubicBezTo>
                  <a:cubicBezTo>
                    <a:pt x="594" y="1833"/>
                    <a:pt x="662" y="1627"/>
                    <a:pt x="708" y="1376"/>
                  </a:cubicBezTo>
                  <a:cubicBezTo>
                    <a:pt x="777" y="966"/>
                    <a:pt x="754" y="463"/>
                    <a:pt x="548" y="98"/>
                  </a:cubicBezTo>
                  <a:cubicBezTo>
                    <a:pt x="510" y="31"/>
                    <a:pt x="440" y="0"/>
                    <a:pt x="37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846" name="Google Shape;6846;p56"/>
            <p:cNvSpPr/>
            <p:nvPr/>
          </p:nvSpPr>
          <p:spPr>
            <a:xfrm>
              <a:off x="3953225" y="2068575"/>
              <a:ext cx="52400" cy="140875"/>
            </a:xfrm>
            <a:custGeom>
              <a:rect b="b" l="l" r="r" t="t"/>
              <a:pathLst>
                <a:path extrusionOk="0" h="5635" w="2096">
                  <a:moveTo>
                    <a:pt x="220" y="1"/>
                  </a:moveTo>
                  <a:cubicBezTo>
                    <a:pt x="98" y="1"/>
                    <a:pt x="1" y="99"/>
                    <a:pt x="19" y="226"/>
                  </a:cubicBezTo>
                  <a:cubicBezTo>
                    <a:pt x="64" y="455"/>
                    <a:pt x="224" y="660"/>
                    <a:pt x="338" y="843"/>
                  </a:cubicBezTo>
                  <a:cubicBezTo>
                    <a:pt x="452" y="1048"/>
                    <a:pt x="567" y="1254"/>
                    <a:pt x="681" y="1459"/>
                  </a:cubicBezTo>
                  <a:cubicBezTo>
                    <a:pt x="886" y="1847"/>
                    <a:pt x="1069" y="2281"/>
                    <a:pt x="1228" y="2714"/>
                  </a:cubicBezTo>
                  <a:cubicBezTo>
                    <a:pt x="1365" y="3148"/>
                    <a:pt x="1502" y="3582"/>
                    <a:pt x="1571" y="4038"/>
                  </a:cubicBezTo>
                  <a:cubicBezTo>
                    <a:pt x="1639" y="4518"/>
                    <a:pt x="1616" y="4974"/>
                    <a:pt x="1639" y="5453"/>
                  </a:cubicBezTo>
                  <a:cubicBezTo>
                    <a:pt x="1653" y="5559"/>
                    <a:pt x="1758" y="5634"/>
                    <a:pt x="1853" y="5634"/>
                  </a:cubicBezTo>
                  <a:cubicBezTo>
                    <a:pt x="1922" y="5634"/>
                    <a:pt x="1985" y="5595"/>
                    <a:pt x="2005" y="5499"/>
                  </a:cubicBezTo>
                  <a:cubicBezTo>
                    <a:pt x="2096" y="5043"/>
                    <a:pt x="2050" y="4540"/>
                    <a:pt x="2005" y="4061"/>
                  </a:cubicBezTo>
                  <a:cubicBezTo>
                    <a:pt x="1936" y="3559"/>
                    <a:pt x="1868" y="3057"/>
                    <a:pt x="1731" y="2577"/>
                  </a:cubicBezTo>
                  <a:cubicBezTo>
                    <a:pt x="1594" y="2098"/>
                    <a:pt x="1411" y="1642"/>
                    <a:pt x="1183" y="1208"/>
                  </a:cubicBezTo>
                  <a:cubicBezTo>
                    <a:pt x="1069" y="1002"/>
                    <a:pt x="955" y="774"/>
                    <a:pt x="818" y="569"/>
                  </a:cubicBezTo>
                  <a:cubicBezTo>
                    <a:pt x="681" y="386"/>
                    <a:pt x="544" y="135"/>
                    <a:pt x="315" y="21"/>
                  </a:cubicBezTo>
                  <a:cubicBezTo>
                    <a:pt x="283" y="7"/>
                    <a:pt x="251" y="1"/>
                    <a:pt x="22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847" name="Google Shape;6847;p56"/>
          <p:cNvGrpSpPr/>
          <p:nvPr/>
        </p:nvGrpSpPr>
        <p:grpSpPr>
          <a:xfrm>
            <a:off x="5620563" y="2545650"/>
            <a:ext cx="570650" cy="675475"/>
            <a:chOff x="4656700" y="1781100"/>
            <a:chExt cx="570650" cy="675475"/>
          </a:xfrm>
        </p:grpSpPr>
        <p:sp>
          <p:nvSpPr>
            <p:cNvPr id="6848" name="Google Shape;6848;p56"/>
            <p:cNvSpPr/>
            <p:nvPr/>
          </p:nvSpPr>
          <p:spPr>
            <a:xfrm>
              <a:off x="4878675" y="1799200"/>
              <a:ext cx="283050" cy="551800"/>
            </a:xfrm>
            <a:custGeom>
              <a:rect b="b" l="l" r="r" t="t"/>
              <a:pathLst>
                <a:path extrusionOk="0" h="22072" w="11322">
                  <a:moveTo>
                    <a:pt x="10701" y="0"/>
                  </a:moveTo>
                  <a:cubicBezTo>
                    <a:pt x="10659" y="0"/>
                    <a:pt x="10614" y="7"/>
                    <a:pt x="10569" y="22"/>
                  </a:cubicBezTo>
                  <a:cubicBezTo>
                    <a:pt x="10226" y="114"/>
                    <a:pt x="9952" y="456"/>
                    <a:pt x="9724" y="707"/>
                  </a:cubicBezTo>
                  <a:cubicBezTo>
                    <a:pt x="9427" y="981"/>
                    <a:pt x="9153" y="1301"/>
                    <a:pt x="8880" y="1597"/>
                  </a:cubicBezTo>
                  <a:cubicBezTo>
                    <a:pt x="8355" y="2214"/>
                    <a:pt x="7875" y="2876"/>
                    <a:pt x="7442" y="3560"/>
                  </a:cubicBezTo>
                  <a:cubicBezTo>
                    <a:pt x="6506" y="5021"/>
                    <a:pt x="5661" y="6550"/>
                    <a:pt x="4794" y="8057"/>
                  </a:cubicBezTo>
                  <a:cubicBezTo>
                    <a:pt x="4360" y="8810"/>
                    <a:pt x="3927" y="9563"/>
                    <a:pt x="3538" y="10362"/>
                  </a:cubicBezTo>
                  <a:cubicBezTo>
                    <a:pt x="3173" y="11138"/>
                    <a:pt x="2854" y="11914"/>
                    <a:pt x="2557" y="12713"/>
                  </a:cubicBezTo>
                  <a:cubicBezTo>
                    <a:pt x="1986" y="14334"/>
                    <a:pt x="1439" y="15977"/>
                    <a:pt x="959" y="17621"/>
                  </a:cubicBezTo>
                  <a:cubicBezTo>
                    <a:pt x="708" y="18442"/>
                    <a:pt x="480" y="19287"/>
                    <a:pt x="297" y="20132"/>
                  </a:cubicBezTo>
                  <a:cubicBezTo>
                    <a:pt x="206" y="20542"/>
                    <a:pt x="138" y="20953"/>
                    <a:pt x="69" y="21387"/>
                  </a:cubicBezTo>
                  <a:cubicBezTo>
                    <a:pt x="46" y="21501"/>
                    <a:pt x="23" y="21615"/>
                    <a:pt x="1" y="21752"/>
                  </a:cubicBezTo>
                  <a:cubicBezTo>
                    <a:pt x="23" y="21843"/>
                    <a:pt x="23" y="21935"/>
                    <a:pt x="46" y="22026"/>
                  </a:cubicBezTo>
                  <a:cubicBezTo>
                    <a:pt x="115" y="22026"/>
                    <a:pt x="160" y="22049"/>
                    <a:pt x="206" y="22072"/>
                  </a:cubicBezTo>
                  <a:cubicBezTo>
                    <a:pt x="434" y="22003"/>
                    <a:pt x="617" y="21821"/>
                    <a:pt x="777" y="21661"/>
                  </a:cubicBezTo>
                  <a:cubicBezTo>
                    <a:pt x="1324" y="21067"/>
                    <a:pt x="1827" y="20383"/>
                    <a:pt x="2283" y="19698"/>
                  </a:cubicBezTo>
                  <a:cubicBezTo>
                    <a:pt x="2762" y="19013"/>
                    <a:pt x="3219" y="18328"/>
                    <a:pt x="3675" y="17621"/>
                  </a:cubicBezTo>
                  <a:cubicBezTo>
                    <a:pt x="4566" y="16206"/>
                    <a:pt x="5387" y="14745"/>
                    <a:pt x="6209" y="13284"/>
                  </a:cubicBezTo>
                  <a:cubicBezTo>
                    <a:pt x="6574" y="12599"/>
                    <a:pt x="6939" y="11937"/>
                    <a:pt x="7327" y="11252"/>
                  </a:cubicBezTo>
                  <a:cubicBezTo>
                    <a:pt x="7327" y="11161"/>
                    <a:pt x="7373" y="11070"/>
                    <a:pt x="7464" y="11024"/>
                  </a:cubicBezTo>
                  <a:cubicBezTo>
                    <a:pt x="7875" y="10271"/>
                    <a:pt x="8263" y="9518"/>
                    <a:pt x="8651" y="8765"/>
                  </a:cubicBezTo>
                  <a:cubicBezTo>
                    <a:pt x="9405" y="7235"/>
                    <a:pt x="10021" y="5683"/>
                    <a:pt x="10546" y="4085"/>
                  </a:cubicBezTo>
                  <a:cubicBezTo>
                    <a:pt x="10820" y="3241"/>
                    <a:pt x="11048" y="2373"/>
                    <a:pt x="11208" y="1506"/>
                  </a:cubicBezTo>
                  <a:cubicBezTo>
                    <a:pt x="11253" y="1141"/>
                    <a:pt x="11322" y="707"/>
                    <a:pt x="11162" y="365"/>
                  </a:cubicBezTo>
                  <a:cubicBezTo>
                    <a:pt x="11086" y="175"/>
                    <a:pt x="10915" y="0"/>
                    <a:pt x="10701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849" name="Google Shape;6849;p56"/>
            <p:cNvSpPr/>
            <p:nvPr/>
          </p:nvSpPr>
          <p:spPr>
            <a:xfrm>
              <a:off x="4913475" y="2145550"/>
              <a:ext cx="1750" cy="2875"/>
            </a:xfrm>
            <a:custGeom>
              <a:rect b="b" l="l" r="r" t="t"/>
              <a:pathLst>
                <a:path extrusionOk="0" h="115" w="70">
                  <a:moveTo>
                    <a:pt x="1" y="1"/>
                  </a:moveTo>
                  <a:cubicBezTo>
                    <a:pt x="24" y="23"/>
                    <a:pt x="24" y="69"/>
                    <a:pt x="24" y="115"/>
                  </a:cubicBezTo>
                  <a:cubicBezTo>
                    <a:pt x="47" y="69"/>
                    <a:pt x="47" y="46"/>
                    <a:pt x="69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850" name="Google Shape;6850;p56"/>
            <p:cNvSpPr/>
            <p:nvPr/>
          </p:nvSpPr>
          <p:spPr>
            <a:xfrm>
              <a:off x="5144025" y="2260250"/>
              <a:ext cx="67350" cy="93600"/>
            </a:xfrm>
            <a:custGeom>
              <a:rect b="b" l="l" r="r" t="t"/>
              <a:pathLst>
                <a:path extrusionOk="0" h="3744" w="2694">
                  <a:moveTo>
                    <a:pt x="1119" y="0"/>
                  </a:moveTo>
                  <a:cubicBezTo>
                    <a:pt x="1005" y="206"/>
                    <a:pt x="891" y="411"/>
                    <a:pt x="754" y="617"/>
                  </a:cubicBezTo>
                  <a:cubicBezTo>
                    <a:pt x="525" y="982"/>
                    <a:pt x="251" y="1347"/>
                    <a:pt x="0" y="1712"/>
                  </a:cubicBezTo>
                  <a:cubicBezTo>
                    <a:pt x="183" y="1941"/>
                    <a:pt x="366" y="2169"/>
                    <a:pt x="571" y="2351"/>
                  </a:cubicBezTo>
                  <a:cubicBezTo>
                    <a:pt x="822" y="2580"/>
                    <a:pt x="1073" y="2785"/>
                    <a:pt x="1324" y="2991"/>
                  </a:cubicBezTo>
                  <a:cubicBezTo>
                    <a:pt x="1598" y="3219"/>
                    <a:pt x="1872" y="3447"/>
                    <a:pt x="2146" y="3652"/>
                  </a:cubicBezTo>
                  <a:cubicBezTo>
                    <a:pt x="2169" y="3652"/>
                    <a:pt x="2214" y="3721"/>
                    <a:pt x="2283" y="3744"/>
                  </a:cubicBezTo>
                  <a:cubicBezTo>
                    <a:pt x="2351" y="3675"/>
                    <a:pt x="2420" y="3584"/>
                    <a:pt x="2465" y="3470"/>
                  </a:cubicBezTo>
                  <a:cubicBezTo>
                    <a:pt x="2488" y="3401"/>
                    <a:pt x="2511" y="3333"/>
                    <a:pt x="2534" y="3264"/>
                  </a:cubicBezTo>
                  <a:cubicBezTo>
                    <a:pt x="2602" y="2922"/>
                    <a:pt x="2694" y="2671"/>
                    <a:pt x="2557" y="2351"/>
                  </a:cubicBezTo>
                  <a:cubicBezTo>
                    <a:pt x="2420" y="2032"/>
                    <a:pt x="2237" y="1758"/>
                    <a:pt x="2055" y="1461"/>
                  </a:cubicBezTo>
                  <a:cubicBezTo>
                    <a:pt x="1895" y="1165"/>
                    <a:pt x="1735" y="868"/>
                    <a:pt x="1530" y="594"/>
                  </a:cubicBezTo>
                  <a:cubicBezTo>
                    <a:pt x="1415" y="388"/>
                    <a:pt x="1256" y="183"/>
                    <a:pt x="1119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851" name="Google Shape;6851;p56"/>
            <p:cNvSpPr/>
            <p:nvPr/>
          </p:nvSpPr>
          <p:spPr>
            <a:xfrm>
              <a:off x="5088100" y="2183775"/>
              <a:ext cx="53100" cy="95325"/>
            </a:xfrm>
            <a:custGeom>
              <a:rect b="b" l="l" r="r" t="t"/>
              <a:pathLst>
                <a:path extrusionOk="0" h="3813" w="2124">
                  <a:moveTo>
                    <a:pt x="1621" y="1"/>
                  </a:moveTo>
                  <a:cubicBezTo>
                    <a:pt x="1621" y="24"/>
                    <a:pt x="1598" y="69"/>
                    <a:pt x="1575" y="92"/>
                  </a:cubicBezTo>
                  <a:cubicBezTo>
                    <a:pt x="1301" y="594"/>
                    <a:pt x="1005" y="1096"/>
                    <a:pt x="662" y="1576"/>
                  </a:cubicBezTo>
                  <a:cubicBezTo>
                    <a:pt x="503" y="1804"/>
                    <a:pt x="320" y="2032"/>
                    <a:pt x="183" y="2283"/>
                  </a:cubicBezTo>
                  <a:cubicBezTo>
                    <a:pt x="115" y="2375"/>
                    <a:pt x="46" y="2489"/>
                    <a:pt x="0" y="2603"/>
                  </a:cubicBezTo>
                  <a:cubicBezTo>
                    <a:pt x="115" y="2717"/>
                    <a:pt x="206" y="2854"/>
                    <a:pt x="320" y="2968"/>
                  </a:cubicBezTo>
                  <a:cubicBezTo>
                    <a:pt x="457" y="3105"/>
                    <a:pt x="594" y="3242"/>
                    <a:pt x="731" y="3402"/>
                  </a:cubicBezTo>
                  <a:cubicBezTo>
                    <a:pt x="868" y="3539"/>
                    <a:pt x="1005" y="3676"/>
                    <a:pt x="1142" y="3813"/>
                  </a:cubicBezTo>
                  <a:cubicBezTo>
                    <a:pt x="1187" y="3607"/>
                    <a:pt x="1233" y="3402"/>
                    <a:pt x="1301" y="3196"/>
                  </a:cubicBezTo>
                  <a:cubicBezTo>
                    <a:pt x="1461" y="2489"/>
                    <a:pt x="1553" y="1667"/>
                    <a:pt x="1986" y="1074"/>
                  </a:cubicBezTo>
                  <a:cubicBezTo>
                    <a:pt x="2009" y="960"/>
                    <a:pt x="2055" y="868"/>
                    <a:pt x="2123" y="777"/>
                  </a:cubicBezTo>
                  <a:cubicBezTo>
                    <a:pt x="1986" y="640"/>
                    <a:pt x="1895" y="435"/>
                    <a:pt x="1804" y="298"/>
                  </a:cubicBezTo>
                  <a:cubicBezTo>
                    <a:pt x="1758" y="206"/>
                    <a:pt x="1690" y="115"/>
                    <a:pt x="1621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852" name="Google Shape;6852;p56"/>
            <p:cNvSpPr/>
            <p:nvPr/>
          </p:nvSpPr>
          <p:spPr>
            <a:xfrm>
              <a:off x="5023050" y="2097625"/>
              <a:ext cx="72500" cy="126125"/>
            </a:xfrm>
            <a:custGeom>
              <a:rect b="b" l="l" r="r" t="t"/>
              <a:pathLst>
                <a:path extrusionOk="0" h="5045" w="2900">
                  <a:moveTo>
                    <a:pt x="1941" y="0"/>
                  </a:moveTo>
                  <a:cubicBezTo>
                    <a:pt x="1438" y="936"/>
                    <a:pt x="913" y="1849"/>
                    <a:pt x="366" y="2739"/>
                  </a:cubicBezTo>
                  <a:cubicBezTo>
                    <a:pt x="251" y="2945"/>
                    <a:pt x="137" y="3150"/>
                    <a:pt x="0" y="3378"/>
                  </a:cubicBezTo>
                  <a:cubicBezTo>
                    <a:pt x="114" y="3470"/>
                    <a:pt x="206" y="3584"/>
                    <a:pt x="297" y="3698"/>
                  </a:cubicBezTo>
                  <a:cubicBezTo>
                    <a:pt x="457" y="3858"/>
                    <a:pt x="617" y="4040"/>
                    <a:pt x="754" y="4223"/>
                  </a:cubicBezTo>
                  <a:cubicBezTo>
                    <a:pt x="1005" y="4497"/>
                    <a:pt x="1233" y="4771"/>
                    <a:pt x="1461" y="5045"/>
                  </a:cubicBezTo>
                  <a:cubicBezTo>
                    <a:pt x="1598" y="4520"/>
                    <a:pt x="1735" y="3972"/>
                    <a:pt x="1872" y="3447"/>
                  </a:cubicBezTo>
                  <a:cubicBezTo>
                    <a:pt x="2032" y="2922"/>
                    <a:pt x="2192" y="2374"/>
                    <a:pt x="2465" y="1895"/>
                  </a:cubicBezTo>
                  <a:cubicBezTo>
                    <a:pt x="2580" y="1689"/>
                    <a:pt x="2717" y="1461"/>
                    <a:pt x="2899" y="1278"/>
                  </a:cubicBezTo>
                  <a:cubicBezTo>
                    <a:pt x="2648" y="1027"/>
                    <a:pt x="2397" y="753"/>
                    <a:pt x="2214" y="434"/>
                  </a:cubicBezTo>
                  <a:cubicBezTo>
                    <a:pt x="2123" y="297"/>
                    <a:pt x="2032" y="160"/>
                    <a:pt x="1941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853" name="Google Shape;6853;p56"/>
            <p:cNvSpPr/>
            <p:nvPr/>
          </p:nvSpPr>
          <p:spPr>
            <a:xfrm>
              <a:off x="4785675" y="2048550"/>
              <a:ext cx="65625" cy="70775"/>
            </a:xfrm>
            <a:custGeom>
              <a:rect b="b" l="l" r="r" t="t"/>
              <a:pathLst>
                <a:path extrusionOk="0" h="2831" w="2625">
                  <a:moveTo>
                    <a:pt x="1689" y="0"/>
                  </a:moveTo>
                  <a:cubicBezTo>
                    <a:pt x="1598" y="206"/>
                    <a:pt x="1484" y="411"/>
                    <a:pt x="1370" y="617"/>
                  </a:cubicBezTo>
                  <a:cubicBezTo>
                    <a:pt x="1073" y="1119"/>
                    <a:pt x="753" y="1598"/>
                    <a:pt x="434" y="2077"/>
                  </a:cubicBezTo>
                  <a:cubicBezTo>
                    <a:pt x="297" y="2306"/>
                    <a:pt x="137" y="2511"/>
                    <a:pt x="0" y="2716"/>
                  </a:cubicBezTo>
                  <a:cubicBezTo>
                    <a:pt x="297" y="2716"/>
                    <a:pt x="593" y="2762"/>
                    <a:pt x="867" y="2785"/>
                  </a:cubicBezTo>
                  <a:lnTo>
                    <a:pt x="1438" y="2785"/>
                  </a:lnTo>
                  <a:cubicBezTo>
                    <a:pt x="1598" y="2808"/>
                    <a:pt x="1735" y="2785"/>
                    <a:pt x="1895" y="2831"/>
                  </a:cubicBezTo>
                  <a:cubicBezTo>
                    <a:pt x="1895" y="2716"/>
                    <a:pt x="1917" y="2625"/>
                    <a:pt x="1940" y="2511"/>
                  </a:cubicBezTo>
                  <a:cubicBezTo>
                    <a:pt x="2009" y="1963"/>
                    <a:pt x="2100" y="1438"/>
                    <a:pt x="2283" y="913"/>
                  </a:cubicBezTo>
                  <a:cubicBezTo>
                    <a:pt x="2374" y="617"/>
                    <a:pt x="2488" y="320"/>
                    <a:pt x="2625" y="46"/>
                  </a:cubicBezTo>
                  <a:lnTo>
                    <a:pt x="2625" y="46"/>
                  </a:lnTo>
                  <a:cubicBezTo>
                    <a:pt x="2511" y="69"/>
                    <a:pt x="2397" y="69"/>
                    <a:pt x="2305" y="69"/>
                  </a:cubicBezTo>
                  <a:cubicBezTo>
                    <a:pt x="2248" y="74"/>
                    <a:pt x="2194" y="77"/>
                    <a:pt x="2142" y="77"/>
                  </a:cubicBezTo>
                  <a:cubicBezTo>
                    <a:pt x="1984" y="77"/>
                    <a:pt x="1843" y="52"/>
                    <a:pt x="1689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854" name="Google Shape;6854;p56"/>
            <p:cNvSpPr/>
            <p:nvPr/>
          </p:nvSpPr>
          <p:spPr>
            <a:xfrm>
              <a:off x="4667550" y="2061100"/>
              <a:ext cx="99875" cy="50800"/>
            </a:xfrm>
            <a:custGeom>
              <a:rect b="b" l="l" r="r" t="t"/>
              <a:pathLst>
                <a:path extrusionOk="0" h="2032" w="3995">
                  <a:moveTo>
                    <a:pt x="3995" y="0"/>
                  </a:moveTo>
                  <a:cubicBezTo>
                    <a:pt x="3503" y="144"/>
                    <a:pt x="2992" y="232"/>
                    <a:pt x="2464" y="232"/>
                  </a:cubicBezTo>
                  <a:cubicBezTo>
                    <a:pt x="2404" y="232"/>
                    <a:pt x="2343" y="231"/>
                    <a:pt x="2283" y="229"/>
                  </a:cubicBezTo>
                  <a:cubicBezTo>
                    <a:pt x="2176" y="225"/>
                    <a:pt x="2066" y="221"/>
                    <a:pt x="1954" y="221"/>
                  </a:cubicBezTo>
                  <a:cubicBezTo>
                    <a:pt x="1415" y="221"/>
                    <a:pt x="834" y="296"/>
                    <a:pt x="457" y="731"/>
                  </a:cubicBezTo>
                  <a:cubicBezTo>
                    <a:pt x="365" y="868"/>
                    <a:pt x="274" y="1028"/>
                    <a:pt x="206" y="1165"/>
                  </a:cubicBezTo>
                  <a:cubicBezTo>
                    <a:pt x="160" y="1256"/>
                    <a:pt x="0" y="1507"/>
                    <a:pt x="69" y="1575"/>
                  </a:cubicBezTo>
                  <a:cubicBezTo>
                    <a:pt x="137" y="1689"/>
                    <a:pt x="343" y="1712"/>
                    <a:pt x="457" y="1735"/>
                  </a:cubicBezTo>
                  <a:cubicBezTo>
                    <a:pt x="616" y="1758"/>
                    <a:pt x="776" y="1781"/>
                    <a:pt x="936" y="1826"/>
                  </a:cubicBezTo>
                  <a:cubicBezTo>
                    <a:pt x="1689" y="1941"/>
                    <a:pt x="2488" y="1804"/>
                    <a:pt x="3241" y="1986"/>
                  </a:cubicBezTo>
                  <a:cubicBezTo>
                    <a:pt x="3287" y="2009"/>
                    <a:pt x="3310" y="2009"/>
                    <a:pt x="3356" y="2032"/>
                  </a:cubicBezTo>
                  <a:cubicBezTo>
                    <a:pt x="3424" y="1758"/>
                    <a:pt x="3492" y="1461"/>
                    <a:pt x="3584" y="1165"/>
                  </a:cubicBezTo>
                  <a:cubicBezTo>
                    <a:pt x="3698" y="776"/>
                    <a:pt x="3858" y="388"/>
                    <a:pt x="3995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855" name="Google Shape;6855;p56"/>
            <p:cNvSpPr/>
            <p:nvPr/>
          </p:nvSpPr>
          <p:spPr>
            <a:xfrm>
              <a:off x="4868400" y="2039425"/>
              <a:ext cx="90200" cy="92450"/>
            </a:xfrm>
            <a:custGeom>
              <a:rect b="b" l="l" r="r" t="t"/>
              <a:pathLst>
                <a:path extrusionOk="0" h="3698" w="3608">
                  <a:moveTo>
                    <a:pt x="3607" y="0"/>
                  </a:moveTo>
                  <a:cubicBezTo>
                    <a:pt x="3424" y="23"/>
                    <a:pt x="3242" y="46"/>
                    <a:pt x="3082" y="69"/>
                  </a:cubicBezTo>
                  <a:cubicBezTo>
                    <a:pt x="2826" y="83"/>
                    <a:pt x="2561" y="115"/>
                    <a:pt x="2299" y="115"/>
                  </a:cubicBezTo>
                  <a:cubicBezTo>
                    <a:pt x="2140" y="115"/>
                    <a:pt x="1982" y="103"/>
                    <a:pt x="1827" y="69"/>
                  </a:cubicBezTo>
                  <a:cubicBezTo>
                    <a:pt x="1781" y="205"/>
                    <a:pt x="1735" y="342"/>
                    <a:pt x="1690" y="479"/>
                  </a:cubicBezTo>
                  <a:cubicBezTo>
                    <a:pt x="1279" y="1438"/>
                    <a:pt x="640" y="2305"/>
                    <a:pt x="115" y="3196"/>
                  </a:cubicBezTo>
                  <a:cubicBezTo>
                    <a:pt x="69" y="3287"/>
                    <a:pt x="24" y="3355"/>
                    <a:pt x="1" y="3424"/>
                  </a:cubicBezTo>
                  <a:cubicBezTo>
                    <a:pt x="343" y="3424"/>
                    <a:pt x="685" y="3492"/>
                    <a:pt x="1028" y="3538"/>
                  </a:cubicBezTo>
                  <a:cubicBezTo>
                    <a:pt x="1233" y="3561"/>
                    <a:pt x="1416" y="3584"/>
                    <a:pt x="1598" y="3606"/>
                  </a:cubicBezTo>
                  <a:cubicBezTo>
                    <a:pt x="1758" y="3629"/>
                    <a:pt x="1918" y="3629"/>
                    <a:pt x="2055" y="3698"/>
                  </a:cubicBezTo>
                  <a:cubicBezTo>
                    <a:pt x="2260" y="3127"/>
                    <a:pt x="2466" y="2556"/>
                    <a:pt x="2694" y="1986"/>
                  </a:cubicBezTo>
                  <a:cubicBezTo>
                    <a:pt x="2968" y="1301"/>
                    <a:pt x="3265" y="639"/>
                    <a:pt x="3607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856" name="Google Shape;6856;p56"/>
            <p:cNvSpPr/>
            <p:nvPr/>
          </p:nvSpPr>
          <p:spPr>
            <a:xfrm>
              <a:off x="5068700" y="2135275"/>
              <a:ext cx="59950" cy="113575"/>
            </a:xfrm>
            <a:custGeom>
              <a:rect b="b" l="l" r="r" t="t"/>
              <a:pathLst>
                <a:path extrusionOk="0" h="4543" w="2398">
                  <a:moveTo>
                    <a:pt x="1804" y="1"/>
                  </a:moveTo>
                  <a:cubicBezTo>
                    <a:pt x="1667" y="1"/>
                    <a:pt x="1575" y="138"/>
                    <a:pt x="1484" y="229"/>
                  </a:cubicBezTo>
                  <a:cubicBezTo>
                    <a:pt x="1416" y="320"/>
                    <a:pt x="1324" y="389"/>
                    <a:pt x="1233" y="434"/>
                  </a:cubicBezTo>
                  <a:cubicBezTo>
                    <a:pt x="1164" y="549"/>
                    <a:pt x="1119" y="663"/>
                    <a:pt x="1050" y="754"/>
                  </a:cubicBezTo>
                  <a:cubicBezTo>
                    <a:pt x="822" y="1210"/>
                    <a:pt x="685" y="1690"/>
                    <a:pt x="571" y="2169"/>
                  </a:cubicBezTo>
                  <a:cubicBezTo>
                    <a:pt x="434" y="2626"/>
                    <a:pt x="343" y="3059"/>
                    <a:pt x="229" y="3516"/>
                  </a:cubicBezTo>
                  <a:cubicBezTo>
                    <a:pt x="137" y="3858"/>
                    <a:pt x="46" y="4201"/>
                    <a:pt x="0" y="4543"/>
                  </a:cubicBezTo>
                  <a:cubicBezTo>
                    <a:pt x="115" y="4406"/>
                    <a:pt x="206" y="4246"/>
                    <a:pt x="297" y="4086"/>
                  </a:cubicBezTo>
                  <a:cubicBezTo>
                    <a:pt x="480" y="3698"/>
                    <a:pt x="708" y="3356"/>
                    <a:pt x="936" y="3014"/>
                  </a:cubicBezTo>
                  <a:cubicBezTo>
                    <a:pt x="1210" y="2626"/>
                    <a:pt x="1438" y="2215"/>
                    <a:pt x="1689" y="1827"/>
                  </a:cubicBezTo>
                  <a:cubicBezTo>
                    <a:pt x="1895" y="1462"/>
                    <a:pt x="2146" y="1073"/>
                    <a:pt x="2306" y="685"/>
                  </a:cubicBezTo>
                  <a:cubicBezTo>
                    <a:pt x="2351" y="526"/>
                    <a:pt x="2397" y="343"/>
                    <a:pt x="2260" y="229"/>
                  </a:cubicBezTo>
                  <a:cubicBezTo>
                    <a:pt x="2169" y="138"/>
                    <a:pt x="1918" y="1"/>
                    <a:pt x="1804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857" name="Google Shape;6857;p56"/>
            <p:cNvSpPr/>
            <p:nvPr/>
          </p:nvSpPr>
          <p:spPr>
            <a:xfrm>
              <a:off x="5122325" y="2204325"/>
              <a:ext cx="59950" cy="107875"/>
            </a:xfrm>
            <a:custGeom>
              <a:rect b="b" l="l" r="r" t="t"/>
              <a:pathLst>
                <a:path extrusionOk="0" h="4315" w="2398">
                  <a:moveTo>
                    <a:pt x="1667" y="1"/>
                  </a:moveTo>
                  <a:cubicBezTo>
                    <a:pt x="1507" y="1"/>
                    <a:pt x="1393" y="46"/>
                    <a:pt x="1279" y="115"/>
                  </a:cubicBezTo>
                  <a:cubicBezTo>
                    <a:pt x="731" y="777"/>
                    <a:pt x="617" y="1667"/>
                    <a:pt x="412" y="2466"/>
                  </a:cubicBezTo>
                  <a:cubicBezTo>
                    <a:pt x="321" y="2877"/>
                    <a:pt x="229" y="3287"/>
                    <a:pt x="138" y="3698"/>
                  </a:cubicBezTo>
                  <a:cubicBezTo>
                    <a:pt x="92" y="3904"/>
                    <a:pt x="24" y="4086"/>
                    <a:pt x="1" y="4269"/>
                  </a:cubicBezTo>
                  <a:cubicBezTo>
                    <a:pt x="1" y="4292"/>
                    <a:pt x="1" y="4292"/>
                    <a:pt x="1" y="4315"/>
                  </a:cubicBezTo>
                  <a:cubicBezTo>
                    <a:pt x="206" y="4086"/>
                    <a:pt x="366" y="3790"/>
                    <a:pt x="526" y="3538"/>
                  </a:cubicBezTo>
                  <a:cubicBezTo>
                    <a:pt x="731" y="3219"/>
                    <a:pt x="960" y="2877"/>
                    <a:pt x="1188" y="2557"/>
                  </a:cubicBezTo>
                  <a:cubicBezTo>
                    <a:pt x="1439" y="2237"/>
                    <a:pt x="1644" y="1918"/>
                    <a:pt x="1850" y="1576"/>
                  </a:cubicBezTo>
                  <a:cubicBezTo>
                    <a:pt x="2032" y="1256"/>
                    <a:pt x="2306" y="914"/>
                    <a:pt x="2352" y="548"/>
                  </a:cubicBezTo>
                  <a:cubicBezTo>
                    <a:pt x="2398" y="343"/>
                    <a:pt x="2352" y="183"/>
                    <a:pt x="2147" y="115"/>
                  </a:cubicBezTo>
                  <a:cubicBezTo>
                    <a:pt x="1987" y="69"/>
                    <a:pt x="1827" y="23"/>
                    <a:pt x="1667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858" name="Google Shape;6858;p56"/>
            <p:cNvSpPr/>
            <p:nvPr/>
          </p:nvSpPr>
          <p:spPr>
            <a:xfrm>
              <a:off x="4843300" y="2017400"/>
              <a:ext cx="60500" cy="121900"/>
            </a:xfrm>
            <a:custGeom>
              <a:rect b="b" l="l" r="r" t="t"/>
              <a:pathLst>
                <a:path extrusionOk="0" h="4876" w="2420">
                  <a:moveTo>
                    <a:pt x="1944" y="1"/>
                  </a:moveTo>
                  <a:cubicBezTo>
                    <a:pt x="1840" y="1"/>
                    <a:pt x="1728" y="20"/>
                    <a:pt x="1621" y="37"/>
                  </a:cubicBezTo>
                  <a:cubicBezTo>
                    <a:pt x="1438" y="402"/>
                    <a:pt x="1210" y="721"/>
                    <a:pt x="1028" y="1064"/>
                  </a:cubicBezTo>
                  <a:cubicBezTo>
                    <a:pt x="845" y="1452"/>
                    <a:pt x="662" y="1840"/>
                    <a:pt x="548" y="2251"/>
                  </a:cubicBezTo>
                  <a:cubicBezTo>
                    <a:pt x="411" y="2639"/>
                    <a:pt x="320" y="3049"/>
                    <a:pt x="229" y="3460"/>
                  </a:cubicBezTo>
                  <a:cubicBezTo>
                    <a:pt x="137" y="3871"/>
                    <a:pt x="46" y="4282"/>
                    <a:pt x="0" y="4716"/>
                  </a:cubicBezTo>
                  <a:cubicBezTo>
                    <a:pt x="0" y="4761"/>
                    <a:pt x="0" y="4830"/>
                    <a:pt x="0" y="4875"/>
                  </a:cubicBezTo>
                  <a:cubicBezTo>
                    <a:pt x="69" y="4807"/>
                    <a:pt x="137" y="4716"/>
                    <a:pt x="206" y="4624"/>
                  </a:cubicBezTo>
                  <a:cubicBezTo>
                    <a:pt x="388" y="4282"/>
                    <a:pt x="548" y="3917"/>
                    <a:pt x="754" y="3574"/>
                  </a:cubicBezTo>
                  <a:cubicBezTo>
                    <a:pt x="1164" y="2867"/>
                    <a:pt x="1644" y="2182"/>
                    <a:pt x="2032" y="1429"/>
                  </a:cubicBezTo>
                  <a:cubicBezTo>
                    <a:pt x="2214" y="1109"/>
                    <a:pt x="2420" y="676"/>
                    <a:pt x="2329" y="310"/>
                  </a:cubicBezTo>
                  <a:cubicBezTo>
                    <a:pt x="2285" y="62"/>
                    <a:pt x="2129" y="1"/>
                    <a:pt x="1944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859" name="Google Shape;6859;p56"/>
            <p:cNvSpPr/>
            <p:nvPr/>
          </p:nvSpPr>
          <p:spPr>
            <a:xfrm>
              <a:off x="4760550" y="2030225"/>
              <a:ext cx="59375" cy="98800"/>
            </a:xfrm>
            <a:custGeom>
              <a:rect b="b" l="l" r="r" t="t"/>
              <a:pathLst>
                <a:path extrusionOk="0" h="3952" w="2375">
                  <a:moveTo>
                    <a:pt x="1659" y="0"/>
                  </a:moveTo>
                  <a:cubicBezTo>
                    <a:pt x="1591" y="0"/>
                    <a:pt x="1528" y="19"/>
                    <a:pt x="1484" y="71"/>
                  </a:cubicBezTo>
                  <a:cubicBezTo>
                    <a:pt x="1416" y="140"/>
                    <a:pt x="1370" y="254"/>
                    <a:pt x="1325" y="345"/>
                  </a:cubicBezTo>
                  <a:cubicBezTo>
                    <a:pt x="1256" y="482"/>
                    <a:pt x="1188" y="619"/>
                    <a:pt x="1119" y="733"/>
                  </a:cubicBezTo>
                  <a:cubicBezTo>
                    <a:pt x="1005" y="984"/>
                    <a:pt x="914" y="1213"/>
                    <a:pt x="800" y="1464"/>
                  </a:cubicBezTo>
                  <a:cubicBezTo>
                    <a:pt x="594" y="1966"/>
                    <a:pt x="434" y="2491"/>
                    <a:pt x="275" y="3016"/>
                  </a:cubicBezTo>
                  <a:cubicBezTo>
                    <a:pt x="183" y="3267"/>
                    <a:pt x="115" y="3541"/>
                    <a:pt x="46" y="3815"/>
                  </a:cubicBezTo>
                  <a:cubicBezTo>
                    <a:pt x="46" y="3860"/>
                    <a:pt x="24" y="3906"/>
                    <a:pt x="1" y="3952"/>
                  </a:cubicBezTo>
                  <a:cubicBezTo>
                    <a:pt x="138" y="3769"/>
                    <a:pt x="252" y="3586"/>
                    <a:pt x="389" y="3404"/>
                  </a:cubicBezTo>
                  <a:cubicBezTo>
                    <a:pt x="640" y="3016"/>
                    <a:pt x="891" y="2651"/>
                    <a:pt x="1165" y="2263"/>
                  </a:cubicBezTo>
                  <a:cubicBezTo>
                    <a:pt x="1416" y="1875"/>
                    <a:pt x="1690" y="1487"/>
                    <a:pt x="1941" y="1098"/>
                  </a:cubicBezTo>
                  <a:cubicBezTo>
                    <a:pt x="2078" y="916"/>
                    <a:pt x="2215" y="710"/>
                    <a:pt x="2329" y="528"/>
                  </a:cubicBezTo>
                  <a:cubicBezTo>
                    <a:pt x="2352" y="505"/>
                    <a:pt x="2375" y="459"/>
                    <a:pt x="2375" y="437"/>
                  </a:cubicBezTo>
                  <a:cubicBezTo>
                    <a:pt x="2260" y="322"/>
                    <a:pt x="2146" y="185"/>
                    <a:pt x="1987" y="94"/>
                  </a:cubicBezTo>
                  <a:cubicBezTo>
                    <a:pt x="1901" y="52"/>
                    <a:pt x="1772" y="0"/>
                    <a:pt x="1659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860" name="Google Shape;6860;p56"/>
            <p:cNvSpPr/>
            <p:nvPr/>
          </p:nvSpPr>
          <p:spPr>
            <a:xfrm>
              <a:off x="4742300" y="2309100"/>
              <a:ext cx="125550" cy="33350"/>
            </a:xfrm>
            <a:custGeom>
              <a:rect b="b" l="l" r="r" t="t"/>
              <a:pathLst>
                <a:path extrusionOk="0" h="1334" w="5022">
                  <a:moveTo>
                    <a:pt x="3716" y="0"/>
                  </a:moveTo>
                  <a:cubicBezTo>
                    <a:pt x="3362" y="0"/>
                    <a:pt x="3007" y="12"/>
                    <a:pt x="2648" y="32"/>
                  </a:cubicBezTo>
                  <a:cubicBezTo>
                    <a:pt x="2260" y="78"/>
                    <a:pt x="1872" y="101"/>
                    <a:pt x="1507" y="146"/>
                  </a:cubicBezTo>
                  <a:cubicBezTo>
                    <a:pt x="1164" y="192"/>
                    <a:pt x="822" y="215"/>
                    <a:pt x="480" y="283"/>
                  </a:cubicBezTo>
                  <a:cubicBezTo>
                    <a:pt x="388" y="283"/>
                    <a:pt x="0" y="397"/>
                    <a:pt x="46" y="580"/>
                  </a:cubicBezTo>
                  <a:cubicBezTo>
                    <a:pt x="92" y="671"/>
                    <a:pt x="297" y="671"/>
                    <a:pt x="366" y="694"/>
                  </a:cubicBezTo>
                  <a:cubicBezTo>
                    <a:pt x="525" y="717"/>
                    <a:pt x="708" y="763"/>
                    <a:pt x="890" y="785"/>
                  </a:cubicBezTo>
                  <a:cubicBezTo>
                    <a:pt x="1621" y="922"/>
                    <a:pt x="2351" y="1037"/>
                    <a:pt x="3082" y="1174"/>
                  </a:cubicBezTo>
                  <a:cubicBezTo>
                    <a:pt x="3447" y="1242"/>
                    <a:pt x="3812" y="1265"/>
                    <a:pt x="4200" y="1310"/>
                  </a:cubicBezTo>
                  <a:cubicBezTo>
                    <a:pt x="4291" y="1322"/>
                    <a:pt x="4394" y="1322"/>
                    <a:pt x="4500" y="1322"/>
                  </a:cubicBezTo>
                  <a:cubicBezTo>
                    <a:pt x="4605" y="1322"/>
                    <a:pt x="4714" y="1322"/>
                    <a:pt x="4816" y="1333"/>
                  </a:cubicBezTo>
                  <a:cubicBezTo>
                    <a:pt x="4816" y="1059"/>
                    <a:pt x="4885" y="763"/>
                    <a:pt x="4953" y="489"/>
                  </a:cubicBezTo>
                  <a:cubicBezTo>
                    <a:pt x="4976" y="352"/>
                    <a:pt x="4999" y="192"/>
                    <a:pt x="5022" y="55"/>
                  </a:cubicBezTo>
                  <a:cubicBezTo>
                    <a:pt x="4582" y="17"/>
                    <a:pt x="4149" y="0"/>
                    <a:pt x="3716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861" name="Google Shape;6861;p56"/>
            <p:cNvSpPr/>
            <p:nvPr/>
          </p:nvSpPr>
          <p:spPr>
            <a:xfrm>
              <a:off x="4893525" y="2330425"/>
              <a:ext cx="80475" cy="108450"/>
            </a:xfrm>
            <a:custGeom>
              <a:rect b="b" l="l" r="r" t="t"/>
              <a:pathLst>
                <a:path extrusionOk="0" h="4338" w="3219">
                  <a:moveTo>
                    <a:pt x="1255" y="1"/>
                  </a:moveTo>
                  <a:cubicBezTo>
                    <a:pt x="1210" y="69"/>
                    <a:pt x="1164" y="138"/>
                    <a:pt x="1096" y="206"/>
                  </a:cubicBezTo>
                  <a:cubicBezTo>
                    <a:pt x="822" y="594"/>
                    <a:pt x="457" y="1097"/>
                    <a:pt x="0" y="1325"/>
                  </a:cubicBezTo>
                  <a:cubicBezTo>
                    <a:pt x="183" y="1507"/>
                    <a:pt x="342" y="1690"/>
                    <a:pt x="502" y="1850"/>
                  </a:cubicBezTo>
                  <a:cubicBezTo>
                    <a:pt x="753" y="2101"/>
                    <a:pt x="1004" y="2306"/>
                    <a:pt x="1255" y="2535"/>
                  </a:cubicBezTo>
                  <a:cubicBezTo>
                    <a:pt x="1712" y="2945"/>
                    <a:pt x="2191" y="3333"/>
                    <a:pt x="2648" y="3767"/>
                  </a:cubicBezTo>
                  <a:cubicBezTo>
                    <a:pt x="2739" y="3858"/>
                    <a:pt x="2853" y="3973"/>
                    <a:pt x="2967" y="4087"/>
                  </a:cubicBezTo>
                  <a:cubicBezTo>
                    <a:pt x="3013" y="4132"/>
                    <a:pt x="3127" y="4246"/>
                    <a:pt x="3218" y="4338"/>
                  </a:cubicBezTo>
                  <a:cubicBezTo>
                    <a:pt x="3196" y="4269"/>
                    <a:pt x="3196" y="4224"/>
                    <a:pt x="3173" y="4155"/>
                  </a:cubicBezTo>
                  <a:cubicBezTo>
                    <a:pt x="3104" y="3995"/>
                    <a:pt x="3036" y="3836"/>
                    <a:pt x="2967" y="3676"/>
                  </a:cubicBezTo>
                  <a:cubicBezTo>
                    <a:pt x="2442" y="2420"/>
                    <a:pt x="1872" y="1211"/>
                    <a:pt x="1255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862" name="Google Shape;6862;p56"/>
            <p:cNvSpPr/>
            <p:nvPr/>
          </p:nvSpPr>
          <p:spPr>
            <a:xfrm>
              <a:off x="4656700" y="1781100"/>
              <a:ext cx="570650" cy="675475"/>
            </a:xfrm>
            <a:custGeom>
              <a:rect b="b" l="l" r="r" t="t"/>
              <a:pathLst>
                <a:path extrusionOk="0" h="27019" w="22826">
                  <a:moveTo>
                    <a:pt x="4429" y="11200"/>
                  </a:moveTo>
                  <a:lnTo>
                    <a:pt x="4429" y="11200"/>
                  </a:lnTo>
                  <a:cubicBezTo>
                    <a:pt x="4292" y="11588"/>
                    <a:pt x="4132" y="11976"/>
                    <a:pt x="4018" y="12365"/>
                  </a:cubicBezTo>
                  <a:cubicBezTo>
                    <a:pt x="3926" y="12661"/>
                    <a:pt x="3858" y="12958"/>
                    <a:pt x="3790" y="13232"/>
                  </a:cubicBezTo>
                  <a:cubicBezTo>
                    <a:pt x="3744" y="13209"/>
                    <a:pt x="3721" y="13209"/>
                    <a:pt x="3675" y="13186"/>
                  </a:cubicBezTo>
                  <a:cubicBezTo>
                    <a:pt x="2922" y="13004"/>
                    <a:pt x="2123" y="13141"/>
                    <a:pt x="1370" y="13026"/>
                  </a:cubicBezTo>
                  <a:cubicBezTo>
                    <a:pt x="1210" y="12981"/>
                    <a:pt x="1050" y="12958"/>
                    <a:pt x="891" y="12935"/>
                  </a:cubicBezTo>
                  <a:cubicBezTo>
                    <a:pt x="777" y="12912"/>
                    <a:pt x="571" y="12889"/>
                    <a:pt x="503" y="12775"/>
                  </a:cubicBezTo>
                  <a:cubicBezTo>
                    <a:pt x="434" y="12707"/>
                    <a:pt x="594" y="12456"/>
                    <a:pt x="640" y="12365"/>
                  </a:cubicBezTo>
                  <a:cubicBezTo>
                    <a:pt x="708" y="12228"/>
                    <a:pt x="799" y="12068"/>
                    <a:pt x="891" y="11931"/>
                  </a:cubicBezTo>
                  <a:cubicBezTo>
                    <a:pt x="1268" y="11496"/>
                    <a:pt x="1849" y="11421"/>
                    <a:pt x="2388" y="11421"/>
                  </a:cubicBezTo>
                  <a:cubicBezTo>
                    <a:pt x="2500" y="11421"/>
                    <a:pt x="2610" y="11425"/>
                    <a:pt x="2717" y="11429"/>
                  </a:cubicBezTo>
                  <a:cubicBezTo>
                    <a:pt x="2777" y="11431"/>
                    <a:pt x="2838" y="11432"/>
                    <a:pt x="2898" y="11432"/>
                  </a:cubicBezTo>
                  <a:cubicBezTo>
                    <a:pt x="3426" y="11432"/>
                    <a:pt x="3937" y="11344"/>
                    <a:pt x="4429" y="11200"/>
                  </a:cubicBezTo>
                  <a:close/>
                  <a:moveTo>
                    <a:pt x="6848" y="10698"/>
                  </a:moveTo>
                  <a:cubicBezTo>
                    <a:pt x="7002" y="10750"/>
                    <a:pt x="7143" y="10775"/>
                    <a:pt x="7301" y="10775"/>
                  </a:cubicBezTo>
                  <a:cubicBezTo>
                    <a:pt x="7353" y="10775"/>
                    <a:pt x="7407" y="10772"/>
                    <a:pt x="7464" y="10767"/>
                  </a:cubicBezTo>
                  <a:cubicBezTo>
                    <a:pt x="7556" y="10767"/>
                    <a:pt x="7670" y="10767"/>
                    <a:pt x="7784" y="10744"/>
                  </a:cubicBezTo>
                  <a:lnTo>
                    <a:pt x="7784" y="10744"/>
                  </a:lnTo>
                  <a:cubicBezTo>
                    <a:pt x="7647" y="11018"/>
                    <a:pt x="7533" y="11315"/>
                    <a:pt x="7442" y="11611"/>
                  </a:cubicBezTo>
                  <a:cubicBezTo>
                    <a:pt x="7259" y="12136"/>
                    <a:pt x="7168" y="12661"/>
                    <a:pt x="7099" y="13209"/>
                  </a:cubicBezTo>
                  <a:cubicBezTo>
                    <a:pt x="7076" y="13323"/>
                    <a:pt x="7054" y="13414"/>
                    <a:pt x="7054" y="13529"/>
                  </a:cubicBezTo>
                  <a:cubicBezTo>
                    <a:pt x="6894" y="13483"/>
                    <a:pt x="6757" y="13506"/>
                    <a:pt x="6597" y="13483"/>
                  </a:cubicBezTo>
                  <a:lnTo>
                    <a:pt x="6026" y="13483"/>
                  </a:lnTo>
                  <a:cubicBezTo>
                    <a:pt x="5752" y="13460"/>
                    <a:pt x="5456" y="13414"/>
                    <a:pt x="5159" y="13414"/>
                  </a:cubicBezTo>
                  <a:cubicBezTo>
                    <a:pt x="5296" y="13209"/>
                    <a:pt x="5456" y="13004"/>
                    <a:pt x="5593" y="12775"/>
                  </a:cubicBezTo>
                  <a:cubicBezTo>
                    <a:pt x="5912" y="12296"/>
                    <a:pt x="6232" y="11817"/>
                    <a:pt x="6529" y="11315"/>
                  </a:cubicBezTo>
                  <a:cubicBezTo>
                    <a:pt x="6643" y="11109"/>
                    <a:pt x="6757" y="10904"/>
                    <a:pt x="6848" y="10698"/>
                  </a:cubicBezTo>
                  <a:close/>
                  <a:moveTo>
                    <a:pt x="5813" y="9965"/>
                  </a:moveTo>
                  <a:cubicBezTo>
                    <a:pt x="5926" y="9965"/>
                    <a:pt x="6055" y="10017"/>
                    <a:pt x="6141" y="10059"/>
                  </a:cubicBezTo>
                  <a:cubicBezTo>
                    <a:pt x="6300" y="10150"/>
                    <a:pt x="6414" y="10287"/>
                    <a:pt x="6529" y="10402"/>
                  </a:cubicBezTo>
                  <a:cubicBezTo>
                    <a:pt x="6529" y="10424"/>
                    <a:pt x="6506" y="10470"/>
                    <a:pt x="6483" y="10493"/>
                  </a:cubicBezTo>
                  <a:cubicBezTo>
                    <a:pt x="6369" y="10675"/>
                    <a:pt x="6232" y="10881"/>
                    <a:pt x="6095" y="11063"/>
                  </a:cubicBezTo>
                  <a:cubicBezTo>
                    <a:pt x="5821" y="11452"/>
                    <a:pt x="5570" y="11840"/>
                    <a:pt x="5319" y="12228"/>
                  </a:cubicBezTo>
                  <a:cubicBezTo>
                    <a:pt x="5045" y="12616"/>
                    <a:pt x="4794" y="12981"/>
                    <a:pt x="4543" y="13369"/>
                  </a:cubicBezTo>
                  <a:cubicBezTo>
                    <a:pt x="4406" y="13551"/>
                    <a:pt x="4292" y="13734"/>
                    <a:pt x="4155" y="13917"/>
                  </a:cubicBezTo>
                  <a:cubicBezTo>
                    <a:pt x="4178" y="13871"/>
                    <a:pt x="4200" y="13825"/>
                    <a:pt x="4200" y="13780"/>
                  </a:cubicBezTo>
                  <a:cubicBezTo>
                    <a:pt x="4269" y="13506"/>
                    <a:pt x="4337" y="13232"/>
                    <a:pt x="4429" y="12981"/>
                  </a:cubicBezTo>
                  <a:cubicBezTo>
                    <a:pt x="4588" y="12456"/>
                    <a:pt x="4748" y="11931"/>
                    <a:pt x="4954" y="11429"/>
                  </a:cubicBezTo>
                  <a:cubicBezTo>
                    <a:pt x="5068" y="11178"/>
                    <a:pt x="5159" y="10949"/>
                    <a:pt x="5273" y="10698"/>
                  </a:cubicBezTo>
                  <a:cubicBezTo>
                    <a:pt x="5342" y="10584"/>
                    <a:pt x="5410" y="10447"/>
                    <a:pt x="5479" y="10310"/>
                  </a:cubicBezTo>
                  <a:cubicBezTo>
                    <a:pt x="5524" y="10219"/>
                    <a:pt x="5570" y="10105"/>
                    <a:pt x="5638" y="10036"/>
                  </a:cubicBezTo>
                  <a:cubicBezTo>
                    <a:pt x="5682" y="9984"/>
                    <a:pt x="5745" y="9965"/>
                    <a:pt x="5813" y="9965"/>
                  </a:cubicBezTo>
                  <a:close/>
                  <a:moveTo>
                    <a:pt x="12075" y="10333"/>
                  </a:moveTo>
                  <a:cubicBezTo>
                    <a:pt x="11733" y="10972"/>
                    <a:pt x="11436" y="11634"/>
                    <a:pt x="11162" y="12319"/>
                  </a:cubicBezTo>
                  <a:cubicBezTo>
                    <a:pt x="10934" y="12889"/>
                    <a:pt x="10728" y="13460"/>
                    <a:pt x="10523" y="14031"/>
                  </a:cubicBezTo>
                  <a:cubicBezTo>
                    <a:pt x="10386" y="13962"/>
                    <a:pt x="10226" y="13962"/>
                    <a:pt x="10066" y="13939"/>
                  </a:cubicBezTo>
                  <a:cubicBezTo>
                    <a:pt x="9884" y="13917"/>
                    <a:pt x="9701" y="13894"/>
                    <a:pt x="9496" y="13871"/>
                  </a:cubicBezTo>
                  <a:cubicBezTo>
                    <a:pt x="9153" y="13803"/>
                    <a:pt x="8811" y="13757"/>
                    <a:pt x="8469" y="13757"/>
                  </a:cubicBezTo>
                  <a:cubicBezTo>
                    <a:pt x="8492" y="13688"/>
                    <a:pt x="8537" y="13620"/>
                    <a:pt x="8583" y="13529"/>
                  </a:cubicBezTo>
                  <a:cubicBezTo>
                    <a:pt x="9108" y="12638"/>
                    <a:pt x="9747" y="11771"/>
                    <a:pt x="10158" y="10812"/>
                  </a:cubicBezTo>
                  <a:cubicBezTo>
                    <a:pt x="10203" y="10675"/>
                    <a:pt x="10249" y="10538"/>
                    <a:pt x="10295" y="10402"/>
                  </a:cubicBezTo>
                  <a:cubicBezTo>
                    <a:pt x="10450" y="10436"/>
                    <a:pt x="10608" y="10448"/>
                    <a:pt x="10767" y="10448"/>
                  </a:cubicBezTo>
                  <a:cubicBezTo>
                    <a:pt x="11029" y="10448"/>
                    <a:pt x="11294" y="10416"/>
                    <a:pt x="11550" y="10402"/>
                  </a:cubicBezTo>
                  <a:cubicBezTo>
                    <a:pt x="11710" y="10379"/>
                    <a:pt x="11892" y="10356"/>
                    <a:pt x="12075" y="10333"/>
                  </a:cubicBezTo>
                  <a:close/>
                  <a:moveTo>
                    <a:pt x="9408" y="9453"/>
                  </a:moveTo>
                  <a:cubicBezTo>
                    <a:pt x="9593" y="9453"/>
                    <a:pt x="9749" y="9514"/>
                    <a:pt x="9793" y="9762"/>
                  </a:cubicBezTo>
                  <a:cubicBezTo>
                    <a:pt x="9884" y="10128"/>
                    <a:pt x="9678" y="10561"/>
                    <a:pt x="9496" y="10881"/>
                  </a:cubicBezTo>
                  <a:cubicBezTo>
                    <a:pt x="9108" y="11634"/>
                    <a:pt x="8628" y="12296"/>
                    <a:pt x="8218" y="13026"/>
                  </a:cubicBezTo>
                  <a:cubicBezTo>
                    <a:pt x="8012" y="13369"/>
                    <a:pt x="7852" y="13734"/>
                    <a:pt x="7670" y="14076"/>
                  </a:cubicBezTo>
                  <a:cubicBezTo>
                    <a:pt x="7601" y="14168"/>
                    <a:pt x="7533" y="14259"/>
                    <a:pt x="7464" y="14327"/>
                  </a:cubicBezTo>
                  <a:cubicBezTo>
                    <a:pt x="7464" y="14282"/>
                    <a:pt x="7464" y="14213"/>
                    <a:pt x="7464" y="14168"/>
                  </a:cubicBezTo>
                  <a:cubicBezTo>
                    <a:pt x="7510" y="13734"/>
                    <a:pt x="7601" y="13323"/>
                    <a:pt x="7693" y="12912"/>
                  </a:cubicBezTo>
                  <a:cubicBezTo>
                    <a:pt x="7784" y="12501"/>
                    <a:pt x="7875" y="12091"/>
                    <a:pt x="8012" y="11703"/>
                  </a:cubicBezTo>
                  <a:cubicBezTo>
                    <a:pt x="8126" y="11292"/>
                    <a:pt x="8309" y="10904"/>
                    <a:pt x="8492" y="10516"/>
                  </a:cubicBezTo>
                  <a:cubicBezTo>
                    <a:pt x="8674" y="10173"/>
                    <a:pt x="8902" y="9854"/>
                    <a:pt x="9085" y="9489"/>
                  </a:cubicBezTo>
                  <a:cubicBezTo>
                    <a:pt x="9192" y="9472"/>
                    <a:pt x="9304" y="9453"/>
                    <a:pt x="9408" y="9453"/>
                  </a:cubicBezTo>
                  <a:close/>
                  <a:moveTo>
                    <a:pt x="16595" y="12661"/>
                  </a:moveTo>
                  <a:cubicBezTo>
                    <a:pt x="16686" y="12821"/>
                    <a:pt x="16777" y="12958"/>
                    <a:pt x="16868" y="13095"/>
                  </a:cubicBezTo>
                  <a:cubicBezTo>
                    <a:pt x="17051" y="13414"/>
                    <a:pt x="17302" y="13688"/>
                    <a:pt x="17553" y="13939"/>
                  </a:cubicBezTo>
                  <a:cubicBezTo>
                    <a:pt x="17371" y="14122"/>
                    <a:pt x="17234" y="14350"/>
                    <a:pt x="17119" y="14556"/>
                  </a:cubicBezTo>
                  <a:cubicBezTo>
                    <a:pt x="16846" y="15035"/>
                    <a:pt x="16686" y="15583"/>
                    <a:pt x="16526" y="16108"/>
                  </a:cubicBezTo>
                  <a:cubicBezTo>
                    <a:pt x="16389" y="16633"/>
                    <a:pt x="16252" y="17181"/>
                    <a:pt x="16115" y="17706"/>
                  </a:cubicBezTo>
                  <a:cubicBezTo>
                    <a:pt x="15887" y="17432"/>
                    <a:pt x="15659" y="17158"/>
                    <a:pt x="15408" y="16884"/>
                  </a:cubicBezTo>
                  <a:cubicBezTo>
                    <a:pt x="15271" y="16701"/>
                    <a:pt x="15111" y="16519"/>
                    <a:pt x="14951" y="16359"/>
                  </a:cubicBezTo>
                  <a:cubicBezTo>
                    <a:pt x="14860" y="16245"/>
                    <a:pt x="14768" y="16131"/>
                    <a:pt x="14654" y="16039"/>
                  </a:cubicBezTo>
                  <a:cubicBezTo>
                    <a:pt x="14791" y="15811"/>
                    <a:pt x="14905" y="15606"/>
                    <a:pt x="15020" y="15400"/>
                  </a:cubicBezTo>
                  <a:cubicBezTo>
                    <a:pt x="15567" y="14510"/>
                    <a:pt x="16092" y="13597"/>
                    <a:pt x="16595" y="12661"/>
                  </a:cubicBezTo>
                  <a:close/>
                  <a:moveTo>
                    <a:pt x="18284" y="14168"/>
                  </a:moveTo>
                  <a:cubicBezTo>
                    <a:pt x="18398" y="14168"/>
                    <a:pt x="18649" y="14305"/>
                    <a:pt x="18740" y="14396"/>
                  </a:cubicBezTo>
                  <a:cubicBezTo>
                    <a:pt x="18877" y="14510"/>
                    <a:pt x="18831" y="14693"/>
                    <a:pt x="18786" y="14852"/>
                  </a:cubicBezTo>
                  <a:cubicBezTo>
                    <a:pt x="18626" y="15240"/>
                    <a:pt x="18375" y="15629"/>
                    <a:pt x="18169" y="15994"/>
                  </a:cubicBezTo>
                  <a:cubicBezTo>
                    <a:pt x="17918" y="16382"/>
                    <a:pt x="17690" y="16793"/>
                    <a:pt x="17416" y="17158"/>
                  </a:cubicBezTo>
                  <a:cubicBezTo>
                    <a:pt x="17188" y="17523"/>
                    <a:pt x="16960" y="17865"/>
                    <a:pt x="16777" y="18253"/>
                  </a:cubicBezTo>
                  <a:cubicBezTo>
                    <a:pt x="16686" y="18413"/>
                    <a:pt x="16595" y="18573"/>
                    <a:pt x="16480" y="18710"/>
                  </a:cubicBezTo>
                  <a:cubicBezTo>
                    <a:pt x="16526" y="18368"/>
                    <a:pt x="16617" y="18025"/>
                    <a:pt x="16709" y="17683"/>
                  </a:cubicBezTo>
                  <a:cubicBezTo>
                    <a:pt x="16823" y="17226"/>
                    <a:pt x="16914" y="16793"/>
                    <a:pt x="17051" y="16336"/>
                  </a:cubicBezTo>
                  <a:cubicBezTo>
                    <a:pt x="17165" y="15857"/>
                    <a:pt x="17302" y="15377"/>
                    <a:pt x="17530" y="14921"/>
                  </a:cubicBezTo>
                  <a:cubicBezTo>
                    <a:pt x="17599" y="14830"/>
                    <a:pt x="17644" y="14716"/>
                    <a:pt x="17713" y="14601"/>
                  </a:cubicBezTo>
                  <a:cubicBezTo>
                    <a:pt x="17804" y="14556"/>
                    <a:pt x="17896" y="14487"/>
                    <a:pt x="17964" y="14396"/>
                  </a:cubicBezTo>
                  <a:cubicBezTo>
                    <a:pt x="18055" y="14305"/>
                    <a:pt x="18147" y="14168"/>
                    <a:pt x="18284" y="14168"/>
                  </a:cubicBezTo>
                  <a:close/>
                  <a:moveTo>
                    <a:pt x="18877" y="16108"/>
                  </a:moveTo>
                  <a:cubicBezTo>
                    <a:pt x="18946" y="16222"/>
                    <a:pt x="19014" y="16313"/>
                    <a:pt x="19060" y="16405"/>
                  </a:cubicBezTo>
                  <a:cubicBezTo>
                    <a:pt x="19151" y="16542"/>
                    <a:pt x="19242" y="16747"/>
                    <a:pt x="19379" y="16884"/>
                  </a:cubicBezTo>
                  <a:cubicBezTo>
                    <a:pt x="19311" y="16975"/>
                    <a:pt x="19265" y="17067"/>
                    <a:pt x="19242" y="17181"/>
                  </a:cubicBezTo>
                  <a:cubicBezTo>
                    <a:pt x="18809" y="17774"/>
                    <a:pt x="18717" y="18596"/>
                    <a:pt x="18557" y="19303"/>
                  </a:cubicBezTo>
                  <a:cubicBezTo>
                    <a:pt x="18489" y="19509"/>
                    <a:pt x="18443" y="19714"/>
                    <a:pt x="18398" y="19920"/>
                  </a:cubicBezTo>
                  <a:cubicBezTo>
                    <a:pt x="18261" y="19783"/>
                    <a:pt x="18124" y="19646"/>
                    <a:pt x="17987" y="19509"/>
                  </a:cubicBezTo>
                  <a:cubicBezTo>
                    <a:pt x="17850" y="19349"/>
                    <a:pt x="17713" y="19212"/>
                    <a:pt x="17576" y="19075"/>
                  </a:cubicBezTo>
                  <a:cubicBezTo>
                    <a:pt x="17462" y="18961"/>
                    <a:pt x="17371" y="18824"/>
                    <a:pt x="17256" y="18710"/>
                  </a:cubicBezTo>
                  <a:cubicBezTo>
                    <a:pt x="17302" y="18596"/>
                    <a:pt x="17371" y="18482"/>
                    <a:pt x="17439" y="18390"/>
                  </a:cubicBezTo>
                  <a:cubicBezTo>
                    <a:pt x="17576" y="18139"/>
                    <a:pt x="17759" y="17911"/>
                    <a:pt x="17918" y="17683"/>
                  </a:cubicBezTo>
                  <a:cubicBezTo>
                    <a:pt x="18261" y="17203"/>
                    <a:pt x="18557" y="16701"/>
                    <a:pt x="18831" y="16199"/>
                  </a:cubicBezTo>
                  <a:lnTo>
                    <a:pt x="18877" y="16108"/>
                  </a:lnTo>
                  <a:close/>
                  <a:moveTo>
                    <a:pt x="20292" y="16930"/>
                  </a:moveTo>
                  <a:cubicBezTo>
                    <a:pt x="20452" y="16952"/>
                    <a:pt x="20612" y="16998"/>
                    <a:pt x="20772" y="17044"/>
                  </a:cubicBezTo>
                  <a:cubicBezTo>
                    <a:pt x="20977" y="17112"/>
                    <a:pt x="21023" y="17272"/>
                    <a:pt x="20977" y="17477"/>
                  </a:cubicBezTo>
                  <a:cubicBezTo>
                    <a:pt x="20931" y="17843"/>
                    <a:pt x="20657" y="18185"/>
                    <a:pt x="20475" y="18505"/>
                  </a:cubicBezTo>
                  <a:cubicBezTo>
                    <a:pt x="20269" y="18847"/>
                    <a:pt x="20064" y="19166"/>
                    <a:pt x="19813" y="19486"/>
                  </a:cubicBezTo>
                  <a:cubicBezTo>
                    <a:pt x="19585" y="19806"/>
                    <a:pt x="19356" y="20148"/>
                    <a:pt x="19151" y="20467"/>
                  </a:cubicBezTo>
                  <a:cubicBezTo>
                    <a:pt x="18991" y="20719"/>
                    <a:pt x="18831" y="21015"/>
                    <a:pt x="18626" y="21244"/>
                  </a:cubicBezTo>
                  <a:cubicBezTo>
                    <a:pt x="18626" y="21221"/>
                    <a:pt x="18626" y="21221"/>
                    <a:pt x="18626" y="21198"/>
                  </a:cubicBezTo>
                  <a:cubicBezTo>
                    <a:pt x="18649" y="21015"/>
                    <a:pt x="18717" y="20833"/>
                    <a:pt x="18763" y="20627"/>
                  </a:cubicBezTo>
                  <a:cubicBezTo>
                    <a:pt x="18854" y="20216"/>
                    <a:pt x="18946" y="19806"/>
                    <a:pt x="19037" y="19395"/>
                  </a:cubicBezTo>
                  <a:cubicBezTo>
                    <a:pt x="19242" y="18596"/>
                    <a:pt x="19356" y="17706"/>
                    <a:pt x="19904" y="17044"/>
                  </a:cubicBezTo>
                  <a:cubicBezTo>
                    <a:pt x="20018" y="16975"/>
                    <a:pt x="20132" y="16930"/>
                    <a:pt x="20292" y="16930"/>
                  </a:cubicBezTo>
                  <a:close/>
                  <a:moveTo>
                    <a:pt x="7140" y="21120"/>
                  </a:moveTo>
                  <a:cubicBezTo>
                    <a:pt x="7573" y="21120"/>
                    <a:pt x="8006" y="21137"/>
                    <a:pt x="8446" y="21175"/>
                  </a:cubicBezTo>
                  <a:cubicBezTo>
                    <a:pt x="8423" y="21312"/>
                    <a:pt x="8400" y="21472"/>
                    <a:pt x="8377" y="21609"/>
                  </a:cubicBezTo>
                  <a:cubicBezTo>
                    <a:pt x="8309" y="21883"/>
                    <a:pt x="8240" y="22179"/>
                    <a:pt x="8240" y="22453"/>
                  </a:cubicBezTo>
                  <a:cubicBezTo>
                    <a:pt x="8138" y="22442"/>
                    <a:pt x="8029" y="22442"/>
                    <a:pt x="7924" y="22442"/>
                  </a:cubicBezTo>
                  <a:cubicBezTo>
                    <a:pt x="7818" y="22442"/>
                    <a:pt x="7715" y="22442"/>
                    <a:pt x="7624" y="22430"/>
                  </a:cubicBezTo>
                  <a:cubicBezTo>
                    <a:pt x="7236" y="22385"/>
                    <a:pt x="6871" y="22362"/>
                    <a:pt x="6506" y="22294"/>
                  </a:cubicBezTo>
                  <a:cubicBezTo>
                    <a:pt x="5775" y="22157"/>
                    <a:pt x="5045" y="22042"/>
                    <a:pt x="4314" y="21905"/>
                  </a:cubicBezTo>
                  <a:cubicBezTo>
                    <a:pt x="4132" y="21883"/>
                    <a:pt x="3949" y="21837"/>
                    <a:pt x="3790" y="21814"/>
                  </a:cubicBezTo>
                  <a:cubicBezTo>
                    <a:pt x="3721" y="21791"/>
                    <a:pt x="3516" y="21791"/>
                    <a:pt x="3470" y="21700"/>
                  </a:cubicBezTo>
                  <a:cubicBezTo>
                    <a:pt x="3424" y="21517"/>
                    <a:pt x="3812" y="21403"/>
                    <a:pt x="3904" y="21403"/>
                  </a:cubicBezTo>
                  <a:cubicBezTo>
                    <a:pt x="4246" y="21335"/>
                    <a:pt x="4588" y="21312"/>
                    <a:pt x="4931" y="21266"/>
                  </a:cubicBezTo>
                  <a:cubicBezTo>
                    <a:pt x="5296" y="21221"/>
                    <a:pt x="5684" y="21198"/>
                    <a:pt x="6072" y="21152"/>
                  </a:cubicBezTo>
                  <a:cubicBezTo>
                    <a:pt x="6431" y="21132"/>
                    <a:pt x="6786" y="21120"/>
                    <a:pt x="7140" y="21120"/>
                  </a:cubicBezTo>
                  <a:close/>
                  <a:moveTo>
                    <a:pt x="19580" y="724"/>
                  </a:moveTo>
                  <a:cubicBezTo>
                    <a:pt x="19794" y="724"/>
                    <a:pt x="19965" y="899"/>
                    <a:pt x="20041" y="1089"/>
                  </a:cubicBezTo>
                  <a:cubicBezTo>
                    <a:pt x="20201" y="1431"/>
                    <a:pt x="20132" y="1865"/>
                    <a:pt x="20087" y="2230"/>
                  </a:cubicBezTo>
                  <a:cubicBezTo>
                    <a:pt x="19927" y="3097"/>
                    <a:pt x="19699" y="3965"/>
                    <a:pt x="19425" y="4809"/>
                  </a:cubicBezTo>
                  <a:cubicBezTo>
                    <a:pt x="18900" y="6407"/>
                    <a:pt x="18284" y="7959"/>
                    <a:pt x="17530" y="9489"/>
                  </a:cubicBezTo>
                  <a:cubicBezTo>
                    <a:pt x="17142" y="10242"/>
                    <a:pt x="16754" y="10995"/>
                    <a:pt x="16343" y="11748"/>
                  </a:cubicBezTo>
                  <a:cubicBezTo>
                    <a:pt x="16252" y="11794"/>
                    <a:pt x="16206" y="11885"/>
                    <a:pt x="16206" y="11976"/>
                  </a:cubicBezTo>
                  <a:cubicBezTo>
                    <a:pt x="15818" y="12661"/>
                    <a:pt x="15453" y="13323"/>
                    <a:pt x="15088" y="14008"/>
                  </a:cubicBezTo>
                  <a:cubicBezTo>
                    <a:pt x="14266" y="15469"/>
                    <a:pt x="13445" y="16930"/>
                    <a:pt x="12554" y="18345"/>
                  </a:cubicBezTo>
                  <a:cubicBezTo>
                    <a:pt x="12098" y="19052"/>
                    <a:pt x="11641" y="19737"/>
                    <a:pt x="11162" y="20422"/>
                  </a:cubicBezTo>
                  <a:cubicBezTo>
                    <a:pt x="10706" y="21107"/>
                    <a:pt x="10203" y="21791"/>
                    <a:pt x="9656" y="22385"/>
                  </a:cubicBezTo>
                  <a:cubicBezTo>
                    <a:pt x="9496" y="22545"/>
                    <a:pt x="9313" y="22727"/>
                    <a:pt x="9085" y="22796"/>
                  </a:cubicBezTo>
                  <a:cubicBezTo>
                    <a:pt x="9039" y="22773"/>
                    <a:pt x="8994" y="22750"/>
                    <a:pt x="8925" y="22750"/>
                  </a:cubicBezTo>
                  <a:cubicBezTo>
                    <a:pt x="8911" y="22736"/>
                    <a:pt x="8906" y="22714"/>
                    <a:pt x="8904" y="22714"/>
                  </a:cubicBezTo>
                  <a:cubicBezTo>
                    <a:pt x="8902" y="22714"/>
                    <a:pt x="8902" y="22723"/>
                    <a:pt x="8902" y="22750"/>
                  </a:cubicBezTo>
                  <a:cubicBezTo>
                    <a:pt x="8902" y="22704"/>
                    <a:pt x="8880" y="22682"/>
                    <a:pt x="8880" y="22636"/>
                  </a:cubicBezTo>
                  <a:cubicBezTo>
                    <a:pt x="8880" y="22590"/>
                    <a:pt x="8880" y="22522"/>
                    <a:pt x="8880" y="22476"/>
                  </a:cubicBezTo>
                  <a:cubicBezTo>
                    <a:pt x="8902" y="22339"/>
                    <a:pt x="8925" y="22225"/>
                    <a:pt x="8948" y="22111"/>
                  </a:cubicBezTo>
                  <a:cubicBezTo>
                    <a:pt x="9017" y="21677"/>
                    <a:pt x="9085" y="21266"/>
                    <a:pt x="9176" y="20856"/>
                  </a:cubicBezTo>
                  <a:cubicBezTo>
                    <a:pt x="9359" y="20011"/>
                    <a:pt x="9587" y="19166"/>
                    <a:pt x="9838" y="18345"/>
                  </a:cubicBezTo>
                  <a:cubicBezTo>
                    <a:pt x="10318" y="16701"/>
                    <a:pt x="10865" y="15058"/>
                    <a:pt x="11436" y="13437"/>
                  </a:cubicBezTo>
                  <a:cubicBezTo>
                    <a:pt x="11733" y="12638"/>
                    <a:pt x="12052" y="11862"/>
                    <a:pt x="12417" y="11086"/>
                  </a:cubicBezTo>
                  <a:cubicBezTo>
                    <a:pt x="12806" y="10287"/>
                    <a:pt x="13239" y="9534"/>
                    <a:pt x="13673" y="8781"/>
                  </a:cubicBezTo>
                  <a:cubicBezTo>
                    <a:pt x="14540" y="7274"/>
                    <a:pt x="15385" y="5745"/>
                    <a:pt x="16321" y="4284"/>
                  </a:cubicBezTo>
                  <a:cubicBezTo>
                    <a:pt x="16754" y="3600"/>
                    <a:pt x="17234" y="2938"/>
                    <a:pt x="17759" y="2321"/>
                  </a:cubicBezTo>
                  <a:cubicBezTo>
                    <a:pt x="18032" y="2025"/>
                    <a:pt x="18306" y="1705"/>
                    <a:pt x="18603" y="1431"/>
                  </a:cubicBezTo>
                  <a:cubicBezTo>
                    <a:pt x="18831" y="1180"/>
                    <a:pt x="19105" y="838"/>
                    <a:pt x="19448" y="746"/>
                  </a:cubicBezTo>
                  <a:cubicBezTo>
                    <a:pt x="19493" y="731"/>
                    <a:pt x="19538" y="724"/>
                    <a:pt x="19580" y="724"/>
                  </a:cubicBezTo>
                  <a:close/>
                  <a:moveTo>
                    <a:pt x="20612" y="19166"/>
                  </a:moveTo>
                  <a:cubicBezTo>
                    <a:pt x="20749" y="19349"/>
                    <a:pt x="20908" y="19554"/>
                    <a:pt x="21023" y="19760"/>
                  </a:cubicBezTo>
                  <a:cubicBezTo>
                    <a:pt x="21228" y="20034"/>
                    <a:pt x="21388" y="20331"/>
                    <a:pt x="21548" y="20627"/>
                  </a:cubicBezTo>
                  <a:cubicBezTo>
                    <a:pt x="21730" y="20924"/>
                    <a:pt x="21913" y="21198"/>
                    <a:pt x="22050" y="21517"/>
                  </a:cubicBezTo>
                  <a:cubicBezTo>
                    <a:pt x="22187" y="21837"/>
                    <a:pt x="22095" y="22088"/>
                    <a:pt x="22027" y="22430"/>
                  </a:cubicBezTo>
                  <a:cubicBezTo>
                    <a:pt x="22004" y="22499"/>
                    <a:pt x="21981" y="22567"/>
                    <a:pt x="21958" y="22636"/>
                  </a:cubicBezTo>
                  <a:cubicBezTo>
                    <a:pt x="21936" y="22727"/>
                    <a:pt x="21913" y="22796"/>
                    <a:pt x="21867" y="22864"/>
                  </a:cubicBezTo>
                  <a:cubicBezTo>
                    <a:pt x="21867" y="22887"/>
                    <a:pt x="21821" y="22955"/>
                    <a:pt x="21821" y="22955"/>
                  </a:cubicBezTo>
                  <a:cubicBezTo>
                    <a:pt x="21821" y="22955"/>
                    <a:pt x="21799" y="22933"/>
                    <a:pt x="21776" y="22910"/>
                  </a:cubicBezTo>
                  <a:cubicBezTo>
                    <a:pt x="21707" y="22887"/>
                    <a:pt x="21662" y="22818"/>
                    <a:pt x="21639" y="22818"/>
                  </a:cubicBezTo>
                  <a:cubicBezTo>
                    <a:pt x="21365" y="22613"/>
                    <a:pt x="21091" y="22385"/>
                    <a:pt x="20817" y="22157"/>
                  </a:cubicBezTo>
                  <a:cubicBezTo>
                    <a:pt x="20566" y="21951"/>
                    <a:pt x="20315" y="21746"/>
                    <a:pt x="20064" y="21517"/>
                  </a:cubicBezTo>
                  <a:cubicBezTo>
                    <a:pt x="19859" y="21335"/>
                    <a:pt x="19676" y="21107"/>
                    <a:pt x="19493" y="20878"/>
                  </a:cubicBezTo>
                  <a:cubicBezTo>
                    <a:pt x="19744" y="20513"/>
                    <a:pt x="20018" y="20148"/>
                    <a:pt x="20247" y="19783"/>
                  </a:cubicBezTo>
                  <a:cubicBezTo>
                    <a:pt x="20384" y="19577"/>
                    <a:pt x="20498" y="19372"/>
                    <a:pt x="20612" y="19166"/>
                  </a:cubicBezTo>
                  <a:close/>
                  <a:moveTo>
                    <a:pt x="10728" y="21974"/>
                  </a:moveTo>
                  <a:cubicBezTo>
                    <a:pt x="11345" y="23184"/>
                    <a:pt x="11915" y="24393"/>
                    <a:pt x="12440" y="25649"/>
                  </a:cubicBezTo>
                  <a:cubicBezTo>
                    <a:pt x="12509" y="25809"/>
                    <a:pt x="12577" y="25968"/>
                    <a:pt x="12646" y="26128"/>
                  </a:cubicBezTo>
                  <a:cubicBezTo>
                    <a:pt x="12669" y="26197"/>
                    <a:pt x="12669" y="26242"/>
                    <a:pt x="12691" y="26311"/>
                  </a:cubicBezTo>
                  <a:cubicBezTo>
                    <a:pt x="12600" y="26219"/>
                    <a:pt x="12486" y="26105"/>
                    <a:pt x="12440" y="26060"/>
                  </a:cubicBezTo>
                  <a:cubicBezTo>
                    <a:pt x="12326" y="25946"/>
                    <a:pt x="12212" y="25831"/>
                    <a:pt x="12121" y="25740"/>
                  </a:cubicBezTo>
                  <a:cubicBezTo>
                    <a:pt x="11664" y="25306"/>
                    <a:pt x="11185" y="24918"/>
                    <a:pt x="10728" y="24508"/>
                  </a:cubicBezTo>
                  <a:cubicBezTo>
                    <a:pt x="10477" y="24279"/>
                    <a:pt x="10226" y="24074"/>
                    <a:pt x="9975" y="23823"/>
                  </a:cubicBezTo>
                  <a:cubicBezTo>
                    <a:pt x="9815" y="23663"/>
                    <a:pt x="9656" y="23480"/>
                    <a:pt x="9473" y="23298"/>
                  </a:cubicBezTo>
                  <a:cubicBezTo>
                    <a:pt x="9930" y="23070"/>
                    <a:pt x="10295" y="22567"/>
                    <a:pt x="10569" y="22179"/>
                  </a:cubicBezTo>
                  <a:cubicBezTo>
                    <a:pt x="10637" y="22111"/>
                    <a:pt x="10683" y="22042"/>
                    <a:pt x="10728" y="21974"/>
                  </a:cubicBezTo>
                  <a:close/>
                  <a:moveTo>
                    <a:pt x="19560" y="0"/>
                  </a:moveTo>
                  <a:cubicBezTo>
                    <a:pt x="19500" y="0"/>
                    <a:pt x="19440" y="5"/>
                    <a:pt x="19379" y="16"/>
                  </a:cubicBezTo>
                  <a:cubicBezTo>
                    <a:pt x="18991" y="85"/>
                    <a:pt x="18672" y="404"/>
                    <a:pt x="18398" y="678"/>
                  </a:cubicBezTo>
                  <a:cubicBezTo>
                    <a:pt x="17759" y="1271"/>
                    <a:pt x="17188" y="1933"/>
                    <a:pt x="16640" y="2641"/>
                  </a:cubicBezTo>
                  <a:cubicBezTo>
                    <a:pt x="15522" y="4102"/>
                    <a:pt x="14654" y="5768"/>
                    <a:pt x="13741" y="7366"/>
                  </a:cubicBezTo>
                  <a:cubicBezTo>
                    <a:pt x="13285" y="8142"/>
                    <a:pt x="12828" y="8918"/>
                    <a:pt x="12395" y="9694"/>
                  </a:cubicBezTo>
                  <a:cubicBezTo>
                    <a:pt x="12303" y="9694"/>
                    <a:pt x="12189" y="9717"/>
                    <a:pt x="12075" y="9740"/>
                  </a:cubicBezTo>
                  <a:cubicBezTo>
                    <a:pt x="11892" y="9762"/>
                    <a:pt x="11687" y="9785"/>
                    <a:pt x="11504" y="9808"/>
                  </a:cubicBezTo>
                  <a:cubicBezTo>
                    <a:pt x="11116" y="9831"/>
                    <a:pt x="10706" y="9831"/>
                    <a:pt x="10340" y="9922"/>
                  </a:cubicBezTo>
                  <a:cubicBezTo>
                    <a:pt x="10340" y="9694"/>
                    <a:pt x="10295" y="9489"/>
                    <a:pt x="10158" y="9283"/>
                  </a:cubicBezTo>
                  <a:cubicBezTo>
                    <a:pt x="9989" y="8988"/>
                    <a:pt x="9709" y="8884"/>
                    <a:pt x="9412" y="8884"/>
                  </a:cubicBezTo>
                  <a:cubicBezTo>
                    <a:pt x="9225" y="8884"/>
                    <a:pt x="9033" y="8925"/>
                    <a:pt x="8857" y="8986"/>
                  </a:cubicBezTo>
                  <a:cubicBezTo>
                    <a:pt x="8720" y="9055"/>
                    <a:pt x="8651" y="9169"/>
                    <a:pt x="8674" y="9283"/>
                  </a:cubicBezTo>
                  <a:cubicBezTo>
                    <a:pt x="8400" y="9557"/>
                    <a:pt x="8195" y="9922"/>
                    <a:pt x="8012" y="10265"/>
                  </a:cubicBezTo>
                  <a:cubicBezTo>
                    <a:pt x="7945" y="10245"/>
                    <a:pt x="7873" y="10238"/>
                    <a:pt x="7799" y="10238"/>
                  </a:cubicBezTo>
                  <a:cubicBezTo>
                    <a:pt x="7698" y="10238"/>
                    <a:pt x="7593" y="10251"/>
                    <a:pt x="7487" y="10265"/>
                  </a:cubicBezTo>
                  <a:cubicBezTo>
                    <a:pt x="7327" y="10287"/>
                    <a:pt x="7145" y="10287"/>
                    <a:pt x="7008" y="10356"/>
                  </a:cubicBezTo>
                  <a:cubicBezTo>
                    <a:pt x="7008" y="10333"/>
                    <a:pt x="7008" y="10310"/>
                    <a:pt x="7008" y="10287"/>
                  </a:cubicBezTo>
                  <a:cubicBezTo>
                    <a:pt x="7031" y="9877"/>
                    <a:pt x="6597" y="9557"/>
                    <a:pt x="6255" y="9420"/>
                  </a:cubicBezTo>
                  <a:cubicBezTo>
                    <a:pt x="6120" y="9368"/>
                    <a:pt x="5977" y="9340"/>
                    <a:pt x="5838" y="9340"/>
                  </a:cubicBezTo>
                  <a:cubicBezTo>
                    <a:pt x="5554" y="9340"/>
                    <a:pt x="5282" y="9456"/>
                    <a:pt x="5113" y="9717"/>
                  </a:cubicBezTo>
                  <a:cubicBezTo>
                    <a:pt x="4931" y="9968"/>
                    <a:pt x="4794" y="10287"/>
                    <a:pt x="4680" y="10584"/>
                  </a:cubicBezTo>
                  <a:cubicBezTo>
                    <a:pt x="4041" y="10630"/>
                    <a:pt x="3424" y="10835"/>
                    <a:pt x="2762" y="10881"/>
                  </a:cubicBezTo>
                  <a:cubicBezTo>
                    <a:pt x="2169" y="10927"/>
                    <a:pt x="1507" y="10927"/>
                    <a:pt x="959" y="11223"/>
                  </a:cubicBezTo>
                  <a:cubicBezTo>
                    <a:pt x="480" y="11520"/>
                    <a:pt x="92" y="12113"/>
                    <a:pt x="23" y="12661"/>
                  </a:cubicBezTo>
                  <a:cubicBezTo>
                    <a:pt x="1" y="12912"/>
                    <a:pt x="137" y="13118"/>
                    <a:pt x="343" y="13255"/>
                  </a:cubicBezTo>
                  <a:cubicBezTo>
                    <a:pt x="594" y="13414"/>
                    <a:pt x="914" y="13529"/>
                    <a:pt x="1210" y="13597"/>
                  </a:cubicBezTo>
                  <a:cubicBezTo>
                    <a:pt x="1575" y="13666"/>
                    <a:pt x="1941" y="13688"/>
                    <a:pt x="2329" y="13711"/>
                  </a:cubicBezTo>
                  <a:cubicBezTo>
                    <a:pt x="2657" y="13711"/>
                    <a:pt x="3001" y="13740"/>
                    <a:pt x="3335" y="13740"/>
                  </a:cubicBezTo>
                  <a:cubicBezTo>
                    <a:pt x="3419" y="13740"/>
                    <a:pt x="3502" y="13739"/>
                    <a:pt x="3584" y="13734"/>
                  </a:cubicBezTo>
                  <a:lnTo>
                    <a:pt x="3698" y="13734"/>
                  </a:lnTo>
                  <a:cubicBezTo>
                    <a:pt x="3675" y="13734"/>
                    <a:pt x="3675" y="13734"/>
                    <a:pt x="3675" y="13757"/>
                  </a:cubicBezTo>
                  <a:cubicBezTo>
                    <a:pt x="3630" y="14054"/>
                    <a:pt x="3447" y="14716"/>
                    <a:pt x="3812" y="14875"/>
                  </a:cubicBezTo>
                  <a:cubicBezTo>
                    <a:pt x="3846" y="14887"/>
                    <a:pt x="3878" y="14892"/>
                    <a:pt x="3909" y="14892"/>
                  </a:cubicBezTo>
                  <a:cubicBezTo>
                    <a:pt x="4062" y="14892"/>
                    <a:pt x="4174" y="14761"/>
                    <a:pt x="4269" y="14647"/>
                  </a:cubicBezTo>
                  <a:cubicBezTo>
                    <a:pt x="4429" y="14419"/>
                    <a:pt x="4566" y="14213"/>
                    <a:pt x="4725" y="14008"/>
                  </a:cubicBezTo>
                  <a:cubicBezTo>
                    <a:pt x="4771" y="13962"/>
                    <a:pt x="4794" y="13894"/>
                    <a:pt x="4839" y="13848"/>
                  </a:cubicBezTo>
                  <a:cubicBezTo>
                    <a:pt x="5159" y="14008"/>
                    <a:pt x="5593" y="14008"/>
                    <a:pt x="5958" y="14031"/>
                  </a:cubicBezTo>
                  <a:cubicBezTo>
                    <a:pt x="6141" y="14031"/>
                    <a:pt x="6323" y="14054"/>
                    <a:pt x="6529" y="14054"/>
                  </a:cubicBezTo>
                  <a:cubicBezTo>
                    <a:pt x="6665" y="14076"/>
                    <a:pt x="6825" y="14099"/>
                    <a:pt x="6962" y="14099"/>
                  </a:cubicBezTo>
                  <a:cubicBezTo>
                    <a:pt x="6939" y="14305"/>
                    <a:pt x="6939" y="14487"/>
                    <a:pt x="6985" y="14693"/>
                  </a:cubicBezTo>
                  <a:cubicBezTo>
                    <a:pt x="7008" y="14852"/>
                    <a:pt x="7145" y="15012"/>
                    <a:pt x="7327" y="15035"/>
                  </a:cubicBezTo>
                  <a:cubicBezTo>
                    <a:pt x="7533" y="15035"/>
                    <a:pt x="7715" y="14875"/>
                    <a:pt x="7852" y="14716"/>
                  </a:cubicBezTo>
                  <a:cubicBezTo>
                    <a:pt x="7989" y="14579"/>
                    <a:pt x="8081" y="14419"/>
                    <a:pt x="8195" y="14259"/>
                  </a:cubicBezTo>
                  <a:cubicBezTo>
                    <a:pt x="8218" y="14259"/>
                    <a:pt x="8240" y="14282"/>
                    <a:pt x="8263" y="14282"/>
                  </a:cubicBezTo>
                  <a:cubicBezTo>
                    <a:pt x="8651" y="14327"/>
                    <a:pt x="9062" y="14419"/>
                    <a:pt x="9450" y="14487"/>
                  </a:cubicBezTo>
                  <a:cubicBezTo>
                    <a:pt x="9656" y="14510"/>
                    <a:pt x="9861" y="14533"/>
                    <a:pt x="10066" y="14556"/>
                  </a:cubicBezTo>
                  <a:cubicBezTo>
                    <a:pt x="10158" y="14556"/>
                    <a:pt x="10203" y="14579"/>
                    <a:pt x="10272" y="14579"/>
                  </a:cubicBezTo>
                  <a:lnTo>
                    <a:pt x="10340" y="14579"/>
                  </a:lnTo>
                  <a:cubicBezTo>
                    <a:pt x="10318" y="14624"/>
                    <a:pt x="10318" y="14647"/>
                    <a:pt x="10295" y="14693"/>
                  </a:cubicBezTo>
                  <a:cubicBezTo>
                    <a:pt x="9975" y="15651"/>
                    <a:pt x="9678" y="16633"/>
                    <a:pt x="9382" y="17591"/>
                  </a:cubicBezTo>
                  <a:cubicBezTo>
                    <a:pt x="9108" y="18459"/>
                    <a:pt x="8857" y="19349"/>
                    <a:pt x="8651" y="20239"/>
                  </a:cubicBezTo>
                  <a:cubicBezTo>
                    <a:pt x="8628" y="20308"/>
                    <a:pt x="8628" y="20399"/>
                    <a:pt x="8606" y="20467"/>
                  </a:cubicBezTo>
                  <a:cubicBezTo>
                    <a:pt x="8172" y="20410"/>
                    <a:pt x="7733" y="20388"/>
                    <a:pt x="7293" y="20388"/>
                  </a:cubicBezTo>
                  <a:cubicBezTo>
                    <a:pt x="6854" y="20388"/>
                    <a:pt x="6414" y="20410"/>
                    <a:pt x="5981" y="20445"/>
                  </a:cubicBezTo>
                  <a:cubicBezTo>
                    <a:pt x="5570" y="20490"/>
                    <a:pt x="5136" y="20536"/>
                    <a:pt x="4703" y="20582"/>
                  </a:cubicBezTo>
                  <a:cubicBezTo>
                    <a:pt x="4314" y="20627"/>
                    <a:pt x="3904" y="20627"/>
                    <a:pt x="3516" y="20764"/>
                  </a:cubicBezTo>
                  <a:cubicBezTo>
                    <a:pt x="3173" y="20878"/>
                    <a:pt x="2899" y="21129"/>
                    <a:pt x="2808" y="21472"/>
                  </a:cubicBezTo>
                  <a:cubicBezTo>
                    <a:pt x="2717" y="21837"/>
                    <a:pt x="2854" y="22202"/>
                    <a:pt x="3173" y="22362"/>
                  </a:cubicBezTo>
                  <a:cubicBezTo>
                    <a:pt x="3538" y="22545"/>
                    <a:pt x="3995" y="22567"/>
                    <a:pt x="4383" y="22636"/>
                  </a:cubicBezTo>
                  <a:cubicBezTo>
                    <a:pt x="4794" y="22727"/>
                    <a:pt x="5205" y="22796"/>
                    <a:pt x="5616" y="22864"/>
                  </a:cubicBezTo>
                  <a:cubicBezTo>
                    <a:pt x="6095" y="22933"/>
                    <a:pt x="6551" y="22978"/>
                    <a:pt x="7031" y="23001"/>
                  </a:cubicBezTo>
                  <a:cubicBezTo>
                    <a:pt x="7282" y="23024"/>
                    <a:pt x="7533" y="23047"/>
                    <a:pt x="7784" y="23047"/>
                  </a:cubicBezTo>
                  <a:cubicBezTo>
                    <a:pt x="7860" y="23056"/>
                    <a:pt x="7935" y="23062"/>
                    <a:pt x="8011" y="23062"/>
                  </a:cubicBezTo>
                  <a:cubicBezTo>
                    <a:pt x="8118" y="23062"/>
                    <a:pt x="8225" y="23051"/>
                    <a:pt x="8332" y="23024"/>
                  </a:cubicBezTo>
                  <a:cubicBezTo>
                    <a:pt x="8423" y="23229"/>
                    <a:pt x="8606" y="23389"/>
                    <a:pt x="8834" y="23389"/>
                  </a:cubicBezTo>
                  <a:cubicBezTo>
                    <a:pt x="8880" y="23389"/>
                    <a:pt x="8948" y="23412"/>
                    <a:pt x="8994" y="23412"/>
                  </a:cubicBezTo>
                  <a:cubicBezTo>
                    <a:pt x="9039" y="23526"/>
                    <a:pt x="9108" y="23640"/>
                    <a:pt x="9199" y="23777"/>
                  </a:cubicBezTo>
                  <a:cubicBezTo>
                    <a:pt x="9313" y="23914"/>
                    <a:pt x="9427" y="24074"/>
                    <a:pt x="9564" y="24211"/>
                  </a:cubicBezTo>
                  <a:cubicBezTo>
                    <a:pt x="9793" y="24462"/>
                    <a:pt x="10021" y="24713"/>
                    <a:pt x="10295" y="24941"/>
                  </a:cubicBezTo>
                  <a:cubicBezTo>
                    <a:pt x="10820" y="25421"/>
                    <a:pt x="11368" y="25877"/>
                    <a:pt x="11870" y="26379"/>
                  </a:cubicBezTo>
                  <a:cubicBezTo>
                    <a:pt x="12098" y="26630"/>
                    <a:pt x="12326" y="27018"/>
                    <a:pt x="12691" y="27018"/>
                  </a:cubicBezTo>
                  <a:cubicBezTo>
                    <a:pt x="13079" y="27018"/>
                    <a:pt x="13376" y="26676"/>
                    <a:pt x="13376" y="26311"/>
                  </a:cubicBezTo>
                  <a:cubicBezTo>
                    <a:pt x="13399" y="25900"/>
                    <a:pt x="13125" y="25489"/>
                    <a:pt x="12965" y="25124"/>
                  </a:cubicBezTo>
                  <a:cubicBezTo>
                    <a:pt x="12806" y="24759"/>
                    <a:pt x="12646" y="24371"/>
                    <a:pt x="12463" y="23983"/>
                  </a:cubicBezTo>
                  <a:cubicBezTo>
                    <a:pt x="12052" y="23115"/>
                    <a:pt x="11641" y="22225"/>
                    <a:pt x="11208" y="21335"/>
                  </a:cubicBezTo>
                  <a:cubicBezTo>
                    <a:pt x="11527" y="20878"/>
                    <a:pt x="11847" y="20445"/>
                    <a:pt x="12144" y="19988"/>
                  </a:cubicBezTo>
                  <a:cubicBezTo>
                    <a:pt x="12920" y="18893"/>
                    <a:pt x="13627" y="17728"/>
                    <a:pt x="14335" y="16564"/>
                  </a:cubicBezTo>
                  <a:cubicBezTo>
                    <a:pt x="14403" y="16633"/>
                    <a:pt x="14495" y="16701"/>
                    <a:pt x="14563" y="16770"/>
                  </a:cubicBezTo>
                  <a:cubicBezTo>
                    <a:pt x="14746" y="16930"/>
                    <a:pt x="14905" y="17089"/>
                    <a:pt x="15088" y="17272"/>
                  </a:cubicBezTo>
                  <a:cubicBezTo>
                    <a:pt x="15248" y="17455"/>
                    <a:pt x="15430" y="17637"/>
                    <a:pt x="15590" y="17797"/>
                  </a:cubicBezTo>
                  <a:cubicBezTo>
                    <a:pt x="15704" y="17934"/>
                    <a:pt x="15841" y="18094"/>
                    <a:pt x="15978" y="18208"/>
                  </a:cubicBezTo>
                  <a:cubicBezTo>
                    <a:pt x="15955" y="18345"/>
                    <a:pt x="15910" y="18482"/>
                    <a:pt x="15887" y="18619"/>
                  </a:cubicBezTo>
                  <a:cubicBezTo>
                    <a:pt x="15864" y="18847"/>
                    <a:pt x="15773" y="19189"/>
                    <a:pt x="15887" y="19418"/>
                  </a:cubicBezTo>
                  <a:cubicBezTo>
                    <a:pt x="15959" y="19568"/>
                    <a:pt x="16062" y="19626"/>
                    <a:pt x="16178" y="19626"/>
                  </a:cubicBezTo>
                  <a:cubicBezTo>
                    <a:pt x="16432" y="19626"/>
                    <a:pt x="16749" y="19347"/>
                    <a:pt x="16937" y="19144"/>
                  </a:cubicBezTo>
                  <a:cubicBezTo>
                    <a:pt x="17142" y="19395"/>
                    <a:pt x="17371" y="19623"/>
                    <a:pt x="17599" y="19828"/>
                  </a:cubicBezTo>
                  <a:cubicBezTo>
                    <a:pt x="17736" y="19988"/>
                    <a:pt x="17873" y="20148"/>
                    <a:pt x="18010" y="20285"/>
                  </a:cubicBezTo>
                  <a:cubicBezTo>
                    <a:pt x="18101" y="20376"/>
                    <a:pt x="18169" y="20467"/>
                    <a:pt x="18261" y="20536"/>
                  </a:cubicBezTo>
                  <a:cubicBezTo>
                    <a:pt x="18238" y="20627"/>
                    <a:pt x="18215" y="20741"/>
                    <a:pt x="18192" y="20856"/>
                  </a:cubicBezTo>
                  <a:cubicBezTo>
                    <a:pt x="18105" y="21140"/>
                    <a:pt x="17954" y="21887"/>
                    <a:pt x="18446" y="21887"/>
                  </a:cubicBezTo>
                  <a:cubicBezTo>
                    <a:pt x="18466" y="21887"/>
                    <a:pt x="18489" y="21885"/>
                    <a:pt x="18512" y="21883"/>
                  </a:cubicBezTo>
                  <a:cubicBezTo>
                    <a:pt x="18763" y="21860"/>
                    <a:pt x="18991" y="21632"/>
                    <a:pt x="19174" y="21380"/>
                  </a:cubicBezTo>
                  <a:cubicBezTo>
                    <a:pt x="19311" y="21609"/>
                    <a:pt x="19539" y="21814"/>
                    <a:pt x="19722" y="21974"/>
                  </a:cubicBezTo>
                  <a:cubicBezTo>
                    <a:pt x="20041" y="22248"/>
                    <a:pt x="20361" y="22499"/>
                    <a:pt x="20657" y="22750"/>
                  </a:cubicBezTo>
                  <a:cubicBezTo>
                    <a:pt x="20840" y="22887"/>
                    <a:pt x="21000" y="23024"/>
                    <a:pt x="21160" y="23161"/>
                  </a:cubicBezTo>
                  <a:cubicBezTo>
                    <a:pt x="21319" y="23275"/>
                    <a:pt x="21479" y="23412"/>
                    <a:pt x="21685" y="23458"/>
                  </a:cubicBezTo>
                  <a:cubicBezTo>
                    <a:pt x="21730" y="23469"/>
                    <a:pt x="21774" y="23474"/>
                    <a:pt x="21816" y="23474"/>
                  </a:cubicBezTo>
                  <a:cubicBezTo>
                    <a:pt x="22106" y="23474"/>
                    <a:pt x="22295" y="23215"/>
                    <a:pt x="22415" y="22955"/>
                  </a:cubicBezTo>
                  <a:cubicBezTo>
                    <a:pt x="22575" y="22567"/>
                    <a:pt x="22826" y="22202"/>
                    <a:pt x="22826" y="21791"/>
                  </a:cubicBezTo>
                  <a:cubicBezTo>
                    <a:pt x="22826" y="21380"/>
                    <a:pt x="22552" y="20970"/>
                    <a:pt x="22369" y="20604"/>
                  </a:cubicBezTo>
                  <a:cubicBezTo>
                    <a:pt x="22164" y="20262"/>
                    <a:pt x="21958" y="19874"/>
                    <a:pt x="21707" y="19554"/>
                  </a:cubicBezTo>
                  <a:cubicBezTo>
                    <a:pt x="21479" y="19212"/>
                    <a:pt x="21205" y="18893"/>
                    <a:pt x="20931" y="18573"/>
                  </a:cubicBezTo>
                  <a:cubicBezTo>
                    <a:pt x="20954" y="18527"/>
                    <a:pt x="21000" y="18459"/>
                    <a:pt x="21023" y="18413"/>
                  </a:cubicBezTo>
                  <a:cubicBezTo>
                    <a:pt x="21228" y="18025"/>
                    <a:pt x="21479" y="17569"/>
                    <a:pt x="21388" y="17135"/>
                  </a:cubicBezTo>
                  <a:cubicBezTo>
                    <a:pt x="21319" y="16678"/>
                    <a:pt x="20680" y="16450"/>
                    <a:pt x="20292" y="16427"/>
                  </a:cubicBezTo>
                  <a:cubicBezTo>
                    <a:pt x="20110" y="16427"/>
                    <a:pt x="19950" y="16450"/>
                    <a:pt x="19790" y="16519"/>
                  </a:cubicBezTo>
                  <a:cubicBezTo>
                    <a:pt x="19744" y="16382"/>
                    <a:pt x="19630" y="16222"/>
                    <a:pt x="19585" y="16108"/>
                  </a:cubicBezTo>
                  <a:cubicBezTo>
                    <a:pt x="19470" y="15902"/>
                    <a:pt x="19379" y="15674"/>
                    <a:pt x="19197" y="15537"/>
                  </a:cubicBezTo>
                  <a:cubicBezTo>
                    <a:pt x="19219" y="15492"/>
                    <a:pt x="19219" y="15469"/>
                    <a:pt x="19242" y="15446"/>
                  </a:cubicBezTo>
                  <a:cubicBezTo>
                    <a:pt x="19356" y="15195"/>
                    <a:pt x="19493" y="14944"/>
                    <a:pt x="19516" y="14670"/>
                  </a:cubicBezTo>
                  <a:cubicBezTo>
                    <a:pt x="19585" y="14031"/>
                    <a:pt x="19037" y="13620"/>
                    <a:pt x="18466" y="13506"/>
                  </a:cubicBezTo>
                  <a:cubicBezTo>
                    <a:pt x="18409" y="13493"/>
                    <a:pt x="18355" y="13487"/>
                    <a:pt x="18304" y="13487"/>
                  </a:cubicBezTo>
                  <a:cubicBezTo>
                    <a:pt x="18172" y="13487"/>
                    <a:pt x="18056" y="13525"/>
                    <a:pt x="17941" y="13574"/>
                  </a:cubicBezTo>
                  <a:cubicBezTo>
                    <a:pt x="17759" y="13278"/>
                    <a:pt x="17576" y="13004"/>
                    <a:pt x="17393" y="12707"/>
                  </a:cubicBezTo>
                  <a:cubicBezTo>
                    <a:pt x="17279" y="12479"/>
                    <a:pt x="17142" y="12205"/>
                    <a:pt x="16983" y="11999"/>
                  </a:cubicBezTo>
                  <a:cubicBezTo>
                    <a:pt x="17234" y="11543"/>
                    <a:pt x="17462" y="11086"/>
                    <a:pt x="17713" y="10630"/>
                  </a:cubicBezTo>
                  <a:cubicBezTo>
                    <a:pt x="18557" y="9009"/>
                    <a:pt x="19311" y="7320"/>
                    <a:pt x="19927" y="5563"/>
                  </a:cubicBezTo>
                  <a:cubicBezTo>
                    <a:pt x="20224" y="4695"/>
                    <a:pt x="20520" y="3805"/>
                    <a:pt x="20703" y="2915"/>
                  </a:cubicBezTo>
                  <a:cubicBezTo>
                    <a:pt x="20863" y="2093"/>
                    <a:pt x="21068" y="1066"/>
                    <a:pt x="20429" y="381"/>
                  </a:cubicBezTo>
                  <a:cubicBezTo>
                    <a:pt x="20198" y="150"/>
                    <a:pt x="19886" y="0"/>
                    <a:pt x="1956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863" name="Google Shape;6863;p56"/>
          <p:cNvGrpSpPr/>
          <p:nvPr/>
        </p:nvGrpSpPr>
        <p:grpSpPr>
          <a:xfrm>
            <a:off x="5620563" y="3731738"/>
            <a:ext cx="738425" cy="842450"/>
            <a:chOff x="2823825" y="4164475"/>
            <a:chExt cx="738425" cy="842450"/>
          </a:xfrm>
        </p:grpSpPr>
        <p:sp>
          <p:nvSpPr>
            <p:cNvPr id="6864" name="Google Shape;6864;p56"/>
            <p:cNvSpPr/>
            <p:nvPr/>
          </p:nvSpPr>
          <p:spPr>
            <a:xfrm>
              <a:off x="3137100" y="4336725"/>
              <a:ext cx="112450" cy="44025"/>
            </a:xfrm>
            <a:custGeom>
              <a:rect b="b" l="l" r="r" t="t"/>
              <a:pathLst>
                <a:path extrusionOk="0" h="1761" w="4498">
                  <a:moveTo>
                    <a:pt x="2296" y="0"/>
                  </a:moveTo>
                  <a:cubicBezTo>
                    <a:pt x="1795" y="0"/>
                    <a:pt x="1389" y="160"/>
                    <a:pt x="982" y="459"/>
                  </a:cubicBezTo>
                  <a:cubicBezTo>
                    <a:pt x="754" y="642"/>
                    <a:pt x="526" y="801"/>
                    <a:pt x="297" y="984"/>
                  </a:cubicBezTo>
                  <a:cubicBezTo>
                    <a:pt x="206" y="1053"/>
                    <a:pt x="92" y="1121"/>
                    <a:pt x="1" y="1189"/>
                  </a:cubicBezTo>
                  <a:cubicBezTo>
                    <a:pt x="138" y="1212"/>
                    <a:pt x="275" y="1235"/>
                    <a:pt x="412" y="1258"/>
                  </a:cubicBezTo>
                  <a:cubicBezTo>
                    <a:pt x="1119" y="1395"/>
                    <a:pt x="1850" y="1532"/>
                    <a:pt x="2603" y="1623"/>
                  </a:cubicBezTo>
                  <a:cubicBezTo>
                    <a:pt x="2945" y="1669"/>
                    <a:pt x="3288" y="1714"/>
                    <a:pt x="3653" y="1737"/>
                  </a:cubicBezTo>
                  <a:cubicBezTo>
                    <a:pt x="3835" y="1760"/>
                    <a:pt x="4041" y="1760"/>
                    <a:pt x="4223" y="1760"/>
                  </a:cubicBezTo>
                  <a:cubicBezTo>
                    <a:pt x="4315" y="1760"/>
                    <a:pt x="4406" y="1760"/>
                    <a:pt x="4497" y="1714"/>
                  </a:cubicBezTo>
                  <a:cubicBezTo>
                    <a:pt x="4474" y="1578"/>
                    <a:pt x="4360" y="1395"/>
                    <a:pt x="4292" y="1281"/>
                  </a:cubicBezTo>
                  <a:cubicBezTo>
                    <a:pt x="4132" y="1075"/>
                    <a:pt x="3927" y="916"/>
                    <a:pt x="3721" y="733"/>
                  </a:cubicBezTo>
                  <a:cubicBezTo>
                    <a:pt x="3333" y="391"/>
                    <a:pt x="2945" y="25"/>
                    <a:pt x="2397" y="3"/>
                  </a:cubicBezTo>
                  <a:cubicBezTo>
                    <a:pt x="2363" y="1"/>
                    <a:pt x="2329" y="0"/>
                    <a:pt x="2296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865" name="Google Shape;6865;p56"/>
            <p:cNvSpPr/>
            <p:nvPr/>
          </p:nvSpPr>
          <p:spPr>
            <a:xfrm>
              <a:off x="2977325" y="4381275"/>
              <a:ext cx="519300" cy="554700"/>
            </a:xfrm>
            <a:custGeom>
              <a:rect b="b" l="l" r="r" t="t"/>
              <a:pathLst>
                <a:path extrusionOk="0" h="22188" w="20772">
                  <a:moveTo>
                    <a:pt x="7660" y="2461"/>
                  </a:moveTo>
                  <a:cubicBezTo>
                    <a:pt x="7723" y="2461"/>
                    <a:pt x="7785" y="2483"/>
                    <a:pt x="7830" y="2535"/>
                  </a:cubicBezTo>
                  <a:cubicBezTo>
                    <a:pt x="8286" y="2968"/>
                    <a:pt x="8629" y="3516"/>
                    <a:pt x="8994" y="4018"/>
                  </a:cubicBezTo>
                  <a:cubicBezTo>
                    <a:pt x="9382" y="4520"/>
                    <a:pt x="9770" y="5000"/>
                    <a:pt x="10181" y="5502"/>
                  </a:cubicBezTo>
                  <a:cubicBezTo>
                    <a:pt x="11596" y="7237"/>
                    <a:pt x="13011" y="8971"/>
                    <a:pt x="14381" y="10774"/>
                  </a:cubicBezTo>
                  <a:cubicBezTo>
                    <a:pt x="15773" y="12600"/>
                    <a:pt x="17120" y="14472"/>
                    <a:pt x="18466" y="16344"/>
                  </a:cubicBezTo>
                  <a:cubicBezTo>
                    <a:pt x="18580" y="16504"/>
                    <a:pt x="18512" y="16732"/>
                    <a:pt x="18352" y="16823"/>
                  </a:cubicBezTo>
                  <a:cubicBezTo>
                    <a:pt x="18296" y="16851"/>
                    <a:pt x="18241" y="16864"/>
                    <a:pt x="18187" y="16864"/>
                  </a:cubicBezTo>
                  <a:cubicBezTo>
                    <a:pt x="18064" y="16864"/>
                    <a:pt x="17952" y="16797"/>
                    <a:pt x="17873" y="16686"/>
                  </a:cubicBezTo>
                  <a:cubicBezTo>
                    <a:pt x="17097" y="15636"/>
                    <a:pt x="16344" y="14586"/>
                    <a:pt x="15567" y="13513"/>
                  </a:cubicBezTo>
                  <a:cubicBezTo>
                    <a:pt x="14221" y="11687"/>
                    <a:pt x="12851" y="9861"/>
                    <a:pt x="11413" y="8104"/>
                  </a:cubicBezTo>
                  <a:cubicBezTo>
                    <a:pt x="10729" y="7237"/>
                    <a:pt x="9998" y="6369"/>
                    <a:pt x="9291" y="5502"/>
                  </a:cubicBezTo>
                  <a:cubicBezTo>
                    <a:pt x="8948" y="5068"/>
                    <a:pt x="8606" y="4634"/>
                    <a:pt x="8286" y="4201"/>
                  </a:cubicBezTo>
                  <a:cubicBezTo>
                    <a:pt x="7944" y="3744"/>
                    <a:pt x="7601" y="3311"/>
                    <a:pt x="7396" y="2786"/>
                  </a:cubicBezTo>
                  <a:cubicBezTo>
                    <a:pt x="7331" y="2605"/>
                    <a:pt x="7500" y="2461"/>
                    <a:pt x="7660" y="2461"/>
                  </a:cubicBezTo>
                  <a:close/>
                  <a:moveTo>
                    <a:pt x="3259" y="6309"/>
                  </a:moveTo>
                  <a:cubicBezTo>
                    <a:pt x="3312" y="6309"/>
                    <a:pt x="3368" y="6327"/>
                    <a:pt x="3424" y="6369"/>
                  </a:cubicBezTo>
                  <a:cubicBezTo>
                    <a:pt x="3972" y="6780"/>
                    <a:pt x="4383" y="7373"/>
                    <a:pt x="4817" y="7876"/>
                  </a:cubicBezTo>
                  <a:cubicBezTo>
                    <a:pt x="5228" y="8401"/>
                    <a:pt x="5661" y="8903"/>
                    <a:pt x="6095" y="9405"/>
                  </a:cubicBezTo>
                  <a:cubicBezTo>
                    <a:pt x="7601" y="11231"/>
                    <a:pt x="9062" y="13080"/>
                    <a:pt x="10455" y="14974"/>
                  </a:cubicBezTo>
                  <a:cubicBezTo>
                    <a:pt x="11071" y="15819"/>
                    <a:pt x="11642" y="16686"/>
                    <a:pt x="12281" y="17485"/>
                  </a:cubicBezTo>
                  <a:cubicBezTo>
                    <a:pt x="12623" y="17919"/>
                    <a:pt x="12965" y="18307"/>
                    <a:pt x="13308" y="18695"/>
                  </a:cubicBezTo>
                  <a:cubicBezTo>
                    <a:pt x="13673" y="19083"/>
                    <a:pt x="14061" y="19425"/>
                    <a:pt x="14381" y="19859"/>
                  </a:cubicBezTo>
                  <a:cubicBezTo>
                    <a:pt x="14514" y="20030"/>
                    <a:pt x="14330" y="20201"/>
                    <a:pt x="14147" y="20201"/>
                  </a:cubicBezTo>
                  <a:cubicBezTo>
                    <a:pt x="14110" y="20201"/>
                    <a:pt x="14073" y="20194"/>
                    <a:pt x="14038" y="20178"/>
                  </a:cubicBezTo>
                  <a:cubicBezTo>
                    <a:pt x="13513" y="19950"/>
                    <a:pt x="13034" y="19471"/>
                    <a:pt x="12646" y="19037"/>
                  </a:cubicBezTo>
                  <a:cubicBezTo>
                    <a:pt x="12235" y="18626"/>
                    <a:pt x="11870" y="18170"/>
                    <a:pt x="11527" y="17713"/>
                  </a:cubicBezTo>
                  <a:cubicBezTo>
                    <a:pt x="10888" y="16869"/>
                    <a:pt x="10295" y="16001"/>
                    <a:pt x="9656" y="15157"/>
                  </a:cubicBezTo>
                  <a:cubicBezTo>
                    <a:pt x="8971" y="14198"/>
                    <a:pt x="8241" y="13262"/>
                    <a:pt x="7487" y="12327"/>
                  </a:cubicBezTo>
                  <a:cubicBezTo>
                    <a:pt x="6757" y="11414"/>
                    <a:pt x="6027" y="10523"/>
                    <a:pt x="5273" y="9610"/>
                  </a:cubicBezTo>
                  <a:cubicBezTo>
                    <a:pt x="4885" y="9131"/>
                    <a:pt x="4520" y="8675"/>
                    <a:pt x="4109" y="8218"/>
                  </a:cubicBezTo>
                  <a:cubicBezTo>
                    <a:pt x="3744" y="7762"/>
                    <a:pt x="3287" y="7305"/>
                    <a:pt x="3014" y="6780"/>
                  </a:cubicBezTo>
                  <a:cubicBezTo>
                    <a:pt x="2905" y="6581"/>
                    <a:pt x="3055" y="6309"/>
                    <a:pt x="3259" y="6309"/>
                  </a:cubicBezTo>
                  <a:close/>
                  <a:moveTo>
                    <a:pt x="5958" y="1"/>
                  </a:moveTo>
                  <a:cubicBezTo>
                    <a:pt x="5022" y="709"/>
                    <a:pt x="4132" y="1485"/>
                    <a:pt x="3242" y="2261"/>
                  </a:cubicBezTo>
                  <a:cubicBezTo>
                    <a:pt x="2785" y="2649"/>
                    <a:pt x="2329" y="3037"/>
                    <a:pt x="1872" y="3425"/>
                  </a:cubicBezTo>
                  <a:cubicBezTo>
                    <a:pt x="1416" y="3813"/>
                    <a:pt x="982" y="4201"/>
                    <a:pt x="480" y="4520"/>
                  </a:cubicBezTo>
                  <a:cubicBezTo>
                    <a:pt x="480" y="4566"/>
                    <a:pt x="480" y="4612"/>
                    <a:pt x="480" y="4657"/>
                  </a:cubicBezTo>
                  <a:cubicBezTo>
                    <a:pt x="503" y="4749"/>
                    <a:pt x="503" y="4863"/>
                    <a:pt x="480" y="4954"/>
                  </a:cubicBezTo>
                  <a:cubicBezTo>
                    <a:pt x="480" y="4977"/>
                    <a:pt x="480" y="4977"/>
                    <a:pt x="480" y="5000"/>
                  </a:cubicBezTo>
                  <a:cubicBezTo>
                    <a:pt x="480" y="5228"/>
                    <a:pt x="434" y="5456"/>
                    <a:pt x="389" y="5684"/>
                  </a:cubicBezTo>
                  <a:cubicBezTo>
                    <a:pt x="320" y="5913"/>
                    <a:pt x="252" y="6095"/>
                    <a:pt x="229" y="6324"/>
                  </a:cubicBezTo>
                  <a:cubicBezTo>
                    <a:pt x="206" y="6757"/>
                    <a:pt x="183" y="7191"/>
                    <a:pt x="138" y="7625"/>
                  </a:cubicBezTo>
                  <a:cubicBezTo>
                    <a:pt x="92" y="8035"/>
                    <a:pt x="92" y="8446"/>
                    <a:pt x="69" y="8857"/>
                  </a:cubicBezTo>
                  <a:cubicBezTo>
                    <a:pt x="46" y="9040"/>
                    <a:pt x="23" y="9222"/>
                    <a:pt x="1" y="9405"/>
                  </a:cubicBezTo>
                  <a:cubicBezTo>
                    <a:pt x="183" y="9565"/>
                    <a:pt x="320" y="9747"/>
                    <a:pt x="480" y="9930"/>
                  </a:cubicBezTo>
                  <a:cubicBezTo>
                    <a:pt x="685" y="10135"/>
                    <a:pt x="868" y="10364"/>
                    <a:pt x="1051" y="10569"/>
                  </a:cubicBezTo>
                  <a:cubicBezTo>
                    <a:pt x="1439" y="11026"/>
                    <a:pt x="1804" y="11459"/>
                    <a:pt x="2192" y="11916"/>
                  </a:cubicBezTo>
                  <a:cubicBezTo>
                    <a:pt x="3539" y="13513"/>
                    <a:pt x="4862" y="15157"/>
                    <a:pt x="6118" y="16823"/>
                  </a:cubicBezTo>
                  <a:cubicBezTo>
                    <a:pt x="6415" y="17211"/>
                    <a:pt x="6688" y="17599"/>
                    <a:pt x="7008" y="17987"/>
                  </a:cubicBezTo>
                  <a:cubicBezTo>
                    <a:pt x="7350" y="18375"/>
                    <a:pt x="7716" y="18740"/>
                    <a:pt x="8058" y="19106"/>
                  </a:cubicBezTo>
                  <a:cubicBezTo>
                    <a:pt x="8400" y="19471"/>
                    <a:pt x="8720" y="19859"/>
                    <a:pt x="9017" y="20247"/>
                  </a:cubicBezTo>
                  <a:cubicBezTo>
                    <a:pt x="9336" y="20658"/>
                    <a:pt x="9679" y="21091"/>
                    <a:pt x="9930" y="21525"/>
                  </a:cubicBezTo>
                  <a:cubicBezTo>
                    <a:pt x="9952" y="21594"/>
                    <a:pt x="9975" y="21662"/>
                    <a:pt x="9975" y="21708"/>
                  </a:cubicBezTo>
                  <a:cubicBezTo>
                    <a:pt x="10044" y="21708"/>
                    <a:pt x="10089" y="21731"/>
                    <a:pt x="10158" y="21731"/>
                  </a:cubicBezTo>
                  <a:cubicBezTo>
                    <a:pt x="10432" y="21753"/>
                    <a:pt x="10729" y="21776"/>
                    <a:pt x="11002" y="21799"/>
                  </a:cubicBezTo>
                  <a:cubicBezTo>
                    <a:pt x="11573" y="21845"/>
                    <a:pt x="12098" y="21890"/>
                    <a:pt x="12646" y="21959"/>
                  </a:cubicBezTo>
                  <a:cubicBezTo>
                    <a:pt x="13125" y="22050"/>
                    <a:pt x="13605" y="22004"/>
                    <a:pt x="14107" y="22027"/>
                  </a:cubicBezTo>
                  <a:cubicBezTo>
                    <a:pt x="14335" y="22050"/>
                    <a:pt x="14609" y="22073"/>
                    <a:pt x="14814" y="22187"/>
                  </a:cubicBezTo>
                  <a:cubicBezTo>
                    <a:pt x="14951" y="22073"/>
                    <a:pt x="15088" y="22004"/>
                    <a:pt x="15202" y="21936"/>
                  </a:cubicBezTo>
                  <a:cubicBezTo>
                    <a:pt x="15453" y="21776"/>
                    <a:pt x="15682" y="21594"/>
                    <a:pt x="15933" y="21434"/>
                  </a:cubicBezTo>
                  <a:cubicBezTo>
                    <a:pt x="16435" y="21091"/>
                    <a:pt x="16914" y="20726"/>
                    <a:pt x="17394" y="20361"/>
                  </a:cubicBezTo>
                  <a:cubicBezTo>
                    <a:pt x="17873" y="19996"/>
                    <a:pt x="18329" y="19585"/>
                    <a:pt x="18786" y="19197"/>
                  </a:cubicBezTo>
                  <a:cubicBezTo>
                    <a:pt x="19014" y="18992"/>
                    <a:pt x="19242" y="18786"/>
                    <a:pt x="19471" y="18581"/>
                  </a:cubicBezTo>
                  <a:cubicBezTo>
                    <a:pt x="19699" y="18375"/>
                    <a:pt x="19904" y="18124"/>
                    <a:pt x="20201" y="18010"/>
                  </a:cubicBezTo>
                  <a:cubicBezTo>
                    <a:pt x="20292" y="17896"/>
                    <a:pt x="20406" y="17782"/>
                    <a:pt x="20498" y="17691"/>
                  </a:cubicBezTo>
                  <a:cubicBezTo>
                    <a:pt x="20498" y="17645"/>
                    <a:pt x="20498" y="17599"/>
                    <a:pt x="20498" y="17531"/>
                  </a:cubicBezTo>
                  <a:cubicBezTo>
                    <a:pt x="20521" y="17280"/>
                    <a:pt x="20521" y="17006"/>
                    <a:pt x="20543" y="16755"/>
                  </a:cubicBezTo>
                  <a:cubicBezTo>
                    <a:pt x="20566" y="16207"/>
                    <a:pt x="20566" y="15636"/>
                    <a:pt x="20589" y="15088"/>
                  </a:cubicBezTo>
                  <a:cubicBezTo>
                    <a:pt x="20589" y="14541"/>
                    <a:pt x="20612" y="13993"/>
                    <a:pt x="20703" y="13445"/>
                  </a:cubicBezTo>
                  <a:cubicBezTo>
                    <a:pt x="20726" y="13308"/>
                    <a:pt x="20749" y="13148"/>
                    <a:pt x="20772" y="12989"/>
                  </a:cubicBezTo>
                  <a:cubicBezTo>
                    <a:pt x="20749" y="12966"/>
                    <a:pt x="20703" y="12943"/>
                    <a:pt x="20680" y="12920"/>
                  </a:cubicBezTo>
                  <a:cubicBezTo>
                    <a:pt x="19813" y="12121"/>
                    <a:pt x="19014" y="11277"/>
                    <a:pt x="18261" y="10386"/>
                  </a:cubicBezTo>
                  <a:cubicBezTo>
                    <a:pt x="16914" y="8811"/>
                    <a:pt x="15727" y="7100"/>
                    <a:pt x="14540" y="5411"/>
                  </a:cubicBezTo>
                  <a:cubicBezTo>
                    <a:pt x="13924" y="4543"/>
                    <a:pt x="13331" y="3699"/>
                    <a:pt x="12714" y="2854"/>
                  </a:cubicBezTo>
                  <a:cubicBezTo>
                    <a:pt x="12418" y="2443"/>
                    <a:pt x="12098" y="2032"/>
                    <a:pt x="11801" y="1622"/>
                  </a:cubicBezTo>
                  <a:cubicBezTo>
                    <a:pt x="11619" y="1393"/>
                    <a:pt x="11459" y="1165"/>
                    <a:pt x="11276" y="960"/>
                  </a:cubicBezTo>
                  <a:cubicBezTo>
                    <a:pt x="11162" y="845"/>
                    <a:pt x="11071" y="754"/>
                    <a:pt x="10980" y="640"/>
                  </a:cubicBezTo>
                  <a:cubicBezTo>
                    <a:pt x="10862" y="651"/>
                    <a:pt x="10744" y="657"/>
                    <a:pt x="10626" y="657"/>
                  </a:cubicBezTo>
                  <a:cubicBezTo>
                    <a:pt x="10036" y="657"/>
                    <a:pt x="9446" y="530"/>
                    <a:pt x="8857" y="435"/>
                  </a:cubicBezTo>
                  <a:cubicBezTo>
                    <a:pt x="8104" y="320"/>
                    <a:pt x="7328" y="229"/>
                    <a:pt x="6574" y="115"/>
                  </a:cubicBezTo>
                  <a:cubicBezTo>
                    <a:pt x="6392" y="92"/>
                    <a:pt x="6163" y="69"/>
                    <a:pt x="5958" y="1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866" name="Google Shape;6866;p56"/>
            <p:cNvSpPr/>
            <p:nvPr/>
          </p:nvSpPr>
          <p:spPr>
            <a:xfrm>
              <a:off x="3143950" y="4849775"/>
              <a:ext cx="38250" cy="42825"/>
            </a:xfrm>
            <a:custGeom>
              <a:rect b="b" l="l" r="r" t="t"/>
              <a:pathLst>
                <a:path extrusionOk="0" h="1713" w="1530">
                  <a:moveTo>
                    <a:pt x="1" y="0"/>
                  </a:moveTo>
                  <a:cubicBezTo>
                    <a:pt x="503" y="594"/>
                    <a:pt x="1005" y="1187"/>
                    <a:pt x="1530" y="1712"/>
                  </a:cubicBezTo>
                  <a:cubicBezTo>
                    <a:pt x="1210" y="1302"/>
                    <a:pt x="868" y="936"/>
                    <a:pt x="526" y="548"/>
                  </a:cubicBezTo>
                  <a:cubicBezTo>
                    <a:pt x="343" y="389"/>
                    <a:pt x="183" y="183"/>
                    <a:pt x="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867" name="Google Shape;6867;p56"/>
            <p:cNvSpPr/>
            <p:nvPr/>
          </p:nvSpPr>
          <p:spPr>
            <a:xfrm>
              <a:off x="2924250" y="4498275"/>
              <a:ext cx="50250" cy="121000"/>
            </a:xfrm>
            <a:custGeom>
              <a:rect b="b" l="l" r="r" t="t"/>
              <a:pathLst>
                <a:path extrusionOk="0" h="4840" w="2010">
                  <a:moveTo>
                    <a:pt x="2009" y="0"/>
                  </a:moveTo>
                  <a:cubicBezTo>
                    <a:pt x="1987" y="23"/>
                    <a:pt x="1987" y="23"/>
                    <a:pt x="1987" y="23"/>
                  </a:cubicBezTo>
                  <a:cubicBezTo>
                    <a:pt x="1827" y="183"/>
                    <a:pt x="1644" y="320"/>
                    <a:pt x="1485" y="457"/>
                  </a:cubicBezTo>
                  <a:cubicBezTo>
                    <a:pt x="1165" y="753"/>
                    <a:pt x="845" y="1050"/>
                    <a:pt x="572" y="1370"/>
                  </a:cubicBezTo>
                  <a:cubicBezTo>
                    <a:pt x="435" y="1529"/>
                    <a:pt x="298" y="1689"/>
                    <a:pt x="183" y="1849"/>
                  </a:cubicBezTo>
                  <a:cubicBezTo>
                    <a:pt x="138" y="1940"/>
                    <a:pt x="69" y="2032"/>
                    <a:pt x="24" y="2146"/>
                  </a:cubicBezTo>
                  <a:cubicBezTo>
                    <a:pt x="24" y="2146"/>
                    <a:pt x="24" y="2169"/>
                    <a:pt x="24" y="2191"/>
                  </a:cubicBezTo>
                  <a:cubicBezTo>
                    <a:pt x="1" y="2374"/>
                    <a:pt x="47" y="2557"/>
                    <a:pt x="115" y="2716"/>
                  </a:cubicBezTo>
                  <a:cubicBezTo>
                    <a:pt x="229" y="3082"/>
                    <a:pt x="412" y="3424"/>
                    <a:pt x="617" y="3743"/>
                  </a:cubicBezTo>
                  <a:cubicBezTo>
                    <a:pt x="823" y="4063"/>
                    <a:pt x="1051" y="4337"/>
                    <a:pt x="1302" y="4611"/>
                  </a:cubicBezTo>
                  <a:cubicBezTo>
                    <a:pt x="1370" y="4679"/>
                    <a:pt x="1439" y="4748"/>
                    <a:pt x="1507" y="4816"/>
                  </a:cubicBezTo>
                  <a:cubicBezTo>
                    <a:pt x="1507" y="4816"/>
                    <a:pt x="1507" y="4816"/>
                    <a:pt x="1530" y="4839"/>
                  </a:cubicBezTo>
                  <a:cubicBezTo>
                    <a:pt x="1530" y="4816"/>
                    <a:pt x="1530" y="4793"/>
                    <a:pt x="1530" y="4793"/>
                  </a:cubicBezTo>
                  <a:cubicBezTo>
                    <a:pt x="1576" y="4702"/>
                    <a:pt x="1599" y="4588"/>
                    <a:pt x="1599" y="4497"/>
                  </a:cubicBezTo>
                  <a:cubicBezTo>
                    <a:pt x="1667" y="4109"/>
                    <a:pt x="1621" y="3698"/>
                    <a:pt x="1621" y="3310"/>
                  </a:cubicBezTo>
                  <a:cubicBezTo>
                    <a:pt x="1644" y="2899"/>
                    <a:pt x="1736" y="2465"/>
                    <a:pt x="1736" y="2054"/>
                  </a:cubicBezTo>
                  <a:cubicBezTo>
                    <a:pt x="1758" y="1872"/>
                    <a:pt x="1758" y="1666"/>
                    <a:pt x="1781" y="1484"/>
                  </a:cubicBezTo>
                  <a:cubicBezTo>
                    <a:pt x="1804" y="1278"/>
                    <a:pt x="1873" y="1096"/>
                    <a:pt x="1918" y="890"/>
                  </a:cubicBezTo>
                  <a:cubicBezTo>
                    <a:pt x="1964" y="708"/>
                    <a:pt x="2009" y="502"/>
                    <a:pt x="2009" y="320"/>
                  </a:cubicBezTo>
                  <a:cubicBezTo>
                    <a:pt x="2009" y="206"/>
                    <a:pt x="2009" y="114"/>
                    <a:pt x="2009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868" name="Google Shape;6868;p56"/>
            <p:cNvSpPr/>
            <p:nvPr/>
          </p:nvSpPr>
          <p:spPr>
            <a:xfrm>
              <a:off x="2989300" y="4497700"/>
              <a:ext cx="600" cy="7450"/>
            </a:xfrm>
            <a:custGeom>
              <a:rect b="b" l="l" r="r" t="t"/>
              <a:pathLst>
                <a:path extrusionOk="0" h="298" w="24">
                  <a:moveTo>
                    <a:pt x="1" y="0"/>
                  </a:moveTo>
                  <a:cubicBezTo>
                    <a:pt x="1" y="114"/>
                    <a:pt x="1" y="206"/>
                    <a:pt x="1" y="297"/>
                  </a:cubicBezTo>
                  <a:cubicBezTo>
                    <a:pt x="24" y="206"/>
                    <a:pt x="24" y="92"/>
                    <a:pt x="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869" name="Google Shape;6869;p56"/>
            <p:cNvSpPr/>
            <p:nvPr/>
          </p:nvSpPr>
          <p:spPr>
            <a:xfrm>
              <a:off x="3504600" y="4699700"/>
              <a:ext cx="43375" cy="121000"/>
            </a:xfrm>
            <a:custGeom>
              <a:rect b="b" l="l" r="r" t="t"/>
              <a:pathLst>
                <a:path extrusionOk="0" h="4840" w="1735">
                  <a:moveTo>
                    <a:pt x="343" y="0"/>
                  </a:moveTo>
                  <a:cubicBezTo>
                    <a:pt x="320" y="46"/>
                    <a:pt x="297" y="69"/>
                    <a:pt x="274" y="92"/>
                  </a:cubicBezTo>
                  <a:cubicBezTo>
                    <a:pt x="274" y="115"/>
                    <a:pt x="274" y="160"/>
                    <a:pt x="274" y="206"/>
                  </a:cubicBezTo>
                  <a:cubicBezTo>
                    <a:pt x="228" y="434"/>
                    <a:pt x="206" y="640"/>
                    <a:pt x="183" y="868"/>
                  </a:cubicBezTo>
                  <a:cubicBezTo>
                    <a:pt x="137" y="1347"/>
                    <a:pt x="114" y="1804"/>
                    <a:pt x="92" y="2260"/>
                  </a:cubicBezTo>
                  <a:cubicBezTo>
                    <a:pt x="69" y="3105"/>
                    <a:pt x="23" y="3926"/>
                    <a:pt x="0" y="4748"/>
                  </a:cubicBezTo>
                  <a:cubicBezTo>
                    <a:pt x="0" y="4771"/>
                    <a:pt x="0" y="4794"/>
                    <a:pt x="0" y="4839"/>
                  </a:cubicBezTo>
                  <a:cubicBezTo>
                    <a:pt x="46" y="4817"/>
                    <a:pt x="114" y="4794"/>
                    <a:pt x="160" y="4771"/>
                  </a:cubicBezTo>
                  <a:cubicBezTo>
                    <a:pt x="297" y="4702"/>
                    <a:pt x="434" y="4565"/>
                    <a:pt x="548" y="4451"/>
                  </a:cubicBezTo>
                  <a:cubicBezTo>
                    <a:pt x="822" y="4223"/>
                    <a:pt x="1050" y="3949"/>
                    <a:pt x="1256" y="3652"/>
                  </a:cubicBezTo>
                  <a:cubicBezTo>
                    <a:pt x="1461" y="3356"/>
                    <a:pt x="1666" y="3013"/>
                    <a:pt x="1712" y="2648"/>
                  </a:cubicBezTo>
                  <a:cubicBezTo>
                    <a:pt x="1735" y="2283"/>
                    <a:pt x="1621" y="1918"/>
                    <a:pt x="1461" y="1621"/>
                  </a:cubicBezTo>
                  <a:cubicBezTo>
                    <a:pt x="1278" y="1256"/>
                    <a:pt x="1050" y="936"/>
                    <a:pt x="822" y="617"/>
                  </a:cubicBezTo>
                  <a:cubicBezTo>
                    <a:pt x="685" y="457"/>
                    <a:pt x="571" y="274"/>
                    <a:pt x="457" y="115"/>
                  </a:cubicBezTo>
                  <a:cubicBezTo>
                    <a:pt x="434" y="92"/>
                    <a:pt x="365" y="46"/>
                    <a:pt x="343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870" name="Google Shape;6870;p56"/>
            <p:cNvSpPr/>
            <p:nvPr/>
          </p:nvSpPr>
          <p:spPr>
            <a:xfrm>
              <a:off x="3224400" y="4941075"/>
              <a:ext cx="109600" cy="40675"/>
            </a:xfrm>
            <a:custGeom>
              <a:rect b="b" l="l" r="r" t="t"/>
              <a:pathLst>
                <a:path extrusionOk="0" h="1627" w="4384">
                  <a:moveTo>
                    <a:pt x="1" y="1"/>
                  </a:moveTo>
                  <a:cubicBezTo>
                    <a:pt x="229" y="229"/>
                    <a:pt x="435" y="457"/>
                    <a:pt x="640" y="708"/>
                  </a:cubicBezTo>
                  <a:cubicBezTo>
                    <a:pt x="982" y="1073"/>
                    <a:pt x="1325" y="1507"/>
                    <a:pt x="1850" y="1598"/>
                  </a:cubicBezTo>
                  <a:cubicBezTo>
                    <a:pt x="1987" y="1621"/>
                    <a:pt x="2124" y="1627"/>
                    <a:pt x="2261" y="1627"/>
                  </a:cubicBezTo>
                  <a:cubicBezTo>
                    <a:pt x="2398" y="1627"/>
                    <a:pt x="2535" y="1621"/>
                    <a:pt x="2672" y="1621"/>
                  </a:cubicBezTo>
                  <a:cubicBezTo>
                    <a:pt x="2945" y="1598"/>
                    <a:pt x="3105" y="1484"/>
                    <a:pt x="3311" y="1324"/>
                  </a:cubicBezTo>
                  <a:cubicBezTo>
                    <a:pt x="3562" y="1119"/>
                    <a:pt x="3813" y="914"/>
                    <a:pt x="4041" y="708"/>
                  </a:cubicBezTo>
                  <a:cubicBezTo>
                    <a:pt x="4155" y="617"/>
                    <a:pt x="4269" y="526"/>
                    <a:pt x="4383" y="434"/>
                  </a:cubicBezTo>
                  <a:cubicBezTo>
                    <a:pt x="4269" y="434"/>
                    <a:pt x="4155" y="434"/>
                    <a:pt x="4041" y="411"/>
                  </a:cubicBezTo>
                  <a:cubicBezTo>
                    <a:pt x="3813" y="411"/>
                    <a:pt x="3562" y="411"/>
                    <a:pt x="3333" y="389"/>
                  </a:cubicBezTo>
                  <a:cubicBezTo>
                    <a:pt x="3082" y="366"/>
                    <a:pt x="2854" y="343"/>
                    <a:pt x="2626" y="297"/>
                  </a:cubicBezTo>
                  <a:cubicBezTo>
                    <a:pt x="2398" y="229"/>
                    <a:pt x="2192" y="160"/>
                    <a:pt x="1987" y="137"/>
                  </a:cubicBezTo>
                  <a:cubicBezTo>
                    <a:pt x="1485" y="92"/>
                    <a:pt x="982" y="46"/>
                    <a:pt x="480" y="23"/>
                  </a:cubicBezTo>
                  <a:cubicBezTo>
                    <a:pt x="321" y="23"/>
                    <a:pt x="161" y="23"/>
                    <a:pt x="1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871" name="Google Shape;6871;p56"/>
            <p:cNvSpPr/>
            <p:nvPr/>
          </p:nvSpPr>
          <p:spPr>
            <a:xfrm>
              <a:off x="3049925" y="4538975"/>
              <a:ext cx="290250" cy="347325"/>
            </a:xfrm>
            <a:custGeom>
              <a:rect b="b" l="l" r="r" t="t"/>
              <a:pathLst>
                <a:path extrusionOk="0" h="13893" w="11610">
                  <a:moveTo>
                    <a:pt x="355" y="1"/>
                  </a:moveTo>
                  <a:cubicBezTo>
                    <a:pt x="151" y="1"/>
                    <a:pt x="1" y="273"/>
                    <a:pt x="110" y="472"/>
                  </a:cubicBezTo>
                  <a:cubicBezTo>
                    <a:pt x="383" y="997"/>
                    <a:pt x="840" y="1454"/>
                    <a:pt x="1228" y="1910"/>
                  </a:cubicBezTo>
                  <a:cubicBezTo>
                    <a:pt x="1616" y="2367"/>
                    <a:pt x="1981" y="2823"/>
                    <a:pt x="2369" y="3302"/>
                  </a:cubicBezTo>
                  <a:cubicBezTo>
                    <a:pt x="3123" y="4215"/>
                    <a:pt x="3853" y="5106"/>
                    <a:pt x="4583" y="6019"/>
                  </a:cubicBezTo>
                  <a:cubicBezTo>
                    <a:pt x="5337" y="6954"/>
                    <a:pt x="6067" y="7890"/>
                    <a:pt x="6752" y="8849"/>
                  </a:cubicBezTo>
                  <a:cubicBezTo>
                    <a:pt x="7391" y="9693"/>
                    <a:pt x="7984" y="10561"/>
                    <a:pt x="8623" y="11405"/>
                  </a:cubicBezTo>
                  <a:cubicBezTo>
                    <a:pt x="8966" y="11862"/>
                    <a:pt x="9331" y="12318"/>
                    <a:pt x="9742" y="12729"/>
                  </a:cubicBezTo>
                  <a:cubicBezTo>
                    <a:pt x="10130" y="13163"/>
                    <a:pt x="10609" y="13642"/>
                    <a:pt x="11134" y="13870"/>
                  </a:cubicBezTo>
                  <a:cubicBezTo>
                    <a:pt x="11169" y="13886"/>
                    <a:pt x="11206" y="13893"/>
                    <a:pt x="11243" y="13893"/>
                  </a:cubicBezTo>
                  <a:cubicBezTo>
                    <a:pt x="11426" y="13893"/>
                    <a:pt x="11610" y="13722"/>
                    <a:pt x="11477" y="13551"/>
                  </a:cubicBezTo>
                  <a:cubicBezTo>
                    <a:pt x="11157" y="13117"/>
                    <a:pt x="10769" y="12775"/>
                    <a:pt x="10404" y="12387"/>
                  </a:cubicBezTo>
                  <a:cubicBezTo>
                    <a:pt x="10061" y="11999"/>
                    <a:pt x="9719" y="11611"/>
                    <a:pt x="9377" y="11177"/>
                  </a:cubicBezTo>
                  <a:cubicBezTo>
                    <a:pt x="8738" y="10378"/>
                    <a:pt x="8167" y="9511"/>
                    <a:pt x="7551" y="8666"/>
                  </a:cubicBezTo>
                  <a:cubicBezTo>
                    <a:pt x="6158" y="6772"/>
                    <a:pt x="4697" y="4923"/>
                    <a:pt x="3191" y="3097"/>
                  </a:cubicBezTo>
                  <a:cubicBezTo>
                    <a:pt x="2757" y="2595"/>
                    <a:pt x="2324" y="2093"/>
                    <a:pt x="1913" y="1568"/>
                  </a:cubicBezTo>
                  <a:cubicBezTo>
                    <a:pt x="1479" y="1065"/>
                    <a:pt x="1068" y="472"/>
                    <a:pt x="520" y="61"/>
                  </a:cubicBezTo>
                  <a:cubicBezTo>
                    <a:pt x="464" y="19"/>
                    <a:pt x="408" y="1"/>
                    <a:pt x="35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872" name="Google Shape;6872;p56"/>
            <p:cNvSpPr/>
            <p:nvPr/>
          </p:nvSpPr>
          <p:spPr>
            <a:xfrm>
              <a:off x="3160575" y="4443025"/>
              <a:ext cx="281275" cy="359875"/>
            </a:xfrm>
            <a:custGeom>
              <a:rect b="b" l="l" r="r" t="t"/>
              <a:pathLst>
                <a:path extrusionOk="0" h="14395" w="11251">
                  <a:moveTo>
                    <a:pt x="333" y="0"/>
                  </a:moveTo>
                  <a:cubicBezTo>
                    <a:pt x="172" y="0"/>
                    <a:pt x="0" y="134"/>
                    <a:pt x="66" y="316"/>
                  </a:cubicBezTo>
                  <a:cubicBezTo>
                    <a:pt x="271" y="841"/>
                    <a:pt x="614" y="1274"/>
                    <a:pt x="956" y="1731"/>
                  </a:cubicBezTo>
                  <a:cubicBezTo>
                    <a:pt x="1276" y="2164"/>
                    <a:pt x="1618" y="2598"/>
                    <a:pt x="1961" y="3032"/>
                  </a:cubicBezTo>
                  <a:cubicBezTo>
                    <a:pt x="2668" y="3899"/>
                    <a:pt x="3399" y="4767"/>
                    <a:pt x="4083" y="5634"/>
                  </a:cubicBezTo>
                  <a:cubicBezTo>
                    <a:pt x="5521" y="7391"/>
                    <a:pt x="6891" y="9217"/>
                    <a:pt x="8237" y="11043"/>
                  </a:cubicBezTo>
                  <a:cubicBezTo>
                    <a:pt x="9014" y="12116"/>
                    <a:pt x="9767" y="13166"/>
                    <a:pt x="10543" y="14216"/>
                  </a:cubicBezTo>
                  <a:cubicBezTo>
                    <a:pt x="10622" y="14327"/>
                    <a:pt x="10734" y="14394"/>
                    <a:pt x="10857" y="14394"/>
                  </a:cubicBezTo>
                  <a:cubicBezTo>
                    <a:pt x="10911" y="14394"/>
                    <a:pt x="10966" y="14381"/>
                    <a:pt x="11022" y="14353"/>
                  </a:cubicBezTo>
                  <a:cubicBezTo>
                    <a:pt x="11182" y="14262"/>
                    <a:pt x="11250" y="14034"/>
                    <a:pt x="11136" y="13874"/>
                  </a:cubicBezTo>
                  <a:cubicBezTo>
                    <a:pt x="9790" y="12002"/>
                    <a:pt x="8443" y="10130"/>
                    <a:pt x="7051" y="8304"/>
                  </a:cubicBezTo>
                  <a:cubicBezTo>
                    <a:pt x="5681" y="6501"/>
                    <a:pt x="4266" y="4767"/>
                    <a:pt x="2851" y="3032"/>
                  </a:cubicBezTo>
                  <a:cubicBezTo>
                    <a:pt x="2440" y="2530"/>
                    <a:pt x="2052" y="2050"/>
                    <a:pt x="1664" y="1548"/>
                  </a:cubicBezTo>
                  <a:cubicBezTo>
                    <a:pt x="1299" y="1046"/>
                    <a:pt x="956" y="498"/>
                    <a:pt x="500" y="65"/>
                  </a:cubicBezTo>
                  <a:cubicBezTo>
                    <a:pt x="455" y="20"/>
                    <a:pt x="395" y="0"/>
                    <a:pt x="33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873" name="Google Shape;6873;p56"/>
            <p:cNvSpPr/>
            <p:nvPr/>
          </p:nvSpPr>
          <p:spPr>
            <a:xfrm>
              <a:off x="2823825" y="4164475"/>
              <a:ext cx="738425" cy="842450"/>
            </a:xfrm>
            <a:custGeom>
              <a:rect b="b" l="l" r="r" t="t"/>
              <a:pathLst>
                <a:path extrusionOk="0" h="33698" w="29537">
                  <a:moveTo>
                    <a:pt x="14827" y="6890"/>
                  </a:moveTo>
                  <a:cubicBezTo>
                    <a:pt x="14860" y="6890"/>
                    <a:pt x="14894" y="6891"/>
                    <a:pt x="14928" y="6893"/>
                  </a:cubicBezTo>
                  <a:cubicBezTo>
                    <a:pt x="15476" y="6915"/>
                    <a:pt x="15864" y="7281"/>
                    <a:pt x="16252" y="7623"/>
                  </a:cubicBezTo>
                  <a:cubicBezTo>
                    <a:pt x="16458" y="7806"/>
                    <a:pt x="16663" y="7965"/>
                    <a:pt x="16823" y="8171"/>
                  </a:cubicBezTo>
                  <a:cubicBezTo>
                    <a:pt x="16891" y="8285"/>
                    <a:pt x="17005" y="8468"/>
                    <a:pt x="17028" y="8604"/>
                  </a:cubicBezTo>
                  <a:cubicBezTo>
                    <a:pt x="16937" y="8650"/>
                    <a:pt x="16846" y="8650"/>
                    <a:pt x="16754" y="8650"/>
                  </a:cubicBezTo>
                  <a:cubicBezTo>
                    <a:pt x="16572" y="8650"/>
                    <a:pt x="16366" y="8650"/>
                    <a:pt x="16184" y="8627"/>
                  </a:cubicBezTo>
                  <a:cubicBezTo>
                    <a:pt x="15819" y="8604"/>
                    <a:pt x="15476" y="8559"/>
                    <a:pt x="15134" y="8513"/>
                  </a:cubicBezTo>
                  <a:cubicBezTo>
                    <a:pt x="14381" y="8422"/>
                    <a:pt x="13650" y="8285"/>
                    <a:pt x="12943" y="8148"/>
                  </a:cubicBezTo>
                  <a:cubicBezTo>
                    <a:pt x="12806" y="8125"/>
                    <a:pt x="12669" y="8102"/>
                    <a:pt x="12532" y="8079"/>
                  </a:cubicBezTo>
                  <a:cubicBezTo>
                    <a:pt x="12623" y="8011"/>
                    <a:pt x="12737" y="7943"/>
                    <a:pt x="12828" y="7874"/>
                  </a:cubicBezTo>
                  <a:cubicBezTo>
                    <a:pt x="13057" y="7691"/>
                    <a:pt x="13285" y="7532"/>
                    <a:pt x="13513" y="7349"/>
                  </a:cubicBezTo>
                  <a:cubicBezTo>
                    <a:pt x="13920" y="7050"/>
                    <a:pt x="14326" y="6890"/>
                    <a:pt x="14827" y="6890"/>
                  </a:cubicBezTo>
                  <a:close/>
                  <a:moveTo>
                    <a:pt x="3379" y="890"/>
                  </a:moveTo>
                  <a:cubicBezTo>
                    <a:pt x="3402" y="912"/>
                    <a:pt x="3402" y="912"/>
                    <a:pt x="3402" y="912"/>
                  </a:cubicBezTo>
                  <a:cubicBezTo>
                    <a:pt x="3470" y="981"/>
                    <a:pt x="3561" y="1049"/>
                    <a:pt x="3630" y="1141"/>
                  </a:cubicBezTo>
                  <a:cubicBezTo>
                    <a:pt x="4840" y="2305"/>
                    <a:pt x="5958" y="3560"/>
                    <a:pt x="6962" y="4907"/>
                  </a:cubicBezTo>
                  <a:cubicBezTo>
                    <a:pt x="7533" y="5660"/>
                    <a:pt x="8081" y="6413"/>
                    <a:pt x="8674" y="7166"/>
                  </a:cubicBezTo>
                  <a:cubicBezTo>
                    <a:pt x="9199" y="7851"/>
                    <a:pt x="9747" y="8536"/>
                    <a:pt x="10363" y="9129"/>
                  </a:cubicBezTo>
                  <a:cubicBezTo>
                    <a:pt x="9907" y="9540"/>
                    <a:pt x="9450" y="9928"/>
                    <a:pt x="8971" y="10316"/>
                  </a:cubicBezTo>
                  <a:cubicBezTo>
                    <a:pt x="8514" y="10704"/>
                    <a:pt x="8058" y="11092"/>
                    <a:pt x="7601" y="11503"/>
                  </a:cubicBezTo>
                  <a:cubicBezTo>
                    <a:pt x="7533" y="11572"/>
                    <a:pt x="7464" y="11640"/>
                    <a:pt x="7396" y="11709"/>
                  </a:cubicBezTo>
                  <a:cubicBezTo>
                    <a:pt x="6962" y="11092"/>
                    <a:pt x="6437" y="10522"/>
                    <a:pt x="5981" y="9951"/>
                  </a:cubicBezTo>
                  <a:cubicBezTo>
                    <a:pt x="5410" y="9266"/>
                    <a:pt x="4885" y="8582"/>
                    <a:pt x="4337" y="7897"/>
                  </a:cubicBezTo>
                  <a:cubicBezTo>
                    <a:pt x="3287" y="6482"/>
                    <a:pt x="2237" y="5067"/>
                    <a:pt x="1256" y="3629"/>
                  </a:cubicBezTo>
                  <a:cubicBezTo>
                    <a:pt x="1142" y="3446"/>
                    <a:pt x="1005" y="3286"/>
                    <a:pt x="891" y="3104"/>
                  </a:cubicBezTo>
                  <a:cubicBezTo>
                    <a:pt x="822" y="2967"/>
                    <a:pt x="982" y="2852"/>
                    <a:pt x="1073" y="2761"/>
                  </a:cubicBezTo>
                  <a:cubicBezTo>
                    <a:pt x="1370" y="2464"/>
                    <a:pt x="1667" y="2191"/>
                    <a:pt x="1964" y="1917"/>
                  </a:cubicBezTo>
                  <a:cubicBezTo>
                    <a:pt x="2283" y="1666"/>
                    <a:pt x="2580" y="1415"/>
                    <a:pt x="2922" y="1186"/>
                  </a:cubicBezTo>
                  <a:cubicBezTo>
                    <a:pt x="3059" y="1095"/>
                    <a:pt x="3265" y="1004"/>
                    <a:pt x="3379" y="890"/>
                  </a:cubicBezTo>
                  <a:close/>
                  <a:moveTo>
                    <a:pt x="6026" y="13352"/>
                  </a:moveTo>
                  <a:cubicBezTo>
                    <a:pt x="6026" y="13466"/>
                    <a:pt x="6026" y="13558"/>
                    <a:pt x="6026" y="13672"/>
                  </a:cubicBezTo>
                  <a:cubicBezTo>
                    <a:pt x="6026" y="13854"/>
                    <a:pt x="5981" y="14060"/>
                    <a:pt x="5935" y="14242"/>
                  </a:cubicBezTo>
                  <a:cubicBezTo>
                    <a:pt x="5890" y="14448"/>
                    <a:pt x="5821" y="14630"/>
                    <a:pt x="5798" y="14836"/>
                  </a:cubicBezTo>
                  <a:cubicBezTo>
                    <a:pt x="5775" y="15018"/>
                    <a:pt x="5775" y="15224"/>
                    <a:pt x="5753" y="15406"/>
                  </a:cubicBezTo>
                  <a:cubicBezTo>
                    <a:pt x="5753" y="15817"/>
                    <a:pt x="5661" y="16251"/>
                    <a:pt x="5638" y="16662"/>
                  </a:cubicBezTo>
                  <a:cubicBezTo>
                    <a:pt x="5638" y="17050"/>
                    <a:pt x="5684" y="17461"/>
                    <a:pt x="5616" y="17849"/>
                  </a:cubicBezTo>
                  <a:cubicBezTo>
                    <a:pt x="5616" y="17940"/>
                    <a:pt x="5593" y="18054"/>
                    <a:pt x="5547" y="18145"/>
                  </a:cubicBezTo>
                  <a:cubicBezTo>
                    <a:pt x="5547" y="18145"/>
                    <a:pt x="5547" y="18168"/>
                    <a:pt x="5547" y="18191"/>
                  </a:cubicBezTo>
                  <a:cubicBezTo>
                    <a:pt x="5524" y="18168"/>
                    <a:pt x="5524" y="18168"/>
                    <a:pt x="5524" y="18168"/>
                  </a:cubicBezTo>
                  <a:cubicBezTo>
                    <a:pt x="5456" y="18100"/>
                    <a:pt x="5387" y="18031"/>
                    <a:pt x="5319" y="17963"/>
                  </a:cubicBezTo>
                  <a:cubicBezTo>
                    <a:pt x="5068" y="17689"/>
                    <a:pt x="4840" y="17415"/>
                    <a:pt x="4634" y="17095"/>
                  </a:cubicBezTo>
                  <a:cubicBezTo>
                    <a:pt x="4429" y="16776"/>
                    <a:pt x="4246" y="16434"/>
                    <a:pt x="4132" y="16068"/>
                  </a:cubicBezTo>
                  <a:cubicBezTo>
                    <a:pt x="4064" y="15909"/>
                    <a:pt x="4018" y="15726"/>
                    <a:pt x="4041" y="15543"/>
                  </a:cubicBezTo>
                  <a:cubicBezTo>
                    <a:pt x="4041" y="15521"/>
                    <a:pt x="4041" y="15498"/>
                    <a:pt x="4041" y="15498"/>
                  </a:cubicBezTo>
                  <a:cubicBezTo>
                    <a:pt x="4086" y="15384"/>
                    <a:pt x="4155" y="15292"/>
                    <a:pt x="4200" y="15201"/>
                  </a:cubicBezTo>
                  <a:cubicBezTo>
                    <a:pt x="4315" y="15041"/>
                    <a:pt x="4452" y="14881"/>
                    <a:pt x="4589" y="14722"/>
                  </a:cubicBezTo>
                  <a:cubicBezTo>
                    <a:pt x="4862" y="14402"/>
                    <a:pt x="5182" y="14105"/>
                    <a:pt x="5502" y="13809"/>
                  </a:cubicBezTo>
                  <a:cubicBezTo>
                    <a:pt x="5661" y="13672"/>
                    <a:pt x="5844" y="13535"/>
                    <a:pt x="6004" y="13375"/>
                  </a:cubicBezTo>
                  <a:cubicBezTo>
                    <a:pt x="6004" y="13375"/>
                    <a:pt x="6004" y="13375"/>
                    <a:pt x="6026" y="13352"/>
                  </a:cubicBezTo>
                  <a:close/>
                  <a:moveTo>
                    <a:pt x="27574" y="21409"/>
                  </a:moveTo>
                  <a:cubicBezTo>
                    <a:pt x="27596" y="21455"/>
                    <a:pt x="27665" y="21501"/>
                    <a:pt x="27688" y="21524"/>
                  </a:cubicBezTo>
                  <a:cubicBezTo>
                    <a:pt x="27802" y="21683"/>
                    <a:pt x="27916" y="21866"/>
                    <a:pt x="28053" y="22026"/>
                  </a:cubicBezTo>
                  <a:cubicBezTo>
                    <a:pt x="28281" y="22345"/>
                    <a:pt x="28509" y="22665"/>
                    <a:pt x="28692" y="23030"/>
                  </a:cubicBezTo>
                  <a:cubicBezTo>
                    <a:pt x="28852" y="23327"/>
                    <a:pt x="28966" y="23692"/>
                    <a:pt x="28943" y="24057"/>
                  </a:cubicBezTo>
                  <a:cubicBezTo>
                    <a:pt x="28897" y="24422"/>
                    <a:pt x="28692" y="24765"/>
                    <a:pt x="28487" y="25061"/>
                  </a:cubicBezTo>
                  <a:cubicBezTo>
                    <a:pt x="28281" y="25358"/>
                    <a:pt x="28053" y="25632"/>
                    <a:pt x="27779" y="25860"/>
                  </a:cubicBezTo>
                  <a:cubicBezTo>
                    <a:pt x="27665" y="25974"/>
                    <a:pt x="27528" y="26111"/>
                    <a:pt x="27391" y="26203"/>
                  </a:cubicBezTo>
                  <a:cubicBezTo>
                    <a:pt x="27345" y="26203"/>
                    <a:pt x="27277" y="26226"/>
                    <a:pt x="27231" y="26248"/>
                  </a:cubicBezTo>
                  <a:cubicBezTo>
                    <a:pt x="27231" y="26203"/>
                    <a:pt x="27231" y="26180"/>
                    <a:pt x="27231" y="26157"/>
                  </a:cubicBezTo>
                  <a:cubicBezTo>
                    <a:pt x="27254" y="25335"/>
                    <a:pt x="27300" y="24514"/>
                    <a:pt x="27323" y="23669"/>
                  </a:cubicBezTo>
                  <a:cubicBezTo>
                    <a:pt x="27345" y="23213"/>
                    <a:pt x="27368" y="22756"/>
                    <a:pt x="27414" y="22277"/>
                  </a:cubicBezTo>
                  <a:cubicBezTo>
                    <a:pt x="27437" y="22049"/>
                    <a:pt x="27459" y="21843"/>
                    <a:pt x="27505" y="21615"/>
                  </a:cubicBezTo>
                  <a:cubicBezTo>
                    <a:pt x="27505" y="21569"/>
                    <a:pt x="27505" y="21524"/>
                    <a:pt x="27505" y="21501"/>
                  </a:cubicBezTo>
                  <a:cubicBezTo>
                    <a:pt x="27528" y="21478"/>
                    <a:pt x="27551" y="21455"/>
                    <a:pt x="27574" y="21409"/>
                  </a:cubicBezTo>
                  <a:close/>
                  <a:moveTo>
                    <a:pt x="12098" y="8673"/>
                  </a:moveTo>
                  <a:cubicBezTo>
                    <a:pt x="12303" y="8741"/>
                    <a:pt x="12532" y="8764"/>
                    <a:pt x="12714" y="8787"/>
                  </a:cubicBezTo>
                  <a:cubicBezTo>
                    <a:pt x="13468" y="8901"/>
                    <a:pt x="14244" y="8992"/>
                    <a:pt x="14997" y="9107"/>
                  </a:cubicBezTo>
                  <a:cubicBezTo>
                    <a:pt x="15586" y="9202"/>
                    <a:pt x="16176" y="9329"/>
                    <a:pt x="16766" y="9329"/>
                  </a:cubicBezTo>
                  <a:cubicBezTo>
                    <a:pt x="16884" y="9329"/>
                    <a:pt x="17002" y="9323"/>
                    <a:pt x="17120" y="9312"/>
                  </a:cubicBezTo>
                  <a:cubicBezTo>
                    <a:pt x="17211" y="9426"/>
                    <a:pt x="17302" y="9517"/>
                    <a:pt x="17416" y="9632"/>
                  </a:cubicBezTo>
                  <a:cubicBezTo>
                    <a:pt x="17599" y="9837"/>
                    <a:pt x="17759" y="10065"/>
                    <a:pt x="17941" y="10294"/>
                  </a:cubicBezTo>
                  <a:cubicBezTo>
                    <a:pt x="18238" y="10704"/>
                    <a:pt x="18558" y="11115"/>
                    <a:pt x="18854" y="11526"/>
                  </a:cubicBezTo>
                  <a:cubicBezTo>
                    <a:pt x="19471" y="12371"/>
                    <a:pt x="20064" y="13215"/>
                    <a:pt x="20680" y="14083"/>
                  </a:cubicBezTo>
                  <a:cubicBezTo>
                    <a:pt x="21867" y="15772"/>
                    <a:pt x="23054" y="17483"/>
                    <a:pt x="24401" y="19058"/>
                  </a:cubicBezTo>
                  <a:cubicBezTo>
                    <a:pt x="25154" y="19949"/>
                    <a:pt x="25953" y="20793"/>
                    <a:pt x="26820" y="21592"/>
                  </a:cubicBezTo>
                  <a:cubicBezTo>
                    <a:pt x="26843" y="21615"/>
                    <a:pt x="26889" y="21638"/>
                    <a:pt x="26912" y="21661"/>
                  </a:cubicBezTo>
                  <a:cubicBezTo>
                    <a:pt x="26889" y="21820"/>
                    <a:pt x="26866" y="21980"/>
                    <a:pt x="26843" y="22117"/>
                  </a:cubicBezTo>
                  <a:cubicBezTo>
                    <a:pt x="26752" y="22665"/>
                    <a:pt x="26752" y="23213"/>
                    <a:pt x="26729" y="23760"/>
                  </a:cubicBezTo>
                  <a:cubicBezTo>
                    <a:pt x="26706" y="24308"/>
                    <a:pt x="26706" y="24879"/>
                    <a:pt x="26683" y="25427"/>
                  </a:cubicBezTo>
                  <a:cubicBezTo>
                    <a:pt x="26661" y="25678"/>
                    <a:pt x="26661" y="25952"/>
                    <a:pt x="26661" y="26203"/>
                  </a:cubicBezTo>
                  <a:cubicBezTo>
                    <a:pt x="26638" y="26271"/>
                    <a:pt x="26638" y="26317"/>
                    <a:pt x="26638" y="26363"/>
                  </a:cubicBezTo>
                  <a:cubicBezTo>
                    <a:pt x="26546" y="26454"/>
                    <a:pt x="26432" y="26568"/>
                    <a:pt x="26341" y="26682"/>
                  </a:cubicBezTo>
                  <a:cubicBezTo>
                    <a:pt x="26044" y="26796"/>
                    <a:pt x="25839" y="27047"/>
                    <a:pt x="25611" y="27253"/>
                  </a:cubicBezTo>
                  <a:cubicBezTo>
                    <a:pt x="25382" y="27458"/>
                    <a:pt x="25154" y="27664"/>
                    <a:pt x="24926" y="27869"/>
                  </a:cubicBezTo>
                  <a:cubicBezTo>
                    <a:pt x="24469" y="28257"/>
                    <a:pt x="24013" y="28668"/>
                    <a:pt x="23534" y="29033"/>
                  </a:cubicBezTo>
                  <a:cubicBezTo>
                    <a:pt x="23054" y="29398"/>
                    <a:pt x="22575" y="29763"/>
                    <a:pt x="22073" y="30106"/>
                  </a:cubicBezTo>
                  <a:cubicBezTo>
                    <a:pt x="21822" y="30266"/>
                    <a:pt x="21593" y="30448"/>
                    <a:pt x="21342" y="30608"/>
                  </a:cubicBezTo>
                  <a:cubicBezTo>
                    <a:pt x="21228" y="30676"/>
                    <a:pt x="21091" y="30745"/>
                    <a:pt x="20954" y="30859"/>
                  </a:cubicBezTo>
                  <a:cubicBezTo>
                    <a:pt x="20749" y="30745"/>
                    <a:pt x="20475" y="30722"/>
                    <a:pt x="20247" y="30699"/>
                  </a:cubicBezTo>
                  <a:cubicBezTo>
                    <a:pt x="19745" y="30676"/>
                    <a:pt x="19288" y="30722"/>
                    <a:pt x="18786" y="30631"/>
                  </a:cubicBezTo>
                  <a:cubicBezTo>
                    <a:pt x="18238" y="30562"/>
                    <a:pt x="17713" y="30517"/>
                    <a:pt x="17142" y="30471"/>
                  </a:cubicBezTo>
                  <a:cubicBezTo>
                    <a:pt x="16869" y="30448"/>
                    <a:pt x="16572" y="30425"/>
                    <a:pt x="16298" y="30403"/>
                  </a:cubicBezTo>
                  <a:cubicBezTo>
                    <a:pt x="16229" y="30403"/>
                    <a:pt x="16184" y="30380"/>
                    <a:pt x="16115" y="30380"/>
                  </a:cubicBezTo>
                  <a:cubicBezTo>
                    <a:pt x="16115" y="30334"/>
                    <a:pt x="16092" y="30266"/>
                    <a:pt x="16070" y="30197"/>
                  </a:cubicBezTo>
                  <a:cubicBezTo>
                    <a:pt x="15819" y="29763"/>
                    <a:pt x="15476" y="29330"/>
                    <a:pt x="15157" y="28919"/>
                  </a:cubicBezTo>
                  <a:cubicBezTo>
                    <a:pt x="14860" y="28531"/>
                    <a:pt x="14540" y="28143"/>
                    <a:pt x="14198" y="27778"/>
                  </a:cubicBezTo>
                  <a:cubicBezTo>
                    <a:pt x="13856" y="27412"/>
                    <a:pt x="13490" y="27047"/>
                    <a:pt x="13148" y="26659"/>
                  </a:cubicBezTo>
                  <a:cubicBezTo>
                    <a:pt x="12828" y="26271"/>
                    <a:pt x="12555" y="25883"/>
                    <a:pt x="12258" y="25495"/>
                  </a:cubicBezTo>
                  <a:cubicBezTo>
                    <a:pt x="11002" y="23829"/>
                    <a:pt x="9679" y="22185"/>
                    <a:pt x="8332" y="20588"/>
                  </a:cubicBezTo>
                  <a:cubicBezTo>
                    <a:pt x="7944" y="20131"/>
                    <a:pt x="7579" y="19698"/>
                    <a:pt x="7191" y="19241"/>
                  </a:cubicBezTo>
                  <a:cubicBezTo>
                    <a:pt x="7008" y="19036"/>
                    <a:pt x="6825" y="18807"/>
                    <a:pt x="6620" y="18602"/>
                  </a:cubicBezTo>
                  <a:cubicBezTo>
                    <a:pt x="6460" y="18419"/>
                    <a:pt x="6323" y="18237"/>
                    <a:pt x="6141" y="18077"/>
                  </a:cubicBezTo>
                  <a:cubicBezTo>
                    <a:pt x="6163" y="17894"/>
                    <a:pt x="6186" y="17712"/>
                    <a:pt x="6209" y="17529"/>
                  </a:cubicBezTo>
                  <a:cubicBezTo>
                    <a:pt x="6232" y="17118"/>
                    <a:pt x="6232" y="16707"/>
                    <a:pt x="6278" y="16297"/>
                  </a:cubicBezTo>
                  <a:cubicBezTo>
                    <a:pt x="6323" y="15863"/>
                    <a:pt x="6346" y="15429"/>
                    <a:pt x="6369" y="14996"/>
                  </a:cubicBezTo>
                  <a:cubicBezTo>
                    <a:pt x="6392" y="14767"/>
                    <a:pt x="6460" y="14585"/>
                    <a:pt x="6529" y="14356"/>
                  </a:cubicBezTo>
                  <a:cubicBezTo>
                    <a:pt x="6574" y="14128"/>
                    <a:pt x="6620" y="13900"/>
                    <a:pt x="6620" y="13672"/>
                  </a:cubicBezTo>
                  <a:cubicBezTo>
                    <a:pt x="6620" y="13649"/>
                    <a:pt x="6620" y="13649"/>
                    <a:pt x="6620" y="13626"/>
                  </a:cubicBezTo>
                  <a:cubicBezTo>
                    <a:pt x="6620" y="13535"/>
                    <a:pt x="6620" y="13443"/>
                    <a:pt x="6620" y="13329"/>
                  </a:cubicBezTo>
                  <a:cubicBezTo>
                    <a:pt x="6620" y="13284"/>
                    <a:pt x="6620" y="13238"/>
                    <a:pt x="6620" y="13192"/>
                  </a:cubicBezTo>
                  <a:cubicBezTo>
                    <a:pt x="7122" y="12873"/>
                    <a:pt x="7556" y="12485"/>
                    <a:pt x="8012" y="12097"/>
                  </a:cubicBezTo>
                  <a:cubicBezTo>
                    <a:pt x="8469" y="11709"/>
                    <a:pt x="8925" y="11321"/>
                    <a:pt x="9382" y="10933"/>
                  </a:cubicBezTo>
                  <a:cubicBezTo>
                    <a:pt x="10272" y="10157"/>
                    <a:pt x="11162" y="9381"/>
                    <a:pt x="12098" y="8673"/>
                  </a:cubicBezTo>
                  <a:close/>
                  <a:moveTo>
                    <a:pt x="16024" y="31065"/>
                  </a:moveTo>
                  <a:lnTo>
                    <a:pt x="16024" y="31065"/>
                  </a:lnTo>
                  <a:cubicBezTo>
                    <a:pt x="16184" y="31087"/>
                    <a:pt x="16344" y="31087"/>
                    <a:pt x="16503" y="31087"/>
                  </a:cubicBezTo>
                  <a:cubicBezTo>
                    <a:pt x="17005" y="31110"/>
                    <a:pt x="17508" y="31156"/>
                    <a:pt x="18010" y="31201"/>
                  </a:cubicBezTo>
                  <a:cubicBezTo>
                    <a:pt x="18215" y="31224"/>
                    <a:pt x="18421" y="31293"/>
                    <a:pt x="18649" y="31361"/>
                  </a:cubicBezTo>
                  <a:cubicBezTo>
                    <a:pt x="18877" y="31407"/>
                    <a:pt x="19105" y="31430"/>
                    <a:pt x="19356" y="31453"/>
                  </a:cubicBezTo>
                  <a:cubicBezTo>
                    <a:pt x="19585" y="31475"/>
                    <a:pt x="19836" y="31475"/>
                    <a:pt x="20064" y="31475"/>
                  </a:cubicBezTo>
                  <a:cubicBezTo>
                    <a:pt x="20178" y="31498"/>
                    <a:pt x="20292" y="31498"/>
                    <a:pt x="20406" y="31498"/>
                  </a:cubicBezTo>
                  <a:cubicBezTo>
                    <a:pt x="20292" y="31590"/>
                    <a:pt x="20178" y="31681"/>
                    <a:pt x="20064" y="31772"/>
                  </a:cubicBezTo>
                  <a:cubicBezTo>
                    <a:pt x="19836" y="31978"/>
                    <a:pt x="19585" y="32183"/>
                    <a:pt x="19334" y="32388"/>
                  </a:cubicBezTo>
                  <a:cubicBezTo>
                    <a:pt x="19128" y="32548"/>
                    <a:pt x="18968" y="32662"/>
                    <a:pt x="18695" y="32685"/>
                  </a:cubicBezTo>
                  <a:cubicBezTo>
                    <a:pt x="18558" y="32685"/>
                    <a:pt x="18421" y="32691"/>
                    <a:pt x="18284" y="32691"/>
                  </a:cubicBezTo>
                  <a:cubicBezTo>
                    <a:pt x="18147" y="32691"/>
                    <a:pt x="18010" y="32685"/>
                    <a:pt x="17873" y="32662"/>
                  </a:cubicBezTo>
                  <a:cubicBezTo>
                    <a:pt x="17348" y="32571"/>
                    <a:pt x="17005" y="32137"/>
                    <a:pt x="16663" y="31772"/>
                  </a:cubicBezTo>
                  <a:cubicBezTo>
                    <a:pt x="16458" y="31544"/>
                    <a:pt x="16252" y="31293"/>
                    <a:pt x="16024" y="31065"/>
                  </a:cubicBezTo>
                  <a:close/>
                  <a:moveTo>
                    <a:pt x="3443" y="0"/>
                  </a:moveTo>
                  <a:cubicBezTo>
                    <a:pt x="3288" y="0"/>
                    <a:pt x="3139" y="70"/>
                    <a:pt x="2991" y="159"/>
                  </a:cubicBezTo>
                  <a:cubicBezTo>
                    <a:pt x="2626" y="387"/>
                    <a:pt x="2283" y="661"/>
                    <a:pt x="1941" y="935"/>
                  </a:cubicBezTo>
                  <a:cubicBezTo>
                    <a:pt x="1598" y="1209"/>
                    <a:pt x="1256" y="1483"/>
                    <a:pt x="959" y="1803"/>
                  </a:cubicBezTo>
                  <a:cubicBezTo>
                    <a:pt x="663" y="2076"/>
                    <a:pt x="275" y="2396"/>
                    <a:pt x="138" y="2784"/>
                  </a:cubicBezTo>
                  <a:cubicBezTo>
                    <a:pt x="1" y="3263"/>
                    <a:pt x="366" y="3629"/>
                    <a:pt x="617" y="3994"/>
                  </a:cubicBezTo>
                  <a:cubicBezTo>
                    <a:pt x="891" y="4382"/>
                    <a:pt x="1188" y="4770"/>
                    <a:pt x="1461" y="5158"/>
                  </a:cubicBezTo>
                  <a:cubicBezTo>
                    <a:pt x="2009" y="5911"/>
                    <a:pt x="2557" y="6664"/>
                    <a:pt x="3128" y="7418"/>
                  </a:cubicBezTo>
                  <a:cubicBezTo>
                    <a:pt x="3744" y="8262"/>
                    <a:pt x="4383" y="9107"/>
                    <a:pt x="5022" y="9928"/>
                  </a:cubicBezTo>
                  <a:cubicBezTo>
                    <a:pt x="5365" y="10362"/>
                    <a:pt x="5684" y="10796"/>
                    <a:pt x="6026" y="11207"/>
                  </a:cubicBezTo>
                  <a:cubicBezTo>
                    <a:pt x="6278" y="11549"/>
                    <a:pt x="6551" y="11891"/>
                    <a:pt x="6825" y="12188"/>
                  </a:cubicBezTo>
                  <a:cubicBezTo>
                    <a:pt x="6666" y="12348"/>
                    <a:pt x="6506" y="12508"/>
                    <a:pt x="6346" y="12690"/>
                  </a:cubicBezTo>
                  <a:lnTo>
                    <a:pt x="6323" y="12690"/>
                  </a:lnTo>
                  <a:cubicBezTo>
                    <a:pt x="6255" y="12667"/>
                    <a:pt x="6186" y="12667"/>
                    <a:pt x="6118" y="12667"/>
                  </a:cubicBezTo>
                  <a:cubicBezTo>
                    <a:pt x="6049" y="12690"/>
                    <a:pt x="6004" y="12713"/>
                    <a:pt x="5981" y="12759"/>
                  </a:cubicBezTo>
                  <a:cubicBezTo>
                    <a:pt x="5890" y="12804"/>
                    <a:pt x="5821" y="12850"/>
                    <a:pt x="5730" y="12918"/>
                  </a:cubicBezTo>
                  <a:cubicBezTo>
                    <a:pt x="5524" y="13055"/>
                    <a:pt x="5319" y="13215"/>
                    <a:pt x="5136" y="13398"/>
                  </a:cubicBezTo>
                  <a:cubicBezTo>
                    <a:pt x="4748" y="13740"/>
                    <a:pt x="4406" y="14151"/>
                    <a:pt x="4086" y="14539"/>
                  </a:cubicBezTo>
                  <a:cubicBezTo>
                    <a:pt x="3927" y="14722"/>
                    <a:pt x="3790" y="14904"/>
                    <a:pt x="3698" y="15110"/>
                  </a:cubicBezTo>
                  <a:cubicBezTo>
                    <a:pt x="3653" y="15178"/>
                    <a:pt x="3653" y="15247"/>
                    <a:pt x="3630" y="15315"/>
                  </a:cubicBezTo>
                  <a:cubicBezTo>
                    <a:pt x="3607" y="15384"/>
                    <a:pt x="3584" y="15475"/>
                    <a:pt x="3584" y="15566"/>
                  </a:cubicBezTo>
                  <a:cubicBezTo>
                    <a:pt x="3516" y="15954"/>
                    <a:pt x="3675" y="16365"/>
                    <a:pt x="3835" y="16707"/>
                  </a:cubicBezTo>
                  <a:cubicBezTo>
                    <a:pt x="4155" y="17392"/>
                    <a:pt x="4611" y="18031"/>
                    <a:pt x="5136" y="18556"/>
                  </a:cubicBezTo>
                  <a:cubicBezTo>
                    <a:pt x="5283" y="18686"/>
                    <a:pt x="5475" y="18863"/>
                    <a:pt x="5657" y="18863"/>
                  </a:cubicBezTo>
                  <a:cubicBezTo>
                    <a:pt x="5730" y="18863"/>
                    <a:pt x="5801" y="18834"/>
                    <a:pt x="5867" y="18762"/>
                  </a:cubicBezTo>
                  <a:cubicBezTo>
                    <a:pt x="6072" y="19036"/>
                    <a:pt x="6323" y="19287"/>
                    <a:pt x="6551" y="19515"/>
                  </a:cubicBezTo>
                  <a:cubicBezTo>
                    <a:pt x="6871" y="19903"/>
                    <a:pt x="7191" y="20314"/>
                    <a:pt x="7510" y="20702"/>
                  </a:cubicBezTo>
                  <a:cubicBezTo>
                    <a:pt x="8172" y="21501"/>
                    <a:pt x="8834" y="22322"/>
                    <a:pt x="9473" y="23144"/>
                  </a:cubicBezTo>
                  <a:cubicBezTo>
                    <a:pt x="10112" y="23966"/>
                    <a:pt x="10751" y="24788"/>
                    <a:pt x="11390" y="25609"/>
                  </a:cubicBezTo>
                  <a:cubicBezTo>
                    <a:pt x="11847" y="26226"/>
                    <a:pt x="12303" y="26842"/>
                    <a:pt x="12806" y="27412"/>
                  </a:cubicBezTo>
                  <a:cubicBezTo>
                    <a:pt x="12988" y="27595"/>
                    <a:pt x="13148" y="27801"/>
                    <a:pt x="13331" y="27960"/>
                  </a:cubicBezTo>
                  <a:cubicBezTo>
                    <a:pt x="13673" y="28348"/>
                    <a:pt x="14015" y="28714"/>
                    <a:pt x="14335" y="29124"/>
                  </a:cubicBezTo>
                  <a:cubicBezTo>
                    <a:pt x="14381" y="29170"/>
                    <a:pt x="14426" y="29216"/>
                    <a:pt x="14449" y="29261"/>
                  </a:cubicBezTo>
                  <a:cubicBezTo>
                    <a:pt x="14700" y="29581"/>
                    <a:pt x="14928" y="29946"/>
                    <a:pt x="15179" y="30266"/>
                  </a:cubicBezTo>
                  <a:cubicBezTo>
                    <a:pt x="15134" y="30288"/>
                    <a:pt x="15088" y="30334"/>
                    <a:pt x="15042" y="30403"/>
                  </a:cubicBezTo>
                  <a:cubicBezTo>
                    <a:pt x="14951" y="30540"/>
                    <a:pt x="14997" y="30791"/>
                    <a:pt x="15134" y="30882"/>
                  </a:cubicBezTo>
                  <a:cubicBezTo>
                    <a:pt x="15248" y="31224"/>
                    <a:pt x="15567" y="31521"/>
                    <a:pt x="15796" y="31795"/>
                  </a:cubicBezTo>
                  <a:cubicBezTo>
                    <a:pt x="16115" y="32137"/>
                    <a:pt x="16412" y="32525"/>
                    <a:pt x="16754" y="32822"/>
                  </a:cubicBezTo>
                  <a:cubicBezTo>
                    <a:pt x="17097" y="33142"/>
                    <a:pt x="17485" y="33324"/>
                    <a:pt x="17918" y="33370"/>
                  </a:cubicBezTo>
                  <a:cubicBezTo>
                    <a:pt x="18114" y="33399"/>
                    <a:pt x="18327" y="33420"/>
                    <a:pt x="18538" y="33420"/>
                  </a:cubicBezTo>
                  <a:cubicBezTo>
                    <a:pt x="18819" y="33420"/>
                    <a:pt x="19099" y="33383"/>
                    <a:pt x="19334" y="33279"/>
                  </a:cubicBezTo>
                  <a:cubicBezTo>
                    <a:pt x="19493" y="33187"/>
                    <a:pt x="19653" y="33096"/>
                    <a:pt x="19790" y="32982"/>
                  </a:cubicBezTo>
                  <a:cubicBezTo>
                    <a:pt x="19881" y="33210"/>
                    <a:pt x="20064" y="33438"/>
                    <a:pt x="20201" y="33552"/>
                  </a:cubicBezTo>
                  <a:cubicBezTo>
                    <a:pt x="20319" y="33656"/>
                    <a:pt x="20449" y="33697"/>
                    <a:pt x="20582" y="33697"/>
                  </a:cubicBezTo>
                  <a:cubicBezTo>
                    <a:pt x="20860" y="33697"/>
                    <a:pt x="21149" y="33517"/>
                    <a:pt x="21365" y="33347"/>
                  </a:cubicBezTo>
                  <a:cubicBezTo>
                    <a:pt x="21685" y="33096"/>
                    <a:pt x="22073" y="32776"/>
                    <a:pt x="22050" y="32343"/>
                  </a:cubicBezTo>
                  <a:cubicBezTo>
                    <a:pt x="22004" y="31909"/>
                    <a:pt x="21685" y="31521"/>
                    <a:pt x="21434" y="31179"/>
                  </a:cubicBezTo>
                  <a:cubicBezTo>
                    <a:pt x="21479" y="31156"/>
                    <a:pt x="21525" y="31110"/>
                    <a:pt x="21571" y="31087"/>
                  </a:cubicBezTo>
                  <a:cubicBezTo>
                    <a:pt x="21844" y="30928"/>
                    <a:pt x="22096" y="30768"/>
                    <a:pt x="22347" y="30585"/>
                  </a:cubicBezTo>
                  <a:cubicBezTo>
                    <a:pt x="22872" y="30243"/>
                    <a:pt x="23374" y="29900"/>
                    <a:pt x="23876" y="29512"/>
                  </a:cubicBezTo>
                  <a:cubicBezTo>
                    <a:pt x="24355" y="29147"/>
                    <a:pt x="24857" y="28782"/>
                    <a:pt x="25337" y="28394"/>
                  </a:cubicBezTo>
                  <a:cubicBezTo>
                    <a:pt x="25565" y="28189"/>
                    <a:pt x="25793" y="28006"/>
                    <a:pt x="25999" y="27801"/>
                  </a:cubicBezTo>
                  <a:cubicBezTo>
                    <a:pt x="26113" y="27709"/>
                    <a:pt x="26273" y="27595"/>
                    <a:pt x="26410" y="27481"/>
                  </a:cubicBezTo>
                  <a:cubicBezTo>
                    <a:pt x="26478" y="27412"/>
                    <a:pt x="26546" y="27344"/>
                    <a:pt x="26615" y="27298"/>
                  </a:cubicBezTo>
                  <a:cubicBezTo>
                    <a:pt x="26638" y="27276"/>
                    <a:pt x="26661" y="27230"/>
                    <a:pt x="26683" y="27207"/>
                  </a:cubicBezTo>
                  <a:cubicBezTo>
                    <a:pt x="26729" y="27572"/>
                    <a:pt x="27003" y="27983"/>
                    <a:pt x="27323" y="28120"/>
                  </a:cubicBezTo>
                  <a:cubicBezTo>
                    <a:pt x="27422" y="28172"/>
                    <a:pt x="27520" y="28195"/>
                    <a:pt x="27617" y="28195"/>
                  </a:cubicBezTo>
                  <a:cubicBezTo>
                    <a:pt x="27940" y="28195"/>
                    <a:pt x="28240" y="27943"/>
                    <a:pt x="28487" y="27732"/>
                  </a:cubicBezTo>
                  <a:cubicBezTo>
                    <a:pt x="28806" y="27435"/>
                    <a:pt x="29057" y="27047"/>
                    <a:pt x="29012" y="26614"/>
                  </a:cubicBezTo>
                  <a:cubicBezTo>
                    <a:pt x="28989" y="26363"/>
                    <a:pt x="28852" y="26043"/>
                    <a:pt x="28646" y="25815"/>
                  </a:cubicBezTo>
                  <a:cubicBezTo>
                    <a:pt x="28806" y="25655"/>
                    <a:pt x="28943" y="25472"/>
                    <a:pt x="29057" y="25267"/>
                  </a:cubicBezTo>
                  <a:cubicBezTo>
                    <a:pt x="29331" y="24856"/>
                    <a:pt x="29537" y="24400"/>
                    <a:pt x="29537" y="23897"/>
                  </a:cubicBezTo>
                  <a:cubicBezTo>
                    <a:pt x="29537" y="23395"/>
                    <a:pt x="29354" y="22939"/>
                    <a:pt x="29103" y="22505"/>
                  </a:cubicBezTo>
                  <a:cubicBezTo>
                    <a:pt x="28806" y="22003"/>
                    <a:pt x="28487" y="21501"/>
                    <a:pt x="28121" y="21044"/>
                  </a:cubicBezTo>
                  <a:cubicBezTo>
                    <a:pt x="27973" y="20854"/>
                    <a:pt x="27786" y="20722"/>
                    <a:pt x="27559" y="20722"/>
                  </a:cubicBezTo>
                  <a:cubicBezTo>
                    <a:pt x="27542" y="20722"/>
                    <a:pt x="27523" y="20723"/>
                    <a:pt x="27505" y="20725"/>
                  </a:cubicBezTo>
                  <a:cubicBezTo>
                    <a:pt x="27391" y="20725"/>
                    <a:pt x="27300" y="20770"/>
                    <a:pt x="27208" y="20816"/>
                  </a:cubicBezTo>
                  <a:cubicBezTo>
                    <a:pt x="24241" y="18031"/>
                    <a:pt x="22050" y="14516"/>
                    <a:pt x="19630" y="11229"/>
                  </a:cubicBezTo>
                  <a:cubicBezTo>
                    <a:pt x="19288" y="10750"/>
                    <a:pt x="18923" y="10294"/>
                    <a:pt x="18558" y="9814"/>
                  </a:cubicBezTo>
                  <a:cubicBezTo>
                    <a:pt x="18329" y="9540"/>
                    <a:pt x="18055" y="9175"/>
                    <a:pt x="17759" y="8924"/>
                  </a:cubicBezTo>
                  <a:cubicBezTo>
                    <a:pt x="17873" y="8536"/>
                    <a:pt x="17622" y="7965"/>
                    <a:pt x="17348" y="7646"/>
                  </a:cubicBezTo>
                  <a:cubicBezTo>
                    <a:pt x="17257" y="7555"/>
                    <a:pt x="17165" y="7440"/>
                    <a:pt x="17051" y="7349"/>
                  </a:cubicBezTo>
                  <a:cubicBezTo>
                    <a:pt x="16869" y="7121"/>
                    <a:pt x="16617" y="6961"/>
                    <a:pt x="16389" y="6778"/>
                  </a:cubicBezTo>
                  <a:cubicBezTo>
                    <a:pt x="16115" y="6573"/>
                    <a:pt x="15819" y="6390"/>
                    <a:pt x="15522" y="6231"/>
                  </a:cubicBezTo>
                  <a:cubicBezTo>
                    <a:pt x="15332" y="6132"/>
                    <a:pt x="15133" y="6092"/>
                    <a:pt x="14932" y="6092"/>
                  </a:cubicBezTo>
                  <a:cubicBezTo>
                    <a:pt x="14482" y="6092"/>
                    <a:pt x="14022" y="6292"/>
                    <a:pt x="13627" y="6482"/>
                  </a:cubicBezTo>
                  <a:cubicBezTo>
                    <a:pt x="13331" y="6641"/>
                    <a:pt x="13057" y="6847"/>
                    <a:pt x="12760" y="7030"/>
                  </a:cubicBezTo>
                  <a:cubicBezTo>
                    <a:pt x="12486" y="7212"/>
                    <a:pt x="12189" y="7395"/>
                    <a:pt x="11938" y="7623"/>
                  </a:cubicBezTo>
                  <a:cubicBezTo>
                    <a:pt x="11801" y="7760"/>
                    <a:pt x="11710" y="7920"/>
                    <a:pt x="11687" y="8079"/>
                  </a:cubicBezTo>
                  <a:cubicBezTo>
                    <a:pt x="11459" y="8262"/>
                    <a:pt x="11231" y="8422"/>
                    <a:pt x="11002" y="8604"/>
                  </a:cubicBezTo>
                  <a:cubicBezTo>
                    <a:pt x="10432" y="7988"/>
                    <a:pt x="9861" y="7349"/>
                    <a:pt x="9336" y="6664"/>
                  </a:cubicBezTo>
                  <a:cubicBezTo>
                    <a:pt x="8788" y="5980"/>
                    <a:pt x="8286" y="5272"/>
                    <a:pt x="7761" y="4564"/>
                  </a:cubicBezTo>
                  <a:cubicBezTo>
                    <a:pt x="6666" y="3126"/>
                    <a:pt x="5479" y="1734"/>
                    <a:pt x="4178" y="479"/>
                  </a:cubicBezTo>
                  <a:cubicBezTo>
                    <a:pt x="4018" y="342"/>
                    <a:pt x="3881" y="159"/>
                    <a:pt x="3698" y="68"/>
                  </a:cubicBezTo>
                  <a:cubicBezTo>
                    <a:pt x="3611" y="20"/>
                    <a:pt x="3526" y="0"/>
                    <a:pt x="344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</p:spTree>
  </p:cSld>
  <p:clrMapOvr>
    <a:masterClrMapping/>
  </p:clrMapOvr>
</p:sld>
</file>

<file path=ppt/slides/slide21.xml><?xml version="1.0" encoding="utf-8"?>
<p:sld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 show="0">
  <p:cSld>
    <p:spTree>
      <p:nvGrpSpPr>
        <p:cNvPr id="6877" name="Shape 6877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6878" name="Google Shape;6878;p57"/>
          <p:cNvGrpSpPr/>
          <p:nvPr/>
        </p:nvGrpSpPr>
        <p:grpSpPr>
          <a:xfrm>
            <a:off x="722059" y="974193"/>
            <a:ext cx="2492868" cy="1379876"/>
            <a:chOff x="2654821" y="2311071"/>
            <a:chExt cx="2279715" cy="1262120"/>
          </a:xfrm>
        </p:grpSpPr>
        <p:grpSp>
          <p:nvGrpSpPr>
            <p:cNvPr id="6879" name="Google Shape;6879;p57"/>
            <p:cNvGrpSpPr/>
            <p:nvPr/>
          </p:nvGrpSpPr>
          <p:grpSpPr>
            <a:xfrm>
              <a:off x="4034269" y="2840745"/>
              <a:ext cx="40212" cy="36437"/>
              <a:chOff x="4293400" y="2574725"/>
              <a:chExt cx="84425" cy="80100"/>
            </a:xfrm>
          </p:grpSpPr>
          <p:sp>
            <p:nvSpPr>
              <p:cNvPr id="6880" name="Google Shape;6880;p57"/>
              <p:cNvSpPr/>
              <p:nvPr/>
            </p:nvSpPr>
            <p:spPr>
              <a:xfrm>
                <a:off x="4293400" y="2574725"/>
                <a:ext cx="57150" cy="45250"/>
              </a:xfrm>
              <a:custGeom>
                <a:rect b="b" l="l" r="r" t="t"/>
                <a:pathLst>
                  <a:path extrusionOk="0" h="1810" w="2286">
                    <a:moveTo>
                      <a:pt x="2286" y="905"/>
                    </a:moveTo>
                    <a:lnTo>
                      <a:pt x="1857" y="476"/>
                    </a:lnTo>
                    <a:lnTo>
                      <a:pt x="0" y="0"/>
                    </a:lnTo>
                    <a:lnTo>
                      <a:pt x="95" y="834"/>
                    </a:lnTo>
                    <a:lnTo>
                      <a:pt x="952" y="1476"/>
                    </a:lnTo>
                    <a:lnTo>
                      <a:pt x="1952" y="1810"/>
                    </a:ln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</p:sp>
          <p:sp>
            <p:nvSpPr>
              <p:cNvPr id="6881" name="Google Shape;6881;p57"/>
              <p:cNvSpPr/>
              <p:nvPr/>
            </p:nvSpPr>
            <p:spPr>
              <a:xfrm>
                <a:off x="4299350" y="2589925"/>
                <a:ext cx="78475" cy="64900"/>
              </a:xfrm>
              <a:custGeom>
                <a:rect b="b" l="l" r="r" t="t"/>
                <a:pathLst>
                  <a:path extrusionOk="0" h="2596" w="3139">
                    <a:moveTo>
                      <a:pt x="2009" y="1"/>
                    </a:moveTo>
                    <a:lnTo>
                      <a:pt x="1820" y="252"/>
                    </a:lnTo>
                    <a:lnTo>
                      <a:pt x="1632" y="314"/>
                    </a:lnTo>
                    <a:lnTo>
                      <a:pt x="1590" y="419"/>
                    </a:lnTo>
                    <a:lnTo>
                      <a:pt x="1318" y="398"/>
                    </a:lnTo>
                    <a:lnTo>
                      <a:pt x="1255" y="273"/>
                    </a:lnTo>
                    <a:lnTo>
                      <a:pt x="983" y="63"/>
                    </a:lnTo>
                    <a:lnTo>
                      <a:pt x="837" y="42"/>
                    </a:lnTo>
                    <a:lnTo>
                      <a:pt x="795" y="63"/>
                    </a:lnTo>
                    <a:lnTo>
                      <a:pt x="753" y="252"/>
                    </a:lnTo>
                    <a:lnTo>
                      <a:pt x="900" y="314"/>
                    </a:lnTo>
                    <a:lnTo>
                      <a:pt x="983" y="461"/>
                    </a:lnTo>
                    <a:lnTo>
                      <a:pt x="963" y="670"/>
                    </a:lnTo>
                    <a:lnTo>
                      <a:pt x="753" y="566"/>
                    </a:lnTo>
                    <a:lnTo>
                      <a:pt x="544" y="524"/>
                    </a:lnTo>
                    <a:lnTo>
                      <a:pt x="209" y="356"/>
                    </a:lnTo>
                    <a:lnTo>
                      <a:pt x="0" y="419"/>
                    </a:lnTo>
                    <a:lnTo>
                      <a:pt x="0" y="524"/>
                    </a:lnTo>
                    <a:lnTo>
                      <a:pt x="105" y="628"/>
                    </a:lnTo>
                    <a:lnTo>
                      <a:pt x="314" y="670"/>
                    </a:lnTo>
                    <a:lnTo>
                      <a:pt x="419" y="796"/>
                    </a:lnTo>
                    <a:lnTo>
                      <a:pt x="377" y="921"/>
                    </a:lnTo>
                    <a:lnTo>
                      <a:pt x="377" y="1026"/>
                    </a:lnTo>
                    <a:lnTo>
                      <a:pt x="628" y="1214"/>
                    </a:lnTo>
                    <a:lnTo>
                      <a:pt x="628" y="1340"/>
                    </a:lnTo>
                    <a:lnTo>
                      <a:pt x="544" y="1423"/>
                    </a:lnTo>
                    <a:lnTo>
                      <a:pt x="628" y="1612"/>
                    </a:lnTo>
                    <a:lnTo>
                      <a:pt x="879" y="1737"/>
                    </a:lnTo>
                    <a:lnTo>
                      <a:pt x="1067" y="1737"/>
                    </a:lnTo>
                    <a:lnTo>
                      <a:pt x="1193" y="1863"/>
                    </a:lnTo>
                    <a:lnTo>
                      <a:pt x="1046" y="1884"/>
                    </a:lnTo>
                    <a:lnTo>
                      <a:pt x="1109" y="2051"/>
                    </a:lnTo>
                    <a:lnTo>
                      <a:pt x="1088" y="2093"/>
                    </a:lnTo>
                    <a:lnTo>
                      <a:pt x="1088" y="2239"/>
                    </a:lnTo>
                    <a:lnTo>
                      <a:pt x="1172" y="2260"/>
                    </a:lnTo>
                    <a:lnTo>
                      <a:pt x="1276" y="2198"/>
                    </a:lnTo>
                    <a:lnTo>
                      <a:pt x="1276" y="2156"/>
                    </a:lnTo>
                    <a:lnTo>
                      <a:pt x="1318" y="2093"/>
                    </a:lnTo>
                    <a:lnTo>
                      <a:pt x="1381" y="2072"/>
                    </a:lnTo>
                    <a:lnTo>
                      <a:pt x="1486" y="1946"/>
                    </a:lnTo>
                    <a:lnTo>
                      <a:pt x="1569" y="1926"/>
                    </a:lnTo>
                    <a:lnTo>
                      <a:pt x="1611" y="1821"/>
                    </a:lnTo>
                    <a:lnTo>
                      <a:pt x="1695" y="1821"/>
                    </a:lnTo>
                    <a:lnTo>
                      <a:pt x="1820" y="1737"/>
                    </a:lnTo>
                    <a:lnTo>
                      <a:pt x="1883" y="1737"/>
                    </a:lnTo>
                    <a:lnTo>
                      <a:pt x="1883" y="1758"/>
                    </a:lnTo>
                    <a:lnTo>
                      <a:pt x="1925" y="1758"/>
                    </a:lnTo>
                    <a:lnTo>
                      <a:pt x="1988" y="1863"/>
                    </a:lnTo>
                    <a:lnTo>
                      <a:pt x="2051" y="1946"/>
                    </a:lnTo>
                    <a:lnTo>
                      <a:pt x="2009" y="1988"/>
                    </a:lnTo>
                    <a:lnTo>
                      <a:pt x="2030" y="2051"/>
                    </a:lnTo>
                    <a:lnTo>
                      <a:pt x="2155" y="2135"/>
                    </a:lnTo>
                    <a:lnTo>
                      <a:pt x="1988" y="2260"/>
                    </a:lnTo>
                    <a:lnTo>
                      <a:pt x="2155" y="2470"/>
                    </a:lnTo>
                    <a:lnTo>
                      <a:pt x="2260" y="2511"/>
                    </a:lnTo>
                    <a:lnTo>
                      <a:pt x="2302" y="2574"/>
                    </a:lnTo>
                    <a:lnTo>
                      <a:pt x="2406" y="2595"/>
                    </a:lnTo>
                    <a:lnTo>
                      <a:pt x="2448" y="2574"/>
                    </a:lnTo>
                    <a:lnTo>
                      <a:pt x="2448" y="2365"/>
                    </a:lnTo>
                    <a:lnTo>
                      <a:pt x="2427" y="2302"/>
                    </a:lnTo>
                    <a:lnTo>
                      <a:pt x="2427" y="2198"/>
                    </a:lnTo>
                    <a:lnTo>
                      <a:pt x="2406" y="2072"/>
                    </a:lnTo>
                    <a:lnTo>
                      <a:pt x="2427" y="1967"/>
                    </a:lnTo>
                    <a:lnTo>
                      <a:pt x="2469" y="1946"/>
                    </a:lnTo>
                    <a:lnTo>
                      <a:pt x="2553" y="2030"/>
                    </a:lnTo>
                    <a:lnTo>
                      <a:pt x="2511" y="2135"/>
                    </a:lnTo>
                    <a:lnTo>
                      <a:pt x="2553" y="2198"/>
                    </a:lnTo>
                    <a:lnTo>
                      <a:pt x="2574" y="2135"/>
                    </a:lnTo>
                    <a:lnTo>
                      <a:pt x="2574" y="1946"/>
                    </a:lnTo>
                    <a:lnTo>
                      <a:pt x="2636" y="1884"/>
                    </a:lnTo>
                    <a:lnTo>
                      <a:pt x="2636" y="1779"/>
                    </a:lnTo>
                    <a:lnTo>
                      <a:pt x="2574" y="1737"/>
                    </a:lnTo>
                    <a:lnTo>
                      <a:pt x="2616" y="1633"/>
                    </a:lnTo>
                    <a:lnTo>
                      <a:pt x="2657" y="1549"/>
                    </a:lnTo>
                    <a:lnTo>
                      <a:pt x="2636" y="1444"/>
                    </a:lnTo>
                    <a:lnTo>
                      <a:pt x="2636" y="1298"/>
                    </a:lnTo>
                    <a:lnTo>
                      <a:pt x="2783" y="1151"/>
                    </a:lnTo>
                    <a:lnTo>
                      <a:pt x="2950" y="1130"/>
                    </a:lnTo>
                    <a:lnTo>
                      <a:pt x="3034" y="1089"/>
                    </a:lnTo>
                    <a:lnTo>
                      <a:pt x="3139" y="1089"/>
                    </a:lnTo>
                    <a:lnTo>
                      <a:pt x="3034" y="984"/>
                    </a:lnTo>
                    <a:lnTo>
                      <a:pt x="2888" y="900"/>
                    </a:lnTo>
                    <a:lnTo>
                      <a:pt x="2741" y="921"/>
                    </a:lnTo>
                    <a:lnTo>
                      <a:pt x="2616" y="817"/>
                    </a:lnTo>
                    <a:lnTo>
                      <a:pt x="2574" y="712"/>
                    </a:lnTo>
                    <a:lnTo>
                      <a:pt x="2406" y="586"/>
                    </a:lnTo>
                    <a:lnTo>
                      <a:pt x="2323" y="419"/>
                    </a:lnTo>
                    <a:lnTo>
                      <a:pt x="2323" y="314"/>
                    </a:lnTo>
                    <a:lnTo>
                      <a:pt x="2134" y="84"/>
                    </a:lnTo>
                    <a:lnTo>
                      <a:pt x="2009" y="1"/>
                    </a:ln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  <p:grpSp>
          <p:nvGrpSpPr>
            <p:cNvPr id="6882" name="Google Shape;6882;p57"/>
            <p:cNvGrpSpPr/>
            <p:nvPr/>
          </p:nvGrpSpPr>
          <p:grpSpPr>
            <a:xfrm>
              <a:off x="3894606" y="2334874"/>
              <a:ext cx="913198" cy="518984"/>
              <a:chOff x="4000175" y="1462675"/>
              <a:chExt cx="1917275" cy="1140875"/>
            </a:xfrm>
          </p:grpSpPr>
          <p:sp>
            <p:nvSpPr>
              <p:cNvPr id="6883" name="Google Shape;6883;p57"/>
              <p:cNvSpPr/>
              <p:nvPr/>
            </p:nvSpPr>
            <p:spPr>
              <a:xfrm>
                <a:off x="4178050" y="2433300"/>
                <a:ext cx="60250" cy="65175"/>
              </a:xfrm>
              <a:custGeom>
                <a:rect b="b" l="l" r="r" t="t"/>
                <a:pathLst>
                  <a:path extrusionOk="0" h="2607" w="2410">
                    <a:moveTo>
                      <a:pt x="639" y="2410"/>
                    </a:moveTo>
                    <a:lnTo>
                      <a:pt x="1180" y="2607"/>
                    </a:lnTo>
                    <a:lnTo>
                      <a:pt x="2410" y="2017"/>
                    </a:lnTo>
                    <a:lnTo>
                      <a:pt x="2262" y="0"/>
                    </a:lnTo>
                    <a:lnTo>
                      <a:pt x="541" y="0"/>
                    </a:lnTo>
                    <a:lnTo>
                      <a:pt x="0" y="1771"/>
                    </a:ln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</p:sp>
          <p:grpSp>
            <p:nvGrpSpPr>
              <p:cNvPr id="6884" name="Google Shape;6884;p57"/>
              <p:cNvGrpSpPr/>
              <p:nvPr/>
            </p:nvGrpSpPr>
            <p:grpSpPr>
              <a:xfrm>
                <a:off x="4000175" y="1462675"/>
                <a:ext cx="1917275" cy="1140875"/>
                <a:chOff x="4000175" y="1462675"/>
                <a:chExt cx="1917275" cy="1140875"/>
              </a:xfrm>
            </p:grpSpPr>
            <p:sp>
              <p:nvSpPr>
                <p:cNvPr id="6885" name="Google Shape;6885;p57"/>
                <p:cNvSpPr/>
                <p:nvPr/>
              </p:nvSpPr>
              <p:spPr>
                <a:xfrm>
                  <a:off x="4000175" y="2000075"/>
                  <a:ext cx="1545875" cy="510000"/>
                </a:xfrm>
                <a:custGeom>
                  <a:rect b="b" l="l" r="r" t="t"/>
                  <a:pathLst>
                    <a:path extrusionOk="0" h="20400" w="61835">
                      <a:moveTo>
                        <a:pt x="1594" y="319"/>
                      </a:moveTo>
                      <a:lnTo>
                        <a:pt x="106" y="0"/>
                      </a:lnTo>
                      <a:lnTo>
                        <a:pt x="0" y="2444"/>
                      </a:lnTo>
                      <a:lnTo>
                        <a:pt x="1062" y="9031"/>
                      </a:lnTo>
                      <a:lnTo>
                        <a:pt x="3931" y="9775"/>
                      </a:lnTo>
                      <a:lnTo>
                        <a:pt x="2125" y="10200"/>
                      </a:lnTo>
                      <a:lnTo>
                        <a:pt x="531" y="10413"/>
                      </a:lnTo>
                      <a:lnTo>
                        <a:pt x="1487" y="13600"/>
                      </a:lnTo>
                      <a:lnTo>
                        <a:pt x="3931" y="17212"/>
                      </a:lnTo>
                      <a:lnTo>
                        <a:pt x="8393" y="18594"/>
                      </a:lnTo>
                      <a:lnTo>
                        <a:pt x="9987" y="18169"/>
                      </a:lnTo>
                      <a:lnTo>
                        <a:pt x="13281" y="20400"/>
                      </a:lnTo>
                      <a:lnTo>
                        <a:pt x="14343" y="18912"/>
                      </a:lnTo>
                      <a:lnTo>
                        <a:pt x="28793" y="17319"/>
                      </a:lnTo>
                      <a:lnTo>
                        <a:pt x="35699" y="16894"/>
                      </a:lnTo>
                      <a:lnTo>
                        <a:pt x="48342" y="16894"/>
                      </a:lnTo>
                      <a:lnTo>
                        <a:pt x="49617" y="15194"/>
                      </a:lnTo>
                      <a:lnTo>
                        <a:pt x="59285" y="20294"/>
                      </a:lnTo>
                      <a:lnTo>
                        <a:pt x="60135" y="19231"/>
                      </a:lnTo>
                      <a:lnTo>
                        <a:pt x="61835" y="18487"/>
                      </a:lnTo>
                      <a:lnTo>
                        <a:pt x="61092" y="13494"/>
                      </a:lnTo>
                      <a:lnTo>
                        <a:pt x="46323" y="3188"/>
                      </a:lnTo>
                      <a:lnTo>
                        <a:pt x="12962" y="10413"/>
                      </a:lnTo>
                      <a:lnTo>
                        <a:pt x="4569" y="7013"/>
                      </a:lnTo>
                      <a:lnTo>
                        <a:pt x="2444" y="3507"/>
                      </a:lnTo>
                      <a:lnTo>
                        <a:pt x="2019" y="1807"/>
                      </a:lnTo>
                      <a:close/>
                    </a:path>
                  </a:pathLst>
                </a:custGeom>
                <a:solidFill>
                  <a:srgbClr val="5F7D95"/>
                </a:solidFill>
                <a:ln>
                  <a:noFill/>
                </a:ln>
              </p:spPr>
            </p:sp>
            <p:sp>
              <p:nvSpPr>
                <p:cNvPr id="6886" name="Google Shape;6886;p57"/>
                <p:cNvSpPr/>
                <p:nvPr/>
              </p:nvSpPr>
              <p:spPr>
                <a:xfrm>
                  <a:off x="4624175" y="1521775"/>
                  <a:ext cx="58100" cy="73775"/>
                </a:xfrm>
                <a:custGeom>
                  <a:rect b="b" l="l" r="r" t="t"/>
                  <a:pathLst>
                    <a:path extrusionOk="0" h="2951" w="2324">
                      <a:moveTo>
                        <a:pt x="210" y="1"/>
                      </a:moveTo>
                      <a:lnTo>
                        <a:pt x="126" y="84"/>
                      </a:lnTo>
                      <a:lnTo>
                        <a:pt x="147" y="189"/>
                      </a:lnTo>
                      <a:lnTo>
                        <a:pt x="252" y="252"/>
                      </a:lnTo>
                      <a:lnTo>
                        <a:pt x="335" y="356"/>
                      </a:lnTo>
                      <a:lnTo>
                        <a:pt x="273" y="419"/>
                      </a:lnTo>
                      <a:lnTo>
                        <a:pt x="210" y="419"/>
                      </a:lnTo>
                      <a:lnTo>
                        <a:pt x="147" y="335"/>
                      </a:lnTo>
                      <a:lnTo>
                        <a:pt x="63" y="293"/>
                      </a:lnTo>
                      <a:lnTo>
                        <a:pt x="22" y="293"/>
                      </a:lnTo>
                      <a:lnTo>
                        <a:pt x="42" y="356"/>
                      </a:lnTo>
                      <a:lnTo>
                        <a:pt x="22" y="545"/>
                      </a:lnTo>
                      <a:lnTo>
                        <a:pt x="1" y="565"/>
                      </a:lnTo>
                      <a:lnTo>
                        <a:pt x="1" y="712"/>
                      </a:lnTo>
                      <a:lnTo>
                        <a:pt x="42" y="754"/>
                      </a:lnTo>
                      <a:lnTo>
                        <a:pt x="126" y="775"/>
                      </a:lnTo>
                      <a:lnTo>
                        <a:pt x="189" y="858"/>
                      </a:lnTo>
                      <a:lnTo>
                        <a:pt x="147" y="963"/>
                      </a:lnTo>
                      <a:lnTo>
                        <a:pt x="294" y="1256"/>
                      </a:lnTo>
                      <a:lnTo>
                        <a:pt x="356" y="1340"/>
                      </a:lnTo>
                      <a:lnTo>
                        <a:pt x="461" y="1340"/>
                      </a:lnTo>
                      <a:lnTo>
                        <a:pt x="398" y="1402"/>
                      </a:lnTo>
                      <a:lnTo>
                        <a:pt x="294" y="1444"/>
                      </a:lnTo>
                      <a:lnTo>
                        <a:pt x="231" y="1612"/>
                      </a:lnTo>
                      <a:lnTo>
                        <a:pt x="335" y="1821"/>
                      </a:lnTo>
                      <a:lnTo>
                        <a:pt x="398" y="1988"/>
                      </a:lnTo>
                      <a:lnTo>
                        <a:pt x="398" y="2114"/>
                      </a:lnTo>
                      <a:lnTo>
                        <a:pt x="440" y="2177"/>
                      </a:lnTo>
                      <a:lnTo>
                        <a:pt x="461" y="2281"/>
                      </a:lnTo>
                      <a:lnTo>
                        <a:pt x="419" y="2323"/>
                      </a:lnTo>
                      <a:lnTo>
                        <a:pt x="503" y="2511"/>
                      </a:lnTo>
                      <a:lnTo>
                        <a:pt x="545" y="2679"/>
                      </a:lnTo>
                      <a:lnTo>
                        <a:pt x="649" y="2762"/>
                      </a:lnTo>
                      <a:lnTo>
                        <a:pt x="649" y="2867"/>
                      </a:lnTo>
                      <a:lnTo>
                        <a:pt x="733" y="2951"/>
                      </a:lnTo>
                      <a:lnTo>
                        <a:pt x="879" y="2909"/>
                      </a:lnTo>
                      <a:lnTo>
                        <a:pt x="963" y="2742"/>
                      </a:lnTo>
                      <a:lnTo>
                        <a:pt x="1089" y="2553"/>
                      </a:lnTo>
                      <a:lnTo>
                        <a:pt x="1172" y="2511"/>
                      </a:lnTo>
                      <a:lnTo>
                        <a:pt x="1151" y="2428"/>
                      </a:lnTo>
                      <a:lnTo>
                        <a:pt x="1172" y="2323"/>
                      </a:lnTo>
                      <a:lnTo>
                        <a:pt x="1423" y="2135"/>
                      </a:lnTo>
                      <a:lnTo>
                        <a:pt x="1528" y="2114"/>
                      </a:lnTo>
                      <a:lnTo>
                        <a:pt x="1612" y="2177"/>
                      </a:lnTo>
                      <a:lnTo>
                        <a:pt x="1695" y="2177"/>
                      </a:lnTo>
                      <a:lnTo>
                        <a:pt x="1737" y="2072"/>
                      </a:lnTo>
                      <a:lnTo>
                        <a:pt x="1800" y="1988"/>
                      </a:lnTo>
                      <a:lnTo>
                        <a:pt x="1926" y="1926"/>
                      </a:lnTo>
                      <a:lnTo>
                        <a:pt x="2114" y="1779"/>
                      </a:lnTo>
                      <a:lnTo>
                        <a:pt x="2135" y="1674"/>
                      </a:lnTo>
                      <a:lnTo>
                        <a:pt x="2219" y="1612"/>
                      </a:lnTo>
                      <a:lnTo>
                        <a:pt x="2323" y="1382"/>
                      </a:lnTo>
                      <a:lnTo>
                        <a:pt x="2302" y="1256"/>
                      </a:lnTo>
                      <a:lnTo>
                        <a:pt x="2135" y="1068"/>
                      </a:lnTo>
                      <a:lnTo>
                        <a:pt x="2051" y="942"/>
                      </a:lnTo>
                      <a:lnTo>
                        <a:pt x="2051" y="837"/>
                      </a:lnTo>
                      <a:lnTo>
                        <a:pt x="1884" y="712"/>
                      </a:lnTo>
                      <a:lnTo>
                        <a:pt x="1779" y="712"/>
                      </a:lnTo>
                      <a:lnTo>
                        <a:pt x="1716" y="733"/>
                      </a:lnTo>
                      <a:lnTo>
                        <a:pt x="1633" y="670"/>
                      </a:lnTo>
                      <a:lnTo>
                        <a:pt x="1507" y="628"/>
                      </a:lnTo>
                      <a:lnTo>
                        <a:pt x="1382" y="503"/>
                      </a:lnTo>
                      <a:lnTo>
                        <a:pt x="1319" y="461"/>
                      </a:lnTo>
                      <a:lnTo>
                        <a:pt x="1298" y="524"/>
                      </a:lnTo>
                      <a:lnTo>
                        <a:pt x="1214" y="503"/>
                      </a:lnTo>
                      <a:lnTo>
                        <a:pt x="1193" y="419"/>
                      </a:lnTo>
                      <a:lnTo>
                        <a:pt x="1110" y="314"/>
                      </a:lnTo>
                      <a:lnTo>
                        <a:pt x="1047" y="314"/>
                      </a:lnTo>
                      <a:lnTo>
                        <a:pt x="1005" y="419"/>
                      </a:lnTo>
                      <a:lnTo>
                        <a:pt x="963" y="419"/>
                      </a:lnTo>
                      <a:lnTo>
                        <a:pt x="858" y="252"/>
                      </a:lnTo>
                      <a:lnTo>
                        <a:pt x="775" y="210"/>
                      </a:lnTo>
                      <a:lnTo>
                        <a:pt x="775" y="252"/>
                      </a:lnTo>
                      <a:lnTo>
                        <a:pt x="858" y="356"/>
                      </a:lnTo>
                      <a:lnTo>
                        <a:pt x="858" y="440"/>
                      </a:lnTo>
                      <a:lnTo>
                        <a:pt x="775" y="503"/>
                      </a:lnTo>
                      <a:lnTo>
                        <a:pt x="775" y="607"/>
                      </a:lnTo>
                      <a:lnTo>
                        <a:pt x="733" y="607"/>
                      </a:lnTo>
                      <a:lnTo>
                        <a:pt x="670" y="524"/>
                      </a:lnTo>
                      <a:lnTo>
                        <a:pt x="649" y="147"/>
                      </a:lnTo>
                      <a:lnTo>
                        <a:pt x="545" y="105"/>
                      </a:lnTo>
                      <a:lnTo>
                        <a:pt x="440" y="84"/>
                      </a:lnTo>
                      <a:lnTo>
                        <a:pt x="273" y="1"/>
                      </a:lnTo>
                      <a:close/>
                    </a:path>
                  </a:pathLst>
                </a:custGeom>
                <a:solidFill>
                  <a:srgbClr val="5F7D95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6887" name="Google Shape;6887;p57"/>
                <p:cNvSpPr/>
                <p:nvPr/>
              </p:nvSpPr>
              <p:spPr>
                <a:xfrm>
                  <a:off x="4499150" y="1462675"/>
                  <a:ext cx="117200" cy="104100"/>
                </a:xfrm>
                <a:custGeom>
                  <a:rect b="b" l="l" r="r" t="t"/>
                  <a:pathLst>
                    <a:path extrusionOk="0" h="4164" w="4688">
                      <a:moveTo>
                        <a:pt x="398" y="0"/>
                      </a:moveTo>
                      <a:lnTo>
                        <a:pt x="357" y="63"/>
                      </a:lnTo>
                      <a:lnTo>
                        <a:pt x="336" y="168"/>
                      </a:lnTo>
                      <a:lnTo>
                        <a:pt x="357" y="251"/>
                      </a:lnTo>
                      <a:lnTo>
                        <a:pt x="357" y="398"/>
                      </a:lnTo>
                      <a:lnTo>
                        <a:pt x="252" y="523"/>
                      </a:lnTo>
                      <a:lnTo>
                        <a:pt x="147" y="712"/>
                      </a:lnTo>
                      <a:lnTo>
                        <a:pt x="22" y="879"/>
                      </a:lnTo>
                      <a:lnTo>
                        <a:pt x="1" y="984"/>
                      </a:lnTo>
                      <a:lnTo>
                        <a:pt x="22" y="1423"/>
                      </a:lnTo>
                      <a:lnTo>
                        <a:pt x="105" y="1507"/>
                      </a:lnTo>
                      <a:lnTo>
                        <a:pt x="210" y="1549"/>
                      </a:lnTo>
                      <a:lnTo>
                        <a:pt x="231" y="1653"/>
                      </a:lnTo>
                      <a:lnTo>
                        <a:pt x="189" y="1967"/>
                      </a:lnTo>
                      <a:lnTo>
                        <a:pt x="126" y="2093"/>
                      </a:lnTo>
                      <a:lnTo>
                        <a:pt x="105" y="2197"/>
                      </a:lnTo>
                      <a:lnTo>
                        <a:pt x="126" y="2281"/>
                      </a:lnTo>
                      <a:lnTo>
                        <a:pt x="189" y="2260"/>
                      </a:lnTo>
                      <a:lnTo>
                        <a:pt x="273" y="2155"/>
                      </a:lnTo>
                      <a:lnTo>
                        <a:pt x="419" y="2093"/>
                      </a:lnTo>
                      <a:lnTo>
                        <a:pt x="482" y="2155"/>
                      </a:lnTo>
                      <a:lnTo>
                        <a:pt x="503" y="2260"/>
                      </a:lnTo>
                      <a:lnTo>
                        <a:pt x="650" y="2385"/>
                      </a:lnTo>
                      <a:lnTo>
                        <a:pt x="754" y="2385"/>
                      </a:lnTo>
                      <a:lnTo>
                        <a:pt x="817" y="2344"/>
                      </a:lnTo>
                      <a:lnTo>
                        <a:pt x="901" y="2365"/>
                      </a:lnTo>
                      <a:cubicBezTo>
                        <a:pt x="859" y="2448"/>
                        <a:pt x="859" y="2511"/>
                        <a:pt x="859" y="2595"/>
                      </a:cubicBezTo>
                      <a:lnTo>
                        <a:pt x="838" y="2595"/>
                      </a:lnTo>
                      <a:lnTo>
                        <a:pt x="733" y="2657"/>
                      </a:lnTo>
                      <a:lnTo>
                        <a:pt x="629" y="2595"/>
                      </a:lnTo>
                      <a:lnTo>
                        <a:pt x="545" y="2595"/>
                      </a:lnTo>
                      <a:lnTo>
                        <a:pt x="440" y="2678"/>
                      </a:lnTo>
                      <a:lnTo>
                        <a:pt x="315" y="2678"/>
                      </a:lnTo>
                      <a:lnTo>
                        <a:pt x="294" y="2699"/>
                      </a:lnTo>
                      <a:lnTo>
                        <a:pt x="336" y="2783"/>
                      </a:lnTo>
                      <a:lnTo>
                        <a:pt x="482" y="2804"/>
                      </a:lnTo>
                      <a:lnTo>
                        <a:pt x="524" y="2909"/>
                      </a:lnTo>
                      <a:lnTo>
                        <a:pt x="650" y="2971"/>
                      </a:lnTo>
                      <a:lnTo>
                        <a:pt x="733" y="3076"/>
                      </a:lnTo>
                      <a:lnTo>
                        <a:pt x="901" y="3118"/>
                      </a:lnTo>
                      <a:lnTo>
                        <a:pt x="1110" y="3118"/>
                      </a:lnTo>
                      <a:lnTo>
                        <a:pt x="1173" y="3139"/>
                      </a:lnTo>
                      <a:lnTo>
                        <a:pt x="1131" y="3181"/>
                      </a:lnTo>
                      <a:lnTo>
                        <a:pt x="963" y="3222"/>
                      </a:lnTo>
                      <a:lnTo>
                        <a:pt x="838" y="3222"/>
                      </a:lnTo>
                      <a:lnTo>
                        <a:pt x="838" y="3285"/>
                      </a:lnTo>
                      <a:lnTo>
                        <a:pt x="942" y="3327"/>
                      </a:lnTo>
                      <a:lnTo>
                        <a:pt x="1068" y="3327"/>
                      </a:lnTo>
                      <a:lnTo>
                        <a:pt x="1173" y="3243"/>
                      </a:lnTo>
                      <a:lnTo>
                        <a:pt x="1319" y="3139"/>
                      </a:lnTo>
                      <a:lnTo>
                        <a:pt x="1382" y="3097"/>
                      </a:lnTo>
                      <a:lnTo>
                        <a:pt x="1445" y="2929"/>
                      </a:lnTo>
                      <a:lnTo>
                        <a:pt x="1528" y="2762"/>
                      </a:lnTo>
                      <a:lnTo>
                        <a:pt x="1486" y="2678"/>
                      </a:lnTo>
                      <a:lnTo>
                        <a:pt x="1256" y="2532"/>
                      </a:lnTo>
                      <a:lnTo>
                        <a:pt x="1152" y="2511"/>
                      </a:lnTo>
                      <a:lnTo>
                        <a:pt x="1152" y="2385"/>
                      </a:lnTo>
                      <a:lnTo>
                        <a:pt x="1256" y="2406"/>
                      </a:lnTo>
                      <a:lnTo>
                        <a:pt x="1382" y="2385"/>
                      </a:lnTo>
                      <a:lnTo>
                        <a:pt x="1570" y="2281"/>
                      </a:lnTo>
                      <a:lnTo>
                        <a:pt x="1654" y="2176"/>
                      </a:lnTo>
                      <a:lnTo>
                        <a:pt x="1654" y="2072"/>
                      </a:lnTo>
                      <a:lnTo>
                        <a:pt x="1779" y="1946"/>
                      </a:lnTo>
                      <a:lnTo>
                        <a:pt x="1968" y="1800"/>
                      </a:lnTo>
                      <a:lnTo>
                        <a:pt x="2114" y="1967"/>
                      </a:lnTo>
                      <a:lnTo>
                        <a:pt x="2010" y="2009"/>
                      </a:lnTo>
                      <a:lnTo>
                        <a:pt x="1968" y="2093"/>
                      </a:lnTo>
                      <a:lnTo>
                        <a:pt x="1968" y="2176"/>
                      </a:lnTo>
                      <a:lnTo>
                        <a:pt x="1800" y="2197"/>
                      </a:lnTo>
                      <a:lnTo>
                        <a:pt x="1696" y="2281"/>
                      </a:lnTo>
                      <a:lnTo>
                        <a:pt x="1654" y="2469"/>
                      </a:lnTo>
                      <a:lnTo>
                        <a:pt x="1654" y="2574"/>
                      </a:lnTo>
                      <a:lnTo>
                        <a:pt x="1758" y="2637"/>
                      </a:lnTo>
                      <a:lnTo>
                        <a:pt x="1821" y="2637"/>
                      </a:lnTo>
                      <a:lnTo>
                        <a:pt x="1884" y="2720"/>
                      </a:lnTo>
                      <a:lnTo>
                        <a:pt x="1758" y="2867"/>
                      </a:lnTo>
                      <a:lnTo>
                        <a:pt x="1717" y="2971"/>
                      </a:lnTo>
                      <a:lnTo>
                        <a:pt x="1779" y="3139"/>
                      </a:lnTo>
                      <a:lnTo>
                        <a:pt x="1758" y="3222"/>
                      </a:lnTo>
                      <a:lnTo>
                        <a:pt x="1570" y="3327"/>
                      </a:lnTo>
                      <a:lnTo>
                        <a:pt x="1549" y="3390"/>
                      </a:lnTo>
                      <a:lnTo>
                        <a:pt x="1675" y="3453"/>
                      </a:lnTo>
                      <a:lnTo>
                        <a:pt x="1738" y="3515"/>
                      </a:lnTo>
                      <a:lnTo>
                        <a:pt x="1779" y="3494"/>
                      </a:lnTo>
                      <a:lnTo>
                        <a:pt x="1758" y="3411"/>
                      </a:lnTo>
                      <a:lnTo>
                        <a:pt x="1779" y="3348"/>
                      </a:lnTo>
                      <a:lnTo>
                        <a:pt x="1884" y="3411"/>
                      </a:lnTo>
                      <a:lnTo>
                        <a:pt x="1989" y="3494"/>
                      </a:lnTo>
                      <a:lnTo>
                        <a:pt x="2093" y="3432"/>
                      </a:lnTo>
                      <a:lnTo>
                        <a:pt x="2177" y="3432"/>
                      </a:lnTo>
                      <a:lnTo>
                        <a:pt x="2240" y="3536"/>
                      </a:lnTo>
                      <a:lnTo>
                        <a:pt x="2323" y="3746"/>
                      </a:lnTo>
                      <a:lnTo>
                        <a:pt x="2407" y="3829"/>
                      </a:lnTo>
                      <a:lnTo>
                        <a:pt x="2533" y="3850"/>
                      </a:lnTo>
                      <a:lnTo>
                        <a:pt x="2658" y="3934"/>
                      </a:lnTo>
                      <a:lnTo>
                        <a:pt x="2763" y="3955"/>
                      </a:lnTo>
                      <a:lnTo>
                        <a:pt x="2909" y="3871"/>
                      </a:lnTo>
                      <a:lnTo>
                        <a:pt x="3056" y="3829"/>
                      </a:lnTo>
                      <a:lnTo>
                        <a:pt x="3139" y="3871"/>
                      </a:lnTo>
                      <a:lnTo>
                        <a:pt x="3286" y="3955"/>
                      </a:lnTo>
                      <a:lnTo>
                        <a:pt x="3579" y="3976"/>
                      </a:lnTo>
                      <a:lnTo>
                        <a:pt x="3683" y="3955"/>
                      </a:lnTo>
                      <a:lnTo>
                        <a:pt x="3767" y="3976"/>
                      </a:lnTo>
                      <a:lnTo>
                        <a:pt x="3872" y="3976"/>
                      </a:lnTo>
                      <a:lnTo>
                        <a:pt x="3955" y="4059"/>
                      </a:lnTo>
                      <a:lnTo>
                        <a:pt x="4060" y="4164"/>
                      </a:lnTo>
                      <a:lnTo>
                        <a:pt x="4165" y="4164"/>
                      </a:lnTo>
                      <a:lnTo>
                        <a:pt x="4269" y="4080"/>
                      </a:lnTo>
                      <a:lnTo>
                        <a:pt x="4395" y="3955"/>
                      </a:lnTo>
                      <a:lnTo>
                        <a:pt x="4541" y="3913"/>
                      </a:lnTo>
                      <a:lnTo>
                        <a:pt x="4688" y="3725"/>
                      </a:lnTo>
                      <a:lnTo>
                        <a:pt x="4688" y="3620"/>
                      </a:lnTo>
                      <a:lnTo>
                        <a:pt x="4541" y="3453"/>
                      </a:lnTo>
                      <a:lnTo>
                        <a:pt x="4479" y="3432"/>
                      </a:lnTo>
                      <a:lnTo>
                        <a:pt x="4332" y="3285"/>
                      </a:lnTo>
                      <a:lnTo>
                        <a:pt x="4186" y="3243"/>
                      </a:lnTo>
                      <a:lnTo>
                        <a:pt x="4060" y="3181"/>
                      </a:lnTo>
                      <a:lnTo>
                        <a:pt x="4018" y="3034"/>
                      </a:lnTo>
                      <a:lnTo>
                        <a:pt x="4102" y="3034"/>
                      </a:lnTo>
                      <a:lnTo>
                        <a:pt x="4186" y="3097"/>
                      </a:lnTo>
                      <a:lnTo>
                        <a:pt x="4290" y="3097"/>
                      </a:lnTo>
                      <a:lnTo>
                        <a:pt x="4290" y="3013"/>
                      </a:lnTo>
                      <a:lnTo>
                        <a:pt x="4165" y="2825"/>
                      </a:lnTo>
                      <a:lnTo>
                        <a:pt x="3976" y="2657"/>
                      </a:lnTo>
                      <a:lnTo>
                        <a:pt x="3976" y="2490"/>
                      </a:lnTo>
                      <a:lnTo>
                        <a:pt x="3955" y="2344"/>
                      </a:lnTo>
                      <a:lnTo>
                        <a:pt x="3851" y="2281"/>
                      </a:lnTo>
                      <a:lnTo>
                        <a:pt x="3851" y="2155"/>
                      </a:lnTo>
                      <a:lnTo>
                        <a:pt x="3788" y="2093"/>
                      </a:lnTo>
                      <a:lnTo>
                        <a:pt x="3746" y="2093"/>
                      </a:lnTo>
                      <a:lnTo>
                        <a:pt x="3370" y="1821"/>
                      </a:lnTo>
                      <a:lnTo>
                        <a:pt x="3160" y="1779"/>
                      </a:lnTo>
                      <a:lnTo>
                        <a:pt x="2972" y="1821"/>
                      </a:lnTo>
                      <a:lnTo>
                        <a:pt x="2951" y="1883"/>
                      </a:lnTo>
                      <a:lnTo>
                        <a:pt x="2972" y="1967"/>
                      </a:lnTo>
                      <a:lnTo>
                        <a:pt x="3139" y="2155"/>
                      </a:lnTo>
                      <a:lnTo>
                        <a:pt x="3139" y="2239"/>
                      </a:lnTo>
                      <a:lnTo>
                        <a:pt x="3077" y="2344"/>
                      </a:lnTo>
                      <a:lnTo>
                        <a:pt x="3077" y="2448"/>
                      </a:lnTo>
                      <a:lnTo>
                        <a:pt x="3056" y="2574"/>
                      </a:lnTo>
                      <a:lnTo>
                        <a:pt x="2972" y="2720"/>
                      </a:lnTo>
                      <a:lnTo>
                        <a:pt x="2930" y="2783"/>
                      </a:lnTo>
                      <a:lnTo>
                        <a:pt x="2909" y="2699"/>
                      </a:lnTo>
                      <a:lnTo>
                        <a:pt x="2951" y="2595"/>
                      </a:lnTo>
                      <a:lnTo>
                        <a:pt x="2972" y="2490"/>
                      </a:lnTo>
                      <a:lnTo>
                        <a:pt x="2930" y="2448"/>
                      </a:lnTo>
                      <a:lnTo>
                        <a:pt x="2972" y="2260"/>
                      </a:lnTo>
                      <a:lnTo>
                        <a:pt x="2930" y="2155"/>
                      </a:lnTo>
                      <a:lnTo>
                        <a:pt x="2742" y="1883"/>
                      </a:lnTo>
                      <a:lnTo>
                        <a:pt x="2595" y="1779"/>
                      </a:lnTo>
                      <a:lnTo>
                        <a:pt x="2386" y="1758"/>
                      </a:lnTo>
                      <a:lnTo>
                        <a:pt x="2323" y="1779"/>
                      </a:lnTo>
                      <a:lnTo>
                        <a:pt x="2282" y="1925"/>
                      </a:lnTo>
                      <a:lnTo>
                        <a:pt x="2240" y="1946"/>
                      </a:lnTo>
                      <a:cubicBezTo>
                        <a:pt x="2198" y="1883"/>
                        <a:pt x="2114" y="1841"/>
                        <a:pt x="2072" y="1821"/>
                      </a:cubicBezTo>
                      <a:lnTo>
                        <a:pt x="2114" y="1779"/>
                      </a:lnTo>
                      <a:lnTo>
                        <a:pt x="2177" y="1674"/>
                      </a:lnTo>
                      <a:lnTo>
                        <a:pt x="2177" y="1549"/>
                      </a:lnTo>
                      <a:lnTo>
                        <a:pt x="1989" y="1444"/>
                      </a:lnTo>
                      <a:lnTo>
                        <a:pt x="1800" y="1297"/>
                      </a:lnTo>
                      <a:lnTo>
                        <a:pt x="1696" y="1109"/>
                      </a:lnTo>
                      <a:lnTo>
                        <a:pt x="1696" y="984"/>
                      </a:lnTo>
                      <a:lnTo>
                        <a:pt x="1758" y="837"/>
                      </a:lnTo>
                      <a:lnTo>
                        <a:pt x="1758" y="733"/>
                      </a:lnTo>
                      <a:lnTo>
                        <a:pt x="1696" y="712"/>
                      </a:lnTo>
                      <a:lnTo>
                        <a:pt x="1403" y="712"/>
                      </a:lnTo>
                      <a:lnTo>
                        <a:pt x="1194" y="628"/>
                      </a:lnTo>
                      <a:lnTo>
                        <a:pt x="1047" y="523"/>
                      </a:lnTo>
                      <a:lnTo>
                        <a:pt x="817" y="251"/>
                      </a:lnTo>
                      <a:lnTo>
                        <a:pt x="650" y="105"/>
                      </a:lnTo>
                      <a:lnTo>
                        <a:pt x="461" y="0"/>
                      </a:lnTo>
                      <a:close/>
                    </a:path>
                  </a:pathLst>
                </a:custGeom>
                <a:solidFill>
                  <a:srgbClr val="5F7D95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6888" name="Google Shape;6888;p57"/>
                <p:cNvSpPr/>
                <p:nvPr/>
              </p:nvSpPr>
              <p:spPr>
                <a:xfrm>
                  <a:off x="4241800" y="1706950"/>
                  <a:ext cx="130800" cy="246400"/>
                </a:xfrm>
                <a:custGeom>
                  <a:rect b="b" l="l" r="r" t="t"/>
                  <a:pathLst>
                    <a:path extrusionOk="0" h="9856" w="5232">
                      <a:moveTo>
                        <a:pt x="4750" y="1"/>
                      </a:moveTo>
                      <a:lnTo>
                        <a:pt x="4625" y="63"/>
                      </a:lnTo>
                      <a:lnTo>
                        <a:pt x="4604" y="126"/>
                      </a:lnTo>
                      <a:lnTo>
                        <a:pt x="4520" y="105"/>
                      </a:lnTo>
                      <a:lnTo>
                        <a:pt x="4436" y="42"/>
                      </a:lnTo>
                      <a:lnTo>
                        <a:pt x="4332" y="63"/>
                      </a:lnTo>
                      <a:lnTo>
                        <a:pt x="4206" y="168"/>
                      </a:lnTo>
                      <a:lnTo>
                        <a:pt x="4185" y="273"/>
                      </a:lnTo>
                      <a:lnTo>
                        <a:pt x="4101" y="335"/>
                      </a:lnTo>
                      <a:lnTo>
                        <a:pt x="4018" y="356"/>
                      </a:lnTo>
                      <a:lnTo>
                        <a:pt x="3934" y="440"/>
                      </a:lnTo>
                      <a:lnTo>
                        <a:pt x="3934" y="524"/>
                      </a:lnTo>
                      <a:lnTo>
                        <a:pt x="3871" y="628"/>
                      </a:lnTo>
                      <a:lnTo>
                        <a:pt x="3871" y="670"/>
                      </a:lnTo>
                      <a:lnTo>
                        <a:pt x="3934" y="775"/>
                      </a:lnTo>
                      <a:lnTo>
                        <a:pt x="3934" y="858"/>
                      </a:lnTo>
                      <a:lnTo>
                        <a:pt x="3829" y="858"/>
                      </a:lnTo>
                      <a:lnTo>
                        <a:pt x="3788" y="900"/>
                      </a:lnTo>
                      <a:lnTo>
                        <a:pt x="3788" y="984"/>
                      </a:lnTo>
                      <a:lnTo>
                        <a:pt x="3725" y="1047"/>
                      </a:lnTo>
                      <a:lnTo>
                        <a:pt x="3662" y="1109"/>
                      </a:lnTo>
                      <a:lnTo>
                        <a:pt x="3453" y="1256"/>
                      </a:lnTo>
                      <a:lnTo>
                        <a:pt x="3369" y="1298"/>
                      </a:lnTo>
                      <a:lnTo>
                        <a:pt x="3306" y="1277"/>
                      </a:lnTo>
                      <a:lnTo>
                        <a:pt x="3202" y="1277"/>
                      </a:lnTo>
                      <a:lnTo>
                        <a:pt x="3139" y="1319"/>
                      </a:lnTo>
                      <a:lnTo>
                        <a:pt x="3034" y="1486"/>
                      </a:lnTo>
                      <a:lnTo>
                        <a:pt x="2951" y="1528"/>
                      </a:lnTo>
                      <a:lnTo>
                        <a:pt x="2888" y="1507"/>
                      </a:lnTo>
                      <a:lnTo>
                        <a:pt x="2867" y="1423"/>
                      </a:lnTo>
                      <a:lnTo>
                        <a:pt x="2825" y="1423"/>
                      </a:lnTo>
                      <a:lnTo>
                        <a:pt x="2783" y="1507"/>
                      </a:lnTo>
                      <a:lnTo>
                        <a:pt x="2825" y="1633"/>
                      </a:lnTo>
                      <a:lnTo>
                        <a:pt x="2783" y="1695"/>
                      </a:lnTo>
                      <a:lnTo>
                        <a:pt x="2762" y="1591"/>
                      </a:lnTo>
                      <a:lnTo>
                        <a:pt x="2721" y="1486"/>
                      </a:lnTo>
                      <a:lnTo>
                        <a:pt x="2532" y="1507"/>
                      </a:lnTo>
                      <a:lnTo>
                        <a:pt x="2323" y="1570"/>
                      </a:lnTo>
                      <a:lnTo>
                        <a:pt x="2260" y="1612"/>
                      </a:lnTo>
                      <a:lnTo>
                        <a:pt x="2197" y="1633"/>
                      </a:lnTo>
                      <a:lnTo>
                        <a:pt x="2156" y="1695"/>
                      </a:lnTo>
                      <a:lnTo>
                        <a:pt x="2218" y="1842"/>
                      </a:lnTo>
                      <a:lnTo>
                        <a:pt x="2260" y="1905"/>
                      </a:lnTo>
                      <a:lnTo>
                        <a:pt x="2260" y="1946"/>
                      </a:lnTo>
                      <a:lnTo>
                        <a:pt x="2218" y="1988"/>
                      </a:lnTo>
                      <a:lnTo>
                        <a:pt x="2135" y="2093"/>
                      </a:lnTo>
                      <a:lnTo>
                        <a:pt x="2093" y="2051"/>
                      </a:lnTo>
                      <a:lnTo>
                        <a:pt x="2093" y="2009"/>
                      </a:lnTo>
                      <a:lnTo>
                        <a:pt x="2135" y="1946"/>
                      </a:lnTo>
                      <a:lnTo>
                        <a:pt x="2135" y="1884"/>
                      </a:lnTo>
                      <a:lnTo>
                        <a:pt x="2051" y="1884"/>
                      </a:lnTo>
                      <a:lnTo>
                        <a:pt x="1946" y="2009"/>
                      </a:lnTo>
                      <a:lnTo>
                        <a:pt x="1884" y="2051"/>
                      </a:lnTo>
                      <a:lnTo>
                        <a:pt x="1884" y="2135"/>
                      </a:lnTo>
                      <a:lnTo>
                        <a:pt x="1946" y="2156"/>
                      </a:lnTo>
                      <a:lnTo>
                        <a:pt x="1905" y="2218"/>
                      </a:lnTo>
                      <a:lnTo>
                        <a:pt x="1842" y="2323"/>
                      </a:lnTo>
                      <a:lnTo>
                        <a:pt x="1716" y="2323"/>
                      </a:lnTo>
                      <a:lnTo>
                        <a:pt x="1632" y="2365"/>
                      </a:lnTo>
                      <a:lnTo>
                        <a:pt x="1612" y="2449"/>
                      </a:lnTo>
                      <a:lnTo>
                        <a:pt x="1507" y="2470"/>
                      </a:lnTo>
                      <a:lnTo>
                        <a:pt x="1465" y="2553"/>
                      </a:lnTo>
                      <a:lnTo>
                        <a:pt x="1423" y="2721"/>
                      </a:lnTo>
                      <a:lnTo>
                        <a:pt x="1465" y="2742"/>
                      </a:lnTo>
                      <a:lnTo>
                        <a:pt x="1528" y="2742"/>
                      </a:lnTo>
                      <a:lnTo>
                        <a:pt x="1465" y="2825"/>
                      </a:lnTo>
                      <a:lnTo>
                        <a:pt x="1277" y="2825"/>
                      </a:lnTo>
                      <a:lnTo>
                        <a:pt x="1214" y="2867"/>
                      </a:lnTo>
                      <a:lnTo>
                        <a:pt x="1193" y="3034"/>
                      </a:lnTo>
                      <a:lnTo>
                        <a:pt x="1214" y="3097"/>
                      </a:lnTo>
                      <a:lnTo>
                        <a:pt x="1277" y="3097"/>
                      </a:lnTo>
                      <a:lnTo>
                        <a:pt x="1360" y="3076"/>
                      </a:lnTo>
                      <a:lnTo>
                        <a:pt x="1381" y="3139"/>
                      </a:lnTo>
                      <a:lnTo>
                        <a:pt x="1360" y="3181"/>
                      </a:lnTo>
                      <a:lnTo>
                        <a:pt x="1360" y="3286"/>
                      </a:lnTo>
                      <a:lnTo>
                        <a:pt x="1277" y="3348"/>
                      </a:lnTo>
                      <a:lnTo>
                        <a:pt x="1193" y="3306"/>
                      </a:lnTo>
                      <a:lnTo>
                        <a:pt x="1068" y="3286"/>
                      </a:lnTo>
                      <a:lnTo>
                        <a:pt x="942" y="3348"/>
                      </a:lnTo>
                      <a:lnTo>
                        <a:pt x="900" y="3411"/>
                      </a:lnTo>
                      <a:lnTo>
                        <a:pt x="900" y="3495"/>
                      </a:lnTo>
                      <a:lnTo>
                        <a:pt x="858" y="3599"/>
                      </a:lnTo>
                      <a:lnTo>
                        <a:pt x="754" y="3683"/>
                      </a:lnTo>
                      <a:lnTo>
                        <a:pt x="670" y="3620"/>
                      </a:lnTo>
                      <a:lnTo>
                        <a:pt x="628" y="3558"/>
                      </a:lnTo>
                      <a:lnTo>
                        <a:pt x="586" y="3474"/>
                      </a:lnTo>
                      <a:lnTo>
                        <a:pt x="544" y="3495"/>
                      </a:lnTo>
                      <a:lnTo>
                        <a:pt x="524" y="3662"/>
                      </a:lnTo>
                      <a:lnTo>
                        <a:pt x="544" y="3788"/>
                      </a:lnTo>
                      <a:lnTo>
                        <a:pt x="649" y="3871"/>
                      </a:lnTo>
                      <a:lnTo>
                        <a:pt x="733" y="3830"/>
                      </a:lnTo>
                      <a:lnTo>
                        <a:pt x="754" y="3871"/>
                      </a:lnTo>
                      <a:lnTo>
                        <a:pt x="754" y="3934"/>
                      </a:lnTo>
                      <a:lnTo>
                        <a:pt x="691" y="4081"/>
                      </a:lnTo>
                      <a:lnTo>
                        <a:pt x="733" y="4122"/>
                      </a:lnTo>
                      <a:lnTo>
                        <a:pt x="796" y="4143"/>
                      </a:lnTo>
                      <a:lnTo>
                        <a:pt x="858" y="4081"/>
                      </a:lnTo>
                      <a:lnTo>
                        <a:pt x="900" y="4081"/>
                      </a:lnTo>
                      <a:lnTo>
                        <a:pt x="963" y="4102"/>
                      </a:lnTo>
                      <a:lnTo>
                        <a:pt x="1068" y="4102"/>
                      </a:lnTo>
                      <a:lnTo>
                        <a:pt x="1151" y="4039"/>
                      </a:lnTo>
                      <a:lnTo>
                        <a:pt x="1172" y="4081"/>
                      </a:lnTo>
                      <a:lnTo>
                        <a:pt x="1109" y="4143"/>
                      </a:lnTo>
                      <a:lnTo>
                        <a:pt x="1047" y="4185"/>
                      </a:lnTo>
                      <a:lnTo>
                        <a:pt x="900" y="4185"/>
                      </a:lnTo>
                      <a:lnTo>
                        <a:pt x="858" y="4248"/>
                      </a:lnTo>
                      <a:lnTo>
                        <a:pt x="775" y="4227"/>
                      </a:lnTo>
                      <a:lnTo>
                        <a:pt x="733" y="4311"/>
                      </a:lnTo>
                      <a:lnTo>
                        <a:pt x="754" y="4436"/>
                      </a:lnTo>
                      <a:lnTo>
                        <a:pt x="837" y="4499"/>
                      </a:lnTo>
                      <a:lnTo>
                        <a:pt x="900" y="4520"/>
                      </a:lnTo>
                      <a:lnTo>
                        <a:pt x="984" y="4499"/>
                      </a:lnTo>
                      <a:lnTo>
                        <a:pt x="1005" y="4520"/>
                      </a:lnTo>
                      <a:lnTo>
                        <a:pt x="984" y="4562"/>
                      </a:lnTo>
                      <a:lnTo>
                        <a:pt x="858" y="4625"/>
                      </a:lnTo>
                      <a:lnTo>
                        <a:pt x="733" y="4625"/>
                      </a:lnTo>
                      <a:lnTo>
                        <a:pt x="649" y="4666"/>
                      </a:lnTo>
                      <a:lnTo>
                        <a:pt x="649" y="4729"/>
                      </a:lnTo>
                      <a:lnTo>
                        <a:pt x="691" y="4771"/>
                      </a:lnTo>
                      <a:lnTo>
                        <a:pt x="796" y="4750"/>
                      </a:lnTo>
                      <a:lnTo>
                        <a:pt x="900" y="4750"/>
                      </a:lnTo>
                      <a:lnTo>
                        <a:pt x="900" y="4813"/>
                      </a:lnTo>
                      <a:lnTo>
                        <a:pt x="837" y="4834"/>
                      </a:lnTo>
                      <a:lnTo>
                        <a:pt x="733" y="4855"/>
                      </a:lnTo>
                      <a:lnTo>
                        <a:pt x="733" y="4897"/>
                      </a:lnTo>
                      <a:lnTo>
                        <a:pt x="754" y="4938"/>
                      </a:lnTo>
                      <a:lnTo>
                        <a:pt x="879" y="4959"/>
                      </a:lnTo>
                      <a:lnTo>
                        <a:pt x="984" y="5043"/>
                      </a:lnTo>
                      <a:lnTo>
                        <a:pt x="984" y="5085"/>
                      </a:lnTo>
                      <a:lnTo>
                        <a:pt x="858" y="5085"/>
                      </a:lnTo>
                      <a:lnTo>
                        <a:pt x="754" y="5043"/>
                      </a:lnTo>
                      <a:lnTo>
                        <a:pt x="649" y="5043"/>
                      </a:lnTo>
                      <a:lnTo>
                        <a:pt x="565" y="5085"/>
                      </a:lnTo>
                      <a:lnTo>
                        <a:pt x="544" y="5169"/>
                      </a:lnTo>
                      <a:lnTo>
                        <a:pt x="482" y="5210"/>
                      </a:lnTo>
                      <a:lnTo>
                        <a:pt x="482" y="5273"/>
                      </a:lnTo>
                      <a:lnTo>
                        <a:pt x="544" y="5315"/>
                      </a:lnTo>
                      <a:lnTo>
                        <a:pt x="524" y="5378"/>
                      </a:lnTo>
                      <a:lnTo>
                        <a:pt x="461" y="5399"/>
                      </a:lnTo>
                      <a:lnTo>
                        <a:pt x="419" y="5399"/>
                      </a:lnTo>
                      <a:lnTo>
                        <a:pt x="335" y="5483"/>
                      </a:lnTo>
                      <a:lnTo>
                        <a:pt x="314" y="5566"/>
                      </a:lnTo>
                      <a:lnTo>
                        <a:pt x="335" y="5608"/>
                      </a:lnTo>
                      <a:lnTo>
                        <a:pt x="314" y="5671"/>
                      </a:lnTo>
                      <a:lnTo>
                        <a:pt x="210" y="5692"/>
                      </a:lnTo>
                      <a:lnTo>
                        <a:pt x="210" y="5713"/>
                      </a:lnTo>
                      <a:lnTo>
                        <a:pt x="335" y="5838"/>
                      </a:lnTo>
                      <a:lnTo>
                        <a:pt x="440" y="5901"/>
                      </a:lnTo>
                      <a:lnTo>
                        <a:pt x="482" y="5880"/>
                      </a:lnTo>
                      <a:lnTo>
                        <a:pt x="524" y="5796"/>
                      </a:lnTo>
                      <a:lnTo>
                        <a:pt x="586" y="5734"/>
                      </a:lnTo>
                      <a:lnTo>
                        <a:pt x="754" y="5629"/>
                      </a:lnTo>
                      <a:lnTo>
                        <a:pt x="858" y="5587"/>
                      </a:lnTo>
                      <a:lnTo>
                        <a:pt x="858" y="5629"/>
                      </a:lnTo>
                      <a:lnTo>
                        <a:pt x="837" y="5629"/>
                      </a:lnTo>
                      <a:lnTo>
                        <a:pt x="796" y="5713"/>
                      </a:lnTo>
                      <a:lnTo>
                        <a:pt x="649" y="5817"/>
                      </a:lnTo>
                      <a:lnTo>
                        <a:pt x="586" y="5922"/>
                      </a:lnTo>
                      <a:lnTo>
                        <a:pt x="565" y="6027"/>
                      </a:lnTo>
                      <a:lnTo>
                        <a:pt x="586" y="6131"/>
                      </a:lnTo>
                      <a:lnTo>
                        <a:pt x="565" y="6194"/>
                      </a:lnTo>
                      <a:lnTo>
                        <a:pt x="565" y="6236"/>
                      </a:lnTo>
                      <a:lnTo>
                        <a:pt x="754" y="6236"/>
                      </a:lnTo>
                      <a:lnTo>
                        <a:pt x="837" y="6194"/>
                      </a:lnTo>
                      <a:lnTo>
                        <a:pt x="837" y="6257"/>
                      </a:lnTo>
                      <a:lnTo>
                        <a:pt x="775" y="6299"/>
                      </a:lnTo>
                      <a:lnTo>
                        <a:pt x="586" y="6299"/>
                      </a:lnTo>
                      <a:lnTo>
                        <a:pt x="524" y="6340"/>
                      </a:lnTo>
                      <a:lnTo>
                        <a:pt x="356" y="6445"/>
                      </a:lnTo>
                      <a:lnTo>
                        <a:pt x="356" y="6571"/>
                      </a:lnTo>
                      <a:lnTo>
                        <a:pt x="335" y="6654"/>
                      </a:lnTo>
                      <a:lnTo>
                        <a:pt x="356" y="6759"/>
                      </a:lnTo>
                      <a:lnTo>
                        <a:pt x="461" y="6759"/>
                      </a:lnTo>
                      <a:lnTo>
                        <a:pt x="524" y="6822"/>
                      </a:lnTo>
                      <a:lnTo>
                        <a:pt x="482" y="6863"/>
                      </a:lnTo>
                      <a:lnTo>
                        <a:pt x="377" y="6863"/>
                      </a:lnTo>
                      <a:lnTo>
                        <a:pt x="252" y="6884"/>
                      </a:lnTo>
                      <a:lnTo>
                        <a:pt x="147" y="7052"/>
                      </a:lnTo>
                      <a:lnTo>
                        <a:pt x="147" y="7177"/>
                      </a:lnTo>
                      <a:lnTo>
                        <a:pt x="210" y="7240"/>
                      </a:lnTo>
                      <a:lnTo>
                        <a:pt x="272" y="7198"/>
                      </a:lnTo>
                      <a:lnTo>
                        <a:pt x="440" y="7135"/>
                      </a:lnTo>
                      <a:lnTo>
                        <a:pt x="461" y="7177"/>
                      </a:lnTo>
                      <a:lnTo>
                        <a:pt x="356" y="7261"/>
                      </a:lnTo>
                      <a:lnTo>
                        <a:pt x="335" y="7366"/>
                      </a:lnTo>
                      <a:lnTo>
                        <a:pt x="377" y="7366"/>
                      </a:lnTo>
                      <a:lnTo>
                        <a:pt x="461" y="7282"/>
                      </a:lnTo>
                      <a:lnTo>
                        <a:pt x="544" y="7261"/>
                      </a:lnTo>
                      <a:lnTo>
                        <a:pt x="565" y="7303"/>
                      </a:lnTo>
                      <a:lnTo>
                        <a:pt x="482" y="7387"/>
                      </a:lnTo>
                      <a:lnTo>
                        <a:pt x="461" y="7470"/>
                      </a:lnTo>
                      <a:lnTo>
                        <a:pt x="544" y="7554"/>
                      </a:lnTo>
                      <a:lnTo>
                        <a:pt x="649" y="7554"/>
                      </a:lnTo>
                      <a:lnTo>
                        <a:pt x="565" y="7575"/>
                      </a:lnTo>
                      <a:lnTo>
                        <a:pt x="482" y="7575"/>
                      </a:lnTo>
                      <a:lnTo>
                        <a:pt x="419" y="7659"/>
                      </a:lnTo>
                      <a:lnTo>
                        <a:pt x="419" y="7721"/>
                      </a:lnTo>
                      <a:lnTo>
                        <a:pt x="461" y="7826"/>
                      </a:lnTo>
                      <a:lnTo>
                        <a:pt x="419" y="7889"/>
                      </a:lnTo>
                      <a:lnTo>
                        <a:pt x="356" y="7868"/>
                      </a:lnTo>
                      <a:lnTo>
                        <a:pt x="252" y="7889"/>
                      </a:lnTo>
                      <a:lnTo>
                        <a:pt x="168" y="7826"/>
                      </a:lnTo>
                      <a:lnTo>
                        <a:pt x="105" y="7826"/>
                      </a:lnTo>
                      <a:lnTo>
                        <a:pt x="0" y="7972"/>
                      </a:lnTo>
                      <a:lnTo>
                        <a:pt x="0" y="8077"/>
                      </a:lnTo>
                      <a:lnTo>
                        <a:pt x="168" y="8265"/>
                      </a:lnTo>
                      <a:lnTo>
                        <a:pt x="147" y="8391"/>
                      </a:lnTo>
                      <a:lnTo>
                        <a:pt x="168" y="8496"/>
                      </a:lnTo>
                      <a:lnTo>
                        <a:pt x="335" y="8621"/>
                      </a:lnTo>
                      <a:lnTo>
                        <a:pt x="335" y="8705"/>
                      </a:lnTo>
                      <a:lnTo>
                        <a:pt x="482" y="8830"/>
                      </a:lnTo>
                      <a:lnTo>
                        <a:pt x="586" y="8872"/>
                      </a:lnTo>
                      <a:lnTo>
                        <a:pt x="649" y="8851"/>
                      </a:lnTo>
                      <a:lnTo>
                        <a:pt x="733" y="8830"/>
                      </a:lnTo>
                      <a:lnTo>
                        <a:pt x="837" y="8663"/>
                      </a:lnTo>
                      <a:lnTo>
                        <a:pt x="796" y="8516"/>
                      </a:lnTo>
                      <a:lnTo>
                        <a:pt x="837" y="8412"/>
                      </a:lnTo>
                      <a:lnTo>
                        <a:pt x="900" y="8307"/>
                      </a:lnTo>
                      <a:lnTo>
                        <a:pt x="858" y="8433"/>
                      </a:lnTo>
                      <a:lnTo>
                        <a:pt x="858" y="8516"/>
                      </a:lnTo>
                      <a:lnTo>
                        <a:pt x="900" y="8600"/>
                      </a:lnTo>
                      <a:lnTo>
                        <a:pt x="963" y="8747"/>
                      </a:lnTo>
                      <a:lnTo>
                        <a:pt x="1047" y="8788"/>
                      </a:lnTo>
                      <a:lnTo>
                        <a:pt x="1109" y="8726"/>
                      </a:lnTo>
                      <a:lnTo>
                        <a:pt x="1109" y="8642"/>
                      </a:lnTo>
                      <a:lnTo>
                        <a:pt x="1172" y="8537"/>
                      </a:lnTo>
                      <a:lnTo>
                        <a:pt x="1193" y="8600"/>
                      </a:lnTo>
                      <a:lnTo>
                        <a:pt x="1172" y="8642"/>
                      </a:lnTo>
                      <a:lnTo>
                        <a:pt x="1172" y="8747"/>
                      </a:lnTo>
                      <a:lnTo>
                        <a:pt x="1277" y="8935"/>
                      </a:lnTo>
                      <a:lnTo>
                        <a:pt x="1402" y="9019"/>
                      </a:lnTo>
                      <a:lnTo>
                        <a:pt x="1507" y="9019"/>
                      </a:lnTo>
                      <a:lnTo>
                        <a:pt x="1591" y="8956"/>
                      </a:lnTo>
                      <a:lnTo>
                        <a:pt x="1632" y="8998"/>
                      </a:lnTo>
                      <a:lnTo>
                        <a:pt x="1612" y="9040"/>
                      </a:lnTo>
                      <a:lnTo>
                        <a:pt x="1570" y="9040"/>
                      </a:lnTo>
                      <a:lnTo>
                        <a:pt x="1528" y="9123"/>
                      </a:lnTo>
                      <a:lnTo>
                        <a:pt x="1444" y="9165"/>
                      </a:lnTo>
                      <a:lnTo>
                        <a:pt x="1423" y="9249"/>
                      </a:lnTo>
                      <a:lnTo>
                        <a:pt x="1528" y="9332"/>
                      </a:lnTo>
                      <a:lnTo>
                        <a:pt x="1528" y="9416"/>
                      </a:lnTo>
                      <a:lnTo>
                        <a:pt x="1444" y="9416"/>
                      </a:lnTo>
                      <a:lnTo>
                        <a:pt x="1381" y="9374"/>
                      </a:lnTo>
                      <a:lnTo>
                        <a:pt x="1381" y="9458"/>
                      </a:lnTo>
                      <a:lnTo>
                        <a:pt x="1423" y="9521"/>
                      </a:lnTo>
                      <a:lnTo>
                        <a:pt x="1612" y="9542"/>
                      </a:lnTo>
                      <a:lnTo>
                        <a:pt x="1716" y="9584"/>
                      </a:lnTo>
                      <a:lnTo>
                        <a:pt x="1821" y="9563"/>
                      </a:lnTo>
                      <a:lnTo>
                        <a:pt x="1967" y="9604"/>
                      </a:lnTo>
                      <a:lnTo>
                        <a:pt x="1967" y="9521"/>
                      </a:lnTo>
                      <a:lnTo>
                        <a:pt x="2051" y="9542"/>
                      </a:lnTo>
                      <a:lnTo>
                        <a:pt x="2072" y="9625"/>
                      </a:lnTo>
                      <a:lnTo>
                        <a:pt x="2135" y="9772"/>
                      </a:lnTo>
                      <a:lnTo>
                        <a:pt x="2218" y="9856"/>
                      </a:lnTo>
                      <a:lnTo>
                        <a:pt x="2281" y="9856"/>
                      </a:lnTo>
                      <a:lnTo>
                        <a:pt x="2365" y="9751"/>
                      </a:lnTo>
                      <a:lnTo>
                        <a:pt x="2344" y="9625"/>
                      </a:lnTo>
                      <a:lnTo>
                        <a:pt x="2177" y="9542"/>
                      </a:lnTo>
                      <a:lnTo>
                        <a:pt x="2135" y="9521"/>
                      </a:lnTo>
                      <a:lnTo>
                        <a:pt x="2177" y="9479"/>
                      </a:lnTo>
                      <a:lnTo>
                        <a:pt x="2260" y="9521"/>
                      </a:lnTo>
                      <a:lnTo>
                        <a:pt x="2365" y="9584"/>
                      </a:lnTo>
                      <a:lnTo>
                        <a:pt x="2428" y="9667"/>
                      </a:lnTo>
                      <a:lnTo>
                        <a:pt x="2469" y="9772"/>
                      </a:lnTo>
                      <a:lnTo>
                        <a:pt x="2532" y="9772"/>
                      </a:lnTo>
                      <a:lnTo>
                        <a:pt x="2553" y="9667"/>
                      </a:lnTo>
                      <a:lnTo>
                        <a:pt x="2595" y="9646"/>
                      </a:lnTo>
                      <a:lnTo>
                        <a:pt x="2679" y="9751"/>
                      </a:lnTo>
                      <a:lnTo>
                        <a:pt x="2804" y="9793"/>
                      </a:lnTo>
                      <a:lnTo>
                        <a:pt x="2888" y="9793"/>
                      </a:lnTo>
                      <a:lnTo>
                        <a:pt x="2888" y="9730"/>
                      </a:lnTo>
                      <a:lnTo>
                        <a:pt x="2783" y="9646"/>
                      </a:lnTo>
                      <a:lnTo>
                        <a:pt x="2783" y="9584"/>
                      </a:lnTo>
                      <a:lnTo>
                        <a:pt x="2846" y="9563"/>
                      </a:lnTo>
                      <a:lnTo>
                        <a:pt x="2951" y="9604"/>
                      </a:lnTo>
                      <a:lnTo>
                        <a:pt x="2993" y="9667"/>
                      </a:lnTo>
                      <a:lnTo>
                        <a:pt x="3013" y="9667"/>
                      </a:lnTo>
                      <a:lnTo>
                        <a:pt x="3055" y="9772"/>
                      </a:lnTo>
                      <a:lnTo>
                        <a:pt x="3118" y="9814"/>
                      </a:lnTo>
                      <a:lnTo>
                        <a:pt x="3181" y="9793"/>
                      </a:lnTo>
                      <a:lnTo>
                        <a:pt x="3202" y="9688"/>
                      </a:lnTo>
                      <a:lnTo>
                        <a:pt x="3160" y="9604"/>
                      </a:lnTo>
                      <a:lnTo>
                        <a:pt x="3076" y="9604"/>
                      </a:lnTo>
                      <a:lnTo>
                        <a:pt x="3013" y="9563"/>
                      </a:lnTo>
                      <a:lnTo>
                        <a:pt x="3055" y="9500"/>
                      </a:lnTo>
                      <a:lnTo>
                        <a:pt x="3097" y="9542"/>
                      </a:lnTo>
                      <a:lnTo>
                        <a:pt x="3160" y="9542"/>
                      </a:lnTo>
                      <a:lnTo>
                        <a:pt x="3223" y="9437"/>
                      </a:lnTo>
                      <a:lnTo>
                        <a:pt x="3265" y="9353"/>
                      </a:lnTo>
                      <a:lnTo>
                        <a:pt x="3265" y="9312"/>
                      </a:lnTo>
                      <a:lnTo>
                        <a:pt x="3118" y="9207"/>
                      </a:lnTo>
                      <a:lnTo>
                        <a:pt x="3055" y="9228"/>
                      </a:lnTo>
                      <a:lnTo>
                        <a:pt x="2951" y="9207"/>
                      </a:lnTo>
                      <a:lnTo>
                        <a:pt x="2867" y="9040"/>
                      </a:lnTo>
                      <a:lnTo>
                        <a:pt x="2762" y="9040"/>
                      </a:lnTo>
                      <a:lnTo>
                        <a:pt x="2574" y="8872"/>
                      </a:lnTo>
                      <a:lnTo>
                        <a:pt x="2490" y="8788"/>
                      </a:lnTo>
                      <a:lnTo>
                        <a:pt x="2365" y="8788"/>
                      </a:lnTo>
                      <a:lnTo>
                        <a:pt x="2239" y="8516"/>
                      </a:lnTo>
                      <a:lnTo>
                        <a:pt x="2030" y="8286"/>
                      </a:lnTo>
                      <a:lnTo>
                        <a:pt x="1946" y="8014"/>
                      </a:lnTo>
                      <a:lnTo>
                        <a:pt x="1842" y="7847"/>
                      </a:lnTo>
                      <a:lnTo>
                        <a:pt x="1842" y="7554"/>
                      </a:lnTo>
                      <a:lnTo>
                        <a:pt x="1758" y="7387"/>
                      </a:lnTo>
                      <a:lnTo>
                        <a:pt x="1716" y="7073"/>
                      </a:lnTo>
                      <a:lnTo>
                        <a:pt x="1695" y="7010"/>
                      </a:lnTo>
                      <a:lnTo>
                        <a:pt x="1737" y="6905"/>
                      </a:lnTo>
                      <a:lnTo>
                        <a:pt x="1737" y="6822"/>
                      </a:lnTo>
                      <a:lnTo>
                        <a:pt x="1632" y="6801"/>
                      </a:lnTo>
                      <a:lnTo>
                        <a:pt x="1549" y="6843"/>
                      </a:lnTo>
                      <a:lnTo>
                        <a:pt x="1486" y="6801"/>
                      </a:lnTo>
                      <a:lnTo>
                        <a:pt x="1507" y="6759"/>
                      </a:lnTo>
                      <a:lnTo>
                        <a:pt x="1653" y="6759"/>
                      </a:lnTo>
                      <a:lnTo>
                        <a:pt x="1800" y="6696"/>
                      </a:lnTo>
                      <a:lnTo>
                        <a:pt x="1821" y="6487"/>
                      </a:lnTo>
                      <a:lnTo>
                        <a:pt x="1800" y="6382"/>
                      </a:lnTo>
                      <a:lnTo>
                        <a:pt x="1695" y="6403"/>
                      </a:lnTo>
                      <a:lnTo>
                        <a:pt x="1591" y="6424"/>
                      </a:lnTo>
                      <a:lnTo>
                        <a:pt x="1632" y="6382"/>
                      </a:lnTo>
                      <a:lnTo>
                        <a:pt x="1800" y="6319"/>
                      </a:lnTo>
                      <a:lnTo>
                        <a:pt x="1821" y="6236"/>
                      </a:lnTo>
                      <a:lnTo>
                        <a:pt x="1779" y="6194"/>
                      </a:lnTo>
                      <a:lnTo>
                        <a:pt x="1570" y="6194"/>
                      </a:lnTo>
                      <a:lnTo>
                        <a:pt x="1423" y="6173"/>
                      </a:lnTo>
                      <a:lnTo>
                        <a:pt x="1423" y="6110"/>
                      </a:lnTo>
                      <a:lnTo>
                        <a:pt x="1507" y="6068"/>
                      </a:lnTo>
                      <a:lnTo>
                        <a:pt x="1465" y="6006"/>
                      </a:lnTo>
                      <a:lnTo>
                        <a:pt x="1465" y="5922"/>
                      </a:lnTo>
                      <a:lnTo>
                        <a:pt x="1507" y="5964"/>
                      </a:lnTo>
                      <a:lnTo>
                        <a:pt x="1570" y="6068"/>
                      </a:lnTo>
                      <a:lnTo>
                        <a:pt x="1674" y="6110"/>
                      </a:lnTo>
                      <a:lnTo>
                        <a:pt x="1821" y="6110"/>
                      </a:lnTo>
                      <a:lnTo>
                        <a:pt x="1842" y="6068"/>
                      </a:lnTo>
                      <a:lnTo>
                        <a:pt x="1925" y="6027"/>
                      </a:lnTo>
                      <a:lnTo>
                        <a:pt x="1988" y="5901"/>
                      </a:lnTo>
                      <a:lnTo>
                        <a:pt x="1988" y="5775"/>
                      </a:lnTo>
                      <a:lnTo>
                        <a:pt x="2051" y="5650"/>
                      </a:lnTo>
                      <a:lnTo>
                        <a:pt x="2093" y="5545"/>
                      </a:lnTo>
                      <a:lnTo>
                        <a:pt x="2009" y="5462"/>
                      </a:lnTo>
                      <a:lnTo>
                        <a:pt x="1946" y="5336"/>
                      </a:lnTo>
                      <a:lnTo>
                        <a:pt x="1842" y="5294"/>
                      </a:lnTo>
                      <a:lnTo>
                        <a:pt x="1779" y="5294"/>
                      </a:lnTo>
                      <a:lnTo>
                        <a:pt x="1716" y="5252"/>
                      </a:lnTo>
                      <a:lnTo>
                        <a:pt x="1800" y="5231"/>
                      </a:lnTo>
                      <a:lnTo>
                        <a:pt x="1884" y="5252"/>
                      </a:lnTo>
                      <a:lnTo>
                        <a:pt x="1946" y="5231"/>
                      </a:lnTo>
                      <a:lnTo>
                        <a:pt x="2009" y="5294"/>
                      </a:lnTo>
                      <a:lnTo>
                        <a:pt x="2009" y="5378"/>
                      </a:lnTo>
                      <a:lnTo>
                        <a:pt x="2051" y="5399"/>
                      </a:lnTo>
                      <a:lnTo>
                        <a:pt x="2114" y="5336"/>
                      </a:lnTo>
                      <a:lnTo>
                        <a:pt x="2051" y="5148"/>
                      </a:lnTo>
                      <a:lnTo>
                        <a:pt x="1925" y="4980"/>
                      </a:lnTo>
                      <a:lnTo>
                        <a:pt x="1821" y="4834"/>
                      </a:lnTo>
                      <a:lnTo>
                        <a:pt x="1842" y="4771"/>
                      </a:lnTo>
                      <a:lnTo>
                        <a:pt x="1925" y="4855"/>
                      </a:lnTo>
                      <a:lnTo>
                        <a:pt x="1946" y="4938"/>
                      </a:lnTo>
                      <a:lnTo>
                        <a:pt x="2051" y="4980"/>
                      </a:lnTo>
                      <a:lnTo>
                        <a:pt x="2156" y="5022"/>
                      </a:lnTo>
                      <a:lnTo>
                        <a:pt x="2197" y="4938"/>
                      </a:lnTo>
                      <a:lnTo>
                        <a:pt x="2197" y="4855"/>
                      </a:lnTo>
                      <a:lnTo>
                        <a:pt x="2135" y="4813"/>
                      </a:lnTo>
                      <a:lnTo>
                        <a:pt x="2135" y="4729"/>
                      </a:lnTo>
                      <a:lnTo>
                        <a:pt x="2218" y="4625"/>
                      </a:lnTo>
                      <a:lnTo>
                        <a:pt x="2218" y="4520"/>
                      </a:lnTo>
                      <a:lnTo>
                        <a:pt x="2135" y="4415"/>
                      </a:lnTo>
                      <a:lnTo>
                        <a:pt x="2009" y="4248"/>
                      </a:lnTo>
                      <a:lnTo>
                        <a:pt x="2093" y="4248"/>
                      </a:lnTo>
                      <a:lnTo>
                        <a:pt x="2197" y="4332"/>
                      </a:lnTo>
                      <a:lnTo>
                        <a:pt x="2260" y="4311"/>
                      </a:lnTo>
                      <a:lnTo>
                        <a:pt x="2323" y="4185"/>
                      </a:lnTo>
                      <a:lnTo>
                        <a:pt x="2302" y="4143"/>
                      </a:lnTo>
                      <a:lnTo>
                        <a:pt x="2218" y="4143"/>
                      </a:lnTo>
                      <a:lnTo>
                        <a:pt x="2218" y="3997"/>
                      </a:lnTo>
                      <a:lnTo>
                        <a:pt x="2302" y="3976"/>
                      </a:lnTo>
                      <a:lnTo>
                        <a:pt x="2407" y="4039"/>
                      </a:lnTo>
                      <a:lnTo>
                        <a:pt x="2553" y="4102"/>
                      </a:lnTo>
                      <a:lnTo>
                        <a:pt x="2616" y="4018"/>
                      </a:lnTo>
                      <a:lnTo>
                        <a:pt x="2532" y="3976"/>
                      </a:lnTo>
                      <a:lnTo>
                        <a:pt x="2532" y="3913"/>
                      </a:lnTo>
                      <a:lnTo>
                        <a:pt x="2616" y="3913"/>
                      </a:lnTo>
                      <a:lnTo>
                        <a:pt x="2679" y="3934"/>
                      </a:lnTo>
                      <a:lnTo>
                        <a:pt x="2762" y="3871"/>
                      </a:lnTo>
                      <a:lnTo>
                        <a:pt x="2762" y="3767"/>
                      </a:lnTo>
                      <a:lnTo>
                        <a:pt x="2741" y="3704"/>
                      </a:lnTo>
                      <a:lnTo>
                        <a:pt x="2762" y="3662"/>
                      </a:lnTo>
                      <a:lnTo>
                        <a:pt x="2930" y="3578"/>
                      </a:lnTo>
                      <a:lnTo>
                        <a:pt x="2951" y="3495"/>
                      </a:lnTo>
                      <a:lnTo>
                        <a:pt x="2846" y="3453"/>
                      </a:lnTo>
                      <a:lnTo>
                        <a:pt x="2783" y="3369"/>
                      </a:lnTo>
                      <a:lnTo>
                        <a:pt x="2846" y="3265"/>
                      </a:lnTo>
                      <a:lnTo>
                        <a:pt x="2888" y="3369"/>
                      </a:lnTo>
                      <a:lnTo>
                        <a:pt x="2972" y="3306"/>
                      </a:lnTo>
                      <a:lnTo>
                        <a:pt x="3139" y="3097"/>
                      </a:lnTo>
                      <a:lnTo>
                        <a:pt x="3181" y="2972"/>
                      </a:lnTo>
                      <a:lnTo>
                        <a:pt x="3265" y="2930"/>
                      </a:lnTo>
                      <a:lnTo>
                        <a:pt x="3285" y="2783"/>
                      </a:lnTo>
                      <a:lnTo>
                        <a:pt x="3453" y="2679"/>
                      </a:lnTo>
                      <a:lnTo>
                        <a:pt x="3516" y="2532"/>
                      </a:lnTo>
                      <a:lnTo>
                        <a:pt x="3599" y="2323"/>
                      </a:lnTo>
                      <a:lnTo>
                        <a:pt x="3683" y="2323"/>
                      </a:lnTo>
                      <a:lnTo>
                        <a:pt x="3892" y="2156"/>
                      </a:lnTo>
                      <a:lnTo>
                        <a:pt x="4122" y="1905"/>
                      </a:lnTo>
                      <a:lnTo>
                        <a:pt x="4311" y="1737"/>
                      </a:lnTo>
                      <a:lnTo>
                        <a:pt x="4394" y="1737"/>
                      </a:lnTo>
                      <a:lnTo>
                        <a:pt x="4541" y="1612"/>
                      </a:lnTo>
                      <a:lnTo>
                        <a:pt x="4729" y="1570"/>
                      </a:lnTo>
                      <a:lnTo>
                        <a:pt x="4834" y="1486"/>
                      </a:lnTo>
                      <a:lnTo>
                        <a:pt x="4980" y="1277"/>
                      </a:lnTo>
                      <a:lnTo>
                        <a:pt x="5064" y="1214"/>
                      </a:lnTo>
                      <a:lnTo>
                        <a:pt x="5127" y="1214"/>
                      </a:lnTo>
                      <a:lnTo>
                        <a:pt x="5190" y="1193"/>
                      </a:lnTo>
                      <a:lnTo>
                        <a:pt x="5190" y="1109"/>
                      </a:lnTo>
                      <a:lnTo>
                        <a:pt x="5169" y="1068"/>
                      </a:lnTo>
                      <a:lnTo>
                        <a:pt x="5231" y="963"/>
                      </a:lnTo>
                      <a:lnTo>
                        <a:pt x="5190" y="858"/>
                      </a:lnTo>
                      <a:lnTo>
                        <a:pt x="5190" y="691"/>
                      </a:lnTo>
                      <a:lnTo>
                        <a:pt x="5169" y="670"/>
                      </a:lnTo>
                      <a:lnTo>
                        <a:pt x="5085" y="670"/>
                      </a:lnTo>
                      <a:lnTo>
                        <a:pt x="5085" y="524"/>
                      </a:lnTo>
                      <a:lnTo>
                        <a:pt x="5148" y="377"/>
                      </a:lnTo>
                      <a:lnTo>
                        <a:pt x="5127" y="335"/>
                      </a:lnTo>
                      <a:lnTo>
                        <a:pt x="5022" y="314"/>
                      </a:lnTo>
                      <a:lnTo>
                        <a:pt x="4959" y="252"/>
                      </a:lnTo>
                      <a:lnTo>
                        <a:pt x="4855" y="231"/>
                      </a:lnTo>
                      <a:lnTo>
                        <a:pt x="4813" y="147"/>
                      </a:lnTo>
                      <a:lnTo>
                        <a:pt x="4813" y="42"/>
                      </a:lnTo>
                      <a:lnTo>
                        <a:pt x="4750" y="1"/>
                      </a:lnTo>
                      <a:close/>
                    </a:path>
                  </a:pathLst>
                </a:custGeom>
                <a:solidFill>
                  <a:srgbClr val="5F7D95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6889" name="Google Shape;6889;p57"/>
                <p:cNvSpPr/>
                <p:nvPr/>
              </p:nvSpPr>
              <p:spPr>
                <a:xfrm>
                  <a:off x="4015475" y="1586100"/>
                  <a:ext cx="1901975" cy="1017450"/>
                </a:xfrm>
                <a:custGeom>
                  <a:rect b="b" l="l" r="r" t="t"/>
                  <a:pathLst>
                    <a:path extrusionOk="0" h="40698" w="76079">
                      <a:moveTo>
                        <a:pt x="27578" y="1"/>
                      </a:moveTo>
                      <a:lnTo>
                        <a:pt x="27431" y="126"/>
                      </a:lnTo>
                      <a:lnTo>
                        <a:pt x="27389" y="231"/>
                      </a:lnTo>
                      <a:lnTo>
                        <a:pt x="27285" y="273"/>
                      </a:lnTo>
                      <a:lnTo>
                        <a:pt x="27368" y="377"/>
                      </a:lnTo>
                      <a:lnTo>
                        <a:pt x="27264" y="482"/>
                      </a:lnTo>
                      <a:lnTo>
                        <a:pt x="27243" y="649"/>
                      </a:lnTo>
                      <a:lnTo>
                        <a:pt x="27285" y="796"/>
                      </a:lnTo>
                      <a:lnTo>
                        <a:pt x="27159" y="921"/>
                      </a:lnTo>
                      <a:lnTo>
                        <a:pt x="27138" y="1444"/>
                      </a:lnTo>
                      <a:lnTo>
                        <a:pt x="27264" y="1570"/>
                      </a:lnTo>
                      <a:lnTo>
                        <a:pt x="27264" y="1695"/>
                      </a:lnTo>
                      <a:lnTo>
                        <a:pt x="27159" y="1695"/>
                      </a:lnTo>
                      <a:lnTo>
                        <a:pt x="27180" y="1842"/>
                      </a:lnTo>
                      <a:lnTo>
                        <a:pt x="27285" y="1967"/>
                      </a:lnTo>
                      <a:lnTo>
                        <a:pt x="27389" y="1967"/>
                      </a:lnTo>
                      <a:lnTo>
                        <a:pt x="27536" y="2156"/>
                      </a:lnTo>
                      <a:lnTo>
                        <a:pt x="27682" y="2177"/>
                      </a:lnTo>
                      <a:lnTo>
                        <a:pt x="27536" y="2281"/>
                      </a:lnTo>
                      <a:lnTo>
                        <a:pt x="27578" y="2407"/>
                      </a:lnTo>
                      <a:lnTo>
                        <a:pt x="27578" y="2491"/>
                      </a:lnTo>
                      <a:lnTo>
                        <a:pt x="27787" y="2511"/>
                      </a:lnTo>
                      <a:lnTo>
                        <a:pt x="27912" y="2470"/>
                      </a:lnTo>
                      <a:lnTo>
                        <a:pt x="28101" y="2532"/>
                      </a:lnTo>
                      <a:lnTo>
                        <a:pt x="28289" y="2532"/>
                      </a:lnTo>
                      <a:lnTo>
                        <a:pt x="28331" y="2616"/>
                      </a:lnTo>
                      <a:lnTo>
                        <a:pt x="28226" y="2700"/>
                      </a:lnTo>
                      <a:lnTo>
                        <a:pt x="28122" y="2679"/>
                      </a:lnTo>
                      <a:lnTo>
                        <a:pt x="28059" y="2700"/>
                      </a:lnTo>
                      <a:lnTo>
                        <a:pt x="27933" y="2616"/>
                      </a:lnTo>
                      <a:lnTo>
                        <a:pt x="27661" y="2721"/>
                      </a:lnTo>
                      <a:lnTo>
                        <a:pt x="27578" y="2679"/>
                      </a:lnTo>
                      <a:lnTo>
                        <a:pt x="27473" y="2721"/>
                      </a:lnTo>
                      <a:lnTo>
                        <a:pt x="27368" y="2700"/>
                      </a:lnTo>
                      <a:lnTo>
                        <a:pt x="27264" y="2700"/>
                      </a:lnTo>
                      <a:lnTo>
                        <a:pt x="27201" y="2783"/>
                      </a:lnTo>
                      <a:lnTo>
                        <a:pt x="26950" y="2783"/>
                      </a:lnTo>
                      <a:lnTo>
                        <a:pt x="26887" y="2888"/>
                      </a:lnTo>
                      <a:lnTo>
                        <a:pt x="26908" y="2930"/>
                      </a:lnTo>
                      <a:lnTo>
                        <a:pt x="27034" y="2951"/>
                      </a:lnTo>
                      <a:lnTo>
                        <a:pt x="27054" y="3055"/>
                      </a:lnTo>
                      <a:lnTo>
                        <a:pt x="27201" y="3035"/>
                      </a:lnTo>
                      <a:lnTo>
                        <a:pt x="27264" y="3097"/>
                      </a:lnTo>
                      <a:lnTo>
                        <a:pt x="27410" y="3014"/>
                      </a:lnTo>
                      <a:lnTo>
                        <a:pt x="27515" y="3160"/>
                      </a:lnTo>
                      <a:lnTo>
                        <a:pt x="27661" y="3265"/>
                      </a:lnTo>
                      <a:lnTo>
                        <a:pt x="27787" y="3516"/>
                      </a:lnTo>
                      <a:lnTo>
                        <a:pt x="27682" y="3746"/>
                      </a:lnTo>
                      <a:lnTo>
                        <a:pt x="27410" y="4018"/>
                      </a:lnTo>
                      <a:lnTo>
                        <a:pt x="27515" y="3746"/>
                      </a:lnTo>
                      <a:lnTo>
                        <a:pt x="27431" y="3662"/>
                      </a:lnTo>
                      <a:lnTo>
                        <a:pt x="27431" y="3495"/>
                      </a:lnTo>
                      <a:lnTo>
                        <a:pt x="27243" y="3453"/>
                      </a:lnTo>
                      <a:lnTo>
                        <a:pt x="27180" y="3432"/>
                      </a:lnTo>
                      <a:lnTo>
                        <a:pt x="27180" y="3348"/>
                      </a:lnTo>
                      <a:lnTo>
                        <a:pt x="27117" y="3327"/>
                      </a:lnTo>
                      <a:lnTo>
                        <a:pt x="27013" y="3411"/>
                      </a:lnTo>
                      <a:lnTo>
                        <a:pt x="26845" y="3411"/>
                      </a:lnTo>
                      <a:lnTo>
                        <a:pt x="26720" y="3537"/>
                      </a:lnTo>
                      <a:lnTo>
                        <a:pt x="26845" y="3599"/>
                      </a:lnTo>
                      <a:lnTo>
                        <a:pt x="26803" y="3662"/>
                      </a:lnTo>
                      <a:lnTo>
                        <a:pt x="26657" y="3662"/>
                      </a:lnTo>
                      <a:lnTo>
                        <a:pt x="26741" y="3767"/>
                      </a:lnTo>
                      <a:lnTo>
                        <a:pt x="26720" y="3851"/>
                      </a:lnTo>
                      <a:lnTo>
                        <a:pt x="26552" y="3976"/>
                      </a:lnTo>
                      <a:lnTo>
                        <a:pt x="26531" y="3851"/>
                      </a:lnTo>
                      <a:lnTo>
                        <a:pt x="26490" y="3851"/>
                      </a:lnTo>
                      <a:lnTo>
                        <a:pt x="26406" y="3913"/>
                      </a:lnTo>
                      <a:lnTo>
                        <a:pt x="26448" y="4039"/>
                      </a:lnTo>
                      <a:lnTo>
                        <a:pt x="26406" y="4164"/>
                      </a:lnTo>
                      <a:lnTo>
                        <a:pt x="26301" y="4164"/>
                      </a:lnTo>
                      <a:lnTo>
                        <a:pt x="26280" y="3976"/>
                      </a:lnTo>
                      <a:lnTo>
                        <a:pt x="26176" y="3871"/>
                      </a:lnTo>
                      <a:lnTo>
                        <a:pt x="26134" y="3934"/>
                      </a:lnTo>
                      <a:lnTo>
                        <a:pt x="26176" y="4039"/>
                      </a:lnTo>
                      <a:lnTo>
                        <a:pt x="26071" y="4227"/>
                      </a:lnTo>
                      <a:lnTo>
                        <a:pt x="26008" y="4374"/>
                      </a:lnTo>
                      <a:lnTo>
                        <a:pt x="25883" y="4290"/>
                      </a:lnTo>
                      <a:lnTo>
                        <a:pt x="25883" y="4227"/>
                      </a:lnTo>
                      <a:lnTo>
                        <a:pt x="26008" y="3955"/>
                      </a:lnTo>
                      <a:lnTo>
                        <a:pt x="25966" y="3851"/>
                      </a:lnTo>
                      <a:lnTo>
                        <a:pt x="25820" y="3830"/>
                      </a:lnTo>
                      <a:lnTo>
                        <a:pt x="25506" y="3934"/>
                      </a:lnTo>
                      <a:lnTo>
                        <a:pt x="25401" y="3871"/>
                      </a:lnTo>
                      <a:lnTo>
                        <a:pt x="25255" y="4018"/>
                      </a:lnTo>
                      <a:lnTo>
                        <a:pt x="25150" y="3976"/>
                      </a:lnTo>
                      <a:lnTo>
                        <a:pt x="25046" y="3934"/>
                      </a:lnTo>
                      <a:lnTo>
                        <a:pt x="24878" y="3955"/>
                      </a:lnTo>
                      <a:lnTo>
                        <a:pt x="25025" y="4081"/>
                      </a:lnTo>
                      <a:lnTo>
                        <a:pt x="24941" y="4164"/>
                      </a:lnTo>
                      <a:lnTo>
                        <a:pt x="24920" y="4143"/>
                      </a:lnTo>
                      <a:lnTo>
                        <a:pt x="24878" y="4081"/>
                      </a:lnTo>
                      <a:lnTo>
                        <a:pt x="24837" y="4060"/>
                      </a:lnTo>
                      <a:lnTo>
                        <a:pt x="24774" y="4164"/>
                      </a:lnTo>
                      <a:lnTo>
                        <a:pt x="24732" y="4227"/>
                      </a:lnTo>
                      <a:lnTo>
                        <a:pt x="24732" y="4478"/>
                      </a:lnTo>
                      <a:lnTo>
                        <a:pt x="24816" y="4562"/>
                      </a:lnTo>
                      <a:lnTo>
                        <a:pt x="24941" y="4436"/>
                      </a:lnTo>
                      <a:lnTo>
                        <a:pt x="25025" y="4478"/>
                      </a:lnTo>
                      <a:lnTo>
                        <a:pt x="25192" y="4353"/>
                      </a:lnTo>
                      <a:lnTo>
                        <a:pt x="25276" y="4374"/>
                      </a:lnTo>
                      <a:lnTo>
                        <a:pt x="25255" y="4478"/>
                      </a:lnTo>
                      <a:lnTo>
                        <a:pt x="24941" y="4604"/>
                      </a:lnTo>
                      <a:lnTo>
                        <a:pt x="24878" y="4750"/>
                      </a:lnTo>
                      <a:lnTo>
                        <a:pt x="24753" y="4813"/>
                      </a:lnTo>
                      <a:lnTo>
                        <a:pt x="24502" y="4855"/>
                      </a:lnTo>
                      <a:lnTo>
                        <a:pt x="24460" y="4918"/>
                      </a:lnTo>
                      <a:lnTo>
                        <a:pt x="24523" y="5001"/>
                      </a:lnTo>
                      <a:lnTo>
                        <a:pt x="24313" y="5064"/>
                      </a:lnTo>
                      <a:lnTo>
                        <a:pt x="24209" y="5001"/>
                      </a:lnTo>
                      <a:lnTo>
                        <a:pt x="24146" y="5022"/>
                      </a:lnTo>
                      <a:lnTo>
                        <a:pt x="24125" y="5127"/>
                      </a:lnTo>
                      <a:lnTo>
                        <a:pt x="24041" y="5169"/>
                      </a:lnTo>
                      <a:lnTo>
                        <a:pt x="23895" y="5211"/>
                      </a:lnTo>
                      <a:lnTo>
                        <a:pt x="23832" y="5294"/>
                      </a:lnTo>
                      <a:lnTo>
                        <a:pt x="23916" y="5399"/>
                      </a:lnTo>
                      <a:lnTo>
                        <a:pt x="23874" y="5399"/>
                      </a:lnTo>
                      <a:lnTo>
                        <a:pt x="23832" y="5504"/>
                      </a:lnTo>
                      <a:lnTo>
                        <a:pt x="23790" y="5524"/>
                      </a:lnTo>
                      <a:lnTo>
                        <a:pt x="23728" y="5441"/>
                      </a:lnTo>
                      <a:lnTo>
                        <a:pt x="23686" y="5441"/>
                      </a:lnTo>
                      <a:lnTo>
                        <a:pt x="23581" y="5608"/>
                      </a:lnTo>
                      <a:lnTo>
                        <a:pt x="23602" y="5650"/>
                      </a:lnTo>
                      <a:lnTo>
                        <a:pt x="23560" y="5713"/>
                      </a:lnTo>
                      <a:lnTo>
                        <a:pt x="23560" y="5817"/>
                      </a:lnTo>
                      <a:lnTo>
                        <a:pt x="23456" y="5943"/>
                      </a:lnTo>
                      <a:lnTo>
                        <a:pt x="23477" y="6048"/>
                      </a:lnTo>
                      <a:lnTo>
                        <a:pt x="23309" y="6110"/>
                      </a:lnTo>
                      <a:lnTo>
                        <a:pt x="23142" y="6110"/>
                      </a:lnTo>
                      <a:lnTo>
                        <a:pt x="23037" y="6173"/>
                      </a:lnTo>
                      <a:lnTo>
                        <a:pt x="23037" y="6278"/>
                      </a:lnTo>
                      <a:lnTo>
                        <a:pt x="23100" y="6278"/>
                      </a:lnTo>
                      <a:lnTo>
                        <a:pt x="23163" y="6215"/>
                      </a:lnTo>
                      <a:lnTo>
                        <a:pt x="23414" y="6257"/>
                      </a:lnTo>
                      <a:lnTo>
                        <a:pt x="23372" y="6340"/>
                      </a:lnTo>
                      <a:lnTo>
                        <a:pt x="23246" y="6320"/>
                      </a:lnTo>
                      <a:lnTo>
                        <a:pt x="23204" y="6361"/>
                      </a:lnTo>
                      <a:lnTo>
                        <a:pt x="23288" y="6445"/>
                      </a:lnTo>
                      <a:lnTo>
                        <a:pt x="23267" y="6675"/>
                      </a:lnTo>
                      <a:lnTo>
                        <a:pt x="23163" y="6759"/>
                      </a:lnTo>
                      <a:lnTo>
                        <a:pt x="23184" y="6843"/>
                      </a:lnTo>
                      <a:lnTo>
                        <a:pt x="23163" y="6947"/>
                      </a:lnTo>
                      <a:lnTo>
                        <a:pt x="23037" y="6759"/>
                      </a:lnTo>
                      <a:lnTo>
                        <a:pt x="22932" y="6780"/>
                      </a:lnTo>
                      <a:lnTo>
                        <a:pt x="22786" y="6633"/>
                      </a:lnTo>
                      <a:lnTo>
                        <a:pt x="22723" y="6592"/>
                      </a:lnTo>
                      <a:lnTo>
                        <a:pt x="22681" y="6654"/>
                      </a:lnTo>
                      <a:lnTo>
                        <a:pt x="22765" y="6738"/>
                      </a:lnTo>
                      <a:lnTo>
                        <a:pt x="22765" y="6843"/>
                      </a:lnTo>
                      <a:lnTo>
                        <a:pt x="22723" y="6905"/>
                      </a:lnTo>
                      <a:lnTo>
                        <a:pt x="22786" y="7010"/>
                      </a:lnTo>
                      <a:lnTo>
                        <a:pt x="22891" y="6968"/>
                      </a:lnTo>
                      <a:lnTo>
                        <a:pt x="23079" y="7010"/>
                      </a:lnTo>
                      <a:lnTo>
                        <a:pt x="23204" y="7052"/>
                      </a:lnTo>
                      <a:lnTo>
                        <a:pt x="23246" y="7156"/>
                      </a:lnTo>
                      <a:lnTo>
                        <a:pt x="23351" y="7219"/>
                      </a:lnTo>
                      <a:lnTo>
                        <a:pt x="23456" y="7198"/>
                      </a:lnTo>
                      <a:lnTo>
                        <a:pt x="23497" y="7177"/>
                      </a:lnTo>
                      <a:lnTo>
                        <a:pt x="23560" y="7261"/>
                      </a:lnTo>
                      <a:lnTo>
                        <a:pt x="23414" y="7303"/>
                      </a:lnTo>
                      <a:lnTo>
                        <a:pt x="23288" y="7303"/>
                      </a:lnTo>
                      <a:lnTo>
                        <a:pt x="23184" y="7198"/>
                      </a:lnTo>
                      <a:lnTo>
                        <a:pt x="23142" y="7219"/>
                      </a:lnTo>
                      <a:lnTo>
                        <a:pt x="23100" y="7303"/>
                      </a:lnTo>
                      <a:lnTo>
                        <a:pt x="23058" y="7366"/>
                      </a:lnTo>
                      <a:lnTo>
                        <a:pt x="23184" y="7512"/>
                      </a:lnTo>
                      <a:lnTo>
                        <a:pt x="23267" y="7470"/>
                      </a:lnTo>
                      <a:lnTo>
                        <a:pt x="23456" y="7470"/>
                      </a:lnTo>
                      <a:lnTo>
                        <a:pt x="23497" y="7617"/>
                      </a:lnTo>
                      <a:lnTo>
                        <a:pt x="23581" y="7680"/>
                      </a:lnTo>
                      <a:lnTo>
                        <a:pt x="23623" y="7596"/>
                      </a:lnTo>
                      <a:lnTo>
                        <a:pt x="23811" y="7596"/>
                      </a:lnTo>
                      <a:lnTo>
                        <a:pt x="23790" y="7701"/>
                      </a:lnTo>
                      <a:lnTo>
                        <a:pt x="23937" y="7805"/>
                      </a:lnTo>
                      <a:lnTo>
                        <a:pt x="24083" y="7805"/>
                      </a:lnTo>
                      <a:lnTo>
                        <a:pt x="24146" y="7952"/>
                      </a:lnTo>
                      <a:lnTo>
                        <a:pt x="24083" y="8161"/>
                      </a:lnTo>
                      <a:lnTo>
                        <a:pt x="23832" y="8307"/>
                      </a:lnTo>
                      <a:lnTo>
                        <a:pt x="23769" y="8433"/>
                      </a:lnTo>
                      <a:lnTo>
                        <a:pt x="23769" y="8517"/>
                      </a:lnTo>
                      <a:lnTo>
                        <a:pt x="23979" y="8726"/>
                      </a:lnTo>
                      <a:lnTo>
                        <a:pt x="24104" y="8768"/>
                      </a:lnTo>
                      <a:lnTo>
                        <a:pt x="23895" y="8768"/>
                      </a:lnTo>
                      <a:lnTo>
                        <a:pt x="23665" y="8579"/>
                      </a:lnTo>
                      <a:lnTo>
                        <a:pt x="23665" y="8454"/>
                      </a:lnTo>
                      <a:lnTo>
                        <a:pt x="23769" y="8224"/>
                      </a:lnTo>
                      <a:lnTo>
                        <a:pt x="23832" y="8161"/>
                      </a:lnTo>
                      <a:lnTo>
                        <a:pt x="23832" y="8098"/>
                      </a:lnTo>
                      <a:lnTo>
                        <a:pt x="23895" y="7952"/>
                      </a:lnTo>
                      <a:lnTo>
                        <a:pt x="23832" y="7910"/>
                      </a:lnTo>
                      <a:lnTo>
                        <a:pt x="23456" y="8098"/>
                      </a:lnTo>
                      <a:lnTo>
                        <a:pt x="23246" y="8161"/>
                      </a:lnTo>
                      <a:lnTo>
                        <a:pt x="23184" y="8307"/>
                      </a:lnTo>
                      <a:lnTo>
                        <a:pt x="23058" y="8349"/>
                      </a:lnTo>
                      <a:lnTo>
                        <a:pt x="22953" y="8307"/>
                      </a:lnTo>
                      <a:lnTo>
                        <a:pt x="22828" y="8328"/>
                      </a:lnTo>
                      <a:lnTo>
                        <a:pt x="22660" y="8454"/>
                      </a:lnTo>
                      <a:lnTo>
                        <a:pt x="22221" y="8621"/>
                      </a:lnTo>
                      <a:lnTo>
                        <a:pt x="21907" y="8684"/>
                      </a:lnTo>
                      <a:lnTo>
                        <a:pt x="21782" y="8684"/>
                      </a:lnTo>
                      <a:lnTo>
                        <a:pt x="21614" y="8851"/>
                      </a:lnTo>
                      <a:lnTo>
                        <a:pt x="21468" y="8851"/>
                      </a:lnTo>
                      <a:lnTo>
                        <a:pt x="21384" y="8935"/>
                      </a:lnTo>
                      <a:lnTo>
                        <a:pt x="21510" y="9040"/>
                      </a:lnTo>
                      <a:lnTo>
                        <a:pt x="21510" y="9165"/>
                      </a:lnTo>
                      <a:lnTo>
                        <a:pt x="21489" y="9291"/>
                      </a:lnTo>
                      <a:lnTo>
                        <a:pt x="21572" y="9374"/>
                      </a:lnTo>
                      <a:lnTo>
                        <a:pt x="21677" y="9374"/>
                      </a:lnTo>
                      <a:lnTo>
                        <a:pt x="21698" y="9458"/>
                      </a:lnTo>
                      <a:lnTo>
                        <a:pt x="21635" y="9521"/>
                      </a:lnTo>
                      <a:lnTo>
                        <a:pt x="21844" y="9667"/>
                      </a:lnTo>
                      <a:lnTo>
                        <a:pt x="22012" y="9918"/>
                      </a:lnTo>
                      <a:lnTo>
                        <a:pt x="22012" y="10128"/>
                      </a:lnTo>
                      <a:lnTo>
                        <a:pt x="22054" y="10232"/>
                      </a:lnTo>
                      <a:lnTo>
                        <a:pt x="22116" y="10232"/>
                      </a:lnTo>
                      <a:lnTo>
                        <a:pt x="22137" y="10400"/>
                      </a:lnTo>
                      <a:lnTo>
                        <a:pt x="22305" y="10504"/>
                      </a:lnTo>
                      <a:lnTo>
                        <a:pt x="22430" y="10462"/>
                      </a:lnTo>
                      <a:lnTo>
                        <a:pt x="22828" y="10504"/>
                      </a:lnTo>
                      <a:lnTo>
                        <a:pt x="22953" y="10421"/>
                      </a:lnTo>
                      <a:lnTo>
                        <a:pt x="22953" y="10504"/>
                      </a:lnTo>
                      <a:lnTo>
                        <a:pt x="22995" y="10609"/>
                      </a:lnTo>
                      <a:lnTo>
                        <a:pt x="22995" y="10755"/>
                      </a:lnTo>
                      <a:lnTo>
                        <a:pt x="23184" y="10839"/>
                      </a:lnTo>
                      <a:lnTo>
                        <a:pt x="23288" y="10986"/>
                      </a:lnTo>
                      <a:lnTo>
                        <a:pt x="23581" y="10986"/>
                      </a:lnTo>
                      <a:lnTo>
                        <a:pt x="23790" y="11132"/>
                      </a:lnTo>
                      <a:lnTo>
                        <a:pt x="23874" y="11132"/>
                      </a:lnTo>
                      <a:lnTo>
                        <a:pt x="23979" y="11258"/>
                      </a:lnTo>
                      <a:lnTo>
                        <a:pt x="24000" y="11550"/>
                      </a:lnTo>
                      <a:lnTo>
                        <a:pt x="24041" y="11676"/>
                      </a:lnTo>
                      <a:lnTo>
                        <a:pt x="24000" y="11864"/>
                      </a:lnTo>
                      <a:lnTo>
                        <a:pt x="24125" y="12011"/>
                      </a:lnTo>
                      <a:lnTo>
                        <a:pt x="24230" y="12094"/>
                      </a:lnTo>
                      <a:lnTo>
                        <a:pt x="24418" y="12346"/>
                      </a:lnTo>
                      <a:lnTo>
                        <a:pt x="24502" y="12618"/>
                      </a:lnTo>
                      <a:lnTo>
                        <a:pt x="24648" y="12743"/>
                      </a:lnTo>
                      <a:lnTo>
                        <a:pt x="24711" y="12869"/>
                      </a:lnTo>
                      <a:lnTo>
                        <a:pt x="24585" y="13141"/>
                      </a:lnTo>
                      <a:lnTo>
                        <a:pt x="24502" y="13162"/>
                      </a:lnTo>
                      <a:lnTo>
                        <a:pt x="24418" y="13141"/>
                      </a:lnTo>
                      <a:lnTo>
                        <a:pt x="24418" y="13141"/>
                      </a:lnTo>
                      <a:lnTo>
                        <a:pt x="24523" y="13287"/>
                      </a:lnTo>
                      <a:lnTo>
                        <a:pt x="24732" y="13329"/>
                      </a:lnTo>
                      <a:lnTo>
                        <a:pt x="24837" y="13392"/>
                      </a:lnTo>
                      <a:lnTo>
                        <a:pt x="25046" y="13643"/>
                      </a:lnTo>
                      <a:lnTo>
                        <a:pt x="25255" y="13706"/>
                      </a:lnTo>
                      <a:lnTo>
                        <a:pt x="25276" y="13685"/>
                      </a:lnTo>
                      <a:lnTo>
                        <a:pt x="25360" y="13706"/>
                      </a:lnTo>
                      <a:lnTo>
                        <a:pt x="25548" y="13559"/>
                      </a:lnTo>
                      <a:lnTo>
                        <a:pt x="25736" y="13517"/>
                      </a:lnTo>
                      <a:lnTo>
                        <a:pt x="25945" y="13685"/>
                      </a:lnTo>
                      <a:lnTo>
                        <a:pt x="26092" y="13747"/>
                      </a:lnTo>
                      <a:lnTo>
                        <a:pt x="26197" y="13747"/>
                      </a:lnTo>
                      <a:lnTo>
                        <a:pt x="26280" y="13894"/>
                      </a:lnTo>
                      <a:lnTo>
                        <a:pt x="26301" y="14124"/>
                      </a:lnTo>
                      <a:lnTo>
                        <a:pt x="26238" y="13915"/>
                      </a:lnTo>
                      <a:lnTo>
                        <a:pt x="26176" y="13810"/>
                      </a:lnTo>
                      <a:lnTo>
                        <a:pt x="25987" y="13810"/>
                      </a:lnTo>
                      <a:lnTo>
                        <a:pt x="25757" y="13643"/>
                      </a:lnTo>
                      <a:lnTo>
                        <a:pt x="25611" y="13643"/>
                      </a:lnTo>
                      <a:lnTo>
                        <a:pt x="25443" y="13810"/>
                      </a:lnTo>
                      <a:lnTo>
                        <a:pt x="25443" y="13978"/>
                      </a:lnTo>
                      <a:lnTo>
                        <a:pt x="25464" y="14061"/>
                      </a:lnTo>
                      <a:lnTo>
                        <a:pt x="25234" y="13810"/>
                      </a:lnTo>
                      <a:lnTo>
                        <a:pt x="24983" y="13810"/>
                      </a:lnTo>
                      <a:lnTo>
                        <a:pt x="24857" y="13706"/>
                      </a:lnTo>
                      <a:lnTo>
                        <a:pt x="24857" y="13580"/>
                      </a:lnTo>
                      <a:lnTo>
                        <a:pt x="24753" y="13434"/>
                      </a:lnTo>
                      <a:lnTo>
                        <a:pt x="24565" y="13371"/>
                      </a:lnTo>
                      <a:lnTo>
                        <a:pt x="24397" y="13371"/>
                      </a:lnTo>
                      <a:lnTo>
                        <a:pt x="24188" y="13245"/>
                      </a:lnTo>
                      <a:lnTo>
                        <a:pt x="24230" y="13182"/>
                      </a:lnTo>
                      <a:lnTo>
                        <a:pt x="24230" y="13057"/>
                      </a:lnTo>
                      <a:lnTo>
                        <a:pt x="24313" y="13015"/>
                      </a:lnTo>
                      <a:lnTo>
                        <a:pt x="24272" y="12910"/>
                      </a:lnTo>
                      <a:lnTo>
                        <a:pt x="24230" y="12638"/>
                      </a:lnTo>
                      <a:lnTo>
                        <a:pt x="24167" y="12429"/>
                      </a:lnTo>
                      <a:lnTo>
                        <a:pt x="24083" y="12387"/>
                      </a:lnTo>
                      <a:lnTo>
                        <a:pt x="24021" y="12555"/>
                      </a:lnTo>
                      <a:lnTo>
                        <a:pt x="23958" y="12597"/>
                      </a:lnTo>
                      <a:lnTo>
                        <a:pt x="23979" y="12743"/>
                      </a:lnTo>
                      <a:lnTo>
                        <a:pt x="23895" y="12827"/>
                      </a:lnTo>
                      <a:lnTo>
                        <a:pt x="23916" y="12910"/>
                      </a:lnTo>
                      <a:lnTo>
                        <a:pt x="23895" y="13036"/>
                      </a:lnTo>
                      <a:lnTo>
                        <a:pt x="23811" y="13036"/>
                      </a:lnTo>
                      <a:lnTo>
                        <a:pt x="23769" y="12659"/>
                      </a:lnTo>
                      <a:lnTo>
                        <a:pt x="23853" y="12555"/>
                      </a:lnTo>
                      <a:lnTo>
                        <a:pt x="23811" y="12429"/>
                      </a:lnTo>
                      <a:lnTo>
                        <a:pt x="23644" y="12283"/>
                      </a:lnTo>
                      <a:lnTo>
                        <a:pt x="23644" y="12094"/>
                      </a:lnTo>
                      <a:lnTo>
                        <a:pt x="23560" y="11969"/>
                      </a:lnTo>
                      <a:lnTo>
                        <a:pt x="23560" y="11802"/>
                      </a:lnTo>
                      <a:lnTo>
                        <a:pt x="23707" y="11697"/>
                      </a:lnTo>
                      <a:lnTo>
                        <a:pt x="23707" y="11613"/>
                      </a:lnTo>
                      <a:lnTo>
                        <a:pt x="23686" y="11509"/>
                      </a:lnTo>
                      <a:lnTo>
                        <a:pt x="23707" y="11299"/>
                      </a:lnTo>
                      <a:lnTo>
                        <a:pt x="23581" y="11278"/>
                      </a:lnTo>
                      <a:lnTo>
                        <a:pt x="23539" y="11299"/>
                      </a:lnTo>
                      <a:lnTo>
                        <a:pt x="23456" y="11216"/>
                      </a:lnTo>
                      <a:lnTo>
                        <a:pt x="23225" y="11383"/>
                      </a:lnTo>
                      <a:lnTo>
                        <a:pt x="22912" y="11425"/>
                      </a:lnTo>
                      <a:lnTo>
                        <a:pt x="22744" y="11425"/>
                      </a:lnTo>
                      <a:lnTo>
                        <a:pt x="22514" y="11195"/>
                      </a:lnTo>
                      <a:lnTo>
                        <a:pt x="22388" y="11111"/>
                      </a:lnTo>
                      <a:lnTo>
                        <a:pt x="22347" y="11006"/>
                      </a:lnTo>
                      <a:lnTo>
                        <a:pt x="22012" y="10965"/>
                      </a:lnTo>
                      <a:lnTo>
                        <a:pt x="21886" y="10860"/>
                      </a:lnTo>
                      <a:lnTo>
                        <a:pt x="21761" y="10693"/>
                      </a:lnTo>
                      <a:lnTo>
                        <a:pt x="21363" y="10693"/>
                      </a:lnTo>
                      <a:lnTo>
                        <a:pt x="21259" y="10651"/>
                      </a:lnTo>
                      <a:lnTo>
                        <a:pt x="21133" y="10734"/>
                      </a:lnTo>
                      <a:lnTo>
                        <a:pt x="20987" y="10944"/>
                      </a:lnTo>
                      <a:lnTo>
                        <a:pt x="20966" y="11069"/>
                      </a:lnTo>
                      <a:lnTo>
                        <a:pt x="20924" y="11111"/>
                      </a:lnTo>
                      <a:lnTo>
                        <a:pt x="20861" y="11090"/>
                      </a:lnTo>
                      <a:lnTo>
                        <a:pt x="20840" y="11174"/>
                      </a:lnTo>
                      <a:lnTo>
                        <a:pt x="20924" y="11258"/>
                      </a:lnTo>
                      <a:lnTo>
                        <a:pt x="21091" y="11132"/>
                      </a:lnTo>
                      <a:lnTo>
                        <a:pt x="21300" y="11174"/>
                      </a:lnTo>
                      <a:lnTo>
                        <a:pt x="21405" y="11383"/>
                      </a:lnTo>
                      <a:lnTo>
                        <a:pt x="21280" y="11613"/>
                      </a:lnTo>
                      <a:lnTo>
                        <a:pt x="21133" y="11655"/>
                      </a:lnTo>
                      <a:lnTo>
                        <a:pt x="20861" y="11550"/>
                      </a:lnTo>
                      <a:lnTo>
                        <a:pt x="20715" y="11362"/>
                      </a:lnTo>
                      <a:lnTo>
                        <a:pt x="20610" y="11362"/>
                      </a:lnTo>
                      <a:lnTo>
                        <a:pt x="20443" y="11467"/>
                      </a:lnTo>
                      <a:lnTo>
                        <a:pt x="20401" y="11550"/>
                      </a:lnTo>
                      <a:lnTo>
                        <a:pt x="20317" y="11571"/>
                      </a:lnTo>
                      <a:lnTo>
                        <a:pt x="20505" y="11822"/>
                      </a:lnTo>
                      <a:lnTo>
                        <a:pt x="20568" y="11822"/>
                      </a:lnTo>
                      <a:lnTo>
                        <a:pt x="20631" y="11969"/>
                      </a:lnTo>
                      <a:lnTo>
                        <a:pt x="20840" y="12136"/>
                      </a:lnTo>
                      <a:lnTo>
                        <a:pt x="21028" y="12136"/>
                      </a:lnTo>
                      <a:lnTo>
                        <a:pt x="21112" y="12220"/>
                      </a:lnTo>
                      <a:lnTo>
                        <a:pt x="21405" y="12241"/>
                      </a:lnTo>
                      <a:lnTo>
                        <a:pt x="21489" y="12178"/>
                      </a:lnTo>
                      <a:lnTo>
                        <a:pt x="21531" y="12178"/>
                      </a:lnTo>
                      <a:lnTo>
                        <a:pt x="21572" y="12283"/>
                      </a:lnTo>
                      <a:lnTo>
                        <a:pt x="21782" y="12283"/>
                      </a:lnTo>
                      <a:lnTo>
                        <a:pt x="21824" y="12429"/>
                      </a:lnTo>
                      <a:lnTo>
                        <a:pt x="21907" y="12450"/>
                      </a:lnTo>
                      <a:lnTo>
                        <a:pt x="21928" y="12555"/>
                      </a:lnTo>
                      <a:lnTo>
                        <a:pt x="22158" y="12597"/>
                      </a:lnTo>
                      <a:lnTo>
                        <a:pt x="22263" y="12513"/>
                      </a:lnTo>
                      <a:lnTo>
                        <a:pt x="22200" y="12618"/>
                      </a:lnTo>
                      <a:lnTo>
                        <a:pt x="21949" y="12659"/>
                      </a:lnTo>
                      <a:lnTo>
                        <a:pt x="21803" y="12576"/>
                      </a:lnTo>
                      <a:lnTo>
                        <a:pt x="21698" y="12555"/>
                      </a:lnTo>
                      <a:lnTo>
                        <a:pt x="21531" y="12366"/>
                      </a:lnTo>
                      <a:lnTo>
                        <a:pt x="21426" y="12346"/>
                      </a:lnTo>
                      <a:lnTo>
                        <a:pt x="21321" y="12408"/>
                      </a:lnTo>
                      <a:lnTo>
                        <a:pt x="21196" y="12408"/>
                      </a:lnTo>
                      <a:lnTo>
                        <a:pt x="21091" y="12534"/>
                      </a:lnTo>
                      <a:lnTo>
                        <a:pt x="21049" y="12429"/>
                      </a:lnTo>
                      <a:lnTo>
                        <a:pt x="20945" y="12346"/>
                      </a:lnTo>
                      <a:lnTo>
                        <a:pt x="20840" y="12408"/>
                      </a:lnTo>
                      <a:lnTo>
                        <a:pt x="20631" y="12408"/>
                      </a:lnTo>
                      <a:lnTo>
                        <a:pt x="20464" y="12304"/>
                      </a:lnTo>
                      <a:lnTo>
                        <a:pt x="20338" y="12325"/>
                      </a:lnTo>
                      <a:lnTo>
                        <a:pt x="20296" y="12220"/>
                      </a:lnTo>
                      <a:lnTo>
                        <a:pt x="20401" y="12136"/>
                      </a:lnTo>
                      <a:lnTo>
                        <a:pt x="20401" y="12053"/>
                      </a:lnTo>
                      <a:lnTo>
                        <a:pt x="20296" y="11990"/>
                      </a:lnTo>
                      <a:lnTo>
                        <a:pt x="20296" y="11885"/>
                      </a:lnTo>
                      <a:lnTo>
                        <a:pt x="20108" y="11718"/>
                      </a:lnTo>
                      <a:lnTo>
                        <a:pt x="20024" y="11592"/>
                      </a:lnTo>
                      <a:lnTo>
                        <a:pt x="20087" y="11425"/>
                      </a:lnTo>
                      <a:lnTo>
                        <a:pt x="19982" y="11278"/>
                      </a:lnTo>
                      <a:lnTo>
                        <a:pt x="19982" y="11006"/>
                      </a:lnTo>
                      <a:lnTo>
                        <a:pt x="19836" y="10881"/>
                      </a:lnTo>
                      <a:lnTo>
                        <a:pt x="19836" y="10693"/>
                      </a:lnTo>
                      <a:lnTo>
                        <a:pt x="19794" y="10651"/>
                      </a:lnTo>
                      <a:lnTo>
                        <a:pt x="19710" y="10630"/>
                      </a:lnTo>
                      <a:lnTo>
                        <a:pt x="19689" y="10462"/>
                      </a:lnTo>
                      <a:lnTo>
                        <a:pt x="19522" y="10337"/>
                      </a:lnTo>
                      <a:lnTo>
                        <a:pt x="19459" y="10379"/>
                      </a:lnTo>
                      <a:lnTo>
                        <a:pt x="19689" y="10860"/>
                      </a:lnTo>
                      <a:lnTo>
                        <a:pt x="19752" y="11174"/>
                      </a:lnTo>
                      <a:lnTo>
                        <a:pt x="19710" y="11425"/>
                      </a:lnTo>
                      <a:lnTo>
                        <a:pt x="19522" y="11676"/>
                      </a:lnTo>
                      <a:lnTo>
                        <a:pt x="19396" y="11802"/>
                      </a:lnTo>
                      <a:lnTo>
                        <a:pt x="19396" y="11885"/>
                      </a:lnTo>
                      <a:lnTo>
                        <a:pt x="19480" y="11948"/>
                      </a:lnTo>
                      <a:lnTo>
                        <a:pt x="19501" y="12136"/>
                      </a:lnTo>
                      <a:lnTo>
                        <a:pt x="19417" y="12346"/>
                      </a:lnTo>
                      <a:lnTo>
                        <a:pt x="19417" y="12471"/>
                      </a:lnTo>
                      <a:lnTo>
                        <a:pt x="19627" y="12618"/>
                      </a:lnTo>
                      <a:lnTo>
                        <a:pt x="19899" y="12848"/>
                      </a:lnTo>
                      <a:lnTo>
                        <a:pt x="19940" y="12994"/>
                      </a:lnTo>
                      <a:lnTo>
                        <a:pt x="20108" y="12994"/>
                      </a:lnTo>
                      <a:lnTo>
                        <a:pt x="20233" y="13141"/>
                      </a:lnTo>
                      <a:lnTo>
                        <a:pt x="20338" y="13371"/>
                      </a:lnTo>
                      <a:lnTo>
                        <a:pt x="20317" y="13727"/>
                      </a:lnTo>
                      <a:lnTo>
                        <a:pt x="20275" y="13894"/>
                      </a:lnTo>
                      <a:lnTo>
                        <a:pt x="20422" y="14103"/>
                      </a:lnTo>
                      <a:lnTo>
                        <a:pt x="20380" y="14354"/>
                      </a:lnTo>
                      <a:lnTo>
                        <a:pt x="20464" y="14501"/>
                      </a:lnTo>
                      <a:lnTo>
                        <a:pt x="20673" y="14731"/>
                      </a:lnTo>
                      <a:lnTo>
                        <a:pt x="20715" y="14856"/>
                      </a:lnTo>
                      <a:lnTo>
                        <a:pt x="20673" y="15024"/>
                      </a:lnTo>
                      <a:lnTo>
                        <a:pt x="20736" y="15087"/>
                      </a:lnTo>
                      <a:lnTo>
                        <a:pt x="20882" y="15149"/>
                      </a:lnTo>
                      <a:lnTo>
                        <a:pt x="21070" y="15045"/>
                      </a:lnTo>
                      <a:lnTo>
                        <a:pt x="21280" y="15087"/>
                      </a:lnTo>
                      <a:lnTo>
                        <a:pt x="21363" y="15045"/>
                      </a:lnTo>
                      <a:lnTo>
                        <a:pt x="21384" y="14877"/>
                      </a:lnTo>
                      <a:lnTo>
                        <a:pt x="21510" y="14752"/>
                      </a:lnTo>
                      <a:lnTo>
                        <a:pt x="21677" y="14815"/>
                      </a:lnTo>
                      <a:lnTo>
                        <a:pt x="21782" y="14773"/>
                      </a:lnTo>
                      <a:lnTo>
                        <a:pt x="21991" y="14919"/>
                      </a:lnTo>
                      <a:lnTo>
                        <a:pt x="22116" y="14856"/>
                      </a:lnTo>
                      <a:lnTo>
                        <a:pt x="22200" y="14982"/>
                      </a:lnTo>
                      <a:lnTo>
                        <a:pt x="22451" y="15087"/>
                      </a:lnTo>
                      <a:lnTo>
                        <a:pt x="22640" y="15087"/>
                      </a:lnTo>
                      <a:lnTo>
                        <a:pt x="22765" y="15275"/>
                      </a:lnTo>
                      <a:lnTo>
                        <a:pt x="22765" y="15379"/>
                      </a:lnTo>
                      <a:lnTo>
                        <a:pt x="22953" y="15484"/>
                      </a:lnTo>
                      <a:lnTo>
                        <a:pt x="23016" y="15589"/>
                      </a:lnTo>
                      <a:lnTo>
                        <a:pt x="23037" y="15610"/>
                      </a:lnTo>
                      <a:lnTo>
                        <a:pt x="23058" y="15693"/>
                      </a:lnTo>
                      <a:lnTo>
                        <a:pt x="23142" y="15777"/>
                      </a:lnTo>
                      <a:lnTo>
                        <a:pt x="23058" y="15861"/>
                      </a:lnTo>
                      <a:lnTo>
                        <a:pt x="22953" y="15882"/>
                      </a:lnTo>
                      <a:lnTo>
                        <a:pt x="22953" y="16070"/>
                      </a:lnTo>
                      <a:lnTo>
                        <a:pt x="23037" y="16216"/>
                      </a:lnTo>
                      <a:lnTo>
                        <a:pt x="23121" y="16279"/>
                      </a:lnTo>
                      <a:lnTo>
                        <a:pt x="23079" y="16384"/>
                      </a:lnTo>
                      <a:lnTo>
                        <a:pt x="23163" y="16488"/>
                      </a:lnTo>
                      <a:lnTo>
                        <a:pt x="23288" y="16488"/>
                      </a:lnTo>
                      <a:lnTo>
                        <a:pt x="23372" y="16593"/>
                      </a:lnTo>
                      <a:lnTo>
                        <a:pt x="23518" y="16593"/>
                      </a:lnTo>
                      <a:lnTo>
                        <a:pt x="23602" y="16426"/>
                      </a:lnTo>
                      <a:lnTo>
                        <a:pt x="23665" y="16509"/>
                      </a:lnTo>
                      <a:lnTo>
                        <a:pt x="23769" y="16488"/>
                      </a:lnTo>
                      <a:lnTo>
                        <a:pt x="23832" y="16509"/>
                      </a:lnTo>
                      <a:lnTo>
                        <a:pt x="23790" y="16530"/>
                      </a:lnTo>
                      <a:lnTo>
                        <a:pt x="23728" y="16593"/>
                      </a:lnTo>
                      <a:lnTo>
                        <a:pt x="23560" y="16614"/>
                      </a:lnTo>
                      <a:lnTo>
                        <a:pt x="23456" y="16635"/>
                      </a:lnTo>
                      <a:lnTo>
                        <a:pt x="23288" y="16656"/>
                      </a:lnTo>
                      <a:lnTo>
                        <a:pt x="23142" y="16551"/>
                      </a:lnTo>
                      <a:lnTo>
                        <a:pt x="22995" y="16551"/>
                      </a:lnTo>
                      <a:lnTo>
                        <a:pt x="22932" y="16426"/>
                      </a:lnTo>
                      <a:lnTo>
                        <a:pt x="22974" y="16384"/>
                      </a:lnTo>
                      <a:lnTo>
                        <a:pt x="22953" y="16237"/>
                      </a:lnTo>
                      <a:lnTo>
                        <a:pt x="22849" y="16112"/>
                      </a:lnTo>
                      <a:lnTo>
                        <a:pt x="22828" y="15986"/>
                      </a:lnTo>
                      <a:lnTo>
                        <a:pt x="22723" y="15923"/>
                      </a:lnTo>
                      <a:lnTo>
                        <a:pt x="22744" y="15798"/>
                      </a:lnTo>
                      <a:lnTo>
                        <a:pt x="22619" y="15610"/>
                      </a:lnTo>
                      <a:lnTo>
                        <a:pt x="22556" y="15610"/>
                      </a:lnTo>
                      <a:lnTo>
                        <a:pt x="22430" y="15526"/>
                      </a:lnTo>
                      <a:lnTo>
                        <a:pt x="22242" y="15421"/>
                      </a:lnTo>
                      <a:lnTo>
                        <a:pt x="22242" y="15254"/>
                      </a:lnTo>
                      <a:lnTo>
                        <a:pt x="22054" y="15066"/>
                      </a:lnTo>
                      <a:lnTo>
                        <a:pt x="21907" y="15066"/>
                      </a:lnTo>
                      <a:lnTo>
                        <a:pt x="21677" y="15317"/>
                      </a:lnTo>
                      <a:lnTo>
                        <a:pt x="21510" y="15338"/>
                      </a:lnTo>
                      <a:lnTo>
                        <a:pt x="21405" y="15463"/>
                      </a:lnTo>
                      <a:lnTo>
                        <a:pt x="21217" y="15589"/>
                      </a:lnTo>
                      <a:lnTo>
                        <a:pt x="21259" y="15944"/>
                      </a:lnTo>
                      <a:lnTo>
                        <a:pt x="21321" y="16049"/>
                      </a:lnTo>
                      <a:lnTo>
                        <a:pt x="21572" y="16175"/>
                      </a:lnTo>
                      <a:lnTo>
                        <a:pt x="21761" y="16593"/>
                      </a:lnTo>
                      <a:lnTo>
                        <a:pt x="21719" y="16698"/>
                      </a:lnTo>
                      <a:lnTo>
                        <a:pt x="21531" y="17012"/>
                      </a:lnTo>
                      <a:lnTo>
                        <a:pt x="21510" y="17179"/>
                      </a:lnTo>
                      <a:lnTo>
                        <a:pt x="21614" y="17367"/>
                      </a:lnTo>
                      <a:lnTo>
                        <a:pt x="21510" y="17639"/>
                      </a:lnTo>
                      <a:lnTo>
                        <a:pt x="21510" y="17744"/>
                      </a:lnTo>
                      <a:lnTo>
                        <a:pt x="21363" y="17890"/>
                      </a:lnTo>
                      <a:lnTo>
                        <a:pt x="21363" y="17974"/>
                      </a:lnTo>
                      <a:lnTo>
                        <a:pt x="21259" y="18016"/>
                      </a:lnTo>
                      <a:lnTo>
                        <a:pt x="21175" y="18120"/>
                      </a:lnTo>
                      <a:lnTo>
                        <a:pt x="21175" y="18267"/>
                      </a:lnTo>
                      <a:lnTo>
                        <a:pt x="21259" y="18330"/>
                      </a:lnTo>
                      <a:lnTo>
                        <a:pt x="21259" y="18434"/>
                      </a:lnTo>
                      <a:lnTo>
                        <a:pt x="21070" y="18539"/>
                      </a:lnTo>
                      <a:lnTo>
                        <a:pt x="20840" y="18497"/>
                      </a:lnTo>
                      <a:lnTo>
                        <a:pt x="20798" y="18434"/>
                      </a:lnTo>
                      <a:lnTo>
                        <a:pt x="20589" y="18434"/>
                      </a:lnTo>
                      <a:lnTo>
                        <a:pt x="20380" y="18476"/>
                      </a:lnTo>
                      <a:lnTo>
                        <a:pt x="20212" y="18413"/>
                      </a:lnTo>
                      <a:lnTo>
                        <a:pt x="19794" y="18330"/>
                      </a:lnTo>
                      <a:lnTo>
                        <a:pt x="19627" y="18183"/>
                      </a:lnTo>
                      <a:lnTo>
                        <a:pt x="19585" y="18079"/>
                      </a:lnTo>
                      <a:lnTo>
                        <a:pt x="19396" y="18100"/>
                      </a:lnTo>
                      <a:lnTo>
                        <a:pt x="19334" y="18204"/>
                      </a:lnTo>
                      <a:lnTo>
                        <a:pt x="19313" y="18162"/>
                      </a:lnTo>
                      <a:lnTo>
                        <a:pt x="19229" y="18120"/>
                      </a:lnTo>
                      <a:lnTo>
                        <a:pt x="19313" y="17974"/>
                      </a:lnTo>
                      <a:lnTo>
                        <a:pt x="19480" y="17953"/>
                      </a:lnTo>
                      <a:lnTo>
                        <a:pt x="19794" y="17890"/>
                      </a:lnTo>
                      <a:lnTo>
                        <a:pt x="19836" y="17807"/>
                      </a:lnTo>
                      <a:lnTo>
                        <a:pt x="20108" y="17974"/>
                      </a:lnTo>
                      <a:lnTo>
                        <a:pt x="20171" y="17974"/>
                      </a:lnTo>
                      <a:lnTo>
                        <a:pt x="20212" y="17890"/>
                      </a:lnTo>
                      <a:lnTo>
                        <a:pt x="20338" y="17890"/>
                      </a:lnTo>
                      <a:lnTo>
                        <a:pt x="20338" y="17974"/>
                      </a:lnTo>
                      <a:lnTo>
                        <a:pt x="20150" y="18079"/>
                      </a:lnTo>
                      <a:lnTo>
                        <a:pt x="20254" y="18183"/>
                      </a:lnTo>
                      <a:lnTo>
                        <a:pt x="20464" y="18162"/>
                      </a:lnTo>
                      <a:lnTo>
                        <a:pt x="20547" y="18058"/>
                      </a:lnTo>
                      <a:lnTo>
                        <a:pt x="20673" y="17995"/>
                      </a:lnTo>
                      <a:lnTo>
                        <a:pt x="20673" y="17911"/>
                      </a:lnTo>
                      <a:lnTo>
                        <a:pt x="20568" y="17786"/>
                      </a:lnTo>
                      <a:lnTo>
                        <a:pt x="20568" y="17702"/>
                      </a:lnTo>
                      <a:lnTo>
                        <a:pt x="20694" y="17786"/>
                      </a:lnTo>
                      <a:lnTo>
                        <a:pt x="20756" y="17702"/>
                      </a:lnTo>
                      <a:lnTo>
                        <a:pt x="20756" y="17472"/>
                      </a:lnTo>
                      <a:lnTo>
                        <a:pt x="20882" y="17388"/>
                      </a:lnTo>
                      <a:lnTo>
                        <a:pt x="20861" y="17325"/>
                      </a:lnTo>
                      <a:lnTo>
                        <a:pt x="20777" y="17346"/>
                      </a:lnTo>
                      <a:lnTo>
                        <a:pt x="20756" y="17284"/>
                      </a:lnTo>
                      <a:lnTo>
                        <a:pt x="20882" y="17242"/>
                      </a:lnTo>
                      <a:lnTo>
                        <a:pt x="20882" y="17012"/>
                      </a:lnTo>
                      <a:lnTo>
                        <a:pt x="20840" y="16928"/>
                      </a:lnTo>
                      <a:lnTo>
                        <a:pt x="20903" y="16823"/>
                      </a:lnTo>
                      <a:lnTo>
                        <a:pt x="20903" y="16760"/>
                      </a:lnTo>
                      <a:lnTo>
                        <a:pt x="21008" y="16698"/>
                      </a:lnTo>
                      <a:lnTo>
                        <a:pt x="20987" y="16509"/>
                      </a:lnTo>
                      <a:lnTo>
                        <a:pt x="20861" y="16384"/>
                      </a:lnTo>
                      <a:lnTo>
                        <a:pt x="20777" y="16175"/>
                      </a:lnTo>
                      <a:lnTo>
                        <a:pt x="20798" y="16007"/>
                      </a:lnTo>
                      <a:lnTo>
                        <a:pt x="20798" y="15882"/>
                      </a:lnTo>
                      <a:lnTo>
                        <a:pt x="20861" y="15903"/>
                      </a:lnTo>
                      <a:lnTo>
                        <a:pt x="20861" y="15819"/>
                      </a:lnTo>
                      <a:lnTo>
                        <a:pt x="20673" y="15651"/>
                      </a:lnTo>
                      <a:lnTo>
                        <a:pt x="20589" y="15610"/>
                      </a:lnTo>
                      <a:lnTo>
                        <a:pt x="20526" y="15505"/>
                      </a:lnTo>
                      <a:lnTo>
                        <a:pt x="20338" y="15463"/>
                      </a:lnTo>
                      <a:lnTo>
                        <a:pt x="20108" y="15170"/>
                      </a:lnTo>
                      <a:lnTo>
                        <a:pt x="20045" y="14940"/>
                      </a:lnTo>
                      <a:lnTo>
                        <a:pt x="20003" y="14877"/>
                      </a:lnTo>
                      <a:lnTo>
                        <a:pt x="20045" y="14794"/>
                      </a:lnTo>
                      <a:lnTo>
                        <a:pt x="19919" y="14710"/>
                      </a:lnTo>
                      <a:lnTo>
                        <a:pt x="19836" y="14563"/>
                      </a:lnTo>
                      <a:lnTo>
                        <a:pt x="19899" y="14417"/>
                      </a:lnTo>
                      <a:lnTo>
                        <a:pt x="19710" y="14145"/>
                      </a:lnTo>
                      <a:lnTo>
                        <a:pt x="19710" y="13978"/>
                      </a:lnTo>
                      <a:lnTo>
                        <a:pt x="19585" y="13831"/>
                      </a:lnTo>
                      <a:lnTo>
                        <a:pt x="19606" y="13768"/>
                      </a:lnTo>
                      <a:lnTo>
                        <a:pt x="19606" y="13685"/>
                      </a:lnTo>
                      <a:lnTo>
                        <a:pt x="19501" y="13580"/>
                      </a:lnTo>
                      <a:lnTo>
                        <a:pt x="19438" y="13224"/>
                      </a:lnTo>
                      <a:lnTo>
                        <a:pt x="19375" y="13078"/>
                      </a:lnTo>
                      <a:lnTo>
                        <a:pt x="19229" y="12973"/>
                      </a:lnTo>
                      <a:lnTo>
                        <a:pt x="19292" y="12910"/>
                      </a:lnTo>
                      <a:lnTo>
                        <a:pt x="19250" y="12848"/>
                      </a:lnTo>
                      <a:lnTo>
                        <a:pt x="19166" y="12869"/>
                      </a:lnTo>
                      <a:lnTo>
                        <a:pt x="19166" y="12848"/>
                      </a:lnTo>
                      <a:lnTo>
                        <a:pt x="19041" y="12806"/>
                      </a:lnTo>
                      <a:lnTo>
                        <a:pt x="18957" y="12638"/>
                      </a:lnTo>
                      <a:lnTo>
                        <a:pt x="18831" y="12534"/>
                      </a:lnTo>
                      <a:lnTo>
                        <a:pt x="18769" y="12408"/>
                      </a:lnTo>
                      <a:lnTo>
                        <a:pt x="18852" y="12387"/>
                      </a:lnTo>
                      <a:lnTo>
                        <a:pt x="18873" y="12283"/>
                      </a:lnTo>
                      <a:lnTo>
                        <a:pt x="18831" y="12178"/>
                      </a:lnTo>
                      <a:lnTo>
                        <a:pt x="18852" y="12094"/>
                      </a:lnTo>
                      <a:lnTo>
                        <a:pt x="18790" y="11990"/>
                      </a:lnTo>
                      <a:lnTo>
                        <a:pt x="18852" y="11676"/>
                      </a:lnTo>
                      <a:lnTo>
                        <a:pt x="18769" y="11488"/>
                      </a:lnTo>
                      <a:lnTo>
                        <a:pt x="18769" y="11278"/>
                      </a:lnTo>
                      <a:lnTo>
                        <a:pt x="18727" y="11195"/>
                      </a:lnTo>
                      <a:lnTo>
                        <a:pt x="18727" y="11069"/>
                      </a:lnTo>
                      <a:lnTo>
                        <a:pt x="18643" y="10944"/>
                      </a:lnTo>
                      <a:lnTo>
                        <a:pt x="18748" y="10881"/>
                      </a:lnTo>
                      <a:lnTo>
                        <a:pt x="18685" y="10776"/>
                      </a:lnTo>
                      <a:lnTo>
                        <a:pt x="18559" y="10755"/>
                      </a:lnTo>
                      <a:lnTo>
                        <a:pt x="18413" y="10755"/>
                      </a:lnTo>
                      <a:lnTo>
                        <a:pt x="18057" y="10630"/>
                      </a:lnTo>
                      <a:lnTo>
                        <a:pt x="17932" y="10630"/>
                      </a:lnTo>
                      <a:lnTo>
                        <a:pt x="17890" y="10672"/>
                      </a:lnTo>
                      <a:lnTo>
                        <a:pt x="17785" y="10630"/>
                      </a:lnTo>
                      <a:lnTo>
                        <a:pt x="17681" y="10630"/>
                      </a:lnTo>
                      <a:lnTo>
                        <a:pt x="17534" y="10714"/>
                      </a:lnTo>
                      <a:lnTo>
                        <a:pt x="17388" y="10714"/>
                      </a:lnTo>
                      <a:lnTo>
                        <a:pt x="17262" y="10755"/>
                      </a:lnTo>
                      <a:lnTo>
                        <a:pt x="17220" y="10714"/>
                      </a:lnTo>
                      <a:lnTo>
                        <a:pt x="17262" y="10651"/>
                      </a:lnTo>
                      <a:lnTo>
                        <a:pt x="17158" y="10609"/>
                      </a:lnTo>
                      <a:lnTo>
                        <a:pt x="17053" y="10630"/>
                      </a:lnTo>
                      <a:lnTo>
                        <a:pt x="17074" y="10860"/>
                      </a:lnTo>
                      <a:lnTo>
                        <a:pt x="17053" y="11069"/>
                      </a:lnTo>
                      <a:lnTo>
                        <a:pt x="17158" y="11195"/>
                      </a:lnTo>
                      <a:lnTo>
                        <a:pt x="17116" y="11258"/>
                      </a:lnTo>
                      <a:lnTo>
                        <a:pt x="17074" y="11467"/>
                      </a:lnTo>
                      <a:lnTo>
                        <a:pt x="17158" y="11550"/>
                      </a:lnTo>
                      <a:lnTo>
                        <a:pt x="17158" y="11676"/>
                      </a:lnTo>
                      <a:lnTo>
                        <a:pt x="17199" y="11760"/>
                      </a:lnTo>
                      <a:lnTo>
                        <a:pt x="17158" y="11822"/>
                      </a:lnTo>
                      <a:lnTo>
                        <a:pt x="17158" y="12011"/>
                      </a:lnTo>
                      <a:lnTo>
                        <a:pt x="17220" y="12136"/>
                      </a:lnTo>
                      <a:lnTo>
                        <a:pt x="17158" y="12304"/>
                      </a:lnTo>
                      <a:lnTo>
                        <a:pt x="17158" y="12408"/>
                      </a:lnTo>
                      <a:lnTo>
                        <a:pt x="17199" y="12534"/>
                      </a:lnTo>
                      <a:lnTo>
                        <a:pt x="17178" y="12618"/>
                      </a:lnTo>
                      <a:lnTo>
                        <a:pt x="17053" y="12701"/>
                      </a:lnTo>
                      <a:lnTo>
                        <a:pt x="16844" y="13015"/>
                      </a:lnTo>
                      <a:lnTo>
                        <a:pt x="16760" y="13057"/>
                      </a:lnTo>
                      <a:lnTo>
                        <a:pt x="16781" y="13162"/>
                      </a:lnTo>
                      <a:lnTo>
                        <a:pt x="16865" y="13266"/>
                      </a:lnTo>
                      <a:lnTo>
                        <a:pt x="16802" y="13371"/>
                      </a:lnTo>
                      <a:lnTo>
                        <a:pt x="16781" y="13559"/>
                      </a:lnTo>
                      <a:lnTo>
                        <a:pt x="16906" y="13685"/>
                      </a:lnTo>
                      <a:lnTo>
                        <a:pt x="16990" y="13643"/>
                      </a:lnTo>
                      <a:lnTo>
                        <a:pt x="17074" y="13706"/>
                      </a:lnTo>
                      <a:lnTo>
                        <a:pt x="17158" y="13915"/>
                      </a:lnTo>
                      <a:lnTo>
                        <a:pt x="17283" y="13915"/>
                      </a:lnTo>
                      <a:lnTo>
                        <a:pt x="17388" y="14019"/>
                      </a:lnTo>
                      <a:lnTo>
                        <a:pt x="17304" y="13999"/>
                      </a:lnTo>
                      <a:lnTo>
                        <a:pt x="17220" y="14103"/>
                      </a:lnTo>
                      <a:lnTo>
                        <a:pt x="17220" y="14271"/>
                      </a:lnTo>
                      <a:lnTo>
                        <a:pt x="17409" y="14396"/>
                      </a:lnTo>
                      <a:lnTo>
                        <a:pt x="17409" y="14522"/>
                      </a:lnTo>
                      <a:lnTo>
                        <a:pt x="17325" y="14605"/>
                      </a:lnTo>
                      <a:lnTo>
                        <a:pt x="17262" y="14543"/>
                      </a:lnTo>
                      <a:lnTo>
                        <a:pt x="17262" y="14626"/>
                      </a:lnTo>
                      <a:lnTo>
                        <a:pt x="17367" y="14898"/>
                      </a:lnTo>
                      <a:lnTo>
                        <a:pt x="17430" y="14961"/>
                      </a:lnTo>
                      <a:lnTo>
                        <a:pt x="17492" y="15149"/>
                      </a:lnTo>
                      <a:lnTo>
                        <a:pt x="17534" y="15066"/>
                      </a:lnTo>
                      <a:lnTo>
                        <a:pt x="17639" y="15149"/>
                      </a:lnTo>
                      <a:lnTo>
                        <a:pt x="17764" y="15149"/>
                      </a:lnTo>
                      <a:lnTo>
                        <a:pt x="17911" y="15233"/>
                      </a:lnTo>
                      <a:lnTo>
                        <a:pt x="18015" y="15066"/>
                      </a:lnTo>
                      <a:lnTo>
                        <a:pt x="18057" y="15128"/>
                      </a:lnTo>
                      <a:lnTo>
                        <a:pt x="18057" y="15338"/>
                      </a:lnTo>
                      <a:lnTo>
                        <a:pt x="18141" y="15442"/>
                      </a:lnTo>
                      <a:lnTo>
                        <a:pt x="18183" y="15463"/>
                      </a:lnTo>
                      <a:lnTo>
                        <a:pt x="18434" y="15756"/>
                      </a:lnTo>
                      <a:lnTo>
                        <a:pt x="18559" y="15777"/>
                      </a:lnTo>
                      <a:lnTo>
                        <a:pt x="18643" y="15735"/>
                      </a:lnTo>
                      <a:lnTo>
                        <a:pt x="18748" y="15735"/>
                      </a:lnTo>
                      <a:lnTo>
                        <a:pt x="18769" y="15777"/>
                      </a:lnTo>
                      <a:lnTo>
                        <a:pt x="18873" y="15777"/>
                      </a:lnTo>
                      <a:lnTo>
                        <a:pt x="18769" y="15861"/>
                      </a:lnTo>
                      <a:lnTo>
                        <a:pt x="18769" y="16175"/>
                      </a:lnTo>
                      <a:lnTo>
                        <a:pt x="18748" y="16258"/>
                      </a:lnTo>
                      <a:lnTo>
                        <a:pt x="18811" y="16384"/>
                      </a:lnTo>
                      <a:lnTo>
                        <a:pt x="18790" y="16426"/>
                      </a:lnTo>
                      <a:lnTo>
                        <a:pt x="18706" y="16426"/>
                      </a:lnTo>
                      <a:lnTo>
                        <a:pt x="18748" y="16593"/>
                      </a:lnTo>
                      <a:lnTo>
                        <a:pt x="18748" y="16677"/>
                      </a:lnTo>
                      <a:lnTo>
                        <a:pt x="18601" y="16635"/>
                      </a:lnTo>
                      <a:lnTo>
                        <a:pt x="18476" y="16384"/>
                      </a:lnTo>
                      <a:lnTo>
                        <a:pt x="18329" y="16258"/>
                      </a:lnTo>
                      <a:lnTo>
                        <a:pt x="18141" y="16216"/>
                      </a:lnTo>
                      <a:lnTo>
                        <a:pt x="18057" y="16070"/>
                      </a:lnTo>
                      <a:lnTo>
                        <a:pt x="17932" y="15965"/>
                      </a:lnTo>
                      <a:lnTo>
                        <a:pt x="17618" y="15944"/>
                      </a:lnTo>
                      <a:lnTo>
                        <a:pt x="17304" y="15756"/>
                      </a:lnTo>
                      <a:lnTo>
                        <a:pt x="17116" y="15735"/>
                      </a:lnTo>
                      <a:lnTo>
                        <a:pt x="17095" y="15631"/>
                      </a:lnTo>
                      <a:lnTo>
                        <a:pt x="17011" y="15631"/>
                      </a:lnTo>
                      <a:lnTo>
                        <a:pt x="16906" y="15547"/>
                      </a:lnTo>
                      <a:lnTo>
                        <a:pt x="16760" y="15589"/>
                      </a:lnTo>
                      <a:lnTo>
                        <a:pt x="16655" y="15693"/>
                      </a:lnTo>
                      <a:lnTo>
                        <a:pt x="16593" y="15568"/>
                      </a:lnTo>
                      <a:lnTo>
                        <a:pt x="16614" y="15526"/>
                      </a:lnTo>
                      <a:lnTo>
                        <a:pt x="16593" y="15442"/>
                      </a:lnTo>
                      <a:lnTo>
                        <a:pt x="16237" y="15317"/>
                      </a:lnTo>
                      <a:lnTo>
                        <a:pt x="16070" y="15212"/>
                      </a:lnTo>
                      <a:lnTo>
                        <a:pt x="15526" y="15170"/>
                      </a:lnTo>
                      <a:lnTo>
                        <a:pt x="15086" y="15233"/>
                      </a:lnTo>
                      <a:lnTo>
                        <a:pt x="14982" y="15191"/>
                      </a:lnTo>
                      <a:lnTo>
                        <a:pt x="14877" y="15233"/>
                      </a:lnTo>
                      <a:lnTo>
                        <a:pt x="14772" y="15170"/>
                      </a:lnTo>
                      <a:lnTo>
                        <a:pt x="14710" y="15212"/>
                      </a:lnTo>
                      <a:lnTo>
                        <a:pt x="14605" y="15170"/>
                      </a:lnTo>
                      <a:lnTo>
                        <a:pt x="14521" y="15233"/>
                      </a:lnTo>
                      <a:lnTo>
                        <a:pt x="14584" y="15359"/>
                      </a:lnTo>
                      <a:lnTo>
                        <a:pt x="14584" y="15463"/>
                      </a:lnTo>
                      <a:lnTo>
                        <a:pt x="14458" y="15505"/>
                      </a:lnTo>
                      <a:lnTo>
                        <a:pt x="14458" y="15568"/>
                      </a:lnTo>
                      <a:lnTo>
                        <a:pt x="14521" y="15693"/>
                      </a:lnTo>
                      <a:lnTo>
                        <a:pt x="14605" y="15756"/>
                      </a:lnTo>
                      <a:lnTo>
                        <a:pt x="14668" y="15965"/>
                      </a:lnTo>
                      <a:lnTo>
                        <a:pt x="14710" y="16070"/>
                      </a:lnTo>
                      <a:lnTo>
                        <a:pt x="14751" y="15965"/>
                      </a:lnTo>
                      <a:lnTo>
                        <a:pt x="14814" y="15965"/>
                      </a:lnTo>
                      <a:lnTo>
                        <a:pt x="14919" y="16133"/>
                      </a:lnTo>
                      <a:lnTo>
                        <a:pt x="14919" y="16237"/>
                      </a:lnTo>
                      <a:lnTo>
                        <a:pt x="15044" y="16279"/>
                      </a:lnTo>
                      <a:lnTo>
                        <a:pt x="15212" y="16447"/>
                      </a:lnTo>
                      <a:lnTo>
                        <a:pt x="15044" y="16426"/>
                      </a:lnTo>
                      <a:lnTo>
                        <a:pt x="15002" y="16384"/>
                      </a:lnTo>
                      <a:lnTo>
                        <a:pt x="14919" y="16384"/>
                      </a:lnTo>
                      <a:lnTo>
                        <a:pt x="14877" y="16551"/>
                      </a:lnTo>
                      <a:lnTo>
                        <a:pt x="14772" y="16635"/>
                      </a:lnTo>
                      <a:lnTo>
                        <a:pt x="14605" y="16551"/>
                      </a:lnTo>
                      <a:lnTo>
                        <a:pt x="14521" y="16614"/>
                      </a:lnTo>
                      <a:lnTo>
                        <a:pt x="14521" y="16656"/>
                      </a:lnTo>
                      <a:lnTo>
                        <a:pt x="14668" y="16823"/>
                      </a:lnTo>
                      <a:lnTo>
                        <a:pt x="14710" y="16865"/>
                      </a:lnTo>
                      <a:lnTo>
                        <a:pt x="14710" y="16949"/>
                      </a:lnTo>
                      <a:lnTo>
                        <a:pt x="14668" y="17032"/>
                      </a:lnTo>
                      <a:lnTo>
                        <a:pt x="14375" y="17032"/>
                      </a:lnTo>
                      <a:lnTo>
                        <a:pt x="14291" y="16949"/>
                      </a:lnTo>
                      <a:lnTo>
                        <a:pt x="14312" y="16865"/>
                      </a:lnTo>
                      <a:lnTo>
                        <a:pt x="14270" y="16760"/>
                      </a:lnTo>
                      <a:lnTo>
                        <a:pt x="14375" y="16698"/>
                      </a:lnTo>
                      <a:lnTo>
                        <a:pt x="14375" y="16635"/>
                      </a:lnTo>
                      <a:lnTo>
                        <a:pt x="14270" y="16530"/>
                      </a:lnTo>
                      <a:lnTo>
                        <a:pt x="14186" y="16509"/>
                      </a:lnTo>
                      <a:lnTo>
                        <a:pt x="14270" y="16405"/>
                      </a:lnTo>
                      <a:lnTo>
                        <a:pt x="14249" y="16384"/>
                      </a:lnTo>
                      <a:lnTo>
                        <a:pt x="14165" y="16426"/>
                      </a:lnTo>
                      <a:lnTo>
                        <a:pt x="14103" y="16426"/>
                      </a:lnTo>
                      <a:lnTo>
                        <a:pt x="13956" y="16593"/>
                      </a:lnTo>
                      <a:lnTo>
                        <a:pt x="13873" y="16614"/>
                      </a:lnTo>
                      <a:lnTo>
                        <a:pt x="13768" y="16719"/>
                      </a:lnTo>
                      <a:lnTo>
                        <a:pt x="13768" y="16760"/>
                      </a:lnTo>
                      <a:lnTo>
                        <a:pt x="13642" y="16760"/>
                      </a:lnTo>
                      <a:lnTo>
                        <a:pt x="13580" y="16844"/>
                      </a:lnTo>
                      <a:lnTo>
                        <a:pt x="13580" y="16928"/>
                      </a:lnTo>
                      <a:lnTo>
                        <a:pt x="13517" y="16970"/>
                      </a:lnTo>
                      <a:lnTo>
                        <a:pt x="13245" y="16970"/>
                      </a:lnTo>
                      <a:lnTo>
                        <a:pt x="13161" y="16949"/>
                      </a:lnTo>
                      <a:lnTo>
                        <a:pt x="13119" y="16970"/>
                      </a:lnTo>
                      <a:lnTo>
                        <a:pt x="13036" y="16970"/>
                      </a:lnTo>
                      <a:lnTo>
                        <a:pt x="12952" y="16928"/>
                      </a:lnTo>
                      <a:lnTo>
                        <a:pt x="12805" y="17032"/>
                      </a:lnTo>
                      <a:lnTo>
                        <a:pt x="12785" y="17074"/>
                      </a:lnTo>
                      <a:lnTo>
                        <a:pt x="12680" y="17116"/>
                      </a:lnTo>
                      <a:lnTo>
                        <a:pt x="12575" y="17221"/>
                      </a:lnTo>
                      <a:lnTo>
                        <a:pt x="12575" y="17263"/>
                      </a:lnTo>
                      <a:lnTo>
                        <a:pt x="12638" y="17325"/>
                      </a:lnTo>
                      <a:lnTo>
                        <a:pt x="12617" y="17388"/>
                      </a:lnTo>
                      <a:lnTo>
                        <a:pt x="12638" y="17472"/>
                      </a:lnTo>
                      <a:lnTo>
                        <a:pt x="12617" y="17535"/>
                      </a:lnTo>
                      <a:lnTo>
                        <a:pt x="12513" y="17451"/>
                      </a:lnTo>
                      <a:lnTo>
                        <a:pt x="12471" y="17367"/>
                      </a:lnTo>
                      <a:lnTo>
                        <a:pt x="12408" y="17367"/>
                      </a:lnTo>
                      <a:lnTo>
                        <a:pt x="12282" y="17493"/>
                      </a:lnTo>
                      <a:lnTo>
                        <a:pt x="12220" y="17639"/>
                      </a:lnTo>
                      <a:lnTo>
                        <a:pt x="12220" y="17493"/>
                      </a:lnTo>
                      <a:lnTo>
                        <a:pt x="12094" y="17451"/>
                      </a:lnTo>
                      <a:lnTo>
                        <a:pt x="12010" y="17493"/>
                      </a:lnTo>
                      <a:lnTo>
                        <a:pt x="11948" y="17493"/>
                      </a:lnTo>
                      <a:lnTo>
                        <a:pt x="11864" y="17535"/>
                      </a:lnTo>
                      <a:lnTo>
                        <a:pt x="11759" y="17493"/>
                      </a:lnTo>
                      <a:lnTo>
                        <a:pt x="11738" y="17388"/>
                      </a:lnTo>
                      <a:lnTo>
                        <a:pt x="11864" y="17284"/>
                      </a:lnTo>
                      <a:lnTo>
                        <a:pt x="11969" y="17284"/>
                      </a:lnTo>
                      <a:lnTo>
                        <a:pt x="12010" y="17221"/>
                      </a:lnTo>
                      <a:lnTo>
                        <a:pt x="11948" y="17074"/>
                      </a:lnTo>
                      <a:lnTo>
                        <a:pt x="11969" y="17032"/>
                      </a:lnTo>
                      <a:lnTo>
                        <a:pt x="12052" y="16970"/>
                      </a:lnTo>
                      <a:lnTo>
                        <a:pt x="11906" y="16844"/>
                      </a:lnTo>
                      <a:lnTo>
                        <a:pt x="11864" y="16865"/>
                      </a:lnTo>
                      <a:lnTo>
                        <a:pt x="11780" y="16844"/>
                      </a:lnTo>
                      <a:lnTo>
                        <a:pt x="11759" y="16802"/>
                      </a:lnTo>
                      <a:lnTo>
                        <a:pt x="11969" y="16698"/>
                      </a:lnTo>
                      <a:lnTo>
                        <a:pt x="12052" y="16698"/>
                      </a:lnTo>
                      <a:lnTo>
                        <a:pt x="12157" y="16635"/>
                      </a:lnTo>
                      <a:lnTo>
                        <a:pt x="12115" y="16593"/>
                      </a:lnTo>
                      <a:lnTo>
                        <a:pt x="11906" y="16614"/>
                      </a:lnTo>
                      <a:lnTo>
                        <a:pt x="11592" y="16740"/>
                      </a:lnTo>
                      <a:lnTo>
                        <a:pt x="11529" y="16823"/>
                      </a:lnTo>
                      <a:lnTo>
                        <a:pt x="11571" y="16886"/>
                      </a:lnTo>
                      <a:lnTo>
                        <a:pt x="11592" y="16970"/>
                      </a:lnTo>
                      <a:lnTo>
                        <a:pt x="11655" y="17053"/>
                      </a:lnTo>
                      <a:lnTo>
                        <a:pt x="11592" y="17137"/>
                      </a:lnTo>
                      <a:lnTo>
                        <a:pt x="11529" y="17158"/>
                      </a:lnTo>
                      <a:lnTo>
                        <a:pt x="11425" y="17053"/>
                      </a:lnTo>
                      <a:lnTo>
                        <a:pt x="11445" y="17012"/>
                      </a:lnTo>
                      <a:lnTo>
                        <a:pt x="11487" y="16991"/>
                      </a:lnTo>
                      <a:lnTo>
                        <a:pt x="11466" y="16907"/>
                      </a:lnTo>
                      <a:lnTo>
                        <a:pt x="11445" y="16907"/>
                      </a:lnTo>
                      <a:lnTo>
                        <a:pt x="11236" y="17116"/>
                      </a:lnTo>
                      <a:lnTo>
                        <a:pt x="11236" y="17158"/>
                      </a:lnTo>
                      <a:lnTo>
                        <a:pt x="11320" y="17242"/>
                      </a:lnTo>
                      <a:lnTo>
                        <a:pt x="11383" y="17263"/>
                      </a:lnTo>
                      <a:lnTo>
                        <a:pt x="11383" y="17346"/>
                      </a:lnTo>
                      <a:lnTo>
                        <a:pt x="11257" y="17472"/>
                      </a:lnTo>
                      <a:lnTo>
                        <a:pt x="11215" y="17430"/>
                      </a:lnTo>
                      <a:lnTo>
                        <a:pt x="11257" y="17346"/>
                      </a:lnTo>
                      <a:lnTo>
                        <a:pt x="11236" y="17263"/>
                      </a:lnTo>
                      <a:lnTo>
                        <a:pt x="11173" y="17263"/>
                      </a:lnTo>
                      <a:lnTo>
                        <a:pt x="11173" y="17200"/>
                      </a:lnTo>
                      <a:lnTo>
                        <a:pt x="10943" y="17263"/>
                      </a:lnTo>
                      <a:lnTo>
                        <a:pt x="10922" y="17346"/>
                      </a:lnTo>
                      <a:lnTo>
                        <a:pt x="10755" y="17430"/>
                      </a:lnTo>
                      <a:lnTo>
                        <a:pt x="10629" y="17409"/>
                      </a:lnTo>
                      <a:lnTo>
                        <a:pt x="10546" y="17430"/>
                      </a:lnTo>
                      <a:lnTo>
                        <a:pt x="10546" y="17472"/>
                      </a:lnTo>
                      <a:lnTo>
                        <a:pt x="10316" y="17765"/>
                      </a:lnTo>
                      <a:lnTo>
                        <a:pt x="10274" y="17786"/>
                      </a:lnTo>
                      <a:lnTo>
                        <a:pt x="10064" y="18058"/>
                      </a:lnTo>
                      <a:lnTo>
                        <a:pt x="9960" y="18100"/>
                      </a:lnTo>
                      <a:lnTo>
                        <a:pt x="9876" y="18037"/>
                      </a:lnTo>
                      <a:lnTo>
                        <a:pt x="9813" y="18037"/>
                      </a:lnTo>
                      <a:lnTo>
                        <a:pt x="9876" y="18141"/>
                      </a:lnTo>
                      <a:lnTo>
                        <a:pt x="10023" y="18246"/>
                      </a:lnTo>
                      <a:lnTo>
                        <a:pt x="10064" y="18309"/>
                      </a:lnTo>
                      <a:lnTo>
                        <a:pt x="10064" y="18309"/>
                      </a:lnTo>
                      <a:lnTo>
                        <a:pt x="9876" y="18246"/>
                      </a:lnTo>
                      <a:lnTo>
                        <a:pt x="9813" y="18288"/>
                      </a:lnTo>
                      <a:lnTo>
                        <a:pt x="9500" y="18309"/>
                      </a:lnTo>
                      <a:lnTo>
                        <a:pt x="9458" y="18372"/>
                      </a:lnTo>
                      <a:lnTo>
                        <a:pt x="9541" y="18476"/>
                      </a:lnTo>
                      <a:lnTo>
                        <a:pt x="9541" y="18581"/>
                      </a:lnTo>
                      <a:lnTo>
                        <a:pt x="9458" y="18706"/>
                      </a:lnTo>
                      <a:lnTo>
                        <a:pt x="9500" y="18895"/>
                      </a:lnTo>
                      <a:lnTo>
                        <a:pt x="9458" y="19020"/>
                      </a:lnTo>
                      <a:lnTo>
                        <a:pt x="9248" y="19104"/>
                      </a:lnTo>
                      <a:lnTo>
                        <a:pt x="9228" y="19146"/>
                      </a:lnTo>
                      <a:lnTo>
                        <a:pt x="9081" y="19146"/>
                      </a:lnTo>
                      <a:lnTo>
                        <a:pt x="9039" y="19229"/>
                      </a:lnTo>
                      <a:lnTo>
                        <a:pt x="8956" y="19104"/>
                      </a:lnTo>
                      <a:lnTo>
                        <a:pt x="8809" y="19208"/>
                      </a:lnTo>
                      <a:lnTo>
                        <a:pt x="8579" y="19208"/>
                      </a:lnTo>
                      <a:lnTo>
                        <a:pt x="8328" y="18916"/>
                      </a:lnTo>
                      <a:lnTo>
                        <a:pt x="8098" y="18706"/>
                      </a:lnTo>
                      <a:lnTo>
                        <a:pt x="8014" y="18644"/>
                      </a:lnTo>
                      <a:lnTo>
                        <a:pt x="8014" y="18476"/>
                      </a:lnTo>
                      <a:lnTo>
                        <a:pt x="8056" y="18413"/>
                      </a:lnTo>
                      <a:lnTo>
                        <a:pt x="8098" y="18455"/>
                      </a:lnTo>
                      <a:lnTo>
                        <a:pt x="8160" y="18372"/>
                      </a:lnTo>
                      <a:lnTo>
                        <a:pt x="8119" y="18309"/>
                      </a:lnTo>
                      <a:lnTo>
                        <a:pt x="8181" y="18267"/>
                      </a:lnTo>
                      <a:lnTo>
                        <a:pt x="8370" y="18267"/>
                      </a:lnTo>
                      <a:lnTo>
                        <a:pt x="8412" y="18183"/>
                      </a:lnTo>
                      <a:lnTo>
                        <a:pt x="8621" y="18183"/>
                      </a:lnTo>
                      <a:lnTo>
                        <a:pt x="8642" y="18100"/>
                      </a:lnTo>
                      <a:lnTo>
                        <a:pt x="8495" y="17890"/>
                      </a:lnTo>
                      <a:lnTo>
                        <a:pt x="8474" y="17807"/>
                      </a:lnTo>
                      <a:lnTo>
                        <a:pt x="8328" y="17786"/>
                      </a:lnTo>
                      <a:lnTo>
                        <a:pt x="8202" y="17660"/>
                      </a:lnTo>
                      <a:lnTo>
                        <a:pt x="8202" y="17556"/>
                      </a:lnTo>
                      <a:lnTo>
                        <a:pt x="8077" y="17451"/>
                      </a:lnTo>
                      <a:lnTo>
                        <a:pt x="7763" y="17430"/>
                      </a:lnTo>
                      <a:lnTo>
                        <a:pt x="7554" y="17451"/>
                      </a:lnTo>
                      <a:lnTo>
                        <a:pt x="7449" y="17493"/>
                      </a:lnTo>
                      <a:lnTo>
                        <a:pt x="7323" y="17493"/>
                      </a:lnTo>
                      <a:lnTo>
                        <a:pt x="7072" y="17346"/>
                      </a:lnTo>
                      <a:lnTo>
                        <a:pt x="6947" y="17346"/>
                      </a:lnTo>
                      <a:lnTo>
                        <a:pt x="6947" y="17388"/>
                      </a:lnTo>
                      <a:lnTo>
                        <a:pt x="7240" y="17639"/>
                      </a:lnTo>
                      <a:lnTo>
                        <a:pt x="7386" y="17744"/>
                      </a:lnTo>
                      <a:lnTo>
                        <a:pt x="7470" y="17974"/>
                      </a:lnTo>
                      <a:lnTo>
                        <a:pt x="7470" y="18100"/>
                      </a:lnTo>
                      <a:lnTo>
                        <a:pt x="7533" y="18183"/>
                      </a:lnTo>
                      <a:lnTo>
                        <a:pt x="7470" y="18225"/>
                      </a:lnTo>
                      <a:lnTo>
                        <a:pt x="7470" y="18330"/>
                      </a:lnTo>
                      <a:lnTo>
                        <a:pt x="7491" y="18413"/>
                      </a:lnTo>
                      <a:lnTo>
                        <a:pt x="7449" y="18434"/>
                      </a:lnTo>
                      <a:lnTo>
                        <a:pt x="7449" y="18706"/>
                      </a:lnTo>
                      <a:lnTo>
                        <a:pt x="7386" y="18853"/>
                      </a:lnTo>
                      <a:lnTo>
                        <a:pt x="7449" y="18999"/>
                      </a:lnTo>
                      <a:lnTo>
                        <a:pt x="7595" y="18999"/>
                      </a:lnTo>
                      <a:lnTo>
                        <a:pt x="7742" y="19062"/>
                      </a:lnTo>
                      <a:lnTo>
                        <a:pt x="7805" y="19167"/>
                      </a:lnTo>
                      <a:lnTo>
                        <a:pt x="7784" y="19229"/>
                      </a:lnTo>
                      <a:lnTo>
                        <a:pt x="7805" y="19313"/>
                      </a:lnTo>
                      <a:lnTo>
                        <a:pt x="7784" y="19355"/>
                      </a:lnTo>
                      <a:lnTo>
                        <a:pt x="7784" y="19418"/>
                      </a:lnTo>
                      <a:lnTo>
                        <a:pt x="7847" y="19460"/>
                      </a:lnTo>
                      <a:lnTo>
                        <a:pt x="7784" y="19543"/>
                      </a:lnTo>
                      <a:lnTo>
                        <a:pt x="7784" y="19794"/>
                      </a:lnTo>
                      <a:lnTo>
                        <a:pt x="7742" y="19857"/>
                      </a:lnTo>
                      <a:lnTo>
                        <a:pt x="7805" y="20004"/>
                      </a:lnTo>
                      <a:lnTo>
                        <a:pt x="7847" y="20213"/>
                      </a:lnTo>
                      <a:lnTo>
                        <a:pt x="7763" y="20171"/>
                      </a:lnTo>
                      <a:lnTo>
                        <a:pt x="7700" y="20045"/>
                      </a:lnTo>
                      <a:lnTo>
                        <a:pt x="7575" y="19941"/>
                      </a:lnTo>
                      <a:lnTo>
                        <a:pt x="7449" y="20066"/>
                      </a:lnTo>
                      <a:lnTo>
                        <a:pt x="7470" y="19941"/>
                      </a:lnTo>
                      <a:lnTo>
                        <a:pt x="7428" y="19857"/>
                      </a:lnTo>
                      <a:lnTo>
                        <a:pt x="7240" y="19836"/>
                      </a:lnTo>
                      <a:lnTo>
                        <a:pt x="7072" y="19857"/>
                      </a:lnTo>
                      <a:lnTo>
                        <a:pt x="6968" y="19773"/>
                      </a:lnTo>
                      <a:lnTo>
                        <a:pt x="6821" y="19753"/>
                      </a:lnTo>
                      <a:lnTo>
                        <a:pt x="6738" y="19794"/>
                      </a:lnTo>
                      <a:lnTo>
                        <a:pt x="6612" y="20087"/>
                      </a:lnTo>
                      <a:lnTo>
                        <a:pt x="6424" y="20255"/>
                      </a:lnTo>
                      <a:lnTo>
                        <a:pt x="6298" y="20276"/>
                      </a:lnTo>
                      <a:lnTo>
                        <a:pt x="6194" y="20380"/>
                      </a:lnTo>
                      <a:lnTo>
                        <a:pt x="6173" y="20527"/>
                      </a:lnTo>
                      <a:lnTo>
                        <a:pt x="6026" y="20694"/>
                      </a:lnTo>
                      <a:lnTo>
                        <a:pt x="5963" y="20757"/>
                      </a:lnTo>
                      <a:lnTo>
                        <a:pt x="5963" y="20841"/>
                      </a:lnTo>
                      <a:lnTo>
                        <a:pt x="6005" y="21029"/>
                      </a:lnTo>
                      <a:lnTo>
                        <a:pt x="6277" y="21301"/>
                      </a:lnTo>
                      <a:lnTo>
                        <a:pt x="6424" y="21531"/>
                      </a:lnTo>
                      <a:lnTo>
                        <a:pt x="6340" y="21636"/>
                      </a:lnTo>
                      <a:lnTo>
                        <a:pt x="6277" y="21636"/>
                      </a:lnTo>
                      <a:lnTo>
                        <a:pt x="6277" y="21761"/>
                      </a:lnTo>
                      <a:lnTo>
                        <a:pt x="6173" y="21845"/>
                      </a:lnTo>
                      <a:lnTo>
                        <a:pt x="6110" y="21949"/>
                      </a:lnTo>
                      <a:lnTo>
                        <a:pt x="5963" y="21782"/>
                      </a:lnTo>
                      <a:lnTo>
                        <a:pt x="5587" y="21615"/>
                      </a:lnTo>
                      <a:lnTo>
                        <a:pt x="5461" y="21615"/>
                      </a:lnTo>
                      <a:lnTo>
                        <a:pt x="5398" y="21531"/>
                      </a:lnTo>
                      <a:lnTo>
                        <a:pt x="5189" y="21531"/>
                      </a:lnTo>
                      <a:lnTo>
                        <a:pt x="5085" y="21447"/>
                      </a:lnTo>
                      <a:lnTo>
                        <a:pt x="5022" y="21322"/>
                      </a:lnTo>
                      <a:lnTo>
                        <a:pt x="4854" y="21301"/>
                      </a:lnTo>
                      <a:lnTo>
                        <a:pt x="4729" y="21217"/>
                      </a:lnTo>
                      <a:lnTo>
                        <a:pt x="4603" y="21217"/>
                      </a:lnTo>
                      <a:lnTo>
                        <a:pt x="4562" y="21301"/>
                      </a:lnTo>
                      <a:lnTo>
                        <a:pt x="4603" y="21364"/>
                      </a:lnTo>
                      <a:lnTo>
                        <a:pt x="4562" y="21426"/>
                      </a:lnTo>
                      <a:lnTo>
                        <a:pt x="4603" y="21468"/>
                      </a:lnTo>
                      <a:lnTo>
                        <a:pt x="4520" y="21552"/>
                      </a:lnTo>
                      <a:lnTo>
                        <a:pt x="4415" y="21552"/>
                      </a:lnTo>
                      <a:lnTo>
                        <a:pt x="4499" y="21719"/>
                      </a:lnTo>
                      <a:lnTo>
                        <a:pt x="4520" y="21845"/>
                      </a:lnTo>
                      <a:lnTo>
                        <a:pt x="4666" y="21929"/>
                      </a:lnTo>
                      <a:lnTo>
                        <a:pt x="4771" y="22054"/>
                      </a:lnTo>
                      <a:lnTo>
                        <a:pt x="4917" y="22138"/>
                      </a:lnTo>
                      <a:lnTo>
                        <a:pt x="5022" y="22075"/>
                      </a:lnTo>
                      <a:lnTo>
                        <a:pt x="5085" y="22075"/>
                      </a:lnTo>
                      <a:lnTo>
                        <a:pt x="5168" y="22033"/>
                      </a:lnTo>
                      <a:lnTo>
                        <a:pt x="5189" y="22096"/>
                      </a:lnTo>
                      <a:lnTo>
                        <a:pt x="5336" y="22159"/>
                      </a:lnTo>
                      <a:lnTo>
                        <a:pt x="5336" y="22201"/>
                      </a:lnTo>
                      <a:lnTo>
                        <a:pt x="5273" y="22263"/>
                      </a:lnTo>
                      <a:lnTo>
                        <a:pt x="5357" y="22347"/>
                      </a:lnTo>
                      <a:lnTo>
                        <a:pt x="5357" y="22514"/>
                      </a:lnTo>
                      <a:lnTo>
                        <a:pt x="5273" y="22556"/>
                      </a:lnTo>
                      <a:lnTo>
                        <a:pt x="5168" y="22556"/>
                      </a:lnTo>
                      <a:lnTo>
                        <a:pt x="5043" y="22682"/>
                      </a:lnTo>
                      <a:lnTo>
                        <a:pt x="4980" y="22682"/>
                      </a:lnTo>
                      <a:lnTo>
                        <a:pt x="4875" y="22577"/>
                      </a:lnTo>
                      <a:lnTo>
                        <a:pt x="4729" y="22577"/>
                      </a:lnTo>
                      <a:lnTo>
                        <a:pt x="4645" y="22514"/>
                      </a:lnTo>
                      <a:lnTo>
                        <a:pt x="4457" y="22514"/>
                      </a:lnTo>
                      <a:lnTo>
                        <a:pt x="4415" y="22473"/>
                      </a:lnTo>
                      <a:lnTo>
                        <a:pt x="4415" y="22347"/>
                      </a:lnTo>
                      <a:lnTo>
                        <a:pt x="4310" y="22284"/>
                      </a:lnTo>
                      <a:lnTo>
                        <a:pt x="4227" y="22180"/>
                      </a:lnTo>
                      <a:lnTo>
                        <a:pt x="4185" y="22180"/>
                      </a:lnTo>
                      <a:lnTo>
                        <a:pt x="4080" y="22263"/>
                      </a:lnTo>
                      <a:lnTo>
                        <a:pt x="3829" y="22180"/>
                      </a:lnTo>
                      <a:lnTo>
                        <a:pt x="3787" y="22075"/>
                      </a:lnTo>
                      <a:lnTo>
                        <a:pt x="3725" y="22033"/>
                      </a:lnTo>
                      <a:lnTo>
                        <a:pt x="3787" y="21949"/>
                      </a:lnTo>
                      <a:lnTo>
                        <a:pt x="3766" y="21824"/>
                      </a:lnTo>
                      <a:lnTo>
                        <a:pt x="3766" y="21719"/>
                      </a:lnTo>
                      <a:lnTo>
                        <a:pt x="3662" y="21636"/>
                      </a:lnTo>
                      <a:lnTo>
                        <a:pt x="3662" y="21531"/>
                      </a:lnTo>
                      <a:lnTo>
                        <a:pt x="3494" y="21385"/>
                      </a:lnTo>
                      <a:lnTo>
                        <a:pt x="3494" y="21238"/>
                      </a:lnTo>
                      <a:lnTo>
                        <a:pt x="3411" y="21217"/>
                      </a:lnTo>
                      <a:lnTo>
                        <a:pt x="3453" y="21113"/>
                      </a:lnTo>
                      <a:lnTo>
                        <a:pt x="3515" y="21092"/>
                      </a:lnTo>
                      <a:lnTo>
                        <a:pt x="3557" y="20903"/>
                      </a:lnTo>
                      <a:lnTo>
                        <a:pt x="3557" y="20799"/>
                      </a:lnTo>
                      <a:lnTo>
                        <a:pt x="3515" y="20778"/>
                      </a:lnTo>
                      <a:lnTo>
                        <a:pt x="3515" y="20694"/>
                      </a:lnTo>
                      <a:lnTo>
                        <a:pt x="3578" y="20610"/>
                      </a:lnTo>
                      <a:lnTo>
                        <a:pt x="3515" y="20589"/>
                      </a:lnTo>
                      <a:lnTo>
                        <a:pt x="3390" y="20401"/>
                      </a:lnTo>
                      <a:lnTo>
                        <a:pt x="3139" y="20297"/>
                      </a:lnTo>
                      <a:lnTo>
                        <a:pt x="3055" y="20359"/>
                      </a:lnTo>
                      <a:lnTo>
                        <a:pt x="2992" y="20297"/>
                      </a:lnTo>
                      <a:lnTo>
                        <a:pt x="2930" y="20297"/>
                      </a:lnTo>
                      <a:lnTo>
                        <a:pt x="2867" y="20338"/>
                      </a:lnTo>
                      <a:lnTo>
                        <a:pt x="2741" y="20297"/>
                      </a:lnTo>
                      <a:lnTo>
                        <a:pt x="2783" y="20255"/>
                      </a:lnTo>
                      <a:lnTo>
                        <a:pt x="2888" y="20234"/>
                      </a:lnTo>
                      <a:lnTo>
                        <a:pt x="2930" y="20150"/>
                      </a:lnTo>
                      <a:lnTo>
                        <a:pt x="2783" y="20108"/>
                      </a:lnTo>
                      <a:lnTo>
                        <a:pt x="2783" y="20087"/>
                      </a:lnTo>
                      <a:lnTo>
                        <a:pt x="2867" y="20066"/>
                      </a:lnTo>
                      <a:lnTo>
                        <a:pt x="2783" y="20004"/>
                      </a:lnTo>
                      <a:lnTo>
                        <a:pt x="2720" y="20066"/>
                      </a:lnTo>
                      <a:lnTo>
                        <a:pt x="2532" y="20108"/>
                      </a:lnTo>
                      <a:lnTo>
                        <a:pt x="2511" y="20087"/>
                      </a:lnTo>
                      <a:lnTo>
                        <a:pt x="2553" y="20004"/>
                      </a:lnTo>
                      <a:lnTo>
                        <a:pt x="2658" y="19962"/>
                      </a:lnTo>
                      <a:lnTo>
                        <a:pt x="2637" y="19941"/>
                      </a:lnTo>
                      <a:lnTo>
                        <a:pt x="2448" y="19899"/>
                      </a:lnTo>
                      <a:lnTo>
                        <a:pt x="2427" y="19836"/>
                      </a:lnTo>
                      <a:lnTo>
                        <a:pt x="2302" y="19753"/>
                      </a:lnTo>
                      <a:lnTo>
                        <a:pt x="2260" y="19585"/>
                      </a:lnTo>
                      <a:lnTo>
                        <a:pt x="2134" y="19522"/>
                      </a:lnTo>
                      <a:lnTo>
                        <a:pt x="2155" y="19481"/>
                      </a:lnTo>
                      <a:lnTo>
                        <a:pt x="2260" y="19481"/>
                      </a:lnTo>
                      <a:lnTo>
                        <a:pt x="2302" y="19522"/>
                      </a:lnTo>
                      <a:lnTo>
                        <a:pt x="2448" y="19543"/>
                      </a:lnTo>
                      <a:lnTo>
                        <a:pt x="2469" y="19648"/>
                      </a:lnTo>
                      <a:lnTo>
                        <a:pt x="2720" y="19857"/>
                      </a:lnTo>
                      <a:lnTo>
                        <a:pt x="2783" y="19857"/>
                      </a:lnTo>
                      <a:lnTo>
                        <a:pt x="2825" y="19794"/>
                      </a:lnTo>
                      <a:lnTo>
                        <a:pt x="2950" y="19878"/>
                      </a:lnTo>
                      <a:lnTo>
                        <a:pt x="3139" y="19878"/>
                      </a:lnTo>
                      <a:lnTo>
                        <a:pt x="3160" y="19836"/>
                      </a:lnTo>
                      <a:lnTo>
                        <a:pt x="3243" y="19899"/>
                      </a:lnTo>
                      <a:lnTo>
                        <a:pt x="3160" y="19962"/>
                      </a:lnTo>
                      <a:lnTo>
                        <a:pt x="3202" y="19983"/>
                      </a:lnTo>
                      <a:lnTo>
                        <a:pt x="3202" y="20045"/>
                      </a:lnTo>
                      <a:lnTo>
                        <a:pt x="3306" y="20045"/>
                      </a:lnTo>
                      <a:lnTo>
                        <a:pt x="3369" y="19983"/>
                      </a:lnTo>
                      <a:lnTo>
                        <a:pt x="3557" y="19983"/>
                      </a:lnTo>
                      <a:lnTo>
                        <a:pt x="3494" y="20004"/>
                      </a:lnTo>
                      <a:lnTo>
                        <a:pt x="3599" y="20004"/>
                      </a:lnTo>
                      <a:lnTo>
                        <a:pt x="3704" y="19983"/>
                      </a:lnTo>
                      <a:lnTo>
                        <a:pt x="3704" y="20066"/>
                      </a:lnTo>
                      <a:lnTo>
                        <a:pt x="3871" y="20192"/>
                      </a:lnTo>
                      <a:lnTo>
                        <a:pt x="3934" y="20150"/>
                      </a:lnTo>
                      <a:lnTo>
                        <a:pt x="4038" y="20171"/>
                      </a:lnTo>
                      <a:lnTo>
                        <a:pt x="4080" y="20213"/>
                      </a:lnTo>
                      <a:lnTo>
                        <a:pt x="4227" y="20213"/>
                      </a:lnTo>
                      <a:lnTo>
                        <a:pt x="4331" y="20255"/>
                      </a:lnTo>
                      <a:lnTo>
                        <a:pt x="4415" y="20192"/>
                      </a:lnTo>
                      <a:lnTo>
                        <a:pt x="4541" y="20297"/>
                      </a:lnTo>
                      <a:lnTo>
                        <a:pt x="4729" y="20359"/>
                      </a:lnTo>
                      <a:lnTo>
                        <a:pt x="5064" y="20380"/>
                      </a:lnTo>
                      <a:lnTo>
                        <a:pt x="5336" y="20359"/>
                      </a:lnTo>
                      <a:lnTo>
                        <a:pt x="5357" y="20297"/>
                      </a:lnTo>
                      <a:lnTo>
                        <a:pt x="5545" y="20297"/>
                      </a:lnTo>
                      <a:lnTo>
                        <a:pt x="5608" y="20255"/>
                      </a:lnTo>
                      <a:lnTo>
                        <a:pt x="5796" y="20213"/>
                      </a:lnTo>
                      <a:lnTo>
                        <a:pt x="5963" y="20150"/>
                      </a:lnTo>
                      <a:lnTo>
                        <a:pt x="6173" y="19857"/>
                      </a:lnTo>
                      <a:lnTo>
                        <a:pt x="6194" y="19773"/>
                      </a:lnTo>
                      <a:lnTo>
                        <a:pt x="6319" y="19627"/>
                      </a:lnTo>
                      <a:lnTo>
                        <a:pt x="6319" y="19543"/>
                      </a:lnTo>
                      <a:lnTo>
                        <a:pt x="6340" y="19460"/>
                      </a:lnTo>
                      <a:lnTo>
                        <a:pt x="6382" y="19313"/>
                      </a:lnTo>
                      <a:lnTo>
                        <a:pt x="6382" y="19167"/>
                      </a:lnTo>
                      <a:lnTo>
                        <a:pt x="6382" y="19041"/>
                      </a:lnTo>
                      <a:lnTo>
                        <a:pt x="6319" y="18999"/>
                      </a:lnTo>
                      <a:lnTo>
                        <a:pt x="6277" y="18999"/>
                      </a:lnTo>
                      <a:lnTo>
                        <a:pt x="6173" y="18832"/>
                      </a:lnTo>
                      <a:lnTo>
                        <a:pt x="6089" y="18790"/>
                      </a:lnTo>
                      <a:lnTo>
                        <a:pt x="6068" y="18644"/>
                      </a:lnTo>
                      <a:lnTo>
                        <a:pt x="5963" y="18392"/>
                      </a:lnTo>
                      <a:lnTo>
                        <a:pt x="5859" y="18372"/>
                      </a:lnTo>
                      <a:lnTo>
                        <a:pt x="5817" y="18413"/>
                      </a:lnTo>
                      <a:lnTo>
                        <a:pt x="5691" y="18372"/>
                      </a:lnTo>
                      <a:lnTo>
                        <a:pt x="5691" y="18288"/>
                      </a:lnTo>
                      <a:lnTo>
                        <a:pt x="5461" y="18120"/>
                      </a:lnTo>
                      <a:lnTo>
                        <a:pt x="5461" y="18016"/>
                      </a:lnTo>
                      <a:lnTo>
                        <a:pt x="5336" y="17890"/>
                      </a:lnTo>
                      <a:lnTo>
                        <a:pt x="5273" y="17890"/>
                      </a:lnTo>
                      <a:lnTo>
                        <a:pt x="5294" y="17953"/>
                      </a:lnTo>
                      <a:lnTo>
                        <a:pt x="5378" y="18079"/>
                      </a:lnTo>
                      <a:lnTo>
                        <a:pt x="5294" y="18100"/>
                      </a:lnTo>
                      <a:lnTo>
                        <a:pt x="5168" y="17974"/>
                      </a:lnTo>
                      <a:lnTo>
                        <a:pt x="5085" y="17974"/>
                      </a:lnTo>
                      <a:lnTo>
                        <a:pt x="4938" y="17807"/>
                      </a:lnTo>
                      <a:lnTo>
                        <a:pt x="4875" y="17807"/>
                      </a:lnTo>
                      <a:lnTo>
                        <a:pt x="4875" y="17869"/>
                      </a:lnTo>
                      <a:lnTo>
                        <a:pt x="4917" y="17911"/>
                      </a:lnTo>
                      <a:lnTo>
                        <a:pt x="4834" y="17890"/>
                      </a:lnTo>
                      <a:lnTo>
                        <a:pt x="4708" y="17681"/>
                      </a:lnTo>
                      <a:lnTo>
                        <a:pt x="4603" y="17660"/>
                      </a:lnTo>
                      <a:lnTo>
                        <a:pt x="4520" y="17556"/>
                      </a:lnTo>
                      <a:lnTo>
                        <a:pt x="4122" y="17284"/>
                      </a:lnTo>
                      <a:lnTo>
                        <a:pt x="3515" y="16970"/>
                      </a:lnTo>
                      <a:lnTo>
                        <a:pt x="3390" y="16928"/>
                      </a:lnTo>
                      <a:lnTo>
                        <a:pt x="3369" y="16970"/>
                      </a:lnTo>
                      <a:lnTo>
                        <a:pt x="3243" y="16907"/>
                      </a:lnTo>
                      <a:lnTo>
                        <a:pt x="3097" y="16865"/>
                      </a:lnTo>
                      <a:lnTo>
                        <a:pt x="3097" y="16928"/>
                      </a:lnTo>
                      <a:lnTo>
                        <a:pt x="3034" y="16970"/>
                      </a:lnTo>
                      <a:lnTo>
                        <a:pt x="2930" y="16928"/>
                      </a:lnTo>
                      <a:lnTo>
                        <a:pt x="2762" y="16928"/>
                      </a:lnTo>
                      <a:lnTo>
                        <a:pt x="2678" y="16823"/>
                      </a:lnTo>
                      <a:lnTo>
                        <a:pt x="2574" y="16760"/>
                      </a:lnTo>
                      <a:lnTo>
                        <a:pt x="2574" y="16802"/>
                      </a:lnTo>
                      <a:lnTo>
                        <a:pt x="2637" y="16865"/>
                      </a:lnTo>
                      <a:lnTo>
                        <a:pt x="2616" y="16928"/>
                      </a:lnTo>
                      <a:lnTo>
                        <a:pt x="2532" y="16865"/>
                      </a:lnTo>
                      <a:lnTo>
                        <a:pt x="2406" y="16907"/>
                      </a:lnTo>
                      <a:lnTo>
                        <a:pt x="2344" y="16949"/>
                      </a:lnTo>
                      <a:lnTo>
                        <a:pt x="2365" y="17032"/>
                      </a:lnTo>
                      <a:lnTo>
                        <a:pt x="2302" y="17158"/>
                      </a:lnTo>
                      <a:lnTo>
                        <a:pt x="2155" y="17158"/>
                      </a:lnTo>
                      <a:lnTo>
                        <a:pt x="2239" y="17053"/>
                      </a:lnTo>
                      <a:lnTo>
                        <a:pt x="2323" y="17012"/>
                      </a:lnTo>
                      <a:lnTo>
                        <a:pt x="2260" y="16949"/>
                      </a:lnTo>
                      <a:lnTo>
                        <a:pt x="2197" y="16949"/>
                      </a:lnTo>
                      <a:lnTo>
                        <a:pt x="2218" y="16907"/>
                      </a:lnTo>
                      <a:lnTo>
                        <a:pt x="2239" y="16844"/>
                      </a:lnTo>
                      <a:lnTo>
                        <a:pt x="2197" y="16823"/>
                      </a:lnTo>
                      <a:lnTo>
                        <a:pt x="2134" y="16886"/>
                      </a:lnTo>
                      <a:lnTo>
                        <a:pt x="2030" y="17012"/>
                      </a:lnTo>
                      <a:lnTo>
                        <a:pt x="2030" y="16928"/>
                      </a:lnTo>
                      <a:lnTo>
                        <a:pt x="2030" y="16886"/>
                      </a:lnTo>
                      <a:lnTo>
                        <a:pt x="2009" y="16844"/>
                      </a:lnTo>
                      <a:lnTo>
                        <a:pt x="1946" y="16928"/>
                      </a:lnTo>
                      <a:lnTo>
                        <a:pt x="1925" y="16928"/>
                      </a:lnTo>
                      <a:lnTo>
                        <a:pt x="1925" y="16844"/>
                      </a:lnTo>
                      <a:lnTo>
                        <a:pt x="1821" y="16823"/>
                      </a:lnTo>
                      <a:lnTo>
                        <a:pt x="1716" y="16907"/>
                      </a:lnTo>
                      <a:lnTo>
                        <a:pt x="1695" y="16802"/>
                      </a:lnTo>
                      <a:lnTo>
                        <a:pt x="1632" y="16760"/>
                      </a:lnTo>
                      <a:lnTo>
                        <a:pt x="1569" y="16844"/>
                      </a:lnTo>
                      <a:lnTo>
                        <a:pt x="1528" y="16740"/>
                      </a:lnTo>
                      <a:lnTo>
                        <a:pt x="1528" y="16614"/>
                      </a:lnTo>
                      <a:lnTo>
                        <a:pt x="1590" y="16530"/>
                      </a:lnTo>
                      <a:lnTo>
                        <a:pt x="1590" y="16614"/>
                      </a:lnTo>
                      <a:lnTo>
                        <a:pt x="1674" y="16698"/>
                      </a:lnTo>
                      <a:lnTo>
                        <a:pt x="1800" y="16656"/>
                      </a:lnTo>
                      <a:lnTo>
                        <a:pt x="1883" y="16719"/>
                      </a:lnTo>
                      <a:lnTo>
                        <a:pt x="1988" y="16635"/>
                      </a:lnTo>
                      <a:lnTo>
                        <a:pt x="1988" y="16593"/>
                      </a:lnTo>
                      <a:lnTo>
                        <a:pt x="1904" y="16530"/>
                      </a:lnTo>
                      <a:lnTo>
                        <a:pt x="1883" y="16509"/>
                      </a:lnTo>
                      <a:lnTo>
                        <a:pt x="1800" y="16488"/>
                      </a:lnTo>
                      <a:lnTo>
                        <a:pt x="1737" y="16530"/>
                      </a:lnTo>
                      <a:lnTo>
                        <a:pt x="1695" y="16488"/>
                      </a:lnTo>
                      <a:lnTo>
                        <a:pt x="1632" y="16405"/>
                      </a:lnTo>
                      <a:lnTo>
                        <a:pt x="1528" y="16342"/>
                      </a:lnTo>
                      <a:lnTo>
                        <a:pt x="1423" y="16342"/>
                      </a:lnTo>
                      <a:lnTo>
                        <a:pt x="1402" y="16384"/>
                      </a:lnTo>
                      <a:lnTo>
                        <a:pt x="1465" y="16426"/>
                      </a:lnTo>
                      <a:lnTo>
                        <a:pt x="1486" y="16426"/>
                      </a:lnTo>
                      <a:lnTo>
                        <a:pt x="1486" y="16488"/>
                      </a:lnTo>
                      <a:lnTo>
                        <a:pt x="1402" y="16509"/>
                      </a:lnTo>
                      <a:lnTo>
                        <a:pt x="1360" y="16509"/>
                      </a:lnTo>
                      <a:lnTo>
                        <a:pt x="1360" y="16551"/>
                      </a:lnTo>
                      <a:lnTo>
                        <a:pt x="1465" y="16635"/>
                      </a:lnTo>
                      <a:lnTo>
                        <a:pt x="1402" y="16656"/>
                      </a:lnTo>
                      <a:lnTo>
                        <a:pt x="1318" y="16656"/>
                      </a:lnTo>
                      <a:lnTo>
                        <a:pt x="1277" y="16740"/>
                      </a:lnTo>
                      <a:lnTo>
                        <a:pt x="1256" y="16886"/>
                      </a:lnTo>
                      <a:lnTo>
                        <a:pt x="1193" y="16802"/>
                      </a:lnTo>
                      <a:lnTo>
                        <a:pt x="1193" y="16698"/>
                      </a:lnTo>
                      <a:lnTo>
                        <a:pt x="1151" y="16635"/>
                      </a:lnTo>
                      <a:lnTo>
                        <a:pt x="1005" y="16614"/>
                      </a:lnTo>
                      <a:lnTo>
                        <a:pt x="1005" y="16740"/>
                      </a:lnTo>
                      <a:lnTo>
                        <a:pt x="942" y="16823"/>
                      </a:lnTo>
                      <a:lnTo>
                        <a:pt x="795" y="16781"/>
                      </a:lnTo>
                      <a:lnTo>
                        <a:pt x="691" y="16781"/>
                      </a:lnTo>
                      <a:lnTo>
                        <a:pt x="691" y="16928"/>
                      </a:lnTo>
                      <a:lnTo>
                        <a:pt x="628" y="17053"/>
                      </a:lnTo>
                      <a:lnTo>
                        <a:pt x="481" y="17095"/>
                      </a:lnTo>
                      <a:lnTo>
                        <a:pt x="335" y="17242"/>
                      </a:lnTo>
                      <a:lnTo>
                        <a:pt x="335" y="17451"/>
                      </a:lnTo>
                      <a:lnTo>
                        <a:pt x="251" y="17451"/>
                      </a:lnTo>
                      <a:lnTo>
                        <a:pt x="105" y="17514"/>
                      </a:lnTo>
                      <a:lnTo>
                        <a:pt x="0" y="17556"/>
                      </a:lnTo>
                      <a:lnTo>
                        <a:pt x="105" y="17576"/>
                      </a:lnTo>
                      <a:lnTo>
                        <a:pt x="63" y="17744"/>
                      </a:lnTo>
                      <a:lnTo>
                        <a:pt x="21" y="17932"/>
                      </a:lnTo>
                      <a:lnTo>
                        <a:pt x="105" y="18037"/>
                      </a:lnTo>
                      <a:lnTo>
                        <a:pt x="209" y="18288"/>
                      </a:lnTo>
                      <a:lnTo>
                        <a:pt x="272" y="18288"/>
                      </a:lnTo>
                      <a:lnTo>
                        <a:pt x="440" y="18372"/>
                      </a:lnTo>
                      <a:lnTo>
                        <a:pt x="523" y="18497"/>
                      </a:lnTo>
                      <a:lnTo>
                        <a:pt x="565" y="18602"/>
                      </a:lnTo>
                      <a:lnTo>
                        <a:pt x="837" y="18769"/>
                      </a:lnTo>
                      <a:lnTo>
                        <a:pt x="900" y="18832"/>
                      </a:lnTo>
                      <a:lnTo>
                        <a:pt x="858" y="19020"/>
                      </a:lnTo>
                      <a:lnTo>
                        <a:pt x="753" y="19208"/>
                      </a:lnTo>
                      <a:lnTo>
                        <a:pt x="649" y="19460"/>
                      </a:lnTo>
                      <a:lnTo>
                        <a:pt x="774" y="19627"/>
                      </a:lnTo>
                      <a:lnTo>
                        <a:pt x="837" y="19773"/>
                      </a:lnTo>
                      <a:lnTo>
                        <a:pt x="1067" y="20234"/>
                      </a:lnTo>
                      <a:lnTo>
                        <a:pt x="1318" y="20820"/>
                      </a:lnTo>
                      <a:lnTo>
                        <a:pt x="1214" y="20861"/>
                      </a:lnTo>
                      <a:lnTo>
                        <a:pt x="1193" y="21217"/>
                      </a:lnTo>
                      <a:lnTo>
                        <a:pt x="1193" y="21322"/>
                      </a:lnTo>
                      <a:lnTo>
                        <a:pt x="1297" y="21343"/>
                      </a:lnTo>
                      <a:lnTo>
                        <a:pt x="1214" y="21447"/>
                      </a:lnTo>
                      <a:lnTo>
                        <a:pt x="1214" y="21636"/>
                      </a:lnTo>
                      <a:lnTo>
                        <a:pt x="1297" y="21740"/>
                      </a:lnTo>
                      <a:lnTo>
                        <a:pt x="1423" y="21761"/>
                      </a:lnTo>
                      <a:lnTo>
                        <a:pt x="1486" y="21866"/>
                      </a:lnTo>
                      <a:lnTo>
                        <a:pt x="1423" y="21929"/>
                      </a:lnTo>
                      <a:lnTo>
                        <a:pt x="1423" y="22138"/>
                      </a:lnTo>
                      <a:lnTo>
                        <a:pt x="1486" y="22263"/>
                      </a:lnTo>
                      <a:lnTo>
                        <a:pt x="1674" y="22389"/>
                      </a:lnTo>
                      <a:lnTo>
                        <a:pt x="1674" y="22577"/>
                      </a:lnTo>
                      <a:lnTo>
                        <a:pt x="1569" y="22745"/>
                      </a:lnTo>
                      <a:lnTo>
                        <a:pt x="1507" y="22912"/>
                      </a:lnTo>
                      <a:lnTo>
                        <a:pt x="1779" y="23289"/>
                      </a:lnTo>
                      <a:lnTo>
                        <a:pt x="1925" y="23330"/>
                      </a:lnTo>
                      <a:lnTo>
                        <a:pt x="2197" y="23623"/>
                      </a:lnTo>
                      <a:lnTo>
                        <a:pt x="2218" y="23812"/>
                      </a:lnTo>
                      <a:lnTo>
                        <a:pt x="2051" y="24230"/>
                      </a:lnTo>
                      <a:lnTo>
                        <a:pt x="1821" y="24628"/>
                      </a:lnTo>
                      <a:lnTo>
                        <a:pt x="1695" y="24900"/>
                      </a:lnTo>
                      <a:lnTo>
                        <a:pt x="1528" y="25151"/>
                      </a:lnTo>
                      <a:lnTo>
                        <a:pt x="1381" y="25402"/>
                      </a:lnTo>
                      <a:lnTo>
                        <a:pt x="1256" y="25486"/>
                      </a:lnTo>
                      <a:lnTo>
                        <a:pt x="984" y="25737"/>
                      </a:lnTo>
                      <a:lnTo>
                        <a:pt x="1005" y="25904"/>
                      </a:lnTo>
                      <a:cubicBezTo>
                        <a:pt x="1005" y="25883"/>
                        <a:pt x="1046" y="25883"/>
                        <a:pt x="1046" y="25883"/>
                      </a:cubicBezTo>
                      <a:cubicBezTo>
                        <a:pt x="1067" y="25883"/>
                        <a:pt x="1193" y="25799"/>
                        <a:pt x="1193" y="25799"/>
                      </a:cubicBezTo>
                      <a:lnTo>
                        <a:pt x="1318" y="25779"/>
                      </a:lnTo>
                      <a:lnTo>
                        <a:pt x="1256" y="25841"/>
                      </a:lnTo>
                      <a:lnTo>
                        <a:pt x="1297" y="25925"/>
                      </a:lnTo>
                      <a:lnTo>
                        <a:pt x="1297" y="26030"/>
                      </a:lnTo>
                      <a:lnTo>
                        <a:pt x="1172" y="25925"/>
                      </a:lnTo>
                      <a:lnTo>
                        <a:pt x="1151" y="26009"/>
                      </a:lnTo>
                      <a:lnTo>
                        <a:pt x="1277" y="26155"/>
                      </a:lnTo>
                      <a:lnTo>
                        <a:pt x="1402" y="26155"/>
                      </a:lnTo>
                      <a:lnTo>
                        <a:pt x="1486" y="26260"/>
                      </a:lnTo>
                      <a:lnTo>
                        <a:pt x="1611" y="26260"/>
                      </a:lnTo>
                      <a:lnTo>
                        <a:pt x="1674" y="26239"/>
                      </a:lnTo>
                      <a:lnTo>
                        <a:pt x="1779" y="26239"/>
                      </a:lnTo>
                      <a:lnTo>
                        <a:pt x="1883" y="26364"/>
                      </a:lnTo>
                      <a:lnTo>
                        <a:pt x="1800" y="26448"/>
                      </a:lnTo>
                      <a:lnTo>
                        <a:pt x="1611" y="26406"/>
                      </a:lnTo>
                      <a:lnTo>
                        <a:pt x="1528" y="26427"/>
                      </a:lnTo>
                      <a:lnTo>
                        <a:pt x="1507" y="26532"/>
                      </a:lnTo>
                      <a:lnTo>
                        <a:pt x="1381" y="26636"/>
                      </a:lnTo>
                      <a:lnTo>
                        <a:pt x="1277" y="26553"/>
                      </a:lnTo>
                      <a:lnTo>
                        <a:pt x="1214" y="26615"/>
                      </a:lnTo>
                      <a:lnTo>
                        <a:pt x="1214" y="26720"/>
                      </a:lnTo>
                      <a:lnTo>
                        <a:pt x="1109" y="26741"/>
                      </a:lnTo>
                      <a:lnTo>
                        <a:pt x="1067" y="26636"/>
                      </a:lnTo>
                      <a:lnTo>
                        <a:pt x="1005" y="26657"/>
                      </a:lnTo>
                      <a:lnTo>
                        <a:pt x="1005" y="26720"/>
                      </a:lnTo>
                      <a:lnTo>
                        <a:pt x="1067" y="26783"/>
                      </a:lnTo>
                      <a:lnTo>
                        <a:pt x="1046" y="26929"/>
                      </a:lnTo>
                      <a:lnTo>
                        <a:pt x="1088" y="26992"/>
                      </a:lnTo>
                      <a:lnTo>
                        <a:pt x="1088" y="27034"/>
                      </a:lnTo>
                      <a:lnTo>
                        <a:pt x="1067" y="27055"/>
                      </a:lnTo>
                      <a:lnTo>
                        <a:pt x="984" y="27159"/>
                      </a:lnTo>
                      <a:lnTo>
                        <a:pt x="942" y="27306"/>
                      </a:lnTo>
                      <a:lnTo>
                        <a:pt x="858" y="27369"/>
                      </a:lnTo>
                      <a:lnTo>
                        <a:pt x="795" y="27808"/>
                      </a:lnTo>
                      <a:lnTo>
                        <a:pt x="1067" y="28289"/>
                      </a:lnTo>
                      <a:lnTo>
                        <a:pt x="1067" y="28394"/>
                      </a:lnTo>
                      <a:lnTo>
                        <a:pt x="984" y="28457"/>
                      </a:lnTo>
                      <a:lnTo>
                        <a:pt x="1005" y="28561"/>
                      </a:lnTo>
                      <a:lnTo>
                        <a:pt x="942" y="28708"/>
                      </a:lnTo>
                      <a:lnTo>
                        <a:pt x="1046" y="28729"/>
                      </a:lnTo>
                      <a:lnTo>
                        <a:pt x="1067" y="28833"/>
                      </a:lnTo>
                      <a:lnTo>
                        <a:pt x="1046" y="28875"/>
                      </a:lnTo>
                      <a:lnTo>
                        <a:pt x="1088" y="28938"/>
                      </a:lnTo>
                      <a:lnTo>
                        <a:pt x="1109" y="29043"/>
                      </a:lnTo>
                      <a:lnTo>
                        <a:pt x="1088" y="29126"/>
                      </a:lnTo>
                      <a:lnTo>
                        <a:pt x="1172" y="29252"/>
                      </a:lnTo>
                      <a:lnTo>
                        <a:pt x="1193" y="29294"/>
                      </a:lnTo>
                      <a:lnTo>
                        <a:pt x="1256" y="29461"/>
                      </a:lnTo>
                      <a:lnTo>
                        <a:pt x="1318" y="29566"/>
                      </a:lnTo>
                      <a:lnTo>
                        <a:pt x="1360" y="29712"/>
                      </a:lnTo>
                      <a:lnTo>
                        <a:pt x="1402" y="29712"/>
                      </a:lnTo>
                      <a:lnTo>
                        <a:pt x="1507" y="29796"/>
                      </a:lnTo>
                      <a:lnTo>
                        <a:pt x="1632" y="29712"/>
                      </a:lnTo>
                      <a:lnTo>
                        <a:pt x="1737" y="29900"/>
                      </a:lnTo>
                      <a:lnTo>
                        <a:pt x="1883" y="29817"/>
                      </a:lnTo>
                      <a:lnTo>
                        <a:pt x="2009" y="29859"/>
                      </a:lnTo>
                      <a:lnTo>
                        <a:pt x="2113" y="30026"/>
                      </a:lnTo>
                      <a:lnTo>
                        <a:pt x="2260" y="29921"/>
                      </a:lnTo>
                      <a:lnTo>
                        <a:pt x="2427" y="29880"/>
                      </a:lnTo>
                      <a:lnTo>
                        <a:pt x="2511" y="29963"/>
                      </a:lnTo>
                      <a:lnTo>
                        <a:pt x="2574" y="29963"/>
                      </a:lnTo>
                      <a:lnTo>
                        <a:pt x="2846" y="30026"/>
                      </a:lnTo>
                      <a:lnTo>
                        <a:pt x="2867" y="30172"/>
                      </a:lnTo>
                      <a:lnTo>
                        <a:pt x="2825" y="30319"/>
                      </a:lnTo>
                      <a:lnTo>
                        <a:pt x="2930" y="30424"/>
                      </a:lnTo>
                      <a:lnTo>
                        <a:pt x="2930" y="30612"/>
                      </a:lnTo>
                      <a:lnTo>
                        <a:pt x="3055" y="30737"/>
                      </a:lnTo>
                      <a:lnTo>
                        <a:pt x="3139" y="30905"/>
                      </a:lnTo>
                      <a:lnTo>
                        <a:pt x="3285" y="31114"/>
                      </a:lnTo>
                      <a:lnTo>
                        <a:pt x="3390" y="31177"/>
                      </a:lnTo>
                      <a:lnTo>
                        <a:pt x="3453" y="31365"/>
                      </a:lnTo>
                      <a:lnTo>
                        <a:pt x="3620" y="31428"/>
                      </a:lnTo>
                      <a:lnTo>
                        <a:pt x="3829" y="31595"/>
                      </a:lnTo>
                      <a:lnTo>
                        <a:pt x="3871" y="31700"/>
                      </a:lnTo>
                      <a:lnTo>
                        <a:pt x="4018" y="31805"/>
                      </a:lnTo>
                      <a:lnTo>
                        <a:pt x="3934" y="31867"/>
                      </a:lnTo>
                      <a:lnTo>
                        <a:pt x="3829" y="32056"/>
                      </a:lnTo>
                      <a:lnTo>
                        <a:pt x="3557" y="32097"/>
                      </a:lnTo>
                      <a:lnTo>
                        <a:pt x="3411" y="31993"/>
                      </a:lnTo>
                      <a:lnTo>
                        <a:pt x="3369" y="32097"/>
                      </a:lnTo>
                      <a:lnTo>
                        <a:pt x="3369" y="32223"/>
                      </a:lnTo>
                      <a:lnTo>
                        <a:pt x="3474" y="32411"/>
                      </a:lnTo>
                      <a:lnTo>
                        <a:pt x="3453" y="32579"/>
                      </a:lnTo>
                      <a:lnTo>
                        <a:pt x="3578" y="32725"/>
                      </a:lnTo>
                      <a:lnTo>
                        <a:pt x="3578" y="32893"/>
                      </a:lnTo>
                      <a:lnTo>
                        <a:pt x="3683" y="32913"/>
                      </a:lnTo>
                      <a:lnTo>
                        <a:pt x="3808" y="32893"/>
                      </a:lnTo>
                      <a:lnTo>
                        <a:pt x="3808" y="32746"/>
                      </a:lnTo>
                      <a:lnTo>
                        <a:pt x="3892" y="32683"/>
                      </a:lnTo>
                      <a:lnTo>
                        <a:pt x="4185" y="32788"/>
                      </a:lnTo>
                      <a:lnTo>
                        <a:pt x="4457" y="32788"/>
                      </a:lnTo>
                      <a:lnTo>
                        <a:pt x="4624" y="32704"/>
                      </a:lnTo>
                      <a:lnTo>
                        <a:pt x="4750" y="32704"/>
                      </a:lnTo>
                      <a:lnTo>
                        <a:pt x="4834" y="32955"/>
                      </a:lnTo>
                      <a:lnTo>
                        <a:pt x="4959" y="33060"/>
                      </a:lnTo>
                      <a:lnTo>
                        <a:pt x="4875" y="33206"/>
                      </a:lnTo>
                      <a:lnTo>
                        <a:pt x="5043" y="33416"/>
                      </a:lnTo>
                      <a:lnTo>
                        <a:pt x="5357" y="33353"/>
                      </a:lnTo>
                      <a:lnTo>
                        <a:pt x="5461" y="33457"/>
                      </a:lnTo>
                      <a:lnTo>
                        <a:pt x="5482" y="33583"/>
                      </a:lnTo>
                      <a:lnTo>
                        <a:pt x="5587" y="33625"/>
                      </a:lnTo>
                      <a:lnTo>
                        <a:pt x="5587" y="33771"/>
                      </a:lnTo>
                      <a:lnTo>
                        <a:pt x="5650" y="33960"/>
                      </a:lnTo>
                      <a:lnTo>
                        <a:pt x="5901" y="34211"/>
                      </a:lnTo>
                      <a:lnTo>
                        <a:pt x="6005" y="34106"/>
                      </a:lnTo>
                      <a:lnTo>
                        <a:pt x="6173" y="34190"/>
                      </a:lnTo>
                      <a:lnTo>
                        <a:pt x="6298" y="34169"/>
                      </a:lnTo>
                      <a:lnTo>
                        <a:pt x="6424" y="34190"/>
                      </a:lnTo>
                      <a:lnTo>
                        <a:pt x="6612" y="34043"/>
                      </a:lnTo>
                      <a:lnTo>
                        <a:pt x="6696" y="34043"/>
                      </a:lnTo>
                      <a:lnTo>
                        <a:pt x="6821" y="34315"/>
                      </a:lnTo>
                      <a:lnTo>
                        <a:pt x="7010" y="34420"/>
                      </a:lnTo>
                      <a:lnTo>
                        <a:pt x="7051" y="34525"/>
                      </a:lnTo>
                      <a:lnTo>
                        <a:pt x="7135" y="34462"/>
                      </a:lnTo>
                      <a:lnTo>
                        <a:pt x="7344" y="34504"/>
                      </a:lnTo>
                      <a:lnTo>
                        <a:pt x="7491" y="34504"/>
                      </a:lnTo>
                      <a:lnTo>
                        <a:pt x="7595" y="34587"/>
                      </a:lnTo>
                      <a:lnTo>
                        <a:pt x="7742" y="34566"/>
                      </a:lnTo>
                      <a:lnTo>
                        <a:pt x="7888" y="34671"/>
                      </a:lnTo>
                      <a:lnTo>
                        <a:pt x="8077" y="34692"/>
                      </a:lnTo>
                      <a:lnTo>
                        <a:pt x="8160" y="34608"/>
                      </a:lnTo>
                      <a:lnTo>
                        <a:pt x="8202" y="34734"/>
                      </a:lnTo>
                      <a:lnTo>
                        <a:pt x="8286" y="34797"/>
                      </a:lnTo>
                      <a:lnTo>
                        <a:pt x="8286" y="34943"/>
                      </a:lnTo>
                      <a:lnTo>
                        <a:pt x="8181" y="35090"/>
                      </a:lnTo>
                      <a:lnTo>
                        <a:pt x="8056" y="35110"/>
                      </a:lnTo>
                      <a:lnTo>
                        <a:pt x="8014" y="35362"/>
                      </a:lnTo>
                      <a:lnTo>
                        <a:pt x="8181" y="35466"/>
                      </a:lnTo>
                      <a:lnTo>
                        <a:pt x="8202" y="35634"/>
                      </a:lnTo>
                      <a:lnTo>
                        <a:pt x="8119" y="35843"/>
                      </a:lnTo>
                      <a:lnTo>
                        <a:pt x="8160" y="35989"/>
                      </a:lnTo>
                      <a:lnTo>
                        <a:pt x="8056" y="36073"/>
                      </a:lnTo>
                      <a:lnTo>
                        <a:pt x="7763" y="36094"/>
                      </a:lnTo>
                      <a:lnTo>
                        <a:pt x="7637" y="36303"/>
                      </a:lnTo>
                      <a:lnTo>
                        <a:pt x="7554" y="36345"/>
                      </a:lnTo>
                      <a:lnTo>
                        <a:pt x="7533" y="36596"/>
                      </a:lnTo>
                      <a:lnTo>
                        <a:pt x="7554" y="36596"/>
                      </a:lnTo>
                      <a:lnTo>
                        <a:pt x="7658" y="36617"/>
                      </a:lnTo>
                      <a:lnTo>
                        <a:pt x="7784" y="36554"/>
                      </a:lnTo>
                      <a:lnTo>
                        <a:pt x="7951" y="36512"/>
                      </a:lnTo>
                      <a:lnTo>
                        <a:pt x="7972" y="36575"/>
                      </a:lnTo>
                      <a:lnTo>
                        <a:pt x="7951" y="36659"/>
                      </a:lnTo>
                      <a:lnTo>
                        <a:pt x="7637" y="36805"/>
                      </a:lnTo>
                      <a:lnTo>
                        <a:pt x="7491" y="36889"/>
                      </a:lnTo>
                      <a:lnTo>
                        <a:pt x="7554" y="36931"/>
                      </a:lnTo>
                      <a:lnTo>
                        <a:pt x="7637" y="36931"/>
                      </a:lnTo>
                      <a:lnTo>
                        <a:pt x="7554" y="37014"/>
                      </a:lnTo>
                      <a:lnTo>
                        <a:pt x="7428" y="36994"/>
                      </a:lnTo>
                      <a:lnTo>
                        <a:pt x="7240" y="37014"/>
                      </a:lnTo>
                      <a:lnTo>
                        <a:pt x="7323" y="37203"/>
                      </a:lnTo>
                      <a:lnTo>
                        <a:pt x="7386" y="37286"/>
                      </a:lnTo>
                      <a:lnTo>
                        <a:pt x="7449" y="37224"/>
                      </a:lnTo>
                      <a:lnTo>
                        <a:pt x="7470" y="37286"/>
                      </a:lnTo>
                      <a:lnTo>
                        <a:pt x="7575" y="37307"/>
                      </a:lnTo>
                      <a:lnTo>
                        <a:pt x="7575" y="37349"/>
                      </a:lnTo>
                      <a:lnTo>
                        <a:pt x="7491" y="37391"/>
                      </a:lnTo>
                      <a:lnTo>
                        <a:pt x="7449" y="37454"/>
                      </a:lnTo>
                      <a:lnTo>
                        <a:pt x="7365" y="37454"/>
                      </a:lnTo>
                      <a:lnTo>
                        <a:pt x="7323" y="37517"/>
                      </a:lnTo>
                      <a:lnTo>
                        <a:pt x="7323" y="37559"/>
                      </a:lnTo>
                      <a:lnTo>
                        <a:pt x="7177" y="37705"/>
                      </a:lnTo>
                      <a:lnTo>
                        <a:pt x="7177" y="37831"/>
                      </a:lnTo>
                      <a:lnTo>
                        <a:pt x="7240" y="37851"/>
                      </a:lnTo>
                      <a:lnTo>
                        <a:pt x="7219" y="38019"/>
                      </a:lnTo>
                      <a:lnTo>
                        <a:pt x="7114" y="37977"/>
                      </a:lnTo>
                      <a:lnTo>
                        <a:pt x="7072" y="38019"/>
                      </a:lnTo>
                      <a:lnTo>
                        <a:pt x="6968" y="37935"/>
                      </a:lnTo>
                      <a:lnTo>
                        <a:pt x="6842" y="37914"/>
                      </a:lnTo>
                      <a:lnTo>
                        <a:pt x="6842" y="37956"/>
                      </a:lnTo>
                      <a:lnTo>
                        <a:pt x="6905" y="38040"/>
                      </a:lnTo>
                      <a:lnTo>
                        <a:pt x="6821" y="38061"/>
                      </a:lnTo>
                      <a:lnTo>
                        <a:pt x="6738" y="38144"/>
                      </a:lnTo>
                      <a:lnTo>
                        <a:pt x="6863" y="38165"/>
                      </a:lnTo>
                      <a:lnTo>
                        <a:pt x="6947" y="38165"/>
                      </a:lnTo>
                      <a:lnTo>
                        <a:pt x="7114" y="38291"/>
                      </a:lnTo>
                      <a:lnTo>
                        <a:pt x="7114" y="38375"/>
                      </a:lnTo>
                      <a:lnTo>
                        <a:pt x="7240" y="38500"/>
                      </a:lnTo>
                      <a:lnTo>
                        <a:pt x="7449" y="38479"/>
                      </a:lnTo>
                      <a:lnTo>
                        <a:pt x="7679" y="38605"/>
                      </a:lnTo>
                      <a:lnTo>
                        <a:pt x="7847" y="38647"/>
                      </a:lnTo>
                      <a:lnTo>
                        <a:pt x="8202" y="38898"/>
                      </a:lnTo>
                      <a:lnTo>
                        <a:pt x="8286" y="39023"/>
                      </a:lnTo>
                      <a:lnTo>
                        <a:pt x="8391" y="39065"/>
                      </a:lnTo>
                      <a:lnTo>
                        <a:pt x="8412" y="39128"/>
                      </a:lnTo>
                      <a:lnTo>
                        <a:pt x="8516" y="39211"/>
                      </a:lnTo>
                      <a:lnTo>
                        <a:pt x="8600" y="39211"/>
                      </a:lnTo>
                      <a:lnTo>
                        <a:pt x="8621" y="39295"/>
                      </a:lnTo>
                      <a:lnTo>
                        <a:pt x="8725" y="39337"/>
                      </a:lnTo>
                      <a:lnTo>
                        <a:pt x="8788" y="39337"/>
                      </a:lnTo>
                      <a:lnTo>
                        <a:pt x="8893" y="39483"/>
                      </a:lnTo>
                      <a:lnTo>
                        <a:pt x="8997" y="39504"/>
                      </a:lnTo>
                      <a:lnTo>
                        <a:pt x="9039" y="39525"/>
                      </a:lnTo>
                      <a:lnTo>
                        <a:pt x="9102" y="39504"/>
                      </a:lnTo>
                      <a:lnTo>
                        <a:pt x="9248" y="39630"/>
                      </a:lnTo>
                      <a:lnTo>
                        <a:pt x="9248" y="39714"/>
                      </a:lnTo>
                      <a:lnTo>
                        <a:pt x="9374" y="39735"/>
                      </a:lnTo>
                      <a:lnTo>
                        <a:pt x="9520" y="39923"/>
                      </a:lnTo>
                      <a:lnTo>
                        <a:pt x="9583" y="40007"/>
                      </a:lnTo>
                      <a:lnTo>
                        <a:pt x="9625" y="40237"/>
                      </a:lnTo>
                      <a:lnTo>
                        <a:pt x="9730" y="40425"/>
                      </a:lnTo>
                      <a:lnTo>
                        <a:pt x="9688" y="40488"/>
                      </a:lnTo>
                      <a:lnTo>
                        <a:pt x="9730" y="40572"/>
                      </a:lnTo>
                      <a:cubicBezTo>
                        <a:pt x="9939" y="40572"/>
                        <a:pt x="10483" y="40572"/>
                        <a:pt x="10462" y="40446"/>
                      </a:cubicBezTo>
                      <a:lnTo>
                        <a:pt x="10420" y="40279"/>
                      </a:lnTo>
                      <a:lnTo>
                        <a:pt x="11090" y="40258"/>
                      </a:lnTo>
                      <a:cubicBezTo>
                        <a:pt x="11090" y="40258"/>
                        <a:pt x="11215" y="40383"/>
                        <a:pt x="11320" y="40383"/>
                      </a:cubicBezTo>
                      <a:cubicBezTo>
                        <a:pt x="11425" y="40383"/>
                        <a:pt x="11948" y="40153"/>
                        <a:pt x="11948" y="40153"/>
                      </a:cubicBezTo>
                      <a:cubicBezTo>
                        <a:pt x="11948" y="40153"/>
                        <a:pt x="12073" y="40174"/>
                        <a:pt x="12136" y="40279"/>
                      </a:cubicBezTo>
                      <a:cubicBezTo>
                        <a:pt x="12159" y="40337"/>
                        <a:pt x="12208" y="40350"/>
                        <a:pt x="12254" y="40350"/>
                      </a:cubicBezTo>
                      <a:cubicBezTo>
                        <a:pt x="12291" y="40350"/>
                        <a:pt x="12327" y="40341"/>
                        <a:pt x="12345" y="40341"/>
                      </a:cubicBezTo>
                      <a:lnTo>
                        <a:pt x="12345" y="40320"/>
                      </a:lnTo>
                      <a:lnTo>
                        <a:pt x="12492" y="40341"/>
                      </a:lnTo>
                      <a:lnTo>
                        <a:pt x="12764" y="40551"/>
                      </a:lnTo>
                      <a:lnTo>
                        <a:pt x="12826" y="40676"/>
                      </a:lnTo>
                      <a:lnTo>
                        <a:pt x="13098" y="40697"/>
                      </a:lnTo>
                      <a:lnTo>
                        <a:pt x="13140" y="40592"/>
                      </a:lnTo>
                      <a:lnTo>
                        <a:pt x="13308" y="40488"/>
                      </a:lnTo>
                      <a:lnTo>
                        <a:pt x="13496" y="40258"/>
                      </a:lnTo>
                      <a:lnTo>
                        <a:pt x="13433" y="40237"/>
                      </a:lnTo>
                      <a:lnTo>
                        <a:pt x="13119" y="39965"/>
                      </a:lnTo>
                      <a:lnTo>
                        <a:pt x="12910" y="39714"/>
                      </a:lnTo>
                      <a:lnTo>
                        <a:pt x="12889" y="39546"/>
                      </a:lnTo>
                      <a:lnTo>
                        <a:pt x="12805" y="39442"/>
                      </a:lnTo>
                      <a:lnTo>
                        <a:pt x="12805" y="39295"/>
                      </a:lnTo>
                      <a:lnTo>
                        <a:pt x="12785" y="39211"/>
                      </a:lnTo>
                      <a:lnTo>
                        <a:pt x="12764" y="39170"/>
                      </a:lnTo>
                      <a:lnTo>
                        <a:pt x="12680" y="39170"/>
                      </a:lnTo>
                      <a:lnTo>
                        <a:pt x="12680" y="39065"/>
                      </a:lnTo>
                      <a:lnTo>
                        <a:pt x="12722" y="39086"/>
                      </a:lnTo>
                      <a:lnTo>
                        <a:pt x="12764" y="38981"/>
                      </a:lnTo>
                      <a:lnTo>
                        <a:pt x="12805" y="38877"/>
                      </a:lnTo>
                      <a:lnTo>
                        <a:pt x="12722" y="38877"/>
                      </a:lnTo>
                      <a:lnTo>
                        <a:pt x="12680" y="38919"/>
                      </a:lnTo>
                      <a:lnTo>
                        <a:pt x="12554" y="38856"/>
                      </a:lnTo>
                      <a:lnTo>
                        <a:pt x="12554" y="38667"/>
                      </a:lnTo>
                      <a:lnTo>
                        <a:pt x="12450" y="38647"/>
                      </a:lnTo>
                      <a:lnTo>
                        <a:pt x="12366" y="38563"/>
                      </a:lnTo>
                      <a:lnTo>
                        <a:pt x="12282" y="38584"/>
                      </a:lnTo>
                      <a:lnTo>
                        <a:pt x="12178" y="38584"/>
                      </a:lnTo>
                      <a:lnTo>
                        <a:pt x="12136" y="38375"/>
                      </a:lnTo>
                      <a:lnTo>
                        <a:pt x="12157" y="38270"/>
                      </a:lnTo>
                      <a:lnTo>
                        <a:pt x="12199" y="38228"/>
                      </a:lnTo>
                      <a:lnTo>
                        <a:pt x="12199" y="38019"/>
                      </a:lnTo>
                      <a:lnTo>
                        <a:pt x="12261" y="37914"/>
                      </a:lnTo>
                      <a:lnTo>
                        <a:pt x="12282" y="37768"/>
                      </a:lnTo>
                      <a:lnTo>
                        <a:pt x="12345" y="37726"/>
                      </a:lnTo>
                      <a:lnTo>
                        <a:pt x="12366" y="37600"/>
                      </a:lnTo>
                      <a:lnTo>
                        <a:pt x="12408" y="37517"/>
                      </a:lnTo>
                      <a:lnTo>
                        <a:pt x="12408" y="37433"/>
                      </a:lnTo>
                      <a:lnTo>
                        <a:pt x="12471" y="37454"/>
                      </a:lnTo>
                      <a:lnTo>
                        <a:pt x="12513" y="37517"/>
                      </a:lnTo>
                      <a:lnTo>
                        <a:pt x="12575" y="37496"/>
                      </a:lnTo>
                      <a:lnTo>
                        <a:pt x="12596" y="37412"/>
                      </a:lnTo>
                      <a:lnTo>
                        <a:pt x="12659" y="37454"/>
                      </a:lnTo>
                      <a:lnTo>
                        <a:pt x="12701" y="37412"/>
                      </a:lnTo>
                      <a:lnTo>
                        <a:pt x="12785" y="37412"/>
                      </a:lnTo>
                      <a:lnTo>
                        <a:pt x="12868" y="37349"/>
                      </a:lnTo>
                      <a:lnTo>
                        <a:pt x="12826" y="37307"/>
                      </a:lnTo>
                      <a:lnTo>
                        <a:pt x="12764" y="37286"/>
                      </a:lnTo>
                      <a:lnTo>
                        <a:pt x="12805" y="37286"/>
                      </a:lnTo>
                      <a:cubicBezTo>
                        <a:pt x="12805" y="37286"/>
                        <a:pt x="12826" y="37307"/>
                        <a:pt x="12868" y="37307"/>
                      </a:cubicBezTo>
                      <a:cubicBezTo>
                        <a:pt x="12889" y="37307"/>
                        <a:pt x="12931" y="37286"/>
                        <a:pt x="12931" y="37286"/>
                      </a:cubicBezTo>
                      <a:lnTo>
                        <a:pt x="12994" y="37328"/>
                      </a:lnTo>
                      <a:lnTo>
                        <a:pt x="13036" y="37307"/>
                      </a:lnTo>
                      <a:lnTo>
                        <a:pt x="13015" y="37245"/>
                      </a:lnTo>
                      <a:lnTo>
                        <a:pt x="12847" y="37140"/>
                      </a:lnTo>
                      <a:lnTo>
                        <a:pt x="12931" y="37119"/>
                      </a:lnTo>
                      <a:lnTo>
                        <a:pt x="13036" y="37140"/>
                      </a:lnTo>
                      <a:lnTo>
                        <a:pt x="13098" y="37119"/>
                      </a:lnTo>
                      <a:lnTo>
                        <a:pt x="13161" y="37140"/>
                      </a:lnTo>
                      <a:lnTo>
                        <a:pt x="13161" y="37077"/>
                      </a:lnTo>
                      <a:lnTo>
                        <a:pt x="13119" y="37035"/>
                      </a:lnTo>
                      <a:lnTo>
                        <a:pt x="13161" y="37035"/>
                      </a:lnTo>
                      <a:lnTo>
                        <a:pt x="13161" y="36994"/>
                      </a:lnTo>
                      <a:lnTo>
                        <a:pt x="13119" y="36931"/>
                      </a:lnTo>
                      <a:lnTo>
                        <a:pt x="13203" y="36910"/>
                      </a:lnTo>
                      <a:lnTo>
                        <a:pt x="13203" y="36868"/>
                      </a:lnTo>
                      <a:lnTo>
                        <a:pt x="13203" y="36805"/>
                      </a:lnTo>
                      <a:lnTo>
                        <a:pt x="13057" y="36722"/>
                      </a:lnTo>
                      <a:lnTo>
                        <a:pt x="12910" y="36784"/>
                      </a:lnTo>
                      <a:lnTo>
                        <a:pt x="12701" y="36659"/>
                      </a:lnTo>
                      <a:lnTo>
                        <a:pt x="12701" y="36554"/>
                      </a:lnTo>
                      <a:lnTo>
                        <a:pt x="12910" y="36554"/>
                      </a:lnTo>
                      <a:lnTo>
                        <a:pt x="12680" y="36157"/>
                      </a:lnTo>
                      <a:lnTo>
                        <a:pt x="12408" y="35885"/>
                      </a:lnTo>
                      <a:lnTo>
                        <a:pt x="12052" y="35780"/>
                      </a:lnTo>
                      <a:lnTo>
                        <a:pt x="11989" y="35864"/>
                      </a:lnTo>
                      <a:lnTo>
                        <a:pt x="11822" y="35717"/>
                      </a:lnTo>
                      <a:lnTo>
                        <a:pt x="11843" y="35634"/>
                      </a:lnTo>
                      <a:lnTo>
                        <a:pt x="11738" y="35466"/>
                      </a:lnTo>
                      <a:lnTo>
                        <a:pt x="11508" y="35403"/>
                      </a:lnTo>
                      <a:lnTo>
                        <a:pt x="11571" y="35194"/>
                      </a:lnTo>
                      <a:lnTo>
                        <a:pt x="11634" y="34818"/>
                      </a:lnTo>
                      <a:lnTo>
                        <a:pt x="11550" y="34734"/>
                      </a:lnTo>
                      <a:lnTo>
                        <a:pt x="11529" y="34462"/>
                      </a:lnTo>
                      <a:lnTo>
                        <a:pt x="11634" y="34399"/>
                      </a:lnTo>
                      <a:lnTo>
                        <a:pt x="11780" y="34211"/>
                      </a:lnTo>
                      <a:lnTo>
                        <a:pt x="11780" y="34064"/>
                      </a:lnTo>
                      <a:lnTo>
                        <a:pt x="11864" y="33960"/>
                      </a:lnTo>
                      <a:lnTo>
                        <a:pt x="12178" y="34253"/>
                      </a:lnTo>
                      <a:lnTo>
                        <a:pt x="12199" y="34357"/>
                      </a:lnTo>
                      <a:lnTo>
                        <a:pt x="12387" y="34462"/>
                      </a:lnTo>
                      <a:lnTo>
                        <a:pt x="12575" y="34420"/>
                      </a:lnTo>
                      <a:lnTo>
                        <a:pt x="12554" y="34253"/>
                      </a:lnTo>
                      <a:lnTo>
                        <a:pt x="12617" y="34190"/>
                      </a:lnTo>
                      <a:lnTo>
                        <a:pt x="12492" y="33729"/>
                      </a:lnTo>
                      <a:lnTo>
                        <a:pt x="12680" y="33688"/>
                      </a:lnTo>
                      <a:lnTo>
                        <a:pt x="12868" y="33688"/>
                      </a:lnTo>
                      <a:lnTo>
                        <a:pt x="12868" y="33562"/>
                      </a:lnTo>
                      <a:lnTo>
                        <a:pt x="12785" y="33457"/>
                      </a:lnTo>
                      <a:lnTo>
                        <a:pt x="12805" y="33332"/>
                      </a:lnTo>
                      <a:lnTo>
                        <a:pt x="12994" y="33227"/>
                      </a:lnTo>
                      <a:lnTo>
                        <a:pt x="13077" y="33227"/>
                      </a:lnTo>
                      <a:lnTo>
                        <a:pt x="13119" y="33060"/>
                      </a:lnTo>
                      <a:lnTo>
                        <a:pt x="13203" y="32997"/>
                      </a:lnTo>
                      <a:lnTo>
                        <a:pt x="13329" y="33018"/>
                      </a:lnTo>
                      <a:lnTo>
                        <a:pt x="13349" y="32913"/>
                      </a:lnTo>
                      <a:lnTo>
                        <a:pt x="13329" y="32809"/>
                      </a:lnTo>
                      <a:lnTo>
                        <a:pt x="13349" y="32725"/>
                      </a:lnTo>
                      <a:lnTo>
                        <a:pt x="13538" y="32830"/>
                      </a:lnTo>
                      <a:lnTo>
                        <a:pt x="13663" y="32893"/>
                      </a:lnTo>
                      <a:lnTo>
                        <a:pt x="13642" y="32955"/>
                      </a:lnTo>
                      <a:lnTo>
                        <a:pt x="13559" y="33060"/>
                      </a:lnTo>
                      <a:lnTo>
                        <a:pt x="13621" y="33123"/>
                      </a:lnTo>
                      <a:lnTo>
                        <a:pt x="13726" y="33060"/>
                      </a:lnTo>
                      <a:lnTo>
                        <a:pt x="13747" y="32997"/>
                      </a:lnTo>
                      <a:lnTo>
                        <a:pt x="13831" y="32934"/>
                      </a:lnTo>
                      <a:lnTo>
                        <a:pt x="13831" y="33039"/>
                      </a:lnTo>
                      <a:lnTo>
                        <a:pt x="13914" y="32955"/>
                      </a:lnTo>
                      <a:lnTo>
                        <a:pt x="13935" y="32893"/>
                      </a:lnTo>
                      <a:lnTo>
                        <a:pt x="14040" y="32893"/>
                      </a:lnTo>
                      <a:lnTo>
                        <a:pt x="14165" y="32809"/>
                      </a:lnTo>
                      <a:lnTo>
                        <a:pt x="14270" y="32809"/>
                      </a:lnTo>
                      <a:lnTo>
                        <a:pt x="14312" y="32955"/>
                      </a:lnTo>
                      <a:lnTo>
                        <a:pt x="14458" y="33039"/>
                      </a:lnTo>
                      <a:lnTo>
                        <a:pt x="14668" y="32955"/>
                      </a:lnTo>
                      <a:lnTo>
                        <a:pt x="14772" y="32955"/>
                      </a:lnTo>
                      <a:lnTo>
                        <a:pt x="14814" y="33039"/>
                      </a:lnTo>
                      <a:lnTo>
                        <a:pt x="14898" y="33039"/>
                      </a:lnTo>
                      <a:lnTo>
                        <a:pt x="15002" y="33206"/>
                      </a:lnTo>
                      <a:lnTo>
                        <a:pt x="15128" y="33206"/>
                      </a:lnTo>
                      <a:lnTo>
                        <a:pt x="15233" y="33332"/>
                      </a:lnTo>
                      <a:lnTo>
                        <a:pt x="15400" y="33457"/>
                      </a:lnTo>
                      <a:lnTo>
                        <a:pt x="15463" y="33457"/>
                      </a:lnTo>
                      <a:lnTo>
                        <a:pt x="15526" y="33541"/>
                      </a:lnTo>
                      <a:lnTo>
                        <a:pt x="15526" y="33667"/>
                      </a:lnTo>
                      <a:lnTo>
                        <a:pt x="15609" y="33688"/>
                      </a:lnTo>
                      <a:lnTo>
                        <a:pt x="15672" y="33583"/>
                      </a:lnTo>
                      <a:lnTo>
                        <a:pt x="15672" y="33437"/>
                      </a:lnTo>
                      <a:lnTo>
                        <a:pt x="15777" y="33353"/>
                      </a:lnTo>
                      <a:lnTo>
                        <a:pt x="15860" y="33457"/>
                      </a:lnTo>
                      <a:lnTo>
                        <a:pt x="16070" y="33478"/>
                      </a:lnTo>
                      <a:lnTo>
                        <a:pt x="16153" y="33583"/>
                      </a:lnTo>
                      <a:lnTo>
                        <a:pt x="16258" y="33625"/>
                      </a:lnTo>
                      <a:lnTo>
                        <a:pt x="16383" y="33520"/>
                      </a:lnTo>
                      <a:lnTo>
                        <a:pt x="16383" y="33311"/>
                      </a:lnTo>
                      <a:lnTo>
                        <a:pt x="16509" y="33311"/>
                      </a:lnTo>
                      <a:lnTo>
                        <a:pt x="16509" y="33206"/>
                      </a:lnTo>
                      <a:lnTo>
                        <a:pt x="16614" y="33165"/>
                      </a:lnTo>
                      <a:lnTo>
                        <a:pt x="16697" y="33248"/>
                      </a:lnTo>
                      <a:lnTo>
                        <a:pt x="16760" y="33144"/>
                      </a:lnTo>
                      <a:lnTo>
                        <a:pt x="16886" y="33123"/>
                      </a:lnTo>
                      <a:lnTo>
                        <a:pt x="17032" y="33269"/>
                      </a:lnTo>
                      <a:lnTo>
                        <a:pt x="17074" y="33332"/>
                      </a:lnTo>
                      <a:lnTo>
                        <a:pt x="17220" y="33311"/>
                      </a:lnTo>
                      <a:lnTo>
                        <a:pt x="17199" y="33165"/>
                      </a:lnTo>
                      <a:lnTo>
                        <a:pt x="17283" y="33144"/>
                      </a:lnTo>
                      <a:lnTo>
                        <a:pt x="17409" y="33144"/>
                      </a:lnTo>
                      <a:lnTo>
                        <a:pt x="17451" y="33060"/>
                      </a:lnTo>
                      <a:lnTo>
                        <a:pt x="17597" y="33144"/>
                      </a:lnTo>
                      <a:lnTo>
                        <a:pt x="17660" y="33206"/>
                      </a:lnTo>
                      <a:lnTo>
                        <a:pt x="17639" y="33269"/>
                      </a:lnTo>
                      <a:lnTo>
                        <a:pt x="17555" y="33332"/>
                      </a:lnTo>
                      <a:lnTo>
                        <a:pt x="17660" y="33457"/>
                      </a:lnTo>
                      <a:lnTo>
                        <a:pt x="17764" y="33478"/>
                      </a:lnTo>
                      <a:lnTo>
                        <a:pt x="17827" y="33457"/>
                      </a:lnTo>
                      <a:lnTo>
                        <a:pt x="17911" y="33520"/>
                      </a:lnTo>
                      <a:lnTo>
                        <a:pt x="18078" y="33520"/>
                      </a:lnTo>
                      <a:lnTo>
                        <a:pt x="18287" y="33625"/>
                      </a:lnTo>
                      <a:lnTo>
                        <a:pt x="18434" y="33583"/>
                      </a:lnTo>
                      <a:lnTo>
                        <a:pt x="18476" y="33457"/>
                      </a:lnTo>
                      <a:lnTo>
                        <a:pt x="18476" y="33353"/>
                      </a:lnTo>
                      <a:lnTo>
                        <a:pt x="18539" y="33311"/>
                      </a:lnTo>
                      <a:lnTo>
                        <a:pt x="18706" y="33416"/>
                      </a:lnTo>
                      <a:lnTo>
                        <a:pt x="18873" y="33437"/>
                      </a:lnTo>
                      <a:lnTo>
                        <a:pt x="19062" y="33353"/>
                      </a:lnTo>
                      <a:lnTo>
                        <a:pt x="19103" y="33248"/>
                      </a:lnTo>
                      <a:lnTo>
                        <a:pt x="19083" y="32809"/>
                      </a:lnTo>
                      <a:lnTo>
                        <a:pt x="19020" y="32746"/>
                      </a:lnTo>
                      <a:lnTo>
                        <a:pt x="18852" y="32746"/>
                      </a:lnTo>
                      <a:lnTo>
                        <a:pt x="18748" y="32683"/>
                      </a:lnTo>
                      <a:lnTo>
                        <a:pt x="18706" y="32621"/>
                      </a:lnTo>
                      <a:lnTo>
                        <a:pt x="18580" y="32600"/>
                      </a:lnTo>
                      <a:lnTo>
                        <a:pt x="18497" y="32516"/>
                      </a:lnTo>
                      <a:lnTo>
                        <a:pt x="18371" y="32516"/>
                      </a:lnTo>
                      <a:lnTo>
                        <a:pt x="18371" y="32432"/>
                      </a:lnTo>
                      <a:lnTo>
                        <a:pt x="18350" y="32369"/>
                      </a:lnTo>
                      <a:lnTo>
                        <a:pt x="18371" y="32307"/>
                      </a:lnTo>
                      <a:lnTo>
                        <a:pt x="18476" y="32307"/>
                      </a:lnTo>
                      <a:lnTo>
                        <a:pt x="18497" y="32181"/>
                      </a:lnTo>
                      <a:lnTo>
                        <a:pt x="18580" y="32077"/>
                      </a:lnTo>
                      <a:lnTo>
                        <a:pt x="18559" y="31951"/>
                      </a:lnTo>
                      <a:lnTo>
                        <a:pt x="18476" y="31951"/>
                      </a:lnTo>
                      <a:lnTo>
                        <a:pt x="18476" y="31805"/>
                      </a:lnTo>
                      <a:lnTo>
                        <a:pt x="18601" y="31637"/>
                      </a:lnTo>
                      <a:lnTo>
                        <a:pt x="18748" y="31491"/>
                      </a:lnTo>
                      <a:lnTo>
                        <a:pt x="18978" y="31470"/>
                      </a:lnTo>
                      <a:lnTo>
                        <a:pt x="19083" y="31491"/>
                      </a:lnTo>
                      <a:lnTo>
                        <a:pt x="19166" y="31449"/>
                      </a:lnTo>
                      <a:lnTo>
                        <a:pt x="19166" y="31344"/>
                      </a:lnTo>
                      <a:lnTo>
                        <a:pt x="19062" y="31323"/>
                      </a:lnTo>
                      <a:lnTo>
                        <a:pt x="18978" y="31219"/>
                      </a:lnTo>
                      <a:lnTo>
                        <a:pt x="18873" y="31219"/>
                      </a:lnTo>
                      <a:lnTo>
                        <a:pt x="18790" y="31260"/>
                      </a:lnTo>
                      <a:lnTo>
                        <a:pt x="18685" y="31219"/>
                      </a:lnTo>
                      <a:lnTo>
                        <a:pt x="18539" y="31219"/>
                      </a:lnTo>
                      <a:lnTo>
                        <a:pt x="18539" y="31135"/>
                      </a:lnTo>
                      <a:lnTo>
                        <a:pt x="18580" y="31072"/>
                      </a:lnTo>
                      <a:lnTo>
                        <a:pt x="18748" y="31072"/>
                      </a:lnTo>
                      <a:lnTo>
                        <a:pt x="18685" y="30947"/>
                      </a:lnTo>
                      <a:lnTo>
                        <a:pt x="18539" y="30968"/>
                      </a:lnTo>
                      <a:lnTo>
                        <a:pt x="18434" y="30947"/>
                      </a:lnTo>
                      <a:lnTo>
                        <a:pt x="18476" y="30905"/>
                      </a:lnTo>
                      <a:lnTo>
                        <a:pt x="18434" y="30758"/>
                      </a:lnTo>
                      <a:lnTo>
                        <a:pt x="18476" y="30737"/>
                      </a:lnTo>
                      <a:lnTo>
                        <a:pt x="18601" y="30737"/>
                      </a:lnTo>
                      <a:lnTo>
                        <a:pt x="18664" y="30654"/>
                      </a:lnTo>
                      <a:lnTo>
                        <a:pt x="18748" y="30654"/>
                      </a:lnTo>
                      <a:lnTo>
                        <a:pt x="18769" y="30716"/>
                      </a:lnTo>
                      <a:lnTo>
                        <a:pt x="18894" y="30696"/>
                      </a:lnTo>
                      <a:lnTo>
                        <a:pt x="18999" y="30758"/>
                      </a:lnTo>
                      <a:lnTo>
                        <a:pt x="19062" y="30716"/>
                      </a:lnTo>
                      <a:lnTo>
                        <a:pt x="19062" y="30633"/>
                      </a:lnTo>
                      <a:lnTo>
                        <a:pt x="19166" y="30591"/>
                      </a:lnTo>
                      <a:lnTo>
                        <a:pt x="19271" y="30591"/>
                      </a:lnTo>
                      <a:lnTo>
                        <a:pt x="19334" y="30696"/>
                      </a:lnTo>
                      <a:lnTo>
                        <a:pt x="19396" y="30612"/>
                      </a:lnTo>
                      <a:lnTo>
                        <a:pt x="19396" y="30528"/>
                      </a:lnTo>
                      <a:lnTo>
                        <a:pt x="19606" y="30486"/>
                      </a:lnTo>
                      <a:lnTo>
                        <a:pt x="19731" y="30486"/>
                      </a:lnTo>
                      <a:lnTo>
                        <a:pt x="19899" y="30403"/>
                      </a:lnTo>
                      <a:lnTo>
                        <a:pt x="20045" y="30403"/>
                      </a:lnTo>
                      <a:lnTo>
                        <a:pt x="20066" y="30340"/>
                      </a:lnTo>
                      <a:lnTo>
                        <a:pt x="20233" y="30235"/>
                      </a:lnTo>
                      <a:lnTo>
                        <a:pt x="20359" y="30235"/>
                      </a:lnTo>
                      <a:lnTo>
                        <a:pt x="20443" y="30193"/>
                      </a:lnTo>
                      <a:lnTo>
                        <a:pt x="20526" y="30193"/>
                      </a:lnTo>
                      <a:lnTo>
                        <a:pt x="20589" y="30214"/>
                      </a:lnTo>
                      <a:lnTo>
                        <a:pt x="20652" y="30172"/>
                      </a:lnTo>
                      <a:lnTo>
                        <a:pt x="20652" y="30026"/>
                      </a:lnTo>
                      <a:lnTo>
                        <a:pt x="20736" y="29984"/>
                      </a:lnTo>
                      <a:lnTo>
                        <a:pt x="20861" y="29984"/>
                      </a:lnTo>
                      <a:lnTo>
                        <a:pt x="20882" y="29900"/>
                      </a:lnTo>
                      <a:lnTo>
                        <a:pt x="20966" y="29859"/>
                      </a:lnTo>
                      <a:lnTo>
                        <a:pt x="21008" y="29900"/>
                      </a:lnTo>
                      <a:lnTo>
                        <a:pt x="21091" y="29921"/>
                      </a:lnTo>
                      <a:lnTo>
                        <a:pt x="21196" y="29880"/>
                      </a:lnTo>
                      <a:lnTo>
                        <a:pt x="21321" y="29817"/>
                      </a:lnTo>
                      <a:lnTo>
                        <a:pt x="21572" y="29670"/>
                      </a:lnTo>
                      <a:lnTo>
                        <a:pt x="21614" y="29670"/>
                      </a:lnTo>
                      <a:lnTo>
                        <a:pt x="21677" y="29649"/>
                      </a:lnTo>
                      <a:lnTo>
                        <a:pt x="21803" y="29608"/>
                      </a:lnTo>
                      <a:lnTo>
                        <a:pt x="21886" y="29503"/>
                      </a:lnTo>
                      <a:lnTo>
                        <a:pt x="21949" y="29545"/>
                      </a:lnTo>
                      <a:lnTo>
                        <a:pt x="22116" y="29503"/>
                      </a:lnTo>
                      <a:lnTo>
                        <a:pt x="22116" y="29440"/>
                      </a:lnTo>
                      <a:lnTo>
                        <a:pt x="22054" y="29356"/>
                      </a:lnTo>
                      <a:lnTo>
                        <a:pt x="22116" y="29336"/>
                      </a:lnTo>
                      <a:lnTo>
                        <a:pt x="22284" y="29336"/>
                      </a:lnTo>
                      <a:lnTo>
                        <a:pt x="22305" y="29231"/>
                      </a:lnTo>
                      <a:lnTo>
                        <a:pt x="22409" y="29168"/>
                      </a:lnTo>
                      <a:lnTo>
                        <a:pt x="22472" y="29168"/>
                      </a:lnTo>
                      <a:lnTo>
                        <a:pt x="22556" y="29147"/>
                      </a:lnTo>
                      <a:lnTo>
                        <a:pt x="22681" y="29189"/>
                      </a:lnTo>
                      <a:lnTo>
                        <a:pt x="22849" y="29168"/>
                      </a:lnTo>
                      <a:lnTo>
                        <a:pt x="22974" y="29273"/>
                      </a:lnTo>
                      <a:lnTo>
                        <a:pt x="23100" y="29273"/>
                      </a:lnTo>
                      <a:lnTo>
                        <a:pt x="23246" y="29210"/>
                      </a:lnTo>
                      <a:lnTo>
                        <a:pt x="23372" y="29210"/>
                      </a:lnTo>
                      <a:lnTo>
                        <a:pt x="23414" y="29356"/>
                      </a:lnTo>
                      <a:lnTo>
                        <a:pt x="23477" y="29377"/>
                      </a:lnTo>
                      <a:lnTo>
                        <a:pt x="23539" y="29503"/>
                      </a:lnTo>
                      <a:lnTo>
                        <a:pt x="23602" y="29608"/>
                      </a:lnTo>
                      <a:lnTo>
                        <a:pt x="23686" y="29670"/>
                      </a:lnTo>
                      <a:lnTo>
                        <a:pt x="23686" y="29712"/>
                      </a:lnTo>
                      <a:lnTo>
                        <a:pt x="23665" y="29817"/>
                      </a:lnTo>
                      <a:lnTo>
                        <a:pt x="23686" y="29921"/>
                      </a:lnTo>
                      <a:lnTo>
                        <a:pt x="23686" y="29984"/>
                      </a:lnTo>
                      <a:lnTo>
                        <a:pt x="23602" y="30005"/>
                      </a:lnTo>
                      <a:lnTo>
                        <a:pt x="23665" y="30110"/>
                      </a:lnTo>
                      <a:lnTo>
                        <a:pt x="23749" y="30152"/>
                      </a:lnTo>
                      <a:lnTo>
                        <a:pt x="23874" y="30089"/>
                      </a:lnTo>
                      <a:lnTo>
                        <a:pt x="23937" y="30152"/>
                      </a:lnTo>
                      <a:lnTo>
                        <a:pt x="24000" y="30131"/>
                      </a:lnTo>
                      <a:lnTo>
                        <a:pt x="24021" y="30026"/>
                      </a:lnTo>
                      <a:lnTo>
                        <a:pt x="24104" y="30005"/>
                      </a:lnTo>
                      <a:lnTo>
                        <a:pt x="24125" y="30110"/>
                      </a:lnTo>
                      <a:lnTo>
                        <a:pt x="24209" y="30110"/>
                      </a:lnTo>
                      <a:lnTo>
                        <a:pt x="24230" y="30026"/>
                      </a:lnTo>
                      <a:lnTo>
                        <a:pt x="24188" y="29921"/>
                      </a:lnTo>
                      <a:lnTo>
                        <a:pt x="24209" y="29900"/>
                      </a:lnTo>
                      <a:lnTo>
                        <a:pt x="24418" y="30026"/>
                      </a:lnTo>
                      <a:lnTo>
                        <a:pt x="24439" y="30214"/>
                      </a:lnTo>
                      <a:lnTo>
                        <a:pt x="24523" y="30340"/>
                      </a:lnTo>
                      <a:lnTo>
                        <a:pt x="24606" y="30340"/>
                      </a:lnTo>
                      <a:lnTo>
                        <a:pt x="24669" y="30256"/>
                      </a:lnTo>
                      <a:lnTo>
                        <a:pt x="24627" y="30235"/>
                      </a:lnTo>
                      <a:lnTo>
                        <a:pt x="24606" y="30193"/>
                      </a:lnTo>
                      <a:lnTo>
                        <a:pt x="24732" y="30152"/>
                      </a:lnTo>
                      <a:lnTo>
                        <a:pt x="24941" y="30256"/>
                      </a:lnTo>
                      <a:lnTo>
                        <a:pt x="25025" y="30256"/>
                      </a:lnTo>
                      <a:lnTo>
                        <a:pt x="25088" y="30193"/>
                      </a:lnTo>
                      <a:lnTo>
                        <a:pt x="25150" y="30214"/>
                      </a:lnTo>
                      <a:lnTo>
                        <a:pt x="25088" y="30319"/>
                      </a:lnTo>
                      <a:lnTo>
                        <a:pt x="25025" y="30361"/>
                      </a:lnTo>
                      <a:lnTo>
                        <a:pt x="25025" y="30528"/>
                      </a:lnTo>
                      <a:lnTo>
                        <a:pt x="25088" y="30633"/>
                      </a:lnTo>
                      <a:lnTo>
                        <a:pt x="25171" y="30633"/>
                      </a:lnTo>
                      <a:lnTo>
                        <a:pt x="25255" y="30549"/>
                      </a:lnTo>
                      <a:lnTo>
                        <a:pt x="25381" y="30528"/>
                      </a:lnTo>
                      <a:lnTo>
                        <a:pt x="25611" y="30570"/>
                      </a:lnTo>
                      <a:lnTo>
                        <a:pt x="25673" y="30612"/>
                      </a:lnTo>
                      <a:lnTo>
                        <a:pt x="25757" y="30549"/>
                      </a:lnTo>
                      <a:lnTo>
                        <a:pt x="25715" y="30424"/>
                      </a:lnTo>
                      <a:lnTo>
                        <a:pt x="25820" y="30361"/>
                      </a:lnTo>
                      <a:lnTo>
                        <a:pt x="25987" y="30340"/>
                      </a:lnTo>
                      <a:lnTo>
                        <a:pt x="26092" y="30256"/>
                      </a:lnTo>
                      <a:lnTo>
                        <a:pt x="26134" y="30152"/>
                      </a:lnTo>
                      <a:lnTo>
                        <a:pt x="26217" y="30089"/>
                      </a:lnTo>
                      <a:lnTo>
                        <a:pt x="26217" y="30005"/>
                      </a:lnTo>
                      <a:lnTo>
                        <a:pt x="26343" y="29880"/>
                      </a:lnTo>
                      <a:lnTo>
                        <a:pt x="26448" y="29838"/>
                      </a:lnTo>
                      <a:lnTo>
                        <a:pt x="26531" y="29733"/>
                      </a:lnTo>
                      <a:lnTo>
                        <a:pt x="26657" y="29712"/>
                      </a:lnTo>
                      <a:lnTo>
                        <a:pt x="26824" y="29670"/>
                      </a:lnTo>
                      <a:lnTo>
                        <a:pt x="26866" y="29712"/>
                      </a:lnTo>
                      <a:lnTo>
                        <a:pt x="26866" y="29817"/>
                      </a:lnTo>
                      <a:lnTo>
                        <a:pt x="27138" y="29900"/>
                      </a:lnTo>
                      <a:lnTo>
                        <a:pt x="27054" y="29921"/>
                      </a:lnTo>
                      <a:lnTo>
                        <a:pt x="27117" y="30005"/>
                      </a:lnTo>
                      <a:lnTo>
                        <a:pt x="28163" y="30800"/>
                      </a:lnTo>
                      <a:lnTo>
                        <a:pt x="29565" y="32579"/>
                      </a:lnTo>
                      <a:lnTo>
                        <a:pt x="29712" y="32537"/>
                      </a:lnTo>
                      <a:lnTo>
                        <a:pt x="29816" y="32495"/>
                      </a:lnTo>
                      <a:lnTo>
                        <a:pt x="29837" y="32411"/>
                      </a:lnTo>
                      <a:lnTo>
                        <a:pt x="29816" y="32390"/>
                      </a:lnTo>
                      <a:lnTo>
                        <a:pt x="29816" y="32265"/>
                      </a:lnTo>
                      <a:lnTo>
                        <a:pt x="29879" y="32202"/>
                      </a:lnTo>
                      <a:lnTo>
                        <a:pt x="30047" y="32286"/>
                      </a:lnTo>
                      <a:lnTo>
                        <a:pt x="30026" y="32369"/>
                      </a:lnTo>
                      <a:lnTo>
                        <a:pt x="30026" y="32432"/>
                      </a:lnTo>
                      <a:lnTo>
                        <a:pt x="30151" y="32474"/>
                      </a:lnTo>
                      <a:lnTo>
                        <a:pt x="30214" y="32537"/>
                      </a:lnTo>
                      <a:lnTo>
                        <a:pt x="30319" y="32537"/>
                      </a:lnTo>
                      <a:lnTo>
                        <a:pt x="30402" y="32495"/>
                      </a:lnTo>
                      <a:lnTo>
                        <a:pt x="30507" y="32474"/>
                      </a:lnTo>
                      <a:lnTo>
                        <a:pt x="30674" y="32537"/>
                      </a:lnTo>
                      <a:lnTo>
                        <a:pt x="30800" y="32495"/>
                      </a:lnTo>
                      <a:lnTo>
                        <a:pt x="30904" y="32516"/>
                      </a:lnTo>
                      <a:lnTo>
                        <a:pt x="31009" y="32474"/>
                      </a:lnTo>
                      <a:lnTo>
                        <a:pt x="31030" y="32411"/>
                      </a:lnTo>
                      <a:lnTo>
                        <a:pt x="31009" y="32369"/>
                      </a:lnTo>
                      <a:lnTo>
                        <a:pt x="31030" y="32307"/>
                      </a:lnTo>
                      <a:lnTo>
                        <a:pt x="31218" y="32286"/>
                      </a:lnTo>
                      <a:lnTo>
                        <a:pt x="31427" y="32286"/>
                      </a:lnTo>
                      <a:lnTo>
                        <a:pt x="31616" y="32328"/>
                      </a:lnTo>
                      <a:lnTo>
                        <a:pt x="31783" y="32474"/>
                      </a:lnTo>
                      <a:lnTo>
                        <a:pt x="31888" y="32621"/>
                      </a:lnTo>
                      <a:lnTo>
                        <a:pt x="31951" y="32746"/>
                      </a:lnTo>
                      <a:lnTo>
                        <a:pt x="32013" y="32746"/>
                      </a:lnTo>
                      <a:lnTo>
                        <a:pt x="32139" y="32788"/>
                      </a:lnTo>
                      <a:lnTo>
                        <a:pt x="32264" y="32851"/>
                      </a:lnTo>
                      <a:lnTo>
                        <a:pt x="32327" y="32851"/>
                      </a:lnTo>
                      <a:lnTo>
                        <a:pt x="32390" y="32913"/>
                      </a:lnTo>
                      <a:lnTo>
                        <a:pt x="32390" y="32997"/>
                      </a:lnTo>
                      <a:lnTo>
                        <a:pt x="32369" y="33039"/>
                      </a:lnTo>
                      <a:lnTo>
                        <a:pt x="32369" y="33144"/>
                      </a:lnTo>
                      <a:lnTo>
                        <a:pt x="32390" y="33227"/>
                      </a:lnTo>
                      <a:lnTo>
                        <a:pt x="32453" y="33269"/>
                      </a:lnTo>
                      <a:lnTo>
                        <a:pt x="32474" y="33311"/>
                      </a:lnTo>
                      <a:lnTo>
                        <a:pt x="32536" y="33311"/>
                      </a:lnTo>
                      <a:lnTo>
                        <a:pt x="32641" y="33353"/>
                      </a:lnTo>
                      <a:lnTo>
                        <a:pt x="32704" y="33416"/>
                      </a:lnTo>
                      <a:lnTo>
                        <a:pt x="32746" y="33353"/>
                      </a:lnTo>
                      <a:lnTo>
                        <a:pt x="32850" y="33311"/>
                      </a:lnTo>
                      <a:lnTo>
                        <a:pt x="33101" y="33269"/>
                      </a:lnTo>
                      <a:lnTo>
                        <a:pt x="33227" y="33248"/>
                      </a:lnTo>
                      <a:lnTo>
                        <a:pt x="33290" y="33144"/>
                      </a:lnTo>
                      <a:lnTo>
                        <a:pt x="33394" y="33102"/>
                      </a:lnTo>
                      <a:lnTo>
                        <a:pt x="33436" y="33123"/>
                      </a:lnTo>
                      <a:lnTo>
                        <a:pt x="33394" y="33248"/>
                      </a:lnTo>
                      <a:lnTo>
                        <a:pt x="33415" y="33353"/>
                      </a:lnTo>
                      <a:lnTo>
                        <a:pt x="33499" y="33374"/>
                      </a:lnTo>
                      <a:lnTo>
                        <a:pt x="33624" y="33478"/>
                      </a:lnTo>
                      <a:lnTo>
                        <a:pt x="33792" y="33541"/>
                      </a:lnTo>
                      <a:lnTo>
                        <a:pt x="33813" y="33562"/>
                      </a:lnTo>
                      <a:lnTo>
                        <a:pt x="33896" y="33562"/>
                      </a:lnTo>
                      <a:lnTo>
                        <a:pt x="34001" y="33625"/>
                      </a:lnTo>
                      <a:lnTo>
                        <a:pt x="34043" y="33625"/>
                      </a:lnTo>
                      <a:lnTo>
                        <a:pt x="34043" y="33583"/>
                      </a:lnTo>
                      <a:lnTo>
                        <a:pt x="34127" y="33374"/>
                      </a:lnTo>
                      <a:lnTo>
                        <a:pt x="34231" y="33332"/>
                      </a:lnTo>
                      <a:lnTo>
                        <a:pt x="34482" y="33332"/>
                      </a:lnTo>
                      <a:lnTo>
                        <a:pt x="34524" y="33269"/>
                      </a:lnTo>
                      <a:lnTo>
                        <a:pt x="34629" y="33165"/>
                      </a:lnTo>
                      <a:lnTo>
                        <a:pt x="34796" y="33102"/>
                      </a:lnTo>
                      <a:lnTo>
                        <a:pt x="34796" y="32997"/>
                      </a:lnTo>
                      <a:lnTo>
                        <a:pt x="34859" y="32893"/>
                      </a:lnTo>
                      <a:lnTo>
                        <a:pt x="35005" y="32809"/>
                      </a:lnTo>
                      <a:lnTo>
                        <a:pt x="35005" y="32725"/>
                      </a:lnTo>
                      <a:lnTo>
                        <a:pt x="35110" y="32621"/>
                      </a:lnTo>
                      <a:lnTo>
                        <a:pt x="35215" y="32600"/>
                      </a:lnTo>
                      <a:lnTo>
                        <a:pt x="35298" y="32495"/>
                      </a:lnTo>
                      <a:lnTo>
                        <a:pt x="35361" y="32432"/>
                      </a:lnTo>
                      <a:lnTo>
                        <a:pt x="35298" y="32390"/>
                      </a:lnTo>
                      <a:lnTo>
                        <a:pt x="35298" y="32307"/>
                      </a:lnTo>
                      <a:lnTo>
                        <a:pt x="35319" y="32265"/>
                      </a:lnTo>
                      <a:lnTo>
                        <a:pt x="35508" y="32307"/>
                      </a:lnTo>
                      <a:lnTo>
                        <a:pt x="35591" y="32265"/>
                      </a:lnTo>
                      <a:lnTo>
                        <a:pt x="35633" y="32097"/>
                      </a:lnTo>
                      <a:lnTo>
                        <a:pt x="35717" y="32077"/>
                      </a:lnTo>
                      <a:lnTo>
                        <a:pt x="35926" y="32056"/>
                      </a:lnTo>
                      <a:lnTo>
                        <a:pt x="36031" y="32014"/>
                      </a:lnTo>
                      <a:lnTo>
                        <a:pt x="36261" y="32014"/>
                      </a:lnTo>
                      <a:lnTo>
                        <a:pt x="36345" y="31972"/>
                      </a:lnTo>
                      <a:lnTo>
                        <a:pt x="36365" y="31972"/>
                      </a:lnTo>
                      <a:lnTo>
                        <a:pt x="36449" y="32077"/>
                      </a:lnTo>
                      <a:lnTo>
                        <a:pt x="36449" y="32160"/>
                      </a:lnTo>
                      <a:lnTo>
                        <a:pt x="36533" y="32223"/>
                      </a:lnTo>
                      <a:lnTo>
                        <a:pt x="36658" y="32223"/>
                      </a:lnTo>
                      <a:lnTo>
                        <a:pt x="36700" y="32202"/>
                      </a:lnTo>
                      <a:lnTo>
                        <a:pt x="36805" y="32202"/>
                      </a:lnTo>
                      <a:lnTo>
                        <a:pt x="36889" y="32160"/>
                      </a:lnTo>
                      <a:lnTo>
                        <a:pt x="37077" y="32160"/>
                      </a:lnTo>
                      <a:lnTo>
                        <a:pt x="37098" y="32223"/>
                      </a:lnTo>
                      <a:lnTo>
                        <a:pt x="37119" y="32328"/>
                      </a:lnTo>
                      <a:lnTo>
                        <a:pt x="37161" y="32411"/>
                      </a:lnTo>
                      <a:lnTo>
                        <a:pt x="37453" y="32579"/>
                      </a:lnTo>
                      <a:lnTo>
                        <a:pt x="37537" y="32641"/>
                      </a:lnTo>
                      <a:lnTo>
                        <a:pt x="37746" y="32746"/>
                      </a:lnTo>
                      <a:lnTo>
                        <a:pt x="37830" y="32704"/>
                      </a:lnTo>
                      <a:lnTo>
                        <a:pt x="37935" y="32641"/>
                      </a:lnTo>
                      <a:lnTo>
                        <a:pt x="38060" y="32579"/>
                      </a:lnTo>
                      <a:lnTo>
                        <a:pt x="38165" y="32579"/>
                      </a:lnTo>
                      <a:lnTo>
                        <a:pt x="38269" y="32600"/>
                      </a:lnTo>
                      <a:lnTo>
                        <a:pt x="38353" y="32641"/>
                      </a:lnTo>
                      <a:lnTo>
                        <a:pt x="38437" y="32621"/>
                      </a:lnTo>
                      <a:lnTo>
                        <a:pt x="38688" y="32621"/>
                      </a:lnTo>
                      <a:lnTo>
                        <a:pt x="38793" y="32683"/>
                      </a:lnTo>
                      <a:lnTo>
                        <a:pt x="38897" y="32683"/>
                      </a:lnTo>
                      <a:lnTo>
                        <a:pt x="38939" y="32641"/>
                      </a:lnTo>
                      <a:lnTo>
                        <a:pt x="39044" y="32683"/>
                      </a:lnTo>
                      <a:lnTo>
                        <a:pt x="39211" y="32641"/>
                      </a:lnTo>
                      <a:lnTo>
                        <a:pt x="39316" y="32474"/>
                      </a:lnTo>
                      <a:lnTo>
                        <a:pt x="39274" y="32390"/>
                      </a:lnTo>
                      <a:lnTo>
                        <a:pt x="39169" y="32307"/>
                      </a:lnTo>
                      <a:lnTo>
                        <a:pt x="39169" y="32118"/>
                      </a:lnTo>
                      <a:lnTo>
                        <a:pt x="39190" y="31951"/>
                      </a:lnTo>
                      <a:lnTo>
                        <a:pt x="39169" y="31867"/>
                      </a:lnTo>
                      <a:lnTo>
                        <a:pt x="39065" y="31846"/>
                      </a:lnTo>
                      <a:lnTo>
                        <a:pt x="39002" y="31763"/>
                      </a:lnTo>
                      <a:lnTo>
                        <a:pt x="38834" y="31700"/>
                      </a:lnTo>
                      <a:lnTo>
                        <a:pt x="38772" y="31574"/>
                      </a:lnTo>
                      <a:lnTo>
                        <a:pt x="38772" y="31281"/>
                      </a:lnTo>
                      <a:lnTo>
                        <a:pt x="38876" y="31156"/>
                      </a:lnTo>
                      <a:lnTo>
                        <a:pt x="38876" y="31072"/>
                      </a:lnTo>
                      <a:lnTo>
                        <a:pt x="38939" y="30968"/>
                      </a:lnTo>
                      <a:lnTo>
                        <a:pt x="39044" y="30947"/>
                      </a:lnTo>
                      <a:lnTo>
                        <a:pt x="39086" y="30968"/>
                      </a:lnTo>
                      <a:lnTo>
                        <a:pt x="39148" y="30863"/>
                      </a:lnTo>
                      <a:lnTo>
                        <a:pt x="39106" y="30758"/>
                      </a:lnTo>
                      <a:lnTo>
                        <a:pt x="39148" y="30696"/>
                      </a:lnTo>
                      <a:lnTo>
                        <a:pt x="39211" y="30633"/>
                      </a:lnTo>
                      <a:lnTo>
                        <a:pt x="39316" y="30633"/>
                      </a:lnTo>
                      <a:lnTo>
                        <a:pt x="39399" y="30696"/>
                      </a:lnTo>
                      <a:lnTo>
                        <a:pt x="39567" y="30737"/>
                      </a:lnTo>
                      <a:lnTo>
                        <a:pt x="39713" y="30821"/>
                      </a:lnTo>
                      <a:lnTo>
                        <a:pt x="39734" y="30863"/>
                      </a:lnTo>
                      <a:lnTo>
                        <a:pt x="39881" y="30926"/>
                      </a:lnTo>
                      <a:lnTo>
                        <a:pt x="40236" y="30926"/>
                      </a:lnTo>
                      <a:lnTo>
                        <a:pt x="40320" y="30968"/>
                      </a:lnTo>
                      <a:lnTo>
                        <a:pt x="40362" y="31030"/>
                      </a:lnTo>
                      <a:lnTo>
                        <a:pt x="40529" y="31051"/>
                      </a:lnTo>
                      <a:lnTo>
                        <a:pt x="40613" y="31114"/>
                      </a:lnTo>
                      <a:lnTo>
                        <a:pt x="40718" y="31135"/>
                      </a:lnTo>
                      <a:lnTo>
                        <a:pt x="40948" y="31135"/>
                      </a:lnTo>
                      <a:lnTo>
                        <a:pt x="41031" y="31156"/>
                      </a:lnTo>
                      <a:lnTo>
                        <a:pt x="41073" y="31240"/>
                      </a:lnTo>
                      <a:lnTo>
                        <a:pt x="41073" y="31323"/>
                      </a:lnTo>
                      <a:lnTo>
                        <a:pt x="41136" y="31386"/>
                      </a:lnTo>
                      <a:lnTo>
                        <a:pt x="41136" y="31470"/>
                      </a:lnTo>
                      <a:lnTo>
                        <a:pt x="41178" y="31533"/>
                      </a:lnTo>
                      <a:lnTo>
                        <a:pt x="41241" y="31658"/>
                      </a:lnTo>
                      <a:lnTo>
                        <a:pt x="41241" y="31763"/>
                      </a:lnTo>
                      <a:lnTo>
                        <a:pt x="41303" y="31805"/>
                      </a:lnTo>
                      <a:lnTo>
                        <a:pt x="41387" y="31805"/>
                      </a:lnTo>
                      <a:lnTo>
                        <a:pt x="41492" y="31909"/>
                      </a:lnTo>
                      <a:lnTo>
                        <a:pt x="41513" y="31972"/>
                      </a:lnTo>
                      <a:lnTo>
                        <a:pt x="41680" y="32014"/>
                      </a:lnTo>
                      <a:lnTo>
                        <a:pt x="41868" y="32118"/>
                      </a:lnTo>
                      <a:lnTo>
                        <a:pt x="41931" y="32118"/>
                      </a:lnTo>
                      <a:lnTo>
                        <a:pt x="41994" y="32077"/>
                      </a:lnTo>
                      <a:lnTo>
                        <a:pt x="42182" y="32077"/>
                      </a:lnTo>
                      <a:lnTo>
                        <a:pt x="42245" y="32014"/>
                      </a:lnTo>
                      <a:lnTo>
                        <a:pt x="42329" y="32014"/>
                      </a:lnTo>
                      <a:lnTo>
                        <a:pt x="42412" y="32056"/>
                      </a:lnTo>
                      <a:lnTo>
                        <a:pt x="42496" y="32014"/>
                      </a:lnTo>
                      <a:lnTo>
                        <a:pt x="42601" y="31909"/>
                      </a:lnTo>
                      <a:lnTo>
                        <a:pt x="42747" y="31867"/>
                      </a:lnTo>
                      <a:lnTo>
                        <a:pt x="42977" y="31846"/>
                      </a:lnTo>
                      <a:lnTo>
                        <a:pt x="43124" y="31763"/>
                      </a:lnTo>
                      <a:lnTo>
                        <a:pt x="43270" y="31763"/>
                      </a:lnTo>
                      <a:lnTo>
                        <a:pt x="43396" y="31700"/>
                      </a:lnTo>
                      <a:lnTo>
                        <a:pt x="43542" y="31784"/>
                      </a:lnTo>
                      <a:lnTo>
                        <a:pt x="43710" y="31805"/>
                      </a:lnTo>
                      <a:lnTo>
                        <a:pt x="43961" y="31805"/>
                      </a:lnTo>
                      <a:lnTo>
                        <a:pt x="44065" y="31972"/>
                      </a:lnTo>
                      <a:lnTo>
                        <a:pt x="44275" y="32056"/>
                      </a:lnTo>
                      <a:lnTo>
                        <a:pt x="44421" y="32056"/>
                      </a:lnTo>
                      <a:lnTo>
                        <a:pt x="44547" y="32014"/>
                      </a:lnTo>
                      <a:lnTo>
                        <a:pt x="44609" y="32077"/>
                      </a:lnTo>
                      <a:lnTo>
                        <a:pt x="44651" y="32265"/>
                      </a:lnTo>
                      <a:lnTo>
                        <a:pt x="44756" y="32328"/>
                      </a:lnTo>
                      <a:lnTo>
                        <a:pt x="44840" y="32390"/>
                      </a:lnTo>
                      <a:lnTo>
                        <a:pt x="44923" y="32411"/>
                      </a:lnTo>
                      <a:lnTo>
                        <a:pt x="45028" y="32516"/>
                      </a:lnTo>
                      <a:lnTo>
                        <a:pt x="45112" y="32516"/>
                      </a:lnTo>
                      <a:lnTo>
                        <a:pt x="45363" y="32495"/>
                      </a:lnTo>
                      <a:lnTo>
                        <a:pt x="45593" y="32579"/>
                      </a:lnTo>
                      <a:lnTo>
                        <a:pt x="45948" y="32579"/>
                      </a:lnTo>
                      <a:lnTo>
                        <a:pt x="46095" y="32537"/>
                      </a:lnTo>
                      <a:lnTo>
                        <a:pt x="46158" y="32495"/>
                      </a:lnTo>
                      <a:lnTo>
                        <a:pt x="46283" y="32495"/>
                      </a:lnTo>
                      <a:lnTo>
                        <a:pt x="46388" y="32537"/>
                      </a:lnTo>
                      <a:lnTo>
                        <a:pt x="46472" y="32537"/>
                      </a:lnTo>
                      <a:lnTo>
                        <a:pt x="46534" y="32411"/>
                      </a:lnTo>
                      <a:lnTo>
                        <a:pt x="46744" y="32286"/>
                      </a:lnTo>
                      <a:lnTo>
                        <a:pt x="46890" y="32286"/>
                      </a:lnTo>
                      <a:lnTo>
                        <a:pt x="46953" y="32181"/>
                      </a:lnTo>
                      <a:lnTo>
                        <a:pt x="47329" y="32181"/>
                      </a:lnTo>
                      <a:lnTo>
                        <a:pt x="47434" y="32077"/>
                      </a:lnTo>
                      <a:lnTo>
                        <a:pt x="47455" y="31972"/>
                      </a:lnTo>
                      <a:lnTo>
                        <a:pt x="47455" y="31909"/>
                      </a:lnTo>
                      <a:lnTo>
                        <a:pt x="47539" y="31805"/>
                      </a:lnTo>
                      <a:lnTo>
                        <a:pt x="47664" y="31763"/>
                      </a:lnTo>
                      <a:lnTo>
                        <a:pt x="47748" y="31679"/>
                      </a:lnTo>
                      <a:lnTo>
                        <a:pt x="47790" y="31553"/>
                      </a:lnTo>
                      <a:lnTo>
                        <a:pt x="47873" y="31470"/>
                      </a:lnTo>
                      <a:lnTo>
                        <a:pt x="47978" y="31470"/>
                      </a:lnTo>
                      <a:lnTo>
                        <a:pt x="47999" y="31491"/>
                      </a:lnTo>
                      <a:lnTo>
                        <a:pt x="48187" y="31449"/>
                      </a:lnTo>
                      <a:lnTo>
                        <a:pt x="48292" y="31449"/>
                      </a:lnTo>
                      <a:lnTo>
                        <a:pt x="48417" y="31533"/>
                      </a:lnTo>
                      <a:lnTo>
                        <a:pt x="48501" y="31637"/>
                      </a:lnTo>
                      <a:lnTo>
                        <a:pt x="48585" y="31658"/>
                      </a:lnTo>
                      <a:lnTo>
                        <a:pt x="48689" y="31595"/>
                      </a:lnTo>
                      <a:lnTo>
                        <a:pt x="48731" y="31658"/>
                      </a:lnTo>
                      <a:lnTo>
                        <a:pt x="48836" y="31658"/>
                      </a:lnTo>
                      <a:lnTo>
                        <a:pt x="48982" y="31574"/>
                      </a:lnTo>
                      <a:lnTo>
                        <a:pt x="48982" y="31533"/>
                      </a:lnTo>
                      <a:lnTo>
                        <a:pt x="49150" y="31491"/>
                      </a:lnTo>
                      <a:lnTo>
                        <a:pt x="49359" y="31574"/>
                      </a:lnTo>
                      <a:lnTo>
                        <a:pt x="49422" y="31637"/>
                      </a:lnTo>
                      <a:lnTo>
                        <a:pt x="49464" y="31595"/>
                      </a:lnTo>
                      <a:lnTo>
                        <a:pt x="49547" y="31595"/>
                      </a:lnTo>
                      <a:lnTo>
                        <a:pt x="49568" y="31658"/>
                      </a:lnTo>
                      <a:lnTo>
                        <a:pt x="49673" y="31637"/>
                      </a:lnTo>
                      <a:lnTo>
                        <a:pt x="49840" y="31658"/>
                      </a:lnTo>
                      <a:lnTo>
                        <a:pt x="49924" y="31742"/>
                      </a:lnTo>
                      <a:lnTo>
                        <a:pt x="49966" y="31742"/>
                      </a:lnTo>
                      <a:lnTo>
                        <a:pt x="50259" y="31470"/>
                      </a:lnTo>
                      <a:lnTo>
                        <a:pt x="50384" y="31365"/>
                      </a:lnTo>
                      <a:lnTo>
                        <a:pt x="50594" y="31344"/>
                      </a:lnTo>
                      <a:lnTo>
                        <a:pt x="50677" y="31260"/>
                      </a:lnTo>
                      <a:lnTo>
                        <a:pt x="50698" y="31156"/>
                      </a:lnTo>
                      <a:lnTo>
                        <a:pt x="50677" y="31030"/>
                      </a:lnTo>
                      <a:lnTo>
                        <a:pt x="50614" y="31009"/>
                      </a:lnTo>
                      <a:lnTo>
                        <a:pt x="50573" y="31030"/>
                      </a:lnTo>
                      <a:lnTo>
                        <a:pt x="50510" y="31009"/>
                      </a:lnTo>
                      <a:lnTo>
                        <a:pt x="50468" y="31009"/>
                      </a:lnTo>
                      <a:lnTo>
                        <a:pt x="50468" y="30842"/>
                      </a:lnTo>
                      <a:lnTo>
                        <a:pt x="50489" y="30800"/>
                      </a:lnTo>
                      <a:lnTo>
                        <a:pt x="50489" y="30633"/>
                      </a:lnTo>
                      <a:lnTo>
                        <a:pt x="50447" y="30528"/>
                      </a:lnTo>
                      <a:lnTo>
                        <a:pt x="50468" y="30444"/>
                      </a:lnTo>
                      <a:lnTo>
                        <a:pt x="50552" y="30424"/>
                      </a:lnTo>
                      <a:lnTo>
                        <a:pt x="50552" y="30319"/>
                      </a:lnTo>
                      <a:lnTo>
                        <a:pt x="50468" y="30235"/>
                      </a:lnTo>
                      <a:lnTo>
                        <a:pt x="50447" y="30110"/>
                      </a:lnTo>
                      <a:lnTo>
                        <a:pt x="50468" y="30068"/>
                      </a:lnTo>
                      <a:lnTo>
                        <a:pt x="50405" y="29963"/>
                      </a:lnTo>
                      <a:lnTo>
                        <a:pt x="50405" y="29859"/>
                      </a:lnTo>
                      <a:lnTo>
                        <a:pt x="50489" y="29754"/>
                      </a:lnTo>
                      <a:lnTo>
                        <a:pt x="50573" y="29691"/>
                      </a:lnTo>
                      <a:lnTo>
                        <a:pt x="50594" y="29566"/>
                      </a:lnTo>
                      <a:lnTo>
                        <a:pt x="50677" y="29461"/>
                      </a:lnTo>
                      <a:lnTo>
                        <a:pt x="50761" y="29398"/>
                      </a:lnTo>
                      <a:lnTo>
                        <a:pt x="50761" y="29273"/>
                      </a:lnTo>
                      <a:lnTo>
                        <a:pt x="50719" y="29189"/>
                      </a:lnTo>
                      <a:lnTo>
                        <a:pt x="50719" y="29126"/>
                      </a:lnTo>
                      <a:lnTo>
                        <a:pt x="50656" y="29064"/>
                      </a:lnTo>
                      <a:lnTo>
                        <a:pt x="50594" y="28959"/>
                      </a:lnTo>
                      <a:lnTo>
                        <a:pt x="50510" y="28833"/>
                      </a:lnTo>
                      <a:lnTo>
                        <a:pt x="50447" y="28812"/>
                      </a:lnTo>
                      <a:lnTo>
                        <a:pt x="50363" y="28833"/>
                      </a:lnTo>
                      <a:lnTo>
                        <a:pt x="50238" y="28917"/>
                      </a:lnTo>
                      <a:lnTo>
                        <a:pt x="50175" y="28917"/>
                      </a:lnTo>
                      <a:lnTo>
                        <a:pt x="50154" y="28854"/>
                      </a:lnTo>
                      <a:lnTo>
                        <a:pt x="50154" y="28603"/>
                      </a:lnTo>
                      <a:lnTo>
                        <a:pt x="50175" y="28540"/>
                      </a:lnTo>
                      <a:lnTo>
                        <a:pt x="50175" y="28499"/>
                      </a:lnTo>
                      <a:lnTo>
                        <a:pt x="50238" y="28436"/>
                      </a:lnTo>
                      <a:lnTo>
                        <a:pt x="50259" y="28331"/>
                      </a:lnTo>
                      <a:lnTo>
                        <a:pt x="50342" y="28227"/>
                      </a:lnTo>
                      <a:lnTo>
                        <a:pt x="50342" y="28143"/>
                      </a:lnTo>
                      <a:lnTo>
                        <a:pt x="50384" y="28101"/>
                      </a:lnTo>
                      <a:lnTo>
                        <a:pt x="50552" y="28080"/>
                      </a:lnTo>
                      <a:lnTo>
                        <a:pt x="50614" y="28038"/>
                      </a:lnTo>
                      <a:lnTo>
                        <a:pt x="50698" y="28038"/>
                      </a:lnTo>
                      <a:lnTo>
                        <a:pt x="50719" y="28017"/>
                      </a:lnTo>
                      <a:lnTo>
                        <a:pt x="50803" y="28017"/>
                      </a:lnTo>
                      <a:lnTo>
                        <a:pt x="50886" y="27996"/>
                      </a:lnTo>
                      <a:lnTo>
                        <a:pt x="50928" y="27913"/>
                      </a:lnTo>
                      <a:lnTo>
                        <a:pt x="51033" y="27913"/>
                      </a:lnTo>
                      <a:lnTo>
                        <a:pt x="51117" y="27829"/>
                      </a:lnTo>
                      <a:lnTo>
                        <a:pt x="51242" y="27871"/>
                      </a:lnTo>
                      <a:lnTo>
                        <a:pt x="51451" y="27871"/>
                      </a:lnTo>
                      <a:lnTo>
                        <a:pt x="51514" y="27808"/>
                      </a:lnTo>
                      <a:lnTo>
                        <a:pt x="51556" y="27808"/>
                      </a:lnTo>
                      <a:lnTo>
                        <a:pt x="51598" y="27724"/>
                      </a:lnTo>
                      <a:lnTo>
                        <a:pt x="51744" y="27703"/>
                      </a:lnTo>
                      <a:lnTo>
                        <a:pt x="51765" y="27683"/>
                      </a:lnTo>
                      <a:lnTo>
                        <a:pt x="51849" y="27703"/>
                      </a:lnTo>
                      <a:lnTo>
                        <a:pt x="51933" y="27703"/>
                      </a:lnTo>
                      <a:lnTo>
                        <a:pt x="52016" y="27745"/>
                      </a:lnTo>
                      <a:lnTo>
                        <a:pt x="52184" y="27787"/>
                      </a:lnTo>
                      <a:lnTo>
                        <a:pt x="52267" y="27829"/>
                      </a:lnTo>
                      <a:lnTo>
                        <a:pt x="52288" y="27892"/>
                      </a:lnTo>
                      <a:lnTo>
                        <a:pt x="52435" y="27892"/>
                      </a:lnTo>
                      <a:lnTo>
                        <a:pt x="52498" y="27850"/>
                      </a:lnTo>
                      <a:lnTo>
                        <a:pt x="52539" y="27892"/>
                      </a:lnTo>
                      <a:lnTo>
                        <a:pt x="52644" y="27934"/>
                      </a:lnTo>
                      <a:lnTo>
                        <a:pt x="52686" y="27913"/>
                      </a:lnTo>
                      <a:lnTo>
                        <a:pt x="52686" y="27829"/>
                      </a:lnTo>
                      <a:lnTo>
                        <a:pt x="52749" y="27808"/>
                      </a:lnTo>
                      <a:lnTo>
                        <a:pt x="52790" y="27829"/>
                      </a:lnTo>
                      <a:lnTo>
                        <a:pt x="52874" y="27829"/>
                      </a:lnTo>
                      <a:lnTo>
                        <a:pt x="52916" y="27808"/>
                      </a:lnTo>
                      <a:lnTo>
                        <a:pt x="52979" y="27892"/>
                      </a:lnTo>
                      <a:lnTo>
                        <a:pt x="53021" y="27892"/>
                      </a:lnTo>
                      <a:lnTo>
                        <a:pt x="53104" y="27913"/>
                      </a:lnTo>
                      <a:lnTo>
                        <a:pt x="53125" y="27955"/>
                      </a:lnTo>
                      <a:lnTo>
                        <a:pt x="53104" y="28017"/>
                      </a:lnTo>
                      <a:lnTo>
                        <a:pt x="53125" y="28059"/>
                      </a:lnTo>
                      <a:lnTo>
                        <a:pt x="53188" y="28059"/>
                      </a:lnTo>
                      <a:lnTo>
                        <a:pt x="53209" y="28122"/>
                      </a:lnTo>
                      <a:lnTo>
                        <a:pt x="53272" y="28059"/>
                      </a:lnTo>
                      <a:lnTo>
                        <a:pt x="53335" y="28101"/>
                      </a:lnTo>
                      <a:lnTo>
                        <a:pt x="53376" y="28143"/>
                      </a:lnTo>
                      <a:lnTo>
                        <a:pt x="53335" y="28206"/>
                      </a:lnTo>
                      <a:lnTo>
                        <a:pt x="53376" y="28247"/>
                      </a:lnTo>
                      <a:lnTo>
                        <a:pt x="53481" y="28268"/>
                      </a:lnTo>
                      <a:lnTo>
                        <a:pt x="53523" y="28268"/>
                      </a:lnTo>
                      <a:lnTo>
                        <a:pt x="53586" y="28310"/>
                      </a:lnTo>
                      <a:lnTo>
                        <a:pt x="53586" y="28352"/>
                      </a:lnTo>
                      <a:lnTo>
                        <a:pt x="53627" y="28373"/>
                      </a:lnTo>
                      <a:lnTo>
                        <a:pt x="53690" y="28457"/>
                      </a:lnTo>
                      <a:lnTo>
                        <a:pt x="53690" y="28540"/>
                      </a:lnTo>
                      <a:lnTo>
                        <a:pt x="53711" y="28624"/>
                      </a:lnTo>
                      <a:lnTo>
                        <a:pt x="53711" y="28666"/>
                      </a:lnTo>
                      <a:lnTo>
                        <a:pt x="53732" y="28687"/>
                      </a:lnTo>
                      <a:lnTo>
                        <a:pt x="53899" y="28687"/>
                      </a:lnTo>
                      <a:lnTo>
                        <a:pt x="53920" y="28750"/>
                      </a:lnTo>
                      <a:lnTo>
                        <a:pt x="53899" y="28833"/>
                      </a:lnTo>
                      <a:lnTo>
                        <a:pt x="53899" y="28875"/>
                      </a:lnTo>
                      <a:lnTo>
                        <a:pt x="54025" y="28959"/>
                      </a:lnTo>
                      <a:lnTo>
                        <a:pt x="54067" y="29064"/>
                      </a:lnTo>
                      <a:lnTo>
                        <a:pt x="54151" y="29147"/>
                      </a:lnTo>
                      <a:lnTo>
                        <a:pt x="54171" y="29210"/>
                      </a:lnTo>
                      <a:lnTo>
                        <a:pt x="54234" y="29252"/>
                      </a:lnTo>
                      <a:lnTo>
                        <a:pt x="54255" y="29356"/>
                      </a:lnTo>
                      <a:lnTo>
                        <a:pt x="54339" y="29398"/>
                      </a:lnTo>
                      <a:lnTo>
                        <a:pt x="54339" y="29461"/>
                      </a:lnTo>
                      <a:lnTo>
                        <a:pt x="54318" y="29503"/>
                      </a:lnTo>
                      <a:lnTo>
                        <a:pt x="54339" y="29524"/>
                      </a:lnTo>
                      <a:lnTo>
                        <a:pt x="54381" y="29503"/>
                      </a:lnTo>
                      <a:lnTo>
                        <a:pt x="54443" y="29587"/>
                      </a:lnTo>
                      <a:lnTo>
                        <a:pt x="54464" y="29670"/>
                      </a:lnTo>
                      <a:lnTo>
                        <a:pt x="54569" y="29817"/>
                      </a:lnTo>
                      <a:lnTo>
                        <a:pt x="54778" y="29963"/>
                      </a:lnTo>
                      <a:lnTo>
                        <a:pt x="54799" y="30047"/>
                      </a:lnTo>
                      <a:lnTo>
                        <a:pt x="54841" y="30152"/>
                      </a:lnTo>
                      <a:lnTo>
                        <a:pt x="54883" y="30193"/>
                      </a:lnTo>
                      <a:lnTo>
                        <a:pt x="54883" y="30298"/>
                      </a:lnTo>
                      <a:lnTo>
                        <a:pt x="54967" y="30319"/>
                      </a:lnTo>
                      <a:lnTo>
                        <a:pt x="55008" y="30319"/>
                      </a:lnTo>
                      <a:lnTo>
                        <a:pt x="55050" y="30424"/>
                      </a:lnTo>
                      <a:lnTo>
                        <a:pt x="55050" y="30507"/>
                      </a:lnTo>
                      <a:lnTo>
                        <a:pt x="55092" y="30612"/>
                      </a:lnTo>
                      <a:lnTo>
                        <a:pt x="55218" y="30737"/>
                      </a:lnTo>
                      <a:lnTo>
                        <a:pt x="55322" y="30758"/>
                      </a:lnTo>
                      <a:lnTo>
                        <a:pt x="55385" y="30842"/>
                      </a:lnTo>
                      <a:lnTo>
                        <a:pt x="55469" y="30842"/>
                      </a:lnTo>
                      <a:lnTo>
                        <a:pt x="55511" y="30821"/>
                      </a:lnTo>
                      <a:lnTo>
                        <a:pt x="55573" y="30842"/>
                      </a:lnTo>
                      <a:lnTo>
                        <a:pt x="55615" y="30821"/>
                      </a:lnTo>
                      <a:lnTo>
                        <a:pt x="55741" y="30842"/>
                      </a:lnTo>
                      <a:lnTo>
                        <a:pt x="55803" y="30779"/>
                      </a:lnTo>
                      <a:lnTo>
                        <a:pt x="55887" y="30779"/>
                      </a:lnTo>
                      <a:lnTo>
                        <a:pt x="55887" y="30821"/>
                      </a:lnTo>
                      <a:lnTo>
                        <a:pt x="55824" y="30863"/>
                      </a:lnTo>
                      <a:lnTo>
                        <a:pt x="55845" y="30905"/>
                      </a:lnTo>
                      <a:lnTo>
                        <a:pt x="55992" y="30905"/>
                      </a:lnTo>
                      <a:lnTo>
                        <a:pt x="56034" y="30926"/>
                      </a:lnTo>
                      <a:lnTo>
                        <a:pt x="56055" y="30968"/>
                      </a:lnTo>
                      <a:lnTo>
                        <a:pt x="56138" y="31030"/>
                      </a:lnTo>
                      <a:lnTo>
                        <a:pt x="56159" y="30968"/>
                      </a:lnTo>
                      <a:lnTo>
                        <a:pt x="56222" y="30947"/>
                      </a:lnTo>
                      <a:lnTo>
                        <a:pt x="56264" y="30968"/>
                      </a:lnTo>
                      <a:lnTo>
                        <a:pt x="56306" y="30905"/>
                      </a:lnTo>
                      <a:lnTo>
                        <a:pt x="56348" y="30905"/>
                      </a:lnTo>
                      <a:lnTo>
                        <a:pt x="56410" y="30947"/>
                      </a:lnTo>
                      <a:lnTo>
                        <a:pt x="56431" y="31009"/>
                      </a:lnTo>
                      <a:lnTo>
                        <a:pt x="56473" y="31072"/>
                      </a:lnTo>
                      <a:lnTo>
                        <a:pt x="56536" y="31072"/>
                      </a:lnTo>
                      <a:lnTo>
                        <a:pt x="56557" y="31135"/>
                      </a:lnTo>
                      <a:lnTo>
                        <a:pt x="56620" y="31177"/>
                      </a:lnTo>
                      <a:lnTo>
                        <a:pt x="56640" y="31177"/>
                      </a:lnTo>
                      <a:lnTo>
                        <a:pt x="56682" y="31240"/>
                      </a:lnTo>
                      <a:lnTo>
                        <a:pt x="56724" y="31281"/>
                      </a:lnTo>
                      <a:lnTo>
                        <a:pt x="56850" y="31344"/>
                      </a:lnTo>
                      <a:lnTo>
                        <a:pt x="56871" y="31365"/>
                      </a:lnTo>
                      <a:lnTo>
                        <a:pt x="56933" y="31365"/>
                      </a:lnTo>
                      <a:lnTo>
                        <a:pt x="56975" y="31407"/>
                      </a:lnTo>
                      <a:lnTo>
                        <a:pt x="57059" y="31449"/>
                      </a:lnTo>
                      <a:lnTo>
                        <a:pt x="57122" y="31407"/>
                      </a:lnTo>
                      <a:lnTo>
                        <a:pt x="57184" y="31407"/>
                      </a:lnTo>
                      <a:lnTo>
                        <a:pt x="57247" y="31365"/>
                      </a:lnTo>
                      <a:lnTo>
                        <a:pt x="57289" y="31365"/>
                      </a:lnTo>
                      <a:lnTo>
                        <a:pt x="57352" y="31386"/>
                      </a:lnTo>
                      <a:lnTo>
                        <a:pt x="57352" y="31470"/>
                      </a:lnTo>
                      <a:lnTo>
                        <a:pt x="57289" y="31553"/>
                      </a:lnTo>
                      <a:lnTo>
                        <a:pt x="57289" y="31637"/>
                      </a:lnTo>
                      <a:lnTo>
                        <a:pt x="57289" y="31700"/>
                      </a:lnTo>
                      <a:lnTo>
                        <a:pt x="57394" y="31700"/>
                      </a:lnTo>
                      <a:lnTo>
                        <a:pt x="57436" y="31805"/>
                      </a:lnTo>
                      <a:lnTo>
                        <a:pt x="57456" y="31909"/>
                      </a:lnTo>
                      <a:lnTo>
                        <a:pt x="57436" y="32014"/>
                      </a:lnTo>
                      <a:lnTo>
                        <a:pt x="57394" y="32056"/>
                      </a:lnTo>
                      <a:lnTo>
                        <a:pt x="57394" y="32118"/>
                      </a:lnTo>
                      <a:lnTo>
                        <a:pt x="57498" y="32265"/>
                      </a:lnTo>
                      <a:lnTo>
                        <a:pt x="57561" y="32286"/>
                      </a:lnTo>
                      <a:lnTo>
                        <a:pt x="57645" y="32390"/>
                      </a:lnTo>
                      <a:lnTo>
                        <a:pt x="57666" y="32432"/>
                      </a:lnTo>
                      <a:lnTo>
                        <a:pt x="57749" y="32411"/>
                      </a:lnTo>
                      <a:lnTo>
                        <a:pt x="57812" y="32369"/>
                      </a:lnTo>
                      <a:lnTo>
                        <a:pt x="57896" y="32369"/>
                      </a:lnTo>
                      <a:lnTo>
                        <a:pt x="57938" y="32432"/>
                      </a:lnTo>
                      <a:lnTo>
                        <a:pt x="57980" y="32516"/>
                      </a:lnTo>
                      <a:lnTo>
                        <a:pt x="58042" y="32495"/>
                      </a:lnTo>
                      <a:lnTo>
                        <a:pt x="58105" y="32432"/>
                      </a:lnTo>
                      <a:lnTo>
                        <a:pt x="58189" y="32474"/>
                      </a:lnTo>
                      <a:lnTo>
                        <a:pt x="58231" y="32432"/>
                      </a:lnTo>
                      <a:lnTo>
                        <a:pt x="58398" y="32411"/>
                      </a:lnTo>
                      <a:lnTo>
                        <a:pt x="58461" y="32328"/>
                      </a:lnTo>
                      <a:lnTo>
                        <a:pt x="58524" y="32307"/>
                      </a:lnTo>
                      <a:lnTo>
                        <a:pt x="58524" y="32244"/>
                      </a:lnTo>
                      <a:lnTo>
                        <a:pt x="58544" y="32160"/>
                      </a:lnTo>
                      <a:lnTo>
                        <a:pt x="58628" y="32097"/>
                      </a:lnTo>
                      <a:lnTo>
                        <a:pt x="58628" y="31993"/>
                      </a:lnTo>
                      <a:lnTo>
                        <a:pt x="58649" y="31909"/>
                      </a:lnTo>
                      <a:lnTo>
                        <a:pt x="58837" y="31909"/>
                      </a:lnTo>
                      <a:lnTo>
                        <a:pt x="58858" y="31805"/>
                      </a:lnTo>
                      <a:lnTo>
                        <a:pt x="58921" y="31805"/>
                      </a:lnTo>
                      <a:lnTo>
                        <a:pt x="58963" y="31784"/>
                      </a:lnTo>
                      <a:lnTo>
                        <a:pt x="59005" y="31700"/>
                      </a:lnTo>
                      <a:lnTo>
                        <a:pt x="59047" y="31658"/>
                      </a:lnTo>
                      <a:lnTo>
                        <a:pt x="59151" y="31658"/>
                      </a:lnTo>
                      <a:lnTo>
                        <a:pt x="59214" y="31595"/>
                      </a:lnTo>
                      <a:lnTo>
                        <a:pt x="59319" y="31658"/>
                      </a:lnTo>
                      <a:lnTo>
                        <a:pt x="59361" y="31700"/>
                      </a:lnTo>
                      <a:lnTo>
                        <a:pt x="59465" y="31700"/>
                      </a:lnTo>
                      <a:lnTo>
                        <a:pt x="59486" y="31763"/>
                      </a:lnTo>
                      <a:lnTo>
                        <a:pt x="59549" y="31867"/>
                      </a:lnTo>
                      <a:lnTo>
                        <a:pt x="59486" y="31909"/>
                      </a:lnTo>
                      <a:lnTo>
                        <a:pt x="59528" y="31972"/>
                      </a:lnTo>
                      <a:lnTo>
                        <a:pt x="59633" y="32077"/>
                      </a:lnTo>
                      <a:lnTo>
                        <a:pt x="59633" y="32139"/>
                      </a:lnTo>
                      <a:lnTo>
                        <a:pt x="59674" y="32202"/>
                      </a:lnTo>
                      <a:lnTo>
                        <a:pt x="59758" y="32244"/>
                      </a:lnTo>
                      <a:lnTo>
                        <a:pt x="59737" y="32390"/>
                      </a:lnTo>
                      <a:lnTo>
                        <a:pt x="59737" y="32495"/>
                      </a:lnTo>
                      <a:lnTo>
                        <a:pt x="59695" y="32537"/>
                      </a:lnTo>
                      <a:lnTo>
                        <a:pt x="59633" y="32558"/>
                      </a:lnTo>
                      <a:lnTo>
                        <a:pt x="59549" y="32662"/>
                      </a:lnTo>
                      <a:lnTo>
                        <a:pt x="59549" y="32725"/>
                      </a:lnTo>
                      <a:lnTo>
                        <a:pt x="59591" y="32809"/>
                      </a:lnTo>
                      <a:lnTo>
                        <a:pt x="59633" y="32830"/>
                      </a:lnTo>
                      <a:lnTo>
                        <a:pt x="59633" y="32934"/>
                      </a:lnTo>
                      <a:lnTo>
                        <a:pt x="59591" y="33018"/>
                      </a:lnTo>
                      <a:lnTo>
                        <a:pt x="59633" y="33060"/>
                      </a:lnTo>
                      <a:lnTo>
                        <a:pt x="59674" y="33081"/>
                      </a:lnTo>
                      <a:lnTo>
                        <a:pt x="59674" y="33144"/>
                      </a:lnTo>
                      <a:lnTo>
                        <a:pt x="59695" y="33185"/>
                      </a:lnTo>
                      <a:lnTo>
                        <a:pt x="59695" y="33248"/>
                      </a:lnTo>
                      <a:lnTo>
                        <a:pt x="59674" y="33269"/>
                      </a:lnTo>
                      <a:lnTo>
                        <a:pt x="59653" y="33290"/>
                      </a:lnTo>
                      <a:lnTo>
                        <a:pt x="59653" y="33437"/>
                      </a:lnTo>
                      <a:lnTo>
                        <a:pt x="59695" y="33562"/>
                      </a:lnTo>
                      <a:lnTo>
                        <a:pt x="59737" y="33604"/>
                      </a:lnTo>
                      <a:lnTo>
                        <a:pt x="59737" y="33667"/>
                      </a:lnTo>
                      <a:lnTo>
                        <a:pt x="59674" y="33709"/>
                      </a:lnTo>
                      <a:lnTo>
                        <a:pt x="59653" y="33792"/>
                      </a:lnTo>
                      <a:lnTo>
                        <a:pt x="59674" y="33855"/>
                      </a:lnTo>
                      <a:lnTo>
                        <a:pt x="59674" y="33897"/>
                      </a:lnTo>
                      <a:lnTo>
                        <a:pt x="59695" y="33960"/>
                      </a:lnTo>
                      <a:lnTo>
                        <a:pt x="59633" y="34001"/>
                      </a:lnTo>
                      <a:lnTo>
                        <a:pt x="59591" y="34022"/>
                      </a:lnTo>
                      <a:lnTo>
                        <a:pt x="59633" y="34085"/>
                      </a:lnTo>
                      <a:lnTo>
                        <a:pt x="59653" y="34169"/>
                      </a:lnTo>
                      <a:lnTo>
                        <a:pt x="59633" y="34211"/>
                      </a:lnTo>
                      <a:lnTo>
                        <a:pt x="59570" y="34315"/>
                      </a:lnTo>
                      <a:lnTo>
                        <a:pt x="59591" y="34378"/>
                      </a:lnTo>
                      <a:lnTo>
                        <a:pt x="59633" y="34420"/>
                      </a:lnTo>
                      <a:lnTo>
                        <a:pt x="59591" y="34483"/>
                      </a:lnTo>
                      <a:lnTo>
                        <a:pt x="59591" y="34525"/>
                      </a:lnTo>
                      <a:lnTo>
                        <a:pt x="59633" y="34587"/>
                      </a:lnTo>
                      <a:lnTo>
                        <a:pt x="59653" y="34650"/>
                      </a:lnTo>
                      <a:lnTo>
                        <a:pt x="59591" y="34713"/>
                      </a:lnTo>
                      <a:lnTo>
                        <a:pt x="59549" y="34713"/>
                      </a:lnTo>
                      <a:lnTo>
                        <a:pt x="59486" y="34692"/>
                      </a:lnTo>
                      <a:lnTo>
                        <a:pt x="59130" y="34608"/>
                      </a:lnTo>
                      <a:lnTo>
                        <a:pt x="59047" y="34587"/>
                      </a:lnTo>
                      <a:lnTo>
                        <a:pt x="58942" y="34546"/>
                      </a:lnTo>
                      <a:lnTo>
                        <a:pt x="58900" y="34546"/>
                      </a:lnTo>
                      <a:lnTo>
                        <a:pt x="58796" y="34713"/>
                      </a:lnTo>
                      <a:lnTo>
                        <a:pt x="58754" y="34797"/>
                      </a:lnTo>
                      <a:lnTo>
                        <a:pt x="58712" y="34859"/>
                      </a:lnTo>
                      <a:lnTo>
                        <a:pt x="58628" y="34859"/>
                      </a:lnTo>
                      <a:lnTo>
                        <a:pt x="58544" y="34922"/>
                      </a:lnTo>
                      <a:lnTo>
                        <a:pt x="58524" y="34964"/>
                      </a:lnTo>
                      <a:lnTo>
                        <a:pt x="58586" y="35069"/>
                      </a:lnTo>
                      <a:lnTo>
                        <a:pt x="58712" y="35278"/>
                      </a:lnTo>
                      <a:lnTo>
                        <a:pt x="58733" y="35362"/>
                      </a:lnTo>
                      <a:lnTo>
                        <a:pt x="58754" y="35445"/>
                      </a:lnTo>
                      <a:lnTo>
                        <a:pt x="58837" y="35550"/>
                      </a:lnTo>
                      <a:lnTo>
                        <a:pt x="58837" y="35654"/>
                      </a:lnTo>
                      <a:lnTo>
                        <a:pt x="58837" y="35780"/>
                      </a:lnTo>
                      <a:lnTo>
                        <a:pt x="58837" y="35885"/>
                      </a:lnTo>
                      <a:lnTo>
                        <a:pt x="58837" y="36094"/>
                      </a:lnTo>
                      <a:lnTo>
                        <a:pt x="58921" y="36157"/>
                      </a:lnTo>
                      <a:lnTo>
                        <a:pt x="58921" y="36261"/>
                      </a:lnTo>
                      <a:lnTo>
                        <a:pt x="58921" y="36366"/>
                      </a:lnTo>
                      <a:lnTo>
                        <a:pt x="58900" y="36408"/>
                      </a:lnTo>
                      <a:lnTo>
                        <a:pt x="58900" y="36491"/>
                      </a:lnTo>
                      <a:lnTo>
                        <a:pt x="58921" y="36533"/>
                      </a:lnTo>
                      <a:lnTo>
                        <a:pt x="58921" y="36638"/>
                      </a:lnTo>
                      <a:lnTo>
                        <a:pt x="58858" y="36638"/>
                      </a:lnTo>
                      <a:lnTo>
                        <a:pt x="58733" y="36617"/>
                      </a:lnTo>
                      <a:lnTo>
                        <a:pt x="58649" y="36680"/>
                      </a:lnTo>
                      <a:lnTo>
                        <a:pt x="58649" y="36722"/>
                      </a:lnTo>
                      <a:lnTo>
                        <a:pt x="58691" y="36826"/>
                      </a:lnTo>
                      <a:lnTo>
                        <a:pt x="58733" y="36847"/>
                      </a:lnTo>
                      <a:lnTo>
                        <a:pt x="58733" y="36931"/>
                      </a:lnTo>
                      <a:lnTo>
                        <a:pt x="58733" y="36952"/>
                      </a:lnTo>
                      <a:lnTo>
                        <a:pt x="58837" y="37098"/>
                      </a:lnTo>
                      <a:lnTo>
                        <a:pt x="58858" y="37098"/>
                      </a:lnTo>
                      <a:lnTo>
                        <a:pt x="58921" y="36931"/>
                      </a:lnTo>
                      <a:lnTo>
                        <a:pt x="59068" y="36910"/>
                      </a:lnTo>
                      <a:lnTo>
                        <a:pt x="59130" y="36952"/>
                      </a:lnTo>
                      <a:lnTo>
                        <a:pt x="59172" y="36784"/>
                      </a:lnTo>
                      <a:lnTo>
                        <a:pt x="59256" y="36722"/>
                      </a:lnTo>
                      <a:lnTo>
                        <a:pt x="59256" y="36512"/>
                      </a:lnTo>
                      <a:lnTo>
                        <a:pt x="59361" y="36429"/>
                      </a:lnTo>
                      <a:lnTo>
                        <a:pt x="59361" y="36324"/>
                      </a:lnTo>
                      <a:lnTo>
                        <a:pt x="59381" y="36282"/>
                      </a:lnTo>
                      <a:lnTo>
                        <a:pt x="59528" y="36366"/>
                      </a:lnTo>
                      <a:lnTo>
                        <a:pt x="59653" y="36303"/>
                      </a:lnTo>
                      <a:lnTo>
                        <a:pt x="59695" y="36366"/>
                      </a:lnTo>
                      <a:lnTo>
                        <a:pt x="59695" y="36575"/>
                      </a:lnTo>
                      <a:lnTo>
                        <a:pt x="59884" y="36617"/>
                      </a:lnTo>
                      <a:lnTo>
                        <a:pt x="60072" y="36722"/>
                      </a:lnTo>
                      <a:lnTo>
                        <a:pt x="60114" y="36680"/>
                      </a:lnTo>
                      <a:lnTo>
                        <a:pt x="60197" y="36742"/>
                      </a:lnTo>
                      <a:lnTo>
                        <a:pt x="60323" y="36617"/>
                      </a:lnTo>
                      <a:lnTo>
                        <a:pt x="60490" y="36596"/>
                      </a:lnTo>
                      <a:lnTo>
                        <a:pt x="60511" y="36512"/>
                      </a:lnTo>
                      <a:lnTo>
                        <a:pt x="60595" y="36512"/>
                      </a:lnTo>
                      <a:lnTo>
                        <a:pt x="60679" y="36366"/>
                      </a:lnTo>
                      <a:lnTo>
                        <a:pt x="60846" y="36115"/>
                      </a:lnTo>
                      <a:lnTo>
                        <a:pt x="60825" y="36073"/>
                      </a:lnTo>
                      <a:lnTo>
                        <a:pt x="60951" y="36010"/>
                      </a:lnTo>
                      <a:lnTo>
                        <a:pt x="60951" y="35926"/>
                      </a:lnTo>
                      <a:lnTo>
                        <a:pt x="60909" y="35780"/>
                      </a:lnTo>
                      <a:lnTo>
                        <a:pt x="60993" y="35822"/>
                      </a:lnTo>
                      <a:lnTo>
                        <a:pt x="60993" y="35843"/>
                      </a:lnTo>
                      <a:lnTo>
                        <a:pt x="61118" y="35654"/>
                      </a:lnTo>
                      <a:lnTo>
                        <a:pt x="61055" y="35550"/>
                      </a:lnTo>
                      <a:lnTo>
                        <a:pt x="61118" y="35529"/>
                      </a:lnTo>
                      <a:lnTo>
                        <a:pt x="61118" y="35341"/>
                      </a:lnTo>
                      <a:lnTo>
                        <a:pt x="61223" y="35299"/>
                      </a:lnTo>
                      <a:lnTo>
                        <a:pt x="61223" y="35194"/>
                      </a:lnTo>
                      <a:lnTo>
                        <a:pt x="61369" y="35090"/>
                      </a:lnTo>
                      <a:lnTo>
                        <a:pt x="61411" y="35027"/>
                      </a:lnTo>
                      <a:lnTo>
                        <a:pt x="61348" y="34985"/>
                      </a:lnTo>
                      <a:lnTo>
                        <a:pt x="61369" y="34838"/>
                      </a:lnTo>
                      <a:lnTo>
                        <a:pt x="61453" y="34818"/>
                      </a:lnTo>
                      <a:lnTo>
                        <a:pt x="61557" y="34315"/>
                      </a:lnTo>
                      <a:lnTo>
                        <a:pt x="61683" y="34169"/>
                      </a:lnTo>
                      <a:lnTo>
                        <a:pt x="61683" y="34064"/>
                      </a:lnTo>
                      <a:lnTo>
                        <a:pt x="61829" y="33960"/>
                      </a:lnTo>
                      <a:lnTo>
                        <a:pt x="61850" y="33834"/>
                      </a:lnTo>
                      <a:lnTo>
                        <a:pt x="61976" y="33667"/>
                      </a:lnTo>
                      <a:lnTo>
                        <a:pt x="61976" y="33541"/>
                      </a:lnTo>
                      <a:lnTo>
                        <a:pt x="61934" y="33520"/>
                      </a:lnTo>
                      <a:lnTo>
                        <a:pt x="61892" y="33353"/>
                      </a:lnTo>
                      <a:lnTo>
                        <a:pt x="62039" y="33227"/>
                      </a:lnTo>
                      <a:lnTo>
                        <a:pt x="61976" y="32955"/>
                      </a:lnTo>
                      <a:lnTo>
                        <a:pt x="62081" y="32830"/>
                      </a:lnTo>
                      <a:lnTo>
                        <a:pt x="62081" y="32746"/>
                      </a:lnTo>
                      <a:lnTo>
                        <a:pt x="62039" y="32746"/>
                      </a:lnTo>
                      <a:lnTo>
                        <a:pt x="62101" y="32579"/>
                      </a:lnTo>
                      <a:lnTo>
                        <a:pt x="62101" y="32411"/>
                      </a:lnTo>
                      <a:lnTo>
                        <a:pt x="62206" y="32307"/>
                      </a:lnTo>
                      <a:lnTo>
                        <a:pt x="62206" y="32118"/>
                      </a:lnTo>
                      <a:lnTo>
                        <a:pt x="62185" y="32097"/>
                      </a:lnTo>
                      <a:lnTo>
                        <a:pt x="62164" y="31909"/>
                      </a:lnTo>
                      <a:lnTo>
                        <a:pt x="62248" y="31742"/>
                      </a:lnTo>
                      <a:lnTo>
                        <a:pt x="62248" y="31574"/>
                      </a:lnTo>
                      <a:lnTo>
                        <a:pt x="62394" y="31386"/>
                      </a:lnTo>
                      <a:lnTo>
                        <a:pt x="62394" y="31240"/>
                      </a:lnTo>
                      <a:lnTo>
                        <a:pt x="62353" y="31135"/>
                      </a:lnTo>
                      <a:lnTo>
                        <a:pt x="62353" y="30947"/>
                      </a:lnTo>
                      <a:lnTo>
                        <a:pt x="62394" y="30905"/>
                      </a:lnTo>
                      <a:lnTo>
                        <a:pt x="62394" y="30758"/>
                      </a:lnTo>
                      <a:lnTo>
                        <a:pt x="62311" y="30758"/>
                      </a:lnTo>
                      <a:lnTo>
                        <a:pt x="62269" y="30486"/>
                      </a:lnTo>
                      <a:lnTo>
                        <a:pt x="62269" y="30403"/>
                      </a:lnTo>
                      <a:lnTo>
                        <a:pt x="62248" y="30319"/>
                      </a:lnTo>
                      <a:lnTo>
                        <a:pt x="62248" y="30110"/>
                      </a:lnTo>
                      <a:lnTo>
                        <a:pt x="62081" y="29921"/>
                      </a:lnTo>
                      <a:lnTo>
                        <a:pt x="62039" y="29921"/>
                      </a:lnTo>
                      <a:lnTo>
                        <a:pt x="61976" y="29817"/>
                      </a:lnTo>
                      <a:lnTo>
                        <a:pt x="62039" y="29775"/>
                      </a:lnTo>
                      <a:lnTo>
                        <a:pt x="62101" y="29608"/>
                      </a:lnTo>
                      <a:lnTo>
                        <a:pt x="62101" y="29566"/>
                      </a:lnTo>
                      <a:lnTo>
                        <a:pt x="61997" y="29649"/>
                      </a:lnTo>
                      <a:lnTo>
                        <a:pt x="61892" y="29608"/>
                      </a:lnTo>
                      <a:lnTo>
                        <a:pt x="61788" y="29231"/>
                      </a:lnTo>
                      <a:lnTo>
                        <a:pt x="61788" y="29126"/>
                      </a:lnTo>
                      <a:lnTo>
                        <a:pt x="61767" y="29043"/>
                      </a:lnTo>
                      <a:lnTo>
                        <a:pt x="61746" y="28833"/>
                      </a:lnTo>
                      <a:lnTo>
                        <a:pt x="61788" y="28750"/>
                      </a:lnTo>
                      <a:lnTo>
                        <a:pt x="61683" y="28457"/>
                      </a:lnTo>
                      <a:lnTo>
                        <a:pt x="61767" y="28394"/>
                      </a:lnTo>
                      <a:lnTo>
                        <a:pt x="61725" y="28352"/>
                      </a:lnTo>
                      <a:lnTo>
                        <a:pt x="61746" y="28310"/>
                      </a:lnTo>
                      <a:lnTo>
                        <a:pt x="61746" y="28227"/>
                      </a:lnTo>
                      <a:lnTo>
                        <a:pt x="61683" y="28185"/>
                      </a:lnTo>
                      <a:lnTo>
                        <a:pt x="61746" y="28080"/>
                      </a:lnTo>
                      <a:lnTo>
                        <a:pt x="61683" y="27975"/>
                      </a:lnTo>
                      <a:lnTo>
                        <a:pt x="61683" y="27892"/>
                      </a:lnTo>
                      <a:lnTo>
                        <a:pt x="61767" y="27829"/>
                      </a:lnTo>
                      <a:lnTo>
                        <a:pt x="61662" y="27766"/>
                      </a:lnTo>
                      <a:lnTo>
                        <a:pt x="61641" y="27620"/>
                      </a:lnTo>
                      <a:lnTo>
                        <a:pt x="61683" y="27557"/>
                      </a:lnTo>
                      <a:lnTo>
                        <a:pt x="61662" y="27452"/>
                      </a:lnTo>
                      <a:lnTo>
                        <a:pt x="61578" y="27515"/>
                      </a:lnTo>
                      <a:lnTo>
                        <a:pt x="61474" y="27494"/>
                      </a:lnTo>
                      <a:lnTo>
                        <a:pt x="61348" y="27390"/>
                      </a:lnTo>
                      <a:lnTo>
                        <a:pt x="61348" y="27264"/>
                      </a:lnTo>
                      <a:lnTo>
                        <a:pt x="61411" y="27180"/>
                      </a:lnTo>
                      <a:lnTo>
                        <a:pt x="61411" y="27076"/>
                      </a:lnTo>
                      <a:lnTo>
                        <a:pt x="61244" y="26887"/>
                      </a:lnTo>
                      <a:lnTo>
                        <a:pt x="61160" y="26887"/>
                      </a:lnTo>
                      <a:lnTo>
                        <a:pt x="61055" y="26762"/>
                      </a:lnTo>
                      <a:lnTo>
                        <a:pt x="61139" y="26720"/>
                      </a:lnTo>
                      <a:lnTo>
                        <a:pt x="61139" y="26615"/>
                      </a:lnTo>
                      <a:lnTo>
                        <a:pt x="61202" y="26511"/>
                      </a:lnTo>
                      <a:lnTo>
                        <a:pt x="61097" y="26323"/>
                      </a:lnTo>
                      <a:lnTo>
                        <a:pt x="61013" y="26323"/>
                      </a:lnTo>
                      <a:lnTo>
                        <a:pt x="60930" y="26239"/>
                      </a:lnTo>
                      <a:lnTo>
                        <a:pt x="60825" y="26218"/>
                      </a:lnTo>
                      <a:lnTo>
                        <a:pt x="60804" y="26134"/>
                      </a:lnTo>
                      <a:lnTo>
                        <a:pt x="60532" y="26051"/>
                      </a:lnTo>
                      <a:lnTo>
                        <a:pt x="60490" y="25988"/>
                      </a:lnTo>
                      <a:lnTo>
                        <a:pt x="60323" y="25946"/>
                      </a:lnTo>
                      <a:lnTo>
                        <a:pt x="60260" y="25904"/>
                      </a:lnTo>
                      <a:lnTo>
                        <a:pt x="60197" y="25779"/>
                      </a:lnTo>
                      <a:lnTo>
                        <a:pt x="60114" y="25695"/>
                      </a:lnTo>
                      <a:lnTo>
                        <a:pt x="59988" y="25695"/>
                      </a:lnTo>
                      <a:lnTo>
                        <a:pt x="59863" y="25590"/>
                      </a:lnTo>
                      <a:lnTo>
                        <a:pt x="59737" y="25695"/>
                      </a:lnTo>
                      <a:lnTo>
                        <a:pt x="59633" y="25695"/>
                      </a:lnTo>
                      <a:lnTo>
                        <a:pt x="59570" y="25779"/>
                      </a:lnTo>
                      <a:lnTo>
                        <a:pt x="59486" y="25779"/>
                      </a:lnTo>
                      <a:lnTo>
                        <a:pt x="59444" y="25716"/>
                      </a:lnTo>
                      <a:lnTo>
                        <a:pt x="59444" y="25674"/>
                      </a:lnTo>
                      <a:lnTo>
                        <a:pt x="59340" y="25611"/>
                      </a:lnTo>
                      <a:lnTo>
                        <a:pt x="59235" y="25611"/>
                      </a:lnTo>
                      <a:lnTo>
                        <a:pt x="59277" y="25799"/>
                      </a:lnTo>
                      <a:lnTo>
                        <a:pt x="59381" y="25904"/>
                      </a:lnTo>
                      <a:lnTo>
                        <a:pt x="59340" y="26009"/>
                      </a:lnTo>
                      <a:lnTo>
                        <a:pt x="59381" y="26197"/>
                      </a:lnTo>
                      <a:lnTo>
                        <a:pt x="59340" y="26343"/>
                      </a:lnTo>
                      <a:lnTo>
                        <a:pt x="59256" y="26406"/>
                      </a:lnTo>
                      <a:lnTo>
                        <a:pt x="59256" y="26239"/>
                      </a:lnTo>
                      <a:lnTo>
                        <a:pt x="59277" y="26113"/>
                      </a:lnTo>
                      <a:lnTo>
                        <a:pt x="59214" y="25946"/>
                      </a:lnTo>
                      <a:lnTo>
                        <a:pt x="59151" y="26030"/>
                      </a:lnTo>
                      <a:lnTo>
                        <a:pt x="59172" y="26134"/>
                      </a:lnTo>
                      <a:lnTo>
                        <a:pt x="59130" y="26323"/>
                      </a:lnTo>
                      <a:lnTo>
                        <a:pt x="59005" y="26406"/>
                      </a:lnTo>
                      <a:lnTo>
                        <a:pt x="58733" y="26427"/>
                      </a:lnTo>
                      <a:lnTo>
                        <a:pt x="58712" y="26364"/>
                      </a:lnTo>
                      <a:lnTo>
                        <a:pt x="58816" y="26302"/>
                      </a:lnTo>
                      <a:lnTo>
                        <a:pt x="58858" y="26302"/>
                      </a:lnTo>
                      <a:lnTo>
                        <a:pt x="58858" y="26134"/>
                      </a:lnTo>
                      <a:lnTo>
                        <a:pt x="58921" y="26051"/>
                      </a:lnTo>
                      <a:lnTo>
                        <a:pt x="58963" y="26009"/>
                      </a:lnTo>
                      <a:lnTo>
                        <a:pt x="58837" y="26009"/>
                      </a:lnTo>
                      <a:lnTo>
                        <a:pt x="58796" y="26051"/>
                      </a:lnTo>
                      <a:lnTo>
                        <a:pt x="58733" y="26009"/>
                      </a:lnTo>
                      <a:lnTo>
                        <a:pt x="58649" y="26030"/>
                      </a:lnTo>
                      <a:lnTo>
                        <a:pt x="58607" y="26134"/>
                      </a:lnTo>
                      <a:lnTo>
                        <a:pt x="58524" y="26197"/>
                      </a:lnTo>
                      <a:lnTo>
                        <a:pt x="58503" y="26197"/>
                      </a:lnTo>
                      <a:lnTo>
                        <a:pt x="58419" y="26302"/>
                      </a:lnTo>
                      <a:lnTo>
                        <a:pt x="58272" y="26155"/>
                      </a:lnTo>
                      <a:lnTo>
                        <a:pt x="58293" y="26009"/>
                      </a:lnTo>
                      <a:lnTo>
                        <a:pt x="58231" y="25820"/>
                      </a:lnTo>
                      <a:lnTo>
                        <a:pt x="58105" y="25632"/>
                      </a:lnTo>
                      <a:lnTo>
                        <a:pt x="58105" y="25339"/>
                      </a:lnTo>
                      <a:lnTo>
                        <a:pt x="57980" y="25381"/>
                      </a:lnTo>
                      <a:lnTo>
                        <a:pt x="57917" y="25381"/>
                      </a:lnTo>
                      <a:lnTo>
                        <a:pt x="57812" y="25423"/>
                      </a:lnTo>
                      <a:lnTo>
                        <a:pt x="57749" y="25465"/>
                      </a:lnTo>
                      <a:lnTo>
                        <a:pt x="57603" y="25548"/>
                      </a:lnTo>
                      <a:lnTo>
                        <a:pt x="57498" y="25548"/>
                      </a:lnTo>
                      <a:lnTo>
                        <a:pt x="57394" y="25486"/>
                      </a:lnTo>
                      <a:lnTo>
                        <a:pt x="57289" y="25527"/>
                      </a:lnTo>
                      <a:lnTo>
                        <a:pt x="57184" y="25444"/>
                      </a:lnTo>
                      <a:lnTo>
                        <a:pt x="57143" y="25339"/>
                      </a:lnTo>
                      <a:lnTo>
                        <a:pt x="57184" y="25255"/>
                      </a:lnTo>
                      <a:lnTo>
                        <a:pt x="57226" y="25109"/>
                      </a:lnTo>
                      <a:lnTo>
                        <a:pt x="57331" y="24942"/>
                      </a:lnTo>
                      <a:lnTo>
                        <a:pt x="57477" y="24774"/>
                      </a:lnTo>
                      <a:lnTo>
                        <a:pt x="57477" y="24586"/>
                      </a:lnTo>
                      <a:lnTo>
                        <a:pt x="57666" y="24439"/>
                      </a:lnTo>
                      <a:lnTo>
                        <a:pt x="57666" y="24272"/>
                      </a:lnTo>
                      <a:lnTo>
                        <a:pt x="57708" y="24251"/>
                      </a:lnTo>
                      <a:lnTo>
                        <a:pt x="57708" y="24188"/>
                      </a:lnTo>
                      <a:lnTo>
                        <a:pt x="57812" y="24021"/>
                      </a:lnTo>
                      <a:lnTo>
                        <a:pt x="57854" y="23874"/>
                      </a:lnTo>
                      <a:lnTo>
                        <a:pt x="57917" y="23749"/>
                      </a:lnTo>
                      <a:lnTo>
                        <a:pt x="57875" y="23623"/>
                      </a:lnTo>
                      <a:lnTo>
                        <a:pt x="57917" y="23540"/>
                      </a:lnTo>
                      <a:lnTo>
                        <a:pt x="57917" y="23330"/>
                      </a:lnTo>
                      <a:lnTo>
                        <a:pt x="57980" y="23038"/>
                      </a:lnTo>
                      <a:lnTo>
                        <a:pt x="58021" y="23038"/>
                      </a:lnTo>
                      <a:lnTo>
                        <a:pt x="58063" y="22828"/>
                      </a:lnTo>
                      <a:lnTo>
                        <a:pt x="58168" y="22786"/>
                      </a:lnTo>
                      <a:lnTo>
                        <a:pt x="58126" y="22661"/>
                      </a:lnTo>
                      <a:lnTo>
                        <a:pt x="58293" y="22473"/>
                      </a:lnTo>
                      <a:lnTo>
                        <a:pt x="58314" y="22305"/>
                      </a:lnTo>
                      <a:lnTo>
                        <a:pt x="58419" y="22242"/>
                      </a:lnTo>
                      <a:lnTo>
                        <a:pt x="58377" y="22033"/>
                      </a:lnTo>
                      <a:lnTo>
                        <a:pt x="58419" y="21970"/>
                      </a:lnTo>
                      <a:lnTo>
                        <a:pt x="58419" y="21845"/>
                      </a:lnTo>
                      <a:lnTo>
                        <a:pt x="58503" y="21782"/>
                      </a:lnTo>
                      <a:lnTo>
                        <a:pt x="58544" y="21782"/>
                      </a:lnTo>
                      <a:lnTo>
                        <a:pt x="58544" y="21657"/>
                      </a:lnTo>
                      <a:lnTo>
                        <a:pt x="58503" y="21573"/>
                      </a:lnTo>
                      <a:lnTo>
                        <a:pt x="58503" y="21343"/>
                      </a:lnTo>
                      <a:lnTo>
                        <a:pt x="58482" y="21217"/>
                      </a:lnTo>
                      <a:lnTo>
                        <a:pt x="58544" y="21029"/>
                      </a:lnTo>
                      <a:lnTo>
                        <a:pt x="58712" y="20841"/>
                      </a:lnTo>
                      <a:lnTo>
                        <a:pt x="58754" y="20631"/>
                      </a:lnTo>
                      <a:lnTo>
                        <a:pt x="58607" y="20401"/>
                      </a:lnTo>
                      <a:lnTo>
                        <a:pt x="58628" y="20276"/>
                      </a:lnTo>
                      <a:lnTo>
                        <a:pt x="58733" y="20171"/>
                      </a:lnTo>
                      <a:lnTo>
                        <a:pt x="58754" y="20045"/>
                      </a:lnTo>
                      <a:lnTo>
                        <a:pt x="58963" y="19878"/>
                      </a:lnTo>
                      <a:lnTo>
                        <a:pt x="59005" y="19773"/>
                      </a:lnTo>
                      <a:lnTo>
                        <a:pt x="59068" y="19773"/>
                      </a:lnTo>
                      <a:lnTo>
                        <a:pt x="59151" y="19857"/>
                      </a:lnTo>
                      <a:lnTo>
                        <a:pt x="59277" y="19836"/>
                      </a:lnTo>
                      <a:lnTo>
                        <a:pt x="59486" y="19669"/>
                      </a:lnTo>
                      <a:lnTo>
                        <a:pt x="59674" y="19669"/>
                      </a:lnTo>
                      <a:lnTo>
                        <a:pt x="59842" y="19564"/>
                      </a:lnTo>
                      <a:lnTo>
                        <a:pt x="59967" y="19564"/>
                      </a:lnTo>
                      <a:lnTo>
                        <a:pt x="60072" y="19481"/>
                      </a:lnTo>
                      <a:lnTo>
                        <a:pt x="60177" y="19481"/>
                      </a:lnTo>
                      <a:lnTo>
                        <a:pt x="60281" y="19460"/>
                      </a:lnTo>
                      <a:lnTo>
                        <a:pt x="60323" y="19376"/>
                      </a:lnTo>
                      <a:lnTo>
                        <a:pt x="60428" y="19460"/>
                      </a:lnTo>
                      <a:lnTo>
                        <a:pt x="60386" y="19585"/>
                      </a:lnTo>
                      <a:lnTo>
                        <a:pt x="60469" y="19627"/>
                      </a:lnTo>
                      <a:lnTo>
                        <a:pt x="60574" y="19732"/>
                      </a:lnTo>
                      <a:lnTo>
                        <a:pt x="60616" y="19627"/>
                      </a:lnTo>
                      <a:lnTo>
                        <a:pt x="60721" y="19543"/>
                      </a:lnTo>
                      <a:lnTo>
                        <a:pt x="60574" y="19418"/>
                      </a:lnTo>
                      <a:lnTo>
                        <a:pt x="60574" y="19355"/>
                      </a:lnTo>
                      <a:lnTo>
                        <a:pt x="60700" y="19271"/>
                      </a:lnTo>
                      <a:lnTo>
                        <a:pt x="60909" y="19313"/>
                      </a:lnTo>
                      <a:lnTo>
                        <a:pt x="61013" y="19250"/>
                      </a:lnTo>
                      <a:lnTo>
                        <a:pt x="61244" y="19250"/>
                      </a:lnTo>
                      <a:lnTo>
                        <a:pt x="61306" y="19334"/>
                      </a:lnTo>
                      <a:lnTo>
                        <a:pt x="61348" y="19334"/>
                      </a:lnTo>
                      <a:lnTo>
                        <a:pt x="61432" y="19250"/>
                      </a:lnTo>
                      <a:lnTo>
                        <a:pt x="61516" y="19250"/>
                      </a:lnTo>
                      <a:lnTo>
                        <a:pt x="61474" y="19146"/>
                      </a:lnTo>
                      <a:lnTo>
                        <a:pt x="61557" y="19104"/>
                      </a:lnTo>
                      <a:lnTo>
                        <a:pt x="61746" y="19104"/>
                      </a:lnTo>
                      <a:lnTo>
                        <a:pt x="61829" y="19208"/>
                      </a:lnTo>
                      <a:lnTo>
                        <a:pt x="62039" y="19125"/>
                      </a:lnTo>
                      <a:lnTo>
                        <a:pt x="62039" y="19041"/>
                      </a:lnTo>
                      <a:lnTo>
                        <a:pt x="61955" y="18999"/>
                      </a:lnTo>
                      <a:lnTo>
                        <a:pt x="61892" y="19041"/>
                      </a:lnTo>
                      <a:lnTo>
                        <a:pt x="61767" y="18957"/>
                      </a:lnTo>
                      <a:lnTo>
                        <a:pt x="61850" y="18832"/>
                      </a:lnTo>
                      <a:lnTo>
                        <a:pt x="61871" y="18916"/>
                      </a:lnTo>
                      <a:lnTo>
                        <a:pt x="62039" y="18853"/>
                      </a:lnTo>
                      <a:lnTo>
                        <a:pt x="61871" y="18748"/>
                      </a:lnTo>
                      <a:lnTo>
                        <a:pt x="61871" y="18685"/>
                      </a:lnTo>
                      <a:lnTo>
                        <a:pt x="61955" y="18685"/>
                      </a:lnTo>
                      <a:lnTo>
                        <a:pt x="62101" y="18497"/>
                      </a:lnTo>
                      <a:lnTo>
                        <a:pt x="62269" y="18497"/>
                      </a:lnTo>
                      <a:lnTo>
                        <a:pt x="62353" y="18581"/>
                      </a:lnTo>
                      <a:lnTo>
                        <a:pt x="62457" y="18518"/>
                      </a:lnTo>
                      <a:lnTo>
                        <a:pt x="62666" y="18581"/>
                      </a:lnTo>
                      <a:lnTo>
                        <a:pt x="62813" y="18581"/>
                      </a:lnTo>
                      <a:lnTo>
                        <a:pt x="62813" y="18623"/>
                      </a:lnTo>
                      <a:lnTo>
                        <a:pt x="62897" y="18685"/>
                      </a:lnTo>
                      <a:lnTo>
                        <a:pt x="62959" y="18644"/>
                      </a:lnTo>
                      <a:lnTo>
                        <a:pt x="62918" y="18581"/>
                      </a:lnTo>
                      <a:lnTo>
                        <a:pt x="63106" y="18581"/>
                      </a:lnTo>
                      <a:lnTo>
                        <a:pt x="63252" y="18602"/>
                      </a:lnTo>
                      <a:lnTo>
                        <a:pt x="63357" y="18602"/>
                      </a:lnTo>
                      <a:lnTo>
                        <a:pt x="63462" y="18685"/>
                      </a:lnTo>
                      <a:lnTo>
                        <a:pt x="63462" y="18727"/>
                      </a:lnTo>
                      <a:lnTo>
                        <a:pt x="63629" y="18748"/>
                      </a:lnTo>
                      <a:lnTo>
                        <a:pt x="63734" y="18664"/>
                      </a:lnTo>
                      <a:lnTo>
                        <a:pt x="63796" y="18685"/>
                      </a:lnTo>
                      <a:lnTo>
                        <a:pt x="63838" y="18769"/>
                      </a:lnTo>
                      <a:lnTo>
                        <a:pt x="63629" y="18916"/>
                      </a:lnTo>
                      <a:lnTo>
                        <a:pt x="63441" y="18916"/>
                      </a:lnTo>
                      <a:lnTo>
                        <a:pt x="63378" y="18978"/>
                      </a:lnTo>
                      <a:lnTo>
                        <a:pt x="63378" y="19083"/>
                      </a:lnTo>
                      <a:lnTo>
                        <a:pt x="63273" y="19083"/>
                      </a:lnTo>
                      <a:lnTo>
                        <a:pt x="63252" y="19125"/>
                      </a:lnTo>
                      <a:lnTo>
                        <a:pt x="63315" y="19146"/>
                      </a:lnTo>
                      <a:lnTo>
                        <a:pt x="63378" y="19146"/>
                      </a:lnTo>
                      <a:lnTo>
                        <a:pt x="63545" y="19355"/>
                      </a:lnTo>
                      <a:lnTo>
                        <a:pt x="63587" y="19313"/>
                      </a:lnTo>
                      <a:lnTo>
                        <a:pt x="63775" y="19250"/>
                      </a:lnTo>
                      <a:lnTo>
                        <a:pt x="63859" y="19146"/>
                      </a:lnTo>
                      <a:lnTo>
                        <a:pt x="63838" y="19104"/>
                      </a:lnTo>
                      <a:lnTo>
                        <a:pt x="63964" y="19041"/>
                      </a:lnTo>
                      <a:lnTo>
                        <a:pt x="63880" y="18916"/>
                      </a:lnTo>
                      <a:lnTo>
                        <a:pt x="63964" y="18916"/>
                      </a:lnTo>
                      <a:lnTo>
                        <a:pt x="64089" y="19083"/>
                      </a:lnTo>
                      <a:lnTo>
                        <a:pt x="64173" y="19104"/>
                      </a:lnTo>
                      <a:lnTo>
                        <a:pt x="64215" y="19020"/>
                      </a:lnTo>
                      <a:lnTo>
                        <a:pt x="64173" y="18978"/>
                      </a:lnTo>
                      <a:lnTo>
                        <a:pt x="64257" y="18916"/>
                      </a:lnTo>
                      <a:lnTo>
                        <a:pt x="64298" y="18832"/>
                      </a:lnTo>
                      <a:lnTo>
                        <a:pt x="64319" y="18832"/>
                      </a:lnTo>
                      <a:lnTo>
                        <a:pt x="64319" y="18727"/>
                      </a:lnTo>
                      <a:lnTo>
                        <a:pt x="64298" y="18664"/>
                      </a:lnTo>
                      <a:lnTo>
                        <a:pt x="64382" y="18623"/>
                      </a:lnTo>
                      <a:lnTo>
                        <a:pt x="64466" y="18685"/>
                      </a:lnTo>
                      <a:lnTo>
                        <a:pt x="64529" y="18623"/>
                      </a:lnTo>
                      <a:lnTo>
                        <a:pt x="64591" y="18685"/>
                      </a:lnTo>
                      <a:lnTo>
                        <a:pt x="64612" y="18769"/>
                      </a:lnTo>
                      <a:lnTo>
                        <a:pt x="64696" y="18811"/>
                      </a:lnTo>
                      <a:lnTo>
                        <a:pt x="64842" y="18664"/>
                      </a:lnTo>
                      <a:lnTo>
                        <a:pt x="64780" y="18602"/>
                      </a:lnTo>
                      <a:lnTo>
                        <a:pt x="64780" y="18581"/>
                      </a:lnTo>
                      <a:lnTo>
                        <a:pt x="64842" y="18518"/>
                      </a:lnTo>
                      <a:lnTo>
                        <a:pt x="64926" y="18560"/>
                      </a:lnTo>
                      <a:lnTo>
                        <a:pt x="65010" y="18497"/>
                      </a:lnTo>
                      <a:lnTo>
                        <a:pt x="65094" y="18497"/>
                      </a:lnTo>
                      <a:lnTo>
                        <a:pt x="65114" y="18455"/>
                      </a:lnTo>
                      <a:lnTo>
                        <a:pt x="65010" y="18351"/>
                      </a:lnTo>
                      <a:lnTo>
                        <a:pt x="65031" y="18288"/>
                      </a:lnTo>
                      <a:lnTo>
                        <a:pt x="65031" y="18246"/>
                      </a:lnTo>
                      <a:lnTo>
                        <a:pt x="64926" y="18183"/>
                      </a:lnTo>
                      <a:lnTo>
                        <a:pt x="64884" y="18141"/>
                      </a:lnTo>
                      <a:lnTo>
                        <a:pt x="64884" y="18162"/>
                      </a:lnTo>
                      <a:lnTo>
                        <a:pt x="64884" y="18204"/>
                      </a:lnTo>
                      <a:lnTo>
                        <a:pt x="64822" y="18204"/>
                      </a:lnTo>
                      <a:lnTo>
                        <a:pt x="64717" y="18162"/>
                      </a:lnTo>
                      <a:lnTo>
                        <a:pt x="64696" y="18183"/>
                      </a:lnTo>
                      <a:lnTo>
                        <a:pt x="64696" y="18246"/>
                      </a:lnTo>
                      <a:lnTo>
                        <a:pt x="64591" y="18246"/>
                      </a:lnTo>
                      <a:lnTo>
                        <a:pt x="64529" y="18288"/>
                      </a:lnTo>
                      <a:lnTo>
                        <a:pt x="64466" y="18246"/>
                      </a:lnTo>
                      <a:lnTo>
                        <a:pt x="64487" y="18141"/>
                      </a:lnTo>
                      <a:lnTo>
                        <a:pt x="64529" y="18100"/>
                      </a:lnTo>
                      <a:lnTo>
                        <a:pt x="64382" y="17890"/>
                      </a:lnTo>
                      <a:lnTo>
                        <a:pt x="64487" y="17828"/>
                      </a:lnTo>
                      <a:lnTo>
                        <a:pt x="64382" y="17660"/>
                      </a:lnTo>
                      <a:lnTo>
                        <a:pt x="64424" y="17451"/>
                      </a:lnTo>
                      <a:lnTo>
                        <a:pt x="64424" y="17325"/>
                      </a:lnTo>
                      <a:lnTo>
                        <a:pt x="64508" y="17221"/>
                      </a:lnTo>
                      <a:lnTo>
                        <a:pt x="64508" y="17032"/>
                      </a:lnTo>
                      <a:lnTo>
                        <a:pt x="64612" y="16928"/>
                      </a:lnTo>
                      <a:lnTo>
                        <a:pt x="64612" y="16802"/>
                      </a:lnTo>
                      <a:lnTo>
                        <a:pt x="64591" y="16781"/>
                      </a:lnTo>
                      <a:lnTo>
                        <a:pt x="64717" y="16719"/>
                      </a:lnTo>
                      <a:lnTo>
                        <a:pt x="64591" y="16572"/>
                      </a:lnTo>
                      <a:lnTo>
                        <a:pt x="64633" y="16175"/>
                      </a:lnTo>
                      <a:lnTo>
                        <a:pt x="64738" y="16091"/>
                      </a:lnTo>
                      <a:lnTo>
                        <a:pt x="64633" y="15944"/>
                      </a:lnTo>
                      <a:lnTo>
                        <a:pt x="64612" y="15777"/>
                      </a:lnTo>
                      <a:lnTo>
                        <a:pt x="64529" y="15735"/>
                      </a:lnTo>
                      <a:lnTo>
                        <a:pt x="64529" y="15672"/>
                      </a:lnTo>
                      <a:lnTo>
                        <a:pt x="64633" y="15589"/>
                      </a:lnTo>
                      <a:lnTo>
                        <a:pt x="64612" y="15442"/>
                      </a:lnTo>
                      <a:lnTo>
                        <a:pt x="64696" y="15379"/>
                      </a:lnTo>
                      <a:lnTo>
                        <a:pt x="64822" y="15170"/>
                      </a:lnTo>
                      <a:lnTo>
                        <a:pt x="64947" y="15212"/>
                      </a:lnTo>
                      <a:lnTo>
                        <a:pt x="65031" y="15149"/>
                      </a:lnTo>
                      <a:lnTo>
                        <a:pt x="65114" y="15170"/>
                      </a:lnTo>
                      <a:lnTo>
                        <a:pt x="65156" y="15107"/>
                      </a:lnTo>
                      <a:lnTo>
                        <a:pt x="65366" y="15107"/>
                      </a:lnTo>
                      <a:lnTo>
                        <a:pt x="65407" y="15045"/>
                      </a:lnTo>
                      <a:lnTo>
                        <a:pt x="65470" y="15024"/>
                      </a:lnTo>
                      <a:lnTo>
                        <a:pt x="65512" y="14919"/>
                      </a:lnTo>
                      <a:lnTo>
                        <a:pt x="65554" y="14919"/>
                      </a:lnTo>
                      <a:lnTo>
                        <a:pt x="65617" y="14898"/>
                      </a:lnTo>
                      <a:lnTo>
                        <a:pt x="65742" y="14898"/>
                      </a:lnTo>
                      <a:lnTo>
                        <a:pt x="65763" y="15003"/>
                      </a:lnTo>
                      <a:lnTo>
                        <a:pt x="65826" y="14961"/>
                      </a:lnTo>
                      <a:lnTo>
                        <a:pt x="65868" y="14961"/>
                      </a:lnTo>
                      <a:lnTo>
                        <a:pt x="65951" y="15107"/>
                      </a:lnTo>
                      <a:lnTo>
                        <a:pt x="65993" y="15107"/>
                      </a:lnTo>
                      <a:lnTo>
                        <a:pt x="66098" y="14961"/>
                      </a:lnTo>
                      <a:lnTo>
                        <a:pt x="66098" y="14835"/>
                      </a:lnTo>
                      <a:lnTo>
                        <a:pt x="66182" y="14815"/>
                      </a:lnTo>
                      <a:lnTo>
                        <a:pt x="66203" y="14689"/>
                      </a:lnTo>
                      <a:lnTo>
                        <a:pt x="66265" y="14689"/>
                      </a:lnTo>
                      <a:lnTo>
                        <a:pt x="66286" y="14794"/>
                      </a:lnTo>
                      <a:lnTo>
                        <a:pt x="66412" y="14856"/>
                      </a:lnTo>
                      <a:lnTo>
                        <a:pt x="66412" y="15003"/>
                      </a:lnTo>
                      <a:lnTo>
                        <a:pt x="66391" y="15045"/>
                      </a:lnTo>
                      <a:lnTo>
                        <a:pt x="66454" y="15107"/>
                      </a:lnTo>
                      <a:lnTo>
                        <a:pt x="66475" y="15212"/>
                      </a:lnTo>
                      <a:lnTo>
                        <a:pt x="66391" y="15275"/>
                      </a:lnTo>
                      <a:lnTo>
                        <a:pt x="66454" y="15317"/>
                      </a:lnTo>
                      <a:lnTo>
                        <a:pt x="66475" y="15442"/>
                      </a:lnTo>
                      <a:lnTo>
                        <a:pt x="66454" y="15442"/>
                      </a:lnTo>
                      <a:lnTo>
                        <a:pt x="66454" y="15526"/>
                      </a:lnTo>
                      <a:lnTo>
                        <a:pt x="66475" y="15568"/>
                      </a:lnTo>
                      <a:lnTo>
                        <a:pt x="66412" y="15651"/>
                      </a:lnTo>
                      <a:lnTo>
                        <a:pt x="66391" y="15693"/>
                      </a:lnTo>
                      <a:lnTo>
                        <a:pt x="66412" y="15756"/>
                      </a:lnTo>
                      <a:lnTo>
                        <a:pt x="66516" y="15651"/>
                      </a:lnTo>
                      <a:lnTo>
                        <a:pt x="66558" y="15735"/>
                      </a:lnTo>
                      <a:lnTo>
                        <a:pt x="66663" y="15756"/>
                      </a:lnTo>
                      <a:lnTo>
                        <a:pt x="66684" y="15965"/>
                      </a:lnTo>
                      <a:lnTo>
                        <a:pt x="66726" y="15903"/>
                      </a:lnTo>
                      <a:lnTo>
                        <a:pt x="66726" y="15840"/>
                      </a:lnTo>
                      <a:lnTo>
                        <a:pt x="66830" y="15735"/>
                      </a:lnTo>
                      <a:lnTo>
                        <a:pt x="66914" y="15735"/>
                      </a:lnTo>
                      <a:lnTo>
                        <a:pt x="66977" y="15777"/>
                      </a:lnTo>
                      <a:lnTo>
                        <a:pt x="66872" y="15944"/>
                      </a:lnTo>
                      <a:lnTo>
                        <a:pt x="66977" y="16049"/>
                      </a:lnTo>
                      <a:lnTo>
                        <a:pt x="66998" y="16175"/>
                      </a:lnTo>
                      <a:lnTo>
                        <a:pt x="67081" y="15986"/>
                      </a:lnTo>
                      <a:lnTo>
                        <a:pt x="67144" y="15944"/>
                      </a:lnTo>
                      <a:lnTo>
                        <a:pt x="67144" y="15861"/>
                      </a:lnTo>
                      <a:lnTo>
                        <a:pt x="67207" y="15777"/>
                      </a:lnTo>
                      <a:lnTo>
                        <a:pt x="67207" y="15484"/>
                      </a:lnTo>
                      <a:lnTo>
                        <a:pt x="67291" y="15421"/>
                      </a:lnTo>
                      <a:lnTo>
                        <a:pt x="67207" y="15338"/>
                      </a:lnTo>
                      <a:lnTo>
                        <a:pt x="67311" y="15254"/>
                      </a:lnTo>
                      <a:lnTo>
                        <a:pt x="67311" y="15149"/>
                      </a:lnTo>
                      <a:lnTo>
                        <a:pt x="67249" y="15128"/>
                      </a:lnTo>
                      <a:lnTo>
                        <a:pt x="67249" y="15066"/>
                      </a:lnTo>
                      <a:lnTo>
                        <a:pt x="67311" y="15045"/>
                      </a:lnTo>
                      <a:lnTo>
                        <a:pt x="67332" y="14856"/>
                      </a:lnTo>
                      <a:lnTo>
                        <a:pt x="67249" y="14794"/>
                      </a:lnTo>
                      <a:lnTo>
                        <a:pt x="67311" y="14605"/>
                      </a:lnTo>
                      <a:lnTo>
                        <a:pt x="67395" y="14522"/>
                      </a:lnTo>
                      <a:lnTo>
                        <a:pt x="67542" y="14501"/>
                      </a:lnTo>
                      <a:lnTo>
                        <a:pt x="67604" y="14584"/>
                      </a:lnTo>
                      <a:lnTo>
                        <a:pt x="67667" y="14647"/>
                      </a:lnTo>
                      <a:lnTo>
                        <a:pt x="67730" y="14584"/>
                      </a:lnTo>
                      <a:lnTo>
                        <a:pt x="67646" y="14501"/>
                      </a:lnTo>
                      <a:lnTo>
                        <a:pt x="67688" y="14375"/>
                      </a:lnTo>
                      <a:lnTo>
                        <a:pt x="67521" y="14291"/>
                      </a:lnTo>
                      <a:lnTo>
                        <a:pt x="67479" y="14061"/>
                      </a:lnTo>
                      <a:lnTo>
                        <a:pt x="67395" y="13999"/>
                      </a:lnTo>
                      <a:lnTo>
                        <a:pt x="67395" y="13957"/>
                      </a:lnTo>
                      <a:lnTo>
                        <a:pt x="67291" y="13873"/>
                      </a:lnTo>
                      <a:lnTo>
                        <a:pt x="67270" y="13706"/>
                      </a:lnTo>
                      <a:lnTo>
                        <a:pt x="67311" y="13664"/>
                      </a:lnTo>
                      <a:lnTo>
                        <a:pt x="67291" y="13538"/>
                      </a:lnTo>
                      <a:lnTo>
                        <a:pt x="67165" y="13434"/>
                      </a:lnTo>
                      <a:lnTo>
                        <a:pt x="67186" y="13329"/>
                      </a:lnTo>
                      <a:lnTo>
                        <a:pt x="67123" y="13266"/>
                      </a:lnTo>
                      <a:lnTo>
                        <a:pt x="67291" y="13141"/>
                      </a:lnTo>
                      <a:lnTo>
                        <a:pt x="67416" y="13141"/>
                      </a:lnTo>
                      <a:lnTo>
                        <a:pt x="67521" y="13015"/>
                      </a:lnTo>
                      <a:lnTo>
                        <a:pt x="67688" y="13015"/>
                      </a:lnTo>
                      <a:lnTo>
                        <a:pt x="67730" y="12952"/>
                      </a:lnTo>
                      <a:lnTo>
                        <a:pt x="67897" y="13078"/>
                      </a:lnTo>
                      <a:lnTo>
                        <a:pt x="68044" y="13078"/>
                      </a:lnTo>
                      <a:lnTo>
                        <a:pt x="68107" y="13120"/>
                      </a:lnTo>
                      <a:lnTo>
                        <a:pt x="68211" y="13141"/>
                      </a:lnTo>
                      <a:lnTo>
                        <a:pt x="68274" y="13120"/>
                      </a:lnTo>
                      <a:lnTo>
                        <a:pt x="68127" y="13182"/>
                      </a:lnTo>
                      <a:lnTo>
                        <a:pt x="68211" y="13245"/>
                      </a:lnTo>
                      <a:lnTo>
                        <a:pt x="68065" y="13287"/>
                      </a:lnTo>
                      <a:lnTo>
                        <a:pt x="67939" y="13266"/>
                      </a:lnTo>
                      <a:lnTo>
                        <a:pt x="67793" y="13434"/>
                      </a:lnTo>
                      <a:lnTo>
                        <a:pt x="67793" y="13496"/>
                      </a:lnTo>
                      <a:lnTo>
                        <a:pt x="67835" y="13643"/>
                      </a:lnTo>
                      <a:lnTo>
                        <a:pt x="67835" y="13768"/>
                      </a:lnTo>
                      <a:lnTo>
                        <a:pt x="67918" y="13810"/>
                      </a:lnTo>
                      <a:lnTo>
                        <a:pt x="67939" y="13894"/>
                      </a:lnTo>
                      <a:lnTo>
                        <a:pt x="68065" y="14061"/>
                      </a:lnTo>
                      <a:lnTo>
                        <a:pt x="68065" y="14103"/>
                      </a:lnTo>
                      <a:lnTo>
                        <a:pt x="68107" y="14103"/>
                      </a:lnTo>
                      <a:lnTo>
                        <a:pt x="68065" y="14166"/>
                      </a:lnTo>
                      <a:lnTo>
                        <a:pt x="68211" y="14208"/>
                      </a:lnTo>
                      <a:lnTo>
                        <a:pt x="68232" y="14333"/>
                      </a:lnTo>
                      <a:lnTo>
                        <a:pt x="68232" y="14396"/>
                      </a:lnTo>
                      <a:lnTo>
                        <a:pt x="68169" y="14438"/>
                      </a:lnTo>
                      <a:lnTo>
                        <a:pt x="68211" y="14710"/>
                      </a:lnTo>
                      <a:lnTo>
                        <a:pt x="68253" y="14731"/>
                      </a:lnTo>
                      <a:lnTo>
                        <a:pt x="68316" y="14647"/>
                      </a:lnTo>
                      <a:lnTo>
                        <a:pt x="68358" y="14647"/>
                      </a:lnTo>
                      <a:lnTo>
                        <a:pt x="68441" y="14752"/>
                      </a:lnTo>
                      <a:lnTo>
                        <a:pt x="68483" y="14835"/>
                      </a:lnTo>
                      <a:lnTo>
                        <a:pt x="68420" y="15024"/>
                      </a:lnTo>
                      <a:lnTo>
                        <a:pt x="68420" y="15233"/>
                      </a:lnTo>
                      <a:lnTo>
                        <a:pt x="68483" y="15317"/>
                      </a:lnTo>
                      <a:lnTo>
                        <a:pt x="68567" y="15254"/>
                      </a:lnTo>
                      <a:lnTo>
                        <a:pt x="68672" y="15275"/>
                      </a:lnTo>
                      <a:lnTo>
                        <a:pt x="68692" y="15338"/>
                      </a:lnTo>
                      <a:lnTo>
                        <a:pt x="68672" y="15421"/>
                      </a:lnTo>
                      <a:lnTo>
                        <a:pt x="68588" y="15421"/>
                      </a:lnTo>
                      <a:lnTo>
                        <a:pt x="68483" y="15484"/>
                      </a:lnTo>
                      <a:lnTo>
                        <a:pt x="68462" y="15484"/>
                      </a:lnTo>
                      <a:lnTo>
                        <a:pt x="68337" y="15631"/>
                      </a:lnTo>
                      <a:lnTo>
                        <a:pt x="68316" y="15735"/>
                      </a:lnTo>
                      <a:lnTo>
                        <a:pt x="68169" y="15798"/>
                      </a:lnTo>
                      <a:lnTo>
                        <a:pt x="68148" y="15861"/>
                      </a:lnTo>
                      <a:lnTo>
                        <a:pt x="68065" y="15882"/>
                      </a:lnTo>
                      <a:lnTo>
                        <a:pt x="68065" y="15986"/>
                      </a:lnTo>
                      <a:lnTo>
                        <a:pt x="68023" y="16070"/>
                      </a:lnTo>
                      <a:lnTo>
                        <a:pt x="68065" y="16195"/>
                      </a:lnTo>
                      <a:lnTo>
                        <a:pt x="68148" y="16175"/>
                      </a:lnTo>
                      <a:lnTo>
                        <a:pt x="68148" y="16321"/>
                      </a:lnTo>
                      <a:lnTo>
                        <a:pt x="68044" y="16509"/>
                      </a:lnTo>
                      <a:lnTo>
                        <a:pt x="68065" y="16593"/>
                      </a:lnTo>
                      <a:lnTo>
                        <a:pt x="68127" y="16614"/>
                      </a:lnTo>
                      <a:lnTo>
                        <a:pt x="68107" y="16844"/>
                      </a:lnTo>
                      <a:lnTo>
                        <a:pt x="68127" y="17032"/>
                      </a:lnTo>
                      <a:lnTo>
                        <a:pt x="68065" y="17116"/>
                      </a:lnTo>
                      <a:lnTo>
                        <a:pt x="67939" y="17158"/>
                      </a:lnTo>
                      <a:lnTo>
                        <a:pt x="67918" y="17263"/>
                      </a:lnTo>
                      <a:lnTo>
                        <a:pt x="67960" y="17325"/>
                      </a:lnTo>
                      <a:lnTo>
                        <a:pt x="67939" y="17535"/>
                      </a:lnTo>
                      <a:lnTo>
                        <a:pt x="67918" y="17576"/>
                      </a:lnTo>
                      <a:lnTo>
                        <a:pt x="67939" y="17660"/>
                      </a:lnTo>
                      <a:lnTo>
                        <a:pt x="68044" y="17765"/>
                      </a:lnTo>
                      <a:lnTo>
                        <a:pt x="67960" y="17765"/>
                      </a:lnTo>
                      <a:lnTo>
                        <a:pt x="67939" y="17953"/>
                      </a:lnTo>
                      <a:lnTo>
                        <a:pt x="67960" y="17995"/>
                      </a:lnTo>
                      <a:lnTo>
                        <a:pt x="67960" y="18141"/>
                      </a:lnTo>
                      <a:lnTo>
                        <a:pt x="67855" y="18246"/>
                      </a:lnTo>
                      <a:lnTo>
                        <a:pt x="67939" y="18372"/>
                      </a:lnTo>
                      <a:lnTo>
                        <a:pt x="67939" y="18602"/>
                      </a:lnTo>
                      <a:lnTo>
                        <a:pt x="68023" y="18811"/>
                      </a:lnTo>
                      <a:lnTo>
                        <a:pt x="67835" y="19146"/>
                      </a:lnTo>
                      <a:lnTo>
                        <a:pt x="67939" y="19292"/>
                      </a:lnTo>
                      <a:lnTo>
                        <a:pt x="67835" y="19250"/>
                      </a:lnTo>
                      <a:lnTo>
                        <a:pt x="67625" y="19292"/>
                      </a:lnTo>
                      <a:lnTo>
                        <a:pt x="67625" y="19501"/>
                      </a:lnTo>
                      <a:lnTo>
                        <a:pt x="67646" y="19564"/>
                      </a:lnTo>
                      <a:lnTo>
                        <a:pt x="67521" y="19711"/>
                      </a:lnTo>
                      <a:lnTo>
                        <a:pt x="67291" y="19606"/>
                      </a:lnTo>
                      <a:lnTo>
                        <a:pt x="67186" y="19711"/>
                      </a:lnTo>
                      <a:lnTo>
                        <a:pt x="67186" y="19773"/>
                      </a:lnTo>
                      <a:lnTo>
                        <a:pt x="67332" y="19773"/>
                      </a:lnTo>
                      <a:lnTo>
                        <a:pt x="67542" y="20087"/>
                      </a:lnTo>
                      <a:lnTo>
                        <a:pt x="67542" y="20380"/>
                      </a:lnTo>
                      <a:lnTo>
                        <a:pt x="67500" y="20464"/>
                      </a:lnTo>
                      <a:lnTo>
                        <a:pt x="67542" y="20548"/>
                      </a:lnTo>
                      <a:lnTo>
                        <a:pt x="67437" y="20569"/>
                      </a:lnTo>
                      <a:lnTo>
                        <a:pt x="67416" y="20778"/>
                      </a:lnTo>
                      <a:lnTo>
                        <a:pt x="67291" y="20924"/>
                      </a:lnTo>
                      <a:lnTo>
                        <a:pt x="67270" y="21175"/>
                      </a:lnTo>
                      <a:lnTo>
                        <a:pt x="67374" y="21385"/>
                      </a:lnTo>
                      <a:lnTo>
                        <a:pt x="67416" y="21761"/>
                      </a:lnTo>
                      <a:lnTo>
                        <a:pt x="67583" y="22033"/>
                      </a:lnTo>
                      <a:lnTo>
                        <a:pt x="67583" y="22242"/>
                      </a:lnTo>
                      <a:lnTo>
                        <a:pt x="67835" y="22807"/>
                      </a:lnTo>
                      <a:lnTo>
                        <a:pt x="68148" y="23414"/>
                      </a:lnTo>
                      <a:lnTo>
                        <a:pt x="68462" y="23916"/>
                      </a:lnTo>
                      <a:lnTo>
                        <a:pt x="68630" y="24063"/>
                      </a:lnTo>
                      <a:lnTo>
                        <a:pt x="68630" y="24251"/>
                      </a:lnTo>
                      <a:lnTo>
                        <a:pt x="69048" y="24732"/>
                      </a:lnTo>
                      <a:lnTo>
                        <a:pt x="69488" y="25527"/>
                      </a:lnTo>
                      <a:lnTo>
                        <a:pt x="69697" y="25632"/>
                      </a:lnTo>
                      <a:lnTo>
                        <a:pt x="69843" y="25632"/>
                      </a:lnTo>
                      <a:lnTo>
                        <a:pt x="69927" y="25590"/>
                      </a:lnTo>
                      <a:lnTo>
                        <a:pt x="69927" y="25590"/>
                      </a:lnTo>
                      <a:lnTo>
                        <a:pt x="69885" y="25695"/>
                      </a:lnTo>
                      <a:lnTo>
                        <a:pt x="69780" y="25737"/>
                      </a:lnTo>
                      <a:lnTo>
                        <a:pt x="69697" y="25737"/>
                      </a:lnTo>
                      <a:lnTo>
                        <a:pt x="69843" y="25988"/>
                      </a:lnTo>
                      <a:lnTo>
                        <a:pt x="70052" y="26469"/>
                      </a:lnTo>
                      <a:lnTo>
                        <a:pt x="70094" y="26678"/>
                      </a:lnTo>
                      <a:lnTo>
                        <a:pt x="70220" y="26867"/>
                      </a:lnTo>
                      <a:lnTo>
                        <a:pt x="70450" y="26887"/>
                      </a:lnTo>
                      <a:lnTo>
                        <a:pt x="70471" y="26971"/>
                      </a:lnTo>
                      <a:lnTo>
                        <a:pt x="70471" y="27076"/>
                      </a:lnTo>
                      <a:lnTo>
                        <a:pt x="70513" y="27159"/>
                      </a:lnTo>
                      <a:lnTo>
                        <a:pt x="70471" y="27285"/>
                      </a:lnTo>
                      <a:lnTo>
                        <a:pt x="70617" y="27034"/>
                      </a:lnTo>
                      <a:lnTo>
                        <a:pt x="70659" y="26762"/>
                      </a:lnTo>
                      <a:lnTo>
                        <a:pt x="70680" y="26741"/>
                      </a:lnTo>
                      <a:lnTo>
                        <a:pt x="70680" y="26636"/>
                      </a:lnTo>
                      <a:lnTo>
                        <a:pt x="70827" y="26511"/>
                      </a:lnTo>
                      <a:lnTo>
                        <a:pt x="70848" y="26406"/>
                      </a:lnTo>
                      <a:lnTo>
                        <a:pt x="70827" y="26343"/>
                      </a:lnTo>
                      <a:lnTo>
                        <a:pt x="70868" y="26239"/>
                      </a:lnTo>
                      <a:lnTo>
                        <a:pt x="70931" y="25988"/>
                      </a:lnTo>
                      <a:lnTo>
                        <a:pt x="70868" y="25883"/>
                      </a:lnTo>
                      <a:lnTo>
                        <a:pt x="70889" y="25695"/>
                      </a:lnTo>
                      <a:lnTo>
                        <a:pt x="70994" y="25611"/>
                      </a:lnTo>
                      <a:lnTo>
                        <a:pt x="70889" y="25507"/>
                      </a:lnTo>
                      <a:lnTo>
                        <a:pt x="70848" y="25527"/>
                      </a:lnTo>
                      <a:lnTo>
                        <a:pt x="70764" y="25507"/>
                      </a:lnTo>
                      <a:lnTo>
                        <a:pt x="70827" y="25423"/>
                      </a:lnTo>
                      <a:lnTo>
                        <a:pt x="70743" y="25276"/>
                      </a:lnTo>
                      <a:lnTo>
                        <a:pt x="70785" y="25297"/>
                      </a:lnTo>
                      <a:lnTo>
                        <a:pt x="70848" y="25255"/>
                      </a:lnTo>
                      <a:lnTo>
                        <a:pt x="70743" y="25151"/>
                      </a:lnTo>
                      <a:lnTo>
                        <a:pt x="70764" y="25067"/>
                      </a:lnTo>
                      <a:lnTo>
                        <a:pt x="70785" y="24942"/>
                      </a:lnTo>
                      <a:lnTo>
                        <a:pt x="70659" y="24942"/>
                      </a:lnTo>
                      <a:lnTo>
                        <a:pt x="70576" y="24879"/>
                      </a:lnTo>
                      <a:lnTo>
                        <a:pt x="70638" y="24774"/>
                      </a:lnTo>
                      <a:lnTo>
                        <a:pt x="70743" y="24879"/>
                      </a:lnTo>
                      <a:lnTo>
                        <a:pt x="70889" y="24732"/>
                      </a:lnTo>
                      <a:lnTo>
                        <a:pt x="70973" y="24753"/>
                      </a:lnTo>
                      <a:lnTo>
                        <a:pt x="71078" y="24649"/>
                      </a:lnTo>
                      <a:lnTo>
                        <a:pt x="71182" y="24565"/>
                      </a:lnTo>
                      <a:lnTo>
                        <a:pt x="71203" y="24586"/>
                      </a:lnTo>
                      <a:lnTo>
                        <a:pt x="71350" y="24628"/>
                      </a:lnTo>
                      <a:lnTo>
                        <a:pt x="71266" y="24523"/>
                      </a:lnTo>
                      <a:lnTo>
                        <a:pt x="71099" y="24439"/>
                      </a:lnTo>
                      <a:lnTo>
                        <a:pt x="71099" y="24314"/>
                      </a:lnTo>
                      <a:lnTo>
                        <a:pt x="70952" y="24230"/>
                      </a:lnTo>
                      <a:lnTo>
                        <a:pt x="70848" y="23895"/>
                      </a:lnTo>
                      <a:lnTo>
                        <a:pt x="70931" y="23602"/>
                      </a:lnTo>
                      <a:lnTo>
                        <a:pt x="70827" y="23498"/>
                      </a:lnTo>
                      <a:lnTo>
                        <a:pt x="70889" y="23414"/>
                      </a:lnTo>
                      <a:lnTo>
                        <a:pt x="70931" y="23268"/>
                      </a:lnTo>
                      <a:lnTo>
                        <a:pt x="71036" y="23058"/>
                      </a:lnTo>
                      <a:lnTo>
                        <a:pt x="71078" y="23372"/>
                      </a:lnTo>
                      <a:lnTo>
                        <a:pt x="71161" y="23393"/>
                      </a:lnTo>
                      <a:lnTo>
                        <a:pt x="71350" y="23289"/>
                      </a:lnTo>
                      <a:lnTo>
                        <a:pt x="71371" y="23330"/>
                      </a:lnTo>
                      <a:lnTo>
                        <a:pt x="71705" y="23205"/>
                      </a:lnTo>
                      <a:lnTo>
                        <a:pt x="71705" y="23058"/>
                      </a:lnTo>
                      <a:lnTo>
                        <a:pt x="71789" y="22975"/>
                      </a:lnTo>
                      <a:lnTo>
                        <a:pt x="71664" y="22891"/>
                      </a:lnTo>
                      <a:lnTo>
                        <a:pt x="71454" y="22598"/>
                      </a:lnTo>
                      <a:lnTo>
                        <a:pt x="71371" y="22598"/>
                      </a:lnTo>
                      <a:lnTo>
                        <a:pt x="71078" y="22159"/>
                      </a:lnTo>
                      <a:lnTo>
                        <a:pt x="71078" y="22054"/>
                      </a:lnTo>
                      <a:lnTo>
                        <a:pt x="70994" y="21970"/>
                      </a:lnTo>
                      <a:lnTo>
                        <a:pt x="70973" y="21594"/>
                      </a:lnTo>
                      <a:lnTo>
                        <a:pt x="70994" y="21531"/>
                      </a:lnTo>
                      <a:lnTo>
                        <a:pt x="70952" y="21343"/>
                      </a:lnTo>
                      <a:lnTo>
                        <a:pt x="71036" y="21217"/>
                      </a:lnTo>
                      <a:lnTo>
                        <a:pt x="71036" y="21092"/>
                      </a:lnTo>
                      <a:lnTo>
                        <a:pt x="70889" y="21113"/>
                      </a:lnTo>
                      <a:lnTo>
                        <a:pt x="70868" y="21029"/>
                      </a:lnTo>
                      <a:lnTo>
                        <a:pt x="70973" y="20882"/>
                      </a:lnTo>
                      <a:lnTo>
                        <a:pt x="71078" y="20841"/>
                      </a:lnTo>
                      <a:lnTo>
                        <a:pt x="71078" y="20778"/>
                      </a:lnTo>
                      <a:lnTo>
                        <a:pt x="71078" y="20757"/>
                      </a:lnTo>
                      <a:lnTo>
                        <a:pt x="71161" y="20673"/>
                      </a:lnTo>
                      <a:lnTo>
                        <a:pt x="71182" y="20778"/>
                      </a:lnTo>
                      <a:lnTo>
                        <a:pt x="71182" y="20903"/>
                      </a:lnTo>
                      <a:lnTo>
                        <a:pt x="71140" y="21029"/>
                      </a:lnTo>
                      <a:lnTo>
                        <a:pt x="71140" y="21196"/>
                      </a:lnTo>
                      <a:lnTo>
                        <a:pt x="71308" y="21238"/>
                      </a:lnTo>
                      <a:lnTo>
                        <a:pt x="71475" y="21343"/>
                      </a:lnTo>
                      <a:lnTo>
                        <a:pt x="71559" y="21322"/>
                      </a:lnTo>
                      <a:lnTo>
                        <a:pt x="71559" y="21154"/>
                      </a:lnTo>
                      <a:lnTo>
                        <a:pt x="71601" y="21092"/>
                      </a:lnTo>
                      <a:lnTo>
                        <a:pt x="71496" y="20903"/>
                      </a:lnTo>
                      <a:lnTo>
                        <a:pt x="71245" y="20673"/>
                      </a:lnTo>
                      <a:lnTo>
                        <a:pt x="71245" y="20401"/>
                      </a:lnTo>
                      <a:lnTo>
                        <a:pt x="71099" y="20359"/>
                      </a:lnTo>
                      <a:lnTo>
                        <a:pt x="71078" y="20317"/>
                      </a:lnTo>
                      <a:lnTo>
                        <a:pt x="71057" y="20380"/>
                      </a:lnTo>
                      <a:lnTo>
                        <a:pt x="70973" y="20464"/>
                      </a:lnTo>
                      <a:lnTo>
                        <a:pt x="70973" y="20506"/>
                      </a:lnTo>
                      <a:lnTo>
                        <a:pt x="70931" y="20569"/>
                      </a:lnTo>
                      <a:lnTo>
                        <a:pt x="70785" y="20485"/>
                      </a:lnTo>
                      <a:lnTo>
                        <a:pt x="70785" y="20276"/>
                      </a:lnTo>
                      <a:lnTo>
                        <a:pt x="70722" y="20150"/>
                      </a:lnTo>
                      <a:lnTo>
                        <a:pt x="70617" y="19941"/>
                      </a:lnTo>
                      <a:lnTo>
                        <a:pt x="70680" y="19836"/>
                      </a:lnTo>
                      <a:lnTo>
                        <a:pt x="70743" y="19794"/>
                      </a:lnTo>
                      <a:lnTo>
                        <a:pt x="70722" y="19690"/>
                      </a:lnTo>
                      <a:lnTo>
                        <a:pt x="70785" y="19585"/>
                      </a:lnTo>
                      <a:lnTo>
                        <a:pt x="70722" y="19522"/>
                      </a:lnTo>
                      <a:lnTo>
                        <a:pt x="70743" y="19439"/>
                      </a:lnTo>
                      <a:lnTo>
                        <a:pt x="70743" y="19334"/>
                      </a:lnTo>
                      <a:lnTo>
                        <a:pt x="70659" y="19271"/>
                      </a:lnTo>
                      <a:lnTo>
                        <a:pt x="70555" y="19313"/>
                      </a:lnTo>
                      <a:lnTo>
                        <a:pt x="70366" y="19146"/>
                      </a:lnTo>
                      <a:lnTo>
                        <a:pt x="70241" y="19146"/>
                      </a:lnTo>
                      <a:lnTo>
                        <a:pt x="70157" y="19229"/>
                      </a:lnTo>
                      <a:lnTo>
                        <a:pt x="70157" y="19313"/>
                      </a:lnTo>
                      <a:lnTo>
                        <a:pt x="70304" y="19460"/>
                      </a:lnTo>
                      <a:lnTo>
                        <a:pt x="70262" y="19564"/>
                      </a:lnTo>
                      <a:lnTo>
                        <a:pt x="70220" y="19627"/>
                      </a:lnTo>
                      <a:lnTo>
                        <a:pt x="70094" y="19564"/>
                      </a:lnTo>
                      <a:lnTo>
                        <a:pt x="69927" y="19355"/>
                      </a:lnTo>
                      <a:lnTo>
                        <a:pt x="69822" y="19250"/>
                      </a:lnTo>
                      <a:lnTo>
                        <a:pt x="69739" y="19208"/>
                      </a:lnTo>
                      <a:lnTo>
                        <a:pt x="69801" y="19146"/>
                      </a:lnTo>
                      <a:lnTo>
                        <a:pt x="69697" y="18936"/>
                      </a:lnTo>
                      <a:lnTo>
                        <a:pt x="69697" y="18811"/>
                      </a:lnTo>
                      <a:lnTo>
                        <a:pt x="69697" y="18727"/>
                      </a:lnTo>
                      <a:lnTo>
                        <a:pt x="69634" y="18623"/>
                      </a:lnTo>
                      <a:lnTo>
                        <a:pt x="69697" y="18539"/>
                      </a:lnTo>
                      <a:lnTo>
                        <a:pt x="69634" y="18372"/>
                      </a:lnTo>
                      <a:lnTo>
                        <a:pt x="69718" y="18267"/>
                      </a:lnTo>
                      <a:lnTo>
                        <a:pt x="69718" y="18162"/>
                      </a:lnTo>
                      <a:lnTo>
                        <a:pt x="69739" y="18037"/>
                      </a:lnTo>
                      <a:lnTo>
                        <a:pt x="69739" y="17890"/>
                      </a:lnTo>
                      <a:lnTo>
                        <a:pt x="69697" y="17932"/>
                      </a:lnTo>
                      <a:lnTo>
                        <a:pt x="69592" y="17786"/>
                      </a:lnTo>
                      <a:lnTo>
                        <a:pt x="69613" y="17744"/>
                      </a:lnTo>
                      <a:lnTo>
                        <a:pt x="69697" y="17723"/>
                      </a:lnTo>
                      <a:lnTo>
                        <a:pt x="69801" y="17786"/>
                      </a:lnTo>
                      <a:lnTo>
                        <a:pt x="69801" y="17744"/>
                      </a:lnTo>
                      <a:lnTo>
                        <a:pt x="69718" y="17660"/>
                      </a:lnTo>
                      <a:lnTo>
                        <a:pt x="69634" y="17576"/>
                      </a:lnTo>
                      <a:lnTo>
                        <a:pt x="69676" y="17514"/>
                      </a:lnTo>
                      <a:lnTo>
                        <a:pt x="69718" y="17514"/>
                      </a:lnTo>
                      <a:lnTo>
                        <a:pt x="69697" y="17430"/>
                      </a:lnTo>
                      <a:lnTo>
                        <a:pt x="69613" y="17346"/>
                      </a:lnTo>
                      <a:lnTo>
                        <a:pt x="69488" y="17325"/>
                      </a:lnTo>
                      <a:lnTo>
                        <a:pt x="69467" y="17242"/>
                      </a:lnTo>
                      <a:lnTo>
                        <a:pt x="69508" y="17221"/>
                      </a:lnTo>
                      <a:lnTo>
                        <a:pt x="69488" y="17074"/>
                      </a:lnTo>
                      <a:lnTo>
                        <a:pt x="69383" y="16970"/>
                      </a:lnTo>
                      <a:lnTo>
                        <a:pt x="69404" y="16886"/>
                      </a:lnTo>
                      <a:lnTo>
                        <a:pt x="69425" y="16781"/>
                      </a:lnTo>
                      <a:lnTo>
                        <a:pt x="69488" y="16719"/>
                      </a:lnTo>
                      <a:lnTo>
                        <a:pt x="69404" y="16614"/>
                      </a:lnTo>
                      <a:lnTo>
                        <a:pt x="69425" y="16530"/>
                      </a:lnTo>
                      <a:lnTo>
                        <a:pt x="69508" y="16530"/>
                      </a:lnTo>
                      <a:lnTo>
                        <a:pt x="69613" y="16593"/>
                      </a:lnTo>
                      <a:lnTo>
                        <a:pt x="69697" y="16572"/>
                      </a:lnTo>
                      <a:lnTo>
                        <a:pt x="69739" y="16405"/>
                      </a:lnTo>
                      <a:lnTo>
                        <a:pt x="69822" y="16405"/>
                      </a:lnTo>
                      <a:lnTo>
                        <a:pt x="69885" y="16488"/>
                      </a:lnTo>
                      <a:lnTo>
                        <a:pt x="69927" y="16488"/>
                      </a:lnTo>
                      <a:lnTo>
                        <a:pt x="70011" y="16614"/>
                      </a:lnTo>
                      <a:lnTo>
                        <a:pt x="70136" y="16363"/>
                      </a:lnTo>
                      <a:lnTo>
                        <a:pt x="70011" y="16300"/>
                      </a:lnTo>
                      <a:lnTo>
                        <a:pt x="70032" y="16195"/>
                      </a:lnTo>
                      <a:lnTo>
                        <a:pt x="70115" y="16154"/>
                      </a:lnTo>
                      <a:lnTo>
                        <a:pt x="70241" y="15903"/>
                      </a:lnTo>
                      <a:lnTo>
                        <a:pt x="70241" y="15777"/>
                      </a:lnTo>
                      <a:lnTo>
                        <a:pt x="70324" y="15882"/>
                      </a:lnTo>
                      <a:lnTo>
                        <a:pt x="70429" y="15944"/>
                      </a:lnTo>
                      <a:lnTo>
                        <a:pt x="70429" y="16070"/>
                      </a:lnTo>
                      <a:lnTo>
                        <a:pt x="70555" y="16426"/>
                      </a:lnTo>
                      <a:lnTo>
                        <a:pt x="70638" y="16509"/>
                      </a:lnTo>
                      <a:lnTo>
                        <a:pt x="70680" y="16468"/>
                      </a:lnTo>
                      <a:lnTo>
                        <a:pt x="70722" y="16154"/>
                      </a:lnTo>
                      <a:lnTo>
                        <a:pt x="70743" y="16049"/>
                      </a:lnTo>
                      <a:lnTo>
                        <a:pt x="70722" y="15903"/>
                      </a:lnTo>
                      <a:lnTo>
                        <a:pt x="70785" y="15798"/>
                      </a:lnTo>
                      <a:lnTo>
                        <a:pt x="70722" y="15651"/>
                      </a:lnTo>
                      <a:lnTo>
                        <a:pt x="70827" y="15693"/>
                      </a:lnTo>
                      <a:lnTo>
                        <a:pt x="70889" y="15631"/>
                      </a:lnTo>
                      <a:lnTo>
                        <a:pt x="70952" y="15421"/>
                      </a:lnTo>
                      <a:lnTo>
                        <a:pt x="71057" y="15421"/>
                      </a:lnTo>
                      <a:lnTo>
                        <a:pt x="71182" y="15254"/>
                      </a:lnTo>
                      <a:lnTo>
                        <a:pt x="71308" y="15233"/>
                      </a:lnTo>
                      <a:lnTo>
                        <a:pt x="71371" y="15275"/>
                      </a:lnTo>
                      <a:lnTo>
                        <a:pt x="71559" y="15149"/>
                      </a:lnTo>
                      <a:lnTo>
                        <a:pt x="71705" y="15170"/>
                      </a:lnTo>
                      <a:lnTo>
                        <a:pt x="72019" y="15359"/>
                      </a:lnTo>
                      <a:lnTo>
                        <a:pt x="72040" y="15463"/>
                      </a:lnTo>
                      <a:lnTo>
                        <a:pt x="72124" y="15484"/>
                      </a:lnTo>
                      <a:lnTo>
                        <a:pt x="72229" y="15463"/>
                      </a:lnTo>
                      <a:lnTo>
                        <a:pt x="72291" y="15484"/>
                      </a:lnTo>
                      <a:lnTo>
                        <a:pt x="72229" y="15547"/>
                      </a:lnTo>
                      <a:lnTo>
                        <a:pt x="72396" y="15714"/>
                      </a:lnTo>
                      <a:lnTo>
                        <a:pt x="72438" y="15672"/>
                      </a:lnTo>
                      <a:lnTo>
                        <a:pt x="72542" y="15777"/>
                      </a:lnTo>
                      <a:lnTo>
                        <a:pt x="72668" y="15756"/>
                      </a:lnTo>
                      <a:lnTo>
                        <a:pt x="72752" y="15777"/>
                      </a:lnTo>
                      <a:lnTo>
                        <a:pt x="72752" y="15672"/>
                      </a:lnTo>
                      <a:lnTo>
                        <a:pt x="72647" y="15526"/>
                      </a:lnTo>
                      <a:lnTo>
                        <a:pt x="72710" y="15442"/>
                      </a:lnTo>
                      <a:lnTo>
                        <a:pt x="72668" y="15359"/>
                      </a:lnTo>
                      <a:lnTo>
                        <a:pt x="72605" y="15338"/>
                      </a:lnTo>
                      <a:lnTo>
                        <a:pt x="72605" y="15233"/>
                      </a:lnTo>
                      <a:lnTo>
                        <a:pt x="72668" y="15128"/>
                      </a:lnTo>
                      <a:lnTo>
                        <a:pt x="72731" y="14856"/>
                      </a:lnTo>
                      <a:lnTo>
                        <a:pt x="72814" y="14647"/>
                      </a:lnTo>
                      <a:lnTo>
                        <a:pt x="72773" y="14543"/>
                      </a:lnTo>
                      <a:lnTo>
                        <a:pt x="72919" y="14375"/>
                      </a:lnTo>
                      <a:lnTo>
                        <a:pt x="72856" y="14291"/>
                      </a:lnTo>
                      <a:lnTo>
                        <a:pt x="72940" y="14229"/>
                      </a:lnTo>
                      <a:lnTo>
                        <a:pt x="72856" y="14061"/>
                      </a:lnTo>
                      <a:lnTo>
                        <a:pt x="72773" y="13999"/>
                      </a:lnTo>
                      <a:lnTo>
                        <a:pt x="72773" y="13957"/>
                      </a:lnTo>
                      <a:lnTo>
                        <a:pt x="72940" y="13957"/>
                      </a:lnTo>
                      <a:lnTo>
                        <a:pt x="72982" y="13810"/>
                      </a:lnTo>
                      <a:lnTo>
                        <a:pt x="72814" y="13747"/>
                      </a:lnTo>
                      <a:lnTo>
                        <a:pt x="72752" y="13643"/>
                      </a:lnTo>
                      <a:lnTo>
                        <a:pt x="72835" y="13601"/>
                      </a:lnTo>
                      <a:lnTo>
                        <a:pt x="72877" y="13664"/>
                      </a:lnTo>
                      <a:lnTo>
                        <a:pt x="72961" y="13643"/>
                      </a:lnTo>
                      <a:lnTo>
                        <a:pt x="72982" y="13559"/>
                      </a:lnTo>
                      <a:lnTo>
                        <a:pt x="72940" y="13475"/>
                      </a:lnTo>
                      <a:lnTo>
                        <a:pt x="73065" y="13371"/>
                      </a:lnTo>
                      <a:lnTo>
                        <a:pt x="73065" y="13287"/>
                      </a:lnTo>
                      <a:lnTo>
                        <a:pt x="72982" y="13224"/>
                      </a:lnTo>
                      <a:lnTo>
                        <a:pt x="73065" y="13162"/>
                      </a:lnTo>
                      <a:lnTo>
                        <a:pt x="73149" y="13182"/>
                      </a:lnTo>
                      <a:lnTo>
                        <a:pt x="73191" y="13078"/>
                      </a:lnTo>
                      <a:lnTo>
                        <a:pt x="73233" y="13036"/>
                      </a:lnTo>
                      <a:lnTo>
                        <a:pt x="73170" y="12973"/>
                      </a:lnTo>
                      <a:lnTo>
                        <a:pt x="73275" y="12952"/>
                      </a:lnTo>
                      <a:lnTo>
                        <a:pt x="73400" y="12827"/>
                      </a:lnTo>
                      <a:lnTo>
                        <a:pt x="73358" y="12743"/>
                      </a:lnTo>
                      <a:lnTo>
                        <a:pt x="73379" y="12638"/>
                      </a:lnTo>
                      <a:lnTo>
                        <a:pt x="73421" y="12722"/>
                      </a:lnTo>
                      <a:lnTo>
                        <a:pt x="73526" y="12618"/>
                      </a:lnTo>
                      <a:lnTo>
                        <a:pt x="73463" y="12450"/>
                      </a:lnTo>
                      <a:lnTo>
                        <a:pt x="73463" y="12304"/>
                      </a:lnTo>
                      <a:lnTo>
                        <a:pt x="73568" y="12304"/>
                      </a:lnTo>
                      <a:lnTo>
                        <a:pt x="73589" y="12325"/>
                      </a:lnTo>
                      <a:lnTo>
                        <a:pt x="73651" y="12283"/>
                      </a:lnTo>
                      <a:lnTo>
                        <a:pt x="73819" y="12074"/>
                      </a:lnTo>
                      <a:lnTo>
                        <a:pt x="73756" y="12032"/>
                      </a:lnTo>
                      <a:lnTo>
                        <a:pt x="73756" y="11927"/>
                      </a:lnTo>
                      <a:lnTo>
                        <a:pt x="73861" y="11927"/>
                      </a:lnTo>
                      <a:lnTo>
                        <a:pt x="74070" y="11760"/>
                      </a:lnTo>
                      <a:lnTo>
                        <a:pt x="73986" y="11697"/>
                      </a:lnTo>
                      <a:lnTo>
                        <a:pt x="74028" y="11655"/>
                      </a:lnTo>
                      <a:lnTo>
                        <a:pt x="74174" y="11655"/>
                      </a:lnTo>
                      <a:lnTo>
                        <a:pt x="74342" y="11550"/>
                      </a:lnTo>
                      <a:lnTo>
                        <a:pt x="74300" y="11467"/>
                      </a:lnTo>
                      <a:lnTo>
                        <a:pt x="74321" y="11404"/>
                      </a:lnTo>
                      <a:lnTo>
                        <a:pt x="74405" y="11467"/>
                      </a:lnTo>
                      <a:lnTo>
                        <a:pt x="74426" y="11571"/>
                      </a:lnTo>
                      <a:lnTo>
                        <a:pt x="74530" y="11592"/>
                      </a:lnTo>
                      <a:lnTo>
                        <a:pt x="74614" y="11550"/>
                      </a:lnTo>
                      <a:lnTo>
                        <a:pt x="74739" y="11613"/>
                      </a:lnTo>
                      <a:lnTo>
                        <a:pt x="75158" y="11613"/>
                      </a:lnTo>
                      <a:lnTo>
                        <a:pt x="75242" y="11676"/>
                      </a:lnTo>
                      <a:lnTo>
                        <a:pt x="75283" y="11655"/>
                      </a:lnTo>
                      <a:lnTo>
                        <a:pt x="75242" y="11488"/>
                      </a:lnTo>
                      <a:lnTo>
                        <a:pt x="75137" y="11404"/>
                      </a:lnTo>
                      <a:lnTo>
                        <a:pt x="75137" y="11362"/>
                      </a:lnTo>
                      <a:lnTo>
                        <a:pt x="75221" y="11341"/>
                      </a:lnTo>
                      <a:lnTo>
                        <a:pt x="75221" y="10986"/>
                      </a:lnTo>
                      <a:lnTo>
                        <a:pt x="75053" y="10755"/>
                      </a:lnTo>
                      <a:lnTo>
                        <a:pt x="74928" y="10734"/>
                      </a:lnTo>
                      <a:lnTo>
                        <a:pt x="74760" y="10525"/>
                      </a:lnTo>
                      <a:lnTo>
                        <a:pt x="74844" y="10442"/>
                      </a:lnTo>
                      <a:lnTo>
                        <a:pt x="74677" y="10316"/>
                      </a:lnTo>
                      <a:lnTo>
                        <a:pt x="74426" y="10253"/>
                      </a:lnTo>
                      <a:lnTo>
                        <a:pt x="74153" y="10086"/>
                      </a:lnTo>
                      <a:lnTo>
                        <a:pt x="74049" y="9918"/>
                      </a:lnTo>
                      <a:lnTo>
                        <a:pt x="74028" y="10023"/>
                      </a:lnTo>
                      <a:lnTo>
                        <a:pt x="73944" y="10002"/>
                      </a:lnTo>
                      <a:lnTo>
                        <a:pt x="73902" y="10023"/>
                      </a:lnTo>
                      <a:lnTo>
                        <a:pt x="73881" y="10149"/>
                      </a:lnTo>
                      <a:lnTo>
                        <a:pt x="73735" y="10190"/>
                      </a:lnTo>
                      <a:lnTo>
                        <a:pt x="73693" y="10107"/>
                      </a:lnTo>
                      <a:lnTo>
                        <a:pt x="73693" y="9981"/>
                      </a:lnTo>
                      <a:lnTo>
                        <a:pt x="73819" y="9897"/>
                      </a:lnTo>
                      <a:lnTo>
                        <a:pt x="73735" y="9793"/>
                      </a:lnTo>
                      <a:lnTo>
                        <a:pt x="73777" y="9730"/>
                      </a:lnTo>
                      <a:lnTo>
                        <a:pt x="73840" y="9730"/>
                      </a:lnTo>
                      <a:lnTo>
                        <a:pt x="73923" y="9814"/>
                      </a:lnTo>
                      <a:lnTo>
                        <a:pt x="73693" y="9458"/>
                      </a:lnTo>
                      <a:lnTo>
                        <a:pt x="73526" y="9312"/>
                      </a:lnTo>
                      <a:lnTo>
                        <a:pt x="73526" y="9479"/>
                      </a:lnTo>
                      <a:lnTo>
                        <a:pt x="73526" y="9521"/>
                      </a:lnTo>
                      <a:lnTo>
                        <a:pt x="73463" y="9521"/>
                      </a:lnTo>
                      <a:lnTo>
                        <a:pt x="73254" y="9312"/>
                      </a:lnTo>
                      <a:lnTo>
                        <a:pt x="73254" y="9207"/>
                      </a:lnTo>
                      <a:lnTo>
                        <a:pt x="73358" y="9249"/>
                      </a:lnTo>
                      <a:lnTo>
                        <a:pt x="73296" y="9144"/>
                      </a:lnTo>
                      <a:lnTo>
                        <a:pt x="73003" y="8893"/>
                      </a:lnTo>
                      <a:lnTo>
                        <a:pt x="72961" y="8893"/>
                      </a:lnTo>
                      <a:lnTo>
                        <a:pt x="72982" y="8977"/>
                      </a:lnTo>
                      <a:lnTo>
                        <a:pt x="72940" y="9081"/>
                      </a:lnTo>
                      <a:lnTo>
                        <a:pt x="72773" y="9102"/>
                      </a:lnTo>
                      <a:lnTo>
                        <a:pt x="72647" y="8977"/>
                      </a:lnTo>
                      <a:lnTo>
                        <a:pt x="72521" y="8956"/>
                      </a:lnTo>
                      <a:lnTo>
                        <a:pt x="72375" y="8726"/>
                      </a:lnTo>
                      <a:lnTo>
                        <a:pt x="72375" y="8642"/>
                      </a:lnTo>
                      <a:lnTo>
                        <a:pt x="72312" y="8579"/>
                      </a:lnTo>
                      <a:lnTo>
                        <a:pt x="72208" y="8621"/>
                      </a:lnTo>
                      <a:lnTo>
                        <a:pt x="72019" y="8768"/>
                      </a:lnTo>
                      <a:lnTo>
                        <a:pt x="72019" y="8830"/>
                      </a:lnTo>
                      <a:lnTo>
                        <a:pt x="71915" y="8789"/>
                      </a:lnTo>
                      <a:lnTo>
                        <a:pt x="71831" y="8851"/>
                      </a:lnTo>
                      <a:lnTo>
                        <a:pt x="71831" y="9081"/>
                      </a:lnTo>
                      <a:lnTo>
                        <a:pt x="71894" y="9144"/>
                      </a:lnTo>
                      <a:lnTo>
                        <a:pt x="71894" y="9144"/>
                      </a:lnTo>
                      <a:lnTo>
                        <a:pt x="71789" y="9081"/>
                      </a:lnTo>
                      <a:lnTo>
                        <a:pt x="71705" y="8872"/>
                      </a:lnTo>
                      <a:lnTo>
                        <a:pt x="71747" y="8726"/>
                      </a:lnTo>
                      <a:lnTo>
                        <a:pt x="71580" y="8621"/>
                      </a:lnTo>
                      <a:lnTo>
                        <a:pt x="71517" y="8454"/>
                      </a:lnTo>
                      <a:lnTo>
                        <a:pt x="71475" y="8454"/>
                      </a:lnTo>
                      <a:lnTo>
                        <a:pt x="71580" y="8433"/>
                      </a:lnTo>
                      <a:lnTo>
                        <a:pt x="71685" y="8558"/>
                      </a:lnTo>
                      <a:lnTo>
                        <a:pt x="71685" y="8433"/>
                      </a:lnTo>
                      <a:lnTo>
                        <a:pt x="71810" y="8433"/>
                      </a:lnTo>
                      <a:lnTo>
                        <a:pt x="71915" y="8475"/>
                      </a:lnTo>
                      <a:lnTo>
                        <a:pt x="72061" y="8370"/>
                      </a:lnTo>
                      <a:lnTo>
                        <a:pt x="72019" y="8265"/>
                      </a:lnTo>
                      <a:lnTo>
                        <a:pt x="71705" y="8140"/>
                      </a:lnTo>
                      <a:lnTo>
                        <a:pt x="71622" y="8265"/>
                      </a:lnTo>
                      <a:lnTo>
                        <a:pt x="71475" y="8265"/>
                      </a:lnTo>
                      <a:lnTo>
                        <a:pt x="71329" y="8224"/>
                      </a:lnTo>
                      <a:lnTo>
                        <a:pt x="71475" y="8224"/>
                      </a:lnTo>
                      <a:lnTo>
                        <a:pt x="71580" y="8098"/>
                      </a:lnTo>
                      <a:lnTo>
                        <a:pt x="71685" y="8056"/>
                      </a:lnTo>
                      <a:lnTo>
                        <a:pt x="71789" y="8119"/>
                      </a:lnTo>
                      <a:lnTo>
                        <a:pt x="71936" y="8140"/>
                      </a:lnTo>
                      <a:lnTo>
                        <a:pt x="72061" y="8245"/>
                      </a:lnTo>
                      <a:lnTo>
                        <a:pt x="72229" y="8433"/>
                      </a:lnTo>
                      <a:lnTo>
                        <a:pt x="72354" y="8433"/>
                      </a:lnTo>
                      <a:lnTo>
                        <a:pt x="72417" y="8537"/>
                      </a:lnTo>
                      <a:lnTo>
                        <a:pt x="72480" y="8558"/>
                      </a:lnTo>
                      <a:lnTo>
                        <a:pt x="72626" y="8475"/>
                      </a:lnTo>
                      <a:lnTo>
                        <a:pt x="72668" y="8558"/>
                      </a:lnTo>
                      <a:lnTo>
                        <a:pt x="72940" y="8349"/>
                      </a:lnTo>
                      <a:lnTo>
                        <a:pt x="72961" y="8391"/>
                      </a:lnTo>
                      <a:lnTo>
                        <a:pt x="72940" y="8496"/>
                      </a:lnTo>
                      <a:lnTo>
                        <a:pt x="73045" y="8433"/>
                      </a:lnTo>
                      <a:lnTo>
                        <a:pt x="73045" y="8286"/>
                      </a:lnTo>
                      <a:lnTo>
                        <a:pt x="73170" y="8077"/>
                      </a:lnTo>
                      <a:lnTo>
                        <a:pt x="73149" y="8014"/>
                      </a:lnTo>
                      <a:lnTo>
                        <a:pt x="73149" y="7847"/>
                      </a:lnTo>
                      <a:lnTo>
                        <a:pt x="73086" y="7617"/>
                      </a:lnTo>
                      <a:lnTo>
                        <a:pt x="73191" y="7240"/>
                      </a:lnTo>
                      <a:lnTo>
                        <a:pt x="73191" y="7010"/>
                      </a:lnTo>
                      <a:lnTo>
                        <a:pt x="73086" y="6884"/>
                      </a:lnTo>
                      <a:lnTo>
                        <a:pt x="73045" y="6759"/>
                      </a:lnTo>
                      <a:lnTo>
                        <a:pt x="72877" y="6612"/>
                      </a:lnTo>
                      <a:lnTo>
                        <a:pt x="72793" y="6445"/>
                      </a:lnTo>
                      <a:lnTo>
                        <a:pt x="72856" y="6445"/>
                      </a:lnTo>
                      <a:lnTo>
                        <a:pt x="72961" y="6571"/>
                      </a:lnTo>
                      <a:lnTo>
                        <a:pt x="72982" y="6571"/>
                      </a:lnTo>
                      <a:lnTo>
                        <a:pt x="72940" y="6403"/>
                      </a:lnTo>
                      <a:lnTo>
                        <a:pt x="72773" y="6340"/>
                      </a:lnTo>
                      <a:lnTo>
                        <a:pt x="72647" y="6382"/>
                      </a:lnTo>
                      <a:lnTo>
                        <a:pt x="72417" y="6340"/>
                      </a:lnTo>
                      <a:lnTo>
                        <a:pt x="72103" y="5943"/>
                      </a:lnTo>
                      <a:lnTo>
                        <a:pt x="72019" y="5880"/>
                      </a:lnTo>
                      <a:lnTo>
                        <a:pt x="72040" y="5817"/>
                      </a:lnTo>
                      <a:lnTo>
                        <a:pt x="72208" y="5817"/>
                      </a:lnTo>
                      <a:lnTo>
                        <a:pt x="72249" y="5671"/>
                      </a:lnTo>
                      <a:lnTo>
                        <a:pt x="72166" y="5608"/>
                      </a:lnTo>
                      <a:lnTo>
                        <a:pt x="72040" y="5608"/>
                      </a:lnTo>
                      <a:lnTo>
                        <a:pt x="71998" y="5545"/>
                      </a:lnTo>
                      <a:lnTo>
                        <a:pt x="72061" y="5504"/>
                      </a:lnTo>
                      <a:lnTo>
                        <a:pt x="72019" y="5336"/>
                      </a:lnTo>
                      <a:lnTo>
                        <a:pt x="72040" y="5315"/>
                      </a:lnTo>
                      <a:lnTo>
                        <a:pt x="72166" y="5462"/>
                      </a:lnTo>
                      <a:lnTo>
                        <a:pt x="72354" y="5566"/>
                      </a:lnTo>
                      <a:lnTo>
                        <a:pt x="72375" y="5504"/>
                      </a:lnTo>
                      <a:lnTo>
                        <a:pt x="72312" y="5420"/>
                      </a:lnTo>
                      <a:lnTo>
                        <a:pt x="72312" y="5315"/>
                      </a:lnTo>
                      <a:lnTo>
                        <a:pt x="72270" y="5232"/>
                      </a:lnTo>
                      <a:lnTo>
                        <a:pt x="72333" y="5190"/>
                      </a:lnTo>
                      <a:lnTo>
                        <a:pt x="72375" y="5252"/>
                      </a:lnTo>
                      <a:lnTo>
                        <a:pt x="72417" y="5336"/>
                      </a:lnTo>
                      <a:lnTo>
                        <a:pt x="72521" y="5357"/>
                      </a:lnTo>
                      <a:lnTo>
                        <a:pt x="72563" y="5650"/>
                      </a:lnTo>
                      <a:lnTo>
                        <a:pt x="72542" y="5734"/>
                      </a:lnTo>
                      <a:lnTo>
                        <a:pt x="72835" y="5943"/>
                      </a:lnTo>
                      <a:lnTo>
                        <a:pt x="72940" y="5880"/>
                      </a:lnTo>
                      <a:lnTo>
                        <a:pt x="73065" y="5943"/>
                      </a:lnTo>
                      <a:lnTo>
                        <a:pt x="73065" y="6152"/>
                      </a:lnTo>
                      <a:lnTo>
                        <a:pt x="73170" y="6152"/>
                      </a:lnTo>
                      <a:lnTo>
                        <a:pt x="73379" y="5859"/>
                      </a:lnTo>
                      <a:lnTo>
                        <a:pt x="73421" y="5734"/>
                      </a:lnTo>
                      <a:lnTo>
                        <a:pt x="73379" y="5608"/>
                      </a:lnTo>
                      <a:lnTo>
                        <a:pt x="73400" y="5357"/>
                      </a:lnTo>
                      <a:lnTo>
                        <a:pt x="73379" y="5252"/>
                      </a:lnTo>
                      <a:lnTo>
                        <a:pt x="73421" y="5357"/>
                      </a:lnTo>
                      <a:lnTo>
                        <a:pt x="73421" y="5524"/>
                      </a:lnTo>
                      <a:lnTo>
                        <a:pt x="73505" y="5524"/>
                      </a:lnTo>
                      <a:lnTo>
                        <a:pt x="73609" y="5420"/>
                      </a:lnTo>
                      <a:lnTo>
                        <a:pt x="73798" y="5357"/>
                      </a:lnTo>
                      <a:lnTo>
                        <a:pt x="73819" y="5232"/>
                      </a:lnTo>
                      <a:lnTo>
                        <a:pt x="74007" y="5294"/>
                      </a:lnTo>
                      <a:lnTo>
                        <a:pt x="73986" y="5336"/>
                      </a:lnTo>
                      <a:lnTo>
                        <a:pt x="74007" y="5399"/>
                      </a:lnTo>
                      <a:lnTo>
                        <a:pt x="74300" y="5608"/>
                      </a:lnTo>
                      <a:lnTo>
                        <a:pt x="74342" y="5629"/>
                      </a:lnTo>
                      <a:lnTo>
                        <a:pt x="74405" y="5776"/>
                      </a:lnTo>
                      <a:lnTo>
                        <a:pt x="74405" y="5838"/>
                      </a:lnTo>
                      <a:lnTo>
                        <a:pt x="74446" y="5859"/>
                      </a:lnTo>
                      <a:lnTo>
                        <a:pt x="74698" y="5817"/>
                      </a:lnTo>
                      <a:lnTo>
                        <a:pt x="74739" y="5838"/>
                      </a:lnTo>
                      <a:lnTo>
                        <a:pt x="74739" y="5880"/>
                      </a:lnTo>
                      <a:lnTo>
                        <a:pt x="74760" y="5880"/>
                      </a:lnTo>
                      <a:lnTo>
                        <a:pt x="74865" y="5776"/>
                      </a:lnTo>
                      <a:lnTo>
                        <a:pt x="74823" y="5671"/>
                      </a:lnTo>
                      <a:lnTo>
                        <a:pt x="74844" y="5650"/>
                      </a:lnTo>
                      <a:lnTo>
                        <a:pt x="74928" y="5650"/>
                      </a:lnTo>
                      <a:lnTo>
                        <a:pt x="74886" y="5504"/>
                      </a:lnTo>
                      <a:lnTo>
                        <a:pt x="74970" y="5524"/>
                      </a:lnTo>
                      <a:lnTo>
                        <a:pt x="75032" y="5608"/>
                      </a:lnTo>
                      <a:lnTo>
                        <a:pt x="74990" y="5671"/>
                      </a:lnTo>
                      <a:lnTo>
                        <a:pt x="75095" y="5671"/>
                      </a:lnTo>
                      <a:lnTo>
                        <a:pt x="75200" y="5629"/>
                      </a:lnTo>
                      <a:lnTo>
                        <a:pt x="75472" y="5650"/>
                      </a:lnTo>
                      <a:lnTo>
                        <a:pt x="75555" y="5713"/>
                      </a:lnTo>
                      <a:lnTo>
                        <a:pt x="75618" y="5713"/>
                      </a:lnTo>
                      <a:lnTo>
                        <a:pt x="75660" y="5755"/>
                      </a:lnTo>
                      <a:lnTo>
                        <a:pt x="75702" y="5755"/>
                      </a:lnTo>
                      <a:lnTo>
                        <a:pt x="75786" y="5671"/>
                      </a:lnTo>
                      <a:lnTo>
                        <a:pt x="75723" y="5462"/>
                      </a:lnTo>
                      <a:lnTo>
                        <a:pt x="75786" y="5504"/>
                      </a:lnTo>
                      <a:lnTo>
                        <a:pt x="75911" y="5671"/>
                      </a:lnTo>
                      <a:lnTo>
                        <a:pt x="76078" y="5608"/>
                      </a:lnTo>
                      <a:lnTo>
                        <a:pt x="76078" y="5524"/>
                      </a:lnTo>
                      <a:lnTo>
                        <a:pt x="75995" y="5357"/>
                      </a:lnTo>
                      <a:lnTo>
                        <a:pt x="75869" y="5378"/>
                      </a:lnTo>
                      <a:lnTo>
                        <a:pt x="75744" y="5294"/>
                      </a:lnTo>
                      <a:lnTo>
                        <a:pt x="75806" y="5190"/>
                      </a:lnTo>
                      <a:lnTo>
                        <a:pt x="75911" y="5232"/>
                      </a:lnTo>
                      <a:lnTo>
                        <a:pt x="75995" y="5211"/>
                      </a:lnTo>
                      <a:lnTo>
                        <a:pt x="75995" y="5064"/>
                      </a:lnTo>
                      <a:lnTo>
                        <a:pt x="75890" y="5022"/>
                      </a:lnTo>
                      <a:lnTo>
                        <a:pt x="75806" y="4980"/>
                      </a:lnTo>
                      <a:lnTo>
                        <a:pt x="75744" y="5022"/>
                      </a:lnTo>
                      <a:lnTo>
                        <a:pt x="75744" y="5127"/>
                      </a:lnTo>
                      <a:lnTo>
                        <a:pt x="75681" y="5064"/>
                      </a:lnTo>
                      <a:lnTo>
                        <a:pt x="75555" y="5085"/>
                      </a:lnTo>
                      <a:lnTo>
                        <a:pt x="75576" y="4918"/>
                      </a:lnTo>
                      <a:lnTo>
                        <a:pt x="75493" y="4855"/>
                      </a:lnTo>
                      <a:lnTo>
                        <a:pt x="75388" y="4876"/>
                      </a:lnTo>
                      <a:lnTo>
                        <a:pt x="75388" y="4980"/>
                      </a:lnTo>
                      <a:lnTo>
                        <a:pt x="75346" y="4897"/>
                      </a:lnTo>
                      <a:lnTo>
                        <a:pt x="75346" y="4813"/>
                      </a:lnTo>
                      <a:lnTo>
                        <a:pt x="75472" y="4771"/>
                      </a:lnTo>
                      <a:lnTo>
                        <a:pt x="75451" y="4583"/>
                      </a:lnTo>
                      <a:lnTo>
                        <a:pt x="75367" y="4562"/>
                      </a:lnTo>
                      <a:lnTo>
                        <a:pt x="75493" y="4457"/>
                      </a:lnTo>
                      <a:lnTo>
                        <a:pt x="75430" y="4290"/>
                      </a:lnTo>
                      <a:lnTo>
                        <a:pt x="75451" y="4227"/>
                      </a:lnTo>
                      <a:lnTo>
                        <a:pt x="75283" y="4081"/>
                      </a:lnTo>
                      <a:lnTo>
                        <a:pt x="75158" y="4102"/>
                      </a:lnTo>
                      <a:lnTo>
                        <a:pt x="75032" y="4248"/>
                      </a:lnTo>
                      <a:lnTo>
                        <a:pt x="75053" y="4060"/>
                      </a:lnTo>
                      <a:lnTo>
                        <a:pt x="75158" y="4018"/>
                      </a:lnTo>
                      <a:lnTo>
                        <a:pt x="75053" y="3851"/>
                      </a:lnTo>
                      <a:lnTo>
                        <a:pt x="75053" y="3746"/>
                      </a:lnTo>
                      <a:lnTo>
                        <a:pt x="75011" y="3746"/>
                      </a:lnTo>
                      <a:lnTo>
                        <a:pt x="74928" y="3830"/>
                      </a:lnTo>
                      <a:lnTo>
                        <a:pt x="74865" y="3746"/>
                      </a:lnTo>
                      <a:lnTo>
                        <a:pt x="74739" y="3746"/>
                      </a:lnTo>
                      <a:lnTo>
                        <a:pt x="74593" y="3767"/>
                      </a:lnTo>
                      <a:lnTo>
                        <a:pt x="74718" y="3662"/>
                      </a:lnTo>
                      <a:lnTo>
                        <a:pt x="74865" y="3662"/>
                      </a:lnTo>
                      <a:lnTo>
                        <a:pt x="75011" y="3558"/>
                      </a:lnTo>
                      <a:lnTo>
                        <a:pt x="75053" y="3620"/>
                      </a:lnTo>
                      <a:lnTo>
                        <a:pt x="75158" y="3432"/>
                      </a:lnTo>
                      <a:lnTo>
                        <a:pt x="75283" y="3411"/>
                      </a:lnTo>
                      <a:lnTo>
                        <a:pt x="75325" y="3307"/>
                      </a:lnTo>
                      <a:lnTo>
                        <a:pt x="75242" y="3202"/>
                      </a:lnTo>
                      <a:lnTo>
                        <a:pt x="74970" y="3139"/>
                      </a:lnTo>
                      <a:lnTo>
                        <a:pt x="75158" y="3118"/>
                      </a:lnTo>
                      <a:lnTo>
                        <a:pt x="75346" y="3118"/>
                      </a:lnTo>
                      <a:lnTo>
                        <a:pt x="75388" y="3035"/>
                      </a:lnTo>
                      <a:lnTo>
                        <a:pt x="75346" y="2909"/>
                      </a:lnTo>
                      <a:lnTo>
                        <a:pt x="75221" y="2867"/>
                      </a:lnTo>
                      <a:lnTo>
                        <a:pt x="75137" y="2721"/>
                      </a:lnTo>
                      <a:lnTo>
                        <a:pt x="75032" y="2763"/>
                      </a:lnTo>
                      <a:lnTo>
                        <a:pt x="75011" y="2679"/>
                      </a:lnTo>
                      <a:lnTo>
                        <a:pt x="75053" y="2511"/>
                      </a:lnTo>
                      <a:lnTo>
                        <a:pt x="74949" y="2198"/>
                      </a:lnTo>
                      <a:lnTo>
                        <a:pt x="74970" y="2135"/>
                      </a:lnTo>
                      <a:lnTo>
                        <a:pt x="75032" y="2051"/>
                      </a:lnTo>
                      <a:lnTo>
                        <a:pt x="75032" y="1967"/>
                      </a:lnTo>
                      <a:lnTo>
                        <a:pt x="74928" y="1905"/>
                      </a:lnTo>
                      <a:lnTo>
                        <a:pt x="74823" y="2051"/>
                      </a:lnTo>
                      <a:lnTo>
                        <a:pt x="74718" y="2135"/>
                      </a:lnTo>
                      <a:lnTo>
                        <a:pt x="74718" y="1967"/>
                      </a:lnTo>
                      <a:lnTo>
                        <a:pt x="74614" y="1967"/>
                      </a:lnTo>
                      <a:lnTo>
                        <a:pt x="74614" y="2051"/>
                      </a:lnTo>
                      <a:lnTo>
                        <a:pt x="74530" y="2072"/>
                      </a:lnTo>
                      <a:lnTo>
                        <a:pt x="74509" y="2030"/>
                      </a:lnTo>
                      <a:lnTo>
                        <a:pt x="74530" y="1884"/>
                      </a:lnTo>
                      <a:lnTo>
                        <a:pt x="74174" y="1842"/>
                      </a:lnTo>
                      <a:lnTo>
                        <a:pt x="74091" y="1884"/>
                      </a:lnTo>
                      <a:lnTo>
                        <a:pt x="73923" y="1863"/>
                      </a:lnTo>
                      <a:lnTo>
                        <a:pt x="73819" y="1758"/>
                      </a:lnTo>
                      <a:lnTo>
                        <a:pt x="73798" y="1716"/>
                      </a:lnTo>
                      <a:lnTo>
                        <a:pt x="73693" y="1675"/>
                      </a:lnTo>
                      <a:lnTo>
                        <a:pt x="73651" y="1716"/>
                      </a:lnTo>
                      <a:lnTo>
                        <a:pt x="73589" y="1633"/>
                      </a:lnTo>
                      <a:lnTo>
                        <a:pt x="73484" y="1633"/>
                      </a:lnTo>
                      <a:lnTo>
                        <a:pt x="73379" y="1779"/>
                      </a:lnTo>
                      <a:lnTo>
                        <a:pt x="73275" y="1821"/>
                      </a:lnTo>
                      <a:lnTo>
                        <a:pt x="73233" y="1842"/>
                      </a:lnTo>
                      <a:lnTo>
                        <a:pt x="73170" y="1884"/>
                      </a:lnTo>
                      <a:lnTo>
                        <a:pt x="73296" y="1884"/>
                      </a:lnTo>
                      <a:lnTo>
                        <a:pt x="73254" y="1967"/>
                      </a:lnTo>
                      <a:lnTo>
                        <a:pt x="73128" y="2051"/>
                      </a:lnTo>
                      <a:lnTo>
                        <a:pt x="73065" y="2051"/>
                      </a:lnTo>
                      <a:lnTo>
                        <a:pt x="73086" y="2156"/>
                      </a:lnTo>
                      <a:lnTo>
                        <a:pt x="73191" y="2239"/>
                      </a:lnTo>
                      <a:lnTo>
                        <a:pt x="73170" y="2281"/>
                      </a:lnTo>
                      <a:lnTo>
                        <a:pt x="73065" y="2260"/>
                      </a:lnTo>
                      <a:lnTo>
                        <a:pt x="72982" y="2051"/>
                      </a:lnTo>
                      <a:lnTo>
                        <a:pt x="73024" y="1988"/>
                      </a:lnTo>
                      <a:lnTo>
                        <a:pt x="73024" y="1988"/>
                      </a:lnTo>
                      <a:lnTo>
                        <a:pt x="72940" y="2030"/>
                      </a:lnTo>
                      <a:lnTo>
                        <a:pt x="72773" y="2239"/>
                      </a:lnTo>
                      <a:lnTo>
                        <a:pt x="72710" y="2386"/>
                      </a:lnTo>
                      <a:lnTo>
                        <a:pt x="72605" y="2491"/>
                      </a:lnTo>
                      <a:lnTo>
                        <a:pt x="72626" y="2553"/>
                      </a:lnTo>
                      <a:lnTo>
                        <a:pt x="72773" y="2407"/>
                      </a:lnTo>
                      <a:lnTo>
                        <a:pt x="72856" y="2407"/>
                      </a:lnTo>
                      <a:lnTo>
                        <a:pt x="72919" y="2511"/>
                      </a:lnTo>
                      <a:lnTo>
                        <a:pt x="73024" y="2616"/>
                      </a:lnTo>
                      <a:lnTo>
                        <a:pt x="73233" y="2783"/>
                      </a:lnTo>
                      <a:lnTo>
                        <a:pt x="73254" y="2909"/>
                      </a:lnTo>
                      <a:lnTo>
                        <a:pt x="73170" y="2993"/>
                      </a:lnTo>
                      <a:lnTo>
                        <a:pt x="73191" y="3097"/>
                      </a:lnTo>
                      <a:lnTo>
                        <a:pt x="73358" y="3076"/>
                      </a:lnTo>
                      <a:lnTo>
                        <a:pt x="73505" y="2993"/>
                      </a:lnTo>
                      <a:lnTo>
                        <a:pt x="73589" y="3097"/>
                      </a:lnTo>
                      <a:lnTo>
                        <a:pt x="73589" y="3202"/>
                      </a:lnTo>
                      <a:lnTo>
                        <a:pt x="73672" y="3390"/>
                      </a:lnTo>
                      <a:lnTo>
                        <a:pt x="73672" y="3432"/>
                      </a:lnTo>
                      <a:lnTo>
                        <a:pt x="73568" y="3327"/>
                      </a:lnTo>
                      <a:lnTo>
                        <a:pt x="73484" y="3181"/>
                      </a:lnTo>
                      <a:lnTo>
                        <a:pt x="73400" y="3139"/>
                      </a:lnTo>
                      <a:lnTo>
                        <a:pt x="73358" y="3244"/>
                      </a:lnTo>
                      <a:lnTo>
                        <a:pt x="73379" y="3348"/>
                      </a:lnTo>
                      <a:lnTo>
                        <a:pt x="73442" y="3390"/>
                      </a:lnTo>
                      <a:lnTo>
                        <a:pt x="73400" y="3411"/>
                      </a:lnTo>
                      <a:lnTo>
                        <a:pt x="73296" y="3390"/>
                      </a:lnTo>
                      <a:lnTo>
                        <a:pt x="73191" y="3223"/>
                      </a:lnTo>
                      <a:lnTo>
                        <a:pt x="73045" y="3202"/>
                      </a:lnTo>
                      <a:lnTo>
                        <a:pt x="72940" y="3307"/>
                      </a:lnTo>
                      <a:lnTo>
                        <a:pt x="72856" y="3286"/>
                      </a:lnTo>
                      <a:lnTo>
                        <a:pt x="72835" y="3139"/>
                      </a:lnTo>
                      <a:lnTo>
                        <a:pt x="72877" y="3097"/>
                      </a:lnTo>
                      <a:lnTo>
                        <a:pt x="72814" y="2972"/>
                      </a:lnTo>
                      <a:lnTo>
                        <a:pt x="72710" y="2888"/>
                      </a:lnTo>
                      <a:lnTo>
                        <a:pt x="72668" y="2763"/>
                      </a:lnTo>
                      <a:lnTo>
                        <a:pt x="72459" y="2700"/>
                      </a:lnTo>
                      <a:lnTo>
                        <a:pt x="72291" y="2365"/>
                      </a:lnTo>
                      <a:lnTo>
                        <a:pt x="72187" y="2239"/>
                      </a:lnTo>
                      <a:lnTo>
                        <a:pt x="72208" y="2177"/>
                      </a:lnTo>
                      <a:lnTo>
                        <a:pt x="72124" y="2093"/>
                      </a:lnTo>
                      <a:lnTo>
                        <a:pt x="72019" y="2072"/>
                      </a:lnTo>
                      <a:lnTo>
                        <a:pt x="72019" y="2072"/>
                      </a:lnTo>
                      <a:lnTo>
                        <a:pt x="72040" y="2135"/>
                      </a:lnTo>
                      <a:lnTo>
                        <a:pt x="72019" y="2239"/>
                      </a:lnTo>
                      <a:lnTo>
                        <a:pt x="71977" y="2198"/>
                      </a:lnTo>
                      <a:lnTo>
                        <a:pt x="71915" y="2072"/>
                      </a:lnTo>
                      <a:lnTo>
                        <a:pt x="71685" y="1947"/>
                      </a:lnTo>
                      <a:lnTo>
                        <a:pt x="71559" y="1926"/>
                      </a:lnTo>
                      <a:lnTo>
                        <a:pt x="71454" y="1947"/>
                      </a:lnTo>
                      <a:lnTo>
                        <a:pt x="71475" y="2030"/>
                      </a:lnTo>
                      <a:lnTo>
                        <a:pt x="71580" y="2072"/>
                      </a:lnTo>
                      <a:lnTo>
                        <a:pt x="71789" y="2156"/>
                      </a:lnTo>
                      <a:lnTo>
                        <a:pt x="71622" y="2198"/>
                      </a:lnTo>
                      <a:lnTo>
                        <a:pt x="71413" y="2135"/>
                      </a:lnTo>
                      <a:lnTo>
                        <a:pt x="71308" y="2030"/>
                      </a:lnTo>
                      <a:lnTo>
                        <a:pt x="71350" y="1947"/>
                      </a:lnTo>
                      <a:lnTo>
                        <a:pt x="71287" y="1926"/>
                      </a:lnTo>
                      <a:lnTo>
                        <a:pt x="71099" y="1926"/>
                      </a:lnTo>
                      <a:lnTo>
                        <a:pt x="71161" y="1947"/>
                      </a:lnTo>
                      <a:lnTo>
                        <a:pt x="71161" y="1988"/>
                      </a:lnTo>
                      <a:lnTo>
                        <a:pt x="70994" y="2051"/>
                      </a:lnTo>
                      <a:lnTo>
                        <a:pt x="70931" y="1947"/>
                      </a:lnTo>
                      <a:lnTo>
                        <a:pt x="70952" y="1884"/>
                      </a:lnTo>
                      <a:lnTo>
                        <a:pt x="70764" y="1863"/>
                      </a:lnTo>
                      <a:lnTo>
                        <a:pt x="70722" y="1884"/>
                      </a:lnTo>
                      <a:lnTo>
                        <a:pt x="70743" y="1988"/>
                      </a:lnTo>
                      <a:lnTo>
                        <a:pt x="70638" y="1967"/>
                      </a:lnTo>
                      <a:lnTo>
                        <a:pt x="70576" y="1863"/>
                      </a:lnTo>
                      <a:lnTo>
                        <a:pt x="70429" y="1863"/>
                      </a:lnTo>
                      <a:lnTo>
                        <a:pt x="70471" y="1967"/>
                      </a:lnTo>
                      <a:lnTo>
                        <a:pt x="70471" y="1967"/>
                      </a:lnTo>
                      <a:lnTo>
                        <a:pt x="69990" y="1863"/>
                      </a:lnTo>
                      <a:lnTo>
                        <a:pt x="69843" y="1926"/>
                      </a:lnTo>
                      <a:lnTo>
                        <a:pt x="69676" y="1842"/>
                      </a:lnTo>
                      <a:lnTo>
                        <a:pt x="69676" y="1758"/>
                      </a:lnTo>
                      <a:lnTo>
                        <a:pt x="69508" y="1716"/>
                      </a:lnTo>
                      <a:lnTo>
                        <a:pt x="69488" y="1737"/>
                      </a:lnTo>
                      <a:lnTo>
                        <a:pt x="69488" y="1779"/>
                      </a:lnTo>
                      <a:lnTo>
                        <a:pt x="69425" y="1737"/>
                      </a:lnTo>
                      <a:lnTo>
                        <a:pt x="69320" y="1716"/>
                      </a:lnTo>
                      <a:lnTo>
                        <a:pt x="69216" y="1633"/>
                      </a:lnTo>
                      <a:lnTo>
                        <a:pt x="69153" y="1654"/>
                      </a:lnTo>
                      <a:lnTo>
                        <a:pt x="69174" y="1758"/>
                      </a:lnTo>
                      <a:lnTo>
                        <a:pt x="69006" y="1758"/>
                      </a:lnTo>
                      <a:lnTo>
                        <a:pt x="68860" y="1779"/>
                      </a:lnTo>
                      <a:lnTo>
                        <a:pt x="68839" y="1884"/>
                      </a:lnTo>
                      <a:lnTo>
                        <a:pt x="68651" y="1884"/>
                      </a:lnTo>
                      <a:lnTo>
                        <a:pt x="68316" y="1758"/>
                      </a:lnTo>
                      <a:lnTo>
                        <a:pt x="68337" y="1716"/>
                      </a:lnTo>
                      <a:lnTo>
                        <a:pt x="68546" y="1779"/>
                      </a:lnTo>
                      <a:lnTo>
                        <a:pt x="68651" y="1842"/>
                      </a:lnTo>
                      <a:lnTo>
                        <a:pt x="68672" y="1779"/>
                      </a:lnTo>
                      <a:lnTo>
                        <a:pt x="68337" y="1549"/>
                      </a:lnTo>
                      <a:lnTo>
                        <a:pt x="67939" y="1507"/>
                      </a:lnTo>
                      <a:lnTo>
                        <a:pt x="67793" y="1549"/>
                      </a:lnTo>
                      <a:lnTo>
                        <a:pt x="67730" y="1507"/>
                      </a:lnTo>
                      <a:lnTo>
                        <a:pt x="67793" y="1444"/>
                      </a:lnTo>
                      <a:lnTo>
                        <a:pt x="67688" y="1402"/>
                      </a:lnTo>
                      <a:lnTo>
                        <a:pt x="67542" y="1423"/>
                      </a:lnTo>
                      <a:lnTo>
                        <a:pt x="67604" y="1444"/>
                      </a:lnTo>
                      <a:lnTo>
                        <a:pt x="67521" y="1465"/>
                      </a:lnTo>
                      <a:lnTo>
                        <a:pt x="67395" y="1423"/>
                      </a:lnTo>
                      <a:lnTo>
                        <a:pt x="67019" y="1319"/>
                      </a:lnTo>
                      <a:lnTo>
                        <a:pt x="66851" y="1340"/>
                      </a:lnTo>
                      <a:lnTo>
                        <a:pt x="66788" y="1423"/>
                      </a:lnTo>
                      <a:lnTo>
                        <a:pt x="66705" y="1402"/>
                      </a:lnTo>
                      <a:lnTo>
                        <a:pt x="66663" y="1319"/>
                      </a:lnTo>
                      <a:lnTo>
                        <a:pt x="66558" y="1361"/>
                      </a:lnTo>
                      <a:lnTo>
                        <a:pt x="66349" y="1361"/>
                      </a:lnTo>
                      <a:lnTo>
                        <a:pt x="66244" y="1298"/>
                      </a:lnTo>
                      <a:lnTo>
                        <a:pt x="66161" y="1319"/>
                      </a:lnTo>
                      <a:lnTo>
                        <a:pt x="66014" y="1340"/>
                      </a:lnTo>
                      <a:lnTo>
                        <a:pt x="65951" y="1319"/>
                      </a:lnTo>
                      <a:lnTo>
                        <a:pt x="65847" y="1402"/>
                      </a:lnTo>
                      <a:lnTo>
                        <a:pt x="65826" y="1507"/>
                      </a:lnTo>
                      <a:lnTo>
                        <a:pt x="65763" y="1402"/>
                      </a:lnTo>
                      <a:lnTo>
                        <a:pt x="65303" y="1528"/>
                      </a:lnTo>
                      <a:lnTo>
                        <a:pt x="65303" y="1633"/>
                      </a:lnTo>
                      <a:lnTo>
                        <a:pt x="65198" y="1612"/>
                      </a:lnTo>
                      <a:lnTo>
                        <a:pt x="65135" y="1737"/>
                      </a:lnTo>
                      <a:lnTo>
                        <a:pt x="65094" y="1737"/>
                      </a:lnTo>
                      <a:lnTo>
                        <a:pt x="65031" y="1654"/>
                      </a:lnTo>
                      <a:lnTo>
                        <a:pt x="64884" y="1675"/>
                      </a:lnTo>
                      <a:lnTo>
                        <a:pt x="64884" y="1779"/>
                      </a:lnTo>
                      <a:lnTo>
                        <a:pt x="64801" y="1779"/>
                      </a:lnTo>
                      <a:lnTo>
                        <a:pt x="64696" y="1842"/>
                      </a:lnTo>
                      <a:lnTo>
                        <a:pt x="64529" y="1737"/>
                      </a:lnTo>
                      <a:lnTo>
                        <a:pt x="64403" y="1779"/>
                      </a:lnTo>
                      <a:lnTo>
                        <a:pt x="64403" y="1863"/>
                      </a:lnTo>
                      <a:lnTo>
                        <a:pt x="64152" y="1863"/>
                      </a:lnTo>
                      <a:lnTo>
                        <a:pt x="63838" y="1884"/>
                      </a:lnTo>
                      <a:lnTo>
                        <a:pt x="63754" y="1842"/>
                      </a:lnTo>
                      <a:lnTo>
                        <a:pt x="63482" y="1884"/>
                      </a:lnTo>
                      <a:lnTo>
                        <a:pt x="63462" y="1905"/>
                      </a:lnTo>
                      <a:lnTo>
                        <a:pt x="63629" y="2009"/>
                      </a:lnTo>
                      <a:lnTo>
                        <a:pt x="63692" y="2198"/>
                      </a:lnTo>
                      <a:lnTo>
                        <a:pt x="63775" y="2260"/>
                      </a:lnTo>
                      <a:lnTo>
                        <a:pt x="63796" y="2386"/>
                      </a:lnTo>
                      <a:lnTo>
                        <a:pt x="63880" y="2574"/>
                      </a:lnTo>
                      <a:lnTo>
                        <a:pt x="63838" y="2637"/>
                      </a:lnTo>
                      <a:lnTo>
                        <a:pt x="63838" y="2804"/>
                      </a:lnTo>
                      <a:lnTo>
                        <a:pt x="63880" y="2804"/>
                      </a:lnTo>
                      <a:lnTo>
                        <a:pt x="63985" y="2700"/>
                      </a:lnTo>
                      <a:lnTo>
                        <a:pt x="64194" y="2804"/>
                      </a:lnTo>
                      <a:lnTo>
                        <a:pt x="64257" y="2888"/>
                      </a:lnTo>
                      <a:lnTo>
                        <a:pt x="64319" y="2909"/>
                      </a:lnTo>
                      <a:lnTo>
                        <a:pt x="64529" y="3118"/>
                      </a:lnTo>
                      <a:lnTo>
                        <a:pt x="64570" y="3307"/>
                      </a:lnTo>
                      <a:lnTo>
                        <a:pt x="64717" y="3348"/>
                      </a:lnTo>
                      <a:lnTo>
                        <a:pt x="64822" y="3516"/>
                      </a:lnTo>
                      <a:lnTo>
                        <a:pt x="64822" y="3579"/>
                      </a:lnTo>
                      <a:lnTo>
                        <a:pt x="64842" y="3662"/>
                      </a:lnTo>
                      <a:lnTo>
                        <a:pt x="64801" y="3725"/>
                      </a:lnTo>
                      <a:lnTo>
                        <a:pt x="64884" y="3830"/>
                      </a:lnTo>
                      <a:lnTo>
                        <a:pt x="64822" y="3871"/>
                      </a:lnTo>
                      <a:lnTo>
                        <a:pt x="64738" y="3851"/>
                      </a:lnTo>
                      <a:lnTo>
                        <a:pt x="64612" y="3934"/>
                      </a:lnTo>
                      <a:lnTo>
                        <a:pt x="64633" y="4039"/>
                      </a:lnTo>
                      <a:lnTo>
                        <a:pt x="64508" y="4060"/>
                      </a:lnTo>
                      <a:lnTo>
                        <a:pt x="64403" y="4143"/>
                      </a:lnTo>
                      <a:lnTo>
                        <a:pt x="64215" y="4102"/>
                      </a:lnTo>
                      <a:lnTo>
                        <a:pt x="64152" y="4039"/>
                      </a:lnTo>
                      <a:lnTo>
                        <a:pt x="64152" y="3892"/>
                      </a:lnTo>
                      <a:lnTo>
                        <a:pt x="63964" y="3641"/>
                      </a:lnTo>
                      <a:lnTo>
                        <a:pt x="63880" y="3641"/>
                      </a:lnTo>
                      <a:lnTo>
                        <a:pt x="63838" y="3662"/>
                      </a:lnTo>
                      <a:lnTo>
                        <a:pt x="63566" y="3620"/>
                      </a:lnTo>
                      <a:lnTo>
                        <a:pt x="63378" y="3641"/>
                      </a:lnTo>
                      <a:lnTo>
                        <a:pt x="63315" y="3579"/>
                      </a:lnTo>
                      <a:lnTo>
                        <a:pt x="63148" y="3411"/>
                      </a:lnTo>
                      <a:lnTo>
                        <a:pt x="63148" y="3286"/>
                      </a:lnTo>
                      <a:lnTo>
                        <a:pt x="63043" y="3202"/>
                      </a:lnTo>
                      <a:lnTo>
                        <a:pt x="62897" y="3181"/>
                      </a:lnTo>
                      <a:lnTo>
                        <a:pt x="62855" y="3097"/>
                      </a:lnTo>
                      <a:lnTo>
                        <a:pt x="62813" y="2951"/>
                      </a:lnTo>
                      <a:lnTo>
                        <a:pt x="62625" y="2909"/>
                      </a:lnTo>
                      <a:lnTo>
                        <a:pt x="62583" y="2951"/>
                      </a:lnTo>
                      <a:lnTo>
                        <a:pt x="62583" y="3097"/>
                      </a:lnTo>
                      <a:lnTo>
                        <a:pt x="62583" y="3244"/>
                      </a:lnTo>
                      <a:lnTo>
                        <a:pt x="62604" y="3327"/>
                      </a:lnTo>
                      <a:lnTo>
                        <a:pt x="62478" y="3516"/>
                      </a:lnTo>
                      <a:lnTo>
                        <a:pt x="62415" y="3641"/>
                      </a:lnTo>
                      <a:lnTo>
                        <a:pt x="62332" y="3558"/>
                      </a:lnTo>
                      <a:lnTo>
                        <a:pt x="62311" y="3474"/>
                      </a:lnTo>
                      <a:lnTo>
                        <a:pt x="62269" y="3474"/>
                      </a:lnTo>
                      <a:lnTo>
                        <a:pt x="62164" y="3558"/>
                      </a:lnTo>
                      <a:lnTo>
                        <a:pt x="61913" y="3537"/>
                      </a:lnTo>
                      <a:lnTo>
                        <a:pt x="61704" y="3620"/>
                      </a:lnTo>
                      <a:lnTo>
                        <a:pt x="61641" y="3579"/>
                      </a:lnTo>
                      <a:lnTo>
                        <a:pt x="61474" y="3725"/>
                      </a:lnTo>
                      <a:lnTo>
                        <a:pt x="61327" y="3746"/>
                      </a:lnTo>
                      <a:lnTo>
                        <a:pt x="61223" y="3725"/>
                      </a:lnTo>
                      <a:lnTo>
                        <a:pt x="61118" y="3620"/>
                      </a:lnTo>
                      <a:lnTo>
                        <a:pt x="61034" y="3620"/>
                      </a:lnTo>
                      <a:lnTo>
                        <a:pt x="60972" y="3662"/>
                      </a:lnTo>
                      <a:lnTo>
                        <a:pt x="61013" y="3746"/>
                      </a:lnTo>
                      <a:lnTo>
                        <a:pt x="60804" y="3830"/>
                      </a:lnTo>
                      <a:lnTo>
                        <a:pt x="60700" y="3913"/>
                      </a:lnTo>
                      <a:lnTo>
                        <a:pt x="60449" y="3934"/>
                      </a:lnTo>
                      <a:lnTo>
                        <a:pt x="60323" y="4081"/>
                      </a:lnTo>
                      <a:lnTo>
                        <a:pt x="60323" y="4290"/>
                      </a:lnTo>
                      <a:lnTo>
                        <a:pt x="60323" y="4562"/>
                      </a:lnTo>
                      <a:lnTo>
                        <a:pt x="60532" y="4855"/>
                      </a:lnTo>
                      <a:lnTo>
                        <a:pt x="60553" y="5022"/>
                      </a:lnTo>
                      <a:lnTo>
                        <a:pt x="60407" y="4813"/>
                      </a:lnTo>
                      <a:lnTo>
                        <a:pt x="60281" y="4688"/>
                      </a:lnTo>
                      <a:lnTo>
                        <a:pt x="60177" y="4708"/>
                      </a:lnTo>
                      <a:lnTo>
                        <a:pt x="60030" y="4625"/>
                      </a:lnTo>
                      <a:lnTo>
                        <a:pt x="60072" y="4729"/>
                      </a:lnTo>
                      <a:lnTo>
                        <a:pt x="60177" y="4792"/>
                      </a:lnTo>
                      <a:lnTo>
                        <a:pt x="60218" y="4980"/>
                      </a:lnTo>
                      <a:lnTo>
                        <a:pt x="60218" y="5022"/>
                      </a:lnTo>
                      <a:lnTo>
                        <a:pt x="60072" y="4813"/>
                      </a:lnTo>
                      <a:lnTo>
                        <a:pt x="59967" y="4813"/>
                      </a:lnTo>
                      <a:lnTo>
                        <a:pt x="59925" y="4604"/>
                      </a:lnTo>
                      <a:lnTo>
                        <a:pt x="59758" y="4415"/>
                      </a:lnTo>
                      <a:lnTo>
                        <a:pt x="59674" y="4269"/>
                      </a:lnTo>
                      <a:lnTo>
                        <a:pt x="59570" y="4269"/>
                      </a:lnTo>
                      <a:lnTo>
                        <a:pt x="59612" y="4457"/>
                      </a:lnTo>
                      <a:lnTo>
                        <a:pt x="59591" y="4562"/>
                      </a:lnTo>
                      <a:lnTo>
                        <a:pt x="59549" y="4415"/>
                      </a:lnTo>
                      <a:lnTo>
                        <a:pt x="59402" y="4353"/>
                      </a:lnTo>
                      <a:lnTo>
                        <a:pt x="59256" y="4374"/>
                      </a:lnTo>
                      <a:lnTo>
                        <a:pt x="59256" y="4457"/>
                      </a:lnTo>
                      <a:lnTo>
                        <a:pt x="59172" y="4374"/>
                      </a:lnTo>
                      <a:lnTo>
                        <a:pt x="59026" y="4374"/>
                      </a:lnTo>
                      <a:lnTo>
                        <a:pt x="58879" y="4520"/>
                      </a:lnTo>
                      <a:lnTo>
                        <a:pt x="58754" y="4562"/>
                      </a:lnTo>
                      <a:lnTo>
                        <a:pt x="58837" y="4415"/>
                      </a:lnTo>
                      <a:lnTo>
                        <a:pt x="58837" y="4311"/>
                      </a:lnTo>
                      <a:lnTo>
                        <a:pt x="58712" y="4081"/>
                      </a:lnTo>
                      <a:lnTo>
                        <a:pt x="58712" y="3934"/>
                      </a:lnTo>
                      <a:lnTo>
                        <a:pt x="58649" y="3871"/>
                      </a:lnTo>
                      <a:lnTo>
                        <a:pt x="58649" y="3767"/>
                      </a:lnTo>
                      <a:lnTo>
                        <a:pt x="58544" y="3558"/>
                      </a:lnTo>
                      <a:lnTo>
                        <a:pt x="58335" y="3327"/>
                      </a:lnTo>
                      <a:lnTo>
                        <a:pt x="58105" y="3202"/>
                      </a:lnTo>
                      <a:lnTo>
                        <a:pt x="57875" y="2930"/>
                      </a:lnTo>
                      <a:lnTo>
                        <a:pt x="57310" y="2742"/>
                      </a:lnTo>
                      <a:lnTo>
                        <a:pt x="57038" y="2742"/>
                      </a:lnTo>
                      <a:lnTo>
                        <a:pt x="56892" y="2783"/>
                      </a:lnTo>
                      <a:lnTo>
                        <a:pt x="56661" y="2930"/>
                      </a:lnTo>
                      <a:lnTo>
                        <a:pt x="56661" y="2993"/>
                      </a:lnTo>
                      <a:lnTo>
                        <a:pt x="56536" y="2951"/>
                      </a:lnTo>
                      <a:lnTo>
                        <a:pt x="56327" y="3035"/>
                      </a:lnTo>
                      <a:lnTo>
                        <a:pt x="55887" y="3244"/>
                      </a:lnTo>
                      <a:lnTo>
                        <a:pt x="55720" y="3265"/>
                      </a:lnTo>
                      <a:lnTo>
                        <a:pt x="55531" y="3453"/>
                      </a:lnTo>
                      <a:lnTo>
                        <a:pt x="55427" y="3516"/>
                      </a:lnTo>
                      <a:lnTo>
                        <a:pt x="55197" y="3683"/>
                      </a:lnTo>
                      <a:lnTo>
                        <a:pt x="55071" y="3746"/>
                      </a:lnTo>
                      <a:lnTo>
                        <a:pt x="54946" y="3871"/>
                      </a:lnTo>
                      <a:lnTo>
                        <a:pt x="54757" y="3934"/>
                      </a:lnTo>
                      <a:lnTo>
                        <a:pt x="54590" y="3871"/>
                      </a:lnTo>
                      <a:lnTo>
                        <a:pt x="54360" y="3934"/>
                      </a:lnTo>
                      <a:lnTo>
                        <a:pt x="54213" y="3997"/>
                      </a:lnTo>
                      <a:lnTo>
                        <a:pt x="54339" y="3871"/>
                      </a:lnTo>
                      <a:lnTo>
                        <a:pt x="54527" y="3767"/>
                      </a:lnTo>
                      <a:lnTo>
                        <a:pt x="54548" y="3662"/>
                      </a:lnTo>
                      <a:lnTo>
                        <a:pt x="54381" y="3474"/>
                      </a:lnTo>
                      <a:lnTo>
                        <a:pt x="54109" y="3411"/>
                      </a:lnTo>
                      <a:lnTo>
                        <a:pt x="53837" y="3223"/>
                      </a:lnTo>
                      <a:lnTo>
                        <a:pt x="53753" y="3160"/>
                      </a:lnTo>
                      <a:lnTo>
                        <a:pt x="53711" y="3223"/>
                      </a:lnTo>
                      <a:lnTo>
                        <a:pt x="53607" y="3453"/>
                      </a:lnTo>
                      <a:lnTo>
                        <a:pt x="53607" y="3579"/>
                      </a:lnTo>
                      <a:lnTo>
                        <a:pt x="53544" y="3516"/>
                      </a:lnTo>
                      <a:lnTo>
                        <a:pt x="53502" y="3537"/>
                      </a:lnTo>
                      <a:lnTo>
                        <a:pt x="53439" y="3662"/>
                      </a:lnTo>
                      <a:lnTo>
                        <a:pt x="53376" y="3725"/>
                      </a:lnTo>
                      <a:lnTo>
                        <a:pt x="53335" y="3662"/>
                      </a:lnTo>
                      <a:lnTo>
                        <a:pt x="53397" y="3516"/>
                      </a:lnTo>
                      <a:lnTo>
                        <a:pt x="53439" y="3432"/>
                      </a:lnTo>
                      <a:lnTo>
                        <a:pt x="53397" y="3265"/>
                      </a:lnTo>
                      <a:lnTo>
                        <a:pt x="53272" y="3202"/>
                      </a:lnTo>
                      <a:lnTo>
                        <a:pt x="53125" y="3327"/>
                      </a:lnTo>
                      <a:lnTo>
                        <a:pt x="53167" y="3411"/>
                      </a:lnTo>
                      <a:lnTo>
                        <a:pt x="53083" y="3537"/>
                      </a:lnTo>
                      <a:lnTo>
                        <a:pt x="53000" y="3453"/>
                      </a:lnTo>
                      <a:lnTo>
                        <a:pt x="52979" y="3307"/>
                      </a:lnTo>
                      <a:lnTo>
                        <a:pt x="52916" y="3160"/>
                      </a:lnTo>
                      <a:lnTo>
                        <a:pt x="52874" y="3014"/>
                      </a:lnTo>
                      <a:lnTo>
                        <a:pt x="52770" y="3118"/>
                      </a:lnTo>
                      <a:lnTo>
                        <a:pt x="52560" y="3139"/>
                      </a:lnTo>
                      <a:lnTo>
                        <a:pt x="52246" y="3223"/>
                      </a:lnTo>
                      <a:lnTo>
                        <a:pt x="52163" y="3202"/>
                      </a:lnTo>
                      <a:lnTo>
                        <a:pt x="52267" y="3118"/>
                      </a:lnTo>
                      <a:lnTo>
                        <a:pt x="52246" y="3014"/>
                      </a:lnTo>
                      <a:lnTo>
                        <a:pt x="52246" y="2909"/>
                      </a:lnTo>
                      <a:lnTo>
                        <a:pt x="52226" y="2783"/>
                      </a:lnTo>
                      <a:lnTo>
                        <a:pt x="52246" y="2763"/>
                      </a:lnTo>
                      <a:lnTo>
                        <a:pt x="52456" y="2909"/>
                      </a:lnTo>
                      <a:lnTo>
                        <a:pt x="52560" y="2825"/>
                      </a:lnTo>
                      <a:lnTo>
                        <a:pt x="52581" y="2700"/>
                      </a:lnTo>
                      <a:lnTo>
                        <a:pt x="52393" y="2428"/>
                      </a:lnTo>
                      <a:lnTo>
                        <a:pt x="52016" y="2302"/>
                      </a:lnTo>
                      <a:lnTo>
                        <a:pt x="51702" y="2281"/>
                      </a:lnTo>
                      <a:lnTo>
                        <a:pt x="51347" y="2365"/>
                      </a:lnTo>
                      <a:lnTo>
                        <a:pt x="51033" y="2407"/>
                      </a:lnTo>
                      <a:lnTo>
                        <a:pt x="50824" y="2574"/>
                      </a:lnTo>
                      <a:lnTo>
                        <a:pt x="50886" y="3139"/>
                      </a:lnTo>
                      <a:lnTo>
                        <a:pt x="50866" y="3307"/>
                      </a:lnTo>
                      <a:lnTo>
                        <a:pt x="50907" y="3411"/>
                      </a:lnTo>
                      <a:lnTo>
                        <a:pt x="50803" y="3579"/>
                      </a:lnTo>
                      <a:lnTo>
                        <a:pt x="50803" y="3746"/>
                      </a:lnTo>
                      <a:lnTo>
                        <a:pt x="50656" y="3851"/>
                      </a:lnTo>
                      <a:lnTo>
                        <a:pt x="50552" y="3851"/>
                      </a:lnTo>
                      <a:lnTo>
                        <a:pt x="50489" y="3788"/>
                      </a:lnTo>
                      <a:lnTo>
                        <a:pt x="50489" y="3725"/>
                      </a:lnTo>
                      <a:lnTo>
                        <a:pt x="50363" y="3620"/>
                      </a:lnTo>
                      <a:lnTo>
                        <a:pt x="50447" y="3537"/>
                      </a:lnTo>
                      <a:lnTo>
                        <a:pt x="50510" y="3558"/>
                      </a:lnTo>
                      <a:lnTo>
                        <a:pt x="50594" y="3369"/>
                      </a:lnTo>
                      <a:lnTo>
                        <a:pt x="50552" y="3139"/>
                      </a:lnTo>
                      <a:lnTo>
                        <a:pt x="50405" y="3097"/>
                      </a:lnTo>
                      <a:lnTo>
                        <a:pt x="50342" y="2888"/>
                      </a:lnTo>
                      <a:lnTo>
                        <a:pt x="50405" y="2909"/>
                      </a:lnTo>
                      <a:lnTo>
                        <a:pt x="50510" y="2804"/>
                      </a:lnTo>
                      <a:lnTo>
                        <a:pt x="50510" y="2930"/>
                      </a:lnTo>
                      <a:lnTo>
                        <a:pt x="50614" y="3035"/>
                      </a:lnTo>
                      <a:lnTo>
                        <a:pt x="50698" y="3223"/>
                      </a:lnTo>
                      <a:lnTo>
                        <a:pt x="50719" y="3160"/>
                      </a:lnTo>
                      <a:lnTo>
                        <a:pt x="50698" y="2888"/>
                      </a:lnTo>
                      <a:lnTo>
                        <a:pt x="50656" y="2679"/>
                      </a:lnTo>
                      <a:lnTo>
                        <a:pt x="50259" y="2825"/>
                      </a:lnTo>
                      <a:lnTo>
                        <a:pt x="49945" y="3035"/>
                      </a:lnTo>
                      <a:lnTo>
                        <a:pt x="49945" y="3160"/>
                      </a:lnTo>
                      <a:lnTo>
                        <a:pt x="49757" y="3307"/>
                      </a:lnTo>
                      <a:lnTo>
                        <a:pt x="49652" y="3223"/>
                      </a:lnTo>
                      <a:lnTo>
                        <a:pt x="49673" y="3139"/>
                      </a:lnTo>
                      <a:lnTo>
                        <a:pt x="49777" y="3118"/>
                      </a:lnTo>
                      <a:lnTo>
                        <a:pt x="49673" y="2993"/>
                      </a:lnTo>
                      <a:lnTo>
                        <a:pt x="49757" y="2742"/>
                      </a:lnTo>
                      <a:lnTo>
                        <a:pt x="49882" y="2804"/>
                      </a:lnTo>
                      <a:lnTo>
                        <a:pt x="49945" y="2783"/>
                      </a:lnTo>
                      <a:lnTo>
                        <a:pt x="50070" y="2825"/>
                      </a:lnTo>
                      <a:lnTo>
                        <a:pt x="50468" y="2637"/>
                      </a:lnTo>
                      <a:lnTo>
                        <a:pt x="50614" y="2595"/>
                      </a:lnTo>
                      <a:lnTo>
                        <a:pt x="50342" y="2595"/>
                      </a:lnTo>
                      <a:lnTo>
                        <a:pt x="50175" y="2616"/>
                      </a:lnTo>
                      <a:lnTo>
                        <a:pt x="49945" y="2595"/>
                      </a:lnTo>
                      <a:lnTo>
                        <a:pt x="49443" y="2595"/>
                      </a:lnTo>
                      <a:lnTo>
                        <a:pt x="49338" y="2637"/>
                      </a:lnTo>
                      <a:lnTo>
                        <a:pt x="48669" y="2700"/>
                      </a:lnTo>
                      <a:lnTo>
                        <a:pt x="48271" y="2700"/>
                      </a:lnTo>
                      <a:lnTo>
                        <a:pt x="48041" y="2742"/>
                      </a:lnTo>
                      <a:lnTo>
                        <a:pt x="47769" y="2637"/>
                      </a:lnTo>
                      <a:lnTo>
                        <a:pt x="47539" y="2679"/>
                      </a:lnTo>
                      <a:lnTo>
                        <a:pt x="47371" y="2742"/>
                      </a:lnTo>
                      <a:lnTo>
                        <a:pt x="47518" y="2909"/>
                      </a:lnTo>
                      <a:lnTo>
                        <a:pt x="47685" y="2909"/>
                      </a:lnTo>
                      <a:lnTo>
                        <a:pt x="47790" y="2951"/>
                      </a:lnTo>
                      <a:lnTo>
                        <a:pt x="47894" y="2930"/>
                      </a:lnTo>
                      <a:lnTo>
                        <a:pt x="48041" y="3055"/>
                      </a:lnTo>
                      <a:lnTo>
                        <a:pt x="48041" y="3139"/>
                      </a:lnTo>
                      <a:lnTo>
                        <a:pt x="47832" y="3327"/>
                      </a:lnTo>
                      <a:lnTo>
                        <a:pt x="47685" y="3307"/>
                      </a:lnTo>
                      <a:lnTo>
                        <a:pt x="47518" y="3369"/>
                      </a:lnTo>
                      <a:lnTo>
                        <a:pt x="47476" y="3537"/>
                      </a:lnTo>
                      <a:lnTo>
                        <a:pt x="47434" y="3641"/>
                      </a:lnTo>
                      <a:lnTo>
                        <a:pt x="47560" y="3871"/>
                      </a:lnTo>
                      <a:lnTo>
                        <a:pt x="47769" y="3934"/>
                      </a:lnTo>
                      <a:lnTo>
                        <a:pt x="47790" y="3788"/>
                      </a:lnTo>
                      <a:lnTo>
                        <a:pt x="47936" y="3662"/>
                      </a:lnTo>
                      <a:lnTo>
                        <a:pt x="48145" y="3579"/>
                      </a:lnTo>
                      <a:lnTo>
                        <a:pt x="48104" y="3788"/>
                      </a:lnTo>
                      <a:lnTo>
                        <a:pt x="47894" y="3788"/>
                      </a:lnTo>
                      <a:lnTo>
                        <a:pt x="47999" y="3934"/>
                      </a:lnTo>
                      <a:lnTo>
                        <a:pt x="47978" y="3955"/>
                      </a:lnTo>
                      <a:lnTo>
                        <a:pt x="48041" y="4060"/>
                      </a:lnTo>
                      <a:lnTo>
                        <a:pt x="47894" y="4143"/>
                      </a:lnTo>
                      <a:lnTo>
                        <a:pt x="48041" y="4164"/>
                      </a:lnTo>
                      <a:lnTo>
                        <a:pt x="48166" y="4102"/>
                      </a:lnTo>
                      <a:lnTo>
                        <a:pt x="48208" y="4206"/>
                      </a:lnTo>
                      <a:lnTo>
                        <a:pt x="48187" y="4353"/>
                      </a:lnTo>
                      <a:lnTo>
                        <a:pt x="48313" y="4478"/>
                      </a:lnTo>
                      <a:lnTo>
                        <a:pt x="48459" y="4499"/>
                      </a:lnTo>
                      <a:lnTo>
                        <a:pt x="48627" y="4708"/>
                      </a:lnTo>
                      <a:lnTo>
                        <a:pt x="48606" y="4813"/>
                      </a:lnTo>
                      <a:lnTo>
                        <a:pt x="48522" y="4771"/>
                      </a:lnTo>
                      <a:lnTo>
                        <a:pt x="48397" y="4813"/>
                      </a:lnTo>
                      <a:lnTo>
                        <a:pt x="48459" y="4939"/>
                      </a:lnTo>
                      <a:lnTo>
                        <a:pt x="48376" y="5001"/>
                      </a:lnTo>
                      <a:lnTo>
                        <a:pt x="48313" y="4939"/>
                      </a:lnTo>
                      <a:lnTo>
                        <a:pt x="48250" y="4980"/>
                      </a:lnTo>
                      <a:lnTo>
                        <a:pt x="48187" y="4834"/>
                      </a:lnTo>
                      <a:lnTo>
                        <a:pt x="47999" y="4708"/>
                      </a:lnTo>
                      <a:lnTo>
                        <a:pt x="47936" y="4729"/>
                      </a:lnTo>
                      <a:lnTo>
                        <a:pt x="47978" y="4813"/>
                      </a:lnTo>
                      <a:lnTo>
                        <a:pt x="47873" y="4897"/>
                      </a:lnTo>
                      <a:lnTo>
                        <a:pt x="47790" y="4834"/>
                      </a:lnTo>
                      <a:lnTo>
                        <a:pt x="47727" y="4897"/>
                      </a:lnTo>
                      <a:lnTo>
                        <a:pt x="47769" y="5022"/>
                      </a:lnTo>
                      <a:lnTo>
                        <a:pt x="47790" y="5211"/>
                      </a:lnTo>
                      <a:lnTo>
                        <a:pt x="47936" y="5232"/>
                      </a:lnTo>
                      <a:lnTo>
                        <a:pt x="48083" y="5148"/>
                      </a:lnTo>
                      <a:lnTo>
                        <a:pt x="48187" y="5252"/>
                      </a:lnTo>
                      <a:lnTo>
                        <a:pt x="48104" y="5336"/>
                      </a:lnTo>
                      <a:lnTo>
                        <a:pt x="48250" y="5399"/>
                      </a:lnTo>
                      <a:lnTo>
                        <a:pt x="48145" y="5462"/>
                      </a:lnTo>
                      <a:lnTo>
                        <a:pt x="47978" y="5420"/>
                      </a:lnTo>
                      <a:lnTo>
                        <a:pt x="47978" y="5462"/>
                      </a:lnTo>
                      <a:lnTo>
                        <a:pt x="48145" y="5566"/>
                      </a:lnTo>
                      <a:lnTo>
                        <a:pt x="47873" y="5566"/>
                      </a:lnTo>
                      <a:lnTo>
                        <a:pt x="47832" y="5462"/>
                      </a:lnTo>
                      <a:lnTo>
                        <a:pt x="47643" y="5462"/>
                      </a:lnTo>
                      <a:lnTo>
                        <a:pt x="47560" y="5336"/>
                      </a:lnTo>
                      <a:lnTo>
                        <a:pt x="47434" y="5315"/>
                      </a:lnTo>
                      <a:lnTo>
                        <a:pt x="47308" y="5190"/>
                      </a:lnTo>
                      <a:lnTo>
                        <a:pt x="47120" y="5190"/>
                      </a:lnTo>
                      <a:lnTo>
                        <a:pt x="46995" y="5106"/>
                      </a:lnTo>
                      <a:lnTo>
                        <a:pt x="46890" y="5127"/>
                      </a:lnTo>
                      <a:lnTo>
                        <a:pt x="46827" y="5106"/>
                      </a:lnTo>
                      <a:lnTo>
                        <a:pt x="46430" y="5252"/>
                      </a:lnTo>
                      <a:lnTo>
                        <a:pt x="46409" y="5357"/>
                      </a:lnTo>
                      <a:lnTo>
                        <a:pt x="46367" y="5420"/>
                      </a:lnTo>
                      <a:lnTo>
                        <a:pt x="46430" y="5504"/>
                      </a:lnTo>
                      <a:lnTo>
                        <a:pt x="46409" y="5566"/>
                      </a:lnTo>
                      <a:lnTo>
                        <a:pt x="46492" y="5713"/>
                      </a:lnTo>
                      <a:lnTo>
                        <a:pt x="46472" y="5734"/>
                      </a:lnTo>
                      <a:lnTo>
                        <a:pt x="46367" y="5629"/>
                      </a:lnTo>
                      <a:lnTo>
                        <a:pt x="46283" y="5671"/>
                      </a:lnTo>
                      <a:lnTo>
                        <a:pt x="46179" y="5629"/>
                      </a:lnTo>
                      <a:lnTo>
                        <a:pt x="45739" y="5671"/>
                      </a:lnTo>
                      <a:lnTo>
                        <a:pt x="45530" y="5650"/>
                      </a:lnTo>
                      <a:lnTo>
                        <a:pt x="45384" y="5524"/>
                      </a:lnTo>
                      <a:lnTo>
                        <a:pt x="45258" y="5504"/>
                      </a:lnTo>
                      <a:lnTo>
                        <a:pt x="45132" y="5357"/>
                      </a:lnTo>
                      <a:lnTo>
                        <a:pt x="45049" y="5211"/>
                      </a:lnTo>
                      <a:lnTo>
                        <a:pt x="44944" y="5148"/>
                      </a:lnTo>
                      <a:lnTo>
                        <a:pt x="44944" y="5232"/>
                      </a:lnTo>
                      <a:lnTo>
                        <a:pt x="45028" y="5420"/>
                      </a:lnTo>
                      <a:lnTo>
                        <a:pt x="45049" y="5734"/>
                      </a:lnTo>
                      <a:lnTo>
                        <a:pt x="45216" y="6068"/>
                      </a:lnTo>
                      <a:lnTo>
                        <a:pt x="45342" y="6340"/>
                      </a:lnTo>
                      <a:lnTo>
                        <a:pt x="45446" y="6926"/>
                      </a:lnTo>
                      <a:lnTo>
                        <a:pt x="45425" y="7073"/>
                      </a:lnTo>
                      <a:lnTo>
                        <a:pt x="45342" y="7073"/>
                      </a:lnTo>
                      <a:lnTo>
                        <a:pt x="45258" y="6968"/>
                      </a:lnTo>
                      <a:lnTo>
                        <a:pt x="45237" y="6864"/>
                      </a:lnTo>
                      <a:lnTo>
                        <a:pt x="45132" y="6759"/>
                      </a:lnTo>
                      <a:lnTo>
                        <a:pt x="45070" y="6801"/>
                      </a:lnTo>
                      <a:lnTo>
                        <a:pt x="45132" y="6884"/>
                      </a:lnTo>
                      <a:lnTo>
                        <a:pt x="45112" y="6968"/>
                      </a:lnTo>
                      <a:lnTo>
                        <a:pt x="44923" y="6905"/>
                      </a:lnTo>
                      <a:lnTo>
                        <a:pt x="44756" y="6717"/>
                      </a:lnTo>
                      <a:lnTo>
                        <a:pt x="44505" y="6696"/>
                      </a:lnTo>
                      <a:lnTo>
                        <a:pt x="44379" y="6550"/>
                      </a:lnTo>
                      <a:lnTo>
                        <a:pt x="44275" y="6508"/>
                      </a:lnTo>
                      <a:lnTo>
                        <a:pt x="43898" y="6173"/>
                      </a:lnTo>
                      <a:lnTo>
                        <a:pt x="43877" y="6173"/>
                      </a:lnTo>
                      <a:lnTo>
                        <a:pt x="43793" y="6236"/>
                      </a:lnTo>
                      <a:lnTo>
                        <a:pt x="43689" y="6236"/>
                      </a:lnTo>
                      <a:lnTo>
                        <a:pt x="43647" y="6152"/>
                      </a:lnTo>
                      <a:lnTo>
                        <a:pt x="43877" y="5943"/>
                      </a:lnTo>
                      <a:lnTo>
                        <a:pt x="43982" y="5943"/>
                      </a:lnTo>
                      <a:lnTo>
                        <a:pt x="43898" y="5880"/>
                      </a:lnTo>
                      <a:lnTo>
                        <a:pt x="43772" y="5817"/>
                      </a:lnTo>
                      <a:lnTo>
                        <a:pt x="43647" y="5671"/>
                      </a:lnTo>
                      <a:lnTo>
                        <a:pt x="43626" y="5671"/>
                      </a:lnTo>
                      <a:lnTo>
                        <a:pt x="43647" y="5755"/>
                      </a:lnTo>
                      <a:lnTo>
                        <a:pt x="43751" y="5859"/>
                      </a:lnTo>
                      <a:lnTo>
                        <a:pt x="43751" y="5964"/>
                      </a:lnTo>
                      <a:lnTo>
                        <a:pt x="43626" y="6048"/>
                      </a:lnTo>
                      <a:lnTo>
                        <a:pt x="43417" y="5985"/>
                      </a:lnTo>
                      <a:lnTo>
                        <a:pt x="43207" y="5838"/>
                      </a:lnTo>
                      <a:lnTo>
                        <a:pt x="43145" y="5755"/>
                      </a:lnTo>
                      <a:lnTo>
                        <a:pt x="42935" y="5734"/>
                      </a:lnTo>
                      <a:lnTo>
                        <a:pt x="42894" y="5608"/>
                      </a:lnTo>
                      <a:lnTo>
                        <a:pt x="42789" y="5545"/>
                      </a:lnTo>
                      <a:lnTo>
                        <a:pt x="43040" y="5545"/>
                      </a:lnTo>
                      <a:lnTo>
                        <a:pt x="43270" y="5608"/>
                      </a:lnTo>
                      <a:lnTo>
                        <a:pt x="43375" y="5671"/>
                      </a:lnTo>
                      <a:lnTo>
                        <a:pt x="43521" y="5629"/>
                      </a:lnTo>
                      <a:lnTo>
                        <a:pt x="43626" y="5441"/>
                      </a:lnTo>
                      <a:lnTo>
                        <a:pt x="43626" y="5378"/>
                      </a:lnTo>
                      <a:lnTo>
                        <a:pt x="43542" y="5420"/>
                      </a:lnTo>
                      <a:lnTo>
                        <a:pt x="43521" y="5336"/>
                      </a:lnTo>
                      <a:lnTo>
                        <a:pt x="43417" y="5357"/>
                      </a:lnTo>
                      <a:lnTo>
                        <a:pt x="43459" y="5190"/>
                      </a:lnTo>
                      <a:lnTo>
                        <a:pt x="43333" y="5043"/>
                      </a:lnTo>
                      <a:lnTo>
                        <a:pt x="43249" y="5106"/>
                      </a:lnTo>
                      <a:lnTo>
                        <a:pt x="43228" y="5001"/>
                      </a:lnTo>
                      <a:lnTo>
                        <a:pt x="43145" y="4980"/>
                      </a:lnTo>
                      <a:lnTo>
                        <a:pt x="43061" y="5022"/>
                      </a:lnTo>
                      <a:lnTo>
                        <a:pt x="43019" y="5085"/>
                      </a:lnTo>
                      <a:lnTo>
                        <a:pt x="42831" y="5043"/>
                      </a:lnTo>
                      <a:lnTo>
                        <a:pt x="42810" y="4897"/>
                      </a:lnTo>
                      <a:lnTo>
                        <a:pt x="43019" y="4708"/>
                      </a:lnTo>
                      <a:lnTo>
                        <a:pt x="42998" y="4625"/>
                      </a:lnTo>
                      <a:lnTo>
                        <a:pt x="42894" y="4625"/>
                      </a:lnTo>
                      <a:lnTo>
                        <a:pt x="42726" y="4792"/>
                      </a:lnTo>
                      <a:lnTo>
                        <a:pt x="42705" y="4667"/>
                      </a:lnTo>
                      <a:lnTo>
                        <a:pt x="42768" y="4562"/>
                      </a:lnTo>
                      <a:lnTo>
                        <a:pt x="42726" y="4415"/>
                      </a:lnTo>
                      <a:lnTo>
                        <a:pt x="42663" y="4457"/>
                      </a:lnTo>
                      <a:lnTo>
                        <a:pt x="42622" y="4499"/>
                      </a:lnTo>
                      <a:lnTo>
                        <a:pt x="42601" y="4395"/>
                      </a:lnTo>
                      <a:lnTo>
                        <a:pt x="42496" y="4395"/>
                      </a:lnTo>
                      <a:lnTo>
                        <a:pt x="42454" y="4353"/>
                      </a:lnTo>
                      <a:lnTo>
                        <a:pt x="42391" y="4269"/>
                      </a:lnTo>
                      <a:lnTo>
                        <a:pt x="42433" y="4102"/>
                      </a:lnTo>
                      <a:lnTo>
                        <a:pt x="42391" y="4060"/>
                      </a:lnTo>
                      <a:lnTo>
                        <a:pt x="42308" y="4102"/>
                      </a:lnTo>
                      <a:lnTo>
                        <a:pt x="42224" y="4248"/>
                      </a:lnTo>
                      <a:lnTo>
                        <a:pt x="42203" y="4039"/>
                      </a:lnTo>
                      <a:lnTo>
                        <a:pt x="42099" y="3955"/>
                      </a:lnTo>
                      <a:lnTo>
                        <a:pt x="41994" y="4039"/>
                      </a:lnTo>
                      <a:lnTo>
                        <a:pt x="41910" y="4039"/>
                      </a:lnTo>
                      <a:lnTo>
                        <a:pt x="41868" y="3871"/>
                      </a:lnTo>
                      <a:lnTo>
                        <a:pt x="41764" y="3976"/>
                      </a:lnTo>
                      <a:lnTo>
                        <a:pt x="41701" y="3976"/>
                      </a:lnTo>
                      <a:lnTo>
                        <a:pt x="41680" y="4060"/>
                      </a:lnTo>
                      <a:lnTo>
                        <a:pt x="41659" y="3892"/>
                      </a:lnTo>
                      <a:lnTo>
                        <a:pt x="41659" y="3830"/>
                      </a:lnTo>
                      <a:lnTo>
                        <a:pt x="41492" y="3830"/>
                      </a:lnTo>
                      <a:lnTo>
                        <a:pt x="41408" y="3851"/>
                      </a:lnTo>
                      <a:lnTo>
                        <a:pt x="41366" y="3788"/>
                      </a:lnTo>
                      <a:lnTo>
                        <a:pt x="41199" y="3851"/>
                      </a:lnTo>
                      <a:lnTo>
                        <a:pt x="41094" y="3851"/>
                      </a:lnTo>
                      <a:lnTo>
                        <a:pt x="41073" y="3892"/>
                      </a:lnTo>
                      <a:lnTo>
                        <a:pt x="41136" y="3955"/>
                      </a:lnTo>
                      <a:lnTo>
                        <a:pt x="41178" y="4081"/>
                      </a:lnTo>
                      <a:lnTo>
                        <a:pt x="41115" y="4060"/>
                      </a:lnTo>
                      <a:lnTo>
                        <a:pt x="41052" y="4081"/>
                      </a:lnTo>
                      <a:lnTo>
                        <a:pt x="41052" y="4164"/>
                      </a:lnTo>
                      <a:lnTo>
                        <a:pt x="41031" y="4143"/>
                      </a:lnTo>
                      <a:lnTo>
                        <a:pt x="40885" y="4164"/>
                      </a:lnTo>
                      <a:lnTo>
                        <a:pt x="40843" y="4143"/>
                      </a:lnTo>
                      <a:lnTo>
                        <a:pt x="40885" y="4039"/>
                      </a:lnTo>
                      <a:lnTo>
                        <a:pt x="40969" y="3976"/>
                      </a:lnTo>
                      <a:lnTo>
                        <a:pt x="40927" y="3871"/>
                      </a:lnTo>
                      <a:lnTo>
                        <a:pt x="40822" y="3851"/>
                      </a:lnTo>
                      <a:lnTo>
                        <a:pt x="40822" y="3955"/>
                      </a:lnTo>
                      <a:lnTo>
                        <a:pt x="40738" y="3997"/>
                      </a:lnTo>
                      <a:lnTo>
                        <a:pt x="40655" y="3892"/>
                      </a:lnTo>
                      <a:lnTo>
                        <a:pt x="40550" y="3871"/>
                      </a:lnTo>
                      <a:lnTo>
                        <a:pt x="40446" y="3767"/>
                      </a:lnTo>
                      <a:lnTo>
                        <a:pt x="40425" y="3851"/>
                      </a:lnTo>
                      <a:lnTo>
                        <a:pt x="40341" y="3871"/>
                      </a:lnTo>
                      <a:lnTo>
                        <a:pt x="40194" y="3871"/>
                      </a:lnTo>
                      <a:lnTo>
                        <a:pt x="40132" y="3788"/>
                      </a:lnTo>
                      <a:lnTo>
                        <a:pt x="40111" y="3892"/>
                      </a:lnTo>
                      <a:lnTo>
                        <a:pt x="40027" y="3955"/>
                      </a:lnTo>
                      <a:lnTo>
                        <a:pt x="39902" y="3851"/>
                      </a:lnTo>
                      <a:lnTo>
                        <a:pt x="39818" y="3851"/>
                      </a:lnTo>
                      <a:lnTo>
                        <a:pt x="39860" y="3955"/>
                      </a:lnTo>
                      <a:lnTo>
                        <a:pt x="39881" y="3997"/>
                      </a:lnTo>
                      <a:lnTo>
                        <a:pt x="39755" y="4102"/>
                      </a:lnTo>
                      <a:lnTo>
                        <a:pt x="39692" y="4081"/>
                      </a:lnTo>
                      <a:lnTo>
                        <a:pt x="39671" y="3997"/>
                      </a:lnTo>
                      <a:lnTo>
                        <a:pt x="39609" y="4102"/>
                      </a:lnTo>
                      <a:lnTo>
                        <a:pt x="39630" y="4269"/>
                      </a:lnTo>
                      <a:lnTo>
                        <a:pt x="39713" y="4353"/>
                      </a:lnTo>
                      <a:lnTo>
                        <a:pt x="39734" y="4457"/>
                      </a:lnTo>
                      <a:lnTo>
                        <a:pt x="39797" y="4478"/>
                      </a:lnTo>
                      <a:lnTo>
                        <a:pt x="39818" y="4625"/>
                      </a:lnTo>
                      <a:lnTo>
                        <a:pt x="39964" y="4667"/>
                      </a:lnTo>
                      <a:lnTo>
                        <a:pt x="40006" y="4729"/>
                      </a:lnTo>
                      <a:lnTo>
                        <a:pt x="40006" y="4834"/>
                      </a:lnTo>
                      <a:lnTo>
                        <a:pt x="40111" y="4918"/>
                      </a:lnTo>
                      <a:lnTo>
                        <a:pt x="40132" y="5001"/>
                      </a:lnTo>
                      <a:lnTo>
                        <a:pt x="40069" y="5106"/>
                      </a:lnTo>
                      <a:lnTo>
                        <a:pt x="40006" y="5085"/>
                      </a:lnTo>
                      <a:lnTo>
                        <a:pt x="39985" y="5001"/>
                      </a:lnTo>
                      <a:lnTo>
                        <a:pt x="39818" y="5043"/>
                      </a:lnTo>
                      <a:lnTo>
                        <a:pt x="39713" y="5022"/>
                      </a:lnTo>
                      <a:lnTo>
                        <a:pt x="39609" y="5043"/>
                      </a:lnTo>
                      <a:lnTo>
                        <a:pt x="39671" y="5127"/>
                      </a:lnTo>
                      <a:lnTo>
                        <a:pt x="39588" y="5232"/>
                      </a:lnTo>
                      <a:lnTo>
                        <a:pt x="39462" y="5232"/>
                      </a:lnTo>
                      <a:lnTo>
                        <a:pt x="39378" y="5211"/>
                      </a:lnTo>
                      <a:lnTo>
                        <a:pt x="39127" y="5336"/>
                      </a:lnTo>
                      <a:lnTo>
                        <a:pt x="38751" y="5399"/>
                      </a:lnTo>
                      <a:lnTo>
                        <a:pt x="38625" y="5336"/>
                      </a:lnTo>
                      <a:lnTo>
                        <a:pt x="38437" y="5336"/>
                      </a:lnTo>
                      <a:lnTo>
                        <a:pt x="38416" y="5357"/>
                      </a:lnTo>
                      <a:lnTo>
                        <a:pt x="38311" y="5336"/>
                      </a:lnTo>
                      <a:lnTo>
                        <a:pt x="37788" y="5315"/>
                      </a:lnTo>
                      <a:lnTo>
                        <a:pt x="37621" y="5190"/>
                      </a:lnTo>
                      <a:lnTo>
                        <a:pt x="37579" y="4980"/>
                      </a:lnTo>
                      <a:lnTo>
                        <a:pt x="37663" y="4834"/>
                      </a:lnTo>
                      <a:lnTo>
                        <a:pt x="37705" y="4813"/>
                      </a:lnTo>
                      <a:lnTo>
                        <a:pt x="37705" y="4729"/>
                      </a:lnTo>
                      <a:lnTo>
                        <a:pt x="37558" y="4688"/>
                      </a:lnTo>
                      <a:lnTo>
                        <a:pt x="37370" y="4688"/>
                      </a:lnTo>
                      <a:lnTo>
                        <a:pt x="37035" y="4834"/>
                      </a:lnTo>
                      <a:lnTo>
                        <a:pt x="36554" y="4876"/>
                      </a:lnTo>
                      <a:lnTo>
                        <a:pt x="36156" y="4980"/>
                      </a:lnTo>
                      <a:lnTo>
                        <a:pt x="35926" y="5022"/>
                      </a:lnTo>
                      <a:lnTo>
                        <a:pt x="35884" y="5106"/>
                      </a:lnTo>
                      <a:lnTo>
                        <a:pt x="35801" y="5106"/>
                      </a:lnTo>
                      <a:lnTo>
                        <a:pt x="35738" y="5190"/>
                      </a:lnTo>
                      <a:lnTo>
                        <a:pt x="35612" y="5252"/>
                      </a:lnTo>
                      <a:lnTo>
                        <a:pt x="35466" y="5399"/>
                      </a:lnTo>
                      <a:lnTo>
                        <a:pt x="35529" y="5545"/>
                      </a:lnTo>
                      <a:lnTo>
                        <a:pt x="35612" y="5566"/>
                      </a:lnTo>
                      <a:lnTo>
                        <a:pt x="35717" y="5524"/>
                      </a:lnTo>
                      <a:lnTo>
                        <a:pt x="35780" y="5545"/>
                      </a:lnTo>
                      <a:lnTo>
                        <a:pt x="35717" y="5629"/>
                      </a:lnTo>
                      <a:lnTo>
                        <a:pt x="35654" y="5650"/>
                      </a:lnTo>
                      <a:lnTo>
                        <a:pt x="35549" y="5755"/>
                      </a:lnTo>
                      <a:lnTo>
                        <a:pt x="35549" y="5817"/>
                      </a:lnTo>
                      <a:lnTo>
                        <a:pt x="35508" y="5755"/>
                      </a:lnTo>
                      <a:lnTo>
                        <a:pt x="35487" y="5545"/>
                      </a:lnTo>
                      <a:lnTo>
                        <a:pt x="35319" y="5420"/>
                      </a:lnTo>
                      <a:lnTo>
                        <a:pt x="35298" y="5336"/>
                      </a:lnTo>
                      <a:lnTo>
                        <a:pt x="35319" y="5252"/>
                      </a:lnTo>
                      <a:lnTo>
                        <a:pt x="35194" y="5148"/>
                      </a:lnTo>
                      <a:lnTo>
                        <a:pt x="35110" y="5148"/>
                      </a:lnTo>
                      <a:lnTo>
                        <a:pt x="34880" y="4939"/>
                      </a:lnTo>
                      <a:lnTo>
                        <a:pt x="34817" y="4939"/>
                      </a:lnTo>
                      <a:lnTo>
                        <a:pt x="34817" y="5022"/>
                      </a:lnTo>
                      <a:lnTo>
                        <a:pt x="35005" y="5232"/>
                      </a:lnTo>
                      <a:lnTo>
                        <a:pt x="35026" y="5357"/>
                      </a:lnTo>
                      <a:lnTo>
                        <a:pt x="34922" y="5462"/>
                      </a:lnTo>
                      <a:lnTo>
                        <a:pt x="34733" y="5504"/>
                      </a:lnTo>
                      <a:lnTo>
                        <a:pt x="34650" y="5545"/>
                      </a:lnTo>
                      <a:lnTo>
                        <a:pt x="34482" y="5545"/>
                      </a:lnTo>
                      <a:lnTo>
                        <a:pt x="34168" y="5294"/>
                      </a:lnTo>
                      <a:lnTo>
                        <a:pt x="34168" y="5190"/>
                      </a:lnTo>
                      <a:lnTo>
                        <a:pt x="34231" y="5106"/>
                      </a:lnTo>
                      <a:lnTo>
                        <a:pt x="34210" y="5022"/>
                      </a:lnTo>
                      <a:lnTo>
                        <a:pt x="34043" y="5085"/>
                      </a:lnTo>
                      <a:lnTo>
                        <a:pt x="34043" y="5211"/>
                      </a:lnTo>
                      <a:lnTo>
                        <a:pt x="33959" y="5294"/>
                      </a:lnTo>
                      <a:lnTo>
                        <a:pt x="33750" y="5148"/>
                      </a:lnTo>
                      <a:lnTo>
                        <a:pt x="33604" y="5148"/>
                      </a:lnTo>
                      <a:lnTo>
                        <a:pt x="33499" y="5252"/>
                      </a:lnTo>
                      <a:lnTo>
                        <a:pt x="33520" y="5441"/>
                      </a:lnTo>
                      <a:lnTo>
                        <a:pt x="33436" y="5566"/>
                      </a:lnTo>
                      <a:lnTo>
                        <a:pt x="33520" y="5734"/>
                      </a:lnTo>
                      <a:lnTo>
                        <a:pt x="33645" y="5776"/>
                      </a:lnTo>
                      <a:lnTo>
                        <a:pt x="33813" y="5650"/>
                      </a:lnTo>
                      <a:lnTo>
                        <a:pt x="33834" y="5566"/>
                      </a:lnTo>
                      <a:lnTo>
                        <a:pt x="34043" y="5441"/>
                      </a:lnTo>
                      <a:lnTo>
                        <a:pt x="34106" y="5524"/>
                      </a:lnTo>
                      <a:lnTo>
                        <a:pt x="34064" y="5650"/>
                      </a:lnTo>
                      <a:lnTo>
                        <a:pt x="33855" y="5817"/>
                      </a:lnTo>
                      <a:lnTo>
                        <a:pt x="33938" y="5880"/>
                      </a:lnTo>
                      <a:lnTo>
                        <a:pt x="33855" y="6027"/>
                      </a:lnTo>
                      <a:lnTo>
                        <a:pt x="33729" y="6068"/>
                      </a:lnTo>
                      <a:lnTo>
                        <a:pt x="33604" y="5985"/>
                      </a:lnTo>
                      <a:lnTo>
                        <a:pt x="33604" y="6048"/>
                      </a:lnTo>
                      <a:lnTo>
                        <a:pt x="33645" y="6173"/>
                      </a:lnTo>
                      <a:lnTo>
                        <a:pt x="33583" y="6299"/>
                      </a:lnTo>
                      <a:lnTo>
                        <a:pt x="33394" y="6445"/>
                      </a:lnTo>
                      <a:lnTo>
                        <a:pt x="33436" y="6550"/>
                      </a:lnTo>
                      <a:lnTo>
                        <a:pt x="33394" y="6592"/>
                      </a:lnTo>
                      <a:lnTo>
                        <a:pt x="33311" y="6592"/>
                      </a:lnTo>
                      <a:lnTo>
                        <a:pt x="33164" y="6759"/>
                      </a:lnTo>
                      <a:lnTo>
                        <a:pt x="32955" y="6780"/>
                      </a:lnTo>
                      <a:lnTo>
                        <a:pt x="32746" y="6801"/>
                      </a:lnTo>
                      <a:lnTo>
                        <a:pt x="32683" y="6926"/>
                      </a:lnTo>
                      <a:lnTo>
                        <a:pt x="32746" y="7094"/>
                      </a:lnTo>
                      <a:lnTo>
                        <a:pt x="32913" y="7303"/>
                      </a:lnTo>
                      <a:lnTo>
                        <a:pt x="32997" y="7324"/>
                      </a:lnTo>
                      <a:lnTo>
                        <a:pt x="32913" y="7345"/>
                      </a:lnTo>
                      <a:lnTo>
                        <a:pt x="32767" y="7345"/>
                      </a:lnTo>
                      <a:lnTo>
                        <a:pt x="32746" y="7429"/>
                      </a:lnTo>
                      <a:lnTo>
                        <a:pt x="32767" y="7491"/>
                      </a:lnTo>
                      <a:lnTo>
                        <a:pt x="32704" y="7596"/>
                      </a:lnTo>
                      <a:lnTo>
                        <a:pt x="32599" y="7701"/>
                      </a:lnTo>
                      <a:lnTo>
                        <a:pt x="32495" y="7701"/>
                      </a:lnTo>
                      <a:lnTo>
                        <a:pt x="32474" y="7763"/>
                      </a:lnTo>
                      <a:lnTo>
                        <a:pt x="32495" y="7659"/>
                      </a:lnTo>
                      <a:lnTo>
                        <a:pt x="32599" y="7596"/>
                      </a:lnTo>
                      <a:lnTo>
                        <a:pt x="32683" y="7282"/>
                      </a:lnTo>
                      <a:lnTo>
                        <a:pt x="32599" y="7219"/>
                      </a:lnTo>
                      <a:lnTo>
                        <a:pt x="32599" y="7115"/>
                      </a:lnTo>
                      <a:lnTo>
                        <a:pt x="32662" y="7073"/>
                      </a:lnTo>
                      <a:lnTo>
                        <a:pt x="32662" y="6926"/>
                      </a:lnTo>
                      <a:lnTo>
                        <a:pt x="32599" y="6780"/>
                      </a:lnTo>
                      <a:lnTo>
                        <a:pt x="32662" y="6612"/>
                      </a:lnTo>
                      <a:lnTo>
                        <a:pt x="32767" y="6550"/>
                      </a:lnTo>
                      <a:lnTo>
                        <a:pt x="32808" y="6445"/>
                      </a:lnTo>
                      <a:lnTo>
                        <a:pt x="32767" y="6194"/>
                      </a:lnTo>
                      <a:lnTo>
                        <a:pt x="32746" y="6152"/>
                      </a:lnTo>
                      <a:lnTo>
                        <a:pt x="32788" y="6068"/>
                      </a:lnTo>
                      <a:lnTo>
                        <a:pt x="32871" y="6068"/>
                      </a:lnTo>
                      <a:lnTo>
                        <a:pt x="32913" y="6089"/>
                      </a:lnTo>
                      <a:lnTo>
                        <a:pt x="33080" y="6048"/>
                      </a:lnTo>
                      <a:lnTo>
                        <a:pt x="33185" y="5776"/>
                      </a:lnTo>
                      <a:lnTo>
                        <a:pt x="33164" y="5671"/>
                      </a:lnTo>
                      <a:lnTo>
                        <a:pt x="33101" y="5545"/>
                      </a:lnTo>
                      <a:lnTo>
                        <a:pt x="33185" y="5252"/>
                      </a:lnTo>
                      <a:lnTo>
                        <a:pt x="33269" y="5127"/>
                      </a:lnTo>
                      <a:lnTo>
                        <a:pt x="33373" y="4939"/>
                      </a:lnTo>
                      <a:lnTo>
                        <a:pt x="33311" y="4792"/>
                      </a:lnTo>
                      <a:lnTo>
                        <a:pt x="33290" y="4792"/>
                      </a:lnTo>
                      <a:lnTo>
                        <a:pt x="33206" y="4876"/>
                      </a:lnTo>
                      <a:lnTo>
                        <a:pt x="33122" y="4876"/>
                      </a:lnTo>
                      <a:lnTo>
                        <a:pt x="32997" y="4813"/>
                      </a:lnTo>
                      <a:lnTo>
                        <a:pt x="33122" y="4813"/>
                      </a:lnTo>
                      <a:lnTo>
                        <a:pt x="33269" y="4708"/>
                      </a:lnTo>
                      <a:lnTo>
                        <a:pt x="33373" y="4667"/>
                      </a:lnTo>
                      <a:lnTo>
                        <a:pt x="33415" y="4562"/>
                      </a:lnTo>
                      <a:lnTo>
                        <a:pt x="33394" y="4499"/>
                      </a:lnTo>
                      <a:lnTo>
                        <a:pt x="33436" y="4415"/>
                      </a:lnTo>
                      <a:lnTo>
                        <a:pt x="33520" y="4248"/>
                      </a:lnTo>
                      <a:lnTo>
                        <a:pt x="33499" y="4185"/>
                      </a:lnTo>
                      <a:lnTo>
                        <a:pt x="33541" y="4081"/>
                      </a:lnTo>
                      <a:lnTo>
                        <a:pt x="33708" y="3997"/>
                      </a:lnTo>
                      <a:lnTo>
                        <a:pt x="33708" y="3892"/>
                      </a:lnTo>
                      <a:lnTo>
                        <a:pt x="33624" y="3830"/>
                      </a:lnTo>
                      <a:lnTo>
                        <a:pt x="33624" y="3767"/>
                      </a:lnTo>
                      <a:lnTo>
                        <a:pt x="33708" y="3641"/>
                      </a:lnTo>
                      <a:lnTo>
                        <a:pt x="33687" y="3537"/>
                      </a:lnTo>
                      <a:lnTo>
                        <a:pt x="33729" y="3432"/>
                      </a:lnTo>
                      <a:lnTo>
                        <a:pt x="33792" y="3411"/>
                      </a:lnTo>
                      <a:lnTo>
                        <a:pt x="33855" y="3223"/>
                      </a:lnTo>
                      <a:lnTo>
                        <a:pt x="33855" y="3014"/>
                      </a:lnTo>
                      <a:lnTo>
                        <a:pt x="33813" y="2804"/>
                      </a:lnTo>
                      <a:lnTo>
                        <a:pt x="33708" y="2616"/>
                      </a:lnTo>
                      <a:lnTo>
                        <a:pt x="33729" y="2574"/>
                      </a:lnTo>
                      <a:lnTo>
                        <a:pt x="33708" y="2491"/>
                      </a:lnTo>
                      <a:lnTo>
                        <a:pt x="33645" y="2470"/>
                      </a:lnTo>
                      <a:lnTo>
                        <a:pt x="33604" y="2491"/>
                      </a:lnTo>
                      <a:lnTo>
                        <a:pt x="33520" y="2428"/>
                      </a:lnTo>
                      <a:lnTo>
                        <a:pt x="33478" y="2365"/>
                      </a:lnTo>
                      <a:lnTo>
                        <a:pt x="33436" y="2365"/>
                      </a:lnTo>
                      <a:lnTo>
                        <a:pt x="33394" y="2491"/>
                      </a:lnTo>
                      <a:lnTo>
                        <a:pt x="33332" y="2532"/>
                      </a:lnTo>
                      <a:lnTo>
                        <a:pt x="33290" y="2491"/>
                      </a:lnTo>
                      <a:lnTo>
                        <a:pt x="33206" y="2365"/>
                      </a:lnTo>
                      <a:lnTo>
                        <a:pt x="33227" y="2323"/>
                      </a:lnTo>
                      <a:lnTo>
                        <a:pt x="33185" y="2302"/>
                      </a:lnTo>
                      <a:lnTo>
                        <a:pt x="33018" y="2281"/>
                      </a:lnTo>
                      <a:lnTo>
                        <a:pt x="32955" y="2177"/>
                      </a:lnTo>
                      <a:lnTo>
                        <a:pt x="32976" y="2156"/>
                      </a:lnTo>
                      <a:lnTo>
                        <a:pt x="33122" y="2156"/>
                      </a:lnTo>
                      <a:lnTo>
                        <a:pt x="33332" y="2219"/>
                      </a:lnTo>
                      <a:lnTo>
                        <a:pt x="33415" y="2302"/>
                      </a:lnTo>
                      <a:lnTo>
                        <a:pt x="33478" y="2260"/>
                      </a:lnTo>
                      <a:lnTo>
                        <a:pt x="33520" y="2260"/>
                      </a:lnTo>
                      <a:lnTo>
                        <a:pt x="33583" y="2323"/>
                      </a:lnTo>
                      <a:lnTo>
                        <a:pt x="33604" y="2386"/>
                      </a:lnTo>
                      <a:lnTo>
                        <a:pt x="33645" y="2386"/>
                      </a:lnTo>
                      <a:lnTo>
                        <a:pt x="33645" y="2302"/>
                      </a:lnTo>
                      <a:lnTo>
                        <a:pt x="33541" y="2177"/>
                      </a:lnTo>
                      <a:lnTo>
                        <a:pt x="33541" y="2072"/>
                      </a:lnTo>
                      <a:lnTo>
                        <a:pt x="33478" y="1967"/>
                      </a:lnTo>
                      <a:lnTo>
                        <a:pt x="33394" y="1905"/>
                      </a:lnTo>
                      <a:lnTo>
                        <a:pt x="33332" y="1905"/>
                      </a:lnTo>
                      <a:lnTo>
                        <a:pt x="33290" y="1967"/>
                      </a:lnTo>
                      <a:lnTo>
                        <a:pt x="33206" y="1947"/>
                      </a:lnTo>
                      <a:lnTo>
                        <a:pt x="33185" y="1800"/>
                      </a:lnTo>
                      <a:lnTo>
                        <a:pt x="33018" y="1654"/>
                      </a:lnTo>
                      <a:lnTo>
                        <a:pt x="33018" y="1549"/>
                      </a:lnTo>
                      <a:lnTo>
                        <a:pt x="32955" y="1465"/>
                      </a:lnTo>
                      <a:lnTo>
                        <a:pt x="32892" y="1382"/>
                      </a:lnTo>
                      <a:lnTo>
                        <a:pt x="32808" y="1382"/>
                      </a:lnTo>
                      <a:lnTo>
                        <a:pt x="32704" y="1444"/>
                      </a:lnTo>
                      <a:lnTo>
                        <a:pt x="32704" y="1549"/>
                      </a:lnTo>
                      <a:lnTo>
                        <a:pt x="32808" y="1549"/>
                      </a:lnTo>
                      <a:lnTo>
                        <a:pt x="32892" y="1591"/>
                      </a:lnTo>
                      <a:lnTo>
                        <a:pt x="32871" y="1654"/>
                      </a:lnTo>
                      <a:lnTo>
                        <a:pt x="32788" y="1695"/>
                      </a:lnTo>
                      <a:lnTo>
                        <a:pt x="32788" y="1779"/>
                      </a:lnTo>
                      <a:lnTo>
                        <a:pt x="32746" y="1800"/>
                      </a:lnTo>
                      <a:lnTo>
                        <a:pt x="32536" y="1570"/>
                      </a:lnTo>
                      <a:lnTo>
                        <a:pt x="32536" y="1486"/>
                      </a:lnTo>
                      <a:lnTo>
                        <a:pt x="32474" y="1361"/>
                      </a:lnTo>
                      <a:lnTo>
                        <a:pt x="32369" y="1340"/>
                      </a:lnTo>
                      <a:lnTo>
                        <a:pt x="31930" y="1068"/>
                      </a:lnTo>
                      <a:lnTo>
                        <a:pt x="31825" y="1026"/>
                      </a:lnTo>
                      <a:lnTo>
                        <a:pt x="31804" y="1005"/>
                      </a:lnTo>
                      <a:lnTo>
                        <a:pt x="31532" y="1026"/>
                      </a:lnTo>
                      <a:lnTo>
                        <a:pt x="31511" y="921"/>
                      </a:lnTo>
                      <a:lnTo>
                        <a:pt x="31553" y="858"/>
                      </a:lnTo>
                      <a:lnTo>
                        <a:pt x="31532" y="796"/>
                      </a:lnTo>
                      <a:lnTo>
                        <a:pt x="31407" y="817"/>
                      </a:lnTo>
                      <a:lnTo>
                        <a:pt x="31344" y="754"/>
                      </a:lnTo>
                      <a:lnTo>
                        <a:pt x="31218" y="796"/>
                      </a:lnTo>
                      <a:lnTo>
                        <a:pt x="31135" y="858"/>
                      </a:lnTo>
                      <a:lnTo>
                        <a:pt x="31093" y="838"/>
                      </a:lnTo>
                      <a:lnTo>
                        <a:pt x="30988" y="942"/>
                      </a:lnTo>
                      <a:lnTo>
                        <a:pt x="30925" y="1047"/>
                      </a:lnTo>
                      <a:lnTo>
                        <a:pt x="30779" y="1047"/>
                      </a:lnTo>
                      <a:lnTo>
                        <a:pt x="30695" y="1026"/>
                      </a:lnTo>
                      <a:lnTo>
                        <a:pt x="30570" y="1172"/>
                      </a:lnTo>
                      <a:lnTo>
                        <a:pt x="30381" y="1235"/>
                      </a:lnTo>
                      <a:lnTo>
                        <a:pt x="30298" y="1256"/>
                      </a:lnTo>
                      <a:lnTo>
                        <a:pt x="30256" y="1214"/>
                      </a:lnTo>
                      <a:lnTo>
                        <a:pt x="30172" y="1214"/>
                      </a:lnTo>
                      <a:lnTo>
                        <a:pt x="30130" y="1256"/>
                      </a:lnTo>
                      <a:lnTo>
                        <a:pt x="30130" y="1361"/>
                      </a:lnTo>
                      <a:lnTo>
                        <a:pt x="30193" y="1382"/>
                      </a:lnTo>
                      <a:lnTo>
                        <a:pt x="30256" y="1382"/>
                      </a:lnTo>
                      <a:lnTo>
                        <a:pt x="30298" y="1549"/>
                      </a:lnTo>
                      <a:lnTo>
                        <a:pt x="30339" y="1758"/>
                      </a:lnTo>
                      <a:lnTo>
                        <a:pt x="30256" y="1905"/>
                      </a:lnTo>
                      <a:lnTo>
                        <a:pt x="30067" y="1905"/>
                      </a:lnTo>
                      <a:lnTo>
                        <a:pt x="29942" y="2051"/>
                      </a:lnTo>
                      <a:lnTo>
                        <a:pt x="29733" y="2093"/>
                      </a:lnTo>
                      <a:lnTo>
                        <a:pt x="29649" y="2072"/>
                      </a:lnTo>
                      <a:lnTo>
                        <a:pt x="29754" y="1988"/>
                      </a:lnTo>
                      <a:lnTo>
                        <a:pt x="29837" y="1967"/>
                      </a:lnTo>
                      <a:lnTo>
                        <a:pt x="29858" y="1842"/>
                      </a:lnTo>
                      <a:lnTo>
                        <a:pt x="29733" y="1591"/>
                      </a:lnTo>
                      <a:lnTo>
                        <a:pt x="29816" y="1444"/>
                      </a:lnTo>
                      <a:lnTo>
                        <a:pt x="29816" y="1340"/>
                      </a:lnTo>
                      <a:lnTo>
                        <a:pt x="29858" y="1256"/>
                      </a:lnTo>
                      <a:lnTo>
                        <a:pt x="29775" y="1068"/>
                      </a:lnTo>
                      <a:lnTo>
                        <a:pt x="29775" y="963"/>
                      </a:lnTo>
                      <a:lnTo>
                        <a:pt x="29628" y="817"/>
                      </a:lnTo>
                      <a:lnTo>
                        <a:pt x="29523" y="858"/>
                      </a:lnTo>
                      <a:lnTo>
                        <a:pt x="29440" y="817"/>
                      </a:lnTo>
                      <a:lnTo>
                        <a:pt x="29398" y="817"/>
                      </a:lnTo>
                      <a:lnTo>
                        <a:pt x="29356" y="942"/>
                      </a:lnTo>
                      <a:lnTo>
                        <a:pt x="29210" y="963"/>
                      </a:lnTo>
                      <a:lnTo>
                        <a:pt x="29147" y="921"/>
                      </a:lnTo>
                      <a:lnTo>
                        <a:pt x="29042" y="963"/>
                      </a:lnTo>
                      <a:lnTo>
                        <a:pt x="28938" y="1130"/>
                      </a:lnTo>
                      <a:lnTo>
                        <a:pt x="28707" y="1130"/>
                      </a:lnTo>
                      <a:lnTo>
                        <a:pt x="28707" y="1047"/>
                      </a:lnTo>
                      <a:lnTo>
                        <a:pt x="28791" y="921"/>
                      </a:lnTo>
                      <a:lnTo>
                        <a:pt x="28791" y="838"/>
                      </a:lnTo>
                      <a:lnTo>
                        <a:pt x="28707" y="817"/>
                      </a:lnTo>
                      <a:lnTo>
                        <a:pt x="28519" y="1110"/>
                      </a:lnTo>
                      <a:lnTo>
                        <a:pt x="28268" y="1214"/>
                      </a:lnTo>
                      <a:lnTo>
                        <a:pt x="28163" y="1172"/>
                      </a:lnTo>
                      <a:lnTo>
                        <a:pt x="28268" y="1026"/>
                      </a:lnTo>
                      <a:lnTo>
                        <a:pt x="28394" y="1005"/>
                      </a:lnTo>
                      <a:lnTo>
                        <a:pt x="28519" y="817"/>
                      </a:lnTo>
                      <a:lnTo>
                        <a:pt x="28498" y="691"/>
                      </a:lnTo>
                      <a:lnTo>
                        <a:pt x="28561" y="586"/>
                      </a:lnTo>
                      <a:lnTo>
                        <a:pt x="28561" y="524"/>
                      </a:lnTo>
                      <a:lnTo>
                        <a:pt x="28645" y="440"/>
                      </a:lnTo>
                      <a:lnTo>
                        <a:pt x="28645" y="398"/>
                      </a:lnTo>
                      <a:lnTo>
                        <a:pt x="28477" y="335"/>
                      </a:lnTo>
                      <a:lnTo>
                        <a:pt x="28414" y="294"/>
                      </a:lnTo>
                      <a:lnTo>
                        <a:pt x="28414" y="126"/>
                      </a:lnTo>
                      <a:lnTo>
                        <a:pt x="28373" y="105"/>
                      </a:lnTo>
                      <a:lnTo>
                        <a:pt x="28205" y="231"/>
                      </a:lnTo>
                      <a:lnTo>
                        <a:pt x="28059" y="210"/>
                      </a:lnTo>
                      <a:lnTo>
                        <a:pt x="27996" y="63"/>
                      </a:lnTo>
                      <a:lnTo>
                        <a:pt x="27891" y="63"/>
                      </a:lnTo>
                      <a:lnTo>
                        <a:pt x="27787" y="168"/>
                      </a:lnTo>
                      <a:lnTo>
                        <a:pt x="27661" y="1"/>
                      </a:lnTo>
                      <a:close/>
                    </a:path>
                  </a:pathLst>
                </a:custGeom>
                <a:solidFill>
                  <a:srgbClr val="5F7D95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>
                    <a:solidFill>
                      <a:srgbClr val="A6CBC2"/>
                    </a:solidFill>
                  </a:endParaRPr>
                </a:p>
              </p:txBody>
            </p:sp>
            <p:sp>
              <p:nvSpPr>
                <p:cNvPr id="6890" name="Google Shape;6890;p57"/>
                <p:cNvSpPr/>
                <p:nvPr/>
              </p:nvSpPr>
              <p:spPr>
                <a:xfrm>
                  <a:off x="5538025" y="2213300"/>
                  <a:ext cx="94175" cy="208750"/>
                </a:xfrm>
                <a:custGeom>
                  <a:rect b="b" l="l" r="r" t="t"/>
                  <a:pathLst>
                    <a:path extrusionOk="0" h="8350" w="3767">
                      <a:moveTo>
                        <a:pt x="251" y="1"/>
                      </a:moveTo>
                      <a:lnTo>
                        <a:pt x="209" y="63"/>
                      </a:lnTo>
                      <a:lnTo>
                        <a:pt x="251" y="105"/>
                      </a:lnTo>
                      <a:lnTo>
                        <a:pt x="251" y="189"/>
                      </a:lnTo>
                      <a:lnTo>
                        <a:pt x="188" y="210"/>
                      </a:lnTo>
                      <a:lnTo>
                        <a:pt x="105" y="168"/>
                      </a:lnTo>
                      <a:lnTo>
                        <a:pt x="0" y="168"/>
                      </a:lnTo>
                      <a:lnTo>
                        <a:pt x="168" y="314"/>
                      </a:lnTo>
                      <a:lnTo>
                        <a:pt x="356" y="461"/>
                      </a:lnTo>
                      <a:lnTo>
                        <a:pt x="419" y="524"/>
                      </a:lnTo>
                      <a:lnTo>
                        <a:pt x="398" y="670"/>
                      </a:lnTo>
                      <a:lnTo>
                        <a:pt x="460" y="607"/>
                      </a:lnTo>
                      <a:lnTo>
                        <a:pt x="502" y="607"/>
                      </a:lnTo>
                      <a:lnTo>
                        <a:pt x="565" y="691"/>
                      </a:lnTo>
                      <a:lnTo>
                        <a:pt x="502" y="733"/>
                      </a:lnTo>
                      <a:lnTo>
                        <a:pt x="419" y="775"/>
                      </a:lnTo>
                      <a:lnTo>
                        <a:pt x="460" y="838"/>
                      </a:lnTo>
                      <a:lnTo>
                        <a:pt x="523" y="838"/>
                      </a:lnTo>
                      <a:lnTo>
                        <a:pt x="565" y="984"/>
                      </a:lnTo>
                      <a:lnTo>
                        <a:pt x="481" y="1026"/>
                      </a:lnTo>
                      <a:lnTo>
                        <a:pt x="377" y="1005"/>
                      </a:lnTo>
                      <a:lnTo>
                        <a:pt x="314" y="900"/>
                      </a:lnTo>
                      <a:lnTo>
                        <a:pt x="251" y="984"/>
                      </a:lnTo>
                      <a:lnTo>
                        <a:pt x="168" y="1130"/>
                      </a:lnTo>
                      <a:lnTo>
                        <a:pt x="272" y="1235"/>
                      </a:lnTo>
                      <a:lnTo>
                        <a:pt x="314" y="1382"/>
                      </a:lnTo>
                      <a:lnTo>
                        <a:pt x="419" y="1528"/>
                      </a:lnTo>
                      <a:lnTo>
                        <a:pt x="523" y="1716"/>
                      </a:lnTo>
                      <a:lnTo>
                        <a:pt x="523" y="1946"/>
                      </a:lnTo>
                      <a:lnTo>
                        <a:pt x="586" y="1988"/>
                      </a:lnTo>
                      <a:lnTo>
                        <a:pt x="607" y="2177"/>
                      </a:lnTo>
                      <a:lnTo>
                        <a:pt x="691" y="2470"/>
                      </a:lnTo>
                      <a:lnTo>
                        <a:pt x="774" y="2658"/>
                      </a:lnTo>
                      <a:lnTo>
                        <a:pt x="900" y="2700"/>
                      </a:lnTo>
                      <a:lnTo>
                        <a:pt x="900" y="2762"/>
                      </a:lnTo>
                      <a:lnTo>
                        <a:pt x="837" y="2804"/>
                      </a:lnTo>
                      <a:lnTo>
                        <a:pt x="1130" y="3097"/>
                      </a:lnTo>
                      <a:lnTo>
                        <a:pt x="1235" y="3118"/>
                      </a:lnTo>
                      <a:lnTo>
                        <a:pt x="1360" y="3307"/>
                      </a:lnTo>
                      <a:lnTo>
                        <a:pt x="1402" y="3516"/>
                      </a:lnTo>
                      <a:lnTo>
                        <a:pt x="1402" y="3641"/>
                      </a:lnTo>
                      <a:lnTo>
                        <a:pt x="1465" y="3809"/>
                      </a:lnTo>
                      <a:lnTo>
                        <a:pt x="1465" y="3934"/>
                      </a:lnTo>
                      <a:lnTo>
                        <a:pt x="1569" y="3976"/>
                      </a:lnTo>
                      <a:lnTo>
                        <a:pt x="1674" y="4123"/>
                      </a:lnTo>
                      <a:lnTo>
                        <a:pt x="1653" y="4143"/>
                      </a:lnTo>
                      <a:lnTo>
                        <a:pt x="1653" y="4227"/>
                      </a:lnTo>
                      <a:lnTo>
                        <a:pt x="1779" y="4436"/>
                      </a:lnTo>
                      <a:lnTo>
                        <a:pt x="1821" y="4562"/>
                      </a:lnTo>
                      <a:lnTo>
                        <a:pt x="1883" y="4708"/>
                      </a:lnTo>
                      <a:lnTo>
                        <a:pt x="1883" y="4918"/>
                      </a:lnTo>
                      <a:lnTo>
                        <a:pt x="1946" y="5001"/>
                      </a:lnTo>
                      <a:lnTo>
                        <a:pt x="1925" y="5106"/>
                      </a:lnTo>
                      <a:lnTo>
                        <a:pt x="1946" y="5315"/>
                      </a:lnTo>
                      <a:lnTo>
                        <a:pt x="2051" y="5524"/>
                      </a:lnTo>
                      <a:lnTo>
                        <a:pt x="2030" y="5608"/>
                      </a:lnTo>
                      <a:lnTo>
                        <a:pt x="2030" y="5755"/>
                      </a:lnTo>
                      <a:lnTo>
                        <a:pt x="2155" y="5859"/>
                      </a:lnTo>
                      <a:lnTo>
                        <a:pt x="2365" y="6131"/>
                      </a:lnTo>
                      <a:lnTo>
                        <a:pt x="2365" y="6257"/>
                      </a:lnTo>
                      <a:lnTo>
                        <a:pt x="2448" y="6424"/>
                      </a:lnTo>
                      <a:lnTo>
                        <a:pt x="2406" y="6654"/>
                      </a:lnTo>
                      <a:lnTo>
                        <a:pt x="2448" y="6843"/>
                      </a:lnTo>
                      <a:lnTo>
                        <a:pt x="2553" y="7010"/>
                      </a:lnTo>
                      <a:lnTo>
                        <a:pt x="2574" y="7156"/>
                      </a:lnTo>
                      <a:lnTo>
                        <a:pt x="2720" y="7324"/>
                      </a:lnTo>
                      <a:lnTo>
                        <a:pt x="2762" y="7408"/>
                      </a:lnTo>
                      <a:lnTo>
                        <a:pt x="2699" y="7596"/>
                      </a:lnTo>
                      <a:lnTo>
                        <a:pt x="2699" y="7847"/>
                      </a:lnTo>
                      <a:lnTo>
                        <a:pt x="2762" y="7993"/>
                      </a:lnTo>
                      <a:lnTo>
                        <a:pt x="2867" y="8098"/>
                      </a:lnTo>
                      <a:lnTo>
                        <a:pt x="2929" y="8244"/>
                      </a:lnTo>
                      <a:lnTo>
                        <a:pt x="3097" y="8349"/>
                      </a:lnTo>
                      <a:lnTo>
                        <a:pt x="3097" y="8349"/>
                      </a:lnTo>
                      <a:lnTo>
                        <a:pt x="3076" y="8224"/>
                      </a:lnTo>
                      <a:lnTo>
                        <a:pt x="3097" y="8098"/>
                      </a:lnTo>
                      <a:lnTo>
                        <a:pt x="3034" y="7993"/>
                      </a:lnTo>
                      <a:lnTo>
                        <a:pt x="3013" y="7847"/>
                      </a:lnTo>
                      <a:lnTo>
                        <a:pt x="3034" y="7680"/>
                      </a:lnTo>
                      <a:lnTo>
                        <a:pt x="3139" y="7575"/>
                      </a:lnTo>
                      <a:lnTo>
                        <a:pt x="3201" y="7596"/>
                      </a:lnTo>
                      <a:lnTo>
                        <a:pt x="3201" y="7680"/>
                      </a:lnTo>
                      <a:lnTo>
                        <a:pt x="3243" y="7721"/>
                      </a:lnTo>
                      <a:lnTo>
                        <a:pt x="3494" y="7700"/>
                      </a:lnTo>
                      <a:lnTo>
                        <a:pt x="3515" y="7638"/>
                      </a:lnTo>
                      <a:lnTo>
                        <a:pt x="3557" y="7638"/>
                      </a:lnTo>
                      <a:lnTo>
                        <a:pt x="3599" y="7700"/>
                      </a:lnTo>
                      <a:lnTo>
                        <a:pt x="3557" y="7721"/>
                      </a:lnTo>
                      <a:lnTo>
                        <a:pt x="3557" y="7826"/>
                      </a:lnTo>
                      <a:lnTo>
                        <a:pt x="3704" y="7952"/>
                      </a:lnTo>
                      <a:lnTo>
                        <a:pt x="3725" y="8056"/>
                      </a:lnTo>
                      <a:lnTo>
                        <a:pt x="3766" y="8119"/>
                      </a:lnTo>
                      <a:lnTo>
                        <a:pt x="3766" y="8035"/>
                      </a:lnTo>
                      <a:lnTo>
                        <a:pt x="3745" y="7993"/>
                      </a:lnTo>
                      <a:lnTo>
                        <a:pt x="3766" y="7847"/>
                      </a:lnTo>
                      <a:lnTo>
                        <a:pt x="3766" y="7721"/>
                      </a:lnTo>
                      <a:lnTo>
                        <a:pt x="3662" y="7638"/>
                      </a:lnTo>
                      <a:lnTo>
                        <a:pt x="3641" y="7491"/>
                      </a:lnTo>
                      <a:lnTo>
                        <a:pt x="3599" y="7387"/>
                      </a:lnTo>
                      <a:lnTo>
                        <a:pt x="3515" y="7428"/>
                      </a:lnTo>
                      <a:lnTo>
                        <a:pt x="3432" y="7428"/>
                      </a:lnTo>
                      <a:lnTo>
                        <a:pt x="3285" y="7324"/>
                      </a:lnTo>
                      <a:lnTo>
                        <a:pt x="3243" y="7156"/>
                      </a:lnTo>
                      <a:lnTo>
                        <a:pt x="3181" y="7010"/>
                      </a:lnTo>
                      <a:lnTo>
                        <a:pt x="3034" y="6905"/>
                      </a:lnTo>
                      <a:lnTo>
                        <a:pt x="2929" y="6884"/>
                      </a:lnTo>
                      <a:lnTo>
                        <a:pt x="2867" y="6780"/>
                      </a:lnTo>
                      <a:lnTo>
                        <a:pt x="2804" y="6571"/>
                      </a:lnTo>
                      <a:lnTo>
                        <a:pt x="2720" y="6424"/>
                      </a:lnTo>
                      <a:lnTo>
                        <a:pt x="2678" y="6278"/>
                      </a:lnTo>
                      <a:lnTo>
                        <a:pt x="2678" y="6089"/>
                      </a:lnTo>
                      <a:lnTo>
                        <a:pt x="2657" y="5859"/>
                      </a:lnTo>
                      <a:lnTo>
                        <a:pt x="2595" y="5755"/>
                      </a:lnTo>
                      <a:lnTo>
                        <a:pt x="2616" y="5545"/>
                      </a:lnTo>
                      <a:lnTo>
                        <a:pt x="2595" y="5441"/>
                      </a:lnTo>
                      <a:lnTo>
                        <a:pt x="2511" y="5294"/>
                      </a:lnTo>
                      <a:lnTo>
                        <a:pt x="2574" y="5211"/>
                      </a:lnTo>
                      <a:lnTo>
                        <a:pt x="2595" y="5127"/>
                      </a:lnTo>
                      <a:lnTo>
                        <a:pt x="2595" y="5085"/>
                      </a:lnTo>
                      <a:lnTo>
                        <a:pt x="2657" y="5043"/>
                      </a:lnTo>
                      <a:lnTo>
                        <a:pt x="2720" y="5085"/>
                      </a:lnTo>
                      <a:lnTo>
                        <a:pt x="2867" y="5043"/>
                      </a:lnTo>
                      <a:lnTo>
                        <a:pt x="2992" y="5043"/>
                      </a:lnTo>
                      <a:lnTo>
                        <a:pt x="3118" y="5127"/>
                      </a:lnTo>
                      <a:lnTo>
                        <a:pt x="3201" y="5315"/>
                      </a:lnTo>
                      <a:lnTo>
                        <a:pt x="3306" y="5336"/>
                      </a:lnTo>
                      <a:lnTo>
                        <a:pt x="3411" y="5420"/>
                      </a:lnTo>
                      <a:lnTo>
                        <a:pt x="3515" y="5566"/>
                      </a:lnTo>
                      <a:lnTo>
                        <a:pt x="3599" y="5608"/>
                      </a:lnTo>
                      <a:lnTo>
                        <a:pt x="3536" y="5483"/>
                      </a:lnTo>
                      <a:lnTo>
                        <a:pt x="3411" y="5315"/>
                      </a:lnTo>
                      <a:lnTo>
                        <a:pt x="3243" y="5211"/>
                      </a:lnTo>
                      <a:lnTo>
                        <a:pt x="3139" y="5022"/>
                      </a:lnTo>
                      <a:lnTo>
                        <a:pt x="3034" y="4897"/>
                      </a:lnTo>
                      <a:lnTo>
                        <a:pt x="3034" y="4813"/>
                      </a:lnTo>
                      <a:lnTo>
                        <a:pt x="2992" y="4771"/>
                      </a:lnTo>
                      <a:lnTo>
                        <a:pt x="2888" y="4562"/>
                      </a:lnTo>
                      <a:lnTo>
                        <a:pt x="2825" y="4436"/>
                      </a:lnTo>
                      <a:lnTo>
                        <a:pt x="2762" y="4395"/>
                      </a:lnTo>
                      <a:lnTo>
                        <a:pt x="2720" y="4269"/>
                      </a:lnTo>
                      <a:lnTo>
                        <a:pt x="2574" y="4060"/>
                      </a:lnTo>
                      <a:lnTo>
                        <a:pt x="2406" y="3809"/>
                      </a:lnTo>
                      <a:lnTo>
                        <a:pt x="2365" y="3641"/>
                      </a:lnTo>
                      <a:lnTo>
                        <a:pt x="2155" y="3390"/>
                      </a:lnTo>
                      <a:lnTo>
                        <a:pt x="2072" y="3181"/>
                      </a:lnTo>
                      <a:lnTo>
                        <a:pt x="1967" y="3118"/>
                      </a:lnTo>
                      <a:lnTo>
                        <a:pt x="1967" y="3014"/>
                      </a:lnTo>
                      <a:lnTo>
                        <a:pt x="1925" y="2888"/>
                      </a:lnTo>
                      <a:lnTo>
                        <a:pt x="1841" y="2867"/>
                      </a:lnTo>
                      <a:lnTo>
                        <a:pt x="1841" y="2909"/>
                      </a:lnTo>
                      <a:lnTo>
                        <a:pt x="1758" y="2909"/>
                      </a:lnTo>
                      <a:lnTo>
                        <a:pt x="1737" y="2867"/>
                      </a:lnTo>
                      <a:lnTo>
                        <a:pt x="1758" y="2762"/>
                      </a:lnTo>
                      <a:lnTo>
                        <a:pt x="1737" y="2679"/>
                      </a:lnTo>
                      <a:lnTo>
                        <a:pt x="1632" y="2616"/>
                      </a:lnTo>
                      <a:lnTo>
                        <a:pt x="1528" y="2490"/>
                      </a:lnTo>
                      <a:lnTo>
                        <a:pt x="1465" y="2344"/>
                      </a:lnTo>
                      <a:lnTo>
                        <a:pt x="1402" y="2260"/>
                      </a:lnTo>
                      <a:lnTo>
                        <a:pt x="1402" y="2135"/>
                      </a:lnTo>
                      <a:lnTo>
                        <a:pt x="1423" y="2030"/>
                      </a:lnTo>
                      <a:lnTo>
                        <a:pt x="1444" y="2051"/>
                      </a:lnTo>
                      <a:lnTo>
                        <a:pt x="1423" y="1884"/>
                      </a:lnTo>
                      <a:lnTo>
                        <a:pt x="1402" y="1716"/>
                      </a:lnTo>
                      <a:lnTo>
                        <a:pt x="1360" y="1570"/>
                      </a:lnTo>
                      <a:lnTo>
                        <a:pt x="1235" y="1528"/>
                      </a:lnTo>
                      <a:lnTo>
                        <a:pt x="1109" y="1382"/>
                      </a:lnTo>
                      <a:lnTo>
                        <a:pt x="1109" y="1319"/>
                      </a:lnTo>
                      <a:lnTo>
                        <a:pt x="1046" y="1256"/>
                      </a:lnTo>
                      <a:lnTo>
                        <a:pt x="1046" y="1193"/>
                      </a:lnTo>
                      <a:lnTo>
                        <a:pt x="1109" y="1193"/>
                      </a:lnTo>
                      <a:lnTo>
                        <a:pt x="1214" y="1298"/>
                      </a:lnTo>
                      <a:lnTo>
                        <a:pt x="1318" y="1444"/>
                      </a:lnTo>
                      <a:lnTo>
                        <a:pt x="1318" y="1444"/>
                      </a:lnTo>
                      <a:lnTo>
                        <a:pt x="1256" y="1298"/>
                      </a:lnTo>
                      <a:lnTo>
                        <a:pt x="1130" y="1110"/>
                      </a:lnTo>
                      <a:lnTo>
                        <a:pt x="1005" y="942"/>
                      </a:lnTo>
                      <a:lnTo>
                        <a:pt x="942" y="942"/>
                      </a:lnTo>
                      <a:lnTo>
                        <a:pt x="921" y="858"/>
                      </a:lnTo>
                      <a:lnTo>
                        <a:pt x="691" y="670"/>
                      </a:lnTo>
                      <a:lnTo>
                        <a:pt x="607" y="566"/>
                      </a:lnTo>
                      <a:lnTo>
                        <a:pt x="607" y="335"/>
                      </a:lnTo>
                      <a:lnTo>
                        <a:pt x="523" y="273"/>
                      </a:lnTo>
                      <a:lnTo>
                        <a:pt x="377" y="210"/>
                      </a:lnTo>
                      <a:lnTo>
                        <a:pt x="293" y="63"/>
                      </a:lnTo>
                      <a:lnTo>
                        <a:pt x="251" y="1"/>
                      </a:lnTo>
                      <a:close/>
                    </a:path>
                  </a:pathLst>
                </a:custGeom>
                <a:solidFill>
                  <a:srgbClr val="5F7D95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</p:grpSp>
        </p:grpSp>
        <p:grpSp>
          <p:nvGrpSpPr>
            <p:cNvPr id="6891" name="Google Shape;6891;p57"/>
            <p:cNvGrpSpPr/>
            <p:nvPr/>
          </p:nvGrpSpPr>
          <p:grpSpPr>
            <a:xfrm>
              <a:off x="3875768" y="2846704"/>
              <a:ext cx="44796" cy="47366"/>
              <a:chOff x="3960625" y="2587825"/>
              <a:chExt cx="94050" cy="104125"/>
            </a:xfrm>
          </p:grpSpPr>
          <p:sp>
            <p:nvSpPr>
              <p:cNvPr id="6892" name="Google Shape;6892;p57"/>
              <p:cNvSpPr/>
              <p:nvPr/>
            </p:nvSpPr>
            <p:spPr>
              <a:xfrm>
                <a:off x="3960625" y="2587825"/>
                <a:ext cx="94050" cy="51200"/>
              </a:xfrm>
              <a:custGeom>
                <a:rect b="b" l="l" r="r" t="t"/>
                <a:pathLst>
                  <a:path extrusionOk="0" h="2048" w="3762">
                    <a:moveTo>
                      <a:pt x="190" y="2048"/>
                    </a:moveTo>
                    <a:lnTo>
                      <a:pt x="0" y="1762"/>
                    </a:lnTo>
                    <a:lnTo>
                      <a:pt x="309" y="1048"/>
                    </a:lnTo>
                    <a:lnTo>
                      <a:pt x="3762" y="0"/>
                    </a:lnTo>
                    <a:lnTo>
                      <a:pt x="3714" y="1072"/>
                    </a:lnTo>
                    <a:lnTo>
                      <a:pt x="2929" y="1143"/>
                    </a:lnTo>
                    <a:lnTo>
                      <a:pt x="2167" y="1000"/>
                    </a:ln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</p:sp>
          <p:sp>
            <p:nvSpPr>
              <p:cNvPr id="6893" name="Google Shape;6893;p57"/>
              <p:cNvSpPr/>
              <p:nvPr/>
            </p:nvSpPr>
            <p:spPr>
              <a:xfrm>
                <a:off x="3963000" y="2596725"/>
                <a:ext cx="86850" cy="95225"/>
              </a:xfrm>
              <a:custGeom>
                <a:rect b="b" l="l" r="r" t="t"/>
                <a:pathLst>
                  <a:path extrusionOk="0" h="3809" w="3474">
                    <a:moveTo>
                      <a:pt x="1549" y="2009"/>
                    </a:moveTo>
                    <a:lnTo>
                      <a:pt x="1632" y="2030"/>
                    </a:lnTo>
                    <a:lnTo>
                      <a:pt x="1695" y="2093"/>
                    </a:lnTo>
                    <a:lnTo>
                      <a:pt x="1674" y="2135"/>
                    </a:lnTo>
                    <a:lnTo>
                      <a:pt x="1674" y="2189"/>
                    </a:lnTo>
                    <a:lnTo>
                      <a:pt x="1674" y="2189"/>
                    </a:lnTo>
                    <a:cubicBezTo>
                      <a:pt x="1645" y="2167"/>
                      <a:pt x="1613" y="2146"/>
                      <a:pt x="1569" y="2135"/>
                    </a:cubicBezTo>
                    <a:cubicBezTo>
                      <a:pt x="1549" y="2114"/>
                      <a:pt x="1528" y="2114"/>
                      <a:pt x="1486" y="2114"/>
                    </a:cubicBezTo>
                    <a:lnTo>
                      <a:pt x="1549" y="2072"/>
                    </a:lnTo>
                    <a:lnTo>
                      <a:pt x="1549" y="2009"/>
                    </a:lnTo>
                    <a:close/>
                    <a:moveTo>
                      <a:pt x="3327" y="1"/>
                    </a:moveTo>
                    <a:lnTo>
                      <a:pt x="3201" y="105"/>
                    </a:lnTo>
                    <a:lnTo>
                      <a:pt x="3201" y="231"/>
                    </a:lnTo>
                    <a:lnTo>
                      <a:pt x="3243" y="335"/>
                    </a:lnTo>
                    <a:lnTo>
                      <a:pt x="3160" y="377"/>
                    </a:lnTo>
                    <a:lnTo>
                      <a:pt x="2929" y="356"/>
                    </a:lnTo>
                    <a:lnTo>
                      <a:pt x="2825" y="419"/>
                    </a:lnTo>
                    <a:lnTo>
                      <a:pt x="2720" y="356"/>
                    </a:lnTo>
                    <a:lnTo>
                      <a:pt x="2616" y="356"/>
                    </a:lnTo>
                    <a:lnTo>
                      <a:pt x="2532" y="419"/>
                    </a:lnTo>
                    <a:lnTo>
                      <a:pt x="2427" y="419"/>
                    </a:lnTo>
                    <a:lnTo>
                      <a:pt x="2406" y="314"/>
                    </a:lnTo>
                    <a:lnTo>
                      <a:pt x="2260" y="314"/>
                    </a:lnTo>
                    <a:lnTo>
                      <a:pt x="2113" y="273"/>
                    </a:lnTo>
                    <a:lnTo>
                      <a:pt x="2009" y="377"/>
                    </a:lnTo>
                    <a:lnTo>
                      <a:pt x="1862" y="419"/>
                    </a:lnTo>
                    <a:lnTo>
                      <a:pt x="1674" y="419"/>
                    </a:lnTo>
                    <a:lnTo>
                      <a:pt x="1632" y="377"/>
                    </a:lnTo>
                    <a:lnTo>
                      <a:pt x="1549" y="440"/>
                    </a:lnTo>
                    <a:lnTo>
                      <a:pt x="1444" y="440"/>
                    </a:lnTo>
                    <a:lnTo>
                      <a:pt x="1318" y="524"/>
                    </a:lnTo>
                    <a:lnTo>
                      <a:pt x="1025" y="524"/>
                    </a:lnTo>
                    <a:lnTo>
                      <a:pt x="900" y="586"/>
                    </a:lnTo>
                    <a:lnTo>
                      <a:pt x="900" y="649"/>
                    </a:lnTo>
                    <a:lnTo>
                      <a:pt x="732" y="691"/>
                    </a:lnTo>
                    <a:lnTo>
                      <a:pt x="502" y="838"/>
                    </a:lnTo>
                    <a:lnTo>
                      <a:pt x="481" y="984"/>
                    </a:lnTo>
                    <a:lnTo>
                      <a:pt x="398" y="1151"/>
                    </a:lnTo>
                    <a:lnTo>
                      <a:pt x="168" y="1214"/>
                    </a:lnTo>
                    <a:lnTo>
                      <a:pt x="168" y="1361"/>
                    </a:lnTo>
                    <a:lnTo>
                      <a:pt x="84" y="1507"/>
                    </a:lnTo>
                    <a:lnTo>
                      <a:pt x="0" y="1570"/>
                    </a:lnTo>
                    <a:lnTo>
                      <a:pt x="0" y="1716"/>
                    </a:lnTo>
                    <a:lnTo>
                      <a:pt x="209" y="1884"/>
                    </a:lnTo>
                    <a:lnTo>
                      <a:pt x="335" y="2072"/>
                    </a:lnTo>
                    <a:lnTo>
                      <a:pt x="398" y="2093"/>
                    </a:lnTo>
                    <a:lnTo>
                      <a:pt x="398" y="2135"/>
                    </a:lnTo>
                    <a:lnTo>
                      <a:pt x="544" y="2365"/>
                    </a:lnTo>
                    <a:lnTo>
                      <a:pt x="586" y="2532"/>
                    </a:lnTo>
                    <a:lnTo>
                      <a:pt x="649" y="2553"/>
                    </a:lnTo>
                    <a:lnTo>
                      <a:pt x="753" y="2449"/>
                    </a:lnTo>
                    <a:lnTo>
                      <a:pt x="837" y="2553"/>
                    </a:lnTo>
                    <a:lnTo>
                      <a:pt x="963" y="2595"/>
                    </a:lnTo>
                    <a:lnTo>
                      <a:pt x="1025" y="2511"/>
                    </a:lnTo>
                    <a:lnTo>
                      <a:pt x="1130" y="2511"/>
                    </a:lnTo>
                    <a:lnTo>
                      <a:pt x="1277" y="2595"/>
                    </a:lnTo>
                    <a:lnTo>
                      <a:pt x="1360" y="2532"/>
                    </a:lnTo>
                    <a:lnTo>
                      <a:pt x="1381" y="2616"/>
                    </a:lnTo>
                    <a:lnTo>
                      <a:pt x="1465" y="2616"/>
                    </a:lnTo>
                    <a:lnTo>
                      <a:pt x="1528" y="2658"/>
                    </a:lnTo>
                    <a:lnTo>
                      <a:pt x="1653" y="2700"/>
                    </a:lnTo>
                    <a:lnTo>
                      <a:pt x="1569" y="2742"/>
                    </a:lnTo>
                    <a:lnTo>
                      <a:pt x="1486" y="2825"/>
                    </a:lnTo>
                    <a:lnTo>
                      <a:pt x="1423" y="2762"/>
                    </a:lnTo>
                    <a:lnTo>
                      <a:pt x="1318" y="2742"/>
                    </a:lnTo>
                    <a:lnTo>
                      <a:pt x="1067" y="2595"/>
                    </a:lnTo>
                    <a:lnTo>
                      <a:pt x="963" y="2616"/>
                    </a:lnTo>
                    <a:lnTo>
                      <a:pt x="858" y="2658"/>
                    </a:lnTo>
                    <a:lnTo>
                      <a:pt x="753" y="2616"/>
                    </a:lnTo>
                    <a:lnTo>
                      <a:pt x="691" y="2721"/>
                    </a:lnTo>
                    <a:lnTo>
                      <a:pt x="628" y="2742"/>
                    </a:lnTo>
                    <a:lnTo>
                      <a:pt x="607" y="2846"/>
                    </a:lnTo>
                    <a:lnTo>
                      <a:pt x="732" y="2972"/>
                    </a:lnTo>
                    <a:lnTo>
                      <a:pt x="858" y="3035"/>
                    </a:lnTo>
                    <a:lnTo>
                      <a:pt x="1004" y="3139"/>
                    </a:lnTo>
                    <a:lnTo>
                      <a:pt x="1004" y="3223"/>
                    </a:lnTo>
                    <a:lnTo>
                      <a:pt x="942" y="3265"/>
                    </a:lnTo>
                    <a:lnTo>
                      <a:pt x="942" y="3369"/>
                    </a:lnTo>
                    <a:lnTo>
                      <a:pt x="1046" y="3495"/>
                    </a:lnTo>
                    <a:lnTo>
                      <a:pt x="1130" y="3579"/>
                    </a:lnTo>
                    <a:lnTo>
                      <a:pt x="1151" y="3495"/>
                    </a:lnTo>
                    <a:lnTo>
                      <a:pt x="1130" y="3453"/>
                    </a:lnTo>
                    <a:lnTo>
                      <a:pt x="1172" y="3348"/>
                    </a:lnTo>
                    <a:lnTo>
                      <a:pt x="1214" y="3474"/>
                    </a:lnTo>
                    <a:lnTo>
                      <a:pt x="1360" y="3537"/>
                    </a:lnTo>
                    <a:lnTo>
                      <a:pt x="1381" y="3599"/>
                    </a:lnTo>
                    <a:lnTo>
                      <a:pt x="1360" y="3704"/>
                    </a:lnTo>
                    <a:lnTo>
                      <a:pt x="1423" y="3788"/>
                    </a:lnTo>
                    <a:lnTo>
                      <a:pt x="1423" y="3746"/>
                    </a:lnTo>
                    <a:lnTo>
                      <a:pt x="1465" y="3599"/>
                    </a:lnTo>
                    <a:lnTo>
                      <a:pt x="1569" y="3599"/>
                    </a:lnTo>
                    <a:lnTo>
                      <a:pt x="1632" y="3704"/>
                    </a:lnTo>
                    <a:lnTo>
                      <a:pt x="1800" y="3809"/>
                    </a:lnTo>
                    <a:lnTo>
                      <a:pt x="1800" y="3809"/>
                    </a:lnTo>
                    <a:lnTo>
                      <a:pt x="1737" y="3704"/>
                    </a:lnTo>
                    <a:lnTo>
                      <a:pt x="1758" y="3641"/>
                    </a:lnTo>
                    <a:lnTo>
                      <a:pt x="1695" y="3537"/>
                    </a:lnTo>
                    <a:lnTo>
                      <a:pt x="1632" y="3348"/>
                    </a:lnTo>
                    <a:lnTo>
                      <a:pt x="1549" y="3244"/>
                    </a:lnTo>
                    <a:lnTo>
                      <a:pt x="1549" y="3181"/>
                    </a:lnTo>
                    <a:lnTo>
                      <a:pt x="1632" y="3181"/>
                    </a:lnTo>
                    <a:lnTo>
                      <a:pt x="1758" y="3265"/>
                    </a:lnTo>
                    <a:lnTo>
                      <a:pt x="1737" y="3327"/>
                    </a:lnTo>
                    <a:lnTo>
                      <a:pt x="1758" y="3369"/>
                    </a:lnTo>
                    <a:lnTo>
                      <a:pt x="1841" y="3286"/>
                    </a:lnTo>
                    <a:lnTo>
                      <a:pt x="1967" y="3348"/>
                    </a:lnTo>
                    <a:lnTo>
                      <a:pt x="1967" y="3286"/>
                    </a:lnTo>
                    <a:lnTo>
                      <a:pt x="1904" y="3244"/>
                    </a:lnTo>
                    <a:lnTo>
                      <a:pt x="1904" y="3181"/>
                    </a:lnTo>
                    <a:lnTo>
                      <a:pt x="1862" y="3181"/>
                    </a:lnTo>
                    <a:lnTo>
                      <a:pt x="1758" y="3139"/>
                    </a:lnTo>
                    <a:lnTo>
                      <a:pt x="1758" y="3076"/>
                    </a:lnTo>
                    <a:lnTo>
                      <a:pt x="1653" y="3014"/>
                    </a:lnTo>
                    <a:lnTo>
                      <a:pt x="1758" y="2951"/>
                    </a:lnTo>
                    <a:lnTo>
                      <a:pt x="1862" y="2951"/>
                    </a:lnTo>
                    <a:lnTo>
                      <a:pt x="1904" y="2909"/>
                    </a:lnTo>
                    <a:lnTo>
                      <a:pt x="2072" y="3014"/>
                    </a:lnTo>
                    <a:lnTo>
                      <a:pt x="2093" y="3055"/>
                    </a:lnTo>
                    <a:lnTo>
                      <a:pt x="2197" y="3076"/>
                    </a:lnTo>
                    <a:lnTo>
                      <a:pt x="2218" y="3035"/>
                    </a:lnTo>
                    <a:lnTo>
                      <a:pt x="2113" y="2909"/>
                    </a:lnTo>
                    <a:lnTo>
                      <a:pt x="2155" y="2762"/>
                    </a:lnTo>
                    <a:lnTo>
                      <a:pt x="2093" y="2700"/>
                    </a:lnTo>
                    <a:lnTo>
                      <a:pt x="1841" y="2532"/>
                    </a:lnTo>
                    <a:lnTo>
                      <a:pt x="1758" y="2511"/>
                    </a:lnTo>
                    <a:lnTo>
                      <a:pt x="1737" y="2490"/>
                    </a:lnTo>
                    <a:cubicBezTo>
                      <a:pt x="1758" y="2490"/>
                      <a:pt x="1779" y="2449"/>
                      <a:pt x="1800" y="2407"/>
                    </a:cubicBezTo>
                    <a:lnTo>
                      <a:pt x="1862" y="2449"/>
                    </a:lnTo>
                    <a:lnTo>
                      <a:pt x="1946" y="2490"/>
                    </a:lnTo>
                    <a:lnTo>
                      <a:pt x="1988" y="2553"/>
                    </a:lnTo>
                    <a:lnTo>
                      <a:pt x="2093" y="2616"/>
                    </a:lnTo>
                    <a:lnTo>
                      <a:pt x="2176" y="2616"/>
                    </a:lnTo>
                    <a:lnTo>
                      <a:pt x="2197" y="2658"/>
                    </a:lnTo>
                    <a:lnTo>
                      <a:pt x="2281" y="2762"/>
                    </a:lnTo>
                    <a:lnTo>
                      <a:pt x="2323" y="2825"/>
                    </a:lnTo>
                    <a:lnTo>
                      <a:pt x="2323" y="2867"/>
                    </a:lnTo>
                    <a:lnTo>
                      <a:pt x="2365" y="2930"/>
                    </a:lnTo>
                    <a:lnTo>
                      <a:pt x="2427" y="2972"/>
                    </a:lnTo>
                    <a:lnTo>
                      <a:pt x="2490" y="2951"/>
                    </a:lnTo>
                    <a:lnTo>
                      <a:pt x="2532" y="2972"/>
                    </a:lnTo>
                    <a:lnTo>
                      <a:pt x="2595" y="2867"/>
                    </a:lnTo>
                    <a:lnTo>
                      <a:pt x="2490" y="2867"/>
                    </a:lnTo>
                    <a:lnTo>
                      <a:pt x="2469" y="2888"/>
                    </a:lnTo>
                    <a:lnTo>
                      <a:pt x="2385" y="2825"/>
                    </a:lnTo>
                    <a:lnTo>
                      <a:pt x="2385" y="2742"/>
                    </a:lnTo>
                    <a:lnTo>
                      <a:pt x="2365" y="2679"/>
                    </a:lnTo>
                    <a:lnTo>
                      <a:pt x="2365" y="2637"/>
                    </a:lnTo>
                    <a:lnTo>
                      <a:pt x="2302" y="2553"/>
                    </a:lnTo>
                    <a:lnTo>
                      <a:pt x="2176" y="2428"/>
                    </a:lnTo>
                    <a:lnTo>
                      <a:pt x="2176" y="2449"/>
                    </a:lnTo>
                    <a:lnTo>
                      <a:pt x="2093" y="2449"/>
                    </a:lnTo>
                    <a:lnTo>
                      <a:pt x="2093" y="2428"/>
                    </a:lnTo>
                    <a:lnTo>
                      <a:pt x="1988" y="2365"/>
                    </a:lnTo>
                    <a:lnTo>
                      <a:pt x="1883" y="2344"/>
                    </a:lnTo>
                    <a:lnTo>
                      <a:pt x="1800" y="2239"/>
                    </a:lnTo>
                    <a:lnTo>
                      <a:pt x="1758" y="2239"/>
                    </a:lnTo>
                    <a:cubicBezTo>
                      <a:pt x="1730" y="2230"/>
                      <a:pt x="1706" y="2212"/>
                      <a:pt x="1680" y="2193"/>
                    </a:cubicBezTo>
                    <a:lnTo>
                      <a:pt x="1680" y="2193"/>
                    </a:lnTo>
                    <a:lnTo>
                      <a:pt x="1737" y="2156"/>
                    </a:lnTo>
                    <a:lnTo>
                      <a:pt x="1758" y="2030"/>
                    </a:lnTo>
                    <a:lnTo>
                      <a:pt x="1674" y="1946"/>
                    </a:lnTo>
                    <a:lnTo>
                      <a:pt x="1486" y="1737"/>
                    </a:lnTo>
                    <a:lnTo>
                      <a:pt x="1423" y="1695"/>
                    </a:lnTo>
                    <a:lnTo>
                      <a:pt x="1381" y="1612"/>
                    </a:lnTo>
                    <a:lnTo>
                      <a:pt x="1256" y="1507"/>
                    </a:lnTo>
                    <a:lnTo>
                      <a:pt x="1318" y="1465"/>
                    </a:lnTo>
                    <a:lnTo>
                      <a:pt x="1277" y="1235"/>
                    </a:lnTo>
                    <a:lnTo>
                      <a:pt x="1360" y="1130"/>
                    </a:lnTo>
                    <a:lnTo>
                      <a:pt x="1486" y="1089"/>
                    </a:lnTo>
                    <a:lnTo>
                      <a:pt x="1528" y="1193"/>
                    </a:lnTo>
                    <a:lnTo>
                      <a:pt x="1465" y="1193"/>
                    </a:lnTo>
                    <a:lnTo>
                      <a:pt x="1465" y="1256"/>
                    </a:lnTo>
                    <a:lnTo>
                      <a:pt x="1653" y="1319"/>
                    </a:lnTo>
                    <a:lnTo>
                      <a:pt x="1674" y="1465"/>
                    </a:lnTo>
                    <a:lnTo>
                      <a:pt x="1779" y="1570"/>
                    </a:lnTo>
                    <a:lnTo>
                      <a:pt x="1904" y="1570"/>
                    </a:lnTo>
                    <a:lnTo>
                      <a:pt x="1841" y="1507"/>
                    </a:lnTo>
                    <a:lnTo>
                      <a:pt x="1779" y="1423"/>
                    </a:lnTo>
                    <a:lnTo>
                      <a:pt x="1800" y="1361"/>
                    </a:lnTo>
                    <a:lnTo>
                      <a:pt x="1946" y="1402"/>
                    </a:lnTo>
                    <a:lnTo>
                      <a:pt x="2009" y="1528"/>
                    </a:lnTo>
                    <a:lnTo>
                      <a:pt x="2093" y="1570"/>
                    </a:lnTo>
                    <a:lnTo>
                      <a:pt x="2155" y="1486"/>
                    </a:lnTo>
                    <a:lnTo>
                      <a:pt x="2072" y="1423"/>
                    </a:lnTo>
                    <a:lnTo>
                      <a:pt x="1988" y="1402"/>
                    </a:lnTo>
                    <a:lnTo>
                      <a:pt x="1988" y="1361"/>
                    </a:lnTo>
                    <a:lnTo>
                      <a:pt x="2197" y="1361"/>
                    </a:lnTo>
                    <a:lnTo>
                      <a:pt x="2281" y="1423"/>
                    </a:lnTo>
                    <a:lnTo>
                      <a:pt x="2302" y="1402"/>
                    </a:lnTo>
                    <a:lnTo>
                      <a:pt x="2176" y="1298"/>
                    </a:lnTo>
                    <a:lnTo>
                      <a:pt x="2051" y="1277"/>
                    </a:lnTo>
                    <a:lnTo>
                      <a:pt x="1946" y="1151"/>
                    </a:lnTo>
                    <a:lnTo>
                      <a:pt x="1988" y="1068"/>
                    </a:lnTo>
                    <a:lnTo>
                      <a:pt x="2093" y="1089"/>
                    </a:lnTo>
                    <a:lnTo>
                      <a:pt x="2176" y="1047"/>
                    </a:lnTo>
                    <a:lnTo>
                      <a:pt x="2218" y="879"/>
                    </a:lnTo>
                    <a:lnTo>
                      <a:pt x="2302" y="858"/>
                    </a:lnTo>
                    <a:lnTo>
                      <a:pt x="2427" y="963"/>
                    </a:lnTo>
                    <a:lnTo>
                      <a:pt x="2532" y="963"/>
                    </a:lnTo>
                    <a:lnTo>
                      <a:pt x="2637" y="858"/>
                    </a:lnTo>
                    <a:lnTo>
                      <a:pt x="2637" y="796"/>
                    </a:lnTo>
                    <a:lnTo>
                      <a:pt x="2699" y="796"/>
                    </a:lnTo>
                    <a:lnTo>
                      <a:pt x="2783" y="879"/>
                    </a:lnTo>
                    <a:lnTo>
                      <a:pt x="3013" y="879"/>
                    </a:lnTo>
                    <a:lnTo>
                      <a:pt x="3201" y="942"/>
                    </a:lnTo>
                    <a:lnTo>
                      <a:pt x="3327" y="900"/>
                    </a:lnTo>
                    <a:lnTo>
                      <a:pt x="3348" y="566"/>
                    </a:lnTo>
                    <a:lnTo>
                      <a:pt x="3327" y="440"/>
                    </a:lnTo>
                    <a:lnTo>
                      <a:pt x="3473" y="335"/>
                    </a:lnTo>
                    <a:lnTo>
                      <a:pt x="3473" y="210"/>
                    </a:lnTo>
                    <a:lnTo>
                      <a:pt x="3369" y="147"/>
                    </a:lnTo>
                    <a:lnTo>
                      <a:pt x="3411" y="1"/>
                    </a:ln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  <p:grpSp>
          <p:nvGrpSpPr>
            <p:cNvPr id="6894" name="Google Shape;6894;p57"/>
            <p:cNvGrpSpPr/>
            <p:nvPr/>
          </p:nvGrpSpPr>
          <p:grpSpPr>
            <a:xfrm>
              <a:off x="3782759" y="2807162"/>
              <a:ext cx="82686" cy="85487"/>
              <a:chOff x="3765350" y="2500900"/>
              <a:chExt cx="173600" cy="187925"/>
            </a:xfrm>
          </p:grpSpPr>
          <p:sp>
            <p:nvSpPr>
              <p:cNvPr id="6895" name="Google Shape;6895;p57"/>
              <p:cNvSpPr/>
              <p:nvPr/>
            </p:nvSpPr>
            <p:spPr>
              <a:xfrm>
                <a:off x="3765350" y="2500900"/>
                <a:ext cx="108950" cy="64300"/>
              </a:xfrm>
              <a:custGeom>
                <a:rect b="b" l="l" r="r" t="t"/>
                <a:pathLst>
                  <a:path extrusionOk="0" h="2572" w="4358">
                    <a:moveTo>
                      <a:pt x="1286" y="596"/>
                    </a:moveTo>
                    <a:lnTo>
                      <a:pt x="0" y="1072"/>
                    </a:lnTo>
                    <a:lnTo>
                      <a:pt x="429" y="2239"/>
                    </a:lnTo>
                    <a:lnTo>
                      <a:pt x="857" y="2572"/>
                    </a:lnTo>
                    <a:lnTo>
                      <a:pt x="2191" y="1215"/>
                    </a:lnTo>
                    <a:lnTo>
                      <a:pt x="4024" y="1072"/>
                    </a:lnTo>
                    <a:lnTo>
                      <a:pt x="4358" y="429"/>
                    </a:lnTo>
                    <a:lnTo>
                      <a:pt x="3120" y="0"/>
                    </a:lnTo>
                    <a:lnTo>
                      <a:pt x="2477" y="358"/>
                    </a:ln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</p:sp>
          <p:sp>
            <p:nvSpPr>
              <p:cNvPr id="6896" name="Google Shape;6896;p57"/>
              <p:cNvSpPr/>
              <p:nvPr/>
            </p:nvSpPr>
            <p:spPr>
              <a:xfrm>
                <a:off x="3797175" y="2609800"/>
                <a:ext cx="2625" cy="3700"/>
              </a:xfrm>
              <a:custGeom>
                <a:rect b="b" l="l" r="r" t="t"/>
                <a:pathLst>
                  <a:path extrusionOk="0" h="148" w="105">
                    <a:moveTo>
                      <a:pt x="42" y="1"/>
                    </a:moveTo>
                    <a:lnTo>
                      <a:pt x="21" y="43"/>
                    </a:lnTo>
                    <a:lnTo>
                      <a:pt x="0" y="84"/>
                    </a:lnTo>
                    <a:lnTo>
                      <a:pt x="0" y="147"/>
                    </a:lnTo>
                    <a:lnTo>
                      <a:pt x="21" y="147"/>
                    </a:lnTo>
                    <a:lnTo>
                      <a:pt x="42" y="105"/>
                    </a:lnTo>
                    <a:lnTo>
                      <a:pt x="105" y="22"/>
                    </a:lnTo>
                    <a:lnTo>
                      <a:pt x="42" y="1"/>
                    </a:ln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6897" name="Google Shape;6897;p57"/>
              <p:cNvSpPr/>
              <p:nvPr/>
            </p:nvSpPr>
            <p:spPr>
              <a:xfrm>
                <a:off x="3796125" y="2610325"/>
                <a:ext cx="22525" cy="41875"/>
              </a:xfrm>
              <a:custGeom>
                <a:rect b="b" l="l" r="r" t="t"/>
                <a:pathLst>
                  <a:path extrusionOk="0" h="1675" w="901">
                    <a:moveTo>
                      <a:pt x="565" y="1"/>
                    </a:moveTo>
                    <a:lnTo>
                      <a:pt x="461" y="22"/>
                    </a:lnTo>
                    <a:lnTo>
                      <a:pt x="252" y="273"/>
                    </a:lnTo>
                    <a:lnTo>
                      <a:pt x="168" y="273"/>
                    </a:lnTo>
                    <a:lnTo>
                      <a:pt x="42" y="189"/>
                    </a:lnTo>
                    <a:lnTo>
                      <a:pt x="42" y="314"/>
                    </a:lnTo>
                    <a:lnTo>
                      <a:pt x="1" y="398"/>
                    </a:lnTo>
                    <a:lnTo>
                      <a:pt x="105" y="503"/>
                    </a:lnTo>
                    <a:lnTo>
                      <a:pt x="105" y="586"/>
                    </a:lnTo>
                    <a:lnTo>
                      <a:pt x="189" y="649"/>
                    </a:lnTo>
                    <a:lnTo>
                      <a:pt x="189" y="796"/>
                    </a:lnTo>
                    <a:lnTo>
                      <a:pt x="105" y="858"/>
                    </a:lnTo>
                    <a:lnTo>
                      <a:pt x="147" y="942"/>
                    </a:lnTo>
                    <a:lnTo>
                      <a:pt x="273" y="942"/>
                    </a:lnTo>
                    <a:lnTo>
                      <a:pt x="273" y="1005"/>
                    </a:lnTo>
                    <a:lnTo>
                      <a:pt x="189" y="1068"/>
                    </a:lnTo>
                    <a:lnTo>
                      <a:pt x="147" y="1277"/>
                    </a:lnTo>
                    <a:lnTo>
                      <a:pt x="189" y="1361"/>
                    </a:lnTo>
                    <a:lnTo>
                      <a:pt x="252" y="1591"/>
                    </a:lnTo>
                    <a:lnTo>
                      <a:pt x="314" y="1674"/>
                    </a:lnTo>
                    <a:lnTo>
                      <a:pt x="377" y="1654"/>
                    </a:lnTo>
                    <a:lnTo>
                      <a:pt x="419" y="1674"/>
                    </a:lnTo>
                    <a:lnTo>
                      <a:pt x="503" y="1654"/>
                    </a:lnTo>
                    <a:lnTo>
                      <a:pt x="524" y="1528"/>
                    </a:lnTo>
                    <a:lnTo>
                      <a:pt x="565" y="1444"/>
                    </a:lnTo>
                    <a:lnTo>
                      <a:pt x="670" y="1444"/>
                    </a:lnTo>
                    <a:lnTo>
                      <a:pt x="733" y="1528"/>
                    </a:lnTo>
                    <a:lnTo>
                      <a:pt x="796" y="1528"/>
                    </a:lnTo>
                    <a:lnTo>
                      <a:pt x="837" y="1444"/>
                    </a:lnTo>
                    <a:lnTo>
                      <a:pt x="837" y="1214"/>
                    </a:lnTo>
                    <a:lnTo>
                      <a:pt x="879" y="1151"/>
                    </a:lnTo>
                    <a:lnTo>
                      <a:pt x="837" y="921"/>
                    </a:lnTo>
                    <a:lnTo>
                      <a:pt x="900" y="712"/>
                    </a:lnTo>
                    <a:lnTo>
                      <a:pt x="733" y="586"/>
                    </a:lnTo>
                    <a:lnTo>
                      <a:pt x="879" y="503"/>
                    </a:lnTo>
                    <a:lnTo>
                      <a:pt x="879" y="419"/>
                    </a:lnTo>
                    <a:lnTo>
                      <a:pt x="837" y="294"/>
                    </a:lnTo>
                    <a:lnTo>
                      <a:pt x="775" y="189"/>
                    </a:lnTo>
                    <a:lnTo>
                      <a:pt x="691" y="63"/>
                    </a:lnTo>
                    <a:lnTo>
                      <a:pt x="670" y="84"/>
                    </a:lnTo>
                    <a:lnTo>
                      <a:pt x="565" y="1"/>
                    </a:ln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6898" name="Google Shape;6898;p57"/>
              <p:cNvSpPr/>
              <p:nvPr/>
            </p:nvSpPr>
            <p:spPr>
              <a:xfrm>
                <a:off x="3821225" y="2579475"/>
                <a:ext cx="6300" cy="4200"/>
              </a:xfrm>
              <a:custGeom>
                <a:rect b="b" l="l" r="r" t="t"/>
                <a:pathLst>
                  <a:path extrusionOk="0" h="168" w="252">
                    <a:moveTo>
                      <a:pt x="189" y="0"/>
                    </a:moveTo>
                    <a:lnTo>
                      <a:pt x="147" y="42"/>
                    </a:lnTo>
                    <a:lnTo>
                      <a:pt x="43" y="84"/>
                    </a:lnTo>
                    <a:lnTo>
                      <a:pt x="1" y="147"/>
                    </a:lnTo>
                    <a:lnTo>
                      <a:pt x="43" y="167"/>
                    </a:lnTo>
                    <a:lnTo>
                      <a:pt x="189" y="147"/>
                    </a:lnTo>
                    <a:lnTo>
                      <a:pt x="252" y="147"/>
                    </a:lnTo>
                    <a:lnTo>
                      <a:pt x="252" y="63"/>
                    </a:lnTo>
                    <a:lnTo>
                      <a:pt x="189" y="0"/>
                    </a:ln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6899" name="Google Shape;6899;p57"/>
              <p:cNvSpPr/>
              <p:nvPr/>
            </p:nvSpPr>
            <p:spPr>
              <a:xfrm>
                <a:off x="3833800" y="2589400"/>
                <a:ext cx="1575" cy="1600"/>
              </a:xfrm>
              <a:custGeom>
                <a:rect b="b" l="l" r="r" t="t"/>
                <a:pathLst>
                  <a:path extrusionOk="0" h="64" w="63">
                    <a:moveTo>
                      <a:pt x="42" y="1"/>
                    </a:moveTo>
                    <a:lnTo>
                      <a:pt x="0" y="22"/>
                    </a:lnTo>
                    <a:lnTo>
                      <a:pt x="63" y="63"/>
                    </a:lnTo>
                    <a:lnTo>
                      <a:pt x="42" y="1"/>
                    </a:ln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6900" name="Google Shape;6900;p57"/>
              <p:cNvSpPr/>
              <p:nvPr/>
            </p:nvSpPr>
            <p:spPr>
              <a:xfrm>
                <a:off x="3774675" y="2506225"/>
                <a:ext cx="164275" cy="182600"/>
              </a:xfrm>
              <a:custGeom>
                <a:rect b="b" l="l" r="r" t="t"/>
                <a:pathLst>
                  <a:path extrusionOk="0" h="7304" w="6571">
                    <a:moveTo>
                      <a:pt x="2595" y="1"/>
                    </a:moveTo>
                    <a:lnTo>
                      <a:pt x="2302" y="189"/>
                    </a:lnTo>
                    <a:lnTo>
                      <a:pt x="2114" y="105"/>
                    </a:lnTo>
                    <a:lnTo>
                      <a:pt x="2009" y="252"/>
                    </a:lnTo>
                    <a:lnTo>
                      <a:pt x="2072" y="419"/>
                    </a:lnTo>
                    <a:lnTo>
                      <a:pt x="1842" y="482"/>
                    </a:lnTo>
                    <a:lnTo>
                      <a:pt x="1800" y="691"/>
                    </a:lnTo>
                    <a:lnTo>
                      <a:pt x="1695" y="608"/>
                    </a:lnTo>
                    <a:lnTo>
                      <a:pt x="1591" y="608"/>
                    </a:lnTo>
                    <a:lnTo>
                      <a:pt x="1340" y="524"/>
                    </a:lnTo>
                    <a:lnTo>
                      <a:pt x="1340" y="691"/>
                    </a:lnTo>
                    <a:lnTo>
                      <a:pt x="1235" y="901"/>
                    </a:lnTo>
                    <a:lnTo>
                      <a:pt x="1172" y="796"/>
                    </a:lnTo>
                    <a:lnTo>
                      <a:pt x="1005" y="712"/>
                    </a:lnTo>
                    <a:lnTo>
                      <a:pt x="1026" y="587"/>
                    </a:lnTo>
                    <a:lnTo>
                      <a:pt x="900" y="503"/>
                    </a:lnTo>
                    <a:lnTo>
                      <a:pt x="691" y="880"/>
                    </a:lnTo>
                    <a:lnTo>
                      <a:pt x="524" y="796"/>
                    </a:lnTo>
                    <a:lnTo>
                      <a:pt x="294" y="942"/>
                    </a:lnTo>
                    <a:lnTo>
                      <a:pt x="168" y="901"/>
                    </a:lnTo>
                    <a:lnTo>
                      <a:pt x="105" y="942"/>
                    </a:lnTo>
                    <a:lnTo>
                      <a:pt x="126" y="1089"/>
                    </a:lnTo>
                    <a:lnTo>
                      <a:pt x="231" y="1193"/>
                    </a:lnTo>
                    <a:lnTo>
                      <a:pt x="210" y="1361"/>
                    </a:lnTo>
                    <a:lnTo>
                      <a:pt x="84" y="1403"/>
                    </a:lnTo>
                    <a:lnTo>
                      <a:pt x="1" y="1465"/>
                    </a:lnTo>
                    <a:lnTo>
                      <a:pt x="126" y="1633"/>
                    </a:lnTo>
                    <a:lnTo>
                      <a:pt x="168" y="1926"/>
                    </a:lnTo>
                    <a:lnTo>
                      <a:pt x="335" y="2051"/>
                    </a:lnTo>
                    <a:lnTo>
                      <a:pt x="524" y="2051"/>
                    </a:lnTo>
                    <a:lnTo>
                      <a:pt x="440" y="2240"/>
                    </a:lnTo>
                    <a:lnTo>
                      <a:pt x="503" y="2365"/>
                    </a:lnTo>
                    <a:lnTo>
                      <a:pt x="796" y="2302"/>
                    </a:lnTo>
                    <a:lnTo>
                      <a:pt x="900" y="2177"/>
                    </a:lnTo>
                    <a:lnTo>
                      <a:pt x="900" y="2072"/>
                    </a:lnTo>
                    <a:lnTo>
                      <a:pt x="1172" y="1926"/>
                    </a:lnTo>
                    <a:lnTo>
                      <a:pt x="1570" y="2030"/>
                    </a:lnTo>
                    <a:lnTo>
                      <a:pt x="1675" y="2093"/>
                    </a:lnTo>
                    <a:lnTo>
                      <a:pt x="1842" y="2156"/>
                    </a:lnTo>
                    <a:lnTo>
                      <a:pt x="1884" y="2261"/>
                    </a:lnTo>
                    <a:lnTo>
                      <a:pt x="1905" y="2302"/>
                    </a:lnTo>
                    <a:lnTo>
                      <a:pt x="1967" y="2386"/>
                    </a:lnTo>
                    <a:lnTo>
                      <a:pt x="2072" y="2574"/>
                    </a:lnTo>
                    <a:lnTo>
                      <a:pt x="2072" y="2679"/>
                    </a:lnTo>
                    <a:lnTo>
                      <a:pt x="2156" y="2721"/>
                    </a:lnTo>
                    <a:lnTo>
                      <a:pt x="2156" y="2888"/>
                    </a:lnTo>
                    <a:lnTo>
                      <a:pt x="2281" y="2930"/>
                    </a:lnTo>
                    <a:lnTo>
                      <a:pt x="2365" y="3035"/>
                    </a:lnTo>
                    <a:lnTo>
                      <a:pt x="2511" y="3202"/>
                    </a:lnTo>
                    <a:lnTo>
                      <a:pt x="2532" y="3307"/>
                    </a:lnTo>
                    <a:lnTo>
                      <a:pt x="2700" y="3307"/>
                    </a:lnTo>
                    <a:lnTo>
                      <a:pt x="2804" y="3432"/>
                    </a:lnTo>
                    <a:lnTo>
                      <a:pt x="2825" y="3537"/>
                    </a:lnTo>
                    <a:lnTo>
                      <a:pt x="2909" y="3558"/>
                    </a:lnTo>
                    <a:lnTo>
                      <a:pt x="3139" y="3851"/>
                    </a:lnTo>
                    <a:lnTo>
                      <a:pt x="3369" y="4018"/>
                    </a:lnTo>
                    <a:lnTo>
                      <a:pt x="3474" y="4039"/>
                    </a:lnTo>
                    <a:lnTo>
                      <a:pt x="3579" y="4081"/>
                    </a:lnTo>
                    <a:lnTo>
                      <a:pt x="3620" y="4186"/>
                    </a:lnTo>
                    <a:lnTo>
                      <a:pt x="3725" y="4186"/>
                    </a:lnTo>
                    <a:lnTo>
                      <a:pt x="3788" y="4123"/>
                    </a:lnTo>
                    <a:lnTo>
                      <a:pt x="3934" y="4165"/>
                    </a:lnTo>
                    <a:lnTo>
                      <a:pt x="4039" y="4165"/>
                    </a:lnTo>
                    <a:lnTo>
                      <a:pt x="4164" y="4395"/>
                    </a:lnTo>
                    <a:lnTo>
                      <a:pt x="4248" y="4458"/>
                    </a:lnTo>
                    <a:lnTo>
                      <a:pt x="4290" y="4416"/>
                    </a:lnTo>
                    <a:lnTo>
                      <a:pt x="4395" y="4458"/>
                    </a:lnTo>
                    <a:lnTo>
                      <a:pt x="4395" y="4520"/>
                    </a:lnTo>
                    <a:lnTo>
                      <a:pt x="4604" y="4520"/>
                    </a:lnTo>
                    <a:lnTo>
                      <a:pt x="4688" y="4625"/>
                    </a:lnTo>
                    <a:lnTo>
                      <a:pt x="4688" y="4730"/>
                    </a:lnTo>
                    <a:lnTo>
                      <a:pt x="4646" y="4792"/>
                    </a:lnTo>
                    <a:lnTo>
                      <a:pt x="4708" y="4834"/>
                    </a:lnTo>
                    <a:lnTo>
                      <a:pt x="4834" y="4834"/>
                    </a:lnTo>
                    <a:lnTo>
                      <a:pt x="4897" y="4939"/>
                    </a:lnTo>
                    <a:lnTo>
                      <a:pt x="5043" y="4981"/>
                    </a:lnTo>
                    <a:lnTo>
                      <a:pt x="5106" y="4939"/>
                    </a:lnTo>
                    <a:lnTo>
                      <a:pt x="5169" y="5002"/>
                    </a:lnTo>
                    <a:lnTo>
                      <a:pt x="5232" y="5190"/>
                    </a:lnTo>
                    <a:lnTo>
                      <a:pt x="5252" y="5357"/>
                    </a:lnTo>
                    <a:lnTo>
                      <a:pt x="5315" y="5441"/>
                    </a:lnTo>
                    <a:lnTo>
                      <a:pt x="5357" y="5650"/>
                    </a:lnTo>
                    <a:lnTo>
                      <a:pt x="5420" y="5755"/>
                    </a:lnTo>
                    <a:lnTo>
                      <a:pt x="5420" y="5859"/>
                    </a:lnTo>
                    <a:lnTo>
                      <a:pt x="5357" y="5943"/>
                    </a:lnTo>
                    <a:lnTo>
                      <a:pt x="5315" y="5943"/>
                    </a:lnTo>
                    <a:lnTo>
                      <a:pt x="5273" y="5964"/>
                    </a:lnTo>
                    <a:lnTo>
                      <a:pt x="5315" y="6069"/>
                    </a:lnTo>
                    <a:lnTo>
                      <a:pt x="5273" y="6173"/>
                    </a:lnTo>
                    <a:lnTo>
                      <a:pt x="5211" y="6257"/>
                    </a:lnTo>
                    <a:lnTo>
                      <a:pt x="5127" y="6278"/>
                    </a:lnTo>
                    <a:lnTo>
                      <a:pt x="5106" y="6341"/>
                    </a:lnTo>
                    <a:lnTo>
                      <a:pt x="5106" y="6362"/>
                    </a:lnTo>
                    <a:lnTo>
                      <a:pt x="5211" y="6466"/>
                    </a:lnTo>
                    <a:lnTo>
                      <a:pt x="5357" y="6445"/>
                    </a:lnTo>
                    <a:lnTo>
                      <a:pt x="5441" y="6341"/>
                    </a:lnTo>
                    <a:lnTo>
                      <a:pt x="5462" y="6194"/>
                    </a:lnTo>
                    <a:lnTo>
                      <a:pt x="5629" y="6069"/>
                    </a:lnTo>
                    <a:lnTo>
                      <a:pt x="5650" y="5818"/>
                    </a:lnTo>
                    <a:lnTo>
                      <a:pt x="5755" y="5713"/>
                    </a:lnTo>
                    <a:lnTo>
                      <a:pt x="5859" y="5671"/>
                    </a:lnTo>
                    <a:lnTo>
                      <a:pt x="5880" y="5608"/>
                    </a:lnTo>
                    <a:lnTo>
                      <a:pt x="5859" y="5546"/>
                    </a:lnTo>
                    <a:lnTo>
                      <a:pt x="5880" y="5399"/>
                    </a:lnTo>
                    <a:lnTo>
                      <a:pt x="5859" y="5336"/>
                    </a:lnTo>
                    <a:lnTo>
                      <a:pt x="5692" y="5190"/>
                    </a:lnTo>
                    <a:lnTo>
                      <a:pt x="5587" y="5190"/>
                    </a:lnTo>
                    <a:lnTo>
                      <a:pt x="5566" y="5127"/>
                    </a:lnTo>
                    <a:lnTo>
                      <a:pt x="5566" y="5043"/>
                    </a:lnTo>
                    <a:lnTo>
                      <a:pt x="5650" y="5002"/>
                    </a:lnTo>
                    <a:lnTo>
                      <a:pt x="5671" y="4918"/>
                    </a:lnTo>
                    <a:lnTo>
                      <a:pt x="5671" y="4834"/>
                    </a:lnTo>
                    <a:lnTo>
                      <a:pt x="5734" y="4771"/>
                    </a:lnTo>
                    <a:lnTo>
                      <a:pt x="5776" y="4625"/>
                    </a:lnTo>
                    <a:lnTo>
                      <a:pt x="5838" y="4604"/>
                    </a:lnTo>
                    <a:lnTo>
                      <a:pt x="5901" y="4604"/>
                    </a:lnTo>
                    <a:lnTo>
                      <a:pt x="6006" y="4667"/>
                    </a:lnTo>
                    <a:lnTo>
                      <a:pt x="6048" y="4709"/>
                    </a:lnTo>
                    <a:lnTo>
                      <a:pt x="6215" y="4709"/>
                    </a:lnTo>
                    <a:lnTo>
                      <a:pt x="6278" y="4730"/>
                    </a:lnTo>
                    <a:lnTo>
                      <a:pt x="6257" y="4813"/>
                    </a:lnTo>
                    <a:lnTo>
                      <a:pt x="6299" y="4918"/>
                    </a:lnTo>
                    <a:lnTo>
                      <a:pt x="6382" y="5022"/>
                    </a:lnTo>
                    <a:lnTo>
                      <a:pt x="6487" y="5085"/>
                    </a:lnTo>
                    <a:lnTo>
                      <a:pt x="6487" y="5043"/>
                    </a:lnTo>
                    <a:lnTo>
                      <a:pt x="6508" y="5022"/>
                    </a:lnTo>
                    <a:lnTo>
                      <a:pt x="6487" y="5002"/>
                    </a:lnTo>
                    <a:lnTo>
                      <a:pt x="6550" y="4918"/>
                    </a:lnTo>
                    <a:lnTo>
                      <a:pt x="6571" y="4771"/>
                    </a:lnTo>
                    <a:lnTo>
                      <a:pt x="6508" y="4688"/>
                    </a:lnTo>
                    <a:lnTo>
                      <a:pt x="6403" y="4604"/>
                    </a:lnTo>
                    <a:lnTo>
                      <a:pt x="6236" y="4562"/>
                    </a:lnTo>
                    <a:lnTo>
                      <a:pt x="6131" y="4416"/>
                    </a:lnTo>
                    <a:lnTo>
                      <a:pt x="5943" y="4290"/>
                    </a:lnTo>
                    <a:lnTo>
                      <a:pt x="5504" y="4060"/>
                    </a:lnTo>
                    <a:lnTo>
                      <a:pt x="5294" y="4018"/>
                    </a:lnTo>
                    <a:lnTo>
                      <a:pt x="5148" y="4018"/>
                    </a:lnTo>
                    <a:lnTo>
                      <a:pt x="5106" y="3914"/>
                    </a:lnTo>
                    <a:lnTo>
                      <a:pt x="5106" y="3851"/>
                    </a:lnTo>
                    <a:lnTo>
                      <a:pt x="5232" y="3746"/>
                    </a:lnTo>
                    <a:lnTo>
                      <a:pt x="5252" y="3662"/>
                    </a:lnTo>
                    <a:lnTo>
                      <a:pt x="5148" y="3621"/>
                    </a:lnTo>
                    <a:lnTo>
                      <a:pt x="5022" y="3642"/>
                    </a:lnTo>
                    <a:lnTo>
                      <a:pt x="4918" y="3621"/>
                    </a:lnTo>
                    <a:lnTo>
                      <a:pt x="4708" y="3621"/>
                    </a:lnTo>
                    <a:lnTo>
                      <a:pt x="4625" y="3558"/>
                    </a:lnTo>
                    <a:lnTo>
                      <a:pt x="4520" y="3537"/>
                    </a:lnTo>
                    <a:lnTo>
                      <a:pt x="4457" y="3453"/>
                    </a:lnTo>
                    <a:lnTo>
                      <a:pt x="4290" y="3328"/>
                    </a:lnTo>
                    <a:lnTo>
                      <a:pt x="4206" y="3202"/>
                    </a:lnTo>
                    <a:lnTo>
                      <a:pt x="4102" y="3097"/>
                    </a:lnTo>
                    <a:lnTo>
                      <a:pt x="4039" y="2993"/>
                    </a:lnTo>
                    <a:lnTo>
                      <a:pt x="4039" y="2867"/>
                    </a:lnTo>
                    <a:lnTo>
                      <a:pt x="3976" y="2825"/>
                    </a:lnTo>
                    <a:lnTo>
                      <a:pt x="3976" y="2721"/>
                    </a:lnTo>
                    <a:lnTo>
                      <a:pt x="3620" y="2365"/>
                    </a:lnTo>
                    <a:lnTo>
                      <a:pt x="3537" y="2261"/>
                    </a:lnTo>
                    <a:lnTo>
                      <a:pt x="3411" y="2177"/>
                    </a:lnTo>
                    <a:lnTo>
                      <a:pt x="3139" y="2051"/>
                    </a:lnTo>
                    <a:lnTo>
                      <a:pt x="3097" y="1968"/>
                    </a:lnTo>
                    <a:lnTo>
                      <a:pt x="3056" y="1821"/>
                    </a:lnTo>
                    <a:lnTo>
                      <a:pt x="3014" y="1654"/>
                    </a:lnTo>
                    <a:lnTo>
                      <a:pt x="3056" y="1612"/>
                    </a:lnTo>
                    <a:lnTo>
                      <a:pt x="3139" y="1465"/>
                    </a:lnTo>
                    <a:lnTo>
                      <a:pt x="3056" y="1361"/>
                    </a:lnTo>
                    <a:lnTo>
                      <a:pt x="3014" y="1235"/>
                    </a:lnTo>
                    <a:lnTo>
                      <a:pt x="3056" y="1152"/>
                    </a:lnTo>
                    <a:lnTo>
                      <a:pt x="3202" y="1131"/>
                    </a:lnTo>
                    <a:lnTo>
                      <a:pt x="3307" y="1026"/>
                    </a:lnTo>
                    <a:lnTo>
                      <a:pt x="3432" y="1026"/>
                    </a:lnTo>
                    <a:lnTo>
                      <a:pt x="3516" y="942"/>
                    </a:lnTo>
                    <a:lnTo>
                      <a:pt x="3579" y="901"/>
                    </a:lnTo>
                    <a:lnTo>
                      <a:pt x="3725" y="921"/>
                    </a:lnTo>
                    <a:lnTo>
                      <a:pt x="3683" y="712"/>
                    </a:lnTo>
                    <a:lnTo>
                      <a:pt x="3725" y="691"/>
                    </a:lnTo>
                    <a:lnTo>
                      <a:pt x="3662" y="587"/>
                    </a:lnTo>
                    <a:lnTo>
                      <a:pt x="3788" y="398"/>
                    </a:lnTo>
                    <a:lnTo>
                      <a:pt x="3725" y="315"/>
                    </a:lnTo>
                    <a:lnTo>
                      <a:pt x="3537" y="356"/>
                    </a:lnTo>
                    <a:lnTo>
                      <a:pt x="3202" y="273"/>
                    </a:lnTo>
                    <a:lnTo>
                      <a:pt x="2909" y="105"/>
                    </a:lnTo>
                    <a:lnTo>
                      <a:pt x="2930" y="1"/>
                    </a:lnTo>
                    <a:lnTo>
                      <a:pt x="2721" y="43"/>
                    </a:lnTo>
                    <a:lnTo>
                      <a:pt x="2595" y="1"/>
                    </a:lnTo>
                    <a:close/>
                    <a:moveTo>
                      <a:pt x="4960" y="6236"/>
                    </a:moveTo>
                    <a:lnTo>
                      <a:pt x="4813" y="6362"/>
                    </a:lnTo>
                    <a:lnTo>
                      <a:pt x="4750" y="6362"/>
                    </a:lnTo>
                    <a:lnTo>
                      <a:pt x="4625" y="6278"/>
                    </a:lnTo>
                    <a:lnTo>
                      <a:pt x="4499" y="6403"/>
                    </a:lnTo>
                    <a:lnTo>
                      <a:pt x="4227" y="6382"/>
                    </a:lnTo>
                    <a:lnTo>
                      <a:pt x="4018" y="6445"/>
                    </a:lnTo>
                    <a:lnTo>
                      <a:pt x="3872" y="6403"/>
                    </a:lnTo>
                    <a:lnTo>
                      <a:pt x="3767" y="6341"/>
                    </a:lnTo>
                    <a:lnTo>
                      <a:pt x="3641" y="6341"/>
                    </a:lnTo>
                    <a:lnTo>
                      <a:pt x="3558" y="6382"/>
                    </a:lnTo>
                    <a:lnTo>
                      <a:pt x="3495" y="6341"/>
                    </a:lnTo>
                    <a:lnTo>
                      <a:pt x="3369" y="6382"/>
                    </a:lnTo>
                    <a:lnTo>
                      <a:pt x="3348" y="6571"/>
                    </a:lnTo>
                    <a:lnTo>
                      <a:pt x="3474" y="6675"/>
                    </a:lnTo>
                    <a:lnTo>
                      <a:pt x="3600" y="6655"/>
                    </a:lnTo>
                    <a:lnTo>
                      <a:pt x="3809" y="6801"/>
                    </a:lnTo>
                    <a:lnTo>
                      <a:pt x="3955" y="6822"/>
                    </a:lnTo>
                    <a:lnTo>
                      <a:pt x="4060" y="6927"/>
                    </a:lnTo>
                    <a:lnTo>
                      <a:pt x="4311" y="7031"/>
                    </a:lnTo>
                    <a:lnTo>
                      <a:pt x="4374" y="7010"/>
                    </a:lnTo>
                    <a:lnTo>
                      <a:pt x="4478" y="7094"/>
                    </a:lnTo>
                    <a:lnTo>
                      <a:pt x="4499" y="7199"/>
                    </a:lnTo>
                    <a:lnTo>
                      <a:pt x="4750" y="7303"/>
                    </a:lnTo>
                    <a:lnTo>
                      <a:pt x="4855" y="7282"/>
                    </a:lnTo>
                    <a:lnTo>
                      <a:pt x="4855" y="7136"/>
                    </a:lnTo>
                    <a:lnTo>
                      <a:pt x="4918" y="7073"/>
                    </a:lnTo>
                    <a:lnTo>
                      <a:pt x="4918" y="6927"/>
                    </a:lnTo>
                    <a:lnTo>
                      <a:pt x="4813" y="6801"/>
                    </a:lnTo>
                    <a:lnTo>
                      <a:pt x="4918" y="6508"/>
                    </a:lnTo>
                    <a:lnTo>
                      <a:pt x="5022" y="6403"/>
                    </a:lnTo>
                    <a:lnTo>
                      <a:pt x="5022" y="6362"/>
                    </a:lnTo>
                    <a:lnTo>
                      <a:pt x="5043" y="6362"/>
                    </a:lnTo>
                    <a:lnTo>
                      <a:pt x="5043" y="6341"/>
                    </a:lnTo>
                    <a:lnTo>
                      <a:pt x="4960" y="6236"/>
                    </a:ln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  <p:grpSp>
          <p:nvGrpSpPr>
            <p:cNvPr id="6901" name="Google Shape;6901;p57"/>
            <p:cNvGrpSpPr/>
            <p:nvPr/>
          </p:nvGrpSpPr>
          <p:grpSpPr>
            <a:xfrm>
              <a:off x="3775674" y="2798496"/>
              <a:ext cx="40545" cy="23564"/>
              <a:chOff x="3750475" y="2481850"/>
              <a:chExt cx="85125" cy="51800"/>
            </a:xfrm>
          </p:grpSpPr>
          <p:sp>
            <p:nvSpPr>
              <p:cNvPr id="6902" name="Google Shape;6902;p57"/>
              <p:cNvSpPr/>
              <p:nvPr/>
            </p:nvSpPr>
            <p:spPr>
              <a:xfrm>
                <a:off x="3762125" y="2492625"/>
                <a:ext cx="64900" cy="36650"/>
              </a:xfrm>
              <a:custGeom>
                <a:rect b="b" l="l" r="r" t="t"/>
                <a:pathLst>
                  <a:path extrusionOk="0" h="1466" w="2596">
                    <a:moveTo>
                      <a:pt x="1507" y="1"/>
                    </a:moveTo>
                    <a:lnTo>
                      <a:pt x="1361" y="64"/>
                    </a:lnTo>
                    <a:lnTo>
                      <a:pt x="1402" y="105"/>
                    </a:lnTo>
                    <a:lnTo>
                      <a:pt x="1340" y="189"/>
                    </a:lnTo>
                    <a:lnTo>
                      <a:pt x="1214" y="126"/>
                    </a:lnTo>
                    <a:lnTo>
                      <a:pt x="1109" y="189"/>
                    </a:lnTo>
                    <a:lnTo>
                      <a:pt x="1005" y="168"/>
                    </a:lnTo>
                    <a:lnTo>
                      <a:pt x="817" y="210"/>
                    </a:lnTo>
                    <a:lnTo>
                      <a:pt x="712" y="210"/>
                    </a:lnTo>
                    <a:lnTo>
                      <a:pt x="691" y="126"/>
                    </a:lnTo>
                    <a:lnTo>
                      <a:pt x="565" y="126"/>
                    </a:lnTo>
                    <a:lnTo>
                      <a:pt x="482" y="231"/>
                    </a:lnTo>
                    <a:lnTo>
                      <a:pt x="607" y="294"/>
                    </a:lnTo>
                    <a:lnTo>
                      <a:pt x="607" y="398"/>
                    </a:lnTo>
                    <a:lnTo>
                      <a:pt x="503" y="440"/>
                    </a:lnTo>
                    <a:lnTo>
                      <a:pt x="398" y="608"/>
                    </a:lnTo>
                    <a:lnTo>
                      <a:pt x="314" y="628"/>
                    </a:lnTo>
                    <a:lnTo>
                      <a:pt x="168" y="859"/>
                    </a:lnTo>
                    <a:lnTo>
                      <a:pt x="147" y="1047"/>
                    </a:lnTo>
                    <a:lnTo>
                      <a:pt x="147" y="1152"/>
                    </a:lnTo>
                    <a:lnTo>
                      <a:pt x="84" y="1152"/>
                    </a:lnTo>
                    <a:lnTo>
                      <a:pt x="0" y="1173"/>
                    </a:lnTo>
                    <a:lnTo>
                      <a:pt x="42" y="1277"/>
                    </a:lnTo>
                    <a:lnTo>
                      <a:pt x="147" y="1277"/>
                    </a:lnTo>
                    <a:lnTo>
                      <a:pt x="293" y="1235"/>
                    </a:lnTo>
                    <a:lnTo>
                      <a:pt x="252" y="1068"/>
                    </a:lnTo>
                    <a:lnTo>
                      <a:pt x="314" y="1026"/>
                    </a:lnTo>
                    <a:lnTo>
                      <a:pt x="482" y="1026"/>
                    </a:lnTo>
                    <a:lnTo>
                      <a:pt x="524" y="1131"/>
                    </a:lnTo>
                    <a:lnTo>
                      <a:pt x="586" y="1277"/>
                    </a:lnTo>
                    <a:lnTo>
                      <a:pt x="670" y="1340"/>
                    </a:lnTo>
                    <a:lnTo>
                      <a:pt x="670" y="1424"/>
                    </a:lnTo>
                    <a:lnTo>
                      <a:pt x="796" y="1465"/>
                    </a:lnTo>
                    <a:lnTo>
                      <a:pt x="1026" y="1319"/>
                    </a:lnTo>
                    <a:lnTo>
                      <a:pt x="1151" y="1361"/>
                    </a:lnTo>
                    <a:lnTo>
                      <a:pt x="1361" y="1026"/>
                    </a:lnTo>
                    <a:lnTo>
                      <a:pt x="1507" y="1110"/>
                    </a:lnTo>
                    <a:lnTo>
                      <a:pt x="1507" y="1235"/>
                    </a:lnTo>
                    <a:lnTo>
                      <a:pt x="1674" y="1319"/>
                    </a:lnTo>
                    <a:lnTo>
                      <a:pt x="1737" y="1445"/>
                    </a:lnTo>
                    <a:lnTo>
                      <a:pt x="1842" y="1235"/>
                    </a:lnTo>
                    <a:lnTo>
                      <a:pt x="1842" y="1068"/>
                    </a:lnTo>
                    <a:lnTo>
                      <a:pt x="2093" y="1131"/>
                    </a:lnTo>
                    <a:lnTo>
                      <a:pt x="2197" y="1131"/>
                    </a:lnTo>
                    <a:lnTo>
                      <a:pt x="2302" y="1214"/>
                    </a:lnTo>
                    <a:lnTo>
                      <a:pt x="2302" y="1005"/>
                    </a:lnTo>
                    <a:lnTo>
                      <a:pt x="2553" y="942"/>
                    </a:lnTo>
                    <a:lnTo>
                      <a:pt x="2490" y="754"/>
                    </a:lnTo>
                    <a:lnTo>
                      <a:pt x="2595" y="628"/>
                    </a:lnTo>
                    <a:lnTo>
                      <a:pt x="2553" y="524"/>
                    </a:lnTo>
                    <a:lnTo>
                      <a:pt x="2469" y="524"/>
                    </a:lnTo>
                    <a:lnTo>
                      <a:pt x="2365" y="628"/>
                    </a:lnTo>
                    <a:lnTo>
                      <a:pt x="2260" y="503"/>
                    </a:lnTo>
                    <a:lnTo>
                      <a:pt x="2177" y="524"/>
                    </a:lnTo>
                    <a:lnTo>
                      <a:pt x="2030" y="524"/>
                    </a:lnTo>
                    <a:lnTo>
                      <a:pt x="1988" y="440"/>
                    </a:lnTo>
                    <a:lnTo>
                      <a:pt x="2030" y="398"/>
                    </a:lnTo>
                    <a:lnTo>
                      <a:pt x="2030" y="294"/>
                    </a:lnTo>
                    <a:lnTo>
                      <a:pt x="1884" y="210"/>
                    </a:lnTo>
                    <a:lnTo>
                      <a:pt x="1737" y="84"/>
                    </a:lnTo>
                    <a:lnTo>
                      <a:pt x="1653" y="84"/>
                    </a:lnTo>
                    <a:lnTo>
                      <a:pt x="1612" y="126"/>
                    </a:lnTo>
                    <a:lnTo>
                      <a:pt x="1528" y="105"/>
                    </a:lnTo>
                    <a:lnTo>
                      <a:pt x="1507" y="1"/>
                    </a:ln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6903" name="Google Shape;6903;p57"/>
              <p:cNvSpPr/>
              <p:nvPr/>
            </p:nvSpPr>
            <p:spPr>
              <a:xfrm>
                <a:off x="3750475" y="2481850"/>
                <a:ext cx="85125" cy="51800"/>
              </a:xfrm>
              <a:custGeom>
                <a:rect b="b" l="l" r="r" t="t"/>
                <a:pathLst>
                  <a:path extrusionOk="0" h="2072" w="3405">
                    <a:moveTo>
                      <a:pt x="1095" y="286"/>
                    </a:moveTo>
                    <a:lnTo>
                      <a:pt x="0" y="1667"/>
                    </a:lnTo>
                    <a:lnTo>
                      <a:pt x="547" y="2072"/>
                    </a:lnTo>
                    <a:lnTo>
                      <a:pt x="1214" y="1858"/>
                    </a:lnTo>
                    <a:lnTo>
                      <a:pt x="1881" y="1262"/>
                    </a:lnTo>
                    <a:lnTo>
                      <a:pt x="2976" y="1286"/>
                    </a:lnTo>
                    <a:lnTo>
                      <a:pt x="3405" y="786"/>
                    </a:lnTo>
                    <a:lnTo>
                      <a:pt x="2167" y="0"/>
                    </a:ln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</p:sp>
        </p:grpSp>
        <p:grpSp>
          <p:nvGrpSpPr>
            <p:cNvPr id="6904" name="Google Shape;6904;p57"/>
            <p:cNvGrpSpPr/>
            <p:nvPr/>
          </p:nvGrpSpPr>
          <p:grpSpPr>
            <a:xfrm>
              <a:off x="3716946" y="2776024"/>
              <a:ext cx="81971" cy="76912"/>
              <a:chOff x="3627175" y="2432450"/>
              <a:chExt cx="172100" cy="169075"/>
            </a:xfrm>
          </p:grpSpPr>
          <p:sp>
            <p:nvSpPr>
              <p:cNvPr id="6905" name="Google Shape;6905;p57"/>
              <p:cNvSpPr/>
              <p:nvPr/>
            </p:nvSpPr>
            <p:spPr>
              <a:xfrm>
                <a:off x="3627175" y="2433000"/>
                <a:ext cx="164800" cy="156950"/>
              </a:xfrm>
              <a:custGeom>
                <a:rect b="b" l="l" r="r" t="t"/>
                <a:pathLst>
                  <a:path extrusionOk="0" h="6278" w="6592">
                    <a:moveTo>
                      <a:pt x="3829" y="0"/>
                    </a:moveTo>
                    <a:lnTo>
                      <a:pt x="3808" y="42"/>
                    </a:lnTo>
                    <a:lnTo>
                      <a:pt x="3599" y="105"/>
                    </a:lnTo>
                    <a:lnTo>
                      <a:pt x="3578" y="63"/>
                    </a:lnTo>
                    <a:lnTo>
                      <a:pt x="3390" y="168"/>
                    </a:lnTo>
                    <a:lnTo>
                      <a:pt x="3369" y="272"/>
                    </a:lnTo>
                    <a:lnTo>
                      <a:pt x="3390" y="398"/>
                    </a:lnTo>
                    <a:lnTo>
                      <a:pt x="3348" y="607"/>
                    </a:lnTo>
                    <a:lnTo>
                      <a:pt x="3181" y="796"/>
                    </a:lnTo>
                    <a:lnTo>
                      <a:pt x="3181" y="837"/>
                    </a:lnTo>
                    <a:lnTo>
                      <a:pt x="2992" y="900"/>
                    </a:lnTo>
                    <a:lnTo>
                      <a:pt x="2888" y="900"/>
                    </a:lnTo>
                    <a:lnTo>
                      <a:pt x="2783" y="879"/>
                    </a:lnTo>
                    <a:lnTo>
                      <a:pt x="2574" y="1005"/>
                    </a:lnTo>
                    <a:lnTo>
                      <a:pt x="2532" y="1089"/>
                    </a:lnTo>
                    <a:lnTo>
                      <a:pt x="2574" y="1151"/>
                    </a:lnTo>
                    <a:lnTo>
                      <a:pt x="2658" y="1193"/>
                    </a:lnTo>
                    <a:lnTo>
                      <a:pt x="2532" y="1298"/>
                    </a:lnTo>
                    <a:lnTo>
                      <a:pt x="2365" y="1319"/>
                    </a:lnTo>
                    <a:lnTo>
                      <a:pt x="2134" y="1298"/>
                    </a:lnTo>
                    <a:lnTo>
                      <a:pt x="2030" y="1235"/>
                    </a:lnTo>
                    <a:lnTo>
                      <a:pt x="1946" y="1298"/>
                    </a:lnTo>
                    <a:lnTo>
                      <a:pt x="1925" y="1214"/>
                    </a:lnTo>
                    <a:lnTo>
                      <a:pt x="1841" y="1151"/>
                    </a:lnTo>
                    <a:lnTo>
                      <a:pt x="1883" y="1047"/>
                    </a:lnTo>
                    <a:lnTo>
                      <a:pt x="1800" y="1026"/>
                    </a:lnTo>
                    <a:lnTo>
                      <a:pt x="1695" y="1047"/>
                    </a:lnTo>
                    <a:lnTo>
                      <a:pt x="1569" y="1047"/>
                    </a:lnTo>
                    <a:lnTo>
                      <a:pt x="1507" y="1026"/>
                    </a:lnTo>
                    <a:lnTo>
                      <a:pt x="1528" y="1151"/>
                    </a:lnTo>
                    <a:lnTo>
                      <a:pt x="1507" y="1214"/>
                    </a:lnTo>
                    <a:lnTo>
                      <a:pt x="1716" y="1402"/>
                    </a:lnTo>
                    <a:lnTo>
                      <a:pt x="1674" y="1444"/>
                    </a:lnTo>
                    <a:lnTo>
                      <a:pt x="1695" y="1528"/>
                    </a:lnTo>
                    <a:lnTo>
                      <a:pt x="1695" y="1633"/>
                    </a:lnTo>
                    <a:lnTo>
                      <a:pt x="1737" y="1716"/>
                    </a:lnTo>
                    <a:lnTo>
                      <a:pt x="1737" y="1821"/>
                    </a:lnTo>
                    <a:lnTo>
                      <a:pt x="1569" y="1779"/>
                    </a:lnTo>
                    <a:lnTo>
                      <a:pt x="1465" y="1821"/>
                    </a:lnTo>
                    <a:lnTo>
                      <a:pt x="1381" y="1779"/>
                    </a:lnTo>
                    <a:lnTo>
                      <a:pt x="1277" y="1821"/>
                    </a:lnTo>
                    <a:lnTo>
                      <a:pt x="1256" y="1758"/>
                    </a:lnTo>
                    <a:lnTo>
                      <a:pt x="1109" y="1863"/>
                    </a:lnTo>
                    <a:lnTo>
                      <a:pt x="963" y="1653"/>
                    </a:lnTo>
                    <a:lnTo>
                      <a:pt x="858" y="1633"/>
                    </a:lnTo>
                    <a:lnTo>
                      <a:pt x="733" y="1653"/>
                    </a:lnTo>
                    <a:lnTo>
                      <a:pt x="628" y="1758"/>
                    </a:lnTo>
                    <a:lnTo>
                      <a:pt x="565" y="1737"/>
                    </a:lnTo>
                    <a:lnTo>
                      <a:pt x="481" y="1779"/>
                    </a:lnTo>
                    <a:lnTo>
                      <a:pt x="440" y="1758"/>
                    </a:lnTo>
                    <a:lnTo>
                      <a:pt x="335" y="1758"/>
                    </a:lnTo>
                    <a:lnTo>
                      <a:pt x="251" y="1842"/>
                    </a:lnTo>
                    <a:lnTo>
                      <a:pt x="63" y="1863"/>
                    </a:lnTo>
                    <a:lnTo>
                      <a:pt x="0" y="1946"/>
                    </a:lnTo>
                    <a:lnTo>
                      <a:pt x="42" y="2030"/>
                    </a:lnTo>
                    <a:lnTo>
                      <a:pt x="147" y="1988"/>
                    </a:lnTo>
                    <a:lnTo>
                      <a:pt x="251" y="2030"/>
                    </a:lnTo>
                    <a:lnTo>
                      <a:pt x="272" y="2051"/>
                    </a:lnTo>
                    <a:lnTo>
                      <a:pt x="272" y="2051"/>
                    </a:lnTo>
                    <a:lnTo>
                      <a:pt x="147" y="2030"/>
                    </a:lnTo>
                    <a:lnTo>
                      <a:pt x="105" y="2051"/>
                    </a:lnTo>
                    <a:lnTo>
                      <a:pt x="126" y="2156"/>
                    </a:lnTo>
                    <a:lnTo>
                      <a:pt x="168" y="2072"/>
                    </a:lnTo>
                    <a:lnTo>
                      <a:pt x="230" y="2093"/>
                    </a:lnTo>
                    <a:lnTo>
                      <a:pt x="251" y="2177"/>
                    </a:lnTo>
                    <a:lnTo>
                      <a:pt x="209" y="2197"/>
                    </a:lnTo>
                    <a:lnTo>
                      <a:pt x="105" y="2239"/>
                    </a:lnTo>
                    <a:lnTo>
                      <a:pt x="105" y="2260"/>
                    </a:lnTo>
                    <a:lnTo>
                      <a:pt x="209" y="2260"/>
                    </a:lnTo>
                    <a:lnTo>
                      <a:pt x="230" y="2386"/>
                    </a:lnTo>
                    <a:lnTo>
                      <a:pt x="230" y="2469"/>
                    </a:lnTo>
                    <a:lnTo>
                      <a:pt x="335" y="2386"/>
                    </a:lnTo>
                    <a:lnTo>
                      <a:pt x="481" y="2386"/>
                    </a:lnTo>
                    <a:lnTo>
                      <a:pt x="670" y="2469"/>
                    </a:lnTo>
                    <a:lnTo>
                      <a:pt x="733" y="2511"/>
                    </a:lnTo>
                    <a:lnTo>
                      <a:pt x="774" y="2511"/>
                    </a:lnTo>
                    <a:lnTo>
                      <a:pt x="900" y="2595"/>
                    </a:lnTo>
                    <a:lnTo>
                      <a:pt x="1005" y="2511"/>
                    </a:lnTo>
                    <a:lnTo>
                      <a:pt x="1067" y="2553"/>
                    </a:lnTo>
                    <a:lnTo>
                      <a:pt x="1046" y="2595"/>
                    </a:lnTo>
                    <a:lnTo>
                      <a:pt x="1067" y="2658"/>
                    </a:lnTo>
                    <a:lnTo>
                      <a:pt x="1172" y="2595"/>
                    </a:lnTo>
                    <a:lnTo>
                      <a:pt x="1214" y="2658"/>
                    </a:lnTo>
                    <a:lnTo>
                      <a:pt x="1172" y="2762"/>
                    </a:lnTo>
                    <a:lnTo>
                      <a:pt x="1214" y="2825"/>
                    </a:lnTo>
                    <a:lnTo>
                      <a:pt x="1297" y="2825"/>
                    </a:lnTo>
                    <a:lnTo>
                      <a:pt x="1402" y="2783"/>
                    </a:lnTo>
                    <a:lnTo>
                      <a:pt x="1528" y="2783"/>
                    </a:lnTo>
                    <a:lnTo>
                      <a:pt x="1611" y="2888"/>
                    </a:lnTo>
                    <a:lnTo>
                      <a:pt x="1507" y="2825"/>
                    </a:lnTo>
                    <a:lnTo>
                      <a:pt x="1402" y="2825"/>
                    </a:lnTo>
                    <a:lnTo>
                      <a:pt x="1360" y="2930"/>
                    </a:lnTo>
                    <a:lnTo>
                      <a:pt x="1402" y="2972"/>
                    </a:lnTo>
                    <a:lnTo>
                      <a:pt x="1423" y="3076"/>
                    </a:lnTo>
                    <a:lnTo>
                      <a:pt x="1381" y="3181"/>
                    </a:lnTo>
                    <a:lnTo>
                      <a:pt x="1402" y="3244"/>
                    </a:lnTo>
                    <a:lnTo>
                      <a:pt x="1486" y="3244"/>
                    </a:lnTo>
                    <a:lnTo>
                      <a:pt x="1632" y="3432"/>
                    </a:lnTo>
                    <a:lnTo>
                      <a:pt x="1779" y="3453"/>
                    </a:lnTo>
                    <a:lnTo>
                      <a:pt x="1904" y="3537"/>
                    </a:lnTo>
                    <a:lnTo>
                      <a:pt x="1904" y="3641"/>
                    </a:lnTo>
                    <a:lnTo>
                      <a:pt x="1946" y="3725"/>
                    </a:lnTo>
                    <a:lnTo>
                      <a:pt x="1904" y="3830"/>
                    </a:lnTo>
                    <a:lnTo>
                      <a:pt x="1883" y="3850"/>
                    </a:lnTo>
                    <a:lnTo>
                      <a:pt x="1841" y="3934"/>
                    </a:lnTo>
                    <a:lnTo>
                      <a:pt x="1946" y="3955"/>
                    </a:lnTo>
                    <a:lnTo>
                      <a:pt x="2134" y="4081"/>
                    </a:lnTo>
                    <a:lnTo>
                      <a:pt x="2260" y="4436"/>
                    </a:lnTo>
                    <a:lnTo>
                      <a:pt x="2260" y="4436"/>
                    </a:lnTo>
                    <a:lnTo>
                      <a:pt x="2113" y="4269"/>
                    </a:lnTo>
                    <a:lnTo>
                      <a:pt x="2093" y="4143"/>
                    </a:lnTo>
                    <a:lnTo>
                      <a:pt x="1946" y="4081"/>
                    </a:lnTo>
                    <a:lnTo>
                      <a:pt x="1904" y="4122"/>
                    </a:lnTo>
                    <a:lnTo>
                      <a:pt x="1841" y="4394"/>
                    </a:lnTo>
                    <a:lnTo>
                      <a:pt x="1841" y="4604"/>
                    </a:lnTo>
                    <a:lnTo>
                      <a:pt x="1946" y="4687"/>
                    </a:lnTo>
                    <a:lnTo>
                      <a:pt x="1883" y="4750"/>
                    </a:lnTo>
                    <a:lnTo>
                      <a:pt x="1841" y="5127"/>
                    </a:lnTo>
                    <a:lnTo>
                      <a:pt x="1737" y="5482"/>
                    </a:lnTo>
                    <a:lnTo>
                      <a:pt x="1590" y="5545"/>
                    </a:lnTo>
                    <a:lnTo>
                      <a:pt x="1695" y="5608"/>
                    </a:lnTo>
                    <a:lnTo>
                      <a:pt x="1716" y="5629"/>
                    </a:lnTo>
                    <a:lnTo>
                      <a:pt x="1779" y="5629"/>
                    </a:lnTo>
                    <a:lnTo>
                      <a:pt x="1800" y="5754"/>
                    </a:lnTo>
                    <a:lnTo>
                      <a:pt x="1800" y="5859"/>
                    </a:lnTo>
                    <a:lnTo>
                      <a:pt x="1946" y="5838"/>
                    </a:lnTo>
                    <a:lnTo>
                      <a:pt x="2197" y="5922"/>
                    </a:lnTo>
                    <a:lnTo>
                      <a:pt x="2302" y="6047"/>
                    </a:lnTo>
                    <a:lnTo>
                      <a:pt x="2406" y="6006"/>
                    </a:lnTo>
                    <a:lnTo>
                      <a:pt x="2532" y="6131"/>
                    </a:lnTo>
                    <a:lnTo>
                      <a:pt x="2678" y="6131"/>
                    </a:lnTo>
                    <a:lnTo>
                      <a:pt x="2762" y="6152"/>
                    </a:lnTo>
                    <a:lnTo>
                      <a:pt x="2867" y="6047"/>
                    </a:lnTo>
                    <a:lnTo>
                      <a:pt x="3139" y="6047"/>
                    </a:lnTo>
                    <a:lnTo>
                      <a:pt x="3243" y="6110"/>
                    </a:lnTo>
                    <a:lnTo>
                      <a:pt x="3390" y="6068"/>
                    </a:lnTo>
                    <a:lnTo>
                      <a:pt x="3557" y="6173"/>
                    </a:lnTo>
                    <a:lnTo>
                      <a:pt x="3829" y="6152"/>
                    </a:lnTo>
                    <a:lnTo>
                      <a:pt x="4018" y="6257"/>
                    </a:lnTo>
                    <a:lnTo>
                      <a:pt x="4101" y="6278"/>
                    </a:lnTo>
                    <a:lnTo>
                      <a:pt x="4101" y="6236"/>
                    </a:lnTo>
                    <a:lnTo>
                      <a:pt x="4038" y="6068"/>
                    </a:lnTo>
                    <a:lnTo>
                      <a:pt x="4101" y="5859"/>
                    </a:lnTo>
                    <a:lnTo>
                      <a:pt x="4101" y="5796"/>
                    </a:lnTo>
                    <a:lnTo>
                      <a:pt x="4227" y="5650"/>
                    </a:lnTo>
                    <a:lnTo>
                      <a:pt x="4436" y="5441"/>
                    </a:lnTo>
                    <a:lnTo>
                      <a:pt x="4499" y="5441"/>
                    </a:lnTo>
                    <a:lnTo>
                      <a:pt x="4562" y="5503"/>
                    </a:lnTo>
                    <a:lnTo>
                      <a:pt x="4708" y="5503"/>
                    </a:lnTo>
                    <a:lnTo>
                      <a:pt x="4834" y="5587"/>
                    </a:lnTo>
                    <a:lnTo>
                      <a:pt x="4938" y="5587"/>
                    </a:lnTo>
                    <a:lnTo>
                      <a:pt x="5022" y="5524"/>
                    </a:lnTo>
                    <a:lnTo>
                      <a:pt x="5085" y="5503"/>
                    </a:lnTo>
                    <a:lnTo>
                      <a:pt x="5461" y="5734"/>
                    </a:lnTo>
                    <a:lnTo>
                      <a:pt x="5545" y="5817"/>
                    </a:lnTo>
                    <a:lnTo>
                      <a:pt x="5796" y="5817"/>
                    </a:lnTo>
                    <a:lnTo>
                      <a:pt x="5901" y="5734"/>
                    </a:lnTo>
                    <a:lnTo>
                      <a:pt x="5880" y="5692"/>
                    </a:lnTo>
                    <a:lnTo>
                      <a:pt x="5984" y="5545"/>
                    </a:lnTo>
                    <a:lnTo>
                      <a:pt x="6340" y="5294"/>
                    </a:lnTo>
                    <a:lnTo>
                      <a:pt x="6382" y="5273"/>
                    </a:lnTo>
                    <a:lnTo>
                      <a:pt x="6319" y="5169"/>
                    </a:lnTo>
                    <a:lnTo>
                      <a:pt x="6403" y="4980"/>
                    </a:lnTo>
                    <a:lnTo>
                      <a:pt x="6235" y="4980"/>
                    </a:lnTo>
                    <a:lnTo>
                      <a:pt x="6068" y="4855"/>
                    </a:lnTo>
                    <a:lnTo>
                      <a:pt x="6026" y="4562"/>
                    </a:lnTo>
                    <a:lnTo>
                      <a:pt x="5880" y="4394"/>
                    </a:lnTo>
                    <a:lnTo>
                      <a:pt x="5963" y="4332"/>
                    </a:lnTo>
                    <a:lnTo>
                      <a:pt x="6089" y="4290"/>
                    </a:lnTo>
                    <a:lnTo>
                      <a:pt x="6131" y="4122"/>
                    </a:lnTo>
                    <a:lnTo>
                      <a:pt x="6026" y="4018"/>
                    </a:lnTo>
                    <a:lnTo>
                      <a:pt x="6005" y="3850"/>
                    </a:lnTo>
                    <a:lnTo>
                      <a:pt x="6068" y="3809"/>
                    </a:lnTo>
                    <a:lnTo>
                      <a:pt x="6068" y="3725"/>
                    </a:lnTo>
                    <a:lnTo>
                      <a:pt x="5984" y="3662"/>
                    </a:lnTo>
                    <a:lnTo>
                      <a:pt x="5922" y="3516"/>
                    </a:lnTo>
                    <a:lnTo>
                      <a:pt x="5880" y="3411"/>
                    </a:lnTo>
                    <a:lnTo>
                      <a:pt x="5712" y="3411"/>
                    </a:lnTo>
                    <a:lnTo>
                      <a:pt x="5650" y="3453"/>
                    </a:lnTo>
                    <a:lnTo>
                      <a:pt x="5691" y="3620"/>
                    </a:lnTo>
                    <a:lnTo>
                      <a:pt x="5545" y="3662"/>
                    </a:lnTo>
                    <a:lnTo>
                      <a:pt x="5440" y="3662"/>
                    </a:lnTo>
                    <a:lnTo>
                      <a:pt x="5398" y="3558"/>
                    </a:lnTo>
                    <a:lnTo>
                      <a:pt x="5482" y="3537"/>
                    </a:lnTo>
                    <a:lnTo>
                      <a:pt x="5545" y="3537"/>
                    </a:lnTo>
                    <a:lnTo>
                      <a:pt x="5545" y="3432"/>
                    </a:lnTo>
                    <a:lnTo>
                      <a:pt x="5566" y="3244"/>
                    </a:lnTo>
                    <a:lnTo>
                      <a:pt x="5712" y="3013"/>
                    </a:lnTo>
                    <a:lnTo>
                      <a:pt x="5796" y="2993"/>
                    </a:lnTo>
                    <a:lnTo>
                      <a:pt x="5901" y="2825"/>
                    </a:lnTo>
                    <a:lnTo>
                      <a:pt x="6005" y="2783"/>
                    </a:lnTo>
                    <a:lnTo>
                      <a:pt x="6005" y="2679"/>
                    </a:lnTo>
                    <a:lnTo>
                      <a:pt x="5880" y="2616"/>
                    </a:lnTo>
                    <a:lnTo>
                      <a:pt x="5963" y="2511"/>
                    </a:lnTo>
                    <a:lnTo>
                      <a:pt x="6089" y="2511"/>
                    </a:lnTo>
                    <a:lnTo>
                      <a:pt x="6110" y="2595"/>
                    </a:lnTo>
                    <a:lnTo>
                      <a:pt x="6215" y="2595"/>
                    </a:lnTo>
                    <a:lnTo>
                      <a:pt x="6403" y="2553"/>
                    </a:lnTo>
                    <a:lnTo>
                      <a:pt x="6340" y="2449"/>
                    </a:lnTo>
                    <a:lnTo>
                      <a:pt x="6235" y="2365"/>
                    </a:lnTo>
                    <a:lnTo>
                      <a:pt x="6235" y="2197"/>
                    </a:lnTo>
                    <a:lnTo>
                      <a:pt x="6298" y="2030"/>
                    </a:lnTo>
                    <a:lnTo>
                      <a:pt x="6382" y="1946"/>
                    </a:lnTo>
                    <a:lnTo>
                      <a:pt x="6382" y="1842"/>
                    </a:lnTo>
                    <a:lnTo>
                      <a:pt x="6445" y="1674"/>
                    </a:lnTo>
                    <a:lnTo>
                      <a:pt x="6591" y="1549"/>
                    </a:lnTo>
                    <a:lnTo>
                      <a:pt x="6445" y="1465"/>
                    </a:lnTo>
                    <a:lnTo>
                      <a:pt x="6340" y="1465"/>
                    </a:lnTo>
                    <a:lnTo>
                      <a:pt x="6215" y="1402"/>
                    </a:lnTo>
                    <a:lnTo>
                      <a:pt x="6110" y="1444"/>
                    </a:lnTo>
                    <a:lnTo>
                      <a:pt x="6026" y="1402"/>
                    </a:lnTo>
                    <a:lnTo>
                      <a:pt x="5922" y="1402"/>
                    </a:lnTo>
                    <a:lnTo>
                      <a:pt x="5859" y="1444"/>
                    </a:lnTo>
                    <a:lnTo>
                      <a:pt x="5754" y="1361"/>
                    </a:lnTo>
                    <a:lnTo>
                      <a:pt x="5754" y="1298"/>
                    </a:lnTo>
                    <a:lnTo>
                      <a:pt x="5650" y="1214"/>
                    </a:lnTo>
                    <a:lnTo>
                      <a:pt x="5566" y="1235"/>
                    </a:lnTo>
                    <a:lnTo>
                      <a:pt x="5398" y="1193"/>
                    </a:lnTo>
                    <a:lnTo>
                      <a:pt x="5357" y="1089"/>
                    </a:lnTo>
                    <a:lnTo>
                      <a:pt x="5252" y="1089"/>
                    </a:lnTo>
                    <a:lnTo>
                      <a:pt x="5189" y="1130"/>
                    </a:lnTo>
                    <a:lnTo>
                      <a:pt x="5085" y="1047"/>
                    </a:lnTo>
                    <a:lnTo>
                      <a:pt x="4980" y="1026"/>
                    </a:lnTo>
                    <a:lnTo>
                      <a:pt x="4854" y="879"/>
                    </a:lnTo>
                    <a:lnTo>
                      <a:pt x="4771" y="837"/>
                    </a:lnTo>
                    <a:lnTo>
                      <a:pt x="4729" y="796"/>
                    </a:lnTo>
                    <a:lnTo>
                      <a:pt x="4645" y="796"/>
                    </a:lnTo>
                    <a:lnTo>
                      <a:pt x="4603" y="837"/>
                    </a:lnTo>
                    <a:lnTo>
                      <a:pt x="4457" y="775"/>
                    </a:lnTo>
                    <a:lnTo>
                      <a:pt x="4457" y="607"/>
                    </a:lnTo>
                    <a:lnTo>
                      <a:pt x="4394" y="586"/>
                    </a:lnTo>
                    <a:lnTo>
                      <a:pt x="4310" y="524"/>
                    </a:lnTo>
                    <a:lnTo>
                      <a:pt x="4227" y="524"/>
                    </a:lnTo>
                    <a:lnTo>
                      <a:pt x="4080" y="398"/>
                    </a:lnTo>
                    <a:lnTo>
                      <a:pt x="4038" y="293"/>
                    </a:lnTo>
                    <a:lnTo>
                      <a:pt x="3913" y="252"/>
                    </a:lnTo>
                    <a:lnTo>
                      <a:pt x="3892" y="63"/>
                    </a:lnTo>
                    <a:lnTo>
                      <a:pt x="3829" y="0"/>
                    </a:ln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6906" name="Google Shape;6906;p57"/>
              <p:cNvSpPr/>
              <p:nvPr/>
            </p:nvSpPr>
            <p:spPr>
              <a:xfrm>
                <a:off x="3658200" y="2557475"/>
                <a:ext cx="70850" cy="44050"/>
              </a:xfrm>
              <a:custGeom>
                <a:rect b="b" l="l" r="r" t="t"/>
                <a:pathLst>
                  <a:path extrusionOk="0" h="1762" w="2834">
                    <a:moveTo>
                      <a:pt x="571" y="595"/>
                    </a:moveTo>
                    <a:lnTo>
                      <a:pt x="0" y="1119"/>
                    </a:lnTo>
                    <a:lnTo>
                      <a:pt x="1833" y="1762"/>
                    </a:lnTo>
                    <a:lnTo>
                      <a:pt x="2714" y="1476"/>
                    </a:lnTo>
                    <a:lnTo>
                      <a:pt x="2834" y="1071"/>
                    </a:lnTo>
                    <a:lnTo>
                      <a:pt x="1833" y="0"/>
                    </a:ln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</p:sp>
          <p:sp>
            <p:nvSpPr>
              <p:cNvPr id="6907" name="Google Shape;6907;p57"/>
              <p:cNvSpPr/>
              <p:nvPr/>
            </p:nvSpPr>
            <p:spPr>
              <a:xfrm>
                <a:off x="3719525" y="2432450"/>
                <a:ext cx="79750" cy="89900"/>
              </a:xfrm>
              <a:custGeom>
                <a:rect b="b" l="l" r="r" t="t"/>
                <a:pathLst>
                  <a:path extrusionOk="0" h="3596" w="3190">
                    <a:moveTo>
                      <a:pt x="0" y="167"/>
                    </a:moveTo>
                    <a:lnTo>
                      <a:pt x="261" y="0"/>
                    </a:lnTo>
                    <a:lnTo>
                      <a:pt x="1619" y="1095"/>
                    </a:lnTo>
                    <a:lnTo>
                      <a:pt x="2381" y="1286"/>
                    </a:lnTo>
                    <a:lnTo>
                      <a:pt x="3190" y="1429"/>
                    </a:lnTo>
                    <a:lnTo>
                      <a:pt x="2809" y="2595"/>
                    </a:lnTo>
                    <a:lnTo>
                      <a:pt x="2071" y="2429"/>
                    </a:lnTo>
                    <a:lnTo>
                      <a:pt x="1524" y="3596"/>
                    </a:ln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</p:sp>
        </p:grpSp>
        <p:grpSp>
          <p:nvGrpSpPr>
            <p:cNvPr id="6908" name="Google Shape;6908;p57"/>
            <p:cNvGrpSpPr/>
            <p:nvPr/>
          </p:nvGrpSpPr>
          <p:grpSpPr>
            <a:xfrm>
              <a:off x="3685682" y="2845624"/>
              <a:ext cx="29311" cy="45055"/>
              <a:chOff x="3561536" y="2585450"/>
              <a:chExt cx="61539" cy="99045"/>
            </a:xfrm>
          </p:grpSpPr>
          <p:sp>
            <p:nvSpPr>
              <p:cNvPr id="6909" name="Google Shape;6909;p57"/>
              <p:cNvSpPr/>
              <p:nvPr/>
            </p:nvSpPr>
            <p:spPr>
              <a:xfrm rot="192277">
                <a:off x="3564002" y="2593849"/>
                <a:ext cx="44498" cy="89472"/>
              </a:xfrm>
              <a:custGeom>
                <a:rect b="b" l="l" r="r" t="t"/>
                <a:pathLst>
                  <a:path extrusionOk="0" h="3579" w="1780">
                    <a:moveTo>
                      <a:pt x="628" y="1"/>
                    </a:moveTo>
                    <a:lnTo>
                      <a:pt x="356" y="22"/>
                    </a:lnTo>
                    <a:lnTo>
                      <a:pt x="377" y="147"/>
                    </a:lnTo>
                    <a:lnTo>
                      <a:pt x="461" y="357"/>
                    </a:lnTo>
                    <a:lnTo>
                      <a:pt x="440" y="712"/>
                    </a:lnTo>
                    <a:lnTo>
                      <a:pt x="440" y="775"/>
                    </a:lnTo>
                    <a:lnTo>
                      <a:pt x="419" y="943"/>
                    </a:lnTo>
                    <a:lnTo>
                      <a:pt x="482" y="1026"/>
                    </a:lnTo>
                    <a:lnTo>
                      <a:pt x="440" y="1131"/>
                    </a:lnTo>
                    <a:lnTo>
                      <a:pt x="356" y="1256"/>
                    </a:lnTo>
                    <a:lnTo>
                      <a:pt x="356" y="1445"/>
                    </a:lnTo>
                    <a:lnTo>
                      <a:pt x="231" y="1654"/>
                    </a:lnTo>
                    <a:lnTo>
                      <a:pt x="231" y="1759"/>
                    </a:lnTo>
                    <a:lnTo>
                      <a:pt x="64" y="1968"/>
                    </a:lnTo>
                    <a:lnTo>
                      <a:pt x="1" y="2303"/>
                    </a:lnTo>
                    <a:lnTo>
                      <a:pt x="1" y="2386"/>
                    </a:lnTo>
                    <a:lnTo>
                      <a:pt x="105" y="2386"/>
                    </a:lnTo>
                    <a:lnTo>
                      <a:pt x="168" y="2303"/>
                    </a:lnTo>
                    <a:lnTo>
                      <a:pt x="273" y="2219"/>
                    </a:lnTo>
                    <a:lnTo>
                      <a:pt x="252" y="2303"/>
                    </a:lnTo>
                    <a:lnTo>
                      <a:pt x="315" y="2344"/>
                    </a:lnTo>
                    <a:lnTo>
                      <a:pt x="126" y="2428"/>
                    </a:lnTo>
                    <a:lnTo>
                      <a:pt x="126" y="2554"/>
                    </a:lnTo>
                    <a:lnTo>
                      <a:pt x="168" y="2616"/>
                    </a:lnTo>
                    <a:lnTo>
                      <a:pt x="252" y="2533"/>
                    </a:lnTo>
                    <a:lnTo>
                      <a:pt x="419" y="2533"/>
                    </a:lnTo>
                    <a:lnTo>
                      <a:pt x="336" y="2616"/>
                    </a:lnTo>
                    <a:lnTo>
                      <a:pt x="377" y="2763"/>
                    </a:lnTo>
                    <a:lnTo>
                      <a:pt x="336" y="2909"/>
                    </a:lnTo>
                    <a:lnTo>
                      <a:pt x="336" y="3223"/>
                    </a:lnTo>
                    <a:lnTo>
                      <a:pt x="273" y="3432"/>
                    </a:lnTo>
                    <a:lnTo>
                      <a:pt x="231" y="3495"/>
                    </a:lnTo>
                    <a:lnTo>
                      <a:pt x="273" y="3537"/>
                    </a:lnTo>
                    <a:lnTo>
                      <a:pt x="440" y="3432"/>
                    </a:lnTo>
                    <a:lnTo>
                      <a:pt x="691" y="3495"/>
                    </a:lnTo>
                    <a:lnTo>
                      <a:pt x="796" y="3579"/>
                    </a:lnTo>
                    <a:lnTo>
                      <a:pt x="963" y="3474"/>
                    </a:lnTo>
                    <a:lnTo>
                      <a:pt x="1110" y="3474"/>
                    </a:lnTo>
                    <a:lnTo>
                      <a:pt x="1152" y="3432"/>
                    </a:lnTo>
                    <a:lnTo>
                      <a:pt x="1152" y="3286"/>
                    </a:lnTo>
                    <a:lnTo>
                      <a:pt x="1068" y="3160"/>
                    </a:lnTo>
                    <a:lnTo>
                      <a:pt x="1193" y="2909"/>
                    </a:lnTo>
                    <a:lnTo>
                      <a:pt x="1319" y="2805"/>
                    </a:lnTo>
                    <a:lnTo>
                      <a:pt x="1361" y="2658"/>
                    </a:lnTo>
                    <a:lnTo>
                      <a:pt x="1214" y="2658"/>
                    </a:lnTo>
                    <a:lnTo>
                      <a:pt x="1152" y="2512"/>
                    </a:lnTo>
                    <a:lnTo>
                      <a:pt x="1319" y="2323"/>
                    </a:lnTo>
                    <a:lnTo>
                      <a:pt x="1319" y="2093"/>
                    </a:lnTo>
                    <a:lnTo>
                      <a:pt x="1193" y="2010"/>
                    </a:lnTo>
                    <a:lnTo>
                      <a:pt x="1047" y="1717"/>
                    </a:lnTo>
                    <a:lnTo>
                      <a:pt x="1172" y="1696"/>
                    </a:lnTo>
                    <a:lnTo>
                      <a:pt x="1277" y="1696"/>
                    </a:lnTo>
                    <a:lnTo>
                      <a:pt x="1424" y="1487"/>
                    </a:lnTo>
                    <a:lnTo>
                      <a:pt x="1319" y="1382"/>
                    </a:lnTo>
                    <a:lnTo>
                      <a:pt x="1465" y="1277"/>
                    </a:lnTo>
                    <a:lnTo>
                      <a:pt x="1465" y="922"/>
                    </a:lnTo>
                    <a:lnTo>
                      <a:pt x="1424" y="754"/>
                    </a:lnTo>
                    <a:lnTo>
                      <a:pt x="1675" y="545"/>
                    </a:lnTo>
                    <a:lnTo>
                      <a:pt x="1737" y="545"/>
                    </a:lnTo>
                    <a:lnTo>
                      <a:pt x="1779" y="440"/>
                    </a:lnTo>
                    <a:lnTo>
                      <a:pt x="1675" y="252"/>
                    </a:lnTo>
                    <a:lnTo>
                      <a:pt x="1633" y="127"/>
                    </a:lnTo>
                    <a:lnTo>
                      <a:pt x="1382" y="85"/>
                    </a:lnTo>
                    <a:lnTo>
                      <a:pt x="1277" y="210"/>
                    </a:lnTo>
                    <a:lnTo>
                      <a:pt x="942" y="127"/>
                    </a:lnTo>
                    <a:lnTo>
                      <a:pt x="754" y="231"/>
                    </a:lnTo>
                    <a:lnTo>
                      <a:pt x="691" y="147"/>
                    </a:lnTo>
                    <a:lnTo>
                      <a:pt x="733" y="22"/>
                    </a:lnTo>
                    <a:lnTo>
                      <a:pt x="628" y="1"/>
                    </a:ln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6910" name="Google Shape;6910;p57"/>
              <p:cNvSpPr/>
              <p:nvPr/>
            </p:nvSpPr>
            <p:spPr>
              <a:xfrm>
                <a:off x="3580800" y="2585450"/>
                <a:ext cx="42275" cy="93450"/>
              </a:xfrm>
              <a:custGeom>
                <a:rect b="b" l="l" r="r" t="t"/>
                <a:pathLst>
                  <a:path extrusionOk="0" h="3738" w="1691">
                    <a:moveTo>
                      <a:pt x="453" y="0"/>
                    </a:moveTo>
                    <a:lnTo>
                      <a:pt x="0" y="547"/>
                    </a:lnTo>
                    <a:lnTo>
                      <a:pt x="0" y="3429"/>
                    </a:lnTo>
                    <a:lnTo>
                      <a:pt x="429" y="3738"/>
                    </a:lnTo>
                    <a:lnTo>
                      <a:pt x="1691" y="2714"/>
                    </a:lnTo>
                    <a:lnTo>
                      <a:pt x="1691" y="500"/>
                    </a:ln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</p:sp>
        </p:grpSp>
        <p:grpSp>
          <p:nvGrpSpPr>
            <p:cNvPr id="6911" name="Google Shape;6911;p57"/>
            <p:cNvGrpSpPr/>
            <p:nvPr/>
          </p:nvGrpSpPr>
          <p:grpSpPr>
            <a:xfrm>
              <a:off x="3849905" y="2572252"/>
              <a:ext cx="74339" cy="119559"/>
              <a:chOff x="3906325" y="1984500"/>
              <a:chExt cx="156075" cy="262825"/>
            </a:xfrm>
          </p:grpSpPr>
          <p:sp>
            <p:nvSpPr>
              <p:cNvPr id="6912" name="Google Shape;6912;p57"/>
              <p:cNvSpPr/>
              <p:nvPr/>
            </p:nvSpPr>
            <p:spPr>
              <a:xfrm>
                <a:off x="3906325" y="1984500"/>
                <a:ext cx="100825" cy="124200"/>
              </a:xfrm>
              <a:custGeom>
                <a:rect b="b" l="l" r="r" t="t"/>
                <a:pathLst>
                  <a:path extrusionOk="0" h="4968" w="4033">
                    <a:moveTo>
                      <a:pt x="2901" y="4968"/>
                    </a:moveTo>
                    <a:lnTo>
                      <a:pt x="1524" y="4673"/>
                    </a:lnTo>
                    <a:lnTo>
                      <a:pt x="0" y="1771"/>
                    </a:lnTo>
                    <a:lnTo>
                      <a:pt x="737" y="886"/>
                    </a:lnTo>
                    <a:lnTo>
                      <a:pt x="2508" y="1181"/>
                    </a:lnTo>
                    <a:lnTo>
                      <a:pt x="2655" y="345"/>
                    </a:lnTo>
                    <a:lnTo>
                      <a:pt x="3442" y="0"/>
                    </a:lnTo>
                    <a:lnTo>
                      <a:pt x="4033" y="443"/>
                    </a:ln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</p:sp>
          <p:sp>
            <p:nvSpPr>
              <p:cNvPr id="6913" name="Google Shape;6913;p57"/>
              <p:cNvSpPr/>
              <p:nvPr/>
            </p:nvSpPr>
            <p:spPr>
              <a:xfrm>
                <a:off x="3919575" y="1989950"/>
                <a:ext cx="142825" cy="257375"/>
              </a:xfrm>
              <a:custGeom>
                <a:rect b="b" l="l" r="r" t="t"/>
                <a:pathLst>
                  <a:path extrusionOk="0" h="10295" w="5713">
                    <a:moveTo>
                      <a:pt x="2867" y="0"/>
                    </a:moveTo>
                    <a:lnTo>
                      <a:pt x="2762" y="105"/>
                    </a:lnTo>
                    <a:lnTo>
                      <a:pt x="2762" y="147"/>
                    </a:lnTo>
                    <a:lnTo>
                      <a:pt x="2679" y="189"/>
                    </a:lnTo>
                    <a:lnTo>
                      <a:pt x="2532" y="147"/>
                    </a:lnTo>
                    <a:lnTo>
                      <a:pt x="2386" y="209"/>
                    </a:lnTo>
                    <a:lnTo>
                      <a:pt x="2386" y="293"/>
                    </a:lnTo>
                    <a:lnTo>
                      <a:pt x="2323" y="419"/>
                    </a:lnTo>
                    <a:lnTo>
                      <a:pt x="2239" y="461"/>
                    </a:lnTo>
                    <a:lnTo>
                      <a:pt x="2281" y="544"/>
                    </a:lnTo>
                    <a:lnTo>
                      <a:pt x="2260" y="628"/>
                    </a:lnTo>
                    <a:lnTo>
                      <a:pt x="2239" y="921"/>
                    </a:lnTo>
                    <a:lnTo>
                      <a:pt x="2281" y="1088"/>
                    </a:lnTo>
                    <a:lnTo>
                      <a:pt x="2344" y="1193"/>
                    </a:lnTo>
                    <a:lnTo>
                      <a:pt x="2281" y="1277"/>
                    </a:lnTo>
                    <a:lnTo>
                      <a:pt x="2177" y="1360"/>
                    </a:lnTo>
                    <a:lnTo>
                      <a:pt x="2072" y="1360"/>
                    </a:lnTo>
                    <a:lnTo>
                      <a:pt x="1967" y="1444"/>
                    </a:lnTo>
                    <a:lnTo>
                      <a:pt x="1905" y="1486"/>
                    </a:lnTo>
                    <a:lnTo>
                      <a:pt x="1821" y="1611"/>
                    </a:lnTo>
                    <a:lnTo>
                      <a:pt x="1674" y="1590"/>
                    </a:lnTo>
                    <a:lnTo>
                      <a:pt x="1507" y="1465"/>
                    </a:lnTo>
                    <a:lnTo>
                      <a:pt x="1381" y="1465"/>
                    </a:lnTo>
                    <a:lnTo>
                      <a:pt x="1298" y="1549"/>
                    </a:lnTo>
                    <a:lnTo>
                      <a:pt x="1151" y="1674"/>
                    </a:lnTo>
                    <a:lnTo>
                      <a:pt x="900" y="1674"/>
                    </a:lnTo>
                    <a:lnTo>
                      <a:pt x="733" y="1590"/>
                    </a:lnTo>
                    <a:lnTo>
                      <a:pt x="670" y="1465"/>
                    </a:lnTo>
                    <a:lnTo>
                      <a:pt x="607" y="1339"/>
                    </a:lnTo>
                    <a:lnTo>
                      <a:pt x="377" y="1130"/>
                    </a:lnTo>
                    <a:lnTo>
                      <a:pt x="293" y="984"/>
                    </a:lnTo>
                    <a:lnTo>
                      <a:pt x="189" y="963"/>
                    </a:lnTo>
                    <a:lnTo>
                      <a:pt x="105" y="1046"/>
                    </a:lnTo>
                    <a:lnTo>
                      <a:pt x="84" y="1151"/>
                    </a:lnTo>
                    <a:lnTo>
                      <a:pt x="105" y="1214"/>
                    </a:lnTo>
                    <a:lnTo>
                      <a:pt x="84" y="1256"/>
                    </a:lnTo>
                    <a:lnTo>
                      <a:pt x="42" y="1214"/>
                    </a:lnTo>
                    <a:lnTo>
                      <a:pt x="1" y="1256"/>
                    </a:lnTo>
                    <a:lnTo>
                      <a:pt x="105" y="1360"/>
                    </a:lnTo>
                    <a:lnTo>
                      <a:pt x="273" y="1423"/>
                    </a:lnTo>
                    <a:lnTo>
                      <a:pt x="482" y="1674"/>
                    </a:lnTo>
                    <a:lnTo>
                      <a:pt x="628" y="1779"/>
                    </a:lnTo>
                    <a:lnTo>
                      <a:pt x="879" y="1800"/>
                    </a:lnTo>
                    <a:lnTo>
                      <a:pt x="942" y="1841"/>
                    </a:lnTo>
                    <a:lnTo>
                      <a:pt x="1026" y="1883"/>
                    </a:lnTo>
                    <a:lnTo>
                      <a:pt x="1130" y="2009"/>
                    </a:lnTo>
                    <a:lnTo>
                      <a:pt x="1193" y="2113"/>
                    </a:lnTo>
                    <a:lnTo>
                      <a:pt x="1298" y="2113"/>
                    </a:lnTo>
                    <a:lnTo>
                      <a:pt x="1402" y="2239"/>
                    </a:lnTo>
                    <a:lnTo>
                      <a:pt x="1465" y="2239"/>
                    </a:lnTo>
                    <a:lnTo>
                      <a:pt x="1528" y="2323"/>
                    </a:lnTo>
                    <a:lnTo>
                      <a:pt x="1465" y="2427"/>
                    </a:lnTo>
                    <a:lnTo>
                      <a:pt x="1507" y="2574"/>
                    </a:lnTo>
                    <a:lnTo>
                      <a:pt x="1444" y="2720"/>
                    </a:lnTo>
                    <a:lnTo>
                      <a:pt x="1444" y="2825"/>
                    </a:lnTo>
                    <a:lnTo>
                      <a:pt x="1612" y="2825"/>
                    </a:lnTo>
                    <a:lnTo>
                      <a:pt x="1633" y="2950"/>
                    </a:lnTo>
                    <a:lnTo>
                      <a:pt x="1591" y="3034"/>
                    </a:lnTo>
                    <a:lnTo>
                      <a:pt x="1612" y="3181"/>
                    </a:lnTo>
                    <a:lnTo>
                      <a:pt x="1653" y="3285"/>
                    </a:lnTo>
                    <a:lnTo>
                      <a:pt x="1695" y="3494"/>
                    </a:lnTo>
                    <a:lnTo>
                      <a:pt x="1653" y="3599"/>
                    </a:lnTo>
                    <a:lnTo>
                      <a:pt x="1695" y="3683"/>
                    </a:lnTo>
                    <a:lnTo>
                      <a:pt x="1695" y="3913"/>
                    </a:lnTo>
                    <a:lnTo>
                      <a:pt x="1653" y="3997"/>
                    </a:lnTo>
                    <a:lnTo>
                      <a:pt x="1716" y="4143"/>
                    </a:lnTo>
                    <a:lnTo>
                      <a:pt x="1821" y="4185"/>
                    </a:lnTo>
                    <a:lnTo>
                      <a:pt x="1925" y="4394"/>
                    </a:lnTo>
                    <a:lnTo>
                      <a:pt x="1967" y="4478"/>
                    </a:lnTo>
                    <a:lnTo>
                      <a:pt x="1967" y="4603"/>
                    </a:lnTo>
                    <a:lnTo>
                      <a:pt x="1988" y="4645"/>
                    </a:lnTo>
                    <a:lnTo>
                      <a:pt x="2093" y="4645"/>
                    </a:lnTo>
                    <a:lnTo>
                      <a:pt x="2197" y="4750"/>
                    </a:lnTo>
                    <a:lnTo>
                      <a:pt x="2407" y="4750"/>
                    </a:lnTo>
                    <a:lnTo>
                      <a:pt x="2574" y="4875"/>
                    </a:lnTo>
                    <a:lnTo>
                      <a:pt x="2490" y="4938"/>
                    </a:lnTo>
                    <a:lnTo>
                      <a:pt x="2553" y="5022"/>
                    </a:lnTo>
                    <a:lnTo>
                      <a:pt x="2553" y="5189"/>
                    </a:lnTo>
                    <a:lnTo>
                      <a:pt x="2490" y="5231"/>
                    </a:lnTo>
                    <a:lnTo>
                      <a:pt x="2679" y="5378"/>
                    </a:lnTo>
                    <a:lnTo>
                      <a:pt x="2553" y="5357"/>
                    </a:lnTo>
                    <a:lnTo>
                      <a:pt x="2490" y="5378"/>
                    </a:lnTo>
                    <a:lnTo>
                      <a:pt x="2658" y="5524"/>
                    </a:lnTo>
                    <a:lnTo>
                      <a:pt x="2658" y="5587"/>
                    </a:lnTo>
                    <a:lnTo>
                      <a:pt x="2469" y="5482"/>
                    </a:lnTo>
                    <a:lnTo>
                      <a:pt x="2302" y="5482"/>
                    </a:lnTo>
                    <a:lnTo>
                      <a:pt x="2156" y="5587"/>
                    </a:lnTo>
                    <a:lnTo>
                      <a:pt x="2156" y="5691"/>
                    </a:lnTo>
                    <a:lnTo>
                      <a:pt x="2051" y="5796"/>
                    </a:lnTo>
                    <a:lnTo>
                      <a:pt x="2051" y="5880"/>
                    </a:lnTo>
                    <a:lnTo>
                      <a:pt x="1988" y="5901"/>
                    </a:lnTo>
                    <a:lnTo>
                      <a:pt x="1821" y="6089"/>
                    </a:lnTo>
                    <a:lnTo>
                      <a:pt x="1779" y="6277"/>
                    </a:lnTo>
                    <a:lnTo>
                      <a:pt x="1737" y="6298"/>
                    </a:lnTo>
                    <a:lnTo>
                      <a:pt x="1716" y="6256"/>
                    </a:lnTo>
                    <a:lnTo>
                      <a:pt x="1653" y="6256"/>
                    </a:lnTo>
                    <a:lnTo>
                      <a:pt x="1716" y="6361"/>
                    </a:lnTo>
                    <a:lnTo>
                      <a:pt x="1674" y="6445"/>
                    </a:lnTo>
                    <a:lnTo>
                      <a:pt x="1549" y="6445"/>
                    </a:lnTo>
                    <a:lnTo>
                      <a:pt x="1465" y="6549"/>
                    </a:lnTo>
                    <a:lnTo>
                      <a:pt x="1507" y="6717"/>
                    </a:lnTo>
                    <a:lnTo>
                      <a:pt x="1570" y="6759"/>
                    </a:lnTo>
                    <a:lnTo>
                      <a:pt x="1444" y="6717"/>
                    </a:lnTo>
                    <a:lnTo>
                      <a:pt x="1402" y="6654"/>
                    </a:lnTo>
                    <a:lnTo>
                      <a:pt x="1319" y="6696"/>
                    </a:lnTo>
                    <a:lnTo>
                      <a:pt x="1256" y="6821"/>
                    </a:lnTo>
                    <a:lnTo>
                      <a:pt x="1298" y="6884"/>
                    </a:lnTo>
                    <a:lnTo>
                      <a:pt x="1214" y="6842"/>
                    </a:lnTo>
                    <a:lnTo>
                      <a:pt x="1193" y="6905"/>
                    </a:lnTo>
                    <a:lnTo>
                      <a:pt x="1256" y="6968"/>
                    </a:lnTo>
                    <a:lnTo>
                      <a:pt x="1256" y="7031"/>
                    </a:lnTo>
                    <a:lnTo>
                      <a:pt x="1193" y="7114"/>
                    </a:lnTo>
                    <a:lnTo>
                      <a:pt x="1151" y="7156"/>
                    </a:lnTo>
                    <a:lnTo>
                      <a:pt x="1047" y="7219"/>
                    </a:lnTo>
                    <a:lnTo>
                      <a:pt x="1005" y="7177"/>
                    </a:lnTo>
                    <a:lnTo>
                      <a:pt x="984" y="7135"/>
                    </a:lnTo>
                    <a:lnTo>
                      <a:pt x="900" y="7114"/>
                    </a:lnTo>
                    <a:lnTo>
                      <a:pt x="817" y="7135"/>
                    </a:lnTo>
                    <a:lnTo>
                      <a:pt x="837" y="7240"/>
                    </a:lnTo>
                    <a:lnTo>
                      <a:pt x="796" y="7282"/>
                    </a:lnTo>
                    <a:lnTo>
                      <a:pt x="837" y="7386"/>
                    </a:lnTo>
                    <a:lnTo>
                      <a:pt x="796" y="7491"/>
                    </a:lnTo>
                    <a:lnTo>
                      <a:pt x="733" y="7533"/>
                    </a:lnTo>
                    <a:lnTo>
                      <a:pt x="691" y="7637"/>
                    </a:lnTo>
                    <a:lnTo>
                      <a:pt x="733" y="7742"/>
                    </a:lnTo>
                    <a:lnTo>
                      <a:pt x="775" y="7763"/>
                    </a:lnTo>
                    <a:lnTo>
                      <a:pt x="733" y="7867"/>
                    </a:lnTo>
                    <a:lnTo>
                      <a:pt x="775" y="7951"/>
                    </a:lnTo>
                    <a:lnTo>
                      <a:pt x="858" y="7909"/>
                    </a:lnTo>
                    <a:lnTo>
                      <a:pt x="900" y="7972"/>
                    </a:lnTo>
                    <a:lnTo>
                      <a:pt x="879" y="8098"/>
                    </a:lnTo>
                    <a:lnTo>
                      <a:pt x="837" y="8160"/>
                    </a:lnTo>
                    <a:lnTo>
                      <a:pt x="879" y="8265"/>
                    </a:lnTo>
                    <a:lnTo>
                      <a:pt x="837" y="8307"/>
                    </a:lnTo>
                    <a:lnTo>
                      <a:pt x="942" y="8495"/>
                    </a:lnTo>
                    <a:lnTo>
                      <a:pt x="1005" y="8537"/>
                    </a:lnTo>
                    <a:lnTo>
                      <a:pt x="942" y="8621"/>
                    </a:lnTo>
                    <a:lnTo>
                      <a:pt x="1026" y="8746"/>
                    </a:lnTo>
                    <a:lnTo>
                      <a:pt x="942" y="8788"/>
                    </a:lnTo>
                    <a:lnTo>
                      <a:pt x="984" y="8955"/>
                    </a:lnTo>
                    <a:lnTo>
                      <a:pt x="942" y="9039"/>
                    </a:lnTo>
                    <a:lnTo>
                      <a:pt x="942" y="9269"/>
                    </a:lnTo>
                    <a:lnTo>
                      <a:pt x="1005" y="9353"/>
                    </a:lnTo>
                    <a:lnTo>
                      <a:pt x="942" y="9479"/>
                    </a:lnTo>
                    <a:lnTo>
                      <a:pt x="942" y="9562"/>
                    </a:lnTo>
                    <a:lnTo>
                      <a:pt x="1005" y="9625"/>
                    </a:lnTo>
                    <a:lnTo>
                      <a:pt x="1151" y="9541"/>
                    </a:lnTo>
                    <a:lnTo>
                      <a:pt x="1214" y="9583"/>
                    </a:lnTo>
                    <a:lnTo>
                      <a:pt x="1235" y="9520"/>
                    </a:lnTo>
                    <a:lnTo>
                      <a:pt x="1361" y="9646"/>
                    </a:lnTo>
                    <a:lnTo>
                      <a:pt x="1444" y="9625"/>
                    </a:lnTo>
                    <a:lnTo>
                      <a:pt x="1528" y="9688"/>
                    </a:lnTo>
                    <a:lnTo>
                      <a:pt x="1674" y="9667"/>
                    </a:lnTo>
                    <a:lnTo>
                      <a:pt x="1737" y="9688"/>
                    </a:lnTo>
                    <a:lnTo>
                      <a:pt x="1674" y="9772"/>
                    </a:lnTo>
                    <a:lnTo>
                      <a:pt x="1737" y="9772"/>
                    </a:lnTo>
                    <a:lnTo>
                      <a:pt x="1863" y="9667"/>
                    </a:lnTo>
                    <a:lnTo>
                      <a:pt x="1863" y="9751"/>
                    </a:lnTo>
                    <a:lnTo>
                      <a:pt x="1779" y="9855"/>
                    </a:lnTo>
                    <a:lnTo>
                      <a:pt x="1946" y="10064"/>
                    </a:lnTo>
                    <a:lnTo>
                      <a:pt x="1967" y="10148"/>
                    </a:lnTo>
                    <a:lnTo>
                      <a:pt x="1946" y="10274"/>
                    </a:lnTo>
                    <a:lnTo>
                      <a:pt x="1967" y="10295"/>
                    </a:lnTo>
                    <a:lnTo>
                      <a:pt x="2030" y="10148"/>
                    </a:lnTo>
                    <a:lnTo>
                      <a:pt x="2114" y="10106"/>
                    </a:lnTo>
                    <a:lnTo>
                      <a:pt x="2135" y="10190"/>
                    </a:lnTo>
                    <a:lnTo>
                      <a:pt x="2239" y="10148"/>
                    </a:lnTo>
                    <a:lnTo>
                      <a:pt x="2323" y="10148"/>
                    </a:lnTo>
                    <a:lnTo>
                      <a:pt x="2490" y="10002"/>
                    </a:lnTo>
                    <a:lnTo>
                      <a:pt x="2595" y="10002"/>
                    </a:lnTo>
                    <a:lnTo>
                      <a:pt x="2825" y="9855"/>
                    </a:lnTo>
                    <a:lnTo>
                      <a:pt x="2867" y="9792"/>
                    </a:lnTo>
                    <a:lnTo>
                      <a:pt x="3014" y="9855"/>
                    </a:lnTo>
                    <a:lnTo>
                      <a:pt x="3118" y="9834"/>
                    </a:lnTo>
                    <a:lnTo>
                      <a:pt x="3223" y="9688"/>
                    </a:lnTo>
                    <a:lnTo>
                      <a:pt x="3244" y="9751"/>
                    </a:lnTo>
                    <a:lnTo>
                      <a:pt x="3202" y="9855"/>
                    </a:lnTo>
                    <a:lnTo>
                      <a:pt x="3244" y="9876"/>
                    </a:lnTo>
                    <a:lnTo>
                      <a:pt x="3306" y="9751"/>
                    </a:lnTo>
                    <a:lnTo>
                      <a:pt x="3348" y="9772"/>
                    </a:lnTo>
                    <a:lnTo>
                      <a:pt x="3306" y="9646"/>
                    </a:lnTo>
                    <a:lnTo>
                      <a:pt x="3348" y="9583"/>
                    </a:lnTo>
                    <a:lnTo>
                      <a:pt x="3411" y="9688"/>
                    </a:lnTo>
                    <a:lnTo>
                      <a:pt x="3453" y="9688"/>
                    </a:lnTo>
                    <a:lnTo>
                      <a:pt x="3495" y="9625"/>
                    </a:lnTo>
                    <a:lnTo>
                      <a:pt x="3537" y="9751"/>
                    </a:lnTo>
                    <a:lnTo>
                      <a:pt x="3620" y="9730"/>
                    </a:lnTo>
                    <a:lnTo>
                      <a:pt x="3620" y="9646"/>
                    </a:lnTo>
                    <a:lnTo>
                      <a:pt x="3662" y="9667"/>
                    </a:lnTo>
                    <a:lnTo>
                      <a:pt x="3704" y="9730"/>
                    </a:lnTo>
                    <a:lnTo>
                      <a:pt x="3767" y="9646"/>
                    </a:lnTo>
                    <a:lnTo>
                      <a:pt x="3934" y="9625"/>
                    </a:lnTo>
                    <a:lnTo>
                      <a:pt x="4018" y="9688"/>
                    </a:lnTo>
                    <a:lnTo>
                      <a:pt x="4206" y="9667"/>
                    </a:lnTo>
                    <a:lnTo>
                      <a:pt x="4206" y="9625"/>
                    </a:lnTo>
                    <a:lnTo>
                      <a:pt x="4143" y="9562"/>
                    </a:lnTo>
                    <a:lnTo>
                      <a:pt x="4206" y="9541"/>
                    </a:lnTo>
                    <a:lnTo>
                      <a:pt x="4269" y="9562"/>
                    </a:lnTo>
                    <a:lnTo>
                      <a:pt x="4311" y="9646"/>
                    </a:lnTo>
                    <a:lnTo>
                      <a:pt x="4415" y="9667"/>
                    </a:lnTo>
                    <a:lnTo>
                      <a:pt x="4457" y="9562"/>
                    </a:lnTo>
                    <a:lnTo>
                      <a:pt x="4436" y="9416"/>
                    </a:lnTo>
                    <a:lnTo>
                      <a:pt x="4687" y="9144"/>
                    </a:lnTo>
                    <a:lnTo>
                      <a:pt x="4876" y="9123"/>
                    </a:lnTo>
                    <a:lnTo>
                      <a:pt x="5043" y="8872"/>
                    </a:lnTo>
                    <a:lnTo>
                      <a:pt x="5190" y="8621"/>
                    </a:lnTo>
                    <a:lnTo>
                      <a:pt x="5315" y="8349"/>
                    </a:lnTo>
                    <a:lnTo>
                      <a:pt x="5566" y="7951"/>
                    </a:lnTo>
                    <a:lnTo>
                      <a:pt x="5713" y="7533"/>
                    </a:lnTo>
                    <a:lnTo>
                      <a:pt x="5692" y="7344"/>
                    </a:lnTo>
                    <a:lnTo>
                      <a:pt x="5420" y="7051"/>
                    </a:lnTo>
                    <a:lnTo>
                      <a:pt x="5273" y="7010"/>
                    </a:lnTo>
                    <a:lnTo>
                      <a:pt x="5001" y="6633"/>
                    </a:lnTo>
                    <a:lnTo>
                      <a:pt x="5064" y="6466"/>
                    </a:lnTo>
                    <a:lnTo>
                      <a:pt x="5169" y="6298"/>
                    </a:lnTo>
                    <a:lnTo>
                      <a:pt x="5169" y="6110"/>
                    </a:lnTo>
                    <a:lnTo>
                      <a:pt x="4980" y="5984"/>
                    </a:lnTo>
                    <a:lnTo>
                      <a:pt x="4938" y="5859"/>
                    </a:lnTo>
                    <a:lnTo>
                      <a:pt x="4938" y="5650"/>
                    </a:lnTo>
                    <a:lnTo>
                      <a:pt x="4980" y="5587"/>
                    </a:lnTo>
                    <a:lnTo>
                      <a:pt x="4938" y="5482"/>
                    </a:lnTo>
                    <a:lnTo>
                      <a:pt x="4792" y="5461"/>
                    </a:lnTo>
                    <a:lnTo>
                      <a:pt x="4729" y="5357"/>
                    </a:lnTo>
                    <a:lnTo>
                      <a:pt x="4729" y="5168"/>
                    </a:lnTo>
                    <a:lnTo>
                      <a:pt x="4792" y="5064"/>
                    </a:lnTo>
                    <a:lnTo>
                      <a:pt x="4687" y="5043"/>
                    </a:lnTo>
                    <a:lnTo>
                      <a:pt x="4687" y="4938"/>
                    </a:lnTo>
                    <a:lnTo>
                      <a:pt x="4729" y="4582"/>
                    </a:lnTo>
                    <a:lnTo>
                      <a:pt x="4834" y="4541"/>
                    </a:lnTo>
                    <a:lnTo>
                      <a:pt x="4562" y="3955"/>
                    </a:lnTo>
                    <a:lnTo>
                      <a:pt x="4332" y="3494"/>
                    </a:lnTo>
                    <a:lnTo>
                      <a:pt x="4269" y="3348"/>
                    </a:lnTo>
                    <a:lnTo>
                      <a:pt x="4143" y="3181"/>
                    </a:lnTo>
                    <a:lnTo>
                      <a:pt x="4248" y="2929"/>
                    </a:lnTo>
                    <a:lnTo>
                      <a:pt x="4353" y="2741"/>
                    </a:lnTo>
                    <a:lnTo>
                      <a:pt x="4415" y="2553"/>
                    </a:lnTo>
                    <a:lnTo>
                      <a:pt x="4332" y="2490"/>
                    </a:lnTo>
                    <a:lnTo>
                      <a:pt x="4060" y="2323"/>
                    </a:lnTo>
                    <a:lnTo>
                      <a:pt x="4018" y="2218"/>
                    </a:lnTo>
                    <a:lnTo>
                      <a:pt x="3934" y="2093"/>
                    </a:lnTo>
                    <a:lnTo>
                      <a:pt x="3767" y="2009"/>
                    </a:lnTo>
                    <a:lnTo>
                      <a:pt x="3704" y="2009"/>
                    </a:lnTo>
                    <a:lnTo>
                      <a:pt x="3599" y="1758"/>
                    </a:lnTo>
                    <a:lnTo>
                      <a:pt x="3516" y="1653"/>
                    </a:lnTo>
                    <a:lnTo>
                      <a:pt x="3558" y="1465"/>
                    </a:lnTo>
                    <a:lnTo>
                      <a:pt x="3599" y="1297"/>
                    </a:lnTo>
                    <a:lnTo>
                      <a:pt x="3495" y="1277"/>
                    </a:lnTo>
                    <a:lnTo>
                      <a:pt x="3599" y="1235"/>
                    </a:lnTo>
                    <a:lnTo>
                      <a:pt x="3746" y="1172"/>
                    </a:lnTo>
                    <a:lnTo>
                      <a:pt x="3725" y="942"/>
                    </a:lnTo>
                    <a:lnTo>
                      <a:pt x="3830" y="774"/>
                    </a:lnTo>
                    <a:lnTo>
                      <a:pt x="3850" y="649"/>
                    </a:lnTo>
                    <a:lnTo>
                      <a:pt x="3746" y="523"/>
                    </a:lnTo>
                    <a:lnTo>
                      <a:pt x="3725" y="419"/>
                    </a:lnTo>
                    <a:lnTo>
                      <a:pt x="3537" y="398"/>
                    </a:lnTo>
                    <a:lnTo>
                      <a:pt x="3411" y="335"/>
                    </a:lnTo>
                    <a:lnTo>
                      <a:pt x="3327" y="251"/>
                    </a:lnTo>
                    <a:lnTo>
                      <a:pt x="3202" y="84"/>
                    </a:lnTo>
                    <a:lnTo>
                      <a:pt x="3097" y="0"/>
                    </a:ln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  <p:grpSp>
          <p:nvGrpSpPr>
            <p:cNvPr id="6914" name="Google Shape;6914;p57"/>
            <p:cNvGrpSpPr/>
            <p:nvPr/>
          </p:nvGrpSpPr>
          <p:grpSpPr>
            <a:xfrm>
              <a:off x="2654821" y="2414345"/>
              <a:ext cx="667570" cy="558731"/>
              <a:chOff x="1397225" y="1637375"/>
              <a:chExt cx="1401575" cy="1228250"/>
            </a:xfrm>
          </p:grpSpPr>
          <p:sp>
            <p:nvSpPr>
              <p:cNvPr id="6915" name="Google Shape;6915;p57"/>
              <p:cNvSpPr/>
              <p:nvPr/>
            </p:nvSpPr>
            <p:spPr>
              <a:xfrm>
                <a:off x="2050925" y="2362200"/>
                <a:ext cx="747875" cy="497225"/>
              </a:xfrm>
              <a:custGeom>
                <a:rect b="b" l="l" r="r" t="t"/>
                <a:pathLst>
                  <a:path extrusionOk="0" h="19889" w="29915">
                    <a:moveTo>
                      <a:pt x="107" y="1186"/>
                    </a:moveTo>
                    <a:lnTo>
                      <a:pt x="0" y="0"/>
                    </a:lnTo>
                    <a:lnTo>
                      <a:pt x="15577" y="1563"/>
                    </a:lnTo>
                    <a:lnTo>
                      <a:pt x="26519" y="5336"/>
                    </a:lnTo>
                    <a:lnTo>
                      <a:pt x="27435" y="5444"/>
                    </a:lnTo>
                    <a:lnTo>
                      <a:pt x="28783" y="4420"/>
                    </a:lnTo>
                    <a:lnTo>
                      <a:pt x="29753" y="4527"/>
                    </a:lnTo>
                    <a:lnTo>
                      <a:pt x="29915" y="6198"/>
                    </a:lnTo>
                    <a:lnTo>
                      <a:pt x="26465" y="6899"/>
                    </a:lnTo>
                    <a:lnTo>
                      <a:pt x="11157" y="16062"/>
                    </a:lnTo>
                    <a:lnTo>
                      <a:pt x="10295" y="18649"/>
                    </a:lnTo>
                    <a:lnTo>
                      <a:pt x="10295" y="19889"/>
                    </a:lnTo>
                    <a:lnTo>
                      <a:pt x="2803" y="15846"/>
                    </a:lnTo>
                    <a:lnTo>
                      <a:pt x="1347" y="14876"/>
                    </a:lnTo>
                    <a:lnTo>
                      <a:pt x="0" y="14607"/>
                    </a:lnTo>
                    <a:lnTo>
                      <a:pt x="916" y="11642"/>
                    </a:lnTo>
                    <a:lnTo>
                      <a:pt x="1725" y="3881"/>
                    </a:ln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</p:sp>
          <p:grpSp>
            <p:nvGrpSpPr>
              <p:cNvPr id="6916" name="Google Shape;6916;p57"/>
              <p:cNvGrpSpPr/>
              <p:nvPr/>
            </p:nvGrpSpPr>
            <p:grpSpPr>
              <a:xfrm>
                <a:off x="1397225" y="1637375"/>
                <a:ext cx="1398775" cy="1228250"/>
                <a:chOff x="1397225" y="1637375"/>
                <a:chExt cx="1398775" cy="1228250"/>
              </a:xfrm>
            </p:grpSpPr>
            <p:sp>
              <p:nvSpPr>
                <p:cNvPr id="6917" name="Google Shape;6917;p57"/>
                <p:cNvSpPr/>
                <p:nvPr/>
              </p:nvSpPr>
              <p:spPr>
                <a:xfrm>
                  <a:off x="1397225" y="1637375"/>
                  <a:ext cx="692600" cy="594250"/>
                </a:xfrm>
                <a:custGeom>
                  <a:rect b="b" l="l" r="r" t="t"/>
                  <a:pathLst>
                    <a:path extrusionOk="0" h="23770" w="27704">
                      <a:moveTo>
                        <a:pt x="14864" y="15547"/>
                      </a:moveTo>
                      <a:lnTo>
                        <a:pt x="14836" y="15589"/>
                      </a:lnTo>
                      <a:lnTo>
                        <a:pt x="14836" y="15568"/>
                      </a:lnTo>
                      <a:lnTo>
                        <a:pt x="14864" y="15547"/>
                      </a:lnTo>
                      <a:close/>
                      <a:moveTo>
                        <a:pt x="19460" y="16760"/>
                      </a:moveTo>
                      <a:lnTo>
                        <a:pt x="19523" y="16823"/>
                      </a:lnTo>
                      <a:lnTo>
                        <a:pt x="19460" y="16844"/>
                      </a:lnTo>
                      <a:lnTo>
                        <a:pt x="19460" y="16760"/>
                      </a:lnTo>
                      <a:close/>
                      <a:moveTo>
                        <a:pt x="23686" y="18497"/>
                      </a:moveTo>
                      <a:lnTo>
                        <a:pt x="23624" y="18644"/>
                      </a:lnTo>
                      <a:lnTo>
                        <a:pt x="23561" y="18853"/>
                      </a:lnTo>
                      <a:lnTo>
                        <a:pt x="23582" y="19020"/>
                      </a:lnTo>
                      <a:lnTo>
                        <a:pt x="23477" y="19229"/>
                      </a:lnTo>
                      <a:lnTo>
                        <a:pt x="23477" y="19355"/>
                      </a:lnTo>
                      <a:lnTo>
                        <a:pt x="23519" y="19439"/>
                      </a:lnTo>
                      <a:lnTo>
                        <a:pt x="23393" y="19355"/>
                      </a:lnTo>
                      <a:lnTo>
                        <a:pt x="23393" y="19543"/>
                      </a:lnTo>
                      <a:lnTo>
                        <a:pt x="23393" y="19564"/>
                      </a:lnTo>
                      <a:cubicBezTo>
                        <a:pt x="23352" y="19648"/>
                        <a:pt x="23310" y="19753"/>
                        <a:pt x="23310" y="19836"/>
                      </a:cubicBezTo>
                      <a:lnTo>
                        <a:pt x="23310" y="19962"/>
                      </a:lnTo>
                      <a:lnTo>
                        <a:pt x="23289" y="19941"/>
                      </a:lnTo>
                      <a:lnTo>
                        <a:pt x="23289" y="19836"/>
                      </a:lnTo>
                      <a:lnTo>
                        <a:pt x="23258" y="19791"/>
                      </a:lnTo>
                      <a:lnTo>
                        <a:pt x="23268" y="19773"/>
                      </a:lnTo>
                      <a:lnTo>
                        <a:pt x="23268" y="19627"/>
                      </a:lnTo>
                      <a:lnTo>
                        <a:pt x="23331" y="19543"/>
                      </a:lnTo>
                      <a:lnTo>
                        <a:pt x="23352" y="19250"/>
                      </a:lnTo>
                      <a:lnTo>
                        <a:pt x="23435" y="19020"/>
                      </a:lnTo>
                      <a:lnTo>
                        <a:pt x="23435" y="18790"/>
                      </a:lnTo>
                      <a:lnTo>
                        <a:pt x="23414" y="18623"/>
                      </a:lnTo>
                      <a:lnTo>
                        <a:pt x="23352" y="18539"/>
                      </a:lnTo>
                      <a:lnTo>
                        <a:pt x="23352" y="18518"/>
                      </a:lnTo>
                      <a:lnTo>
                        <a:pt x="23414" y="18539"/>
                      </a:lnTo>
                      <a:lnTo>
                        <a:pt x="23456" y="18685"/>
                      </a:lnTo>
                      <a:lnTo>
                        <a:pt x="23519" y="18706"/>
                      </a:lnTo>
                      <a:lnTo>
                        <a:pt x="23561" y="18581"/>
                      </a:lnTo>
                      <a:lnTo>
                        <a:pt x="23686" y="18497"/>
                      </a:lnTo>
                      <a:close/>
                      <a:moveTo>
                        <a:pt x="23204" y="19889"/>
                      </a:moveTo>
                      <a:lnTo>
                        <a:pt x="23184" y="19941"/>
                      </a:lnTo>
                      <a:lnTo>
                        <a:pt x="23142" y="20297"/>
                      </a:lnTo>
                      <a:lnTo>
                        <a:pt x="23038" y="20464"/>
                      </a:lnTo>
                      <a:lnTo>
                        <a:pt x="23017" y="20631"/>
                      </a:lnTo>
                      <a:lnTo>
                        <a:pt x="23121" y="20694"/>
                      </a:lnTo>
                      <a:lnTo>
                        <a:pt x="23080" y="20778"/>
                      </a:lnTo>
                      <a:lnTo>
                        <a:pt x="23121" y="20841"/>
                      </a:lnTo>
                      <a:lnTo>
                        <a:pt x="22996" y="20841"/>
                      </a:lnTo>
                      <a:lnTo>
                        <a:pt x="22912" y="20924"/>
                      </a:lnTo>
                      <a:lnTo>
                        <a:pt x="22912" y="21050"/>
                      </a:lnTo>
                      <a:cubicBezTo>
                        <a:pt x="22891" y="21050"/>
                        <a:pt x="22870" y="21092"/>
                        <a:pt x="22870" y="21134"/>
                      </a:cubicBezTo>
                      <a:lnTo>
                        <a:pt x="22870" y="21154"/>
                      </a:lnTo>
                      <a:lnTo>
                        <a:pt x="22847" y="21178"/>
                      </a:lnTo>
                      <a:lnTo>
                        <a:pt x="22847" y="21178"/>
                      </a:lnTo>
                      <a:lnTo>
                        <a:pt x="22849" y="21154"/>
                      </a:lnTo>
                      <a:lnTo>
                        <a:pt x="22849" y="20945"/>
                      </a:lnTo>
                      <a:lnTo>
                        <a:pt x="22828" y="20882"/>
                      </a:lnTo>
                      <a:cubicBezTo>
                        <a:pt x="22828" y="20820"/>
                        <a:pt x="22849" y="20778"/>
                        <a:pt x="22849" y="20736"/>
                      </a:cubicBezTo>
                      <a:lnTo>
                        <a:pt x="22891" y="20778"/>
                      </a:lnTo>
                      <a:lnTo>
                        <a:pt x="22954" y="20778"/>
                      </a:lnTo>
                      <a:lnTo>
                        <a:pt x="22954" y="20610"/>
                      </a:lnTo>
                      <a:lnTo>
                        <a:pt x="23017" y="20569"/>
                      </a:lnTo>
                      <a:lnTo>
                        <a:pt x="22954" y="20485"/>
                      </a:lnTo>
                      <a:lnTo>
                        <a:pt x="22828" y="20464"/>
                      </a:lnTo>
                      <a:lnTo>
                        <a:pt x="22828" y="20380"/>
                      </a:lnTo>
                      <a:lnTo>
                        <a:pt x="22703" y="20150"/>
                      </a:lnTo>
                      <a:lnTo>
                        <a:pt x="22703" y="20108"/>
                      </a:lnTo>
                      <a:lnTo>
                        <a:pt x="22828" y="20255"/>
                      </a:lnTo>
                      <a:lnTo>
                        <a:pt x="22912" y="20380"/>
                      </a:lnTo>
                      <a:lnTo>
                        <a:pt x="22996" y="20401"/>
                      </a:lnTo>
                      <a:lnTo>
                        <a:pt x="23038" y="20359"/>
                      </a:lnTo>
                      <a:lnTo>
                        <a:pt x="23017" y="20276"/>
                      </a:lnTo>
                      <a:lnTo>
                        <a:pt x="23121" y="20255"/>
                      </a:lnTo>
                      <a:lnTo>
                        <a:pt x="23121" y="20171"/>
                      </a:lnTo>
                      <a:lnTo>
                        <a:pt x="23059" y="20108"/>
                      </a:lnTo>
                      <a:cubicBezTo>
                        <a:pt x="23101" y="20066"/>
                        <a:pt x="23121" y="19983"/>
                        <a:pt x="23142" y="19941"/>
                      </a:cubicBezTo>
                      <a:lnTo>
                        <a:pt x="23163" y="19962"/>
                      </a:lnTo>
                      <a:lnTo>
                        <a:pt x="23204" y="19889"/>
                      </a:lnTo>
                      <a:close/>
                      <a:moveTo>
                        <a:pt x="23519" y="19836"/>
                      </a:moveTo>
                      <a:lnTo>
                        <a:pt x="23540" y="19962"/>
                      </a:lnTo>
                      <a:lnTo>
                        <a:pt x="23582" y="19962"/>
                      </a:lnTo>
                      <a:lnTo>
                        <a:pt x="23582" y="20087"/>
                      </a:lnTo>
                      <a:lnTo>
                        <a:pt x="23665" y="20171"/>
                      </a:lnTo>
                      <a:lnTo>
                        <a:pt x="23728" y="20108"/>
                      </a:lnTo>
                      <a:lnTo>
                        <a:pt x="23770" y="20150"/>
                      </a:lnTo>
                      <a:lnTo>
                        <a:pt x="23875" y="20087"/>
                      </a:lnTo>
                      <a:lnTo>
                        <a:pt x="24021" y="20087"/>
                      </a:lnTo>
                      <a:lnTo>
                        <a:pt x="24021" y="20108"/>
                      </a:lnTo>
                      <a:lnTo>
                        <a:pt x="23854" y="20213"/>
                      </a:lnTo>
                      <a:lnTo>
                        <a:pt x="23812" y="20255"/>
                      </a:lnTo>
                      <a:lnTo>
                        <a:pt x="23812" y="20297"/>
                      </a:lnTo>
                      <a:lnTo>
                        <a:pt x="23875" y="20359"/>
                      </a:lnTo>
                      <a:lnTo>
                        <a:pt x="23854" y="20401"/>
                      </a:lnTo>
                      <a:lnTo>
                        <a:pt x="23770" y="20401"/>
                      </a:lnTo>
                      <a:lnTo>
                        <a:pt x="23770" y="20464"/>
                      </a:lnTo>
                      <a:lnTo>
                        <a:pt x="23854" y="20590"/>
                      </a:lnTo>
                      <a:lnTo>
                        <a:pt x="23854" y="20694"/>
                      </a:lnTo>
                      <a:lnTo>
                        <a:pt x="23812" y="20715"/>
                      </a:lnTo>
                      <a:lnTo>
                        <a:pt x="23728" y="20631"/>
                      </a:lnTo>
                      <a:lnTo>
                        <a:pt x="23665" y="20548"/>
                      </a:lnTo>
                      <a:lnTo>
                        <a:pt x="23645" y="20610"/>
                      </a:lnTo>
                      <a:lnTo>
                        <a:pt x="23665" y="20694"/>
                      </a:lnTo>
                      <a:lnTo>
                        <a:pt x="23624" y="20757"/>
                      </a:lnTo>
                      <a:lnTo>
                        <a:pt x="23624" y="20903"/>
                      </a:lnTo>
                      <a:lnTo>
                        <a:pt x="23645" y="20924"/>
                      </a:lnTo>
                      <a:cubicBezTo>
                        <a:pt x="23629" y="20919"/>
                        <a:pt x="23614" y="20916"/>
                        <a:pt x="23601" y="20916"/>
                      </a:cubicBezTo>
                      <a:cubicBezTo>
                        <a:pt x="23562" y="20916"/>
                        <a:pt x="23535" y="20940"/>
                        <a:pt x="23519" y="20987"/>
                      </a:cubicBezTo>
                      <a:cubicBezTo>
                        <a:pt x="23456" y="21071"/>
                        <a:pt x="23414" y="21154"/>
                        <a:pt x="23373" y="21259"/>
                      </a:cubicBezTo>
                      <a:lnTo>
                        <a:pt x="23268" y="21154"/>
                      </a:lnTo>
                      <a:lnTo>
                        <a:pt x="23121" y="21154"/>
                      </a:lnTo>
                      <a:lnTo>
                        <a:pt x="23121" y="21238"/>
                      </a:lnTo>
                      <a:lnTo>
                        <a:pt x="23163" y="21322"/>
                      </a:lnTo>
                      <a:lnTo>
                        <a:pt x="23142" y="21426"/>
                      </a:lnTo>
                      <a:lnTo>
                        <a:pt x="23247" y="21468"/>
                      </a:lnTo>
                      <a:lnTo>
                        <a:pt x="23205" y="21552"/>
                      </a:lnTo>
                      <a:lnTo>
                        <a:pt x="23121" y="21552"/>
                      </a:lnTo>
                      <a:lnTo>
                        <a:pt x="23101" y="21531"/>
                      </a:lnTo>
                      <a:lnTo>
                        <a:pt x="23038" y="21615"/>
                      </a:lnTo>
                      <a:lnTo>
                        <a:pt x="23038" y="21531"/>
                      </a:lnTo>
                      <a:lnTo>
                        <a:pt x="23101" y="21447"/>
                      </a:lnTo>
                      <a:lnTo>
                        <a:pt x="22996" y="21322"/>
                      </a:lnTo>
                      <a:cubicBezTo>
                        <a:pt x="22996" y="21259"/>
                        <a:pt x="22996" y="21196"/>
                        <a:pt x="23017" y="21134"/>
                      </a:cubicBezTo>
                      <a:lnTo>
                        <a:pt x="23163" y="21050"/>
                      </a:lnTo>
                      <a:lnTo>
                        <a:pt x="23205" y="20882"/>
                      </a:lnTo>
                      <a:lnTo>
                        <a:pt x="23268" y="20903"/>
                      </a:lnTo>
                      <a:lnTo>
                        <a:pt x="23331" y="20841"/>
                      </a:lnTo>
                      <a:lnTo>
                        <a:pt x="23331" y="20736"/>
                      </a:lnTo>
                      <a:lnTo>
                        <a:pt x="23352" y="20673"/>
                      </a:lnTo>
                      <a:lnTo>
                        <a:pt x="23352" y="20276"/>
                      </a:lnTo>
                      <a:lnTo>
                        <a:pt x="23373" y="20171"/>
                      </a:lnTo>
                      <a:lnTo>
                        <a:pt x="23435" y="20401"/>
                      </a:lnTo>
                      <a:lnTo>
                        <a:pt x="23414" y="20673"/>
                      </a:lnTo>
                      <a:lnTo>
                        <a:pt x="23456" y="20694"/>
                      </a:lnTo>
                      <a:lnTo>
                        <a:pt x="23540" y="20527"/>
                      </a:lnTo>
                      <a:lnTo>
                        <a:pt x="23519" y="20108"/>
                      </a:lnTo>
                      <a:lnTo>
                        <a:pt x="23435" y="20004"/>
                      </a:lnTo>
                      <a:cubicBezTo>
                        <a:pt x="23456" y="19983"/>
                        <a:pt x="23456" y="19941"/>
                        <a:pt x="23498" y="19899"/>
                      </a:cubicBezTo>
                      <a:cubicBezTo>
                        <a:pt x="23519" y="19878"/>
                        <a:pt x="23519" y="19857"/>
                        <a:pt x="23519" y="19836"/>
                      </a:cubicBezTo>
                      <a:close/>
                      <a:moveTo>
                        <a:pt x="22808" y="1"/>
                      </a:moveTo>
                      <a:lnTo>
                        <a:pt x="22598" y="105"/>
                      </a:lnTo>
                      <a:lnTo>
                        <a:pt x="22556" y="168"/>
                      </a:lnTo>
                      <a:lnTo>
                        <a:pt x="22389" y="168"/>
                      </a:lnTo>
                      <a:lnTo>
                        <a:pt x="22264" y="231"/>
                      </a:lnTo>
                      <a:lnTo>
                        <a:pt x="22033" y="440"/>
                      </a:lnTo>
                      <a:lnTo>
                        <a:pt x="21866" y="503"/>
                      </a:lnTo>
                      <a:lnTo>
                        <a:pt x="21615" y="503"/>
                      </a:lnTo>
                      <a:lnTo>
                        <a:pt x="21448" y="398"/>
                      </a:lnTo>
                      <a:lnTo>
                        <a:pt x="21406" y="335"/>
                      </a:lnTo>
                      <a:lnTo>
                        <a:pt x="21406" y="398"/>
                      </a:lnTo>
                      <a:lnTo>
                        <a:pt x="21322" y="398"/>
                      </a:lnTo>
                      <a:lnTo>
                        <a:pt x="21217" y="294"/>
                      </a:lnTo>
                      <a:lnTo>
                        <a:pt x="21113" y="335"/>
                      </a:lnTo>
                      <a:lnTo>
                        <a:pt x="21092" y="419"/>
                      </a:lnTo>
                      <a:lnTo>
                        <a:pt x="21029" y="419"/>
                      </a:lnTo>
                      <a:lnTo>
                        <a:pt x="21008" y="335"/>
                      </a:lnTo>
                      <a:lnTo>
                        <a:pt x="21029" y="273"/>
                      </a:lnTo>
                      <a:lnTo>
                        <a:pt x="21134" y="210"/>
                      </a:lnTo>
                      <a:lnTo>
                        <a:pt x="21092" y="168"/>
                      </a:lnTo>
                      <a:lnTo>
                        <a:pt x="20945" y="210"/>
                      </a:lnTo>
                      <a:lnTo>
                        <a:pt x="20736" y="315"/>
                      </a:lnTo>
                      <a:lnTo>
                        <a:pt x="20590" y="398"/>
                      </a:lnTo>
                      <a:lnTo>
                        <a:pt x="20527" y="524"/>
                      </a:lnTo>
                      <a:lnTo>
                        <a:pt x="20569" y="628"/>
                      </a:lnTo>
                      <a:lnTo>
                        <a:pt x="20694" y="649"/>
                      </a:lnTo>
                      <a:lnTo>
                        <a:pt x="20611" y="733"/>
                      </a:lnTo>
                      <a:lnTo>
                        <a:pt x="20255" y="733"/>
                      </a:lnTo>
                      <a:lnTo>
                        <a:pt x="20088" y="859"/>
                      </a:lnTo>
                      <a:lnTo>
                        <a:pt x="19983" y="1131"/>
                      </a:lnTo>
                      <a:lnTo>
                        <a:pt x="19941" y="1319"/>
                      </a:lnTo>
                      <a:lnTo>
                        <a:pt x="19878" y="1319"/>
                      </a:lnTo>
                      <a:lnTo>
                        <a:pt x="19857" y="1256"/>
                      </a:lnTo>
                      <a:lnTo>
                        <a:pt x="19878" y="1068"/>
                      </a:lnTo>
                      <a:lnTo>
                        <a:pt x="20025" y="817"/>
                      </a:lnTo>
                      <a:lnTo>
                        <a:pt x="20025" y="733"/>
                      </a:lnTo>
                      <a:lnTo>
                        <a:pt x="19983" y="733"/>
                      </a:lnTo>
                      <a:lnTo>
                        <a:pt x="19732" y="1047"/>
                      </a:lnTo>
                      <a:lnTo>
                        <a:pt x="19585" y="1047"/>
                      </a:lnTo>
                      <a:lnTo>
                        <a:pt x="19523" y="1026"/>
                      </a:lnTo>
                      <a:lnTo>
                        <a:pt x="19439" y="921"/>
                      </a:lnTo>
                      <a:lnTo>
                        <a:pt x="19313" y="900"/>
                      </a:lnTo>
                      <a:lnTo>
                        <a:pt x="19230" y="900"/>
                      </a:lnTo>
                      <a:lnTo>
                        <a:pt x="19230" y="942"/>
                      </a:lnTo>
                      <a:lnTo>
                        <a:pt x="19418" y="1026"/>
                      </a:lnTo>
                      <a:lnTo>
                        <a:pt x="19460" y="1110"/>
                      </a:lnTo>
                      <a:lnTo>
                        <a:pt x="19418" y="1131"/>
                      </a:lnTo>
                      <a:lnTo>
                        <a:pt x="19251" y="1068"/>
                      </a:lnTo>
                      <a:lnTo>
                        <a:pt x="19062" y="1047"/>
                      </a:lnTo>
                      <a:lnTo>
                        <a:pt x="18832" y="1151"/>
                      </a:lnTo>
                      <a:lnTo>
                        <a:pt x="18539" y="1423"/>
                      </a:lnTo>
                      <a:lnTo>
                        <a:pt x="18204" y="1570"/>
                      </a:lnTo>
                      <a:lnTo>
                        <a:pt x="17974" y="1758"/>
                      </a:lnTo>
                      <a:lnTo>
                        <a:pt x="17744" y="1967"/>
                      </a:lnTo>
                      <a:lnTo>
                        <a:pt x="17451" y="2219"/>
                      </a:lnTo>
                      <a:lnTo>
                        <a:pt x="17263" y="2302"/>
                      </a:lnTo>
                      <a:lnTo>
                        <a:pt x="17158" y="2323"/>
                      </a:lnTo>
                      <a:lnTo>
                        <a:pt x="17012" y="2428"/>
                      </a:lnTo>
                      <a:lnTo>
                        <a:pt x="16865" y="2428"/>
                      </a:lnTo>
                      <a:lnTo>
                        <a:pt x="16698" y="2574"/>
                      </a:lnTo>
                      <a:lnTo>
                        <a:pt x="16510" y="2574"/>
                      </a:lnTo>
                      <a:lnTo>
                        <a:pt x="16426" y="2491"/>
                      </a:lnTo>
                      <a:lnTo>
                        <a:pt x="16238" y="2470"/>
                      </a:lnTo>
                      <a:lnTo>
                        <a:pt x="16091" y="2365"/>
                      </a:lnTo>
                      <a:lnTo>
                        <a:pt x="15986" y="2302"/>
                      </a:lnTo>
                      <a:lnTo>
                        <a:pt x="15798" y="2219"/>
                      </a:lnTo>
                      <a:lnTo>
                        <a:pt x="15714" y="2260"/>
                      </a:lnTo>
                      <a:lnTo>
                        <a:pt x="15589" y="2386"/>
                      </a:lnTo>
                      <a:lnTo>
                        <a:pt x="15380" y="2595"/>
                      </a:lnTo>
                      <a:lnTo>
                        <a:pt x="15338" y="2721"/>
                      </a:lnTo>
                      <a:lnTo>
                        <a:pt x="15233" y="2825"/>
                      </a:lnTo>
                      <a:lnTo>
                        <a:pt x="15170" y="2951"/>
                      </a:lnTo>
                      <a:lnTo>
                        <a:pt x="15087" y="2951"/>
                      </a:lnTo>
                      <a:lnTo>
                        <a:pt x="15024" y="2909"/>
                      </a:lnTo>
                      <a:lnTo>
                        <a:pt x="14940" y="2951"/>
                      </a:lnTo>
                      <a:lnTo>
                        <a:pt x="15045" y="3202"/>
                      </a:lnTo>
                      <a:lnTo>
                        <a:pt x="15170" y="3683"/>
                      </a:lnTo>
                      <a:lnTo>
                        <a:pt x="15296" y="4081"/>
                      </a:lnTo>
                      <a:lnTo>
                        <a:pt x="15359" y="4416"/>
                      </a:lnTo>
                      <a:lnTo>
                        <a:pt x="15338" y="4729"/>
                      </a:lnTo>
                      <a:lnTo>
                        <a:pt x="15191" y="4980"/>
                      </a:lnTo>
                      <a:lnTo>
                        <a:pt x="15087" y="5127"/>
                      </a:lnTo>
                      <a:lnTo>
                        <a:pt x="15087" y="5190"/>
                      </a:lnTo>
                      <a:lnTo>
                        <a:pt x="15296" y="5441"/>
                      </a:lnTo>
                      <a:lnTo>
                        <a:pt x="15442" y="5504"/>
                      </a:lnTo>
                      <a:lnTo>
                        <a:pt x="15442" y="5357"/>
                      </a:lnTo>
                      <a:lnTo>
                        <a:pt x="15484" y="5420"/>
                      </a:lnTo>
                      <a:lnTo>
                        <a:pt x="15589" y="5357"/>
                      </a:lnTo>
                      <a:lnTo>
                        <a:pt x="15673" y="5357"/>
                      </a:lnTo>
                      <a:lnTo>
                        <a:pt x="15589" y="5441"/>
                      </a:lnTo>
                      <a:lnTo>
                        <a:pt x="15589" y="5525"/>
                      </a:lnTo>
                      <a:lnTo>
                        <a:pt x="15882" y="5755"/>
                      </a:lnTo>
                      <a:lnTo>
                        <a:pt x="15798" y="5817"/>
                      </a:lnTo>
                      <a:lnTo>
                        <a:pt x="15673" y="5776"/>
                      </a:lnTo>
                      <a:lnTo>
                        <a:pt x="15652" y="5859"/>
                      </a:lnTo>
                      <a:lnTo>
                        <a:pt x="15610" y="6152"/>
                      </a:lnTo>
                      <a:lnTo>
                        <a:pt x="15610" y="6278"/>
                      </a:lnTo>
                      <a:lnTo>
                        <a:pt x="15673" y="6341"/>
                      </a:lnTo>
                      <a:lnTo>
                        <a:pt x="15756" y="6257"/>
                      </a:lnTo>
                      <a:lnTo>
                        <a:pt x="15882" y="6236"/>
                      </a:lnTo>
                      <a:lnTo>
                        <a:pt x="15986" y="6278"/>
                      </a:lnTo>
                      <a:lnTo>
                        <a:pt x="16028" y="6361"/>
                      </a:lnTo>
                      <a:lnTo>
                        <a:pt x="16196" y="6299"/>
                      </a:lnTo>
                      <a:lnTo>
                        <a:pt x="16384" y="6361"/>
                      </a:lnTo>
                      <a:lnTo>
                        <a:pt x="16530" y="6445"/>
                      </a:lnTo>
                      <a:lnTo>
                        <a:pt x="16384" y="6508"/>
                      </a:lnTo>
                      <a:lnTo>
                        <a:pt x="16405" y="6654"/>
                      </a:lnTo>
                      <a:lnTo>
                        <a:pt x="16384" y="6759"/>
                      </a:lnTo>
                      <a:lnTo>
                        <a:pt x="16196" y="6780"/>
                      </a:lnTo>
                      <a:lnTo>
                        <a:pt x="16217" y="6696"/>
                      </a:lnTo>
                      <a:lnTo>
                        <a:pt x="16112" y="6613"/>
                      </a:lnTo>
                      <a:lnTo>
                        <a:pt x="16028" y="6675"/>
                      </a:lnTo>
                      <a:lnTo>
                        <a:pt x="15882" y="6654"/>
                      </a:lnTo>
                      <a:lnTo>
                        <a:pt x="15819" y="6592"/>
                      </a:lnTo>
                      <a:lnTo>
                        <a:pt x="15777" y="6445"/>
                      </a:lnTo>
                      <a:lnTo>
                        <a:pt x="15673" y="6403"/>
                      </a:lnTo>
                      <a:lnTo>
                        <a:pt x="15610" y="6403"/>
                      </a:lnTo>
                      <a:lnTo>
                        <a:pt x="15484" y="6299"/>
                      </a:lnTo>
                      <a:lnTo>
                        <a:pt x="15505" y="6131"/>
                      </a:lnTo>
                      <a:lnTo>
                        <a:pt x="15652" y="5776"/>
                      </a:lnTo>
                      <a:lnTo>
                        <a:pt x="15610" y="5671"/>
                      </a:lnTo>
                      <a:lnTo>
                        <a:pt x="15568" y="5671"/>
                      </a:lnTo>
                      <a:lnTo>
                        <a:pt x="15463" y="5776"/>
                      </a:lnTo>
                      <a:lnTo>
                        <a:pt x="15463" y="6131"/>
                      </a:lnTo>
                      <a:lnTo>
                        <a:pt x="15401" y="6341"/>
                      </a:lnTo>
                      <a:lnTo>
                        <a:pt x="15296" y="6445"/>
                      </a:lnTo>
                      <a:lnTo>
                        <a:pt x="15296" y="6508"/>
                      </a:lnTo>
                      <a:lnTo>
                        <a:pt x="15380" y="6382"/>
                      </a:lnTo>
                      <a:lnTo>
                        <a:pt x="15463" y="6382"/>
                      </a:lnTo>
                      <a:lnTo>
                        <a:pt x="15505" y="6445"/>
                      </a:lnTo>
                      <a:lnTo>
                        <a:pt x="15652" y="6445"/>
                      </a:lnTo>
                      <a:lnTo>
                        <a:pt x="15694" y="6571"/>
                      </a:lnTo>
                      <a:lnTo>
                        <a:pt x="15694" y="6780"/>
                      </a:lnTo>
                      <a:lnTo>
                        <a:pt x="15589" y="6905"/>
                      </a:lnTo>
                      <a:lnTo>
                        <a:pt x="15442" y="6968"/>
                      </a:lnTo>
                      <a:lnTo>
                        <a:pt x="15442" y="6968"/>
                      </a:lnTo>
                      <a:lnTo>
                        <a:pt x="15589" y="6780"/>
                      </a:lnTo>
                      <a:lnTo>
                        <a:pt x="15589" y="6696"/>
                      </a:lnTo>
                      <a:lnTo>
                        <a:pt x="15505" y="6675"/>
                      </a:lnTo>
                      <a:lnTo>
                        <a:pt x="15463" y="6613"/>
                      </a:lnTo>
                      <a:lnTo>
                        <a:pt x="15380" y="6675"/>
                      </a:lnTo>
                      <a:lnTo>
                        <a:pt x="15191" y="6801"/>
                      </a:lnTo>
                      <a:lnTo>
                        <a:pt x="15191" y="6905"/>
                      </a:lnTo>
                      <a:lnTo>
                        <a:pt x="15087" y="6926"/>
                      </a:lnTo>
                      <a:lnTo>
                        <a:pt x="14982" y="6989"/>
                      </a:lnTo>
                      <a:lnTo>
                        <a:pt x="14961" y="6885"/>
                      </a:lnTo>
                      <a:lnTo>
                        <a:pt x="14898" y="6864"/>
                      </a:lnTo>
                      <a:lnTo>
                        <a:pt x="14752" y="6864"/>
                      </a:lnTo>
                      <a:lnTo>
                        <a:pt x="14668" y="6822"/>
                      </a:lnTo>
                      <a:lnTo>
                        <a:pt x="14647" y="6696"/>
                      </a:lnTo>
                      <a:lnTo>
                        <a:pt x="14564" y="6675"/>
                      </a:lnTo>
                      <a:lnTo>
                        <a:pt x="14522" y="6696"/>
                      </a:lnTo>
                      <a:lnTo>
                        <a:pt x="14417" y="6696"/>
                      </a:lnTo>
                      <a:lnTo>
                        <a:pt x="14417" y="6613"/>
                      </a:lnTo>
                      <a:lnTo>
                        <a:pt x="14334" y="6571"/>
                      </a:lnTo>
                      <a:lnTo>
                        <a:pt x="14250" y="6613"/>
                      </a:lnTo>
                      <a:lnTo>
                        <a:pt x="14208" y="6613"/>
                      </a:lnTo>
                      <a:lnTo>
                        <a:pt x="14208" y="6487"/>
                      </a:lnTo>
                      <a:lnTo>
                        <a:pt x="14145" y="6403"/>
                      </a:lnTo>
                      <a:lnTo>
                        <a:pt x="14145" y="6341"/>
                      </a:lnTo>
                      <a:lnTo>
                        <a:pt x="14250" y="6299"/>
                      </a:lnTo>
                      <a:lnTo>
                        <a:pt x="14396" y="6131"/>
                      </a:lnTo>
                      <a:lnTo>
                        <a:pt x="14459" y="6131"/>
                      </a:lnTo>
                      <a:lnTo>
                        <a:pt x="14543" y="6048"/>
                      </a:lnTo>
                      <a:lnTo>
                        <a:pt x="14543" y="5964"/>
                      </a:lnTo>
                      <a:lnTo>
                        <a:pt x="14396" y="5817"/>
                      </a:lnTo>
                      <a:lnTo>
                        <a:pt x="14313" y="5755"/>
                      </a:lnTo>
                      <a:lnTo>
                        <a:pt x="14208" y="5755"/>
                      </a:lnTo>
                      <a:lnTo>
                        <a:pt x="14020" y="5859"/>
                      </a:lnTo>
                      <a:lnTo>
                        <a:pt x="13915" y="5859"/>
                      </a:lnTo>
                      <a:lnTo>
                        <a:pt x="13810" y="5776"/>
                      </a:lnTo>
                      <a:lnTo>
                        <a:pt x="13706" y="5776"/>
                      </a:lnTo>
                      <a:lnTo>
                        <a:pt x="13371" y="5922"/>
                      </a:lnTo>
                      <a:lnTo>
                        <a:pt x="13329" y="5964"/>
                      </a:lnTo>
                      <a:lnTo>
                        <a:pt x="13392" y="6027"/>
                      </a:lnTo>
                      <a:lnTo>
                        <a:pt x="13517" y="6131"/>
                      </a:lnTo>
                      <a:lnTo>
                        <a:pt x="13497" y="6152"/>
                      </a:lnTo>
                      <a:lnTo>
                        <a:pt x="13392" y="6131"/>
                      </a:lnTo>
                      <a:lnTo>
                        <a:pt x="13287" y="6131"/>
                      </a:lnTo>
                      <a:lnTo>
                        <a:pt x="13225" y="6069"/>
                      </a:lnTo>
                      <a:lnTo>
                        <a:pt x="13120" y="6048"/>
                      </a:lnTo>
                      <a:lnTo>
                        <a:pt x="12911" y="6027"/>
                      </a:lnTo>
                      <a:lnTo>
                        <a:pt x="12701" y="6048"/>
                      </a:lnTo>
                      <a:lnTo>
                        <a:pt x="12639" y="6089"/>
                      </a:lnTo>
                      <a:lnTo>
                        <a:pt x="12639" y="6152"/>
                      </a:lnTo>
                      <a:lnTo>
                        <a:pt x="12534" y="6152"/>
                      </a:lnTo>
                      <a:lnTo>
                        <a:pt x="12492" y="6131"/>
                      </a:lnTo>
                      <a:lnTo>
                        <a:pt x="12429" y="6131"/>
                      </a:lnTo>
                      <a:lnTo>
                        <a:pt x="12262" y="6236"/>
                      </a:lnTo>
                      <a:lnTo>
                        <a:pt x="12262" y="6278"/>
                      </a:lnTo>
                      <a:lnTo>
                        <a:pt x="12178" y="6299"/>
                      </a:lnTo>
                      <a:lnTo>
                        <a:pt x="12011" y="6382"/>
                      </a:lnTo>
                      <a:lnTo>
                        <a:pt x="11865" y="6466"/>
                      </a:lnTo>
                      <a:lnTo>
                        <a:pt x="11802" y="6466"/>
                      </a:lnTo>
                      <a:lnTo>
                        <a:pt x="11823" y="6403"/>
                      </a:lnTo>
                      <a:lnTo>
                        <a:pt x="11844" y="6341"/>
                      </a:lnTo>
                      <a:lnTo>
                        <a:pt x="11739" y="6382"/>
                      </a:lnTo>
                      <a:lnTo>
                        <a:pt x="11634" y="6508"/>
                      </a:lnTo>
                      <a:lnTo>
                        <a:pt x="11634" y="6571"/>
                      </a:lnTo>
                      <a:lnTo>
                        <a:pt x="11802" y="6759"/>
                      </a:lnTo>
                      <a:lnTo>
                        <a:pt x="11948" y="6989"/>
                      </a:lnTo>
                      <a:lnTo>
                        <a:pt x="12116" y="7031"/>
                      </a:lnTo>
                      <a:lnTo>
                        <a:pt x="12241" y="7198"/>
                      </a:lnTo>
                      <a:lnTo>
                        <a:pt x="12367" y="7282"/>
                      </a:lnTo>
                      <a:lnTo>
                        <a:pt x="12429" y="7408"/>
                      </a:lnTo>
                      <a:lnTo>
                        <a:pt x="12534" y="7429"/>
                      </a:lnTo>
                      <a:lnTo>
                        <a:pt x="12660" y="7512"/>
                      </a:lnTo>
                      <a:lnTo>
                        <a:pt x="12597" y="7533"/>
                      </a:lnTo>
                      <a:lnTo>
                        <a:pt x="12429" y="7533"/>
                      </a:lnTo>
                      <a:lnTo>
                        <a:pt x="12388" y="7429"/>
                      </a:lnTo>
                      <a:lnTo>
                        <a:pt x="12262" y="7324"/>
                      </a:lnTo>
                      <a:lnTo>
                        <a:pt x="12178" y="7282"/>
                      </a:lnTo>
                      <a:lnTo>
                        <a:pt x="12137" y="7282"/>
                      </a:lnTo>
                      <a:lnTo>
                        <a:pt x="12011" y="7408"/>
                      </a:lnTo>
                      <a:lnTo>
                        <a:pt x="11885" y="7408"/>
                      </a:lnTo>
                      <a:lnTo>
                        <a:pt x="11802" y="7303"/>
                      </a:lnTo>
                      <a:lnTo>
                        <a:pt x="11906" y="7198"/>
                      </a:lnTo>
                      <a:lnTo>
                        <a:pt x="11906" y="7136"/>
                      </a:lnTo>
                      <a:lnTo>
                        <a:pt x="11823" y="7136"/>
                      </a:lnTo>
                      <a:lnTo>
                        <a:pt x="11739" y="7282"/>
                      </a:lnTo>
                      <a:lnTo>
                        <a:pt x="11781" y="7512"/>
                      </a:lnTo>
                      <a:lnTo>
                        <a:pt x="11802" y="7554"/>
                      </a:lnTo>
                      <a:lnTo>
                        <a:pt x="11802" y="7638"/>
                      </a:lnTo>
                      <a:lnTo>
                        <a:pt x="11676" y="7742"/>
                      </a:lnTo>
                      <a:lnTo>
                        <a:pt x="11593" y="7910"/>
                      </a:lnTo>
                      <a:lnTo>
                        <a:pt x="11572" y="8056"/>
                      </a:lnTo>
                      <a:lnTo>
                        <a:pt x="11593" y="8224"/>
                      </a:lnTo>
                      <a:lnTo>
                        <a:pt x="11802" y="8454"/>
                      </a:lnTo>
                      <a:lnTo>
                        <a:pt x="11990" y="8538"/>
                      </a:lnTo>
                      <a:lnTo>
                        <a:pt x="12116" y="8663"/>
                      </a:lnTo>
                      <a:lnTo>
                        <a:pt x="12199" y="8663"/>
                      </a:lnTo>
                      <a:lnTo>
                        <a:pt x="12346" y="8558"/>
                      </a:lnTo>
                      <a:lnTo>
                        <a:pt x="12492" y="8496"/>
                      </a:lnTo>
                      <a:lnTo>
                        <a:pt x="12639" y="8579"/>
                      </a:lnTo>
                      <a:lnTo>
                        <a:pt x="12890" y="8600"/>
                      </a:lnTo>
                      <a:lnTo>
                        <a:pt x="12994" y="8684"/>
                      </a:lnTo>
                      <a:lnTo>
                        <a:pt x="13015" y="8810"/>
                      </a:lnTo>
                      <a:lnTo>
                        <a:pt x="13078" y="8851"/>
                      </a:lnTo>
                      <a:lnTo>
                        <a:pt x="13141" y="8789"/>
                      </a:lnTo>
                      <a:lnTo>
                        <a:pt x="13141" y="8642"/>
                      </a:lnTo>
                      <a:lnTo>
                        <a:pt x="13162" y="8579"/>
                      </a:lnTo>
                      <a:lnTo>
                        <a:pt x="13266" y="8642"/>
                      </a:lnTo>
                      <a:lnTo>
                        <a:pt x="13266" y="8705"/>
                      </a:lnTo>
                      <a:lnTo>
                        <a:pt x="13162" y="8851"/>
                      </a:lnTo>
                      <a:lnTo>
                        <a:pt x="13162" y="8956"/>
                      </a:lnTo>
                      <a:lnTo>
                        <a:pt x="13204" y="8956"/>
                      </a:lnTo>
                      <a:lnTo>
                        <a:pt x="13371" y="8810"/>
                      </a:lnTo>
                      <a:lnTo>
                        <a:pt x="13413" y="8747"/>
                      </a:lnTo>
                      <a:lnTo>
                        <a:pt x="13601" y="8684"/>
                      </a:lnTo>
                      <a:lnTo>
                        <a:pt x="13831" y="8538"/>
                      </a:lnTo>
                      <a:lnTo>
                        <a:pt x="13999" y="8496"/>
                      </a:lnTo>
                      <a:lnTo>
                        <a:pt x="14082" y="8391"/>
                      </a:lnTo>
                      <a:lnTo>
                        <a:pt x="14124" y="8391"/>
                      </a:lnTo>
                      <a:lnTo>
                        <a:pt x="14145" y="8475"/>
                      </a:lnTo>
                      <a:lnTo>
                        <a:pt x="14208" y="8496"/>
                      </a:lnTo>
                      <a:lnTo>
                        <a:pt x="14396" y="8370"/>
                      </a:lnTo>
                      <a:lnTo>
                        <a:pt x="14543" y="8370"/>
                      </a:lnTo>
                      <a:lnTo>
                        <a:pt x="14606" y="8328"/>
                      </a:lnTo>
                      <a:lnTo>
                        <a:pt x="14543" y="8391"/>
                      </a:lnTo>
                      <a:lnTo>
                        <a:pt x="14417" y="8475"/>
                      </a:lnTo>
                      <a:lnTo>
                        <a:pt x="14417" y="8538"/>
                      </a:lnTo>
                      <a:lnTo>
                        <a:pt x="14459" y="8558"/>
                      </a:lnTo>
                      <a:lnTo>
                        <a:pt x="14354" y="8747"/>
                      </a:lnTo>
                      <a:lnTo>
                        <a:pt x="14208" y="8768"/>
                      </a:lnTo>
                      <a:lnTo>
                        <a:pt x="14145" y="8705"/>
                      </a:lnTo>
                      <a:lnTo>
                        <a:pt x="14082" y="8705"/>
                      </a:lnTo>
                      <a:lnTo>
                        <a:pt x="13915" y="8851"/>
                      </a:lnTo>
                      <a:lnTo>
                        <a:pt x="13915" y="8872"/>
                      </a:lnTo>
                      <a:lnTo>
                        <a:pt x="14041" y="8893"/>
                      </a:lnTo>
                      <a:lnTo>
                        <a:pt x="14124" y="8977"/>
                      </a:lnTo>
                      <a:lnTo>
                        <a:pt x="14124" y="9123"/>
                      </a:lnTo>
                      <a:lnTo>
                        <a:pt x="13936" y="9333"/>
                      </a:lnTo>
                      <a:lnTo>
                        <a:pt x="13915" y="9479"/>
                      </a:lnTo>
                      <a:lnTo>
                        <a:pt x="13873" y="9542"/>
                      </a:lnTo>
                      <a:lnTo>
                        <a:pt x="13831" y="9626"/>
                      </a:lnTo>
                      <a:lnTo>
                        <a:pt x="13873" y="9688"/>
                      </a:lnTo>
                      <a:lnTo>
                        <a:pt x="13894" y="9751"/>
                      </a:lnTo>
                      <a:lnTo>
                        <a:pt x="13873" y="9856"/>
                      </a:lnTo>
                      <a:lnTo>
                        <a:pt x="13748" y="10002"/>
                      </a:lnTo>
                      <a:lnTo>
                        <a:pt x="13643" y="10065"/>
                      </a:lnTo>
                      <a:lnTo>
                        <a:pt x="13538" y="10065"/>
                      </a:lnTo>
                      <a:lnTo>
                        <a:pt x="13476" y="10128"/>
                      </a:lnTo>
                      <a:lnTo>
                        <a:pt x="13371" y="10232"/>
                      </a:lnTo>
                      <a:lnTo>
                        <a:pt x="13287" y="10253"/>
                      </a:lnTo>
                      <a:lnTo>
                        <a:pt x="13162" y="10232"/>
                      </a:lnTo>
                      <a:lnTo>
                        <a:pt x="12994" y="10128"/>
                      </a:lnTo>
                      <a:lnTo>
                        <a:pt x="12953" y="10149"/>
                      </a:lnTo>
                      <a:lnTo>
                        <a:pt x="12890" y="10107"/>
                      </a:lnTo>
                      <a:lnTo>
                        <a:pt x="12806" y="10002"/>
                      </a:lnTo>
                      <a:lnTo>
                        <a:pt x="12785" y="10023"/>
                      </a:lnTo>
                      <a:lnTo>
                        <a:pt x="12681" y="10170"/>
                      </a:lnTo>
                      <a:lnTo>
                        <a:pt x="12555" y="10253"/>
                      </a:lnTo>
                      <a:lnTo>
                        <a:pt x="12471" y="10358"/>
                      </a:lnTo>
                      <a:lnTo>
                        <a:pt x="12241" y="10442"/>
                      </a:lnTo>
                      <a:lnTo>
                        <a:pt x="12157" y="10483"/>
                      </a:lnTo>
                      <a:lnTo>
                        <a:pt x="12053" y="10483"/>
                      </a:lnTo>
                      <a:lnTo>
                        <a:pt x="11948" y="10462"/>
                      </a:lnTo>
                      <a:lnTo>
                        <a:pt x="11760" y="10462"/>
                      </a:lnTo>
                      <a:lnTo>
                        <a:pt x="11634" y="10567"/>
                      </a:lnTo>
                      <a:lnTo>
                        <a:pt x="11509" y="10567"/>
                      </a:lnTo>
                      <a:lnTo>
                        <a:pt x="11425" y="10630"/>
                      </a:lnTo>
                      <a:lnTo>
                        <a:pt x="11425" y="10755"/>
                      </a:lnTo>
                      <a:lnTo>
                        <a:pt x="11341" y="10965"/>
                      </a:lnTo>
                      <a:lnTo>
                        <a:pt x="11279" y="11048"/>
                      </a:lnTo>
                      <a:lnTo>
                        <a:pt x="11279" y="10965"/>
                      </a:lnTo>
                      <a:lnTo>
                        <a:pt x="11132" y="10839"/>
                      </a:lnTo>
                      <a:lnTo>
                        <a:pt x="10986" y="10839"/>
                      </a:lnTo>
                      <a:lnTo>
                        <a:pt x="10902" y="10860"/>
                      </a:lnTo>
                      <a:lnTo>
                        <a:pt x="10923" y="10944"/>
                      </a:lnTo>
                      <a:lnTo>
                        <a:pt x="11007" y="10986"/>
                      </a:lnTo>
                      <a:lnTo>
                        <a:pt x="10965" y="11090"/>
                      </a:lnTo>
                      <a:lnTo>
                        <a:pt x="10902" y="11090"/>
                      </a:lnTo>
                      <a:lnTo>
                        <a:pt x="10860" y="10986"/>
                      </a:lnTo>
                      <a:lnTo>
                        <a:pt x="10756" y="10881"/>
                      </a:lnTo>
                      <a:lnTo>
                        <a:pt x="10693" y="10881"/>
                      </a:lnTo>
                      <a:lnTo>
                        <a:pt x="10546" y="11048"/>
                      </a:lnTo>
                      <a:lnTo>
                        <a:pt x="10484" y="11174"/>
                      </a:lnTo>
                      <a:lnTo>
                        <a:pt x="10400" y="11195"/>
                      </a:lnTo>
                      <a:lnTo>
                        <a:pt x="10337" y="11195"/>
                      </a:lnTo>
                      <a:lnTo>
                        <a:pt x="10065" y="11425"/>
                      </a:lnTo>
                      <a:lnTo>
                        <a:pt x="10023" y="11613"/>
                      </a:lnTo>
                      <a:lnTo>
                        <a:pt x="9960" y="11634"/>
                      </a:lnTo>
                      <a:lnTo>
                        <a:pt x="9835" y="11676"/>
                      </a:lnTo>
                      <a:lnTo>
                        <a:pt x="9730" y="11613"/>
                      </a:lnTo>
                      <a:lnTo>
                        <a:pt x="9709" y="11634"/>
                      </a:lnTo>
                      <a:lnTo>
                        <a:pt x="9814" y="11781"/>
                      </a:lnTo>
                      <a:lnTo>
                        <a:pt x="9772" y="11843"/>
                      </a:lnTo>
                      <a:lnTo>
                        <a:pt x="9709" y="11843"/>
                      </a:lnTo>
                      <a:lnTo>
                        <a:pt x="9647" y="11739"/>
                      </a:lnTo>
                      <a:lnTo>
                        <a:pt x="9605" y="11739"/>
                      </a:lnTo>
                      <a:lnTo>
                        <a:pt x="9542" y="11843"/>
                      </a:lnTo>
                      <a:lnTo>
                        <a:pt x="9416" y="12011"/>
                      </a:lnTo>
                      <a:lnTo>
                        <a:pt x="9416" y="12095"/>
                      </a:lnTo>
                      <a:lnTo>
                        <a:pt x="9521" y="12241"/>
                      </a:lnTo>
                      <a:lnTo>
                        <a:pt x="9542" y="12367"/>
                      </a:lnTo>
                      <a:lnTo>
                        <a:pt x="9521" y="12471"/>
                      </a:lnTo>
                      <a:lnTo>
                        <a:pt x="9458" y="12576"/>
                      </a:lnTo>
                      <a:lnTo>
                        <a:pt x="9500" y="12680"/>
                      </a:lnTo>
                      <a:lnTo>
                        <a:pt x="9563" y="12659"/>
                      </a:lnTo>
                      <a:lnTo>
                        <a:pt x="9647" y="12576"/>
                      </a:lnTo>
                      <a:lnTo>
                        <a:pt x="9668" y="12639"/>
                      </a:lnTo>
                      <a:lnTo>
                        <a:pt x="9709" y="12785"/>
                      </a:lnTo>
                      <a:lnTo>
                        <a:pt x="9647" y="12827"/>
                      </a:lnTo>
                      <a:lnTo>
                        <a:pt x="9605" y="12869"/>
                      </a:lnTo>
                      <a:lnTo>
                        <a:pt x="9626" y="12931"/>
                      </a:lnTo>
                      <a:lnTo>
                        <a:pt x="9709" y="12931"/>
                      </a:lnTo>
                      <a:lnTo>
                        <a:pt x="9751" y="12869"/>
                      </a:lnTo>
                      <a:lnTo>
                        <a:pt x="9835" y="12869"/>
                      </a:lnTo>
                      <a:lnTo>
                        <a:pt x="9856" y="12931"/>
                      </a:lnTo>
                      <a:lnTo>
                        <a:pt x="9856" y="12973"/>
                      </a:lnTo>
                      <a:lnTo>
                        <a:pt x="9981" y="12994"/>
                      </a:lnTo>
                      <a:lnTo>
                        <a:pt x="10086" y="13057"/>
                      </a:lnTo>
                      <a:lnTo>
                        <a:pt x="10232" y="13057"/>
                      </a:lnTo>
                      <a:lnTo>
                        <a:pt x="10337" y="12973"/>
                      </a:lnTo>
                      <a:lnTo>
                        <a:pt x="10379" y="12764"/>
                      </a:lnTo>
                      <a:lnTo>
                        <a:pt x="10463" y="12680"/>
                      </a:lnTo>
                      <a:lnTo>
                        <a:pt x="10672" y="12680"/>
                      </a:lnTo>
                      <a:lnTo>
                        <a:pt x="10756" y="12639"/>
                      </a:lnTo>
                      <a:lnTo>
                        <a:pt x="10651" y="12764"/>
                      </a:lnTo>
                      <a:lnTo>
                        <a:pt x="10546" y="12764"/>
                      </a:lnTo>
                      <a:lnTo>
                        <a:pt x="10358" y="12952"/>
                      </a:lnTo>
                      <a:lnTo>
                        <a:pt x="10337" y="13057"/>
                      </a:lnTo>
                      <a:lnTo>
                        <a:pt x="10253" y="13141"/>
                      </a:lnTo>
                      <a:lnTo>
                        <a:pt x="10358" y="13266"/>
                      </a:lnTo>
                      <a:lnTo>
                        <a:pt x="10358" y="13350"/>
                      </a:lnTo>
                      <a:lnTo>
                        <a:pt x="10191" y="13392"/>
                      </a:lnTo>
                      <a:lnTo>
                        <a:pt x="10149" y="13350"/>
                      </a:lnTo>
                      <a:lnTo>
                        <a:pt x="10149" y="13266"/>
                      </a:lnTo>
                      <a:lnTo>
                        <a:pt x="10086" y="13203"/>
                      </a:lnTo>
                      <a:lnTo>
                        <a:pt x="9981" y="13203"/>
                      </a:lnTo>
                      <a:lnTo>
                        <a:pt x="9940" y="13099"/>
                      </a:lnTo>
                      <a:lnTo>
                        <a:pt x="9772" y="13078"/>
                      </a:lnTo>
                      <a:lnTo>
                        <a:pt x="9730" y="12994"/>
                      </a:lnTo>
                      <a:lnTo>
                        <a:pt x="9647" y="13078"/>
                      </a:lnTo>
                      <a:lnTo>
                        <a:pt x="9542" y="13099"/>
                      </a:lnTo>
                      <a:lnTo>
                        <a:pt x="9521" y="13203"/>
                      </a:lnTo>
                      <a:lnTo>
                        <a:pt x="9437" y="13266"/>
                      </a:lnTo>
                      <a:lnTo>
                        <a:pt x="9312" y="13245"/>
                      </a:lnTo>
                      <a:lnTo>
                        <a:pt x="9291" y="13308"/>
                      </a:lnTo>
                      <a:lnTo>
                        <a:pt x="9333" y="13413"/>
                      </a:lnTo>
                      <a:lnTo>
                        <a:pt x="9396" y="13413"/>
                      </a:lnTo>
                      <a:lnTo>
                        <a:pt x="9312" y="13496"/>
                      </a:lnTo>
                      <a:lnTo>
                        <a:pt x="9291" y="13664"/>
                      </a:lnTo>
                      <a:lnTo>
                        <a:pt x="9312" y="13768"/>
                      </a:lnTo>
                      <a:lnTo>
                        <a:pt x="9396" y="13768"/>
                      </a:lnTo>
                      <a:lnTo>
                        <a:pt x="9396" y="13936"/>
                      </a:lnTo>
                      <a:lnTo>
                        <a:pt x="9416" y="13999"/>
                      </a:lnTo>
                      <a:lnTo>
                        <a:pt x="9416" y="14082"/>
                      </a:lnTo>
                      <a:lnTo>
                        <a:pt x="9521" y="14187"/>
                      </a:lnTo>
                      <a:lnTo>
                        <a:pt x="9521" y="14229"/>
                      </a:lnTo>
                      <a:lnTo>
                        <a:pt x="9396" y="14250"/>
                      </a:lnTo>
                      <a:lnTo>
                        <a:pt x="9354" y="14312"/>
                      </a:lnTo>
                      <a:lnTo>
                        <a:pt x="9730" y="14501"/>
                      </a:lnTo>
                      <a:lnTo>
                        <a:pt x="9877" y="14501"/>
                      </a:lnTo>
                      <a:lnTo>
                        <a:pt x="10065" y="14417"/>
                      </a:lnTo>
                      <a:lnTo>
                        <a:pt x="10170" y="14396"/>
                      </a:lnTo>
                      <a:lnTo>
                        <a:pt x="10232" y="14438"/>
                      </a:lnTo>
                      <a:lnTo>
                        <a:pt x="10295" y="14438"/>
                      </a:lnTo>
                      <a:lnTo>
                        <a:pt x="10463" y="14229"/>
                      </a:lnTo>
                      <a:lnTo>
                        <a:pt x="10463" y="14124"/>
                      </a:lnTo>
                      <a:lnTo>
                        <a:pt x="10400" y="14040"/>
                      </a:lnTo>
                      <a:lnTo>
                        <a:pt x="10400" y="13999"/>
                      </a:lnTo>
                      <a:lnTo>
                        <a:pt x="10567" y="13915"/>
                      </a:lnTo>
                      <a:lnTo>
                        <a:pt x="10714" y="13789"/>
                      </a:lnTo>
                      <a:lnTo>
                        <a:pt x="10986" y="13622"/>
                      </a:lnTo>
                      <a:lnTo>
                        <a:pt x="11090" y="13664"/>
                      </a:lnTo>
                      <a:lnTo>
                        <a:pt x="10986" y="13664"/>
                      </a:lnTo>
                      <a:lnTo>
                        <a:pt x="10756" y="13894"/>
                      </a:lnTo>
                      <a:lnTo>
                        <a:pt x="10588" y="13978"/>
                      </a:lnTo>
                      <a:lnTo>
                        <a:pt x="10588" y="14019"/>
                      </a:lnTo>
                      <a:lnTo>
                        <a:pt x="10693" y="14103"/>
                      </a:lnTo>
                      <a:lnTo>
                        <a:pt x="10693" y="14187"/>
                      </a:lnTo>
                      <a:lnTo>
                        <a:pt x="10588" y="14333"/>
                      </a:lnTo>
                      <a:lnTo>
                        <a:pt x="10463" y="14417"/>
                      </a:lnTo>
                      <a:lnTo>
                        <a:pt x="10442" y="14543"/>
                      </a:lnTo>
                      <a:lnTo>
                        <a:pt x="10463" y="14710"/>
                      </a:lnTo>
                      <a:lnTo>
                        <a:pt x="10442" y="14815"/>
                      </a:lnTo>
                      <a:lnTo>
                        <a:pt x="10442" y="14856"/>
                      </a:lnTo>
                      <a:lnTo>
                        <a:pt x="10442" y="14961"/>
                      </a:lnTo>
                      <a:lnTo>
                        <a:pt x="10463" y="15087"/>
                      </a:lnTo>
                      <a:lnTo>
                        <a:pt x="10295" y="15149"/>
                      </a:lnTo>
                      <a:lnTo>
                        <a:pt x="10232" y="15191"/>
                      </a:lnTo>
                      <a:lnTo>
                        <a:pt x="10191" y="15275"/>
                      </a:lnTo>
                      <a:lnTo>
                        <a:pt x="10044" y="15442"/>
                      </a:lnTo>
                      <a:lnTo>
                        <a:pt x="10002" y="15463"/>
                      </a:lnTo>
                      <a:lnTo>
                        <a:pt x="10044" y="15568"/>
                      </a:lnTo>
                      <a:lnTo>
                        <a:pt x="10044" y="15672"/>
                      </a:lnTo>
                      <a:lnTo>
                        <a:pt x="10107" y="15693"/>
                      </a:lnTo>
                      <a:lnTo>
                        <a:pt x="10212" y="15672"/>
                      </a:lnTo>
                      <a:lnTo>
                        <a:pt x="10274" y="15672"/>
                      </a:lnTo>
                      <a:lnTo>
                        <a:pt x="10316" y="15714"/>
                      </a:lnTo>
                      <a:lnTo>
                        <a:pt x="10253" y="15798"/>
                      </a:lnTo>
                      <a:lnTo>
                        <a:pt x="10128" y="15798"/>
                      </a:lnTo>
                      <a:lnTo>
                        <a:pt x="10065" y="15840"/>
                      </a:lnTo>
                      <a:lnTo>
                        <a:pt x="10086" y="15903"/>
                      </a:lnTo>
                      <a:lnTo>
                        <a:pt x="10065" y="15944"/>
                      </a:lnTo>
                      <a:lnTo>
                        <a:pt x="10086" y="16028"/>
                      </a:lnTo>
                      <a:lnTo>
                        <a:pt x="10023" y="16091"/>
                      </a:lnTo>
                      <a:lnTo>
                        <a:pt x="9940" y="16112"/>
                      </a:lnTo>
                      <a:lnTo>
                        <a:pt x="9835" y="16154"/>
                      </a:lnTo>
                      <a:lnTo>
                        <a:pt x="9751" y="16133"/>
                      </a:lnTo>
                      <a:lnTo>
                        <a:pt x="9709" y="16154"/>
                      </a:lnTo>
                      <a:lnTo>
                        <a:pt x="9772" y="16216"/>
                      </a:lnTo>
                      <a:lnTo>
                        <a:pt x="9877" y="16237"/>
                      </a:lnTo>
                      <a:lnTo>
                        <a:pt x="9960" y="16300"/>
                      </a:lnTo>
                      <a:lnTo>
                        <a:pt x="10086" y="16154"/>
                      </a:lnTo>
                      <a:lnTo>
                        <a:pt x="10337" y="16007"/>
                      </a:lnTo>
                      <a:lnTo>
                        <a:pt x="10379" y="16007"/>
                      </a:lnTo>
                      <a:lnTo>
                        <a:pt x="10463" y="16028"/>
                      </a:lnTo>
                      <a:lnTo>
                        <a:pt x="10546" y="15944"/>
                      </a:lnTo>
                      <a:lnTo>
                        <a:pt x="10714" y="15882"/>
                      </a:lnTo>
                      <a:lnTo>
                        <a:pt x="10693" y="15944"/>
                      </a:lnTo>
                      <a:lnTo>
                        <a:pt x="10630" y="16007"/>
                      </a:lnTo>
                      <a:lnTo>
                        <a:pt x="10630" y="16049"/>
                      </a:lnTo>
                      <a:lnTo>
                        <a:pt x="10693" y="16091"/>
                      </a:lnTo>
                      <a:lnTo>
                        <a:pt x="10714" y="16196"/>
                      </a:lnTo>
                      <a:lnTo>
                        <a:pt x="10693" y="16237"/>
                      </a:lnTo>
                      <a:lnTo>
                        <a:pt x="10776" y="16300"/>
                      </a:lnTo>
                      <a:lnTo>
                        <a:pt x="10881" y="16216"/>
                      </a:lnTo>
                      <a:lnTo>
                        <a:pt x="10944" y="16133"/>
                      </a:lnTo>
                      <a:lnTo>
                        <a:pt x="10986" y="16196"/>
                      </a:lnTo>
                      <a:lnTo>
                        <a:pt x="10965" y="16237"/>
                      </a:lnTo>
                      <a:lnTo>
                        <a:pt x="11049" y="16363"/>
                      </a:lnTo>
                      <a:lnTo>
                        <a:pt x="11069" y="16551"/>
                      </a:lnTo>
                      <a:lnTo>
                        <a:pt x="11049" y="16656"/>
                      </a:lnTo>
                      <a:lnTo>
                        <a:pt x="11090" y="16823"/>
                      </a:lnTo>
                      <a:lnTo>
                        <a:pt x="11153" y="16823"/>
                      </a:lnTo>
                      <a:lnTo>
                        <a:pt x="11195" y="16677"/>
                      </a:lnTo>
                      <a:lnTo>
                        <a:pt x="11195" y="16572"/>
                      </a:lnTo>
                      <a:lnTo>
                        <a:pt x="11300" y="16426"/>
                      </a:lnTo>
                      <a:lnTo>
                        <a:pt x="11321" y="16321"/>
                      </a:lnTo>
                      <a:lnTo>
                        <a:pt x="11467" y="16216"/>
                      </a:lnTo>
                      <a:lnTo>
                        <a:pt x="11488" y="16216"/>
                      </a:lnTo>
                      <a:lnTo>
                        <a:pt x="11593" y="16133"/>
                      </a:lnTo>
                      <a:lnTo>
                        <a:pt x="11739" y="16133"/>
                      </a:lnTo>
                      <a:lnTo>
                        <a:pt x="11593" y="16216"/>
                      </a:lnTo>
                      <a:lnTo>
                        <a:pt x="11425" y="16405"/>
                      </a:lnTo>
                      <a:lnTo>
                        <a:pt x="11425" y="16447"/>
                      </a:lnTo>
                      <a:lnTo>
                        <a:pt x="11572" y="16614"/>
                      </a:lnTo>
                      <a:lnTo>
                        <a:pt x="11634" y="16635"/>
                      </a:lnTo>
                      <a:lnTo>
                        <a:pt x="11802" y="16551"/>
                      </a:lnTo>
                      <a:lnTo>
                        <a:pt x="12032" y="16530"/>
                      </a:lnTo>
                      <a:lnTo>
                        <a:pt x="12137" y="16447"/>
                      </a:lnTo>
                      <a:lnTo>
                        <a:pt x="12220" y="16447"/>
                      </a:lnTo>
                      <a:lnTo>
                        <a:pt x="12429" y="16342"/>
                      </a:lnTo>
                      <a:lnTo>
                        <a:pt x="12513" y="16342"/>
                      </a:lnTo>
                      <a:lnTo>
                        <a:pt x="12429" y="16363"/>
                      </a:lnTo>
                      <a:lnTo>
                        <a:pt x="12304" y="16530"/>
                      </a:lnTo>
                      <a:lnTo>
                        <a:pt x="12304" y="16572"/>
                      </a:lnTo>
                      <a:lnTo>
                        <a:pt x="12220" y="16656"/>
                      </a:lnTo>
                      <a:lnTo>
                        <a:pt x="11906" y="16844"/>
                      </a:lnTo>
                      <a:lnTo>
                        <a:pt x="11781" y="16970"/>
                      </a:lnTo>
                      <a:lnTo>
                        <a:pt x="11676" y="17158"/>
                      </a:lnTo>
                      <a:lnTo>
                        <a:pt x="11634" y="17263"/>
                      </a:lnTo>
                      <a:lnTo>
                        <a:pt x="11697" y="17367"/>
                      </a:lnTo>
                      <a:lnTo>
                        <a:pt x="11802" y="17451"/>
                      </a:lnTo>
                      <a:lnTo>
                        <a:pt x="11613" y="17409"/>
                      </a:lnTo>
                      <a:lnTo>
                        <a:pt x="11530" y="17451"/>
                      </a:lnTo>
                      <a:lnTo>
                        <a:pt x="11425" y="17577"/>
                      </a:lnTo>
                      <a:lnTo>
                        <a:pt x="11383" y="17702"/>
                      </a:lnTo>
                      <a:lnTo>
                        <a:pt x="11216" y="17869"/>
                      </a:lnTo>
                      <a:lnTo>
                        <a:pt x="11153" y="17974"/>
                      </a:lnTo>
                      <a:lnTo>
                        <a:pt x="11174" y="18016"/>
                      </a:lnTo>
                      <a:lnTo>
                        <a:pt x="11216" y="18079"/>
                      </a:lnTo>
                      <a:lnTo>
                        <a:pt x="11195" y="18141"/>
                      </a:lnTo>
                      <a:lnTo>
                        <a:pt x="11111" y="18121"/>
                      </a:lnTo>
                      <a:lnTo>
                        <a:pt x="11090" y="18037"/>
                      </a:lnTo>
                      <a:lnTo>
                        <a:pt x="11007" y="18016"/>
                      </a:lnTo>
                      <a:lnTo>
                        <a:pt x="10944" y="18121"/>
                      </a:lnTo>
                      <a:lnTo>
                        <a:pt x="10776" y="18204"/>
                      </a:lnTo>
                      <a:lnTo>
                        <a:pt x="10839" y="18288"/>
                      </a:lnTo>
                      <a:lnTo>
                        <a:pt x="10776" y="18351"/>
                      </a:lnTo>
                      <a:lnTo>
                        <a:pt x="10693" y="18330"/>
                      </a:lnTo>
                      <a:lnTo>
                        <a:pt x="10672" y="18288"/>
                      </a:lnTo>
                      <a:lnTo>
                        <a:pt x="10630" y="18330"/>
                      </a:lnTo>
                      <a:lnTo>
                        <a:pt x="10358" y="18539"/>
                      </a:lnTo>
                      <a:lnTo>
                        <a:pt x="10274" y="18644"/>
                      </a:lnTo>
                      <a:lnTo>
                        <a:pt x="10316" y="18727"/>
                      </a:lnTo>
                      <a:lnTo>
                        <a:pt x="10253" y="18769"/>
                      </a:lnTo>
                      <a:lnTo>
                        <a:pt x="10170" y="18748"/>
                      </a:lnTo>
                      <a:lnTo>
                        <a:pt x="10170" y="18644"/>
                      </a:lnTo>
                      <a:lnTo>
                        <a:pt x="10023" y="18727"/>
                      </a:lnTo>
                      <a:lnTo>
                        <a:pt x="9898" y="18811"/>
                      </a:lnTo>
                      <a:lnTo>
                        <a:pt x="9793" y="18853"/>
                      </a:lnTo>
                      <a:lnTo>
                        <a:pt x="9751" y="18937"/>
                      </a:lnTo>
                      <a:lnTo>
                        <a:pt x="9647" y="18978"/>
                      </a:lnTo>
                      <a:lnTo>
                        <a:pt x="9500" y="18978"/>
                      </a:lnTo>
                      <a:lnTo>
                        <a:pt x="9333" y="19146"/>
                      </a:lnTo>
                      <a:lnTo>
                        <a:pt x="9082" y="19250"/>
                      </a:lnTo>
                      <a:lnTo>
                        <a:pt x="8893" y="19397"/>
                      </a:lnTo>
                      <a:lnTo>
                        <a:pt x="8810" y="19564"/>
                      </a:lnTo>
                      <a:lnTo>
                        <a:pt x="8810" y="19606"/>
                      </a:lnTo>
                      <a:lnTo>
                        <a:pt x="8872" y="19711"/>
                      </a:lnTo>
                      <a:lnTo>
                        <a:pt x="8872" y="19794"/>
                      </a:lnTo>
                      <a:lnTo>
                        <a:pt x="8852" y="19815"/>
                      </a:lnTo>
                      <a:lnTo>
                        <a:pt x="8768" y="19711"/>
                      </a:lnTo>
                      <a:lnTo>
                        <a:pt x="8747" y="19711"/>
                      </a:lnTo>
                      <a:lnTo>
                        <a:pt x="8705" y="19773"/>
                      </a:lnTo>
                      <a:lnTo>
                        <a:pt x="8747" y="19857"/>
                      </a:lnTo>
                      <a:lnTo>
                        <a:pt x="8684" y="19878"/>
                      </a:lnTo>
                      <a:lnTo>
                        <a:pt x="8621" y="19794"/>
                      </a:lnTo>
                      <a:lnTo>
                        <a:pt x="8705" y="19711"/>
                      </a:lnTo>
                      <a:cubicBezTo>
                        <a:pt x="8761" y="19673"/>
                        <a:pt x="8717" y="19603"/>
                        <a:pt x="8677" y="19603"/>
                      </a:cubicBezTo>
                      <a:cubicBezTo>
                        <a:pt x="8673" y="19603"/>
                        <a:pt x="8668" y="19604"/>
                        <a:pt x="8663" y="19606"/>
                      </a:cubicBezTo>
                      <a:lnTo>
                        <a:pt x="8600" y="19585"/>
                      </a:lnTo>
                      <a:lnTo>
                        <a:pt x="8496" y="19585"/>
                      </a:lnTo>
                      <a:lnTo>
                        <a:pt x="8454" y="19564"/>
                      </a:lnTo>
                      <a:lnTo>
                        <a:pt x="8349" y="19585"/>
                      </a:lnTo>
                      <a:lnTo>
                        <a:pt x="8161" y="19606"/>
                      </a:lnTo>
                      <a:lnTo>
                        <a:pt x="8056" y="19669"/>
                      </a:lnTo>
                      <a:lnTo>
                        <a:pt x="7973" y="19773"/>
                      </a:lnTo>
                      <a:lnTo>
                        <a:pt x="7826" y="19815"/>
                      </a:lnTo>
                      <a:lnTo>
                        <a:pt x="7680" y="19899"/>
                      </a:lnTo>
                      <a:lnTo>
                        <a:pt x="7554" y="20066"/>
                      </a:lnTo>
                      <a:lnTo>
                        <a:pt x="7575" y="20108"/>
                      </a:lnTo>
                      <a:lnTo>
                        <a:pt x="7533" y="20171"/>
                      </a:lnTo>
                      <a:lnTo>
                        <a:pt x="7471" y="20171"/>
                      </a:lnTo>
                      <a:lnTo>
                        <a:pt x="7345" y="20213"/>
                      </a:lnTo>
                      <a:lnTo>
                        <a:pt x="7261" y="20276"/>
                      </a:lnTo>
                      <a:lnTo>
                        <a:pt x="7261" y="20338"/>
                      </a:lnTo>
                      <a:lnTo>
                        <a:pt x="7219" y="20338"/>
                      </a:lnTo>
                      <a:lnTo>
                        <a:pt x="7115" y="20318"/>
                      </a:lnTo>
                      <a:lnTo>
                        <a:pt x="7010" y="20338"/>
                      </a:lnTo>
                      <a:lnTo>
                        <a:pt x="6989" y="20422"/>
                      </a:lnTo>
                      <a:lnTo>
                        <a:pt x="6947" y="20548"/>
                      </a:lnTo>
                      <a:lnTo>
                        <a:pt x="6947" y="20590"/>
                      </a:lnTo>
                      <a:cubicBezTo>
                        <a:pt x="6927" y="20590"/>
                        <a:pt x="6906" y="20610"/>
                        <a:pt x="6885" y="20610"/>
                      </a:cubicBezTo>
                      <a:lnTo>
                        <a:pt x="6843" y="20590"/>
                      </a:lnTo>
                      <a:lnTo>
                        <a:pt x="6906" y="20485"/>
                      </a:lnTo>
                      <a:lnTo>
                        <a:pt x="6822" y="20380"/>
                      </a:lnTo>
                      <a:lnTo>
                        <a:pt x="6675" y="20380"/>
                      </a:lnTo>
                      <a:lnTo>
                        <a:pt x="6634" y="20422"/>
                      </a:lnTo>
                      <a:lnTo>
                        <a:pt x="6571" y="20485"/>
                      </a:lnTo>
                      <a:lnTo>
                        <a:pt x="6466" y="20485"/>
                      </a:lnTo>
                      <a:lnTo>
                        <a:pt x="6403" y="20527"/>
                      </a:lnTo>
                      <a:lnTo>
                        <a:pt x="6299" y="20422"/>
                      </a:lnTo>
                      <a:lnTo>
                        <a:pt x="6257" y="20422"/>
                      </a:lnTo>
                      <a:lnTo>
                        <a:pt x="6152" y="20610"/>
                      </a:lnTo>
                      <a:lnTo>
                        <a:pt x="6090" y="20631"/>
                      </a:lnTo>
                      <a:lnTo>
                        <a:pt x="5985" y="20715"/>
                      </a:lnTo>
                      <a:lnTo>
                        <a:pt x="5943" y="20694"/>
                      </a:lnTo>
                      <a:lnTo>
                        <a:pt x="5880" y="20736"/>
                      </a:lnTo>
                      <a:lnTo>
                        <a:pt x="5859" y="20841"/>
                      </a:lnTo>
                      <a:lnTo>
                        <a:pt x="5880" y="20945"/>
                      </a:lnTo>
                      <a:lnTo>
                        <a:pt x="5943" y="20966"/>
                      </a:lnTo>
                      <a:cubicBezTo>
                        <a:pt x="5776" y="21029"/>
                        <a:pt x="5629" y="21071"/>
                        <a:pt x="5462" y="21154"/>
                      </a:cubicBezTo>
                      <a:lnTo>
                        <a:pt x="5441" y="21071"/>
                      </a:lnTo>
                      <a:lnTo>
                        <a:pt x="5378" y="21050"/>
                      </a:lnTo>
                      <a:lnTo>
                        <a:pt x="5378" y="21154"/>
                      </a:lnTo>
                      <a:lnTo>
                        <a:pt x="5378" y="21217"/>
                      </a:lnTo>
                      <a:cubicBezTo>
                        <a:pt x="5357" y="21217"/>
                        <a:pt x="5336" y="21238"/>
                        <a:pt x="5274" y="21238"/>
                      </a:cubicBezTo>
                      <a:lnTo>
                        <a:pt x="5232" y="21217"/>
                      </a:lnTo>
                      <a:lnTo>
                        <a:pt x="5169" y="21134"/>
                      </a:lnTo>
                      <a:lnTo>
                        <a:pt x="5064" y="21154"/>
                      </a:lnTo>
                      <a:lnTo>
                        <a:pt x="5064" y="21238"/>
                      </a:lnTo>
                      <a:lnTo>
                        <a:pt x="5127" y="21280"/>
                      </a:lnTo>
                      <a:cubicBezTo>
                        <a:pt x="5106" y="21322"/>
                        <a:pt x="5043" y="21322"/>
                        <a:pt x="5022" y="21343"/>
                      </a:cubicBezTo>
                      <a:lnTo>
                        <a:pt x="4960" y="21280"/>
                      </a:lnTo>
                      <a:lnTo>
                        <a:pt x="4960" y="21364"/>
                      </a:lnTo>
                      <a:cubicBezTo>
                        <a:pt x="4939" y="21385"/>
                        <a:pt x="4918" y="21385"/>
                        <a:pt x="4897" y="21385"/>
                      </a:cubicBezTo>
                      <a:lnTo>
                        <a:pt x="4855" y="21343"/>
                      </a:lnTo>
                      <a:lnTo>
                        <a:pt x="4730" y="21322"/>
                      </a:lnTo>
                      <a:lnTo>
                        <a:pt x="4688" y="21238"/>
                      </a:lnTo>
                      <a:lnTo>
                        <a:pt x="4583" y="21238"/>
                      </a:lnTo>
                      <a:lnTo>
                        <a:pt x="4478" y="21343"/>
                      </a:lnTo>
                      <a:lnTo>
                        <a:pt x="4478" y="21426"/>
                      </a:lnTo>
                      <a:lnTo>
                        <a:pt x="4541" y="21489"/>
                      </a:lnTo>
                      <a:cubicBezTo>
                        <a:pt x="4520" y="21489"/>
                        <a:pt x="4499" y="21531"/>
                        <a:pt x="4499" y="21531"/>
                      </a:cubicBezTo>
                      <a:lnTo>
                        <a:pt x="4395" y="21468"/>
                      </a:lnTo>
                      <a:lnTo>
                        <a:pt x="4290" y="21552"/>
                      </a:lnTo>
                      <a:lnTo>
                        <a:pt x="4290" y="21594"/>
                      </a:lnTo>
                      <a:cubicBezTo>
                        <a:pt x="4081" y="21678"/>
                        <a:pt x="3893" y="21761"/>
                        <a:pt x="3683" y="21845"/>
                      </a:cubicBezTo>
                      <a:lnTo>
                        <a:pt x="3704" y="21782"/>
                      </a:lnTo>
                      <a:lnTo>
                        <a:pt x="3809" y="21740"/>
                      </a:lnTo>
                      <a:lnTo>
                        <a:pt x="3746" y="21698"/>
                      </a:lnTo>
                      <a:lnTo>
                        <a:pt x="3704" y="21573"/>
                      </a:lnTo>
                      <a:lnTo>
                        <a:pt x="3600" y="21636"/>
                      </a:lnTo>
                      <a:lnTo>
                        <a:pt x="3432" y="21636"/>
                      </a:lnTo>
                      <a:lnTo>
                        <a:pt x="3453" y="21698"/>
                      </a:lnTo>
                      <a:lnTo>
                        <a:pt x="3390" y="21803"/>
                      </a:lnTo>
                      <a:lnTo>
                        <a:pt x="3286" y="21845"/>
                      </a:lnTo>
                      <a:lnTo>
                        <a:pt x="3160" y="21970"/>
                      </a:lnTo>
                      <a:lnTo>
                        <a:pt x="3160" y="22012"/>
                      </a:lnTo>
                      <a:cubicBezTo>
                        <a:pt x="2951" y="22096"/>
                        <a:pt x="2742" y="22159"/>
                        <a:pt x="2533" y="22201"/>
                      </a:cubicBezTo>
                      <a:lnTo>
                        <a:pt x="2512" y="22180"/>
                      </a:lnTo>
                      <a:lnTo>
                        <a:pt x="2386" y="22222"/>
                      </a:lnTo>
                      <a:lnTo>
                        <a:pt x="2407" y="22263"/>
                      </a:lnTo>
                      <a:cubicBezTo>
                        <a:pt x="2344" y="22263"/>
                        <a:pt x="2302" y="22284"/>
                        <a:pt x="2240" y="22284"/>
                      </a:cubicBezTo>
                      <a:cubicBezTo>
                        <a:pt x="2177" y="22305"/>
                        <a:pt x="2093" y="22305"/>
                        <a:pt x="2009" y="22326"/>
                      </a:cubicBezTo>
                      <a:lnTo>
                        <a:pt x="1926" y="22263"/>
                      </a:lnTo>
                      <a:lnTo>
                        <a:pt x="1821" y="22368"/>
                      </a:lnTo>
                      <a:lnTo>
                        <a:pt x="1821" y="22389"/>
                      </a:lnTo>
                      <a:cubicBezTo>
                        <a:pt x="1758" y="22410"/>
                        <a:pt x="1654" y="22410"/>
                        <a:pt x="1570" y="22431"/>
                      </a:cubicBezTo>
                      <a:cubicBezTo>
                        <a:pt x="1264" y="22480"/>
                        <a:pt x="957" y="22500"/>
                        <a:pt x="651" y="22500"/>
                      </a:cubicBezTo>
                      <a:cubicBezTo>
                        <a:pt x="434" y="22500"/>
                        <a:pt x="218" y="22490"/>
                        <a:pt x="1" y="22473"/>
                      </a:cubicBezTo>
                      <a:lnTo>
                        <a:pt x="1" y="22473"/>
                      </a:lnTo>
                      <a:cubicBezTo>
                        <a:pt x="332" y="22512"/>
                        <a:pt x="664" y="22527"/>
                        <a:pt x="990" y="22527"/>
                      </a:cubicBezTo>
                      <a:cubicBezTo>
                        <a:pt x="1179" y="22527"/>
                        <a:pt x="1365" y="22522"/>
                        <a:pt x="1549" y="22514"/>
                      </a:cubicBezTo>
                      <a:lnTo>
                        <a:pt x="1549" y="22535"/>
                      </a:lnTo>
                      <a:lnTo>
                        <a:pt x="1654" y="22577"/>
                      </a:lnTo>
                      <a:lnTo>
                        <a:pt x="1612" y="22514"/>
                      </a:lnTo>
                      <a:cubicBezTo>
                        <a:pt x="2093" y="22473"/>
                        <a:pt x="2533" y="22389"/>
                        <a:pt x="2972" y="22263"/>
                      </a:cubicBezTo>
                      <a:lnTo>
                        <a:pt x="2972" y="22263"/>
                      </a:lnTo>
                      <a:lnTo>
                        <a:pt x="2867" y="22368"/>
                      </a:lnTo>
                      <a:lnTo>
                        <a:pt x="3077" y="22368"/>
                      </a:lnTo>
                      <a:lnTo>
                        <a:pt x="3223" y="22222"/>
                      </a:lnTo>
                      <a:lnTo>
                        <a:pt x="3370" y="22222"/>
                      </a:lnTo>
                      <a:lnTo>
                        <a:pt x="3453" y="22159"/>
                      </a:lnTo>
                      <a:cubicBezTo>
                        <a:pt x="3579" y="22096"/>
                        <a:pt x="3746" y="22075"/>
                        <a:pt x="3872" y="22012"/>
                      </a:cubicBezTo>
                      <a:lnTo>
                        <a:pt x="3893" y="22054"/>
                      </a:lnTo>
                      <a:lnTo>
                        <a:pt x="4081" y="22054"/>
                      </a:lnTo>
                      <a:lnTo>
                        <a:pt x="4227" y="21991"/>
                      </a:lnTo>
                      <a:lnTo>
                        <a:pt x="4290" y="21719"/>
                      </a:lnTo>
                      <a:lnTo>
                        <a:pt x="4311" y="21803"/>
                      </a:lnTo>
                      <a:lnTo>
                        <a:pt x="4374" y="21845"/>
                      </a:lnTo>
                      <a:lnTo>
                        <a:pt x="4416" y="21740"/>
                      </a:lnTo>
                      <a:lnTo>
                        <a:pt x="4458" y="21657"/>
                      </a:lnTo>
                      <a:lnTo>
                        <a:pt x="4520" y="21678"/>
                      </a:lnTo>
                      <a:lnTo>
                        <a:pt x="4562" y="21740"/>
                      </a:lnTo>
                      <a:lnTo>
                        <a:pt x="4604" y="21719"/>
                      </a:lnTo>
                      <a:lnTo>
                        <a:pt x="4688" y="21615"/>
                      </a:lnTo>
                      <a:lnTo>
                        <a:pt x="4834" y="21531"/>
                      </a:lnTo>
                      <a:lnTo>
                        <a:pt x="4834" y="21468"/>
                      </a:lnTo>
                      <a:cubicBezTo>
                        <a:pt x="5043" y="21406"/>
                        <a:pt x="5253" y="21301"/>
                        <a:pt x="5462" y="21217"/>
                      </a:cubicBezTo>
                      <a:lnTo>
                        <a:pt x="5462" y="21217"/>
                      </a:lnTo>
                      <a:lnTo>
                        <a:pt x="5420" y="21238"/>
                      </a:lnTo>
                      <a:lnTo>
                        <a:pt x="5546" y="21238"/>
                      </a:lnTo>
                      <a:lnTo>
                        <a:pt x="5504" y="21196"/>
                      </a:lnTo>
                      <a:cubicBezTo>
                        <a:pt x="5839" y="21050"/>
                        <a:pt x="6173" y="20903"/>
                        <a:pt x="6508" y="20778"/>
                      </a:cubicBezTo>
                      <a:lnTo>
                        <a:pt x="6571" y="20799"/>
                      </a:lnTo>
                      <a:lnTo>
                        <a:pt x="6759" y="20778"/>
                      </a:lnTo>
                      <a:lnTo>
                        <a:pt x="6822" y="20694"/>
                      </a:lnTo>
                      <a:lnTo>
                        <a:pt x="6989" y="20715"/>
                      </a:lnTo>
                      <a:lnTo>
                        <a:pt x="6989" y="20673"/>
                      </a:lnTo>
                      <a:lnTo>
                        <a:pt x="6927" y="20610"/>
                      </a:lnTo>
                      <a:cubicBezTo>
                        <a:pt x="7031" y="20569"/>
                        <a:pt x="7136" y="20527"/>
                        <a:pt x="7240" y="20485"/>
                      </a:cubicBezTo>
                      <a:lnTo>
                        <a:pt x="7282" y="20485"/>
                      </a:lnTo>
                      <a:cubicBezTo>
                        <a:pt x="7324" y="20464"/>
                        <a:pt x="7387" y="20422"/>
                        <a:pt x="7429" y="20422"/>
                      </a:cubicBezTo>
                      <a:lnTo>
                        <a:pt x="7450" y="20485"/>
                      </a:lnTo>
                      <a:lnTo>
                        <a:pt x="7554" y="20485"/>
                      </a:lnTo>
                      <a:lnTo>
                        <a:pt x="7617" y="20380"/>
                      </a:lnTo>
                      <a:lnTo>
                        <a:pt x="7638" y="20464"/>
                      </a:lnTo>
                      <a:lnTo>
                        <a:pt x="7659" y="20464"/>
                      </a:lnTo>
                      <a:lnTo>
                        <a:pt x="7701" y="20380"/>
                      </a:lnTo>
                      <a:lnTo>
                        <a:pt x="7763" y="20318"/>
                      </a:lnTo>
                      <a:lnTo>
                        <a:pt x="7868" y="20318"/>
                      </a:lnTo>
                      <a:lnTo>
                        <a:pt x="7973" y="20255"/>
                      </a:lnTo>
                      <a:lnTo>
                        <a:pt x="8015" y="20171"/>
                      </a:lnTo>
                      <a:cubicBezTo>
                        <a:pt x="8077" y="20150"/>
                        <a:pt x="8161" y="20087"/>
                        <a:pt x="8224" y="20066"/>
                      </a:cubicBezTo>
                      <a:lnTo>
                        <a:pt x="8224" y="20066"/>
                      </a:lnTo>
                      <a:lnTo>
                        <a:pt x="8182" y="20108"/>
                      </a:lnTo>
                      <a:lnTo>
                        <a:pt x="8182" y="20213"/>
                      </a:lnTo>
                      <a:lnTo>
                        <a:pt x="8224" y="20255"/>
                      </a:lnTo>
                      <a:lnTo>
                        <a:pt x="8370" y="20150"/>
                      </a:lnTo>
                      <a:lnTo>
                        <a:pt x="8391" y="20066"/>
                      </a:lnTo>
                      <a:lnTo>
                        <a:pt x="8475" y="20045"/>
                      </a:lnTo>
                      <a:lnTo>
                        <a:pt x="8496" y="20087"/>
                      </a:lnTo>
                      <a:lnTo>
                        <a:pt x="8538" y="20045"/>
                      </a:lnTo>
                      <a:lnTo>
                        <a:pt x="8580" y="20045"/>
                      </a:lnTo>
                      <a:lnTo>
                        <a:pt x="8600" y="20108"/>
                      </a:lnTo>
                      <a:lnTo>
                        <a:pt x="8580" y="20192"/>
                      </a:lnTo>
                      <a:lnTo>
                        <a:pt x="8642" y="20192"/>
                      </a:lnTo>
                      <a:lnTo>
                        <a:pt x="8705" y="20087"/>
                      </a:lnTo>
                      <a:lnTo>
                        <a:pt x="8789" y="20087"/>
                      </a:lnTo>
                      <a:lnTo>
                        <a:pt x="8872" y="20004"/>
                      </a:lnTo>
                      <a:lnTo>
                        <a:pt x="8977" y="20004"/>
                      </a:lnTo>
                      <a:lnTo>
                        <a:pt x="9082" y="19857"/>
                      </a:lnTo>
                      <a:lnTo>
                        <a:pt x="9186" y="19794"/>
                      </a:lnTo>
                      <a:lnTo>
                        <a:pt x="9270" y="19836"/>
                      </a:lnTo>
                      <a:lnTo>
                        <a:pt x="9270" y="19899"/>
                      </a:lnTo>
                      <a:lnTo>
                        <a:pt x="9186" y="20004"/>
                      </a:lnTo>
                      <a:lnTo>
                        <a:pt x="9103" y="20150"/>
                      </a:lnTo>
                      <a:lnTo>
                        <a:pt x="9103" y="20192"/>
                      </a:lnTo>
                      <a:lnTo>
                        <a:pt x="9165" y="20192"/>
                      </a:lnTo>
                      <a:lnTo>
                        <a:pt x="9312" y="20045"/>
                      </a:lnTo>
                      <a:lnTo>
                        <a:pt x="9312" y="19857"/>
                      </a:lnTo>
                      <a:lnTo>
                        <a:pt x="9333" y="19836"/>
                      </a:lnTo>
                      <a:lnTo>
                        <a:pt x="9396" y="19899"/>
                      </a:lnTo>
                      <a:lnTo>
                        <a:pt x="9479" y="19857"/>
                      </a:lnTo>
                      <a:lnTo>
                        <a:pt x="9542" y="19878"/>
                      </a:lnTo>
                      <a:lnTo>
                        <a:pt x="9647" y="19878"/>
                      </a:lnTo>
                      <a:lnTo>
                        <a:pt x="9751" y="19753"/>
                      </a:lnTo>
                      <a:lnTo>
                        <a:pt x="9793" y="19753"/>
                      </a:lnTo>
                      <a:lnTo>
                        <a:pt x="9814" y="19773"/>
                      </a:lnTo>
                      <a:lnTo>
                        <a:pt x="9856" y="19648"/>
                      </a:lnTo>
                      <a:lnTo>
                        <a:pt x="9919" y="19585"/>
                      </a:lnTo>
                      <a:lnTo>
                        <a:pt x="9940" y="19627"/>
                      </a:lnTo>
                      <a:lnTo>
                        <a:pt x="9919" y="19690"/>
                      </a:lnTo>
                      <a:lnTo>
                        <a:pt x="9919" y="19794"/>
                      </a:lnTo>
                      <a:lnTo>
                        <a:pt x="9960" y="19773"/>
                      </a:lnTo>
                      <a:lnTo>
                        <a:pt x="10044" y="19669"/>
                      </a:lnTo>
                      <a:lnTo>
                        <a:pt x="10002" y="19648"/>
                      </a:lnTo>
                      <a:lnTo>
                        <a:pt x="10065" y="19564"/>
                      </a:lnTo>
                      <a:lnTo>
                        <a:pt x="10065" y="19522"/>
                      </a:lnTo>
                      <a:lnTo>
                        <a:pt x="9898" y="19522"/>
                      </a:lnTo>
                      <a:lnTo>
                        <a:pt x="9856" y="19481"/>
                      </a:lnTo>
                      <a:lnTo>
                        <a:pt x="10023" y="19439"/>
                      </a:lnTo>
                      <a:lnTo>
                        <a:pt x="10212" y="19334"/>
                      </a:lnTo>
                      <a:lnTo>
                        <a:pt x="10442" y="19334"/>
                      </a:lnTo>
                      <a:lnTo>
                        <a:pt x="10484" y="19271"/>
                      </a:lnTo>
                      <a:lnTo>
                        <a:pt x="10484" y="19209"/>
                      </a:lnTo>
                      <a:lnTo>
                        <a:pt x="10442" y="19209"/>
                      </a:lnTo>
                      <a:lnTo>
                        <a:pt x="10484" y="19167"/>
                      </a:lnTo>
                      <a:lnTo>
                        <a:pt x="10567" y="19146"/>
                      </a:lnTo>
                      <a:lnTo>
                        <a:pt x="10651" y="19104"/>
                      </a:lnTo>
                      <a:lnTo>
                        <a:pt x="10693" y="19104"/>
                      </a:lnTo>
                      <a:lnTo>
                        <a:pt x="10735" y="19209"/>
                      </a:lnTo>
                      <a:lnTo>
                        <a:pt x="10839" y="19209"/>
                      </a:lnTo>
                      <a:lnTo>
                        <a:pt x="10881" y="19125"/>
                      </a:lnTo>
                      <a:lnTo>
                        <a:pt x="10860" y="19104"/>
                      </a:lnTo>
                      <a:lnTo>
                        <a:pt x="10944" y="19020"/>
                      </a:lnTo>
                      <a:lnTo>
                        <a:pt x="10944" y="18916"/>
                      </a:lnTo>
                      <a:lnTo>
                        <a:pt x="10986" y="18853"/>
                      </a:lnTo>
                      <a:lnTo>
                        <a:pt x="11049" y="18916"/>
                      </a:lnTo>
                      <a:lnTo>
                        <a:pt x="11049" y="18999"/>
                      </a:lnTo>
                      <a:lnTo>
                        <a:pt x="11090" y="19041"/>
                      </a:lnTo>
                      <a:lnTo>
                        <a:pt x="11216" y="18957"/>
                      </a:lnTo>
                      <a:lnTo>
                        <a:pt x="11279" y="18895"/>
                      </a:lnTo>
                      <a:lnTo>
                        <a:pt x="11362" y="18895"/>
                      </a:lnTo>
                      <a:lnTo>
                        <a:pt x="11404" y="18790"/>
                      </a:lnTo>
                      <a:lnTo>
                        <a:pt x="11425" y="18748"/>
                      </a:lnTo>
                      <a:lnTo>
                        <a:pt x="11488" y="18811"/>
                      </a:lnTo>
                      <a:lnTo>
                        <a:pt x="11593" y="18790"/>
                      </a:lnTo>
                      <a:lnTo>
                        <a:pt x="11718" y="18623"/>
                      </a:lnTo>
                      <a:lnTo>
                        <a:pt x="11718" y="18539"/>
                      </a:lnTo>
                      <a:lnTo>
                        <a:pt x="11613" y="18539"/>
                      </a:lnTo>
                      <a:lnTo>
                        <a:pt x="11593" y="18518"/>
                      </a:lnTo>
                      <a:lnTo>
                        <a:pt x="11739" y="18413"/>
                      </a:lnTo>
                      <a:lnTo>
                        <a:pt x="11844" y="18393"/>
                      </a:lnTo>
                      <a:lnTo>
                        <a:pt x="11927" y="18288"/>
                      </a:lnTo>
                      <a:lnTo>
                        <a:pt x="11990" y="18288"/>
                      </a:lnTo>
                      <a:lnTo>
                        <a:pt x="12011" y="18330"/>
                      </a:lnTo>
                      <a:lnTo>
                        <a:pt x="12137" y="18204"/>
                      </a:lnTo>
                      <a:lnTo>
                        <a:pt x="12241" y="18141"/>
                      </a:lnTo>
                      <a:lnTo>
                        <a:pt x="12262" y="18079"/>
                      </a:lnTo>
                      <a:lnTo>
                        <a:pt x="12346" y="18037"/>
                      </a:lnTo>
                      <a:lnTo>
                        <a:pt x="12367" y="17995"/>
                      </a:lnTo>
                      <a:lnTo>
                        <a:pt x="12450" y="17995"/>
                      </a:lnTo>
                      <a:lnTo>
                        <a:pt x="12471" y="18079"/>
                      </a:lnTo>
                      <a:lnTo>
                        <a:pt x="12534" y="18100"/>
                      </a:lnTo>
                      <a:lnTo>
                        <a:pt x="12555" y="18016"/>
                      </a:lnTo>
                      <a:lnTo>
                        <a:pt x="12660" y="18016"/>
                      </a:lnTo>
                      <a:lnTo>
                        <a:pt x="12722" y="17995"/>
                      </a:lnTo>
                      <a:lnTo>
                        <a:pt x="12722" y="17911"/>
                      </a:lnTo>
                      <a:lnTo>
                        <a:pt x="12827" y="17890"/>
                      </a:lnTo>
                      <a:lnTo>
                        <a:pt x="12848" y="17828"/>
                      </a:lnTo>
                      <a:lnTo>
                        <a:pt x="12869" y="17869"/>
                      </a:lnTo>
                      <a:lnTo>
                        <a:pt x="13036" y="17890"/>
                      </a:lnTo>
                      <a:lnTo>
                        <a:pt x="13057" y="17786"/>
                      </a:lnTo>
                      <a:lnTo>
                        <a:pt x="13099" y="17786"/>
                      </a:lnTo>
                      <a:lnTo>
                        <a:pt x="13099" y="17849"/>
                      </a:lnTo>
                      <a:lnTo>
                        <a:pt x="13162" y="17849"/>
                      </a:lnTo>
                      <a:lnTo>
                        <a:pt x="13204" y="17786"/>
                      </a:lnTo>
                      <a:lnTo>
                        <a:pt x="13266" y="17849"/>
                      </a:lnTo>
                      <a:lnTo>
                        <a:pt x="13308" y="17807"/>
                      </a:lnTo>
                      <a:lnTo>
                        <a:pt x="13371" y="17660"/>
                      </a:lnTo>
                      <a:lnTo>
                        <a:pt x="13308" y="17660"/>
                      </a:lnTo>
                      <a:lnTo>
                        <a:pt x="13266" y="17681"/>
                      </a:lnTo>
                      <a:lnTo>
                        <a:pt x="13287" y="17597"/>
                      </a:lnTo>
                      <a:lnTo>
                        <a:pt x="13350" y="17556"/>
                      </a:lnTo>
                      <a:cubicBezTo>
                        <a:pt x="13371" y="17618"/>
                        <a:pt x="13392" y="17702"/>
                        <a:pt x="13455" y="17765"/>
                      </a:cubicBezTo>
                      <a:cubicBezTo>
                        <a:pt x="13517" y="17849"/>
                        <a:pt x="13392" y="17995"/>
                        <a:pt x="13308" y="18079"/>
                      </a:cubicBezTo>
                      <a:lnTo>
                        <a:pt x="13245" y="18183"/>
                      </a:lnTo>
                      <a:lnTo>
                        <a:pt x="13266" y="18225"/>
                      </a:lnTo>
                      <a:lnTo>
                        <a:pt x="13371" y="18309"/>
                      </a:lnTo>
                      <a:lnTo>
                        <a:pt x="13350" y="18413"/>
                      </a:lnTo>
                      <a:lnTo>
                        <a:pt x="13266" y="18351"/>
                      </a:lnTo>
                      <a:lnTo>
                        <a:pt x="13245" y="18393"/>
                      </a:lnTo>
                      <a:lnTo>
                        <a:pt x="13266" y="18497"/>
                      </a:lnTo>
                      <a:lnTo>
                        <a:pt x="13162" y="18623"/>
                      </a:lnTo>
                      <a:lnTo>
                        <a:pt x="13099" y="18602"/>
                      </a:lnTo>
                      <a:lnTo>
                        <a:pt x="13099" y="18351"/>
                      </a:lnTo>
                      <a:lnTo>
                        <a:pt x="13057" y="18330"/>
                      </a:lnTo>
                      <a:lnTo>
                        <a:pt x="12890" y="18351"/>
                      </a:lnTo>
                      <a:lnTo>
                        <a:pt x="12639" y="18497"/>
                      </a:lnTo>
                      <a:lnTo>
                        <a:pt x="12471" y="18602"/>
                      </a:lnTo>
                      <a:lnTo>
                        <a:pt x="12450" y="18665"/>
                      </a:lnTo>
                      <a:lnTo>
                        <a:pt x="12471" y="18727"/>
                      </a:lnTo>
                      <a:lnTo>
                        <a:pt x="12471" y="18853"/>
                      </a:lnTo>
                      <a:lnTo>
                        <a:pt x="12450" y="18957"/>
                      </a:lnTo>
                      <a:lnTo>
                        <a:pt x="12409" y="19041"/>
                      </a:lnTo>
                      <a:lnTo>
                        <a:pt x="12409" y="19146"/>
                      </a:lnTo>
                      <a:lnTo>
                        <a:pt x="12471" y="19188"/>
                      </a:lnTo>
                      <a:lnTo>
                        <a:pt x="12555" y="19167"/>
                      </a:lnTo>
                      <a:lnTo>
                        <a:pt x="12576" y="19125"/>
                      </a:lnTo>
                      <a:lnTo>
                        <a:pt x="12555" y="19083"/>
                      </a:lnTo>
                      <a:lnTo>
                        <a:pt x="12513" y="19062"/>
                      </a:lnTo>
                      <a:lnTo>
                        <a:pt x="12555" y="19020"/>
                      </a:lnTo>
                      <a:lnTo>
                        <a:pt x="12681" y="19020"/>
                      </a:lnTo>
                      <a:lnTo>
                        <a:pt x="12660" y="19062"/>
                      </a:lnTo>
                      <a:lnTo>
                        <a:pt x="12722" y="19125"/>
                      </a:lnTo>
                      <a:lnTo>
                        <a:pt x="12785" y="19041"/>
                      </a:lnTo>
                      <a:lnTo>
                        <a:pt x="12848" y="19041"/>
                      </a:lnTo>
                      <a:lnTo>
                        <a:pt x="12764" y="19146"/>
                      </a:lnTo>
                      <a:lnTo>
                        <a:pt x="12764" y="19188"/>
                      </a:lnTo>
                      <a:lnTo>
                        <a:pt x="12555" y="19355"/>
                      </a:lnTo>
                      <a:lnTo>
                        <a:pt x="12534" y="19397"/>
                      </a:lnTo>
                      <a:lnTo>
                        <a:pt x="12639" y="19439"/>
                      </a:lnTo>
                      <a:lnTo>
                        <a:pt x="12681" y="19355"/>
                      </a:lnTo>
                      <a:lnTo>
                        <a:pt x="12764" y="19292"/>
                      </a:lnTo>
                      <a:lnTo>
                        <a:pt x="12764" y="19229"/>
                      </a:lnTo>
                      <a:lnTo>
                        <a:pt x="12890" y="19146"/>
                      </a:lnTo>
                      <a:lnTo>
                        <a:pt x="12869" y="19083"/>
                      </a:lnTo>
                      <a:lnTo>
                        <a:pt x="12932" y="19041"/>
                      </a:lnTo>
                      <a:lnTo>
                        <a:pt x="12973" y="19041"/>
                      </a:lnTo>
                      <a:lnTo>
                        <a:pt x="13036" y="18916"/>
                      </a:lnTo>
                      <a:lnTo>
                        <a:pt x="13078" y="18937"/>
                      </a:lnTo>
                      <a:lnTo>
                        <a:pt x="13183" y="18916"/>
                      </a:lnTo>
                      <a:lnTo>
                        <a:pt x="13287" y="18937"/>
                      </a:lnTo>
                      <a:lnTo>
                        <a:pt x="13455" y="18832"/>
                      </a:lnTo>
                      <a:lnTo>
                        <a:pt x="13413" y="18748"/>
                      </a:lnTo>
                      <a:lnTo>
                        <a:pt x="13287" y="18706"/>
                      </a:lnTo>
                      <a:lnTo>
                        <a:pt x="13371" y="18665"/>
                      </a:lnTo>
                      <a:lnTo>
                        <a:pt x="13497" y="18665"/>
                      </a:lnTo>
                      <a:lnTo>
                        <a:pt x="13580" y="18769"/>
                      </a:lnTo>
                      <a:lnTo>
                        <a:pt x="13664" y="18769"/>
                      </a:lnTo>
                      <a:lnTo>
                        <a:pt x="13727" y="18665"/>
                      </a:lnTo>
                      <a:lnTo>
                        <a:pt x="13685" y="18539"/>
                      </a:lnTo>
                      <a:lnTo>
                        <a:pt x="13580" y="18518"/>
                      </a:lnTo>
                      <a:lnTo>
                        <a:pt x="13622" y="18455"/>
                      </a:lnTo>
                      <a:lnTo>
                        <a:pt x="13706" y="18455"/>
                      </a:lnTo>
                      <a:lnTo>
                        <a:pt x="13789" y="18497"/>
                      </a:lnTo>
                      <a:lnTo>
                        <a:pt x="13852" y="18455"/>
                      </a:lnTo>
                      <a:lnTo>
                        <a:pt x="13894" y="18518"/>
                      </a:lnTo>
                      <a:lnTo>
                        <a:pt x="13957" y="18539"/>
                      </a:lnTo>
                      <a:lnTo>
                        <a:pt x="14041" y="18413"/>
                      </a:lnTo>
                      <a:lnTo>
                        <a:pt x="14020" y="18330"/>
                      </a:lnTo>
                      <a:lnTo>
                        <a:pt x="13957" y="18309"/>
                      </a:lnTo>
                      <a:lnTo>
                        <a:pt x="13957" y="18225"/>
                      </a:lnTo>
                      <a:lnTo>
                        <a:pt x="14062" y="18225"/>
                      </a:lnTo>
                      <a:lnTo>
                        <a:pt x="14166" y="18204"/>
                      </a:lnTo>
                      <a:lnTo>
                        <a:pt x="14124" y="18079"/>
                      </a:lnTo>
                      <a:lnTo>
                        <a:pt x="14041" y="18037"/>
                      </a:lnTo>
                      <a:lnTo>
                        <a:pt x="13957" y="18079"/>
                      </a:lnTo>
                      <a:lnTo>
                        <a:pt x="14041" y="17995"/>
                      </a:lnTo>
                      <a:cubicBezTo>
                        <a:pt x="14062" y="17974"/>
                        <a:pt x="14041" y="17932"/>
                        <a:pt x="14041" y="17932"/>
                      </a:cubicBezTo>
                      <a:lnTo>
                        <a:pt x="14145" y="17828"/>
                      </a:lnTo>
                      <a:lnTo>
                        <a:pt x="14166" y="17911"/>
                      </a:lnTo>
                      <a:lnTo>
                        <a:pt x="14229" y="17911"/>
                      </a:lnTo>
                      <a:lnTo>
                        <a:pt x="14313" y="17807"/>
                      </a:lnTo>
                      <a:lnTo>
                        <a:pt x="14354" y="17869"/>
                      </a:lnTo>
                      <a:lnTo>
                        <a:pt x="14438" y="17828"/>
                      </a:lnTo>
                      <a:lnTo>
                        <a:pt x="14417" y="17765"/>
                      </a:lnTo>
                      <a:lnTo>
                        <a:pt x="14334" y="17723"/>
                      </a:lnTo>
                      <a:lnTo>
                        <a:pt x="14396" y="17660"/>
                      </a:lnTo>
                      <a:lnTo>
                        <a:pt x="14438" y="17597"/>
                      </a:lnTo>
                      <a:lnTo>
                        <a:pt x="14396" y="17514"/>
                      </a:lnTo>
                      <a:lnTo>
                        <a:pt x="14313" y="17556"/>
                      </a:lnTo>
                      <a:lnTo>
                        <a:pt x="14292" y="17597"/>
                      </a:lnTo>
                      <a:lnTo>
                        <a:pt x="14229" y="17597"/>
                      </a:lnTo>
                      <a:lnTo>
                        <a:pt x="14250" y="17493"/>
                      </a:lnTo>
                      <a:lnTo>
                        <a:pt x="14208" y="17472"/>
                      </a:lnTo>
                      <a:lnTo>
                        <a:pt x="14103" y="17493"/>
                      </a:lnTo>
                      <a:lnTo>
                        <a:pt x="14041" y="17577"/>
                      </a:lnTo>
                      <a:lnTo>
                        <a:pt x="14103" y="17618"/>
                      </a:lnTo>
                      <a:lnTo>
                        <a:pt x="14041" y="17723"/>
                      </a:lnTo>
                      <a:lnTo>
                        <a:pt x="13999" y="17702"/>
                      </a:lnTo>
                      <a:lnTo>
                        <a:pt x="13978" y="17786"/>
                      </a:lnTo>
                      <a:lnTo>
                        <a:pt x="13894" y="17765"/>
                      </a:lnTo>
                      <a:lnTo>
                        <a:pt x="13831" y="17807"/>
                      </a:lnTo>
                      <a:lnTo>
                        <a:pt x="13873" y="17869"/>
                      </a:lnTo>
                      <a:lnTo>
                        <a:pt x="13999" y="17995"/>
                      </a:lnTo>
                      <a:lnTo>
                        <a:pt x="13831" y="18141"/>
                      </a:lnTo>
                      <a:lnTo>
                        <a:pt x="13831" y="18079"/>
                      </a:lnTo>
                      <a:lnTo>
                        <a:pt x="13727" y="17995"/>
                      </a:lnTo>
                      <a:lnTo>
                        <a:pt x="13685" y="18037"/>
                      </a:lnTo>
                      <a:lnTo>
                        <a:pt x="13706" y="18121"/>
                      </a:lnTo>
                      <a:lnTo>
                        <a:pt x="13685" y="18225"/>
                      </a:lnTo>
                      <a:lnTo>
                        <a:pt x="13622" y="18204"/>
                      </a:lnTo>
                      <a:lnTo>
                        <a:pt x="13580" y="18225"/>
                      </a:lnTo>
                      <a:lnTo>
                        <a:pt x="13517" y="18330"/>
                      </a:lnTo>
                      <a:lnTo>
                        <a:pt x="13434" y="18351"/>
                      </a:lnTo>
                      <a:lnTo>
                        <a:pt x="13434" y="18288"/>
                      </a:lnTo>
                      <a:lnTo>
                        <a:pt x="13497" y="18225"/>
                      </a:lnTo>
                      <a:lnTo>
                        <a:pt x="13497" y="18121"/>
                      </a:lnTo>
                      <a:lnTo>
                        <a:pt x="13413" y="18079"/>
                      </a:lnTo>
                      <a:lnTo>
                        <a:pt x="13371" y="18079"/>
                      </a:lnTo>
                      <a:cubicBezTo>
                        <a:pt x="13413" y="17995"/>
                        <a:pt x="13476" y="17911"/>
                        <a:pt x="13559" y="17849"/>
                      </a:cubicBezTo>
                      <a:lnTo>
                        <a:pt x="13559" y="17807"/>
                      </a:lnTo>
                      <a:cubicBezTo>
                        <a:pt x="13497" y="17702"/>
                        <a:pt x="13476" y="17597"/>
                        <a:pt x="13434" y="17493"/>
                      </a:cubicBezTo>
                      <a:lnTo>
                        <a:pt x="13476" y="17493"/>
                      </a:lnTo>
                      <a:lnTo>
                        <a:pt x="13517" y="17535"/>
                      </a:lnTo>
                      <a:lnTo>
                        <a:pt x="13538" y="17493"/>
                      </a:lnTo>
                      <a:lnTo>
                        <a:pt x="13497" y="17409"/>
                      </a:lnTo>
                      <a:lnTo>
                        <a:pt x="13413" y="17388"/>
                      </a:lnTo>
                      <a:lnTo>
                        <a:pt x="13476" y="17367"/>
                      </a:lnTo>
                      <a:lnTo>
                        <a:pt x="13580" y="17388"/>
                      </a:lnTo>
                      <a:lnTo>
                        <a:pt x="13706" y="17263"/>
                      </a:lnTo>
                      <a:lnTo>
                        <a:pt x="13831" y="17263"/>
                      </a:lnTo>
                      <a:lnTo>
                        <a:pt x="13936" y="17158"/>
                      </a:lnTo>
                      <a:lnTo>
                        <a:pt x="14020" y="17137"/>
                      </a:lnTo>
                      <a:lnTo>
                        <a:pt x="14145" y="16991"/>
                      </a:lnTo>
                      <a:lnTo>
                        <a:pt x="14145" y="16844"/>
                      </a:lnTo>
                      <a:lnTo>
                        <a:pt x="14103" y="16781"/>
                      </a:lnTo>
                      <a:lnTo>
                        <a:pt x="14082" y="16781"/>
                      </a:lnTo>
                      <a:lnTo>
                        <a:pt x="14020" y="16656"/>
                      </a:lnTo>
                      <a:lnTo>
                        <a:pt x="13957" y="16635"/>
                      </a:lnTo>
                      <a:lnTo>
                        <a:pt x="13810" y="16635"/>
                      </a:lnTo>
                      <a:lnTo>
                        <a:pt x="13831" y="16530"/>
                      </a:lnTo>
                      <a:lnTo>
                        <a:pt x="13831" y="16426"/>
                      </a:lnTo>
                      <a:lnTo>
                        <a:pt x="13999" y="16363"/>
                      </a:lnTo>
                      <a:lnTo>
                        <a:pt x="14020" y="16321"/>
                      </a:lnTo>
                      <a:lnTo>
                        <a:pt x="14103" y="16300"/>
                      </a:lnTo>
                      <a:lnTo>
                        <a:pt x="14124" y="16216"/>
                      </a:lnTo>
                      <a:lnTo>
                        <a:pt x="14103" y="16216"/>
                      </a:lnTo>
                      <a:lnTo>
                        <a:pt x="14145" y="16154"/>
                      </a:lnTo>
                      <a:lnTo>
                        <a:pt x="14250" y="16196"/>
                      </a:lnTo>
                      <a:lnTo>
                        <a:pt x="14417" y="16091"/>
                      </a:lnTo>
                      <a:lnTo>
                        <a:pt x="14522" y="16175"/>
                      </a:lnTo>
                      <a:lnTo>
                        <a:pt x="14647" y="16091"/>
                      </a:lnTo>
                      <a:lnTo>
                        <a:pt x="14626" y="16175"/>
                      </a:lnTo>
                      <a:lnTo>
                        <a:pt x="14647" y="16216"/>
                      </a:lnTo>
                      <a:lnTo>
                        <a:pt x="14731" y="16216"/>
                      </a:lnTo>
                      <a:lnTo>
                        <a:pt x="14857" y="16091"/>
                      </a:lnTo>
                      <a:lnTo>
                        <a:pt x="14836" y="16028"/>
                      </a:lnTo>
                      <a:lnTo>
                        <a:pt x="14773" y="16007"/>
                      </a:lnTo>
                      <a:lnTo>
                        <a:pt x="14752" y="15965"/>
                      </a:lnTo>
                      <a:lnTo>
                        <a:pt x="14794" y="15924"/>
                      </a:lnTo>
                      <a:lnTo>
                        <a:pt x="14919" y="15986"/>
                      </a:lnTo>
                      <a:lnTo>
                        <a:pt x="15129" y="15924"/>
                      </a:lnTo>
                      <a:lnTo>
                        <a:pt x="15170" y="15777"/>
                      </a:lnTo>
                      <a:lnTo>
                        <a:pt x="15129" y="15631"/>
                      </a:lnTo>
                      <a:lnTo>
                        <a:pt x="14961" y="15526"/>
                      </a:lnTo>
                      <a:lnTo>
                        <a:pt x="14891" y="15526"/>
                      </a:lnTo>
                      <a:lnTo>
                        <a:pt x="14919" y="15505"/>
                      </a:lnTo>
                      <a:lnTo>
                        <a:pt x="15066" y="15505"/>
                      </a:lnTo>
                      <a:lnTo>
                        <a:pt x="15150" y="15589"/>
                      </a:lnTo>
                      <a:lnTo>
                        <a:pt x="15296" y="15589"/>
                      </a:lnTo>
                      <a:lnTo>
                        <a:pt x="15401" y="15484"/>
                      </a:lnTo>
                      <a:lnTo>
                        <a:pt x="15401" y="15400"/>
                      </a:lnTo>
                      <a:lnTo>
                        <a:pt x="15673" y="15275"/>
                      </a:lnTo>
                      <a:lnTo>
                        <a:pt x="15798" y="15149"/>
                      </a:lnTo>
                      <a:lnTo>
                        <a:pt x="15924" y="15149"/>
                      </a:lnTo>
                      <a:lnTo>
                        <a:pt x="15986" y="15087"/>
                      </a:lnTo>
                      <a:lnTo>
                        <a:pt x="15986" y="15003"/>
                      </a:lnTo>
                      <a:lnTo>
                        <a:pt x="16217" y="14836"/>
                      </a:lnTo>
                      <a:lnTo>
                        <a:pt x="16426" y="14794"/>
                      </a:lnTo>
                      <a:lnTo>
                        <a:pt x="16656" y="14584"/>
                      </a:lnTo>
                      <a:lnTo>
                        <a:pt x="16844" y="14564"/>
                      </a:lnTo>
                      <a:lnTo>
                        <a:pt x="17033" y="14333"/>
                      </a:lnTo>
                      <a:lnTo>
                        <a:pt x="16949" y="14480"/>
                      </a:lnTo>
                      <a:lnTo>
                        <a:pt x="16949" y="14626"/>
                      </a:lnTo>
                      <a:lnTo>
                        <a:pt x="17012" y="14647"/>
                      </a:lnTo>
                      <a:lnTo>
                        <a:pt x="17075" y="14668"/>
                      </a:lnTo>
                      <a:lnTo>
                        <a:pt x="17116" y="14731"/>
                      </a:lnTo>
                      <a:lnTo>
                        <a:pt x="17263" y="14564"/>
                      </a:lnTo>
                      <a:lnTo>
                        <a:pt x="17367" y="14522"/>
                      </a:lnTo>
                      <a:lnTo>
                        <a:pt x="17598" y="14438"/>
                      </a:lnTo>
                      <a:lnTo>
                        <a:pt x="17681" y="14354"/>
                      </a:lnTo>
                      <a:lnTo>
                        <a:pt x="17681" y="14354"/>
                      </a:lnTo>
                      <a:lnTo>
                        <a:pt x="17639" y="14480"/>
                      </a:lnTo>
                      <a:lnTo>
                        <a:pt x="17451" y="14584"/>
                      </a:lnTo>
                      <a:lnTo>
                        <a:pt x="17326" y="14584"/>
                      </a:lnTo>
                      <a:lnTo>
                        <a:pt x="17054" y="14856"/>
                      </a:lnTo>
                      <a:lnTo>
                        <a:pt x="17033" y="14961"/>
                      </a:lnTo>
                      <a:lnTo>
                        <a:pt x="17158" y="15149"/>
                      </a:lnTo>
                      <a:lnTo>
                        <a:pt x="17179" y="15275"/>
                      </a:lnTo>
                      <a:lnTo>
                        <a:pt x="17054" y="15191"/>
                      </a:lnTo>
                      <a:lnTo>
                        <a:pt x="16949" y="15191"/>
                      </a:lnTo>
                      <a:lnTo>
                        <a:pt x="16886" y="15212"/>
                      </a:lnTo>
                      <a:lnTo>
                        <a:pt x="16823" y="15212"/>
                      </a:lnTo>
                      <a:lnTo>
                        <a:pt x="16719" y="15149"/>
                      </a:lnTo>
                      <a:lnTo>
                        <a:pt x="16698" y="14982"/>
                      </a:lnTo>
                      <a:lnTo>
                        <a:pt x="16510" y="15066"/>
                      </a:lnTo>
                      <a:lnTo>
                        <a:pt x="16405" y="15066"/>
                      </a:lnTo>
                      <a:lnTo>
                        <a:pt x="16238" y="15170"/>
                      </a:lnTo>
                      <a:lnTo>
                        <a:pt x="16091" y="15170"/>
                      </a:lnTo>
                      <a:lnTo>
                        <a:pt x="15986" y="15275"/>
                      </a:lnTo>
                      <a:lnTo>
                        <a:pt x="15986" y="15380"/>
                      </a:lnTo>
                      <a:lnTo>
                        <a:pt x="16007" y="15421"/>
                      </a:lnTo>
                      <a:lnTo>
                        <a:pt x="15903" y="15610"/>
                      </a:lnTo>
                      <a:lnTo>
                        <a:pt x="15777" y="15693"/>
                      </a:lnTo>
                      <a:lnTo>
                        <a:pt x="15714" y="15840"/>
                      </a:lnTo>
                      <a:lnTo>
                        <a:pt x="15380" y="16133"/>
                      </a:lnTo>
                      <a:lnTo>
                        <a:pt x="15296" y="16237"/>
                      </a:lnTo>
                      <a:lnTo>
                        <a:pt x="15296" y="16321"/>
                      </a:lnTo>
                      <a:lnTo>
                        <a:pt x="15401" y="16468"/>
                      </a:lnTo>
                      <a:lnTo>
                        <a:pt x="15463" y="16405"/>
                      </a:lnTo>
                      <a:lnTo>
                        <a:pt x="15505" y="16405"/>
                      </a:lnTo>
                      <a:lnTo>
                        <a:pt x="15610" y="16321"/>
                      </a:lnTo>
                      <a:lnTo>
                        <a:pt x="15694" y="16342"/>
                      </a:lnTo>
                      <a:lnTo>
                        <a:pt x="15694" y="16405"/>
                      </a:lnTo>
                      <a:lnTo>
                        <a:pt x="15484" y="16551"/>
                      </a:lnTo>
                      <a:lnTo>
                        <a:pt x="15401" y="16551"/>
                      </a:lnTo>
                      <a:lnTo>
                        <a:pt x="15359" y="16656"/>
                      </a:lnTo>
                      <a:lnTo>
                        <a:pt x="15254" y="16614"/>
                      </a:lnTo>
                      <a:lnTo>
                        <a:pt x="15170" y="16614"/>
                      </a:lnTo>
                      <a:lnTo>
                        <a:pt x="15087" y="16635"/>
                      </a:lnTo>
                      <a:lnTo>
                        <a:pt x="15087" y="16740"/>
                      </a:lnTo>
                      <a:lnTo>
                        <a:pt x="15024" y="16719"/>
                      </a:lnTo>
                      <a:lnTo>
                        <a:pt x="14919" y="16740"/>
                      </a:lnTo>
                      <a:lnTo>
                        <a:pt x="14919" y="16865"/>
                      </a:lnTo>
                      <a:lnTo>
                        <a:pt x="15066" y="17053"/>
                      </a:lnTo>
                      <a:lnTo>
                        <a:pt x="15129" y="17032"/>
                      </a:lnTo>
                      <a:lnTo>
                        <a:pt x="15170" y="16949"/>
                      </a:lnTo>
                      <a:lnTo>
                        <a:pt x="15233" y="17032"/>
                      </a:lnTo>
                      <a:lnTo>
                        <a:pt x="15275" y="16886"/>
                      </a:lnTo>
                      <a:lnTo>
                        <a:pt x="15359" y="16886"/>
                      </a:lnTo>
                      <a:lnTo>
                        <a:pt x="15359" y="16991"/>
                      </a:lnTo>
                      <a:lnTo>
                        <a:pt x="15442" y="16949"/>
                      </a:lnTo>
                      <a:lnTo>
                        <a:pt x="15463" y="16865"/>
                      </a:lnTo>
                      <a:lnTo>
                        <a:pt x="15526" y="16823"/>
                      </a:lnTo>
                      <a:lnTo>
                        <a:pt x="15652" y="16740"/>
                      </a:lnTo>
                      <a:lnTo>
                        <a:pt x="15652" y="16614"/>
                      </a:lnTo>
                      <a:lnTo>
                        <a:pt x="15714" y="16530"/>
                      </a:lnTo>
                      <a:lnTo>
                        <a:pt x="15714" y="16572"/>
                      </a:lnTo>
                      <a:lnTo>
                        <a:pt x="15673" y="16635"/>
                      </a:lnTo>
                      <a:lnTo>
                        <a:pt x="15714" y="16719"/>
                      </a:lnTo>
                      <a:lnTo>
                        <a:pt x="15840" y="16719"/>
                      </a:lnTo>
                      <a:lnTo>
                        <a:pt x="16028" y="16572"/>
                      </a:lnTo>
                      <a:lnTo>
                        <a:pt x="16175" y="16572"/>
                      </a:lnTo>
                      <a:lnTo>
                        <a:pt x="16196" y="16656"/>
                      </a:lnTo>
                      <a:lnTo>
                        <a:pt x="16258" y="16614"/>
                      </a:lnTo>
                      <a:lnTo>
                        <a:pt x="16321" y="16405"/>
                      </a:lnTo>
                      <a:lnTo>
                        <a:pt x="16447" y="16321"/>
                      </a:lnTo>
                      <a:lnTo>
                        <a:pt x="16510" y="16321"/>
                      </a:lnTo>
                      <a:lnTo>
                        <a:pt x="16363" y="16468"/>
                      </a:lnTo>
                      <a:lnTo>
                        <a:pt x="16363" y="16551"/>
                      </a:lnTo>
                      <a:lnTo>
                        <a:pt x="16447" y="16509"/>
                      </a:lnTo>
                      <a:lnTo>
                        <a:pt x="16572" y="16342"/>
                      </a:lnTo>
                      <a:lnTo>
                        <a:pt x="16656" y="16154"/>
                      </a:lnTo>
                      <a:lnTo>
                        <a:pt x="16740" y="16112"/>
                      </a:lnTo>
                      <a:lnTo>
                        <a:pt x="16740" y="16196"/>
                      </a:lnTo>
                      <a:lnTo>
                        <a:pt x="16656" y="16321"/>
                      </a:lnTo>
                      <a:lnTo>
                        <a:pt x="16656" y="16363"/>
                      </a:lnTo>
                      <a:lnTo>
                        <a:pt x="16782" y="16237"/>
                      </a:lnTo>
                      <a:lnTo>
                        <a:pt x="16844" y="16321"/>
                      </a:lnTo>
                      <a:lnTo>
                        <a:pt x="16844" y="16405"/>
                      </a:lnTo>
                      <a:lnTo>
                        <a:pt x="16970" y="16426"/>
                      </a:lnTo>
                      <a:lnTo>
                        <a:pt x="17033" y="16468"/>
                      </a:lnTo>
                      <a:lnTo>
                        <a:pt x="17095" y="16405"/>
                      </a:lnTo>
                      <a:lnTo>
                        <a:pt x="17158" y="16258"/>
                      </a:lnTo>
                      <a:lnTo>
                        <a:pt x="17305" y="16237"/>
                      </a:lnTo>
                      <a:lnTo>
                        <a:pt x="17409" y="16154"/>
                      </a:lnTo>
                      <a:lnTo>
                        <a:pt x="17347" y="16133"/>
                      </a:lnTo>
                      <a:lnTo>
                        <a:pt x="17367" y="16007"/>
                      </a:lnTo>
                      <a:lnTo>
                        <a:pt x="17577" y="15924"/>
                      </a:lnTo>
                      <a:lnTo>
                        <a:pt x="17598" y="15840"/>
                      </a:lnTo>
                      <a:lnTo>
                        <a:pt x="17598" y="15735"/>
                      </a:lnTo>
                      <a:lnTo>
                        <a:pt x="17493" y="15777"/>
                      </a:lnTo>
                      <a:lnTo>
                        <a:pt x="17409" y="15714"/>
                      </a:lnTo>
                      <a:lnTo>
                        <a:pt x="17284" y="15693"/>
                      </a:lnTo>
                      <a:lnTo>
                        <a:pt x="17347" y="15610"/>
                      </a:lnTo>
                      <a:lnTo>
                        <a:pt x="17451" y="15610"/>
                      </a:lnTo>
                      <a:lnTo>
                        <a:pt x="17514" y="15631"/>
                      </a:lnTo>
                      <a:lnTo>
                        <a:pt x="17577" y="15568"/>
                      </a:lnTo>
                      <a:lnTo>
                        <a:pt x="17577" y="15463"/>
                      </a:lnTo>
                      <a:lnTo>
                        <a:pt x="17472" y="15505"/>
                      </a:lnTo>
                      <a:lnTo>
                        <a:pt x="17367" y="15400"/>
                      </a:lnTo>
                      <a:lnTo>
                        <a:pt x="17367" y="15317"/>
                      </a:lnTo>
                      <a:lnTo>
                        <a:pt x="17514" y="15296"/>
                      </a:lnTo>
                      <a:lnTo>
                        <a:pt x="17598" y="15275"/>
                      </a:lnTo>
                      <a:lnTo>
                        <a:pt x="17660" y="15296"/>
                      </a:lnTo>
                      <a:lnTo>
                        <a:pt x="17681" y="15254"/>
                      </a:lnTo>
                      <a:lnTo>
                        <a:pt x="17619" y="15108"/>
                      </a:lnTo>
                      <a:lnTo>
                        <a:pt x="17807" y="15045"/>
                      </a:lnTo>
                      <a:lnTo>
                        <a:pt x="17911" y="15108"/>
                      </a:lnTo>
                      <a:lnTo>
                        <a:pt x="17995" y="15087"/>
                      </a:lnTo>
                      <a:lnTo>
                        <a:pt x="18121" y="15087"/>
                      </a:lnTo>
                      <a:lnTo>
                        <a:pt x="17911" y="15254"/>
                      </a:lnTo>
                      <a:lnTo>
                        <a:pt x="17911" y="15359"/>
                      </a:lnTo>
                      <a:lnTo>
                        <a:pt x="17932" y="15526"/>
                      </a:lnTo>
                      <a:lnTo>
                        <a:pt x="17995" y="15526"/>
                      </a:lnTo>
                      <a:lnTo>
                        <a:pt x="18079" y="15317"/>
                      </a:lnTo>
                      <a:lnTo>
                        <a:pt x="18142" y="15275"/>
                      </a:lnTo>
                      <a:lnTo>
                        <a:pt x="18204" y="15275"/>
                      </a:lnTo>
                      <a:lnTo>
                        <a:pt x="18183" y="15359"/>
                      </a:lnTo>
                      <a:lnTo>
                        <a:pt x="18121" y="15421"/>
                      </a:lnTo>
                      <a:lnTo>
                        <a:pt x="18142" y="15505"/>
                      </a:lnTo>
                      <a:lnTo>
                        <a:pt x="18288" y="15400"/>
                      </a:lnTo>
                      <a:lnTo>
                        <a:pt x="18309" y="15317"/>
                      </a:lnTo>
                      <a:lnTo>
                        <a:pt x="18393" y="15400"/>
                      </a:lnTo>
                      <a:lnTo>
                        <a:pt x="18497" y="15317"/>
                      </a:lnTo>
                      <a:lnTo>
                        <a:pt x="18539" y="15317"/>
                      </a:lnTo>
                      <a:lnTo>
                        <a:pt x="18644" y="15254"/>
                      </a:lnTo>
                      <a:lnTo>
                        <a:pt x="18769" y="15212"/>
                      </a:lnTo>
                      <a:lnTo>
                        <a:pt x="18874" y="15254"/>
                      </a:lnTo>
                      <a:lnTo>
                        <a:pt x="18853" y="15296"/>
                      </a:lnTo>
                      <a:lnTo>
                        <a:pt x="18727" y="15296"/>
                      </a:lnTo>
                      <a:lnTo>
                        <a:pt x="18602" y="15421"/>
                      </a:lnTo>
                      <a:lnTo>
                        <a:pt x="18686" y="15421"/>
                      </a:lnTo>
                      <a:lnTo>
                        <a:pt x="18623" y="15505"/>
                      </a:lnTo>
                      <a:lnTo>
                        <a:pt x="18686" y="15568"/>
                      </a:lnTo>
                      <a:lnTo>
                        <a:pt x="18895" y="15610"/>
                      </a:lnTo>
                      <a:lnTo>
                        <a:pt x="18958" y="15693"/>
                      </a:lnTo>
                      <a:lnTo>
                        <a:pt x="18958" y="15735"/>
                      </a:lnTo>
                      <a:lnTo>
                        <a:pt x="18832" y="15631"/>
                      </a:lnTo>
                      <a:lnTo>
                        <a:pt x="18686" y="15610"/>
                      </a:lnTo>
                      <a:lnTo>
                        <a:pt x="18581" y="15672"/>
                      </a:lnTo>
                      <a:lnTo>
                        <a:pt x="18581" y="15777"/>
                      </a:lnTo>
                      <a:lnTo>
                        <a:pt x="18644" y="15798"/>
                      </a:lnTo>
                      <a:lnTo>
                        <a:pt x="18748" y="15735"/>
                      </a:lnTo>
                      <a:lnTo>
                        <a:pt x="18832" y="15819"/>
                      </a:lnTo>
                      <a:lnTo>
                        <a:pt x="18790" y="15840"/>
                      </a:lnTo>
                      <a:lnTo>
                        <a:pt x="18644" y="15840"/>
                      </a:lnTo>
                      <a:lnTo>
                        <a:pt x="18644" y="15924"/>
                      </a:lnTo>
                      <a:lnTo>
                        <a:pt x="18811" y="15986"/>
                      </a:lnTo>
                      <a:lnTo>
                        <a:pt x="18853" y="16049"/>
                      </a:lnTo>
                      <a:lnTo>
                        <a:pt x="18790" y="16091"/>
                      </a:lnTo>
                      <a:lnTo>
                        <a:pt x="18707" y="16112"/>
                      </a:lnTo>
                      <a:lnTo>
                        <a:pt x="18707" y="16154"/>
                      </a:lnTo>
                      <a:lnTo>
                        <a:pt x="18811" y="16154"/>
                      </a:lnTo>
                      <a:lnTo>
                        <a:pt x="18916" y="16112"/>
                      </a:lnTo>
                      <a:lnTo>
                        <a:pt x="19020" y="16196"/>
                      </a:lnTo>
                      <a:lnTo>
                        <a:pt x="19125" y="16237"/>
                      </a:lnTo>
                      <a:lnTo>
                        <a:pt x="19271" y="16196"/>
                      </a:lnTo>
                      <a:lnTo>
                        <a:pt x="19334" y="16258"/>
                      </a:lnTo>
                      <a:lnTo>
                        <a:pt x="19334" y="16321"/>
                      </a:lnTo>
                      <a:lnTo>
                        <a:pt x="19251" y="16363"/>
                      </a:lnTo>
                      <a:lnTo>
                        <a:pt x="19271" y="16447"/>
                      </a:lnTo>
                      <a:lnTo>
                        <a:pt x="19334" y="16468"/>
                      </a:lnTo>
                      <a:lnTo>
                        <a:pt x="19355" y="16551"/>
                      </a:lnTo>
                      <a:lnTo>
                        <a:pt x="19439" y="16572"/>
                      </a:lnTo>
                      <a:lnTo>
                        <a:pt x="19523" y="16488"/>
                      </a:lnTo>
                      <a:lnTo>
                        <a:pt x="19481" y="16426"/>
                      </a:lnTo>
                      <a:lnTo>
                        <a:pt x="19523" y="16384"/>
                      </a:lnTo>
                      <a:lnTo>
                        <a:pt x="19648" y="16384"/>
                      </a:lnTo>
                      <a:lnTo>
                        <a:pt x="19564" y="16488"/>
                      </a:lnTo>
                      <a:lnTo>
                        <a:pt x="19564" y="16551"/>
                      </a:lnTo>
                      <a:lnTo>
                        <a:pt x="19418" y="16719"/>
                      </a:lnTo>
                      <a:lnTo>
                        <a:pt x="19443" y="16744"/>
                      </a:lnTo>
                      <a:lnTo>
                        <a:pt x="19376" y="16760"/>
                      </a:lnTo>
                      <a:lnTo>
                        <a:pt x="19418" y="16844"/>
                      </a:lnTo>
                      <a:lnTo>
                        <a:pt x="19690" y="16907"/>
                      </a:lnTo>
                      <a:lnTo>
                        <a:pt x="19774" y="16865"/>
                      </a:lnTo>
                      <a:lnTo>
                        <a:pt x="19857" y="16907"/>
                      </a:lnTo>
                      <a:lnTo>
                        <a:pt x="20108" y="16907"/>
                      </a:lnTo>
                      <a:lnTo>
                        <a:pt x="20234" y="16865"/>
                      </a:lnTo>
                      <a:lnTo>
                        <a:pt x="20297" y="16907"/>
                      </a:lnTo>
                      <a:lnTo>
                        <a:pt x="20297" y="16970"/>
                      </a:lnTo>
                      <a:lnTo>
                        <a:pt x="20380" y="16970"/>
                      </a:lnTo>
                      <a:lnTo>
                        <a:pt x="20443" y="17053"/>
                      </a:lnTo>
                      <a:lnTo>
                        <a:pt x="20527" y="17116"/>
                      </a:lnTo>
                      <a:lnTo>
                        <a:pt x="20548" y="17179"/>
                      </a:lnTo>
                      <a:lnTo>
                        <a:pt x="20652" y="17179"/>
                      </a:lnTo>
                      <a:lnTo>
                        <a:pt x="20820" y="17116"/>
                      </a:lnTo>
                      <a:lnTo>
                        <a:pt x="20841" y="17074"/>
                      </a:lnTo>
                      <a:lnTo>
                        <a:pt x="20904" y="17116"/>
                      </a:lnTo>
                      <a:lnTo>
                        <a:pt x="20904" y="17179"/>
                      </a:lnTo>
                      <a:lnTo>
                        <a:pt x="20820" y="17263"/>
                      </a:lnTo>
                      <a:lnTo>
                        <a:pt x="20715" y="17284"/>
                      </a:lnTo>
                      <a:lnTo>
                        <a:pt x="20736" y="17346"/>
                      </a:lnTo>
                      <a:lnTo>
                        <a:pt x="20904" y="17388"/>
                      </a:lnTo>
                      <a:lnTo>
                        <a:pt x="20924" y="17493"/>
                      </a:lnTo>
                      <a:lnTo>
                        <a:pt x="21008" y="17577"/>
                      </a:lnTo>
                      <a:lnTo>
                        <a:pt x="21176" y="17639"/>
                      </a:lnTo>
                      <a:lnTo>
                        <a:pt x="21385" y="17577"/>
                      </a:lnTo>
                      <a:lnTo>
                        <a:pt x="21468" y="17556"/>
                      </a:lnTo>
                      <a:lnTo>
                        <a:pt x="21489" y="17597"/>
                      </a:lnTo>
                      <a:lnTo>
                        <a:pt x="21573" y="17535"/>
                      </a:lnTo>
                      <a:lnTo>
                        <a:pt x="21740" y="17430"/>
                      </a:lnTo>
                      <a:lnTo>
                        <a:pt x="21782" y="17430"/>
                      </a:lnTo>
                      <a:lnTo>
                        <a:pt x="21740" y="17493"/>
                      </a:lnTo>
                      <a:lnTo>
                        <a:pt x="21636" y="17577"/>
                      </a:lnTo>
                      <a:lnTo>
                        <a:pt x="21594" y="17786"/>
                      </a:lnTo>
                      <a:lnTo>
                        <a:pt x="21552" y="17911"/>
                      </a:lnTo>
                      <a:lnTo>
                        <a:pt x="21468" y="17911"/>
                      </a:lnTo>
                      <a:lnTo>
                        <a:pt x="21343" y="17849"/>
                      </a:lnTo>
                      <a:lnTo>
                        <a:pt x="21280" y="17869"/>
                      </a:lnTo>
                      <a:lnTo>
                        <a:pt x="21364" y="17995"/>
                      </a:lnTo>
                      <a:lnTo>
                        <a:pt x="21385" y="18100"/>
                      </a:lnTo>
                      <a:lnTo>
                        <a:pt x="21468" y="18162"/>
                      </a:lnTo>
                      <a:lnTo>
                        <a:pt x="21573" y="18121"/>
                      </a:lnTo>
                      <a:lnTo>
                        <a:pt x="21657" y="18162"/>
                      </a:lnTo>
                      <a:lnTo>
                        <a:pt x="21636" y="18225"/>
                      </a:lnTo>
                      <a:lnTo>
                        <a:pt x="21552" y="18225"/>
                      </a:lnTo>
                      <a:lnTo>
                        <a:pt x="21552" y="18288"/>
                      </a:lnTo>
                      <a:lnTo>
                        <a:pt x="21720" y="18434"/>
                      </a:lnTo>
                      <a:lnTo>
                        <a:pt x="21761" y="18413"/>
                      </a:lnTo>
                      <a:lnTo>
                        <a:pt x="21887" y="18434"/>
                      </a:lnTo>
                      <a:lnTo>
                        <a:pt x="21950" y="18330"/>
                      </a:lnTo>
                      <a:lnTo>
                        <a:pt x="22075" y="18100"/>
                      </a:lnTo>
                      <a:lnTo>
                        <a:pt x="22033" y="18288"/>
                      </a:lnTo>
                      <a:lnTo>
                        <a:pt x="22033" y="18413"/>
                      </a:lnTo>
                      <a:lnTo>
                        <a:pt x="21992" y="18497"/>
                      </a:lnTo>
                      <a:lnTo>
                        <a:pt x="21950" y="18518"/>
                      </a:lnTo>
                      <a:lnTo>
                        <a:pt x="21866" y="18623"/>
                      </a:lnTo>
                      <a:lnTo>
                        <a:pt x="21887" y="18706"/>
                      </a:lnTo>
                      <a:lnTo>
                        <a:pt x="21971" y="18748"/>
                      </a:lnTo>
                      <a:lnTo>
                        <a:pt x="21929" y="18811"/>
                      </a:lnTo>
                      <a:lnTo>
                        <a:pt x="21929" y="19062"/>
                      </a:lnTo>
                      <a:lnTo>
                        <a:pt x="21971" y="19125"/>
                      </a:lnTo>
                      <a:lnTo>
                        <a:pt x="22054" y="19125"/>
                      </a:lnTo>
                      <a:lnTo>
                        <a:pt x="22033" y="19229"/>
                      </a:lnTo>
                      <a:lnTo>
                        <a:pt x="22054" y="19334"/>
                      </a:lnTo>
                      <a:lnTo>
                        <a:pt x="22243" y="19522"/>
                      </a:lnTo>
                      <a:lnTo>
                        <a:pt x="22284" y="19543"/>
                      </a:lnTo>
                      <a:lnTo>
                        <a:pt x="22284" y="19585"/>
                      </a:lnTo>
                      <a:lnTo>
                        <a:pt x="22347" y="19543"/>
                      </a:lnTo>
                      <a:lnTo>
                        <a:pt x="22389" y="19627"/>
                      </a:lnTo>
                      <a:lnTo>
                        <a:pt x="22473" y="19585"/>
                      </a:lnTo>
                      <a:lnTo>
                        <a:pt x="22452" y="19543"/>
                      </a:lnTo>
                      <a:lnTo>
                        <a:pt x="22473" y="19481"/>
                      </a:lnTo>
                      <a:lnTo>
                        <a:pt x="22515" y="19543"/>
                      </a:lnTo>
                      <a:lnTo>
                        <a:pt x="22598" y="19564"/>
                      </a:lnTo>
                      <a:lnTo>
                        <a:pt x="22661" y="19481"/>
                      </a:lnTo>
                      <a:lnTo>
                        <a:pt x="22577" y="19334"/>
                      </a:lnTo>
                      <a:lnTo>
                        <a:pt x="22515" y="19334"/>
                      </a:lnTo>
                      <a:lnTo>
                        <a:pt x="22473" y="19355"/>
                      </a:lnTo>
                      <a:lnTo>
                        <a:pt x="22452" y="19334"/>
                      </a:lnTo>
                      <a:lnTo>
                        <a:pt x="22515" y="19229"/>
                      </a:lnTo>
                      <a:lnTo>
                        <a:pt x="22515" y="19146"/>
                      </a:lnTo>
                      <a:lnTo>
                        <a:pt x="22494" y="19062"/>
                      </a:lnTo>
                      <a:lnTo>
                        <a:pt x="22410" y="19041"/>
                      </a:lnTo>
                      <a:lnTo>
                        <a:pt x="22410" y="18999"/>
                      </a:lnTo>
                      <a:lnTo>
                        <a:pt x="22473" y="18937"/>
                      </a:lnTo>
                      <a:lnTo>
                        <a:pt x="22494" y="18811"/>
                      </a:lnTo>
                      <a:lnTo>
                        <a:pt x="22577" y="18811"/>
                      </a:lnTo>
                      <a:lnTo>
                        <a:pt x="22577" y="18916"/>
                      </a:lnTo>
                      <a:lnTo>
                        <a:pt x="22598" y="18999"/>
                      </a:lnTo>
                      <a:lnTo>
                        <a:pt x="22682" y="18895"/>
                      </a:lnTo>
                      <a:lnTo>
                        <a:pt x="22703" y="18957"/>
                      </a:lnTo>
                      <a:lnTo>
                        <a:pt x="22766" y="19041"/>
                      </a:lnTo>
                      <a:lnTo>
                        <a:pt x="22703" y="19146"/>
                      </a:lnTo>
                      <a:lnTo>
                        <a:pt x="22724" y="19229"/>
                      </a:lnTo>
                      <a:lnTo>
                        <a:pt x="22787" y="19250"/>
                      </a:lnTo>
                      <a:lnTo>
                        <a:pt x="22891" y="19146"/>
                      </a:lnTo>
                      <a:lnTo>
                        <a:pt x="22933" y="19146"/>
                      </a:lnTo>
                      <a:lnTo>
                        <a:pt x="22912" y="19229"/>
                      </a:lnTo>
                      <a:lnTo>
                        <a:pt x="22828" y="19313"/>
                      </a:lnTo>
                      <a:lnTo>
                        <a:pt x="22828" y="19376"/>
                      </a:lnTo>
                      <a:lnTo>
                        <a:pt x="22870" y="19481"/>
                      </a:lnTo>
                      <a:lnTo>
                        <a:pt x="22808" y="19627"/>
                      </a:lnTo>
                      <a:lnTo>
                        <a:pt x="22828" y="19669"/>
                      </a:lnTo>
                      <a:lnTo>
                        <a:pt x="22891" y="19669"/>
                      </a:lnTo>
                      <a:lnTo>
                        <a:pt x="22891" y="19857"/>
                      </a:lnTo>
                      <a:cubicBezTo>
                        <a:pt x="22891" y="19899"/>
                        <a:pt x="22870" y="19983"/>
                        <a:pt x="22870" y="20045"/>
                      </a:cubicBezTo>
                      <a:lnTo>
                        <a:pt x="22828" y="20087"/>
                      </a:lnTo>
                      <a:lnTo>
                        <a:pt x="22808" y="20004"/>
                      </a:lnTo>
                      <a:lnTo>
                        <a:pt x="22870" y="19941"/>
                      </a:lnTo>
                      <a:lnTo>
                        <a:pt x="22870" y="19857"/>
                      </a:lnTo>
                      <a:lnTo>
                        <a:pt x="22766" y="19794"/>
                      </a:lnTo>
                      <a:lnTo>
                        <a:pt x="22598" y="19836"/>
                      </a:lnTo>
                      <a:lnTo>
                        <a:pt x="22577" y="19878"/>
                      </a:lnTo>
                      <a:lnTo>
                        <a:pt x="22515" y="19899"/>
                      </a:lnTo>
                      <a:lnTo>
                        <a:pt x="22473" y="19794"/>
                      </a:lnTo>
                      <a:lnTo>
                        <a:pt x="22410" y="19941"/>
                      </a:lnTo>
                      <a:lnTo>
                        <a:pt x="22452" y="20066"/>
                      </a:lnTo>
                      <a:lnTo>
                        <a:pt x="22515" y="20108"/>
                      </a:lnTo>
                      <a:lnTo>
                        <a:pt x="22473" y="20192"/>
                      </a:lnTo>
                      <a:lnTo>
                        <a:pt x="22410" y="20150"/>
                      </a:lnTo>
                      <a:lnTo>
                        <a:pt x="22368" y="20255"/>
                      </a:lnTo>
                      <a:lnTo>
                        <a:pt x="22452" y="20401"/>
                      </a:lnTo>
                      <a:lnTo>
                        <a:pt x="22410" y="20506"/>
                      </a:lnTo>
                      <a:lnTo>
                        <a:pt x="22494" y="20569"/>
                      </a:lnTo>
                      <a:lnTo>
                        <a:pt x="22410" y="20631"/>
                      </a:lnTo>
                      <a:lnTo>
                        <a:pt x="22515" y="20778"/>
                      </a:lnTo>
                      <a:lnTo>
                        <a:pt x="22619" y="20778"/>
                      </a:lnTo>
                      <a:lnTo>
                        <a:pt x="22703" y="20694"/>
                      </a:lnTo>
                      <a:lnTo>
                        <a:pt x="22703" y="20569"/>
                      </a:lnTo>
                      <a:lnTo>
                        <a:pt x="22619" y="20401"/>
                      </a:lnTo>
                      <a:lnTo>
                        <a:pt x="22661" y="20297"/>
                      </a:lnTo>
                      <a:lnTo>
                        <a:pt x="22787" y="20527"/>
                      </a:lnTo>
                      <a:lnTo>
                        <a:pt x="22787" y="20631"/>
                      </a:lnTo>
                      <a:lnTo>
                        <a:pt x="22787" y="20694"/>
                      </a:lnTo>
                      <a:cubicBezTo>
                        <a:pt x="22766" y="20694"/>
                        <a:pt x="22724" y="20694"/>
                        <a:pt x="22724" y="20715"/>
                      </a:cubicBezTo>
                      <a:lnTo>
                        <a:pt x="22724" y="20736"/>
                      </a:lnTo>
                      <a:lnTo>
                        <a:pt x="22682" y="20799"/>
                      </a:lnTo>
                      <a:lnTo>
                        <a:pt x="22577" y="20841"/>
                      </a:lnTo>
                      <a:lnTo>
                        <a:pt x="22598" y="20924"/>
                      </a:lnTo>
                      <a:lnTo>
                        <a:pt x="22682" y="21008"/>
                      </a:lnTo>
                      <a:lnTo>
                        <a:pt x="22598" y="21092"/>
                      </a:lnTo>
                      <a:lnTo>
                        <a:pt x="22598" y="21196"/>
                      </a:lnTo>
                      <a:lnTo>
                        <a:pt x="22536" y="21259"/>
                      </a:lnTo>
                      <a:lnTo>
                        <a:pt x="22431" y="21301"/>
                      </a:lnTo>
                      <a:lnTo>
                        <a:pt x="22431" y="21343"/>
                      </a:lnTo>
                      <a:lnTo>
                        <a:pt x="22577" y="21364"/>
                      </a:lnTo>
                      <a:lnTo>
                        <a:pt x="22536" y="21426"/>
                      </a:lnTo>
                      <a:lnTo>
                        <a:pt x="22494" y="21447"/>
                      </a:lnTo>
                      <a:lnTo>
                        <a:pt x="22494" y="21531"/>
                      </a:lnTo>
                      <a:lnTo>
                        <a:pt x="22536" y="21531"/>
                      </a:lnTo>
                      <a:lnTo>
                        <a:pt x="22619" y="21510"/>
                      </a:lnTo>
                      <a:lnTo>
                        <a:pt x="22640" y="21552"/>
                      </a:lnTo>
                      <a:lnTo>
                        <a:pt x="22598" y="21615"/>
                      </a:lnTo>
                      <a:lnTo>
                        <a:pt x="22515" y="21636"/>
                      </a:lnTo>
                      <a:lnTo>
                        <a:pt x="22473" y="21719"/>
                      </a:lnTo>
                      <a:lnTo>
                        <a:pt x="22494" y="21866"/>
                      </a:lnTo>
                      <a:lnTo>
                        <a:pt x="22536" y="21929"/>
                      </a:lnTo>
                      <a:lnTo>
                        <a:pt x="22515" y="21991"/>
                      </a:lnTo>
                      <a:lnTo>
                        <a:pt x="22536" y="22075"/>
                      </a:lnTo>
                      <a:lnTo>
                        <a:pt x="22598" y="22054"/>
                      </a:lnTo>
                      <a:lnTo>
                        <a:pt x="22619" y="21970"/>
                      </a:lnTo>
                      <a:lnTo>
                        <a:pt x="22640" y="21845"/>
                      </a:lnTo>
                      <a:lnTo>
                        <a:pt x="22703" y="21678"/>
                      </a:lnTo>
                      <a:lnTo>
                        <a:pt x="22745" y="21615"/>
                      </a:lnTo>
                      <a:lnTo>
                        <a:pt x="22787" y="21406"/>
                      </a:lnTo>
                      <a:lnTo>
                        <a:pt x="22828" y="21343"/>
                      </a:lnTo>
                      <a:lnTo>
                        <a:pt x="22844" y="21204"/>
                      </a:lnTo>
                      <a:lnTo>
                        <a:pt x="22870" y="21217"/>
                      </a:lnTo>
                      <a:cubicBezTo>
                        <a:pt x="22870" y="21301"/>
                        <a:pt x="22870" y="21364"/>
                        <a:pt x="22891" y="21447"/>
                      </a:cubicBezTo>
                      <a:lnTo>
                        <a:pt x="22870" y="21426"/>
                      </a:lnTo>
                      <a:lnTo>
                        <a:pt x="22808" y="21510"/>
                      </a:lnTo>
                      <a:lnTo>
                        <a:pt x="22808" y="21636"/>
                      </a:lnTo>
                      <a:lnTo>
                        <a:pt x="22870" y="21678"/>
                      </a:lnTo>
                      <a:lnTo>
                        <a:pt x="22787" y="21782"/>
                      </a:lnTo>
                      <a:lnTo>
                        <a:pt x="22891" y="21845"/>
                      </a:lnTo>
                      <a:lnTo>
                        <a:pt x="22891" y="21929"/>
                      </a:lnTo>
                      <a:lnTo>
                        <a:pt x="22828" y="21970"/>
                      </a:lnTo>
                      <a:lnTo>
                        <a:pt x="22766" y="21929"/>
                      </a:lnTo>
                      <a:lnTo>
                        <a:pt x="22703" y="21991"/>
                      </a:lnTo>
                      <a:lnTo>
                        <a:pt x="22703" y="22054"/>
                      </a:lnTo>
                      <a:lnTo>
                        <a:pt x="22661" y="22138"/>
                      </a:lnTo>
                      <a:lnTo>
                        <a:pt x="22619" y="22201"/>
                      </a:lnTo>
                      <a:lnTo>
                        <a:pt x="22682" y="22263"/>
                      </a:lnTo>
                      <a:lnTo>
                        <a:pt x="22766" y="22054"/>
                      </a:lnTo>
                      <a:lnTo>
                        <a:pt x="22787" y="22096"/>
                      </a:lnTo>
                      <a:lnTo>
                        <a:pt x="22724" y="22201"/>
                      </a:lnTo>
                      <a:lnTo>
                        <a:pt x="22828" y="22180"/>
                      </a:lnTo>
                      <a:lnTo>
                        <a:pt x="22891" y="22096"/>
                      </a:lnTo>
                      <a:lnTo>
                        <a:pt x="22891" y="21991"/>
                      </a:lnTo>
                      <a:lnTo>
                        <a:pt x="23017" y="21845"/>
                      </a:lnTo>
                      <a:cubicBezTo>
                        <a:pt x="23017" y="21929"/>
                        <a:pt x="23017" y="21991"/>
                        <a:pt x="23038" y="22075"/>
                      </a:cubicBezTo>
                      <a:lnTo>
                        <a:pt x="23017" y="22096"/>
                      </a:lnTo>
                      <a:lnTo>
                        <a:pt x="23080" y="22159"/>
                      </a:lnTo>
                      <a:cubicBezTo>
                        <a:pt x="23101" y="22201"/>
                        <a:pt x="23101" y="22284"/>
                        <a:pt x="23121" y="22326"/>
                      </a:cubicBezTo>
                      <a:lnTo>
                        <a:pt x="23080" y="22473"/>
                      </a:lnTo>
                      <a:lnTo>
                        <a:pt x="23080" y="22556"/>
                      </a:lnTo>
                      <a:lnTo>
                        <a:pt x="23038" y="22640"/>
                      </a:lnTo>
                      <a:lnTo>
                        <a:pt x="22933" y="22682"/>
                      </a:lnTo>
                      <a:lnTo>
                        <a:pt x="22912" y="22724"/>
                      </a:lnTo>
                      <a:lnTo>
                        <a:pt x="22933" y="22786"/>
                      </a:lnTo>
                      <a:lnTo>
                        <a:pt x="23017" y="22745"/>
                      </a:lnTo>
                      <a:lnTo>
                        <a:pt x="23101" y="22786"/>
                      </a:lnTo>
                      <a:lnTo>
                        <a:pt x="23101" y="22828"/>
                      </a:lnTo>
                      <a:lnTo>
                        <a:pt x="22996" y="22912"/>
                      </a:lnTo>
                      <a:lnTo>
                        <a:pt x="22996" y="22954"/>
                      </a:lnTo>
                      <a:lnTo>
                        <a:pt x="22975" y="23038"/>
                      </a:lnTo>
                      <a:lnTo>
                        <a:pt x="22912" y="23038"/>
                      </a:lnTo>
                      <a:lnTo>
                        <a:pt x="22870" y="23100"/>
                      </a:lnTo>
                      <a:lnTo>
                        <a:pt x="22891" y="23142"/>
                      </a:lnTo>
                      <a:lnTo>
                        <a:pt x="22975" y="23142"/>
                      </a:lnTo>
                      <a:lnTo>
                        <a:pt x="23017" y="23205"/>
                      </a:lnTo>
                      <a:lnTo>
                        <a:pt x="23038" y="23142"/>
                      </a:lnTo>
                      <a:lnTo>
                        <a:pt x="23121" y="23121"/>
                      </a:lnTo>
                      <a:lnTo>
                        <a:pt x="23184" y="23163"/>
                      </a:lnTo>
                      <a:lnTo>
                        <a:pt x="23101" y="23226"/>
                      </a:lnTo>
                      <a:lnTo>
                        <a:pt x="23080" y="23268"/>
                      </a:lnTo>
                      <a:lnTo>
                        <a:pt x="23121" y="23351"/>
                      </a:lnTo>
                      <a:lnTo>
                        <a:pt x="23038" y="23435"/>
                      </a:lnTo>
                      <a:lnTo>
                        <a:pt x="23017" y="23519"/>
                      </a:lnTo>
                      <a:lnTo>
                        <a:pt x="23121" y="23582"/>
                      </a:lnTo>
                      <a:lnTo>
                        <a:pt x="23101" y="23686"/>
                      </a:lnTo>
                      <a:lnTo>
                        <a:pt x="23142" y="23749"/>
                      </a:lnTo>
                      <a:lnTo>
                        <a:pt x="23247" y="23749"/>
                      </a:lnTo>
                      <a:lnTo>
                        <a:pt x="23310" y="23686"/>
                      </a:lnTo>
                      <a:lnTo>
                        <a:pt x="23247" y="23623"/>
                      </a:lnTo>
                      <a:lnTo>
                        <a:pt x="23310" y="23561"/>
                      </a:lnTo>
                      <a:lnTo>
                        <a:pt x="23247" y="23519"/>
                      </a:lnTo>
                      <a:lnTo>
                        <a:pt x="23205" y="23519"/>
                      </a:lnTo>
                      <a:lnTo>
                        <a:pt x="23247" y="23435"/>
                      </a:lnTo>
                      <a:lnTo>
                        <a:pt x="23331" y="23414"/>
                      </a:lnTo>
                      <a:lnTo>
                        <a:pt x="23435" y="23331"/>
                      </a:lnTo>
                      <a:lnTo>
                        <a:pt x="23435" y="23247"/>
                      </a:lnTo>
                      <a:lnTo>
                        <a:pt x="23393" y="23226"/>
                      </a:lnTo>
                      <a:lnTo>
                        <a:pt x="23310" y="23226"/>
                      </a:lnTo>
                      <a:lnTo>
                        <a:pt x="23310" y="23205"/>
                      </a:lnTo>
                      <a:lnTo>
                        <a:pt x="23414" y="23121"/>
                      </a:lnTo>
                      <a:lnTo>
                        <a:pt x="23393" y="23017"/>
                      </a:lnTo>
                      <a:lnTo>
                        <a:pt x="23247" y="22912"/>
                      </a:lnTo>
                      <a:lnTo>
                        <a:pt x="23310" y="22807"/>
                      </a:lnTo>
                      <a:lnTo>
                        <a:pt x="23331" y="22828"/>
                      </a:lnTo>
                      <a:lnTo>
                        <a:pt x="23414" y="22828"/>
                      </a:lnTo>
                      <a:lnTo>
                        <a:pt x="23414" y="22766"/>
                      </a:lnTo>
                      <a:lnTo>
                        <a:pt x="23310" y="22661"/>
                      </a:lnTo>
                      <a:lnTo>
                        <a:pt x="23373" y="22661"/>
                      </a:lnTo>
                      <a:lnTo>
                        <a:pt x="23373" y="22473"/>
                      </a:lnTo>
                      <a:lnTo>
                        <a:pt x="23247" y="22389"/>
                      </a:lnTo>
                      <a:lnTo>
                        <a:pt x="23226" y="22410"/>
                      </a:lnTo>
                      <a:lnTo>
                        <a:pt x="23142" y="22347"/>
                      </a:lnTo>
                      <a:lnTo>
                        <a:pt x="23163" y="22305"/>
                      </a:lnTo>
                      <a:lnTo>
                        <a:pt x="23163" y="22284"/>
                      </a:lnTo>
                      <a:lnTo>
                        <a:pt x="23247" y="22180"/>
                      </a:lnTo>
                      <a:lnTo>
                        <a:pt x="23205" y="22096"/>
                      </a:lnTo>
                      <a:cubicBezTo>
                        <a:pt x="23205" y="22054"/>
                        <a:pt x="23226" y="21991"/>
                        <a:pt x="23226" y="21950"/>
                      </a:cubicBezTo>
                      <a:lnTo>
                        <a:pt x="23226" y="21887"/>
                      </a:lnTo>
                      <a:lnTo>
                        <a:pt x="23268" y="21929"/>
                      </a:lnTo>
                      <a:lnTo>
                        <a:pt x="23352" y="21866"/>
                      </a:lnTo>
                      <a:lnTo>
                        <a:pt x="23310" y="21761"/>
                      </a:lnTo>
                      <a:lnTo>
                        <a:pt x="23352" y="21719"/>
                      </a:lnTo>
                      <a:lnTo>
                        <a:pt x="23352" y="21573"/>
                      </a:lnTo>
                      <a:lnTo>
                        <a:pt x="23414" y="21552"/>
                      </a:lnTo>
                      <a:lnTo>
                        <a:pt x="23435" y="21719"/>
                      </a:lnTo>
                      <a:lnTo>
                        <a:pt x="23477" y="21678"/>
                      </a:lnTo>
                      <a:lnTo>
                        <a:pt x="23519" y="21657"/>
                      </a:lnTo>
                      <a:lnTo>
                        <a:pt x="23519" y="21678"/>
                      </a:lnTo>
                      <a:lnTo>
                        <a:pt x="23519" y="21719"/>
                      </a:lnTo>
                      <a:lnTo>
                        <a:pt x="23477" y="21761"/>
                      </a:lnTo>
                      <a:lnTo>
                        <a:pt x="23477" y="21845"/>
                      </a:lnTo>
                      <a:lnTo>
                        <a:pt x="23540" y="21887"/>
                      </a:lnTo>
                      <a:lnTo>
                        <a:pt x="23665" y="21866"/>
                      </a:lnTo>
                      <a:lnTo>
                        <a:pt x="23749" y="21761"/>
                      </a:lnTo>
                      <a:lnTo>
                        <a:pt x="23728" y="21719"/>
                      </a:lnTo>
                      <a:cubicBezTo>
                        <a:pt x="23749" y="21657"/>
                        <a:pt x="23770" y="21573"/>
                        <a:pt x="23791" y="21510"/>
                      </a:cubicBezTo>
                      <a:lnTo>
                        <a:pt x="23833" y="21531"/>
                      </a:lnTo>
                      <a:lnTo>
                        <a:pt x="23854" y="21636"/>
                      </a:lnTo>
                      <a:lnTo>
                        <a:pt x="23958" y="21719"/>
                      </a:lnTo>
                      <a:lnTo>
                        <a:pt x="24000" y="21719"/>
                      </a:lnTo>
                      <a:lnTo>
                        <a:pt x="23937" y="21740"/>
                      </a:lnTo>
                      <a:lnTo>
                        <a:pt x="23854" y="21740"/>
                      </a:lnTo>
                      <a:lnTo>
                        <a:pt x="23833" y="21782"/>
                      </a:lnTo>
                      <a:cubicBezTo>
                        <a:pt x="23749" y="21824"/>
                        <a:pt x="23665" y="21866"/>
                        <a:pt x="23665" y="21970"/>
                      </a:cubicBezTo>
                      <a:cubicBezTo>
                        <a:pt x="23665" y="22054"/>
                        <a:pt x="23665" y="22096"/>
                        <a:pt x="23686" y="22180"/>
                      </a:cubicBezTo>
                      <a:lnTo>
                        <a:pt x="23665" y="22159"/>
                      </a:lnTo>
                      <a:lnTo>
                        <a:pt x="23665" y="22138"/>
                      </a:lnTo>
                      <a:lnTo>
                        <a:pt x="23645" y="22159"/>
                      </a:lnTo>
                      <a:cubicBezTo>
                        <a:pt x="23624" y="22159"/>
                        <a:pt x="23603" y="22138"/>
                        <a:pt x="23561" y="22138"/>
                      </a:cubicBezTo>
                      <a:lnTo>
                        <a:pt x="23624" y="22075"/>
                      </a:lnTo>
                      <a:lnTo>
                        <a:pt x="23645" y="21991"/>
                      </a:lnTo>
                      <a:lnTo>
                        <a:pt x="23456" y="21970"/>
                      </a:lnTo>
                      <a:lnTo>
                        <a:pt x="23352" y="22075"/>
                      </a:lnTo>
                      <a:lnTo>
                        <a:pt x="23414" y="22180"/>
                      </a:lnTo>
                      <a:lnTo>
                        <a:pt x="23435" y="22180"/>
                      </a:lnTo>
                      <a:cubicBezTo>
                        <a:pt x="23414" y="22201"/>
                        <a:pt x="23414" y="22222"/>
                        <a:pt x="23414" y="22263"/>
                      </a:cubicBezTo>
                      <a:cubicBezTo>
                        <a:pt x="23435" y="22284"/>
                        <a:pt x="23435" y="22326"/>
                        <a:pt x="23456" y="22368"/>
                      </a:cubicBezTo>
                      <a:cubicBezTo>
                        <a:pt x="23498" y="22389"/>
                        <a:pt x="23519" y="22431"/>
                        <a:pt x="23540" y="22494"/>
                      </a:cubicBezTo>
                      <a:lnTo>
                        <a:pt x="23561" y="22494"/>
                      </a:lnTo>
                      <a:cubicBezTo>
                        <a:pt x="23561" y="22494"/>
                        <a:pt x="23561" y="22514"/>
                        <a:pt x="23582" y="22514"/>
                      </a:cubicBezTo>
                      <a:cubicBezTo>
                        <a:pt x="23624" y="22577"/>
                        <a:pt x="23665" y="22577"/>
                        <a:pt x="23686" y="22598"/>
                      </a:cubicBezTo>
                      <a:lnTo>
                        <a:pt x="23665" y="22619"/>
                      </a:lnTo>
                      <a:lnTo>
                        <a:pt x="23540" y="22724"/>
                      </a:lnTo>
                      <a:lnTo>
                        <a:pt x="23540" y="22828"/>
                      </a:lnTo>
                      <a:lnTo>
                        <a:pt x="23603" y="22933"/>
                      </a:lnTo>
                      <a:lnTo>
                        <a:pt x="23728" y="22828"/>
                      </a:lnTo>
                      <a:lnTo>
                        <a:pt x="23812" y="22682"/>
                      </a:lnTo>
                      <a:lnTo>
                        <a:pt x="23812" y="22619"/>
                      </a:lnTo>
                      <a:lnTo>
                        <a:pt x="23875" y="22598"/>
                      </a:lnTo>
                      <a:lnTo>
                        <a:pt x="24021" y="22473"/>
                      </a:lnTo>
                      <a:lnTo>
                        <a:pt x="24042" y="22514"/>
                      </a:lnTo>
                      <a:lnTo>
                        <a:pt x="24251" y="22514"/>
                      </a:lnTo>
                      <a:lnTo>
                        <a:pt x="24168" y="22619"/>
                      </a:lnTo>
                      <a:lnTo>
                        <a:pt x="24189" y="22640"/>
                      </a:lnTo>
                      <a:lnTo>
                        <a:pt x="24314" y="22640"/>
                      </a:lnTo>
                      <a:lnTo>
                        <a:pt x="24314" y="22703"/>
                      </a:lnTo>
                      <a:lnTo>
                        <a:pt x="24209" y="22807"/>
                      </a:lnTo>
                      <a:cubicBezTo>
                        <a:pt x="24189" y="22807"/>
                        <a:pt x="24168" y="22828"/>
                        <a:pt x="24147" y="22828"/>
                      </a:cubicBezTo>
                      <a:lnTo>
                        <a:pt x="24168" y="22724"/>
                      </a:lnTo>
                      <a:lnTo>
                        <a:pt x="24105" y="22598"/>
                      </a:lnTo>
                      <a:lnTo>
                        <a:pt x="23979" y="22598"/>
                      </a:lnTo>
                      <a:lnTo>
                        <a:pt x="23979" y="22640"/>
                      </a:lnTo>
                      <a:lnTo>
                        <a:pt x="23875" y="22703"/>
                      </a:lnTo>
                      <a:lnTo>
                        <a:pt x="23833" y="22849"/>
                      </a:lnTo>
                      <a:lnTo>
                        <a:pt x="23833" y="22912"/>
                      </a:lnTo>
                      <a:lnTo>
                        <a:pt x="23728" y="23017"/>
                      </a:lnTo>
                      <a:lnTo>
                        <a:pt x="23749" y="23100"/>
                      </a:lnTo>
                      <a:lnTo>
                        <a:pt x="23937" y="23017"/>
                      </a:lnTo>
                      <a:cubicBezTo>
                        <a:pt x="23937" y="23038"/>
                        <a:pt x="23958" y="23038"/>
                        <a:pt x="23958" y="23038"/>
                      </a:cubicBezTo>
                      <a:lnTo>
                        <a:pt x="23854" y="23121"/>
                      </a:lnTo>
                      <a:lnTo>
                        <a:pt x="23770" y="23247"/>
                      </a:lnTo>
                      <a:lnTo>
                        <a:pt x="23833" y="23310"/>
                      </a:lnTo>
                      <a:lnTo>
                        <a:pt x="24000" y="23163"/>
                      </a:lnTo>
                      <a:lnTo>
                        <a:pt x="24063" y="23100"/>
                      </a:lnTo>
                      <a:cubicBezTo>
                        <a:pt x="24084" y="23121"/>
                        <a:pt x="24105" y="23121"/>
                        <a:pt x="24147" y="23142"/>
                      </a:cubicBezTo>
                      <a:lnTo>
                        <a:pt x="24147" y="23163"/>
                      </a:lnTo>
                      <a:lnTo>
                        <a:pt x="24168" y="23226"/>
                      </a:lnTo>
                      <a:lnTo>
                        <a:pt x="24189" y="23268"/>
                      </a:lnTo>
                      <a:lnTo>
                        <a:pt x="24000" y="23268"/>
                      </a:lnTo>
                      <a:lnTo>
                        <a:pt x="23937" y="23351"/>
                      </a:lnTo>
                      <a:lnTo>
                        <a:pt x="23937" y="23414"/>
                      </a:lnTo>
                      <a:lnTo>
                        <a:pt x="24000" y="23414"/>
                      </a:lnTo>
                      <a:lnTo>
                        <a:pt x="24063" y="23372"/>
                      </a:lnTo>
                      <a:lnTo>
                        <a:pt x="24168" y="23372"/>
                      </a:lnTo>
                      <a:lnTo>
                        <a:pt x="24168" y="23414"/>
                      </a:lnTo>
                      <a:lnTo>
                        <a:pt x="24063" y="23477"/>
                      </a:lnTo>
                      <a:lnTo>
                        <a:pt x="23937" y="23477"/>
                      </a:lnTo>
                      <a:lnTo>
                        <a:pt x="23875" y="23540"/>
                      </a:lnTo>
                      <a:lnTo>
                        <a:pt x="23854" y="23665"/>
                      </a:lnTo>
                      <a:lnTo>
                        <a:pt x="23896" y="23770"/>
                      </a:lnTo>
                      <a:lnTo>
                        <a:pt x="23979" y="23728"/>
                      </a:lnTo>
                      <a:lnTo>
                        <a:pt x="24000" y="23644"/>
                      </a:lnTo>
                      <a:lnTo>
                        <a:pt x="24084" y="23644"/>
                      </a:lnTo>
                      <a:lnTo>
                        <a:pt x="24189" y="23582"/>
                      </a:lnTo>
                      <a:lnTo>
                        <a:pt x="24314" y="23435"/>
                      </a:lnTo>
                      <a:lnTo>
                        <a:pt x="24461" y="23247"/>
                      </a:lnTo>
                      <a:lnTo>
                        <a:pt x="24502" y="23017"/>
                      </a:lnTo>
                      <a:lnTo>
                        <a:pt x="24628" y="22745"/>
                      </a:lnTo>
                      <a:lnTo>
                        <a:pt x="24691" y="22724"/>
                      </a:lnTo>
                      <a:lnTo>
                        <a:pt x="24691" y="22703"/>
                      </a:lnTo>
                      <a:lnTo>
                        <a:pt x="24691" y="22661"/>
                      </a:lnTo>
                      <a:lnTo>
                        <a:pt x="24670" y="22661"/>
                      </a:lnTo>
                      <a:lnTo>
                        <a:pt x="24712" y="22619"/>
                      </a:lnTo>
                      <a:lnTo>
                        <a:pt x="24712" y="22577"/>
                      </a:lnTo>
                      <a:lnTo>
                        <a:pt x="24753" y="22514"/>
                      </a:lnTo>
                      <a:lnTo>
                        <a:pt x="24712" y="22473"/>
                      </a:lnTo>
                      <a:lnTo>
                        <a:pt x="24670" y="22452"/>
                      </a:lnTo>
                      <a:lnTo>
                        <a:pt x="24670" y="22347"/>
                      </a:lnTo>
                      <a:lnTo>
                        <a:pt x="24607" y="22242"/>
                      </a:lnTo>
                      <a:lnTo>
                        <a:pt x="24481" y="22159"/>
                      </a:lnTo>
                      <a:lnTo>
                        <a:pt x="24398" y="22096"/>
                      </a:lnTo>
                      <a:lnTo>
                        <a:pt x="24377" y="22033"/>
                      </a:lnTo>
                      <a:lnTo>
                        <a:pt x="24272" y="21866"/>
                      </a:lnTo>
                      <a:lnTo>
                        <a:pt x="24189" y="21845"/>
                      </a:lnTo>
                      <a:lnTo>
                        <a:pt x="24084" y="21845"/>
                      </a:lnTo>
                      <a:lnTo>
                        <a:pt x="24084" y="21782"/>
                      </a:lnTo>
                      <a:lnTo>
                        <a:pt x="24126" y="21740"/>
                      </a:lnTo>
                      <a:lnTo>
                        <a:pt x="24084" y="21657"/>
                      </a:lnTo>
                      <a:lnTo>
                        <a:pt x="24042" y="21615"/>
                      </a:lnTo>
                      <a:lnTo>
                        <a:pt x="24021" y="21531"/>
                      </a:lnTo>
                      <a:lnTo>
                        <a:pt x="24063" y="21468"/>
                      </a:lnTo>
                      <a:lnTo>
                        <a:pt x="24126" y="21447"/>
                      </a:lnTo>
                      <a:lnTo>
                        <a:pt x="24084" y="21406"/>
                      </a:lnTo>
                      <a:lnTo>
                        <a:pt x="24021" y="21343"/>
                      </a:lnTo>
                      <a:lnTo>
                        <a:pt x="23958" y="21343"/>
                      </a:lnTo>
                      <a:lnTo>
                        <a:pt x="23958" y="21259"/>
                      </a:lnTo>
                      <a:lnTo>
                        <a:pt x="24063" y="21217"/>
                      </a:lnTo>
                      <a:lnTo>
                        <a:pt x="24042" y="20799"/>
                      </a:lnTo>
                      <a:lnTo>
                        <a:pt x="24042" y="20380"/>
                      </a:lnTo>
                      <a:lnTo>
                        <a:pt x="24084" y="20025"/>
                      </a:lnTo>
                      <a:lnTo>
                        <a:pt x="24063" y="19941"/>
                      </a:lnTo>
                      <a:lnTo>
                        <a:pt x="24063" y="19836"/>
                      </a:lnTo>
                      <a:lnTo>
                        <a:pt x="24126" y="19732"/>
                      </a:lnTo>
                      <a:lnTo>
                        <a:pt x="24084" y="19627"/>
                      </a:lnTo>
                      <a:lnTo>
                        <a:pt x="24042" y="19543"/>
                      </a:lnTo>
                      <a:lnTo>
                        <a:pt x="24021" y="19334"/>
                      </a:lnTo>
                      <a:lnTo>
                        <a:pt x="23875" y="19167"/>
                      </a:lnTo>
                      <a:lnTo>
                        <a:pt x="23833" y="18957"/>
                      </a:lnTo>
                      <a:lnTo>
                        <a:pt x="23854" y="18853"/>
                      </a:lnTo>
                      <a:lnTo>
                        <a:pt x="23728" y="18518"/>
                      </a:lnTo>
                      <a:lnTo>
                        <a:pt x="23749" y="18434"/>
                      </a:lnTo>
                      <a:lnTo>
                        <a:pt x="23833" y="18288"/>
                      </a:lnTo>
                      <a:lnTo>
                        <a:pt x="23812" y="18204"/>
                      </a:lnTo>
                      <a:lnTo>
                        <a:pt x="23812" y="18100"/>
                      </a:lnTo>
                      <a:lnTo>
                        <a:pt x="23665" y="17995"/>
                      </a:lnTo>
                      <a:lnTo>
                        <a:pt x="23498" y="17995"/>
                      </a:lnTo>
                      <a:lnTo>
                        <a:pt x="23289" y="18058"/>
                      </a:lnTo>
                      <a:lnTo>
                        <a:pt x="23226" y="18079"/>
                      </a:lnTo>
                      <a:lnTo>
                        <a:pt x="23017" y="18162"/>
                      </a:lnTo>
                      <a:lnTo>
                        <a:pt x="22891" y="18288"/>
                      </a:lnTo>
                      <a:lnTo>
                        <a:pt x="22724" y="18518"/>
                      </a:lnTo>
                      <a:lnTo>
                        <a:pt x="22598" y="18602"/>
                      </a:lnTo>
                      <a:lnTo>
                        <a:pt x="22410" y="18623"/>
                      </a:lnTo>
                      <a:lnTo>
                        <a:pt x="22201" y="18644"/>
                      </a:lnTo>
                      <a:lnTo>
                        <a:pt x="22159" y="18644"/>
                      </a:lnTo>
                      <a:lnTo>
                        <a:pt x="22159" y="18581"/>
                      </a:lnTo>
                      <a:lnTo>
                        <a:pt x="22264" y="18413"/>
                      </a:lnTo>
                      <a:lnTo>
                        <a:pt x="22201" y="18267"/>
                      </a:lnTo>
                      <a:lnTo>
                        <a:pt x="22054" y="17597"/>
                      </a:lnTo>
                      <a:lnTo>
                        <a:pt x="21950" y="17325"/>
                      </a:lnTo>
                      <a:lnTo>
                        <a:pt x="21887" y="17179"/>
                      </a:lnTo>
                      <a:lnTo>
                        <a:pt x="22033" y="16928"/>
                      </a:lnTo>
                      <a:lnTo>
                        <a:pt x="21740" y="16886"/>
                      </a:lnTo>
                      <a:lnTo>
                        <a:pt x="21531" y="17032"/>
                      </a:lnTo>
                      <a:lnTo>
                        <a:pt x="21406" y="16970"/>
                      </a:lnTo>
                      <a:lnTo>
                        <a:pt x="21029" y="16970"/>
                      </a:lnTo>
                      <a:lnTo>
                        <a:pt x="27704" y="4792"/>
                      </a:lnTo>
                      <a:lnTo>
                        <a:pt x="27683" y="4729"/>
                      </a:lnTo>
                      <a:lnTo>
                        <a:pt x="27536" y="4708"/>
                      </a:lnTo>
                      <a:lnTo>
                        <a:pt x="27474" y="4729"/>
                      </a:lnTo>
                      <a:lnTo>
                        <a:pt x="27411" y="4667"/>
                      </a:lnTo>
                      <a:lnTo>
                        <a:pt x="27369" y="4416"/>
                      </a:lnTo>
                      <a:lnTo>
                        <a:pt x="27306" y="4290"/>
                      </a:lnTo>
                      <a:lnTo>
                        <a:pt x="27222" y="4248"/>
                      </a:lnTo>
                      <a:lnTo>
                        <a:pt x="27202" y="4102"/>
                      </a:lnTo>
                      <a:lnTo>
                        <a:pt x="27118" y="3955"/>
                      </a:lnTo>
                      <a:lnTo>
                        <a:pt x="27076" y="3892"/>
                      </a:lnTo>
                      <a:lnTo>
                        <a:pt x="26867" y="3892"/>
                      </a:lnTo>
                      <a:lnTo>
                        <a:pt x="26846" y="3934"/>
                      </a:lnTo>
                      <a:lnTo>
                        <a:pt x="26678" y="3892"/>
                      </a:lnTo>
                      <a:lnTo>
                        <a:pt x="26532" y="3934"/>
                      </a:lnTo>
                      <a:lnTo>
                        <a:pt x="26448" y="3872"/>
                      </a:lnTo>
                      <a:lnTo>
                        <a:pt x="26386" y="3892"/>
                      </a:lnTo>
                      <a:lnTo>
                        <a:pt x="26344" y="3872"/>
                      </a:lnTo>
                      <a:lnTo>
                        <a:pt x="26323" y="3892"/>
                      </a:lnTo>
                      <a:lnTo>
                        <a:pt x="26239" y="3892"/>
                      </a:lnTo>
                      <a:lnTo>
                        <a:pt x="26239" y="3872"/>
                      </a:lnTo>
                      <a:lnTo>
                        <a:pt x="26281" y="3872"/>
                      </a:lnTo>
                      <a:lnTo>
                        <a:pt x="26281" y="3830"/>
                      </a:lnTo>
                      <a:lnTo>
                        <a:pt x="26176" y="3746"/>
                      </a:lnTo>
                      <a:lnTo>
                        <a:pt x="26114" y="3767"/>
                      </a:lnTo>
                      <a:lnTo>
                        <a:pt x="26030" y="3746"/>
                      </a:lnTo>
                      <a:lnTo>
                        <a:pt x="26051" y="3725"/>
                      </a:lnTo>
                      <a:lnTo>
                        <a:pt x="26114" y="3683"/>
                      </a:lnTo>
                      <a:lnTo>
                        <a:pt x="26051" y="3641"/>
                      </a:lnTo>
                      <a:lnTo>
                        <a:pt x="25967" y="3641"/>
                      </a:lnTo>
                      <a:lnTo>
                        <a:pt x="25904" y="3620"/>
                      </a:lnTo>
                      <a:lnTo>
                        <a:pt x="25904" y="3558"/>
                      </a:lnTo>
                      <a:lnTo>
                        <a:pt x="25821" y="3474"/>
                      </a:lnTo>
                      <a:lnTo>
                        <a:pt x="25737" y="3411"/>
                      </a:lnTo>
                      <a:lnTo>
                        <a:pt x="25716" y="3411"/>
                      </a:lnTo>
                      <a:lnTo>
                        <a:pt x="25653" y="3369"/>
                      </a:lnTo>
                      <a:lnTo>
                        <a:pt x="25611" y="3369"/>
                      </a:lnTo>
                      <a:lnTo>
                        <a:pt x="25549" y="3432"/>
                      </a:lnTo>
                      <a:lnTo>
                        <a:pt x="25549" y="3369"/>
                      </a:lnTo>
                      <a:lnTo>
                        <a:pt x="25528" y="3328"/>
                      </a:lnTo>
                      <a:lnTo>
                        <a:pt x="25444" y="3265"/>
                      </a:lnTo>
                      <a:lnTo>
                        <a:pt x="25381" y="3369"/>
                      </a:lnTo>
                      <a:lnTo>
                        <a:pt x="25318" y="3328"/>
                      </a:lnTo>
                      <a:lnTo>
                        <a:pt x="25318" y="3244"/>
                      </a:lnTo>
                      <a:lnTo>
                        <a:pt x="25381" y="3223"/>
                      </a:lnTo>
                      <a:lnTo>
                        <a:pt x="25339" y="3160"/>
                      </a:lnTo>
                      <a:lnTo>
                        <a:pt x="25277" y="3139"/>
                      </a:lnTo>
                      <a:lnTo>
                        <a:pt x="25193" y="3160"/>
                      </a:lnTo>
                      <a:lnTo>
                        <a:pt x="25193" y="3160"/>
                      </a:lnTo>
                      <a:lnTo>
                        <a:pt x="25214" y="3118"/>
                      </a:lnTo>
                      <a:lnTo>
                        <a:pt x="25214" y="3056"/>
                      </a:lnTo>
                      <a:lnTo>
                        <a:pt x="25109" y="3014"/>
                      </a:lnTo>
                      <a:lnTo>
                        <a:pt x="25025" y="2909"/>
                      </a:lnTo>
                      <a:lnTo>
                        <a:pt x="25067" y="2888"/>
                      </a:lnTo>
                      <a:lnTo>
                        <a:pt x="25025" y="2825"/>
                      </a:lnTo>
                      <a:lnTo>
                        <a:pt x="24963" y="2804"/>
                      </a:lnTo>
                      <a:lnTo>
                        <a:pt x="24900" y="2846"/>
                      </a:lnTo>
                      <a:lnTo>
                        <a:pt x="24691" y="3056"/>
                      </a:lnTo>
                      <a:lnTo>
                        <a:pt x="24461" y="3202"/>
                      </a:lnTo>
                      <a:lnTo>
                        <a:pt x="24670" y="3035"/>
                      </a:lnTo>
                      <a:lnTo>
                        <a:pt x="24795" y="2846"/>
                      </a:lnTo>
                      <a:lnTo>
                        <a:pt x="24921" y="2721"/>
                      </a:lnTo>
                      <a:lnTo>
                        <a:pt x="24963" y="2595"/>
                      </a:lnTo>
                      <a:lnTo>
                        <a:pt x="24879" y="2532"/>
                      </a:lnTo>
                      <a:lnTo>
                        <a:pt x="24712" y="2428"/>
                      </a:lnTo>
                      <a:lnTo>
                        <a:pt x="24586" y="2428"/>
                      </a:lnTo>
                      <a:lnTo>
                        <a:pt x="24440" y="2491"/>
                      </a:lnTo>
                      <a:lnTo>
                        <a:pt x="24356" y="2491"/>
                      </a:lnTo>
                      <a:lnTo>
                        <a:pt x="24293" y="2512"/>
                      </a:lnTo>
                      <a:lnTo>
                        <a:pt x="24147" y="2532"/>
                      </a:lnTo>
                      <a:lnTo>
                        <a:pt x="23979" y="2721"/>
                      </a:lnTo>
                      <a:lnTo>
                        <a:pt x="23854" y="2825"/>
                      </a:lnTo>
                      <a:lnTo>
                        <a:pt x="23854" y="2825"/>
                      </a:lnTo>
                      <a:lnTo>
                        <a:pt x="23958" y="2700"/>
                      </a:lnTo>
                      <a:lnTo>
                        <a:pt x="23937" y="2532"/>
                      </a:lnTo>
                      <a:lnTo>
                        <a:pt x="23958" y="2407"/>
                      </a:lnTo>
                      <a:lnTo>
                        <a:pt x="23958" y="2302"/>
                      </a:lnTo>
                      <a:lnTo>
                        <a:pt x="23770" y="2198"/>
                      </a:lnTo>
                      <a:lnTo>
                        <a:pt x="23770" y="2156"/>
                      </a:lnTo>
                      <a:lnTo>
                        <a:pt x="23875" y="2093"/>
                      </a:lnTo>
                      <a:lnTo>
                        <a:pt x="23979" y="2093"/>
                      </a:lnTo>
                      <a:lnTo>
                        <a:pt x="23979" y="2051"/>
                      </a:lnTo>
                      <a:lnTo>
                        <a:pt x="23707" y="1884"/>
                      </a:lnTo>
                      <a:lnTo>
                        <a:pt x="23665" y="1800"/>
                      </a:lnTo>
                      <a:lnTo>
                        <a:pt x="23728" y="1737"/>
                      </a:lnTo>
                      <a:lnTo>
                        <a:pt x="23875" y="1654"/>
                      </a:lnTo>
                      <a:lnTo>
                        <a:pt x="23958" y="1570"/>
                      </a:lnTo>
                      <a:lnTo>
                        <a:pt x="23917" y="1486"/>
                      </a:lnTo>
                      <a:lnTo>
                        <a:pt x="23854" y="1361"/>
                      </a:lnTo>
                      <a:lnTo>
                        <a:pt x="23812" y="1361"/>
                      </a:lnTo>
                      <a:lnTo>
                        <a:pt x="23749" y="1382"/>
                      </a:lnTo>
                      <a:lnTo>
                        <a:pt x="23707" y="1319"/>
                      </a:lnTo>
                      <a:lnTo>
                        <a:pt x="23624" y="1256"/>
                      </a:lnTo>
                      <a:lnTo>
                        <a:pt x="23519" y="1256"/>
                      </a:lnTo>
                      <a:lnTo>
                        <a:pt x="23393" y="1214"/>
                      </a:lnTo>
                      <a:lnTo>
                        <a:pt x="23331" y="1172"/>
                      </a:lnTo>
                      <a:lnTo>
                        <a:pt x="23247" y="1214"/>
                      </a:lnTo>
                      <a:lnTo>
                        <a:pt x="23121" y="1214"/>
                      </a:lnTo>
                      <a:lnTo>
                        <a:pt x="23080" y="1319"/>
                      </a:lnTo>
                      <a:lnTo>
                        <a:pt x="23080" y="1361"/>
                      </a:lnTo>
                      <a:lnTo>
                        <a:pt x="22996" y="1256"/>
                      </a:lnTo>
                      <a:lnTo>
                        <a:pt x="23038" y="1151"/>
                      </a:lnTo>
                      <a:lnTo>
                        <a:pt x="23101" y="1131"/>
                      </a:lnTo>
                      <a:lnTo>
                        <a:pt x="23101" y="1026"/>
                      </a:lnTo>
                      <a:lnTo>
                        <a:pt x="23142" y="942"/>
                      </a:lnTo>
                      <a:lnTo>
                        <a:pt x="23205" y="921"/>
                      </a:lnTo>
                      <a:lnTo>
                        <a:pt x="23205" y="817"/>
                      </a:lnTo>
                      <a:lnTo>
                        <a:pt x="23226" y="712"/>
                      </a:lnTo>
                      <a:lnTo>
                        <a:pt x="23205" y="649"/>
                      </a:lnTo>
                      <a:lnTo>
                        <a:pt x="23184" y="649"/>
                      </a:lnTo>
                      <a:lnTo>
                        <a:pt x="23038" y="796"/>
                      </a:lnTo>
                      <a:lnTo>
                        <a:pt x="23017" y="900"/>
                      </a:lnTo>
                      <a:lnTo>
                        <a:pt x="22996" y="900"/>
                      </a:lnTo>
                      <a:lnTo>
                        <a:pt x="22912" y="838"/>
                      </a:lnTo>
                      <a:lnTo>
                        <a:pt x="22808" y="900"/>
                      </a:lnTo>
                      <a:lnTo>
                        <a:pt x="22787" y="942"/>
                      </a:lnTo>
                      <a:lnTo>
                        <a:pt x="22808" y="1047"/>
                      </a:lnTo>
                      <a:lnTo>
                        <a:pt x="22724" y="1131"/>
                      </a:lnTo>
                      <a:lnTo>
                        <a:pt x="22682" y="1131"/>
                      </a:lnTo>
                      <a:lnTo>
                        <a:pt x="22661" y="1068"/>
                      </a:lnTo>
                      <a:lnTo>
                        <a:pt x="22598" y="1214"/>
                      </a:lnTo>
                      <a:lnTo>
                        <a:pt x="22598" y="1319"/>
                      </a:lnTo>
                      <a:lnTo>
                        <a:pt x="22556" y="1172"/>
                      </a:lnTo>
                      <a:lnTo>
                        <a:pt x="22556" y="1047"/>
                      </a:lnTo>
                      <a:lnTo>
                        <a:pt x="22598" y="942"/>
                      </a:lnTo>
                      <a:lnTo>
                        <a:pt x="22556" y="921"/>
                      </a:lnTo>
                      <a:lnTo>
                        <a:pt x="22473" y="1005"/>
                      </a:lnTo>
                      <a:lnTo>
                        <a:pt x="22452" y="1068"/>
                      </a:lnTo>
                      <a:lnTo>
                        <a:pt x="22368" y="1110"/>
                      </a:lnTo>
                      <a:lnTo>
                        <a:pt x="22410" y="921"/>
                      </a:lnTo>
                      <a:lnTo>
                        <a:pt x="22368" y="817"/>
                      </a:lnTo>
                      <a:lnTo>
                        <a:pt x="22264" y="817"/>
                      </a:lnTo>
                      <a:lnTo>
                        <a:pt x="22284" y="733"/>
                      </a:lnTo>
                      <a:lnTo>
                        <a:pt x="22410" y="628"/>
                      </a:lnTo>
                      <a:lnTo>
                        <a:pt x="22515" y="607"/>
                      </a:lnTo>
                      <a:lnTo>
                        <a:pt x="22661" y="712"/>
                      </a:lnTo>
                      <a:lnTo>
                        <a:pt x="22808" y="628"/>
                      </a:lnTo>
                      <a:lnTo>
                        <a:pt x="22912" y="607"/>
                      </a:lnTo>
                      <a:lnTo>
                        <a:pt x="23017" y="503"/>
                      </a:lnTo>
                      <a:lnTo>
                        <a:pt x="23017" y="440"/>
                      </a:lnTo>
                      <a:lnTo>
                        <a:pt x="23038" y="398"/>
                      </a:lnTo>
                      <a:lnTo>
                        <a:pt x="23017" y="335"/>
                      </a:lnTo>
                      <a:lnTo>
                        <a:pt x="22891" y="294"/>
                      </a:lnTo>
                      <a:lnTo>
                        <a:pt x="22828" y="294"/>
                      </a:lnTo>
                      <a:lnTo>
                        <a:pt x="22828" y="189"/>
                      </a:lnTo>
                      <a:lnTo>
                        <a:pt x="22787" y="126"/>
                      </a:lnTo>
                      <a:lnTo>
                        <a:pt x="22766" y="105"/>
                      </a:lnTo>
                      <a:lnTo>
                        <a:pt x="22787" y="84"/>
                      </a:lnTo>
                      <a:lnTo>
                        <a:pt x="22828" y="63"/>
                      </a:lnTo>
                      <a:lnTo>
                        <a:pt x="22870" y="1"/>
                      </a:lnTo>
                      <a:close/>
                    </a:path>
                  </a:pathLst>
                </a:custGeom>
                <a:solidFill>
                  <a:srgbClr val="5F7D95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6918" name="Google Shape;6918;p57"/>
                <p:cNvSpPr/>
                <p:nvPr/>
              </p:nvSpPr>
              <p:spPr>
                <a:xfrm>
                  <a:off x="1979950" y="2384350"/>
                  <a:ext cx="816050" cy="481275"/>
                </a:xfrm>
                <a:custGeom>
                  <a:rect b="b" l="l" r="r" t="t"/>
                  <a:pathLst>
                    <a:path extrusionOk="0" h="19251" w="32642">
                      <a:moveTo>
                        <a:pt x="2846" y="1"/>
                      </a:moveTo>
                      <a:lnTo>
                        <a:pt x="2909" y="210"/>
                      </a:lnTo>
                      <a:lnTo>
                        <a:pt x="3035" y="273"/>
                      </a:lnTo>
                      <a:lnTo>
                        <a:pt x="2993" y="356"/>
                      </a:lnTo>
                      <a:lnTo>
                        <a:pt x="2909" y="440"/>
                      </a:lnTo>
                      <a:lnTo>
                        <a:pt x="2930" y="545"/>
                      </a:lnTo>
                      <a:lnTo>
                        <a:pt x="2993" y="586"/>
                      </a:lnTo>
                      <a:lnTo>
                        <a:pt x="2972" y="649"/>
                      </a:lnTo>
                      <a:lnTo>
                        <a:pt x="2909" y="733"/>
                      </a:lnTo>
                      <a:lnTo>
                        <a:pt x="2951" y="775"/>
                      </a:lnTo>
                      <a:lnTo>
                        <a:pt x="2951" y="858"/>
                      </a:lnTo>
                      <a:lnTo>
                        <a:pt x="2993" y="900"/>
                      </a:lnTo>
                      <a:lnTo>
                        <a:pt x="2909" y="1047"/>
                      </a:lnTo>
                      <a:lnTo>
                        <a:pt x="2825" y="1089"/>
                      </a:lnTo>
                      <a:lnTo>
                        <a:pt x="2763" y="1256"/>
                      </a:lnTo>
                      <a:lnTo>
                        <a:pt x="2721" y="1298"/>
                      </a:lnTo>
                      <a:lnTo>
                        <a:pt x="2721" y="1423"/>
                      </a:lnTo>
                      <a:lnTo>
                        <a:pt x="2637" y="1486"/>
                      </a:lnTo>
                      <a:lnTo>
                        <a:pt x="2616" y="1591"/>
                      </a:lnTo>
                      <a:lnTo>
                        <a:pt x="2470" y="1674"/>
                      </a:lnTo>
                      <a:lnTo>
                        <a:pt x="2386" y="1633"/>
                      </a:lnTo>
                      <a:lnTo>
                        <a:pt x="2344" y="1570"/>
                      </a:lnTo>
                      <a:lnTo>
                        <a:pt x="2428" y="1465"/>
                      </a:lnTo>
                      <a:lnTo>
                        <a:pt x="2449" y="1507"/>
                      </a:lnTo>
                      <a:lnTo>
                        <a:pt x="2532" y="1465"/>
                      </a:lnTo>
                      <a:lnTo>
                        <a:pt x="2553" y="1528"/>
                      </a:lnTo>
                      <a:lnTo>
                        <a:pt x="2595" y="1486"/>
                      </a:lnTo>
                      <a:lnTo>
                        <a:pt x="2595" y="1361"/>
                      </a:lnTo>
                      <a:lnTo>
                        <a:pt x="2658" y="1214"/>
                      </a:lnTo>
                      <a:lnTo>
                        <a:pt x="2742" y="1151"/>
                      </a:lnTo>
                      <a:lnTo>
                        <a:pt x="2742" y="1047"/>
                      </a:lnTo>
                      <a:lnTo>
                        <a:pt x="2700" y="1068"/>
                      </a:lnTo>
                      <a:lnTo>
                        <a:pt x="2553" y="1172"/>
                      </a:lnTo>
                      <a:lnTo>
                        <a:pt x="2512" y="1214"/>
                      </a:lnTo>
                      <a:lnTo>
                        <a:pt x="2428" y="1214"/>
                      </a:lnTo>
                      <a:lnTo>
                        <a:pt x="2428" y="1172"/>
                      </a:lnTo>
                      <a:lnTo>
                        <a:pt x="2532" y="1068"/>
                      </a:lnTo>
                      <a:lnTo>
                        <a:pt x="2658" y="1005"/>
                      </a:lnTo>
                      <a:lnTo>
                        <a:pt x="2700" y="963"/>
                      </a:lnTo>
                      <a:lnTo>
                        <a:pt x="2658" y="879"/>
                      </a:lnTo>
                      <a:lnTo>
                        <a:pt x="2616" y="879"/>
                      </a:lnTo>
                      <a:lnTo>
                        <a:pt x="2532" y="900"/>
                      </a:lnTo>
                      <a:lnTo>
                        <a:pt x="2470" y="796"/>
                      </a:lnTo>
                      <a:lnTo>
                        <a:pt x="2407" y="754"/>
                      </a:lnTo>
                      <a:lnTo>
                        <a:pt x="2135" y="754"/>
                      </a:lnTo>
                      <a:lnTo>
                        <a:pt x="2009" y="649"/>
                      </a:lnTo>
                      <a:lnTo>
                        <a:pt x="1716" y="419"/>
                      </a:lnTo>
                      <a:lnTo>
                        <a:pt x="1696" y="440"/>
                      </a:lnTo>
                      <a:lnTo>
                        <a:pt x="1675" y="545"/>
                      </a:lnTo>
                      <a:lnTo>
                        <a:pt x="1591" y="754"/>
                      </a:lnTo>
                      <a:lnTo>
                        <a:pt x="1591" y="858"/>
                      </a:lnTo>
                      <a:lnTo>
                        <a:pt x="1654" y="1068"/>
                      </a:lnTo>
                      <a:lnTo>
                        <a:pt x="1591" y="1382"/>
                      </a:lnTo>
                      <a:lnTo>
                        <a:pt x="1612" y="1507"/>
                      </a:lnTo>
                      <a:lnTo>
                        <a:pt x="1591" y="1674"/>
                      </a:lnTo>
                      <a:lnTo>
                        <a:pt x="1612" y="1737"/>
                      </a:lnTo>
                      <a:lnTo>
                        <a:pt x="1675" y="1737"/>
                      </a:lnTo>
                      <a:lnTo>
                        <a:pt x="1696" y="1800"/>
                      </a:lnTo>
                      <a:lnTo>
                        <a:pt x="1654" y="1884"/>
                      </a:lnTo>
                      <a:lnTo>
                        <a:pt x="1591" y="1884"/>
                      </a:lnTo>
                      <a:lnTo>
                        <a:pt x="1570" y="1946"/>
                      </a:lnTo>
                      <a:lnTo>
                        <a:pt x="1591" y="2009"/>
                      </a:lnTo>
                      <a:lnTo>
                        <a:pt x="1696" y="2030"/>
                      </a:lnTo>
                      <a:lnTo>
                        <a:pt x="1654" y="2135"/>
                      </a:lnTo>
                      <a:lnTo>
                        <a:pt x="1654" y="2239"/>
                      </a:lnTo>
                      <a:lnTo>
                        <a:pt x="1591" y="2323"/>
                      </a:lnTo>
                      <a:lnTo>
                        <a:pt x="1549" y="2302"/>
                      </a:lnTo>
                      <a:lnTo>
                        <a:pt x="1507" y="2344"/>
                      </a:lnTo>
                      <a:lnTo>
                        <a:pt x="1507" y="2428"/>
                      </a:lnTo>
                      <a:lnTo>
                        <a:pt x="1675" y="2449"/>
                      </a:lnTo>
                      <a:lnTo>
                        <a:pt x="1821" y="2470"/>
                      </a:lnTo>
                      <a:lnTo>
                        <a:pt x="1926" y="2553"/>
                      </a:lnTo>
                      <a:lnTo>
                        <a:pt x="2072" y="2553"/>
                      </a:lnTo>
                      <a:lnTo>
                        <a:pt x="2114" y="2637"/>
                      </a:lnTo>
                      <a:lnTo>
                        <a:pt x="2135" y="2783"/>
                      </a:lnTo>
                      <a:lnTo>
                        <a:pt x="2093" y="2658"/>
                      </a:lnTo>
                      <a:lnTo>
                        <a:pt x="1988" y="2574"/>
                      </a:lnTo>
                      <a:lnTo>
                        <a:pt x="1905" y="2616"/>
                      </a:lnTo>
                      <a:lnTo>
                        <a:pt x="1821" y="2553"/>
                      </a:lnTo>
                      <a:lnTo>
                        <a:pt x="1612" y="2532"/>
                      </a:lnTo>
                      <a:lnTo>
                        <a:pt x="1570" y="2470"/>
                      </a:lnTo>
                      <a:lnTo>
                        <a:pt x="1507" y="2511"/>
                      </a:lnTo>
                      <a:lnTo>
                        <a:pt x="1507" y="2616"/>
                      </a:lnTo>
                      <a:lnTo>
                        <a:pt x="1403" y="2763"/>
                      </a:lnTo>
                      <a:lnTo>
                        <a:pt x="1403" y="2846"/>
                      </a:lnTo>
                      <a:lnTo>
                        <a:pt x="1403" y="2930"/>
                      </a:lnTo>
                      <a:lnTo>
                        <a:pt x="1340" y="3076"/>
                      </a:lnTo>
                      <a:lnTo>
                        <a:pt x="1277" y="3202"/>
                      </a:lnTo>
                      <a:lnTo>
                        <a:pt x="1131" y="3558"/>
                      </a:lnTo>
                      <a:lnTo>
                        <a:pt x="1089" y="3809"/>
                      </a:lnTo>
                      <a:lnTo>
                        <a:pt x="942" y="4102"/>
                      </a:lnTo>
                      <a:lnTo>
                        <a:pt x="921" y="4415"/>
                      </a:lnTo>
                      <a:lnTo>
                        <a:pt x="838" y="4541"/>
                      </a:lnTo>
                      <a:lnTo>
                        <a:pt x="733" y="4667"/>
                      </a:lnTo>
                      <a:lnTo>
                        <a:pt x="649" y="4855"/>
                      </a:lnTo>
                      <a:lnTo>
                        <a:pt x="608" y="4939"/>
                      </a:lnTo>
                      <a:lnTo>
                        <a:pt x="566" y="5043"/>
                      </a:lnTo>
                      <a:lnTo>
                        <a:pt x="419" y="5231"/>
                      </a:lnTo>
                      <a:lnTo>
                        <a:pt x="356" y="5336"/>
                      </a:lnTo>
                      <a:lnTo>
                        <a:pt x="398" y="5566"/>
                      </a:lnTo>
                      <a:lnTo>
                        <a:pt x="336" y="5776"/>
                      </a:lnTo>
                      <a:lnTo>
                        <a:pt x="336" y="5922"/>
                      </a:lnTo>
                      <a:lnTo>
                        <a:pt x="419" y="6027"/>
                      </a:lnTo>
                      <a:lnTo>
                        <a:pt x="356" y="6110"/>
                      </a:lnTo>
                      <a:lnTo>
                        <a:pt x="336" y="6194"/>
                      </a:lnTo>
                      <a:lnTo>
                        <a:pt x="398" y="6340"/>
                      </a:lnTo>
                      <a:lnTo>
                        <a:pt x="356" y="6592"/>
                      </a:lnTo>
                      <a:lnTo>
                        <a:pt x="315" y="6717"/>
                      </a:lnTo>
                      <a:lnTo>
                        <a:pt x="231" y="6759"/>
                      </a:lnTo>
                      <a:lnTo>
                        <a:pt x="252" y="6843"/>
                      </a:lnTo>
                      <a:lnTo>
                        <a:pt x="294" y="6864"/>
                      </a:lnTo>
                      <a:lnTo>
                        <a:pt x="231" y="7031"/>
                      </a:lnTo>
                      <a:lnTo>
                        <a:pt x="84" y="7136"/>
                      </a:lnTo>
                      <a:lnTo>
                        <a:pt x="1" y="7261"/>
                      </a:lnTo>
                      <a:lnTo>
                        <a:pt x="1" y="7387"/>
                      </a:lnTo>
                      <a:lnTo>
                        <a:pt x="105" y="7554"/>
                      </a:lnTo>
                      <a:lnTo>
                        <a:pt x="210" y="7763"/>
                      </a:lnTo>
                      <a:lnTo>
                        <a:pt x="210" y="7993"/>
                      </a:lnTo>
                      <a:lnTo>
                        <a:pt x="189" y="8119"/>
                      </a:lnTo>
                      <a:lnTo>
                        <a:pt x="126" y="8203"/>
                      </a:lnTo>
                      <a:lnTo>
                        <a:pt x="126" y="8286"/>
                      </a:lnTo>
                      <a:lnTo>
                        <a:pt x="147" y="8370"/>
                      </a:lnTo>
                      <a:lnTo>
                        <a:pt x="189" y="8496"/>
                      </a:lnTo>
                      <a:lnTo>
                        <a:pt x="126" y="8579"/>
                      </a:lnTo>
                      <a:lnTo>
                        <a:pt x="105" y="8642"/>
                      </a:lnTo>
                      <a:lnTo>
                        <a:pt x="126" y="8726"/>
                      </a:lnTo>
                      <a:lnTo>
                        <a:pt x="356" y="9102"/>
                      </a:lnTo>
                      <a:lnTo>
                        <a:pt x="398" y="9207"/>
                      </a:lnTo>
                      <a:lnTo>
                        <a:pt x="356" y="9270"/>
                      </a:lnTo>
                      <a:lnTo>
                        <a:pt x="398" y="9353"/>
                      </a:lnTo>
                      <a:lnTo>
                        <a:pt x="524" y="9479"/>
                      </a:lnTo>
                      <a:lnTo>
                        <a:pt x="545" y="9542"/>
                      </a:lnTo>
                      <a:lnTo>
                        <a:pt x="628" y="9542"/>
                      </a:lnTo>
                      <a:lnTo>
                        <a:pt x="628" y="9437"/>
                      </a:lnTo>
                      <a:lnTo>
                        <a:pt x="628" y="9312"/>
                      </a:lnTo>
                      <a:lnTo>
                        <a:pt x="712" y="9333"/>
                      </a:lnTo>
                      <a:lnTo>
                        <a:pt x="733" y="9312"/>
                      </a:lnTo>
                      <a:lnTo>
                        <a:pt x="733" y="9353"/>
                      </a:lnTo>
                      <a:lnTo>
                        <a:pt x="838" y="9353"/>
                      </a:lnTo>
                      <a:lnTo>
                        <a:pt x="859" y="9416"/>
                      </a:lnTo>
                      <a:lnTo>
                        <a:pt x="984" y="9437"/>
                      </a:lnTo>
                      <a:lnTo>
                        <a:pt x="880" y="9437"/>
                      </a:lnTo>
                      <a:lnTo>
                        <a:pt x="817" y="9479"/>
                      </a:lnTo>
                      <a:lnTo>
                        <a:pt x="754" y="9437"/>
                      </a:lnTo>
                      <a:lnTo>
                        <a:pt x="712" y="9437"/>
                      </a:lnTo>
                      <a:lnTo>
                        <a:pt x="712" y="9521"/>
                      </a:lnTo>
                      <a:lnTo>
                        <a:pt x="754" y="9542"/>
                      </a:lnTo>
                      <a:lnTo>
                        <a:pt x="754" y="9688"/>
                      </a:lnTo>
                      <a:lnTo>
                        <a:pt x="817" y="9793"/>
                      </a:lnTo>
                      <a:lnTo>
                        <a:pt x="838" y="9835"/>
                      </a:lnTo>
                      <a:lnTo>
                        <a:pt x="733" y="9793"/>
                      </a:lnTo>
                      <a:lnTo>
                        <a:pt x="670" y="9688"/>
                      </a:lnTo>
                      <a:lnTo>
                        <a:pt x="649" y="9646"/>
                      </a:lnTo>
                      <a:lnTo>
                        <a:pt x="608" y="9688"/>
                      </a:lnTo>
                      <a:lnTo>
                        <a:pt x="608" y="9772"/>
                      </a:lnTo>
                      <a:lnTo>
                        <a:pt x="545" y="9835"/>
                      </a:lnTo>
                      <a:lnTo>
                        <a:pt x="566" y="9877"/>
                      </a:lnTo>
                      <a:lnTo>
                        <a:pt x="545" y="9981"/>
                      </a:lnTo>
                      <a:lnTo>
                        <a:pt x="545" y="10086"/>
                      </a:lnTo>
                      <a:lnTo>
                        <a:pt x="608" y="10107"/>
                      </a:lnTo>
                      <a:lnTo>
                        <a:pt x="628" y="10211"/>
                      </a:lnTo>
                      <a:lnTo>
                        <a:pt x="733" y="10274"/>
                      </a:lnTo>
                      <a:lnTo>
                        <a:pt x="775" y="10358"/>
                      </a:lnTo>
                      <a:lnTo>
                        <a:pt x="775" y="10421"/>
                      </a:lnTo>
                      <a:lnTo>
                        <a:pt x="712" y="10504"/>
                      </a:lnTo>
                      <a:lnTo>
                        <a:pt x="649" y="10504"/>
                      </a:lnTo>
                      <a:lnTo>
                        <a:pt x="649" y="10567"/>
                      </a:lnTo>
                      <a:lnTo>
                        <a:pt x="670" y="10672"/>
                      </a:lnTo>
                      <a:lnTo>
                        <a:pt x="670" y="10797"/>
                      </a:lnTo>
                      <a:lnTo>
                        <a:pt x="712" y="10839"/>
                      </a:lnTo>
                      <a:lnTo>
                        <a:pt x="775" y="10923"/>
                      </a:lnTo>
                      <a:lnTo>
                        <a:pt x="817" y="11111"/>
                      </a:lnTo>
                      <a:lnTo>
                        <a:pt x="942" y="11362"/>
                      </a:lnTo>
                      <a:lnTo>
                        <a:pt x="1026" y="11509"/>
                      </a:lnTo>
                      <a:lnTo>
                        <a:pt x="1068" y="11530"/>
                      </a:lnTo>
                      <a:lnTo>
                        <a:pt x="1047" y="11571"/>
                      </a:lnTo>
                      <a:lnTo>
                        <a:pt x="1047" y="11613"/>
                      </a:lnTo>
                      <a:lnTo>
                        <a:pt x="1152" y="11718"/>
                      </a:lnTo>
                      <a:lnTo>
                        <a:pt x="1172" y="11843"/>
                      </a:lnTo>
                      <a:lnTo>
                        <a:pt x="1152" y="11990"/>
                      </a:lnTo>
                      <a:lnTo>
                        <a:pt x="1131" y="12094"/>
                      </a:lnTo>
                      <a:lnTo>
                        <a:pt x="1089" y="12136"/>
                      </a:lnTo>
                      <a:lnTo>
                        <a:pt x="1131" y="12199"/>
                      </a:lnTo>
                      <a:lnTo>
                        <a:pt x="1172" y="12262"/>
                      </a:lnTo>
                      <a:lnTo>
                        <a:pt x="1382" y="12262"/>
                      </a:lnTo>
                      <a:lnTo>
                        <a:pt x="1486" y="12283"/>
                      </a:lnTo>
                      <a:lnTo>
                        <a:pt x="1591" y="12346"/>
                      </a:lnTo>
                      <a:lnTo>
                        <a:pt x="1675" y="12366"/>
                      </a:lnTo>
                      <a:lnTo>
                        <a:pt x="1821" y="12366"/>
                      </a:lnTo>
                      <a:lnTo>
                        <a:pt x="1884" y="12450"/>
                      </a:lnTo>
                      <a:lnTo>
                        <a:pt x="1884" y="12555"/>
                      </a:lnTo>
                      <a:lnTo>
                        <a:pt x="2030" y="12618"/>
                      </a:lnTo>
                      <a:lnTo>
                        <a:pt x="2135" y="12618"/>
                      </a:lnTo>
                      <a:lnTo>
                        <a:pt x="2281" y="12680"/>
                      </a:lnTo>
                      <a:lnTo>
                        <a:pt x="2302" y="12722"/>
                      </a:lnTo>
                      <a:lnTo>
                        <a:pt x="2302" y="12827"/>
                      </a:lnTo>
                      <a:lnTo>
                        <a:pt x="2344" y="12869"/>
                      </a:lnTo>
                      <a:lnTo>
                        <a:pt x="2407" y="12827"/>
                      </a:lnTo>
                      <a:lnTo>
                        <a:pt x="2470" y="12827"/>
                      </a:lnTo>
                      <a:lnTo>
                        <a:pt x="2616" y="12973"/>
                      </a:lnTo>
                      <a:lnTo>
                        <a:pt x="2805" y="13245"/>
                      </a:lnTo>
                      <a:lnTo>
                        <a:pt x="2825" y="13434"/>
                      </a:lnTo>
                      <a:lnTo>
                        <a:pt x="2805" y="13559"/>
                      </a:lnTo>
                      <a:lnTo>
                        <a:pt x="2805" y="13664"/>
                      </a:lnTo>
                      <a:lnTo>
                        <a:pt x="4185" y="13643"/>
                      </a:lnTo>
                      <a:lnTo>
                        <a:pt x="4206" y="13706"/>
                      </a:lnTo>
                      <a:lnTo>
                        <a:pt x="4206" y="13747"/>
                      </a:lnTo>
                      <a:lnTo>
                        <a:pt x="6131" y="14647"/>
                      </a:lnTo>
                      <a:lnTo>
                        <a:pt x="7784" y="14689"/>
                      </a:lnTo>
                      <a:lnTo>
                        <a:pt x="7826" y="14480"/>
                      </a:lnTo>
                      <a:lnTo>
                        <a:pt x="8747" y="14501"/>
                      </a:lnTo>
                      <a:lnTo>
                        <a:pt x="8872" y="14584"/>
                      </a:lnTo>
                      <a:lnTo>
                        <a:pt x="8935" y="14710"/>
                      </a:lnTo>
                      <a:lnTo>
                        <a:pt x="8998" y="14773"/>
                      </a:lnTo>
                      <a:lnTo>
                        <a:pt x="9019" y="14815"/>
                      </a:lnTo>
                      <a:lnTo>
                        <a:pt x="9082" y="14815"/>
                      </a:lnTo>
                      <a:lnTo>
                        <a:pt x="9123" y="14898"/>
                      </a:lnTo>
                      <a:lnTo>
                        <a:pt x="9103" y="14961"/>
                      </a:lnTo>
                      <a:lnTo>
                        <a:pt x="9207" y="14982"/>
                      </a:lnTo>
                      <a:lnTo>
                        <a:pt x="9270" y="15066"/>
                      </a:lnTo>
                      <a:lnTo>
                        <a:pt x="9270" y="15107"/>
                      </a:lnTo>
                      <a:lnTo>
                        <a:pt x="9228" y="15170"/>
                      </a:lnTo>
                      <a:lnTo>
                        <a:pt x="9312" y="15191"/>
                      </a:lnTo>
                      <a:lnTo>
                        <a:pt x="9395" y="15233"/>
                      </a:lnTo>
                      <a:lnTo>
                        <a:pt x="9437" y="15317"/>
                      </a:lnTo>
                      <a:lnTo>
                        <a:pt x="9458" y="15442"/>
                      </a:lnTo>
                      <a:lnTo>
                        <a:pt x="9500" y="15484"/>
                      </a:lnTo>
                      <a:lnTo>
                        <a:pt x="9521" y="15505"/>
                      </a:lnTo>
                      <a:lnTo>
                        <a:pt x="9542" y="15526"/>
                      </a:lnTo>
                      <a:lnTo>
                        <a:pt x="9626" y="15610"/>
                      </a:lnTo>
                      <a:lnTo>
                        <a:pt x="9626" y="15693"/>
                      </a:lnTo>
                      <a:lnTo>
                        <a:pt x="9605" y="15714"/>
                      </a:lnTo>
                      <a:lnTo>
                        <a:pt x="9521" y="15735"/>
                      </a:lnTo>
                      <a:lnTo>
                        <a:pt x="9521" y="15756"/>
                      </a:lnTo>
                      <a:lnTo>
                        <a:pt x="9626" y="15903"/>
                      </a:lnTo>
                      <a:lnTo>
                        <a:pt x="9709" y="15965"/>
                      </a:lnTo>
                      <a:lnTo>
                        <a:pt x="9730" y="16070"/>
                      </a:lnTo>
                      <a:lnTo>
                        <a:pt x="9730" y="16112"/>
                      </a:lnTo>
                      <a:lnTo>
                        <a:pt x="9751" y="16112"/>
                      </a:lnTo>
                      <a:lnTo>
                        <a:pt x="9793" y="16133"/>
                      </a:lnTo>
                      <a:lnTo>
                        <a:pt x="9835" y="16133"/>
                      </a:lnTo>
                      <a:lnTo>
                        <a:pt x="9877" y="16154"/>
                      </a:lnTo>
                      <a:lnTo>
                        <a:pt x="9919" y="16216"/>
                      </a:lnTo>
                      <a:lnTo>
                        <a:pt x="9919" y="16237"/>
                      </a:lnTo>
                      <a:lnTo>
                        <a:pt x="9960" y="16279"/>
                      </a:lnTo>
                      <a:lnTo>
                        <a:pt x="10023" y="16279"/>
                      </a:lnTo>
                      <a:lnTo>
                        <a:pt x="10149" y="16342"/>
                      </a:lnTo>
                      <a:lnTo>
                        <a:pt x="10170" y="16384"/>
                      </a:lnTo>
                      <a:lnTo>
                        <a:pt x="10253" y="16426"/>
                      </a:lnTo>
                      <a:lnTo>
                        <a:pt x="10379" y="16467"/>
                      </a:lnTo>
                      <a:lnTo>
                        <a:pt x="10400" y="16530"/>
                      </a:lnTo>
                      <a:lnTo>
                        <a:pt x="10463" y="16530"/>
                      </a:lnTo>
                      <a:lnTo>
                        <a:pt x="10504" y="16488"/>
                      </a:lnTo>
                      <a:lnTo>
                        <a:pt x="10504" y="16467"/>
                      </a:lnTo>
                      <a:lnTo>
                        <a:pt x="10609" y="16384"/>
                      </a:lnTo>
                      <a:lnTo>
                        <a:pt x="10672" y="16384"/>
                      </a:lnTo>
                      <a:lnTo>
                        <a:pt x="10672" y="16342"/>
                      </a:lnTo>
                      <a:lnTo>
                        <a:pt x="10672" y="16321"/>
                      </a:lnTo>
                      <a:lnTo>
                        <a:pt x="10714" y="16237"/>
                      </a:lnTo>
                      <a:lnTo>
                        <a:pt x="10797" y="16070"/>
                      </a:lnTo>
                      <a:lnTo>
                        <a:pt x="10839" y="16028"/>
                      </a:lnTo>
                      <a:lnTo>
                        <a:pt x="10923" y="16007"/>
                      </a:lnTo>
                      <a:lnTo>
                        <a:pt x="10965" y="16007"/>
                      </a:lnTo>
                      <a:lnTo>
                        <a:pt x="10986" y="16028"/>
                      </a:lnTo>
                      <a:lnTo>
                        <a:pt x="11027" y="16028"/>
                      </a:lnTo>
                      <a:lnTo>
                        <a:pt x="11069" y="15944"/>
                      </a:lnTo>
                      <a:lnTo>
                        <a:pt x="11174" y="15944"/>
                      </a:lnTo>
                      <a:lnTo>
                        <a:pt x="11279" y="15965"/>
                      </a:lnTo>
                      <a:lnTo>
                        <a:pt x="11383" y="15944"/>
                      </a:lnTo>
                      <a:lnTo>
                        <a:pt x="11404" y="15965"/>
                      </a:lnTo>
                      <a:lnTo>
                        <a:pt x="11425" y="16007"/>
                      </a:lnTo>
                      <a:lnTo>
                        <a:pt x="11509" y="16007"/>
                      </a:lnTo>
                      <a:lnTo>
                        <a:pt x="11592" y="16028"/>
                      </a:lnTo>
                      <a:lnTo>
                        <a:pt x="11634" y="16133"/>
                      </a:lnTo>
                      <a:lnTo>
                        <a:pt x="11739" y="16216"/>
                      </a:lnTo>
                      <a:lnTo>
                        <a:pt x="11844" y="16363"/>
                      </a:lnTo>
                      <a:lnTo>
                        <a:pt x="11864" y="16467"/>
                      </a:lnTo>
                      <a:lnTo>
                        <a:pt x="11927" y="16530"/>
                      </a:lnTo>
                      <a:lnTo>
                        <a:pt x="11927" y="16593"/>
                      </a:lnTo>
                      <a:lnTo>
                        <a:pt x="11927" y="16760"/>
                      </a:lnTo>
                      <a:lnTo>
                        <a:pt x="12011" y="16781"/>
                      </a:lnTo>
                      <a:lnTo>
                        <a:pt x="12032" y="16865"/>
                      </a:lnTo>
                      <a:lnTo>
                        <a:pt x="12116" y="17074"/>
                      </a:lnTo>
                      <a:lnTo>
                        <a:pt x="12157" y="17095"/>
                      </a:lnTo>
                      <a:lnTo>
                        <a:pt x="12178" y="17179"/>
                      </a:lnTo>
                      <a:lnTo>
                        <a:pt x="12262" y="17221"/>
                      </a:lnTo>
                      <a:lnTo>
                        <a:pt x="12283" y="17325"/>
                      </a:lnTo>
                      <a:lnTo>
                        <a:pt x="12346" y="17430"/>
                      </a:lnTo>
                      <a:lnTo>
                        <a:pt x="12450" y="17514"/>
                      </a:lnTo>
                      <a:lnTo>
                        <a:pt x="12429" y="17618"/>
                      </a:lnTo>
                      <a:lnTo>
                        <a:pt x="12429" y="17723"/>
                      </a:lnTo>
                      <a:lnTo>
                        <a:pt x="12429" y="17786"/>
                      </a:lnTo>
                      <a:lnTo>
                        <a:pt x="12429" y="17807"/>
                      </a:lnTo>
                      <a:lnTo>
                        <a:pt x="12555" y="18141"/>
                      </a:lnTo>
                      <a:lnTo>
                        <a:pt x="12534" y="18309"/>
                      </a:lnTo>
                      <a:lnTo>
                        <a:pt x="12576" y="18351"/>
                      </a:lnTo>
                      <a:lnTo>
                        <a:pt x="12597" y="18351"/>
                      </a:lnTo>
                      <a:lnTo>
                        <a:pt x="12660" y="18372"/>
                      </a:lnTo>
                      <a:lnTo>
                        <a:pt x="12743" y="18372"/>
                      </a:lnTo>
                      <a:lnTo>
                        <a:pt x="12806" y="18413"/>
                      </a:lnTo>
                      <a:lnTo>
                        <a:pt x="12911" y="18518"/>
                      </a:lnTo>
                      <a:lnTo>
                        <a:pt x="13099" y="18560"/>
                      </a:lnTo>
                      <a:lnTo>
                        <a:pt x="13204" y="18644"/>
                      </a:lnTo>
                      <a:lnTo>
                        <a:pt x="13308" y="18644"/>
                      </a:lnTo>
                      <a:lnTo>
                        <a:pt x="13329" y="18727"/>
                      </a:lnTo>
                      <a:lnTo>
                        <a:pt x="13392" y="18748"/>
                      </a:lnTo>
                      <a:lnTo>
                        <a:pt x="13476" y="18581"/>
                      </a:lnTo>
                      <a:lnTo>
                        <a:pt x="13496" y="18455"/>
                      </a:lnTo>
                      <a:lnTo>
                        <a:pt x="13476" y="18372"/>
                      </a:lnTo>
                      <a:lnTo>
                        <a:pt x="13476" y="18120"/>
                      </a:lnTo>
                      <a:lnTo>
                        <a:pt x="13413" y="18037"/>
                      </a:lnTo>
                      <a:lnTo>
                        <a:pt x="13496" y="17911"/>
                      </a:lnTo>
                      <a:lnTo>
                        <a:pt x="13538" y="17723"/>
                      </a:lnTo>
                      <a:lnTo>
                        <a:pt x="13622" y="17618"/>
                      </a:lnTo>
                      <a:lnTo>
                        <a:pt x="13580" y="17409"/>
                      </a:lnTo>
                      <a:lnTo>
                        <a:pt x="13685" y="17367"/>
                      </a:lnTo>
                      <a:lnTo>
                        <a:pt x="13789" y="17284"/>
                      </a:lnTo>
                      <a:lnTo>
                        <a:pt x="13727" y="17200"/>
                      </a:lnTo>
                      <a:lnTo>
                        <a:pt x="13831" y="17074"/>
                      </a:lnTo>
                      <a:lnTo>
                        <a:pt x="13894" y="17095"/>
                      </a:lnTo>
                      <a:lnTo>
                        <a:pt x="13999" y="17053"/>
                      </a:lnTo>
                      <a:lnTo>
                        <a:pt x="13957" y="16907"/>
                      </a:lnTo>
                      <a:lnTo>
                        <a:pt x="13957" y="16907"/>
                      </a:lnTo>
                      <a:lnTo>
                        <a:pt x="14040" y="16970"/>
                      </a:lnTo>
                      <a:lnTo>
                        <a:pt x="14145" y="16907"/>
                      </a:lnTo>
                      <a:lnTo>
                        <a:pt x="14103" y="16865"/>
                      </a:lnTo>
                      <a:lnTo>
                        <a:pt x="14208" y="16781"/>
                      </a:lnTo>
                      <a:lnTo>
                        <a:pt x="14250" y="16802"/>
                      </a:lnTo>
                      <a:lnTo>
                        <a:pt x="14312" y="16781"/>
                      </a:lnTo>
                      <a:lnTo>
                        <a:pt x="14375" y="16865"/>
                      </a:lnTo>
                      <a:lnTo>
                        <a:pt x="14271" y="16949"/>
                      </a:lnTo>
                      <a:lnTo>
                        <a:pt x="14354" y="16949"/>
                      </a:lnTo>
                      <a:lnTo>
                        <a:pt x="14459" y="16844"/>
                      </a:lnTo>
                      <a:lnTo>
                        <a:pt x="14543" y="16844"/>
                      </a:lnTo>
                      <a:lnTo>
                        <a:pt x="14794" y="16739"/>
                      </a:lnTo>
                      <a:lnTo>
                        <a:pt x="14982" y="16551"/>
                      </a:lnTo>
                      <a:lnTo>
                        <a:pt x="15066" y="16551"/>
                      </a:lnTo>
                      <a:lnTo>
                        <a:pt x="15108" y="16488"/>
                      </a:lnTo>
                      <a:lnTo>
                        <a:pt x="15087" y="16384"/>
                      </a:lnTo>
                      <a:lnTo>
                        <a:pt x="15108" y="16258"/>
                      </a:lnTo>
                      <a:lnTo>
                        <a:pt x="15045" y="16112"/>
                      </a:lnTo>
                      <a:lnTo>
                        <a:pt x="15087" y="16175"/>
                      </a:lnTo>
                      <a:lnTo>
                        <a:pt x="15170" y="16175"/>
                      </a:lnTo>
                      <a:lnTo>
                        <a:pt x="15275" y="16070"/>
                      </a:lnTo>
                      <a:lnTo>
                        <a:pt x="15275" y="16028"/>
                      </a:lnTo>
                      <a:lnTo>
                        <a:pt x="15317" y="16133"/>
                      </a:lnTo>
                      <a:lnTo>
                        <a:pt x="15254" y="16237"/>
                      </a:lnTo>
                      <a:lnTo>
                        <a:pt x="15275" y="16321"/>
                      </a:lnTo>
                      <a:lnTo>
                        <a:pt x="15275" y="16426"/>
                      </a:lnTo>
                      <a:lnTo>
                        <a:pt x="15401" y="16384"/>
                      </a:lnTo>
                      <a:lnTo>
                        <a:pt x="15484" y="16258"/>
                      </a:lnTo>
                      <a:lnTo>
                        <a:pt x="15568" y="16258"/>
                      </a:lnTo>
                      <a:lnTo>
                        <a:pt x="15631" y="16216"/>
                      </a:lnTo>
                      <a:lnTo>
                        <a:pt x="15840" y="16154"/>
                      </a:lnTo>
                      <a:lnTo>
                        <a:pt x="16007" y="16154"/>
                      </a:lnTo>
                      <a:lnTo>
                        <a:pt x="16258" y="16237"/>
                      </a:lnTo>
                      <a:lnTo>
                        <a:pt x="16321" y="16279"/>
                      </a:lnTo>
                      <a:lnTo>
                        <a:pt x="16635" y="16321"/>
                      </a:lnTo>
                      <a:lnTo>
                        <a:pt x="16740" y="16279"/>
                      </a:lnTo>
                      <a:lnTo>
                        <a:pt x="16740" y="16237"/>
                      </a:lnTo>
                      <a:lnTo>
                        <a:pt x="16740" y="16154"/>
                      </a:lnTo>
                      <a:lnTo>
                        <a:pt x="16844" y="16133"/>
                      </a:lnTo>
                      <a:lnTo>
                        <a:pt x="16928" y="16154"/>
                      </a:lnTo>
                      <a:lnTo>
                        <a:pt x="16865" y="16216"/>
                      </a:lnTo>
                      <a:lnTo>
                        <a:pt x="16928" y="16237"/>
                      </a:lnTo>
                      <a:lnTo>
                        <a:pt x="16991" y="16216"/>
                      </a:lnTo>
                      <a:lnTo>
                        <a:pt x="17053" y="16258"/>
                      </a:lnTo>
                      <a:lnTo>
                        <a:pt x="17053" y="16342"/>
                      </a:lnTo>
                      <a:lnTo>
                        <a:pt x="17074" y="16384"/>
                      </a:lnTo>
                      <a:lnTo>
                        <a:pt x="17200" y="16363"/>
                      </a:lnTo>
                      <a:lnTo>
                        <a:pt x="17242" y="16426"/>
                      </a:lnTo>
                      <a:lnTo>
                        <a:pt x="17158" y="16488"/>
                      </a:lnTo>
                      <a:lnTo>
                        <a:pt x="17095" y="16551"/>
                      </a:lnTo>
                      <a:lnTo>
                        <a:pt x="17179" y="16572"/>
                      </a:lnTo>
                      <a:lnTo>
                        <a:pt x="17263" y="16551"/>
                      </a:lnTo>
                      <a:lnTo>
                        <a:pt x="17346" y="16593"/>
                      </a:lnTo>
                      <a:lnTo>
                        <a:pt x="17493" y="16656"/>
                      </a:lnTo>
                      <a:lnTo>
                        <a:pt x="17556" y="16572"/>
                      </a:lnTo>
                      <a:lnTo>
                        <a:pt x="17618" y="16530"/>
                      </a:lnTo>
                      <a:lnTo>
                        <a:pt x="17723" y="16593"/>
                      </a:lnTo>
                      <a:lnTo>
                        <a:pt x="17786" y="16656"/>
                      </a:lnTo>
                      <a:lnTo>
                        <a:pt x="17870" y="16635"/>
                      </a:lnTo>
                      <a:lnTo>
                        <a:pt x="17870" y="16467"/>
                      </a:lnTo>
                      <a:lnTo>
                        <a:pt x="17807" y="16363"/>
                      </a:lnTo>
                      <a:lnTo>
                        <a:pt x="17911" y="16363"/>
                      </a:lnTo>
                      <a:lnTo>
                        <a:pt x="18016" y="16488"/>
                      </a:lnTo>
                      <a:lnTo>
                        <a:pt x="18100" y="16530"/>
                      </a:lnTo>
                      <a:lnTo>
                        <a:pt x="18142" y="16593"/>
                      </a:lnTo>
                      <a:lnTo>
                        <a:pt x="18204" y="16593"/>
                      </a:lnTo>
                      <a:lnTo>
                        <a:pt x="18288" y="16635"/>
                      </a:lnTo>
                      <a:lnTo>
                        <a:pt x="18288" y="16760"/>
                      </a:lnTo>
                      <a:lnTo>
                        <a:pt x="18309" y="16677"/>
                      </a:lnTo>
                      <a:lnTo>
                        <a:pt x="18414" y="16656"/>
                      </a:lnTo>
                      <a:lnTo>
                        <a:pt x="18414" y="16635"/>
                      </a:lnTo>
                      <a:lnTo>
                        <a:pt x="18288" y="16530"/>
                      </a:lnTo>
                      <a:lnTo>
                        <a:pt x="18100" y="16447"/>
                      </a:lnTo>
                      <a:lnTo>
                        <a:pt x="18037" y="16363"/>
                      </a:lnTo>
                      <a:lnTo>
                        <a:pt x="18037" y="16258"/>
                      </a:lnTo>
                      <a:lnTo>
                        <a:pt x="18225" y="16175"/>
                      </a:lnTo>
                      <a:lnTo>
                        <a:pt x="18288" y="16154"/>
                      </a:lnTo>
                      <a:lnTo>
                        <a:pt x="18183" y="16112"/>
                      </a:lnTo>
                      <a:lnTo>
                        <a:pt x="18121" y="16049"/>
                      </a:lnTo>
                      <a:lnTo>
                        <a:pt x="18100" y="16049"/>
                      </a:lnTo>
                      <a:lnTo>
                        <a:pt x="18016" y="16112"/>
                      </a:lnTo>
                      <a:lnTo>
                        <a:pt x="17932" y="16154"/>
                      </a:lnTo>
                      <a:lnTo>
                        <a:pt x="17932" y="16070"/>
                      </a:lnTo>
                      <a:lnTo>
                        <a:pt x="18037" y="15944"/>
                      </a:lnTo>
                      <a:lnTo>
                        <a:pt x="18246" y="15861"/>
                      </a:lnTo>
                      <a:lnTo>
                        <a:pt x="18330" y="15798"/>
                      </a:lnTo>
                      <a:lnTo>
                        <a:pt x="18665" y="15735"/>
                      </a:lnTo>
                      <a:lnTo>
                        <a:pt x="18811" y="15756"/>
                      </a:lnTo>
                      <a:lnTo>
                        <a:pt x="18874" y="15735"/>
                      </a:lnTo>
                      <a:lnTo>
                        <a:pt x="18958" y="15735"/>
                      </a:lnTo>
                      <a:lnTo>
                        <a:pt x="19020" y="15651"/>
                      </a:lnTo>
                      <a:lnTo>
                        <a:pt x="19062" y="15547"/>
                      </a:lnTo>
                      <a:lnTo>
                        <a:pt x="19146" y="15547"/>
                      </a:lnTo>
                      <a:lnTo>
                        <a:pt x="19125" y="15631"/>
                      </a:lnTo>
                      <a:lnTo>
                        <a:pt x="19125" y="15714"/>
                      </a:lnTo>
                      <a:lnTo>
                        <a:pt x="19250" y="15819"/>
                      </a:lnTo>
                      <a:lnTo>
                        <a:pt x="19334" y="15756"/>
                      </a:lnTo>
                      <a:lnTo>
                        <a:pt x="19481" y="15756"/>
                      </a:lnTo>
                      <a:lnTo>
                        <a:pt x="19585" y="15735"/>
                      </a:lnTo>
                      <a:lnTo>
                        <a:pt x="19648" y="15798"/>
                      </a:lnTo>
                      <a:lnTo>
                        <a:pt x="19815" y="15756"/>
                      </a:lnTo>
                      <a:lnTo>
                        <a:pt x="19878" y="15798"/>
                      </a:lnTo>
                      <a:lnTo>
                        <a:pt x="20004" y="15714"/>
                      </a:lnTo>
                      <a:lnTo>
                        <a:pt x="20108" y="15714"/>
                      </a:lnTo>
                      <a:lnTo>
                        <a:pt x="20129" y="15735"/>
                      </a:lnTo>
                      <a:lnTo>
                        <a:pt x="20087" y="15756"/>
                      </a:lnTo>
                      <a:lnTo>
                        <a:pt x="19962" y="15756"/>
                      </a:lnTo>
                      <a:lnTo>
                        <a:pt x="19920" y="15798"/>
                      </a:lnTo>
                      <a:lnTo>
                        <a:pt x="20087" y="15819"/>
                      </a:lnTo>
                      <a:lnTo>
                        <a:pt x="20213" y="15819"/>
                      </a:lnTo>
                      <a:lnTo>
                        <a:pt x="20318" y="15903"/>
                      </a:lnTo>
                      <a:lnTo>
                        <a:pt x="20401" y="15944"/>
                      </a:lnTo>
                      <a:lnTo>
                        <a:pt x="20338" y="15861"/>
                      </a:lnTo>
                      <a:lnTo>
                        <a:pt x="20338" y="15819"/>
                      </a:lnTo>
                      <a:lnTo>
                        <a:pt x="20401" y="15819"/>
                      </a:lnTo>
                      <a:lnTo>
                        <a:pt x="20422" y="15861"/>
                      </a:lnTo>
                      <a:lnTo>
                        <a:pt x="20527" y="15944"/>
                      </a:lnTo>
                      <a:lnTo>
                        <a:pt x="20506" y="16007"/>
                      </a:lnTo>
                      <a:lnTo>
                        <a:pt x="20443" y="15944"/>
                      </a:lnTo>
                      <a:lnTo>
                        <a:pt x="20422" y="15965"/>
                      </a:lnTo>
                      <a:lnTo>
                        <a:pt x="20548" y="16049"/>
                      </a:lnTo>
                      <a:lnTo>
                        <a:pt x="20610" y="16133"/>
                      </a:lnTo>
                      <a:lnTo>
                        <a:pt x="20652" y="16175"/>
                      </a:lnTo>
                      <a:lnTo>
                        <a:pt x="20631" y="16216"/>
                      </a:lnTo>
                      <a:lnTo>
                        <a:pt x="20610" y="16154"/>
                      </a:lnTo>
                      <a:lnTo>
                        <a:pt x="20590" y="16216"/>
                      </a:lnTo>
                      <a:lnTo>
                        <a:pt x="20610" y="16258"/>
                      </a:lnTo>
                      <a:lnTo>
                        <a:pt x="20799" y="16237"/>
                      </a:lnTo>
                      <a:lnTo>
                        <a:pt x="20903" y="16216"/>
                      </a:lnTo>
                      <a:lnTo>
                        <a:pt x="21029" y="16070"/>
                      </a:lnTo>
                      <a:lnTo>
                        <a:pt x="21113" y="16070"/>
                      </a:lnTo>
                      <a:lnTo>
                        <a:pt x="21113" y="16049"/>
                      </a:lnTo>
                      <a:lnTo>
                        <a:pt x="21175" y="15965"/>
                      </a:lnTo>
                      <a:lnTo>
                        <a:pt x="21280" y="15965"/>
                      </a:lnTo>
                      <a:lnTo>
                        <a:pt x="21364" y="16007"/>
                      </a:lnTo>
                      <a:lnTo>
                        <a:pt x="21489" y="16049"/>
                      </a:lnTo>
                      <a:lnTo>
                        <a:pt x="21552" y="16258"/>
                      </a:lnTo>
                      <a:lnTo>
                        <a:pt x="21636" y="16321"/>
                      </a:lnTo>
                      <a:lnTo>
                        <a:pt x="21657" y="16321"/>
                      </a:lnTo>
                      <a:lnTo>
                        <a:pt x="21678" y="16447"/>
                      </a:lnTo>
                      <a:lnTo>
                        <a:pt x="21761" y="16488"/>
                      </a:lnTo>
                      <a:lnTo>
                        <a:pt x="21803" y="16488"/>
                      </a:lnTo>
                      <a:lnTo>
                        <a:pt x="21803" y="16551"/>
                      </a:lnTo>
                      <a:lnTo>
                        <a:pt x="21866" y="16635"/>
                      </a:lnTo>
                      <a:lnTo>
                        <a:pt x="21950" y="16656"/>
                      </a:lnTo>
                      <a:lnTo>
                        <a:pt x="22012" y="16781"/>
                      </a:lnTo>
                      <a:lnTo>
                        <a:pt x="21991" y="16907"/>
                      </a:lnTo>
                      <a:lnTo>
                        <a:pt x="21908" y="17179"/>
                      </a:lnTo>
                      <a:lnTo>
                        <a:pt x="21803" y="17409"/>
                      </a:lnTo>
                      <a:lnTo>
                        <a:pt x="21803" y="17493"/>
                      </a:lnTo>
                      <a:lnTo>
                        <a:pt x="21887" y="17597"/>
                      </a:lnTo>
                      <a:lnTo>
                        <a:pt x="21908" y="17576"/>
                      </a:lnTo>
                      <a:lnTo>
                        <a:pt x="21971" y="17493"/>
                      </a:lnTo>
                      <a:lnTo>
                        <a:pt x="21971" y="17430"/>
                      </a:lnTo>
                      <a:lnTo>
                        <a:pt x="21991" y="17388"/>
                      </a:lnTo>
                      <a:lnTo>
                        <a:pt x="22075" y="17430"/>
                      </a:lnTo>
                      <a:lnTo>
                        <a:pt x="22096" y="17535"/>
                      </a:lnTo>
                      <a:lnTo>
                        <a:pt x="21950" y="17744"/>
                      </a:lnTo>
                      <a:lnTo>
                        <a:pt x="21971" y="17807"/>
                      </a:lnTo>
                      <a:lnTo>
                        <a:pt x="21991" y="17911"/>
                      </a:lnTo>
                      <a:lnTo>
                        <a:pt x="22054" y="18016"/>
                      </a:lnTo>
                      <a:lnTo>
                        <a:pt x="22075" y="18058"/>
                      </a:lnTo>
                      <a:lnTo>
                        <a:pt x="22117" y="18037"/>
                      </a:lnTo>
                      <a:lnTo>
                        <a:pt x="22159" y="18141"/>
                      </a:lnTo>
                      <a:lnTo>
                        <a:pt x="22201" y="18100"/>
                      </a:lnTo>
                      <a:lnTo>
                        <a:pt x="22201" y="18058"/>
                      </a:lnTo>
                      <a:lnTo>
                        <a:pt x="22222" y="18100"/>
                      </a:lnTo>
                      <a:lnTo>
                        <a:pt x="22368" y="18058"/>
                      </a:lnTo>
                      <a:lnTo>
                        <a:pt x="22368" y="18058"/>
                      </a:lnTo>
                      <a:lnTo>
                        <a:pt x="22263" y="18141"/>
                      </a:lnTo>
                      <a:lnTo>
                        <a:pt x="22222" y="18246"/>
                      </a:lnTo>
                      <a:lnTo>
                        <a:pt x="22201" y="18309"/>
                      </a:lnTo>
                      <a:lnTo>
                        <a:pt x="22201" y="18351"/>
                      </a:lnTo>
                      <a:lnTo>
                        <a:pt x="22368" y="18455"/>
                      </a:lnTo>
                      <a:lnTo>
                        <a:pt x="22368" y="18581"/>
                      </a:lnTo>
                      <a:lnTo>
                        <a:pt x="22368" y="18748"/>
                      </a:lnTo>
                      <a:lnTo>
                        <a:pt x="22410" y="18769"/>
                      </a:lnTo>
                      <a:lnTo>
                        <a:pt x="22494" y="18769"/>
                      </a:lnTo>
                      <a:lnTo>
                        <a:pt x="22535" y="18853"/>
                      </a:lnTo>
                      <a:lnTo>
                        <a:pt x="22515" y="18957"/>
                      </a:lnTo>
                      <a:lnTo>
                        <a:pt x="22682" y="19062"/>
                      </a:lnTo>
                      <a:lnTo>
                        <a:pt x="22598" y="19083"/>
                      </a:lnTo>
                      <a:lnTo>
                        <a:pt x="22724" y="19146"/>
                      </a:lnTo>
                      <a:lnTo>
                        <a:pt x="22787" y="19188"/>
                      </a:lnTo>
                      <a:lnTo>
                        <a:pt x="22891" y="19250"/>
                      </a:lnTo>
                      <a:lnTo>
                        <a:pt x="22996" y="19188"/>
                      </a:lnTo>
                      <a:lnTo>
                        <a:pt x="23100" y="19167"/>
                      </a:lnTo>
                      <a:lnTo>
                        <a:pt x="23100" y="18999"/>
                      </a:lnTo>
                      <a:lnTo>
                        <a:pt x="23163" y="18895"/>
                      </a:lnTo>
                      <a:lnTo>
                        <a:pt x="23226" y="18769"/>
                      </a:lnTo>
                      <a:lnTo>
                        <a:pt x="23331" y="18560"/>
                      </a:lnTo>
                      <a:lnTo>
                        <a:pt x="23310" y="18455"/>
                      </a:lnTo>
                      <a:lnTo>
                        <a:pt x="23351" y="18413"/>
                      </a:lnTo>
                      <a:lnTo>
                        <a:pt x="23351" y="18225"/>
                      </a:lnTo>
                      <a:lnTo>
                        <a:pt x="23331" y="18162"/>
                      </a:lnTo>
                      <a:lnTo>
                        <a:pt x="23414" y="18120"/>
                      </a:lnTo>
                      <a:lnTo>
                        <a:pt x="23351" y="17932"/>
                      </a:lnTo>
                      <a:lnTo>
                        <a:pt x="23247" y="17848"/>
                      </a:lnTo>
                      <a:lnTo>
                        <a:pt x="23205" y="17493"/>
                      </a:lnTo>
                      <a:lnTo>
                        <a:pt x="23142" y="17430"/>
                      </a:lnTo>
                      <a:lnTo>
                        <a:pt x="23163" y="17263"/>
                      </a:lnTo>
                      <a:lnTo>
                        <a:pt x="23205" y="17116"/>
                      </a:lnTo>
                      <a:lnTo>
                        <a:pt x="23163" y="17011"/>
                      </a:lnTo>
                      <a:lnTo>
                        <a:pt x="23100" y="16907"/>
                      </a:lnTo>
                      <a:lnTo>
                        <a:pt x="23038" y="16656"/>
                      </a:lnTo>
                      <a:lnTo>
                        <a:pt x="22996" y="16551"/>
                      </a:lnTo>
                      <a:lnTo>
                        <a:pt x="22954" y="16279"/>
                      </a:lnTo>
                      <a:lnTo>
                        <a:pt x="22912" y="16133"/>
                      </a:lnTo>
                      <a:lnTo>
                        <a:pt x="22933" y="15903"/>
                      </a:lnTo>
                      <a:lnTo>
                        <a:pt x="22912" y="15714"/>
                      </a:lnTo>
                      <a:lnTo>
                        <a:pt x="22933" y="15379"/>
                      </a:lnTo>
                      <a:lnTo>
                        <a:pt x="22933" y="15170"/>
                      </a:lnTo>
                      <a:lnTo>
                        <a:pt x="23038" y="15003"/>
                      </a:lnTo>
                      <a:lnTo>
                        <a:pt x="23121" y="14856"/>
                      </a:lnTo>
                      <a:lnTo>
                        <a:pt x="23226" y="14815"/>
                      </a:lnTo>
                      <a:lnTo>
                        <a:pt x="23268" y="14752"/>
                      </a:lnTo>
                      <a:lnTo>
                        <a:pt x="23331" y="14752"/>
                      </a:lnTo>
                      <a:lnTo>
                        <a:pt x="23414" y="14605"/>
                      </a:lnTo>
                      <a:lnTo>
                        <a:pt x="23414" y="14543"/>
                      </a:lnTo>
                      <a:lnTo>
                        <a:pt x="23372" y="14501"/>
                      </a:lnTo>
                      <a:lnTo>
                        <a:pt x="23414" y="14480"/>
                      </a:lnTo>
                      <a:lnTo>
                        <a:pt x="23540" y="14480"/>
                      </a:lnTo>
                      <a:lnTo>
                        <a:pt x="23561" y="14396"/>
                      </a:lnTo>
                      <a:lnTo>
                        <a:pt x="23665" y="14396"/>
                      </a:lnTo>
                      <a:lnTo>
                        <a:pt x="23686" y="14354"/>
                      </a:lnTo>
                      <a:lnTo>
                        <a:pt x="23875" y="14333"/>
                      </a:lnTo>
                      <a:lnTo>
                        <a:pt x="23937" y="14250"/>
                      </a:lnTo>
                      <a:lnTo>
                        <a:pt x="24063" y="14250"/>
                      </a:lnTo>
                      <a:lnTo>
                        <a:pt x="24084" y="14187"/>
                      </a:lnTo>
                      <a:lnTo>
                        <a:pt x="24168" y="14187"/>
                      </a:lnTo>
                      <a:lnTo>
                        <a:pt x="24209" y="14229"/>
                      </a:lnTo>
                      <a:lnTo>
                        <a:pt x="24314" y="14082"/>
                      </a:lnTo>
                      <a:lnTo>
                        <a:pt x="24314" y="14040"/>
                      </a:lnTo>
                      <a:lnTo>
                        <a:pt x="24377" y="14040"/>
                      </a:lnTo>
                      <a:lnTo>
                        <a:pt x="24481" y="13957"/>
                      </a:lnTo>
                      <a:lnTo>
                        <a:pt x="24481" y="13873"/>
                      </a:lnTo>
                      <a:lnTo>
                        <a:pt x="24691" y="13601"/>
                      </a:lnTo>
                      <a:lnTo>
                        <a:pt x="24795" y="13496"/>
                      </a:lnTo>
                      <a:lnTo>
                        <a:pt x="24984" y="13496"/>
                      </a:lnTo>
                      <a:lnTo>
                        <a:pt x="25025" y="13517"/>
                      </a:lnTo>
                      <a:lnTo>
                        <a:pt x="25088" y="13517"/>
                      </a:lnTo>
                      <a:lnTo>
                        <a:pt x="25193" y="13329"/>
                      </a:lnTo>
                      <a:lnTo>
                        <a:pt x="25465" y="13099"/>
                      </a:lnTo>
                      <a:lnTo>
                        <a:pt x="25737" y="12931"/>
                      </a:lnTo>
                      <a:lnTo>
                        <a:pt x="25862" y="12910"/>
                      </a:lnTo>
                      <a:lnTo>
                        <a:pt x="25925" y="12890"/>
                      </a:lnTo>
                      <a:lnTo>
                        <a:pt x="25988" y="12890"/>
                      </a:lnTo>
                      <a:lnTo>
                        <a:pt x="25988" y="12910"/>
                      </a:lnTo>
                      <a:lnTo>
                        <a:pt x="26092" y="12910"/>
                      </a:lnTo>
                      <a:lnTo>
                        <a:pt x="26197" y="12785"/>
                      </a:lnTo>
                      <a:lnTo>
                        <a:pt x="26155" y="12785"/>
                      </a:lnTo>
                      <a:lnTo>
                        <a:pt x="26134" y="12722"/>
                      </a:lnTo>
                      <a:lnTo>
                        <a:pt x="26030" y="12827"/>
                      </a:lnTo>
                      <a:lnTo>
                        <a:pt x="25883" y="12806"/>
                      </a:lnTo>
                      <a:lnTo>
                        <a:pt x="25820" y="12722"/>
                      </a:lnTo>
                      <a:lnTo>
                        <a:pt x="25925" y="12785"/>
                      </a:lnTo>
                      <a:lnTo>
                        <a:pt x="26051" y="12701"/>
                      </a:lnTo>
                      <a:lnTo>
                        <a:pt x="26030" y="12680"/>
                      </a:lnTo>
                      <a:lnTo>
                        <a:pt x="26092" y="12618"/>
                      </a:lnTo>
                      <a:lnTo>
                        <a:pt x="26051" y="12555"/>
                      </a:lnTo>
                      <a:lnTo>
                        <a:pt x="25925" y="12513"/>
                      </a:lnTo>
                      <a:lnTo>
                        <a:pt x="25862" y="12471"/>
                      </a:lnTo>
                      <a:lnTo>
                        <a:pt x="25946" y="12471"/>
                      </a:lnTo>
                      <a:lnTo>
                        <a:pt x="26030" y="12492"/>
                      </a:lnTo>
                      <a:lnTo>
                        <a:pt x="26092" y="12471"/>
                      </a:lnTo>
                      <a:lnTo>
                        <a:pt x="26092" y="12387"/>
                      </a:lnTo>
                      <a:lnTo>
                        <a:pt x="26155" y="12513"/>
                      </a:lnTo>
                      <a:lnTo>
                        <a:pt x="26239" y="12492"/>
                      </a:lnTo>
                      <a:lnTo>
                        <a:pt x="26302" y="12555"/>
                      </a:lnTo>
                      <a:lnTo>
                        <a:pt x="26364" y="12513"/>
                      </a:lnTo>
                      <a:lnTo>
                        <a:pt x="26385" y="12408"/>
                      </a:lnTo>
                      <a:lnTo>
                        <a:pt x="26511" y="12304"/>
                      </a:lnTo>
                      <a:lnTo>
                        <a:pt x="26553" y="12304"/>
                      </a:lnTo>
                      <a:lnTo>
                        <a:pt x="26574" y="12199"/>
                      </a:lnTo>
                      <a:lnTo>
                        <a:pt x="26553" y="12094"/>
                      </a:lnTo>
                      <a:lnTo>
                        <a:pt x="26511" y="12094"/>
                      </a:lnTo>
                      <a:lnTo>
                        <a:pt x="26448" y="12241"/>
                      </a:lnTo>
                      <a:lnTo>
                        <a:pt x="26448" y="12283"/>
                      </a:lnTo>
                      <a:lnTo>
                        <a:pt x="26385" y="12262"/>
                      </a:lnTo>
                      <a:lnTo>
                        <a:pt x="26364" y="12094"/>
                      </a:lnTo>
                      <a:lnTo>
                        <a:pt x="26344" y="12074"/>
                      </a:lnTo>
                      <a:lnTo>
                        <a:pt x="26092" y="12094"/>
                      </a:lnTo>
                      <a:lnTo>
                        <a:pt x="25967" y="12157"/>
                      </a:lnTo>
                      <a:lnTo>
                        <a:pt x="25988" y="12074"/>
                      </a:lnTo>
                      <a:lnTo>
                        <a:pt x="25988" y="11927"/>
                      </a:lnTo>
                      <a:lnTo>
                        <a:pt x="26051" y="11885"/>
                      </a:lnTo>
                      <a:lnTo>
                        <a:pt x="26092" y="11990"/>
                      </a:lnTo>
                      <a:lnTo>
                        <a:pt x="26176" y="12032"/>
                      </a:lnTo>
                      <a:lnTo>
                        <a:pt x="26239" y="11969"/>
                      </a:lnTo>
                      <a:lnTo>
                        <a:pt x="26385" y="11948"/>
                      </a:lnTo>
                      <a:lnTo>
                        <a:pt x="26406" y="11885"/>
                      </a:lnTo>
                      <a:lnTo>
                        <a:pt x="26490" y="11885"/>
                      </a:lnTo>
                      <a:lnTo>
                        <a:pt x="26511" y="11843"/>
                      </a:lnTo>
                      <a:lnTo>
                        <a:pt x="26490" y="11718"/>
                      </a:lnTo>
                      <a:lnTo>
                        <a:pt x="26448" y="11655"/>
                      </a:lnTo>
                      <a:lnTo>
                        <a:pt x="26469" y="11613"/>
                      </a:lnTo>
                      <a:lnTo>
                        <a:pt x="26511" y="11634"/>
                      </a:lnTo>
                      <a:lnTo>
                        <a:pt x="26574" y="11530"/>
                      </a:lnTo>
                      <a:lnTo>
                        <a:pt x="26511" y="11425"/>
                      </a:lnTo>
                      <a:lnTo>
                        <a:pt x="26469" y="11362"/>
                      </a:lnTo>
                      <a:lnTo>
                        <a:pt x="26385" y="11404"/>
                      </a:lnTo>
                      <a:lnTo>
                        <a:pt x="26302" y="11362"/>
                      </a:lnTo>
                      <a:lnTo>
                        <a:pt x="26260" y="11237"/>
                      </a:lnTo>
                      <a:lnTo>
                        <a:pt x="26176" y="11237"/>
                      </a:lnTo>
                      <a:lnTo>
                        <a:pt x="26092" y="11195"/>
                      </a:lnTo>
                      <a:lnTo>
                        <a:pt x="26030" y="11111"/>
                      </a:lnTo>
                      <a:lnTo>
                        <a:pt x="26030" y="11111"/>
                      </a:lnTo>
                      <a:lnTo>
                        <a:pt x="26092" y="11153"/>
                      </a:lnTo>
                      <a:lnTo>
                        <a:pt x="26260" y="11153"/>
                      </a:lnTo>
                      <a:lnTo>
                        <a:pt x="26302" y="11257"/>
                      </a:lnTo>
                      <a:lnTo>
                        <a:pt x="26385" y="11299"/>
                      </a:lnTo>
                      <a:lnTo>
                        <a:pt x="26406" y="11216"/>
                      </a:lnTo>
                      <a:lnTo>
                        <a:pt x="26281" y="11090"/>
                      </a:lnTo>
                      <a:lnTo>
                        <a:pt x="26385" y="11111"/>
                      </a:lnTo>
                      <a:lnTo>
                        <a:pt x="26406" y="11048"/>
                      </a:lnTo>
                      <a:lnTo>
                        <a:pt x="26448" y="11027"/>
                      </a:lnTo>
                      <a:lnTo>
                        <a:pt x="26406" y="10944"/>
                      </a:lnTo>
                      <a:lnTo>
                        <a:pt x="26281" y="10881"/>
                      </a:lnTo>
                      <a:lnTo>
                        <a:pt x="26239" y="10713"/>
                      </a:lnTo>
                      <a:lnTo>
                        <a:pt x="26281" y="10734"/>
                      </a:lnTo>
                      <a:lnTo>
                        <a:pt x="26344" y="10839"/>
                      </a:lnTo>
                      <a:lnTo>
                        <a:pt x="26406" y="10839"/>
                      </a:lnTo>
                      <a:lnTo>
                        <a:pt x="26448" y="10734"/>
                      </a:lnTo>
                      <a:lnTo>
                        <a:pt x="26448" y="10630"/>
                      </a:lnTo>
                      <a:lnTo>
                        <a:pt x="26344" y="10588"/>
                      </a:lnTo>
                      <a:lnTo>
                        <a:pt x="26197" y="10421"/>
                      </a:lnTo>
                      <a:lnTo>
                        <a:pt x="26092" y="10379"/>
                      </a:lnTo>
                      <a:lnTo>
                        <a:pt x="26030" y="10274"/>
                      </a:lnTo>
                      <a:lnTo>
                        <a:pt x="25946" y="10253"/>
                      </a:lnTo>
                      <a:lnTo>
                        <a:pt x="25946" y="10149"/>
                      </a:lnTo>
                      <a:lnTo>
                        <a:pt x="26030" y="10044"/>
                      </a:lnTo>
                      <a:lnTo>
                        <a:pt x="25967" y="10149"/>
                      </a:lnTo>
                      <a:lnTo>
                        <a:pt x="25988" y="10190"/>
                      </a:lnTo>
                      <a:lnTo>
                        <a:pt x="26051" y="10211"/>
                      </a:lnTo>
                      <a:lnTo>
                        <a:pt x="26134" y="10316"/>
                      </a:lnTo>
                      <a:lnTo>
                        <a:pt x="26239" y="10358"/>
                      </a:lnTo>
                      <a:lnTo>
                        <a:pt x="26364" y="10504"/>
                      </a:lnTo>
                      <a:lnTo>
                        <a:pt x="26385" y="10504"/>
                      </a:lnTo>
                      <a:lnTo>
                        <a:pt x="26406" y="10274"/>
                      </a:lnTo>
                      <a:lnTo>
                        <a:pt x="26406" y="10169"/>
                      </a:lnTo>
                      <a:lnTo>
                        <a:pt x="26406" y="10086"/>
                      </a:lnTo>
                      <a:lnTo>
                        <a:pt x="26385" y="10044"/>
                      </a:lnTo>
                      <a:lnTo>
                        <a:pt x="26406" y="9856"/>
                      </a:lnTo>
                      <a:lnTo>
                        <a:pt x="26448" y="9793"/>
                      </a:lnTo>
                      <a:lnTo>
                        <a:pt x="26409" y="9728"/>
                      </a:lnTo>
                      <a:lnTo>
                        <a:pt x="26409" y="9728"/>
                      </a:lnTo>
                      <a:lnTo>
                        <a:pt x="26490" y="9667"/>
                      </a:lnTo>
                      <a:lnTo>
                        <a:pt x="26616" y="9563"/>
                      </a:lnTo>
                      <a:lnTo>
                        <a:pt x="26657" y="9458"/>
                      </a:lnTo>
                      <a:lnTo>
                        <a:pt x="26657" y="9437"/>
                      </a:lnTo>
                      <a:lnTo>
                        <a:pt x="26678" y="9458"/>
                      </a:lnTo>
                      <a:lnTo>
                        <a:pt x="26657" y="9584"/>
                      </a:lnTo>
                      <a:lnTo>
                        <a:pt x="26678" y="9625"/>
                      </a:lnTo>
                      <a:lnTo>
                        <a:pt x="26574" y="9667"/>
                      </a:lnTo>
                      <a:lnTo>
                        <a:pt x="26511" y="9793"/>
                      </a:lnTo>
                      <a:lnTo>
                        <a:pt x="26595" y="9960"/>
                      </a:lnTo>
                      <a:lnTo>
                        <a:pt x="26574" y="10107"/>
                      </a:lnTo>
                      <a:lnTo>
                        <a:pt x="26490" y="10253"/>
                      </a:lnTo>
                      <a:lnTo>
                        <a:pt x="26490" y="10358"/>
                      </a:lnTo>
                      <a:lnTo>
                        <a:pt x="26595" y="10462"/>
                      </a:lnTo>
                      <a:lnTo>
                        <a:pt x="26616" y="10400"/>
                      </a:lnTo>
                      <a:lnTo>
                        <a:pt x="26657" y="10462"/>
                      </a:lnTo>
                      <a:lnTo>
                        <a:pt x="26699" y="10462"/>
                      </a:lnTo>
                      <a:lnTo>
                        <a:pt x="26699" y="10483"/>
                      </a:lnTo>
                      <a:lnTo>
                        <a:pt x="26678" y="10525"/>
                      </a:lnTo>
                      <a:lnTo>
                        <a:pt x="26699" y="10609"/>
                      </a:lnTo>
                      <a:lnTo>
                        <a:pt x="26825" y="10609"/>
                      </a:lnTo>
                      <a:lnTo>
                        <a:pt x="26762" y="10672"/>
                      </a:lnTo>
                      <a:lnTo>
                        <a:pt x="26762" y="10693"/>
                      </a:lnTo>
                      <a:lnTo>
                        <a:pt x="26699" y="10797"/>
                      </a:lnTo>
                      <a:lnTo>
                        <a:pt x="26699" y="10881"/>
                      </a:lnTo>
                      <a:lnTo>
                        <a:pt x="26657" y="10985"/>
                      </a:lnTo>
                      <a:lnTo>
                        <a:pt x="26616" y="11111"/>
                      </a:lnTo>
                      <a:lnTo>
                        <a:pt x="26616" y="11216"/>
                      </a:lnTo>
                      <a:lnTo>
                        <a:pt x="26657" y="11153"/>
                      </a:lnTo>
                      <a:lnTo>
                        <a:pt x="26678" y="11111"/>
                      </a:lnTo>
                      <a:lnTo>
                        <a:pt x="26783" y="10902"/>
                      </a:lnTo>
                      <a:lnTo>
                        <a:pt x="26804" y="10944"/>
                      </a:lnTo>
                      <a:lnTo>
                        <a:pt x="26804" y="11006"/>
                      </a:lnTo>
                      <a:lnTo>
                        <a:pt x="26825" y="10944"/>
                      </a:lnTo>
                      <a:lnTo>
                        <a:pt x="26825" y="10881"/>
                      </a:lnTo>
                      <a:lnTo>
                        <a:pt x="26909" y="10776"/>
                      </a:lnTo>
                      <a:lnTo>
                        <a:pt x="26992" y="10525"/>
                      </a:lnTo>
                      <a:lnTo>
                        <a:pt x="27118" y="10462"/>
                      </a:lnTo>
                      <a:lnTo>
                        <a:pt x="27222" y="10253"/>
                      </a:lnTo>
                      <a:lnTo>
                        <a:pt x="27222" y="10086"/>
                      </a:lnTo>
                      <a:lnTo>
                        <a:pt x="27139" y="9897"/>
                      </a:lnTo>
                      <a:lnTo>
                        <a:pt x="27097" y="9856"/>
                      </a:lnTo>
                      <a:lnTo>
                        <a:pt x="27076" y="9688"/>
                      </a:lnTo>
                      <a:lnTo>
                        <a:pt x="27013" y="9625"/>
                      </a:lnTo>
                      <a:lnTo>
                        <a:pt x="27013" y="9521"/>
                      </a:lnTo>
                      <a:lnTo>
                        <a:pt x="27076" y="9416"/>
                      </a:lnTo>
                      <a:lnTo>
                        <a:pt x="27181" y="9312"/>
                      </a:lnTo>
                      <a:lnTo>
                        <a:pt x="27306" y="9249"/>
                      </a:lnTo>
                      <a:lnTo>
                        <a:pt x="27118" y="9458"/>
                      </a:lnTo>
                      <a:lnTo>
                        <a:pt x="27076" y="9542"/>
                      </a:lnTo>
                      <a:lnTo>
                        <a:pt x="27118" y="9625"/>
                      </a:lnTo>
                      <a:lnTo>
                        <a:pt x="27243" y="9751"/>
                      </a:lnTo>
                      <a:lnTo>
                        <a:pt x="27327" y="9730"/>
                      </a:lnTo>
                      <a:lnTo>
                        <a:pt x="27390" y="9772"/>
                      </a:lnTo>
                      <a:lnTo>
                        <a:pt x="27327" y="9939"/>
                      </a:lnTo>
                      <a:lnTo>
                        <a:pt x="27327" y="9939"/>
                      </a:lnTo>
                      <a:lnTo>
                        <a:pt x="27411" y="9877"/>
                      </a:lnTo>
                      <a:lnTo>
                        <a:pt x="27432" y="9897"/>
                      </a:lnTo>
                      <a:lnTo>
                        <a:pt x="27515" y="9793"/>
                      </a:lnTo>
                      <a:lnTo>
                        <a:pt x="27515" y="9730"/>
                      </a:lnTo>
                      <a:lnTo>
                        <a:pt x="27557" y="9730"/>
                      </a:lnTo>
                      <a:lnTo>
                        <a:pt x="27620" y="9646"/>
                      </a:lnTo>
                      <a:lnTo>
                        <a:pt x="27704" y="9625"/>
                      </a:lnTo>
                      <a:lnTo>
                        <a:pt x="27745" y="9458"/>
                      </a:lnTo>
                      <a:lnTo>
                        <a:pt x="27808" y="9374"/>
                      </a:lnTo>
                      <a:lnTo>
                        <a:pt x="27850" y="9374"/>
                      </a:lnTo>
                      <a:lnTo>
                        <a:pt x="27913" y="9270"/>
                      </a:lnTo>
                      <a:lnTo>
                        <a:pt x="27934" y="9207"/>
                      </a:lnTo>
                      <a:lnTo>
                        <a:pt x="27934" y="9144"/>
                      </a:lnTo>
                      <a:lnTo>
                        <a:pt x="27976" y="9040"/>
                      </a:lnTo>
                      <a:lnTo>
                        <a:pt x="27976" y="8998"/>
                      </a:lnTo>
                      <a:lnTo>
                        <a:pt x="28038" y="8914"/>
                      </a:lnTo>
                      <a:lnTo>
                        <a:pt x="28017" y="8830"/>
                      </a:lnTo>
                      <a:lnTo>
                        <a:pt x="27955" y="8789"/>
                      </a:lnTo>
                      <a:lnTo>
                        <a:pt x="27913" y="8705"/>
                      </a:lnTo>
                      <a:lnTo>
                        <a:pt x="28059" y="8621"/>
                      </a:lnTo>
                      <a:lnTo>
                        <a:pt x="28059" y="8537"/>
                      </a:lnTo>
                      <a:lnTo>
                        <a:pt x="28164" y="8475"/>
                      </a:lnTo>
                      <a:lnTo>
                        <a:pt x="28248" y="8433"/>
                      </a:lnTo>
                      <a:lnTo>
                        <a:pt x="28436" y="8328"/>
                      </a:lnTo>
                      <a:lnTo>
                        <a:pt x="28561" y="8328"/>
                      </a:lnTo>
                      <a:lnTo>
                        <a:pt x="28750" y="8203"/>
                      </a:lnTo>
                      <a:lnTo>
                        <a:pt x="28813" y="8203"/>
                      </a:lnTo>
                      <a:lnTo>
                        <a:pt x="28854" y="8224"/>
                      </a:lnTo>
                      <a:lnTo>
                        <a:pt x="29085" y="8203"/>
                      </a:lnTo>
                      <a:lnTo>
                        <a:pt x="29189" y="8265"/>
                      </a:lnTo>
                      <a:lnTo>
                        <a:pt x="29336" y="8203"/>
                      </a:lnTo>
                      <a:lnTo>
                        <a:pt x="29587" y="8203"/>
                      </a:lnTo>
                      <a:lnTo>
                        <a:pt x="29629" y="8182"/>
                      </a:lnTo>
                      <a:lnTo>
                        <a:pt x="29608" y="8119"/>
                      </a:lnTo>
                      <a:lnTo>
                        <a:pt x="29608" y="7972"/>
                      </a:lnTo>
                      <a:lnTo>
                        <a:pt x="29608" y="7847"/>
                      </a:lnTo>
                      <a:lnTo>
                        <a:pt x="29733" y="7952"/>
                      </a:lnTo>
                      <a:lnTo>
                        <a:pt x="29733" y="8077"/>
                      </a:lnTo>
                      <a:lnTo>
                        <a:pt x="29712" y="8161"/>
                      </a:lnTo>
                      <a:lnTo>
                        <a:pt x="29796" y="8161"/>
                      </a:lnTo>
                      <a:lnTo>
                        <a:pt x="29901" y="8056"/>
                      </a:lnTo>
                      <a:lnTo>
                        <a:pt x="30005" y="7868"/>
                      </a:lnTo>
                      <a:lnTo>
                        <a:pt x="30047" y="7972"/>
                      </a:lnTo>
                      <a:lnTo>
                        <a:pt x="30047" y="8056"/>
                      </a:lnTo>
                      <a:lnTo>
                        <a:pt x="30131" y="8077"/>
                      </a:lnTo>
                      <a:lnTo>
                        <a:pt x="30382" y="7952"/>
                      </a:lnTo>
                      <a:lnTo>
                        <a:pt x="30466" y="7805"/>
                      </a:lnTo>
                      <a:lnTo>
                        <a:pt x="30424" y="7596"/>
                      </a:lnTo>
                      <a:lnTo>
                        <a:pt x="30361" y="7638"/>
                      </a:lnTo>
                      <a:lnTo>
                        <a:pt x="30361" y="7742"/>
                      </a:lnTo>
                      <a:lnTo>
                        <a:pt x="30319" y="7868"/>
                      </a:lnTo>
                      <a:lnTo>
                        <a:pt x="30152" y="7868"/>
                      </a:lnTo>
                      <a:lnTo>
                        <a:pt x="30131" y="7763"/>
                      </a:lnTo>
                      <a:lnTo>
                        <a:pt x="30068" y="7575"/>
                      </a:lnTo>
                      <a:lnTo>
                        <a:pt x="29922" y="7491"/>
                      </a:lnTo>
                      <a:lnTo>
                        <a:pt x="29922" y="7449"/>
                      </a:lnTo>
                      <a:lnTo>
                        <a:pt x="30131" y="7261"/>
                      </a:lnTo>
                      <a:lnTo>
                        <a:pt x="30131" y="7177"/>
                      </a:lnTo>
                      <a:lnTo>
                        <a:pt x="30047" y="7177"/>
                      </a:lnTo>
                      <a:lnTo>
                        <a:pt x="30047" y="7115"/>
                      </a:lnTo>
                      <a:lnTo>
                        <a:pt x="30131" y="7052"/>
                      </a:lnTo>
                      <a:lnTo>
                        <a:pt x="30152" y="6968"/>
                      </a:lnTo>
                      <a:lnTo>
                        <a:pt x="30214" y="6905"/>
                      </a:lnTo>
                      <a:lnTo>
                        <a:pt x="30277" y="6696"/>
                      </a:lnTo>
                      <a:lnTo>
                        <a:pt x="30486" y="6529"/>
                      </a:lnTo>
                      <a:lnTo>
                        <a:pt x="30570" y="6382"/>
                      </a:lnTo>
                      <a:lnTo>
                        <a:pt x="30633" y="6382"/>
                      </a:lnTo>
                      <a:lnTo>
                        <a:pt x="30696" y="6278"/>
                      </a:lnTo>
                      <a:lnTo>
                        <a:pt x="30696" y="6340"/>
                      </a:lnTo>
                      <a:lnTo>
                        <a:pt x="30779" y="6382"/>
                      </a:lnTo>
                      <a:lnTo>
                        <a:pt x="30842" y="6299"/>
                      </a:lnTo>
                      <a:lnTo>
                        <a:pt x="30905" y="6173"/>
                      </a:lnTo>
                      <a:lnTo>
                        <a:pt x="30905" y="6299"/>
                      </a:lnTo>
                      <a:lnTo>
                        <a:pt x="30989" y="6299"/>
                      </a:lnTo>
                      <a:lnTo>
                        <a:pt x="31051" y="6173"/>
                      </a:lnTo>
                      <a:lnTo>
                        <a:pt x="31093" y="6215"/>
                      </a:lnTo>
                      <a:lnTo>
                        <a:pt x="31156" y="6173"/>
                      </a:lnTo>
                      <a:lnTo>
                        <a:pt x="31261" y="6006"/>
                      </a:lnTo>
                      <a:lnTo>
                        <a:pt x="31407" y="5796"/>
                      </a:lnTo>
                      <a:lnTo>
                        <a:pt x="31386" y="5922"/>
                      </a:lnTo>
                      <a:lnTo>
                        <a:pt x="31407" y="6006"/>
                      </a:lnTo>
                      <a:lnTo>
                        <a:pt x="31512" y="6006"/>
                      </a:lnTo>
                      <a:lnTo>
                        <a:pt x="31616" y="5880"/>
                      </a:lnTo>
                      <a:lnTo>
                        <a:pt x="31742" y="5880"/>
                      </a:lnTo>
                      <a:lnTo>
                        <a:pt x="31784" y="6006"/>
                      </a:lnTo>
                      <a:lnTo>
                        <a:pt x="31846" y="6006"/>
                      </a:lnTo>
                      <a:lnTo>
                        <a:pt x="31951" y="5880"/>
                      </a:lnTo>
                      <a:lnTo>
                        <a:pt x="32035" y="5922"/>
                      </a:lnTo>
                      <a:lnTo>
                        <a:pt x="32098" y="5901"/>
                      </a:lnTo>
                      <a:lnTo>
                        <a:pt x="32202" y="5817"/>
                      </a:lnTo>
                      <a:lnTo>
                        <a:pt x="32307" y="5817"/>
                      </a:lnTo>
                      <a:lnTo>
                        <a:pt x="32432" y="5755"/>
                      </a:lnTo>
                      <a:lnTo>
                        <a:pt x="32474" y="5817"/>
                      </a:lnTo>
                      <a:lnTo>
                        <a:pt x="32558" y="5796"/>
                      </a:lnTo>
                      <a:lnTo>
                        <a:pt x="32642" y="5713"/>
                      </a:lnTo>
                      <a:lnTo>
                        <a:pt x="32537" y="5650"/>
                      </a:lnTo>
                      <a:lnTo>
                        <a:pt x="32474" y="5713"/>
                      </a:lnTo>
                      <a:lnTo>
                        <a:pt x="32411" y="5650"/>
                      </a:lnTo>
                      <a:lnTo>
                        <a:pt x="32453" y="5504"/>
                      </a:lnTo>
                      <a:lnTo>
                        <a:pt x="32223" y="5378"/>
                      </a:lnTo>
                      <a:lnTo>
                        <a:pt x="32202" y="5357"/>
                      </a:lnTo>
                      <a:lnTo>
                        <a:pt x="32223" y="5294"/>
                      </a:lnTo>
                      <a:lnTo>
                        <a:pt x="32223" y="5252"/>
                      </a:lnTo>
                      <a:lnTo>
                        <a:pt x="32223" y="5169"/>
                      </a:lnTo>
                      <a:lnTo>
                        <a:pt x="32244" y="5085"/>
                      </a:lnTo>
                      <a:lnTo>
                        <a:pt x="32202" y="5022"/>
                      </a:lnTo>
                      <a:lnTo>
                        <a:pt x="32139" y="4959"/>
                      </a:lnTo>
                      <a:lnTo>
                        <a:pt x="32098" y="4939"/>
                      </a:lnTo>
                      <a:lnTo>
                        <a:pt x="32118" y="4855"/>
                      </a:lnTo>
                      <a:lnTo>
                        <a:pt x="32244" y="4123"/>
                      </a:lnTo>
                      <a:lnTo>
                        <a:pt x="32244" y="3934"/>
                      </a:lnTo>
                      <a:lnTo>
                        <a:pt x="32014" y="3725"/>
                      </a:lnTo>
                      <a:lnTo>
                        <a:pt x="31951" y="3788"/>
                      </a:lnTo>
                      <a:lnTo>
                        <a:pt x="31805" y="3725"/>
                      </a:lnTo>
                      <a:lnTo>
                        <a:pt x="31700" y="3767"/>
                      </a:lnTo>
                      <a:lnTo>
                        <a:pt x="31616" y="3683"/>
                      </a:lnTo>
                      <a:lnTo>
                        <a:pt x="31533" y="3662"/>
                      </a:lnTo>
                      <a:lnTo>
                        <a:pt x="31512" y="3662"/>
                      </a:lnTo>
                      <a:lnTo>
                        <a:pt x="31407" y="3767"/>
                      </a:lnTo>
                      <a:lnTo>
                        <a:pt x="31365" y="3830"/>
                      </a:lnTo>
                      <a:lnTo>
                        <a:pt x="31156" y="4081"/>
                      </a:lnTo>
                      <a:lnTo>
                        <a:pt x="31072" y="4206"/>
                      </a:lnTo>
                      <a:lnTo>
                        <a:pt x="31072" y="4311"/>
                      </a:lnTo>
                      <a:lnTo>
                        <a:pt x="30905" y="4395"/>
                      </a:lnTo>
                      <a:lnTo>
                        <a:pt x="30905" y="4520"/>
                      </a:lnTo>
                      <a:lnTo>
                        <a:pt x="30863" y="4625"/>
                      </a:lnTo>
                      <a:lnTo>
                        <a:pt x="30696" y="4813"/>
                      </a:lnTo>
                      <a:lnTo>
                        <a:pt x="30633" y="4834"/>
                      </a:lnTo>
                      <a:lnTo>
                        <a:pt x="30445" y="5043"/>
                      </a:lnTo>
                      <a:lnTo>
                        <a:pt x="30424" y="5127"/>
                      </a:lnTo>
                      <a:lnTo>
                        <a:pt x="30340" y="5169"/>
                      </a:lnTo>
                      <a:lnTo>
                        <a:pt x="30235" y="5148"/>
                      </a:lnTo>
                      <a:lnTo>
                        <a:pt x="30173" y="5148"/>
                      </a:lnTo>
                      <a:lnTo>
                        <a:pt x="30131" y="5190"/>
                      </a:lnTo>
                      <a:lnTo>
                        <a:pt x="30068" y="5190"/>
                      </a:lnTo>
                      <a:lnTo>
                        <a:pt x="29942" y="5336"/>
                      </a:lnTo>
                      <a:lnTo>
                        <a:pt x="28269" y="5294"/>
                      </a:lnTo>
                      <a:lnTo>
                        <a:pt x="28059" y="5336"/>
                      </a:lnTo>
                      <a:lnTo>
                        <a:pt x="27955" y="5441"/>
                      </a:lnTo>
                      <a:lnTo>
                        <a:pt x="27829" y="5483"/>
                      </a:lnTo>
                      <a:lnTo>
                        <a:pt x="27704" y="5566"/>
                      </a:lnTo>
                      <a:lnTo>
                        <a:pt x="27453" y="5817"/>
                      </a:lnTo>
                      <a:lnTo>
                        <a:pt x="27285" y="5859"/>
                      </a:lnTo>
                      <a:lnTo>
                        <a:pt x="27181" y="5922"/>
                      </a:lnTo>
                      <a:lnTo>
                        <a:pt x="26699" y="6299"/>
                      </a:lnTo>
                      <a:lnTo>
                        <a:pt x="25611" y="6612"/>
                      </a:lnTo>
                      <a:lnTo>
                        <a:pt x="25569" y="6864"/>
                      </a:lnTo>
                      <a:lnTo>
                        <a:pt x="25318" y="6968"/>
                      </a:lnTo>
                      <a:lnTo>
                        <a:pt x="23331" y="7491"/>
                      </a:lnTo>
                      <a:lnTo>
                        <a:pt x="23247" y="7324"/>
                      </a:lnTo>
                      <a:lnTo>
                        <a:pt x="23351" y="7177"/>
                      </a:lnTo>
                      <a:lnTo>
                        <a:pt x="23561" y="7073"/>
                      </a:lnTo>
                      <a:lnTo>
                        <a:pt x="23665" y="6947"/>
                      </a:lnTo>
                      <a:lnTo>
                        <a:pt x="23728" y="6822"/>
                      </a:lnTo>
                      <a:lnTo>
                        <a:pt x="23770" y="6696"/>
                      </a:lnTo>
                      <a:lnTo>
                        <a:pt x="23833" y="5922"/>
                      </a:lnTo>
                      <a:lnTo>
                        <a:pt x="23456" y="4143"/>
                      </a:lnTo>
                      <a:lnTo>
                        <a:pt x="23100" y="3871"/>
                      </a:lnTo>
                      <a:lnTo>
                        <a:pt x="22954" y="3683"/>
                      </a:lnTo>
                      <a:lnTo>
                        <a:pt x="20652" y="2616"/>
                      </a:lnTo>
                      <a:lnTo>
                        <a:pt x="20548" y="2553"/>
                      </a:lnTo>
                      <a:lnTo>
                        <a:pt x="20422" y="2511"/>
                      </a:lnTo>
                      <a:lnTo>
                        <a:pt x="20380" y="2449"/>
                      </a:lnTo>
                      <a:lnTo>
                        <a:pt x="20087" y="2449"/>
                      </a:lnTo>
                      <a:lnTo>
                        <a:pt x="20066" y="2344"/>
                      </a:lnTo>
                      <a:lnTo>
                        <a:pt x="19983" y="2302"/>
                      </a:lnTo>
                      <a:lnTo>
                        <a:pt x="19899" y="2344"/>
                      </a:lnTo>
                      <a:lnTo>
                        <a:pt x="19711" y="2344"/>
                      </a:lnTo>
                      <a:lnTo>
                        <a:pt x="19606" y="2323"/>
                      </a:lnTo>
                      <a:lnTo>
                        <a:pt x="19543" y="2239"/>
                      </a:lnTo>
                      <a:lnTo>
                        <a:pt x="19439" y="2198"/>
                      </a:lnTo>
                      <a:lnTo>
                        <a:pt x="19230" y="2135"/>
                      </a:lnTo>
                      <a:lnTo>
                        <a:pt x="19167" y="2009"/>
                      </a:lnTo>
                      <a:lnTo>
                        <a:pt x="19083" y="2009"/>
                      </a:lnTo>
                      <a:lnTo>
                        <a:pt x="18958" y="1905"/>
                      </a:lnTo>
                      <a:lnTo>
                        <a:pt x="18853" y="1905"/>
                      </a:lnTo>
                      <a:lnTo>
                        <a:pt x="18769" y="1884"/>
                      </a:lnTo>
                      <a:lnTo>
                        <a:pt x="18644" y="1905"/>
                      </a:lnTo>
                      <a:lnTo>
                        <a:pt x="18623" y="1926"/>
                      </a:lnTo>
                      <a:lnTo>
                        <a:pt x="18560" y="1842"/>
                      </a:lnTo>
                      <a:lnTo>
                        <a:pt x="18434" y="1821"/>
                      </a:lnTo>
                      <a:lnTo>
                        <a:pt x="18414" y="1800"/>
                      </a:lnTo>
                      <a:lnTo>
                        <a:pt x="18309" y="1737"/>
                      </a:lnTo>
                      <a:lnTo>
                        <a:pt x="18288" y="1716"/>
                      </a:lnTo>
                      <a:lnTo>
                        <a:pt x="18204" y="1633"/>
                      </a:lnTo>
                      <a:lnTo>
                        <a:pt x="18204" y="1612"/>
                      </a:lnTo>
                      <a:lnTo>
                        <a:pt x="18079" y="1507"/>
                      </a:lnTo>
                      <a:lnTo>
                        <a:pt x="17932" y="1507"/>
                      </a:lnTo>
                      <a:lnTo>
                        <a:pt x="17807" y="1486"/>
                      </a:lnTo>
                      <a:lnTo>
                        <a:pt x="2846" y="1"/>
                      </a:lnTo>
                      <a:close/>
                    </a:path>
                  </a:pathLst>
                </a:custGeom>
                <a:solidFill>
                  <a:srgbClr val="5F7D95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</p:grpSp>
        </p:grpSp>
        <p:grpSp>
          <p:nvGrpSpPr>
            <p:cNvPr id="6919" name="Google Shape;6919;p57"/>
            <p:cNvGrpSpPr/>
            <p:nvPr/>
          </p:nvGrpSpPr>
          <p:grpSpPr>
            <a:xfrm>
              <a:off x="3230417" y="3103734"/>
              <a:ext cx="282982" cy="280332"/>
              <a:chOff x="2605700" y="3152850"/>
              <a:chExt cx="594125" cy="616250"/>
            </a:xfrm>
          </p:grpSpPr>
          <p:sp>
            <p:nvSpPr>
              <p:cNvPr id="6920" name="Google Shape;6920;p57"/>
              <p:cNvSpPr/>
              <p:nvPr/>
            </p:nvSpPr>
            <p:spPr>
              <a:xfrm>
                <a:off x="2605700" y="3152850"/>
                <a:ext cx="379825" cy="616250"/>
              </a:xfrm>
              <a:custGeom>
                <a:rect b="b" l="l" r="r" t="t"/>
                <a:pathLst>
                  <a:path extrusionOk="0" h="24650" w="15193">
                    <a:moveTo>
                      <a:pt x="14024" y="2338"/>
                    </a:moveTo>
                    <a:lnTo>
                      <a:pt x="8818" y="0"/>
                    </a:lnTo>
                    <a:lnTo>
                      <a:pt x="4037" y="1594"/>
                    </a:lnTo>
                    <a:lnTo>
                      <a:pt x="0" y="7225"/>
                    </a:lnTo>
                    <a:lnTo>
                      <a:pt x="2018" y="11156"/>
                    </a:lnTo>
                    <a:lnTo>
                      <a:pt x="7331" y="12325"/>
                    </a:lnTo>
                    <a:lnTo>
                      <a:pt x="10518" y="17531"/>
                    </a:lnTo>
                    <a:lnTo>
                      <a:pt x="11049" y="22843"/>
                    </a:lnTo>
                    <a:lnTo>
                      <a:pt x="13705" y="24650"/>
                    </a:lnTo>
                    <a:lnTo>
                      <a:pt x="15193" y="18700"/>
                    </a:lnTo>
                    <a:lnTo>
                      <a:pt x="12218" y="5844"/>
                    </a:ln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</p:sp>
          <p:sp>
            <p:nvSpPr>
              <p:cNvPr id="6921" name="Google Shape;6921;p57"/>
              <p:cNvSpPr/>
              <p:nvPr/>
            </p:nvSpPr>
            <p:spPr>
              <a:xfrm>
                <a:off x="2632775" y="3168475"/>
                <a:ext cx="567050" cy="590050"/>
              </a:xfrm>
              <a:custGeom>
                <a:rect b="b" l="l" r="r" t="t"/>
                <a:pathLst>
                  <a:path extrusionOk="0" h="23602" w="22682">
                    <a:moveTo>
                      <a:pt x="13852" y="21070"/>
                    </a:moveTo>
                    <a:lnTo>
                      <a:pt x="13894" y="21091"/>
                    </a:lnTo>
                    <a:lnTo>
                      <a:pt x="13977" y="21217"/>
                    </a:lnTo>
                    <a:lnTo>
                      <a:pt x="14103" y="21384"/>
                    </a:lnTo>
                    <a:lnTo>
                      <a:pt x="14166" y="21384"/>
                    </a:lnTo>
                    <a:lnTo>
                      <a:pt x="14208" y="21342"/>
                    </a:lnTo>
                    <a:lnTo>
                      <a:pt x="14228" y="21384"/>
                    </a:lnTo>
                    <a:lnTo>
                      <a:pt x="14228" y="21489"/>
                    </a:lnTo>
                    <a:lnTo>
                      <a:pt x="14187" y="21489"/>
                    </a:lnTo>
                    <a:lnTo>
                      <a:pt x="14124" y="21698"/>
                    </a:lnTo>
                    <a:lnTo>
                      <a:pt x="13998" y="21928"/>
                    </a:lnTo>
                    <a:lnTo>
                      <a:pt x="13873" y="21928"/>
                    </a:lnTo>
                    <a:lnTo>
                      <a:pt x="13852" y="22075"/>
                    </a:lnTo>
                    <a:lnTo>
                      <a:pt x="13789" y="22158"/>
                    </a:lnTo>
                    <a:lnTo>
                      <a:pt x="13768" y="22158"/>
                    </a:lnTo>
                    <a:lnTo>
                      <a:pt x="13643" y="22242"/>
                    </a:lnTo>
                    <a:lnTo>
                      <a:pt x="13559" y="22326"/>
                    </a:lnTo>
                    <a:lnTo>
                      <a:pt x="13559" y="22367"/>
                    </a:lnTo>
                    <a:lnTo>
                      <a:pt x="13454" y="22388"/>
                    </a:lnTo>
                    <a:lnTo>
                      <a:pt x="13392" y="22451"/>
                    </a:lnTo>
                    <a:lnTo>
                      <a:pt x="13392" y="22472"/>
                    </a:lnTo>
                    <a:lnTo>
                      <a:pt x="13329" y="22347"/>
                    </a:lnTo>
                    <a:lnTo>
                      <a:pt x="13371" y="22242"/>
                    </a:lnTo>
                    <a:lnTo>
                      <a:pt x="13454" y="22179"/>
                    </a:lnTo>
                    <a:lnTo>
                      <a:pt x="13454" y="22116"/>
                    </a:lnTo>
                    <a:lnTo>
                      <a:pt x="13559" y="22012"/>
                    </a:lnTo>
                    <a:lnTo>
                      <a:pt x="13559" y="21928"/>
                    </a:lnTo>
                    <a:lnTo>
                      <a:pt x="13601" y="21970"/>
                    </a:lnTo>
                    <a:lnTo>
                      <a:pt x="13684" y="21970"/>
                    </a:lnTo>
                    <a:lnTo>
                      <a:pt x="13789" y="21865"/>
                    </a:lnTo>
                    <a:lnTo>
                      <a:pt x="13789" y="21761"/>
                    </a:lnTo>
                    <a:lnTo>
                      <a:pt x="13810" y="21740"/>
                    </a:lnTo>
                    <a:lnTo>
                      <a:pt x="13810" y="21614"/>
                    </a:lnTo>
                    <a:lnTo>
                      <a:pt x="13873" y="21551"/>
                    </a:lnTo>
                    <a:lnTo>
                      <a:pt x="13915" y="21551"/>
                    </a:lnTo>
                    <a:lnTo>
                      <a:pt x="13977" y="21447"/>
                    </a:lnTo>
                    <a:lnTo>
                      <a:pt x="13956" y="21384"/>
                    </a:lnTo>
                    <a:lnTo>
                      <a:pt x="13894" y="21300"/>
                    </a:lnTo>
                    <a:lnTo>
                      <a:pt x="13894" y="21112"/>
                    </a:lnTo>
                    <a:lnTo>
                      <a:pt x="13852" y="21070"/>
                    </a:lnTo>
                    <a:close/>
                    <a:moveTo>
                      <a:pt x="7617" y="0"/>
                    </a:moveTo>
                    <a:lnTo>
                      <a:pt x="7617" y="147"/>
                    </a:lnTo>
                    <a:lnTo>
                      <a:pt x="7575" y="272"/>
                    </a:lnTo>
                    <a:lnTo>
                      <a:pt x="7282" y="481"/>
                    </a:lnTo>
                    <a:lnTo>
                      <a:pt x="7094" y="502"/>
                    </a:lnTo>
                    <a:lnTo>
                      <a:pt x="6842" y="607"/>
                    </a:lnTo>
                    <a:lnTo>
                      <a:pt x="6738" y="565"/>
                    </a:lnTo>
                    <a:lnTo>
                      <a:pt x="6570" y="586"/>
                    </a:lnTo>
                    <a:lnTo>
                      <a:pt x="6382" y="732"/>
                    </a:lnTo>
                    <a:lnTo>
                      <a:pt x="6215" y="795"/>
                    </a:lnTo>
                    <a:lnTo>
                      <a:pt x="6152" y="732"/>
                    </a:lnTo>
                    <a:lnTo>
                      <a:pt x="5901" y="774"/>
                    </a:lnTo>
                    <a:lnTo>
                      <a:pt x="5692" y="774"/>
                    </a:lnTo>
                    <a:lnTo>
                      <a:pt x="5503" y="670"/>
                    </a:lnTo>
                    <a:lnTo>
                      <a:pt x="5315" y="628"/>
                    </a:lnTo>
                    <a:lnTo>
                      <a:pt x="5169" y="586"/>
                    </a:lnTo>
                    <a:lnTo>
                      <a:pt x="5169" y="586"/>
                    </a:lnTo>
                    <a:lnTo>
                      <a:pt x="5231" y="711"/>
                    </a:lnTo>
                    <a:lnTo>
                      <a:pt x="5378" y="774"/>
                    </a:lnTo>
                    <a:lnTo>
                      <a:pt x="5503" y="879"/>
                    </a:lnTo>
                    <a:lnTo>
                      <a:pt x="5545" y="984"/>
                    </a:lnTo>
                    <a:lnTo>
                      <a:pt x="5399" y="1235"/>
                    </a:lnTo>
                    <a:lnTo>
                      <a:pt x="5420" y="1297"/>
                    </a:lnTo>
                    <a:lnTo>
                      <a:pt x="5441" y="1339"/>
                    </a:lnTo>
                    <a:lnTo>
                      <a:pt x="5420" y="1528"/>
                    </a:lnTo>
                    <a:lnTo>
                      <a:pt x="5692" y="1611"/>
                    </a:lnTo>
                    <a:lnTo>
                      <a:pt x="5859" y="1569"/>
                    </a:lnTo>
                    <a:lnTo>
                      <a:pt x="6047" y="1611"/>
                    </a:lnTo>
                    <a:lnTo>
                      <a:pt x="6047" y="1716"/>
                    </a:lnTo>
                    <a:lnTo>
                      <a:pt x="5922" y="1758"/>
                    </a:lnTo>
                    <a:lnTo>
                      <a:pt x="5650" y="1820"/>
                    </a:lnTo>
                    <a:lnTo>
                      <a:pt x="5608" y="1862"/>
                    </a:lnTo>
                    <a:lnTo>
                      <a:pt x="5545" y="1925"/>
                    </a:lnTo>
                    <a:lnTo>
                      <a:pt x="5503" y="2072"/>
                    </a:lnTo>
                    <a:lnTo>
                      <a:pt x="5210" y="2239"/>
                    </a:lnTo>
                    <a:lnTo>
                      <a:pt x="5106" y="2344"/>
                    </a:lnTo>
                    <a:lnTo>
                      <a:pt x="4897" y="2469"/>
                    </a:lnTo>
                    <a:lnTo>
                      <a:pt x="4771" y="2616"/>
                    </a:lnTo>
                    <a:lnTo>
                      <a:pt x="4541" y="2616"/>
                    </a:lnTo>
                    <a:lnTo>
                      <a:pt x="4394" y="2595"/>
                    </a:lnTo>
                    <a:lnTo>
                      <a:pt x="4164" y="2406"/>
                    </a:lnTo>
                    <a:lnTo>
                      <a:pt x="3955" y="2260"/>
                    </a:lnTo>
                    <a:lnTo>
                      <a:pt x="3809" y="2281"/>
                    </a:lnTo>
                    <a:lnTo>
                      <a:pt x="3809" y="2134"/>
                    </a:lnTo>
                    <a:lnTo>
                      <a:pt x="3767" y="1988"/>
                    </a:lnTo>
                    <a:lnTo>
                      <a:pt x="3662" y="1883"/>
                    </a:lnTo>
                    <a:lnTo>
                      <a:pt x="3641" y="1820"/>
                    </a:lnTo>
                    <a:lnTo>
                      <a:pt x="3495" y="1862"/>
                    </a:lnTo>
                    <a:lnTo>
                      <a:pt x="3390" y="1988"/>
                    </a:lnTo>
                    <a:lnTo>
                      <a:pt x="3306" y="1988"/>
                    </a:lnTo>
                    <a:lnTo>
                      <a:pt x="3244" y="1946"/>
                    </a:lnTo>
                    <a:lnTo>
                      <a:pt x="3139" y="1946"/>
                    </a:lnTo>
                    <a:lnTo>
                      <a:pt x="3076" y="2030"/>
                    </a:lnTo>
                    <a:lnTo>
                      <a:pt x="2407" y="2030"/>
                    </a:lnTo>
                    <a:lnTo>
                      <a:pt x="2386" y="2197"/>
                    </a:lnTo>
                    <a:lnTo>
                      <a:pt x="2448" y="2344"/>
                    </a:lnTo>
                    <a:lnTo>
                      <a:pt x="2658" y="2385"/>
                    </a:lnTo>
                    <a:lnTo>
                      <a:pt x="2720" y="2553"/>
                    </a:lnTo>
                    <a:lnTo>
                      <a:pt x="2679" y="2616"/>
                    </a:lnTo>
                    <a:lnTo>
                      <a:pt x="2762" y="2699"/>
                    </a:lnTo>
                    <a:lnTo>
                      <a:pt x="2720" y="2804"/>
                    </a:lnTo>
                    <a:lnTo>
                      <a:pt x="2595" y="2720"/>
                    </a:lnTo>
                    <a:lnTo>
                      <a:pt x="2197" y="2867"/>
                    </a:lnTo>
                    <a:lnTo>
                      <a:pt x="2239" y="3180"/>
                    </a:lnTo>
                    <a:lnTo>
                      <a:pt x="2344" y="3306"/>
                    </a:lnTo>
                    <a:lnTo>
                      <a:pt x="2553" y="3452"/>
                    </a:lnTo>
                    <a:lnTo>
                      <a:pt x="2679" y="3724"/>
                    </a:lnTo>
                    <a:lnTo>
                      <a:pt x="2679" y="3913"/>
                    </a:lnTo>
                    <a:lnTo>
                      <a:pt x="2679" y="3976"/>
                    </a:lnTo>
                    <a:lnTo>
                      <a:pt x="2365" y="5189"/>
                    </a:lnTo>
                    <a:lnTo>
                      <a:pt x="2260" y="5503"/>
                    </a:lnTo>
                    <a:lnTo>
                      <a:pt x="2281" y="5545"/>
                    </a:lnTo>
                    <a:lnTo>
                      <a:pt x="2239" y="5629"/>
                    </a:lnTo>
                    <a:lnTo>
                      <a:pt x="2093" y="5608"/>
                    </a:lnTo>
                    <a:lnTo>
                      <a:pt x="2093" y="5587"/>
                    </a:lnTo>
                    <a:lnTo>
                      <a:pt x="1967" y="5503"/>
                    </a:lnTo>
                    <a:lnTo>
                      <a:pt x="1821" y="5503"/>
                    </a:lnTo>
                    <a:lnTo>
                      <a:pt x="1758" y="5482"/>
                    </a:lnTo>
                    <a:lnTo>
                      <a:pt x="1716" y="5545"/>
                    </a:lnTo>
                    <a:lnTo>
                      <a:pt x="1319" y="5691"/>
                    </a:lnTo>
                    <a:lnTo>
                      <a:pt x="1026" y="5733"/>
                    </a:lnTo>
                    <a:lnTo>
                      <a:pt x="942" y="5817"/>
                    </a:lnTo>
                    <a:lnTo>
                      <a:pt x="879" y="5838"/>
                    </a:lnTo>
                    <a:lnTo>
                      <a:pt x="733" y="5963"/>
                    </a:lnTo>
                    <a:lnTo>
                      <a:pt x="607" y="6026"/>
                    </a:lnTo>
                    <a:lnTo>
                      <a:pt x="503" y="6110"/>
                    </a:lnTo>
                    <a:lnTo>
                      <a:pt x="523" y="6256"/>
                    </a:lnTo>
                    <a:lnTo>
                      <a:pt x="482" y="6340"/>
                    </a:lnTo>
                    <a:lnTo>
                      <a:pt x="503" y="6424"/>
                    </a:lnTo>
                    <a:lnTo>
                      <a:pt x="356" y="6570"/>
                    </a:lnTo>
                    <a:lnTo>
                      <a:pt x="398" y="6779"/>
                    </a:lnTo>
                    <a:lnTo>
                      <a:pt x="461" y="6884"/>
                    </a:lnTo>
                    <a:lnTo>
                      <a:pt x="356" y="6968"/>
                    </a:lnTo>
                    <a:lnTo>
                      <a:pt x="272" y="6947"/>
                    </a:lnTo>
                    <a:lnTo>
                      <a:pt x="105" y="7051"/>
                    </a:lnTo>
                    <a:lnTo>
                      <a:pt x="105" y="7156"/>
                    </a:lnTo>
                    <a:lnTo>
                      <a:pt x="63" y="7198"/>
                    </a:lnTo>
                    <a:lnTo>
                      <a:pt x="84" y="7282"/>
                    </a:lnTo>
                    <a:lnTo>
                      <a:pt x="63" y="7407"/>
                    </a:lnTo>
                    <a:lnTo>
                      <a:pt x="0" y="7512"/>
                    </a:lnTo>
                    <a:lnTo>
                      <a:pt x="63" y="7616"/>
                    </a:lnTo>
                    <a:lnTo>
                      <a:pt x="42" y="7700"/>
                    </a:lnTo>
                    <a:lnTo>
                      <a:pt x="189" y="7846"/>
                    </a:lnTo>
                    <a:lnTo>
                      <a:pt x="482" y="8307"/>
                    </a:lnTo>
                    <a:lnTo>
                      <a:pt x="314" y="8474"/>
                    </a:lnTo>
                    <a:lnTo>
                      <a:pt x="691" y="8453"/>
                    </a:lnTo>
                    <a:lnTo>
                      <a:pt x="879" y="8474"/>
                    </a:lnTo>
                    <a:lnTo>
                      <a:pt x="1005" y="8662"/>
                    </a:lnTo>
                    <a:lnTo>
                      <a:pt x="1026" y="8830"/>
                    </a:lnTo>
                    <a:lnTo>
                      <a:pt x="1256" y="8830"/>
                    </a:lnTo>
                    <a:lnTo>
                      <a:pt x="1549" y="8851"/>
                    </a:lnTo>
                    <a:lnTo>
                      <a:pt x="1779" y="8621"/>
                    </a:lnTo>
                    <a:lnTo>
                      <a:pt x="1988" y="8474"/>
                    </a:lnTo>
                    <a:lnTo>
                      <a:pt x="2051" y="8537"/>
                    </a:lnTo>
                    <a:lnTo>
                      <a:pt x="2030" y="8662"/>
                    </a:lnTo>
                    <a:lnTo>
                      <a:pt x="1967" y="8725"/>
                    </a:lnTo>
                    <a:lnTo>
                      <a:pt x="1967" y="8934"/>
                    </a:lnTo>
                    <a:lnTo>
                      <a:pt x="1988" y="9269"/>
                    </a:lnTo>
                    <a:lnTo>
                      <a:pt x="1988" y="9395"/>
                    </a:lnTo>
                    <a:lnTo>
                      <a:pt x="2072" y="9478"/>
                    </a:lnTo>
                    <a:lnTo>
                      <a:pt x="2176" y="9458"/>
                    </a:lnTo>
                    <a:lnTo>
                      <a:pt x="2281" y="9416"/>
                    </a:lnTo>
                    <a:lnTo>
                      <a:pt x="2469" y="9416"/>
                    </a:lnTo>
                    <a:lnTo>
                      <a:pt x="2511" y="9458"/>
                    </a:lnTo>
                    <a:lnTo>
                      <a:pt x="3076" y="9458"/>
                    </a:lnTo>
                    <a:lnTo>
                      <a:pt x="3223" y="9353"/>
                    </a:lnTo>
                    <a:lnTo>
                      <a:pt x="3306" y="9353"/>
                    </a:lnTo>
                    <a:lnTo>
                      <a:pt x="3432" y="9248"/>
                    </a:lnTo>
                    <a:lnTo>
                      <a:pt x="3557" y="9248"/>
                    </a:lnTo>
                    <a:lnTo>
                      <a:pt x="3725" y="9186"/>
                    </a:lnTo>
                    <a:lnTo>
                      <a:pt x="3829" y="8934"/>
                    </a:lnTo>
                    <a:lnTo>
                      <a:pt x="4081" y="8746"/>
                    </a:lnTo>
                    <a:lnTo>
                      <a:pt x="4269" y="8725"/>
                    </a:lnTo>
                    <a:lnTo>
                      <a:pt x="4457" y="8621"/>
                    </a:lnTo>
                    <a:lnTo>
                      <a:pt x="4583" y="8621"/>
                    </a:lnTo>
                    <a:lnTo>
                      <a:pt x="4687" y="8683"/>
                    </a:lnTo>
                    <a:lnTo>
                      <a:pt x="4813" y="8621"/>
                    </a:lnTo>
                    <a:lnTo>
                      <a:pt x="4897" y="8662"/>
                    </a:lnTo>
                    <a:lnTo>
                      <a:pt x="4876" y="8788"/>
                    </a:lnTo>
                    <a:lnTo>
                      <a:pt x="4959" y="8997"/>
                    </a:lnTo>
                    <a:lnTo>
                      <a:pt x="5085" y="9374"/>
                    </a:lnTo>
                    <a:lnTo>
                      <a:pt x="5169" y="9646"/>
                    </a:lnTo>
                    <a:lnTo>
                      <a:pt x="5106" y="9751"/>
                    </a:lnTo>
                    <a:lnTo>
                      <a:pt x="5210" y="9960"/>
                    </a:lnTo>
                    <a:lnTo>
                      <a:pt x="5357" y="10002"/>
                    </a:lnTo>
                    <a:lnTo>
                      <a:pt x="5399" y="10190"/>
                    </a:lnTo>
                    <a:lnTo>
                      <a:pt x="5524" y="10274"/>
                    </a:lnTo>
                    <a:lnTo>
                      <a:pt x="5713" y="10357"/>
                    </a:lnTo>
                    <a:lnTo>
                      <a:pt x="5838" y="10462"/>
                    </a:lnTo>
                    <a:lnTo>
                      <a:pt x="5901" y="10420"/>
                    </a:lnTo>
                    <a:lnTo>
                      <a:pt x="6131" y="10357"/>
                    </a:lnTo>
                    <a:lnTo>
                      <a:pt x="6340" y="10587"/>
                    </a:lnTo>
                    <a:lnTo>
                      <a:pt x="6508" y="10525"/>
                    </a:lnTo>
                    <a:lnTo>
                      <a:pt x="6717" y="10755"/>
                    </a:lnTo>
                    <a:lnTo>
                      <a:pt x="6822" y="10755"/>
                    </a:lnTo>
                    <a:lnTo>
                      <a:pt x="7073" y="10839"/>
                    </a:lnTo>
                    <a:lnTo>
                      <a:pt x="7240" y="10880"/>
                    </a:lnTo>
                    <a:lnTo>
                      <a:pt x="7261" y="11048"/>
                    </a:lnTo>
                    <a:lnTo>
                      <a:pt x="7366" y="11069"/>
                    </a:lnTo>
                    <a:lnTo>
                      <a:pt x="7512" y="11152"/>
                    </a:lnTo>
                    <a:lnTo>
                      <a:pt x="7868" y="11131"/>
                    </a:lnTo>
                    <a:lnTo>
                      <a:pt x="8098" y="11257"/>
                    </a:lnTo>
                    <a:lnTo>
                      <a:pt x="8140" y="11362"/>
                    </a:lnTo>
                    <a:lnTo>
                      <a:pt x="8119" y="11634"/>
                    </a:lnTo>
                    <a:lnTo>
                      <a:pt x="8182" y="11843"/>
                    </a:lnTo>
                    <a:lnTo>
                      <a:pt x="8098" y="11968"/>
                    </a:lnTo>
                    <a:lnTo>
                      <a:pt x="8307" y="12324"/>
                    </a:lnTo>
                    <a:lnTo>
                      <a:pt x="8286" y="12596"/>
                    </a:lnTo>
                    <a:lnTo>
                      <a:pt x="9290" y="12617"/>
                    </a:lnTo>
                    <a:lnTo>
                      <a:pt x="9353" y="12973"/>
                    </a:lnTo>
                    <a:lnTo>
                      <a:pt x="9332" y="13224"/>
                    </a:lnTo>
                    <a:lnTo>
                      <a:pt x="9604" y="13287"/>
                    </a:lnTo>
                    <a:lnTo>
                      <a:pt x="9897" y="13810"/>
                    </a:lnTo>
                    <a:lnTo>
                      <a:pt x="9918" y="14103"/>
                    </a:lnTo>
                    <a:lnTo>
                      <a:pt x="9646" y="14688"/>
                    </a:lnTo>
                    <a:lnTo>
                      <a:pt x="9667" y="14772"/>
                    </a:lnTo>
                    <a:lnTo>
                      <a:pt x="9583" y="14856"/>
                    </a:lnTo>
                    <a:lnTo>
                      <a:pt x="9646" y="14919"/>
                    </a:lnTo>
                    <a:lnTo>
                      <a:pt x="9604" y="15044"/>
                    </a:lnTo>
                    <a:lnTo>
                      <a:pt x="9751" y="15149"/>
                    </a:lnTo>
                    <a:lnTo>
                      <a:pt x="9751" y="15337"/>
                    </a:lnTo>
                    <a:lnTo>
                      <a:pt x="9855" y="15525"/>
                    </a:lnTo>
                    <a:lnTo>
                      <a:pt x="9793" y="15860"/>
                    </a:lnTo>
                    <a:lnTo>
                      <a:pt x="9814" y="15986"/>
                    </a:lnTo>
                    <a:lnTo>
                      <a:pt x="9772" y="16111"/>
                    </a:lnTo>
                    <a:lnTo>
                      <a:pt x="9814" y="16258"/>
                    </a:lnTo>
                    <a:lnTo>
                      <a:pt x="10023" y="16216"/>
                    </a:lnTo>
                    <a:lnTo>
                      <a:pt x="10107" y="16279"/>
                    </a:lnTo>
                    <a:lnTo>
                      <a:pt x="10379" y="16258"/>
                    </a:lnTo>
                    <a:lnTo>
                      <a:pt x="10525" y="16300"/>
                    </a:lnTo>
                    <a:lnTo>
                      <a:pt x="10797" y="16195"/>
                    </a:lnTo>
                    <a:lnTo>
                      <a:pt x="10923" y="16300"/>
                    </a:lnTo>
                    <a:lnTo>
                      <a:pt x="11027" y="16321"/>
                    </a:lnTo>
                    <a:lnTo>
                      <a:pt x="11069" y="16467"/>
                    </a:lnTo>
                    <a:lnTo>
                      <a:pt x="11236" y="17095"/>
                    </a:lnTo>
                    <a:lnTo>
                      <a:pt x="11341" y="17304"/>
                    </a:lnTo>
                    <a:lnTo>
                      <a:pt x="11446" y="17325"/>
                    </a:lnTo>
                    <a:lnTo>
                      <a:pt x="11676" y="17199"/>
                    </a:lnTo>
                    <a:lnTo>
                      <a:pt x="11801" y="17241"/>
                    </a:lnTo>
                    <a:lnTo>
                      <a:pt x="11885" y="17325"/>
                    </a:lnTo>
                    <a:lnTo>
                      <a:pt x="11969" y="17346"/>
                    </a:lnTo>
                    <a:lnTo>
                      <a:pt x="11906" y="17450"/>
                    </a:lnTo>
                    <a:lnTo>
                      <a:pt x="11885" y="17994"/>
                    </a:lnTo>
                    <a:lnTo>
                      <a:pt x="11864" y="18057"/>
                    </a:lnTo>
                    <a:lnTo>
                      <a:pt x="11822" y="18078"/>
                    </a:lnTo>
                    <a:lnTo>
                      <a:pt x="11822" y="18162"/>
                    </a:lnTo>
                    <a:lnTo>
                      <a:pt x="11801" y="18204"/>
                    </a:lnTo>
                    <a:lnTo>
                      <a:pt x="11801" y="18287"/>
                    </a:lnTo>
                    <a:lnTo>
                      <a:pt x="11906" y="18204"/>
                    </a:lnTo>
                    <a:lnTo>
                      <a:pt x="12178" y="18245"/>
                    </a:lnTo>
                    <a:lnTo>
                      <a:pt x="12178" y="18350"/>
                    </a:lnTo>
                    <a:lnTo>
                      <a:pt x="12283" y="18580"/>
                    </a:lnTo>
                    <a:lnTo>
                      <a:pt x="12283" y="18769"/>
                    </a:lnTo>
                    <a:lnTo>
                      <a:pt x="12303" y="18999"/>
                    </a:lnTo>
                    <a:lnTo>
                      <a:pt x="12324" y="19208"/>
                    </a:lnTo>
                    <a:lnTo>
                      <a:pt x="12303" y="19292"/>
                    </a:lnTo>
                    <a:lnTo>
                      <a:pt x="12199" y="19292"/>
                    </a:lnTo>
                    <a:lnTo>
                      <a:pt x="12073" y="19354"/>
                    </a:lnTo>
                    <a:lnTo>
                      <a:pt x="12031" y="19417"/>
                    </a:lnTo>
                    <a:lnTo>
                      <a:pt x="11969" y="19501"/>
                    </a:lnTo>
                    <a:lnTo>
                      <a:pt x="11927" y="19459"/>
                    </a:lnTo>
                    <a:lnTo>
                      <a:pt x="11697" y="19626"/>
                    </a:lnTo>
                    <a:lnTo>
                      <a:pt x="11655" y="19710"/>
                    </a:lnTo>
                    <a:lnTo>
                      <a:pt x="11571" y="19731"/>
                    </a:lnTo>
                    <a:lnTo>
                      <a:pt x="11362" y="19919"/>
                    </a:lnTo>
                    <a:lnTo>
                      <a:pt x="11278" y="19940"/>
                    </a:lnTo>
                    <a:lnTo>
                      <a:pt x="11278" y="20066"/>
                    </a:lnTo>
                    <a:lnTo>
                      <a:pt x="11195" y="20087"/>
                    </a:lnTo>
                    <a:lnTo>
                      <a:pt x="11132" y="20087"/>
                    </a:lnTo>
                    <a:lnTo>
                      <a:pt x="10943" y="20338"/>
                    </a:lnTo>
                    <a:lnTo>
                      <a:pt x="10923" y="20401"/>
                    </a:lnTo>
                    <a:lnTo>
                      <a:pt x="10923" y="20547"/>
                    </a:lnTo>
                    <a:lnTo>
                      <a:pt x="10839" y="20568"/>
                    </a:lnTo>
                    <a:lnTo>
                      <a:pt x="10776" y="20652"/>
                    </a:lnTo>
                    <a:lnTo>
                      <a:pt x="10671" y="20861"/>
                    </a:lnTo>
                    <a:lnTo>
                      <a:pt x="10609" y="20924"/>
                    </a:lnTo>
                    <a:lnTo>
                      <a:pt x="10504" y="21091"/>
                    </a:lnTo>
                    <a:lnTo>
                      <a:pt x="10504" y="21133"/>
                    </a:lnTo>
                    <a:lnTo>
                      <a:pt x="10399" y="21217"/>
                    </a:lnTo>
                    <a:lnTo>
                      <a:pt x="10358" y="21279"/>
                    </a:lnTo>
                    <a:lnTo>
                      <a:pt x="10441" y="21279"/>
                    </a:lnTo>
                    <a:lnTo>
                      <a:pt x="10504" y="21300"/>
                    </a:lnTo>
                    <a:lnTo>
                      <a:pt x="10776" y="21217"/>
                    </a:lnTo>
                    <a:lnTo>
                      <a:pt x="10923" y="21300"/>
                    </a:lnTo>
                    <a:lnTo>
                      <a:pt x="11048" y="21489"/>
                    </a:lnTo>
                    <a:lnTo>
                      <a:pt x="11153" y="21530"/>
                    </a:lnTo>
                    <a:lnTo>
                      <a:pt x="11236" y="21698"/>
                    </a:lnTo>
                    <a:lnTo>
                      <a:pt x="11362" y="21928"/>
                    </a:lnTo>
                    <a:lnTo>
                      <a:pt x="11446" y="21928"/>
                    </a:lnTo>
                    <a:lnTo>
                      <a:pt x="11550" y="21803"/>
                    </a:lnTo>
                    <a:lnTo>
                      <a:pt x="11592" y="21803"/>
                    </a:lnTo>
                    <a:lnTo>
                      <a:pt x="11718" y="22012"/>
                    </a:lnTo>
                    <a:lnTo>
                      <a:pt x="11885" y="22075"/>
                    </a:lnTo>
                    <a:lnTo>
                      <a:pt x="12011" y="22116"/>
                    </a:lnTo>
                    <a:lnTo>
                      <a:pt x="12136" y="22242"/>
                    </a:lnTo>
                    <a:lnTo>
                      <a:pt x="12136" y="22388"/>
                    </a:lnTo>
                    <a:lnTo>
                      <a:pt x="12241" y="22367"/>
                    </a:lnTo>
                    <a:lnTo>
                      <a:pt x="12492" y="22472"/>
                    </a:lnTo>
                    <a:lnTo>
                      <a:pt x="12617" y="22639"/>
                    </a:lnTo>
                    <a:lnTo>
                      <a:pt x="12743" y="22849"/>
                    </a:lnTo>
                    <a:lnTo>
                      <a:pt x="12868" y="22911"/>
                    </a:lnTo>
                    <a:lnTo>
                      <a:pt x="12848" y="23079"/>
                    </a:lnTo>
                    <a:lnTo>
                      <a:pt x="12743" y="23225"/>
                    </a:lnTo>
                    <a:lnTo>
                      <a:pt x="12806" y="23414"/>
                    </a:lnTo>
                    <a:lnTo>
                      <a:pt x="12827" y="23476"/>
                    </a:lnTo>
                    <a:lnTo>
                      <a:pt x="12848" y="23497"/>
                    </a:lnTo>
                    <a:lnTo>
                      <a:pt x="12931" y="23581"/>
                    </a:lnTo>
                    <a:lnTo>
                      <a:pt x="12952" y="23602"/>
                    </a:lnTo>
                    <a:lnTo>
                      <a:pt x="13161" y="23414"/>
                    </a:lnTo>
                    <a:lnTo>
                      <a:pt x="13245" y="23225"/>
                    </a:lnTo>
                    <a:lnTo>
                      <a:pt x="13350" y="22849"/>
                    </a:lnTo>
                    <a:lnTo>
                      <a:pt x="13433" y="22577"/>
                    </a:lnTo>
                    <a:lnTo>
                      <a:pt x="13454" y="22535"/>
                    </a:lnTo>
                    <a:lnTo>
                      <a:pt x="13426" y="22507"/>
                    </a:lnTo>
                    <a:lnTo>
                      <a:pt x="13426" y="22507"/>
                    </a:lnTo>
                    <a:lnTo>
                      <a:pt x="13496" y="22535"/>
                    </a:lnTo>
                    <a:lnTo>
                      <a:pt x="13873" y="22242"/>
                    </a:lnTo>
                    <a:lnTo>
                      <a:pt x="14061" y="22033"/>
                    </a:lnTo>
                    <a:lnTo>
                      <a:pt x="14312" y="21551"/>
                    </a:lnTo>
                    <a:lnTo>
                      <a:pt x="14417" y="21321"/>
                    </a:lnTo>
                    <a:lnTo>
                      <a:pt x="14521" y="21028"/>
                    </a:lnTo>
                    <a:lnTo>
                      <a:pt x="14793" y="20547"/>
                    </a:lnTo>
                    <a:lnTo>
                      <a:pt x="15044" y="20233"/>
                    </a:lnTo>
                    <a:lnTo>
                      <a:pt x="15107" y="20129"/>
                    </a:lnTo>
                    <a:lnTo>
                      <a:pt x="15065" y="20087"/>
                    </a:lnTo>
                    <a:lnTo>
                      <a:pt x="15065" y="20024"/>
                    </a:lnTo>
                    <a:lnTo>
                      <a:pt x="15128" y="19982"/>
                    </a:lnTo>
                    <a:lnTo>
                      <a:pt x="15170" y="19857"/>
                    </a:lnTo>
                    <a:lnTo>
                      <a:pt x="15254" y="19815"/>
                    </a:lnTo>
                    <a:lnTo>
                      <a:pt x="15233" y="19710"/>
                    </a:lnTo>
                    <a:lnTo>
                      <a:pt x="15254" y="19626"/>
                    </a:lnTo>
                    <a:lnTo>
                      <a:pt x="15233" y="19606"/>
                    </a:lnTo>
                    <a:lnTo>
                      <a:pt x="15296" y="19585"/>
                    </a:lnTo>
                    <a:lnTo>
                      <a:pt x="15296" y="19480"/>
                    </a:lnTo>
                    <a:lnTo>
                      <a:pt x="15191" y="19313"/>
                    </a:lnTo>
                    <a:lnTo>
                      <a:pt x="15191" y="19229"/>
                    </a:lnTo>
                    <a:lnTo>
                      <a:pt x="15212" y="19166"/>
                    </a:lnTo>
                    <a:lnTo>
                      <a:pt x="15191" y="19082"/>
                    </a:lnTo>
                    <a:lnTo>
                      <a:pt x="15149" y="18915"/>
                    </a:lnTo>
                    <a:lnTo>
                      <a:pt x="15107" y="18748"/>
                    </a:lnTo>
                    <a:lnTo>
                      <a:pt x="15149" y="18685"/>
                    </a:lnTo>
                    <a:lnTo>
                      <a:pt x="15316" y="18664"/>
                    </a:lnTo>
                    <a:lnTo>
                      <a:pt x="15296" y="18559"/>
                    </a:lnTo>
                    <a:lnTo>
                      <a:pt x="15212" y="18497"/>
                    </a:lnTo>
                    <a:lnTo>
                      <a:pt x="15337" y="18476"/>
                    </a:lnTo>
                    <a:lnTo>
                      <a:pt x="15337" y="18371"/>
                    </a:lnTo>
                    <a:lnTo>
                      <a:pt x="15212" y="18308"/>
                    </a:lnTo>
                    <a:lnTo>
                      <a:pt x="15316" y="18287"/>
                    </a:lnTo>
                    <a:lnTo>
                      <a:pt x="15379" y="18183"/>
                    </a:lnTo>
                    <a:lnTo>
                      <a:pt x="15442" y="18245"/>
                    </a:lnTo>
                    <a:lnTo>
                      <a:pt x="15630" y="18057"/>
                    </a:lnTo>
                    <a:lnTo>
                      <a:pt x="15735" y="17973"/>
                    </a:lnTo>
                    <a:lnTo>
                      <a:pt x="15735" y="17932"/>
                    </a:lnTo>
                    <a:lnTo>
                      <a:pt x="15881" y="17785"/>
                    </a:lnTo>
                    <a:lnTo>
                      <a:pt x="16070" y="17681"/>
                    </a:lnTo>
                    <a:lnTo>
                      <a:pt x="16300" y="17429"/>
                    </a:lnTo>
                    <a:lnTo>
                      <a:pt x="16509" y="17409"/>
                    </a:lnTo>
                    <a:lnTo>
                      <a:pt x="16614" y="17304"/>
                    </a:lnTo>
                    <a:lnTo>
                      <a:pt x="16739" y="17199"/>
                    </a:lnTo>
                    <a:lnTo>
                      <a:pt x="16844" y="17199"/>
                    </a:lnTo>
                    <a:lnTo>
                      <a:pt x="16928" y="17241"/>
                    </a:lnTo>
                    <a:lnTo>
                      <a:pt x="17011" y="17283"/>
                    </a:lnTo>
                    <a:lnTo>
                      <a:pt x="17011" y="17199"/>
                    </a:lnTo>
                    <a:lnTo>
                      <a:pt x="17095" y="17032"/>
                    </a:lnTo>
                    <a:lnTo>
                      <a:pt x="17325" y="16885"/>
                    </a:lnTo>
                    <a:lnTo>
                      <a:pt x="17430" y="16865"/>
                    </a:lnTo>
                    <a:lnTo>
                      <a:pt x="17430" y="16802"/>
                    </a:lnTo>
                    <a:lnTo>
                      <a:pt x="17367" y="16781"/>
                    </a:lnTo>
                    <a:lnTo>
                      <a:pt x="17304" y="16739"/>
                    </a:lnTo>
                    <a:lnTo>
                      <a:pt x="17262" y="16676"/>
                    </a:lnTo>
                    <a:lnTo>
                      <a:pt x="17346" y="16634"/>
                    </a:lnTo>
                    <a:lnTo>
                      <a:pt x="17513" y="16572"/>
                    </a:lnTo>
                    <a:lnTo>
                      <a:pt x="17576" y="16593"/>
                    </a:lnTo>
                    <a:lnTo>
                      <a:pt x="17681" y="16593"/>
                    </a:lnTo>
                    <a:lnTo>
                      <a:pt x="17765" y="16530"/>
                    </a:lnTo>
                    <a:lnTo>
                      <a:pt x="17869" y="16530"/>
                    </a:lnTo>
                    <a:lnTo>
                      <a:pt x="17869" y="16593"/>
                    </a:lnTo>
                    <a:lnTo>
                      <a:pt x="17744" y="16676"/>
                    </a:lnTo>
                    <a:lnTo>
                      <a:pt x="17576" y="16697"/>
                    </a:lnTo>
                    <a:lnTo>
                      <a:pt x="17555" y="16718"/>
                    </a:lnTo>
                    <a:lnTo>
                      <a:pt x="17618" y="16739"/>
                    </a:lnTo>
                    <a:lnTo>
                      <a:pt x="17848" y="16676"/>
                    </a:lnTo>
                    <a:lnTo>
                      <a:pt x="18099" y="16572"/>
                    </a:lnTo>
                    <a:lnTo>
                      <a:pt x="18078" y="16509"/>
                    </a:lnTo>
                    <a:lnTo>
                      <a:pt x="18162" y="16467"/>
                    </a:lnTo>
                    <a:lnTo>
                      <a:pt x="18246" y="16467"/>
                    </a:lnTo>
                    <a:lnTo>
                      <a:pt x="18204" y="16509"/>
                    </a:lnTo>
                    <a:cubicBezTo>
                      <a:pt x="18204" y="16509"/>
                      <a:pt x="18204" y="16613"/>
                      <a:pt x="18246" y="16613"/>
                    </a:cubicBezTo>
                    <a:lnTo>
                      <a:pt x="18392" y="16634"/>
                    </a:lnTo>
                    <a:lnTo>
                      <a:pt x="18497" y="16593"/>
                    </a:lnTo>
                    <a:lnTo>
                      <a:pt x="18664" y="16593"/>
                    </a:lnTo>
                    <a:lnTo>
                      <a:pt x="18832" y="16613"/>
                    </a:lnTo>
                    <a:lnTo>
                      <a:pt x="18936" y="16551"/>
                    </a:lnTo>
                    <a:lnTo>
                      <a:pt x="18936" y="16488"/>
                    </a:lnTo>
                    <a:lnTo>
                      <a:pt x="18915" y="16467"/>
                    </a:lnTo>
                    <a:lnTo>
                      <a:pt x="18936" y="16404"/>
                    </a:lnTo>
                    <a:lnTo>
                      <a:pt x="19208" y="16237"/>
                    </a:lnTo>
                    <a:lnTo>
                      <a:pt x="19418" y="16153"/>
                    </a:lnTo>
                    <a:lnTo>
                      <a:pt x="19522" y="16069"/>
                    </a:lnTo>
                    <a:lnTo>
                      <a:pt x="19543" y="15986"/>
                    </a:lnTo>
                    <a:lnTo>
                      <a:pt x="19522" y="15944"/>
                    </a:lnTo>
                    <a:lnTo>
                      <a:pt x="19418" y="15735"/>
                    </a:lnTo>
                    <a:lnTo>
                      <a:pt x="19501" y="15567"/>
                    </a:lnTo>
                    <a:lnTo>
                      <a:pt x="19564" y="15463"/>
                    </a:lnTo>
                    <a:lnTo>
                      <a:pt x="19564" y="15358"/>
                    </a:lnTo>
                    <a:lnTo>
                      <a:pt x="19627" y="15316"/>
                    </a:lnTo>
                    <a:lnTo>
                      <a:pt x="19731" y="15232"/>
                    </a:lnTo>
                    <a:lnTo>
                      <a:pt x="19752" y="15128"/>
                    </a:lnTo>
                    <a:lnTo>
                      <a:pt x="19731" y="15107"/>
                    </a:lnTo>
                    <a:lnTo>
                      <a:pt x="19878" y="14835"/>
                    </a:lnTo>
                    <a:lnTo>
                      <a:pt x="20087" y="14584"/>
                    </a:lnTo>
                    <a:lnTo>
                      <a:pt x="20087" y="14479"/>
                    </a:lnTo>
                    <a:lnTo>
                      <a:pt x="20045" y="14103"/>
                    </a:lnTo>
                    <a:lnTo>
                      <a:pt x="20003" y="14082"/>
                    </a:lnTo>
                    <a:lnTo>
                      <a:pt x="20066" y="13872"/>
                    </a:lnTo>
                    <a:lnTo>
                      <a:pt x="20129" y="13789"/>
                    </a:lnTo>
                    <a:lnTo>
                      <a:pt x="20129" y="13726"/>
                    </a:lnTo>
                    <a:lnTo>
                      <a:pt x="20317" y="13580"/>
                    </a:lnTo>
                    <a:lnTo>
                      <a:pt x="20338" y="13496"/>
                    </a:lnTo>
                    <a:lnTo>
                      <a:pt x="20275" y="13287"/>
                    </a:lnTo>
                    <a:lnTo>
                      <a:pt x="20359" y="13036"/>
                    </a:lnTo>
                    <a:lnTo>
                      <a:pt x="20338" y="12826"/>
                    </a:lnTo>
                    <a:lnTo>
                      <a:pt x="20359" y="12659"/>
                    </a:lnTo>
                    <a:lnTo>
                      <a:pt x="20359" y="12596"/>
                    </a:lnTo>
                    <a:lnTo>
                      <a:pt x="20422" y="12387"/>
                    </a:lnTo>
                    <a:lnTo>
                      <a:pt x="20359" y="11592"/>
                    </a:lnTo>
                    <a:lnTo>
                      <a:pt x="20359" y="11445"/>
                    </a:lnTo>
                    <a:lnTo>
                      <a:pt x="20422" y="11341"/>
                    </a:lnTo>
                    <a:lnTo>
                      <a:pt x="20422" y="11236"/>
                    </a:lnTo>
                    <a:lnTo>
                      <a:pt x="20359" y="11278"/>
                    </a:lnTo>
                    <a:lnTo>
                      <a:pt x="20275" y="11194"/>
                    </a:lnTo>
                    <a:lnTo>
                      <a:pt x="20275" y="11131"/>
                    </a:lnTo>
                    <a:lnTo>
                      <a:pt x="20359" y="10985"/>
                    </a:lnTo>
                    <a:lnTo>
                      <a:pt x="20338" y="10859"/>
                    </a:lnTo>
                    <a:lnTo>
                      <a:pt x="20359" y="10776"/>
                    </a:lnTo>
                    <a:lnTo>
                      <a:pt x="20443" y="10755"/>
                    </a:lnTo>
                    <a:lnTo>
                      <a:pt x="20464" y="10629"/>
                    </a:lnTo>
                    <a:lnTo>
                      <a:pt x="20380" y="10504"/>
                    </a:lnTo>
                    <a:lnTo>
                      <a:pt x="20234" y="10420"/>
                    </a:lnTo>
                    <a:lnTo>
                      <a:pt x="20275" y="10399"/>
                    </a:lnTo>
                    <a:lnTo>
                      <a:pt x="20317" y="10336"/>
                    </a:lnTo>
                    <a:lnTo>
                      <a:pt x="20338" y="10399"/>
                    </a:lnTo>
                    <a:lnTo>
                      <a:pt x="20422" y="10441"/>
                    </a:lnTo>
                    <a:lnTo>
                      <a:pt x="20485" y="10462"/>
                    </a:lnTo>
                    <a:lnTo>
                      <a:pt x="20526" y="10336"/>
                    </a:lnTo>
                    <a:lnTo>
                      <a:pt x="20589" y="10336"/>
                    </a:lnTo>
                    <a:lnTo>
                      <a:pt x="20631" y="10420"/>
                    </a:lnTo>
                    <a:lnTo>
                      <a:pt x="20673" y="10441"/>
                    </a:lnTo>
                    <a:lnTo>
                      <a:pt x="20631" y="10525"/>
                    </a:lnTo>
                    <a:lnTo>
                      <a:pt x="20547" y="10567"/>
                    </a:lnTo>
                    <a:lnTo>
                      <a:pt x="20526" y="10650"/>
                    </a:lnTo>
                    <a:lnTo>
                      <a:pt x="20568" y="10650"/>
                    </a:lnTo>
                    <a:lnTo>
                      <a:pt x="20673" y="10546"/>
                    </a:lnTo>
                    <a:lnTo>
                      <a:pt x="20840" y="10462"/>
                    </a:lnTo>
                    <a:lnTo>
                      <a:pt x="21008" y="10190"/>
                    </a:lnTo>
                    <a:lnTo>
                      <a:pt x="21091" y="9981"/>
                    </a:lnTo>
                    <a:lnTo>
                      <a:pt x="21112" y="9834"/>
                    </a:lnTo>
                    <a:lnTo>
                      <a:pt x="21196" y="9771"/>
                    </a:lnTo>
                    <a:lnTo>
                      <a:pt x="21280" y="9562"/>
                    </a:lnTo>
                    <a:lnTo>
                      <a:pt x="21363" y="9374"/>
                    </a:lnTo>
                    <a:lnTo>
                      <a:pt x="21677" y="9165"/>
                    </a:lnTo>
                    <a:lnTo>
                      <a:pt x="21698" y="9060"/>
                    </a:lnTo>
                    <a:lnTo>
                      <a:pt x="21803" y="9039"/>
                    </a:lnTo>
                    <a:lnTo>
                      <a:pt x="21887" y="8934"/>
                    </a:lnTo>
                    <a:lnTo>
                      <a:pt x="22138" y="8683"/>
                    </a:lnTo>
                    <a:lnTo>
                      <a:pt x="22368" y="8370"/>
                    </a:lnTo>
                    <a:lnTo>
                      <a:pt x="22431" y="8307"/>
                    </a:lnTo>
                    <a:lnTo>
                      <a:pt x="22556" y="7993"/>
                    </a:lnTo>
                    <a:lnTo>
                      <a:pt x="22577" y="7846"/>
                    </a:lnTo>
                    <a:lnTo>
                      <a:pt x="22661" y="7742"/>
                    </a:lnTo>
                    <a:lnTo>
                      <a:pt x="22661" y="7637"/>
                    </a:lnTo>
                    <a:lnTo>
                      <a:pt x="22577" y="7533"/>
                    </a:lnTo>
                    <a:lnTo>
                      <a:pt x="22619" y="7449"/>
                    </a:lnTo>
                    <a:lnTo>
                      <a:pt x="22682" y="7449"/>
                    </a:lnTo>
                    <a:lnTo>
                      <a:pt x="22661" y="7156"/>
                    </a:lnTo>
                    <a:lnTo>
                      <a:pt x="22577" y="7093"/>
                    </a:lnTo>
                    <a:lnTo>
                      <a:pt x="22556" y="6968"/>
                    </a:lnTo>
                    <a:lnTo>
                      <a:pt x="22347" y="6528"/>
                    </a:lnTo>
                    <a:lnTo>
                      <a:pt x="22347" y="6361"/>
                    </a:lnTo>
                    <a:lnTo>
                      <a:pt x="22326" y="6193"/>
                    </a:lnTo>
                    <a:lnTo>
                      <a:pt x="21949" y="6026"/>
                    </a:lnTo>
                    <a:lnTo>
                      <a:pt x="21740" y="6026"/>
                    </a:lnTo>
                    <a:lnTo>
                      <a:pt x="21594" y="6110"/>
                    </a:lnTo>
                    <a:lnTo>
                      <a:pt x="21489" y="5942"/>
                    </a:lnTo>
                    <a:lnTo>
                      <a:pt x="21342" y="5921"/>
                    </a:lnTo>
                    <a:lnTo>
                      <a:pt x="21217" y="5796"/>
                    </a:lnTo>
                    <a:lnTo>
                      <a:pt x="21070" y="5712"/>
                    </a:lnTo>
                    <a:lnTo>
                      <a:pt x="20966" y="5691"/>
                    </a:lnTo>
                    <a:lnTo>
                      <a:pt x="20694" y="5398"/>
                    </a:lnTo>
                    <a:lnTo>
                      <a:pt x="20485" y="5105"/>
                    </a:lnTo>
                    <a:lnTo>
                      <a:pt x="20380" y="5085"/>
                    </a:lnTo>
                    <a:lnTo>
                      <a:pt x="20254" y="4959"/>
                    </a:lnTo>
                    <a:lnTo>
                      <a:pt x="20129" y="4959"/>
                    </a:lnTo>
                    <a:lnTo>
                      <a:pt x="19773" y="4687"/>
                    </a:lnTo>
                    <a:lnTo>
                      <a:pt x="19627" y="4687"/>
                    </a:lnTo>
                    <a:lnTo>
                      <a:pt x="19438" y="4603"/>
                    </a:lnTo>
                    <a:lnTo>
                      <a:pt x="19334" y="4666"/>
                    </a:lnTo>
                    <a:lnTo>
                      <a:pt x="19187" y="4666"/>
                    </a:lnTo>
                    <a:lnTo>
                      <a:pt x="19083" y="4603"/>
                    </a:lnTo>
                    <a:lnTo>
                      <a:pt x="18978" y="4666"/>
                    </a:lnTo>
                    <a:lnTo>
                      <a:pt x="18915" y="4750"/>
                    </a:lnTo>
                    <a:lnTo>
                      <a:pt x="18832" y="4666"/>
                    </a:lnTo>
                    <a:lnTo>
                      <a:pt x="18685" y="4561"/>
                    </a:lnTo>
                    <a:lnTo>
                      <a:pt x="18685" y="4666"/>
                    </a:lnTo>
                    <a:lnTo>
                      <a:pt x="18602" y="4624"/>
                    </a:lnTo>
                    <a:lnTo>
                      <a:pt x="18581" y="4687"/>
                    </a:lnTo>
                    <a:lnTo>
                      <a:pt x="18581" y="4750"/>
                    </a:lnTo>
                    <a:lnTo>
                      <a:pt x="18476" y="4666"/>
                    </a:lnTo>
                    <a:lnTo>
                      <a:pt x="18455" y="4624"/>
                    </a:lnTo>
                    <a:lnTo>
                      <a:pt x="18371" y="4582"/>
                    </a:lnTo>
                    <a:lnTo>
                      <a:pt x="18371" y="4582"/>
                    </a:lnTo>
                    <a:lnTo>
                      <a:pt x="18392" y="4645"/>
                    </a:lnTo>
                    <a:lnTo>
                      <a:pt x="18371" y="4666"/>
                    </a:lnTo>
                    <a:lnTo>
                      <a:pt x="18183" y="4582"/>
                    </a:lnTo>
                    <a:lnTo>
                      <a:pt x="18141" y="4582"/>
                    </a:lnTo>
                    <a:lnTo>
                      <a:pt x="17995" y="4561"/>
                    </a:lnTo>
                    <a:lnTo>
                      <a:pt x="17702" y="4394"/>
                    </a:lnTo>
                    <a:lnTo>
                      <a:pt x="17555" y="4394"/>
                    </a:lnTo>
                    <a:lnTo>
                      <a:pt x="17555" y="4436"/>
                    </a:lnTo>
                    <a:lnTo>
                      <a:pt x="17597" y="4478"/>
                    </a:lnTo>
                    <a:lnTo>
                      <a:pt x="17555" y="4520"/>
                    </a:lnTo>
                    <a:lnTo>
                      <a:pt x="17472" y="4478"/>
                    </a:lnTo>
                    <a:lnTo>
                      <a:pt x="17451" y="4520"/>
                    </a:lnTo>
                    <a:lnTo>
                      <a:pt x="17430" y="4561"/>
                    </a:lnTo>
                    <a:lnTo>
                      <a:pt x="17325" y="4603"/>
                    </a:lnTo>
                    <a:lnTo>
                      <a:pt x="17262" y="4666"/>
                    </a:lnTo>
                    <a:lnTo>
                      <a:pt x="17241" y="4792"/>
                    </a:lnTo>
                    <a:lnTo>
                      <a:pt x="17200" y="4687"/>
                    </a:lnTo>
                    <a:lnTo>
                      <a:pt x="17158" y="4603"/>
                    </a:lnTo>
                    <a:lnTo>
                      <a:pt x="17116" y="4645"/>
                    </a:lnTo>
                    <a:lnTo>
                      <a:pt x="17116" y="4750"/>
                    </a:lnTo>
                    <a:lnTo>
                      <a:pt x="17011" y="4917"/>
                    </a:lnTo>
                    <a:lnTo>
                      <a:pt x="17011" y="5085"/>
                    </a:lnTo>
                    <a:lnTo>
                      <a:pt x="16990" y="4917"/>
                    </a:lnTo>
                    <a:lnTo>
                      <a:pt x="17011" y="4771"/>
                    </a:lnTo>
                    <a:lnTo>
                      <a:pt x="16990" y="4645"/>
                    </a:lnTo>
                    <a:lnTo>
                      <a:pt x="17032" y="4457"/>
                    </a:lnTo>
                    <a:lnTo>
                      <a:pt x="17095" y="4394"/>
                    </a:lnTo>
                    <a:lnTo>
                      <a:pt x="17032" y="4373"/>
                    </a:lnTo>
                    <a:lnTo>
                      <a:pt x="16928" y="4373"/>
                    </a:lnTo>
                    <a:lnTo>
                      <a:pt x="17053" y="4248"/>
                    </a:lnTo>
                    <a:lnTo>
                      <a:pt x="16907" y="4059"/>
                    </a:lnTo>
                    <a:lnTo>
                      <a:pt x="16823" y="3913"/>
                    </a:lnTo>
                    <a:lnTo>
                      <a:pt x="16739" y="3913"/>
                    </a:lnTo>
                    <a:lnTo>
                      <a:pt x="16614" y="3871"/>
                    </a:lnTo>
                    <a:lnTo>
                      <a:pt x="16530" y="3976"/>
                    </a:lnTo>
                    <a:lnTo>
                      <a:pt x="16467" y="4017"/>
                    </a:lnTo>
                    <a:lnTo>
                      <a:pt x="16425" y="3934"/>
                    </a:lnTo>
                    <a:lnTo>
                      <a:pt x="16384" y="3913"/>
                    </a:lnTo>
                    <a:lnTo>
                      <a:pt x="16363" y="3829"/>
                    </a:lnTo>
                    <a:lnTo>
                      <a:pt x="16279" y="3766"/>
                    </a:lnTo>
                    <a:lnTo>
                      <a:pt x="16195" y="3766"/>
                    </a:lnTo>
                    <a:lnTo>
                      <a:pt x="16153" y="3724"/>
                    </a:lnTo>
                    <a:lnTo>
                      <a:pt x="16070" y="3704"/>
                    </a:lnTo>
                    <a:lnTo>
                      <a:pt x="16007" y="3745"/>
                    </a:lnTo>
                    <a:lnTo>
                      <a:pt x="16007" y="3704"/>
                    </a:lnTo>
                    <a:lnTo>
                      <a:pt x="15965" y="3662"/>
                    </a:lnTo>
                    <a:lnTo>
                      <a:pt x="15902" y="3599"/>
                    </a:lnTo>
                    <a:lnTo>
                      <a:pt x="15840" y="3620"/>
                    </a:lnTo>
                    <a:lnTo>
                      <a:pt x="15693" y="3599"/>
                    </a:lnTo>
                    <a:lnTo>
                      <a:pt x="15526" y="3494"/>
                    </a:lnTo>
                    <a:lnTo>
                      <a:pt x="15463" y="3494"/>
                    </a:lnTo>
                    <a:lnTo>
                      <a:pt x="15442" y="3536"/>
                    </a:lnTo>
                    <a:lnTo>
                      <a:pt x="15337" y="3452"/>
                    </a:lnTo>
                    <a:lnTo>
                      <a:pt x="15254" y="3452"/>
                    </a:lnTo>
                    <a:lnTo>
                      <a:pt x="15233" y="3536"/>
                    </a:lnTo>
                    <a:lnTo>
                      <a:pt x="15170" y="3536"/>
                    </a:lnTo>
                    <a:lnTo>
                      <a:pt x="15149" y="3452"/>
                    </a:lnTo>
                    <a:lnTo>
                      <a:pt x="15024" y="3452"/>
                    </a:lnTo>
                    <a:lnTo>
                      <a:pt x="14919" y="3515"/>
                    </a:lnTo>
                    <a:lnTo>
                      <a:pt x="14856" y="3620"/>
                    </a:lnTo>
                    <a:lnTo>
                      <a:pt x="14856" y="3704"/>
                    </a:lnTo>
                    <a:lnTo>
                      <a:pt x="14731" y="3829"/>
                    </a:lnTo>
                    <a:lnTo>
                      <a:pt x="14584" y="3934"/>
                    </a:lnTo>
                    <a:lnTo>
                      <a:pt x="14375" y="4059"/>
                    </a:lnTo>
                    <a:lnTo>
                      <a:pt x="14270" y="4185"/>
                    </a:lnTo>
                    <a:lnTo>
                      <a:pt x="14208" y="4352"/>
                    </a:lnTo>
                    <a:lnTo>
                      <a:pt x="14187" y="4499"/>
                    </a:lnTo>
                    <a:lnTo>
                      <a:pt x="14124" y="4582"/>
                    </a:lnTo>
                    <a:lnTo>
                      <a:pt x="14019" y="4687"/>
                    </a:lnTo>
                    <a:lnTo>
                      <a:pt x="14019" y="4771"/>
                    </a:lnTo>
                    <a:lnTo>
                      <a:pt x="14061" y="4896"/>
                    </a:lnTo>
                    <a:lnTo>
                      <a:pt x="14019" y="5105"/>
                    </a:lnTo>
                    <a:lnTo>
                      <a:pt x="13998" y="4980"/>
                    </a:lnTo>
                    <a:lnTo>
                      <a:pt x="13915" y="4854"/>
                    </a:lnTo>
                    <a:lnTo>
                      <a:pt x="13915" y="4750"/>
                    </a:lnTo>
                    <a:lnTo>
                      <a:pt x="13998" y="4645"/>
                    </a:lnTo>
                    <a:lnTo>
                      <a:pt x="14103" y="4561"/>
                    </a:lnTo>
                    <a:lnTo>
                      <a:pt x="14082" y="4394"/>
                    </a:lnTo>
                    <a:lnTo>
                      <a:pt x="14124" y="4269"/>
                    </a:lnTo>
                    <a:lnTo>
                      <a:pt x="14124" y="4185"/>
                    </a:lnTo>
                    <a:lnTo>
                      <a:pt x="14061" y="4185"/>
                    </a:lnTo>
                    <a:lnTo>
                      <a:pt x="13915" y="4248"/>
                    </a:lnTo>
                    <a:lnTo>
                      <a:pt x="13768" y="4185"/>
                    </a:lnTo>
                    <a:lnTo>
                      <a:pt x="13643" y="4185"/>
                    </a:lnTo>
                    <a:lnTo>
                      <a:pt x="13538" y="4227"/>
                    </a:lnTo>
                    <a:lnTo>
                      <a:pt x="13454" y="4164"/>
                    </a:lnTo>
                    <a:lnTo>
                      <a:pt x="13538" y="4164"/>
                    </a:lnTo>
                    <a:lnTo>
                      <a:pt x="13643" y="4080"/>
                    </a:lnTo>
                    <a:lnTo>
                      <a:pt x="13747" y="4059"/>
                    </a:lnTo>
                    <a:lnTo>
                      <a:pt x="13915" y="4080"/>
                    </a:lnTo>
                    <a:lnTo>
                      <a:pt x="14019" y="4059"/>
                    </a:lnTo>
                    <a:lnTo>
                      <a:pt x="14103" y="3955"/>
                    </a:lnTo>
                    <a:lnTo>
                      <a:pt x="14166" y="3955"/>
                    </a:lnTo>
                    <a:lnTo>
                      <a:pt x="14208" y="4017"/>
                    </a:lnTo>
                    <a:lnTo>
                      <a:pt x="14270" y="3976"/>
                    </a:lnTo>
                    <a:lnTo>
                      <a:pt x="14375" y="3934"/>
                    </a:lnTo>
                    <a:lnTo>
                      <a:pt x="14521" y="3871"/>
                    </a:lnTo>
                    <a:lnTo>
                      <a:pt x="14521" y="3745"/>
                    </a:lnTo>
                    <a:lnTo>
                      <a:pt x="14689" y="3557"/>
                    </a:lnTo>
                    <a:lnTo>
                      <a:pt x="14689" y="3432"/>
                    </a:lnTo>
                    <a:lnTo>
                      <a:pt x="14731" y="3348"/>
                    </a:lnTo>
                    <a:lnTo>
                      <a:pt x="14731" y="3243"/>
                    </a:lnTo>
                    <a:lnTo>
                      <a:pt x="14584" y="3222"/>
                    </a:lnTo>
                    <a:lnTo>
                      <a:pt x="14438" y="3118"/>
                    </a:lnTo>
                    <a:lnTo>
                      <a:pt x="14333" y="3118"/>
                    </a:lnTo>
                    <a:lnTo>
                      <a:pt x="14187" y="3222"/>
                    </a:lnTo>
                    <a:lnTo>
                      <a:pt x="14061" y="3222"/>
                    </a:lnTo>
                    <a:lnTo>
                      <a:pt x="13852" y="3139"/>
                    </a:lnTo>
                    <a:lnTo>
                      <a:pt x="13643" y="3118"/>
                    </a:lnTo>
                    <a:lnTo>
                      <a:pt x="13475" y="3285"/>
                    </a:lnTo>
                    <a:lnTo>
                      <a:pt x="13475" y="3348"/>
                    </a:lnTo>
                    <a:lnTo>
                      <a:pt x="13538" y="3390"/>
                    </a:lnTo>
                    <a:lnTo>
                      <a:pt x="13559" y="3432"/>
                    </a:lnTo>
                    <a:lnTo>
                      <a:pt x="13475" y="3432"/>
                    </a:lnTo>
                    <a:lnTo>
                      <a:pt x="13433" y="3452"/>
                    </a:lnTo>
                    <a:lnTo>
                      <a:pt x="13371" y="3557"/>
                    </a:lnTo>
                    <a:lnTo>
                      <a:pt x="13350" y="3494"/>
                    </a:lnTo>
                    <a:lnTo>
                      <a:pt x="13287" y="3452"/>
                    </a:lnTo>
                    <a:lnTo>
                      <a:pt x="13161" y="3515"/>
                    </a:lnTo>
                    <a:lnTo>
                      <a:pt x="13036" y="3704"/>
                    </a:lnTo>
                    <a:lnTo>
                      <a:pt x="12848" y="3913"/>
                    </a:lnTo>
                    <a:lnTo>
                      <a:pt x="12973" y="3724"/>
                    </a:lnTo>
                    <a:lnTo>
                      <a:pt x="12973" y="3599"/>
                    </a:lnTo>
                    <a:lnTo>
                      <a:pt x="13015" y="3515"/>
                    </a:lnTo>
                    <a:lnTo>
                      <a:pt x="13015" y="3432"/>
                    </a:lnTo>
                    <a:lnTo>
                      <a:pt x="12952" y="3432"/>
                    </a:lnTo>
                    <a:lnTo>
                      <a:pt x="12848" y="3536"/>
                    </a:lnTo>
                    <a:lnTo>
                      <a:pt x="12806" y="3662"/>
                    </a:lnTo>
                    <a:lnTo>
                      <a:pt x="12743" y="3829"/>
                    </a:lnTo>
                    <a:lnTo>
                      <a:pt x="12638" y="3871"/>
                    </a:lnTo>
                    <a:lnTo>
                      <a:pt x="12722" y="3704"/>
                    </a:lnTo>
                    <a:lnTo>
                      <a:pt x="12743" y="3557"/>
                    </a:lnTo>
                    <a:lnTo>
                      <a:pt x="12952" y="3306"/>
                    </a:lnTo>
                    <a:lnTo>
                      <a:pt x="13015" y="3118"/>
                    </a:lnTo>
                    <a:lnTo>
                      <a:pt x="13078" y="3013"/>
                    </a:lnTo>
                    <a:lnTo>
                      <a:pt x="13182" y="2971"/>
                    </a:lnTo>
                    <a:lnTo>
                      <a:pt x="13329" y="2888"/>
                    </a:lnTo>
                    <a:lnTo>
                      <a:pt x="13392" y="2867"/>
                    </a:lnTo>
                    <a:lnTo>
                      <a:pt x="13496" y="2699"/>
                    </a:lnTo>
                    <a:lnTo>
                      <a:pt x="13768" y="2448"/>
                    </a:lnTo>
                    <a:lnTo>
                      <a:pt x="13789" y="2364"/>
                    </a:lnTo>
                    <a:lnTo>
                      <a:pt x="13852" y="2302"/>
                    </a:lnTo>
                    <a:lnTo>
                      <a:pt x="13789" y="2239"/>
                    </a:lnTo>
                    <a:lnTo>
                      <a:pt x="13810" y="2155"/>
                    </a:lnTo>
                    <a:lnTo>
                      <a:pt x="13852" y="2134"/>
                    </a:lnTo>
                    <a:lnTo>
                      <a:pt x="13852" y="2030"/>
                    </a:lnTo>
                    <a:lnTo>
                      <a:pt x="13747" y="1946"/>
                    </a:lnTo>
                    <a:lnTo>
                      <a:pt x="13601" y="1946"/>
                    </a:lnTo>
                    <a:lnTo>
                      <a:pt x="13580" y="1988"/>
                    </a:lnTo>
                    <a:lnTo>
                      <a:pt x="13538" y="1883"/>
                    </a:lnTo>
                    <a:lnTo>
                      <a:pt x="13454" y="1674"/>
                    </a:lnTo>
                    <a:lnTo>
                      <a:pt x="13329" y="1360"/>
                    </a:lnTo>
                    <a:lnTo>
                      <a:pt x="13224" y="1214"/>
                    </a:lnTo>
                    <a:lnTo>
                      <a:pt x="13140" y="1004"/>
                    </a:lnTo>
                    <a:lnTo>
                      <a:pt x="13140" y="879"/>
                    </a:lnTo>
                    <a:lnTo>
                      <a:pt x="13120" y="732"/>
                    </a:lnTo>
                    <a:lnTo>
                      <a:pt x="13057" y="691"/>
                    </a:lnTo>
                    <a:lnTo>
                      <a:pt x="13036" y="586"/>
                    </a:lnTo>
                    <a:lnTo>
                      <a:pt x="12952" y="460"/>
                    </a:lnTo>
                    <a:lnTo>
                      <a:pt x="12931" y="481"/>
                    </a:lnTo>
                    <a:lnTo>
                      <a:pt x="12931" y="565"/>
                    </a:lnTo>
                    <a:lnTo>
                      <a:pt x="12868" y="628"/>
                    </a:lnTo>
                    <a:lnTo>
                      <a:pt x="12743" y="711"/>
                    </a:lnTo>
                    <a:lnTo>
                      <a:pt x="12701" y="795"/>
                    </a:lnTo>
                    <a:lnTo>
                      <a:pt x="12555" y="984"/>
                    </a:lnTo>
                    <a:lnTo>
                      <a:pt x="12408" y="1151"/>
                    </a:lnTo>
                    <a:lnTo>
                      <a:pt x="12408" y="1256"/>
                    </a:lnTo>
                    <a:lnTo>
                      <a:pt x="12303" y="1507"/>
                    </a:lnTo>
                    <a:lnTo>
                      <a:pt x="12199" y="1653"/>
                    </a:lnTo>
                    <a:lnTo>
                      <a:pt x="12115" y="1779"/>
                    </a:lnTo>
                    <a:lnTo>
                      <a:pt x="12011" y="1820"/>
                    </a:lnTo>
                    <a:lnTo>
                      <a:pt x="11969" y="1862"/>
                    </a:lnTo>
                    <a:lnTo>
                      <a:pt x="11927" y="1967"/>
                    </a:lnTo>
                    <a:lnTo>
                      <a:pt x="11822" y="2051"/>
                    </a:lnTo>
                    <a:lnTo>
                      <a:pt x="11759" y="2030"/>
                    </a:lnTo>
                    <a:lnTo>
                      <a:pt x="11759" y="1862"/>
                    </a:lnTo>
                    <a:lnTo>
                      <a:pt x="11697" y="1841"/>
                    </a:lnTo>
                    <a:lnTo>
                      <a:pt x="11676" y="1779"/>
                    </a:lnTo>
                    <a:lnTo>
                      <a:pt x="11613" y="1779"/>
                    </a:lnTo>
                    <a:lnTo>
                      <a:pt x="11550" y="1820"/>
                    </a:lnTo>
                    <a:lnTo>
                      <a:pt x="11487" y="1883"/>
                    </a:lnTo>
                    <a:lnTo>
                      <a:pt x="11383" y="1862"/>
                    </a:lnTo>
                    <a:lnTo>
                      <a:pt x="11299" y="1779"/>
                    </a:lnTo>
                    <a:lnTo>
                      <a:pt x="11299" y="1737"/>
                    </a:lnTo>
                    <a:lnTo>
                      <a:pt x="11278" y="1716"/>
                    </a:lnTo>
                    <a:lnTo>
                      <a:pt x="11257" y="1611"/>
                    </a:lnTo>
                    <a:lnTo>
                      <a:pt x="11236" y="1548"/>
                    </a:lnTo>
                    <a:lnTo>
                      <a:pt x="11153" y="1528"/>
                    </a:lnTo>
                    <a:lnTo>
                      <a:pt x="11048" y="1423"/>
                    </a:lnTo>
                    <a:lnTo>
                      <a:pt x="10881" y="1423"/>
                    </a:lnTo>
                    <a:lnTo>
                      <a:pt x="10776" y="1465"/>
                    </a:lnTo>
                    <a:lnTo>
                      <a:pt x="10546" y="1465"/>
                    </a:lnTo>
                    <a:lnTo>
                      <a:pt x="10420" y="1444"/>
                    </a:lnTo>
                    <a:lnTo>
                      <a:pt x="10316" y="1528"/>
                    </a:lnTo>
                    <a:lnTo>
                      <a:pt x="10295" y="1632"/>
                    </a:lnTo>
                    <a:lnTo>
                      <a:pt x="10399" y="1737"/>
                    </a:lnTo>
                    <a:lnTo>
                      <a:pt x="10420" y="1820"/>
                    </a:lnTo>
                    <a:lnTo>
                      <a:pt x="10462" y="1946"/>
                    </a:lnTo>
                    <a:lnTo>
                      <a:pt x="10441" y="1988"/>
                    </a:lnTo>
                    <a:lnTo>
                      <a:pt x="10337" y="1988"/>
                    </a:lnTo>
                    <a:lnTo>
                      <a:pt x="10190" y="1946"/>
                    </a:lnTo>
                    <a:lnTo>
                      <a:pt x="10148" y="1925"/>
                    </a:lnTo>
                    <a:lnTo>
                      <a:pt x="9918" y="1925"/>
                    </a:lnTo>
                    <a:lnTo>
                      <a:pt x="9814" y="1946"/>
                    </a:lnTo>
                    <a:lnTo>
                      <a:pt x="9772" y="1883"/>
                    </a:lnTo>
                    <a:lnTo>
                      <a:pt x="9604" y="1883"/>
                    </a:lnTo>
                    <a:lnTo>
                      <a:pt x="9479" y="1946"/>
                    </a:lnTo>
                    <a:lnTo>
                      <a:pt x="9395" y="2134"/>
                    </a:lnTo>
                    <a:lnTo>
                      <a:pt x="9165" y="2134"/>
                    </a:lnTo>
                    <a:lnTo>
                      <a:pt x="9039" y="2155"/>
                    </a:lnTo>
                    <a:lnTo>
                      <a:pt x="8998" y="2197"/>
                    </a:lnTo>
                    <a:lnTo>
                      <a:pt x="8935" y="2302"/>
                    </a:lnTo>
                    <a:lnTo>
                      <a:pt x="8788" y="2302"/>
                    </a:lnTo>
                    <a:lnTo>
                      <a:pt x="8767" y="2281"/>
                    </a:lnTo>
                    <a:lnTo>
                      <a:pt x="8684" y="2302"/>
                    </a:lnTo>
                    <a:lnTo>
                      <a:pt x="8621" y="2385"/>
                    </a:lnTo>
                    <a:lnTo>
                      <a:pt x="8537" y="2364"/>
                    </a:lnTo>
                    <a:lnTo>
                      <a:pt x="8307" y="2176"/>
                    </a:lnTo>
                    <a:lnTo>
                      <a:pt x="8223" y="2072"/>
                    </a:lnTo>
                    <a:lnTo>
                      <a:pt x="8223" y="1988"/>
                    </a:lnTo>
                    <a:lnTo>
                      <a:pt x="8098" y="1862"/>
                    </a:lnTo>
                    <a:lnTo>
                      <a:pt x="7993" y="1758"/>
                    </a:lnTo>
                    <a:lnTo>
                      <a:pt x="7993" y="1653"/>
                    </a:lnTo>
                    <a:lnTo>
                      <a:pt x="8014" y="1569"/>
                    </a:lnTo>
                    <a:lnTo>
                      <a:pt x="7993" y="1528"/>
                    </a:lnTo>
                    <a:lnTo>
                      <a:pt x="8014" y="1423"/>
                    </a:lnTo>
                    <a:lnTo>
                      <a:pt x="8056" y="1339"/>
                    </a:lnTo>
                    <a:lnTo>
                      <a:pt x="8056" y="1214"/>
                    </a:lnTo>
                    <a:lnTo>
                      <a:pt x="8161" y="1025"/>
                    </a:lnTo>
                    <a:lnTo>
                      <a:pt x="8202" y="879"/>
                    </a:lnTo>
                    <a:lnTo>
                      <a:pt x="8307" y="732"/>
                    </a:lnTo>
                    <a:lnTo>
                      <a:pt x="8307" y="691"/>
                    </a:lnTo>
                    <a:lnTo>
                      <a:pt x="8202" y="691"/>
                    </a:lnTo>
                    <a:lnTo>
                      <a:pt x="8140" y="607"/>
                    </a:lnTo>
                    <a:lnTo>
                      <a:pt x="8119" y="523"/>
                    </a:lnTo>
                    <a:lnTo>
                      <a:pt x="7993" y="523"/>
                    </a:lnTo>
                    <a:lnTo>
                      <a:pt x="7889" y="481"/>
                    </a:lnTo>
                    <a:lnTo>
                      <a:pt x="7930" y="398"/>
                    </a:lnTo>
                    <a:lnTo>
                      <a:pt x="8014" y="293"/>
                    </a:lnTo>
                    <a:lnTo>
                      <a:pt x="8014" y="147"/>
                    </a:lnTo>
                    <a:lnTo>
                      <a:pt x="7910" y="0"/>
                    </a:lnTo>
                    <a:lnTo>
                      <a:pt x="7784" y="0"/>
                    </a:lnTo>
                    <a:lnTo>
                      <a:pt x="7721" y="63"/>
                    </a:lnTo>
                    <a:lnTo>
                      <a:pt x="7679" y="0"/>
                    </a:ln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>
                  <a:solidFill>
                    <a:srgbClr val="FF6B65"/>
                  </a:solidFill>
                </a:endParaRPr>
              </a:p>
            </p:txBody>
          </p:sp>
        </p:grpSp>
        <p:grpSp>
          <p:nvGrpSpPr>
            <p:cNvPr id="6922" name="Google Shape;6922;p57"/>
            <p:cNvGrpSpPr/>
            <p:nvPr/>
          </p:nvGrpSpPr>
          <p:grpSpPr>
            <a:xfrm>
              <a:off x="3265985" y="3226989"/>
              <a:ext cx="87151" cy="346202"/>
              <a:chOff x="2680375" y="3423800"/>
              <a:chExt cx="182975" cy="761050"/>
            </a:xfrm>
          </p:grpSpPr>
          <p:sp>
            <p:nvSpPr>
              <p:cNvPr id="6923" name="Google Shape;6923;p57"/>
              <p:cNvSpPr/>
              <p:nvPr/>
            </p:nvSpPr>
            <p:spPr>
              <a:xfrm>
                <a:off x="2698650" y="3423800"/>
                <a:ext cx="164700" cy="703875"/>
              </a:xfrm>
              <a:custGeom>
                <a:rect b="b" l="l" r="r" t="t"/>
                <a:pathLst>
                  <a:path extrusionOk="0" h="28155" w="6588">
                    <a:moveTo>
                      <a:pt x="319" y="4568"/>
                    </a:moveTo>
                    <a:lnTo>
                      <a:pt x="107" y="1274"/>
                    </a:lnTo>
                    <a:lnTo>
                      <a:pt x="319" y="0"/>
                    </a:lnTo>
                    <a:lnTo>
                      <a:pt x="6588" y="4356"/>
                    </a:lnTo>
                    <a:lnTo>
                      <a:pt x="4994" y="7331"/>
                    </a:lnTo>
                    <a:lnTo>
                      <a:pt x="1913" y="16149"/>
                    </a:lnTo>
                    <a:lnTo>
                      <a:pt x="2656" y="24330"/>
                    </a:lnTo>
                    <a:lnTo>
                      <a:pt x="4144" y="28155"/>
                    </a:lnTo>
                    <a:lnTo>
                      <a:pt x="1700" y="27836"/>
                    </a:lnTo>
                    <a:lnTo>
                      <a:pt x="532" y="25605"/>
                    </a:lnTo>
                    <a:lnTo>
                      <a:pt x="1063" y="22736"/>
                    </a:lnTo>
                    <a:lnTo>
                      <a:pt x="0" y="17530"/>
                    </a:lnTo>
                    <a:lnTo>
                      <a:pt x="638" y="14024"/>
                    </a:lnTo>
                    <a:lnTo>
                      <a:pt x="213" y="11793"/>
                    </a:lnTo>
                    <a:lnTo>
                      <a:pt x="744" y="7756"/>
                    </a:ln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</p:sp>
          <p:sp>
            <p:nvSpPr>
              <p:cNvPr id="6924" name="Google Shape;6924;p57"/>
              <p:cNvSpPr/>
              <p:nvPr/>
            </p:nvSpPr>
            <p:spPr>
              <a:xfrm>
                <a:off x="2680375" y="3510050"/>
                <a:ext cx="137075" cy="674800"/>
              </a:xfrm>
              <a:custGeom>
                <a:rect b="b" l="l" r="r" t="t"/>
                <a:pathLst>
                  <a:path extrusionOk="0" h="26992" w="5483">
                    <a:moveTo>
                      <a:pt x="984" y="23016"/>
                    </a:moveTo>
                    <a:lnTo>
                      <a:pt x="984" y="23121"/>
                    </a:lnTo>
                    <a:lnTo>
                      <a:pt x="1026" y="23058"/>
                    </a:lnTo>
                    <a:lnTo>
                      <a:pt x="1088" y="23016"/>
                    </a:lnTo>
                    <a:close/>
                    <a:moveTo>
                      <a:pt x="1047" y="0"/>
                    </a:moveTo>
                    <a:lnTo>
                      <a:pt x="984" y="105"/>
                    </a:lnTo>
                    <a:lnTo>
                      <a:pt x="963" y="209"/>
                    </a:lnTo>
                    <a:lnTo>
                      <a:pt x="1068" y="314"/>
                    </a:lnTo>
                    <a:lnTo>
                      <a:pt x="1005" y="419"/>
                    </a:lnTo>
                    <a:lnTo>
                      <a:pt x="900" y="502"/>
                    </a:lnTo>
                    <a:lnTo>
                      <a:pt x="837" y="461"/>
                    </a:lnTo>
                    <a:lnTo>
                      <a:pt x="691" y="544"/>
                    </a:lnTo>
                    <a:lnTo>
                      <a:pt x="565" y="628"/>
                    </a:lnTo>
                    <a:lnTo>
                      <a:pt x="628" y="670"/>
                    </a:lnTo>
                    <a:lnTo>
                      <a:pt x="628" y="837"/>
                    </a:lnTo>
                    <a:lnTo>
                      <a:pt x="586" y="963"/>
                    </a:lnTo>
                    <a:lnTo>
                      <a:pt x="628" y="1130"/>
                    </a:lnTo>
                    <a:lnTo>
                      <a:pt x="733" y="1549"/>
                    </a:lnTo>
                    <a:lnTo>
                      <a:pt x="733" y="1695"/>
                    </a:lnTo>
                    <a:lnTo>
                      <a:pt x="691" y="1800"/>
                    </a:lnTo>
                    <a:lnTo>
                      <a:pt x="649" y="1883"/>
                    </a:lnTo>
                    <a:lnTo>
                      <a:pt x="691" y="2093"/>
                    </a:lnTo>
                    <a:lnTo>
                      <a:pt x="775" y="2302"/>
                    </a:lnTo>
                    <a:lnTo>
                      <a:pt x="858" y="2490"/>
                    </a:lnTo>
                    <a:lnTo>
                      <a:pt x="858" y="2762"/>
                    </a:lnTo>
                    <a:lnTo>
                      <a:pt x="837" y="2846"/>
                    </a:lnTo>
                    <a:lnTo>
                      <a:pt x="796" y="2909"/>
                    </a:lnTo>
                    <a:lnTo>
                      <a:pt x="837" y="3327"/>
                    </a:lnTo>
                    <a:lnTo>
                      <a:pt x="837" y="3432"/>
                    </a:lnTo>
                    <a:lnTo>
                      <a:pt x="754" y="3474"/>
                    </a:lnTo>
                    <a:lnTo>
                      <a:pt x="670" y="3536"/>
                    </a:lnTo>
                    <a:lnTo>
                      <a:pt x="670" y="3766"/>
                    </a:lnTo>
                    <a:lnTo>
                      <a:pt x="691" y="3829"/>
                    </a:lnTo>
                    <a:lnTo>
                      <a:pt x="775" y="3766"/>
                    </a:lnTo>
                    <a:lnTo>
                      <a:pt x="837" y="3829"/>
                    </a:lnTo>
                    <a:lnTo>
                      <a:pt x="754" y="3892"/>
                    </a:lnTo>
                    <a:lnTo>
                      <a:pt x="754" y="4499"/>
                    </a:lnTo>
                    <a:lnTo>
                      <a:pt x="837" y="4729"/>
                    </a:lnTo>
                    <a:lnTo>
                      <a:pt x="858" y="4917"/>
                    </a:lnTo>
                    <a:lnTo>
                      <a:pt x="837" y="5064"/>
                    </a:lnTo>
                    <a:lnTo>
                      <a:pt x="733" y="5231"/>
                    </a:lnTo>
                    <a:lnTo>
                      <a:pt x="733" y="5399"/>
                    </a:lnTo>
                    <a:lnTo>
                      <a:pt x="837" y="5566"/>
                    </a:lnTo>
                    <a:lnTo>
                      <a:pt x="796" y="5712"/>
                    </a:lnTo>
                    <a:lnTo>
                      <a:pt x="796" y="5984"/>
                    </a:lnTo>
                    <a:lnTo>
                      <a:pt x="754" y="6089"/>
                    </a:lnTo>
                    <a:lnTo>
                      <a:pt x="754" y="6256"/>
                    </a:lnTo>
                    <a:lnTo>
                      <a:pt x="775" y="6340"/>
                    </a:lnTo>
                    <a:lnTo>
                      <a:pt x="775" y="6403"/>
                    </a:lnTo>
                    <a:lnTo>
                      <a:pt x="670" y="6570"/>
                    </a:lnTo>
                    <a:lnTo>
                      <a:pt x="670" y="6717"/>
                    </a:lnTo>
                    <a:lnTo>
                      <a:pt x="628" y="6821"/>
                    </a:lnTo>
                    <a:lnTo>
                      <a:pt x="649" y="7010"/>
                    </a:lnTo>
                    <a:lnTo>
                      <a:pt x="628" y="7093"/>
                    </a:lnTo>
                    <a:lnTo>
                      <a:pt x="524" y="7303"/>
                    </a:lnTo>
                    <a:lnTo>
                      <a:pt x="524" y="7407"/>
                    </a:lnTo>
                    <a:lnTo>
                      <a:pt x="628" y="7554"/>
                    </a:lnTo>
                    <a:lnTo>
                      <a:pt x="649" y="7721"/>
                    </a:lnTo>
                    <a:lnTo>
                      <a:pt x="733" y="7826"/>
                    </a:lnTo>
                    <a:lnTo>
                      <a:pt x="649" y="7867"/>
                    </a:lnTo>
                    <a:lnTo>
                      <a:pt x="586" y="8014"/>
                    </a:lnTo>
                    <a:lnTo>
                      <a:pt x="670" y="8119"/>
                    </a:lnTo>
                    <a:lnTo>
                      <a:pt x="586" y="8202"/>
                    </a:lnTo>
                    <a:lnTo>
                      <a:pt x="524" y="8244"/>
                    </a:lnTo>
                    <a:lnTo>
                      <a:pt x="524" y="8391"/>
                    </a:lnTo>
                    <a:lnTo>
                      <a:pt x="544" y="8537"/>
                    </a:lnTo>
                    <a:lnTo>
                      <a:pt x="544" y="8663"/>
                    </a:lnTo>
                    <a:lnTo>
                      <a:pt x="670" y="8997"/>
                    </a:lnTo>
                    <a:lnTo>
                      <a:pt x="670" y="9186"/>
                    </a:lnTo>
                    <a:lnTo>
                      <a:pt x="628" y="9228"/>
                    </a:lnTo>
                    <a:lnTo>
                      <a:pt x="628" y="9332"/>
                    </a:lnTo>
                    <a:lnTo>
                      <a:pt x="754" y="9520"/>
                    </a:lnTo>
                    <a:lnTo>
                      <a:pt x="754" y="9730"/>
                    </a:lnTo>
                    <a:lnTo>
                      <a:pt x="733" y="9855"/>
                    </a:lnTo>
                    <a:lnTo>
                      <a:pt x="733" y="9918"/>
                    </a:lnTo>
                    <a:lnTo>
                      <a:pt x="754" y="10023"/>
                    </a:lnTo>
                    <a:lnTo>
                      <a:pt x="733" y="10106"/>
                    </a:lnTo>
                    <a:lnTo>
                      <a:pt x="691" y="10211"/>
                    </a:lnTo>
                    <a:lnTo>
                      <a:pt x="733" y="10253"/>
                    </a:lnTo>
                    <a:lnTo>
                      <a:pt x="858" y="10441"/>
                    </a:lnTo>
                    <a:lnTo>
                      <a:pt x="879" y="10546"/>
                    </a:lnTo>
                    <a:lnTo>
                      <a:pt x="837" y="10650"/>
                    </a:lnTo>
                    <a:lnTo>
                      <a:pt x="754" y="10692"/>
                    </a:lnTo>
                    <a:lnTo>
                      <a:pt x="670" y="10860"/>
                    </a:lnTo>
                    <a:lnTo>
                      <a:pt x="670" y="10901"/>
                    </a:lnTo>
                    <a:lnTo>
                      <a:pt x="733" y="10964"/>
                    </a:lnTo>
                    <a:lnTo>
                      <a:pt x="670" y="11090"/>
                    </a:lnTo>
                    <a:lnTo>
                      <a:pt x="586" y="11173"/>
                    </a:lnTo>
                    <a:lnTo>
                      <a:pt x="586" y="11278"/>
                    </a:lnTo>
                    <a:lnTo>
                      <a:pt x="565" y="11466"/>
                    </a:lnTo>
                    <a:lnTo>
                      <a:pt x="524" y="11571"/>
                    </a:lnTo>
                    <a:lnTo>
                      <a:pt x="524" y="11676"/>
                    </a:lnTo>
                    <a:lnTo>
                      <a:pt x="482" y="11717"/>
                    </a:lnTo>
                    <a:lnTo>
                      <a:pt x="482" y="11843"/>
                    </a:lnTo>
                    <a:lnTo>
                      <a:pt x="419" y="11927"/>
                    </a:lnTo>
                    <a:lnTo>
                      <a:pt x="419" y="11989"/>
                    </a:lnTo>
                    <a:lnTo>
                      <a:pt x="461" y="12052"/>
                    </a:lnTo>
                    <a:lnTo>
                      <a:pt x="377" y="12157"/>
                    </a:lnTo>
                    <a:lnTo>
                      <a:pt x="377" y="12324"/>
                    </a:lnTo>
                    <a:lnTo>
                      <a:pt x="377" y="12429"/>
                    </a:lnTo>
                    <a:lnTo>
                      <a:pt x="314" y="12471"/>
                    </a:lnTo>
                    <a:lnTo>
                      <a:pt x="314" y="12575"/>
                    </a:lnTo>
                    <a:lnTo>
                      <a:pt x="272" y="12659"/>
                    </a:lnTo>
                    <a:lnTo>
                      <a:pt x="272" y="12743"/>
                    </a:lnTo>
                    <a:lnTo>
                      <a:pt x="314" y="12847"/>
                    </a:lnTo>
                    <a:lnTo>
                      <a:pt x="314" y="12952"/>
                    </a:lnTo>
                    <a:lnTo>
                      <a:pt x="231" y="13057"/>
                    </a:lnTo>
                    <a:lnTo>
                      <a:pt x="147" y="13057"/>
                    </a:lnTo>
                    <a:lnTo>
                      <a:pt x="63" y="12994"/>
                    </a:lnTo>
                    <a:lnTo>
                      <a:pt x="0" y="13015"/>
                    </a:lnTo>
                    <a:lnTo>
                      <a:pt x="0" y="13098"/>
                    </a:lnTo>
                    <a:lnTo>
                      <a:pt x="21" y="13224"/>
                    </a:lnTo>
                    <a:lnTo>
                      <a:pt x="21" y="13412"/>
                    </a:lnTo>
                    <a:lnTo>
                      <a:pt x="105" y="13517"/>
                    </a:lnTo>
                    <a:lnTo>
                      <a:pt x="231" y="13621"/>
                    </a:lnTo>
                    <a:lnTo>
                      <a:pt x="252" y="13747"/>
                    </a:lnTo>
                    <a:lnTo>
                      <a:pt x="231" y="13914"/>
                    </a:lnTo>
                    <a:lnTo>
                      <a:pt x="398" y="14228"/>
                    </a:lnTo>
                    <a:lnTo>
                      <a:pt x="440" y="14312"/>
                    </a:lnTo>
                    <a:lnTo>
                      <a:pt x="524" y="14375"/>
                    </a:lnTo>
                    <a:lnTo>
                      <a:pt x="524" y="14563"/>
                    </a:lnTo>
                    <a:lnTo>
                      <a:pt x="461" y="14835"/>
                    </a:lnTo>
                    <a:lnTo>
                      <a:pt x="419" y="14856"/>
                    </a:lnTo>
                    <a:lnTo>
                      <a:pt x="440" y="14940"/>
                    </a:lnTo>
                    <a:lnTo>
                      <a:pt x="419" y="15002"/>
                    </a:lnTo>
                    <a:lnTo>
                      <a:pt x="356" y="14982"/>
                    </a:lnTo>
                    <a:lnTo>
                      <a:pt x="314" y="14982"/>
                    </a:lnTo>
                    <a:lnTo>
                      <a:pt x="272" y="15086"/>
                    </a:lnTo>
                    <a:lnTo>
                      <a:pt x="314" y="15191"/>
                    </a:lnTo>
                    <a:lnTo>
                      <a:pt x="377" y="15254"/>
                    </a:lnTo>
                    <a:lnTo>
                      <a:pt x="335" y="15484"/>
                    </a:lnTo>
                    <a:lnTo>
                      <a:pt x="356" y="15588"/>
                    </a:lnTo>
                    <a:lnTo>
                      <a:pt x="314" y="15672"/>
                    </a:lnTo>
                    <a:lnTo>
                      <a:pt x="356" y="15714"/>
                    </a:lnTo>
                    <a:lnTo>
                      <a:pt x="335" y="15798"/>
                    </a:lnTo>
                    <a:lnTo>
                      <a:pt x="314" y="15818"/>
                    </a:lnTo>
                    <a:lnTo>
                      <a:pt x="335" y="15881"/>
                    </a:lnTo>
                    <a:lnTo>
                      <a:pt x="524" y="16153"/>
                    </a:lnTo>
                    <a:lnTo>
                      <a:pt x="565" y="16216"/>
                    </a:lnTo>
                    <a:lnTo>
                      <a:pt x="565" y="16362"/>
                    </a:lnTo>
                    <a:lnTo>
                      <a:pt x="524" y="16342"/>
                    </a:lnTo>
                    <a:lnTo>
                      <a:pt x="377" y="16342"/>
                    </a:lnTo>
                    <a:lnTo>
                      <a:pt x="314" y="16425"/>
                    </a:lnTo>
                    <a:lnTo>
                      <a:pt x="314" y="16467"/>
                    </a:lnTo>
                    <a:lnTo>
                      <a:pt x="356" y="16530"/>
                    </a:lnTo>
                    <a:lnTo>
                      <a:pt x="356" y="16614"/>
                    </a:lnTo>
                    <a:lnTo>
                      <a:pt x="314" y="16655"/>
                    </a:lnTo>
                    <a:lnTo>
                      <a:pt x="272" y="16739"/>
                    </a:lnTo>
                    <a:lnTo>
                      <a:pt x="314" y="16823"/>
                    </a:lnTo>
                    <a:lnTo>
                      <a:pt x="335" y="16844"/>
                    </a:lnTo>
                    <a:lnTo>
                      <a:pt x="377" y="16969"/>
                    </a:lnTo>
                    <a:lnTo>
                      <a:pt x="419" y="17304"/>
                    </a:lnTo>
                    <a:lnTo>
                      <a:pt x="356" y="17451"/>
                    </a:lnTo>
                    <a:lnTo>
                      <a:pt x="482" y="17492"/>
                    </a:lnTo>
                    <a:lnTo>
                      <a:pt x="670" y="17471"/>
                    </a:lnTo>
                    <a:lnTo>
                      <a:pt x="670" y="17409"/>
                    </a:lnTo>
                    <a:lnTo>
                      <a:pt x="670" y="17283"/>
                    </a:lnTo>
                    <a:lnTo>
                      <a:pt x="733" y="17199"/>
                    </a:lnTo>
                    <a:lnTo>
                      <a:pt x="837" y="17241"/>
                    </a:lnTo>
                    <a:lnTo>
                      <a:pt x="858" y="17199"/>
                    </a:lnTo>
                    <a:lnTo>
                      <a:pt x="733" y="17095"/>
                    </a:lnTo>
                    <a:lnTo>
                      <a:pt x="775" y="17053"/>
                    </a:lnTo>
                    <a:lnTo>
                      <a:pt x="649" y="16927"/>
                    </a:lnTo>
                    <a:lnTo>
                      <a:pt x="649" y="16844"/>
                    </a:lnTo>
                    <a:lnTo>
                      <a:pt x="733" y="16844"/>
                    </a:lnTo>
                    <a:lnTo>
                      <a:pt x="837" y="16886"/>
                    </a:lnTo>
                    <a:lnTo>
                      <a:pt x="837" y="16865"/>
                    </a:lnTo>
                    <a:lnTo>
                      <a:pt x="775" y="16823"/>
                    </a:lnTo>
                    <a:lnTo>
                      <a:pt x="649" y="16718"/>
                    </a:lnTo>
                    <a:lnTo>
                      <a:pt x="775" y="16739"/>
                    </a:lnTo>
                    <a:lnTo>
                      <a:pt x="775" y="16634"/>
                    </a:lnTo>
                    <a:lnTo>
                      <a:pt x="754" y="16572"/>
                    </a:lnTo>
                    <a:lnTo>
                      <a:pt x="754" y="16425"/>
                    </a:lnTo>
                    <a:lnTo>
                      <a:pt x="733" y="16362"/>
                    </a:lnTo>
                    <a:cubicBezTo>
                      <a:pt x="733" y="16321"/>
                      <a:pt x="754" y="16258"/>
                      <a:pt x="775" y="16237"/>
                    </a:cubicBezTo>
                    <a:lnTo>
                      <a:pt x="837" y="16258"/>
                    </a:lnTo>
                    <a:lnTo>
                      <a:pt x="879" y="16237"/>
                    </a:lnTo>
                    <a:cubicBezTo>
                      <a:pt x="879" y="16342"/>
                      <a:pt x="900" y="16467"/>
                      <a:pt x="900" y="16572"/>
                    </a:cubicBezTo>
                    <a:lnTo>
                      <a:pt x="1068" y="17764"/>
                    </a:lnTo>
                    <a:lnTo>
                      <a:pt x="1047" y="17785"/>
                    </a:lnTo>
                    <a:lnTo>
                      <a:pt x="1068" y="17869"/>
                    </a:lnTo>
                    <a:lnTo>
                      <a:pt x="1068" y="18036"/>
                    </a:lnTo>
                    <a:lnTo>
                      <a:pt x="1005" y="18078"/>
                    </a:lnTo>
                    <a:lnTo>
                      <a:pt x="1047" y="18120"/>
                    </a:lnTo>
                    <a:lnTo>
                      <a:pt x="1047" y="18287"/>
                    </a:lnTo>
                    <a:lnTo>
                      <a:pt x="1005" y="18350"/>
                    </a:lnTo>
                    <a:lnTo>
                      <a:pt x="1047" y="18434"/>
                    </a:lnTo>
                    <a:lnTo>
                      <a:pt x="1047" y="18455"/>
                    </a:lnTo>
                    <a:cubicBezTo>
                      <a:pt x="1047" y="18643"/>
                      <a:pt x="1005" y="18852"/>
                      <a:pt x="963" y="19041"/>
                    </a:cubicBezTo>
                    <a:cubicBezTo>
                      <a:pt x="921" y="19187"/>
                      <a:pt x="900" y="19334"/>
                      <a:pt x="858" y="19459"/>
                    </a:cubicBezTo>
                    <a:lnTo>
                      <a:pt x="796" y="19480"/>
                    </a:lnTo>
                    <a:lnTo>
                      <a:pt x="691" y="19564"/>
                    </a:lnTo>
                    <a:lnTo>
                      <a:pt x="649" y="19564"/>
                    </a:lnTo>
                    <a:lnTo>
                      <a:pt x="649" y="19501"/>
                    </a:lnTo>
                    <a:lnTo>
                      <a:pt x="754" y="19480"/>
                    </a:lnTo>
                    <a:lnTo>
                      <a:pt x="837" y="19438"/>
                    </a:lnTo>
                    <a:lnTo>
                      <a:pt x="837" y="19271"/>
                    </a:lnTo>
                    <a:lnTo>
                      <a:pt x="775" y="19250"/>
                    </a:lnTo>
                    <a:lnTo>
                      <a:pt x="670" y="19292"/>
                    </a:lnTo>
                    <a:lnTo>
                      <a:pt x="461" y="19292"/>
                    </a:lnTo>
                    <a:lnTo>
                      <a:pt x="377" y="19271"/>
                    </a:lnTo>
                    <a:lnTo>
                      <a:pt x="293" y="19292"/>
                    </a:lnTo>
                    <a:lnTo>
                      <a:pt x="293" y="19375"/>
                    </a:lnTo>
                    <a:lnTo>
                      <a:pt x="356" y="19501"/>
                    </a:lnTo>
                    <a:lnTo>
                      <a:pt x="398" y="19501"/>
                    </a:lnTo>
                    <a:lnTo>
                      <a:pt x="440" y="19585"/>
                    </a:lnTo>
                    <a:lnTo>
                      <a:pt x="356" y="19585"/>
                    </a:lnTo>
                    <a:lnTo>
                      <a:pt x="335" y="19689"/>
                    </a:lnTo>
                    <a:lnTo>
                      <a:pt x="252" y="19752"/>
                    </a:lnTo>
                    <a:lnTo>
                      <a:pt x="189" y="19857"/>
                    </a:lnTo>
                    <a:lnTo>
                      <a:pt x="42" y="19919"/>
                    </a:lnTo>
                    <a:lnTo>
                      <a:pt x="42" y="20003"/>
                    </a:lnTo>
                    <a:lnTo>
                      <a:pt x="189" y="20192"/>
                    </a:lnTo>
                    <a:lnTo>
                      <a:pt x="272" y="20192"/>
                    </a:lnTo>
                    <a:lnTo>
                      <a:pt x="335" y="20129"/>
                    </a:lnTo>
                    <a:lnTo>
                      <a:pt x="335" y="20066"/>
                    </a:lnTo>
                    <a:lnTo>
                      <a:pt x="231" y="20024"/>
                    </a:lnTo>
                    <a:lnTo>
                      <a:pt x="231" y="19982"/>
                    </a:lnTo>
                    <a:lnTo>
                      <a:pt x="272" y="19878"/>
                    </a:lnTo>
                    <a:lnTo>
                      <a:pt x="440" y="19878"/>
                    </a:lnTo>
                    <a:lnTo>
                      <a:pt x="461" y="19857"/>
                    </a:lnTo>
                    <a:lnTo>
                      <a:pt x="482" y="19982"/>
                    </a:lnTo>
                    <a:lnTo>
                      <a:pt x="586" y="20066"/>
                    </a:lnTo>
                    <a:lnTo>
                      <a:pt x="712" y="20066"/>
                    </a:lnTo>
                    <a:lnTo>
                      <a:pt x="754" y="20003"/>
                    </a:lnTo>
                    <a:lnTo>
                      <a:pt x="754" y="20003"/>
                    </a:lnTo>
                    <a:cubicBezTo>
                      <a:pt x="670" y="20317"/>
                      <a:pt x="649" y="20631"/>
                      <a:pt x="649" y="20924"/>
                    </a:cubicBezTo>
                    <a:lnTo>
                      <a:pt x="586" y="20966"/>
                    </a:lnTo>
                    <a:lnTo>
                      <a:pt x="649" y="21008"/>
                    </a:lnTo>
                    <a:lnTo>
                      <a:pt x="649" y="21154"/>
                    </a:lnTo>
                    <a:lnTo>
                      <a:pt x="565" y="21028"/>
                    </a:lnTo>
                    <a:lnTo>
                      <a:pt x="461" y="21008"/>
                    </a:lnTo>
                    <a:lnTo>
                      <a:pt x="440" y="21049"/>
                    </a:lnTo>
                    <a:lnTo>
                      <a:pt x="440" y="21133"/>
                    </a:lnTo>
                    <a:lnTo>
                      <a:pt x="461" y="21259"/>
                    </a:lnTo>
                    <a:lnTo>
                      <a:pt x="565" y="21280"/>
                    </a:lnTo>
                    <a:lnTo>
                      <a:pt x="649" y="21342"/>
                    </a:lnTo>
                    <a:lnTo>
                      <a:pt x="649" y="21384"/>
                    </a:lnTo>
                    <a:lnTo>
                      <a:pt x="691" y="21552"/>
                    </a:lnTo>
                    <a:lnTo>
                      <a:pt x="754" y="21572"/>
                    </a:lnTo>
                    <a:cubicBezTo>
                      <a:pt x="754" y="21635"/>
                      <a:pt x="775" y="21656"/>
                      <a:pt x="796" y="21698"/>
                    </a:cubicBezTo>
                    <a:lnTo>
                      <a:pt x="670" y="21656"/>
                    </a:lnTo>
                    <a:lnTo>
                      <a:pt x="649" y="21635"/>
                    </a:lnTo>
                    <a:lnTo>
                      <a:pt x="586" y="21677"/>
                    </a:lnTo>
                    <a:lnTo>
                      <a:pt x="649" y="21865"/>
                    </a:lnTo>
                    <a:lnTo>
                      <a:pt x="649" y="21949"/>
                    </a:lnTo>
                    <a:lnTo>
                      <a:pt x="691" y="21970"/>
                    </a:lnTo>
                    <a:lnTo>
                      <a:pt x="796" y="21803"/>
                    </a:lnTo>
                    <a:lnTo>
                      <a:pt x="858" y="21782"/>
                    </a:lnTo>
                    <a:cubicBezTo>
                      <a:pt x="879" y="21844"/>
                      <a:pt x="900" y="21886"/>
                      <a:pt x="921" y="21970"/>
                    </a:cubicBezTo>
                    <a:lnTo>
                      <a:pt x="921" y="22012"/>
                    </a:lnTo>
                    <a:lnTo>
                      <a:pt x="816" y="22054"/>
                    </a:lnTo>
                    <a:lnTo>
                      <a:pt x="921" y="22284"/>
                    </a:lnTo>
                    <a:lnTo>
                      <a:pt x="963" y="22409"/>
                    </a:lnTo>
                    <a:cubicBezTo>
                      <a:pt x="963" y="22493"/>
                      <a:pt x="984" y="22577"/>
                      <a:pt x="1005" y="22640"/>
                    </a:cubicBezTo>
                    <a:lnTo>
                      <a:pt x="984" y="22681"/>
                    </a:lnTo>
                    <a:lnTo>
                      <a:pt x="984" y="22744"/>
                    </a:lnTo>
                    <a:lnTo>
                      <a:pt x="921" y="22807"/>
                    </a:lnTo>
                    <a:lnTo>
                      <a:pt x="1005" y="22849"/>
                    </a:lnTo>
                    <a:lnTo>
                      <a:pt x="1026" y="22932"/>
                    </a:lnTo>
                    <a:lnTo>
                      <a:pt x="1068" y="22932"/>
                    </a:lnTo>
                    <a:cubicBezTo>
                      <a:pt x="1068" y="22953"/>
                      <a:pt x="1068" y="22995"/>
                      <a:pt x="1088" y="23016"/>
                    </a:cubicBezTo>
                    <a:cubicBezTo>
                      <a:pt x="1130" y="23163"/>
                      <a:pt x="1193" y="23330"/>
                      <a:pt x="1235" y="23456"/>
                    </a:cubicBezTo>
                    <a:lnTo>
                      <a:pt x="1277" y="23518"/>
                    </a:lnTo>
                    <a:cubicBezTo>
                      <a:pt x="1277" y="23539"/>
                      <a:pt x="1277" y="23539"/>
                      <a:pt x="1298" y="23560"/>
                    </a:cubicBezTo>
                    <a:lnTo>
                      <a:pt x="1235" y="23665"/>
                    </a:lnTo>
                    <a:lnTo>
                      <a:pt x="1193" y="23728"/>
                    </a:lnTo>
                    <a:lnTo>
                      <a:pt x="1235" y="23749"/>
                    </a:lnTo>
                    <a:lnTo>
                      <a:pt x="1381" y="23728"/>
                    </a:lnTo>
                    <a:lnTo>
                      <a:pt x="1444" y="23874"/>
                    </a:lnTo>
                    <a:lnTo>
                      <a:pt x="1423" y="23874"/>
                    </a:lnTo>
                    <a:lnTo>
                      <a:pt x="1444" y="23937"/>
                    </a:lnTo>
                    <a:lnTo>
                      <a:pt x="1486" y="23958"/>
                    </a:lnTo>
                    <a:lnTo>
                      <a:pt x="1423" y="24000"/>
                    </a:lnTo>
                    <a:lnTo>
                      <a:pt x="1402" y="24062"/>
                    </a:lnTo>
                    <a:lnTo>
                      <a:pt x="1423" y="24146"/>
                    </a:lnTo>
                    <a:lnTo>
                      <a:pt x="1486" y="24167"/>
                    </a:lnTo>
                    <a:lnTo>
                      <a:pt x="1549" y="24188"/>
                    </a:lnTo>
                    <a:lnTo>
                      <a:pt x="1507" y="24104"/>
                    </a:lnTo>
                    <a:lnTo>
                      <a:pt x="1549" y="24083"/>
                    </a:lnTo>
                    <a:cubicBezTo>
                      <a:pt x="1612" y="24167"/>
                      <a:pt x="1653" y="24272"/>
                      <a:pt x="1716" y="24355"/>
                    </a:cubicBezTo>
                    <a:lnTo>
                      <a:pt x="1716" y="24397"/>
                    </a:lnTo>
                    <a:lnTo>
                      <a:pt x="1653" y="24460"/>
                    </a:lnTo>
                    <a:lnTo>
                      <a:pt x="1695" y="24481"/>
                    </a:lnTo>
                    <a:lnTo>
                      <a:pt x="1737" y="24460"/>
                    </a:lnTo>
                    <a:lnTo>
                      <a:pt x="1758" y="24418"/>
                    </a:lnTo>
                    <a:cubicBezTo>
                      <a:pt x="1967" y="24753"/>
                      <a:pt x="2218" y="25004"/>
                      <a:pt x="2469" y="25234"/>
                    </a:cubicBezTo>
                    <a:lnTo>
                      <a:pt x="2449" y="25234"/>
                    </a:lnTo>
                    <a:lnTo>
                      <a:pt x="2365" y="25192"/>
                    </a:lnTo>
                    <a:lnTo>
                      <a:pt x="2260" y="25150"/>
                    </a:lnTo>
                    <a:lnTo>
                      <a:pt x="2156" y="25150"/>
                    </a:lnTo>
                    <a:lnTo>
                      <a:pt x="2072" y="25109"/>
                    </a:lnTo>
                    <a:lnTo>
                      <a:pt x="1946" y="24983"/>
                    </a:lnTo>
                    <a:lnTo>
                      <a:pt x="1863" y="24920"/>
                    </a:lnTo>
                    <a:lnTo>
                      <a:pt x="1842" y="24983"/>
                    </a:lnTo>
                    <a:lnTo>
                      <a:pt x="1863" y="25088"/>
                    </a:lnTo>
                    <a:lnTo>
                      <a:pt x="1946" y="25213"/>
                    </a:lnTo>
                    <a:lnTo>
                      <a:pt x="2072" y="25234"/>
                    </a:lnTo>
                    <a:lnTo>
                      <a:pt x="2239" y="25318"/>
                    </a:lnTo>
                    <a:lnTo>
                      <a:pt x="2281" y="25401"/>
                    </a:lnTo>
                    <a:lnTo>
                      <a:pt x="2365" y="25401"/>
                    </a:lnTo>
                    <a:lnTo>
                      <a:pt x="2428" y="25360"/>
                    </a:lnTo>
                    <a:lnTo>
                      <a:pt x="2574" y="25422"/>
                    </a:lnTo>
                    <a:lnTo>
                      <a:pt x="2679" y="25464"/>
                    </a:lnTo>
                    <a:lnTo>
                      <a:pt x="2783" y="25464"/>
                    </a:lnTo>
                    <a:cubicBezTo>
                      <a:pt x="2804" y="25464"/>
                      <a:pt x="2846" y="25506"/>
                      <a:pt x="2846" y="25527"/>
                    </a:cubicBezTo>
                    <a:lnTo>
                      <a:pt x="2804" y="25527"/>
                    </a:lnTo>
                    <a:lnTo>
                      <a:pt x="2700" y="25569"/>
                    </a:lnTo>
                    <a:lnTo>
                      <a:pt x="2658" y="25548"/>
                    </a:lnTo>
                    <a:lnTo>
                      <a:pt x="2595" y="25506"/>
                    </a:lnTo>
                    <a:lnTo>
                      <a:pt x="2532" y="25506"/>
                    </a:lnTo>
                    <a:lnTo>
                      <a:pt x="2490" y="25548"/>
                    </a:lnTo>
                    <a:lnTo>
                      <a:pt x="2490" y="25611"/>
                    </a:lnTo>
                    <a:lnTo>
                      <a:pt x="2595" y="25653"/>
                    </a:lnTo>
                    <a:lnTo>
                      <a:pt x="2658" y="25757"/>
                    </a:lnTo>
                    <a:lnTo>
                      <a:pt x="2762" y="25799"/>
                    </a:lnTo>
                    <a:lnTo>
                      <a:pt x="2867" y="25925"/>
                    </a:lnTo>
                    <a:lnTo>
                      <a:pt x="2951" y="25945"/>
                    </a:lnTo>
                    <a:lnTo>
                      <a:pt x="3076" y="25925"/>
                    </a:lnTo>
                    <a:lnTo>
                      <a:pt x="3118" y="25945"/>
                    </a:lnTo>
                    <a:lnTo>
                      <a:pt x="3118" y="26029"/>
                    </a:lnTo>
                    <a:lnTo>
                      <a:pt x="3202" y="26092"/>
                    </a:lnTo>
                    <a:lnTo>
                      <a:pt x="3285" y="26071"/>
                    </a:lnTo>
                    <a:lnTo>
                      <a:pt x="3265" y="26029"/>
                    </a:lnTo>
                    <a:lnTo>
                      <a:pt x="3327" y="25945"/>
                    </a:lnTo>
                    <a:lnTo>
                      <a:pt x="3327" y="25883"/>
                    </a:lnTo>
                    <a:lnTo>
                      <a:pt x="3285" y="25862"/>
                    </a:lnTo>
                    <a:lnTo>
                      <a:pt x="3327" y="25841"/>
                    </a:lnTo>
                    <a:lnTo>
                      <a:pt x="3411" y="25841"/>
                    </a:lnTo>
                    <a:lnTo>
                      <a:pt x="3369" y="25757"/>
                    </a:lnTo>
                    <a:lnTo>
                      <a:pt x="3285" y="25736"/>
                    </a:lnTo>
                    <a:lnTo>
                      <a:pt x="3160" y="25757"/>
                    </a:lnTo>
                    <a:lnTo>
                      <a:pt x="3118" y="25715"/>
                    </a:lnTo>
                    <a:lnTo>
                      <a:pt x="3118" y="25715"/>
                    </a:lnTo>
                    <a:cubicBezTo>
                      <a:pt x="3141" y="25721"/>
                      <a:pt x="3164" y="25724"/>
                      <a:pt x="3189" y="25724"/>
                    </a:cubicBezTo>
                    <a:cubicBezTo>
                      <a:pt x="3256" y="25724"/>
                      <a:pt x="3329" y="25704"/>
                      <a:pt x="3390" y="25673"/>
                    </a:cubicBezTo>
                    <a:lnTo>
                      <a:pt x="3411" y="25715"/>
                    </a:lnTo>
                    <a:lnTo>
                      <a:pt x="3578" y="25736"/>
                    </a:lnTo>
                    <a:lnTo>
                      <a:pt x="3683" y="25778"/>
                    </a:lnTo>
                    <a:lnTo>
                      <a:pt x="3746" y="25778"/>
                    </a:lnTo>
                    <a:lnTo>
                      <a:pt x="3829" y="25841"/>
                    </a:lnTo>
                    <a:lnTo>
                      <a:pt x="3892" y="25778"/>
                    </a:lnTo>
                    <a:lnTo>
                      <a:pt x="3955" y="25653"/>
                    </a:lnTo>
                    <a:lnTo>
                      <a:pt x="3913" y="25464"/>
                    </a:lnTo>
                    <a:lnTo>
                      <a:pt x="3934" y="25401"/>
                    </a:lnTo>
                    <a:lnTo>
                      <a:pt x="3934" y="25318"/>
                    </a:lnTo>
                    <a:lnTo>
                      <a:pt x="3955" y="25150"/>
                    </a:lnTo>
                    <a:lnTo>
                      <a:pt x="3955" y="25109"/>
                    </a:lnTo>
                    <a:cubicBezTo>
                      <a:pt x="4018" y="25213"/>
                      <a:pt x="4060" y="25318"/>
                      <a:pt x="4143" y="25422"/>
                    </a:cubicBezTo>
                    <a:lnTo>
                      <a:pt x="4122" y="25527"/>
                    </a:lnTo>
                    <a:lnTo>
                      <a:pt x="4060" y="25632"/>
                    </a:lnTo>
                    <a:lnTo>
                      <a:pt x="4122" y="25736"/>
                    </a:lnTo>
                    <a:lnTo>
                      <a:pt x="4060" y="25820"/>
                    </a:lnTo>
                    <a:lnTo>
                      <a:pt x="4060" y="25883"/>
                    </a:lnTo>
                    <a:lnTo>
                      <a:pt x="4164" y="25945"/>
                    </a:lnTo>
                    <a:lnTo>
                      <a:pt x="4269" y="25966"/>
                    </a:lnTo>
                    <a:lnTo>
                      <a:pt x="4332" y="25987"/>
                    </a:lnTo>
                    <a:lnTo>
                      <a:pt x="4373" y="25945"/>
                    </a:lnTo>
                    <a:lnTo>
                      <a:pt x="4248" y="25841"/>
                    </a:lnTo>
                    <a:lnTo>
                      <a:pt x="4332" y="25757"/>
                    </a:lnTo>
                    <a:lnTo>
                      <a:pt x="4562" y="26155"/>
                    </a:lnTo>
                    <a:lnTo>
                      <a:pt x="4562" y="26155"/>
                    </a:lnTo>
                    <a:lnTo>
                      <a:pt x="4520" y="26134"/>
                    </a:lnTo>
                    <a:lnTo>
                      <a:pt x="4332" y="26050"/>
                    </a:lnTo>
                    <a:lnTo>
                      <a:pt x="4227" y="25987"/>
                    </a:lnTo>
                    <a:lnTo>
                      <a:pt x="4206" y="26029"/>
                    </a:lnTo>
                    <a:lnTo>
                      <a:pt x="4248" y="26071"/>
                    </a:lnTo>
                    <a:lnTo>
                      <a:pt x="4520" y="26197"/>
                    </a:lnTo>
                    <a:lnTo>
                      <a:pt x="4541" y="26259"/>
                    </a:lnTo>
                    <a:lnTo>
                      <a:pt x="4436" y="26259"/>
                    </a:lnTo>
                    <a:lnTo>
                      <a:pt x="4436" y="26322"/>
                    </a:lnTo>
                    <a:lnTo>
                      <a:pt x="4373" y="26322"/>
                    </a:lnTo>
                    <a:lnTo>
                      <a:pt x="4353" y="26238"/>
                    </a:lnTo>
                    <a:lnTo>
                      <a:pt x="4227" y="26155"/>
                    </a:lnTo>
                    <a:lnTo>
                      <a:pt x="4206" y="26176"/>
                    </a:lnTo>
                    <a:lnTo>
                      <a:pt x="4206" y="26259"/>
                    </a:lnTo>
                    <a:lnTo>
                      <a:pt x="4122" y="26259"/>
                    </a:lnTo>
                    <a:lnTo>
                      <a:pt x="3934" y="26280"/>
                    </a:lnTo>
                    <a:lnTo>
                      <a:pt x="3892" y="26322"/>
                    </a:lnTo>
                    <a:lnTo>
                      <a:pt x="3934" y="26364"/>
                    </a:lnTo>
                    <a:lnTo>
                      <a:pt x="3913" y="26385"/>
                    </a:lnTo>
                    <a:lnTo>
                      <a:pt x="3809" y="26364"/>
                    </a:lnTo>
                    <a:lnTo>
                      <a:pt x="3704" y="26385"/>
                    </a:lnTo>
                    <a:lnTo>
                      <a:pt x="3725" y="26448"/>
                    </a:lnTo>
                    <a:lnTo>
                      <a:pt x="3850" y="26469"/>
                    </a:lnTo>
                    <a:lnTo>
                      <a:pt x="3955" y="26469"/>
                    </a:lnTo>
                    <a:lnTo>
                      <a:pt x="3997" y="26427"/>
                    </a:lnTo>
                    <a:lnTo>
                      <a:pt x="4018" y="26385"/>
                    </a:lnTo>
                    <a:lnTo>
                      <a:pt x="4101" y="26427"/>
                    </a:lnTo>
                    <a:lnTo>
                      <a:pt x="4206" y="26490"/>
                    </a:lnTo>
                    <a:lnTo>
                      <a:pt x="4248" y="26469"/>
                    </a:lnTo>
                    <a:lnTo>
                      <a:pt x="4269" y="26531"/>
                    </a:lnTo>
                    <a:lnTo>
                      <a:pt x="4269" y="26573"/>
                    </a:lnTo>
                    <a:lnTo>
                      <a:pt x="4353" y="26636"/>
                    </a:lnTo>
                    <a:lnTo>
                      <a:pt x="4269" y="26678"/>
                    </a:lnTo>
                    <a:lnTo>
                      <a:pt x="4227" y="26782"/>
                    </a:lnTo>
                    <a:lnTo>
                      <a:pt x="4269" y="26866"/>
                    </a:lnTo>
                    <a:lnTo>
                      <a:pt x="4353" y="26866"/>
                    </a:lnTo>
                    <a:lnTo>
                      <a:pt x="4436" y="26887"/>
                    </a:lnTo>
                    <a:lnTo>
                      <a:pt x="4541" y="26992"/>
                    </a:lnTo>
                    <a:lnTo>
                      <a:pt x="4625" y="26992"/>
                    </a:lnTo>
                    <a:lnTo>
                      <a:pt x="4646" y="26971"/>
                    </a:lnTo>
                    <a:lnTo>
                      <a:pt x="4562" y="26908"/>
                    </a:lnTo>
                    <a:lnTo>
                      <a:pt x="4457" y="26845"/>
                    </a:lnTo>
                    <a:lnTo>
                      <a:pt x="4436" y="26782"/>
                    </a:lnTo>
                    <a:lnTo>
                      <a:pt x="4457" y="26782"/>
                    </a:lnTo>
                    <a:lnTo>
                      <a:pt x="4541" y="26803"/>
                    </a:lnTo>
                    <a:lnTo>
                      <a:pt x="4625" y="26762"/>
                    </a:lnTo>
                    <a:lnTo>
                      <a:pt x="4646" y="26699"/>
                    </a:lnTo>
                    <a:lnTo>
                      <a:pt x="4562" y="26678"/>
                    </a:lnTo>
                    <a:lnTo>
                      <a:pt x="4520" y="26636"/>
                    </a:lnTo>
                    <a:lnTo>
                      <a:pt x="4750" y="26531"/>
                    </a:lnTo>
                    <a:lnTo>
                      <a:pt x="4855" y="26469"/>
                    </a:lnTo>
                    <a:lnTo>
                      <a:pt x="4938" y="26490"/>
                    </a:lnTo>
                    <a:cubicBezTo>
                      <a:pt x="4959" y="26531"/>
                      <a:pt x="4959" y="26552"/>
                      <a:pt x="4980" y="26552"/>
                    </a:cubicBezTo>
                    <a:lnTo>
                      <a:pt x="5001" y="26552"/>
                    </a:lnTo>
                    <a:lnTo>
                      <a:pt x="5001" y="26531"/>
                    </a:lnTo>
                    <a:lnTo>
                      <a:pt x="5294" y="26594"/>
                    </a:lnTo>
                    <a:lnTo>
                      <a:pt x="5357" y="26573"/>
                    </a:lnTo>
                    <a:lnTo>
                      <a:pt x="5357" y="26510"/>
                    </a:lnTo>
                    <a:lnTo>
                      <a:pt x="5482" y="26510"/>
                    </a:lnTo>
                    <a:lnTo>
                      <a:pt x="5420" y="26322"/>
                    </a:lnTo>
                    <a:lnTo>
                      <a:pt x="5357" y="26322"/>
                    </a:lnTo>
                    <a:lnTo>
                      <a:pt x="5252" y="26238"/>
                    </a:lnTo>
                    <a:lnTo>
                      <a:pt x="5106" y="26176"/>
                    </a:lnTo>
                    <a:lnTo>
                      <a:pt x="5106" y="26113"/>
                    </a:lnTo>
                    <a:lnTo>
                      <a:pt x="5273" y="26218"/>
                    </a:lnTo>
                    <a:lnTo>
                      <a:pt x="5399" y="26238"/>
                    </a:lnTo>
                    <a:lnTo>
                      <a:pt x="5148" y="25171"/>
                    </a:lnTo>
                    <a:lnTo>
                      <a:pt x="5106" y="25171"/>
                    </a:lnTo>
                    <a:lnTo>
                      <a:pt x="5106" y="25129"/>
                    </a:lnTo>
                    <a:lnTo>
                      <a:pt x="4959" y="24481"/>
                    </a:lnTo>
                    <a:lnTo>
                      <a:pt x="4792" y="24544"/>
                    </a:lnTo>
                    <a:lnTo>
                      <a:pt x="4750" y="24585"/>
                    </a:lnTo>
                    <a:lnTo>
                      <a:pt x="4666" y="24502"/>
                    </a:lnTo>
                    <a:lnTo>
                      <a:pt x="4583" y="24481"/>
                    </a:lnTo>
                    <a:lnTo>
                      <a:pt x="4562" y="24544"/>
                    </a:lnTo>
                    <a:cubicBezTo>
                      <a:pt x="4562" y="24502"/>
                      <a:pt x="4541" y="24502"/>
                      <a:pt x="4541" y="24481"/>
                    </a:cubicBezTo>
                    <a:lnTo>
                      <a:pt x="4541" y="24334"/>
                    </a:lnTo>
                    <a:lnTo>
                      <a:pt x="4625" y="24272"/>
                    </a:lnTo>
                    <a:lnTo>
                      <a:pt x="4750" y="24251"/>
                    </a:lnTo>
                    <a:lnTo>
                      <a:pt x="4897" y="24334"/>
                    </a:lnTo>
                    <a:lnTo>
                      <a:pt x="4980" y="24272"/>
                    </a:lnTo>
                    <a:lnTo>
                      <a:pt x="5001" y="24272"/>
                    </a:lnTo>
                    <a:lnTo>
                      <a:pt x="4855" y="24146"/>
                    </a:lnTo>
                    <a:lnTo>
                      <a:pt x="4520" y="23937"/>
                    </a:lnTo>
                    <a:lnTo>
                      <a:pt x="4457" y="23874"/>
                    </a:lnTo>
                    <a:lnTo>
                      <a:pt x="3725" y="23874"/>
                    </a:lnTo>
                    <a:lnTo>
                      <a:pt x="3306" y="23958"/>
                    </a:lnTo>
                    <a:lnTo>
                      <a:pt x="3202" y="23895"/>
                    </a:lnTo>
                    <a:lnTo>
                      <a:pt x="2930" y="23874"/>
                    </a:lnTo>
                    <a:lnTo>
                      <a:pt x="2846" y="23644"/>
                    </a:lnTo>
                    <a:lnTo>
                      <a:pt x="2783" y="23435"/>
                    </a:lnTo>
                    <a:lnTo>
                      <a:pt x="2658" y="23330"/>
                    </a:lnTo>
                    <a:lnTo>
                      <a:pt x="2637" y="22995"/>
                    </a:lnTo>
                    <a:lnTo>
                      <a:pt x="2637" y="22828"/>
                    </a:lnTo>
                    <a:lnTo>
                      <a:pt x="2511" y="22828"/>
                    </a:lnTo>
                    <a:lnTo>
                      <a:pt x="2323" y="22912"/>
                    </a:lnTo>
                    <a:lnTo>
                      <a:pt x="2218" y="23016"/>
                    </a:lnTo>
                    <a:lnTo>
                      <a:pt x="2093" y="23016"/>
                    </a:lnTo>
                    <a:lnTo>
                      <a:pt x="1842" y="22577"/>
                    </a:lnTo>
                    <a:cubicBezTo>
                      <a:pt x="1821" y="22493"/>
                      <a:pt x="1800" y="22409"/>
                      <a:pt x="1800" y="22326"/>
                    </a:cubicBezTo>
                    <a:lnTo>
                      <a:pt x="1884" y="21844"/>
                    </a:lnTo>
                    <a:lnTo>
                      <a:pt x="2009" y="21656"/>
                    </a:lnTo>
                    <a:lnTo>
                      <a:pt x="2218" y="21447"/>
                    </a:lnTo>
                    <a:lnTo>
                      <a:pt x="2260" y="21154"/>
                    </a:lnTo>
                    <a:lnTo>
                      <a:pt x="2218" y="20840"/>
                    </a:lnTo>
                    <a:lnTo>
                      <a:pt x="2135" y="20610"/>
                    </a:lnTo>
                    <a:lnTo>
                      <a:pt x="2197" y="20338"/>
                    </a:lnTo>
                    <a:lnTo>
                      <a:pt x="2302" y="20212"/>
                    </a:lnTo>
                    <a:lnTo>
                      <a:pt x="2197" y="19961"/>
                    </a:lnTo>
                    <a:lnTo>
                      <a:pt x="2218" y="19815"/>
                    </a:lnTo>
                    <a:lnTo>
                      <a:pt x="2323" y="19710"/>
                    </a:lnTo>
                    <a:lnTo>
                      <a:pt x="2239" y="19480"/>
                    </a:lnTo>
                    <a:lnTo>
                      <a:pt x="2197" y="19166"/>
                    </a:lnTo>
                    <a:lnTo>
                      <a:pt x="2114" y="19020"/>
                    </a:lnTo>
                    <a:lnTo>
                      <a:pt x="2114" y="18915"/>
                    </a:lnTo>
                    <a:lnTo>
                      <a:pt x="2260" y="18769"/>
                    </a:lnTo>
                    <a:lnTo>
                      <a:pt x="2260" y="18643"/>
                    </a:lnTo>
                    <a:lnTo>
                      <a:pt x="2135" y="18434"/>
                    </a:lnTo>
                    <a:lnTo>
                      <a:pt x="1946" y="18308"/>
                    </a:lnTo>
                    <a:lnTo>
                      <a:pt x="1821" y="18308"/>
                    </a:lnTo>
                    <a:lnTo>
                      <a:pt x="1800" y="18329"/>
                    </a:lnTo>
                    <a:lnTo>
                      <a:pt x="1716" y="18246"/>
                    </a:lnTo>
                    <a:lnTo>
                      <a:pt x="1779" y="18141"/>
                    </a:lnTo>
                    <a:lnTo>
                      <a:pt x="2030" y="18141"/>
                    </a:lnTo>
                    <a:lnTo>
                      <a:pt x="2156" y="17995"/>
                    </a:lnTo>
                    <a:lnTo>
                      <a:pt x="2156" y="17869"/>
                    </a:lnTo>
                    <a:lnTo>
                      <a:pt x="2093" y="17827"/>
                    </a:lnTo>
                    <a:lnTo>
                      <a:pt x="2009" y="17890"/>
                    </a:lnTo>
                    <a:lnTo>
                      <a:pt x="1905" y="17869"/>
                    </a:lnTo>
                    <a:lnTo>
                      <a:pt x="1842" y="17597"/>
                    </a:lnTo>
                    <a:lnTo>
                      <a:pt x="1737" y="17367"/>
                    </a:lnTo>
                    <a:lnTo>
                      <a:pt x="1737" y="17199"/>
                    </a:lnTo>
                    <a:lnTo>
                      <a:pt x="1737" y="17032"/>
                    </a:lnTo>
                    <a:lnTo>
                      <a:pt x="1570" y="16969"/>
                    </a:lnTo>
                    <a:lnTo>
                      <a:pt x="1570" y="16948"/>
                    </a:lnTo>
                    <a:cubicBezTo>
                      <a:pt x="1528" y="16865"/>
                      <a:pt x="1528" y="16760"/>
                      <a:pt x="1507" y="16676"/>
                    </a:cubicBezTo>
                    <a:lnTo>
                      <a:pt x="1486" y="16362"/>
                    </a:lnTo>
                    <a:lnTo>
                      <a:pt x="1612" y="16300"/>
                    </a:lnTo>
                    <a:lnTo>
                      <a:pt x="1633" y="16132"/>
                    </a:lnTo>
                    <a:lnTo>
                      <a:pt x="1591" y="16028"/>
                    </a:lnTo>
                    <a:lnTo>
                      <a:pt x="1486" y="15986"/>
                    </a:lnTo>
                    <a:lnTo>
                      <a:pt x="1423" y="15714"/>
                    </a:lnTo>
                    <a:lnTo>
                      <a:pt x="1402" y="15358"/>
                    </a:lnTo>
                    <a:lnTo>
                      <a:pt x="1423" y="14940"/>
                    </a:lnTo>
                    <a:lnTo>
                      <a:pt x="1319" y="14751"/>
                    </a:lnTo>
                    <a:lnTo>
                      <a:pt x="1298" y="14542"/>
                    </a:lnTo>
                    <a:lnTo>
                      <a:pt x="1507" y="14249"/>
                    </a:lnTo>
                    <a:lnTo>
                      <a:pt x="1528" y="13935"/>
                    </a:lnTo>
                    <a:lnTo>
                      <a:pt x="1695" y="13852"/>
                    </a:lnTo>
                    <a:lnTo>
                      <a:pt x="1779" y="13747"/>
                    </a:lnTo>
                    <a:lnTo>
                      <a:pt x="1423" y="13077"/>
                    </a:lnTo>
                    <a:lnTo>
                      <a:pt x="1486" y="12847"/>
                    </a:lnTo>
                    <a:lnTo>
                      <a:pt x="1486" y="12680"/>
                    </a:lnTo>
                    <a:lnTo>
                      <a:pt x="1486" y="12282"/>
                    </a:lnTo>
                    <a:lnTo>
                      <a:pt x="1612" y="12052"/>
                    </a:lnTo>
                    <a:lnTo>
                      <a:pt x="1737" y="11927"/>
                    </a:lnTo>
                    <a:lnTo>
                      <a:pt x="1716" y="11717"/>
                    </a:lnTo>
                    <a:lnTo>
                      <a:pt x="1612" y="11529"/>
                    </a:lnTo>
                    <a:lnTo>
                      <a:pt x="1528" y="11445"/>
                    </a:lnTo>
                    <a:lnTo>
                      <a:pt x="1674" y="11278"/>
                    </a:lnTo>
                    <a:lnTo>
                      <a:pt x="1633" y="11027"/>
                    </a:lnTo>
                    <a:lnTo>
                      <a:pt x="1737" y="10797"/>
                    </a:lnTo>
                    <a:lnTo>
                      <a:pt x="1842" y="10776"/>
                    </a:lnTo>
                    <a:lnTo>
                      <a:pt x="1884" y="10504"/>
                    </a:lnTo>
                    <a:lnTo>
                      <a:pt x="1821" y="10064"/>
                    </a:lnTo>
                    <a:lnTo>
                      <a:pt x="1737" y="9981"/>
                    </a:lnTo>
                    <a:lnTo>
                      <a:pt x="1674" y="9646"/>
                    </a:lnTo>
                    <a:lnTo>
                      <a:pt x="1591" y="9458"/>
                    </a:lnTo>
                    <a:lnTo>
                      <a:pt x="1444" y="9248"/>
                    </a:lnTo>
                    <a:lnTo>
                      <a:pt x="1423" y="9144"/>
                    </a:lnTo>
                    <a:lnTo>
                      <a:pt x="1319" y="9018"/>
                    </a:lnTo>
                    <a:lnTo>
                      <a:pt x="1277" y="8725"/>
                    </a:lnTo>
                    <a:lnTo>
                      <a:pt x="1298" y="8516"/>
                    </a:lnTo>
                    <a:lnTo>
                      <a:pt x="1444" y="8453"/>
                    </a:lnTo>
                    <a:lnTo>
                      <a:pt x="1444" y="8160"/>
                    </a:lnTo>
                    <a:lnTo>
                      <a:pt x="1528" y="8056"/>
                    </a:lnTo>
                    <a:lnTo>
                      <a:pt x="1528" y="7784"/>
                    </a:lnTo>
                    <a:lnTo>
                      <a:pt x="1423" y="7616"/>
                    </a:lnTo>
                    <a:lnTo>
                      <a:pt x="1402" y="7240"/>
                    </a:lnTo>
                    <a:lnTo>
                      <a:pt x="1486" y="7156"/>
                    </a:lnTo>
                    <a:lnTo>
                      <a:pt x="1528" y="6738"/>
                    </a:lnTo>
                    <a:lnTo>
                      <a:pt x="1633" y="6591"/>
                    </a:lnTo>
                    <a:lnTo>
                      <a:pt x="1800" y="6194"/>
                    </a:lnTo>
                    <a:lnTo>
                      <a:pt x="1946" y="6047"/>
                    </a:lnTo>
                    <a:lnTo>
                      <a:pt x="2051" y="5984"/>
                    </a:lnTo>
                    <a:lnTo>
                      <a:pt x="2135" y="5880"/>
                    </a:lnTo>
                    <a:lnTo>
                      <a:pt x="2093" y="5838"/>
                    </a:lnTo>
                    <a:lnTo>
                      <a:pt x="2093" y="5671"/>
                    </a:lnTo>
                    <a:lnTo>
                      <a:pt x="2030" y="5587"/>
                    </a:lnTo>
                    <a:lnTo>
                      <a:pt x="1946" y="5545"/>
                    </a:lnTo>
                    <a:lnTo>
                      <a:pt x="1988" y="5440"/>
                    </a:lnTo>
                    <a:lnTo>
                      <a:pt x="2093" y="5357"/>
                    </a:lnTo>
                    <a:lnTo>
                      <a:pt x="2093" y="5210"/>
                    </a:lnTo>
                    <a:lnTo>
                      <a:pt x="1946" y="5043"/>
                    </a:lnTo>
                    <a:lnTo>
                      <a:pt x="1925" y="4854"/>
                    </a:lnTo>
                    <a:lnTo>
                      <a:pt x="2009" y="4729"/>
                    </a:lnTo>
                    <a:lnTo>
                      <a:pt x="1988" y="4624"/>
                    </a:lnTo>
                    <a:lnTo>
                      <a:pt x="1842" y="4520"/>
                    </a:lnTo>
                    <a:lnTo>
                      <a:pt x="1905" y="4373"/>
                    </a:lnTo>
                    <a:lnTo>
                      <a:pt x="2574" y="3997"/>
                    </a:lnTo>
                    <a:lnTo>
                      <a:pt x="2741" y="3348"/>
                    </a:lnTo>
                    <a:lnTo>
                      <a:pt x="2658" y="3181"/>
                    </a:lnTo>
                    <a:lnTo>
                      <a:pt x="2553" y="3222"/>
                    </a:lnTo>
                    <a:lnTo>
                      <a:pt x="2511" y="3285"/>
                    </a:lnTo>
                    <a:lnTo>
                      <a:pt x="2344" y="3285"/>
                    </a:lnTo>
                    <a:lnTo>
                      <a:pt x="1925" y="2134"/>
                    </a:lnTo>
                    <a:lnTo>
                      <a:pt x="1633" y="1883"/>
                    </a:lnTo>
                    <a:lnTo>
                      <a:pt x="1570" y="1779"/>
                    </a:lnTo>
                    <a:lnTo>
                      <a:pt x="1695" y="1465"/>
                    </a:lnTo>
                    <a:lnTo>
                      <a:pt x="1633" y="1360"/>
                    </a:lnTo>
                    <a:lnTo>
                      <a:pt x="1716" y="1193"/>
                    </a:lnTo>
                    <a:lnTo>
                      <a:pt x="1695" y="1130"/>
                    </a:lnTo>
                    <a:lnTo>
                      <a:pt x="1423" y="921"/>
                    </a:lnTo>
                    <a:lnTo>
                      <a:pt x="1360" y="774"/>
                    </a:lnTo>
                    <a:lnTo>
                      <a:pt x="1319" y="607"/>
                    </a:lnTo>
                    <a:lnTo>
                      <a:pt x="1298" y="544"/>
                    </a:lnTo>
                    <a:lnTo>
                      <a:pt x="1319" y="440"/>
                    </a:lnTo>
                    <a:lnTo>
                      <a:pt x="1298" y="335"/>
                    </a:lnTo>
                    <a:lnTo>
                      <a:pt x="1256" y="293"/>
                    </a:lnTo>
                    <a:lnTo>
                      <a:pt x="1151" y="189"/>
                    </a:lnTo>
                    <a:lnTo>
                      <a:pt x="1151" y="21"/>
                    </a:lnTo>
                    <a:lnTo>
                      <a:pt x="1109" y="21"/>
                    </a:lnTo>
                    <a:lnTo>
                      <a:pt x="1047" y="0"/>
                    </a:ln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  <p:grpSp>
          <p:nvGrpSpPr>
            <p:cNvPr id="6925" name="Google Shape;6925;p57"/>
            <p:cNvGrpSpPr/>
            <p:nvPr/>
          </p:nvGrpSpPr>
          <p:grpSpPr>
            <a:xfrm>
              <a:off x="3855466" y="3289811"/>
              <a:ext cx="112514" cy="94210"/>
              <a:chOff x="3918000" y="3561900"/>
              <a:chExt cx="236225" cy="207100"/>
            </a:xfrm>
          </p:grpSpPr>
          <p:sp>
            <p:nvSpPr>
              <p:cNvPr id="6926" name="Google Shape;6926;p57"/>
              <p:cNvSpPr/>
              <p:nvPr/>
            </p:nvSpPr>
            <p:spPr>
              <a:xfrm>
                <a:off x="3925800" y="3561900"/>
                <a:ext cx="228425" cy="170000"/>
              </a:xfrm>
              <a:custGeom>
                <a:rect b="b" l="l" r="r" t="t"/>
                <a:pathLst>
                  <a:path extrusionOk="0" h="6800" w="9137">
                    <a:moveTo>
                      <a:pt x="0" y="4356"/>
                    </a:moveTo>
                    <a:lnTo>
                      <a:pt x="1381" y="1594"/>
                    </a:lnTo>
                    <a:lnTo>
                      <a:pt x="7012" y="0"/>
                    </a:lnTo>
                    <a:lnTo>
                      <a:pt x="9137" y="532"/>
                    </a:lnTo>
                    <a:lnTo>
                      <a:pt x="8500" y="2444"/>
                    </a:lnTo>
                    <a:lnTo>
                      <a:pt x="6906" y="5206"/>
                    </a:lnTo>
                    <a:lnTo>
                      <a:pt x="3719" y="6800"/>
                    </a:ln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</p:sp>
          <p:sp>
            <p:nvSpPr>
              <p:cNvPr id="6927" name="Google Shape;6927;p57"/>
              <p:cNvSpPr/>
              <p:nvPr/>
            </p:nvSpPr>
            <p:spPr>
              <a:xfrm>
                <a:off x="3918000" y="3569675"/>
                <a:ext cx="229150" cy="199325"/>
              </a:xfrm>
              <a:custGeom>
                <a:rect b="b" l="l" r="r" t="t"/>
                <a:pathLst>
                  <a:path extrusionOk="0" h="7973" w="9166">
                    <a:moveTo>
                      <a:pt x="6696" y="3976"/>
                    </a:moveTo>
                    <a:lnTo>
                      <a:pt x="6738" y="4018"/>
                    </a:lnTo>
                    <a:lnTo>
                      <a:pt x="6780" y="3997"/>
                    </a:lnTo>
                    <a:lnTo>
                      <a:pt x="6843" y="4039"/>
                    </a:lnTo>
                    <a:lnTo>
                      <a:pt x="6926" y="4018"/>
                    </a:lnTo>
                    <a:lnTo>
                      <a:pt x="7052" y="4122"/>
                    </a:lnTo>
                    <a:lnTo>
                      <a:pt x="7136" y="4353"/>
                    </a:lnTo>
                    <a:lnTo>
                      <a:pt x="7136" y="4499"/>
                    </a:lnTo>
                    <a:lnTo>
                      <a:pt x="7094" y="4583"/>
                    </a:lnTo>
                    <a:lnTo>
                      <a:pt x="6989" y="4625"/>
                    </a:lnTo>
                    <a:lnTo>
                      <a:pt x="6989" y="4708"/>
                    </a:lnTo>
                    <a:lnTo>
                      <a:pt x="7031" y="4750"/>
                    </a:lnTo>
                    <a:lnTo>
                      <a:pt x="7031" y="4834"/>
                    </a:lnTo>
                    <a:lnTo>
                      <a:pt x="6926" y="4918"/>
                    </a:lnTo>
                    <a:lnTo>
                      <a:pt x="6843" y="4876"/>
                    </a:lnTo>
                    <a:lnTo>
                      <a:pt x="6738" y="4918"/>
                    </a:lnTo>
                    <a:lnTo>
                      <a:pt x="6675" y="4959"/>
                    </a:lnTo>
                    <a:lnTo>
                      <a:pt x="6571" y="5001"/>
                    </a:lnTo>
                    <a:lnTo>
                      <a:pt x="6508" y="5127"/>
                    </a:lnTo>
                    <a:lnTo>
                      <a:pt x="6466" y="5169"/>
                    </a:lnTo>
                    <a:lnTo>
                      <a:pt x="6424" y="5231"/>
                    </a:lnTo>
                    <a:lnTo>
                      <a:pt x="6320" y="5231"/>
                    </a:lnTo>
                    <a:lnTo>
                      <a:pt x="6194" y="5169"/>
                    </a:lnTo>
                    <a:lnTo>
                      <a:pt x="6152" y="5106"/>
                    </a:lnTo>
                    <a:lnTo>
                      <a:pt x="6069" y="5022"/>
                    </a:lnTo>
                    <a:lnTo>
                      <a:pt x="6069" y="4918"/>
                    </a:lnTo>
                    <a:lnTo>
                      <a:pt x="5985" y="4834"/>
                    </a:lnTo>
                    <a:lnTo>
                      <a:pt x="5964" y="4771"/>
                    </a:lnTo>
                    <a:lnTo>
                      <a:pt x="5880" y="4708"/>
                    </a:lnTo>
                    <a:lnTo>
                      <a:pt x="5838" y="4604"/>
                    </a:lnTo>
                    <a:lnTo>
                      <a:pt x="5901" y="4541"/>
                    </a:lnTo>
                    <a:lnTo>
                      <a:pt x="6069" y="4415"/>
                    </a:lnTo>
                    <a:lnTo>
                      <a:pt x="6110" y="4248"/>
                    </a:lnTo>
                    <a:lnTo>
                      <a:pt x="6257" y="4164"/>
                    </a:lnTo>
                    <a:lnTo>
                      <a:pt x="6466" y="4122"/>
                    </a:lnTo>
                    <a:lnTo>
                      <a:pt x="6508" y="4081"/>
                    </a:lnTo>
                    <a:lnTo>
                      <a:pt x="6592" y="4018"/>
                    </a:lnTo>
                    <a:lnTo>
                      <a:pt x="6613" y="3976"/>
                    </a:lnTo>
                    <a:close/>
                    <a:moveTo>
                      <a:pt x="7659" y="1"/>
                    </a:moveTo>
                    <a:lnTo>
                      <a:pt x="7470" y="21"/>
                    </a:lnTo>
                    <a:lnTo>
                      <a:pt x="7387" y="21"/>
                    </a:lnTo>
                    <a:lnTo>
                      <a:pt x="7345" y="63"/>
                    </a:lnTo>
                    <a:lnTo>
                      <a:pt x="7240" y="63"/>
                    </a:lnTo>
                    <a:lnTo>
                      <a:pt x="7178" y="126"/>
                    </a:lnTo>
                    <a:lnTo>
                      <a:pt x="7178" y="168"/>
                    </a:lnTo>
                    <a:lnTo>
                      <a:pt x="7157" y="252"/>
                    </a:lnTo>
                    <a:lnTo>
                      <a:pt x="7073" y="273"/>
                    </a:lnTo>
                    <a:lnTo>
                      <a:pt x="7010" y="356"/>
                    </a:lnTo>
                    <a:lnTo>
                      <a:pt x="6843" y="356"/>
                    </a:lnTo>
                    <a:lnTo>
                      <a:pt x="6822" y="335"/>
                    </a:lnTo>
                    <a:lnTo>
                      <a:pt x="6717" y="356"/>
                    </a:lnTo>
                    <a:lnTo>
                      <a:pt x="6592" y="461"/>
                    </a:lnTo>
                    <a:lnTo>
                      <a:pt x="6529" y="524"/>
                    </a:lnTo>
                    <a:lnTo>
                      <a:pt x="6445" y="565"/>
                    </a:lnTo>
                    <a:lnTo>
                      <a:pt x="6424" y="628"/>
                    </a:lnTo>
                    <a:lnTo>
                      <a:pt x="6341" y="649"/>
                    </a:lnTo>
                    <a:lnTo>
                      <a:pt x="6299" y="691"/>
                    </a:lnTo>
                    <a:lnTo>
                      <a:pt x="6236" y="733"/>
                    </a:lnTo>
                    <a:lnTo>
                      <a:pt x="6173" y="754"/>
                    </a:lnTo>
                    <a:lnTo>
                      <a:pt x="6006" y="963"/>
                    </a:lnTo>
                    <a:lnTo>
                      <a:pt x="5985" y="1089"/>
                    </a:lnTo>
                    <a:lnTo>
                      <a:pt x="6006" y="1151"/>
                    </a:lnTo>
                    <a:lnTo>
                      <a:pt x="6006" y="1214"/>
                    </a:lnTo>
                    <a:lnTo>
                      <a:pt x="5922" y="1256"/>
                    </a:lnTo>
                    <a:lnTo>
                      <a:pt x="5901" y="1298"/>
                    </a:lnTo>
                    <a:lnTo>
                      <a:pt x="5859" y="1319"/>
                    </a:lnTo>
                    <a:lnTo>
                      <a:pt x="5776" y="1402"/>
                    </a:lnTo>
                    <a:lnTo>
                      <a:pt x="5755" y="1486"/>
                    </a:lnTo>
                    <a:lnTo>
                      <a:pt x="5713" y="1507"/>
                    </a:lnTo>
                    <a:lnTo>
                      <a:pt x="5692" y="1570"/>
                    </a:lnTo>
                    <a:lnTo>
                      <a:pt x="5608" y="1570"/>
                    </a:lnTo>
                    <a:lnTo>
                      <a:pt x="5545" y="1612"/>
                    </a:lnTo>
                    <a:lnTo>
                      <a:pt x="5399" y="1633"/>
                    </a:lnTo>
                    <a:lnTo>
                      <a:pt x="5357" y="1737"/>
                    </a:lnTo>
                    <a:lnTo>
                      <a:pt x="5357" y="1905"/>
                    </a:lnTo>
                    <a:lnTo>
                      <a:pt x="5294" y="1967"/>
                    </a:lnTo>
                    <a:lnTo>
                      <a:pt x="5294" y="2030"/>
                    </a:lnTo>
                    <a:lnTo>
                      <a:pt x="5273" y="2135"/>
                    </a:lnTo>
                    <a:lnTo>
                      <a:pt x="5294" y="2197"/>
                    </a:lnTo>
                    <a:lnTo>
                      <a:pt x="5169" y="2260"/>
                    </a:lnTo>
                    <a:lnTo>
                      <a:pt x="5085" y="2239"/>
                    </a:lnTo>
                    <a:lnTo>
                      <a:pt x="5043" y="2197"/>
                    </a:lnTo>
                    <a:lnTo>
                      <a:pt x="4834" y="2197"/>
                    </a:lnTo>
                    <a:lnTo>
                      <a:pt x="4709" y="2218"/>
                    </a:lnTo>
                    <a:lnTo>
                      <a:pt x="4604" y="2197"/>
                    </a:lnTo>
                    <a:lnTo>
                      <a:pt x="4520" y="2218"/>
                    </a:lnTo>
                    <a:lnTo>
                      <a:pt x="4311" y="2093"/>
                    </a:lnTo>
                    <a:lnTo>
                      <a:pt x="4227" y="2093"/>
                    </a:lnTo>
                    <a:lnTo>
                      <a:pt x="4185" y="2009"/>
                    </a:lnTo>
                    <a:lnTo>
                      <a:pt x="3997" y="1988"/>
                    </a:lnTo>
                    <a:lnTo>
                      <a:pt x="3872" y="2009"/>
                    </a:lnTo>
                    <a:lnTo>
                      <a:pt x="3704" y="2135"/>
                    </a:lnTo>
                    <a:lnTo>
                      <a:pt x="3621" y="2365"/>
                    </a:lnTo>
                    <a:lnTo>
                      <a:pt x="3516" y="2469"/>
                    </a:lnTo>
                    <a:lnTo>
                      <a:pt x="3349" y="2553"/>
                    </a:lnTo>
                    <a:lnTo>
                      <a:pt x="3286" y="2637"/>
                    </a:lnTo>
                    <a:lnTo>
                      <a:pt x="3181" y="2721"/>
                    </a:lnTo>
                    <a:lnTo>
                      <a:pt x="3056" y="2742"/>
                    </a:lnTo>
                    <a:lnTo>
                      <a:pt x="2972" y="2783"/>
                    </a:lnTo>
                    <a:lnTo>
                      <a:pt x="2846" y="2762"/>
                    </a:lnTo>
                    <a:lnTo>
                      <a:pt x="2763" y="2825"/>
                    </a:lnTo>
                    <a:lnTo>
                      <a:pt x="2616" y="2783"/>
                    </a:lnTo>
                    <a:lnTo>
                      <a:pt x="2449" y="2825"/>
                    </a:lnTo>
                    <a:lnTo>
                      <a:pt x="2449" y="2721"/>
                    </a:lnTo>
                    <a:lnTo>
                      <a:pt x="2532" y="2532"/>
                    </a:lnTo>
                    <a:lnTo>
                      <a:pt x="2532" y="2365"/>
                    </a:lnTo>
                    <a:lnTo>
                      <a:pt x="2365" y="2051"/>
                    </a:lnTo>
                    <a:lnTo>
                      <a:pt x="2323" y="1905"/>
                    </a:lnTo>
                    <a:lnTo>
                      <a:pt x="2135" y="1779"/>
                    </a:lnTo>
                    <a:lnTo>
                      <a:pt x="2051" y="3871"/>
                    </a:lnTo>
                    <a:lnTo>
                      <a:pt x="1821" y="3871"/>
                    </a:lnTo>
                    <a:lnTo>
                      <a:pt x="1675" y="3934"/>
                    </a:lnTo>
                    <a:lnTo>
                      <a:pt x="1612" y="4039"/>
                    </a:lnTo>
                    <a:lnTo>
                      <a:pt x="1528" y="4081"/>
                    </a:lnTo>
                    <a:lnTo>
                      <a:pt x="1486" y="4122"/>
                    </a:lnTo>
                    <a:lnTo>
                      <a:pt x="1486" y="4248"/>
                    </a:lnTo>
                    <a:lnTo>
                      <a:pt x="1403" y="4227"/>
                    </a:lnTo>
                    <a:lnTo>
                      <a:pt x="1319" y="4227"/>
                    </a:lnTo>
                    <a:lnTo>
                      <a:pt x="1277" y="4143"/>
                    </a:lnTo>
                    <a:lnTo>
                      <a:pt x="1193" y="4143"/>
                    </a:lnTo>
                    <a:lnTo>
                      <a:pt x="1152" y="4206"/>
                    </a:lnTo>
                    <a:lnTo>
                      <a:pt x="1047" y="4185"/>
                    </a:lnTo>
                    <a:lnTo>
                      <a:pt x="984" y="4143"/>
                    </a:lnTo>
                    <a:lnTo>
                      <a:pt x="880" y="4185"/>
                    </a:lnTo>
                    <a:lnTo>
                      <a:pt x="754" y="4102"/>
                    </a:lnTo>
                    <a:lnTo>
                      <a:pt x="566" y="4039"/>
                    </a:lnTo>
                    <a:lnTo>
                      <a:pt x="482" y="3871"/>
                    </a:lnTo>
                    <a:lnTo>
                      <a:pt x="545" y="3725"/>
                    </a:lnTo>
                    <a:lnTo>
                      <a:pt x="440" y="3725"/>
                    </a:lnTo>
                    <a:lnTo>
                      <a:pt x="356" y="3599"/>
                    </a:lnTo>
                    <a:lnTo>
                      <a:pt x="231" y="3662"/>
                    </a:lnTo>
                    <a:lnTo>
                      <a:pt x="168" y="3767"/>
                    </a:lnTo>
                    <a:lnTo>
                      <a:pt x="210" y="3788"/>
                    </a:lnTo>
                    <a:lnTo>
                      <a:pt x="210" y="3871"/>
                    </a:lnTo>
                    <a:lnTo>
                      <a:pt x="64" y="3892"/>
                    </a:lnTo>
                    <a:lnTo>
                      <a:pt x="1" y="3934"/>
                    </a:lnTo>
                    <a:lnTo>
                      <a:pt x="22" y="4122"/>
                    </a:lnTo>
                    <a:lnTo>
                      <a:pt x="210" y="4248"/>
                    </a:lnTo>
                    <a:lnTo>
                      <a:pt x="336" y="4625"/>
                    </a:lnTo>
                    <a:lnTo>
                      <a:pt x="336" y="4771"/>
                    </a:lnTo>
                    <a:lnTo>
                      <a:pt x="461" y="5085"/>
                    </a:lnTo>
                    <a:lnTo>
                      <a:pt x="545" y="5441"/>
                    </a:lnTo>
                    <a:lnTo>
                      <a:pt x="691" y="5650"/>
                    </a:lnTo>
                    <a:lnTo>
                      <a:pt x="691" y="5775"/>
                    </a:lnTo>
                    <a:lnTo>
                      <a:pt x="859" y="6027"/>
                    </a:lnTo>
                    <a:lnTo>
                      <a:pt x="859" y="6110"/>
                    </a:lnTo>
                    <a:lnTo>
                      <a:pt x="900" y="6299"/>
                    </a:lnTo>
                    <a:lnTo>
                      <a:pt x="880" y="6487"/>
                    </a:lnTo>
                    <a:lnTo>
                      <a:pt x="796" y="6550"/>
                    </a:lnTo>
                    <a:lnTo>
                      <a:pt x="754" y="6550"/>
                    </a:lnTo>
                    <a:lnTo>
                      <a:pt x="691" y="6508"/>
                    </a:lnTo>
                    <a:lnTo>
                      <a:pt x="649" y="6550"/>
                    </a:lnTo>
                    <a:lnTo>
                      <a:pt x="649" y="6717"/>
                    </a:lnTo>
                    <a:lnTo>
                      <a:pt x="733" y="6863"/>
                    </a:lnTo>
                    <a:lnTo>
                      <a:pt x="838" y="6968"/>
                    </a:lnTo>
                    <a:lnTo>
                      <a:pt x="942" y="7156"/>
                    </a:lnTo>
                    <a:lnTo>
                      <a:pt x="859" y="7282"/>
                    </a:lnTo>
                    <a:lnTo>
                      <a:pt x="880" y="7449"/>
                    </a:lnTo>
                    <a:lnTo>
                      <a:pt x="838" y="7554"/>
                    </a:lnTo>
                    <a:lnTo>
                      <a:pt x="838" y="7659"/>
                    </a:lnTo>
                    <a:lnTo>
                      <a:pt x="900" y="7700"/>
                    </a:lnTo>
                    <a:lnTo>
                      <a:pt x="900" y="7596"/>
                    </a:lnTo>
                    <a:lnTo>
                      <a:pt x="1005" y="7533"/>
                    </a:lnTo>
                    <a:lnTo>
                      <a:pt x="1152" y="7554"/>
                    </a:lnTo>
                    <a:lnTo>
                      <a:pt x="1172" y="7679"/>
                    </a:lnTo>
                    <a:lnTo>
                      <a:pt x="1110" y="7721"/>
                    </a:lnTo>
                    <a:lnTo>
                      <a:pt x="1172" y="7742"/>
                    </a:lnTo>
                    <a:lnTo>
                      <a:pt x="1256" y="7679"/>
                    </a:lnTo>
                    <a:lnTo>
                      <a:pt x="1361" y="7742"/>
                    </a:lnTo>
                    <a:lnTo>
                      <a:pt x="1361" y="7868"/>
                    </a:lnTo>
                    <a:lnTo>
                      <a:pt x="1403" y="7847"/>
                    </a:lnTo>
                    <a:lnTo>
                      <a:pt x="1696" y="7972"/>
                    </a:lnTo>
                    <a:lnTo>
                      <a:pt x="1737" y="7951"/>
                    </a:lnTo>
                    <a:lnTo>
                      <a:pt x="1800" y="7972"/>
                    </a:lnTo>
                    <a:lnTo>
                      <a:pt x="1821" y="7889"/>
                    </a:lnTo>
                    <a:lnTo>
                      <a:pt x="1926" y="7868"/>
                    </a:lnTo>
                    <a:lnTo>
                      <a:pt x="2051" y="7742"/>
                    </a:lnTo>
                    <a:lnTo>
                      <a:pt x="2198" y="7763"/>
                    </a:lnTo>
                    <a:lnTo>
                      <a:pt x="2219" y="7721"/>
                    </a:lnTo>
                    <a:lnTo>
                      <a:pt x="2344" y="7721"/>
                    </a:lnTo>
                    <a:lnTo>
                      <a:pt x="2512" y="7763"/>
                    </a:lnTo>
                    <a:lnTo>
                      <a:pt x="2574" y="7742"/>
                    </a:lnTo>
                    <a:lnTo>
                      <a:pt x="2721" y="7742"/>
                    </a:lnTo>
                    <a:lnTo>
                      <a:pt x="2742" y="7679"/>
                    </a:lnTo>
                    <a:lnTo>
                      <a:pt x="2784" y="7638"/>
                    </a:lnTo>
                    <a:lnTo>
                      <a:pt x="2867" y="7596"/>
                    </a:lnTo>
                    <a:lnTo>
                      <a:pt x="2930" y="7638"/>
                    </a:lnTo>
                    <a:lnTo>
                      <a:pt x="2951" y="7533"/>
                    </a:lnTo>
                    <a:lnTo>
                      <a:pt x="3035" y="7470"/>
                    </a:lnTo>
                    <a:lnTo>
                      <a:pt x="3349" y="7470"/>
                    </a:lnTo>
                    <a:lnTo>
                      <a:pt x="3474" y="7554"/>
                    </a:lnTo>
                    <a:lnTo>
                      <a:pt x="3558" y="7533"/>
                    </a:lnTo>
                    <a:lnTo>
                      <a:pt x="3558" y="7470"/>
                    </a:lnTo>
                    <a:lnTo>
                      <a:pt x="3725" y="7449"/>
                    </a:lnTo>
                    <a:lnTo>
                      <a:pt x="3997" y="7533"/>
                    </a:lnTo>
                    <a:lnTo>
                      <a:pt x="4081" y="7575"/>
                    </a:lnTo>
                    <a:lnTo>
                      <a:pt x="4353" y="7638"/>
                    </a:lnTo>
                    <a:lnTo>
                      <a:pt x="4395" y="7596"/>
                    </a:lnTo>
                    <a:lnTo>
                      <a:pt x="4353" y="7533"/>
                    </a:lnTo>
                    <a:lnTo>
                      <a:pt x="4437" y="7449"/>
                    </a:lnTo>
                    <a:lnTo>
                      <a:pt x="4541" y="7449"/>
                    </a:lnTo>
                    <a:lnTo>
                      <a:pt x="4667" y="7491"/>
                    </a:lnTo>
                    <a:lnTo>
                      <a:pt x="4876" y="7491"/>
                    </a:lnTo>
                    <a:lnTo>
                      <a:pt x="4876" y="7470"/>
                    </a:lnTo>
                    <a:lnTo>
                      <a:pt x="4813" y="7387"/>
                    </a:lnTo>
                    <a:lnTo>
                      <a:pt x="4855" y="7303"/>
                    </a:lnTo>
                    <a:lnTo>
                      <a:pt x="5022" y="7240"/>
                    </a:lnTo>
                    <a:lnTo>
                      <a:pt x="5190" y="7240"/>
                    </a:lnTo>
                    <a:lnTo>
                      <a:pt x="5253" y="7303"/>
                    </a:lnTo>
                    <a:lnTo>
                      <a:pt x="5378" y="7303"/>
                    </a:lnTo>
                    <a:lnTo>
                      <a:pt x="5504" y="7219"/>
                    </a:lnTo>
                    <a:lnTo>
                      <a:pt x="5713" y="7156"/>
                    </a:lnTo>
                    <a:lnTo>
                      <a:pt x="5713" y="7135"/>
                    </a:lnTo>
                    <a:lnTo>
                      <a:pt x="5859" y="7073"/>
                    </a:lnTo>
                    <a:lnTo>
                      <a:pt x="5922" y="6968"/>
                    </a:lnTo>
                    <a:lnTo>
                      <a:pt x="6320" y="6717"/>
                    </a:lnTo>
                    <a:lnTo>
                      <a:pt x="6424" y="6612"/>
                    </a:lnTo>
                    <a:lnTo>
                      <a:pt x="6424" y="6591"/>
                    </a:lnTo>
                    <a:lnTo>
                      <a:pt x="6508" y="6591"/>
                    </a:lnTo>
                    <a:lnTo>
                      <a:pt x="7115" y="5985"/>
                    </a:lnTo>
                    <a:lnTo>
                      <a:pt x="7136" y="5922"/>
                    </a:lnTo>
                    <a:lnTo>
                      <a:pt x="7198" y="5922"/>
                    </a:lnTo>
                    <a:lnTo>
                      <a:pt x="7282" y="5796"/>
                    </a:lnTo>
                    <a:lnTo>
                      <a:pt x="7387" y="5755"/>
                    </a:lnTo>
                    <a:lnTo>
                      <a:pt x="7429" y="5587"/>
                    </a:lnTo>
                    <a:lnTo>
                      <a:pt x="7596" y="5399"/>
                    </a:lnTo>
                    <a:lnTo>
                      <a:pt x="7847" y="5022"/>
                    </a:lnTo>
                    <a:lnTo>
                      <a:pt x="7910" y="4834"/>
                    </a:lnTo>
                    <a:lnTo>
                      <a:pt x="8014" y="4834"/>
                    </a:lnTo>
                    <a:lnTo>
                      <a:pt x="8077" y="4708"/>
                    </a:lnTo>
                    <a:lnTo>
                      <a:pt x="8077" y="4646"/>
                    </a:lnTo>
                    <a:lnTo>
                      <a:pt x="8182" y="4520"/>
                    </a:lnTo>
                    <a:lnTo>
                      <a:pt x="8266" y="4394"/>
                    </a:lnTo>
                    <a:lnTo>
                      <a:pt x="8391" y="4311"/>
                    </a:lnTo>
                    <a:lnTo>
                      <a:pt x="8433" y="4227"/>
                    </a:lnTo>
                    <a:lnTo>
                      <a:pt x="8538" y="4185"/>
                    </a:lnTo>
                    <a:lnTo>
                      <a:pt x="8579" y="4122"/>
                    </a:lnTo>
                    <a:lnTo>
                      <a:pt x="8621" y="4122"/>
                    </a:lnTo>
                    <a:lnTo>
                      <a:pt x="8789" y="3934"/>
                    </a:lnTo>
                    <a:lnTo>
                      <a:pt x="8810" y="3830"/>
                    </a:lnTo>
                    <a:lnTo>
                      <a:pt x="8893" y="3725"/>
                    </a:lnTo>
                    <a:lnTo>
                      <a:pt x="8935" y="3516"/>
                    </a:lnTo>
                    <a:lnTo>
                      <a:pt x="9019" y="3348"/>
                    </a:lnTo>
                    <a:lnTo>
                      <a:pt x="9040" y="3160"/>
                    </a:lnTo>
                    <a:lnTo>
                      <a:pt x="9123" y="2951"/>
                    </a:lnTo>
                    <a:lnTo>
                      <a:pt x="9103" y="2951"/>
                    </a:lnTo>
                    <a:lnTo>
                      <a:pt x="9165" y="2846"/>
                    </a:lnTo>
                    <a:lnTo>
                      <a:pt x="9165" y="2825"/>
                    </a:lnTo>
                    <a:lnTo>
                      <a:pt x="9061" y="2825"/>
                    </a:lnTo>
                    <a:lnTo>
                      <a:pt x="8935" y="2762"/>
                    </a:lnTo>
                    <a:lnTo>
                      <a:pt x="8830" y="2762"/>
                    </a:lnTo>
                    <a:lnTo>
                      <a:pt x="8768" y="2825"/>
                    </a:lnTo>
                    <a:lnTo>
                      <a:pt x="8768" y="2909"/>
                    </a:lnTo>
                    <a:lnTo>
                      <a:pt x="8726" y="3014"/>
                    </a:lnTo>
                    <a:lnTo>
                      <a:pt x="8663" y="3034"/>
                    </a:lnTo>
                    <a:lnTo>
                      <a:pt x="8454" y="3034"/>
                    </a:lnTo>
                    <a:lnTo>
                      <a:pt x="8266" y="2930"/>
                    </a:lnTo>
                    <a:lnTo>
                      <a:pt x="8182" y="2804"/>
                    </a:lnTo>
                    <a:lnTo>
                      <a:pt x="8140" y="2742"/>
                    </a:lnTo>
                    <a:lnTo>
                      <a:pt x="8098" y="2658"/>
                    </a:lnTo>
                    <a:lnTo>
                      <a:pt x="8161" y="2532"/>
                    </a:lnTo>
                    <a:lnTo>
                      <a:pt x="8286" y="2281"/>
                    </a:lnTo>
                    <a:lnTo>
                      <a:pt x="8307" y="2177"/>
                    </a:lnTo>
                    <a:lnTo>
                      <a:pt x="8412" y="2114"/>
                    </a:lnTo>
                    <a:lnTo>
                      <a:pt x="8579" y="2197"/>
                    </a:lnTo>
                    <a:lnTo>
                      <a:pt x="8663" y="2260"/>
                    </a:lnTo>
                    <a:lnTo>
                      <a:pt x="8768" y="2323"/>
                    </a:lnTo>
                    <a:lnTo>
                      <a:pt x="8768" y="2135"/>
                    </a:lnTo>
                    <a:lnTo>
                      <a:pt x="8768" y="1988"/>
                    </a:lnTo>
                    <a:lnTo>
                      <a:pt x="8810" y="1800"/>
                    </a:lnTo>
                    <a:lnTo>
                      <a:pt x="8810" y="1361"/>
                    </a:lnTo>
                    <a:lnTo>
                      <a:pt x="8789" y="1214"/>
                    </a:lnTo>
                    <a:lnTo>
                      <a:pt x="8747" y="1109"/>
                    </a:lnTo>
                    <a:lnTo>
                      <a:pt x="8747" y="1005"/>
                    </a:lnTo>
                    <a:lnTo>
                      <a:pt x="8747" y="984"/>
                    </a:lnTo>
                    <a:lnTo>
                      <a:pt x="8747" y="733"/>
                    </a:lnTo>
                    <a:lnTo>
                      <a:pt x="8684" y="586"/>
                    </a:lnTo>
                    <a:lnTo>
                      <a:pt x="8642" y="440"/>
                    </a:lnTo>
                    <a:lnTo>
                      <a:pt x="8621" y="273"/>
                    </a:lnTo>
                    <a:lnTo>
                      <a:pt x="8517" y="168"/>
                    </a:lnTo>
                    <a:lnTo>
                      <a:pt x="8328" y="126"/>
                    </a:lnTo>
                    <a:lnTo>
                      <a:pt x="8182" y="147"/>
                    </a:lnTo>
                    <a:lnTo>
                      <a:pt x="8098" y="168"/>
                    </a:lnTo>
                    <a:lnTo>
                      <a:pt x="8056" y="147"/>
                    </a:lnTo>
                    <a:lnTo>
                      <a:pt x="7910" y="105"/>
                    </a:lnTo>
                    <a:lnTo>
                      <a:pt x="7847" y="105"/>
                    </a:lnTo>
                    <a:lnTo>
                      <a:pt x="7784" y="21"/>
                    </a:lnTo>
                    <a:lnTo>
                      <a:pt x="7659" y="1"/>
                    </a:ln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  <p:sp>
          <p:nvSpPr>
            <p:cNvPr id="6928" name="Google Shape;6928;p57"/>
            <p:cNvSpPr/>
            <p:nvPr/>
          </p:nvSpPr>
          <p:spPr>
            <a:xfrm>
              <a:off x="3292646" y="3020419"/>
              <a:ext cx="18695" cy="5482"/>
            </a:xfrm>
            <a:custGeom>
              <a:rect b="b" l="l" r="r" t="t"/>
              <a:pathLst>
                <a:path extrusionOk="0" h="482" w="1570">
                  <a:moveTo>
                    <a:pt x="189" y="0"/>
                  </a:moveTo>
                  <a:lnTo>
                    <a:pt x="126" y="84"/>
                  </a:lnTo>
                  <a:lnTo>
                    <a:pt x="21" y="147"/>
                  </a:lnTo>
                  <a:lnTo>
                    <a:pt x="21" y="209"/>
                  </a:lnTo>
                  <a:lnTo>
                    <a:pt x="0" y="272"/>
                  </a:lnTo>
                  <a:lnTo>
                    <a:pt x="42" y="377"/>
                  </a:lnTo>
                  <a:lnTo>
                    <a:pt x="314" y="377"/>
                  </a:lnTo>
                  <a:lnTo>
                    <a:pt x="398" y="398"/>
                  </a:lnTo>
                  <a:lnTo>
                    <a:pt x="607" y="356"/>
                  </a:lnTo>
                  <a:lnTo>
                    <a:pt x="691" y="377"/>
                  </a:lnTo>
                  <a:lnTo>
                    <a:pt x="837" y="293"/>
                  </a:lnTo>
                  <a:cubicBezTo>
                    <a:pt x="1026" y="398"/>
                    <a:pt x="1235" y="356"/>
                    <a:pt x="1423" y="481"/>
                  </a:cubicBezTo>
                  <a:lnTo>
                    <a:pt x="1570" y="460"/>
                  </a:lnTo>
                  <a:lnTo>
                    <a:pt x="1528" y="398"/>
                  </a:lnTo>
                  <a:lnTo>
                    <a:pt x="1444" y="460"/>
                  </a:lnTo>
                  <a:lnTo>
                    <a:pt x="1444" y="440"/>
                  </a:lnTo>
                  <a:cubicBezTo>
                    <a:pt x="1360" y="377"/>
                    <a:pt x="1318" y="356"/>
                    <a:pt x="1235" y="335"/>
                  </a:cubicBezTo>
                  <a:lnTo>
                    <a:pt x="1277" y="293"/>
                  </a:lnTo>
                  <a:lnTo>
                    <a:pt x="1130" y="251"/>
                  </a:lnTo>
                  <a:lnTo>
                    <a:pt x="1046" y="335"/>
                  </a:lnTo>
                  <a:cubicBezTo>
                    <a:pt x="1005" y="335"/>
                    <a:pt x="942" y="335"/>
                    <a:pt x="921" y="293"/>
                  </a:cubicBezTo>
                  <a:lnTo>
                    <a:pt x="921" y="272"/>
                  </a:lnTo>
                  <a:lnTo>
                    <a:pt x="1046" y="147"/>
                  </a:lnTo>
                  <a:lnTo>
                    <a:pt x="942" y="105"/>
                  </a:lnTo>
                  <a:lnTo>
                    <a:pt x="921" y="42"/>
                  </a:lnTo>
                  <a:lnTo>
                    <a:pt x="837" y="0"/>
                  </a:lnTo>
                  <a:lnTo>
                    <a:pt x="607" y="42"/>
                  </a:lnTo>
                  <a:lnTo>
                    <a:pt x="189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929" name="Google Shape;6929;p57"/>
            <p:cNvSpPr/>
            <p:nvPr/>
          </p:nvSpPr>
          <p:spPr>
            <a:xfrm>
              <a:off x="3260258" y="3010662"/>
              <a:ext cx="26423" cy="16661"/>
            </a:xfrm>
            <a:custGeom>
              <a:rect b="b" l="l" r="r" t="t"/>
              <a:pathLst>
                <a:path extrusionOk="0" h="1465" w="2219">
                  <a:moveTo>
                    <a:pt x="481" y="0"/>
                  </a:moveTo>
                  <a:lnTo>
                    <a:pt x="293" y="42"/>
                  </a:lnTo>
                  <a:lnTo>
                    <a:pt x="230" y="147"/>
                  </a:lnTo>
                  <a:lnTo>
                    <a:pt x="230" y="209"/>
                  </a:lnTo>
                  <a:lnTo>
                    <a:pt x="189" y="314"/>
                  </a:lnTo>
                  <a:lnTo>
                    <a:pt x="230" y="398"/>
                  </a:lnTo>
                  <a:lnTo>
                    <a:pt x="189" y="523"/>
                  </a:lnTo>
                  <a:lnTo>
                    <a:pt x="105" y="586"/>
                  </a:lnTo>
                  <a:lnTo>
                    <a:pt x="84" y="607"/>
                  </a:lnTo>
                  <a:lnTo>
                    <a:pt x="126" y="733"/>
                  </a:lnTo>
                  <a:lnTo>
                    <a:pt x="126" y="837"/>
                  </a:lnTo>
                  <a:lnTo>
                    <a:pt x="126" y="900"/>
                  </a:lnTo>
                  <a:lnTo>
                    <a:pt x="0" y="1046"/>
                  </a:lnTo>
                  <a:lnTo>
                    <a:pt x="0" y="1109"/>
                  </a:lnTo>
                  <a:lnTo>
                    <a:pt x="63" y="1130"/>
                  </a:lnTo>
                  <a:lnTo>
                    <a:pt x="126" y="1256"/>
                  </a:lnTo>
                  <a:lnTo>
                    <a:pt x="84" y="1339"/>
                  </a:lnTo>
                  <a:lnTo>
                    <a:pt x="189" y="1402"/>
                  </a:lnTo>
                  <a:lnTo>
                    <a:pt x="230" y="1444"/>
                  </a:lnTo>
                  <a:lnTo>
                    <a:pt x="293" y="1465"/>
                  </a:lnTo>
                  <a:lnTo>
                    <a:pt x="377" y="1318"/>
                  </a:lnTo>
                  <a:lnTo>
                    <a:pt x="502" y="1130"/>
                  </a:lnTo>
                  <a:lnTo>
                    <a:pt x="502" y="1088"/>
                  </a:lnTo>
                  <a:lnTo>
                    <a:pt x="544" y="984"/>
                  </a:lnTo>
                  <a:lnTo>
                    <a:pt x="607" y="1046"/>
                  </a:lnTo>
                  <a:lnTo>
                    <a:pt x="691" y="1046"/>
                  </a:lnTo>
                  <a:lnTo>
                    <a:pt x="753" y="921"/>
                  </a:lnTo>
                  <a:lnTo>
                    <a:pt x="837" y="984"/>
                  </a:lnTo>
                  <a:lnTo>
                    <a:pt x="837" y="1088"/>
                  </a:lnTo>
                  <a:lnTo>
                    <a:pt x="921" y="1130"/>
                  </a:lnTo>
                  <a:lnTo>
                    <a:pt x="1067" y="1088"/>
                  </a:lnTo>
                  <a:lnTo>
                    <a:pt x="1235" y="942"/>
                  </a:lnTo>
                  <a:lnTo>
                    <a:pt x="1381" y="900"/>
                  </a:lnTo>
                  <a:lnTo>
                    <a:pt x="1569" y="921"/>
                  </a:lnTo>
                  <a:lnTo>
                    <a:pt x="1674" y="900"/>
                  </a:lnTo>
                  <a:lnTo>
                    <a:pt x="1758" y="942"/>
                  </a:lnTo>
                  <a:lnTo>
                    <a:pt x="1883" y="984"/>
                  </a:lnTo>
                  <a:lnTo>
                    <a:pt x="2072" y="1005"/>
                  </a:lnTo>
                  <a:lnTo>
                    <a:pt x="2093" y="921"/>
                  </a:lnTo>
                  <a:lnTo>
                    <a:pt x="2176" y="921"/>
                  </a:lnTo>
                  <a:lnTo>
                    <a:pt x="2218" y="816"/>
                  </a:lnTo>
                  <a:lnTo>
                    <a:pt x="2176" y="733"/>
                  </a:lnTo>
                  <a:lnTo>
                    <a:pt x="1946" y="607"/>
                  </a:lnTo>
                  <a:lnTo>
                    <a:pt x="1862" y="607"/>
                  </a:lnTo>
                  <a:lnTo>
                    <a:pt x="1695" y="565"/>
                  </a:lnTo>
                  <a:lnTo>
                    <a:pt x="1632" y="565"/>
                  </a:lnTo>
                  <a:lnTo>
                    <a:pt x="1465" y="502"/>
                  </a:lnTo>
                  <a:lnTo>
                    <a:pt x="1277" y="398"/>
                  </a:lnTo>
                  <a:lnTo>
                    <a:pt x="1172" y="398"/>
                  </a:lnTo>
                  <a:lnTo>
                    <a:pt x="1256" y="377"/>
                  </a:lnTo>
                  <a:lnTo>
                    <a:pt x="1423" y="419"/>
                  </a:lnTo>
                  <a:lnTo>
                    <a:pt x="1674" y="419"/>
                  </a:lnTo>
                  <a:lnTo>
                    <a:pt x="1779" y="398"/>
                  </a:lnTo>
                  <a:lnTo>
                    <a:pt x="1695" y="356"/>
                  </a:lnTo>
                  <a:lnTo>
                    <a:pt x="1632" y="356"/>
                  </a:lnTo>
                  <a:lnTo>
                    <a:pt x="1444" y="314"/>
                  </a:lnTo>
                  <a:lnTo>
                    <a:pt x="1360" y="147"/>
                  </a:lnTo>
                  <a:lnTo>
                    <a:pt x="1256" y="147"/>
                  </a:lnTo>
                  <a:lnTo>
                    <a:pt x="1214" y="168"/>
                  </a:lnTo>
                  <a:lnTo>
                    <a:pt x="1130" y="105"/>
                  </a:lnTo>
                  <a:lnTo>
                    <a:pt x="649" y="0"/>
                  </a:lnTo>
                  <a:lnTo>
                    <a:pt x="586" y="42"/>
                  </a:lnTo>
                  <a:lnTo>
                    <a:pt x="481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930" name="Google Shape;6930;p57"/>
            <p:cNvSpPr/>
            <p:nvPr/>
          </p:nvSpPr>
          <p:spPr>
            <a:xfrm>
              <a:off x="3408744" y="2329870"/>
              <a:ext cx="289769" cy="354333"/>
            </a:xfrm>
            <a:custGeom>
              <a:rect b="b" l="l" r="r" t="t"/>
              <a:pathLst>
                <a:path extrusionOk="0" h="31157" w="24335">
                  <a:moveTo>
                    <a:pt x="19167" y="16300"/>
                  </a:moveTo>
                  <a:lnTo>
                    <a:pt x="19161" y="16311"/>
                  </a:lnTo>
                  <a:lnTo>
                    <a:pt x="19167" y="16321"/>
                  </a:lnTo>
                  <a:lnTo>
                    <a:pt x="19167" y="16300"/>
                  </a:lnTo>
                  <a:close/>
                  <a:moveTo>
                    <a:pt x="16572" y="17849"/>
                  </a:moveTo>
                  <a:lnTo>
                    <a:pt x="16593" y="17870"/>
                  </a:lnTo>
                  <a:lnTo>
                    <a:pt x="16509" y="17870"/>
                  </a:lnTo>
                  <a:lnTo>
                    <a:pt x="16509" y="17849"/>
                  </a:lnTo>
                  <a:close/>
                  <a:moveTo>
                    <a:pt x="4771" y="22933"/>
                  </a:moveTo>
                  <a:lnTo>
                    <a:pt x="4813" y="22996"/>
                  </a:lnTo>
                  <a:lnTo>
                    <a:pt x="4792" y="23038"/>
                  </a:lnTo>
                  <a:lnTo>
                    <a:pt x="4750" y="23038"/>
                  </a:lnTo>
                  <a:lnTo>
                    <a:pt x="4688" y="23059"/>
                  </a:lnTo>
                  <a:lnTo>
                    <a:pt x="4709" y="23142"/>
                  </a:lnTo>
                  <a:lnTo>
                    <a:pt x="4792" y="23205"/>
                  </a:lnTo>
                  <a:lnTo>
                    <a:pt x="4960" y="23205"/>
                  </a:lnTo>
                  <a:lnTo>
                    <a:pt x="4981" y="23163"/>
                  </a:lnTo>
                  <a:lnTo>
                    <a:pt x="4960" y="23121"/>
                  </a:lnTo>
                  <a:lnTo>
                    <a:pt x="4960" y="23059"/>
                  </a:lnTo>
                  <a:lnTo>
                    <a:pt x="5001" y="23038"/>
                  </a:lnTo>
                  <a:lnTo>
                    <a:pt x="5127" y="23059"/>
                  </a:lnTo>
                  <a:lnTo>
                    <a:pt x="5169" y="23121"/>
                  </a:lnTo>
                  <a:lnTo>
                    <a:pt x="5106" y="23163"/>
                  </a:lnTo>
                  <a:lnTo>
                    <a:pt x="4960" y="23226"/>
                  </a:lnTo>
                  <a:lnTo>
                    <a:pt x="4750" y="23226"/>
                  </a:lnTo>
                  <a:lnTo>
                    <a:pt x="4750" y="23268"/>
                  </a:lnTo>
                  <a:lnTo>
                    <a:pt x="4855" y="23435"/>
                  </a:lnTo>
                  <a:lnTo>
                    <a:pt x="4981" y="23519"/>
                  </a:lnTo>
                  <a:lnTo>
                    <a:pt x="5064" y="23540"/>
                  </a:lnTo>
                  <a:lnTo>
                    <a:pt x="5085" y="23519"/>
                  </a:lnTo>
                  <a:lnTo>
                    <a:pt x="5190" y="23477"/>
                  </a:lnTo>
                  <a:lnTo>
                    <a:pt x="5211" y="23540"/>
                  </a:lnTo>
                  <a:lnTo>
                    <a:pt x="5190" y="23561"/>
                  </a:lnTo>
                  <a:lnTo>
                    <a:pt x="5127" y="23561"/>
                  </a:lnTo>
                  <a:lnTo>
                    <a:pt x="5064" y="23582"/>
                  </a:lnTo>
                  <a:lnTo>
                    <a:pt x="4897" y="23540"/>
                  </a:lnTo>
                  <a:lnTo>
                    <a:pt x="4771" y="23477"/>
                  </a:lnTo>
                  <a:lnTo>
                    <a:pt x="4646" y="23352"/>
                  </a:lnTo>
                  <a:lnTo>
                    <a:pt x="4541" y="23310"/>
                  </a:lnTo>
                  <a:lnTo>
                    <a:pt x="4436" y="23310"/>
                  </a:lnTo>
                  <a:lnTo>
                    <a:pt x="4332" y="23205"/>
                  </a:lnTo>
                  <a:lnTo>
                    <a:pt x="4185" y="23142"/>
                  </a:lnTo>
                  <a:lnTo>
                    <a:pt x="4164" y="23121"/>
                  </a:lnTo>
                  <a:lnTo>
                    <a:pt x="4081" y="23121"/>
                  </a:lnTo>
                  <a:lnTo>
                    <a:pt x="4018" y="23142"/>
                  </a:lnTo>
                  <a:lnTo>
                    <a:pt x="3913" y="23142"/>
                  </a:lnTo>
                  <a:lnTo>
                    <a:pt x="3892" y="23132"/>
                  </a:lnTo>
                  <a:lnTo>
                    <a:pt x="3892" y="23132"/>
                  </a:lnTo>
                  <a:lnTo>
                    <a:pt x="3913" y="23121"/>
                  </a:lnTo>
                  <a:lnTo>
                    <a:pt x="3976" y="23121"/>
                  </a:lnTo>
                  <a:lnTo>
                    <a:pt x="4123" y="23100"/>
                  </a:lnTo>
                  <a:lnTo>
                    <a:pt x="4164" y="23038"/>
                  </a:lnTo>
                  <a:lnTo>
                    <a:pt x="4185" y="23038"/>
                  </a:lnTo>
                  <a:lnTo>
                    <a:pt x="4185" y="23100"/>
                  </a:lnTo>
                  <a:lnTo>
                    <a:pt x="4248" y="23121"/>
                  </a:lnTo>
                  <a:lnTo>
                    <a:pt x="4332" y="23121"/>
                  </a:lnTo>
                  <a:lnTo>
                    <a:pt x="4436" y="23247"/>
                  </a:lnTo>
                  <a:lnTo>
                    <a:pt x="4478" y="23268"/>
                  </a:lnTo>
                  <a:lnTo>
                    <a:pt x="4562" y="23226"/>
                  </a:lnTo>
                  <a:lnTo>
                    <a:pt x="4604" y="23142"/>
                  </a:lnTo>
                  <a:lnTo>
                    <a:pt x="4604" y="23059"/>
                  </a:lnTo>
                  <a:lnTo>
                    <a:pt x="4583" y="23017"/>
                  </a:lnTo>
                  <a:lnTo>
                    <a:pt x="4583" y="22954"/>
                  </a:lnTo>
                  <a:lnTo>
                    <a:pt x="4688" y="22954"/>
                  </a:lnTo>
                  <a:lnTo>
                    <a:pt x="4709" y="22933"/>
                  </a:lnTo>
                  <a:close/>
                  <a:moveTo>
                    <a:pt x="4269" y="25193"/>
                  </a:moveTo>
                  <a:lnTo>
                    <a:pt x="4290" y="25277"/>
                  </a:lnTo>
                  <a:lnTo>
                    <a:pt x="4395" y="25297"/>
                  </a:lnTo>
                  <a:lnTo>
                    <a:pt x="4436" y="25339"/>
                  </a:lnTo>
                  <a:lnTo>
                    <a:pt x="4353" y="25339"/>
                  </a:lnTo>
                  <a:lnTo>
                    <a:pt x="4290" y="25318"/>
                  </a:lnTo>
                  <a:lnTo>
                    <a:pt x="4123" y="25318"/>
                  </a:lnTo>
                  <a:lnTo>
                    <a:pt x="4060" y="25381"/>
                  </a:lnTo>
                  <a:lnTo>
                    <a:pt x="4039" y="25318"/>
                  </a:lnTo>
                  <a:lnTo>
                    <a:pt x="3976" y="25339"/>
                  </a:lnTo>
                  <a:lnTo>
                    <a:pt x="3955" y="25444"/>
                  </a:lnTo>
                  <a:lnTo>
                    <a:pt x="3913" y="25486"/>
                  </a:lnTo>
                  <a:lnTo>
                    <a:pt x="3851" y="25528"/>
                  </a:lnTo>
                  <a:lnTo>
                    <a:pt x="3725" y="25549"/>
                  </a:lnTo>
                  <a:lnTo>
                    <a:pt x="3641" y="25611"/>
                  </a:lnTo>
                  <a:lnTo>
                    <a:pt x="3725" y="25528"/>
                  </a:lnTo>
                  <a:lnTo>
                    <a:pt x="3830" y="25507"/>
                  </a:lnTo>
                  <a:lnTo>
                    <a:pt x="3872" y="25444"/>
                  </a:lnTo>
                  <a:lnTo>
                    <a:pt x="3913" y="25381"/>
                  </a:lnTo>
                  <a:lnTo>
                    <a:pt x="3955" y="25318"/>
                  </a:lnTo>
                  <a:lnTo>
                    <a:pt x="4018" y="25318"/>
                  </a:lnTo>
                  <a:lnTo>
                    <a:pt x="4227" y="25193"/>
                  </a:lnTo>
                  <a:close/>
                  <a:moveTo>
                    <a:pt x="16614" y="1"/>
                  </a:moveTo>
                  <a:lnTo>
                    <a:pt x="16530" y="22"/>
                  </a:lnTo>
                  <a:lnTo>
                    <a:pt x="16489" y="84"/>
                  </a:lnTo>
                  <a:lnTo>
                    <a:pt x="16489" y="168"/>
                  </a:lnTo>
                  <a:lnTo>
                    <a:pt x="16509" y="273"/>
                  </a:lnTo>
                  <a:lnTo>
                    <a:pt x="16509" y="336"/>
                  </a:lnTo>
                  <a:lnTo>
                    <a:pt x="16468" y="398"/>
                  </a:lnTo>
                  <a:lnTo>
                    <a:pt x="16405" y="336"/>
                  </a:lnTo>
                  <a:lnTo>
                    <a:pt x="16384" y="210"/>
                  </a:lnTo>
                  <a:lnTo>
                    <a:pt x="16321" y="126"/>
                  </a:lnTo>
                  <a:lnTo>
                    <a:pt x="16279" y="126"/>
                  </a:lnTo>
                  <a:lnTo>
                    <a:pt x="16216" y="84"/>
                  </a:lnTo>
                  <a:lnTo>
                    <a:pt x="16175" y="64"/>
                  </a:lnTo>
                  <a:lnTo>
                    <a:pt x="16154" y="105"/>
                  </a:lnTo>
                  <a:lnTo>
                    <a:pt x="16112" y="210"/>
                  </a:lnTo>
                  <a:lnTo>
                    <a:pt x="16070" y="273"/>
                  </a:lnTo>
                  <a:lnTo>
                    <a:pt x="15986" y="231"/>
                  </a:lnTo>
                  <a:lnTo>
                    <a:pt x="15903" y="273"/>
                  </a:lnTo>
                  <a:lnTo>
                    <a:pt x="15882" y="377"/>
                  </a:lnTo>
                  <a:lnTo>
                    <a:pt x="15924" y="440"/>
                  </a:lnTo>
                  <a:lnTo>
                    <a:pt x="15965" y="503"/>
                  </a:lnTo>
                  <a:lnTo>
                    <a:pt x="15882" y="587"/>
                  </a:lnTo>
                  <a:lnTo>
                    <a:pt x="15777" y="712"/>
                  </a:lnTo>
                  <a:lnTo>
                    <a:pt x="15777" y="754"/>
                  </a:lnTo>
                  <a:lnTo>
                    <a:pt x="15861" y="796"/>
                  </a:lnTo>
                  <a:lnTo>
                    <a:pt x="15882" y="838"/>
                  </a:lnTo>
                  <a:lnTo>
                    <a:pt x="15840" y="901"/>
                  </a:lnTo>
                  <a:lnTo>
                    <a:pt x="15777" y="901"/>
                  </a:lnTo>
                  <a:lnTo>
                    <a:pt x="15631" y="817"/>
                  </a:lnTo>
                  <a:lnTo>
                    <a:pt x="15421" y="817"/>
                  </a:lnTo>
                  <a:lnTo>
                    <a:pt x="15380" y="963"/>
                  </a:lnTo>
                  <a:lnTo>
                    <a:pt x="15421" y="1131"/>
                  </a:lnTo>
                  <a:lnTo>
                    <a:pt x="15484" y="1277"/>
                  </a:lnTo>
                  <a:lnTo>
                    <a:pt x="15631" y="1340"/>
                  </a:lnTo>
                  <a:lnTo>
                    <a:pt x="15672" y="1382"/>
                  </a:lnTo>
                  <a:lnTo>
                    <a:pt x="15672" y="1445"/>
                  </a:lnTo>
                  <a:lnTo>
                    <a:pt x="15547" y="1403"/>
                  </a:lnTo>
                  <a:lnTo>
                    <a:pt x="15421" y="1340"/>
                  </a:lnTo>
                  <a:lnTo>
                    <a:pt x="15317" y="1152"/>
                  </a:lnTo>
                  <a:lnTo>
                    <a:pt x="15128" y="1026"/>
                  </a:lnTo>
                  <a:lnTo>
                    <a:pt x="15045" y="963"/>
                  </a:lnTo>
                  <a:lnTo>
                    <a:pt x="15024" y="1026"/>
                  </a:lnTo>
                  <a:lnTo>
                    <a:pt x="15045" y="1068"/>
                  </a:lnTo>
                  <a:lnTo>
                    <a:pt x="15045" y="1173"/>
                  </a:lnTo>
                  <a:lnTo>
                    <a:pt x="15066" y="1256"/>
                  </a:lnTo>
                  <a:lnTo>
                    <a:pt x="15128" y="1340"/>
                  </a:lnTo>
                  <a:lnTo>
                    <a:pt x="15128" y="1465"/>
                  </a:lnTo>
                  <a:lnTo>
                    <a:pt x="15045" y="1549"/>
                  </a:lnTo>
                  <a:lnTo>
                    <a:pt x="15045" y="1382"/>
                  </a:lnTo>
                  <a:lnTo>
                    <a:pt x="15003" y="1256"/>
                  </a:lnTo>
                  <a:lnTo>
                    <a:pt x="14919" y="1110"/>
                  </a:lnTo>
                  <a:lnTo>
                    <a:pt x="14919" y="1026"/>
                  </a:lnTo>
                  <a:lnTo>
                    <a:pt x="14836" y="921"/>
                  </a:lnTo>
                  <a:lnTo>
                    <a:pt x="14731" y="859"/>
                  </a:lnTo>
                  <a:lnTo>
                    <a:pt x="14647" y="984"/>
                  </a:lnTo>
                  <a:lnTo>
                    <a:pt x="14605" y="1068"/>
                  </a:lnTo>
                  <a:lnTo>
                    <a:pt x="14543" y="984"/>
                  </a:lnTo>
                  <a:lnTo>
                    <a:pt x="14605" y="921"/>
                  </a:lnTo>
                  <a:lnTo>
                    <a:pt x="14605" y="859"/>
                  </a:lnTo>
                  <a:lnTo>
                    <a:pt x="14522" y="817"/>
                  </a:lnTo>
                  <a:lnTo>
                    <a:pt x="14501" y="733"/>
                  </a:lnTo>
                  <a:lnTo>
                    <a:pt x="14480" y="691"/>
                  </a:lnTo>
                  <a:lnTo>
                    <a:pt x="14375" y="691"/>
                  </a:lnTo>
                  <a:lnTo>
                    <a:pt x="14292" y="733"/>
                  </a:lnTo>
                  <a:lnTo>
                    <a:pt x="14271" y="712"/>
                  </a:lnTo>
                  <a:lnTo>
                    <a:pt x="14292" y="628"/>
                  </a:lnTo>
                  <a:lnTo>
                    <a:pt x="14375" y="545"/>
                  </a:lnTo>
                  <a:lnTo>
                    <a:pt x="14271" y="566"/>
                  </a:lnTo>
                  <a:lnTo>
                    <a:pt x="14166" y="670"/>
                  </a:lnTo>
                  <a:lnTo>
                    <a:pt x="14124" y="754"/>
                  </a:lnTo>
                  <a:lnTo>
                    <a:pt x="14020" y="817"/>
                  </a:lnTo>
                  <a:lnTo>
                    <a:pt x="13957" y="838"/>
                  </a:lnTo>
                  <a:lnTo>
                    <a:pt x="13852" y="984"/>
                  </a:lnTo>
                  <a:lnTo>
                    <a:pt x="13810" y="984"/>
                  </a:lnTo>
                  <a:lnTo>
                    <a:pt x="13768" y="880"/>
                  </a:lnTo>
                  <a:lnTo>
                    <a:pt x="13685" y="817"/>
                  </a:lnTo>
                  <a:lnTo>
                    <a:pt x="13643" y="817"/>
                  </a:lnTo>
                  <a:lnTo>
                    <a:pt x="13601" y="880"/>
                  </a:lnTo>
                  <a:lnTo>
                    <a:pt x="13580" y="963"/>
                  </a:lnTo>
                  <a:lnTo>
                    <a:pt x="13601" y="1089"/>
                  </a:lnTo>
                  <a:lnTo>
                    <a:pt x="13768" y="1193"/>
                  </a:lnTo>
                  <a:lnTo>
                    <a:pt x="13768" y="1256"/>
                  </a:lnTo>
                  <a:lnTo>
                    <a:pt x="13685" y="1256"/>
                  </a:lnTo>
                  <a:lnTo>
                    <a:pt x="13643" y="1382"/>
                  </a:lnTo>
                  <a:lnTo>
                    <a:pt x="13643" y="1507"/>
                  </a:lnTo>
                  <a:lnTo>
                    <a:pt x="13768" y="1591"/>
                  </a:lnTo>
                  <a:lnTo>
                    <a:pt x="13852" y="1570"/>
                  </a:lnTo>
                  <a:lnTo>
                    <a:pt x="13915" y="1507"/>
                  </a:lnTo>
                  <a:lnTo>
                    <a:pt x="14103" y="1507"/>
                  </a:lnTo>
                  <a:lnTo>
                    <a:pt x="14229" y="1675"/>
                  </a:lnTo>
                  <a:lnTo>
                    <a:pt x="14333" y="1717"/>
                  </a:lnTo>
                  <a:lnTo>
                    <a:pt x="14396" y="1800"/>
                  </a:lnTo>
                  <a:lnTo>
                    <a:pt x="14375" y="1863"/>
                  </a:lnTo>
                  <a:lnTo>
                    <a:pt x="14375" y="1926"/>
                  </a:lnTo>
                  <a:lnTo>
                    <a:pt x="14396" y="2072"/>
                  </a:lnTo>
                  <a:lnTo>
                    <a:pt x="14333" y="2219"/>
                  </a:lnTo>
                  <a:lnTo>
                    <a:pt x="14333" y="2302"/>
                  </a:lnTo>
                  <a:lnTo>
                    <a:pt x="14417" y="2407"/>
                  </a:lnTo>
                  <a:lnTo>
                    <a:pt x="14417" y="2533"/>
                  </a:lnTo>
                  <a:lnTo>
                    <a:pt x="14438" y="2616"/>
                  </a:lnTo>
                  <a:lnTo>
                    <a:pt x="14543" y="2700"/>
                  </a:lnTo>
                  <a:lnTo>
                    <a:pt x="14626" y="2700"/>
                  </a:lnTo>
                  <a:lnTo>
                    <a:pt x="14710" y="2784"/>
                  </a:lnTo>
                  <a:lnTo>
                    <a:pt x="14836" y="2846"/>
                  </a:lnTo>
                  <a:lnTo>
                    <a:pt x="14836" y="2909"/>
                  </a:lnTo>
                  <a:lnTo>
                    <a:pt x="14856" y="2993"/>
                  </a:lnTo>
                  <a:lnTo>
                    <a:pt x="14731" y="2888"/>
                  </a:lnTo>
                  <a:lnTo>
                    <a:pt x="14584" y="2805"/>
                  </a:lnTo>
                  <a:lnTo>
                    <a:pt x="14417" y="2805"/>
                  </a:lnTo>
                  <a:lnTo>
                    <a:pt x="14333" y="2742"/>
                  </a:lnTo>
                  <a:lnTo>
                    <a:pt x="14312" y="2679"/>
                  </a:lnTo>
                  <a:lnTo>
                    <a:pt x="14312" y="2533"/>
                  </a:lnTo>
                  <a:lnTo>
                    <a:pt x="14271" y="2323"/>
                  </a:lnTo>
                  <a:lnTo>
                    <a:pt x="14312" y="2219"/>
                  </a:lnTo>
                  <a:lnTo>
                    <a:pt x="14312" y="2114"/>
                  </a:lnTo>
                  <a:lnTo>
                    <a:pt x="14208" y="2009"/>
                  </a:lnTo>
                  <a:lnTo>
                    <a:pt x="14208" y="1926"/>
                  </a:lnTo>
                  <a:lnTo>
                    <a:pt x="14166" y="1779"/>
                  </a:lnTo>
                  <a:lnTo>
                    <a:pt x="14103" y="1737"/>
                  </a:lnTo>
                  <a:lnTo>
                    <a:pt x="14020" y="1696"/>
                  </a:lnTo>
                  <a:lnTo>
                    <a:pt x="13957" y="1654"/>
                  </a:lnTo>
                  <a:lnTo>
                    <a:pt x="13852" y="1633"/>
                  </a:lnTo>
                  <a:lnTo>
                    <a:pt x="13748" y="1675"/>
                  </a:lnTo>
                  <a:lnTo>
                    <a:pt x="13601" y="1696"/>
                  </a:lnTo>
                  <a:lnTo>
                    <a:pt x="13538" y="1675"/>
                  </a:lnTo>
                  <a:lnTo>
                    <a:pt x="13476" y="1675"/>
                  </a:lnTo>
                  <a:lnTo>
                    <a:pt x="13434" y="1863"/>
                  </a:lnTo>
                  <a:lnTo>
                    <a:pt x="13476" y="1905"/>
                  </a:lnTo>
                  <a:lnTo>
                    <a:pt x="13476" y="2009"/>
                  </a:lnTo>
                  <a:lnTo>
                    <a:pt x="13434" y="2072"/>
                  </a:lnTo>
                  <a:lnTo>
                    <a:pt x="13266" y="1989"/>
                  </a:lnTo>
                  <a:lnTo>
                    <a:pt x="13078" y="1779"/>
                  </a:lnTo>
                  <a:lnTo>
                    <a:pt x="13036" y="1779"/>
                  </a:lnTo>
                  <a:lnTo>
                    <a:pt x="12973" y="1821"/>
                  </a:lnTo>
                  <a:lnTo>
                    <a:pt x="12931" y="1821"/>
                  </a:lnTo>
                  <a:lnTo>
                    <a:pt x="12869" y="1758"/>
                  </a:lnTo>
                  <a:lnTo>
                    <a:pt x="12701" y="1717"/>
                  </a:lnTo>
                  <a:lnTo>
                    <a:pt x="12639" y="1779"/>
                  </a:lnTo>
                  <a:lnTo>
                    <a:pt x="12639" y="1884"/>
                  </a:lnTo>
                  <a:lnTo>
                    <a:pt x="12701" y="2009"/>
                  </a:lnTo>
                  <a:lnTo>
                    <a:pt x="12639" y="2093"/>
                  </a:lnTo>
                  <a:lnTo>
                    <a:pt x="12701" y="2198"/>
                  </a:lnTo>
                  <a:lnTo>
                    <a:pt x="12743" y="2344"/>
                  </a:lnTo>
                  <a:lnTo>
                    <a:pt x="12722" y="2491"/>
                  </a:lnTo>
                  <a:lnTo>
                    <a:pt x="12743" y="2533"/>
                  </a:lnTo>
                  <a:lnTo>
                    <a:pt x="12764" y="2700"/>
                  </a:lnTo>
                  <a:lnTo>
                    <a:pt x="12743" y="2742"/>
                  </a:lnTo>
                  <a:lnTo>
                    <a:pt x="12743" y="2846"/>
                  </a:lnTo>
                  <a:lnTo>
                    <a:pt x="12827" y="3014"/>
                  </a:lnTo>
                  <a:lnTo>
                    <a:pt x="12848" y="3118"/>
                  </a:lnTo>
                  <a:lnTo>
                    <a:pt x="12827" y="3265"/>
                  </a:lnTo>
                  <a:lnTo>
                    <a:pt x="12827" y="3349"/>
                  </a:lnTo>
                  <a:lnTo>
                    <a:pt x="12911" y="3453"/>
                  </a:lnTo>
                  <a:lnTo>
                    <a:pt x="12931" y="3579"/>
                  </a:lnTo>
                  <a:lnTo>
                    <a:pt x="12931" y="3662"/>
                  </a:lnTo>
                  <a:lnTo>
                    <a:pt x="13057" y="3767"/>
                  </a:lnTo>
                  <a:lnTo>
                    <a:pt x="13120" y="3851"/>
                  </a:lnTo>
                  <a:lnTo>
                    <a:pt x="13120" y="3955"/>
                  </a:lnTo>
                  <a:lnTo>
                    <a:pt x="13162" y="3997"/>
                  </a:lnTo>
                  <a:lnTo>
                    <a:pt x="13245" y="3997"/>
                  </a:lnTo>
                  <a:lnTo>
                    <a:pt x="13245" y="4060"/>
                  </a:lnTo>
                  <a:lnTo>
                    <a:pt x="13266" y="4123"/>
                  </a:lnTo>
                  <a:lnTo>
                    <a:pt x="13371" y="4186"/>
                  </a:lnTo>
                  <a:lnTo>
                    <a:pt x="13392" y="4206"/>
                  </a:lnTo>
                  <a:lnTo>
                    <a:pt x="13371" y="4227"/>
                  </a:lnTo>
                  <a:lnTo>
                    <a:pt x="13266" y="4227"/>
                  </a:lnTo>
                  <a:lnTo>
                    <a:pt x="13224" y="4206"/>
                  </a:lnTo>
                  <a:lnTo>
                    <a:pt x="13141" y="4206"/>
                  </a:lnTo>
                  <a:lnTo>
                    <a:pt x="13078" y="4165"/>
                  </a:lnTo>
                  <a:lnTo>
                    <a:pt x="13078" y="4081"/>
                  </a:lnTo>
                  <a:lnTo>
                    <a:pt x="13057" y="4018"/>
                  </a:lnTo>
                  <a:lnTo>
                    <a:pt x="12973" y="3997"/>
                  </a:lnTo>
                  <a:lnTo>
                    <a:pt x="12911" y="4018"/>
                  </a:lnTo>
                  <a:lnTo>
                    <a:pt x="12848" y="4018"/>
                  </a:lnTo>
                  <a:lnTo>
                    <a:pt x="12827" y="3976"/>
                  </a:lnTo>
                  <a:lnTo>
                    <a:pt x="12827" y="3872"/>
                  </a:lnTo>
                  <a:lnTo>
                    <a:pt x="12806" y="3851"/>
                  </a:lnTo>
                  <a:lnTo>
                    <a:pt x="12743" y="3893"/>
                  </a:lnTo>
                  <a:lnTo>
                    <a:pt x="12659" y="4060"/>
                  </a:lnTo>
                  <a:lnTo>
                    <a:pt x="12534" y="4102"/>
                  </a:lnTo>
                  <a:lnTo>
                    <a:pt x="12450" y="4102"/>
                  </a:lnTo>
                  <a:lnTo>
                    <a:pt x="12325" y="3997"/>
                  </a:lnTo>
                  <a:lnTo>
                    <a:pt x="12220" y="3997"/>
                  </a:lnTo>
                  <a:lnTo>
                    <a:pt x="12178" y="3914"/>
                  </a:lnTo>
                  <a:lnTo>
                    <a:pt x="12178" y="3809"/>
                  </a:lnTo>
                  <a:lnTo>
                    <a:pt x="12199" y="3683"/>
                  </a:lnTo>
                  <a:lnTo>
                    <a:pt x="12115" y="3495"/>
                  </a:lnTo>
                  <a:lnTo>
                    <a:pt x="12074" y="3453"/>
                  </a:lnTo>
                  <a:lnTo>
                    <a:pt x="12032" y="3328"/>
                  </a:lnTo>
                  <a:lnTo>
                    <a:pt x="12032" y="3244"/>
                  </a:lnTo>
                  <a:lnTo>
                    <a:pt x="12095" y="3181"/>
                  </a:lnTo>
                  <a:lnTo>
                    <a:pt x="12115" y="3139"/>
                  </a:lnTo>
                  <a:lnTo>
                    <a:pt x="12095" y="2867"/>
                  </a:lnTo>
                  <a:lnTo>
                    <a:pt x="12011" y="2742"/>
                  </a:lnTo>
                  <a:lnTo>
                    <a:pt x="11906" y="2595"/>
                  </a:lnTo>
                  <a:lnTo>
                    <a:pt x="11906" y="2491"/>
                  </a:lnTo>
                  <a:lnTo>
                    <a:pt x="11802" y="2240"/>
                  </a:lnTo>
                  <a:lnTo>
                    <a:pt x="11760" y="2135"/>
                  </a:lnTo>
                  <a:lnTo>
                    <a:pt x="11676" y="2093"/>
                  </a:lnTo>
                  <a:lnTo>
                    <a:pt x="11655" y="2009"/>
                  </a:lnTo>
                  <a:lnTo>
                    <a:pt x="11571" y="1989"/>
                  </a:lnTo>
                  <a:lnTo>
                    <a:pt x="11467" y="1968"/>
                  </a:lnTo>
                  <a:lnTo>
                    <a:pt x="11383" y="1905"/>
                  </a:lnTo>
                  <a:lnTo>
                    <a:pt x="11279" y="1926"/>
                  </a:lnTo>
                  <a:lnTo>
                    <a:pt x="11237" y="1989"/>
                  </a:lnTo>
                  <a:lnTo>
                    <a:pt x="11237" y="2114"/>
                  </a:lnTo>
                  <a:lnTo>
                    <a:pt x="11195" y="2177"/>
                  </a:lnTo>
                  <a:lnTo>
                    <a:pt x="11237" y="2240"/>
                  </a:lnTo>
                  <a:lnTo>
                    <a:pt x="11195" y="2323"/>
                  </a:lnTo>
                  <a:lnTo>
                    <a:pt x="11132" y="2533"/>
                  </a:lnTo>
                  <a:lnTo>
                    <a:pt x="11132" y="2658"/>
                  </a:lnTo>
                  <a:lnTo>
                    <a:pt x="11153" y="2825"/>
                  </a:lnTo>
                  <a:lnTo>
                    <a:pt x="11195" y="2867"/>
                  </a:lnTo>
                  <a:lnTo>
                    <a:pt x="11174" y="3035"/>
                  </a:lnTo>
                  <a:lnTo>
                    <a:pt x="11132" y="3181"/>
                  </a:lnTo>
                  <a:lnTo>
                    <a:pt x="11153" y="3286"/>
                  </a:lnTo>
                  <a:lnTo>
                    <a:pt x="11153" y="3495"/>
                  </a:lnTo>
                  <a:lnTo>
                    <a:pt x="11090" y="3537"/>
                  </a:lnTo>
                  <a:lnTo>
                    <a:pt x="11048" y="3474"/>
                  </a:lnTo>
                  <a:lnTo>
                    <a:pt x="10986" y="3453"/>
                  </a:lnTo>
                  <a:lnTo>
                    <a:pt x="10944" y="3495"/>
                  </a:lnTo>
                  <a:lnTo>
                    <a:pt x="10860" y="3474"/>
                  </a:lnTo>
                  <a:lnTo>
                    <a:pt x="10839" y="3453"/>
                  </a:lnTo>
                  <a:lnTo>
                    <a:pt x="10755" y="3432"/>
                  </a:lnTo>
                  <a:lnTo>
                    <a:pt x="10630" y="3390"/>
                  </a:lnTo>
                  <a:lnTo>
                    <a:pt x="10546" y="3328"/>
                  </a:lnTo>
                  <a:lnTo>
                    <a:pt x="10504" y="3328"/>
                  </a:lnTo>
                  <a:lnTo>
                    <a:pt x="10462" y="3349"/>
                  </a:lnTo>
                  <a:lnTo>
                    <a:pt x="10504" y="3432"/>
                  </a:lnTo>
                  <a:lnTo>
                    <a:pt x="10567" y="3495"/>
                  </a:lnTo>
                  <a:lnTo>
                    <a:pt x="10567" y="3558"/>
                  </a:lnTo>
                  <a:lnTo>
                    <a:pt x="10546" y="3600"/>
                  </a:lnTo>
                  <a:lnTo>
                    <a:pt x="10525" y="3662"/>
                  </a:lnTo>
                  <a:lnTo>
                    <a:pt x="10462" y="3662"/>
                  </a:lnTo>
                  <a:lnTo>
                    <a:pt x="10442" y="3641"/>
                  </a:lnTo>
                  <a:lnTo>
                    <a:pt x="10358" y="3641"/>
                  </a:lnTo>
                  <a:lnTo>
                    <a:pt x="10316" y="3579"/>
                  </a:lnTo>
                  <a:lnTo>
                    <a:pt x="10316" y="3432"/>
                  </a:lnTo>
                  <a:lnTo>
                    <a:pt x="10232" y="3286"/>
                  </a:lnTo>
                  <a:lnTo>
                    <a:pt x="10211" y="3160"/>
                  </a:lnTo>
                  <a:lnTo>
                    <a:pt x="10190" y="3056"/>
                  </a:lnTo>
                  <a:lnTo>
                    <a:pt x="10107" y="2972"/>
                  </a:lnTo>
                  <a:lnTo>
                    <a:pt x="10107" y="2909"/>
                  </a:lnTo>
                  <a:lnTo>
                    <a:pt x="10044" y="2825"/>
                  </a:lnTo>
                  <a:lnTo>
                    <a:pt x="9981" y="2909"/>
                  </a:lnTo>
                  <a:lnTo>
                    <a:pt x="10023" y="2993"/>
                  </a:lnTo>
                  <a:lnTo>
                    <a:pt x="9981" y="3035"/>
                  </a:lnTo>
                  <a:lnTo>
                    <a:pt x="9981" y="3118"/>
                  </a:lnTo>
                  <a:lnTo>
                    <a:pt x="9939" y="3202"/>
                  </a:lnTo>
                  <a:lnTo>
                    <a:pt x="9898" y="3244"/>
                  </a:lnTo>
                  <a:lnTo>
                    <a:pt x="9814" y="3265"/>
                  </a:lnTo>
                  <a:lnTo>
                    <a:pt x="9772" y="3369"/>
                  </a:lnTo>
                  <a:lnTo>
                    <a:pt x="9667" y="3537"/>
                  </a:lnTo>
                  <a:lnTo>
                    <a:pt x="9584" y="3621"/>
                  </a:lnTo>
                  <a:lnTo>
                    <a:pt x="9584" y="3662"/>
                  </a:lnTo>
                  <a:lnTo>
                    <a:pt x="9521" y="3725"/>
                  </a:lnTo>
                  <a:lnTo>
                    <a:pt x="9458" y="3851"/>
                  </a:lnTo>
                  <a:lnTo>
                    <a:pt x="9395" y="3851"/>
                  </a:lnTo>
                  <a:lnTo>
                    <a:pt x="9374" y="3788"/>
                  </a:lnTo>
                  <a:lnTo>
                    <a:pt x="9395" y="3683"/>
                  </a:lnTo>
                  <a:lnTo>
                    <a:pt x="9479" y="3579"/>
                  </a:lnTo>
                  <a:lnTo>
                    <a:pt x="9500" y="3474"/>
                  </a:lnTo>
                  <a:lnTo>
                    <a:pt x="9563" y="3432"/>
                  </a:lnTo>
                  <a:lnTo>
                    <a:pt x="9667" y="3369"/>
                  </a:lnTo>
                  <a:lnTo>
                    <a:pt x="9709" y="3244"/>
                  </a:lnTo>
                  <a:lnTo>
                    <a:pt x="9793" y="3160"/>
                  </a:lnTo>
                  <a:lnTo>
                    <a:pt x="9814" y="3077"/>
                  </a:lnTo>
                  <a:lnTo>
                    <a:pt x="9814" y="3035"/>
                  </a:lnTo>
                  <a:lnTo>
                    <a:pt x="9772" y="2993"/>
                  </a:lnTo>
                  <a:lnTo>
                    <a:pt x="9793" y="2930"/>
                  </a:lnTo>
                  <a:lnTo>
                    <a:pt x="9877" y="2909"/>
                  </a:lnTo>
                  <a:lnTo>
                    <a:pt x="9898" y="2825"/>
                  </a:lnTo>
                  <a:lnTo>
                    <a:pt x="9898" y="2742"/>
                  </a:lnTo>
                  <a:lnTo>
                    <a:pt x="9939" y="2637"/>
                  </a:lnTo>
                  <a:lnTo>
                    <a:pt x="10023" y="2470"/>
                  </a:lnTo>
                  <a:lnTo>
                    <a:pt x="10023" y="2365"/>
                  </a:lnTo>
                  <a:lnTo>
                    <a:pt x="10086" y="2198"/>
                  </a:lnTo>
                  <a:lnTo>
                    <a:pt x="10107" y="1947"/>
                  </a:lnTo>
                  <a:lnTo>
                    <a:pt x="10086" y="1863"/>
                  </a:lnTo>
                  <a:lnTo>
                    <a:pt x="9918" y="1842"/>
                  </a:lnTo>
                  <a:lnTo>
                    <a:pt x="9814" y="1863"/>
                  </a:lnTo>
                  <a:lnTo>
                    <a:pt x="9709" y="1947"/>
                  </a:lnTo>
                  <a:lnTo>
                    <a:pt x="9605" y="1884"/>
                  </a:lnTo>
                  <a:lnTo>
                    <a:pt x="9521" y="1863"/>
                  </a:lnTo>
                  <a:lnTo>
                    <a:pt x="9479" y="1884"/>
                  </a:lnTo>
                  <a:lnTo>
                    <a:pt x="9500" y="1968"/>
                  </a:lnTo>
                  <a:lnTo>
                    <a:pt x="9584" y="2051"/>
                  </a:lnTo>
                  <a:lnTo>
                    <a:pt x="9584" y="2198"/>
                  </a:lnTo>
                  <a:lnTo>
                    <a:pt x="9563" y="2281"/>
                  </a:lnTo>
                  <a:lnTo>
                    <a:pt x="9500" y="2219"/>
                  </a:lnTo>
                  <a:lnTo>
                    <a:pt x="9479" y="2093"/>
                  </a:lnTo>
                  <a:lnTo>
                    <a:pt x="9395" y="2009"/>
                  </a:lnTo>
                  <a:lnTo>
                    <a:pt x="9312" y="1989"/>
                  </a:lnTo>
                  <a:lnTo>
                    <a:pt x="9165" y="2114"/>
                  </a:lnTo>
                  <a:lnTo>
                    <a:pt x="9165" y="2219"/>
                  </a:lnTo>
                  <a:lnTo>
                    <a:pt x="9207" y="2302"/>
                  </a:lnTo>
                  <a:lnTo>
                    <a:pt x="9165" y="2386"/>
                  </a:lnTo>
                  <a:lnTo>
                    <a:pt x="9061" y="2386"/>
                  </a:lnTo>
                  <a:lnTo>
                    <a:pt x="9061" y="2323"/>
                  </a:lnTo>
                  <a:lnTo>
                    <a:pt x="9061" y="2219"/>
                  </a:lnTo>
                  <a:lnTo>
                    <a:pt x="9040" y="2114"/>
                  </a:lnTo>
                  <a:lnTo>
                    <a:pt x="8956" y="2072"/>
                  </a:lnTo>
                  <a:lnTo>
                    <a:pt x="8747" y="2072"/>
                  </a:lnTo>
                  <a:lnTo>
                    <a:pt x="8538" y="2156"/>
                  </a:lnTo>
                  <a:lnTo>
                    <a:pt x="8307" y="2156"/>
                  </a:lnTo>
                  <a:lnTo>
                    <a:pt x="8140" y="2093"/>
                  </a:lnTo>
                  <a:lnTo>
                    <a:pt x="8056" y="2093"/>
                  </a:lnTo>
                  <a:lnTo>
                    <a:pt x="7994" y="2114"/>
                  </a:lnTo>
                  <a:lnTo>
                    <a:pt x="7910" y="2093"/>
                  </a:lnTo>
                  <a:lnTo>
                    <a:pt x="7805" y="2093"/>
                  </a:lnTo>
                  <a:lnTo>
                    <a:pt x="7701" y="2177"/>
                  </a:lnTo>
                  <a:lnTo>
                    <a:pt x="7680" y="2219"/>
                  </a:lnTo>
                  <a:lnTo>
                    <a:pt x="7722" y="2302"/>
                  </a:lnTo>
                  <a:lnTo>
                    <a:pt x="7722" y="2386"/>
                  </a:lnTo>
                  <a:lnTo>
                    <a:pt x="7784" y="2491"/>
                  </a:lnTo>
                  <a:lnTo>
                    <a:pt x="7805" y="2533"/>
                  </a:lnTo>
                  <a:lnTo>
                    <a:pt x="7784" y="2616"/>
                  </a:lnTo>
                  <a:lnTo>
                    <a:pt x="7722" y="2784"/>
                  </a:lnTo>
                  <a:lnTo>
                    <a:pt x="7742" y="2930"/>
                  </a:lnTo>
                  <a:lnTo>
                    <a:pt x="7889" y="3118"/>
                  </a:lnTo>
                  <a:lnTo>
                    <a:pt x="7889" y="3223"/>
                  </a:lnTo>
                  <a:lnTo>
                    <a:pt x="7910" y="3432"/>
                  </a:lnTo>
                  <a:lnTo>
                    <a:pt x="7889" y="3453"/>
                  </a:lnTo>
                  <a:lnTo>
                    <a:pt x="7826" y="3411"/>
                  </a:lnTo>
                  <a:lnTo>
                    <a:pt x="7784" y="3307"/>
                  </a:lnTo>
                  <a:lnTo>
                    <a:pt x="7638" y="3160"/>
                  </a:lnTo>
                  <a:lnTo>
                    <a:pt x="7596" y="3118"/>
                  </a:lnTo>
                  <a:lnTo>
                    <a:pt x="7596" y="2909"/>
                  </a:lnTo>
                  <a:lnTo>
                    <a:pt x="7617" y="2700"/>
                  </a:lnTo>
                  <a:lnTo>
                    <a:pt x="7617" y="2595"/>
                  </a:lnTo>
                  <a:lnTo>
                    <a:pt x="7512" y="2428"/>
                  </a:lnTo>
                  <a:lnTo>
                    <a:pt x="7512" y="2323"/>
                  </a:lnTo>
                  <a:lnTo>
                    <a:pt x="7491" y="2281"/>
                  </a:lnTo>
                  <a:lnTo>
                    <a:pt x="7429" y="2261"/>
                  </a:lnTo>
                  <a:lnTo>
                    <a:pt x="7303" y="2302"/>
                  </a:lnTo>
                  <a:lnTo>
                    <a:pt x="7177" y="2386"/>
                  </a:lnTo>
                  <a:lnTo>
                    <a:pt x="7010" y="2407"/>
                  </a:lnTo>
                  <a:lnTo>
                    <a:pt x="6947" y="2470"/>
                  </a:lnTo>
                  <a:lnTo>
                    <a:pt x="6905" y="2595"/>
                  </a:lnTo>
                  <a:lnTo>
                    <a:pt x="6947" y="2700"/>
                  </a:lnTo>
                  <a:lnTo>
                    <a:pt x="6905" y="2825"/>
                  </a:lnTo>
                  <a:lnTo>
                    <a:pt x="6843" y="2930"/>
                  </a:lnTo>
                  <a:lnTo>
                    <a:pt x="6801" y="2993"/>
                  </a:lnTo>
                  <a:lnTo>
                    <a:pt x="6843" y="3035"/>
                  </a:lnTo>
                  <a:lnTo>
                    <a:pt x="6885" y="3035"/>
                  </a:lnTo>
                  <a:lnTo>
                    <a:pt x="6947" y="3056"/>
                  </a:lnTo>
                  <a:lnTo>
                    <a:pt x="6947" y="3202"/>
                  </a:lnTo>
                  <a:lnTo>
                    <a:pt x="6885" y="3307"/>
                  </a:lnTo>
                  <a:lnTo>
                    <a:pt x="6738" y="3411"/>
                  </a:lnTo>
                  <a:lnTo>
                    <a:pt x="6633" y="3411"/>
                  </a:lnTo>
                  <a:lnTo>
                    <a:pt x="6592" y="3453"/>
                  </a:lnTo>
                  <a:lnTo>
                    <a:pt x="6571" y="3558"/>
                  </a:lnTo>
                  <a:lnTo>
                    <a:pt x="6529" y="3621"/>
                  </a:lnTo>
                  <a:lnTo>
                    <a:pt x="6487" y="3683"/>
                  </a:lnTo>
                  <a:lnTo>
                    <a:pt x="6529" y="3767"/>
                  </a:lnTo>
                  <a:lnTo>
                    <a:pt x="6487" y="3830"/>
                  </a:lnTo>
                  <a:lnTo>
                    <a:pt x="6424" y="3830"/>
                  </a:lnTo>
                  <a:lnTo>
                    <a:pt x="6382" y="3851"/>
                  </a:lnTo>
                  <a:lnTo>
                    <a:pt x="6236" y="3872"/>
                  </a:lnTo>
                  <a:lnTo>
                    <a:pt x="6131" y="3830"/>
                  </a:lnTo>
                  <a:lnTo>
                    <a:pt x="6089" y="3767"/>
                  </a:lnTo>
                  <a:lnTo>
                    <a:pt x="6089" y="3683"/>
                  </a:lnTo>
                  <a:lnTo>
                    <a:pt x="6048" y="3662"/>
                  </a:lnTo>
                  <a:lnTo>
                    <a:pt x="5985" y="3662"/>
                  </a:lnTo>
                  <a:lnTo>
                    <a:pt x="5964" y="3621"/>
                  </a:lnTo>
                  <a:lnTo>
                    <a:pt x="5943" y="3537"/>
                  </a:lnTo>
                  <a:lnTo>
                    <a:pt x="5838" y="3537"/>
                  </a:lnTo>
                  <a:lnTo>
                    <a:pt x="5797" y="3579"/>
                  </a:lnTo>
                  <a:lnTo>
                    <a:pt x="5755" y="3641"/>
                  </a:lnTo>
                  <a:lnTo>
                    <a:pt x="5671" y="3641"/>
                  </a:lnTo>
                  <a:lnTo>
                    <a:pt x="5629" y="3662"/>
                  </a:lnTo>
                  <a:lnTo>
                    <a:pt x="5629" y="3830"/>
                  </a:lnTo>
                  <a:lnTo>
                    <a:pt x="5608" y="3893"/>
                  </a:lnTo>
                  <a:lnTo>
                    <a:pt x="5608" y="3997"/>
                  </a:lnTo>
                  <a:lnTo>
                    <a:pt x="5650" y="4165"/>
                  </a:lnTo>
                  <a:lnTo>
                    <a:pt x="5629" y="4353"/>
                  </a:lnTo>
                  <a:lnTo>
                    <a:pt x="5566" y="4416"/>
                  </a:lnTo>
                  <a:lnTo>
                    <a:pt x="5525" y="4416"/>
                  </a:lnTo>
                  <a:lnTo>
                    <a:pt x="5545" y="4206"/>
                  </a:lnTo>
                  <a:lnTo>
                    <a:pt x="5545" y="4060"/>
                  </a:lnTo>
                  <a:lnTo>
                    <a:pt x="5525" y="3976"/>
                  </a:lnTo>
                  <a:lnTo>
                    <a:pt x="5525" y="3767"/>
                  </a:lnTo>
                  <a:lnTo>
                    <a:pt x="5504" y="3662"/>
                  </a:lnTo>
                  <a:lnTo>
                    <a:pt x="5462" y="3641"/>
                  </a:lnTo>
                  <a:lnTo>
                    <a:pt x="5420" y="3662"/>
                  </a:lnTo>
                  <a:lnTo>
                    <a:pt x="5336" y="3662"/>
                  </a:lnTo>
                  <a:lnTo>
                    <a:pt x="5253" y="3767"/>
                  </a:lnTo>
                  <a:lnTo>
                    <a:pt x="5190" y="3788"/>
                  </a:lnTo>
                  <a:lnTo>
                    <a:pt x="5085" y="3872"/>
                  </a:lnTo>
                  <a:lnTo>
                    <a:pt x="5043" y="3955"/>
                  </a:lnTo>
                  <a:lnTo>
                    <a:pt x="5043" y="4039"/>
                  </a:lnTo>
                  <a:lnTo>
                    <a:pt x="4918" y="4186"/>
                  </a:lnTo>
                  <a:lnTo>
                    <a:pt x="4876" y="4206"/>
                  </a:lnTo>
                  <a:lnTo>
                    <a:pt x="4834" y="4165"/>
                  </a:lnTo>
                  <a:lnTo>
                    <a:pt x="4729" y="4165"/>
                  </a:lnTo>
                  <a:lnTo>
                    <a:pt x="4688" y="4186"/>
                  </a:lnTo>
                  <a:lnTo>
                    <a:pt x="4688" y="4248"/>
                  </a:lnTo>
                  <a:lnTo>
                    <a:pt x="4771" y="4269"/>
                  </a:lnTo>
                  <a:lnTo>
                    <a:pt x="4792" y="4290"/>
                  </a:lnTo>
                  <a:lnTo>
                    <a:pt x="4709" y="4311"/>
                  </a:lnTo>
                  <a:lnTo>
                    <a:pt x="4562" y="4311"/>
                  </a:lnTo>
                  <a:lnTo>
                    <a:pt x="4478" y="4353"/>
                  </a:lnTo>
                  <a:lnTo>
                    <a:pt x="4416" y="4416"/>
                  </a:lnTo>
                  <a:lnTo>
                    <a:pt x="4248" y="4478"/>
                  </a:lnTo>
                  <a:lnTo>
                    <a:pt x="4248" y="4520"/>
                  </a:lnTo>
                  <a:lnTo>
                    <a:pt x="4185" y="4583"/>
                  </a:lnTo>
                  <a:lnTo>
                    <a:pt x="4081" y="4625"/>
                  </a:lnTo>
                  <a:lnTo>
                    <a:pt x="3997" y="4625"/>
                  </a:lnTo>
                  <a:lnTo>
                    <a:pt x="3976" y="4688"/>
                  </a:lnTo>
                  <a:lnTo>
                    <a:pt x="3976" y="4771"/>
                  </a:lnTo>
                  <a:lnTo>
                    <a:pt x="4039" y="4813"/>
                  </a:lnTo>
                  <a:lnTo>
                    <a:pt x="3997" y="4876"/>
                  </a:lnTo>
                  <a:lnTo>
                    <a:pt x="3955" y="4897"/>
                  </a:lnTo>
                  <a:lnTo>
                    <a:pt x="3892" y="4939"/>
                  </a:lnTo>
                  <a:lnTo>
                    <a:pt x="3851" y="5022"/>
                  </a:lnTo>
                  <a:lnTo>
                    <a:pt x="3767" y="5043"/>
                  </a:lnTo>
                  <a:lnTo>
                    <a:pt x="3746" y="5127"/>
                  </a:lnTo>
                  <a:lnTo>
                    <a:pt x="3746" y="5169"/>
                  </a:lnTo>
                  <a:lnTo>
                    <a:pt x="3767" y="5211"/>
                  </a:lnTo>
                  <a:lnTo>
                    <a:pt x="3767" y="5294"/>
                  </a:lnTo>
                  <a:lnTo>
                    <a:pt x="3767" y="5336"/>
                  </a:lnTo>
                  <a:lnTo>
                    <a:pt x="3830" y="5357"/>
                  </a:lnTo>
                  <a:lnTo>
                    <a:pt x="3892" y="5357"/>
                  </a:lnTo>
                  <a:lnTo>
                    <a:pt x="3976" y="5420"/>
                  </a:lnTo>
                  <a:lnTo>
                    <a:pt x="4039" y="5420"/>
                  </a:lnTo>
                  <a:lnTo>
                    <a:pt x="4081" y="5357"/>
                  </a:lnTo>
                  <a:lnTo>
                    <a:pt x="4144" y="5357"/>
                  </a:lnTo>
                  <a:lnTo>
                    <a:pt x="4248" y="5441"/>
                  </a:lnTo>
                  <a:lnTo>
                    <a:pt x="4269" y="5525"/>
                  </a:lnTo>
                  <a:lnTo>
                    <a:pt x="4353" y="5525"/>
                  </a:lnTo>
                  <a:lnTo>
                    <a:pt x="4457" y="5441"/>
                  </a:lnTo>
                  <a:lnTo>
                    <a:pt x="4499" y="5441"/>
                  </a:lnTo>
                  <a:lnTo>
                    <a:pt x="4604" y="5462"/>
                  </a:lnTo>
                  <a:lnTo>
                    <a:pt x="4792" y="5462"/>
                  </a:lnTo>
                  <a:lnTo>
                    <a:pt x="4834" y="5441"/>
                  </a:lnTo>
                  <a:lnTo>
                    <a:pt x="4834" y="5336"/>
                  </a:lnTo>
                  <a:lnTo>
                    <a:pt x="4918" y="5253"/>
                  </a:lnTo>
                  <a:lnTo>
                    <a:pt x="4939" y="5253"/>
                  </a:lnTo>
                  <a:lnTo>
                    <a:pt x="4939" y="5357"/>
                  </a:lnTo>
                  <a:lnTo>
                    <a:pt x="4981" y="5378"/>
                  </a:lnTo>
                  <a:lnTo>
                    <a:pt x="4939" y="5441"/>
                  </a:lnTo>
                  <a:lnTo>
                    <a:pt x="4813" y="5483"/>
                  </a:lnTo>
                  <a:lnTo>
                    <a:pt x="4709" y="5566"/>
                  </a:lnTo>
                  <a:lnTo>
                    <a:pt x="4562" y="5546"/>
                  </a:lnTo>
                  <a:lnTo>
                    <a:pt x="4457" y="5566"/>
                  </a:lnTo>
                  <a:lnTo>
                    <a:pt x="4416" y="5629"/>
                  </a:lnTo>
                  <a:lnTo>
                    <a:pt x="4416" y="5671"/>
                  </a:lnTo>
                  <a:lnTo>
                    <a:pt x="4520" y="5755"/>
                  </a:lnTo>
                  <a:lnTo>
                    <a:pt x="4667" y="5755"/>
                  </a:lnTo>
                  <a:lnTo>
                    <a:pt x="4688" y="5776"/>
                  </a:lnTo>
                  <a:lnTo>
                    <a:pt x="4667" y="5859"/>
                  </a:lnTo>
                  <a:lnTo>
                    <a:pt x="4520" y="5943"/>
                  </a:lnTo>
                  <a:lnTo>
                    <a:pt x="4290" y="5943"/>
                  </a:lnTo>
                  <a:lnTo>
                    <a:pt x="4206" y="6048"/>
                  </a:lnTo>
                  <a:lnTo>
                    <a:pt x="4206" y="6152"/>
                  </a:lnTo>
                  <a:lnTo>
                    <a:pt x="4290" y="6194"/>
                  </a:lnTo>
                  <a:lnTo>
                    <a:pt x="4269" y="6299"/>
                  </a:lnTo>
                  <a:lnTo>
                    <a:pt x="4185" y="6320"/>
                  </a:lnTo>
                  <a:lnTo>
                    <a:pt x="4081" y="6487"/>
                  </a:lnTo>
                  <a:lnTo>
                    <a:pt x="4039" y="6571"/>
                  </a:lnTo>
                  <a:lnTo>
                    <a:pt x="3892" y="6613"/>
                  </a:lnTo>
                  <a:lnTo>
                    <a:pt x="3788" y="6738"/>
                  </a:lnTo>
                  <a:lnTo>
                    <a:pt x="3725" y="6843"/>
                  </a:lnTo>
                  <a:lnTo>
                    <a:pt x="3620" y="6947"/>
                  </a:lnTo>
                  <a:lnTo>
                    <a:pt x="3620" y="7010"/>
                  </a:lnTo>
                  <a:lnTo>
                    <a:pt x="3537" y="7031"/>
                  </a:lnTo>
                  <a:lnTo>
                    <a:pt x="3453" y="7031"/>
                  </a:lnTo>
                  <a:lnTo>
                    <a:pt x="3348" y="6947"/>
                  </a:lnTo>
                  <a:lnTo>
                    <a:pt x="3307" y="6906"/>
                  </a:lnTo>
                  <a:lnTo>
                    <a:pt x="3202" y="6885"/>
                  </a:lnTo>
                  <a:lnTo>
                    <a:pt x="3139" y="6822"/>
                  </a:lnTo>
                  <a:lnTo>
                    <a:pt x="3014" y="6801"/>
                  </a:lnTo>
                  <a:lnTo>
                    <a:pt x="2888" y="6822"/>
                  </a:lnTo>
                  <a:lnTo>
                    <a:pt x="2784" y="6885"/>
                  </a:lnTo>
                  <a:lnTo>
                    <a:pt x="2679" y="6843"/>
                  </a:lnTo>
                  <a:lnTo>
                    <a:pt x="2616" y="6822"/>
                  </a:lnTo>
                  <a:lnTo>
                    <a:pt x="2512" y="6843"/>
                  </a:lnTo>
                  <a:lnTo>
                    <a:pt x="2344" y="6843"/>
                  </a:lnTo>
                  <a:lnTo>
                    <a:pt x="2177" y="6927"/>
                  </a:lnTo>
                  <a:lnTo>
                    <a:pt x="2156" y="7010"/>
                  </a:lnTo>
                  <a:lnTo>
                    <a:pt x="2198" y="7052"/>
                  </a:lnTo>
                  <a:lnTo>
                    <a:pt x="2177" y="7115"/>
                  </a:lnTo>
                  <a:lnTo>
                    <a:pt x="2156" y="7052"/>
                  </a:lnTo>
                  <a:lnTo>
                    <a:pt x="2072" y="7052"/>
                  </a:lnTo>
                  <a:lnTo>
                    <a:pt x="1654" y="7157"/>
                  </a:lnTo>
                  <a:lnTo>
                    <a:pt x="1549" y="7157"/>
                  </a:lnTo>
                  <a:lnTo>
                    <a:pt x="1486" y="7199"/>
                  </a:lnTo>
                  <a:lnTo>
                    <a:pt x="1465" y="7199"/>
                  </a:lnTo>
                  <a:lnTo>
                    <a:pt x="1382" y="7157"/>
                  </a:lnTo>
                  <a:lnTo>
                    <a:pt x="1319" y="7219"/>
                  </a:lnTo>
                  <a:lnTo>
                    <a:pt x="1277" y="7261"/>
                  </a:lnTo>
                  <a:lnTo>
                    <a:pt x="1214" y="7303"/>
                  </a:lnTo>
                  <a:lnTo>
                    <a:pt x="1172" y="7261"/>
                  </a:lnTo>
                  <a:lnTo>
                    <a:pt x="1172" y="7240"/>
                  </a:lnTo>
                  <a:lnTo>
                    <a:pt x="1110" y="7219"/>
                  </a:lnTo>
                  <a:lnTo>
                    <a:pt x="1026" y="7219"/>
                  </a:lnTo>
                  <a:lnTo>
                    <a:pt x="942" y="7261"/>
                  </a:lnTo>
                  <a:lnTo>
                    <a:pt x="859" y="7261"/>
                  </a:lnTo>
                  <a:lnTo>
                    <a:pt x="817" y="7240"/>
                  </a:lnTo>
                  <a:lnTo>
                    <a:pt x="733" y="7240"/>
                  </a:lnTo>
                  <a:lnTo>
                    <a:pt x="691" y="7303"/>
                  </a:lnTo>
                  <a:lnTo>
                    <a:pt x="607" y="7324"/>
                  </a:lnTo>
                  <a:lnTo>
                    <a:pt x="607" y="7366"/>
                  </a:lnTo>
                  <a:lnTo>
                    <a:pt x="607" y="7429"/>
                  </a:lnTo>
                  <a:lnTo>
                    <a:pt x="419" y="7512"/>
                  </a:lnTo>
                  <a:lnTo>
                    <a:pt x="315" y="7512"/>
                  </a:lnTo>
                  <a:lnTo>
                    <a:pt x="294" y="7554"/>
                  </a:lnTo>
                  <a:lnTo>
                    <a:pt x="335" y="7638"/>
                  </a:lnTo>
                  <a:lnTo>
                    <a:pt x="419" y="7638"/>
                  </a:lnTo>
                  <a:lnTo>
                    <a:pt x="482" y="7659"/>
                  </a:lnTo>
                  <a:lnTo>
                    <a:pt x="482" y="7722"/>
                  </a:lnTo>
                  <a:lnTo>
                    <a:pt x="398" y="7722"/>
                  </a:lnTo>
                  <a:lnTo>
                    <a:pt x="377" y="7680"/>
                  </a:lnTo>
                  <a:lnTo>
                    <a:pt x="335" y="7722"/>
                  </a:lnTo>
                  <a:lnTo>
                    <a:pt x="294" y="7784"/>
                  </a:lnTo>
                  <a:lnTo>
                    <a:pt x="189" y="7847"/>
                  </a:lnTo>
                  <a:lnTo>
                    <a:pt x="105" y="7868"/>
                  </a:lnTo>
                  <a:lnTo>
                    <a:pt x="168" y="7931"/>
                  </a:lnTo>
                  <a:lnTo>
                    <a:pt x="273" y="7973"/>
                  </a:lnTo>
                  <a:lnTo>
                    <a:pt x="315" y="8035"/>
                  </a:lnTo>
                  <a:lnTo>
                    <a:pt x="419" y="8266"/>
                  </a:lnTo>
                  <a:lnTo>
                    <a:pt x="482" y="8307"/>
                  </a:lnTo>
                  <a:lnTo>
                    <a:pt x="587" y="8307"/>
                  </a:lnTo>
                  <a:lnTo>
                    <a:pt x="628" y="8349"/>
                  </a:lnTo>
                  <a:lnTo>
                    <a:pt x="649" y="8391"/>
                  </a:lnTo>
                  <a:lnTo>
                    <a:pt x="607" y="8454"/>
                  </a:lnTo>
                  <a:lnTo>
                    <a:pt x="545" y="8496"/>
                  </a:lnTo>
                  <a:lnTo>
                    <a:pt x="524" y="8559"/>
                  </a:lnTo>
                  <a:lnTo>
                    <a:pt x="587" y="8621"/>
                  </a:lnTo>
                  <a:lnTo>
                    <a:pt x="691" y="8663"/>
                  </a:lnTo>
                  <a:lnTo>
                    <a:pt x="817" y="8621"/>
                  </a:lnTo>
                  <a:lnTo>
                    <a:pt x="921" y="8559"/>
                  </a:lnTo>
                  <a:lnTo>
                    <a:pt x="963" y="8496"/>
                  </a:lnTo>
                  <a:lnTo>
                    <a:pt x="1005" y="8475"/>
                  </a:lnTo>
                  <a:lnTo>
                    <a:pt x="1047" y="8496"/>
                  </a:lnTo>
                  <a:lnTo>
                    <a:pt x="1068" y="8559"/>
                  </a:lnTo>
                  <a:lnTo>
                    <a:pt x="1005" y="8684"/>
                  </a:lnTo>
                  <a:lnTo>
                    <a:pt x="900" y="8726"/>
                  </a:lnTo>
                  <a:lnTo>
                    <a:pt x="796" y="8768"/>
                  </a:lnTo>
                  <a:lnTo>
                    <a:pt x="754" y="8810"/>
                  </a:lnTo>
                  <a:lnTo>
                    <a:pt x="796" y="8893"/>
                  </a:lnTo>
                  <a:lnTo>
                    <a:pt x="900" y="8914"/>
                  </a:lnTo>
                  <a:lnTo>
                    <a:pt x="963" y="8872"/>
                  </a:lnTo>
                  <a:lnTo>
                    <a:pt x="1110" y="8810"/>
                  </a:lnTo>
                  <a:lnTo>
                    <a:pt x="1151" y="8831"/>
                  </a:lnTo>
                  <a:lnTo>
                    <a:pt x="1151" y="8872"/>
                  </a:lnTo>
                  <a:lnTo>
                    <a:pt x="963" y="8935"/>
                  </a:lnTo>
                  <a:lnTo>
                    <a:pt x="838" y="8998"/>
                  </a:lnTo>
                  <a:lnTo>
                    <a:pt x="817" y="9040"/>
                  </a:lnTo>
                  <a:lnTo>
                    <a:pt x="1005" y="9228"/>
                  </a:lnTo>
                  <a:lnTo>
                    <a:pt x="1131" y="9291"/>
                  </a:lnTo>
                  <a:lnTo>
                    <a:pt x="1277" y="9291"/>
                  </a:lnTo>
                  <a:lnTo>
                    <a:pt x="1340" y="9228"/>
                  </a:lnTo>
                  <a:lnTo>
                    <a:pt x="1361" y="9103"/>
                  </a:lnTo>
                  <a:lnTo>
                    <a:pt x="1319" y="9040"/>
                  </a:lnTo>
                  <a:lnTo>
                    <a:pt x="1277" y="8998"/>
                  </a:lnTo>
                  <a:lnTo>
                    <a:pt x="1319" y="8977"/>
                  </a:lnTo>
                  <a:lnTo>
                    <a:pt x="1361" y="8977"/>
                  </a:lnTo>
                  <a:lnTo>
                    <a:pt x="1444" y="9082"/>
                  </a:lnTo>
                  <a:lnTo>
                    <a:pt x="1465" y="9103"/>
                  </a:lnTo>
                  <a:lnTo>
                    <a:pt x="1465" y="9144"/>
                  </a:lnTo>
                  <a:lnTo>
                    <a:pt x="1570" y="9207"/>
                  </a:lnTo>
                  <a:lnTo>
                    <a:pt x="1758" y="9228"/>
                  </a:lnTo>
                  <a:lnTo>
                    <a:pt x="1884" y="9228"/>
                  </a:lnTo>
                  <a:lnTo>
                    <a:pt x="1988" y="9144"/>
                  </a:lnTo>
                  <a:lnTo>
                    <a:pt x="2051" y="9123"/>
                  </a:lnTo>
                  <a:lnTo>
                    <a:pt x="2114" y="9144"/>
                  </a:lnTo>
                  <a:lnTo>
                    <a:pt x="2114" y="9228"/>
                  </a:lnTo>
                  <a:lnTo>
                    <a:pt x="2177" y="9291"/>
                  </a:lnTo>
                  <a:lnTo>
                    <a:pt x="2219" y="9291"/>
                  </a:lnTo>
                  <a:lnTo>
                    <a:pt x="2281" y="9312"/>
                  </a:lnTo>
                  <a:lnTo>
                    <a:pt x="2302" y="9458"/>
                  </a:lnTo>
                  <a:lnTo>
                    <a:pt x="2260" y="9458"/>
                  </a:lnTo>
                  <a:lnTo>
                    <a:pt x="2114" y="9542"/>
                  </a:lnTo>
                  <a:lnTo>
                    <a:pt x="2114" y="9626"/>
                  </a:lnTo>
                  <a:lnTo>
                    <a:pt x="2156" y="9667"/>
                  </a:lnTo>
                  <a:lnTo>
                    <a:pt x="2156" y="9730"/>
                  </a:lnTo>
                  <a:lnTo>
                    <a:pt x="2072" y="9667"/>
                  </a:lnTo>
                  <a:lnTo>
                    <a:pt x="2051" y="9647"/>
                  </a:lnTo>
                  <a:lnTo>
                    <a:pt x="1968" y="9626"/>
                  </a:lnTo>
                  <a:lnTo>
                    <a:pt x="1884" y="9542"/>
                  </a:lnTo>
                  <a:lnTo>
                    <a:pt x="1696" y="9458"/>
                  </a:lnTo>
                  <a:lnTo>
                    <a:pt x="1465" y="9458"/>
                  </a:lnTo>
                  <a:lnTo>
                    <a:pt x="1319" y="9437"/>
                  </a:lnTo>
                  <a:lnTo>
                    <a:pt x="1110" y="9500"/>
                  </a:lnTo>
                  <a:lnTo>
                    <a:pt x="1110" y="9542"/>
                  </a:lnTo>
                  <a:lnTo>
                    <a:pt x="1214" y="9626"/>
                  </a:lnTo>
                  <a:lnTo>
                    <a:pt x="1361" y="9647"/>
                  </a:lnTo>
                  <a:lnTo>
                    <a:pt x="1486" y="9667"/>
                  </a:lnTo>
                  <a:lnTo>
                    <a:pt x="1654" y="9772"/>
                  </a:lnTo>
                  <a:lnTo>
                    <a:pt x="1842" y="9856"/>
                  </a:lnTo>
                  <a:lnTo>
                    <a:pt x="1947" y="9856"/>
                  </a:lnTo>
                  <a:lnTo>
                    <a:pt x="2009" y="9877"/>
                  </a:lnTo>
                  <a:lnTo>
                    <a:pt x="1884" y="9940"/>
                  </a:lnTo>
                  <a:lnTo>
                    <a:pt x="1654" y="9940"/>
                  </a:lnTo>
                  <a:lnTo>
                    <a:pt x="1444" y="9814"/>
                  </a:lnTo>
                  <a:lnTo>
                    <a:pt x="1361" y="9751"/>
                  </a:lnTo>
                  <a:lnTo>
                    <a:pt x="1214" y="9751"/>
                  </a:lnTo>
                  <a:lnTo>
                    <a:pt x="1005" y="9647"/>
                  </a:lnTo>
                  <a:lnTo>
                    <a:pt x="796" y="9647"/>
                  </a:lnTo>
                  <a:lnTo>
                    <a:pt x="649" y="9563"/>
                  </a:lnTo>
                  <a:lnTo>
                    <a:pt x="482" y="9521"/>
                  </a:lnTo>
                  <a:lnTo>
                    <a:pt x="294" y="9605"/>
                  </a:lnTo>
                  <a:lnTo>
                    <a:pt x="294" y="9730"/>
                  </a:lnTo>
                  <a:lnTo>
                    <a:pt x="231" y="9667"/>
                  </a:lnTo>
                  <a:lnTo>
                    <a:pt x="168" y="9667"/>
                  </a:lnTo>
                  <a:lnTo>
                    <a:pt x="105" y="9730"/>
                  </a:lnTo>
                  <a:lnTo>
                    <a:pt x="63" y="9730"/>
                  </a:lnTo>
                  <a:lnTo>
                    <a:pt x="1" y="9814"/>
                  </a:lnTo>
                  <a:lnTo>
                    <a:pt x="1" y="9877"/>
                  </a:lnTo>
                  <a:lnTo>
                    <a:pt x="1" y="9960"/>
                  </a:lnTo>
                  <a:lnTo>
                    <a:pt x="63" y="9940"/>
                  </a:lnTo>
                  <a:lnTo>
                    <a:pt x="105" y="9940"/>
                  </a:lnTo>
                  <a:lnTo>
                    <a:pt x="147" y="9960"/>
                  </a:lnTo>
                  <a:lnTo>
                    <a:pt x="63" y="10023"/>
                  </a:lnTo>
                  <a:lnTo>
                    <a:pt x="22" y="10086"/>
                  </a:lnTo>
                  <a:lnTo>
                    <a:pt x="63" y="10191"/>
                  </a:lnTo>
                  <a:lnTo>
                    <a:pt x="189" y="10253"/>
                  </a:lnTo>
                  <a:lnTo>
                    <a:pt x="273" y="10170"/>
                  </a:lnTo>
                  <a:lnTo>
                    <a:pt x="315" y="10149"/>
                  </a:lnTo>
                  <a:lnTo>
                    <a:pt x="377" y="10149"/>
                  </a:lnTo>
                  <a:lnTo>
                    <a:pt x="440" y="10023"/>
                  </a:lnTo>
                  <a:lnTo>
                    <a:pt x="503" y="9981"/>
                  </a:lnTo>
                  <a:lnTo>
                    <a:pt x="587" y="9981"/>
                  </a:lnTo>
                  <a:lnTo>
                    <a:pt x="524" y="10044"/>
                  </a:lnTo>
                  <a:lnTo>
                    <a:pt x="482" y="10170"/>
                  </a:lnTo>
                  <a:lnTo>
                    <a:pt x="398" y="10232"/>
                  </a:lnTo>
                  <a:lnTo>
                    <a:pt x="315" y="10274"/>
                  </a:lnTo>
                  <a:lnTo>
                    <a:pt x="356" y="10442"/>
                  </a:lnTo>
                  <a:lnTo>
                    <a:pt x="503" y="10588"/>
                  </a:lnTo>
                  <a:lnTo>
                    <a:pt x="566" y="10546"/>
                  </a:lnTo>
                  <a:lnTo>
                    <a:pt x="607" y="10546"/>
                  </a:lnTo>
                  <a:lnTo>
                    <a:pt x="775" y="10609"/>
                  </a:lnTo>
                  <a:lnTo>
                    <a:pt x="879" y="10609"/>
                  </a:lnTo>
                  <a:lnTo>
                    <a:pt x="879" y="10672"/>
                  </a:lnTo>
                  <a:lnTo>
                    <a:pt x="817" y="10756"/>
                  </a:lnTo>
                  <a:lnTo>
                    <a:pt x="733" y="10797"/>
                  </a:lnTo>
                  <a:lnTo>
                    <a:pt x="712" y="10776"/>
                  </a:lnTo>
                  <a:lnTo>
                    <a:pt x="545" y="10776"/>
                  </a:lnTo>
                  <a:lnTo>
                    <a:pt x="482" y="10797"/>
                  </a:lnTo>
                  <a:lnTo>
                    <a:pt x="419" y="10881"/>
                  </a:lnTo>
                  <a:lnTo>
                    <a:pt x="273" y="10881"/>
                  </a:lnTo>
                  <a:lnTo>
                    <a:pt x="210" y="10923"/>
                  </a:lnTo>
                  <a:lnTo>
                    <a:pt x="210" y="11069"/>
                  </a:lnTo>
                  <a:lnTo>
                    <a:pt x="294" y="11174"/>
                  </a:lnTo>
                  <a:lnTo>
                    <a:pt x="335" y="11237"/>
                  </a:lnTo>
                  <a:lnTo>
                    <a:pt x="419" y="11425"/>
                  </a:lnTo>
                  <a:lnTo>
                    <a:pt x="545" y="11488"/>
                  </a:lnTo>
                  <a:lnTo>
                    <a:pt x="503" y="11509"/>
                  </a:lnTo>
                  <a:lnTo>
                    <a:pt x="503" y="11530"/>
                  </a:lnTo>
                  <a:lnTo>
                    <a:pt x="587" y="11592"/>
                  </a:lnTo>
                  <a:lnTo>
                    <a:pt x="670" y="11697"/>
                  </a:lnTo>
                  <a:lnTo>
                    <a:pt x="754" y="11760"/>
                  </a:lnTo>
                  <a:lnTo>
                    <a:pt x="859" y="11823"/>
                  </a:lnTo>
                  <a:lnTo>
                    <a:pt x="963" y="11927"/>
                  </a:lnTo>
                  <a:lnTo>
                    <a:pt x="1047" y="11969"/>
                  </a:lnTo>
                  <a:lnTo>
                    <a:pt x="1068" y="11948"/>
                  </a:lnTo>
                  <a:lnTo>
                    <a:pt x="1068" y="11864"/>
                  </a:lnTo>
                  <a:lnTo>
                    <a:pt x="1047" y="11718"/>
                  </a:lnTo>
                  <a:lnTo>
                    <a:pt x="1047" y="11634"/>
                  </a:lnTo>
                  <a:lnTo>
                    <a:pt x="1110" y="11592"/>
                  </a:lnTo>
                  <a:lnTo>
                    <a:pt x="1131" y="11488"/>
                  </a:lnTo>
                  <a:lnTo>
                    <a:pt x="1131" y="11404"/>
                  </a:lnTo>
                  <a:lnTo>
                    <a:pt x="1172" y="11383"/>
                  </a:lnTo>
                  <a:lnTo>
                    <a:pt x="1214" y="11383"/>
                  </a:lnTo>
                  <a:lnTo>
                    <a:pt x="1235" y="11488"/>
                  </a:lnTo>
                  <a:lnTo>
                    <a:pt x="1277" y="11592"/>
                  </a:lnTo>
                  <a:lnTo>
                    <a:pt x="1277" y="11655"/>
                  </a:lnTo>
                  <a:lnTo>
                    <a:pt x="1319" y="11718"/>
                  </a:lnTo>
                  <a:lnTo>
                    <a:pt x="1340" y="11697"/>
                  </a:lnTo>
                  <a:lnTo>
                    <a:pt x="1361" y="11634"/>
                  </a:lnTo>
                  <a:lnTo>
                    <a:pt x="1444" y="11634"/>
                  </a:lnTo>
                  <a:lnTo>
                    <a:pt x="1549" y="11551"/>
                  </a:lnTo>
                  <a:lnTo>
                    <a:pt x="1570" y="11592"/>
                  </a:lnTo>
                  <a:lnTo>
                    <a:pt x="1654" y="11592"/>
                  </a:lnTo>
                  <a:lnTo>
                    <a:pt x="1675" y="11634"/>
                  </a:lnTo>
                  <a:lnTo>
                    <a:pt x="1612" y="11718"/>
                  </a:lnTo>
                  <a:lnTo>
                    <a:pt x="1549" y="11823"/>
                  </a:lnTo>
                  <a:lnTo>
                    <a:pt x="1549" y="11927"/>
                  </a:lnTo>
                  <a:lnTo>
                    <a:pt x="1633" y="11948"/>
                  </a:lnTo>
                  <a:lnTo>
                    <a:pt x="1675" y="11927"/>
                  </a:lnTo>
                  <a:lnTo>
                    <a:pt x="1737" y="11739"/>
                  </a:lnTo>
                  <a:lnTo>
                    <a:pt x="1758" y="11655"/>
                  </a:lnTo>
                  <a:lnTo>
                    <a:pt x="1842" y="11697"/>
                  </a:lnTo>
                  <a:lnTo>
                    <a:pt x="1926" y="11823"/>
                  </a:lnTo>
                  <a:lnTo>
                    <a:pt x="1968" y="11844"/>
                  </a:lnTo>
                  <a:lnTo>
                    <a:pt x="2051" y="11802"/>
                  </a:lnTo>
                  <a:lnTo>
                    <a:pt x="2051" y="11718"/>
                  </a:lnTo>
                  <a:lnTo>
                    <a:pt x="2093" y="11634"/>
                  </a:lnTo>
                  <a:lnTo>
                    <a:pt x="2198" y="11634"/>
                  </a:lnTo>
                  <a:lnTo>
                    <a:pt x="2240" y="11655"/>
                  </a:lnTo>
                  <a:lnTo>
                    <a:pt x="2240" y="11760"/>
                  </a:lnTo>
                  <a:lnTo>
                    <a:pt x="2177" y="11864"/>
                  </a:lnTo>
                  <a:lnTo>
                    <a:pt x="2177" y="11969"/>
                  </a:lnTo>
                  <a:lnTo>
                    <a:pt x="2240" y="11927"/>
                  </a:lnTo>
                  <a:lnTo>
                    <a:pt x="2344" y="11844"/>
                  </a:lnTo>
                  <a:lnTo>
                    <a:pt x="2386" y="11739"/>
                  </a:lnTo>
                  <a:lnTo>
                    <a:pt x="2470" y="11655"/>
                  </a:lnTo>
                  <a:lnTo>
                    <a:pt x="2595" y="11634"/>
                  </a:lnTo>
                  <a:lnTo>
                    <a:pt x="2700" y="11655"/>
                  </a:lnTo>
                  <a:lnTo>
                    <a:pt x="2784" y="11739"/>
                  </a:lnTo>
                  <a:lnTo>
                    <a:pt x="2909" y="11802"/>
                  </a:lnTo>
                  <a:lnTo>
                    <a:pt x="3076" y="11927"/>
                  </a:lnTo>
                  <a:lnTo>
                    <a:pt x="3181" y="11948"/>
                  </a:lnTo>
                  <a:lnTo>
                    <a:pt x="3223" y="11906"/>
                  </a:lnTo>
                  <a:lnTo>
                    <a:pt x="3286" y="11906"/>
                  </a:lnTo>
                  <a:lnTo>
                    <a:pt x="3390" y="12011"/>
                  </a:lnTo>
                  <a:lnTo>
                    <a:pt x="3516" y="12116"/>
                  </a:lnTo>
                  <a:lnTo>
                    <a:pt x="3495" y="12220"/>
                  </a:lnTo>
                  <a:lnTo>
                    <a:pt x="3495" y="12241"/>
                  </a:lnTo>
                  <a:lnTo>
                    <a:pt x="3537" y="12241"/>
                  </a:lnTo>
                  <a:lnTo>
                    <a:pt x="3558" y="12220"/>
                  </a:lnTo>
                  <a:lnTo>
                    <a:pt x="3620" y="12241"/>
                  </a:lnTo>
                  <a:lnTo>
                    <a:pt x="3662" y="12325"/>
                  </a:lnTo>
                  <a:lnTo>
                    <a:pt x="3746" y="12367"/>
                  </a:lnTo>
                  <a:lnTo>
                    <a:pt x="3809" y="12429"/>
                  </a:lnTo>
                  <a:lnTo>
                    <a:pt x="3830" y="12492"/>
                  </a:lnTo>
                  <a:lnTo>
                    <a:pt x="3851" y="12534"/>
                  </a:lnTo>
                  <a:lnTo>
                    <a:pt x="3913" y="12534"/>
                  </a:lnTo>
                  <a:lnTo>
                    <a:pt x="3913" y="12471"/>
                  </a:lnTo>
                  <a:lnTo>
                    <a:pt x="3955" y="12471"/>
                  </a:lnTo>
                  <a:lnTo>
                    <a:pt x="4018" y="12492"/>
                  </a:lnTo>
                  <a:lnTo>
                    <a:pt x="4039" y="12576"/>
                  </a:lnTo>
                  <a:lnTo>
                    <a:pt x="4164" y="12681"/>
                  </a:lnTo>
                  <a:lnTo>
                    <a:pt x="4248" y="12785"/>
                  </a:lnTo>
                  <a:lnTo>
                    <a:pt x="4290" y="12806"/>
                  </a:lnTo>
                  <a:lnTo>
                    <a:pt x="4353" y="12869"/>
                  </a:lnTo>
                  <a:lnTo>
                    <a:pt x="4332" y="12953"/>
                  </a:lnTo>
                  <a:lnTo>
                    <a:pt x="4353" y="12973"/>
                  </a:lnTo>
                  <a:lnTo>
                    <a:pt x="4353" y="13015"/>
                  </a:lnTo>
                  <a:lnTo>
                    <a:pt x="4290" y="13078"/>
                  </a:lnTo>
                  <a:lnTo>
                    <a:pt x="4248" y="13183"/>
                  </a:lnTo>
                  <a:lnTo>
                    <a:pt x="4164" y="13225"/>
                  </a:lnTo>
                  <a:lnTo>
                    <a:pt x="4164" y="13266"/>
                  </a:lnTo>
                  <a:lnTo>
                    <a:pt x="4269" y="13266"/>
                  </a:lnTo>
                  <a:lnTo>
                    <a:pt x="4290" y="13287"/>
                  </a:lnTo>
                  <a:lnTo>
                    <a:pt x="4269" y="13329"/>
                  </a:lnTo>
                  <a:lnTo>
                    <a:pt x="4227" y="13371"/>
                  </a:lnTo>
                  <a:lnTo>
                    <a:pt x="4123" y="13476"/>
                  </a:lnTo>
                  <a:lnTo>
                    <a:pt x="4081" y="13497"/>
                  </a:lnTo>
                  <a:lnTo>
                    <a:pt x="4081" y="13538"/>
                  </a:lnTo>
                  <a:lnTo>
                    <a:pt x="4144" y="13601"/>
                  </a:lnTo>
                  <a:lnTo>
                    <a:pt x="4185" y="13685"/>
                  </a:lnTo>
                  <a:lnTo>
                    <a:pt x="4185" y="13727"/>
                  </a:lnTo>
                  <a:lnTo>
                    <a:pt x="4374" y="13894"/>
                  </a:lnTo>
                  <a:lnTo>
                    <a:pt x="4416" y="13957"/>
                  </a:lnTo>
                  <a:lnTo>
                    <a:pt x="4416" y="14061"/>
                  </a:lnTo>
                  <a:lnTo>
                    <a:pt x="4457" y="14124"/>
                  </a:lnTo>
                  <a:lnTo>
                    <a:pt x="4416" y="14166"/>
                  </a:lnTo>
                  <a:lnTo>
                    <a:pt x="4416" y="14250"/>
                  </a:lnTo>
                  <a:lnTo>
                    <a:pt x="4478" y="14333"/>
                  </a:lnTo>
                  <a:lnTo>
                    <a:pt x="4520" y="14333"/>
                  </a:lnTo>
                  <a:lnTo>
                    <a:pt x="4562" y="14354"/>
                  </a:lnTo>
                  <a:lnTo>
                    <a:pt x="4583" y="14438"/>
                  </a:lnTo>
                  <a:lnTo>
                    <a:pt x="4667" y="14543"/>
                  </a:lnTo>
                  <a:lnTo>
                    <a:pt x="4709" y="14585"/>
                  </a:lnTo>
                  <a:lnTo>
                    <a:pt x="4709" y="14668"/>
                  </a:lnTo>
                  <a:lnTo>
                    <a:pt x="4688" y="14752"/>
                  </a:lnTo>
                  <a:lnTo>
                    <a:pt x="4604" y="14773"/>
                  </a:lnTo>
                  <a:lnTo>
                    <a:pt x="4520" y="14857"/>
                  </a:lnTo>
                  <a:lnTo>
                    <a:pt x="4499" y="14940"/>
                  </a:lnTo>
                  <a:lnTo>
                    <a:pt x="4457" y="15003"/>
                  </a:lnTo>
                  <a:lnTo>
                    <a:pt x="4395" y="15003"/>
                  </a:lnTo>
                  <a:lnTo>
                    <a:pt x="4290" y="15087"/>
                  </a:lnTo>
                  <a:lnTo>
                    <a:pt x="4269" y="15149"/>
                  </a:lnTo>
                  <a:lnTo>
                    <a:pt x="4311" y="15170"/>
                  </a:lnTo>
                  <a:lnTo>
                    <a:pt x="4374" y="15149"/>
                  </a:lnTo>
                  <a:lnTo>
                    <a:pt x="4416" y="15087"/>
                  </a:lnTo>
                  <a:lnTo>
                    <a:pt x="4478" y="15087"/>
                  </a:lnTo>
                  <a:lnTo>
                    <a:pt x="4583" y="14982"/>
                  </a:lnTo>
                  <a:lnTo>
                    <a:pt x="4688" y="14982"/>
                  </a:lnTo>
                  <a:lnTo>
                    <a:pt x="4667" y="15108"/>
                  </a:lnTo>
                  <a:lnTo>
                    <a:pt x="4625" y="15170"/>
                  </a:lnTo>
                  <a:lnTo>
                    <a:pt x="4667" y="15254"/>
                  </a:lnTo>
                  <a:lnTo>
                    <a:pt x="4667" y="15317"/>
                  </a:lnTo>
                  <a:lnTo>
                    <a:pt x="4709" y="15421"/>
                  </a:lnTo>
                  <a:lnTo>
                    <a:pt x="4729" y="15526"/>
                  </a:lnTo>
                  <a:lnTo>
                    <a:pt x="4688" y="15631"/>
                  </a:lnTo>
                  <a:lnTo>
                    <a:pt x="4688" y="15694"/>
                  </a:lnTo>
                  <a:lnTo>
                    <a:pt x="4709" y="15777"/>
                  </a:lnTo>
                  <a:lnTo>
                    <a:pt x="4709" y="15798"/>
                  </a:lnTo>
                  <a:lnTo>
                    <a:pt x="4667" y="15735"/>
                  </a:lnTo>
                  <a:lnTo>
                    <a:pt x="4604" y="15777"/>
                  </a:lnTo>
                  <a:lnTo>
                    <a:pt x="4625" y="15903"/>
                  </a:lnTo>
                  <a:lnTo>
                    <a:pt x="4688" y="16007"/>
                  </a:lnTo>
                  <a:lnTo>
                    <a:pt x="4688" y="16049"/>
                  </a:lnTo>
                  <a:lnTo>
                    <a:pt x="4667" y="16049"/>
                  </a:lnTo>
                  <a:lnTo>
                    <a:pt x="4604" y="16112"/>
                  </a:lnTo>
                  <a:lnTo>
                    <a:pt x="4625" y="16196"/>
                  </a:lnTo>
                  <a:lnTo>
                    <a:pt x="4667" y="16238"/>
                  </a:lnTo>
                  <a:lnTo>
                    <a:pt x="4729" y="16238"/>
                  </a:lnTo>
                  <a:lnTo>
                    <a:pt x="4792" y="16300"/>
                  </a:lnTo>
                  <a:lnTo>
                    <a:pt x="4792" y="16342"/>
                  </a:lnTo>
                  <a:lnTo>
                    <a:pt x="4729" y="16405"/>
                  </a:lnTo>
                  <a:lnTo>
                    <a:pt x="4729" y="16468"/>
                  </a:lnTo>
                  <a:lnTo>
                    <a:pt x="4667" y="16551"/>
                  </a:lnTo>
                  <a:lnTo>
                    <a:pt x="4604" y="16572"/>
                  </a:lnTo>
                  <a:lnTo>
                    <a:pt x="4520" y="16551"/>
                  </a:lnTo>
                  <a:lnTo>
                    <a:pt x="4478" y="16572"/>
                  </a:lnTo>
                  <a:lnTo>
                    <a:pt x="4478" y="16635"/>
                  </a:lnTo>
                  <a:lnTo>
                    <a:pt x="4562" y="16656"/>
                  </a:lnTo>
                  <a:lnTo>
                    <a:pt x="4625" y="16656"/>
                  </a:lnTo>
                  <a:lnTo>
                    <a:pt x="4688" y="16719"/>
                  </a:lnTo>
                  <a:lnTo>
                    <a:pt x="4729" y="16719"/>
                  </a:lnTo>
                  <a:lnTo>
                    <a:pt x="4813" y="16740"/>
                  </a:lnTo>
                  <a:lnTo>
                    <a:pt x="4855" y="16782"/>
                  </a:lnTo>
                  <a:lnTo>
                    <a:pt x="4855" y="16886"/>
                  </a:lnTo>
                  <a:lnTo>
                    <a:pt x="4876" y="17033"/>
                  </a:lnTo>
                  <a:lnTo>
                    <a:pt x="4771" y="17137"/>
                  </a:lnTo>
                  <a:lnTo>
                    <a:pt x="4750" y="17200"/>
                  </a:lnTo>
                  <a:lnTo>
                    <a:pt x="4792" y="17263"/>
                  </a:lnTo>
                  <a:lnTo>
                    <a:pt x="4709" y="17409"/>
                  </a:lnTo>
                  <a:lnTo>
                    <a:pt x="4604" y="17472"/>
                  </a:lnTo>
                  <a:lnTo>
                    <a:pt x="4541" y="17472"/>
                  </a:lnTo>
                  <a:lnTo>
                    <a:pt x="4478" y="17409"/>
                  </a:lnTo>
                  <a:lnTo>
                    <a:pt x="4436" y="17409"/>
                  </a:lnTo>
                  <a:lnTo>
                    <a:pt x="4332" y="17493"/>
                  </a:lnTo>
                  <a:lnTo>
                    <a:pt x="4290" y="17577"/>
                  </a:lnTo>
                  <a:lnTo>
                    <a:pt x="4332" y="17598"/>
                  </a:lnTo>
                  <a:lnTo>
                    <a:pt x="4374" y="17598"/>
                  </a:lnTo>
                  <a:lnTo>
                    <a:pt x="4541" y="17618"/>
                  </a:lnTo>
                  <a:lnTo>
                    <a:pt x="4583" y="17577"/>
                  </a:lnTo>
                  <a:lnTo>
                    <a:pt x="4604" y="17556"/>
                  </a:lnTo>
                  <a:lnTo>
                    <a:pt x="4646" y="17577"/>
                  </a:lnTo>
                  <a:lnTo>
                    <a:pt x="4646" y="17618"/>
                  </a:lnTo>
                  <a:lnTo>
                    <a:pt x="4667" y="17660"/>
                  </a:lnTo>
                  <a:lnTo>
                    <a:pt x="4604" y="17702"/>
                  </a:lnTo>
                  <a:lnTo>
                    <a:pt x="4562" y="17702"/>
                  </a:lnTo>
                  <a:lnTo>
                    <a:pt x="4541" y="17723"/>
                  </a:lnTo>
                  <a:lnTo>
                    <a:pt x="4541" y="17807"/>
                  </a:lnTo>
                  <a:lnTo>
                    <a:pt x="4499" y="17828"/>
                  </a:lnTo>
                  <a:lnTo>
                    <a:pt x="4436" y="17828"/>
                  </a:lnTo>
                  <a:lnTo>
                    <a:pt x="4290" y="17932"/>
                  </a:lnTo>
                  <a:lnTo>
                    <a:pt x="4185" y="17995"/>
                  </a:lnTo>
                  <a:lnTo>
                    <a:pt x="4185" y="18037"/>
                  </a:lnTo>
                  <a:lnTo>
                    <a:pt x="4269" y="18121"/>
                  </a:lnTo>
                  <a:lnTo>
                    <a:pt x="4395" y="18142"/>
                  </a:lnTo>
                  <a:lnTo>
                    <a:pt x="4499" y="18121"/>
                  </a:lnTo>
                  <a:lnTo>
                    <a:pt x="4583" y="18016"/>
                  </a:lnTo>
                  <a:lnTo>
                    <a:pt x="4646" y="17911"/>
                  </a:lnTo>
                  <a:lnTo>
                    <a:pt x="4688" y="17870"/>
                  </a:lnTo>
                  <a:lnTo>
                    <a:pt x="4709" y="17870"/>
                  </a:lnTo>
                  <a:lnTo>
                    <a:pt x="4709" y="17911"/>
                  </a:lnTo>
                  <a:lnTo>
                    <a:pt x="4604" y="18079"/>
                  </a:lnTo>
                  <a:lnTo>
                    <a:pt x="4478" y="18204"/>
                  </a:lnTo>
                  <a:lnTo>
                    <a:pt x="4436" y="18183"/>
                  </a:lnTo>
                  <a:lnTo>
                    <a:pt x="4269" y="18204"/>
                  </a:lnTo>
                  <a:lnTo>
                    <a:pt x="4227" y="18225"/>
                  </a:lnTo>
                  <a:lnTo>
                    <a:pt x="4164" y="18309"/>
                  </a:lnTo>
                  <a:lnTo>
                    <a:pt x="4144" y="18288"/>
                  </a:lnTo>
                  <a:lnTo>
                    <a:pt x="4039" y="18288"/>
                  </a:lnTo>
                  <a:lnTo>
                    <a:pt x="3934" y="18330"/>
                  </a:lnTo>
                  <a:lnTo>
                    <a:pt x="3934" y="18393"/>
                  </a:lnTo>
                  <a:lnTo>
                    <a:pt x="3955" y="18414"/>
                  </a:lnTo>
                  <a:lnTo>
                    <a:pt x="3976" y="18455"/>
                  </a:lnTo>
                  <a:lnTo>
                    <a:pt x="3955" y="18539"/>
                  </a:lnTo>
                  <a:lnTo>
                    <a:pt x="4018" y="18665"/>
                  </a:lnTo>
                  <a:lnTo>
                    <a:pt x="4039" y="18665"/>
                  </a:lnTo>
                  <a:lnTo>
                    <a:pt x="4060" y="18602"/>
                  </a:lnTo>
                  <a:lnTo>
                    <a:pt x="4123" y="18602"/>
                  </a:lnTo>
                  <a:lnTo>
                    <a:pt x="4164" y="18644"/>
                  </a:lnTo>
                  <a:lnTo>
                    <a:pt x="4185" y="18707"/>
                  </a:lnTo>
                  <a:lnTo>
                    <a:pt x="4185" y="18769"/>
                  </a:lnTo>
                  <a:lnTo>
                    <a:pt x="4248" y="18832"/>
                  </a:lnTo>
                  <a:lnTo>
                    <a:pt x="4374" y="18832"/>
                  </a:lnTo>
                  <a:lnTo>
                    <a:pt x="4457" y="18769"/>
                  </a:lnTo>
                  <a:lnTo>
                    <a:pt x="4478" y="18748"/>
                  </a:lnTo>
                  <a:lnTo>
                    <a:pt x="4541" y="18748"/>
                  </a:lnTo>
                  <a:lnTo>
                    <a:pt x="4646" y="18727"/>
                  </a:lnTo>
                  <a:lnTo>
                    <a:pt x="4688" y="18665"/>
                  </a:lnTo>
                  <a:lnTo>
                    <a:pt x="4709" y="18560"/>
                  </a:lnTo>
                  <a:lnTo>
                    <a:pt x="4688" y="18497"/>
                  </a:lnTo>
                  <a:lnTo>
                    <a:pt x="4646" y="18434"/>
                  </a:lnTo>
                  <a:lnTo>
                    <a:pt x="4750" y="18434"/>
                  </a:lnTo>
                  <a:lnTo>
                    <a:pt x="4750" y="18393"/>
                  </a:lnTo>
                  <a:lnTo>
                    <a:pt x="4771" y="18225"/>
                  </a:lnTo>
                  <a:lnTo>
                    <a:pt x="4813" y="18309"/>
                  </a:lnTo>
                  <a:lnTo>
                    <a:pt x="4876" y="18351"/>
                  </a:lnTo>
                  <a:lnTo>
                    <a:pt x="4918" y="18351"/>
                  </a:lnTo>
                  <a:lnTo>
                    <a:pt x="4981" y="18288"/>
                  </a:lnTo>
                  <a:lnTo>
                    <a:pt x="4981" y="18121"/>
                  </a:lnTo>
                  <a:lnTo>
                    <a:pt x="4981" y="18016"/>
                  </a:lnTo>
                  <a:lnTo>
                    <a:pt x="4918" y="17911"/>
                  </a:lnTo>
                  <a:lnTo>
                    <a:pt x="4897" y="17828"/>
                  </a:lnTo>
                  <a:lnTo>
                    <a:pt x="4918" y="17618"/>
                  </a:lnTo>
                  <a:lnTo>
                    <a:pt x="4960" y="17577"/>
                  </a:lnTo>
                  <a:lnTo>
                    <a:pt x="4981" y="17577"/>
                  </a:lnTo>
                  <a:lnTo>
                    <a:pt x="4981" y="17660"/>
                  </a:lnTo>
                  <a:lnTo>
                    <a:pt x="4960" y="17723"/>
                  </a:lnTo>
                  <a:lnTo>
                    <a:pt x="4981" y="17828"/>
                  </a:lnTo>
                  <a:lnTo>
                    <a:pt x="5022" y="17932"/>
                  </a:lnTo>
                  <a:lnTo>
                    <a:pt x="5022" y="18079"/>
                  </a:lnTo>
                  <a:lnTo>
                    <a:pt x="5001" y="18204"/>
                  </a:lnTo>
                  <a:lnTo>
                    <a:pt x="5001" y="18309"/>
                  </a:lnTo>
                  <a:lnTo>
                    <a:pt x="5064" y="18309"/>
                  </a:lnTo>
                  <a:lnTo>
                    <a:pt x="5085" y="18288"/>
                  </a:lnTo>
                  <a:lnTo>
                    <a:pt x="5169" y="18225"/>
                  </a:lnTo>
                  <a:lnTo>
                    <a:pt x="5169" y="18183"/>
                  </a:lnTo>
                  <a:lnTo>
                    <a:pt x="5273" y="18037"/>
                  </a:lnTo>
                  <a:lnTo>
                    <a:pt x="5378" y="17995"/>
                  </a:lnTo>
                  <a:lnTo>
                    <a:pt x="5420" y="17995"/>
                  </a:lnTo>
                  <a:lnTo>
                    <a:pt x="5420" y="18016"/>
                  </a:lnTo>
                  <a:lnTo>
                    <a:pt x="5336" y="18079"/>
                  </a:lnTo>
                  <a:lnTo>
                    <a:pt x="5294" y="18121"/>
                  </a:lnTo>
                  <a:lnTo>
                    <a:pt x="5232" y="18246"/>
                  </a:lnTo>
                  <a:lnTo>
                    <a:pt x="5169" y="18330"/>
                  </a:lnTo>
                  <a:lnTo>
                    <a:pt x="5169" y="18393"/>
                  </a:lnTo>
                  <a:lnTo>
                    <a:pt x="5211" y="18414"/>
                  </a:lnTo>
                  <a:lnTo>
                    <a:pt x="5294" y="18414"/>
                  </a:lnTo>
                  <a:lnTo>
                    <a:pt x="5336" y="18434"/>
                  </a:lnTo>
                  <a:lnTo>
                    <a:pt x="5399" y="18518"/>
                  </a:lnTo>
                  <a:lnTo>
                    <a:pt x="5483" y="18539"/>
                  </a:lnTo>
                  <a:lnTo>
                    <a:pt x="5587" y="18518"/>
                  </a:lnTo>
                  <a:lnTo>
                    <a:pt x="5650" y="18455"/>
                  </a:lnTo>
                  <a:lnTo>
                    <a:pt x="5713" y="18455"/>
                  </a:lnTo>
                  <a:lnTo>
                    <a:pt x="5734" y="18497"/>
                  </a:lnTo>
                  <a:lnTo>
                    <a:pt x="5734" y="18539"/>
                  </a:lnTo>
                  <a:lnTo>
                    <a:pt x="5608" y="18623"/>
                  </a:lnTo>
                  <a:lnTo>
                    <a:pt x="5420" y="18665"/>
                  </a:lnTo>
                  <a:lnTo>
                    <a:pt x="5294" y="18665"/>
                  </a:lnTo>
                  <a:lnTo>
                    <a:pt x="5211" y="18727"/>
                  </a:lnTo>
                  <a:lnTo>
                    <a:pt x="5169" y="18769"/>
                  </a:lnTo>
                  <a:lnTo>
                    <a:pt x="5169" y="18832"/>
                  </a:lnTo>
                  <a:lnTo>
                    <a:pt x="5190" y="18853"/>
                  </a:lnTo>
                  <a:lnTo>
                    <a:pt x="5315" y="18832"/>
                  </a:lnTo>
                  <a:lnTo>
                    <a:pt x="5378" y="18853"/>
                  </a:lnTo>
                  <a:lnTo>
                    <a:pt x="5420" y="18832"/>
                  </a:lnTo>
                  <a:lnTo>
                    <a:pt x="5504" y="18769"/>
                  </a:lnTo>
                  <a:lnTo>
                    <a:pt x="5629" y="18769"/>
                  </a:lnTo>
                  <a:lnTo>
                    <a:pt x="5650" y="18811"/>
                  </a:lnTo>
                  <a:lnTo>
                    <a:pt x="5629" y="18853"/>
                  </a:lnTo>
                  <a:lnTo>
                    <a:pt x="5545" y="18874"/>
                  </a:lnTo>
                  <a:lnTo>
                    <a:pt x="5483" y="18937"/>
                  </a:lnTo>
                  <a:lnTo>
                    <a:pt x="5336" y="18937"/>
                  </a:lnTo>
                  <a:lnTo>
                    <a:pt x="5294" y="19020"/>
                  </a:lnTo>
                  <a:lnTo>
                    <a:pt x="5273" y="19083"/>
                  </a:lnTo>
                  <a:lnTo>
                    <a:pt x="5211" y="19146"/>
                  </a:lnTo>
                  <a:lnTo>
                    <a:pt x="5211" y="19188"/>
                  </a:lnTo>
                  <a:lnTo>
                    <a:pt x="5273" y="19188"/>
                  </a:lnTo>
                  <a:lnTo>
                    <a:pt x="5420" y="19062"/>
                  </a:lnTo>
                  <a:lnTo>
                    <a:pt x="5483" y="19041"/>
                  </a:lnTo>
                  <a:lnTo>
                    <a:pt x="5545" y="19041"/>
                  </a:lnTo>
                  <a:lnTo>
                    <a:pt x="5587" y="19020"/>
                  </a:lnTo>
                  <a:lnTo>
                    <a:pt x="5629" y="19020"/>
                  </a:lnTo>
                  <a:lnTo>
                    <a:pt x="5692" y="19083"/>
                  </a:lnTo>
                  <a:lnTo>
                    <a:pt x="5692" y="19146"/>
                  </a:lnTo>
                  <a:lnTo>
                    <a:pt x="5650" y="19188"/>
                  </a:lnTo>
                  <a:lnTo>
                    <a:pt x="5587" y="19146"/>
                  </a:lnTo>
                  <a:lnTo>
                    <a:pt x="5525" y="19125"/>
                  </a:lnTo>
                  <a:lnTo>
                    <a:pt x="5399" y="19167"/>
                  </a:lnTo>
                  <a:lnTo>
                    <a:pt x="5378" y="19230"/>
                  </a:lnTo>
                  <a:lnTo>
                    <a:pt x="5399" y="19271"/>
                  </a:lnTo>
                  <a:lnTo>
                    <a:pt x="5587" y="19271"/>
                  </a:lnTo>
                  <a:lnTo>
                    <a:pt x="5650" y="19230"/>
                  </a:lnTo>
                  <a:lnTo>
                    <a:pt x="5713" y="19230"/>
                  </a:lnTo>
                  <a:lnTo>
                    <a:pt x="5797" y="19334"/>
                  </a:lnTo>
                  <a:lnTo>
                    <a:pt x="5797" y="19397"/>
                  </a:lnTo>
                  <a:lnTo>
                    <a:pt x="5734" y="19439"/>
                  </a:lnTo>
                  <a:lnTo>
                    <a:pt x="5525" y="19355"/>
                  </a:lnTo>
                  <a:lnTo>
                    <a:pt x="5420" y="19292"/>
                  </a:lnTo>
                  <a:lnTo>
                    <a:pt x="5399" y="19355"/>
                  </a:lnTo>
                  <a:lnTo>
                    <a:pt x="5420" y="19439"/>
                  </a:lnTo>
                  <a:lnTo>
                    <a:pt x="5525" y="19502"/>
                  </a:lnTo>
                  <a:lnTo>
                    <a:pt x="5629" y="19648"/>
                  </a:lnTo>
                  <a:lnTo>
                    <a:pt x="5692" y="19753"/>
                  </a:lnTo>
                  <a:lnTo>
                    <a:pt x="5629" y="19753"/>
                  </a:lnTo>
                  <a:lnTo>
                    <a:pt x="5545" y="19648"/>
                  </a:lnTo>
                  <a:lnTo>
                    <a:pt x="5525" y="19648"/>
                  </a:lnTo>
                  <a:lnTo>
                    <a:pt x="5504" y="19690"/>
                  </a:lnTo>
                  <a:lnTo>
                    <a:pt x="5525" y="19774"/>
                  </a:lnTo>
                  <a:lnTo>
                    <a:pt x="5650" y="19878"/>
                  </a:lnTo>
                  <a:lnTo>
                    <a:pt x="5797" y="19983"/>
                  </a:lnTo>
                  <a:lnTo>
                    <a:pt x="5797" y="20025"/>
                  </a:lnTo>
                  <a:lnTo>
                    <a:pt x="5734" y="20025"/>
                  </a:lnTo>
                  <a:lnTo>
                    <a:pt x="5734" y="20087"/>
                  </a:lnTo>
                  <a:lnTo>
                    <a:pt x="5692" y="20087"/>
                  </a:lnTo>
                  <a:lnTo>
                    <a:pt x="5587" y="19983"/>
                  </a:lnTo>
                  <a:lnTo>
                    <a:pt x="5545" y="19983"/>
                  </a:lnTo>
                  <a:lnTo>
                    <a:pt x="5545" y="20025"/>
                  </a:lnTo>
                  <a:lnTo>
                    <a:pt x="5650" y="20171"/>
                  </a:lnTo>
                  <a:lnTo>
                    <a:pt x="5713" y="20213"/>
                  </a:lnTo>
                  <a:lnTo>
                    <a:pt x="5755" y="20213"/>
                  </a:lnTo>
                  <a:lnTo>
                    <a:pt x="5817" y="20192"/>
                  </a:lnTo>
                  <a:lnTo>
                    <a:pt x="5838" y="20213"/>
                  </a:lnTo>
                  <a:lnTo>
                    <a:pt x="5797" y="20297"/>
                  </a:lnTo>
                  <a:lnTo>
                    <a:pt x="5734" y="20318"/>
                  </a:lnTo>
                  <a:lnTo>
                    <a:pt x="5629" y="20276"/>
                  </a:lnTo>
                  <a:lnTo>
                    <a:pt x="5545" y="20192"/>
                  </a:lnTo>
                  <a:lnTo>
                    <a:pt x="5441" y="20108"/>
                  </a:lnTo>
                  <a:lnTo>
                    <a:pt x="5378" y="20004"/>
                  </a:lnTo>
                  <a:lnTo>
                    <a:pt x="5294" y="19795"/>
                  </a:lnTo>
                  <a:lnTo>
                    <a:pt x="5232" y="19711"/>
                  </a:lnTo>
                  <a:lnTo>
                    <a:pt x="5169" y="19690"/>
                  </a:lnTo>
                  <a:lnTo>
                    <a:pt x="5085" y="19648"/>
                  </a:lnTo>
                  <a:lnTo>
                    <a:pt x="4981" y="19606"/>
                  </a:lnTo>
                  <a:lnTo>
                    <a:pt x="4876" y="19606"/>
                  </a:lnTo>
                  <a:lnTo>
                    <a:pt x="4813" y="19585"/>
                  </a:lnTo>
                  <a:lnTo>
                    <a:pt x="4750" y="19585"/>
                  </a:lnTo>
                  <a:lnTo>
                    <a:pt x="4646" y="19564"/>
                  </a:lnTo>
                  <a:lnTo>
                    <a:pt x="4541" y="19460"/>
                  </a:lnTo>
                  <a:lnTo>
                    <a:pt x="4436" y="19460"/>
                  </a:lnTo>
                  <a:lnTo>
                    <a:pt x="4353" y="19439"/>
                  </a:lnTo>
                  <a:lnTo>
                    <a:pt x="4290" y="19460"/>
                  </a:lnTo>
                  <a:lnTo>
                    <a:pt x="4185" y="19460"/>
                  </a:lnTo>
                  <a:lnTo>
                    <a:pt x="4060" y="19564"/>
                  </a:lnTo>
                  <a:lnTo>
                    <a:pt x="4060" y="19606"/>
                  </a:lnTo>
                  <a:lnTo>
                    <a:pt x="4123" y="19669"/>
                  </a:lnTo>
                  <a:lnTo>
                    <a:pt x="4185" y="19753"/>
                  </a:lnTo>
                  <a:lnTo>
                    <a:pt x="4248" y="19878"/>
                  </a:lnTo>
                  <a:lnTo>
                    <a:pt x="4248" y="19962"/>
                  </a:lnTo>
                  <a:lnTo>
                    <a:pt x="4353" y="20067"/>
                  </a:lnTo>
                  <a:lnTo>
                    <a:pt x="4499" y="20108"/>
                  </a:lnTo>
                  <a:lnTo>
                    <a:pt x="4709" y="20192"/>
                  </a:lnTo>
                  <a:lnTo>
                    <a:pt x="4855" y="20276"/>
                  </a:lnTo>
                  <a:lnTo>
                    <a:pt x="4897" y="20380"/>
                  </a:lnTo>
                  <a:lnTo>
                    <a:pt x="4897" y="20422"/>
                  </a:lnTo>
                  <a:lnTo>
                    <a:pt x="4981" y="20443"/>
                  </a:lnTo>
                  <a:lnTo>
                    <a:pt x="5064" y="20443"/>
                  </a:lnTo>
                  <a:lnTo>
                    <a:pt x="5127" y="20527"/>
                  </a:lnTo>
                  <a:lnTo>
                    <a:pt x="5211" y="20548"/>
                  </a:lnTo>
                  <a:lnTo>
                    <a:pt x="5273" y="20527"/>
                  </a:lnTo>
                  <a:lnTo>
                    <a:pt x="5315" y="20590"/>
                  </a:lnTo>
                  <a:lnTo>
                    <a:pt x="5399" y="20590"/>
                  </a:lnTo>
                  <a:lnTo>
                    <a:pt x="5441" y="20548"/>
                  </a:lnTo>
                  <a:lnTo>
                    <a:pt x="5504" y="20631"/>
                  </a:lnTo>
                  <a:lnTo>
                    <a:pt x="5608" y="20631"/>
                  </a:lnTo>
                  <a:lnTo>
                    <a:pt x="5692" y="20548"/>
                  </a:lnTo>
                  <a:lnTo>
                    <a:pt x="5797" y="20548"/>
                  </a:lnTo>
                  <a:lnTo>
                    <a:pt x="5838" y="20590"/>
                  </a:lnTo>
                  <a:lnTo>
                    <a:pt x="5838" y="20652"/>
                  </a:lnTo>
                  <a:lnTo>
                    <a:pt x="5755" y="20652"/>
                  </a:lnTo>
                  <a:lnTo>
                    <a:pt x="5692" y="20694"/>
                  </a:lnTo>
                  <a:lnTo>
                    <a:pt x="5692" y="20736"/>
                  </a:lnTo>
                  <a:lnTo>
                    <a:pt x="5755" y="20736"/>
                  </a:lnTo>
                  <a:lnTo>
                    <a:pt x="5817" y="20820"/>
                  </a:lnTo>
                  <a:lnTo>
                    <a:pt x="5734" y="20862"/>
                  </a:lnTo>
                  <a:lnTo>
                    <a:pt x="5734" y="20903"/>
                  </a:lnTo>
                  <a:lnTo>
                    <a:pt x="5650" y="20924"/>
                  </a:lnTo>
                  <a:lnTo>
                    <a:pt x="5608" y="20966"/>
                  </a:lnTo>
                  <a:lnTo>
                    <a:pt x="5504" y="21029"/>
                  </a:lnTo>
                  <a:lnTo>
                    <a:pt x="5483" y="21071"/>
                  </a:lnTo>
                  <a:lnTo>
                    <a:pt x="5504" y="21113"/>
                  </a:lnTo>
                  <a:lnTo>
                    <a:pt x="5608" y="21113"/>
                  </a:lnTo>
                  <a:lnTo>
                    <a:pt x="5692" y="21134"/>
                  </a:lnTo>
                  <a:lnTo>
                    <a:pt x="5713" y="21175"/>
                  </a:lnTo>
                  <a:lnTo>
                    <a:pt x="5629" y="21175"/>
                  </a:lnTo>
                  <a:lnTo>
                    <a:pt x="5587" y="21217"/>
                  </a:lnTo>
                  <a:lnTo>
                    <a:pt x="5545" y="21175"/>
                  </a:lnTo>
                  <a:lnTo>
                    <a:pt x="5504" y="21238"/>
                  </a:lnTo>
                  <a:lnTo>
                    <a:pt x="5420" y="21364"/>
                  </a:lnTo>
                  <a:lnTo>
                    <a:pt x="5378" y="21364"/>
                  </a:lnTo>
                  <a:lnTo>
                    <a:pt x="5315" y="21427"/>
                  </a:lnTo>
                  <a:lnTo>
                    <a:pt x="5315" y="21468"/>
                  </a:lnTo>
                  <a:lnTo>
                    <a:pt x="5399" y="21489"/>
                  </a:lnTo>
                  <a:lnTo>
                    <a:pt x="5441" y="21489"/>
                  </a:lnTo>
                  <a:lnTo>
                    <a:pt x="5504" y="21468"/>
                  </a:lnTo>
                  <a:lnTo>
                    <a:pt x="5525" y="21489"/>
                  </a:lnTo>
                  <a:lnTo>
                    <a:pt x="5545" y="21552"/>
                  </a:lnTo>
                  <a:lnTo>
                    <a:pt x="5608" y="21552"/>
                  </a:lnTo>
                  <a:lnTo>
                    <a:pt x="5650" y="21573"/>
                  </a:lnTo>
                  <a:lnTo>
                    <a:pt x="5650" y="21636"/>
                  </a:lnTo>
                  <a:lnTo>
                    <a:pt x="5545" y="21657"/>
                  </a:lnTo>
                  <a:lnTo>
                    <a:pt x="5483" y="21678"/>
                  </a:lnTo>
                  <a:lnTo>
                    <a:pt x="5483" y="21699"/>
                  </a:lnTo>
                  <a:lnTo>
                    <a:pt x="5608" y="21699"/>
                  </a:lnTo>
                  <a:lnTo>
                    <a:pt x="5650" y="21761"/>
                  </a:lnTo>
                  <a:lnTo>
                    <a:pt x="5650" y="21803"/>
                  </a:lnTo>
                  <a:lnTo>
                    <a:pt x="5608" y="21803"/>
                  </a:lnTo>
                  <a:lnTo>
                    <a:pt x="5545" y="21782"/>
                  </a:lnTo>
                  <a:lnTo>
                    <a:pt x="5525" y="21803"/>
                  </a:lnTo>
                  <a:lnTo>
                    <a:pt x="5483" y="21803"/>
                  </a:lnTo>
                  <a:lnTo>
                    <a:pt x="5420" y="21761"/>
                  </a:lnTo>
                  <a:lnTo>
                    <a:pt x="5336" y="21761"/>
                  </a:lnTo>
                  <a:lnTo>
                    <a:pt x="5232" y="21740"/>
                  </a:lnTo>
                  <a:lnTo>
                    <a:pt x="5232" y="21678"/>
                  </a:lnTo>
                  <a:lnTo>
                    <a:pt x="5273" y="21657"/>
                  </a:lnTo>
                  <a:lnTo>
                    <a:pt x="5211" y="21552"/>
                  </a:lnTo>
                  <a:lnTo>
                    <a:pt x="5190" y="21531"/>
                  </a:lnTo>
                  <a:lnTo>
                    <a:pt x="5127" y="21552"/>
                  </a:lnTo>
                  <a:lnTo>
                    <a:pt x="5127" y="21657"/>
                  </a:lnTo>
                  <a:lnTo>
                    <a:pt x="5064" y="21866"/>
                  </a:lnTo>
                  <a:lnTo>
                    <a:pt x="5001" y="21950"/>
                  </a:lnTo>
                  <a:lnTo>
                    <a:pt x="5022" y="21992"/>
                  </a:lnTo>
                  <a:lnTo>
                    <a:pt x="5085" y="21992"/>
                  </a:lnTo>
                  <a:lnTo>
                    <a:pt x="5169" y="21950"/>
                  </a:lnTo>
                  <a:lnTo>
                    <a:pt x="5190" y="21950"/>
                  </a:lnTo>
                  <a:lnTo>
                    <a:pt x="5169" y="21992"/>
                  </a:lnTo>
                  <a:lnTo>
                    <a:pt x="5085" y="22054"/>
                  </a:lnTo>
                  <a:lnTo>
                    <a:pt x="5022" y="22096"/>
                  </a:lnTo>
                  <a:lnTo>
                    <a:pt x="4981" y="22117"/>
                  </a:lnTo>
                  <a:lnTo>
                    <a:pt x="4981" y="22180"/>
                  </a:lnTo>
                  <a:lnTo>
                    <a:pt x="4855" y="22159"/>
                  </a:lnTo>
                  <a:lnTo>
                    <a:pt x="4750" y="22159"/>
                  </a:lnTo>
                  <a:lnTo>
                    <a:pt x="4646" y="22180"/>
                  </a:lnTo>
                  <a:lnTo>
                    <a:pt x="4604" y="22159"/>
                  </a:lnTo>
                  <a:lnTo>
                    <a:pt x="4478" y="22159"/>
                  </a:lnTo>
                  <a:lnTo>
                    <a:pt x="4395" y="22180"/>
                  </a:lnTo>
                  <a:lnTo>
                    <a:pt x="4248" y="22264"/>
                  </a:lnTo>
                  <a:lnTo>
                    <a:pt x="4123" y="22284"/>
                  </a:lnTo>
                  <a:lnTo>
                    <a:pt x="4144" y="22305"/>
                  </a:lnTo>
                  <a:lnTo>
                    <a:pt x="4248" y="22284"/>
                  </a:lnTo>
                  <a:lnTo>
                    <a:pt x="4290" y="22284"/>
                  </a:lnTo>
                  <a:lnTo>
                    <a:pt x="4248" y="22326"/>
                  </a:lnTo>
                  <a:lnTo>
                    <a:pt x="4185" y="22368"/>
                  </a:lnTo>
                  <a:lnTo>
                    <a:pt x="4227" y="22410"/>
                  </a:lnTo>
                  <a:lnTo>
                    <a:pt x="4290" y="22431"/>
                  </a:lnTo>
                  <a:lnTo>
                    <a:pt x="4353" y="22515"/>
                  </a:lnTo>
                  <a:lnTo>
                    <a:pt x="4457" y="22494"/>
                  </a:lnTo>
                  <a:lnTo>
                    <a:pt x="4541" y="22515"/>
                  </a:lnTo>
                  <a:lnTo>
                    <a:pt x="4583" y="22494"/>
                  </a:lnTo>
                  <a:lnTo>
                    <a:pt x="4709" y="22494"/>
                  </a:lnTo>
                  <a:lnTo>
                    <a:pt x="4750" y="22473"/>
                  </a:lnTo>
                  <a:lnTo>
                    <a:pt x="4667" y="22410"/>
                  </a:lnTo>
                  <a:lnTo>
                    <a:pt x="4646" y="22389"/>
                  </a:lnTo>
                  <a:lnTo>
                    <a:pt x="4688" y="22326"/>
                  </a:lnTo>
                  <a:lnTo>
                    <a:pt x="4855" y="22326"/>
                  </a:lnTo>
                  <a:lnTo>
                    <a:pt x="4918" y="22305"/>
                  </a:lnTo>
                  <a:lnTo>
                    <a:pt x="5001" y="22305"/>
                  </a:lnTo>
                  <a:lnTo>
                    <a:pt x="5001" y="22326"/>
                  </a:lnTo>
                  <a:lnTo>
                    <a:pt x="4960" y="22368"/>
                  </a:lnTo>
                  <a:lnTo>
                    <a:pt x="4918" y="22431"/>
                  </a:lnTo>
                  <a:lnTo>
                    <a:pt x="4918" y="22515"/>
                  </a:lnTo>
                  <a:lnTo>
                    <a:pt x="4792" y="22577"/>
                  </a:lnTo>
                  <a:lnTo>
                    <a:pt x="4792" y="22619"/>
                  </a:lnTo>
                  <a:lnTo>
                    <a:pt x="4813" y="22682"/>
                  </a:lnTo>
                  <a:lnTo>
                    <a:pt x="5064" y="22849"/>
                  </a:lnTo>
                  <a:lnTo>
                    <a:pt x="5169" y="22933"/>
                  </a:lnTo>
                  <a:lnTo>
                    <a:pt x="5169" y="22954"/>
                  </a:lnTo>
                  <a:lnTo>
                    <a:pt x="5085" y="22954"/>
                  </a:lnTo>
                  <a:lnTo>
                    <a:pt x="5064" y="22933"/>
                  </a:lnTo>
                  <a:lnTo>
                    <a:pt x="4960" y="22891"/>
                  </a:lnTo>
                  <a:lnTo>
                    <a:pt x="4813" y="22808"/>
                  </a:lnTo>
                  <a:lnTo>
                    <a:pt x="4771" y="22745"/>
                  </a:lnTo>
                  <a:lnTo>
                    <a:pt x="4667" y="22745"/>
                  </a:lnTo>
                  <a:lnTo>
                    <a:pt x="4604" y="22787"/>
                  </a:lnTo>
                  <a:lnTo>
                    <a:pt x="4541" y="22808"/>
                  </a:lnTo>
                  <a:lnTo>
                    <a:pt x="4332" y="22682"/>
                  </a:lnTo>
                  <a:lnTo>
                    <a:pt x="4290" y="22598"/>
                  </a:lnTo>
                  <a:lnTo>
                    <a:pt x="4248" y="22515"/>
                  </a:lnTo>
                  <a:lnTo>
                    <a:pt x="4227" y="22515"/>
                  </a:lnTo>
                  <a:lnTo>
                    <a:pt x="4248" y="22619"/>
                  </a:lnTo>
                  <a:lnTo>
                    <a:pt x="4269" y="22703"/>
                  </a:lnTo>
                  <a:lnTo>
                    <a:pt x="4248" y="22724"/>
                  </a:lnTo>
                  <a:lnTo>
                    <a:pt x="4144" y="22619"/>
                  </a:lnTo>
                  <a:lnTo>
                    <a:pt x="4039" y="22494"/>
                  </a:lnTo>
                  <a:lnTo>
                    <a:pt x="3913" y="22431"/>
                  </a:lnTo>
                  <a:lnTo>
                    <a:pt x="3851" y="22473"/>
                  </a:lnTo>
                  <a:lnTo>
                    <a:pt x="3872" y="22515"/>
                  </a:lnTo>
                  <a:lnTo>
                    <a:pt x="3955" y="22536"/>
                  </a:lnTo>
                  <a:lnTo>
                    <a:pt x="3976" y="22619"/>
                  </a:lnTo>
                  <a:lnTo>
                    <a:pt x="4123" y="22745"/>
                  </a:lnTo>
                  <a:lnTo>
                    <a:pt x="4164" y="22808"/>
                  </a:lnTo>
                  <a:lnTo>
                    <a:pt x="4227" y="22808"/>
                  </a:lnTo>
                  <a:lnTo>
                    <a:pt x="4290" y="22828"/>
                  </a:lnTo>
                  <a:lnTo>
                    <a:pt x="4332" y="22891"/>
                  </a:lnTo>
                  <a:lnTo>
                    <a:pt x="4164" y="22891"/>
                  </a:lnTo>
                  <a:lnTo>
                    <a:pt x="4060" y="22828"/>
                  </a:lnTo>
                  <a:lnTo>
                    <a:pt x="3976" y="22787"/>
                  </a:lnTo>
                  <a:lnTo>
                    <a:pt x="3934" y="22787"/>
                  </a:lnTo>
                  <a:lnTo>
                    <a:pt x="3913" y="22849"/>
                  </a:lnTo>
                  <a:lnTo>
                    <a:pt x="3913" y="22912"/>
                  </a:lnTo>
                  <a:lnTo>
                    <a:pt x="3851" y="22954"/>
                  </a:lnTo>
                  <a:lnTo>
                    <a:pt x="3830" y="22954"/>
                  </a:lnTo>
                  <a:lnTo>
                    <a:pt x="3830" y="23017"/>
                  </a:lnTo>
                  <a:lnTo>
                    <a:pt x="3767" y="23059"/>
                  </a:lnTo>
                  <a:lnTo>
                    <a:pt x="3725" y="23100"/>
                  </a:lnTo>
                  <a:lnTo>
                    <a:pt x="3600" y="23247"/>
                  </a:lnTo>
                  <a:lnTo>
                    <a:pt x="3600" y="23310"/>
                  </a:lnTo>
                  <a:lnTo>
                    <a:pt x="3627" y="23324"/>
                  </a:lnTo>
                  <a:lnTo>
                    <a:pt x="3627" y="23324"/>
                  </a:lnTo>
                  <a:lnTo>
                    <a:pt x="3558" y="23352"/>
                  </a:lnTo>
                  <a:lnTo>
                    <a:pt x="3495" y="23414"/>
                  </a:lnTo>
                  <a:lnTo>
                    <a:pt x="3390" y="23456"/>
                  </a:lnTo>
                  <a:lnTo>
                    <a:pt x="3328" y="23561"/>
                  </a:lnTo>
                  <a:lnTo>
                    <a:pt x="3328" y="23644"/>
                  </a:lnTo>
                  <a:lnTo>
                    <a:pt x="3348" y="23665"/>
                  </a:lnTo>
                  <a:lnTo>
                    <a:pt x="3432" y="23624"/>
                  </a:lnTo>
                  <a:lnTo>
                    <a:pt x="3537" y="23582"/>
                  </a:lnTo>
                  <a:lnTo>
                    <a:pt x="3600" y="23624"/>
                  </a:lnTo>
                  <a:lnTo>
                    <a:pt x="3620" y="23644"/>
                  </a:lnTo>
                  <a:lnTo>
                    <a:pt x="3725" y="23644"/>
                  </a:lnTo>
                  <a:lnTo>
                    <a:pt x="3913" y="23582"/>
                  </a:lnTo>
                  <a:lnTo>
                    <a:pt x="4060" y="23582"/>
                  </a:lnTo>
                  <a:lnTo>
                    <a:pt x="4185" y="23644"/>
                  </a:lnTo>
                  <a:lnTo>
                    <a:pt x="4185" y="23686"/>
                  </a:lnTo>
                  <a:lnTo>
                    <a:pt x="4144" y="23728"/>
                  </a:lnTo>
                  <a:lnTo>
                    <a:pt x="4018" y="23686"/>
                  </a:lnTo>
                  <a:lnTo>
                    <a:pt x="3934" y="23728"/>
                  </a:lnTo>
                  <a:lnTo>
                    <a:pt x="3558" y="23686"/>
                  </a:lnTo>
                  <a:lnTo>
                    <a:pt x="3453" y="23686"/>
                  </a:lnTo>
                  <a:lnTo>
                    <a:pt x="3432" y="23728"/>
                  </a:lnTo>
                  <a:lnTo>
                    <a:pt x="3286" y="23728"/>
                  </a:lnTo>
                  <a:lnTo>
                    <a:pt x="3286" y="23770"/>
                  </a:lnTo>
                  <a:lnTo>
                    <a:pt x="3307" y="23791"/>
                  </a:lnTo>
                  <a:lnTo>
                    <a:pt x="3411" y="23791"/>
                  </a:lnTo>
                  <a:lnTo>
                    <a:pt x="3432" y="23833"/>
                  </a:lnTo>
                  <a:lnTo>
                    <a:pt x="3390" y="23854"/>
                  </a:lnTo>
                  <a:lnTo>
                    <a:pt x="3307" y="23833"/>
                  </a:lnTo>
                  <a:lnTo>
                    <a:pt x="3202" y="23833"/>
                  </a:lnTo>
                  <a:lnTo>
                    <a:pt x="3202" y="23854"/>
                  </a:lnTo>
                  <a:lnTo>
                    <a:pt x="3244" y="23896"/>
                  </a:lnTo>
                  <a:lnTo>
                    <a:pt x="3348" y="23896"/>
                  </a:lnTo>
                  <a:lnTo>
                    <a:pt x="3620" y="23979"/>
                  </a:lnTo>
                  <a:lnTo>
                    <a:pt x="3704" y="23979"/>
                  </a:lnTo>
                  <a:lnTo>
                    <a:pt x="3746" y="23958"/>
                  </a:lnTo>
                  <a:lnTo>
                    <a:pt x="3830" y="23958"/>
                  </a:lnTo>
                  <a:lnTo>
                    <a:pt x="3851" y="23979"/>
                  </a:lnTo>
                  <a:lnTo>
                    <a:pt x="3851" y="24063"/>
                  </a:lnTo>
                  <a:lnTo>
                    <a:pt x="3872" y="24147"/>
                  </a:lnTo>
                  <a:lnTo>
                    <a:pt x="3830" y="24168"/>
                  </a:lnTo>
                  <a:lnTo>
                    <a:pt x="3746" y="24147"/>
                  </a:lnTo>
                  <a:lnTo>
                    <a:pt x="3725" y="24168"/>
                  </a:lnTo>
                  <a:lnTo>
                    <a:pt x="3704" y="24147"/>
                  </a:lnTo>
                  <a:lnTo>
                    <a:pt x="3600" y="24168"/>
                  </a:lnTo>
                  <a:lnTo>
                    <a:pt x="3600" y="24209"/>
                  </a:lnTo>
                  <a:lnTo>
                    <a:pt x="3620" y="24251"/>
                  </a:lnTo>
                  <a:lnTo>
                    <a:pt x="3662" y="24251"/>
                  </a:lnTo>
                  <a:lnTo>
                    <a:pt x="3746" y="24272"/>
                  </a:lnTo>
                  <a:lnTo>
                    <a:pt x="3767" y="24293"/>
                  </a:lnTo>
                  <a:lnTo>
                    <a:pt x="3662" y="24356"/>
                  </a:lnTo>
                  <a:lnTo>
                    <a:pt x="3600" y="24356"/>
                  </a:lnTo>
                  <a:lnTo>
                    <a:pt x="3495" y="24293"/>
                  </a:lnTo>
                  <a:lnTo>
                    <a:pt x="3390" y="24335"/>
                  </a:lnTo>
                  <a:lnTo>
                    <a:pt x="3390" y="24377"/>
                  </a:lnTo>
                  <a:lnTo>
                    <a:pt x="3411" y="24460"/>
                  </a:lnTo>
                  <a:lnTo>
                    <a:pt x="3453" y="24481"/>
                  </a:lnTo>
                  <a:lnTo>
                    <a:pt x="3516" y="24460"/>
                  </a:lnTo>
                  <a:lnTo>
                    <a:pt x="3620" y="24460"/>
                  </a:lnTo>
                  <a:lnTo>
                    <a:pt x="3704" y="24502"/>
                  </a:lnTo>
                  <a:lnTo>
                    <a:pt x="3725" y="24565"/>
                  </a:lnTo>
                  <a:lnTo>
                    <a:pt x="3495" y="24565"/>
                  </a:lnTo>
                  <a:lnTo>
                    <a:pt x="3432" y="24586"/>
                  </a:lnTo>
                  <a:lnTo>
                    <a:pt x="3348" y="24544"/>
                  </a:lnTo>
                  <a:lnTo>
                    <a:pt x="3307" y="24544"/>
                  </a:lnTo>
                  <a:lnTo>
                    <a:pt x="3244" y="24607"/>
                  </a:lnTo>
                  <a:lnTo>
                    <a:pt x="3244" y="24816"/>
                  </a:lnTo>
                  <a:lnTo>
                    <a:pt x="3223" y="24879"/>
                  </a:lnTo>
                  <a:lnTo>
                    <a:pt x="3244" y="24921"/>
                  </a:lnTo>
                  <a:lnTo>
                    <a:pt x="3328" y="24921"/>
                  </a:lnTo>
                  <a:lnTo>
                    <a:pt x="3558" y="24816"/>
                  </a:lnTo>
                  <a:lnTo>
                    <a:pt x="3620" y="24774"/>
                  </a:lnTo>
                  <a:lnTo>
                    <a:pt x="3809" y="24712"/>
                  </a:lnTo>
                  <a:lnTo>
                    <a:pt x="3913" y="24670"/>
                  </a:lnTo>
                  <a:lnTo>
                    <a:pt x="3976" y="24544"/>
                  </a:lnTo>
                  <a:lnTo>
                    <a:pt x="4123" y="24398"/>
                  </a:lnTo>
                  <a:lnTo>
                    <a:pt x="4395" y="24272"/>
                  </a:lnTo>
                  <a:lnTo>
                    <a:pt x="4541" y="24230"/>
                  </a:lnTo>
                  <a:lnTo>
                    <a:pt x="4604" y="24251"/>
                  </a:lnTo>
                  <a:lnTo>
                    <a:pt x="4604" y="24293"/>
                  </a:lnTo>
                  <a:lnTo>
                    <a:pt x="4562" y="24335"/>
                  </a:lnTo>
                  <a:lnTo>
                    <a:pt x="4478" y="24335"/>
                  </a:lnTo>
                  <a:lnTo>
                    <a:pt x="4332" y="24377"/>
                  </a:lnTo>
                  <a:lnTo>
                    <a:pt x="4144" y="24460"/>
                  </a:lnTo>
                  <a:lnTo>
                    <a:pt x="3955" y="24670"/>
                  </a:lnTo>
                  <a:lnTo>
                    <a:pt x="3872" y="24774"/>
                  </a:lnTo>
                  <a:lnTo>
                    <a:pt x="3725" y="24795"/>
                  </a:lnTo>
                  <a:lnTo>
                    <a:pt x="3641" y="24816"/>
                  </a:lnTo>
                  <a:lnTo>
                    <a:pt x="3495" y="24921"/>
                  </a:lnTo>
                  <a:lnTo>
                    <a:pt x="3328" y="24984"/>
                  </a:lnTo>
                  <a:lnTo>
                    <a:pt x="3244" y="25005"/>
                  </a:lnTo>
                  <a:lnTo>
                    <a:pt x="3223" y="25067"/>
                  </a:lnTo>
                  <a:lnTo>
                    <a:pt x="3307" y="25067"/>
                  </a:lnTo>
                  <a:lnTo>
                    <a:pt x="3348" y="25025"/>
                  </a:lnTo>
                  <a:lnTo>
                    <a:pt x="3411" y="25067"/>
                  </a:lnTo>
                  <a:lnTo>
                    <a:pt x="3411" y="25109"/>
                  </a:lnTo>
                  <a:lnTo>
                    <a:pt x="3516" y="25067"/>
                  </a:lnTo>
                  <a:lnTo>
                    <a:pt x="3558" y="25005"/>
                  </a:lnTo>
                  <a:lnTo>
                    <a:pt x="3620" y="25005"/>
                  </a:lnTo>
                  <a:lnTo>
                    <a:pt x="3704" y="25088"/>
                  </a:lnTo>
                  <a:lnTo>
                    <a:pt x="3746" y="25088"/>
                  </a:lnTo>
                  <a:lnTo>
                    <a:pt x="3830" y="25025"/>
                  </a:lnTo>
                  <a:lnTo>
                    <a:pt x="3934" y="24963"/>
                  </a:lnTo>
                  <a:lnTo>
                    <a:pt x="4018" y="24963"/>
                  </a:lnTo>
                  <a:lnTo>
                    <a:pt x="4039" y="24984"/>
                  </a:lnTo>
                  <a:lnTo>
                    <a:pt x="4018" y="25025"/>
                  </a:lnTo>
                  <a:lnTo>
                    <a:pt x="3934" y="25025"/>
                  </a:lnTo>
                  <a:lnTo>
                    <a:pt x="3851" y="25109"/>
                  </a:lnTo>
                  <a:lnTo>
                    <a:pt x="3767" y="25130"/>
                  </a:lnTo>
                  <a:lnTo>
                    <a:pt x="3662" y="25130"/>
                  </a:lnTo>
                  <a:lnTo>
                    <a:pt x="3620" y="25088"/>
                  </a:lnTo>
                  <a:lnTo>
                    <a:pt x="3558" y="25109"/>
                  </a:lnTo>
                  <a:lnTo>
                    <a:pt x="3516" y="25172"/>
                  </a:lnTo>
                  <a:lnTo>
                    <a:pt x="3390" y="25214"/>
                  </a:lnTo>
                  <a:lnTo>
                    <a:pt x="3348" y="25235"/>
                  </a:lnTo>
                  <a:lnTo>
                    <a:pt x="3432" y="25297"/>
                  </a:lnTo>
                  <a:lnTo>
                    <a:pt x="3495" y="25297"/>
                  </a:lnTo>
                  <a:lnTo>
                    <a:pt x="3600" y="25339"/>
                  </a:lnTo>
                  <a:lnTo>
                    <a:pt x="3516" y="25423"/>
                  </a:lnTo>
                  <a:lnTo>
                    <a:pt x="3516" y="25486"/>
                  </a:lnTo>
                  <a:lnTo>
                    <a:pt x="3600" y="25507"/>
                  </a:lnTo>
                  <a:lnTo>
                    <a:pt x="3558" y="25549"/>
                  </a:lnTo>
                  <a:lnTo>
                    <a:pt x="3600" y="25611"/>
                  </a:lnTo>
                  <a:lnTo>
                    <a:pt x="3537" y="25611"/>
                  </a:lnTo>
                  <a:lnTo>
                    <a:pt x="3453" y="25695"/>
                  </a:lnTo>
                  <a:lnTo>
                    <a:pt x="3495" y="25758"/>
                  </a:lnTo>
                  <a:lnTo>
                    <a:pt x="3537" y="25758"/>
                  </a:lnTo>
                  <a:lnTo>
                    <a:pt x="3600" y="25716"/>
                  </a:lnTo>
                  <a:lnTo>
                    <a:pt x="3620" y="25716"/>
                  </a:lnTo>
                  <a:lnTo>
                    <a:pt x="3641" y="25821"/>
                  </a:lnTo>
                  <a:lnTo>
                    <a:pt x="3641" y="25904"/>
                  </a:lnTo>
                  <a:lnTo>
                    <a:pt x="3558" y="25946"/>
                  </a:lnTo>
                  <a:lnTo>
                    <a:pt x="3558" y="26113"/>
                  </a:lnTo>
                  <a:lnTo>
                    <a:pt x="3620" y="26176"/>
                  </a:lnTo>
                  <a:lnTo>
                    <a:pt x="3704" y="26176"/>
                  </a:lnTo>
                  <a:lnTo>
                    <a:pt x="3767" y="26134"/>
                  </a:lnTo>
                  <a:lnTo>
                    <a:pt x="3809" y="26051"/>
                  </a:lnTo>
                  <a:lnTo>
                    <a:pt x="3851" y="26072"/>
                  </a:lnTo>
                  <a:lnTo>
                    <a:pt x="3913" y="26030"/>
                  </a:lnTo>
                  <a:lnTo>
                    <a:pt x="3955" y="26030"/>
                  </a:lnTo>
                  <a:lnTo>
                    <a:pt x="4018" y="26072"/>
                  </a:lnTo>
                  <a:lnTo>
                    <a:pt x="3976" y="26113"/>
                  </a:lnTo>
                  <a:lnTo>
                    <a:pt x="3872" y="26176"/>
                  </a:lnTo>
                  <a:lnTo>
                    <a:pt x="3809" y="26176"/>
                  </a:lnTo>
                  <a:lnTo>
                    <a:pt x="3641" y="26239"/>
                  </a:lnTo>
                  <a:lnTo>
                    <a:pt x="3558" y="26281"/>
                  </a:lnTo>
                  <a:lnTo>
                    <a:pt x="3558" y="26365"/>
                  </a:lnTo>
                  <a:lnTo>
                    <a:pt x="3537" y="26448"/>
                  </a:lnTo>
                  <a:lnTo>
                    <a:pt x="3620" y="26490"/>
                  </a:lnTo>
                  <a:lnTo>
                    <a:pt x="3558" y="26553"/>
                  </a:lnTo>
                  <a:lnTo>
                    <a:pt x="3537" y="26657"/>
                  </a:lnTo>
                  <a:lnTo>
                    <a:pt x="3558" y="26783"/>
                  </a:lnTo>
                  <a:lnTo>
                    <a:pt x="3620" y="26783"/>
                  </a:lnTo>
                  <a:lnTo>
                    <a:pt x="3704" y="26637"/>
                  </a:lnTo>
                  <a:lnTo>
                    <a:pt x="3746" y="26595"/>
                  </a:lnTo>
                  <a:lnTo>
                    <a:pt x="3872" y="26469"/>
                  </a:lnTo>
                  <a:lnTo>
                    <a:pt x="3934" y="26469"/>
                  </a:lnTo>
                  <a:lnTo>
                    <a:pt x="3976" y="26385"/>
                  </a:lnTo>
                  <a:lnTo>
                    <a:pt x="4060" y="26365"/>
                  </a:lnTo>
                  <a:lnTo>
                    <a:pt x="4060" y="26385"/>
                  </a:lnTo>
                  <a:lnTo>
                    <a:pt x="4018" y="26448"/>
                  </a:lnTo>
                  <a:lnTo>
                    <a:pt x="4018" y="26490"/>
                  </a:lnTo>
                  <a:lnTo>
                    <a:pt x="4039" y="26532"/>
                  </a:lnTo>
                  <a:lnTo>
                    <a:pt x="4123" y="26490"/>
                  </a:lnTo>
                  <a:lnTo>
                    <a:pt x="4248" y="26365"/>
                  </a:lnTo>
                  <a:lnTo>
                    <a:pt x="4269" y="26323"/>
                  </a:lnTo>
                  <a:lnTo>
                    <a:pt x="4332" y="26385"/>
                  </a:lnTo>
                  <a:lnTo>
                    <a:pt x="4374" y="26385"/>
                  </a:lnTo>
                  <a:lnTo>
                    <a:pt x="4436" y="26344"/>
                  </a:lnTo>
                  <a:lnTo>
                    <a:pt x="4499" y="26344"/>
                  </a:lnTo>
                  <a:lnTo>
                    <a:pt x="4499" y="26365"/>
                  </a:lnTo>
                  <a:lnTo>
                    <a:pt x="4436" y="26448"/>
                  </a:lnTo>
                  <a:lnTo>
                    <a:pt x="4436" y="26637"/>
                  </a:lnTo>
                  <a:lnTo>
                    <a:pt x="4478" y="26657"/>
                  </a:lnTo>
                  <a:lnTo>
                    <a:pt x="4541" y="26741"/>
                  </a:lnTo>
                  <a:lnTo>
                    <a:pt x="4499" y="26762"/>
                  </a:lnTo>
                  <a:lnTo>
                    <a:pt x="4436" y="26741"/>
                  </a:lnTo>
                  <a:lnTo>
                    <a:pt x="4332" y="26637"/>
                  </a:lnTo>
                  <a:lnTo>
                    <a:pt x="4269" y="26553"/>
                  </a:lnTo>
                  <a:lnTo>
                    <a:pt x="4227" y="26553"/>
                  </a:lnTo>
                  <a:lnTo>
                    <a:pt x="4164" y="26574"/>
                  </a:lnTo>
                  <a:lnTo>
                    <a:pt x="4081" y="26574"/>
                  </a:lnTo>
                  <a:lnTo>
                    <a:pt x="4060" y="26637"/>
                  </a:lnTo>
                  <a:lnTo>
                    <a:pt x="4123" y="26678"/>
                  </a:lnTo>
                  <a:lnTo>
                    <a:pt x="4164" y="26678"/>
                  </a:lnTo>
                  <a:lnTo>
                    <a:pt x="4248" y="26783"/>
                  </a:lnTo>
                  <a:lnTo>
                    <a:pt x="4290" y="26804"/>
                  </a:lnTo>
                  <a:lnTo>
                    <a:pt x="4269" y="26867"/>
                  </a:lnTo>
                  <a:lnTo>
                    <a:pt x="4185" y="26783"/>
                  </a:lnTo>
                  <a:lnTo>
                    <a:pt x="4144" y="26762"/>
                  </a:lnTo>
                  <a:lnTo>
                    <a:pt x="4060" y="26762"/>
                  </a:lnTo>
                  <a:lnTo>
                    <a:pt x="3955" y="26888"/>
                  </a:lnTo>
                  <a:lnTo>
                    <a:pt x="3872" y="26950"/>
                  </a:lnTo>
                  <a:lnTo>
                    <a:pt x="3704" y="26950"/>
                  </a:lnTo>
                  <a:lnTo>
                    <a:pt x="3662" y="26971"/>
                  </a:lnTo>
                  <a:lnTo>
                    <a:pt x="3725" y="26992"/>
                  </a:lnTo>
                  <a:lnTo>
                    <a:pt x="3830" y="26992"/>
                  </a:lnTo>
                  <a:lnTo>
                    <a:pt x="3892" y="26971"/>
                  </a:lnTo>
                  <a:lnTo>
                    <a:pt x="4060" y="26950"/>
                  </a:lnTo>
                  <a:lnTo>
                    <a:pt x="4164" y="26888"/>
                  </a:lnTo>
                  <a:lnTo>
                    <a:pt x="4248" y="26909"/>
                  </a:lnTo>
                  <a:lnTo>
                    <a:pt x="4353" y="26909"/>
                  </a:lnTo>
                  <a:lnTo>
                    <a:pt x="4311" y="26950"/>
                  </a:lnTo>
                  <a:lnTo>
                    <a:pt x="4248" y="27013"/>
                  </a:lnTo>
                  <a:lnTo>
                    <a:pt x="4102" y="27013"/>
                  </a:lnTo>
                  <a:lnTo>
                    <a:pt x="3976" y="27055"/>
                  </a:lnTo>
                  <a:lnTo>
                    <a:pt x="3767" y="27055"/>
                  </a:lnTo>
                  <a:lnTo>
                    <a:pt x="3662" y="27076"/>
                  </a:lnTo>
                  <a:lnTo>
                    <a:pt x="3641" y="27160"/>
                  </a:lnTo>
                  <a:lnTo>
                    <a:pt x="3662" y="27222"/>
                  </a:lnTo>
                  <a:lnTo>
                    <a:pt x="3767" y="27264"/>
                  </a:lnTo>
                  <a:lnTo>
                    <a:pt x="3872" y="27222"/>
                  </a:lnTo>
                  <a:lnTo>
                    <a:pt x="3892" y="27264"/>
                  </a:lnTo>
                  <a:lnTo>
                    <a:pt x="3830" y="27306"/>
                  </a:lnTo>
                  <a:lnTo>
                    <a:pt x="3725" y="27306"/>
                  </a:lnTo>
                  <a:lnTo>
                    <a:pt x="3662" y="27390"/>
                  </a:lnTo>
                  <a:lnTo>
                    <a:pt x="3683" y="27473"/>
                  </a:lnTo>
                  <a:lnTo>
                    <a:pt x="3767" y="27515"/>
                  </a:lnTo>
                  <a:lnTo>
                    <a:pt x="3830" y="27473"/>
                  </a:lnTo>
                  <a:lnTo>
                    <a:pt x="3851" y="27411"/>
                  </a:lnTo>
                  <a:lnTo>
                    <a:pt x="3934" y="27411"/>
                  </a:lnTo>
                  <a:lnTo>
                    <a:pt x="3976" y="27432"/>
                  </a:lnTo>
                  <a:lnTo>
                    <a:pt x="4060" y="27432"/>
                  </a:lnTo>
                  <a:lnTo>
                    <a:pt x="4144" y="27411"/>
                  </a:lnTo>
                  <a:lnTo>
                    <a:pt x="4185" y="27390"/>
                  </a:lnTo>
                  <a:lnTo>
                    <a:pt x="4227" y="27411"/>
                  </a:lnTo>
                  <a:lnTo>
                    <a:pt x="4164" y="27473"/>
                  </a:lnTo>
                  <a:lnTo>
                    <a:pt x="4039" y="27515"/>
                  </a:lnTo>
                  <a:lnTo>
                    <a:pt x="3976" y="27494"/>
                  </a:lnTo>
                  <a:lnTo>
                    <a:pt x="3913" y="27473"/>
                  </a:lnTo>
                  <a:lnTo>
                    <a:pt x="3851" y="27473"/>
                  </a:lnTo>
                  <a:lnTo>
                    <a:pt x="3913" y="27515"/>
                  </a:lnTo>
                  <a:lnTo>
                    <a:pt x="3976" y="27515"/>
                  </a:lnTo>
                  <a:lnTo>
                    <a:pt x="4039" y="27536"/>
                  </a:lnTo>
                  <a:lnTo>
                    <a:pt x="3976" y="27578"/>
                  </a:lnTo>
                  <a:lnTo>
                    <a:pt x="3851" y="27578"/>
                  </a:lnTo>
                  <a:lnTo>
                    <a:pt x="3746" y="27641"/>
                  </a:lnTo>
                  <a:lnTo>
                    <a:pt x="3809" y="27704"/>
                  </a:lnTo>
                  <a:lnTo>
                    <a:pt x="3851" y="27704"/>
                  </a:lnTo>
                  <a:lnTo>
                    <a:pt x="3913" y="27683"/>
                  </a:lnTo>
                  <a:lnTo>
                    <a:pt x="4039" y="27683"/>
                  </a:lnTo>
                  <a:lnTo>
                    <a:pt x="4081" y="27704"/>
                  </a:lnTo>
                  <a:lnTo>
                    <a:pt x="4144" y="27704"/>
                  </a:lnTo>
                  <a:lnTo>
                    <a:pt x="4081" y="27746"/>
                  </a:lnTo>
                  <a:lnTo>
                    <a:pt x="3955" y="27787"/>
                  </a:lnTo>
                  <a:lnTo>
                    <a:pt x="3872" y="27746"/>
                  </a:lnTo>
                  <a:lnTo>
                    <a:pt x="3809" y="27787"/>
                  </a:lnTo>
                  <a:lnTo>
                    <a:pt x="3767" y="27829"/>
                  </a:lnTo>
                  <a:lnTo>
                    <a:pt x="3809" y="27892"/>
                  </a:lnTo>
                  <a:lnTo>
                    <a:pt x="3851" y="27892"/>
                  </a:lnTo>
                  <a:lnTo>
                    <a:pt x="3934" y="27829"/>
                  </a:lnTo>
                  <a:lnTo>
                    <a:pt x="4018" y="27829"/>
                  </a:lnTo>
                  <a:lnTo>
                    <a:pt x="4081" y="27892"/>
                  </a:lnTo>
                  <a:lnTo>
                    <a:pt x="4081" y="27934"/>
                  </a:lnTo>
                  <a:lnTo>
                    <a:pt x="3934" y="27997"/>
                  </a:lnTo>
                  <a:lnTo>
                    <a:pt x="3892" y="28038"/>
                  </a:lnTo>
                  <a:lnTo>
                    <a:pt x="3955" y="28143"/>
                  </a:lnTo>
                  <a:lnTo>
                    <a:pt x="3997" y="28143"/>
                  </a:lnTo>
                  <a:lnTo>
                    <a:pt x="4039" y="28122"/>
                  </a:lnTo>
                  <a:lnTo>
                    <a:pt x="4102" y="28122"/>
                  </a:lnTo>
                  <a:lnTo>
                    <a:pt x="4164" y="28206"/>
                  </a:lnTo>
                  <a:lnTo>
                    <a:pt x="4185" y="28143"/>
                  </a:lnTo>
                  <a:lnTo>
                    <a:pt x="4227" y="28122"/>
                  </a:lnTo>
                  <a:lnTo>
                    <a:pt x="4269" y="28143"/>
                  </a:lnTo>
                  <a:lnTo>
                    <a:pt x="4248" y="28206"/>
                  </a:lnTo>
                  <a:lnTo>
                    <a:pt x="4206" y="28248"/>
                  </a:lnTo>
                  <a:lnTo>
                    <a:pt x="4269" y="28310"/>
                  </a:lnTo>
                  <a:lnTo>
                    <a:pt x="4164" y="28436"/>
                  </a:lnTo>
                  <a:lnTo>
                    <a:pt x="4144" y="28436"/>
                  </a:lnTo>
                  <a:lnTo>
                    <a:pt x="4081" y="28520"/>
                  </a:lnTo>
                  <a:lnTo>
                    <a:pt x="4039" y="28582"/>
                  </a:lnTo>
                  <a:lnTo>
                    <a:pt x="4039" y="28624"/>
                  </a:lnTo>
                  <a:lnTo>
                    <a:pt x="4102" y="28624"/>
                  </a:lnTo>
                  <a:lnTo>
                    <a:pt x="4164" y="28582"/>
                  </a:lnTo>
                  <a:lnTo>
                    <a:pt x="4248" y="28624"/>
                  </a:lnTo>
                  <a:lnTo>
                    <a:pt x="4269" y="28687"/>
                  </a:lnTo>
                  <a:lnTo>
                    <a:pt x="4227" y="28750"/>
                  </a:lnTo>
                  <a:lnTo>
                    <a:pt x="4227" y="28771"/>
                  </a:lnTo>
                  <a:lnTo>
                    <a:pt x="4290" y="28771"/>
                  </a:lnTo>
                  <a:lnTo>
                    <a:pt x="4353" y="28792"/>
                  </a:lnTo>
                  <a:lnTo>
                    <a:pt x="4353" y="28854"/>
                  </a:lnTo>
                  <a:lnTo>
                    <a:pt x="4290" y="28896"/>
                  </a:lnTo>
                  <a:lnTo>
                    <a:pt x="4353" y="28959"/>
                  </a:lnTo>
                  <a:lnTo>
                    <a:pt x="4332" y="29043"/>
                  </a:lnTo>
                  <a:lnTo>
                    <a:pt x="4248" y="29085"/>
                  </a:lnTo>
                  <a:lnTo>
                    <a:pt x="4206" y="29147"/>
                  </a:lnTo>
                  <a:lnTo>
                    <a:pt x="4311" y="29147"/>
                  </a:lnTo>
                  <a:lnTo>
                    <a:pt x="4374" y="29085"/>
                  </a:lnTo>
                  <a:lnTo>
                    <a:pt x="4395" y="29043"/>
                  </a:lnTo>
                  <a:lnTo>
                    <a:pt x="4520" y="28980"/>
                  </a:lnTo>
                  <a:lnTo>
                    <a:pt x="4562" y="29001"/>
                  </a:lnTo>
                  <a:lnTo>
                    <a:pt x="4499" y="29064"/>
                  </a:lnTo>
                  <a:lnTo>
                    <a:pt x="4541" y="29106"/>
                  </a:lnTo>
                  <a:lnTo>
                    <a:pt x="4457" y="29168"/>
                  </a:lnTo>
                  <a:lnTo>
                    <a:pt x="4395" y="29210"/>
                  </a:lnTo>
                  <a:lnTo>
                    <a:pt x="4332" y="29210"/>
                  </a:lnTo>
                  <a:lnTo>
                    <a:pt x="4248" y="29252"/>
                  </a:lnTo>
                  <a:lnTo>
                    <a:pt x="4185" y="29294"/>
                  </a:lnTo>
                  <a:lnTo>
                    <a:pt x="4248" y="29357"/>
                  </a:lnTo>
                  <a:lnTo>
                    <a:pt x="4332" y="29294"/>
                  </a:lnTo>
                  <a:lnTo>
                    <a:pt x="4374" y="29252"/>
                  </a:lnTo>
                  <a:lnTo>
                    <a:pt x="4478" y="29273"/>
                  </a:lnTo>
                  <a:lnTo>
                    <a:pt x="4499" y="29294"/>
                  </a:lnTo>
                  <a:lnTo>
                    <a:pt x="4457" y="29357"/>
                  </a:lnTo>
                  <a:lnTo>
                    <a:pt x="4332" y="29398"/>
                  </a:lnTo>
                  <a:lnTo>
                    <a:pt x="4332" y="29503"/>
                  </a:lnTo>
                  <a:lnTo>
                    <a:pt x="4269" y="29566"/>
                  </a:lnTo>
                  <a:lnTo>
                    <a:pt x="4185" y="29587"/>
                  </a:lnTo>
                  <a:lnTo>
                    <a:pt x="4164" y="29629"/>
                  </a:lnTo>
                  <a:lnTo>
                    <a:pt x="4248" y="29691"/>
                  </a:lnTo>
                  <a:lnTo>
                    <a:pt x="4374" y="29670"/>
                  </a:lnTo>
                  <a:lnTo>
                    <a:pt x="4457" y="29608"/>
                  </a:lnTo>
                  <a:lnTo>
                    <a:pt x="4562" y="29587"/>
                  </a:lnTo>
                  <a:lnTo>
                    <a:pt x="4625" y="29587"/>
                  </a:lnTo>
                  <a:lnTo>
                    <a:pt x="4667" y="29629"/>
                  </a:lnTo>
                  <a:lnTo>
                    <a:pt x="4625" y="29691"/>
                  </a:lnTo>
                  <a:lnTo>
                    <a:pt x="4562" y="29691"/>
                  </a:lnTo>
                  <a:lnTo>
                    <a:pt x="4416" y="29733"/>
                  </a:lnTo>
                  <a:lnTo>
                    <a:pt x="4416" y="29775"/>
                  </a:lnTo>
                  <a:lnTo>
                    <a:pt x="4499" y="29775"/>
                  </a:lnTo>
                  <a:lnTo>
                    <a:pt x="4541" y="29817"/>
                  </a:lnTo>
                  <a:lnTo>
                    <a:pt x="4457" y="29901"/>
                  </a:lnTo>
                  <a:lnTo>
                    <a:pt x="4478" y="29984"/>
                  </a:lnTo>
                  <a:lnTo>
                    <a:pt x="4562" y="30005"/>
                  </a:lnTo>
                  <a:lnTo>
                    <a:pt x="4688" y="29901"/>
                  </a:lnTo>
                  <a:lnTo>
                    <a:pt x="4750" y="29880"/>
                  </a:lnTo>
                  <a:lnTo>
                    <a:pt x="4771" y="29901"/>
                  </a:lnTo>
                  <a:lnTo>
                    <a:pt x="4855" y="29984"/>
                  </a:lnTo>
                  <a:lnTo>
                    <a:pt x="4855" y="30089"/>
                  </a:lnTo>
                  <a:lnTo>
                    <a:pt x="4918" y="30131"/>
                  </a:lnTo>
                  <a:lnTo>
                    <a:pt x="4918" y="30152"/>
                  </a:lnTo>
                  <a:lnTo>
                    <a:pt x="4876" y="30214"/>
                  </a:lnTo>
                  <a:lnTo>
                    <a:pt x="4792" y="30214"/>
                  </a:lnTo>
                  <a:lnTo>
                    <a:pt x="4750" y="30298"/>
                  </a:lnTo>
                  <a:lnTo>
                    <a:pt x="4771" y="30340"/>
                  </a:lnTo>
                  <a:lnTo>
                    <a:pt x="4918" y="30361"/>
                  </a:lnTo>
                  <a:lnTo>
                    <a:pt x="4981" y="30340"/>
                  </a:lnTo>
                  <a:lnTo>
                    <a:pt x="4960" y="30298"/>
                  </a:lnTo>
                  <a:lnTo>
                    <a:pt x="4960" y="30235"/>
                  </a:lnTo>
                  <a:lnTo>
                    <a:pt x="5001" y="30214"/>
                  </a:lnTo>
                  <a:lnTo>
                    <a:pt x="5064" y="30235"/>
                  </a:lnTo>
                  <a:lnTo>
                    <a:pt x="5127" y="30194"/>
                  </a:lnTo>
                  <a:lnTo>
                    <a:pt x="5211" y="30152"/>
                  </a:lnTo>
                  <a:lnTo>
                    <a:pt x="5273" y="30214"/>
                  </a:lnTo>
                  <a:lnTo>
                    <a:pt x="5315" y="30235"/>
                  </a:lnTo>
                  <a:lnTo>
                    <a:pt x="5378" y="30214"/>
                  </a:lnTo>
                  <a:lnTo>
                    <a:pt x="5420" y="30131"/>
                  </a:lnTo>
                  <a:lnTo>
                    <a:pt x="5483" y="30089"/>
                  </a:lnTo>
                  <a:lnTo>
                    <a:pt x="5545" y="30089"/>
                  </a:lnTo>
                  <a:lnTo>
                    <a:pt x="5629" y="30047"/>
                  </a:lnTo>
                  <a:lnTo>
                    <a:pt x="5713" y="30089"/>
                  </a:lnTo>
                  <a:lnTo>
                    <a:pt x="5755" y="30026"/>
                  </a:lnTo>
                  <a:lnTo>
                    <a:pt x="5755" y="29984"/>
                  </a:lnTo>
                  <a:lnTo>
                    <a:pt x="5713" y="29922"/>
                  </a:lnTo>
                  <a:lnTo>
                    <a:pt x="5713" y="29880"/>
                  </a:lnTo>
                  <a:lnTo>
                    <a:pt x="5755" y="29838"/>
                  </a:lnTo>
                  <a:lnTo>
                    <a:pt x="5817" y="29880"/>
                  </a:lnTo>
                  <a:lnTo>
                    <a:pt x="5859" y="29942"/>
                  </a:lnTo>
                  <a:lnTo>
                    <a:pt x="5859" y="30047"/>
                  </a:lnTo>
                  <a:lnTo>
                    <a:pt x="5797" y="30131"/>
                  </a:lnTo>
                  <a:lnTo>
                    <a:pt x="5734" y="30152"/>
                  </a:lnTo>
                  <a:lnTo>
                    <a:pt x="5692" y="30214"/>
                  </a:lnTo>
                  <a:lnTo>
                    <a:pt x="5713" y="30235"/>
                  </a:lnTo>
                  <a:lnTo>
                    <a:pt x="5838" y="30194"/>
                  </a:lnTo>
                  <a:lnTo>
                    <a:pt x="6027" y="30089"/>
                  </a:lnTo>
                  <a:lnTo>
                    <a:pt x="6131" y="29922"/>
                  </a:lnTo>
                  <a:lnTo>
                    <a:pt x="6173" y="29922"/>
                  </a:lnTo>
                  <a:lnTo>
                    <a:pt x="6215" y="30005"/>
                  </a:lnTo>
                  <a:lnTo>
                    <a:pt x="6215" y="30110"/>
                  </a:lnTo>
                  <a:lnTo>
                    <a:pt x="6131" y="30131"/>
                  </a:lnTo>
                  <a:lnTo>
                    <a:pt x="6048" y="30194"/>
                  </a:lnTo>
                  <a:lnTo>
                    <a:pt x="5964" y="30256"/>
                  </a:lnTo>
                  <a:lnTo>
                    <a:pt x="5859" y="30298"/>
                  </a:lnTo>
                  <a:lnTo>
                    <a:pt x="5838" y="30319"/>
                  </a:lnTo>
                  <a:lnTo>
                    <a:pt x="5859" y="30340"/>
                  </a:lnTo>
                  <a:lnTo>
                    <a:pt x="5964" y="30319"/>
                  </a:lnTo>
                  <a:lnTo>
                    <a:pt x="6110" y="30235"/>
                  </a:lnTo>
                  <a:lnTo>
                    <a:pt x="6131" y="30256"/>
                  </a:lnTo>
                  <a:lnTo>
                    <a:pt x="6027" y="30361"/>
                  </a:lnTo>
                  <a:lnTo>
                    <a:pt x="5943" y="30403"/>
                  </a:lnTo>
                  <a:lnTo>
                    <a:pt x="5943" y="30507"/>
                  </a:lnTo>
                  <a:lnTo>
                    <a:pt x="5797" y="30612"/>
                  </a:lnTo>
                  <a:lnTo>
                    <a:pt x="5755" y="30654"/>
                  </a:lnTo>
                  <a:lnTo>
                    <a:pt x="5817" y="30654"/>
                  </a:lnTo>
                  <a:lnTo>
                    <a:pt x="5859" y="30612"/>
                  </a:lnTo>
                  <a:lnTo>
                    <a:pt x="5901" y="30612"/>
                  </a:lnTo>
                  <a:lnTo>
                    <a:pt x="5901" y="30633"/>
                  </a:lnTo>
                  <a:lnTo>
                    <a:pt x="5922" y="30738"/>
                  </a:lnTo>
                  <a:lnTo>
                    <a:pt x="5943" y="30654"/>
                  </a:lnTo>
                  <a:lnTo>
                    <a:pt x="6027" y="30612"/>
                  </a:lnTo>
                  <a:lnTo>
                    <a:pt x="6048" y="30549"/>
                  </a:lnTo>
                  <a:lnTo>
                    <a:pt x="6110" y="30549"/>
                  </a:lnTo>
                  <a:lnTo>
                    <a:pt x="6131" y="30570"/>
                  </a:lnTo>
                  <a:lnTo>
                    <a:pt x="6048" y="30654"/>
                  </a:lnTo>
                  <a:lnTo>
                    <a:pt x="6027" y="30738"/>
                  </a:lnTo>
                  <a:lnTo>
                    <a:pt x="6048" y="30759"/>
                  </a:lnTo>
                  <a:lnTo>
                    <a:pt x="6131" y="30738"/>
                  </a:lnTo>
                  <a:lnTo>
                    <a:pt x="6173" y="30654"/>
                  </a:lnTo>
                  <a:lnTo>
                    <a:pt x="6236" y="30654"/>
                  </a:lnTo>
                  <a:lnTo>
                    <a:pt x="6320" y="30633"/>
                  </a:lnTo>
                  <a:lnTo>
                    <a:pt x="6236" y="30738"/>
                  </a:lnTo>
                  <a:lnTo>
                    <a:pt x="6215" y="30842"/>
                  </a:lnTo>
                  <a:lnTo>
                    <a:pt x="6110" y="30926"/>
                  </a:lnTo>
                  <a:lnTo>
                    <a:pt x="6110" y="30989"/>
                  </a:lnTo>
                  <a:lnTo>
                    <a:pt x="6131" y="31031"/>
                  </a:lnTo>
                  <a:lnTo>
                    <a:pt x="6236" y="30947"/>
                  </a:lnTo>
                  <a:lnTo>
                    <a:pt x="6320" y="30738"/>
                  </a:lnTo>
                  <a:lnTo>
                    <a:pt x="6382" y="30675"/>
                  </a:lnTo>
                  <a:lnTo>
                    <a:pt x="6424" y="30717"/>
                  </a:lnTo>
                  <a:lnTo>
                    <a:pt x="6320" y="30863"/>
                  </a:lnTo>
                  <a:lnTo>
                    <a:pt x="6320" y="30947"/>
                  </a:lnTo>
                  <a:lnTo>
                    <a:pt x="6257" y="31031"/>
                  </a:lnTo>
                  <a:lnTo>
                    <a:pt x="6236" y="31135"/>
                  </a:lnTo>
                  <a:lnTo>
                    <a:pt x="6278" y="31156"/>
                  </a:lnTo>
                  <a:lnTo>
                    <a:pt x="6341" y="31093"/>
                  </a:lnTo>
                  <a:lnTo>
                    <a:pt x="6341" y="31031"/>
                  </a:lnTo>
                  <a:lnTo>
                    <a:pt x="6361" y="30968"/>
                  </a:lnTo>
                  <a:lnTo>
                    <a:pt x="6424" y="30968"/>
                  </a:lnTo>
                  <a:lnTo>
                    <a:pt x="6487" y="30989"/>
                  </a:lnTo>
                  <a:lnTo>
                    <a:pt x="6487" y="30842"/>
                  </a:lnTo>
                  <a:lnTo>
                    <a:pt x="6550" y="30842"/>
                  </a:lnTo>
                  <a:lnTo>
                    <a:pt x="6592" y="30759"/>
                  </a:lnTo>
                  <a:lnTo>
                    <a:pt x="6654" y="30759"/>
                  </a:lnTo>
                  <a:lnTo>
                    <a:pt x="6654" y="30821"/>
                  </a:lnTo>
                  <a:lnTo>
                    <a:pt x="6633" y="30821"/>
                  </a:lnTo>
                  <a:lnTo>
                    <a:pt x="6592" y="30926"/>
                  </a:lnTo>
                  <a:lnTo>
                    <a:pt x="6592" y="30968"/>
                  </a:lnTo>
                  <a:lnTo>
                    <a:pt x="6759" y="30968"/>
                  </a:lnTo>
                  <a:lnTo>
                    <a:pt x="7010" y="31093"/>
                  </a:lnTo>
                  <a:lnTo>
                    <a:pt x="7052" y="31093"/>
                  </a:lnTo>
                  <a:lnTo>
                    <a:pt x="7052" y="31051"/>
                  </a:lnTo>
                  <a:lnTo>
                    <a:pt x="7094" y="30989"/>
                  </a:lnTo>
                  <a:lnTo>
                    <a:pt x="7157" y="30968"/>
                  </a:lnTo>
                  <a:lnTo>
                    <a:pt x="7157" y="30926"/>
                  </a:lnTo>
                  <a:lnTo>
                    <a:pt x="7094" y="30884"/>
                  </a:lnTo>
                  <a:lnTo>
                    <a:pt x="7073" y="30863"/>
                  </a:lnTo>
                  <a:lnTo>
                    <a:pt x="6989" y="30863"/>
                  </a:lnTo>
                  <a:lnTo>
                    <a:pt x="6968" y="30884"/>
                  </a:lnTo>
                  <a:lnTo>
                    <a:pt x="6968" y="30842"/>
                  </a:lnTo>
                  <a:lnTo>
                    <a:pt x="6989" y="30821"/>
                  </a:lnTo>
                  <a:lnTo>
                    <a:pt x="6989" y="30759"/>
                  </a:lnTo>
                  <a:lnTo>
                    <a:pt x="6885" y="30717"/>
                  </a:lnTo>
                  <a:lnTo>
                    <a:pt x="6696" y="30633"/>
                  </a:lnTo>
                  <a:lnTo>
                    <a:pt x="6675" y="30570"/>
                  </a:lnTo>
                  <a:lnTo>
                    <a:pt x="6696" y="30549"/>
                  </a:lnTo>
                  <a:lnTo>
                    <a:pt x="6780" y="30570"/>
                  </a:lnTo>
                  <a:lnTo>
                    <a:pt x="6843" y="30549"/>
                  </a:lnTo>
                  <a:lnTo>
                    <a:pt x="6864" y="30549"/>
                  </a:lnTo>
                  <a:lnTo>
                    <a:pt x="6885" y="30612"/>
                  </a:lnTo>
                  <a:lnTo>
                    <a:pt x="6968" y="30675"/>
                  </a:lnTo>
                  <a:lnTo>
                    <a:pt x="7052" y="30738"/>
                  </a:lnTo>
                  <a:lnTo>
                    <a:pt x="7115" y="30738"/>
                  </a:lnTo>
                  <a:lnTo>
                    <a:pt x="7219" y="30675"/>
                  </a:lnTo>
                  <a:lnTo>
                    <a:pt x="7303" y="30633"/>
                  </a:lnTo>
                  <a:lnTo>
                    <a:pt x="7324" y="30570"/>
                  </a:lnTo>
                  <a:lnTo>
                    <a:pt x="7261" y="30549"/>
                  </a:lnTo>
                  <a:lnTo>
                    <a:pt x="7157" y="30549"/>
                  </a:lnTo>
                  <a:lnTo>
                    <a:pt x="7094" y="30528"/>
                  </a:lnTo>
                  <a:lnTo>
                    <a:pt x="7094" y="30466"/>
                  </a:lnTo>
                  <a:lnTo>
                    <a:pt x="7219" y="30466"/>
                  </a:lnTo>
                  <a:lnTo>
                    <a:pt x="7303" y="30424"/>
                  </a:lnTo>
                  <a:lnTo>
                    <a:pt x="7303" y="30403"/>
                  </a:lnTo>
                  <a:lnTo>
                    <a:pt x="7219" y="30340"/>
                  </a:lnTo>
                  <a:lnTo>
                    <a:pt x="7157" y="30319"/>
                  </a:lnTo>
                  <a:lnTo>
                    <a:pt x="7157" y="30298"/>
                  </a:lnTo>
                  <a:lnTo>
                    <a:pt x="7198" y="30298"/>
                  </a:lnTo>
                  <a:lnTo>
                    <a:pt x="7219" y="30256"/>
                  </a:lnTo>
                  <a:lnTo>
                    <a:pt x="7198" y="30235"/>
                  </a:lnTo>
                  <a:lnTo>
                    <a:pt x="7094" y="30214"/>
                  </a:lnTo>
                  <a:lnTo>
                    <a:pt x="7052" y="30152"/>
                  </a:lnTo>
                  <a:lnTo>
                    <a:pt x="7073" y="30131"/>
                  </a:lnTo>
                  <a:lnTo>
                    <a:pt x="7157" y="30152"/>
                  </a:lnTo>
                  <a:lnTo>
                    <a:pt x="7261" y="30194"/>
                  </a:lnTo>
                  <a:lnTo>
                    <a:pt x="7408" y="30152"/>
                  </a:lnTo>
                  <a:lnTo>
                    <a:pt x="7491" y="30110"/>
                  </a:lnTo>
                  <a:lnTo>
                    <a:pt x="7512" y="30047"/>
                  </a:lnTo>
                  <a:lnTo>
                    <a:pt x="7491" y="30005"/>
                  </a:lnTo>
                  <a:lnTo>
                    <a:pt x="7387" y="29984"/>
                  </a:lnTo>
                  <a:lnTo>
                    <a:pt x="7198" y="29942"/>
                  </a:lnTo>
                  <a:lnTo>
                    <a:pt x="7115" y="29901"/>
                  </a:lnTo>
                  <a:lnTo>
                    <a:pt x="7115" y="29880"/>
                  </a:lnTo>
                  <a:lnTo>
                    <a:pt x="7177" y="29880"/>
                  </a:lnTo>
                  <a:lnTo>
                    <a:pt x="7261" y="29901"/>
                  </a:lnTo>
                  <a:lnTo>
                    <a:pt x="7408" y="29901"/>
                  </a:lnTo>
                  <a:lnTo>
                    <a:pt x="7491" y="29838"/>
                  </a:lnTo>
                  <a:lnTo>
                    <a:pt x="7491" y="29775"/>
                  </a:lnTo>
                  <a:lnTo>
                    <a:pt x="7408" y="29712"/>
                  </a:lnTo>
                  <a:lnTo>
                    <a:pt x="7324" y="29691"/>
                  </a:lnTo>
                  <a:lnTo>
                    <a:pt x="7303" y="29629"/>
                  </a:lnTo>
                  <a:lnTo>
                    <a:pt x="7366" y="29629"/>
                  </a:lnTo>
                  <a:lnTo>
                    <a:pt x="7408" y="29670"/>
                  </a:lnTo>
                  <a:lnTo>
                    <a:pt x="7429" y="29712"/>
                  </a:lnTo>
                  <a:lnTo>
                    <a:pt x="7512" y="29691"/>
                  </a:lnTo>
                  <a:lnTo>
                    <a:pt x="7575" y="29629"/>
                  </a:lnTo>
                  <a:lnTo>
                    <a:pt x="7575" y="29587"/>
                  </a:lnTo>
                  <a:lnTo>
                    <a:pt x="7512" y="29566"/>
                  </a:lnTo>
                  <a:lnTo>
                    <a:pt x="7429" y="29503"/>
                  </a:lnTo>
                  <a:lnTo>
                    <a:pt x="7429" y="29482"/>
                  </a:lnTo>
                  <a:lnTo>
                    <a:pt x="7491" y="29461"/>
                  </a:lnTo>
                  <a:lnTo>
                    <a:pt x="7512" y="29503"/>
                  </a:lnTo>
                  <a:lnTo>
                    <a:pt x="7575" y="29524"/>
                  </a:lnTo>
                  <a:lnTo>
                    <a:pt x="7638" y="29461"/>
                  </a:lnTo>
                  <a:lnTo>
                    <a:pt x="7638" y="29419"/>
                  </a:lnTo>
                  <a:lnTo>
                    <a:pt x="7533" y="29398"/>
                  </a:lnTo>
                  <a:lnTo>
                    <a:pt x="7470" y="29357"/>
                  </a:lnTo>
                  <a:lnTo>
                    <a:pt x="7429" y="29294"/>
                  </a:lnTo>
                  <a:lnTo>
                    <a:pt x="7491" y="29294"/>
                  </a:lnTo>
                  <a:lnTo>
                    <a:pt x="7575" y="29357"/>
                  </a:lnTo>
                  <a:lnTo>
                    <a:pt x="7638" y="29357"/>
                  </a:lnTo>
                  <a:lnTo>
                    <a:pt x="7701" y="29398"/>
                  </a:lnTo>
                  <a:lnTo>
                    <a:pt x="7742" y="29398"/>
                  </a:lnTo>
                  <a:lnTo>
                    <a:pt x="7784" y="29315"/>
                  </a:lnTo>
                  <a:lnTo>
                    <a:pt x="7784" y="29273"/>
                  </a:lnTo>
                  <a:lnTo>
                    <a:pt x="7826" y="29210"/>
                  </a:lnTo>
                  <a:lnTo>
                    <a:pt x="7826" y="29168"/>
                  </a:lnTo>
                  <a:lnTo>
                    <a:pt x="7805" y="29106"/>
                  </a:lnTo>
                  <a:lnTo>
                    <a:pt x="7826" y="29001"/>
                  </a:lnTo>
                  <a:lnTo>
                    <a:pt x="7826" y="28959"/>
                  </a:lnTo>
                  <a:lnTo>
                    <a:pt x="7742" y="28854"/>
                  </a:lnTo>
                  <a:lnTo>
                    <a:pt x="7617" y="28750"/>
                  </a:lnTo>
                  <a:lnTo>
                    <a:pt x="7512" y="28729"/>
                  </a:lnTo>
                  <a:lnTo>
                    <a:pt x="7470" y="28666"/>
                  </a:lnTo>
                  <a:lnTo>
                    <a:pt x="7470" y="28645"/>
                  </a:lnTo>
                  <a:lnTo>
                    <a:pt x="7533" y="28645"/>
                  </a:lnTo>
                  <a:lnTo>
                    <a:pt x="7596" y="28666"/>
                  </a:lnTo>
                  <a:lnTo>
                    <a:pt x="7722" y="28771"/>
                  </a:lnTo>
                  <a:lnTo>
                    <a:pt x="7805" y="28854"/>
                  </a:lnTo>
                  <a:lnTo>
                    <a:pt x="7889" y="28854"/>
                  </a:lnTo>
                  <a:lnTo>
                    <a:pt x="7910" y="28834"/>
                  </a:lnTo>
                  <a:lnTo>
                    <a:pt x="7889" y="28687"/>
                  </a:lnTo>
                  <a:lnTo>
                    <a:pt x="7826" y="28582"/>
                  </a:lnTo>
                  <a:lnTo>
                    <a:pt x="7701" y="28562"/>
                  </a:lnTo>
                  <a:lnTo>
                    <a:pt x="7533" y="28478"/>
                  </a:lnTo>
                  <a:lnTo>
                    <a:pt x="7491" y="28457"/>
                  </a:lnTo>
                  <a:lnTo>
                    <a:pt x="7491" y="28415"/>
                  </a:lnTo>
                  <a:lnTo>
                    <a:pt x="7533" y="28415"/>
                  </a:lnTo>
                  <a:lnTo>
                    <a:pt x="7596" y="28436"/>
                  </a:lnTo>
                  <a:lnTo>
                    <a:pt x="7638" y="28478"/>
                  </a:lnTo>
                  <a:lnTo>
                    <a:pt x="7742" y="28478"/>
                  </a:lnTo>
                  <a:lnTo>
                    <a:pt x="7805" y="28415"/>
                  </a:lnTo>
                  <a:lnTo>
                    <a:pt x="7826" y="28352"/>
                  </a:lnTo>
                  <a:lnTo>
                    <a:pt x="7826" y="28269"/>
                  </a:lnTo>
                  <a:lnTo>
                    <a:pt x="7847" y="28269"/>
                  </a:lnTo>
                  <a:lnTo>
                    <a:pt x="7910" y="28310"/>
                  </a:lnTo>
                  <a:lnTo>
                    <a:pt x="7910" y="28331"/>
                  </a:lnTo>
                  <a:lnTo>
                    <a:pt x="7910" y="28373"/>
                  </a:lnTo>
                  <a:lnTo>
                    <a:pt x="8014" y="28436"/>
                  </a:lnTo>
                  <a:lnTo>
                    <a:pt x="8056" y="28436"/>
                  </a:lnTo>
                  <a:lnTo>
                    <a:pt x="8119" y="28478"/>
                  </a:lnTo>
                  <a:lnTo>
                    <a:pt x="8161" y="28478"/>
                  </a:lnTo>
                  <a:lnTo>
                    <a:pt x="8203" y="28436"/>
                  </a:lnTo>
                  <a:lnTo>
                    <a:pt x="8245" y="28373"/>
                  </a:lnTo>
                  <a:lnTo>
                    <a:pt x="8266" y="28352"/>
                  </a:lnTo>
                  <a:lnTo>
                    <a:pt x="8245" y="28310"/>
                  </a:lnTo>
                  <a:lnTo>
                    <a:pt x="8161" y="28269"/>
                  </a:lnTo>
                  <a:lnTo>
                    <a:pt x="8014" y="28269"/>
                  </a:lnTo>
                  <a:lnTo>
                    <a:pt x="7994" y="28248"/>
                  </a:lnTo>
                  <a:lnTo>
                    <a:pt x="7994" y="28227"/>
                  </a:lnTo>
                  <a:lnTo>
                    <a:pt x="7994" y="28164"/>
                  </a:lnTo>
                  <a:lnTo>
                    <a:pt x="7931" y="28122"/>
                  </a:lnTo>
                  <a:lnTo>
                    <a:pt x="7931" y="28059"/>
                  </a:lnTo>
                  <a:lnTo>
                    <a:pt x="7994" y="28018"/>
                  </a:lnTo>
                  <a:lnTo>
                    <a:pt x="8014" y="28018"/>
                  </a:lnTo>
                  <a:lnTo>
                    <a:pt x="8056" y="28059"/>
                  </a:lnTo>
                  <a:lnTo>
                    <a:pt x="8056" y="28143"/>
                  </a:lnTo>
                  <a:lnTo>
                    <a:pt x="8119" y="28206"/>
                  </a:lnTo>
                  <a:lnTo>
                    <a:pt x="8245" y="28206"/>
                  </a:lnTo>
                  <a:lnTo>
                    <a:pt x="8307" y="28164"/>
                  </a:lnTo>
                  <a:lnTo>
                    <a:pt x="8307" y="28122"/>
                  </a:lnTo>
                  <a:lnTo>
                    <a:pt x="8266" y="28059"/>
                  </a:lnTo>
                  <a:lnTo>
                    <a:pt x="8161" y="28018"/>
                  </a:lnTo>
                  <a:lnTo>
                    <a:pt x="8098" y="27955"/>
                  </a:lnTo>
                  <a:lnTo>
                    <a:pt x="8056" y="27850"/>
                  </a:lnTo>
                  <a:lnTo>
                    <a:pt x="8098" y="27850"/>
                  </a:lnTo>
                  <a:lnTo>
                    <a:pt x="8140" y="27913"/>
                  </a:lnTo>
                  <a:lnTo>
                    <a:pt x="8245" y="27955"/>
                  </a:lnTo>
                  <a:lnTo>
                    <a:pt x="8307" y="27997"/>
                  </a:lnTo>
                  <a:lnTo>
                    <a:pt x="8370" y="28059"/>
                  </a:lnTo>
                  <a:lnTo>
                    <a:pt x="8412" y="28038"/>
                  </a:lnTo>
                  <a:lnTo>
                    <a:pt x="8412" y="27997"/>
                  </a:lnTo>
                  <a:lnTo>
                    <a:pt x="8370" y="27934"/>
                  </a:lnTo>
                  <a:lnTo>
                    <a:pt x="8266" y="27892"/>
                  </a:lnTo>
                  <a:lnTo>
                    <a:pt x="8203" y="27829"/>
                  </a:lnTo>
                  <a:lnTo>
                    <a:pt x="8203" y="27746"/>
                  </a:lnTo>
                  <a:lnTo>
                    <a:pt x="8245" y="27704"/>
                  </a:lnTo>
                  <a:lnTo>
                    <a:pt x="8266" y="27641"/>
                  </a:lnTo>
                  <a:lnTo>
                    <a:pt x="8328" y="27641"/>
                  </a:lnTo>
                  <a:lnTo>
                    <a:pt x="8349" y="27704"/>
                  </a:lnTo>
                  <a:lnTo>
                    <a:pt x="8475" y="27808"/>
                  </a:lnTo>
                  <a:lnTo>
                    <a:pt x="8558" y="27808"/>
                  </a:lnTo>
                  <a:lnTo>
                    <a:pt x="8621" y="27787"/>
                  </a:lnTo>
                  <a:lnTo>
                    <a:pt x="8684" y="27787"/>
                  </a:lnTo>
                  <a:lnTo>
                    <a:pt x="8768" y="27746"/>
                  </a:lnTo>
                  <a:lnTo>
                    <a:pt x="8789" y="27683"/>
                  </a:lnTo>
                  <a:lnTo>
                    <a:pt x="8768" y="27641"/>
                  </a:lnTo>
                  <a:lnTo>
                    <a:pt x="8684" y="27620"/>
                  </a:lnTo>
                  <a:lnTo>
                    <a:pt x="8621" y="27578"/>
                  </a:lnTo>
                  <a:lnTo>
                    <a:pt x="8517" y="27515"/>
                  </a:lnTo>
                  <a:lnTo>
                    <a:pt x="8454" y="27515"/>
                  </a:lnTo>
                  <a:lnTo>
                    <a:pt x="8370" y="27494"/>
                  </a:lnTo>
                  <a:lnTo>
                    <a:pt x="8412" y="27432"/>
                  </a:lnTo>
                  <a:lnTo>
                    <a:pt x="8433" y="27411"/>
                  </a:lnTo>
                  <a:lnTo>
                    <a:pt x="8517" y="27411"/>
                  </a:lnTo>
                  <a:lnTo>
                    <a:pt x="8579" y="27494"/>
                  </a:lnTo>
                  <a:lnTo>
                    <a:pt x="8642" y="27515"/>
                  </a:lnTo>
                  <a:lnTo>
                    <a:pt x="8684" y="27515"/>
                  </a:lnTo>
                  <a:lnTo>
                    <a:pt x="8768" y="27620"/>
                  </a:lnTo>
                  <a:lnTo>
                    <a:pt x="8851" y="27641"/>
                  </a:lnTo>
                  <a:lnTo>
                    <a:pt x="8893" y="27620"/>
                  </a:lnTo>
                  <a:lnTo>
                    <a:pt x="8935" y="27578"/>
                  </a:lnTo>
                  <a:lnTo>
                    <a:pt x="8935" y="27515"/>
                  </a:lnTo>
                  <a:lnTo>
                    <a:pt x="8935" y="27411"/>
                  </a:lnTo>
                  <a:lnTo>
                    <a:pt x="8893" y="27369"/>
                  </a:lnTo>
                  <a:lnTo>
                    <a:pt x="8851" y="27327"/>
                  </a:lnTo>
                  <a:lnTo>
                    <a:pt x="8851" y="27306"/>
                  </a:lnTo>
                  <a:lnTo>
                    <a:pt x="8956" y="27306"/>
                  </a:lnTo>
                  <a:lnTo>
                    <a:pt x="8977" y="27222"/>
                  </a:lnTo>
                  <a:lnTo>
                    <a:pt x="8977" y="27181"/>
                  </a:lnTo>
                  <a:lnTo>
                    <a:pt x="8935" y="27181"/>
                  </a:lnTo>
                  <a:lnTo>
                    <a:pt x="8872" y="27201"/>
                  </a:lnTo>
                  <a:lnTo>
                    <a:pt x="8830" y="27160"/>
                  </a:lnTo>
                  <a:lnTo>
                    <a:pt x="8768" y="27097"/>
                  </a:lnTo>
                  <a:lnTo>
                    <a:pt x="8684" y="27097"/>
                  </a:lnTo>
                  <a:lnTo>
                    <a:pt x="8558" y="27013"/>
                  </a:lnTo>
                  <a:lnTo>
                    <a:pt x="8538" y="26992"/>
                  </a:lnTo>
                  <a:lnTo>
                    <a:pt x="8579" y="26950"/>
                  </a:lnTo>
                  <a:lnTo>
                    <a:pt x="8684" y="26950"/>
                  </a:lnTo>
                  <a:lnTo>
                    <a:pt x="8789" y="26971"/>
                  </a:lnTo>
                  <a:lnTo>
                    <a:pt x="8872" y="26971"/>
                  </a:lnTo>
                  <a:lnTo>
                    <a:pt x="8893" y="26909"/>
                  </a:lnTo>
                  <a:lnTo>
                    <a:pt x="8956" y="26909"/>
                  </a:lnTo>
                  <a:lnTo>
                    <a:pt x="9040" y="26971"/>
                  </a:lnTo>
                  <a:lnTo>
                    <a:pt x="9061" y="26867"/>
                  </a:lnTo>
                  <a:lnTo>
                    <a:pt x="9040" y="26699"/>
                  </a:lnTo>
                  <a:lnTo>
                    <a:pt x="8998" y="26595"/>
                  </a:lnTo>
                  <a:lnTo>
                    <a:pt x="8956" y="26553"/>
                  </a:lnTo>
                  <a:lnTo>
                    <a:pt x="8935" y="26469"/>
                  </a:lnTo>
                  <a:lnTo>
                    <a:pt x="8935" y="26427"/>
                  </a:lnTo>
                  <a:lnTo>
                    <a:pt x="8977" y="26365"/>
                  </a:lnTo>
                  <a:lnTo>
                    <a:pt x="8956" y="26260"/>
                  </a:lnTo>
                  <a:lnTo>
                    <a:pt x="8956" y="26218"/>
                  </a:lnTo>
                  <a:lnTo>
                    <a:pt x="8977" y="26155"/>
                  </a:lnTo>
                  <a:lnTo>
                    <a:pt x="8998" y="26176"/>
                  </a:lnTo>
                  <a:lnTo>
                    <a:pt x="9040" y="26239"/>
                  </a:lnTo>
                  <a:lnTo>
                    <a:pt x="9102" y="26260"/>
                  </a:lnTo>
                  <a:lnTo>
                    <a:pt x="9102" y="26218"/>
                  </a:lnTo>
                  <a:lnTo>
                    <a:pt x="9165" y="26176"/>
                  </a:lnTo>
                  <a:lnTo>
                    <a:pt x="9207" y="26218"/>
                  </a:lnTo>
                  <a:lnTo>
                    <a:pt x="9249" y="26344"/>
                  </a:lnTo>
                  <a:lnTo>
                    <a:pt x="9291" y="26365"/>
                  </a:lnTo>
                  <a:lnTo>
                    <a:pt x="9374" y="26365"/>
                  </a:lnTo>
                  <a:lnTo>
                    <a:pt x="9479" y="26239"/>
                  </a:lnTo>
                  <a:lnTo>
                    <a:pt x="9521" y="26113"/>
                  </a:lnTo>
                  <a:lnTo>
                    <a:pt x="9521" y="26009"/>
                  </a:lnTo>
                  <a:lnTo>
                    <a:pt x="9500" y="25925"/>
                  </a:lnTo>
                  <a:lnTo>
                    <a:pt x="9500" y="25862"/>
                  </a:lnTo>
                  <a:lnTo>
                    <a:pt x="9563" y="25841"/>
                  </a:lnTo>
                  <a:lnTo>
                    <a:pt x="9605" y="25841"/>
                  </a:lnTo>
                  <a:lnTo>
                    <a:pt x="9626" y="25800"/>
                  </a:lnTo>
                  <a:lnTo>
                    <a:pt x="9667" y="25758"/>
                  </a:lnTo>
                  <a:lnTo>
                    <a:pt x="9688" y="25821"/>
                  </a:lnTo>
                  <a:lnTo>
                    <a:pt x="9730" y="25883"/>
                  </a:lnTo>
                  <a:lnTo>
                    <a:pt x="9814" y="25883"/>
                  </a:lnTo>
                  <a:lnTo>
                    <a:pt x="9877" y="25841"/>
                  </a:lnTo>
                  <a:lnTo>
                    <a:pt x="9877" y="25800"/>
                  </a:lnTo>
                  <a:lnTo>
                    <a:pt x="9877" y="25737"/>
                  </a:lnTo>
                  <a:lnTo>
                    <a:pt x="9898" y="25737"/>
                  </a:lnTo>
                  <a:lnTo>
                    <a:pt x="9918" y="25800"/>
                  </a:lnTo>
                  <a:lnTo>
                    <a:pt x="9939" y="25883"/>
                  </a:lnTo>
                  <a:lnTo>
                    <a:pt x="9981" y="25925"/>
                  </a:lnTo>
                  <a:lnTo>
                    <a:pt x="10044" y="25862"/>
                  </a:lnTo>
                  <a:lnTo>
                    <a:pt x="10107" y="25821"/>
                  </a:lnTo>
                  <a:lnTo>
                    <a:pt x="10149" y="25800"/>
                  </a:lnTo>
                  <a:lnTo>
                    <a:pt x="10211" y="25841"/>
                  </a:lnTo>
                  <a:lnTo>
                    <a:pt x="10295" y="25841"/>
                  </a:lnTo>
                  <a:lnTo>
                    <a:pt x="10358" y="25800"/>
                  </a:lnTo>
                  <a:lnTo>
                    <a:pt x="10400" y="25716"/>
                  </a:lnTo>
                  <a:lnTo>
                    <a:pt x="10421" y="25674"/>
                  </a:lnTo>
                  <a:lnTo>
                    <a:pt x="10421" y="25632"/>
                  </a:lnTo>
                  <a:lnTo>
                    <a:pt x="10358" y="25549"/>
                  </a:lnTo>
                  <a:lnTo>
                    <a:pt x="10316" y="25423"/>
                  </a:lnTo>
                  <a:lnTo>
                    <a:pt x="10295" y="25339"/>
                  </a:lnTo>
                  <a:lnTo>
                    <a:pt x="10337" y="25297"/>
                  </a:lnTo>
                  <a:lnTo>
                    <a:pt x="10358" y="25318"/>
                  </a:lnTo>
                  <a:lnTo>
                    <a:pt x="10400" y="25423"/>
                  </a:lnTo>
                  <a:lnTo>
                    <a:pt x="10442" y="25423"/>
                  </a:lnTo>
                  <a:lnTo>
                    <a:pt x="10525" y="25339"/>
                  </a:lnTo>
                  <a:lnTo>
                    <a:pt x="10546" y="25256"/>
                  </a:lnTo>
                  <a:lnTo>
                    <a:pt x="10609" y="25193"/>
                  </a:lnTo>
                  <a:lnTo>
                    <a:pt x="10630" y="25130"/>
                  </a:lnTo>
                  <a:lnTo>
                    <a:pt x="10546" y="25046"/>
                  </a:lnTo>
                  <a:lnTo>
                    <a:pt x="10546" y="25005"/>
                  </a:lnTo>
                  <a:lnTo>
                    <a:pt x="10609" y="24942"/>
                  </a:lnTo>
                  <a:lnTo>
                    <a:pt x="10651" y="24921"/>
                  </a:lnTo>
                  <a:lnTo>
                    <a:pt x="10672" y="24942"/>
                  </a:lnTo>
                  <a:lnTo>
                    <a:pt x="10672" y="24984"/>
                  </a:lnTo>
                  <a:lnTo>
                    <a:pt x="10735" y="25046"/>
                  </a:lnTo>
                  <a:lnTo>
                    <a:pt x="10839" y="25088"/>
                  </a:lnTo>
                  <a:lnTo>
                    <a:pt x="10881" y="25109"/>
                  </a:lnTo>
                  <a:lnTo>
                    <a:pt x="10839" y="25172"/>
                  </a:lnTo>
                  <a:lnTo>
                    <a:pt x="10755" y="25214"/>
                  </a:lnTo>
                  <a:lnTo>
                    <a:pt x="10714" y="25318"/>
                  </a:lnTo>
                  <a:lnTo>
                    <a:pt x="10714" y="25402"/>
                  </a:lnTo>
                  <a:lnTo>
                    <a:pt x="10839" y="25549"/>
                  </a:lnTo>
                  <a:lnTo>
                    <a:pt x="10881" y="25590"/>
                  </a:lnTo>
                  <a:lnTo>
                    <a:pt x="10923" y="25507"/>
                  </a:lnTo>
                  <a:lnTo>
                    <a:pt x="10923" y="25444"/>
                  </a:lnTo>
                  <a:lnTo>
                    <a:pt x="10944" y="25381"/>
                  </a:lnTo>
                  <a:lnTo>
                    <a:pt x="10965" y="25277"/>
                  </a:lnTo>
                  <a:lnTo>
                    <a:pt x="10986" y="25277"/>
                  </a:lnTo>
                  <a:lnTo>
                    <a:pt x="11027" y="25318"/>
                  </a:lnTo>
                  <a:lnTo>
                    <a:pt x="10986" y="25402"/>
                  </a:lnTo>
                  <a:lnTo>
                    <a:pt x="10986" y="25444"/>
                  </a:lnTo>
                  <a:lnTo>
                    <a:pt x="11048" y="25549"/>
                  </a:lnTo>
                  <a:lnTo>
                    <a:pt x="11132" y="25590"/>
                  </a:lnTo>
                  <a:lnTo>
                    <a:pt x="11195" y="25528"/>
                  </a:lnTo>
                  <a:lnTo>
                    <a:pt x="11279" y="25528"/>
                  </a:lnTo>
                  <a:lnTo>
                    <a:pt x="11299" y="25486"/>
                  </a:lnTo>
                  <a:lnTo>
                    <a:pt x="11299" y="25423"/>
                  </a:lnTo>
                  <a:lnTo>
                    <a:pt x="11341" y="25381"/>
                  </a:lnTo>
                  <a:lnTo>
                    <a:pt x="11362" y="25381"/>
                  </a:lnTo>
                  <a:lnTo>
                    <a:pt x="11383" y="25402"/>
                  </a:lnTo>
                  <a:lnTo>
                    <a:pt x="11362" y="25444"/>
                  </a:lnTo>
                  <a:lnTo>
                    <a:pt x="11362" y="25507"/>
                  </a:lnTo>
                  <a:lnTo>
                    <a:pt x="11404" y="25549"/>
                  </a:lnTo>
                  <a:lnTo>
                    <a:pt x="11488" y="25549"/>
                  </a:lnTo>
                  <a:lnTo>
                    <a:pt x="11571" y="25444"/>
                  </a:lnTo>
                  <a:lnTo>
                    <a:pt x="11718" y="25339"/>
                  </a:lnTo>
                  <a:lnTo>
                    <a:pt x="11781" y="25339"/>
                  </a:lnTo>
                  <a:lnTo>
                    <a:pt x="11823" y="25318"/>
                  </a:lnTo>
                  <a:lnTo>
                    <a:pt x="11823" y="25235"/>
                  </a:lnTo>
                  <a:lnTo>
                    <a:pt x="11781" y="25172"/>
                  </a:lnTo>
                  <a:lnTo>
                    <a:pt x="11718" y="25130"/>
                  </a:lnTo>
                  <a:lnTo>
                    <a:pt x="11676" y="25088"/>
                  </a:lnTo>
                  <a:lnTo>
                    <a:pt x="11697" y="25067"/>
                  </a:lnTo>
                  <a:lnTo>
                    <a:pt x="11760" y="25067"/>
                  </a:lnTo>
                  <a:lnTo>
                    <a:pt x="11781" y="25109"/>
                  </a:lnTo>
                  <a:lnTo>
                    <a:pt x="11885" y="25172"/>
                  </a:lnTo>
                  <a:lnTo>
                    <a:pt x="11927" y="25172"/>
                  </a:lnTo>
                  <a:lnTo>
                    <a:pt x="11927" y="25088"/>
                  </a:lnTo>
                  <a:lnTo>
                    <a:pt x="11990" y="25088"/>
                  </a:lnTo>
                  <a:lnTo>
                    <a:pt x="12011" y="25130"/>
                  </a:lnTo>
                  <a:lnTo>
                    <a:pt x="12011" y="25193"/>
                  </a:lnTo>
                  <a:lnTo>
                    <a:pt x="12032" y="25214"/>
                  </a:lnTo>
                  <a:lnTo>
                    <a:pt x="12095" y="25193"/>
                  </a:lnTo>
                  <a:lnTo>
                    <a:pt x="12220" y="25046"/>
                  </a:lnTo>
                  <a:lnTo>
                    <a:pt x="12241" y="25025"/>
                  </a:lnTo>
                  <a:lnTo>
                    <a:pt x="12241" y="25005"/>
                  </a:lnTo>
                  <a:lnTo>
                    <a:pt x="12283" y="24921"/>
                  </a:lnTo>
                  <a:lnTo>
                    <a:pt x="12304" y="24879"/>
                  </a:lnTo>
                  <a:lnTo>
                    <a:pt x="12346" y="24837"/>
                  </a:lnTo>
                  <a:lnTo>
                    <a:pt x="12346" y="24837"/>
                  </a:lnTo>
                  <a:lnTo>
                    <a:pt x="12325" y="24900"/>
                  </a:lnTo>
                  <a:lnTo>
                    <a:pt x="12346" y="24942"/>
                  </a:lnTo>
                  <a:lnTo>
                    <a:pt x="12387" y="24984"/>
                  </a:lnTo>
                  <a:lnTo>
                    <a:pt x="12429" y="24942"/>
                  </a:lnTo>
                  <a:lnTo>
                    <a:pt x="12513" y="24837"/>
                  </a:lnTo>
                  <a:lnTo>
                    <a:pt x="12534" y="24774"/>
                  </a:lnTo>
                  <a:lnTo>
                    <a:pt x="12513" y="24691"/>
                  </a:lnTo>
                  <a:lnTo>
                    <a:pt x="12513" y="24607"/>
                  </a:lnTo>
                  <a:lnTo>
                    <a:pt x="12639" y="24481"/>
                  </a:lnTo>
                  <a:lnTo>
                    <a:pt x="12722" y="24460"/>
                  </a:lnTo>
                  <a:lnTo>
                    <a:pt x="12764" y="24398"/>
                  </a:lnTo>
                  <a:lnTo>
                    <a:pt x="12743" y="24356"/>
                  </a:lnTo>
                  <a:lnTo>
                    <a:pt x="12722" y="24293"/>
                  </a:lnTo>
                  <a:lnTo>
                    <a:pt x="12722" y="24272"/>
                  </a:lnTo>
                  <a:lnTo>
                    <a:pt x="12764" y="24293"/>
                  </a:lnTo>
                  <a:lnTo>
                    <a:pt x="12827" y="24314"/>
                  </a:lnTo>
                  <a:lnTo>
                    <a:pt x="12869" y="24314"/>
                  </a:lnTo>
                  <a:lnTo>
                    <a:pt x="12911" y="24251"/>
                  </a:lnTo>
                  <a:lnTo>
                    <a:pt x="12869" y="24188"/>
                  </a:lnTo>
                  <a:lnTo>
                    <a:pt x="12827" y="24147"/>
                  </a:lnTo>
                  <a:lnTo>
                    <a:pt x="12869" y="24168"/>
                  </a:lnTo>
                  <a:lnTo>
                    <a:pt x="12931" y="24209"/>
                  </a:lnTo>
                  <a:lnTo>
                    <a:pt x="12931" y="24168"/>
                  </a:lnTo>
                  <a:lnTo>
                    <a:pt x="12952" y="24084"/>
                  </a:lnTo>
                  <a:lnTo>
                    <a:pt x="13036" y="24084"/>
                  </a:lnTo>
                  <a:lnTo>
                    <a:pt x="13120" y="24042"/>
                  </a:lnTo>
                  <a:lnTo>
                    <a:pt x="13120" y="23958"/>
                  </a:lnTo>
                  <a:lnTo>
                    <a:pt x="13120" y="23937"/>
                  </a:lnTo>
                  <a:lnTo>
                    <a:pt x="13141" y="23875"/>
                  </a:lnTo>
                  <a:lnTo>
                    <a:pt x="13224" y="23875"/>
                  </a:lnTo>
                  <a:lnTo>
                    <a:pt x="13266" y="23854"/>
                  </a:lnTo>
                  <a:lnTo>
                    <a:pt x="13350" y="23749"/>
                  </a:lnTo>
                  <a:lnTo>
                    <a:pt x="13434" y="23707"/>
                  </a:lnTo>
                  <a:lnTo>
                    <a:pt x="13476" y="23707"/>
                  </a:lnTo>
                  <a:lnTo>
                    <a:pt x="13496" y="23728"/>
                  </a:lnTo>
                  <a:lnTo>
                    <a:pt x="13580" y="23707"/>
                  </a:lnTo>
                  <a:lnTo>
                    <a:pt x="13643" y="23624"/>
                  </a:lnTo>
                  <a:lnTo>
                    <a:pt x="13664" y="23477"/>
                  </a:lnTo>
                  <a:lnTo>
                    <a:pt x="13643" y="23352"/>
                  </a:lnTo>
                  <a:lnTo>
                    <a:pt x="13580" y="23352"/>
                  </a:lnTo>
                  <a:lnTo>
                    <a:pt x="13559" y="23331"/>
                  </a:lnTo>
                  <a:lnTo>
                    <a:pt x="13580" y="23247"/>
                  </a:lnTo>
                  <a:lnTo>
                    <a:pt x="13580" y="23142"/>
                  </a:lnTo>
                  <a:lnTo>
                    <a:pt x="13559" y="23059"/>
                  </a:lnTo>
                  <a:lnTo>
                    <a:pt x="13496" y="23017"/>
                  </a:lnTo>
                  <a:lnTo>
                    <a:pt x="13476" y="22912"/>
                  </a:lnTo>
                  <a:lnTo>
                    <a:pt x="13455" y="22870"/>
                  </a:lnTo>
                  <a:lnTo>
                    <a:pt x="13455" y="22787"/>
                  </a:lnTo>
                  <a:lnTo>
                    <a:pt x="13496" y="22787"/>
                  </a:lnTo>
                  <a:lnTo>
                    <a:pt x="13559" y="22808"/>
                  </a:lnTo>
                  <a:lnTo>
                    <a:pt x="13580" y="22912"/>
                  </a:lnTo>
                  <a:lnTo>
                    <a:pt x="13643" y="22996"/>
                  </a:lnTo>
                  <a:lnTo>
                    <a:pt x="13643" y="23080"/>
                  </a:lnTo>
                  <a:lnTo>
                    <a:pt x="13685" y="23184"/>
                  </a:lnTo>
                  <a:lnTo>
                    <a:pt x="13748" y="23205"/>
                  </a:lnTo>
                  <a:lnTo>
                    <a:pt x="13789" y="23247"/>
                  </a:lnTo>
                  <a:lnTo>
                    <a:pt x="13768" y="23331"/>
                  </a:lnTo>
                  <a:lnTo>
                    <a:pt x="13789" y="23414"/>
                  </a:lnTo>
                  <a:lnTo>
                    <a:pt x="13873" y="23456"/>
                  </a:lnTo>
                  <a:lnTo>
                    <a:pt x="13915" y="23456"/>
                  </a:lnTo>
                  <a:lnTo>
                    <a:pt x="13915" y="23414"/>
                  </a:lnTo>
                  <a:lnTo>
                    <a:pt x="13957" y="23352"/>
                  </a:lnTo>
                  <a:lnTo>
                    <a:pt x="13999" y="23352"/>
                  </a:lnTo>
                  <a:lnTo>
                    <a:pt x="14061" y="23435"/>
                  </a:lnTo>
                  <a:lnTo>
                    <a:pt x="14229" y="23435"/>
                  </a:lnTo>
                  <a:lnTo>
                    <a:pt x="14292" y="23393"/>
                  </a:lnTo>
                  <a:lnTo>
                    <a:pt x="14312" y="23414"/>
                  </a:lnTo>
                  <a:lnTo>
                    <a:pt x="14375" y="23414"/>
                  </a:lnTo>
                  <a:lnTo>
                    <a:pt x="14438" y="23352"/>
                  </a:lnTo>
                  <a:lnTo>
                    <a:pt x="14480" y="23289"/>
                  </a:lnTo>
                  <a:lnTo>
                    <a:pt x="14522" y="23289"/>
                  </a:lnTo>
                  <a:lnTo>
                    <a:pt x="14522" y="23226"/>
                  </a:lnTo>
                  <a:lnTo>
                    <a:pt x="14584" y="23205"/>
                  </a:lnTo>
                  <a:lnTo>
                    <a:pt x="14626" y="23226"/>
                  </a:lnTo>
                  <a:lnTo>
                    <a:pt x="14731" y="23352"/>
                  </a:lnTo>
                  <a:lnTo>
                    <a:pt x="14752" y="23414"/>
                  </a:lnTo>
                  <a:lnTo>
                    <a:pt x="14815" y="23414"/>
                  </a:lnTo>
                  <a:lnTo>
                    <a:pt x="14856" y="23352"/>
                  </a:lnTo>
                  <a:lnTo>
                    <a:pt x="14919" y="23331"/>
                  </a:lnTo>
                  <a:lnTo>
                    <a:pt x="14919" y="23226"/>
                  </a:lnTo>
                  <a:lnTo>
                    <a:pt x="14940" y="23226"/>
                  </a:lnTo>
                  <a:lnTo>
                    <a:pt x="14961" y="23247"/>
                  </a:lnTo>
                  <a:lnTo>
                    <a:pt x="15024" y="23247"/>
                  </a:lnTo>
                  <a:lnTo>
                    <a:pt x="15024" y="23205"/>
                  </a:lnTo>
                  <a:lnTo>
                    <a:pt x="15066" y="23205"/>
                  </a:lnTo>
                  <a:lnTo>
                    <a:pt x="15108" y="23226"/>
                  </a:lnTo>
                  <a:lnTo>
                    <a:pt x="15170" y="23226"/>
                  </a:lnTo>
                  <a:lnTo>
                    <a:pt x="15212" y="23184"/>
                  </a:lnTo>
                  <a:lnTo>
                    <a:pt x="15212" y="23121"/>
                  </a:lnTo>
                  <a:lnTo>
                    <a:pt x="15254" y="23100"/>
                  </a:lnTo>
                  <a:lnTo>
                    <a:pt x="15338" y="23100"/>
                  </a:lnTo>
                  <a:lnTo>
                    <a:pt x="15359" y="23080"/>
                  </a:lnTo>
                  <a:lnTo>
                    <a:pt x="15359" y="23017"/>
                  </a:lnTo>
                  <a:lnTo>
                    <a:pt x="15380" y="23017"/>
                  </a:lnTo>
                  <a:lnTo>
                    <a:pt x="15380" y="23080"/>
                  </a:lnTo>
                  <a:lnTo>
                    <a:pt x="15442" y="23100"/>
                  </a:lnTo>
                  <a:lnTo>
                    <a:pt x="15484" y="23038"/>
                  </a:lnTo>
                  <a:lnTo>
                    <a:pt x="15526" y="22975"/>
                  </a:lnTo>
                  <a:lnTo>
                    <a:pt x="15547" y="22975"/>
                  </a:lnTo>
                  <a:lnTo>
                    <a:pt x="15589" y="23038"/>
                  </a:lnTo>
                  <a:lnTo>
                    <a:pt x="15652" y="23080"/>
                  </a:lnTo>
                  <a:lnTo>
                    <a:pt x="15693" y="22975"/>
                  </a:lnTo>
                  <a:lnTo>
                    <a:pt x="15735" y="22975"/>
                  </a:lnTo>
                  <a:lnTo>
                    <a:pt x="15756" y="23017"/>
                  </a:lnTo>
                  <a:lnTo>
                    <a:pt x="15798" y="23038"/>
                  </a:lnTo>
                  <a:lnTo>
                    <a:pt x="15861" y="23038"/>
                  </a:lnTo>
                  <a:lnTo>
                    <a:pt x="15882" y="22975"/>
                  </a:lnTo>
                  <a:lnTo>
                    <a:pt x="15944" y="22933"/>
                  </a:lnTo>
                  <a:lnTo>
                    <a:pt x="16007" y="22933"/>
                  </a:lnTo>
                  <a:lnTo>
                    <a:pt x="16112" y="22891"/>
                  </a:lnTo>
                  <a:lnTo>
                    <a:pt x="16175" y="22891"/>
                  </a:lnTo>
                  <a:lnTo>
                    <a:pt x="16196" y="22933"/>
                  </a:lnTo>
                  <a:lnTo>
                    <a:pt x="16258" y="22933"/>
                  </a:lnTo>
                  <a:lnTo>
                    <a:pt x="16279" y="22870"/>
                  </a:lnTo>
                  <a:lnTo>
                    <a:pt x="16321" y="22808"/>
                  </a:lnTo>
                  <a:lnTo>
                    <a:pt x="16426" y="22808"/>
                  </a:lnTo>
                  <a:lnTo>
                    <a:pt x="16468" y="22766"/>
                  </a:lnTo>
                  <a:lnTo>
                    <a:pt x="16572" y="22724"/>
                  </a:lnTo>
                  <a:lnTo>
                    <a:pt x="16614" y="22703"/>
                  </a:lnTo>
                  <a:lnTo>
                    <a:pt x="16614" y="22661"/>
                  </a:lnTo>
                  <a:lnTo>
                    <a:pt x="16572" y="22577"/>
                  </a:lnTo>
                  <a:lnTo>
                    <a:pt x="16572" y="22515"/>
                  </a:lnTo>
                  <a:lnTo>
                    <a:pt x="16719" y="22577"/>
                  </a:lnTo>
                  <a:lnTo>
                    <a:pt x="16802" y="22619"/>
                  </a:lnTo>
                  <a:lnTo>
                    <a:pt x="16823" y="22682"/>
                  </a:lnTo>
                  <a:lnTo>
                    <a:pt x="16886" y="22703"/>
                  </a:lnTo>
                  <a:lnTo>
                    <a:pt x="16991" y="22619"/>
                  </a:lnTo>
                  <a:lnTo>
                    <a:pt x="16991" y="22536"/>
                  </a:lnTo>
                  <a:lnTo>
                    <a:pt x="16928" y="22515"/>
                  </a:lnTo>
                  <a:lnTo>
                    <a:pt x="16928" y="22473"/>
                  </a:lnTo>
                  <a:lnTo>
                    <a:pt x="17012" y="22431"/>
                  </a:lnTo>
                  <a:lnTo>
                    <a:pt x="17033" y="22494"/>
                  </a:lnTo>
                  <a:lnTo>
                    <a:pt x="17116" y="22515"/>
                  </a:lnTo>
                  <a:lnTo>
                    <a:pt x="17158" y="22410"/>
                  </a:lnTo>
                  <a:lnTo>
                    <a:pt x="17137" y="22326"/>
                  </a:lnTo>
                  <a:lnTo>
                    <a:pt x="17137" y="22264"/>
                  </a:lnTo>
                  <a:lnTo>
                    <a:pt x="17200" y="22264"/>
                  </a:lnTo>
                  <a:lnTo>
                    <a:pt x="17221" y="22305"/>
                  </a:lnTo>
                  <a:lnTo>
                    <a:pt x="17305" y="22326"/>
                  </a:lnTo>
                  <a:lnTo>
                    <a:pt x="17346" y="22284"/>
                  </a:lnTo>
                  <a:lnTo>
                    <a:pt x="17409" y="22264"/>
                  </a:lnTo>
                  <a:lnTo>
                    <a:pt x="17451" y="22264"/>
                  </a:lnTo>
                  <a:lnTo>
                    <a:pt x="17451" y="22180"/>
                  </a:lnTo>
                  <a:lnTo>
                    <a:pt x="17430" y="22117"/>
                  </a:lnTo>
                  <a:lnTo>
                    <a:pt x="17451" y="22096"/>
                  </a:lnTo>
                  <a:lnTo>
                    <a:pt x="17514" y="22117"/>
                  </a:lnTo>
                  <a:lnTo>
                    <a:pt x="17556" y="22180"/>
                  </a:lnTo>
                  <a:lnTo>
                    <a:pt x="17639" y="22159"/>
                  </a:lnTo>
                  <a:lnTo>
                    <a:pt x="17681" y="22096"/>
                  </a:lnTo>
                  <a:lnTo>
                    <a:pt x="17681" y="22012"/>
                  </a:lnTo>
                  <a:lnTo>
                    <a:pt x="17660" y="21992"/>
                  </a:lnTo>
                  <a:lnTo>
                    <a:pt x="17660" y="21950"/>
                  </a:lnTo>
                  <a:lnTo>
                    <a:pt x="17681" y="21908"/>
                  </a:lnTo>
                  <a:lnTo>
                    <a:pt x="17786" y="21908"/>
                  </a:lnTo>
                  <a:lnTo>
                    <a:pt x="17849" y="21950"/>
                  </a:lnTo>
                  <a:lnTo>
                    <a:pt x="17869" y="21887"/>
                  </a:lnTo>
                  <a:lnTo>
                    <a:pt x="17890" y="21845"/>
                  </a:lnTo>
                  <a:lnTo>
                    <a:pt x="17953" y="21866"/>
                  </a:lnTo>
                  <a:lnTo>
                    <a:pt x="17995" y="21908"/>
                  </a:lnTo>
                  <a:lnTo>
                    <a:pt x="18058" y="21950"/>
                  </a:lnTo>
                  <a:lnTo>
                    <a:pt x="18079" y="21908"/>
                  </a:lnTo>
                  <a:lnTo>
                    <a:pt x="18079" y="21866"/>
                  </a:lnTo>
                  <a:lnTo>
                    <a:pt x="18037" y="21803"/>
                  </a:lnTo>
                  <a:lnTo>
                    <a:pt x="18037" y="21761"/>
                  </a:lnTo>
                  <a:lnTo>
                    <a:pt x="18100" y="21699"/>
                  </a:lnTo>
                  <a:lnTo>
                    <a:pt x="18162" y="21740"/>
                  </a:lnTo>
                  <a:lnTo>
                    <a:pt x="18288" y="21699"/>
                  </a:lnTo>
                  <a:lnTo>
                    <a:pt x="18393" y="21636"/>
                  </a:lnTo>
                  <a:lnTo>
                    <a:pt x="18455" y="21531"/>
                  </a:lnTo>
                  <a:lnTo>
                    <a:pt x="18455" y="21489"/>
                  </a:lnTo>
                  <a:lnTo>
                    <a:pt x="18309" y="21552"/>
                  </a:lnTo>
                  <a:lnTo>
                    <a:pt x="18183" y="21552"/>
                  </a:lnTo>
                  <a:lnTo>
                    <a:pt x="18141" y="21531"/>
                  </a:lnTo>
                  <a:lnTo>
                    <a:pt x="17890" y="21531"/>
                  </a:lnTo>
                  <a:lnTo>
                    <a:pt x="17765" y="21489"/>
                  </a:lnTo>
                  <a:lnTo>
                    <a:pt x="17639" y="21447"/>
                  </a:lnTo>
                  <a:lnTo>
                    <a:pt x="17472" y="21427"/>
                  </a:lnTo>
                  <a:lnTo>
                    <a:pt x="17325" y="21280"/>
                  </a:lnTo>
                  <a:lnTo>
                    <a:pt x="17263" y="21238"/>
                  </a:lnTo>
                  <a:lnTo>
                    <a:pt x="17221" y="21238"/>
                  </a:lnTo>
                  <a:lnTo>
                    <a:pt x="17095" y="21301"/>
                  </a:lnTo>
                  <a:lnTo>
                    <a:pt x="17053" y="21259"/>
                  </a:lnTo>
                  <a:lnTo>
                    <a:pt x="17095" y="21217"/>
                  </a:lnTo>
                  <a:lnTo>
                    <a:pt x="17095" y="21175"/>
                  </a:lnTo>
                  <a:lnTo>
                    <a:pt x="17033" y="21238"/>
                  </a:lnTo>
                  <a:lnTo>
                    <a:pt x="16886" y="21343"/>
                  </a:lnTo>
                  <a:lnTo>
                    <a:pt x="16802" y="21385"/>
                  </a:lnTo>
                  <a:lnTo>
                    <a:pt x="16635" y="21385"/>
                  </a:lnTo>
                  <a:lnTo>
                    <a:pt x="16593" y="21427"/>
                  </a:lnTo>
                  <a:lnTo>
                    <a:pt x="16530" y="21385"/>
                  </a:lnTo>
                  <a:lnTo>
                    <a:pt x="16489" y="21364"/>
                  </a:lnTo>
                  <a:cubicBezTo>
                    <a:pt x="16489" y="21364"/>
                    <a:pt x="16426" y="21385"/>
                    <a:pt x="16405" y="21385"/>
                  </a:cubicBezTo>
                  <a:lnTo>
                    <a:pt x="16321" y="21385"/>
                  </a:lnTo>
                  <a:lnTo>
                    <a:pt x="16196" y="21531"/>
                  </a:lnTo>
                  <a:lnTo>
                    <a:pt x="16154" y="21594"/>
                  </a:lnTo>
                  <a:lnTo>
                    <a:pt x="16091" y="21531"/>
                  </a:lnTo>
                  <a:lnTo>
                    <a:pt x="16049" y="21489"/>
                  </a:lnTo>
                  <a:lnTo>
                    <a:pt x="15861" y="21489"/>
                  </a:lnTo>
                  <a:lnTo>
                    <a:pt x="15777" y="21468"/>
                  </a:lnTo>
                  <a:lnTo>
                    <a:pt x="15735" y="21489"/>
                  </a:lnTo>
                  <a:lnTo>
                    <a:pt x="15672" y="21447"/>
                  </a:lnTo>
                  <a:lnTo>
                    <a:pt x="15735" y="21364"/>
                  </a:lnTo>
                  <a:lnTo>
                    <a:pt x="15840" y="21364"/>
                  </a:lnTo>
                  <a:lnTo>
                    <a:pt x="15882" y="21427"/>
                  </a:lnTo>
                  <a:lnTo>
                    <a:pt x="15965" y="21447"/>
                  </a:lnTo>
                  <a:lnTo>
                    <a:pt x="16049" y="21385"/>
                  </a:lnTo>
                  <a:lnTo>
                    <a:pt x="16175" y="21364"/>
                  </a:lnTo>
                  <a:lnTo>
                    <a:pt x="16258" y="21280"/>
                  </a:lnTo>
                  <a:lnTo>
                    <a:pt x="16321" y="21280"/>
                  </a:lnTo>
                  <a:lnTo>
                    <a:pt x="16426" y="21322"/>
                  </a:lnTo>
                  <a:lnTo>
                    <a:pt x="16530" y="21280"/>
                  </a:lnTo>
                  <a:lnTo>
                    <a:pt x="16572" y="21238"/>
                  </a:lnTo>
                  <a:lnTo>
                    <a:pt x="16530" y="21175"/>
                  </a:lnTo>
                  <a:lnTo>
                    <a:pt x="16489" y="21175"/>
                  </a:lnTo>
                  <a:lnTo>
                    <a:pt x="16468" y="21134"/>
                  </a:lnTo>
                  <a:lnTo>
                    <a:pt x="16405" y="21134"/>
                  </a:lnTo>
                  <a:lnTo>
                    <a:pt x="16300" y="21155"/>
                  </a:lnTo>
                  <a:lnTo>
                    <a:pt x="16216" y="21134"/>
                  </a:lnTo>
                  <a:lnTo>
                    <a:pt x="16049" y="21134"/>
                  </a:lnTo>
                  <a:lnTo>
                    <a:pt x="15944" y="21155"/>
                  </a:lnTo>
                  <a:lnTo>
                    <a:pt x="15840" y="21155"/>
                  </a:lnTo>
                  <a:lnTo>
                    <a:pt x="15693" y="21134"/>
                  </a:lnTo>
                  <a:lnTo>
                    <a:pt x="15672" y="21071"/>
                  </a:lnTo>
                  <a:lnTo>
                    <a:pt x="15631" y="21050"/>
                  </a:lnTo>
                  <a:lnTo>
                    <a:pt x="15526" y="21071"/>
                  </a:lnTo>
                  <a:lnTo>
                    <a:pt x="15380" y="21071"/>
                  </a:lnTo>
                  <a:lnTo>
                    <a:pt x="15212" y="21175"/>
                  </a:lnTo>
                  <a:lnTo>
                    <a:pt x="15170" y="21155"/>
                  </a:lnTo>
                  <a:lnTo>
                    <a:pt x="15212" y="21071"/>
                  </a:lnTo>
                  <a:lnTo>
                    <a:pt x="15275" y="21008"/>
                  </a:lnTo>
                  <a:lnTo>
                    <a:pt x="15463" y="21008"/>
                  </a:lnTo>
                  <a:lnTo>
                    <a:pt x="15672" y="20903"/>
                  </a:lnTo>
                  <a:lnTo>
                    <a:pt x="15756" y="20841"/>
                  </a:lnTo>
                  <a:lnTo>
                    <a:pt x="15756" y="20757"/>
                  </a:lnTo>
                  <a:lnTo>
                    <a:pt x="15777" y="20715"/>
                  </a:lnTo>
                  <a:lnTo>
                    <a:pt x="15861" y="20715"/>
                  </a:lnTo>
                  <a:lnTo>
                    <a:pt x="15903" y="20694"/>
                  </a:lnTo>
                  <a:lnTo>
                    <a:pt x="15965" y="20611"/>
                  </a:lnTo>
                  <a:lnTo>
                    <a:pt x="15944" y="20548"/>
                  </a:lnTo>
                  <a:lnTo>
                    <a:pt x="15882" y="20506"/>
                  </a:lnTo>
                  <a:lnTo>
                    <a:pt x="15798" y="20485"/>
                  </a:lnTo>
                  <a:lnTo>
                    <a:pt x="15777" y="20443"/>
                  </a:lnTo>
                  <a:lnTo>
                    <a:pt x="15861" y="20401"/>
                  </a:lnTo>
                  <a:lnTo>
                    <a:pt x="15903" y="20401"/>
                  </a:lnTo>
                  <a:lnTo>
                    <a:pt x="15903" y="20422"/>
                  </a:lnTo>
                  <a:lnTo>
                    <a:pt x="15986" y="20443"/>
                  </a:lnTo>
                  <a:lnTo>
                    <a:pt x="16007" y="20422"/>
                  </a:lnTo>
                  <a:lnTo>
                    <a:pt x="15986" y="20380"/>
                  </a:lnTo>
                  <a:lnTo>
                    <a:pt x="15965" y="20339"/>
                  </a:lnTo>
                  <a:lnTo>
                    <a:pt x="15965" y="20234"/>
                  </a:lnTo>
                  <a:lnTo>
                    <a:pt x="16007" y="20276"/>
                  </a:lnTo>
                  <a:lnTo>
                    <a:pt x="16049" y="20318"/>
                  </a:lnTo>
                  <a:lnTo>
                    <a:pt x="16049" y="20401"/>
                  </a:lnTo>
                  <a:lnTo>
                    <a:pt x="16091" y="20506"/>
                  </a:lnTo>
                  <a:lnTo>
                    <a:pt x="16175" y="20548"/>
                  </a:lnTo>
                  <a:lnTo>
                    <a:pt x="16279" y="20527"/>
                  </a:lnTo>
                  <a:lnTo>
                    <a:pt x="16405" y="20527"/>
                  </a:lnTo>
                  <a:lnTo>
                    <a:pt x="16698" y="20401"/>
                  </a:lnTo>
                  <a:lnTo>
                    <a:pt x="16781" y="20401"/>
                  </a:lnTo>
                  <a:lnTo>
                    <a:pt x="16844" y="20380"/>
                  </a:lnTo>
                  <a:lnTo>
                    <a:pt x="16907" y="20297"/>
                  </a:lnTo>
                  <a:lnTo>
                    <a:pt x="16991" y="20276"/>
                  </a:lnTo>
                  <a:lnTo>
                    <a:pt x="17033" y="20171"/>
                  </a:lnTo>
                  <a:lnTo>
                    <a:pt x="16991" y="20067"/>
                  </a:lnTo>
                  <a:lnTo>
                    <a:pt x="16949" y="19983"/>
                  </a:lnTo>
                  <a:lnTo>
                    <a:pt x="16907" y="19983"/>
                  </a:lnTo>
                  <a:lnTo>
                    <a:pt x="16802" y="19920"/>
                  </a:lnTo>
                  <a:lnTo>
                    <a:pt x="16530" y="19857"/>
                  </a:lnTo>
                  <a:lnTo>
                    <a:pt x="16489" y="19857"/>
                  </a:lnTo>
                  <a:lnTo>
                    <a:pt x="16384" y="19899"/>
                  </a:lnTo>
                  <a:lnTo>
                    <a:pt x="16321" y="19857"/>
                  </a:lnTo>
                  <a:lnTo>
                    <a:pt x="16321" y="19732"/>
                  </a:lnTo>
                  <a:lnTo>
                    <a:pt x="16300" y="19690"/>
                  </a:lnTo>
                  <a:lnTo>
                    <a:pt x="16196" y="19753"/>
                  </a:lnTo>
                  <a:lnTo>
                    <a:pt x="16112" y="19753"/>
                  </a:lnTo>
                  <a:lnTo>
                    <a:pt x="16007" y="19815"/>
                  </a:lnTo>
                  <a:lnTo>
                    <a:pt x="15944" y="19815"/>
                  </a:lnTo>
                  <a:lnTo>
                    <a:pt x="15861" y="19774"/>
                  </a:lnTo>
                  <a:lnTo>
                    <a:pt x="15861" y="19690"/>
                  </a:lnTo>
                  <a:lnTo>
                    <a:pt x="15944" y="19753"/>
                  </a:lnTo>
                  <a:lnTo>
                    <a:pt x="16007" y="19690"/>
                  </a:lnTo>
                  <a:lnTo>
                    <a:pt x="16070" y="19648"/>
                  </a:lnTo>
                  <a:lnTo>
                    <a:pt x="16196" y="19648"/>
                  </a:lnTo>
                  <a:lnTo>
                    <a:pt x="16216" y="19585"/>
                  </a:lnTo>
                  <a:lnTo>
                    <a:pt x="16175" y="19523"/>
                  </a:lnTo>
                  <a:lnTo>
                    <a:pt x="16091" y="19418"/>
                  </a:lnTo>
                  <a:lnTo>
                    <a:pt x="16049" y="19376"/>
                  </a:lnTo>
                  <a:lnTo>
                    <a:pt x="15944" y="19376"/>
                  </a:lnTo>
                  <a:lnTo>
                    <a:pt x="15965" y="19355"/>
                  </a:lnTo>
                  <a:lnTo>
                    <a:pt x="16070" y="19292"/>
                  </a:lnTo>
                  <a:lnTo>
                    <a:pt x="16070" y="19251"/>
                  </a:lnTo>
                  <a:lnTo>
                    <a:pt x="16070" y="19146"/>
                  </a:lnTo>
                  <a:lnTo>
                    <a:pt x="16091" y="19104"/>
                  </a:lnTo>
                  <a:lnTo>
                    <a:pt x="16154" y="19167"/>
                  </a:lnTo>
                  <a:lnTo>
                    <a:pt x="16175" y="19313"/>
                  </a:lnTo>
                  <a:lnTo>
                    <a:pt x="16216" y="19355"/>
                  </a:lnTo>
                  <a:lnTo>
                    <a:pt x="16216" y="19418"/>
                  </a:lnTo>
                  <a:lnTo>
                    <a:pt x="16363" y="19543"/>
                  </a:lnTo>
                  <a:lnTo>
                    <a:pt x="16363" y="19585"/>
                  </a:lnTo>
                  <a:lnTo>
                    <a:pt x="16426" y="19669"/>
                  </a:lnTo>
                  <a:lnTo>
                    <a:pt x="16489" y="19690"/>
                  </a:lnTo>
                  <a:lnTo>
                    <a:pt x="16572" y="19669"/>
                  </a:lnTo>
                  <a:lnTo>
                    <a:pt x="16614" y="19648"/>
                  </a:lnTo>
                  <a:lnTo>
                    <a:pt x="16698" y="19690"/>
                  </a:lnTo>
                  <a:lnTo>
                    <a:pt x="16802" y="19669"/>
                  </a:lnTo>
                  <a:lnTo>
                    <a:pt x="16886" y="19648"/>
                  </a:lnTo>
                  <a:lnTo>
                    <a:pt x="16928" y="19690"/>
                  </a:lnTo>
                  <a:lnTo>
                    <a:pt x="16928" y="19774"/>
                  </a:lnTo>
                  <a:lnTo>
                    <a:pt x="17116" y="20004"/>
                  </a:lnTo>
                  <a:lnTo>
                    <a:pt x="17200" y="20067"/>
                  </a:lnTo>
                  <a:lnTo>
                    <a:pt x="17221" y="20004"/>
                  </a:lnTo>
                  <a:lnTo>
                    <a:pt x="17325" y="19983"/>
                  </a:lnTo>
                  <a:lnTo>
                    <a:pt x="17346" y="19983"/>
                  </a:lnTo>
                  <a:lnTo>
                    <a:pt x="17367" y="20025"/>
                  </a:lnTo>
                  <a:lnTo>
                    <a:pt x="17346" y="20108"/>
                  </a:lnTo>
                  <a:lnTo>
                    <a:pt x="17325" y="20213"/>
                  </a:lnTo>
                  <a:lnTo>
                    <a:pt x="17346" y="20339"/>
                  </a:lnTo>
                  <a:lnTo>
                    <a:pt x="17409" y="20422"/>
                  </a:lnTo>
                  <a:lnTo>
                    <a:pt x="17451" y="20527"/>
                  </a:lnTo>
                  <a:lnTo>
                    <a:pt x="17472" y="20715"/>
                  </a:lnTo>
                  <a:lnTo>
                    <a:pt x="17535" y="20757"/>
                  </a:lnTo>
                  <a:lnTo>
                    <a:pt x="17618" y="20841"/>
                  </a:lnTo>
                  <a:lnTo>
                    <a:pt x="17681" y="21029"/>
                  </a:lnTo>
                  <a:lnTo>
                    <a:pt x="17828" y="21134"/>
                  </a:lnTo>
                  <a:lnTo>
                    <a:pt x="17869" y="21175"/>
                  </a:lnTo>
                  <a:lnTo>
                    <a:pt x="17953" y="21155"/>
                  </a:lnTo>
                  <a:lnTo>
                    <a:pt x="18037" y="21134"/>
                  </a:lnTo>
                  <a:lnTo>
                    <a:pt x="18100" y="21134"/>
                  </a:lnTo>
                  <a:lnTo>
                    <a:pt x="18141" y="21113"/>
                  </a:lnTo>
                  <a:lnTo>
                    <a:pt x="18141" y="21029"/>
                  </a:lnTo>
                  <a:lnTo>
                    <a:pt x="18141" y="20903"/>
                  </a:lnTo>
                  <a:lnTo>
                    <a:pt x="18141" y="20757"/>
                  </a:lnTo>
                  <a:lnTo>
                    <a:pt x="18162" y="20652"/>
                  </a:lnTo>
                  <a:lnTo>
                    <a:pt x="18183" y="20611"/>
                  </a:lnTo>
                  <a:lnTo>
                    <a:pt x="18204" y="20611"/>
                  </a:lnTo>
                  <a:lnTo>
                    <a:pt x="18246" y="20652"/>
                  </a:lnTo>
                  <a:lnTo>
                    <a:pt x="18204" y="20736"/>
                  </a:lnTo>
                  <a:lnTo>
                    <a:pt x="18204" y="20820"/>
                  </a:lnTo>
                  <a:lnTo>
                    <a:pt x="18267" y="20924"/>
                  </a:lnTo>
                  <a:lnTo>
                    <a:pt x="18204" y="21008"/>
                  </a:lnTo>
                  <a:lnTo>
                    <a:pt x="18204" y="21071"/>
                  </a:lnTo>
                  <a:lnTo>
                    <a:pt x="18267" y="21113"/>
                  </a:lnTo>
                  <a:lnTo>
                    <a:pt x="18309" y="21071"/>
                  </a:lnTo>
                  <a:lnTo>
                    <a:pt x="18393" y="21050"/>
                  </a:lnTo>
                  <a:lnTo>
                    <a:pt x="18455" y="21071"/>
                  </a:lnTo>
                  <a:lnTo>
                    <a:pt x="18476" y="21134"/>
                  </a:lnTo>
                  <a:lnTo>
                    <a:pt x="18455" y="21175"/>
                  </a:lnTo>
                  <a:lnTo>
                    <a:pt x="18476" y="21217"/>
                  </a:lnTo>
                  <a:lnTo>
                    <a:pt x="18581" y="21217"/>
                  </a:lnTo>
                  <a:lnTo>
                    <a:pt x="18623" y="21155"/>
                  </a:lnTo>
                  <a:lnTo>
                    <a:pt x="18623" y="21071"/>
                  </a:lnTo>
                  <a:lnTo>
                    <a:pt x="18602" y="21008"/>
                  </a:lnTo>
                  <a:lnTo>
                    <a:pt x="18602" y="20820"/>
                  </a:lnTo>
                  <a:lnTo>
                    <a:pt x="18623" y="20736"/>
                  </a:lnTo>
                  <a:lnTo>
                    <a:pt x="18623" y="20631"/>
                  </a:lnTo>
                  <a:lnTo>
                    <a:pt x="18665" y="20590"/>
                  </a:lnTo>
                  <a:lnTo>
                    <a:pt x="18623" y="20527"/>
                  </a:lnTo>
                  <a:lnTo>
                    <a:pt x="18581" y="20527"/>
                  </a:lnTo>
                  <a:lnTo>
                    <a:pt x="18602" y="20485"/>
                  </a:lnTo>
                  <a:lnTo>
                    <a:pt x="18623" y="20422"/>
                  </a:lnTo>
                  <a:lnTo>
                    <a:pt x="18602" y="20401"/>
                  </a:lnTo>
                  <a:lnTo>
                    <a:pt x="18497" y="20443"/>
                  </a:lnTo>
                  <a:lnTo>
                    <a:pt x="18497" y="20401"/>
                  </a:lnTo>
                  <a:lnTo>
                    <a:pt x="18518" y="20339"/>
                  </a:lnTo>
                  <a:lnTo>
                    <a:pt x="18623" y="20318"/>
                  </a:lnTo>
                  <a:lnTo>
                    <a:pt x="18685" y="20276"/>
                  </a:lnTo>
                  <a:lnTo>
                    <a:pt x="18685" y="20171"/>
                  </a:lnTo>
                  <a:lnTo>
                    <a:pt x="18665" y="20108"/>
                  </a:lnTo>
                  <a:lnTo>
                    <a:pt x="18602" y="20129"/>
                  </a:lnTo>
                  <a:lnTo>
                    <a:pt x="18581" y="20087"/>
                  </a:lnTo>
                  <a:lnTo>
                    <a:pt x="18623" y="20004"/>
                  </a:lnTo>
                  <a:lnTo>
                    <a:pt x="18685" y="19899"/>
                  </a:lnTo>
                  <a:lnTo>
                    <a:pt x="18685" y="19857"/>
                  </a:lnTo>
                  <a:lnTo>
                    <a:pt x="18623" y="19857"/>
                  </a:lnTo>
                  <a:lnTo>
                    <a:pt x="18560" y="19899"/>
                  </a:lnTo>
                  <a:lnTo>
                    <a:pt x="18476" y="20025"/>
                  </a:lnTo>
                  <a:lnTo>
                    <a:pt x="18455" y="20171"/>
                  </a:lnTo>
                  <a:lnTo>
                    <a:pt x="18393" y="20192"/>
                  </a:lnTo>
                  <a:lnTo>
                    <a:pt x="18393" y="20129"/>
                  </a:lnTo>
                  <a:lnTo>
                    <a:pt x="18413" y="20004"/>
                  </a:lnTo>
                  <a:lnTo>
                    <a:pt x="18413" y="19962"/>
                  </a:lnTo>
                  <a:lnTo>
                    <a:pt x="18393" y="19899"/>
                  </a:lnTo>
                  <a:lnTo>
                    <a:pt x="18393" y="19857"/>
                  </a:lnTo>
                  <a:lnTo>
                    <a:pt x="18413" y="19774"/>
                  </a:lnTo>
                  <a:lnTo>
                    <a:pt x="18497" y="19690"/>
                  </a:lnTo>
                  <a:lnTo>
                    <a:pt x="18581" y="19648"/>
                  </a:lnTo>
                  <a:lnTo>
                    <a:pt x="18602" y="19564"/>
                  </a:lnTo>
                  <a:lnTo>
                    <a:pt x="18560" y="19502"/>
                  </a:lnTo>
                  <a:lnTo>
                    <a:pt x="18476" y="19502"/>
                  </a:lnTo>
                  <a:lnTo>
                    <a:pt x="18413" y="19564"/>
                  </a:lnTo>
                  <a:lnTo>
                    <a:pt x="18393" y="19606"/>
                  </a:lnTo>
                  <a:lnTo>
                    <a:pt x="18372" y="19648"/>
                  </a:lnTo>
                  <a:lnTo>
                    <a:pt x="18393" y="19543"/>
                  </a:lnTo>
                  <a:lnTo>
                    <a:pt x="18413" y="19481"/>
                  </a:lnTo>
                  <a:lnTo>
                    <a:pt x="18393" y="19460"/>
                  </a:lnTo>
                  <a:lnTo>
                    <a:pt x="18351" y="19481"/>
                  </a:lnTo>
                  <a:lnTo>
                    <a:pt x="18246" y="19564"/>
                  </a:lnTo>
                  <a:lnTo>
                    <a:pt x="18162" y="19648"/>
                  </a:lnTo>
                  <a:lnTo>
                    <a:pt x="18162" y="19606"/>
                  </a:lnTo>
                  <a:lnTo>
                    <a:pt x="18183" y="19543"/>
                  </a:lnTo>
                  <a:lnTo>
                    <a:pt x="18246" y="19460"/>
                  </a:lnTo>
                  <a:lnTo>
                    <a:pt x="18288" y="19397"/>
                  </a:lnTo>
                  <a:lnTo>
                    <a:pt x="18351" y="19292"/>
                  </a:lnTo>
                  <a:lnTo>
                    <a:pt x="18351" y="19271"/>
                  </a:lnTo>
                  <a:lnTo>
                    <a:pt x="18288" y="19230"/>
                  </a:lnTo>
                  <a:lnTo>
                    <a:pt x="18267" y="19167"/>
                  </a:lnTo>
                  <a:lnTo>
                    <a:pt x="18204" y="19167"/>
                  </a:lnTo>
                  <a:lnTo>
                    <a:pt x="18162" y="19125"/>
                  </a:lnTo>
                  <a:lnTo>
                    <a:pt x="18141" y="19041"/>
                  </a:lnTo>
                  <a:lnTo>
                    <a:pt x="18079" y="19020"/>
                  </a:lnTo>
                  <a:lnTo>
                    <a:pt x="17995" y="18937"/>
                  </a:lnTo>
                  <a:lnTo>
                    <a:pt x="17953" y="18937"/>
                  </a:lnTo>
                  <a:lnTo>
                    <a:pt x="17932" y="18916"/>
                  </a:lnTo>
                  <a:lnTo>
                    <a:pt x="17869" y="18916"/>
                  </a:lnTo>
                  <a:lnTo>
                    <a:pt x="17869" y="18853"/>
                  </a:lnTo>
                  <a:lnTo>
                    <a:pt x="17849" y="18811"/>
                  </a:lnTo>
                  <a:lnTo>
                    <a:pt x="17660" y="18665"/>
                  </a:lnTo>
                  <a:lnTo>
                    <a:pt x="17639" y="18623"/>
                  </a:lnTo>
                  <a:lnTo>
                    <a:pt x="17535" y="18560"/>
                  </a:lnTo>
                  <a:lnTo>
                    <a:pt x="17430" y="18560"/>
                  </a:lnTo>
                  <a:lnTo>
                    <a:pt x="17325" y="18602"/>
                  </a:lnTo>
                  <a:lnTo>
                    <a:pt x="17242" y="18707"/>
                  </a:lnTo>
                  <a:lnTo>
                    <a:pt x="17242" y="18644"/>
                  </a:lnTo>
                  <a:lnTo>
                    <a:pt x="17221" y="18560"/>
                  </a:lnTo>
                  <a:lnTo>
                    <a:pt x="17053" y="18518"/>
                  </a:lnTo>
                  <a:lnTo>
                    <a:pt x="16949" y="18518"/>
                  </a:lnTo>
                  <a:lnTo>
                    <a:pt x="16844" y="18539"/>
                  </a:lnTo>
                  <a:lnTo>
                    <a:pt x="16823" y="18518"/>
                  </a:lnTo>
                  <a:lnTo>
                    <a:pt x="16907" y="18434"/>
                  </a:lnTo>
                  <a:lnTo>
                    <a:pt x="16949" y="18476"/>
                  </a:lnTo>
                  <a:lnTo>
                    <a:pt x="17137" y="18476"/>
                  </a:lnTo>
                  <a:lnTo>
                    <a:pt x="17221" y="18497"/>
                  </a:lnTo>
                  <a:lnTo>
                    <a:pt x="17325" y="18497"/>
                  </a:lnTo>
                  <a:lnTo>
                    <a:pt x="17430" y="18476"/>
                  </a:lnTo>
                  <a:lnTo>
                    <a:pt x="17472" y="18393"/>
                  </a:lnTo>
                  <a:lnTo>
                    <a:pt x="17514" y="18204"/>
                  </a:lnTo>
                  <a:lnTo>
                    <a:pt x="17472" y="18121"/>
                  </a:lnTo>
                  <a:lnTo>
                    <a:pt x="17451" y="18100"/>
                  </a:lnTo>
                  <a:lnTo>
                    <a:pt x="17409" y="18100"/>
                  </a:lnTo>
                  <a:lnTo>
                    <a:pt x="17263" y="17995"/>
                  </a:lnTo>
                  <a:lnTo>
                    <a:pt x="17221" y="17974"/>
                  </a:lnTo>
                  <a:lnTo>
                    <a:pt x="17158" y="17974"/>
                  </a:lnTo>
                  <a:lnTo>
                    <a:pt x="17053" y="18058"/>
                  </a:lnTo>
                  <a:lnTo>
                    <a:pt x="17012" y="18058"/>
                  </a:lnTo>
                  <a:lnTo>
                    <a:pt x="16928" y="18079"/>
                  </a:lnTo>
                  <a:lnTo>
                    <a:pt x="16886" y="18162"/>
                  </a:lnTo>
                  <a:lnTo>
                    <a:pt x="16844" y="18162"/>
                  </a:lnTo>
                  <a:lnTo>
                    <a:pt x="16844" y="18079"/>
                  </a:lnTo>
                  <a:lnTo>
                    <a:pt x="16823" y="18016"/>
                  </a:lnTo>
                  <a:lnTo>
                    <a:pt x="16781" y="18016"/>
                  </a:lnTo>
                  <a:lnTo>
                    <a:pt x="16635" y="18058"/>
                  </a:lnTo>
                  <a:lnTo>
                    <a:pt x="16593" y="18079"/>
                  </a:lnTo>
                  <a:lnTo>
                    <a:pt x="16530" y="18079"/>
                  </a:lnTo>
                  <a:lnTo>
                    <a:pt x="16572" y="18058"/>
                  </a:lnTo>
                  <a:lnTo>
                    <a:pt x="16677" y="17995"/>
                  </a:lnTo>
                  <a:lnTo>
                    <a:pt x="16781" y="17974"/>
                  </a:lnTo>
                  <a:lnTo>
                    <a:pt x="16802" y="17911"/>
                  </a:lnTo>
                  <a:lnTo>
                    <a:pt x="16781" y="17870"/>
                  </a:lnTo>
                  <a:lnTo>
                    <a:pt x="16719" y="17849"/>
                  </a:lnTo>
                  <a:lnTo>
                    <a:pt x="16677" y="17870"/>
                  </a:lnTo>
                  <a:lnTo>
                    <a:pt x="16719" y="17807"/>
                  </a:lnTo>
                  <a:lnTo>
                    <a:pt x="16781" y="17807"/>
                  </a:lnTo>
                  <a:lnTo>
                    <a:pt x="16823" y="17849"/>
                  </a:lnTo>
                  <a:lnTo>
                    <a:pt x="16928" y="17953"/>
                  </a:lnTo>
                  <a:lnTo>
                    <a:pt x="17012" y="17974"/>
                  </a:lnTo>
                  <a:lnTo>
                    <a:pt x="17095" y="17953"/>
                  </a:lnTo>
                  <a:lnTo>
                    <a:pt x="17200" y="17870"/>
                  </a:lnTo>
                  <a:lnTo>
                    <a:pt x="17367" y="17870"/>
                  </a:lnTo>
                  <a:lnTo>
                    <a:pt x="17430" y="17786"/>
                  </a:lnTo>
                  <a:lnTo>
                    <a:pt x="17472" y="17765"/>
                  </a:lnTo>
                  <a:lnTo>
                    <a:pt x="17514" y="17702"/>
                  </a:lnTo>
                  <a:lnTo>
                    <a:pt x="17472" y="17639"/>
                  </a:lnTo>
                  <a:lnTo>
                    <a:pt x="17409" y="17577"/>
                  </a:lnTo>
                  <a:lnTo>
                    <a:pt x="17263" y="17556"/>
                  </a:lnTo>
                  <a:lnTo>
                    <a:pt x="17200" y="17493"/>
                  </a:lnTo>
                  <a:lnTo>
                    <a:pt x="17137" y="17451"/>
                  </a:lnTo>
                  <a:lnTo>
                    <a:pt x="17033" y="17451"/>
                  </a:lnTo>
                  <a:lnTo>
                    <a:pt x="16928" y="17430"/>
                  </a:lnTo>
                  <a:lnTo>
                    <a:pt x="16844" y="17451"/>
                  </a:lnTo>
                  <a:lnTo>
                    <a:pt x="16823" y="17493"/>
                  </a:lnTo>
                  <a:lnTo>
                    <a:pt x="16740" y="17556"/>
                  </a:lnTo>
                  <a:lnTo>
                    <a:pt x="16677" y="17535"/>
                  </a:lnTo>
                  <a:lnTo>
                    <a:pt x="16593" y="17493"/>
                  </a:lnTo>
                  <a:lnTo>
                    <a:pt x="16489" y="17493"/>
                  </a:lnTo>
                  <a:lnTo>
                    <a:pt x="16468" y="17556"/>
                  </a:lnTo>
                  <a:lnTo>
                    <a:pt x="16426" y="17598"/>
                  </a:lnTo>
                  <a:lnTo>
                    <a:pt x="16384" y="17577"/>
                  </a:lnTo>
                  <a:lnTo>
                    <a:pt x="16321" y="17535"/>
                  </a:lnTo>
                  <a:lnTo>
                    <a:pt x="16300" y="17535"/>
                  </a:lnTo>
                  <a:lnTo>
                    <a:pt x="16279" y="17472"/>
                  </a:lnTo>
                  <a:lnTo>
                    <a:pt x="16321" y="17430"/>
                  </a:lnTo>
                  <a:lnTo>
                    <a:pt x="16426" y="17388"/>
                  </a:lnTo>
                  <a:lnTo>
                    <a:pt x="16572" y="17430"/>
                  </a:lnTo>
                  <a:lnTo>
                    <a:pt x="16740" y="17430"/>
                  </a:lnTo>
                  <a:lnTo>
                    <a:pt x="16802" y="17367"/>
                  </a:lnTo>
                  <a:lnTo>
                    <a:pt x="16802" y="17326"/>
                  </a:lnTo>
                  <a:lnTo>
                    <a:pt x="16740" y="17221"/>
                  </a:lnTo>
                  <a:lnTo>
                    <a:pt x="16635" y="17137"/>
                  </a:lnTo>
                  <a:lnTo>
                    <a:pt x="16530" y="17074"/>
                  </a:lnTo>
                  <a:lnTo>
                    <a:pt x="16489" y="17012"/>
                  </a:lnTo>
                  <a:lnTo>
                    <a:pt x="16489" y="16907"/>
                  </a:lnTo>
                  <a:lnTo>
                    <a:pt x="16509" y="16865"/>
                  </a:lnTo>
                  <a:lnTo>
                    <a:pt x="16572" y="16907"/>
                  </a:lnTo>
                  <a:lnTo>
                    <a:pt x="16593" y="16949"/>
                  </a:lnTo>
                  <a:lnTo>
                    <a:pt x="16593" y="17012"/>
                  </a:lnTo>
                  <a:lnTo>
                    <a:pt x="16677" y="17054"/>
                  </a:lnTo>
                  <a:lnTo>
                    <a:pt x="16802" y="17158"/>
                  </a:lnTo>
                  <a:lnTo>
                    <a:pt x="16823" y="17221"/>
                  </a:lnTo>
                  <a:lnTo>
                    <a:pt x="16886" y="17242"/>
                  </a:lnTo>
                  <a:lnTo>
                    <a:pt x="16928" y="17242"/>
                  </a:lnTo>
                  <a:lnTo>
                    <a:pt x="17012" y="17326"/>
                  </a:lnTo>
                  <a:lnTo>
                    <a:pt x="17095" y="17326"/>
                  </a:lnTo>
                  <a:lnTo>
                    <a:pt x="17200" y="17284"/>
                  </a:lnTo>
                  <a:lnTo>
                    <a:pt x="17263" y="17242"/>
                  </a:lnTo>
                  <a:lnTo>
                    <a:pt x="17346" y="17221"/>
                  </a:lnTo>
                  <a:lnTo>
                    <a:pt x="17409" y="17158"/>
                  </a:lnTo>
                  <a:lnTo>
                    <a:pt x="17472" y="17116"/>
                  </a:lnTo>
                  <a:lnTo>
                    <a:pt x="17556" y="17074"/>
                  </a:lnTo>
                  <a:lnTo>
                    <a:pt x="17606" y="17074"/>
                  </a:lnTo>
                  <a:lnTo>
                    <a:pt x="17618" y="17116"/>
                  </a:lnTo>
                  <a:lnTo>
                    <a:pt x="17618" y="17074"/>
                  </a:lnTo>
                  <a:lnTo>
                    <a:pt x="17618" y="17033"/>
                  </a:lnTo>
                  <a:lnTo>
                    <a:pt x="17577" y="16970"/>
                  </a:lnTo>
                  <a:lnTo>
                    <a:pt x="17588" y="17010"/>
                  </a:lnTo>
                  <a:lnTo>
                    <a:pt x="17472" y="16844"/>
                  </a:lnTo>
                  <a:lnTo>
                    <a:pt x="17409" y="16802"/>
                  </a:lnTo>
                  <a:lnTo>
                    <a:pt x="17409" y="16740"/>
                  </a:lnTo>
                  <a:lnTo>
                    <a:pt x="17430" y="16719"/>
                  </a:lnTo>
                  <a:lnTo>
                    <a:pt x="17472" y="16719"/>
                  </a:lnTo>
                  <a:lnTo>
                    <a:pt x="17535" y="16761"/>
                  </a:lnTo>
                  <a:lnTo>
                    <a:pt x="17535" y="16823"/>
                  </a:lnTo>
                  <a:lnTo>
                    <a:pt x="17577" y="16865"/>
                  </a:lnTo>
                  <a:lnTo>
                    <a:pt x="17681" y="17074"/>
                  </a:lnTo>
                  <a:lnTo>
                    <a:pt x="17869" y="17284"/>
                  </a:lnTo>
                  <a:lnTo>
                    <a:pt x="17890" y="17326"/>
                  </a:lnTo>
                  <a:lnTo>
                    <a:pt x="17932" y="17263"/>
                  </a:lnTo>
                  <a:lnTo>
                    <a:pt x="17932" y="17179"/>
                  </a:lnTo>
                  <a:lnTo>
                    <a:pt x="17953" y="17012"/>
                  </a:lnTo>
                  <a:lnTo>
                    <a:pt x="17953" y="16907"/>
                  </a:lnTo>
                  <a:lnTo>
                    <a:pt x="17995" y="16844"/>
                  </a:lnTo>
                  <a:lnTo>
                    <a:pt x="18058" y="16844"/>
                  </a:lnTo>
                  <a:lnTo>
                    <a:pt x="18100" y="16865"/>
                  </a:lnTo>
                  <a:lnTo>
                    <a:pt x="18100" y="16949"/>
                  </a:lnTo>
                  <a:lnTo>
                    <a:pt x="18141" y="17012"/>
                  </a:lnTo>
                  <a:lnTo>
                    <a:pt x="18183" y="17012"/>
                  </a:lnTo>
                  <a:lnTo>
                    <a:pt x="18372" y="17074"/>
                  </a:lnTo>
                  <a:lnTo>
                    <a:pt x="18518" y="17179"/>
                  </a:lnTo>
                  <a:lnTo>
                    <a:pt x="18602" y="17221"/>
                  </a:lnTo>
                  <a:lnTo>
                    <a:pt x="18665" y="17179"/>
                  </a:lnTo>
                  <a:lnTo>
                    <a:pt x="18706" y="17179"/>
                  </a:lnTo>
                  <a:lnTo>
                    <a:pt x="18769" y="17221"/>
                  </a:lnTo>
                  <a:lnTo>
                    <a:pt x="18769" y="17263"/>
                  </a:lnTo>
                  <a:lnTo>
                    <a:pt x="18602" y="17284"/>
                  </a:lnTo>
                  <a:lnTo>
                    <a:pt x="18581" y="17326"/>
                  </a:lnTo>
                  <a:lnTo>
                    <a:pt x="18476" y="17221"/>
                  </a:lnTo>
                  <a:lnTo>
                    <a:pt x="18288" y="17116"/>
                  </a:lnTo>
                  <a:lnTo>
                    <a:pt x="18246" y="17074"/>
                  </a:lnTo>
                  <a:lnTo>
                    <a:pt x="18204" y="17054"/>
                  </a:lnTo>
                  <a:lnTo>
                    <a:pt x="18162" y="17054"/>
                  </a:lnTo>
                  <a:lnTo>
                    <a:pt x="18121" y="17074"/>
                  </a:lnTo>
                  <a:lnTo>
                    <a:pt x="18121" y="17137"/>
                  </a:lnTo>
                  <a:lnTo>
                    <a:pt x="18183" y="17221"/>
                  </a:lnTo>
                  <a:lnTo>
                    <a:pt x="18413" y="17430"/>
                  </a:lnTo>
                  <a:lnTo>
                    <a:pt x="18518" y="17535"/>
                  </a:lnTo>
                  <a:lnTo>
                    <a:pt x="18685" y="17598"/>
                  </a:lnTo>
                  <a:lnTo>
                    <a:pt x="18790" y="17681"/>
                  </a:lnTo>
                  <a:lnTo>
                    <a:pt x="18832" y="17702"/>
                  </a:lnTo>
                  <a:lnTo>
                    <a:pt x="18916" y="17681"/>
                  </a:lnTo>
                  <a:lnTo>
                    <a:pt x="18937" y="17639"/>
                  </a:lnTo>
                  <a:lnTo>
                    <a:pt x="18999" y="17556"/>
                  </a:lnTo>
                  <a:lnTo>
                    <a:pt x="19125" y="17556"/>
                  </a:lnTo>
                  <a:lnTo>
                    <a:pt x="19167" y="17493"/>
                  </a:lnTo>
                  <a:lnTo>
                    <a:pt x="19167" y="17430"/>
                  </a:lnTo>
                  <a:lnTo>
                    <a:pt x="19250" y="17367"/>
                  </a:lnTo>
                  <a:lnTo>
                    <a:pt x="19313" y="17367"/>
                  </a:lnTo>
                  <a:lnTo>
                    <a:pt x="19376" y="17388"/>
                  </a:lnTo>
                  <a:lnTo>
                    <a:pt x="19460" y="17430"/>
                  </a:lnTo>
                  <a:lnTo>
                    <a:pt x="19564" y="17388"/>
                  </a:lnTo>
                  <a:lnTo>
                    <a:pt x="19669" y="17388"/>
                  </a:lnTo>
                  <a:lnTo>
                    <a:pt x="19690" y="17346"/>
                  </a:lnTo>
                  <a:lnTo>
                    <a:pt x="19732" y="17221"/>
                  </a:lnTo>
                  <a:lnTo>
                    <a:pt x="19732" y="17116"/>
                  </a:lnTo>
                  <a:lnTo>
                    <a:pt x="19774" y="17033"/>
                  </a:lnTo>
                  <a:lnTo>
                    <a:pt x="19857" y="16907"/>
                  </a:lnTo>
                  <a:lnTo>
                    <a:pt x="19857" y="16823"/>
                  </a:lnTo>
                  <a:lnTo>
                    <a:pt x="19836" y="16761"/>
                  </a:lnTo>
                  <a:lnTo>
                    <a:pt x="19753" y="16740"/>
                  </a:lnTo>
                  <a:lnTo>
                    <a:pt x="19648" y="16761"/>
                  </a:lnTo>
                  <a:lnTo>
                    <a:pt x="19627" y="16802"/>
                  </a:lnTo>
                  <a:lnTo>
                    <a:pt x="19585" y="16761"/>
                  </a:lnTo>
                  <a:lnTo>
                    <a:pt x="19543" y="16761"/>
                  </a:lnTo>
                  <a:lnTo>
                    <a:pt x="19522" y="16802"/>
                  </a:lnTo>
                  <a:lnTo>
                    <a:pt x="19439" y="16740"/>
                  </a:lnTo>
                  <a:lnTo>
                    <a:pt x="19376" y="16656"/>
                  </a:lnTo>
                  <a:lnTo>
                    <a:pt x="19334" y="16614"/>
                  </a:lnTo>
                  <a:lnTo>
                    <a:pt x="19313" y="16530"/>
                  </a:lnTo>
                  <a:lnTo>
                    <a:pt x="19271" y="16530"/>
                  </a:lnTo>
                  <a:lnTo>
                    <a:pt x="19250" y="16614"/>
                  </a:lnTo>
                  <a:lnTo>
                    <a:pt x="19250" y="16719"/>
                  </a:lnTo>
                  <a:lnTo>
                    <a:pt x="19313" y="16740"/>
                  </a:lnTo>
                  <a:lnTo>
                    <a:pt x="19313" y="16823"/>
                  </a:lnTo>
                  <a:lnTo>
                    <a:pt x="19250" y="16907"/>
                  </a:lnTo>
                  <a:lnTo>
                    <a:pt x="19229" y="17012"/>
                  </a:lnTo>
                  <a:lnTo>
                    <a:pt x="19209" y="16949"/>
                  </a:lnTo>
                  <a:lnTo>
                    <a:pt x="19229" y="16823"/>
                  </a:lnTo>
                  <a:lnTo>
                    <a:pt x="19209" y="16719"/>
                  </a:lnTo>
                  <a:lnTo>
                    <a:pt x="19146" y="16698"/>
                  </a:lnTo>
                  <a:lnTo>
                    <a:pt x="19125" y="16551"/>
                  </a:lnTo>
                  <a:lnTo>
                    <a:pt x="19062" y="16530"/>
                  </a:lnTo>
                  <a:lnTo>
                    <a:pt x="19041" y="16489"/>
                  </a:lnTo>
                  <a:lnTo>
                    <a:pt x="19041" y="16447"/>
                  </a:lnTo>
                  <a:lnTo>
                    <a:pt x="19104" y="16426"/>
                  </a:lnTo>
                  <a:lnTo>
                    <a:pt x="19161" y="16311"/>
                  </a:lnTo>
                  <a:lnTo>
                    <a:pt x="19146" y="16279"/>
                  </a:lnTo>
                  <a:lnTo>
                    <a:pt x="19104" y="16238"/>
                  </a:lnTo>
                  <a:lnTo>
                    <a:pt x="19146" y="16217"/>
                  </a:lnTo>
                  <a:lnTo>
                    <a:pt x="19229" y="16217"/>
                  </a:lnTo>
                  <a:lnTo>
                    <a:pt x="19271" y="16175"/>
                  </a:lnTo>
                  <a:lnTo>
                    <a:pt x="19313" y="16091"/>
                  </a:lnTo>
                  <a:lnTo>
                    <a:pt x="19313" y="15966"/>
                  </a:lnTo>
                  <a:lnTo>
                    <a:pt x="19271" y="15903"/>
                  </a:lnTo>
                  <a:lnTo>
                    <a:pt x="19271" y="15861"/>
                  </a:lnTo>
                  <a:lnTo>
                    <a:pt x="19334" y="15861"/>
                  </a:lnTo>
                  <a:lnTo>
                    <a:pt x="19376" y="15903"/>
                  </a:lnTo>
                  <a:lnTo>
                    <a:pt x="19439" y="15986"/>
                  </a:lnTo>
                  <a:lnTo>
                    <a:pt x="19481" y="16007"/>
                  </a:lnTo>
                  <a:lnTo>
                    <a:pt x="19564" y="16007"/>
                  </a:lnTo>
                  <a:lnTo>
                    <a:pt x="19648" y="15966"/>
                  </a:lnTo>
                  <a:lnTo>
                    <a:pt x="19732" y="15986"/>
                  </a:lnTo>
                  <a:lnTo>
                    <a:pt x="19794" y="16028"/>
                  </a:lnTo>
                  <a:lnTo>
                    <a:pt x="19899" y="16070"/>
                  </a:lnTo>
                  <a:lnTo>
                    <a:pt x="20046" y="16175"/>
                  </a:lnTo>
                  <a:lnTo>
                    <a:pt x="20046" y="16238"/>
                  </a:lnTo>
                  <a:lnTo>
                    <a:pt x="20066" y="16321"/>
                  </a:lnTo>
                  <a:lnTo>
                    <a:pt x="20108" y="16384"/>
                  </a:lnTo>
                  <a:lnTo>
                    <a:pt x="20150" y="16447"/>
                  </a:lnTo>
                  <a:lnTo>
                    <a:pt x="20192" y="16489"/>
                  </a:lnTo>
                  <a:lnTo>
                    <a:pt x="20318" y="16405"/>
                  </a:lnTo>
                  <a:lnTo>
                    <a:pt x="20422" y="16238"/>
                  </a:lnTo>
                  <a:lnTo>
                    <a:pt x="20485" y="16133"/>
                  </a:lnTo>
                  <a:lnTo>
                    <a:pt x="20422" y="16091"/>
                  </a:lnTo>
                  <a:lnTo>
                    <a:pt x="20401" y="15986"/>
                  </a:lnTo>
                  <a:lnTo>
                    <a:pt x="20464" y="15924"/>
                  </a:lnTo>
                  <a:lnTo>
                    <a:pt x="20464" y="15882"/>
                  </a:lnTo>
                  <a:lnTo>
                    <a:pt x="20359" y="15861"/>
                  </a:lnTo>
                  <a:lnTo>
                    <a:pt x="20276" y="15903"/>
                  </a:lnTo>
                  <a:lnTo>
                    <a:pt x="20255" y="15966"/>
                  </a:lnTo>
                  <a:lnTo>
                    <a:pt x="20108" y="15882"/>
                  </a:lnTo>
                  <a:lnTo>
                    <a:pt x="20046" y="15777"/>
                  </a:lnTo>
                  <a:lnTo>
                    <a:pt x="19899" y="15756"/>
                  </a:lnTo>
                  <a:lnTo>
                    <a:pt x="19857" y="15777"/>
                  </a:lnTo>
                  <a:lnTo>
                    <a:pt x="19794" y="15714"/>
                  </a:lnTo>
                  <a:lnTo>
                    <a:pt x="19794" y="15673"/>
                  </a:lnTo>
                  <a:lnTo>
                    <a:pt x="19857" y="15673"/>
                  </a:lnTo>
                  <a:lnTo>
                    <a:pt x="19899" y="15589"/>
                  </a:lnTo>
                  <a:lnTo>
                    <a:pt x="19941" y="15401"/>
                  </a:lnTo>
                  <a:lnTo>
                    <a:pt x="19962" y="15380"/>
                  </a:lnTo>
                  <a:lnTo>
                    <a:pt x="19962" y="15296"/>
                  </a:lnTo>
                  <a:lnTo>
                    <a:pt x="19836" y="15254"/>
                  </a:lnTo>
                  <a:lnTo>
                    <a:pt x="19774" y="15254"/>
                  </a:lnTo>
                  <a:lnTo>
                    <a:pt x="19669" y="15359"/>
                  </a:lnTo>
                  <a:lnTo>
                    <a:pt x="19564" y="15380"/>
                  </a:lnTo>
                  <a:lnTo>
                    <a:pt x="19460" y="15359"/>
                  </a:lnTo>
                  <a:lnTo>
                    <a:pt x="19439" y="15296"/>
                  </a:lnTo>
                  <a:lnTo>
                    <a:pt x="19418" y="15191"/>
                  </a:lnTo>
                  <a:lnTo>
                    <a:pt x="19376" y="15149"/>
                  </a:lnTo>
                  <a:lnTo>
                    <a:pt x="19376" y="15066"/>
                  </a:lnTo>
                  <a:lnTo>
                    <a:pt x="19460" y="15129"/>
                  </a:lnTo>
                  <a:lnTo>
                    <a:pt x="19481" y="15170"/>
                  </a:lnTo>
                  <a:lnTo>
                    <a:pt x="19460" y="15233"/>
                  </a:lnTo>
                  <a:lnTo>
                    <a:pt x="19481" y="15296"/>
                  </a:lnTo>
                  <a:lnTo>
                    <a:pt x="19564" y="15359"/>
                  </a:lnTo>
                  <a:lnTo>
                    <a:pt x="19648" y="15359"/>
                  </a:lnTo>
                  <a:lnTo>
                    <a:pt x="19753" y="15254"/>
                  </a:lnTo>
                  <a:lnTo>
                    <a:pt x="19836" y="15233"/>
                  </a:lnTo>
                  <a:lnTo>
                    <a:pt x="19941" y="15233"/>
                  </a:lnTo>
                  <a:lnTo>
                    <a:pt x="19983" y="15275"/>
                  </a:lnTo>
                  <a:lnTo>
                    <a:pt x="20046" y="15275"/>
                  </a:lnTo>
                  <a:lnTo>
                    <a:pt x="20066" y="15233"/>
                  </a:lnTo>
                  <a:lnTo>
                    <a:pt x="20046" y="15170"/>
                  </a:lnTo>
                  <a:lnTo>
                    <a:pt x="19836" y="14961"/>
                  </a:lnTo>
                  <a:lnTo>
                    <a:pt x="19669" y="14836"/>
                  </a:lnTo>
                  <a:lnTo>
                    <a:pt x="19522" y="14836"/>
                  </a:lnTo>
                  <a:lnTo>
                    <a:pt x="19355" y="14752"/>
                  </a:lnTo>
                  <a:lnTo>
                    <a:pt x="19271" y="14647"/>
                  </a:lnTo>
                  <a:lnTo>
                    <a:pt x="19271" y="14564"/>
                  </a:lnTo>
                  <a:lnTo>
                    <a:pt x="19271" y="14522"/>
                  </a:lnTo>
                  <a:lnTo>
                    <a:pt x="19334" y="14564"/>
                  </a:lnTo>
                  <a:lnTo>
                    <a:pt x="19376" y="14668"/>
                  </a:lnTo>
                  <a:lnTo>
                    <a:pt x="19460" y="14731"/>
                  </a:lnTo>
                  <a:lnTo>
                    <a:pt x="19585" y="14731"/>
                  </a:lnTo>
                  <a:lnTo>
                    <a:pt x="19627" y="14668"/>
                  </a:lnTo>
                  <a:lnTo>
                    <a:pt x="19627" y="14626"/>
                  </a:lnTo>
                  <a:lnTo>
                    <a:pt x="19522" y="14522"/>
                  </a:lnTo>
                  <a:lnTo>
                    <a:pt x="19481" y="14459"/>
                  </a:lnTo>
                  <a:lnTo>
                    <a:pt x="19481" y="14438"/>
                  </a:lnTo>
                  <a:lnTo>
                    <a:pt x="19522" y="14438"/>
                  </a:lnTo>
                  <a:lnTo>
                    <a:pt x="19564" y="14459"/>
                  </a:lnTo>
                  <a:lnTo>
                    <a:pt x="19690" y="14626"/>
                  </a:lnTo>
                  <a:lnTo>
                    <a:pt x="19753" y="14731"/>
                  </a:lnTo>
                  <a:lnTo>
                    <a:pt x="19753" y="14773"/>
                  </a:lnTo>
                  <a:lnTo>
                    <a:pt x="19857" y="14857"/>
                  </a:lnTo>
                  <a:lnTo>
                    <a:pt x="19962" y="14940"/>
                  </a:lnTo>
                  <a:lnTo>
                    <a:pt x="20087" y="15087"/>
                  </a:lnTo>
                  <a:lnTo>
                    <a:pt x="20171" y="15129"/>
                  </a:lnTo>
                  <a:lnTo>
                    <a:pt x="20213" y="15087"/>
                  </a:lnTo>
                  <a:lnTo>
                    <a:pt x="20276" y="15129"/>
                  </a:lnTo>
                  <a:lnTo>
                    <a:pt x="20297" y="15170"/>
                  </a:lnTo>
                  <a:lnTo>
                    <a:pt x="20213" y="15233"/>
                  </a:lnTo>
                  <a:lnTo>
                    <a:pt x="20276" y="15296"/>
                  </a:lnTo>
                  <a:lnTo>
                    <a:pt x="20318" y="15359"/>
                  </a:lnTo>
                  <a:lnTo>
                    <a:pt x="20380" y="15359"/>
                  </a:lnTo>
                  <a:lnTo>
                    <a:pt x="20422" y="15275"/>
                  </a:lnTo>
                  <a:lnTo>
                    <a:pt x="20485" y="15087"/>
                  </a:lnTo>
                  <a:lnTo>
                    <a:pt x="20506" y="15045"/>
                  </a:lnTo>
                  <a:lnTo>
                    <a:pt x="20527" y="14982"/>
                  </a:lnTo>
                  <a:lnTo>
                    <a:pt x="20506" y="14877"/>
                  </a:lnTo>
                  <a:lnTo>
                    <a:pt x="20506" y="14836"/>
                  </a:lnTo>
                  <a:lnTo>
                    <a:pt x="20506" y="14710"/>
                  </a:lnTo>
                  <a:lnTo>
                    <a:pt x="20464" y="14626"/>
                  </a:lnTo>
                  <a:lnTo>
                    <a:pt x="20464" y="14564"/>
                  </a:lnTo>
                  <a:lnTo>
                    <a:pt x="20464" y="14543"/>
                  </a:lnTo>
                  <a:lnTo>
                    <a:pt x="20506" y="14564"/>
                  </a:lnTo>
                  <a:lnTo>
                    <a:pt x="20590" y="14605"/>
                  </a:lnTo>
                  <a:lnTo>
                    <a:pt x="20610" y="14605"/>
                  </a:lnTo>
                  <a:lnTo>
                    <a:pt x="20590" y="14543"/>
                  </a:lnTo>
                  <a:lnTo>
                    <a:pt x="20506" y="14459"/>
                  </a:lnTo>
                  <a:lnTo>
                    <a:pt x="20464" y="14354"/>
                  </a:lnTo>
                  <a:lnTo>
                    <a:pt x="20401" y="14313"/>
                  </a:lnTo>
                  <a:lnTo>
                    <a:pt x="20318" y="14292"/>
                  </a:lnTo>
                  <a:lnTo>
                    <a:pt x="19962" y="14292"/>
                  </a:lnTo>
                  <a:lnTo>
                    <a:pt x="19920" y="14208"/>
                  </a:lnTo>
                  <a:lnTo>
                    <a:pt x="19836" y="14145"/>
                  </a:lnTo>
                  <a:lnTo>
                    <a:pt x="19648" y="14145"/>
                  </a:lnTo>
                  <a:lnTo>
                    <a:pt x="19564" y="14187"/>
                  </a:lnTo>
                  <a:lnTo>
                    <a:pt x="19502" y="14187"/>
                  </a:lnTo>
                  <a:lnTo>
                    <a:pt x="19460" y="14124"/>
                  </a:lnTo>
                  <a:lnTo>
                    <a:pt x="19439" y="14103"/>
                  </a:lnTo>
                  <a:lnTo>
                    <a:pt x="19460" y="14041"/>
                  </a:lnTo>
                  <a:lnTo>
                    <a:pt x="19502" y="14103"/>
                  </a:lnTo>
                  <a:lnTo>
                    <a:pt x="19543" y="14124"/>
                  </a:lnTo>
                  <a:lnTo>
                    <a:pt x="19669" y="14103"/>
                  </a:lnTo>
                  <a:lnTo>
                    <a:pt x="19836" y="14082"/>
                  </a:lnTo>
                  <a:lnTo>
                    <a:pt x="19878" y="14124"/>
                  </a:lnTo>
                  <a:lnTo>
                    <a:pt x="19941" y="14103"/>
                  </a:lnTo>
                  <a:lnTo>
                    <a:pt x="20025" y="14082"/>
                  </a:lnTo>
                  <a:lnTo>
                    <a:pt x="20087" y="14103"/>
                  </a:lnTo>
                  <a:lnTo>
                    <a:pt x="20150" y="14124"/>
                  </a:lnTo>
                  <a:lnTo>
                    <a:pt x="20192" y="14103"/>
                  </a:lnTo>
                  <a:lnTo>
                    <a:pt x="20234" y="14082"/>
                  </a:lnTo>
                  <a:lnTo>
                    <a:pt x="20234" y="14020"/>
                  </a:lnTo>
                  <a:lnTo>
                    <a:pt x="20234" y="13915"/>
                  </a:lnTo>
                  <a:lnTo>
                    <a:pt x="20234" y="13873"/>
                  </a:lnTo>
                  <a:lnTo>
                    <a:pt x="20171" y="13831"/>
                  </a:lnTo>
                  <a:lnTo>
                    <a:pt x="20129" y="13873"/>
                  </a:lnTo>
                  <a:lnTo>
                    <a:pt x="20066" y="13894"/>
                  </a:lnTo>
                  <a:lnTo>
                    <a:pt x="19983" y="13873"/>
                  </a:lnTo>
                  <a:lnTo>
                    <a:pt x="19857" y="13873"/>
                  </a:lnTo>
                  <a:lnTo>
                    <a:pt x="19815" y="13810"/>
                  </a:lnTo>
                  <a:lnTo>
                    <a:pt x="19711" y="13706"/>
                  </a:lnTo>
                  <a:lnTo>
                    <a:pt x="19606" y="13727"/>
                  </a:lnTo>
                  <a:lnTo>
                    <a:pt x="19564" y="13789"/>
                  </a:lnTo>
                  <a:lnTo>
                    <a:pt x="19543" y="13789"/>
                  </a:lnTo>
                  <a:lnTo>
                    <a:pt x="19543" y="13685"/>
                  </a:lnTo>
                  <a:lnTo>
                    <a:pt x="19543" y="13601"/>
                  </a:lnTo>
                  <a:lnTo>
                    <a:pt x="19522" y="13538"/>
                  </a:lnTo>
                  <a:lnTo>
                    <a:pt x="19313" y="13538"/>
                  </a:lnTo>
                  <a:lnTo>
                    <a:pt x="19229" y="13497"/>
                  </a:lnTo>
                  <a:lnTo>
                    <a:pt x="19250" y="13455"/>
                  </a:lnTo>
                  <a:lnTo>
                    <a:pt x="19313" y="13455"/>
                  </a:lnTo>
                  <a:lnTo>
                    <a:pt x="19418" y="13476"/>
                  </a:lnTo>
                  <a:lnTo>
                    <a:pt x="19460" y="13455"/>
                  </a:lnTo>
                  <a:lnTo>
                    <a:pt x="19460" y="13392"/>
                  </a:lnTo>
                  <a:lnTo>
                    <a:pt x="19439" y="13371"/>
                  </a:lnTo>
                  <a:lnTo>
                    <a:pt x="19481" y="13308"/>
                  </a:lnTo>
                  <a:lnTo>
                    <a:pt x="19460" y="13266"/>
                  </a:lnTo>
                  <a:lnTo>
                    <a:pt x="19439" y="13204"/>
                  </a:lnTo>
                  <a:lnTo>
                    <a:pt x="19481" y="13162"/>
                  </a:lnTo>
                  <a:lnTo>
                    <a:pt x="19460" y="13078"/>
                  </a:lnTo>
                  <a:lnTo>
                    <a:pt x="19460" y="12994"/>
                  </a:lnTo>
                  <a:lnTo>
                    <a:pt x="19522" y="12973"/>
                  </a:lnTo>
                  <a:lnTo>
                    <a:pt x="19543" y="12994"/>
                  </a:lnTo>
                  <a:lnTo>
                    <a:pt x="19543" y="13078"/>
                  </a:lnTo>
                  <a:lnTo>
                    <a:pt x="19585" y="13141"/>
                  </a:lnTo>
                  <a:lnTo>
                    <a:pt x="19648" y="13162"/>
                  </a:lnTo>
                  <a:lnTo>
                    <a:pt x="19732" y="13078"/>
                  </a:lnTo>
                  <a:lnTo>
                    <a:pt x="19857" y="12953"/>
                  </a:lnTo>
                  <a:lnTo>
                    <a:pt x="19941" y="12932"/>
                  </a:lnTo>
                  <a:lnTo>
                    <a:pt x="19941" y="12890"/>
                  </a:lnTo>
                  <a:lnTo>
                    <a:pt x="19899" y="12869"/>
                  </a:lnTo>
                  <a:lnTo>
                    <a:pt x="19794" y="12848"/>
                  </a:lnTo>
                  <a:lnTo>
                    <a:pt x="19732" y="12848"/>
                  </a:lnTo>
                  <a:lnTo>
                    <a:pt x="19690" y="12827"/>
                  </a:lnTo>
                  <a:lnTo>
                    <a:pt x="19774" y="12785"/>
                  </a:lnTo>
                  <a:lnTo>
                    <a:pt x="19878" y="12785"/>
                  </a:lnTo>
                  <a:lnTo>
                    <a:pt x="19941" y="12827"/>
                  </a:lnTo>
                  <a:lnTo>
                    <a:pt x="19983" y="12827"/>
                  </a:lnTo>
                  <a:lnTo>
                    <a:pt x="19983" y="12764"/>
                  </a:lnTo>
                  <a:lnTo>
                    <a:pt x="19962" y="12743"/>
                  </a:lnTo>
                  <a:lnTo>
                    <a:pt x="20046" y="12722"/>
                  </a:lnTo>
                  <a:lnTo>
                    <a:pt x="20150" y="12722"/>
                  </a:lnTo>
                  <a:lnTo>
                    <a:pt x="20213" y="12785"/>
                  </a:lnTo>
                  <a:lnTo>
                    <a:pt x="20276" y="12827"/>
                  </a:lnTo>
                  <a:lnTo>
                    <a:pt x="20318" y="12785"/>
                  </a:lnTo>
                  <a:lnTo>
                    <a:pt x="20380" y="12827"/>
                  </a:lnTo>
                  <a:lnTo>
                    <a:pt x="20422" y="12890"/>
                  </a:lnTo>
                  <a:lnTo>
                    <a:pt x="20401" y="12973"/>
                  </a:lnTo>
                  <a:lnTo>
                    <a:pt x="20422" y="13036"/>
                  </a:lnTo>
                  <a:lnTo>
                    <a:pt x="20506" y="13057"/>
                  </a:lnTo>
                  <a:lnTo>
                    <a:pt x="20527" y="13036"/>
                  </a:lnTo>
                  <a:lnTo>
                    <a:pt x="20590" y="13057"/>
                  </a:lnTo>
                  <a:lnTo>
                    <a:pt x="20631" y="13141"/>
                  </a:lnTo>
                  <a:lnTo>
                    <a:pt x="20778" y="13183"/>
                  </a:lnTo>
                  <a:lnTo>
                    <a:pt x="20820" y="13266"/>
                  </a:lnTo>
                  <a:lnTo>
                    <a:pt x="20841" y="13287"/>
                  </a:lnTo>
                  <a:lnTo>
                    <a:pt x="20882" y="13245"/>
                  </a:lnTo>
                  <a:lnTo>
                    <a:pt x="20903" y="13141"/>
                  </a:lnTo>
                  <a:lnTo>
                    <a:pt x="20945" y="13057"/>
                  </a:lnTo>
                  <a:lnTo>
                    <a:pt x="21008" y="12890"/>
                  </a:lnTo>
                  <a:lnTo>
                    <a:pt x="21008" y="12848"/>
                  </a:lnTo>
                  <a:lnTo>
                    <a:pt x="21029" y="12722"/>
                  </a:lnTo>
                  <a:lnTo>
                    <a:pt x="21050" y="12555"/>
                  </a:lnTo>
                  <a:lnTo>
                    <a:pt x="21092" y="12513"/>
                  </a:lnTo>
                  <a:lnTo>
                    <a:pt x="21092" y="12429"/>
                  </a:lnTo>
                  <a:lnTo>
                    <a:pt x="21050" y="12346"/>
                  </a:lnTo>
                  <a:lnTo>
                    <a:pt x="20987" y="12304"/>
                  </a:lnTo>
                  <a:lnTo>
                    <a:pt x="20924" y="12241"/>
                  </a:lnTo>
                  <a:lnTo>
                    <a:pt x="20882" y="12241"/>
                  </a:lnTo>
                  <a:lnTo>
                    <a:pt x="20841" y="12199"/>
                  </a:lnTo>
                  <a:lnTo>
                    <a:pt x="20841" y="12136"/>
                  </a:lnTo>
                  <a:lnTo>
                    <a:pt x="20757" y="12136"/>
                  </a:lnTo>
                  <a:lnTo>
                    <a:pt x="20694" y="12220"/>
                  </a:lnTo>
                  <a:lnTo>
                    <a:pt x="20590" y="12325"/>
                  </a:lnTo>
                  <a:lnTo>
                    <a:pt x="20506" y="12346"/>
                  </a:lnTo>
                  <a:lnTo>
                    <a:pt x="20464" y="12304"/>
                  </a:lnTo>
                  <a:lnTo>
                    <a:pt x="20485" y="12241"/>
                  </a:lnTo>
                  <a:lnTo>
                    <a:pt x="20485" y="12157"/>
                  </a:lnTo>
                  <a:lnTo>
                    <a:pt x="20485" y="12136"/>
                  </a:lnTo>
                  <a:lnTo>
                    <a:pt x="20380" y="12116"/>
                  </a:lnTo>
                  <a:lnTo>
                    <a:pt x="20297" y="12116"/>
                  </a:lnTo>
                  <a:lnTo>
                    <a:pt x="20276" y="12053"/>
                  </a:lnTo>
                  <a:lnTo>
                    <a:pt x="20338" y="12032"/>
                  </a:lnTo>
                  <a:lnTo>
                    <a:pt x="20338" y="12011"/>
                  </a:lnTo>
                  <a:lnTo>
                    <a:pt x="20255" y="11948"/>
                  </a:lnTo>
                  <a:lnTo>
                    <a:pt x="20213" y="11906"/>
                  </a:lnTo>
                  <a:lnTo>
                    <a:pt x="20255" y="11885"/>
                  </a:lnTo>
                  <a:lnTo>
                    <a:pt x="20276" y="11906"/>
                  </a:lnTo>
                  <a:lnTo>
                    <a:pt x="20359" y="11927"/>
                  </a:lnTo>
                  <a:lnTo>
                    <a:pt x="20359" y="11885"/>
                  </a:lnTo>
                  <a:lnTo>
                    <a:pt x="20297" y="11802"/>
                  </a:lnTo>
                  <a:lnTo>
                    <a:pt x="20276" y="11718"/>
                  </a:lnTo>
                  <a:lnTo>
                    <a:pt x="20297" y="11676"/>
                  </a:lnTo>
                  <a:lnTo>
                    <a:pt x="20359" y="11634"/>
                  </a:lnTo>
                  <a:lnTo>
                    <a:pt x="20380" y="11676"/>
                  </a:lnTo>
                  <a:lnTo>
                    <a:pt x="20443" y="11697"/>
                  </a:lnTo>
                  <a:lnTo>
                    <a:pt x="20464" y="11739"/>
                  </a:lnTo>
                  <a:lnTo>
                    <a:pt x="20590" y="11885"/>
                  </a:lnTo>
                  <a:lnTo>
                    <a:pt x="20673" y="11927"/>
                  </a:lnTo>
                  <a:lnTo>
                    <a:pt x="20757" y="11906"/>
                  </a:lnTo>
                  <a:lnTo>
                    <a:pt x="20799" y="11844"/>
                  </a:lnTo>
                  <a:lnTo>
                    <a:pt x="20757" y="11718"/>
                  </a:lnTo>
                  <a:lnTo>
                    <a:pt x="20652" y="11613"/>
                  </a:lnTo>
                  <a:lnTo>
                    <a:pt x="20569" y="11572"/>
                  </a:lnTo>
                  <a:lnTo>
                    <a:pt x="20464" y="11530"/>
                  </a:lnTo>
                  <a:lnTo>
                    <a:pt x="20443" y="11404"/>
                  </a:lnTo>
                  <a:lnTo>
                    <a:pt x="20380" y="11320"/>
                  </a:lnTo>
                  <a:lnTo>
                    <a:pt x="20338" y="11258"/>
                  </a:lnTo>
                  <a:lnTo>
                    <a:pt x="20255" y="11216"/>
                  </a:lnTo>
                  <a:lnTo>
                    <a:pt x="20171" y="11174"/>
                  </a:lnTo>
                  <a:lnTo>
                    <a:pt x="20171" y="11111"/>
                  </a:lnTo>
                  <a:lnTo>
                    <a:pt x="20234" y="11069"/>
                  </a:lnTo>
                  <a:lnTo>
                    <a:pt x="20234" y="11007"/>
                  </a:lnTo>
                  <a:lnTo>
                    <a:pt x="20192" y="10986"/>
                  </a:lnTo>
                  <a:lnTo>
                    <a:pt x="20192" y="10944"/>
                  </a:lnTo>
                  <a:lnTo>
                    <a:pt x="20255" y="10881"/>
                  </a:lnTo>
                  <a:lnTo>
                    <a:pt x="20297" y="10881"/>
                  </a:lnTo>
                  <a:lnTo>
                    <a:pt x="20359" y="10860"/>
                  </a:lnTo>
                  <a:lnTo>
                    <a:pt x="20443" y="10881"/>
                  </a:lnTo>
                  <a:lnTo>
                    <a:pt x="20485" y="10944"/>
                  </a:lnTo>
                  <a:lnTo>
                    <a:pt x="20401" y="10986"/>
                  </a:lnTo>
                  <a:lnTo>
                    <a:pt x="20464" y="10986"/>
                  </a:lnTo>
                  <a:lnTo>
                    <a:pt x="20548" y="11048"/>
                  </a:lnTo>
                  <a:lnTo>
                    <a:pt x="20548" y="11090"/>
                  </a:lnTo>
                  <a:lnTo>
                    <a:pt x="20569" y="11174"/>
                  </a:lnTo>
                  <a:lnTo>
                    <a:pt x="20652" y="11195"/>
                  </a:lnTo>
                  <a:lnTo>
                    <a:pt x="20757" y="11111"/>
                  </a:lnTo>
                  <a:lnTo>
                    <a:pt x="20799" y="10986"/>
                  </a:lnTo>
                  <a:lnTo>
                    <a:pt x="20820" y="10860"/>
                  </a:lnTo>
                  <a:lnTo>
                    <a:pt x="20882" y="10776"/>
                  </a:lnTo>
                  <a:lnTo>
                    <a:pt x="20903" y="10735"/>
                  </a:lnTo>
                  <a:lnTo>
                    <a:pt x="20882" y="10588"/>
                  </a:lnTo>
                  <a:lnTo>
                    <a:pt x="20966" y="10525"/>
                  </a:lnTo>
                  <a:lnTo>
                    <a:pt x="21029" y="10463"/>
                  </a:lnTo>
                  <a:lnTo>
                    <a:pt x="21071" y="10316"/>
                  </a:lnTo>
                  <a:lnTo>
                    <a:pt x="21029" y="10212"/>
                  </a:lnTo>
                  <a:lnTo>
                    <a:pt x="20987" y="10128"/>
                  </a:lnTo>
                  <a:lnTo>
                    <a:pt x="21029" y="9919"/>
                  </a:lnTo>
                  <a:lnTo>
                    <a:pt x="21092" y="9751"/>
                  </a:lnTo>
                  <a:lnTo>
                    <a:pt x="21092" y="9605"/>
                  </a:lnTo>
                  <a:lnTo>
                    <a:pt x="21175" y="9521"/>
                  </a:lnTo>
                  <a:lnTo>
                    <a:pt x="21175" y="9437"/>
                  </a:lnTo>
                  <a:lnTo>
                    <a:pt x="21196" y="9312"/>
                  </a:lnTo>
                  <a:lnTo>
                    <a:pt x="21196" y="9165"/>
                  </a:lnTo>
                  <a:lnTo>
                    <a:pt x="21280" y="9082"/>
                  </a:lnTo>
                  <a:lnTo>
                    <a:pt x="21343" y="8956"/>
                  </a:lnTo>
                  <a:lnTo>
                    <a:pt x="21531" y="8684"/>
                  </a:lnTo>
                  <a:lnTo>
                    <a:pt x="21615" y="8538"/>
                  </a:lnTo>
                  <a:lnTo>
                    <a:pt x="21761" y="8391"/>
                  </a:lnTo>
                  <a:lnTo>
                    <a:pt x="21824" y="8287"/>
                  </a:lnTo>
                  <a:lnTo>
                    <a:pt x="21908" y="8224"/>
                  </a:lnTo>
                  <a:lnTo>
                    <a:pt x="21950" y="8077"/>
                  </a:lnTo>
                  <a:lnTo>
                    <a:pt x="22075" y="7973"/>
                  </a:lnTo>
                  <a:lnTo>
                    <a:pt x="22117" y="7952"/>
                  </a:lnTo>
                  <a:lnTo>
                    <a:pt x="22075" y="7910"/>
                  </a:lnTo>
                  <a:lnTo>
                    <a:pt x="22012" y="7847"/>
                  </a:lnTo>
                  <a:lnTo>
                    <a:pt x="21908" y="7826"/>
                  </a:lnTo>
                  <a:lnTo>
                    <a:pt x="21845" y="7763"/>
                  </a:lnTo>
                  <a:lnTo>
                    <a:pt x="21803" y="7722"/>
                  </a:lnTo>
                  <a:lnTo>
                    <a:pt x="21719" y="7743"/>
                  </a:lnTo>
                  <a:lnTo>
                    <a:pt x="21552" y="7805"/>
                  </a:lnTo>
                  <a:lnTo>
                    <a:pt x="21406" y="7847"/>
                  </a:lnTo>
                  <a:lnTo>
                    <a:pt x="21280" y="7910"/>
                  </a:lnTo>
                  <a:lnTo>
                    <a:pt x="21196" y="8015"/>
                  </a:lnTo>
                  <a:lnTo>
                    <a:pt x="21092" y="8056"/>
                  </a:lnTo>
                  <a:lnTo>
                    <a:pt x="21071" y="8119"/>
                  </a:lnTo>
                  <a:lnTo>
                    <a:pt x="21008" y="8140"/>
                  </a:lnTo>
                  <a:lnTo>
                    <a:pt x="20903" y="8077"/>
                  </a:lnTo>
                  <a:lnTo>
                    <a:pt x="20862" y="8035"/>
                  </a:lnTo>
                  <a:lnTo>
                    <a:pt x="20862" y="7973"/>
                  </a:lnTo>
                  <a:lnTo>
                    <a:pt x="20924" y="7973"/>
                  </a:lnTo>
                  <a:lnTo>
                    <a:pt x="20987" y="7952"/>
                  </a:lnTo>
                  <a:lnTo>
                    <a:pt x="20987" y="7847"/>
                  </a:lnTo>
                  <a:lnTo>
                    <a:pt x="20966" y="7805"/>
                  </a:lnTo>
                  <a:lnTo>
                    <a:pt x="20882" y="7805"/>
                  </a:lnTo>
                  <a:lnTo>
                    <a:pt x="20820" y="7763"/>
                  </a:lnTo>
                  <a:lnTo>
                    <a:pt x="20903" y="7743"/>
                  </a:lnTo>
                  <a:lnTo>
                    <a:pt x="20966" y="7701"/>
                  </a:lnTo>
                  <a:lnTo>
                    <a:pt x="21071" y="7617"/>
                  </a:lnTo>
                  <a:lnTo>
                    <a:pt x="21134" y="7491"/>
                  </a:lnTo>
                  <a:lnTo>
                    <a:pt x="21238" y="7408"/>
                  </a:lnTo>
                  <a:lnTo>
                    <a:pt x="21322" y="7408"/>
                  </a:lnTo>
                  <a:lnTo>
                    <a:pt x="21447" y="7429"/>
                  </a:lnTo>
                  <a:lnTo>
                    <a:pt x="21698" y="7617"/>
                  </a:lnTo>
                  <a:lnTo>
                    <a:pt x="21761" y="7659"/>
                  </a:lnTo>
                  <a:lnTo>
                    <a:pt x="21970" y="7659"/>
                  </a:lnTo>
                  <a:lnTo>
                    <a:pt x="22075" y="7638"/>
                  </a:lnTo>
                  <a:lnTo>
                    <a:pt x="22180" y="7659"/>
                  </a:lnTo>
                  <a:lnTo>
                    <a:pt x="22389" y="7617"/>
                  </a:lnTo>
                  <a:lnTo>
                    <a:pt x="22494" y="7554"/>
                  </a:lnTo>
                  <a:lnTo>
                    <a:pt x="22494" y="7491"/>
                  </a:lnTo>
                  <a:lnTo>
                    <a:pt x="22473" y="7429"/>
                  </a:lnTo>
                  <a:lnTo>
                    <a:pt x="22515" y="7429"/>
                  </a:lnTo>
                  <a:lnTo>
                    <a:pt x="22598" y="7408"/>
                  </a:lnTo>
                  <a:lnTo>
                    <a:pt x="22682" y="7324"/>
                  </a:lnTo>
                  <a:lnTo>
                    <a:pt x="22682" y="7240"/>
                  </a:lnTo>
                  <a:lnTo>
                    <a:pt x="22640" y="7178"/>
                  </a:lnTo>
                  <a:lnTo>
                    <a:pt x="22535" y="7136"/>
                  </a:lnTo>
                  <a:lnTo>
                    <a:pt x="22473" y="7094"/>
                  </a:lnTo>
                  <a:lnTo>
                    <a:pt x="22431" y="7073"/>
                  </a:lnTo>
                  <a:lnTo>
                    <a:pt x="22347" y="7073"/>
                  </a:lnTo>
                  <a:lnTo>
                    <a:pt x="22263" y="7136"/>
                  </a:lnTo>
                  <a:lnTo>
                    <a:pt x="22222" y="7136"/>
                  </a:lnTo>
                  <a:lnTo>
                    <a:pt x="22138" y="7073"/>
                  </a:lnTo>
                  <a:lnTo>
                    <a:pt x="21908" y="7073"/>
                  </a:lnTo>
                  <a:lnTo>
                    <a:pt x="21761" y="7031"/>
                  </a:lnTo>
                  <a:lnTo>
                    <a:pt x="21657" y="6989"/>
                  </a:lnTo>
                  <a:lnTo>
                    <a:pt x="21594" y="6989"/>
                  </a:lnTo>
                  <a:lnTo>
                    <a:pt x="21510" y="7010"/>
                  </a:lnTo>
                  <a:lnTo>
                    <a:pt x="21196" y="7010"/>
                  </a:lnTo>
                  <a:lnTo>
                    <a:pt x="21092" y="6968"/>
                  </a:lnTo>
                  <a:lnTo>
                    <a:pt x="21196" y="6968"/>
                  </a:lnTo>
                  <a:lnTo>
                    <a:pt x="21301" y="6989"/>
                  </a:lnTo>
                  <a:lnTo>
                    <a:pt x="21406" y="6927"/>
                  </a:lnTo>
                  <a:lnTo>
                    <a:pt x="21531" y="6906"/>
                  </a:lnTo>
                  <a:lnTo>
                    <a:pt x="21636" y="6927"/>
                  </a:lnTo>
                  <a:lnTo>
                    <a:pt x="21740" y="6968"/>
                  </a:lnTo>
                  <a:lnTo>
                    <a:pt x="21782" y="6927"/>
                  </a:lnTo>
                  <a:lnTo>
                    <a:pt x="21845" y="6885"/>
                  </a:lnTo>
                  <a:lnTo>
                    <a:pt x="21950" y="6885"/>
                  </a:lnTo>
                  <a:lnTo>
                    <a:pt x="21991" y="6822"/>
                  </a:lnTo>
                  <a:lnTo>
                    <a:pt x="22054" y="6801"/>
                  </a:lnTo>
                  <a:lnTo>
                    <a:pt x="22138" y="6822"/>
                  </a:lnTo>
                  <a:lnTo>
                    <a:pt x="22180" y="6822"/>
                  </a:lnTo>
                  <a:lnTo>
                    <a:pt x="22201" y="6780"/>
                  </a:lnTo>
                  <a:lnTo>
                    <a:pt x="22242" y="6759"/>
                  </a:lnTo>
                  <a:lnTo>
                    <a:pt x="22284" y="6759"/>
                  </a:lnTo>
                  <a:lnTo>
                    <a:pt x="22305" y="6780"/>
                  </a:lnTo>
                  <a:lnTo>
                    <a:pt x="22368" y="6801"/>
                  </a:lnTo>
                  <a:lnTo>
                    <a:pt x="22410" y="6822"/>
                  </a:lnTo>
                  <a:lnTo>
                    <a:pt x="22515" y="6822"/>
                  </a:lnTo>
                  <a:lnTo>
                    <a:pt x="22619" y="6864"/>
                  </a:lnTo>
                  <a:lnTo>
                    <a:pt x="22703" y="6906"/>
                  </a:lnTo>
                  <a:lnTo>
                    <a:pt x="22891" y="6906"/>
                  </a:lnTo>
                  <a:lnTo>
                    <a:pt x="22996" y="6822"/>
                  </a:lnTo>
                  <a:lnTo>
                    <a:pt x="23184" y="6759"/>
                  </a:lnTo>
                  <a:lnTo>
                    <a:pt x="23331" y="6759"/>
                  </a:lnTo>
                  <a:lnTo>
                    <a:pt x="23351" y="6675"/>
                  </a:lnTo>
                  <a:lnTo>
                    <a:pt x="23351" y="6592"/>
                  </a:lnTo>
                  <a:lnTo>
                    <a:pt x="23310" y="6571"/>
                  </a:lnTo>
                  <a:lnTo>
                    <a:pt x="23247" y="6487"/>
                  </a:lnTo>
                  <a:lnTo>
                    <a:pt x="23247" y="6445"/>
                  </a:lnTo>
                  <a:lnTo>
                    <a:pt x="23226" y="6403"/>
                  </a:lnTo>
                  <a:lnTo>
                    <a:pt x="23226" y="6362"/>
                  </a:lnTo>
                  <a:lnTo>
                    <a:pt x="23289" y="6257"/>
                  </a:lnTo>
                  <a:lnTo>
                    <a:pt x="23351" y="6194"/>
                  </a:lnTo>
                  <a:lnTo>
                    <a:pt x="23414" y="6194"/>
                  </a:lnTo>
                  <a:lnTo>
                    <a:pt x="23561" y="6299"/>
                  </a:lnTo>
                  <a:lnTo>
                    <a:pt x="23644" y="6341"/>
                  </a:lnTo>
                  <a:lnTo>
                    <a:pt x="23707" y="6299"/>
                  </a:lnTo>
                  <a:lnTo>
                    <a:pt x="23749" y="6236"/>
                  </a:lnTo>
                  <a:lnTo>
                    <a:pt x="23854" y="6069"/>
                  </a:lnTo>
                  <a:lnTo>
                    <a:pt x="23958" y="5985"/>
                  </a:lnTo>
                  <a:lnTo>
                    <a:pt x="24042" y="5964"/>
                  </a:lnTo>
                  <a:lnTo>
                    <a:pt x="24063" y="5922"/>
                  </a:lnTo>
                  <a:lnTo>
                    <a:pt x="24167" y="5838"/>
                  </a:lnTo>
                  <a:lnTo>
                    <a:pt x="24272" y="5776"/>
                  </a:lnTo>
                  <a:lnTo>
                    <a:pt x="24335" y="5713"/>
                  </a:lnTo>
                  <a:lnTo>
                    <a:pt x="24335" y="5566"/>
                  </a:lnTo>
                  <a:lnTo>
                    <a:pt x="24272" y="5420"/>
                  </a:lnTo>
                  <a:lnTo>
                    <a:pt x="24188" y="5336"/>
                  </a:lnTo>
                  <a:lnTo>
                    <a:pt x="24167" y="5253"/>
                  </a:lnTo>
                  <a:lnTo>
                    <a:pt x="24021" y="5127"/>
                  </a:lnTo>
                  <a:lnTo>
                    <a:pt x="24021" y="5085"/>
                  </a:lnTo>
                  <a:lnTo>
                    <a:pt x="23958" y="5002"/>
                  </a:lnTo>
                  <a:lnTo>
                    <a:pt x="23854" y="4939"/>
                  </a:lnTo>
                  <a:lnTo>
                    <a:pt x="23812" y="4939"/>
                  </a:lnTo>
                  <a:lnTo>
                    <a:pt x="23728" y="4876"/>
                  </a:lnTo>
                  <a:lnTo>
                    <a:pt x="23623" y="4813"/>
                  </a:lnTo>
                  <a:lnTo>
                    <a:pt x="23498" y="4813"/>
                  </a:lnTo>
                  <a:lnTo>
                    <a:pt x="23331" y="4771"/>
                  </a:lnTo>
                  <a:lnTo>
                    <a:pt x="23184" y="4688"/>
                  </a:lnTo>
                  <a:lnTo>
                    <a:pt x="23038" y="4667"/>
                  </a:lnTo>
                  <a:lnTo>
                    <a:pt x="22975" y="4688"/>
                  </a:lnTo>
                  <a:lnTo>
                    <a:pt x="22828" y="4688"/>
                  </a:lnTo>
                  <a:lnTo>
                    <a:pt x="22682" y="4730"/>
                  </a:lnTo>
                  <a:lnTo>
                    <a:pt x="22619" y="4792"/>
                  </a:lnTo>
                  <a:lnTo>
                    <a:pt x="22515" y="4834"/>
                  </a:lnTo>
                  <a:lnTo>
                    <a:pt x="22410" y="4792"/>
                  </a:lnTo>
                  <a:lnTo>
                    <a:pt x="22389" y="4730"/>
                  </a:lnTo>
                  <a:lnTo>
                    <a:pt x="22347" y="4771"/>
                  </a:lnTo>
                  <a:lnTo>
                    <a:pt x="22305" y="4834"/>
                  </a:lnTo>
                  <a:lnTo>
                    <a:pt x="22347" y="4918"/>
                  </a:lnTo>
                  <a:lnTo>
                    <a:pt x="22347" y="5022"/>
                  </a:lnTo>
                  <a:lnTo>
                    <a:pt x="22284" y="5106"/>
                  </a:lnTo>
                  <a:lnTo>
                    <a:pt x="22242" y="5106"/>
                  </a:lnTo>
                  <a:lnTo>
                    <a:pt x="22242" y="5148"/>
                  </a:lnTo>
                  <a:lnTo>
                    <a:pt x="22263" y="5211"/>
                  </a:lnTo>
                  <a:lnTo>
                    <a:pt x="22242" y="5294"/>
                  </a:lnTo>
                  <a:lnTo>
                    <a:pt x="22138" y="5336"/>
                  </a:lnTo>
                  <a:lnTo>
                    <a:pt x="22033" y="5336"/>
                  </a:lnTo>
                  <a:lnTo>
                    <a:pt x="21970" y="5253"/>
                  </a:lnTo>
                  <a:lnTo>
                    <a:pt x="21970" y="5190"/>
                  </a:lnTo>
                  <a:lnTo>
                    <a:pt x="21929" y="5148"/>
                  </a:lnTo>
                  <a:lnTo>
                    <a:pt x="21866" y="5211"/>
                  </a:lnTo>
                  <a:lnTo>
                    <a:pt x="21866" y="5315"/>
                  </a:lnTo>
                  <a:lnTo>
                    <a:pt x="21887" y="5336"/>
                  </a:lnTo>
                  <a:lnTo>
                    <a:pt x="21845" y="5420"/>
                  </a:lnTo>
                  <a:lnTo>
                    <a:pt x="21824" y="5525"/>
                  </a:lnTo>
                  <a:lnTo>
                    <a:pt x="21782" y="5566"/>
                  </a:lnTo>
                  <a:lnTo>
                    <a:pt x="21782" y="5504"/>
                  </a:lnTo>
                  <a:lnTo>
                    <a:pt x="21824" y="5441"/>
                  </a:lnTo>
                  <a:lnTo>
                    <a:pt x="21782" y="5315"/>
                  </a:lnTo>
                  <a:lnTo>
                    <a:pt x="21740" y="5232"/>
                  </a:lnTo>
                  <a:lnTo>
                    <a:pt x="21761" y="5148"/>
                  </a:lnTo>
                  <a:lnTo>
                    <a:pt x="21761" y="5064"/>
                  </a:lnTo>
                  <a:lnTo>
                    <a:pt x="21719" y="5002"/>
                  </a:lnTo>
                  <a:lnTo>
                    <a:pt x="21719" y="4918"/>
                  </a:lnTo>
                  <a:lnTo>
                    <a:pt x="21657" y="4939"/>
                  </a:lnTo>
                  <a:lnTo>
                    <a:pt x="21636" y="5002"/>
                  </a:lnTo>
                  <a:lnTo>
                    <a:pt x="21552" y="5064"/>
                  </a:lnTo>
                  <a:lnTo>
                    <a:pt x="21552" y="5148"/>
                  </a:lnTo>
                  <a:lnTo>
                    <a:pt x="21531" y="5253"/>
                  </a:lnTo>
                  <a:lnTo>
                    <a:pt x="21364" y="5420"/>
                  </a:lnTo>
                  <a:lnTo>
                    <a:pt x="21301" y="5483"/>
                  </a:lnTo>
                  <a:lnTo>
                    <a:pt x="21217" y="5483"/>
                  </a:lnTo>
                  <a:lnTo>
                    <a:pt x="21154" y="5546"/>
                  </a:lnTo>
                  <a:lnTo>
                    <a:pt x="21050" y="5629"/>
                  </a:lnTo>
                  <a:lnTo>
                    <a:pt x="20945" y="5629"/>
                  </a:lnTo>
                  <a:lnTo>
                    <a:pt x="20841" y="5734"/>
                  </a:lnTo>
                  <a:lnTo>
                    <a:pt x="20694" y="5818"/>
                  </a:lnTo>
                  <a:lnTo>
                    <a:pt x="20422" y="5818"/>
                  </a:lnTo>
                  <a:lnTo>
                    <a:pt x="20422" y="5859"/>
                  </a:lnTo>
                  <a:lnTo>
                    <a:pt x="20359" y="5901"/>
                  </a:lnTo>
                  <a:lnTo>
                    <a:pt x="20255" y="5901"/>
                  </a:lnTo>
                  <a:lnTo>
                    <a:pt x="20171" y="5880"/>
                  </a:lnTo>
                  <a:lnTo>
                    <a:pt x="20087" y="5943"/>
                  </a:lnTo>
                  <a:lnTo>
                    <a:pt x="19711" y="6131"/>
                  </a:lnTo>
                  <a:lnTo>
                    <a:pt x="19522" y="6278"/>
                  </a:lnTo>
                  <a:lnTo>
                    <a:pt x="19502" y="6382"/>
                  </a:lnTo>
                  <a:lnTo>
                    <a:pt x="19439" y="6403"/>
                  </a:lnTo>
                  <a:lnTo>
                    <a:pt x="19229" y="6571"/>
                  </a:lnTo>
                  <a:lnTo>
                    <a:pt x="19125" y="6675"/>
                  </a:lnTo>
                  <a:lnTo>
                    <a:pt x="19104" y="6613"/>
                  </a:lnTo>
                  <a:lnTo>
                    <a:pt x="19083" y="6613"/>
                  </a:lnTo>
                  <a:lnTo>
                    <a:pt x="18978" y="6696"/>
                  </a:lnTo>
                  <a:lnTo>
                    <a:pt x="18895" y="6822"/>
                  </a:lnTo>
                  <a:lnTo>
                    <a:pt x="18790" y="6968"/>
                  </a:lnTo>
                  <a:lnTo>
                    <a:pt x="18769" y="7031"/>
                  </a:lnTo>
                  <a:lnTo>
                    <a:pt x="18727" y="7094"/>
                  </a:lnTo>
                  <a:lnTo>
                    <a:pt x="18706" y="7031"/>
                  </a:lnTo>
                  <a:lnTo>
                    <a:pt x="18748" y="6906"/>
                  </a:lnTo>
                  <a:lnTo>
                    <a:pt x="18748" y="6801"/>
                  </a:lnTo>
                  <a:lnTo>
                    <a:pt x="18748" y="6696"/>
                  </a:lnTo>
                  <a:lnTo>
                    <a:pt x="18853" y="6696"/>
                  </a:lnTo>
                  <a:lnTo>
                    <a:pt x="18895" y="6654"/>
                  </a:lnTo>
                  <a:lnTo>
                    <a:pt x="19020" y="6550"/>
                  </a:lnTo>
                  <a:lnTo>
                    <a:pt x="19104" y="6508"/>
                  </a:lnTo>
                  <a:lnTo>
                    <a:pt x="19209" y="6403"/>
                  </a:lnTo>
                  <a:lnTo>
                    <a:pt x="19355" y="6278"/>
                  </a:lnTo>
                  <a:lnTo>
                    <a:pt x="19418" y="6194"/>
                  </a:lnTo>
                  <a:lnTo>
                    <a:pt x="19522" y="6152"/>
                  </a:lnTo>
                  <a:lnTo>
                    <a:pt x="19627" y="5985"/>
                  </a:lnTo>
                  <a:lnTo>
                    <a:pt x="19669" y="5922"/>
                  </a:lnTo>
                  <a:lnTo>
                    <a:pt x="19648" y="5838"/>
                  </a:lnTo>
                  <a:lnTo>
                    <a:pt x="19669" y="5776"/>
                  </a:lnTo>
                  <a:lnTo>
                    <a:pt x="19690" y="5818"/>
                  </a:lnTo>
                  <a:lnTo>
                    <a:pt x="19753" y="5838"/>
                  </a:lnTo>
                  <a:lnTo>
                    <a:pt x="19836" y="5755"/>
                  </a:lnTo>
                  <a:lnTo>
                    <a:pt x="19941" y="5713"/>
                  </a:lnTo>
                  <a:lnTo>
                    <a:pt x="19941" y="5629"/>
                  </a:lnTo>
                  <a:lnTo>
                    <a:pt x="20004" y="5504"/>
                  </a:lnTo>
                  <a:lnTo>
                    <a:pt x="20066" y="5462"/>
                  </a:lnTo>
                  <a:lnTo>
                    <a:pt x="20150" y="5504"/>
                  </a:lnTo>
                  <a:lnTo>
                    <a:pt x="20213" y="5420"/>
                  </a:lnTo>
                  <a:lnTo>
                    <a:pt x="20297" y="5399"/>
                  </a:lnTo>
                  <a:lnTo>
                    <a:pt x="20318" y="5420"/>
                  </a:lnTo>
                  <a:lnTo>
                    <a:pt x="20401" y="5420"/>
                  </a:lnTo>
                  <a:lnTo>
                    <a:pt x="20715" y="5127"/>
                  </a:lnTo>
                  <a:lnTo>
                    <a:pt x="20778" y="5022"/>
                  </a:lnTo>
                  <a:lnTo>
                    <a:pt x="20799" y="4897"/>
                  </a:lnTo>
                  <a:lnTo>
                    <a:pt x="20882" y="4709"/>
                  </a:lnTo>
                  <a:lnTo>
                    <a:pt x="20987" y="4583"/>
                  </a:lnTo>
                  <a:lnTo>
                    <a:pt x="20987" y="4458"/>
                  </a:lnTo>
                  <a:lnTo>
                    <a:pt x="20987" y="4269"/>
                  </a:lnTo>
                  <a:lnTo>
                    <a:pt x="20945" y="4165"/>
                  </a:lnTo>
                  <a:lnTo>
                    <a:pt x="20882" y="4144"/>
                  </a:lnTo>
                  <a:lnTo>
                    <a:pt x="20736" y="4165"/>
                  </a:lnTo>
                  <a:lnTo>
                    <a:pt x="20590" y="4165"/>
                  </a:lnTo>
                  <a:lnTo>
                    <a:pt x="20464" y="4102"/>
                  </a:lnTo>
                  <a:lnTo>
                    <a:pt x="20318" y="4102"/>
                  </a:lnTo>
                  <a:lnTo>
                    <a:pt x="20255" y="4165"/>
                  </a:lnTo>
                  <a:lnTo>
                    <a:pt x="20213" y="4248"/>
                  </a:lnTo>
                  <a:lnTo>
                    <a:pt x="20255" y="4290"/>
                  </a:lnTo>
                  <a:lnTo>
                    <a:pt x="20213" y="4353"/>
                  </a:lnTo>
                  <a:lnTo>
                    <a:pt x="20213" y="4499"/>
                  </a:lnTo>
                  <a:lnTo>
                    <a:pt x="20171" y="4646"/>
                  </a:lnTo>
                  <a:lnTo>
                    <a:pt x="20066" y="4792"/>
                  </a:lnTo>
                  <a:lnTo>
                    <a:pt x="20004" y="4730"/>
                  </a:lnTo>
                  <a:lnTo>
                    <a:pt x="19941" y="4709"/>
                  </a:lnTo>
                  <a:lnTo>
                    <a:pt x="19899" y="4709"/>
                  </a:lnTo>
                  <a:lnTo>
                    <a:pt x="19857" y="4771"/>
                  </a:lnTo>
                  <a:lnTo>
                    <a:pt x="19794" y="4792"/>
                  </a:lnTo>
                  <a:lnTo>
                    <a:pt x="19732" y="4730"/>
                  </a:lnTo>
                  <a:lnTo>
                    <a:pt x="19669" y="4730"/>
                  </a:lnTo>
                  <a:cubicBezTo>
                    <a:pt x="19669" y="4730"/>
                    <a:pt x="19481" y="4688"/>
                    <a:pt x="19481" y="4646"/>
                  </a:cubicBezTo>
                  <a:lnTo>
                    <a:pt x="19271" y="4646"/>
                  </a:lnTo>
                  <a:lnTo>
                    <a:pt x="19167" y="4709"/>
                  </a:lnTo>
                  <a:lnTo>
                    <a:pt x="19020" y="4730"/>
                  </a:lnTo>
                  <a:lnTo>
                    <a:pt x="18895" y="4792"/>
                  </a:lnTo>
                  <a:lnTo>
                    <a:pt x="18832" y="4750"/>
                  </a:lnTo>
                  <a:lnTo>
                    <a:pt x="18832" y="4709"/>
                  </a:lnTo>
                  <a:lnTo>
                    <a:pt x="18853" y="4625"/>
                  </a:lnTo>
                  <a:lnTo>
                    <a:pt x="18853" y="4541"/>
                  </a:lnTo>
                  <a:lnTo>
                    <a:pt x="18895" y="4478"/>
                  </a:lnTo>
                  <a:lnTo>
                    <a:pt x="18916" y="4478"/>
                  </a:lnTo>
                  <a:lnTo>
                    <a:pt x="18957" y="4499"/>
                  </a:lnTo>
                  <a:lnTo>
                    <a:pt x="19020" y="4499"/>
                  </a:lnTo>
                  <a:lnTo>
                    <a:pt x="19146" y="4437"/>
                  </a:lnTo>
                  <a:lnTo>
                    <a:pt x="19439" y="4416"/>
                  </a:lnTo>
                  <a:lnTo>
                    <a:pt x="19481" y="4395"/>
                  </a:lnTo>
                  <a:lnTo>
                    <a:pt x="19543" y="4290"/>
                  </a:lnTo>
                  <a:lnTo>
                    <a:pt x="19564" y="4206"/>
                  </a:lnTo>
                  <a:lnTo>
                    <a:pt x="19648" y="4165"/>
                  </a:lnTo>
                  <a:lnTo>
                    <a:pt x="19669" y="4102"/>
                  </a:lnTo>
                  <a:lnTo>
                    <a:pt x="19627" y="4060"/>
                  </a:lnTo>
                  <a:lnTo>
                    <a:pt x="19627" y="3997"/>
                  </a:lnTo>
                  <a:lnTo>
                    <a:pt x="19313" y="3997"/>
                  </a:lnTo>
                  <a:lnTo>
                    <a:pt x="19125" y="3955"/>
                  </a:lnTo>
                  <a:lnTo>
                    <a:pt x="19020" y="3893"/>
                  </a:lnTo>
                  <a:lnTo>
                    <a:pt x="18937" y="3872"/>
                  </a:lnTo>
                  <a:lnTo>
                    <a:pt x="18685" y="3893"/>
                  </a:lnTo>
                  <a:lnTo>
                    <a:pt x="18560" y="3872"/>
                  </a:lnTo>
                  <a:lnTo>
                    <a:pt x="18455" y="3830"/>
                  </a:lnTo>
                  <a:lnTo>
                    <a:pt x="18288" y="3830"/>
                  </a:lnTo>
                  <a:lnTo>
                    <a:pt x="18162" y="3851"/>
                  </a:lnTo>
                  <a:lnTo>
                    <a:pt x="18100" y="3830"/>
                  </a:lnTo>
                  <a:lnTo>
                    <a:pt x="17995" y="3788"/>
                  </a:lnTo>
                  <a:lnTo>
                    <a:pt x="17932" y="3788"/>
                  </a:lnTo>
                  <a:lnTo>
                    <a:pt x="17849" y="3893"/>
                  </a:lnTo>
                  <a:lnTo>
                    <a:pt x="17849" y="3976"/>
                  </a:lnTo>
                  <a:lnTo>
                    <a:pt x="17765" y="4039"/>
                  </a:lnTo>
                  <a:lnTo>
                    <a:pt x="17744" y="4039"/>
                  </a:lnTo>
                  <a:lnTo>
                    <a:pt x="17765" y="3955"/>
                  </a:lnTo>
                  <a:lnTo>
                    <a:pt x="17765" y="3934"/>
                  </a:lnTo>
                  <a:lnTo>
                    <a:pt x="17681" y="3934"/>
                  </a:lnTo>
                  <a:lnTo>
                    <a:pt x="17451" y="3997"/>
                  </a:lnTo>
                  <a:lnTo>
                    <a:pt x="17305" y="4060"/>
                  </a:lnTo>
                  <a:lnTo>
                    <a:pt x="17221" y="4144"/>
                  </a:lnTo>
                  <a:lnTo>
                    <a:pt x="17158" y="4186"/>
                  </a:lnTo>
                  <a:lnTo>
                    <a:pt x="17053" y="4186"/>
                  </a:lnTo>
                  <a:lnTo>
                    <a:pt x="16949" y="4206"/>
                  </a:lnTo>
                  <a:lnTo>
                    <a:pt x="16886" y="4269"/>
                  </a:lnTo>
                  <a:lnTo>
                    <a:pt x="16781" y="4290"/>
                  </a:lnTo>
                  <a:lnTo>
                    <a:pt x="16698" y="4374"/>
                  </a:lnTo>
                  <a:lnTo>
                    <a:pt x="16698" y="4458"/>
                  </a:lnTo>
                  <a:lnTo>
                    <a:pt x="16635" y="4520"/>
                  </a:lnTo>
                  <a:lnTo>
                    <a:pt x="16593" y="4520"/>
                  </a:lnTo>
                  <a:lnTo>
                    <a:pt x="16530" y="4458"/>
                  </a:lnTo>
                  <a:lnTo>
                    <a:pt x="16530" y="4374"/>
                  </a:lnTo>
                  <a:lnTo>
                    <a:pt x="16509" y="4290"/>
                  </a:lnTo>
                  <a:lnTo>
                    <a:pt x="16468" y="4248"/>
                  </a:lnTo>
                  <a:lnTo>
                    <a:pt x="16468" y="4165"/>
                  </a:lnTo>
                  <a:lnTo>
                    <a:pt x="16509" y="4081"/>
                  </a:lnTo>
                  <a:lnTo>
                    <a:pt x="16593" y="4081"/>
                  </a:lnTo>
                  <a:lnTo>
                    <a:pt x="16698" y="4039"/>
                  </a:lnTo>
                  <a:lnTo>
                    <a:pt x="16802" y="4039"/>
                  </a:lnTo>
                  <a:lnTo>
                    <a:pt x="16886" y="3997"/>
                  </a:lnTo>
                  <a:lnTo>
                    <a:pt x="16928" y="3955"/>
                  </a:lnTo>
                  <a:lnTo>
                    <a:pt x="17012" y="3934"/>
                  </a:lnTo>
                  <a:lnTo>
                    <a:pt x="17158" y="3893"/>
                  </a:lnTo>
                  <a:lnTo>
                    <a:pt x="17263" y="3851"/>
                  </a:lnTo>
                  <a:lnTo>
                    <a:pt x="17346" y="3788"/>
                  </a:lnTo>
                  <a:lnTo>
                    <a:pt x="17472" y="3788"/>
                  </a:lnTo>
                  <a:lnTo>
                    <a:pt x="17556" y="3746"/>
                  </a:lnTo>
                  <a:lnTo>
                    <a:pt x="17577" y="3662"/>
                  </a:lnTo>
                  <a:lnTo>
                    <a:pt x="17556" y="3621"/>
                  </a:lnTo>
                  <a:lnTo>
                    <a:pt x="17514" y="3558"/>
                  </a:lnTo>
                  <a:lnTo>
                    <a:pt x="17346" y="3558"/>
                  </a:lnTo>
                  <a:lnTo>
                    <a:pt x="17346" y="3516"/>
                  </a:lnTo>
                  <a:lnTo>
                    <a:pt x="17430" y="3516"/>
                  </a:lnTo>
                  <a:lnTo>
                    <a:pt x="17451" y="3537"/>
                  </a:lnTo>
                  <a:lnTo>
                    <a:pt x="17535" y="3537"/>
                  </a:lnTo>
                  <a:lnTo>
                    <a:pt x="17577" y="3558"/>
                  </a:lnTo>
                  <a:lnTo>
                    <a:pt x="17618" y="3662"/>
                  </a:lnTo>
                  <a:lnTo>
                    <a:pt x="17639" y="3662"/>
                  </a:lnTo>
                  <a:lnTo>
                    <a:pt x="17660" y="3641"/>
                  </a:lnTo>
                  <a:lnTo>
                    <a:pt x="17765" y="3579"/>
                  </a:lnTo>
                  <a:lnTo>
                    <a:pt x="17890" y="3621"/>
                  </a:lnTo>
                  <a:lnTo>
                    <a:pt x="17974" y="3579"/>
                  </a:lnTo>
                  <a:lnTo>
                    <a:pt x="18058" y="3537"/>
                  </a:lnTo>
                  <a:lnTo>
                    <a:pt x="18141" y="3516"/>
                  </a:lnTo>
                  <a:lnTo>
                    <a:pt x="18246" y="3537"/>
                  </a:lnTo>
                  <a:lnTo>
                    <a:pt x="18351" y="3537"/>
                  </a:lnTo>
                  <a:lnTo>
                    <a:pt x="18455" y="3516"/>
                  </a:lnTo>
                  <a:lnTo>
                    <a:pt x="18518" y="3537"/>
                  </a:lnTo>
                  <a:lnTo>
                    <a:pt x="18602" y="3579"/>
                  </a:lnTo>
                  <a:lnTo>
                    <a:pt x="18769" y="3579"/>
                  </a:lnTo>
                  <a:lnTo>
                    <a:pt x="18790" y="3621"/>
                  </a:lnTo>
                  <a:lnTo>
                    <a:pt x="18832" y="3621"/>
                  </a:lnTo>
                  <a:lnTo>
                    <a:pt x="18978" y="3725"/>
                  </a:lnTo>
                  <a:lnTo>
                    <a:pt x="19041" y="3746"/>
                  </a:lnTo>
                  <a:lnTo>
                    <a:pt x="19146" y="3725"/>
                  </a:lnTo>
                  <a:lnTo>
                    <a:pt x="19209" y="3662"/>
                  </a:lnTo>
                  <a:lnTo>
                    <a:pt x="19292" y="3662"/>
                  </a:lnTo>
                  <a:lnTo>
                    <a:pt x="19355" y="3683"/>
                  </a:lnTo>
                  <a:lnTo>
                    <a:pt x="19439" y="3683"/>
                  </a:lnTo>
                  <a:lnTo>
                    <a:pt x="19502" y="3725"/>
                  </a:lnTo>
                  <a:lnTo>
                    <a:pt x="19564" y="3725"/>
                  </a:lnTo>
                  <a:lnTo>
                    <a:pt x="19732" y="3662"/>
                  </a:lnTo>
                  <a:lnTo>
                    <a:pt x="19815" y="3621"/>
                  </a:lnTo>
                  <a:lnTo>
                    <a:pt x="19920" y="3621"/>
                  </a:lnTo>
                  <a:lnTo>
                    <a:pt x="19983" y="3662"/>
                  </a:lnTo>
                  <a:lnTo>
                    <a:pt x="20046" y="3662"/>
                  </a:lnTo>
                  <a:lnTo>
                    <a:pt x="20129" y="3621"/>
                  </a:lnTo>
                  <a:lnTo>
                    <a:pt x="20234" y="3641"/>
                  </a:lnTo>
                  <a:lnTo>
                    <a:pt x="20338" y="3641"/>
                  </a:lnTo>
                  <a:lnTo>
                    <a:pt x="20338" y="3579"/>
                  </a:lnTo>
                  <a:lnTo>
                    <a:pt x="20276" y="3558"/>
                  </a:lnTo>
                  <a:lnTo>
                    <a:pt x="20276" y="3516"/>
                  </a:lnTo>
                  <a:lnTo>
                    <a:pt x="20297" y="3474"/>
                  </a:lnTo>
                  <a:lnTo>
                    <a:pt x="20359" y="3537"/>
                  </a:lnTo>
                  <a:lnTo>
                    <a:pt x="20401" y="3579"/>
                  </a:lnTo>
                  <a:lnTo>
                    <a:pt x="20485" y="3579"/>
                  </a:lnTo>
                  <a:lnTo>
                    <a:pt x="20548" y="3558"/>
                  </a:lnTo>
                  <a:lnTo>
                    <a:pt x="20694" y="3558"/>
                  </a:lnTo>
                  <a:lnTo>
                    <a:pt x="20903" y="3474"/>
                  </a:lnTo>
                  <a:lnTo>
                    <a:pt x="21008" y="3432"/>
                  </a:lnTo>
                  <a:lnTo>
                    <a:pt x="21029" y="3369"/>
                  </a:lnTo>
                  <a:lnTo>
                    <a:pt x="21029" y="3328"/>
                  </a:lnTo>
                  <a:lnTo>
                    <a:pt x="21092" y="3307"/>
                  </a:lnTo>
                  <a:lnTo>
                    <a:pt x="21134" y="3328"/>
                  </a:lnTo>
                  <a:lnTo>
                    <a:pt x="21217" y="3307"/>
                  </a:lnTo>
                  <a:lnTo>
                    <a:pt x="21322" y="3223"/>
                  </a:lnTo>
                  <a:lnTo>
                    <a:pt x="21406" y="3202"/>
                  </a:lnTo>
                  <a:lnTo>
                    <a:pt x="21406" y="3118"/>
                  </a:lnTo>
                  <a:lnTo>
                    <a:pt x="21426" y="3056"/>
                  </a:lnTo>
                  <a:lnTo>
                    <a:pt x="21489" y="3035"/>
                  </a:lnTo>
                  <a:lnTo>
                    <a:pt x="21489" y="2930"/>
                  </a:lnTo>
                  <a:lnTo>
                    <a:pt x="21447" y="2888"/>
                  </a:lnTo>
                  <a:lnTo>
                    <a:pt x="21343" y="2805"/>
                  </a:lnTo>
                  <a:lnTo>
                    <a:pt x="21217" y="2742"/>
                  </a:lnTo>
                  <a:lnTo>
                    <a:pt x="21113" y="2637"/>
                  </a:lnTo>
                  <a:lnTo>
                    <a:pt x="21092" y="2574"/>
                  </a:lnTo>
                  <a:lnTo>
                    <a:pt x="21029" y="2512"/>
                  </a:lnTo>
                  <a:lnTo>
                    <a:pt x="20882" y="2491"/>
                  </a:lnTo>
                  <a:lnTo>
                    <a:pt x="20799" y="2407"/>
                  </a:lnTo>
                  <a:lnTo>
                    <a:pt x="20778" y="2323"/>
                  </a:lnTo>
                  <a:lnTo>
                    <a:pt x="20715" y="2302"/>
                  </a:lnTo>
                  <a:lnTo>
                    <a:pt x="20694" y="2323"/>
                  </a:lnTo>
                  <a:lnTo>
                    <a:pt x="20610" y="2365"/>
                  </a:lnTo>
                  <a:lnTo>
                    <a:pt x="20569" y="2323"/>
                  </a:lnTo>
                  <a:lnTo>
                    <a:pt x="20548" y="2261"/>
                  </a:lnTo>
                  <a:lnTo>
                    <a:pt x="20485" y="2198"/>
                  </a:lnTo>
                  <a:lnTo>
                    <a:pt x="20255" y="2198"/>
                  </a:lnTo>
                  <a:lnTo>
                    <a:pt x="20171" y="2219"/>
                  </a:lnTo>
                  <a:lnTo>
                    <a:pt x="20171" y="2302"/>
                  </a:lnTo>
                  <a:lnTo>
                    <a:pt x="20171" y="2365"/>
                  </a:lnTo>
                  <a:lnTo>
                    <a:pt x="20129" y="2302"/>
                  </a:lnTo>
                  <a:lnTo>
                    <a:pt x="20066" y="2302"/>
                  </a:lnTo>
                  <a:lnTo>
                    <a:pt x="19920" y="2386"/>
                  </a:lnTo>
                  <a:lnTo>
                    <a:pt x="19836" y="2407"/>
                  </a:lnTo>
                  <a:lnTo>
                    <a:pt x="19711" y="2365"/>
                  </a:lnTo>
                  <a:lnTo>
                    <a:pt x="19606" y="2365"/>
                  </a:lnTo>
                  <a:lnTo>
                    <a:pt x="19522" y="2323"/>
                  </a:lnTo>
                  <a:lnTo>
                    <a:pt x="19460" y="2261"/>
                  </a:lnTo>
                  <a:lnTo>
                    <a:pt x="19460" y="2177"/>
                  </a:lnTo>
                  <a:lnTo>
                    <a:pt x="19522" y="2177"/>
                  </a:lnTo>
                  <a:lnTo>
                    <a:pt x="19564" y="2219"/>
                  </a:lnTo>
                  <a:lnTo>
                    <a:pt x="19669" y="2261"/>
                  </a:lnTo>
                  <a:lnTo>
                    <a:pt x="19711" y="2219"/>
                  </a:lnTo>
                  <a:lnTo>
                    <a:pt x="19711" y="2177"/>
                  </a:lnTo>
                  <a:lnTo>
                    <a:pt x="19606" y="2093"/>
                  </a:lnTo>
                  <a:lnTo>
                    <a:pt x="19606" y="2009"/>
                  </a:lnTo>
                  <a:lnTo>
                    <a:pt x="19627" y="1989"/>
                  </a:lnTo>
                  <a:lnTo>
                    <a:pt x="19669" y="2072"/>
                  </a:lnTo>
                  <a:lnTo>
                    <a:pt x="19774" y="2114"/>
                  </a:lnTo>
                  <a:lnTo>
                    <a:pt x="19857" y="2156"/>
                  </a:lnTo>
                  <a:lnTo>
                    <a:pt x="20025" y="2093"/>
                  </a:lnTo>
                  <a:lnTo>
                    <a:pt x="20171" y="1968"/>
                  </a:lnTo>
                  <a:lnTo>
                    <a:pt x="20171" y="1884"/>
                  </a:lnTo>
                  <a:lnTo>
                    <a:pt x="20150" y="1842"/>
                  </a:lnTo>
                  <a:lnTo>
                    <a:pt x="20087" y="1800"/>
                  </a:lnTo>
                  <a:lnTo>
                    <a:pt x="20087" y="1758"/>
                  </a:lnTo>
                  <a:lnTo>
                    <a:pt x="20150" y="1696"/>
                  </a:lnTo>
                  <a:lnTo>
                    <a:pt x="20150" y="1675"/>
                  </a:lnTo>
                  <a:lnTo>
                    <a:pt x="20046" y="1591"/>
                  </a:lnTo>
                  <a:lnTo>
                    <a:pt x="19962" y="1486"/>
                  </a:lnTo>
                  <a:lnTo>
                    <a:pt x="19920" y="1465"/>
                  </a:lnTo>
                  <a:lnTo>
                    <a:pt x="19857" y="1486"/>
                  </a:lnTo>
                  <a:lnTo>
                    <a:pt x="19774" y="1570"/>
                  </a:lnTo>
                  <a:lnTo>
                    <a:pt x="19627" y="1654"/>
                  </a:lnTo>
                  <a:lnTo>
                    <a:pt x="19439" y="1654"/>
                  </a:lnTo>
                  <a:lnTo>
                    <a:pt x="19334" y="1737"/>
                  </a:lnTo>
                  <a:lnTo>
                    <a:pt x="19292" y="1737"/>
                  </a:lnTo>
                  <a:lnTo>
                    <a:pt x="19229" y="1675"/>
                  </a:lnTo>
                  <a:lnTo>
                    <a:pt x="19188" y="1654"/>
                  </a:lnTo>
                  <a:lnTo>
                    <a:pt x="19104" y="1675"/>
                  </a:lnTo>
                  <a:lnTo>
                    <a:pt x="19020" y="1696"/>
                  </a:lnTo>
                  <a:lnTo>
                    <a:pt x="18937" y="1675"/>
                  </a:lnTo>
                  <a:lnTo>
                    <a:pt x="18874" y="1633"/>
                  </a:lnTo>
                  <a:lnTo>
                    <a:pt x="18769" y="1591"/>
                  </a:lnTo>
                  <a:lnTo>
                    <a:pt x="18685" y="1549"/>
                  </a:lnTo>
                  <a:lnTo>
                    <a:pt x="18581" y="1528"/>
                  </a:lnTo>
                  <a:lnTo>
                    <a:pt x="18476" y="1445"/>
                  </a:lnTo>
                  <a:lnTo>
                    <a:pt x="18309" y="1424"/>
                  </a:lnTo>
                  <a:lnTo>
                    <a:pt x="18100" y="1445"/>
                  </a:lnTo>
                  <a:lnTo>
                    <a:pt x="17995" y="1465"/>
                  </a:lnTo>
                  <a:lnTo>
                    <a:pt x="17849" y="1528"/>
                  </a:lnTo>
                  <a:lnTo>
                    <a:pt x="17723" y="1549"/>
                  </a:lnTo>
                  <a:lnTo>
                    <a:pt x="17577" y="1570"/>
                  </a:lnTo>
                  <a:lnTo>
                    <a:pt x="17472" y="1549"/>
                  </a:lnTo>
                  <a:lnTo>
                    <a:pt x="17346" y="1570"/>
                  </a:lnTo>
                  <a:lnTo>
                    <a:pt x="17325" y="1591"/>
                  </a:lnTo>
                  <a:lnTo>
                    <a:pt x="17346" y="1737"/>
                  </a:lnTo>
                  <a:lnTo>
                    <a:pt x="17346" y="1800"/>
                  </a:lnTo>
                  <a:lnTo>
                    <a:pt x="17305" y="1800"/>
                  </a:lnTo>
                  <a:lnTo>
                    <a:pt x="17242" y="1779"/>
                  </a:lnTo>
                  <a:lnTo>
                    <a:pt x="17158" y="1654"/>
                  </a:lnTo>
                  <a:lnTo>
                    <a:pt x="17137" y="1570"/>
                  </a:lnTo>
                  <a:lnTo>
                    <a:pt x="17095" y="1549"/>
                  </a:lnTo>
                  <a:lnTo>
                    <a:pt x="17012" y="1570"/>
                  </a:lnTo>
                  <a:lnTo>
                    <a:pt x="16698" y="1570"/>
                  </a:lnTo>
                  <a:cubicBezTo>
                    <a:pt x="16698" y="1570"/>
                    <a:pt x="16593" y="1633"/>
                    <a:pt x="16572" y="1633"/>
                  </a:cubicBezTo>
                  <a:lnTo>
                    <a:pt x="16489" y="1737"/>
                  </a:lnTo>
                  <a:lnTo>
                    <a:pt x="16426" y="1884"/>
                  </a:lnTo>
                  <a:lnTo>
                    <a:pt x="16384" y="1968"/>
                  </a:lnTo>
                  <a:lnTo>
                    <a:pt x="16363" y="1968"/>
                  </a:lnTo>
                  <a:lnTo>
                    <a:pt x="16363" y="1905"/>
                  </a:lnTo>
                  <a:lnTo>
                    <a:pt x="16405" y="1800"/>
                  </a:lnTo>
                  <a:lnTo>
                    <a:pt x="16426" y="1737"/>
                  </a:lnTo>
                  <a:lnTo>
                    <a:pt x="16405" y="1696"/>
                  </a:lnTo>
                  <a:lnTo>
                    <a:pt x="16321" y="1737"/>
                  </a:lnTo>
                  <a:lnTo>
                    <a:pt x="16196" y="1737"/>
                  </a:lnTo>
                  <a:lnTo>
                    <a:pt x="16154" y="1779"/>
                  </a:lnTo>
                  <a:lnTo>
                    <a:pt x="16154" y="1842"/>
                  </a:lnTo>
                  <a:lnTo>
                    <a:pt x="16112" y="1884"/>
                  </a:lnTo>
                  <a:lnTo>
                    <a:pt x="16112" y="1989"/>
                  </a:lnTo>
                  <a:lnTo>
                    <a:pt x="16049" y="2009"/>
                  </a:lnTo>
                  <a:lnTo>
                    <a:pt x="16007" y="1968"/>
                  </a:lnTo>
                  <a:lnTo>
                    <a:pt x="16007" y="1905"/>
                  </a:lnTo>
                  <a:lnTo>
                    <a:pt x="16070" y="1842"/>
                  </a:lnTo>
                  <a:lnTo>
                    <a:pt x="16070" y="1675"/>
                  </a:lnTo>
                  <a:lnTo>
                    <a:pt x="16091" y="1591"/>
                  </a:lnTo>
                  <a:lnTo>
                    <a:pt x="16300" y="1465"/>
                  </a:lnTo>
                  <a:lnTo>
                    <a:pt x="16426" y="1382"/>
                  </a:lnTo>
                  <a:lnTo>
                    <a:pt x="16593" y="1382"/>
                  </a:lnTo>
                  <a:lnTo>
                    <a:pt x="16719" y="1424"/>
                  </a:lnTo>
                  <a:lnTo>
                    <a:pt x="16823" y="1424"/>
                  </a:lnTo>
                  <a:lnTo>
                    <a:pt x="16844" y="1382"/>
                  </a:lnTo>
                  <a:lnTo>
                    <a:pt x="17116" y="1382"/>
                  </a:lnTo>
                  <a:lnTo>
                    <a:pt x="17200" y="1340"/>
                  </a:lnTo>
                  <a:lnTo>
                    <a:pt x="17221" y="1256"/>
                  </a:lnTo>
                  <a:lnTo>
                    <a:pt x="17158" y="1256"/>
                  </a:lnTo>
                  <a:lnTo>
                    <a:pt x="17095" y="1173"/>
                  </a:lnTo>
                  <a:lnTo>
                    <a:pt x="17095" y="1068"/>
                  </a:lnTo>
                  <a:lnTo>
                    <a:pt x="17200" y="1005"/>
                  </a:lnTo>
                  <a:lnTo>
                    <a:pt x="17263" y="963"/>
                  </a:lnTo>
                  <a:lnTo>
                    <a:pt x="17346" y="963"/>
                  </a:lnTo>
                  <a:lnTo>
                    <a:pt x="17367" y="1026"/>
                  </a:lnTo>
                  <a:lnTo>
                    <a:pt x="17346" y="1068"/>
                  </a:lnTo>
                  <a:lnTo>
                    <a:pt x="17305" y="1068"/>
                  </a:lnTo>
                  <a:lnTo>
                    <a:pt x="17346" y="1152"/>
                  </a:lnTo>
                  <a:lnTo>
                    <a:pt x="17346" y="1256"/>
                  </a:lnTo>
                  <a:lnTo>
                    <a:pt x="17409" y="1340"/>
                  </a:lnTo>
                  <a:lnTo>
                    <a:pt x="17556" y="1340"/>
                  </a:lnTo>
                  <a:lnTo>
                    <a:pt x="17681" y="1277"/>
                  </a:lnTo>
                  <a:lnTo>
                    <a:pt x="17765" y="1277"/>
                  </a:lnTo>
                  <a:lnTo>
                    <a:pt x="17869" y="1319"/>
                  </a:lnTo>
                  <a:lnTo>
                    <a:pt x="17953" y="1277"/>
                  </a:lnTo>
                  <a:lnTo>
                    <a:pt x="18141" y="1214"/>
                  </a:lnTo>
                  <a:lnTo>
                    <a:pt x="18267" y="1214"/>
                  </a:lnTo>
                  <a:lnTo>
                    <a:pt x="18309" y="1256"/>
                  </a:lnTo>
                  <a:lnTo>
                    <a:pt x="18393" y="1256"/>
                  </a:lnTo>
                  <a:lnTo>
                    <a:pt x="18455" y="1214"/>
                  </a:lnTo>
                  <a:lnTo>
                    <a:pt x="18581" y="1214"/>
                  </a:lnTo>
                  <a:lnTo>
                    <a:pt x="18685" y="1256"/>
                  </a:lnTo>
                  <a:lnTo>
                    <a:pt x="18769" y="1256"/>
                  </a:lnTo>
                  <a:lnTo>
                    <a:pt x="18853" y="1277"/>
                  </a:lnTo>
                  <a:lnTo>
                    <a:pt x="19083" y="1382"/>
                  </a:lnTo>
                  <a:lnTo>
                    <a:pt x="19209" y="1382"/>
                  </a:lnTo>
                  <a:lnTo>
                    <a:pt x="19313" y="1361"/>
                  </a:lnTo>
                  <a:lnTo>
                    <a:pt x="19439" y="1361"/>
                  </a:lnTo>
                  <a:lnTo>
                    <a:pt x="19481" y="1277"/>
                  </a:lnTo>
                  <a:lnTo>
                    <a:pt x="19564" y="1235"/>
                  </a:lnTo>
                  <a:lnTo>
                    <a:pt x="19669" y="1256"/>
                  </a:lnTo>
                  <a:lnTo>
                    <a:pt x="19774" y="1256"/>
                  </a:lnTo>
                  <a:lnTo>
                    <a:pt x="19836" y="1173"/>
                  </a:lnTo>
                  <a:lnTo>
                    <a:pt x="19836" y="1131"/>
                  </a:lnTo>
                  <a:lnTo>
                    <a:pt x="19669" y="1026"/>
                  </a:lnTo>
                  <a:lnTo>
                    <a:pt x="19585" y="963"/>
                  </a:lnTo>
                  <a:lnTo>
                    <a:pt x="19543" y="859"/>
                  </a:lnTo>
                  <a:lnTo>
                    <a:pt x="19439" y="796"/>
                  </a:lnTo>
                  <a:lnTo>
                    <a:pt x="19250" y="733"/>
                  </a:lnTo>
                  <a:lnTo>
                    <a:pt x="19167" y="649"/>
                  </a:lnTo>
                  <a:lnTo>
                    <a:pt x="19062" y="628"/>
                  </a:lnTo>
                  <a:lnTo>
                    <a:pt x="18957" y="649"/>
                  </a:lnTo>
                  <a:lnTo>
                    <a:pt x="18916" y="608"/>
                  </a:lnTo>
                  <a:lnTo>
                    <a:pt x="18853" y="545"/>
                  </a:lnTo>
                  <a:lnTo>
                    <a:pt x="18727" y="587"/>
                  </a:lnTo>
                  <a:lnTo>
                    <a:pt x="18685" y="524"/>
                  </a:lnTo>
                  <a:lnTo>
                    <a:pt x="18455" y="503"/>
                  </a:lnTo>
                  <a:lnTo>
                    <a:pt x="18309" y="398"/>
                  </a:lnTo>
                  <a:lnTo>
                    <a:pt x="18246" y="398"/>
                  </a:lnTo>
                  <a:lnTo>
                    <a:pt x="18058" y="294"/>
                  </a:lnTo>
                  <a:lnTo>
                    <a:pt x="17995" y="294"/>
                  </a:lnTo>
                  <a:lnTo>
                    <a:pt x="17995" y="315"/>
                  </a:lnTo>
                  <a:lnTo>
                    <a:pt x="17932" y="336"/>
                  </a:lnTo>
                  <a:lnTo>
                    <a:pt x="17765" y="231"/>
                  </a:lnTo>
                  <a:lnTo>
                    <a:pt x="17744" y="168"/>
                  </a:lnTo>
                  <a:lnTo>
                    <a:pt x="17681" y="105"/>
                  </a:lnTo>
                  <a:lnTo>
                    <a:pt x="17597" y="126"/>
                  </a:lnTo>
                  <a:lnTo>
                    <a:pt x="17535" y="126"/>
                  </a:lnTo>
                  <a:lnTo>
                    <a:pt x="17472" y="84"/>
                  </a:lnTo>
                  <a:lnTo>
                    <a:pt x="17263" y="84"/>
                  </a:lnTo>
                  <a:lnTo>
                    <a:pt x="17158" y="22"/>
                  </a:lnTo>
                  <a:lnTo>
                    <a:pt x="17074" y="84"/>
                  </a:lnTo>
                  <a:lnTo>
                    <a:pt x="17033" y="84"/>
                  </a:lnTo>
                  <a:lnTo>
                    <a:pt x="17012" y="64"/>
                  </a:lnTo>
                  <a:lnTo>
                    <a:pt x="16928" y="1"/>
                  </a:lnTo>
                  <a:lnTo>
                    <a:pt x="16740" y="22"/>
                  </a:lnTo>
                  <a:lnTo>
                    <a:pt x="16614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FF6B65"/>
                </a:solidFill>
              </a:endParaRPr>
            </a:p>
          </p:txBody>
        </p:sp>
        <p:grpSp>
          <p:nvGrpSpPr>
            <p:cNvPr id="6931" name="Google Shape;6931;p57"/>
            <p:cNvGrpSpPr/>
            <p:nvPr/>
          </p:nvGrpSpPr>
          <p:grpSpPr>
            <a:xfrm>
              <a:off x="2905224" y="2311071"/>
              <a:ext cx="596721" cy="528992"/>
              <a:chOff x="1922950" y="1410350"/>
              <a:chExt cx="1252825" cy="1162875"/>
            </a:xfrm>
          </p:grpSpPr>
          <p:sp>
            <p:nvSpPr>
              <p:cNvPr id="6932" name="Google Shape;6932;p57"/>
              <p:cNvSpPr/>
              <p:nvPr/>
            </p:nvSpPr>
            <p:spPr>
              <a:xfrm>
                <a:off x="1988325" y="2333100"/>
                <a:ext cx="52325" cy="65925"/>
              </a:xfrm>
              <a:custGeom>
                <a:rect b="b" l="l" r="r" t="t"/>
                <a:pathLst>
                  <a:path extrusionOk="0" h="2637" w="2093">
                    <a:moveTo>
                      <a:pt x="210" y="0"/>
                    </a:moveTo>
                    <a:lnTo>
                      <a:pt x="189" y="63"/>
                    </a:lnTo>
                    <a:lnTo>
                      <a:pt x="1" y="21"/>
                    </a:lnTo>
                    <a:lnTo>
                      <a:pt x="63" y="188"/>
                    </a:lnTo>
                    <a:lnTo>
                      <a:pt x="105" y="209"/>
                    </a:lnTo>
                    <a:lnTo>
                      <a:pt x="168" y="335"/>
                    </a:lnTo>
                    <a:lnTo>
                      <a:pt x="440" y="377"/>
                    </a:lnTo>
                    <a:lnTo>
                      <a:pt x="314" y="439"/>
                    </a:lnTo>
                    <a:lnTo>
                      <a:pt x="189" y="439"/>
                    </a:lnTo>
                    <a:lnTo>
                      <a:pt x="105" y="544"/>
                    </a:lnTo>
                    <a:lnTo>
                      <a:pt x="168" y="607"/>
                    </a:lnTo>
                    <a:lnTo>
                      <a:pt x="105" y="732"/>
                    </a:lnTo>
                    <a:lnTo>
                      <a:pt x="126" y="774"/>
                    </a:lnTo>
                    <a:lnTo>
                      <a:pt x="273" y="732"/>
                    </a:lnTo>
                    <a:lnTo>
                      <a:pt x="293" y="837"/>
                    </a:lnTo>
                    <a:lnTo>
                      <a:pt x="419" y="837"/>
                    </a:lnTo>
                    <a:lnTo>
                      <a:pt x="419" y="942"/>
                    </a:lnTo>
                    <a:lnTo>
                      <a:pt x="524" y="1025"/>
                    </a:lnTo>
                    <a:lnTo>
                      <a:pt x="649" y="963"/>
                    </a:lnTo>
                    <a:lnTo>
                      <a:pt x="503" y="1130"/>
                    </a:lnTo>
                    <a:lnTo>
                      <a:pt x="545" y="1276"/>
                    </a:lnTo>
                    <a:lnTo>
                      <a:pt x="649" y="1255"/>
                    </a:lnTo>
                    <a:lnTo>
                      <a:pt x="649" y="1151"/>
                    </a:lnTo>
                    <a:lnTo>
                      <a:pt x="817" y="1109"/>
                    </a:lnTo>
                    <a:lnTo>
                      <a:pt x="817" y="1109"/>
                    </a:lnTo>
                    <a:lnTo>
                      <a:pt x="754" y="1235"/>
                    </a:lnTo>
                    <a:lnTo>
                      <a:pt x="691" y="1339"/>
                    </a:lnTo>
                    <a:lnTo>
                      <a:pt x="691" y="1423"/>
                    </a:lnTo>
                    <a:lnTo>
                      <a:pt x="733" y="1423"/>
                    </a:lnTo>
                    <a:lnTo>
                      <a:pt x="796" y="1548"/>
                    </a:lnTo>
                    <a:lnTo>
                      <a:pt x="963" y="1528"/>
                    </a:lnTo>
                    <a:lnTo>
                      <a:pt x="963" y="1632"/>
                    </a:lnTo>
                    <a:lnTo>
                      <a:pt x="1047" y="1632"/>
                    </a:lnTo>
                    <a:lnTo>
                      <a:pt x="1068" y="1737"/>
                    </a:lnTo>
                    <a:lnTo>
                      <a:pt x="1047" y="1820"/>
                    </a:lnTo>
                    <a:lnTo>
                      <a:pt x="1172" y="1967"/>
                    </a:lnTo>
                    <a:lnTo>
                      <a:pt x="1256" y="1883"/>
                    </a:lnTo>
                    <a:lnTo>
                      <a:pt x="1319" y="1946"/>
                    </a:lnTo>
                    <a:lnTo>
                      <a:pt x="1423" y="1946"/>
                    </a:lnTo>
                    <a:lnTo>
                      <a:pt x="1256" y="2113"/>
                    </a:lnTo>
                    <a:lnTo>
                      <a:pt x="1465" y="2323"/>
                    </a:lnTo>
                    <a:lnTo>
                      <a:pt x="1549" y="2364"/>
                    </a:lnTo>
                    <a:lnTo>
                      <a:pt x="1591" y="2427"/>
                    </a:lnTo>
                    <a:lnTo>
                      <a:pt x="1946" y="2636"/>
                    </a:lnTo>
                    <a:lnTo>
                      <a:pt x="1988" y="2595"/>
                    </a:lnTo>
                    <a:lnTo>
                      <a:pt x="2093" y="2616"/>
                    </a:lnTo>
                    <a:lnTo>
                      <a:pt x="2009" y="2302"/>
                    </a:lnTo>
                    <a:lnTo>
                      <a:pt x="2051" y="2176"/>
                    </a:lnTo>
                    <a:lnTo>
                      <a:pt x="2009" y="2072"/>
                    </a:lnTo>
                    <a:lnTo>
                      <a:pt x="2009" y="1820"/>
                    </a:lnTo>
                    <a:lnTo>
                      <a:pt x="1946" y="1695"/>
                    </a:lnTo>
                    <a:lnTo>
                      <a:pt x="1674" y="1548"/>
                    </a:lnTo>
                    <a:lnTo>
                      <a:pt x="1653" y="1214"/>
                    </a:lnTo>
                    <a:lnTo>
                      <a:pt x="1528" y="1004"/>
                    </a:lnTo>
                    <a:lnTo>
                      <a:pt x="1486" y="774"/>
                    </a:lnTo>
                    <a:lnTo>
                      <a:pt x="1444" y="732"/>
                    </a:lnTo>
                    <a:lnTo>
                      <a:pt x="1319" y="711"/>
                    </a:lnTo>
                    <a:lnTo>
                      <a:pt x="1130" y="607"/>
                    </a:lnTo>
                    <a:lnTo>
                      <a:pt x="1005" y="607"/>
                    </a:lnTo>
                    <a:lnTo>
                      <a:pt x="858" y="544"/>
                    </a:lnTo>
                    <a:lnTo>
                      <a:pt x="817" y="439"/>
                    </a:lnTo>
                    <a:lnTo>
                      <a:pt x="628" y="377"/>
                    </a:lnTo>
                    <a:lnTo>
                      <a:pt x="545" y="251"/>
                    </a:lnTo>
                    <a:lnTo>
                      <a:pt x="524" y="167"/>
                    </a:lnTo>
                    <a:lnTo>
                      <a:pt x="398" y="167"/>
                    </a:lnTo>
                    <a:lnTo>
                      <a:pt x="314" y="21"/>
                    </a:lnTo>
                    <a:lnTo>
                      <a:pt x="210" y="0"/>
                    </a:ln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6933" name="Google Shape;6933;p57"/>
              <p:cNvSpPr/>
              <p:nvPr/>
            </p:nvSpPr>
            <p:spPr>
              <a:xfrm>
                <a:off x="1953800" y="2242075"/>
                <a:ext cx="23050" cy="54425"/>
              </a:xfrm>
              <a:custGeom>
                <a:rect b="b" l="l" r="r" t="t"/>
                <a:pathLst>
                  <a:path extrusionOk="0" h="2177" w="922">
                    <a:moveTo>
                      <a:pt x="210" y="0"/>
                    </a:moveTo>
                    <a:lnTo>
                      <a:pt x="21" y="314"/>
                    </a:lnTo>
                    <a:lnTo>
                      <a:pt x="42" y="523"/>
                    </a:lnTo>
                    <a:lnTo>
                      <a:pt x="1" y="628"/>
                    </a:lnTo>
                    <a:lnTo>
                      <a:pt x="1" y="733"/>
                    </a:lnTo>
                    <a:lnTo>
                      <a:pt x="105" y="754"/>
                    </a:lnTo>
                    <a:lnTo>
                      <a:pt x="189" y="837"/>
                    </a:lnTo>
                    <a:lnTo>
                      <a:pt x="189" y="942"/>
                    </a:lnTo>
                    <a:lnTo>
                      <a:pt x="126" y="921"/>
                    </a:lnTo>
                    <a:lnTo>
                      <a:pt x="21" y="900"/>
                    </a:lnTo>
                    <a:lnTo>
                      <a:pt x="21" y="984"/>
                    </a:lnTo>
                    <a:lnTo>
                      <a:pt x="105" y="1047"/>
                    </a:lnTo>
                    <a:lnTo>
                      <a:pt x="21" y="1193"/>
                    </a:lnTo>
                    <a:lnTo>
                      <a:pt x="105" y="1214"/>
                    </a:lnTo>
                    <a:lnTo>
                      <a:pt x="210" y="1339"/>
                    </a:lnTo>
                    <a:lnTo>
                      <a:pt x="84" y="1319"/>
                    </a:lnTo>
                    <a:lnTo>
                      <a:pt x="21" y="1402"/>
                    </a:lnTo>
                    <a:lnTo>
                      <a:pt x="42" y="1507"/>
                    </a:lnTo>
                    <a:lnTo>
                      <a:pt x="210" y="1528"/>
                    </a:lnTo>
                    <a:lnTo>
                      <a:pt x="147" y="1611"/>
                    </a:lnTo>
                    <a:lnTo>
                      <a:pt x="189" y="1758"/>
                    </a:lnTo>
                    <a:lnTo>
                      <a:pt x="356" y="2135"/>
                    </a:lnTo>
                    <a:lnTo>
                      <a:pt x="503" y="2176"/>
                    </a:lnTo>
                    <a:lnTo>
                      <a:pt x="565" y="2072"/>
                    </a:lnTo>
                    <a:lnTo>
                      <a:pt x="524" y="1988"/>
                    </a:lnTo>
                    <a:lnTo>
                      <a:pt x="440" y="1988"/>
                    </a:lnTo>
                    <a:lnTo>
                      <a:pt x="398" y="1863"/>
                    </a:lnTo>
                    <a:lnTo>
                      <a:pt x="335" y="1653"/>
                    </a:lnTo>
                    <a:lnTo>
                      <a:pt x="356" y="1507"/>
                    </a:lnTo>
                    <a:lnTo>
                      <a:pt x="314" y="1402"/>
                    </a:lnTo>
                    <a:lnTo>
                      <a:pt x="398" y="1235"/>
                    </a:lnTo>
                    <a:lnTo>
                      <a:pt x="545" y="1235"/>
                    </a:lnTo>
                    <a:lnTo>
                      <a:pt x="524" y="1109"/>
                    </a:lnTo>
                    <a:lnTo>
                      <a:pt x="419" y="1109"/>
                    </a:lnTo>
                    <a:lnTo>
                      <a:pt x="335" y="1130"/>
                    </a:lnTo>
                    <a:lnTo>
                      <a:pt x="231" y="1130"/>
                    </a:lnTo>
                    <a:lnTo>
                      <a:pt x="314" y="1026"/>
                    </a:lnTo>
                    <a:lnTo>
                      <a:pt x="419" y="1026"/>
                    </a:lnTo>
                    <a:lnTo>
                      <a:pt x="545" y="921"/>
                    </a:lnTo>
                    <a:lnTo>
                      <a:pt x="565" y="733"/>
                    </a:lnTo>
                    <a:lnTo>
                      <a:pt x="670" y="607"/>
                    </a:lnTo>
                    <a:lnTo>
                      <a:pt x="712" y="419"/>
                    </a:lnTo>
                    <a:lnTo>
                      <a:pt x="921" y="210"/>
                    </a:lnTo>
                    <a:lnTo>
                      <a:pt x="858" y="189"/>
                    </a:lnTo>
                    <a:lnTo>
                      <a:pt x="670" y="272"/>
                    </a:lnTo>
                    <a:lnTo>
                      <a:pt x="545" y="461"/>
                    </a:lnTo>
                    <a:lnTo>
                      <a:pt x="461" y="628"/>
                    </a:lnTo>
                    <a:lnTo>
                      <a:pt x="335" y="670"/>
                    </a:lnTo>
                    <a:lnTo>
                      <a:pt x="335" y="586"/>
                    </a:lnTo>
                    <a:lnTo>
                      <a:pt x="252" y="523"/>
                    </a:lnTo>
                    <a:lnTo>
                      <a:pt x="461" y="461"/>
                    </a:lnTo>
                    <a:lnTo>
                      <a:pt x="565" y="377"/>
                    </a:lnTo>
                    <a:lnTo>
                      <a:pt x="607" y="231"/>
                    </a:lnTo>
                    <a:lnTo>
                      <a:pt x="607" y="168"/>
                    </a:lnTo>
                    <a:lnTo>
                      <a:pt x="503" y="105"/>
                    </a:lnTo>
                    <a:lnTo>
                      <a:pt x="440" y="189"/>
                    </a:lnTo>
                    <a:lnTo>
                      <a:pt x="356" y="210"/>
                    </a:lnTo>
                    <a:lnTo>
                      <a:pt x="398" y="63"/>
                    </a:lnTo>
                    <a:lnTo>
                      <a:pt x="210" y="0"/>
                    </a:ln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6934" name="Google Shape;6934;p57"/>
              <p:cNvSpPr/>
              <p:nvPr/>
            </p:nvSpPr>
            <p:spPr>
              <a:xfrm>
                <a:off x="2552225" y="1885325"/>
                <a:ext cx="48150" cy="48675"/>
              </a:xfrm>
              <a:custGeom>
                <a:rect b="b" l="l" r="r" t="t"/>
                <a:pathLst>
                  <a:path extrusionOk="0" h="1947" w="1926">
                    <a:moveTo>
                      <a:pt x="1402" y="0"/>
                    </a:moveTo>
                    <a:lnTo>
                      <a:pt x="1256" y="21"/>
                    </a:lnTo>
                    <a:lnTo>
                      <a:pt x="1067" y="189"/>
                    </a:lnTo>
                    <a:lnTo>
                      <a:pt x="984" y="356"/>
                    </a:lnTo>
                    <a:lnTo>
                      <a:pt x="1046" y="544"/>
                    </a:lnTo>
                    <a:lnTo>
                      <a:pt x="942" y="524"/>
                    </a:lnTo>
                    <a:lnTo>
                      <a:pt x="900" y="356"/>
                    </a:lnTo>
                    <a:lnTo>
                      <a:pt x="858" y="356"/>
                    </a:lnTo>
                    <a:lnTo>
                      <a:pt x="837" y="503"/>
                    </a:lnTo>
                    <a:lnTo>
                      <a:pt x="753" y="503"/>
                    </a:lnTo>
                    <a:lnTo>
                      <a:pt x="795" y="607"/>
                    </a:lnTo>
                    <a:lnTo>
                      <a:pt x="753" y="712"/>
                    </a:lnTo>
                    <a:lnTo>
                      <a:pt x="649" y="712"/>
                    </a:lnTo>
                    <a:lnTo>
                      <a:pt x="586" y="816"/>
                    </a:lnTo>
                    <a:lnTo>
                      <a:pt x="419" y="775"/>
                    </a:lnTo>
                    <a:lnTo>
                      <a:pt x="335" y="837"/>
                    </a:lnTo>
                    <a:lnTo>
                      <a:pt x="251" y="816"/>
                    </a:lnTo>
                    <a:lnTo>
                      <a:pt x="0" y="963"/>
                    </a:lnTo>
                    <a:lnTo>
                      <a:pt x="21" y="1088"/>
                    </a:lnTo>
                    <a:lnTo>
                      <a:pt x="147" y="1235"/>
                    </a:lnTo>
                    <a:lnTo>
                      <a:pt x="230" y="1172"/>
                    </a:lnTo>
                    <a:lnTo>
                      <a:pt x="209" y="1088"/>
                    </a:lnTo>
                    <a:lnTo>
                      <a:pt x="251" y="1026"/>
                    </a:lnTo>
                    <a:lnTo>
                      <a:pt x="356" y="1130"/>
                    </a:lnTo>
                    <a:lnTo>
                      <a:pt x="314" y="1277"/>
                    </a:lnTo>
                    <a:lnTo>
                      <a:pt x="440" y="1381"/>
                    </a:lnTo>
                    <a:lnTo>
                      <a:pt x="523" y="1256"/>
                    </a:lnTo>
                    <a:lnTo>
                      <a:pt x="544" y="1340"/>
                    </a:lnTo>
                    <a:lnTo>
                      <a:pt x="523" y="1423"/>
                    </a:lnTo>
                    <a:lnTo>
                      <a:pt x="649" y="1591"/>
                    </a:lnTo>
                    <a:lnTo>
                      <a:pt x="753" y="1612"/>
                    </a:lnTo>
                    <a:lnTo>
                      <a:pt x="795" y="1779"/>
                    </a:lnTo>
                    <a:lnTo>
                      <a:pt x="879" y="1863"/>
                    </a:lnTo>
                    <a:lnTo>
                      <a:pt x="963" y="1716"/>
                    </a:lnTo>
                    <a:lnTo>
                      <a:pt x="984" y="1821"/>
                    </a:lnTo>
                    <a:lnTo>
                      <a:pt x="1109" y="1946"/>
                    </a:lnTo>
                    <a:lnTo>
                      <a:pt x="1214" y="1925"/>
                    </a:lnTo>
                    <a:lnTo>
                      <a:pt x="1318" y="1925"/>
                    </a:lnTo>
                    <a:lnTo>
                      <a:pt x="1423" y="1821"/>
                    </a:lnTo>
                    <a:lnTo>
                      <a:pt x="1507" y="1800"/>
                    </a:lnTo>
                    <a:lnTo>
                      <a:pt x="1632" y="1695"/>
                    </a:lnTo>
                    <a:lnTo>
                      <a:pt x="1695" y="1800"/>
                    </a:lnTo>
                    <a:lnTo>
                      <a:pt x="1737" y="1758"/>
                    </a:lnTo>
                    <a:lnTo>
                      <a:pt x="1925" y="1653"/>
                    </a:lnTo>
                    <a:lnTo>
                      <a:pt x="1925" y="1549"/>
                    </a:lnTo>
                    <a:lnTo>
                      <a:pt x="1800" y="1591"/>
                    </a:lnTo>
                    <a:lnTo>
                      <a:pt x="1716" y="1507"/>
                    </a:lnTo>
                    <a:lnTo>
                      <a:pt x="1841" y="1277"/>
                    </a:lnTo>
                    <a:lnTo>
                      <a:pt x="1883" y="1151"/>
                    </a:lnTo>
                    <a:lnTo>
                      <a:pt x="1737" y="1235"/>
                    </a:lnTo>
                    <a:lnTo>
                      <a:pt x="1674" y="1402"/>
                    </a:lnTo>
                    <a:lnTo>
                      <a:pt x="1674" y="1277"/>
                    </a:lnTo>
                    <a:lnTo>
                      <a:pt x="1737" y="1026"/>
                    </a:lnTo>
                    <a:lnTo>
                      <a:pt x="1695" y="649"/>
                    </a:lnTo>
                    <a:lnTo>
                      <a:pt x="1528" y="544"/>
                    </a:lnTo>
                    <a:lnTo>
                      <a:pt x="1528" y="419"/>
                    </a:lnTo>
                    <a:lnTo>
                      <a:pt x="1423" y="419"/>
                    </a:lnTo>
                    <a:lnTo>
                      <a:pt x="1360" y="524"/>
                    </a:lnTo>
                    <a:lnTo>
                      <a:pt x="1360" y="398"/>
                    </a:lnTo>
                    <a:lnTo>
                      <a:pt x="1423" y="314"/>
                    </a:lnTo>
                    <a:lnTo>
                      <a:pt x="1381" y="210"/>
                    </a:lnTo>
                    <a:lnTo>
                      <a:pt x="1402" y="105"/>
                    </a:lnTo>
                    <a:lnTo>
                      <a:pt x="1402" y="0"/>
                    </a:ln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6935" name="Google Shape;6935;p57"/>
              <p:cNvSpPr/>
              <p:nvPr/>
            </p:nvSpPr>
            <p:spPr>
              <a:xfrm>
                <a:off x="2722750" y="1634775"/>
                <a:ext cx="145950" cy="133925"/>
              </a:xfrm>
              <a:custGeom>
                <a:rect b="b" l="l" r="r" t="t"/>
                <a:pathLst>
                  <a:path extrusionOk="0" h="5357" w="5838">
                    <a:moveTo>
                      <a:pt x="502" y="0"/>
                    </a:moveTo>
                    <a:lnTo>
                      <a:pt x="440" y="84"/>
                    </a:lnTo>
                    <a:lnTo>
                      <a:pt x="230" y="105"/>
                    </a:lnTo>
                    <a:lnTo>
                      <a:pt x="210" y="126"/>
                    </a:lnTo>
                    <a:lnTo>
                      <a:pt x="147" y="126"/>
                    </a:lnTo>
                    <a:lnTo>
                      <a:pt x="105" y="230"/>
                    </a:lnTo>
                    <a:lnTo>
                      <a:pt x="189" y="335"/>
                    </a:lnTo>
                    <a:lnTo>
                      <a:pt x="230" y="439"/>
                    </a:lnTo>
                    <a:lnTo>
                      <a:pt x="147" y="439"/>
                    </a:lnTo>
                    <a:lnTo>
                      <a:pt x="21" y="272"/>
                    </a:lnTo>
                    <a:lnTo>
                      <a:pt x="0" y="398"/>
                    </a:lnTo>
                    <a:lnTo>
                      <a:pt x="21" y="502"/>
                    </a:lnTo>
                    <a:lnTo>
                      <a:pt x="147" y="544"/>
                    </a:lnTo>
                    <a:lnTo>
                      <a:pt x="251" y="732"/>
                    </a:lnTo>
                    <a:lnTo>
                      <a:pt x="356" y="732"/>
                    </a:lnTo>
                    <a:lnTo>
                      <a:pt x="293" y="816"/>
                    </a:lnTo>
                    <a:lnTo>
                      <a:pt x="210" y="816"/>
                    </a:lnTo>
                    <a:lnTo>
                      <a:pt x="189" y="921"/>
                    </a:lnTo>
                    <a:lnTo>
                      <a:pt x="314" y="1109"/>
                    </a:lnTo>
                    <a:lnTo>
                      <a:pt x="440" y="1151"/>
                    </a:lnTo>
                    <a:lnTo>
                      <a:pt x="419" y="1235"/>
                    </a:lnTo>
                    <a:lnTo>
                      <a:pt x="398" y="1172"/>
                    </a:lnTo>
                    <a:lnTo>
                      <a:pt x="210" y="1151"/>
                    </a:lnTo>
                    <a:lnTo>
                      <a:pt x="210" y="1235"/>
                    </a:lnTo>
                    <a:lnTo>
                      <a:pt x="147" y="1255"/>
                    </a:lnTo>
                    <a:lnTo>
                      <a:pt x="105" y="1360"/>
                    </a:lnTo>
                    <a:lnTo>
                      <a:pt x="251" y="1276"/>
                    </a:lnTo>
                    <a:lnTo>
                      <a:pt x="335" y="1360"/>
                    </a:lnTo>
                    <a:lnTo>
                      <a:pt x="523" y="1276"/>
                    </a:lnTo>
                    <a:lnTo>
                      <a:pt x="544" y="1360"/>
                    </a:lnTo>
                    <a:lnTo>
                      <a:pt x="649" y="1381"/>
                    </a:lnTo>
                    <a:lnTo>
                      <a:pt x="670" y="1465"/>
                    </a:lnTo>
                    <a:lnTo>
                      <a:pt x="837" y="1590"/>
                    </a:lnTo>
                    <a:lnTo>
                      <a:pt x="879" y="1590"/>
                    </a:lnTo>
                    <a:lnTo>
                      <a:pt x="879" y="1527"/>
                    </a:lnTo>
                    <a:lnTo>
                      <a:pt x="942" y="1548"/>
                    </a:lnTo>
                    <a:lnTo>
                      <a:pt x="1046" y="1486"/>
                    </a:lnTo>
                    <a:lnTo>
                      <a:pt x="1130" y="1527"/>
                    </a:lnTo>
                    <a:lnTo>
                      <a:pt x="1151" y="1590"/>
                    </a:lnTo>
                    <a:lnTo>
                      <a:pt x="1130" y="1674"/>
                    </a:lnTo>
                    <a:lnTo>
                      <a:pt x="1130" y="1883"/>
                    </a:lnTo>
                    <a:lnTo>
                      <a:pt x="1067" y="2051"/>
                    </a:lnTo>
                    <a:lnTo>
                      <a:pt x="1067" y="2113"/>
                    </a:lnTo>
                    <a:lnTo>
                      <a:pt x="1151" y="2260"/>
                    </a:lnTo>
                    <a:lnTo>
                      <a:pt x="1088" y="2385"/>
                    </a:lnTo>
                    <a:lnTo>
                      <a:pt x="1088" y="2469"/>
                    </a:lnTo>
                    <a:lnTo>
                      <a:pt x="1067" y="2595"/>
                    </a:lnTo>
                    <a:lnTo>
                      <a:pt x="879" y="2699"/>
                    </a:lnTo>
                    <a:lnTo>
                      <a:pt x="754" y="2741"/>
                    </a:lnTo>
                    <a:lnTo>
                      <a:pt x="733" y="2825"/>
                    </a:lnTo>
                    <a:lnTo>
                      <a:pt x="628" y="2992"/>
                    </a:lnTo>
                    <a:lnTo>
                      <a:pt x="628" y="3055"/>
                    </a:lnTo>
                    <a:lnTo>
                      <a:pt x="523" y="3118"/>
                    </a:lnTo>
                    <a:lnTo>
                      <a:pt x="461" y="3222"/>
                    </a:lnTo>
                    <a:lnTo>
                      <a:pt x="461" y="3348"/>
                    </a:lnTo>
                    <a:lnTo>
                      <a:pt x="544" y="3369"/>
                    </a:lnTo>
                    <a:lnTo>
                      <a:pt x="544" y="3452"/>
                    </a:lnTo>
                    <a:lnTo>
                      <a:pt x="440" y="3473"/>
                    </a:lnTo>
                    <a:lnTo>
                      <a:pt x="419" y="3578"/>
                    </a:lnTo>
                    <a:lnTo>
                      <a:pt x="461" y="3641"/>
                    </a:lnTo>
                    <a:lnTo>
                      <a:pt x="398" y="3745"/>
                    </a:lnTo>
                    <a:lnTo>
                      <a:pt x="356" y="3850"/>
                    </a:lnTo>
                    <a:lnTo>
                      <a:pt x="419" y="3955"/>
                    </a:lnTo>
                    <a:lnTo>
                      <a:pt x="502" y="3976"/>
                    </a:lnTo>
                    <a:lnTo>
                      <a:pt x="502" y="4059"/>
                    </a:lnTo>
                    <a:lnTo>
                      <a:pt x="565" y="4143"/>
                    </a:lnTo>
                    <a:lnTo>
                      <a:pt x="628" y="4143"/>
                    </a:lnTo>
                    <a:lnTo>
                      <a:pt x="649" y="4038"/>
                    </a:lnTo>
                    <a:lnTo>
                      <a:pt x="670" y="3955"/>
                    </a:lnTo>
                    <a:lnTo>
                      <a:pt x="733" y="3996"/>
                    </a:lnTo>
                    <a:lnTo>
                      <a:pt x="774" y="3996"/>
                    </a:lnTo>
                    <a:lnTo>
                      <a:pt x="879" y="3871"/>
                    </a:lnTo>
                    <a:lnTo>
                      <a:pt x="942" y="3892"/>
                    </a:lnTo>
                    <a:lnTo>
                      <a:pt x="879" y="4059"/>
                    </a:lnTo>
                    <a:lnTo>
                      <a:pt x="774" y="4080"/>
                    </a:lnTo>
                    <a:lnTo>
                      <a:pt x="754" y="4143"/>
                    </a:lnTo>
                    <a:lnTo>
                      <a:pt x="816" y="4185"/>
                    </a:lnTo>
                    <a:lnTo>
                      <a:pt x="816" y="4268"/>
                    </a:lnTo>
                    <a:lnTo>
                      <a:pt x="921" y="4394"/>
                    </a:lnTo>
                    <a:lnTo>
                      <a:pt x="1026" y="4352"/>
                    </a:lnTo>
                    <a:lnTo>
                      <a:pt x="1067" y="4394"/>
                    </a:lnTo>
                    <a:lnTo>
                      <a:pt x="1193" y="4415"/>
                    </a:lnTo>
                    <a:lnTo>
                      <a:pt x="1256" y="4352"/>
                    </a:lnTo>
                    <a:lnTo>
                      <a:pt x="1402" y="4310"/>
                    </a:lnTo>
                    <a:lnTo>
                      <a:pt x="1381" y="4164"/>
                    </a:lnTo>
                    <a:lnTo>
                      <a:pt x="1465" y="4164"/>
                    </a:lnTo>
                    <a:lnTo>
                      <a:pt x="1507" y="4101"/>
                    </a:lnTo>
                    <a:lnTo>
                      <a:pt x="1507" y="4185"/>
                    </a:lnTo>
                    <a:lnTo>
                      <a:pt x="1486" y="4206"/>
                    </a:lnTo>
                    <a:lnTo>
                      <a:pt x="1507" y="4310"/>
                    </a:lnTo>
                    <a:lnTo>
                      <a:pt x="1570" y="4289"/>
                    </a:lnTo>
                    <a:lnTo>
                      <a:pt x="1653" y="4143"/>
                    </a:lnTo>
                    <a:lnTo>
                      <a:pt x="1695" y="4080"/>
                    </a:lnTo>
                    <a:lnTo>
                      <a:pt x="1716" y="4143"/>
                    </a:lnTo>
                    <a:lnTo>
                      <a:pt x="1695" y="4268"/>
                    </a:lnTo>
                    <a:lnTo>
                      <a:pt x="1570" y="4478"/>
                    </a:lnTo>
                    <a:lnTo>
                      <a:pt x="1486" y="4520"/>
                    </a:lnTo>
                    <a:lnTo>
                      <a:pt x="1486" y="4624"/>
                    </a:lnTo>
                    <a:lnTo>
                      <a:pt x="1611" y="4666"/>
                    </a:lnTo>
                    <a:lnTo>
                      <a:pt x="1695" y="4729"/>
                    </a:lnTo>
                    <a:lnTo>
                      <a:pt x="1800" y="4729"/>
                    </a:lnTo>
                    <a:lnTo>
                      <a:pt x="1821" y="4771"/>
                    </a:lnTo>
                    <a:lnTo>
                      <a:pt x="1967" y="4792"/>
                    </a:lnTo>
                    <a:lnTo>
                      <a:pt x="1988" y="4708"/>
                    </a:lnTo>
                    <a:lnTo>
                      <a:pt x="2114" y="4708"/>
                    </a:lnTo>
                    <a:lnTo>
                      <a:pt x="2072" y="4771"/>
                    </a:lnTo>
                    <a:lnTo>
                      <a:pt x="2093" y="4833"/>
                    </a:lnTo>
                    <a:lnTo>
                      <a:pt x="2176" y="4833"/>
                    </a:lnTo>
                    <a:lnTo>
                      <a:pt x="2239" y="4917"/>
                    </a:lnTo>
                    <a:lnTo>
                      <a:pt x="2323" y="4875"/>
                    </a:lnTo>
                    <a:lnTo>
                      <a:pt x="2302" y="4792"/>
                    </a:lnTo>
                    <a:lnTo>
                      <a:pt x="2281" y="4708"/>
                    </a:lnTo>
                    <a:lnTo>
                      <a:pt x="2344" y="4603"/>
                    </a:lnTo>
                    <a:lnTo>
                      <a:pt x="2386" y="4687"/>
                    </a:lnTo>
                    <a:lnTo>
                      <a:pt x="2344" y="4792"/>
                    </a:lnTo>
                    <a:lnTo>
                      <a:pt x="2386" y="4917"/>
                    </a:lnTo>
                    <a:lnTo>
                      <a:pt x="2448" y="4917"/>
                    </a:lnTo>
                    <a:lnTo>
                      <a:pt x="2490" y="4792"/>
                    </a:lnTo>
                    <a:lnTo>
                      <a:pt x="2532" y="4729"/>
                    </a:lnTo>
                    <a:lnTo>
                      <a:pt x="2616" y="4708"/>
                    </a:lnTo>
                    <a:lnTo>
                      <a:pt x="2616" y="4792"/>
                    </a:lnTo>
                    <a:lnTo>
                      <a:pt x="2553" y="4833"/>
                    </a:lnTo>
                    <a:lnTo>
                      <a:pt x="2553" y="4917"/>
                    </a:lnTo>
                    <a:lnTo>
                      <a:pt x="2720" y="4917"/>
                    </a:lnTo>
                    <a:lnTo>
                      <a:pt x="2804" y="4875"/>
                    </a:lnTo>
                    <a:lnTo>
                      <a:pt x="2867" y="4687"/>
                    </a:lnTo>
                    <a:lnTo>
                      <a:pt x="2909" y="4792"/>
                    </a:lnTo>
                    <a:lnTo>
                      <a:pt x="2846" y="4833"/>
                    </a:lnTo>
                    <a:lnTo>
                      <a:pt x="2846" y="4938"/>
                    </a:lnTo>
                    <a:lnTo>
                      <a:pt x="2971" y="4917"/>
                    </a:lnTo>
                    <a:lnTo>
                      <a:pt x="3013" y="4771"/>
                    </a:lnTo>
                    <a:lnTo>
                      <a:pt x="3055" y="4687"/>
                    </a:lnTo>
                    <a:lnTo>
                      <a:pt x="3055" y="4687"/>
                    </a:lnTo>
                    <a:lnTo>
                      <a:pt x="3034" y="4917"/>
                    </a:lnTo>
                    <a:lnTo>
                      <a:pt x="3055" y="5001"/>
                    </a:lnTo>
                    <a:lnTo>
                      <a:pt x="3160" y="5001"/>
                    </a:lnTo>
                    <a:lnTo>
                      <a:pt x="3327" y="5105"/>
                    </a:lnTo>
                    <a:lnTo>
                      <a:pt x="3432" y="5043"/>
                    </a:lnTo>
                    <a:lnTo>
                      <a:pt x="3495" y="5022"/>
                    </a:lnTo>
                    <a:lnTo>
                      <a:pt x="3536" y="5105"/>
                    </a:lnTo>
                    <a:lnTo>
                      <a:pt x="3662" y="5084"/>
                    </a:lnTo>
                    <a:lnTo>
                      <a:pt x="3746" y="5022"/>
                    </a:lnTo>
                    <a:lnTo>
                      <a:pt x="3746" y="4896"/>
                    </a:lnTo>
                    <a:lnTo>
                      <a:pt x="3850" y="4792"/>
                    </a:lnTo>
                    <a:lnTo>
                      <a:pt x="3892" y="4729"/>
                    </a:lnTo>
                    <a:lnTo>
                      <a:pt x="3850" y="4603"/>
                    </a:lnTo>
                    <a:lnTo>
                      <a:pt x="3871" y="4520"/>
                    </a:lnTo>
                    <a:lnTo>
                      <a:pt x="3913" y="4520"/>
                    </a:lnTo>
                    <a:lnTo>
                      <a:pt x="3955" y="4666"/>
                    </a:lnTo>
                    <a:lnTo>
                      <a:pt x="3997" y="4687"/>
                    </a:lnTo>
                    <a:lnTo>
                      <a:pt x="3997" y="4729"/>
                    </a:lnTo>
                    <a:lnTo>
                      <a:pt x="3913" y="4812"/>
                    </a:lnTo>
                    <a:lnTo>
                      <a:pt x="3871" y="4980"/>
                    </a:lnTo>
                    <a:lnTo>
                      <a:pt x="3892" y="5210"/>
                    </a:lnTo>
                    <a:lnTo>
                      <a:pt x="3997" y="5252"/>
                    </a:lnTo>
                    <a:lnTo>
                      <a:pt x="4101" y="5210"/>
                    </a:lnTo>
                    <a:lnTo>
                      <a:pt x="4122" y="5315"/>
                    </a:lnTo>
                    <a:lnTo>
                      <a:pt x="4227" y="5315"/>
                    </a:lnTo>
                    <a:lnTo>
                      <a:pt x="4269" y="5357"/>
                    </a:lnTo>
                    <a:lnTo>
                      <a:pt x="4373" y="5357"/>
                    </a:lnTo>
                    <a:lnTo>
                      <a:pt x="4583" y="5231"/>
                    </a:lnTo>
                    <a:lnTo>
                      <a:pt x="4687" y="5210"/>
                    </a:lnTo>
                    <a:lnTo>
                      <a:pt x="4855" y="5315"/>
                    </a:lnTo>
                    <a:lnTo>
                      <a:pt x="4938" y="5294"/>
                    </a:lnTo>
                    <a:lnTo>
                      <a:pt x="5022" y="5336"/>
                    </a:lnTo>
                    <a:lnTo>
                      <a:pt x="5064" y="5252"/>
                    </a:lnTo>
                    <a:lnTo>
                      <a:pt x="5064" y="5210"/>
                    </a:lnTo>
                    <a:lnTo>
                      <a:pt x="5147" y="5084"/>
                    </a:lnTo>
                    <a:lnTo>
                      <a:pt x="5231" y="5043"/>
                    </a:lnTo>
                    <a:lnTo>
                      <a:pt x="5231" y="5001"/>
                    </a:lnTo>
                    <a:lnTo>
                      <a:pt x="5168" y="4875"/>
                    </a:lnTo>
                    <a:lnTo>
                      <a:pt x="5168" y="4729"/>
                    </a:lnTo>
                    <a:lnTo>
                      <a:pt x="5231" y="4812"/>
                    </a:lnTo>
                    <a:lnTo>
                      <a:pt x="5231" y="4896"/>
                    </a:lnTo>
                    <a:lnTo>
                      <a:pt x="5336" y="5022"/>
                    </a:lnTo>
                    <a:lnTo>
                      <a:pt x="5378" y="4938"/>
                    </a:lnTo>
                    <a:lnTo>
                      <a:pt x="5524" y="4938"/>
                    </a:lnTo>
                    <a:lnTo>
                      <a:pt x="5566" y="4980"/>
                    </a:lnTo>
                    <a:lnTo>
                      <a:pt x="5587" y="4896"/>
                    </a:lnTo>
                    <a:lnTo>
                      <a:pt x="5566" y="4792"/>
                    </a:lnTo>
                    <a:lnTo>
                      <a:pt x="5566" y="4708"/>
                    </a:lnTo>
                    <a:lnTo>
                      <a:pt x="5524" y="4666"/>
                    </a:lnTo>
                    <a:lnTo>
                      <a:pt x="5378" y="4687"/>
                    </a:lnTo>
                    <a:lnTo>
                      <a:pt x="5252" y="4708"/>
                    </a:lnTo>
                    <a:lnTo>
                      <a:pt x="5231" y="4603"/>
                    </a:lnTo>
                    <a:lnTo>
                      <a:pt x="5273" y="4582"/>
                    </a:lnTo>
                    <a:lnTo>
                      <a:pt x="5336" y="4603"/>
                    </a:lnTo>
                    <a:lnTo>
                      <a:pt x="5461" y="4561"/>
                    </a:lnTo>
                    <a:lnTo>
                      <a:pt x="5545" y="4457"/>
                    </a:lnTo>
                    <a:lnTo>
                      <a:pt x="5587" y="4520"/>
                    </a:lnTo>
                    <a:lnTo>
                      <a:pt x="5671" y="4499"/>
                    </a:lnTo>
                    <a:lnTo>
                      <a:pt x="5733" y="4394"/>
                    </a:lnTo>
                    <a:lnTo>
                      <a:pt x="5691" y="4310"/>
                    </a:lnTo>
                    <a:lnTo>
                      <a:pt x="5775" y="4206"/>
                    </a:lnTo>
                    <a:lnTo>
                      <a:pt x="5754" y="4143"/>
                    </a:lnTo>
                    <a:lnTo>
                      <a:pt x="5796" y="4143"/>
                    </a:lnTo>
                    <a:lnTo>
                      <a:pt x="5838" y="4080"/>
                    </a:lnTo>
                    <a:lnTo>
                      <a:pt x="5691" y="4038"/>
                    </a:lnTo>
                    <a:lnTo>
                      <a:pt x="5566" y="4059"/>
                    </a:lnTo>
                    <a:lnTo>
                      <a:pt x="5629" y="3976"/>
                    </a:lnTo>
                    <a:lnTo>
                      <a:pt x="5691" y="3955"/>
                    </a:lnTo>
                    <a:lnTo>
                      <a:pt x="5691" y="3850"/>
                    </a:lnTo>
                    <a:lnTo>
                      <a:pt x="5587" y="3766"/>
                    </a:lnTo>
                    <a:lnTo>
                      <a:pt x="5357" y="3766"/>
                    </a:lnTo>
                    <a:lnTo>
                      <a:pt x="5336" y="3724"/>
                    </a:lnTo>
                    <a:lnTo>
                      <a:pt x="5336" y="3641"/>
                    </a:lnTo>
                    <a:lnTo>
                      <a:pt x="5378" y="3620"/>
                    </a:lnTo>
                    <a:lnTo>
                      <a:pt x="5357" y="3515"/>
                    </a:lnTo>
                    <a:lnTo>
                      <a:pt x="5168" y="3348"/>
                    </a:lnTo>
                    <a:lnTo>
                      <a:pt x="5106" y="3348"/>
                    </a:lnTo>
                    <a:lnTo>
                      <a:pt x="5001" y="3432"/>
                    </a:lnTo>
                    <a:lnTo>
                      <a:pt x="4834" y="3432"/>
                    </a:lnTo>
                    <a:lnTo>
                      <a:pt x="4687" y="3452"/>
                    </a:lnTo>
                    <a:lnTo>
                      <a:pt x="4478" y="3327"/>
                    </a:lnTo>
                    <a:lnTo>
                      <a:pt x="4436" y="3243"/>
                    </a:lnTo>
                    <a:lnTo>
                      <a:pt x="4394" y="3222"/>
                    </a:lnTo>
                    <a:lnTo>
                      <a:pt x="4290" y="3264"/>
                    </a:lnTo>
                    <a:lnTo>
                      <a:pt x="4206" y="3264"/>
                    </a:lnTo>
                    <a:lnTo>
                      <a:pt x="4122" y="3306"/>
                    </a:lnTo>
                    <a:lnTo>
                      <a:pt x="4018" y="3306"/>
                    </a:lnTo>
                    <a:lnTo>
                      <a:pt x="3976" y="3411"/>
                    </a:lnTo>
                    <a:lnTo>
                      <a:pt x="3913" y="3348"/>
                    </a:lnTo>
                    <a:lnTo>
                      <a:pt x="3808" y="3264"/>
                    </a:lnTo>
                    <a:lnTo>
                      <a:pt x="3704" y="3327"/>
                    </a:lnTo>
                    <a:lnTo>
                      <a:pt x="3578" y="3348"/>
                    </a:lnTo>
                    <a:lnTo>
                      <a:pt x="3578" y="3411"/>
                    </a:lnTo>
                    <a:lnTo>
                      <a:pt x="3536" y="3452"/>
                    </a:lnTo>
                    <a:lnTo>
                      <a:pt x="3536" y="3369"/>
                    </a:lnTo>
                    <a:lnTo>
                      <a:pt x="3474" y="3327"/>
                    </a:lnTo>
                    <a:lnTo>
                      <a:pt x="3369" y="3348"/>
                    </a:lnTo>
                    <a:lnTo>
                      <a:pt x="3139" y="3327"/>
                    </a:lnTo>
                    <a:lnTo>
                      <a:pt x="3076" y="3348"/>
                    </a:lnTo>
                    <a:lnTo>
                      <a:pt x="3160" y="3432"/>
                    </a:lnTo>
                    <a:lnTo>
                      <a:pt x="3160" y="3536"/>
                    </a:lnTo>
                    <a:lnTo>
                      <a:pt x="3264" y="3620"/>
                    </a:lnTo>
                    <a:lnTo>
                      <a:pt x="3139" y="3578"/>
                    </a:lnTo>
                    <a:lnTo>
                      <a:pt x="3076" y="3515"/>
                    </a:lnTo>
                    <a:lnTo>
                      <a:pt x="3013" y="3473"/>
                    </a:lnTo>
                    <a:lnTo>
                      <a:pt x="2867" y="3536"/>
                    </a:lnTo>
                    <a:lnTo>
                      <a:pt x="2804" y="3473"/>
                    </a:lnTo>
                    <a:lnTo>
                      <a:pt x="2930" y="3432"/>
                    </a:lnTo>
                    <a:lnTo>
                      <a:pt x="2930" y="3348"/>
                    </a:lnTo>
                    <a:lnTo>
                      <a:pt x="2804" y="3222"/>
                    </a:lnTo>
                    <a:lnTo>
                      <a:pt x="2825" y="3139"/>
                    </a:lnTo>
                    <a:lnTo>
                      <a:pt x="2762" y="3097"/>
                    </a:lnTo>
                    <a:lnTo>
                      <a:pt x="2637" y="3160"/>
                    </a:lnTo>
                    <a:lnTo>
                      <a:pt x="2658" y="3243"/>
                    </a:lnTo>
                    <a:lnTo>
                      <a:pt x="2637" y="3306"/>
                    </a:lnTo>
                    <a:lnTo>
                      <a:pt x="2532" y="3264"/>
                    </a:lnTo>
                    <a:lnTo>
                      <a:pt x="2595" y="3201"/>
                    </a:lnTo>
                    <a:lnTo>
                      <a:pt x="2553" y="3139"/>
                    </a:lnTo>
                    <a:lnTo>
                      <a:pt x="2448" y="3097"/>
                    </a:lnTo>
                    <a:lnTo>
                      <a:pt x="2406" y="3139"/>
                    </a:lnTo>
                    <a:lnTo>
                      <a:pt x="2323" y="3139"/>
                    </a:lnTo>
                    <a:lnTo>
                      <a:pt x="2344" y="3034"/>
                    </a:lnTo>
                    <a:lnTo>
                      <a:pt x="2344" y="2992"/>
                    </a:lnTo>
                    <a:lnTo>
                      <a:pt x="2323" y="2888"/>
                    </a:lnTo>
                    <a:lnTo>
                      <a:pt x="2218" y="2908"/>
                    </a:lnTo>
                    <a:lnTo>
                      <a:pt x="2093" y="3034"/>
                    </a:lnTo>
                    <a:lnTo>
                      <a:pt x="2114" y="3160"/>
                    </a:lnTo>
                    <a:lnTo>
                      <a:pt x="2030" y="3160"/>
                    </a:lnTo>
                    <a:lnTo>
                      <a:pt x="1988" y="3055"/>
                    </a:lnTo>
                    <a:lnTo>
                      <a:pt x="2030" y="2992"/>
                    </a:lnTo>
                    <a:lnTo>
                      <a:pt x="2030" y="2908"/>
                    </a:lnTo>
                    <a:lnTo>
                      <a:pt x="2093" y="2720"/>
                    </a:lnTo>
                    <a:lnTo>
                      <a:pt x="2009" y="2636"/>
                    </a:lnTo>
                    <a:lnTo>
                      <a:pt x="1883" y="2699"/>
                    </a:lnTo>
                    <a:lnTo>
                      <a:pt x="1883" y="2636"/>
                    </a:lnTo>
                    <a:lnTo>
                      <a:pt x="1988" y="2616"/>
                    </a:lnTo>
                    <a:lnTo>
                      <a:pt x="2030" y="2490"/>
                    </a:lnTo>
                    <a:lnTo>
                      <a:pt x="2009" y="2385"/>
                    </a:lnTo>
                    <a:lnTo>
                      <a:pt x="1925" y="2427"/>
                    </a:lnTo>
                    <a:lnTo>
                      <a:pt x="1862" y="2385"/>
                    </a:lnTo>
                    <a:lnTo>
                      <a:pt x="1800" y="2427"/>
                    </a:lnTo>
                    <a:lnTo>
                      <a:pt x="1695" y="2427"/>
                    </a:lnTo>
                    <a:lnTo>
                      <a:pt x="1758" y="2385"/>
                    </a:lnTo>
                    <a:lnTo>
                      <a:pt x="1758" y="2323"/>
                    </a:lnTo>
                    <a:lnTo>
                      <a:pt x="1653" y="2323"/>
                    </a:lnTo>
                    <a:lnTo>
                      <a:pt x="1590" y="2406"/>
                    </a:lnTo>
                    <a:lnTo>
                      <a:pt x="1444" y="2427"/>
                    </a:lnTo>
                    <a:lnTo>
                      <a:pt x="1444" y="2364"/>
                    </a:lnTo>
                    <a:lnTo>
                      <a:pt x="1507" y="2323"/>
                    </a:lnTo>
                    <a:lnTo>
                      <a:pt x="1570" y="2218"/>
                    </a:lnTo>
                    <a:lnTo>
                      <a:pt x="1590" y="2155"/>
                    </a:lnTo>
                    <a:lnTo>
                      <a:pt x="1674" y="2155"/>
                    </a:lnTo>
                    <a:lnTo>
                      <a:pt x="1779" y="2260"/>
                    </a:lnTo>
                    <a:lnTo>
                      <a:pt x="1925" y="2260"/>
                    </a:lnTo>
                    <a:lnTo>
                      <a:pt x="1904" y="2197"/>
                    </a:lnTo>
                    <a:lnTo>
                      <a:pt x="1800" y="2071"/>
                    </a:lnTo>
                    <a:lnTo>
                      <a:pt x="1695" y="2071"/>
                    </a:lnTo>
                    <a:lnTo>
                      <a:pt x="1758" y="2009"/>
                    </a:lnTo>
                    <a:lnTo>
                      <a:pt x="1611" y="1883"/>
                    </a:lnTo>
                    <a:lnTo>
                      <a:pt x="1507" y="1841"/>
                    </a:lnTo>
                    <a:lnTo>
                      <a:pt x="1570" y="1799"/>
                    </a:lnTo>
                    <a:lnTo>
                      <a:pt x="1590" y="1737"/>
                    </a:lnTo>
                    <a:lnTo>
                      <a:pt x="1653" y="1737"/>
                    </a:lnTo>
                    <a:lnTo>
                      <a:pt x="1695" y="1841"/>
                    </a:lnTo>
                    <a:lnTo>
                      <a:pt x="1800" y="1967"/>
                    </a:lnTo>
                    <a:lnTo>
                      <a:pt x="1967" y="1988"/>
                    </a:lnTo>
                    <a:lnTo>
                      <a:pt x="2030" y="2092"/>
                    </a:lnTo>
                    <a:lnTo>
                      <a:pt x="2114" y="2009"/>
                    </a:lnTo>
                    <a:lnTo>
                      <a:pt x="2176" y="2092"/>
                    </a:lnTo>
                    <a:lnTo>
                      <a:pt x="2344" y="2155"/>
                    </a:lnTo>
                    <a:lnTo>
                      <a:pt x="2448" y="2155"/>
                    </a:lnTo>
                    <a:lnTo>
                      <a:pt x="2511" y="2051"/>
                    </a:lnTo>
                    <a:lnTo>
                      <a:pt x="2490" y="1904"/>
                    </a:lnTo>
                    <a:lnTo>
                      <a:pt x="2239" y="1758"/>
                    </a:lnTo>
                    <a:lnTo>
                      <a:pt x="2134" y="1653"/>
                    </a:lnTo>
                    <a:lnTo>
                      <a:pt x="2072" y="1653"/>
                    </a:lnTo>
                    <a:lnTo>
                      <a:pt x="2030" y="1548"/>
                    </a:lnTo>
                    <a:lnTo>
                      <a:pt x="1925" y="1444"/>
                    </a:lnTo>
                    <a:lnTo>
                      <a:pt x="1883" y="1444"/>
                    </a:lnTo>
                    <a:lnTo>
                      <a:pt x="1821" y="1381"/>
                    </a:lnTo>
                    <a:lnTo>
                      <a:pt x="1883" y="1318"/>
                    </a:lnTo>
                    <a:lnTo>
                      <a:pt x="1967" y="1339"/>
                    </a:lnTo>
                    <a:lnTo>
                      <a:pt x="2030" y="1444"/>
                    </a:lnTo>
                    <a:lnTo>
                      <a:pt x="2114" y="1444"/>
                    </a:lnTo>
                    <a:lnTo>
                      <a:pt x="2134" y="1548"/>
                    </a:lnTo>
                    <a:lnTo>
                      <a:pt x="2197" y="1548"/>
                    </a:lnTo>
                    <a:lnTo>
                      <a:pt x="2239" y="1465"/>
                    </a:lnTo>
                    <a:lnTo>
                      <a:pt x="2197" y="1276"/>
                    </a:lnTo>
                    <a:lnTo>
                      <a:pt x="2072" y="1130"/>
                    </a:lnTo>
                    <a:lnTo>
                      <a:pt x="1988" y="1130"/>
                    </a:lnTo>
                    <a:lnTo>
                      <a:pt x="1967" y="1109"/>
                    </a:lnTo>
                    <a:lnTo>
                      <a:pt x="1821" y="1109"/>
                    </a:lnTo>
                    <a:lnTo>
                      <a:pt x="1695" y="1172"/>
                    </a:lnTo>
                    <a:lnTo>
                      <a:pt x="1590" y="1172"/>
                    </a:lnTo>
                    <a:lnTo>
                      <a:pt x="1486" y="1109"/>
                    </a:lnTo>
                    <a:lnTo>
                      <a:pt x="1402" y="1130"/>
                    </a:lnTo>
                    <a:lnTo>
                      <a:pt x="1360" y="1025"/>
                    </a:lnTo>
                    <a:lnTo>
                      <a:pt x="1235" y="1214"/>
                    </a:lnTo>
                    <a:lnTo>
                      <a:pt x="1067" y="1276"/>
                    </a:lnTo>
                    <a:lnTo>
                      <a:pt x="1046" y="1381"/>
                    </a:lnTo>
                    <a:lnTo>
                      <a:pt x="963" y="1423"/>
                    </a:lnTo>
                    <a:lnTo>
                      <a:pt x="963" y="1339"/>
                    </a:lnTo>
                    <a:lnTo>
                      <a:pt x="1046" y="1235"/>
                    </a:lnTo>
                    <a:lnTo>
                      <a:pt x="1088" y="1235"/>
                    </a:lnTo>
                    <a:lnTo>
                      <a:pt x="1339" y="1004"/>
                    </a:lnTo>
                    <a:lnTo>
                      <a:pt x="1360" y="921"/>
                    </a:lnTo>
                    <a:lnTo>
                      <a:pt x="1298" y="816"/>
                    </a:lnTo>
                    <a:lnTo>
                      <a:pt x="1298" y="544"/>
                    </a:lnTo>
                    <a:lnTo>
                      <a:pt x="1339" y="523"/>
                    </a:lnTo>
                    <a:lnTo>
                      <a:pt x="1256" y="419"/>
                    </a:lnTo>
                    <a:lnTo>
                      <a:pt x="1193" y="481"/>
                    </a:lnTo>
                    <a:lnTo>
                      <a:pt x="1088" y="481"/>
                    </a:lnTo>
                    <a:lnTo>
                      <a:pt x="1026" y="419"/>
                    </a:lnTo>
                    <a:lnTo>
                      <a:pt x="1026" y="314"/>
                    </a:lnTo>
                    <a:lnTo>
                      <a:pt x="1026" y="230"/>
                    </a:lnTo>
                    <a:lnTo>
                      <a:pt x="816" y="188"/>
                    </a:lnTo>
                    <a:lnTo>
                      <a:pt x="733" y="84"/>
                    </a:lnTo>
                    <a:lnTo>
                      <a:pt x="628" y="84"/>
                    </a:lnTo>
                    <a:lnTo>
                      <a:pt x="502" y="0"/>
                    </a:ln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6936" name="Google Shape;6936;p57"/>
              <p:cNvSpPr/>
              <p:nvPr/>
            </p:nvSpPr>
            <p:spPr>
              <a:xfrm>
                <a:off x="2687175" y="1694400"/>
                <a:ext cx="33500" cy="37675"/>
              </a:xfrm>
              <a:custGeom>
                <a:rect b="b" l="l" r="r" t="t"/>
                <a:pathLst>
                  <a:path extrusionOk="0" h="1507" w="1340">
                    <a:moveTo>
                      <a:pt x="796" y="0"/>
                    </a:moveTo>
                    <a:lnTo>
                      <a:pt x="670" y="21"/>
                    </a:lnTo>
                    <a:lnTo>
                      <a:pt x="607" y="84"/>
                    </a:lnTo>
                    <a:lnTo>
                      <a:pt x="691" y="147"/>
                    </a:lnTo>
                    <a:lnTo>
                      <a:pt x="691" y="231"/>
                    </a:lnTo>
                    <a:lnTo>
                      <a:pt x="628" y="210"/>
                    </a:lnTo>
                    <a:lnTo>
                      <a:pt x="565" y="147"/>
                    </a:lnTo>
                    <a:lnTo>
                      <a:pt x="461" y="126"/>
                    </a:lnTo>
                    <a:lnTo>
                      <a:pt x="419" y="210"/>
                    </a:lnTo>
                    <a:lnTo>
                      <a:pt x="524" y="210"/>
                    </a:lnTo>
                    <a:lnTo>
                      <a:pt x="565" y="251"/>
                    </a:lnTo>
                    <a:lnTo>
                      <a:pt x="524" y="293"/>
                    </a:lnTo>
                    <a:lnTo>
                      <a:pt x="398" y="314"/>
                    </a:lnTo>
                    <a:lnTo>
                      <a:pt x="356" y="335"/>
                    </a:lnTo>
                    <a:lnTo>
                      <a:pt x="398" y="440"/>
                    </a:lnTo>
                    <a:lnTo>
                      <a:pt x="419" y="461"/>
                    </a:lnTo>
                    <a:lnTo>
                      <a:pt x="419" y="523"/>
                    </a:lnTo>
                    <a:lnTo>
                      <a:pt x="293" y="461"/>
                    </a:lnTo>
                    <a:lnTo>
                      <a:pt x="168" y="503"/>
                    </a:lnTo>
                    <a:lnTo>
                      <a:pt x="84" y="565"/>
                    </a:lnTo>
                    <a:lnTo>
                      <a:pt x="42" y="712"/>
                    </a:lnTo>
                    <a:lnTo>
                      <a:pt x="0" y="733"/>
                    </a:lnTo>
                    <a:lnTo>
                      <a:pt x="0" y="754"/>
                    </a:lnTo>
                    <a:lnTo>
                      <a:pt x="63" y="754"/>
                    </a:lnTo>
                    <a:lnTo>
                      <a:pt x="42" y="837"/>
                    </a:lnTo>
                    <a:lnTo>
                      <a:pt x="42" y="879"/>
                    </a:lnTo>
                    <a:lnTo>
                      <a:pt x="63" y="921"/>
                    </a:lnTo>
                    <a:lnTo>
                      <a:pt x="147" y="816"/>
                    </a:lnTo>
                    <a:lnTo>
                      <a:pt x="168" y="837"/>
                    </a:lnTo>
                    <a:lnTo>
                      <a:pt x="105" y="963"/>
                    </a:lnTo>
                    <a:lnTo>
                      <a:pt x="147" y="1026"/>
                    </a:lnTo>
                    <a:lnTo>
                      <a:pt x="210" y="1067"/>
                    </a:lnTo>
                    <a:lnTo>
                      <a:pt x="272" y="1047"/>
                    </a:lnTo>
                    <a:lnTo>
                      <a:pt x="293" y="1067"/>
                    </a:lnTo>
                    <a:lnTo>
                      <a:pt x="314" y="1151"/>
                    </a:lnTo>
                    <a:lnTo>
                      <a:pt x="356" y="1151"/>
                    </a:lnTo>
                    <a:lnTo>
                      <a:pt x="398" y="1088"/>
                    </a:lnTo>
                    <a:lnTo>
                      <a:pt x="461" y="1130"/>
                    </a:lnTo>
                    <a:lnTo>
                      <a:pt x="461" y="1256"/>
                    </a:lnTo>
                    <a:lnTo>
                      <a:pt x="482" y="1298"/>
                    </a:lnTo>
                    <a:lnTo>
                      <a:pt x="586" y="1277"/>
                    </a:lnTo>
                    <a:lnTo>
                      <a:pt x="607" y="1402"/>
                    </a:lnTo>
                    <a:lnTo>
                      <a:pt x="712" y="1402"/>
                    </a:lnTo>
                    <a:lnTo>
                      <a:pt x="837" y="1486"/>
                    </a:lnTo>
                    <a:lnTo>
                      <a:pt x="942" y="1486"/>
                    </a:lnTo>
                    <a:lnTo>
                      <a:pt x="1005" y="1507"/>
                    </a:lnTo>
                    <a:lnTo>
                      <a:pt x="1026" y="1486"/>
                    </a:lnTo>
                    <a:lnTo>
                      <a:pt x="1005" y="1402"/>
                    </a:lnTo>
                    <a:lnTo>
                      <a:pt x="1088" y="1381"/>
                    </a:lnTo>
                    <a:lnTo>
                      <a:pt x="1151" y="1235"/>
                    </a:lnTo>
                    <a:lnTo>
                      <a:pt x="1130" y="1088"/>
                    </a:lnTo>
                    <a:lnTo>
                      <a:pt x="1214" y="942"/>
                    </a:lnTo>
                    <a:lnTo>
                      <a:pt x="1235" y="921"/>
                    </a:lnTo>
                    <a:lnTo>
                      <a:pt x="1319" y="712"/>
                    </a:lnTo>
                    <a:lnTo>
                      <a:pt x="1319" y="565"/>
                    </a:lnTo>
                    <a:lnTo>
                      <a:pt x="1340" y="523"/>
                    </a:lnTo>
                    <a:lnTo>
                      <a:pt x="1319" y="419"/>
                    </a:lnTo>
                    <a:lnTo>
                      <a:pt x="1235" y="335"/>
                    </a:lnTo>
                    <a:lnTo>
                      <a:pt x="1235" y="210"/>
                    </a:lnTo>
                    <a:lnTo>
                      <a:pt x="1193" y="147"/>
                    </a:lnTo>
                    <a:lnTo>
                      <a:pt x="1151" y="42"/>
                    </a:lnTo>
                    <a:lnTo>
                      <a:pt x="1005" y="0"/>
                    </a:lnTo>
                    <a:lnTo>
                      <a:pt x="900" y="42"/>
                    </a:lnTo>
                    <a:lnTo>
                      <a:pt x="796" y="0"/>
                    </a:ln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6937" name="Google Shape;6937;p57"/>
              <p:cNvSpPr/>
              <p:nvPr/>
            </p:nvSpPr>
            <p:spPr>
              <a:xfrm>
                <a:off x="2605050" y="1520200"/>
                <a:ext cx="42400" cy="26175"/>
              </a:xfrm>
              <a:custGeom>
                <a:rect b="b" l="l" r="r" t="t"/>
                <a:pathLst>
                  <a:path extrusionOk="0" h="1047" w="1696">
                    <a:moveTo>
                      <a:pt x="1570" y="1"/>
                    </a:moveTo>
                    <a:lnTo>
                      <a:pt x="1486" y="64"/>
                    </a:lnTo>
                    <a:lnTo>
                      <a:pt x="1256" y="64"/>
                    </a:lnTo>
                    <a:lnTo>
                      <a:pt x="1130" y="168"/>
                    </a:lnTo>
                    <a:lnTo>
                      <a:pt x="963" y="168"/>
                    </a:lnTo>
                    <a:lnTo>
                      <a:pt x="921" y="189"/>
                    </a:lnTo>
                    <a:lnTo>
                      <a:pt x="816" y="105"/>
                    </a:lnTo>
                    <a:lnTo>
                      <a:pt x="712" y="84"/>
                    </a:lnTo>
                    <a:lnTo>
                      <a:pt x="356" y="189"/>
                    </a:lnTo>
                    <a:lnTo>
                      <a:pt x="126" y="189"/>
                    </a:lnTo>
                    <a:lnTo>
                      <a:pt x="105" y="273"/>
                    </a:lnTo>
                    <a:lnTo>
                      <a:pt x="0" y="377"/>
                    </a:lnTo>
                    <a:lnTo>
                      <a:pt x="0" y="482"/>
                    </a:lnTo>
                    <a:lnTo>
                      <a:pt x="105" y="461"/>
                    </a:lnTo>
                    <a:lnTo>
                      <a:pt x="231" y="461"/>
                    </a:lnTo>
                    <a:lnTo>
                      <a:pt x="314" y="419"/>
                    </a:lnTo>
                    <a:lnTo>
                      <a:pt x="398" y="461"/>
                    </a:lnTo>
                    <a:lnTo>
                      <a:pt x="503" y="461"/>
                    </a:lnTo>
                    <a:lnTo>
                      <a:pt x="565" y="503"/>
                    </a:lnTo>
                    <a:lnTo>
                      <a:pt x="503" y="587"/>
                    </a:lnTo>
                    <a:lnTo>
                      <a:pt x="544" y="712"/>
                    </a:lnTo>
                    <a:lnTo>
                      <a:pt x="628" y="817"/>
                    </a:lnTo>
                    <a:lnTo>
                      <a:pt x="712" y="712"/>
                    </a:lnTo>
                    <a:lnTo>
                      <a:pt x="712" y="628"/>
                    </a:lnTo>
                    <a:lnTo>
                      <a:pt x="754" y="587"/>
                    </a:lnTo>
                    <a:lnTo>
                      <a:pt x="858" y="712"/>
                    </a:lnTo>
                    <a:lnTo>
                      <a:pt x="837" y="838"/>
                    </a:lnTo>
                    <a:lnTo>
                      <a:pt x="984" y="1005"/>
                    </a:lnTo>
                    <a:lnTo>
                      <a:pt x="1088" y="984"/>
                    </a:lnTo>
                    <a:lnTo>
                      <a:pt x="1151" y="1047"/>
                    </a:lnTo>
                    <a:lnTo>
                      <a:pt x="1360" y="1047"/>
                    </a:lnTo>
                    <a:lnTo>
                      <a:pt x="1465" y="942"/>
                    </a:lnTo>
                    <a:lnTo>
                      <a:pt x="1591" y="900"/>
                    </a:lnTo>
                    <a:lnTo>
                      <a:pt x="1674" y="670"/>
                    </a:lnTo>
                    <a:lnTo>
                      <a:pt x="1591" y="503"/>
                    </a:lnTo>
                    <a:lnTo>
                      <a:pt x="1695" y="356"/>
                    </a:lnTo>
                    <a:lnTo>
                      <a:pt x="1695" y="273"/>
                    </a:lnTo>
                    <a:lnTo>
                      <a:pt x="1612" y="147"/>
                    </a:lnTo>
                    <a:lnTo>
                      <a:pt x="1653" y="64"/>
                    </a:lnTo>
                    <a:lnTo>
                      <a:pt x="1570" y="1"/>
                    </a:ln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6938" name="Google Shape;6938;p57"/>
              <p:cNvSpPr/>
              <p:nvPr/>
            </p:nvSpPr>
            <p:spPr>
              <a:xfrm>
                <a:off x="2443425" y="1547400"/>
                <a:ext cx="109875" cy="60700"/>
              </a:xfrm>
              <a:custGeom>
                <a:rect b="b" l="l" r="r" t="t"/>
                <a:pathLst>
                  <a:path extrusionOk="0" h="2428" w="4395">
                    <a:moveTo>
                      <a:pt x="4268" y="1"/>
                    </a:moveTo>
                    <a:lnTo>
                      <a:pt x="4185" y="43"/>
                    </a:lnTo>
                    <a:lnTo>
                      <a:pt x="4059" y="105"/>
                    </a:lnTo>
                    <a:lnTo>
                      <a:pt x="4059" y="252"/>
                    </a:lnTo>
                    <a:lnTo>
                      <a:pt x="4038" y="336"/>
                    </a:lnTo>
                    <a:lnTo>
                      <a:pt x="4059" y="377"/>
                    </a:lnTo>
                    <a:lnTo>
                      <a:pt x="3955" y="419"/>
                    </a:lnTo>
                    <a:lnTo>
                      <a:pt x="3934" y="315"/>
                    </a:lnTo>
                    <a:lnTo>
                      <a:pt x="3892" y="315"/>
                    </a:lnTo>
                    <a:lnTo>
                      <a:pt x="3871" y="377"/>
                    </a:lnTo>
                    <a:lnTo>
                      <a:pt x="3829" y="440"/>
                    </a:lnTo>
                    <a:lnTo>
                      <a:pt x="3766" y="357"/>
                    </a:lnTo>
                    <a:lnTo>
                      <a:pt x="3745" y="168"/>
                    </a:lnTo>
                    <a:lnTo>
                      <a:pt x="3641" y="64"/>
                    </a:lnTo>
                    <a:lnTo>
                      <a:pt x="3578" y="64"/>
                    </a:lnTo>
                    <a:lnTo>
                      <a:pt x="3557" y="126"/>
                    </a:lnTo>
                    <a:lnTo>
                      <a:pt x="3432" y="126"/>
                    </a:lnTo>
                    <a:lnTo>
                      <a:pt x="3306" y="64"/>
                    </a:lnTo>
                    <a:lnTo>
                      <a:pt x="3222" y="64"/>
                    </a:lnTo>
                    <a:lnTo>
                      <a:pt x="2992" y="43"/>
                    </a:lnTo>
                    <a:lnTo>
                      <a:pt x="2846" y="126"/>
                    </a:lnTo>
                    <a:lnTo>
                      <a:pt x="2804" y="231"/>
                    </a:lnTo>
                    <a:lnTo>
                      <a:pt x="2741" y="315"/>
                    </a:lnTo>
                    <a:lnTo>
                      <a:pt x="2699" y="273"/>
                    </a:lnTo>
                    <a:lnTo>
                      <a:pt x="2636" y="273"/>
                    </a:lnTo>
                    <a:lnTo>
                      <a:pt x="2364" y="482"/>
                    </a:lnTo>
                    <a:lnTo>
                      <a:pt x="2281" y="566"/>
                    </a:lnTo>
                    <a:lnTo>
                      <a:pt x="2197" y="566"/>
                    </a:lnTo>
                    <a:lnTo>
                      <a:pt x="2051" y="670"/>
                    </a:lnTo>
                    <a:lnTo>
                      <a:pt x="1946" y="691"/>
                    </a:lnTo>
                    <a:lnTo>
                      <a:pt x="1862" y="775"/>
                    </a:lnTo>
                    <a:lnTo>
                      <a:pt x="1841" y="859"/>
                    </a:lnTo>
                    <a:lnTo>
                      <a:pt x="1653" y="859"/>
                    </a:lnTo>
                    <a:lnTo>
                      <a:pt x="1590" y="880"/>
                    </a:lnTo>
                    <a:lnTo>
                      <a:pt x="1465" y="859"/>
                    </a:lnTo>
                    <a:lnTo>
                      <a:pt x="1423" y="901"/>
                    </a:lnTo>
                    <a:lnTo>
                      <a:pt x="1339" y="901"/>
                    </a:lnTo>
                    <a:lnTo>
                      <a:pt x="1151" y="1068"/>
                    </a:lnTo>
                    <a:lnTo>
                      <a:pt x="1025" y="1152"/>
                    </a:lnTo>
                    <a:lnTo>
                      <a:pt x="900" y="1089"/>
                    </a:lnTo>
                    <a:lnTo>
                      <a:pt x="795" y="1152"/>
                    </a:lnTo>
                    <a:lnTo>
                      <a:pt x="523" y="1193"/>
                    </a:lnTo>
                    <a:lnTo>
                      <a:pt x="398" y="1382"/>
                    </a:lnTo>
                    <a:lnTo>
                      <a:pt x="314" y="1382"/>
                    </a:lnTo>
                    <a:lnTo>
                      <a:pt x="167" y="1403"/>
                    </a:lnTo>
                    <a:lnTo>
                      <a:pt x="105" y="1528"/>
                    </a:lnTo>
                    <a:lnTo>
                      <a:pt x="209" y="1528"/>
                    </a:lnTo>
                    <a:lnTo>
                      <a:pt x="272" y="1591"/>
                    </a:lnTo>
                    <a:lnTo>
                      <a:pt x="167" y="1591"/>
                    </a:lnTo>
                    <a:lnTo>
                      <a:pt x="126" y="1633"/>
                    </a:lnTo>
                    <a:lnTo>
                      <a:pt x="209" y="1717"/>
                    </a:lnTo>
                    <a:lnTo>
                      <a:pt x="188" y="1779"/>
                    </a:lnTo>
                    <a:lnTo>
                      <a:pt x="0" y="1842"/>
                    </a:lnTo>
                    <a:lnTo>
                      <a:pt x="0" y="1905"/>
                    </a:lnTo>
                    <a:lnTo>
                      <a:pt x="126" y="1926"/>
                    </a:lnTo>
                    <a:lnTo>
                      <a:pt x="230" y="1905"/>
                    </a:lnTo>
                    <a:lnTo>
                      <a:pt x="293" y="1821"/>
                    </a:lnTo>
                    <a:lnTo>
                      <a:pt x="377" y="1800"/>
                    </a:lnTo>
                    <a:lnTo>
                      <a:pt x="481" y="1842"/>
                    </a:lnTo>
                    <a:lnTo>
                      <a:pt x="586" y="1989"/>
                    </a:lnTo>
                    <a:lnTo>
                      <a:pt x="586" y="2114"/>
                    </a:lnTo>
                    <a:lnTo>
                      <a:pt x="691" y="2156"/>
                    </a:lnTo>
                    <a:lnTo>
                      <a:pt x="732" y="2114"/>
                    </a:lnTo>
                    <a:lnTo>
                      <a:pt x="732" y="2009"/>
                    </a:lnTo>
                    <a:lnTo>
                      <a:pt x="753" y="1989"/>
                    </a:lnTo>
                    <a:lnTo>
                      <a:pt x="816" y="1821"/>
                    </a:lnTo>
                    <a:lnTo>
                      <a:pt x="858" y="1821"/>
                    </a:lnTo>
                    <a:lnTo>
                      <a:pt x="1004" y="1779"/>
                    </a:lnTo>
                    <a:lnTo>
                      <a:pt x="1067" y="1800"/>
                    </a:lnTo>
                    <a:lnTo>
                      <a:pt x="1046" y="1884"/>
                    </a:lnTo>
                    <a:lnTo>
                      <a:pt x="942" y="1926"/>
                    </a:lnTo>
                    <a:lnTo>
                      <a:pt x="900" y="2093"/>
                    </a:lnTo>
                    <a:lnTo>
                      <a:pt x="942" y="2156"/>
                    </a:lnTo>
                    <a:lnTo>
                      <a:pt x="858" y="2240"/>
                    </a:lnTo>
                    <a:lnTo>
                      <a:pt x="816" y="2323"/>
                    </a:lnTo>
                    <a:lnTo>
                      <a:pt x="858" y="2407"/>
                    </a:lnTo>
                    <a:lnTo>
                      <a:pt x="921" y="2323"/>
                    </a:lnTo>
                    <a:lnTo>
                      <a:pt x="1004" y="2344"/>
                    </a:lnTo>
                    <a:lnTo>
                      <a:pt x="1004" y="2428"/>
                    </a:lnTo>
                    <a:lnTo>
                      <a:pt x="1046" y="2428"/>
                    </a:lnTo>
                    <a:lnTo>
                      <a:pt x="1235" y="2323"/>
                    </a:lnTo>
                    <a:lnTo>
                      <a:pt x="1318" y="2219"/>
                    </a:lnTo>
                    <a:lnTo>
                      <a:pt x="1381" y="2240"/>
                    </a:lnTo>
                    <a:lnTo>
                      <a:pt x="1444" y="2135"/>
                    </a:lnTo>
                    <a:lnTo>
                      <a:pt x="1444" y="2009"/>
                    </a:lnTo>
                    <a:lnTo>
                      <a:pt x="1527" y="2009"/>
                    </a:lnTo>
                    <a:lnTo>
                      <a:pt x="1590" y="1905"/>
                    </a:lnTo>
                    <a:lnTo>
                      <a:pt x="1590" y="1779"/>
                    </a:lnTo>
                    <a:lnTo>
                      <a:pt x="1653" y="1717"/>
                    </a:lnTo>
                    <a:lnTo>
                      <a:pt x="1674" y="1779"/>
                    </a:lnTo>
                    <a:lnTo>
                      <a:pt x="1653" y="1842"/>
                    </a:lnTo>
                    <a:lnTo>
                      <a:pt x="1674" y="1926"/>
                    </a:lnTo>
                    <a:lnTo>
                      <a:pt x="1653" y="2051"/>
                    </a:lnTo>
                    <a:lnTo>
                      <a:pt x="1674" y="2198"/>
                    </a:lnTo>
                    <a:lnTo>
                      <a:pt x="1737" y="2198"/>
                    </a:lnTo>
                    <a:lnTo>
                      <a:pt x="1841" y="2051"/>
                    </a:lnTo>
                    <a:lnTo>
                      <a:pt x="1862" y="1926"/>
                    </a:lnTo>
                    <a:lnTo>
                      <a:pt x="1883" y="1884"/>
                    </a:lnTo>
                    <a:lnTo>
                      <a:pt x="1967" y="1842"/>
                    </a:lnTo>
                    <a:lnTo>
                      <a:pt x="2092" y="1696"/>
                    </a:lnTo>
                    <a:lnTo>
                      <a:pt x="2113" y="1570"/>
                    </a:lnTo>
                    <a:lnTo>
                      <a:pt x="2092" y="1465"/>
                    </a:lnTo>
                    <a:lnTo>
                      <a:pt x="2155" y="1361"/>
                    </a:lnTo>
                    <a:lnTo>
                      <a:pt x="2197" y="1486"/>
                    </a:lnTo>
                    <a:lnTo>
                      <a:pt x="2406" y="1361"/>
                    </a:lnTo>
                    <a:lnTo>
                      <a:pt x="2469" y="1193"/>
                    </a:lnTo>
                    <a:lnTo>
                      <a:pt x="2490" y="1089"/>
                    </a:lnTo>
                    <a:lnTo>
                      <a:pt x="2595" y="1068"/>
                    </a:lnTo>
                    <a:lnTo>
                      <a:pt x="2636" y="1047"/>
                    </a:lnTo>
                    <a:lnTo>
                      <a:pt x="2720" y="1089"/>
                    </a:lnTo>
                    <a:lnTo>
                      <a:pt x="2825" y="984"/>
                    </a:lnTo>
                    <a:lnTo>
                      <a:pt x="2888" y="1047"/>
                    </a:lnTo>
                    <a:lnTo>
                      <a:pt x="2825" y="1256"/>
                    </a:lnTo>
                    <a:lnTo>
                      <a:pt x="2678" y="1403"/>
                    </a:lnTo>
                    <a:lnTo>
                      <a:pt x="2636" y="1507"/>
                    </a:lnTo>
                    <a:lnTo>
                      <a:pt x="2574" y="1591"/>
                    </a:lnTo>
                    <a:lnTo>
                      <a:pt x="2574" y="1633"/>
                    </a:lnTo>
                    <a:lnTo>
                      <a:pt x="2469" y="1696"/>
                    </a:lnTo>
                    <a:lnTo>
                      <a:pt x="2323" y="1926"/>
                    </a:lnTo>
                    <a:lnTo>
                      <a:pt x="2323" y="1989"/>
                    </a:lnTo>
                    <a:lnTo>
                      <a:pt x="2385" y="2093"/>
                    </a:lnTo>
                    <a:lnTo>
                      <a:pt x="2364" y="2198"/>
                    </a:lnTo>
                    <a:lnTo>
                      <a:pt x="2427" y="2219"/>
                    </a:lnTo>
                    <a:lnTo>
                      <a:pt x="2532" y="2261"/>
                    </a:lnTo>
                    <a:lnTo>
                      <a:pt x="2616" y="2198"/>
                    </a:lnTo>
                    <a:lnTo>
                      <a:pt x="2720" y="2135"/>
                    </a:lnTo>
                    <a:lnTo>
                      <a:pt x="2741" y="2030"/>
                    </a:lnTo>
                    <a:lnTo>
                      <a:pt x="2741" y="1926"/>
                    </a:lnTo>
                    <a:lnTo>
                      <a:pt x="2825" y="1842"/>
                    </a:lnTo>
                    <a:lnTo>
                      <a:pt x="2888" y="1737"/>
                    </a:lnTo>
                    <a:lnTo>
                      <a:pt x="2950" y="1737"/>
                    </a:lnTo>
                    <a:lnTo>
                      <a:pt x="3013" y="1717"/>
                    </a:lnTo>
                    <a:lnTo>
                      <a:pt x="3097" y="1779"/>
                    </a:lnTo>
                    <a:lnTo>
                      <a:pt x="3201" y="1779"/>
                    </a:lnTo>
                    <a:lnTo>
                      <a:pt x="3243" y="1717"/>
                    </a:lnTo>
                    <a:lnTo>
                      <a:pt x="3432" y="1717"/>
                    </a:lnTo>
                    <a:lnTo>
                      <a:pt x="3515" y="1612"/>
                    </a:lnTo>
                    <a:lnTo>
                      <a:pt x="3557" y="1403"/>
                    </a:lnTo>
                    <a:lnTo>
                      <a:pt x="3662" y="1256"/>
                    </a:lnTo>
                    <a:lnTo>
                      <a:pt x="3662" y="1152"/>
                    </a:lnTo>
                    <a:lnTo>
                      <a:pt x="3683" y="1089"/>
                    </a:lnTo>
                    <a:lnTo>
                      <a:pt x="3766" y="1214"/>
                    </a:lnTo>
                    <a:lnTo>
                      <a:pt x="3871" y="1256"/>
                    </a:lnTo>
                    <a:lnTo>
                      <a:pt x="3892" y="1193"/>
                    </a:lnTo>
                    <a:lnTo>
                      <a:pt x="3892" y="1110"/>
                    </a:lnTo>
                    <a:lnTo>
                      <a:pt x="3787" y="963"/>
                    </a:lnTo>
                    <a:lnTo>
                      <a:pt x="3787" y="880"/>
                    </a:lnTo>
                    <a:lnTo>
                      <a:pt x="3934" y="775"/>
                    </a:lnTo>
                    <a:lnTo>
                      <a:pt x="4038" y="754"/>
                    </a:lnTo>
                    <a:lnTo>
                      <a:pt x="4143" y="691"/>
                    </a:lnTo>
                    <a:lnTo>
                      <a:pt x="4206" y="733"/>
                    </a:lnTo>
                    <a:lnTo>
                      <a:pt x="4289" y="733"/>
                    </a:lnTo>
                    <a:lnTo>
                      <a:pt x="4394" y="587"/>
                    </a:lnTo>
                    <a:lnTo>
                      <a:pt x="4373" y="524"/>
                    </a:lnTo>
                    <a:lnTo>
                      <a:pt x="4352" y="273"/>
                    </a:lnTo>
                    <a:lnTo>
                      <a:pt x="4373" y="231"/>
                    </a:lnTo>
                    <a:lnTo>
                      <a:pt x="4352" y="168"/>
                    </a:lnTo>
                    <a:lnTo>
                      <a:pt x="4352" y="22"/>
                    </a:lnTo>
                    <a:lnTo>
                      <a:pt x="4268" y="1"/>
                    </a:ln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6939" name="Google Shape;6939;p57"/>
              <p:cNvSpPr/>
              <p:nvPr/>
            </p:nvSpPr>
            <p:spPr>
              <a:xfrm>
                <a:off x="2580975" y="1547400"/>
                <a:ext cx="48150" cy="32475"/>
              </a:xfrm>
              <a:custGeom>
                <a:rect b="b" l="l" r="r" t="t"/>
                <a:pathLst>
                  <a:path extrusionOk="0" h="1299" w="1926">
                    <a:moveTo>
                      <a:pt x="796" y="1"/>
                    </a:moveTo>
                    <a:lnTo>
                      <a:pt x="524" y="43"/>
                    </a:lnTo>
                    <a:lnTo>
                      <a:pt x="440" y="43"/>
                    </a:lnTo>
                    <a:lnTo>
                      <a:pt x="336" y="126"/>
                    </a:lnTo>
                    <a:lnTo>
                      <a:pt x="231" y="168"/>
                    </a:lnTo>
                    <a:lnTo>
                      <a:pt x="210" y="315"/>
                    </a:lnTo>
                    <a:lnTo>
                      <a:pt x="64" y="419"/>
                    </a:lnTo>
                    <a:lnTo>
                      <a:pt x="64" y="524"/>
                    </a:lnTo>
                    <a:lnTo>
                      <a:pt x="1" y="629"/>
                    </a:lnTo>
                    <a:lnTo>
                      <a:pt x="22" y="754"/>
                    </a:lnTo>
                    <a:lnTo>
                      <a:pt x="22" y="880"/>
                    </a:lnTo>
                    <a:lnTo>
                      <a:pt x="106" y="880"/>
                    </a:lnTo>
                    <a:lnTo>
                      <a:pt x="231" y="963"/>
                    </a:lnTo>
                    <a:lnTo>
                      <a:pt x="315" y="1110"/>
                    </a:lnTo>
                    <a:lnTo>
                      <a:pt x="231" y="1193"/>
                    </a:lnTo>
                    <a:lnTo>
                      <a:pt x="252" y="1214"/>
                    </a:lnTo>
                    <a:lnTo>
                      <a:pt x="378" y="1214"/>
                    </a:lnTo>
                    <a:lnTo>
                      <a:pt x="524" y="1256"/>
                    </a:lnTo>
                    <a:lnTo>
                      <a:pt x="566" y="1214"/>
                    </a:lnTo>
                    <a:lnTo>
                      <a:pt x="691" y="1298"/>
                    </a:lnTo>
                    <a:lnTo>
                      <a:pt x="838" y="1298"/>
                    </a:lnTo>
                    <a:lnTo>
                      <a:pt x="943" y="1256"/>
                    </a:lnTo>
                    <a:lnTo>
                      <a:pt x="1068" y="1256"/>
                    </a:lnTo>
                    <a:lnTo>
                      <a:pt x="1110" y="1152"/>
                    </a:lnTo>
                    <a:lnTo>
                      <a:pt x="1110" y="1089"/>
                    </a:lnTo>
                    <a:lnTo>
                      <a:pt x="1215" y="1068"/>
                    </a:lnTo>
                    <a:lnTo>
                      <a:pt x="1256" y="984"/>
                    </a:lnTo>
                    <a:lnTo>
                      <a:pt x="1403" y="796"/>
                    </a:lnTo>
                    <a:lnTo>
                      <a:pt x="1382" y="733"/>
                    </a:lnTo>
                    <a:lnTo>
                      <a:pt x="1319" y="754"/>
                    </a:lnTo>
                    <a:lnTo>
                      <a:pt x="1215" y="733"/>
                    </a:lnTo>
                    <a:lnTo>
                      <a:pt x="1215" y="670"/>
                    </a:lnTo>
                    <a:lnTo>
                      <a:pt x="1361" y="545"/>
                    </a:lnTo>
                    <a:lnTo>
                      <a:pt x="1466" y="545"/>
                    </a:lnTo>
                    <a:lnTo>
                      <a:pt x="1738" y="440"/>
                    </a:lnTo>
                    <a:lnTo>
                      <a:pt x="1821" y="461"/>
                    </a:lnTo>
                    <a:lnTo>
                      <a:pt x="1926" y="273"/>
                    </a:lnTo>
                    <a:lnTo>
                      <a:pt x="1905" y="231"/>
                    </a:lnTo>
                    <a:lnTo>
                      <a:pt x="1779" y="210"/>
                    </a:lnTo>
                    <a:lnTo>
                      <a:pt x="1717" y="147"/>
                    </a:lnTo>
                    <a:lnTo>
                      <a:pt x="1591" y="126"/>
                    </a:lnTo>
                    <a:lnTo>
                      <a:pt x="1424" y="126"/>
                    </a:lnTo>
                    <a:lnTo>
                      <a:pt x="1403" y="105"/>
                    </a:lnTo>
                    <a:lnTo>
                      <a:pt x="1256" y="43"/>
                    </a:lnTo>
                    <a:lnTo>
                      <a:pt x="1173" y="64"/>
                    </a:lnTo>
                    <a:lnTo>
                      <a:pt x="1047" y="64"/>
                    </a:lnTo>
                    <a:lnTo>
                      <a:pt x="963" y="43"/>
                    </a:lnTo>
                    <a:lnTo>
                      <a:pt x="859" y="43"/>
                    </a:lnTo>
                    <a:lnTo>
                      <a:pt x="796" y="1"/>
                    </a:ln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6940" name="Google Shape;6940;p57"/>
              <p:cNvSpPr/>
              <p:nvPr/>
            </p:nvSpPr>
            <p:spPr>
              <a:xfrm>
                <a:off x="2474800" y="1600250"/>
                <a:ext cx="142825" cy="88425"/>
              </a:xfrm>
              <a:custGeom>
                <a:rect b="b" l="l" r="r" t="t"/>
                <a:pathLst>
                  <a:path extrusionOk="0" h="3537" w="5713">
                    <a:moveTo>
                      <a:pt x="2177" y="0"/>
                    </a:moveTo>
                    <a:lnTo>
                      <a:pt x="1863" y="84"/>
                    </a:lnTo>
                    <a:lnTo>
                      <a:pt x="1800" y="126"/>
                    </a:lnTo>
                    <a:lnTo>
                      <a:pt x="1863" y="188"/>
                    </a:lnTo>
                    <a:lnTo>
                      <a:pt x="1863" y="293"/>
                    </a:lnTo>
                    <a:lnTo>
                      <a:pt x="1988" y="356"/>
                    </a:lnTo>
                    <a:lnTo>
                      <a:pt x="2051" y="460"/>
                    </a:lnTo>
                    <a:lnTo>
                      <a:pt x="1967" y="439"/>
                    </a:lnTo>
                    <a:lnTo>
                      <a:pt x="1842" y="335"/>
                    </a:lnTo>
                    <a:lnTo>
                      <a:pt x="1758" y="335"/>
                    </a:lnTo>
                    <a:lnTo>
                      <a:pt x="1695" y="293"/>
                    </a:lnTo>
                    <a:lnTo>
                      <a:pt x="1591" y="293"/>
                    </a:lnTo>
                    <a:lnTo>
                      <a:pt x="1465" y="335"/>
                    </a:lnTo>
                    <a:lnTo>
                      <a:pt x="1381" y="335"/>
                    </a:lnTo>
                    <a:lnTo>
                      <a:pt x="1319" y="398"/>
                    </a:lnTo>
                    <a:lnTo>
                      <a:pt x="1256" y="502"/>
                    </a:lnTo>
                    <a:lnTo>
                      <a:pt x="1130" y="607"/>
                    </a:lnTo>
                    <a:lnTo>
                      <a:pt x="1214" y="711"/>
                    </a:lnTo>
                    <a:lnTo>
                      <a:pt x="1444" y="753"/>
                    </a:lnTo>
                    <a:lnTo>
                      <a:pt x="1549" y="753"/>
                    </a:lnTo>
                    <a:lnTo>
                      <a:pt x="1653" y="837"/>
                    </a:lnTo>
                    <a:lnTo>
                      <a:pt x="1737" y="837"/>
                    </a:lnTo>
                    <a:lnTo>
                      <a:pt x="1758" y="879"/>
                    </a:lnTo>
                    <a:lnTo>
                      <a:pt x="1695" y="921"/>
                    </a:lnTo>
                    <a:lnTo>
                      <a:pt x="1570" y="879"/>
                    </a:lnTo>
                    <a:lnTo>
                      <a:pt x="1319" y="858"/>
                    </a:lnTo>
                    <a:lnTo>
                      <a:pt x="1109" y="879"/>
                    </a:lnTo>
                    <a:lnTo>
                      <a:pt x="1026" y="858"/>
                    </a:lnTo>
                    <a:lnTo>
                      <a:pt x="921" y="879"/>
                    </a:lnTo>
                    <a:lnTo>
                      <a:pt x="754" y="1046"/>
                    </a:lnTo>
                    <a:lnTo>
                      <a:pt x="607" y="1193"/>
                    </a:lnTo>
                    <a:lnTo>
                      <a:pt x="628" y="1256"/>
                    </a:lnTo>
                    <a:lnTo>
                      <a:pt x="754" y="1256"/>
                    </a:lnTo>
                    <a:lnTo>
                      <a:pt x="942" y="1297"/>
                    </a:lnTo>
                    <a:lnTo>
                      <a:pt x="1068" y="1276"/>
                    </a:lnTo>
                    <a:lnTo>
                      <a:pt x="1214" y="1276"/>
                    </a:lnTo>
                    <a:lnTo>
                      <a:pt x="1256" y="1339"/>
                    </a:lnTo>
                    <a:lnTo>
                      <a:pt x="1340" y="1381"/>
                    </a:lnTo>
                    <a:lnTo>
                      <a:pt x="1214" y="1486"/>
                    </a:lnTo>
                    <a:lnTo>
                      <a:pt x="1068" y="1486"/>
                    </a:lnTo>
                    <a:lnTo>
                      <a:pt x="963" y="1569"/>
                    </a:lnTo>
                    <a:lnTo>
                      <a:pt x="837" y="1548"/>
                    </a:lnTo>
                    <a:lnTo>
                      <a:pt x="712" y="1465"/>
                    </a:lnTo>
                    <a:lnTo>
                      <a:pt x="503" y="1465"/>
                    </a:lnTo>
                    <a:lnTo>
                      <a:pt x="419" y="1444"/>
                    </a:lnTo>
                    <a:lnTo>
                      <a:pt x="314" y="1465"/>
                    </a:lnTo>
                    <a:lnTo>
                      <a:pt x="84" y="1611"/>
                    </a:lnTo>
                    <a:lnTo>
                      <a:pt x="126" y="1674"/>
                    </a:lnTo>
                    <a:lnTo>
                      <a:pt x="126" y="1800"/>
                    </a:lnTo>
                    <a:lnTo>
                      <a:pt x="0" y="1800"/>
                    </a:lnTo>
                    <a:lnTo>
                      <a:pt x="0" y="1862"/>
                    </a:lnTo>
                    <a:lnTo>
                      <a:pt x="189" y="1988"/>
                    </a:lnTo>
                    <a:lnTo>
                      <a:pt x="314" y="2134"/>
                    </a:lnTo>
                    <a:lnTo>
                      <a:pt x="377" y="2134"/>
                    </a:lnTo>
                    <a:lnTo>
                      <a:pt x="398" y="2030"/>
                    </a:lnTo>
                    <a:lnTo>
                      <a:pt x="482" y="2072"/>
                    </a:lnTo>
                    <a:lnTo>
                      <a:pt x="419" y="2134"/>
                    </a:lnTo>
                    <a:lnTo>
                      <a:pt x="544" y="2239"/>
                    </a:lnTo>
                    <a:lnTo>
                      <a:pt x="544" y="2385"/>
                    </a:lnTo>
                    <a:lnTo>
                      <a:pt x="649" y="2427"/>
                    </a:lnTo>
                    <a:lnTo>
                      <a:pt x="733" y="2344"/>
                    </a:lnTo>
                    <a:lnTo>
                      <a:pt x="733" y="2218"/>
                    </a:lnTo>
                    <a:lnTo>
                      <a:pt x="796" y="2239"/>
                    </a:lnTo>
                    <a:lnTo>
                      <a:pt x="900" y="2239"/>
                    </a:lnTo>
                    <a:lnTo>
                      <a:pt x="837" y="2323"/>
                    </a:lnTo>
                    <a:lnTo>
                      <a:pt x="837" y="2427"/>
                    </a:lnTo>
                    <a:lnTo>
                      <a:pt x="963" y="2511"/>
                    </a:lnTo>
                    <a:lnTo>
                      <a:pt x="1068" y="2490"/>
                    </a:lnTo>
                    <a:lnTo>
                      <a:pt x="1109" y="2406"/>
                    </a:lnTo>
                    <a:lnTo>
                      <a:pt x="1277" y="2323"/>
                    </a:lnTo>
                    <a:lnTo>
                      <a:pt x="1319" y="2197"/>
                    </a:lnTo>
                    <a:lnTo>
                      <a:pt x="1340" y="2176"/>
                    </a:lnTo>
                    <a:lnTo>
                      <a:pt x="1423" y="2281"/>
                    </a:lnTo>
                    <a:lnTo>
                      <a:pt x="1465" y="2197"/>
                    </a:lnTo>
                    <a:lnTo>
                      <a:pt x="1591" y="2176"/>
                    </a:lnTo>
                    <a:lnTo>
                      <a:pt x="1674" y="2176"/>
                    </a:lnTo>
                    <a:lnTo>
                      <a:pt x="1549" y="2281"/>
                    </a:lnTo>
                    <a:lnTo>
                      <a:pt x="1423" y="2344"/>
                    </a:lnTo>
                    <a:lnTo>
                      <a:pt x="1423" y="2448"/>
                    </a:lnTo>
                    <a:lnTo>
                      <a:pt x="1570" y="2511"/>
                    </a:lnTo>
                    <a:lnTo>
                      <a:pt x="1674" y="2490"/>
                    </a:lnTo>
                    <a:lnTo>
                      <a:pt x="1737" y="2532"/>
                    </a:lnTo>
                    <a:lnTo>
                      <a:pt x="1842" y="2511"/>
                    </a:lnTo>
                    <a:lnTo>
                      <a:pt x="1946" y="2490"/>
                    </a:lnTo>
                    <a:lnTo>
                      <a:pt x="2009" y="2406"/>
                    </a:lnTo>
                    <a:lnTo>
                      <a:pt x="2093" y="2490"/>
                    </a:lnTo>
                    <a:lnTo>
                      <a:pt x="2093" y="2553"/>
                    </a:lnTo>
                    <a:lnTo>
                      <a:pt x="2260" y="2553"/>
                    </a:lnTo>
                    <a:lnTo>
                      <a:pt x="2407" y="2490"/>
                    </a:lnTo>
                    <a:lnTo>
                      <a:pt x="2407" y="2553"/>
                    </a:lnTo>
                    <a:lnTo>
                      <a:pt x="2574" y="2553"/>
                    </a:lnTo>
                    <a:lnTo>
                      <a:pt x="2637" y="2490"/>
                    </a:lnTo>
                    <a:lnTo>
                      <a:pt x="2700" y="2532"/>
                    </a:lnTo>
                    <a:lnTo>
                      <a:pt x="2616" y="2595"/>
                    </a:lnTo>
                    <a:lnTo>
                      <a:pt x="2595" y="2657"/>
                    </a:lnTo>
                    <a:lnTo>
                      <a:pt x="2323" y="2657"/>
                    </a:lnTo>
                    <a:lnTo>
                      <a:pt x="2218" y="2741"/>
                    </a:lnTo>
                    <a:lnTo>
                      <a:pt x="2156" y="2720"/>
                    </a:lnTo>
                    <a:lnTo>
                      <a:pt x="2009" y="2720"/>
                    </a:lnTo>
                    <a:lnTo>
                      <a:pt x="1842" y="2657"/>
                    </a:lnTo>
                    <a:lnTo>
                      <a:pt x="1653" y="2657"/>
                    </a:lnTo>
                    <a:lnTo>
                      <a:pt x="1486" y="2741"/>
                    </a:lnTo>
                    <a:lnTo>
                      <a:pt x="1381" y="2741"/>
                    </a:lnTo>
                    <a:lnTo>
                      <a:pt x="1256" y="2720"/>
                    </a:lnTo>
                    <a:lnTo>
                      <a:pt x="1172" y="2762"/>
                    </a:lnTo>
                    <a:lnTo>
                      <a:pt x="1005" y="2720"/>
                    </a:lnTo>
                    <a:lnTo>
                      <a:pt x="837" y="2762"/>
                    </a:lnTo>
                    <a:lnTo>
                      <a:pt x="816" y="2950"/>
                    </a:lnTo>
                    <a:lnTo>
                      <a:pt x="837" y="3034"/>
                    </a:lnTo>
                    <a:lnTo>
                      <a:pt x="796" y="3160"/>
                    </a:lnTo>
                    <a:lnTo>
                      <a:pt x="921" y="3285"/>
                    </a:lnTo>
                    <a:lnTo>
                      <a:pt x="963" y="3390"/>
                    </a:lnTo>
                    <a:lnTo>
                      <a:pt x="1130" y="3432"/>
                    </a:lnTo>
                    <a:lnTo>
                      <a:pt x="1319" y="3494"/>
                    </a:lnTo>
                    <a:lnTo>
                      <a:pt x="1465" y="3494"/>
                    </a:lnTo>
                    <a:lnTo>
                      <a:pt x="1633" y="3452"/>
                    </a:lnTo>
                    <a:lnTo>
                      <a:pt x="1779" y="3452"/>
                    </a:lnTo>
                    <a:lnTo>
                      <a:pt x="1800" y="3536"/>
                    </a:lnTo>
                    <a:lnTo>
                      <a:pt x="1946" y="3536"/>
                    </a:lnTo>
                    <a:lnTo>
                      <a:pt x="2072" y="3473"/>
                    </a:lnTo>
                    <a:lnTo>
                      <a:pt x="2093" y="3473"/>
                    </a:lnTo>
                    <a:lnTo>
                      <a:pt x="2218" y="3452"/>
                    </a:lnTo>
                    <a:lnTo>
                      <a:pt x="2260" y="3369"/>
                    </a:lnTo>
                    <a:lnTo>
                      <a:pt x="2386" y="3369"/>
                    </a:lnTo>
                    <a:lnTo>
                      <a:pt x="2428" y="3348"/>
                    </a:lnTo>
                    <a:lnTo>
                      <a:pt x="2469" y="3243"/>
                    </a:lnTo>
                    <a:lnTo>
                      <a:pt x="2532" y="3222"/>
                    </a:lnTo>
                    <a:lnTo>
                      <a:pt x="2616" y="3222"/>
                    </a:lnTo>
                    <a:lnTo>
                      <a:pt x="2679" y="3139"/>
                    </a:lnTo>
                    <a:lnTo>
                      <a:pt x="2741" y="3180"/>
                    </a:lnTo>
                    <a:lnTo>
                      <a:pt x="2909" y="3180"/>
                    </a:lnTo>
                    <a:lnTo>
                      <a:pt x="2930" y="3222"/>
                    </a:lnTo>
                    <a:lnTo>
                      <a:pt x="3055" y="3222"/>
                    </a:lnTo>
                    <a:lnTo>
                      <a:pt x="3118" y="3160"/>
                    </a:lnTo>
                    <a:lnTo>
                      <a:pt x="3306" y="3076"/>
                    </a:lnTo>
                    <a:lnTo>
                      <a:pt x="3369" y="3076"/>
                    </a:lnTo>
                    <a:lnTo>
                      <a:pt x="3453" y="3055"/>
                    </a:lnTo>
                    <a:lnTo>
                      <a:pt x="3453" y="2971"/>
                    </a:lnTo>
                    <a:lnTo>
                      <a:pt x="3537" y="3013"/>
                    </a:lnTo>
                    <a:lnTo>
                      <a:pt x="3557" y="3076"/>
                    </a:lnTo>
                    <a:lnTo>
                      <a:pt x="3516" y="3160"/>
                    </a:lnTo>
                    <a:lnTo>
                      <a:pt x="3516" y="3222"/>
                    </a:lnTo>
                    <a:lnTo>
                      <a:pt x="3662" y="3264"/>
                    </a:lnTo>
                    <a:lnTo>
                      <a:pt x="3746" y="3243"/>
                    </a:lnTo>
                    <a:lnTo>
                      <a:pt x="3767" y="3160"/>
                    </a:lnTo>
                    <a:lnTo>
                      <a:pt x="3892" y="3118"/>
                    </a:lnTo>
                    <a:lnTo>
                      <a:pt x="3934" y="3118"/>
                    </a:lnTo>
                    <a:lnTo>
                      <a:pt x="3955" y="3180"/>
                    </a:lnTo>
                    <a:lnTo>
                      <a:pt x="3871" y="3264"/>
                    </a:lnTo>
                    <a:lnTo>
                      <a:pt x="3892" y="3348"/>
                    </a:lnTo>
                    <a:lnTo>
                      <a:pt x="4039" y="3390"/>
                    </a:lnTo>
                    <a:lnTo>
                      <a:pt x="4206" y="3369"/>
                    </a:lnTo>
                    <a:lnTo>
                      <a:pt x="4394" y="3285"/>
                    </a:lnTo>
                    <a:lnTo>
                      <a:pt x="4478" y="3285"/>
                    </a:lnTo>
                    <a:lnTo>
                      <a:pt x="4583" y="3264"/>
                    </a:lnTo>
                    <a:lnTo>
                      <a:pt x="4666" y="3327"/>
                    </a:lnTo>
                    <a:lnTo>
                      <a:pt x="4708" y="3285"/>
                    </a:lnTo>
                    <a:lnTo>
                      <a:pt x="4708" y="3243"/>
                    </a:lnTo>
                    <a:lnTo>
                      <a:pt x="4771" y="3222"/>
                    </a:lnTo>
                    <a:lnTo>
                      <a:pt x="4834" y="3222"/>
                    </a:lnTo>
                    <a:lnTo>
                      <a:pt x="4876" y="3139"/>
                    </a:lnTo>
                    <a:lnTo>
                      <a:pt x="4876" y="3055"/>
                    </a:lnTo>
                    <a:lnTo>
                      <a:pt x="4980" y="2971"/>
                    </a:lnTo>
                    <a:lnTo>
                      <a:pt x="5085" y="2971"/>
                    </a:lnTo>
                    <a:lnTo>
                      <a:pt x="5190" y="2804"/>
                    </a:lnTo>
                    <a:lnTo>
                      <a:pt x="5190" y="2720"/>
                    </a:lnTo>
                    <a:lnTo>
                      <a:pt x="5210" y="2657"/>
                    </a:lnTo>
                    <a:lnTo>
                      <a:pt x="5294" y="2657"/>
                    </a:lnTo>
                    <a:lnTo>
                      <a:pt x="5399" y="2616"/>
                    </a:lnTo>
                    <a:lnTo>
                      <a:pt x="5524" y="2490"/>
                    </a:lnTo>
                    <a:lnTo>
                      <a:pt x="5650" y="2218"/>
                    </a:lnTo>
                    <a:lnTo>
                      <a:pt x="5713" y="2072"/>
                    </a:lnTo>
                    <a:lnTo>
                      <a:pt x="5650" y="1967"/>
                    </a:lnTo>
                    <a:lnTo>
                      <a:pt x="5566" y="1779"/>
                    </a:lnTo>
                    <a:lnTo>
                      <a:pt x="5441" y="1695"/>
                    </a:lnTo>
                    <a:lnTo>
                      <a:pt x="5357" y="1695"/>
                    </a:lnTo>
                    <a:lnTo>
                      <a:pt x="5190" y="1820"/>
                    </a:lnTo>
                    <a:lnTo>
                      <a:pt x="5190" y="1925"/>
                    </a:lnTo>
                    <a:lnTo>
                      <a:pt x="5106" y="2072"/>
                    </a:lnTo>
                    <a:lnTo>
                      <a:pt x="5127" y="2092"/>
                    </a:lnTo>
                    <a:lnTo>
                      <a:pt x="5106" y="2134"/>
                    </a:lnTo>
                    <a:lnTo>
                      <a:pt x="5022" y="2134"/>
                    </a:lnTo>
                    <a:lnTo>
                      <a:pt x="4918" y="2239"/>
                    </a:lnTo>
                    <a:lnTo>
                      <a:pt x="4897" y="2197"/>
                    </a:lnTo>
                    <a:lnTo>
                      <a:pt x="4980" y="2009"/>
                    </a:lnTo>
                    <a:lnTo>
                      <a:pt x="5001" y="1883"/>
                    </a:lnTo>
                    <a:lnTo>
                      <a:pt x="4834" y="1800"/>
                    </a:lnTo>
                    <a:lnTo>
                      <a:pt x="4771" y="1820"/>
                    </a:lnTo>
                    <a:lnTo>
                      <a:pt x="4687" y="1904"/>
                    </a:lnTo>
                    <a:lnTo>
                      <a:pt x="4499" y="2009"/>
                    </a:lnTo>
                    <a:lnTo>
                      <a:pt x="4457" y="2113"/>
                    </a:lnTo>
                    <a:lnTo>
                      <a:pt x="4394" y="2030"/>
                    </a:lnTo>
                    <a:lnTo>
                      <a:pt x="4415" y="1925"/>
                    </a:lnTo>
                    <a:lnTo>
                      <a:pt x="4583" y="1800"/>
                    </a:lnTo>
                    <a:lnTo>
                      <a:pt x="4771" y="1695"/>
                    </a:lnTo>
                    <a:lnTo>
                      <a:pt x="4834" y="1569"/>
                    </a:lnTo>
                    <a:lnTo>
                      <a:pt x="4813" y="1507"/>
                    </a:lnTo>
                    <a:lnTo>
                      <a:pt x="4666" y="1507"/>
                    </a:lnTo>
                    <a:lnTo>
                      <a:pt x="4562" y="1548"/>
                    </a:lnTo>
                    <a:lnTo>
                      <a:pt x="4499" y="1548"/>
                    </a:lnTo>
                    <a:lnTo>
                      <a:pt x="4499" y="1486"/>
                    </a:lnTo>
                    <a:lnTo>
                      <a:pt x="4583" y="1402"/>
                    </a:lnTo>
                    <a:lnTo>
                      <a:pt x="4771" y="1276"/>
                    </a:lnTo>
                    <a:lnTo>
                      <a:pt x="4813" y="1276"/>
                    </a:lnTo>
                    <a:lnTo>
                      <a:pt x="4876" y="1235"/>
                    </a:lnTo>
                    <a:lnTo>
                      <a:pt x="4876" y="942"/>
                    </a:lnTo>
                    <a:lnTo>
                      <a:pt x="4834" y="921"/>
                    </a:lnTo>
                    <a:lnTo>
                      <a:pt x="4834" y="753"/>
                    </a:lnTo>
                    <a:lnTo>
                      <a:pt x="4876" y="649"/>
                    </a:lnTo>
                    <a:lnTo>
                      <a:pt x="4876" y="565"/>
                    </a:lnTo>
                    <a:lnTo>
                      <a:pt x="4938" y="502"/>
                    </a:lnTo>
                    <a:lnTo>
                      <a:pt x="5022" y="502"/>
                    </a:lnTo>
                    <a:lnTo>
                      <a:pt x="5085" y="419"/>
                    </a:lnTo>
                    <a:lnTo>
                      <a:pt x="5022" y="335"/>
                    </a:lnTo>
                    <a:lnTo>
                      <a:pt x="5043" y="251"/>
                    </a:lnTo>
                    <a:lnTo>
                      <a:pt x="4897" y="188"/>
                    </a:lnTo>
                    <a:lnTo>
                      <a:pt x="4813" y="188"/>
                    </a:lnTo>
                    <a:lnTo>
                      <a:pt x="4562" y="419"/>
                    </a:lnTo>
                    <a:lnTo>
                      <a:pt x="4415" y="460"/>
                    </a:lnTo>
                    <a:lnTo>
                      <a:pt x="4374" y="565"/>
                    </a:lnTo>
                    <a:lnTo>
                      <a:pt x="4394" y="628"/>
                    </a:lnTo>
                    <a:lnTo>
                      <a:pt x="4290" y="628"/>
                    </a:lnTo>
                    <a:lnTo>
                      <a:pt x="4248" y="607"/>
                    </a:lnTo>
                    <a:lnTo>
                      <a:pt x="4143" y="649"/>
                    </a:lnTo>
                    <a:lnTo>
                      <a:pt x="4039" y="816"/>
                    </a:lnTo>
                    <a:lnTo>
                      <a:pt x="4081" y="942"/>
                    </a:lnTo>
                    <a:lnTo>
                      <a:pt x="4081" y="1067"/>
                    </a:lnTo>
                    <a:lnTo>
                      <a:pt x="4143" y="1130"/>
                    </a:lnTo>
                    <a:lnTo>
                      <a:pt x="4206" y="1297"/>
                    </a:lnTo>
                    <a:lnTo>
                      <a:pt x="4143" y="1465"/>
                    </a:lnTo>
                    <a:lnTo>
                      <a:pt x="4039" y="1465"/>
                    </a:lnTo>
                    <a:lnTo>
                      <a:pt x="3871" y="1507"/>
                    </a:lnTo>
                    <a:lnTo>
                      <a:pt x="3788" y="1507"/>
                    </a:lnTo>
                    <a:lnTo>
                      <a:pt x="3746" y="1569"/>
                    </a:lnTo>
                    <a:lnTo>
                      <a:pt x="3788" y="1674"/>
                    </a:lnTo>
                    <a:lnTo>
                      <a:pt x="3788" y="1758"/>
                    </a:lnTo>
                    <a:lnTo>
                      <a:pt x="3892" y="1883"/>
                    </a:lnTo>
                    <a:lnTo>
                      <a:pt x="3955" y="2072"/>
                    </a:lnTo>
                    <a:lnTo>
                      <a:pt x="3767" y="2134"/>
                    </a:lnTo>
                    <a:lnTo>
                      <a:pt x="3788" y="2197"/>
                    </a:lnTo>
                    <a:lnTo>
                      <a:pt x="3829" y="2239"/>
                    </a:lnTo>
                    <a:lnTo>
                      <a:pt x="3746" y="2281"/>
                    </a:lnTo>
                    <a:lnTo>
                      <a:pt x="3662" y="2134"/>
                    </a:lnTo>
                    <a:lnTo>
                      <a:pt x="3453" y="2092"/>
                    </a:lnTo>
                    <a:lnTo>
                      <a:pt x="3411" y="2113"/>
                    </a:lnTo>
                    <a:lnTo>
                      <a:pt x="3265" y="2092"/>
                    </a:lnTo>
                    <a:lnTo>
                      <a:pt x="3244" y="2009"/>
                    </a:lnTo>
                    <a:lnTo>
                      <a:pt x="3202" y="1967"/>
                    </a:lnTo>
                    <a:lnTo>
                      <a:pt x="3118" y="2030"/>
                    </a:lnTo>
                    <a:lnTo>
                      <a:pt x="2993" y="2092"/>
                    </a:lnTo>
                    <a:lnTo>
                      <a:pt x="2930" y="2030"/>
                    </a:lnTo>
                    <a:lnTo>
                      <a:pt x="2930" y="1820"/>
                    </a:lnTo>
                    <a:lnTo>
                      <a:pt x="3034" y="1758"/>
                    </a:lnTo>
                    <a:lnTo>
                      <a:pt x="3118" y="1507"/>
                    </a:lnTo>
                    <a:lnTo>
                      <a:pt x="3034" y="1507"/>
                    </a:lnTo>
                    <a:lnTo>
                      <a:pt x="2909" y="1465"/>
                    </a:lnTo>
                    <a:lnTo>
                      <a:pt x="2804" y="1486"/>
                    </a:lnTo>
                    <a:lnTo>
                      <a:pt x="2783" y="1402"/>
                    </a:lnTo>
                    <a:lnTo>
                      <a:pt x="2888" y="1381"/>
                    </a:lnTo>
                    <a:lnTo>
                      <a:pt x="2993" y="1402"/>
                    </a:lnTo>
                    <a:lnTo>
                      <a:pt x="3034" y="1339"/>
                    </a:lnTo>
                    <a:lnTo>
                      <a:pt x="3013" y="1088"/>
                    </a:lnTo>
                    <a:lnTo>
                      <a:pt x="2909" y="963"/>
                    </a:lnTo>
                    <a:lnTo>
                      <a:pt x="2951" y="879"/>
                    </a:lnTo>
                    <a:lnTo>
                      <a:pt x="3013" y="858"/>
                    </a:lnTo>
                    <a:lnTo>
                      <a:pt x="3034" y="774"/>
                    </a:lnTo>
                    <a:lnTo>
                      <a:pt x="2951" y="711"/>
                    </a:lnTo>
                    <a:lnTo>
                      <a:pt x="2951" y="649"/>
                    </a:lnTo>
                    <a:lnTo>
                      <a:pt x="2909" y="565"/>
                    </a:lnTo>
                    <a:lnTo>
                      <a:pt x="2825" y="565"/>
                    </a:lnTo>
                    <a:lnTo>
                      <a:pt x="2783" y="523"/>
                    </a:lnTo>
                    <a:lnTo>
                      <a:pt x="2700" y="565"/>
                    </a:lnTo>
                    <a:lnTo>
                      <a:pt x="2490" y="565"/>
                    </a:lnTo>
                    <a:lnTo>
                      <a:pt x="2428" y="502"/>
                    </a:lnTo>
                    <a:lnTo>
                      <a:pt x="2532" y="335"/>
                    </a:lnTo>
                    <a:lnTo>
                      <a:pt x="2616" y="293"/>
                    </a:lnTo>
                    <a:lnTo>
                      <a:pt x="2574" y="126"/>
                    </a:lnTo>
                    <a:lnTo>
                      <a:pt x="2469" y="21"/>
                    </a:lnTo>
                    <a:lnTo>
                      <a:pt x="2281" y="21"/>
                    </a:lnTo>
                    <a:lnTo>
                      <a:pt x="2177" y="0"/>
                    </a:ln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6941" name="Google Shape;6941;p57"/>
              <p:cNvSpPr/>
              <p:nvPr/>
            </p:nvSpPr>
            <p:spPr>
              <a:xfrm>
                <a:off x="2638000" y="1637900"/>
                <a:ext cx="69075" cy="67500"/>
              </a:xfrm>
              <a:custGeom>
                <a:rect b="b" l="l" r="r" t="t"/>
                <a:pathLst>
                  <a:path extrusionOk="0" h="2700" w="2763">
                    <a:moveTo>
                      <a:pt x="1884" y="1"/>
                    </a:moveTo>
                    <a:lnTo>
                      <a:pt x="1758" y="84"/>
                    </a:lnTo>
                    <a:lnTo>
                      <a:pt x="1654" y="84"/>
                    </a:lnTo>
                    <a:lnTo>
                      <a:pt x="1612" y="126"/>
                    </a:lnTo>
                    <a:lnTo>
                      <a:pt x="1507" y="126"/>
                    </a:lnTo>
                    <a:lnTo>
                      <a:pt x="1423" y="189"/>
                    </a:lnTo>
                    <a:lnTo>
                      <a:pt x="1423" y="335"/>
                    </a:lnTo>
                    <a:lnTo>
                      <a:pt x="1403" y="398"/>
                    </a:lnTo>
                    <a:lnTo>
                      <a:pt x="1423" y="545"/>
                    </a:lnTo>
                    <a:lnTo>
                      <a:pt x="1528" y="649"/>
                    </a:lnTo>
                    <a:lnTo>
                      <a:pt x="1549" y="733"/>
                    </a:lnTo>
                    <a:lnTo>
                      <a:pt x="1549" y="733"/>
                    </a:lnTo>
                    <a:lnTo>
                      <a:pt x="1444" y="691"/>
                    </a:lnTo>
                    <a:lnTo>
                      <a:pt x="1361" y="691"/>
                    </a:lnTo>
                    <a:lnTo>
                      <a:pt x="1340" y="733"/>
                    </a:lnTo>
                    <a:lnTo>
                      <a:pt x="1528" y="858"/>
                    </a:lnTo>
                    <a:lnTo>
                      <a:pt x="1528" y="963"/>
                    </a:lnTo>
                    <a:lnTo>
                      <a:pt x="1423" y="1005"/>
                    </a:lnTo>
                    <a:lnTo>
                      <a:pt x="1403" y="1151"/>
                    </a:lnTo>
                    <a:lnTo>
                      <a:pt x="1444" y="1235"/>
                    </a:lnTo>
                    <a:lnTo>
                      <a:pt x="1340" y="1319"/>
                    </a:lnTo>
                    <a:lnTo>
                      <a:pt x="1235" y="1256"/>
                    </a:lnTo>
                    <a:lnTo>
                      <a:pt x="1235" y="1214"/>
                    </a:lnTo>
                    <a:lnTo>
                      <a:pt x="1256" y="1110"/>
                    </a:lnTo>
                    <a:lnTo>
                      <a:pt x="1235" y="796"/>
                    </a:lnTo>
                    <a:lnTo>
                      <a:pt x="1151" y="712"/>
                    </a:lnTo>
                    <a:lnTo>
                      <a:pt x="1131" y="628"/>
                    </a:lnTo>
                    <a:lnTo>
                      <a:pt x="1151" y="586"/>
                    </a:lnTo>
                    <a:lnTo>
                      <a:pt x="1151" y="482"/>
                    </a:lnTo>
                    <a:lnTo>
                      <a:pt x="1110" y="419"/>
                    </a:lnTo>
                    <a:lnTo>
                      <a:pt x="1089" y="314"/>
                    </a:lnTo>
                    <a:lnTo>
                      <a:pt x="1026" y="273"/>
                    </a:lnTo>
                    <a:lnTo>
                      <a:pt x="900" y="314"/>
                    </a:lnTo>
                    <a:lnTo>
                      <a:pt x="879" y="377"/>
                    </a:lnTo>
                    <a:lnTo>
                      <a:pt x="775" y="461"/>
                    </a:lnTo>
                    <a:lnTo>
                      <a:pt x="733" y="524"/>
                    </a:lnTo>
                    <a:lnTo>
                      <a:pt x="796" y="566"/>
                    </a:lnTo>
                    <a:lnTo>
                      <a:pt x="838" y="566"/>
                    </a:lnTo>
                    <a:lnTo>
                      <a:pt x="900" y="628"/>
                    </a:lnTo>
                    <a:lnTo>
                      <a:pt x="796" y="670"/>
                    </a:lnTo>
                    <a:lnTo>
                      <a:pt x="775" y="733"/>
                    </a:lnTo>
                    <a:lnTo>
                      <a:pt x="670" y="796"/>
                    </a:lnTo>
                    <a:lnTo>
                      <a:pt x="628" y="942"/>
                    </a:lnTo>
                    <a:lnTo>
                      <a:pt x="733" y="984"/>
                    </a:lnTo>
                    <a:lnTo>
                      <a:pt x="733" y="1026"/>
                    </a:lnTo>
                    <a:lnTo>
                      <a:pt x="607" y="1068"/>
                    </a:lnTo>
                    <a:lnTo>
                      <a:pt x="587" y="1172"/>
                    </a:lnTo>
                    <a:lnTo>
                      <a:pt x="628" y="1256"/>
                    </a:lnTo>
                    <a:lnTo>
                      <a:pt x="670" y="1361"/>
                    </a:lnTo>
                    <a:lnTo>
                      <a:pt x="607" y="1423"/>
                    </a:lnTo>
                    <a:lnTo>
                      <a:pt x="566" y="1382"/>
                    </a:lnTo>
                    <a:lnTo>
                      <a:pt x="566" y="1235"/>
                    </a:lnTo>
                    <a:lnTo>
                      <a:pt x="503" y="1214"/>
                    </a:lnTo>
                    <a:lnTo>
                      <a:pt x="503" y="1110"/>
                    </a:lnTo>
                    <a:lnTo>
                      <a:pt x="461" y="1130"/>
                    </a:lnTo>
                    <a:lnTo>
                      <a:pt x="294" y="1130"/>
                    </a:lnTo>
                    <a:lnTo>
                      <a:pt x="273" y="1214"/>
                    </a:lnTo>
                    <a:lnTo>
                      <a:pt x="335" y="1256"/>
                    </a:lnTo>
                    <a:lnTo>
                      <a:pt x="252" y="1298"/>
                    </a:lnTo>
                    <a:lnTo>
                      <a:pt x="168" y="1235"/>
                    </a:lnTo>
                    <a:lnTo>
                      <a:pt x="84" y="1298"/>
                    </a:lnTo>
                    <a:lnTo>
                      <a:pt x="1" y="1256"/>
                    </a:lnTo>
                    <a:lnTo>
                      <a:pt x="1" y="1402"/>
                    </a:lnTo>
                    <a:lnTo>
                      <a:pt x="63" y="1444"/>
                    </a:lnTo>
                    <a:lnTo>
                      <a:pt x="147" y="1444"/>
                    </a:lnTo>
                    <a:lnTo>
                      <a:pt x="189" y="1465"/>
                    </a:lnTo>
                    <a:lnTo>
                      <a:pt x="252" y="1444"/>
                    </a:lnTo>
                    <a:lnTo>
                      <a:pt x="356" y="1444"/>
                    </a:lnTo>
                    <a:lnTo>
                      <a:pt x="419" y="1465"/>
                    </a:lnTo>
                    <a:lnTo>
                      <a:pt x="503" y="1444"/>
                    </a:lnTo>
                    <a:lnTo>
                      <a:pt x="628" y="1507"/>
                    </a:lnTo>
                    <a:lnTo>
                      <a:pt x="796" y="1465"/>
                    </a:lnTo>
                    <a:lnTo>
                      <a:pt x="879" y="1528"/>
                    </a:lnTo>
                    <a:lnTo>
                      <a:pt x="984" y="1528"/>
                    </a:lnTo>
                    <a:lnTo>
                      <a:pt x="1444" y="1612"/>
                    </a:lnTo>
                    <a:lnTo>
                      <a:pt x="1507" y="1654"/>
                    </a:lnTo>
                    <a:lnTo>
                      <a:pt x="1423" y="1695"/>
                    </a:lnTo>
                    <a:lnTo>
                      <a:pt x="1298" y="1674"/>
                    </a:lnTo>
                    <a:lnTo>
                      <a:pt x="1151" y="1674"/>
                    </a:lnTo>
                    <a:lnTo>
                      <a:pt x="1047" y="1737"/>
                    </a:lnTo>
                    <a:lnTo>
                      <a:pt x="879" y="1758"/>
                    </a:lnTo>
                    <a:lnTo>
                      <a:pt x="921" y="1758"/>
                    </a:lnTo>
                    <a:lnTo>
                      <a:pt x="984" y="1800"/>
                    </a:lnTo>
                    <a:lnTo>
                      <a:pt x="921" y="1842"/>
                    </a:lnTo>
                    <a:lnTo>
                      <a:pt x="754" y="1779"/>
                    </a:lnTo>
                    <a:lnTo>
                      <a:pt x="670" y="1758"/>
                    </a:lnTo>
                    <a:lnTo>
                      <a:pt x="587" y="1800"/>
                    </a:lnTo>
                    <a:lnTo>
                      <a:pt x="607" y="1863"/>
                    </a:lnTo>
                    <a:lnTo>
                      <a:pt x="587" y="1905"/>
                    </a:lnTo>
                    <a:lnTo>
                      <a:pt x="524" y="1863"/>
                    </a:lnTo>
                    <a:lnTo>
                      <a:pt x="482" y="1863"/>
                    </a:lnTo>
                    <a:lnTo>
                      <a:pt x="503" y="1905"/>
                    </a:lnTo>
                    <a:lnTo>
                      <a:pt x="503" y="1967"/>
                    </a:lnTo>
                    <a:lnTo>
                      <a:pt x="566" y="2009"/>
                    </a:lnTo>
                    <a:lnTo>
                      <a:pt x="649" y="2051"/>
                    </a:lnTo>
                    <a:lnTo>
                      <a:pt x="607" y="2114"/>
                    </a:lnTo>
                    <a:lnTo>
                      <a:pt x="670" y="2198"/>
                    </a:lnTo>
                    <a:lnTo>
                      <a:pt x="607" y="2198"/>
                    </a:lnTo>
                    <a:lnTo>
                      <a:pt x="566" y="2114"/>
                    </a:lnTo>
                    <a:lnTo>
                      <a:pt x="503" y="2114"/>
                    </a:lnTo>
                    <a:lnTo>
                      <a:pt x="461" y="2218"/>
                    </a:lnTo>
                    <a:lnTo>
                      <a:pt x="461" y="2281"/>
                    </a:lnTo>
                    <a:lnTo>
                      <a:pt x="440" y="2323"/>
                    </a:lnTo>
                    <a:lnTo>
                      <a:pt x="440" y="2428"/>
                    </a:lnTo>
                    <a:lnTo>
                      <a:pt x="503" y="2491"/>
                    </a:lnTo>
                    <a:lnTo>
                      <a:pt x="607" y="2491"/>
                    </a:lnTo>
                    <a:lnTo>
                      <a:pt x="670" y="2532"/>
                    </a:lnTo>
                    <a:lnTo>
                      <a:pt x="712" y="2532"/>
                    </a:lnTo>
                    <a:lnTo>
                      <a:pt x="775" y="2470"/>
                    </a:lnTo>
                    <a:lnTo>
                      <a:pt x="900" y="2407"/>
                    </a:lnTo>
                    <a:lnTo>
                      <a:pt x="817" y="2511"/>
                    </a:lnTo>
                    <a:lnTo>
                      <a:pt x="859" y="2595"/>
                    </a:lnTo>
                    <a:lnTo>
                      <a:pt x="921" y="2595"/>
                    </a:lnTo>
                    <a:lnTo>
                      <a:pt x="1005" y="2511"/>
                    </a:lnTo>
                    <a:lnTo>
                      <a:pt x="1026" y="2574"/>
                    </a:lnTo>
                    <a:lnTo>
                      <a:pt x="1068" y="2679"/>
                    </a:lnTo>
                    <a:lnTo>
                      <a:pt x="1382" y="2700"/>
                    </a:lnTo>
                    <a:lnTo>
                      <a:pt x="1444" y="2595"/>
                    </a:lnTo>
                    <a:lnTo>
                      <a:pt x="1423" y="2511"/>
                    </a:lnTo>
                    <a:lnTo>
                      <a:pt x="1444" y="2407"/>
                    </a:lnTo>
                    <a:lnTo>
                      <a:pt x="1507" y="2365"/>
                    </a:lnTo>
                    <a:lnTo>
                      <a:pt x="1528" y="2407"/>
                    </a:lnTo>
                    <a:lnTo>
                      <a:pt x="1528" y="2511"/>
                    </a:lnTo>
                    <a:lnTo>
                      <a:pt x="1570" y="2616"/>
                    </a:lnTo>
                    <a:lnTo>
                      <a:pt x="1612" y="2574"/>
                    </a:lnTo>
                    <a:lnTo>
                      <a:pt x="1612" y="2470"/>
                    </a:lnTo>
                    <a:lnTo>
                      <a:pt x="1612" y="2407"/>
                    </a:lnTo>
                    <a:lnTo>
                      <a:pt x="1654" y="2323"/>
                    </a:lnTo>
                    <a:lnTo>
                      <a:pt x="1675" y="2281"/>
                    </a:lnTo>
                    <a:lnTo>
                      <a:pt x="1570" y="2302"/>
                    </a:lnTo>
                    <a:lnTo>
                      <a:pt x="1486" y="2344"/>
                    </a:lnTo>
                    <a:lnTo>
                      <a:pt x="1528" y="2239"/>
                    </a:lnTo>
                    <a:lnTo>
                      <a:pt x="1633" y="2198"/>
                    </a:lnTo>
                    <a:lnTo>
                      <a:pt x="1695" y="2135"/>
                    </a:lnTo>
                    <a:lnTo>
                      <a:pt x="1758" y="2072"/>
                    </a:lnTo>
                    <a:lnTo>
                      <a:pt x="1758" y="1988"/>
                    </a:lnTo>
                    <a:lnTo>
                      <a:pt x="1821" y="1967"/>
                    </a:lnTo>
                    <a:lnTo>
                      <a:pt x="1905" y="1988"/>
                    </a:lnTo>
                    <a:lnTo>
                      <a:pt x="1905" y="2072"/>
                    </a:lnTo>
                    <a:lnTo>
                      <a:pt x="1905" y="2156"/>
                    </a:lnTo>
                    <a:lnTo>
                      <a:pt x="1947" y="2093"/>
                    </a:lnTo>
                    <a:lnTo>
                      <a:pt x="2072" y="1926"/>
                    </a:lnTo>
                    <a:lnTo>
                      <a:pt x="2072" y="1863"/>
                    </a:lnTo>
                    <a:lnTo>
                      <a:pt x="1947" y="1779"/>
                    </a:lnTo>
                    <a:lnTo>
                      <a:pt x="1947" y="1737"/>
                    </a:lnTo>
                    <a:lnTo>
                      <a:pt x="1988" y="1674"/>
                    </a:lnTo>
                    <a:lnTo>
                      <a:pt x="2051" y="1716"/>
                    </a:lnTo>
                    <a:lnTo>
                      <a:pt x="2135" y="1716"/>
                    </a:lnTo>
                    <a:lnTo>
                      <a:pt x="2156" y="1612"/>
                    </a:lnTo>
                    <a:lnTo>
                      <a:pt x="2156" y="1549"/>
                    </a:lnTo>
                    <a:lnTo>
                      <a:pt x="2260" y="1423"/>
                    </a:lnTo>
                    <a:lnTo>
                      <a:pt x="2281" y="1340"/>
                    </a:lnTo>
                    <a:lnTo>
                      <a:pt x="2407" y="1214"/>
                    </a:lnTo>
                    <a:lnTo>
                      <a:pt x="2511" y="1151"/>
                    </a:lnTo>
                    <a:lnTo>
                      <a:pt x="2553" y="1089"/>
                    </a:lnTo>
                    <a:lnTo>
                      <a:pt x="2511" y="942"/>
                    </a:lnTo>
                    <a:lnTo>
                      <a:pt x="2616" y="775"/>
                    </a:lnTo>
                    <a:lnTo>
                      <a:pt x="2742" y="691"/>
                    </a:lnTo>
                    <a:lnTo>
                      <a:pt x="2763" y="586"/>
                    </a:lnTo>
                    <a:lnTo>
                      <a:pt x="2700" y="482"/>
                    </a:lnTo>
                    <a:lnTo>
                      <a:pt x="2595" y="461"/>
                    </a:lnTo>
                    <a:lnTo>
                      <a:pt x="2553" y="356"/>
                    </a:lnTo>
                    <a:lnTo>
                      <a:pt x="2595" y="356"/>
                    </a:lnTo>
                    <a:lnTo>
                      <a:pt x="2616" y="294"/>
                    </a:lnTo>
                    <a:lnTo>
                      <a:pt x="2595" y="252"/>
                    </a:lnTo>
                    <a:lnTo>
                      <a:pt x="2616" y="168"/>
                    </a:lnTo>
                    <a:lnTo>
                      <a:pt x="2595" y="84"/>
                    </a:lnTo>
                    <a:lnTo>
                      <a:pt x="2511" y="84"/>
                    </a:lnTo>
                    <a:lnTo>
                      <a:pt x="2553" y="147"/>
                    </a:lnTo>
                    <a:lnTo>
                      <a:pt x="2553" y="252"/>
                    </a:lnTo>
                    <a:lnTo>
                      <a:pt x="2470" y="273"/>
                    </a:lnTo>
                    <a:lnTo>
                      <a:pt x="2386" y="189"/>
                    </a:lnTo>
                    <a:lnTo>
                      <a:pt x="2302" y="273"/>
                    </a:lnTo>
                    <a:lnTo>
                      <a:pt x="2302" y="461"/>
                    </a:lnTo>
                    <a:lnTo>
                      <a:pt x="2260" y="503"/>
                    </a:lnTo>
                    <a:lnTo>
                      <a:pt x="2198" y="503"/>
                    </a:lnTo>
                    <a:lnTo>
                      <a:pt x="2156" y="566"/>
                    </a:lnTo>
                    <a:lnTo>
                      <a:pt x="2093" y="566"/>
                    </a:lnTo>
                    <a:lnTo>
                      <a:pt x="2093" y="482"/>
                    </a:lnTo>
                    <a:lnTo>
                      <a:pt x="2177" y="398"/>
                    </a:lnTo>
                    <a:lnTo>
                      <a:pt x="2219" y="168"/>
                    </a:lnTo>
                    <a:lnTo>
                      <a:pt x="2156" y="105"/>
                    </a:lnTo>
                    <a:lnTo>
                      <a:pt x="2072" y="126"/>
                    </a:lnTo>
                    <a:lnTo>
                      <a:pt x="1988" y="84"/>
                    </a:lnTo>
                    <a:lnTo>
                      <a:pt x="1967" y="1"/>
                    </a:ln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6942" name="Google Shape;6942;p57"/>
              <p:cNvSpPr/>
              <p:nvPr/>
            </p:nvSpPr>
            <p:spPr>
              <a:xfrm>
                <a:off x="2686125" y="1510800"/>
                <a:ext cx="62275" cy="87900"/>
              </a:xfrm>
              <a:custGeom>
                <a:rect b="b" l="l" r="r" t="t"/>
                <a:pathLst>
                  <a:path extrusionOk="0" h="3516" w="2491">
                    <a:moveTo>
                      <a:pt x="1026" y="0"/>
                    </a:moveTo>
                    <a:lnTo>
                      <a:pt x="921" y="63"/>
                    </a:lnTo>
                    <a:lnTo>
                      <a:pt x="879" y="147"/>
                    </a:lnTo>
                    <a:lnTo>
                      <a:pt x="754" y="230"/>
                    </a:lnTo>
                    <a:lnTo>
                      <a:pt x="733" y="335"/>
                    </a:lnTo>
                    <a:lnTo>
                      <a:pt x="607" y="481"/>
                    </a:lnTo>
                    <a:lnTo>
                      <a:pt x="607" y="586"/>
                    </a:lnTo>
                    <a:lnTo>
                      <a:pt x="712" y="649"/>
                    </a:lnTo>
                    <a:lnTo>
                      <a:pt x="754" y="586"/>
                    </a:lnTo>
                    <a:lnTo>
                      <a:pt x="879" y="565"/>
                    </a:lnTo>
                    <a:lnTo>
                      <a:pt x="921" y="628"/>
                    </a:lnTo>
                    <a:lnTo>
                      <a:pt x="775" y="753"/>
                    </a:lnTo>
                    <a:lnTo>
                      <a:pt x="649" y="837"/>
                    </a:lnTo>
                    <a:lnTo>
                      <a:pt x="545" y="984"/>
                    </a:lnTo>
                    <a:lnTo>
                      <a:pt x="545" y="1046"/>
                    </a:lnTo>
                    <a:lnTo>
                      <a:pt x="712" y="963"/>
                    </a:lnTo>
                    <a:lnTo>
                      <a:pt x="858" y="837"/>
                    </a:lnTo>
                    <a:lnTo>
                      <a:pt x="942" y="837"/>
                    </a:lnTo>
                    <a:lnTo>
                      <a:pt x="1026" y="774"/>
                    </a:lnTo>
                    <a:lnTo>
                      <a:pt x="1068" y="858"/>
                    </a:lnTo>
                    <a:lnTo>
                      <a:pt x="1047" y="984"/>
                    </a:lnTo>
                    <a:lnTo>
                      <a:pt x="963" y="984"/>
                    </a:lnTo>
                    <a:lnTo>
                      <a:pt x="838" y="1109"/>
                    </a:lnTo>
                    <a:lnTo>
                      <a:pt x="775" y="1193"/>
                    </a:lnTo>
                    <a:lnTo>
                      <a:pt x="838" y="1276"/>
                    </a:lnTo>
                    <a:lnTo>
                      <a:pt x="984" y="1256"/>
                    </a:lnTo>
                    <a:lnTo>
                      <a:pt x="1089" y="1297"/>
                    </a:lnTo>
                    <a:lnTo>
                      <a:pt x="963" y="1381"/>
                    </a:lnTo>
                    <a:lnTo>
                      <a:pt x="817" y="1465"/>
                    </a:lnTo>
                    <a:lnTo>
                      <a:pt x="712" y="1402"/>
                    </a:lnTo>
                    <a:lnTo>
                      <a:pt x="712" y="1486"/>
                    </a:lnTo>
                    <a:lnTo>
                      <a:pt x="838" y="1528"/>
                    </a:lnTo>
                    <a:lnTo>
                      <a:pt x="838" y="1590"/>
                    </a:lnTo>
                    <a:lnTo>
                      <a:pt x="649" y="1779"/>
                    </a:lnTo>
                    <a:lnTo>
                      <a:pt x="607" y="1779"/>
                    </a:lnTo>
                    <a:lnTo>
                      <a:pt x="545" y="1611"/>
                    </a:lnTo>
                    <a:lnTo>
                      <a:pt x="440" y="1569"/>
                    </a:lnTo>
                    <a:lnTo>
                      <a:pt x="335" y="1423"/>
                    </a:lnTo>
                    <a:lnTo>
                      <a:pt x="126" y="1528"/>
                    </a:lnTo>
                    <a:lnTo>
                      <a:pt x="126" y="1590"/>
                    </a:lnTo>
                    <a:lnTo>
                      <a:pt x="1" y="1800"/>
                    </a:lnTo>
                    <a:lnTo>
                      <a:pt x="105" y="1925"/>
                    </a:lnTo>
                    <a:lnTo>
                      <a:pt x="105" y="2051"/>
                    </a:lnTo>
                    <a:lnTo>
                      <a:pt x="189" y="2093"/>
                    </a:lnTo>
                    <a:lnTo>
                      <a:pt x="294" y="2009"/>
                    </a:lnTo>
                    <a:lnTo>
                      <a:pt x="356" y="2009"/>
                    </a:lnTo>
                    <a:lnTo>
                      <a:pt x="545" y="2051"/>
                    </a:lnTo>
                    <a:lnTo>
                      <a:pt x="733" y="2051"/>
                    </a:lnTo>
                    <a:lnTo>
                      <a:pt x="754" y="2113"/>
                    </a:lnTo>
                    <a:lnTo>
                      <a:pt x="942" y="2051"/>
                    </a:lnTo>
                    <a:lnTo>
                      <a:pt x="942" y="2134"/>
                    </a:lnTo>
                    <a:lnTo>
                      <a:pt x="838" y="2155"/>
                    </a:lnTo>
                    <a:lnTo>
                      <a:pt x="775" y="2239"/>
                    </a:lnTo>
                    <a:lnTo>
                      <a:pt x="817" y="2344"/>
                    </a:lnTo>
                    <a:lnTo>
                      <a:pt x="963" y="2323"/>
                    </a:lnTo>
                    <a:lnTo>
                      <a:pt x="1089" y="2427"/>
                    </a:lnTo>
                    <a:lnTo>
                      <a:pt x="1172" y="2616"/>
                    </a:lnTo>
                    <a:lnTo>
                      <a:pt x="1256" y="2616"/>
                    </a:lnTo>
                    <a:lnTo>
                      <a:pt x="1298" y="2657"/>
                    </a:lnTo>
                    <a:lnTo>
                      <a:pt x="1256" y="2741"/>
                    </a:lnTo>
                    <a:lnTo>
                      <a:pt x="1256" y="2867"/>
                    </a:lnTo>
                    <a:lnTo>
                      <a:pt x="1068" y="3201"/>
                    </a:lnTo>
                    <a:lnTo>
                      <a:pt x="1130" y="3390"/>
                    </a:lnTo>
                    <a:lnTo>
                      <a:pt x="1172" y="3494"/>
                    </a:lnTo>
                    <a:lnTo>
                      <a:pt x="1256" y="3494"/>
                    </a:lnTo>
                    <a:lnTo>
                      <a:pt x="1361" y="3473"/>
                    </a:lnTo>
                    <a:lnTo>
                      <a:pt x="1403" y="3515"/>
                    </a:lnTo>
                    <a:lnTo>
                      <a:pt x="1486" y="3515"/>
                    </a:lnTo>
                    <a:lnTo>
                      <a:pt x="1654" y="3411"/>
                    </a:lnTo>
                    <a:lnTo>
                      <a:pt x="1654" y="3348"/>
                    </a:lnTo>
                    <a:lnTo>
                      <a:pt x="1758" y="3285"/>
                    </a:lnTo>
                    <a:lnTo>
                      <a:pt x="1821" y="3160"/>
                    </a:lnTo>
                    <a:lnTo>
                      <a:pt x="1863" y="3034"/>
                    </a:lnTo>
                    <a:lnTo>
                      <a:pt x="1884" y="2846"/>
                    </a:lnTo>
                    <a:lnTo>
                      <a:pt x="1988" y="2678"/>
                    </a:lnTo>
                    <a:lnTo>
                      <a:pt x="1905" y="2657"/>
                    </a:lnTo>
                    <a:lnTo>
                      <a:pt x="1905" y="2574"/>
                    </a:lnTo>
                    <a:lnTo>
                      <a:pt x="1988" y="2532"/>
                    </a:lnTo>
                    <a:lnTo>
                      <a:pt x="2072" y="2365"/>
                    </a:lnTo>
                    <a:lnTo>
                      <a:pt x="2135" y="2365"/>
                    </a:lnTo>
                    <a:lnTo>
                      <a:pt x="2219" y="2260"/>
                    </a:lnTo>
                    <a:lnTo>
                      <a:pt x="2344" y="2197"/>
                    </a:lnTo>
                    <a:lnTo>
                      <a:pt x="2386" y="2030"/>
                    </a:lnTo>
                    <a:lnTo>
                      <a:pt x="2386" y="1925"/>
                    </a:lnTo>
                    <a:lnTo>
                      <a:pt x="2491" y="1841"/>
                    </a:lnTo>
                    <a:lnTo>
                      <a:pt x="2491" y="1800"/>
                    </a:lnTo>
                    <a:lnTo>
                      <a:pt x="2428" y="1695"/>
                    </a:lnTo>
                    <a:lnTo>
                      <a:pt x="2407" y="1569"/>
                    </a:lnTo>
                    <a:lnTo>
                      <a:pt x="2344" y="1569"/>
                    </a:lnTo>
                    <a:lnTo>
                      <a:pt x="2239" y="1507"/>
                    </a:lnTo>
                    <a:lnTo>
                      <a:pt x="2114" y="1507"/>
                    </a:lnTo>
                    <a:lnTo>
                      <a:pt x="2093" y="1465"/>
                    </a:lnTo>
                    <a:lnTo>
                      <a:pt x="2135" y="1360"/>
                    </a:lnTo>
                    <a:lnTo>
                      <a:pt x="2302" y="1276"/>
                    </a:lnTo>
                    <a:lnTo>
                      <a:pt x="2302" y="1193"/>
                    </a:lnTo>
                    <a:lnTo>
                      <a:pt x="2239" y="1109"/>
                    </a:lnTo>
                    <a:lnTo>
                      <a:pt x="2239" y="984"/>
                    </a:lnTo>
                    <a:lnTo>
                      <a:pt x="2281" y="879"/>
                    </a:lnTo>
                    <a:lnTo>
                      <a:pt x="2177" y="774"/>
                    </a:lnTo>
                    <a:lnTo>
                      <a:pt x="2093" y="774"/>
                    </a:lnTo>
                    <a:lnTo>
                      <a:pt x="1967" y="858"/>
                    </a:lnTo>
                    <a:lnTo>
                      <a:pt x="1779" y="900"/>
                    </a:lnTo>
                    <a:lnTo>
                      <a:pt x="1758" y="984"/>
                    </a:lnTo>
                    <a:lnTo>
                      <a:pt x="1675" y="1088"/>
                    </a:lnTo>
                    <a:lnTo>
                      <a:pt x="1591" y="1067"/>
                    </a:lnTo>
                    <a:lnTo>
                      <a:pt x="1570" y="963"/>
                    </a:lnTo>
                    <a:lnTo>
                      <a:pt x="1695" y="900"/>
                    </a:lnTo>
                    <a:lnTo>
                      <a:pt x="1758" y="837"/>
                    </a:lnTo>
                    <a:lnTo>
                      <a:pt x="1758" y="670"/>
                    </a:lnTo>
                    <a:lnTo>
                      <a:pt x="1800" y="460"/>
                    </a:lnTo>
                    <a:lnTo>
                      <a:pt x="1758" y="356"/>
                    </a:lnTo>
                    <a:lnTo>
                      <a:pt x="1695" y="272"/>
                    </a:lnTo>
                    <a:lnTo>
                      <a:pt x="1654" y="168"/>
                    </a:lnTo>
                    <a:lnTo>
                      <a:pt x="1507" y="105"/>
                    </a:lnTo>
                    <a:lnTo>
                      <a:pt x="1403" y="147"/>
                    </a:lnTo>
                    <a:lnTo>
                      <a:pt x="1277" y="105"/>
                    </a:lnTo>
                    <a:lnTo>
                      <a:pt x="1130" y="230"/>
                    </a:lnTo>
                    <a:lnTo>
                      <a:pt x="1047" y="209"/>
                    </a:lnTo>
                    <a:lnTo>
                      <a:pt x="1047" y="21"/>
                    </a:lnTo>
                    <a:lnTo>
                      <a:pt x="1026" y="0"/>
                    </a:ln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6943" name="Google Shape;6943;p57"/>
              <p:cNvSpPr/>
              <p:nvPr/>
            </p:nvSpPr>
            <p:spPr>
              <a:xfrm>
                <a:off x="2799125" y="1455875"/>
                <a:ext cx="96775" cy="158525"/>
              </a:xfrm>
              <a:custGeom>
                <a:rect b="b" l="l" r="r" t="t"/>
                <a:pathLst>
                  <a:path extrusionOk="0" h="6341" w="3871">
                    <a:moveTo>
                      <a:pt x="2385" y="0"/>
                    </a:moveTo>
                    <a:lnTo>
                      <a:pt x="2385" y="126"/>
                    </a:lnTo>
                    <a:lnTo>
                      <a:pt x="2302" y="272"/>
                    </a:lnTo>
                    <a:lnTo>
                      <a:pt x="2385" y="356"/>
                    </a:lnTo>
                    <a:lnTo>
                      <a:pt x="2490" y="356"/>
                    </a:lnTo>
                    <a:lnTo>
                      <a:pt x="2595" y="314"/>
                    </a:lnTo>
                    <a:lnTo>
                      <a:pt x="2741" y="377"/>
                    </a:lnTo>
                    <a:lnTo>
                      <a:pt x="2783" y="460"/>
                    </a:lnTo>
                    <a:lnTo>
                      <a:pt x="2888" y="481"/>
                    </a:lnTo>
                    <a:lnTo>
                      <a:pt x="2888" y="565"/>
                    </a:lnTo>
                    <a:lnTo>
                      <a:pt x="2699" y="733"/>
                    </a:lnTo>
                    <a:lnTo>
                      <a:pt x="2616" y="733"/>
                    </a:lnTo>
                    <a:lnTo>
                      <a:pt x="2490" y="649"/>
                    </a:lnTo>
                    <a:lnTo>
                      <a:pt x="2385" y="649"/>
                    </a:lnTo>
                    <a:lnTo>
                      <a:pt x="2281" y="628"/>
                    </a:lnTo>
                    <a:lnTo>
                      <a:pt x="2281" y="628"/>
                    </a:lnTo>
                    <a:lnTo>
                      <a:pt x="2323" y="733"/>
                    </a:lnTo>
                    <a:lnTo>
                      <a:pt x="2406" y="753"/>
                    </a:lnTo>
                    <a:lnTo>
                      <a:pt x="2323" y="837"/>
                    </a:lnTo>
                    <a:lnTo>
                      <a:pt x="2218" y="858"/>
                    </a:lnTo>
                    <a:lnTo>
                      <a:pt x="2072" y="691"/>
                    </a:lnTo>
                    <a:lnTo>
                      <a:pt x="1904" y="774"/>
                    </a:lnTo>
                    <a:lnTo>
                      <a:pt x="1862" y="942"/>
                    </a:lnTo>
                    <a:lnTo>
                      <a:pt x="1779" y="1005"/>
                    </a:lnTo>
                    <a:lnTo>
                      <a:pt x="1779" y="1088"/>
                    </a:lnTo>
                    <a:lnTo>
                      <a:pt x="1883" y="1109"/>
                    </a:lnTo>
                    <a:lnTo>
                      <a:pt x="1904" y="1256"/>
                    </a:lnTo>
                    <a:lnTo>
                      <a:pt x="2051" y="1318"/>
                    </a:lnTo>
                    <a:lnTo>
                      <a:pt x="2051" y="1381"/>
                    </a:lnTo>
                    <a:lnTo>
                      <a:pt x="1946" y="1381"/>
                    </a:lnTo>
                    <a:lnTo>
                      <a:pt x="1946" y="1465"/>
                    </a:lnTo>
                    <a:lnTo>
                      <a:pt x="1988" y="1528"/>
                    </a:lnTo>
                    <a:lnTo>
                      <a:pt x="1988" y="1611"/>
                    </a:lnTo>
                    <a:lnTo>
                      <a:pt x="1904" y="1590"/>
                    </a:lnTo>
                    <a:lnTo>
                      <a:pt x="1841" y="1528"/>
                    </a:lnTo>
                    <a:lnTo>
                      <a:pt x="1695" y="1507"/>
                    </a:lnTo>
                    <a:lnTo>
                      <a:pt x="1590" y="1423"/>
                    </a:lnTo>
                    <a:lnTo>
                      <a:pt x="1528" y="1402"/>
                    </a:lnTo>
                    <a:lnTo>
                      <a:pt x="1423" y="1486"/>
                    </a:lnTo>
                    <a:lnTo>
                      <a:pt x="1381" y="1569"/>
                    </a:lnTo>
                    <a:lnTo>
                      <a:pt x="1465" y="1674"/>
                    </a:lnTo>
                    <a:lnTo>
                      <a:pt x="1423" y="1779"/>
                    </a:lnTo>
                    <a:lnTo>
                      <a:pt x="1360" y="1737"/>
                    </a:lnTo>
                    <a:lnTo>
                      <a:pt x="1360" y="1674"/>
                    </a:lnTo>
                    <a:lnTo>
                      <a:pt x="1276" y="1611"/>
                    </a:lnTo>
                    <a:lnTo>
                      <a:pt x="1151" y="1569"/>
                    </a:lnTo>
                    <a:lnTo>
                      <a:pt x="1109" y="1569"/>
                    </a:lnTo>
                    <a:lnTo>
                      <a:pt x="1025" y="1486"/>
                    </a:lnTo>
                    <a:lnTo>
                      <a:pt x="942" y="1465"/>
                    </a:lnTo>
                    <a:lnTo>
                      <a:pt x="921" y="1528"/>
                    </a:lnTo>
                    <a:lnTo>
                      <a:pt x="963" y="1674"/>
                    </a:lnTo>
                    <a:lnTo>
                      <a:pt x="963" y="1800"/>
                    </a:lnTo>
                    <a:lnTo>
                      <a:pt x="1004" y="1946"/>
                    </a:lnTo>
                    <a:lnTo>
                      <a:pt x="1109" y="2009"/>
                    </a:lnTo>
                    <a:lnTo>
                      <a:pt x="1235" y="2030"/>
                    </a:lnTo>
                    <a:lnTo>
                      <a:pt x="1276" y="2093"/>
                    </a:lnTo>
                    <a:lnTo>
                      <a:pt x="1256" y="2113"/>
                    </a:lnTo>
                    <a:lnTo>
                      <a:pt x="1130" y="2113"/>
                    </a:lnTo>
                    <a:lnTo>
                      <a:pt x="1256" y="2197"/>
                    </a:lnTo>
                    <a:lnTo>
                      <a:pt x="1318" y="2260"/>
                    </a:lnTo>
                    <a:lnTo>
                      <a:pt x="1423" y="2344"/>
                    </a:lnTo>
                    <a:lnTo>
                      <a:pt x="1548" y="2344"/>
                    </a:lnTo>
                    <a:lnTo>
                      <a:pt x="1632" y="2260"/>
                    </a:lnTo>
                    <a:lnTo>
                      <a:pt x="1674" y="2260"/>
                    </a:lnTo>
                    <a:lnTo>
                      <a:pt x="1674" y="2344"/>
                    </a:lnTo>
                    <a:lnTo>
                      <a:pt x="1590" y="2427"/>
                    </a:lnTo>
                    <a:lnTo>
                      <a:pt x="1548" y="2616"/>
                    </a:lnTo>
                    <a:lnTo>
                      <a:pt x="1486" y="2616"/>
                    </a:lnTo>
                    <a:lnTo>
                      <a:pt x="1339" y="2469"/>
                    </a:lnTo>
                    <a:lnTo>
                      <a:pt x="1025" y="2427"/>
                    </a:lnTo>
                    <a:lnTo>
                      <a:pt x="921" y="2260"/>
                    </a:lnTo>
                    <a:lnTo>
                      <a:pt x="837" y="2239"/>
                    </a:lnTo>
                    <a:lnTo>
                      <a:pt x="795" y="2155"/>
                    </a:lnTo>
                    <a:lnTo>
                      <a:pt x="753" y="2155"/>
                    </a:lnTo>
                    <a:lnTo>
                      <a:pt x="712" y="2302"/>
                    </a:lnTo>
                    <a:lnTo>
                      <a:pt x="712" y="2344"/>
                    </a:lnTo>
                    <a:lnTo>
                      <a:pt x="649" y="2406"/>
                    </a:lnTo>
                    <a:lnTo>
                      <a:pt x="712" y="2574"/>
                    </a:lnTo>
                    <a:lnTo>
                      <a:pt x="628" y="2637"/>
                    </a:lnTo>
                    <a:lnTo>
                      <a:pt x="544" y="2616"/>
                    </a:lnTo>
                    <a:lnTo>
                      <a:pt x="544" y="2762"/>
                    </a:lnTo>
                    <a:lnTo>
                      <a:pt x="502" y="2783"/>
                    </a:lnTo>
                    <a:lnTo>
                      <a:pt x="502" y="3034"/>
                    </a:lnTo>
                    <a:lnTo>
                      <a:pt x="586" y="3097"/>
                    </a:lnTo>
                    <a:lnTo>
                      <a:pt x="732" y="3097"/>
                    </a:lnTo>
                    <a:lnTo>
                      <a:pt x="837" y="3160"/>
                    </a:lnTo>
                    <a:lnTo>
                      <a:pt x="942" y="3139"/>
                    </a:lnTo>
                    <a:lnTo>
                      <a:pt x="942" y="3181"/>
                    </a:lnTo>
                    <a:lnTo>
                      <a:pt x="858" y="3243"/>
                    </a:lnTo>
                    <a:lnTo>
                      <a:pt x="753" y="3181"/>
                    </a:lnTo>
                    <a:lnTo>
                      <a:pt x="586" y="3181"/>
                    </a:lnTo>
                    <a:lnTo>
                      <a:pt x="523" y="3160"/>
                    </a:lnTo>
                    <a:lnTo>
                      <a:pt x="419" y="3181"/>
                    </a:lnTo>
                    <a:lnTo>
                      <a:pt x="272" y="3369"/>
                    </a:lnTo>
                    <a:lnTo>
                      <a:pt x="230" y="3473"/>
                    </a:lnTo>
                    <a:lnTo>
                      <a:pt x="314" y="3557"/>
                    </a:lnTo>
                    <a:lnTo>
                      <a:pt x="293" y="3599"/>
                    </a:lnTo>
                    <a:lnTo>
                      <a:pt x="209" y="3620"/>
                    </a:lnTo>
                    <a:lnTo>
                      <a:pt x="209" y="3725"/>
                    </a:lnTo>
                    <a:lnTo>
                      <a:pt x="293" y="3787"/>
                    </a:lnTo>
                    <a:lnTo>
                      <a:pt x="335" y="3725"/>
                    </a:lnTo>
                    <a:lnTo>
                      <a:pt x="502" y="3725"/>
                    </a:lnTo>
                    <a:lnTo>
                      <a:pt x="586" y="3662"/>
                    </a:lnTo>
                    <a:lnTo>
                      <a:pt x="628" y="3704"/>
                    </a:lnTo>
                    <a:lnTo>
                      <a:pt x="628" y="3787"/>
                    </a:lnTo>
                    <a:lnTo>
                      <a:pt x="523" y="3808"/>
                    </a:lnTo>
                    <a:lnTo>
                      <a:pt x="440" y="3913"/>
                    </a:lnTo>
                    <a:lnTo>
                      <a:pt x="502" y="3976"/>
                    </a:lnTo>
                    <a:lnTo>
                      <a:pt x="586" y="3976"/>
                    </a:lnTo>
                    <a:lnTo>
                      <a:pt x="691" y="3892"/>
                    </a:lnTo>
                    <a:lnTo>
                      <a:pt x="753" y="3892"/>
                    </a:lnTo>
                    <a:lnTo>
                      <a:pt x="858" y="3808"/>
                    </a:lnTo>
                    <a:lnTo>
                      <a:pt x="858" y="3871"/>
                    </a:lnTo>
                    <a:lnTo>
                      <a:pt x="816" y="3934"/>
                    </a:lnTo>
                    <a:lnTo>
                      <a:pt x="858" y="3976"/>
                    </a:lnTo>
                    <a:lnTo>
                      <a:pt x="1046" y="3976"/>
                    </a:lnTo>
                    <a:lnTo>
                      <a:pt x="1067" y="4018"/>
                    </a:lnTo>
                    <a:lnTo>
                      <a:pt x="963" y="4038"/>
                    </a:lnTo>
                    <a:lnTo>
                      <a:pt x="963" y="4122"/>
                    </a:lnTo>
                    <a:lnTo>
                      <a:pt x="1067" y="4143"/>
                    </a:lnTo>
                    <a:lnTo>
                      <a:pt x="1172" y="4122"/>
                    </a:lnTo>
                    <a:lnTo>
                      <a:pt x="1318" y="4206"/>
                    </a:lnTo>
                    <a:lnTo>
                      <a:pt x="1590" y="4290"/>
                    </a:lnTo>
                    <a:lnTo>
                      <a:pt x="1632" y="4331"/>
                    </a:lnTo>
                    <a:lnTo>
                      <a:pt x="1381" y="4310"/>
                    </a:lnTo>
                    <a:lnTo>
                      <a:pt x="1276" y="4331"/>
                    </a:lnTo>
                    <a:lnTo>
                      <a:pt x="1130" y="4227"/>
                    </a:lnTo>
                    <a:lnTo>
                      <a:pt x="963" y="4290"/>
                    </a:lnTo>
                    <a:lnTo>
                      <a:pt x="963" y="4352"/>
                    </a:lnTo>
                    <a:lnTo>
                      <a:pt x="1130" y="4415"/>
                    </a:lnTo>
                    <a:lnTo>
                      <a:pt x="1339" y="4436"/>
                    </a:lnTo>
                    <a:lnTo>
                      <a:pt x="1569" y="4436"/>
                    </a:lnTo>
                    <a:lnTo>
                      <a:pt x="1653" y="4499"/>
                    </a:lnTo>
                    <a:lnTo>
                      <a:pt x="1423" y="4541"/>
                    </a:lnTo>
                    <a:lnTo>
                      <a:pt x="1339" y="4520"/>
                    </a:lnTo>
                    <a:lnTo>
                      <a:pt x="1109" y="4499"/>
                    </a:lnTo>
                    <a:lnTo>
                      <a:pt x="942" y="4457"/>
                    </a:lnTo>
                    <a:lnTo>
                      <a:pt x="900" y="4394"/>
                    </a:lnTo>
                    <a:lnTo>
                      <a:pt x="753" y="4352"/>
                    </a:lnTo>
                    <a:lnTo>
                      <a:pt x="607" y="4206"/>
                    </a:lnTo>
                    <a:lnTo>
                      <a:pt x="544" y="4248"/>
                    </a:lnTo>
                    <a:lnTo>
                      <a:pt x="481" y="4331"/>
                    </a:lnTo>
                    <a:lnTo>
                      <a:pt x="293" y="4352"/>
                    </a:lnTo>
                    <a:lnTo>
                      <a:pt x="209" y="4415"/>
                    </a:lnTo>
                    <a:lnTo>
                      <a:pt x="188" y="4624"/>
                    </a:lnTo>
                    <a:lnTo>
                      <a:pt x="314" y="4729"/>
                    </a:lnTo>
                    <a:lnTo>
                      <a:pt x="314" y="4854"/>
                    </a:lnTo>
                    <a:lnTo>
                      <a:pt x="272" y="4917"/>
                    </a:lnTo>
                    <a:lnTo>
                      <a:pt x="188" y="4729"/>
                    </a:lnTo>
                    <a:lnTo>
                      <a:pt x="126" y="4729"/>
                    </a:lnTo>
                    <a:lnTo>
                      <a:pt x="63" y="4980"/>
                    </a:lnTo>
                    <a:lnTo>
                      <a:pt x="84" y="5126"/>
                    </a:lnTo>
                    <a:lnTo>
                      <a:pt x="168" y="5147"/>
                    </a:lnTo>
                    <a:lnTo>
                      <a:pt x="188" y="5126"/>
                    </a:lnTo>
                    <a:lnTo>
                      <a:pt x="272" y="5126"/>
                    </a:lnTo>
                    <a:lnTo>
                      <a:pt x="335" y="5252"/>
                    </a:lnTo>
                    <a:lnTo>
                      <a:pt x="419" y="5273"/>
                    </a:lnTo>
                    <a:lnTo>
                      <a:pt x="335" y="5294"/>
                    </a:lnTo>
                    <a:lnTo>
                      <a:pt x="272" y="5336"/>
                    </a:lnTo>
                    <a:lnTo>
                      <a:pt x="188" y="5231"/>
                    </a:lnTo>
                    <a:lnTo>
                      <a:pt x="21" y="5252"/>
                    </a:lnTo>
                    <a:lnTo>
                      <a:pt x="0" y="5461"/>
                    </a:lnTo>
                    <a:lnTo>
                      <a:pt x="63" y="5503"/>
                    </a:lnTo>
                    <a:lnTo>
                      <a:pt x="126" y="5482"/>
                    </a:lnTo>
                    <a:lnTo>
                      <a:pt x="84" y="5566"/>
                    </a:lnTo>
                    <a:lnTo>
                      <a:pt x="84" y="5817"/>
                    </a:lnTo>
                    <a:lnTo>
                      <a:pt x="168" y="5754"/>
                    </a:lnTo>
                    <a:lnTo>
                      <a:pt x="230" y="5775"/>
                    </a:lnTo>
                    <a:lnTo>
                      <a:pt x="230" y="5963"/>
                    </a:lnTo>
                    <a:lnTo>
                      <a:pt x="398" y="6005"/>
                    </a:lnTo>
                    <a:lnTo>
                      <a:pt x="628" y="6173"/>
                    </a:lnTo>
                    <a:lnTo>
                      <a:pt x="732" y="6110"/>
                    </a:lnTo>
                    <a:lnTo>
                      <a:pt x="795" y="6005"/>
                    </a:lnTo>
                    <a:lnTo>
                      <a:pt x="753" y="5922"/>
                    </a:lnTo>
                    <a:lnTo>
                      <a:pt x="921" y="5922"/>
                    </a:lnTo>
                    <a:lnTo>
                      <a:pt x="942" y="6026"/>
                    </a:lnTo>
                    <a:lnTo>
                      <a:pt x="921" y="6131"/>
                    </a:lnTo>
                    <a:lnTo>
                      <a:pt x="942" y="6235"/>
                    </a:lnTo>
                    <a:lnTo>
                      <a:pt x="1004" y="6214"/>
                    </a:lnTo>
                    <a:lnTo>
                      <a:pt x="1067" y="5963"/>
                    </a:lnTo>
                    <a:lnTo>
                      <a:pt x="1067" y="5712"/>
                    </a:lnTo>
                    <a:lnTo>
                      <a:pt x="1130" y="5566"/>
                    </a:lnTo>
                    <a:lnTo>
                      <a:pt x="1256" y="5440"/>
                    </a:lnTo>
                    <a:lnTo>
                      <a:pt x="1318" y="5294"/>
                    </a:lnTo>
                    <a:lnTo>
                      <a:pt x="1318" y="5461"/>
                    </a:lnTo>
                    <a:lnTo>
                      <a:pt x="1172" y="5670"/>
                    </a:lnTo>
                    <a:lnTo>
                      <a:pt x="1151" y="5817"/>
                    </a:lnTo>
                    <a:lnTo>
                      <a:pt x="1172" y="5922"/>
                    </a:lnTo>
                    <a:lnTo>
                      <a:pt x="1130" y="6131"/>
                    </a:lnTo>
                    <a:lnTo>
                      <a:pt x="1172" y="6235"/>
                    </a:lnTo>
                    <a:lnTo>
                      <a:pt x="1151" y="6319"/>
                    </a:lnTo>
                    <a:lnTo>
                      <a:pt x="1214" y="6340"/>
                    </a:lnTo>
                    <a:lnTo>
                      <a:pt x="1256" y="6298"/>
                    </a:lnTo>
                    <a:lnTo>
                      <a:pt x="1339" y="6173"/>
                    </a:lnTo>
                    <a:lnTo>
                      <a:pt x="1528" y="5984"/>
                    </a:lnTo>
                    <a:lnTo>
                      <a:pt x="1590" y="5691"/>
                    </a:lnTo>
                    <a:lnTo>
                      <a:pt x="1674" y="5650"/>
                    </a:lnTo>
                    <a:lnTo>
                      <a:pt x="1674" y="5754"/>
                    </a:lnTo>
                    <a:lnTo>
                      <a:pt x="1632" y="5880"/>
                    </a:lnTo>
                    <a:lnTo>
                      <a:pt x="1632" y="5963"/>
                    </a:lnTo>
                    <a:lnTo>
                      <a:pt x="1737" y="5984"/>
                    </a:lnTo>
                    <a:lnTo>
                      <a:pt x="1862" y="5859"/>
                    </a:lnTo>
                    <a:lnTo>
                      <a:pt x="1946" y="5775"/>
                    </a:lnTo>
                    <a:lnTo>
                      <a:pt x="1946" y="5670"/>
                    </a:lnTo>
                    <a:lnTo>
                      <a:pt x="1841" y="5650"/>
                    </a:lnTo>
                    <a:lnTo>
                      <a:pt x="1841" y="5608"/>
                    </a:lnTo>
                    <a:lnTo>
                      <a:pt x="1946" y="5566"/>
                    </a:lnTo>
                    <a:lnTo>
                      <a:pt x="1946" y="5398"/>
                    </a:lnTo>
                    <a:lnTo>
                      <a:pt x="1904" y="5336"/>
                    </a:lnTo>
                    <a:lnTo>
                      <a:pt x="1904" y="5231"/>
                    </a:lnTo>
                    <a:lnTo>
                      <a:pt x="2072" y="5126"/>
                    </a:lnTo>
                    <a:lnTo>
                      <a:pt x="2113" y="4938"/>
                    </a:lnTo>
                    <a:lnTo>
                      <a:pt x="2218" y="4875"/>
                    </a:lnTo>
                    <a:lnTo>
                      <a:pt x="2281" y="4813"/>
                    </a:lnTo>
                    <a:lnTo>
                      <a:pt x="2281" y="4917"/>
                    </a:lnTo>
                    <a:lnTo>
                      <a:pt x="2281" y="4959"/>
                    </a:lnTo>
                    <a:lnTo>
                      <a:pt x="2197" y="4980"/>
                    </a:lnTo>
                    <a:lnTo>
                      <a:pt x="2113" y="5168"/>
                    </a:lnTo>
                    <a:lnTo>
                      <a:pt x="2051" y="5294"/>
                    </a:lnTo>
                    <a:lnTo>
                      <a:pt x="2009" y="5461"/>
                    </a:lnTo>
                    <a:lnTo>
                      <a:pt x="2072" y="5566"/>
                    </a:lnTo>
                    <a:lnTo>
                      <a:pt x="2092" y="5691"/>
                    </a:lnTo>
                    <a:lnTo>
                      <a:pt x="2155" y="5650"/>
                    </a:lnTo>
                    <a:lnTo>
                      <a:pt x="2260" y="5461"/>
                    </a:lnTo>
                    <a:lnTo>
                      <a:pt x="2469" y="5273"/>
                    </a:lnTo>
                    <a:lnTo>
                      <a:pt x="2532" y="5147"/>
                    </a:lnTo>
                    <a:lnTo>
                      <a:pt x="2532" y="4980"/>
                    </a:lnTo>
                    <a:lnTo>
                      <a:pt x="2616" y="4875"/>
                    </a:lnTo>
                    <a:lnTo>
                      <a:pt x="2699" y="4854"/>
                    </a:lnTo>
                    <a:lnTo>
                      <a:pt x="2699" y="4917"/>
                    </a:lnTo>
                    <a:lnTo>
                      <a:pt x="2678" y="4959"/>
                    </a:lnTo>
                    <a:lnTo>
                      <a:pt x="2678" y="5085"/>
                    </a:lnTo>
                    <a:lnTo>
                      <a:pt x="2741" y="5064"/>
                    </a:lnTo>
                    <a:lnTo>
                      <a:pt x="2888" y="4875"/>
                    </a:lnTo>
                    <a:lnTo>
                      <a:pt x="2971" y="4875"/>
                    </a:lnTo>
                    <a:lnTo>
                      <a:pt x="3139" y="4917"/>
                    </a:lnTo>
                    <a:lnTo>
                      <a:pt x="3327" y="4854"/>
                    </a:lnTo>
                    <a:lnTo>
                      <a:pt x="3432" y="4834"/>
                    </a:lnTo>
                    <a:lnTo>
                      <a:pt x="3494" y="4750"/>
                    </a:lnTo>
                    <a:lnTo>
                      <a:pt x="3620" y="4729"/>
                    </a:lnTo>
                    <a:lnTo>
                      <a:pt x="3662" y="4624"/>
                    </a:lnTo>
                    <a:lnTo>
                      <a:pt x="3662" y="4541"/>
                    </a:lnTo>
                    <a:lnTo>
                      <a:pt x="3683" y="4457"/>
                    </a:lnTo>
                    <a:lnTo>
                      <a:pt x="3620" y="4394"/>
                    </a:lnTo>
                    <a:lnTo>
                      <a:pt x="3662" y="4227"/>
                    </a:lnTo>
                    <a:lnTo>
                      <a:pt x="3662" y="3976"/>
                    </a:lnTo>
                    <a:lnTo>
                      <a:pt x="3620" y="3976"/>
                    </a:lnTo>
                    <a:lnTo>
                      <a:pt x="3536" y="4122"/>
                    </a:lnTo>
                    <a:lnTo>
                      <a:pt x="3411" y="4290"/>
                    </a:lnTo>
                    <a:lnTo>
                      <a:pt x="3348" y="4290"/>
                    </a:lnTo>
                    <a:lnTo>
                      <a:pt x="3348" y="4206"/>
                    </a:lnTo>
                    <a:lnTo>
                      <a:pt x="3432" y="4101"/>
                    </a:lnTo>
                    <a:lnTo>
                      <a:pt x="3536" y="4018"/>
                    </a:lnTo>
                    <a:lnTo>
                      <a:pt x="3557" y="3934"/>
                    </a:lnTo>
                    <a:lnTo>
                      <a:pt x="3432" y="3829"/>
                    </a:lnTo>
                    <a:lnTo>
                      <a:pt x="3411" y="3725"/>
                    </a:lnTo>
                    <a:lnTo>
                      <a:pt x="3348" y="3725"/>
                    </a:lnTo>
                    <a:lnTo>
                      <a:pt x="3306" y="3766"/>
                    </a:lnTo>
                    <a:lnTo>
                      <a:pt x="3264" y="3829"/>
                    </a:lnTo>
                    <a:lnTo>
                      <a:pt x="3201" y="3787"/>
                    </a:lnTo>
                    <a:lnTo>
                      <a:pt x="3097" y="3808"/>
                    </a:lnTo>
                    <a:lnTo>
                      <a:pt x="3013" y="3871"/>
                    </a:lnTo>
                    <a:lnTo>
                      <a:pt x="2909" y="3829"/>
                    </a:lnTo>
                    <a:lnTo>
                      <a:pt x="2950" y="3787"/>
                    </a:lnTo>
                    <a:lnTo>
                      <a:pt x="3222" y="3683"/>
                    </a:lnTo>
                    <a:lnTo>
                      <a:pt x="3327" y="3662"/>
                    </a:lnTo>
                    <a:lnTo>
                      <a:pt x="3536" y="3453"/>
                    </a:lnTo>
                    <a:lnTo>
                      <a:pt x="3578" y="3390"/>
                    </a:lnTo>
                    <a:lnTo>
                      <a:pt x="3725" y="3160"/>
                    </a:lnTo>
                    <a:lnTo>
                      <a:pt x="3766" y="2971"/>
                    </a:lnTo>
                    <a:lnTo>
                      <a:pt x="3725" y="2950"/>
                    </a:lnTo>
                    <a:lnTo>
                      <a:pt x="3641" y="2971"/>
                    </a:lnTo>
                    <a:lnTo>
                      <a:pt x="3578" y="3034"/>
                    </a:lnTo>
                    <a:lnTo>
                      <a:pt x="3536" y="2950"/>
                    </a:lnTo>
                    <a:lnTo>
                      <a:pt x="3578" y="2888"/>
                    </a:lnTo>
                    <a:lnTo>
                      <a:pt x="3641" y="2846"/>
                    </a:lnTo>
                    <a:lnTo>
                      <a:pt x="3725" y="2867"/>
                    </a:lnTo>
                    <a:lnTo>
                      <a:pt x="3766" y="2783"/>
                    </a:lnTo>
                    <a:lnTo>
                      <a:pt x="3766" y="2657"/>
                    </a:lnTo>
                    <a:lnTo>
                      <a:pt x="3871" y="2553"/>
                    </a:lnTo>
                    <a:lnTo>
                      <a:pt x="3871" y="2427"/>
                    </a:lnTo>
                    <a:lnTo>
                      <a:pt x="3850" y="2365"/>
                    </a:lnTo>
                    <a:lnTo>
                      <a:pt x="3850" y="2302"/>
                    </a:lnTo>
                    <a:lnTo>
                      <a:pt x="3745" y="2260"/>
                    </a:lnTo>
                    <a:lnTo>
                      <a:pt x="3641" y="2302"/>
                    </a:lnTo>
                    <a:lnTo>
                      <a:pt x="3494" y="2553"/>
                    </a:lnTo>
                    <a:lnTo>
                      <a:pt x="3494" y="2678"/>
                    </a:lnTo>
                    <a:lnTo>
                      <a:pt x="3557" y="2762"/>
                    </a:lnTo>
                    <a:lnTo>
                      <a:pt x="3473" y="2846"/>
                    </a:lnTo>
                    <a:lnTo>
                      <a:pt x="3432" y="2888"/>
                    </a:lnTo>
                    <a:lnTo>
                      <a:pt x="3369" y="2867"/>
                    </a:lnTo>
                    <a:lnTo>
                      <a:pt x="3411" y="2825"/>
                    </a:lnTo>
                    <a:lnTo>
                      <a:pt x="3348" y="2762"/>
                    </a:lnTo>
                    <a:lnTo>
                      <a:pt x="3348" y="2657"/>
                    </a:lnTo>
                    <a:lnTo>
                      <a:pt x="3453" y="2448"/>
                    </a:lnTo>
                    <a:lnTo>
                      <a:pt x="3432" y="2344"/>
                    </a:lnTo>
                    <a:lnTo>
                      <a:pt x="3453" y="2302"/>
                    </a:lnTo>
                    <a:lnTo>
                      <a:pt x="3473" y="2323"/>
                    </a:lnTo>
                    <a:lnTo>
                      <a:pt x="3557" y="2302"/>
                    </a:lnTo>
                    <a:lnTo>
                      <a:pt x="3536" y="2134"/>
                    </a:lnTo>
                    <a:lnTo>
                      <a:pt x="3453" y="2030"/>
                    </a:lnTo>
                    <a:lnTo>
                      <a:pt x="3348" y="2030"/>
                    </a:lnTo>
                    <a:lnTo>
                      <a:pt x="3222" y="2051"/>
                    </a:lnTo>
                    <a:lnTo>
                      <a:pt x="3160" y="2155"/>
                    </a:lnTo>
                    <a:lnTo>
                      <a:pt x="3139" y="2113"/>
                    </a:lnTo>
                    <a:lnTo>
                      <a:pt x="3118" y="2051"/>
                    </a:lnTo>
                    <a:lnTo>
                      <a:pt x="3139" y="1904"/>
                    </a:lnTo>
                    <a:lnTo>
                      <a:pt x="3055" y="1737"/>
                    </a:lnTo>
                    <a:lnTo>
                      <a:pt x="3097" y="1507"/>
                    </a:lnTo>
                    <a:lnTo>
                      <a:pt x="3097" y="1318"/>
                    </a:lnTo>
                    <a:lnTo>
                      <a:pt x="3139" y="1193"/>
                    </a:lnTo>
                    <a:lnTo>
                      <a:pt x="3160" y="1005"/>
                    </a:lnTo>
                    <a:lnTo>
                      <a:pt x="3139" y="858"/>
                    </a:lnTo>
                    <a:lnTo>
                      <a:pt x="3243" y="670"/>
                    </a:lnTo>
                    <a:lnTo>
                      <a:pt x="3243" y="523"/>
                    </a:lnTo>
                    <a:lnTo>
                      <a:pt x="3139" y="419"/>
                    </a:lnTo>
                    <a:lnTo>
                      <a:pt x="3118" y="272"/>
                    </a:lnTo>
                    <a:lnTo>
                      <a:pt x="2950" y="147"/>
                    </a:lnTo>
                    <a:lnTo>
                      <a:pt x="2909" y="63"/>
                    </a:lnTo>
                    <a:lnTo>
                      <a:pt x="2741" y="0"/>
                    </a:lnTo>
                    <a:lnTo>
                      <a:pt x="2699" y="21"/>
                    </a:lnTo>
                    <a:lnTo>
                      <a:pt x="2699" y="105"/>
                    </a:lnTo>
                    <a:lnTo>
                      <a:pt x="2678" y="126"/>
                    </a:lnTo>
                    <a:lnTo>
                      <a:pt x="2511" y="0"/>
                    </a:ln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6944" name="Google Shape;6944;p57"/>
              <p:cNvSpPr/>
              <p:nvPr/>
            </p:nvSpPr>
            <p:spPr>
              <a:xfrm>
                <a:off x="2744725" y="1557875"/>
                <a:ext cx="36625" cy="48150"/>
              </a:xfrm>
              <a:custGeom>
                <a:rect b="b" l="l" r="r" t="t"/>
                <a:pathLst>
                  <a:path extrusionOk="0" h="1926" w="1465">
                    <a:moveTo>
                      <a:pt x="711" y="0"/>
                    </a:moveTo>
                    <a:lnTo>
                      <a:pt x="586" y="105"/>
                    </a:lnTo>
                    <a:lnTo>
                      <a:pt x="502" y="168"/>
                    </a:lnTo>
                    <a:lnTo>
                      <a:pt x="502" y="356"/>
                    </a:lnTo>
                    <a:lnTo>
                      <a:pt x="419" y="419"/>
                    </a:lnTo>
                    <a:lnTo>
                      <a:pt x="356" y="377"/>
                    </a:lnTo>
                    <a:lnTo>
                      <a:pt x="272" y="544"/>
                    </a:lnTo>
                    <a:lnTo>
                      <a:pt x="272" y="733"/>
                    </a:lnTo>
                    <a:lnTo>
                      <a:pt x="188" y="837"/>
                    </a:lnTo>
                    <a:lnTo>
                      <a:pt x="272" y="963"/>
                    </a:lnTo>
                    <a:lnTo>
                      <a:pt x="147" y="963"/>
                    </a:lnTo>
                    <a:lnTo>
                      <a:pt x="167" y="1005"/>
                    </a:lnTo>
                    <a:lnTo>
                      <a:pt x="272" y="1088"/>
                    </a:lnTo>
                    <a:lnTo>
                      <a:pt x="398" y="1256"/>
                    </a:lnTo>
                    <a:lnTo>
                      <a:pt x="377" y="1360"/>
                    </a:lnTo>
                    <a:lnTo>
                      <a:pt x="356" y="1360"/>
                    </a:lnTo>
                    <a:lnTo>
                      <a:pt x="209" y="1256"/>
                    </a:lnTo>
                    <a:lnTo>
                      <a:pt x="84" y="1256"/>
                    </a:lnTo>
                    <a:lnTo>
                      <a:pt x="63" y="1318"/>
                    </a:lnTo>
                    <a:lnTo>
                      <a:pt x="0" y="1402"/>
                    </a:lnTo>
                    <a:lnTo>
                      <a:pt x="105" y="1465"/>
                    </a:lnTo>
                    <a:lnTo>
                      <a:pt x="147" y="1590"/>
                    </a:lnTo>
                    <a:lnTo>
                      <a:pt x="188" y="1632"/>
                    </a:lnTo>
                    <a:lnTo>
                      <a:pt x="105" y="1737"/>
                    </a:lnTo>
                    <a:lnTo>
                      <a:pt x="105" y="1883"/>
                    </a:lnTo>
                    <a:lnTo>
                      <a:pt x="251" y="1821"/>
                    </a:lnTo>
                    <a:lnTo>
                      <a:pt x="272" y="1737"/>
                    </a:lnTo>
                    <a:lnTo>
                      <a:pt x="356" y="1737"/>
                    </a:lnTo>
                    <a:lnTo>
                      <a:pt x="377" y="1883"/>
                    </a:lnTo>
                    <a:lnTo>
                      <a:pt x="460" y="1883"/>
                    </a:lnTo>
                    <a:lnTo>
                      <a:pt x="607" y="1842"/>
                    </a:lnTo>
                    <a:lnTo>
                      <a:pt x="711" y="1883"/>
                    </a:lnTo>
                    <a:lnTo>
                      <a:pt x="837" y="1779"/>
                    </a:lnTo>
                    <a:lnTo>
                      <a:pt x="900" y="1821"/>
                    </a:lnTo>
                    <a:lnTo>
                      <a:pt x="900" y="1925"/>
                    </a:lnTo>
                    <a:lnTo>
                      <a:pt x="983" y="1925"/>
                    </a:lnTo>
                    <a:lnTo>
                      <a:pt x="1025" y="1883"/>
                    </a:lnTo>
                    <a:lnTo>
                      <a:pt x="1235" y="1737"/>
                    </a:lnTo>
                    <a:lnTo>
                      <a:pt x="1235" y="1632"/>
                    </a:lnTo>
                    <a:lnTo>
                      <a:pt x="1214" y="1465"/>
                    </a:lnTo>
                    <a:lnTo>
                      <a:pt x="1151" y="1465"/>
                    </a:lnTo>
                    <a:lnTo>
                      <a:pt x="1109" y="1402"/>
                    </a:lnTo>
                    <a:lnTo>
                      <a:pt x="1193" y="1360"/>
                    </a:lnTo>
                    <a:lnTo>
                      <a:pt x="1297" y="1381"/>
                    </a:lnTo>
                    <a:lnTo>
                      <a:pt x="1339" y="1298"/>
                    </a:lnTo>
                    <a:lnTo>
                      <a:pt x="1465" y="1214"/>
                    </a:lnTo>
                    <a:lnTo>
                      <a:pt x="1423" y="984"/>
                    </a:lnTo>
                    <a:lnTo>
                      <a:pt x="1360" y="900"/>
                    </a:lnTo>
                    <a:lnTo>
                      <a:pt x="1360" y="837"/>
                    </a:lnTo>
                    <a:lnTo>
                      <a:pt x="1235" y="837"/>
                    </a:lnTo>
                    <a:lnTo>
                      <a:pt x="1193" y="691"/>
                    </a:lnTo>
                    <a:lnTo>
                      <a:pt x="1193" y="649"/>
                    </a:lnTo>
                    <a:lnTo>
                      <a:pt x="1130" y="586"/>
                    </a:lnTo>
                    <a:lnTo>
                      <a:pt x="1109" y="482"/>
                    </a:lnTo>
                    <a:lnTo>
                      <a:pt x="1046" y="461"/>
                    </a:lnTo>
                    <a:lnTo>
                      <a:pt x="1004" y="377"/>
                    </a:lnTo>
                    <a:lnTo>
                      <a:pt x="1025" y="272"/>
                    </a:lnTo>
                    <a:lnTo>
                      <a:pt x="983" y="168"/>
                    </a:lnTo>
                    <a:lnTo>
                      <a:pt x="837" y="0"/>
                    </a:ln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6945" name="Google Shape;6945;p57"/>
              <p:cNvSpPr/>
              <p:nvPr/>
            </p:nvSpPr>
            <p:spPr>
              <a:xfrm>
                <a:off x="2789175" y="1410350"/>
                <a:ext cx="386600" cy="302375"/>
              </a:xfrm>
              <a:custGeom>
                <a:rect b="b" l="l" r="r" t="t"/>
                <a:pathLst>
                  <a:path extrusionOk="0" h="12095" w="15464">
                    <a:moveTo>
                      <a:pt x="9625" y="1"/>
                    </a:moveTo>
                    <a:lnTo>
                      <a:pt x="9521" y="105"/>
                    </a:lnTo>
                    <a:lnTo>
                      <a:pt x="9416" y="105"/>
                    </a:lnTo>
                    <a:lnTo>
                      <a:pt x="9353" y="168"/>
                    </a:lnTo>
                    <a:lnTo>
                      <a:pt x="9416" y="252"/>
                    </a:lnTo>
                    <a:lnTo>
                      <a:pt x="9521" y="273"/>
                    </a:lnTo>
                    <a:lnTo>
                      <a:pt x="9584" y="315"/>
                    </a:lnTo>
                    <a:lnTo>
                      <a:pt x="9458" y="315"/>
                    </a:lnTo>
                    <a:lnTo>
                      <a:pt x="9395" y="377"/>
                    </a:lnTo>
                    <a:lnTo>
                      <a:pt x="9458" y="461"/>
                    </a:lnTo>
                    <a:lnTo>
                      <a:pt x="9584" y="566"/>
                    </a:lnTo>
                    <a:lnTo>
                      <a:pt x="9563" y="629"/>
                    </a:lnTo>
                    <a:lnTo>
                      <a:pt x="9521" y="691"/>
                    </a:lnTo>
                    <a:lnTo>
                      <a:pt x="9625" y="796"/>
                    </a:lnTo>
                    <a:lnTo>
                      <a:pt x="9709" y="817"/>
                    </a:lnTo>
                    <a:lnTo>
                      <a:pt x="9709" y="880"/>
                    </a:lnTo>
                    <a:lnTo>
                      <a:pt x="9605" y="901"/>
                    </a:lnTo>
                    <a:lnTo>
                      <a:pt x="9605" y="942"/>
                    </a:lnTo>
                    <a:lnTo>
                      <a:pt x="9395" y="712"/>
                    </a:lnTo>
                    <a:lnTo>
                      <a:pt x="9353" y="712"/>
                    </a:lnTo>
                    <a:lnTo>
                      <a:pt x="9312" y="796"/>
                    </a:lnTo>
                    <a:lnTo>
                      <a:pt x="9312" y="901"/>
                    </a:lnTo>
                    <a:lnTo>
                      <a:pt x="9270" y="880"/>
                    </a:lnTo>
                    <a:lnTo>
                      <a:pt x="9249" y="691"/>
                    </a:lnTo>
                    <a:lnTo>
                      <a:pt x="9270" y="566"/>
                    </a:lnTo>
                    <a:lnTo>
                      <a:pt x="9186" y="419"/>
                    </a:lnTo>
                    <a:lnTo>
                      <a:pt x="9186" y="273"/>
                    </a:lnTo>
                    <a:lnTo>
                      <a:pt x="9123" y="210"/>
                    </a:lnTo>
                    <a:lnTo>
                      <a:pt x="9081" y="252"/>
                    </a:lnTo>
                    <a:lnTo>
                      <a:pt x="8956" y="147"/>
                    </a:lnTo>
                    <a:lnTo>
                      <a:pt x="8872" y="105"/>
                    </a:lnTo>
                    <a:lnTo>
                      <a:pt x="8851" y="252"/>
                    </a:lnTo>
                    <a:lnTo>
                      <a:pt x="8872" y="461"/>
                    </a:lnTo>
                    <a:lnTo>
                      <a:pt x="8851" y="670"/>
                    </a:lnTo>
                    <a:lnTo>
                      <a:pt x="8893" y="817"/>
                    </a:lnTo>
                    <a:lnTo>
                      <a:pt x="8935" y="984"/>
                    </a:lnTo>
                    <a:lnTo>
                      <a:pt x="8935" y="1047"/>
                    </a:lnTo>
                    <a:lnTo>
                      <a:pt x="8935" y="1193"/>
                    </a:lnTo>
                    <a:lnTo>
                      <a:pt x="8872" y="1235"/>
                    </a:lnTo>
                    <a:lnTo>
                      <a:pt x="8830" y="1131"/>
                    </a:lnTo>
                    <a:lnTo>
                      <a:pt x="8788" y="984"/>
                    </a:lnTo>
                    <a:lnTo>
                      <a:pt x="8747" y="901"/>
                    </a:lnTo>
                    <a:lnTo>
                      <a:pt x="8747" y="775"/>
                    </a:lnTo>
                    <a:lnTo>
                      <a:pt x="8726" y="629"/>
                    </a:lnTo>
                    <a:lnTo>
                      <a:pt x="8684" y="482"/>
                    </a:lnTo>
                    <a:lnTo>
                      <a:pt x="8475" y="357"/>
                    </a:lnTo>
                    <a:lnTo>
                      <a:pt x="8412" y="357"/>
                    </a:lnTo>
                    <a:lnTo>
                      <a:pt x="8370" y="482"/>
                    </a:lnTo>
                    <a:lnTo>
                      <a:pt x="8349" y="524"/>
                    </a:lnTo>
                    <a:lnTo>
                      <a:pt x="8370" y="691"/>
                    </a:lnTo>
                    <a:lnTo>
                      <a:pt x="8558" y="817"/>
                    </a:lnTo>
                    <a:lnTo>
                      <a:pt x="8558" y="901"/>
                    </a:lnTo>
                    <a:lnTo>
                      <a:pt x="8370" y="880"/>
                    </a:lnTo>
                    <a:lnTo>
                      <a:pt x="8328" y="838"/>
                    </a:lnTo>
                    <a:lnTo>
                      <a:pt x="8244" y="838"/>
                    </a:lnTo>
                    <a:lnTo>
                      <a:pt x="8161" y="921"/>
                    </a:lnTo>
                    <a:lnTo>
                      <a:pt x="8244" y="1131"/>
                    </a:lnTo>
                    <a:lnTo>
                      <a:pt x="8224" y="1193"/>
                    </a:lnTo>
                    <a:lnTo>
                      <a:pt x="8077" y="1235"/>
                    </a:lnTo>
                    <a:lnTo>
                      <a:pt x="8035" y="1340"/>
                    </a:lnTo>
                    <a:lnTo>
                      <a:pt x="7952" y="1403"/>
                    </a:lnTo>
                    <a:lnTo>
                      <a:pt x="7910" y="1319"/>
                    </a:lnTo>
                    <a:lnTo>
                      <a:pt x="7910" y="1214"/>
                    </a:lnTo>
                    <a:lnTo>
                      <a:pt x="7847" y="1214"/>
                    </a:lnTo>
                    <a:lnTo>
                      <a:pt x="7784" y="1361"/>
                    </a:lnTo>
                    <a:lnTo>
                      <a:pt x="7700" y="1403"/>
                    </a:lnTo>
                    <a:lnTo>
                      <a:pt x="7680" y="1131"/>
                    </a:lnTo>
                    <a:lnTo>
                      <a:pt x="7700" y="984"/>
                    </a:lnTo>
                    <a:lnTo>
                      <a:pt x="7700" y="921"/>
                    </a:lnTo>
                    <a:lnTo>
                      <a:pt x="7491" y="838"/>
                    </a:lnTo>
                    <a:lnTo>
                      <a:pt x="7470" y="775"/>
                    </a:lnTo>
                    <a:lnTo>
                      <a:pt x="7533" y="691"/>
                    </a:lnTo>
                    <a:lnTo>
                      <a:pt x="7554" y="608"/>
                    </a:lnTo>
                    <a:lnTo>
                      <a:pt x="7470" y="566"/>
                    </a:lnTo>
                    <a:lnTo>
                      <a:pt x="7261" y="524"/>
                    </a:lnTo>
                    <a:lnTo>
                      <a:pt x="7219" y="482"/>
                    </a:lnTo>
                    <a:lnTo>
                      <a:pt x="7073" y="524"/>
                    </a:lnTo>
                    <a:lnTo>
                      <a:pt x="7031" y="629"/>
                    </a:lnTo>
                    <a:lnTo>
                      <a:pt x="7115" y="712"/>
                    </a:lnTo>
                    <a:lnTo>
                      <a:pt x="7115" y="921"/>
                    </a:lnTo>
                    <a:lnTo>
                      <a:pt x="7073" y="984"/>
                    </a:lnTo>
                    <a:lnTo>
                      <a:pt x="6968" y="942"/>
                    </a:lnTo>
                    <a:lnTo>
                      <a:pt x="6864" y="984"/>
                    </a:lnTo>
                    <a:lnTo>
                      <a:pt x="6780" y="901"/>
                    </a:lnTo>
                    <a:lnTo>
                      <a:pt x="6654" y="901"/>
                    </a:lnTo>
                    <a:lnTo>
                      <a:pt x="6633" y="1026"/>
                    </a:lnTo>
                    <a:lnTo>
                      <a:pt x="6675" y="1089"/>
                    </a:lnTo>
                    <a:lnTo>
                      <a:pt x="6738" y="1193"/>
                    </a:lnTo>
                    <a:lnTo>
                      <a:pt x="6801" y="1256"/>
                    </a:lnTo>
                    <a:lnTo>
                      <a:pt x="6801" y="1403"/>
                    </a:lnTo>
                    <a:lnTo>
                      <a:pt x="6864" y="1465"/>
                    </a:lnTo>
                    <a:lnTo>
                      <a:pt x="6905" y="1465"/>
                    </a:lnTo>
                    <a:lnTo>
                      <a:pt x="7010" y="1633"/>
                    </a:lnTo>
                    <a:lnTo>
                      <a:pt x="7010" y="1779"/>
                    </a:lnTo>
                    <a:lnTo>
                      <a:pt x="6968" y="1842"/>
                    </a:lnTo>
                    <a:lnTo>
                      <a:pt x="6989" y="1717"/>
                    </a:lnTo>
                    <a:lnTo>
                      <a:pt x="6947" y="1717"/>
                    </a:lnTo>
                    <a:lnTo>
                      <a:pt x="6843" y="1842"/>
                    </a:lnTo>
                    <a:lnTo>
                      <a:pt x="6780" y="1758"/>
                    </a:lnTo>
                    <a:lnTo>
                      <a:pt x="6780" y="1654"/>
                    </a:lnTo>
                    <a:lnTo>
                      <a:pt x="6801" y="1633"/>
                    </a:lnTo>
                    <a:lnTo>
                      <a:pt x="6780" y="1549"/>
                    </a:lnTo>
                    <a:lnTo>
                      <a:pt x="6738" y="1612"/>
                    </a:lnTo>
                    <a:lnTo>
                      <a:pt x="6654" y="1612"/>
                    </a:lnTo>
                    <a:lnTo>
                      <a:pt x="6654" y="1758"/>
                    </a:lnTo>
                    <a:lnTo>
                      <a:pt x="6592" y="1842"/>
                    </a:lnTo>
                    <a:lnTo>
                      <a:pt x="6571" y="1758"/>
                    </a:lnTo>
                    <a:lnTo>
                      <a:pt x="6508" y="1675"/>
                    </a:lnTo>
                    <a:lnTo>
                      <a:pt x="6550" y="1570"/>
                    </a:lnTo>
                    <a:lnTo>
                      <a:pt x="6550" y="1424"/>
                    </a:lnTo>
                    <a:lnTo>
                      <a:pt x="6445" y="1298"/>
                    </a:lnTo>
                    <a:lnTo>
                      <a:pt x="6382" y="1298"/>
                    </a:lnTo>
                    <a:lnTo>
                      <a:pt x="6257" y="1465"/>
                    </a:lnTo>
                    <a:lnTo>
                      <a:pt x="6215" y="1507"/>
                    </a:lnTo>
                    <a:lnTo>
                      <a:pt x="6215" y="1633"/>
                    </a:lnTo>
                    <a:lnTo>
                      <a:pt x="6257" y="1717"/>
                    </a:lnTo>
                    <a:lnTo>
                      <a:pt x="6215" y="1758"/>
                    </a:lnTo>
                    <a:lnTo>
                      <a:pt x="6131" y="1675"/>
                    </a:lnTo>
                    <a:lnTo>
                      <a:pt x="6152" y="1612"/>
                    </a:lnTo>
                    <a:lnTo>
                      <a:pt x="6110" y="1528"/>
                    </a:lnTo>
                    <a:lnTo>
                      <a:pt x="6131" y="1424"/>
                    </a:lnTo>
                    <a:lnTo>
                      <a:pt x="6110" y="1298"/>
                    </a:lnTo>
                    <a:lnTo>
                      <a:pt x="5985" y="1235"/>
                    </a:lnTo>
                    <a:lnTo>
                      <a:pt x="5985" y="1089"/>
                    </a:lnTo>
                    <a:lnTo>
                      <a:pt x="5985" y="984"/>
                    </a:lnTo>
                    <a:lnTo>
                      <a:pt x="5943" y="984"/>
                    </a:lnTo>
                    <a:lnTo>
                      <a:pt x="5796" y="1110"/>
                    </a:lnTo>
                    <a:lnTo>
                      <a:pt x="5713" y="1131"/>
                    </a:lnTo>
                    <a:lnTo>
                      <a:pt x="5692" y="1256"/>
                    </a:lnTo>
                    <a:lnTo>
                      <a:pt x="5713" y="1340"/>
                    </a:lnTo>
                    <a:lnTo>
                      <a:pt x="5692" y="1403"/>
                    </a:lnTo>
                    <a:lnTo>
                      <a:pt x="5692" y="1465"/>
                    </a:lnTo>
                    <a:lnTo>
                      <a:pt x="5608" y="1528"/>
                    </a:lnTo>
                    <a:lnTo>
                      <a:pt x="5608" y="1445"/>
                    </a:lnTo>
                    <a:lnTo>
                      <a:pt x="5629" y="1403"/>
                    </a:lnTo>
                    <a:lnTo>
                      <a:pt x="5608" y="1340"/>
                    </a:lnTo>
                    <a:lnTo>
                      <a:pt x="5524" y="1424"/>
                    </a:lnTo>
                    <a:lnTo>
                      <a:pt x="5462" y="1570"/>
                    </a:lnTo>
                    <a:lnTo>
                      <a:pt x="5399" y="1612"/>
                    </a:lnTo>
                    <a:lnTo>
                      <a:pt x="5399" y="1340"/>
                    </a:lnTo>
                    <a:lnTo>
                      <a:pt x="5420" y="1256"/>
                    </a:lnTo>
                    <a:lnTo>
                      <a:pt x="5420" y="1193"/>
                    </a:lnTo>
                    <a:lnTo>
                      <a:pt x="5336" y="1152"/>
                    </a:lnTo>
                    <a:lnTo>
                      <a:pt x="5273" y="1214"/>
                    </a:lnTo>
                    <a:lnTo>
                      <a:pt x="5022" y="1214"/>
                    </a:lnTo>
                    <a:lnTo>
                      <a:pt x="4876" y="1319"/>
                    </a:lnTo>
                    <a:lnTo>
                      <a:pt x="4771" y="1298"/>
                    </a:lnTo>
                    <a:lnTo>
                      <a:pt x="4646" y="1361"/>
                    </a:lnTo>
                    <a:lnTo>
                      <a:pt x="4583" y="1465"/>
                    </a:lnTo>
                    <a:lnTo>
                      <a:pt x="4457" y="1465"/>
                    </a:lnTo>
                    <a:lnTo>
                      <a:pt x="4353" y="1528"/>
                    </a:lnTo>
                    <a:lnTo>
                      <a:pt x="4332" y="1654"/>
                    </a:lnTo>
                    <a:lnTo>
                      <a:pt x="4248" y="1612"/>
                    </a:lnTo>
                    <a:lnTo>
                      <a:pt x="4227" y="1633"/>
                    </a:lnTo>
                    <a:lnTo>
                      <a:pt x="4248" y="1737"/>
                    </a:lnTo>
                    <a:lnTo>
                      <a:pt x="4290" y="1758"/>
                    </a:lnTo>
                    <a:lnTo>
                      <a:pt x="4269" y="1863"/>
                    </a:lnTo>
                    <a:lnTo>
                      <a:pt x="4290" y="1968"/>
                    </a:lnTo>
                    <a:lnTo>
                      <a:pt x="4415" y="1947"/>
                    </a:lnTo>
                    <a:lnTo>
                      <a:pt x="4478" y="1863"/>
                    </a:lnTo>
                    <a:lnTo>
                      <a:pt x="4478" y="1779"/>
                    </a:lnTo>
                    <a:lnTo>
                      <a:pt x="4604" y="1758"/>
                    </a:lnTo>
                    <a:lnTo>
                      <a:pt x="4667" y="1717"/>
                    </a:lnTo>
                    <a:lnTo>
                      <a:pt x="4708" y="1675"/>
                    </a:lnTo>
                    <a:lnTo>
                      <a:pt x="4750" y="1821"/>
                    </a:lnTo>
                    <a:lnTo>
                      <a:pt x="4813" y="1758"/>
                    </a:lnTo>
                    <a:lnTo>
                      <a:pt x="4855" y="1654"/>
                    </a:lnTo>
                    <a:lnTo>
                      <a:pt x="4897" y="1633"/>
                    </a:lnTo>
                    <a:lnTo>
                      <a:pt x="4876" y="1779"/>
                    </a:lnTo>
                    <a:lnTo>
                      <a:pt x="4918" y="1842"/>
                    </a:lnTo>
                    <a:lnTo>
                      <a:pt x="5064" y="1842"/>
                    </a:lnTo>
                    <a:lnTo>
                      <a:pt x="4939" y="1884"/>
                    </a:lnTo>
                    <a:lnTo>
                      <a:pt x="4771" y="1926"/>
                    </a:lnTo>
                    <a:lnTo>
                      <a:pt x="4604" y="2051"/>
                    </a:lnTo>
                    <a:lnTo>
                      <a:pt x="4478" y="2093"/>
                    </a:lnTo>
                    <a:lnTo>
                      <a:pt x="4499" y="2198"/>
                    </a:lnTo>
                    <a:lnTo>
                      <a:pt x="4499" y="2281"/>
                    </a:lnTo>
                    <a:lnTo>
                      <a:pt x="4583" y="2281"/>
                    </a:lnTo>
                    <a:lnTo>
                      <a:pt x="4667" y="2198"/>
                    </a:lnTo>
                    <a:lnTo>
                      <a:pt x="4771" y="2198"/>
                    </a:lnTo>
                    <a:lnTo>
                      <a:pt x="4918" y="2156"/>
                    </a:lnTo>
                    <a:lnTo>
                      <a:pt x="5127" y="2135"/>
                    </a:lnTo>
                    <a:lnTo>
                      <a:pt x="5378" y="2072"/>
                    </a:lnTo>
                    <a:lnTo>
                      <a:pt x="5420" y="2135"/>
                    </a:lnTo>
                    <a:lnTo>
                      <a:pt x="5420" y="2198"/>
                    </a:lnTo>
                    <a:lnTo>
                      <a:pt x="5336" y="2240"/>
                    </a:lnTo>
                    <a:lnTo>
                      <a:pt x="5273" y="2177"/>
                    </a:lnTo>
                    <a:lnTo>
                      <a:pt x="5169" y="2177"/>
                    </a:lnTo>
                    <a:lnTo>
                      <a:pt x="5064" y="2261"/>
                    </a:lnTo>
                    <a:lnTo>
                      <a:pt x="4876" y="2261"/>
                    </a:lnTo>
                    <a:lnTo>
                      <a:pt x="4708" y="2386"/>
                    </a:lnTo>
                    <a:lnTo>
                      <a:pt x="4562" y="2386"/>
                    </a:lnTo>
                    <a:lnTo>
                      <a:pt x="4541" y="2449"/>
                    </a:lnTo>
                    <a:lnTo>
                      <a:pt x="4604" y="2554"/>
                    </a:lnTo>
                    <a:lnTo>
                      <a:pt x="4708" y="2554"/>
                    </a:lnTo>
                    <a:lnTo>
                      <a:pt x="4813" y="2616"/>
                    </a:lnTo>
                    <a:lnTo>
                      <a:pt x="4750" y="2658"/>
                    </a:lnTo>
                    <a:lnTo>
                      <a:pt x="4562" y="2658"/>
                    </a:lnTo>
                    <a:lnTo>
                      <a:pt x="4478" y="2574"/>
                    </a:lnTo>
                    <a:lnTo>
                      <a:pt x="4415" y="2574"/>
                    </a:lnTo>
                    <a:lnTo>
                      <a:pt x="4353" y="2616"/>
                    </a:lnTo>
                    <a:lnTo>
                      <a:pt x="4353" y="2763"/>
                    </a:lnTo>
                    <a:lnTo>
                      <a:pt x="4290" y="2826"/>
                    </a:lnTo>
                    <a:lnTo>
                      <a:pt x="4332" y="2909"/>
                    </a:lnTo>
                    <a:lnTo>
                      <a:pt x="4415" y="2972"/>
                    </a:lnTo>
                    <a:lnTo>
                      <a:pt x="4562" y="2909"/>
                    </a:lnTo>
                    <a:lnTo>
                      <a:pt x="4750" y="3014"/>
                    </a:lnTo>
                    <a:lnTo>
                      <a:pt x="4897" y="2993"/>
                    </a:lnTo>
                    <a:lnTo>
                      <a:pt x="4918" y="3035"/>
                    </a:lnTo>
                    <a:lnTo>
                      <a:pt x="5022" y="3035"/>
                    </a:lnTo>
                    <a:lnTo>
                      <a:pt x="5169" y="3139"/>
                    </a:lnTo>
                    <a:lnTo>
                      <a:pt x="5231" y="3139"/>
                    </a:lnTo>
                    <a:lnTo>
                      <a:pt x="5315" y="3118"/>
                    </a:lnTo>
                    <a:lnTo>
                      <a:pt x="5462" y="3139"/>
                    </a:lnTo>
                    <a:lnTo>
                      <a:pt x="5545" y="3139"/>
                    </a:lnTo>
                    <a:lnTo>
                      <a:pt x="5713" y="3035"/>
                    </a:lnTo>
                    <a:lnTo>
                      <a:pt x="5943" y="3035"/>
                    </a:lnTo>
                    <a:lnTo>
                      <a:pt x="6110" y="3014"/>
                    </a:lnTo>
                    <a:lnTo>
                      <a:pt x="6173" y="2972"/>
                    </a:lnTo>
                    <a:lnTo>
                      <a:pt x="6236" y="2930"/>
                    </a:lnTo>
                    <a:lnTo>
                      <a:pt x="6320" y="2930"/>
                    </a:lnTo>
                    <a:lnTo>
                      <a:pt x="6320" y="2993"/>
                    </a:lnTo>
                    <a:lnTo>
                      <a:pt x="6278" y="3077"/>
                    </a:lnTo>
                    <a:lnTo>
                      <a:pt x="6068" y="3098"/>
                    </a:lnTo>
                    <a:lnTo>
                      <a:pt x="5838" y="3139"/>
                    </a:lnTo>
                    <a:lnTo>
                      <a:pt x="5755" y="3202"/>
                    </a:lnTo>
                    <a:lnTo>
                      <a:pt x="5650" y="3223"/>
                    </a:lnTo>
                    <a:lnTo>
                      <a:pt x="5629" y="3244"/>
                    </a:lnTo>
                    <a:lnTo>
                      <a:pt x="5462" y="3223"/>
                    </a:lnTo>
                    <a:lnTo>
                      <a:pt x="5336" y="3286"/>
                    </a:lnTo>
                    <a:lnTo>
                      <a:pt x="5231" y="3286"/>
                    </a:lnTo>
                    <a:lnTo>
                      <a:pt x="5190" y="3223"/>
                    </a:lnTo>
                    <a:lnTo>
                      <a:pt x="5085" y="3223"/>
                    </a:lnTo>
                    <a:lnTo>
                      <a:pt x="4897" y="3118"/>
                    </a:lnTo>
                    <a:lnTo>
                      <a:pt x="4562" y="3118"/>
                    </a:lnTo>
                    <a:lnTo>
                      <a:pt x="4499" y="3077"/>
                    </a:lnTo>
                    <a:lnTo>
                      <a:pt x="4374" y="3098"/>
                    </a:lnTo>
                    <a:lnTo>
                      <a:pt x="4269" y="3077"/>
                    </a:lnTo>
                    <a:lnTo>
                      <a:pt x="4227" y="3118"/>
                    </a:lnTo>
                    <a:lnTo>
                      <a:pt x="4248" y="3286"/>
                    </a:lnTo>
                    <a:lnTo>
                      <a:pt x="4290" y="3328"/>
                    </a:lnTo>
                    <a:lnTo>
                      <a:pt x="4290" y="3516"/>
                    </a:lnTo>
                    <a:lnTo>
                      <a:pt x="4353" y="3642"/>
                    </a:lnTo>
                    <a:lnTo>
                      <a:pt x="4395" y="3704"/>
                    </a:lnTo>
                    <a:lnTo>
                      <a:pt x="4478" y="3725"/>
                    </a:lnTo>
                    <a:lnTo>
                      <a:pt x="4646" y="3934"/>
                    </a:lnTo>
                    <a:lnTo>
                      <a:pt x="4708" y="3976"/>
                    </a:lnTo>
                    <a:lnTo>
                      <a:pt x="4771" y="3955"/>
                    </a:lnTo>
                    <a:lnTo>
                      <a:pt x="4897" y="3767"/>
                    </a:lnTo>
                    <a:lnTo>
                      <a:pt x="5106" y="3662"/>
                    </a:lnTo>
                    <a:lnTo>
                      <a:pt x="5315" y="3537"/>
                    </a:lnTo>
                    <a:lnTo>
                      <a:pt x="5441" y="3432"/>
                    </a:lnTo>
                    <a:lnTo>
                      <a:pt x="5503" y="3349"/>
                    </a:lnTo>
                    <a:lnTo>
                      <a:pt x="5545" y="3349"/>
                    </a:lnTo>
                    <a:lnTo>
                      <a:pt x="5817" y="3411"/>
                    </a:lnTo>
                    <a:lnTo>
                      <a:pt x="6027" y="3390"/>
                    </a:lnTo>
                    <a:lnTo>
                      <a:pt x="6173" y="3390"/>
                    </a:lnTo>
                    <a:lnTo>
                      <a:pt x="6320" y="3495"/>
                    </a:lnTo>
                    <a:lnTo>
                      <a:pt x="6571" y="3516"/>
                    </a:lnTo>
                    <a:lnTo>
                      <a:pt x="6780" y="3516"/>
                    </a:lnTo>
                    <a:lnTo>
                      <a:pt x="6864" y="3558"/>
                    </a:lnTo>
                    <a:lnTo>
                      <a:pt x="6843" y="3600"/>
                    </a:lnTo>
                    <a:lnTo>
                      <a:pt x="6654" y="3621"/>
                    </a:lnTo>
                    <a:lnTo>
                      <a:pt x="6550" y="3600"/>
                    </a:lnTo>
                    <a:lnTo>
                      <a:pt x="6361" y="3558"/>
                    </a:lnTo>
                    <a:lnTo>
                      <a:pt x="6152" y="3453"/>
                    </a:lnTo>
                    <a:lnTo>
                      <a:pt x="6047" y="3453"/>
                    </a:lnTo>
                    <a:lnTo>
                      <a:pt x="5964" y="3495"/>
                    </a:lnTo>
                    <a:lnTo>
                      <a:pt x="5734" y="3453"/>
                    </a:lnTo>
                    <a:lnTo>
                      <a:pt x="5608" y="3432"/>
                    </a:lnTo>
                    <a:lnTo>
                      <a:pt x="5545" y="3516"/>
                    </a:lnTo>
                    <a:lnTo>
                      <a:pt x="5399" y="3600"/>
                    </a:lnTo>
                    <a:lnTo>
                      <a:pt x="5294" y="3725"/>
                    </a:lnTo>
                    <a:lnTo>
                      <a:pt x="5106" y="3830"/>
                    </a:lnTo>
                    <a:lnTo>
                      <a:pt x="5022" y="3976"/>
                    </a:lnTo>
                    <a:lnTo>
                      <a:pt x="4939" y="4060"/>
                    </a:lnTo>
                    <a:lnTo>
                      <a:pt x="4918" y="4123"/>
                    </a:lnTo>
                    <a:lnTo>
                      <a:pt x="5064" y="4227"/>
                    </a:lnTo>
                    <a:lnTo>
                      <a:pt x="5190" y="4227"/>
                    </a:lnTo>
                    <a:lnTo>
                      <a:pt x="5190" y="4290"/>
                    </a:lnTo>
                    <a:lnTo>
                      <a:pt x="5294" y="4395"/>
                    </a:lnTo>
                    <a:lnTo>
                      <a:pt x="5503" y="4395"/>
                    </a:lnTo>
                    <a:lnTo>
                      <a:pt x="5755" y="4478"/>
                    </a:lnTo>
                    <a:lnTo>
                      <a:pt x="5943" y="4478"/>
                    </a:lnTo>
                    <a:lnTo>
                      <a:pt x="6110" y="4332"/>
                    </a:lnTo>
                    <a:lnTo>
                      <a:pt x="6131" y="4144"/>
                    </a:lnTo>
                    <a:lnTo>
                      <a:pt x="6278" y="4081"/>
                    </a:lnTo>
                    <a:lnTo>
                      <a:pt x="6382" y="4123"/>
                    </a:lnTo>
                    <a:lnTo>
                      <a:pt x="6257" y="4165"/>
                    </a:lnTo>
                    <a:lnTo>
                      <a:pt x="6257" y="4269"/>
                    </a:lnTo>
                    <a:lnTo>
                      <a:pt x="6361" y="4290"/>
                    </a:lnTo>
                    <a:lnTo>
                      <a:pt x="6508" y="4248"/>
                    </a:lnTo>
                    <a:lnTo>
                      <a:pt x="6654" y="4269"/>
                    </a:lnTo>
                    <a:lnTo>
                      <a:pt x="6780" y="4186"/>
                    </a:lnTo>
                    <a:lnTo>
                      <a:pt x="6884" y="4227"/>
                    </a:lnTo>
                    <a:lnTo>
                      <a:pt x="6780" y="4332"/>
                    </a:lnTo>
                    <a:lnTo>
                      <a:pt x="6571" y="4353"/>
                    </a:lnTo>
                    <a:lnTo>
                      <a:pt x="6466" y="4374"/>
                    </a:lnTo>
                    <a:lnTo>
                      <a:pt x="6320" y="4374"/>
                    </a:lnTo>
                    <a:lnTo>
                      <a:pt x="6152" y="4541"/>
                    </a:lnTo>
                    <a:lnTo>
                      <a:pt x="6173" y="4604"/>
                    </a:lnTo>
                    <a:lnTo>
                      <a:pt x="6257" y="4646"/>
                    </a:lnTo>
                    <a:lnTo>
                      <a:pt x="6445" y="4604"/>
                    </a:lnTo>
                    <a:lnTo>
                      <a:pt x="6571" y="4771"/>
                    </a:lnTo>
                    <a:lnTo>
                      <a:pt x="7010" y="4771"/>
                    </a:lnTo>
                    <a:lnTo>
                      <a:pt x="7156" y="4750"/>
                    </a:lnTo>
                    <a:lnTo>
                      <a:pt x="7554" y="4583"/>
                    </a:lnTo>
                    <a:lnTo>
                      <a:pt x="7680" y="4562"/>
                    </a:lnTo>
                    <a:lnTo>
                      <a:pt x="7889" y="4395"/>
                    </a:lnTo>
                    <a:lnTo>
                      <a:pt x="7847" y="4353"/>
                    </a:lnTo>
                    <a:lnTo>
                      <a:pt x="7805" y="4353"/>
                    </a:lnTo>
                    <a:lnTo>
                      <a:pt x="7952" y="4165"/>
                    </a:lnTo>
                    <a:lnTo>
                      <a:pt x="8056" y="4165"/>
                    </a:lnTo>
                    <a:lnTo>
                      <a:pt x="8140" y="4039"/>
                    </a:lnTo>
                    <a:lnTo>
                      <a:pt x="8161" y="4060"/>
                    </a:lnTo>
                    <a:lnTo>
                      <a:pt x="8224" y="4165"/>
                    </a:lnTo>
                    <a:lnTo>
                      <a:pt x="8265" y="4165"/>
                    </a:lnTo>
                    <a:lnTo>
                      <a:pt x="8265" y="4060"/>
                    </a:lnTo>
                    <a:lnTo>
                      <a:pt x="8579" y="3830"/>
                    </a:lnTo>
                    <a:lnTo>
                      <a:pt x="8788" y="3809"/>
                    </a:lnTo>
                    <a:lnTo>
                      <a:pt x="9123" y="3662"/>
                    </a:lnTo>
                    <a:lnTo>
                      <a:pt x="9123" y="3746"/>
                    </a:lnTo>
                    <a:lnTo>
                      <a:pt x="8851" y="3872"/>
                    </a:lnTo>
                    <a:lnTo>
                      <a:pt x="8684" y="3872"/>
                    </a:lnTo>
                    <a:lnTo>
                      <a:pt x="8370" y="4060"/>
                    </a:lnTo>
                    <a:lnTo>
                      <a:pt x="8328" y="4227"/>
                    </a:lnTo>
                    <a:lnTo>
                      <a:pt x="8203" y="4332"/>
                    </a:lnTo>
                    <a:lnTo>
                      <a:pt x="8056" y="4332"/>
                    </a:lnTo>
                    <a:lnTo>
                      <a:pt x="8014" y="4478"/>
                    </a:lnTo>
                    <a:lnTo>
                      <a:pt x="7952" y="4541"/>
                    </a:lnTo>
                    <a:lnTo>
                      <a:pt x="7952" y="4583"/>
                    </a:lnTo>
                    <a:lnTo>
                      <a:pt x="8244" y="4562"/>
                    </a:lnTo>
                    <a:lnTo>
                      <a:pt x="8328" y="4604"/>
                    </a:lnTo>
                    <a:lnTo>
                      <a:pt x="8454" y="4604"/>
                    </a:lnTo>
                    <a:lnTo>
                      <a:pt x="8579" y="4688"/>
                    </a:lnTo>
                    <a:lnTo>
                      <a:pt x="8558" y="4750"/>
                    </a:lnTo>
                    <a:lnTo>
                      <a:pt x="8663" y="4792"/>
                    </a:lnTo>
                    <a:lnTo>
                      <a:pt x="8747" y="4792"/>
                    </a:lnTo>
                    <a:lnTo>
                      <a:pt x="8788" y="4855"/>
                    </a:lnTo>
                    <a:lnTo>
                      <a:pt x="8663" y="4876"/>
                    </a:lnTo>
                    <a:lnTo>
                      <a:pt x="8558" y="4918"/>
                    </a:lnTo>
                    <a:lnTo>
                      <a:pt x="8433" y="4813"/>
                    </a:lnTo>
                    <a:lnTo>
                      <a:pt x="8224" y="4750"/>
                    </a:lnTo>
                    <a:lnTo>
                      <a:pt x="7952" y="4771"/>
                    </a:lnTo>
                    <a:lnTo>
                      <a:pt x="7554" y="4813"/>
                    </a:lnTo>
                    <a:lnTo>
                      <a:pt x="7408" y="4876"/>
                    </a:lnTo>
                    <a:lnTo>
                      <a:pt x="7303" y="4876"/>
                    </a:lnTo>
                    <a:lnTo>
                      <a:pt x="7303" y="4918"/>
                    </a:lnTo>
                    <a:lnTo>
                      <a:pt x="7324" y="4981"/>
                    </a:lnTo>
                    <a:lnTo>
                      <a:pt x="7512" y="5022"/>
                    </a:lnTo>
                    <a:lnTo>
                      <a:pt x="7680" y="5022"/>
                    </a:lnTo>
                    <a:lnTo>
                      <a:pt x="7784" y="5085"/>
                    </a:lnTo>
                    <a:lnTo>
                      <a:pt x="7784" y="5169"/>
                    </a:lnTo>
                    <a:lnTo>
                      <a:pt x="7638" y="5190"/>
                    </a:lnTo>
                    <a:lnTo>
                      <a:pt x="7533" y="5106"/>
                    </a:lnTo>
                    <a:lnTo>
                      <a:pt x="7324" y="5085"/>
                    </a:lnTo>
                    <a:lnTo>
                      <a:pt x="7219" y="5002"/>
                    </a:lnTo>
                    <a:lnTo>
                      <a:pt x="7115" y="4981"/>
                    </a:lnTo>
                    <a:lnTo>
                      <a:pt x="6947" y="5064"/>
                    </a:lnTo>
                    <a:lnTo>
                      <a:pt x="6696" y="5085"/>
                    </a:lnTo>
                    <a:lnTo>
                      <a:pt x="6508" y="5002"/>
                    </a:lnTo>
                    <a:lnTo>
                      <a:pt x="6361" y="5002"/>
                    </a:lnTo>
                    <a:lnTo>
                      <a:pt x="6215" y="4960"/>
                    </a:lnTo>
                    <a:lnTo>
                      <a:pt x="6131" y="4897"/>
                    </a:lnTo>
                    <a:lnTo>
                      <a:pt x="5922" y="4918"/>
                    </a:lnTo>
                    <a:lnTo>
                      <a:pt x="5859" y="5064"/>
                    </a:lnTo>
                    <a:lnTo>
                      <a:pt x="5922" y="5169"/>
                    </a:lnTo>
                    <a:lnTo>
                      <a:pt x="5922" y="5587"/>
                    </a:lnTo>
                    <a:lnTo>
                      <a:pt x="5943" y="5629"/>
                    </a:lnTo>
                    <a:lnTo>
                      <a:pt x="5838" y="5755"/>
                    </a:lnTo>
                    <a:lnTo>
                      <a:pt x="5838" y="5839"/>
                    </a:lnTo>
                    <a:lnTo>
                      <a:pt x="5922" y="5901"/>
                    </a:lnTo>
                    <a:lnTo>
                      <a:pt x="5985" y="6006"/>
                    </a:lnTo>
                    <a:lnTo>
                      <a:pt x="6131" y="6006"/>
                    </a:lnTo>
                    <a:lnTo>
                      <a:pt x="6236" y="6069"/>
                    </a:lnTo>
                    <a:lnTo>
                      <a:pt x="6110" y="6048"/>
                    </a:lnTo>
                    <a:lnTo>
                      <a:pt x="6027" y="6111"/>
                    </a:lnTo>
                    <a:lnTo>
                      <a:pt x="5985" y="6173"/>
                    </a:lnTo>
                    <a:lnTo>
                      <a:pt x="5964" y="6069"/>
                    </a:lnTo>
                    <a:lnTo>
                      <a:pt x="5859" y="5964"/>
                    </a:lnTo>
                    <a:lnTo>
                      <a:pt x="5817" y="5964"/>
                    </a:lnTo>
                    <a:lnTo>
                      <a:pt x="5796" y="6027"/>
                    </a:lnTo>
                    <a:lnTo>
                      <a:pt x="5713" y="5922"/>
                    </a:lnTo>
                    <a:lnTo>
                      <a:pt x="5692" y="5734"/>
                    </a:lnTo>
                    <a:lnTo>
                      <a:pt x="5692" y="5525"/>
                    </a:lnTo>
                    <a:lnTo>
                      <a:pt x="5629" y="5232"/>
                    </a:lnTo>
                    <a:lnTo>
                      <a:pt x="5503" y="5085"/>
                    </a:lnTo>
                    <a:lnTo>
                      <a:pt x="5503" y="4981"/>
                    </a:lnTo>
                    <a:lnTo>
                      <a:pt x="5231" y="4792"/>
                    </a:lnTo>
                    <a:lnTo>
                      <a:pt x="5169" y="4792"/>
                    </a:lnTo>
                    <a:lnTo>
                      <a:pt x="5001" y="4688"/>
                    </a:lnTo>
                    <a:lnTo>
                      <a:pt x="4980" y="4583"/>
                    </a:lnTo>
                    <a:lnTo>
                      <a:pt x="4876" y="4541"/>
                    </a:lnTo>
                    <a:lnTo>
                      <a:pt x="4708" y="4583"/>
                    </a:lnTo>
                    <a:lnTo>
                      <a:pt x="4353" y="4981"/>
                    </a:lnTo>
                    <a:lnTo>
                      <a:pt x="4290" y="5106"/>
                    </a:lnTo>
                    <a:lnTo>
                      <a:pt x="4290" y="5211"/>
                    </a:lnTo>
                    <a:lnTo>
                      <a:pt x="4374" y="5274"/>
                    </a:lnTo>
                    <a:lnTo>
                      <a:pt x="4499" y="5315"/>
                    </a:lnTo>
                    <a:lnTo>
                      <a:pt x="4562" y="5441"/>
                    </a:lnTo>
                    <a:lnTo>
                      <a:pt x="4562" y="5525"/>
                    </a:lnTo>
                    <a:lnTo>
                      <a:pt x="4541" y="5546"/>
                    </a:lnTo>
                    <a:lnTo>
                      <a:pt x="4457" y="5420"/>
                    </a:lnTo>
                    <a:lnTo>
                      <a:pt x="4374" y="5399"/>
                    </a:lnTo>
                    <a:lnTo>
                      <a:pt x="4290" y="5336"/>
                    </a:lnTo>
                    <a:lnTo>
                      <a:pt x="4248" y="5378"/>
                    </a:lnTo>
                    <a:lnTo>
                      <a:pt x="4164" y="5399"/>
                    </a:lnTo>
                    <a:lnTo>
                      <a:pt x="4143" y="5483"/>
                    </a:lnTo>
                    <a:lnTo>
                      <a:pt x="4185" y="5608"/>
                    </a:lnTo>
                    <a:lnTo>
                      <a:pt x="4269" y="5650"/>
                    </a:lnTo>
                    <a:lnTo>
                      <a:pt x="4332" y="5818"/>
                    </a:lnTo>
                    <a:lnTo>
                      <a:pt x="4353" y="6131"/>
                    </a:lnTo>
                    <a:lnTo>
                      <a:pt x="4269" y="6278"/>
                    </a:lnTo>
                    <a:lnTo>
                      <a:pt x="4269" y="6445"/>
                    </a:lnTo>
                    <a:lnTo>
                      <a:pt x="4185" y="6634"/>
                    </a:lnTo>
                    <a:lnTo>
                      <a:pt x="4185" y="6759"/>
                    </a:lnTo>
                    <a:lnTo>
                      <a:pt x="4227" y="6780"/>
                    </a:lnTo>
                    <a:lnTo>
                      <a:pt x="4290" y="6759"/>
                    </a:lnTo>
                    <a:lnTo>
                      <a:pt x="4290" y="6759"/>
                    </a:lnTo>
                    <a:lnTo>
                      <a:pt x="4269" y="6906"/>
                    </a:lnTo>
                    <a:lnTo>
                      <a:pt x="4185" y="7052"/>
                    </a:lnTo>
                    <a:lnTo>
                      <a:pt x="4143" y="6968"/>
                    </a:lnTo>
                    <a:lnTo>
                      <a:pt x="4123" y="6864"/>
                    </a:lnTo>
                    <a:lnTo>
                      <a:pt x="4018" y="6780"/>
                    </a:lnTo>
                    <a:lnTo>
                      <a:pt x="3934" y="6864"/>
                    </a:lnTo>
                    <a:lnTo>
                      <a:pt x="3934" y="7052"/>
                    </a:lnTo>
                    <a:lnTo>
                      <a:pt x="4081" y="7303"/>
                    </a:lnTo>
                    <a:lnTo>
                      <a:pt x="4248" y="7282"/>
                    </a:lnTo>
                    <a:lnTo>
                      <a:pt x="4353" y="7324"/>
                    </a:lnTo>
                    <a:lnTo>
                      <a:pt x="4395" y="7408"/>
                    </a:lnTo>
                    <a:lnTo>
                      <a:pt x="4583" y="7408"/>
                    </a:lnTo>
                    <a:lnTo>
                      <a:pt x="4792" y="7491"/>
                    </a:lnTo>
                    <a:lnTo>
                      <a:pt x="4876" y="7408"/>
                    </a:lnTo>
                    <a:lnTo>
                      <a:pt x="5001" y="7324"/>
                    </a:lnTo>
                    <a:lnTo>
                      <a:pt x="5001" y="7261"/>
                    </a:lnTo>
                    <a:lnTo>
                      <a:pt x="5085" y="7219"/>
                    </a:lnTo>
                    <a:lnTo>
                      <a:pt x="5085" y="7303"/>
                    </a:lnTo>
                    <a:lnTo>
                      <a:pt x="5022" y="7408"/>
                    </a:lnTo>
                    <a:lnTo>
                      <a:pt x="5022" y="7533"/>
                    </a:lnTo>
                    <a:lnTo>
                      <a:pt x="4980" y="7596"/>
                    </a:lnTo>
                    <a:lnTo>
                      <a:pt x="4876" y="7533"/>
                    </a:lnTo>
                    <a:lnTo>
                      <a:pt x="4646" y="7533"/>
                    </a:lnTo>
                    <a:lnTo>
                      <a:pt x="4541" y="7575"/>
                    </a:lnTo>
                    <a:lnTo>
                      <a:pt x="4541" y="7680"/>
                    </a:lnTo>
                    <a:lnTo>
                      <a:pt x="4583" y="7701"/>
                    </a:lnTo>
                    <a:lnTo>
                      <a:pt x="4708" y="7701"/>
                    </a:lnTo>
                    <a:lnTo>
                      <a:pt x="4750" y="7784"/>
                    </a:lnTo>
                    <a:lnTo>
                      <a:pt x="4646" y="7784"/>
                    </a:lnTo>
                    <a:lnTo>
                      <a:pt x="4646" y="7952"/>
                    </a:lnTo>
                    <a:lnTo>
                      <a:pt x="4478" y="7722"/>
                    </a:lnTo>
                    <a:lnTo>
                      <a:pt x="4395" y="7722"/>
                    </a:lnTo>
                    <a:lnTo>
                      <a:pt x="4353" y="7617"/>
                    </a:lnTo>
                    <a:lnTo>
                      <a:pt x="4290" y="7533"/>
                    </a:lnTo>
                    <a:lnTo>
                      <a:pt x="4039" y="7366"/>
                    </a:lnTo>
                    <a:lnTo>
                      <a:pt x="3976" y="7366"/>
                    </a:lnTo>
                    <a:lnTo>
                      <a:pt x="3830" y="7199"/>
                    </a:lnTo>
                    <a:lnTo>
                      <a:pt x="3830" y="7178"/>
                    </a:lnTo>
                    <a:lnTo>
                      <a:pt x="3725" y="7178"/>
                    </a:lnTo>
                    <a:lnTo>
                      <a:pt x="3620" y="7261"/>
                    </a:lnTo>
                    <a:lnTo>
                      <a:pt x="3516" y="7261"/>
                    </a:lnTo>
                    <a:lnTo>
                      <a:pt x="3432" y="7303"/>
                    </a:lnTo>
                    <a:lnTo>
                      <a:pt x="3286" y="7261"/>
                    </a:lnTo>
                    <a:lnTo>
                      <a:pt x="3034" y="7303"/>
                    </a:lnTo>
                    <a:lnTo>
                      <a:pt x="2972" y="7282"/>
                    </a:lnTo>
                    <a:lnTo>
                      <a:pt x="2783" y="7471"/>
                    </a:lnTo>
                    <a:lnTo>
                      <a:pt x="2700" y="7617"/>
                    </a:lnTo>
                    <a:lnTo>
                      <a:pt x="2700" y="7743"/>
                    </a:lnTo>
                    <a:lnTo>
                      <a:pt x="2595" y="7784"/>
                    </a:lnTo>
                    <a:lnTo>
                      <a:pt x="2490" y="7847"/>
                    </a:lnTo>
                    <a:lnTo>
                      <a:pt x="2365" y="7910"/>
                    </a:lnTo>
                    <a:lnTo>
                      <a:pt x="2344" y="7994"/>
                    </a:lnTo>
                    <a:lnTo>
                      <a:pt x="2198" y="8098"/>
                    </a:lnTo>
                    <a:lnTo>
                      <a:pt x="2177" y="8224"/>
                    </a:lnTo>
                    <a:lnTo>
                      <a:pt x="2260" y="8224"/>
                    </a:lnTo>
                    <a:lnTo>
                      <a:pt x="2281" y="8307"/>
                    </a:lnTo>
                    <a:lnTo>
                      <a:pt x="2177" y="8307"/>
                    </a:lnTo>
                    <a:lnTo>
                      <a:pt x="2093" y="8349"/>
                    </a:lnTo>
                    <a:lnTo>
                      <a:pt x="2260" y="8475"/>
                    </a:lnTo>
                    <a:lnTo>
                      <a:pt x="2407" y="8517"/>
                    </a:lnTo>
                    <a:lnTo>
                      <a:pt x="2511" y="8433"/>
                    </a:lnTo>
                    <a:lnTo>
                      <a:pt x="2490" y="8349"/>
                    </a:lnTo>
                    <a:lnTo>
                      <a:pt x="2658" y="8370"/>
                    </a:lnTo>
                    <a:lnTo>
                      <a:pt x="2825" y="8245"/>
                    </a:lnTo>
                    <a:lnTo>
                      <a:pt x="2825" y="8349"/>
                    </a:lnTo>
                    <a:lnTo>
                      <a:pt x="2700" y="8412"/>
                    </a:lnTo>
                    <a:lnTo>
                      <a:pt x="2616" y="8538"/>
                    </a:lnTo>
                    <a:lnTo>
                      <a:pt x="2616" y="8621"/>
                    </a:lnTo>
                    <a:lnTo>
                      <a:pt x="2783" y="8621"/>
                    </a:lnTo>
                    <a:lnTo>
                      <a:pt x="2888" y="8642"/>
                    </a:lnTo>
                    <a:lnTo>
                      <a:pt x="3014" y="8475"/>
                    </a:lnTo>
                    <a:lnTo>
                      <a:pt x="3202" y="8349"/>
                    </a:lnTo>
                    <a:lnTo>
                      <a:pt x="3307" y="8119"/>
                    </a:lnTo>
                    <a:lnTo>
                      <a:pt x="3453" y="7931"/>
                    </a:lnTo>
                    <a:lnTo>
                      <a:pt x="3558" y="7910"/>
                    </a:lnTo>
                    <a:lnTo>
                      <a:pt x="3558" y="7910"/>
                    </a:lnTo>
                    <a:lnTo>
                      <a:pt x="3537" y="7994"/>
                    </a:lnTo>
                    <a:lnTo>
                      <a:pt x="3453" y="8035"/>
                    </a:lnTo>
                    <a:lnTo>
                      <a:pt x="3307" y="8245"/>
                    </a:lnTo>
                    <a:lnTo>
                      <a:pt x="3348" y="8349"/>
                    </a:lnTo>
                    <a:lnTo>
                      <a:pt x="3244" y="8349"/>
                    </a:lnTo>
                    <a:lnTo>
                      <a:pt x="3181" y="8454"/>
                    </a:lnTo>
                    <a:lnTo>
                      <a:pt x="3202" y="8538"/>
                    </a:lnTo>
                    <a:lnTo>
                      <a:pt x="3286" y="8538"/>
                    </a:lnTo>
                    <a:lnTo>
                      <a:pt x="3223" y="8580"/>
                    </a:lnTo>
                    <a:lnTo>
                      <a:pt x="3139" y="8580"/>
                    </a:lnTo>
                    <a:lnTo>
                      <a:pt x="3034" y="8684"/>
                    </a:lnTo>
                    <a:lnTo>
                      <a:pt x="3076" y="8747"/>
                    </a:lnTo>
                    <a:lnTo>
                      <a:pt x="3202" y="8747"/>
                    </a:lnTo>
                    <a:lnTo>
                      <a:pt x="3118" y="8789"/>
                    </a:lnTo>
                    <a:lnTo>
                      <a:pt x="2993" y="8747"/>
                    </a:lnTo>
                    <a:lnTo>
                      <a:pt x="2888" y="8747"/>
                    </a:lnTo>
                    <a:lnTo>
                      <a:pt x="2804" y="8789"/>
                    </a:lnTo>
                    <a:lnTo>
                      <a:pt x="2721" y="8831"/>
                    </a:lnTo>
                    <a:lnTo>
                      <a:pt x="2679" y="8872"/>
                    </a:lnTo>
                    <a:lnTo>
                      <a:pt x="2721" y="8977"/>
                    </a:lnTo>
                    <a:lnTo>
                      <a:pt x="2804" y="8977"/>
                    </a:lnTo>
                    <a:lnTo>
                      <a:pt x="2867" y="8935"/>
                    </a:lnTo>
                    <a:lnTo>
                      <a:pt x="2909" y="8956"/>
                    </a:lnTo>
                    <a:lnTo>
                      <a:pt x="3014" y="8956"/>
                    </a:lnTo>
                    <a:lnTo>
                      <a:pt x="3014" y="9040"/>
                    </a:lnTo>
                    <a:lnTo>
                      <a:pt x="2930" y="9040"/>
                    </a:lnTo>
                    <a:lnTo>
                      <a:pt x="2825" y="8998"/>
                    </a:lnTo>
                    <a:lnTo>
                      <a:pt x="2783" y="9040"/>
                    </a:lnTo>
                    <a:lnTo>
                      <a:pt x="2783" y="9082"/>
                    </a:lnTo>
                    <a:lnTo>
                      <a:pt x="2888" y="9103"/>
                    </a:lnTo>
                    <a:lnTo>
                      <a:pt x="2867" y="9144"/>
                    </a:lnTo>
                    <a:lnTo>
                      <a:pt x="2783" y="9186"/>
                    </a:lnTo>
                    <a:lnTo>
                      <a:pt x="2700" y="9186"/>
                    </a:lnTo>
                    <a:lnTo>
                      <a:pt x="2700" y="9249"/>
                    </a:lnTo>
                    <a:lnTo>
                      <a:pt x="2783" y="9396"/>
                    </a:lnTo>
                    <a:lnTo>
                      <a:pt x="2867" y="9396"/>
                    </a:lnTo>
                    <a:lnTo>
                      <a:pt x="2909" y="9312"/>
                    </a:lnTo>
                    <a:lnTo>
                      <a:pt x="3034" y="9207"/>
                    </a:lnTo>
                    <a:lnTo>
                      <a:pt x="3014" y="9312"/>
                    </a:lnTo>
                    <a:lnTo>
                      <a:pt x="2909" y="9396"/>
                    </a:lnTo>
                    <a:lnTo>
                      <a:pt x="2825" y="9479"/>
                    </a:lnTo>
                    <a:lnTo>
                      <a:pt x="2804" y="9563"/>
                    </a:lnTo>
                    <a:lnTo>
                      <a:pt x="2972" y="9626"/>
                    </a:lnTo>
                    <a:lnTo>
                      <a:pt x="3097" y="9626"/>
                    </a:lnTo>
                    <a:lnTo>
                      <a:pt x="3118" y="9605"/>
                    </a:lnTo>
                    <a:lnTo>
                      <a:pt x="3181" y="9605"/>
                    </a:lnTo>
                    <a:lnTo>
                      <a:pt x="3244" y="9668"/>
                    </a:lnTo>
                    <a:lnTo>
                      <a:pt x="3432" y="9584"/>
                    </a:lnTo>
                    <a:lnTo>
                      <a:pt x="3620" y="9416"/>
                    </a:lnTo>
                    <a:lnTo>
                      <a:pt x="3620" y="9396"/>
                    </a:lnTo>
                    <a:lnTo>
                      <a:pt x="3725" y="9312"/>
                    </a:lnTo>
                    <a:lnTo>
                      <a:pt x="3934" y="9103"/>
                    </a:lnTo>
                    <a:lnTo>
                      <a:pt x="3934" y="9040"/>
                    </a:lnTo>
                    <a:lnTo>
                      <a:pt x="4018" y="8956"/>
                    </a:lnTo>
                    <a:lnTo>
                      <a:pt x="4081" y="8956"/>
                    </a:lnTo>
                    <a:lnTo>
                      <a:pt x="4018" y="9040"/>
                    </a:lnTo>
                    <a:lnTo>
                      <a:pt x="3976" y="9144"/>
                    </a:lnTo>
                    <a:lnTo>
                      <a:pt x="3809" y="9354"/>
                    </a:lnTo>
                    <a:lnTo>
                      <a:pt x="3599" y="9479"/>
                    </a:lnTo>
                    <a:lnTo>
                      <a:pt x="3453" y="9626"/>
                    </a:lnTo>
                    <a:lnTo>
                      <a:pt x="3307" y="9709"/>
                    </a:lnTo>
                    <a:lnTo>
                      <a:pt x="3223" y="9793"/>
                    </a:lnTo>
                    <a:lnTo>
                      <a:pt x="3286" y="9877"/>
                    </a:lnTo>
                    <a:lnTo>
                      <a:pt x="3223" y="9898"/>
                    </a:lnTo>
                    <a:lnTo>
                      <a:pt x="3076" y="9772"/>
                    </a:lnTo>
                    <a:lnTo>
                      <a:pt x="2825" y="9772"/>
                    </a:lnTo>
                    <a:lnTo>
                      <a:pt x="2825" y="9835"/>
                    </a:lnTo>
                    <a:lnTo>
                      <a:pt x="2783" y="9814"/>
                    </a:lnTo>
                    <a:lnTo>
                      <a:pt x="2700" y="9688"/>
                    </a:lnTo>
                    <a:lnTo>
                      <a:pt x="2490" y="9584"/>
                    </a:lnTo>
                    <a:lnTo>
                      <a:pt x="2407" y="9605"/>
                    </a:lnTo>
                    <a:lnTo>
                      <a:pt x="2365" y="9563"/>
                    </a:lnTo>
                    <a:lnTo>
                      <a:pt x="2407" y="9416"/>
                    </a:lnTo>
                    <a:lnTo>
                      <a:pt x="2407" y="9082"/>
                    </a:lnTo>
                    <a:lnTo>
                      <a:pt x="2365" y="8872"/>
                    </a:lnTo>
                    <a:lnTo>
                      <a:pt x="2239" y="8726"/>
                    </a:lnTo>
                    <a:lnTo>
                      <a:pt x="2156" y="8726"/>
                    </a:lnTo>
                    <a:lnTo>
                      <a:pt x="2030" y="8663"/>
                    </a:lnTo>
                    <a:lnTo>
                      <a:pt x="1946" y="8684"/>
                    </a:lnTo>
                    <a:lnTo>
                      <a:pt x="1821" y="8684"/>
                    </a:lnTo>
                    <a:lnTo>
                      <a:pt x="1737" y="8726"/>
                    </a:lnTo>
                    <a:lnTo>
                      <a:pt x="1633" y="8747"/>
                    </a:lnTo>
                    <a:lnTo>
                      <a:pt x="1633" y="8831"/>
                    </a:lnTo>
                    <a:lnTo>
                      <a:pt x="1654" y="8935"/>
                    </a:lnTo>
                    <a:lnTo>
                      <a:pt x="1633" y="8977"/>
                    </a:lnTo>
                    <a:lnTo>
                      <a:pt x="1612" y="9165"/>
                    </a:lnTo>
                    <a:lnTo>
                      <a:pt x="1654" y="9249"/>
                    </a:lnTo>
                    <a:lnTo>
                      <a:pt x="1716" y="9249"/>
                    </a:lnTo>
                    <a:lnTo>
                      <a:pt x="1716" y="9312"/>
                    </a:lnTo>
                    <a:lnTo>
                      <a:pt x="1612" y="9396"/>
                    </a:lnTo>
                    <a:lnTo>
                      <a:pt x="1570" y="9458"/>
                    </a:lnTo>
                    <a:lnTo>
                      <a:pt x="1654" y="9563"/>
                    </a:lnTo>
                    <a:lnTo>
                      <a:pt x="1737" y="9563"/>
                    </a:lnTo>
                    <a:lnTo>
                      <a:pt x="1758" y="9500"/>
                    </a:lnTo>
                    <a:lnTo>
                      <a:pt x="1884" y="9563"/>
                    </a:lnTo>
                    <a:lnTo>
                      <a:pt x="1863" y="9584"/>
                    </a:lnTo>
                    <a:lnTo>
                      <a:pt x="1737" y="9584"/>
                    </a:lnTo>
                    <a:lnTo>
                      <a:pt x="1737" y="9605"/>
                    </a:lnTo>
                    <a:lnTo>
                      <a:pt x="1821" y="9668"/>
                    </a:lnTo>
                    <a:lnTo>
                      <a:pt x="1821" y="9709"/>
                    </a:lnTo>
                    <a:lnTo>
                      <a:pt x="1737" y="9772"/>
                    </a:lnTo>
                    <a:lnTo>
                      <a:pt x="1716" y="9793"/>
                    </a:lnTo>
                    <a:lnTo>
                      <a:pt x="1779" y="9814"/>
                    </a:lnTo>
                    <a:lnTo>
                      <a:pt x="1842" y="9877"/>
                    </a:lnTo>
                    <a:lnTo>
                      <a:pt x="1946" y="9877"/>
                    </a:lnTo>
                    <a:lnTo>
                      <a:pt x="1967" y="9898"/>
                    </a:lnTo>
                    <a:lnTo>
                      <a:pt x="1926" y="9940"/>
                    </a:lnTo>
                    <a:lnTo>
                      <a:pt x="1821" y="9940"/>
                    </a:lnTo>
                    <a:lnTo>
                      <a:pt x="1779" y="9981"/>
                    </a:lnTo>
                    <a:lnTo>
                      <a:pt x="1654" y="9877"/>
                    </a:lnTo>
                    <a:lnTo>
                      <a:pt x="1612" y="9898"/>
                    </a:lnTo>
                    <a:lnTo>
                      <a:pt x="1570" y="9940"/>
                    </a:lnTo>
                    <a:lnTo>
                      <a:pt x="1507" y="9940"/>
                    </a:lnTo>
                    <a:lnTo>
                      <a:pt x="1444" y="9835"/>
                    </a:lnTo>
                    <a:lnTo>
                      <a:pt x="1361" y="9814"/>
                    </a:lnTo>
                    <a:lnTo>
                      <a:pt x="1298" y="9877"/>
                    </a:lnTo>
                    <a:lnTo>
                      <a:pt x="1110" y="9877"/>
                    </a:lnTo>
                    <a:lnTo>
                      <a:pt x="984" y="9793"/>
                    </a:lnTo>
                    <a:lnTo>
                      <a:pt x="879" y="9793"/>
                    </a:lnTo>
                    <a:lnTo>
                      <a:pt x="817" y="9835"/>
                    </a:lnTo>
                    <a:lnTo>
                      <a:pt x="817" y="9919"/>
                    </a:lnTo>
                    <a:lnTo>
                      <a:pt x="733" y="9940"/>
                    </a:lnTo>
                    <a:lnTo>
                      <a:pt x="628" y="9981"/>
                    </a:lnTo>
                    <a:lnTo>
                      <a:pt x="586" y="10044"/>
                    </a:lnTo>
                    <a:lnTo>
                      <a:pt x="419" y="10086"/>
                    </a:lnTo>
                    <a:lnTo>
                      <a:pt x="377" y="10107"/>
                    </a:lnTo>
                    <a:lnTo>
                      <a:pt x="273" y="10128"/>
                    </a:lnTo>
                    <a:lnTo>
                      <a:pt x="189" y="10212"/>
                    </a:lnTo>
                    <a:lnTo>
                      <a:pt x="168" y="10316"/>
                    </a:lnTo>
                    <a:lnTo>
                      <a:pt x="168" y="10358"/>
                    </a:lnTo>
                    <a:lnTo>
                      <a:pt x="147" y="10442"/>
                    </a:lnTo>
                    <a:lnTo>
                      <a:pt x="1" y="10525"/>
                    </a:lnTo>
                    <a:lnTo>
                      <a:pt x="1" y="10609"/>
                    </a:lnTo>
                    <a:lnTo>
                      <a:pt x="42" y="10651"/>
                    </a:lnTo>
                    <a:lnTo>
                      <a:pt x="42" y="10818"/>
                    </a:lnTo>
                    <a:lnTo>
                      <a:pt x="63" y="10860"/>
                    </a:lnTo>
                    <a:lnTo>
                      <a:pt x="189" y="10860"/>
                    </a:lnTo>
                    <a:lnTo>
                      <a:pt x="252" y="10735"/>
                    </a:lnTo>
                    <a:lnTo>
                      <a:pt x="294" y="10735"/>
                    </a:lnTo>
                    <a:lnTo>
                      <a:pt x="273" y="10756"/>
                    </a:lnTo>
                    <a:lnTo>
                      <a:pt x="210" y="10860"/>
                    </a:lnTo>
                    <a:lnTo>
                      <a:pt x="273" y="10881"/>
                    </a:lnTo>
                    <a:lnTo>
                      <a:pt x="356" y="10818"/>
                    </a:lnTo>
                    <a:lnTo>
                      <a:pt x="356" y="10651"/>
                    </a:lnTo>
                    <a:lnTo>
                      <a:pt x="398" y="10421"/>
                    </a:lnTo>
                    <a:lnTo>
                      <a:pt x="482" y="10400"/>
                    </a:lnTo>
                    <a:lnTo>
                      <a:pt x="566" y="10337"/>
                    </a:lnTo>
                    <a:lnTo>
                      <a:pt x="419" y="10567"/>
                    </a:lnTo>
                    <a:lnTo>
                      <a:pt x="419" y="10672"/>
                    </a:lnTo>
                    <a:lnTo>
                      <a:pt x="398" y="10714"/>
                    </a:lnTo>
                    <a:lnTo>
                      <a:pt x="377" y="10839"/>
                    </a:lnTo>
                    <a:lnTo>
                      <a:pt x="314" y="10944"/>
                    </a:lnTo>
                    <a:lnTo>
                      <a:pt x="377" y="10986"/>
                    </a:lnTo>
                    <a:lnTo>
                      <a:pt x="419" y="10986"/>
                    </a:lnTo>
                    <a:lnTo>
                      <a:pt x="503" y="11069"/>
                    </a:lnTo>
                    <a:lnTo>
                      <a:pt x="607" y="11069"/>
                    </a:lnTo>
                    <a:lnTo>
                      <a:pt x="628" y="10965"/>
                    </a:lnTo>
                    <a:lnTo>
                      <a:pt x="607" y="10944"/>
                    </a:lnTo>
                    <a:lnTo>
                      <a:pt x="670" y="10839"/>
                    </a:lnTo>
                    <a:lnTo>
                      <a:pt x="691" y="10735"/>
                    </a:lnTo>
                    <a:lnTo>
                      <a:pt x="733" y="10672"/>
                    </a:lnTo>
                    <a:lnTo>
                      <a:pt x="733" y="10756"/>
                    </a:lnTo>
                    <a:lnTo>
                      <a:pt x="775" y="10818"/>
                    </a:lnTo>
                    <a:lnTo>
                      <a:pt x="712" y="10944"/>
                    </a:lnTo>
                    <a:lnTo>
                      <a:pt x="712" y="11028"/>
                    </a:lnTo>
                    <a:lnTo>
                      <a:pt x="712" y="11090"/>
                    </a:lnTo>
                    <a:lnTo>
                      <a:pt x="796" y="11195"/>
                    </a:lnTo>
                    <a:lnTo>
                      <a:pt x="838" y="11237"/>
                    </a:lnTo>
                    <a:lnTo>
                      <a:pt x="921" y="11153"/>
                    </a:lnTo>
                    <a:lnTo>
                      <a:pt x="900" y="11069"/>
                    </a:lnTo>
                    <a:lnTo>
                      <a:pt x="900" y="11048"/>
                    </a:lnTo>
                    <a:lnTo>
                      <a:pt x="921" y="11028"/>
                    </a:lnTo>
                    <a:lnTo>
                      <a:pt x="1005" y="11028"/>
                    </a:lnTo>
                    <a:lnTo>
                      <a:pt x="1047" y="10965"/>
                    </a:lnTo>
                    <a:lnTo>
                      <a:pt x="1026" y="10860"/>
                    </a:lnTo>
                    <a:lnTo>
                      <a:pt x="984" y="10818"/>
                    </a:lnTo>
                    <a:lnTo>
                      <a:pt x="984" y="10735"/>
                    </a:lnTo>
                    <a:lnTo>
                      <a:pt x="1026" y="10756"/>
                    </a:lnTo>
                    <a:lnTo>
                      <a:pt x="1110" y="10923"/>
                    </a:lnTo>
                    <a:lnTo>
                      <a:pt x="1110" y="10986"/>
                    </a:lnTo>
                    <a:lnTo>
                      <a:pt x="1047" y="11090"/>
                    </a:lnTo>
                    <a:lnTo>
                      <a:pt x="1005" y="11090"/>
                    </a:lnTo>
                    <a:lnTo>
                      <a:pt x="942" y="11195"/>
                    </a:lnTo>
                    <a:lnTo>
                      <a:pt x="984" y="11258"/>
                    </a:lnTo>
                    <a:lnTo>
                      <a:pt x="1026" y="11258"/>
                    </a:lnTo>
                    <a:lnTo>
                      <a:pt x="1089" y="11279"/>
                    </a:lnTo>
                    <a:lnTo>
                      <a:pt x="1110" y="11341"/>
                    </a:lnTo>
                    <a:lnTo>
                      <a:pt x="1151" y="11341"/>
                    </a:lnTo>
                    <a:lnTo>
                      <a:pt x="1340" y="11446"/>
                    </a:lnTo>
                    <a:lnTo>
                      <a:pt x="1402" y="11446"/>
                    </a:lnTo>
                    <a:lnTo>
                      <a:pt x="1402" y="11551"/>
                    </a:lnTo>
                    <a:lnTo>
                      <a:pt x="1612" y="11551"/>
                    </a:lnTo>
                    <a:lnTo>
                      <a:pt x="1674" y="11593"/>
                    </a:lnTo>
                    <a:lnTo>
                      <a:pt x="1737" y="11572"/>
                    </a:lnTo>
                    <a:lnTo>
                      <a:pt x="1779" y="11488"/>
                    </a:lnTo>
                    <a:lnTo>
                      <a:pt x="1716" y="11362"/>
                    </a:lnTo>
                    <a:lnTo>
                      <a:pt x="1654" y="11174"/>
                    </a:lnTo>
                    <a:lnTo>
                      <a:pt x="1716" y="11048"/>
                    </a:lnTo>
                    <a:lnTo>
                      <a:pt x="1758" y="10986"/>
                    </a:lnTo>
                    <a:lnTo>
                      <a:pt x="1779" y="11048"/>
                    </a:lnTo>
                    <a:lnTo>
                      <a:pt x="1821" y="11174"/>
                    </a:lnTo>
                    <a:lnTo>
                      <a:pt x="1821" y="11279"/>
                    </a:lnTo>
                    <a:lnTo>
                      <a:pt x="1842" y="11341"/>
                    </a:lnTo>
                    <a:lnTo>
                      <a:pt x="1926" y="11341"/>
                    </a:lnTo>
                    <a:lnTo>
                      <a:pt x="1946" y="11279"/>
                    </a:lnTo>
                    <a:lnTo>
                      <a:pt x="2030" y="11279"/>
                    </a:lnTo>
                    <a:lnTo>
                      <a:pt x="2051" y="11237"/>
                    </a:lnTo>
                    <a:lnTo>
                      <a:pt x="2072" y="11153"/>
                    </a:lnTo>
                    <a:lnTo>
                      <a:pt x="2135" y="11090"/>
                    </a:lnTo>
                    <a:lnTo>
                      <a:pt x="2156" y="10965"/>
                    </a:lnTo>
                    <a:lnTo>
                      <a:pt x="2177" y="10923"/>
                    </a:lnTo>
                    <a:lnTo>
                      <a:pt x="2198" y="10923"/>
                    </a:lnTo>
                    <a:lnTo>
                      <a:pt x="2260" y="11048"/>
                    </a:lnTo>
                    <a:lnTo>
                      <a:pt x="2239" y="11090"/>
                    </a:lnTo>
                    <a:lnTo>
                      <a:pt x="2177" y="11195"/>
                    </a:lnTo>
                    <a:lnTo>
                      <a:pt x="2156" y="11279"/>
                    </a:lnTo>
                    <a:lnTo>
                      <a:pt x="2198" y="11341"/>
                    </a:lnTo>
                    <a:lnTo>
                      <a:pt x="2198" y="11404"/>
                    </a:lnTo>
                    <a:lnTo>
                      <a:pt x="2302" y="11488"/>
                    </a:lnTo>
                    <a:lnTo>
                      <a:pt x="2386" y="11446"/>
                    </a:lnTo>
                    <a:lnTo>
                      <a:pt x="2490" y="11279"/>
                    </a:lnTo>
                    <a:lnTo>
                      <a:pt x="2449" y="11174"/>
                    </a:lnTo>
                    <a:lnTo>
                      <a:pt x="2470" y="11028"/>
                    </a:lnTo>
                    <a:lnTo>
                      <a:pt x="2574" y="10944"/>
                    </a:lnTo>
                    <a:lnTo>
                      <a:pt x="2679" y="10923"/>
                    </a:lnTo>
                    <a:lnTo>
                      <a:pt x="2574" y="11028"/>
                    </a:lnTo>
                    <a:lnTo>
                      <a:pt x="2553" y="11132"/>
                    </a:lnTo>
                    <a:lnTo>
                      <a:pt x="2595" y="11237"/>
                    </a:lnTo>
                    <a:lnTo>
                      <a:pt x="2511" y="11446"/>
                    </a:lnTo>
                    <a:lnTo>
                      <a:pt x="2511" y="11509"/>
                    </a:lnTo>
                    <a:lnTo>
                      <a:pt x="2595" y="11593"/>
                    </a:lnTo>
                    <a:lnTo>
                      <a:pt x="2700" y="11572"/>
                    </a:lnTo>
                    <a:lnTo>
                      <a:pt x="2783" y="11593"/>
                    </a:lnTo>
                    <a:lnTo>
                      <a:pt x="2867" y="11572"/>
                    </a:lnTo>
                    <a:lnTo>
                      <a:pt x="2867" y="11446"/>
                    </a:lnTo>
                    <a:lnTo>
                      <a:pt x="2930" y="11362"/>
                    </a:lnTo>
                    <a:lnTo>
                      <a:pt x="2909" y="11279"/>
                    </a:lnTo>
                    <a:lnTo>
                      <a:pt x="2825" y="11132"/>
                    </a:lnTo>
                    <a:lnTo>
                      <a:pt x="2909" y="10944"/>
                    </a:lnTo>
                    <a:lnTo>
                      <a:pt x="2909" y="10818"/>
                    </a:lnTo>
                    <a:lnTo>
                      <a:pt x="2972" y="10923"/>
                    </a:lnTo>
                    <a:lnTo>
                      <a:pt x="2930" y="11028"/>
                    </a:lnTo>
                    <a:lnTo>
                      <a:pt x="2909" y="11090"/>
                    </a:lnTo>
                    <a:lnTo>
                      <a:pt x="2993" y="11258"/>
                    </a:lnTo>
                    <a:lnTo>
                      <a:pt x="3076" y="11279"/>
                    </a:lnTo>
                    <a:lnTo>
                      <a:pt x="3118" y="11300"/>
                    </a:lnTo>
                    <a:lnTo>
                      <a:pt x="3034" y="11341"/>
                    </a:lnTo>
                    <a:lnTo>
                      <a:pt x="2993" y="11488"/>
                    </a:lnTo>
                    <a:lnTo>
                      <a:pt x="3014" y="11551"/>
                    </a:lnTo>
                    <a:lnTo>
                      <a:pt x="3181" y="11593"/>
                    </a:lnTo>
                    <a:lnTo>
                      <a:pt x="3244" y="11551"/>
                    </a:lnTo>
                    <a:lnTo>
                      <a:pt x="3348" y="11697"/>
                    </a:lnTo>
                    <a:lnTo>
                      <a:pt x="3348" y="11802"/>
                    </a:lnTo>
                    <a:lnTo>
                      <a:pt x="3286" y="11906"/>
                    </a:lnTo>
                    <a:lnTo>
                      <a:pt x="3181" y="11990"/>
                    </a:lnTo>
                    <a:lnTo>
                      <a:pt x="3223" y="12011"/>
                    </a:lnTo>
                    <a:lnTo>
                      <a:pt x="3286" y="12095"/>
                    </a:lnTo>
                    <a:lnTo>
                      <a:pt x="3369" y="12095"/>
                    </a:lnTo>
                    <a:lnTo>
                      <a:pt x="3495" y="12074"/>
                    </a:lnTo>
                    <a:lnTo>
                      <a:pt x="3537" y="12095"/>
                    </a:lnTo>
                    <a:lnTo>
                      <a:pt x="3725" y="11927"/>
                    </a:lnTo>
                    <a:lnTo>
                      <a:pt x="3830" y="11969"/>
                    </a:lnTo>
                    <a:lnTo>
                      <a:pt x="3871" y="11990"/>
                    </a:lnTo>
                    <a:lnTo>
                      <a:pt x="4039" y="11823"/>
                    </a:lnTo>
                    <a:lnTo>
                      <a:pt x="4123" y="11802"/>
                    </a:lnTo>
                    <a:lnTo>
                      <a:pt x="4227" y="11655"/>
                    </a:lnTo>
                    <a:lnTo>
                      <a:pt x="4290" y="11593"/>
                    </a:lnTo>
                    <a:lnTo>
                      <a:pt x="4332" y="11613"/>
                    </a:lnTo>
                    <a:lnTo>
                      <a:pt x="4290" y="11781"/>
                    </a:lnTo>
                    <a:lnTo>
                      <a:pt x="4269" y="11906"/>
                    </a:lnTo>
                    <a:lnTo>
                      <a:pt x="4290" y="11927"/>
                    </a:lnTo>
                    <a:lnTo>
                      <a:pt x="4395" y="11865"/>
                    </a:lnTo>
                    <a:lnTo>
                      <a:pt x="4478" y="11718"/>
                    </a:lnTo>
                    <a:lnTo>
                      <a:pt x="4583" y="11655"/>
                    </a:lnTo>
                    <a:lnTo>
                      <a:pt x="4687" y="11655"/>
                    </a:lnTo>
                    <a:lnTo>
                      <a:pt x="4813" y="11446"/>
                    </a:lnTo>
                    <a:lnTo>
                      <a:pt x="4876" y="11237"/>
                    </a:lnTo>
                    <a:lnTo>
                      <a:pt x="4855" y="11153"/>
                    </a:lnTo>
                    <a:lnTo>
                      <a:pt x="4876" y="11048"/>
                    </a:lnTo>
                    <a:lnTo>
                      <a:pt x="4792" y="11028"/>
                    </a:lnTo>
                    <a:lnTo>
                      <a:pt x="4750" y="11048"/>
                    </a:lnTo>
                    <a:lnTo>
                      <a:pt x="4667" y="11048"/>
                    </a:lnTo>
                    <a:lnTo>
                      <a:pt x="4541" y="11132"/>
                    </a:lnTo>
                    <a:lnTo>
                      <a:pt x="4478" y="11195"/>
                    </a:lnTo>
                    <a:lnTo>
                      <a:pt x="4374" y="11195"/>
                    </a:lnTo>
                    <a:lnTo>
                      <a:pt x="4457" y="11090"/>
                    </a:lnTo>
                    <a:lnTo>
                      <a:pt x="4478" y="11028"/>
                    </a:lnTo>
                    <a:lnTo>
                      <a:pt x="4374" y="11048"/>
                    </a:lnTo>
                    <a:lnTo>
                      <a:pt x="4353" y="10986"/>
                    </a:lnTo>
                    <a:lnTo>
                      <a:pt x="4374" y="10923"/>
                    </a:lnTo>
                    <a:lnTo>
                      <a:pt x="4457" y="10923"/>
                    </a:lnTo>
                    <a:lnTo>
                      <a:pt x="4499" y="10735"/>
                    </a:lnTo>
                    <a:lnTo>
                      <a:pt x="4562" y="10651"/>
                    </a:lnTo>
                    <a:lnTo>
                      <a:pt x="4541" y="10546"/>
                    </a:lnTo>
                    <a:lnTo>
                      <a:pt x="4395" y="10463"/>
                    </a:lnTo>
                    <a:lnTo>
                      <a:pt x="4185" y="10525"/>
                    </a:lnTo>
                    <a:lnTo>
                      <a:pt x="4060" y="10630"/>
                    </a:lnTo>
                    <a:lnTo>
                      <a:pt x="4123" y="10504"/>
                    </a:lnTo>
                    <a:lnTo>
                      <a:pt x="4039" y="10358"/>
                    </a:lnTo>
                    <a:lnTo>
                      <a:pt x="3892" y="10295"/>
                    </a:lnTo>
                    <a:lnTo>
                      <a:pt x="3830" y="10316"/>
                    </a:lnTo>
                    <a:lnTo>
                      <a:pt x="3767" y="10358"/>
                    </a:lnTo>
                    <a:lnTo>
                      <a:pt x="3725" y="10358"/>
                    </a:lnTo>
                    <a:lnTo>
                      <a:pt x="3599" y="10525"/>
                    </a:lnTo>
                    <a:lnTo>
                      <a:pt x="3495" y="10525"/>
                    </a:lnTo>
                    <a:lnTo>
                      <a:pt x="3558" y="10337"/>
                    </a:lnTo>
                    <a:lnTo>
                      <a:pt x="3453" y="10232"/>
                    </a:lnTo>
                    <a:lnTo>
                      <a:pt x="3809" y="10232"/>
                    </a:lnTo>
                    <a:lnTo>
                      <a:pt x="3830" y="10191"/>
                    </a:lnTo>
                    <a:lnTo>
                      <a:pt x="3725" y="10044"/>
                    </a:lnTo>
                    <a:lnTo>
                      <a:pt x="3767" y="9981"/>
                    </a:lnTo>
                    <a:lnTo>
                      <a:pt x="3830" y="9793"/>
                    </a:lnTo>
                    <a:lnTo>
                      <a:pt x="3830" y="9709"/>
                    </a:lnTo>
                    <a:lnTo>
                      <a:pt x="3934" y="9605"/>
                    </a:lnTo>
                    <a:lnTo>
                      <a:pt x="3934" y="9668"/>
                    </a:lnTo>
                    <a:lnTo>
                      <a:pt x="3955" y="9730"/>
                    </a:lnTo>
                    <a:lnTo>
                      <a:pt x="3934" y="9835"/>
                    </a:lnTo>
                    <a:lnTo>
                      <a:pt x="3871" y="9898"/>
                    </a:lnTo>
                    <a:lnTo>
                      <a:pt x="3934" y="10128"/>
                    </a:lnTo>
                    <a:lnTo>
                      <a:pt x="4164" y="10421"/>
                    </a:lnTo>
                    <a:lnTo>
                      <a:pt x="4332" y="10442"/>
                    </a:lnTo>
                    <a:lnTo>
                      <a:pt x="4353" y="10421"/>
                    </a:lnTo>
                    <a:lnTo>
                      <a:pt x="4478" y="10421"/>
                    </a:lnTo>
                    <a:lnTo>
                      <a:pt x="4771" y="10546"/>
                    </a:lnTo>
                    <a:lnTo>
                      <a:pt x="4813" y="10525"/>
                    </a:lnTo>
                    <a:lnTo>
                      <a:pt x="4897" y="10358"/>
                    </a:lnTo>
                    <a:lnTo>
                      <a:pt x="4980" y="10295"/>
                    </a:lnTo>
                    <a:lnTo>
                      <a:pt x="5022" y="10295"/>
                    </a:lnTo>
                    <a:lnTo>
                      <a:pt x="4980" y="10358"/>
                    </a:lnTo>
                    <a:lnTo>
                      <a:pt x="5064" y="10400"/>
                    </a:lnTo>
                    <a:lnTo>
                      <a:pt x="5169" y="10337"/>
                    </a:lnTo>
                    <a:lnTo>
                      <a:pt x="5190" y="10253"/>
                    </a:lnTo>
                    <a:lnTo>
                      <a:pt x="5211" y="10212"/>
                    </a:lnTo>
                    <a:lnTo>
                      <a:pt x="5273" y="10253"/>
                    </a:lnTo>
                    <a:lnTo>
                      <a:pt x="5399" y="10212"/>
                    </a:lnTo>
                    <a:lnTo>
                      <a:pt x="5399" y="10086"/>
                    </a:lnTo>
                    <a:lnTo>
                      <a:pt x="5545" y="9981"/>
                    </a:lnTo>
                    <a:lnTo>
                      <a:pt x="5545" y="9877"/>
                    </a:lnTo>
                    <a:lnTo>
                      <a:pt x="5524" y="9835"/>
                    </a:lnTo>
                    <a:lnTo>
                      <a:pt x="5420" y="9835"/>
                    </a:lnTo>
                    <a:lnTo>
                      <a:pt x="5524" y="9730"/>
                    </a:lnTo>
                    <a:lnTo>
                      <a:pt x="5545" y="9521"/>
                    </a:lnTo>
                    <a:lnTo>
                      <a:pt x="5713" y="9500"/>
                    </a:lnTo>
                    <a:lnTo>
                      <a:pt x="5943" y="9563"/>
                    </a:lnTo>
                    <a:lnTo>
                      <a:pt x="6027" y="9626"/>
                    </a:lnTo>
                    <a:lnTo>
                      <a:pt x="6173" y="9626"/>
                    </a:lnTo>
                    <a:lnTo>
                      <a:pt x="6278" y="9563"/>
                    </a:lnTo>
                    <a:lnTo>
                      <a:pt x="6382" y="9563"/>
                    </a:lnTo>
                    <a:lnTo>
                      <a:pt x="6466" y="9668"/>
                    </a:lnTo>
                    <a:lnTo>
                      <a:pt x="6571" y="9626"/>
                    </a:lnTo>
                    <a:lnTo>
                      <a:pt x="6675" y="9521"/>
                    </a:lnTo>
                    <a:lnTo>
                      <a:pt x="6759" y="9479"/>
                    </a:lnTo>
                    <a:lnTo>
                      <a:pt x="6759" y="9396"/>
                    </a:lnTo>
                    <a:lnTo>
                      <a:pt x="6633" y="9396"/>
                    </a:lnTo>
                    <a:lnTo>
                      <a:pt x="6278" y="9207"/>
                    </a:lnTo>
                    <a:lnTo>
                      <a:pt x="6257" y="9144"/>
                    </a:lnTo>
                    <a:lnTo>
                      <a:pt x="6340" y="9082"/>
                    </a:lnTo>
                    <a:lnTo>
                      <a:pt x="6445" y="9103"/>
                    </a:lnTo>
                    <a:lnTo>
                      <a:pt x="6487" y="9165"/>
                    </a:lnTo>
                    <a:lnTo>
                      <a:pt x="6592" y="9144"/>
                    </a:lnTo>
                    <a:lnTo>
                      <a:pt x="6780" y="9291"/>
                    </a:lnTo>
                    <a:lnTo>
                      <a:pt x="6864" y="9270"/>
                    </a:lnTo>
                    <a:lnTo>
                      <a:pt x="6989" y="9165"/>
                    </a:lnTo>
                    <a:lnTo>
                      <a:pt x="7073" y="9144"/>
                    </a:lnTo>
                    <a:lnTo>
                      <a:pt x="7115" y="9061"/>
                    </a:lnTo>
                    <a:lnTo>
                      <a:pt x="7094" y="8935"/>
                    </a:lnTo>
                    <a:lnTo>
                      <a:pt x="6968" y="8831"/>
                    </a:lnTo>
                    <a:lnTo>
                      <a:pt x="6884" y="8831"/>
                    </a:lnTo>
                    <a:lnTo>
                      <a:pt x="6864" y="8747"/>
                    </a:lnTo>
                    <a:lnTo>
                      <a:pt x="6738" y="8684"/>
                    </a:lnTo>
                    <a:lnTo>
                      <a:pt x="6738" y="8642"/>
                    </a:lnTo>
                    <a:lnTo>
                      <a:pt x="6864" y="8663"/>
                    </a:lnTo>
                    <a:lnTo>
                      <a:pt x="6947" y="8684"/>
                    </a:lnTo>
                    <a:lnTo>
                      <a:pt x="6968" y="8768"/>
                    </a:lnTo>
                    <a:lnTo>
                      <a:pt x="7031" y="8789"/>
                    </a:lnTo>
                    <a:lnTo>
                      <a:pt x="7156" y="8789"/>
                    </a:lnTo>
                    <a:lnTo>
                      <a:pt x="7198" y="8852"/>
                    </a:lnTo>
                    <a:lnTo>
                      <a:pt x="7387" y="8726"/>
                    </a:lnTo>
                    <a:lnTo>
                      <a:pt x="7428" y="8726"/>
                    </a:lnTo>
                    <a:lnTo>
                      <a:pt x="7470" y="8538"/>
                    </a:lnTo>
                    <a:lnTo>
                      <a:pt x="7596" y="8328"/>
                    </a:lnTo>
                    <a:lnTo>
                      <a:pt x="7596" y="8224"/>
                    </a:lnTo>
                    <a:lnTo>
                      <a:pt x="7512" y="8161"/>
                    </a:lnTo>
                    <a:lnTo>
                      <a:pt x="7387" y="8056"/>
                    </a:lnTo>
                    <a:lnTo>
                      <a:pt x="7198" y="8056"/>
                    </a:lnTo>
                    <a:lnTo>
                      <a:pt x="7094" y="8119"/>
                    </a:lnTo>
                    <a:lnTo>
                      <a:pt x="7094" y="8035"/>
                    </a:lnTo>
                    <a:lnTo>
                      <a:pt x="7219" y="7994"/>
                    </a:lnTo>
                    <a:lnTo>
                      <a:pt x="7366" y="7994"/>
                    </a:lnTo>
                    <a:lnTo>
                      <a:pt x="7387" y="7931"/>
                    </a:lnTo>
                    <a:lnTo>
                      <a:pt x="7198" y="7784"/>
                    </a:lnTo>
                    <a:lnTo>
                      <a:pt x="7115" y="7743"/>
                    </a:lnTo>
                    <a:lnTo>
                      <a:pt x="7010" y="7743"/>
                    </a:lnTo>
                    <a:lnTo>
                      <a:pt x="6968" y="7722"/>
                    </a:lnTo>
                    <a:lnTo>
                      <a:pt x="6947" y="7743"/>
                    </a:lnTo>
                    <a:lnTo>
                      <a:pt x="6843" y="7784"/>
                    </a:lnTo>
                    <a:lnTo>
                      <a:pt x="6801" y="7743"/>
                    </a:lnTo>
                    <a:lnTo>
                      <a:pt x="6780" y="7784"/>
                    </a:lnTo>
                    <a:lnTo>
                      <a:pt x="6675" y="7784"/>
                    </a:lnTo>
                    <a:lnTo>
                      <a:pt x="6675" y="7701"/>
                    </a:lnTo>
                    <a:lnTo>
                      <a:pt x="6696" y="7638"/>
                    </a:lnTo>
                    <a:lnTo>
                      <a:pt x="6487" y="7533"/>
                    </a:lnTo>
                    <a:lnTo>
                      <a:pt x="6466" y="7491"/>
                    </a:lnTo>
                    <a:lnTo>
                      <a:pt x="6466" y="7491"/>
                    </a:lnTo>
                    <a:lnTo>
                      <a:pt x="6571" y="7533"/>
                    </a:lnTo>
                    <a:lnTo>
                      <a:pt x="6759" y="7575"/>
                    </a:lnTo>
                    <a:lnTo>
                      <a:pt x="6843" y="7617"/>
                    </a:lnTo>
                    <a:lnTo>
                      <a:pt x="6801" y="7701"/>
                    </a:lnTo>
                    <a:lnTo>
                      <a:pt x="6801" y="7701"/>
                    </a:lnTo>
                    <a:lnTo>
                      <a:pt x="6989" y="7638"/>
                    </a:lnTo>
                    <a:lnTo>
                      <a:pt x="7198" y="7638"/>
                    </a:lnTo>
                    <a:lnTo>
                      <a:pt x="7324" y="7743"/>
                    </a:lnTo>
                    <a:lnTo>
                      <a:pt x="7366" y="7722"/>
                    </a:lnTo>
                    <a:lnTo>
                      <a:pt x="7387" y="7596"/>
                    </a:lnTo>
                    <a:lnTo>
                      <a:pt x="7115" y="7512"/>
                    </a:lnTo>
                    <a:lnTo>
                      <a:pt x="6905" y="7491"/>
                    </a:lnTo>
                    <a:lnTo>
                      <a:pt x="6759" y="7429"/>
                    </a:lnTo>
                    <a:lnTo>
                      <a:pt x="6780" y="7387"/>
                    </a:lnTo>
                    <a:lnTo>
                      <a:pt x="6884" y="7366"/>
                    </a:lnTo>
                    <a:lnTo>
                      <a:pt x="6989" y="7429"/>
                    </a:lnTo>
                    <a:lnTo>
                      <a:pt x="7219" y="7491"/>
                    </a:lnTo>
                    <a:lnTo>
                      <a:pt x="7408" y="7491"/>
                    </a:lnTo>
                    <a:lnTo>
                      <a:pt x="7470" y="7596"/>
                    </a:lnTo>
                    <a:lnTo>
                      <a:pt x="7470" y="7722"/>
                    </a:lnTo>
                    <a:lnTo>
                      <a:pt x="7491" y="7805"/>
                    </a:lnTo>
                    <a:lnTo>
                      <a:pt x="7638" y="7910"/>
                    </a:lnTo>
                    <a:lnTo>
                      <a:pt x="7805" y="7952"/>
                    </a:lnTo>
                    <a:lnTo>
                      <a:pt x="7889" y="8035"/>
                    </a:lnTo>
                    <a:lnTo>
                      <a:pt x="7910" y="8035"/>
                    </a:lnTo>
                    <a:lnTo>
                      <a:pt x="7993" y="7994"/>
                    </a:lnTo>
                    <a:lnTo>
                      <a:pt x="7952" y="7847"/>
                    </a:lnTo>
                    <a:lnTo>
                      <a:pt x="7993" y="7743"/>
                    </a:lnTo>
                    <a:lnTo>
                      <a:pt x="7952" y="7701"/>
                    </a:lnTo>
                    <a:lnTo>
                      <a:pt x="8056" y="7617"/>
                    </a:lnTo>
                    <a:lnTo>
                      <a:pt x="7993" y="7575"/>
                    </a:lnTo>
                    <a:lnTo>
                      <a:pt x="7680" y="7491"/>
                    </a:lnTo>
                    <a:lnTo>
                      <a:pt x="7554" y="7512"/>
                    </a:lnTo>
                    <a:lnTo>
                      <a:pt x="7512" y="7512"/>
                    </a:lnTo>
                    <a:lnTo>
                      <a:pt x="7408" y="7408"/>
                    </a:lnTo>
                    <a:lnTo>
                      <a:pt x="7282" y="7387"/>
                    </a:lnTo>
                    <a:lnTo>
                      <a:pt x="7198" y="7282"/>
                    </a:lnTo>
                    <a:lnTo>
                      <a:pt x="7115" y="7282"/>
                    </a:lnTo>
                    <a:lnTo>
                      <a:pt x="7073" y="7324"/>
                    </a:lnTo>
                    <a:lnTo>
                      <a:pt x="6989" y="7324"/>
                    </a:lnTo>
                    <a:lnTo>
                      <a:pt x="7010" y="7219"/>
                    </a:lnTo>
                    <a:lnTo>
                      <a:pt x="6864" y="7178"/>
                    </a:lnTo>
                    <a:lnTo>
                      <a:pt x="6843" y="7094"/>
                    </a:lnTo>
                    <a:lnTo>
                      <a:pt x="6947" y="7073"/>
                    </a:lnTo>
                    <a:lnTo>
                      <a:pt x="6989" y="7115"/>
                    </a:lnTo>
                    <a:lnTo>
                      <a:pt x="7094" y="7157"/>
                    </a:lnTo>
                    <a:lnTo>
                      <a:pt x="7156" y="7073"/>
                    </a:lnTo>
                    <a:lnTo>
                      <a:pt x="7115" y="7010"/>
                    </a:lnTo>
                    <a:lnTo>
                      <a:pt x="7156" y="6968"/>
                    </a:lnTo>
                    <a:lnTo>
                      <a:pt x="7219" y="7052"/>
                    </a:lnTo>
                    <a:lnTo>
                      <a:pt x="7219" y="7178"/>
                    </a:lnTo>
                    <a:lnTo>
                      <a:pt x="7324" y="7219"/>
                    </a:lnTo>
                    <a:lnTo>
                      <a:pt x="7638" y="7303"/>
                    </a:lnTo>
                    <a:lnTo>
                      <a:pt x="7700" y="7261"/>
                    </a:lnTo>
                    <a:lnTo>
                      <a:pt x="7554" y="7052"/>
                    </a:lnTo>
                    <a:lnTo>
                      <a:pt x="7408" y="6989"/>
                    </a:lnTo>
                    <a:lnTo>
                      <a:pt x="7303" y="6947"/>
                    </a:lnTo>
                    <a:lnTo>
                      <a:pt x="7303" y="6864"/>
                    </a:lnTo>
                    <a:lnTo>
                      <a:pt x="7324" y="6801"/>
                    </a:lnTo>
                    <a:lnTo>
                      <a:pt x="7408" y="6906"/>
                    </a:lnTo>
                    <a:lnTo>
                      <a:pt x="7554" y="6906"/>
                    </a:lnTo>
                    <a:lnTo>
                      <a:pt x="7638" y="6968"/>
                    </a:lnTo>
                    <a:lnTo>
                      <a:pt x="7680" y="7073"/>
                    </a:lnTo>
                    <a:lnTo>
                      <a:pt x="7721" y="7052"/>
                    </a:lnTo>
                    <a:lnTo>
                      <a:pt x="7805" y="7157"/>
                    </a:lnTo>
                    <a:lnTo>
                      <a:pt x="7910" y="7199"/>
                    </a:lnTo>
                    <a:lnTo>
                      <a:pt x="7952" y="7261"/>
                    </a:lnTo>
                    <a:lnTo>
                      <a:pt x="8014" y="7282"/>
                    </a:lnTo>
                    <a:lnTo>
                      <a:pt x="8077" y="7178"/>
                    </a:lnTo>
                    <a:lnTo>
                      <a:pt x="8203" y="7178"/>
                    </a:lnTo>
                    <a:lnTo>
                      <a:pt x="8307" y="7282"/>
                    </a:lnTo>
                    <a:lnTo>
                      <a:pt x="8349" y="7261"/>
                    </a:lnTo>
                    <a:lnTo>
                      <a:pt x="8349" y="7157"/>
                    </a:lnTo>
                    <a:lnTo>
                      <a:pt x="8412" y="7157"/>
                    </a:lnTo>
                    <a:lnTo>
                      <a:pt x="8516" y="7261"/>
                    </a:lnTo>
                    <a:lnTo>
                      <a:pt x="8642" y="7261"/>
                    </a:lnTo>
                    <a:lnTo>
                      <a:pt x="8684" y="7199"/>
                    </a:lnTo>
                    <a:lnTo>
                      <a:pt x="8684" y="6885"/>
                    </a:lnTo>
                    <a:lnTo>
                      <a:pt x="8433" y="6634"/>
                    </a:lnTo>
                    <a:lnTo>
                      <a:pt x="8349" y="6634"/>
                    </a:lnTo>
                    <a:lnTo>
                      <a:pt x="8307" y="6655"/>
                    </a:lnTo>
                    <a:lnTo>
                      <a:pt x="8224" y="6634"/>
                    </a:lnTo>
                    <a:lnTo>
                      <a:pt x="8244" y="6571"/>
                    </a:lnTo>
                    <a:lnTo>
                      <a:pt x="8433" y="6550"/>
                    </a:lnTo>
                    <a:lnTo>
                      <a:pt x="8516" y="6571"/>
                    </a:lnTo>
                    <a:lnTo>
                      <a:pt x="8558" y="6550"/>
                    </a:lnTo>
                    <a:lnTo>
                      <a:pt x="8642" y="6592"/>
                    </a:lnTo>
                    <a:lnTo>
                      <a:pt x="8642" y="6696"/>
                    </a:lnTo>
                    <a:lnTo>
                      <a:pt x="8684" y="6759"/>
                    </a:lnTo>
                    <a:lnTo>
                      <a:pt x="8851" y="6780"/>
                    </a:lnTo>
                    <a:lnTo>
                      <a:pt x="8851" y="6968"/>
                    </a:lnTo>
                    <a:lnTo>
                      <a:pt x="8893" y="7052"/>
                    </a:lnTo>
                    <a:lnTo>
                      <a:pt x="8998" y="7052"/>
                    </a:lnTo>
                    <a:lnTo>
                      <a:pt x="9060" y="7094"/>
                    </a:lnTo>
                    <a:lnTo>
                      <a:pt x="9353" y="7115"/>
                    </a:lnTo>
                    <a:lnTo>
                      <a:pt x="9500" y="7115"/>
                    </a:lnTo>
                    <a:lnTo>
                      <a:pt x="9688" y="6947"/>
                    </a:lnTo>
                    <a:lnTo>
                      <a:pt x="9709" y="6864"/>
                    </a:lnTo>
                    <a:lnTo>
                      <a:pt x="9605" y="6801"/>
                    </a:lnTo>
                    <a:lnTo>
                      <a:pt x="9563" y="6843"/>
                    </a:lnTo>
                    <a:lnTo>
                      <a:pt x="9500" y="6780"/>
                    </a:lnTo>
                    <a:lnTo>
                      <a:pt x="9563" y="6759"/>
                    </a:lnTo>
                    <a:lnTo>
                      <a:pt x="9709" y="6696"/>
                    </a:lnTo>
                    <a:lnTo>
                      <a:pt x="9835" y="6738"/>
                    </a:lnTo>
                    <a:lnTo>
                      <a:pt x="9981" y="6675"/>
                    </a:lnTo>
                    <a:lnTo>
                      <a:pt x="10002" y="6571"/>
                    </a:lnTo>
                    <a:lnTo>
                      <a:pt x="9918" y="6466"/>
                    </a:lnTo>
                    <a:lnTo>
                      <a:pt x="9625" y="6466"/>
                    </a:lnTo>
                    <a:lnTo>
                      <a:pt x="9395" y="6424"/>
                    </a:lnTo>
                    <a:lnTo>
                      <a:pt x="9416" y="6362"/>
                    </a:lnTo>
                    <a:lnTo>
                      <a:pt x="9521" y="6362"/>
                    </a:lnTo>
                    <a:lnTo>
                      <a:pt x="9563" y="6257"/>
                    </a:lnTo>
                    <a:lnTo>
                      <a:pt x="9605" y="6278"/>
                    </a:lnTo>
                    <a:lnTo>
                      <a:pt x="9625" y="6383"/>
                    </a:lnTo>
                    <a:lnTo>
                      <a:pt x="9709" y="6383"/>
                    </a:lnTo>
                    <a:lnTo>
                      <a:pt x="9772" y="6341"/>
                    </a:lnTo>
                    <a:lnTo>
                      <a:pt x="9981" y="6424"/>
                    </a:lnTo>
                    <a:lnTo>
                      <a:pt x="10044" y="6362"/>
                    </a:lnTo>
                    <a:lnTo>
                      <a:pt x="10149" y="6445"/>
                    </a:lnTo>
                    <a:lnTo>
                      <a:pt x="10211" y="6445"/>
                    </a:lnTo>
                    <a:lnTo>
                      <a:pt x="10316" y="6320"/>
                    </a:lnTo>
                    <a:lnTo>
                      <a:pt x="10295" y="6236"/>
                    </a:lnTo>
                    <a:lnTo>
                      <a:pt x="10149" y="6152"/>
                    </a:lnTo>
                    <a:lnTo>
                      <a:pt x="10211" y="6048"/>
                    </a:lnTo>
                    <a:lnTo>
                      <a:pt x="10253" y="6006"/>
                    </a:lnTo>
                    <a:lnTo>
                      <a:pt x="10232" y="5839"/>
                    </a:lnTo>
                    <a:lnTo>
                      <a:pt x="10316" y="5901"/>
                    </a:lnTo>
                    <a:lnTo>
                      <a:pt x="10316" y="6006"/>
                    </a:lnTo>
                    <a:lnTo>
                      <a:pt x="10253" y="6069"/>
                    </a:lnTo>
                    <a:lnTo>
                      <a:pt x="10295" y="6152"/>
                    </a:lnTo>
                    <a:lnTo>
                      <a:pt x="10358" y="6173"/>
                    </a:lnTo>
                    <a:lnTo>
                      <a:pt x="10441" y="6111"/>
                    </a:lnTo>
                    <a:lnTo>
                      <a:pt x="10734" y="6111"/>
                    </a:lnTo>
                    <a:lnTo>
                      <a:pt x="10776" y="6027"/>
                    </a:lnTo>
                    <a:lnTo>
                      <a:pt x="10923" y="5922"/>
                    </a:lnTo>
                    <a:lnTo>
                      <a:pt x="10881" y="5797"/>
                    </a:lnTo>
                    <a:lnTo>
                      <a:pt x="10944" y="5755"/>
                    </a:lnTo>
                    <a:lnTo>
                      <a:pt x="11048" y="5755"/>
                    </a:lnTo>
                    <a:lnTo>
                      <a:pt x="11132" y="5650"/>
                    </a:lnTo>
                    <a:lnTo>
                      <a:pt x="11216" y="5692"/>
                    </a:lnTo>
                    <a:lnTo>
                      <a:pt x="11299" y="5629"/>
                    </a:lnTo>
                    <a:lnTo>
                      <a:pt x="11550" y="5608"/>
                    </a:lnTo>
                    <a:lnTo>
                      <a:pt x="11613" y="5483"/>
                    </a:lnTo>
                    <a:lnTo>
                      <a:pt x="11822" y="5420"/>
                    </a:lnTo>
                    <a:lnTo>
                      <a:pt x="11927" y="5336"/>
                    </a:lnTo>
                    <a:lnTo>
                      <a:pt x="12073" y="5336"/>
                    </a:lnTo>
                    <a:lnTo>
                      <a:pt x="12136" y="5315"/>
                    </a:lnTo>
                    <a:lnTo>
                      <a:pt x="12262" y="5315"/>
                    </a:lnTo>
                    <a:lnTo>
                      <a:pt x="12429" y="5232"/>
                    </a:lnTo>
                    <a:lnTo>
                      <a:pt x="12555" y="5106"/>
                    </a:lnTo>
                    <a:lnTo>
                      <a:pt x="12659" y="5085"/>
                    </a:lnTo>
                    <a:lnTo>
                      <a:pt x="12743" y="4960"/>
                    </a:lnTo>
                    <a:lnTo>
                      <a:pt x="12952" y="4918"/>
                    </a:lnTo>
                    <a:lnTo>
                      <a:pt x="13036" y="4876"/>
                    </a:lnTo>
                    <a:lnTo>
                      <a:pt x="13224" y="4771"/>
                    </a:lnTo>
                    <a:lnTo>
                      <a:pt x="13308" y="4604"/>
                    </a:lnTo>
                    <a:lnTo>
                      <a:pt x="13371" y="4458"/>
                    </a:lnTo>
                    <a:lnTo>
                      <a:pt x="13182" y="4458"/>
                    </a:lnTo>
                    <a:lnTo>
                      <a:pt x="13057" y="4478"/>
                    </a:lnTo>
                    <a:lnTo>
                      <a:pt x="12973" y="4437"/>
                    </a:lnTo>
                    <a:lnTo>
                      <a:pt x="12848" y="4458"/>
                    </a:lnTo>
                    <a:lnTo>
                      <a:pt x="12659" y="4646"/>
                    </a:lnTo>
                    <a:lnTo>
                      <a:pt x="12387" y="4667"/>
                    </a:lnTo>
                    <a:lnTo>
                      <a:pt x="11927" y="4709"/>
                    </a:lnTo>
                    <a:lnTo>
                      <a:pt x="11801" y="4688"/>
                    </a:lnTo>
                    <a:lnTo>
                      <a:pt x="11488" y="4688"/>
                    </a:lnTo>
                    <a:lnTo>
                      <a:pt x="11299" y="4771"/>
                    </a:lnTo>
                    <a:lnTo>
                      <a:pt x="11299" y="4667"/>
                    </a:lnTo>
                    <a:lnTo>
                      <a:pt x="11174" y="4667"/>
                    </a:lnTo>
                    <a:lnTo>
                      <a:pt x="11216" y="4562"/>
                    </a:lnTo>
                    <a:lnTo>
                      <a:pt x="11362" y="4562"/>
                    </a:lnTo>
                    <a:lnTo>
                      <a:pt x="11446" y="4583"/>
                    </a:lnTo>
                    <a:lnTo>
                      <a:pt x="11550" y="4541"/>
                    </a:lnTo>
                    <a:lnTo>
                      <a:pt x="11571" y="4604"/>
                    </a:lnTo>
                    <a:lnTo>
                      <a:pt x="11718" y="4604"/>
                    </a:lnTo>
                    <a:lnTo>
                      <a:pt x="11906" y="4583"/>
                    </a:lnTo>
                    <a:lnTo>
                      <a:pt x="12032" y="4583"/>
                    </a:lnTo>
                    <a:lnTo>
                      <a:pt x="12346" y="4541"/>
                    </a:lnTo>
                    <a:lnTo>
                      <a:pt x="12848" y="4332"/>
                    </a:lnTo>
                    <a:lnTo>
                      <a:pt x="12931" y="4269"/>
                    </a:lnTo>
                    <a:lnTo>
                      <a:pt x="12848" y="4186"/>
                    </a:lnTo>
                    <a:lnTo>
                      <a:pt x="12638" y="4144"/>
                    </a:lnTo>
                    <a:lnTo>
                      <a:pt x="12262" y="4081"/>
                    </a:lnTo>
                    <a:lnTo>
                      <a:pt x="12199" y="3976"/>
                    </a:lnTo>
                    <a:lnTo>
                      <a:pt x="12199" y="3976"/>
                    </a:lnTo>
                    <a:lnTo>
                      <a:pt x="12346" y="4060"/>
                    </a:lnTo>
                    <a:lnTo>
                      <a:pt x="12450" y="4039"/>
                    </a:lnTo>
                    <a:lnTo>
                      <a:pt x="12450" y="3976"/>
                    </a:lnTo>
                    <a:lnTo>
                      <a:pt x="12325" y="3851"/>
                    </a:lnTo>
                    <a:lnTo>
                      <a:pt x="12304" y="3725"/>
                    </a:lnTo>
                    <a:lnTo>
                      <a:pt x="12408" y="3851"/>
                    </a:lnTo>
                    <a:lnTo>
                      <a:pt x="12597" y="4060"/>
                    </a:lnTo>
                    <a:lnTo>
                      <a:pt x="12638" y="4060"/>
                    </a:lnTo>
                    <a:lnTo>
                      <a:pt x="12722" y="4018"/>
                    </a:lnTo>
                    <a:lnTo>
                      <a:pt x="12764" y="4081"/>
                    </a:lnTo>
                    <a:lnTo>
                      <a:pt x="12973" y="4081"/>
                    </a:lnTo>
                    <a:lnTo>
                      <a:pt x="13057" y="4144"/>
                    </a:lnTo>
                    <a:lnTo>
                      <a:pt x="13141" y="4144"/>
                    </a:lnTo>
                    <a:lnTo>
                      <a:pt x="13287" y="4165"/>
                    </a:lnTo>
                    <a:lnTo>
                      <a:pt x="13371" y="4123"/>
                    </a:lnTo>
                    <a:lnTo>
                      <a:pt x="13308" y="4081"/>
                    </a:lnTo>
                    <a:lnTo>
                      <a:pt x="13162" y="4060"/>
                    </a:lnTo>
                    <a:lnTo>
                      <a:pt x="13162" y="3976"/>
                    </a:lnTo>
                    <a:lnTo>
                      <a:pt x="13350" y="4018"/>
                    </a:lnTo>
                    <a:lnTo>
                      <a:pt x="13475" y="4060"/>
                    </a:lnTo>
                    <a:lnTo>
                      <a:pt x="13601" y="4165"/>
                    </a:lnTo>
                    <a:lnTo>
                      <a:pt x="13664" y="4144"/>
                    </a:lnTo>
                    <a:lnTo>
                      <a:pt x="13706" y="4018"/>
                    </a:lnTo>
                    <a:lnTo>
                      <a:pt x="13810" y="4081"/>
                    </a:lnTo>
                    <a:lnTo>
                      <a:pt x="13978" y="4081"/>
                    </a:lnTo>
                    <a:lnTo>
                      <a:pt x="14124" y="4039"/>
                    </a:lnTo>
                    <a:lnTo>
                      <a:pt x="14229" y="4018"/>
                    </a:lnTo>
                    <a:lnTo>
                      <a:pt x="14354" y="3914"/>
                    </a:lnTo>
                    <a:lnTo>
                      <a:pt x="14710" y="3746"/>
                    </a:lnTo>
                    <a:lnTo>
                      <a:pt x="14794" y="3662"/>
                    </a:lnTo>
                    <a:lnTo>
                      <a:pt x="14794" y="3621"/>
                    </a:lnTo>
                    <a:lnTo>
                      <a:pt x="14877" y="3600"/>
                    </a:lnTo>
                    <a:lnTo>
                      <a:pt x="15003" y="3621"/>
                    </a:lnTo>
                    <a:lnTo>
                      <a:pt x="15045" y="3558"/>
                    </a:lnTo>
                    <a:lnTo>
                      <a:pt x="15275" y="3432"/>
                    </a:lnTo>
                    <a:lnTo>
                      <a:pt x="15400" y="3181"/>
                    </a:lnTo>
                    <a:lnTo>
                      <a:pt x="15463" y="2909"/>
                    </a:lnTo>
                    <a:lnTo>
                      <a:pt x="15442" y="2721"/>
                    </a:lnTo>
                    <a:lnTo>
                      <a:pt x="15379" y="2595"/>
                    </a:lnTo>
                    <a:lnTo>
                      <a:pt x="15233" y="2512"/>
                    </a:lnTo>
                    <a:lnTo>
                      <a:pt x="15149" y="2512"/>
                    </a:lnTo>
                    <a:lnTo>
                      <a:pt x="15128" y="2554"/>
                    </a:lnTo>
                    <a:lnTo>
                      <a:pt x="15024" y="2554"/>
                    </a:lnTo>
                    <a:lnTo>
                      <a:pt x="14961" y="2658"/>
                    </a:lnTo>
                    <a:lnTo>
                      <a:pt x="14877" y="2700"/>
                    </a:lnTo>
                    <a:lnTo>
                      <a:pt x="14835" y="2658"/>
                    </a:lnTo>
                    <a:lnTo>
                      <a:pt x="14961" y="2470"/>
                    </a:lnTo>
                    <a:lnTo>
                      <a:pt x="15003" y="2386"/>
                    </a:lnTo>
                    <a:lnTo>
                      <a:pt x="15107" y="2302"/>
                    </a:lnTo>
                    <a:lnTo>
                      <a:pt x="15128" y="2156"/>
                    </a:lnTo>
                    <a:lnTo>
                      <a:pt x="15066" y="2051"/>
                    </a:lnTo>
                    <a:lnTo>
                      <a:pt x="15024" y="2030"/>
                    </a:lnTo>
                    <a:lnTo>
                      <a:pt x="15107" y="1968"/>
                    </a:lnTo>
                    <a:lnTo>
                      <a:pt x="15170" y="1737"/>
                    </a:lnTo>
                    <a:lnTo>
                      <a:pt x="15066" y="1717"/>
                    </a:lnTo>
                    <a:lnTo>
                      <a:pt x="14940" y="1737"/>
                    </a:lnTo>
                    <a:lnTo>
                      <a:pt x="14919" y="1842"/>
                    </a:lnTo>
                    <a:lnTo>
                      <a:pt x="14856" y="1884"/>
                    </a:lnTo>
                    <a:lnTo>
                      <a:pt x="14794" y="1926"/>
                    </a:lnTo>
                    <a:lnTo>
                      <a:pt x="14731" y="1863"/>
                    </a:lnTo>
                    <a:lnTo>
                      <a:pt x="14794" y="1779"/>
                    </a:lnTo>
                    <a:lnTo>
                      <a:pt x="14794" y="1717"/>
                    </a:lnTo>
                    <a:lnTo>
                      <a:pt x="14835" y="1633"/>
                    </a:lnTo>
                    <a:lnTo>
                      <a:pt x="14814" y="1570"/>
                    </a:lnTo>
                    <a:lnTo>
                      <a:pt x="14689" y="1654"/>
                    </a:lnTo>
                    <a:lnTo>
                      <a:pt x="14626" y="1779"/>
                    </a:lnTo>
                    <a:lnTo>
                      <a:pt x="14584" y="1821"/>
                    </a:lnTo>
                    <a:lnTo>
                      <a:pt x="14522" y="1758"/>
                    </a:lnTo>
                    <a:lnTo>
                      <a:pt x="14584" y="1633"/>
                    </a:lnTo>
                    <a:lnTo>
                      <a:pt x="14542" y="1549"/>
                    </a:lnTo>
                    <a:lnTo>
                      <a:pt x="14417" y="1549"/>
                    </a:lnTo>
                    <a:lnTo>
                      <a:pt x="14270" y="1633"/>
                    </a:lnTo>
                    <a:lnTo>
                      <a:pt x="14208" y="1737"/>
                    </a:lnTo>
                    <a:lnTo>
                      <a:pt x="14082" y="1737"/>
                    </a:lnTo>
                    <a:lnTo>
                      <a:pt x="14019" y="1779"/>
                    </a:lnTo>
                    <a:lnTo>
                      <a:pt x="13978" y="1884"/>
                    </a:lnTo>
                    <a:lnTo>
                      <a:pt x="13894" y="1884"/>
                    </a:lnTo>
                    <a:lnTo>
                      <a:pt x="13789" y="1842"/>
                    </a:lnTo>
                    <a:lnTo>
                      <a:pt x="13580" y="1821"/>
                    </a:lnTo>
                    <a:lnTo>
                      <a:pt x="13308" y="1821"/>
                    </a:lnTo>
                    <a:lnTo>
                      <a:pt x="13496" y="1758"/>
                    </a:lnTo>
                    <a:lnTo>
                      <a:pt x="13559" y="1717"/>
                    </a:lnTo>
                    <a:lnTo>
                      <a:pt x="13643" y="1737"/>
                    </a:lnTo>
                    <a:lnTo>
                      <a:pt x="13747" y="1737"/>
                    </a:lnTo>
                    <a:lnTo>
                      <a:pt x="13894" y="1654"/>
                    </a:lnTo>
                    <a:lnTo>
                      <a:pt x="14019" y="1633"/>
                    </a:lnTo>
                    <a:lnTo>
                      <a:pt x="14124" y="1507"/>
                    </a:lnTo>
                    <a:lnTo>
                      <a:pt x="14333" y="1403"/>
                    </a:lnTo>
                    <a:lnTo>
                      <a:pt x="14396" y="1340"/>
                    </a:lnTo>
                    <a:lnTo>
                      <a:pt x="14354" y="1298"/>
                    </a:lnTo>
                    <a:lnTo>
                      <a:pt x="14270" y="1298"/>
                    </a:lnTo>
                    <a:lnTo>
                      <a:pt x="14061" y="1152"/>
                    </a:lnTo>
                    <a:lnTo>
                      <a:pt x="14019" y="1089"/>
                    </a:lnTo>
                    <a:lnTo>
                      <a:pt x="13978" y="1089"/>
                    </a:lnTo>
                    <a:lnTo>
                      <a:pt x="13873" y="1131"/>
                    </a:lnTo>
                    <a:lnTo>
                      <a:pt x="13810" y="1193"/>
                    </a:lnTo>
                    <a:lnTo>
                      <a:pt x="13747" y="1152"/>
                    </a:lnTo>
                    <a:lnTo>
                      <a:pt x="13706" y="1089"/>
                    </a:lnTo>
                    <a:lnTo>
                      <a:pt x="13789" y="1005"/>
                    </a:lnTo>
                    <a:lnTo>
                      <a:pt x="13768" y="921"/>
                    </a:lnTo>
                    <a:lnTo>
                      <a:pt x="13601" y="942"/>
                    </a:lnTo>
                    <a:lnTo>
                      <a:pt x="13538" y="1047"/>
                    </a:lnTo>
                    <a:lnTo>
                      <a:pt x="13454" y="1026"/>
                    </a:lnTo>
                    <a:lnTo>
                      <a:pt x="13454" y="901"/>
                    </a:lnTo>
                    <a:lnTo>
                      <a:pt x="13308" y="942"/>
                    </a:lnTo>
                    <a:lnTo>
                      <a:pt x="13266" y="1005"/>
                    </a:lnTo>
                    <a:lnTo>
                      <a:pt x="13224" y="921"/>
                    </a:lnTo>
                    <a:lnTo>
                      <a:pt x="13287" y="838"/>
                    </a:lnTo>
                    <a:lnTo>
                      <a:pt x="13245" y="775"/>
                    </a:lnTo>
                    <a:lnTo>
                      <a:pt x="13308" y="775"/>
                    </a:lnTo>
                    <a:lnTo>
                      <a:pt x="13371" y="691"/>
                    </a:lnTo>
                    <a:lnTo>
                      <a:pt x="13287" y="608"/>
                    </a:lnTo>
                    <a:lnTo>
                      <a:pt x="13078" y="587"/>
                    </a:lnTo>
                    <a:lnTo>
                      <a:pt x="12910" y="503"/>
                    </a:lnTo>
                    <a:lnTo>
                      <a:pt x="12785" y="524"/>
                    </a:lnTo>
                    <a:lnTo>
                      <a:pt x="12659" y="629"/>
                    </a:lnTo>
                    <a:lnTo>
                      <a:pt x="12638" y="733"/>
                    </a:lnTo>
                    <a:lnTo>
                      <a:pt x="12597" y="775"/>
                    </a:lnTo>
                    <a:lnTo>
                      <a:pt x="12513" y="670"/>
                    </a:lnTo>
                    <a:lnTo>
                      <a:pt x="12638" y="524"/>
                    </a:lnTo>
                    <a:lnTo>
                      <a:pt x="12659" y="461"/>
                    </a:lnTo>
                    <a:lnTo>
                      <a:pt x="12513" y="461"/>
                    </a:lnTo>
                    <a:lnTo>
                      <a:pt x="12387" y="377"/>
                    </a:lnTo>
                    <a:lnTo>
                      <a:pt x="12262" y="377"/>
                    </a:lnTo>
                    <a:lnTo>
                      <a:pt x="12199" y="482"/>
                    </a:lnTo>
                    <a:lnTo>
                      <a:pt x="12011" y="608"/>
                    </a:lnTo>
                    <a:lnTo>
                      <a:pt x="11885" y="733"/>
                    </a:lnTo>
                    <a:lnTo>
                      <a:pt x="11801" y="775"/>
                    </a:lnTo>
                    <a:lnTo>
                      <a:pt x="11781" y="712"/>
                    </a:lnTo>
                    <a:lnTo>
                      <a:pt x="11822" y="587"/>
                    </a:lnTo>
                    <a:lnTo>
                      <a:pt x="11822" y="419"/>
                    </a:lnTo>
                    <a:lnTo>
                      <a:pt x="11781" y="377"/>
                    </a:lnTo>
                    <a:lnTo>
                      <a:pt x="11739" y="273"/>
                    </a:lnTo>
                    <a:lnTo>
                      <a:pt x="11592" y="189"/>
                    </a:lnTo>
                    <a:lnTo>
                      <a:pt x="11467" y="210"/>
                    </a:lnTo>
                    <a:lnTo>
                      <a:pt x="11341" y="189"/>
                    </a:lnTo>
                    <a:lnTo>
                      <a:pt x="11278" y="85"/>
                    </a:lnTo>
                    <a:lnTo>
                      <a:pt x="11153" y="64"/>
                    </a:lnTo>
                    <a:lnTo>
                      <a:pt x="10985" y="105"/>
                    </a:lnTo>
                    <a:lnTo>
                      <a:pt x="10881" y="85"/>
                    </a:lnTo>
                    <a:lnTo>
                      <a:pt x="10818" y="64"/>
                    </a:lnTo>
                    <a:lnTo>
                      <a:pt x="10734" y="1"/>
                    </a:lnTo>
                    <a:lnTo>
                      <a:pt x="10651" y="64"/>
                    </a:lnTo>
                    <a:lnTo>
                      <a:pt x="10630" y="210"/>
                    </a:lnTo>
                    <a:lnTo>
                      <a:pt x="10734" y="461"/>
                    </a:lnTo>
                    <a:lnTo>
                      <a:pt x="10651" y="670"/>
                    </a:lnTo>
                    <a:lnTo>
                      <a:pt x="10651" y="817"/>
                    </a:lnTo>
                    <a:lnTo>
                      <a:pt x="10609" y="880"/>
                    </a:lnTo>
                    <a:lnTo>
                      <a:pt x="10525" y="838"/>
                    </a:lnTo>
                    <a:lnTo>
                      <a:pt x="10400" y="880"/>
                    </a:lnTo>
                    <a:lnTo>
                      <a:pt x="10337" y="817"/>
                    </a:lnTo>
                    <a:lnTo>
                      <a:pt x="10421" y="733"/>
                    </a:lnTo>
                    <a:lnTo>
                      <a:pt x="10358" y="566"/>
                    </a:lnTo>
                    <a:lnTo>
                      <a:pt x="10421" y="461"/>
                    </a:lnTo>
                    <a:lnTo>
                      <a:pt x="10441" y="315"/>
                    </a:lnTo>
                    <a:lnTo>
                      <a:pt x="10400" y="273"/>
                    </a:lnTo>
                    <a:lnTo>
                      <a:pt x="10232" y="398"/>
                    </a:lnTo>
                    <a:lnTo>
                      <a:pt x="10232" y="461"/>
                    </a:lnTo>
                    <a:lnTo>
                      <a:pt x="10149" y="482"/>
                    </a:lnTo>
                    <a:lnTo>
                      <a:pt x="10107" y="419"/>
                    </a:lnTo>
                    <a:lnTo>
                      <a:pt x="10149" y="273"/>
                    </a:lnTo>
                    <a:lnTo>
                      <a:pt x="10107" y="210"/>
                    </a:lnTo>
                    <a:lnTo>
                      <a:pt x="10044" y="252"/>
                    </a:lnTo>
                    <a:lnTo>
                      <a:pt x="9981" y="398"/>
                    </a:lnTo>
                    <a:lnTo>
                      <a:pt x="9897" y="398"/>
                    </a:lnTo>
                    <a:lnTo>
                      <a:pt x="9877" y="357"/>
                    </a:lnTo>
                    <a:lnTo>
                      <a:pt x="9918" y="252"/>
                    </a:lnTo>
                    <a:lnTo>
                      <a:pt x="9918" y="105"/>
                    </a:lnTo>
                    <a:lnTo>
                      <a:pt x="9897" y="64"/>
                    </a:lnTo>
                    <a:lnTo>
                      <a:pt x="9625" y="1"/>
                    </a:ln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6946" name="Google Shape;6946;p57"/>
              <p:cNvSpPr/>
              <p:nvPr/>
            </p:nvSpPr>
            <p:spPr>
              <a:xfrm>
                <a:off x="2905300" y="2401625"/>
                <a:ext cx="91575" cy="98875"/>
              </a:xfrm>
              <a:custGeom>
                <a:rect b="b" l="l" r="r" t="t"/>
                <a:pathLst>
                  <a:path extrusionOk="0" h="3955" w="3663">
                    <a:moveTo>
                      <a:pt x="2909" y="2155"/>
                    </a:moveTo>
                    <a:lnTo>
                      <a:pt x="2872" y="2165"/>
                    </a:lnTo>
                    <a:lnTo>
                      <a:pt x="2872" y="2165"/>
                    </a:lnTo>
                    <a:lnTo>
                      <a:pt x="2878" y="2166"/>
                    </a:lnTo>
                    <a:lnTo>
                      <a:pt x="2878" y="2166"/>
                    </a:lnTo>
                    <a:lnTo>
                      <a:pt x="2930" y="2155"/>
                    </a:lnTo>
                    <a:close/>
                    <a:moveTo>
                      <a:pt x="2323" y="0"/>
                    </a:moveTo>
                    <a:lnTo>
                      <a:pt x="2260" y="42"/>
                    </a:lnTo>
                    <a:lnTo>
                      <a:pt x="2219" y="84"/>
                    </a:lnTo>
                    <a:lnTo>
                      <a:pt x="2135" y="84"/>
                    </a:lnTo>
                    <a:lnTo>
                      <a:pt x="2072" y="147"/>
                    </a:lnTo>
                    <a:lnTo>
                      <a:pt x="2009" y="188"/>
                    </a:lnTo>
                    <a:lnTo>
                      <a:pt x="1905" y="188"/>
                    </a:lnTo>
                    <a:lnTo>
                      <a:pt x="1779" y="293"/>
                    </a:lnTo>
                    <a:lnTo>
                      <a:pt x="1675" y="377"/>
                    </a:lnTo>
                    <a:lnTo>
                      <a:pt x="1675" y="460"/>
                    </a:lnTo>
                    <a:lnTo>
                      <a:pt x="1612" y="460"/>
                    </a:lnTo>
                    <a:lnTo>
                      <a:pt x="1570" y="419"/>
                    </a:lnTo>
                    <a:lnTo>
                      <a:pt x="1570" y="460"/>
                    </a:lnTo>
                    <a:lnTo>
                      <a:pt x="1591" y="481"/>
                    </a:lnTo>
                    <a:lnTo>
                      <a:pt x="1591" y="523"/>
                    </a:lnTo>
                    <a:lnTo>
                      <a:pt x="1528" y="586"/>
                    </a:lnTo>
                    <a:lnTo>
                      <a:pt x="1423" y="670"/>
                    </a:lnTo>
                    <a:lnTo>
                      <a:pt x="1382" y="691"/>
                    </a:lnTo>
                    <a:lnTo>
                      <a:pt x="1402" y="711"/>
                    </a:lnTo>
                    <a:lnTo>
                      <a:pt x="1382" y="774"/>
                    </a:lnTo>
                    <a:lnTo>
                      <a:pt x="1319" y="774"/>
                    </a:lnTo>
                    <a:lnTo>
                      <a:pt x="1319" y="816"/>
                    </a:lnTo>
                    <a:lnTo>
                      <a:pt x="1382" y="837"/>
                    </a:lnTo>
                    <a:lnTo>
                      <a:pt x="1319" y="879"/>
                    </a:lnTo>
                    <a:lnTo>
                      <a:pt x="1256" y="879"/>
                    </a:lnTo>
                    <a:lnTo>
                      <a:pt x="1193" y="942"/>
                    </a:lnTo>
                    <a:lnTo>
                      <a:pt x="1193" y="1004"/>
                    </a:lnTo>
                    <a:lnTo>
                      <a:pt x="1214" y="1004"/>
                    </a:lnTo>
                    <a:lnTo>
                      <a:pt x="1256" y="1025"/>
                    </a:lnTo>
                    <a:lnTo>
                      <a:pt x="1193" y="1046"/>
                    </a:lnTo>
                    <a:lnTo>
                      <a:pt x="1151" y="1046"/>
                    </a:lnTo>
                    <a:lnTo>
                      <a:pt x="1089" y="1151"/>
                    </a:lnTo>
                    <a:lnTo>
                      <a:pt x="1068" y="1214"/>
                    </a:lnTo>
                    <a:lnTo>
                      <a:pt x="942" y="1402"/>
                    </a:lnTo>
                    <a:lnTo>
                      <a:pt x="942" y="1444"/>
                    </a:lnTo>
                    <a:lnTo>
                      <a:pt x="984" y="1507"/>
                    </a:lnTo>
                    <a:lnTo>
                      <a:pt x="984" y="1548"/>
                    </a:lnTo>
                    <a:lnTo>
                      <a:pt x="963" y="1548"/>
                    </a:lnTo>
                    <a:lnTo>
                      <a:pt x="942" y="1527"/>
                    </a:lnTo>
                    <a:lnTo>
                      <a:pt x="900" y="1527"/>
                    </a:lnTo>
                    <a:lnTo>
                      <a:pt x="796" y="1569"/>
                    </a:lnTo>
                    <a:lnTo>
                      <a:pt x="754" y="1653"/>
                    </a:lnTo>
                    <a:lnTo>
                      <a:pt x="754" y="1716"/>
                    </a:lnTo>
                    <a:lnTo>
                      <a:pt x="796" y="1716"/>
                    </a:lnTo>
                    <a:lnTo>
                      <a:pt x="858" y="1758"/>
                    </a:lnTo>
                    <a:lnTo>
                      <a:pt x="838" y="1779"/>
                    </a:lnTo>
                    <a:lnTo>
                      <a:pt x="838" y="1841"/>
                    </a:lnTo>
                    <a:lnTo>
                      <a:pt x="775" y="1883"/>
                    </a:lnTo>
                    <a:lnTo>
                      <a:pt x="649" y="1862"/>
                    </a:lnTo>
                    <a:lnTo>
                      <a:pt x="628" y="1883"/>
                    </a:lnTo>
                    <a:lnTo>
                      <a:pt x="628" y="1946"/>
                    </a:lnTo>
                    <a:lnTo>
                      <a:pt x="545" y="2030"/>
                    </a:lnTo>
                    <a:lnTo>
                      <a:pt x="482" y="2134"/>
                    </a:lnTo>
                    <a:lnTo>
                      <a:pt x="440" y="2197"/>
                    </a:lnTo>
                    <a:lnTo>
                      <a:pt x="419" y="2197"/>
                    </a:lnTo>
                    <a:lnTo>
                      <a:pt x="419" y="2134"/>
                    </a:lnTo>
                    <a:lnTo>
                      <a:pt x="377" y="2197"/>
                    </a:lnTo>
                    <a:lnTo>
                      <a:pt x="335" y="2134"/>
                    </a:lnTo>
                    <a:lnTo>
                      <a:pt x="356" y="2072"/>
                    </a:lnTo>
                    <a:lnTo>
                      <a:pt x="440" y="2030"/>
                    </a:lnTo>
                    <a:lnTo>
                      <a:pt x="461" y="1967"/>
                    </a:lnTo>
                    <a:lnTo>
                      <a:pt x="440" y="1988"/>
                    </a:lnTo>
                    <a:lnTo>
                      <a:pt x="356" y="2051"/>
                    </a:lnTo>
                    <a:lnTo>
                      <a:pt x="231" y="2134"/>
                    </a:lnTo>
                    <a:lnTo>
                      <a:pt x="168" y="2260"/>
                    </a:lnTo>
                    <a:lnTo>
                      <a:pt x="231" y="2260"/>
                    </a:lnTo>
                    <a:lnTo>
                      <a:pt x="314" y="2239"/>
                    </a:lnTo>
                    <a:lnTo>
                      <a:pt x="461" y="2197"/>
                    </a:lnTo>
                    <a:lnTo>
                      <a:pt x="586" y="2197"/>
                    </a:lnTo>
                    <a:lnTo>
                      <a:pt x="524" y="2281"/>
                    </a:lnTo>
                    <a:lnTo>
                      <a:pt x="419" y="2406"/>
                    </a:lnTo>
                    <a:lnTo>
                      <a:pt x="335" y="2511"/>
                    </a:lnTo>
                    <a:lnTo>
                      <a:pt x="210" y="2595"/>
                    </a:lnTo>
                    <a:lnTo>
                      <a:pt x="105" y="2699"/>
                    </a:lnTo>
                    <a:lnTo>
                      <a:pt x="22" y="2699"/>
                    </a:lnTo>
                    <a:lnTo>
                      <a:pt x="1" y="2762"/>
                    </a:lnTo>
                    <a:lnTo>
                      <a:pt x="22" y="2804"/>
                    </a:lnTo>
                    <a:lnTo>
                      <a:pt x="1" y="2888"/>
                    </a:lnTo>
                    <a:lnTo>
                      <a:pt x="22" y="2929"/>
                    </a:lnTo>
                    <a:lnTo>
                      <a:pt x="63" y="2929"/>
                    </a:lnTo>
                    <a:lnTo>
                      <a:pt x="168" y="2971"/>
                    </a:lnTo>
                    <a:lnTo>
                      <a:pt x="314" y="2929"/>
                    </a:lnTo>
                    <a:lnTo>
                      <a:pt x="377" y="2888"/>
                    </a:lnTo>
                    <a:lnTo>
                      <a:pt x="482" y="2888"/>
                    </a:lnTo>
                    <a:lnTo>
                      <a:pt x="566" y="2825"/>
                    </a:lnTo>
                    <a:lnTo>
                      <a:pt x="586" y="2783"/>
                    </a:lnTo>
                    <a:lnTo>
                      <a:pt x="586" y="2804"/>
                    </a:lnTo>
                    <a:lnTo>
                      <a:pt x="545" y="2888"/>
                    </a:lnTo>
                    <a:lnTo>
                      <a:pt x="670" y="2908"/>
                    </a:lnTo>
                    <a:lnTo>
                      <a:pt x="754" y="2888"/>
                    </a:lnTo>
                    <a:lnTo>
                      <a:pt x="796" y="2929"/>
                    </a:lnTo>
                    <a:lnTo>
                      <a:pt x="963" y="2929"/>
                    </a:lnTo>
                    <a:lnTo>
                      <a:pt x="1047" y="2908"/>
                    </a:lnTo>
                    <a:lnTo>
                      <a:pt x="1068" y="2971"/>
                    </a:lnTo>
                    <a:lnTo>
                      <a:pt x="1110" y="3013"/>
                    </a:lnTo>
                    <a:lnTo>
                      <a:pt x="1214" y="3013"/>
                    </a:lnTo>
                    <a:lnTo>
                      <a:pt x="1256" y="2992"/>
                    </a:lnTo>
                    <a:lnTo>
                      <a:pt x="1277" y="3013"/>
                    </a:lnTo>
                    <a:lnTo>
                      <a:pt x="1361" y="3013"/>
                    </a:lnTo>
                    <a:lnTo>
                      <a:pt x="1402" y="2992"/>
                    </a:lnTo>
                    <a:lnTo>
                      <a:pt x="1402" y="2950"/>
                    </a:lnTo>
                    <a:lnTo>
                      <a:pt x="1486" y="2950"/>
                    </a:lnTo>
                    <a:lnTo>
                      <a:pt x="1507" y="2992"/>
                    </a:lnTo>
                    <a:lnTo>
                      <a:pt x="1570" y="2992"/>
                    </a:lnTo>
                    <a:lnTo>
                      <a:pt x="1591" y="2929"/>
                    </a:lnTo>
                    <a:lnTo>
                      <a:pt x="1633" y="2929"/>
                    </a:lnTo>
                    <a:lnTo>
                      <a:pt x="1695" y="2971"/>
                    </a:lnTo>
                    <a:lnTo>
                      <a:pt x="1716" y="2908"/>
                    </a:lnTo>
                    <a:lnTo>
                      <a:pt x="1716" y="2867"/>
                    </a:lnTo>
                    <a:lnTo>
                      <a:pt x="1716" y="2783"/>
                    </a:lnTo>
                    <a:lnTo>
                      <a:pt x="1737" y="2804"/>
                    </a:lnTo>
                    <a:lnTo>
                      <a:pt x="1779" y="2762"/>
                    </a:lnTo>
                    <a:lnTo>
                      <a:pt x="1821" y="2762"/>
                    </a:lnTo>
                    <a:lnTo>
                      <a:pt x="1800" y="2783"/>
                    </a:lnTo>
                    <a:lnTo>
                      <a:pt x="1779" y="2888"/>
                    </a:lnTo>
                    <a:lnTo>
                      <a:pt x="1800" y="2908"/>
                    </a:lnTo>
                    <a:lnTo>
                      <a:pt x="1821" y="2867"/>
                    </a:lnTo>
                    <a:lnTo>
                      <a:pt x="1884" y="2783"/>
                    </a:lnTo>
                    <a:lnTo>
                      <a:pt x="1905" y="2783"/>
                    </a:lnTo>
                    <a:lnTo>
                      <a:pt x="1905" y="2867"/>
                    </a:lnTo>
                    <a:lnTo>
                      <a:pt x="1884" y="2908"/>
                    </a:lnTo>
                    <a:lnTo>
                      <a:pt x="1884" y="2971"/>
                    </a:lnTo>
                    <a:lnTo>
                      <a:pt x="1947" y="2929"/>
                    </a:lnTo>
                    <a:lnTo>
                      <a:pt x="1988" y="2929"/>
                    </a:lnTo>
                    <a:lnTo>
                      <a:pt x="1988" y="2971"/>
                    </a:lnTo>
                    <a:lnTo>
                      <a:pt x="1884" y="3034"/>
                    </a:lnTo>
                    <a:lnTo>
                      <a:pt x="1779" y="3097"/>
                    </a:lnTo>
                    <a:lnTo>
                      <a:pt x="1800" y="3118"/>
                    </a:lnTo>
                    <a:lnTo>
                      <a:pt x="1821" y="3097"/>
                    </a:lnTo>
                    <a:lnTo>
                      <a:pt x="1884" y="3097"/>
                    </a:lnTo>
                    <a:lnTo>
                      <a:pt x="1905" y="3118"/>
                    </a:lnTo>
                    <a:lnTo>
                      <a:pt x="1947" y="3118"/>
                    </a:lnTo>
                    <a:lnTo>
                      <a:pt x="1988" y="3139"/>
                    </a:lnTo>
                    <a:lnTo>
                      <a:pt x="2030" y="3118"/>
                    </a:lnTo>
                    <a:lnTo>
                      <a:pt x="2114" y="3097"/>
                    </a:lnTo>
                    <a:lnTo>
                      <a:pt x="2135" y="3013"/>
                    </a:lnTo>
                    <a:lnTo>
                      <a:pt x="2135" y="2971"/>
                    </a:lnTo>
                    <a:lnTo>
                      <a:pt x="2198" y="2992"/>
                    </a:lnTo>
                    <a:lnTo>
                      <a:pt x="2260" y="3013"/>
                    </a:lnTo>
                    <a:lnTo>
                      <a:pt x="2323" y="3076"/>
                    </a:lnTo>
                    <a:lnTo>
                      <a:pt x="2365" y="3034"/>
                    </a:lnTo>
                    <a:lnTo>
                      <a:pt x="2428" y="3013"/>
                    </a:lnTo>
                    <a:lnTo>
                      <a:pt x="2511" y="3013"/>
                    </a:lnTo>
                    <a:lnTo>
                      <a:pt x="2449" y="3076"/>
                    </a:lnTo>
                    <a:lnTo>
                      <a:pt x="2449" y="3097"/>
                    </a:lnTo>
                    <a:lnTo>
                      <a:pt x="2344" y="3139"/>
                    </a:lnTo>
                    <a:lnTo>
                      <a:pt x="2239" y="3139"/>
                    </a:lnTo>
                    <a:lnTo>
                      <a:pt x="2198" y="3201"/>
                    </a:lnTo>
                    <a:lnTo>
                      <a:pt x="2198" y="3243"/>
                    </a:lnTo>
                    <a:lnTo>
                      <a:pt x="2156" y="3285"/>
                    </a:lnTo>
                    <a:lnTo>
                      <a:pt x="2135" y="3327"/>
                    </a:lnTo>
                    <a:lnTo>
                      <a:pt x="2051" y="3327"/>
                    </a:lnTo>
                    <a:lnTo>
                      <a:pt x="2009" y="3348"/>
                    </a:lnTo>
                    <a:lnTo>
                      <a:pt x="1988" y="3411"/>
                    </a:lnTo>
                    <a:lnTo>
                      <a:pt x="1926" y="3432"/>
                    </a:lnTo>
                    <a:lnTo>
                      <a:pt x="1821" y="3452"/>
                    </a:lnTo>
                    <a:lnTo>
                      <a:pt x="1737" y="3515"/>
                    </a:lnTo>
                    <a:lnTo>
                      <a:pt x="1716" y="3557"/>
                    </a:lnTo>
                    <a:lnTo>
                      <a:pt x="1737" y="3599"/>
                    </a:lnTo>
                    <a:lnTo>
                      <a:pt x="1779" y="3620"/>
                    </a:lnTo>
                    <a:lnTo>
                      <a:pt x="1842" y="3620"/>
                    </a:lnTo>
                    <a:lnTo>
                      <a:pt x="1884" y="3557"/>
                    </a:lnTo>
                    <a:lnTo>
                      <a:pt x="1905" y="3536"/>
                    </a:lnTo>
                    <a:lnTo>
                      <a:pt x="1947" y="3536"/>
                    </a:lnTo>
                    <a:lnTo>
                      <a:pt x="1947" y="3599"/>
                    </a:lnTo>
                    <a:lnTo>
                      <a:pt x="1988" y="3620"/>
                    </a:lnTo>
                    <a:lnTo>
                      <a:pt x="2051" y="3599"/>
                    </a:lnTo>
                    <a:lnTo>
                      <a:pt x="2114" y="3536"/>
                    </a:lnTo>
                    <a:lnTo>
                      <a:pt x="2135" y="3494"/>
                    </a:lnTo>
                    <a:lnTo>
                      <a:pt x="2156" y="3494"/>
                    </a:lnTo>
                    <a:lnTo>
                      <a:pt x="2198" y="3432"/>
                    </a:lnTo>
                    <a:lnTo>
                      <a:pt x="2219" y="3348"/>
                    </a:lnTo>
                    <a:lnTo>
                      <a:pt x="2260" y="3327"/>
                    </a:lnTo>
                    <a:lnTo>
                      <a:pt x="2365" y="3222"/>
                    </a:lnTo>
                    <a:lnTo>
                      <a:pt x="2428" y="3201"/>
                    </a:lnTo>
                    <a:lnTo>
                      <a:pt x="2470" y="3222"/>
                    </a:lnTo>
                    <a:lnTo>
                      <a:pt x="2553" y="3222"/>
                    </a:lnTo>
                    <a:lnTo>
                      <a:pt x="2511" y="3285"/>
                    </a:lnTo>
                    <a:lnTo>
                      <a:pt x="2553" y="3285"/>
                    </a:lnTo>
                    <a:lnTo>
                      <a:pt x="2616" y="3243"/>
                    </a:lnTo>
                    <a:lnTo>
                      <a:pt x="2658" y="3118"/>
                    </a:lnTo>
                    <a:lnTo>
                      <a:pt x="2721" y="3013"/>
                    </a:lnTo>
                    <a:lnTo>
                      <a:pt x="2721" y="2908"/>
                    </a:lnTo>
                    <a:lnTo>
                      <a:pt x="2742" y="2888"/>
                    </a:lnTo>
                    <a:lnTo>
                      <a:pt x="2763" y="2888"/>
                    </a:lnTo>
                    <a:lnTo>
                      <a:pt x="2825" y="2929"/>
                    </a:lnTo>
                    <a:lnTo>
                      <a:pt x="2846" y="2929"/>
                    </a:lnTo>
                    <a:lnTo>
                      <a:pt x="2888" y="2971"/>
                    </a:lnTo>
                    <a:lnTo>
                      <a:pt x="2888" y="3076"/>
                    </a:lnTo>
                    <a:lnTo>
                      <a:pt x="2867" y="3139"/>
                    </a:lnTo>
                    <a:lnTo>
                      <a:pt x="2846" y="3222"/>
                    </a:lnTo>
                    <a:lnTo>
                      <a:pt x="2867" y="3285"/>
                    </a:lnTo>
                    <a:lnTo>
                      <a:pt x="2846" y="3327"/>
                    </a:lnTo>
                    <a:lnTo>
                      <a:pt x="2763" y="3411"/>
                    </a:lnTo>
                    <a:lnTo>
                      <a:pt x="2721" y="3557"/>
                    </a:lnTo>
                    <a:lnTo>
                      <a:pt x="2721" y="3641"/>
                    </a:lnTo>
                    <a:lnTo>
                      <a:pt x="2679" y="3662"/>
                    </a:lnTo>
                    <a:lnTo>
                      <a:pt x="2679" y="3745"/>
                    </a:lnTo>
                    <a:lnTo>
                      <a:pt x="2742" y="3766"/>
                    </a:lnTo>
                    <a:lnTo>
                      <a:pt x="2825" y="3724"/>
                    </a:lnTo>
                    <a:lnTo>
                      <a:pt x="2888" y="3557"/>
                    </a:lnTo>
                    <a:lnTo>
                      <a:pt x="2951" y="3557"/>
                    </a:lnTo>
                    <a:lnTo>
                      <a:pt x="3035" y="3452"/>
                    </a:lnTo>
                    <a:lnTo>
                      <a:pt x="3076" y="3411"/>
                    </a:lnTo>
                    <a:lnTo>
                      <a:pt x="3097" y="3432"/>
                    </a:lnTo>
                    <a:lnTo>
                      <a:pt x="3202" y="3432"/>
                    </a:lnTo>
                    <a:lnTo>
                      <a:pt x="3202" y="3494"/>
                    </a:lnTo>
                    <a:lnTo>
                      <a:pt x="3139" y="3515"/>
                    </a:lnTo>
                    <a:lnTo>
                      <a:pt x="3035" y="3620"/>
                    </a:lnTo>
                    <a:lnTo>
                      <a:pt x="3035" y="3704"/>
                    </a:lnTo>
                    <a:lnTo>
                      <a:pt x="2993" y="3766"/>
                    </a:lnTo>
                    <a:lnTo>
                      <a:pt x="3035" y="3808"/>
                    </a:lnTo>
                    <a:lnTo>
                      <a:pt x="3035" y="3913"/>
                    </a:lnTo>
                    <a:lnTo>
                      <a:pt x="3076" y="3955"/>
                    </a:lnTo>
                    <a:lnTo>
                      <a:pt x="3097" y="3871"/>
                    </a:lnTo>
                    <a:lnTo>
                      <a:pt x="3160" y="3829"/>
                    </a:lnTo>
                    <a:lnTo>
                      <a:pt x="3202" y="3829"/>
                    </a:lnTo>
                    <a:lnTo>
                      <a:pt x="3265" y="3913"/>
                    </a:lnTo>
                    <a:lnTo>
                      <a:pt x="3307" y="3934"/>
                    </a:lnTo>
                    <a:lnTo>
                      <a:pt x="3390" y="3871"/>
                    </a:lnTo>
                    <a:lnTo>
                      <a:pt x="3390" y="3829"/>
                    </a:lnTo>
                    <a:lnTo>
                      <a:pt x="3411" y="3829"/>
                    </a:lnTo>
                    <a:lnTo>
                      <a:pt x="3453" y="3766"/>
                    </a:lnTo>
                    <a:lnTo>
                      <a:pt x="3453" y="3704"/>
                    </a:lnTo>
                    <a:lnTo>
                      <a:pt x="3474" y="3704"/>
                    </a:lnTo>
                    <a:lnTo>
                      <a:pt x="3495" y="3641"/>
                    </a:lnTo>
                    <a:lnTo>
                      <a:pt x="3474" y="3599"/>
                    </a:lnTo>
                    <a:lnTo>
                      <a:pt x="3495" y="3494"/>
                    </a:lnTo>
                    <a:lnTo>
                      <a:pt x="3599" y="3348"/>
                    </a:lnTo>
                    <a:lnTo>
                      <a:pt x="3662" y="3243"/>
                    </a:lnTo>
                    <a:lnTo>
                      <a:pt x="3662" y="3097"/>
                    </a:lnTo>
                    <a:lnTo>
                      <a:pt x="3662" y="3034"/>
                    </a:lnTo>
                    <a:lnTo>
                      <a:pt x="3620" y="3034"/>
                    </a:lnTo>
                    <a:lnTo>
                      <a:pt x="3620" y="3097"/>
                    </a:lnTo>
                    <a:lnTo>
                      <a:pt x="3579" y="3180"/>
                    </a:lnTo>
                    <a:lnTo>
                      <a:pt x="3495" y="3222"/>
                    </a:lnTo>
                    <a:lnTo>
                      <a:pt x="3411" y="3306"/>
                    </a:lnTo>
                    <a:lnTo>
                      <a:pt x="3369" y="3327"/>
                    </a:lnTo>
                    <a:lnTo>
                      <a:pt x="3348" y="3243"/>
                    </a:lnTo>
                    <a:lnTo>
                      <a:pt x="3369" y="3180"/>
                    </a:lnTo>
                    <a:lnTo>
                      <a:pt x="3369" y="3097"/>
                    </a:lnTo>
                    <a:lnTo>
                      <a:pt x="3474" y="3013"/>
                    </a:lnTo>
                    <a:lnTo>
                      <a:pt x="3495" y="2971"/>
                    </a:lnTo>
                    <a:lnTo>
                      <a:pt x="3579" y="2888"/>
                    </a:lnTo>
                    <a:lnTo>
                      <a:pt x="3599" y="2888"/>
                    </a:lnTo>
                    <a:lnTo>
                      <a:pt x="3662" y="2867"/>
                    </a:lnTo>
                    <a:lnTo>
                      <a:pt x="3620" y="2804"/>
                    </a:lnTo>
                    <a:lnTo>
                      <a:pt x="3579" y="2867"/>
                    </a:lnTo>
                    <a:lnTo>
                      <a:pt x="3516" y="2867"/>
                    </a:lnTo>
                    <a:lnTo>
                      <a:pt x="3453" y="2888"/>
                    </a:lnTo>
                    <a:lnTo>
                      <a:pt x="3390" y="2888"/>
                    </a:lnTo>
                    <a:lnTo>
                      <a:pt x="3307" y="2929"/>
                    </a:lnTo>
                    <a:lnTo>
                      <a:pt x="3286" y="2992"/>
                    </a:lnTo>
                    <a:lnTo>
                      <a:pt x="3181" y="3076"/>
                    </a:lnTo>
                    <a:lnTo>
                      <a:pt x="3181" y="3118"/>
                    </a:lnTo>
                    <a:lnTo>
                      <a:pt x="3139" y="3180"/>
                    </a:lnTo>
                    <a:lnTo>
                      <a:pt x="3055" y="3097"/>
                    </a:lnTo>
                    <a:lnTo>
                      <a:pt x="3055" y="3034"/>
                    </a:lnTo>
                    <a:lnTo>
                      <a:pt x="3035" y="2971"/>
                    </a:lnTo>
                    <a:lnTo>
                      <a:pt x="3035" y="2888"/>
                    </a:lnTo>
                    <a:lnTo>
                      <a:pt x="3076" y="2929"/>
                    </a:lnTo>
                    <a:lnTo>
                      <a:pt x="3097" y="2929"/>
                    </a:lnTo>
                    <a:lnTo>
                      <a:pt x="3181" y="2825"/>
                    </a:lnTo>
                    <a:lnTo>
                      <a:pt x="3139" y="2825"/>
                    </a:lnTo>
                    <a:lnTo>
                      <a:pt x="3055" y="2804"/>
                    </a:lnTo>
                    <a:lnTo>
                      <a:pt x="3181" y="2804"/>
                    </a:lnTo>
                    <a:lnTo>
                      <a:pt x="3076" y="2783"/>
                    </a:lnTo>
                    <a:lnTo>
                      <a:pt x="3035" y="2720"/>
                    </a:lnTo>
                    <a:lnTo>
                      <a:pt x="3035" y="2678"/>
                    </a:lnTo>
                    <a:lnTo>
                      <a:pt x="3055" y="2657"/>
                    </a:lnTo>
                    <a:lnTo>
                      <a:pt x="3160" y="2657"/>
                    </a:lnTo>
                    <a:lnTo>
                      <a:pt x="3181" y="2616"/>
                    </a:lnTo>
                    <a:lnTo>
                      <a:pt x="3265" y="2553"/>
                    </a:lnTo>
                    <a:lnTo>
                      <a:pt x="3286" y="2448"/>
                    </a:lnTo>
                    <a:lnTo>
                      <a:pt x="3369" y="2448"/>
                    </a:lnTo>
                    <a:lnTo>
                      <a:pt x="3390" y="2469"/>
                    </a:lnTo>
                    <a:lnTo>
                      <a:pt x="3495" y="2406"/>
                    </a:lnTo>
                    <a:lnTo>
                      <a:pt x="3516" y="2344"/>
                    </a:lnTo>
                    <a:lnTo>
                      <a:pt x="3516" y="2260"/>
                    </a:lnTo>
                    <a:lnTo>
                      <a:pt x="3495" y="2197"/>
                    </a:lnTo>
                    <a:lnTo>
                      <a:pt x="3411" y="2281"/>
                    </a:lnTo>
                    <a:lnTo>
                      <a:pt x="3369" y="2302"/>
                    </a:lnTo>
                    <a:lnTo>
                      <a:pt x="3348" y="2281"/>
                    </a:lnTo>
                    <a:lnTo>
                      <a:pt x="3286" y="2281"/>
                    </a:lnTo>
                    <a:lnTo>
                      <a:pt x="3286" y="2344"/>
                    </a:lnTo>
                    <a:lnTo>
                      <a:pt x="3286" y="2406"/>
                    </a:lnTo>
                    <a:lnTo>
                      <a:pt x="3244" y="2448"/>
                    </a:lnTo>
                    <a:lnTo>
                      <a:pt x="3181" y="2448"/>
                    </a:lnTo>
                    <a:lnTo>
                      <a:pt x="3097" y="2490"/>
                    </a:lnTo>
                    <a:lnTo>
                      <a:pt x="3055" y="2511"/>
                    </a:lnTo>
                    <a:lnTo>
                      <a:pt x="3055" y="2574"/>
                    </a:lnTo>
                    <a:lnTo>
                      <a:pt x="2993" y="2595"/>
                    </a:lnTo>
                    <a:lnTo>
                      <a:pt x="3035" y="2553"/>
                    </a:lnTo>
                    <a:lnTo>
                      <a:pt x="3035" y="2469"/>
                    </a:lnTo>
                    <a:lnTo>
                      <a:pt x="2993" y="2490"/>
                    </a:lnTo>
                    <a:lnTo>
                      <a:pt x="2951" y="2490"/>
                    </a:lnTo>
                    <a:lnTo>
                      <a:pt x="2993" y="2469"/>
                    </a:lnTo>
                    <a:lnTo>
                      <a:pt x="3055" y="2406"/>
                    </a:lnTo>
                    <a:lnTo>
                      <a:pt x="3076" y="2385"/>
                    </a:lnTo>
                    <a:lnTo>
                      <a:pt x="3035" y="2364"/>
                    </a:lnTo>
                    <a:lnTo>
                      <a:pt x="3076" y="2302"/>
                    </a:lnTo>
                    <a:lnTo>
                      <a:pt x="3097" y="2239"/>
                    </a:lnTo>
                    <a:lnTo>
                      <a:pt x="3055" y="2197"/>
                    </a:lnTo>
                    <a:lnTo>
                      <a:pt x="2993" y="2260"/>
                    </a:lnTo>
                    <a:lnTo>
                      <a:pt x="3035" y="2197"/>
                    </a:lnTo>
                    <a:lnTo>
                      <a:pt x="3035" y="2155"/>
                    </a:lnTo>
                    <a:lnTo>
                      <a:pt x="2993" y="2155"/>
                    </a:lnTo>
                    <a:lnTo>
                      <a:pt x="2930" y="2176"/>
                    </a:lnTo>
                    <a:lnTo>
                      <a:pt x="2878" y="2166"/>
                    </a:lnTo>
                    <a:lnTo>
                      <a:pt x="2878" y="2166"/>
                    </a:lnTo>
                    <a:lnTo>
                      <a:pt x="2825" y="2176"/>
                    </a:lnTo>
                    <a:lnTo>
                      <a:pt x="2872" y="2165"/>
                    </a:lnTo>
                    <a:lnTo>
                      <a:pt x="2872" y="2165"/>
                    </a:lnTo>
                    <a:lnTo>
                      <a:pt x="2825" y="2155"/>
                    </a:lnTo>
                    <a:lnTo>
                      <a:pt x="2909" y="2155"/>
                    </a:lnTo>
                    <a:lnTo>
                      <a:pt x="2993" y="2113"/>
                    </a:lnTo>
                    <a:lnTo>
                      <a:pt x="3035" y="2072"/>
                    </a:lnTo>
                    <a:lnTo>
                      <a:pt x="3076" y="2072"/>
                    </a:lnTo>
                    <a:lnTo>
                      <a:pt x="3139" y="2051"/>
                    </a:lnTo>
                    <a:lnTo>
                      <a:pt x="3139" y="1967"/>
                    </a:lnTo>
                    <a:lnTo>
                      <a:pt x="3181" y="1904"/>
                    </a:lnTo>
                    <a:lnTo>
                      <a:pt x="3181" y="1862"/>
                    </a:lnTo>
                    <a:lnTo>
                      <a:pt x="3097" y="1800"/>
                    </a:lnTo>
                    <a:lnTo>
                      <a:pt x="2993" y="1716"/>
                    </a:lnTo>
                    <a:lnTo>
                      <a:pt x="2888" y="1716"/>
                    </a:lnTo>
                    <a:lnTo>
                      <a:pt x="2783" y="1737"/>
                    </a:lnTo>
                    <a:lnTo>
                      <a:pt x="2742" y="1737"/>
                    </a:lnTo>
                    <a:lnTo>
                      <a:pt x="2742" y="1779"/>
                    </a:lnTo>
                    <a:lnTo>
                      <a:pt x="2679" y="1862"/>
                    </a:lnTo>
                    <a:lnTo>
                      <a:pt x="2658" y="1946"/>
                    </a:lnTo>
                    <a:lnTo>
                      <a:pt x="2679" y="1841"/>
                    </a:lnTo>
                    <a:lnTo>
                      <a:pt x="2658" y="1820"/>
                    </a:lnTo>
                    <a:lnTo>
                      <a:pt x="2679" y="1758"/>
                    </a:lnTo>
                    <a:lnTo>
                      <a:pt x="2742" y="1674"/>
                    </a:lnTo>
                    <a:lnTo>
                      <a:pt x="2721" y="1674"/>
                    </a:lnTo>
                    <a:lnTo>
                      <a:pt x="2637" y="1737"/>
                    </a:lnTo>
                    <a:lnTo>
                      <a:pt x="2574" y="1779"/>
                    </a:lnTo>
                    <a:lnTo>
                      <a:pt x="2553" y="1862"/>
                    </a:lnTo>
                    <a:lnTo>
                      <a:pt x="2532" y="1841"/>
                    </a:lnTo>
                    <a:lnTo>
                      <a:pt x="2491" y="1862"/>
                    </a:lnTo>
                    <a:lnTo>
                      <a:pt x="2449" y="1883"/>
                    </a:lnTo>
                    <a:lnTo>
                      <a:pt x="2428" y="1862"/>
                    </a:lnTo>
                    <a:lnTo>
                      <a:pt x="2344" y="1925"/>
                    </a:lnTo>
                    <a:lnTo>
                      <a:pt x="2323" y="2030"/>
                    </a:lnTo>
                    <a:lnTo>
                      <a:pt x="2239" y="2072"/>
                    </a:lnTo>
                    <a:lnTo>
                      <a:pt x="2239" y="2072"/>
                    </a:lnTo>
                    <a:lnTo>
                      <a:pt x="2281" y="2030"/>
                    </a:lnTo>
                    <a:lnTo>
                      <a:pt x="2323" y="1883"/>
                    </a:lnTo>
                    <a:lnTo>
                      <a:pt x="2365" y="1779"/>
                    </a:lnTo>
                    <a:lnTo>
                      <a:pt x="2344" y="1758"/>
                    </a:lnTo>
                    <a:lnTo>
                      <a:pt x="2281" y="1779"/>
                    </a:lnTo>
                    <a:lnTo>
                      <a:pt x="2260" y="1841"/>
                    </a:lnTo>
                    <a:lnTo>
                      <a:pt x="2219" y="1883"/>
                    </a:lnTo>
                    <a:lnTo>
                      <a:pt x="2177" y="1841"/>
                    </a:lnTo>
                    <a:lnTo>
                      <a:pt x="2239" y="1779"/>
                    </a:lnTo>
                    <a:lnTo>
                      <a:pt x="2260" y="1737"/>
                    </a:lnTo>
                    <a:lnTo>
                      <a:pt x="2260" y="1716"/>
                    </a:lnTo>
                    <a:lnTo>
                      <a:pt x="2177" y="1737"/>
                    </a:lnTo>
                    <a:lnTo>
                      <a:pt x="2072" y="1820"/>
                    </a:lnTo>
                    <a:lnTo>
                      <a:pt x="2030" y="1820"/>
                    </a:lnTo>
                    <a:lnTo>
                      <a:pt x="2009" y="1737"/>
                    </a:lnTo>
                    <a:lnTo>
                      <a:pt x="1967" y="1737"/>
                    </a:lnTo>
                    <a:lnTo>
                      <a:pt x="1905" y="1820"/>
                    </a:lnTo>
                    <a:lnTo>
                      <a:pt x="1842" y="1820"/>
                    </a:lnTo>
                    <a:lnTo>
                      <a:pt x="1842" y="1779"/>
                    </a:lnTo>
                    <a:lnTo>
                      <a:pt x="1947" y="1737"/>
                    </a:lnTo>
                    <a:lnTo>
                      <a:pt x="2009" y="1632"/>
                    </a:lnTo>
                    <a:lnTo>
                      <a:pt x="2030" y="1548"/>
                    </a:lnTo>
                    <a:lnTo>
                      <a:pt x="1947" y="1548"/>
                    </a:lnTo>
                    <a:lnTo>
                      <a:pt x="1863" y="1611"/>
                    </a:lnTo>
                    <a:lnTo>
                      <a:pt x="1863" y="1611"/>
                    </a:lnTo>
                    <a:lnTo>
                      <a:pt x="1926" y="1527"/>
                    </a:lnTo>
                    <a:lnTo>
                      <a:pt x="2009" y="1444"/>
                    </a:lnTo>
                    <a:lnTo>
                      <a:pt x="2114" y="1444"/>
                    </a:lnTo>
                    <a:lnTo>
                      <a:pt x="2156" y="1423"/>
                    </a:lnTo>
                    <a:lnTo>
                      <a:pt x="2239" y="1381"/>
                    </a:lnTo>
                    <a:lnTo>
                      <a:pt x="2281" y="1339"/>
                    </a:lnTo>
                    <a:lnTo>
                      <a:pt x="2281" y="1276"/>
                    </a:lnTo>
                    <a:lnTo>
                      <a:pt x="2260" y="1318"/>
                    </a:lnTo>
                    <a:lnTo>
                      <a:pt x="2156" y="1339"/>
                    </a:lnTo>
                    <a:lnTo>
                      <a:pt x="2114" y="1318"/>
                    </a:lnTo>
                    <a:lnTo>
                      <a:pt x="2030" y="1235"/>
                    </a:lnTo>
                    <a:lnTo>
                      <a:pt x="1967" y="1235"/>
                    </a:lnTo>
                    <a:lnTo>
                      <a:pt x="1926" y="1255"/>
                    </a:lnTo>
                    <a:lnTo>
                      <a:pt x="1967" y="1151"/>
                    </a:lnTo>
                    <a:lnTo>
                      <a:pt x="2009" y="1130"/>
                    </a:lnTo>
                    <a:lnTo>
                      <a:pt x="2009" y="1109"/>
                    </a:lnTo>
                    <a:lnTo>
                      <a:pt x="1947" y="1130"/>
                    </a:lnTo>
                    <a:lnTo>
                      <a:pt x="1863" y="1193"/>
                    </a:lnTo>
                    <a:lnTo>
                      <a:pt x="1821" y="1255"/>
                    </a:lnTo>
                    <a:lnTo>
                      <a:pt x="1737" y="1339"/>
                    </a:lnTo>
                    <a:lnTo>
                      <a:pt x="1695" y="1360"/>
                    </a:lnTo>
                    <a:lnTo>
                      <a:pt x="1654" y="1423"/>
                    </a:lnTo>
                    <a:lnTo>
                      <a:pt x="1591" y="1465"/>
                    </a:lnTo>
                    <a:lnTo>
                      <a:pt x="1528" y="1548"/>
                    </a:lnTo>
                    <a:lnTo>
                      <a:pt x="1528" y="1444"/>
                    </a:lnTo>
                    <a:lnTo>
                      <a:pt x="1549" y="1360"/>
                    </a:lnTo>
                    <a:lnTo>
                      <a:pt x="1612" y="1297"/>
                    </a:lnTo>
                    <a:lnTo>
                      <a:pt x="1612" y="1235"/>
                    </a:lnTo>
                    <a:lnTo>
                      <a:pt x="1654" y="1130"/>
                    </a:lnTo>
                    <a:lnTo>
                      <a:pt x="1737" y="1046"/>
                    </a:lnTo>
                    <a:lnTo>
                      <a:pt x="1737" y="1004"/>
                    </a:lnTo>
                    <a:lnTo>
                      <a:pt x="1800" y="942"/>
                    </a:lnTo>
                    <a:lnTo>
                      <a:pt x="1821" y="921"/>
                    </a:lnTo>
                    <a:lnTo>
                      <a:pt x="1863" y="816"/>
                    </a:lnTo>
                    <a:lnTo>
                      <a:pt x="1947" y="774"/>
                    </a:lnTo>
                    <a:lnTo>
                      <a:pt x="2009" y="711"/>
                    </a:lnTo>
                    <a:lnTo>
                      <a:pt x="2051" y="691"/>
                    </a:lnTo>
                    <a:lnTo>
                      <a:pt x="2072" y="670"/>
                    </a:lnTo>
                    <a:lnTo>
                      <a:pt x="2072" y="607"/>
                    </a:lnTo>
                    <a:lnTo>
                      <a:pt x="2114" y="565"/>
                    </a:lnTo>
                    <a:lnTo>
                      <a:pt x="2135" y="481"/>
                    </a:lnTo>
                    <a:lnTo>
                      <a:pt x="2135" y="523"/>
                    </a:lnTo>
                    <a:lnTo>
                      <a:pt x="2114" y="586"/>
                    </a:lnTo>
                    <a:lnTo>
                      <a:pt x="2135" y="628"/>
                    </a:lnTo>
                    <a:lnTo>
                      <a:pt x="2219" y="523"/>
                    </a:lnTo>
                    <a:lnTo>
                      <a:pt x="2323" y="419"/>
                    </a:lnTo>
                    <a:lnTo>
                      <a:pt x="2344" y="377"/>
                    </a:lnTo>
                    <a:lnTo>
                      <a:pt x="2323" y="314"/>
                    </a:lnTo>
                    <a:lnTo>
                      <a:pt x="2260" y="314"/>
                    </a:lnTo>
                    <a:lnTo>
                      <a:pt x="2219" y="377"/>
                    </a:lnTo>
                    <a:lnTo>
                      <a:pt x="2177" y="293"/>
                    </a:lnTo>
                    <a:lnTo>
                      <a:pt x="2156" y="272"/>
                    </a:lnTo>
                    <a:lnTo>
                      <a:pt x="2177" y="209"/>
                    </a:lnTo>
                    <a:lnTo>
                      <a:pt x="2239" y="188"/>
                    </a:lnTo>
                    <a:lnTo>
                      <a:pt x="2323" y="209"/>
                    </a:lnTo>
                    <a:lnTo>
                      <a:pt x="2386" y="272"/>
                    </a:lnTo>
                    <a:lnTo>
                      <a:pt x="2449" y="251"/>
                    </a:lnTo>
                    <a:lnTo>
                      <a:pt x="2491" y="188"/>
                    </a:lnTo>
                    <a:lnTo>
                      <a:pt x="2491" y="42"/>
                    </a:lnTo>
                    <a:lnTo>
                      <a:pt x="2428" y="42"/>
                    </a:lnTo>
                    <a:lnTo>
                      <a:pt x="2365" y="63"/>
                    </a:lnTo>
                    <a:lnTo>
                      <a:pt x="2365" y="105"/>
                    </a:lnTo>
                    <a:lnTo>
                      <a:pt x="2323" y="105"/>
                    </a:lnTo>
                    <a:lnTo>
                      <a:pt x="2323" y="63"/>
                    </a:lnTo>
                    <a:lnTo>
                      <a:pt x="2323" y="0"/>
                    </a:ln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6947" name="Google Shape;6947;p57"/>
              <p:cNvSpPr/>
              <p:nvPr/>
            </p:nvSpPr>
            <p:spPr>
              <a:xfrm>
                <a:off x="1922950" y="1659350"/>
                <a:ext cx="1050900" cy="913875"/>
              </a:xfrm>
              <a:custGeom>
                <a:rect b="b" l="l" r="r" t="t"/>
                <a:pathLst>
                  <a:path extrusionOk="0" h="36555" w="42036">
                    <a:moveTo>
                      <a:pt x="4310" y="26929"/>
                    </a:moveTo>
                    <a:lnTo>
                      <a:pt x="4310" y="27055"/>
                    </a:lnTo>
                    <a:lnTo>
                      <a:pt x="4268" y="27159"/>
                    </a:lnTo>
                    <a:lnTo>
                      <a:pt x="4101" y="27264"/>
                    </a:lnTo>
                    <a:lnTo>
                      <a:pt x="4076" y="27268"/>
                    </a:lnTo>
                    <a:lnTo>
                      <a:pt x="4076" y="27268"/>
                    </a:lnTo>
                    <a:lnTo>
                      <a:pt x="4101" y="27243"/>
                    </a:lnTo>
                    <a:lnTo>
                      <a:pt x="4185" y="27117"/>
                    </a:lnTo>
                    <a:lnTo>
                      <a:pt x="4289" y="27034"/>
                    </a:lnTo>
                    <a:lnTo>
                      <a:pt x="4310" y="26929"/>
                    </a:lnTo>
                    <a:close/>
                    <a:moveTo>
                      <a:pt x="40508" y="27473"/>
                    </a:moveTo>
                    <a:lnTo>
                      <a:pt x="40299" y="27557"/>
                    </a:lnTo>
                    <a:lnTo>
                      <a:pt x="40090" y="27599"/>
                    </a:lnTo>
                    <a:lnTo>
                      <a:pt x="40132" y="27536"/>
                    </a:lnTo>
                    <a:lnTo>
                      <a:pt x="40404" y="27473"/>
                    </a:lnTo>
                    <a:close/>
                    <a:moveTo>
                      <a:pt x="19459" y="0"/>
                    </a:moveTo>
                    <a:lnTo>
                      <a:pt x="19187" y="105"/>
                    </a:lnTo>
                    <a:lnTo>
                      <a:pt x="18810" y="105"/>
                    </a:lnTo>
                    <a:lnTo>
                      <a:pt x="18727" y="63"/>
                    </a:lnTo>
                    <a:lnTo>
                      <a:pt x="18392" y="84"/>
                    </a:lnTo>
                    <a:lnTo>
                      <a:pt x="18308" y="63"/>
                    </a:lnTo>
                    <a:lnTo>
                      <a:pt x="18120" y="105"/>
                    </a:lnTo>
                    <a:lnTo>
                      <a:pt x="18078" y="210"/>
                    </a:lnTo>
                    <a:lnTo>
                      <a:pt x="18120" y="272"/>
                    </a:lnTo>
                    <a:lnTo>
                      <a:pt x="18078" y="377"/>
                    </a:lnTo>
                    <a:lnTo>
                      <a:pt x="18078" y="524"/>
                    </a:lnTo>
                    <a:lnTo>
                      <a:pt x="18036" y="775"/>
                    </a:lnTo>
                    <a:lnTo>
                      <a:pt x="18120" y="879"/>
                    </a:lnTo>
                    <a:lnTo>
                      <a:pt x="18036" y="942"/>
                    </a:lnTo>
                    <a:lnTo>
                      <a:pt x="17911" y="942"/>
                    </a:lnTo>
                    <a:lnTo>
                      <a:pt x="17764" y="1109"/>
                    </a:lnTo>
                    <a:lnTo>
                      <a:pt x="17701" y="1214"/>
                    </a:lnTo>
                    <a:lnTo>
                      <a:pt x="17471" y="1298"/>
                    </a:lnTo>
                    <a:lnTo>
                      <a:pt x="17367" y="1444"/>
                    </a:lnTo>
                    <a:lnTo>
                      <a:pt x="17095" y="1633"/>
                    </a:lnTo>
                    <a:lnTo>
                      <a:pt x="16990" y="1674"/>
                    </a:lnTo>
                    <a:lnTo>
                      <a:pt x="16990" y="1758"/>
                    </a:lnTo>
                    <a:lnTo>
                      <a:pt x="17074" y="1925"/>
                    </a:lnTo>
                    <a:lnTo>
                      <a:pt x="17074" y="2072"/>
                    </a:lnTo>
                    <a:lnTo>
                      <a:pt x="16760" y="2030"/>
                    </a:lnTo>
                    <a:lnTo>
                      <a:pt x="16739" y="1946"/>
                    </a:lnTo>
                    <a:lnTo>
                      <a:pt x="16718" y="2135"/>
                    </a:lnTo>
                    <a:lnTo>
                      <a:pt x="16613" y="2281"/>
                    </a:lnTo>
                    <a:lnTo>
                      <a:pt x="16530" y="2302"/>
                    </a:lnTo>
                    <a:lnTo>
                      <a:pt x="16509" y="2365"/>
                    </a:lnTo>
                    <a:lnTo>
                      <a:pt x="16300" y="2407"/>
                    </a:lnTo>
                    <a:lnTo>
                      <a:pt x="16237" y="2574"/>
                    </a:lnTo>
                    <a:lnTo>
                      <a:pt x="16132" y="2595"/>
                    </a:lnTo>
                    <a:lnTo>
                      <a:pt x="16028" y="2700"/>
                    </a:lnTo>
                    <a:lnTo>
                      <a:pt x="15944" y="2700"/>
                    </a:lnTo>
                    <a:lnTo>
                      <a:pt x="15923" y="2804"/>
                    </a:lnTo>
                    <a:lnTo>
                      <a:pt x="15776" y="2888"/>
                    </a:lnTo>
                    <a:lnTo>
                      <a:pt x="15672" y="2993"/>
                    </a:lnTo>
                    <a:lnTo>
                      <a:pt x="15588" y="2972"/>
                    </a:lnTo>
                    <a:lnTo>
                      <a:pt x="15588" y="3076"/>
                    </a:lnTo>
                    <a:lnTo>
                      <a:pt x="15776" y="3139"/>
                    </a:lnTo>
                    <a:lnTo>
                      <a:pt x="15986" y="3139"/>
                    </a:lnTo>
                    <a:lnTo>
                      <a:pt x="15986" y="3244"/>
                    </a:lnTo>
                    <a:lnTo>
                      <a:pt x="15839" y="3202"/>
                    </a:lnTo>
                    <a:lnTo>
                      <a:pt x="15944" y="3516"/>
                    </a:lnTo>
                    <a:lnTo>
                      <a:pt x="16028" y="3599"/>
                    </a:lnTo>
                    <a:lnTo>
                      <a:pt x="16007" y="3725"/>
                    </a:lnTo>
                    <a:lnTo>
                      <a:pt x="15944" y="3871"/>
                    </a:lnTo>
                    <a:lnTo>
                      <a:pt x="16007" y="4018"/>
                    </a:lnTo>
                    <a:lnTo>
                      <a:pt x="15902" y="4185"/>
                    </a:lnTo>
                    <a:lnTo>
                      <a:pt x="15902" y="4394"/>
                    </a:lnTo>
                    <a:lnTo>
                      <a:pt x="15902" y="4457"/>
                    </a:lnTo>
                    <a:lnTo>
                      <a:pt x="15986" y="4457"/>
                    </a:lnTo>
                    <a:lnTo>
                      <a:pt x="16028" y="4478"/>
                    </a:lnTo>
                    <a:lnTo>
                      <a:pt x="16111" y="4394"/>
                    </a:lnTo>
                    <a:lnTo>
                      <a:pt x="16237" y="4374"/>
                    </a:lnTo>
                    <a:lnTo>
                      <a:pt x="16341" y="4394"/>
                    </a:lnTo>
                    <a:lnTo>
                      <a:pt x="16509" y="4374"/>
                    </a:lnTo>
                    <a:lnTo>
                      <a:pt x="16676" y="4227"/>
                    </a:lnTo>
                    <a:lnTo>
                      <a:pt x="16760" y="4185"/>
                    </a:lnTo>
                    <a:lnTo>
                      <a:pt x="16760" y="4143"/>
                    </a:lnTo>
                    <a:lnTo>
                      <a:pt x="16864" y="4060"/>
                    </a:lnTo>
                    <a:lnTo>
                      <a:pt x="16927" y="4143"/>
                    </a:lnTo>
                    <a:lnTo>
                      <a:pt x="16927" y="4269"/>
                    </a:lnTo>
                    <a:lnTo>
                      <a:pt x="16844" y="4353"/>
                    </a:lnTo>
                    <a:lnTo>
                      <a:pt x="16927" y="4457"/>
                    </a:lnTo>
                    <a:lnTo>
                      <a:pt x="17032" y="4457"/>
                    </a:lnTo>
                    <a:lnTo>
                      <a:pt x="17178" y="4374"/>
                    </a:lnTo>
                    <a:lnTo>
                      <a:pt x="17346" y="4374"/>
                    </a:lnTo>
                    <a:lnTo>
                      <a:pt x="17450" y="4248"/>
                    </a:lnTo>
                    <a:lnTo>
                      <a:pt x="17597" y="4081"/>
                    </a:lnTo>
                    <a:lnTo>
                      <a:pt x="17576" y="4018"/>
                    </a:lnTo>
                    <a:lnTo>
                      <a:pt x="17701" y="3850"/>
                    </a:lnTo>
                    <a:lnTo>
                      <a:pt x="17722" y="3767"/>
                    </a:lnTo>
                    <a:lnTo>
                      <a:pt x="17890" y="3620"/>
                    </a:lnTo>
                    <a:lnTo>
                      <a:pt x="18015" y="3557"/>
                    </a:lnTo>
                    <a:lnTo>
                      <a:pt x="18036" y="3453"/>
                    </a:lnTo>
                    <a:lnTo>
                      <a:pt x="18099" y="3306"/>
                    </a:lnTo>
                    <a:lnTo>
                      <a:pt x="18204" y="3453"/>
                    </a:lnTo>
                    <a:lnTo>
                      <a:pt x="18350" y="3453"/>
                    </a:lnTo>
                    <a:lnTo>
                      <a:pt x="18497" y="3348"/>
                    </a:lnTo>
                    <a:lnTo>
                      <a:pt x="18643" y="3327"/>
                    </a:lnTo>
                    <a:lnTo>
                      <a:pt x="18706" y="3181"/>
                    </a:lnTo>
                    <a:lnTo>
                      <a:pt x="18769" y="3181"/>
                    </a:lnTo>
                    <a:lnTo>
                      <a:pt x="18873" y="3076"/>
                    </a:lnTo>
                    <a:lnTo>
                      <a:pt x="18936" y="2909"/>
                    </a:lnTo>
                    <a:lnTo>
                      <a:pt x="19124" y="2867"/>
                    </a:lnTo>
                    <a:lnTo>
                      <a:pt x="19187" y="2846"/>
                    </a:lnTo>
                    <a:lnTo>
                      <a:pt x="19250" y="2888"/>
                    </a:lnTo>
                    <a:lnTo>
                      <a:pt x="19333" y="2846"/>
                    </a:lnTo>
                    <a:lnTo>
                      <a:pt x="19543" y="2846"/>
                    </a:lnTo>
                    <a:lnTo>
                      <a:pt x="19668" y="2762"/>
                    </a:lnTo>
                    <a:lnTo>
                      <a:pt x="19773" y="2762"/>
                    </a:lnTo>
                    <a:lnTo>
                      <a:pt x="20024" y="2658"/>
                    </a:lnTo>
                    <a:lnTo>
                      <a:pt x="20233" y="2616"/>
                    </a:lnTo>
                    <a:lnTo>
                      <a:pt x="20296" y="2595"/>
                    </a:lnTo>
                    <a:cubicBezTo>
                      <a:pt x="20338" y="2679"/>
                      <a:pt x="20442" y="2741"/>
                      <a:pt x="20526" y="2762"/>
                    </a:cubicBezTo>
                    <a:lnTo>
                      <a:pt x="20401" y="2783"/>
                    </a:lnTo>
                    <a:lnTo>
                      <a:pt x="19877" y="2993"/>
                    </a:lnTo>
                    <a:lnTo>
                      <a:pt x="19752" y="3097"/>
                    </a:lnTo>
                    <a:lnTo>
                      <a:pt x="19438" y="3181"/>
                    </a:lnTo>
                    <a:lnTo>
                      <a:pt x="19020" y="3369"/>
                    </a:lnTo>
                    <a:lnTo>
                      <a:pt x="18852" y="3495"/>
                    </a:lnTo>
                    <a:lnTo>
                      <a:pt x="18852" y="3578"/>
                    </a:lnTo>
                    <a:lnTo>
                      <a:pt x="18957" y="3578"/>
                    </a:lnTo>
                    <a:lnTo>
                      <a:pt x="19020" y="3620"/>
                    </a:lnTo>
                    <a:lnTo>
                      <a:pt x="18915" y="3704"/>
                    </a:lnTo>
                    <a:lnTo>
                      <a:pt x="18831" y="3704"/>
                    </a:lnTo>
                    <a:lnTo>
                      <a:pt x="18643" y="3850"/>
                    </a:lnTo>
                    <a:lnTo>
                      <a:pt x="18497" y="3850"/>
                    </a:lnTo>
                    <a:lnTo>
                      <a:pt x="18413" y="3934"/>
                    </a:lnTo>
                    <a:lnTo>
                      <a:pt x="18392" y="4039"/>
                    </a:lnTo>
                    <a:lnTo>
                      <a:pt x="18225" y="4143"/>
                    </a:lnTo>
                    <a:lnTo>
                      <a:pt x="18162" y="4227"/>
                    </a:lnTo>
                    <a:lnTo>
                      <a:pt x="18162" y="4353"/>
                    </a:lnTo>
                    <a:lnTo>
                      <a:pt x="18225" y="4311"/>
                    </a:lnTo>
                    <a:lnTo>
                      <a:pt x="18308" y="4374"/>
                    </a:lnTo>
                    <a:lnTo>
                      <a:pt x="18266" y="4457"/>
                    </a:lnTo>
                    <a:lnTo>
                      <a:pt x="18287" y="4478"/>
                    </a:lnTo>
                    <a:lnTo>
                      <a:pt x="18371" y="4457"/>
                    </a:lnTo>
                    <a:lnTo>
                      <a:pt x="18476" y="4415"/>
                    </a:lnTo>
                    <a:lnTo>
                      <a:pt x="18580" y="4415"/>
                    </a:lnTo>
                    <a:lnTo>
                      <a:pt x="18643" y="4457"/>
                    </a:lnTo>
                    <a:lnTo>
                      <a:pt x="18622" y="4541"/>
                    </a:lnTo>
                    <a:lnTo>
                      <a:pt x="18497" y="4583"/>
                    </a:lnTo>
                    <a:lnTo>
                      <a:pt x="18371" y="4520"/>
                    </a:lnTo>
                    <a:lnTo>
                      <a:pt x="18287" y="4562"/>
                    </a:lnTo>
                    <a:lnTo>
                      <a:pt x="18308" y="4666"/>
                    </a:lnTo>
                    <a:lnTo>
                      <a:pt x="18517" y="4771"/>
                    </a:lnTo>
                    <a:lnTo>
                      <a:pt x="18601" y="4729"/>
                    </a:lnTo>
                    <a:lnTo>
                      <a:pt x="18622" y="4646"/>
                    </a:lnTo>
                    <a:lnTo>
                      <a:pt x="18685" y="4646"/>
                    </a:lnTo>
                    <a:lnTo>
                      <a:pt x="18727" y="4687"/>
                    </a:lnTo>
                    <a:lnTo>
                      <a:pt x="18685" y="4771"/>
                    </a:lnTo>
                    <a:lnTo>
                      <a:pt x="18789" y="4771"/>
                    </a:lnTo>
                    <a:lnTo>
                      <a:pt x="18957" y="4792"/>
                    </a:lnTo>
                    <a:lnTo>
                      <a:pt x="19145" y="4750"/>
                    </a:lnTo>
                    <a:lnTo>
                      <a:pt x="19250" y="4750"/>
                    </a:lnTo>
                    <a:lnTo>
                      <a:pt x="19417" y="4834"/>
                    </a:lnTo>
                    <a:lnTo>
                      <a:pt x="19543" y="4792"/>
                    </a:lnTo>
                    <a:lnTo>
                      <a:pt x="19647" y="4855"/>
                    </a:lnTo>
                    <a:lnTo>
                      <a:pt x="19689" y="4959"/>
                    </a:lnTo>
                    <a:lnTo>
                      <a:pt x="19773" y="4959"/>
                    </a:lnTo>
                    <a:lnTo>
                      <a:pt x="19752" y="5001"/>
                    </a:lnTo>
                    <a:lnTo>
                      <a:pt x="19668" y="5001"/>
                    </a:lnTo>
                    <a:lnTo>
                      <a:pt x="19522" y="4897"/>
                    </a:lnTo>
                    <a:lnTo>
                      <a:pt x="19313" y="4897"/>
                    </a:lnTo>
                    <a:lnTo>
                      <a:pt x="19250" y="4959"/>
                    </a:lnTo>
                    <a:lnTo>
                      <a:pt x="19375" y="5001"/>
                    </a:lnTo>
                    <a:lnTo>
                      <a:pt x="19417" y="5064"/>
                    </a:lnTo>
                    <a:lnTo>
                      <a:pt x="19229" y="5064"/>
                    </a:lnTo>
                    <a:lnTo>
                      <a:pt x="19145" y="4980"/>
                    </a:lnTo>
                    <a:lnTo>
                      <a:pt x="18894" y="5001"/>
                    </a:lnTo>
                    <a:lnTo>
                      <a:pt x="18810" y="5064"/>
                    </a:lnTo>
                    <a:lnTo>
                      <a:pt x="18727" y="5001"/>
                    </a:lnTo>
                    <a:lnTo>
                      <a:pt x="18643" y="5001"/>
                    </a:lnTo>
                    <a:lnTo>
                      <a:pt x="18580" y="5043"/>
                    </a:lnTo>
                    <a:lnTo>
                      <a:pt x="18497" y="5043"/>
                    </a:lnTo>
                    <a:lnTo>
                      <a:pt x="18225" y="5064"/>
                    </a:lnTo>
                    <a:lnTo>
                      <a:pt x="18183" y="5085"/>
                    </a:lnTo>
                    <a:lnTo>
                      <a:pt x="17973" y="5127"/>
                    </a:lnTo>
                    <a:lnTo>
                      <a:pt x="17953" y="5273"/>
                    </a:lnTo>
                    <a:lnTo>
                      <a:pt x="17973" y="5587"/>
                    </a:lnTo>
                    <a:lnTo>
                      <a:pt x="17994" y="5629"/>
                    </a:lnTo>
                    <a:lnTo>
                      <a:pt x="17994" y="5754"/>
                    </a:lnTo>
                    <a:lnTo>
                      <a:pt x="17953" y="5796"/>
                    </a:lnTo>
                    <a:lnTo>
                      <a:pt x="17953" y="5859"/>
                    </a:lnTo>
                    <a:lnTo>
                      <a:pt x="17994" y="5922"/>
                    </a:lnTo>
                    <a:lnTo>
                      <a:pt x="18099" y="5901"/>
                    </a:lnTo>
                    <a:lnTo>
                      <a:pt x="18141" y="5901"/>
                    </a:lnTo>
                    <a:lnTo>
                      <a:pt x="18225" y="5943"/>
                    </a:lnTo>
                    <a:lnTo>
                      <a:pt x="18329" y="5943"/>
                    </a:lnTo>
                    <a:lnTo>
                      <a:pt x="18371" y="5901"/>
                    </a:lnTo>
                    <a:lnTo>
                      <a:pt x="18392" y="5901"/>
                    </a:lnTo>
                    <a:lnTo>
                      <a:pt x="18476" y="5922"/>
                    </a:lnTo>
                    <a:lnTo>
                      <a:pt x="18517" y="5964"/>
                    </a:lnTo>
                    <a:lnTo>
                      <a:pt x="18559" y="5943"/>
                    </a:lnTo>
                    <a:lnTo>
                      <a:pt x="18622" y="6006"/>
                    </a:lnTo>
                    <a:lnTo>
                      <a:pt x="18622" y="6047"/>
                    </a:lnTo>
                    <a:lnTo>
                      <a:pt x="18706" y="6068"/>
                    </a:lnTo>
                    <a:lnTo>
                      <a:pt x="18789" y="6047"/>
                    </a:lnTo>
                    <a:lnTo>
                      <a:pt x="18852" y="6047"/>
                    </a:lnTo>
                    <a:lnTo>
                      <a:pt x="18915" y="6110"/>
                    </a:lnTo>
                    <a:lnTo>
                      <a:pt x="19041" y="6110"/>
                    </a:lnTo>
                    <a:lnTo>
                      <a:pt x="19124" y="6068"/>
                    </a:lnTo>
                    <a:lnTo>
                      <a:pt x="19229" y="6131"/>
                    </a:lnTo>
                    <a:lnTo>
                      <a:pt x="19333" y="6068"/>
                    </a:lnTo>
                    <a:lnTo>
                      <a:pt x="19417" y="6110"/>
                    </a:lnTo>
                    <a:lnTo>
                      <a:pt x="19543" y="6110"/>
                    </a:lnTo>
                    <a:lnTo>
                      <a:pt x="19647" y="6068"/>
                    </a:lnTo>
                    <a:lnTo>
                      <a:pt x="19752" y="6131"/>
                    </a:lnTo>
                    <a:lnTo>
                      <a:pt x="19773" y="6215"/>
                    </a:lnTo>
                    <a:lnTo>
                      <a:pt x="19857" y="6152"/>
                    </a:lnTo>
                    <a:lnTo>
                      <a:pt x="19877" y="6257"/>
                    </a:lnTo>
                    <a:lnTo>
                      <a:pt x="19982" y="6340"/>
                    </a:lnTo>
                    <a:lnTo>
                      <a:pt x="19982" y="6382"/>
                    </a:lnTo>
                    <a:lnTo>
                      <a:pt x="20003" y="6445"/>
                    </a:lnTo>
                    <a:lnTo>
                      <a:pt x="20108" y="6445"/>
                    </a:lnTo>
                    <a:lnTo>
                      <a:pt x="20191" y="6466"/>
                    </a:lnTo>
                    <a:lnTo>
                      <a:pt x="20212" y="6550"/>
                    </a:lnTo>
                    <a:lnTo>
                      <a:pt x="20275" y="6570"/>
                    </a:lnTo>
                    <a:lnTo>
                      <a:pt x="20359" y="6654"/>
                    </a:lnTo>
                    <a:lnTo>
                      <a:pt x="20317" y="6696"/>
                    </a:lnTo>
                    <a:lnTo>
                      <a:pt x="20317" y="6780"/>
                    </a:lnTo>
                    <a:lnTo>
                      <a:pt x="20422" y="6884"/>
                    </a:lnTo>
                    <a:lnTo>
                      <a:pt x="20589" y="6989"/>
                    </a:lnTo>
                    <a:lnTo>
                      <a:pt x="20589" y="7052"/>
                    </a:lnTo>
                    <a:lnTo>
                      <a:pt x="20568" y="7073"/>
                    </a:lnTo>
                    <a:lnTo>
                      <a:pt x="20589" y="7114"/>
                    </a:lnTo>
                    <a:lnTo>
                      <a:pt x="20526" y="7094"/>
                    </a:lnTo>
                    <a:lnTo>
                      <a:pt x="20317" y="7052"/>
                    </a:lnTo>
                    <a:lnTo>
                      <a:pt x="20170" y="6989"/>
                    </a:lnTo>
                    <a:lnTo>
                      <a:pt x="20087" y="7010"/>
                    </a:lnTo>
                    <a:lnTo>
                      <a:pt x="20003" y="6989"/>
                    </a:lnTo>
                    <a:lnTo>
                      <a:pt x="19982" y="7010"/>
                    </a:lnTo>
                    <a:lnTo>
                      <a:pt x="19898" y="7010"/>
                    </a:lnTo>
                    <a:lnTo>
                      <a:pt x="19836" y="6905"/>
                    </a:lnTo>
                    <a:lnTo>
                      <a:pt x="19752" y="6905"/>
                    </a:lnTo>
                    <a:lnTo>
                      <a:pt x="19689" y="6801"/>
                    </a:lnTo>
                    <a:lnTo>
                      <a:pt x="19647" y="6780"/>
                    </a:lnTo>
                    <a:lnTo>
                      <a:pt x="19522" y="6801"/>
                    </a:lnTo>
                    <a:lnTo>
                      <a:pt x="19438" y="6780"/>
                    </a:lnTo>
                    <a:lnTo>
                      <a:pt x="19375" y="6738"/>
                    </a:lnTo>
                    <a:lnTo>
                      <a:pt x="19250" y="6675"/>
                    </a:lnTo>
                    <a:lnTo>
                      <a:pt x="19229" y="6591"/>
                    </a:lnTo>
                    <a:lnTo>
                      <a:pt x="19166" y="6591"/>
                    </a:lnTo>
                    <a:lnTo>
                      <a:pt x="19124" y="6570"/>
                    </a:lnTo>
                    <a:lnTo>
                      <a:pt x="18999" y="6570"/>
                    </a:lnTo>
                    <a:lnTo>
                      <a:pt x="18936" y="6550"/>
                    </a:lnTo>
                    <a:lnTo>
                      <a:pt x="18685" y="6550"/>
                    </a:lnTo>
                    <a:lnTo>
                      <a:pt x="18517" y="6529"/>
                    </a:lnTo>
                    <a:lnTo>
                      <a:pt x="18413" y="6487"/>
                    </a:lnTo>
                    <a:lnTo>
                      <a:pt x="17973" y="6487"/>
                    </a:lnTo>
                    <a:lnTo>
                      <a:pt x="17890" y="6529"/>
                    </a:lnTo>
                    <a:lnTo>
                      <a:pt x="17764" y="6550"/>
                    </a:lnTo>
                    <a:lnTo>
                      <a:pt x="17701" y="6633"/>
                    </a:lnTo>
                    <a:lnTo>
                      <a:pt x="17701" y="6801"/>
                    </a:lnTo>
                    <a:lnTo>
                      <a:pt x="17597" y="6968"/>
                    </a:lnTo>
                    <a:lnTo>
                      <a:pt x="17639" y="7156"/>
                    </a:lnTo>
                    <a:lnTo>
                      <a:pt x="17597" y="7219"/>
                    </a:lnTo>
                    <a:lnTo>
                      <a:pt x="17639" y="7282"/>
                    </a:lnTo>
                    <a:lnTo>
                      <a:pt x="17701" y="7303"/>
                    </a:lnTo>
                    <a:lnTo>
                      <a:pt x="17681" y="7366"/>
                    </a:lnTo>
                    <a:lnTo>
                      <a:pt x="17639" y="7387"/>
                    </a:lnTo>
                    <a:lnTo>
                      <a:pt x="17701" y="7617"/>
                    </a:lnTo>
                    <a:lnTo>
                      <a:pt x="17785" y="7700"/>
                    </a:lnTo>
                    <a:lnTo>
                      <a:pt x="17806" y="7742"/>
                    </a:lnTo>
                    <a:lnTo>
                      <a:pt x="17973" y="7847"/>
                    </a:lnTo>
                    <a:lnTo>
                      <a:pt x="18015" y="7910"/>
                    </a:lnTo>
                    <a:lnTo>
                      <a:pt x="18120" y="7889"/>
                    </a:lnTo>
                    <a:lnTo>
                      <a:pt x="18183" y="7951"/>
                    </a:lnTo>
                    <a:lnTo>
                      <a:pt x="18266" y="7993"/>
                    </a:lnTo>
                    <a:lnTo>
                      <a:pt x="18392" y="7931"/>
                    </a:lnTo>
                    <a:lnTo>
                      <a:pt x="18476" y="7931"/>
                    </a:lnTo>
                    <a:lnTo>
                      <a:pt x="18538" y="8014"/>
                    </a:lnTo>
                    <a:lnTo>
                      <a:pt x="18685" y="8014"/>
                    </a:lnTo>
                    <a:lnTo>
                      <a:pt x="18748" y="8140"/>
                    </a:lnTo>
                    <a:lnTo>
                      <a:pt x="18831" y="8161"/>
                    </a:lnTo>
                    <a:lnTo>
                      <a:pt x="18852" y="8223"/>
                    </a:lnTo>
                    <a:lnTo>
                      <a:pt x="18727" y="8265"/>
                    </a:lnTo>
                    <a:lnTo>
                      <a:pt x="18727" y="8349"/>
                    </a:lnTo>
                    <a:lnTo>
                      <a:pt x="18685" y="8412"/>
                    </a:lnTo>
                    <a:lnTo>
                      <a:pt x="18685" y="8454"/>
                    </a:lnTo>
                    <a:lnTo>
                      <a:pt x="18622" y="8537"/>
                    </a:lnTo>
                    <a:lnTo>
                      <a:pt x="18497" y="8621"/>
                    </a:lnTo>
                    <a:lnTo>
                      <a:pt x="18497" y="8663"/>
                    </a:lnTo>
                    <a:lnTo>
                      <a:pt x="18434" y="8747"/>
                    </a:lnTo>
                    <a:lnTo>
                      <a:pt x="18517" y="8788"/>
                    </a:lnTo>
                    <a:lnTo>
                      <a:pt x="18517" y="8935"/>
                    </a:lnTo>
                    <a:lnTo>
                      <a:pt x="18580" y="9060"/>
                    </a:lnTo>
                    <a:lnTo>
                      <a:pt x="18580" y="9144"/>
                    </a:lnTo>
                    <a:lnTo>
                      <a:pt x="18434" y="9165"/>
                    </a:lnTo>
                    <a:lnTo>
                      <a:pt x="18497" y="9207"/>
                    </a:lnTo>
                    <a:lnTo>
                      <a:pt x="18685" y="9249"/>
                    </a:lnTo>
                    <a:lnTo>
                      <a:pt x="18748" y="9207"/>
                    </a:lnTo>
                    <a:lnTo>
                      <a:pt x="18810" y="9207"/>
                    </a:lnTo>
                    <a:lnTo>
                      <a:pt x="18831" y="9270"/>
                    </a:lnTo>
                    <a:lnTo>
                      <a:pt x="18894" y="9207"/>
                    </a:lnTo>
                    <a:lnTo>
                      <a:pt x="18936" y="9207"/>
                    </a:lnTo>
                    <a:lnTo>
                      <a:pt x="18999" y="9249"/>
                    </a:lnTo>
                    <a:lnTo>
                      <a:pt x="19145" y="9249"/>
                    </a:lnTo>
                    <a:lnTo>
                      <a:pt x="19333" y="9311"/>
                    </a:lnTo>
                    <a:lnTo>
                      <a:pt x="19417" y="9249"/>
                    </a:lnTo>
                    <a:lnTo>
                      <a:pt x="19564" y="9249"/>
                    </a:lnTo>
                    <a:lnTo>
                      <a:pt x="19585" y="9291"/>
                    </a:lnTo>
                    <a:lnTo>
                      <a:pt x="19626" y="9291"/>
                    </a:lnTo>
                    <a:lnTo>
                      <a:pt x="19668" y="9270"/>
                    </a:lnTo>
                    <a:lnTo>
                      <a:pt x="19752" y="9249"/>
                    </a:lnTo>
                    <a:lnTo>
                      <a:pt x="19794" y="9270"/>
                    </a:lnTo>
                    <a:lnTo>
                      <a:pt x="19836" y="9353"/>
                    </a:lnTo>
                    <a:lnTo>
                      <a:pt x="19877" y="9353"/>
                    </a:lnTo>
                    <a:lnTo>
                      <a:pt x="19940" y="9311"/>
                    </a:lnTo>
                    <a:lnTo>
                      <a:pt x="19982" y="9353"/>
                    </a:lnTo>
                    <a:lnTo>
                      <a:pt x="20003" y="9416"/>
                    </a:lnTo>
                    <a:lnTo>
                      <a:pt x="20066" y="9416"/>
                    </a:lnTo>
                    <a:lnTo>
                      <a:pt x="20108" y="9374"/>
                    </a:lnTo>
                    <a:lnTo>
                      <a:pt x="20254" y="9353"/>
                    </a:lnTo>
                    <a:lnTo>
                      <a:pt x="20296" y="9270"/>
                    </a:lnTo>
                    <a:lnTo>
                      <a:pt x="20401" y="9249"/>
                    </a:lnTo>
                    <a:lnTo>
                      <a:pt x="20484" y="9249"/>
                    </a:lnTo>
                    <a:lnTo>
                      <a:pt x="20589" y="9144"/>
                    </a:lnTo>
                    <a:lnTo>
                      <a:pt x="20714" y="9081"/>
                    </a:lnTo>
                    <a:lnTo>
                      <a:pt x="20819" y="9060"/>
                    </a:lnTo>
                    <a:lnTo>
                      <a:pt x="20840" y="8998"/>
                    </a:lnTo>
                    <a:lnTo>
                      <a:pt x="20924" y="8998"/>
                    </a:lnTo>
                    <a:lnTo>
                      <a:pt x="21028" y="9039"/>
                    </a:lnTo>
                    <a:lnTo>
                      <a:pt x="21112" y="9039"/>
                    </a:lnTo>
                    <a:lnTo>
                      <a:pt x="21196" y="9081"/>
                    </a:lnTo>
                    <a:lnTo>
                      <a:pt x="21405" y="9081"/>
                    </a:lnTo>
                    <a:lnTo>
                      <a:pt x="21635" y="8935"/>
                    </a:lnTo>
                    <a:lnTo>
                      <a:pt x="21656" y="8851"/>
                    </a:lnTo>
                    <a:lnTo>
                      <a:pt x="21719" y="8851"/>
                    </a:lnTo>
                    <a:lnTo>
                      <a:pt x="21740" y="8893"/>
                    </a:lnTo>
                    <a:lnTo>
                      <a:pt x="21761" y="8851"/>
                    </a:lnTo>
                    <a:lnTo>
                      <a:pt x="21844" y="8788"/>
                    </a:lnTo>
                    <a:lnTo>
                      <a:pt x="21844" y="8726"/>
                    </a:lnTo>
                    <a:lnTo>
                      <a:pt x="21865" y="8663"/>
                    </a:lnTo>
                    <a:lnTo>
                      <a:pt x="21928" y="8684"/>
                    </a:lnTo>
                    <a:lnTo>
                      <a:pt x="21991" y="8684"/>
                    </a:lnTo>
                    <a:lnTo>
                      <a:pt x="22054" y="8642"/>
                    </a:lnTo>
                    <a:lnTo>
                      <a:pt x="22054" y="8579"/>
                    </a:lnTo>
                    <a:lnTo>
                      <a:pt x="22095" y="8621"/>
                    </a:lnTo>
                    <a:lnTo>
                      <a:pt x="22158" y="8621"/>
                    </a:lnTo>
                    <a:lnTo>
                      <a:pt x="22179" y="8663"/>
                    </a:lnTo>
                    <a:lnTo>
                      <a:pt x="22179" y="8726"/>
                    </a:lnTo>
                    <a:lnTo>
                      <a:pt x="22242" y="8767"/>
                    </a:lnTo>
                    <a:lnTo>
                      <a:pt x="22158" y="8830"/>
                    </a:lnTo>
                    <a:lnTo>
                      <a:pt x="22158" y="8893"/>
                    </a:lnTo>
                    <a:lnTo>
                      <a:pt x="22095" y="8977"/>
                    </a:lnTo>
                    <a:lnTo>
                      <a:pt x="22054" y="8998"/>
                    </a:lnTo>
                    <a:lnTo>
                      <a:pt x="22054" y="9060"/>
                    </a:lnTo>
                    <a:lnTo>
                      <a:pt x="22137" y="9081"/>
                    </a:lnTo>
                    <a:lnTo>
                      <a:pt x="22200" y="9165"/>
                    </a:lnTo>
                    <a:lnTo>
                      <a:pt x="22242" y="9144"/>
                    </a:lnTo>
                    <a:lnTo>
                      <a:pt x="22305" y="9144"/>
                    </a:lnTo>
                    <a:lnTo>
                      <a:pt x="22409" y="9186"/>
                    </a:lnTo>
                    <a:lnTo>
                      <a:pt x="22409" y="9207"/>
                    </a:lnTo>
                    <a:cubicBezTo>
                      <a:pt x="22367" y="9207"/>
                      <a:pt x="22305" y="9249"/>
                      <a:pt x="22263" y="9270"/>
                    </a:cubicBezTo>
                    <a:lnTo>
                      <a:pt x="22242" y="9270"/>
                    </a:lnTo>
                    <a:cubicBezTo>
                      <a:pt x="22137" y="9291"/>
                      <a:pt x="22054" y="9353"/>
                      <a:pt x="21949" y="9374"/>
                    </a:cubicBezTo>
                    <a:cubicBezTo>
                      <a:pt x="21886" y="9374"/>
                      <a:pt x="21865" y="9395"/>
                      <a:pt x="21844" y="9458"/>
                    </a:cubicBezTo>
                    <a:lnTo>
                      <a:pt x="21551" y="9521"/>
                    </a:lnTo>
                    <a:lnTo>
                      <a:pt x="21133" y="9563"/>
                    </a:lnTo>
                    <a:lnTo>
                      <a:pt x="21007" y="9521"/>
                    </a:lnTo>
                    <a:lnTo>
                      <a:pt x="20903" y="9521"/>
                    </a:lnTo>
                    <a:lnTo>
                      <a:pt x="20735" y="9730"/>
                    </a:lnTo>
                    <a:lnTo>
                      <a:pt x="20631" y="9793"/>
                    </a:lnTo>
                    <a:lnTo>
                      <a:pt x="20589" y="9876"/>
                    </a:lnTo>
                    <a:lnTo>
                      <a:pt x="20673" y="9918"/>
                    </a:lnTo>
                    <a:lnTo>
                      <a:pt x="20735" y="9876"/>
                    </a:lnTo>
                    <a:lnTo>
                      <a:pt x="20798" y="9876"/>
                    </a:lnTo>
                    <a:lnTo>
                      <a:pt x="20777" y="9981"/>
                    </a:lnTo>
                    <a:lnTo>
                      <a:pt x="20694" y="10023"/>
                    </a:lnTo>
                    <a:lnTo>
                      <a:pt x="20714" y="10086"/>
                    </a:lnTo>
                    <a:lnTo>
                      <a:pt x="20882" y="10107"/>
                    </a:lnTo>
                    <a:lnTo>
                      <a:pt x="20903" y="10148"/>
                    </a:lnTo>
                    <a:lnTo>
                      <a:pt x="21028" y="10127"/>
                    </a:lnTo>
                    <a:lnTo>
                      <a:pt x="21028" y="10044"/>
                    </a:lnTo>
                    <a:lnTo>
                      <a:pt x="20945" y="9981"/>
                    </a:lnTo>
                    <a:lnTo>
                      <a:pt x="20945" y="9897"/>
                    </a:lnTo>
                    <a:lnTo>
                      <a:pt x="21028" y="9876"/>
                    </a:lnTo>
                    <a:lnTo>
                      <a:pt x="21049" y="9918"/>
                    </a:lnTo>
                    <a:lnTo>
                      <a:pt x="21133" y="9918"/>
                    </a:lnTo>
                    <a:lnTo>
                      <a:pt x="21238" y="10002"/>
                    </a:lnTo>
                    <a:lnTo>
                      <a:pt x="21321" y="9981"/>
                    </a:lnTo>
                    <a:lnTo>
                      <a:pt x="21342" y="9876"/>
                    </a:lnTo>
                    <a:lnTo>
                      <a:pt x="21426" y="9814"/>
                    </a:lnTo>
                    <a:lnTo>
                      <a:pt x="21426" y="9918"/>
                    </a:lnTo>
                    <a:lnTo>
                      <a:pt x="21530" y="10023"/>
                    </a:lnTo>
                    <a:lnTo>
                      <a:pt x="21551" y="9981"/>
                    </a:lnTo>
                    <a:lnTo>
                      <a:pt x="21551" y="9897"/>
                    </a:lnTo>
                    <a:lnTo>
                      <a:pt x="21656" y="9897"/>
                    </a:lnTo>
                    <a:lnTo>
                      <a:pt x="21677" y="9814"/>
                    </a:lnTo>
                    <a:lnTo>
                      <a:pt x="21761" y="9814"/>
                    </a:lnTo>
                    <a:lnTo>
                      <a:pt x="21886" y="9772"/>
                    </a:lnTo>
                    <a:cubicBezTo>
                      <a:pt x="21932" y="9802"/>
                      <a:pt x="21989" y="9822"/>
                      <a:pt x="22041" y="9822"/>
                    </a:cubicBezTo>
                    <a:cubicBezTo>
                      <a:pt x="22060" y="9822"/>
                      <a:pt x="22079" y="9819"/>
                      <a:pt x="22095" y="9814"/>
                    </a:cubicBezTo>
                    <a:cubicBezTo>
                      <a:pt x="22116" y="9814"/>
                      <a:pt x="22132" y="9808"/>
                      <a:pt x="22142" y="9803"/>
                    </a:cubicBezTo>
                    <a:lnTo>
                      <a:pt x="22142" y="9803"/>
                    </a:lnTo>
                    <a:lnTo>
                      <a:pt x="22095" y="9835"/>
                    </a:lnTo>
                    <a:lnTo>
                      <a:pt x="22158" y="9918"/>
                    </a:lnTo>
                    <a:lnTo>
                      <a:pt x="22033" y="10044"/>
                    </a:lnTo>
                    <a:lnTo>
                      <a:pt x="21949" y="10002"/>
                    </a:lnTo>
                    <a:lnTo>
                      <a:pt x="21886" y="10044"/>
                    </a:lnTo>
                    <a:lnTo>
                      <a:pt x="21782" y="10044"/>
                    </a:lnTo>
                    <a:lnTo>
                      <a:pt x="21740" y="10002"/>
                    </a:lnTo>
                    <a:lnTo>
                      <a:pt x="21656" y="10002"/>
                    </a:lnTo>
                    <a:lnTo>
                      <a:pt x="21551" y="10190"/>
                    </a:lnTo>
                    <a:lnTo>
                      <a:pt x="21572" y="10316"/>
                    </a:lnTo>
                    <a:lnTo>
                      <a:pt x="21572" y="10462"/>
                    </a:lnTo>
                    <a:lnTo>
                      <a:pt x="21551" y="10316"/>
                    </a:lnTo>
                    <a:lnTo>
                      <a:pt x="21510" y="10316"/>
                    </a:lnTo>
                    <a:lnTo>
                      <a:pt x="21468" y="10232"/>
                    </a:lnTo>
                    <a:lnTo>
                      <a:pt x="21405" y="10232"/>
                    </a:lnTo>
                    <a:lnTo>
                      <a:pt x="21342" y="10337"/>
                    </a:lnTo>
                    <a:lnTo>
                      <a:pt x="21196" y="10379"/>
                    </a:lnTo>
                    <a:lnTo>
                      <a:pt x="21133" y="10400"/>
                    </a:lnTo>
                    <a:lnTo>
                      <a:pt x="21133" y="10316"/>
                    </a:lnTo>
                    <a:lnTo>
                      <a:pt x="21091" y="10316"/>
                    </a:lnTo>
                    <a:lnTo>
                      <a:pt x="21007" y="10420"/>
                    </a:lnTo>
                    <a:lnTo>
                      <a:pt x="20924" y="10441"/>
                    </a:lnTo>
                    <a:lnTo>
                      <a:pt x="20882" y="10400"/>
                    </a:lnTo>
                    <a:lnTo>
                      <a:pt x="20798" y="10400"/>
                    </a:lnTo>
                    <a:lnTo>
                      <a:pt x="20735" y="10483"/>
                    </a:lnTo>
                    <a:lnTo>
                      <a:pt x="20735" y="10504"/>
                    </a:lnTo>
                    <a:lnTo>
                      <a:pt x="20589" y="10525"/>
                    </a:lnTo>
                    <a:lnTo>
                      <a:pt x="20505" y="10588"/>
                    </a:lnTo>
                    <a:lnTo>
                      <a:pt x="20505" y="10692"/>
                    </a:lnTo>
                    <a:lnTo>
                      <a:pt x="20526" y="10797"/>
                    </a:lnTo>
                    <a:lnTo>
                      <a:pt x="20422" y="11069"/>
                    </a:lnTo>
                    <a:lnTo>
                      <a:pt x="20380" y="11278"/>
                    </a:lnTo>
                    <a:lnTo>
                      <a:pt x="20380" y="11362"/>
                    </a:lnTo>
                    <a:lnTo>
                      <a:pt x="20484" y="11446"/>
                    </a:lnTo>
                    <a:lnTo>
                      <a:pt x="20463" y="11488"/>
                    </a:lnTo>
                    <a:lnTo>
                      <a:pt x="20359" y="11529"/>
                    </a:lnTo>
                    <a:lnTo>
                      <a:pt x="20359" y="11592"/>
                    </a:lnTo>
                    <a:lnTo>
                      <a:pt x="20422" y="11697"/>
                    </a:lnTo>
                    <a:lnTo>
                      <a:pt x="20422" y="11801"/>
                    </a:lnTo>
                    <a:lnTo>
                      <a:pt x="20380" y="11864"/>
                    </a:lnTo>
                    <a:lnTo>
                      <a:pt x="20359" y="11801"/>
                    </a:lnTo>
                    <a:lnTo>
                      <a:pt x="20275" y="11864"/>
                    </a:lnTo>
                    <a:lnTo>
                      <a:pt x="20212" y="11843"/>
                    </a:lnTo>
                    <a:lnTo>
                      <a:pt x="20254" y="11760"/>
                    </a:lnTo>
                    <a:lnTo>
                      <a:pt x="20296" y="11739"/>
                    </a:lnTo>
                    <a:lnTo>
                      <a:pt x="20296" y="11634"/>
                    </a:lnTo>
                    <a:lnTo>
                      <a:pt x="20212" y="11634"/>
                    </a:lnTo>
                    <a:lnTo>
                      <a:pt x="20087" y="11864"/>
                    </a:lnTo>
                    <a:lnTo>
                      <a:pt x="20066" y="12115"/>
                    </a:lnTo>
                    <a:lnTo>
                      <a:pt x="20108" y="12408"/>
                    </a:lnTo>
                    <a:lnTo>
                      <a:pt x="20108" y="12785"/>
                    </a:lnTo>
                    <a:lnTo>
                      <a:pt x="20087" y="12408"/>
                    </a:lnTo>
                    <a:lnTo>
                      <a:pt x="20045" y="12220"/>
                    </a:lnTo>
                    <a:lnTo>
                      <a:pt x="19982" y="12178"/>
                    </a:lnTo>
                    <a:lnTo>
                      <a:pt x="20045" y="12073"/>
                    </a:lnTo>
                    <a:lnTo>
                      <a:pt x="20045" y="11990"/>
                    </a:lnTo>
                    <a:lnTo>
                      <a:pt x="19898" y="11906"/>
                    </a:lnTo>
                    <a:lnTo>
                      <a:pt x="19961" y="11780"/>
                    </a:lnTo>
                    <a:lnTo>
                      <a:pt x="19961" y="11571"/>
                    </a:lnTo>
                    <a:lnTo>
                      <a:pt x="19877" y="11446"/>
                    </a:lnTo>
                    <a:lnTo>
                      <a:pt x="19877" y="11236"/>
                    </a:lnTo>
                    <a:lnTo>
                      <a:pt x="19961" y="11111"/>
                    </a:lnTo>
                    <a:lnTo>
                      <a:pt x="20045" y="10923"/>
                    </a:lnTo>
                    <a:lnTo>
                      <a:pt x="20045" y="10755"/>
                    </a:lnTo>
                    <a:lnTo>
                      <a:pt x="20003" y="10755"/>
                    </a:lnTo>
                    <a:lnTo>
                      <a:pt x="19961" y="10839"/>
                    </a:lnTo>
                    <a:lnTo>
                      <a:pt x="19940" y="10964"/>
                    </a:lnTo>
                    <a:lnTo>
                      <a:pt x="19857" y="11048"/>
                    </a:lnTo>
                    <a:lnTo>
                      <a:pt x="19836" y="11027"/>
                    </a:lnTo>
                    <a:lnTo>
                      <a:pt x="19794" y="10902"/>
                    </a:lnTo>
                    <a:lnTo>
                      <a:pt x="19877" y="10713"/>
                    </a:lnTo>
                    <a:lnTo>
                      <a:pt x="19898" y="10609"/>
                    </a:lnTo>
                    <a:lnTo>
                      <a:pt x="19836" y="10546"/>
                    </a:lnTo>
                    <a:lnTo>
                      <a:pt x="19752" y="10630"/>
                    </a:lnTo>
                    <a:lnTo>
                      <a:pt x="19731" y="10609"/>
                    </a:lnTo>
                    <a:lnTo>
                      <a:pt x="19689" y="10546"/>
                    </a:lnTo>
                    <a:lnTo>
                      <a:pt x="19731" y="10483"/>
                    </a:lnTo>
                    <a:lnTo>
                      <a:pt x="19731" y="10337"/>
                    </a:lnTo>
                    <a:lnTo>
                      <a:pt x="19668" y="10337"/>
                    </a:lnTo>
                    <a:lnTo>
                      <a:pt x="19668" y="10295"/>
                    </a:lnTo>
                    <a:lnTo>
                      <a:pt x="19689" y="10232"/>
                    </a:lnTo>
                    <a:lnTo>
                      <a:pt x="19689" y="10127"/>
                    </a:lnTo>
                    <a:lnTo>
                      <a:pt x="19585" y="10169"/>
                    </a:lnTo>
                    <a:lnTo>
                      <a:pt x="19271" y="10274"/>
                    </a:lnTo>
                    <a:lnTo>
                      <a:pt x="19103" y="10379"/>
                    </a:lnTo>
                    <a:lnTo>
                      <a:pt x="19041" y="10337"/>
                    </a:lnTo>
                    <a:lnTo>
                      <a:pt x="19041" y="10295"/>
                    </a:lnTo>
                    <a:lnTo>
                      <a:pt x="18999" y="10295"/>
                    </a:lnTo>
                    <a:lnTo>
                      <a:pt x="18915" y="10379"/>
                    </a:lnTo>
                    <a:lnTo>
                      <a:pt x="18831" y="10379"/>
                    </a:lnTo>
                    <a:lnTo>
                      <a:pt x="18789" y="10295"/>
                    </a:lnTo>
                    <a:lnTo>
                      <a:pt x="18622" y="10420"/>
                    </a:lnTo>
                    <a:lnTo>
                      <a:pt x="18622" y="10337"/>
                    </a:lnTo>
                    <a:lnTo>
                      <a:pt x="18517" y="10295"/>
                    </a:lnTo>
                    <a:lnTo>
                      <a:pt x="18476" y="10295"/>
                    </a:lnTo>
                    <a:lnTo>
                      <a:pt x="18476" y="10337"/>
                    </a:lnTo>
                    <a:lnTo>
                      <a:pt x="18308" y="10337"/>
                    </a:lnTo>
                    <a:lnTo>
                      <a:pt x="18078" y="10232"/>
                    </a:lnTo>
                    <a:lnTo>
                      <a:pt x="17890" y="10232"/>
                    </a:lnTo>
                    <a:lnTo>
                      <a:pt x="17701" y="10127"/>
                    </a:lnTo>
                    <a:lnTo>
                      <a:pt x="17555" y="10127"/>
                    </a:lnTo>
                    <a:lnTo>
                      <a:pt x="17555" y="10023"/>
                    </a:lnTo>
                    <a:lnTo>
                      <a:pt x="17429" y="9918"/>
                    </a:lnTo>
                    <a:lnTo>
                      <a:pt x="17346" y="9981"/>
                    </a:lnTo>
                    <a:lnTo>
                      <a:pt x="17241" y="9897"/>
                    </a:lnTo>
                    <a:lnTo>
                      <a:pt x="17220" y="9772"/>
                    </a:lnTo>
                    <a:lnTo>
                      <a:pt x="17116" y="9709"/>
                    </a:lnTo>
                    <a:lnTo>
                      <a:pt x="17053" y="9667"/>
                    </a:lnTo>
                    <a:lnTo>
                      <a:pt x="17157" y="9646"/>
                    </a:lnTo>
                    <a:lnTo>
                      <a:pt x="17283" y="9646"/>
                    </a:lnTo>
                    <a:lnTo>
                      <a:pt x="17283" y="9500"/>
                    </a:lnTo>
                    <a:lnTo>
                      <a:pt x="17388" y="9437"/>
                    </a:lnTo>
                    <a:lnTo>
                      <a:pt x="17367" y="9353"/>
                    </a:lnTo>
                    <a:lnTo>
                      <a:pt x="17471" y="9353"/>
                    </a:lnTo>
                    <a:lnTo>
                      <a:pt x="17639" y="9395"/>
                    </a:lnTo>
                    <a:lnTo>
                      <a:pt x="17681" y="9374"/>
                    </a:lnTo>
                    <a:lnTo>
                      <a:pt x="17681" y="9332"/>
                    </a:lnTo>
                    <a:lnTo>
                      <a:pt x="17806" y="9332"/>
                    </a:lnTo>
                    <a:lnTo>
                      <a:pt x="18078" y="9395"/>
                    </a:lnTo>
                    <a:lnTo>
                      <a:pt x="18183" y="9291"/>
                    </a:lnTo>
                    <a:lnTo>
                      <a:pt x="18183" y="9165"/>
                    </a:lnTo>
                    <a:lnTo>
                      <a:pt x="18225" y="9060"/>
                    </a:lnTo>
                    <a:lnTo>
                      <a:pt x="18183" y="8935"/>
                    </a:lnTo>
                    <a:lnTo>
                      <a:pt x="18183" y="8809"/>
                    </a:lnTo>
                    <a:lnTo>
                      <a:pt x="18120" y="8705"/>
                    </a:lnTo>
                    <a:lnTo>
                      <a:pt x="18078" y="8537"/>
                    </a:lnTo>
                    <a:lnTo>
                      <a:pt x="17994" y="8516"/>
                    </a:lnTo>
                    <a:lnTo>
                      <a:pt x="17973" y="8433"/>
                    </a:lnTo>
                    <a:lnTo>
                      <a:pt x="17806" y="8286"/>
                    </a:lnTo>
                    <a:lnTo>
                      <a:pt x="17764" y="8286"/>
                    </a:lnTo>
                    <a:lnTo>
                      <a:pt x="17743" y="8349"/>
                    </a:lnTo>
                    <a:lnTo>
                      <a:pt x="17681" y="8349"/>
                    </a:lnTo>
                    <a:lnTo>
                      <a:pt x="17660" y="8286"/>
                    </a:lnTo>
                    <a:lnTo>
                      <a:pt x="17492" y="8203"/>
                    </a:lnTo>
                    <a:lnTo>
                      <a:pt x="17492" y="8244"/>
                    </a:lnTo>
                    <a:lnTo>
                      <a:pt x="17597" y="8328"/>
                    </a:lnTo>
                    <a:lnTo>
                      <a:pt x="17576" y="8391"/>
                    </a:lnTo>
                    <a:lnTo>
                      <a:pt x="17639" y="8454"/>
                    </a:lnTo>
                    <a:lnTo>
                      <a:pt x="17576" y="8558"/>
                    </a:lnTo>
                    <a:lnTo>
                      <a:pt x="17492" y="8454"/>
                    </a:lnTo>
                    <a:lnTo>
                      <a:pt x="17492" y="8349"/>
                    </a:lnTo>
                    <a:lnTo>
                      <a:pt x="17388" y="8349"/>
                    </a:lnTo>
                    <a:lnTo>
                      <a:pt x="17220" y="8244"/>
                    </a:lnTo>
                    <a:lnTo>
                      <a:pt x="17178" y="8182"/>
                    </a:lnTo>
                    <a:lnTo>
                      <a:pt x="17137" y="8223"/>
                    </a:lnTo>
                    <a:lnTo>
                      <a:pt x="17053" y="8182"/>
                    </a:lnTo>
                    <a:lnTo>
                      <a:pt x="17011" y="8077"/>
                    </a:lnTo>
                    <a:lnTo>
                      <a:pt x="16906" y="7993"/>
                    </a:lnTo>
                    <a:lnTo>
                      <a:pt x="16739" y="7993"/>
                    </a:lnTo>
                    <a:lnTo>
                      <a:pt x="16551" y="7805"/>
                    </a:lnTo>
                    <a:lnTo>
                      <a:pt x="16404" y="7721"/>
                    </a:lnTo>
                    <a:lnTo>
                      <a:pt x="16383" y="7617"/>
                    </a:lnTo>
                    <a:lnTo>
                      <a:pt x="15902" y="7345"/>
                    </a:lnTo>
                    <a:lnTo>
                      <a:pt x="15776" y="7135"/>
                    </a:lnTo>
                    <a:lnTo>
                      <a:pt x="15776" y="6968"/>
                    </a:lnTo>
                    <a:lnTo>
                      <a:pt x="15672" y="6717"/>
                    </a:lnTo>
                    <a:lnTo>
                      <a:pt x="15672" y="6612"/>
                    </a:lnTo>
                    <a:lnTo>
                      <a:pt x="15567" y="6612"/>
                    </a:lnTo>
                    <a:lnTo>
                      <a:pt x="15442" y="6508"/>
                    </a:lnTo>
                    <a:lnTo>
                      <a:pt x="15337" y="6508"/>
                    </a:lnTo>
                    <a:lnTo>
                      <a:pt x="15253" y="6424"/>
                    </a:lnTo>
                    <a:lnTo>
                      <a:pt x="15149" y="6403"/>
                    </a:lnTo>
                    <a:lnTo>
                      <a:pt x="15065" y="6319"/>
                    </a:lnTo>
                    <a:lnTo>
                      <a:pt x="14940" y="6361"/>
                    </a:lnTo>
                    <a:lnTo>
                      <a:pt x="14793" y="6487"/>
                    </a:lnTo>
                    <a:lnTo>
                      <a:pt x="14688" y="6696"/>
                    </a:lnTo>
                    <a:lnTo>
                      <a:pt x="14584" y="6738"/>
                    </a:lnTo>
                    <a:lnTo>
                      <a:pt x="14479" y="6801"/>
                    </a:lnTo>
                    <a:lnTo>
                      <a:pt x="14375" y="6801"/>
                    </a:lnTo>
                    <a:lnTo>
                      <a:pt x="14312" y="6738"/>
                    </a:lnTo>
                    <a:lnTo>
                      <a:pt x="14144" y="6696"/>
                    </a:lnTo>
                    <a:lnTo>
                      <a:pt x="14061" y="6633"/>
                    </a:lnTo>
                    <a:lnTo>
                      <a:pt x="14144" y="6529"/>
                    </a:lnTo>
                    <a:lnTo>
                      <a:pt x="14207" y="6466"/>
                    </a:lnTo>
                    <a:lnTo>
                      <a:pt x="14270" y="6466"/>
                    </a:lnTo>
                    <a:lnTo>
                      <a:pt x="14375" y="6361"/>
                    </a:lnTo>
                    <a:lnTo>
                      <a:pt x="14458" y="6319"/>
                    </a:lnTo>
                    <a:lnTo>
                      <a:pt x="14479" y="6257"/>
                    </a:lnTo>
                    <a:lnTo>
                      <a:pt x="14458" y="6215"/>
                    </a:lnTo>
                    <a:lnTo>
                      <a:pt x="14375" y="6236"/>
                    </a:lnTo>
                    <a:lnTo>
                      <a:pt x="14333" y="6194"/>
                    </a:lnTo>
                    <a:lnTo>
                      <a:pt x="14354" y="6110"/>
                    </a:lnTo>
                    <a:lnTo>
                      <a:pt x="14458" y="6006"/>
                    </a:lnTo>
                    <a:lnTo>
                      <a:pt x="14437" y="5943"/>
                    </a:lnTo>
                    <a:lnTo>
                      <a:pt x="14542" y="5838"/>
                    </a:lnTo>
                    <a:lnTo>
                      <a:pt x="14542" y="5754"/>
                    </a:lnTo>
                    <a:lnTo>
                      <a:pt x="14521" y="5629"/>
                    </a:lnTo>
                    <a:lnTo>
                      <a:pt x="14375" y="5650"/>
                    </a:lnTo>
                    <a:lnTo>
                      <a:pt x="14375" y="5734"/>
                    </a:lnTo>
                    <a:lnTo>
                      <a:pt x="14165" y="5880"/>
                    </a:lnTo>
                    <a:lnTo>
                      <a:pt x="14061" y="5838"/>
                    </a:lnTo>
                    <a:lnTo>
                      <a:pt x="14165" y="6047"/>
                    </a:lnTo>
                    <a:lnTo>
                      <a:pt x="14103" y="6131"/>
                    </a:lnTo>
                    <a:lnTo>
                      <a:pt x="14061" y="6026"/>
                    </a:lnTo>
                    <a:lnTo>
                      <a:pt x="13914" y="6026"/>
                    </a:lnTo>
                    <a:lnTo>
                      <a:pt x="13810" y="6131"/>
                    </a:lnTo>
                    <a:lnTo>
                      <a:pt x="13893" y="6152"/>
                    </a:lnTo>
                    <a:lnTo>
                      <a:pt x="13851" y="6298"/>
                    </a:lnTo>
                    <a:lnTo>
                      <a:pt x="13747" y="6236"/>
                    </a:lnTo>
                    <a:lnTo>
                      <a:pt x="13642" y="6319"/>
                    </a:lnTo>
                    <a:lnTo>
                      <a:pt x="13684" y="6403"/>
                    </a:lnTo>
                    <a:lnTo>
                      <a:pt x="13789" y="6403"/>
                    </a:lnTo>
                    <a:lnTo>
                      <a:pt x="13831" y="6466"/>
                    </a:lnTo>
                    <a:lnTo>
                      <a:pt x="13642" y="6570"/>
                    </a:lnTo>
                    <a:lnTo>
                      <a:pt x="13579" y="6424"/>
                    </a:lnTo>
                    <a:lnTo>
                      <a:pt x="13433" y="6361"/>
                    </a:lnTo>
                    <a:lnTo>
                      <a:pt x="13391" y="6236"/>
                    </a:lnTo>
                    <a:lnTo>
                      <a:pt x="13391" y="5713"/>
                    </a:lnTo>
                    <a:lnTo>
                      <a:pt x="13496" y="5503"/>
                    </a:lnTo>
                    <a:lnTo>
                      <a:pt x="13475" y="5148"/>
                    </a:lnTo>
                    <a:lnTo>
                      <a:pt x="13538" y="5001"/>
                    </a:lnTo>
                    <a:lnTo>
                      <a:pt x="13517" y="4562"/>
                    </a:lnTo>
                    <a:lnTo>
                      <a:pt x="13517" y="4625"/>
                    </a:lnTo>
                    <a:lnTo>
                      <a:pt x="13370" y="4687"/>
                    </a:lnTo>
                    <a:lnTo>
                      <a:pt x="13266" y="4855"/>
                    </a:lnTo>
                    <a:lnTo>
                      <a:pt x="13349" y="4938"/>
                    </a:lnTo>
                    <a:lnTo>
                      <a:pt x="13287" y="5001"/>
                    </a:lnTo>
                    <a:lnTo>
                      <a:pt x="13349" y="5148"/>
                    </a:lnTo>
                    <a:lnTo>
                      <a:pt x="13307" y="5315"/>
                    </a:lnTo>
                    <a:lnTo>
                      <a:pt x="13245" y="5294"/>
                    </a:lnTo>
                    <a:lnTo>
                      <a:pt x="13161" y="5210"/>
                    </a:lnTo>
                    <a:lnTo>
                      <a:pt x="13119" y="5294"/>
                    </a:lnTo>
                    <a:lnTo>
                      <a:pt x="13119" y="5378"/>
                    </a:lnTo>
                    <a:lnTo>
                      <a:pt x="13056" y="5315"/>
                    </a:lnTo>
                    <a:lnTo>
                      <a:pt x="12952" y="5399"/>
                    </a:lnTo>
                    <a:lnTo>
                      <a:pt x="12952" y="5482"/>
                    </a:lnTo>
                    <a:lnTo>
                      <a:pt x="12889" y="5482"/>
                    </a:lnTo>
                    <a:lnTo>
                      <a:pt x="12638" y="5608"/>
                    </a:lnTo>
                    <a:lnTo>
                      <a:pt x="12491" y="5775"/>
                    </a:lnTo>
                    <a:lnTo>
                      <a:pt x="12429" y="5692"/>
                    </a:lnTo>
                    <a:lnTo>
                      <a:pt x="12429" y="5587"/>
                    </a:lnTo>
                    <a:lnTo>
                      <a:pt x="12575" y="5524"/>
                    </a:lnTo>
                    <a:lnTo>
                      <a:pt x="12596" y="5420"/>
                    </a:lnTo>
                    <a:lnTo>
                      <a:pt x="12491" y="5420"/>
                    </a:lnTo>
                    <a:lnTo>
                      <a:pt x="12387" y="5482"/>
                    </a:lnTo>
                    <a:lnTo>
                      <a:pt x="12178" y="5482"/>
                    </a:lnTo>
                    <a:lnTo>
                      <a:pt x="12052" y="5566"/>
                    </a:lnTo>
                    <a:lnTo>
                      <a:pt x="11780" y="5566"/>
                    </a:lnTo>
                    <a:lnTo>
                      <a:pt x="11424" y="5817"/>
                    </a:lnTo>
                    <a:lnTo>
                      <a:pt x="11257" y="5880"/>
                    </a:lnTo>
                    <a:lnTo>
                      <a:pt x="11111" y="6089"/>
                    </a:lnTo>
                    <a:lnTo>
                      <a:pt x="11090" y="5985"/>
                    </a:lnTo>
                    <a:lnTo>
                      <a:pt x="11215" y="5796"/>
                    </a:lnTo>
                    <a:lnTo>
                      <a:pt x="11173" y="5713"/>
                    </a:lnTo>
                    <a:lnTo>
                      <a:pt x="10985" y="5817"/>
                    </a:lnTo>
                    <a:lnTo>
                      <a:pt x="10964" y="5775"/>
                    </a:lnTo>
                    <a:lnTo>
                      <a:pt x="10880" y="5796"/>
                    </a:lnTo>
                    <a:lnTo>
                      <a:pt x="10797" y="5838"/>
                    </a:lnTo>
                    <a:lnTo>
                      <a:pt x="10734" y="5775"/>
                    </a:lnTo>
                    <a:lnTo>
                      <a:pt x="10629" y="5796"/>
                    </a:lnTo>
                    <a:lnTo>
                      <a:pt x="10587" y="5880"/>
                    </a:lnTo>
                    <a:lnTo>
                      <a:pt x="10315" y="6047"/>
                    </a:lnTo>
                    <a:lnTo>
                      <a:pt x="10211" y="6047"/>
                    </a:lnTo>
                    <a:lnTo>
                      <a:pt x="10022" y="6110"/>
                    </a:lnTo>
                    <a:lnTo>
                      <a:pt x="9897" y="6257"/>
                    </a:lnTo>
                    <a:lnTo>
                      <a:pt x="9939" y="6361"/>
                    </a:lnTo>
                    <a:lnTo>
                      <a:pt x="9834" y="6340"/>
                    </a:lnTo>
                    <a:lnTo>
                      <a:pt x="9792" y="6403"/>
                    </a:lnTo>
                    <a:lnTo>
                      <a:pt x="9688" y="6361"/>
                    </a:lnTo>
                    <a:lnTo>
                      <a:pt x="9657" y="6408"/>
                    </a:lnTo>
                    <a:lnTo>
                      <a:pt x="9657" y="6408"/>
                    </a:lnTo>
                    <a:lnTo>
                      <a:pt x="9583" y="6319"/>
                    </a:lnTo>
                    <a:lnTo>
                      <a:pt x="9625" y="6215"/>
                    </a:lnTo>
                    <a:lnTo>
                      <a:pt x="9709" y="6215"/>
                    </a:lnTo>
                    <a:lnTo>
                      <a:pt x="9792" y="6110"/>
                    </a:lnTo>
                    <a:lnTo>
                      <a:pt x="9897" y="6026"/>
                    </a:lnTo>
                    <a:lnTo>
                      <a:pt x="9939" y="6068"/>
                    </a:lnTo>
                    <a:lnTo>
                      <a:pt x="10022" y="6026"/>
                    </a:lnTo>
                    <a:lnTo>
                      <a:pt x="10043" y="5943"/>
                    </a:lnTo>
                    <a:lnTo>
                      <a:pt x="10169" y="5838"/>
                    </a:lnTo>
                    <a:lnTo>
                      <a:pt x="10211" y="5901"/>
                    </a:lnTo>
                    <a:lnTo>
                      <a:pt x="10462" y="5796"/>
                    </a:lnTo>
                    <a:lnTo>
                      <a:pt x="10546" y="5650"/>
                    </a:lnTo>
                    <a:lnTo>
                      <a:pt x="10671" y="5608"/>
                    </a:lnTo>
                    <a:lnTo>
                      <a:pt x="10880" y="5629"/>
                    </a:lnTo>
                    <a:lnTo>
                      <a:pt x="10901" y="5587"/>
                    </a:lnTo>
                    <a:lnTo>
                      <a:pt x="11090" y="5587"/>
                    </a:lnTo>
                    <a:lnTo>
                      <a:pt x="11278" y="5503"/>
                    </a:lnTo>
                    <a:lnTo>
                      <a:pt x="11320" y="5587"/>
                    </a:lnTo>
                    <a:lnTo>
                      <a:pt x="11383" y="5587"/>
                    </a:lnTo>
                    <a:lnTo>
                      <a:pt x="11445" y="5524"/>
                    </a:lnTo>
                    <a:lnTo>
                      <a:pt x="11529" y="5524"/>
                    </a:lnTo>
                    <a:lnTo>
                      <a:pt x="11675" y="5503"/>
                    </a:lnTo>
                    <a:lnTo>
                      <a:pt x="11738" y="5399"/>
                    </a:lnTo>
                    <a:lnTo>
                      <a:pt x="11989" y="5315"/>
                    </a:lnTo>
                    <a:lnTo>
                      <a:pt x="12240" y="5231"/>
                    </a:lnTo>
                    <a:lnTo>
                      <a:pt x="12261" y="5127"/>
                    </a:lnTo>
                    <a:lnTo>
                      <a:pt x="12324" y="5127"/>
                    </a:lnTo>
                    <a:lnTo>
                      <a:pt x="12366" y="5085"/>
                    </a:lnTo>
                    <a:lnTo>
                      <a:pt x="12324" y="5022"/>
                    </a:lnTo>
                    <a:lnTo>
                      <a:pt x="12324" y="4918"/>
                    </a:lnTo>
                    <a:lnTo>
                      <a:pt x="12240" y="4876"/>
                    </a:lnTo>
                    <a:lnTo>
                      <a:pt x="12219" y="4918"/>
                    </a:lnTo>
                    <a:lnTo>
                      <a:pt x="12219" y="5001"/>
                    </a:lnTo>
                    <a:lnTo>
                      <a:pt x="12115" y="5022"/>
                    </a:lnTo>
                    <a:lnTo>
                      <a:pt x="12073" y="4980"/>
                    </a:lnTo>
                    <a:lnTo>
                      <a:pt x="12031" y="4980"/>
                    </a:lnTo>
                    <a:lnTo>
                      <a:pt x="12010" y="4938"/>
                    </a:lnTo>
                    <a:lnTo>
                      <a:pt x="11885" y="4938"/>
                    </a:lnTo>
                    <a:lnTo>
                      <a:pt x="11696" y="5001"/>
                    </a:lnTo>
                    <a:lnTo>
                      <a:pt x="11634" y="5106"/>
                    </a:lnTo>
                    <a:lnTo>
                      <a:pt x="11571" y="5169"/>
                    </a:lnTo>
                    <a:lnTo>
                      <a:pt x="11508" y="5085"/>
                    </a:lnTo>
                    <a:lnTo>
                      <a:pt x="11466" y="5085"/>
                    </a:lnTo>
                    <a:lnTo>
                      <a:pt x="11362" y="5169"/>
                    </a:lnTo>
                    <a:lnTo>
                      <a:pt x="11090" y="5252"/>
                    </a:lnTo>
                    <a:lnTo>
                      <a:pt x="10755" y="5273"/>
                    </a:lnTo>
                    <a:lnTo>
                      <a:pt x="10692" y="5210"/>
                    </a:lnTo>
                    <a:lnTo>
                      <a:pt x="10629" y="5210"/>
                    </a:lnTo>
                    <a:lnTo>
                      <a:pt x="10650" y="5273"/>
                    </a:lnTo>
                    <a:lnTo>
                      <a:pt x="10587" y="5315"/>
                    </a:lnTo>
                    <a:lnTo>
                      <a:pt x="10483" y="5294"/>
                    </a:lnTo>
                    <a:lnTo>
                      <a:pt x="10420" y="5294"/>
                    </a:lnTo>
                    <a:lnTo>
                      <a:pt x="10357" y="5420"/>
                    </a:lnTo>
                    <a:lnTo>
                      <a:pt x="10211" y="5587"/>
                    </a:lnTo>
                    <a:lnTo>
                      <a:pt x="10148" y="5524"/>
                    </a:lnTo>
                    <a:lnTo>
                      <a:pt x="10043" y="5524"/>
                    </a:lnTo>
                    <a:lnTo>
                      <a:pt x="10022" y="5503"/>
                    </a:lnTo>
                    <a:lnTo>
                      <a:pt x="9897" y="5503"/>
                    </a:lnTo>
                    <a:lnTo>
                      <a:pt x="9813" y="5566"/>
                    </a:lnTo>
                    <a:lnTo>
                      <a:pt x="9730" y="5566"/>
                    </a:lnTo>
                    <a:lnTo>
                      <a:pt x="9688" y="5629"/>
                    </a:lnTo>
                    <a:lnTo>
                      <a:pt x="9583" y="5671"/>
                    </a:lnTo>
                    <a:lnTo>
                      <a:pt x="9478" y="5734"/>
                    </a:lnTo>
                    <a:lnTo>
                      <a:pt x="9311" y="5817"/>
                    </a:lnTo>
                    <a:lnTo>
                      <a:pt x="9123" y="5880"/>
                    </a:lnTo>
                    <a:lnTo>
                      <a:pt x="9081" y="5985"/>
                    </a:lnTo>
                    <a:lnTo>
                      <a:pt x="9081" y="6152"/>
                    </a:lnTo>
                    <a:lnTo>
                      <a:pt x="9102" y="6466"/>
                    </a:lnTo>
                    <a:lnTo>
                      <a:pt x="9081" y="6633"/>
                    </a:lnTo>
                    <a:lnTo>
                      <a:pt x="9018" y="6612"/>
                    </a:lnTo>
                    <a:lnTo>
                      <a:pt x="8955" y="6654"/>
                    </a:lnTo>
                    <a:lnTo>
                      <a:pt x="8704" y="6863"/>
                    </a:lnTo>
                    <a:lnTo>
                      <a:pt x="8788" y="6759"/>
                    </a:lnTo>
                    <a:lnTo>
                      <a:pt x="8893" y="6633"/>
                    </a:lnTo>
                    <a:lnTo>
                      <a:pt x="8914" y="6550"/>
                    </a:lnTo>
                    <a:lnTo>
                      <a:pt x="8872" y="6529"/>
                    </a:lnTo>
                    <a:lnTo>
                      <a:pt x="8872" y="6445"/>
                    </a:lnTo>
                    <a:lnTo>
                      <a:pt x="8746" y="6257"/>
                    </a:lnTo>
                    <a:lnTo>
                      <a:pt x="8662" y="6257"/>
                    </a:lnTo>
                    <a:lnTo>
                      <a:pt x="8600" y="6173"/>
                    </a:lnTo>
                    <a:lnTo>
                      <a:pt x="8537" y="6152"/>
                    </a:lnTo>
                    <a:lnTo>
                      <a:pt x="8537" y="6006"/>
                    </a:lnTo>
                    <a:lnTo>
                      <a:pt x="8390" y="5817"/>
                    </a:lnTo>
                    <a:lnTo>
                      <a:pt x="8370" y="5817"/>
                    </a:lnTo>
                    <a:lnTo>
                      <a:pt x="8286" y="5796"/>
                    </a:lnTo>
                    <a:lnTo>
                      <a:pt x="8265" y="5692"/>
                    </a:lnTo>
                    <a:lnTo>
                      <a:pt x="8181" y="5629"/>
                    </a:lnTo>
                    <a:lnTo>
                      <a:pt x="8139" y="5671"/>
                    </a:lnTo>
                    <a:lnTo>
                      <a:pt x="8035" y="5587"/>
                    </a:lnTo>
                    <a:lnTo>
                      <a:pt x="7846" y="5378"/>
                    </a:lnTo>
                    <a:lnTo>
                      <a:pt x="7805" y="5190"/>
                    </a:lnTo>
                    <a:lnTo>
                      <a:pt x="7805" y="5001"/>
                    </a:lnTo>
                    <a:lnTo>
                      <a:pt x="7763" y="4980"/>
                    </a:lnTo>
                    <a:lnTo>
                      <a:pt x="7721" y="5043"/>
                    </a:lnTo>
                    <a:lnTo>
                      <a:pt x="7658" y="5001"/>
                    </a:lnTo>
                    <a:lnTo>
                      <a:pt x="7616" y="4876"/>
                    </a:lnTo>
                    <a:lnTo>
                      <a:pt x="7658" y="4750"/>
                    </a:lnTo>
                    <a:lnTo>
                      <a:pt x="7637" y="4729"/>
                    </a:lnTo>
                    <a:lnTo>
                      <a:pt x="7658" y="4646"/>
                    </a:lnTo>
                    <a:lnTo>
                      <a:pt x="7533" y="4520"/>
                    </a:lnTo>
                    <a:lnTo>
                      <a:pt x="7533" y="4415"/>
                    </a:lnTo>
                    <a:lnTo>
                      <a:pt x="7428" y="4332"/>
                    </a:lnTo>
                    <a:lnTo>
                      <a:pt x="7386" y="4332"/>
                    </a:lnTo>
                    <a:lnTo>
                      <a:pt x="7323" y="4248"/>
                    </a:lnTo>
                    <a:lnTo>
                      <a:pt x="7219" y="4164"/>
                    </a:lnTo>
                    <a:lnTo>
                      <a:pt x="7114" y="4164"/>
                    </a:lnTo>
                    <a:lnTo>
                      <a:pt x="6800" y="3934"/>
                    </a:lnTo>
                    <a:lnTo>
                      <a:pt x="6717" y="3934"/>
                    </a:lnTo>
                    <a:lnTo>
                      <a:pt x="6696" y="3850"/>
                    </a:lnTo>
                    <a:lnTo>
                      <a:pt x="0" y="16091"/>
                    </a:lnTo>
                    <a:lnTo>
                      <a:pt x="377" y="16091"/>
                    </a:lnTo>
                    <a:lnTo>
                      <a:pt x="502" y="16153"/>
                    </a:lnTo>
                    <a:lnTo>
                      <a:pt x="711" y="16007"/>
                    </a:lnTo>
                    <a:lnTo>
                      <a:pt x="1004" y="16049"/>
                    </a:lnTo>
                    <a:lnTo>
                      <a:pt x="858" y="16300"/>
                    </a:lnTo>
                    <a:lnTo>
                      <a:pt x="921" y="16446"/>
                    </a:lnTo>
                    <a:lnTo>
                      <a:pt x="1025" y="16718"/>
                    </a:lnTo>
                    <a:lnTo>
                      <a:pt x="1172" y="17388"/>
                    </a:lnTo>
                    <a:lnTo>
                      <a:pt x="1235" y="17534"/>
                    </a:lnTo>
                    <a:lnTo>
                      <a:pt x="1130" y="17702"/>
                    </a:lnTo>
                    <a:lnTo>
                      <a:pt x="1130" y="17765"/>
                    </a:lnTo>
                    <a:lnTo>
                      <a:pt x="1172" y="17765"/>
                    </a:lnTo>
                    <a:lnTo>
                      <a:pt x="1381" y="17744"/>
                    </a:lnTo>
                    <a:lnTo>
                      <a:pt x="1569" y="17723"/>
                    </a:lnTo>
                    <a:lnTo>
                      <a:pt x="1695" y="17639"/>
                    </a:lnTo>
                    <a:lnTo>
                      <a:pt x="1862" y="17409"/>
                    </a:lnTo>
                    <a:lnTo>
                      <a:pt x="1988" y="17283"/>
                    </a:lnTo>
                    <a:lnTo>
                      <a:pt x="2197" y="17200"/>
                    </a:lnTo>
                    <a:lnTo>
                      <a:pt x="2260" y="17179"/>
                    </a:lnTo>
                    <a:lnTo>
                      <a:pt x="2469" y="17116"/>
                    </a:lnTo>
                    <a:lnTo>
                      <a:pt x="2636" y="17116"/>
                    </a:lnTo>
                    <a:lnTo>
                      <a:pt x="2783" y="17221"/>
                    </a:lnTo>
                    <a:lnTo>
                      <a:pt x="2783" y="17325"/>
                    </a:lnTo>
                    <a:lnTo>
                      <a:pt x="2804" y="17409"/>
                    </a:lnTo>
                    <a:lnTo>
                      <a:pt x="2720" y="17555"/>
                    </a:lnTo>
                    <a:lnTo>
                      <a:pt x="2699" y="17639"/>
                    </a:lnTo>
                    <a:lnTo>
                      <a:pt x="2825" y="17974"/>
                    </a:lnTo>
                    <a:lnTo>
                      <a:pt x="2804" y="18078"/>
                    </a:lnTo>
                    <a:lnTo>
                      <a:pt x="2846" y="18288"/>
                    </a:lnTo>
                    <a:lnTo>
                      <a:pt x="2992" y="18455"/>
                    </a:lnTo>
                    <a:lnTo>
                      <a:pt x="3013" y="18664"/>
                    </a:lnTo>
                    <a:lnTo>
                      <a:pt x="3055" y="18748"/>
                    </a:lnTo>
                    <a:lnTo>
                      <a:pt x="3097" y="18853"/>
                    </a:lnTo>
                    <a:lnTo>
                      <a:pt x="3034" y="18957"/>
                    </a:lnTo>
                    <a:lnTo>
                      <a:pt x="3034" y="19062"/>
                    </a:lnTo>
                    <a:lnTo>
                      <a:pt x="3055" y="19146"/>
                    </a:lnTo>
                    <a:lnTo>
                      <a:pt x="3013" y="19501"/>
                    </a:lnTo>
                    <a:lnTo>
                      <a:pt x="3013" y="19920"/>
                    </a:lnTo>
                    <a:lnTo>
                      <a:pt x="3034" y="20338"/>
                    </a:lnTo>
                    <a:lnTo>
                      <a:pt x="2929" y="20380"/>
                    </a:lnTo>
                    <a:lnTo>
                      <a:pt x="2929" y="20464"/>
                    </a:lnTo>
                    <a:lnTo>
                      <a:pt x="2971" y="20464"/>
                    </a:lnTo>
                    <a:lnTo>
                      <a:pt x="3055" y="20527"/>
                    </a:lnTo>
                    <a:lnTo>
                      <a:pt x="3076" y="20568"/>
                    </a:lnTo>
                    <a:lnTo>
                      <a:pt x="3034" y="20589"/>
                    </a:lnTo>
                    <a:lnTo>
                      <a:pt x="2971" y="20652"/>
                    </a:lnTo>
                    <a:lnTo>
                      <a:pt x="3013" y="20736"/>
                    </a:lnTo>
                    <a:lnTo>
                      <a:pt x="3055" y="20778"/>
                    </a:lnTo>
                    <a:lnTo>
                      <a:pt x="3076" y="20861"/>
                    </a:lnTo>
                    <a:lnTo>
                      <a:pt x="3055" y="20903"/>
                    </a:lnTo>
                    <a:lnTo>
                      <a:pt x="3055" y="20966"/>
                    </a:lnTo>
                    <a:lnTo>
                      <a:pt x="3160" y="20966"/>
                    </a:lnTo>
                    <a:lnTo>
                      <a:pt x="3243" y="20987"/>
                    </a:lnTo>
                    <a:lnTo>
                      <a:pt x="3348" y="21154"/>
                    </a:lnTo>
                    <a:lnTo>
                      <a:pt x="3369" y="21217"/>
                    </a:lnTo>
                    <a:lnTo>
                      <a:pt x="3452" y="21280"/>
                    </a:lnTo>
                    <a:lnTo>
                      <a:pt x="3578" y="21363"/>
                    </a:lnTo>
                    <a:lnTo>
                      <a:pt x="3641" y="21468"/>
                    </a:lnTo>
                    <a:lnTo>
                      <a:pt x="3641" y="21573"/>
                    </a:lnTo>
                    <a:lnTo>
                      <a:pt x="3683" y="21594"/>
                    </a:lnTo>
                    <a:lnTo>
                      <a:pt x="3704" y="21635"/>
                    </a:lnTo>
                    <a:lnTo>
                      <a:pt x="3683" y="21698"/>
                    </a:lnTo>
                    <a:lnTo>
                      <a:pt x="3683" y="21740"/>
                    </a:lnTo>
                    <a:lnTo>
                      <a:pt x="3641" y="21782"/>
                    </a:lnTo>
                    <a:lnTo>
                      <a:pt x="3641" y="21845"/>
                    </a:lnTo>
                    <a:lnTo>
                      <a:pt x="3641" y="21887"/>
                    </a:lnTo>
                    <a:lnTo>
                      <a:pt x="3662" y="21907"/>
                    </a:lnTo>
                    <a:lnTo>
                      <a:pt x="3599" y="22033"/>
                    </a:lnTo>
                    <a:lnTo>
                      <a:pt x="3452" y="22326"/>
                    </a:lnTo>
                    <a:lnTo>
                      <a:pt x="3432" y="22514"/>
                    </a:lnTo>
                    <a:lnTo>
                      <a:pt x="3285" y="22661"/>
                    </a:lnTo>
                    <a:lnTo>
                      <a:pt x="3285" y="22744"/>
                    </a:lnTo>
                    <a:lnTo>
                      <a:pt x="3327" y="22744"/>
                    </a:lnTo>
                    <a:lnTo>
                      <a:pt x="3494" y="22535"/>
                    </a:lnTo>
                    <a:lnTo>
                      <a:pt x="3536" y="22410"/>
                    </a:lnTo>
                    <a:lnTo>
                      <a:pt x="3662" y="22305"/>
                    </a:lnTo>
                    <a:lnTo>
                      <a:pt x="3683" y="22347"/>
                    </a:lnTo>
                    <a:lnTo>
                      <a:pt x="3766" y="22368"/>
                    </a:lnTo>
                    <a:lnTo>
                      <a:pt x="3766" y="22431"/>
                    </a:lnTo>
                    <a:lnTo>
                      <a:pt x="3599" y="22514"/>
                    </a:lnTo>
                    <a:lnTo>
                      <a:pt x="3557" y="22619"/>
                    </a:lnTo>
                    <a:lnTo>
                      <a:pt x="3390" y="22786"/>
                    </a:lnTo>
                    <a:lnTo>
                      <a:pt x="3390" y="22828"/>
                    </a:lnTo>
                    <a:lnTo>
                      <a:pt x="3473" y="22828"/>
                    </a:lnTo>
                    <a:lnTo>
                      <a:pt x="3432" y="22870"/>
                    </a:lnTo>
                    <a:lnTo>
                      <a:pt x="3285" y="22849"/>
                    </a:lnTo>
                    <a:lnTo>
                      <a:pt x="3222" y="22870"/>
                    </a:lnTo>
                    <a:lnTo>
                      <a:pt x="3160" y="23037"/>
                    </a:lnTo>
                    <a:lnTo>
                      <a:pt x="3055" y="23142"/>
                    </a:lnTo>
                    <a:lnTo>
                      <a:pt x="3076" y="23268"/>
                    </a:lnTo>
                    <a:lnTo>
                      <a:pt x="3034" y="23247"/>
                    </a:lnTo>
                    <a:lnTo>
                      <a:pt x="2971" y="23184"/>
                    </a:lnTo>
                    <a:lnTo>
                      <a:pt x="2908" y="23247"/>
                    </a:lnTo>
                    <a:lnTo>
                      <a:pt x="2908" y="23393"/>
                    </a:lnTo>
                    <a:lnTo>
                      <a:pt x="3013" y="23393"/>
                    </a:lnTo>
                    <a:lnTo>
                      <a:pt x="3034" y="23477"/>
                    </a:lnTo>
                    <a:lnTo>
                      <a:pt x="2971" y="23665"/>
                    </a:lnTo>
                    <a:lnTo>
                      <a:pt x="2950" y="23937"/>
                    </a:lnTo>
                    <a:lnTo>
                      <a:pt x="3013" y="24125"/>
                    </a:lnTo>
                    <a:lnTo>
                      <a:pt x="3076" y="24293"/>
                    </a:lnTo>
                    <a:lnTo>
                      <a:pt x="3160" y="24314"/>
                    </a:lnTo>
                    <a:lnTo>
                      <a:pt x="3180" y="24230"/>
                    </a:lnTo>
                    <a:lnTo>
                      <a:pt x="3264" y="24146"/>
                    </a:lnTo>
                    <a:lnTo>
                      <a:pt x="3452" y="24104"/>
                    </a:lnTo>
                    <a:lnTo>
                      <a:pt x="3557" y="24021"/>
                    </a:lnTo>
                    <a:lnTo>
                      <a:pt x="3662" y="23895"/>
                    </a:lnTo>
                    <a:lnTo>
                      <a:pt x="3704" y="23895"/>
                    </a:lnTo>
                    <a:lnTo>
                      <a:pt x="3704" y="24021"/>
                    </a:lnTo>
                    <a:lnTo>
                      <a:pt x="3662" y="24125"/>
                    </a:lnTo>
                    <a:lnTo>
                      <a:pt x="3599" y="24146"/>
                    </a:lnTo>
                    <a:lnTo>
                      <a:pt x="3536" y="24251"/>
                    </a:lnTo>
                    <a:lnTo>
                      <a:pt x="3536" y="24314"/>
                    </a:lnTo>
                    <a:lnTo>
                      <a:pt x="3641" y="24397"/>
                    </a:lnTo>
                    <a:lnTo>
                      <a:pt x="3704" y="24460"/>
                    </a:lnTo>
                    <a:lnTo>
                      <a:pt x="3808" y="24460"/>
                    </a:lnTo>
                    <a:lnTo>
                      <a:pt x="3892" y="24502"/>
                    </a:lnTo>
                    <a:lnTo>
                      <a:pt x="3955" y="24544"/>
                    </a:lnTo>
                    <a:lnTo>
                      <a:pt x="3808" y="24502"/>
                    </a:lnTo>
                    <a:lnTo>
                      <a:pt x="3683" y="24502"/>
                    </a:lnTo>
                    <a:lnTo>
                      <a:pt x="3578" y="24439"/>
                    </a:lnTo>
                    <a:lnTo>
                      <a:pt x="3432" y="24439"/>
                    </a:lnTo>
                    <a:lnTo>
                      <a:pt x="3369" y="24523"/>
                    </a:lnTo>
                    <a:lnTo>
                      <a:pt x="3369" y="24607"/>
                    </a:lnTo>
                    <a:lnTo>
                      <a:pt x="3432" y="24669"/>
                    </a:lnTo>
                    <a:lnTo>
                      <a:pt x="3452" y="24920"/>
                    </a:lnTo>
                    <a:lnTo>
                      <a:pt x="3494" y="24983"/>
                    </a:lnTo>
                    <a:lnTo>
                      <a:pt x="3557" y="24983"/>
                    </a:lnTo>
                    <a:lnTo>
                      <a:pt x="3641" y="24941"/>
                    </a:lnTo>
                    <a:lnTo>
                      <a:pt x="3683" y="24983"/>
                    </a:lnTo>
                    <a:lnTo>
                      <a:pt x="3641" y="25046"/>
                    </a:lnTo>
                    <a:lnTo>
                      <a:pt x="3599" y="25088"/>
                    </a:lnTo>
                    <a:lnTo>
                      <a:pt x="3683" y="25151"/>
                    </a:lnTo>
                    <a:lnTo>
                      <a:pt x="3683" y="25192"/>
                    </a:lnTo>
                    <a:lnTo>
                      <a:pt x="3662" y="25255"/>
                    </a:lnTo>
                    <a:lnTo>
                      <a:pt x="3557" y="25234"/>
                    </a:lnTo>
                    <a:lnTo>
                      <a:pt x="3411" y="25276"/>
                    </a:lnTo>
                    <a:lnTo>
                      <a:pt x="3264" y="25381"/>
                    </a:lnTo>
                    <a:lnTo>
                      <a:pt x="3243" y="25423"/>
                    </a:lnTo>
                    <a:lnTo>
                      <a:pt x="3306" y="25485"/>
                    </a:lnTo>
                    <a:lnTo>
                      <a:pt x="3452" y="25423"/>
                    </a:lnTo>
                    <a:lnTo>
                      <a:pt x="3536" y="25465"/>
                    </a:lnTo>
                    <a:lnTo>
                      <a:pt x="3452" y="25485"/>
                    </a:lnTo>
                    <a:lnTo>
                      <a:pt x="3432" y="25548"/>
                    </a:lnTo>
                    <a:lnTo>
                      <a:pt x="3515" y="25632"/>
                    </a:lnTo>
                    <a:lnTo>
                      <a:pt x="3662" y="25590"/>
                    </a:lnTo>
                    <a:lnTo>
                      <a:pt x="3829" y="25465"/>
                    </a:lnTo>
                    <a:lnTo>
                      <a:pt x="3934" y="25297"/>
                    </a:lnTo>
                    <a:lnTo>
                      <a:pt x="4038" y="25297"/>
                    </a:lnTo>
                    <a:lnTo>
                      <a:pt x="4143" y="25213"/>
                    </a:lnTo>
                    <a:lnTo>
                      <a:pt x="4164" y="25109"/>
                    </a:lnTo>
                    <a:lnTo>
                      <a:pt x="4185" y="25088"/>
                    </a:lnTo>
                    <a:lnTo>
                      <a:pt x="4206" y="25172"/>
                    </a:lnTo>
                    <a:lnTo>
                      <a:pt x="4143" y="25339"/>
                    </a:lnTo>
                    <a:lnTo>
                      <a:pt x="4038" y="25402"/>
                    </a:lnTo>
                    <a:lnTo>
                      <a:pt x="3913" y="25465"/>
                    </a:lnTo>
                    <a:lnTo>
                      <a:pt x="3892" y="25548"/>
                    </a:lnTo>
                    <a:lnTo>
                      <a:pt x="3955" y="25611"/>
                    </a:lnTo>
                    <a:lnTo>
                      <a:pt x="4038" y="25590"/>
                    </a:lnTo>
                    <a:lnTo>
                      <a:pt x="4164" y="25590"/>
                    </a:lnTo>
                    <a:lnTo>
                      <a:pt x="4268" y="25611"/>
                    </a:lnTo>
                    <a:lnTo>
                      <a:pt x="4122" y="25611"/>
                    </a:lnTo>
                    <a:lnTo>
                      <a:pt x="4017" y="25674"/>
                    </a:lnTo>
                    <a:lnTo>
                      <a:pt x="4017" y="25820"/>
                    </a:lnTo>
                    <a:lnTo>
                      <a:pt x="4059" y="25967"/>
                    </a:lnTo>
                    <a:lnTo>
                      <a:pt x="4017" y="25988"/>
                    </a:lnTo>
                    <a:lnTo>
                      <a:pt x="3976" y="25904"/>
                    </a:lnTo>
                    <a:lnTo>
                      <a:pt x="3976" y="25757"/>
                    </a:lnTo>
                    <a:lnTo>
                      <a:pt x="3913" y="25674"/>
                    </a:lnTo>
                    <a:lnTo>
                      <a:pt x="3850" y="25716"/>
                    </a:lnTo>
                    <a:lnTo>
                      <a:pt x="3578" y="25904"/>
                    </a:lnTo>
                    <a:lnTo>
                      <a:pt x="3536" y="25988"/>
                    </a:lnTo>
                    <a:lnTo>
                      <a:pt x="3369" y="26071"/>
                    </a:lnTo>
                    <a:lnTo>
                      <a:pt x="3327" y="26134"/>
                    </a:lnTo>
                    <a:lnTo>
                      <a:pt x="3348" y="26218"/>
                    </a:lnTo>
                    <a:lnTo>
                      <a:pt x="3348" y="26301"/>
                    </a:lnTo>
                    <a:lnTo>
                      <a:pt x="3369" y="26322"/>
                    </a:lnTo>
                    <a:lnTo>
                      <a:pt x="3452" y="26281"/>
                    </a:lnTo>
                    <a:lnTo>
                      <a:pt x="3557" y="26218"/>
                    </a:lnTo>
                    <a:lnTo>
                      <a:pt x="3599" y="26113"/>
                    </a:lnTo>
                    <a:lnTo>
                      <a:pt x="3662" y="26134"/>
                    </a:lnTo>
                    <a:lnTo>
                      <a:pt x="3704" y="26197"/>
                    </a:lnTo>
                    <a:lnTo>
                      <a:pt x="3892" y="26218"/>
                    </a:lnTo>
                    <a:lnTo>
                      <a:pt x="3871" y="26239"/>
                    </a:lnTo>
                    <a:lnTo>
                      <a:pt x="3766" y="26218"/>
                    </a:lnTo>
                    <a:lnTo>
                      <a:pt x="3599" y="26218"/>
                    </a:lnTo>
                    <a:lnTo>
                      <a:pt x="3536" y="26281"/>
                    </a:lnTo>
                    <a:lnTo>
                      <a:pt x="3536" y="26322"/>
                    </a:lnTo>
                    <a:lnTo>
                      <a:pt x="3557" y="26385"/>
                    </a:lnTo>
                    <a:lnTo>
                      <a:pt x="3473" y="26406"/>
                    </a:lnTo>
                    <a:lnTo>
                      <a:pt x="3432" y="26385"/>
                    </a:lnTo>
                    <a:lnTo>
                      <a:pt x="3264" y="26427"/>
                    </a:lnTo>
                    <a:lnTo>
                      <a:pt x="3264" y="26490"/>
                    </a:lnTo>
                    <a:lnTo>
                      <a:pt x="3390" y="26490"/>
                    </a:lnTo>
                    <a:lnTo>
                      <a:pt x="3473" y="26532"/>
                    </a:lnTo>
                    <a:lnTo>
                      <a:pt x="3578" y="26532"/>
                    </a:lnTo>
                    <a:lnTo>
                      <a:pt x="3515" y="26594"/>
                    </a:lnTo>
                    <a:lnTo>
                      <a:pt x="3390" y="26594"/>
                    </a:lnTo>
                    <a:lnTo>
                      <a:pt x="3327" y="26532"/>
                    </a:lnTo>
                    <a:lnTo>
                      <a:pt x="3222" y="26553"/>
                    </a:lnTo>
                    <a:lnTo>
                      <a:pt x="3180" y="26657"/>
                    </a:lnTo>
                    <a:lnTo>
                      <a:pt x="3243" y="26720"/>
                    </a:lnTo>
                    <a:lnTo>
                      <a:pt x="3327" y="26720"/>
                    </a:lnTo>
                    <a:lnTo>
                      <a:pt x="3452" y="26699"/>
                    </a:lnTo>
                    <a:lnTo>
                      <a:pt x="3536" y="26741"/>
                    </a:lnTo>
                    <a:lnTo>
                      <a:pt x="3683" y="26741"/>
                    </a:lnTo>
                    <a:lnTo>
                      <a:pt x="3662" y="26804"/>
                    </a:lnTo>
                    <a:lnTo>
                      <a:pt x="3557" y="26825"/>
                    </a:lnTo>
                    <a:lnTo>
                      <a:pt x="3452" y="26804"/>
                    </a:lnTo>
                    <a:lnTo>
                      <a:pt x="3432" y="26825"/>
                    </a:lnTo>
                    <a:lnTo>
                      <a:pt x="3452" y="26845"/>
                    </a:lnTo>
                    <a:lnTo>
                      <a:pt x="3662" y="26845"/>
                    </a:lnTo>
                    <a:lnTo>
                      <a:pt x="3662" y="26908"/>
                    </a:lnTo>
                    <a:lnTo>
                      <a:pt x="3536" y="26929"/>
                    </a:lnTo>
                    <a:lnTo>
                      <a:pt x="3390" y="26908"/>
                    </a:lnTo>
                    <a:lnTo>
                      <a:pt x="3327" y="26845"/>
                    </a:lnTo>
                    <a:lnTo>
                      <a:pt x="3264" y="26908"/>
                    </a:lnTo>
                    <a:lnTo>
                      <a:pt x="3327" y="27013"/>
                    </a:lnTo>
                    <a:lnTo>
                      <a:pt x="3452" y="27076"/>
                    </a:lnTo>
                    <a:lnTo>
                      <a:pt x="3473" y="27013"/>
                    </a:lnTo>
                    <a:lnTo>
                      <a:pt x="3557" y="27013"/>
                    </a:lnTo>
                    <a:lnTo>
                      <a:pt x="3641" y="27055"/>
                    </a:lnTo>
                    <a:lnTo>
                      <a:pt x="3787" y="27034"/>
                    </a:lnTo>
                    <a:lnTo>
                      <a:pt x="3850" y="27076"/>
                    </a:lnTo>
                    <a:lnTo>
                      <a:pt x="3766" y="27117"/>
                    </a:lnTo>
                    <a:lnTo>
                      <a:pt x="3766" y="27159"/>
                    </a:lnTo>
                    <a:lnTo>
                      <a:pt x="3871" y="27159"/>
                    </a:lnTo>
                    <a:lnTo>
                      <a:pt x="3892" y="27243"/>
                    </a:lnTo>
                    <a:lnTo>
                      <a:pt x="4026" y="27276"/>
                    </a:lnTo>
                    <a:lnTo>
                      <a:pt x="3976" y="27285"/>
                    </a:lnTo>
                    <a:lnTo>
                      <a:pt x="3871" y="27285"/>
                    </a:lnTo>
                    <a:lnTo>
                      <a:pt x="3787" y="27369"/>
                    </a:lnTo>
                    <a:lnTo>
                      <a:pt x="3787" y="27431"/>
                    </a:lnTo>
                    <a:lnTo>
                      <a:pt x="3871" y="27473"/>
                    </a:lnTo>
                    <a:lnTo>
                      <a:pt x="3913" y="27431"/>
                    </a:lnTo>
                    <a:lnTo>
                      <a:pt x="3976" y="27389"/>
                    </a:lnTo>
                    <a:lnTo>
                      <a:pt x="3996" y="27452"/>
                    </a:lnTo>
                    <a:lnTo>
                      <a:pt x="4017" y="27452"/>
                    </a:lnTo>
                    <a:lnTo>
                      <a:pt x="4080" y="27369"/>
                    </a:lnTo>
                    <a:lnTo>
                      <a:pt x="4185" y="27306"/>
                    </a:lnTo>
                    <a:lnTo>
                      <a:pt x="4185" y="27369"/>
                    </a:lnTo>
                    <a:lnTo>
                      <a:pt x="4164" y="27410"/>
                    </a:lnTo>
                    <a:lnTo>
                      <a:pt x="4164" y="27473"/>
                    </a:lnTo>
                    <a:lnTo>
                      <a:pt x="4206" y="27494"/>
                    </a:lnTo>
                    <a:lnTo>
                      <a:pt x="4289" y="27557"/>
                    </a:lnTo>
                    <a:lnTo>
                      <a:pt x="4373" y="27557"/>
                    </a:lnTo>
                    <a:lnTo>
                      <a:pt x="4499" y="27369"/>
                    </a:lnTo>
                    <a:lnTo>
                      <a:pt x="4520" y="27159"/>
                    </a:lnTo>
                    <a:lnTo>
                      <a:pt x="4582" y="27055"/>
                    </a:lnTo>
                    <a:lnTo>
                      <a:pt x="4645" y="27034"/>
                    </a:lnTo>
                    <a:lnTo>
                      <a:pt x="4645" y="27097"/>
                    </a:lnTo>
                    <a:lnTo>
                      <a:pt x="4603" y="27159"/>
                    </a:lnTo>
                    <a:lnTo>
                      <a:pt x="4603" y="27306"/>
                    </a:lnTo>
                    <a:lnTo>
                      <a:pt x="4499" y="27473"/>
                    </a:lnTo>
                    <a:lnTo>
                      <a:pt x="4415" y="27557"/>
                    </a:lnTo>
                    <a:lnTo>
                      <a:pt x="4436" y="27599"/>
                    </a:lnTo>
                    <a:lnTo>
                      <a:pt x="4582" y="27599"/>
                    </a:lnTo>
                    <a:lnTo>
                      <a:pt x="4687" y="27578"/>
                    </a:lnTo>
                    <a:lnTo>
                      <a:pt x="4708" y="27599"/>
                    </a:lnTo>
                    <a:lnTo>
                      <a:pt x="4624" y="27682"/>
                    </a:lnTo>
                    <a:lnTo>
                      <a:pt x="4582" y="27808"/>
                    </a:lnTo>
                    <a:lnTo>
                      <a:pt x="4415" y="27913"/>
                    </a:lnTo>
                    <a:lnTo>
                      <a:pt x="4415" y="27975"/>
                    </a:lnTo>
                    <a:lnTo>
                      <a:pt x="4499" y="28122"/>
                    </a:lnTo>
                    <a:lnTo>
                      <a:pt x="4624" y="28185"/>
                    </a:lnTo>
                    <a:lnTo>
                      <a:pt x="4708" y="28122"/>
                    </a:lnTo>
                    <a:lnTo>
                      <a:pt x="4792" y="28122"/>
                    </a:lnTo>
                    <a:lnTo>
                      <a:pt x="4812" y="28226"/>
                    </a:lnTo>
                    <a:lnTo>
                      <a:pt x="4875" y="28331"/>
                    </a:lnTo>
                    <a:lnTo>
                      <a:pt x="4875" y="28415"/>
                    </a:lnTo>
                    <a:lnTo>
                      <a:pt x="4812" y="28415"/>
                    </a:lnTo>
                    <a:lnTo>
                      <a:pt x="4771" y="28310"/>
                    </a:lnTo>
                    <a:lnTo>
                      <a:pt x="4708" y="28310"/>
                    </a:lnTo>
                    <a:lnTo>
                      <a:pt x="4708" y="28415"/>
                    </a:lnTo>
                    <a:lnTo>
                      <a:pt x="4812" y="28561"/>
                    </a:lnTo>
                    <a:lnTo>
                      <a:pt x="4938" y="28498"/>
                    </a:lnTo>
                    <a:lnTo>
                      <a:pt x="5085" y="28436"/>
                    </a:lnTo>
                    <a:lnTo>
                      <a:pt x="5147" y="28352"/>
                    </a:lnTo>
                    <a:lnTo>
                      <a:pt x="5147" y="28352"/>
                    </a:lnTo>
                    <a:lnTo>
                      <a:pt x="5126" y="28519"/>
                    </a:lnTo>
                    <a:lnTo>
                      <a:pt x="5022" y="28750"/>
                    </a:lnTo>
                    <a:lnTo>
                      <a:pt x="5043" y="28938"/>
                    </a:lnTo>
                    <a:lnTo>
                      <a:pt x="5126" y="28959"/>
                    </a:lnTo>
                    <a:lnTo>
                      <a:pt x="20087" y="30444"/>
                    </a:lnTo>
                    <a:lnTo>
                      <a:pt x="20212" y="30507"/>
                    </a:lnTo>
                    <a:lnTo>
                      <a:pt x="20359" y="30507"/>
                    </a:lnTo>
                    <a:lnTo>
                      <a:pt x="20484" y="30612"/>
                    </a:lnTo>
                    <a:lnTo>
                      <a:pt x="20484" y="30674"/>
                    </a:lnTo>
                    <a:lnTo>
                      <a:pt x="20568" y="30737"/>
                    </a:lnTo>
                    <a:lnTo>
                      <a:pt x="20589" y="30779"/>
                    </a:lnTo>
                    <a:lnTo>
                      <a:pt x="20694" y="30821"/>
                    </a:lnTo>
                    <a:lnTo>
                      <a:pt x="20714" y="30842"/>
                    </a:lnTo>
                    <a:lnTo>
                      <a:pt x="20840" y="30884"/>
                    </a:lnTo>
                    <a:lnTo>
                      <a:pt x="20903" y="30946"/>
                    </a:lnTo>
                    <a:lnTo>
                      <a:pt x="20945" y="30946"/>
                    </a:lnTo>
                    <a:lnTo>
                      <a:pt x="21049" y="30926"/>
                    </a:lnTo>
                    <a:lnTo>
                      <a:pt x="21133" y="30946"/>
                    </a:lnTo>
                    <a:lnTo>
                      <a:pt x="21238" y="30946"/>
                    </a:lnTo>
                    <a:lnTo>
                      <a:pt x="21363" y="31051"/>
                    </a:lnTo>
                    <a:lnTo>
                      <a:pt x="21447" y="31051"/>
                    </a:lnTo>
                    <a:lnTo>
                      <a:pt x="21510" y="31198"/>
                    </a:lnTo>
                    <a:lnTo>
                      <a:pt x="21719" y="31239"/>
                    </a:lnTo>
                    <a:lnTo>
                      <a:pt x="21823" y="31260"/>
                    </a:lnTo>
                    <a:lnTo>
                      <a:pt x="21886" y="31344"/>
                    </a:lnTo>
                    <a:lnTo>
                      <a:pt x="21970" y="31407"/>
                    </a:lnTo>
                    <a:lnTo>
                      <a:pt x="22158" y="31407"/>
                    </a:lnTo>
                    <a:lnTo>
                      <a:pt x="22263" y="31344"/>
                    </a:lnTo>
                    <a:lnTo>
                      <a:pt x="22305" y="31407"/>
                    </a:lnTo>
                    <a:lnTo>
                      <a:pt x="22367" y="31511"/>
                    </a:lnTo>
                    <a:lnTo>
                      <a:pt x="22618" y="31532"/>
                    </a:lnTo>
                    <a:lnTo>
                      <a:pt x="22681" y="31574"/>
                    </a:lnTo>
                    <a:lnTo>
                      <a:pt x="22807" y="31616"/>
                    </a:lnTo>
                    <a:lnTo>
                      <a:pt x="22890" y="31658"/>
                    </a:lnTo>
                    <a:lnTo>
                      <a:pt x="25192" y="32725"/>
                    </a:lnTo>
                    <a:lnTo>
                      <a:pt x="25339" y="32913"/>
                    </a:lnTo>
                    <a:lnTo>
                      <a:pt x="25694" y="33206"/>
                    </a:lnTo>
                    <a:lnTo>
                      <a:pt x="26050" y="34985"/>
                    </a:lnTo>
                    <a:lnTo>
                      <a:pt x="26008" y="35738"/>
                    </a:lnTo>
                    <a:lnTo>
                      <a:pt x="25945" y="35864"/>
                    </a:lnTo>
                    <a:lnTo>
                      <a:pt x="25903" y="36010"/>
                    </a:lnTo>
                    <a:lnTo>
                      <a:pt x="25820" y="36136"/>
                    </a:lnTo>
                    <a:lnTo>
                      <a:pt x="25611" y="36240"/>
                    </a:lnTo>
                    <a:lnTo>
                      <a:pt x="25506" y="36366"/>
                    </a:lnTo>
                    <a:lnTo>
                      <a:pt x="25611" y="36554"/>
                    </a:lnTo>
                    <a:lnTo>
                      <a:pt x="27598" y="36031"/>
                    </a:lnTo>
                    <a:lnTo>
                      <a:pt x="27849" y="35947"/>
                    </a:lnTo>
                    <a:lnTo>
                      <a:pt x="27912" y="35654"/>
                    </a:lnTo>
                    <a:lnTo>
                      <a:pt x="28979" y="35340"/>
                    </a:lnTo>
                    <a:lnTo>
                      <a:pt x="29461" y="34985"/>
                    </a:lnTo>
                    <a:lnTo>
                      <a:pt x="29565" y="34901"/>
                    </a:lnTo>
                    <a:lnTo>
                      <a:pt x="29712" y="34880"/>
                    </a:lnTo>
                    <a:lnTo>
                      <a:pt x="29984" y="34650"/>
                    </a:lnTo>
                    <a:lnTo>
                      <a:pt x="30088" y="34545"/>
                    </a:lnTo>
                    <a:lnTo>
                      <a:pt x="30214" y="34483"/>
                    </a:lnTo>
                    <a:lnTo>
                      <a:pt x="30318" y="34378"/>
                    </a:lnTo>
                    <a:lnTo>
                      <a:pt x="30528" y="34357"/>
                    </a:lnTo>
                    <a:lnTo>
                      <a:pt x="32202" y="34378"/>
                    </a:lnTo>
                    <a:lnTo>
                      <a:pt x="32327" y="34252"/>
                    </a:lnTo>
                    <a:lnTo>
                      <a:pt x="32390" y="34252"/>
                    </a:lnTo>
                    <a:lnTo>
                      <a:pt x="32432" y="34190"/>
                    </a:lnTo>
                    <a:lnTo>
                      <a:pt x="32515" y="34190"/>
                    </a:lnTo>
                    <a:lnTo>
                      <a:pt x="32620" y="34231"/>
                    </a:lnTo>
                    <a:lnTo>
                      <a:pt x="32704" y="34169"/>
                    </a:lnTo>
                    <a:lnTo>
                      <a:pt x="32725" y="34085"/>
                    </a:lnTo>
                    <a:lnTo>
                      <a:pt x="32913" y="33876"/>
                    </a:lnTo>
                    <a:lnTo>
                      <a:pt x="32976" y="33855"/>
                    </a:lnTo>
                    <a:lnTo>
                      <a:pt x="33143" y="33667"/>
                    </a:lnTo>
                    <a:lnTo>
                      <a:pt x="33185" y="33541"/>
                    </a:lnTo>
                    <a:lnTo>
                      <a:pt x="33227" y="33415"/>
                    </a:lnTo>
                    <a:lnTo>
                      <a:pt x="33373" y="33332"/>
                    </a:lnTo>
                    <a:lnTo>
                      <a:pt x="33373" y="33227"/>
                    </a:lnTo>
                    <a:lnTo>
                      <a:pt x="33478" y="33102"/>
                    </a:lnTo>
                    <a:lnTo>
                      <a:pt x="33687" y="32871"/>
                    </a:lnTo>
                    <a:lnTo>
                      <a:pt x="33750" y="32767"/>
                    </a:lnTo>
                    <a:lnTo>
                      <a:pt x="33854" y="32662"/>
                    </a:lnTo>
                    <a:lnTo>
                      <a:pt x="33875" y="32662"/>
                    </a:lnTo>
                    <a:lnTo>
                      <a:pt x="33959" y="32704"/>
                    </a:lnTo>
                    <a:lnTo>
                      <a:pt x="34022" y="32788"/>
                    </a:lnTo>
                    <a:lnTo>
                      <a:pt x="34168" y="32767"/>
                    </a:lnTo>
                    <a:lnTo>
                      <a:pt x="34315" y="32809"/>
                    </a:lnTo>
                    <a:lnTo>
                      <a:pt x="34378" y="32767"/>
                    </a:lnTo>
                    <a:lnTo>
                      <a:pt x="34608" y="32976"/>
                    </a:lnTo>
                    <a:lnTo>
                      <a:pt x="34608" y="33143"/>
                    </a:lnTo>
                    <a:lnTo>
                      <a:pt x="34482" y="33876"/>
                    </a:lnTo>
                    <a:lnTo>
                      <a:pt x="34440" y="33959"/>
                    </a:lnTo>
                    <a:lnTo>
                      <a:pt x="34503" y="33959"/>
                    </a:lnTo>
                    <a:lnTo>
                      <a:pt x="34524" y="34043"/>
                    </a:lnTo>
                    <a:lnTo>
                      <a:pt x="34587" y="34085"/>
                    </a:lnTo>
                    <a:lnTo>
                      <a:pt x="34587" y="34190"/>
                    </a:lnTo>
                    <a:lnTo>
                      <a:pt x="34587" y="34252"/>
                    </a:lnTo>
                    <a:lnTo>
                      <a:pt x="34587" y="34294"/>
                    </a:lnTo>
                    <a:lnTo>
                      <a:pt x="34545" y="34357"/>
                    </a:lnTo>
                    <a:lnTo>
                      <a:pt x="34587" y="34378"/>
                    </a:lnTo>
                    <a:lnTo>
                      <a:pt x="34733" y="34399"/>
                    </a:lnTo>
                    <a:lnTo>
                      <a:pt x="34859" y="34378"/>
                    </a:lnTo>
                    <a:lnTo>
                      <a:pt x="34901" y="34462"/>
                    </a:lnTo>
                    <a:lnTo>
                      <a:pt x="34963" y="34483"/>
                    </a:lnTo>
                    <a:lnTo>
                      <a:pt x="35026" y="34399"/>
                    </a:lnTo>
                    <a:lnTo>
                      <a:pt x="35110" y="34462"/>
                    </a:lnTo>
                    <a:lnTo>
                      <a:pt x="35235" y="34441"/>
                    </a:lnTo>
                    <a:lnTo>
                      <a:pt x="35277" y="34336"/>
                    </a:lnTo>
                    <a:lnTo>
                      <a:pt x="35382" y="34231"/>
                    </a:lnTo>
                    <a:lnTo>
                      <a:pt x="35382" y="34231"/>
                    </a:lnTo>
                    <a:lnTo>
                      <a:pt x="35319" y="34336"/>
                    </a:lnTo>
                    <a:lnTo>
                      <a:pt x="35340" y="34336"/>
                    </a:lnTo>
                    <a:lnTo>
                      <a:pt x="35319" y="34378"/>
                    </a:lnTo>
                    <a:lnTo>
                      <a:pt x="35361" y="34399"/>
                    </a:lnTo>
                    <a:lnTo>
                      <a:pt x="35633" y="34336"/>
                    </a:lnTo>
                    <a:lnTo>
                      <a:pt x="35675" y="34252"/>
                    </a:lnTo>
                    <a:lnTo>
                      <a:pt x="35842" y="34252"/>
                    </a:lnTo>
                    <a:lnTo>
                      <a:pt x="35968" y="34127"/>
                    </a:lnTo>
                    <a:lnTo>
                      <a:pt x="36072" y="34085"/>
                    </a:lnTo>
                    <a:lnTo>
                      <a:pt x="36198" y="33918"/>
                    </a:lnTo>
                    <a:lnTo>
                      <a:pt x="36198" y="33980"/>
                    </a:lnTo>
                    <a:lnTo>
                      <a:pt x="36282" y="33939"/>
                    </a:lnTo>
                    <a:lnTo>
                      <a:pt x="36282" y="33980"/>
                    </a:lnTo>
                    <a:lnTo>
                      <a:pt x="36156" y="34127"/>
                    </a:lnTo>
                    <a:lnTo>
                      <a:pt x="36051" y="34148"/>
                    </a:lnTo>
                    <a:lnTo>
                      <a:pt x="35947" y="34294"/>
                    </a:lnTo>
                    <a:lnTo>
                      <a:pt x="36072" y="34336"/>
                    </a:lnTo>
                    <a:lnTo>
                      <a:pt x="36156" y="34231"/>
                    </a:lnTo>
                    <a:lnTo>
                      <a:pt x="36261" y="34231"/>
                    </a:lnTo>
                    <a:lnTo>
                      <a:pt x="36323" y="34273"/>
                    </a:lnTo>
                    <a:lnTo>
                      <a:pt x="36575" y="34294"/>
                    </a:lnTo>
                    <a:lnTo>
                      <a:pt x="36742" y="34294"/>
                    </a:lnTo>
                    <a:lnTo>
                      <a:pt x="36616" y="34357"/>
                    </a:lnTo>
                    <a:lnTo>
                      <a:pt x="36470" y="34378"/>
                    </a:lnTo>
                    <a:lnTo>
                      <a:pt x="36365" y="34399"/>
                    </a:lnTo>
                    <a:lnTo>
                      <a:pt x="36323" y="34483"/>
                    </a:lnTo>
                    <a:lnTo>
                      <a:pt x="36323" y="34545"/>
                    </a:lnTo>
                    <a:lnTo>
                      <a:pt x="36261" y="34483"/>
                    </a:lnTo>
                    <a:lnTo>
                      <a:pt x="36219" y="34378"/>
                    </a:lnTo>
                    <a:lnTo>
                      <a:pt x="36156" y="34357"/>
                    </a:lnTo>
                    <a:lnTo>
                      <a:pt x="35968" y="34399"/>
                    </a:lnTo>
                    <a:lnTo>
                      <a:pt x="35779" y="34545"/>
                    </a:lnTo>
                    <a:lnTo>
                      <a:pt x="35549" y="34587"/>
                    </a:lnTo>
                    <a:lnTo>
                      <a:pt x="35340" y="34713"/>
                    </a:lnTo>
                    <a:lnTo>
                      <a:pt x="35319" y="34817"/>
                    </a:lnTo>
                    <a:lnTo>
                      <a:pt x="35173" y="34922"/>
                    </a:lnTo>
                    <a:lnTo>
                      <a:pt x="35110" y="35110"/>
                    </a:lnTo>
                    <a:lnTo>
                      <a:pt x="35110" y="35236"/>
                    </a:lnTo>
                    <a:lnTo>
                      <a:pt x="35131" y="35340"/>
                    </a:lnTo>
                    <a:lnTo>
                      <a:pt x="35152" y="35445"/>
                    </a:lnTo>
                    <a:lnTo>
                      <a:pt x="35215" y="35424"/>
                    </a:lnTo>
                    <a:lnTo>
                      <a:pt x="35256" y="35445"/>
                    </a:lnTo>
                    <a:lnTo>
                      <a:pt x="35256" y="35592"/>
                    </a:lnTo>
                    <a:lnTo>
                      <a:pt x="35361" y="35654"/>
                    </a:lnTo>
                    <a:lnTo>
                      <a:pt x="35403" y="35612"/>
                    </a:lnTo>
                    <a:lnTo>
                      <a:pt x="35466" y="35654"/>
                    </a:lnTo>
                    <a:lnTo>
                      <a:pt x="35507" y="35612"/>
                    </a:lnTo>
                    <a:lnTo>
                      <a:pt x="35507" y="35508"/>
                    </a:lnTo>
                    <a:lnTo>
                      <a:pt x="35570" y="35487"/>
                    </a:lnTo>
                    <a:lnTo>
                      <a:pt x="35654" y="35487"/>
                    </a:lnTo>
                    <a:lnTo>
                      <a:pt x="35779" y="35382"/>
                    </a:lnTo>
                    <a:lnTo>
                      <a:pt x="35884" y="35340"/>
                    </a:lnTo>
                    <a:lnTo>
                      <a:pt x="36031" y="35131"/>
                    </a:lnTo>
                    <a:lnTo>
                      <a:pt x="36219" y="35006"/>
                    </a:lnTo>
                    <a:lnTo>
                      <a:pt x="36177" y="34964"/>
                    </a:lnTo>
                    <a:lnTo>
                      <a:pt x="36240" y="34817"/>
                    </a:lnTo>
                    <a:lnTo>
                      <a:pt x="36323" y="34817"/>
                    </a:lnTo>
                    <a:lnTo>
                      <a:pt x="36386" y="34755"/>
                    </a:lnTo>
                    <a:lnTo>
                      <a:pt x="36428" y="34755"/>
                    </a:lnTo>
                    <a:lnTo>
                      <a:pt x="36491" y="34880"/>
                    </a:lnTo>
                    <a:lnTo>
                      <a:pt x="36637" y="34901"/>
                    </a:lnTo>
                    <a:lnTo>
                      <a:pt x="36637" y="34859"/>
                    </a:lnTo>
                    <a:lnTo>
                      <a:pt x="36721" y="34859"/>
                    </a:lnTo>
                    <a:lnTo>
                      <a:pt x="36909" y="34755"/>
                    </a:lnTo>
                    <a:lnTo>
                      <a:pt x="37077" y="34692"/>
                    </a:lnTo>
                    <a:lnTo>
                      <a:pt x="37286" y="34650"/>
                    </a:lnTo>
                    <a:lnTo>
                      <a:pt x="37391" y="34650"/>
                    </a:lnTo>
                    <a:lnTo>
                      <a:pt x="37663" y="34483"/>
                    </a:lnTo>
                    <a:lnTo>
                      <a:pt x="37809" y="34441"/>
                    </a:lnTo>
                    <a:lnTo>
                      <a:pt x="37914" y="34441"/>
                    </a:lnTo>
                    <a:lnTo>
                      <a:pt x="37997" y="34462"/>
                    </a:lnTo>
                    <a:lnTo>
                      <a:pt x="38081" y="34399"/>
                    </a:lnTo>
                    <a:lnTo>
                      <a:pt x="38018" y="34357"/>
                    </a:lnTo>
                    <a:lnTo>
                      <a:pt x="37935" y="34357"/>
                    </a:lnTo>
                    <a:lnTo>
                      <a:pt x="37830" y="34294"/>
                    </a:lnTo>
                    <a:lnTo>
                      <a:pt x="37872" y="34294"/>
                    </a:lnTo>
                    <a:lnTo>
                      <a:pt x="37956" y="34273"/>
                    </a:lnTo>
                    <a:lnTo>
                      <a:pt x="37956" y="34231"/>
                    </a:lnTo>
                    <a:lnTo>
                      <a:pt x="37663" y="34169"/>
                    </a:lnTo>
                    <a:lnTo>
                      <a:pt x="37537" y="34148"/>
                    </a:lnTo>
                    <a:lnTo>
                      <a:pt x="37558" y="34085"/>
                    </a:lnTo>
                    <a:lnTo>
                      <a:pt x="37537" y="33980"/>
                    </a:lnTo>
                    <a:lnTo>
                      <a:pt x="37370" y="34085"/>
                    </a:lnTo>
                    <a:lnTo>
                      <a:pt x="37349" y="34148"/>
                    </a:lnTo>
                    <a:lnTo>
                      <a:pt x="37160" y="34106"/>
                    </a:lnTo>
                    <a:lnTo>
                      <a:pt x="37139" y="34064"/>
                    </a:lnTo>
                    <a:lnTo>
                      <a:pt x="36993" y="34022"/>
                    </a:lnTo>
                    <a:lnTo>
                      <a:pt x="36930" y="34043"/>
                    </a:lnTo>
                    <a:lnTo>
                      <a:pt x="36826" y="33980"/>
                    </a:lnTo>
                    <a:lnTo>
                      <a:pt x="36637" y="33980"/>
                    </a:lnTo>
                    <a:lnTo>
                      <a:pt x="36491" y="33876"/>
                    </a:lnTo>
                    <a:lnTo>
                      <a:pt x="36616" y="33834"/>
                    </a:lnTo>
                    <a:lnTo>
                      <a:pt x="36637" y="33750"/>
                    </a:lnTo>
                    <a:lnTo>
                      <a:pt x="36491" y="33750"/>
                    </a:lnTo>
                    <a:lnTo>
                      <a:pt x="36428" y="33708"/>
                    </a:lnTo>
                    <a:lnTo>
                      <a:pt x="36323" y="33708"/>
                    </a:lnTo>
                    <a:lnTo>
                      <a:pt x="36282" y="33541"/>
                    </a:lnTo>
                    <a:lnTo>
                      <a:pt x="36219" y="33499"/>
                    </a:lnTo>
                    <a:lnTo>
                      <a:pt x="36219" y="33332"/>
                    </a:lnTo>
                    <a:lnTo>
                      <a:pt x="36261" y="33227"/>
                    </a:lnTo>
                    <a:lnTo>
                      <a:pt x="36177" y="33143"/>
                    </a:lnTo>
                    <a:lnTo>
                      <a:pt x="36261" y="33039"/>
                    </a:lnTo>
                    <a:lnTo>
                      <a:pt x="36261" y="32997"/>
                    </a:lnTo>
                    <a:lnTo>
                      <a:pt x="36051" y="32997"/>
                    </a:lnTo>
                    <a:lnTo>
                      <a:pt x="36114" y="32913"/>
                    </a:lnTo>
                    <a:lnTo>
                      <a:pt x="36198" y="32913"/>
                    </a:lnTo>
                    <a:lnTo>
                      <a:pt x="36365" y="32620"/>
                    </a:lnTo>
                    <a:lnTo>
                      <a:pt x="36470" y="32558"/>
                    </a:lnTo>
                    <a:lnTo>
                      <a:pt x="36428" y="32474"/>
                    </a:lnTo>
                    <a:lnTo>
                      <a:pt x="36365" y="32474"/>
                    </a:lnTo>
                    <a:lnTo>
                      <a:pt x="36323" y="32411"/>
                    </a:lnTo>
                    <a:lnTo>
                      <a:pt x="36219" y="32411"/>
                    </a:lnTo>
                    <a:lnTo>
                      <a:pt x="36114" y="32495"/>
                    </a:lnTo>
                    <a:lnTo>
                      <a:pt x="35989" y="32558"/>
                    </a:lnTo>
                    <a:lnTo>
                      <a:pt x="35947" y="32474"/>
                    </a:lnTo>
                    <a:lnTo>
                      <a:pt x="35905" y="32369"/>
                    </a:lnTo>
                    <a:lnTo>
                      <a:pt x="35675" y="32307"/>
                    </a:lnTo>
                    <a:lnTo>
                      <a:pt x="35528" y="32286"/>
                    </a:lnTo>
                    <a:lnTo>
                      <a:pt x="35361" y="32307"/>
                    </a:lnTo>
                    <a:lnTo>
                      <a:pt x="35528" y="32244"/>
                    </a:lnTo>
                    <a:lnTo>
                      <a:pt x="35654" y="32265"/>
                    </a:lnTo>
                    <a:lnTo>
                      <a:pt x="35779" y="32244"/>
                    </a:lnTo>
                    <a:lnTo>
                      <a:pt x="35863" y="32181"/>
                    </a:lnTo>
                    <a:lnTo>
                      <a:pt x="35989" y="32244"/>
                    </a:lnTo>
                    <a:lnTo>
                      <a:pt x="36093" y="32307"/>
                    </a:lnTo>
                    <a:lnTo>
                      <a:pt x="36219" y="32307"/>
                    </a:lnTo>
                    <a:lnTo>
                      <a:pt x="36386" y="32202"/>
                    </a:lnTo>
                    <a:lnTo>
                      <a:pt x="36470" y="32202"/>
                    </a:lnTo>
                    <a:lnTo>
                      <a:pt x="36575" y="32097"/>
                    </a:lnTo>
                    <a:lnTo>
                      <a:pt x="36700" y="32076"/>
                    </a:lnTo>
                    <a:lnTo>
                      <a:pt x="36784" y="31867"/>
                    </a:lnTo>
                    <a:lnTo>
                      <a:pt x="36721" y="31825"/>
                    </a:lnTo>
                    <a:lnTo>
                      <a:pt x="36805" y="31783"/>
                    </a:lnTo>
                    <a:lnTo>
                      <a:pt x="36742" y="31721"/>
                    </a:lnTo>
                    <a:lnTo>
                      <a:pt x="36616" y="31658"/>
                    </a:lnTo>
                    <a:lnTo>
                      <a:pt x="36533" y="31658"/>
                    </a:lnTo>
                    <a:lnTo>
                      <a:pt x="36575" y="31637"/>
                    </a:lnTo>
                    <a:lnTo>
                      <a:pt x="36575" y="31616"/>
                    </a:lnTo>
                    <a:lnTo>
                      <a:pt x="36742" y="31637"/>
                    </a:lnTo>
                    <a:lnTo>
                      <a:pt x="36742" y="31574"/>
                    </a:lnTo>
                    <a:lnTo>
                      <a:pt x="36512" y="31449"/>
                    </a:lnTo>
                    <a:lnTo>
                      <a:pt x="36303" y="31365"/>
                    </a:lnTo>
                    <a:lnTo>
                      <a:pt x="35905" y="31365"/>
                    </a:lnTo>
                    <a:lnTo>
                      <a:pt x="35800" y="31428"/>
                    </a:lnTo>
                    <a:lnTo>
                      <a:pt x="35675" y="31428"/>
                    </a:lnTo>
                    <a:lnTo>
                      <a:pt x="35319" y="31553"/>
                    </a:lnTo>
                    <a:lnTo>
                      <a:pt x="35026" y="31616"/>
                    </a:lnTo>
                    <a:lnTo>
                      <a:pt x="34859" y="31679"/>
                    </a:lnTo>
                    <a:lnTo>
                      <a:pt x="34712" y="31721"/>
                    </a:lnTo>
                    <a:lnTo>
                      <a:pt x="34440" y="31867"/>
                    </a:lnTo>
                    <a:lnTo>
                      <a:pt x="34064" y="32139"/>
                    </a:lnTo>
                    <a:lnTo>
                      <a:pt x="33771" y="32390"/>
                    </a:lnTo>
                    <a:lnTo>
                      <a:pt x="33666" y="32453"/>
                    </a:lnTo>
                    <a:lnTo>
                      <a:pt x="33541" y="32579"/>
                    </a:lnTo>
                    <a:lnTo>
                      <a:pt x="33373" y="32767"/>
                    </a:lnTo>
                    <a:lnTo>
                      <a:pt x="33185" y="32892"/>
                    </a:lnTo>
                    <a:lnTo>
                      <a:pt x="32934" y="33018"/>
                    </a:lnTo>
                    <a:lnTo>
                      <a:pt x="32641" y="33143"/>
                    </a:lnTo>
                    <a:lnTo>
                      <a:pt x="32515" y="33143"/>
                    </a:lnTo>
                    <a:lnTo>
                      <a:pt x="32704" y="33102"/>
                    </a:lnTo>
                    <a:lnTo>
                      <a:pt x="33018" y="32976"/>
                    </a:lnTo>
                    <a:lnTo>
                      <a:pt x="33038" y="32892"/>
                    </a:lnTo>
                    <a:lnTo>
                      <a:pt x="33290" y="32725"/>
                    </a:lnTo>
                    <a:lnTo>
                      <a:pt x="33373" y="32599"/>
                    </a:lnTo>
                    <a:lnTo>
                      <a:pt x="33436" y="32453"/>
                    </a:lnTo>
                    <a:lnTo>
                      <a:pt x="33541" y="32411"/>
                    </a:lnTo>
                    <a:lnTo>
                      <a:pt x="33666" y="32286"/>
                    </a:lnTo>
                    <a:lnTo>
                      <a:pt x="33813" y="32202"/>
                    </a:lnTo>
                    <a:lnTo>
                      <a:pt x="33875" y="31993"/>
                    </a:lnTo>
                    <a:lnTo>
                      <a:pt x="34106" y="31888"/>
                    </a:lnTo>
                    <a:lnTo>
                      <a:pt x="34231" y="31679"/>
                    </a:lnTo>
                    <a:lnTo>
                      <a:pt x="34294" y="31658"/>
                    </a:lnTo>
                    <a:lnTo>
                      <a:pt x="34315" y="31595"/>
                    </a:lnTo>
                    <a:lnTo>
                      <a:pt x="34440" y="31532"/>
                    </a:lnTo>
                    <a:lnTo>
                      <a:pt x="34545" y="31491"/>
                    </a:lnTo>
                    <a:lnTo>
                      <a:pt x="34608" y="31386"/>
                    </a:lnTo>
                    <a:lnTo>
                      <a:pt x="34712" y="31344"/>
                    </a:lnTo>
                    <a:lnTo>
                      <a:pt x="34754" y="31386"/>
                    </a:lnTo>
                    <a:lnTo>
                      <a:pt x="34838" y="31365"/>
                    </a:lnTo>
                    <a:lnTo>
                      <a:pt x="34922" y="31239"/>
                    </a:lnTo>
                    <a:lnTo>
                      <a:pt x="35131" y="31239"/>
                    </a:lnTo>
                    <a:lnTo>
                      <a:pt x="35235" y="31177"/>
                    </a:lnTo>
                    <a:lnTo>
                      <a:pt x="35424" y="31177"/>
                    </a:lnTo>
                    <a:lnTo>
                      <a:pt x="35487" y="31072"/>
                    </a:lnTo>
                    <a:lnTo>
                      <a:pt x="35528" y="30946"/>
                    </a:lnTo>
                    <a:lnTo>
                      <a:pt x="35570" y="30905"/>
                    </a:lnTo>
                    <a:lnTo>
                      <a:pt x="35570" y="30821"/>
                    </a:lnTo>
                    <a:lnTo>
                      <a:pt x="35696" y="30758"/>
                    </a:lnTo>
                    <a:lnTo>
                      <a:pt x="35905" y="30591"/>
                    </a:lnTo>
                    <a:lnTo>
                      <a:pt x="36010" y="30549"/>
                    </a:lnTo>
                    <a:lnTo>
                      <a:pt x="36072" y="30507"/>
                    </a:lnTo>
                    <a:lnTo>
                      <a:pt x="36010" y="30444"/>
                    </a:lnTo>
                    <a:lnTo>
                      <a:pt x="36072" y="30382"/>
                    </a:lnTo>
                    <a:lnTo>
                      <a:pt x="36156" y="30319"/>
                    </a:lnTo>
                    <a:lnTo>
                      <a:pt x="36261" y="30423"/>
                    </a:lnTo>
                    <a:lnTo>
                      <a:pt x="36386" y="30486"/>
                    </a:lnTo>
                    <a:lnTo>
                      <a:pt x="36616" y="30444"/>
                    </a:lnTo>
                    <a:lnTo>
                      <a:pt x="36805" y="30528"/>
                    </a:lnTo>
                    <a:lnTo>
                      <a:pt x="36888" y="30528"/>
                    </a:lnTo>
                    <a:lnTo>
                      <a:pt x="36951" y="30549"/>
                    </a:lnTo>
                    <a:lnTo>
                      <a:pt x="37098" y="30486"/>
                    </a:lnTo>
                    <a:lnTo>
                      <a:pt x="37160" y="30549"/>
                    </a:lnTo>
                    <a:lnTo>
                      <a:pt x="37265" y="30549"/>
                    </a:lnTo>
                    <a:lnTo>
                      <a:pt x="37349" y="30507"/>
                    </a:lnTo>
                    <a:lnTo>
                      <a:pt x="37474" y="30591"/>
                    </a:lnTo>
                    <a:lnTo>
                      <a:pt x="37663" y="30612"/>
                    </a:lnTo>
                    <a:lnTo>
                      <a:pt x="37746" y="30570"/>
                    </a:lnTo>
                    <a:lnTo>
                      <a:pt x="37788" y="30570"/>
                    </a:lnTo>
                    <a:lnTo>
                      <a:pt x="37893" y="30633"/>
                    </a:lnTo>
                    <a:lnTo>
                      <a:pt x="38039" y="30674"/>
                    </a:lnTo>
                    <a:lnTo>
                      <a:pt x="38081" y="30633"/>
                    </a:lnTo>
                    <a:lnTo>
                      <a:pt x="38248" y="30716"/>
                    </a:lnTo>
                    <a:lnTo>
                      <a:pt x="38311" y="30716"/>
                    </a:lnTo>
                    <a:lnTo>
                      <a:pt x="38416" y="30674"/>
                    </a:lnTo>
                    <a:lnTo>
                      <a:pt x="38500" y="30695"/>
                    </a:lnTo>
                    <a:lnTo>
                      <a:pt x="38479" y="30737"/>
                    </a:lnTo>
                    <a:lnTo>
                      <a:pt x="38583" y="30779"/>
                    </a:lnTo>
                    <a:lnTo>
                      <a:pt x="38834" y="30695"/>
                    </a:lnTo>
                    <a:lnTo>
                      <a:pt x="38897" y="30695"/>
                    </a:lnTo>
                    <a:lnTo>
                      <a:pt x="39023" y="30633"/>
                    </a:lnTo>
                    <a:lnTo>
                      <a:pt x="39085" y="30674"/>
                    </a:lnTo>
                    <a:lnTo>
                      <a:pt x="39253" y="30674"/>
                    </a:lnTo>
                    <a:lnTo>
                      <a:pt x="39336" y="30716"/>
                    </a:lnTo>
                    <a:lnTo>
                      <a:pt x="39441" y="30674"/>
                    </a:lnTo>
                    <a:lnTo>
                      <a:pt x="39462" y="30591"/>
                    </a:lnTo>
                    <a:lnTo>
                      <a:pt x="39608" y="30591"/>
                    </a:lnTo>
                    <a:lnTo>
                      <a:pt x="39671" y="30528"/>
                    </a:lnTo>
                    <a:lnTo>
                      <a:pt x="39734" y="30570"/>
                    </a:lnTo>
                    <a:lnTo>
                      <a:pt x="39818" y="30465"/>
                    </a:lnTo>
                    <a:lnTo>
                      <a:pt x="39922" y="30402"/>
                    </a:lnTo>
                    <a:lnTo>
                      <a:pt x="39943" y="30361"/>
                    </a:lnTo>
                    <a:lnTo>
                      <a:pt x="40048" y="30382"/>
                    </a:lnTo>
                    <a:lnTo>
                      <a:pt x="40132" y="30214"/>
                    </a:lnTo>
                    <a:lnTo>
                      <a:pt x="40132" y="30110"/>
                    </a:lnTo>
                    <a:lnTo>
                      <a:pt x="40194" y="30110"/>
                    </a:lnTo>
                    <a:lnTo>
                      <a:pt x="40278" y="30047"/>
                    </a:lnTo>
                    <a:lnTo>
                      <a:pt x="40299" y="29963"/>
                    </a:lnTo>
                    <a:lnTo>
                      <a:pt x="40257" y="29942"/>
                    </a:lnTo>
                    <a:lnTo>
                      <a:pt x="40278" y="29879"/>
                    </a:lnTo>
                    <a:lnTo>
                      <a:pt x="40383" y="29879"/>
                    </a:lnTo>
                    <a:lnTo>
                      <a:pt x="40487" y="29858"/>
                    </a:lnTo>
                    <a:lnTo>
                      <a:pt x="40487" y="29775"/>
                    </a:lnTo>
                    <a:lnTo>
                      <a:pt x="40508" y="29754"/>
                    </a:lnTo>
                    <a:lnTo>
                      <a:pt x="40571" y="29838"/>
                    </a:lnTo>
                    <a:lnTo>
                      <a:pt x="40696" y="29858"/>
                    </a:lnTo>
                    <a:lnTo>
                      <a:pt x="40801" y="29775"/>
                    </a:lnTo>
                    <a:lnTo>
                      <a:pt x="40822" y="29838"/>
                    </a:lnTo>
                    <a:lnTo>
                      <a:pt x="40906" y="29838"/>
                    </a:lnTo>
                    <a:lnTo>
                      <a:pt x="40989" y="29775"/>
                    </a:lnTo>
                    <a:lnTo>
                      <a:pt x="41031" y="29838"/>
                    </a:lnTo>
                    <a:lnTo>
                      <a:pt x="41136" y="29796"/>
                    </a:lnTo>
                    <a:lnTo>
                      <a:pt x="41178" y="29754"/>
                    </a:lnTo>
                    <a:lnTo>
                      <a:pt x="41241" y="29754"/>
                    </a:lnTo>
                    <a:lnTo>
                      <a:pt x="41324" y="29649"/>
                    </a:lnTo>
                    <a:lnTo>
                      <a:pt x="41387" y="29649"/>
                    </a:lnTo>
                    <a:lnTo>
                      <a:pt x="41492" y="29545"/>
                    </a:lnTo>
                    <a:lnTo>
                      <a:pt x="41617" y="29545"/>
                    </a:lnTo>
                    <a:lnTo>
                      <a:pt x="41764" y="29440"/>
                    </a:lnTo>
                    <a:lnTo>
                      <a:pt x="41826" y="29356"/>
                    </a:lnTo>
                    <a:lnTo>
                      <a:pt x="41910" y="29356"/>
                    </a:lnTo>
                    <a:lnTo>
                      <a:pt x="41931" y="29252"/>
                    </a:lnTo>
                    <a:lnTo>
                      <a:pt x="41973" y="29147"/>
                    </a:lnTo>
                    <a:lnTo>
                      <a:pt x="41910" y="29126"/>
                    </a:lnTo>
                    <a:lnTo>
                      <a:pt x="41805" y="29147"/>
                    </a:lnTo>
                    <a:lnTo>
                      <a:pt x="41722" y="29105"/>
                    </a:lnTo>
                    <a:lnTo>
                      <a:pt x="41764" y="29105"/>
                    </a:lnTo>
                    <a:lnTo>
                      <a:pt x="41868" y="29126"/>
                    </a:lnTo>
                    <a:lnTo>
                      <a:pt x="41952" y="29105"/>
                    </a:lnTo>
                    <a:lnTo>
                      <a:pt x="41868" y="29001"/>
                    </a:lnTo>
                    <a:lnTo>
                      <a:pt x="41764" y="29001"/>
                    </a:lnTo>
                    <a:lnTo>
                      <a:pt x="41617" y="28917"/>
                    </a:lnTo>
                    <a:lnTo>
                      <a:pt x="41554" y="28812"/>
                    </a:lnTo>
                    <a:lnTo>
                      <a:pt x="41554" y="28812"/>
                    </a:lnTo>
                    <a:lnTo>
                      <a:pt x="41701" y="28896"/>
                    </a:lnTo>
                    <a:lnTo>
                      <a:pt x="41805" y="28833"/>
                    </a:lnTo>
                    <a:lnTo>
                      <a:pt x="41826" y="28729"/>
                    </a:lnTo>
                    <a:lnTo>
                      <a:pt x="41910" y="28708"/>
                    </a:lnTo>
                    <a:lnTo>
                      <a:pt x="41952" y="28603"/>
                    </a:lnTo>
                    <a:lnTo>
                      <a:pt x="41764" y="28540"/>
                    </a:lnTo>
                    <a:lnTo>
                      <a:pt x="41847" y="28478"/>
                    </a:lnTo>
                    <a:lnTo>
                      <a:pt x="41931" y="28498"/>
                    </a:lnTo>
                    <a:lnTo>
                      <a:pt x="42015" y="28415"/>
                    </a:lnTo>
                    <a:lnTo>
                      <a:pt x="41973" y="28331"/>
                    </a:lnTo>
                    <a:lnTo>
                      <a:pt x="41826" y="28268"/>
                    </a:lnTo>
                    <a:lnTo>
                      <a:pt x="41805" y="28164"/>
                    </a:lnTo>
                    <a:lnTo>
                      <a:pt x="41847" y="28122"/>
                    </a:lnTo>
                    <a:lnTo>
                      <a:pt x="41952" y="28185"/>
                    </a:lnTo>
                    <a:lnTo>
                      <a:pt x="41931" y="28101"/>
                    </a:lnTo>
                    <a:lnTo>
                      <a:pt x="41764" y="28017"/>
                    </a:lnTo>
                    <a:lnTo>
                      <a:pt x="41617" y="28017"/>
                    </a:lnTo>
                    <a:lnTo>
                      <a:pt x="41638" y="27954"/>
                    </a:lnTo>
                    <a:lnTo>
                      <a:pt x="41701" y="27913"/>
                    </a:lnTo>
                    <a:lnTo>
                      <a:pt x="41659" y="27871"/>
                    </a:lnTo>
                    <a:lnTo>
                      <a:pt x="41533" y="27871"/>
                    </a:lnTo>
                    <a:lnTo>
                      <a:pt x="41387" y="27954"/>
                    </a:lnTo>
                    <a:lnTo>
                      <a:pt x="41345" y="28059"/>
                    </a:lnTo>
                    <a:lnTo>
                      <a:pt x="41303" y="28101"/>
                    </a:lnTo>
                    <a:lnTo>
                      <a:pt x="41241" y="27996"/>
                    </a:lnTo>
                    <a:lnTo>
                      <a:pt x="41094" y="27996"/>
                    </a:lnTo>
                    <a:lnTo>
                      <a:pt x="41157" y="27913"/>
                    </a:lnTo>
                    <a:lnTo>
                      <a:pt x="41220" y="27913"/>
                    </a:lnTo>
                    <a:lnTo>
                      <a:pt x="41345" y="27808"/>
                    </a:lnTo>
                    <a:lnTo>
                      <a:pt x="41387" y="27703"/>
                    </a:lnTo>
                    <a:lnTo>
                      <a:pt x="41303" y="27536"/>
                    </a:lnTo>
                    <a:lnTo>
                      <a:pt x="41115" y="27473"/>
                    </a:lnTo>
                    <a:lnTo>
                      <a:pt x="40885" y="27494"/>
                    </a:lnTo>
                    <a:lnTo>
                      <a:pt x="40801" y="27536"/>
                    </a:lnTo>
                    <a:lnTo>
                      <a:pt x="40822" y="27557"/>
                    </a:lnTo>
                    <a:lnTo>
                      <a:pt x="40969" y="27557"/>
                    </a:lnTo>
                    <a:lnTo>
                      <a:pt x="41010" y="27578"/>
                    </a:lnTo>
                    <a:lnTo>
                      <a:pt x="40885" y="27578"/>
                    </a:lnTo>
                    <a:lnTo>
                      <a:pt x="40717" y="27557"/>
                    </a:lnTo>
                    <a:lnTo>
                      <a:pt x="40550" y="27641"/>
                    </a:lnTo>
                    <a:lnTo>
                      <a:pt x="40404" y="27661"/>
                    </a:lnTo>
                    <a:lnTo>
                      <a:pt x="40299" y="27787"/>
                    </a:lnTo>
                    <a:lnTo>
                      <a:pt x="40257" y="27892"/>
                    </a:lnTo>
                    <a:lnTo>
                      <a:pt x="40173" y="27892"/>
                    </a:lnTo>
                    <a:lnTo>
                      <a:pt x="40048" y="27996"/>
                    </a:lnTo>
                    <a:lnTo>
                      <a:pt x="39860" y="27996"/>
                    </a:lnTo>
                    <a:lnTo>
                      <a:pt x="39755" y="28205"/>
                    </a:lnTo>
                    <a:lnTo>
                      <a:pt x="39671" y="28205"/>
                    </a:lnTo>
                    <a:lnTo>
                      <a:pt x="39629" y="28268"/>
                    </a:lnTo>
                    <a:lnTo>
                      <a:pt x="39567" y="28268"/>
                    </a:lnTo>
                    <a:lnTo>
                      <a:pt x="39525" y="28185"/>
                    </a:lnTo>
                    <a:lnTo>
                      <a:pt x="39608" y="28101"/>
                    </a:lnTo>
                    <a:lnTo>
                      <a:pt x="39671" y="28122"/>
                    </a:lnTo>
                    <a:lnTo>
                      <a:pt x="39713" y="28059"/>
                    </a:lnTo>
                    <a:lnTo>
                      <a:pt x="39462" y="27871"/>
                    </a:lnTo>
                    <a:lnTo>
                      <a:pt x="39441" y="27808"/>
                    </a:lnTo>
                    <a:lnTo>
                      <a:pt x="39357" y="27787"/>
                    </a:lnTo>
                    <a:lnTo>
                      <a:pt x="39399" y="27745"/>
                    </a:lnTo>
                    <a:lnTo>
                      <a:pt x="39399" y="27641"/>
                    </a:lnTo>
                    <a:lnTo>
                      <a:pt x="39525" y="27850"/>
                    </a:lnTo>
                    <a:lnTo>
                      <a:pt x="39734" y="27975"/>
                    </a:lnTo>
                    <a:lnTo>
                      <a:pt x="39776" y="27913"/>
                    </a:lnTo>
                    <a:lnTo>
                      <a:pt x="39818" y="27808"/>
                    </a:lnTo>
                    <a:lnTo>
                      <a:pt x="39943" y="27808"/>
                    </a:lnTo>
                    <a:lnTo>
                      <a:pt x="40027" y="27745"/>
                    </a:lnTo>
                    <a:lnTo>
                      <a:pt x="40194" y="27641"/>
                    </a:lnTo>
                    <a:lnTo>
                      <a:pt x="40404" y="27578"/>
                    </a:lnTo>
                    <a:lnTo>
                      <a:pt x="40613" y="27557"/>
                    </a:lnTo>
                    <a:lnTo>
                      <a:pt x="40592" y="27494"/>
                    </a:lnTo>
                    <a:lnTo>
                      <a:pt x="40508" y="27473"/>
                    </a:lnTo>
                    <a:lnTo>
                      <a:pt x="40613" y="27473"/>
                    </a:lnTo>
                    <a:lnTo>
                      <a:pt x="40717" y="27369"/>
                    </a:lnTo>
                    <a:lnTo>
                      <a:pt x="40906" y="27285"/>
                    </a:lnTo>
                    <a:lnTo>
                      <a:pt x="40969" y="27348"/>
                    </a:lnTo>
                    <a:lnTo>
                      <a:pt x="41199" y="27285"/>
                    </a:lnTo>
                    <a:lnTo>
                      <a:pt x="41199" y="27243"/>
                    </a:lnTo>
                    <a:lnTo>
                      <a:pt x="41387" y="27222"/>
                    </a:lnTo>
                    <a:lnTo>
                      <a:pt x="41282" y="27117"/>
                    </a:lnTo>
                    <a:lnTo>
                      <a:pt x="41010" y="27034"/>
                    </a:lnTo>
                    <a:lnTo>
                      <a:pt x="41073" y="26971"/>
                    </a:lnTo>
                    <a:lnTo>
                      <a:pt x="41136" y="26971"/>
                    </a:lnTo>
                    <a:lnTo>
                      <a:pt x="41199" y="26866"/>
                    </a:lnTo>
                    <a:lnTo>
                      <a:pt x="41115" y="26845"/>
                    </a:lnTo>
                    <a:lnTo>
                      <a:pt x="40969" y="26908"/>
                    </a:lnTo>
                    <a:lnTo>
                      <a:pt x="40885" y="27013"/>
                    </a:lnTo>
                    <a:lnTo>
                      <a:pt x="40759" y="26929"/>
                    </a:lnTo>
                    <a:lnTo>
                      <a:pt x="40613" y="26950"/>
                    </a:lnTo>
                    <a:lnTo>
                      <a:pt x="40592" y="26866"/>
                    </a:lnTo>
                    <a:lnTo>
                      <a:pt x="40676" y="26845"/>
                    </a:lnTo>
                    <a:lnTo>
                      <a:pt x="40676" y="26657"/>
                    </a:lnTo>
                    <a:lnTo>
                      <a:pt x="40696" y="26615"/>
                    </a:lnTo>
                    <a:lnTo>
                      <a:pt x="40550" y="26720"/>
                    </a:lnTo>
                    <a:lnTo>
                      <a:pt x="40550" y="26657"/>
                    </a:lnTo>
                    <a:lnTo>
                      <a:pt x="40592" y="26615"/>
                    </a:lnTo>
                    <a:lnTo>
                      <a:pt x="40550" y="26594"/>
                    </a:lnTo>
                    <a:lnTo>
                      <a:pt x="40341" y="26762"/>
                    </a:lnTo>
                    <a:lnTo>
                      <a:pt x="40257" y="26845"/>
                    </a:lnTo>
                    <a:lnTo>
                      <a:pt x="40194" y="26845"/>
                    </a:lnTo>
                    <a:lnTo>
                      <a:pt x="40278" y="26762"/>
                    </a:lnTo>
                    <a:lnTo>
                      <a:pt x="40445" y="26636"/>
                    </a:lnTo>
                    <a:lnTo>
                      <a:pt x="40383" y="26594"/>
                    </a:lnTo>
                    <a:lnTo>
                      <a:pt x="40236" y="26657"/>
                    </a:lnTo>
                    <a:lnTo>
                      <a:pt x="40194" y="26636"/>
                    </a:lnTo>
                    <a:lnTo>
                      <a:pt x="40257" y="26594"/>
                    </a:lnTo>
                    <a:lnTo>
                      <a:pt x="40341" y="26532"/>
                    </a:lnTo>
                    <a:lnTo>
                      <a:pt x="40341" y="26490"/>
                    </a:lnTo>
                    <a:lnTo>
                      <a:pt x="40194" y="26511"/>
                    </a:lnTo>
                    <a:lnTo>
                      <a:pt x="40090" y="26615"/>
                    </a:lnTo>
                    <a:lnTo>
                      <a:pt x="39985" y="26741"/>
                    </a:lnTo>
                    <a:lnTo>
                      <a:pt x="39943" y="26720"/>
                    </a:lnTo>
                    <a:lnTo>
                      <a:pt x="39985" y="26615"/>
                    </a:lnTo>
                    <a:lnTo>
                      <a:pt x="40090" y="26532"/>
                    </a:lnTo>
                    <a:lnTo>
                      <a:pt x="40090" y="26490"/>
                    </a:lnTo>
                    <a:lnTo>
                      <a:pt x="40027" y="26490"/>
                    </a:lnTo>
                    <a:lnTo>
                      <a:pt x="39818" y="26699"/>
                    </a:lnTo>
                    <a:lnTo>
                      <a:pt x="39713" y="26720"/>
                    </a:lnTo>
                    <a:lnTo>
                      <a:pt x="39608" y="26636"/>
                    </a:lnTo>
                    <a:lnTo>
                      <a:pt x="39734" y="26657"/>
                    </a:lnTo>
                    <a:lnTo>
                      <a:pt x="39839" y="26594"/>
                    </a:lnTo>
                    <a:lnTo>
                      <a:pt x="40027" y="26343"/>
                    </a:lnTo>
                    <a:lnTo>
                      <a:pt x="40152" y="26281"/>
                    </a:lnTo>
                    <a:lnTo>
                      <a:pt x="40069" y="26197"/>
                    </a:lnTo>
                    <a:lnTo>
                      <a:pt x="40090" y="26092"/>
                    </a:lnTo>
                    <a:lnTo>
                      <a:pt x="40069" y="26071"/>
                    </a:lnTo>
                    <a:lnTo>
                      <a:pt x="39964" y="26218"/>
                    </a:lnTo>
                    <a:lnTo>
                      <a:pt x="39922" y="26218"/>
                    </a:lnTo>
                    <a:lnTo>
                      <a:pt x="39922" y="26176"/>
                    </a:lnTo>
                    <a:lnTo>
                      <a:pt x="39964" y="26092"/>
                    </a:lnTo>
                    <a:lnTo>
                      <a:pt x="39964" y="25925"/>
                    </a:lnTo>
                    <a:lnTo>
                      <a:pt x="39880" y="25904"/>
                    </a:lnTo>
                    <a:lnTo>
                      <a:pt x="39860" y="25883"/>
                    </a:lnTo>
                    <a:lnTo>
                      <a:pt x="39755" y="25967"/>
                    </a:lnTo>
                    <a:lnTo>
                      <a:pt x="39734" y="25904"/>
                    </a:lnTo>
                    <a:lnTo>
                      <a:pt x="39755" y="25820"/>
                    </a:lnTo>
                    <a:lnTo>
                      <a:pt x="39734" y="25799"/>
                    </a:lnTo>
                    <a:lnTo>
                      <a:pt x="39650" y="25799"/>
                    </a:lnTo>
                    <a:lnTo>
                      <a:pt x="39713" y="25757"/>
                    </a:lnTo>
                    <a:lnTo>
                      <a:pt x="39650" y="25695"/>
                    </a:lnTo>
                    <a:lnTo>
                      <a:pt x="39650" y="25611"/>
                    </a:lnTo>
                    <a:lnTo>
                      <a:pt x="39608" y="25611"/>
                    </a:lnTo>
                    <a:lnTo>
                      <a:pt x="39441" y="25653"/>
                    </a:lnTo>
                    <a:lnTo>
                      <a:pt x="39441" y="25695"/>
                    </a:lnTo>
                    <a:lnTo>
                      <a:pt x="39357" y="25716"/>
                    </a:lnTo>
                    <a:lnTo>
                      <a:pt x="39148" y="25674"/>
                    </a:lnTo>
                    <a:lnTo>
                      <a:pt x="39316" y="25674"/>
                    </a:lnTo>
                    <a:lnTo>
                      <a:pt x="39357" y="25590"/>
                    </a:lnTo>
                    <a:lnTo>
                      <a:pt x="39504" y="25569"/>
                    </a:lnTo>
                    <a:lnTo>
                      <a:pt x="39525" y="25506"/>
                    </a:lnTo>
                    <a:lnTo>
                      <a:pt x="39462" y="25444"/>
                    </a:lnTo>
                    <a:lnTo>
                      <a:pt x="39357" y="25339"/>
                    </a:lnTo>
                    <a:lnTo>
                      <a:pt x="39357" y="25234"/>
                    </a:lnTo>
                    <a:lnTo>
                      <a:pt x="39211" y="25151"/>
                    </a:lnTo>
                    <a:lnTo>
                      <a:pt x="39357" y="25151"/>
                    </a:lnTo>
                    <a:lnTo>
                      <a:pt x="39525" y="25234"/>
                    </a:lnTo>
                    <a:lnTo>
                      <a:pt x="39650" y="25234"/>
                    </a:lnTo>
                    <a:lnTo>
                      <a:pt x="39650" y="25151"/>
                    </a:lnTo>
                    <a:lnTo>
                      <a:pt x="39546" y="25088"/>
                    </a:lnTo>
                    <a:lnTo>
                      <a:pt x="39567" y="25046"/>
                    </a:lnTo>
                    <a:lnTo>
                      <a:pt x="39650" y="25067"/>
                    </a:lnTo>
                    <a:lnTo>
                      <a:pt x="39776" y="24962"/>
                    </a:lnTo>
                    <a:lnTo>
                      <a:pt x="39860" y="24920"/>
                    </a:lnTo>
                    <a:lnTo>
                      <a:pt x="39880" y="24816"/>
                    </a:lnTo>
                    <a:lnTo>
                      <a:pt x="39776" y="24711"/>
                    </a:lnTo>
                    <a:lnTo>
                      <a:pt x="39713" y="24732"/>
                    </a:lnTo>
                    <a:lnTo>
                      <a:pt x="39608" y="24711"/>
                    </a:lnTo>
                    <a:lnTo>
                      <a:pt x="39671" y="24648"/>
                    </a:lnTo>
                    <a:lnTo>
                      <a:pt x="39713" y="24565"/>
                    </a:lnTo>
                    <a:lnTo>
                      <a:pt x="39650" y="24523"/>
                    </a:lnTo>
                    <a:lnTo>
                      <a:pt x="39525" y="24523"/>
                    </a:lnTo>
                    <a:lnTo>
                      <a:pt x="39462" y="24502"/>
                    </a:lnTo>
                    <a:lnTo>
                      <a:pt x="39399" y="24523"/>
                    </a:lnTo>
                    <a:lnTo>
                      <a:pt x="39316" y="24439"/>
                    </a:lnTo>
                    <a:lnTo>
                      <a:pt x="39420" y="24439"/>
                    </a:lnTo>
                    <a:lnTo>
                      <a:pt x="39462" y="24397"/>
                    </a:lnTo>
                    <a:lnTo>
                      <a:pt x="39546" y="24418"/>
                    </a:lnTo>
                    <a:lnTo>
                      <a:pt x="39650" y="24314"/>
                    </a:lnTo>
                    <a:lnTo>
                      <a:pt x="39608" y="24125"/>
                    </a:lnTo>
                    <a:lnTo>
                      <a:pt x="39504" y="24021"/>
                    </a:lnTo>
                    <a:lnTo>
                      <a:pt x="39441" y="24104"/>
                    </a:lnTo>
                    <a:lnTo>
                      <a:pt x="39336" y="24084"/>
                    </a:lnTo>
                    <a:lnTo>
                      <a:pt x="39253" y="24146"/>
                    </a:lnTo>
                    <a:lnTo>
                      <a:pt x="39295" y="24042"/>
                    </a:lnTo>
                    <a:lnTo>
                      <a:pt x="39420" y="23979"/>
                    </a:lnTo>
                    <a:lnTo>
                      <a:pt x="39504" y="23979"/>
                    </a:lnTo>
                    <a:lnTo>
                      <a:pt x="39504" y="23874"/>
                    </a:lnTo>
                    <a:lnTo>
                      <a:pt x="39399" y="23832"/>
                    </a:lnTo>
                    <a:lnTo>
                      <a:pt x="39316" y="23874"/>
                    </a:lnTo>
                    <a:lnTo>
                      <a:pt x="39190" y="23874"/>
                    </a:lnTo>
                    <a:lnTo>
                      <a:pt x="39002" y="23937"/>
                    </a:lnTo>
                    <a:lnTo>
                      <a:pt x="39002" y="23937"/>
                    </a:lnTo>
                    <a:lnTo>
                      <a:pt x="39148" y="23728"/>
                    </a:lnTo>
                    <a:lnTo>
                      <a:pt x="39253" y="23728"/>
                    </a:lnTo>
                    <a:lnTo>
                      <a:pt x="39357" y="23686"/>
                    </a:lnTo>
                    <a:lnTo>
                      <a:pt x="39357" y="23623"/>
                    </a:lnTo>
                    <a:lnTo>
                      <a:pt x="39441" y="23560"/>
                    </a:lnTo>
                    <a:lnTo>
                      <a:pt x="39420" y="23519"/>
                    </a:lnTo>
                    <a:lnTo>
                      <a:pt x="39295" y="23581"/>
                    </a:lnTo>
                    <a:lnTo>
                      <a:pt x="39106" y="23581"/>
                    </a:lnTo>
                    <a:lnTo>
                      <a:pt x="38939" y="23665"/>
                    </a:lnTo>
                    <a:lnTo>
                      <a:pt x="38939" y="23665"/>
                    </a:lnTo>
                    <a:lnTo>
                      <a:pt x="39002" y="23581"/>
                    </a:lnTo>
                    <a:lnTo>
                      <a:pt x="38981" y="23498"/>
                    </a:lnTo>
                    <a:lnTo>
                      <a:pt x="39023" y="23414"/>
                    </a:lnTo>
                    <a:lnTo>
                      <a:pt x="39106" y="23477"/>
                    </a:lnTo>
                    <a:lnTo>
                      <a:pt x="39295" y="23477"/>
                    </a:lnTo>
                    <a:lnTo>
                      <a:pt x="39399" y="23351"/>
                    </a:lnTo>
                    <a:lnTo>
                      <a:pt x="39399" y="23205"/>
                    </a:lnTo>
                    <a:lnTo>
                      <a:pt x="39295" y="23268"/>
                    </a:lnTo>
                    <a:lnTo>
                      <a:pt x="39211" y="23247"/>
                    </a:lnTo>
                    <a:lnTo>
                      <a:pt x="39316" y="23142"/>
                    </a:lnTo>
                    <a:lnTo>
                      <a:pt x="39336" y="23037"/>
                    </a:lnTo>
                    <a:lnTo>
                      <a:pt x="39253" y="22996"/>
                    </a:lnTo>
                    <a:lnTo>
                      <a:pt x="39002" y="23079"/>
                    </a:lnTo>
                    <a:lnTo>
                      <a:pt x="38918" y="23037"/>
                    </a:lnTo>
                    <a:lnTo>
                      <a:pt x="38981" y="22954"/>
                    </a:lnTo>
                    <a:lnTo>
                      <a:pt x="39106" y="22975"/>
                    </a:lnTo>
                    <a:lnTo>
                      <a:pt x="39211" y="22954"/>
                    </a:lnTo>
                    <a:lnTo>
                      <a:pt x="39295" y="22828"/>
                    </a:lnTo>
                    <a:lnTo>
                      <a:pt x="39211" y="22765"/>
                    </a:lnTo>
                    <a:lnTo>
                      <a:pt x="39211" y="22682"/>
                    </a:lnTo>
                    <a:lnTo>
                      <a:pt x="39127" y="22765"/>
                    </a:lnTo>
                    <a:lnTo>
                      <a:pt x="39085" y="22765"/>
                    </a:lnTo>
                    <a:lnTo>
                      <a:pt x="39044" y="22682"/>
                    </a:lnTo>
                    <a:lnTo>
                      <a:pt x="38981" y="22619"/>
                    </a:lnTo>
                    <a:lnTo>
                      <a:pt x="39044" y="22577"/>
                    </a:lnTo>
                    <a:lnTo>
                      <a:pt x="39106" y="22640"/>
                    </a:lnTo>
                    <a:lnTo>
                      <a:pt x="39148" y="22577"/>
                    </a:lnTo>
                    <a:lnTo>
                      <a:pt x="39148" y="22452"/>
                    </a:lnTo>
                    <a:lnTo>
                      <a:pt x="39044" y="22347"/>
                    </a:lnTo>
                    <a:lnTo>
                      <a:pt x="39023" y="22242"/>
                    </a:lnTo>
                    <a:lnTo>
                      <a:pt x="39106" y="22200"/>
                    </a:lnTo>
                    <a:lnTo>
                      <a:pt x="39106" y="22096"/>
                    </a:lnTo>
                    <a:lnTo>
                      <a:pt x="39023" y="22096"/>
                    </a:lnTo>
                    <a:lnTo>
                      <a:pt x="39044" y="22033"/>
                    </a:lnTo>
                    <a:lnTo>
                      <a:pt x="39085" y="21928"/>
                    </a:lnTo>
                    <a:lnTo>
                      <a:pt x="39002" y="21928"/>
                    </a:lnTo>
                    <a:lnTo>
                      <a:pt x="38918" y="21907"/>
                    </a:lnTo>
                    <a:lnTo>
                      <a:pt x="38918" y="21887"/>
                    </a:lnTo>
                    <a:lnTo>
                      <a:pt x="38981" y="21887"/>
                    </a:lnTo>
                    <a:lnTo>
                      <a:pt x="39044" y="21803"/>
                    </a:lnTo>
                    <a:lnTo>
                      <a:pt x="38981" y="21740"/>
                    </a:lnTo>
                    <a:lnTo>
                      <a:pt x="38981" y="21677"/>
                    </a:lnTo>
                    <a:lnTo>
                      <a:pt x="39044" y="21615"/>
                    </a:lnTo>
                    <a:lnTo>
                      <a:pt x="39023" y="21573"/>
                    </a:lnTo>
                    <a:lnTo>
                      <a:pt x="38918" y="21615"/>
                    </a:lnTo>
                    <a:lnTo>
                      <a:pt x="38918" y="21615"/>
                    </a:lnTo>
                    <a:lnTo>
                      <a:pt x="39023" y="21531"/>
                    </a:lnTo>
                    <a:lnTo>
                      <a:pt x="38981" y="21489"/>
                    </a:lnTo>
                    <a:lnTo>
                      <a:pt x="38876" y="21510"/>
                    </a:lnTo>
                    <a:lnTo>
                      <a:pt x="38772" y="21635"/>
                    </a:lnTo>
                    <a:lnTo>
                      <a:pt x="38792" y="21719"/>
                    </a:lnTo>
                    <a:lnTo>
                      <a:pt x="38730" y="21824"/>
                    </a:lnTo>
                    <a:lnTo>
                      <a:pt x="38604" y="21949"/>
                    </a:lnTo>
                    <a:lnTo>
                      <a:pt x="38604" y="22033"/>
                    </a:lnTo>
                    <a:lnTo>
                      <a:pt x="38520" y="22096"/>
                    </a:lnTo>
                    <a:lnTo>
                      <a:pt x="38520" y="22200"/>
                    </a:lnTo>
                    <a:lnTo>
                      <a:pt x="38458" y="22117"/>
                    </a:lnTo>
                    <a:lnTo>
                      <a:pt x="38395" y="22138"/>
                    </a:lnTo>
                    <a:lnTo>
                      <a:pt x="38311" y="22326"/>
                    </a:lnTo>
                    <a:lnTo>
                      <a:pt x="38311" y="22410"/>
                    </a:lnTo>
                    <a:lnTo>
                      <a:pt x="38416" y="22410"/>
                    </a:lnTo>
                    <a:lnTo>
                      <a:pt x="38479" y="22472"/>
                    </a:lnTo>
                    <a:lnTo>
                      <a:pt x="38479" y="22556"/>
                    </a:lnTo>
                    <a:lnTo>
                      <a:pt x="38374" y="22452"/>
                    </a:lnTo>
                    <a:lnTo>
                      <a:pt x="38311" y="22452"/>
                    </a:lnTo>
                    <a:lnTo>
                      <a:pt x="38290" y="22535"/>
                    </a:lnTo>
                    <a:lnTo>
                      <a:pt x="38207" y="22640"/>
                    </a:lnTo>
                    <a:lnTo>
                      <a:pt x="38144" y="22682"/>
                    </a:lnTo>
                    <a:lnTo>
                      <a:pt x="38102" y="22849"/>
                    </a:lnTo>
                    <a:lnTo>
                      <a:pt x="37997" y="22870"/>
                    </a:lnTo>
                    <a:lnTo>
                      <a:pt x="37935" y="22975"/>
                    </a:lnTo>
                    <a:lnTo>
                      <a:pt x="37935" y="23037"/>
                    </a:lnTo>
                    <a:lnTo>
                      <a:pt x="37872" y="23037"/>
                    </a:lnTo>
                    <a:lnTo>
                      <a:pt x="37872" y="23205"/>
                    </a:lnTo>
                    <a:lnTo>
                      <a:pt x="37788" y="23393"/>
                    </a:lnTo>
                    <a:lnTo>
                      <a:pt x="37788" y="23393"/>
                    </a:lnTo>
                    <a:lnTo>
                      <a:pt x="37830" y="23268"/>
                    </a:lnTo>
                    <a:lnTo>
                      <a:pt x="37788" y="23100"/>
                    </a:lnTo>
                    <a:lnTo>
                      <a:pt x="37725" y="23037"/>
                    </a:lnTo>
                    <a:lnTo>
                      <a:pt x="37558" y="23142"/>
                    </a:lnTo>
                    <a:lnTo>
                      <a:pt x="37474" y="23247"/>
                    </a:lnTo>
                    <a:lnTo>
                      <a:pt x="37453" y="23351"/>
                    </a:lnTo>
                    <a:lnTo>
                      <a:pt x="37349" y="23372"/>
                    </a:lnTo>
                    <a:lnTo>
                      <a:pt x="37307" y="23414"/>
                    </a:lnTo>
                    <a:lnTo>
                      <a:pt x="37265" y="23372"/>
                    </a:lnTo>
                    <a:lnTo>
                      <a:pt x="37202" y="23372"/>
                    </a:lnTo>
                    <a:lnTo>
                      <a:pt x="37098" y="23456"/>
                    </a:lnTo>
                    <a:lnTo>
                      <a:pt x="36993" y="23456"/>
                    </a:lnTo>
                    <a:lnTo>
                      <a:pt x="36847" y="23560"/>
                    </a:lnTo>
                    <a:lnTo>
                      <a:pt x="36826" y="23686"/>
                    </a:lnTo>
                    <a:lnTo>
                      <a:pt x="36700" y="23832"/>
                    </a:lnTo>
                    <a:lnTo>
                      <a:pt x="36742" y="23728"/>
                    </a:lnTo>
                    <a:lnTo>
                      <a:pt x="36742" y="23623"/>
                    </a:lnTo>
                    <a:lnTo>
                      <a:pt x="36784" y="23581"/>
                    </a:lnTo>
                    <a:lnTo>
                      <a:pt x="36784" y="23351"/>
                    </a:lnTo>
                    <a:lnTo>
                      <a:pt x="36805" y="23247"/>
                    </a:lnTo>
                    <a:lnTo>
                      <a:pt x="36784" y="23247"/>
                    </a:lnTo>
                    <a:lnTo>
                      <a:pt x="36365" y="23456"/>
                    </a:lnTo>
                    <a:lnTo>
                      <a:pt x="36198" y="23770"/>
                    </a:lnTo>
                    <a:lnTo>
                      <a:pt x="36072" y="23812"/>
                    </a:lnTo>
                    <a:lnTo>
                      <a:pt x="36156" y="23707"/>
                    </a:lnTo>
                    <a:lnTo>
                      <a:pt x="36177" y="23581"/>
                    </a:lnTo>
                    <a:lnTo>
                      <a:pt x="36303" y="23393"/>
                    </a:lnTo>
                    <a:lnTo>
                      <a:pt x="36303" y="23268"/>
                    </a:lnTo>
                    <a:lnTo>
                      <a:pt x="36323" y="23142"/>
                    </a:lnTo>
                    <a:lnTo>
                      <a:pt x="36282" y="23037"/>
                    </a:lnTo>
                    <a:lnTo>
                      <a:pt x="36177" y="22933"/>
                    </a:lnTo>
                    <a:lnTo>
                      <a:pt x="36072" y="22933"/>
                    </a:lnTo>
                    <a:lnTo>
                      <a:pt x="36093" y="23058"/>
                    </a:lnTo>
                    <a:lnTo>
                      <a:pt x="36072" y="23058"/>
                    </a:lnTo>
                    <a:lnTo>
                      <a:pt x="35968" y="22975"/>
                    </a:lnTo>
                    <a:lnTo>
                      <a:pt x="35842" y="22765"/>
                    </a:lnTo>
                    <a:lnTo>
                      <a:pt x="36051" y="22870"/>
                    </a:lnTo>
                    <a:lnTo>
                      <a:pt x="36093" y="22849"/>
                    </a:lnTo>
                    <a:lnTo>
                      <a:pt x="35989" y="22807"/>
                    </a:lnTo>
                    <a:lnTo>
                      <a:pt x="35863" y="22598"/>
                    </a:lnTo>
                    <a:lnTo>
                      <a:pt x="35842" y="22577"/>
                    </a:lnTo>
                    <a:lnTo>
                      <a:pt x="35968" y="22431"/>
                    </a:lnTo>
                    <a:lnTo>
                      <a:pt x="35989" y="22347"/>
                    </a:lnTo>
                    <a:lnTo>
                      <a:pt x="36093" y="22179"/>
                    </a:lnTo>
                    <a:lnTo>
                      <a:pt x="36093" y="21970"/>
                    </a:lnTo>
                    <a:lnTo>
                      <a:pt x="35947" y="21845"/>
                    </a:lnTo>
                    <a:lnTo>
                      <a:pt x="35738" y="21803"/>
                    </a:lnTo>
                    <a:lnTo>
                      <a:pt x="35466" y="21656"/>
                    </a:lnTo>
                    <a:lnTo>
                      <a:pt x="35466" y="21656"/>
                    </a:lnTo>
                    <a:lnTo>
                      <a:pt x="35759" y="21761"/>
                    </a:lnTo>
                    <a:lnTo>
                      <a:pt x="36010" y="21803"/>
                    </a:lnTo>
                    <a:lnTo>
                      <a:pt x="36051" y="21615"/>
                    </a:lnTo>
                    <a:lnTo>
                      <a:pt x="36093" y="21531"/>
                    </a:lnTo>
                    <a:lnTo>
                      <a:pt x="36114" y="21698"/>
                    </a:lnTo>
                    <a:lnTo>
                      <a:pt x="36177" y="21594"/>
                    </a:lnTo>
                    <a:lnTo>
                      <a:pt x="36093" y="21363"/>
                    </a:lnTo>
                    <a:lnTo>
                      <a:pt x="36198" y="21196"/>
                    </a:lnTo>
                    <a:lnTo>
                      <a:pt x="36365" y="21175"/>
                    </a:lnTo>
                    <a:lnTo>
                      <a:pt x="36386" y="20987"/>
                    </a:lnTo>
                    <a:lnTo>
                      <a:pt x="36386" y="20778"/>
                    </a:lnTo>
                    <a:lnTo>
                      <a:pt x="36303" y="20778"/>
                    </a:lnTo>
                    <a:lnTo>
                      <a:pt x="36282" y="20966"/>
                    </a:lnTo>
                    <a:lnTo>
                      <a:pt x="36156" y="21071"/>
                    </a:lnTo>
                    <a:lnTo>
                      <a:pt x="36093" y="20987"/>
                    </a:lnTo>
                    <a:lnTo>
                      <a:pt x="36114" y="20778"/>
                    </a:lnTo>
                    <a:lnTo>
                      <a:pt x="35968" y="20715"/>
                    </a:lnTo>
                    <a:lnTo>
                      <a:pt x="35842" y="20778"/>
                    </a:lnTo>
                    <a:lnTo>
                      <a:pt x="35779" y="20715"/>
                    </a:lnTo>
                    <a:lnTo>
                      <a:pt x="35696" y="20757"/>
                    </a:lnTo>
                    <a:lnTo>
                      <a:pt x="35528" y="20589"/>
                    </a:lnTo>
                    <a:lnTo>
                      <a:pt x="35424" y="20652"/>
                    </a:lnTo>
                    <a:lnTo>
                      <a:pt x="35424" y="20547"/>
                    </a:lnTo>
                    <a:lnTo>
                      <a:pt x="35319" y="20652"/>
                    </a:lnTo>
                    <a:lnTo>
                      <a:pt x="35319" y="20547"/>
                    </a:lnTo>
                    <a:lnTo>
                      <a:pt x="35173" y="20401"/>
                    </a:lnTo>
                    <a:lnTo>
                      <a:pt x="35277" y="20401"/>
                    </a:lnTo>
                    <a:lnTo>
                      <a:pt x="35340" y="20296"/>
                    </a:lnTo>
                    <a:lnTo>
                      <a:pt x="35445" y="20380"/>
                    </a:lnTo>
                    <a:lnTo>
                      <a:pt x="35466" y="20296"/>
                    </a:lnTo>
                    <a:lnTo>
                      <a:pt x="35361" y="20171"/>
                    </a:lnTo>
                    <a:lnTo>
                      <a:pt x="35277" y="20255"/>
                    </a:lnTo>
                    <a:lnTo>
                      <a:pt x="35173" y="20171"/>
                    </a:lnTo>
                    <a:lnTo>
                      <a:pt x="35277" y="20150"/>
                    </a:lnTo>
                    <a:lnTo>
                      <a:pt x="35235" y="20024"/>
                    </a:lnTo>
                    <a:lnTo>
                      <a:pt x="35110" y="19920"/>
                    </a:lnTo>
                    <a:lnTo>
                      <a:pt x="35026" y="19962"/>
                    </a:lnTo>
                    <a:lnTo>
                      <a:pt x="35026" y="19878"/>
                    </a:lnTo>
                    <a:lnTo>
                      <a:pt x="35110" y="19773"/>
                    </a:lnTo>
                    <a:lnTo>
                      <a:pt x="35110" y="19606"/>
                    </a:lnTo>
                    <a:lnTo>
                      <a:pt x="35005" y="19606"/>
                    </a:lnTo>
                    <a:lnTo>
                      <a:pt x="34859" y="19501"/>
                    </a:lnTo>
                    <a:lnTo>
                      <a:pt x="34859" y="19397"/>
                    </a:lnTo>
                    <a:lnTo>
                      <a:pt x="34650" y="19229"/>
                    </a:lnTo>
                    <a:lnTo>
                      <a:pt x="34503" y="19313"/>
                    </a:lnTo>
                    <a:lnTo>
                      <a:pt x="34398" y="19313"/>
                    </a:lnTo>
                    <a:lnTo>
                      <a:pt x="34336" y="19397"/>
                    </a:lnTo>
                    <a:lnTo>
                      <a:pt x="34210" y="19334"/>
                    </a:lnTo>
                    <a:lnTo>
                      <a:pt x="34210" y="19480"/>
                    </a:lnTo>
                    <a:lnTo>
                      <a:pt x="34126" y="19376"/>
                    </a:lnTo>
                    <a:lnTo>
                      <a:pt x="34043" y="19376"/>
                    </a:lnTo>
                    <a:lnTo>
                      <a:pt x="34001" y="19292"/>
                    </a:lnTo>
                    <a:lnTo>
                      <a:pt x="33896" y="19292"/>
                    </a:lnTo>
                    <a:lnTo>
                      <a:pt x="33729" y="19397"/>
                    </a:lnTo>
                    <a:lnTo>
                      <a:pt x="33562" y="19397"/>
                    </a:lnTo>
                    <a:lnTo>
                      <a:pt x="33708" y="19334"/>
                    </a:lnTo>
                    <a:lnTo>
                      <a:pt x="33729" y="19229"/>
                    </a:lnTo>
                    <a:lnTo>
                      <a:pt x="33603" y="19229"/>
                    </a:lnTo>
                    <a:lnTo>
                      <a:pt x="33352" y="19104"/>
                    </a:lnTo>
                    <a:lnTo>
                      <a:pt x="33164" y="18999"/>
                    </a:lnTo>
                    <a:lnTo>
                      <a:pt x="32976" y="18999"/>
                    </a:lnTo>
                    <a:lnTo>
                      <a:pt x="32913" y="18957"/>
                    </a:lnTo>
                    <a:lnTo>
                      <a:pt x="32829" y="18978"/>
                    </a:lnTo>
                    <a:lnTo>
                      <a:pt x="32746" y="18978"/>
                    </a:lnTo>
                    <a:lnTo>
                      <a:pt x="32662" y="19062"/>
                    </a:lnTo>
                    <a:lnTo>
                      <a:pt x="32662" y="19125"/>
                    </a:lnTo>
                    <a:lnTo>
                      <a:pt x="32578" y="19125"/>
                    </a:lnTo>
                    <a:lnTo>
                      <a:pt x="32536" y="19104"/>
                    </a:lnTo>
                    <a:lnTo>
                      <a:pt x="32453" y="19166"/>
                    </a:lnTo>
                    <a:lnTo>
                      <a:pt x="32453" y="19313"/>
                    </a:lnTo>
                    <a:lnTo>
                      <a:pt x="32369" y="19480"/>
                    </a:lnTo>
                    <a:lnTo>
                      <a:pt x="32369" y="19690"/>
                    </a:lnTo>
                    <a:lnTo>
                      <a:pt x="32453" y="19794"/>
                    </a:lnTo>
                    <a:lnTo>
                      <a:pt x="32515" y="19794"/>
                    </a:lnTo>
                    <a:lnTo>
                      <a:pt x="32515" y="19836"/>
                    </a:lnTo>
                    <a:lnTo>
                      <a:pt x="32557" y="19857"/>
                    </a:lnTo>
                    <a:lnTo>
                      <a:pt x="32557" y="20003"/>
                    </a:lnTo>
                    <a:lnTo>
                      <a:pt x="32515" y="20045"/>
                    </a:lnTo>
                    <a:lnTo>
                      <a:pt x="32432" y="20045"/>
                    </a:lnTo>
                    <a:lnTo>
                      <a:pt x="32411" y="20171"/>
                    </a:lnTo>
                    <a:lnTo>
                      <a:pt x="32243" y="20380"/>
                    </a:lnTo>
                    <a:lnTo>
                      <a:pt x="32013" y="20568"/>
                    </a:lnTo>
                    <a:lnTo>
                      <a:pt x="32013" y="20652"/>
                    </a:lnTo>
                    <a:lnTo>
                      <a:pt x="32055" y="20673"/>
                    </a:lnTo>
                    <a:lnTo>
                      <a:pt x="32243" y="20652"/>
                    </a:lnTo>
                    <a:lnTo>
                      <a:pt x="32327" y="20652"/>
                    </a:lnTo>
                    <a:lnTo>
                      <a:pt x="32243" y="20694"/>
                    </a:lnTo>
                    <a:lnTo>
                      <a:pt x="32202" y="20861"/>
                    </a:lnTo>
                    <a:lnTo>
                      <a:pt x="32202" y="20903"/>
                    </a:lnTo>
                    <a:lnTo>
                      <a:pt x="32327" y="20945"/>
                    </a:lnTo>
                    <a:lnTo>
                      <a:pt x="32222" y="20966"/>
                    </a:lnTo>
                    <a:lnTo>
                      <a:pt x="32139" y="21050"/>
                    </a:lnTo>
                    <a:lnTo>
                      <a:pt x="32160" y="21112"/>
                    </a:lnTo>
                    <a:lnTo>
                      <a:pt x="32222" y="21175"/>
                    </a:lnTo>
                    <a:lnTo>
                      <a:pt x="32118" y="21301"/>
                    </a:lnTo>
                    <a:lnTo>
                      <a:pt x="32118" y="21363"/>
                    </a:lnTo>
                    <a:lnTo>
                      <a:pt x="32264" y="21363"/>
                    </a:lnTo>
                    <a:lnTo>
                      <a:pt x="32306" y="21426"/>
                    </a:lnTo>
                    <a:lnTo>
                      <a:pt x="32160" y="21635"/>
                    </a:lnTo>
                    <a:lnTo>
                      <a:pt x="32034" y="21698"/>
                    </a:lnTo>
                    <a:lnTo>
                      <a:pt x="32034" y="21824"/>
                    </a:lnTo>
                    <a:lnTo>
                      <a:pt x="32097" y="21887"/>
                    </a:lnTo>
                    <a:lnTo>
                      <a:pt x="32013" y="21845"/>
                    </a:lnTo>
                    <a:lnTo>
                      <a:pt x="31930" y="21719"/>
                    </a:lnTo>
                    <a:lnTo>
                      <a:pt x="31888" y="21719"/>
                    </a:lnTo>
                    <a:lnTo>
                      <a:pt x="31741" y="21887"/>
                    </a:lnTo>
                    <a:lnTo>
                      <a:pt x="31741" y="21928"/>
                    </a:lnTo>
                    <a:lnTo>
                      <a:pt x="31804" y="21949"/>
                    </a:lnTo>
                    <a:lnTo>
                      <a:pt x="31804" y="22033"/>
                    </a:lnTo>
                    <a:lnTo>
                      <a:pt x="31720" y="22117"/>
                    </a:lnTo>
                    <a:lnTo>
                      <a:pt x="31616" y="22117"/>
                    </a:lnTo>
                    <a:lnTo>
                      <a:pt x="31302" y="22431"/>
                    </a:lnTo>
                    <a:lnTo>
                      <a:pt x="31197" y="22472"/>
                    </a:lnTo>
                    <a:lnTo>
                      <a:pt x="31113" y="22724"/>
                    </a:lnTo>
                    <a:lnTo>
                      <a:pt x="31155" y="22786"/>
                    </a:lnTo>
                    <a:lnTo>
                      <a:pt x="31260" y="22828"/>
                    </a:lnTo>
                    <a:lnTo>
                      <a:pt x="31281" y="22954"/>
                    </a:lnTo>
                    <a:lnTo>
                      <a:pt x="31406" y="23037"/>
                    </a:lnTo>
                    <a:lnTo>
                      <a:pt x="31595" y="23288"/>
                    </a:lnTo>
                    <a:lnTo>
                      <a:pt x="31616" y="23602"/>
                    </a:lnTo>
                    <a:lnTo>
                      <a:pt x="31595" y="23937"/>
                    </a:lnTo>
                    <a:lnTo>
                      <a:pt x="31678" y="24125"/>
                    </a:lnTo>
                    <a:lnTo>
                      <a:pt x="31637" y="24251"/>
                    </a:lnTo>
                    <a:lnTo>
                      <a:pt x="31637" y="24460"/>
                    </a:lnTo>
                    <a:lnTo>
                      <a:pt x="31595" y="24523"/>
                    </a:lnTo>
                    <a:lnTo>
                      <a:pt x="31490" y="24816"/>
                    </a:lnTo>
                    <a:lnTo>
                      <a:pt x="31427" y="24962"/>
                    </a:lnTo>
                    <a:lnTo>
                      <a:pt x="31490" y="24962"/>
                    </a:lnTo>
                    <a:lnTo>
                      <a:pt x="31511" y="24858"/>
                    </a:lnTo>
                    <a:lnTo>
                      <a:pt x="31595" y="24816"/>
                    </a:lnTo>
                    <a:lnTo>
                      <a:pt x="31595" y="24962"/>
                    </a:lnTo>
                    <a:lnTo>
                      <a:pt x="31699" y="25088"/>
                    </a:lnTo>
                    <a:lnTo>
                      <a:pt x="31616" y="25192"/>
                    </a:lnTo>
                    <a:lnTo>
                      <a:pt x="31511" y="25192"/>
                    </a:lnTo>
                    <a:lnTo>
                      <a:pt x="31469" y="25151"/>
                    </a:lnTo>
                    <a:lnTo>
                      <a:pt x="31385" y="25151"/>
                    </a:lnTo>
                    <a:lnTo>
                      <a:pt x="31218" y="25402"/>
                    </a:lnTo>
                    <a:lnTo>
                      <a:pt x="31093" y="25465"/>
                    </a:lnTo>
                    <a:lnTo>
                      <a:pt x="31072" y="25569"/>
                    </a:lnTo>
                    <a:lnTo>
                      <a:pt x="30800" y="25674"/>
                    </a:lnTo>
                    <a:lnTo>
                      <a:pt x="30737" y="25757"/>
                    </a:lnTo>
                    <a:lnTo>
                      <a:pt x="30737" y="25799"/>
                    </a:lnTo>
                    <a:lnTo>
                      <a:pt x="30360" y="25925"/>
                    </a:lnTo>
                    <a:lnTo>
                      <a:pt x="30130" y="26029"/>
                    </a:lnTo>
                    <a:lnTo>
                      <a:pt x="30067" y="26092"/>
                    </a:lnTo>
                    <a:lnTo>
                      <a:pt x="29942" y="26092"/>
                    </a:lnTo>
                    <a:lnTo>
                      <a:pt x="29837" y="26176"/>
                    </a:lnTo>
                    <a:lnTo>
                      <a:pt x="29607" y="26197"/>
                    </a:lnTo>
                    <a:lnTo>
                      <a:pt x="29440" y="26281"/>
                    </a:lnTo>
                    <a:lnTo>
                      <a:pt x="29481" y="26322"/>
                    </a:lnTo>
                    <a:lnTo>
                      <a:pt x="29481" y="26427"/>
                    </a:lnTo>
                    <a:lnTo>
                      <a:pt x="29523" y="26511"/>
                    </a:lnTo>
                    <a:lnTo>
                      <a:pt x="29523" y="26615"/>
                    </a:lnTo>
                    <a:lnTo>
                      <a:pt x="29586" y="26699"/>
                    </a:lnTo>
                    <a:lnTo>
                      <a:pt x="29523" y="26720"/>
                    </a:lnTo>
                    <a:lnTo>
                      <a:pt x="29544" y="26804"/>
                    </a:lnTo>
                    <a:lnTo>
                      <a:pt x="29607" y="26825"/>
                    </a:lnTo>
                    <a:lnTo>
                      <a:pt x="29523" y="26866"/>
                    </a:lnTo>
                    <a:lnTo>
                      <a:pt x="29586" y="26971"/>
                    </a:lnTo>
                    <a:lnTo>
                      <a:pt x="29523" y="27013"/>
                    </a:lnTo>
                    <a:lnTo>
                      <a:pt x="29544" y="27117"/>
                    </a:lnTo>
                    <a:lnTo>
                      <a:pt x="29502" y="27159"/>
                    </a:lnTo>
                    <a:lnTo>
                      <a:pt x="29481" y="27348"/>
                    </a:lnTo>
                    <a:lnTo>
                      <a:pt x="29502" y="27452"/>
                    </a:lnTo>
                    <a:lnTo>
                      <a:pt x="29419" y="27745"/>
                    </a:lnTo>
                    <a:lnTo>
                      <a:pt x="29440" y="27808"/>
                    </a:lnTo>
                    <a:lnTo>
                      <a:pt x="29502" y="27850"/>
                    </a:lnTo>
                    <a:lnTo>
                      <a:pt x="29502" y="27913"/>
                    </a:lnTo>
                    <a:lnTo>
                      <a:pt x="29544" y="27975"/>
                    </a:lnTo>
                    <a:lnTo>
                      <a:pt x="29440" y="28101"/>
                    </a:lnTo>
                    <a:lnTo>
                      <a:pt x="29440" y="28226"/>
                    </a:lnTo>
                    <a:lnTo>
                      <a:pt x="29523" y="28268"/>
                    </a:lnTo>
                    <a:lnTo>
                      <a:pt x="29544" y="28436"/>
                    </a:lnTo>
                    <a:lnTo>
                      <a:pt x="29607" y="28498"/>
                    </a:lnTo>
                    <a:lnTo>
                      <a:pt x="29481" y="28624"/>
                    </a:lnTo>
                    <a:lnTo>
                      <a:pt x="29419" y="28791"/>
                    </a:lnTo>
                    <a:lnTo>
                      <a:pt x="29377" y="28812"/>
                    </a:lnTo>
                    <a:lnTo>
                      <a:pt x="29314" y="28791"/>
                    </a:lnTo>
                    <a:lnTo>
                      <a:pt x="29314" y="28896"/>
                    </a:lnTo>
                    <a:lnTo>
                      <a:pt x="29377" y="28959"/>
                    </a:lnTo>
                    <a:lnTo>
                      <a:pt x="29314" y="29042"/>
                    </a:lnTo>
                    <a:lnTo>
                      <a:pt x="29293" y="29231"/>
                    </a:lnTo>
                    <a:lnTo>
                      <a:pt x="29314" y="29356"/>
                    </a:lnTo>
                    <a:lnTo>
                      <a:pt x="29419" y="29482"/>
                    </a:lnTo>
                    <a:lnTo>
                      <a:pt x="29523" y="29545"/>
                    </a:lnTo>
                    <a:lnTo>
                      <a:pt x="29335" y="29524"/>
                    </a:lnTo>
                    <a:lnTo>
                      <a:pt x="29209" y="29419"/>
                    </a:lnTo>
                    <a:lnTo>
                      <a:pt x="29230" y="29252"/>
                    </a:lnTo>
                    <a:lnTo>
                      <a:pt x="29189" y="29042"/>
                    </a:lnTo>
                    <a:lnTo>
                      <a:pt x="29105" y="29022"/>
                    </a:lnTo>
                    <a:lnTo>
                      <a:pt x="29084" y="28959"/>
                    </a:lnTo>
                    <a:lnTo>
                      <a:pt x="29105" y="28854"/>
                    </a:lnTo>
                    <a:lnTo>
                      <a:pt x="29063" y="28854"/>
                    </a:lnTo>
                    <a:lnTo>
                      <a:pt x="28875" y="29105"/>
                    </a:lnTo>
                    <a:lnTo>
                      <a:pt x="28875" y="29210"/>
                    </a:lnTo>
                    <a:lnTo>
                      <a:pt x="28854" y="29314"/>
                    </a:lnTo>
                    <a:lnTo>
                      <a:pt x="28749" y="29314"/>
                    </a:lnTo>
                    <a:lnTo>
                      <a:pt x="28644" y="29210"/>
                    </a:lnTo>
                    <a:lnTo>
                      <a:pt x="28477" y="29147"/>
                    </a:lnTo>
                    <a:lnTo>
                      <a:pt x="28352" y="29252"/>
                    </a:lnTo>
                    <a:lnTo>
                      <a:pt x="28184" y="29335"/>
                    </a:lnTo>
                    <a:lnTo>
                      <a:pt x="28184" y="29335"/>
                    </a:lnTo>
                    <a:lnTo>
                      <a:pt x="28393" y="29147"/>
                    </a:lnTo>
                    <a:lnTo>
                      <a:pt x="28456" y="29001"/>
                    </a:lnTo>
                    <a:lnTo>
                      <a:pt x="28435" y="28917"/>
                    </a:lnTo>
                    <a:lnTo>
                      <a:pt x="28393" y="28729"/>
                    </a:lnTo>
                    <a:lnTo>
                      <a:pt x="28331" y="28624"/>
                    </a:lnTo>
                    <a:lnTo>
                      <a:pt x="28289" y="28540"/>
                    </a:lnTo>
                    <a:lnTo>
                      <a:pt x="28268" y="28540"/>
                    </a:lnTo>
                    <a:lnTo>
                      <a:pt x="28142" y="28478"/>
                    </a:lnTo>
                    <a:lnTo>
                      <a:pt x="28038" y="28415"/>
                    </a:lnTo>
                    <a:lnTo>
                      <a:pt x="28038" y="28331"/>
                    </a:lnTo>
                    <a:lnTo>
                      <a:pt x="28017" y="28289"/>
                    </a:lnTo>
                    <a:lnTo>
                      <a:pt x="28038" y="28185"/>
                    </a:lnTo>
                    <a:lnTo>
                      <a:pt x="27954" y="28080"/>
                    </a:lnTo>
                    <a:lnTo>
                      <a:pt x="27870" y="28017"/>
                    </a:lnTo>
                    <a:lnTo>
                      <a:pt x="27870" y="27892"/>
                    </a:lnTo>
                    <a:lnTo>
                      <a:pt x="27766" y="27808"/>
                    </a:lnTo>
                    <a:lnTo>
                      <a:pt x="27724" y="27703"/>
                    </a:lnTo>
                    <a:lnTo>
                      <a:pt x="27766" y="27473"/>
                    </a:lnTo>
                    <a:lnTo>
                      <a:pt x="27870" y="27369"/>
                    </a:lnTo>
                    <a:lnTo>
                      <a:pt x="27933" y="27222"/>
                    </a:lnTo>
                    <a:lnTo>
                      <a:pt x="27933" y="27117"/>
                    </a:lnTo>
                    <a:lnTo>
                      <a:pt x="28080" y="26866"/>
                    </a:lnTo>
                    <a:lnTo>
                      <a:pt x="28080" y="26615"/>
                    </a:lnTo>
                    <a:lnTo>
                      <a:pt x="28059" y="26594"/>
                    </a:lnTo>
                    <a:lnTo>
                      <a:pt x="28038" y="26448"/>
                    </a:lnTo>
                    <a:lnTo>
                      <a:pt x="28121" y="26301"/>
                    </a:lnTo>
                    <a:lnTo>
                      <a:pt x="28184" y="26197"/>
                    </a:lnTo>
                    <a:lnTo>
                      <a:pt x="28184" y="26092"/>
                    </a:lnTo>
                    <a:lnTo>
                      <a:pt x="28352" y="25799"/>
                    </a:lnTo>
                    <a:lnTo>
                      <a:pt x="28331" y="25611"/>
                    </a:lnTo>
                    <a:lnTo>
                      <a:pt x="28268" y="25611"/>
                    </a:lnTo>
                    <a:lnTo>
                      <a:pt x="28247" y="25653"/>
                    </a:lnTo>
                    <a:lnTo>
                      <a:pt x="28247" y="25590"/>
                    </a:lnTo>
                    <a:lnTo>
                      <a:pt x="28163" y="25590"/>
                    </a:lnTo>
                    <a:lnTo>
                      <a:pt x="28038" y="25653"/>
                    </a:lnTo>
                    <a:lnTo>
                      <a:pt x="27849" y="25611"/>
                    </a:lnTo>
                    <a:lnTo>
                      <a:pt x="27661" y="25569"/>
                    </a:lnTo>
                    <a:lnTo>
                      <a:pt x="27619" y="25569"/>
                    </a:lnTo>
                    <a:lnTo>
                      <a:pt x="27556" y="25506"/>
                    </a:lnTo>
                    <a:lnTo>
                      <a:pt x="27326" y="25506"/>
                    </a:lnTo>
                    <a:lnTo>
                      <a:pt x="27201" y="25548"/>
                    </a:lnTo>
                    <a:lnTo>
                      <a:pt x="27138" y="25506"/>
                    </a:lnTo>
                    <a:lnTo>
                      <a:pt x="26971" y="25506"/>
                    </a:lnTo>
                    <a:lnTo>
                      <a:pt x="26929" y="25485"/>
                    </a:lnTo>
                    <a:lnTo>
                      <a:pt x="26971" y="25444"/>
                    </a:lnTo>
                    <a:lnTo>
                      <a:pt x="26803" y="25297"/>
                    </a:lnTo>
                    <a:lnTo>
                      <a:pt x="26782" y="25234"/>
                    </a:lnTo>
                    <a:lnTo>
                      <a:pt x="26594" y="25046"/>
                    </a:lnTo>
                    <a:lnTo>
                      <a:pt x="26510" y="25025"/>
                    </a:lnTo>
                    <a:lnTo>
                      <a:pt x="26343" y="24879"/>
                    </a:lnTo>
                    <a:lnTo>
                      <a:pt x="26259" y="24858"/>
                    </a:lnTo>
                    <a:lnTo>
                      <a:pt x="26029" y="24711"/>
                    </a:lnTo>
                    <a:lnTo>
                      <a:pt x="25966" y="24648"/>
                    </a:lnTo>
                    <a:lnTo>
                      <a:pt x="25903" y="24753"/>
                    </a:lnTo>
                    <a:lnTo>
                      <a:pt x="25903" y="24711"/>
                    </a:lnTo>
                    <a:lnTo>
                      <a:pt x="25820" y="24523"/>
                    </a:lnTo>
                    <a:lnTo>
                      <a:pt x="25736" y="24439"/>
                    </a:lnTo>
                    <a:lnTo>
                      <a:pt x="25736" y="24335"/>
                    </a:lnTo>
                    <a:lnTo>
                      <a:pt x="25631" y="24293"/>
                    </a:lnTo>
                    <a:lnTo>
                      <a:pt x="25527" y="24104"/>
                    </a:lnTo>
                    <a:lnTo>
                      <a:pt x="25443" y="24084"/>
                    </a:lnTo>
                    <a:lnTo>
                      <a:pt x="25255" y="23895"/>
                    </a:lnTo>
                    <a:lnTo>
                      <a:pt x="25150" y="23874"/>
                    </a:lnTo>
                    <a:lnTo>
                      <a:pt x="25087" y="23812"/>
                    </a:lnTo>
                    <a:lnTo>
                      <a:pt x="24815" y="23728"/>
                    </a:lnTo>
                    <a:lnTo>
                      <a:pt x="24627" y="23581"/>
                    </a:lnTo>
                    <a:lnTo>
                      <a:pt x="24376" y="23393"/>
                    </a:lnTo>
                    <a:lnTo>
                      <a:pt x="24167" y="23414"/>
                    </a:lnTo>
                    <a:lnTo>
                      <a:pt x="23748" y="23560"/>
                    </a:lnTo>
                    <a:lnTo>
                      <a:pt x="23330" y="23686"/>
                    </a:lnTo>
                    <a:lnTo>
                      <a:pt x="23142" y="23686"/>
                    </a:lnTo>
                    <a:lnTo>
                      <a:pt x="23016" y="23623"/>
                    </a:lnTo>
                    <a:lnTo>
                      <a:pt x="23016" y="23623"/>
                    </a:lnTo>
                    <a:lnTo>
                      <a:pt x="23142" y="23665"/>
                    </a:lnTo>
                    <a:lnTo>
                      <a:pt x="23330" y="23602"/>
                    </a:lnTo>
                    <a:lnTo>
                      <a:pt x="23665" y="23268"/>
                    </a:lnTo>
                    <a:lnTo>
                      <a:pt x="23727" y="23163"/>
                    </a:lnTo>
                    <a:lnTo>
                      <a:pt x="23665" y="22933"/>
                    </a:lnTo>
                    <a:lnTo>
                      <a:pt x="23581" y="22828"/>
                    </a:lnTo>
                    <a:lnTo>
                      <a:pt x="23665" y="22577"/>
                    </a:lnTo>
                    <a:lnTo>
                      <a:pt x="23665" y="22347"/>
                    </a:lnTo>
                    <a:lnTo>
                      <a:pt x="23581" y="22200"/>
                    </a:lnTo>
                    <a:lnTo>
                      <a:pt x="23581" y="22054"/>
                    </a:lnTo>
                    <a:lnTo>
                      <a:pt x="23644" y="21928"/>
                    </a:lnTo>
                    <a:lnTo>
                      <a:pt x="23644" y="21824"/>
                    </a:lnTo>
                    <a:lnTo>
                      <a:pt x="23539" y="21782"/>
                    </a:lnTo>
                    <a:lnTo>
                      <a:pt x="23204" y="21782"/>
                    </a:lnTo>
                    <a:lnTo>
                      <a:pt x="23037" y="22054"/>
                    </a:lnTo>
                    <a:lnTo>
                      <a:pt x="22828" y="22305"/>
                    </a:lnTo>
                    <a:lnTo>
                      <a:pt x="22577" y="22326"/>
                    </a:lnTo>
                    <a:lnTo>
                      <a:pt x="22409" y="22452"/>
                    </a:lnTo>
                    <a:lnTo>
                      <a:pt x="22472" y="22347"/>
                    </a:lnTo>
                    <a:lnTo>
                      <a:pt x="22786" y="22263"/>
                    </a:lnTo>
                    <a:lnTo>
                      <a:pt x="22932" y="22117"/>
                    </a:lnTo>
                    <a:lnTo>
                      <a:pt x="23037" y="21845"/>
                    </a:lnTo>
                    <a:lnTo>
                      <a:pt x="22995" y="21824"/>
                    </a:lnTo>
                    <a:lnTo>
                      <a:pt x="22995" y="21677"/>
                    </a:lnTo>
                    <a:lnTo>
                      <a:pt x="22932" y="21594"/>
                    </a:lnTo>
                    <a:lnTo>
                      <a:pt x="22953" y="21489"/>
                    </a:lnTo>
                    <a:lnTo>
                      <a:pt x="22932" y="21405"/>
                    </a:lnTo>
                    <a:lnTo>
                      <a:pt x="22807" y="21384"/>
                    </a:lnTo>
                    <a:lnTo>
                      <a:pt x="22849" y="21322"/>
                    </a:lnTo>
                    <a:lnTo>
                      <a:pt x="22953" y="21301"/>
                    </a:lnTo>
                    <a:lnTo>
                      <a:pt x="22995" y="21196"/>
                    </a:lnTo>
                    <a:lnTo>
                      <a:pt x="23100" y="21008"/>
                    </a:lnTo>
                    <a:lnTo>
                      <a:pt x="23100" y="20861"/>
                    </a:lnTo>
                    <a:lnTo>
                      <a:pt x="23037" y="20799"/>
                    </a:lnTo>
                    <a:lnTo>
                      <a:pt x="23121" y="20568"/>
                    </a:lnTo>
                    <a:lnTo>
                      <a:pt x="23204" y="20527"/>
                    </a:lnTo>
                    <a:lnTo>
                      <a:pt x="23246" y="20359"/>
                    </a:lnTo>
                    <a:lnTo>
                      <a:pt x="23330" y="20255"/>
                    </a:lnTo>
                    <a:lnTo>
                      <a:pt x="23372" y="20045"/>
                    </a:lnTo>
                    <a:lnTo>
                      <a:pt x="23476" y="19941"/>
                    </a:lnTo>
                    <a:lnTo>
                      <a:pt x="23435" y="19815"/>
                    </a:lnTo>
                    <a:lnTo>
                      <a:pt x="23435" y="19731"/>
                    </a:lnTo>
                    <a:lnTo>
                      <a:pt x="23560" y="19815"/>
                    </a:lnTo>
                    <a:lnTo>
                      <a:pt x="23665" y="19711"/>
                    </a:lnTo>
                    <a:lnTo>
                      <a:pt x="23665" y="19606"/>
                    </a:lnTo>
                    <a:lnTo>
                      <a:pt x="23790" y="19585"/>
                    </a:lnTo>
                    <a:lnTo>
                      <a:pt x="23958" y="19397"/>
                    </a:lnTo>
                    <a:lnTo>
                      <a:pt x="24062" y="19334"/>
                    </a:lnTo>
                    <a:lnTo>
                      <a:pt x="24041" y="19229"/>
                    </a:lnTo>
                    <a:lnTo>
                      <a:pt x="24125" y="19166"/>
                    </a:lnTo>
                    <a:lnTo>
                      <a:pt x="24188" y="19166"/>
                    </a:lnTo>
                    <a:lnTo>
                      <a:pt x="24230" y="19083"/>
                    </a:lnTo>
                    <a:lnTo>
                      <a:pt x="24167" y="18999"/>
                    </a:lnTo>
                    <a:lnTo>
                      <a:pt x="24292" y="18915"/>
                    </a:lnTo>
                    <a:lnTo>
                      <a:pt x="24376" y="18769"/>
                    </a:lnTo>
                    <a:lnTo>
                      <a:pt x="24481" y="18769"/>
                    </a:lnTo>
                    <a:lnTo>
                      <a:pt x="24481" y="18706"/>
                    </a:lnTo>
                    <a:lnTo>
                      <a:pt x="24543" y="18664"/>
                    </a:lnTo>
                    <a:lnTo>
                      <a:pt x="24397" y="18560"/>
                    </a:lnTo>
                    <a:lnTo>
                      <a:pt x="24460" y="18539"/>
                    </a:lnTo>
                    <a:lnTo>
                      <a:pt x="24460" y="18455"/>
                    </a:lnTo>
                    <a:lnTo>
                      <a:pt x="24543" y="18476"/>
                    </a:lnTo>
                    <a:lnTo>
                      <a:pt x="24669" y="18581"/>
                    </a:lnTo>
                    <a:lnTo>
                      <a:pt x="24690" y="18643"/>
                    </a:lnTo>
                    <a:lnTo>
                      <a:pt x="24753" y="18602"/>
                    </a:lnTo>
                    <a:lnTo>
                      <a:pt x="24711" y="18539"/>
                    </a:lnTo>
                    <a:lnTo>
                      <a:pt x="24606" y="18476"/>
                    </a:lnTo>
                    <a:lnTo>
                      <a:pt x="24795" y="18392"/>
                    </a:lnTo>
                    <a:lnTo>
                      <a:pt x="24836" y="18330"/>
                    </a:lnTo>
                    <a:lnTo>
                      <a:pt x="24983" y="18330"/>
                    </a:lnTo>
                    <a:lnTo>
                      <a:pt x="25004" y="18350"/>
                    </a:lnTo>
                    <a:lnTo>
                      <a:pt x="25025" y="18267"/>
                    </a:lnTo>
                    <a:lnTo>
                      <a:pt x="25004" y="18225"/>
                    </a:lnTo>
                    <a:lnTo>
                      <a:pt x="25087" y="18225"/>
                    </a:lnTo>
                    <a:lnTo>
                      <a:pt x="25108" y="18350"/>
                    </a:lnTo>
                    <a:lnTo>
                      <a:pt x="25192" y="18246"/>
                    </a:lnTo>
                    <a:lnTo>
                      <a:pt x="25192" y="18225"/>
                    </a:lnTo>
                    <a:lnTo>
                      <a:pt x="25108" y="18162"/>
                    </a:lnTo>
                    <a:lnTo>
                      <a:pt x="25108" y="18058"/>
                    </a:lnTo>
                    <a:lnTo>
                      <a:pt x="25150" y="18120"/>
                    </a:lnTo>
                    <a:lnTo>
                      <a:pt x="25359" y="18162"/>
                    </a:lnTo>
                    <a:lnTo>
                      <a:pt x="25339" y="18078"/>
                    </a:lnTo>
                    <a:lnTo>
                      <a:pt x="25234" y="18037"/>
                    </a:lnTo>
                    <a:lnTo>
                      <a:pt x="25213" y="17953"/>
                    </a:lnTo>
                    <a:lnTo>
                      <a:pt x="25255" y="17932"/>
                    </a:lnTo>
                    <a:lnTo>
                      <a:pt x="25297" y="17848"/>
                    </a:lnTo>
                    <a:lnTo>
                      <a:pt x="25318" y="18016"/>
                    </a:lnTo>
                    <a:lnTo>
                      <a:pt x="25422" y="17974"/>
                    </a:lnTo>
                    <a:lnTo>
                      <a:pt x="25506" y="18016"/>
                    </a:lnTo>
                    <a:lnTo>
                      <a:pt x="25590" y="17953"/>
                    </a:lnTo>
                    <a:lnTo>
                      <a:pt x="25464" y="17744"/>
                    </a:lnTo>
                    <a:lnTo>
                      <a:pt x="25401" y="17514"/>
                    </a:lnTo>
                    <a:lnTo>
                      <a:pt x="25297" y="17388"/>
                    </a:lnTo>
                    <a:lnTo>
                      <a:pt x="25297" y="17283"/>
                    </a:lnTo>
                    <a:lnTo>
                      <a:pt x="25255" y="17200"/>
                    </a:lnTo>
                    <a:lnTo>
                      <a:pt x="25297" y="17137"/>
                    </a:lnTo>
                    <a:lnTo>
                      <a:pt x="25359" y="17221"/>
                    </a:lnTo>
                    <a:lnTo>
                      <a:pt x="25422" y="17409"/>
                    </a:lnTo>
                    <a:lnTo>
                      <a:pt x="25569" y="17597"/>
                    </a:lnTo>
                    <a:lnTo>
                      <a:pt x="25841" y="17639"/>
                    </a:lnTo>
                    <a:lnTo>
                      <a:pt x="25945" y="17723"/>
                    </a:lnTo>
                    <a:lnTo>
                      <a:pt x="26071" y="17723"/>
                    </a:lnTo>
                    <a:lnTo>
                      <a:pt x="26155" y="17660"/>
                    </a:lnTo>
                    <a:lnTo>
                      <a:pt x="26259" y="17660"/>
                    </a:lnTo>
                    <a:lnTo>
                      <a:pt x="26406" y="17514"/>
                    </a:lnTo>
                    <a:lnTo>
                      <a:pt x="26448" y="17242"/>
                    </a:lnTo>
                    <a:lnTo>
                      <a:pt x="26238" y="16990"/>
                    </a:lnTo>
                    <a:lnTo>
                      <a:pt x="26196" y="16823"/>
                    </a:lnTo>
                    <a:lnTo>
                      <a:pt x="26134" y="16739"/>
                    </a:lnTo>
                    <a:lnTo>
                      <a:pt x="26071" y="16739"/>
                    </a:lnTo>
                    <a:lnTo>
                      <a:pt x="25945" y="16886"/>
                    </a:lnTo>
                    <a:lnTo>
                      <a:pt x="25715" y="16907"/>
                    </a:lnTo>
                    <a:lnTo>
                      <a:pt x="25652" y="16928"/>
                    </a:lnTo>
                    <a:lnTo>
                      <a:pt x="25652" y="16907"/>
                    </a:lnTo>
                    <a:lnTo>
                      <a:pt x="25631" y="16823"/>
                    </a:lnTo>
                    <a:lnTo>
                      <a:pt x="25715" y="16865"/>
                    </a:lnTo>
                    <a:lnTo>
                      <a:pt x="25841" y="16823"/>
                    </a:lnTo>
                    <a:lnTo>
                      <a:pt x="25966" y="16718"/>
                    </a:lnTo>
                    <a:lnTo>
                      <a:pt x="25945" y="16677"/>
                    </a:lnTo>
                    <a:lnTo>
                      <a:pt x="25736" y="16551"/>
                    </a:lnTo>
                    <a:lnTo>
                      <a:pt x="25506" y="16300"/>
                    </a:lnTo>
                    <a:lnTo>
                      <a:pt x="25443" y="16300"/>
                    </a:lnTo>
                    <a:lnTo>
                      <a:pt x="25422" y="16363"/>
                    </a:lnTo>
                    <a:lnTo>
                      <a:pt x="25464" y="16446"/>
                    </a:lnTo>
                    <a:lnTo>
                      <a:pt x="25443" y="16488"/>
                    </a:lnTo>
                    <a:lnTo>
                      <a:pt x="25339" y="16405"/>
                    </a:lnTo>
                    <a:lnTo>
                      <a:pt x="25297" y="16258"/>
                    </a:lnTo>
                    <a:lnTo>
                      <a:pt x="25401" y="16279"/>
                    </a:lnTo>
                    <a:lnTo>
                      <a:pt x="25401" y="16091"/>
                    </a:lnTo>
                    <a:lnTo>
                      <a:pt x="25443" y="16195"/>
                    </a:lnTo>
                    <a:lnTo>
                      <a:pt x="25611" y="16342"/>
                    </a:lnTo>
                    <a:lnTo>
                      <a:pt x="25694" y="16363"/>
                    </a:lnTo>
                    <a:lnTo>
                      <a:pt x="25757" y="16551"/>
                    </a:lnTo>
                    <a:lnTo>
                      <a:pt x="25966" y="16677"/>
                    </a:lnTo>
                    <a:lnTo>
                      <a:pt x="26217" y="16760"/>
                    </a:lnTo>
                    <a:lnTo>
                      <a:pt x="26322" y="16907"/>
                    </a:lnTo>
                    <a:lnTo>
                      <a:pt x="26427" y="16970"/>
                    </a:lnTo>
                    <a:lnTo>
                      <a:pt x="26448" y="17032"/>
                    </a:lnTo>
                    <a:lnTo>
                      <a:pt x="26573" y="17095"/>
                    </a:lnTo>
                    <a:lnTo>
                      <a:pt x="26636" y="17137"/>
                    </a:lnTo>
                    <a:lnTo>
                      <a:pt x="26636" y="17011"/>
                    </a:lnTo>
                    <a:lnTo>
                      <a:pt x="26740" y="16970"/>
                    </a:lnTo>
                    <a:lnTo>
                      <a:pt x="26657" y="16907"/>
                    </a:lnTo>
                    <a:lnTo>
                      <a:pt x="26678" y="16802"/>
                    </a:lnTo>
                    <a:lnTo>
                      <a:pt x="26761" y="16928"/>
                    </a:lnTo>
                    <a:lnTo>
                      <a:pt x="26782" y="17011"/>
                    </a:lnTo>
                    <a:lnTo>
                      <a:pt x="26866" y="17032"/>
                    </a:lnTo>
                    <a:lnTo>
                      <a:pt x="26992" y="16865"/>
                    </a:lnTo>
                    <a:lnTo>
                      <a:pt x="26992" y="16656"/>
                    </a:lnTo>
                    <a:lnTo>
                      <a:pt x="26950" y="16572"/>
                    </a:lnTo>
                    <a:lnTo>
                      <a:pt x="26992" y="16405"/>
                    </a:lnTo>
                    <a:lnTo>
                      <a:pt x="27054" y="16593"/>
                    </a:lnTo>
                    <a:lnTo>
                      <a:pt x="27054" y="16698"/>
                    </a:lnTo>
                    <a:lnTo>
                      <a:pt x="27117" y="16467"/>
                    </a:lnTo>
                    <a:lnTo>
                      <a:pt x="27222" y="16405"/>
                    </a:lnTo>
                    <a:lnTo>
                      <a:pt x="27264" y="16467"/>
                    </a:lnTo>
                    <a:lnTo>
                      <a:pt x="27284" y="16488"/>
                    </a:lnTo>
                    <a:lnTo>
                      <a:pt x="27201" y="16593"/>
                    </a:lnTo>
                    <a:lnTo>
                      <a:pt x="27264" y="16614"/>
                    </a:lnTo>
                    <a:lnTo>
                      <a:pt x="27284" y="16698"/>
                    </a:lnTo>
                    <a:lnTo>
                      <a:pt x="27368" y="16614"/>
                    </a:lnTo>
                    <a:lnTo>
                      <a:pt x="27431" y="16656"/>
                    </a:lnTo>
                    <a:lnTo>
                      <a:pt x="27577" y="16802"/>
                    </a:lnTo>
                    <a:lnTo>
                      <a:pt x="27598" y="16760"/>
                    </a:lnTo>
                    <a:lnTo>
                      <a:pt x="27682" y="16760"/>
                    </a:lnTo>
                    <a:lnTo>
                      <a:pt x="27724" y="16802"/>
                    </a:lnTo>
                    <a:lnTo>
                      <a:pt x="27828" y="16781"/>
                    </a:lnTo>
                    <a:lnTo>
                      <a:pt x="27933" y="16593"/>
                    </a:lnTo>
                    <a:lnTo>
                      <a:pt x="28100" y="16509"/>
                    </a:lnTo>
                    <a:lnTo>
                      <a:pt x="28456" y="16153"/>
                    </a:lnTo>
                    <a:lnTo>
                      <a:pt x="28477" y="16070"/>
                    </a:lnTo>
                    <a:lnTo>
                      <a:pt x="28540" y="16049"/>
                    </a:lnTo>
                    <a:lnTo>
                      <a:pt x="28561" y="16091"/>
                    </a:lnTo>
                    <a:lnTo>
                      <a:pt x="28728" y="15881"/>
                    </a:lnTo>
                    <a:lnTo>
                      <a:pt x="28833" y="15840"/>
                    </a:lnTo>
                    <a:lnTo>
                      <a:pt x="28958" y="15735"/>
                    </a:lnTo>
                    <a:lnTo>
                      <a:pt x="29000" y="15672"/>
                    </a:lnTo>
                    <a:lnTo>
                      <a:pt x="28979" y="15547"/>
                    </a:lnTo>
                    <a:lnTo>
                      <a:pt x="28561" y="15442"/>
                    </a:lnTo>
                    <a:lnTo>
                      <a:pt x="28331" y="15400"/>
                    </a:lnTo>
                    <a:lnTo>
                      <a:pt x="28121" y="15317"/>
                    </a:lnTo>
                    <a:lnTo>
                      <a:pt x="28038" y="15128"/>
                    </a:lnTo>
                    <a:lnTo>
                      <a:pt x="27912" y="14898"/>
                    </a:lnTo>
                    <a:lnTo>
                      <a:pt x="27849" y="14898"/>
                    </a:lnTo>
                    <a:lnTo>
                      <a:pt x="27828" y="14710"/>
                    </a:lnTo>
                    <a:lnTo>
                      <a:pt x="27808" y="14689"/>
                    </a:lnTo>
                    <a:lnTo>
                      <a:pt x="27828" y="14626"/>
                    </a:lnTo>
                    <a:lnTo>
                      <a:pt x="27870" y="14626"/>
                    </a:lnTo>
                    <a:lnTo>
                      <a:pt x="27912" y="14563"/>
                    </a:lnTo>
                    <a:lnTo>
                      <a:pt x="27828" y="14501"/>
                    </a:lnTo>
                    <a:lnTo>
                      <a:pt x="27598" y="14501"/>
                    </a:lnTo>
                    <a:lnTo>
                      <a:pt x="27326" y="14417"/>
                    </a:lnTo>
                    <a:lnTo>
                      <a:pt x="27243" y="14417"/>
                    </a:lnTo>
                    <a:lnTo>
                      <a:pt x="27201" y="14480"/>
                    </a:lnTo>
                    <a:lnTo>
                      <a:pt x="27117" y="14396"/>
                    </a:lnTo>
                    <a:lnTo>
                      <a:pt x="27117" y="14312"/>
                    </a:lnTo>
                    <a:lnTo>
                      <a:pt x="27222" y="14354"/>
                    </a:lnTo>
                    <a:lnTo>
                      <a:pt x="27494" y="14375"/>
                    </a:lnTo>
                    <a:lnTo>
                      <a:pt x="27640" y="14480"/>
                    </a:lnTo>
                    <a:lnTo>
                      <a:pt x="27870" y="14480"/>
                    </a:lnTo>
                    <a:lnTo>
                      <a:pt x="28017" y="14584"/>
                    </a:lnTo>
                    <a:lnTo>
                      <a:pt x="28142" y="14814"/>
                    </a:lnTo>
                    <a:lnTo>
                      <a:pt x="28247" y="14835"/>
                    </a:lnTo>
                    <a:lnTo>
                      <a:pt x="28289" y="14898"/>
                    </a:lnTo>
                    <a:lnTo>
                      <a:pt x="28247" y="14919"/>
                    </a:lnTo>
                    <a:lnTo>
                      <a:pt x="28184" y="14919"/>
                    </a:lnTo>
                    <a:lnTo>
                      <a:pt x="28184" y="14982"/>
                    </a:lnTo>
                    <a:lnTo>
                      <a:pt x="28372" y="15045"/>
                    </a:lnTo>
                    <a:lnTo>
                      <a:pt x="28435" y="15191"/>
                    </a:lnTo>
                    <a:lnTo>
                      <a:pt x="28498" y="15296"/>
                    </a:lnTo>
                    <a:lnTo>
                      <a:pt x="28875" y="15358"/>
                    </a:lnTo>
                    <a:lnTo>
                      <a:pt x="28979" y="15317"/>
                    </a:lnTo>
                    <a:lnTo>
                      <a:pt x="29021" y="15191"/>
                    </a:lnTo>
                    <a:lnTo>
                      <a:pt x="29105" y="15128"/>
                    </a:lnTo>
                    <a:lnTo>
                      <a:pt x="29189" y="15149"/>
                    </a:lnTo>
                    <a:lnTo>
                      <a:pt x="29314" y="15003"/>
                    </a:lnTo>
                    <a:lnTo>
                      <a:pt x="29335" y="14982"/>
                    </a:lnTo>
                    <a:lnTo>
                      <a:pt x="29502" y="15128"/>
                    </a:lnTo>
                    <a:lnTo>
                      <a:pt x="29481" y="15149"/>
                    </a:lnTo>
                    <a:lnTo>
                      <a:pt x="29377" y="15317"/>
                    </a:lnTo>
                    <a:lnTo>
                      <a:pt x="29377" y="15400"/>
                    </a:lnTo>
                    <a:lnTo>
                      <a:pt x="29293" y="15505"/>
                    </a:lnTo>
                    <a:lnTo>
                      <a:pt x="29293" y="15568"/>
                    </a:lnTo>
                    <a:lnTo>
                      <a:pt x="29189" y="15756"/>
                    </a:lnTo>
                    <a:lnTo>
                      <a:pt x="29230" y="15840"/>
                    </a:lnTo>
                    <a:lnTo>
                      <a:pt x="29189" y="15861"/>
                    </a:lnTo>
                    <a:lnTo>
                      <a:pt x="29168" y="15965"/>
                    </a:lnTo>
                    <a:lnTo>
                      <a:pt x="29168" y="16070"/>
                    </a:lnTo>
                    <a:lnTo>
                      <a:pt x="29000" y="16195"/>
                    </a:lnTo>
                    <a:lnTo>
                      <a:pt x="28958" y="16300"/>
                    </a:lnTo>
                    <a:lnTo>
                      <a:pt x="28958" y="16467"/>
                    </a:lnTo>
                    <a:lnTo>
                      <a:pt x="28916" y="16509"/>
                    </a:lnTo>
                    <a:lnTo>
                      <a:pt x="28916" y="16677"/>
                    </a:lnTo>
                    <a:lnTo>
                      <a:pt x="28854" y="16760"/>
                    </a:lnTo>
                    <a:lnTo>
                      <a:pt x="28707" y="16760"/>
                    </a:lnTo>
                    <a:lnTo>
                      <a:pt x="28540" y="16823"/>
                    </a:lnTo>
                    <a:lnTo>
                      <a:pt x="28540" y="16928"/>
                    </a:lnTo>
                    <a:lnTo>
                      <a:pt x="28477" y="17116"/>
                    </a:lnTo>
                    <a:lnTo>
                      <a:pt x="28498" y="17242"/>
                    </a:lnTo>
                    <a:lnTo>
                      <a:pt x="28561" y="17242"/>
                    </a:lnTo>
                    <a:lnTo>
                      <a:pt x="28582" y="17137"/>
                    </a:lnTo>
                    <a:lnTo>
                      <a:pt x="28644" y="17116"/>
                    </a:lnTo>
                    <a:lnTo>
                      <a:pt x="28686" y="17137"/>
                    </a:lnTo>
                    <a:lnTo>
                      <a:pt x="28770" y="17200"/>
                    </a:lnTo>
                    <a:lnTo>
                      <a:pt x="28854" y="17200"/>
                    </a:lnTo>
                    <a:lnTo>
                      <a:pt x="28896" y="17179"/>
                    </a:lnTo>
                    <a:lnTo>
                      <a:pt x="28958" y="17179"/>
                    </a:lnTo>
                    <a:lnTo>
                      <a:pt x="29000" y="17221"/>
                    </a:lnTo>
                    <a:lnTo>
                      <a:pt x="29021" y="17304"/>
                    </a:lnTo>
                    <a:lnTo>
                      <a:pt x="28958" y="17409"/>
                    </a:lnTo>
                    <a:lnTo>
                      <a:pt x="28979" y="17514"/>
                    </a:lnTo>
                    <a:lnTo>
                      <a:pt x="28896" y="17597"/>
                    </a:lnTo>
                    <a:lnTo>
                      <a:pt x="28896" y="17744"/>
                    </a:lnTo>
                    <a:lnTo>
                      <a:pt x="28916" y="17806"/>
                    </a:lnTo>
                    <a:lnTo>
                      <a:pt x="28979" y="17765"/>
                    </a:lnTo>
                    <a:lnTo>
                      <a:pt x="29021" y="17806"/>
                    </a:lnTo>
                    <a:lnTo>
                      <a:pt x="29105" y="17806"/>
                    </a:lnTo>
                    <a:lnTo>
                      <a:pt x="29168" y="17744"/>
                    </a:lnTo>
                    <a:lnTo>
                      <a:pt x="29272" y="17744"/>
                    </a:lnTo>
                    <a:lnTo>
                      <a:pt x="29293" y="17702"/>
                    </a:lnTo>
                    <a:lnTo>
                      <a:pt x="29377" y="17639"/>
                    </a:lnTo>
                    <a:lnTo>
                      <a:pt x="29440" y="17639"/>
                    </a:lnTo>
                    <a:lnTo>
                      <a:pt x="29544" y="17555"/>
                    </a:lnTo>
                    <a:lnTo>
                      <a:pt x="29586" y="17430"/>
                    </a:lnTo>
                    <a:lnTo>
                      <a:pt x="29649" y="17346"/>
                    </a:lnTo>
                    <a:lnTo>
                      <a:pt x="29712" y="17283"/>
                    </a:lnTo>
                    <a:lnTo>
                      <a:pt x="29753" y="17283"/>
                    </a:lnTo>
                    <a:lnTo>
                      <a:pt x="29816" y="17325"/>
                    </a:lnTo>
                    <a:lnTo>
                      <a:pt x="29900" y="17283"/>
                    </a:lnTo>
                    <a:lnTo>
                      <a:pt x="29942" y="17242"/>
                    </a:lnTo>
                    <a:lnTo>
                      <a:pt x="30025" y="17242"/>
                    </a:lnTo>
                    <a:lnTo>
                      <a:pt x="30067" y="17095"/>
                    </a:lnTo>
                    <a:lnTo>
                      <a:pt x="30067" y="16970"/>
                    </a:lnTo>
                    <a:lnTo>
                      <a:pt x="30172" y="16886"/>
                    </a:lnTo>
                    <a:lnTo>
                      <a:pt x="30214" y="16802"/>
                    </a:lnTo>
                    <a:lnTo>
                      <a:pt x="30277" y="16802"/>
                    </a:lnTo>
                    <a:lnTo>
                      <a:pt x="30339" y="16865"/>
                    </a:lnTo>
                    <a:lnTo>
                      <a:pt x="30381" y="16802"/>
                    </a:lnTo>
                    <a:lnTo>
                      <a:pt x="30444" y="16781"/>
                    </a:lnTo>
                    <a:lnTo>
                      <a:pt x="30486" y="16802"/>
                    </a:lnTo>
                    <a:lnTo>
                      <a:pt x="30528" y="16907"/>
                    </a:lnTo>
                    <a:lnTo>
                      <a:pt x="30444" y="16970"/>
                    </a:lnTo>
                    <a:lnTo>
                      <a:pt x="30381" y="17011"/>
                    </a:lnTo>
                    <a:lnTo>
                      <a:pt x="30465" y="17074"/>
                    </a:lnTo>
                    <a:lnTo>
                      <a:pt x="30632" y="17074"/>
                    </a:lnTo>
                    <a:lnTo>
                      <a:pt x="30695" y="17095"/>
                    </a:lnTo>
                    <a:lnTo>
                      <a:pt x="30737" y="17179"/>
                    </a:lnTo>
                    <a:lnTo>
                      <a:pt x="30653" y="17283"/>
                    </a:lnTo>
                    <a:lnTo>
                      <a:pt x="30569" y="17304"/>
                    </a:lnTo>
                    <a:lnTo>
                      <a:pt x="30569" y="17430"/>
                    </a:lnTo>
                    <a:lnTo>
                      <a:pt x="30653" y="17451"/>
                    </a:lnTo>
                    <a:lnTo>
                      <a:pt x="30695" y="17430"/>
                    </a:lnTo>
                    <a:lnTo>
                      <a:pt x="30779" y="17430"/>
                    </a:lnTo>
                    <a:lnTo>
                      <a:pt x="30800" y="17451"/>
                    </a:lnTo>
                    <a:lnTo>
                      <a:pt x="30883" y="17430"/>
                    </a:lnTo>
                    <a:lnTo>
                      <a:pt x="30904" y="17514"/>
                    </a:lnTo>
                    <a:lnTo>
                      <a:pt x="31009" y="17514"/>
                    </a:lnTo>
                    <a:lnTo>
                      <a:pt x="31072" y="17555"/>
                    </a:lnTo>
                    <a:lnTo>
                      <a:pt x="31113" y="17555"/>
                    </a:lnTo>
                    <a:lnTo>
                      <a:pt x="31260" y="17639"/>
                    </a:lnTo>
                    <a:lnTo>
                      <a:pt x="31302" y="17618"/>
                    </a:lnTo>
                    <a:lnTo>
                      <a:pt x="31365" y="17493"/>
                    </a:lnTo>
                    <a:lnTo>
                      <a:pt x="31406" y="17451"/>
                    </a:lnTo>
                    <a:lnTo>
                      <a:pt x="31490" y="17346"/>
                    </a:lnTo>
                    <a:lnTo>
                      <a:pt x="31595" y="17346"/>
                    </a:lnTo>
                    <a:lnTo>
                      <a:pt x="31616" y="17304"/>
                    </a:lnTo>
                    <a:lnTo>
                      <a:pt x="31532" y="17283"/>
                    </a:lnTo>
                    <a:lnTo>
                      <a:pt x="31490" y="17200"/>
                    </a:lnTo>
                    <a:lnTo>
                      <a:pt x="31574" y="17179"/>
                    </a:lnTo>
                    <a:lnTo>
                      <a:pt x="31595" y="17095"/>
                    </a:lnTo>
                    <a:lnTo>
                      <a:pt x="31511" y="17053"/>
                    </a:lnTo>
                    <a:lnTo>
                      <a:pt x="31469" y="16990"/>
                    </a:lnTo>
                    <a:lnTo>
                      <a:pt x="31406" y="17011"/>
                    </a:lnTo>
                    <a:lnTo>
                      <a:pt x="31406" y="17095"/>
                    </a:lnTo>
                    <a:lnTo>
                      <a:pt x="31365" y="17116"/>
                    </a:lnTo>
                    <a:lnTo>
                      <a:pt x="31302" y="17095"/>
                    </a:lnTo>
                    <a:lnTo>
                      <a:pt x="31197" y="17032"/>
                    </a:lnTo>
                    <a:lnTo>
                      <a:pt x="31197" y="16970"/>
                    </a:lnTo>
                    <a:lnTo>
                      <a:pt x="31155" y="16990"/>
                    </a:lnTo>
                    <a:lnTo>
                      <a:pt x="31072" y="17074"/>
                    </a:lnTo>
                    <a:lnTo>
                      <a:pt x="30883" y="17074"/>
                    </a:lnTo>
                    <a:lnTo>
                      <a:pt x="30800" y="17011"/>
                    </a:lnTo>
                    <a:lnTo>
                      <a:pt x="30904" y="16970"/>
                    </a:lnTo>
                    <a:lnTo>
                      <a:pt x="30988" y="16970"/>
                    </a:lnTo>
                    <a:lnTo>
                      <a:pt x="31072" y="16907"/>
                    </a:lnTo>
                    <a:lnTo>
                      <a:pt x="31072" y="16823"/>
                    </a:lnTo>
                    <a:lnTo>
                      <a:pt x="31051" y="16802"/>
                    </a:lnTo>
                    <a:lnTo>
                      <a:pt x="31051" y="16677"/>
                    </a:lnTo>
                    <a:lnTo>
                      <a:pt x="31072" y="16593"/>
                    </a:lnTo>
                    <a:lnTo>
                      <a:pt x="31072" y="16551"/>
                    </a:lnTo>
                    <a:lnTo>
                      <a:pt x="31009" y="16488"/>
                    </a:lnTo>
                    <a:lnTo>
                      <a:pt x="31009" y="16405"/>
                    </a:lnTo>
                    <a:lnTo>
                      <a:pt x="30862" y="16258"/>
                    </a:lnTo>
                    <a:lnTo>
                      <a:pt x="30737" y="16195"/>
                    </a:lnTo>
                    <a:lnTo>
                      <a:pt x="30737" y="16153"/>
                    </a:lnTo>
                    <a:lnTo>
                      <a:pt x="30695" y="16028"/>
                    </a:lnTo>
                    <a:lnTo>
                      <a:pt x="30632" y="16028"/>
                    </a:lnTo>
                    <a:lnTo>
                      <a:pt x="30590" y="15944"/>
                    </a:lnTo>
                    <a:lnTo>
                      <a:pt x="30632" y="15819"/>
                    </a:lnTo>
                    <a:lnTo>
                      <a:pt x="30590" y="15735"/>
                    </a:lnTo>
                    <a:lnTo>
                      <a:pt x="30465" y="15735"/>
                    </a:lnTo>
                    <a:lnTo>
                      <a:pt x="30277" y="15651"/>
                    </a:lnTo>
                    <a:lnTo>
                      <a:pt x="30235" y="15547"/>
                    </a:lnTo>
                    <a:lnTo>
                      <a:pt x="30277" y="15505"/>
                    </a:lnTo>
                    <a:lnTo>
                      <a:pt x="30277" y="15442"/>
                    </a:lnTo>
                    <a:lnTo>
                      <a:pt x="30214" y="15358"/>
                    </a:lnTo>
                    <a:lnTo>
                      <a:pt x="30172" y="15296"/>
                    </a:lnTo>
                    <a:lnTo>
                      <a:pt x="30151" y="15296"/>
                    </a:lnTo>
                    <a:lnTo>
                      <a:pt x="30046" y="15421"/>
                    </a:lnTo>
                    <a:lnTo>
                      <a:pt x="30025" y="15526"/>
                    </a:lnTo>
                    <a:lnTo>
                      <a:pt x="29963" y="15568"/>
                    </a:lnTo>
                    <a:lnTo>
                      <a:pt x="29921" y="15526"/>
                    </a:lnTo>
                    <a:lnTo>
                      <a:pt x="29921" y="15400"/>
                    </a:lnTo>
                    <a:lnTo>
                      <a:pt x="29858" y="15296"/>
                    </a:lnTo>
                    <a:lnTo>
                      <a:pt x="29900" y="15212"/>
                    </a:lnTo>
                    <a:lnTo>
                      <a:pt x="30025" y="15212"/>
                    </a:lnTo>
                    <a:lnTo>
                      <a:pt x="30005" y="15128"/>
                    </a:lnTo>
                    <a:lnTo>
                      <a:pt x="30025" y="15024"/>
                    </a:lnTo>
                    <a:lnTo>
                      <a:pt x="30005" y="14919"/>
                    </a:lnTo>
                    <a:lnTo>
                      <a:pt x="29900" y="14940"/>
                    </a:lnTo>
                    <a:lnTo>
                      <a:pt x="29900" y="14877"/>
                    </a:lnTo>
                    <a:lnTo>
                      <a:pt x="29963" y="14773"/>
                    </a:lnTo>
                    <a:lnTo>
                      <a:pt x="29921" y="14731"/>
                    </a:lnTo>
                    <a:lnTo>
                      <a:pt x="29712" y="14814"/>
                    </a:lnTo>
                    <a:cubicBezTo>
                      <a:pt x="29691" y="14773"/>
                      <a:pt x="29628" y="14731"/>
                      <a:pt x="29607" y="14689"/>
                    </a:cubicBezTo>
                    <a:lnTo>
                      <a:pt x="29712" y="14605"/>
                    </a:lnTo>
                    <a:lnTo>
                      <a:pt x="29795" y="14584"/>
                    </a:lnTo>
                    <a:lnTo>
                      <a:pt x="29858" y="14417"/>
                    </a:lnTo>
                    <a:lnTo>
                      <a:pt x="29816" y="14312"/>
                    </a:lnTo>
                    <a:lnTo>
                      <a:pt x="29691" y="14291"/>
                    </a:lnTo>
                    <a:lnTo>
                      <a:pt x="29628" y="14208"/>
                    </a:lnTo>
                    <a:lnTo>
                      <a:pt x="29628" y="14103"/>
                    </a:lnTo>
                    <a:lnTo>
                      <a:pt x="29691" y="14082"/>
                    </a:lnTo>
                    <a:lnTo>
                      <a:pt x="29649" y="13998"/>
                    </a:lnTo>
                    <a:lnTo>
                      <a:pt x="29691" y="13915"/>
                    </a:lnTo>
                    <a:lnTo>
                      <a:pt x="29816" y="13998"/>
                    </a:lnTo>
                    <a:lnTo>
                      <a:pt x="29921" y="13977"/>
                    </a:lnTo>
                    <a:lnTo>
                      <a:pt x="30025" y="14061"/>
                    </a:lnTo>
                    <a:lnTo>
                      <a:pt x="30151" y="14061"/>
                    </a:lnTo>
                    <a:lnTo>
                      <a:pt x="30318" y="13977"/>
                    </a:lnTo>
                    <a:lnTo>
                      <a:pt x="30318" y="14019"/>
                    </a:lnTo>
                    <a:lnTo>
                      <a:pt x="30360" y="14061"/>
                    </a:lnTo>
                    <a:lnTo>
                      <a:pt x="30339" y="14082"/>
                    </a:lnTo>
                    <a:lnTo>
                      <a:pt x="30277" y="14249"/>
                    </a:lnTo>
                    <a:lnTo>
                      <a:pt x="30277" y="14312"/>
                    </a:lnTo>
                    <a:lnTo>
                      <a:pt x="30360" y="14291"/>
                    </a:lnTo>
                    <a:lnTo>
                      <a:pt x="30381" y="14354"/>
                    </a:lnTo>
                    <a:lnTo>
                      <a:pt x="30465" y="14375"/>
                    </a:lnTo>
                    <a:lnTo>
                      <a:pt x="30590" y="14459"/>
                    </a:lnTo>
                    <a:lnTo>
                      <a:pt x="30632" y="14354"/>
                    </a:lnTo>
                    <a:lnTo>
                      <a:pt x="30528" y="14249"/>
                    </a:lnTo>
                    <a:lnTo>
                      <a:pt x="30590" y="14145"/>
                    </a:lnTo>
                    <a:lnTo>
                      <a:pt x="30632" y="14208"/>
                    </a:lnTo>
                    <a:lnTo>
                      <a:pt x="30695" y="14249"/>
                    </a:lnTo>
                    <a:lnTo>
                      <a:pt x="30737" y="14354"/>
                    </a:lnTo>
                    <a:lnTo>
                      <a:pt x="30904" y="14501"/>
                    </a:lnTo>
                    <a:lnTo>
                      <a:pt x="30967" y="14501"/>
                    </a:lnTo>
                    <a:lnTo>
                      <a:pt x="30967" y="14417"/>
                    </a:lnTo>
                    <a:lnTo>
                      <a:pt x="30946" y="14375"/>
                    </a:lnTo>
                    <a:lnTo>
                      <a:pt x="30988" y="14291"/>
                    </a:lnTo>
                    <a:lnTo>
                      <a:pt x="30967" y="14145"/>
                    </a:lnTo>
                    <a:lnTo>
                      <a:pt x="30904" y="14103"/>
                    </a:lnTo>
                    <a:lnTo>
                      <a:pt x="30946" y="13957"/>
                    </a:lnTo>
                    <a:lnTo>
                      <a:pt x="30862" y="13768"/>
                    </a:lnTo>
                    <a:lnTo>
                      <a:pt x="30758" y="13726"/>
                    </a:lnTo>
                    <a:lnTo>
                      <a:pt x="30758" y="13622"/>
                    </a:lnTo>
                    <a:lnTo>
                      <a:pt x="30695" y="13580"/>
                    </a:lnTo>
                    <a:lnTo>
                      <a:pt x="30549" y="13685"/>
                    </a:lnTo>
                    <a:lnTo>
                      <a:pt x="30486" y="13685"/>
                    </a:lnTo>
                    <a:lnTo>
                      <a:pt x="30590" y="13538"/>
                    </a:lnTo>
                    <a:lnTo>
                      <a:pt x="30695" y="13538"/>
                    </a:lnTo>
                    <a:lnTo>
                      <a:pt x="30737" y="13559"/>
                    </a:lnTo>
                    <a:lnTo>
                      <a:pt x="30841" y="13517"/>
                    </a:lnTo>
                    <a:lnTo>
                      <a:pt x="30925" y="13622"/>
                    </a:lnTo>
                    <a:lnTo>
                      <a:pt x="30967" y="13643"/>
                    </a:lnTo>
                    <a:lnTo>
                      <a:pt x="30967" y="13873"/>
                    </a:lnTo>
                    <a:lnTo>
                      <a:pt x="31009" y="13873"/>
                    </a:lnTo>
                    <a:lnTo>
                      <a:pt x="31155" y="13768"/>
                    </a:lnTo>
                    <a:lnTo>
                      <a:pt x="31051" y="13936"/>
                    </a:lnTo>
                    <a:lnTo>
                      <a:pt x="31051" y="13998"/>
                    </a:lnTo>
                    <a:lnTo>
                      <a:pt x="30967" y="14040"/>
                    </a:lnTo>
                    <a:lnTo>
                      <a:pt x="30967" y="14082"/>
                    </a:lnTo>
                    <a:lnTo>
                      <a:pt x="31051" y="14166"/>
                    </a:lnTo>
                    <a:lnTo>
                      <a:pt x="31072" y="14291"/>
                    </a:lnTo>
                    <a:lnTo>
                      <a:pt x="31009" y="14375"/>
                    </a:lnTo>
                    <a:lnTo>
                      <a:pt x="31072" y="14417"/>
                    </a:lnTo>
                    <a:lnTo>
                      <a:pt x="31365" y="14354"/>
                    </a:lnTo>
                    <a:lnTo>
                      <a:pt x="31406" y="14249"/>
                    </a:lnTo>
                    <a:lnTo>
                      <a:pt x="31511" y="14249"/>
                    </a:lnTo>
                    <a:lnTo>
                      <a:pt x="31574" y="14270"/>
                    </a:lnTo>
                    <a:lnTo>
                      <a:pt x="31720" y="14082"/>
                    </a:lnTo>
                    <a:lnTo>
                      <a:pt x="31804" y="14082"/>
                    </a:lnTo>
                    <a:lnTo>
                      <a:pt x="31846" y="13998"/>
                    </a:lnTo>
                    <a:lnTo>
                      <a:pt x="31950" y="13936"/>
                    </a:lnTo>
                    <a:lnTo>
                      <a:pt x="31992" y="13789"/>
                    </a:lnTo>
                    <a:lnTo>
                      <a:pt x="32055" y="13747"/>
                    </a:lnTo>
                    <a:lnTo>
                      <a:pt x="32243" y="13747"/>
                    </a:lnTo>
                    <a:lnTo>
                      <a:pt x="32348" y="13789"/>
                    </a:lnTo>
                    <a:lnTo>
                      <a:pt x="32411" y="13726"/>
                    </a:lnTo>
                    <a:lnTo>
                      <a:pt x="32369" y="13622"/>
                    </a:lnTo>
                    <a:lnTo>
                      <a:pt x="32536" y="13475"/>
                    </a:lnTo>
                    <a:lnTo>
                      <a:pt x="32557" y="13413"/>
                    </a:lnTo>
                    <a:lnTo>
                      <a:pt x="32620" y="13371"/>
                    </a:lnTo>
                    <a:lnTo>
                      <a:pt x="32641" y="13245"/>
                    </a:lnTo>
                    <a:lnTo>
                      <a:pt x="32515" y="13015"/>
                    </a:lnTo>
                    <a:lnTo>
                      <a:pt x="32536" y="12931"/>
                    </a:lnTo>
                    <a:lnTo>
                      <a:pt x="32411" y="12827"/>
                    </a:lnTo>
                    <a:lnTo>
                      <a:pt x="32369" y="12701"/>
                    </a:lnTo>
                    <a:lnTo>
                      <a:pt x="32432" y="12596"/>
                    </a:lnTo>
                    <a:lnTo>
                      <a:pt x="32557" y="12534"/>
                    </a:lnTo>
                    <a:lnTo>
                      <a:pt x="32578" y="12471"/>
                    </a:lnTo>
                    <a:lnTo>
                      <a:pt x="32557" y="12471"/>
                    </a:lnTo>
                    <a:lnTo>
                      <a:pt x="32474" y="12534"/>
                    </a:lnTo>
                    <a:lnTo>
                      <a:pt x="32453" y="12534"/>
                    </a:lnTo>
                    <a:lnTo>
                      <a:pt x="32453" y="12471"/>
                    </a:lnTo>
                    <a:lnTo>
                      <a:pt x="32536" y="12366"/>
                    </a:lnTo>
                    <a:lnTo>
                      <a:pt x="32432" y="12366"/>
                    </a:lnTo>
                    <a:lnTo>
                      <a:pt x="32515" y="12283"/>
                    </a:lnTo>
                    <a:lnTo>
                      <a:pt x="32536" y="12199"/>
                    </a:lnTo>
                    <a:lnTo>
                      <a:pt x="32453" y="12157"/>
                    </a:lnTo>
                    <a:lnTo>
                      <a:pt x="32348" y="12115"/>
                    </a:lnTo>
                    <a:lnTo>
                      <a:pt x="32411" y="12094"/>
                    </a:lnTo>
                    <a:lnTo>
                      <a:pt x="32411" y="11990"/>
                    </a:lnTo>
                    <a:lnTo>
                      <a:pt x="32474" y="11990"/>
                    </a:lnTo>
                    <a:lnTo>
                      <a:pt x="32515" y="12052"/>
                    </a:lnTo>
                    <a:lnTo>
                      <a:pt x="32620" y="12052"/>
                    </a:lnTo>
                    <a:lnTo>
                      <a:pt x="32683" y="12157"/>
                    </a:lnTo>
                    <a:lnTo>
                      <a:pt x="32766" y="12178"/>
                    </a:lnTo>
                    <a:lnTo>
                      <a:pt x="32829" y="12094"/>
                    </a:lnTo>
                    <a:lnTo>
                      <a:pt x="32892" y="12115"/>
                    </a:lnTo>
                    <a:lnTo>
                      <a:pt x="33059" y="12073"/>
                    </a:lnTo>
                    <a:lnTo>
                      <a:pt x="33185" y="11990"/>
                    </a:lnTo>
                    <a:lnTo>
                      <a:pt x="33143" y="11948"/>
                    </a:lnTo>
                    <a:lnTo>
                      <a:pt x="33206" y="11843"/>
                    </a:lnTo>
                    <a:lnTo>
                      <a:pt x="33185" y="11801"/>
                    </a:lnTo>
                    <a:lnTo>
                      <a:pt x="33143" y="11801"/>
                    </a:lnTo>
                    <a:lnTo>
                      <a:pt x="33143" y="11739"/>
                    </a:lnTo>
                    <a:lnTo>
                      <a:pt x="33080" y="11697"/>
                    </a:lnTo>
                    <a:lnTo>
                      <a:pt x="32934" y="11697"/>
                    </a:lnTo>
                    <a:lnTo>
                      <a:pt x="32997" y="11655"/>
                    </a:lnTo>
                    <a:lnTo>
                      <a:pt x="33101" y="11634"/>
                    </a:lnTo>
                    <a:lnTo>
                      <a:pt x="33290" y="11488"/>
                    </a:lnTo>
                    <a:lnTo>
                      <a:pt x="33373" y="11383"/>
                    </a:lnTo>
                    <a:lnTo>
                      <a:pt x="33352" y="11341"/>
                    </a:lnTo>
                    <a:lnTo>
                      <a:pt x="33290" y="11320"/>
                    </a:lnTo>
                    <a:lnTo>
                      <a:pt x="33269" y="11236"/>
                    </a:lnTo>
                    <a:lnTo>
                      <a:pt x="33080" y="11174"/>
                    </a:lnTo>
                    <a:lnTo>
                      <a:pt x="32976" y="11216"/>
                    </a:lnTo>
                    <a:lnTo>
                      <a:pt x="32934" y="11174"/>
                    </a:lnTo>
                    <a:lnTo>
                      <a:pt x="33038" y="11153"/>
                    </a:lnTo>
                    <a:lnTo>
                      <a:pt x="33038" y="11027"/>
                    </a:lnTo>
                    <a:lnTo>
                      <a:pt x="32808" y="10860"/>
                    </a:lnTo>
                    <a:lnTo>
                      <a:pt x="32808" y="10818"/>
                    </a:lnTo>
                    <a:lnTo>
                      <a:pt x="32871" y="10818"/>
                    </a:lnTo>
                    <a:lnTo>
                      <a:pt x="32955" y="10902"/>
                    </a:lnTo>
                    <a:lnTo>
                      <a:pt x="33038" y="10860"/>
                    </a:lnTo>
                    <a:lnTo>
                      <a:pt x="32955" y="10797"/>
                    </a:lnTo>
                    <a:lnTo>
                      <a:pt x="33018" y="10755"/>
                    </a:lnTo>
                    <a:lnTo>
                      <a:pt x="33018" y="10713"/>
                    </a:lnTo>
                    <a:lnTo>
                      <a:pt x="32871" y="10651"/>
                    </a:lnTo>
                    <a:lnTo>
                      <a:pt x="32766" y="10588"/>
                    </a:lnTo>
                    <a:lnTo>
                      <a:pt x="32662" y="10651"/>
                    </a:lnTo>
                    <a:lnTo>
                      <a:pt x="32515" y="10588"/>
                    </a:lnTo>
                    <a:cubicBezTo>
                      <a:pt x="32536" y="10546"/>
                      <a:pt x="32536" y="10525"/>
                      <a:pt x="32536" y="10504"/>
                    </a:cubicBezTo>
                    <a:lnTo>
                      <a:pt x="32599" y="10504"/>
                    </a:lnTo>
                    <a:lnTo>
                      <a:pt x="32620" y="10483"/>
                    </a:lnTo>
                    <a:lnTo>
                      <a:pt x="32599" y="10420"/>
                    </a:lnTo>
                    <a:lnTo>
                      <a:pt x="32536" y="10420"/>
                    </a:lnTo>
                    <a:cubicBezTo>
                      <a:pt x="32536" y="10400"/>
                      <a:pt x="32536" y="10339"/>
                      <a:pt x="32517" y="10317"/>
                    </a:cubicBezTo>
                    <a:lnTo>
                      <a:pt x="32517" y="10317"/>
                    </a:lnTo>
                    <a:cubicBezTo>
                      <a:pt x="32518" y="10308"/>
                      <a:pt x="32523" y="10287"/>
                      <a:pt x="32536" y="10274"/>
                    </a:cubicBezTo>
                    <a:cubicBezTo>
                      <a:pt x="32536" y="10274"/>
                      <a:pt x="32536" y="10232"/>
                      <a:pt x="32557" y="10232"/>
                    </a:cubicBezTo>
                    <a:lnTo>
                      <a:pt x="32641" y="10316"/>
                    </a:lnTo>
                    <a:lnTo>
                      <a:pt x="32746" y="10274"/>
                    </a:lnTo>
                    <a:lnTo>
                      <a:pt x="32934" y="10232"/>
                    </a:lnTo>
                    <a:lnTo>
                      <a:pt x="32976" y="10337"/>
                    </a:lnTo>
                    <a:lnTo>
                      <a:pt x="33080" y="10379"/>
                    </a:lnTo>
                    <a:lnTo>
                      <a:pt x="33143" y="10441"/>
                    </a:lnTo>
                    <a:lnTo>
                      <a:pt x="33185" y="10420"/>
                    </a:lnTo>
                    <a:lnTo>
                      <a:pt x="33352" y="10525"/>
                    </a:lnTo>
                    <a:lnTo>
                      <a:pt x="33394" y="10483"/>
                    </a:lnTo>
                    <a:lnTo>
                      <a:pt x="33457" y="10504"/>
                    </a:lnTo>
                    <a:lnTo>
                      <a:pt x="33499" y="10420"/>
                    </a:lnTo>
                    <a:lnTo>
                      <a:pt x="33478" y="10337"/>
                    </a:lnTo>
                    <a:lnTo>
                      <a:pt x="33394" y="10295"/>
                    </a:lnTo>
                    <a:lnTo>
                      <a:pt x="33310" y="10190"/>
                    </a:lnTo>
                    <a:lnTo>
                      <a:pt x="33269" y="10107"/>
                    </a:lnTo>
                    <a:lnTo>
                      <a:pt x="33059" y="9918"/>
                    </a:lnTo>
                    <a:lnTo>
                      <a:pt x="33038" y="9855"/>
                    </a:lnTo>
                    <a:lnTo>
                      <a:pt x="33038" y="9855"/>
                    </a:lnTo>
                    <a:lnTo>
                      <a:pt x="33101" y="9897"/>
                    </a:lnTo>
                    <a:lnTo>
                      <a:pt x="33143" y="9960"/>
                    </a:lnTo>
                    <a:lnTo>
                      <a:pt x="33206" y="9981"/>
                    </a:lnTo>
                    <a:lnTo>
                      <a:pt x="33310" y="10107"/>
                    </a:lnTo>
                    <a:lnTo>
                      <a:pt x="33394" y="10127"/>
                    </a:lnTo>
                    <a:lnTo>
                      <a:pt x="33415" y="10190"/>
                    </a:lnTo>
                    <a:lnTo>
                      <a:pt x="33499" y="10295"/>
                    </a:lnTo>
                    <a:lnTo>
                      <a:pt x="33603" y="10400"/>
                    </a:lnTo>
                    <a:lnTo>
                      <a:pt x="33624" y="10462"/>
                    </a:lnTo>
                    <a:lnTo>
                      <a:pt x="33687" y="10504"/>
                    </a:lnTo>
                    <a:lnTo>
                      <a:pt x="33792" y="10609"/>
                    </a:lnTo>
                    <a:lnTo>
                      <a:pt x="33834" y="10713"/>
                    </a:lnTo>
                    <a:lnTo>
                      <a:pt x="33938" y="10713"/>
                    </a:lnTo>
                    <a:lnTo>
                      <a:pt x="33980" y="10672"/>
                    </a:lnTo>
                    <a:lnTo>
                      <a:pt x="33917" y="10546"/>
                    </a:lnTo>
                    <a:lnTo>
                      <a:pt x="33834" y="10337"/>
                    </a:lnTo>
                    <a:lnTo>
                      <a:pt x="34001" y="10358"/>
                    </a:lnTo>
                    <a:lnTo>
                      <a:pt x="34189" y="10462"/>
                    </a:lnTo>
                    <a:lnTo>
                      <a:pt x="34357" y="10462"/>
                    </a:lnTo>
                    <a:lnTo>
                      <a:pt x="34357" y="10567"/>
                    </a:lnTo>
                    <a:lnTo>
                      <a:pt x="34336" y="10630"/>
                    </a:lnTo>
                    <a:lnTo>
                      <a:pt x="34440" y="10713"/>
                    </a:lnTo>
                    <a:lnTo>
                      <a:pt x="34545" y="10713"/>
                    </a:lnTo>
                    <a:lnTo>
                      <a:pt x="34566" y="10734"/>
                    </a:lnTo>
                    <a:lnTo>
                      <a:pt x="34838" y="10734"/>
                    </a:lnTo>
                    <a:lnTo>
                      <a:pt x="34922" y="10672"/>
                    </a:lnTo>
                    <a:lnTo>
                      <a:pt x="34984" y="10546"/>
                    </a:lnTo>
                    <a:lnTo>
                      <a:pt x="34984" y="10441"/>
                    </a:lnTo>
                    <a:lnTo>
                      <a:pt x="35026" y="10337"/>
                    </a:lnTo>
                    <a:lnTo>
                      <a:pt x="34963" y="10295"/>
                    </a:lnTo>
                    <a:lnTo>
                      <a:pt x="34880" y="10086"/>
                    </a:lnTo>
                    <a:lnTo>
                      <a:pt x="34838" y="10086"/>
                    </a:lnTo>
                    <a:lnTo>
                      <a:pt x="34754" y="9939"/>
                    </a:lnTo>
                    <a:lnTo>
                      <a:pt x="34775" y="9814"/>
                    </a:lnTo>
                    <a:lnTo>
                      <a:pt x="34838" y="9793"/>
                    </a:lnTo>
                    <a:lnTo>
                      <a:pt x="34838" y="9709"/>
                    </a:lnTo>
                    <a:lnTo>
                      <a:pt x="34859" y="9688"/>
                    </a:lnTo>
                    <a:lnTo>
                      <a:pt x="34922" y="9730"/>
                    </a:lnTo>
                    <a:lnTo>
                      <a:pt x="34943" y="9835"/>
                    </a:lnTo>
                    <a:lnTo>
                      <a:pt x="34984" y="9730"/>
                    </a:lnTo>
                    <a:lnTo>
                      <a:pt x="34984" y="9583"/>
                    </a:lnTo>
                    <a:lnTo>
                      <a:pt x="35047" y="9542"/>
                    </a:lnTo>
                    <a:lnTo>
                      <a:pt x="35089" y="9500"/>
                    </a:lnTo>
                    <a:lnTo>
                      <a:pt x="35089" y="9604"/>
                    </a:lnTo>
                    <a:lnTo>
                      <a:pt x="35131" y="9667"/>
                    </a:lnTo>
                    <a:lnTo>
                      <a:pt x="35089" y="9709"/>
                    </a:lnTo>
                    <a:lnTo>
                      <a:pt x="34984" y="9772"/>
                    </a:lnTo>
                    <a:lnTo>
                      <a:pt x="34963" y="9897"/>
                    </a:lnTo>
                    <a:lnTo>
                      <a:pt x="35026" y="9918"/>
                    </a:lnTo>
                    <a:lnTo>
                      <a:pt x="35068" y="10002"/>
                    </a:lnTo>
                    <a:lnTo>
                      <a:pt x="35068" y="10086"/>
                    </a:lnTo>
                    <a:lnTo>
                      <a:pt x="35194" y="10232"/>
                    </a:lnTo>
                    <a:lnTo>
                      <a:pt x="35256" y="10274"/>
                    </a:lnTo>
                    <a:lnTo>
                      <a:pt x="35256" y="10190"/>
                    </a:lnTo>
                    <a:lnTo>
                      <a:pt x="35298" y="10169"/>
                    </a:lnTo>
                    <a:lnTo>
                      <a:pt x="35361" y="10211"/>
                    </a:lnTo>
                    <a:lnTo>
                      <a:pt x="35466" y="10169"/>
                    </a:lnTo>
                    <a:lnTo>
                      <a:pt x="35487" y="10211"/>
                    </a:lnTo>
                    <a:lnTo>
                      <a:pt x="35466" y="10253"/>
                    </a:lnTo>
                    <a:lnTo>
                      <a:pt x="35466" y="10358"/>
                    </a:lnTo>
                    <a:lnTo>
                      <a:pt x="35403" y="10525"/>
                    </a:lnTo>
                    <a:lnTo>
                      <a:pt x="35403" y="10567"/>
                    </a:lnTo>
                    <a:lnTo>
                      <a:pt x="35298" y="10734"/>
                    </a:lnTo>
                    <a:lnTo>
                      <a:pt x="35235" y="10923"/>
                    </a:lnTo>
                    <a:lnTo>
                      <a:pt x="35235" y="10964"/>
                    </a:lnTo>
                    <a:lnTo>
                      <a:pt x="35256" y="10964"/>
                    </a:lnTo>
                    <a:lnTo>
                      <a:pt x="35298" y="10860"/>
                    </a:lnTo>
                    <a:lnTo>
                      <a:pt x="35403" y="10902"/>
                    </a:lnTo>
                    <a:lnTo>
                      <a:pt x="35403" y="10923"/>
                    </a:lnTo>
                    <a:lnTo>
                      <a:pt x="35487" y="10923"/>
                    </a:lnTo>
                    <a:lnTo>
                      <a:pt x="35549" y="11006"/>
                    </a:lnTo>
                    <a:lnTo>
                      <a:pt x="35696" y="11027"/>
                    </a:lnTo>
                    <a:lnTo>
                      <a:pt x="35591" y="11069"/>
                    </a:lnTo>
                    <a:lnTo>
                      <a:pt x="35570" y="11132"/>
                    </a:lnTo>
                    <a:lnTo>
                      <a:pt x="35507" y="11153"/>
                    </a:lnTo>
                    <a:lnTo>
                      <a:pt x="35466" y="11111"/>
                    </a:lnTo>
                    <a:lnTo>
                      <a:pt x="35382" y="11132"/>
                    </a:lnTo>
                    <a:lnTo>
                      <a:pt x="35403" y="11216"/>
                    </a:lnTo>
                    <a:lnTo>
                      <a:pt x="35466" y="11236"/>
                    </a:lnTo>
                    <a:lnTo>
                      <a:pt x="35487" y="11257"/>
                    </a:lnTo>
                    <a:lnTo>
                      <a:pt x="35591" y="11257"/>
                    </a:lnTo>
                    <a:lnTo>
                      <a:pt x="35591" y="11341"/>
                    </a:lnTo>
                    <a:lnTo>
                      <a:pt x="35612" y="11383"/>
                    </a:lnTo>
                    <a:lnTo>
                      <a:pt x="35612" y="11467"/>
                    </a:lnTo>
                    <a:lnTo>
                      <a:pt x="35675" y="11550"/>
                    </a:lnTo>
                    <a:lnTo>
                      <a:pt x="35779" y="11571"/>
                    </a:lnTo>
                    <a:lnTo>
                      <a:pt x="35821" y="11655"/>
                    </a:lnTo>
                    <a:lnTo>
                      <a:pt x="35863" y="11739"/>
                    </a:lnTo>
                    <a:lnTo>
                      <a:pt x="35821" y="11843"/>
                    </a:lnTo>
                    <a:lnTo>
                      <a:pt x="35759" y="11906"/>
                    </a:lnTo>
                    <a:lnTo>
                      <a:pt x="35675" y="11906"/>
                    </a:lnTo>
                    <a:lnTo>
                      <a:pt x="35612" y="11948"/>
                    </a:lnTo>
                    <a:lnTo>
                      <a:pt x="35570" y="11906"/>
                    </a:lnTo>
                    <a:lnTo>
                      <a:pt x="35487" y="11885"/>
                    </a:lnTo>
                    <a:lnTo>
                      <a:pt x="35445" y="11906"/>
                    </a:lnTo>
                    <a:lnTo>
                      <a:pt x="35361" y="12011"/>
                    </a:lnTo>
                    <a:lnTo>
                      <a:pt x="35403" y="12052"/>
                    </a:lnTo>
                    <a:lnTo>
                      <a:pt x="35403" y="12094"/>
                    </a:lnTo>
                    <a:lnTo>
                      <a:pt x="35361" y="12178"/>
                    </a:lnTo>
                    <a:lnTo>
                      <a:pt x="35382" y="12220"/>
                    </a:lnTo>
                    <a:lnTo>
                      <a:pt x="35445" y="12220"/>
                    </a:lnTo>
                    <a:lnTo>
                      <a:pt x="35466" y="12199"/>
                    </a:lnTo>
                    <a:lnTo>
                      <a:pt x="35549" y="12178"/>
                    </a:lnTo>
                    <a:lnTo>
                      <a:pt x="35654" y="12178"/>
                    </a:lnTo>
                    <a:lnTo>
                      <a:pt x="35717" y="12115"/>
                    </a:lnTo>
                    <a:lnTo>
                      <a:pt x="35800" y="12115"/>
                    </a:lnTo>
                    <a:lnTo>
                      <a:pt x="35863" y="12011"/>
                    </a:lnTo>
                    <a:lnTo>
                      <a:pt x="35905" y="11990"/>
                    </a:lnTo>
                    <a:lnTo>
                      <a:pt x="35926" y="12115"/>
                    </a:lnTo>
                    <a:lnTo>
                      <a:pt x="35989" y="12157"/>
                    </a:lnTo>
                    <a:lnTo>
                      <a:pt x="36072" y="12094"/>
                    </a:lnTo>
                    <a:lnTo>
                      <a:pt x="36135" y="11969"/>
                    </a:lnTo>
                    <a:lnTo>
                      <a:pt x="36240" y="11885"/>
                    </a:lnTo>
                    <a:lnTo>
                      <a:pt x="36303" y="11948"/>
                    </a:lnTo>
                    <a:lnTo>
                      <a:pt x="36303" y="11990"/>
                    </a:lnTo>
                    <a:lnTo>
                      <a:pt x="36219" y="12011"/>
                    </a:lnTo>
                    <a:lnTo>
                      <a:pt x="36177" y="12073"/>
                    </a:lnTo>
                    <a:lnTo>
                      <a:pt x="36219" y="12094"/>
                    </a:lnTo>
                    <a:lnTo>
                      <a:pt x="36219" y="12157"/>
                    </a:lnTo>
                    <a:lnTo>
                      <a:pt x="36093" y="12199"/>
                    </a:lnTo>
                    <a:lnTo>
                      <a:pt x="36072" y="12220"/>
                    </a:lnTo>
                    <a:lnTo>
                      <a:pt x="36219" y="12199"/>
                    </a:lnTo>
                    <a:lnTo>
                      <a:pt x="36240" y="12283"/>
                    </a:lnTo>
                    <a:lnTo>
                      <a:pt x="36135" y="12366"/>
                    </a:lnTo>
                    <a:lnTo>
                      <a:pt x="36177" y="12492"/>
                    </a:lnTo>
                    <a:lnTo>
                      <a:pt x="36219" y="12513"/>
                    </a:lnTo>
                    <a:lnTo>
                      <a:pt x="36282" y="12617"/>
                    </a:lnTo>
                    <a:lnTo>
                      <a:pt x="36407" y="12596"/>
                    </a:lnTo>
                    <a:lnTo>
                      <a:pt x="36428" y="12534"/>
                    </a:lnTo>
                    <a:lnTo>
                      <a:pt x="36407" y="12471"/>
                    </a:lnTo>
                    <a:lnTo>
                      <a:pt x="36407" y="12387"/>
                    </a:lnTo>
                    <a:lnTo>
                      <a:pt x="36449" y="12366"/>
                    </a:lnTo>
                    <a:lnTo>
                      <a:pt x="36595" y="12471"/>
                    </a:lnTo>
                    <a:lnTo>
                      <a:pt x="36595" y="12534"/>
                    </a:lnTo>
                    <a:lnTo>
                      <a:pt x="36533" y="12638"/>
                    </a:lnTo>
                    <a:lnTo>
                      <a:pt x="36616" y="12701"/>
                    </a:lnTo>
                    <a:lnTo>
                      <a:pt x="36637" y="12743"/>
                    </a:lnTo>
                    <a:lnTo>
                      <a:pt x="36491" y="12827"/>
                    </a:lnTo>
                    <a:lnTo>
                      <a:pt x="36449" y="12889"/>
                    </a:lnTo>
                    <a:lnTo>
                      <a:pt x="36533" y="12952"/>
                    </a:lnTo>
                    <a:lnTo>
                      <a:pt x="36763" y="12952"/>
                    </a:lnTo>
                    <a:lnTo>
                      <a:pt x="36826" y="12994"/>
                    </a:lnTo>
                    <a:lnTo>
                      <a:pt x="36826" y="13099"/>
                    </a:lnTo>
                    <a:lnTo>
                      <a:pt x="36826" y="13161"/>
                    </a:lnTo>
                    <a:lnTo>
                      <a:pt x="36867" y="13140"/>
                    </a:lnTo>
                    <a:lnTo>
                      <a:pt x="36867" y="13057"/>
                    </a:lnTo>
                    <a:lnTo>
                      <a:pt x="36930" y="12994"/>
                    </a:lnTo>
                    <a:lnTo>
                      <a:pt x="36972" y="12994"/>
                    </a:lnTo>
                    <a:lnTo>
                      <a:pt x="36972" y="13057"/>
                    </a:lnTo>
                    <a:lnTo>
                      <a:pt x="36930" y="13161"/>
                    </a:lnTo>
                    <a:lnTo>
                      <a:pt x="36930" y="13245"/>
                    </a:lnTo>
                    <a:lnTo>
                      <a:pt x="36847" y="13266"/>
                    </a:lnTo>
                    <a:lnTo>
                      <a:pt x="36805" y="13433"/>
                    </a:lnTo>
                    <a:lnTo>
                      <a:pt x="36805" y="13475"/>
                    </a:lnTo>
                    <a:lnTo>
                      <a:pt x="36867" y="13517"/>
                    </a:lnTo>
                    <a:lnTo>
                      <a:pt x="36867" y="13622"/>
                    </a:lnTo>
                    <a:lnTo>
                      <a:pt x="36826" y="13726"/>
                    </a:lnTo>
                    <a:lnTo>
                      <a:pt x="36826" y="13831"/>
                    </a:lnTo>
                    <a:lnTo>
                      <a:pt x="36847" y="13852"/>
                    </a:lnTo>
                    <a:lnTo>
                      <a:pt x="36847" y="13873"/>
                    </a:lnTo>
                    <a:lnTo>
                      <a:pt x="36826" y="14082"/>
                    </a:lnTo>
                    <a:lnTo>
                      <a:pt x="36763" y="14166"/>
                    </a:lnTo>
                    <a:lnTo>
                      <a:pt x="36826" y="14270"/>
                    </a:lnTo>
                    <a:lnTo>
                      <a:pt x="36805" y="14354"/>
                    </a:lnTo>
                    <a:lnTo>
                      <a:pt x="36637" y="14396"/>
                    </a:lnTo>
                    <a:lnTo>
                      <a:pt x="36491" y="14375"/>
                    </a:lnTo>
                    <a:lnTo>
                      <a:pt x="36428" y="14396"/>
                    </a:lnTo>
                    <a:lnTo>
                      <a:pt x="36407" y="14480"/>
                    </a:lnTo>
                    <a:lnTo>
                      <a:pt x="36198" y="14626"/>
                    </a:lnTo>
                    <a:lnTo>
                      <a:pt x="36198" y="14710"/>
                    </a:lnTo>
                    <a:lnTo>
                      <a:pt x="36344" y="14793"/>
                    </a:lnTo>
                    <a:lnTo>
                      <a:pt x="36303" y="14793"/>
                    </a:lnTo>
                    <a:lnTo>
                      <a:pt x="36219" y="14814"/>
                    </a:lnTo>
                    <a:lnTo>
                      <a:pt x="36303" y="14814"/>
                    </a:lnTo>
                    <a:lnTo>
                      <a:pt x="36177" y="14982"/>
                    </a:lnTo>
                    <a:lnTo>
                      <a:pt x="36093" y="15024"/>
                    </a:lnTo>
                    <a:lnTo>
                      <a:pt x="35884" y="15149"/>
                    </a:lnTo>
                    <a:lnTo>
                      <a:pt x="35738" y="15296"/>
                    </a:lnTo>
                    <a:lnTo>
                      <a:pt x="35675" y="15296"/>
                    </a:lnTo>
                    <a:lnTo>
                      <a:pt x="35633" y="15337"/>
                    </a:lnTo>
                    <a:lnTo>
                      <a:pt x="35591" y="15463"/>
                    </a:lnTo>
                    <a:lnTo>
                      <a:pt x="35675" y="15568"/>
                    </a:lnTo>
                    <a:lnTo>
                      <a:pt x="35696" y="15672"/>
                    </a:lnTo>
                    <a:lnTo>
                      <a:pt x="35800" y="15840"/>
                    </a:lnTo>
                    <a:lnTo>
                      <a:pt x="35842" y="16133"/>
                    </a:lnTo>
                    <a:lnTo>
                      <a:pt x="35779" y="16174"/>
                    </a:lnTo>
                    <a:lnTo>
                      <a:pt x="35738" y="16153"/>
                    </a:lnTo>
                    <a:lnTo>
                      <a:pt x="35675" y="16195"/>
                    </a:lnTo>
                    <a:lnTo>
                      <a:pt x="35654" y="16300"/>
                    </a:lnTo>
                    <a:lnTo>
                      <a:pt x="35633" y="16195"/>
                    </a:lnTo>
                    <a:lnTo>
                      <a:pt x="35633" y="16049"/>
                    </a:lnTo>
                    <a:lnTo>
                      <a:pt x="35570" y="15986"/>
                    </a:lnTo>
                    <a:lnTo>
                      <a:pt x="35466" y="16049"/>
                    </a:lnTo>
                    <a:lnTo>
                      <a:pt x="35424" y="16153"/>
                    </a:lnTo>
                    <a:lnTo>
                      <a:pt x="35319" y="16216"/>
                    </a:lnTo>
                    <a:lnTo>
                      <a:pt x="35235" y="16174"/>
                    </a:lnTo>
                    <a:lnTo>
                      <a:pt x="35256" y="16112"/>
                    </a:lnTo>
                    <a:lnTo>
                      <a:pt x="35256" y="16070"/>
                    </a:lnTo>
                    <a:lnTo>
                      <a:pt x="35047" y="16070"/>
                    </a:lnTo>
                    <a:lnTo>
                      <a:pt x="35005" y="16174"/>
                    </a:lnTo>
                    <a:lnTo>
                      <a:pt x="34922" y="16258"/>
                    </a:lnTo>
                    <a:lnTo>
                      <a:pt x="34796" y="16216"/>
                    </a:lnTo>
                    <a:lnTo>
                      <a:pt x="34712" y="16216"/>
                    </a:lnTo>
                    <a:lnTo>
                      <a:pt x="34650" y="16174"/>
                    </a:lnTo>
                    <a:lnTo>
                      <a:pt x="34587" y="16174"/>
                    </a:lnTo>
                    <a:lnTo>
                      <a:pt x="34503" y="16258"/>
                    </a:lnTo>
                    <a:lnTo>
                      <a:pt x="34357" y="16195"/>
                    </a:lnTo>
                    <a:lnTo>
                      <a:pt x="34315" y="16174"/>
                    </a:lnTo>
                    <a:lnTo>
                      <a:pt x="34231" y="16070"/>
                    </a:lnTo>
                    <a:lnTo>
                      <a:pt x="34106" y="15986"/>
                    </a:lnTo>
                    <a:lnTo>
                      <a:pt x="33980" y="15965"/>
                    </a:lnTo>
                    <a:lnTo>
                      <a:pt x="33834" y="15777"/>
                    </a:lnTo>
                    <a:lnTo>
                      <a:pt x="33813" y="15840"/>
                    </a:lnTo>
                    <a:lnTo>
                      <a:pt x="33813" y="15902"/>
                    </a:lnTo>
                    <a:lnTo>
                      <a:pt x="33792" y="15965"/>
                    </a:lnTo>
                    <a:lnTo>
                      <a:pt x="33750" y="15944"/>
                    </a:lnTo>
                    <a:lnTo>
                      <a:pt x="33708" y="15965"/>
                    </a:lnTo>
                    <a:lnTo>
                      <a:pt x="33708" y="16049"/>
                    </a:lnTo>
                    <a:lnTo>
                      <a:pt x="33771" y="16112"/>
                    </a:lnTo>
                    <a:lnTo>
                      <a:pt x="33750" y="16195"/>
                    </a:lnTo>
                    <a:lnTo>
                      <a:pt x="33687" y="16195"/>
                    </a:lnTo>
                    <a:lnTo>
                      <a:pt x="33582" y="16216"/>
                    </a:lnTo>
                    <a:lnTo>
                      <a:pt x="33499" y="16300"/>
                    </a:lnTo>
                    <a:lnTo>
                      <a:pt x="33373" y="16300"/>
                    </a:lnTo>
                    <a:lnTo>
                      <a:pt x="33290" y="16384"/>
                    </a:lnTo>
                    <a:lnTo>
                      <a:pt x="33290" y="16488"/>
                    </a:lnTo>
                    <a:lnTo>
                      <a:pt x="33206" y="16530"/>
                    </a:lnTo>
                    <a:lnTo>
                      <a:pt x="33164" y="16677"/>
                    </a:lnTo>
                    <a:lnTo>
                      <a:pt x="33248" y="16886"/>
                    </a:lnTo>
                    <a:lnTo>
                      <a:pt x="33352" y="16990"/>
                    </a:lnTo>
                    <a:lnTo>
                      <a:pt x="33394" y="16949"/>
                    </a:lnTo>
                    <a:lnTo>
                      <a:pt x="33499" y="17095"/>
                    </a:lnTo>
                    <a:lnTo>
                      <a:pt x="33478" y="17158"/>
                    </a:lnTo>
                    <a:lnTo>
                      <a:pt x="33666" y="17158"/>
                    </a:lnTo>
                    <a:lnTo>
                      <a:pt x="33771" y="17200"/>
                    </a:lnTo>
                    <a:lnTo>
                      <a:pt x="33813" y="17137"/>
                    </a:lnTo>
                    <a:lnTo>
                      <a:pt x="33917" y="17137"/>
                    </a:lnTo>
                    <a:lnTo>
                      <a:pt x="33980" y="17095"/>
                    </a:lnTo>
                    <a:lnTo>
                      <a:pt x="34106" y="17095"/>
                    </a:lnTo>
                    <a:lnTo>
                      <a:pt x="34189" y="17053"/>
                    </a:lnTo>
                    <a:lnTo>
                      <a:pt x="34273" y="17095"/>
                    </a:lnTo>
                    <a:lnTo>
                      <a:pt x="34315" y="17032"/>
                    </a:lnTo>
                    <a:lnTo>
                      <a:pt x="34315" y="16928"/>
                    </a:lnTo>
                    <a:lnTo>
                      <a:pt x="34336" y="16865"/>
                    </a:lnTo>
                    <a:lnTo>
                      <a:pt x="34398" y="16865"/>
                    </a:lnTo>
                    <a:lnTo>
                      <a:pt x="34503" y="17032"/>
                    </a:lnTo>
                    <a:lnTo>
                      <a:pt x="34587" y="17032"/>
                    </a:lnTo>
                    <a:lnTo>
                      <a:pt x="34650" y="17116"/>
                    </a:lnTo>
                    <a:lnTo>
                      <a:pt x="34796" y="17137"/>
                    </a:lnTo>
                    <a:lnTo>
                      <a:pt x="34817" y="17074"/>
                    </a:lnTo>
                    <a:lnTo>
                      <a:pt x="34901" y="16970"/>
                    </a:lnTo>
                    <a:lnTo>
                      <a:pt x="34943" y="16970"/>
                    </a:lnTo>
                    <a:lnTo>
                      <a:pt x="35026" y="16886"/>
                    </a:lnTo>
                    <a:lnTo>
                      <a:pt x="35131" y="16865"/>
                    </a:lnTo>
                    <a:lnTo>
                      <a:pt x="35110" y="16928"/>
                    </a:lnTo>
                    <a:lnTo>
                      <a:pt x="35110" y="17032"/>
                    </a:lnTo>
                    <a:lnTo>
                      <a:pt x="35026" y="17137"/>
                    </a:lnTo>
                    <a:lnTo>
                      <a:pt x="35026" y="17262"/>
                    </a:lnTo>
                    <a:lnTo>
                      <a:pt x="35131" y="17221"/>
                    </a:lnTo>
                    <a:lnTo>
                      <a:pt x="35173" y="17032"/>
                    </a:lnTo>
                    <a:lnTo>
                      <a:pt x="35215" y="17074"/>
                    </a:lnTo>
                    <a:lnTo>
                      <a:pt x="35256" y="17032"/>
                    </a:lnTo>
                    <a:lnTo>
                      <a:pt x="35340" y="17074"/>
                    </a:lnTo>
                    <a:lnTo>
                      <a:pt x="35256" y="17200"/>
                    </a:lnTo>
                    <a:lnTo>
                      <a:pt x="35277" y="17283"/>
                    </a:lnTo>
                    <a:lnTo>
                      <a:pt x="35277" y="17179"/>
                    </a:lnTo>
                    <a:lnTo>
                      <a:pt x="35466" y="17011"/>
                    </a:lnTo>
                    <a:lnTo>
                      <a:pt x="35487" y="17074"/>
                    </a:lnTo>
                    <a:lnTo>
                      <a:pt x="35361" y="17179"/>
                    </a:lnTo>
                    <a:lnTo>
                      <a:pt x="35361" y="17242"/>
                    </a:lnTo>
                    <a:lnTo>
                      <a:pt x="35445" y="17304"/>
                    </a:lnTo>
                    <a:lnTo>
                      <a:pt x="35487" y="17451"/>
                    </a:lnTo>
                    <a:lnTo>
                      <a:pt x="35487" y="17555"/>
                    </a:lnTo>
                    <a:lnTo>
                      <a:pt x="35507" y="17660"/>
                    </a:lnTo>
                    <a:lnTo>
                      <a:pt x="35612" y="17639"/>
                    </a:lnTo>
                    <a:lnTo>
                      <a:pt x="35612" y="17765"/>
                    </a:lnTo>
                    <a:lnTo>
                      <a:pt x="35675" y="17827"/>
                    </a:lnTo>
                    <a:lnTo>
                      <a:pt x="35759" y="17681"/>
                    </a:lnTo>
                    <a:lnTo>
                      <a:pt x="35717" y="17869"/>
                    </a:lnTo>
                    <a:lnTo>
                      <a:pt x="35654" y="17953"/>
                    </a:lnTo>
                    <a:lnTo>
                      <a:pt x="35759" y="18058"/>
                    </a:lnTo>
                    <a:lnTo>
                      <a:pt x="35759" y="17974"/>
                    </a:lnTo>
                    <a:lnTo>
                      <a:pt x="35800" y="17869"/>
                    </a:lnTo>
                    <a:lnTo>
                      <a:pt x="35863" y="17848"/>
                    </a:lnTo>
                    <a:lnTo>
                      <a:pt x="35863" y="17848"/>
                    </a:lnTo>
                    <a:lnTo>
                      <a:pt x="35821" y="17890"/>
                    </a:lnTo>
                    <a:lnTo>
                      <a:pt x="35863" y="18037"/>
                    </a:lnTo>
                    <a:lnTo>
                      <a:pt x="35926" y="18162"/>
                    </a:lnTo>
                    <a:lnTo>
                      <a:pt x="36093" y="18141"/>
                    </a:lnTo>
                    <a:lnTo>
                      <a:pt x="36031" y="18183"/>
                    </a:lnTo>
                    <a:lnTo>
                      <a:pt x="35821" y="18309"/>
                    </a:lnTo>
                    <a:lnTo>
                      <a:pt x="35675" y="18309"/>
                    </a:lnTo>
                    <a:lnTo>
                      <a:pt x="35654" y="18371"/>
                    </a:lnTo>
                    <a:lnTo>
                      <a:pt x="35759" y="18413"/>
                    </a:lnTo>
                    <a:lnTo>
                      <a:pt x="35759" y="18560"/>
                    </a:lnTo>
                    <a:lnTo>
                      <a:pt x="35821" y="18664"/>
                    </a:lnTo>
                    <a:lnTo>
                      <a:pt x="35905" y="18727"/>
                    </a:lnTo>
                    <a:lnTo>
                      <a:pt x="35989" y="18727"/>
                    </a:lnTo>
                    <a:lnTo>
                      <a:pt x="35989" y="18790"/>
                    </a:lnTo>
                    <a:lnTo>
                      <a:pt x="36093" y="18874"/>
                    </a:lnTo>
                    <a:lnTo>
                      <a:pt x="36156" y="18915"/>
                    </a:lnTo>
                    <a:lnTo>
                      <a:pt x="36219" y="18915"/>
                    </a:lnTo>
                    <a:lnTo>
                      <a:pt x="36407" y="19041"/>
                    </a:lnTo>
                    <a:lnTo>
                      <a:pt x="36512" y="19041"/>
                    </a:lnTo>
                    <a:lnTo>
                      <a:pt x="36512" y="19104"/>
                    </a:lnTo>
                    <a:lnTo>
                      <a:pt x="36575" y="19125"/>
                    </a:lnTo>
                    <a:lnTo>
                      <a:pt x="36595" y="19083"/>
                    </a:lnTo>
                    <a:lnTo>
                      <a:pt x="36616" y="19041"/>
                    </a:lnTo>
                    <a:lnTo>
                      <a:pt x="36721" y="19104"/>
                    </a:lnTo>
                    <a:lnTo>
                      <a:pt x="36679" y="19125"/>
                    </a:lnTo>
                    <a:lnTo>
                      <a:pt x="36616" y="19187"/>
                    </a:lnTo>
                    <a:lnTo>
                      <a:pt x="36679" y="19292"/>
                    </a:lnTo>
                    <a:lnTo>
                      <a:pt x="36742" y="19334"/>
                    </a:lnTo>
                    <a:lnTo>
                      <a:pt x="36805" y="19334"/>
                    </a:lnTo>
                    <a:lnTo>
                      <a:pt x="36805" y="19418"/>
                    </a:lnTo>
                    <a:lnTo>
                      <a:pt x="36930" y="19543"/>
                    </a:lnTo>
                    <a:lnTo>
                      <a:pt x="37014" y="19543"/>
                    </a:lnTo>
                    <a:lnTo>
                      <a:pt x="37056" y="19606"/>
                    </a:lnTo>
                    <a:lnTo>
                      <a:pt x="37098" y="19648"/>
                    </a:lnTo>
                    <a:lnTo>
                      <a:pt x="37265" y="19731"/>
                    </a:lnTo>
                    <a:lnTo>
                      <a:pt x="37328" y="19711"/>
                    </a:lnTo>
                    <a:lnTo>
                      <a:pt x="37370" y="19731"/>
                    </a:lnTo>
                    <a:lnTo>
                      <a:pt x="37453" y="19731"/>
                    </a:lnTo>
                    <a:lnTo>
                      <a:pt x="37537" y="19773"/>
                    </a:lnTo>
                    <a:lnTo>
                      <a:pt x="37558" y="19857"/>
                    </a:lnTo>
                    <a:lnTo>
                      <a:pt x="37725" y="19983"/>
                    </a:lnTo>
                    <a:lnTo>
                      <a:pt x="37788" y="19983"/>
                    </a:lnTo>
                    <a:lnTo>
                      <a:pt x="37872" y="20045"/>
                    </a:lnTo>
                    <a:lnTo>
                      <a:pt x="38060" y="20087"/>
                    </a:lnTo>
                    <a:lnTo>
                      <a:pt x="38165" y="20150"/>
                    </a:lnTo>
                    <a:lnTo>
                      <a:pt x="38269" y="20150"/>
                    </a:lnTo>
                    <a:lnTo>
                      <a:pt x="38290" y="20129"/>
                    </a:lnTo>
                    <a:lnTo>
                      <a:pt x="38290" y="20066"/>
                    </a:lnTo>
                    <a:lnTo>
                      <a:pt x="38207" y="19983"/>
                    </a:lnTo>
                    <a:lnTo>
                      <a:pt x="38165" y="19920"/>
                    </a:lnTo>
                    <a:lnTo>
                      <a:pt x="38207" y="19857"/>
                    </a:lnTo>
                    <a:lnTo>
                      <a:pt x="38290" y="19878"/>
                    </a:lnTo>
                    <a:lnTo>
                      <a:pt x="38311" y="19815"/>
                    </a:lnTo>
                    <a:lnTo>
                      <a:pt x="38290" y="19752"/>
                    </a:lnTo>
                    <a:lnTo>
                      <a:pt x="38248" y="19773"/>
                    </a:lnTo>
                    <a:lnTo>
                      <a:pt x="38207" y="19731"/>
                    </a:lnTo>
                    <a:lnTo>
                      <a:pt x="38248" y="19606"/>
                    </a:lnTo>
                    <a:lnTo>
                      <a:pt x="38207" y="19564"/>
                    </a:lnTo>
                    <a:lnTo>
                      <a:pt x="38102" y="19669"/>
                    </a:lnTo>
                    <a:lnTo>
                      <a:pt x="38102" y="19627"/>
                    </a:lnTo>
                    <a:lnTo>
                      <a:pt x="38081" y="19543"/>
                    </a:lnTo>
                    <a:lnTo>
                      <a:pt x="38018" y="19543"/>
                    </a:lnTo>
                    <a:lnTo>
                      <a:pt x="38123" y="19439"/>
                    </a:lnTo>
                    <a:lnTo>
                      <a:pt x="38102" y="19313"/>
                    </a:lnTo>
                    <a:lnTo>
                      <a:pt x="38060" y="19292"/>
                    </a:lnTo>
                    <a:lnTo>
                      <a:pt x="37956" y="19292"/>
                    </a:lnTo>
                    <a:lnTo>
                      <a:pt x="37976" y="19187"/>
                    </a:lnTo>
                    <a:lnTo>
                      <a:pt x="37935" y="19083"/>
                    </a:lnTo>
                    <a:lnTo>
                      <a:pt x="37893" y="18999"/>
                    </a:lnTo>
                    <a:lnTo>
                      <a:pt x="37788" y="18999"/>
                    </a:lnTo>
                    <a:lnTo>
                      <a:pt x="37851" y="18915"/>
                    </a:lnTo>
                    <a:lnTo>
                      <a:pt x="37767" y="18894"/>
                    </a:lnTo>
                    <a:lnTo>
                      <a:pt x="37725" y="18894"/>
                    </a:lnTo>
                    <a:lnTo>
                      <a:pt x="37746" y="18832"/>
                    </a:lnTo>
                    <a:lnTo>
                      <a:pt x="37663" y="18727"/>
                    </a:lnTo>
                    <a:lnTo>
                      <a:pt x="37663" y="18748"/>
                    </a:lnTo>
                    <a:lnTo>
                      <a:pt x="37621" y="18748"/>
                    </a:lnTo>
                    <a:lnTo>
                      <a:pt x="37621" y="18602"/>
                    </a:lnTo>
                    <a:lnTo>
                      <a:pt x="37621" y="18539"/>
                    </a:lnTo>
                    <a:lnTo>
                      <a:pt x="37621" y="18476"/>
                    </a:lnTo>
                    <a:lnTo>
                      <a:pt x="37453" y="18350"/>
                    </a:lnTo>
                    <a:lnTo>
                      <a:pt x="37432" y="18225"/>
                    </a:lnTo>
                    <a:lnTo>
                      <a:pt x="37432" y="18120"/>
                    </a:lnTo>
                    <a:lnTo>
                      <a:pt x="37516" y="18162"/>
                    </a:lnTo>
                    <a:lnTo>
                      <a:pt x="37558" y="18078"/>
                    </a:lnTo>
                    <a:lnTo>
                      <a:pt x="37663" y="18120"/>
                    </a:lnTo>
                    <a:lnTo>
                      <a:pt x="37663" y="18225"/>
                    </a:lnTo>
                    <a:lnTo>
                      <a:pt x="37746" y="18371"/>
                    </a:lnTo>
                    <a:lnTo>
                      <a:pt x="37872" y="18434"/>
                    </a:lnTo>
                    <a:lnTo>
                      <a:pt x="37935" y="18476"/>
                    </a:lnTo>
                    <a:lnTo>
                      <a:pt x="37935" y="18560"/>
                    </a:lnTo>
                    <a:lnTo>
                      <a:pt x="37976" y="18602"/>
                    </a:lnTo>
                    <a:lnTo>
                      <a:pt x="37976" y="18539"/>
                    </a:lnTo>
                    <a:lnTo>
                      <a:pt x="37935" y="18392"/>
                    </a:lnTo>
                    <a:lnTo>
                      <a:pt x="37935" y="18350"/>
                    </a:lnTo>
                    <a:lnTo>
                      <a:pt x="37976" y="18309"/>
                    </a:lnTo>
                    <a:lnTo>
                      <a:pt x="38018" y="18392"/>
                    </a:lnTo>
                    <a:lnTo>
                      <a:pt x="38018" y="18455"/>
                    </a:lnTo>
                    <a:lnTo>
                      <a:pt x="38081" y="18497"/>
                    </a:lnTo>
                    <a:lnTo>
                      <a:pt x="38123" y="18685"/>
                    </a:lnTo>
                    <a:lnTo>
                      <a:pt x="38207" y="18706"/>
                    </a:lnTo>
                    <a:lnTo>
                      <a:pt x="38207" y="18769"/>
                    </a:lnTo>
                    <a:lnTo>
                      <a:pt x="38290" y="18832"/>
                    </a:lnTo>
                    <a:lnTo>
                      <a:pt x="38374" y="19020"/>
                    </a:lnTo>
                    <a:lnTo>
                      <a:pt x="38416" y="18936"/>
                    </a:lnTo>
                    <a:lnTo>
                      <a:pt x="38395" y="18832"/>
                    </a:lnTo>
                    <a:lnTo>
                      <a:pt x="38395" y="18664"/>
                    </a:lnTo>
                    <a:lnTo>
                      <a:pt x="38416" y="18560"/>
                    </a:lnTo>
                    <a:lnTo>
                      <a:pt x="38416" y="18643"/>
                    </a:lnTo>
                    <a:lnTo>
                      <a:pt x="38479" y="18811"/>
                    </a:lnTo>
                    <a:lnTo>
                      <a:pt x="38479" y="18915"/>
                    </a:lnTo>
                    <a:lnTo>
                      <a:pt x="38479" y="18999"/>
                    </a:lnTo>
                    <a:lnTo>
                      <a:pt x="38520" y="19020"/>
                    </a:lnTo>
                    <a:lnTo>
                      <a:pt x="38604" y="19083"/>
                    </a:lnTo>
                    <a:lnTo>
                      <a:pt x="38625" y="18999"/>
                    </a:lnTo>
                    <a:lnTo>
                      <a:pt x="38583" y="18957"/>
                    </a:lnTo>
                    <a:lnTo>
                      <a:pt x="38583" y="18894"/>
                    </a:lnTo>
                    <a:lnTo>
                      <a:pt x="38667" y="18915"/>
                    </a:lnTo>
                    <a:lnTo>
                      <a:pt x="38688" y="19020"/>
                    </a:lnTo>
                    <a:lnTo>
                      <a:pt x="38688" y="19104"/>
                    </a:lnTo>
                    <a:lnTo>
                      <a:pt x="38709" y="19125"/>
                    </a:lnTo>
                    <a:lnTo>
                      <a:pt x="38709" y="19062"/>
                    </a:lnTo>
                    <a:lnTo>
                      <a:pt x="38772" y="19020"/>
                    </a:lnTo>
                    <a:lnTo>
                      <a:pt x="38772" y="19187"/>
                    </a:lnTo>
                    <a:lnTo>
                      <a:pt x="38813" y="19271"/>
                    </a:lnTo>
                    <a:lnTo>
                      <a:pt x="38897" y="19271"/>
                    </a:lnTo>
                    <a:lnTo>
                      <a:pt x="38939" y="19208"/>
                    </a:lnTo>
                    <a:lnTo>
                      <a:pt x="38939" y="19313"/>
                    </a:lnTo>
                    <a:lnTo>
                      <a:pt x="38918" y="19376"/>
                    </a:lnTo>
                    <a:lnTo>
                      <a:pt x="38981" y="19543"/>
                    </a:lnTo>
                    <a:lnTo>
                      <a:pt x="39023" y="19627"/>
                    </a:lnTo>
                    <a:lnTo>
                      <a:pt x="39127" y="19627"/>
                    </a:lnTo>
                    <a:lnTo>
                      <a:pt x="39127" y="19543"/>
                    </a:lnTo>
                    <a:lnTo>
                      <a:pt x="39106" y="19522"/>
                    </a:lnTo>
                    <a:lnTo>
                      <a:pt x="39106" y="19397"/>
                    </a:lnTo>
                    <a:lnTo>
                      <a:pt x="39044" y="19187"/>
                    </a:lnTo>
                    <a:lnTo>
                      <a:pt x="39127" y="19187"/>
                    </a:lnTo>
                    <a:lnTo>
                      <a:pt x="39169" y="19271"/>
                    </a:lnTo>
                    <a:lnTo>
                      <a:pt x="39274" y="19292"/>
                    </a:lnTo>
                    <a:lnTo>
                      <a:pt x="39316" y="19271"/>
                    </a:lnTo>
                    <a:lnTo>
                      <a:pt x="39253" y="19166"/>
                    </a:lnTo>
                    <a:lnTo>
                      <a:pt x="39295" y="19083"/>
                    </a:lnTo>
                    <a:lnTo>
                      <a:pt x="39295" y="18894"/>
                    </a:lnTo>
                    <a:lnTo>
                      <a:pt x="39211" y="18706"/>
                    </a:lnTo>
                    <a:lnTo>
                      <a:pt x="39232" y="18560"/>
                    </a:lnTo>
                    <a:lnTo>
                      <a:pt x="39232" y="18392"/>
                    </a:lnTo>
                    <a:lnTo>
                      <a:pt x="39253" y="18560"/>
                    </a:lnTo>
                    <a:lnTo>
                      <a:pt x="39232" y="18664"/>
                    </a:lnTo>
                    <a:lnTo>
                      <a:pt x="39253" y="18790"/>
                    </a:lnTo>
                    <a:lnTo>
                      <a:pt x="39420" y="18957"/>
                    </a:lnTo>
                    <a:lnTo>
                      <a:pt x="39441" y="18894"/>
                    </a:lnTo>
                    <a:lnTo>
                      <a:pt x="39420" y="18769"/>
                    </a:lnTo>
                    <a:lnTo>
                      <a:pt x="39462" y="18664"/>
                    </a:lnTo>
                    <a:lnTo>
                      <a:pt x="39462" y="18497"/>
                    </a:lnTo>
                    <a:lnTo>
                      <a:pt x="39546" y="18455"/>
                    </a:lnTo>
                    <a:lnTo>
                      <a:pt x="39525" y="18434"/>
                    </a:lnTo>
                    <a:lnTo>
                      <a:pt x="39399" y="18246"/>
                    </a:lnTo>
                    <a:lnTo>
                      <a:pt x="39357" y="18120"/>
                    </a:lnTo>
                    <a:lnTo>
                      <a:pt x="39316" y="18078"/>
                    </a:lnTo>
                    <a:lnTo>
                      <a:pt x="39336" y="18016"/>
                    </a:lnTo>
                    <a:lnTo>
                      <a:pt x="39253" y="17869"/>
                    </a:lnTo>
                    <a:lnTo>
                      <a:pt x="39190" y="17786"/>
                    </a:lnTo>
                    <a:lnTo>
                      <a:pt x="39316" y="17765"/>
                    </a:lnTo>
                    <a:lnTo>
                      <a:pt x="39336" y="17723"/>
                    </a:lnTo>
                    <a:lnTo>
                      <a:pt x="39420" y="17639"/>
                    </a:lnTo>
                    <a:lnTo>
                      <a:pt x="39357" y="17576"/>
                    </a:lnTo>
                    <a:lnTo>
                      <a:pt x="39295" y="17618"/>
                    </a:lnTo>
                    <a:lnTo>
                      <a:pt x="39148" y="17639"/>
                    </a:lnTo>
                    <a:lnTo>
                      <a:pt x="39106" y="17597"/>
                    </a:lnTo>
                    <a:lnTo>
                      <a:pt x="39127" y="17555"/>
                    </a:lnTo>
                    <a:lnTo>
                      <a:pt x="39148" y="17514"/>
                    </a:lnTo>
                    <a:lnTo>
                      <a:pt x="39232" y="17430"/>
                    </a:lnTo>
                    <a:lnTo>
                      <a:pt x="39253" y="17325"/>
                    </a:lnTo>
                    <a:lnTo>
                      <a:pt x="39211" y="17242"/>
                    </a:lnTo>
                    <a:lnTo>
                      <a:pt x="39148" y="17242"/>
                    </a:lnTo>
                    <a:lnTo>
                      <a:pt x="39148" y="17304"/>
                    </a:lnTo>
                    <a:lnTo>
                      <a:pt x="39106" y="17388"/>
                    </a:lnTo>
                    <a:lnTo>
                      <a:pt x="39106" y="17304"/>
                    </a:lnTo>
                    <a:lnTo>
                      <a:pt x="39085" y="17325"/>
                    </a:lnTo>
                    <a:lnTo>
                      <a:pt x="38939" y="17346"/>
                    </a:lnTo>
                    <a:lnTo>
                      <a:pt x="38918" y="17304"/>
                    </a:lnTo>
                    <a:lnTo>
                      <a:pt x="39002" y="17242"/>
                    </a:lnTo>
                    <a:lnTo>
                      <a:pt x="39023" y="17200"/>
                    </a:lnTo>
                    <a:lnTo>
                      <a:pt x="38981" y="17137"/>
                    </a:lnTo>
                    <a:lnTo>
                      <a:pt x="38939" y="17032"/>
                    </a:lnTo>
                    <a:lnTo>
                      <a:pt x="38876" y="16990"/>
                    </a:lnTo>
                    <a:lnTo>
                      <a:pt x="38813" y="17011"/>
                    </a:lnTo>
                    <a:lnTo>
                      <a:pt x="38813" y="17116"/>
                    </a:lnTo>
                    <a:lnTo>
                      <a:pt x="38792" y="17179"/>
                    </a:lnTo>
                    <a:lnTo>
                      <a:pt x="38772" y="17137"/>
                    </a:lnTo>
                    <a:lnTo>
                      <a:pt x="38772" y="17011"/>
                    </a:lnTo>
                    <a:lnTo>
                      <a:pt x="38730" y="16928"/>
                    </a:lnTo>
                    <a:lnTo>
                      <a:pt x="38688" y="16928"/>
                    </a:lnTo>
                    <a:lnTo>
                      <a:pt x="38709" y="16865"/>
                    </a:lnTo>
                    <a:lnTo>
                      <a:pt x="38667" y="16865"/>
                    </a:lnTo>
                    <a:lnTo>
                      <a:pt x="38667" y="16823"/>
                    </a:lnTo>
                    <a:lnTo>
                      <a:pt x="38688" y="16823"/>
                    </a:lnTo>
                    <a:lnTo>
                      <a:pt x="38667" y="16760"/>
                    </a:lnTo>
                    <a:lnTo>
                      <a:pt x="38604" y="16718"/>
                    </a:lnTo>
                    <a:lnTo>
                      <a:pt x="38625" y="16677"/>
                    </a:lnTo>
                    <a:lnTo>
                      <a:pt x="38730" y="16677"/>
                    </a:lnTo>
                    <a:lnTo>
                      <a:pt x="38792" y="16656"/>
                    </a:lnTo>
                    <a:lnTo>
                      <a:pt x="38730" y="16593"/>
                    </a:lnTo>
                    <a:lnTo>
                      <a:pt x="38625" y="16593"/>
                    </a:lnTo>
                    <a:lnTo>
                      <a:pt x="38583" y="16572"/>
                    </a:lnTo>
                    <a:lnTo>
                      <a:pt x="38625" y="16488"/>
                    </a:lnTo>
                    <a:lnTo>
                      <a:pt x="38730" y="16446"/>
                    </a:lnTo>
                    <a:lnTo>
                      <a:pt x="38730" y="16405"/>
                    </a:lnTo>
                    <a:lnTo>
                      <a:pt x="38688" y="16363"/>
                    </a:lnTo>
                    <a:lnTo>
                      <a:pt x="38520" y="16363"/>
                    </a:lnTo>
                    <a:lnTo>
                      <a:pt x="38500" y="16405"/>
                    </a:lnTo>
                    <a:lnTo>
                      <a:pt x="38458" y="16488"/>
                    </a:lnTo>
                    <a:lnTo>
                      <a:pt x="38248" y="16530"/>
                    </a:lnTo>
                    <a:lnTo>
                      <a:pt x="38353" y="16467"/>
                    </a:lnTo>
                    <a:lnTo>
                      <a:pt x="38500" y="16321"/>
                    </a:lnTo>
                    <a:lnTo>
                      <a:pt x="38562" y="16216"/>
                    </a:lnTo>
                    <a:lnTo>
                      <a:pt x="38562" y="16174"/>
                    </a:lnTo>
                    <a:lnTo>
                      <a:pt x="38458" y="16174"/>
                    </a:lnTo>
                    <a:lnTo>
                      <a:pt x="38395" y="16153"/>
                    </a:lnTo>
                    <a:lnTo>
                      <a:pt x="38458" y="16091"/>
                    </a:lnTo>
                    <a:lnTo>
                      <a:pt x="38416" y="16049"/>
                    </a:lnTo>
                    <a:lnTo>
                      <a:pt x="38374" y="16070"/>
                    </a:lnTo>
                    <a:lnTo>
                      <a:pt x="38374" y="15986"/>
                    </a:lnTo>
                    <a:lnTo>
                      <a:pt x="38416" y="15923"/>
                    </a:lnTo>
                    <a:lnTo>
                      <a:pt x="38416" y="15819"/>
                    </a:lnTo>
                    <a:lnTo>
                      <a:pt x="38290" y="15777"/>
                    </a:lnTo>
                    <a:lnTo>
                      <a:pt x="38207" y="15756"/>
                    </a:lnTo>
                    <a:lnTo>
                      <a:pt x="38081" y="15756"/>
                    </a:lnTo>
                    <a:lnTo>
                      <a:pt x="38039" y="15693"/>
                    </a:lnTo>
                    <a:lnTo>
                      <a:pt x="38165" y="15693"/>
                    </a:lnTo>
                    <a:lnTo>
                      <a:pt x="38269" y="15672"/>
                    </a:lnTo>
                    <a:lnTo>
                      <a:pt x="38311" y="15630"/>
                    </a:lnTo>
                    <a:lnTo>
                      <a:pt x="38374" y="15693"/>
                    </a:lnTo>
                    <a:lnTo>
                      <a:pt x="38395" y="15756"/>
                    </a:lnTo>
                    <a:lnTo>
                      <a:pt x="38500" y="15756"/>
                    </a:lnTo>
                    <a:lnTo>
                      <a:pt x="38604" y="15798"/>
                    </a:lnTo>
                    <a:lnTo>
                      <a:pt x="38625" y="15881"/>
                    </a:lnTo>
                    <a:lnTo>
                      <a:pt x="38604" y="15965"/>
                    </a:lnTo>
                    <a:lnTo>
                      <a:pt x="38625" y="16049"/>
                    </a:lnTo>
                    <a:lnTo>
                      <a:pt x="38730" y="16174"/>
                    </a:lnTo>
                    <a:lnTo>
                      <a:pt x="38772" y="16174"/>
                    </a:lnTo>
                    <a:lnTo>
                      <a:pt x="38792" y="16070"/>
                    </a:lnTo>
                    <a:lnTo>
                      <a:pt x="38834" y="16133"/>
                    </a:lnTo>
                    <a:lnTo>
                      <a:pt x="38981" y="16153"/>
                    </a:lnTo>
                    <a:lnTo>
                      <a:pt x="39023" y="16133"/>
                    </a:lnTo>
                    <a:lnTo>
                      <a:pt x="39023" y="16070"/>
                    </a:lnTo>
                    <a:lnTo>
                      <a:pt x="38981" y="16049"/>
                    </a:lnTo>
                    <a:lnTo>
                      <a:pt x="38981" y="15965"/>
                    </a:lnTo>
                    <a:lnTo>
                      <a:pt x="38939" y="15861"/>
                    </a:lnTo>
                    <a:lnTo>
                      <a:pt x="38876" y="15777"/>
                    </a:lnTo>
                    <a:lnTo>
                      <a:pt x="38792" y="15756"/>
                    </a:lnTo>
                    <a:lnTo>
                      <a:pt x="38813" y="15672"/>
                    </a:lnTo>
                    <a:lnTo>
                      <a:pt x="38813" y="15589"/>
                    </a:lnTo>
                    <a:lnTo>
                      <a:pt x="38772" y="15547"/>
                    </a:lnTo>
                    <a:lnTo>
                      <a:pt x="38792" y="15526"/>
                    </a:lnTo>
                    <a:lnTo>
                      <a:pt x="38834" y="15547"/>
                    </a:lnTo>
                    <a:lnTo>
                      <a:pt x="38876" y="15651"/>
                    </a:lnTo>
                    <a:lnTo>
                      <a:pt x="38918" y="15693"/>
                    </a:lnTo>
                    <a:lnTo>
                      <a:pt x="39002" y="15672"/>
                    </a:lnTo>
                    <a:lnTo>
                      <a:pt x="38981" y="15651"/>
                    </a:lnTo>
                    <a:lnTo>
                      <a:pt x="39002" y="15630"/>
                    </a:lnTo>
                    <a:lnTo>
                      <a:pt x="39085" y="15651"/>
                    </a:lnTo>
                    <a:lnTo>
                      <a:pt x="39044" y="15547"/>
                    </a:lnTo>
                    <a:lnTo>
                      <a:pt x="39002" y="15442"/>
                    </a:lnTo>
                    <a:lnTo>
                      <a:pt x="38897" y="15379"/>
                    </a:lnTo>
                    <a:lnTo>
                      <a:pt x="39002" y="15379"/>
                    </a:lnTo>
                    <a:lnTo>
                      <a:pt x="39044" y="15442"/>
                    </a:lnTo>
                    <a:lnTo>
                      <a:pt x="39106" y="15484"/>
                    </a:lnTo>
                    <a:lnTo>
                      <a:pt x="39190" y="15463"/>
                    </a:lnTo>
                    <a:lnTo>
                      <a:pt x="39148" y="15421"/>
                    </a:lnTo>
                    <a:lnTo>
                      <a:pt x="39148" y="15337"/>
                    </a:lnTo>
                    <a:lnTo>
                      <a:pt x="39190" y="15337"/>
                    </a:lnTo>
                    <a:lnTo>
                      <a:pt x="39232" y="15379"/>
                    </a:lnTo>
                    <a:lnTo>
                      <a:pt x="39295" y="15421"/>
                    </a:lnTo>
                    <a:lnTo>
                      <a:pt x="39295" y="15463"/>
                    </a:lnTo>
                    <a:lnTo>
                      <a:pt x="39232" y="15484"/>
                    </a:lnTo>
                    <a:lnTo>
                      <a:pt x="39232" y="15589"/>
                    </a:lnTo>
                    <a:lnTo>
                      <a:pt x="39232" y="15630"/>
                    </a:lnTo>
                    <a:lnTo>
                      <a:pt x="39295" y="15630"/>
                    </a:lnTo>
                    <a:lnTo>
                      <a:pt x="39336" y="15651"/>
                    </a:lnTo>
                    <a:lnTo>
                      <a:pt x="39336" y="15693"/>
                    </a:lnTo>
                    <a:lnTo>
                      <a:pt x="39295" y="15735"/>
                    </a:lnTo>
                    <a:lnTo>
                      <a:pt x="39253" y="15777"/>
                    </a:lnTo>
                    <a:lnTo>
                      <a:pt x="39316" y="15798"/>
                    </a:lnTo>
                    <a:lnTo>
                      <a:pt x="39357" y="15777"/>
                    </a:lnTo>
                    <a:lnTo>
                      <a:pt x="39399" y="15798"/>
                    </a:lnTo>
                    <a:lnTo>
                      <a:pt x="39357" y="15881"/>
                    </a:lnTo>
                    <a:lnTo>
                      <a:pt x="39399" y="15944"/>
                    </a:lnTo>
                    <a:lnTo>
                      <a:pt x="39441" y="15965"/>
                    </a:lnTo>
                    <a:lnTo>
                      <a:pt x="39525" y="15944"/>
                    </a:lnTo>
                    <a:lnTo>
                      <a:pt x="39734" y="15798"/>
                    </a:lnTo>
                    <a:lnTo>
                      <a:pt x="39818" y="15672"/>
                    </a:lnTo>
                    <a:lnTo>
                      <a:pt x="39818" y="15756"/>
                    </a:lnTo>
                    <a:lnTo>
                      <a:pt x="39755" y="15798"/>
                    </a:lnTo>
                    <a:lnTo>
                      <a:pt x="39734" y="15861"/>
                    </a:lnTo>
                    <a:lnTo>
                      <a:pt x="39629" y="15902"/>
                    </a:lnTo>
                    <a:lnTo>
                      <a:pt x="39462" y="16070"/>
                    </a:lnTo>
                    <a:lnTo>
                      <a:pt x="39462" y="16112"/>
                    </a:lnTo>
                    <a:lnTo>
                      <a:pt x="39546" y="16153"/>
                    </a:lnTo>
                    <a:lnTo>
                      <a:pt x="39650" y="16112"/>
                    </a:lnTo>
                    <a:lnTo>
                      <a:pt x="39818" y="16007"/>
                    </a:lnTo>
                    <a:lnTo>
                      <a:pt x="39880" y="16007"/>
                    </a:lnTo>
                    <a:lnTo>
                      <a:pt x="40027" y="15965"/>
                    </a:lnTo>
                    <a:lnTo>
                      <a:pt x="40069" y="15881"/>
                    </a:lnTo>
                    <a:lnTo>
                      <a:pt x="40132" y="15861"/>
                    </a:lnTo>
                    <a:lnTo>
                      <a:pt x="40236" y="15777"/>
                    </a:lnTo>
                    <a:lnTo>
                      <a:pt x="40278" y="15777"/>
                    </a:lnTo>
                    <a:lnTo>
                      <a:pt x="40278" y="15840"/>
                    </a:lnTo>
                    <a:lnTo>
                      <a:pt x="40236" y="15861"/>
                    </a:lnTo>
                    <a:lnTo>
                      <a:pt x="40152" y="15965"/>
                    </a:lnTo>
                    <a:lnTo>
                      <a:pt x="40090" y="16070"/>
                    </a:lnTo>
                    <a:lnTo>
                      <a:pt x="40027" y="16112"/>
                    </a:lnTo>
                    <a:lnTo>
                      <a:pt x="39943" y="16195"/>
                    </a:lnTo>
                    <a:lnTo>
                      <a:pt x="39839" y="16216"/>
                    </a:lnTo>
                    <a:lnTo>
                      <a:pt x="39776" y="16258"/>
                    </a:lnTo>
                    <a:lnTo>
                      <a:pt x="39713" y="16384"/>
                    </a:lnTo>
                    <a:lnTo>
                      <a:pt x="39713" y="16426"/>
                    </a:lnTo>
                    <a:lnTo>
                      <a:pt x="39734" y="16467"/>
                    </a:lnTo>
                    <a:lnTo>
                      <a:pt x="39776" y="16426"/>
                    </a:lnTo>
                    <a:lnTo>
                      <a:pt x="39860" y="16426"/>
                    </a:lnTo>
                    <a:lnTo>
                      <a:pt x="39943" y="16467"/>
                    </a:lnTo>
                    <a:lnTo>
                      <a:pt x="39860" y="16488"/>
                    </a:lnTo>
                    <a:lnTo>
                      <a:pt x="39776" y="16509"/>
                    </a:lnTo>
                    <a:lnTo>
                      <a:pt x="39734" y="16551"/>
                    </a:lnTo>
                    <a:lnTo>
                      <a:pt x="39734" y="16593"/>
                    </a:lnTo>
                    <a:lnTo>
                      <a:pt x="39776" y="16614"/>
                    </a:lnTo>
                    <a:lnTo>
                      <a:pt x="39860" y="16593"/>
                    </a:lnTo>
                    <a:lnTo>
                      <a:pt x="39922" y="16572"/>
                    </a:lnTo>
                    <a:lnTo>
                      <a:pt x="39839" y="16677"/>
                    </a:lnTo>
                    <a:lnTo>
                      <a:pt x="39755" y="16698"/>
                    </a:lnTo>
                    <a:lnTo>
                      <a:pt x="39734" y="16739"/>
                    </a:lnTo>
                    <a:lnTo>
                      <a:pt x="39755" y="16781"/>
                    </a:lnTo>
                    <a:lnTo>
                      <a:pt x="39839" y="16802"/>
                    </a:lnTo>
                    <a:lnTo>
                      <a:pt x="39922" y="16781"/>
                    </a:lnTo>
                    <a:lnTo>
                      <a:pt x="39985" y="16781"/>
                    </a:lnTo>
                    <a:lnTo>
                      <a:pt x="40027" y="16802"/>
                    </a:lnTo>
                    <a:lnTo>
                      <a:pt x="39964" y="16823"/>
                    </a:lnTo>
                    <a:lnTo>
                      <a:pt x="39964" y="16865"/>
                    </a:lnTo>
                    <a:lnTo>
                      <a:pt x="39860" y="16907"/>
                    </a:lnTo>
                    <a:lnTo>
                      <a:pt x="39839" y="16970"/>
                    </a:lnTo>
                    <a:lnTo>
                      <a:pt x="39860" y="17032"/>
                    </a:lnTo>
                    <a:lnTo>
                      <a:pt x="39922" y="17116"/>
                    </a:lnTo>
                    <a:lnTo>
                      <a:pt x="39922" y="17200"/>
                    </a:lnTo>
                    <a:lnTo>
                      <a:pt x="39943" y="17221"/>
                    </a:lnTo>
                    <a:lnTo>
                      <a:pt x="39985" y="17137"/>
                    </a:lnTo>
                    <a:lnTo>
                      <a:pt x="40048" y="17032"/>
                    </a:lnTo>
                    <a:lnTo>
                      <a:pt x="40090" y="16990"/>
                    </a:lnTo>
                    <a:lnTo>
                      <a:pt x="40132" y="16990"/>
                    </a:lnTo>
                    <a:lnTo>
                      <a:pt x="40090" y="17032"/>
                    </a:lnTo>
                    <a:lnTo>
                      <a:pt x="40090" y="17095"/>
                    </a:lnTo>
                    <a:lnTo>
                      <a:pt x="40048" y="17116"/>
                    </a:lnTo>
                    <a:lnTo>
                      <a:pt x="40048" y="17137"/>
                    </a:lnTo>
                    <a:lnTo>
                      <a:pt x="40090" y="17200"/>
                    </a:lnTo>
                    <a:lnTo>
                      <a:pt x="40069" y="17242"/>
                    </a:lnTo>
                    <a:lnTo>
                      <a:pt x="40132" y="17304"/>
                    </a:lnTo>
                    <a:lnTo>
                      <a:pt x="40152" y="17304"/>
                    </a:lnTo>
                    <a:lnTo>
                      <a:pt x="40173" y="17242"/>
                    </a:lnTo>
                    <a:lnTo>
                      <a:pt x="40257" y="17221"/>
                    </a:lnTo>
                    <a:lnTo>
                      <a:pt x="40278" y="17221"/>
                    </a:lnTo>
                    <a:lnTo>
                      <a:pt x="40278" y="17283"/>
                    </a:lnTo>
                    <a:lnTo>
                      <a:pt x="40236" y="17325"/>
                    </a:lnTo>
                    <a:lnTo>
                      <a:pt x="40236" y="17346"/>
                    </a:lnTo>
                    <a:lnTo>
                      <a:pt x="40278" y="17388"/>
                    </a:lnTo>
                    <a:lnTo>
                      <a:pt x="40278" y="17430"/>
                    </a:lnTo>
                    <a:lnTo>
                      <a:pt x="40299" y="17451"/>
                    </a:lnTo>
                    <a:lnTo>
                      <a:pt x="40299" y="17514"/>
                    </a:lnTo>
                    <a:lnTo>
                      <a:pt x="40362" y="17534"/>
                    </a:lnTo>
                    <a:lnTo>
                      <a:pt x="40383" y="17493"/>
                    </a:lnTo>
                    <a:lnTo>
                      <a:pt x="40487" y="17451"/>
                    </a:lnTo>
                    <a:lnTo>
                      <a:pt x="40508" y="17388"/>
                    </a:lnTo>
                    <a:lnTo>
                      <a:pt x="40508" y="17325"/>
                    </a:lnTo>
                    <a:lnTo>
                      <a:pt x="40445" y="17242"/>
                    </a:lnTo>
                    <a:lnTo>
                      <a:pt x="40466" y="17242"/>
                    </a:lnTo>
                    <a:lnTo>
                      <a:pt x="40508" y="17283"/>
                    </a:lnTo>
                    <a:lnTo>
                      <a:pt x="40550" y="17283"/>
                    </a:lnTo>
                    <a:lnTo>
                      <a:pt x="40550" y="17221"/>
                    </a:lnTo>
                    <a:lnTo>
                      <a:pt x="40508" y="17137"/>
                    </a:lnTo>
                    <a:lnTo>
                      <a:pt x="40508" y="17095"/>
                    </a:lnTo>
                    <a:lnTo>
                      <a:pt x="40571" y="17074"/>
                    </a:lnTo>
                    <a:lnTo>
                      <a:pt x="40571" y="16990"/>
                    </a:lnTo>
                    <a:lnTo>
                      <a:pt x="40571" y="16928"/>
                    </a:lnTo>
                    <a:lnTo>
                      <a:pt x="40508" y="16928"/>
                    </a:lnTo>
                    <a:lnTo>
                      <a:pt x="40466" y="16886"/>
                    </a:lnTo>
                    <a:lnTo>
                      <a:pt x="40466" y="16865"/>
                    </a:lnTo>
                    <a:lnTo>
                      <a:pt x="40487" y="16886"/>
                    </a:lnTo>
                    <a:lnTo>
                      <a:pt x="40571" y="16907"/>
                    </a:lnTo>
                    <a:lnTo>
                      <a:pt x="40613" y="16865"/>
                    </a:lnTo>
                    <a:lnTo>
                      <a:pt x="40592" y="16802"/>
                    </a:lnTo>
                    <a:lnTo>
                      <a:pt x="40550" y="16802"/>
                    </a:lnTo>
                    <a:lnTo>
                      <a:pt x="40508" y="16781"/>
                    </a:lnTo>
                    <a:lnTo>
                      <a:pt x="40592" y="16781"/>
                    </a:lnTo>
                    <a:lnTo>
                      <a:pt x="40655" y="16718"/>
                    </a:lnTo>
                    <a:lnTo>
                      <a:pt x="40655" y="16572"/>
                    </a:lnTo>
                    <a:lnTo>
                      <a:pt x="40676" y="16509"/>
                    </a:lnTo>
                    <a:lnTo>
                      <a:pt x="40696" y="16572"/>
                    </a:lnTo>
                    <a:lnTo>
                      <a:pt x="40696" y="16656"/>
                    </a:lnTo>
                    <a:lnTo>
                      <a:pt x="40717" y="16718"/>
                    </a:lnTo>
                    <a:lnTo>
                      <a:pt x="40696" y="16802"/>
                    </a:lnTo>
                    <a:lnTo>
                      <a:pt x="40759" y="16823"/>
                    </a:lnTo>
                    <a:lnTo>
                      <a:pt x="40822" y="16802"/>
                    </a:lnTo>
                    <a:lnTo>
                      <a:pt x="40864" y="16760"/>
                    </a:lnTo>
                    <a:lnTo>
                      <a:pt x="40906" y="16718"/>
                    </a:lnTo>
                    <a:lnTo>
                      <a:pt x="40906" y="16823"/>
                    </a:lnTo>
                    <a:lnTo>
                      <a:pt x="40927" y="16865"/>
                    </a:lnTo>
                    <a:lnTo>
                      <a:pt x="40989" y="16865"/>
                    </a:lnTo>
                    <a:lnTo>
                      <a:pt x="41010" y="16823"/>
                    </a:lnTo>
                    <a:lnTo>
                      <a:pt x="41010" y="16698"/>
                    </a:lnTo>
                    <a:lnTo>
                      <a:pt x="41010" y="16593"/>
                    </a:lnTo>
                    <a:lnTo>
                      <a:pt x="40969" y="16572"/>
                    </a:lnTo>
                    <a:lnTo>
                      <a:pt x="40927" y="16551"/>
                    </a:lnTo>
                    <a:lnTo>
                      <a:pt x="41010" y="16572"/>
                    </a:lnTo>
                    <a:lnTo>
                      <a:pt x="41094" y="16614"/>
                    </a:lnTo>
                    <a:lnTo>
                      <a:pt x="41115" y="16698"/>
                    </a:lnTo>
                    <a:lnTo>
                      <a:pt x="41178" y="16698"/>
                    </a:lnTo>
                    <a:lnTo>
                      <a:pt x="41199" y="16656"/>
                    </a:lnTo>
                    <a:lnTo>
                      <a:pt x="41199" y="16509"/>
                    </a:lnTo>
                    <a:lnTo>
                      <a:pt x="41136" y="16446"/>
                    </a:lnTo>
                    <a:lnTo>
                      <a:pt x="41031" y="16363"/>
                    </a:lnTo>
                    <a:lnTo>
                      <a:pt x="41010" y="16300"/>
                    </a:lnTo>
                    <a:lnTo>
                      <a:pt x="41031" y="16300"/>
                    </a:lnTo>
                    <a:lnTo>
                      <a:pt x="41094" y="16363"/>
                    </a:lnTo>
                    <a:lnTo>
                      <a:pt x="41199" y="16446"/>
                    </a:lnTo>
                    <a:lnTo>
                      <a:pt x="41220" y="16509"/>
                    </a:lnTo>
                    <a:lnTo>
                      <a:pt x="41387" y="16509"/>
                    </a:lnTo>
                    <a:lnTo>
                      <a:pt x="41408" y="16446"/>
                    </a:lnTo>
                    <a:lnTo>
                      <a:pt x="41387" y="16384"/>
                    </a:lnTo>
                    <a:lnTo>
                      <a:pt x="41324" y="16363"/>
                    </a:lnTo>
                    <a:lnTo>
                      <a:pt x="41282" y="16300"/>
                    </a:lnTo>
                    <a:lnTo>
                      <a:pt x="41178" y="16300"/>
                    </a:lnTo>
                    <a:lnTo>
                      <a:pt x="41115" y="16258"/>
                    </a:lnTo>
                    <a:lnTo>
                      <a:pt x="41136" y="16153"/>
                    </a:lnTo>
                    <a:lnTo>
                      <a:pt x="41178" y="16195"/>
                    </a:lnTo>
                    <a:lnTo>
                      <a:pt x="41241" y="16258"/>
                    </a:lnTo>
                    <a:lnTo>
                      <a:pt x="41324" y="16258"/>
                    </a:lnTo>
                    <a:lnTo>
                      <a:pt x="41345" y="16195"/>
                    </a:lnTo>
                    <a:lnTo>
                      <a:pt x="41324" y="16133"/>
                    </a:lnTo>
                    <a:lnTo>
                      <a:pt x="41282" y="16091"/>
                    </a:lnTo>
                    <a:lnTo>
                      <a:pt x="41282" y="16049"/>
                    </a:lnTo>
                    <a:lnTo>
                      <a:pt x="41324" y="16028"/>
                    </a:lnTo>
                    <a:lnTo>
                      <a:pt x="41345" y="16049"/>
                    </a:lnTo>
                    <a:lnTo>
                      <a:pt x="41429" y="16091"/>
                    </a:lnTo>
                    <a:lnTo>
                      <a:pt x="41429" y="16153"/>
                    </a:lnTo>
                    <a:lnTo>
                      <a:pt x="41408" y="16237"/>
                    </a:lnTo>
                    <a:lnTo>
                      <a:pt x="41513" y="16258"/>
                    </a:lnTo>
                    <a:lnTo>
                      <a:pt x="41617" y="16279"/>
                    </a:lnTo>
                    <a:lnTo>
                      <a:pt x="41701" y="16258"/>
                    </a:lnTo>
                    <a:lnTo>
                      <a:pt x="41764" y="16258"/>
                    </a:lnTo>
                    <a:lnTo>
                      <a:pt x="41826" y="16174"/>
                    </a:lnTo>
                    <a:lnTo>
                      <a:pt x="41826" y="16133"/>
                    </a:lnTo>
                    <a:lnTo>
                      <a:pt x="41638" y="16133"/>
                    </a:lnTo>
                    <a:lnTo>
                      <a:pt x="41617" y="16091"/>
                    </a:lnTo>
                    <a:lnTo>
                      <a:pt x="41659" y="16049"/>
                    </a:lnTo>
                    <a:lnTo>
                      <a:pt x="41743" y="16070"/>
                    </a:lnTo>
                    <a:lnTo>
                      <a:pt x="41805" y="16049"/>
                    </a:lnTo>
                    <a:lnTo>
                      <a:pt x="41764" y="15986"/>
                    </a:lnTo>
                    <a:lnTo>
                      <a:pt x="41722" y="15965"/>
                    </a:lnTo>
                    <a:lnTo>
                      <a:pt x="41743" y="15944"/>
                    </a:lnTo>
                    <a:lnTo>
                      <a:pt x="41722" y="15881"/>
                    </a:lnTo>
                    <a:lnTo>
                      <a:pt x="41659" y="15861"/>
                    </a:lnTo>
                    <a:lnTo>
                      <a:pt x="41596" y="15881"/>
                    </a:lnTo>
                    <a:lnTo>
                      <a:pt x="41638" y="15819"/>
                    </a:lnTo>
                    <a:lnTo>
                      <a:pt x="41701" y="15756"/>
                    </a:lnTo>
                    <a:lnTo>
                      <a:pt x="41722" y="15777"/>
                    </a:lnTo>
                    <a:lnTo>
                      <a:pt x="41764" y="15819"/>
                    </a:lnTo>
                    <a:lnTo>
                      <a:pt x="41826" y="15881"/>
                    </a:lnTo>
                    <a:lnTo>
                      <a:pt x="41826" y="15965"/>
                    </a:lnTo>
                    <a:lnTo>
                      <a:pt x="41952" y="15965"/>
                    </a:lnTo>
                    <a:lnTo>
                      <a:pt x="42015" y="15944"/>
                    </a:lnTo>
                    <a:lnTo>
                      <a:pt x="42036" y="15923"/>
                    </a:lnTo>
                    <a:lnTo>
                      <a:pt x="42015" y="15840"/>
                    </a:lnTo>
                    <a:lnTo>
                      <a:pt x="41931" y="15777"/>
                    </a:lnTo>
                    <a:lnTo>
                      <a:pt x="41931" y="15714"/>
                    </a:lnTo>
                    <a:lnTo>
                      <a:pt x="41910" y="15651"/>
                    </a:lnTo>
                    <a:lnTo>
                      <a:pt x="41805" y="15651"/>
                    </a:lnTo>
                    <a:lnTo>
                      <a:pt x="41847" y="15547"/>
                    </a:lnTo>
                    <a:lnTo>
                      <a:pt x="41805" y="15463"/>
                    </a:lnTo>
                    <a:lnTo>
                      <a:pt x="41701" y="15463"/>
                    </a:lnTo>
                    <a:lnTo>
                      <a:pt x="41743" y="15400"/>
                    </a:lnTo>
                    <a:lnTo>
                      <a:pt x="41722" y="15358"/>
                    </a:lnTo>
                    <a:lnTo>
                      <a:pt x="41596" y="15442"/>
                    </a:lnTo>
                    <a:lnTo>
                      <a:pt x="41533" y="15526"/>
                    </a:lnTo>
                    <a:lnTo>
                      <a:pt x="41554" y="15651"/>
                    </a:lnTo>
                    <a:lnTo>
                      <a:pt x="41533" y="15651"/>
                    </a:lnTo>
                    <a:lnTo>
                      <a:pt x="41492" y="15609"/>
                    </a:lnTo>
                    <a:lnTo>
                      <a:pt x="41492" y="15442"/>
                    </a:lnTo>
                    <a:lnTo>
                      <a:pt x="41450" y="15421"/>
                    </a:lnTo>
                    <a:lnTo>
                      <a:pt x="41408" y="15442"/>
                    </a:lnTo>
                    <a:lnTo>
                      <a:pt x="41408" y="15526"/>
                    </a:lnTo>
                    <a:lnTo>
                      <a:pt x="41324" y="15651"/>
                    </a:lnTo>
                    <a:lnTo>
                      <a:pt x="41282" y="15714"/>
                    </a:lnTo>
                    <a:lnTo>
                      <a:pt x="41282" y="15714"/>
                    </a:lnTo>
                    <a:lnTo>
                      <a:pt x="41303" y="15630"/>
                    </a:lnTo>
                    <a:lnTo>
                      <a:pt x="41303" y="15505"/>
                    </a:lnTo>
                    <a:lnTo>
                      <a:pt x="41387" y="15358"/>
                    </a:lnTo>
                    <a:lnTo>
                      <a:pt x="41387" y="15296"/>
                    </a:lnTo>
                    <a:lnTo>
                      <a:pt x="41282" y="15317"/>
                    </a:lnTo>
                    <a:lnTo>
                      <a:pt x="41178" y="15442"/>
                    </a:lnTo>
                    <a:lnTo>
                      <a:pt x="41178" y="15505"/>
                    </a:lnTo>
                    <a:lnTo>
                      <a:pt x="41094" y="15568"/>
                    </a:lnTo>
                    <a:lnTo>
                      <a:pt x="41010" y="15568"/>
                    </a:lnTo>
                    <a:lnTo>
                      <a:pt x="41010" y="15505"/>
                    </a:lnTo>
                    <a:lnTo>
                      <a:pt x="41073" y="15400"/>
                    </a:lnTo>
                    <a:lnTo>
                      <a:pt x="41199" y="15337"/>
                    </a:lnTo>
                    <a:lnTo>
                      <a:pt x="41241" y="15233"/>
                    </a:lnTo>
                    <a:lnTo>
                      <a:pt x="41303" y="15149"/>
                    </a:lnTo>
                    <a:lnTo>
                      <a:pt x="41345" y="15149"/>
                    </a:lnTo>
                    <a:lnTo>
                      <a:pt x="41429" y="15086"/>
                    </a:lnTo>
                    <a:lnTo>
                      <a:pt x="41450" y="15024"/>
                    </a:lnTo>
                    <a:lnTo>
                      <a:pt x="41387" y="15003"/>
                    </a:lnTo>
                    <a:lnTo>
                      <a:pt x="41282" y="15086"/>
                    </a:lnTo>
                    <a:lnTo>
                      <a:pt x="41199" y="15149"/>
                    </a:lnTo>
                    <a:lnTo>
                      <a:pt x="41115" y="15191"/>
                    </a:lnTo>
                    <a:lnTo>
                      <a:pt x="41010" y="15296"/>
                    </a:lnTo>
                    <a:lnTo>
                      <a:pt x="41073" y="15191"/>
                    </a:lnTo>
                    <a:lnTo>
                      <a:pt x="41136" y="15086"/>
                    </a:lnTo>
                    <a:lnTo>
                      <a:pt x="41115" y="15086"/>
                    </a:lnTo>
                    <a:lnTo>
                      <a:pt x="41010" y="15107"/>
                    </a:lnTo>
                    <a:lnTo>
                      <a:pt x="40969" y="15149"/>
                    </a:lnTo>
                    <a:lnTo>
                      <a:pt x="40801" y="15128"/>
                    </a:lnTo>
                    <a:lnTo>
                      <a:pt x="40696" y="15128"/>
                    </a:lnTo>
                    <a:lnTo>
                      <a:pt x="40655" y="15086"/>
                    </a:lnTo>
                    <a:lnTo>
                      <a:pt x="40759" y="15086"/>
                    </a:lnTo>
                    <a:lnTo>
                      <a:pt x="40969" y="15024"/>
                    </a:lnTo>
                    <a:lnTo>
                      <a:pt x="40864" y="14982"/>
                    </a:lnTo>
                    <a:lnTo>
                      <a:pt x="40780" y="14919"/>
                    </a:lnTo>
                    <a:lnTo>
                      <a:pt x="40864" y="14919"/>
                    </a:lnTo>
                    <a:lnTo>
                      <a:pt x="40927" y="14898"/>
                    </a:lnTo>
                    <a:lnTo>
                      <a:pt x="40885" y="14793"/>
                    </a:lnTo>
                    <a:lnTo>
                      <a:pt x="40801" y="14773"/>
                    </a:lnTo>
                    <a:lnTo>
                      <a:pt x="40801" y="14731"/>
                    </a:lnTo>
                    <a:lnTo>
                      <a:pt x="40885" y="14689"/>
                    </a:lnTo>
                    <a:lnTo>
                      <a:pt x="40885" y="14605"/>
                    </a:lnTo>
                    <a:lnTo>
                      <a:pt x="40864" y="14480"/>
                    </a:lnTo>
                    <a:lnTo>
                      <a:pt x="40822" y="14417"/>
                    </a:lnTo>
                    <a:lnTo>
                      <a:pt x="40696" y="14480"/>
                    </a:lnTo>
                    <a:lnTo>
                      <a:pt x="40655" y="14521"/>
                    </a:lnTo>
                    <a:lnTo>
                      <a:pt x="40592" y="14501"/>
                    </a:lnTo>
                    <a:lnTo>
                      <a:pt x="40571" y="14521"/>
                    </a:lnTo>
                    <a:lnTo>
                      <a:pt x="40550" y="14501"/>
                    </a:lnTo>
                    <a:lnTo>
                      <a:pt x="40592" y="14417"/>
                    </a:lnTo>
                    <a:lnTo>
                      <a:pt x="40613" y="14312"/>
                    </a:lnTo>
                    <a:lnTo>
                      <a:pt x="40759" y="14291"/>
                    </a:lnTo>
                    <a:lnTo>
                      <a:pt x="40801" y="14249"/>
                    </a:lnTo>
                    <a:lnTo>
                      <a:pt x="40801" y="14103"/>
                    </a:lnTo>
                    <a:lnTo>
                      <a:pt x="40780" y="14061"/>
                    </a:lnTo>
                    <a:lnTo>
                      <a:pt x="40696" y="14145"/>
                    </a:lnTo>
                    <a:lnTo>
                      <a:pt x="40571" y="14249"/>
                    </a:lnTo>
                    <a:lnTo>
                      <a:pt x="40508" y="14312"/>
                    </a:lnTo>
                    <a:lnTo>
                      <a:pt x="40445" y="14375"/>
                    </a:lnTo>
                    <a:lnTo>
                      <a:pt x="40445" y="14480"/>
                    </a:lnTo>
                    <a:lnTo>
                      <a:pt x="40445" y="14563"/>
                    </a:lnTo>
                    <a:lnTo>
                      <a:pt x="40278" y="14291"/>
                    </a:lnTo>
                    <a:lnTo>
                      <a:pt x="40278" y="14187"/>
                    </a:lnTo>
                    <a:lnTo>
                      <a:pt x="40278" y="14082"/>
                    </a:lnTo>
                    <a:lnTo>
                      <a:pt x="40341" y="13998"/>
                    </a:lnTo>
                    <a:lnTo>
                      <a:pt x="40424" y="13873"/>
                    </a:lnTo>
                    <a:lnTo>
                      <a:pt x="40466" y="13789"/>
                    </a:lnTo>
                    <a:lnTo>
                      <a:pt x="40424" y="13768"/>
                    </a:lnTo>
                    <a:lnTo>
                      <a:pt x="40362" y="13831"/>
                    </a:lnTo>
                    <a:lnTo>
                      <a:pt x="40299" y="13894"/>
                    </a:lnTo>
                    <a:lnTo>
                      <a:pt x="40299" y="13936"/>
                    </a:lnTo>
                    <a:lnTo>
                      <a:pt x="40194" y="13977"/>
                    </a:lnTo>
                    <a:lnTo>
                      <a:pt x="40152" y="14061"/>
                    </a:lnTo>
                    <a:lnTo>
                      <a:pt x="40152" y="14103"/>
                    </a:lnTo>
                    <a:lnTo>
                      <a:pt x="40069" y="14249"/>
                    </a:lnTo>
                    <a:lnTo>
                      <a:pt x="40027" y="14270"/>
                    </a:lnTo>
                    <a:lnTo>
                      <a:pt x="40027" y="14187"/>
                    </a:lnTo>
                    <a:lnTo>
                      <a:pt x="40069" y="14082"/>
                    </a:lnTo>
                    <a:lnTo>
                      <a:pt x="40173" y="13894"/>
                    </a:lnTo>
                    <a:lnTo>
                      <a:pt x="40215" y="13852"/>
                    </a:lnTo>
                    <a:lnTo>
                      <a:pt x="40194" y="13768"/>
                    </a:lnTo>
                    <a:lnTo>
                      <a:pt x="40111" y="13768"/>
                    </a:lnTo>
                    <a:lnTo>
                      <a:pt x="40048" y="13852"/>
                    </a:lnTo>
                    <a:lnTo>
                      <a:pt x="40048" y="13936"/>
                    </a:lnTo>
                    <a:lnTo>
                      <a:pt x="40006" y="13957"/>
                    </a:lnTo>
                    <a:lnTo>
                      <a:pt x="40006" y="13873"/>
                    </a:lnTo>
                    <a:lnTo>
                      <a:pt x="40069" y="13747"/>
                    </a:lnTo>
                    <a:lnTo>
                      <a:pt x="40090" y="13685"/>
                    </a:lnTo>
                    <a:lnTo>
                      <a:pt x="40048" y="13622"/>
                    </a:lnTo>
                    <a:lnTo>
                      <a:pt x="39943" y="13580"/>
                    </a:lnTo>
                    <a:lnTo>
                      <a:pt x="39964" y="13559"/>
                    </a:lnTo>
                    <a:lnTo>
                      <a:pt x="39901" y="13517"/>
                    </a:lnTo>
                    <a:lnTo>
                      <a:pt x="39776" y="13517"/>
                    </a:lnTo>
                    <a:lnTo>
                      <a:pt x="39692" y="13538"/>
                    </a:lnTo>
                    <a:lnTo>
                      <a:pt x="39734" y="13454"/>
                    </a:lnTo>
                    <a:lnTo>
                      <a:pt x="39818" y="13433"/>
                    </a:lnTo>
                    <a:lnTo>
                      <a:pt x="39713" y="13413"/>
                    </a:lnTo>
                    <a:lnTo>
                      <a:pt x="39567" y="13413"/>
                    </a:lnTo>
                    <a:lnTo>
                      <a:pt x="39504" y="13517"/>
                    </a:lnTo>
                    <a:lnTo>
                      <a:pt x="39504" y="13433"/>
                    </a:lnTo>
                    <a:lnTo>
                      <a:pt x="39671" y="13350"/>
                    </a:lnTo>
                    <a:lnTo>
                      <a:pt x="39818" y="13329"/>
                    </a:lnTo>
                    <a:lnTo>
                      <a:pt x="39860" y="13371"/>
                    </a:lnTo>
                    <a:lnTo>
                      <a:pt x="39964" y="13392"/>
                    </a:lnTo>
                    <a:lnTo>
                      <a:pt x="39985" y="13350"/>
                    </a:lnTo>
                    <a:lnTo>
                      <a:pt x="40027" y="13266"/>
                    </a:lnTo>
                    <a:lnTo>
                      <a:pt x="39943" y="13266"/>
                    </a:lnTo>
                    <a:lnTo>
                      <a:pt x="39839" y="13245"/>
                    </a:lnTo>
                    <a:lnTo>
                      <a:pt x="39734" y="13182"/>
                    </a:lnTo>
                    <a:lnTo>
                      <a:pt x="39650" y="13182"/>
                    </a:lnTo>
                    <a:lnTo>
                      <a:pt x="39650" y="13287"/>
                    </a:lnTo>
                    <a:lnTo>
                      <a:pt x="39608" y="13287"/>
                    </a:lnTo>
                    <a:lnTo>
                      <a:pt x="39608" y="13245"/>
                    </a:lnTo>
                    <a:lnTo>
                      <a:pt x="39629" y="13182"/>
                    </a:lnTo>
                    <a:lnTo>
                      <a:pt x="39629" y="13140"/>
                    </a:lnTo>
                    <a:lnTo>
                      <a:pt x="39525" y="13140"/>
                    </a:lnTo>
                    <a:lnTo>
                      <a:pt x="39525" y="13182"/>
                    </a:lnTo>
                    <a:lnTo>
                      <a:pt x="39462" y="13224"/>
                    </a:lnTo>
                    <a:lnTo>
                      <a:pt x="39441" y="13161"/>
                    </a:lnTo>
                    <a:lnTo>
                      <a:pt x="39441" y="13078"/>
                    </a:lnTo>
                    <a:lnTo>
                      <a:pt x="39399" y="13057"/>
                    </a:lnTo>
                    <a:lnTo>
                      <a:pt x="39357" y="13078"/>
                    </a:lnTo>
                    <a:lnTo>
                      <a:pt x="39316" y="13036"/>
                    </a:lnTo>
                    <a:lnTo>
                      <a:pt x="39232" y="12994"/>
                    </a:lnTo>
                    <a:lnTo>
                      <a:pt x="39148" y="12994"/>
                    </a:lnTo>
                    <a:lnTo>
                      <a:pt x="39232" y="12910"/>
                    </a:lnTo>
                    <a:lnTo>
                      <a:pt x="39295" y="12868"/>
                    </a:lnTo>
                    <a:lnTo>
                      <a:pt x="39441" y="12973"/>
                    </a:lnTo>
                    <a:lnTo>
                      <a:pt x="39504" y="12973"/>
                    </a:lnTo>
                    <a:lnTo>
                      <a:pt x="39462" y="12931"/>
                    </a:lnTo>
                    <a:lnTo>
                      <a:pt x="39169" y="12764"/>
                    </a:lnTo>
                    <a:lnTo>
                      <a:pt x="39044" y="12743"/>
                    </a:lnTo>
                    <a:lnTo>
                      <a:pt x="39023" y="12722"/>
                    </a:lnTo>
                    <a:lnTo>
                      <a:pt x="39106" y="12722"/>
                    </a:lnTo>
                    <a:lnTo>
                      <a:pt x="39316" y="12806"/>
                    </a:lnTo>
                    <a:lnTo>
                      <a:pt x="39441" y="12806"/>
                    </a:lnTo>
                    <a:lnTo>
                      <a:pt x="39650" y="12848"/>
                    </a:lnTo>
                    <a:lnTo>
                      <a:pt x="39692" y="12848"/>
                    </a:lnTo>
                    <a:lnTo>
                      <a:pt x="39671" y="12806"/>
                    </a:lnTo>
                    <a:lnTo>
                      <a:pt x="39671" y="12722"/>
                    </a:lnTo>
                    <a:lnTo>
                      <a:pt x="39629" y="12659"/>
                    </a:lnTo>
                    <a:lnTo>
                      <a:pt x="39546" y="12638"/>
                    </a:lnTo>
                    <a:lnTo>
                      <a:pt x="39462" y="12596"/>
                    </a:lnTo>
                    <a:lnTo>
                      <a:pt x="39483" y="12555"/>
                    </a:lnTo>
                    <a:lnTo>
                      <a:pt x="39546" y="12555"/>
                    </a:lnTo>
                    <a:lnTo>
                      <a:pt x="39567" y="12617"/>
                    </a:lnTo>
                    <a:lnTo>
                      <a:pt x="39629" y="12638"/>
                    </a:lnTo>
                    <a:lnTo>
                      <a:pt x="39671" y="12617"/>
                    </a:lnTo>
                    <a:lnTo>
                      <a:pt x="39776" y="12617"/>
                    </a:lnTo>
                    <a:lnTo>
                      <a:pt x="39797" y="12596"/>
                    </a:lnTo>
                    <a:lnTo>
                      <a:pt x="39797" y="12534"/>
                    </a:lnTo>
                    <a:lnTo>
                      <a:pt x="39734" y="12513"/>
                    </a:lnTo>
                    <a:lnTo>
                      <a:pt x="39734" y="12450"/>
                    </a:lnTo>
                    <a:lnTo>
                      <a:pt x="39671" y="12387"/>
                    </a:lnTo>
                    <a:lnTo>
                      <a:pt x="39588" y="12408"/>
                    </a:lnTo>
                    <a:lnTo>
                      <a:pt x="39525" y="12450"/>
                    </a:lnTo>
                    <a:lnTo>
                      <a:pt x="39378" y="12450"/>
                    </a:lnTo>
                    <a:lnTo>
                      <a:pt x="39357" y="12513"/>
                    </a:lnTo>
                    <a:lnTo>
                      <a:pt x="39316" y="12513"/>
                    </a:lnTo>
                    <a:lnTo>
                      <a:pt x="39274" y="12429"/>
                    </a:lnTo>
                    <a:lnTo>
                      <a:pt x="39378" y="12387"/>
                    </a:lnTo>
                    <a:lnTo>
                      <a:pt x="39525" y="12387"/>
                    </a:lnTo>
                    <a:lnTo>
                      <a:pt x="39567" y="12345"/>
                    </a:lnTo>
                    <a:lnTo>
                      <a:pt x="39692" y="12345"/>
                    </a:lnTo>
                    <a:lnTo>
                      <a:pt x="39734" y="12304"/>
                    </a:lnTo>
                    <a:lnTo>
                      <a:pt x="39650" y="12283"/>
                    </a:lnTo>
                    <a:lnTo>
                      <a:pt x="39546" y="12241"/>
                    </a:lnTo>
                    <a:lnTo>
                      <a:pt x="39525" y="12199"/>
                    </a:lnTo>
                    <a:lnTo>
                      <a:pt x="39588" y="12241"/>
                    </a:lnTo>
                    <a:lnTo>
                      <a:pt x="39776" y="12241"/>
                    </a:lnTo>
                    <a:lnTo>
                      <a:pt x="39839" y="12283"/>
                    </a:lnTo>
                    <a:lnTo>
                      <a:pt x="39964" y="12429"/>
                    </a:lnTo>
                    <a:lnTo>
                      <a:pt x="40048" y="12450"/>
                    </a:lnTo>
                    <a:lnTo>
                      <a:pt x="40090" y="12429"/>
                    </a:lnTo>
                    <a:lnTo>
                      <a:pt x="40111" y="12492"/>
                    </a:lnTo>
                    <a:lnTo>
                      <a:pt x="40173" y="12513"/>
                    </a:lnTo>
                    <a:lnTo>
                      <a:pt x="40215" y="12450"/>
                    </a:lnTo>
                    <a:lnTo>
                      <a:pt x="40278" y="12450"/>
                    </a:lnTo>
                    <a:lnTo>
                      <a:pt x="40320" y="12555"/>
                    </a:lnTo>
                    <a:lnTo>
                      <a:pt x="40404" y="12555"/>
                    </a:lnTo>
                    <a:lnTo>
                      <a:pt x="40466" y="12534"/>
                    </a:lnTo>
                    <a:lnTo>
                      <a:pt x="40466" y="12408"/>
                    </a:lnTo>
                    <a:lnTo>
                      <a:pt x="40404" y="12324"/>
                    </a:lnTo>
                    <a:lnTo>
                      <a:pt x="40383" y="12241"/>
                    </a:lnTo>
                    <a:lnTo>
                      <a:pt x="40278" y="12199"/>
                    </a:lnTo>
                    <a:lnTo>
                      <a:pt x="40194" y="12136"/>
                    </a:lnTo>
                    <a:lnTo>
                      <a:pt x="40152" y="12115"/>
                    </a:lnTo>
                    <a:lnTo>
                      <a:pt x="40090" y="12136"/>
                    </a:lnTo>
                    <a:lnTo>
                      <a:pt x="40048" y="12178"/>
                    </a:lnTo>
                    <a:lnTo>
                      <a:pt x="39964" y="12115"/>
                    </a:lnTo>
                    <a:lnTo>
                      <a:pt x="39797" y="11990"/>
                    </a:lnTo>
                    <a:lnTo>
                      <a:pt x="39692" y="11969"/>
                    </a:lnTo>
                    <a:lnTo>
                      <a:pt x="39483" y="11990"/>
                    </a:lnTo>
                    <a:lnTo>
                      <a:pt x="39420" y="11969"/>
                    </a:lnTo>
                    <a:lnTo>
                      <a:pt x="39588" y="11927"/>
                    </a:lnTo>
                    <a:lnTo>
                      <a:pt x="39671" y="11864"/>
                    </a:lnTo>
                    <a:lnTo>
                      <a:pt x="39755" y="11864"/>
                    </a:lnTo>
                    <a:lnTo>
                      <a:pt x="39776" y="11885"/>
                    </a:lnTo>
                    <a:lnTo>
                      <a:pt x="39860" y="11885"/>
                    </a:lnTo>
                    <a:lnTo>
                      <a:pt x="39943" y="11822"/>
                    </a:lnTo>
                    <a:lnTo>
                      <a:pt x="40006" y="11780"/>
                    </a:lnTo>
                    <a:lnTo>
                      <a:pt x="40173" y="11780"/>
                    </a:lnTo>
                    <a:lnTo>
                      <a:pt x="40257" y="11822"/>
                    </a:lnTo>
                    <a:lnTo>
                      <a:pt x="40383" y="11822"/>
                    </a:lnTo>
                    <a:lnTo>
                      <a:pt x="40424" y="11760"/>
                    </a:lnTo>
                    <a:lnTo>
                      <a:pt x="40466" y="11676"/>
                    </a:lnTo>
                    <a:lnTo>
                      <a:pt x="40404" y="11592"/>
                    </a:lnTo>
                    <a:lnTo>
                      <a:pt x="40383" y="11467"/>
                    </a:lnTo>
                    <a:lnTo>
                      <a:pt x="40278" y="11236"/>
                    </a:lnTo>
                    <a:lnTo>
                      <a:pt x="40257" y="11090"/>
                    </a:lnTo>
                    <a:lnTo>
                      <a:pt x="40194" y="11132"/>
                    </a:lnTo>
                    <a:lnTo>
                      <a:pt x="40173" y="11090"/>
                    </a:lnTo>
                    <a:lnTo>
                      <a:pt x="40090" y="11132"/>
                    </a:lnTo>
                    <a:lnTo>
                      <a:pt x="40090" y="11174"/>
                    </a:lnTo>
                    <a:lnTo>
                      <a:pt x="40048" y="11278"/>
                    </a:lnTo>
                    <a:lnTo>
                      <a:pt x="40069" y="11299"/>
                    </a:lnTo>
                    <a:lnTo>
                      <a:pt x="40069" y="11383"/>
                    </a:lnTo>
                    <a:lnTo>
                      <a:pt x="40006" y="11404"/>
                    </a:lnTo>
                    <a:lnTo>
                      <a:pt x="39901" y="11467"/>
                    </a:lnTo>
                    <a:lnTo>
                      <a:pt x="39839" y="11550"/>
                    </a:lnTo>
                    <a:lnTo>
                      <a:pt x="39734" y="11508"/>
                    </a:lnTo>
                    <a:lnTo>
                      <a:pt x="39650" y="11488"/>
                    </a:lnTo>
                    <a:lnTo>
                      <a:pt x="39546" y="11508"/>
                    </a:lnTo>
                    <a:lnTo>
                      <a:pt x="39462" y="11613"/>
                    </a:lnTo>
                    <a:lnTo>
                      <a:pt x="39357" y="11718"/>
                    </a:lnTo>
                    <a:lnTo>
                      <a:pt x="39316" y="11697"/>
                    </a:lnTo>
                    <a:lnTo>
                      <a:pt x="39232" y="11676"/>
                    </a:lnTo>
                    <a:lnTo>
                      <a:pt x="39127" y="11697"/>
                    </a:lnTo>
                    <a:lnTo>
                      <a:pt x="39085" y="11697"/>
                    </a:lnTo>
                    <a:lnTo>
                      <a:pt x="39190" y="11592"/>
                    </a:lnTo>
                    <a:lnTo>
                      <a:pt x="39232" y="11571"/>
                    </a:lnTo>
                    <a:lnTo>
                      <a:pt x="39316" y="11613"/>
                    </a:lnTo>
                    <a:lnTo>
                      <a:pt x="39420" y="11571"/>
                    </a:lnTo>
                    <a:lnTo>
                      <a:pt x="39462" y="11467"/>
                    </a:lnTo>
                    <a:lnTo>
                      <a:pt x="39546" y="11404"/>
                    </a:lnTo>
                    <a:lnTo>
                      <a:pt x="39588" y="11404"/>
                    </a:lnTo>
                    <a:lnTo>
                      <a:pt x="39692" y="11362"/>
                    </a:lnTo>
                    <a:lnTo>
                      <a:pt x="39776" y="11299"/>
                    </a:lnTo>
                    <a:lnTo>
                      <a:pt x="39776" y="11174"/>
                    </a:lnTo>
                    <a:lnTo>
                      <a:pt x="39776" y="11132"/>
                    </a:lnTo>
                    <a:lnTo>
                      <a:pt x="39692" y="11132"/>
                    </a:lnTo>
                    <a:lnTo>
                      <a:pt x="39629" y="11153"/>
                    </a:lnTo>
                    <a:lnTo>
                      <a:pt x="39546" y="11132"/>
                    </a:lnTo>
                    <a:lnTo>
                      <a:pt x="39420" y="11132"/>
                    </a:lnTo>
                    <a:lnTo>
                      <a:pt x="39253" y="11278"/>
                    </a:lnTo>
                    <a:lnTo>
                      <a:pt x="39148" y="11383"/>
                    </a:lnTo>
                    <a:lnTo>
                      <a:pt x="38960" y="11404"/>
                    </a:lnTo>
                    <a:lnTo>
                      <a:pt x="39023" y="11362"/>
                    </a:lnTo>
                    <a:lnTo>
                      <a:pt x="39148" y="11341"/>
                    </a:lnTo>
                    <a:lnTo>
                      <a:pt x="39169" y="11257"/>
                    </a:lnTo>
                    <a:lnTo>
                      <a:pt x="39127" y="11236"/>
                    </a:lnTo>
                    <a:lnTo>
                      <a:pt x="39023" y="11236"/>
                    </a:lnTo>
                    <a:lnTo>
                      <a:pt x="39190" y="11153"/>
                    </a:lnTo>
                    <a:lnTo>
                      <a:pt x="39295" y="11153"/>
                    </a:lnTo>
                    <a:lnTo>
                      <a:pt x="39441" y="11048"/>
                    </a:lnTo>
                    <a:lnTo>
                      <a:pt x="39567" y="11048"/>
                    </a:lnTo>
                    <a:lnTo>
                      <a:pt x="39650" y="11027"/>
                    </a:lnTo>
                    <a:lnTo>
                      <a:pt x="39839" y="11027"/>
                    </a:lnTo>
                    <a:lnTo>
                      <a:pt x="39922" y="10944"/>
                    </a:lnTo>
                    <a:lnTo>
                      <a:pt x="39964" y="10881"/>
                    </a:lnTo>
                    <a:lnTo>
                      <a:pt x="39985" y="10839"/>
                    </a:lnTo>
                    <a:lnTo>
                      <a:pt x="40069" y="10818"/>
                    </a:lnTo>
                    <a:lnTo>
                      <a:pt x="40069" y="10923"/>
                    </a:lnTo>
                    <a:lnTo>
                      <a:pt x="40132" y="10944"/>
                    </a:lnTo>
                    <a:lnTo>
                      <a:pt x="40236" y="10839"/>
                    </a:lnTo>
                    <a:lnTo>
                      <a:pt x="40257" y="10734"/>
                    </a:lnTo>
                    <a:lnTo>
                      <a:pt x="40236" y="10672"/>
                    </a:lnTo>
                    <a:lnTo>
                      <a:pt x="40152" y="10630"/>
                    </a:lnTo>
                    <a:lnTo>
                      <a:pt x="40090" y="10525"/>
                    </a:lnTo>
                    <a:lnTo>
                      <a:pt x="39964" y="10400"/>
                    </a:lnTo>
                    <a:lnTo>
                      <a:pt x="39922" y="10295"/>
                    </a:lnTo>
                    <a:lnTo>
                      <a:pt x="39839" y="10295"/>
                    </a:lnTo>
                    <a:lnTo>
                      <a:pt x="39755" y="10337"/>
                    </a:lnTo>
                    <a:lnTo>
                      <a:pt x="39713" y="10400"/>
                    </a:lnTo>
                    <a:lnTo>
                      <a:pt x="39629" y="10420"/>
                    </a:lnTo>
                    <a:lnTo>
                      <a:pt x="39525" y="10504"/>
                    </a:lnTo>
                    <a:lnTo>
                      <a:pt x="39420" y="10504"/>
                    </a:lnTo>
                    <a:lnTo>
                      <a:pt x="39336" y="10567"/>
                    </a:lnTo>
                    <a:lnTo>
                      <a:pt x="39316" y="10546"/>
                    </a:lnTo>
                    <a:lnTo>
                      <a:pt x="39336" y="10441"/>
                    </a:lnTo>
                    <a:lnTo>
                      <a:pt x="39420" y="10400"/>
                    </a:lnTo>
                    <a:lnTo>
                      <a:pt x="39525" y="10400"/>
                    </a:lnTo>
                    <a:lnTo>
                      <a:pt x="39650" y="10253"/>
                    </a:lnTo>
                    <a:lnTo>
                      <a:pt x="39713" y="10190"/>
                    </a:lnTo>
                    <a:lnTo>
                      <a:pt x="39713" y="10127"/>
                    </a:lnTo>
                    <a:lnTo>
                      <a:pt x="39629" y="10148"/>
                    </a:lnTo>
                    <a:lnTo>
                      <a:pt x="39462" y="10211"/>
                    </a:lnTo>
                    <a:lnTo>
                      <a:pt x="39316" y="10316"/>
                    </a:lnTo>
                    <a:lnTo>
                      <a:pt x="39253" y="10316"/>
                    </a:lnTo>
                    <a:lnTo>
                      <a:pt x="39211" y="10358"/>
                    </a:lnTo>
                    <a:lnTo>
                      <a:pt x="39169" y="10441"/>
                    </a:lnTo>
                    <a:lnTo>
                      <a:pt x="39106" y="10630"/>
                    </a:lnTo>
                    <a:lnTo>
                      <a:pt x="38918" y="10839"/>
                    </a:lnTo>
                    <a:lnTo>
                      <a:pt x="38730" y="10944"/>
                    </a:lnTo>
                    <a:lnTo>
                      <a:pt x="38730" y="10923"/>
                    </a:lnTo>
                    <a:lnTo>
                      <a:pt x="38813" y="10839"/>
                    </a:lnTo>
                    <a:lnTo>
                      <a:pt x="38939" y="10713"/>
                    </a:lnTo>
                    <a:lnTo>
                      <a:pt x="39023" y="10567"/>
                    </a:lnTo>
                    <a:lnTo>
                      <a:pt x="39064" y="10525"/>
                    </a:lnTo>
                    <a:lnTo>
                      <a:pt x="39064" y="10462"/>
                    </a:lnTo>
                    <a:lnTo>
                      <a:pt x="39023" y="10462"/>
                    </a:lnTo>
                    <a:lnTo>
                      <a:pt x="39002" y="10441"/>
                    </a:lnTo>
                    <a:lnTo>
                      <a:pt x="38939" y="10462"/>
                    </a:lnTo>
                    <a:lnTo>
                      <a:pt x="38855" y="10609"/>
                    </a:lnTo>
                    <a:lnTo>
                      <a:pt x="38730" y="10734"/>
                    </a:lnTo>
                    <a:lnTo>
                      <a:pt x="38688" y="10734"/>
                    </a:lnTo>
                    <a:lnTo>
                      <a:pt x="38709" y="10651"/>
                    </a:lnTo>
                    <a:lnTo>
                      <a:pt x="38730" y="10567"/>
                    </a:lnTo>
                    <a:lnTo>
                      <a:pt x="38834" y="10462"/>
                    </a:lnTo>
                    <a:lnTo>
                      <a:pt x="38876" y="10400"/>
                    </a:lnTo>
                    <a:lnTo>
                      <a:pt x="38918" y="10316"/>
                    </a:lnTo>
                    <a:lnTo>
                      <a:pt x="39002" y="10316"/>
                    </a:lnTo>
                    <a:lnTo>
                      <a:pt x="39044" y="10337"/>
                    </a:lnTo>
                    <a:lnTo>
                      <a:pt x="39148" y="10337"/>
                    </a:lnTo>
                    <a:lnTo>
                      <a:pt x="39190" y="10295"/>
                    </a:lnTo>
                    <a:lnTo>
                      <a:pt x="39253" y="10211"/>
                    </a:lnTo>
                    <a:lnTo>
                      <a:pt x="39357" y="10148"/>
                    </a:lnTo>
                    <a:lnTo>
                      <a:pt x="39462" y="10023"/>
                    </a:lnTo>
                    <a:lnTo>
                      <a:pt x="39525" y="9918"/>
                    </a:lnTo>
                    <a:lnTo>
                      <a:pt x="39483" y="9814"/>
                    </a:lnTo>
                    <a:lnTo>
                      <a:pt x="39525" y="9730"/>
                    </a:lnTo>
                    <a:lnTo>
                      <a:pt x="39483" y="9709"/>
                    </a:lnTo>
                    <a:lnTo>
                      <a:pt x="39336" y="9793"/>
                    </a:lnTo>
                    <a:lnTo>
                      <a:pt x="39274" y="9876"/>
                    </a:lnTo>
                    <a:lnTo>
                      <a:pt x="39274" y="9981"/>
                    </a:lnTo>
                    <a:lnTo>
                      <a:pt x="39253" y="10107"/>
                    </a:lnTo>
                    <a:lnTo>
                      <a:pt x="39211" y="10127"/>
                    </a:lnTo>
                    <a:lnTo>
                      <a:pt x="39232" y="10086"/>
                    </a:lnTo>
                    <a:lnTo>
                      <a:pt x="39232" y="10023"/>
                    </a:lnTo>
                    <a:lnTo>
                      <a:pt x="39148" y="9981"/>
                    </a:lnTo>
                    <a:lnTo>
                      <a:pt x="39044" y="9981"/>
                    </a:lnTo>
                    <a:lnTo>
                      <a:pt x="38939" y="10044"/>
                    </a:lnTo>
                    <a:lnTo>
                      <a:pt x="38855" y="10023"/>
                    </a:lnTo>
                    <a:lnTo>
                      <a:pt x="38730" y="10044"/>
                    </a:lnTo>
                    <a:lnTo>
                      <a:pt x="38625" y="10107"/>
                    </a:lnTo>
                    <a:lnTo>
                      <a:pt x="38500" y="10107"/>
                    </a:lnTo>
                    <a:lnTo>
                      <a:pt x="38583" y="10044"/>
                    </a:lnTo>
                    <a:lnTo>
                      <a:pt x="38688" y="10002"/>
                    </a:lnTo>
                    <a:lnTo>
                      <a:pt x="38772" y="9897"/>
                    </a:lnTo>
                    <a:lnTo>
                      <a:pt x="38730" y="9814"/>
                    </a:lnTo>
                    <a:lnTo>
                      <a:pt x="38688" y="9814"/>
                    </a:lnTo>
                    <a:lnTo>
                      <a:pt x="38541" y="9835"/>
                    </a:lnTo>
                    <a:lnTo>
                      <a:pt x="38604" y="9772"/>
                    </a:lnTo>
                    <a:lnTo>
                      <a:pt x="38688" y="9772"/>
                    </a:lnTo>
                    <a:lnTo>
                      <a:pt x="38772" y="9709"/>
                    </a:lnTo>
                    <a:lnTo>
                      <a:pt x="38813" y="9604"/>
                    </a:lnTo>
                    <a:lnTo>
                      <a:pt x="38897" y="9583"/>
                    </a:lnTo>
                    <a:lnTo>
                      <a:pt x="38939" y="9521"/>
                    </a:lnTo>
                    <a:lnTo>
                      <a:pt x="39002" y="9521"/>
                    </a:lnTo>
                    <a:lnTo>
                      <a:pt x="39106" y="9604"/>
                    </a:lnTo>
                    <a:lnTo>
                      <a:pt x="39169" y="9667"/>
                    </a:lnTo>
                    <a:lnTo>
                      <a:pt x="39253" y="9667"/>
                    </a:lnTo>
                    <a:lnTo>
                      <a:pt x="39357" y="9521"/>
                    </a:lnTo>
                    <a:lnTo>
                      <a:pt x="39441" y="9458"/>
                    </a:lnTo>
                    <a:lnTo>
                      <a:pt x="39441" y="9395"/>
                    </a:lnTo>
                    <a:lnTo>
                      <a:pt x="39336" y="9270"/>
                    </a:lnTo>
                    <a:lnTo>
                      <a:pt x="39316" y="9165"/>
                    </a:lnTo>
                    <a:lnTo>
                      <a:pt x="39274" y="9060"/>
                    </a:lnTo>
                    <a:lnTo>
                      <a:pt x="39169" y="8956"/>
                    </a:lnTo>
                    <a:lnTo>
                      <a:pt x="39106" y="8893"/>
                    </a:lnTo>
                    <a:lnTo>
                      <a:pt x="39023" y="8726"/>
                    </a:lnTo>
                    <a:lnTo>
                      <a:pt x="38960" y="8747"/>
                    </a:lnTo>
                    <a:lnTo>
                      <a:pt x="38960" y="8830"/>
                    </a:lnTo>
                    <a:lnTo>
                      <a:pt x="38918" y="8893"/>
                    </a:lnTo>
                    <a:lnTo>
                      <a:pt x="38855" y="8935"/>
                    </a:lnTo>
                    <a:lnTo>
                      <a:pt x="38834" y="8977"/>
                    </a:lnTo>
                    <a:lnTo>
                      <a:pt x="38834" y="9060"/>
                    </a:lnTo>
                    <a:lnTo>
                      <a:pt x="38751" y="9102"/>
                    </a:lnTo>
                    <a:lnTo>
                      <a:pt x="38709" y="9186"/>
                    </a:lnTo>
                    <a:lnTo>
                      <a:pt x="38709" y="9291"/>
                    </a:lnTo>
                    <a:lnTo>
                      <a:pt x="38583" y="9353"/>
                    </a:lnTo>
                    <a:lnTo>
                      <a:pt x="38500" y="9458"/>
                    </a:lnTo>
                    <a:lnTo>
                      <a:pt x="38479" y="9542"/>
                    </a:lnTo>
                    <a:lnTo>
                      <a:pt x="38416" y="9604"/>
                    </a:lnTo>
                    <a:lnTo>
                      <a:pt x="38374" y="9583"/>
                    </a:lnTo>
                    <a:lnTo>
                      <a:pt x="38395" y="9458"/>
                    </a:lnTo>
                    <a:lnTo>
                      <a:pt x="38500" y="9291"/>
                    </a:lnTo>
                    <a:lnTo>
                      <a:pt x="38583" y="9270"/>
                    </a:lnTo>
                    <a:lnTo>
                      <a:pt x="38583" y="9228"/>
                    </a:lnTo>
                    <a:lnTo>
                      <a:pt x="38541" y="9186"/>
                    </a:lnTo>
                    <a:lnTo>
                      <a:pt x="38500" y="9123"/>
                    </a:lnTo>
                    <a:lnTo>
                      <a:pt x="38186" y="9332"/>
                    </a:lnTo>
                    <a:lnTo>
                      <a:pt x="38060" y="9500"/>
                    </a:lnTo>
                    <a:lnTo>
                      <a:pt x="37997" y="9583"/>
                    </a:lnTo>
                    <a:lnTo>
                      <a:pt x="37893" y="9604"/>
                    </a:lnTo>
                    <a:lnTo>
                      <a:pt x="37893" y="9583"/>
                    </a:lnTo>
                    <a:lnTo>
                      <a:pt x="37956" y="9542"/>
                    </a:lnTo>
                    <a:lnTo>
                      <a:pt x="38039" y="9374"/>
                    </a:lnTo>
                    <a:lnTo>
                      <a:pt x="38060" y="9291"/>
                    </a:lnTo>
                    <a:lnTo>
                      <a:pt x="38186" y="9165"/>
                    </a:lnTo>
                    <a:lnTo>
                      <a:pt x="38248" y="9081"/>
                    </a:lnTo>
                    <a:lnTo>
                      <a:pt x="38207" y="9019"/>
                    </a:lnTo>
                    <a:lnTo>
                      <a:pt x="38207" y="8935"/>
                    </a:lnTo>
                    <a:lnTo>
                      <a:pt x="38081" y="9019"/>
                    </a:lnTo>
                    <a:lnTo>
                      <a:pt x="37935" y="9144"/>
                    </a:lnTo>
                    <a:lnTo>
                      <a:pt x="37893" y="9249"/>
                    </a:lnTo>
                    <a:lnTo>
                      <a:pt x="37809" y="9353"/>
                    </a:lnTo>
                    <a:lnTo>
                      <a:pt x="37788" y="9332"/>
                    </a:lnTo>
                    <a:lnTo>
                      <a:pt x="37809" y="9228"/>
                    </a:lnTo>
                    <a:lnTo>
                      <a:pt x="37872" y="9123"/>
                    </a:lnTo>
                    <a:lnTo>
                      <a:pt x="37809" y="9081"/>
                    </a:lnTo>
                    <a:lnTo>
                      <a:pt x="37809" y="9039"/>
                    </a:lnTo>
                    <a:lnTo>
                      <a:pt x="37893" y="9019"/>
                    </a:lnTo>
                    <a:lnTo>
                      <a:pt x="38081" y="8872"/>
                    </a:lnTo>
                    <a:lnTo>
                      <a:pt x="38269" y="8726"/>
                    </a:lnTo>
                    <a:lnTo>
                      <a:pt x="38269" y="8642"/>
                    </a:lnTo>
                    <a:lnTo>
                      <a:pt x="38186" y="8642"/>
                    </a:lnTo>
                    <a:lnTo>
                      <a:pt x="38060" y="8726"/>
                    </a:lnTo>
                    <a:lnTo>
                      <a:pt x="38018" y="8809"/>
                    </a:lnTo>
                    <a:lnTo>
                      <a:pt x="37914" y="8851"/>
                    </a:lnTo>
                    <a:lnTo>
                      <a:pt x="37914" y="8809"/>
                    </a:lnTo>
                    <a:lnTo>
                      <a:pt x="37893" y="8747"/>
                    </a:lnTo>
                    <a:lnTo>
                      <a:pt x="37704" y="8872"/>
                    </a:lnTo>
                    <a:lnTo>
                      <a:pt x="37642" y="8977"/>
                    </a:lnTo>
                    <a:lnTo>
                      <a:pt x="37558" y="9165"/>
                    </a:lnTo>
                    <a:lnTo>
                      <a:pt x="37432" y="9249"/>
                    </a:lnTo>
                    <a:lnTo>
                      <a:pt x="37349" y="9249"/>
                    </a:lnTo>
                    <a:lnTo>
                      <a:pt x="37432" y="9165"/>
                    </a:lnTo>
                    <a:lnTo>
                      <a:pt x="37558" y="9060"/>
                    </a:lnTo>
                    <a:lnTo>
                      <a:pt x="37600" y="8956"/>
                    </a:lnTo>
                    <a:lnTo>
                      <a:pt x="37579" y="8935"/>
                    </a:lnTo>
                    <a:lnTo>
                      <a:pt x="37495" y="8935"/>
                    </a:lnTo>
                    <a:lnTo>
                      <a:pt x="37600" y="8851"/>
                    </a:lnTo>
                    <a:lnTo>
                      <a:pt x="37746" y="8830"/>
                    </a:lnTo>
                    <a:lnTo>
                      <a:pt x="37788" y="8767"/>
                    </a:lnTo>
                    <a:lnTo>
                      <a:pt x="37767" y="8726"/>
                    </a:lnTo>
                    <a:lnTo>
                      <a:pt x="37683" y="8747"/>
                    </a:lnTo>
                    <a:lnTo>
                      <a:pt x="37558" y="8767"/>
                    </a:lnTo>
                    <a:lnTo>
                      <a:pt x="37474" y="8851"/>
                    </a:lnTo>
                    <a:lnTo>
                      <a:pt x="37391" y="8830"/>
                    </a:lnTo>
                    <a:lnTo>
                      <a:pt x="37600" y="8726"/>
                    </a:lnTo>
                    <a:lnTo>
                      <a:pt x="37579" y="8663"/>
                    </a:lnTo>
                    <a:lnTo>
                      <a:pt x="37474" y="8663"/>
                    </a:lnTo>
                    <a:lnTo>
                      <a:pt x="37537" y="8600"/>
                    </a:lnTo>
                    <a:lnTo>
                      <a:pt x="37642" y="8600"/>
                    </a:lnTo>
                    <a:lnTo>
                      <a:pt x="37683" y="8642"/>
                    </a:lnTo>
                    <a:lnTo>
                      <a:pt x="37809" y="8642"/>
                    </a:lnTo>
                    <a:lnTo>
                      <a:pt x="37872" y="8537"/>
                    </a:lnTo>
                    <a:lnTo>
                      <a:pt x="37997" y="8495"/>
                    </a:lnTo>
                    <a:lnTo>
                      <a:pt x="37997" y="8412"/>
                    </a:lnTo>
                    <a:lnTo>
                      <a:pt x="38060" y="8328"/>
                    </a:lnTo>
                    <a:lnTo>
                      <a:pt x="38060" y="8286"/>
                    </a:lnTo>
                    <a:lnTo>
                      <a:pt x="37976" y="8286"/>
                    </a:lnTo>
                    <a:lnTo>
                      <a:pt x="37914" y="8223"/>
                    </a:lnTo>
                    <a:lnTo>
                      <a:pt x="37809" y="8203"/>
                    </a:lnTo>
                    <a:lnTo>
                      <a:pt x="37683" y="8307"/>
                    </a:lnTo>
                    <a:lnTo>
                      <a:pt x="37537" y="8349"/>
                    </a:lnTo>
                    <a:lnTo>
                      <a:pt x="37453" y="8495"/>
                    </a:lnTo>
                    <a:lnTo>
                      <a:pt x="37244" y="8705"/>
                    </a:lnTo>
                    <a:lnTo>
                      <a:pt x="37181" y="8705"/>
                    </a:lnTo>
                    <a:lnTo>
                      <a:pt x="37223" y="8621"/>
                    </a:lnTo>
                    <a:lnTo>
                      <a:pt x="37265" y="8621"/>
                    </a:lnTo>
                    <a:lnTo>
                      <a:pt x="37370" y="8537"/>
                    </a:lnTo>
                    <a:lnTo>
                      <a:pt x="37495" y="8349"/>
                    </a:lnTo>
                    <a:lnTo>
                      <a:pt x="37642" y="8286"/>
                    </a:lnTo>
                    <a:lnTo>
                      <a:pt x="37704" y="8203"/>
                    </a:lnTo>
                    <a:lnTo>
                      <a:pt x="37683" y="8140"/>
                    </a:lnTo>
                    <a:lnTo>
                      <a:pt x="37495" y="8140"/>
                    </a:lnTo>
                    <a:lnTo>
                      <a:pt x="37328" y="8286"/>
                    </a:lnTo>
                    <a:lnTo>
                      <a:pt x="37495" y="8119"/>
                    </a:lnTo>
                    <a:lnTo>
                      <a:pt x="37663" y="8077"/>
                    </a:lnTo>
                    <a:lnTo>
                      <a:pt x="37767" y="8098"/>
                    </a:lnTo>
                    <a:lnTo>
                      <a:pt x="37851" y="8119"/>
                    </a:lnTo>
                    <a:lnTo>
                      <a:pt x="37956" y="8014"/>
                    </a:lnTo>
                    <a:lnTo>
                      <a:pt x="37956" y="7931"/>
                    </a:lnTo>
                    <a:lnTo>
                      <a:pt x="37914" y="7889"/>
                    </a:lnTo>
                    <a:lnTo>
                      <a:pt x="37914" y="7805"/>
                    </a:lnTo>
                    <a:lnTo>
                      <a:pt x="37914" y="7721"/>
                    </a:lnTo>
                    <a:lnTo>
                      <a:pt x="37788" y="7679"/>
                    </a:lnTo>
                    <a:lnTo>
                      <a:pt x="37746" y="7596"/>
                    </a:lnTo>
                    <a:lnTo>
                      <a:pt x="37642" y="7575"/>
                    </a:lnTo>
                    <a:lnTo>
                      <a:pt x="37600" y="7617"/>
                    </a:lnTo>
                    <a:lnTo>
                      <a:pt x="37558" y="7617"/>
                    </a:lnTo>
                    <a:lnTo>
                      <a:pt x="37558" y="7533"/>
                    </a:lnTo>
                    <a:lnTo>
                      <a:pt x="37474" y="7512"/>
                    </a:lnTo>
                    <a:lnTo>
                      <a:pt x="37391" y="7428"/>
                    </a:lnTo>
                    <a:lnTo>
                      <a:pt x="37391" y="7366"/>
                    </a:lnTo>
                    <a:lnTo>
                      <a:pt x="37244" y="7282"/>
                    </a:lnTo>
                    <a:lnTo>
                      <a:pt x="37181" y="7282"/>
                    </a:lnTo>
                    <a:lnTo>
                      <a:pt x="37139" y="7219"/>
                    </a:lnTo>
                    <a:lnTo>
                      <a:pt x="37014" y="7219"/>
                    </a:lnTo>
                    <a:lnTo>
                      <a:pt x="36826" y="7261"/>
                    </a:lnTo>
                    <a:lnTo>
                      <a:pt x="36721" y="7366"/>
                    </a:lnTo>
                    <a:lnTo>
                      <a:pt x="36595" y="7366"/>
                    </a:lnTo>
                    <a:lnTo>
                      <a:pt x="36491" y="7533"/>
                    </a:lnTo>
                    <a:lnTo>
                      <a:pt x="36512" y="7596"/>
                    </a:lnTo>
                    <a:lnTo>
                      <a:pt x="36595" y="7617"/>
                    </a:lnTo>
                    <a:lnTo>
                      <a:pt x="36805" y="7805"/>
                    </a:lnTo>
                    <a:lnTo>
                      <a:pt x="36826" y="7847"/>
                    </a:lnTo>
                    <a:lnTo>
                      <a:pt x="36909" y="7889"/>
                    </a:lnTo>
                    <a:lnTo>
                      <a:pt x="36951" y="7993"/>
                    </a:lnTo>
                    <a:lnTo>
                      <a:pt x="36909" y="7993"/>
                    </a:lnTo>
                    <a:lnTo>
                      <a:pt x="36826" y="7931"/>
                    </a:lnTo>
                    <a:lnTo>
                      <a:pt x="36700" y="7931"/>
                    </a:lnTo>
                    <a:lnTo>
                      <a:pt x="36700" y="7847"/>
                    </a:lnTo>
                    <a:lnTo>
                      <a:pt x="36512" y="7679"/>
                    </a:lnTo>
                    <a:lnTo>
                      <a:pt x="36428" y="7700"/>
                    </a:lnTo>
                    <a:lnTo>
                      <a:pt x="36386" y="7721"/>
                    </a:lnTo>
                    <a:lnTo>
                      <a:pt x="36386" y="7721"/>
                    </a:lnTo>
                    <a:lnTo>
                      <a:pt x="36407" y="7638"/>
                    </a:lnTo>
                    <a:lnTo>
                      <a:pt x="36428" y="7533"/>
                    </a:lnTo>
                    <a:lnTo>
                      <a:pt x="36303" y="7491"/>
                    </a:lnTo>
                    <a:lnTo>
                      <a:pt x="36240" y="7512"/>
                    </a:lnTo>
                    <a:lnTo>
                      <a:pt x="36240" y="7721"/>
                    </a:lnTo>
                    <a:lnTo>
                      <a:pt x="36303" y="7826"/>
                    </a:lnTo>
                    <a:lnTo>
                      <a:pt x="36323" y="7951"/>
                    </a:lnTo>
                    <a:lnTo>
                      <a:pt x="36303" y="8035"/>
                    </a:lnTo>
                    <a:lnTo>
                      <a:pt x="36303" y="7931"/>
                    </a:lnTo>
                    <a:lnTo>
                      <a:pt x="36219" y="7784"/>
                    </a:lnTo>
                    <a:lnTo>
                      <a:pt x="36135" y="7889"/>
                    </a:lnTo>
                    <a:lnTo>
                      <a:pt x="36093" y="7993"/>
                    </a:lnTo>
                    <a:lnTo>
                      <a:pt x="36135" y="8056"/>
                    </a:lnTo>
                    <a:lnTo>
                      <a:pt x="36072" y="8119"/>
                    </a:lnTo>
                    <a:lnTo>
                      <a:pt x="35968" y="8056"/>
                    </a:lnTo>
                    <a:lnTo>
                      <a:pt x="35863" y="8035"/>
                    </a:lnTo>
                    <a:lnTo>
                      <a:pt x="35905" y="7951"/>
                    </a:lnTo>
                    <a:lnTo>
                      <a:pt x="36010" y="7889"/>
                    </a:lnTo>
                    <a:lnTo>
                      <a:pt x="36135" y="7700"/>
                    </a:lnTo>
                    <a:lnTo>
                      <a:pt x="36177" y="7596"/>
                    </a:lnTo>
                    <a:lnTo>
                      <a:pt x="36093" y="7512"/>
                    </a:lnTo>
                    <a:lnTo>
                      <a:pt x="36072" y="7407"/>
                    </a:lnTo>
                    <a:lnTo>
                      <a:pt x="35926" y="7533"/>
                    </a:lnTo>
                    <a:lnTo>
                      <a:pt x="35884" y="7596"/>
                    </a:lnTo>
                    <a:lnTo>
                      <a:pt x="35863" y="7533"/>
                    </a:lnTo>
                    <a:lnTo>
                      <a:pt x="35884" y="7407"/>
                    </a:lnTo>
                    <a:lnTo>
                      <a:pt x="35779" y="7387"/>
                    </a:lnTo>
                    <a:lnTo>
                      <a:pt x="35717" y="7407"/>
                    </a:lnTo>
                    <a:lnTo>
                      <a:pt x="35696" y="7491"/>
                    </a:lnTo>
                    <a:lnTo>
                      <a:pt x="35717" y="7617"/>
                    </a:lnTo>
                    <a:lnTo>
                      <a:pt x="35717" y="7742"/>
                    </a:lnTo>
                    <a:lnTo>
                      <a:pt x="35675" y="7700"/>
                    </a:lnTo>
                    <a:lnTo>
                      <a:pt x="35675" y="7533"/>
                    </a:lnTo>
                    <a:lnTo>
                      <a:pt x="35654" y="7512"/>
                    </a:lnTo>
                    <a:lnTo>
                      <a:pt x="35591" y="7617"/>
                    </a:lnTo>
                    <a:lnTo>
                      <a:pt x="35487" y="7638"/>
                    </a:lnTo>
                    <a:lnTo>
                      <a:pt x="35487" y="7721"/>
                    </a:lnTo>
                    <a:lnTo>
                      <a:pt x="35403" y="7826"/>
                    </a:lnTo>
                    <a:lnTo>
                      <a:pt x="35340" y="7847"/>
                    </a:lnTo>
                    <a:lnTo>
                      <a:pt x="35277" y="7931"/>
                    </a:lnTo>
                    <a:lnTo>
                      <a:pt x="35173" y="7931"/>
                    </a:lnTo>
                    <a:lnTo>
                      <a:pt x="35256" y="7847"/>
                    </a:lnTo>
                    <a:lnTo>
                      <a:pt x="35256" y="7784"/>
                    </a:lnTo>
                    <a:lnTo>
                      <a:pt x="35194" y="7721"/>
                    </a:lnTo>
                    <a:lnTo>
                      <a:pt x="35152" y="7721"/>
                    </a:lnTo>
                    <a:lnTo>
                      <a:pt x="35152" y="7679"/>
                    </a:lnTo>
                    <a:lnTo>
                      <a:pt x="35235" y="7679"/>
                    </a:lnTo>
                    <a:lnTo>
                      <a:pt x="35277" y="7700"/>
                    </a:lnTo>
                    <a:lnTo>
                      <a:pt x="35298" y="7638"/>
                    </a:lnTo>
                    <a:lnTo>
                      <a:pt x="35298" y="7596"/>
                    </a:lnTo>
                    <a:lnTo>
                      <a:pt x="35298" y="7554"/>
                    </a:lnTo>
                    <a:lnTo>
                      <a:pt x="35403" y="7491"/>
                    </a:lnTo>
                    <a:lnTo>
                      <a:pt x="35570" y="7345"/>
                    </a:lnTo>
                    <a:lnTo>
                      <a:pt x="35591" y="7261"/>
                    </a:lnTo>
                    <a:lnTo>
                      <a:pt x="35675" y="7177"/>
                    </a:lnTo>
                    <a:lnTo>
                      <a:pt x="35570" y="7177"/>
                    </a:lnTo>
                    <a:lnTo>
                      <a:pt x="35403" y="7282"/>
                    </a:lnTo>
                    <a:lnTo>
                      <a:pt x="35277" y="7407"/>
                    </a:lnTo>
                    <a:lnTo>
                      <a:pt x="35194" y="7407"/>
                    </a:lnTo>
                    <a:lnTo>
                      <a:pt x="35277" y="7324"/>
                    </a:lnTo>
                    <a:lnTo>
                      <a:pt x="35361" y="7219"/>
                    </a:lnTo>
                    <a:lnTo>
                      <a:pt x="35445" y="7156"/>
                    </a:lnTo>
                    <a:lnTo>
                      <a:pt x="35549" y="7114"/>
                    </a:lnTo>
                    <a:lnTo>
                      <a:pt x="35612" y="7052"/>
                    </a:lnTo>
                    <a:lnTo>
                      <a:pt x="35696" y="7052"/>
                    </a:lnTo>
                    <a:lnTo>
                      <a:pt x="35779" y="6905"/>
                    </a:lnTo>
                    <a:lnTo>
                      <a:pt x="35779" y="6863"/>
                    </a:lnTo>
                    <a:lnTo>
                      <a:pt x="35696" y="6780"/>
                    </a:lnTo>
                    <a:lnTo>
                      <a:pt x="35696" y="6675"/>
                    </a:lnTo>
                    <a:lnTo>
                      <a:pt x="35717" y="6591"/>
                    </a:lnTo>
                    <a:lnTo>
                      <a:pt x="35884" y="6424"/>
                    </a:lnTo>
                    <a:lnTo>
                      <a:pt x="35905" y="6361"/>
                    </a:lnTo>
                    <a:lnTo>
                      <a:pt x="35863" y="6257"/>
                    </a:lnTo>
                    <a:lnTo>
                      <a:pt x="35842" y="6194"/>
                    </a:lnTo>
                    <a:lnTo>
                      <a:pt x="35800" y="6131"/>
                    </a:lnTo>
                    <a:lnTo>
                      <a:pt x="35884" y="6006"/>
                    </a:lnTo>
                    <a:lnTo>
                      <a:pt x="35968" y="5922"/>
                    </a:lnTo>
                    <a:lnTo>
                      <a:pt x="35989" y="5838"/>
                    </a:lnTo>
                    <a:lnTo>
                      <a:pt x="36010" y="5587"/>
                    </a:lnTo>
                    <a:lnTo>
                      <a:pt x="36051" y="5524"/>
                    </a:lnTo>
                    <a:lnTo>
                      <a:pt x="36010" y="5462"/>
                    </a:lnTo>
                    <a:lnTo>
                      <a:pt x="35842" y="5399"/>
                    </a:lnTo>
                    <a:lnTo>
                      <a:pt x="35654" y="5399"/>
                    </a:lnTo>
                    <a:lnTo>
                      <a:pt x="35487" y="5357"/>
                    </a:lnTo>
                    <a:lnTo>
                      <a:pt x="35361" y="5420"/>
                    </a:lnTo>
                    <a:lnTo>
                      <a:pt x="35235" y="5420"/>
                    </a:lnTo>
                    <a:lnTo>
                      <a:pt x="35068" y="5503"/>
                    </a:lnTo>
                    <a:lnTo>
                      <a:pt x="34796" y="5587"/>
                    </a:lnTo>
                    <a:lnTo>
                      <a:pt x="34754" y="5671"/>
                    </a:lnTo>
                    <a:lnTo>
                      <a:pt x="34859" y="5796"/>
                    </a:lnTo>
                    <a:lnTo>
                      <a:pt x="34859" y="5880"/>
                    </a:lnTo>
                    <a:lnTo>
                      <a:pt x="34817" y="5922"/>
                    </a:lnTo>
                    <a:lnTo>
                      <a:pt x="34754" y="5775"/>
                    </a:lnTo>
                    <a:lnTo>
                      <a:pt x="34712" y="5713"/>
                    </a:lnTo>
                    <a:lnTo>
                      <a:pt x="34650" y="5587"/>
                    </a:lnTo>
                    <a:lnTo>
                      <a:pt x="34524" y="5587"/>
                    </a:lnTo>
                    <a:lnTo>
                      <a:pt x="34440" y="5671"/>
                    </a:lnTo>
                    <a:lnTo>
                      <a:pt x="34440" y="5734"/>
                    </a:lnTo>
                    <a:lnTo>
                      <a:pt x="34398" y="5796"/>
                    </a:lnTo>
                    <a:lnTo>
                      <a:pt x="34378" y="5713"/>
                    </a:lnTo>
                    <a:lnTo>
                      <a:pt x="34398" y="5608"/>
                    </a:lnTo>
                    <a:lnTo>
                      <a:pt x="34336" y="5587"/>
                    </a:lnTo>
                    <a:lnTo>
                      <a:pt x="34189" y="5608"/>
                    </a:lnTo>
                    <a:lnTo>
                      <a:pt x="34126" y="5713"/>
                    </a:lnTo>
                    <a:lnTo>
                      <a:pt x="34126" y="5796"/>
                    </a:lnTo>
                    <a:lnTo>
                      <a:pt x="34273" y="5901"/>
                    </a:lnTo>
                    <a:lnTo>
                      <a:pt x="34378" y="6047"/>
                    </a:lnTo>
                    <a:lnTo>
                      <a:pt x="34503" y="6131"/>
                    </a:lnTo>
                    <a:lnTo>
                      <a:pt x="34440" y="6131"/>
                    </a:lnTo>
                    <a:lnTo>
                      <a:pt x="34294" y="6047"/>
                    </a:lnTo>
                    <a:lnTo>
                      <a:pt x="34106" y="5880"/>
                    </a:lnTo>
                    <a:lnTo>
                      <a:pt x="34064" y="5880"/>
                    </a:lnTo>
                    <a:lnTo>
                      <a:pt x="34022" y="5922"/>
                    </a:lnTo>
                    <a:lnTo>
                      <a:pt x="33854" y="5922"/>
                    </a:lnTo>
                    <a:lnTo>
                      <a:pt x="33813" y="5943"/>
                    </a:lnTo>
                    <a:lnTo>
                      <a:pt x="33875" y="6006"/>
                    </a:lnTo>
                    <a:lnTo>
                      <a:pt x="34001" y="6006"/>
                    </a:lnTo>
                    <a:lnTo>
                      <a:pt x="34022" y="6047"/>
                    </a:lnTo>
                    <a:lnTo>
                      <a:pt x="34064" y="6152"/>
                    </a:lnTo>
                    <a:lnTo>
                      <a:pt x="34210" y="6257"/>
                    </a:lnTo>
                    <a:lnTo>
                      <a:pt x="34231" y="6340"/>
                    </a:lnTo>
                    <a:lnTo>
                      <a:pt x="34315" y="6424"/>
                    </a:lnTo>
                    <a:lnTo>
                      <a:pt x="34210" y="6424"/>
                    </a:lnTo>
                    <a:lnTo>
                      <a:pt x="34126" y="6319"/>
                    </a:lnTo>
                    <a:lnTo>
                      <a:pt x="33980" y="6236"/>
                    </a:lnTo>
                    <a:lnTo>
                      <a:pt x="33980" y="6152"/>
                    </a:lnTo>
                    <a:lnTo>
                      <a:pt x="33875" y="6047"/>
                    </a:lnTo>
                    <a:lnTo>
                      <a:pt x="33750" y="6047"/>
                    </a:lnTo>
                    <a:lnTo>
                      <a:pt x="33666" y="6131"/>
                    </a:lnTo>
                    <a:lnTo>
                      <a:pt x="33666" y="6215"/>
                    </a:lnTo>
                    <a:lnTo>
                      <a:pt x="33582" y="6361"/>
                    </a:lnTo>
                    <a:lnTo>
                      <a:pt x="33541" y="6529"/>
                    </a:lnTo>
                    <a:lnTo>
                      <a:pt x="33603" y="6633"/>
                    </a:lnTo>
                    <a:lnTo>
                      <a:pt x="33478" y="6675"/>
                    </a:lnTo>
                    <a:lnTo>
                      <a:pt x="33478" y="6759"/>
                    </a:lnTo>
                    <a:lnTo>
                      <a:pt x="33541" y="6822"/>
                    </a:lnTo>
                    <a:lnTo>
                      <a:pt x="33562" y="6926"/>
                    </a:lnTo>
                    <a:lnTo>
                      <a:pt x="33645" y="6926"/>
                    </a:lnTo>
                    <a:lnTo>
                      <a:pt x="33813" y="6780"/>
                    </a:lnTo>
                    <a:lnTo>
                      <a:pt x="33896" y="6780"/>
                    </a:lnTo>
                    <a:lnTo>
                      <a:pt x="33917" y="6842"/>
                    </a:lnTo>
                    <a:lnTo>
                      <a:pt x="33813" y="6863"/>
                    </a:lnTo>
                    <a:lnTo>
                      <a:pt x="33771" y="6884"/>
                    </a:lnTo>
                    <a:lnTo>
                      <a:pt x="33771" y="6947"/>
                    </a:lnTo>
                    <a:lnTo>
                      <a:pt x="33687" y="6947"/>
                    </a:lnTo>
                    <a:lnTo>
                      <a:pt x="33603" y="7052"/>
                    </a:lnTo>
                    <a:lnTo>
                      <a:pt x="33603" y="7156"/>
                    </a:lnTo>
                    <a:lnTo>
                      <a:pt x="33541" y="7240"/>
                    </a:lnTo>
                    <a:lnTo>
                      <a:pt x="33478" y="7177"/>
                    </a:lnTo>
                    <a:lnTo>
                      <a:pt x="33499" y="7094"/>
                    </a:lnTo>
                    <a:lnTo>
                      <a:pt x="33436" y="6947"/>
                    </a:lnTo>
                    <a:lnTo>
                      <a:pt x="33352" y="6926"/>
                    </a:lnTo>
                    <a:lnTo>
                      <a:pt x="33290" y="7031"/>
                    </a:lnTo>
                    <a:lnTo>
                      <a:pt x="33331" y="7094"/>
                    </a:lnTo>
                    <a:lnTo>
                      <a:pt x="33269" y="7177"/>
                    </a:lnTo>
                    <a:lnTo>
                      <a:pt x="33164" y="7198"/>
                    </a:lnTo>
                    <a:lnTo>
                      <a:pt x="33122" y="7261"/>
                    </a:lnTo>
                    <a:lnTo>
                      <a:pt x="33080" y="7177"/>
                    </a:lnTo>
                    <a:lnTo>
                      <a:pt x="33038" y="7198"/>
                    </a:lnTo>
                    <a:lnTo>
                      <a:pt x="33059" y="7303"/>
                    </a:lnTo>
                    <a:lnTo>
                      <a:pt x="33122" y="7407"/>
                    </a:lnTo>
                    <a:lnTo>
                      <a:pt x="33122" y="7554"/>
                    </a:lnTo>
                    <a:lnTo>
                      <a:pt x="33143" y="7575"/>
                    </a:lnTo>
                    <a:lnTo>
                      <a:pt x="33143" y="7700"/>
                    </a:lnTo>
                    <a:lnTo>
                      <a:pt x="33227" y="7721"/>
                    </a:lnTo>
                    <a:lnTo>
                      <a:pt x="33290" y="7784"/>
                    </a:lnTo>
                    <a:lnTo>
                      <a:pt x="33269" y="7868"/>
                    </a:lnTo>
                    <a:lnTo>
                      <a:pt x="33290" y="7931"/>
                    </a:lnTo>
                    <a:lnTo>
                      <a:pt x="33290" y="8035"/>
                    </a:lnTo>
                    <a:lnTo>
                      <a:pt x="33185" y="8119"/>
                    </a:lnTo>
                    <a:lnTo>
                      <a:pt x="33143" y="8203"/>
                    </a:lnTo>
                    <a:lnTo>
                      <a:pt x="33122" y="8412"/>
                    </a:lnTo>
                    <a:lnTo>
                      <a:pt x="33059" y="8454"/>
                    </a:lnTo>
                    <a:lnTo>
                      <a:pt x="32934" y="8663"/>
                    </a:lnTo>
                    <a:lnTo>
                      <a:pt x="32934" y="8747"/>
                    </a:lnTo>
                    <a:lnTo>
                      <a:pt x="32808" y="8872"/>
                    </a:lnTo>
                    <a:lnTo>
                      <a:pt x="32829" y="8830"/>
                    </a:lnTo>
                    <a:lnTo>
                      <a:pt x="32829" y="8726"/>
                    </a:lnTo>
                    <a:lnTo>
                      <a:pt x="32871" y="8558"/>
                    </a:lnTo>
                    <a:lnTo>
                      <a:pt x="32955" y="8495"/>
                    </a:lnTo>
                    <a:lnTo>
                      <a:pt x="32934" y="8433"/>
                    </a:lnTo>
                    <a:lnTo>
                      <a:pt x="32913" y="8454"/>
                    </a:lnTo>
                    <a:lnTo>
                      <a:pt x="32829" y="8454"/>
                    </a:lnTo>
                    <a:lnTo>
                      <a:pt x="32746" y="8391"/>
                    </a:lnTo>
                    <a:lnTo>
                      <a:pt x="32704" y="8349"/>
                    </a:lnTo>
                    <a:lnTo>
                      <a:pt x="32746" y="8328"/>
                    </a:lnTo>
                    <a:lnTo>
                      <a:pt x="32829" y="8307"/>
                    </a:lnTo>
                    <a:lnTo>
                      <a:pt x="32913" y="8307"/>
                    </a:lnTo>
                    <a:lnTo>
                      <a:pt x="32913" y="8244"/>
                    </a:lnTo>
                    <a:lnTo>
                      <a:pt x="32955" y="8244"/>
                    </a:lnTo>
                    <a:lnTo>
                      <a:pt x="32976" y="8349"/>
                    </a:lnTo>
                    <a:lnTo>
                      <a:pt x="33038" y="8244"/>
                    </a:lnTo>
                    <a:lnTo>
                      <a:pt x="33038" y="8140"/>
                    </a:lnTo>
                    <a:lnTo>
                      <a:pt x="32934" y="8098"/>
                    </a:lnTo>
                    <a:lnTo>
                      <a:pt x="32913" y="8035"/>
                    </a:lnTo>
                    <a:lnTo>
                      <a:pt x="32808" y="7910"/>
                    </a:lnTo>
                    <a:lnTo>
                      <a:pt x="32808" y="7763"/>
                    </a:lnTo>
                    <a:lnTo>
                      <a:pt x="32746" y="7679"/>
                    </a:lnTo>
                    <a:lnTo>
                      <a:pt x="32725" y="7512"/>
                    </a:lnTo>
                    <a:lnTo>
                      <a:pt x="32704" y="7491"/>
                    </a:lnTo>
                    <a:lnTo>
                      <a:pt x="32704" y="7407"/>
                    </a:lnTo>
                    <a:lnTo>
                      <a:pt x="32746" y="7366"/>
                    </a:lnTo>
                    <a:lnTo>
                      <a:pt x="32829" y="7198"/>
                    </a:lnTo>
                    <a:lnTo>
                      <a:pt x="32829" y="7094"/>
                    </a:lnTo>
                    <a:lnTo>
                      <a:pt x="32934" y="6989"/>
                    </a:lnTo>
                    <a:lnTo>
                      <a:pt x="33018" y="6884"/>
                    </a:lnTo>
                    <a:lnTo>
                      <a:pt x="33122" y="6842"/>
                    </a:lnTo>
                    <a:lnTo>
                      <a:pt x="33122" y="6738"/>
                    </a:lnTo>
                    <a:lnTo>
                      <a:pt x="33059" y="6654"/>
                    </a:lnTo>
                    <a:lnTo>
                      <a:pt x="33018" y="6550"/>
                    </a:lnTo>
                    <a:lnTo>
                      <a:pt x="33038" y="6424"/>
                    </a:lnTo>
                    <a:lnTo>
                      <a:pt x="33143" y="6215"/>
                    </a:lnTo>
                    <a:lnTo>
                      <a:pt x="33227" y="6173"/>
                    </a:lnTo>
                    <a:lnTo>
                      <a:pt x="33394" y="6068"/>
                    </a:lnTo>
                    <a:lnTo>
                      <a:pt x="33603" y="5817"/>
                    </a:lnTo>
                    <a:lnTo>
                      <a:pt x="33813" y="5608"/>
                    </a:lnTo>
                    <a:lnTo>
                      <a:pt x="33959" y="5587"/>
                    </a:lnTo>
                    <a:lnTo>
                      <a:pt x="34064" y="5441"/>
                    </a:lnTo>
                    <a:lnTo>
                      <a:pt x="34106" y="5378"/>
                    </a:lnTo>
                    <a:lnTo>
                      <a:pt x="34210" y="5378"/>
                    </a:lnTo>
                    <a:lnTo>
                      <a:pt x="34398" y="5294"/>
                    </a:lnTo>
                    <a:lnTo>
                      <a:pt x="34545" y="5231"/>
                    </a:lnTo>
                    <a:lnTo>
                      <a:pt x="34587" y="5169"/>
                    </a:lnTo>
                    <a:lnTo>
                      <a:pt x="34545" y="5085"/>
                    </a:lnTo>
                    <a:lnTo>
                      <a:pt x="34315" y="4980"/>
                    </a:lnTo>
                    <a:lnTo>
                      <a:pt x="34189" y="4897"/>
                    </a:lnTo>
                    <a:lnTo>
                      <a:pt x="34001" y="4897"/>
                    </a:lnTo>
                    <a:lnTo>
                      <a:pt x="33959" y="4876"/>
                    </a:lnTo>
                    <a:lnTo>
                      <a:pt x="33875" y="4897"/>
                    </a:lnTo>
                    <a:lnTo>
                      <a:pt x="33708" y="4876"/>
                    </a:lnTo>
                    <a:lnTo>
                      <a:pt x="33645" y="4897"/>
                    </a:lnTo>
                    <a:lnTo>
                      <a:pt x="33436" y="4897"/>
                    </a:lnTo>
                    <a:lnTo>
                      <a:pt x="33122" y="5001"/>
                    </a:lnTo>
                    <a:lnTo>
                      <a:pt x="32934" y="5190"/>
                    </a:lnTo>
                    <a:lnTo>
                      <a:pt x="32725" y="5273"/>
                    </a:lnTo>
                    <a:lnTo>
                      <a:pt x="32704" y="5378"/>
                    </a:lnTo>
                    <a:lnTo>
                      <a:pt x="32725" y="5482"/>
                    </a:lnTo>
                    <a:lnTo>
                      <a:pt x="32641" y="5441"/>
                    </a:lnTo>
                    <a:lnTo>
                      <a:pt x="32557" y="5441"/>
                    </a:lnTo>
                    <a:lnTo>
                      <a:pt x="32494" y="5545"/>
                    </a:lnTo>
                    <a:lnTo>
                      <a:pt x="32348" y="5545"/>
                    </a:lnTo>
                    <a:lnTo>
                      <a:pt x="32243" y="5692"/>
                    </a:lnTo>
                    <a:lnTo>
                      <a:pt x="32243" y="5796"/>
                    </a:lnTo>
                    <a:lnTo>
                      <a:pt x="32181" y="5796"/>
                    </a:lnTo>
                    <a:lnTo>
                      <a:pt x="32034" y="6006"/>
                    </a:lnTo>
                    <a:lnTo>
                      <a:pt x="32097" y="6068"/>
                    </a:lnTo>
                    <a:lnTo>
                      <a:pt x="32034" y="6152"/>
                    </a:lnTo>
                    <a:lnTo>
                      <a:pt x="31992" y="6068"/>
                    </a:lnTo>
                    <a:lnTo>
                      <a:pt x="31930" y="6068"/>
                    </a:lnTo>
                    <a:lnTo>
                      <a:pt x="31888" y="6257"/>
                    </a:lnTo>
                    <a:lnTo>
                      <a:pt x="31762" y="6257"/>
                    </a:lnTo>
                    <a:lnTo>
                      <a:pt x="31678" y="6361"/>
                    </a:lnTo>
                    <a:lnTo>
                      <a:pt x="31616" y="6424"/>
                    </a:lnTo>
                    <a:lnTo>
                      <a:pt x="31553" y="6570"/>
                    </a:lnTo>
                    <a:lnTo>
                      <a:pt x="31448" y="6759"/>
                    </a:lnTo>
                    <a:lnTo>
                      <a:pt x="31448" y="6863"/>
                    </a:lnTo>
                    <a:lnTo>
                      <a:pt x="31490" y="6842"/>
                    </a:lnTo>
                    <a:lnTo>
                      <a:pt x="31511" y="6842"/>
                    </a:lnTo>
                    <a:lnTo>
                      <a:pt x="31490" y="6905"/>
                    </a:lnTo>
                    <a:lnTo>
                      <a:pt x="31406" y="6905"/>
                    </a:lnTo>
                    <a:lnTo>
                      <a:pt x="31260" y="6989"/>
                    </a:lnTo>
                    <a:lnTo>
                      <a:pt x="31239" y="7094"/>
                    </a:lnTo>
                    <a:lnTo>
                      <a:pt x="31155" y="7114"/>
                    </a:lnTo>
                    <a:lnTo>
                      <a:pt x="31134" y="7198"/>
                    </a:lnTo>
                    <a:lnTo>
                      <a:pt x="31134" y="7407"/>
                    </a:lnTo>
                    <a:lnTo>
                      <a:pt x="31072" y="7512"/>
                    </a:lnTo>
                    <a:lnTo>
                      <a:pt x="30988" y="7512"/>
                    </a:lnTo>
                    <a:lnTo>
                      <a:pt x="30967" y="7659"/>
                    </a:lnTo>
                    <a:lnTo>
                      <a:pt x="30967" y="7721"/>
                    </a:lnTo>
                    <a:lnTo>
                      <a:pt x="30862" y="7784"/>
                    </a:lnTo>
                    <a:lnTo>
                      <a:pt x="30821" y="7972"/>
                    </a:lnTo>
                    <a:lnTo>
                      <a:pt x="30862" y="8077"/>
                    </a:lnTo>
                    <a:lnTo>
                      <a:pt x="31072" y="8182"/>
                    </a:lnTo>
                    <a:lnTo>
                      <a:pt x="31176" y="8182"/>
                    </a:lnTo>
                    <a:lnTo>
                      <a:pt x="31302" y="8244"/>
                    </a:lnTo>
                    <a:lnTo>
                      <a:pt x="31385" y="8244"/>
                    </a:lnTo>
                    <a:lnTo>
                      <a:pt x="31511" y="8328"/>
                    </a:lnTo>
                    <a:lnTo>
                      <a:pt x="31678" y="8328"/>
                    </a:lnTo>
                    <a:lnTo>
                      <a:pt x="31699" y="8495"/>
                    </a:lnTo>
                    <a:lnTo>
                      <a:pt x="31867" y="8558"/>
                    </a:lnTo>
                    <a:lnTo>
                      <a:pt x="31888" y="8642"/>
                    </a:lnTo>
                    <a:lnTo>
                      <a:pt x="31971" y="8705"/>
                    </a:lnTo>
                    <a:lnTo>
                      <a:pt x="31804" y="8705"/>
                    </a:lnTo>
                    <a:lnTo>
                      <a:pt x="31762" y="8726"/>
                    </a:lnTo>
                    <a:lnTo>
                      <a:pt x="31574" y="8726"/>
                    </a:lnTo>
                    <a:lnTo>
                      <a:pt x="31365" y="8642"/>
                    </a:lnTo>
                    <a:lnTo>
                      <a:pt x="31344" y="8537"/>
                    </a:lnTo>
                    <a:lnTo>
                      <a:pt x="31239" y="8454"/>
                    </a:lnTo>
                    <a:lnTo>
                      <a:pt x="31051" y="8454"/>
                    </a:lnTo>
                    <a:lnTo>
                      <a:pt x="30988" y="8412"/>
                    </a:lnTo>
                    <a:lnTo>
                      <a:pt x="30883" y="8391"/>
                    </a:lnTo>
                    <a:lnTo>
                      <a:pt x="30862" y="8433"/>
                    </a:lnTo>
                    <a:lnTo>
                      <a:pt x="30925" y="8558"/>
                    </a:lnTo>
                    <a:lnTo>
                      <a:pt x="30925" y="8642"/>
                    </a:lnTo>
                    <a:lnTo>
                      <a:pt x="30841" y="8642"/>
                    </a:lnTo>
                    <a:lnTo>
                      <a:pt x="30821" y="8726"/>
                    </a:lnTo>
                    <a:lnTo>
                      <a:pt x="30862" y="8914"/>
                    </a:lnTo>
                    <a:lnTo>
                      <a:pt x="30883" y="9039"/>
                    </a:lnTo>
                    <a:lnTo>
                      <a:pt x="30862" y="9165"/>
                    </a:lnTo>
                    <a:lnTo>
                      <a:pt x="30883" y="9270"/>
                    </a:lnTo>
                    <a:lnTo>
                      <a:pt x="31030" y="9353"/>
                    </a:lnTo>
                    <a:lnTo>
                      <a:pt x="31134" y="9458"/>
                    </a:lnTo>
                    <a:lnTo>
                      <a:pt x="31134" y="9500"/>
                    </a:lnTo>
                    <a:lnTo>
                      <a:pt x="31072" y="9458"/>
                    </a:lnTo>
                    <a:lnTo>
                      <a:pt x="31051" y="9458"/>
                    </a:lnTo>
                    <a:lnTo>
                      <a:pt x="31072" y="9563"/>
                    </a:lnTo>
                    <a:lnTo>
                      <a:pt x="31155" y="9667"/>
                    </a:lnTo>
                    <a:lnTo>
                      <a:pt x="31197" y="9667"/>
                    </a:lnTo>
                    <a:lnTo>
                      <a:pt x="31197" y="9583"/>
                    </a:lnTo>
                    <a:lnTo>
                      <a:pt x="31281" y="9563"/>
                    </a:lnTo>
                    <a:lnTo>
                      <a:pt x="31385" y="9583"/>
                    </a:lnTo>
                    <a:lnTo>
                      <a:pt x="31469" y="9667"/>
                    </a:lnTo>
                    <a:lnTo>
                      <a:pt x="31553" y="9688"/>
                    </a:lnTo>
                    <a:lnTo>
                      <a:pt x="31574" y="9646"/>
                    </a:lnTo>
                    <a:lnTo>
                      <a:pt x="31553" y="9583"/>
                    </a:lnTo>
                    <a:lnTo>
                      <a:pt x="31574" y="9500"/>
                    </a:lnTo>
                    <a:lnTo>
                      <a:pt x="31616" y="9479"/>
                    </a:lnTo>
                    <a:lnTo>
                      <a:pt x="31678" y="9542"/>
                    </a:lnTo>
                    <a:lnTo>
                      <a:pt x="31657" y="9646"/>
                    </a:lnTo>
                    <a:lnTo>
                      <a:pt x="31678" y="9709"/>
                    </a:lnTo>
                    <a:lnTo>
                      <a:pt x="31720" y="9709"/>
                    </a:lnTo>
                    <a:lnTo>
                      <a:pt x="31783" y="9583"/>
                    </a:lnTo>
                    <a:lnTo>
                      <a:pt x="31909" y="9563"/>
                    </a:lnTo>
                    <a:lnTo>
                      <a:pt x="31992" y="9479"/>
                    </a:lnTo>
                    <a:lnTo>
                      <a:pt x="32013" y="9500"/>
                    </a:lnTo>
                    <a:lnTo>
                      <a:pt x="31971" y="9583"/>
                    </a:lnTo>
                    <a:lnTo>
                      <a:pt x="31783" y="9688"/>
                    </a:lnTo>
                    <a:lnTo>
                      <a:pt x="31762" y="9793"/>
                    </a:lnTo>
                    <a:lnTo>
                      <a:pt x="31867" y="9876"/>
                    </a:lnTo>
                    <a:lnTo>
                      <a:pt x="31888" y="10023"/>
                    </a:lnTo>
                    <a:lnTo>
                      <a:pt x="32013" y="10169"/>
                    </a:lnTo>
                    <a:lnTo>
                      <a:pt x="32181" y="10169"/>
                    </a:lnTo>
                    <a:lnTo>
                      <a:pt x="32222" y="10107"/>
                    </a:lnTo>
                    <a:lnTo>
                      <a:pt x="32118" y="10023"/>
                    </a:lnTo>
                    <a:lnTo>
                      <a:pt x="32181" y="10002"/>
                    </a:lnTo>
                    <a:lnTo>
                      <a:pt x="32285" y="10023"/>
                    </a:lnTo>
                    <a:lnTo>
                      <a:pt x="32348" y="10107"/>
                    </a:lnTo>
                    <a:lnTo>
                      <a:pt x="32411" y="10086"/>
                    </a:lnTo>
                    <a:lnTo>
                      <a:pt x="32494" y="10002"/>
                    </a:lnTo>
                    <a:lnTo>
                      <a:pt x="32599" y="9897"/>
                    </a:lnTo>
                    <a:lnTo>
                      <a:pt x="32662" y="9897"/>
                    </a:lnTo>
                    <a:lnTo>
                      <a:pt x="32662" y="9960"/>
                    </a:lnTo>
                    <a:lnTo>
                      <a:pt x="32599" y="9981"/>
                    </a:lnTo>
                    <a:lnTo>
                      <a:pt x="32432" y="10127"/>
                    </a:lnTo>
                    <a:lnTo>
                      <a:pt x="32432" y="10211"/>
                    </a:lnTo>
                    <a:lnTo>
                      <a:pt x="32453" y="10232"/>
                    </a:lnTo>
                    <a:cubicBezTo>
                      <a:pt x="32411" y="10295"/>
                      <a:pt x="32390" y="10379"/>
                      <a:pt x="32348" y="10441"/>
                    </a:cubicBezTo>
                    <a:lnTo>
                      <a:pt x="32306" y="10441"/>
                    </a:lnTo>
                    <a:lnTo>
                      <a:pt x="32222" y="10504"/>
                    </a:lnTo>
                    <a:lnTo>
                      <a:pt x="32139" y="10504"/>
                    </a:lnTo>
                    <a:lnTo>
                      <a:pt x="32097" y="10420"/>
                    </a:lnTo>
                    <a:lnTo>
                      <a:pt x="31992" y="10400"/>
                    </a:lnTo>
                    <a:lnTo>
                      <a:pt x="32013" y="10441"/>
                    </a:lnTo>
                    <a:lnTo>
                      <a:pt x="32097" y="10504"/>
                    </a:lnTo>
                    <a:lnTo>
                      <a:pt x="32076" y="10609"/>
                    </a:lnTo>
                    <a:lnTo>
                      <a:pt x="31971" y="10609"/>
                    </a:lnTo>
                    <a:lnTo>
                      <a:pt x="31971" y="10630"/>
                    </a:lnTo>
                    <a:lnTo>
                      <a:pt x="31992" y="10692"/>
                    </a:lnTo>
                    <a:lnTo>
                      <a:pt x="31909" y="10755"/>
                    </a:lnTo>
                    <a:lnTo>
                      <a:pt x="31909" y="10839"/>
                    </a:lnTo>
                    <a:lnTo>
                      <a:pt x="31971" y="10923"/>
                    </a:lnTo>
                    <a:lnTo>
                      <a:pt x="31888" y="10923"/>
                    </a:lnTo>
                    <a:lnTo>
                      <a:pt x="31888" y="11027"/>
                    </a:lnTo>
                    <a:lnTo>
                      <a:pt x="31804" y="11111"/>
                    </a:lnTo>
                    <a:lnTo>
                      <a:pt x="31804" y="11278"/>
                    </a:lnTo>
                    <a:lnTo>
                      <a:pt x="31867" y="11278"/>
                    </a:lnTo>
                    <a:lnTo>
                      <a:pt x="31909" y="11383"/>
                    </a:lnTo>
                    <a:lnTo>
                      <a:pt x="31950" y="11383"/>
                    </a:lnTo>
                    <a:lnTo>
                      <a:pt x="32013" y="11488"/>
                    </a:lnTo>
                    <a:lnTo>
                      <a:pt x="31950" y="11508"/>
                    </a:lnTo>
                    <a:lnTo>
                      <a:pt x="31888" y="11508"/>
                    </a:lnTo>
                    <a:lnTo>
                      <a:pt x="31825" y="11571"/>
                    </a:lnTo>
                    <a:lnTo>
                      <a:pt x="31783" y="11508"/>
                    </a:lnTo>
                    <a:lnTo>
                      <a:pt x="31637" y="11550"/>
                    </a:lnTo>
                    <a:lnTo>
                      <a:pt x="31595" y="11634"/>
                    </a:lnTo>
                    <a:lnTo>
                      <a:pt x="31699" y="11739"/>
                    </a:lnTo>
                    <a:lnTo>
                      <a:pt x="31741" y="11739"/>
                    </a:lnTo>
                    <a:lnTo>
                      <a:pt x="31741" y="11801"/>
                    </a:lnTo>
                    <a:lnTo>
                      <a:pt x="31637" y="11843"/>
                    </a:lnTo>
                    <a:lnTo>
                      <a:pt x="31595" y="11780"/>
                    </a:lnTo>
                    <a:lnTo>
                      <a:pt x="31511" y="11864"/>
                    </a:lnTo>
                    <a:lnTo>
                      <a:pt x="31427" y="11739"/>
                    </a:lnTo>
                    <a:lnTo>
                      <a:pt x="31323" y="11801"/>
                    </a:lnTo>
                    <a:lnTo>
                      <a:pt x="31218" y="12011"/>
                    </a:lnTo>
                    <a:lnTo>
                      <a:pt x="31113" y="12262"/>
                    </a:lnTo>
                    <a:lnTo>
                      <a:pt x="30988" y="12492"/>
                    </a:lnTo>
                    <a:lnTo>
                      <a:pt x="30779" y="12638"/>
                    </a:lnTo>
                    <a:lnTo>
                      <a:pt x="30737" y="12743"/>
                    </a:lnTo>
                    <a:lnTo>
                      <a:pt x="30674" y="12743"/>
                    </a:lnTo>
                    <a:lnTo>
                      <a:pt x="30569" y="12910"/>
                    </a:lnTo>
                    <a:lnTo>
                      <a:pt x="30465" y="12952"/>
                    </a:lnTo>
                    <a:lnTo>
                      <a:pt x="30444" y="13140"/>
                    </a:lnTo>
                    <a:lnTo>
                      <a:pt x="30360" y="13224"/>
                    </a:lnTo>
                    <a:lnTo>
                      <a:pt x="30339" y="13350"/>
                    </a:lnTo>
                    <a:lnTo>
                      <a:pt x="30277" y="13350"/>
                    </a:lnTo>
                    <a:lnTo>
                      <a:pt x="30235" y="13224"/>
                    </a:lnTo>
                    <a:lnTo>
                      <a:pt x="30151" y="13224"/>
                    </a:lnTo>
                    <a:lnTo>
                      <a:pt x="30067" y="13308"/>
                    </a:lnTo>
                    <a:lnTo>
                      <a:pt x="30109" y="13350"/>
                    </a:lnTo>
                    <a:lnTo>
                      <a:pt x="30130" y="13475"/>
                    </a:lnTo>
                    <a:lnTo>
                      <a:pt x="30046" y="13475"/>
                    </a:lnTo>
                    <a:lnTo>
                      <a:pt x="29963" y="13413"/>
                    </a:lnTo>
                    <a:lnTo>
                      <a:pt x="30005" y="13308"/>
                    </a:lnTo>
                    <a:lnTo>
                      <a:pt x="29921" y="13140"/>
                    </a:lnTo>
                    <a:lnTo>
                      <a:pt x="29837" y="12743"/>
                    </a:lnTo>
                    <a:lnTo>
                      <a:pt x="29837" y="12576"/>
                    </a:lnTo>
                    <a:lnTo>
                      <a:pt x="29816" y="12492"/>
                    </a:lnTo>
                    <a:lnTo>
                      <a:pt x="29858" y="12366"/>
                    </a:lnTo>
                    <a:lnTo>
                      <a:pt x="29942" y="12262"/>
                    </a:lnTo>
                    <a:lnTo>
                      <a:pt x="29921" y="12115"/>
                    </a:lnTo>
                    <a:lnTo>
                      <a:pt x="29963" y="12011"/>
                    </a:lnTo>
                    <a:lnTo>
                      <a:pt x="30046" y="11969"/>
                    </a:lnTo>
                    <a:lnTo>
                      <a:pt x="30130" y="12011"/>
                    </a:lnTo>
                    <a:lnTo>
                      <a:pt x="30214" y="11990"/>
                    </a:lnTo>
                    <a:lnTo>
                      <a:pt x="30277" y="11885"/>
                    </a:lnTo>
                    <a:lnTo>
                      <a:pt x="30256" y="11655"/>
                    </a:lnTo>
                    <a:lnTo>
                      <a:pt x="30318" y="11550"/>
                    </a:lnTo>
                    <a:lnTo>
                      <a:pt x="30318" y="11153"/>
                    </a:lnTo>
                    <a:lnTo>
                      <a:pt x="30214" y="11027"/>
                    </a:lnTo>
                    <a:lnTo>
                      <a:pt x="30172" y="10860"/>
                    </a:lnTo>
                    <a:lnTo>
                      <a:pt x="30109" y="10692"/>
                    </a:lnTo>
                    <a:lnTo>
                      <a:pt x="30067" y="10588"/>
                    </a:lnTo>
                    <a:lnTo>
                      <a:pt x="30025" y="10525"/>
                    </a:lnTo>
                    <a:lnTo>
                      <a:pt x="29963" y="10525"/>
                    </a:lnTo>
                    <a:lnTo>
                      <a:pt x="29921" y="10630"/>
                    </a:lnTo>
                    <a:lnTo>
                      <a:pt x="29795" y="10839"/>
                    </a:lnTo>
                    <a:lnTo>
                      <a:pt x="29628" y="10964"/>
                    </a:lnTo>
                    <a:lnTo>
                      <a:pt x="29607" y="11069"/>
                    </a:lnTo>
                    <a:lnTo>
                      <a:pt x="29607" y="11278"/>
                    </a:lnTo>
                    <a:lnTo>
                      <a:pt x="29544" y="11341"/>
                    </a:lnTo>
                    <a:lnTo>
                      <a:pt x="29481" y="11278"/>
                    </a:lnTo>
                    <a:lnTo>
                      <a:pt x="29398" y="11362"/>
                    </a:lnTo>
                    <a:lnTo>
                      <a:pt x="29419" y="11383"/>
                    </a:lnTo>
                    <a:lnTo>
                      <a:pt x="29398" y="11446"/>
                    </a:lnTo>
                    <a:lnTo>
                      <a:pt x="29230" y="11529"/>
                    </a:lnTo>
                    <a:lnTo>
                      <a:pt x="29189" y="11592"/>
                    </a:lnTo>
                    <a:lnTo>
                      <a:pt x="29084" y="11697"/>
                    </a:lnTo>
                    <a:lnTo>
                      <a:pt x="29000" y="11697"/>
                    </a:lnTo>
                    <a:lnTo>
                      <a:pt x="29000" y="11634"/>
                    </a:lnTo>
                    <a:lnTo>
                      <a:pt x="29084" y="11592"/>
                    </a:lnTo>
                    <a:lnTo>
                      <a:pt x="29084" y="11467"/>
                    </a:lnTo>
                    <a:lnTo>
                      <a:pt x="29042" y="11425"/>
                    </a:lnTo>
                    <a:lnTo>
                      <a:pt x="29147" y="11278"/>
                    </a:lnTo>
                    <a:lnTo>
                      <a:pt x="29168" y="11174"/>
                    </a:lnTo>
                    <a:lnTo>
                      <a:pt x="29168" y="11069"/>
                    </a:lnTo>
                    <a:lnTo>
                      <a:pt x="29251" y="11027"/>
                    </a:lnTo>
                    <a:lnTo>
                      <a:pt x="29251" y="10923"/>
                    </a:lnTo>
                    <a:lnTo>
                      <a:pt x="29209" y="10902"/>
                    </a:lnTo>
                    <a:lnTo>
                      <a:pt x="29251" y="10755"/>
                    </a:lnTo>
                    <a:lnTo>
                      <a:pt x="29147" y="10609"/>
                    </a:lnTo>
                    <a:lnTo>
                      <a:pt x="29147" y="10525"/>
                    </a:lnTo>
                    <a:lnTo>
                      <a:pt x="29084" y="10420"/>
                    </a:lnTo>
                    <a:lnTo>
                      <a:pt x="29084" y="10379"/>
                    </a:lnTo>
                    <a:lnTo>
                      <a:pt x="29147" y="10400"/>
                    </a:lnTo>
                    <a:lnTo>
                      <a:pt x="29189" y="10400"/>
                    </a:lnTo>
                    <a:lnTo>
                      <a:pt x="29209" y="10525"/>
                    </a:lnTo>
                    <a:lnTo>
                      <a:pt x="29272" y="10504"/>
                    </a:lnTo>
                    <a:lnTo>
                      <a:pt x="29377" y="10379"/>
                    </a:lnTo>
                    <a:lnTo>
                      <a:pt x="29481" y="10379"/>
                    </a:lnTo>
                    <a:lnTo>
                      <a:pt x="29565" y="10295"/>
                    </a:lnTo>
                    <a:lnTo>
                      <a:pt x="29481" y="10232"/>
                    </a:lnTo>
                    <a:lnTo>
                      <a:pt x="29377" y="10316"/>
                    </a:lnTo>
                    <a:lnTo>
                      <a:pt x="29293" y="10232"/>
                    </a:lnTo>
                    <a:lnTo>
                      <a:pt x="29189" y="10211"/>
                    </a:lnTo>
                    <a:lnTo>
                      <a:pt x="29189" y="10107"/>
                    </a:lnTo>
                    <a:lnTo>
                      <a:pt x="29230" y="10065"/>
                    </a:lnTo>
                    <a:lnTo>
                      <a:pt x="29209" y="10002"/>
                    </a:lnTo>
                    <a:lnTo>
                      <a:pt x="29126" y="10023"/>
                    </a:lnTo>
                    <a:lnTo>
                      <a:pt x="29105" y="10107"/>
                    </a:lnTo>
                    <a:lnTo>
                      <a:pt x="28958" y="10169"/>
                    </a:lnTo>
                    <a:lnTo>
                      <a:pt x="28854" y="10065"/>
                    </a:lnTo>
                    <a:lnTo>
                      <a:pt x="28854" y="9939"/>
                    </a:lnTo>
                    <a:lnTo>
                      <a:pt x="28770" y="9918"/>
                    </a:lnTo>
                    <a:lnTo>
                      <a:pt x="28665" y="9939"/>
                    </a:lnTo>
                    <a:lnTo>
                      <a:pt x="28603" y="9897"/>
                    </a:lnTo>
                    <a:lnTo>
                      <a:pt x="28644" y="9793"/>
                    </a:lnTo>
                    <a:lnTo>
                      <a:pt x="28707" y="9772"/>
                    </a:lnTo>
                    <a:lnTo>
                      <a:pt x="28749" y="9709"/>
                    </a:lnTo>
                    <a:lnTo>
                      <a:pt x="28812" y="9709"/>
                    </a:lnTo>
                    <a:lnTo>
                      <a:pt x="29126" y="9500"/>
                    </a:lnTo>
                    <a:lnTo>
                      <a:pt x="29168" y="9458"/>
                    </a:lnTo>
                    <a:lnTo>
                      <a:pt x="29042" y="9332"/>
                    </a:lnTo>
                    <a:lnTo>
                      <a:pt x="28875" y="9353"/>
                    </a:lnTo>
                    <a:lnTo>
                      <a:pt x="28875" y="9332"/>
                    </a:lnTo>
                    <a:lnTo>
                      <a:pt x="28979" y="9270"/>
                    </a:lnTo>
                    <a:lnTo>
                      <a:pt x="29042" y="9144"/>
                    </a:lnTo>
                    <a:lnTo>
                      <a:pt x="29168" y="9081"/>
                    </a:lnTo>
                    <a:lnTo>
                      <a:pt x="29147" y="9228"/>
                    </a:lnTo>
                    <a:lnTo>
                      <a:pt x="29189" y="9332"/>
                    </a:lnTo>
                    <a:lnTo>
                      <a:pt x="29293" y="9291"/>
                    </a:lnTo>
                    <a:lnTo>
                      <a:pt x="29377" y="9332"/>
                    </a:lnTo>
                    <a:lnTo>
                      <a:pt x="29461" y="9249"/>
                    </a:lnTo>
                    <a:lnTo>
                      <a:pt x="29461" y="9144"/>
                    </a:lnTo>
                    <a:lnTo>
                      <a:pt x="29377" y="9039"/>
                    </a:lnTo>
                    <a:lnTo>
                      <a:pt x="29293" y="9019"/>
                    </a:lnTo>
                    <a:lnTo>
                      <a:pt x="29293" y="8935"/>
                    </a:lnTo>
                    <a:lnTo>
                      <a:pt x="29314" y="8830"/>
                    </a:lnTo>
                    <a:lnTo>
                      <a:pt x="29293" y="8726"/>
                    </a:lnTo>
                    <a:lnTo>
                      <a:pt x="29314" y="8663"/>
                    </a:lnTo>
                    <a:lnTo>
                      <a:pt x="29314" y="8600"/>
                    </a:lnTo>
                    <a:lnTo>
                      <a:pt x="29209" y="8454"/>
                    </a:lnTo>
                    <a:lnTo>
                      <a:pt x="29272" y="8349"/>
                    </a:lnTo>
                    <a:lnTo>
                      <a:pt x="29209" y="8244"/>
                    </a:lnTo>
                    <a:lnTo>
                      <a:pt x="29272" y="8223"/>
                    </a:lnTo>
                    <a:lnTo>
                      <a:pt x="29272" y="8077"/>
                    </a:lnTo>
                    <a:lnTo>
                      <a:pt x="29356" y="7931"/>
                    </a:lnTo>
                    <a:lnTo>
                      <a:pt x="29356" y="7847"/>
                    </a:lnTo>
                    <a:lnTo>
                      <a:pt x="29419" y="7742"/>
                    </a:lnTo>
                    <a:lnTo>
                      <a:pt x="29419" y="7700"/>
                    </a:lnTo>
                    <a:lnTo>
                      <a:pt x="29356" y="7659"/>
                    </a:lnTo>
                    <a:lnTo>
                      <a:pt x="29377" y="7449"/>
                    </a:lnTo>
                    <a:lnTo>
                      <a:pt x="29356" y="7324"/>
                    </a:lnTo>
                    <a:lnTo>
                      <a:pt x="29251" y="7261"/>
                    </a:lnTo>
                    <a:lnTo>
                      <a:pt x="29272" y="7177"/>
                    </a:lnTo>
                    <a:lnTo>
                      <a:pt x="29251" y="7073"/>
                    </a:lnTo>
                    <a:lnTo>
                      <a:pt x="29293" y="7052"/>
                    </a:lnTo>
                    <a:lnTo>
                      <a:pt x="29335" y="6947"/>
                    </a:lnTo>
                    <a:lnTo>
                      <a:pt x="29272" y="6884"/>
                    </a:lnTo>
                    <a:lnTo>
                      <a:pt x="29230" y="6863"/>
                    </a:lnTo>
                    <a:cubicBezTo>
                      <a:pt x="29272" y="6842"/>
                      <a:pt x="29293" y="6801"/>
                      <a:pt x="29293" y="6759"/>
                    </a:cubicBezTo>
                    <a:cubicBezTo>
                      <a:pt x="29314" y="6696"/>
                      <a:pt x="29335" y="6654"/>
                      <a:pt x="29335" y="6591"/>
                    </a:cubicBezTo>
                    <a:lnTo>
                      <a:pt x="29377" y="6550"/>
                    </a:lnTo>
                    <a:lnTo>
                      <a:pt x="29377" y="6445"/>
                    </a:lnTo>
                    <a:lnTo>
                      <a:pt x="29440" y="6445"/>
                    </a:lnTo>
                    <a:lnTo>
                      <a:pt x="29523" y="6361"/>
                    </a:lnTo>
                    <a:lnTo>
                      <a:pt x="29586" y="6257"/>
                    </a:lnTo>
                    <a:lnTo>
                      <a:pt x="29649" y="6215"/>
                    </a:lnTo>
                    <a:lnTo>
                      <a:pt x="29753" y="6215"/>
                    </a:lnTo>
                    <a:lnTo>
                      <a:pt x="29816" y="6131"/>
                    </a:lnTo>
                    <a:lnTo>
                      <a:pt x="29900" y="6068"/>
                    </a:lnTo>
                    <a:lnTo>
                      <a:pt x="29942" y="5964"/>
                    </a:lnTo>
                    <a:lnTo>
                      <a:pt x="29942" y="5838"/>
                    </a:lnTo>
                    <a:lnTo>
                      <a:pt x="29900" y="5796"/>
                    </a:lnTo>
                    <a:lnTo>
                      <a:pt x="29963" y="5713"/>
                    </a:lnTo>
                    <a:lnTo>
                      <a:pt x="30005" y="5629"/>
                    </a:lnTo>
                    <a:lnTo>
                      <a:pt x="29795" y="5629"/>
                    </a:lnTo>
                    <a:lnTo>
                      <a:pt x="29733" y="5587"/>
                    </a:lnTo>
                    <a:lnTo>
                      <a:pt x="29753" y="5503"/>
                    </a:lnTo>
                    <a:lnTo>
                      <a:pt x="29837" y="5503"/>
                    </a:lnTo>
                    <a:lnTo>
                      <a:pt x="29921" y="5545"/>
                    </a:lnTo>
                    <a:lnTo>
                      <a:pt x="30025" y="5545"/>
                    </a:lnTo>
                    <a:lnTo>
                      <a:pt x="30130" y="5587"/>
                    </a:lnTo>
                    <a:lnTo>
                      <a:pt x="30214" y="5524"/>
                    </a:lnTo>
                    <a:lnTo>
                      <a:pt x="30297" y="5545"/>
                    </a:lnTo>
                    <a:lnTo>
                      <a:pt x="30318" y="5650"/>
                    </a:lnTo>
                    <a:lnTo>
                      <a:pt x="30465" y="5796"/>
                    </a:lnTo>
                    <a:lnTo>
                      <a:pt x="30549" y="5796"/>
                    </a:lnTo>
                    <a:lnTo>
                      <a:pt x="30569" y="5838"/>
                    </a:lnTo>
                    <a:lnTo>
                      <a:pt x="30653" y="5859"/>
                    </a:lnTo>
                    <a:lnTo>
                      <a:pt x="30779" y="5817"/>
                    </a:lnTo>
                    <a:lnTo>
                      <a:pt x="30988" y="5692"/>
                    </a:lnTo>
                    <a:lnTo>
                      <a:pt x="31134" y="5524"/>
                    </a:lnTo>
                    <a:lnTo>
                      <a:pt x="31302" y="5399"/>
                    </a:lnTo>
                    <a:lnTo>
                      <a:pt x="31365" y="5315"/>
                    </a:lnTo>
                    <a:lnTo>
                      <a:pt x="31302" y="5294"/>
                    </a:lnTo>
                    <a:lnTo>
                      <a:pt x="31344" y="5231"/>
                    </a:lnTo>
                    <a:lnTo>
                      <a:pt x="31469" y="5231"/>
                    </a:lnTo>
                    <a:lnTo>
                      <a:pt x="31595" y="5085"/>
                    </a:lnTo>
                    <a:lnTo>
                      <a:pt x="31825" y="4897"/>
                    </a:lnTo>
                    <a:lnTo>
                      <a:pt x="31825" y="4855"/>
                    </a:lnTo>
                    <a:lnTo>
                      <a:pt x="31930" y="4834"/>
                    </a:lnTo>
                    <a:lnTo>
                      <a:pt x="32013" y="4687"/>
                    </a:lnTo>
                    <a:lnTo>
                      <a:pt x="32181" y="4541"/>
                    </a:lnTo>
                    <a:lnTo>
                      <a:pt x="32222" y="4415"/>
                    </a:lnTo>
                    <a:lnTo>
                      <a:pt x="32285" y="4415"/>
                    </a:lnTo>
                    <a:lnTo>
                      <a:pt x="32327" y="4436"/>
                    </a:lnTo>
                    <a:lnTo>
                      <a:pt x="32327" y="4436"/>
                    </a:lnTo>
                    <a:lnTo>
                      <a:pt x="32306" y="4353"/>
                    </a:lnTo>
                    <a:lnTo>
                      <a:pt x="32222" y="4311"/>
                    </a:lnTo>
                    <a:lnTo>
                      <a:pt x="32222" y="4227"/>
                    </a:lnTo>
                    <a:lnTo>
                      <a:pt x="32076" y="4122"/>
                    </a:lnTo>
                    <a:lnTo>
                      <a:pt x="31804" y="4081"/>
                    </a:lnTo>
                    <a:lnTo>
                      <a:pt x="31657" y="4060"/>
                    </a:lnTo>
                    <a:lnTo>
                      <a:pt x="31574" y="4081"/>
                    </a:lnTo>
                    <a:lnTo>
                      <a:pt x="31511" y="4060"/>
                    </a:lnTo>
                    <a:lnTo>
                      <a:pt x="31511" y="3976"/>
                    </a:lnTo>
                    <a:lnTo>
                      <a:pt x="31469" y="3871"/>
                    </a:lnTo>
                    <a:lnTo>
                      <a:pt x="31406" y="3871"/>
                    </a:lnTo>
                    <a:lnTo>
                      <a:pt x="31385" y="3850"/>
                    </a:lnTo>
                    <a:lnTo>
                      <a:pt x="31281" y="3829"/>
                    </a:lnTo>
                    <a:lnTo>
                      <a:pt x="31197" y="3704"/>
                    </a:lnTo>
                    <a:lnTo>
                      <a:pt x="31051" y="3704"/>
                    </a:lnTo>
                    <a:lnTo>
                      <a:pt x="30967" y="3788"/>
                    </a:lnTo>
                    <a:lnTo>
                      <a:pt x="30946" y="3704"/>
                    </a:lnTo>
                    <a:lnTo>
                      <a:pt x="30841" y="3704"/>
                    </a:lnTo>
                    <a:lnTo>
                      <a:pt x="30779" y="3641"/>
                    </a:lnTo>
                    <a:lnTo>
                      <a:pt x="30674" y="3662"/>
                    </a:lnTo>
                    <a:lnTo>
                      <a:pt x="30507" y="3662"/>
                    </a:lnTo>
                    <a:lnTo>
                      <a:pt x="30235" y="3725"/>
                    </a:lnTo>
                    <a:lnTo>
                      <a:pt x="30130" y="3871"/>
                    </a:lnTo>
                    <a:lnTo>
                      <a:pt x="30214" y="3976"/>
                    </a:lnTo>
                    <a:lnTo>
                      <a:pt x="30130" y="4018"/>
                    </a:lnTo>
                    <a:lnTo>
                      <a:pt x="30109" y="4060"/>
                    </a:lnTo>
                    <a:lnTo>
                      <a:pt x="30193" y="4164"/>
                    </a:lnTo>
                    <a:lnTo>
                      <a:pt x="30214" y="4290"/>
                    </a:lnTo>
                    <a:lnTo>
                      <a:pt x="30088" y="4290"/>
                    </a:lnTo>
                    <a:lnTo>
                      <a:pt x="30046" y="4185"/>
                    </a:lnTo>
                    <a:lnTo>
                      <a:pt x="29984" y="4060"/>
                    </a:lnTo>
                    <a:lnTo>
                      <a:pt x="29900" y="4039"/>
                    </a:lnTo>
                    <a:lnTo>
                      <a:pt x="29816" y="4164"/>
                    </a:lnTo>
                    <a:lnTo>
                      <a:pt x="29837" y="4227"/>
                    </a:lnTo>
                    <a:lnTo>
                      <a:pt x="29837" y="4290"/>
                    </a:lnTo>
                    <a:lnTo>
                      <a:pt x="29733" y="4332"/>
                    </a:lnTo>
                    <a:lnTo>
                      <a:pt x="29712" y="4478"/>
                    </a:lnTo>
                    <a:lnTo>
                      <a:pt x="29565" y="4646"/>
                    </a:lnTo>
                    <a:lnTo>
                      <a:pt x="29523" y="4771"/>
                    </a:lnTo>
                    <a:lnTo>
                      <a:pt x="29502" y="4855"/>
                    </a:lnTo>
                    <a:lnTo>
                      <a:pt x="29565" y="4876"/>
                    </a:lnTo>
                    <a:lnTo>
                      <a:pt x="29461" y="4959"/>
                    </a:lnTo>
                    <a:lnTo>
                      <a:pt x="29461" y="5064"/>
                    </a:lnTo>
                    <a:lnTo>
                      <a:pt x="29377" y="5106"/>
                    </a:lnTo>
                    <a:lnTo>
                      <a:pt x="29272" y="5357"/>
                    </a:lnTo>
                    <a:lnTo>
                      <a:pt x="29272" y="5482"/>
                    </a:lnTo>
                    <a:lnTo>
                      <a:pt x="29209" y="5566"/>
                    </a:lnTo>
                    <a:lnTo>
                      <a:pt x="29293" y="5629"/>
                    </a:lnTo>
                    <a:lnTo>
                      <a:pt x="29293" y="5713"/>
                    </a:lnTo>
                    <a:lnTo>
                      <a:pt x="29251" y="5734"/>
                    </a:lnTo>
                    <a:lnTo>
                      <a:pt x="29251" y="5838"/>
                    </a:lnTo>
                    <a:lnTo>
                      <a:pt x="29189" y="6026"/>
                    </a:lnTo>
                    <a:lnTo>
                      <a:pt x="29063" y="6215"/>
                    </a:lnTo>
                    <a:lnTo>
                      <a:pt x="29084" y="6257"/>
                    </a:lnTo>
                    <a:lnTo>
                      <a:pt x="29189" y="6257"/>
                    </a:lnTo>
                    <a:lnTo>
                      <a:pt x="29209" y="6319"/>
                    </a:lnTo>
                    <a:cubicBezTo>
                      <a:pt x="29189" y="6319"/>
                      <a:pt x="29168" y="6340"/>
                      <a:pt x="29168" y="6340"/>
                    </a:cubicBezTo>
                    <a:lnTo>
                      <a:pt x="29105" y="6319"/>
                    </a:lnTo>
                    <a:lnTo>
                      <a:pt x="29042" y="6361"/>
                    </a:lnTo>
                    <a:lnTo>
                      <a:pt x="28958" y="6508"/>
                    </a:lnTo>
                    <a:lnTo>
                      <a:pt x="29042" y="6508"/>
                    </a:lnTo>
                    <a:cubicBezTo>
                      <a:pt x="29000" y="6529"/>
                      <a:pt x="28979" y="6550"/>
                      <a:pt x="28979" y="6612"/>
                    </a:cubicBezTo>
                    <a:lnTo>
                      <a:pt x="28875" y="6570"/>
                    </a:lnTo>
                    <a:lnTo>
                      <a:pt x="28791" y="6633"/>
                    </a:lnTo>
                    <a:lnTo>
                      <a:pt x="28791" y="6738"/>
                    </a:lnTo>
                    <a:lnTo>
                      <a:pt x="28644" y="6842"/>
                    </a:lnTo>
                    <a:lnTo>
                      <a:pt x="28582" y="6884"/>
                    </a:lnTo>
                    <a:cubicBezTo>
                      <a:pt x="28665" y="6612"/>
                      <a:pt x="28728" y="6257"/>
                      <a:pt x="28749" y="5943"/>
                    </a:cubicBezTo>
                    <a:lnTo>
                      <a:pt x="28937" y="5838"/>
                    </a:lnTo>
                    <a:lnTo>
                      <a:pt x="28937" y="5734"/>
                    </a:lnTo>
                    <a:lnTo>
                      <a:pt x="29000" y="5566"/>
                    </a:lnTo>
                    <a:lnTo>
                      <a:pt x="29000" y="5399"/>
                    </a:lnTo>
                    <a:lnTo>
                      <a:pt x="29063" y="5315"/>
                    </a:lnTo>
                    <a:lnTo>
                      <a:pt x="28979" y="5315"/>
                    </a:lnTo>
                    <a:lnTo>
                      <a:pt x="28937" y="5378"/>
                    </a:lnTo>
                    <a:lnTo>
                      <a:pt x="28791" y="5420"/>
                    </a:lnTo>
                    <a:lnTo>
                      <a:pt x="28728" y="5545"/>
                    </a:lnTo>
                    <a:lnTo>
                      <a:pt x="28686" y="5503"/>
                    </a:lnTo>
                    <a:lnTo>
                      <a:pt x="28686" y="5399"/>
                    </a:lnTo>
                    <a:lnTo>
                      <a:pt x="28770" y="5357"/>
                    </a:lnTo>
                    <a:lnTo>
                      <a:pt x="28770" y="5231"/>
                    </a:lnTo>
                    <a:lnTo>
                      <a:pt x="28749" y="5169"/>
                    </a:lnTo>
                    <a:lnTo>
                      <a:pt x="28665" y="5127"/>
                    </a:lnTo>
                    <a:lnTo>
                      <a:pt x="28749" y="5127"/>
                    </a:lnTo>
                    <a:lnTo>
                      <a:pt x="28791" y="5106"/>
                    </a:lnTo>
                    <a:lnTo>
                      <a:pt x="28770" y="4980"/>
                    </a:lnTo>
                    <a:lnTo>
                      <a:pt x="28582" y="4876"/>
                    </a:lnTo>
                    <a:lnTo>
                      <a:pt x="28540" y="4897"/>
                    </a:lnTo>
                    <a:lnTo>
                      <a:pt x="28352" y="4918"/>
                    </a:lnTo>
                    <a:lnTo>
                      <a:pt x="28331" y="4980"/>
                    </a:lnTo>
                    <a:lnTo>
                      <a:pt x="28247" y="4980"/>
                    </a:lnTo>
                    <a:lnTo>
                      <a:pt x="28247" y="4897"/>
                    </a:lnTo>
                    <a:lnTo>
                      <a:pt x="28331" y="4771"/>
                    </a:lnTo>
                    <a:lnTo>
                      <a:pt x="28414" y="4771"/>
                    </a:lnTo>
                    <a:lnTo>
                      <a:pt x="28540" y="4666"/>
                    </a:lnTo>
                    <a:lnTo>
                      <a:pt x="28749" y="4604"/>
                    </a:lnTo>
                    <a:lnTo>
                      <a:pt x="28791" y="4562"/>
                    </a:lnTo>
                    <a:lnTo>
                      <a:pt x="28937" y="4541"/>
                    </a:lnTo>
                    <a:lnTo>
                      <a:pt x="29000" y="4541"/>
                    </a:lnTo>
                    <a:lnTo>
                      <a:pt x="29063" y="4583"/>
                    </a:lnTo>
                    <a:lnTo>
                      <a:pt x="29105" y="4562"/>
                    </a:lnTo>
                    <a:lnTo>
                      <a:pt x="29147" y="4394"/>
                    </a:lnTo>
                    <a:lnTo>
                      <a:pt x="29189" y="4332"/>
                    </a:lnTo>
                    <a:lnTo>
                      <a:pt x="29063" y="4248"/>
                    </a:lnTo>
                    <a:lnTo>
                      <a:pt x="29042" y="4185"/>
                    </a:lnTo>
                    <a:lnTo>
                      <a:pt x="29105" y="4164"/>
                    </a:lnTo>
                    <a:lnTo>
                      <a:pt x="29168" y="4122"/>
                    </a:lnTo>
                    <a:lnTo>
                      <a:pt x="29189" y="4164"/>
                    </a:lnTo>
                    <a:lnTo>
                      <a:pt x="29272" y="4185"/>
                    </a:lnTo>
                    <a:lnTo>
                      <a:pt x="29419" y="4122"/>
                    </a:lnTo>
                    <a:lnTo>
                      <a:pt x="29481" y="4039"/>
                    </a:lnTo>
                    <a:lnTo>
                      <a:pt x="29461" y="3955"/>
                    </a:lnTo>
                    <a:lnTo>
                      <a:pt x="29481" y="3913"/>
                    </a:lnTo>
                    <a:lnTo>
                      <a:pt x="29461" y="3829"/>
                    </a:lnTo>
                    <a:lnTo>
                      <a:pt x="29377" y="3850"/>
                    </a:lnTo>
                    <a:lnTo>
                      <a:pt x="29293" y="3746"/>
                    </a:lnTo>
                    <a:lnTo>
                      <a:pt x="29042" y="3746"/>
                    </a:lnTo>
                    <a:lnTo>
                      <a:pt x="28958" y="3725"/>
                    </a:lnTo>
                    <a:lnTo>
                      <a:pt x="28896" y="3767"/>
                    </a:lnTo>
                    <a:lnTo>
                      <a:pt x="28770" y="3767"/>
                    </a:lnTo>
                    <a:lnTo>
                      <a:pt x="28665" y="3725"/>
                    </a:lnTo>
                    <a:lnTo>
                      <a:pt x="28582" y="3746"/>
                    </a:lnTo>
                    <a:lnTo>
                      <a:pt x="28519" y="3641"/>
                    </a:lnTo>
                    <a:lnTo>
                      <a:pt x="28435" y="3599"/>
                    </a:lnTo>
                    <a:lnTo>
                      <a:pt x="28435" y="3516"/>
                    </a:lnTo>
                    <a:lnTo>
                      <a:pt x="28477" y="3453"/>
                    </a:lnTo>
                    <a:lnTo>
                      <a:pt x="28456" y="3411"/>
                    </a:lnTo>
                    <a:lnTo>
                      <a:pt x="28310" y="3390"/>
                    </a:lnTo>
                    <a:lnTo>
                      <a:pt x="28226" y="3432"/>
                    </a:lnTo>
                    <a:lnTo>
                      <a:pt x="28163" y="3495"/>
                    </a:lnTo>
                    <a:lnTo>
                      <a:pt x="28226" y="3537"/>
                    </a:lnTo>
                    <a:lnTo>
                      <a:pt x="28331" y="3537"/>
                    </a:lnTo>
                    <a:lnTo>
                      <a:pt x="28268" y="3641"/>
                    </a:lnTo>
                    <a:lnTo>
                      <a:pt x="28142" y="3620"/>
                    </a:lnTo>
                    <a:lnTo>
                      <a:pt x="28059" y="3495"/>
                    </a:lnTo>
                    <a:lnTo>
                      <a:pt x="28017" y="3516"/>
                    </a:lnTo>
                    <a:lnTo>
                      <a:pt x="27954" y="3495"/>
                    </a:lnTo>
                    <a:lnTo>
                      <a:pt x="27849" y="3537"/>
                    </a:lnTo>
                    <a:lnTo>
                      <a:pt x="27828" y="3641"/>
                    </a:lnTo>
                    <a:lnTo>
                      <a:pt x="27787" y="3662"/>
                    </a:lnTo>
                    <a:lnTo>
                      <a:pt x="27808" y="3767"/>
                    </a:lnTo>
                    <a:lnTo>
                      <a:pt x="27808" y="3871"/>
                    </a:lnTo>
                    <a:lnTo>
                      <a:pt x="27891" y="3934"/>
                    </a:lnTo>
                    <a:lnTo>
                      <a:pt x="27891" y="4060"/>
                    </a:lnTo>
                    <a:lnTo>
                      <a:pt x="27828" y="4122"/>
                    </a:lnTo>
                    <a:lnTo>
                      <a:pt x="27808" y="4248"/>
                    </a:lnTo>
                    <a:lnTo>
                      <a:pt x="27787" y="4248"/>
                    </a:lnTo>
                    <a:lnTo>
                      <a:pt x="27745" y="4018"/>
                    </a:lnTo>
                    <a:lnTo>
                      <a:pt x="27703" y="3913"/>
                    </a:lnTo>
                    <a:lnTo>
                      <a:pt x="27619" y="3850"/>
                    </a:lnTo>
                    <a:lnTo>
                      <a:pt x="27598" y="3934"/>
                    </a:lnTo>
                    <a:lnTo>
                      <a:pt x="27515" y="3934"/>
                    </a:lnTo>
                    <a:lnTo>
                      <a:pt x="27431" y="4018"/>
                    </a:lnTo>
                    <a:lnTo>
                      <a:pt x="27431" y="4143"/>
                    </a:lnTo>
                    <a:lnTo>
                      <a:pt x="27515" y="4248"/>
                    </a:lnTo>
                    <a:lnTo>
                      <a:pt x="27515" y="4332"/>
                    </a:lnTo>
                    <a:lnTo>
                      <a:pt x="27619" y="4457"/>
                    </a:lnTo>
                    <a:lnTo>
                      <a:pt x="27745" y="4457"/>
                    </a:lnTo>
                    <a:lnTo>
                      <a:pt x="27808" y="4353"/>
                    </a:lnTo>
                    <a:lnTo>
                      <a:pt x="27828" y="4353"/>
                    </a:lnTo>
                    <a:lnTo>
                      <a:pt x="27849" y="4457"/>
                    </a:lnTo>
                    <a:lnTo>
                      <a:pt x="27933" y="4583"/>
                    </a:lnTo>
                    <a:lnTo>
                      <a:pt x="27933" y="4666"/>
                    </a:lnTo>
                    <a:lnTo>
                      <a:pt x="27849" y="4666"/>
                    </a:lnTo>
                    <a:lnTo>
                      <a:pt x="27808" y="4562"/>
                    </a:lnTo>
                    <a:lnTo>
                      <a:pt x="27724" y="4541"/>
                    </a:lnTo>
                    <a:lnTo>
                      <a:pt x="27619" y="4562"/>
                    </a:lnTo>
                    <a:lnTo>
                      <a:pt x="27577" y="4604"/>
                    </a:lnTo>
                    <a:lnTo>
                      <a:pt x="27619" y="4708"/>
                    </a:lnTo>
                    <a:lnTo>
                      <a:pt x="27598" y="4792"/>
                    </a:lnTo>
                    <a:lnTo>
                      <a:pt x="27515" y="4876"/>
                    </a:lnTo>
                    <a:lnTo>
                      <a:pt x="27536" y="4959"/>
                    </a:lnTo>
                    <a:lnTo>
                      <a:pt x="27473" y="5085"/>
                    </a:lnTo>
                    <a:lnTo>
                      <a:pt x="27410" y="5127"/>
                    </a:lnTo>
                    <a:lnTo>
                      <a:pt x="27431" y="5231"/>
                    </a:lnTo>
                    <a:lnTo>
                      <a:pt x="27389" y="5294"/>
                    </a:lnTo>
                    <a:lnTo>
                      <a:pt x="27284" y="5273"/>
                    </a:lnTo>
                    <a:lnTo>
                      <a:pt x="27201" y="5169"/>
                    </a:lnTo>
                    <a:lnTo>
                      <a:pt x="27201" y="5064"/>
                    </a:lnTo>
                    <a:lnTo>
                      <a:pt x="27075" y="4897"/>
                    </a:lnTo>
                    <a:lnTo>
                      <a:pt x="27075" y="4792"/>
                    </a:lnTo>
                    <a:lnTo>
                      <a:pt x="27054" y="4708"/>
                    </a:lnTo>
                    <a:lnTo>
                      <a:pt x="26950" y="4687"/>
                    </a:lnTo>
                    <a:lnTo>
                      <a:pt x="26950" y="4646"/>
                    </a:lnTo>
                    <a:lnTo>
                      <a:pt x="26992" y="4604"/>
                    </a:lnTo>
                    <a:lnTo>
                      <a:pt x="27033" y="4562"/>
                    </a:lnTo>
                    <a:lnTo>
                      <a:pt x="26992" y="4478"/>
                    </a:lnTo>
                    <a:lnTo>
                      <a:pt x="26887" y="4457"/>
                    </a:lnTo>
                    <a:lnTo>
                      <a:pt x="26740" y="4499"/>
                    </a:lnTo>
                    <a:lnTo>
                      <a:pt x="26699" y="4457"/>
                    </a:lnTo>
                    <a:lnTo>
                      <a:pt x="26657" y="4478"/>
                    </a:lnTo>
                    <a:lnTo>
                      <a:pt x="26594" y="4562"/>
                    </a:lnTo>
                    <a:lnTo>
                      <a:pt x="26489" y="4604"/>
                    </a:lnTo>
                    <a:lnTo>
                      <a:pt x="26364" y="4792"/>
                    </a:lnTo>
                    <a:lnTo>
                      <a:pt x="26427" y="4876"/>
                    </a:lnTo>
                    <a:lnTo>
                      <a:pt x="26427" y="5064"/>
                    </a:lnTo>
                    <a:lnTo>
                      <a:pt x="26385" y="5127"/>
                    </a:lnTo>
                    <a:lnTo>
                      <a:pt x="26448" y="5210"/>
                    </a:lnTo>
                    <a:lnTo>
                      <a:pt x="26427" y="5378"/>
                    </a:lnTo>
                    <a:lnTo>
                      <a:pt x="26322" y="5420"/>
                    </a:lnTo>
                    <a:lnTo>
                      <a:pt x="26322" y="5545"/>
                    </a:lnTo>
                    <a:lnTo>
                      <a:pt x="26364" y="5608"/>
                    </a:lnTo>
                    <a:lnTo>
                      <a:pt x="26448" y="5587"/>
                    </a:lnTo>
                    <a:lnTo>
                      <a:pt x="26489" y="5629"/>
                    </a:lnTo>
                    <a:lnTo>
                      <a:pt x="26573" y="5587"/>
                    </a:lnTo>
                    <a:lnTo>
                      <a:pt x="26636" y="5608"/>
                    </a:lnTo>
                    <a:lnTo>
                      <a:pt x="26636" y="5734"/>
                    </a:lnTo>
                    <a:lnTo>
                      <a:pt x="26657" y="5796"/>
                    </a:lnTo>
                    <a:lnTo>
                      <a:pt x="26699" y="5796"/>
                    </a:lnTo>
                    <a:lnTo>
                      <a:pt x="26782" y="5922"/>
                    </a:lnTo>
                    <a:lnTo>
                      <a:pt x="26782" y="6110"/>
                    </a:lnTo>
                    <a:lnTo>
                      <a:pt x="26887" y="6236"/>
                    </a:lnTo>
                    <a:lnTo>
                      <a:pt x="26887" y="6319"/>
                    </a:lnTo>
                    <a:lnTo>
                      <a:pt x="26929" y="6424"/>
                    </a:lnTo>
                    <a:lnTo>
                      <a:pt x="27012" y="6466"/>
                    </a:lnTo>
                    <a:lnTo>
                      <a:pt x="26992" y="6550"/>
                    </a:lnTo>
                    <a:lnTo>
                      <a:pt x="27012" y="6696"/>
                    </a:lnTo>
                    <a:lnTo>
                      <a:pt x="26929" y="6842"/>
                    </a:lnTo>
                    <a:lnTo>
                      <a:pt x="27012" y="6905"/>
                    </a:lnTo>
                    <a:lnTo>
                      <a:pt x="27033" y="7052"/>
                    </a:lnTo>
                    <a:lnTo>
                      <a:pt x="27012" y="7156"/>
                    </a:lnTo>
                    <a:lnTo>
                      <a:pt x="27033" y="7198"/>
                    </a:lnTo>
                    <a:lnTo>
                      <a:pt x="27117" y="7156"/>
                    </a:lnTo>
                    <a:lnTo>
                      <a:pt x="27180" y="7198"/>
                    </a:lnTo>
                    <a:lnTo>
                      <a:pt x="27180" y="7324"/>
                    </a:lnTo>
                    <a:lnTo>
                      <a:pt x="27264" y="7387"/>
                    </a:lnTo>
                    <a:lnTo>
                      <a:pt x="27410" y="7324"/>
                    </a:lnTo>
                    <a:lnTo>
                      <a:pt x="27452" y="7198"/>
                    </a:lnTo>
                    <a:lnTo>
                      <a:pt x="27598" y="7114"/>
                    </a:lnTo>
                    <a:lnTo>
                      <a:pt x="27619" y="7010"/>
                    </a:lnTo>
                    <a:lnTo>
                      <a:pt x="27556" y="6968"/>
                    </a:lnTo>
                    <a:lnTo>
                      <a:pt x="27494" y="6759"/>
                    </a:lnTo>
                    <a:lnTo>
                      <a:pt x="27515" y="6654"/>
                    </a:lnTo>
                    <a:lnTo>
                      <a:pt x="27703" y="6466"/>
                    </a:lnTo>
                    <a:lnTo>
                      <a:pt x="27703" y="6550"/>
                    </a:lnTo>
                    <a:lnTo>
                      <a:pt x="27598" y="6675"/>
                    </a:lnTo>
                    <a:lnTo>
                      <a:pt x="27640" y="6905"/>
                    </a:lnTo>
                    <a:lnTo>
                      <a:pt x="27724" y="6947"/>
                    </a:lnTo>
                    <a:lnTo>
                      <a:pt x="27828" y="6884"/>
                    </a:lnTo>
                    <a:lnTo>
                      <a:pt x="27954" y="6968"/>
                    </a:lnTo>
                    <a:lnTo>
                      <a:pt x="28121" y="6905"/>
                    </a:lnTo>
                    <a:lnTo>
                      <a:pt x="28121" y="6842"/>
                    </a:lnTo>
                    <a:lnTo>
                      <a:pt x="28247" y="6780"/>
                    </a:lnTo>
                    <a:lnTo>
                      <a:pt x="28352" y="6780"/>
                    </a:lnTo>
                    <a:lnTo>
                      <a:pt x="28435" y="6738"/>
                    </a:lnTo>
                    <a:lnTo>
                      <a:pt x="28477" y="6780"/>
                    </a:lnTo>
                    <a:lnTo>
                      <a:pt x="28498" y="6759"/>
                    </a:lnTo>
                    <a:lnTo>
                      <a:pt x="28498" y="6759"/>
                    </a:lnTo>
                    <a:cubicBezTo>
                      <a:pt x="28477" y="6863"/>
                      <a:pt x="28456" y="6989"/>
                      <a:pt x="28456" y="7094"/>
                    </a:cubicBezTo>
                    <a:lnTo>
                      <a:pt x="28435" y="7114"/>
                    </a:lnTo>
                    <a:lnTo>
                      <a:pt x="28456" y="7156"/>
                    </a:lnTo>
                    <a:lnTo>
                      <a:pt x="28456" y="7219"/>
                    </a:lnTo>
                    <a:cubicBezTo>
                      <a:pt x="28456" y="7283"/>
                      <a:pt x="28503" y="7308"/>
                      <a:pt x="28554" y="7308"/>
                    </a:cubicBezTo>
                    <a:cubicBezTo>
                      <a:pt x="28586" y="7308"/>
                      <a:pt x="28620" y="7298"/>
                      <a:pt x="28644" y="7282"/>
                    </a:cubicBezTo>
                    <a:lnTo>
                      <a:pt x="28707" y="7282"/>
                    </a:lnTo>
                    <a:lnTo>
                      <a:pt x="28707" y="7324"/>
                    </a:lnTo>
                    <a:lnTo>
                      <a:pt x="28582" y="7533"/>
                    </a:lnTo>
                    <a:lnTo>
                      <a:pt x="28561" y="7617"/>
                    </a:lnTo>
                    <a:lnTo>
                      <a:pt x="28456" y="7679"/>
                    </a:lnTo>
                    <a:lnTo>
                      <a:pt x="28477" y="7596"/>
                    </a:lnTo>
                    <a:lnTo>
                      <a:pt x="28435" y="7533"/>
                    </a:lnTo>
                    <a:lnTo>
                      <a:pt x="28477" y="7407"/>
                    </a:lnTo>
                    <a:lnTo>
                      <a:pt x="28393" y="7324"/>
                    </a:lnTo>
                    <a:lnTo>
                      <a:pt x="28268" y="7387"/>
                    </a:lnTo>
                    <a:lnTo>
                      <a:pt x="28184" y="7512"/>
                    </a:lnTo>
                    <a:lnTo>
                      <a:pt x="28121" y="7512"/>
                    </a:lnTo>
                    <a:lnTo>
                      <a:pt x="28038" y="7679"/>
                    </a:lnTo>
                    <a:lnTo>
                      <a:pt x="27954" y="7700"/>
                    </a:lnTo>
                    <a:lnTo>
                      <a:pt x="27870" y="7910"/>
                    </a:lnTo>
                    <a:lnTo>
                      <a:pt x="27724" y="8056"/>
                    </a:lnTo>
                    <a:lnTo>
                      <a:pt x="27703" y="8203"/>
                    </a:lnTo>
                    <a:lnTo>
                      <a:pt x="27745" y="8328"/>
                    </a:lnTo>
                    <a:lnTo>
                      <a:pt x="27745" y="8412"/>
                    </a:lnTo>
                    <a:lnTo>
                      <a:pt x="27808" y="8433"/>
                    </a:lnTo>
                    <a:lnTo>
                      <a:pt x="27870" y="8370"/>
                    </a:lnTo>
                    <a:lnTo>
                      <a:pt x="27933" y="8370"/>
                    </a:lnTo>
                    <a:lnTo>
                      <a:pt x="27933" y="8454"/>
                    </a:lnTo>
                    <a:lnTo>
                      <a:pt x="27828" y="8537"/>
                    </a:lnTo>
                    <a:lnTo>
                      <a:pt x="27828" y="8579"/>
                    </a:lnTo>
                    <a:lnTo>
                      <a:pt x="27724" y="8579"/>
                    </a:lnTo>
                    <a:lnTo>
                      <a:pt x="27619" y="8642"/>
                    </a:lnTo>
                    <a:lnTo>
                      <a:pt x="27431" y="8830"/>
                    </a:lnTo>
                    <a:lnTo>
                      <a:pt x="27347" y="8935"/>
                    </a:lnTo>
                    <a:lnTo>
                      <a:pt x="27326" y="9207"/>
                    </a:lnTo>
                    <a:lnTo>
                      <a:pt x="27389" y="9311"/>
                    </a:lnTo>
                    <a:lnTo>
                      <a:pt x="27389" y="9395"/>
                    </a:lnTo>
                    <a:lnTo>
                      <a:pt x="27326" y="9500"/>
                    </a:lnTo>
                    <a:lnTo>
                      <a:pt x="27347" y="9563"/>
                    </a:lnTo>
                    <a:lnTo>
                      <a:pt x="27389" y="9625"/>
                    </a:lnTo>
                    <a:lnTo>
                      <a:pt x="27452" y="9625"/>
                    </a:lnTo>
                    <a:lnTo>
                      <a:pt x="27515" y="9667"/>
                    </a:lnTo>
                    <a:lnTo>
                      <a:pt x="27536" y="9793"/>
                    </a:lnTo>
                    <a:lnTo>
                      <a:pt x="27640" y="9835"/>
                    </a:lnTo>
                    <a:lnTo>
                      <a:pt x="27703" y="9939"/>
                    </a:lnTo>
                    <a:lnTo>
                      <a:pt x="27745" y="9939"/>
                    </a:lnTo>
                    <a:lnTo>
                      <a:pt x="27828" y="9814"/>
                    </a:lnTo>
                    <a:lnTo>
                      <a:pt x="27808" y="9939"/>
                    </a:lnTo>
                    <a:lnTo>
                      <a:pt x="27849" y="10107"/>
                    </a:lnTo>
                    <a:lnTo>
                      <a:pt x="28017" y="10127"/>
                    </a:lnTo>
                    <a:lnTo>
                      <a:pt x="28080" y="10190"/>
                    </a:lnTo>
                    <a:lnTo>
                      <a:pt x="28184" y="10190"/>
                    </a:lnTo>
                    <a:lnTo>
                      <a:pt x="28331" y="10211"/>
                    </a:lnTo>
                    <a:lnTo>
                      <a:pt x="28331" y="10295"/>
                    </a:lnTo>
                    <a:lnTo>
                      <a:pt x="28226" y="10504"/>
                    </a:lnTo>
                    <a:lnTo>
                      <a:pt x="28121" y="10546"/>
                    </a:lnTo>
                    <a:lnTo>
                      <a:pt x="28080" y="10525"/>
                    </a:lnTo>
                    <a:lnTo>
                      <a:pt x="28121" y="10420"/>
                    </a:lnTo>
                    <a:lnTo>
                      <a:pt x="28226" y="10379"/>
                    </a:lnTo>
                    <a:lnTo>
                      <a:pt x="28080" y="10337"/>
                    </a:lnTo>
                    <a:lnTo>
                      <a:pt x="27954" y="10379"/>
                    </a:lnTo>
                    <a:lnTo>
                      <a:pt x="27849" y="10504"/>
                    </a:lnTo>
                    <a:lnTo>
                      <a:pt x="27912" y="10546"/>
                    </a:lnTo>
                    <a:lnTo>
                      <a:pt x="27912" y="10630"/>
                    </a:lnTo>
                    <a:lnTo>
                      <a:pt x="27745" y="10713"/>
                    </a:lnTo>
                    <a:lnTo>
                      <a:pt x="27661" y="10797"/>
                    </a:lnTo>
                    <a:lnTo>
                      <a:pt x="27598" y="10797"/>
                    </a:lnTo>
                    <a:lnTo>
                      <a:pt x="27515" y="10944"/>
                    </a:lnTo>
                    <a:lnTo>
                      <a:pt x="27536" y="11006"/>
                    </a:lnTo>
                    <a:lnTo>
                      <a:pt x="27619" y="11006"/>
                    </a:lnTo>
                    <a:lnTo>
                      <a:pt x="27661" y="11048"/>
                    </a:lnTo>
                    <a:lnTo>
                      <a:pt x="27766" y="11027"/>
                    </a:lnTo>
                    <a:lnTo>
                      <a:pt x="27828" y="10923"/>
                    </a:lnTo>
                    <a:lnTo>
                      <a:pt x="27808" y="10860"/>
                    </a:lnTo>
                    <a:lnTo>
                      <a:pt x="27870" y="10839"/>
                    </a:lnTo>
                    <a:lnTo>
                      <a:pt x="27954" y="10797"/>
                    </a:lnTo>
                    <a:lnTo>
                      <a:pt x="28017" y="10839"/>
                    </a:lnTo>
                    <a:lnTo>
                      <a:pt x="27975" y="10944"/>
                    </a:lnTo>
                    <a:lnTo>
                      <a:pt x="27912" y="11069"/>
                    </a:lnTo>
                    <a:lnTo>
                      <a:pt x="27870" y="11236"/>
                    </a:lnTo>
                    <a:lnTo>
                      <a:pt x="27870" y="11320"/>
                    </a:lnTo>
                    <a:lnTo>
                      <a:pt x="27808" y="11383"/>
                    </a:lnTo>
                    <a:lnTo>
                      <a:pt x="27640" y="11425"/>
                    </a:lnTo>
                    <a:lnTo>
                      <a:pt x="27536" y="11529"/>
                    </a:lnTo>
                    <a:lnTo>
                      <a:pt x="27452" y="11550"/>
                    </a:lnTo>
                    <a:lnTo>
                      <a:pt x="27452" y="11592"/>
                    </a:lnTo>
                    <a:lnTo>
                      <a:pt x="27410" y="11697"/>
                    </a:lnTo>
                    <a:lnTo>
                      <a:pt x="27138" y="11801"/>
                    </a:lnTo>
                    <a:lnTo>
                      <a:pt x="27075" y="11906"/>
                    </a:lnTo>
                    <a:lnTo>
                      <a:pt x="26971" y="11948"/>
                    </a:lnTo>
                    <a:lnTo>
                      <a:pt x="26929" y="11885"/>
                    </a:lnTo>
                    <a:lnTo>
                      <a:pt x="26887" y="11885"/>
                    </a:lnTo>
                    <a:lnTo>
                      <a:pt x="26866" y="11843"/>
                    </a:lnTo>
                    <a:lnTo>
                      <a:pt x="26803" y="11906"/>
                    </a:lnTo>
                    <a:lnTo>
                      <a:pt x="26720" y="11948"/>
                    </a:lnTo>
                    <a:lnTo>
                      <a:pt x="26720" y="11948"/>
                    </a:lnTo>
                    <a:lnTo>
                      <a:pt x="26761" y="11885"/>
                    </a:lnTo>
                    <a:lnTo>
                      <a:pt x="26720" y="11843"/>
                    </a:lnTo>
                    <a:lnTo>
                      <a:pt x="26615" y="11948"/>
                    </a:lnTo>
                    <a:lnTo>
                      <a:pt x="26573" y="12094"/>
                    </a:lnTo>
                    <a:lnTo>
                      <a:pt x="26468" y="12262"/>
                    </a:lnTo>
                    <a:lnTo>
                      <a:pt x="26448" y="12304"/>
                    </a:lnTo>
                    <a:lnTo>
                      <a:pt x="26489" y="12387"/>
                    </a:lnTo>
                    <a:lnTo>
                      <a:pt x="26489" y="12471"/>
                    </a:lnTo>
                    <a:lnTo>
                      <a:pt x="26406" y="12617"/>
                    </a:lnTo>
                    <a:lnTo>
                      <a:pt x="26406" y="12701"/>
                    </a:lnTo>
                    <a:lnTo>
                      <a:pt x="26468" y="12785"/>
                    </a:lnTo>
                    <a:lnTo>
                      <a:pt x="26385" y="12827"/>
                    </a:lnTo>
                    <a:lnTo>
                      <a:pt x="26343" y="12952"/>
                    </a:lnTo>
                    <a:lnTo>
                      <a:pt x="26364" y="12952"/>
                    </a:lnTo>
                    <a:lnTo>
                      <a:pt x="26448" y="12931"/>
                    </a:lnTo>
                    <a:lnTo>
                      <a:pt x="26489" y="12848"/>
                    </a:lnTo>
                    <a:lnTo>
                      <a:pt x="26594" y="12889"/>
                    </a:lnTo>
                    <a:lnTo>
                      <a:pt x="26699" y="12806"/>
                    </a:lnTo>
                    <a:lnTo>
                      <a:pt x="26615" y="12910"/>
                    </a:lnTo>
                    <a:lnTo>
                      <a:pt x="26510" y="12910"/>
                    </a:lnTo>
                    <a:lnTo>
                      <a:pt x="26406" y="13015"/>
                    </a:lnTo>
                    <a:lnTo>
                      <a:pt x="26259" y="13057"/>
                    </a:lnTo>
                    <a:lnTo>
                      <a:pt x="26259" y="13203"/>
                    </a:lnTo>
                    <a:lnTo>
                      <a:pt x="26176" y="13266"/>
                    </a:lnTo>
                    <a:lnTo>
                      <a:pt x="26071" y="13203"/>
                    </a:lnTo>
                    <a:lnTo>
                      <a:pt x="25945" y="13203"/>
                    </a:lnTo>
                    <a:lnTo>
                      <a:pt x="25862" y="13120"/>
                    </a:lnTo>
                    <a:lnTo>
                      <a:pt x="25778" y="13161"/>
                    </a:lnTo>
                    <a:lnTo>
                      <a:pt x="25820" y="13350"/>
                    </a:lnTo>
                    <a:lnTo>
                      <a:pt x="25631" y="13245"/>
                    </a:lnTo>
                    <a:lnTo>
                      <a:pt x="25694" y="12994"/>
                    </a:lnTo>
                    <a:lnTo>
                      <a:pt x="25631" y="12827"/>
                    </a:lnTo>
                    <a:lnTo>
                      <a:pt x="25548" y="12722"/>
                    </a:lnTo>
                    <a:lnTo>
                      <a:pt x="25590" y="12555"/>
                    </a:lnTo>
                    <a:lnTo>
                      <a:pt x="25631" y="12555"/>
                    </a:lnTo>
                    <a:lnTo>
                      <a:pt x="25673" y="12722"/>
                    </a:lnTo>
                    <a:lnTo>
                      <a:pt x="25820" y="12638"/>
                    </a:lnTo>
                    <a:lnTo>
                      <a:pt x="25862" y="12743"/>
                    </a:lnTo>
                    <a:lnTo>
                      <a:pt x="25987" y="12806"/>
                    </a:lnTo>
                    <a:lnTo>
                      <a:pt x="26071" y="12722"/>
                    </a:lnTo>
                    <a:lnTo>
                      <a:pt x="26071" y="12638"/>
                    </a:lnTo>
                    <a:lnTo>
                      <a:pt x="26134" y="12492"/>
                    </a:lnTo>
                    <a:lnTo>
                      <a:pt x="26029" y="12513"/>
                    </a:lnTo>
                    <a:lnTo>
                      <a:pt x="25945" y="12492"/>
                    </a:lnTo>
                    <a:lnTo>
                      <a:pt x="26029" y="12429"/>
                    </a:lnTo>
                    <a:lnTo>
                      <a:pt x="26092" y="12304"/>
                    </a:lnTo>
                    <a:lnTo>
                      <a:pt x="26029" y="12304"/>
                    </a:lnTo>
                    <a:lnTo>
                      <a:pt x="25945" y="12387"/>
                    </a:lnTo>
                    <a:lnTo>
                      <a:pt x="25778" y="12429"/>
                    </a:lnTo>
                    <a:lnTo>
                      <a:pt x="25778" y="12345"/>
                    </a:lnTo>
                    <a:lnTo>
                      <a:pt x="25924" y="12283"/>
                    </a:lnTo>
                    <a:lnTo>
                      <a:pt x="25924" y="12178"/>
                    </a:lnTo>
                    <a:lnTo>
                      <a:pt x="25841" y="12178"/>
                    </a:lnTo>
                    <a:lnTo>
                      <a:pt x="25736" y="12220"/>
                    </a:lnTo>
                    <a:lnTo>
                      <a:pt x="25736" y="12136"/>
                    </a:lnTo>
                    <a:lnTo>
                      <a:pt x="25778" y="11969"/>
                    </a:lnTo>
                    <a:lnTo>
                      <a:pt x="25862" y="11864"/>
                    </a:lnTo>
                    <a:lnTo>
                      <a:pt x="25883" y="11969"/>
                    </a:lnTo>
                    <a:lnTo>
                      <a:pt x="25945" y="11906"/>
                    </a:lnTo>
                    <a:lnTo>
                      <a:pt x="25945" y="11822"/>
                    </a:lnTo>
                    <a:lnTo>
                      <a:pt x="26092" y="11676"/>
                    </a:lnTo>
                    <a:lnTo>
                      <a:pt x="26092" y="11592"/>
                    </a:lnTo>
                    <a:lnTo>
                      <a:pt x="26280" y="11488"/>
                    </a:lnTo>
                    <a:lnTo>
                      <a:pt x="26280" y="11362"/>
                    </a:lnTo>
                    <a:lnTo>
                      <a:pt x="26364" y="11299"/>
                    </a:lnTo>
                    <a:lnTo>
                      <a:pt x="26448" y="11278"/>
                    </a:lnTo>
                    <a:lnTo>
                      <a:pt x="26448" y="11236"/>
                    </a:lnTo>
                    <a:lnTo>
                      <a:pt x="26343" y="11236"/>
                    </a:lnTo>
                    <a:lnTo>
                      <a:pt x="26196" y="11257"/>
                    </a:lnTo>
                    <a:lnTo>
                      <a:pt x="26155" y="11425"/>
                    </a:lnTo>
                    <a:lnTo>
                      <a:pt x="26029" y="11488"/>
                    </a:lnTo>
                    <a:lnTo>
                      <a:pt x="25945" y="11467"/>
                    </a:lnTo>
                    <a:lnTo>
                      <a:pt x="25966" y="11425"/>
                    </a:lnTo>
                    <a:lnTo>
                      <a:pt x="26113" y="11362"/>
                    </a:lnTo>
                    <a:lnTo>
                      <a:pt x="26134" y="11257"/>
                    </a:lnTo>
                    <a:lnTo>
                      <a:pt x="26050" y="11216"/>
                    </a:lnTo>
                    <a:lnTo>
                      <a:pt x="25966" y="11236"/>
                    </a:lnTo>
                    <a:lnTo>
                      <a:pt x="25883" y="11153"/>
                    </a:lnTo>
                    <a:lnTo>
                      <a:pt x="25924" y="11069"/>
                    </a:lnTo>
                    <a:lnTo>
                      <a:pt x="25945" y="10944"/>
                    </a:lnTo>
                    <a:lnTo>
                      <a:pt x="25862" y="10860"/>
                    </a:lnTo>
                    <a:lnTo>
                      <a:pt x="25820" y="10902"/>
                    </a:lnTo>
                    <a:lnTo>
                      <a:pt x="25778" y="10964"/>
                    </a:lnTo>
                    <a:lnTo>
                      <a:pt x="25778" y="10902"/>
                    </a:lnTo>
                    <a:lnTo>
                      <a:pt x="25820" y="10818"/>
                    </a:lnTo>
                    <a:lnTo>
                      <a:pt x="25757" y="10713"/>
                    </a:lnTo>
                    <a:lnTo>
                      <a:pt x="25652" y="10713"/>
                    </a:lnTo>
                    <a:lnTo>
                      <a:pt x="25631" y="10902"/>
                    </a:lnTo>
                    <a:lnTo>
                      <a:pt x="25527" y="10964"/>
                    </a:lnTo>
                    <a:lnTo>
                      <a:pt x="25506" y="11027"/>
                    </a:lnTo>
                    <a:lnTo>
                      <a:pt x="25443" y="10985"/>
                    </a:lnTo>
                    <a:lnTo>
                      <a:pt x="25443" y="10923"/>
                    </a:lnTo>
                    <a:lnTo>
                      <a:pt x="25401" y="10839"/>
                    </a:lnTo>
                    <a:lnTo>
                      <a:pt x="25318" y="10839"/>
                    </a:lnTo>
                    <a:lnTo>
                      <a:pt x="25297" y="10923"/>
                    </a:lnTo>
                    <a:lnTo>
                      <a:pt x="25318" y="10964"/>
                    </a:lnTo>
                    <a:lnTo>
                      <a:pt x="25297" y="11027"/>
                    </a:lnTo>
                    <a:lnTo>
                      <a:pt x="25339" y="11132"/>
                    </a:lnTo>
                    <a:lnTo>
                      <a:pt x="25339" y="11195"/>
                    </a:lnTo>
                    <a:lnTo>
                      <a:pt x="25297" y="11257"/>
                    </a:lnTo>
                    <a:lnTo>
                      <a:pt x="25234" y="11195"/>
                    </a:lnTo>
                    <a:lnTo>
                      <a:pt x="25234" y="11132"/>
                    </a:lnTo>
                    <a:lnTo>
                      <a:pt x="25192" y="11132"/>
                    </a:lnTo>
                    <a:lnTo>
                      <a:pt x="25171" y="11195"/>
                    </a:lnTo>
                    <a:lnTo>
                      <a:pt x="25213" y="11446"/>
                    </a:lnTo>
                    <a:lnTo>
                      <a:pt x="25234" y="11592"/>
                    </a:lnTo>
                    <a:lnTo>
                      <a:pt x="25401" y="11676"/>
                    </a:lnTo>
                    <a:lnTo>
                      <a:pt x="25443" y="11760"/>
                    </a:lnTo>
                    <a:lnTo>
                      <a:pt x="25443" y="11990"/>
                    </a:lnTo>
                    <a:lnTo>
                      <a:pt x="25422" y="11864"/>
                    </a:lnTo>
                    <a:lnTo>
                      <a:pt x="25339" y="11801"/>
                    </a:lnTo>
                    <a:lnTo>
                      <a:pt x="25192" y="11613"/>
                    </a:lnTo>
                    <a:lnTo>
                      <a:pt x="25171" y="11467"/>
                    </a:lnTo>
                    <a:lnTo>
                      <a:pt x="25108" y="11278"/>
                    </a:lnTo>
                    <a:lnTo>
                      <a:pt x="25025" y="11278"/>
                    </a:lnTo>
                    <a:lnTo>
                      <a:pt x="24983" y="11341"/>
                    </a:lnTo>
                    <a:lnTo>
                      <a:pt x="25004" y="11488"/>
                    </a:lnTo>
                    <a:lnTo>
                      <a:pt x="25087" y="11592"/>
                    </a:lnTo>
                    <a:lnTo>
                      <a:pt x="25108" y="11718"/>
                    </a:lnTo>
                    <a:lnTo>
                      <a:pt x="25067" y="11760"/>
                    </a:lnTo>
                    <a:lnTo>
                      <a:pt x="24983" y="11655"/>
                    </a:lnTo>
                    <a:lnTo>
                      <a:pt x="24774" y="11697"/>
                    </a:lnTo>
                    <a:lnTo>
                      <a:pt x="24711" y="11760"/>
                    </a:lnTo>
                    <a:lnTo>
                      <a:pt x="24648" y="11676"/>
                    </a:lnTo>
                    <a:lnTo>
                      <a:pt x="24564" y="11655"/>
                    </a:lnTo>
                    <a:lnTo>
                      <a:pt x="24376" y="11488"/>
                    </a:lnTo>
                    <a:lnTo>
                      <a:pt x="24146" y="11488"/>
                    </a:lnTo>
                    <a:lnTo>
                      <a:pt x="24125" y="11404"/>
                    </a:lnTo>
                    <a:lnTo>
                      <a:pt x="24083" y="11404"/>
                    </a:lnTo>
                    <a:lnTo>
                      <a:pt x="23937" y="11488"/>
                    </a:lnTo>
                    <a:lnTo>
                      <a:pt x="23874" y="11571"/>
                    </a:lnTo>
                    <a:lnTo>
                      <a:pt x="23707" y="11571"/>
                    </a:lnTo>
                    <a:lnTo>
                      <a:pt x="23560" y="11655"/>
                    </a:lnTo>
                    <a:lnTo>
                      <a:pt x="23435" y="11550"/>
                    </a:lnTo>
                    <a:lnTo>
                      <a:pt x="23414" y="11550"/>
                    </a:lnTo>
                    <a:lnTo>
                      <a:pt x="23393" y="11446"/>
                    </a:lnTo>
                    <a:lnTo>
                      <a:pt x="23330" y="11404"/>
                    </a:lnTo>
                    <a:lnTo>
                      <a:pt x="23204" y="11488"/>
                    </a:lnTo>
                    <a:lnTo>
                      <a:pt x="23204" y="11404"/>
                    </a:lnTo>
                    <a:lnTo>
                      <a:pt x="23037" y="11257"/>
                    </a:lnTo>
                    <a:lnTo>
                      <a:pt x="23016" y="11174"/>
                    </a:lnTo>
                    <a:lnTo>
                      <a:pt x="22974" y="11153"/>
                    </a:lnTo>
                    <a:lnTo>
                      <a:pt x="22974" y="11069"/>
                    </a:lnTo>
                    <a:lnTo>
                      <a:pt x="22995" y="11027"/>
                    </a:lnTo>
                    <a:lnTo>
                      <a:pt x="22932" y="10944"/>
                    </a:lnTo>
                    <a:lnTo>
                      <a:pt x="22890" y="10964"/>
                    </a:lnTo>
                    <a:lnTo>
                      <a:pt x="22870" y="10944"/>
                    </a:lnTo>
                    <a:lnTo>
                      <a:pt x="22870" y="10860"/>
                    </a:lnTo>
                    <a:lnTo>
                      <a:pt x="22807" y="10839"/>
                    </a:lnTo>
                    <a:lnTo>
                      <a:pt x="22702" y="10881"/>
                    </a:lnTo>
                    <a:lnTo>
                      <a:pt x="22577" y="10881"/>
                    </a:lnTo>
                    <a:lnTo>
                      <a:pt x="22493" y="10818"/>
                    </a:lnTo>
                    <a:lnTo>
                      <a:pt x="22451" y="10818"/>
                    </a:lnTo>
                    <a:lnTo>
                      <a:pt x="22409" y="10755"/>
                    </a:lnTo>
                    <a:lnTo>
                      <a:pt x="22305" y="10713"/>
                    </a:lnTo>
                    <a:lnTo>
                      <a:pt x="22200" y="10713"/>
                    </a:lnTo>
                    <a:lnTo>
                      <a:pt x="22263" y="10630"/>
                    </a:lnTo>
                    <a:lnTo>
                      <a:pt x="22263" y="10546"/>
                    </a:lnTo>
                    <a:lnTo>
                      <a:pt x="22346" y="10462"/>
                    </a:lnTo>
                    <a:lnTo>
                      <a:pt x="22346" y="10420"/>
                    </a:lnTo>
                    <a:lnTo>
                      <a:pt x="22263" y="10400"/>
                    </a:lnTo>
                    <a:lnTo>
                      <a:pt x="22179" y="10400"/>
                    </a:lnTo>
                    <a:lnTo>
                      <a:pt x="22158" y="10148"/>
                    </a:lnTo>
                    <a:lnTo>
                      <a:pt x="22095" y="10127"/>
                    </a:lnTo>
                    <a:lnTo>
                      <a:pt x="22095" y="10086"/>
                    </a:lnTo>
                    <a:lnTo>
                      <a:pt x="22179" y="10023"/>
                    </a:lnTo>
                    <a:lnTo>
                      <a:pt x="22200" y="9981"/>
                    </a:lnTo>
                    <a:lnTo>
                      <a:pt x="22158" y="9939"/>
                    </a:lnTo>
                    <a:lnTo>
                      <a:pt x="22179" y="9876"/>
                    </a:lnTo>
                    <a:lnTo>
                      <a:pt x="22179" y="9772"/>
                    </a:lnTo>
                    <a:cubicBezTo>
                      <a:pt x="22284" y="9709"/>
                      <a:pt x="22388" y="9688"/>
                      <a:pt x="22493" y="9604"/>
                    </a:cubicBezTo>
                    <a:lnTo>
                      <a:pt x="22514" y="9625"/>
                    </a:lnTo>
                    <a:lnTo>
                      <a:pt x="22598" y="9604"/>
                    </a:lnTo>
                    <a:lnTo>
                      <a:pt x="22681" y="9500"/>
                    </a:lnTo>
                    <a:lnTo>
                      <a:pt x="22702" y="9500"/>
                    </a:lnTo>
                    <a:lnTo>
                      <a:pt x="22702" y="9604"/>
                    </a:lnTo>
                    <a:lnTo>
                      <a:pt x="22765" y="9709"/>
                    </a:lnTo>
                    <a:lnTo>
                      <a:pt x="22828" y="9730"/>
                    </a:lnTo>
                    <a:lnTo>
                      <a:pt x="22911" y="9688"/>
                    </a:lnTo>
                    <a:lnTo>
                      <a:pt x="22995" y="9709"/>
                    </a:lnTo>
                    <a:lnTo>
                      <a:pt x="23037" y="9793"/>
                    </a:lnTo>
                    <a:lnTo>
                      <a:pt x="23121" y="9793"/>
                    </a:lnTo>
                    <a:lnTo>
                      <a:pt x="23183" y="9835"/>
                    </a:lnTo>
                    <a:lnTo>
                      <a:pt x="23225" y="9835"/>
                    </a:lnTo>
                    <a:lnTo>
                      <a:pt x="23225" y="9730"/>
                    </a:lnTo>
                    <a:lnTo>
                      <a:pt x="23288" y="9730"/>
                    </a:lnTo>
                    <a:lnTo>
                      <a:pt x="23351" y="9709"/>
                    </a:lnTo>
                    <a:lnTo>
                      <a:pt x="23414" y="9730"/>
                    </a:lnTo>
                    <a:lnTo>
                      <a:pt x="23414" y="9814"/>
                    </a:lnTo>
                    <a:lnTo>
                      <a:pt x="23455" y="9835"/>
                    </a:lnTo>
                    <a:lnTo>
                      <a:pt x="23539" y="9814"/>
                    </a:lnTo>
                    <a:lnTo>
                      <a:pt x="23602" y="9730"/>
                    </a:lnTo>
                    <a:lnTo>
                      <a:pt x="23644" y="9772"/>
                    </a:lnTo>
                    <a:lnTo>
                      <a:pt x="23665" y="9835"/>
                    </a:lnTo>
                    <a:lnTo>
                      <a:pt x="23727" y="9835"/>
                    </a:lnTo>
                    <a:lnTo>
                      <a:pt x="23748" y="9793"/>
                    </a:lnTo>
                    <a:lnTo>
                      <a:pt x="23769" y="9793"/>
                    </a:lnTo>
                    <a:lnTo>
                      <a:pt x="23832" y="9709"/>
                    </a:lnTo>
                    <a:lnTo>
                      <a:pt x="23916" y="9709"/>
                    </a:lnTo>
                    <a:lnTo>
                      <a:pt x="23937" y="9772"/>
                    </a:lnTo>
                    <a:lnTo>
                      <a:pt x="23979" y="9793"/>
                    </a:lnTo>
                    <a:lnTo>
                      <a:pt x="24041" y="9772"/>
                    </a:lnTo>
                    <a:lnTo>
                      <a:pt x="24041" y="9709"/>
                    </a:lnTo>
                    <a:lnTo>
                      <a:pt x="24020" y="9667"/>
                    </a:lnTo>
                    <a:lnTo>
                      <a:pt x="24083" y="9583"/>
                    </a:lnTo>
                    <a:lnTo>
                      <a:pt x="24083" y="9521"/>
                    </a:lnTo>
                    <a:lnTo>
                      <a:pt x="24146" y="9458"/>
                    </a:lnTo>
                    <a:lnTo>
                      <a:pt x="24146" y="9374"/>
                    </a:lnTo>
                    <a:lnTo>
                      <a:pt x="24062" y="9374"/>
                    </a:lnTo>
                    <a:lnTo>
                      <a:pt x="24041" y="9291"/>
                    </a:lnTo>
                    <a:lnTo>
                      <a:pt x="24062" y="9186"/>
                    </a:lnTo>
                    <a:lnTo>
                      <a:pt x="24146" y="9165"/>
                    </a:lnTo>
                    <a:lnTo>
                      <a:pt x="24146" y="9060"/>
                    </a:lnTo>
                    <a:lnTo>
                      <a:pt x="24041" y="8998"/>
                    </a:lnTo>
                    <a:lnTo>
                      <a:pt x="23958" y="9039"/>
                    </a:lnTo>
                    <a:lnTo>
                      <a:pt x="23958" y="9102"/>
                    </a:lnTo>
                    <a:lnTo>
                      <a:pt x="23916" y="9165"/>
                    </a:lnTo>
                    <a:lnTo>
                      <a:pt x="23832" y="9102"/>
                    </a:lnTo>
                    <a:lnTo>
                      <a:pt x="23707" y="9102"/>
                    </a:lnTo>
                    <a:lnTo>
                      <a:pt x="23560" y="9249"/>
                    </a:lnTo>
                    <a:lnTo>
                      <a:pt x="23455" y="9311"/>
                    </a:lnTo>
                    <a:lnTo>
                      <a:pt x="23455" y="9270"/>
                    </a:lnTo>
                    <a:lnTo>
                      <a:pt x="23602" y="9186"/>
                    </a:lnTo>
                    <a:lnTo>
                      <a:pt x="23644" y="9102"/>
                    </a:lnTo>
                    <a:lnTo>
                      <a:pt x="23644" y="8977"/>
                    </a:lnTo>
                    <a:lnTo>
                      <a:pt x="23602" y="9060"/>
                    </a:lnTo>
                    <a:lnTo>
                      <a:pt x="23539" y="9039"/>
                    </a:lnTo>
                    <a:lnTo>
                      <a:pt x="23539" y="8935"/>
                    </a:lnTo>
                    <a:lnTo>
                      <a:pt x="23644" y="8851"/>
                    </a:lnTo>
                    <a:lnTo>
                      <a:pt x="23560" y="8726"/>
                    </a:lnTo>
                    <a:lnTo>
                      <a:pt x="23644" y="8642"/>
                    </a:lnTo>
                    <a:lnTo>
                      <a:pt x="23727" y="8642"/>
                    </a:lnTo>
                    <a:lnTo>
                      <a:pt x="23707" y="8684"/>
                    </a:lnTo>
                    <a:lnTo>
                      <a:pt x="23748" y="8851"/>
                    </a:lnTo>
                    <a:lnTo>
                      <a:pt x="23832" y="8935"/>
                    </a:lnTo>
                    <a:lnTo>
                      <a:pt x="23874" y="8893"/>
                    </a:lnTo>
                    <a:lnTo>
                      <a:pt x="23979" y="8893"/>
                    </a:lnTo>
                    <a:lnTo>
                      <a:pt x="24041" y="8767"/>
                    </a:lnTo>
                    <a:lnTo>
                      <a:pt x="23979" y="8726"/>
                    </a:lnTo>
                    <a:lnTo>
                      <a:pt x="23979" y="8663"/>
                    </a:lnTo>
                    <a:lnTo>
                      <a:pt x="24062" y="8663"/>
                    </a:lnTo>
                    <a:lnTo>
                      <a:pt x="24083" y="8726"/>
                    </a:lnTo>
                    <a:lnTo>
                      <a:pt x="24146" y="8684"/>
                    </a:lnTo>
                    <a:lnTo>
                      <a:pt x="24251" y="8621"/>
                    </a:lnTo>
                    <a:lnTo>
                      <a:pt x="24271" y="8475"/>
                    </a:lnTo>
                    <a:lnTo>
                      <a:pt x="24292" y="8579"/>
                    </a:lnTo>
                    <a:lnTo>
                      <a:pt x="24355" y="8579"/>
                    </a:lnTo>
                    <a:lnTo>
                      <a:pt x="24460" y="8516"/>
                    </a:lnTo>
                    <a:lnTo>
                      <a:pt x="24376" y="8684"/>
                    </a:lnTo>
                    <a:lnTo>
                      <a:pt x="24376" y="8851"/>
                    </a:lnTo>
                    <a:lnTo>
                      <a:pt x="24439" y="8830"/>
                    </a:lnTo>
                    <a:lnTo>
                      <a:pt x="24481" y="8851"/>
                    </a:lnTo>
                    <a:lnTo>
                      <a:pt x="24439" y="8935"/>
                    </a:lnTo>
                    <a:lnTo>
                      <a:pt x="24502" y="8935"/>
                    </a:lnTo>
                    <a:lnTo>
                      <a:pt x="24564" y="8788"/>
                    </a:lnTo>
                    <a:lnTo>
                      <a:pt x="24606" y="8747"/>
                    </a:lnTo>
                    <a:lnTo>
                      <a:pt x="24690" y="8579"/>
                    </a:lnTo>
                    <a:lnTo>
                      <a:pt x="24774" y="8558"/>
                    </a:lnTo>
                    <a:lnTo>
                      <a:pt x="24753" y="8684"/>
                    </a:lnTo>
                    <a:lnTo>
                      <a:pt x="24648" y="8788"/>
                    </a:lnTo>
                    <a:lnTo>
                      <a:pt x="24669" y="8977"/>
                    </a:lnTo>
                    <a:lnTo>
                      <a:pt x="24753" y="8977"/>
                    </a:lnTo>
                    <a:lnTo>
                      <a:pt x="24815" y="9039"/>
                    </a:lnTo>
                    <a:lnTo>
                      <a:pt x="24878" y="8956"/>
                    </a:lnTo>
                    <a:lnTo>
                      <a:pt x="25004" y="8851"/>
                    </a:lnTo>
                    <a:lnTo>
                      <a:pt x="25067" y="8684"/>
                    </a:lnTo>
                    <a:lnTo>
                      <a:pt x="25108" y="8558"/>
                    </a:lnTo>
                    <a:lnTo>
                      <a:pt x="25087" y="8433"/>
                    </a:lnTo>
                    <a:lnTo>
                      <a:pt x="25129" y="8370"/>
                    </a:lnTo>
                    <a:lnTo>
                      <a:pt x="25108" y="8328"/>
                    </a:lnTo>
                    <a:lnTo>
                      <a:pt x="25025" y="8328"/>
                    </a:lnTo>
                    <a:lnTo>
                      <a:pt x="24983" y="8307"/>
                    </a:lnTo>
                    <a:lnTo>
                      <a:pt x="24899" y="8349"/>
                    </a:lnTo>
                    <a:lnTo>
                      <a:pt x="24899" y="8223"/>
                    </a:lnTo>
                    <a:lnTo>
                      <a:pt x="24941" y="8203"/>
                    </a:lnTo>
                    <a:lnTo>
                      <a:pt x="24920" y="8140"/>
                    </a:lnTo>
                    <a:lnTo>
                      <a:pt x="24815" y="8140"/>
                    </a:lnTo>
                    <a:lnTo>
                      <a:pt x="24795" y="8098"/>
                    </a:lnTo>
                    <a:lnTo>
                      <a:pt x="24690" y="8014"/>
                    </a:lnTo>
                    <a:lnTo>
                      <a:pt x="24690" y="7931"/>
                    </a:lnTo>
                    <a:lnTo>
                      <a:pt x="24606" y="7742"/>
                    </a:lnTo>
                    <a:lnTo>
                      <a:pt x="24585" y="7617"/>
                    </a:lnTo>
                    <a:lnTo>
                      <a:pt x="24627" y="7491"/>
                    </a:lnTo>
                    <a:lnTo>
                      <a:pt x="24585" y="7324"/>
                    </a:lnTo>
                    <a:lnTo>
                      <a:pt x="24502" y="7470"/>
                    </a:lnTo>
                    <a:lnTo>
                      <a:pt x="24502" y="7575"/>
                    </a:lnTo>
                    <a:lnTo>
                      <a:pt x="24418" y="7428"/>
                    </a:lnTo>
                    <a:lnTo>
                      <a:pt x="24292" y="7366"/>
                    </a:lnTo>
                    <a:lnTo>
                      <a:pt x="24271" y="7114"/>
                    </a:lnTo>
                    <a:lnTo>
                      <a:pt x="24188" y="7073"/>
                    </a:lnTo>
                    <a:lnTo>
                      <a:pt x="24167" y="6884"/>
                    </a:lnTo>
                    <a:lnTo>
                      <a:pt x="24083" y="6780"/>
                    </a:lnTo>
                    <a:lnTo>
                      <a:pt x="24083" y="6675"/>
                    </a:lnTo>
                    <a:lnTo>
                      <a:pt x="24041" y="6591"/>
                    </a:lnTo>
                    <a:lnTo>
                      <a:pt x="24041" y="6529"/>
                    </a:lnTo>
                    <a:lnTo>
                      <a:pt x="24146" y="6529"/>
                    </a:lnTo>
                    <a:lnTo>
                      <a:pt x="24167" y="6382"/>
                    </a:lnTo>
                    <a:lnTo>
                      <a:pt x="24251" y="6382"/>
                    </a:lnTo>
                    <a:lnTo>
                      <a:pt x="24271" y="6424"/>
                    </a:lnTo>
                    <a:lnTo>
                      <a:pt x="24355" y="6361"/>
                    </a:lnTo>
                    <a:lnTo>
                      <a:pt x="24355" y="6257"/>
                    </a:lnTo>
                    <a:lnTo>
                      <a:pt x="24460" y="6026"/>
                    </a:lnTo>
                    <a:lnTo>
                      <a:pt x="24460" y="5922"/>
                    </a:lnTo>
                    <a:lnTo>
                      <a:pt x="24481" y="5880"/>
                    </a:lnTo>
                    <a:lnTo>
                      <a:pt x="24397" y="5692"/>
                    </a:lnTo>
                    <a:lnTo>
                      <a:pt x="24460" y="5566"/>
                    </a:lnTo>
                    <a:lnTo>
                      <a:pt x="24523" y="5566"/>
                    </a:lnTo>
                    <a:lnTo>
                      <a:pt x="24523" y="5399"/>
                    </a:lnTo>
                    <a:lnTo>
                      <a:pt x="24627" y="5252"/>
                    </a:lnTo>
                    <a:lnTo>
                      <a:pt x="24627" y="5148"/>
                    </a:lnTo>
                    <a:lnTo>
                      <a:pt x="24690" y="5064"/>
                    </a:lnTo>
                    <a:lnTo>
                      <a:pt x="24690" y="4855"/>
                    </a:lnTo>
                    <a:lnTo>
                      <a:pt x="24774" y="4834"/>
                    </a:lnTo>
                    <a:lnTo>
                      <a:pt x="24774" y="4729"/>
                    </a:lnTo>
                    <a:lnTo>
                      <a:pt x="24899" y="4583"/>
                    </a:lnTo>
                    <a:lnTo>
                      <a:pt x="24899" y="4478"/>
                    </a:lnTo>
                    <a:cubicBezTo>
                      <a:pt x="24918" y="4516"/>
                      <a:pt x="24966" y="4536"/>
                      <a:pt x="25020" y="4536"/>
                    </a:cubicBezTo>
                    <a:cubicBezTo>
                      <a:pt x="25085" y="4536"/>
                      <a:pt x="25158" y="4505"/>
                      <a:pt x="25192" y="4436"/>
                    </a:cubicBezTo>
                    <a:lnTo>
                      <a:pt x="25255" y="4122"/>
                    </a:lnTo>
                    <a:lnTo>
                      <a:pt x="25359" y="4122"/>
                    </a:lnTo>
                    <a:lnTo>
                      <a:pt x="25506" y="3955"/>
                    </a:lnTo>
                    <a:lnTo>
                      <a:pt x="25652" y="3892"/>
                    </a:lnTo>
                    <a:lnTo>
                      <a:pt x="25820" y="3725"/>
                    </a:lnTo>
                    <a:lnTo>
                      <a:pt x="25862" y="3725"/>
                    </a:lnTo>
                    <a:lnTo>
                      <a:pt x="25987" y="3599"/>
                    </a:lnTo>
                    <a:lnTo>
                      <a:pt x="25987" y="3516"/>
                    </a:lnTo>
                    <a:lnTo>
                      <a:pt x="26050" y="3474"/>
                    </a:lnTo>
                    <a:lnTo>
                      <a:pt x="26050" y="3390"/>
                    </a:lnTo>
                    <a:lnTo>
                      <a:pt x="25966" y="3285"/>
                    </a:lnTo>
                    <a:lnTo>
                      <a:pt x="25987" y="3223"/>
                    </a:lnTo>
                    <a:lnTo>
                      <a:pt x="25987" y="3160"/>
                    </a:lnTo>
                    <a:lnTo>
                      <a:pt x="25883" y="2993"/>
                    </a:lnTo>
                    <a:lnTo>
                      <a:pt x="25820" y="2993"/>
                    </a:lnTo>
                    <a:lnTo>
                      <a:pt x="25736" y="3013"/>
                    </a:lnTo>
                    <a:lnTo>
                      <a:pt x="25631" y="2972"/>
                    </a:lnTo>
                    <a:lnTo>
                      <a:pt x="25548" y="2993"/>
                    </a:lnTo>
                    <a:lnTo>
                      <a:pt x="25443" y="2909"/>
                    </a:lnTo>
                    <a:lnTo>
                      <a:pt x="25359" y="2909"/>
                    </a:lnTo>
                    <a:lnTo>
                      <a:pt x="25297" y="2846"/>
                    </a:lnTo>
                    <a:lnTo>
                      <a:pt x="25129" y="2867"/>
                    </a:lnTo>
                    <a:lnTo>
                      <a:pt x="25025" y="2972"/>
                    </a:lnTo>
                    <a:lnTo>
                      <a:pt x="24941" y="2993"/>
                    </a:lnTo>
                    <a:lnTo>
                      <a:pt x="24774" y="3118"/>
                    </a:lnTo>
                    <a:lnTo>
                      <a:pt x="24774" y="3181"/>
                    </a:lnTo>
                    <a:lnTo>
                      <a:pt x="24878" y="3265"/>
                    </a:lnTo>
                    <a:lnTo>
                      <a:pt x="24941" y="3390"/>
                    </a:lnTo>
                    <a:lnTo>
                      <a:pt x="24941" y="3516"/>
                    </a:lnTo>
                    <a:lnTo>
                      <a:pt x="24983" y="3641"/>
                    </a:lnTo>
                    <a:lnTo>
                      <a:pt x="24941" y="3704"/>
                    </a:lnTo>
                    <a:lnTo>
                      <a:pt x="24941" y="3809"/>
                    </a:lnTo>
                    <a:lnTo>
                      <a:pt x="25025" y="3913"/>
                    </a:lnTo>
                    <a:lnTo>
                      <a:pt x="25025" y="3934"/>
                    </a:lnTo>
                    <a:lnTo>
                      <a:pt x="25004" y="3955"/>
                    </a:lnTo>
                    <a:cubicBezTo>
                      <a:pt x="24983" y="4018"/>
                      <a:pt x="24941" y="4081"/>
                      <a:pt x="24920" y="4143"/>
                    </a:cubicBezTo>
                    <a:lnTo>
                      <a:pt x="24899" y="4081"/>
                    </a:lnTo>
                    <a:lnTo>
                      <a:pt x="24920" y="4018"/>
                    </a:lnTo>
                    <a:lnTo>
                      <a:pt x="24920" y="3934"/>
                    </a:lnTo>
                    <a:lnTo>
                      <a:pt x="24815" y="3871"/>
                    </a:lnTo>
                    <a:lnTo>
                      <a:pt x="24774" y="3725"/>
                    </a:lnTo>
                    <a:lnTo>
                      <a:pt x="24795" y="3662"/>
                    </a:lnTo>
                    <a:lnTo>
                      <a:pt x="24711" y="3495"/>
                    </a:lnTo>
                    <a:lnTo>
                      <a:pt x="24606" y="3474"/>
                    </a:lnTo>
                    <a:lnTo>
                      <a:pt x="24564" y="3411"/>
                    </a:lnTo>
                    <a:lnTo>
                      <a:pt x="24502" y="3411"/>
                    </a:lnTo>
                    <a:lnTo>
                      <a:pt x="24481" y="3578"/>
                    </a:lnTo>
                    <a:lnTo>
                      <a:pt x="24418" y="3578"/>
                    </a:lnTo>
                    <a:lnTo>
                      <a:pt x="24292" y="3369"/>
                    </a:lnTo>
                    <a:lnTo>
                      <a:pt x="24209" y="3369"/>
                    </a:lnTo>
                    <a:lnTo>
                      <a:pt x="24146" y="3285"/>
                    </a:lnTo>
                    <a:lnTo>
                      <a:pt x="24062" y="3327"/>
                    </a:lnTo>
                    <a:lnTo>
                      <a:pt x="24083" y="3495"/>
                    </a:lnTo>
                    <a:lnTo>
                      <a:pt x="24041" y="3516"/>
                    </a:lnTo>
                    <a:lnTo>
                      <a:pt x="23958" y="3495"/>
                    </a:lnTo>
                    <a:lnTo>
                      <a:pt x="23895" y="3620"/>
                    </a:lnTo>
                    <a:lnTo>
                      <a:pt x="23895" y="3704"/>
                    </a:lnTo>
                    <a:lnTo>
                      <a:pt x="23832" y="3746"/>
                    </a:lnTo>
                    <a:lnTo>
                      <a:pt x="23748" y="4039"/>
                    </a:lnTo>
                    <a:lnTo>
                      <a:pt x="23748" y="4143"/>
                    </a:lnTo>
                    <a:lnTo>
                      <a:pt x="23686" y="4227"/>
                    </a:lnTo>
                    <a:lnTo>
                      <a:pt x="23686" y="4353"/>
                    </a:lnTo>
                    <a:lnTo>
                      <a:pt x="23665" y="4374"/>
                    </a:lnTo>
                    <a:lnTo>
                      <a:pt x="23665" y="4478"/>
                    </a:lnTo>
                    <a:lnTo>
                      <a:pt x="23581" y="4541"/>
                    </a:lnTo>
                    <a:lnTo>
                      <a:pt x="23581" y="4771"/>
                    </a:lnTo>
                    <a:lnTo>
                      <a:pt x="23518" y="4813"/>
                    </a:lnTo>
                    <a:lnTo>
                      <a:pt x="23455" y="4792"/>
                    </a:lnTo>
                    <a:lnTo>
                      <a:pt x="23372" y="4980"/>
                    </a:lnTo>
                    <a:lnTo>
                      <a:pt x="23414" y="5064"/>
                    </a:lnTo>
                    <a:lnTo>
                      <a:pt x="23372" y="5169"/>
                    </a:lnTo>
                    <a:lnTo>
                      <a:pt x="23372" y="5273"/>
                    </a:lnTo>
                    <a:lnTo>
                      <a:pt x="23309" y="5378"/>
                    </a:lnTo>
                    <a:lnTo>
                      <a:pt x="23351" y="5462"/>
                    </a:lnTo>
                    <a:lnTo>
                      <a:pt x="23330" y="5524"/>
                    </a:lnTo>
                    <a:lnTo>
                      <a:pt x="23204" y="5524"/>
                    </a:lnTo>
                    <a:lnTo>
                      <a:pt x="23246" y="5587"/>
                    </a:lnTo>
                    <a:lnTo>
                      <a:pt x="23351" y="5629"/>
                    </a:lnTo>
                    <a:lnTo>
                      <a:pt x="23351" y="5734"/>
                    </a:lnTo>
                    <a:lnTo>
                      <a:pt x="23267" y="5713"/>
                    </a:lnTo>
                    <a:lnTo>
                      <a:pt x="23204" y="5734"/>
                    </a:lnTo>
                    <a:lnTo>
                      <a:pt x="23121" y="5796"/>
                    </a:lnTo>
                    <a:lnTo>
                      <a:pt x="23037" y="5754"/>
                    </a:lnTo>
                    <a:lnTo>
                      <a:pt x="22995" y="5817"/>
                    </a:lnTo>
                    <a:lnTo>
                      <a:pt x="22995" y="5922"/>
                    </a:lnTo>
                    <a:lnTo>
                      <a:pt x="22932" y="5964"/>
                    </a:lnTo>
                    <a:lnTo>
                      <a:pt x="22849" y="5922"/>
                    </a:lnTo>
                    <a:lnTo>
                      <a:pt x="22849" y="5817"/>
                    </a:lnTo>
                    <a:lnTo>
                      <a:pt x="22890" y="5734"/>
                    </a:lnTo>
                    <a:lnTo>
                      <a:pt x="22828" y="5650"/>
                    </a:lnTo>
                    <a:lnTo>
                      <a:pt x="22828" y="5482"/>
                    </a:lnTo>
                    <a:lnTo>
                      <a:pt x="22911" y="5294"/>
                    </a:lnTo>
                    <a:lnTo>
                      <a:pt x="22932" y="5169"/>
                    </a:lnTo>
                    <a:lnTo>
                      <a:pt x="23016" y="5085"/>
                    </a:lnTo>
                    <a:lnTo>
                      <a:pt x="23016" y="4980"/>
                    </a:lnTo>
                    <a:lnTo>
                      <a:pt x="23037" y="4876"/>
                    </a:lnTo>
                    <a:lnTo>
                      <a:pt x="23100" y="4646"/>
                    </a:lnTo>
                    <a:lnTo>
                      <a:pt x="23225" y="4562"/>
                    </a:lnTo>
                    <a:lnTo>
                      <a:pt x="23225" y="4436"/>
                    </a:lnTo>
                    <a:lnTo>
                      <a:pt x="23100" y="4436"/>
                    </a:lnTo>
                    <a:lnTo>
                      <a:pt x="23100" y="4353"/>
                    </a:lnTo>
                    <a:lnTo>
                      <a:pt x="23163" y="4269"/>
                    </a:lnTo>
                    <a:lnTo>
                      <a:pt x="23163" y="4039"/>
                    </a:lnTo>
                    <a:lnTo>
                      <a:pt x="23121" y="3976"/>
                    </a:lnTo>
                    <a:lnTo>
                      <a:pt x="23058" y="3850"/>
                    </a:lnTo>
                    <a:lnTo>
                      <a:pt x="23100" y="3809"/>
                    </a:lnTo>
                    <a:lnTo>
                      <a:pt x="23100" y="3662"/>
                    </a:lnTo>
                    <a:lnTo>
                      <a:pt x="23016" y="3662"/>
                    </a:lnTo>
                    <a:lnTo>
                      <a:pt x="22911" y="3537"/>
                    </a:lnTo>
                    <a:lnTo>
                      <a:pt x="22744" y="3599"/>
                    </a:lnTo>
                    <a:lnTo>
                      <a:pt x="22723" y="3725"/>
                    </a:lnTo>
                    <a:lnTo>
                      <a:pt x="22828" y="3809"/>
                    </a:lnTo>
                    <a:lnTo>
                      <a:pt x="22828" y="3913"/>
                    </a:lnTo>
                    <a:lnTo>
                      <a:pt x="22890" y="3976"/>
                    </a:lnTo>
                    <a:lnTo>
                      <a:pt x="22890" y="4060"/>
                    </a:lnTo>
                    <a:lnTo>
                      <a:pt x="22807" y="4060"/>
                    </a:lnTo>
                    <a:lnTo>
                      <a:pt x="22786" y="3955"/>
                    </a:lnTo>
                    <a:lnTo>
                      <a:pt x="22702" y="3955"/>
                    </a:lnTo>
                    <a:lnTo>
                      <a:pt x="22639" y="4081"/>
                    </a:lnTo>
                    <a:lnTo>
                      <a:pt x="22702" y="4122"/>
                    </a:lnTo>
                    <a:lnTo>
                      <a:pt x="22723" y="4227"/>
                    </a:lnTo>
                    <a:lnTo>
                      <a:pt x="22786" y="4353"/>
                    </a:lnTo>
                    <a:lnTo>
                      <a:pt x="22723" y="4394"/>
                    </a:lnTo>
                    <a:lnTo>
                      <a:pt x="22702" y="4353"/>
                    </a:lnTo>
                    <a:lnTo>
                      <a:pt x="22639" y="4290"/>
                    </a:lnTo>
                    <a:lnTo>
                      <a:pt x="22618" y="4436"/>
                    </a:lnTo>
                    <a:lnTo>
                      <a:pt x="22514" y="4353"/>
                    </a:lnTo>
                    <a:lnTo>
                      <a:pt x="22514" y="4248"/>
                    </a:lnTo>
                    <a:lnTo>
                      <a:pt x="22430" y="4248"/>
                    </a:lnTo>
                    <a:lnTo>
                      <a:pt x="22388" y="4353"/>
                    </a:lnTo>
                    <a:lnTo>
                      <a:pt x="22326" y="4332"/>
                    </a:lnTo>
                    <a:lnTo>
                      <a:pt x="22326" y="4185"/>
                    </a:lnTo>
                    <a:lnTo>
                      <a:pt x="22409" y="4122"/>
                    </a:lnTo>
                    <a:lnTo>
                      <a:pt x="22388" y="4081"/>
                    </a:lnTo>
                    <a:lnTo>
                      <a:pt x="22221" y="4143"/>
                    </a:lnTo>
                    <a:lnTo>
                      <a:pt x="22095" y="4269"/>
                    </a:lnTo>
                    <a:lnTo>
                      <a:pt x="22012" y="4143"/>
                    </a:lnTo>
                    <a:lnTo>
                      <a:pt x="21949" y="4143"/>
                    </a:lnTo>
                    <a:lnTo>
                      <a:pt x="21865" y="4227"/>
                    </a:lnTo>
                    <a:lnTo>
                      <a:pt x="21740" y="4227"/>
                    </a:lnTo>
                    <a:lnTo>
                      <a:pt x="21698" y="4164"/>
                    </a:lnTo>
                    <a:lnTo>
                      <a:pt x="21572" y="4185"/>
                    </a:lnTo>
                    <a:lnTo>
                      <a:pt x="21530" y="4143"/>
                    </a:lnTo>
                    <a:lnTo>
                      <a:pt x="21635" y="4060"/>
                    </a:lnTo>
                    <a:lnTo>
                      <a:pt x="21782" y="4039"/>
                    </a:lnTo>
                    <a:lnTo>
                      <a:pt x="21865" y="4060"/>
                    </a:lnTo>
                    <a:lnTo>
                      <a:pt x="21991" y="4039"/>
                    </a:lnTo>
                    <a:lnTo>
                      <a:pt x="21991" y="3955"/>
                    </a:lnTo>
                    <a:lnTo>
                      <a:pt x="22074" y="3934"/>
                    </a:lnTo>
                    <a:lnTo>
                      <a:pt x="22158" y="3955"/>
                    </a:lnTo>
                    <a:lnTo>
                      <a:pt x="22263" y="3850"/>
                    </a:lnTo>
                    <a:lnTo>
                      <a:pt x="22263" y="3746"/>
                    </a:lnTo>
                    <a:lnTo>
                      <a:pt x="22284" y="3662"/>
                    </a:lnTo>
                    <a:lnTo>
                      <a:pt x="22200" y="3599"/>
                    </a:lnTo>
                    <a:lnTo>
                      <a:pt x="22095" y="3411"/>
                    </a:lnTo>
                    <a:lnTo>
                      <a:pt x="21970" y="3348"/>
                    </a:lnTo>
                    <a:lnTo>
                      <a:pt x="21949" y="3285"/>
                    </a:lnTo>
                    <a:lnTo>
                      <a:pt x="21761" y="3118"/>
                    </a:lnTo>
                    <a:lnTo>
                      <a:pt x="21740" y="3076"/>
                    </a:lnTo>
                    <a:lnTo>
                      <a:pt x="21635" y="3076"/>
                    </a:lnTo>
                    <a:lnTo>
                      <a:pt x="21489" y="3139"/>
                    </a:lnTo>
                    <a:lnTo>
                      <a:pt x="21426" y="3139"/>
                    </a:lnTo>
                    <a:lnTo>
                      <a:pt x="21238" y="3327"/>
                    </a:lnTo>
                    <a:lnTo>
                      <a:pt x="21279" y="3390"/>
                    </a:lnTo>
                    <a:lnTo>
                      <a:pt x="21279" y="3453"/>
                    </a:lnTo>
                    <a:lnTo>
                      <a:pt x="21217" y="3495"/>
                    </a:lnTo>
                    <a:lnTo>
                      <a:pt x="21133" y="3516"/>
                    </a:lnTo>
                    <a:lnTo>
                      <a:pt x="21133" y="3453"/>
                    </a:lnTo>
                    <a:lnTo>
                      <a:pt x="21049" y="3495"/>
                    </a:lnTo>
                    <a:lnTo>
                      <a:pt x="20966" y="3432"/>
                    </a:lnTo>
                    <a:lnTo>
                      <a:pt x="20861" y="3432"/>
                    </a:lnTo>
                    <a:lnTo>
                      <a:pt x="20819" y="3495"/>
                    </a:lnTo>
                    <a:lnTo>
                      <a:pt x="20714" y="3495"/>
                    </a:lnTo>
                    <a:lnTo>
                      <a:pt x="20652" y="3432"/>
                    </a:lnTo>
                    <a:lnTo>
                      <a:pt x="20714" y="3390"/>
                    </a:lnTo>
                    <a:lnTo>
                      <a:pt x="20861" y="3348"/>
                    </a:lnTo>
                    <a:lnTo>
                      <a:pt x="20924" y="3244"/>
                    </a:lnTo>
                    <a:lnTo>
                      <a:pt x="21028" y="3223"/>
                    </a:lnTo>
                    <a:lnTo>
                      <a:pt x="21112" y="3244"/>
                    </a:lnTo>
                    <a:lnTo>
                      <a:pt x="21175" y="3139"/>
                    </a:lnTo>
                    <a:lnTo>
                      <a:pt x="21175" y="3013"/>
                    </a:lnTo>
                    <a:lnTo>
                      <a:pt x="21238" y="2972"/>
                    </a:lnTo>
                    <a:lnTo>
                      <a:pt x="21321" y="2972"/>
                    </a:lnTo>
                    <a:lnTo>
                      <a:pt x="21384" y="2804"/>
                    </a:lnTo>
                    <a:lnTo>
                      <a:pt x="21384" y="2616"/>
                    </a:lnTo>
                    <a:lnTo>
                      <a:pt x="21426" y="2553"/>
                    </a:lnTo>
                    <a:lnTo>
                      <a:pt x="21384" y="2449"/>
                    </a:lnTo>
                    <a:lnTo>
                      <a:pt x="21279" y="2449"/>
                    </a:lnTo>
                    <a:lnTo>
                      <a:pt x="21112" y="2490"/>
                    </a:lnTo>
                    <a:lnTo>
                      <a:pt x="20903" y="2553"/>
                    </a:lnTo>
                    <a:lnTo>
                      <a:pt x="20694" y="2616"/>
                    </a:lnTo>
                    <a:lnTo>
                      <a:pt x="20547" y="2658"/>
                    </a:lnTo>
                    <a:cubicBezTo>
                      <a:pt x="20652" y="2616"/>
                      <a:pt x="20798" y="2574"/>
                      <a:pt x="20903" y="2511"/>
                    </a:cubicBezTo>
                    <a:cubicBezTo>
                      <a:pt x="20945" y="2511"/>
                      <a:pt x="21028" y="2490"/>
                      <a:pt x="21070" y="2490"/>
                    </a:cubicBezTo>
                    <a:cubicBezTo>
                      <a:pt x="21217" y="2469"/>
                      <a:pt x="21238" y="2344"/>
                      <a:pt x="21175" y="2239"/>
                    </a:cubicBezTo>
                    <a:lnTo>
                      <a:pt x="21238" y="2177"/>
                    </a:lnTo>
                    <a:lnTo>
                      <a:pt x="21217" y="2072"/>
                    </a:lnTo>
                    <a:lnTo>
                      <a:pt x="21217" y="1967"/>
                    </a:lnTo>
                    <a:lnTo>
                      <a:pt x="21154" y="1884"/>
                    </a:lnTo>
                    <a:lnTo>
                      <a:pt x="21217" y="1842"/>
                    </a:lnTo>
                    <a:lnTo>
                      <a:pt x="21217" y="1674"/>
                    </a:lnTo>
                    <a:lnTo>
                      <a:pt x="21133" y="1507"/>
                    </a:lnTo>
                    <a:lnTo>
                      <a:pt x="21175" y="1402"/>
                    </a:lnTo>
                    <a:lnTo>
                      <a:pt x="21154" y="1109"/>
                    </a:lnTo>
                    <a:lnTo>
                      <a:pt x="20945" y="879"/>
                    </a:lnTo>
                    <a:lnTo>
                      <a:pt x="20924" y="775"/>
                    </a:lnTo>
                    <a:lnTo>
                      <a:pt x="20840" y="733"/>
                    </a:lnTo>
                    <a:lnTo>
                      <a:pt x="20694" y="796"/>
                    </a:lnTo>
                    <a:lnTo>
                      <a:pt x="20526" y="775"/>
                    </a:lnTo>
                    <a:lnTo>
                      <a:pt x="20442" y="837"/>
                    </a:lnTo>
                    <a:lnTo>
                      <a:pt x="20442" y="984"/>
                    </a:lnTo>
                    <a:lnTo>
                      <a:pt x="20212" y="1109"/>
                    </a:lnTo>
                    <a:lnTo>
                      <a:pt x="20212" y="1047"/>
                    </a:lnTo>
                    <a:lnTo>
                      <a:pt x="20380" y="900"/>
                    </a:lnTo>
                    <a:lnTo>
                      <a:pt x="20422" y="754"/>
                    </a:lnTo>
                    <a:lnTo>
                      <a:pt x="20317" y="670"/>
                    </a:lnTo>
                    <a:lnTo>
                      <a:pt x="20212" y="712"/>
                    </a:lnTo>
                    <a:lnTo>
                      <a:pt x="20129" y="733"/>
                    </a:lnTo>
                    <a:lnTo>
                      <a:pt x="20212" y="670"/>
                    </a:lnTo>
                    <a:lnTo>
                      <a:pt x="20191" y="586"/>
                    </a:lnTo>
                    <a:lnTo>
                      <a:pt x="19898" y="419"/>
                    </a:lnTo>
                    <a:lnTo>
                      <a:pt x="19815" y="293"/>
                    </a:lnTo>
                    <a:lnTo>
                      <a:pt x="19752" y="252"/>
                    </a:lnTo>
                    <a:lnTo>
                      <a:pt x="19773" y="105"/>
                    </a:lnTo>
                    <a:lnTo>
                      <a:pt x="19459" y="0"/>
                    </a:ln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>
                  <a:solidFill>
                    <a:srgbClr val="A6CBC2"/>
                  </a:solidFill>
                </a:endParaRPr>
              </a:p>
            </p:txBody>
          </p:sp>
        </p:grpSp>
        <p:sp>
          <p:nvSpPr>
            <p:cNvPr id="6948" name="Google Shape;6948;p57"/>
            <p:cNvSpPr/>
            <p:nvPr/>
          </p:nvSpPr>
          <p:spPr>
            <a:xfrm>
              <a:off x="3216902" y="3020658"/>
              <a:ext cx="15456" cy="5959"/>
            </a:xfrm>
            <a:custGeom>
              <a:rect b="b" l="l" r="r" t="t"/>
              <a:pathLst>
                <a:path extrusionOk="0" h="524" w="1298">
                  <a:moveTo>
                    <a:pt x="503" y="0"/>
                  </a:moveTo>
                  <a:lnTo>
                    <a:pt x="293" y="42"/>
                  </a:lnTo>
                  <a:lnTo>
                    <a:pt x="168" y="21"/>
                  </a:lnTo>
                  <a:lnTo>
                    <a:pt x="63" y="42"/>
                  </a:lnTo>
                  <a:lnTo>
                    <a:pt x="1" y="147"/>
                  </a:lnTo>
                  <a:lnTo>
                    <a:pt x="105" y="230"/>
                  </a:lnTo>
                  <a:lnTo>
                    <a:pt x="189" y="209"/>
                  </a:lnTo>
                  <a:lnTo>
                    <a:pt x="252" y="230"/>
                  </a:lnTo>
                  <a:lnTo>
                    <a:pt x="314" y="377"/>
                  </a:lnTo>
                  <a:lnTo>
                    <a:pt x="398" y="439"/>
                  </a:lnTo>
                  <a:lnTo>
                    <a:pt x="524" y="439"/>
                  </a:lnTo>
                  <a:lnTo>
                    <a:pt x="607" y="523"/>
                  </a:lnTo>
                  <a:lnTo>
                    <a:pt x="775" y="523"/>
                  </a:lnTo>
                  <a:lnTo>
                    <a:pt x="775" y="377"/>
                  </a:lnTo>
                  <a:lnTo>
                    <a:pt x="879" y="377"/>
                  </a:lnTo>
                  <a:lnTo>
                    <a:pt x="900" y="439"/>
                  </a:lnTo>
                  <a:lnTo>
                    <a:pt x="984" y="439"/>
                  </a:lnTo>
                  <a:lnTo>
                    <a:pt x="1005" y="335"/>
                  </a:lnTo>
                  <a:lnTo>
                    <a:pt x="1089" y="377"/>
                  </a:lnTo>
                  <a:lnTo>
                    <a:pt x="1298" y="377"/>
                  </a:lnTo>
                  <a:lnTo>
                    <a:pt x="1298" y="335"/>
                  </a:lnTo>
                  <a:lnTo>
                    <a:pt x="1193" y="230"/>
                  </a:lnTo>
                  <a:lnTo>
                    <a:pt x="1047" y="209"/>
                  </a:lnTo>
                  <a:lnTo>
                    <a:pt x="942" y="21"/>
                  </a:lnTo>
                  <a:lnTo>
                    <a:pt x="503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949" name="Google Shape;6949;p57"/>
            <p:cNvSpPr/>
            <p:nvPr/>
          </p:nvSpPr>
          <p:spPr>
            <a:xfrm>
              <a:off x="3243063" y="3010423"/>
              <a:ext cx="19695" cy="13340"/>
            </a:xfrm>
            <a:custGeom>
              <a:rect b="b" l="l" r="r" t="t"/>
              <a:pathLst>
                <a:path extrusionOk="0" h="1173" w="1654">
                  <a:moveTo>
                    <a:pt x="1089" y="0"/>
                  </a:moveTo>
                  <a:lnTo>
                    <a:pt x="1005" y="63"/>
                  </a:lnTo>
                  <a:lnTo>
                    <a:pt x="900" y="21"/>
                  </a:lnTo>
                  <a:lnTo>
                    <a:pt x="691" y="21"/>
                  </a:lnTo>
                  <a:lnTo>
                    <a:pt x="649" y="84"/>
                  </a:lnTo>
                  <a:lnTo>
                    <a:pt x="754" y="168"/>
                  </a:lnTo>
                  <a:lnTo>
                    <a:pt x="1068" y="272"/>
                  </a:lnTo>
                  <a:lnTo>
                    <a:pt x="1047" y="314"/>
                  </a:lnTo>
                  <a:lnTo>
                    <a:pt x="1109" y="398"/>
                  </a:lnTo>
                  <a:lnTo>
                    <a:pt x="1047" y="544"/>
                  </a:lnTo>
                  <a:lnTo>
                    <a:pt x="1109" y="649"/>
                  </a:lnTo>
                  <a:lnTo>
                    <a:pt x="1214" y="691"/>
                  </a:lnTo>
                  <a:lnTo>
                    <a:pt x="1340" y="795"/>
                  </a:lnTo>
                  <a:lnTo>
                    <a:pt x="1319" y="858"/>
                  </a:lnTo>
                  <a:lnTo>
                    <a:pt x="1068" y="858"/>
                  </a:lnTo>
                  <a:lnTo>
                    <a:pt x="1026" y="900"/>
                  </a:lnTo>
                  <a:lnTo>
                    <a:pt x="921" y="858"/>
                  </a:lnTo>
                  <a:lnTo>
                    <a:pt x="796" y="858"/>
                  </a:lnTo>
                  <a:lnTo>
                    <a:pt x="649" y="816"/>
                  </a:lnTo>
                  <a:lnTo>
                    <a:pt x="524" y="858"/>
                  </a:lnTo>
                  <a:lnTo>
                    <a:pt x="524" y="816"/>
                  </a:lnTo>
                  <a:lnTo>
                    <a:pt x="482" y="795"/>
                  </a:lnTo>
                  <a:lnTo>
                    <a:pt x="293" y="837"/>
                  </a:lnTo>
                  <a:lnTo>
                    <a:pt x="189" y="733"/>
                  </a:lnTo>
                  <a:lnTo>
                    <a:pt x="63" y="795"/>
                  </a:lnTo>
                  <a:lnTo>
                    <a:pt x="0" y="858"/>
                  </a:lnTo>
                  <a:lnTo>
                    <a:pt x="63" y="963"/>
                  </a:lnTo>
                  <a:lnTo>
                    <a:pt x="189" y="1005"/>
                  </a:lnTo>
                  <a:lnTo>
                    <a:pt x="314" y="1151"/>
                  </a:lnTo>
                  <a:lnTo>
                    <a:pt x="377" y="1172"/>
                  </a:lnTo>
                  <a:lnTo>
                    <a:pt x="377" y="1067"/>
                  </a:lnTo>
                  <a:lnTo>
                    <a:pt x="419" y="1026"/>
                  </a:lnTo>
                  <a:lnTo>
                    <a:pt x="691" y="1026"/>
                  </a:lnTo>
                  <a:lnTo>
                    <a:pt x="796" y="1067"/>
                  </a:lnTo>
                  <a:lnTo>
                    <a:pt x="1109" y="1067"/>
                  </a:lnTo>
                  <a:lnTo>
                    <a:pt x="1151" y="1047"/>
                  </a:lnTo>
                  <a:lnTo>
                    <a:pt x="1256" y="1109"/>
                  </a:lnTo>
                  <a:lnTo>
                    <a:pt x="1340" y="1109"/>
                  </a:lnTo>
                  <a:lnTo>
                    <a:pt x="1340" y="1047"/>
                  </a:lnTo>
                  <a:lnTo>
                    <a:pt x="1570" y="921"/>
                  </a:lnTo>
                  <a:lnTo>
                    <a:pt x="1570" y="837"/>
                  </a:lnTo>
                  <a:lnTo>
                    <a:pt x="1570" y="733"/>
                  </a:lnTo>
                  <a:lnTo>
                    <a:pt x="1528" y="607"/>
                  </a:lnTo>
                  <a:lnTo>
                    <a:pt x="1549" y="544"/>
                  </a:lnTo>
                  <a:lnTo>
                    <a:pt x="1633" y="502"/>
                  </a:lnTo>
                  <a:lnTo>
                    <a:pt x="1653" y="377"/>
                  </a:lnTo>
                  <a:lnTo>
                    <a:pt x="1612" y="293"/>
                  </a:lnTo>
                  <a:lnTo>
                    <a:pt x="1653" y="189"/>
                  </a:lnTo>
                  <a:lnTo>
                    <a:pt x="1633" y="126"/>
                  </a:lnTo>
                  <a:lnTo>
                    <a:pt x="1528" y="105"/>
                  </a:lnTo>
                  <a:lnTo>
                    <a:pt x="1423" y="126"/>
                  </a:lnTo>
                  <a:lnTo>
                    <a:pt x="1319" y="21"/>
                  </a:lnTo>
                  <a:lnTo>
                    <a:pt x="1089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950" name="Google Shape;6950;p57"/>
            <p:cNvSpPr/>
            <p:nvPr/>
          </p:nvSpPr>
          <p:spPr>
            <a:xfrm>
              <a:off x="3173297" y="2986859"/>
              <a:ext cx="73267" cy="24997"/>
            </a:xfrm>
            <a:custGeom>
              <a:rect b="b" l="l" r="r" t="t"/>
              <a:pathLst>
                <a:path extrusionOk="0" h="2198" w="6153">
                  <a:moveTo>
                    <a:pt x="1570" y="1"/>
                  </a:moveTo>
                  <a:lnTo>
                    <a:pt x="1445" y="106"/>
                  </a:lnTo>
                  <a:lnTo>
                    <a:pt x="1131" y="106"/>
                  </a:lnTo>
                  <a:lnTo>
                    <a:pt x="901" y="168"/>
                  </a:lnTo>
                  <a:lnTo>
                    <a:pt x="817" y="252"/>
                  </a:lnTo>
                  <a:lnTo>
                    <a:pt x="566" y="315"/>
                  </a:lnTo>
                  <a:lnTo>
                    <a:pt x="482" y="419"/>
                  </a:lnTo>
                  <a:lnTo>
                    <a:pt x="377" y="482"/>
                  </a:lnTo>
                  <a:lnTo>
                    <a:pt x="357" y="608"/>
                  </a:lnTo>
                  <a:lnTo>
                    <a:pt x="419" y="712"/>
                  </a:lnTo>
                  <a:lnTo>
                    <a:pt x="398" y="775"/>
                  </a:lnTo>
                  <a:lnTo>
                    <a:pt x="294" y="712"/>
                  </a:lnTo>
                  <a:lnTo>
                    <a:pt x="85" y="817"/>
                  </a:lnTo>
                  <a:lnTo>
                    <a:pt x="1" y="796"/>
                  </a:lnTo>
                  <a:lnTo>
                    <a:pt x="1" y="880"/>
                  </a:lnTo>
                  <a:lnTo>
                    <a:pt x="105" y="922"/>
                  </a:lnTo>
                  <a:lnTo>
                    <a:pt x="252" y="796"/>
                  </a:lnTo>
                  <a:lnTo>
                    <a:pt x="273" y="817"/>
                  </a:lnTo>
                  <a:lnTo>
                    <a:pt x="273" y="922"/>
                  </a:lnTo>
                  <a:lnTo>
                    <a:pt x="419" y="817"/>
                  </a:lnTo>
                  <a:lnTo>
                    <a:pt x="524" y="817"/>
                  </a:lnTo>
                  <a:lnTo>
                    <a:pt x="629" y="629"/>
                  </a:lnTo>
                  <a:lnTo>
                    <a:pt x="796" y="670"/>
                  </a:lnTo>
                  <a:lnTo>
                    <a:pt x="838" y="608"/>
                  </a:lnTo>
                  <a:lnTo>
                    <a:pt x="922" y="691"/>
                  </a:lnTo>
                  <a:lnTo>
                    <a:pt x="1026" y="670"/>
                  </a:lnTo>
                  <a:lnTo>
                    <a:pt x="1214" y="461"/>
                  </a:lnTo>
                  <a:lnTo>
                    <a:pt x="1319" y="419"/>
                  </a:lnTo>
                  <a:lnTo>
                    <a:pt x="1361" y="357"/>
                  </a:lnTo>
                  <a:lnTo>
                    <a:pt x="1528" y="378"/>
                  </a:lnTo>
                  <a:lnTo>
                    <a:pt x="1654" y="378"/>
                  </a:lnTo>
                  <a:lnTo>
                    <a:pt x="1884" y="398"/>
                  </a:lnTo>
                  <a:lnTo>
                    <a:pt x="1968" y="461"/>
                  </a:lnTo>
                  <a:lnTo>
                    <a:pt x="1884" y="503"/>
                  </a:lnTo>
                  <a:lnTo>
                    <a:pt x="1758" y="503"/>
                  </a:lnTo>
                  <a:lnTo>
                    <a:pt x="1675" y="566"/>
                  </a:lnTo>
                  <a:lnTo>
                    <a:pt x="1758" y="629"/>
                  </a:lnTo>
                  <a:lnTo>
                    <a:pt x="2093" y="691"/>
                  </a:lnTo>
                  <a:lnTo>
                    <a:pt x="2177" y="670"/>
                  </a:lnTo>
                  <a:lnTo>
                    <a:pt x="2282" y="670"/>
                  </a:lnTo>
                  <a:lnTo>
                    <a:pt x="2386" y="733"/>
                  </a:lnTo>
                  <a:lnTo>
                    <a:pt x="2554" y="775"/>
                  </a:lnTo>
                  <a:lnTo>
                    <a:pt x="2616" y="775"/>
                  </a:lnTo>
                  <a:lnTo>
                    <a:pt x="2658" y="691"/>
                  </a:lnTo>
                  <a:lnTo>
                    <a:pt x="2721" y="775"/>
                  </a:lnTo>
                  <a:lnTo>
                    <a:pt x="2763" y="817"/>
                  </a:lnTo>
                  <a:lnTo>
                    <a:pt x="2930" y="942"/>
                  </a:lnTo>
                  <a:lnTo>
                    <a:pt x="3077" y="984"/>
                  </a:lnTo>
                  <a:lnTo>
                    <a:pt x="3139" y="942"/>
                  </a:lnTo>
                  <a:lnTo>
                    <a:pt x="3244" y="1026"/>
                  </a:lnTo>
                  <a:lnTo>
                    <a:pt x="3349" y="1005"/>
                  </a:lnTo>
                  <a:lnTo>
                    <a:pt x="3432" y="1047"/>
                  </a:lnTo>
                  <a:lnTo>
                    <a:pt x="3600" y="1005"/>
                  </a:lnTo>
                  <a:lnTo>
                    <a:pt x="3663" y="1026"/>
                  </a:lnTo>
                  <a:lnTo>
                    <a:pt x="3746" y="1361"/>
                  </a:lnTo>
                  <a:lnTo>
                    <a:pt x="3955" y="1570"/>
                  </a:lnTo>
                  <a:lnTo>
                    <a:pt x="4039" y="1612"/>
                  </a:lnTo>
                  <a:lnTo>
                    <a:pt x="4081" y="1549"/>
                  </a:lnTo>
                  <a:lnTo>
                    <a:pt x="4227" y="1633"/>
                  </a:lnTo>
                  <a:lnTo>
                    <a:pt x="4437" y="1633"/>
                  </a:lnTo>
                  <a:lnTo>
                    <a:pt x="4458" y="1675"/>
                  </a:lnTo>
                  <a:lnTo>
                    <a:pt x="4541" y="1738"/>
                  </a:lnTo>
                  <a:lnTo>
                    <a:pt x="4541" y="1842"/>
                  </a:lnTo>
                  <a:lnTo>
                    <a:pt x="4374" y="1863"/>
                  </a:lnTo>
                  <a:lnTo>
                    <a:pt x="4186" y="2051"/>
                  </a:lnTo>
                  <a:lnTo>
                    <a:pt x="4186" y="2156"/>
                  </a:lnTo>
                  <a:lnTo>
                    <a:pt x="4374" y="2177"/>
                  </a:lnTo>
                  <a:lnTo>
                    <a:pt x="4541" y="2135"/>
                  </a:lnTo>
                  <a:lnTo>
                    <a:pt x="4604" y="2156"/>
                  </a:lnTo>
                  <a:lnTo>
                    <a:pt x="4897" y="2093"/>
                  </a:lnTo>
                  <a:lnTo>
                    <a:pt x="5064" y="2093"/>
                  </a:lnTo>
                  <a:lnTo>
                    <a:pt x="5274" y="2198"/>
                  </a:lnTo>
                  <a:lnTo>
                    <a:pt x="5546" y="2135"/>
                  </a:lnTo>
                  <a:lnTo>
                    <a:pt x="5587" y="2072"/>
                  </a:lnTo>
                  <a:lnTo>
                    <a:pt x="5650" y="2072"/>
                  </a:lnTo>
                  <a:lnTo>
                    <a:pt x="5734" y="2030"/>
                  </a:lnTo>
                  <a:lnTo>
                    <a:pt x="5943" y="2051"/>
                  </a:lnTo>
                  <a:lnTo>
                    <a:pt x="6069" y="1989"/>
                  </a:lnTo>
                  <a:lnTo>
                    <a:pt x="6152" y="1884"/>
                  </a:lnTo>
                  <a:lnTo>
                    <a:pt x="6111" y="1842"/>
                  </a:lnTo>
                  <a:lnTo>
                    <a:pt x="6006" y="1821"/>
                  </a:lnTo>
                  <a:lnTo>
                    <a:pt x="5922" y="1654"/>
                  </a:lnTo>
                  <a:lnTo>
                    <a:pt x="5692" y="1549"/>
                  </a:lnTo>
                  <a:lnTo>
                    <a:pt x="5378" y="1549"/>
                  </a:lnTo>
                  <a:lnTo>
                    <a:pt x="5295" y="1528"/>
                  </a:lnTo>
                  <a:lnTo>
                    <a:pt x="5336" y="1466"/>
                  </a:lnTo>
                  <a:lnTo>
                    <a:pt x="5399" y="1319"/>
                  </a:lnTo>
                  <a:lnTo>
                    <a:pt x="5315" y="1298"/>
                  </a:lnTo>
                  <a:lnTo>
                    <a:pt x="5232" y="1340"/>
                  </a:lnTo>
                  <a:lnTo>
                    <a:pt x="5127" y="1340"/>
                  </a:lnTo>
                  <a:lnTo>
                    <a:pt x="4918" y="1194"/>
                  </a:lnTo>
                  <a:lnTo>
                    <a:pt x="4855" y="1235"/>
                  </a:lnTo>
                  <a:lnTo>
                    <a:pt x="4771" y="1152"/>
                  </a:lnTo>
                  <a:lnTo>
                    <a:pt x="4604" y="1026"/>
                  </a:lnTo>
                  <a:lnTo>
                    <a:pt x="4541" y="1131"/>
                  </a:lnTo>
                  <a:lnTo>
                    <a:pt x="4479" y="1089"/>
                  </a:lnTo>
                  <a:lnTo>
                    <a:pt x="4499" y="1005"/>
                  </a:lnTo>
                  <a:lnTo>
                    <a:pt x="4437" y="984"/>
                  </a:lnTo>
                  <a:lnTo>
                    <a:pt x="4395" y="1047"/>
                  </a:lnTo>
                  <a:lnTo>
                    <a:pt x="4332" y="984"/>
                  </a:lnTo>
                  <a:lnTo>
                    <a:pt x="4123" y="922"/>
                  </a:lnTo>
                  <a:lnTo>
                    <a:pt x="3955" y="796"/>
                  </a:lnTo>
                  <a:lnTo>
                    <a:pt x="3830" y="712"/>
                  </a:lnTo>
                  <a:lnTo>
                    <a:pt x="3704" y="587"/>
                  </a:lnTo>
                  <a:lnTo>
                    <a:pt x="3349" y="587"/>
                  </a:lnTo>
                  <a:lnTo>
                    <a:pt x="3244" y="524"/>
                  </a:lnTo>
                  <a:lnTo>
                    <a:pt x="3202" y="398"/>
                  </a:lnTo>
                  <a:lnTo>
                    <a:pt x="3077" y="252"/>
                  </a:lnTo>
                  <a:lnTo>
                    <a:pt x="2972" y="273"/>
                  </a:lnTo>
                  <a:lnTo>
                    <a:pt x="2909" y="210"/>
                  </a:lnTo>
                  <a:lnTo>
                    <a:pt x="2491" y="147"/>
                  </a:lnTo>
                  <a:lnTo>
                    <a:pt x="2365" y="210"/>
                  </a:lnTo>
                  <a:lnTo>
                    <a:pt x="2177" y="168"/>
                  </a:lnTo>
                  <a:lnTo>
                    <a:pt x="2072" y="43"/>
                  </a:lnTo>
                  <a:lnTo>
                    <a:pt x="1821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951" name="Google Shape;6951;p57"/>
            <p:cNvSpPr/>
            <p:nvPr/>
          </p:nvSpPr>
          <p:spPr>
            <a:xfrm>
              <a:off x="3371128" y="3527019"/>
              <a:ext cx="18695" cy="10247"/>
            </a:xfrm>
            <a:custGeom>
              <a:rect b="b" l="l" r="r" t="t"/>
              <a:pathLst>
                <a:path extrusionOk="0" h="901" w="1570">
                  <a:moveTo>
                    <a:pt x="1025" y="0"/>
                  </a:moveTo>
                  <a:lnTo>
                    <a:pt x="984" y="84"/>
                  </a:lnTo>
                  <a:lnTo>
                    <a:pt x="921" y="105"/>
                  </a:lnTo>
                  <a:lnTo>
                    <a:pt x="942" y="189"/>
                  </a:lnTo>
                  <a:lnTo>
                    <a:pt x="921" y="252"/>
                  </a:lnTo>
                  <a:lnTo>
                    <a:pt x="691" y="314"/>
                  </a:lnTo>
                  <a:lnTo>
                    <a:pt x="733" y="273"/>
                  </a:lnTo>
                  <a:lnTo>
                    <a:pt x="774" y="126"/>
                  </a:lnTo>
                  <a:lnTo>
                    <a:pt x="733" y="63"/>
                  </a:lnTo>
                  <a:lnTo>
                    <a:pt x="649" y="84"/>
                  </a:lnTo>
                  <a:lnTo>
                    <a:pt x="607" y="168"/>
                  </a:lnTo>
                  <a:lnTo>
                    <a:pt x="544" y="168"/>
                  </a:lnTo>
                  <a:lnTo>
                    <a:pt x="461" y="84"/>
                  </a:lnTo>
                  <a:lnTo>
                    <a:pt x="377" y="84"/>
                  </a:lnTo>
                  <a:lnTo>
                    <a:pt x="377" y="252"/>
                  </a:lnTo>
                  <a:lnTo>
                    <a:pt x="272" y="210"/>
                  </a:lnTo>
                  <a:lnTo>
                    <a:pt x="168" y="105"/>
                  </a:lnTo>
                  <a:lnTo>
                    <a:pt x="105" y="168"/>
                  </a:lnTo>
                  <a:lnTo>
                    <a:pt x="230" y="356"/>
                  </a:lnTo>
                  <a:lnTo>
                    <a:pt x="377" y="377"/>
                  </a:lnTo>
                  <a:lnTo>
                    <a:pt x="377" y="419"/>
                  </a:lnTo>
                  <a:lnTo>
                    <a:pt x="230" y="419"/>
                  </a:lnTo>
                  <a:lnTo>
                    <a:pt x="168" y="482"/>
                  </a:lnTo>
                  <a:lnTo>
                    <a:pt x="189" y="565"/>
                  </a:lnTo>
                  <a:lnTo>
                    <a:pt x="84" y="670"/>
                  </a:lnTo>
                  <a:lnTo>
                    <a:pt x="0" y="670"/>
                  </a:lnTo>
                  <a:lnTo>
                    <a:pt x="0" y="712"/>
                  </a:lnTo>
                  <a:lnTo>
                    <a:pt x="126" y="796"/>
                  </a:lnTo>
                  <a:lnTo>
                    <a:pt x="189" y="712"/>
                  </a:lnTo>
                  <a:lnTo>
                    <a:pt x="293" y="796"/>
                  </a:lnTo>
                  <a:lnTo>
                    <a:pt x="377" y="691"/>
                  </a:lnTo>
                  <a:lnTo>
                    <a:pt x="230" y="628"/>
                  </a:lnTo>
                  <a:lnTo>
                    <a:pt x="335" y="586"/>
                  </a:lnTo>
                  <a:lnTo>
                    <a:pt x="523" y="607"/>
                  </a:lnTo>
                  <a:lnTo>
                    <a:pt x="649" y="565"/>
                  </a:lnTo>
                  <a:lnTo>
                    <a:pt x="649" y="461"/>
                  </a:lnTo>
                  <a:cubicBezTo>
                    <a:pt x="649" y="461"/>
                    <a:pt x="667" y="470"/>
                    <a:pt x="680" y="470"/>
                  </a:cubicBezTo>
                  <a:cubicBezTo>
                    <a:pt x="686" y="470"/>
                    <a:pt x="691" y="468"/>
                    <a:pt x="691" y="461"/>
                  </a:cubicBezTo>
                  <a:cubicBezTo>
                    <a:pt x="795" y="398"/>
                    <a:pt x="900" y="377"/>
                    <a:pt x="1005" y="314"/>
                  </a:cubicBezTo>
                  <a:lnTo>
                    <a:pt x="1046" y="398"/>
                  </a:lnTo>
                  <a:lnTo>
                    <a:pt x="1025" y="461"/>
                  </a:lnTo>
                  <a:lnTo>
                    <a:pt x="942" y="419"/>
                  </a:lnTo>
                  <a:lnTo>
                    <a:pt x="858" y="461"/>
                  </a:lnTo>
                  <a:lnTo>
                    <a:pt x="691" y="712"/>
                  </a:lnTo>
                  <a:lnTo>
                    <a:pt x="753" y="733"/>
                  </a:lnTo>
                  <a:lnTo>
                    <a:pt x="837" y="879"/>
                  </a:lnTo>
                  <a:lnTo>
                    <a:pt x="921" y="900"/>
                  </a:lnTo>
                  <a:lnTo>
                    <a:pt x="921" y="837"/>
                  </a:lnTo>
                  <a:lnTo>
                    <a:pt x="837" y="733"/>
                  </a:lnTo>
                  <a:lnTo>
                    <a:pt x="858" y="712"/>
                  </a:lnTo>
                  <a:lnTo>
                    <a:pt x="963" y="775"/>
                  </a:lnTo>
                  <a:lnTo>
                    <a:pt x="1025" y="733"/>
                  </a:lnTo>
                  <a:lnTo>
                    <a:pt x="963" y="691"/>
                  </a:lnTo>
                  <a:lnTo>
                    <a:pt x="963" y="607"/>
                  </a:lnTo>
                  <a:lnTo>
                    <a:pt x="1067" y="628"/>
                  </a:lnTo>
                  <a:lnTo>
                    <a:pt x="1172" y="607"/>
                  </a:lnTo>
                  <a:lnTo>
                    <a:pt x="1172" y="586"/>
                  </a:lnTo>
                  <a:lnTo>
                    <a:pt x="1088" y="586"/>
                  </a:lnTo>
                  <a:lnTo>
                    <a:pt x="1046" y="524"/>
                  </a:lnTo>
                  <a:lnTo>
                    <a:pt x="1088" y="503"/>
                  </a:lnTo>
                  <a:lnTo>
                    <a:pt x="1193" y="524"/>
                  </a:lnTo>
                  <a:lnTo>
                    <a:pt x="1339" y="503"/>
                  </a:lnTo>
                  <a:lnTo>
                    <a:pt x="1444" y="419"/>
                  </a:lnTo>
                  <a:lnTo>
                    <a:pt x="1549" y="398"/>
                  </a:lnTo>
                  <a:lnTo>
                    <a:pt x="1507" y="314"/>
                  </a:lnTo>
                  <a:lnTo>
                    <a:pt x="1465" y="293"/>
                  </a:lnTo>
                  <a:lnTo>
                    <a:pt x="1444" y="273"/>
                  </a:lnTo>
                  <a:lnTo>
                    <a:pt x="1486" y="210"/>
                  </a:lnTo>
                  <a:lnTo>
                    <a:pt x="1569" y="189"/>
                  </a:lnTo>
                  <a:lnTo>
                    <a:pt x="1528" y="126"/>
                  </a:lnTo>
                  <a:lnTo>
                    <a:pt x="1381" y="105"/>
                  </a:lnTo>
                  <a:lnTo>
                    <a:pt x="1318" y="126"/>
                  </a:lnTo>
                  <a:lnTo>
                    <a:pt x="1339" y="189"/>
                  </a:lnTo>
                  <a:lnTo>
                    <a:pt x="1256" y="210"/>
                  </a:lnTo>
                  <a:lnTo>
                    <a:pt x="1172" y="105"/>
                  </a:lnTo>
                  <a:lnTo>
                    <a:pt x="1172" y="42"/>
                  </a:lnTo>
                  <a:lnTo>
                    <a:pt x="1025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952" name="Google Shape;6952;p57"/>
            <p:cNvSpPr/>
            <p:nvPr/>
          </p:nvSpPr>
          <p:spPr>
            <a:xfrm>
              <a:off x="3183264" y="3080853"/>
              <a:ext cx="38140" cy="16672"/>
            </a:xfrm>
            <a:custGeom>
              <a:rect b="b" l="l" r="r" t="t"/>
              <a:pathLst>
                <a:path extrusionOk="0" h="1466" w="3203">
                  <a:moveTo>
                    <a:pt x="2072" y="1"/>
                  </a:moveTo>
                  <a:lnTo>
                    <a:pt x="2030" y="43"/>
                  </a:lnTo>
                  <a:lnTo>
                    <a:pt x="1863" y="147"/>
                  </a:lnTo>
                  <a:lnTo>
                    <a:pt x="1675" y="189"/>
                  </a:lnTo>
                  <a:lnTo>
                    <a:pt x="1319" y="377"/>
                  </a:lnTo>
                  <a:lnTo>
                    <a:pt x="1214" y="461"/>
                  </a:lnTo>
                  <a:lnTo>
                    <a:pt x="1131" y="482"/>
                  </a:lnTo>
                  <a:lnTo>
                    <a:pt x="921" y="482"/>
                  </a:lnTo>
                  <a:lnTo>
                    <a:pt x="733" y="315"/>
                  </a:lnTo>
                  <a:lnTo>
                    <a:pt x="608" y="273"/>
                  </a:lnTo>
                  <a:lnTo>
                    <a:pt x="566" y="294"/>
                  </a:lnTo>
                  <a:lnTo>
                    <a:pt x="629" y="356"/>
                  </a:lnTo>
                  <a:lnTo>
                    <a:pt x="629" y="398"/>
                  </a:lnTo>
                  <a:lnTo>
                    <a:pt x="566" y="419"/>
                  </a:lnTo>
                  <a:lnTo>
                    <a:pt x="461" y="377"/>
                  </a:lnTo>
                  <a:lnTo>
                    <a:pt x="419" y="315"/>
                  </a:lnTo>
                  <a:lnTo>
                    <a:pt x="461" y="294"/>
                  </a:lnTo>
                  <a:lnTo>
                    <a:pt x="482" y="294"/>
                  </a:lnTo>
                  <a:lnTo>
                    <a:pt x="461" y="252"/>
                  </a:lnTo>
                  <a:lnTo>
                    <a:pt x="398" y="252"/>
                  </a:lnTo>
                  <a:lnTo>
                    <a:pt x="315" y="210"/>
                  </a:lnTo>
                  <a:lnTo>
                    <a:pt x="273" y="168"/>
                  </a:lnTo>
                  <a:lnTo>
                    <a:pt x="252" y="84"/>
                  </a:lnTo>
                  <a:lnTo>
                    <a:pt x="147" y="84"/>
                  </a:lnTo>
                  <a:lnTo>
                    <a:pt x="85" y="147"/>
                  </a:lnTo>
                  <a:lnTo>
                    <a:pt x="85" y="252"/>
                  </a:lnTo>
                  <a:lnTo>
                    <a:pt x="43" y="315"/>
                  </a:lnTo>
                  <a:lnTo>
                    <a:pt x="1" y="398"/>
                  </a:lnTo>
                  <a:lnTo>
                    <a:pt x="85" y="419"/>
                  </a:lnTo>
                  <a:lnTo>
                    <a:pt x="147" y="524"/>
                  </a:lnTo>
                  <a:lnTo>
                    <a:pt x="64" y="587"/>
                  </a:lnTo>
                  <a:lnTo>
                    <a:pt x="43" y="691"/>
                  </a:lnTo>
                  <a:lnTo>
                    <a:pt x="43" y="733"/>
                  </a:lnTo>
                  <a:lnTo>
                    <a:pt x="64" y="796"/>
                  </a:lnTo>
                  <a:lnTo>
                    <a:pt x="168" y="796"/>
                  </a:lnTo>
                  <a:lnTo>
                    <a:pt x="252" y="817"/>
                  </a:lnTo>
                  <a:lnTo>
                    <a:pt x="357" y="796"/>
                  </a:lnTo>
                  <a:lnTo>
                    <a:pt x="398" y="733"/>
                  </a:lnTo>
                  <a:lnTo>
                    <a:pt x="461" y="796"/>
                  </a:lnTo>
                  <a:lnTo>
                    <a:pt x="461" y="838"/>
                  </a:lnTo>
                  <a:lnTo>
                    <a:pt x="524" y="880"/>
                  </a:lnTo>
                  <a:lnTo>
                    <a:pt x="733" y="900"/>
                  </a:lnTo>
                  <a:lnTo>
                    <a:pt x="775" y="1026"/>
                  </a:lnTo>
                  <a:lnTo>
                    <a:pt x="817" y="1193"/>
                  </a:lnTo>
                  <a:lnTo>
                    <a:pt x="921" y="1235"/>
                  </a:lnTo>
                  <a:lnTo>
                    <a:pt x="1026" y="1235"/>
                  </a:lnTo>
                  <a:lnTo>
                    <a:pt x="1047" y="1152"/>
                  </a:lnTo>
                  <a:lnTo>
                    <a:pt x="1005" y="1131"/>
                  </a:lnTo>
                  <a:lnTo>
                    <a:pt x="1047" y="1047"/>
                  </a:lnTo>
                  <a:lnTo>
                    <a:pt x="1131" y="1089"/>
                  </a:lnTo>
                  <a:lnTo>
                    <a:pt x="1152" y="1131"/>
                  </a:lnTo>
                  <a:lnTo>
                    <a:pt x="1131" y="1193"/>
                  </a:lnTo>
                  <a:lnTo>
                    <a:pt x="1152" y="1319"/>
                  </a:lnTo>
                  <a:lnTo>
                    <a:pt x="1152" y="1403"/>
                  </a:lnTo>
                  <a:lnTo>
                    <a:pt x="1193" y="1444"/>
                  </a:lnTo>
                  <a:lnTo>
                    <a:pt x="1340" y="1465"/>
                  </a:lnTo>
                  <a:lnTo>
                    <a:pt x="1424" y="1361"/>
                  </a:lnTo>
                  <a:lnTo>
                    <a:pt x="1507" y="1298"/>
                  </a:lnTo>
                  <a:lnTo>
                    <a:pt x="1612" y="1319"/>
                  </a:lnTo>
                  <a:lnTo>
                    <a:pt x="1654" y="1298"/>
                  </a:lnTo>
                  <a:lnTo>
                    <a:pt x="1654" y="1152"/>
                  </a:lnTo>
                  <a:lnTo>
                    <a:pt x="1570" y="1089"/>
                  </a:lnTo>
                  <a:lnTo>
                    <a:pt x="1465" y="1026"/>
                  </a:lnTo>
                  <a:lnTo>
                    <a:pt x="1445" y="921"/>
                  </a:lnTo>
                  <a:lnTo>
                    <a:pt x="1445" y="880"/>
                  </a:lnTo>
                  <a:lnTo>
                    <a:pt x="1549" y="817"/>
                  </a:lnTo>
                  <a:lnTo>
                    <a:pt x="1737" y="775"/>
                  </a:lnTo>
                  <a:lnTo>
                    <a:pt x="1884" y="628"/>
                  </a:lnTo>
                  <a:lnTo>
                    <a:pt x="1884" y="587"/>
                  </a:lnTo>
                  <a:lnTo>
                    <a:pt x="1863" y="566"/>
                  </a:lnTo>
                  <a:lnTo>
                    <a:pt x="1863" y="419"/>
                  </a:lnTo>
                  <a:lnTo>
                    <a:pt x="2051" y="356"/>
                  </a:lnTo>
                  <a:lnTo>
                    <a:pt x="2177" y="315"/>
                  </a:lnTo>
                  <a:lnTo>
                    <a:pt x="2261" y="377"/>
                  </a:lnTo>
                  <a:lnTo>
                    <a:pt x="2365" y="482"/>
                  </a:lnTo>
                  <a:lnTo>
                    <a:pt x="2449" y="482"/>
                  </a:lnTo>
                  <a:lnTo>
                    <a:pt x="2553" y="608"/>
                  </a:lnTo>
                  <a:lnTo>
                    <a:pt x="2574" y="712"/>
                  </a:lnTo>
                  <a:lnTo>
                    <a:pt x="2616" y="775"/>
                  </a:lnTo>
                  <a:lnTo>
                    <a:pt x="2679" y="733"/>
                  </a:lnTo>
                  <a:lnTo>
                    <a:pt x="2763" y="670"/>
                  </a:lnTo>
                  <a:lnTo>
                    <a:pt x="2805" y="670"/>
                  </a:lnTo>
                  <a:lnTo>
                    <a:pt x="2826" y="733"/>
                  </a:lnTo>
                  <a:lnTo>
                    <a:pt x="2784" y="796"/>
                  </a:lnTo>
                  <a:lnTo>
                    <a:pt x="2721" y="796"/>
                  </a:lnTo>
                  <a:lnTo>
                    <a:pt x="2616" y="942"/>
                  </a:lnTo>
                  <a:lnTo>
                    <a:pt x="2595" y="984"/>
                  </a:lnTo>
                  <a:lnTo>
                    <a:pt x="2616" y="1131"/>
                  </a:lnTo>
                  <a:lnTo>
                    <a:pt x="2763" y="1319"/>
                  </a:lnTo>
                  <a:lnTo>
                    <a:pt x="2888" y="1424"/>
                  </a:lnTo>
                  <a:lnTo>
                    <a:pt x="2972" y="1235"/>
                  </a:lnTo>
                  <a:lnTo>
                    <a:pt x="3014" y="1235"/>
                  </a:lnTo>
                  <a:lnTo>
                    <a:pt x="3098" y="1193"/>
                  </a:lnTo>
                  <a:lnTo>
                    <a:pt x="3118" y="1047"/>
                  </a:lnTo>
                  <a:lnTo>
                    <a:pt x="3202" y="900"/>
                  </a:lnTo>
                  <a:lnTo>
                    <a:pt x="3139" y="733"/>
                  </a:lnTo>
                  <a:lnTo>
                    <a:pt x="3139" y="691"/>
                  </a:lnTo>
                  <a:lnTo>
                    <a:pt x="3181" y="587"/>
                  </a:lnTo>
                  <a:lnTo>
                    <a:pt x="3118" y="524"/>
                  </a:lnTo>
                  <a:lnTo>
                    <a:pt x="3035" y="482"/>
                  </a:lnTo>
                  <a:lnTo>
                    <a:pt x="3014" y="419"/>
                  </a:lnTo>
                  <a:lnTo>
                    <a:pt x="2909" y="294"/>
                  </a:lnTo>
                  <a:lnTo>
                    <a:pt x="2679" y="168"/>
                  </a:lnTo>
                  <a:lnTo>
                    <a:pt x="2512" y="147"/>
                  </a:lnTo>
                  <a:lnTo>
                    <a:pt x="2281" y="147"/>
                  </a:lnTo>
                  <a:lnTo>
                    <a:pt x="2198" y="105"/>
                  </a:lnTo>
                  <a:lnTo>
                    <a:pt x="2156" y="63"/>
                  </a:lnTo>
                  <a:lnTo>
                    <a:pt x="2072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953" name="Google Shape;6953;p57"/>
            <p:cNvSpPr/>
            <p:nvPr/>
          </p:nvSpPr>
          <p:spPr>
            <a:xfrm>
              <a:off x="3163092" y="3070629"/>
              <a:ext cx="23172" cy="20709"/>
            </a:xfrm>
            <a:custGeom>
              <a:rect b="b" l="l" r="r" t="t"/>
              <a:pathLst>
                <a:path extrusionOk="0" h="1821" w="1946">
                  <a:moveTo>
                    <a:pt x="293" y="0"/>
                  </a:moveTo>
                  <a:lnTo>
                    <a:pt x="105" y="21"/>
                  </a:lnTo>
                  <a:lnTo>
                    <a:pt x="105" y="42"/>
                  </a:lnTo>
                  <a:lnTo>
                    <a:pt x="63" y="63"/>
                  </a:lnTo>
                  <a:lnTo>
                    <a:pt x="84" y="63"/>
                  </a:lnTo>
                  <a:lnTo>
                    <a:pt x="63" y="209"/>
                  </a:lnTo>
                  <a:lnTo>
                    <a:pt x="0" y="230"/>
                  </a:lnTo>
                  <a:lnTo>
                    <a:pt x="63" y="251"/>
                  </a:lnTo>
                  <a:lnTo>
                    <a:pt x="126" y="272"/>
                  </a:lnTo>
                  <a:lnTo>
                    <a:pt x="167" y="377"/>
                  </a:lnTo>
                  <a:lnTo>
                    <a:pt x="63" y="460"/>
                  </a:lnTo>
                  <a:lnTo>
                    <a:pt x="0" y="586"/>
                  </a:lnTo>
                  <a:lnTo>
                    <a:pt x="21" y="690"/>
                  </a:lnTo>
                  <a:lnTo>
                    <a:pt x="188" y="837"/>
                  </a:lnTo>
                  <a:lnTo>
                    <a:pt x="335" y="837"/>
                  </a:lnTo>
                  <a:lnTo>
                    <a:pt x="418" y="879"/>
                  </a:lnTo>
                  <a:lnTo>
                    <a:pt x="481" y="983"/>
                  </a:lnTo>
                  <a:lnTo>
                    <a:pt x="523" y="983"/>
                  </a:lnTo>
                  <a:lnTo>
                    <a:pt x="607" y="879"/>
                  </a:lnTo>
                  <a:lnTo>
                    <a:pt x="586" y="774"/>
                  </a:lnTo>
                  <a:lnTo>
                    <a:pt x="418" y="670"/>
                  </a:lnTo>
                  <a:lnTo>
                    <a:pt x="377" y="586"/>
                  </a:lnTo>
                  <a:lnTo>
                    <a:pt x="418" y="565"/>
                  </a:lnTo>
                  <a:lnTo>
                    <a:pt x="523" y="649"/>
                  </a:lnTo>
                  <a:lnTo>
                    <a:pt x="628" y="690"/>
                  </a:lnTo>
                  <a:lnTo>
                    <a:pt x="649" y="774"/>
                  </a:lnTo>
                  <a:lnTo>
                    <a:pt x="753" y="858"/>
                  </a:lnTo>
                  <a:lnTo>
                    <a:pt x="795" y="983"/>
                  </a:lnTo>
                  <a:lnTo>
                    <a:pt x="921" y="1067"/>
                  </a:lnTo>
                  <a:lnTo>
                    <a:pt x="1025" y="1151"/>
                  </a:lnTo>
                  <a:lnTo>
                    <a:pt x="1109" y="1193"/>
                  </a:lnTo>
                  <a:lnTo>
                    <a:pt x="1234" y="1318"/>
                  </a:lnTo>
                  <a:lnTo>
                    <a:pt x="1255" y="1402"/>
                  </a:lnTo>
                  <a:lnTo>
                    <a:pt x="1172" y="1486"/>
                  </a:lnTo>
                  <a:lnTo>
                    <a:pt x="1172" y="1569"/>
                  </a:lnTo>
                  <a:lnTo>
                    <a:pt x="1234" y="1632"/>
                  </a:lnTo>
                  <a:lnTo>
                    <a:pt x="1360" y="1695"/>
                  </a:lnTo>
                  <a:lnTo>
                    <a:pt x="1444" y="1737"/>
                  </a:lnTo>
                  <a:lnTo>
                    <a:pt x="1486" y="1716"/>
                  </a:lnTo>
                  <a:lnTo>
                    <a:pt x="1527" y="1632"/>
                  </a:lnTo>
                  <a:lnTo>
                    <a:pt x="1465" y="1569"/>
                  </a:lnTo>
                  <a:lnTo>
                    <a:pt x="1360" y="1507"/>
                  </a:lnTo>
                  <a:lnTo>
                    <a:pt x="1360" y="1486"/>
                  </a:lnTo>
                  <a:lnTo>
                    <a:pt x="1381" y="1465"/>
                  </a:lnTo>
                  <a:lnTo>
                    <a:pt x="1465" y="1507"/>
                  </a:lnTo>
                  <a:lnTo>
                    <a:pt x="1548" y="1632"/>
                  </a:lnTo>
                  <a:lnTo>
                    <a:pt x="1548" y="1737"/>
                  </a:lnTo>
                  <a:lnTo>
                    <a:pt x="1590" y="1737"/>
                  </a:lnTo>
                  <a:lnTo>
                    <a:pt x="1632" y="1779"/>
                  </a:lnTo>
                  <a:lnTo>
                    <a:pt x="1674" y="1820"/>
                  </a:lnTo>
                  <a:lnTo>
                    <a:pt x="1737" y="1820"/>
                  </a:lnTo>
                  <a:lnTo>
                    <a:pt x="1758" y="1779"/>
                  </a:lnTo>
                  <a:lnTo>
                    <a:pt x="1758" y="1695"/>
                  </a:lnTo>
                  <a:lnTo>
                    <a:pt x="1737" y="1632"/>
                  </a:lnTo>
                  <a:lnTo>
                    <a:pt x="1737" y="1590"/>
                  </a:lnTo>
                  <a:lnTo>
                    <a:pt x="1758" y="1486"/>
                  </a:lnTo>
                  <a:lnTo>
                    <a:pt x="1841" y="1423"/>
                  </a:lnTo>
                  <a:lnTo>
                    <a:pt x="1779" y="1318"/>
                  </a:lnTo>
                  <a:lnTo>
                    <a:pt x="1695" y="1297"/>
                  </a:lnTo>
                  <a:lnTo>
                    <a:pt x="1737" y="1214"/>
                  </a:lnTo>
                  <a:lnTo>
                    <a:pt x="1779" y="1151"/>
                  </a:lnTo>
                  <a:lnTo>
                    <a:pt x="1779" y="1046"/>
                  </a:lnTo>
                  <a:lnTo>
                    <a:pt x="1841" y="983"/>
                  </a:lnTo>
                  <a:lnTo>
                    <a:pt x="1946" y="983"/>
                  </a:lnTo>
                  <a:lnTo>
                    <a:pt x="1946" y="962"/>
                  </a:lnTo>
                  <a:lnTo>
                    <a:pt x="1862" y="900"/>
                  </a:lnTo>
                  <a:lnTo>
                    <a:pt x="1758" y="879"/>
                  </a:lnTo>
                  <a:lnTo>
                    <a:pt x="1695" y="795"/>
                  </a:lnTo>
                  <a:lnTo>
                    <a:pt x="1653" y="732"/>
                  </a:lnTo>
                  <a:lnTo>
                    <a:pt x="1548" y="586"/>
                  </a:lnTo>
                  <a:lnTo>
                    <a:pt x="1465" y="481"/>
                  </a:lnTo>
                  <a:lnTo>
                    <a:pt x="1465" y="356"/>
                  </a:lnTo>
                  <a:lnTo>
                    <a:pt x="1423" y="251"/>
                  </a:lnTo>
                  <a:lnTo>
                    <a:pt x="1360" y="272"/>
                  </a:lnTo>
                  <a:lnTo>
                    <a:pt x="1339" y="335"/>
                  </a:lnTo>
                  <a:lnTo>
                    <a:pt x="1234" y="335"/>
                  </a:lnTo>
                  <a:lnTo>
                    <a:pt x="1255" y="272"/>
                  </a:lnTo>
                  <a:lnTo>
                    <a:pt x="1172" y="272"/>
                  </a:lnTo>
                  <a:lnTo>
                    <a:pt x="1130" y="314"/>
                  </a:lnTo>
                  <a:lnTo>
                    <a:pt x="1025" y="209"/>
                  </a:lnTo>
                  <a:lnTo>
                    <a:pt x="1025" y="146"/>
                  </a:lnTo>
                  <a:lnTo>
                    <a:pt x="942" y="126"/>
                  </a:lnTo>
                  <a:lnTo>
                    <a:pt x="858" y="42"/>
                  </a:lnTo>
                  <a:lnTo>
                    <a:pt x="711" y="42"/>
                  </a:lnTo>
                  <a:lnTo>
                    <a:pt x="607" y="63"/>
                  </a:lnTo>
                  <a:lnTo>
                    <a:pt x="293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954" name="Google Shape;6954;p57"/>
            <p:cNvSpPr/>
            <p:nvPr/>
          </p:nvSpPr>
          <p:spPr>
            <a:xfrm>
              <a:off x="3150875" y="3043494"/>
              <a:ext cx="32150" cy="30467"/>
            </a:xfrm>
            <a:custGeom>
              <a:rect b="b" l="l" r="r" t="t"/>
              <a:pathLst>
                <a:path extrusionOk="0" h="2679" w="2700">
                  <a:moveTo>
                    <a:pt x="2470" y="1"/>
                  </a:moveTo>
                  <a:lnTo>
                    <a:pt x="2407" y="22"/>
                  </a:lnTo>
                  <a:lnTo>
                    <a:pt x="2386" y="105"/>
                  </a:lnTo>
                  <a:lnTo>
                    <a:pt x="2302" y="126"/>
                  </a:lnTo>
                  <a:lnTo>
                    <a:pt x="2198" y="210"/>
                  </a:lnTo>
                  <a:lnTo>
                    <a:pt x="2093" y="210"/>
                  </a:lnTo>
                  <a:lnTo>
                    <a:pt x="2072" y="294"/>
                  </a:lnTo>
                  <a:lnTo>
                    <a:pt x="1988" y="252"/>
                  </a:lnTo>
                  <a:lnTo>
                    <a:pt x="1884" y="294"/>
                  </a:lnTo>
                  <a:lnTo>
                    <a:pt x="1863" y="231"/>
                  </a:lnTo>
                  <a:lnTo>
                    <a:pt x="1779" y="189"/>
                  </a:lnTo>
                  <a:lnTo>
                    <a:pt x="1737" y="189"/>
                  </a:lnTo>
                  <a:lnTo>
                    <a:pt x="1696" y="294"/>
                  </a:lnTo>
                  <a:lnTo>
                    <a:pt x="1591" y="294"/>
                  </a:lnTo>
                  <a:lnTo>
                    <a:pt x="1528" y="419"/>
                  </a:lnTo>
                  <a:lnTo>
                    <a:pt x="1528" y="461"/>
                  </a:lnTo>
                  <a:lnTo>
                    <a:pt x="1465" y="503"/>
                  </a:lnTo>
                  <a:lnTo>
                    <a:pt x="1361" y="587"/>
                  </a:lnTo>
                  <a:lnTo>
                    <a:pt x="1235" y="649"/>
                  </a:lnTo>
                  <a:lnTo>
                    <a:pt x="1214" y="691"/>
                  </a:lnTo>
                  <a:lnTo>
                    <a:pt x="1131" y="670"/>
                  </a:lnTo>
                  <a:lnTo>
                    <a:pt x="1068" y="691"/>
                  </a:lnTo>
                  <a:lnTo>
                    <a:pt x="1005" y="649"/>
                  </a:lnTo>
                  <a:lnTo>
                    <a:pt x="859" y="628"/>
                  </a:lnTo>
                  <a:lnTo>
                    <a:pt x="691" y="733"/>
                  </a:lnTo>
                  <a:lnTo>
                    <a:pt x="503" y="754"/>
                  </a:lnTo>
                  <a:lnTo>
                    <a:pt x="503" y="859"/>
                  </a:lnTo>
                  <a:lnTo>
                    <a:pt x="503" y="942"/>
                  </a:lnTo>
                  <a:lnTo>
                    <a:pt x="482" y="1089"/>
                  </a:lnTo>
                  <a:lnTo>
                    <a:pt x="419" y="1172"/>
                  </a:lnTo>
                  <a:lnTo>
                    <a:pt x="294" y="1172"/>
                  </a:lnTo>
                  <a:lnTo>
                    <a:pt x="189" y="1193"/>
                  </a:lnTo>
                  <a:lnTo>
                    <a:pt x="189" y="1256"/>
                  </a:lnTo>
                  <a:lnTo>
                    <a:pt x="126" y="1256"/>
                  </a:lnTo>
                  <a:lnTo>
                    <a:pt x="22" y="1214"/>
                  </a:lnTo>
                  <a:lnTo>
                    <a:pt x="1" y="1256"/>
                  </a:lnTo>
                  <a:lnTo>
                    <a:pt x="210" y="1507"/>
                  </a:lnTo>
                  <a:lnTo>
                    <a:pt x="315" y="1591"/>
                  </a:lnTo>
                  <a:lnTo>
                    <a:pt x="315" y="1675"/>
                  </a:lnTo>
                  <a:lnTo>
                    <a:pt x="482" y="1821"/>
                  </a:lnTo>
                  <a:lnTo>
                    <a:pt x="628" y="2030"/>
                  </a:lnTo>
                  <a:lnTo>
                    <a:pt x="900" y="2323"/>
                  </a:lnTo>
                  <a:lnTo>
                    <a:pt x="963" y="2323"/>
                  </a:lnTo>
                  <a:lnTo>
                    <a:pt x="1026" y="2344"/>
                  </a:lnTo>
                  <a:lnTo>
                    <a:pt x="1068" y="2323"/>
                  </a:lnTo>
                  <a:lnTo>
                    <a:pt x="1068" y="2407"/>
                  </a:lnTo>
                  <a:lnTo>
                    <a:pt x="1131" y="2407"/>
                  </a:lnTo>
                  <a:lnTo>
                    <a:pt x="1319" y="2386"/>
                  </a:lnTo>
                  <a:lnTo>
                    <a:pt x="1633" y="2449"/>
                  </a:lnTo>
                  <a:lnTo>
                    <a:pt x="1737" y="2428"/>
                  </a:lnTo>
                  <a:lnTo>
                    <a:pt x="1884" y="2428"/>
                  </a:lnTo>
                  <a:lnTo>
                    <a:pt x="1947" y="2512"/>
                  </a:lnTo>
                  <a:lnTo>
                    <a:pt x="2009" y="2532"/>
                  </a:lnTo>
                  <a:lnTo>
                    <a:pt x="2009" y="2595"/>
                  </a:lnTo>
                  <a:lnTo>
                    <a:pt x="2156" y="2679"/>
                  </a:lnTo>
                  <a:lnTo>
                    <a:pt x="2198" y="2658"/>
                  </a:lnTo>
                  <a:lnTo>
                    <a:pt x="2260" y="2658"/>
                  </a:lnTo>
                  <a:lnTo>
                    <a:pt x="2302" y="2637"/>
                  </a:lnTo>
                  <a:lnTo>
                    <a:pt x="2281" y="2553"/>
                  </a:lnTo>
                  <a:lnTo>
                    <a:pt x="2219" y="2470"/>
                  </a:lnTo>
                  <a:lnTo>
                    <a:pt x="2198" y="2344"/>
                  </a:lnTo>
                  <a:lnTo>
                    <a:pt x="2281" y="2219"/>
                  </a:lnTo>
                  <a:lnTo>
                    <a:pt x="2302" y="2135"/>
                  </a:lnTo>
                  <a:lnTo>
                    <a:pt x="2302" y="2009"/>
                  </a:lnTo>
                  <a:lnTo>
                    <a:pt x="2281" y="2093"/>
                  </a:lnTo>
                  <a:lnTo>
                    <a:pt x="2260" y="2135"/>
                  </a:lnTo>
                  <a:lnTo>
                    <a:pt x="2198" y="2156"/>
                  </a:lnTo>
                  <a:lnTo>
                    <a:pt x="2198" y="2093"/>
                  </a:lnTo>
                  <a:lnTo>
                    <a:pt x="2219" y="2009"/>
                  </a:lnTo>
                  <a:lnTo>
                    <a:pt x="2281" y="1884"/>
                  </a:lnTo>
                  <a:lnTo>
                    <a:pt x="2260" y="1800"/>
                  </a:lnTo>
                  <a:lnTo>
                    <a:pt x="2260" y="1716"/>
                  </a:lnTo>
                  <a:lnTo>
                    <a:pt x="2344" y="1528"/>
                  </a:lnTo>
                  <a:lnTo>
                    <a:pt x="2386" y="1528"/>
                  </a:lnTo>
                  <a:lnTo>
                    <a:pt x="2365" y="1591"/>
                  </a:lnTo>
                  <a:lnTo>
                    <a:pt x="2365" y="1675"/>
                  </a:lnTo>
                  <a:lnTo>
                    <a:pt x="2365" y="1800"/>
                  </a:lnTo>
                  <a:lnTo>
                    <a:pt x="2386" y="1800"/>
                  </a:lnTo>
                  <a:lnTo>
                    <a:pt x="2428" y="1716"/>
                  </a:lnTo>
                  <a:lnTo>
                    <a:pt x="2470" y="1486"/>
                  </a:lnTo>
                  <a:lnTo>
                    <a:pt x="2470" y="1214"/>
                  </a:lnTo>
                  <a:lnTo>
                    <a:pt x="2491" y="1172"/>
                  </a:lnTo>
                  <a:lnTo>
                    <a:pt x="2428" y="1089"/>
                  </a:lnTo>
                  <a:lnTo>
                    <a:pt x="2407" y="1068"/>
                  </a:lnTo>
                  <a:lnTo>
                    <a:pt x="2407" y="1005"/>
                  </a:lnTo>
                  <a:lnTo>
                    <a:pt x="2470" y="963"/>
                  </a:lnTo>
                  <a:lnTo>
                    <a:pt x="2491" y="963"/>
                  </a:lnTo>
                  <a:lnTo>
                    <a:pt x="2512" y="984"/>
                  </a:lnTo>
                  <a:lnTo>
                    <a:pt x="2533" y="838"/>
                  </a:lnTo>
                  <a:lnTo>
                    <a:pt x="2637" y="691"/>
                  </a:lnTo>
                  <a:lnTo>
                    <a:pt x="2700" y="628"/>
                  </a:lnTo>
                  <a:lnTo>
                    <a:pt x="2700" y="566"/>
                  </a:lnTo>
                  <a:lnTo>
                    <a:pt x="2637" y="524"/>
                  </a:lnTo>
                  <a:lnTo>
                    <a:pt x="2637" y="461"/>
                  </a:lnTo>
                  <a:lnTo>
                    <a:pt x="2679" y="377"/>
                  </a:lnTo>
                  <a:lnTo>
                    <a:pt x="2637" y="273"/>
                  </a:lnTo>
                  <a:lnTo>
                    <a:pt x="2637" y="126"/>
                  </a:lnTo>
                  <a:lnTo>
                    <a:pt x="2679" y="63"/>
                  </a:lnTo>
                  <a:lnTo>
                    <a:pt x="2700" y="43"/>
                  </a:lnTo>
                  <a:lnTo>
                    <a:pt x="2533" y="43"/>
                  </a:lnTo>
                  <a:lnTo>
                    <a:pt x="2512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955" name="Google Shape;6955;p57"/>
            <p:cNvSpPr/>
            <p:nvPr/>
          </p:nvSpPr>
          <p:spPr>
            <a:xfrm>
              <a:off x="3140409" y="3037308"/>
              <a:ext cx="43617" cy="20948"/>
            </a:xfrm>
            <a:custGeom>
              <a:rect b="b" l="l" r="r" t="t"/>
              <a:pathLst>
                <a:path extrusionOk="0" h="1842" w="3663">
                  <a:moveTo>
                    <a:pt x="1926" y="1"/>
                  </a:moveTo>
                  <a:lnTo>
                    <a:pt x="1905" y="43"/>
                  </a:lnTo>
                  <a:lnTo>
                    <a:pt x="1968" y="105"/>
                  </a:lnTo>
                  <a:lnTo>
                    <a:pt x="1863" y="126"/>
                  </a:lnTo>
                  <a:lnTo>
                    <a:pt x="1800" y="168"/>
                  </a:lnTo>
                  <a:lnTo>
                    <a:pt x="1696" y="147"/>
                  </a:lnTo>
                  <a:lnTo>
                    <a:pt x="1507" y="168"/>
                  </a:lnTo>
                  <a:lnTo>
                    <a:pt x="943" y="168"/>
                  </a:lnTo>
                  <a:lnTo>
                    <a:pt x="775" y="252"/>
                  </a:lnTo>
                  <a:lnTo>
                    <a:pt x="712" y="210"/>
                  </a:lnTo>
                  <a:lnTo>
                    <a:pt x="712" y="252"/>
                  </a:lnTo>
                  <a:lnTo>
                    <a:pt x="629" y="315"/>
                  </a:lnTo>
                  <a:lnTo>
                    <a:pt x="566" y="419"/>
                  </a:lnTo>
                  <a:lnTo>
                    <a:pt x="419" y="482"/>
                  </a:lnTo>
                  <a:lnTo>
                    <a:pt x="336" y="482"/>
                  </a:lnTo>
                  <a:lnTo>
                    <a:pt x="189" y="649"/>
                  </a:lnTo>
                  <a:lnTo>
                    <a:pt x="106" y="754"/>
                  </a:lnTo>
                  <a:lnTo>
                    <a:pt x="126" y="838"/>
                  </a:lnTo>
                  <a:lnTo>
                    <a:pt x="43" y="984"/>
                  </a:lnTo>
                  <a:lnTo>
                    <a:pt x="1" y="1047"/>
                  </a:lnTo>
                  <a:lnTo>
                    <a:pt x="43" y="1005"/>
                  </a:lnTo>
                  <a:lnTo>
                    <a:pt x="126" y="1047"/>
                  </a:lnTo>
                  <a:lnTo>
                    <a:pt x="147" y="1068"/>
                  </a:lnTo>
                  <a:lnTo>
                    <a:pt x="210" y="1089"/>
                  </a:lnTo>
                  <a:lnTo>
                    <a:pt x="252" y="1151"/>
                  </a:lnTo>
                  <a:lnTo>
                    <a:pt x="399" y="1110"/>
                  </a:lnTo>
                  <a:lnTo>
                    <a:pt x="503" y="1151"/>
                  </a:lnTo>
                  <a:lnTo>
                    <a:pt x="566" y="1256"/>
                  </a:lnTo>
                  <a:lnTo>
                    <a:pt x="608" y="1298"/>
                  </a:lnTo>
                  <a:lnTo>
                    <a:pt x="650" y="1361"/>
                  </a:lnTo>
                  <a:lnTo>
                    <a:pt x="671" y="1298"/>
                  </a:lnTo>
                  <a:lnTo>
                    <a:pt x="712" y="1256"/>
                  </a:lnTo>
                  <a:lnTo>
                    <a:pt x="817" y="1214"/>
                  </a:lnTo>
                  <a:lnTo>
                    <a:pt x="859" y="1256"/>
                  </a:lnTo>
                  <a:lnTo>
                    <a:pt x="943" y="1277"/>
                  </a:lnTo>
                  <a:lnTo>
                    <a:pt x="943" y="1382"/>
                  </a:lnTo>
                  <a:lnTo>
                    <a:pt x="922" y="1486"/>
                  </a:lnTo>
                  <a:lnTo>
                    <a:pt x="922" y="1507"/>
                  </a:lnTo>
                  <a:lnTo>
                    <a:pt x="880" y="1612"/>
                  </a:lnTo>
                  <a:lnTo>
                    <a:pt x="922" y="1675"/>
                  </a:lnTo>
                  <a:lnTo>
                    <a:pt x="963" y="1696"/>
                  </a:lnTo>
                  <a:lnTo>
                    <a:pt x="984" y="1716"/>
                  </a:lnTo>
                  <a:lnTo>
                    <a:pt x="1047" y="1716"/>
                  </a:lnTo>
                  <a:lnTo>
                    <a:pt x="1068" y="1696"/>
                  </a:lnTo>
                  <a:lnTo>
                    <a:pt x="1131" y="1716"/>
                  </a:lnTo>
                  <a:lnTo>
                    <a:pt x="1131" y="1800"/>
                  </a:lnTo>
                  <a:lnTo>
                    <a:pt x="1152" y="1842"/>
                  </a:lnTo>
                  <a:lnTo>
                    <a:pt x="1256" y="1821"/>
                  </a:lnTo>
                  <a:lnTo>
                    <a:pt x="1382" y="1821"/>
                  </a:lnTo>
                  <a:lnTo>
                    <a:pt x="1445" y="1737"/>
                  </a:lnTo>
                  <a:lnTo>
                    <a:pt x="1445" y="1591"/>
                  </a:lnTo>
                  <a:lnTo>
                    <a:pt x="1445" y="1507"/>
                  </a:lnTo>
                  <a:lnTo>
                    <a:pt x="1445" y="1403"/>
                  </a:lnTo>
                  <a:lnTo>
                    <a:pt x="1612" y="1382"/>
                  </a:lnTo>
                  <a:lnTo>
                    <a:pt x="1800" y="1277"/>
                  </a:lnTo>
                  <a:lnTo>
                    <a:pt x="1926" y="1298"/>
                  </a:lnTo>
                  <a:lnTo>
                    <a:pt x="2010" y="1361"/>
                  </a:lnTo>
                  <a:lnTo>
                    <a:pt x="2072" y="1361"/>
                  </a:lnTo>
                  <a:lnTo>
                    <a:pt x="2135" y="1382"/>
                  </a:lnTo>
                  <a:lnTo>
                    <a:pt x="2177" y="1298"/>
                  </a:lnTo>
                  <a:lnTo>
                    <a:pt x="2303" y="1277"/>
                  </a:lnTo>
                  <a:lnTo>
                    <a:pt x="2407" y="1151"/>
                  </a:lnTo>
                  <a:lnTo>
                    <a:pt x="2449" y="1110"/>
                  </a:lnTo>
                  <a:lnTo>
                    <a:pt x="2491" y="1068"/>
                  </a:lnTo>
                  <a:lnTo>
                    <a:pt x="2554" y="900"/>
                  </a:lnTo>
                  <a:lnTo>
                    <a:pt x="2658" y="900"/>
                  </a:lnTo>
                  <a:lnTo>
                    <a:pt x="2700" y="796"/>
                  </a:lnTo>
                  <a:lnTo>
                    <a:pt x="2742" y="796"/>
                  </a:lnTo>
                  <a:lnTo>
                    <a:pt x="2826" y="879"/>
                  </a:lnTo>
                  <a:lnTo>
                    <a:pt x="2847" y="900"/>
                  </a:lnTo>
                  <a:lnTo>
                    <a:pt x="2951" y="900"/>
                  </a:lnTo>
                  <a:lnTo>
                    <a:pt x="3035" y="942"/>
                  </a:lnTo>
                  <a:lnTo>
                    <a:pt x="3056" y="859"/>
                  </a:lnTo>
                  <a:lnTo>
                    <a:pt x="3139" y="859"/>
                  </a:lnTo>
                  <a:lnTo>
                    <a:pt x="3244" y="775"/>
                  </a:lnTo>
                  <a:lnTo>
                    <a:pt x="3328" y="754"/>
                  </a:lnTo>
                  <a:lnTo>
                    <a:pt x="3349" y="670"/>
                  </a:lnTo>
                  <a:lnTo>
                    <a:pt x="3391" y="649"/>
                  </a:lnTo>
                  <a:lnTo>
                    <a:pt x="3453" y="649"/>
                  </a:lnTo>
                  <a:lnTo>
                    <a:pt x="3474" y="670"/>
                  </a:lnTo>
                  <a:lnTo>
                    <a:pt x="3642" y="670"/>
                  </a:lnTo>
                  <a:lnTo>
                    <a:pt x="3663" y="628"/>
                  </a:lnTo>
                  <a:lnTo>
                    <a:pt x="3642" y="566"/>
                  </a:lnTo>
                  <a:lnTo>
                    <a:pt x="3495" y="461"/>
                  </a:lnTo>
                  <a:lnTo>
                    <a:pt x="3370" y="419"/>
                  </a:lnTo>
                  <a:lnTo>
                    <a:pt x="3370" y="419"/>
                  </a:lnTo>
                  <a:lnTo>
                    <a:pt x="3432" y="524"/>
                  </a:lnTo>
                  <a:lnTo>
                    <a:pt x="3286" y="524"/>
                  </a:lnTo>
                  <a:lnTo>
                    <a:pt x="3139" y="482"/>
                  </a:lnTo>
                  <a:lnTo>
                    <a:pt x="3077" y="461"/>
                  </a:lnTo>
                  <a:lnTo>
                    <a:pt x="2972" y="440"/>
                  </a:lnTo>
                  <a:lnTo>
                    <a:pt x="2867" y="440"/>
                  </a:lnTo>
                  <a:lnTo>
                    <a:pt x="2909" y="377"/>
                  </a:lnTo>
                  <a:lnTo>
                    <a:pt x="2972" y="377"/>
                  </a:lnTo>
                  <a:lnTo>
                    <a:pt x="2972" y="315"/>
                  </a:lnTo>
                  <a:lnTo>
                    <a:pt x="3035" y="315"/>
                  </a:lnTo>
                  <a:lnTo>
                    <a:pt x="3119" y="335"/>
                  </a:lnTo>
                  <a:lnTo>
                    <a:pt x="3265" y="377"/>
                  </a:lnTo>
                  <a:lnTo>
                    <a:pt x="3286" y="356"/>
                  </a:lnTo>
                  <a:lnTo>
                    <a:pt x="3181" y="273"/>
                  </a:lnTo>
                  <a:lnTo>
                    <a:pt x="3035" y="210"/>
                  </a:lnTo>
                  <a:lnTo>
                    <a:pt x="2951" y="168"/>
                  </a:lnTo>
                  <a:lnTo>
                    <a:pt x="2847" y="210"/>
                  </a:lnTo>
                  <a:lnTo>
                    <a:pt x="2805" y="168"/>
                  </a:lnTo>
                  <a:lnTo>
                    <a:pt x="2763" y="252"/>
                  </a:lnTo>
                  <a:lnTo>
                    <a:pt x="2700" y="210"/>
                  </a:lnTo>
                  <a:lnTo>
                    <a:pt x="2428" y="168"/>
                  </a:lnTo>
                  <a:lnTo>
                    <a:pt x="2198" y="147"/>
                  </a:lnTo>
                  <a:lnTo>
                    <a:pt x="2072" y="43"/>
                  </a:lnTo>
                  <a:lnTo>
                    <a:pt x="1926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956" name="Google Shape;6956;p57"/>
            <p:cNvSpPr/>
            <p:nvPr/>
          </p:nvSpPr>
          <p:spPr>
            <a:xfrm>
              <a:off x="3134431" y="3048737"/>
              <a:ext cx="17206" cy="9519"/>
            </a:xfrm>
            <a:custGeom>
              <a:rect b="b" l="l" r="r" t="t"/>
              <a:pathLst>
                <a:path extrusionOk="0" h="837" w="1445">
                  <a:moveTo>
                    <a:pt x="545" y="0"/>
                  </a:moveTo>
                  <a:lnTo>
                    <a:pt x="503" y="42"/>
                  </a:lnTo>
                  <a:lnTo>
                    <a:pt x="398" y="105"/>
                  </a:lnTo>
                  <a:lnTo>
                    <a:pt x="398" y="167"/>
                  </a:lnTo>
                  <a:lnTo>
                    <a:pt x="294" y="188"/>
                  </a:lnTo>
                  <a:lnTo>
                    <a:pt x="168" y="251"/>
                  </a:lnTo>
                  <a:lnTo>
                    <a:pt x="64" y="356"/>
                  </a:lnTo>
                  <a:lnTo>
                    <a:pt x="64" y="398"/>
                  </a:lnTo>
                  <a:lnTo>
                    <a:pt x="1" y="481"/>
                  </a:lnTo>
                  <a:lnTo>
                    <a:pt x="168" y="481"/>
                  </a:lnTo>
                  <a:lnTo>
                    <a:pt x="273" y="586"/>
                  </a:lnTo>
                  <a:lnTo>
                    <a:pt x="398" y="607"/>
                  </a:lnTo>
                  <a:lnTo>
                    <a:pt x="440" y="607"/>
                  </a:lnTo>
                  <a:lnTo>
                    <a:pt x="649" y="691"/>
                  </a:lnTo>
                  <a:lnTo>
                    <a:pt x="838" y="795"/>
                  </a:lnTo>
                  <a:lnTo>
                    <a:pt x="859" y="732"/>
                  </a:lnTo>
                  <a:lnTo>
                    <a:pt x="796" y="691"/>
                  </a:lnTo>
                  <a:lnTo>
                    <a:pt x="817" y="670"/>
                  </a:lnTo>
                  <a:lnTo>
                    <a:pt x="921" y="670"/>
                  </a:lnTo>
                  <a:lnTo>
                    <a:pt x="1005" y="795"/>
                  </a:lnTo>
                  <a:lnTo>
                    <a:pt x="1068" y="837"/>
                  </a:lnTo>
                  <a:lnTo>
                    <a:pt x="1340" y="837"/>
                  </a:lnTo>
                  <a:lnTo>
                    <a:pt x="1424" y="732"/>
                  </a:lnTo>
                  <a:lnTo>
                    <a:pt x="1382" y="691"/>
                  </a:lnTo>
                  <a:lnTo>
                    <a:pt x="1424" y="670"/>
                  </a:lnTo>
                  <a:lnTo>
                    <a:pt x="1382" y="607"/>
                  </a:lnTo>
                  <a:lnTo>
                    <a:pt x="1424" y="502"/>
                  </a:lnTo>
                  <a:lnTo>
                    <a:pt x="1424" y="481"/>
                  </a:lnTo>
                  <a:lnTo>
                    <a:pt x="1445" y="377"/>
                  </a:lnTo>
                  <a:lnTo>
                    <a:pt x="1445" y="272"/>
                  </a:lnTo>
                  <a:lnTo>
                    <a:pt x="1361" y="251"/>
                  </a:lnTo>
                  <a:lnTo>
                    <a:pt x="1319" y="209"/>
                  </a:lnTo>
                  <a:lnTo>
                    <a:pt x="1214" y="251"/>
                  </a:lnTo>
                  <a:lnTo>
                    <a:pt x="1173" y="293"/>
                  </a:lnTo>
                  <a:lnTo>
                    <a:pt x="1152" y="356"/>
                  </a:lnTo>
                  <a:lnTo>
                    <a:pt x="1110" y="293"/>
                  </a:lnTo>
                  <a:lnTo>
                    <a:pt x="1068" y="251"/>
                  </a:lnTo>
                  <a:lnTo>
                    <a:pt x="1005" y="146"/>
                  </a:lnTo>
                  <a:lnTo>
                    <a:pt x="901" y="105"/>
                  </a:lnTo>
                  <a:lnTo>
                    <a:pt x="754" y="146"/>
                  </a:lnTo>
                  <a:lnTo>
                    <a:pt x="712" y="84"/>
                  </a:lnTo>
                  <a:lnTo>
                    <a:pt x="649" y="63"/>
                  </a:lnTo>
                  <a:lnTo>
                    <a:pt x="628" y="42"/>
                  </a:lnTo>
                  <a:lnTo>
                    <a:pt x="545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957" name="Google Shape;6957;p57"/>
            <p:cNvSpPr/>
            <p:nvPr/>
          </p:nvSpPr>
          <p:spPr>
            <a:xfrm>
              <a:off x="3142159" y="3021841"/>
              <a:ext cx="7978" cy="16672"/>
            </a:xfrm>
            <a:custGeom>
              <a:rect b="b" l="l" r="r" t="t"/>
              <a:pathLst>
                <a:path extrusionOk="0" h="1466" w="670">
                  <a:moveTo>
                    <a:pt x="398" y="1"/>
                  </a:moveTo>
                  <a:lnTo>
                    <a:pt x="377" y="43"/>
                  </a:lnTo>
                  <a:lnTo>
                    <a:pt x="356" y="147"/>
                  </a:lnTo>
                  <a:lnTo>
                    <a:pt x="272" y="231"/>
                  </a:lnTo>
                  <a:lnTo>
                    <a:pt x="272" y="252"/>
                  </a:lnTo>
                  <a:lnTo>
                    <a:pt x="210" y="273"/>
                  </a:lnTo>
                  <a:lnTo>
                    <a:pt x="189" y="315"/>
                  </a:lnTo>
                  <a:lnTo>
                    <a:pt x="168" y="273"/>
                  </a:lnTo>
                  <a:lnTo>
                    <a:pt x="168" y="231"/>
                  </a:lnTo>
                  <a:lnTo>
                    <a:pt x="84" y="231"/>
                  </a:lnTo>
                  <a:lnTo>
                    <a:pt x="42" y="273"/>
                  </a:lnTo>
                  <a:lnTo>
                    <a:pt x="0" y="356"/>
                  </a:lnTo>
                  <a:lnTo>
                    <a:pt x="0" y="1423"/>
                  </a:lnTo>
                  <a:lnTo>
                    <a:pt x="84" y="1423"/>
                  </a:lnTo>
                  <a:lnTo>
                    <a:pt x="105" y="1465"/>
                  </a:lnTo>
                  <a:lnTo>
                    <a:pt x="168" y="1465"/>
                  </a:lnTo>
                  <a:lnTo>
                    <a:pt x="210" y="1361"/>
                  </a:lnTo>
                  <a:lnTo>
                    <a:pt x="314" y="1256"/>
                  </a:lnTo>
                  <a:lnTo>
                    <a:pt x="398" y="1298"/>
                  </a:lnTo>
                  <a:lnTo>
                    <a:pt x="565" y="1068"/>
                  </a:lnTo>
                  <a:lnTo>
                    <a:pt x="607" y="900"/>
                  </a:lnTo>
                  <a:lnTo>
                    <a:pt x="607" y="733"/>
                  </a:lnTo>
                  <a:lnTo>
                    <a:pt x="565" y="670"/>
                  </a:lnTo>
                  <a:lnTo>
                    <a:pt x="586" y="482"/>
                  </a:lnTo>
                  <a:lnTo>
                    <a:pt x="628" y="377"/>
                  </a:lnTo>
                  <a:lnTo>
                    <a:pt x="670" y="105"/>
                  </a:lnTo>
                  <a:lnTo>
                    <a:pt x="670" y="43"/>
                  </a:lnTo>
                  <a:lnTo>
                    <a:pt x="670" y="1"/>
                  </a:lnTo>
                  <a:lnTo>
                    <a:pt x="586" y="1"/>
                  </a:lnTo>
                  <a:lnTo>
                    <a:pt x="524" y="43"/>
                  </a:lnTo>
                  <a:lnTo>
                    <a:pt x="503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958" name="Google Shape;6958;p57"/>
            <p:cNvSpPr/>
            <p:nvPr/>
          </p:nvSpPr>
          <p:spPr>
            <a:xfrm>
              <a:off x="3120487" y="3025651"/>
              <a:ext cx="28411" cy="28568"/>
            </a:xfrm>
            <a:custGeom>
              <a:rect b="b" l="l" r="r" t="t"/>
              <a:pathLst>
                <a:path extrusionOk="0" h="2512" w="2386">
                  <a:moveTo>
                    <a:pt x="837" y="0"/>
                  </a:moveTo>
                  <a:lnTo>
                    <a:pt x="816" y="314"/>
                  </a:lnTo>
                  <a:lnTo>
                    <a:pt x="565" y="335"/>
                  </a:lnTo>
                  <a:lnTo>
                    <a:pt x="649" y="419"/>
                  </a:lnTo>
                  <a:lnTo>
                    <a:pt x="670" y="461"/>
                  </a:lnTo>
                  <a:lnTo>
                    <a:pt x="774" y="565"/>
                  </a:lnTo>
                  <a:lnTo>
                    <a:pt x="858" y="649"/>
                  </a:lnTo>
                  <a:lnTo>
                    <a:pt x="942" y="649"/>
                  </a:lnTo>
                  <a:lnTo>
                    <a:pt x="963" y="712"/>
                  </a:lnTo>
                  <a:lnTo>
                    <a:pt x="983" y="816"/>
                  </a:lnTo>
                  <a:lnTo>
                    <a:pt x="1025" y="837"/>
                  </a:lnTo>
                  <a:lnTo>
                    <a:pt x="1130" y="858"/>
                  </a:lnTo>
                  <a:lnTo>
                    <a:pt x="1193" y="879"/>
                  </a:lnTo>
                  <a:lnTo>
                    <a:pt x="1193" y="963"/>
                  </a:lnTo>
                  <a:lnTo>
                    <a:pt x="1130" y="1026"/>
                  </a:lnTo>
                  <a:lnTo>
                    <a:pt x="398" y="1026"/>
                  </a:lnTo>
                  <a:lnTo>
                    <a:pt x="42" y="1570"/>
                  </a:lnTo>
                  <a:lnTo>
                    <a:pt x="42" y="1674"/>
                  </a:lnTo>
                  <a:lnTo>
                    <a:pt x="84" y="1695"/>
                  </a:lnTo>
                  <a:lnTo>
                    <a:pt x="42" y="1758"/>
                  </a:lnTo>
                  <a:lnTo>
                    <a:pt x="84" y="1800"/>
                  </a:lnTo>
                  <a:lnTo>
                    <a:pt x="105" y="1821"/>
                  </a:lnTo>
                  <a:lnTo>
                    <a:pt x="105" y="1863"/>
                  </a:lnTo>
                  <a:lnTo>
                    <a:pt x="42" y="1904"/>
                  </a:lnTo>
                  <a:lnTo>
                    <a:pt x="21" y="1967"/>
                  </a:lnTo>
                  <a:lnTo>
                    <a:pt x="0" y="1988"/>
                  </a:lnTo>
                  <a:lnTo>
                    <a:pt x="105" y="2093"/>
                  </a:lnTo>
                  <a:lnTo>
                    <a:pt x="147" y="2218"/>
                  </a:lnTo>
                  <a:lnTo>
                    <a:pt x="251" y="2218"/>
                  </a:lnTo>
                  <a:lnTo>
                    <a:pt x="335" y="2323"/>
                  </a:lnTo>
                  <a:lnTo>
                    <a:pt x="628" y="2428"/>
                  </a:lnTo>
                  <a:lnTo>
                    <a:pt x="942" y="2428"/>
                  </a:lnTo>
                  <a:lnTo>
                    <a:pt x="1172" y="2511"/>
                  </a:lnTo>
                  <a:lnTo>
                    <a:pt x="1235" y="2428"/>
                  </a:lnTo>
                  <a:lnTo>
                    <a:pt x="1235" y="2386"/>
                  </a:lnTo>
                  <a:lnTo>
                    <a:pt x="1339" y="2281"/>
                  </a:lnTo>
                  <a:lnTo>
                    <a:pt x="1465" y="2218"/>
                  </a:lnTo>
                  <a:lnTo>
                    <a:pt x="1569" y="2197"/>
                  </a:lnTo>
                  <a:lnTo>
                    <a:pt x="1569" y="2135"/>
                  </a:lnTo>
                  <a:lnTo>
                    <a:pt x="1716" y="2009"/>
                  </a:lnTo>
                  <a:lnTo>
                    <a:pt x="1799" y="1863"/>
                  </a:lnTo>
                  <a:lnTo>
                    <a:pt x="1779" y="1779"/>
                  </a:lnTo>
                  <a:lnTo>
                    <a:pt x="1862" y="1674"/>
                  </a:lnTo>
                  <a:lnTo>
                    <a:pt x="2009" y="1507"/>
                  </a:lnTo>
                  <a:lnTo>
                    <a:pt x="2092" y="1507"/>
                  </a:lnTo>
                  <a:lnTo>
                    <a:pt x="2239" y="1444"/>
                  </a:lnTo>
                  <a:lnTo>
                    <a:pt x="2302" y="1340"/>
                  </a:lnTo>
                  <a:lnTo>
                    <a:pt x="2385" y="1277"/>
                  </a:lnTo>
                  <a:lnTo>
                    <a:pt x="2385" y="1235"/>
                  </a:lnTo>
                  <a:lnTo>
                    <a:pt x="2344" y="1172"/>
                  </a:lnTo>
                  <a:lnTo>
                    <a:pt x="2239" y="1172"/>
                  </a:lnTo>
                  <a:lnTo>
                    <a:pt x="2218" y="1256"/>
                  </a:lnTo>
                  <a:lnTo>
                    <a:pt x="2113" y="1172"/>
                  </a:lnTo>
                  <a:lnTo>
                    <a:pt x="2030" y="1172"/>
                  </a:lnTo>
                  <a:lnTo>
                    <a:pt x="1988" y="1130"/>
                  </a:lnTo>
                  <a:lnTo>
                    <a:pt x="1925" y="1130"/>
                  </a:lnTo>
                  <a:lnTo>
                    <a:pt x="1904" y="1088"/>
                  </a:lnTo>
                  <a:lnTo>
                    <a:pt x="1820" y="1088"/>
                  </a:lnTo>
                  <a:lnTo>
                    <a:pt x="1820" y="21"/>
                  </a:lnTo>
                  <a:lnTo>
                    <a:pt x="837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959" name="Google Shape;6959;p57"/>
            <p:cNvSpPr/>
            <p:nvPr/>
          </p:nvSpPr>
          <p:spPr>
            <a:xfrm>
              <a:off x="2965761" y="2909287"/>
              <a:ext cx="196343" cy="138983"/>
            </a:xfrm>
            <a:custGeom>
              <a:rect b="b" l="l" r="r" t="t"/>
              <a:pathLst>
                <a:path extrusionOk="0" h="12221" w="16489">
                  <a:moveTo>
                    <a:pt x="1381" y="1"/>
                  </a:moveTo>
                  <a:lnTo>
                    <a:pt x="1" y="22"/>
                  </a:lnTo>
                  <a:lnTo>
                    <a:pt x="21" y="168"/>
                  </a:lnTo>
                  <a:lnTo>
                    <a:pt x="105" y="482"/>
                  </a:lnTo>
                  <a:lnTo>
                    <a:pt x="168" y="587"/>
                  </a:lnTo>
                  <a:lnTo>
                    <a:pt x="231" y="691"/>
                  </a:lnTo>
                  <a:lnTo>
                    <a:pt x="168" y="712"/>
                  </a:lnTo>
                  <a:lnTo>
                    <a:pt x="168" y="796"/>
                  </a:lnTo>
                  <a:lnTo>
                    <a:pt x="189" y="901"/>
                  </a:lnTo>
                  <a:lnTo>
                    <a:pt x="356" y="1110"/>
                  </a:lnTo>
                  <a:lnTo>
                    <a:pt x="356" y="1152"/>
                  </a:lnTo>
                  <a:lnTo>
                    <a:pt x="314" y="1173"/>
                  </a:lnTo>
                  <a:lnTo>
                    <a:pt x="335" y="1256"/>
                  </a:lnTo>
                  <a:lnTo>
                    <a:pt x="461" y="1361"/>
                  </a:lnTo>
                  <a:lnTo>
                    <a:pt x="482" y="1486"/>
                  </a:lnTo>
                  <a:lnTo>
                    <a:pt x="440" y="1549"/>
                  </a:lnTo>
                  <a:lnTo>
                    <a:pt x="440" y="1654"/>
                  </a:lnTo>
                  <a:lnTo>
                    <a:pt x="524" y="1696"/>
                  </a:lnTo>
                  <a:lnTo>
                    <a:pt x="545" y="1779"/>
                  </a:lnTo>
                  <a:lnTo>
                    <a:pt x="545" y="1968"/>
                  </a:lnTo>
                  <a:lnTo>
                    <a:pt x="586" y="2114"/>
                  </a:lnTo>
                  <a:lnTo>
                    <a:pt x="691" y="2219"/>
                  </a:lnTo>
                  <a:lnTo>
                    <a:pt x="754" y="2219"/>
                  </a:lnTo>
                  <a:lnTo>
                    <a:pt x="942" y="2386"/>
                  </a:lnTo>
                  <a:lnTo>
                    <a:pt x="1005" y="2512"/>
                  </a:lnTo>
                  <a:lnTo>
                    <a:pt x="1047" y="2595"/>
                  </a:lnTo>
                  <a:lnTo>
                    <a:pt x="1172" y="2721"/>
                  </a:lnTo>
                  <a:lnTo>
                    <a:pt x="1214" y="2909"/>
                  </a:lnTo>
                  <a:lnTo>
                    <a:pt x="1277" y="2930"/>
                  </a:lnTo>
                  <a:lnTo>
                    <a:pt x="1361" y="3056"/>
                  </a:lnTo>
                  <a:lnTo>
                    <a:pt x="1298" y="3139"/>
                  </a:lnTo>
                  <a:lnTo>
                    <a:pt x="1277" y="3202"/>
                  </a:lnTo>
                  <a:lnTo>
                    <a:pt x="1319" y="3265"/>
                  </a:lnTo>
                  <a:lnTo>
                    <a:pt x="1298" y="3349"/>
                  </a:lnTo>
                  <a:lnTo>
                    <a:pt x="1214" y="3328"/>
                  </a:lnTo>
                  <a:lnTo>
                    <a:pt x="1172" y="3411"/>
                  </a:lnTo>
                  <a:lnTo>
                    <a:pt x="1193" y="3432"/>
                  </a:lnTo>
                  <a:lnTo>
                    <a:pt x="1277" y="3432"/>
                  </a:lnTo>
                  <a:lnTo>
                    <a:pt x="1277" y="3516"/>
                  </a:lnTo>
                  <a:lnTo>
                    <a:pt x="1214" y="3558"/>
                  </a:lnTo>
                  <a:lnTo>
                    <a:pt x="1151" y="3516"/>
                  </a:lnTo>
                  <a:lnTo>
                    <a:pt x="1005" y="3516"/>
                  </a:lnTo>
                  <a:lnTo>
                    <a:pt x="900" y="3453"/>
                  </a:lnTo>
                  <a:lnTo>
                    <a:pt x="775" y="3474"/>
                  </a:lnTo>
                  <a:lnTo>
                    <a:pt x="712" y="3516"/>
                  </a:lnTo>
                  <a:lnTo>
                    <a:pt x="858" y="3662"/>
                  </a:lnTo>
                  <a:lnTo>
                    <a:pt x="963" y="3725"/>
                  </a:lnTo>
                  <a:lnTo>
                    <a:pt x="963" y="3830"/>
                  </a:lnTo>
                  <a:lnTo>
                    <a:pt x="1005" y="3934"/>
                  </a:lnTo>
                  <a:lnTo>
                    <a:pt x="1109" y="3955"/>
                  </a:lnTo>
                  <a:lnTo>
                    <a:pt x="1235" y="4039"/>
                  </a:lnTo>
                  <a:lnTo>
                    <a:pt x="1235" y="4081"/>
                  </a:lnTo>
                  <a:lnTo>
                    <a:pt x="1319" y="4081"/>
                  </a:lnTo>
                  <a:lnTo>
                    <a:pt x="1402" y="4102"/>
                  </a:lnTo>
                  <a:lnTo>
                    <a:pt x="1381" y="4144"/>
                  </a:lnTo>
                  <a:lnTo>
                    <a:pt x="1423" y="4206"/>
                  </a:lnTo>
                  <a:lnTo>
                    <a:pt x="1507" y="4186"/>
                  </a:lnTo>
                  <a:lnTo>
                    <a:pt x="1591" y="4186"/>
                  </a:lnTo>
                  <a:lnTo>
                    <a:pt x="1674" y="4081"/>
                  </a:lnTo>
                  <a:lnTo>
                    <a:pt x="1716" y="4081"/>
                  </a:lnTo>
                  <a:lnTo>
                    <a:pt x="1695" y="4186"/>
                  </a:lnTo>
                  <a:lnTo>
                    <a:pt x="1716" y="4374"/>
                  </a:lnTo>
                  <a:lnTo>
                    <a:pt x="1905" y="4562"/>
                  </a:lnTo>
                  <a:lnTo>
                    <a:pt x="2009" y="4583"/>
                  </a:lnTo>
                  <a:lnTo>
                    <a:pt x="2051" y="4583"/>
                  </a:lnTo>
                  <a:lnTo>
                    <a:pt x="2114" y="4667"/>
                  </a:lnTo>
                  <a:lnTo>
                    <a:pt x="2197" y="4897"/>
                  </a:lnTo>
                  <a:lnTo>
                    <a:pt x="2197" y="5127"/>
                  </a:lnTo>
                  <a:lnTo>
                    <a:pt x="2156" y="5315"/>
                  </a:lnTo>
                  <a:lnTo>
                    <a:pt x="2051" y="5462"/>
                  </a:lnTo>
                  <a:lnTo>
                    <a:pt x="2093" y="5546"/>
                  </a:lnTo>
                  <a:lnTo>
                    <a:pt x="2197" y="5650"/>
                  </a:lnTo>
                  <a:lnTo>
                    <a:pt x="2239" y="5629"/>
                  </a:lnTo>
                  <a:lnTo>
                    <a:pt x="2260" y="5713"/>
                  </a:lnTo>
                  <a:lnTo>
                    <a:pt x="2407" y="5734"/>
                  </a:lnTo>
                  <a:lnTo>
                    <a:pt x="2449" y="5859"/>
                  </a:lnTo>
                  <a:lnTo>
                    <a:pt x="2679" y="6131"/>
                  </a:lnTo>
                  <a:lnTo>
                    <a:pt x="2762" y="6152"/>
                  </a:lnTo>
                  <a:lnTo>
                    <a:pt x="2804" y="6236"/>
                  </a:lnTo>
                  <a:lnTo>
                    <a:pt x="2888" y="6341"/>
                  </a:lnTo>
                  <a:lnTo>
                    <a:pt x="3034" y="6362"/>
                  </a:lnTo>
                  <a:lnTo>
                    <a:pt x="3076" y="6445"/>
                  </a:lnTo>
                  <a:lnTo>
                    <a:pt x="3076" y="6571"/>
                  </a:lnTo>
                  <a:lnTo>
                    <a:pt x="3160" y="6655"/>
                  </a:lnTo>
                  <a:lnTo>
                    <a:pt x="3160" y="6717"/>
                  </a:lnTo>
                  <a:lnTo>
                    <a:pt x="3202" y="6822"/>
                  </a:lnTo>
                  <a:lnTo>
                    <a:pt x="3286" y="6864"/>
                  </a:lnTo>
                  <a:lnTo>
                    <a:pt x="3474" y="6780"/>
                  </a:lnTo>
                  <a:lnTo>
                    <a:pt x="3578" y="6613"/>
                  </a:lnTo>
                  <a:lnTo>
                    <a:pt x="3578" y="6487"/>
                  </a:lnTo>
                  <a:lnTo>
                    <a:pt x="3495" y="6445"/>
                  </a:lnTo>
                  <a:lnTo>
                    <a:pt x="3474" y="6341"/>
                  </a:lnTo>
                  <a:lnTo>
                    <a:pt x="3411" y="6278"/>
                  </a:lnTo>
                  <a:lnTo>
                    <a:pt x="3390" y="6173"/>
                  </a:lnTo>
                  <a:lnTo>
                    <a:pt x="3286" y="6131"/>
                  </a:lnTo>
                  <a:lnTo>
                    <a:pt x="3265" y="6048"/>
                  </a:lnTo>
                  <a:lnTo>
                    <a:pt x="3202" y="5964"/>
                  </a:lnTo>
                  <a:lnTo>
                    <a:pt x="3139" y="5943"/>
                  </a:lnTo>
                  <a:lnTo>
                    <a:pt x="3097" y="5964"/>
                  </a:lnTo>
                  <a:lnTo>
                    <a:pt x="3097" y="6048"/>
                  </a:lnTo>
                  <a:lnTo>
                    <a:pt x="3055" y="6069"/>
                  </a:lnTo>
                  <a:lnTo>
                    <a:pt x="3055" y="5985"/>
                  </a:lnTo>
                  <a:lnTo>
                    <a:pt x="2972" y="5943"/>
                  </a:lnTo>
                  <a:lnTo>
                    <a:pt x="2867" y="5818"/>
                  </a:lnTo>
                  <a:lnTo>
                    <a:pt x="2846" y="5734"/>
                  </a:lnTo>
                  <a:lnTo>
                    <a:pt x="2888" y="5629"/>
                  </a:lnTo>
                  <a:lnTo>
                    <a:pt x="2888" y="5504"/>
                  </a:lnTo>
                  <a:lnTo>
                    <a:pt x="2804" y="5399"/>
                  </a:lnTo>
                  <a:lnTo>
                    <a:pt x="2846" y="5294"/>
                  </a:lnTo>
                  <a:lnTo>
                    <a:pt x="2846" y="5232"/>
                  </a:lnTo>
                  <a:lnTo>
                    <a:pt x="2783" y="5148"/>
                  </a:lnTo>
                  <a:lnTo>
                    <a:pt x="2783" y="5085"/>
                  </a:lnTo>
                  <a:lnTo>
                    <a:pt x="2721" y="5002"/>
                  </a:lnTo>
                  <a:lnTo>
                    <a:pt x="2721" y="4897"/>
                  </a:lnTo>
                  <a:lnTo>
                    <a:pt x="2679" y="4834"/>
                  </a:lnTo>
                  <a:lnTo>
                    <a:pt x="2679" y="4688"/>
                  </a:lnTo>
                  <a:lnTo>
                    <a:pt x="2721" y="4604"/>
                  </a:lnTo>
                  <a:lnTo>
                    <a:pt x="2658" y="4395"/>
                  </a:lnTo>
                  <a:lnTo>
                    <a:pt x="2616" y="4290"/>
                  </a:lnTo>
                  <a:lnTo>
                    <a:pt x="2553" y="4206"/>
                  </a:lnTo>
                  <a:lnTo>
                    <a:pt x="2532" y="4186"/>
                  </a:lnTo>
                  <a:lnTo>
                    <a:pt x="2532" y="4248"/>
                  </a:lnTo>
                  <a:lnTo>
                    <a:pt x="2532" y="4290"/>
                  </a:lnTo>
                  <a:lnTo>
                    <a:pt x="2469" y="4353"/>
                  </a:lnTo>
                  <a:lnTo>
                    <a:pt x="2365" y="4186"/>
                  </a:lnTo>
                  <a:lnTo>
                    <a:pt x="2365" y="4102"/>
                  </a:lnTo>
                  <a:lnTo>
                    <a:pt x="2407" y="4039"/>
                  </a:lnTo>
                  <a:lnTo>
                    <a:pt x="2365" y="3976"/>
                  </a:lnTo>
                  <a:lnTo>
                    <a:pt x="2323" y="3955"/>
                  </a:lnTo>
                  <a:lnTo>
                    <a:pt x="2281" y="3746"/>
                  </a:lnTo>
                  <a:lnTo>
                    <a:pt x="2197" y="3579"/>
                  </a:lnTo>
                  <a:lnTo>
                    <a:pt x="2135" y="3558"/>
                  </a:lnTo>
                  <a:lnTo>
                    <a:pt x="2030" y="3453"/>
                  </a:lnTo>
                  <a:lnTo>
                    <a:pt x="2030" y="3328"/>
                  </a:lnTo>
                  <a:lnTo>
                    <a:pt x="2051" y="3202"/>
                  </a:lnTo>
                  <a:lnTo>
                    <a:pt x="1946" y="3056"/>
                  </a:lnTo>
                  <a:lnTo>
                    <a:pt x="1884" y="3035"/>
                  </a:lnTo>
                  <a:lnTo>
                    <a:pt x="1821" y="2993"/>
                  </a:lnTo>
                  <a:lnTo>
                    <a:pt x="1821" y="2846"/>
                  </a:lnTo>
                  <a:lnTo>
                    <a:pt x="1737" y="2784"/>
                  </a:lnTo>
                  <a:lnTo>
                    <a:pt x="1633" y="2742"/>
                  </a:lnTo>
                  <a:lnTo>
                    <a:pt x="1612" y="2637"/>
                  </a:lnTo>
                  <a:lnTo>
                    <a:pt x="1633" y="2574"/>
                  </a:lnTo>
                  <a:lnTo>
                    <a:pt x="1612" y="2407"/>
                  </a:lnTo>
                  <a:lnTo>
                    <a:pt x="1465" y="2302"/>
                  </a:lnTo>
                  <a:lnTo>
                    <a:pt x="1402" y="2219"/>
                  </a:lnTo>
                  <a:lnTo>
                    <a:pt x="1319" y="2198"/>
                  </a:lnTo>
                  <a:lnTo>
                    <a:pt x="1319" y="2093"/>
                  </a:lnTo>
                  <a:lnTo>
                    <a:pt x="1235" y="1947"/>
                  </a:lnTo>
                  <a:lnTo>
                    <a:pt x="1193" y="1863"/>
                  </a:lnTo>
                  <a:lnTo>
                    <a:pt x="1235" y="1779"/>
                  </a:lnTo>
                  <a:lnTo>
                    <a:pt x="1214" y="1361"/>
                  </a:lnTo>
                  <a:lnTo>
                    <a:pt x="1193" y="1131"/>
                  </a:lnTo>
                  <a:lnTo>
                    <a:pt x="1235" y="1005"/>
                  </a:lnTo>
                  <a:lnTo>
                    <a:pt x="1298" y="796"/>
                  </a:lnTo>
                  <a:lnTo>
                    <a:pt x="1277" y="691"/>
                  </a:lnTo>
                  <a:lnTo>
                    <a:pt x="1235" y="545"/>
                  </a:lnTo>
                  <a:lnTo>
                    <a:pt x="1319" y="691"/>
                  </a:lnTo>
                  <a:lnTo>
                    <a:pt x="1486" y="754"/>
                  </a:lnTo>
                  <a:lnTo>
                    <a:pt x="1570" y="921"/>
                  </a:lnTo>
                  <a:lnTo>
                    <a:pt x="1633" y="963"/>
                  </a:lnTo>
                  <a:lnTo>
                    <a:pt x="1737" y="963"/>
                  </a:lnTo>
                  <a:lnTo>
                    <a:pt x="1800" y="921"/>
                  </a:lnTo>
                  <a:lnTo>
                    <a:pt x="1884" y="1026"/>
                  </a:lnTo>
                  <a:lnTo>
                    <a:pt x="1925" y="1068"/>
                  </a:lnTo>
                  <a:lnTo>
                    <a:pt x="2030" y="1068"/>
                  </a:lnTo>
                  <a:lnTo>
                    <a:pt x="2156" y="1152"/>
                  </a:lnTo>
                  <a:lnTo>
                    <a:pt x="2156" y="1214"/>
                  </a:lnTo>
                  <a:lnTo>
                    <a:pt x="2093" y="1319"/>
                  </a:lnTo>
                  <a:lnTo>
                    <a:pt x="2093" y="1382"/>
                  </a:lnTo>
                  <a:lnTo>
                    <a:pt x="2135" y="1549"/>
                  </a:lnTo>
                  <a:lnTo>
                    <a:pt x="2156" y="1737"/>
                  </a:lnTo>
                  <a:lnTo>
                    <a:pt x="2218" y="1842"/>
                  </a:lnTo>
                  <a:lnTo>
                    <a:pt x="2239" y="1968"/>
                  </a:lnTo>
                  <a:lnTo>
                    <a:pt x="2218" y="2051"/>
                  </a:lnTo>
                  <a:lnTo>
                    <a:pt x="2239" y="2156"/>
                  </a:lnTo>
                  <a:lnTo>
                    <a:pt x="2407" y="2323"/>
                  </a:lnTo>
                  <a:lnTo>
                    <a:pt x="2365" y="2386"/>
                  </a:lnTo>
                  <a:lnTo>
                    <a:pt x="2344" y="2470"/>
                  </a:lnTo>
                  <a:lnTo>
                    <a:pt x="2407" y="2533"/>
                  </a:lnTo>
                  <a:lnTo>
                    <a:pt x="2428" y="2533"/>
                  </a:lnTo>
                  <a:lnTo>
                    <a:pt x="2469" y="2595"/>
                  </a:lnTo>
                  <a:lnTo>
                    <a:pt x="2532" y="2784"/>
                  </a:lnTo>
                  <a:lnTo>
                    <a:pt x="2616" y="2805"/>
                  </a:lnTo>
                  <a:lnTo>
                    <a:pt x="2658" y="2909"/>
                  </a:lnTo>
                  <a:lnTo>
                    <a:pt x="2658" y="3035"/>
                  </a:lnTo>
                  <a:lnTo>
                    <a:pt x="2721" y="3097"/>
                  </a:lnTo>
                  <a:lnTo>
                    <a:pt x="2783" y="3118"/>
                  </a:lnTo>
                  <a:lnTo>
                    <a:pt x="2846" y="3244"/>
                  </a:lnTo>
                  <a:lnTo>
                    <a:pt x="2867" y="3349"/>
                  </a:lnTo>
                  <a:lnTo>
                    <a:pt x="2951" y="3411"/>
                  </a:lnTo>
                  <a:lnTo>
                    <a:pt x="2972" y="3453"/>
                  </a:lnTo>
                  <a:lnTo>
                    <a:pt x="3055" y="3453"/>
                  </a:lnTo>
                  <a:lnTo>
                    <a:pt x="3097" y="3516"/>
                  </a:lnTo>
                  <a:lnTo>
                    <a:pt x="3181" y="3453"/>
                  </a:lnTo>
                  <a:lnTo>
                    <a:pt x="3244" y="3516"/>
                  </a:lnTo>
                  <a:lnTo>
                    <a:pt x="3244" y="3642"/>
                  </a:lnTo>
                  <a:lnTo>
                    <a:pt x="3181" y="3725"/>
                  </a:lnTo>
                  <a:lnTo>
                    <a:pt x="3202" y="3872"/>
                  </a:lnTo>
                  <a:lnTo>
                    <a:pt x="3390" y="4060"/>
                  </a:lnTo>
                  <a:lnTo>
                    <a:pt x="3474" y="4039"/>
                  </a:lnTo>
                  <a:lnTo>
                    <a:pt x="3558" y="4060"/>
                  </a:lnTo>
                  <a:lnTo>
                    <a:pt x="3516" y="4165"/>
                  </a:lnTo>
                  <a:lnTo>
                    <a:pt x="3578" y="4269"/>
                  </a:lnTo>
                  <a:lnTo>
                    <a:pt x="3683" y="4290"/>
                  </a:lnTo>
                  <a:lnTo>
                    <a:pt x="3767" y="4290"/>
                  </a:lnTo>
                  <a:lnTo>
                    <a:pt x="3850" y="4395"/>
                  </a:lnTo>
                  <a:lnTo>
                    <a:pt x="3892" y="4499"/>
                  </a:lnTo>
                  <a:lnTo>
                    <a:pt x="3976" y="4520"/>
                  </a:lnTo>
                  <a:lnTo>
                    <a:pt x="3997" y="4499"/>
                  </a:lnTo>
                  <a:lnTo>
                    <a:pt x="4018" y="4520"/>
                  </a:lnTo>
                  <a:lnTo>
                    <a:pt x="4039" y="4604"/>
                  </a:lnTo>
                  <a:lnTo>
                    <a:pt x="3997" y="4667"/>
                  </a:lnTo>
                  <a:lnTo>
                    <a:pt x="3934" y="4604"/>
                  </a:lnTo>
                  <a:lnTo>
                    <a:pt x="3850" y="4625"/>
                  </a:lnTo>
                  <a:lnTo>
                    <a:pt x="3767" y="4730"/>
                  </a:lnTo>
                  <a:lnTo>
                    <a:pt x="3704" y="4897"/>
                  </a:lnTo>
                  <a:lnTo>
                    <a:pt x="3725" y="5002"/>
                  </a:lnTo>
                  <a:lnTo>
                    <a:pt x="3809" y="5085"/>
                  </a:lnTo>
                  <a:lnTo>
                    <a:pt x="3913" y="5085"/>
                  </a:lnTo>
                  <a:lnTo>
                    <a:pt x="3997" y="5148"/>
                  </a:lnTo>
                  <a:lnTo>
                    <a:pt x="4206" y="5315"/>
                  </a:lnTo>
                  <a:lnTo>
                    <a:pt x="4353" y="5357"/>
                  </a:lnTo>
                  <a:lnTo>
                    <a:pt x="4415" y="5357"/>
                  </a:lnTo>
                  <a:lnTo>
                    <a:pt x="4436" y="5420"/>
                  </a:lnTo>
                  <a:lnTo>
                    <a:pt x="4499" y="5525"/>
                  </a:lnTo>
                  <a:lnTo>
                    <a:pt x="4541" y="5608"/>
                  </a:lnTo>
                  <a:lnTo>
                    <a:pt x="4499" y="5713"/>
                  </a:lnTo>
                  <a:lnTo>
                    <a:pt x="4415" y="5734"/>
                  </a:lnTo>
                  <a:lnTo>
                    <a:pt x="4436" y="5776"/>
                  </a:lnTo>
                  <a:lnTo>
                    <a:pt x="4520" y="5838"/>
                  </a:lnTo>
                  <a:lnTo>
                    <a:pt x="4708" y="5880"/>
                  </a:lnTo>
                  <a:lnTo>
                    <a:pt x="4708" y="5964"/>
                  </a:lnTo>
                  <a:lnTo>
                    <a:pt x="4750" y="5985"/>
                  </a:lnTo>
                  <a:lnTo>
                    <a:pt x="4897" y="6131"/>
                  </a:lnTo>
                  <a:lnTo>
                    <a:pt x="5085" y="6362"/>
                  </a:lnTo>
                  <a:lnTo>
                    <a:pt x="5231" y="6592"/>
                  </a:lnTo>
                  <a:lnTo>
                    <a:pt x="5399" y="6801"/>
                  </a:lnTo>
                  <a:lnTo>
                    <a:pt x="5399" y="6906"/>
                  </a:lnTo>
                  <a:lnTo>
                    <a:pt x="5608" y="7178"/>
                  </a:lnTo>
                  <a:lnTo>
                    <a:pt x="5650" y="7282"/>
                  </a:lnTo>
                  <a:lnTo>
                    <a:pt x="5587" y="7408"/>
                  </a:lnTo>
                  <a:lnTo>
                    <a:pt x="5650" y="7491"/>
                  </a:lnTo>
                  <a:lnTo>
                    <a:pt x="5692" y="7638"/>
                  </a:lnTo>
                  <a:lnTo>
                    <a:pt x="5817" y="7952"/>
                  </a:lnTo>
                  <a:lnTo>
                    <a:pt x="5817" y="8077"/>
                  </a:lnTo>
                  <a:lnTo>
                    <a:pt x="5775" y="8182"/>
                  </a:lnTo>
                  <a:lnTo>
                    <a:pt x="5650" y="8287"/>
                  </a:lnTo>
                  <a:lnTo>
                    <a:pt x="5608" y="8370"/>
                  </a:lnTo>
                  <a:lnTo>
                    <a:pt x="5671" y="8370"/>
                  </a:lnTo>
                  <a:lnTo>
                    <a:pt x="5754" y="8454"/>
                  </a:lnTo>
                  <a:lnTo>
                    <a:pt x="5692" y="8496"/>
                  </a:lnTo>
                  <a:lnTo>
                    <a:pt x="5566" y="8496"/>
                  </a:lnTo>
                  <a:lnTo>
                    <a:pt x="5482" y="8538"/>
                  </a:lnTo>
                  <a:lnTo>
                    <a:pt x="5482" y="8579"/>
                  </a:lnTo>
                  <a:lnTo>
                    <a:pt x="5566" y="8789"/>
                  </a:lnTo>
                  <a:lnTo>
                    <a:pt x="5650" y="8872"/>
                  </a:lnTo>
                  <a:lnTo>
                    <a:pt x="5650" y="8956"/>
                  </a:lnTo>
                  <a:lnTo>
                    <a:pt x="5754" y="9103"/>
                  </a:lnTo>
                  <a:lnTo>
                    <a:pt x="5796" y="9228"/>
                  </a:lnTo>
                  <a:lnTo>
                    <a:pt x="5859" y="9291"/>
                  </a:lnTo>
                  <a:lnTo>
                    <a:pt x="5922" y="9291"/>
                  </a:lnTo>
                  <a:lnTo>
                    <a:pt x="5943" y="9333"/>
                  </a:lnTo>
                  <a:lnTo>
                    <a:pt x="6131" y="9395"/>
                  </a:lnTo>
                  <a:lnTo>
                    <a:pt x="6278" y="9375"/>
                  </a:lnTo>
                  <a:lnTo>
                    <a:pt x="6340" y="9375"/>
                  </a:lnTo>
                  <a:lnTo>
                    <a:pt x="6299" y="9437"/>
                  </a:lnTo>
                  <a:lnTo>
                    <a:pt x="6299" y="9500"/>
                  </a:lnTo>
                  <a:lnTo>
                    <a:pt x="6424" y="9542"/>
                  </a:lnTo>
                  <a:lnTo>
                    <a:pt x="6591" y="9688"/>
                  </a:lnTo>
                  <a:lnTo>
                    <a:pt x="6696" y="9835"/>
                  </a:lnTo>
                  <a:lnTo>
                    <a:pt x="6759" y="9960"/>
                  </a:lnTo>
                  <a:lnTo>
                    <a:pt x="6863" y="10023"/>
                  </a:lnTo>
                  <a:lnTo>
                    <a:pt x="6926" y="10002"/>
                  </a:lnTo>
                  <a:lnTo>
                    <a:pt x="7031" y="10044"/>
                  </a:lnTo>
                  <a:lnTo>
                    <a:pt x="7115" y="10044"/>
                  </a:lnTo>
                  <a:lnTo>
                    <a:pt x="7345" y="10149"/>
                  </a:lnTo>
                  <a:lnTo>
                    <a:pt x="7428" y="10149"/>
                  </a:lnTo>
                  <a:lnTo>
                    <a:pt x="7449" y="10107"/>
                  </a:lnTo>
                  <a:lnTo>
                    <a:pt x="7512" y="10107"/>
                  </a:lnTo>
                  <a:lnTo>
                    <a:pt x="7575" y="10170"/>
                  </a:lnTo>
                  <a:lnTo>
                    <a:pt x="7847" y="10442"/>
                  </a:lnTo>
                  <a:lnTo>
                    <a:pt x="7910" y="10442"/>
                  </a:lnTo>
                  <a:lnTo>
                    <a:pt x="8098" y="10630"/>
                  </a:lnTo>
                  <a:lnTo>
                    <a:pt x="8328" y="10735"/>
                  </a:lnTo>
                  <a:lnTo>
                    <a:pt x="8621" y="10756"/>
                  </a:lnTo>
                  <a:lnTo>
                    <a:pt x="8747" y="10839"/>
                  </a:lnTo>
                  <a:lnTo>
                    <a:pt x="8830" y="10965"/>
                  </a:lnTo>
                  <a:lnTo>
                    <a:pt x="8998" y="10965"/>
                  </a:lnTo>
                  <a:lnTo>
                    <a:pt x="9144" y="11048"/>
                  </a:lnTo>
                  <a:lnTo>
                    <a:pt x="9228" y="10986"/>
                  </a:lnTo>
                  <a:lnTo>
                    <a:pt x="9249" y="11007"/>
                  </a:lnTo>
                  <a:lnTo>
                    <a:pt x="9332" y="11153"/>
                  </a:lnTo>
                  <a:lnTo>
                    <a:pt x="9479" y="11216"/>
                  </a:lnTo>
                  <a:lnTo>
                    <a:pt x="9625" y="11216"/>
                  </a:lnTo>
                  <a:lnTo>
                    <a:pt x="9730" y="11279"/>
                  </a:lnTo>
                  <a:lnTo>
                    <a:pt x="9960" y="11362"/>
                  </a:lnTo>
                  <a:lnTo>
                    <a:pt x="10148" y="11362"/>
                  </a:lnTo>
                  <a:lnTo>
                    <a:pt x="10295" y="11467"/>
                  </a:lnTo>
                  <a:lnTo>
                    <a:pt x="10588" y="11572"/>
                  </a:lnTo>
                  <a:lnTo>
                    <a:pt x="10692" y="11530"/>
                  </a:lnTo>
                  <a:lnTo>
                    <a:pt x="11006" y="11404"/>
                  </a:lnTo>
                  <a:lnTo>
                    <a:pt x="11111" y="11404"/>
                  </a:lnTo>
                  <a:lnTo>
                    <a:pt x="11299" y="11300"/>
                  </a:lnTo>
                  <a:lnTo>
                    <a:pt x="11404" y="11279"/>
                  </a:lnTo>
                  <a:lnTo>
                    <a:pt x="11613" y="11279"/>
                  </a:lnTo>
                  <a:lnTo>
                    <a:pt x="11613" y="11258"/>
                  </a:lnTo>
                  <a:lnTo>
                    <a:pt x="11467" y="11216"/>
                  </a:lnTo>
                  <a:lnTo>
                    <a:pt x="11404" y="11216"/>
                  </a:lnTo>
                  <a:lnTo>
                    <a:pt x="11404" y="11174"/>
                  </a:lnTo>
                  <a:lnTo>
                    <a:pt x="11529" y="11090"/>
                  </a:lnTo>
                  <a:lnTo>
                    <a:pt x="11550" y="11111"/>
                  </a:lnTo>
                  <a:lnTo>
                    <a:pt x="11550" y="11195"/>
                  </a:lnTo>
                  <a:lnTo>
                    <a:pt x="11634" y="11153"/>
                  </a:lnTo>
                  <a:lnTo>
                    <a:pt x="11718" y="11153"/>
                  </a:lnTo>
                  <a:lnTo>
                    <a:pt x="11718" y="11195"/>
                  </a:lnTo>
                  <a:lnTo>
                    <a:pt x="11655" y="11195"/>
                  </a:lnTo>
                  <a:lnTo>
                    <a:pt x="11634" y="11216"/>
                  </a:lnTo>
                  <a:lnTo>
                    <a:pt x="11655" y="11258"/>
                  </a:lnTo>
                  <a:lnTo>
                    <a:pt x="11760" y="11258"/>
                  </a:lnTo>
                  <a:lnTo>
                    <a:pt x="11864" y="11279"/>
                  </a:lnTo>
                  <a:lnTo>
                    <a:pt x="12032" y="11404"/>
                  </a:lnTo>
                  <a:lnTo>
                    <a:pt x="12094" y="11467"/>
                  </a:lnTo>
                  <a:lnTo>
                    <a:pt x="12094" y="11425"/>
                  </a:lnTo>
                  <a:lnTo>
                    <a:pt x="11969" y="11300"/>
                  </a:lnTo>
                  <a:lnTo>
                    <a:pt x="11780" y="11216"/>
                  </a:lnTo>
                  <a:lnTo>
                    <a:pt x="11780" y="11174"/>
                  </a:lnTo>
                  <a:lnTo>
                    <a:pt x="11822" y="11174"/>
                  </a:lnTo>
                  <a:lnTo>
                    <a:pt x="11843" y="11195"/>
                  </a:lnTo>
                  <a:lnTo>
                    <a:pt x="11948" y="11216"/>
                  </a:lnTo>
                  <a:lnTo>
                    <a:pt x="12053" y="11300"/>
                  </a:lnTo>
                  <a:lnTo>
                    <a:pt x="12157" y="11425"/>
                  </a:lnTo>
                  <a:lnTo>
                    <a:pt x="12157" y="11488"/>
                  </a:lnTo>
                  <a:lnTo>
                    <a:pt x="12199" y="11530"/>
                  </a:lnTo>
                  <a:lnTo>
                    <a:pt x="12597" y="11885"/>
                  </a:lnTo>
                  <a:lnTo>
                    <a:pt x="12722" y="11906"/>
                  </a:lnTo>
                  <a:lnTo>
                    <a:pt x="12764" y="11990"/>
                  </a:lnTo>
                  <a:lnTo>
                    <a:pt x="12910" y="12116"/>
                  </a:lnTo>
                  <a:lnTo>
                    <a:pt x="12994" y="12220"/>
                  </a:lnTo>
                  <a:lnTo>
                    <a:pt x="13015" y="12199"/>
                  </a:lnTo>
                  <a:lnTo>
                    <a:pt x="13036" y="12136"/>
                  </a:lnTo>
                  <a:lnTo>
                    <a:pt x="13099" y="12095"/>
                  </a:lnTo>
                  <a:lnTo>
                    <a:pt x="13099" y="12053"/>
                  </a:lnTo>
                  <a:lnTo>
                    <a:pt x="13078" y="12032"/>
                  </a:lnTo>
                  <a:lnTo>
                    <a:pt x="13036" y="11990"/>
                  </a:lnTo>
                  <a:lnTo>
                    <a:pt x="13078" y="11927"/>
                  </a:lnTo>
                  <a:lnTo>
                    <a:pt x="13036" y="11906"/>
                  </a:lnTo>
                  <a:lnTo>
                    <a:pt x="13036" y="11802"/>
                  </a:lnTo>
                  <a:lnTo>
                    <a:pt x="13392" y="11258"/>
                  </a:lnTo>
                  <a:lnTo>
                    <a:pt x="14124" y="11258"/>
                  </a:lnTo>
                  <a:lnTo>
                    <a:pt x="14187" y="11195"/>
                  </a:lnTo>
                  <a:lnTo>
                    <a:pt x="14187" y="11111"/>
                  </a:lnTo>
                  <a:lnTo>
                    <a:pt x="14124" y="11090"/>
                  </a:lnTo>
                  <a:lnTo>
                    <a:pt x="14019" y="11069"/>
                  </a:lnTo>
                  <a:lnTo>
                    <a:pt x="13977" y="11048"/>
                  </a:lnTo>
                  <a:lnTo>
                    <a:pt x="13957" y="10944"/>
                  </a:lnTo>
                  <a:lnTo>
                    <a:pt x="13936" y="10881"/>
                  </a:lnTo>
                  <a:lnTo>
                    <a:pt x="13852" y="10881"/>
                  </a:lnTo>
                  <a:lnTo>
                    <a:pt x="13768" y="10797"/>
                  </a:lnTo>
                  <a:lnTo>
                    <a:pt x="13664" y="10693"/>
                  </a:lnTo>
                  <a:lnTo>
                    <a:pt x="13643" y="10651"/>
                  </a:lnTo>
                  <a:lnTo>
                    <a:pt x="13559" y="10567"/>
                  </a:lnTo>
                  <a:lnTo>
                    <a:pt x="13810" y="10546"/>
                  </a:lnTo>
                  <a:lnTo>
                    <a:pt x="13831" y="10232"/>
                  </a:lnTo>
                  <a:lnTo>
                    <a:pt x="14814" y="10253"/>
                  </a:lnTo>
                  <a:lnTo>
                    <a:pt x="14856" y="10170"/>
                  </a:lnTo>
                  <a:lnTo>
                    <a:pt x="14898" y="10128"/>
                  </a:lnTo>
                  <a:lnTo>
                    <a:pt x="14982" y="10128"/>
                  </a:lnTo>
                  <a:lnTo>
                    <a:pt x="14982" y="10170"/>
                  </a:lnTo>
                  <a:lnTo>
                    <a:pt x="15003" y="10212"/>
                  </a:lnTo>
                  <a:lnTo>
                    <a:pt x="15024" y="10170"/>
                  </a:lnTo>
                  <a:lnTo>
                    <a:pt x="15086" y="10149"/>
                  </a:lnTo>
                  <a:lnTo>
                    <a:pt x="15086" y="10128"/>
                  </a:lnTo>
                  <a:lnTo>
                    <a:pt x="15170" y="10044"/>
                  </a:lnTo>
                  <a:lnTo>
                    <a:pt x="15191" y="9940"/>
                  </a:lnTo>
                  <a:lnTo>
                    <a:pt x="15212" y="9898"/>
                  </a:lnTo>
                  <a:lnTo>
                    <a:pt x="15317" y="9898"/>
                  </a:lnTo>
                  <a:lnTo>
                    <a:pt x="15421" y="9793"/>
                  </a:lnTo>
                  <a:lnTo>
                    <a:pt x="15526" y="9647"/>
                  </a:lnTo>
                  <a:lnTo>
                    <a:pt x="15610" y="9626"/>
                  </a:lnTo>
                  <a:lnTo>
                    <a:pt x="15610" y="9626"/>
                  </a:lnTo>
                  <a:lnTo>
                    <a:pt x="15589" y="9730"/>
                  </a:lnTo>
                  <a:lnTo>
                    <a:pt x="15526" y="9793"/>
                  </a:lnTo>
                  <a:lnTo>
                    <a:pt x="15547" y="9835"/>
                  </a:lnTo>
                  <a:lnTo>
                    <a:pt x="15651" y="9919"/>
                  </a:lnTo>
                  <a:lnTo>
                    <a:pt x="15714" y="10023"/>
                  </a:lnTo>
                  <a:lnTo>
                    <a:pt x="15735" y="10002"/>
                  </a:lnTo>
                  <a:lnTo>
                    <a:pt x="15840" y="9814"/>
                  </a:lnTo>
                  <a:lnTo>
                    <a:pt x="15944" y="9437"/>
                  </a:lnTo>
                  <a:lnTo>
                    <a:pt x="16007" y="9333"/>
                  </a:lnTo>
                  <a:lnTo>
                    <a:pt x="15944" y="9375"/>
                  </a:lnTo>
                  <a:lnTo>
                    <a:pt x="15902" y="9416"/>
                  </a:lnTo>
                  <a:lnTo>
                    <a:pt x="15840" y="9395"/>
                  </a:lnTo>
                  <a:lnTo>
                    <a:pt x="15840" y="9333"/>
                  </a:lnTo>
                  <a:lnTo>
                    <a:pt x="15965" y="9207"/>
                  </a:lnTo>
                  <a:lnTo>
                    <a:pt x="16007" y="9123"/>
                  </a:lnTo>
                  <a:lnTo>
                    <a:pt x="15902" y="9123"/>
                  </a:lnTo>
                  <a:lnTo>
                    <a:pt x="15819" y="9061"/>
                  </a:lnTo>
                  <a:lnTo>
                    <a:pt x="15840" y="9019"/>
                  </a:lnTo>
                  <a:lnTo>
                    <a:pt x="15965" y="8956"/>
                  </a:lnTo>
                  <a:lnTo>
                    <a:pt x="15965" y="8789"/>
                  </a:lnTo>
                  <a:lnTo>
                    <a:pt x="16028" y="8705"/>
                  </a:lnTo>
                  <a:lnTo>
                    <a:pt x="16279" y="8475"/>
                  </a:lnTo>
                  <a:lnTo>
                    <a:pt x="16426" y="8266"/>
                  </a:lnTo>
                  <a:lnTo>
                    <a:pt x="16488" y="8119"/>
                  </a:lnTo>
                  <a:lnTo>
                    <a:pt x="16488" y="8015"/>
                  </a:lnTo>
                  <a:lnTo>
                    <a:pt x="16321" y="7763"/>
                  </a:lnTo>
                  <a:lnTo>
                    <a:pt x="16216" y="7805"/>
                  </a:lnTo>
                  <a:lnTo>
                    <a:pt x="16237" y="7847"/>
                  </a:lnTo>
                  <a:lnTo>
                    <a:pt x="16174" y="7868"/>
                  </a:lnTo>
                  <a:lnTo>
                    <a:pt x="15923" y="7826"/>
                  </a:lnTo>
                  <a:lnTo>
                    <a:pt x="15693" y="7826"/>
                  </a:lnTo>
                  <a:lnTo>
                    <a:pt x="15693" y="7868"/>
                  </a:lnTo>
                  <a:lnTo>
                    <a:pt x="15547" y="7952"/>
                  </a:lnTo>
                  <a:lnTo>
                    <a:pt x="15505" y="7910"/>
                  </a:lnTo>
                  <a:lnTo>
                    <a:pt x="15379" y="7931"/>
                  </a:lnTo>
                  <a:lnTo>
                    <a:pt x="15275" y="8035"/>
                  </a:lnTo>
                  <a:lnTo>
                    <a:pt x="14793" y="8035"/>
                  </a:lnTo>
                  <a:lnTo>
                    <a:pt x="14396" y="8119"/>
                  </a:lnTo>
                  <a:lnTo>
                    <a:pt x="14396" y="8182"/>
                  </a:lnTo>
                  <a:lnTo>
                    <a:pt x="14501" y="8224"/>
                  </a:lnTo>
                  <a:lnTo>
                    <a:pt x="14291" y="8454"/>
                  </a:lnTo>
                  <a:lnTo>
                    <a:pt x="14270" y="8810"/>
                  </a:lnTo>
                  <a:lnTo>
                    <a:pt x="14291" y="8851"/>
                  </a:lnTo>
                  <a:lnTo>
                    <a:pt x="14082" y="9082"/>
                  </a:lnTo>
                  <a:lnTo>
                    <a:pt x="14082" y="9270"/>
                  </a:lnTo>
                  <a:lnTo>
                    <a:pt x="13957" y="9395"/>
                  </a:lnTo>
                  <a:lnTo>
                    <a:pt x="13873" y="9416"/>
                  </a:lnTo>
                  <a:lnTo>
                    <a:pt x="13622" y="9542"/>
                  </a:lnTo>
                  <a:lnTo>
                    <a:pt x="13643" y="9584"/>
                  </a:lnTo>
                  <a:lnTo>
                    <a:pt x="13747" y="9500"/>
                  </a:lnTo>
                  <a:lnTo>
                    <a:pt x="13726" y="9605"/>
                  </a:lnTo>
                  <a:lnTo>
                    <a:pt x="13726" y="9793"/>
                  </a:lnTo>
                  <a:lnTo>
                    <a:pt x="13622" y="9919"/>
                  </a:lnTo>
                  <a:lnTo>
                    <a:pt x="13538" y="9919"/>
                  </a:lnTo>
                  <a:lnTo>
                    <a:pt x="13517" y="9960"/>
                  </a:lnTo>
                  <a:lnTo>
                    <a:pt x="13454" y="9919"/>
                  </a:lnTo>
                  <a:lnTo>
                    <a:pt x="13329" y="9835"/>
                  </a:lnTo>
                  <a:lnTo>
                    <a:pt x="13350" y="9793"/>
                  </a:lnTo>
                  <a:lnTo>
                    <a:pt x="13454" y="9730"/>
                  </a:lnTo>
                  <a:lnTo>
                    <a:pt x="13308" y="9688"/>
                  </a:lnTo>
                  <a:lnTo>
                    <a:pt x="13245" y="9730"/>
                  </a:lnTo>
                  <a:lnTo>
                    <a:pt x="13120" y="9709"/>
                  </a:lnTo>
                  <a:lnTo>
                    <a:pt x="12973" y="9709"/>
                  </a:lnTo>
                  <a:lnTo>
                    <a:pt x="12869" y="9793"/>
                  </a:lnTo>
                  <a:lnTo>
                    <a:pt x="12722" y="9814"/>
                  </a:lnTo>
                  <a:lnTo>
                    <a:pt x="12513" y="9814"/>
                  </a:lnTo>
                  <a:lnTo>
                    <a:pt x="12492" y="9856"/>
                  </a:lnTo>
                  <a:lnTo>
                    <a:pt x="12262" y="10002"/>
                  </a:lnTo>
                  <a:lnTo>
                    <a:pt x="12178" y="10002"/>
                  </a:lnTo>
                  <a:lnTo>
                    <a:pt x="12157" y="9940"/>
                  </a:lnTo>
                  <a:lnTo>
                    <a:pt x="11948" y="10002"/>
                  </a:lnTo>
                  <a:lnTo>
                    <a:pt x="11822" y="10044"/>
                  </a:lnTo>
                  <a:lnTo>
                    <a:pt x="11760" y="9919"/>
                  </a:lnTo>
                  <a:lnTo>
                    <a:pt x="11634" y="9730"/>
                  </a:lnTo>
                  <a:lnTo>
                    <a:pt x="11467" y="9647"/>
                  </a:lnTo>
                  <a:lnTo>
                    <a:pt x="11425" y="9605"/>
                  </a:lnTo>
                  <a:lnTo>
                    <a:pt x="11257" y="9605"/>
                  </a:lnTo>
                  <a:lnTo>
                    <a:pt x="11216" y="9626"/>
                  </a:lnTo>
                  <a:lnTo>
                    <a:pt x="11132" y="9521"/>
                  </a:lnTo>
                  <a:lnTo>
                    <a:pt x="10902" y="9270"/>
                  </a:lnTo>
                  <a:lnTo>
                    <a:pt x="10881" y="9165"/>
                  </a:lnTo>
                  <a:lnTo>
                    <a:pt x="10881" y="9082"/>
                  </a:lnTo>
                  <a:lnTo>
                    <a:pt x="10776" y="8914"/>
                  </a:lnTo>
                  <a:lnTo>
                    <a:pt x="10713" y="8789"/>
                  </a:lnTo>
                  <a:lnTo>
                    <a:pt x="10400" y="8454"/>
                  </a:lnTo>
                  <a:lnTo>
                    <a:pt x="10379" y="8328"/>
                  </a:lnTo>
                  <a:lnTo>
                    <a:pt x="10316" y="8245"/>
                  </a:lnTo>
                  <a:lnTo>
                    <a:pt x="10358" y="8161"/>
                  </a:lnTo>
                  <a:lnTo>
                    <a:pt x="10316" y="8077"/>
                  </a:lnTo>
                  <a:lnTo>
                    <a:pt x="10253" y="7847"/>
                  </a:lnTo>
                  <a:lnTo>
                    <a:pt x="10169" y="7763"/>
                  </a:lnTo>
                  <a:lnTo>
                    <a:pt x="10190" y="7638"/>
                  </a:lnTo>
                  <a:lnTo>
                    <a:pt x="10316" y="7805"/>
                  </a:lnTo>
                  <a:lnTo>
                    <a:pt x="10316" y="8015"/>
                  </a:lnTo>
                  <a:lnTo>
                    <a:pt x="10379" y="7973"/>
                  </a:lnTo>
                  <a:lnTo>
                    <a:pt x="10379" y="7805"/>
                  </a:lnTo>
                  <a:lnTo>
                    <a:pt x="10211" y="7554"/>
                  </a:lnTo>
                  <a:lnTo>
                    <a:pt x="10253" y="7429"/>
                  </a:lnTo>
                  <a:lnTo>
                    <a:pt x="10190" y="7219"/>
                  </a:lnTo>
                  <a:lnTo>
                    <a:pt x="10169" y="7115"/>
                  </a:lnTo>
                  <a:lnTo>
                    <a:pt x="10253" y="7010"/>
                  </a:lnTo>
                  <a:lnTo>
                    <a:pt x="10295" y="6717"/>
                  </a:lnTo>
                  <a:lnTo>
                    <a:pt x="10253" y="6571"/>
                  </a:lnTo>
                  <a:lnTo>
                    <a:pt x="10316" y="6278"/>
                  </a:lnTo>
                  <a:lnTo>
                    <a:pt x="10316" y="6173"/>
                  </a:lnTo>
                  <a:lnTo>
                    <a:pt x="10358" y="6090"/>
                  </a:lnTo>
                  <a:lnTo>
                    <a:pt x="10316" y="6048"/>
                  </a:lnTo>
                  <a:lnTo>
                    <a:pt x="10316" y="5922"/>
                  </a:lnTo>
                  <a:lnTo>
                    <a:pt x="10379" y="5859"/>
                  </a:lnTo>
                  <a:lnTo>
                    <a:pt x="10400" y="5713"/>
                  </a:lnTo>
                  <a:lnTo>
                    <a:pt x="10420" y="5650"/>
                  </a:lnTo>
                  <a:lnTo>
                    <a:pt x="10358" y="5608"/>
                  </a:lnTo>
                  <a:lnTo>
                    <a:pt x="10420" y="5504"/>
                  </a:lnTo>
                  <a:lnTo>
                    <a:pt x="10420" y="5336"/>
                  </a:lnTo>
                  <a:lnTo>
                    <a:pt x="10525" y="5336"/>
                  </a:lnTo>
                  <a:lnTo>
                    <a:pt x="10504" y="5441"/>
                  </a:lnTo>
                  <a:lnTo>
                    <a:pt x="10504" y="5525"/>
                  </a:lnTo>
                  <a:lnTo>
                    <a:pt x="10567" y="5504"/>
                  </a:lnTo>
                  <a:lnTo>
                    <a:pt x="10588" y="5399"/>
                  </a:lnTo>
                  <a:lnTo>
                    <a:pt x="10672" y="5294"/>
                  </a:lnTo>
                  <a:lnTo>
                    <a:pt x="10692" y="5148"/>
                  </a:lnTo>
                  <a:lnTo>
                    <a:pt x="10734" y="5106"/>
                  </a:lnTo>
                  <a:lnTo>
                    <a:pt x="10776" y="4939"/>
                  </a:lnTo>
                  <a:lnTo>
                    <a:pt x="10776" y="4897"/>
                  </a:lnTo>
                  <a:lnTo>
                    <a:pt x="10692" y="4939"/>
                  </a:lnTo>
                  <a:lnTo>
                    <a:pt x="10672" y="5127"/>
                  </a:lnTo>
                  <a:lnTo>
                    <a:pt x="10567" y="5190"/>
                  </a:lnTo>
                  <a:lnTo>
                    <a:pt x="10588" y="5106"/>
                  </a:lnTo>
                  <a:lnTo>
                    <a:pt x="10525" y="5085"/>
                  </a:lnTo>
                  <a:lnTo>
                    <a:pt x="10504" y="5002"/>
                  </a:lnTo>
                  <a:lnTo>
                    <a:pt x="10400" y="5002"/>
                  </a:lnTo>
                  <a:lnTo>
                    <a:pt x="10295" y="4918"/>
                  </a:lnTo>
                  <a:lnTo>
                    <a:pt x="10107" y="4876"/>
                  </a:lnTo>
                  <a:lnTo>
                    <a:pt x="10002" y="4771"/>
                  </a:lnTo>
                  <a:lnTo>
                    <a:pt x="9939" y="4730"/>
                  </a:lnTo>
                  <a:lnTo>
                    <a:pt x="9856" y="4730"/>
                  </a:lnTo>
                  <a:lnTo>
                    <a:pt x="9793" y="4709"/>
                  </a:lnTo>
                  <a:lnTo>
                    <a:pt x="9772" y="4709"/>
                  </a:lnTo>
                  <a:lnTo>
                    <a:pt x="9730" y="4667"/>
                  </a:lnTo>
                  <a:lnTo>
                    <a:pt x="9751" y="4499"/>
                  </a:lnTo>
                  <a:lnTo>
                    <a:pt x="9625" y="4165"/>
                  </a:lnTo>
                  <a:lnTo>
                    <a:pt x="9625" y="4144"/>
                  </a:lnTo>
                  <a:lnTo>
                    <a:pt x="9625" y="4081"/>
                  </a:lnTo>
                  <a:lnTo>
                    <a:pt x="9625" y="3976"/>
                  </a:lnTo>
                  <a:lnTo>
                    <a:pt x="9646" y="3872"/>
                  </a:lnTo>
                  <a:lnTo>
                    <a:pt x="9542" y="3788"/>
                  </a:lnTo>
                  <a:lnTo>
                    <a:pt x="9479" y="3683"/>
                  </a:lnTo>
                  <a:lnTo>
                    <a:pt x="9458" y="3579"/>
                  </a:lnTo>
                  <a:lnTo>
                    <a:pt x="9374" y="3537"/>
                  </a:lnTo>
                  <a:lnTo>
                    <a:pt x="9353" y="3453"/>
                  </a:lnTo>
                  <a:lnTo>
                    <a:pt x="9312" y="3432"/>
                  </a:lnTo>
                  <a:lnTo>
                    <a:pt x="9228" y="3223"/>
                  </a:lnTo>
                  <a:lnTo>
                    <a:pt x="9207" y="3139"/>
                  </a:lnTo>
                  <a:lnTo>
                    <a:pt x="9123" y="3118"/>
                  </a:lnTo>
                  <a:lnTo>
                    <a:pt x="9123" y="2951"/>
                  </a:lnTo>
                  <a:lnTo>
                    <a:pt x="9123" y="2888"/>
                  </a:lnTo>
                  <a:lnTo>
                    <a:pt x="9060" y="2825"/>
                  </a:lnTo>
                  <a:lnTo>
                    <a:pt x="9040" y="2721"/>
                  </a:lnTo>
                  <a:lnTo>
                    <a:pt x="8935" y="2574"/>
                  </a:lnTo>
                  <a:lnTo>
                    <a:pt x="8830" y="2491"/>
                  </a:lnTo>
                  <a:lnTo>
                    <a:pt x="8788" y="2386"/>
                  </a:lnTo>
                  <a:lnTo>
                    <a:pt x="8705" y="2365"/>
                  </a:lnTo>
                  <a:lnTo>
                    <a:pt x="8621" y="2365"/>
                  </a:lnTo>
                  <a:lnTo>
                    <a:pt x="8600" y="2323"/>
                  </a:lnTo>
                  <a:lnTo>
                    <a:pt x="8579" y="2302"/>
                  </a:lnTo>
                  <a:lnTo>
                    <a:pt x="8475" y="2323"/>
                  </a:lnTo>
                  <a:lnTo>
                    <a:pt x="8370" y="2302"/>
                  </a:lnTo>
                  <a:lnTo>
                    <a:pt x="8265" y="2302"/>
                  </a:lnTo>
                  <a:lnTo>
                    <a:pt x="8223" y="2386"/>
                  </a:lnTo>
                  <a:lnTo>
                    <a:pt x="8182" y="2386"/>
                  </a:lnTo>
                  <a:lnTo>
                    <a:pt x="8161" y="2365"/>
                  </a:lnTo>
                  <a:lnTo>
                    <a:pt x="8119" y="2365"/>
                  </a:lnTo>
                  <a:lnTo>
                    <a:pt x="8035" y="2386"/>
                  </a:lnTo>
                  <a:lnTo>
                    <a:pt x="7993" y="2428"/>
                  </a:lnTo>
                  <a:lnTo>
                    <a:pt x="7910" y="2595"/>
                  </a:lnTo>
                  <a:lnTo>
                    <a:pt x="7868" y="2679"/>
                  </a:lnTo>
                  <a:lnTo>
                    <a:pt x="7868" y="2700"/>
                  </a:lnTo>
                  <a:lnTo>
                    <a:pt x="7868" y="2742"/>
                  </a:lnTo>
                  <a:lnTo>
                    <a:pt x="7805" y="2742"/>
                  </a:lnTo>
                  <a:lnTo>
                    <a:pt x="7700" y="2825"/>
                  </a:lnTo>
                  <a:lnTo>
                    <a:pt x="7700" y="2846"/>
                  </a:lnTo>
                  <a:lnTo>
                    <a:pt x="7659" y="2888"/>
                  </a:lnTo>
                  <a:lnTo>
                    <a:pt x="7596" y="2888"/>
                  </a:lnTo>
                  <a:lnTo>
                    <a:pt x="7575" y="2825"/>
                  </a:lnTo>
                  <a:lnTo>
                    <a:pt x="7449" y="2784"/>
                  </a:lnTo>
                  <a:lnTo>
                    <a:pt x="7366" y="2742"/>
                  </a:lnTo>
                  <a:lnTo>
                    <a:pt x="7345" y="2700"/>
                  </a:lnTo>
                  <a:lnTo>
                    <a:pt x="7219" y="2637"/>
                  </a:lnTo>
                  <a:lnTo>
                    <a:pt x="7156" y="2637"/>
                  </a:lnTo>
                  <a:lnTo>
                    <a:pt x="7115" y="2595"/>
                  </a:lnTo>
                  <a:lnTo>
                    <a:pt x="7115" y="2574"/>
                  </a:lnTo>
                  <a:lnTo>
                    <a:pt x="7073" y="2512"/>
                  </a:lnTo>
                  <a:lnTo>
                    <a:pt x="7031" y="2491"/>
                  </a:lnTo>
                  <a:lnTo>
                    <a:pt x="6989" y="2491"/>
                  </a:lnTo>
                  <a:lnTo>
                    <a:pt x="6947" y="2470"/>
                  </a:lnTo>
                  <a:lnTo>
                    <a:pt x="6926" y="2470"/>
                  </a:lnTo>
                  <a:lnTo>
                    <a:pt x="6926" y="2428"/>
                  </a:lnTo>
                  <a:lnTo>
                    <a:pt x="6905" y="2323"/>
                  </a:lnTo>
                  <a:lnTo>
                    <a:pt x="6822" y="2261"/>
                  </a:lnTo>
                  <a:lnTo>
                    <a:pt x="6717" y="2114"/>
                  </a:lnTo>
                  <a:lnTo>
                    <a:pt x="6717" y="2093"/>
                  </a:lnTo>
                  <a:lnTo>
                    <a:pt x="6801" y="2072"/>
                  </a:lnTo>
                  <a:lnTo>
                    <a:pt x="6822" y="2051"/>
                  </a:lnTo>
                  <a:lnTo>
                    <a:pt x="6822" y="1968"/>
                  </a:lnTo>
                  <a:lnTo>
                    <a:pt x="6738" y="1884"/>
                  </a:lnTo>
                  <a:lnTo>
                    <a:pt x="6717" y="1863"/>
                  </a:lnTo>
                  <a:lnTo>
                    <a:pt x="6696" y="1842"/>
                  </a:lnTo>
                  <a:lnTo>
                    <a:pt x="6654" y="1800"/>
                  </a:lnTo>
                  <a:lnTo>
                    <a:pt x="6633" y="1675"/>
                  </a:lnTo>
                  <a:lnTo>
                    <a:pt x="6591" y="1591"/>
                  </a:lnTo>
                  <a:lnTo>
                    <a:pt x="6508" y="1549"/>
                  </a:lnTo>
                  <a:lnTo>
                    <a:pt x="6424" y="1528"/>
                  </a:lnTo>
                  <a:lnTo>
                    <a:pt x="6466" y="1465"/>
                  </a:lnTo>
                  <a:lnTo>
                    <a:pt x="6466" y="1424"/>
                  </a:lnTo>
                  <a:lnTo>
                    <a:pt x="6403" y="1340"/>
                  </a:lnTo>
                  <a:lnTo>
                    <a:pt x="6299" y="1319"/>
                  </a:lnTo>
                  <a:lnTo>
                    <a:pt x="6319" y="1256"/>
                  </a:lnTo>
                  <a:lnTo>
                    <a:pt x="6278" y="1173"/>
                  </a:lnTo>
                  <a:lnTo>
                    <a:pt x="6215" y="1173"/>
                  </a:lnTo>
                  <a:lnTo>
                    <a:pt x="6194" y="1131"/>
                  </a:lnTo>
                  <a:lnTo>
                    <a:pt x="6131" y="1068"/>
                  </a:lnTo>
                  <a:lnTo>
                    <a:pt x="6068" y="942"/>
                  </a:lnTo>
                  <a:lnTo>
                    <a:pt x="5943" y="859"/>
                  </a:lnTo>
                  <a:lnTo>
                    <a:pt x="5022" y="838"/>
                  </a:lnTo>
                  <a:lnTo>
                    <a:pt x="4980" y="1047"/>
                  </a:lnTo>
                  <a:lnTo>
                    <a:pt x="3327" y="1005"/>
                  </a:lnTo>
                  <a:lnTo>
                    <a:pt x="1402" y="105"/>
                  </a:lnTo>
                  <a:lnTo>
                    <a:pt x="1402" y="64"/>
                  </a:lnTo>
                  <a:lnTo>
                    <a:pt x="1381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960" name="Google Shape;6960;p57"/>
            <p:cNvSpPr/>
            <p:nvPr/>
          </p:nvSpPr>
          <p:spPr>
            <a:xfrm>
              <a:off x="3378594" y="3107749"/>
              <a:ext cx="19445" cy="26657"/>
            </a:xfrm>
            <a:custGeom>
              <a:rect b="b" l="l" r="r" t="t"/>
              <a:pathLst>
                <a:path extrusionOk="0" h="2344" w="1633">
                  <a:moveTo>
                    <a:pt x="336" y="0"/>
                  </a:moveTo>
                  <a:lnTo>
                    <a:pt x="231" y="84"/>
                  </a:lnTo>
                  <a:lnTo>
                    <a:pt x="126" y="147"/>
                  </a:lnTo>
                  <a:lnTo>
                    <a:pt x="85" y="209"/>
                  </a:lnTo>
                  <a:lnTo>
                    <a:pt x="1" y="314"/>
                  </a:lnTo>
                  <a:lnTo>
                    <a:pt x="1" y="460"/>
                  </a:lnTo>
                  <a:lnTo>
                    <a:pt x="64" y="607"/>
                  </a:lnTo>
                  <a:lnTo>
                    <a:pt x="22" y="732"/>
                  </a:lnTo>
                  <a:lnTo>
                    <a:pt x="22" y="816"/>
                  </a:lnTo>
                  <a:lnTo>
                    <a:pt x="126" y="879"/>
                  </a:lnTo>
                  <a:lnTo>
                    <a:pt x="189" y="963"/>
                  </a:lnTo>
                  <a:lnTo>
                    <a:pt x="231" y="1067"/>
                  </a:lnTo>
                  <a:lnTo>
                    <a:pt x="273" y="1193"/>
                  </a:lnTo>
                  <a:lnTo>
                    <a:pt x="294" y="1256"/>
                  </a:lnTo>
                  <a:lnTo>
                    <a:pt x="273" y="1360"/>
                  </a:lnTo>
                  <a:lnTo>
                    <a:pt x="189" y="1444"/>
                  </a:lnTo>
                  <a:lnTo>
                    <a:pt x="189" y="1590"/>
                  </a:lnTo>
                  <a:lnTo>
                    <a:pt x="231" y="1653"/>
                  </a:lnTo>
                  <a:lnTo>
                    <a:pt x="189" y="1779"/>
                  </a:lnTo>
                  <a:lnTo>
                    <a:pt x="64" y="1883"/>
                  </a:lnTo>
                  <a:lnTo>
                    <a:pt x="1" y="1883"/>
                  </a:lnTo>
                  <a:lnTo>
                    <a:pt x="22" y="1925"/>
                  </a:lnTo>
                  <a:lnTo>
                    <a:pt x="85" y="2009"/>
                  </a:lnTo>
                  <a:lnTo>
                    <a:pt x="106" y="2030"/>
                  </a:lnTo>
                  <a:lnTo>
                    <a:pt x="106" y="2113"/>
                  </a:lnTo>
                  <a:lnTo>
                    <a:pt x="189" y="2197"/>
                  </a:lnTo>
                  <a:lnTo>
                    <a:pt x="294" y="2218"/>
                  </a:lnTo>
                  <a:lnTo>
                    <a:pt x="336" y="2134"/>
                  </a:lnTo>
                  <a:lnTo>
                    <a:pt x="419" y="2113"/>
                  </a:lnTo>
                  <a:lnTo>
                    <a:pt x="503" y="2113"/>
                  </a:lnTo>
                  <a:lnTo>
                    <a:pt x="503" y="2176"/>
                  </a:lnTo>
                  <a:lnTo>
                    <a:pt x="545" y="2197"/>
                  </a:lnTo>
                  <a:lnTo>
                    <a:pt x="545" y="2323"/>
                  </a:lnTo>
                  <a:lnTo>
                    <a:pt x="608" y="2344"/>
                  </a:lnTo>
                  <a:lnTo>
                    <a:pt x="712" y="2281"/>
                  </a:lnTo>
                  <a:lnTo>
                    <a:pt x="733" y="2197"/>
                  </a:lnTo>
                  <a:lnTo>
                    <a:pt x="817" y="2134"/>
                  </a:lnTo>
                  <a:lnTo>
                    <a:pt x="880" y="2113"/>
                  </a:lnTo>
                  <a:lnTo>
                    <a:pt x="963" y="1988"/>
                  </a:lnTo>
                  <a:lnTo>
                    <a:pt x="1068" y="1820"/>
                  </a:lnTo>
                  <a:lnTo>
                    <a:pt x="1173" y="1590"/>
                  </a:lnTo>
                  <a:lnTo>
                    <a:pt x="1173" y="1486"/>
                  </a:lnTo>
                  <a:lnTo>
                    <a:pt x="1340" y="1297"/>
                  </a:lnTo>
                  <a:lnTo>
                    <a:pt x="1466" y="1130"/>
                  </a:lnTo>
                  <a:lnTo>
                    <a:pt x="1528" y="1046"/>
                  </a:lnTo>
                  <a:lnTo>
                    <a:pt x="1633" y="921"/>
                  </a:lnTo>
                  <a:lnTo>
                    <a:pt x="1591" y="774"/>
                  </a:lnTo>
                  <a:lnTo>
                    <a:pt x="1487" y="649"/>
                  </a:lnTo>
                  <a:lnTo>
                    <a:pt x="1466" y="711"/>
                  </a:lnTo>
                  <a:lnTo>
                    <a:pt x="1382" y="649"/>
                  </a:lnTo>
                  <a:lnTo>
                    <a:pt x="1361" y="544"/>
                  </a:lnTo>
                  <a:lnTo>
                    <a:pt x="1173" y="335"/>
                  </a:lnTo>
                  <a:lnTo>
                    <a:pt x="1131" y="335"/>
                  </a:lnTo>
                  <a:lnTo>
                    <a:pt x="963" y="209"/>
                  </a:lnTo>
                  <a:lnTo>
                    <a:pt x="650" y="105"/>
                  </a:lnTo>
                  <a:lnTo>
                    <a:pt x="524" y="21"/>
                  </a:lnTo>
                  <a:lnTo>
                    <a:pt x="336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961" name="Google Shape;6961;p57"/>
            <p:cNvSpPr/>
            <p:nvPr/>
          </p:nvSpPr>
          <p:spPr>
            <a:xfrm>
              <a:off x="3354434" y="3105122"/>
              <a:ext cx="27661" cy="28807"/>
            </a:xfrm>
            <a:custGeom>
              <a:rect b="b" l="l" r="r" t="t"/>
              <a:pathLst>
                <a:path extrusionOk="0" h="2533" w="2323">
                  <a:moveTo>
                    <a:pt x="1632" y="1"/>
                  </a:moveTo>
                  <a:lnTo>
                    <a:pt x="1528" y="43"/>
                  </a:lnTo>
                  <a:lnTo>
                    <a:pt x="1339" y="22"/>
                  </a:lnTo>
                  <a:lnTo>
                    <a:pt x="1151" y="64"/>
                  </a:lnTo>
                  <a:lnTo>
                    <a:pt x="963" y="22"/>
                  </a:lnTo>
                  <a:lnTo>
                    <a:pt x="691" y="22"/>
                  </a:lnTo>
                  <a:lnTo>
                    <a:pt x="544" y="64"/>
                  </a:lnTo>
                  <a:lnTo>
                    <a:pt x="544" y="210"/>
                  </a:lnTo>
                  <a:lnTo>
                    <a:pt x="482" y="336"/>
                  </a:lnTo>
                  <a:lnTo>
                    <a:pt x="523" y="419"/>
                  </a:lnTo>
                  <a:lnTo>
                    <a:pt x="440" y="524"/>
                  </a:lnTo>
                  <a:lnTo>
                    <a:pt x="335" y="566"/>
                  </a:lnTo>
                  <a:lnTo>
                    <a:pt x="168" y="566"/>
                  </a:lnTo>
                  <a:lnTo>
                    <a:pt x="105" y="691"/>
                  </a:lnTo>
                  <a:lnTo>
                    <a:pt x="105" y="838"/>
                  </a:lnTo>
                  <a:lnTo>
                    <a:pt x="0" y="1068"/>
                  </a:lnTo>
                  <a:lnTo>
                    <a:pt x="21" y="1152"/>
                  </a:lnTo>
                  <a:lnTo>
                    <a:pt x="126" y="1194"/>
                  </a:lnTo>
                  <a:lnTo>
                    <a:pt x="168" y="1277"/>
                  </a:lnTo>
                  <a:lnTo>
                    <a:pt x="210" y="1319"/>
                  </a:lnTo>
                  <a:lnTo>
                    <a:pt x="272" y="1424"/>
                  </a:lnTo>
                  <a:lnTo>
                    <a:pt x="272" y="1507"/>
                  </a:lnTo>
                  <a:lnTo>
                    <a:pt x="335" y="1570"/>
                  </a:lnTo>
                  <a:lnTo>
                    <a:pt x="419" y="1570"/>
                  </a:lnTo>
                  <a:lnTo>
                    <a:pt x="461" y="1591"/>
                  </a:lnTo>
                  <a:lnTo>
                    <a:pt x="482" y="1696"/>
                  </a:lnTo>
                  <a:lnTo>
                    <a:pt x="523" y="1842"/>
                  </a:lnTo>
                  <a:lnTo>
                    <a:pt x="523" y="1989"/>
                  </a:lnTo>
                  <a:lnTo>
                    <a:pt x="586" y="2010"/>
                  </a:lnTo>
                  <a:lnTo>
                    <a:pt x="670" y="2135"/>
                  </a:lnTo>
                  <a:lnTo>
                    <a:pt x="691" y="2219"/>
                  </a:lnTo>
                  <a:lnTo>
                    <a:pt x="795" y="2261"/>
                  </a:lnTo>
                  <a:lnTo>
                    <a:pt x="795" y="2323"/>
                  </a:lnTo>
                  <a:lnTo>
                    <a:pt x="858" y="2407"/>
                  </a:lnTo>
                  <a:lnTo>
                    <a:pt x="942" y="2449"/>
                  </a:lnTo>
                  <a:lnTo>
                    <a:pt x="984" y="2449"/>
                  </a:lnTo>
                  <a:lnTo>
                    <a:pt x="1005" y="2470"/>
                  </a:lnTo>
                  <a:lnTo>
                    <a:pt x="1172" y="2533"/>
                  </a:lnTo>
                  <a:lnTo>
                    <a:pt x="1256" y="2533"/>
                  </a:lnTo>
                  <a:lnTo>
                    <a:pt x="1277" y="2470"/>
                  </a:lnTo>
                  <a:lnTo>
                    <a:pt x="1214" y="2344"/>
                  </a:lnTo>
                  <a:lnTo>
                    <a:pt x="1193" y="2303"/>
                  </a:lnTo>
                  <a:lnTo>
                    <a:pt x="1088" y="2198"/>
                  </a:lnTo>
                  <a:lnTo>
                    <a:pt x="1109" y="2093"/>
                  </a:lnTo>
                  <a:lnTo>
                    <a:pt x="1214" y="2010"/>
                  </a:lnTo>
                  <a:lnTo>
                    <a:pt x="1339" y="2031"/>
                  </a:lnTo>
                  <a:lnTo>
                    <a:pt x="1591" y="2031"/>
                  </a:lnTo>
                  <a:lnTo>
                    <a:pt x="1695" y="1989"/>
                  </a:lnTo>
                  <a:lnTo>
                    <a:pt x="1842" y="1989"/>
                  </a:lnTo>
                  <a:lnTo>
                    <a:pt x="1946" y="2093"/>
                  </a:lnTo>
                  <a:lnTo>
                    <a:pt x="2030" y="2114"/>
                  </a:lnTo>
                  <a:lnTo>
                    <a:pt x="2093" y="2114"/>
                  </a:lnTo>
                  <a:lnTo>
                    <a:pt x="2218" y="2010"/>
                  </a:lnTo>
                  <a:lnTo>
                    <a:pt x="2260" y="1884"/>
                  </a:lnTo>
                  <a:lnTo>
                    <a:pt x="2218" y="1821"/>
                  </a:lnTo>
                  <a:lnTo>
                    <a:pt x="2218" y="1675"/>
                  </a:lnTo>
                  <a:lnTo>
                    <a:pt x="2302" y="1591"/>
                  </a:lnTo>
                  <a:lnTo>
                    <a:pt x="2323" y="1487"/>
                  </a:lnTo>
                  <a:lnTo>
                    <a:pt x="2302" y="1424"/>
                  </a:lnTo>
                  <a:lnTo>
                    <a:pt x="2260" y="1298"/>
                  </a:lnTo>
                  <a:lnTo>
                    <a:pt x="2218" y="1194"/>
                  </a:lnTo>
                  <a:lnTo>
                    <a:pt x="2155" y="1110"/>
                  </a:lnTo>
                  <a:lnTo>
                    <a:pt x="2051" y="1047"/>
                  </a:lnTo>
                  <a:lnTo>
                    <a:pt x="2051" y="963"/>
                  </a:lnTo>
                  <a:lnTo>
                    <a:pt x="2093" y="838"/>
                  </a:lnTo>
                  <a:lnTo>
                    <a:pt x="2030" y="691"/>
                  </a:lnTo>
                  <a:lnTo>
                    <a:pt x="2030" y="545"/>
                  </a:lnTo>
                  <a:lnTo>
                    <a:pt x="2114" y="440"/>
                  </a:lnTo>
                  <a:lnTo>
                    <a:pt x="2155" y="378"/>
                  </a:lnTo>
                  <a:lnTo>
                    <a:pt x="2260" y="231"/>
                  </a:lnTo>
                  <a:lnTo>
                    <a:pt x="2260" y="147"/>
                  </a:lnTo>
                  <a:lnTo>
                    <a:pt x="2135" y="106"/>
                  </a:lnTo>
                  <a:lnTo>
                    <a:pt x="1946" y="64"/>
                  </a:lnTo>
                  <a:lnTo>
                    <a:pt x="1716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962" name="Google Shape;6962;p57"/>
            <p:cNvSpPr/>
            <p:nvPr/>
          </p:nvSpPr>
          <p:spPr>
            <a:xfrm>
              <a:off x="3331012" y="3088711"/>
              <a:ext cx="34639" cy="49743"/>
            </a:xfrm>
            <a:custGeom>
              <a:rect b="b" l="l" r="r" t="t"/>
              <a:pathLst>
                <a:path extrusionOk="0" h="4374" w="2909">
                  <a:moveTo>
                    <a:pt x="879" y="0"/>
                  </a:moveTo>
                  <a:lnTo>
                    <a:pt x="858" y="84"/>
                  </a:lnTo>
                  <a:lnTo>
                    <a:pt x="712" y="251"/>
                  </a:lnTo>
                  <a:lnTo>
                    <a:pt x="565" y="356"/>
                  </a:lnTo>
                  <a:lnTo>
                    <a:pt x="503" y="335"/>
                  </a:lnTo>
                  <a:lnTo>
                    <a:pt x="335" y="544"/>
                  </a:lnTo>
                  <a:lnTo>
                    <a:pt x="356" y="628"/>
                  </a:lnTo>
                  <a:lnTo>
                    <a:pt x="419" y="733"/>
                  </a:lnTo>
                  <a:lnTo>
                    <a:pt x="565" y="753"/>
                  </a:lnTo>
                  <a:lnTo>
                    <a:pt x="649" y="837"/>
                  </a:lnTo>
                  <a:lnTo>
                    <a:pt x="649" y="963"/>
                  </a:lnTo>
                  <a:lnTo>
                    <a:pt x="461" y="1046"/>
                  </a:lnTo>
                  <a:lnTo>
                    <a:pt x="398" y="1025"/>
                  </a:lnTo>
                  <a:lnTo>
                    <a:pt x="293" y="1046"/>
                  </a:lnTo>
                  <a:lnTo>
                    <a:pt x="210" y="1025"/>
                  </a:lnTo>
                  <a:lnTo>
                    <a:pt x="126" y="1088"/>
                  </a:lnTo>
                  <a:lnTo>
                    <a:pt x="105" y="1277"/>
                  </a:lnTo>
                  <a:lnTo>
                    <a:pt x="1" y="1381"/>
                  </a:lnTo>
                  <a:lnTo>
                    <a:pt x="42" y="1507"/>
                  </a:lnTo>
                  <a:lnTo>
                    <a:pt x="189" y="1716"/>
                  </a:lnTo>
                  <a:lnTo>
                    <a:pt x="419" y="1904"/>
                  </a:lnTo>
                  <a:lnTo>
                    <a:pt x="419" y="1925"/>
                  </a:lnTo>
                  <a:lnTo>
                    <a:pt x="461" y="1925"/>
                  </a:lnTo>
                  <a:lnTo>
                    <a:pt x="524" y="1988"/>
                  </a:lnTo>
                  <a:lnTo>
                    <a:pt x="565" y="1925"/>
                  </a:lnTo>
                  <a:lnTo>
                    <a:pt x="712" y="1967"/>
                  </a:lnTo>
                  <a:lnTo>
                    <a:pt x="817" y="2072"/>
                  </a:lnTo>
                  <a:lnTo>
                    <a:pt x="817" y="2218"/>
                  </a:lnTo>
                  <a:lnTo>
                    <a:pt x="733" y="2344"/>
                  </a:lnTo>
                  <a:lnTo>
                    <a:pt x="670" y="2406"/>
                  </a:lnTo>
                  <a:lnTo>
                    <a:pt x="775" y="2448"/>
                  </a:lnTo>
                  <a:lnTo>
                    <a:pt x="879" y="2448"/>
                  </a:lnTo>
                  <a:lnTo>
                    <a:pt x="942" y="2532"/>
                  </a:lnTo>
                  <a:lnTo>
                    <a:pt x="984" y="2616"/>
                  </a:lnTo>
                  <a:lnTo>
                    <a:pt x="1089" y="2616"/>
                  </a:lnTo>
                  <a:lnTo>
                    <a:pt x="1089" y="2657"/>
                  </a:lnTo>
                  <a:lnTo>
                    <a:pt x="984" y="2804"/>
                  </a:lnTo>
                  <a:lnTo>
                    <a:pt x="963" y="2950"/>
                  </a:lnTo>
                  <a:lnTo>
                    <a:pt x="837" y="3160"/>
                  </a:lnTo>
                  <a:lnTo>
                    <a:pt x="858" y="3264"/>
                  </a:lnTo>
                  <a:lnTo>
                    <a:pt x="817" y="3369"/>
                  </a:lnTo>
                  <a:lnTo>
                    <a:pt x="817" y="3474"/>
                  </a:lnTo>
                  <a:lnTo>
                    <a:pt x="837" y="3536"/>
                  </a:lnTo>
                  <a:lnTo>
                    <a:pt x="817" y="3599"/>
                  </a:lnTo>
                  <a:lnTo>
                    <a:pt x="817" y="3704"/>
                  </a:lnTo>
                  <a:lnTo>
                    <a:pt x="921" y="3808"/>
                  </a:lnTo>
                  <a:lnTo>
                    <a:pt x="1047" y="3955"/>
                  </a:lnTo>
                  <a:lnTo>
                    <a:pt x="1047" y="4018"/>
                  </a:lnTo>
                  <a:lnTo>
                    <a:pt x="1130" y="4122"/>
                  </a:lnTo>
                  <a:lnTo>
                    <a:pt x="1361" y="4331"/>
                  </a:lnTo>
                  <a:lnTo>
                    <a:pt x="1444" y="4373"/>
                  </a:lnTo>
                  <a:lnTo>
                    <a:pt x="1507" y="4290"/>
                  </a:lnTo>
                  <a:lnTo>
                    <a:pt x="1591" y="4269"/>
                  </a:lnTo>
                  <a:lnTo>
                    <a:pt x="1612" y="4290"/>
                  </a:lnTo>
                  <a:lnTo>
                    <a:pt x="1758" y="4290"/>
                  </a:lnTo>
                  <a:lnTo>
                    <a:pt x="1821" y="4185"/>
                  </a:lnTo>
                  <a:lnTo>
                    <a:pt x="1863" y="4122"/>
                  </a:lnTo>
                  <a:lnTo>
                    <a:pt x="1967" y="4101"/>
                  </a:lnTo>
                  <a:lnTo>
                    <a:pt x="2198" y="4101"/>
                  </a:lnTo>
                  <a:lnTo>
                    <a:pt x="2260" y="3913"/>
                  </a:lnTo>
                  <a:lnTo>
                    <a:pt x="2386" y="3871"/>
                  </a:lnTo>
                  <a:lnTo>
                    <a:pt x="2553" y="3871"/>
                  </a:lnTo>
                  <a:lnTo>
                    <a:pt x="2616" y="3913"/>
                  </a:lnTo>
                  <a:lnTo>
                    <a:pt x="2721" y="3892"/>
                  </a:lnTo>
                  <a:lnTo>
                    <a:pt x="2909" y="3892"/>
                  </a:lnTo>
                  <a:lnTo>
                    <a:pt x="2825" y="3850"/>
                  </a:lnTo>
                  <a:lnTo>
                    <a:pt x="2762" y="3766"/>
                  </a:lnTo>
                  <a:lnTo>
                    <a:pt x="2762" y="3704"/>
                  </a:lnTo>
                  <a:lnTo>
                    <a:pt x="2658" y="3662"/>
                  </a:lnTo>
                  <a:lnTo>
                    <a:pt x="2637" y="3578"/>
                  </a:lnTo>
                  <a:lnTo>
                    <a:pt x="2553" y="3453"/>
                  </a:lnTo>
                  <a:lnTo>
                    <a:pt x="2490" y="3432"/>
                  </a:lnTo>
                  <a:lnTo>
                    <a:pt x="2490" y="3285"/>
                  </a:lnTo>
                  <a:lnTo>
                    <a:pt x="2449" y="3139"/>
                  </a:lnTo>
                  <a:lnTo>
                    <a:pt x="2428" y="3034"/>
                  </a:lnTo>
                  <a:lnTo>
                    <a:pt x="2386" y="3013"/>
                  </a:lnTo>
                  <a:lnTo>
                    <a:pt x="2302" y="3013"/>
                  </a:lnTo>
                  <a:lnTo>
                    <a:pt x="2239" y="2950"/>
                  </a:lnTo>
                  <a:lnTo>
                    <a:pt x="2239" y="2867"/>
                  </a:lnTo>
                  <a:lnTo>
                    <a:pt x="2177" y="2762"/>
                  </a:lnTo>
                  <a:lnTo>
                    <a:pt x="2135" y="2720"/>
                  </a:lnTo>
                  <a:lnTo>
                    <a:pt x="2093" y="2637"/>
                  </a:lnTo>
                  <a:lnTo>
                    <a:pt x="1988" y="2595"/>
                  </a:lnTo>
                  <a:lnTo>
                    <a:pt x="1967" y="2511"/>
                  </a:lnTo>
                  <a:lnTo>
                    <a:pt x="2072" y="2281"/>
                  </a:lnTo>
                  <a:lnTo>
                    <a:pt x="2072" y="2134"/>
                  </a:lnTo>
                  <a:lnTo>
                    <a:pt x="2135" y="2009"/>
                  </a:lnTo>
                  <a:lnTo>
                    <a:pt x="2302" y="2009"/>
                  </a:lnTo>
                  <a:lnTo>
                    <a:pt x="2407" y="1967"/>
                  </a:lnTo>
                  <a:lnTo>
                    <a:pt x="2490" y="1862"/>
                  </a:lnTo>
                  <a:lnTo>
                    <a:pt x="2449" y="1779"/>
                  </a:lnTo>
                  <a:lnTo>
                    <a:pt x="2511" y="1653"/>
                  </a:lnTo>
                  <a:lnTo>
                    <a:pt x="2449" y="1549"/>
                  </a:lnTo>
                  <a:lnTo>
                    <a:pt x="2449" y="1381"/>
                  </a:lnTo>
                  <a:lnTo>
                    <a:pt x="2428" y="1297"/>
                  </a:lnTo>
                  <a:lnTo>
                    <a:pt x="2218" y="1256"/>
                  </a:lnTo>
                  <a:lnTo>
                    <a:pt x="2009" y="1046"/>
                  </a:lnTo>
                  <a:lnTo>
                    <a:pt x="1905" y="963"/>
                  </a:lnTo>
                  <a:lnTo>
                    <a:pt x="1863" y="984"/>
                  </a:lnTo>
                  <a:lnTo>
                    <a:pt x="1716" y="1046"/>
                  </a:lnTo>
                  <a:lnTo>
                    <a:pt x="1653" y="1130"/>
                  </a:lnTo>
                  <a:lnTo>
                    <a:pt x="1612" y="1235"/>
                  </a:lnTo>
                  <a:lnTo>
                    <a:pt x="1591" y="1088"/>
                  </a:lnTo>
                  <a:lnTo>
                    <a:pt x="1612" y="921"/>
                  </a:lnTo>
                  <a:lnTo>
                    <a:pt x="1674" y="816"/>
                  </a:lnTo>
                  <a:lnTo>
                    <a:pt x="1612" y="628"/>
                  </a:lnTo>
                  <a:lnTo>
                    <a:pt x="1507" y="565"/>
                  </a:lnTo>
                  <a:lnTo>
                    <a:pt x="1298" y="419"/>
                  </a:lnTo>
                  <a:lnTo>
                    <a:pt x="1151" y="251"/>
                  </a:lnTo>
                  <a:lnTo>
                    <a:pt x="1130" y="147"/>
                  </a:lnTo>
                  <a:lnTo>
                    <a:pt x="1026" y="42"/>
                  </a:lnTo>
                  <a:lnTo>
                    <a:pt x="921" y="21"/>
                  </a:lnTo>
                  <a:lnTo>
                    <a:pt x="879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963" name="Google Shape;6963;p57"/>
            <p:cNvSpPr/>
            <p:nvPr/>
          </p:nvSpPr>
          <p:spPr>
            <a:xfrm>
              <a:off x="3250041" y="3063487"/>
              <a:ext cx="91450" cy="78538"/>
            </a:xfrm>
            <a:custGeom>
              <a:rect b="b" l="l" r="r" t="t"/>
              <a:pathLst>
                <a:path extrusionOk="0" h="6906" w="7680">
                  <a:moveTo>
                    <a:pt x="1988" y="0"/>
                  </a:moveTo>
                  <a:lnTo>
                    <a:pt x="1821" y="63"/>
                  </a:lnTo>
                  <a:lnTo>
                    <a:pt x="1674" y="251"/>
                  </a:lnTo>
                  <a:lnTo>
                    <a:pt x="1695" y="377"/>
                  </a:lnTo>
                  <a:lnTo>
                    <a:pt x="1758" y="440"/>
                  </a:lnTo>
                  <a:lnTo>
                    <a:pt x="1863" y="356"/>
                  </a:lnTo>
                  <a:lnTo>
                    <a:pt x="1967" y="377"/>
                  </a:lnTo>
                  <a:lnTo>
                    <a:pt x="2072" y="461"/>
                  </a:lnTo>
                  <a:lnTo>
                    <a:pt x="2030" y="544"/>
                  </a:lnTo>
                  <a:lnTo>
                    <a:pt x="1925" y="565"/>
                  </a:lnTo>
                  <a:lnTo>
                    <a:pt x="1821" y="523"/>
                  </a:lnTo>
                  <a:lnTo>
                    <a:pt x="1779" y="482"/>
                  </a:lnTo>
                  <a:lnTo>
                    <a:pt x="1758" y="523"/>
                  </a:lnTo>
                  <a:lnTo>
                    <a:pt x="1758" y="565"/>
                  </a:lnTo>
                  <a:lnTo>
                    <a:pt x="1611" y="649"/>
                  </a:lnTo>
                  <a:lnTo>
                    <a:pt x="1360" y="670"/>
                  </a:lnTo>
                  <a:lnTo>
                    <a:pt x="1088" y="774"/>
                  </a:lnTo>
                  <a:lnTo>
                    <a:pt x="1026" y="879"/>
                  </a:lnTo>
                  <a:lnTo>
                    <a:pt x="1026" y="984"/>
                  </a:lnTo>
                  <a:lnTo>
                    <a:pt x="1088" y="1088"/>
                  </a:lnTo>
                  <a:lnTo>
                    <a:pt x="1088" y="1318"/>
                  </a:lnTo>
                  <a:lnTo>
                    <a:pt x="1130" y="1486"/>
                  </a:lnTo>
                  <a:lnTo>
                    <a:pt x="1151" y="1611"/>
                  </a:lnTo>
                  <a:lnTo>
                    <a:pt x="1067" y="1800"/>
                  </a:lnTo>
                  <a:lnTo>
                    <a:pt x="879" y="1925"/>
                  </a:lnTo>
                  <a:lnTo>
                    <a:pt x="775" y="1904"/>
                  </a:lnTo>
                  <a:lnTo>
                    <a:pt x="775" y="1737"/>
                  </a:lnTo>
                  <a:lnTo>
                    <a:pt x="649" y="1611"/>
                  </a:lnTo>
                  <a:lnTo>
                    <a:pt x="628" y="1486"/>
                  </a:lnTo>
                  <a:lnTo>
                    <a:pt x="733" y="1402"/>
                  </a:lnTo>
                  <a:lnTo>
                    <a:pt x="754" y="1318"/>
                  </a:lnTo>
                  <a:lnTo>
                    <a:pt x="963" y="1109"/>
                  </a:lnTo>
                  <a:lnTo>
                    <a:pt x="963" y="942"/>
                  </a:lnTo>
                  <a:lnTo>
                    <a:pt x="879" y="795"/>
                  </a:lnTo>
                  <a:lnTo>
                    <a:pt x="921" y="754"/>
                  </a:lnTo>
                  <a:lnTo>
                    <a:pt x="879" y="670"/>
                  </a:lnTo>
                  <a:lnTo>
                    <a:pt x="816" y="628"/>
                  </a:lnTo>
                  <a:lnTo>
                    <a:pt x="754" y="523"/>
                  </a:lnTo>
                  <a:lnTo>
                    <a:pt x="775" y="440"/>
                  </a:lnTo>
                  <a:lnTo>
                    <a:pt x="921" y="377"/>
                  </a:lnTo>
                  <a:lnTo>
                    <a:pt x="1067" y="356"/>
                  </a:lnTo>
                  <a:lnTo>
                    <a:pt x="1172" y="210"/>
                  </a:lnTo>
                  <a:lnTo>
                    <a:pt x="1130" y="210"/>
                  </a:lnTo>
                  <a:lnTo>
                    <a:pt x="1088" y="230"/>
                  </a:lnTo>
                  <a:lnTo>
                    <a:pt x="775" y="356"/>
                  </a:lnTo>
                  <a:lnTo>
                    <a:pt x="628" y="628"/>
                  </a:lnTo>
                  <a:lnTo>
                    <a:pt x="565" y="670"/>
                  </a:lnTo>
                  <a:lnTo>
                    <a:pt x="461" y="691"/>
                  </a:lnTo>
                  <a:lnTo>
                    <a:pt x="356" y="837"/>
                  </a:lnTo>
                  <a:lnTo>
                    <a:pt x="293" y="900"/>
                  </a:lnTo>
                  <a:lnTo>
                    <a:pt x="105" y="1172"/>
                  </a:lnTo>
                  <a:lnTo>
                    <a:pt x="84" y="1298"/>
                  </a:lnTo>
                  <a:lnTo>
                    <a:pt x="105" y="1402"/>
                  </a:lnTo>
                  <a:lnTo>
                    <a:pt x="84" y="1590"/>
                  </a:lnTo>
                  <a:lnTo>
                    <a:pt x="0" y="1779"/>
                  </a:lnTo>
                  <a:lnTo>
                    <a:pt x="0" y="1821"/>
                  </a:lnTo>
                  <a:lnTo>
                    <a:pt x="147" y="1821"/>
                  </a:lnTo>
                  <a:lnTo>
                    <a:pt x="398" y="2239"/>
                  </a:lnTo>
                  <a:lnTo>
                    <a:pt x="503" y="2407"/>
                  </a:lnTo>
                  <a:lnTo>
                    <a:pt x="523" y="2511"/>
                  </a:lnTo>
                  <a:lnTo>
                    <a:pt x="461" y="2637"/>
                  </a:lnTo>
                  <a:lnTo>
                    <a:pt x="461" y="2720"/>
                  </a:lnTo>
                  <a:lnTo>
                    <a:pt x="440" y="2762"/>
                  </a:lnTo>
                  <a:lnTo>
                    <a:pt x="440" y="2867"/>
                  </a:lnTo>
                  <a:lnTo>
                    <a:pt x="565" y="2971"/>
                  </a:lnTo>
                  <a:lnTo>
                    <a:pt x="733" y="3034"/>
                  </a:lnTo>
                  <a:lnTo>
                    <a:pt x="837" y="3055"/>
                  </a:lnTo>
                  <a:lnTo>
                    <a:pt x="963" y="3097"/>
                  </a:lnTo>
                  <a:lnTo>
                    <a:pt x="1047" y="3055"/>
                  </a:lnTo>
                  <a:lnTo>
                    <a:pt x="1193" y="3055"/>
                  </a:lnTo>
                  <a:lnTo>
                    <a:pt x="1339" y="3097"/>
                  </a:lnTo>
                  <a:lnTo>
                    <a:pt x="1381" y="3076"/>
                  </a:lnTo>
                  <a:lnTo>
                    <a:pt x="1549" y="3055"/>
                  </a:lnTo>
                  <a:lnTo>
                    <a:pt x="1716" y="3076"/>
                  </a:lnTo>
                  <a:lnTo>
                    <a:pt x="1821" y="3139"/>
                  </a:lnTo>
                  <a:lnTo>
                    <a:pt x="2281" y="3557"/>
                  </a:lnTo>
                  <a:lnTo>
                    <a:pt x="2427" y="3515"/>
                  </a:lnTo>
                  <a:lnTo>
                    <a:pt x="2448" y="3557"/>
                  </a:lnTo>
                  <a:lnTo>
                    <a:pt x="2511" y="3515"/>
                  </a:lnTo>
                  <a:lnTo>
                    <a:pt x="2637" y="3578"/>
                  </a:lnTo>
                  <a:lnTo>
                    <a:pt x="2699" y="3599"/>
                  </a:lnTo>
                  <a:lnTo>
                    <a:pt x="2825" y="3557"/>
                  </a:lnTo>
                  <a:lnTo>
                    <a:pt x="2930" y="3557"/>
                  </a:lnTo>
                  <a:lnTo>
                    <a:pt x="3076" y="3578"/>
                  </a:lnTo>
                  <a:lnTo>
                    <a:pt x="3118" y="3515"/>
                  </a:lnTo>
                  <a:lnTo>
                    <a:pt x="3223" y="3515"/>
                  </a:lnTo>
                  <a:lnTo>
                    <a:pt x="3285" y="3578"/>
                  </a:lnTo>
                  <a:lnTo>
                    <a:pt x="3348" y="3808"/>
                  </a:lnTo>
                  <a:lnTo>
                    <a:pt x="3285" y="3892"/>
                  </a:lnTo>
                  <a:lnTo>
                    <a:pt x="3285" y="3997"/>
                  </a:lnTo>
                  <a:lnTo>
                    <a:pt x="3264" y="4080"/>
                  </a:lnTo>
                  <a:lnTo>
                    <a:pt x="3118" y="4101"/>
                  </a:lnTo>
                  <a:lnTo>
                    <a:pt x="3055" y="4185"/>
                  </a:lnTo>
                  <a:lnTo>
                    <a:pt x="3076" y="4394"/>
                  </a:lnTo>
                  <a:lnTo>
                    <a:pt x="3118" y="4457"/>
                  </a:lnTo>
                  <a:lnTo>
                    <a:pt x="3055" y="4624"/>
                  </a:lnTo>
                  <a:lnTo>
                    <a:pt x="3055" y="4813"/>
                  </a:lnTo>
                  <a:lnTo>
                    <a:pt x="3139" y="4875"/>
                  </a:lnTo>
                  <a:lnTo>
                    <a:pt x="3139" y="4959"/>
                  </a:lnTo>
                  <a:lnTo>
                    <a:pt x="3244" y="5252"/>
                  </a:lnTo>
                  <a:lnTo>
                    <a:pt x="3055" y="5587"/>
                  </a:lnTo>
                  <a:lnTo>
                    <a:pt x="3076" y="5692"/>
                  </a:lnTo>
                  <a:lnTo>
                    <a:pt x="3139" y="5692"/>
                  </a:lnTo>
                  <a:lnTo>
                    <a:pt x="3223" y="5671"/>
                  </a:lnTo>
                  <a:lnTo>
                    <a:pt x="3223" y="5692"/>
                  </a:lnTo>
                  <a:lnTo>
                    <a:pt x="3244" y="5775"/>
                  </a:lnTo>
                  <a:lnTo>
                    <a:pt x="3327" y="5817"/>
                  </a:lnTo>
                  <a:lnTo>
                    <a:pt x="3369" y="5922"/>
                  </a:lnTo>
                  <a:lnTo>
                    <a:pt x="3348" y="5984"/>
                  </a:lnTo>
                  <a:lnTo>
                    <a:pt x="3390" y="6131"/>
                  </a:lnTo>
                  <a:lnTo>
                    <a:pt x="3536" y="6424"/>
                  </a:lnTo>
                  <a:lnTo>
                    <a:pt x="3536" y="6528"/>
                  </a:lnTo>
                  <a:lnTo>
                    <a:pt x="3746" y="6696"/>
                  </a:lnTo>
                  <a:lnTo>
                    <a:pt x="3976" y="6863"/>
                  </a:lnTo>
                  <a:lnTo>
                    <a:pt x="4101" y="6905"/>
                  </a:lnTo>
                  <a:lnTo>
                    <a:pt x="4332" y="6863"/>
                  </a:lnTo>
                  <a:lnTo>
                    <a:pt x="4478" y="6717"/>
                  </a:lnTo>
                  <a:lnTo>
                    <a:pt x="4687" y="6591"/>
                  </a:lnTo>
                  <a:lnTo>
                    <a:pt x="4750" y="6487"/>
                  </a:lnTo>
                  <a:lnTo>
                    <a:pt x="5064" y="6319"/>
                  </a:lnTo>
                  <a:lnTo>
                    <a:pt x="5127" y="6173"/>
                  </a:lnTo>
                  <a:lnTo>
                    <a:pt x="5168" y="6110"/>
                  </a:lnTo>
                  <a:lnTo>
                    <a:pt x="5210" y="6068"/>
                  </a:lnTo>
                  <a:lnTo>
                    <a:pt x="5482" y="6005"/>
                  </a:lnTo>
                  <a:lnTo>
                    <a:pt x="5629" y="5964"/>
                  </a:lnTo>
                  <a:lnTo>
                    <a:pt x="5587" y="5817"/>
                  </a:lnTo>
                  <a:lnTo>
                    <a:pt x="5440" y="5796"/>
                  </a:lnTo>
                  <a:lnTo>
                    <a:pt x="5252" y="5817"/>
                  </a:lnTo>
                  <a:lnTo>
                    <a:pt x="4959" y="5712"/>
                  </a:lnTo>
                  <a:lnTo>
                    <a:pt x="5022" y="5545"/>
                  </a:lnTo>
                  <a:lnTo>
                    <a:pt x="5001" y="5482"/>
                  </a:lnTo>
                  <a:lnTo>
                    <a:pt x="4938" y="5440"/>
                  </a:lnTo>
                  <a:lnTo>
                    <a:pt x="5127" y="5168"/>
                  </a:lnTo>
                  <a:lnTo>
                    <a:pt x="5064" y="5064"/>
                  </a:lnTo>
                  <a:lnTo>
                    <a:pt x="4938" y="4938"/>
                  </a:lnTo>
                  <a:lnTo>
                    <a:pt x="4834" y="4917"/>
                  </a:lnTo>
                  <a:lnTo>
                    <a:pt x="4750" y="4750"/>
                  </a:lnTo>
                  <a:lnTo>
                    <a:pt x="4917" y="4813"/>
                  </a:lnTo>
                  <a:lnTo>
                    <a:pt x="5106" y="4834"/>
                  </a:lnTo>
                  <a:lnTo>
                    <a:pt x="5273" y="4938"/>
                  </a:lnTo>
                  <a:lnTo>
                    <a:pt x="5461" y="4938"/>
                  </a:lnTo>
                  <a:lnTo>
                    <a:pt x="5733" y="4875"/>
                  </a:lnTo>
                  <a:lnTo>
                    <a:pt x="5796" y="4938"/>
                  </a:lnTo>
                  <a:lnTo>
                    <a:pt x="5985" y="4875"/>
                  </a:lnTo>
                  <a:lnTo>
                    <a:pt x="6173" y="4708"/>
                  </a:lnTo>
                  <a:lnTo>
                    <a:pt x="6319" y="4708"/>
                  </a:lnTo>
                  <a:lnTo>
                    <a:pt x="6424" y="4729"/>
                  </a:lnTo>
                  <a:lnTo>
                    <a:pt x="6675" y="4624"/>
                  </a:lnTo>
                  <a:lnTo>
                    <a:pt x="6884" y="4624"/>
                  </a:lnTo>
                  <a:lnTo>
                    <a:pt x="7156" y="4394"/>
                  </a:lnTo>
                  <a:lnTo>
                    <a:pt x="7219" y="4248"/>
                  </a:lnTo>
                  <a:lnTo>
                    <a:pt x="7219" y="4143"/>
                  </a:lnTo>
                  <a:lnTo>
                    <a:pt x="7219" y="4122"/>
                  </a:lnTo>
                  <a:lnTo>
                    <a:pt x="6989" y="3934"/>
                  </a:lnTo>
                  <a:lnTo>
                    <a:pt x="6842" y="3725"/>
                  </a:lnTo>
                  <a:lnTo>
                    <a:pt x="6801" y="3599"/>
                  </a:lnTo>
                  <a:lnTo>
                    <a:pt x="6905" y="3495"/>
                  </a:lnTo>
                  <a:lnTo>
                    <a:pt x="6926" y="3306"/>
                  </a:lnTo>
                  <a:lnTo>
                    <a:pt x="7010" y="3243"/>
                  </a:lnTo>
                  <a:lnTo>
                    <a:pt x="7093" y="3264"/>
                  </a:lnTo>
                  <a:lnTo>
                    <a:pt x="7198" y="3243"/>
                  </a:lnTo>
                  <a:lnTo>
                    <a:pt x="7261" y="3264"/>
                  </a:lnTo>
                  <a:lnTo>
                    <a:pt x="7449" y="3181"/>
                  </a:lnTo>
                  <a:lnTo>
                    <a:pt x="7449" y="3055"/>
                  </a:lnTo>
                  <a:lnTo>
                    <a:pt x="7365" y="2971"/>
                  </a:lnTo>
                  <a:lnTo>
                    <a:pt x="7219" y="2951"/>
                  </a:lnTo>
                  <a:lnTo>
                    <a:pt x="7156" y="2846"/>
                  </a:lnTo>
                  <a:lnTo>
                    <a:pt x="7135" y="2762"/>
                  </a:lnTo>
                  <a:lnTo>
                    <a:pt x="7303" y="2553"/>
                  </a:lnTo>
                  <a:lnTo>
                    <a:pt x="7365" y="2574"/>
                  </a:lnTo>
                  <a:lnTo>
                    <a:pt x="7512" y="2469"/>
                  </a:lnTo>
                  <a:lnTo>
                    <a:pt x="7658" y="2302"/>
                  </a:lnTo>
                  <a:lnTo>
                    <a:pt x="7679" y="2218"/>
                  </a:lnTo>
                  <a:lnTo>
                    <a:pt x="7658" y="2218"/>
                  </a:lnTo>
                  <a:lnTo>
                    <a:pt x="7428" y="2114"/>
                  </a:lnTo>
                  <a:lnTo>
                    <a:pt x="7345" y="2114"/>
                  </a:lnTo>
                  <a:lnTo>
                    <a:pt x="7261" y="2135"/>
                  </a:lnTo>
                  <a:lnTo>
                    <a:pt x="7156" y="2114"/>
                  </a:lnTo>
                  <a:lnTo>
                    <a:pt x="7093" y="2114"/>
                  </a:lnTo>
                  <a:lnTo>
                    <a:pt x="7010" y="2155"/>
                  </a:lnTo>
                  <a:lnTo>
                    <a:pt x="6821" y="2197"/>
                  </a:lnTo>
                  <a:lnTo>
                    <a:pt x="6675" y="2155"/>
                  </a:lnTo>
                  <a:lnTo>
                    <a:pt x="6612" y="2155"/>
                  </a:lnTo>
                  <a:lnTo>
                    <a:pt x="6717" y="2135"/>
                  </a:lnTo>
                  <a:lnTo>
                    <a:pt x="6801" y="2135"/>
                  </a:lnTo>
                  <a:lnTo>
                    <a:pt x="6884" y="2093"/>
                  </a:lnTo>
                  <a:lnTo>
                    <a:pt x="6926" y="2009"/>
                  </a:lnTo>
                  <a:lnTo>
                    <a:pt x="7052" y="1904"/>
                  </a:lnTo>
                  <a:lnTo>
                    <a:pt x="7093" y="1842"/>
                  </a:lnTo>
                  <a:lnTo>
                    <a:pt x="7010" y="1800"/>
                  </a:lnTo>
                  <a:lnTo>
                    <a:pt x="7010" y="1779"/>
                  </a:lnTo>
                  <a:lnTo>
                    <a:pt x="6989" y="1674"/>
                  </a:lnTo>
                  <a:lnTo>
                    <a:pt x="6821" y="1590"/>
                  </a:lnTo>
                  <a:lnTo>
                    <a:pt x="6612" y="1528"/>
                  </a:lnTo>
                  <a:lnTo>
                    <a:pt x="6570" y="1486"/>
                  </a:lnTo>
                  <a:lnTo>
                    <a:pt x="6487" y="1423"/>
                  </a:lnTo>
                  <a:lnTo>
                    <a:pt x="6382" y="1423"/>
                  </a:lnTo>
                  <a:lnTo>
                    <a:pt x="6361" y="1381"/>
                  </a:lnTo>
                  <a:lnTo>
                    <a:pt x="6215" y="1318"/>
                  </a:lnTo>
                  <a:lnTo>
                    <a:pt x="6173" y="1318"/>
                  </a:lnTo>
                  <a:lnTo>
                    <a:pt x="6173" y="1423"/>
                  </a:lnTo>
                  <a:lnTo>
                    <a:pt x="6089" y="1318"/>
                  </a:lnTo>
                  <a:lnTo>
                    <a:pt x="6047" y="1214"/>
                  </a:lnTo>
                  <a:lnTo>
                    <a:pt x="5943" y="1172"/>
                  </a:lnTo>
                  <a:lnTo>
                    <a:pt x="5901" y="1088"/>
                  </a:lnTo>
                  <a:lnTo>
                    <a:pt x="5964" y="1046"/>
                  </a:lnTo>
                  <a:lnTo>
                    <a:pt x="6215" y="1067"/>
                  </a:lnTo>
                  <a:lnTo>
                    <a:pt x="6319" y="984"/>
                  </a:lnTo>
                  <a:lnTo>
                    <a:pt x="6487" y="984"/>
                  </a:lnTo>
                  <a:lnTo>
                    <a:pt x="6487" y="879"/>
                  </a:lnTo>
                  <a:lnTo>
                    <a:pt x="6361" y="900"/>
                  </a:lnTo>
                  <a:lnTo>
                    <a:pt x="6089" y="858"/>
                  </a:lnTo>
                  <a:lnTo>
                    <a:pt x="5901" y="879"/>
                  </a:lnTo>
                  <a:lnTo>
                    <a:pt x="5775" y="879"/>
                  </a:lnTo>
                  <a:lnTo>
                    <a:pt x="5524" y="963"/>
                  </a:lnTo>
                  <a:lnTo>
                    <a:pt x="5440" y="942"/>
                  </a:lnTo>
                  <a:lnTo>
                    <a:pt x="5336" y="942"/>
                  </a:lnTo>
                  <a:lnTo>
                    <a:pt x="5127" y="1088"/>
                  </a:lnTo>
                  <a:lnTo>
                    <a:pt x="5022" y="1109"/>
                  </a:lnTo>
                  <a:lnTo>
                    <a:pt x="4896" y="1172"/>
                  </a:lnTo>
                  <a:lnTo>
                    <a:pt x="4834" y="1256"/>
                  </a:lnTo>
                  <a:lnTo>
                    <a:pt x="4645" y="1277"/>
                  </a:lnTo>
                  <a:lnTo>
                    <a:pt x="4604" y="1298"/>
                  </a:lnTo>
                  <a:lnTo>
                    <a:pt x="4520" y="1277"/>
                  </a:lnTo>
                  <a:lnTo>
                    <a:pt x="4269" y="1088"/>
                  </a:lnTo>
                  <a:lnTo>
                    <a:pt x="4206" y="984"/>
                  </a:lnTo>
                  <a:lnTo>
                    <a:pt x="3871" y="984"/>
                  </a:lnTo>
                  <a:lnTo>
                    <a:pt x="3327" y="1088"/>
                  </a:lnTo>
                  <a:lnTo>
                    <a:pt x="3055" y="1088"/>
                  </a:lnTo>
                  <a:lnTo>
                    <a:pt x="2951" y="1046"/>
                  </a:lnTo>
                  <a:lnTo>
                    <a:pt x="2909" y="963"/>
                  </a:lnTo>
                  <a:lnTo>
                    <a:pt x="2909" y="858"/>
                  </a:lnTo>
                  <a:lnTo>
                    <a:pt x="2972" y="858"/>
                  </a:lnTo>
                  <a:lnTo>
                    <a:pt x="2951" y="733"/>
                  </a:lnTo>
                  <a:lnTo>
                    <a:pt x="2846" y="565"/>
                  </a:lnTo>
                  <a:lnTo>
                    <a:pt x="2741" y="544"/>
                  </a:lnTo>
                  <a:lnTo>
                    <a:pt x="2448" y="565"/>
                  </a:lnTo>
                  <a:lnTo>
                    <a:pt x="2323" y="482"/>
                  </a:lnTo>
                  <a:lnTo>
                    <a:pt x="2239" y="482"/>
                  </a:lnTo>
                  <a:lnTo>
                    <a:pt x="2176" y="523"/>
                  </a:lnTo>
                  <a:lnTo>
                    <a:pt x="2072" y="356"/>
                  </a:lnTo>
                  <a:lnTo>
                    <a:pt x="2072" y="210"/>
                  </a:lnTo>
                  <a:lnTo>
                    <a:pt x="2030" y="21"/>
                  </a:lnTo>
                  <a:lnTo>
                    <a:pt x="1988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964" name="Google Shape;6964;p57"/>
            <p:cNvSpPr/>
            <p:nvPr/>
          </p:nvSpPr>
          <p:spPr>
            <a:xfrm>
              <a:off x="3209425" y="3061815"/>
              <a:ext cx="82733" cy="112565"/>
            </a:xfrm>
            <a:custGeom>
              <a:rect b="b" l="l" r="r" t="t"/>
              <a:pathLst>
                <a:path extrusionOk="0" h="9898" w="6948">
                  <a:moveTo>
                    <a:pt x="4353" y="1"/>
                  </a:moveTo>
                  <a:lnTo>
                    <a:pt x="4332" y="64"/>
                  </a:lnTo>
                  <a:lnTo>
                    <a:pt x="4290" y="105"/>
                  </a:lnTo>
                  <a:lnTo>
                    <a:pt x="4227" y="147"/>
                  </a:lnTo>
                  <a:lnTo>
                    <a:pt x="4165" y="168"/>
                  </a:lnTo>
                  <a:lnTo>
                    <a:pt x="4060" y="168"/>
                  </a:lnTo>
                  <a:lnTo>
                    <a:pt x="3976" y="189"/>
                  </a:lnTo>
                  <a:lnTo>
                    <a:pt x="3955" y="252"/>
                  </a:lnTo>
                  <a:lnTo>
                    <a:pt x="3976" y="294"/>
                  </a:lnTo>
                  <a:lnTo>
                    <a:pt x="3955" y="357"/>
                  </a:lnTo>
                  <a:lnTo>
                    <a:pt x="3809" y="419"/>
                  </a:lnTo>
                  <a:lnTo>
                    <a:pt x="3621" y="566"/>
                  </a:lnTo>
                  <a:lnTo>
                    <a:pt x="3495" y="670"/>
                  </a:lnTo>
                  <a:lnTo>
                    <a:pt x="3328" y="691"/>
                  </a:lnTo>
                  <a:lnTo>
                    <a:pt x="2972" y="691"/>
                  </a:lnTo>
                  <a:lnTo>
                    <a:pt x="2867" y="733"/>
                  </a:lnTo>
                  <a:lnTo>
                    <a:pt x="2867" y="817"/>
                  </a:lnTo>
                  <a:lnTo>
                    <a:pt x="2888" y="901"/>
                  </a:lnTo>
                  <a:lnTo>
                    <a:pt x="2888" y="1005"/>
                  </a:lnTo>
                  <a:lnTo>
                    <a:pt x="2805" y="1089"/>
                  </a:lnTo>
                  <a:lnTo>
                    <a:pt x="2721" y="1047"/>
                  </a:lnTo>
                  <a:lnTo>
                    <a:pt x="2763" y="942"/>
                  </a:lnTo>
                  <a:lnTo>
                    <a:pt x="2763" y="921"/>
                  </a:lnTo>
                  <a:lnTo>
                    <a:pt x="2825" y="901"/>
                  </a:lnTo>
                  <a:lnTo>
                    <a:pt x="2700" y="880"/>
                  </a:lnTo>
                  <a:lnTo>
                    <a:pt x="2574" y="817"/>
                  </a:lnTo>
                  <a:lnTo>
                    <a:pt x="2491" y="817"/>
                  </a:lnTo>
                  <a:lnTo>
                    <a:pt x="2302" y="942"/>
                  </a:lnTo>
                  <a:lnTo>
                    <a:pt x="2261" y="1026"/>
                  </a:lnTo>
                  <a:lnTo>
                    <a:pt x="2135" y="1152"/>
                  </a:lnTo>
                  <a:lnTo>
                    <a:pt x="1968" y="1465"/>
                  </a:lnTo>
                  <a:lnTo>
                    <a:pt x="1947" y="1549"/>
                  </a:lnTo>
                  <a:lnTo>
                    <a:pt x="1947" y="1549"/>
                  </a:lnTo>
                  <a:lnTo>
                    <a:pt x="1989" y="1528"/>
                  </a:lnTo>
                  <a:lnTo>
                    <a:pt x="2051" y="1570"/>
                  </a:lnTo>
                  <a:lnTo>
                    <a:pt x="2051" y="1654"/>
                  </a:lnTo>
                  <a:lnTo>
                    <a:pt x="2030" y="1758"/>
                  </a:lnTo>
                  <a:lnTo>
                    <a:pt x="1947" y="1821"/>
                  </a:lnTo>
                  <a:lnTo>
                    <a:pt x="1842" y="1821"/>
                  </a:lnTo>
                  <a:lnTo>
                    <a:pt x="1737" y="1863"/>
                  </a:lnTo>
                  <a:lnTo>
                    <a:pt x="1612" y="1989"/>
                  </a:lnTo>
                  <a:lnTo>
                    <a:pt x="1528" y="2051"/>
                  </a:lnTo>
                  <a:lnTo>
                    <a:pt x="1424" y="2198"/>
                  </a:lnTo>
                  <a:lnTo>
                    <a:pt x="1340" y="2198"/>
                  </a:lnTo>
                  <a:lnTo>
                    <a:pt x="1256" y="2240"/>
                  </a:lnTo>
                  <a:lnTo>
                    <a:pt x="1298" y="2344"/>
                  </a:lnTo>
                  <a:lnTo>
                    <a:pt x="1403" y="2449"/>
                  </a:lnTo>
                  <a:lnTo>
                    <a:pt x="1403" y="2574"/>
                  </a:lnTo>
                  <a:lnTo>
                    <a:pt x="1340" y="2700"/>
                  </a:lnTo>
                  <a:lnTo>
                    <a:pt x="1256" y="2700"/>
                  </a:lnTo>
                  <a:lnTo>
                    <a:pt x="1152" y="2616"/>
                  </a:lnTo>
                  <a:lnTo>
                    <a:pt x="1193" y="2574"/>
                  </a:lnTo>
                  <a:lnTo>
                    <a:pt x="1214" y="2512"/>
                  </a:lnTo>
                  <a:lnTo>
                    <a:pt x="1131" y="2470"/>
                  </a:lnTo>
                  <a:lnTo>
                    <a:pt x="1089" y="2365"/>
                  </a:lnTo>
                  <a:lnTo>
                    <a:pt x="984" y="2261"/>
                  </a:lnTo>
                  <a:lnTo>
                    <a:pt x="942" y="2365"/>
                  </a:lnTo>
                  <a:lnTo>
                    <a:pt x="942" y="2407"/>
                  </a:lnTo>
                  <a:lnTo>
                    <a:pt x="1005" y="2574"/>
                  </a:lnTo>
                  <a:lnTo>
                    <a:pt x="921" y="2721"/>
                  </a:lnTo>
                  <a:lnTo>
                    <a:pt x="901" y="2867"/>
                  </a:lnTo>
                  <a:lnTo>
                    <a:pt x="817" y="2909"/>
                  </a:lnTo>
                  <a:lnTo>
                    <a:pt x="775" y="2909"/>
                  </a:lnTo>
                  <a:lnTo>
                    <a:pt x="691" y="3098"/>
                  </a:lnTo>
                  <a:lnTo>
                    <a:pt x="712" y="3118"/>
                  </a:lnTo>
                  <a:lnTo>
                    <a:pt x="733" y="3244"/>
                  </a:lnTo>
                  <a:lnTo>
                    <a:pt x="733" y="3390"/>
                  </a:lnTo>
                  <a:lnTo>
                    <a:pt x="880" y="3516"/>
                  </a:lnTo>
                  <a:lnTo>
                    <a:pt x="901" y="3516"/>
                  </a:lnTo>
                  <a:lnTo>
                    <a:pt x="942" y="3495"/>
                  </a:lnTo>
                  <a:lnTo>
                    <a:pt x="1005" y="3537"/>
                  </a:lnTo>
                  <a:lnTo>
                    <a:pt x="1005" y="3662"/>
                  </a:lnTo>
                  <a:lnTo>
                    <a:pt x="921" y="3746"/>
                  </a:lnTo>
                  <a:lnTo>
                    <a:pt x="921" y="3809"/>
                  </a:lnTo>
                  <a:lnTo>
                    <a:pt x="1005" y="3872"/>
                  </a:lnTo>
                  <a:lnTo>
                    <a:pt x="1005" y="4039"/>
                  </a:lnTo>
                  <a:lnTo>
                    <a:pt x="921" y="4081"/>
                  </a:lnTo>
                  <a:lnTo>
                    <a:pt x="880" y="4165"/>
                  </a:lnTo>
                  <a:lnTo>
                    <a:pt x="921" y="4186"/>
                  </a:lnTo>
                  <a:lnTo>
                    <a:pt x="984" y="4290"/>
                  </a:lnTo>
                  <a:lnTo>
                    <a:pt x="942" y="4478"/>
                  </a:lnTo>
                  <a:lnTo>
                    <a:pt x="984" y="4771"/>
                  </a:lnTo>
                  <a:lnTo>
                    <a:pt x="901" y="4855"/>
                  </a:lnTo>
                  <a:lnTo>
                    <a:pt x="880" y="4918"/>
                  </a:lnTo>
                  <a:lnTo>
                    <a:pt x="942" y="5022"/>
                  </a:lnTo>
                  <a:lnTo>
                    <a:pt x="1047" y="4981"/>
                  </a:lnTo>
                  <a:lnTo>
                    <a:pt x="1047" y="4981"/>
                  </a:lnTo>
                  <a:lnTo>
                    <a:pt x="1026" y="5064"/>
                  </a:lnTo>
                  <a:lnTo>
                    <a:pt x="1089" y="5127"/>
                  </a:lnTo>
                  <a:lnTo>
                    <a:pt x="1152" y="5127"/>
                  </a:lnTo>
                  <a:lnTo>
                    <a:pt x="1152" y="5190"/>
                  </a:lnTo>
                  <a:lnTo>
                    <a:pt x="1110" y="5274"/>
                  </a:lnTo>
                  <a:lnTo>
                    <a:pt x="1047" y="5378"/>
                  </a:lnTo>
                  <a:lnTo>
                    <a:pt x="817" y="5608"/>
                  </a:lnTo>
                  <a:lnTo>
                    <a:pt x="775" y="5713"/>
                  </a:lnTo>
                  <a:lnTo>
                    <a:pt x="608" y="5859"/>
                  </a:lnTo>
                  <a:lnTo>
                    <a:pt x="398" y="5922"/>
                  </a:lnTo>
                  <a:lnTo>
                    <a:pt x="210" y="6048"/>
                  </a:lnTo>
                  <a:lnTo>
                    <a:pt x="64" y="6278"/>
                  </a:lnTo>
                  <a:lnTo>
                    <a:pt x="43" y="6466"/>
                  </a:lnTo>
                  <a:lnTo>
                    <a:pt x="1" y="6571"/>
                  </a:lnTo>
                  <a:lnTo>
                    <a:pt x="189" y="6655"/>
                  </a:lnTo>
                  <a:lnTo>
                    <a:pt x="377" y="6780"/>
                  </a:lnTo>
                  <a:lnTo>
                    <a:pt x="629" y="6947"/>
                  </a:lnTo>
                  <a:lnTo>
                    <a:pt x="733" y="6947"/>
                  </a:lnTo>
                  <a:lnTo>
                    <a:pt x="880" y="7094"/>
                  </a:lnTo>
                  <a:lnTo>
                    <a:pt x="838" y="7178"/>
                  </a:lnTo>
                  <a:lnTo>
                    <a:pt x="880" y="7261"/>
                  </a:lnTo>
                  <a:lnTo>
                    <a:pt x="1047" y="7282"/>
                  </a:lnTo>
                  <a:lnTo>
                    <a:pt x="1256" y="7366"/>
                  </a:lnTo>
                  <a:lnTo>
                    <a:pt x="1319" y="7408"/>
                  </a:lnTo>
                  <a:lnTo>
                    <a:pt x="1507" y="7471"/>
                  </a:lnTo>
                  <a:lnTo>
                    <a:pt x="1570" y="7387"/>
                  </a:lnTo>
                  <a:lnTo>
                    <a:pt x="1570" y="7282"/>
                  </a:lnTo>
                  <a:lnTo>
                    <a:pt x="1654" y="7199"/>
                  </a:lnTo>
                  <a:lnTo>
                    <a:pt x="1717" y="7199"/>
                  </a:lnTo>
                  <a:lnTo>
                    <a:pt x="1863" y="7282"/>
                  </a:lnTo>
                  <a:lnTo>
                    <a:pt x="1968" y="7303"/>
                  </a:lnTo>
                  <a:lnTo>
                    <a:pt x="1989" y="7387"/>
                  </a:lnTo>
                  <a:lnTo>
                    <a:pt x="2072" y="7429"/>
                  </a:lnTo>
                  <a:lnTo>
                    <a:pt x="2135" y="7429"/>
                  </a:lnTo>
                  <a:lnTo>
                    <a:pt x="2177" y="7512"/>
                  </a:lnTo>
                  <a:lnTo>
                    <a:pt x="2386" y="7575"/>
                  </a:lnTo>
                  <a:lnTo>
                    <a:pt x="2512" y="7596"/>
                  </a:lnTo>
                  <a:lnTo>
                    <a:pt x="2553" y="7638"/>
                  </a:lnTo>
                  <a:lnTo>
                    <a:pt x="2700" y="7805"/>
                  </a:lnTo>
                  <a:lnTo>
                    <a:pt x="2700" y="7910"/>
                  </a:lnTo>
                  <a:lnTo>
                    <a:pt x="2805" y="8098"/>
                  </a:lnTo>
                  <a:lnTo>
                    <a:pt x="2888" y="8098"/>
                  </a:lnTo>
                  <a:lnTo>
                    <a:pt x="3139" y="8203"/>
                  </a:lnTo>
                  <a:lnTo>
                    <a:pt x="3244" y="8349"/>
                  </a:lnTo>
                  <a:lnTo>
                    <a:pt x="3244" y="8517"/>
                  </a:lnTo>
                  <a:lnTo>
                    <a:pt x="3307" y="8517"/>
                  </a:lnTo>
                  <a:lnTo>
                    <a:pt x="3411" y="8559"/>
                  </a:lnTo>
                  <a:lnTo>
                    <a:pt x="3432" y="8684"/>
                  </a:lnTo>
                  <a:lnTo>
                    <a:pt x="3411" y="8768"/>
                  </a:lnTo>
                  <a:lnTo>
                    <a:pt x="3432" y="8852"/>
                  </a:lnTo>
                  <a:lnTo>
                    <a:pt x="3537" y="8872"/>
                  </a:lnTo>
                  <a:lnTo>
                    <a:pt x="3662" y="8852"/>
                  </a:lnTo>
                  <a:lnTo>
                    <a:pt x="3767" y="8872"/>
                  </a:lnTo>
                  <a:lnTo>
                    <a:pt x="3914" y="8872"/>
                  </a:lnTo>
                  <a:lnTo>
                    <a:pt x="3955" y="8831"/>
                  </a:lnTo>
                  <a:lnTo>
                    <a:pt x="4144" y="8747"/>
                  </a:lnTo>
                  <a:lnTo>
                    <a:pt x="4290" y="8768"/>
                  </a:lnTo>
                  <a:lnTo>
                    <a:pt x="4458" y="8852"/>
                  </a:lnTo>
                  <a:lnTo>
                    <a:pt x="4646" y="8747"/>
                  </a:lnTo>
                  <a:lnTo>
                    <a:pt x="4750" y="8747"/>
                  </a:lnTo>
                  <a:lnTo>
                    <a:pt x="4792" y="8831"/>
                  </a:lnTo>
                  <a:lnTo>
                    <a:pt x="4876" y="8831"/>
                  </a:lnTo>
                  <a:lnTo>
                    <a:pt x="4981" y="8872"/>
                  </a:lnTo>
                  <a:lnTo>
                    <a:pt x="5064" y="8956"/>
                  </a:lnTo>
                  <a:lnTo>
                    <a:pt x="5169" y="8935"/>
                  </a:lnTo>
                  <a:lnTo>
                    <a:pt x="5169" y="8998"/>
                  </a:lnTo>
                  <a:lnTo>
                    <a:pt x="4792" y="9626"/>
                  </a:lnTo>
                  <a:lnTo>
                    <a:pt x="4813" y="9709"/>
                  </a:lnTo>
                  <a:lnTo>
                    <a:pt x="4960" y="9688"/>
                  </a:lnTo>
                  <a:lnTo>
                    <a:pt x="5085" y="9688"/>
                  </a:lnTo>
                  <a:lnTo>
                    <a:pt x="5190" y="9772"/>
                  </a:lnTo>
                  <a:lnTo>
                    <a:pt x="5211" y="9898"/>
                  </a:lnTo>
                  <a:lnTo>
                    <a:pt x="5294" y="9584"/>
                  </a:lnTo>
                  <a:lnTo>
                    <a:pt x="5629" y="8370"/>
                  </a:lnTo>
                  <a:lnTo>
                    <a:pt x="5629" y="8308"/>
                  </a:lnTo>
                  <a:lnTo>
                    <a:pt x="5629" y="8098"/>
                  </a:lnTo>
                  <a:lnTo>
                    <a:pt x="5504" y="7847"/>
                  </a:lnTo>
                  <a:lnTo>
                    <a:pt x="5294" y="7680"/>
                  </a:lnTo>
                  <a:lnTo>
                    <a:pt x="5190" y="7533"/>
                  </a:lnTo>
                  <a:lnTo>
                    <a:pt x="5169" y="7219"/>
                  </a:lnTo>
                  <a:lnTo>
                    <a:pt x="5546" y="7094"/>
                  </a:lnTo>
                  <a:lnTo>
                    <a:pt x="5692" y="7199"/>
                  </a:lnTo>
                  <a:lnTo>
                    <a:pt x="5713" y="7094"/>
                  </a:lnTo>
                  <a:lnTo>
                    <a:pt x="5650" y="7010"/>
                  </a:lnTo>
                  <a:lnTo>
                    <a:pt x="5713" y="6968"/>
                  </a:lnTo>
                  <a:lnTo>
                    <a:pt x="5629" y="6801"/>
                  </a:lnTo>
                  <a:lnTo>
                    <a:pt x="5420" y="6738"/>
                  </a:lnTo>
                  <a:lnTo>
                    <a:pt x="5336" y="6592"/>
                  </a:lnTo>
                  <a:lnTo>
                    <a:pt x="5399" y="6424"/>
                  </a:lnTo>
                  <a:lnTo>
                    <a:pt x="6048" y="6424"/>
                  </a:lnTo>
                  <a:lnTo>
                    <a:pt x="6131" y="6341"/>
                  </a:lnTo>
                  <a:lnTo>
                    <a:pt x="6236" y="6341"/>
                  </a:lnTo>
                  <a:lnTo>
                    <a:pt x="6278" y="6383"/>
                  </a:lnTo>
                  <a:lnTo>
                    <a:pt x="6362" y="6383"/>
                  </a:lnTo>
                  <a:lnTo>
                    <a:pt x="6466" y="6257"/>
                  </a:lnTo>
                  <a:lnTo>
                    <a:pt x="6634" y="6215"/>
                  </a:lnTo>
                  <a:lnTo>
                    <a:pt x="6675" y="6320"/>
                  </a:lnTo>
                  <a:lnTo>
                    <a:pt x="6759" y="6424"/>
                  </a:lnTo>
                  <a:lnTo>
                    <a:pt x="6780" y="6550"/>
                  </a:lnTo>
                  <a:lnTo>
                    <a:pt x="6780" y="6696"/>
                  </a:lnTo>
                  <a:lnTo>
                    <a:pt x="6947" y="6675"/>
                  </a:lnTo>
                  <a:lnTo>
                    <a:pt x="6947" y="6571"/>
                  </a:lnTo>
                  <a:lnTo>
                    <a:pt x="6801" y="6278"/>
                  </a:lnTo>
                  <a:lnTo>
                    <a:pt x="6759" y="6131"/>
                  </a:lnTo>
                  <a:lnTo>
                    <a:pt x="6780" y="6069"/>
                  </a:lnTo>
                  <a:lnTo>
                    <a:pt x="6738" y="5964"/>
                  </a:lnTo>
                  <a:lnTo>
                    <a:pt x="6655" y="5922"/>
                  </a:lnTo>
                  <a:lnTo>
                    <a:pt x="6634" y="5839"/>
                  </a:lnTo>
                  <a:lnTo>
                    <a:pt x="6634" y="5818"/>
                  </a:lnTo>
                  <a:lnTo>
                    <a:pt x="6550" y="5839"/>
                  </a:lnTo>
                  <a:lnTo>
                    <a:pt x="6487" y="5839"/>
                  </a:lnTo>
                  <a:lnTo>
                    <a:pt x="6466" y="5734"/>
                  </a:lnTo>
                  <a:lnTo>
                    <a:pt x="6655" y="5399"/>
                  </a:lnTo>
                  <a:lnTo>
                    <a:pt x="6550" y="5106"/>
                  </a:lnTo>
                  <a:lnTo>
                    <a:pt x="6550" y="5022"/>
                  </a:lnTo>
                  <a:lnTo>
                    <a:pt x="6466" y="4960"/>
                  </a:lnTo>
                  <a:lnTo>
                    <a:pt x="6466" y="4771"/>
                  </a:lnTo>
                  <a:lnTo>
                    <a:pt x="6529" y="4604"/>
                  </a:lnTo>
                  <a:lnTo>
                    <a:pt x="6487" y="4541"/>
                  </a:lnTo>
                  <a:lnTo>
                    <a:pt x="6466" y="4332"/>
                  </a:lnTo>
                  <a:lnTo>
                    <a:pt x="6529" y="4248"/>
                  </a:lnTo>
                  <a:lnTo>
                    <a:pt x="6675" y="4227"/>
                  </a:lnTo>
                  <a:lnTo>
                    <a:pt x="6696" y="4144"/>
                  </a:lnTo>
                  <a:lnTo>
                    <a:pt x="6696" y="4039"/>
                  </a:lnTo>
                  <a:lnTo>
                    <a:pt x="6759" y="3955"/>
                  </a:lnTo>
                  <a:lnTo>
                    <a:pt x="6696" y="3725"/>
                  </a:lnTo>
                  <a:lnTo>
                    <a:pt x="6634" y="3662"/>
                  </a:lnTo>
                  <a:lnTo>
                    <a:pt x="6529" y="3662"/>
                  </a:lnTo>
                  <a:lnTo>
                    <a:pt x="6487" y="3725"/>
                  </a:lnTo>
                  <a:lnTo>
                    <a:pt x="6341" y="3704"/>
                  </a:lnTo>
                  <a:lnTo>
                    <a:pt x="6236" y="3704"/>
                  </a:lnTo>
                  <a:lnTo>
                    <a:pt x="6110" y="3746"/>
                  </a:lnTo>
                  <a:lnTo>
                    <a:pt x="6048" y="3725"/>
                  </a:lnTo>
                  <a:lnTo>
                    <a:pt x="5922" y="3662"/>
                  </a:lnTo>
                  <a:lnTo>
                    <a:pt x="5859" y="3704"/>
                  </a:lnTo>
                  <a:lnTo>
                    <a:pt x="5838" y="3662"/>
                  </a:lnTo>
                  <a:lnTo>
                    <a:pt x="5692" y="3704"/>
                  </a:lnTo>
                  <a:lnTo>
                    <a:pt x="5232" y="3286"/>
                  </a:lnTo>
                  <a:lnTo>
                    <a:pt x="5127" y="3223"/>
                  </a:lnTo>
                  <a:lnTo>
                    <a:pt x="4960" y="3202"/>
                  </a:lnTo>
                  <a:lnTo>
                    <a:pt x="4792" y="3223"/>
                  </a:lnTo>
                  <a:lnTo>
                    <a:pt x="4750" y="3244"/>
                  </a:lnTo>
                  <a:lnTo>
                    <a:pt x="4604" y="3202"/>
                  </a:lnTo>
                  <a:lnTo>
                    <a:pt x="4458" y="3202"/>
                  </a:lnTo>
                  <a:lnTo>
                    <a:pt x="4374" y="3244"/>
                  </a:lnTo>
                  <a:lnTo>
                    <a:pt x="4248" y="3202"/>
                  </a:lnTo>
                  <a:lnTo>
                    <a:pt x="4144" y="3181"/>
                  </a:lnTo>
                  <a:lnTo>
                    <a:pt x="3976" y="3118"/>
                  </a:lnTo>
                  <a:lnTo>
                    <a:pt x="3851" y="3014"/>
                  </a:lnTo>
                  <a:lnTo>
                    <a:pt x="3851" y="2909"/>
                  </a:lnTo>
                  <a:lnTo>
                    <a:pt x="3872" y="2867"/>
                  </a:lnTo>
                  <a:lnTo>
                    <a:pt x="3872" y="2784"/>
                  </a:lnTo>
                  <a:lnTo>
                    <a:pt x="3934" y="2658"/>
                  </a:lnTo>
                  <a:lnTo>
                    <a:pt x="3914" y="2554"/>
                  </a:lnTo>
                  <a:lnTo>
                    <a:pt x="3809" y="2386"/>
                  </a:lnTo>
                  <a:lnTo>
                    <a:pt x="3558" y="1968"/>
                  </a:lnTo>
                  <a:lnTo>
                    <a:pt x="3411" y="1968"/>
                  </a:lnTo>
                  <a:lnTo>
                    <a:pt x="3411" y="1926"/>
                  </a:lnTo>
                  <a:lnTo>
                    <a:pt x="3495" y="1737"/>
                  </a:lnTo>
                  <a:lnTo>
                    <a:pt x="3516" y="1549"/>
                  </a:lnTo>
                  <a:lnTo>
                    <a:pt x="3495" y="1445"/>
                  </a:lnTo>
                  <a:lnTo>
                    <a:pt x="3516" y="1319"/>
                  </a:lnTo>
                  <a:lnTo>
                    <a:pt x="3704" y="1047"/>
                  </a:lnTo>
                  <a:lnTo>
                    <a:pt x="3767" y="984"/>
                  </a:lnTo>
                  <a:lnTo>
                    <a:pt x="3872" y="838"/>
                  </a:lnTo>
                  <a:lnTo>
                    <a:pt x="3976" y="817"/>
                  </a:lnTo>
                  <a:lnTo>
                    <a:pt x="4039" y="775"/>
                  </a:lnTo>
                  <a:lnTo>
                    <a:pt x="4186" y="503"/>
                  </a:lnTo>
                  <a:lnTo>
                    <a:pt x="4499" y="377"/>
                  </a:lnTo>
                  <a:lnTo>
                    <a:pt x="4541" y="357"/>
                  </a:lnTo>
                  <a:lnTo>
                    <a:pt x="4604" y="357"/>
                  </a:lnTo>
                  <a:lnTo>
                    <a:pt x="4667" y="294"/>
                  </a:lnTo>
                  <a:lnTo>
                    <a:pt x="4688" y="210"/>
                  </a:lnTo>
                  <a:lnTo>
                    <a:pt x="4646" y="147"/>
                  </a:lnTo>
                  <a:lnTo>
                    <a:pt x="4437" y="43"/>
                  </a:lnTo>
                  <a:lnTo>
                    <a:pt x="4353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965" name="Google Shape;6965;p57"/>
            <p:cNvSpPr/>
            <p:nvPr/>
          </p:nvSpPr>
          <p:spPr>
            <a:xfrm>
              <a:off x="3195231" y="3136533"/>
              <a:ext cx="40867" cy="42852"/>
            </a:xfrm>
            <a:custGeom>
              <a:rect b="b" l="l" r="r" t="t"/>
              <a:pathLst>
                <a:path extrusionOk="0" h="3768" w="3432">
                  <a:moveTo>
                    <a:pt x="1193" y="1"/>
                  </a:moveTo>
                  <a:lnTo>
                    <a:pt x="1172" y="168"/>
                  </a:lnTo>
                  <a:lnTo>
                    <a:pt x="1025" y="168"/>
                  </a:lnTo>
                  <a:lnTo>
                    <a:pt x="732" y="336"/>
                  </a:lnTo>
                  <a:lnTo>
                    <a:pt x="607" y="377"/>
                  </a:lnTo>
                  <a:lnTo>
                    <a:pt x="440" y="440"/>
                  </a:lnTo>
                  <a:lnTo>
                    <a:pt x="523" y="587"/>
                  </a:lnTo>
                  <a:lnTo>
                    <a:pt x="523" y="649"/>
                  </a:lnTo>
                  <a:lnTo>
                    <a:pt x="565" y="733"/>
                  </a:lnTo>
                  <a:lnTo>
                    <a:pt x="544" y="901"/>
                  </a:lnTo>
                  <a:lnTo>
                    <a:pt x="335" y="1131"/>
                  </a:lnTo>
                  <a:lnTo>
                    <a:pt x="314" y="1235"/>
                  </a:lnTo>
                  <a:lnTo>
                    <a:pt x="356" y="1277"/>
                  </a:lnTo>
                  <a:lnTo>
                    <a:pt x="251" y="1445"/>
                  </a:lnTo>
                  <a:lnTo>
                    <a:pt x="126" y="1465"/>
                  </a:lnTo>
                  <a:lnTo>
                    <a:pt x="21" y="1591"/>
                  </a:lnTo>
                  <a:lnTo>
                    <a:pt x="84" y="1696"/>
                  </a:lnTo>
                  <a:lnTo>
                    <a:pt x="126" y="1800"/>
                  </a:lnTo>
                  <a:lnTo>
                    <a:pt x="105" y="1905"/>
                  </a:lnTo>
                  <a:lnTo>
                    <a:pt x="126" y="2072"/>
                  </a:lnTo>
                  <a:lnTo>
                    <a:pt x="84" y="2198"/>
                  </a:lnTo>
                  <a:lnTo>
                    <a:pt x="0" y="2261"/>
                  </a:lnTo>
                  <a:lnTo>
                    <a:pt x="84" y="2323"/>
                  </a:lnTo>
                  <a:lnTo>
                    <a:pt x="209" y="2386"/>
                  </a:lnTo>
                  <a:lnTo>
                    <a:pt x="314" y="2491"/>
                  </a:lnTo>
                  <a:lnTo>
                    <a:pt x="419" y="2574"/>
                  </a:lnTo>
                  <a:lnTo>
                    <a:pt x="440" y="2533"/>
                  </a:lnTo>
                  <a:lnTo>
                    <a:pt x="502" y="2386"/>
                  </a:lnTo>
                  <a:lnTo>
                    <a:pt x="544" y="2323"/>
                  </a:lnTo>
                  <a:lnTo>
                    <a:pt x="628" y="2219"/>
                  </a:lnTo>
                  <a:lnTo>
                    <a:pt x="628" y="2323"/>
                  </a:lnTo>
                  <a:lnTo>
                    <a:pt x="649" y="2428"/>
                  </a:lnTo>
                  <a:lnTo>
                    <a:pt x="649" y="2365"/>
                  </a:lnTo>
                  <a:lnTo>
                    <a:pt x="649" y="2282"/>
                  </a:lnTo>
                  <a:lnTo>
                    <a:pt x="712" y="2282"/>
                  </a:lnTo>
                  <a:lnTo>
                    <a:pt x="732" y="2428"/>
                  </a:lnTo>
                  <a:lnTo>
                    <a:pt x="712" y="2595"/>
                  </a:lnTo>
                  <a:lnTo>
                    <a:pt x="712" y="2700"/>
                  </a:lnTo>
                  <a:lnTo>
                    <a:pt x="649" y="2826"/>
                  </a:lnTo>
                  <a:lnTo>
                    <a:pt x="502" y="2951"/>
                  </a:lnTo>
                  <a:lnTo>
                    <a:pt x="544" y="2993"/>
                  </a:lnTo>
                  <a:lnTo>
                    <a:pt x="607" y="3139"/>
                  </a:lnTo>
                  <a:lnTo>
                    <a:pt x="502" y="3202"/>
                  </a:lnTo>
                  <a:lnTo>
                    <a:pt x="398" y="3328"/>
                  </a:lnTo>
                  <a:lnTo>
                    <a:pt x="419" y="3432"/>
                  </a:lnTo>
                  <a:lnTo>
                    <a:pt x="523" y="3432"/>
                  </a:lnTo>
                  <a:lnTo>
                    <a:pt x="649" y="3370"/>
                  </a:lnTo>
                  <a:lnTo>
                    <a:pt x="712" y="3453"/>
                  </a:lnTo>
                  <a:lnTo>
                    <a:pt x="879" y="3516"/>
                  </a:lnTo>
                  <a:lnTo>
                    <a:pt x="984" y="3537"/>
                  </a:lnTo>
                  <a:lnTo>
                    <a:pt x="1151" y="3767"/>
                  </a:lnTo>
                  <a:lnTo>
                    <a:pt x="1235" y="3767"/>
                  </a:lnTo>
                  <a:lnTo>
                    <a:pt x="1339" y="3662"/>
                  </a:lnTo>
                  <a:lnTo>
                    <a:pt x="1779" y="2721"/>
                  </a:lnTo>
                  <a:lnTo>
                    <a:pt x="1883" y="2637"/>
                  </a:lnTo>
                  <a:lnTo>
                    <a:pt x="2448" y="2470"/>
                  </a:lnTo>
                  <a:lnTo>
                    <a:pt x="2720" y="2282"/>
                  </a:lnTo>
                  <a:lnTo>
                    <a:pt x="3118" y="1905"/>
                  </a:lnTo>
                  <a:lnTo>
                    <a:pt x="3264" y="1549"/>
                  </a:lnTo>
                  <a:lnTo>
                    <a:pt x="3369" y="1549"/>
                  </a:lnTo>
                  <a:lnTo>
                    <a:pt x="3390" y="1486"/>
                  </a:lnTo>
                  <a:lnTo>
                    <a:pt x="3432" y="1361"/>
                  </a:lnTo>
                  <a:lnTo>
                    <a:pt x="3390" y="1235"/>
                  </a:lnTo>
                  <a:lnTo>
                    <a:pt x="3285" y="1026"/>
                  </a:lnTo>
                  <a:lnTo>
                    <a:pt x="3285" y="963"/>
                  </a:lnTo>
                  <a:lnTo>
                    <a:pt x="3264" y="859"/>
                  </a:lnTo>
                  <a:lnTo>
                    <a:pt x="3181" y="817"/>
                  </a:lnTo>
                  <a:lnTo>
                    <a:pt x="3160" y="733"/>
                  </a:lnTo>
                  <a:lnTo>
                    <a:pt x="3055" y="712"/>
                  </a:lnTo>
                  <a:lnTo>
                    <a:pt x="2909" y="629"/>
                  </a:lnTo>
                  <a:lnTo>
                    <a:pt x="2846" y="629"/>
                  </a:lnTo>
                  <a:lnTo>
                    <a:pt x="2762" y="712"/>
                  </a:lnTo>
                  <a:lnTo>
                    <a:pt x="2762" y="817"/>
                  </a:lnTo>
                  <a:lnTo>
                    <a:pt x="2699" y="901"/>
                  </a:lnTo>
                  <a:lnTo>
                    <a:pt x="2511" y="838"/>
                  </a:lnTo>
                  <a:lnTo>
                    <a:pt x="2448" y="796"/>
                  </a:lnTo>
                  <a:lnTo>
                    <a:pt x="2239" y="712"/>
                  </a:lnTo>
                  <a:lnTo>
                    <a:pt x="2072" y="691"/>
                  </a:lnTo>
                  <a:lnTo>
                    <a:pt x="2030" y="608"/>
                  </a:lnTo>
                  <a:lnTo>
                    <a:pt x="2072" y="524"/>
                  </a:lnTo>
                  <a:lnTo>
                    <a:pt x="1925" y="377"/>
                  </a:lnTo>
                  <a:lnTo>
                    <a:pt x="1821" y="377"/>
                  </a:lnTo>
                  <a:lnTo>
                    <a:pt x="1569" y="210"/>
                  </a:lnTo>
                  <a:lnTo>
                    <a:pt x="1381" y="85"/>
                  </a:lnTo>
                  <a:lnTo>
                    <a:pt x="1193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966" name="Google Shape;6966;p57"/>
            <p:cNvSpPr/>
            <p:nvPr/>
          </p:nvSpPr>
          <p:spPr>
            <a:xfrm>
              <a:off x="3192980" y="3146290"/>
              <a:ext cx="88711" cy="124938"/>
            </a:xfrm>
            <a:custGeom>
              <a:rect b="b" l="l" r="r" t="t"/>
              <a:pathLst>
                <a:path extrusionOk="0" h="10986" w="7450">
                  <a:moveTo>
                    <a:pt x="3453" y="1"/>
                  </a:moveTo>
                  <a:lnTo>
                    <a:pt x="3474" y="105"/>
                  </a:lnTo>
                  <a:lnTo>
                    <a:pt x="3474" y="168"/>
                  </a:lnTo>
                  <a:lnTo>
                    <a:pt x="3579" y="377"/>
                  </a:lnTo>
                  <a:lnTo>
                    <a:pt x="3621" y="503"/>
                  </a:lnTo>
                  <a:lnTo>
                    <a:pt x="3579" y="628"/>
                  </a:lnTo>
                  <a:lnTo>
                    <a:pt x="3558" y="691"/>
                  </a:lnTo>
                  <a:lnTo>
                    <a:pt x="3453" y="691"/>
                  </a:lnTo>
                  <a:lnTo>
                    <a:pt x="3307" y="1047"/>
                  </a:lnTo>
                  <a:lnTo>
                    <a:pt x="2909" y="1424"/>
                  </a:lnTo>
                  <a:lnTo>
                    <a:pt x="2637" y="1612"/>
                  </a:lnTo>
                  <a:lnTo>
                    <a:pt x="2072" y="1779"/>
                  </a:lnTo>
                  <a:lnTo>
                    <a:pt x="1968" y="1863"/>
                  </a:lnTo>
                  <a:lnTo>
                    <a:pt x="1528" y="2804"/>
                  </a:lnTo>
                  <a:lnTo>
                    <a:pt x="1424" y="2909"/>
                  </a:lnTo>
                  <a:lnTo>
                    <a:pt x="1340" y="2909"/>
                  </a:lnTo>
                  <a:lnTo>
                    <a:pt x="1173" y="2679"/>
                  </a:lnTo>
                  <a:lnTo>
                    <a:pt x="1068" y="2658"/>
                  </a:lnTo>
                  <a:lnTo>
                    <a:pt x="901" y="2595"/>
                  </a:lnTo>
                  <a:lnTo>
                    <a:pt x="838" y="2512"/>
                  </a:lnTo>
                  <a:lnTo>
                    <a:pt x="712" y="2574"/>
                  </a:lnTo>
                  <a:lnTo>
                    <a:pt x="608" y="2574"/>
                  </a:lnTo>
                  <a:lnTo>
                    <a:pt x="587" y="2470"/>
                  </a:lnTo>
                  <a:lnTo>
                    <a:pt x="691" y="2344"/>
                  </a:lnTo>
                  <a:lnTo>
                    <a:pt x="796" y="2281"/>
                  </a:lnTo>
                  <a:lnTo>
                    <a:pt x="733" y="2135"/>
                  </a:lnTo>
                  <a:lnTo>
                    <a:pt x="691" y="2093"/>
                  </a:lnTo>
                  <a:lnTo>
                    <a:pt x="398" y="2240"/>
                  </a:lnTo>
                  <a:lnTo>
                    <a:pt x="294" y="2344"/>
                  </a:lnTo>
                  <a:lnTo>
                    <a:pt x="105" y="2512"/>
                  </a:lnTo>
                  <a:lnTo>
                    <a:pt x="64" y="2679"/>
                  </a:lnTo>
                  <a:lnTo>
                    <a:pt x="1" y="2784"/>
                  </a:lnTo>
                  <a:lnTo>
                    <a:pt x="22" y="2825"/>
                  </a:lnTo>
                  <a:lnTo>
                    <a:pt x="105" y="2909"/>
                  </a:lnTo>
                  <a:lnTo>
                    <a:pt x="126" y="2993"/>
                  </a:lnTo>
                  <a:lnTo>
                    <a:pt x="64" y="3035"/>
                  </a:lnTo>
                  <a:lnTo>
                    <a:pt x="64" y="3097"/>
                  </a:lnTo>
                  <a:lnTo>
                    <a:pt x="189" y="3202"/>
                  </a:lnTo>
                  <a:lnTo>
                    <a:pt x="273" y="3348"/>
                  </a:lnTo>
                  <a:lnTo>
                    <a:pt x="231" y="3495"/>
                  </a:lnTo>
                  <a:lnTo>
                    <a:pt x="168" y="3495"/>
                  </a:lnTo>
                  <a:lnTo>
                    <a:pt x="85" y="3516"/>
                  </a:lnTo>
                  <a:lnTo>
                    <a:pt x="22" y="3621"/>
                  </a:lnTo>
                  <a:lnTo>
                    <a:pt x="126" y="3704"/>
                  </a:lnTo>
                  <a:lnTo>
                    <a:pt x="231" y="3746"/>
                  </a:lnTo>
                  <a:lnTo>
                    <a:pt x="419" y="3872"/>
                  </a:lnTo>
                  <a:lnTo>
                    <a:pt x="587" y="3913"/>
                  </a:lnTo>
                  <a:lnTo>
                    <a:pt x="817" y="4060"/>
                  </a:lnTo>
                  <a:lnTo>
                    <a:pt x="921" y="4081"/>
                  </a:lnTo>
                  <a:lnTo>
                    <a:pt x="963" y="4185"/>
                  </a:lnTo>
                  <a:lnTo>
                    <a:pt x="1068" y="4374"/>
                  </a:lnTo>
                  <a:lnTo>
                    <a:pt x="1110" y="4541"/>
                  </a:lnTo>
                  <a:lnTo>
                    <a:pt x="1173" y="4667"/>
                  </a:lnTo>
                  <a:lnTo>
                    <a:pt x="1424" y="4771"/>
                  </a:lnTo>
                  <a:lnTo>
                    <a:pt x="1486" y="4960"/>
                  </a:lnTo>
                  <a:lnTo>
                    <a:pt x="1549" y="5106"/>
                  </a:lnTo>
                  <a:lnTo>
                    <a:pt x="1591" y="5211"/>
                  </a:lnTo>
                  <a:lnTo>
                    <a:pt x="1633" y="5399"/>
                  </a:lnTo>
                  <a:lnTo>
                    <a:pt x="1696" y="5525"/>
                  </a:lnTo>
                  <a:lnTo>
                    <a:pt x="1800" y="5587"/>
                  </a:lnTo>
                  <a:lnTo>
                    <a:pt x="1905" y="5797"/>
                  </a:lnTo>
                  <a:lnTo>
                    <a:pt x="1905" y="5922"/>
                  </a:lnTo>
                  <a:lnTo>
                    <a:pt x="1884" y="5964"/>
                  </a:lnTo>
                  <a:lnTo>
                    <a:pt x="1989" y="6152"/>
                  </a:lnTo>
                  <a:lnTo>
                    <a:pt x="2177" y="6382"/>
                  </a:lnTo>
                  <a:lnTo>
                    <a:pt x="2219" y="6487"/>
                  </a:lnTo>
                  <a:lnTo>
                    <a:pt x="2198" y="6592"/>
                  </a:lnTo>
                  <a:lnTo>
                    <a:pt x="2219" y="6675"/>
                  </a:lnTo>
                  <a:lnTo>
                    <a:pt x="2302" y="6696"/>
                  </a:lnTo>
                  <a:lnTo>
                    <a:pt x="2491" y="6885"/>
                  </a:lnTo>
                  <a:lnTo>
                    <a:pt x="2533" y="6989"/>
                  </a:lnTo>
                  <a:lnTo>
                    <a:pt x="2574" y="7157"/>
                  </a:lnTo>
                  <a:lnTo>
                    <a:pt x="2616" y="7219"/>
                  </a:lnTo>
                  <a:lnTo>
                    <a:pt x="2784" y="7282"/>
                  </a:lnTo>
                  <a:lnTo>
                    <a:pt x="2805" y="7408"/>
                  </a:lnTo>
                  <a:lnTo>
                    <a:pt x="2951" y="7680"/>
                  </a:lnTo>
                  <a:lnTo>
                    <a:pt x="3014" y="7805"/>
                  </a:lnTo>
                  <a:lnTo>
                    <a:pt x="3202" y="8056"/>
                  </a:lnTo>
                  <a:lnTo>
                    <a:pt x="3202" y="8203"/>
                  </a:lnTo>
                  <a:lnTo>
                    <a:pt x="3139" y="8203"/>
                  </a:lnTo>
                  <a:lnTo>
                    <a:pt x="3098" y="8161"/>
                  </a:lnTo>
                  <a:lnTo>
                    <a:pt x="3098" y="8224"/>
                  </a:lnTo>
                  <a:lnTo>
                    <a:pt x="3118" y="8328"/>
                  </a:lnTo>
                  <a:lnTo>
                    <a:pt x="3118" y="8412"/>
                  </a:lnTo>
                  <a:lnTo>
                    <a:pt x="3160" y="8412"/>
                  </a:lnTo>
                  <a:lnTo>
                    <a:pt x="3244" y="8454"/>
                  </a:lnTo>
                  <a:lnTo>
                    <a:pt x="3265" y="8538"/>
                  </a:lnTo>
                  <a:lnTo>
                    <a:pt x="3244" y="8579"/>
                  </a:lnTo>
                  <a:lnTo>
                    <a:pt x="3432" y="8726"/>
                  </a:lnTo>
                  <a:lnTo>
                    <a:pt x="3621" y="8789"/>
                  </a:lnTo>
                  <a:lnTo>
                    <a:pt x="3642" y="8872"/>
                  </a:lnTo>
                  <a:lnTo>
                    <a:pt x="3725" y="8977"/>
                  </a:lnTo>
                  <a:lnTo>
                    <a:pt x="3830" y="8998"/>
                  </a:lnTo>
                  <a:lnTo>
                    <a:pt x="3872" y="9061"/>
                  </a:lnTo>
                  <a:lnTo>
                    <a:pt x="3893" y="9165"/>
                  </a:lnTo>
                  <a:lnTo>
                    <a:pt x="3976" y="9207"/>
                  </a:lnTo>
                  <a:lnTo>
                    <a:pt x="4165" y="9186"/>
                  </a:lnTo>
                  <a:lnTo>
                    <a:pt x="4206" y="9144"/>
                  </a:lnTo>
                  <a:lnTo>
                    <a:pt x="4186" y="9207"/>
                  </a:lnTo>
                  <a:lnTo>
                    <a:pt x="4269" y="9354"/>
                  </a:lnTo>
                  <a:lnTo>
                    <a:pt x="4458" y="9416"/>
                  </a:lnTo>
                  <a:lnTo>
                    <a:pt x="4562" y="9500"/>
                  </a:lnTo>
                  <a:lnTo>
                    <a:pt x="4562" y="9605"/>
                  </a:lnTo>
                  <a:lnTo>
                    <a:pt x="4667" y="9667"/>
                  </a:lnTo>
                  <a:lnTo>
                    <a:pt x="4792" y="9709"/>
                  </a:lnTo>
                  <a:lnTo>
                    <a:pt x="4834" y="9688"/>
                  </a:lnTo>
                  <a:lnTo>
                    <a:pt x="4939" y="9709"/>
                  </a:lnTo>
                  <a:lnTo>
                    <a:pt x="5148" y="9835"/>
                  </a:lnTo>
                  <a:lnTo>
                    <a:pt x="5315" y="9919"/>
                  </a:lnTo>
                  <a:lnTo>
                    <a:pt x="5420" y="9919"/>
                  </a:lnTo>
                  <a:lnTo>
                    <a:pt x="5462" y="9939"/>
                  </a:lnTo>
                  <a:lnTo>
                    <a:pt x="5504" y="10023"/>
                  </a:lnTo>
                  <a:lnTo>
                    <a:pt x="5650" y="10128"/>
                  </a:lnTo>
                  <a:lnTo>
                    <a:pt x="5755" y="10191"/>
                  </a:lnTo>
                  <a:lnTo>
                    <a:pt x="5859" y="10316"/>
                  </a:lnTo>
                  <a:lnTo>
                    <a:pt x="5943" y="10337"/>
                  </a:lnTo>
                  <a:lnTo>
                    <a:pt x="5985" y="10421"/>
                  </a:lnTo>
                  <a:lnTo>
                    <a:pt x="5964" y="10463"/>
                  </a:lnTo>
                  <a:lnTo>
                    <a:pt x="5964" y="10546"/>
                  </a:lnTo>
                  <a:lnTo>
                    <a:pt x="6090" y="10567"/>
                  </a:lnTo>
                  <a:lnTo>
                    <a:pt x="6236" y="10630"/>
                  </a:lnTo>
                  <a:lnTo>
                    <a:pt x="6403" y="10776"/>
                  </a:lnTo>
                  <a:lnTo>
                    <a:pt x="6550" y="10944"/>
                  </a:lnTo>
                  <a:lnTo>
                    <a:pt x="6655" y="10965"/>
                  </a:lnTo>
                  <a:lnTo>
                    <a:pt x="6675" y="10986"/>
                  </a:lnTo>
                  <a:lnTo>
                    <a:pt x="6801" y="10923"/>
                  </a:lnTo>
                  <a:lnTo>
                    <a:pt x="6927" y="10839"/>
                  </a:lnTo>
                  <a:lnTo>
                    <a:pt x="7010" y="10839"/>
                  </a:lnTo>
                  <a:lnTo>
                    <a:pt x="7115" y="10776"/>
                  </a:lnTo>
                  <a:lnTo>
                    <a:pt x="7178" y="10672"/>
                  </a:lnTo>
                  <a:lnTo>
                    <a:pt x="7073" y="10567"/>
                  </a:lnTo>
                  <a:lnTo>
                    <a:pt x="7094" y="10463"/>
                  </a:lnTo>
                  <a:lnTo>
                    <a:pt x="7136" y="10400"/>
                  </a:lnTo>
                  <a:lnTo>
                    <a:pt x="7240" y="10421"/>
                  </a:lnTo>
                  <a:lnTo>
                    <a:pt x="7219" y="10337"/>
                  </a:lnTo>
                  <a:lnTo>
                    <a:pt x="7136" y="10316"/>
                  </a:lnTo>
                  <a:lnTo>
                    <a:pt x="7094" y="10253"/>
                  </a:lnTo>
                  <a:lnTo>
                    <a:pt x="7199" y="10086"/>
                  </a:lnTo>
                  <a:lnTo>
                    <a:pt x="7324" y="10002"/>
                  </a:lnTo>
                  <a:lnTo>
                    <a:pt x="7429" y="9835"/>
                  </a:lnTo>
                  <a:lnTo>
                    <a:pt x="7450" y="9709"/>
                  </a:lnTo>
                  <a:lnTo>
                    <a:pt x="7282" y="9312"/>
                  </a:lnTo>
                  <a:lnTo>
                    <a:pt x="7324" y="9207"/>
                  </a:lnTo>
                  <a:lnTo>
                    <a:pt x="7324" y="9082"/>
                  </a:lnTo>
                  <a:lnTo>
                    <a:pt x="7303" y="8998"/>
                  </a:lnTo>
                  <a:lnTo>
                    <a:pt x="7282" y="8872"/>
                  </a:lnTo>
                  <a:lnTo>
                    <a:pt x="7324" y="8789"/>
                  </a:lnTo>
                  <a:lnTo>
                    <a:pt x="7387" y="8621"/>
                  </a:lnTo>
                  <a:lnTo>
                    <a:pt x="7345" y="8245"/>
                  </a:lnTo>
                  <a:lnTo>
                    <a:pt x="7303" y="8098"/>
                  </a:lnTo>
                  <a:lnTo>
                    <a:pt x="7387" y="7910"/>
                  </a:lnTo>
                  <a:lnTo>
                    <a:pt x="7387" y="7491"/>
                  </a:lnTo>
                  <a:lnTo>
                    <a:pt x="7450" y="7324"/>
                  </a:lnTo>
                  <a:lnTo>
                    <a:pt x="7450" y="7261"/>
                  </a:lnTo>
                  <a:lnTo>
                    <a:pt x="6927" y="6487"/>
                  </a:lnTo>
                  <a:lnTo>
                    <a:pt x="6906" y="6487"/>
                  </a:lnTo>
                  <a:lnTo>
                    <a:pt x="6864" y="6466"/>
                  </a:lnTo>
                  <a:lnTo>
                    <a:pt x="6675" y="6466"/>
                  </a:lnTo>
                  <a:lnTo>
                    <a:pt x="6571" y="6529"/>
                  </a:lnTo>
                  <a:lnTo>
                    <a:pt x="6445" y="6529"/>
                  </a:lnTo>
                  <a:lnTo>
                    <a:pt x="6383" y="6466"/>
                  </a:lnTo>
                  <a:lnTo>
                    <a:pt x="6362" y="6341"/>
                  </a:lnTo>
                  <a:lnTo>
                    <a:pt x="6341" y="6006"/>
                  </a:lnTo>
                  <a:lnTo>
                    <a:pt x="6341" y="5797"/>
                  </a:lnTo>
                  <a:lnTo>
                    <a:pt x="6383" y="5734"/>
                  </a:lnTo>
                  <a:lnTo>
                    <a:pt x="6403" y="5608"/>
                  </a:lnTo>
                  <a:lnTo>
                    <a:pt x="6362" y="5545"/>
                  </a:lnTo>
                  <a:lnTo>
                    <a:pt x="6152" y="5650"/>
                  </a:lnTo>
                  <a:lnTo>
                    <a:pt x="5922" y="5901"/>
                  </a:lnTo>
                  <a:lnTo>
                    <a:pt x="5608" y="5859"/>
                  </a:lnTo>
                  <a:lnTo>
                    <a:pt x="5357" y="5859"/>
                  </a:lnTo>
                  <a:lnTo>
                    <a:pt x="5315" y="5713"/>
                  </a:lnTo>
                  <a:lnTo>
                    <a:pt x="5211" y="5525"/>
                  </a:lnTo>
                  <a:lnTo>
                    <a:pt x="5023" y="5483"/>
                  </a:lnTo>
                  <a:lnTo>
                    <a:pt x="4688" y="5525"/>
                  </a:lnTo>
                  <a:lnTo>
                    <a:pt x="4813" y="5336"/>
                  </a:lnTo>
                  <a:lnTo>
                    <a:pt x="4520" y="4876"/>
                  </a:lnTo>
                  <a:lnTo>
                    <a:pt x="4374" y="4709"/>
                  </a:lnTo>
                  <a:lnTo>
                    <a:pt x="4395" y="4646"/>
                  </a:lnTo>
                  <a:lnTo>
                    <a:pt x="4374" y="4541"/>
                  </a:lnTo>
                  <a:lnTo>
                    <a:pt x="4416" y="4437"/>
                  </a:lnTo>
                  <a:lnTo>
                    <a:pt x="4416" y="4290"/>
                  </a:lnTo>
                  <a:lnTo>
                    <a:pt x="4395" y="4227"/>
                  </a:lnTo>
                  <a:lnTo>
                    <a:pt x="4458" y="4165"/>
                  </a:lnTo>
                  <a:lnTo>
                    <a:pt x="4458" y="4039"/>
                  </a:lnTo>
                  <a:lnTo>
                    <a:pt x="4625" y="3934"/>
                  </a:lnTo>
                  <a:lnTo>
                    <a:pt x="4709" y="3955"/>
                  </a:lnTo>
                  <a:lnTo>
                    <a:pt x="4792" y="3851"/>
                  </a:lnTo>
                  <a:lnTo>
                    <a:pt x="4730" y="3746"/>
                  </a:lnTo>
                  <a:lnTo>
                    <a:pt x="4688" y="3558"/>
                  </a:lnTo>
                  <a:lnTo>
                    <a:pt x="4834" y="3411"/>
                  </a:lnTo>
                  <a:lnTo>
                    <a:pt x="4813" y="3307"/>
                  </a:lnTo>
                  <a:lnTo>
                    <a:pt x="4897" y="3223"/>
                  </a:lnTo>
                  <a:lnTo>
                    <a:pt x="4876" y="3076"/>
                  </a:lnTo>
                  <a:lnTo>
                    <a:pt x="4981" y="3014"/>
                  </a:lnTo>
                  <a:lnTo>
                    <a:pt x="5106" y="2930"/>
                  </a:lnTo>
                  <a:lnTo>
                    <a:pt x="5232" y="2825"/>
                  </a:lnTo>
                  <a:lnTo>
                    <a:pt x="5295" y="2804"/>
                  </a:lnTo>
                  <a:lnTo>
                    <a:pt x="5357" y="2721"/>
                  </a:lnTo>
                  <a:lnTo>
                    <a:pt x="5650" y="2679"/>
                  </a:lnTo>
                  <a:lnTo>
                    <a:pt x="6069" y="2553"/>
                  </a:lnTo>
                  <a:lnTo>
                    <a:pt x="6090" y="2449"/>
                  </a:lnTo>
                  <a:lnTo>
                    <a:pt x="6152" y="2470"/>
                  </a:lnTo>
                  <a:lnTo>
                    <a:pt x="6299" y="2470"/>
                  </a:lnTo>
                  <a:lnTo>
                    <a:pt x="6445" y="2553"/>
                  </a:lnTo>
                  <a:lnTo>
                    <a:pt x="6445" y="2574"/>
                  </a:lnTo>
                  <a:lnTo>
                    <a:pt x="6550" y="2595"/>
                  </a:lnTo>
                  <a:lnTo>
                    <a:pt x="6592" y="2512"/>
                  </a:lnTo>
                  <a:lnTo>
                    <a:pt x="6592" y="2470"/>
                  </a:lnTo>
                  <a:lnTo>
                    <a:pt x="6571" y="2344"/>
                  </a:lnTo>
                  <a:lnTo>
                    <a:pt x="6466" y="2260"/>
                  </a:lnTo>
                  <a:lnTo>
                    <a:pt x="6341" y="2260"/>
                  </a:lnTo>
                  <a:lnTo>
                    <a:pt x="6194" y="2281"/>
                  </a:lnTo>
                  <a:lnTo>
                    <a:pt x="6173" y="2198"/>
                  </a:lnTo>
                  <a:lnTo>
                    <a:pt x="6550" y="1570"/>
                  </a:lnTo>
                  <a:lnTo>
                    <a:pt x="6550" y="1507"/>
                  </a:lnTo>
                  <a:lnTo>
                    <a:pt x="6445" y="1528"/>
                  </a:lnTo>
                  <a:lnTo>
                    <a:pt x="6362" y="1444"/>
                  </a:lnTo>
                  <a:lnTo>
                    <a:pt x="6257" y="1403"/>
                  </a:lnTo>
                  <a:lnTo>
                    <a:pt x="6173" y="1403"/>
                  </a:lnTo>
                  <a:lnTo>
                    <a:pt x="6131" y="1319"/>
                  </a:lnTo>
                  <a:lnTo>
                    <a:pt x="6027" y="1319"/>
                  </a:lnTo>
                  <a:lnTo>
                    <a:pt x="5839" y="1424"/>
                  </a:lnTo>
                  <a:lnTo>
                    <a:pt x="5671" y="1340"/>
                  </a:lnTo>
                  <a:lnTo>
                    <a:pt x="5525" y="1319"/>
                  </a:lnTo>
                  <a:lnTo>
                    <a:pt x="5336" y="1403"/>
                  </a:lnTo>
                  <a:lnTo>
                    <a:pt x="5295" y="1444"/>
                  </a:lnTo>
                  <a:lnTo>
                    <a:pt x="5148" y="1444"/>
                  </a:lnTo>
                  <a:lnTo>
                    <a:pt x="5043" y="1424"/>
                  </a:lnTo>
                  <a:lnTo>
                    <a:pt x="4918" y="1444"/>
                  </a:lnTo>
                  <a:lnTo>
                    <a:pt x="4813" y="1424"/>
                  </a:lnTo>
                  <a:lnTo>
                    <a:pt x="4792" y="1340"/>
                  </a:lnTo>
                  <a:lnTo>
                    <a:pt x="4813" y="1256"/>
                  </a:lnTo>
                  <a:lnTo>
                    <a:pt x="4792" y="1131"/>
                  </a:lnTo>
                  <a:lnTo>
                    <a:pt x="4688" y="1089"/>
                  </a:lnTo>
                  <a:lnTo>
                    <a:pt x="4625" y="1089"/>
                  </a:lnTo>
                  <a:lnTo>
                    <a:pt x="4625" y="921"/>
                  </a:lnTo>
                  <a:lnTo>
                    <a:pt x="4520" y="775"/>
                  </a:lnTo>
                  <a:lnTo>
                    <a:pt x="4269" y="670"/>
                  </a:lnTo>
                  <a:lnTo>
                    <a:pt x="4186" y="670"/>
                  </a:lnTo>
                  <a:lnTo>
                    <a:pt x="4081" y="482"/>
                  </a:lnTo>
                  <a:lnTo>
                    <a:pt x="4081" y="377"/>
                  </a:lnTo>
                  <a:lnTo>
                    <a:pt x="3934" y="210"/>
                  </a:lnTo>
                  <a:lnTo>
                    <a:pt x="3893" y="168"/>
                  </a:lnTo>
                  <a:lnTo>
                    <a:pt x="3767" y="147"/>
                  </a:lnTo>
                  <a:lnTo>
                    <a:pt x="3558" y="84"/>
                  </a:lnTo>
                  <a:lnTo>
                    <a:pt x="3516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967" name="Google Shape;6967;p57"/>
            <p:cNvSpPr/>
            <p:nvPr/>
          </p:nvSpPr>
          <p:spPr>
            <a:xfrm>
              <a:off x="3275452" y="3211250"/>
              <a:ext cx="85722" cy="91389"/>
            </a:xfrm>
            <a:custGeom>
              <a:rect b="b" l="l" r="r" t="t"/>
              <a:pathLst>
                <a:path extrusionOk="0" h="8036" w="7199">
                  <a:moveTo>
                    <a:pt x="1967" y="1"/>
                  </a:moveTo>
                  <a:lnTo>
                    <a:pt x="1779" y="85"/>
                  </a:lnTo>
                  <a:lnTo>
                    <a:pt x="1612" y="126"/>
                  </a:lnTo>
                  <a:lnTo>
                    <a:pt x="1319" y="294"/>
                  </a:lnTo>
                  <a:lnTo>
                    <a:pt x="1235" y="545"/>
                  </a:lnTo>
                  <a:lnTo>
                    <a:pt x="1047" y="608"/>
                  </a:lnTo>
                  <a:lnTo>
                    <a:pt x="921" y="608"/>
                  </a:lnTo>
                  <a:lnTo>
                    <a:pt x="796" y="712"/>
                  </a:lnTo>
                  <a:lnTo>
                    <a:pt x="712" y="712"/>
                  </a:lnTo>
                  <a:lnTo>
                    <a:pt x="524" y="775"/>
                  </a:lnTo>
                  <a:lnTo>
                    <a:pt x="1" y="775"/>
                  </a:lnTo>
                  <a:lnTo>
                    <a:pt x="524" y="1549"/>
                  </a:lnTo>
                  <a:lnTo>
                    <a:pt x="524" y="1612"/>
                  </a:lnTo>
                  <a:lnTo>
                    <a:pt x="461" y="1779"/>
                  </a:lnTo>
                  <a:lnTo>
                    <a:pt x="461" y="2198"/>
                  </a:lnTo>
                  <a:lnTo>
                    <a:pt x="377" y="2386"/>
                  </a:lnTo>
                  <a:lnTo>
                    <a:pt x="419" y="2533"/>
                  </a:lnTo>
                  <a:lnTo>
                    <a:pt x="461" y="2909"/>
                  </a:lnTo>
                  <a:lnTo>
                    <a:pt x="398" y="3077"/>
                  </a:lnTo>
                  <a:lnTo>
                    <a:pt x="356" y="3160"/>
                  </a:lnTo>
                  <a:lnTo>
                    <a:pt x="377" y="3286"/>
                  </a:lnTo>
                  <a:lnTo>
                    <a:pt x="398" y="3370"/>
                  </a:lnTo>
                  <a:lnTo>
                    <a:pt x="398" y="3495"/>
                  </a:lnTo>
                  <a:lnTo>
                    <a:pt x="356" y="3600"/>
                  </a:lnTo>
                  <a:lnTo>
                    <a:pt x="524" y="3997"/>
                  </a:lnTo>
                  <a:lnTo>
                    <a:pt x="503" y="4123"/>
                  </a:lnTo>
                  <a:lnTo>
                    <a:pt x="398" y="4290"/>
                  </a:lnTo>
                  <a:lnTo>
                    <a:pt x="273" y="4374"/>
                  </a:lnTo>
                  <a:lnTo>
                    <a:pt x="168" y="4541"/>
                  </a:lnTo>
                  <a:lnTo>
                    <a:pt x="210" y="4604"/>
                  </a:lnTo>
                  <a:lnTo>
                    <a:pt x="293" y="4625"/>
                  </a:lnTo>
                  <a:lnTo>
                    <a:pt x="314" y="4709"/>
                  </a:lnTo>
                  <a:lnTo>
                    <a:pt x="356" y="4709"/>
                  </a:lnTo>
                  <a:lnTo>
                    <a:pt x="356" y="4834"/>
                  </a:lnTo>
                  <a:lnTo>
                    <a:pt x="482" y="4939"/>
                  </a:lnTo>
                  <a:lnTo>
                    <a:pt x="524" y="5002"/>
                  </a:lnTo>
                  <a:lnTo>
                    <a:pt x="565" y="5127"/>
                  </a:lnTo>
                  <a:lnTo>
                    <a:pt x="524" y="5232"/>
                  </a:lnTo>
                  <a:lnTo>
                    <a:pt x="524" y="5274"/>
                  </a:lnTo>
                  <a:lnTo>
                    <a:pt x="586" y="5483"/>
                  </a:lnTo>
                  <a:lnTo>
                    <a:pt x="670" y="5629"/>
                  </a:lnTo>
                  <a:lnTo>
                    <a:pt x="921" y="5839"/>
                  </a:lnTo>
                  <a:lnTo>
                    <a:pt x="942" y="5901"/>
                  </a:lnTo>
                  <a:lnTo>
                    <a:pt x="879" y="6090"/>
                  </a:lnTo>
                  <a:lnTo>
                    <a:pt x="921" y="6194"/>
                  </a:lnTo>
                  <a:lnTo>
                    <a:pt x="775" y="6508"/>
                  </a:lnTo>
                  <a:lnTo>
                    <a:pt x="879" y="6613"/>
                  </a:lnTo>
                  <a:lnTo>
                    <a:pt x="1130" y="6885"/>
                  </a:lnTo>
                  <a:lnTo>
                    <a:pt x="1570" y="8036"/>
                  </a:lnTo>
                  <a:lnTo>
                    <a:pt x="1737" y="8036"/>
                  </a:lnTo>
                  <a:lnTo>
                    <a:pt x="1758" y="7952"/>
                  </a:lnTo>
                  <a:lnTo>
                    <a:pt x="1863" y="7931"/>
                  </a:lnTo>
                  <a:lnTo>
                    <a:pt x="1863" y="7952"/>
                  </a:lnTo>
                  <a:lnTo>
                    <a:pt x="1946" y="7847"/>
                  </a:lnTo>
                  <a:lnTo>
                    <a:pt x="2051" y="7638"/>
                  </a:lnTo>
                  <a:lnTo>
                    <a:pt x="2260" y="7408"/>
                  </a:lnTo>
                  <a:lnTo>
                    <a:pt x="2407" y="7345"/>
                  </a:lnTo>
                  <a:lnTo>
                    <a:pt x="2553" y="7471"/>
                  </a:lnTo>
                  <a:lnTo>
                    <a:pt x="2721" y="7450"/>
                  </a:lnTo>
                  <a:lnTo>
                    <a:pt x="2804" y="7429"/>
                  </a:lnTo>
                  <a:lnTo>
                    <a:pt x="2930" y="7471"/>
                  </a:lnTo>
                  <a:lnTo>
                    <a:pt x="3139" y="7429"/>
                  </a:lnTo>
                  <a:lnTo>
                    <a:pt x="3244" y="7450"/>
                  </a:lnTo>
                  <a:lnTo>
                    <a:pt x="3286" y="7575"/>
                  </a:lnTo>
                  <a:lnTo>
                    <a:pt x="3348" y="7847"/>
                  </a:lnTo>
                  <a:lnTo>
                    <a:pt x="3411" y="7889"/>
                  </a:lnTo>
                  <a:lnTo>
                    <a:pt x="3453" y="7847"/>
                  </a:lnTo>
                  <a:lnTo>
                    <a:pt x="3453" y="7743"/>
                  </a:lnTo>
                  <a:lnTo>
                    <a:pt x="3516" y="7617"/>
                  </a:lnTo>
                  <a:lnTo>
                    <a:pt x="3516" y="7512"/>
                  </a:lnTo>
                  <a:lnTo>
                    <a:pt x="3620" y="7366"/>
                  </a:lnTo>
                  <a:lnTo>
                    <a:pt x="4227" y="7366"/>
                  </a:lnTo>
                  <a:lnTo>
                    <a:pt x="4353" y="7471"/>
                  </a:lnTo>
                  <a:lnTo>
                    <a:pt x="4374" y="7303"/>
                  </a:lnTo>
                  <a:lnTo>
                    <a:pt x="4541" y="6989"/>
                  </a:lnTo>
                  <a:lnTo>
                    <a:pt x="4562" y="6822"/>
                  </a:lnTo>
                  <a:lnTo>
                    <a:pt x="4541" y="6675"/>
                  </a:lnTo>
                  <a:lnTo>
                    <a:pt x="4478" y="6592"/>
                  </a:lnTo>
                  <a:lnTo>
                    <a:pt x="4667" y="6299"/>
                  </a:lnTo>
                  <a:lnTo>
                    <a:pt x="4750" y="6090"/>
                  </a:lnTo>
                  <a:lnTo>
                    <a:pt x="4750" y="5985"/>
                  </a:lnTo>
                  <a:lnTo>
                    <a:pt x="4876" y="5901"/>
                  </a:lnTo>
                  <a:lnTo>
                    <a:pt x="5650" y="5692"/>
                  </a:lnTo>
                  <a:lnTo>
                    <a:pt x="6319" y="5692"/>
                  </a:lnTo>
                  <a:lnTo>
                    <a:pt x="6696" y="5985"/>
                  </a:lnTo>
                  <a:lnTo>
                    <a:pt x="6780" y="5985"/>
                  </a:lnTo>
                  <a:lnTo>
                    <a:pt x="6864" y="6069"/>
                  </a:lnTo>
                  <a:lnTo>
                    <a:pt x="6926" y="5964"/>
                  </a:lnTo>
                  <a:lnTo>
                    <a:pt x="6905" y="5880"/>
                  </a:lnTo>
                  <a:lnTo>
                    <a:pt x="7198" y="5315"/>
                  </a:lnTo>
                  <a:lnTo>
                    <a:pt x="7177" y="5043"/>
                  </a:lnTo>
                  <a:lnTo>
                    <a:pt x="6884" y="4499"/>
                  </a:lnTo>
                  <a:lnTo>
                    <a:pt x="6571" y="4437"/>
                  </a:lnTo>
                  <a:lnTo>
                    <a:pt x="6591" y="4207"/>
                  </a:lnTo>
                  <a:lnTo>
                    <a:pt x="6550" y="3851"/>
                  </a:lnTo>
                  <a:lnTo>
                    <a:pt x="5524" y="3809"/>
                  </a:lnTo>
                  <a:lnTo>
                    <a:pt x="5545" y="3558"/>
                  </a:lnTo>
                  <a:lnTo>
                    <a:pt x="5315" y="3181"/>
                  </a:lnTo>
                  <a:lnTo>
                    <a:pt x="5399" y="3056"/>
                  </a:lnTo>
                  <a:lnTo>
                    <a:pt x="5336" y="2846"/>
                  </a:lnTo>
                  <a:lnTo>
                    <a:pt x="5378" y="2554"/>
                  </a:lnTo>
                  <a:lnTo>
                    <a:pt x="5315" y="2491"/>
                  </a:lnTo>
                  <a:lnTo>
                    <a:pt x="5106" y="2323"/>
                  </a:lnTo>
                  <a:lnTo>
                    <a:pt x="4771" y="2386"/>
                  </a:lnTo>
                  <a:lnTo>
                    <a:pt x="4604" y="2302"/>
                  </a:lnTo>
                  <a:lnTo>
                    <a:pt x="4499" y="2240"/>
                  </a:lnTo>
                  <a:lnTo>
                    <a:pt x="4457" y="2093"/>
                  </a:lnTo>
                  <a:lnTo>
                    <a:pt x="4290" y="2030"/>
                  </a:lnTo>
                  <a:lnTo>
                    <a:pt x="4060" y="1968"/>
                  </a:lnTo>
                  <a:lnTo>
                    <a:pt x="3955" y="1968"/>
                  </a:lnTo>
                  <a:lnTo>
                    <a:pt x="3746" y="1717"/>
                  </a:lnTo>
                  <a:lnTo>
                    <a:pt x="3620" y="1779"/>
                  </a:lnTo>
                  <a:lnTo>
                    <a:pt x="3411" y="1570"/>
                  </a:lnTo>
                  <a:lnTo>
                    <a:pt x="3181" y="1612"/>
                  </a:lnTo>
                  <a:lnTo>
                    <a:pt x="3118" y="1696"/>
                  </a:lnTo>
                  <a:lnTo>
                    <a:pt x="2993" y="1570"/>
                  </a:lnTo>
                  <a:lnTo>
                    <a:pt x="2804" y="1466"/>
                  </a:lnTo>
                  <a:lnTo>
                    <a:pt x="2679" y="1382"/>
                  </a:lnTo>
                  <a:lnTo>
                    <a:pt x="2616" y="1235"/>
                  </a:lnTo>
                  <a:lnTo>
                    <a:pt x="2490" y="1152"/>
                  </a:lnTo>
                  <a:lnTo>
                    <a:pt x="2407" y="942"/>
                  </a:lnTo>
                  <a:lnTo>
                    <a:pt x="2449" y="838"/>
                  </a:lnTo>
                  <a:lnTo>
                    <a:pt x="2386" y="545"/>
                  </a:lnTo>
                  <a:lnTo>
                    <a:pt x="2470" y="398"/>
                  </a:lnTo>
                  <a:lnTo>
                    <a:pt x="2407" y="189"/>
                  </a:lnTo>
                  <a:lnTo>
                    <a:pt x="2407" y="43"/>
                  </a:lnTo>
                  <a:lnTo>
                    <a:pt x="2365" y="1"/>
                  </a:lnTo>
                  <a:lnTo>
                    <a:pt x="2239" y="85"/>
                  </a:lnTo>
                  <a:lnTo>
                    <a:pt x="2093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FF6B65"/>
                </a:solidFill>
              </a:endParaRPr>
            </a:p>
          </p:txBody>
        </p:sp>
        <p:sp>
          <p:nvSpPr>
            <p:cNvPr id="6968" name="Google Shape;6968;p57"/>
            <p:cNvSpPr/>
            <p:nvPr/>
          </p:nvSpPr>
          <p:spPr>
            <a:xfrm>
              <a:off x="3327273" y="3275982"/>
              <a:ext cx="58811" cy="59262"/>
            </a:xfrm>
            <a:custGeom>
              <a:rect b="b" l="l" r="r" t="t"/>
              <a:pathLst>
                <a:path extrusionOk="0" h="5211" w="4939">
                  <a:moveTo>
                    <a:pt x="1298" y="0"/>
                  </a:moveTo>
                  <a:lnTo>
                    <a:pt x="524" y="209"/>
                  </a:lnTo>
                  <a:lnTo>
                    <a:pt x="398" y="293"/>
                  </a:lnTo>
                  <a:lnTo>
                    <a:pt x="398" y="398"/>
                  </a:lnTo>
                  <a:lnTo>
                    <a:pt x="315" y="607"/>
                  </a:lnTo>
                  <a:lnTo>
                    <a:pt x="126" y="900"/>
                  </a:lnTo>
                  <a:lnTo>
                    <a:pt x="189" y="983"/>
                  </a:lnTo>
                  <a:lnTo>
                    <a:pt x="210" y="1130"/>
                  </a:lnTo>
                  <a:lnTo>
                    <a:pt x="189" y="1297"/>
                  </a:lnTo>
                  <a:lnTo>
                    <a:pt x="22" y="1611"/>
                  </a:lnTo>
                  <a:lnTo>
                    <a:pt x="1" y="1779"/>
                  </a:lnTo>
                  <a:lnTo>
                    <a:pt x="1" y="1820"/>
                  </a:lnTo>
                  <a:lnTo>
                    <a:pt x="126" y="1946"/>
                  </a:lnTo>
                  <a:lnTo>
                    <a:pt x="231" y="1967"/>
                  </a:lnTo>
                  <a:lnTo>
                    <a:pt x="398" y="2239"/>
                  </a:lnTo>
                  <a:lnTo>
                    <a:pt x="754" y="2595"/>
                  </a:lnTo>
                  <a:lnTo>
                    <a:pt x="879" y="2595"/>
                  </a:lnTo>
                  <a:lnTo>
                    <a:pt x="1026" y="2720"/>
                  </a:lnTo>
                  <a:lnTo>
                    <a:pt x="1131" y="2888"/>
                  </a:lnTo>
                  <a:lnTo>
                    <a:pt x="1465" y="2971"/>
                  </a:lnTo>
                  <a:lnTo>
                    <a:pt x="1695" y="3097"/>
                  </a:lnTo>
                  <a:lnTo>
                    <a:pt x="1800" y="3097"/>
                  </a:lnTo>
                  <a:lnTo>
                    <a:pt x="2030" y="3327"/>
                  </a:lnTo>
                  <a:lnTo>
                    <a:pt x="2302" y="3452"/>
                  </a:lnTo>
                  <a:lnTo>
                    <a:pt x="2637" y="3515"/>
                  </a:lnTo>
                  <a:lnTo>
                    <a:pt x="2804" y="3641"/>
                  </a:lnTo>
                  <a:lnTo>
                    <a:pt x="2951" y="3808"/>
                  </a:lnTo>
                  <a:lnTo>
                    <a:pt x="3035" y="3934"/>
                  </a:lnTo>
                  <a:lnTo>
                    <a:pt x="2972" y="4059"/>
                  </a:lnTo>
                  <a:lnTo>
                    <a:pt x="2909" y="4185"/>
                  </a:lnTo>
                  <a:lnTo>
                    <a:pt x="2804" y="4269"/>
                  </a:lnTo>
                  <a:lnTo>
                    <a:pt x="2742" y="4373"/>
                  </a:lnTo>
                  <a:lnTo>
                    <a:pt x="2763" y="4478"/>
                  </a:lnTo>
                  <a:lnTo>
                    <a:pt x="2700" y="4708"/>
                  </a:lnTo>
                  <a:lnTo>
                    <a:pt x="2512" y="4896"/>
                  </a:lnTo>
                  <a:lnTo>
                    <a:pt x="2491" y="5022"/>
                  </a:lnTo>
                  <a:lnTo>
                    <a:pt x="2574" y="5022"/>
                  </a:lnTo>
                  <a:lnTo>
                    <a:pt x="2972" y="4959"/>
                  </a:lnTo>
                  <a:lnTo>
                    <a:pt x="3328" y="5064"/>
                  </a:lnTo>
                  <a:lnTo>
                    <a:pt x="3579" y="5210"/>
                  </a:lnTo>
                  <a:lnTo>
                    <a:pt x="3704" y="5168"/>
                  </a:lnTo>
                  <a:lnTo>
                    <a:pt x="3788" y="5168"/>
                  </a:lnTo>
                  <a:lnTo>
                    <a:pt x="3851" y="5210"/>
                  </a:lnTo>
                  <a:lnTo>
                    <a:pt x="3955" y="5064"/>
                  </a:lnTo>
                  <a:lnTo>
                    <a:pt x="3997" y="5022"/>
                  </a:lnTo>
                  <a:lnTo>
                    <a:pt x="4123" y="5085"/>
                  </a:lnTo>
                  <a:lnTo>
                    <a:pt x="4227" y="4959"/>
                  </a:lnTo>
                  <a:lnTo>
                    <a:pt x="4290" y="4792"/>
                  </a:lnTo>
                  <a:lnTo>
                    <a:pt x="4541" y="4603"/>
                  </a:lnTo>
                  <a:lnTo>
                    <a:pt x="4583" y="4478"/>
                  </a:lnTo>
                  <a:lnTo>
                    <a:pt x="4646" y="4352"/>
                  </a:lnTo>
                  <a:lnTo>
                    <a:pt x="4750" y="4248"/>
                  </a:lnTo>
                  <a:lnTo>
                    <a:pt x="4792" y="4038"/>
                  </a:lnTo>
                  <a:lnTo>
                    <a:pt x="4750" y="3976"/>
                  </a:lnTo>
                  <a:lnTo>
                    <a:pt x="4750" y="3829"/>
                  </a:lnTo>
                  <a:lnTo>
                    <a:pt x="4813" y="3808"/>
                  </a:lnTo>
                  <a:lnTo>
                    <a:pt x="4813" y="3724"/>
                  </a:lnTo>
                  <a:lnTo>
                    <a:pt x="4813" y="3662"/>
                  </a:lnTo>
                  <a:lnTo>
                    <a:pt x="4813" y="3599"/>
                  </a:lnTo>
                  <a:lnTo>
                    <a:pt x="4834" y="3599"/>
                  </a:lnTo>
                  <a:lnTo>
                    <a:pt x="4855" y="3515"/>
                  </a:lnTo>
                  <a:lnTo>
                    <a:pt x="4855" y="2971"/>
                  </a:lnTo>
                  <a:lnTo>
                    <a:pt x="4939" y="2888"/>
                  </a:lnTo>
                  <a:lnTo>
                    <a:pt x="4834" y="2867"/>
                  </a:lnTo>
                  <a:lnTo>
                    <a:pt x="4750" y="2783"/>
                  </a:lnTo>
                  <a:lnTo>
                    <a:pt x="4625" y="2720"/>
                  </a:lnTo>
                  <a:lnTo>
                    <a:pt x="4395" y="2867"/>
                  </a:lnTo>
                  <a:lnTo>
                    <a:pt x="4290" y="2825"/>
                  </a:lnTo>
                  <a:lnTo>
                    <a:pt x="4206" y="2616"/>
                  </a:lnTo>
                  <a:lnTo>
                    <a:pt x="4060" y="1988"/>
                  </a:lnTo>
                  <a:lnTo>
                    <a:pt x="4018" y="1862"/>
                  </a:lnTo>
                  <a:lnTo>
                    <a:pt x="3892" y="1820"/>
                  </a:lnTo>
                  <a:lnTo>
                    <a:pt x="3767" y="1716"/>
                  </a:lnTo>
                  <a:lnTo>
                    <a:pt x="3495" y="1841"/>
                  </a:lnTo>
                  <a:lnTo>
                    <a:pt x="3328" y="1758"/>
                  </a:lnTo>
                  <a:lnTo>
                    <a:pt x="3056" y="1779"/>
                  </a:lnTo>
                  <a:lnTo>
                    <a:pt x="2972" y="1737"/>
                  </a:lnTo>
                  <a:lnTo>
                    <a:pt x="2763" y="1758"/>
                  </a:lnTo>
                  <a:lnTo>
                    <a:pt x="2721" y="1632"/>
                  </a:lnTo>
                  <a:lnTo>
                    <a:pt x="2763" y="1528"/>
                  </a:lnTo>
                  <a:lnTo>
                    <a:pt x="2721" y="1360"/>
                  </a:lnTo>
                  <a:lnTo>
                    <a:pt x="2763" y="1025"/>
                  </a:lnTo>
                  <a:lnTo>
                    <a:pt x="2658" y="837"/>
                  </a:lnTo>
                  <a:lnTo>
                    <a:pt x="2658" y="670"/>
                  </a:lnTo>
                  <a:lnTo>
                    <a:pt x="2512" y="565"/>
                  </a:lnTo>
                  <a:lnTo>
                    <a:pt x="2553" y="419"/>
                  </a:lnTo>
                  <a:lnTo>
                    <a:pt x="2428" y="293"/>
                  </a:lnTo>
                  <a:lnTo>
                    <a:pt x="2344" y="293"/>
                  </a:lnTo>
                  <a:lnTo>
                    <a:pt x="1967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A6CBC2"/>
                </a:solidFill>
              </a:endParaRPr>
            </a:p>
          </p:txBody>
        </p:sp>
        <p:sp>
          <p:nvSpPr>
            <p:cNvPr id="6969" name="Google Shape;6969;p57"/>
            <p:cNvSpPr/>
            <p:nvPr/>
          </p:nvSpPr>
          <p:spPr>
            <a:xfrm>
              <a:off x="3363150" y="3352838"/>
              <a:ext cx="34889" cy="37848"/>
            </a:xfrm>
            <a:custGeom>
              <a:rect b="b" l="l" r="r" t="t"/>
              <a:pathLst>
                <a:path extrusionOk="0" h="3328" w="2930">
                  <a:moveTo>
                    <a:pt x="754" y="0"/>
                  </a:moveTo>
                  <a:lnTo>
                    <a:pt x="440" y="63"/>
                  </a:lnTo>
                  <a:lnTo>
                    <a:pt x="377" y="42"/>
                  </a:lnTo>
                  <a:lnTo>
                    <a:pt x="315" y="42"/>
                  </a:lnTo>
                  <a:lnTo>
                    <a:pt x="273" y="63"/>
                  </a:lnTo>
                  <a:lnTo>
                    <a:pt x="231" y="210"/>
                  </a:lnTo>
                  <a:lnTo>
                    <a:pt x="126" y="335"/>
                  </a:lnTo>
                  <a:lnTo>
                    <a:pt x="168" y="524"/>
                  </a:lnTo>
                  <a:lnTo>
                    <a:pt x="126" y="586"/>
                  </a:lnTo>
                  <a:lnTo>
                    <a:pt x="147" y="712"/>
                  </a:lnTo>
                  <a:lnTo>
                    <a:pt x="147" y="963"/>
                  </a:lnTo>
                  <a:lnTo>
                    <a:pt x="84" y="1047"/>
                  </a:lnTo>
                  <a:lnTo>
                    <a:pt x="84" y="1151"/>
                  </a:lnTo>
                  <a:lnTo>
                    <a:pt x="43" y="1277"/>
                  </a:lnTo>
                  <a:lnTo>
                    <a:pt x="84" y="1465"/>
                  </a:lnTo>
                  <a:lnTo>
                    <a:pt x="43" y="1507"/>
                  </a:lnTo>
                  <a:lnTo>
                    <a:pt x="63" y="1779"/>
                  </a:lnTo>
                  <a:lnTo>
                    <a:pt x="126" y="1967"/>
                  </a:lnTo>
                  <a:lnTo>
                    <a:pt x="84" y="2030"/>
                  </a:lnTo>
                  <a:lnTo>
                    <a:pt x="22" y="2114"/>
                  </a:lnTo>
                  <a:lnTo>
                    <a:pt x="1" y="2156"/>
                  </a:lnTo>
                  <a:lnTo>
                    <a:pt x="1" y="2428"/>
                  </a:lnTo>
                  <a:lnTo>
                    <a:pt x="63" y="2637"/>
                  </a:lnTo>
                  <a:lnTo>
                    <a:pt x="231" y="2867"/>
                  </a:lnTo>
                  <a:lnTo>
                    <a:pt x="315" y="2867"/>
                  </a:lnTo>
                  <a:lnTo>
                    <a:pt x="461" y="3034"/>
                  </a:lnTo>
                  <a:lnTo>
                    <a:pt x="545" y="3055"/>
                  </a:lnTo>
                  <a:lnTo>
                    <a:pt x="796" y="3034"/>
                  </a:lnTo>
                  <a:lnTo>
                    <a:pt x="963" y="3055"/>
                  </a:lnTo>
                  <a:lnTo>
                    <a:pt x="1089" y="3139"/>
                  </a:lnTo>
                  <a:lnTo>
                    <a:pt x="1172" y="3160"/>
                  </a:lnTo>
                  <a:lnTo>
                    <a:pt x="1277" y="3160"/>
                  </a:lnTo>
                  <a:lnTo>
                    <a:pt x="1298" y="3181"/>
                  </a:lnTo>
                  <a:lnTo>
                    <a:pt x="1277" y="3244"/>
                  </a:lnTo>
                  <a:lnTo>
                    <a:pt x="1277" y="3285"/>
                  </a:lnTo>
                  <a:lnTo>
                    <a:pt x="1382" y="3285"/>
                  </a:lnTo>
                  <a:lnTo>
                    <a:pt x="1507" y="3202"/>
                  </a:lnTo>
                  <a:lnTo>
                    <a:pt x="1654" y="3181"/>
                  </a:lnTo>
                  <a:lnTo>
                    <a:pt x="1800" y="3244"/>
                  </a:lnTo>
                  <a:lnTo>
                    <a:pt x="1842" y="3264"/>
                  </a:lnTo>
                  <a:lnTo>
                    <a:pt x="1926" y="3264"/>
                  </a:lnTo>
                  <a:lnTo>
                    <a:pt x="2009" y="3285"/>
                  </a:lnTo>
                  <a:lnTo>
                    <a:pt x="2093" y="3327"/>
                  </a:lnTo>
                  <a:lnTo>
                    <a:pt x="2135" y="3264"/>
                  </a:lnTo>
                  <a:lnTo>
                    <a:pt x="2156" y="3181"/>
                  </a:lnTo>
                  <a:lnTo>
                    <a:pt x="2177" y="3181"/>
                  </a:lnTo>
                  <a:lnTo>
                    <a:pt x="2239" y="3202"/>
                  </a:lnTo>
                  <a:lnTo>
                    <a:pt x="2449" y="3139"/>
                  </a:lnTo>
                  <a:lnTo>
                    <a:pt x="2574" y="2972"/>
                  </a:lnTo>
                  <a:lnTo>
                    <a:pt x="2637" y="2930"/>
                  </a:lnTo>
                  <a:lnTo>
                    <a:pt x="2616" y="2909"/>
                  </a:lnTo>
                  <a:lnTo>
                    <a:pt x="2658" y="2804"/>
                  </a:lnTo>
                  <a:lnTo>
                    <a:pt x="2784" y="2720"/>
                  </a:lnTo>
                  <a:lnTo>
                    <a:pt x="2784" y="2532"/>
                  </a:lnTo>
                  <a:lnTo>
                    <a:pt x="2867" y="2428"/>
                  </a:lnTo>
                  <a:lnTo>
                    <a:pt x="2930" y="2407"/>
                  </a:lnTo>
                  <a:lnTo>
                    <a:pt x="2888" y="2386"/>
                  </a:lnTo>
                  <a:lnTo>
                    <a:pt x="2825" y="2281"/>
                  </a:lnTo>
                  <a:lnTo>
                    <a:pt x="2784" y="2239"/>
                  </a:lnTo>
                  <a:lnTo>
                    <a:pt x="2784" y="2218"/>
                  </a:lnTo>
                  <a:lnTo>
                    <a:pt x="2742" y="2030"/>
                  </a:lnTo>
                  <a:lnTo>
                    <a:pt x="2846" y="1884"/>
                  </a:lnTo>
                  <a:lnTo>
                    <a:pt x="2867" y="1716"/>
                  </a:lnTo>
                  <a:lnTo>
                    <a:pt x="2742" y="1612"/>
                  </a:lnTo>
                  <a:lnTo>
                    <a:pt x="2574" y="1402"/>
                  </a:lnTo>
                  <a:lnTo>
                    <a:pt x="2449" y="1256"/>
                  </a:lnTo>
                  <a:lnTo>
                    <a:pt x="2239" y="1151"/>
                  </a:lnTo>
                  <a:lnTo>
                    <a:pt x="2114" y="1172"/>
                  </a:lnTo>
                  <a:lnTo>
                    <a:pt x="2114" y="1026"/>
                  </a:lnTo>
                  <a:lnTo>
                    <a:pt x="1988" y="879"/>
                  </a:lnTo>
                  <a:lnTo>
                    <a:pt x="1842" y="858"/>
                  </a:lnTo>
                  <a:lnTo>
                    <a:pt x="1695" y="775"/>
                  </a:lnTo>
                  <a:lnTo>
                    <a:pt x="1570" y="565"/>
                  </a:lnTo>
                  <a:lnTo>
                    <a:pt x="1486" y="565"/>
                  </a:lnTo>
                  <a:lnTo>
                    <a:pt x="1382" y="670"/>
                  </a:lnTo>
                  <a:lnTo>
                    <a:pt x="1319" y="670"/>
                  </a:lnTo>
                  <a:lnTo>
                    <a:pt x="1172" y="461"/>
                  </a:lnTo>
                  <a:lnTo>
                    <a:pt x="1110" y="314"/>
                  </a:lnTo>
                  <a:lnTo>
                    <a:pt x="984" y="251"/>
                  </a:lnTo>
                  <a:lnTo>
                    <a:pt x="859" y="63"/>
                  </a:lnTo>
                  <a:lnTo>
                    <a:pt x="754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grpSp>
          <p:nvGrpSpPr>
            <p:cNvPr id="6970" name="Google Shape;6970;p57"/>
            <p:cNvGrpSpPr/>
            <p:nvPr/>
          </p:nvGrpSpPr>
          <p:grpSpPr>
            <a:xfrm>
              <a:off x="3280929" y="3294542"/>
              <a:ext cx="109894" cy="272224"/>
              <a:chOff x="2711750" y="3572300"/>
              <a:chExt cx="230725" cy="598425"/>
            </a:xfrm>
          </p:grpSpPr>
          <p:sp>
            <p:nvSpPr>
              <p:cNvPr id="6971" name="Google Shape;6971;p57"/>
              <p:cNvSpPr/>
              <p:nvPr/>
            </p:nvSpPr>
            <p:spPr>
              <a:xfrm>
                <a:off x="2711750" y="3572300"/>
                <a:ext cx="230725" cy="538800"/>
              </a:xfrm>
              <a:custGeom>
                <a:rect b="b" l="l" r="r" t="t"/>
                <a:pathLst>
                  <a:path extrusionOk="0" h="21552" w="9229">
                    <a:moveTo>
                      <a:pt x="1947" y="0"/>
                    </a:moveTo>
                    <a:lnTo>
                      <a:pt x="1800" y="42"/>
                    </a:lnTo>
                    <a:lnTo>
                      <a:pt x="1570" y="293"/>
                    </a:lnTo>
                    <a:lnTo>
                      <a:pt x="1466" y="502"/>
                    </a:lnTo>
                    <a:lnTo>
                      <a:pt x="1382" y="607"/>
                    </a:lnTo>
                    <a:lnTo>
                      <a:pt x="1466" y="753"/>
                    </a:lnTo>
                    <a:lnTo>
                      <a:pt x="1298" y="1402"/>
                    </a:lnTo>
                    <a:lnTo>
                      <a:pt x="629" y="1779"/>
                    </a:lnTo>
                    <a:lnTo>
                      <a:pt x="566" y="1925"/>
                    </a:lnTo>
                    <a:lnTo>
                      <a:pt x="691" y="2030"/>
                    </a:lnTo>
                    <a:lnTo>
                      <a:pt x="733" y="2134"/>
                    </a:lnTo>
                    <a:lnTo>
                      <a:pt x="650" y="2281"/>
                    </a:lnTo>
                    <a:lnTo>
                      <a:pt x="670" y="2448"/>
                    </a:lnTo>
                    <a:lnTo>
                      <a:pt x="796" y="2616"/>
                    </a:lnTo>
                    <a:lnTo>
                      <a:pt x="796" y="2762"/>
                    </a:lnTo>
                    <a:lnTo>
                      <a:pt x="691" y="2846"/>
                    </a:lnTo>
                    <a:lnTo>
                      <a:pt x="670" y="2950"/>
                    </a:lnTo>
                    <a:lnTo>
                      <a:pt x="754" y="3013"/>
                    </a:lnTo>
                    <a:lnTo>
                      <a:pt x="796" y="3076"/>
                    </a:lnTo>
                    <a:lnTo>
                      <a:pt x="796" y="3243"/>
                    </a:lnTo>
                    <a:lnTo>
                      <a:pt x="859" y="3285"/>
                    </a:lnTo>
                    <a:lnTo>
                      <a:pt x="775" y="3390"/>
                    </a:lnTo>
                    <a:lnTo>
                      <a:pt x="670" y="3453"/>
                    </a:lnTo>
                    <a:lnTo>
                      <a:pt x="524" y="3599"/>
                    </a:lnTo>
                    <a:lnTo>
                      <a:pt x="357" y="3997"/>
                    </a:lnTo>
                    <a:lnTo>
                      <a:pt x="252" y="4164"/>
                    </a:lnTo>
                    <a:lnTo>
                      <a:pt x="210" y="4582"/>
                    </a:lnTo>
                    <a:lnTo>
                      <a:pt x="126" y="4645"/>
                    </a:lnTo>
                    <a:lnTo>
                      <a:pt x="147" y="5022"/>
                    </a:lnTo>
                    <a:lnTo>
                      <a:pt x="252" y="5210"/>
                    </a:lnTo>
                    <a:lnTo>
                      <a:pt x="252" y="5461"/>
                    </a:lnTo>
                    <a:lnTo>
                      <a:pt x="168" y="5566"/>
                    </a:lnTo>
                    <a:lnTo>
                      <a:pt x="168" y="5859"/>
                    </a:lnTo>
                    <a:lnTo>
                      <a:pt x="22" y="5942"/>
                    </a:lnTo>
                    <a:lnTo>
                      <a:pt x="1" y="6152"/>
                    </a:lnTo>
                    <a:lnTo>
                      <a:pt x="43" y="6424"/>
                    </a:lnTo>
                    <a:lnTo>
                      <a:pt x="147" y="6570"/>
                    </a:lnTo>
                    <a:lnTo>
                      <a:pt x="168" y="6675"/>
                    </a:lnTo>
                    <a:lnTo>
                      <a:pt x="315" y="6884"/>
                    </a:lnTo>
                    <a:lnTo>
                      <a:pt x="378" y="7051"/>
                    </a:lnTo>
                    <a:lnTo>
                      <a:pt x="461" y="7407"/>
                    </a:lnTo>
                    <a:lnTo>
                      <a:pt x="545" y="7470"/>
                    </a:lnTo>
                    <a:lnTo>
                      <a:pt x="587" y="7930"/>
                    </a:lnTo>
                    <a:lnTo>
                      <a:pt x="566" y="8181"/>
                    </a:lnTo>
                    <a:lnTo>
                      <a:pt x="461" y="8202"/>
                    </a:lnTo>
                    <a:lnTo>
                      <a:pt x="357" y="8453"/>
                    </a:lnTo>
                    <a:lnTo>
                      <a:pt x="378" y="8683"/>
                    </a:lnTo>
                    <a:lnTo>
                      <a:pt x="252" y="8872"/>
                    </a:lnTo>
                    <a:lnTo>
                      <a:pt x="336" y="8935"/>
                    </a:lnTo>
                    <a:lnTo>
                      <a:pt x="440" y="9123"/>
                    </a:lnTo>
                    <a:lnTo>
                      <a:pt x="461" y="9332"/>
                    </a:lnTo>
                    <a:lnTo>
                      <a:pt x="336" y="9458"/>
                    </a:lnTo>
                    <a:lnTo>
                      <a:pt x="210" y="9709"/>
                    </a:lnTo>
                    <a:lnTo>
                      <a:pt x="210" y="10085"/>
                    </a:lnTo>
                    <a:lnTo>
                      <a:pt x="210" y="10253"/>
                    </a:lnTo>
                    <a:lnTo>
                      <a:pt x="147" y="10483"/>
                    </a:lnTo>
                    <a:lnTo>
                      <a:pt x="482" y="11173"/>
                    </a:lnTo>
                    <a:lnTo>
                      <a:pt x="419" y="11278"/>
                    </a:lnTo>
                    <a:lnTo>
                      <a:pt x="252" y="11341"/>
                    </a:lnTo>
                    <a:lnTo>
                      <a:pt x="231" y="11655"/>
                    </a:lnTo>
                    <a:lnTo>
                      <a:pt x="22" y="11948"/>
                    </a:lnTo>
                    <a:lnTo>
                      <a:pt x="43" y="12157"/>
                    </a:lnTo>
                    <a:lnTo>
                      <a:pt x="147" y="12345"/>
                    </a:lnTo>
                    <a:lnTo>
                      <a:pt x="126" y="12764"/>
                    </a:lnTo>
                    <a:lnTo>
                      <a:pt x="147" y="13119"/>
                    </a:lnTo>
                    <a:lnTo>
                      <a:pt x="210" y="13391"/>
                    </a:lnTo>
                    <a:lnTo>
                      <a:pt x="315" y="13433"/>
                    </a:lnTo>
                    <a:lnTo>
                      <a:pt x="357" y="13538"/>
                    </a:lnTo>
                    <a:lnTo>
                      <a:pt x="336" y="13705"/>
                    </a:lnTo>
                    <a:lnTo>
                      <a:pt x="210" y="13789"/>
                    </a:lnTo>
                    <a:lnTo>
                      <a:pt x="231" y="14103"/>
                    </a:lnTo>
                    <a:cubicBezTo>
                      <a:pt x="252" y="14165"/>
                      <a:pt x="252" y="14270"/>
                      <a:pt x="273" y="14354"/>
                    </a:cubicBezTo>
                    <a:lnTo>
                      <a:pt x="273" y="14375"/>
                    </a:lnTo>
                    <a:lnTo>
                      <a:pt x="461" y="14437"/>
                    </a:lnTo>
                    <a:lnTo>
                      <a:pt x="461" y="14626"/>
                    </a:lnTo>
                    <a:lnTo>
                      <a:pt x="461" y="14772"/>
                    </a:lnTo>
                    <a:lnTo>
                      <a:pt x="566" y="15002"/>
                    </a:lnTo>
                    <a:lnTo>
                      <a:pt x="608" y="15274"/>
                    </a:lnTo>
                    <a:lnTo>
                      <a:pt x="712" y="15295"/>
                    </a:lnTo>
                    <a:lnTo>
                      <a:pt x="796" y="15253"/>
                    </a:lnTo>
                    <a:lnTo>
                      <a:pt x="880" y="15274"/>
                    </a:lnTo>
                    <a:lnTo>
                      <a:pt x="880" y="15400"/>
                    </a:lnTo>
                    <a:lnTo>
                      <a:pt x="754" y="15567"/>
                    </a:lnTo>
                    <a:lnTo>
                      <a:pt x="482" y="15567"/>
                    </a:lnTo>
                    <a:lnTo>
                      <a:pt x="440" y="15672"/>
                    </a:lnTo>
                    <a:lnTo>
                      <a:pt x="524" y="15735"/>
                    </a:lnTo>
                    <a:lnTo>
                      <a:pt x="545" y="15714"/>
                    </a:lnTo>
                    <a:lnTo>
                      <a:pt x="670" y="15714"/>
                    </a:lnTo>
                    <a:lnTo>
                      <a:pt x="859" y="15839"/>
                    </a:lnTo>
                    <a:lnTo>
                      <a:pt x="984" y="16049"/>
                    </a:lnTo>
                    <a:lnTo>
                      <a:pt x="984" y="16195"/>
                    </a:lnTo>
                    <a:lnTo>
                      <a:pt x="838" y="16321"/>
                    </a:lnTo>
                    <a:lnTo>
                      <a:pt x="838" y="16425"/>
                    </a:lnTo>
                    <a:lnTo>
                      <a:pt x="901" y="16572"/>
                    </a:lnTo>
                    <a:lnTo>
                      <a:pt x="963" y="16885"/>
                    </a:lnTo>
                    <a:lnTo>
                      <a:pt x="1047" y="17137"/>
                    </a:lnTo>
                    <a:lnTo>
                      <a:pt x="942" y="17241"/>
                    </a:lnTo>
                    <a:lnTo>
                      <a:pt x="901" y="17367"/>
                    </a:lnTo>
                    <a:lnTo>
                      <a:pt x="1005" y="17618"/>
                    </a:lnTo>
                    <a:lnTo>
                      <a:pt x="901" y="17764"/>
                    </a:lnTo>
                    <a:lnTo>
                      <a:pt x="859" y="18015"/>
                    </a:lnTo>
                    <a:lnTo>
                      <a:pt x="942" y="18246"/>
                    </a:lnTo>
                    <a:lnTo>
                      <a:pt x="984" y="18559"/>
                    </a:lnTo>
                    <a:lnTo>
                      <a:pt x="942" y="18852"/>
                    </a:lnTo>
                    <a:lnTo>
                      <a:pt x="733" y="19062"/>
                    </a:lnTo>
                    <a:lnTo>
                      <a:pt x="587" y="19250"/>
                    </a:lnTo>
                    <a:lnTo>
                      <a:pt x="524" y="19752"/>
                    </a:lnTo>
                    <a:cubicBezTo>
                      <a:pt x="545" y="19815"/>
                      <a:pt x="545" y="19898"/>
                      <a:pt x="566" y="19982"/>
                    </a:cubicBezTo>
                    <a:lnTo>
                      <a:pt x="796" y="20422"/>
                    </a:lnTo>
                    <a:lnTo>
                      <a:pt x="942" y="20422"/>
                    </a:lnTo>
                    <a:lnTo>
                      <a:pt x="1047" y="20317"/>
                    </a:lnTo>
                    <a:lnTo>
                      <a:pt x="1214" y="20233"/>
                    </a:lnTo>
                    <a:lnTo>
                      <a:pt x="1361" y="20233"/>
                    </a:lnTo>
                    <a:lnTo>
                      <a:pt x="1361" y="20401"/>
                    </a:lnTo>
                    <a:lnTo>
                      <a:pt x="1382" y="20735"/>
                    </a:lnTo>
                    <a:lnTo>
                      <a:pt x="1507" y="20840"/>
                    </a:lnTo>
                    <a:lnTo>
                      <a:pt x="1570" y="21049"/>
                    </a:lnTo>
                    <a:lnTo>
                      <a:pt x="1633" y="21279"/>
                    </a:lnTo>
                    <a:lnTo>
                      <a:pt x="1926" y="21321"/>
                    </a:lnTo>
                    <a:lnTo>
                      <a:pt x="2030" y="21363"/>
                    </a:lnTo>
                    <a:lnTo>
                      <a:pt x="2449" y="21279"/>
                    </a:lnTo>
                    <a:lnTo>
                      <a:pt x="3181" y="21279"/>
                    </a:lnTo>
                    <a:lnTo>
                      <a:pt x="3244" y="21342"/>
                    </a:lnTo>
                    <a:lnTo>
                      <a:pt x="3370" y="21363"/>
                    </a:lnTo>
                    <a:lnTo>
                      <a:pt x="3516" y="21489"/>
                    </a:lnTo>
                    <a:lnTo>
                      <a:pt x="3663" y="21551"/>
                    </a:lnTo>
                    <a:lnTo>
                      <a:pt x="3704" y="21551"/>
                    </a:lnTo>
                    <a:lnTo>
                      <a:pt x="3704" y="21447"/>
                    </a:lnTo>
                    <a:lnTo>
                      <a:pt x="3600" y="21363"/>
                    </a:lnTo>
                    <a:lnTo>
                      <a:pt x="3411" y="21238"/>
                    </a:lnTo>
                    <a:lnTo>
                      <a:pt x="3391" y="21133"/>
                    </a:lnTo>
                    <a:lnTo>
                      <a:pt x="3286" y="21028"/>
                    </a:lnTo>
                    <a:lnTo>
                      <a:pt x="3202" y="21049"/>
                    </a:lnTo>
                    <a:lnTo>
                      <a:pt x="3160" y="21007"/>
                    </a:lnTo>
                    <a:lnTo>
                      <a:pt x="3244" y="20945"/>
                    </a:lnTo>
                    <a:lnTo>
                      <a:pt x="3265" y="20861"/>
                    </a:lnTo>
                    <a:lnTo>
                      <a:pt x="3244" y="20840"/>
                    </a:lnTo>
                    <a:lnTo>
                      <a:pt x="3244" y="20756"/>
                    </a:lnTo>
                    <a:lnTo>
                      <a:pt x="3139" y="20505"/>
                    </a:lnTo>
                    <a:lnTo>
                      <a:pt x="3035" y="20317"/>
                    </a:lnTo>
                    <a:lnTo>
                      <a:pt x="2993" y="20129"/>
                    </a:lnTo>
                    <a:lnTo>
                      <a:pt x="3077" y="19961"/>
                    </a:lnTo>
                    <a:lnTo>
                      <a:pt x="3202" y="19857"/>
                    </a:lnTo>
                    <a:lnTo>
                      <a:pt x="3265" y="19752"/>
                    </a:lnTo>
                    <a:lnTo>
                      <a:pt x="3202" y="19689"/>
                    </a:lnTo>
                    <a:lnTo>
                      <a:pt x="3202" y="19585"/>
                    </a:lnTo>
                    <a:lnTo>
                      <a:pt x="3160" y="19501"/>
                    </a:lnTo>
                    <a:lnTo>
                      <a:pt x="3244" y="19564"/>
                    </a:lnTo>
                    <a:lnTo>
                      <a:pt x="3307" y="19647"/>
                    </a:lnTo>
                    <a:lnTo>
                      <a:pt x="3391" y="19668"/>
                    </a:lnTo>
                    <a:lnTo>
                      <a:pt x="3516" y="19564"/>
                    </a:lnTo>
                    <a:lnTo>
                      <a:pt x="3558" y="19480"/>
                    </a:lnTo>
                    <a:lnTo>
                      <a:pt x="3663" y="19354"/>
                    </a:lnTo>
                    <a:lnTo>
                      <a:pt x="3683" y="19250"/>
                    </a:lnTo>
                    <a:lnTo>
                      <a:pt x="3663" y="19062"/>
                    </a:lnTo>
                    <a:lnTo>
                      <a:pt x="3579" y="19041"/>
                    </a:lnTo>
                    <a:lnTo>
                      <a:pt x="3516" y="19082"/>
                    </a:lnTo>
                    <a:lnTo>
                      <a:pt x="3516" y="19082"/>
                    </a:lnTo>
                    <a:lnTo>
                      <a:pt x="3558" y="19020"/>
                    </a:lnTo>
                    <a:lnTo>
                      <a:pt x="3663" y="18915"/>
                    </a:lnTo>
                    <a:lnTo>
                      <a:pt x="3704" y="18769"/>
                    </a:lnTo>
                    <a:lnTo>
                      <a:pt x="3725" y="18643"/>
                    </a:lnTo>
                    <a:lnTo>
                      <a:pt x="3872" y="18518"/>
                    </a:lnTo>
                    <a:lnTo>
                      <a:pt x="3976" y="18518"/>
                    </a:lnTo>
                    <a:lnTo>
                      <a:pt x="4018" y="18392"/>
                    </a:lnTo>
                    <a:lnTo>
                      <a:pt x="4102" y="18287"/>
                    </a:lnTo>
                    <a:lnTo>
                      <a:pt x="4144" y="18246"/>
                    </a:lnTo>
                    <a:lnTo>
                      <a:pt x="4186" y="18141"/>
                    </a:lnTo>
                    <a:lnTo>
                      <a:pt x="4248" y="18099"/>
                    </a:lnTo>
                    <a:lnTo>
                      <a:pt x="4332" y="17994"/>
                    </a:lnTo>
                    <a:lnTo>
                      <a:pt x="4311" y="17932"/>
                    </a:lnTo>
                    <a:lnTo>
                      <a:pt x="4311" y="17869"/>
                    </a:lnTo>
                    <a:lnTo>
                      <a:pt x="4395" y="17806"/>
                    </a:lnTo>
                    <a:lnTo>
                      <a:pt x="4290" y="17702"/>
                    </a:lnTo>
                    <a:lnTo>
                      <a:pt x="4207" y="17702"/>
                    </a:lnTo>
                    <a:lnTo>
                      <a:pt x="4311" y="17597"/>
                    </a:lnTo>
                    <a:lnTo>
                      <a:pt x="4311" y="17492"/>
                    </a:lnTo>
                    <a:lnTo>
                      <a:pt x="4227" y="17367"/>
                    </a:lnTo>
                    <a:lnTo>
                      <a:pt x="4227" y="17423"/>
                    </a:lnTo>
                    <a:lnTo>
                      <a:pt x="4186" y="17409"/>
                    </a:lnTo>
                    <a:lnTo>
                      <a:pt x="4123" y="17429"/>
                    </a:lnTo>
                    <a:lnTo>
                      <a:pt x="4018" y="17429"/>
                    </a:lnTo>
                    <a:lnTo>
                      <a:pt x="3830" y="17471"/>
                    </a:lnTo>
                    <a:lnTo>
                      <a:pt x="3600" y="17262"/>
                    </a:lnTo>
                    <a:lnTo>
                      <a:pt x="3453" y="17137"/>
                    </a:lnTo>
                    <a:lnTo>
                      <a:pt x="3370" y="17095"/>
                    </a:lnTo>
                    <a:lnTo>
                      <a:pt x="3265" y="16990"/>
                    </a:lnTo>
                    <a:lnTo>
                      <a:pt x="3139" y="16781"/>
                    </a:lnTo>
                    <a:lnTo>
                      <a:pt x="3139" y="16655"/>
                    </a:lnTo>
                    <a:lnTo>
                      <a:pt x="3056" y="16551"/>
                    </a:lnTo>
                    <a:lnTo>
                      <a:pt x="3056" y="16467"/>
                    </a:lnTo>
                    <a:lnTo>
                      <a:pt x="3181" y="16362"/>
                    </a:lnTo>
                    <a:lnTo>
                      <a:pt x="3244" y="16258"/>
                    </a:lnTo>
                    <a:lnTo>
                      <a:pt x="3286" y="16132"/>
                    </a:lnTo>
                    <a:lnTo>
                      <a:pt x="3370" y="16111"/>
                    </a:lnTo>
                    <a:lnTo>
                      <a:pt x="3474" y="16007"/>
                    </a:lnTo>
                    <a:lnTo>
                      <a:pt x="3600" y="15986"/>
                    </a:lnTo>
                    <a:lnTo>
                      <a:pt x="3704" y="15881"/>
                    </a:lnTo>
                    <a:lnTo>
                      <a:pt x="3872" y="15839"/>
                    </a:lnTo>
                    <a:lnTo>
                      <a:pt x="3976" y="15881"/>
                    </a:lnTo>
                    <a:lnTo>
                      <a:pt x="4144" y="15839"/>
                    </a:lnTo>
                    <a:lnTo>
                      <a:pt x="4144" y="15797"/>
                    </a:lnTo>
                    <a:lnTo>
                      <a:pt x="4102" y="15735"/>
                    </a:lnTo>
                    <a:lnTo>
                      <a:pt x="3997" y="15693"/>
                    </a:lnTo>
                    <a:lnTo>
                      <a:pt x="4018" y="15630"/>
                    </a:lnTo>
                    <a:lnTo>
                      <a:pt x="4039" y="15567"/>
                    </a:lnTo>
                    <a:lnTo>
                      <a:pt x="4207" y="15463"/>
                    </a:lnTo>
                    <a:lnTo>
                      <a:pt x="4186" y="15421"/>
                    </a:lnTo>
                    <a:lnTo>
                      <a:pt x="4227" y="15358"/>
                    </a:lnTo>
                    <a:lnTo>
                      <a:pt x="4227" y="15295"/>
                    </a:lnTo>
                    <a:lnTo>
                      <a:pt x="4102" y="15128"/>
                    </a:lnTo>
                    <a:lnTo>
                      <a:pt x="4123" y="15065"/>
                    </a:lnTo>
                    <a:lnTo>
                      <a:pt x="4123" y="14981"/>
                    </a:lnTo>
                    <a:lnTo>
                      <a:pt x="4018" y="14940"/>
                    </a:lnTo>
                    <a:lnTo>
                      <a:pt x="3997" y="14772"/>
                    </a:lnTo>
                    <a:lnTo>
                      <a:pt x="4081" y="14668"/>
                    </a:lnTo>
                    <a:lnTo>
                      <a:pt x="4123" y="14563"/>
                    </a:lnTo>
                    <a:lnTo>
                      <a:pt x="4081" y="14521"/>
                    </a:lnTo>
                    <a:lnTo>
                      <a:pt x="4144" y="14437"/>
                    </a:lnTo>
                    <a:lnTo>
                      <a:pt x="4332" y="14354"/>
                    </a:lnTo>
                    <a:lnTo>
                      <a:pt x="4458" y="14249"/>
                    </a:lnTo>
                    <a:lnTo>
                      <a:pt x="4458" y="14207"/>
                    </a:lnTo>
                    <a:lnTo>
                      <a:pt x="4311" y="14144"/>
                    </a:lnTo>
                    <a:lnTo>
                      <a:pt x="4207" y="14144"/>
                    </a:lnTo>
                    <a:lnTo>
                      <a:pt x="4144" y="14061"/>
                    </a:lnTo>
                    <a:lnTo>
                      <a:pt x="4186" y="14019"/>
                    </a:lnTo>
                    <a:lnTo>
                      <a:pt x="4290" y="13935"/>
                    </a:lnTo>
                    <a:lnTo>
                      <a:pt x="4437" y="13893"/>
                    </a:lnTo>
                    <a:lnTo>
                      <a:pt x="4562" y="13956"/>
                    </a:lnTo>
                    <a:lnTo>
                      <a:pt x="4562" y="14040"/>
                    </a:lnTo>
                    <a:lnTo>
                      <a:pt x="4541" y="14082"/>
                    </a:lnTo>
                    <a:lnTo>
                      <a:pt x="4604" y="14186"/>
                    </a:lnTo>
                    <a:lnTo>
                      <a:pt x="4667" y="14228"/>
                    </a:lnTo>
                    <a:lnTo>
                      <a:pt x="4918" y="14082"/>
                    </a:lnTo>
                    <a:lnTo>
                      <a:pt x="4939" y="13998"/>
                    </a:lnTo>
                    <a:lnTo>
                      <a:pt x="4876" y="13852"/>
                    </a:lnTo>
                    <a:lnTo>
                      <a:pt x="4813" y="13747"/>
                    </a:lnTo>
                    <a:lnTo>
                      <a:pt x="4855" y="13726"/>
                    </a:lnTo>
                    <a:lnTo>
                      <a:pt x="4876" y="13621"/>
                    </a:lnTo>
                    <a:lnTo>
                      <a:pt x="4813" y="13496"/>
                    </a:lnTo>
                    <a:lnTo>
                      <a:pt x="4730" y="13496"/>
                    </a:lnTo>
                    <a:lnTo>
                      <a:pt x="4625" y="13559"/>
                    </a:lnTo>
                    <a:lnTo>
                      <a:pt x="4541" y="13559"/>
                    </a:lnTo>
                    <a:lnTo>
                      <a:pt x="4499" y="13621"/>
                    </a:lnTo>
                    <a:lnTo>
                      <a:pt x="4520" y="13642"/>
                    </a:lnTo>
                    <a:lnTo>
                      <a:pt x="4625" y="13684"/>
                    </a:lnTo>
                    <a:lnTo>
                      <a:pt x="4625" y="13726"/>
                    </a:lnTo>
                    <a:lnTo>
                      <a:pt x="4437" y="13789"/>
                    </a:lnTo>
                    <a:lnTo>
                      <a:pt x="4353" y="13747"/>
                    </a:lnTo>
                    <a:lnTo>
                      <a:pt x="4416" y="13705"/>
                    </a:lnTo>
                    <a:lnTo>
                      <a:pt x="4499" y="13684"/>
                    </a:lnTo>
                    <a:lnTo>
                      <a:pt x="4437" y="13642"/>
                    </a:lnTo>
                    <a:lnTo>
                      <a:pt x="4248" y="13642"/>
                    </a:lnTo>
                    <a:lnTo>
                      <a:pt x="4123" y="13580"/>
                    </a:lnTo>
                    <a:lnTo>
                      <a:pt x="4102" y="13475"/>
                    </a:lnTo>
                    <a:lnTo>
                      <a:pt x="4102" y="13203"/>
                    </a:lnTo>
                    <a:lnTo>
                      <a:pt x="4039" y="12994"/>
                    </a:lnTo>
                    <a:lnTo>
                      <a:pt x="3914" y="12889"/>
                    </a:lnTo>
                    <a:lnTo>
                      <a:pt x="3914" y="12680"/>
                    </a:lnTo>
                    <a:lnTo>
                      <a:pt x="4018" y="12575"/>
                    </a:lnTo>
                    <a:lnTo>
                      <a:pt x="4102" y="12575"/>
                    </a:lnTo>
                    <a:lnTo>
                      <a:pt x="4081" y="12659"/>
                    </a:lnTo>
                    <a:lnTo>
                      <a:pt x="4102" y="12680"/>
                    </a:lnTo>
                    <a:lnTo>
                      <a:pt x="4227" y="12680"/>
                    </a:lnTo>
                    <a:lnTo>
                      <a:pt x="4437" y="12764"/>
                    </a:lnTo>
                    <a:lnTo>
                      <a:pt x="4646" y="12910"/>
                    </a:lnTo>
                    <a:lnTo>
                      <a:pt x="4834" y="12973"/>
                    </a:lnTo>
                    <a:lnTo>
                      <a:pt x="5148" y="12973"/>
                    </a:lnTo>
                    <a:lnTo>
                      <a:pt x="5336" y="12847"/>
                    </a:lnTo>
                    <a:lnTo>
                      <a:pt x="5295" y="12805"/>
                    </a:lnTo>
                    <a:lnTo>
                      <a:pt x="5441" y="12701"/>
                    </a:lnTo>
                    <a:lnTo>
                      <a:pt x="5462" y="12596"/>
                    </a:lnTo>
                    <a:lnTo>
                      <a:pt x="5441" y="12533"/>
                    </a:lnTo>
                    <a:lnTo>
                      <a:pt x="5462" y="12471"/>
                    </a:lnTo>
                    <a:lnTo>
                      <a:pt x="5483" y="12366"/>
                    </a:lnTo>
                    <a:lnTo>
                      <a:pt x="5378" y="12345"/>
                    </a:lnTo>
                    <a:lnTo>
                      <a:pt x="5295" y="12220"/>
                    </a:lnTo>
                    <a:lnTo>
                      <a:pt x="5295" y="12115"/>
                    </a:lnTo>
                    <a:lnTo>
                      <a:pt x="5357" y="12031"/>
                    </a:lnTo>
                    <a:lnTo>
                      <a:pt x="5336" y="11968"/>
                    </a:lnTo>
                    <a:lnTo>
                      <a:pt x="5441" y="11864"/>
                    </a:lnTo>
                    <a:lnTo>
                      <a:pt x="5441" y="11843"/>
                    </a:lnTo>
                    <a:lnTo>
                      <a:pt x="5483" y="11843"/>
                    </a:lnTo>
                    <a:lnTo>
                      <a:pt x="5504" y="11759"/>
                    </a:lnTo>
                    <a:lnTo>
                      <a:pt x="5483" y="11655"/>
                    </a:lnTo>
                    <a:lnTo>
                      <a:pt x="5378" y="11655"/>
                    </a:lnTo>
                    <a:lnTo>
                      <a:pt x="5378" y="11613"/>
                    </a:lnTo>
                    <a:lnTo>
                      <a:pt x="5336" y="11529"/>
                    </a:lnTo>
                    <a:lnTo>
                      <a:pt x="5336" y="11320"/>
                    </a:lnTo>
                    <a:lnTo>
                      <a:pt x="5295" y="11236"/>
                    </a:lnTo>
                    <a:lnTo>
                      <a:pt x="5295" y="11131"/>
                    </a:lnTo>
                    <a:lnTo>
                      <a:pt x="5336" y="11111"/>
                    </a:lnTo>
                    <a:lnTo>
                      <a:pt x="5378" y="11194"/>
                    </a:lnTo>
                    <a:lnTo>
                      <a:pt x="5462" y="11194"/>
                    </a:lnTo>
                    <a:lnTo>
                      <a:pt x="5608" y="11236"/>
                    </a:lnTo>
                    <a:lnTo>
                      <a:pt x="5755" y="11320"/>
                    </a:lnTo>
                    <a:lnTo>
                      <a:pt x="5859" y="11320"/>
                    </a:lnTo>
                    <a:lnTo>
                      <a:pt x="6027" y="11299"/>
                    </a:lnTo>
                    <a:lnTo>
                      <a:pt x="6215" y="11320"/>
                    </a:lnTo>
                    <a:lnTo>
                      <a:pt x="6445" y="11320"/>
                    </a:lnTo>
                    <a:lnTo>
                      <a:pt x="6843" y="11215"/>
                    </a:lnTo>
                    <a:lnTo>
                      <a:pt x="7178" y="11069"/>
                    </a:lnTo>
                    <a:lnTo>
                      <a:pt x="7220" y="10985"/>
                    </a:lnTo>
                    <a:lnTo>
                      <a:pt x="7261" y="11027"/>
                    </a:lnTo>
                    <a:lnTo>
                      <a:pt x="7492" y="10964"/>
                    </a:lnTo>
                    <a:lnTo>
                      <a:pt x="7805" y="10776"/>
                    </a:lnTo>
                    <a:lnTo>
                      <a:pt x="7868" y="10671"/>
                    </a:lnTo>
                    <a:lnTo>
                      <a:pt x="7826" y="10546"/>
                    </a:lnTo>
                    <a:lnTo>
                      <a:pt x="7889" y="10357"/>
                    </a:lnTo>
                    <a:lnTo>
                      <a:pt x="7931" y="10336"/>
                    </a:lnTo>
                    <a:lnTo>
                      <a:pt x="7973" y="10378"/>
                    </a:lnTo>
                    <a:lnTo>
                      <a:pt x="8015" y="10336"/>
                    </a:lnTo>
                    <a:lnTo>
                      <a:pt x="8077" y="10148"/>
                    </a:lnTo>
                    <a:lnTo>
                      <a:pt x="8182" y="9960"/>
                    </a:lnTo>
                    <a:lnTo>
                      <a:pt x="8203" y="9855"/>
                    </a:lnTo>
                    <a:lnTo>
                      <a:pt x="8203" y="9625"/>
                    </a:lnTo>
                    <a:lnTo>
                      <a:pt x="8182" y="9520"/>
                    </a:lnTo>
                    <a:lnTo>
                      <a:pt x="8140" y="9520"/>
                    </a:lnTo>
                    <a:lnTo>
                      <a:pt x="8077" y="9604"/>
                    </a:lnTo>
                    <a:lnTo>
                      <a:pt x="7931" y="9604"/>
                    </a:lnTo>
                    <a:lnTo>
                      <a:pt x="7784" y="9499"/>
                    </a:lnTo>
                    <a:lnTo>
                      <a:pt x="7701" y="9332"/>
                    </a:lnTo>
                    <a:lnTo>
                      <a:pt x="7701" y="9248"/>
                    </a:lnTo>
                    <a:lnTo>
                      <a:pt x="7826" y="8976"/>
                    </a:lnTo>
                    <a:lnTo>
                      <a:pt x="7826" y="8872"/>
                    </a:lnTo>
                    <a:lnTo>
                      <a:pt x="7764" y="8788"/>
                    </a:lnTo>
                    <a:lnTo>
                      <a:pt x="7471" y="8558"/>
                    </a:lnTo>
                    <a:lnTo>
                      <a:pt x="7240" y="8453"/>
                    </a:lnTo>
                    <a:lnTo>
                      <a:pt x="6989" y="8265"/>
                    </a:lnTo>
                    <a:lnTo>
                      <a:pt x="6948" y="8160"/>
                    </a:lnTo>
                    <a:lnTo>
                      <a:pt x="6968" y="8139"/>
                    </a:lnTo>
                    <a:lnTo>
                      <a:pt x="6968" y="8035"/>
                    </a:lnTo>
                    <a:lnTo>
                      <a:pt x="6885" y="7951"/>
                    </a:lnTo>
                    <a:lnTo>
                      <a:pt x="6927" y="7888"/>
                    </a:lnTo>
                    <a:lnTo>
                      <a:pt x="6864" y="7679"/>
                    </a:lnTo>
                    <a:lnTo>
                      <a:pt x="6885" y="7449"/>
                    </a:lnTo>
                    <a:lnTo>
                      <a:pt x="6927" y="7240"/>
                    </a:lnTo>
                    <a:lnTo>
                      <a:pt x="7010" y="7156"/>
                    </a:lnTo>
                    <a:lnTo>
                      <a:pt x="7031" y="7093"/>
                    </a:lnTo>
                    <a:lnTo>
                      <a:pt x="6968" y="6905"/>
                    </a:lnTo>
                    <a:lnTo>
                      <a:pt x="6948" y="6633"/>
                    </a:lnTo>
                    <a:lnTo>
                      <a:pt x="7010" y="6591"/>
                    </a:lnTo>
                    <a:lnTo>
                      <a:pt x="6948" y="6403"/>
                    </a:lnTo>
                    <a:lnTo>
                      <a:pt x="7031" y="6277"/>
                    </a:lnTo>
                    <a:lnTo>
                      <a:pt x="7031" y="6173"/>
                    </a:lnTo>
                    <a:lnTo>
                      <a:pt x="7073" y="6089"/>
                    </a:lnTo>
                    <a:lnTo>
                      <a:pt x="7115" y="5838"/>
                    </a:lnTo>
                    <a:lnTo>
                      <a:pt x="7073" y="5733"/>
                    </a:lnTo>
                    <a:lnTo>
                      <a:pt x="7136" y="5650"/>
                    </a:lnTo>
                    <a:lnTo>
                      <a:pt x="7115" y="5461"/>
                    </a:lnTo>
                    <a:lnTo>
                      <a:pt x="7220" y="5336"/>
                    </a:lnTo>
                    <a:lnTo>
                      <a:pt x="7261" y="5210"/>
                    </a:lnTo>
                    <a:lnTo>
                      <a:pt x="7261" y="5168"/>
                    </a:lnTo>
                    <a:lnTo>
                      <a:pt x="7282" y="5126"/>
                    </a:lnTo>
                    <a:lnTo>
                      <a:pt x="7387" y="5043"/>
                    </a:lnTo>
                    <a:lnTo>
                      <a:pt x="7387" y="5001"/>
                    </a:lnTo>
                    <a:lnTo>
                      <a:pt x="7492" y="4833"/>
                    </a:lnTo>
                    <a:lnTo>
                      <a:pt x="7575" y="4750"/>
                    </a:lnTo>
                    <a:lnTo>
                      <a:pt x="7680" y="4541"/>
                    </a:lnTo>
                    <a:lnTo>
                      <a:pt x="7722" y="4478"/>
                    </a:lnTo>
                    <a:lnTo>
                      <a:pt x="7805" y="4436"/>
                    </a:lnTo>
                    <a:lnTo>
                      <a:pt x="7805" y="4310"/>
                    </a:lnTo>
                    <a:lnTo>
                      <a:pt x="7826" y="4227"/>
                    </a:lnTo>
                    <a:lnTo>
                      <a:pt x="8015" y="3997"/>
                    </a:lnTo>
                    <a:lnTo>
                      <a:pt x="8098" y="3997"/>
                    </a:lnTo>
                    <a:lnTo>
                      <a:pt x="8182" y="3976"/>
                    </a:lnTo>
                    <a:lnTo>
                      <a:pt x="8182" y="3850"/>
                    </a:lnTo>
                    <a:lnTo>
                      <a:pt x="8266" y="3808"/>
                    </a:lnTo>
                    <a:lnTo>
                      <a:pt x="8475" y="3641"/>
                    </a:lnTo>
                    <a:lnTo>
                      <a:pt x="8538" y="3599"/>
                    </a:lnTo>
                    <a:lnTo>
                      <a:pt x="8600" y="3536"/>
                    </a:lnTo>
                    <a:lnTo>
                      <a:pt x="8831" y="3369"/>
                    </a:lnTo>
                    <a:lnTo>
                      <a:pt x="8852" y="3390"/>
                    </a:lnTo>
                    <a:lnTo>
                      <a:pt x="8935" y="3327"/>
                    </a:lnTo>
                    <a:lnTo>
                      <a:pt x="8956" y="3264"/>
                    </a:lnTo>
                    <a:lnTo>
                      <a:pt x="9103" y="3181"/>
                    </a:lnTo>
                    <a:lnTo>
                      <a:pt x="9207" y="3181"/>
                    </a:lnTo>
                    <a:lnTo>
                      <a:pt x="9228" y="3118"/>
                    </a:lnTo>
                    <a:lnTo>
                      <a:pt x="9207" y="2909"/>
                    </a:lnTo>
                    <a:lnTo>
                      <a:pt x="9165" y="2657"/>
                    </a:lnTo>
                    <a:lnTo>
                      <a:pt x="9165" y="2490"/>
                    </a:lnTo>
                    <a:lnTo>
                      <a:pt x="9061" y="2239"/>
                    </a:lnTo>
                    <a:lnTo>
                      <a:pt x="9061" y="2134"/>
                    </a:lnTo>
                    <a:lnTo>
                      <a:pt x="8810" y="2113"/>
                    </a:lnTo>
                    <a:lnTo>
                      <a:pt x="8705" y="2197"/>
                    </a:lnTo>
                    <a:lnTo>
                      <a:pt x="8684" y="2218"/>
                    </a:lnTo>
                    <a:lnTo>
                      <a:pt x="8684" y="2385"/>
                    </a:lnTo>
                    <a:lnTo>
                      <a:pt x="8705" y="2427"/>
                    </a:lnTo>
                    <a:lnTo>
                      <a:pt x="8705" y="2637"/>
                    </a:lnTo>
                    <a:lnTo>
                      <a:pt x="8600" y="2720"/>
                    </a:lnTo>
                    <a:lnTo>
                      <a:pt x="8517" y="2846"/>
                    </a:lnTo>
                    <a:lnTo>
                      <a:pt x="8496" y="2971"/>
                    </a:lnTo>
                    <a:lnTo>
                      <a:pt x="8224" y="3160"/>
                    </a:lnTo>
                    <a:lnTo>
                      <a:pt x="8182" y="3327"/>
                    </a:lnTo>
                    <a:lnTo>
                      <a:pt x="8077" y="3453"/>
                    </a:lnTo>
                    <a:lnTo>
                      <a:pt x="7952" y="3432"/>
                    </a:lnTo>
                    <a:lnTo>
                      <a:pt x="7889" y="3453"/>
                    </a:lnTo>
                    <a:lnTo>
                      <a:pt x="7784" y="3599"/>
                    </a:lnTo>
                    <a:lnTo>
                      <a:pt x="7743" y="3557"/>
                    </a:lnTo>
                    <a:lnTo>
                      <a:pt x="7659" y="3557"/>
                    </a:lnTo>
                    <a:lnTo>
                      <a:pt x="7533" y="3599"/>
                    </a:lnTo>
                    <a:lnTo>
                      <a:pt x="7282" y="3453"/>
                    </a:lnTo>
                    <a:lnTo>
                      <a:pt x="6948" y="3348"/>
                    </a:lnTo>
                    <a:lnTo>
                      <a:pt x="6529" y="3390"/>
                    </a:lnTo>
                    <a:lnTo>
                      <a:pt x="6424" y="3390"/>
                    </a:lnTo>
                    <a:lnTo>
                      <a:pt x="6445" y="3264"/>
                    </a:lnTo>
                    <a:lnTo>
                      <a:pt x="6634" y="3076"/>
                    </a:lnTo>
                    <a:lnTo>
                      <a:pt x="6717" y="2846"/>
                    </a:lnTo>
                    <a:lnTo>
                      <a:pt x="6696" y="2720"/>
                    </a:lnTo>
                    <a:lnTo>
                      <a:pt x="6738" y="2616"/>
                    </a:lnTo>
                    <a:lnTo>
                      <a:pt x="6843" y="2532"/>
                    </a:lnTo>
                    <a:lnTo>
                      <a:pt x="6927" y="2406"/>
                    </a:lnTo>
                    <a:lnTo>
                      <a:pt x="6948" y="2281"/>
                    </a:lnTo>
                    <a:lnTo>
                      <a:pt x="6864" y="2134"/>
                    </a:lnTo>
                    <a:lnTo>
                      <a:pt x="6696" y="2009"/>
                    </a:lnTo>
                    <a:lnTo>
                      <a:pt x="6550" y="1862"/>
                    </a:lnTo>
                    <a:lnTo>
                      <a:pt x="6215" y="1800"/>
                    </a:lnTo>
                    <a:lnTo>
                      <a:pt x="5964" y="1674"/>
                    </a:lnTo>
                    <a:lnTo>
                      <a:pt x="5692" y="1465"/>
                    </a:lnTo>
                    <a:lnTo>
                      <a:pt x="5587" y="1444"/>
                    </a:lnTo>
                    <a:lnTo>
                      <a:pt x="5357" y="1339"/>
                    </a:lnTo>
                    <a:lnTo>
                      <a:pt x="5023" y="1256"/>
                    </a:lnTo>
                    <a:lnTo>
                      <a:pt x="4939" y="1088"/>
                    </a:lnTo>
                    <a:lnTo>
                      <a:pt x="4813" y="963"/>
                    </a:lnTo>
                    <a:lnTo>
                      <a:pt x="4667" y="942"/>
                    </a:lnTo>
                    <a:lnTo>
                      <a:pt x="4311" y="565"/>
                    </a:lnTo>
                    <a:lnTo>
                      <a:pt x="4186" y="314"/>
                    </a:lnTo>
                    <a:lnTo>
                      <a:pt x="4081" y="293"/>
                    </a:lnTo>
                    <a:lnTo>
                      <a:pt x="3935" y="147"/>
                    </a:lnTo>
                    <a:lnTo>
                      <a:pt x="3914" y="126"/>
                    </a:lnTo>
                    <a:lnTo>
                      <a:pt x="3809" y="21"/>
                    </a:lnTo>
                    <a:lnTo>
                      <a:pt x="3181" y="21"/>
                    </a:lnTo>
                    <a:lnTo>
                      <a:pt x="3077" y="147"/>
                    </a:lnTo>
                    <a:lnTo>
                      <a:pt x="3077" y="251"/>
                    </a:lnTo>
                    <a:lnTo>
                      <a:pt x="2993" y="356"/>
                    </a:lnTo>
                    <a:lnTo>
                      <a:pt x="2993" y="460"/>
                    </a:lnTo>
                    <a:lnTo>
                      <a:pt x="2951" y="544"/>
                    </a:lnTo>
                    <a:lnTo>
                      <a:pt x="2888" y="460"/>
                    </a:lnTo>
                    <a:lnTo>
                      <a:pt x="2826" y="230"/>
                    </a:lnTo>
                    <a:lnTo>
                      <a:pt x="2784" y="84"/>
                    </a:lnTo>
                    <a:lnTo>
                      <a:pt x="2679" y="42"/>
                    </a:lnTo>
                    <a:lnTo>
                      <a:pt x="2470" y="105"/>
                    </a:lnTo>
                    <a:lnTo>
                      <a:pt x="2344" y="84"/>
                    </a:lnTo>
                    <a:lnTo>
                      <a:pt x="2240" y="105"/>
                    </a:lnTo>
                    <a:lnTo>
                      <a:pt x="2093" y="126"/>
                    </a:lnTo>
                    <a:lnTo>
                      <a:pt x="1947" y="0"/>
                    </a:ln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6972" name="Google Shape;6972;p57"/>
              <p:cNvSpPr/>
              <p:nvPr/>
            </p:nvSpPr>
            <p:spPr>
              <a:xfrm>
                <a:off x="2804875" y="4134625"/>
                <a:ext cx="51800" cy="36100"/>
              </a:xfrm>
              <a:custGeom>
                <a:rect b="b" l="l" r="r" t="t"/>
                <a:pathLst>
                  <a:path extrusionOk="0" h="1444" w="2072">
                    <a:moveTo>
                      <a:pt x="0" y="0"/>
                    </a:moveTo>
                    <a:lnTo>
                      <a:pt x="272" y="1067"/>
                    </a:lnTo>
                    <a:lnTo>
                      <a:pt x="314" y="1067"/>
                    </a:lnTo>
                    <a:lnTo>
                      <a:pt x="502" y="1046"/>
                    </a:lnTo>
                    <a:lnTo>
                      <a:pt x="670" y="1046"/>
                    </a:lnTo>
                    <a:lnTo>
                      <a:pt x="816" y="1004"/>
                    </a:lnTo>
                    <a:lnTo>
                      <a:pt x="816" y="1046"/>
                    </a:lnTo>
                    <a:lnTo>
                      <a:pt x="712" y="1067"/>
                    </a:lnTo>
                    <a:lnTo>
                      <a:pt x="565" y="1130"/>
                    </a:lnTo>
                    <a:lnTo>
                      <a:pt x="293" y="1130"/>
                    </a:lnTo>
                    <a:lnTo>
                      <a:pt x="356" y="1360"/>
                    </a:lnTo>
                    <a:lnTo>
                      <a:pt x="398" y="1360"/>
                    </a:lnTo>
                    <a:lnTo>
                      <a:pt x="607" y="1276"/>
                    </a:lnTo>
                    <a:lnTo>
                      <a:pt x="837" y="1297"/>
                    </a:lnTo>
                    <a:lnTo>
                      <a:pt x="1005" y="1276"/>
                    </a:lnTo>
                    <a:lnTo>
                      <a:pt x="1235" y="1297"/>
                    </a:lnTo>
                    <a:lnTo>
                      <a:pt x="1360" y="1381"/>
                    </a:lnTo>
                    <a:lnTo>
                      <a:pt x="1507" y="1444"/>
                    </a:lnTo>
                    <a:lnTo>
                      <a:pt x="1632" y="1402"/>
                    </a:lnTo>
                    <a:lnTo>
                      <a:pt x="1737" y="1297"/>
                    </a:lnTo>
                    <a:lnTo>
                      <a:pt x="1758" y="1193"/>
                    </a:lnTo>
                    <a:lnTo>
                      <a:pt x="1883" y="1151"/>
                    </a:lnTo>
                    <a:lnTo>
                      <a:pt x="1946" y="1193"/>
                    </a:lnTo>
                    <a:lnTo>
                      <a:pt x="2072" y="1130"/>
                    </a:lnTo>
                    <a:lnTo>
                      <a:pt x="2072" y="1004"/>
                    </a:lnTo>
                    <a:lnTo>
                      <a:pt x="1967" y="983"/>
                    </a:lnTo>
                    <a:lnTo>
                      <a:pt x="1758" y="1046"/>
                    </a:lnTo>
                    <a:lnTo>
                      <a:pt x="1632" y="1004"/>
                    </a:lnTo>
                    <a:lnTo>
                      <a:pt x="1507" y="879"/>
                    </a:lnTo>
                    <a:lnTo>
                      <a:pt x="1318" y="837"/>
                    </a:lnTo>
                    <a:lnTo>
                      <a:pt x="1256" y="774"/>
                    </a:lnTo>
                    <a:lnTo>
                      <a:pt x="816" y="628"/>
                    </a:lnTo>
                    <a:lnTo>
                      <a:pt x="691" y="607"/>
                    </a:lnTo>
                    <a:lnTo>
                      <a:pt x="691" y="460"/>
                    </a:lnTo>
                    <a:lnTo>
                      <a:pt x="565" y="335"/>
                    </a:lnTo>
                    <a:lnTo>
                      <a:pt x="398" y="314"/>
                    </a:lnTo>
                    <a:lnTo>
                      <a:pt x="314" y="126"/>
                    </a:lnTo>
                    <a:lnTo>
                      <a:pt x="272" y="21"/>
                    </a:lnTo>
                    <a:lnTo>
                      <a:pt x="105" y="42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  <p:sp>
          <p:nvSpPr>
            <p:cNvPr id="6973" name="Google Shape;6973;p57"/>
            <p:cNvSpPr/>
            <p:nvPr/>
          </p:nvSpPr>
          <p:spPr>
            <a:xfrm>
              <a:off x="4563295" y="2964728"/>
              <a:ext cx="12467" cy="27863"/>
            </a:xfrm>
            <a:custGeom>
              <a:rect b="b" l="l" r="r" t="t"/>
              <a:pathLst>
                <a:path extrusionOk="0" h="2450" w="1047">
                  <a:moveTo>
                    <a:pt x="691" y="1"/>
                  </a:moveTo>
                  <a:lnTo>
                    <a:pt x="628" y="43"/>
                  </a:lnTo>
                  <a:lnTo>
                    <a:pt x="628" y="127"/>
                  </a:lnTo>
                  <a:lnTo>
                    <a:pt x="524" y="147"/>
                  </a:lnTo>
                  <a:lnTo>
                    <a:pt x="398" y="315"/>
                  </a:lnTo>
                  <a:lnTo>
                    <a:pt x="294" y="482"/>
                  </a:lnTo>
                  <a:lnTo>
                    <a:pt x="315" y="545"/>
                  </a:lnTo>
                  <a:lnTo>
                    <a:pt x="294" y="629"/>
                  </a:lnTo>
                  <a:lnTo>
                    <a:pt x="231" y="671"/>
                  </a:lnTo>
                  <a:lnTo>
                    <a:pt x="105" y="880"/>
                  </a:lnTo>
                  <a:lnTo>
                    <a:pt x="63" y="1110"/>
                  </a:lnTo>
                  <a:lnTo>
                    <a:pt x="1" y="1152"/>
                  </a:lnTo>
                  <a:lnTo>
                    <a:pt x="63" y="1194"/>
                  </a:lnTo>
                  <a:lnTo>
                    <a:pt x="63" y="1424"/>
                  </a:lnTo>
                  <a:lnTo>
                    <a:pt x="84" y="1675"/>
                  </a:lnTo>
                  <a:lnTo>
                    <a:pt x="126" y="1696"/>
                  </a:lnTo>
                  <a:lnTo>
                    <a:pt x="168" y="1780"/>
                  </a:lnTo>
                  <a:lnTo>
                    <a:pt x="126" y="1780"/>
                  </a:lnTo>
                  <a:lnTo>
                    <a:pt x="105" y="1842"/>
                  </a:lnTo>
                  <a:lnTo>
                    <a:pt x="189" y="1947"/>
                  </a:lnTo>
                  <a:lnTo>
                    <a:pt x="231" y="1947"/>
                  </a:lnTo>
                  <a:lnTo>
                    <a:pt x="273" y="2031"/>
                  </a:lnTo>
                  <a:lnTo>
                    <a:pt x="419" y="2093"/>
                  </a:lnTo>
                  <a:lnTo>
                    <a:pt x="503" y="2219"/>
                  </a:lnTo>
                  <a:lnTo>
                    <a:pt x="503" y="2344"/>
                  </a:lnTo>
                  <a:lnTo>
                    <a:pt x="503" y="2449"/>
                  </a:lnTo>
                  <a:lnTo>
                    <a:pt x="587" y="2407"/>
                  </a:lnTo>
                  <a:lnTo>
                    <a:pt x="691" y="2449"/>
                  </a:lnTo>
                  <a:lnTo>
                    <a:pt x="691" y="2449"/>
                  </a:lnTo>
                  <a:lnTo>
                    <a:pt x="649" y="2324"/>
                  </a:lnTo>
                  <a:lnTo>
                    <a:pt x="691" y="2198"/>
                  </a:lnTo>
                  <a:lnTo>
                    <a:pt x="628" y="2010"/>
                  </a:lnTo>
                  <a:lnTo>
                    <a:pt x="712" y="1884"/>
                  </a:lnTo>
                  <a:lnTo>
                    <a:pt x="859" y="1675"/>
                  </a:lnTo>
                  <a:lnTo>
                    <a:pt x="859" y="1528"/>
                  </a:lnTo>
                  <a:lnTo>
                    <a:pt x="880" y="1487"/>
                  </a:lnTo>
                  <a:lnTo>
                    <a:pt x="838" y="1466"/>
                  </a:lnTo>
                  <a:lnTo>
                    <a:pt x="880" y="1256"/>
                  </a:lnTo>
                  <a:lnTo>
                    <a:pt x="880" y="1089"/>
                  </a:lnTo>
                  <a:lnTo>
                    <a:pt x="859" y="943"/>
                  </a:lnTo>
                  <a:lnTo>
                    <a:pt x="942" y="796"/>
                  </a:lnTo>
                  <a:lnTo>
                    <a:pt x="963" y="524"/>
                  </a:lnTo>
                  <a:lnTo>
                    <a:pt x="1005" y="357"/>
                  </a:lnTo>
                  <a:lnTo>
                    <a:pt x="1047" y="336"/>
                  </a:lnTo>
                  <a:lnTo>
                    <a:pt x="1026" y="252"/>
                  </a:lnTo>
                  <a:lnTo>
                    <a:pt x="921" y="168"/>
                  </a:lnTo>
                  <a:lnTo>
                    <a:pt x="880" y="168"/>
                  </a:lnTo>
                  <a:lnTo>
                    <a:pt x="817" y="43"/>
                  </a:lnTo>
                  <a:lnTo>
                    <a:pt x="691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grpSp>
          <p:nvGrpSpPr>
            <p:cNvPr id="6974" name="Google Shape;6974;p57"/>
            <p:cNvGrpSpPr/>
            <p:nvPr/>
          </p:nvGrpSpPr>
          <p:grpSpPr>
            <a:xfrm>
              <a:off x="3790439" y="2408636"/>
              <a:ext cx="73017" cy="75684"/>
              <a:chOff x="3781475" y="1624825"/>
              <a:chExt cx="153300" cy="166375"/>
            </a:xfrm>
          </p:grpSpPr>
          <p:sp>
            <p:nvSpPr>
              <p:cNvPr id="6975" name="Google Shape;6975;p57"/>
              <p:cNvSpPr/>
              <p:nvPr/>
            </p:nvSpPr>
            <p:spPr>
              <a:xfrm>
                <a:off x="3845300" y="1624825"/>
                <a:ext cx="89475" cy="60700"/>
              </a:xfrm>
              <a:custGeom>
                <a:rect b="b" l="l" r="r" t="t"/>
                <a:pathLst>
                  <a:path extrusionOk="0" h="2428" w="3579">
                    <a:moveTo>
                      <a:pt x="1695" y="1"/>
                    </a:moveTo>
                    <a:lnTo>
                      <a:pt x="1674" y="84"/>
                    </a:lnTo>
                    <a:lnTo>
                      <a:pt x="1716" y="168"/>
                    </a:lnTo>
                    <a:lnTo>
                      <a:pt x="1758" y="252"/>
                    </a:lnTo>
                    <a:lnTo>
                      <a:pt x="1674" y="210"/>
                    </a:lnTo>
                    <a:lnTo>
                      <a:pt x="1611" y="168"/>
                    </a:lnTo>
                    <a:lnTo>
                      <a:pt x="1570" y="189"/>
                    </a:lnTo>
                    <a:lnTo>
                      <a:pt x="1570" y="293"/>
                    </a:lnTo>
                    <a:lnTo>
                      <a:pt x="1653" y="377"/>
                    </a:lnTo>
                    <a:lnTo>
                      <a:pt x="1653" y="482"/>
                    </a:lnTo>
                    <a:lnTo>
                      <a:pt x="1611" y="586"/>
                    </a:lnTo>
                    <a:lnTo>
                      <a:pt x="1611" y="712"/>
                    </a:lnTo>
                    <a:lnTo>
                      <a:pt x="1674" y="879"/>
                    </a:lnTo>
                    <a:lnTo>
                      <a:pt x="1653" y="984"/>
                    </a:lnTo>
                    <a:lnTo>
                      <a:pt x="1591" y="984"/>
                    </a:lnTo>
                    <a:lnTo>
                      <a:pt x="1570" y="879"/>
                    </a:lnTo>
                    <a:lnTo>
                      <a:pt x="1465" y="796"/>
                    </a:lnTo>
                    <a:lnTo>
                      <a:pt x="1360" y="733"/>
                    </a:lnTo>
                    <a:lnTo>
                      <a:pt x="1339" y="670"/>
                    </a:lnTo>
                    <a:lnTo>
                      <a:pt x="1381" y="586"/>
                    </a:lnTo>
                    <a:lnTo>
                      <a:pt x="1381" y="524"/>
                    </a:lnTo>
                    <a:lnTo>
                      <a:pt x="1298" y="503"/>
                    </a:lnTo>
                    <a:lnTo>
                      <a:pt x="1193" y="565"/>
                    </a:lnTo>
                    <a:lnTo>
                      <a:pt x="1151" y="565"/>
                    </a:lnTo>
                    <a:lnTo>
                      <a:pt x="1130" y="607"/>
                    </a:lnTo>
                    <a:lnTo>
                      <a:pt x="1026" y="670"/>
                    </a:lnTo>
                    <a:lnTo>
                      <a:pt x="942" y="628"/>
                    </a:lnTo>
                    <a:lnTo>
                      <a:pt x="942" y="586"/>
                    </a:lnTo>
                    <a:lnTo>
                      <a:pt x="942" y="524"/>
                    </a:lnTo>
                    <a:lnTo>
                      <a:pt x="879" y="524"/>
                    </a:lnTo>
                    <a:lnTo>
                      <a:pt x="816" y="461"/>
                    </a:lnTo>
                    <a:lnTo>
                      <a:pt x="775" y="356"/>
                    </a:lnTo>
                    <a:lnTo>
                      <a:pt x="712" y="314"/>
                    </a:lnTo>
                    <a:lnTo>
                      <a:pt x="649" y="356"/>
                    </a:lnTo>
                    <a:lnTo>
                      <a:pt x="565" y="273"/>
                    </a:lnTo>
                    <a:lnTo>
                      <a:pt x="607" y="189"/>
                    </a:lnTo>
                    <a:lnTo>
                      <a:pt x="565" y="84"/>
                    </a:lnTo>
                    <a:lnTo>
                      <a:pt x="523" y="63"/>
                    </a:lnTo>
                    <a:lnTo>
                      <a:pt x="461" y="147"/>
                    </a:lnTo>
                    <a:lnTo>
                      <a:pt x="440" y="293"/>
                    </a:lnTo>
                    <a:lnTo>
                      <a:pt x="461" y="419"/>
                    </a:lnTo>
                    <a:lnTo>
                      <a:pt x="544" y="565"/>
                    </a:lnTo>
                    <a:lnTo>
                      <a:pt x="565" y="712"/>
                    </a:lnTo>
                    <a:lnTo>
                      <a:pt x="523" y="733"/>
                    </a:lnTo>
                    <a:lnTo>
                      <a:pt x="440" y="649"/>
                    </a:lnTo>
                    <a:lnTo>
                      <a:pt x="419" y="545"/>
                    </a:lnTo>
                    <a:lnTo>
                      <a:pt x="398" y="524"/>
                    </a:lnTo>
                    <a:lnTo>
                      <a:pt x="398" y="628"/>
                    </a:lnTo>
                    <a:lnTo>
                      <a:pt x="419" y="754"/>
                    </a:lnTo>
                    <a:lnTo>
                      <a:pt x="461" y="837"/>
                    </a:lnTo>
                    <a:lnTo>
                      <a:pt x="461" y="921"/>
                    </a:lnTo>
                    <a:lnTo>
                      <a:pt x="440" y="1005"/>
                    </a:lnTo>
                    <a:lnTo>
                      <a:pt x="419" y="984"/>
                    </a:lnTo>
                    <a:lnTo>
                      <a:pt x="356" y="837"/>
                    </a:lnTo>
                    <a:lnTo>
                      <a:pt x="314" y="796"/>
                    </a:lnTo>
                    <a:lnTo>
                      <a:pt x="105" y="817"/>
                    </a:lnTo>
                    <a:lnTo>
                      <a:pt x="21" y="775"/>
                    </a:lnTo>
                    <a:lnTo>
                      <a:pt x="0" y="775"/>
                    </a:lnTo>
                    <a:lnTo>
                      <a:pt x="63" y="879"/>
                    </a:lnTo>
                    <a:lnTo>
                      <a:pt x="126" y="879"/>
                    </a:lnTo>
                    <a:lnTo>
                      <a:pt x="189" y="921"/>
                    </a:lnTo>
                    <a:lnTo>
                      <a:pt x="168" y="984"/>
                    </a:lnTo>
                    <a:lnTo>
                      <a:pt x="189" y="1026"/>
                    </a:lnTo>
                    <a:lnTo>
                      <a:pt x="293" y="1026"/>
                    </a:lnTo>
                    <a:lnTo>
                      <a:pt x="314" y="1068"/>
                    </a:lnTo>
                    <a:lnTo>
                      <a:pt x="168" y="1172"/>
                    </a:lnTo>
                    <a:lnTo>
                      <a:pt x="168" y="1235"/>
                    </a:lnTo>
                    <a:lnTo>
                      <a:pt x="293" y="1423"/>
                    </a:lnTo>
                    <a:lnTo>
                      <a:pt x="377" y="1444"/>
                    </a:lnTo>
                    <a:lnTo>
                      <a:pt x="461" y="1486"/>
                    </a:lnTo>
                    <a:lnTo>
                      <a:pt x="607" y="1486"/>
                    </a:lnTo>
                    <a:lnTo>
                      <a:pt x="691" y="1465"/>
                    </a:lnTo>
                    <a:lnTo>
                      <a:pt x="754" y="1528"/>
                    </a:lnTo>
                    <a:lnTo>
                      <a:pt x="816" y="1528"/>
                    </a:lnTo>
                    <a:lnTo>
                      <a:pt x="942" y="1444"/>
                    </a:lnTo>
                    <a:lnTo>
                      <a:pt x="1026" y="1423"/>
                    </a:lnTo>
                    <a:lnTo>
                      <a:pt x="1235" y="1381"/>
                    </a:lnTo>
                    <a:lnTo>
                      <a:pt x="1381" y="1381"/>
                    </a:lnTo>
                    <a:lnTo>
                      <a:pt x="1465" y="1340"/>
                    </a:lnTo>
                    <a:lnTo>
                      <a:pt x="1528" y="1340"/>
                    </a:lnTo>
                    <a:lnTo>
                      <a:pt x="1570" y="1361"/>
                    </a:lnTo>
                    <a:lnTo>
                      <a:pt x="1570" y="1423"/>
                    </a:lnTo>
                    <a:lnTo>
                      <a:pt x="1549" y="1465"/>
                    </a:lnTo>
                    <a:lnTo>
                      <a:pt x="1507" y="1549"/>
                    </a:lnTo>
                    <a:lnTo>
                      <a:pt x="1465" y="1570"/>
                    </a:lnTo>
                    <a:lnTo>
                      <a:pt x="1339" y="1549"/>
                    </a:lnTo>
                    <a:lnTo>
                      <a:pt x="1214" y="1549"/>
                    </a:lnTo>
                    <a:lnTo>
                      <a:pt x="1109" y="1528"/>
                    </a:lnTo>
                    <a:lnTo>
                      <a:pt x="1067" y="1570"/>
                    </a:lnTo>
                    <a:lnTo>
                      <a:pt x="1130" y="1591"/>
                    </a:lnTo>
                    <a:lnTo>
                      <a:pt x="1298" y="1653"/>
                    </a:lnTo>
                    <a:lnTo>
                      <a:pt x="1360" y="1695"/>
                    </a:lnTo>
                    <a:lnTo>
                      <a:pt x="1360" y="1758"/>
                    </a:lnTo>
                    <a:lnTo>
                      <a:pt x="1298" y="1758"/>
                    </a:lnTo>
                    <a:lnTo>
                      <a:pt x="1172" y="1695"/>
                    </a:lnTo>
                    <a:lnTo>
                      <a:pt x="1151" y="1758"/>
                    </a:lnTo>
                    <a:lnTo>
                      <a:pt x="1088" y="1758"/>
                    </a:lnTo>
                    <a:lnTo>
                      <a:pt x="984" y="1674"/>
                    </a:lnTo>
                    <a:lnTo>
                      <a:pt x="900" y="1653"/>
                    </a:lnTo>
                    <a:lnTo>
                      <a:pt x="754" y="1695"/>
                    </a:lnTo>
                    <a:lnTo>
                      <a:pt x="754" y="1758"/>
                    </a:lnTo>
                    <a:lnTo>
                      <a:pt x="837" y="1779"/>
                    </a:lnTo>
                    <a:lnTo>
                      <a:pt x="1047" y="1967"/>
                    </a:lnTo>
                    <a:lnTo>
                      <a:pt x="1130" y="1988"/>
                    </a:lnTo>
                    <a:lnTo>
                      <a:pt x="1235" y="1946"/>
                    </a:lnTo>
                    <a:lnTo>
                      <a:pt x="1277" y="1967"/>
                    </a:lnTo>
                    <a:lnTo>
                      <a:pt x="1339" y="2072"/>
                    </a:lnTo>
                    <a:lnTo>
                      <a:pt x="1339" y="2156"/>
                    </a:lnTo>
                    <a:lnTo>
                      <a:pt x="1423" y="2177"/>
                    </a:lnTo>
                    <a:lnTo>
                      <a:pt x="1507" y="2156"/>
                    </a:lnTo>
                    <a:lnTo>
                      <a:pt x="1674" y="2156"/>
                    </a:lnTo>
                    <a:lnTo>
                      <a:pt x="1842" y="2093"/>
                    </a:lnTo>
                    <a:lnTo>
                      <a:pt x="1946" y="2093"/>
                    </a:lnTo>
                    <a:lnTo>
                      <a:pt x="2093" y="2072"/>
                    </a:lnTo>
                    <a:lnTo>
                      <a:pt x="2093" y="2114"/>
                    </a:lnTo>
                    <a:lnTo>
                      <a:pt x="2072" y="2218"/>
                    </a:lnTo>
                    <a:lnTo>
                      <a:pt x="2093" y="2323"/>
                    </a:lnTo>
                    <a:lnTo>
                      <a:pt x="2218" y="2407"/>
                    </a:lnTo>
                    <a:lnTo>
                      <a:pt x="2365" y="2428"/>
                    </a:lnTo>
                    <a:lnTo>
                      <a:pt x="2532" y="2386"/>
                    </a:lnTo>
                    <a:lnTo>
                      <a:pt x="2574" y="2323"/>
                    </a:lnTo>
                    <a:lnTo>
                      <a:pt x="2532" y="2281"/>
                    </a:lnTo>
                    <a:lnTo>
                      <a:pt x="2532" y="2218"/>
                    </a:lnTo>
                    <a:lnTo>
                      <a:pt x="2595" y="2156"/>
                    </a:lnTo>
                    <a:lnTo>
                      <a:pt x="2699" y="2051"/>
                    </a:lnTo>
                    <a:lnTo>
                      <a:pt x="2783" y="2009"/>
                    </a:lnTo>
                    <a:lnTo>
                      <a:pt x="2846" y="2072"/>
                    </a:lnTo>
                    <a:lnTo>
                      <a:pt x="2930" y="2114"/>
                    </a:lnTo>
                    <a:lnTo>
                      <a:pt x="3034" y="2114"/>
                    </a:lnTo>
                    <a:lnTo>
                      <a:pt x="3160" y="2051"/>
                    </a:lnTo>
                    <a:lnTo>
                      <a:pt x="3202" y="1988"/>
                    </a:lnTo>
                    <a:lnTo>
                      <a:pt x="3160" y="1842"/>
                    </a:lnTo>
                    <a:lnTo>
                      <a:pt x="3139" y="1758"/>
                    </a:lnTo>
                    <a:lnTo>
                      <a:pt x="3181" y="1674"/>
                    </a:lnTo>
                    <a:lnTo>
                      <a:pt x="3264" y="1591"/>
                    </a:lnTo>
                    <a:lnTo>
                      <a:pt x="3348" y="1423"/>
                    </a:lnTo>
                    <a:lnTo>
                      <a:pt x="3432" y="1319"/>
                    </a:lnTo>
                    <a:lnTo>
                      <a:pt x="3557" y="1172"/>
                    </a:lnTo>
                    <a:lnTo>
                      <a:pt x="3578" y="1068"/>
                    </a:lnTo>
                    <a:lnTo>
                      <a:pt x="3578" y="1005"/>
                    </a:lnTo>
                    <a:lnTo>
                      <a:pt x="3557" y="900"/>
                    </a:lnTo>
                    <a:lnTo>
                      <a:pt x="3536" y="817"/>
                    </a:lnTo>
                    <a:lnTo>
                      <a:pt x="3557" y="754"/>
                    </a:lnTo>
                    <a:lnTo>
                      <a:pt x="3557" y="712"/>
                    </a:lnTo>
                    <a:lnTo>
                      <a:pt x="3516" y="691"/>
                    </a:lnTo>
                    <a:lnTo>
                      <a:pt x="3348" y="691"/>
                    </a:lnTo>
                    <a:lnTo>
                      <a:pt x="3264" y="607"/>
                    </a:lnTo>
                    <a:lnTo>
                      <a:pt x="3223" y="607"/>
                    </a:lnTo>
                    <a:lnTo>
                      <a:pt x="3034" y="628"/>
                    </a:lnTo>
                    <a:lnTo>
                      <a:pt x="2930" y="607"/>
                    </a:lnTo>
                    <a:lnTo>
                      <a:pt x="2846" y="545"/>
                    </a:lnTo>
                    <a:lnTo>
                      <a:pt x="2741" y="545"/>
                    </a:lnTo>
                    <a:lnTo>
                      <a:pt x="2679" y="503"/>
                    </a:lnTo>
                    <a:lnTo>
                      <a:pt x="2679" y="440"/>
                    </a:lnTo>
                    <a:lnTo>
                      <a:pt x="2637" y="419"/>
                    </a:lnTo>
                    <a:lnTo>
                      <a:pt x="2532" y="482"/>
                    </a:lnTo>
                    <a:lnTo>
                      <a:pt x="2532" y="419"/>
                    </a:lnTo>
                    <a:lnTo>
                      <a:pt x="2532" y="335"/>
                    </a:lnTo>
                    <a:lnTo>
                      <a:pt x="2532" y="293"/>
                    </a:lnTo>
                    <a:lnTo>
                      <a:pt x="2490" y="335"/>
                    </a:lnTo>
                    <a:lnTo>
                      <a:pt x="2469" y="440"/>
                    </a:lnTo>
                    <a:lnTo>
                      <a:pt x="2407" y="482"/>
                    </a:lnTo>
                    <a:lnTo>
                      <a:pt x="2386" y="335"/>
                    </a:lnTo>
                    <a:lnTo>
                      <a:pt x="2344" y="335"/>
                    </a:lnTo>
                    <a:lnTo>
                      <a:pt x="2302" y="398"/>
                    </a:lnTo>
                    <a:lnTo>
                      <a:pt x="2323" y="440"/>
                    </a:lnTo>
                    <a:lnTo>
                      <a:pt x="2302" y="503"/>
                    </a:lnTo>
                    <a:lnTo>
                      <a:pt x="2093" y="503"/>
                    </a:lnTo>
                    <a:lnTo>
                      <a:pt x="2093" y="607"/>
                    </a:lnTo>
                    <a:lnTo>
                      <a:pt x="2072" y="691"/>
                    </a:lnTo>
                    <a:lnTo>
                      <a:pt x="1988" y="670"/>
                    </a:lnTo>
                    <a:lnTo>
                      <a:pt x="1967" y="586"/>
                    </a:lnTo>
                    <a:lnTo>
                      <a:pt x="1925" y="586"/>
                    </a:lnTo>
                    <a:lnTo>
                      <a:pt x="1925" y="670"/>
                    </a:lnTo>
                    <a:lnTo>
                      <a:pt x="1904" y="733"/>
                    </a:lnTo>
                    <a:lnTo>
                      <a:pt x="1883" y="691"/>
                    </a:lnTo>
                    <a:lnTo>
                      <a:pt x="1883" y="607"/>
                    </a:lnTo>
                    <a:lnTo>
                      <a:pt x="1904" y="482"/>
                    </a:lnTo>
                    <a:lnTo>
                      <a:pt x="1904" y="252"/>
                    </a:lnTo>
                    <a:lnTo>
                      <a:pt x="1883" y="168"/>
                    </a:lnTo>
                    <a:lnTo>
                      <a:pt x="1779" y="84"/>
                    </a:lnTo>
                    <a:lnTo>
                      <a:pt x="1716" y="1"/>
                    </a:ln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6976" name="Google Shape;6976;p57"/>
              <p:cNvSpPr/>
              <p:nvPr/>
            </p:nvSpPr>
            <p:spPr>
              <a:xfrm>
                <a:off x="3875625" y="1704850"/>
                <a:ext cx="21475" cy="18350"/>
              </a:xfrm>
              <a:custGeom>
                <a:rect b="b" l="l" r="r" t="t"/>
                <a:pathLst>
                  <a:path extrusionOk="0" h="734" w="859">
                    <a:moveTo>
                      <a:pt x="650" y="1"/>
                    </a:moveTo>
                    <a:lnTo>
                      <a:pt x="587" y="43"/>
                    </a:lnTo>
                    <a:lnTo>
                      <a:pt x="419" y="126"/>
                    </a:lnTo>
                    <a:lnTo>
                      <a:pt x="419" y="43"/>
                    </a:lnTo>
                    <a:lnTo>
                      <a:pt x="357" y="43"/>
                    </a:lnTo>
                    <a:lnTo>
                      <a:pt x="273" y="105"/>
                    </a:lnTo>
                    <a:lnTo>
                      <a:pt x="252" y="147"/>
                    </a:lnTo>
                    <a:lnTo>
                      <a:pt x="231" y="210"/>
                    </a:lnTo>
                    <a:lnTo>
                      <a:pt x="126" y="189"/>
                    </a:lnTo>
                    <a:lnTo>
                      <a:pt x="64" y="252"/>
                    </a:lnTo>
                    <a:lnTo>
                      <a:pt x="1" y="315"/>
                    </a:lnTo>
                    <a:lnTo>
                      <a:pt x="64" y="357"/>
                    </a:lnTo>
                    <a:lnTo>
                      <a:pt x="210" y="357"/>
                    </a:lnTo>
                    <a:lnTo>
                      <a:pt x="252" y="461"/>
                    </a:lnTo>
                    <a:lnTo>
                      <a:pt x="273" y="524"/>
                    </a:lnTo>
                    <a:lnTo>
                      <a:pt x="273" y="608"/>
                    </a:lnTo>
                    <a:lnTo>
                      <a:pt x="336" y="629"/>
                    </a:lnTo>
                    <a:lnTo>
                      <a:pt x="273" y="712"/>
                    </a:lnTo>
                    <a:lnTo>
                      <a:pt x="357" y="712"/>
                    </a:lnTo>
                    <a:lnTo>
                      <a:pt x="419" y="733"/>
                    </a:lnTo>
                    <a:lnTo>
                      <a:pt x="440" y="670"/>
                    </a:lnTo>
                    <a:lnTo>
                      <a:pt x="587" y="608"/>
                    </a:lnTo>
                    <a:lnTo>
                      <a:pt x="670" y="608"/>
                    </a:lnTo>
                    <a:lnTo>
                      <a:pt x="754" y="524"/>
                    </a:lnTo>
                    <a:lnTo>
                      <a:pt x="733" y="461"/>
                    </a:lnTo>
                    <a:lnTo>
                      <a:pt x="754" y="315"/>
                    </a:lnTo>
                    <a:lnTo>
                      <a:pt x="796" y="294"/>
                    </a:lnTo>
                    <a:lnTo>
                      <a:pt x="859" y="189"/>
                    </a:lnTo>
                    <a:lnTo>
                      <a:pt x="796" y="105"/>
                    </a:lnTo>
                    <a:lnTo>
                      <a:pt x="733" y="85"/>
                    </a:lnTo>
                    <a:lnTo>
                      <a:pt x="670" y="22"/>
                    </a:lnTo>
                    <a:lnTo>
                      <a:pt x="650" y="1"/>
                    </a:ln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6977" name="Google Shape;6977;p57"/>
              <p:cNvSpPr/>
              <p:nvPr/>
            </p:nvSpPr>
            <p:spPr>
              <a:xfrm>
                <a:off x="3883475" y="1716375"/>
                <a:ext cx="39275" cy="43425"/>
              </a:xfrm>
              <a:custGeom>
                <a:rect b="b" l="l" r="r" t="t"/>
                <a:pathLst>
                  <a:path extrusionOk="0" h="1737" w="1571">
                    <a:moveTo>
                      <a:pt x="796" y="0"/>
                    </a:moveTo>
                    <a:lnTo>
                      <a:pt x="649" y="105"/>
                    </a:lnTo>
                    <a:lnTo>
                      <a:pt x="482" y="251"/>
                    </a:lnTo>
                    <a:lnTo>
                      <a:pt x="377" y="251"/>
                    </a:lnTo>
                    <a:lnTo>
                      <a:pt x="147" y="293"/>
                    </a:lnTo>
                    <a:lnTo>
                      <a:pt x="43" y="398"/>
                    </a:lnTo>
                    <a:lnTo>
                      <a:pt x="1" y="502"/>
                    </a:lnTo>
                    <a:lnTo>
                      <a:pt x="105" y="565"/>
                    </a:lnTo>
                    <a:lnTo>
                      <a:pt x="168" y="670"/>
                    </a:lnTo>
                    <a:lnTo>
                      <a:pt x="273" y="670"/>
                    </a:lnTo>
                    <a:lnTo>
                      <a:pt x="315" y="712"/>
                    </a:lnTo>
                    <a:lnTo>
                      <a:pt x="273" y="795"/>
                    </a:lnTo>
                    <a:lnTo>
                      <a:pt x="273" y="900"/>
                    </a:lnTo>
                    <a:lnTo>
                      <a:pt x="168" y="1046"/>
                    </a:lnTo>
                    <a:lnTo>
                      <a:pt x="147" y="1235"/>
                    </a:lnTo>
                    <a:lnTo>
                      <a:pt x="64" y="1297"/>
                    </a:lnTo>
                    <a:lnTo>
                      <a:pt x="105" y="1402"/>
                    </a:lnTo>
                    <a:lnTo>
                      <a:pt x="43" y="1444"/>
                    </a:lnTo>
                    <a:lnTo>
                      <a:pt x="64" y="1548"/>
                    </a:lnTo>
                    <a:lnTo>
                      <a:pt x="126" y="1548"/>
                    </a:lnTo>
                    <a:lnTo>
                      <a:pt x="210" y="1507"/>
                    </a:lnTo>
                    <a:lnTo>
                      <a:pt x="315" y="1465"/>
                    </a:lnTo>
                    <a:lnTo>
                      <a:pt x="440" y="1402"/>
                    </a:lnTo>
                    <a:lnTo>
                      <a:pt x="524" y="1402"/>
                    </a:lnTo>
                    <a:lnTo>
                      <a:pt x="587" y="1318"/>
                    </a:lnTo>
                    <a:lnTo>
                      <a:pt x="649" y="1193"/>
                    </a:lnTo>
                    <a:lnTo>
                      <a:pt x="691" y="1151"/>
                    </a:lnTo>
                    <a:lnTo>
                      <a:pt x="796" y="1151"/>
                    </a:lnTo>
                    <a:lnTo>
                      <a:pt x="838" y="1130"/>
                    </a:lnTo>
                    <a:lnTo>
                      <a:pt x="838" y="1235"/>
                    </a:lnTo>
                    <a:lnTo>
                      <a:pt x="796" y="1423"/>
                    </a:lnTo>
                    <a:lnTo>
                      <a:pt x="796" y="1548"/>
                    </a:lnTo>
                    <a:lnTo>
                      <a:pt x="754" y="1632"/>
                    </a:lnTo>
                    <a:lnTo>
                      <a:pt x="775" y="1737"/>
                    </a:lnTo>
                    <a:lnTo>
                      <a:pt x="859" y="1737"/>
                    </a:lnTo>
                    <a:lnTo>
                      <a:pt x="942" y="1653"/>
                    </a:lnTo>
                    <a:lnTo>
                      <a:pt x="942" y="1569"/>
                    </a:lnTo>
                    <a:lnTo>
                      <a:pt x="984" y="1465"/>
                    </a:lnTo>
                    <a:lnTo>
                      <a:pt x="1089" y="1423"/>
                    </a:lnTo>
                    <a:lnTo>
                      <a:pt x="1193" y="1402"/>
                    </a:lnTo>
                    <a:lnTo>
                      <a:pt x="1277" y="1151"/>
                    </a:lnTo>
                    <a:lnTo>
                      <a:pt x="1277" y="1046"/>
                    </a:lnTo>
                    <a:lnTo>
                      <a:pt x="1382" y="900"/>
                    </a:lnTo>
                    <a:lnTo>
                      <a:pt x="1507" y="837"/>
                    </a:lnTo>
                    <a:lnTo>
                      <a:pt x="1570" y="795"/>
                    </a:lnTo>
                    <a:lnTo>
                      <a:pt x="1465" y="732"/>
                    </a:lnTo>
                    <a:lnTo>
                      <a:pt x="1403" y="691"/>
                    </a:lnTo>
                    <a:lnTo>
                      <a:pt x="1298" y="628"/>
                    </a:lnTo>
                    <a:lnTo>
                      <a:pt x="1172" y="712"/>
                    </a:lnTo>
                    <a:lnTo>
                      <a:pt x="1089" y="774"/>
                    </a:lnTo>
                    <a:lnTo>
                      <a:pt x="963" y="691"/>
                    </a:lnTo>
                    <a:lnTo>
                      <a:pt x="838" y="565"/>
                    </a:lnTo>
                    <a:lnTo>
                      <a:pt x="796" y="398"/>
                    </a:lnTo>
                    <a:lnTo>
                      <a:pt x="838" y="356"/>
                    </a:lnTo>
                    <a:lnTo>
                      <a:pt x="942" y="314"/>
                    </a:lnTo>
                    <a:lnTo>
                      <a:pt x="942" y="272"/>
                    </a:lnTo>
                    <a:lnTo>
                      <a:pt x="859" y="147"/>
                    </a:lnTo>
                    <a:lnTo>
                      <a:pt x="796" y="0"/>
                    </a:ln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6978" name="Google Shape;6978;p57"/>
              <p:cNvSpPr/>
              <p:nvPr/>
            </p:nvSpPr>
            <p:spPr>
              <a:xfrm>
                <a:off x="3781475" y="1649925"/>
                <a:ext cx="102550" cy="141275"/>
              </a:xfrm>
              <a:custGeom>
                <a:rect b="b" l="l" r="r" t="t"/>
                <a:pathLst>
                  <a:path extrusionOk="0" h="5651" w="4102">
                    <a:moveTo>
                      <a:pt x="1988" y="1"/>
                    </a:moveTo>
                    <a:lnTo>
                      <a:pt x="1926" y="22"/>
                    </a:lnTo>
                    <a:lnTo>
                      <a:pt x="1842" y="126"/>
                    </a:lnTo>
                    <a:lnTo>
                      <a:pt x="1884" y="315"/>
                    </a:lnTo>
                    <a:lnTo>
                      <a:pt x="1821" y="419"/>
                    </a:lnTo>
                    <a:lnTo>
                      <a:pt x="1821" y="524"/>
                    </a:lnTo>
                    <a:lnTo>
                      <a:pt x="1800" y="629"/>
                    </a:lnTo>
                    <a:lnTo>
                      <a:pt x="1842" y="649"/>
                    </a:lnTo>
                    <a:lnTo>
                      <a:pt x="1884" y="733"/>
                    </a:lnTo>
                    <a:lnTo>
                      <a:pt x="1884" y="1068"/>
                    </a:lnTo>
                    <a:lnTo>
                      <a:pt x="1884" y="1235"/>
                    </a:lnTo>
                    <a:lnTo>
                      <a:pt x="1926" y="1361"/>
                    </a:lnTo>
                    <a:lnTo>
                      <a:pt x="2030" y="1507"/>
                    </a:lnTo>
                    <a:lnTo>
                      <a:pt x="2030" y="1654"/>
                    </a:lnTo>
                    <a:lnTo>
                      <a:pt x="2135" y="1779"/>
                    </a:lnTo>
                    <a:lnTo>
                      <a:pt x="2135" y="1863"/>
                    </a:lnTo>
                    <a:lnTo>
                      <a:pt x="2051" y="1863"/>
                    </a:lnTo>
                    <a:lnTo>
                      <a:pt x="2009" y="1800"/>
                    </a:lnTo>
                    <a:lnTo>
                      <a:pt x="1926" y="1612"/>
                    </a:lnTo>
                    <a:lnTo>
                      <a:pt x="1842" y="1507"/>
                    </a:lnTo>
                    <a:lnTo>
                      <a:pt x="1800" y="1507"/>
                    </a:lnTo>
                    <a:lnTo>
                      <a:pt x="1716" y="1570"/>
                    </a:lnTo>
                    <a:lnTo>
                      <a:pt x="1675" y="1549"/>
                    </a:lnTo>
                    <a:lnTo>
                      <a:pt x="1675" y="1486"/>
                    </a:lnTo>
                    <a:lnTo>
                      <a:pt x="1737" y="1403"/>
                    </a:lnTo>
                    <a:lnTo>
                      <a:pt x="1779" y="1361"/>
                    </a:lnTo>
                    <a:lnTo>
                      <a:pt x="1779" y="1256"/>
                    </a:lnTo>
                    <a:lnTo>
                      <a:pt x="1695" y="1026"/>
                    </a:lnTo>
                    <a:lnTo>
                      <a:pt x="1695" y="817"/>
                    </a:lnTo>
                    <a:lnTo>
                      <a:pt x="1675" y="733"/>
                    </a:lnTo>
                    <a:lnTo>
                      <a:pt x="1528" y="649"/>
                    </a:lnTo>
                    <a:lnTo>
                      <a:pt x="1465" y="524"/>
                    </a:lnTo>
                    <a:lnTo>
                      <a:pt x="1382" y="503"/>
                    </a:lnTo>
                    <a:lnTo>
                      <a:pt x="1319" y="545"/>
                    </a:lnTo>
                    <a:lnTo>
                      <a:pt x="1319" y="670"/>
                    </a:lnTo>
                    <a:lnTo>
                      <a:pt x="1193" y="838"/>
                    </a:lnTo>
                    <a:lnTo>
                      <a:pt x="1172" y="963"/>
                    </a:lnTo>
                    <a:lnTo>
                      <a:pt x="1193" y="1089"/>
                    </a:lnTo>
                    <a:lnTo>
                      <a:pt x="1256" y="1235"/>
                    </a:lnTo>
                    <a:lnTo>
                      <a:pt x="1277" y="1403"/>
                    </a:lnTo>
                    <a:lnTo>
                      <a:pt x="1214" y="1382"/>
                    </a:lnTo>
                    <a:lnTo>
                      <a:pt x="1172" y="1298"/>
                    </a:lnTo>
                    <a:lnTo>
                      <a:pt x="1151" y="1173"/>
                    </a:lnTo>
                    <a:lnTo>
                      <a:pt x="1172" y="1089"/>
                    </a:lnTo>
                    <a:lnTo>
                      <a:pt x="1110" y="1068"/>
                    </a:lnTo>
                    <a:lnTo>
                      <a:pt x="1068" y="984"/>
                    </a:lnTo>
                    <a:lnTo>
                      <a:pt x="1047" y="984"/>
                    </a:lnTo>
                    <a:lnTo>
                      <a:pt x="984" y="1047"/>
                    </a:lnTo>
                    <a:lnTo>
                      <a:pt x="942" y="1026"/>
                    </a:lnTo>
                    <a:lnTo>
                      <a:pt x="942" y="942"/>
                    </a:lnTo>
                    <a:lnTo>
                      <a:pt x="1047" y="859"/>
                    </a:lnTo>
                    <a:lnTo>
                      <a:pt x="1047" y="838"/>
                    </a:lnTo>
                    <a:lnTo>
                      <a:pt x="984" y="817"/>
                    </a:lnTo>
                    <a:lnTo>
                      <a:pt x="859" y="859"/>
                    </a:lnTo>
                    <a:lnTo>
                      <a:pt x="775" y="921"/>
                    </a:lnTo>
                    <a:lnTo>
                      <a:pt x="691" y="859"/>
                    </a:lnTo>
                    <a:lnTo>
                      <a:pt x="733" y="817"/>
                    </a:lnTo>
                    <a:lnTo>
                      <a:pt x="775" y="775"/>
                    </a:lnTo>
                    <a:lnTo>
                      <a:pt x="796" y="733"/>
                    </a:lnTo>
                    <a:lnTo>
                      <a:pt x="900" y="629"/>
                    </a:lnTo>
                    <a:lnTo>
                      <a:pt x="984" y="629"/>
                    </a:lnTo>
                    <a:lnTo>
                      <a:pt x="1005" y="649"/>
                    </a:lnTo>
                    <a:lnTo>
                      <a:pt x="1089" y="670"/>
                    </a:lnTo>
                    <a:lnTo>
                      <a:pt x="1151" y="608"/>
                    </a:lnTo>
                    <a:lnTo>
                      <a:pt x="1172" y="524"/>
                    </a:lnTo>
                    <a:lnTo>
                      <a:pt x="1089" y="398"/>
                    </a:lnTo>
                    <a:lnTo>
                      <a:pt x="1047" y="336"/>
                    </a:lnTo>
                    <a:lnTo>
                      <a:pt x="900" y="357"/>
                    </a:lnTo>
                    <a:lnTo>
                      <a:pt x="670" y="545"/>
                    </a:lnTo>
                    <a:lnTo>
                      <a:pt x="587" y="566"/>
                    </a:lnTo>
                    <a:lnTo>
                      <a:pt x="545" y="545"/>
                    </a:lnTo>
                    <a:lnTo>
                      <a:pt x="545" y="461"/>
                    </a:lnTo>
                    <a:lnTo>
                      <a:pt x="461" y="419"/>
                    </a:lnTo>
                    <a:lnTo>
                      <a:pt x="419" y="440"/>
                    </a:lnTo>
                    <a:lnTo>
                      <a:pt x="419" y="566"/>
                    </a:lnTo>
                    <a:lnTo>
                      <a:pt x="545" y="712"/>
                    </a:lnTo>
                    <a:lnTo>
                      <a:pt x="524" y="754"/>
                    </a:lnTo>
                    <a:lnTo>
                      <a:pt x="419" y="754"/>
                    </a:lnTo>
                    <a:lnTo>
                      <a:pt x="377" y="649"/>
                    </a:lnTo>
                    <a:lnTo>
                      <a:pt x="315" y="503"/>
                    </a:lnTo>
                    <a:lnTo>
                      <a:pt x="231" y="503"/>
                    </a:lnTo>
                    <a:lnTo>
                      <a:pt x="126" y="608"/>
                    </a:lnTo>
                    <a:lnTo>
                      <a:pt x="147" y="733"/>
                    </a:lnTo>
                    <a:lnTo>
                      <a:pt x="168" y="775"/>
                    </a:lnTo>
                    <a:lnTo>
                      <a:pt x="168" y="880"/>
                    </a:lnTo>
                    <a:lnTo>
                      <a:pt x="147" y="880"/>
                    </a:lnTo>
                    <a:lnTo>
                      <a:pt x="43" y="963"/>
                    </a:lnTo>
                    <a:lnTo>
                      <a:pt x="1" y="984"/>
                    </a:lnTo>
                    <a:lnTo>
                      <a:pt x="1" y="1089"/>
                    </a:lnTo>
                    <a:lnTo>
                      <a:pt x="22" y="1235"/>
                    </a:lnTo>
                    <a:lnTo>
                      <a:pt x="43" y="1361"/>
                    </a:lnTo>
                    <a:lnTo>
                      <a:pt x="147" y="1549"/>
                    </a:lnTo>
                    <a:lnTo>
                      <a:pt x="147" y="1612"/>
                    </a:lnTo>
                    <a:lnTo>
                      <a:pt x="231" y="1591"/>
                    </a:lnTo>
                    <a:lnTo>
                      <a:pt x="273" y="1507"/>
                    </a:lnTo>
                    <a:lnTo>
                      <a:pt x="273" y="1403"/>
                    </a:lnTo>
                    <a:lnTo>
                      <a:pt x="273" y="1298"/>
                    </a:lnTo>
                    <a:lnTo>
                      <a:pt x="335" y="1277"/>
                    </a:lnTo>
                    <a:lnTo>
                      <a:pt x="419" y="1361"/>
                    </a:lnTo>
                    <a:lnTo>
                      <a:pt x="461" y="1298"/>
                    </a:lnTo>
                    <a:lnTo>
                      <a:pt x="482" y="1340"/>
                    </a:lnTo>
                    <a:lnTo>
                      <a:pt x="440" y="1445"/>
                    </a:lnTo>
                    <a:lnTo>
                      <a:pt x="419" y="1591"/>
                    </a:lnTo>
                    <a:lnTo>
                      <a:pt x="377" y="1612"/>
                    </a:lnTo>
                    <a:lnTo>
                      <a:pt x="377" y="1675"/>
                    </a:lnTo>
                    <a:lnTo>
                      <a:pt x="482" y="1779"/>
                    </a:lnTo>
                    <a:lnTo>
                      <a:pt x="482" y="1800"/>
                    </a:lnTo>
                    <a:lnTo>
                      <a:pt x="545" y="1821"/>
                    </a:lnTo>
                    <a:lnTo>
                      <a:pt x="628" y="1821"/>
                    </a:lnTo>
                    <a:lnTo>
                      <a:pt x="649" y="1863"/>
                    </a:lnTo>
                    <a:lnTo>
                      <a:pt x="649" y="1926"/>
                    </a:lnTo>
                    <a:lnTo>
                      <a:pt x="545" y="2010"/>
                    </a:lnTo>
                    <a:lnTo>
                      <a:pt x="482" y="2010"/>
                    </a:lnTo>
                    <a:lnTo>
                      <a:pt x="482" y="1968"/>
                    </a:lnTo>
                    <a:lnTo>
                      <a:pt x="461" y="1905"/>
                    </a:lnTo>
                    <a:lnTo>
                      <a:pt x="315" y="1800"/>
                    </a:lnTo>
                    <a:lnTo>
                      <a:pt x="273" y="1821"/>
                    </a:lnTo>
                    <a:lnTo>
                      <a:pt x="273" y="1884"/>
                    </a:lnTo>
                    <a:lnTo>
                      <a:pt x="335" y="1989"/>
                    </a:lnTo>
                    <a:lnTo>
                      <a:pt x="419" y="2030"/>
                    </a:lnTo>
                    <a:lnTo>
                      <a:pt x="482" y="2093"/>
                    </a:lnTo>
                    <a:lnTo>
                      <a:pt x="482" y="2114"/>
                    </a:lnTo>
                    <a:lnTo>
                      <a:pt x="440" y="2177"/>
                    </a:lnTo>
                    <a:lnTo>
                      <a:pt x="482" y="2240"/>
                    </a:lnTo>
                    <a:lnTo>
                      <a:pt x="587" y="2302"/>
                    </a:lnTo>
                    <a:lnTo>
                      <a:pt x="670" y="2344"/>
                    </a:lnTo>
                    <a:lnTo>
                      <a:pt x="691" y="2428"/>
                    </a:lnTo>
                    <a:lnTo>
                      <a:pt x="775" y="2449"/>
                    </a:lnTo>
                    <a:lnTo>
                      <a:pt x="900" y="2449"/>
                    </a:lnTo>
                    <a:lnTo>
                      <a:pt x="942" y="2491"/>
                    </a:lnTo>
                    <a:lnTo>
                      <a:pt x="879" y="2533"/>
                    </a:lnTo>
                    <a:lnTo>
                      <a:pt x="754" y="2533"/>
                    </a:lnTo>
                    <a:lnTo>
                      <a:pt x="754" y="2637"/>
                    </a:lnTo>
                    <a:lnTo>
                      <a:pt x="796" y="2742"/>
                    </a:lnTo>
                    <a:lnTo>
                      <a:pt x="859" y="2742"/>
                    </a:lnTo>
                    <a:lnTo>
                      <a:pt x="942" y="2763"/>
                    </a:lnTo>
                    <a:lnTo>
                      <a:pt x="1068" y="2909"/>
                    </a:lnTo>
                    <a:lnTo>
                      <a:pt x="1110" y="2972"/>
                    </a:lnTo>
                    <a:lnTo>
                      <a:pt x="1068" y="3035"/>
                    </a:lnTo>
                    <a:lnTo>
                      <a:pt x="1068" y="3077"/>
                    </a:lnTo>
                    <a:lnTo>
                      <a:pt x="1382" y="3077"/>
                    </a:lnTo>
                    <a:lnTo>
                      <a:pt x="1465" y="3014"/>
                    </a:lnTo>
                    <a:lnTo>
                      <a:pt x="1465" y="2930"/>
                    </a:lnTo>
                    <a:lnTo>
                      <a:pt x="1507" y="2805"/>
                    </a:lnTo>
                    <a:lnTo>
                      <a:pt x="1591" y="2763"/>
                    </a:lnTo>
                    <a:lnTo>
                      <a:pt x="1675" y="2805"/>
                    </a:lnTo>
                    <a:lnTo>
                      <a:pt x="1675" y="2721"/>
                    </a:lnTo>
                    <a:lnTo>
                      <a:pt x="1612" y="2616"/>
                    </a:lnTo>
                    <a:lnTo>
                      <a:pt x="1570" y="2512"/>
                    </a:lnTo>
                    <a:lnTo>
                      <a:pt x="1570" y="2386"/>
                    </a:lnTo>
                    <a:lnTo>
                      <a:pt x="1528" y="2302"/>
                    </a:lnTo>
                    <a:lnTo>
                      <a:pt x="1528" y="2219"/>
                    </a:lnTo>
                    <a:lnTo>
                      <a:pt x="1591" y="2198"/>
                    </a:lnTo>
                    <a:lnTo>
                      <a:pt x="1633" y="2219"/>
                    </a:lnTo>
                    <a:lnTo>
                      <a:pt x="1695" y="2323"/>
                    </a:lnTo>
                    <a:lnTo>
                      <a:pt x="1675" y="2344"/>
                    </a:lnTo>
                    <a:lnTo>
                      <a:pt x="1695" y="2428"/>
                    </a:lnTo>
                    <a:lnTo>
                      <a:pt x="1779" y="2344"/>
                    </a:lnTo>
                    <a:lnTo>
                      <a:pt x="1779" y="2282"/>
                    </a:lnTo>
                    <a:lnTo>
                      <a:pt x="1737" y="2093"/>
                    </a:lnTo>
                    <a:lnTo>
                      <a:pt x="1800" y="2010"/>
                    </a:lnTo>
                    <a:lnTo>
                      <a:pt x="1821" y="2010"/>
                    </a:lnTo>
                    <a:lnTo>
                      <a:pt x="1884" y="2093"/>
                    </a:lnTo>
                    <a:lnTo>
                      <a:pt x="1884" y="2219"/>
                    </a:lnTo>
                    <a:lnTo>
                      <a:pt x="1926" y="2282"/>
                    </a:lnTo>
                    <a:lnTo>
                      <a:pt x="1926" y="2344"/>
                    </a:lnTo>
                    <a:lnTo>
                      <a:pt x="1842" y="2428"/>
                    </a:lnTo>
                    <a:lnTo>
                      <a:pt x="1842" y="2491"/>
                    </a:lnTo>
                    <a:lnTo>
                      <a:pt x="1884" y="2637"/>
                    </a:lnTo>
                    <a:lnTo>
                      <a:pt x="1926" y="2658"/>
                    </a:lnTo>
                    <a:lnTo>
                      <a:pt x="2009" y="2637"/>
                    </a:lnTo>
                    <a:lnTo>
                      <a:pt x="2156" y="2491"/>
                    </a:lnTo>
                    <a:lnTo>
                      <a:pt x="2219" y="2344"/>
                    </a:lnTo>
                    <a:lnTo>
                      <a:pt x="2219" y="2240"/>
                    </a:lnTo>
                    <a:lnTo>
                      <a:pt x="2239" y="2177"/>
                    </a:lnTo>
                    <a:lnTo>
                      <a:pt x="2302" y="2198"/>
                    </a:lnTo>
                    <a:lnTo>
                      <a:pt x="2344" y="2282"/>
                    </a:lnTo>
                    <a:lnTo>
                      <a:pt x="2323" y="2407"/>
                    </a:lnTo>
                    <a:lnTo>
                      <a:pt x="2260" y="2512"/>
                    </a:lnTo>
                    <a:lnTo>
                      <a:pt x="2260" y="2595"/>
                    </a:lnTo>
                    <a:lnTo>
                      <a:pt x="2344" y="2637"/>
                    </a:lnTo>
                    <a:lnTo>
                      <a:pt x="2449" y="2616"/>
                    </a:lnTo>
                    <a:lnTo>
                      <a:pt x="2532" y="2533"/>
                    </a:lnTo>
                    <a:lnTo>
                      <a:pt x="2574" y="2533"/>
                    </a:lnTo>
                    <a:lnTo>
                      <a:pt x="2574" y="2595"/>
                    </a:lnTo>
                    <a:lnTo>
                      <a:pt x="2532" y="2637"/>
                    </a:lnTo>
                    <a:lnTo>
                      <a:pt x="2428" y="2658"/>
                    </a:lnTo>
                    <a:lnTo>
                      <a:pt x="2344" y="2763"/>
                    </a:lnTo>
                    <a:lnTo>
                      <a:pt x="2156" y="2763"/>
                    </a:lnTo>
                    <a:lnTo>
                      <a:pt x="2009" y="2826"/>
                    </a:lnTo>
                    <a:lnTo>
                      <a:pt x="1988" y="2867"/>
                    </a:lnTo>
                    <a:lnTo>
                      <a:pt x="2009" y="2951"/>
                    </a:lnTo>
                    <a:lnTo>
                      <a:pt x="1884" y="3014"/>
                    </a:lnTo>
                    <a:lnTo>
                      <a:pt x="1800" y="3118"/>
                    </a:lnTo>
                    <a:lnTo>
                      <a:pt x="1716" y="3181"/>
                    </a:lnTo>
                    <a:lnTo>
                      <a:pt x="1675" y="3181"/>
                    </a:lnTo>
                    <a:lnTo>
                      <a:pt x="1570" y="3244"/>
                    </a:lnTo>
                    <a:lnTo>
                      <a:pt x="1570" y="3328"/>
                    </a:lnTo>
                    <a:lnTo>
                      <a:pt x="1507" y="3349"/>
                    </a:lnTo>
                    <a:lnTo>
                      <a:pt x="1486" y="3265"/>
                    </a:lnTo>
                    <a:lnTo>
                      <a:pt x="1465" y="3223"/>
                    </a:lnTo>
                    <a:lnTo>
                      <a:pt x="1382" y="3265"/>
                    </a:lnTo>
                    <a:lnTo>
                      <a:pt x="1298" y="3286"/>
                    </a:lnTo>
                    <a:lnTo>
                      <a:pt x="1298" y="3349"/>
                    </a:lnTo>
                    <a:lnTo>
                      <a:pt x="1277" y="3390"/>
                    </a:lnTo>
                    <a:lnTo>
                      <a:pt x="1319" y="3579"/>
                    </a:lnTo>
                    <a:lnTo>
                      <a:pt x="1319" y="3704"/>
                    </a:lnTo>
                    <a:lnTo>
                      <a:pt x="1361" y="3746"/>
                    </a:lnTo>
                    <a:lnTo>
                      <a:pt x="1465" y="3746"/>
                    </a:lnTo>
                    <a:lnTo>
                      <a:pt x="1528" y="3704"/>
                    </a:lnTo>
                    <a:lnTo>
                      <a:pt x="1633" y="3683"/>
                    </a:lnTo>
                    <a:lnTo>
                      <a:pt x="1695" y="3662"/>
                    </a:lnTo>
                    <a:lnTo>
                      <a:pt x="1779" y="3662"/>
                    </a:lnTo>
                    <a:lnTo>
                      <a:pt x="1842" y="3642"/>
                    </a:lnTo>
                    <a:lnTo>
                      <a:pt x="1926" y="3537"/>
                    </a:lnTo>
                    <a:lnTo>
                      <a:pt x="1988" y="3537"/>
                    </a:lnTo>
                    <a:lnTo>
                      <a:pt x="2009" y="3495"/>
                    </a:lnTo>
                    <a:lnTo>
                      <a:pt x="2114" y="3495"/>
                    </a:lnTo>
                    <a:lnTo>
                      <a:pt x="2135" y="3537"/>
                    </a:lnTo>
                    <a:lnTo>
                      <a:pt x="2428" y="3537"/>
                    </a:lnTo>
                    <a:lnTo>
                      <a:pt x="2470" y="3474"/>
                    </a:lnTo>
                    <a:lnTo>
                      <a:pt x="2553" y="3432"/>
                    </a:lnTo>
                    <a:lnTo>
                      <a:pt x="2616" y="3432"/>
                    </a:lnTo>
                    <a:lnTo>
                      <a:pt x="2616" y="3495"/>
                    </a:lnTo>
                    <a:lnTo>
                      <a:pt x="2553" y="3537"/>
                    </a:lnTo>
                    <a:lnTo>
                      <a:pt x="2532" y="3600"/>
                    </a:lnTo>
                    <a:lnTo>
                      <a:pt x="2449" y="3600"/>
                    </a:lnTo>
                    <a:lnTo>
                      <a:pt x="2407" y="3642"/>
                    </a:lnTo>
                    <a:lnTo>
                      <a:pt x="2239" y="3642"/>
                    </a:lnTo>
                    <a:lnTo>
                      <a:pt x="2135" y="3683"/>
                    </a:lnTo>
                    <a:lnTo>
                      <a:pt x="1947" y="3767"/>
                    </a:lnTo>
                    <a:lnTo>
                      <a:pt x="1884" y="3767"/>
                    </a:lnTo>
                    <a:lnTo>
                      <a:pt x="1800" y="3788"/>
                    </a:lnTo>
                    <a:lnTo>
                      <a:pt x="1800" y="3809"/>
                    </a:lnTo>
                    <a:lnTo>
                      <a:pt x="1905" y="3872"/>
                    </a:lnTo>
                    <a:lnTo>
                      <a:pt x="2051" y="3893"/>
                    </a:lnTo>
                    <a:lnTo>
                      <a:pt x="2135" y="3893"/>
                    </a:lnTo>
                    <a:lnTo>
                      <a:pt x="2239" y="3976"/>
                    </a:lnTo>
                    <a:lnTo>
                      <a:pt x="2239" y="4018"/>
                    </a:lnTo>
                    <a:lnTo>
                      <a:pt x="2030" y="4018"/>
                    </a:lnTo>
                    <a:lnTo>
                      <a:pt x="1947" y="4060"/>
                    </a:lnTo>
                    <a:lnTo>
                      <a:pt x="1905" y="4018"/>
                    </a:lnTo>
                    <a:lnTo>
                      <a:pt x="1800" y="3997"/>
                    </a:lnTo>
                    <a:lnTo>
                      <a:pt x="1779" y="4060"/>
                    </a:lnTo>
                    <a:lnTo>
                      <a:pt x="1737" y="4060"/>
                    </a:lnTo>
                    <a:lnTo>
                      <a:pt x="1695" y="3997"/>
                    </a:lnTo>
                    <a:lnTo>
                      <a:pt x="1633" y="3914"/>
                    </a:lnTo>
                    <a:lnTo>
                      <a:pt x="1570" y="3893"/>
                    </a:lnTo>
                    <a:lnTo>
                      <a:pt x="1423" y="3997"/>
                    </a:lnTo>
                    <a:lnTo>
                      <a:pt x="1423" y="4018"/>
                    </a:lnTo>
                    <a:lnTo>
                      <a:pt x="1486" y="4102"/>
                    </a:lnTo>
                    <a:lnTo>
                      <a:pt x="1507" y="4165"/>
                    </a:lnTo>
                    <a:lnTo>
                      <a:pt x="1486" y="4227"/>
                    </a:lnTo>
                    <a:lnTo>
                      <a:pt x="1507" y="4227"/>
                    </a:lnTo>
                    <a:lnTo>
                      <a:pt x="1486" y="4290"/>
                    </a:lnTo>
                    <a:lnTo>
                      <a:pt x="1507" y="4332"/>
                    </a:lnTo>
                    <a:lnTo>
                      <a:pt x="1591" y="4395"/>
                    </a:lnTo>
                    <a:lnTo>
                      <a:pt x="1591" y="4437"/>
                    </a:lnTo>
                    <a:lnTo>
                      <a:pt x="1612" y="4499"/>
                    </a:lnTo>
                    <a:lnTo>
                      <a:pt x="1633" y="4478"/>
                    </a:lnTo>
                    <a:lnTo>
                      <a:pt x="1716" y="4541"/>
                    </a:lnTo>
                    <a:lnTo>
                      <a:pt x="1716" y="4604"/>
                    </a:lnTo>
                    <a:lnTo>
                      <a:pt x="1779" y="4688"/>
                    </a:lnTo>
                    <a:lnTo>
                      <a:pt x="1800" y="4646"/>
                    </a:lnTo>
                    <a:lnTo>
                      <a:pt x="1884" y="4688"/>
                    </a:lnTo>
                    <a:lnTo>
                      <a:pt x="1926" y="4751"/>
                    </a:lnTo>
                    <a:lnTo>
                      <a:pt x="1988" y="4792"/>
                    </a:lnTo>
                    <a:lnTo>
                      <a:pt x="1988" y="4855"/>
                    </a:lnTo>
                    <a:lnTo>
                      <a:pt x="2114" y="4960"/>
                    </a:lnTo>
                    <a:lnTo>
                      <a:pt x="2239" y="4918"/>
                    </a:lnTo>
                    <a:lnTo>
                      <a:pt x="2260" y="4834"/>
                    </a:lnTo>
                    <a:lnTo>
                      <a:pt x="2323" y="4834"/>
                    </a:lnTo>
                    <a:lnTo>
                      <a:pt x="2344" y="4897"/>
                    </a:lnTo>
                    <a:lnTo>
                      <a:pt x="2428" y="4855"/>
                    </a:lnTo>
                    <a:lnTo>
                      <a:pt x="2449" y="4897"/>
                    </a:lnTo>
                    <a:lnTo>
                      <a:pt x="2449" y="4960"/>
                    </a:lnTo>
                    <a:lnTo>
                      <a:pt x="2407" y="5023"/>
                    </a:lnTo>
                    <a:lnTo>
                      <a:pt x="2344" y="5023"/>
                    </a:lnTo>
                    <a:lnTo>
                      <a:pt x="2239" y="5106"/>
                    </a:lnTo>
                    <a:lnTo>
                      <a:pt x="2239" y="5148"/>
                    </a:lnTo>
                    <a:lnTo>
                      <a:pt x="2428" y="5336"/>
                    </a:lnTo>
                    <a:lnTo>
                      <a:pt x="2470" y="5357"/>
                    </a:lnTo>
                    <a:lnTo>
                      <a:pt x="2532" y="5420"/>
                    </a:lnTo>
                    <a:lnTo>
                      <a:pt x="2512" y="5567"/>
                    </a:lnTo>
                    <a:lnTo>
                      <a:pt x="2532" y="5650"/>
                    </a:lnTo>
                    <a:lnTo>
                      <a:pt x="2574" y="5650"/>
                    </a:lnTo>
                    <a:lnTo>
                      <a:pt x="2616" y="5587"/>
                    </a:lnTo>
                    <a:lnTo>
                      <a:pt x="2658" y="5567"/>
                    </a:lnTo>
                    <a:lnTo>
                      <a:pt x="2721" y="5650"/>
                    </a:lnTo>
                    <a:lnTo>
                      <a:pt x="2784" y="5629"/>
                    </a:lnTo>
                    <a:lnTo>
                      <a:pt x="2867" y="5525"/>
                    </a:lnTo>
                    <a:lnTo>
                      <a:pt x="2888" y="5420"/>
                    </a:lnTo>
                    <a:lnTo>
                      <a:pt x="2930" y="5357"/>
                    </a:lnTo>
                    <a:lnTo>
                      <a:pt x="2930" y="5315"/>
                    </a:lnTo>
                    <a:lnTo>
                      <a:pt x="2867" y="5148"/>
                    </a:lnTo>
                    <a:lnTo>
                      <a:pt x="2846" y="5023"/>
                    </a:lnTo>
                    <a:lnTo>
                      <a:pt x="2888" y="4939"/>
                    </a:lnTo>
                    <a:lnTo>
                      <a:pt x="2951" y="4855"/>
                    </a:lnTo>
                    <a:lnTo>
                      <a:pt x="2951" y="4499"/>
                    </a:lnTo>
                    <a:lnTo>
                      <a:pt x="2972" y="4395"/>
                    </a:lnTo>
                    <a:lnTo>
                      <a:pt x="2972" y="4311"/>
                    </a:lnTo>
                    <a:lnTo>
                      <a:pt x="3056" y="4227"/>
                    </a:lnTo>
                    <a:lnTo>
                      <a:pt x="3056" y="4206"/>
                    </a:lnTo>
                    <a:lnTo>
                      <a:pt x="2972" y="4165"/>
                    </a:lnTo>
                    <a:lnTo>
                      <a:pt x="3056" y="4060"/>
                    </a:lnTo>
                    <a:lnTo>
                      <a:pt x="3181" y="4081"/>
                    </a:lnTo>
                    <a:lnTo>
                      <a:pt x="3202" y="4081"/>
                    </a:lnTo>
                    <a:lnTo>
                      <a:pt x="3244" y="3976"/>
                    </a:lnTo>
                    <a:lnTo>
                      <a:pt x="3244" y="3809"/>
                    </a:lnTo>
                    <a:lnTo>
                      <a:pt x="3265" y="3683"/>
                    </a:lnTo>
                    <a:lnTo>
                      <a:pt x="3265" y="3558"/>
                    </a:lnTo>
                    <a:lnTo>
                      <a:pt x="3181" y="3432"/>
                    </a:lnTo>
                    <a:lnTo>
                      <a:pt x="3181" y="3286"/>
                    </a:lnTo>
                    <a:lnTo>
                      <a:pt x="3244" y="3265"/>
                    </a:lnTo>
                    <a:lnTo>
                      <a:pt x="3348" y="3328"/>
                    </a:lnTo>
                    <a:lnTo>
                      <a:pt x="3390" y="3223"/>
                    </a:lnTo>
                    <a:lnTo>
                      <a:pt x="3369" y="3181"/>
                    </a:lnTo>
                    <a:lnTo>
                      <a:pt x="3369" y="3056"/>
                    </a:lnTo>
                    <a:lnTo>
                      <a:pt x="3390" y="2951"/>
                    </a:lnTo>
                    <a:lnTo>
                      <a:pt x="3369" y="2742"/>
                    </a:lnTo>
                    <a:lnTo>
                      <a:pt x="3348" y="2616"/>
                    </a:lnTo>
                    <a:lnTo>
                      <a:pt x="3369" y="2554"/>
                    </a:lnTo>
                    <a:lnTo>
                      <a:pt x="3495" y="2449"/>
                    </a:lnTo>
                    <a:lnTo>
                      <a:pt x="3495" y="2386"/>
                    </a:lnTo>
                    <a:lnTo>
                      <a:pt x="3474" y="2323"/>
                    </a:lnTo>
                    <a:lnTo>
                      <a:pt x="3474" y="2282"/>
                    </a:lnTo>
                    <a:lnTo>
                      <a:pt x="3579" y="2282"/>
                    </a:lnTo>
                    <a:lnTo>
                      <a:pt x="3725" y="2135"/>
                    </a:lnTo>
                    <a:lnTo>
                      <a:pt x="3830" y="2135"/>
                    </a:lnTo>
                    <a:lnTo>
                      <a:pt x="3934" y="2114"/>
                    </a:lnTo>
                    <a:lnTo>
                      <a:pt x="3997" y="2219"/>
                    </a:lnTo>
                    <a:lnTo>
                      <a:pt x="4039" y="2198"/>
                    </a:lnTo>
                    <a:lnTo>
                      <a:pt x="4081" y="2114"/>
                    </a:lnTo>
                    <a:lnTo>
                      <a:pt x="4102" y="2072"/>
                    </a:lnTo>
                    <a:lnTo>
                      <a:pt x="4102" y="1926"/>
                    </a:lnTo>
                    <a:lnTo>
                      <a:pt x="4018" y="1905"/>
                    </a:lnTo>
                    <a:lnTo>
                      <a:pt x="3767" y="1821"/>
                    </a:lnTo>
                    <a:lnTo>
                      <a:pt x="3662" y="1779"/>
                    </a:lnTo>
                    <a:lnTo>
                      <a:pt x="3495" y="1612"/>
                    </a:lnTo>
                    <a:lnTo>
                      <a:pt x="3411" y="1570"/>
                    </a:lnTo>
                    <a:lnTo>
                      <a:pt x="3286" y="1382"/>
                    </a:lnTo>
                    <a:lnTo>
                      <a:pt x="3244" y="1361"/>
                    </a:lnTo>
                    <a:lnTo>
                      <a:pt x="3097" y="1361"/>
                    </a:lnTo>
                    <a:lnTo>
                      <a:pt x="3056" y="1277"/>
                    </a:lnTo>
                    <a:lnTo>
                      <a:pt x="3056" y="1193"/>
                    </a:lnTo>
                    <a:lnTo>
                      <a:pt x="2972" y="942"/>
                    </a:lnTo>
                    <a:lnTo>
                      <a:pt x="2888" y="733"/>
                    </a:lnTo>
                    <a:lnTo>
                      <a:pt x="2742" y="608"/>
                    </a:lnTo>
                    <a:lnTo>
                      <a:pt x="2658" y="670"/>
                    </a:lnTo>
                    <a:lnTo>
                      <a:pt x="2637" y="775"/>
                    </a:lnTo>
                    <a:lnTo>
                      <a:pt x="2658" y="984"/>
                    </a:lnTo>
                    <a:lnTo>
                      <a:pt x="2658" y="1131"/>
                    </a:lnTo>
                    <a:lnTo>
                      <a:pt x="2574" y="1193"/>
                    </a:lnTo>
                    <a:lnTo>
                      <a:pt x="2553" y="1173"/>
                    </a:lnTo>
                    <a:lnTo>
                      <a:pt x="2553" y="1131"/>
                    </a:lnTo>
                    <a:lnTo>
                      <a:pt x="2553" y="963"/>
                    </a:lnTo>
                    <a:lnTo>
                      <a:pt x="2553" y="733"/>
                    </a:lnTo>
                    <a:lnTo>
                      <a:pt x="2616" y="670"/>
                    </a:lnTo>
                    <a:lnTo>
                      <a:pt x="2616" y="545"/>
                    </a:lnTo>
                    <a:lnTo>
                      <a:pt x="2553" y="419"/>
                    </a:lnTo>
                    <a:lnTo>
                      <a:pt x="2449" y="231"/>
                    </a:lnTo>
                    <a:lnTo>
                      <a:pt x="2344" y="189"/>
                    </a:lnTo>
                    <a:lnTo>
                      <a:pt x="2260" y="231"/>
                    </a:lnTo>
                    <a:lnTo>
                      <a:pt x="2219" y="315"/>
                    </a:lnTo>
                    <a:lnTo>
                      <a:pt x="2156" y="294"/>
                    </a:lnTo>
                    <a:lnTo>
                      <a:pt x="2135" y="147"/>
                    </a:lnTo>
                    <a:lnTo>
                      <a:pt x="2030" y="1"/>
                    </a:ln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  <p:sp>
          <p:nvSpPr>
            <p:cNvPr id="6979" name="Google Shape;6979;p57"/>
            <p:cNvSpPr/>
            <p:nvPr/>
          </p:nvSpPr>
          <p:spPr>
            <a:xfrm>
              <a:off x="4614379" y="2777935"/>
              <a:ext cx="83472" cy="139700"/>
            </a:xfrm>
            <a:custGeom>
              <a:rect b="b" l="l" r="r" t="t"/>
              <a:pathLst>
                <a:path extrusionOk="0" h="12284" w="7010">
                  <a:moveTo>
                    <a:pt x="4122" y="1"/>
                  </a:moveTo>
                  <a:lnTo>
                    <a:pt x="4122" y="43"/>
                  </a:lnTo>
                  <a:lnTo>
                    <a:pt x="4080" y="126"/>
                  </a:lnTo>
                  <a:lnTo>
                    <a:pt x="4017" y="126"/>
                  </a:lnTo>
                  <a:lnTo>
                    <a:pt x="3996" y="147"/>
                  </a:lnTo>
                  <a:lnTo>
                    <a:pt x="4059" y="231"/>
                  </a:lnTo>
                  <a:lnTo>
                    <a:pt x="4080" y="357"/>
                  </a:lnTo>
                  <a:lnTo>
                    <a:pt x="4289" y="671"/>
                  </a:lnTo>
                  <a:lnTo>
                    <a:pt x="4331" y="796"/>
                  </a:lnTo>
                  <a:lnTo>
                    <a:pt x="4331" y="1005"/>
                  </a:lnTo>
                  <a:lnTo>
                    <a:pt x="4310" y="1089"/>
                  </a:lnTo>
                  <a:lnTo>
                    <a:pt x="4373" y="1277"/>
                  </a:lnTo>
                  <a:lnTo>
                    <a:pt x="4415" y="1382"/>
                  </a:lnTo>
                  <a:lnTo>
                    <a:pt x="4415" y="1424"/>
                  </a:lnTo>
                  <a:lnTo>
                    <a:pt x="4373" y="1424"/>
                  </a:lnTo>
                  <a:lnTo>
                    <a:pt x="4289" y="1528"/>
                  </a:lnTo>
                  <a:lnTo>
                    <a:pt x="4310" y="1633"/>
                  </a:lnTo>
                  <a:lnTo>
                    <a:pt x="4373" y="1738"/>
                  </a:lnTo>
                  <a:lnTo>
                    <a:pt x="4394" y="1800"/>
                  </a:lnTo>
                  <a:lnTo>
                    <a:pt x="4457" y="1821"/>
                  </a:lnTo>
                  <a:lnTo>
                    <a:pt x="4478" y="1905"/>
                  </a:lnTo>
                  <a:lnTo>
                    <a:pt x="4457" y="1926"/>
                  </a:lnTo>
                  <a:lnTo>
                    <a:pt x="4457" y="2010"/>
                  </a:lnTo>
                  <a:lnTo>
                    <a:pt x="4394" y="2051"/>
                  </a:lnTo>
                  <a:lnTo>
                    <a:pt x="4206" y="2031"/>
                  </a:lnTo>
                  <a:lnTo>
                    <a:pt x="4017" y="1926"/>
                  </a:lnTo>
                  <a:lnTo>
                    <a:pt x="3955" y="1947"/>
                  </a:lnTo>
                  <a:lnTo>
                    <a:pt x="3892" y="2031"/>
                  </a:lnTo>
                  <a:lnTo>
                    <a:pt x="3913" y="2093"/>
                  </a:lnTo>
                  <a:lnTo>
                    <a:pt x="3976" y="2093"/>
                  </a:lnTo>
                  <a:lnTo>
                    <a:pt x="4080" y="2156"/>
                  </a:lnTo>
                  <a:lnTo>
                    <a:pt x="4080" y="2219"/>
                  </a:lnTo>
                  <a:lnTo>
                    <a:pt x="4017" y="2261"/>
                  </a:lnTo>
                  <a:lnTo>
                    <a:pt x="3976" y="2365"/>
                  </a:lnTo>
                  <a:lnTo>
                    <a:pt x="3892" y="2407"/>
                  </a:lnTo>
                  <a:lnTo>
                    <a:pt x="3871" y="2449"/>
                  </a:lnTo>
                  <a:lnTo>
                    <a:pt x="3787" y="2470"/>
                  </a:lnTo>
                  <a:lnTo>
                    <a:pt x="3745" y="2575"/>
                  </a:lnTo>
                  <a:lnTo>
                    <a:pt x="3766" y="2679"/>
                  </a:lnTo>
                  <a:lnTo>
                    <a:pt x="3766" y="2847"/>
                  </a:lnTo>
                  <a:lnTo>
                    <a:pt x="3787" y="2930"/>
                  </a:lnTo>
                  <a:lnTo>
                    <a:pt x="3871" y="2930"/>
                  </a:lnTo>
                  <a:lnTo>
                    <a:pt x="3976" y="2993"/>
                  </a:lnTo>
                  <a:lnTo>
                    <a:pt x="4059" y="3077"/>
                  </a:lnTo>
                  <a:lnTo>
                    <a:pt x="4122" y="3286"/>
                  </a:lnTo>
                  <a:lnTo>
                    <a:pt x="4164" y="3495"/>
                  </a:lnTo>
                  <a:lnTo>
                    <a:pt x="4122" y="3516"/>
                  </a:lnTo>
                  <a:lnTo>
                    <a:pt x="4185" y="3621"/>
                  </a:lnTo>
                  <a:lnTo>
                    <a:pt x="4289" y="3684"/>
                  </a:lnTo>
                  <a:lnTo>
                    <a:pt x="4415" y="3516"/>
                  </a:lnTo>
                  <a:lnTo>
                    <a:pt x="4478" y="3412"/>
                  </a:lnTo>
                  <a:lnTo>
                    <a:pt x="4478" y="3349"/>
                  </a:lnTo>
                  <a:lnTo>
                    <a:pt x="4520" y="3286"/>
                  </a:lnTo>
                  <a:lnTo>
                    <a:pt x="4540" y="3286"/>
                  </a:lnTo>
                  <a:cubicBezTo>
                    <a:pt x="4624" y="3370"/>
                    <a:pt x="4708" y="3453"/>
                    <a:pt x="4729" y="3558"/>
                  </a:cubicBezTo>
                  <a:lnTo>
                    <a:pt x="4729" y="3579"/>
                  </a:lnTo>
                  <a:lnTo>
                    <a:pt x="4687" y="3704"/>
                  </a:lnTo>
                  <a:lnTo>
                    <a:pt x="4687" y="3809"/>
                  </a:lnTo>
                  <a:lnTo>
                    <a:pt x="4729" y="3872"/>
                  </a:lnTo>
                  <a:lnTo>
                    <a:pt x="4792" y="3830"/>
                  </a:lnTo>
                  <a:lnTo>
                    <a:pt x="4917" y="3725"/>
                  </a:lnTo>
                  <a:lnTo>
                    <a:pt x="4980" y="3872"/>
                  </a:lnTo>
                  <a:lnTo>
                    <a:pt x="4917" y="3976"/>
                  </a:lnTo>
                  <a:lnTo>
                    <a:pt x="4833" y="4018"/>
                  </a:lnTo>
                  <a:lnTo>
                    <a:pt x="4771" y="3976"/>
                  </a:lnTo>
                  <a:lnTo>
                    <a:pt x="4792" y="4102"/>
                  </a:lnTo>
                  <a:lnTo>
                    <a:pt x="4729" y="4144"/>
                  </a:lnTo>
                  <a:lnTo>
                    <a:pt x="4666" y="4123"/>
                  </a:lnTo>
                  <a:lnTo>
                    <a:pt x="4624" y="4018"/>
                  </a:lnTo>
                  <a:lnTo>
                    <a:pt x="4603" y="3914"/>
                  </a:lnTo>
                  <a:lnTo>
                    <a:pt x="4582" y="3872"/>
                  </a:lnTo>
                  <a:lnTo>
                    <a:pt x="4499" y="3893"/>
                  </a:lnTo>
                  <a:lnTo>
                    <a:pt x="4457" y="3872"/>
                  </a:lnTo>
                  <a:lnTo>
                    <a:pt x="4415" y="3976"/>
                  </a:lnTo>
                  <a:lnTo>
                    <a:pt x="4478" y="4123"/>
                  </a:lnTo>
                  <a:lnTo>
                    <a:pt x="4478" y="4228"/>
                  </a:lnTo>
                  <a:lnTo>
                    <a:pt x="4394" y="4248"/>
                  </a:lnTo>
                  <a:lnTo>
                    <a:pt x="4310" y="4353"/>
                  </a:lnTo>
                  <a:lnTo>
                    <a:pt x="4310" y="4416"/>
                  </a:lnTo>
                  <a:lnTo>
                    <a:pt x="4457" y="4562"/>
                  </a:lnTo>
                  <a:lnTo>
                    <a:pt x="4499" y="4646"/>
                  </a:lnTo>
                  <a:lnTo>
                    <a:pt x="4457" y="4813"/>
                  </a:lnTo>
                  <a:lnTo>
                    <a:pt x="4373" y="4855"/>
                  </a:lnTo>
                  <a:lnTo>
                    <a:pt x="4289" y="4834"/>
                  </a:lnTo>
                  <a:lnTo>
                    <a:pt x="4268" y="4876"/>
                  </a:lnTo>
                  <a:lnTo>
                    <a:pt x="4352" y="4981"/>
                  </a:lnTo>
                  <a:lnTo>
                    <a:pt x="4415" y="4960"/>
                  </a:lnTo>
                  <a:lnTo>
                    <a:pt x="4499" y="4876"/>
                  </a:lnTo>
                  <a:lnTo>
                    <a:pt x="4603" y="5148"/>
                  </a:lnTo>
                  <a:lnTo>
                    <a:pt x="4666" y="5441"/>
                  </a:lnTo>
                  <a:lnTo>
                    <a:pt x="4624" y="5588"/>
                  </a:lnTo>
                  <a:lnTo>
                    <a:pt x="4624" y="5860"/>
                  </a:lnTo>
                  <a:lnTo>
                    <a:pt x="4520" y="6236"/>
                  </a:lnTo>
                  <a:lnTo>
                    <a:pt x="4561" y="6404"/>
                  </a:lnTo>
                  <a:lnTo>
                    <a:pt x="4499" y="6592"/>
                  </a:lnTo>
                  <a:lnTo>
                    <a:pt x="4373" y="6655"/>
                  </a:lnTo>
                  <a:lnTo>
                    <a:pt x="4310" y="6843"/>
                  </a:lnTo>
                  <a:lnTo>
                    <a:pt x="4310" y="7031"/>
                  </a:lnTo>
                  <a:lnTo>
                    <a:pt x="4248" y="7136"/>
                  </a:lnTo>
                  <a:lnTo>
                    <a:pt x="4206" y="7241"/>
                  </a:lnTo>
                  <a:lnTo>
                    <a:pt x="4080" y="7366"/>
                  </a:lnTo>
                  <a:lnTo>
                    <a:pt x="3829" y="7533"/>
                  </a:lnTo>
                  <a:lnTo>
                    <a:pt x="3724" y="7554"/>
                  </a:lnTo>
                  <a:lnTo>
                    <a:pt x="3662" y="7659"/>
                  </a:lnTo>
                  <a:lnTo>
                    <a:pt x="3536" y="7575"/>
                  </a:lnTo>
                  <a:lnTo>
                    <a:pt x="3411" y="7429"/>
                  </a:lnTo>
                  <a:lnTo>
                    <a:pt x="3411" y="7345"/>
                  </a:lnTo>
                  <a:lnTo>
                    <a:pt x="3452" y="7324"/>
                  </a:lnTo>
                  <a:lnTo>
                    <a:pt x="3515" y="7220"/>
                  </a:lnTo>
                  <a:lnTo>
                    <a:pt x="3515" y="7157"/>
                  </a:lnTo>
                  <a:lnTo>
                    <a:pt x="3578" y="7073"/>
                  </a:lnTo>
                  <a:lnTo>
                    <a:pt x="3578" y="7052"/>
                  </a:lnTo>
                  <a:lnTo>
                    <a:pt x="3452" y="7073"/>
                  </a:lnTo>
                  <a:lnTo>
                    <a:pt x="3348" y="7178"/>
                  </a:lnTo>
                  <a:lnTo>
                    <a:pt x="3222" y="7241"/>
                  </a:lnTo>
                  <a:lnTo>
                    <a:pt x="3201" y="7345"/>
                  </a:lnTo>
                  <a:lnTo>
                    <a:pt x="3264" y="7471"/>
                  </a:lnTo>
                  <a:lnTo>
                    <a:pt x="3306" y="7722"/>
                  </a:lnTo>
                  <a:lnTo>
                    <a:pt x="3264" y="7868"/>
                  </a:lnTo>
                  <a:lnTo>
                    <a:pt x="3139" y="7994"/>
                  </a:lnTo>
                  <a:lnTo>
                    <a:pt x="3139" y="8077"/>
                  </a:lnTo>
                  <a:lnTo>
                    <a:pt x="3076" y="8119"/>
                  </a:lnTo>
                  <a:lnTo>
                    <a:pt x="3055" y="8329"/>
                  </a:lnTo>
                  <a:lnTo>
                    <a:pt x="3118" y="8391"/>
                  </a:lnTo>
                  <a:lnTo>
                    <a:pt x="3118" y="8475"/>
                  </a:lnTo>
                  <a:lnTo>
                    <a:pt x="3076" y="8496"/>
                  </a:lnTo>
                  <a:lnTo>
                    <a:pt x="3118" y="8517"/>
                  </a:lnTo>
                  <a:lnTo>
                    <a:pt x="3076" y="8601"/>
                  </a:lnTo>
                  <a:lnTo>
                    <a:pt x="3034" y="8601"/>
                  </a:lnTo>
                  <a:lnTo>
                    <a:pt x="3055" y="8642"/>
                  </a:lnTo>
                  <a:lnTo>
                    <a:pt x="2992" y="8684"/>
                  </a:lnTo>
                  <a:lnTo>
                    <a:pt x="2929" y="8621"/>
                  </a:lnTo>
                  <a:lnTo>
                    <a:pt x="2846" y="8684"/>
                  </a:lnTo>
                  <a:lnTo>
                    <a:pt x="2804" y="8642"/>
                  </a:lnTo>
                  <a:lnTo>
                    <a:pt x="2762" y="8517"/>
                  </a:lnTo>
                  <a:lnTo>
                    <a:pt x="2741" y="8496"/>
                  </a:lnTo>
                  <a:lnTo>
                    <a:pt x="2657" y="8538"/>
                  </a:lnTo>
                  <a:lnTo>
                    <a:pt x="2595" y="8538"/>
                  </a:lnTo>
                  <a:lnTo>
                    <a:pt x="2553" y="8517"/>
                  </a:lnTo>
                  <a:lnTo>
                    <a:pt x="2302" y="8601"/>
                  </a:lnTo>
                  <a:lnTo>
                    <a:pt x="2176" y="8642"/>
                  </a:lnTo>
                  <a:lnTo>
                    <a:pt x="2030" y="8705"/>
                  </a:lnTo>
                  <a:lnTo>
                    <a:pt x="1883" y="8705"/>
                  </a:lnTo>
                  <a:lnTo>
                    <a:pt x="1758" y="8747"/>
                  </a:lnTo>
                  <a:lnTo>
                    <a:pt x="1695" y="8726"/>
                  </a:lnTo>
                  <a:lnTo>
                    <a:pt x="1569" y="8747"/>
                  </a:lnTo>
                  <a:lnTo>
                    <a:pt x="1360" y="8914"/>
                  </a:lnTo>
                  <a:lnTo>
                    <a:pt x="1297" y="9040"/>
                  </a:lnTo>
                  <a:lnTo>
                    <a:pt x="1235" y="9082"/>
                  </a:lnTo>
                  <a:lnTo>
                    <a:pt x="1193" y="9165"/>
                  </a:lnTo>
                  <a:lnTo>
                    <a:pt x="1046" y="9354"/>
                  </a:lnTo>
                  <a:lnTo>
                    <a:pt x="942" y="9375"/>
                  </a:lnTo>
                  <a:lnTo>
                    <a:pt x="858" y="9479"/>
                  </a:lnTo>
                  <a:lnTo>
                    <a:pt x="837" y="9563"/>
                  </a:lnTo>
                  <a:lnTo>
                    <a:pt x="753" y="9647"/>
                  </a:lnTo>
                  <a:lnTo>
                    <a:pt x="607" y="9668"/>
                  </a:lnTo>
                  <a:lnTo>
                    <a:pt x="544" y="9751"/>
                  </a:lnTo>
                  <a:lnTo>
                    <a:pt x="565" y="9940"/>
                  </a:lnTo>
                  <a:lnTo>
                    <a:pt x="628" y="9961"/>
                  </a:lnTo>
                  <a:lnTo>
                    <a:pt x="649" y="10002"/>
                  </a:lnTo>
                  <a:lnTo>
                    <a:pt x="628" y="10065"/>
                  </a:lnTo>
                  <a:lnTo>
                    <a:pt x="607" y="10044"/>
                  </a:lnTo>
                  <a:lnTo>
                    <a:pt x="481" y="10149"/>
                  </a:lnTo>
                  <a:lnTo>
                    <a:pt x="439" y="10212"/>
                  </a:lnTo>
                  <a:lnTo>
                    <a:pt x="377" y="10274"/>
                  </a:lnTo>
                  <a:lnTo>
                    <a:pt x="272" y="10379"/>
                  </a:lnTo>
                  <a:lnTo>
                    <a:pt x="209" y="10463"/>
                  </a:lnTo>
                  <a:lnTo>
                    <a:pt x="105" y="10463"/>
                  </a:lnTo>
                  <a:lnTo>
                    <a:pt x="0" y="10505"/>
                  </a:lnTo>
                  <a:lnTo>
                    <a:pt x="105" y="10505"/>
                  </a:lnTo>
                  <a:lnTo>
                    <a:pt x="167" y="10609"/>
                  </a:lnTo>
                  <a:lnTo>
                    <a:pt x="209" y="10735"/>
                  </a:lnTo>
                  <a:lnTo>
                    <a:pt x="167" y="10777"/>
                  </a:lnTo>
                  <a:lnTo>
                    <a:pt x="126" y="10693"/>
                  </a:lnTo>
                  <a:lnTo>
                    <a:pt x="84" y="10609"/>
                  </a:lnTo>
                  <a:lnTo>
                    <a:pt x="63" y="10714"/>
                  </a:lnTo>
                  <a:lnTo>
                    <a:pt x="84" y="10818"/>
                  </a:lnTo>
                  <a:lnTo>
                    <a:pt x="167" y="10839"/>
                  </a:lnTo>
                  <a:lnTo>
                    <a:pt x="167" y="10923"/>
                  </a:lnTo>
                  <a:lnTo>
                    <a:pt x="126" y="11007"/>
                  </a:lnTo>
                  <a:lnTo>
                    <a:pt x="126" y="11007"/>
                  </a:lnTo>
                  <a:lnTo>
                    <a:pt x="188" y="10965"/>
                  </a:lnTo>
                  <a:lnTo>
                    <a:pt x="230" y="10902"/>
                  </a:lnTo>
                  <a:lnTo>
                    <a:pt x="314" y="10860"/>
                  </a:lnTo>
                  <a:lnTo>
                    <a:pt x="377" y="10902"/>
                  </a:lnTo>
                  <a:lnTo>
                    <a:pt x="314" y="10944"/>
                  </a:lnTo>
                  <a:lnTo>
                    <a:pt x="377" y="10965"/>
                  </a:lnTo>
                  <a:lnTo>
                    <a:pt x="439" y="10944"/>
                  </a:lnTo>
                  <a:lnTo>
                    <a:pt x="439" y="10839"/>
                  </a:lnTo>
                  <a:lnTo>
                    <a:pt x="398" y="10798"/>
                  </a:lnTo>
                  <a:lnTo>
                    <a:pt x="293" y="10818"/>
                  </a:lnTo>
                  <a:lnTo>
                    <a:pt x="293" y="10777"/>
                  </a:lnTo>
                  <a:lnTo>
                    <a:pt x="314" y="10714"/>
                  </a:lnTo>
                  <a:lnTo>
                    <a:pt x="293" y="10630"/>
                  </a:lnTo>
                  <a:lnTo>
                    <a:pt x="335" y="10588"/>
                  </a:lnTo>
                  <a:lnTo>
                    <a:pt x="439" y="10609"/>
                  </a:lnTo>
                  <a:lnTo>
                    <a:pt x="544" y="10798"/>
                  </a:lnTo>
                  <a:lnTo>
                    <a:pt x="586" y="10923"/>
                  </a:lnTo>
                  <a:lnTo>
                    <a:pt x="628" y="10986"/>
                  </a:lnTo>
                  <a:lnTo>
                    <a:pt x="628" y="11153"/>
                  </a:lnTo>
                  <a:lnTo>
                    <a:pt x="544" y="11342"/>
                  </a:lnTo>
                  <a:lnTo>
                    <a:pt x="439" y="11342"/>
                  </a:lnTo>
                  <a:lnTo>
                    <a:pt x="481" y="11383"/>
                  </a:lnTo>
                  <a:lnTo>
                    <a:pt x="544" y="11551"/>
                  </a:lnTo>
                  <a:lnTo>
                    <a:pt x="586" y="11760"/>
                  </a:lnTo>
                  <a:lnTo>
                    <a:pt x="691" y="11865"/>
                  </a:lnTo>
                  <a:lnTo>
                    <a:pt x="691" y="11969"/>
                  </a:lnTo>
                  <a:lnTo>
                    <a:pt x="628" y="12011"/>
                  </a:lnTo>
                  <a:lnTo>
                    <a:pt x="711" y="12095"/>
                  </a:lnTo>
                  <a:lnTo>
                    <a:pt x="795" y="12095"/>
                  </a:lnTo>
                  <a:lnTo>
                    <a:pt x="858" y="12158"/>
                  </a:lnTo>
                  <a:lnTo>
                    <a:pt x="900" y="12095"/>
                  </a:lnTo>
                  <a:lnTo>
                    <a:pt x="900" y="12053"/>
                  </a:lnTo>
                  <a:lnTo>
                    <a:pt x="816" y="11906"/>
                  </a:lnTo>
                  <a:lnTo>
                    <a:pt x="816" y="11739"/>
                  </a:lnTo>
                  <a:lnTo>
                    <a:pt x="858" y="11676"/>
                  </a:lnTo>
                  <a:lnTo>
                    <a:pt x="921" y="11739"/>
                  </a:lnTo>
                  <a:lnTo>
                    <a:pt x="900" y="11781"/>
                  </a:lnTo>
                  <a:lnTo>
                    <a:pt x="900" y="11844"/>
                  </a:lnTo>
                  <a:lnTo>
                    <a:pt x="963" y="11948"/>
                  </a:lnTo>
                  <a:lnTo>
                    <a:pt x="1004" y="12095"/>
                  </a:lnTo>
                  <a:lnTo>
                    <a:pt x="963" y="12199"/>
                  </a:lnTo>
                  <a:lnTo>
                    <a:pt x="1004" y="12283"/>
                  </a:lnTo>
                  <a:lnTo>
                    <a:pt x="1109" y="12220"/>
                  </a:lnTo>
                  <a:lnTo>
                    <a:pt x="1214" y="12074"/>
                  </a:lnTo>
                  <a:lnTo>
                    <a:pt x="1109" y="11969"/>
                  </a:lnTo>
                  <a:lnTo>
                    <a:pt x="1109" y="11906"/>
                  </a:lnTo>
                  <a:lnTo>
                    <a:pt x="1151" y="11886"/>
                  </a:lnTo>
                  <a:lnTo>
                    <a:pt x="1235" y="11906"/>
                  </a:lnTo>
                  <a:lnTo>
                    <a:pt x="1276" y="11948"/>
                  </a:lnTo>
                  <a:lnTo>
                    <a:pt x="1318" y="11844"/>
                  </a:lnTo>
                  <a:lnTo>
                    <a:pt x="1318" y="11655"/>
                  </a:lnTo>
                  <a:lnTo>
                    <a:pt x="1276" y="11572"/>
                  </a:lnTo>
                  <a:lnTo>
                    <a:pt x="1276" y="11237"/>
                  </a:lnTo>
                  <a:lnTo>
                    <a:pt x="1276" y="11049"/>
                  </a:lnTo>
                  <a:lnTo>
                    <a:pt x="1339" y="10944"/>
                  </a:lnTo>
                  <a:lnTo>
                    <a:pt x="1444" y="10839"/>
                  </a:lnTo>
                  <a:lnTo>
                    <a:pt x="1423" y="10777"/>
                  </a:lnTo>
                  <a:lnTo>
                    <a:pt x="1360" y="10735"/>
                  </a:lnTo>
                  <a:lnTo>
                    <a:pt x="1360" y="10630"/>
                  </a:lnTo>
                  <a:lnTo>
                    <a:pt x="1318" y="10630"/>
                  </a:lnTo>
                  <a:lnTo>
                    <a:pt x="1339" y="10567"/>
                  </a:lnTo>
                  <a:lnTo>
                    <a:pt x="1151" y="10567"/>
                  </a:lnTo>
                  <a:lnTo>
                    <a:pt x="1130" y="10505"/>
                  </a:lnTo>
                  <a:lnTo>
                    <a:pt x="1235" y="10463"/>
                  </a:lnTo>
                  <a:lnTo>
                    <a:pt x="1255" y="10379"/>
                  </a:lnTo>
                  <a:lnTo>
                    <a:pt x="1235" y="10212"/>
                  </a:lnTo>
                  <a:lnTo>
                    <a:pt x="1151" y="10170"/>
                  </a:lnTo>
                  <a:lnTo>
                    <a:pt x="1067" y="10191"/>
                  </a:lnTo>
                  <a:lnTo>
                    <a:pt x="1067" y="10212"/>
                  </a:lnTo>
                  <a:lnTo>
                    <a:pt x="1004" y="10274"/>
                  </a:lnTo>
                  <a:lnTo>
                    <a:pt x="921" y="10274"/>
                  </a:lnTo>
                  <a:lnTo>
                    <a:pt x="795" y="10149"/>
                  </a:lnTo>
                  <a:lnTo>
                    <a:pt x="816" y="10065"/>
                  </a:lnTo>
                  <a:lnTo>
                    <a:pt x="1004" y="9982"/>
                  </a:lnTo>
                  <a:lnTo>
                    <a:pt x="1151" y="9961"/>
                  </a:lnTo>
                  <a:lnTo>
                    <a:pt x="1339" y="10002"/>
                  </a:lnTo>
                  <a:lnTo>
                    <a:pt x="1423" y="10065"/>
                  </a:lnTo>
                  <a:lnTo>
                    <a:pt x="1444" y="10002"/>
                  </a:lnTo>
                  <a:lnTo>
                    <a:pt x="1444" y="9940"/>
                  </a:lnTo>
                  <a:lnTo>
                    <a:pt x="1444" y="9835"/>
                  </a:lnTo>
                  <a:lnTo>
                    <a:pt x="1423" y="9751"/>
                  </a:lnTo>
                  <a:lnTo>
                    <a:pt x="1444" y="9689"/>
                  </a:lnTo>
                  <a:lnTo>
                    <a:pt x="1527" y="9689"/>
                  </a:lnTo>
                  <a:lnTo>
                    <a:pt x="1569" y="9772"/>
                  </a:lnTo>
                  <a:lnTo>
                    <a:pt x="1653" y="9772"/>
                  </a:lnTo>
                  <a:lnTo>
                    <a:pt x="1758" y="9730"/>
                  </a:lnTo>
                  <a:lnTo>
                    <a:pt x="1946" y="9689"/>
                  </a:lnTo>
                  <a:lnTo>
                    <a:pt x="2113" y="9647"/>
                  </a:lnTo>
                  <a:lnTo>
                    <a:pt x="2218" y="9647"/>
                  </a:lnTo>
                  <a:lnTo>
                    <a:pt x="2281" y="9668"/>
                  </a:lnTo>
                  <a:lnTo>
                    <a:pt x="2323" y="9647"/>
                  </a:lnTo>
                  <a:cubicBezTo>
                    <a:pt x="2323" y="9668"/>
                    <a:pt x="2364" y="9730"/>
                    <a:pt x="2364" y="9751"/>
                  </a:cubicBezTo>
                  <a:lnTo>
                    <a:pt x="2218" y="9856"/>
                  </a:lnTo>
                  <a:lnTo>
                    <a:pt x="2218" y="9940"/>
                  </a:lnTo>
                  <a:lnTo>
                    <a:pt x="2155" y="9877"/>
                  </a:lnTo>
                  <a:lnTo>
                    <a:pt x="2051" y="9898"/>
                  </a:lnTo>
                  <a:lnTo>
                    <a:pt x="1967" y="9961"/>
                  </a:lnTo>
                  <a:lnTo>
                    <a:pt x="1904" y="9940"/>
                  </a:lnTo>
                  <a:lnTo>
                    <a:pt x="1841" y="9772"/>
                  </a:lnTo>
                  <a:lnTo>
                    <a:pt x="1779" y="9772"/>
                  </a:lnTo>
                  <a:lnTo>
                    <a:pt x="1632" y="9961"/>
                  </a:lnTo>
                  <a:lnTo>
                    <a:pt x="1632" y="10065"/>
                  </a:lnTo>
                  <a:lnTo>
                    <a:pt x="1527" y="10128"/>
                  </a:lnTo>
                  <a:lnTo>
                    <a:pt x="1486" y="10233"/>
                  </a:lnTo>
                  <a:lnTo>
                    <a:pt x="1653" y="10295"/>
                  </a:lnTo>
                  <a:lnTo>
                    <a:pt x="1674" y="10400"/>
                  </a:lnTo>
                  <a:lnTo>
                    <a:pt x="1653" y="10421"/>
                  </a:lnTo>
                  <a:lnTo>
                    <a:pt x="1653" y="10484"/>
                  </a:lnTo>
                  <a:lnTo>
                    <a:pt x="1737" y="10609"/>
                  </a:lnTo>
                  <a:lnTo>
                    <a:pt x="1862" y="10630"/>
                  </a:lnTo>
                  <a:lnTo>
                    <a:pt x="1862" y="10714"/>
                  </a:lnTo>
                  <a:lnTo>
                    <a:pt x="1904" y="10735"/>
                  </a:lnTo>
                  <a:lnTo>
                    <a:pt x="1946" y="10693"/>
                  </a:lnTo>
                  <a:lnTo>
                    <a:pt x="2009" y="10714"/>
                  </a:lnTo>
                  <a:lnTo>
                    <a:pt x="2072" y="10693"/>
                  </a:lnTo>
                  <a:lnTo>
                    <a:pt x="2072" y="10609"/>
                  </a:lnTo>
                  <a:lnTo>
                    <a:pt x="1967" y="10505"/>
                  </a:lnTo>
                  <a:lnTo>
                    <a:pt x="2009" y="10400"/>
                  </a:lnTo>
                  <a:lnTo>
                    <a:pt x="2072" y="10254"/>
                  </a:lnTo>
                  <a:lnTo>
                    <a:pt x="2197" y="10170"/>
                  </a:lnTo>
                  <a:lnTo>
                    <a:pt x="2218" y="10107"/>
                  </a:lnTo>
                  <a:lnTo>
                    <a:pt x="2364" y="10149"/>
                  </a:lnTo>
                  <a:lnTo>
                    <a:pt x="2511" y="10254"/>
                  </a:lnTo>
                  <a:lnTo>
                    <a:pt x="2574" y="10316"/>
                  </a:lnTo>
                  <a:lnTo>
                    <a:pt x="2636" y="10295"/>
                  </a:lnTo>
                  <a:lnTo>
                    <a:pt x="2699" y="10086"/>
                  </a:lnTo>
                  <a:lnTo>
                    <a:pt x="2825" y="9961"/>
                  </a:lnTo>
                  <a:lnTo>
                    <a:pt x="2825" y="9877"/>
                  </a:lnTo>
                  <a:lnTo>
                    <a:pt x="2783" y="9814"/>
                  </a:lnTo>
                  <a:lnTo>
                    <a:pt x="2741" y="9751"/>
                  </a:lnTo>
                  <a:lnTo>
                    <a:pt x="2616" y="9647"/>
                  </a:lnTo>
                  <a:lnTo>
                    <a:pt x="2532" y="9647"/>
                  </a:lnTo>
                  <a:lnTo>
                    <a:pt x="2469" y="9584"/>
                  </a:lnTo>
                  <a:lnTo>
                    <a:pt x="2302" y="9584"/>
                  </a:lnTo>
                  <a:cubicBezTo>
                    <a:pt x="2302" y="9563"/>
                    <a:pt x="2302" y="9521"/>
                    <a:pt x="2281" y="9479"/>
                  </a:cubicBezTo>
                  <a:lnTo>
                    <a:pt x="2281" y="9458"/>
                  </a:lnTo>
                  <a:lnTo>
                    <a:pt x="2406" y="9375"/>
                  </a:lnTo>
                  <a:lnTo>
                    <a:pt x="2427" y="9333"/>
                  </a:lnTo>
                  <a:lnTo>
                    <a:pt x="2574" y="9228"/>
                  </a:lnTo>
                  <a:lnTo>
                    <a:pt x="2699" y="9165"/>
                  </a:lnTo>
                  <a:lnTo>
                    <a:pt x="2888" y="9207"/>
                  </a:lnTo>
                  <a:lnTo>
                    <a:pt x="2992" y="9165"/>
                  </a:lnTo>
                  <a:lnTo>
                    <a:pt x="3034" y="9228"/>
                  </a:lnTo>
                  <a:lnTo>
                    <a:pt x="3034" y="9333"/>
                  </a:lnTo>
                  <a:lnTo>
                    <a:pt x="2950" y="9458"/>
                  </a:lnTo>
                  <a:lnTo>
                    <a:pt x="2929" y="9563"/>
                  </a:lnTo>
                  <a:lnTo>
                    <a:pt x="2992" y="9584"/>
                  </a:lnTo>
                  <a:lnTo>
                    <a:pt x="2992" y="9689"/>
                  </a:lnTo>
                  <a:lnTo>
                    <a:pt x="2992" y="9793"/>
                  </a:lnTo>
                  <a:lnTo>
                    <a:pt x="2950" y="9856"/>
                  </a:lnTo>
                  <a:lnTo>
                    <a:pt x="2992" y="9961"/>
                  </a:lnTo>
                  <a:lnTo>
                    <a:pt x="3097" y="10002"/>
                  </a:lnTo>
                  <a:lnTo>
                    <a:pt x="3243" y="10170"/>
                  </a:lnTo>
                  <a:lnTo>
                    <a:pt x="3348" y="10191"/>
                  </a:lnTo>
                  <a:lnTo>
                    <a:pt x="3432" y="10170"/>
                  </a:lnTo>
                  <a:lnTo>
                    <a:pt x="3536" y="10002"/>
                  </a:lnTo>
                  <a:lnTo>
                    <a:pt x="3536" y="9898"/>
                  </a:lnTo>
                  <a:lnTo>
                    <a:pt x="3578" y="9856"/>
                  </a:lnTo>
                  <a:lnTo>
                    <a:pt x="3620" y="9793"/>
                  </a:lnTo>
                  <a:lnTo>
                    <a:pt x="3578" y="9710"/>
                  </a:lnTo>
                  <a:lnTo>
                    <a:pt x="3662" y="9584"/>
                  </a:lnTo>
                  <a:lnTo>
                    <a:pt x="3766" y="9563"/>
                  </a:lnTo>
                  <a:lnTo>
                    <a:pt x="3850" y="9563"/>
                  </a:lnTo>
                  <a:lnTo>
                    <a:pt x="3871" y="9500"/>
                  </a:lnTo>
                  <a:lnTo>
                    <a:pt x="3850" y="9458"/>
                  </a:lnTo>
                  <a:lnTo>
                    <a:pt x="3829" y="9333"/>
                  </a:lnTo>
                  <a:lnTo>
                    <a:pt x="3620" y="9249"/>
                  </a:lnTo>
                  <a:lnTo>
                    <a:pt x="3578" y="9186"/>
                  </a:lnTo>
                  <a:lnTo>
                    <a:pt x="3641" y="9040"/>
                  </a:lnTo>
                  <a:lnTo>
                    <a:pt x="3724" y="8977"/>
                  </a:lnTo>
                  <a:lnTo>
                    <a:pt x="3766" y="8956"/>
                  </a:lnTo>
                  <a:lnTo>
                    <a:pt x="3745" y="9019"/>
                  </a:lnTo>
                  <a:lnTo>
                    <a:pt x="3745" y="9145"/>
                  </a:lnTo>
                  <a:lnTo>
                    <a:pt x="3787" y="9165"/>
                  </a:lnTo>
                  <a:lnTo>
                    <a:pt x="3850" y="9145"/>
                  </a:lnTo>
                  <a:lnTo>
                    <a:pt x="3871" y="9124"/>
                  </a:lnTo>
                  <a:lnTo>
                    <a:pt x="3955" y="9145"/>
                  </a:lnTo>
                  <a:lnTo>
                    <a:pt x="3996" y="9186"/>
                  </a:lnTo>
                  <a:lnTo>
                    <a:pt x="4059" y="9165"/>
                  </a:lnTo>
                  <a:lnTo>
                    <a:pt x="4101" y="9165"/>
                  </a:lnTo>
                  <a:lnTo>
                    <a:pt x="4080" y="9228"/>
                  </a:lnTo>
                  <a:lnTo>
                    <a:pt x="3976" y="9249"/>
                  </a:lnTo>
                  <a:lnTo>
                    <a:pt x="3976" y="9270"/>
                  </a:lnTo>
                  <a:lnTo>
                    <a:pt x="3996" y="9291"/>
                  </a:lnTo>
                  <a:lnTo>
                    <a:pt x="4080" y="9270"/>
                  </a:lnTo>
                  <a:lnTo>
                    <a:pt x="4206" y="9186"/>
                  </a:lnTo>
                  <a:lnTo>
                    <a:pt x="4499" y="9228"/>
                  </a:lnTo>
                  <a:lnTo>
                    <a:pt x="4666" y="9186"/>
                  </a:lnTo>
                  <a:lnTo>
                    <a:pt x="4603" y="9165"/>
                  </a:lnTo>
                  <a:lnTo>
                    <a:pt x="4582" y="9061"/>
                  </a:lnTo>
                  <a:lnTo>
                    <a:pt x="4603" y="8935"/>
                  </a:lnTo>
                  <a:lnTo>
                    <a:pt x="4729" y="8873"/>
                  </a:lnTo>
                  <a:lnTo>
                    <a:pt x="4833" y="8914"/>
                  </a:lnTo>
                  <a:lnTo>
                    <a:pt x="4875" y="9019"/>
                  </a:lnTo>
                  <a:lnTo>
                    <a:pt x="4833" y="9124"/>
                  </a:lnTo>
                  <a:lnTo>
                    <a:pt x="4896" y="9186"/>
                  </a:lnTo>
                  <a:lnTo>
                    <a:pt x="4980" y="9186"/>
                  </a:lnTo>
                  <a:lnTo>
                    <a:pt x="5043" y="9061"/>
                  </a:lnTo>
                  <a:lnTo>
                    <a:pt x="4980" y="8852"/>
                  </a:lnTo>
                  <a:lnTo>
                    <a:pt x="5001" y="8726"/>
                  </a:lnTo>
                  <a:lnTo>
                    <a:pt x="5126" y="8621"/>
                  </a:lnTo>
                  <a:lnTo>
                    <a:pt x="5210" y="8621"/>
                  </a:lnTo>
                  <a:lnTo>
                    <a:pt x="5231" y="8559"/>
                  </a:lnTo>
                  <a:lnTo>
                    <a:pt x="5189" y="8496"/>
                  </a:lnTo>
                  <a:lnTo>
                    <a:pt x="5210" y="8349"/>
                  </a:lnTo>
                  <a:lnTo>
                    <a:pt x="5294" y="8308"/>
                  </a:lnTo>
                  <a:lnTo>
                    <a:pt x="5398" y="8329"/>
                  </a:lnTo>
                  <a:lnTo>
                    <a:pt x="5419" y="8391"/>
                  </a:lnTo>
                  <a:lnTo>
                    <a:pt x="5357" y="8454"/>
                  </a:lnTo>
                  <a:lnTo>
                    <a:pt x="5336" y="8621"/>
                  </a:lnTo>
                  <a:lnTo>
                    <a:pt x="5357" y="8956"/>
                  </a:lnTo>
                  <a:lnTo>
                    <a:pt x="5419" y="8998"/>
                  </a:lnTo>
                  <a:lnTo>
                    <a:pt x="5503" y="8935"/>
                  </a:lnTo>
                  <a:lnTo>
                    <a:pt x="5545" y="8831"/>
                  </a:lnTo>
                  <a:lnTo>
                    <a:pt x="5649" y="8831"/>
                  </a:lnTo>
                  <a:lnTo>
                    <a:pt x="5754" y="8726"/>
                  </a:lnTo>
                  <a:lnTo>
                    <a:pt x="5817" y="8580"/>
                  </a:lnTo>
                  <a:lnTo>
                    <a:pt x="5775" y="8475"/>
                  </a:lnTo>
                  <a:lnTo>
                    <a:pt x="5921" y="8370"/>
                  </a:lnTo>
                  <a:lnTo>
                    <a:pt x="5880" y="8287"/>
                  </a:lnTo>
                  <a:lnTo>
                    <a:pt x="5838" y="8224"/>
                  </a:lnTo>
                  <a:lnTo>
                    <a:pt x="5712" y="8057"/>
                  </a:lnTo>
                  <a:lnTo>
                    <a:pt x="5649" y="7910"/>
                  </a:lnTo>
                  <a:lnTo>
                    <a:pt x="5629" y="7638"/>
                  </a:lnTo>
                  <a:lnTo>
                    <a:pt x="5670" y="7324"/>
                  </a:lnTo>
                  <a:lnTo>
                    <a:pt x="5670" y="7115"/>
                  </a:lnTo>
                  <a:lnTo>
                    <a:pt x="5566" y="6717"/>
                  </a:lnTo>
                  <a:lnTo>
                    <a:pt x="5440" y="6529"/>
                  </a:lnTo>
                  <a:lnTo>
                    <a:pt x="5440" y="6383"/>
                  </a:lnTo>
                  <a:lnTo>
                    <a:pt x="5461" y="6194"/>
                  </a:lnTo>
                  <a:lnTo>
                    <a:pt x="5649" y="6111"/>
                  </a:lnTo>
                  <a:lnTo>
                    <a:pt x="5733" y="6111"/>
                  </a:lnTo>
                  <a:lnTo>
                    <a:pt x="5775" y="6194"/>
                  </a:lnTo>
                  <a:lnTo>
                    <a:pt x="5817" y="6132"/>
                  </a:lnTo>
                  <a:lnTo>
                    <a:pt x="5775" y="6006"/>
                  </a:lnTo>
                  <a:lnTo>
                    <a:pt x="5754" y="5922"/>
                  </a:lnTo>
                  <a:lnTo>
                    <a:pt x="5733" y="5880"/>
                  </a:lnTo>
                  <a:lnTo>
                    <a:pt x="5712" y="5776"/>
                  </a:lnTo>
                  <a:lnTo>
                    <a:pt x="5712" y="5713"/>
                  </a:lnTo>
                  <a:lnTo>
                    <a:pt x="5712" y="5650"/>
                  </a:lnTo>
                  <a:lnTo>
                    <a:pt x="5754" y="5567"/>
                  </a:lnTo>
                  <a:lnTo>
                    <a:pt x="5754" y="5546"/>
                  </a:lnTo>
                  <a:lnTo>
                    <a:pt x="5754" y="5462"/>
                  </a:lnTo>
                  <a:lnTo>
                    <a:pt x="5733" y="5399"/>
                  </a:lnTo>
                  <a:lnTo>
                    <a:pt x="5733" y="5274"/>
                  </a:lnTo>
                  <a:lnTo>
                    <a:pt x="5754" y="5190"/>
                  </a:lnTo>
                  <a:lnTo>
                    <a:pt x="5712" y="5127"/>
                  </a:lnTo>
                  <a:lnTo>
                    <a:pt x="5670" y="4876"/>
                  </a:lnTo>
                  <a:lnTo>
                    <a:pt x="5566" y="4709"/>
                  </a:lnTo>
                  <a:lnTo>
                    <a:pt x="5545" y="4709"/>
                  </a:lnTo>
                  <a:lnTo>
                    <a:pt x="5503" y="4667"/>
                  </a:lnTo>
                  <a:lnTo>
                    <a:pt x="5503" y="4437"/>
                  </a:lnTo>
                  <a:lnTo>
                    <a:pt x="5398" y="4332"/>
                  </a:lnTo>
                  <a:lnTo>
                    <a:pt x="5147" y="4081"/>
                  </a:lnTo>
                  <a:lnTo>
                    <a:pt x="5105" y="3976"/>
                  </a:lnTo>
                  <a:lnTo>
                    <a:pt x="5043" y="3788"/>
                  </a:lnTo>
                  <a:lnTo>
                    <a:pt x="5043" y="3600"/>
                  </a:lnTo>
                  <a:lnTo>
                    <a:pt x="5043" y="3558"/>
                  </a:lnTo>
                  <a:lnTo>
                    <a:pt x="4980" y="3600"/>
                  </a:lnTo>
                  <a:lnTo>
                    <a:pt x="4917" y="3600"/>
                  </a:lnTo>
                  <a:lnTo>
                    <a:pt x="4896" y="3579"/>
                  </a:lnTo>
                  <a:lnTo>
                    <a:pt x="4896" y="3558"/>
                  </a:lnTo>
                  <a:cubicBezTo>
                    <a:pt x="4854" y="3474"/>
                    <a:pt x="4812" y="3412"/>
                    <a:pt x="4750" y="3349"/>
                  </a:cubicBezTo>
                  <a:lnTo>
                    <a:pt x="4792" y="3265"/>
                  </a:lnTo>
                  <a:lnTo>
                    <a:pt x="4854" y="3160"/>
                  </a:lnTo>
                  <a:lnTo>
                    <a:pt x="4812" y="3077"/>
                  </a:lnTo>
                  <a:lnTo>
                    <a:pt x="4687" y="3077"/>
                  </a:lnTo>
                  <a:lnTo>
                    <a:pt x="4540" y="3056"/>
                  </a:lnTo>
                  <a:lnTo>
                    <a:pt x="4394" y="2888"/>
                  </a:lnTo>
                  <a:lnTo>
                    <a:pt x="4268" y="2930"/>
                  </a:lnTo>
                  <a:lnTo>
                    <a:pt x="4122" y="2847"/>
                  </a:lnTo>
                  <a:lnTo>
                    <a:pt x="4101" y="2763"/>
                  </a:lnTo>
                  <a:lnTo>
                    <a:pt x="4101" y="2658"/>
                  </a:lnTo>
                  <a:lnTo>
                    <a:pt x="4185" y="2575"/>
                  </a:lnTo>
                  <a:lnTo>
                    <a:pt x="4268" y="2575"/>
                  </a:lnTo>
                  <a:lnTo>
                    <a:pt x="4415" y="2679"/>
                  </a:lnTo>
                  <a:lnTo>
                    <a:pt x="4478" y="2721"/>
                  </a:lnTo>
                  <a:lnTo>
                    <a:pt x="4603" y="2533"/>
                  </a:lnTo>
                  <a:lnTo>
                    <a:pt x="4729" y="2428"/>
                  </a:lnTo>
                  <a:lnTo>
                    <a:pt x="4833" y="2428"/>
                  </a:lnTo>
                  <a:lnTo>
                    <a:pt x="4896" y="2470"/>
                  </a:lnTo>
                  <a:lnTo>
                    <a:pt x="4959" y="2512"/>
                  </a:lnTo>
                  <a:lnTo>
                    <a:pt x="5064" y="2470"/>
                  </a:lnTo>
                  <a:lnTo>
                    <a:pt x="5168" y="2575"/>
                  </a:lnTo>
                  <a:lnTo>
                    <a:pt x="5336" y="2721"/>
                  </a:lnTo>
                  <a:lnTo>
                    <a:pt x="5524" y="2784"/>
                  </a:lnTo>
                  <a:lnTo>
                    <a:pt x="5691" y="2847"/>
                  </a:lnTo>
                  <a:lnTo>
                    <a:pt x="5754" y="2930"/>
                  </a:lnTo>
                  <a:lnTo>
                    <a:pt x="5859" y="2972"/>
                  </a:lnTo>
                  <a:lnTo>
                    <a:pt x="5859" y="2888"/>
                  </a:lnTo>
                  <a:lnTo>
                    <a:pt x="5880" y="2784"/>
                  </a:lnTo>
                  <a:lnTo>
                    <a:pt x="5859" y="2658"/>
                  </a:lnTo>
                  <a:lnTo>
                    <a:pt x="5880" y="2470"/>
                  </a:lnTo>
                  <a:lnTo>
                    <a:pt x="5942" y="2240"/>
                  </a:lnTo>
                  <a:lnTo>
                    <a:pt x="6089" y="2031"/>
                  </a:lnTo>
                  <a:lnTo>
                    <a:pt x="6193" y="2010"/>
                  </a:lnTo>
                  <a:lnTo>
                    <a:pt x="6298" y="2031"/>
                  </a:lnTo>
                  <a:lnTo>
                    <a:pt x="6465" y="2031"/>
                  </a:lnTo>
                  <a:lnTo>
                    <a:pt x="6465" y="1989"/>
                  </a:lnTo>
                  <a:lnTo>
                    <a:pt x="6528" y="1926"/>
                  </a:lnTo>
                  <a:lnTo>
                    <a:pt x="6591" y="1947"/>
                  </a:lnTo>
                  <a:lnTo>
                    <a:pt x="6675" y="1947"/>
                  </a:lnTo>
                  <a:lnTo>
                    <a:pt x="6717" y="1905"/>
                  </a:lnTo>
                  <a:lnTo>
                    <a:pt x="6737" y="1821"/>
                  </a:lnTo>
                  <a:lnTo>
                    <a:pt x="6842" y="1779"/>
                  </a:lnTo>
                  <a:lnTo>
                    <a:pt x="6926" y="1717"/>
                  </a:lnTo>
                  <a:lnTo>
                    <a:pt x="6926" y="1612"/>
                  </a:lnTo>
                  <a:lnTo>
                    <a:pt x="6989" y="1591"/>
                  </a:lnTo>
                  <a:lnTo>
                    <a:pt x="7009" y="1507"/>
                  </a:lnTo>
                  <a:lnTo>
                    <a:pt x="6926" y="1507"/>
                  </a:lnTo>
                  <a:lnTo>
                    <a:pt x="6863" y="1591"/>
                  </a:lnTo>
                  <a:lnTo>
                    <a:pt x="6800" y="1675"/>
                  </a:lnTo>
                  <a:lnTo>
                    <a:pt x="6717" y="1675"/>
                  </a:lnTo>
                  <a:lnTo>
                    <a:pt x="6717" y="1612"/>
                  </a:lnTo>
                  <a:lnTo>
                    <a:pt x="6717" y="1528"/>
                  </a:lnTo>
                  <a:lnTo>
                    <a:pt x="6612" y="1403"/>
                  </a:lnTo>
                  <a:lnTo>
                    <a:pt x="6486" y="1319"/>
                  </a:lnTo>
                  <a:lnTo>
                    <a:pt x="6445" y="1277"/>
                  </a:lnTo>
                  <a:lnTo>
                    <a:pt x="6445" y="1110"/>
                  </a:lnTo>
                  <a:lnTo>
                    <a:pt x="6486" y="943"/>
                  </a:lnTo>
                  <a:lnTo>
                    <a:pt x="6486" y="838"/>
                  </a:lnTo>
                  <a:lnTo>
                    <a:pt x="6465" y="775"/>
                  </a:lnTo>
                  <a:lnTo>
                    <a:pt x="6445" y="796"/>
                  </a:lnTo>
                  <a:lnTo>
                    <a:pt x="6403" y="901"/>
                  </a:lnTo>
                  <a:lnTo>
                    <a:pt x="6298" y="1047"/>
                  </a:lnTo>
                  <a:lnTo>
                    <a:pt x="6131" y="1173"/>
                  </a:lnTo>
                  <a:lnTo>
                    <a:pt x="5963" y="1194"/>
                  </a:lnTo>
                  <a:lnTo>
                    <a:pt x="5901" y="1173"/>
                  </a:lnTo>
                  <a:lnTo>
                    <a:pt x="5838" y="1194"/>
                  </a:lnTo>
                  <a:lnTo>
                    <a:pt x="5733" y="1089"/>
                  </a:lnTo>
                  <a:lnTo>
                    <a:pt x="5608" y="1068"/>
                  </a:lnTo>
                  <a:lnTo>
                    <a:pt x="5419" y="984"/>
                  </a:lnTo>
                  <a:lnTo>
                    <a:pt x="5315" y="880"/>
                  </a:lnTo>
                  <a:lnTo>
                    <a:pt x="5210" y="859"/>
                  </a:lnTo>
                  <a:lnTo>
                    <a:pt x="5147" y="775"/>
                  </a:lnTo>
                  <a:lnTo>
                    <a:pt x="5001" y="671"/>
                  </a:lnTo>
                  <a:lnTo>
                    <a:pt x="4729" y="419"/>
                  </a:lnTo>
                  <a:lnTo>
                    <a:pt x="4645" y="252"/>
                  </a:lnTo>
                  <a:lnTo>
                    <a:pt x="4499" y="231"/>
                  </a:lnTo>
                  <a:lnTo>
                    <a:pt x="4310" y="64"/>
                  </a:lnTo>
                  <a:lnTo>
                    <a:pt x="4268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980" name="Google Shape;6980;p57"/>
            <p:cNvSpPr/>
            <p:nvPr/>
          </p:nvSpPr>
          <p:spPr>
            <a:xfrm>
              <a:off x="4580490" y="2850992"/>
              <a:ext cx="28661" cy="38087"/>
            </a:xfrm>
            <a:custGeom>
              <a:rect b="b" l="l" r="r" t="t"/>
              <a:pathLst>
                <a:path extrusionOk="0" h="3349" w="2407">
                  <a:moveTo>
                    <a:pt x="1256" y="1"/>
                  </a:moveTo>
                  <a:lnTo>
                    <a:pt x="1005" y="126"/>
                  </a:lnTo>
                  <a:lnTo>
                    <a:pt x="628" y="189"/>
                  </a:lnTo>
                  <a:lnTo>
                    <a:pt x="419" y="377"/>
                  </a:lnTo>
                  <a:lnTo>
                    <a:pt x="210" y="419"/>
                  </a:lnTo>
                  <a:lnTo>
                    <a:pt x="21" y="586"/>
                  </a:lnTo>
                  <a:lnTo>
                    <a:pt x="0" y="712"/>
                  </a:lnTo>
                  <a:lnTo>
                    <a:pt x="0" y="733"/>
                  </a:lnTo>
                  <a:lnTo>
                    <a:pt x="105" y="649"/>
                  </a:lnTo>
                  <a:lnTo>
                    <a:pt x="293" y="691"/>
                  </a:lnTo>
                  <a:lnTo>
                    <a:pt x="210" y="712"/>
                  </a:lnTo>
                  <a:lnTo>
                    <a:pt x="419" y="921"/>
                  </a:lnTo>
                  <a:lnTo>
                    <a:pt x="565" y="1130"/>
                  </a:lnTo>
                  <a:lnTo>
                    <a:pt x="649" y="1130"/>
                  </a:lnTo>
                  <a:lnTo>
                    <a:pt x="607" y="1214"/>
                  </a:lnTo>
                  <a:lnTo>
                    <a:pt x="712" y="1319"/>
                  </a:lnTo>
                  <a:lnTo>
                    <a:pt x="733" y="1423"/>
                  </a:lnTo>
                  <a:lnTo>
                    <a:pt x="544" y="1361"/>
                  </a:lnTo>
                  <a:lnTo>
                    <a:pt x="524" y="1277"/>
                  </a:lnTo>
                  <a:lnTo>
                    <a:pt x="461" y="1381"/>
                  </a:lnTo>
                  <a:lnTo>
                    <a:pt x="398" y="1361"/>
                  </a:lnTo>
                  <a:lnTo>
                    <a:pt x="252" y="1549"/>
                  </a:lnTo>
                  <a:lnTo>
                    <a:pt x="524" y="1653"/>
                  </a:lnTo>
                  <a:lnTo>
                    <a:pt x="607" y="1633"/>
                  </a:lnTo>
                  <a:lnTo>
                    <a:pt x="649" y="1758"/>
                  </a:lnTo>
                  <a:lnTo>
                    <a:pt x="649" y="1988"/>
                  </a:lnTo>
                  <a:lnTo>
                    <a:pt x="712" y="2051"/>
                  </a:lnTo>
                  <a:lnTo>
                    <a:pt x="754" y="2009"/>
                  </a:lnTo>
                  <a:lnTo>
                    <a:pt x="858" y="2197"/>
                  </a:lnTo>
                  <a:lnTo>
                    <a:pt x="670" y="2323"/>
                  </a:lnTo>
                  <a:lnTo>
                    <a:pt x="670" y="2386"/>
                  </a:lnTo>
                  <a:lnTo>
                    <a:pt x="754" y="2469"/>
                  </a:lnTo>
                  <a:lnTo>
                    <a:pt x="754" y="2574"/>
                  </a:lnTo>
                  <a:lnTo>
                    <a:pt x="670" y="2595"/>
                  </a:lnTo>
                  <a:lnTo>
                    <a:pt x="670" y="2700"/>
                  </a:lnTo>
                  <a:lnTo>
                    <a:pt x="733" y="2804"/>
                  </a:lnTo>
                  <a:lnTo>
                    <a:pt x="670" y="2804"/>
                  </a:lnTo>
                  <a:lnTo>
                    <a:pt x="816" y="3097"/>
                  </a:lnTo>
                  <a:lnTo>
                    <a:pt x="879" y="3097"/>
                  </a:lnTo>
                  <a:lnTo>
                    <a:pt x="921" y="3223"/>
                  </a:lnTo>
                  <a:lnTo>
                    <a:pt x="963" y="3244"/>
                  </a:lnTo>
                  <a:lnTo>
                    <a:pt x="963" y="3348"/>
                  </a:lnTo>
                  <a:lnTo>
                    <a:pt x="1047" y="3306"/>
                  </a:lnTo>
                  <a:lnTo>
                    <a:pt x="1047" y="3139"/>
                  </a:lnTo>
                  <a:lnTo>
                    <a:pt x="1088" y="3223"/>
                  </a:lnTo>
                  <a:lnTo>
                    <a:pt x="1172" y="3118"/>
                  </a:lnTo>
                  <a:lnTo>
                    <a:pt x="1444" y="2888"/>
                  </a:lnTo>
                  <a:lnTo>
                    <a:pt x="1549" y="2846"/>
                  </a:lnTo>
                  <a:lnTo>
                    <a:pt x="1570" y="2909"/>
                  </a:lnTo>
                  <a:lnTo>
                    <a:pt x="1653" y="2825"/>
                  </a:lnTo>
                  <a:lnTo>
                    <a:pt x="1695" y="2825"/>
                  </a:lnTo>
                  <a:lnTo>
                    <a:pt x="1758" y="2930"/>
                  </a:lnTo>
                  <a:lnTo>
                    <a:pt x="1863" y="2909"/>
                  </a:lnTo>
                  <a:lnTo>
                    <a:pt x="1905" y="2951"/>
                  </a:lnTo>
                  <a:lnTo>
                    <a:pt x="1967" y="2909"/>
                  </a:lnTo>
                  <a:lnTo>
                    <a:pt x="1925" y="2825"/>
                  </a:lnTo>
                  <a:lnTo>
                    <a:pt x="2072" y="2741"/>
                  </a:lnTo>
                  <a:lnTo>
                    <a:pt x="2197" y="2741"/>
                  </a:lnTo>
                  <a:lnTo>
                    <a:pt x="2344" y="2532"/>
                  </a:lnTo>
                  <a:lnTo>
                    <a:pt x="2323" y="2490"/>
                  </a:lnTo>
                  <a:lnTo>
                    <a:pt x="2407" y="2428"/>
                  </a:lnTo>
                  <a:lnTo>
                    <a:pt x="2344" y="1988"/>
                  </a:lnTo>
                  <a:lnTo>
                    <a:pt x="2323" y="1988"/>
                  </a:lnTo>
                  <a:lnTo>
                    <a:pt x="2281" y="2009"/>
                  </a:lnTo>
                  <a:lnTo>
                    <a:pt x="2281" y="1884"/>
                  </a:lnTo>
                  <a:lnTo>
                    <a:pt x="2197" y="1486"/>
                  </a:lnTo>
                  <a:lnTo>
                    <a:pt x="2114" y="1381"/>
                  </a:lnTo>
                  <a:lnTo>
                    <a:pt x="2114" y="1130"/>
                  </a:lnTo>
                  <a:lnTo>
                    <a:pt x="1779" y="712"/>
                  </a:lnTo>
                  <a:lnTo>
                    <a:pt x="1465" y="398"/>
                  </a:lnTo>
                  <a:lnTo>
                    <a:pt x="1256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981" name="Google Shape;6981;p57"/>
            <p:cNvSpPr/>
            <p:nvPr/>
          </p:nvSpPr>
          <p:spPr>
            <a:xfrm>
              <a:off x="4566534" y="2807208"/>
              <a:ext cx="32650" cy="53553"/>
            </a:xfrm>
            <a:custGeom>
              <a:rect b="b" l="l" r="r" t="t"/>
              <a:pathLst>
                <a:path extrusionOk="0" h="4709" w="2742">
                  <a:moveTo>
                    <a:pt x="2260" y="1"/>
                  </a:moveTo>
                  <a:lnTo>
                    <a:pt x="2177" y="42"/>
                  </a:lnTo>
                  <a:lnTo>
                    <a:pt x="2177" y="168"/>
                  </a:lnTo>
                  <a:lnTo>
                    <a:pt x="2177" y="273"/>
                  </a:lnTo>
                  <a:lnTo>
                    <a:pt x="2240" y="377"/>
                  </a:lnTo>
                  <a:lnTo>
                    <a:pt x="2177" y="482"/>
                  </a:lnTo>
                  <a:lnTo>
                    <a:pt x="2093" y="482"/>
                  </a:lnTo>
                  <a:lnTo>
                    <a:pt x="1988" y="607"/>
                  </a:lnTo>
                  <a:lnTo>
                    <a:pt x="1988" y="733"/>
                  </a:lnTo>
                  <a:lnTo>
                    <a:pt x="1737" y="921"/>
                  </a:lnTo>
                  <a:lnTo>
                    <a:pt x="1612" y="921"/>
                  </a:lnTo>
                  <a:lnTo>
                    <a:pt x="1528" y="1005"/>
                  </a:lnTo>
                  <a:lnTo>
                    <a:pt x="1633" y="1089"/>
                  </a:lnTo>
                  <a:lnTo>
                    <a:pt x="1779" y="1214"/>
                  </a:lnTo>
                  <a:lnTo>
                    <a:pt x="1779" y="1298"/>
                  </a:lnTo>
                  <a:lnTo>
                    <a:pt x="1716" y="1444"/>
                  </a:lnTo>
                  <a:lnTo>
                    <a:pt x="1570" y="1423"/>
                  </a:lnTo>
                  <a:lnTo>
                    <a:pt x="1319" y="1444"/>
                  </a:lnTo>
                  <a:lnTo>
                    <a:pt x="1193" y="1402"/>
                  </a:lnTo>
                  <a:lnTo>
                    <a:pt x="1089" y="1444"/>
                  </a:lnTo>
                  <a:lnTo>
                    <a:pt x="1005" y="1361"/>
                  </a:lnTo>
                  <a:lnTo>
                    <a:pt x="942" y="1319"/>
                  </a:lnTo>
                  <a:lnTo>
                    <a:pt x="838" y="1151"/>
                  </a:lnTo>
                  <a:lnTo>
                    <a:pt x="691" y="1298"/>
                  </a:lnTo>
                  <a:lnTo>
                    <a:pt x="691" y="1465"/>
                  </a:lnTo>
                  <a:lnTo>
                    <a:pt x="691" y="1528"/>
                  </a:lnTo>
                  <a:lnTo>
                    <a:pt x="649" y="1633"/>
                  </a:lnTo>
                  <a:lnTo>
                    <a:pt x="566" y="1926"/>
                  </a:lnTo>
                  <a:lnTo>
                    <a:pt x="461" y="1967"/>
                  </a:lnTo>
                  <a:lnTo>
                    <a:pt x="356" y="2156"/>
                  </a:lnTo>
                  <a:lnTo>
                    <a:pt x="210" y="2260"/>
                  </a:lnTo>
                  <a:lnTo>
                    <a:pt x="210" y="2365"/>
                  </a:lnTo>
                  <a:lnTo>
                    <a:pt x="147" y="2511"/>
                  </a:lnTo>
                  <a:lnTo>
                    <a:pt x="1" y="2616"/>
                  </a:lnTo>
                  <a:lnTo>
                    <a:pt x="1" y="2972"/>
                  </a:lnTo>
                  <a:lnTo>
                    <a:pt x="22" y="3014"/>
                  </a:lnTo>
                  <a:lnTo>
                    <a:pt x="43" y="2993"/>
                  </a:lnTo>
                  <a:lnTo>
                    <a:pt x="84" y="3202"/>
                  </a:lnTo>
                  <a:lnTo>
                    <a:pt x="168" y="3139"/>
                  </a:lnTo>
                  <a:lnTo>
                    <a:pt x="168" y="3034"/>
                  </a:lnTo>
                  <a:lnTo>
                    <a:pt x="315" y="3118"/>
                  </a:lnTo>
                  <a:lnTo>
                    <a:pt x="356" y="3202"/>
                  </a:lnTo>
                  <a:lnTo>
                    <a:pt x="545" y="3181"/>
                  </a:lnTo>
                  <a:lnTo>
                    <a:pt x="587" y="3097"/>
                  </a:lnTo>
                  <a:lnTo>
                    <a:pt x="670" y="3097"/>
                  </a:lnTo>
                  <a:lnTo>
                    <a:pt x="649" y="3181"/>
                  </a:lnTo>
                  <a:lnTo>
                    <a:pt x="566" y="3223"/>
                  </a:lnTo>
                  <a:lnTo>
                    <a:pt x="649" y="3348"/>
                  </a:lnTo>
                  <a:lnTo>
                    <a:pt x="524" y="3558"/>
                  </a:lnTo>
                  <a:lnTo>
                    <a:pt x="524" y="3851"/>
                  </a:lnTo>
                  <a:lnTo>
                    <a:pt x="545" y="3913"/>
                  </a:lnTo>
                  <a:lnTo>
                    <a:pt x="775" y="3913"/>
                  </a:lnTo>
                  <a:lnTo>
                    <a:pt x="880" y="3851"/>
                  </a:lnTo>
                  <a:lnTo>
                    <a:pt x="754" y="3955"/>
                  </a:lnTo>
                  <a:lnTo>
                    <a:pt x="608" y="3955"/>
                  </a:lnTo>
                  <a:lnTo>
                    <a:pt x="545" y="4143"/>
                  </a:lnTo>
                  <a:lnTo>
                    <a:pt x="524" y="4374"/>
                  </a:lnTo>
                  <a:lnTo>
                    <a:pt x="482" y="4478"/>
                  </a:lnTo>
                  <a:lnTo>
                    <a:pt x="545" y="4478"/>
                  </a:lnTo>
                  <a:lnTo>
                    <a:pt x="649" y="4436"/>
                  </a:lnTo>
                  <a:lnTo>
                    <a:pt x="775" y="4478"/>
                  </a:lnTo>
                  <a:lnTo>
                    <a:pt x="670" y="4646"/>
                  </a:lnTo>
                  <a:lnTo>
                    <a:pt x="691" y="4708"/>
                  </a:lnTo>
                  <a:lnTo>
                    <a:pt x="838" y="4604"/>
                  </a:lnTo>
                  <a:lnTo>
                    <a:pt x="900" y="4667"/>
                  </a:lnTo>
                  <a:lnTo>
                    <a:pt x="1005" y="4541"/>
                  </a:lnTo>
                  <a:lnTo>
                    <a:pt x="963" y="4478"/>
                  </a:lnTo>
                  <a:lnTo>
                    <a:pt x="1047" y="4436"/>
                  </a:lnTo>
                  <a:lnTo>
                    <a:pt x="1172" y="4562"/>
                  </a:lnTo>
                  <a:lnTo>
                    <a:pt x="1193" y="4436"/>
                  </a:lnTo>
                  <a:lnTo>
                    <a:pt x="1382" y="4269"/>
                  </a:lnTo>
                  <a:lnTo>
                    <a:pt x="1591" y="4227"/>
                  </a:lnTo>
                  <a:lnTo>
                    <a:pt x="1800" y="4039"/>
                  </a:lnTo>
                  <a:lnTo>
                    <a:pt x="2177" y="3976"/>
                  </a:lnTo>
                  <a:lnTo>
                    <a:pt x="2428" y="3851"/>
                  </a:lnTo>
                  <a:lnTo>
                    <a:pt x="2344" y="3725"/>
                  </a:lnTo>
                  <a:lnTo>
                    <a:pt x="1926" y="3495"/>
                  </a:lnTo>
                  <a:lnTo>
                    <a:pt x="1884" y="3390"/>
                  </a:lnTo>
                  <a:lnTo>
                    <a:pt x="1654" y="3348"/>
                  </a:lnTo>
                  <a:lnTo>
                    <a:pt x="1612" y="3202"/>
                  </a:lnTo>
                  <a:lnTo>
                    <a:pt x="1654" y="3118"/>
                  </a:lnTo>
                  <a:lnTo>
                    <a:pt x="1633" y="2993"/>
                  </a:lnTo>
                  <a:lnTo>
                    <a:pt x="1633" y="2867"/>
                  </a:lnTo>
                  <a:lnTo>
                    <a:pt x="1800" y="2762"/>
                  </a:lnTo>
                  <a:lnTo>
                    <a:pt x="1821" y="2616"/>
                  </a:lnTo>
                  <a:lnTo>
                    <a:pt x="1947" y="2574"/>
                  </a:lnTo>
                  <a:lnTo>
                    <a:pt x="2051" y="2574"/>
                  </a:lnTo>
                  <a:lnTo>
                    <a:pt x="2093" y="2490"/>
                  </a:lnTo>
                  <a:lnTo>
                    <a:pt x="2156" y="2449"/>
                  </a:lnTo>
                  <a:lnTo>
                    <a:pt x="2135" y="2344"/>
                  </a:lnTo>
                  <a:lnTo>
                    <a:pt x="2428" y="2051"/>
                  </a:lnTo>
                  <a:lnTo>
                    <a:pt x="2407" y="1988"/>
                  </a:lnTo>
                  <a:lnTo>
                    <a:pt x="2553" y="1863"/>
                  </a:lnTo>
                  <a:lnTo>
                    <a:pt x="2574" y="1737"/>
                  </a:lnTo>
                  <a:lnTo>
                    <a:pt x="2512" y="1654"/>
                  </a:lnTo>
                  <a:lnTo>
                    <a:pt x="2512" y="1361"/>
                  </a:lnTo>
                  <a:lnTo>
                    <a:pt x="2365" y="1256"/>
                  </a:lnTo>
                  <a:lnTo>
                    <a:pt x="2365" y="1110"/>
                  </a:lnTo>
                  <a:lnTo>
                    <a:pt x="2449" y="817"/>
                  </a:lnTo>
                  <a:lnTo>
                    <a:pt x="2449" y="691"/>
                  </a:lnTo>
                  <a:lnTo>
                    <a:pt x="2532" y="691"/>
                  </a:lnTo>
                  <a:lnTo>
                    <a:pt x="2721" y="482"/>
                  </a:lnTo>
                  <a:lnTo>
                    <a:pt x="2742" y="482"/>
                  </a:lnTo>
                  <a:lnTo>
                    <a:pt x="2637" y="356"/>
                  </a:lnTo>
                  <a:lnTo>
                    <a:pt x="2616" y="293"/>
                  </a:lnTo>
                  <a:lnTo>
                    <a:pt x="2428" y="273"/>
                  </a:lnTo>
                  <a:lnTo>
                    <a:pt x="2365" y="189"/>
                  </a:lnTo>
                  <a:lnTo>
                    <a:pt x="2365" y="84"/>
                  </a:lnTo>
                  <a:lnTo>
                    <a:pt x="2260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982" name="Google Shape;6982;p57"/>
            <p:cNvSpPr/>
            <p:nvPr/>
          </p:nvSpPr>
          <p:spPr>
            <a:xfrm>
              <a:off x="4301938" y="2737722"/>
              <a:ext cx="211787" cy="95438"/>
            </a:xfrm>
            <a:custGeom>
              <a:rect b="b" l="l" r="r" t="t"/>
              <a:pathLst>
                <a:path extrusionOk="0" h="8392" w="17786">
                  <a:moveTo>
                    <a:pt x="5232" y="1"/>
                  </a:moveTo>
                  <a:lnTo>
                    <a:pt x="5169" y="85"/>
                  </a:lnTo>
                  <a:lnTo>
                    <a:pt x="5169" y="147"/>
                  </a:lnTo>
                  <a:lnTo>
                    <a:pt x="5190" y="252"/>
                  </a:lnTo>
                  <a:lnTo>
                    <a:pt x="5169" y="336"/>
                  </a:lnTo>
                  <a:lnTo>
                    <a:pt x="5085" y="336"/>
                  </a:lnTo>
                  <a:lnTo>
                    <a:pt x="5002" y="357"/>
                  </a:lnTo>
                  <a:lnTo>
                    <a:pt x="4918" y="461"/>
                  </a:lnTo>
                  <a:lnTo>
                    <a:pt x="4918" y="545"/>
                  </a:lnTo>
                  <a:lnTo>
                    <a:pt x="4813" y="670"/>
                  </a:lnTo>
                  <a:lnTo>
                    <a:pt x="4813" y="963"/>
                  </a:lnTo>
                  <a:lnTo>
                    <a:pt x="4855" y="1089"/>
                  </a:lnTo>
                  <a:lnTo>
                    <a:pt x="5023" y="1152"/>
                  </a:lnTo>
                  <a:lnTo>
                    <a:pt x="5085" y="1214"/>
                  </a:lnTo>
                  <a:lnTo>
                    <a:pt x="5190" y="1256"/>
                  </a:lnTo>
                  <a:lnTo>
                    <a:pt x="5211" y="1340"/>
                  </a:lnTo>
                  <a:lnTo>
                    <a:pt x="5190" y="1507"/>
                  </a:lnTo>
                  <a:lnTo>
                    <a:pt x="5190" y="1696"/>
                  </a:lnTo>
                  <a:lnTo>
                    <a:pt x="5295" y="1779"/>
                  </a:lnTo>
                  <a:lnTo>
                    <a:pt x="5378" y="1863"/>
                  </a:lnTo>
                  <a:lnTo>
                    <a:pt x="5232" y="2010"/>
                  </a:lnTo>
                  <a:lnTo>
                    <a:pt x="5043" y="2030"/>
                  </a:lnTo>
                  <a:lnTo>
                    <a:pt x="4960" y="2010"/>
                  </a:lnTo>
                  <a:lnTo>
                    <a:pt x="4918" y="2072"/>
                  </a:lnTo>
                  <a:lnTo>
                    <a:pt x="4813" y="2072"/>
                  </a:lnTo>
                  <a:lnTo>
                    <a:pt x="4709" y="2010"/>
                  </a:lnTo>
                  <a:lnTo>
                    <a:pt x="4479" y="2010"/>
                  </a:lnTo>
                  <a:lnTo>
                    <a:pt x="4374" y="2030"/>
                  </a:lnTo>
                  <a:lnTo>
                    <a:pt x="4290" y="1989"/>
                  </a:lnTo>
                  <a:lnTo>
                    <a:pt x="4186" y="1968"/>
                  </a:lnTo>
                  <a:lnTo>
                    <a:pt x="4081" y="1968"/>
                  </a:lnTo>
                  <a:lnTo>
                    <a:pt x="3955" y="2072"/>
                  </a:lnTo>
                  <a:lnTo>
                    <a:pt x="3851" y="2093"/>
                  </a:lnTo>
                  <a:lnTo>
                    <a:pt x="3767" y="2135"/>
                  </a:lnTo>
                  <a:lnTo>
                    <a:pt x="3558" y="2030"/>
                  </a:lnTo>
                  <a:lnTo>
                    <a:pt x="3453" y="1968"/>
                  </a:lnTo>
                  <a:lnTo>
                    <a:pt x="3181" y="1800"/>
                  </a:lnTo>
                  <a:lnTo>
                    <a:pt x="3139" y="1717"/>
                  </a:lnTo>
                  <a:lnTo>
                    <a:pt x="3118" y="1612"/>
                  </a:lnTo>
                  <a:lnTo>
                    <a:pt x="3077" y="1549"/>
                  </a:lnTo>
                  <a:lnTo>
                    <a:pt x="2888" y="1549"/>
                  </a:lnTo>
                  <a:lnTo>
                    <a:pt x="2805" y="1591"/>
                  </a:lnTo>
                  <a:lnTo>
                    <a:pt x="2700" y="1591"/>
                  </a:lnTo>
                  <a:lnTo>
                    <a:pt x="2658" y="1612"/>
                  </a:lnTo>
                  <a:lnTo>
                    <a:pt x="2512" y="1612"/>
                  </a:lnTo>
                  <a:lnTo>
                    <a:pt x="2470" y="1549"/>
                  </a:lnTo>
                  <a:lnTo>
                    <a:pt x="2428" y="1486"/>
                  </a:lnTo>
                  <a:lnTo>
                    <a:pt x="2365" y="1382"/>
                  </a:lnTo>
                  <a:lnTo>
                    <a:pt x="2344" y="1382"/>
                  </a:lnTo>
                  <a:lnTo>
                    <a:pt x="2261" y="1445"/>
                  </a:lnTo>
                  <a:lnTo>
                    <a:pt x="2030" y="1445"/>
                  </a:lnTo>
                  <a:lnTo>
                    <a:pt x="1905" y="1466"/>
                  </a:lnTo>
                  <a:lnTo>
                    <a:pt x="1717" y="1486"/>
                  </a:lnTo>
                  <a:lnTo>
                    <a:pt x="1633" y="1549"/>
                  </a:lnTo>
                  <a:lnTo>
                    <a:pt x="1549" y="1675"/>
                  </a:lnTo>
                  <a:lnTo>
                    <a:pt x="1466" y="1717"/>
                  </a:lnTo>
                  <a:lnTo>
                    <a:pt x="1298" y="1675"/>
                  </a:lnTo>
                  <a:lnTo>
                    <a:pt x="1256" y="1717"/>
                  </a:lnTo>
                  <a:lnTo>
                    <a:pt x="1256" y="1800"/>
                  </a:lnTo>
                  <a:lnTo>
                    <a:pt x="1319" y="1863"/>
                  </a:lnTo>
                  <a:lnTo>
                    <a:pt x="1256" y="1884"/>
                  </a:lnTo>
                  <a:lnTo>
                    <a:pt x="1193" y="2010"/>
                  </a:lnTo>
                  <a:lnTo>
                    <a:pt x="1110" y="2030"/>
                  </a:lnTo>
                  <a:lnTo>
                    <a:pt x="1005" y="2114"/>
                  </a:lnTo>
                  <a:lnTo>
                    <a:pt x="1005" y="2198"/>
                  </a:lnTo>
                  <a:lnTo>
                    <a:pt x="838" y="2282"/>
                  </a:lnTo>
                  <a:lnTo>
                    <a:pt x="817" y="2386"/>
                  </a:lnTo>
                  <a:lnTo>
                    <a:pt x="796" y="2512"/>
                  </a:lnTo>
                  <a:lnTo>
                    <a:pt x="608" y="2554"/>
                  </a:lnTo>
                  <a:lnTo>
                    <a:pt x="503" y="2658"/>
                  </a:lnTo>
                  <a:lnTo>
                    <a:pt x="482" y="2742"/>
                  </a:lnTo>
                  <a:lnTo>
                    <a:pt x="210" y="2721"/>
                  </a:lnTo>
                  <a:lnTo>
                    <a:pt x="105" y="2763"/>
                  </a:lnTo>
                  <a:lnTo>
                    <a:pt x="1" y="2972"/>
                  </a:lnTo>
                  <a:lnTo>
                    <a:pt x="1" y="3014"/>
                  </a:lnTo>
                  <a:lnTo>
                    <a:pt x="43" y="3056"/>
                  </a:lnTo>
                  <a:lnTo>
                    <a:pt x="43" y="3181"/>
                  </a:lnTo>
                  <a:lnTo>
                    <a:pt x="64" y="3223"/>
                  </a:lnTo>
                  <a:lnTo>
                    <a:pt x="105" y="3286"/>
                  </a:lnTo>
                  <a:lnTo>
                    <a:pt x="147" y="3286"/>
                  </a:lnTo>
                  <a:lnTo>
                    <a:pt x="147" y="3244"/>
                  </a:lnTo>
                  <a:lnTo>
                    <a:pt x="168" y="3244"/>
                  </a:lnTo>
                  <a:lnTo>
                    <a:pt x="189" y="3286"/>
                  </a:lnTo>
                  <a:lnTo>
                    <a:pt x="189" y="3370"/>
                  </a:lnTo>
                  <a:lnTo>
                    <a:pt x="210" y="3453"/>
                  </a:lnTo>
                  <a:lnTo>
                    <a:pt x="294" y="3495"/>
                  </a:lnTo>
                  <a:lnTo>
                    <a:pt x="336" y="3537"/>
                  </a:lnTo>
                  <a:lnTo>
                    <a:pt x="461" y="3642"/>
                  </a:lnTo>
                  <a:lnTo>
                    <a:pt x="566" y="3704"/>
                  </a:lnTo>
                  <a:lnTo>
                    <a:pt x="629" y="3788"/>
                  </a:lnTo>
                  <a:lnTo>
                    <a:pt x="629" y="3851"/>
                  </a:lnTo>
                  <a:lnTo>
                    <a:pt x="670" y="3914"/>
                  </a:lnTo>
                  <a:lnTo>
                    <a:pt x="796" y="3997"/>
                  </a:lnTo>
                  <a:lnTo>
                    <a:pt x="838" y="3997"/>
                  </a:lnTo>
                  <a:lnTo>
                    <a:pt x="859" y="3914"/>
                  </a:lnTo>
                  <a:lnTo>
                    <a:pt x="901" y="3872"/>
                  </a:lnTo>
                  <a:lnTo>
                    <a:pt x="1026" y="3809"/>
                  </a:lnTo>
                  <a:lnTo>
                    <a:pt x="1131" y="3809"/>
                  </a:lnTo>
                  <a:lnTo>
                    <a:pt x="1152" y="3872"/>
                  </a:lnTo>
                  <a:lnTo>
                    <a:pt x="1235" y="3976"/>
                  </a:lnTo>
                  <a:lnTo>
                    <a:pt x="1319" y="3997"/>
                  </a:lnTo>
                  <a:lnTo>
                    <a:pt x="1361" y="3976"/>
                  </a:lnTo>
                  <a:lnTo>
                    <a:pt x="1424" y="3914"/>
                  </a:lnTo>
                  <a:lnTo>
                    <a:pt x="1528" y="3914"/>
                  </a:lnTo>
                  <a:lnTo>
                    <a:pt x="1612" y="3955"/>
                  </a:lnTo>
                  <a:lnTo>
                    <a:pt x="1654" y="4018"/>
                  </a:lnTo>
                  <a:lnTo>
                    <a:pt x="1738" y="4060"/>
                  </a:lnTo>
                  <a:lnTo>
                    <a:pt x="1842" y="4123"/>
                  </a:lnTo>
                  <a:lnTo>
                    <a:pt x="1884" y="4207"/>
                  </a:lnTo>
                  <a:lnTo>
                    <a:pt x="1905" y="4311"/>
                  </a:lnTo>
                  <a:lnTo>
                    <a:pt x="1947" y="4416"/>
                  </a:lnTo>
                  <a:lnTo>
                    <a:pt x="1989" y="4499"/>
                  </a:lnTo>
                  <a:lnTo>
                    <a:pt x="2051" y="4604"/>
                  </a:lnTo>
                  <a:lnTo>
                    <a:pt x="2135" y="4646"/>
                  </a:lnTo>
                  <a:lnTo>
                    <a:pt x="2198" y="4709"/>
                  </a:lnTo>
                  <a:lnTo>
                    <a:pt x="2282" y="4834"/>
                  </a:lnTo>
                  <a:lnTo>
                    <a:pt x="2344" y="4897"/>
                  </a:lnTo>
                  <a:lnTo>
                    <a:pt x="2344" y="5023"/>
                  </a:lnTo>
                  <a:lnTo>
                    <a:pt x="2302" y="5106"/>
                  </a:lnTo>
                  <a:lnTo>
                    <a:pt x="2344" y="5232"/>
                  </a:lnTo>
                  <a:lnTo>
                    <a:pt x="2407" y="5315"/>
                  </a:lnTo>
                  <a:lnTo>
                    <a:pt x="2365" y="5420"/>
                  </a:lnTo>
                  <a:lnTo>
                    <a:pt x="2282" y="5483"/>
                  </a:lnTo>
                  <a:lnTo>
                    <a:pt x="2261" y="5546"/>
                  </a:lnTo>
                  <a:lnTo>
                    <a:pt x="2261" y="5629"/>
                  </a:lnTo>
                  <a:lnTo>
                    <a:pt x="2282" y="5734"/>
                  </a:lnTo>
                  <a:lnTo>
                    <a:pt x="2407" y="5901"/>
                  </a:lnTo>
                  <a:lnTo>
                    <a:pt x="2512" y="5985"/>
                  </a:lnTo>
                  <a:lnTo>
                    <a:pt x="3098" y="6111"/>
                  </a:lnTo>
                  <a:lnTo>
                    <a:pt x="3349" y="6090"/>
                  </a:lnTo>
                  <a:lnTo>
                    <a:pt x="3516" y="6090"/>
                  </a:lnTo>
                  <a:lnTo>
                    <a:pt x="3558" y="6048"/>
                  </a:lnTo>
                  <a:lnTo>
                    <a:pt x="3600" y="6048"/>
                  </a:lnTo>
                  <a:lnTo>
                    <a:pt x="3976" y="6111"/>
                  </a:lnTo>
                  <a:lnTo>
                    <a:pt x="4165" y="6257"/>
                  </a:lnTo>
                  <a:lnTo>
                    <a:pt x="4227" y="6299"/>
                  </a:lnTo>
                  <a:lnTo>
                    <a:pt x="4332" y="6320"/>
                  </a:lnTo>
                  <a:lnTo>
                    <a:pt x="4437" y="6320"/>
                  </a:lnTo>
                  <a:lnTo>
                    <a:pt x="4646" y="6487"/>
                  </a:lnTo>
                  <a:lnTo>
                    <a:pt x="4792" y="6571"/>
                  </a:lnTo>
                  <a:lnTo>
                    <a:pt x="5023" y="6571"/>
                  </a:lnTo>
                  <a:lnTo>
                    <a:pt x="5043" y="6675"/>
                  </a:lnTo>
                  <a:lnTo>
                    <a:pt x="5085" y="6738"/>
                  </a:lnTo>
                  <a:lnTo>
                    <a:pt x="5127" y="6738"/>
                  </a:lnTo>
                  <a:lnTo>
                    <a:pt x="5211" y="6780"/>
                  </a:lnTo>
                  <a:lnTo>
                    <a:pt x="5315" y="6885"/>
                  </a:lnTo>
                  <a:lnTo>
                    <a:pt x="5315" y="6948"/>
                  </a:lnTo>
                  <a:lnTo>
                    <a:pt x="5378" y="7115"/>
                  </a:lnTo>
                  <a:lnTo>
                    <a:pt x="5483" y="7240"/>
                  </a:lnTo>
                  <a:lnTo>
                    <a:pt x="5608" y="7408"/>
                  </a:lnTo>
                  <a:lnTo>
                    <a:pt x="5650" y="7533"/>
                  </a:lnTo>
                  <a:lnTo>
                    <a:pt x="5797" y="7784"/>
                  </a:lnTo>
                  <a:lnTo>
                    <a:pt x="5901" y="7826"/>
                  </a:lnTo>
                  <a:lnTo>
                    <a:pt x="6006" y="7784"/>
                  </a:lnTo>
                  <a:lnTo>
                    <a:pt x="6236" y="7764"/>
                  </a:lnTo>
                  <a:lnTo>
                    <a:pt x="6487" y="7784"/>
                  </a:lnTo>
                  <a:lnTo>
                    <a:pt x="6843" y="7764"/>
                  </a:lnTo>
                  <a:lnTo>
                    <a:pt x="7324" y="7826"/>
                  </a:lnTo>
                  <a:lnTo>
                    <a:pt x="7596" y="7784"/>
                  </a:lnTo>
                  <a:lnTo>
                    <a:pt x="7784" y="7722"/>
                  </a:lnTo>
                  <a:lnTo>
                    <a:pt x="7826" y="7659"/>
                  </a:lnTo>
                  <a:lnTo>
                    <a:pt x="7889" y="7617"/>
                  </a:lnTo>
                  <a:lnTo>
                    <a:pt x="7952" y="7638"/>
                  </a:lnTo>
                  <a:lnTo>
                    <a:pt x="8328" y="7638"/>
                  </a:lnTo>
                  <a:lnTo>
                    <a:pt x="8747" y="7659"/>
                  </a:lnTo>
                  <a:lnTo>
                    <a:pt x="8872" y="7680"/>
                  </a:lnTo>
                  <a:lnTo>
                    <a:pt x="9082" y="7868"/>
                  </a:lnTo>
                  <a:lnTo>
                    <a:pt x="9458" y="8036"/>
                  </a:lnTo>
                  <a:lnTo>
                    <a:pt x="9814" y="8161"/>
                  </a:lnTo>
                  <a:lnTo>
                    <a:pt x="9981" y="8182"/>
                  </a:lnTo>
                  <a:lnTo>
                    <a:pt x="10191" y="8287"/>
                  </a:lnTo>
                  <a:lnTo>
                    <a:pt x="10358" y="8266"/>
                  </a:lnTo>
                  <a:lnTo>
                    <a:pt x="10630" y="8182"/>
                  </a:lnTo>
                  <a:lnTo>
                    <a:pt x="10651" y="8287"/>
                  </a:lnTo>
                  <a:lnTo>
                    <a:pt x="10651" y="8349"/>
                  </a:lnTo>
                  <a:lnTo>
                    <a:pt x="10797" y="8391"/>
                  </a:lnTo>
                  <a:lnTo>
                    <a:pt x="10944" y="8391"/>
                  </a:lnTo>
                  <a:lnTo>
                    <a:pt x="11049" y="8287"/>
                  </a:lnTo>
                  <a:lnTo>
                    <a:pt x="11300" y="8098"/>
                  </a:lnTo>
                  <a:lnTo>
                    <a:pt x="11467" y="7931"/>
                  </a:lnTo>
                  <a:lnTo>
                    <a:pt x="11781" y="7826"/>
                  </a:lnTo>
                  <a:lnTo>
                    <a:pt x="12199" y="7659"/>
                  </a:lnTo>
                  <a:lnTo>
                    <a:pt x="12367" y="7617"/>
                  </a:lnTo>
                  <a:lnTo>
                    <a:pt x="12555" y="7554"/>
                  </a:lnTo>
                  <a:lnTo>
                    <a:pt x="12806" y="7533"/>
                  </a:lnTo>
                  <a:lnTo>
                    <a:pt x="12953" y="7533"/>
                  </a:lnTo>
                  <a:lnTo>
                    <a:pt x="13120" y="7408"/>
                  </a:lnTo>
                  <a:lnTo>
                    <a:pt x="13266" y="7303"/>
                  </a:lnTo>
                  <a:lnTo>
                    <a:pt x="13392" y="7303"/>
                  </a:lnTo>
                  <a:lnTo>
                    <a:pt x="13580" y="7240"/>
                  </a:lnTo>
                  <a:lnTo>
                    <a:pt x="13685" y="7240"/>
                  </a:lnTo>
                  <a:lnTo>
                    <a:pt x="13769" y="7031"/>
                  </a:lnTo>
                  <a:lnTo>
                    <a:pt x="13894" y="6801"/>
                  </a:lnTo>
                  <a:lnTo>
                    <a:pt x="14166" y="6508"/>
                  </a:lnTo>
                  <a:lnTo>
                    <a:pt x="14229" y="6403"/>
                  </a:lnTo>
                  <a:lnTo>
                    <a:pt x="14292" y="6299"/>
                  </a:lnTo>
                  <a:lnTo>
                    <a:pt x="14292" y="6215"/>
                  </a:lnTo>
                  <a:lnTo>
                    <a:pt x="14062" y="6090"/>
                  </a:lnTo>
                  <a:lnTo>
                    <a:pt x="13790" y="5901"/>
                  </a:lnTo>
                  <a:lnTo>
                    <a:pt x="13810" y="5839"/>
                  </a:lnTo>
                  <a:lnTo>
                    <a:pt x="13790" y="5692"/>
                  </a:lnTo>
                  <a:lnTo>
                    <a:pt x="13790" y="5462"/>
                  </a:lnTo>
                  <a:lnTo>
                    <a:pt x="13894" y="5336"/>
                  </a:lnTo>
                  <a:lnTo>
                    <a:pt x="14020" y="5232"/>
                  </a:lnTo>
                  <a:lnTo>
                    <a:pt x="14229" y="5169"/>
                  </a:lnTo>
                  <a:lnTo>
                    <a:pt x="14396" y="5211"/>
                  </a:lnTo>
                  <a:lnTo>
                    <a:pt x="14522" y="5274"/>
                  </a:lnTo>
                  <a:lnTo>
                    <a:pt x="14710" y="5357"/>
                  </a:lnTo>
                  <a:lnTo>
                    <a:pt x="14836" y="5378"/>
                  </a:lnTo>
                  <a:lnTo>
                    <a:pt x="14961" y="5441"/>
                  </a:lnTo>
                  <a:lnTo>
                    <a:pt x="15024" y="5441"/>
                  </a:lnTo>
                  <a:lnTo>
                    <a:pt x="15045" y="5336"/>
                  </a:lnTo>
                  <a:lnTo>
                    <a:pt x="15129" y="5253"/>
                  </a:lnTo>
                  <a:lnTo>
                    <a:pt x="15254" y="5148"/>
                  </a:lnTo>
                  <a:lnTo>
                    <a:pt x="15359" y="5064"/>
                  </a:lnTo>
                  <a:lnTo>
                    <a:pt x="15463" y="4855"/>
                  </a:lnTo>
                  <a:lnTo>
                    <a:pt x="15547" y="4813"/>
                  </a:lnTo>
                  <a:lnTo>
                    <a:pt x="15673" y="4834"/>
                  </a:lnTo>
                  <a:lnTo>
                    <a:pt x="15840" y="4834"/>
                  </a:lnTo>
                  <a:lnTo>
                    <a:pt x="16070" y="4646"/>
                  </a:lnTo>
                  <a:lnTo>
                    <a:pt x="16196" y="4625"/>
                  </a:lnTo>
                  <a:lnTo>
                    <a:pt x="16259" y="4541"/>
                  </a:lnTo>
                  <a:lnTo>
                    <a:pt x="16259" y="4437"/>
                  </a:lnTo>
                  <a:lnTo>
                    <a:pt x="16279" y="4269"/>
                  </a:lnTo>
                  <a:lnTo>
                    <a:pt x="16384" y="4102"/>
                  </a:lnTo>
                  <a:lnTo>
                    <a:pt x="16426" y="4018"/>
                  </a:lnTo>
                  <a:lnTo>
                    <a:pt x="16489" y="4060"/>
                  </a:lnTo>
                  <a:lnTo>
                    <a:pt x="16551" y="4018"/>
                  </a:lnTo>
                  <a:lnTo>
                    <a:pt x="16614" y="3976"/>
                  </a:lnTo>
                  <a:lnTo>
                    <a:pt x="16614" y="3872"/>
                  </a:lnTo>
                  <a:lnTo>
                    <a:pt x="16677" y="3851"/>
                  </a:lnTo>
                  <a:lnTo>
                    <a:pt x="16782" y="3914"/>
                  </a:lnTo>
                  <a:lnTo>
                    <a:pt x="16844" y="3872"/>
                  </a:lnTo>
                  <a:lnTo>
                    <a:pt x="17012" y="3746"/>
                  </a:lnTo>
                  <a:lnTo>
                    <a:pt x="17116" y="3600"/>
                  </a:lnTo>
                  <a:lnTo>
                    <a:pt x="17221" y="3579"/>
                  </a:lnTo>
                  <a:lnTo>
                    <a:pt x="17367" y="3662"/>
                  </a:lnTo>
                  <a:lnTo>
                    <a:pt x="17451" y="3600"/>
                  </a:lnTo>
                  <a:lnTo>
                    <a:pt x="17556" y="3579"/>
                  </a:lnTo>
                  <a:lnTo>
                    <a:pt x="17598" y="3642"/>
                  </a:lnTo>
                  <a:lnTo>
                    <a:pt x="17723" y="3662"/>
                  </a:lnTo>
                  <a:lnTo>
                    <a:pt x="17744" y="3579"/>
                  </a:lnTo>
                  <a:lnTo>
                    <a:pt x="17744" y="3495"/>
                  </a:lnTo>
                  <a:lnTo>
                    <a:pt x="17786" y="3453"/>
                  </a:lnTo>
                  <a:lnTo>
                    <a:pt x="17786" y="3349"/>
                  </a:lnTo>
                  <a:lnTo>
                    <a:pt x="17765" y="3265"/>
                  </a:lnTo>
                  <a:lnTo>
                    <a:pt x="17744" y="3160"/>
                  </a:lnTo>
                  <a:lnTo>
                    <a:pt x="17535" y="3014"/>
                  </a:lnTo>
                  <a:lnTo>
                    <a:pt x="17367" y="2805"/>
                  </a:lnTo>
                  <a:lnTo>
                    <a:pt x="17158" y="2616"/>
                  </a:lnTo>
                  <a:lnTo>
                    <a:pt x="17012" y="2428"/>
                  </a:lnTo>
                  <a:lnTo>
                    <a:pt x="16740" y="2344"/>
                  </a:lnTo>
                  <a:lnTo>
                    <a:pt x="16698" y="2407"/>
                  </a:lnTo>
                  <a:lnTo>
                    <a:pt x="16531" y="2449"/>
                  </a:lnTo>
                  <a:lnTo>
                    <a:pt x="16531" y="2554"/>
                  </a:lnTo>
                  <a:lnTo>
                    <a:pt x="16531" y="2700"/>
                  </a:lnTo>
                  <a:lnTo>
                    <a:pt x="16405" y="2909"/>
                  </a:lnTo>
                  <a:lnTo>
                    <a:pt x="16300" y="2805"/>
                  </a:lnTo>
                  <a:lnTo>
                    <a:pt x="16028" y="2742"/>
                  </a:lnTo>
                  <a:lnTo>
                    <a:pt x="15798" y="2742"/>
                  </a:lnTo>
                  <a:lnTo>
                    <a:pt x="15631" y="2909"/>
                  </a:lnTo>
                  <a:lnTo>
                    <a:pt x="15359" y="2763"/>
                  </a:lnTo>
                  <a:lnTo>
                    <a:pt x="15254" y="2595"/>
                  </a:lnTo>
                  <a:lnTo>
                    <a:pt x="15338" y="2323"/>
                  </a:lnTo>
                  <a:lnTo>
                    <a:pt x="15317" y="2219"/>
                  </a:lnTo>
                  <a:lnTo>
                    <a:pt x="15359" y="2030"/>
                  </a:lnTo>
                  <a:lnTo>
                    <a:pt x="15338" y="1863"/>
                  </a:lnTo>
                  <a:lnTo>
                    <a:pt x="15463" y="963"/>
                  </a:lnTo>
                  <a:lnTo>
                    <a:pt x="15463" y="942"/>
                  </a:lnTo>
                  <a:lnTo>
                    <a:pt x="15422" y="880"/>
                  </a:lnTo>
                  <a:lnTo>
                    <a:pt x="15212" y="838"/>
                  </a:lnTo>
                  <a:lnTo>
                    <a:pt x="14982" y="859"/>
                  </a:lnTo>
                  <a:lnTo>
                    <a:pt x="14982" y="922"/>
                  </a:lnTo>
                  <a:lnTo>
                    <a:pt x="14857" y="984"/>
                  </a:lnTo>
                  <a:lnTo>
                    <a:pt x="14752" y="984"/>
                  </a:lnTo>
                  <a:lnTo>
                    <a:pt x="14710" y="942"/>
                  </a:lnTo>
                  <a:lnTo>
                    <a:pt x="14606" y="1026"/>
                  </a:lnTo>
                  <a:lnTo>
                    <a:pt x="14501" y="963"/>
                  </a:lnTo>
                  <a:lnTo>
                    <a:pt x="14438" y="880"/>
                  </a:lnTo>
                  <a:lnTo>
                    <a:pt x="14313" y="775"/>
                  </a:lnTo>
                  <a:lnTo>
                    <a:pt x="14208" y="775"/>
                  </a:lnTo>
                  <a:lnTo>
                    <a:pt x="14020" y="838"/>
                  </a:lnTo>
                  <a:lnTo>
                    <a:pt x="13999" y="775"/>
                  </a:lnTo>
                  <a:lnTo>
                    <a:pt x="13894" y="775"/>
                  </a:lnTo>
                  <a:lnTo>
                    <a:pt x="13790" y="859"/>
                  </a:lnTo>
                  <a:lnTo>
                    <a:pt x="13769" y="984"/>
                  </a:lnTo>
                  <a:lnTo>
                    <a:pt x="13685" y="1068"/>
                  </a:lnTo>
                  <a:lnTo>
                    <a:pt x="13559" y="1131"/>
                  </a:lnTo>
                  <a:lnTo>
                    <a:pt x="13476" y="1256"/>
                  </a:lnTo>
                  <a:lnTo>
                    <a:pt x="13476" y="1298"/>
                  </a:lnTo>
                  <a:lnTo>
                    <a:pt x="13455" y="1403"/>
                  </a:lnTo>
                  <a:lnTo>
                    <a:pt x="13350" y="1507"/>
                  </a:lnTo>
                  <a:lnTo>
                    <a:pt x="12973" y="1507"/>
                  </a:lnTo>
                  <a:lnTo>
                    <a:pt x="12869" y="1612"/>
                  </a:lnTo>
                  <a:lnTo>
                    <a:pt x="12743" y="1612"/>
                  </a:lnTo>
                  <a:lnTo>
                    <a:pt x="12534" y="1758"/>
                  </a:lnTo>
                  <a:lnTo>
                    <a:pt x="12429" y="1905"/>
                  </a:lnTo>
                  <a:lnTo>
                    <a:pt x="12367" y="1905"/>
                  </a:lnTo>
                  <a:lnTo>
                    <a:pt x="12283" y="1863"/>
                  </a:lnTo>
                  <a:lnTo>
                    <a:pt x="12137" y="1863"/>
                  </a:lnTo>
                  <a:lnTo>
                    <a:pt x="12095" y="1884"/>
                  </a:lnTo>
                  <a:lnTo>
                    <a:pt x="11927" y="1905"/>
                  </a:lnTo>
                  <a:lnTo>
                    <a:pt x="11593" y="1905"/>
                  </a:lnTo>
                  <a:lnTo>
                    <a:pt x="11362" y="1863"/>
                  </a:lnTo>
                  <a:lnTo>
                    <a:pt x="11090" y="1884"/>
                  </a:lnTo>
                  <a:lnTo>
                    <a:pt x="11028" y="1884"/>
                  </a:lnTo>
                  <a:lnTo>
                    <a:pt x="10923" y="1758"/>
                  </a:lnTo>
                  <a:lnTo>
                    <a:pt x="10839" y="1758"/>
                  </a:lnTo>
                  <a:lnTo>
                    <a:pt x="10756" y="1696"/>
                  </a:lnTo>
                  <a:lnTo>
                    <a:pt x="10651" y="1612"/>
                  </a:lnTo>
                  <a:lnTo>
                    <a:pt x="10609" y="1445"/>
                  </a:lnTo>
                  <a:lnTo>
                    <a:pt x="10525" y="1382"/>
                  </a:lnTo>
                  <a:lnTo>
                    <a:pt x="10421" y="1403"/>
                  </a:lnTo>
                  <a:lnTo>
                    <a:pt x="10232" y="1403"/>
                  </a:lnTo>
                  <a:lnTo>
                    <a:pt x="10044" y="1340"/>
                  </a:lnTo>
                  <a:lnTo>
                    <a:pt x="9919" y="1173"/>
                  </a:lnTo>
                  <a:lnTo>
                    <a:pt x="9521" y="1173"/>
                  </a:lnTo>
                  <a:lnTo>
                    <a:pt x="9396" y="1089"/>
                  </a:lnTo>
                  <a:lnTo>
                    <a:pt x="9270" y="1131"/>
                  </a:lnTo>
                  <a:lnTo>
                    <a:pt x="9103" y="1152"/>
                  </a:lnTo>
                  <a:lnTo>
                    <a:pt x="8977" y="1194"/>
                  </a:lnTo>
                  <a:lnTo>
                    <a:pt x="8768" y="1214"/>
                  </a:lnTo>
                  <a:lnTo>
                    <a:pt x="8580" y="1277"/>
                  </a:lnTo>
                  <a:lnTo>
                    <a:pt x="8517" y="1382"/>
                  </a:lnTo>
                  <a:lnTo>
                    <a:pt x="8433" y="1403"/>
                  </a:lnTo>
                  <a:lnTo>
                    <a:pt x="8349" y="1382"/>
                  </a:lnTo>
                  <a:lnTo>
                    <a:pt x="8266" y="1382"/>
                  </a:lnTo>
                  <a:lnTo>
                    <a:pt x="8182" y="1445"/>
                  </a:lnTo>
                  <a:lnTo>
                    <a:pt x="8015" y="1445"/>
                  </a:lnTo>
                  <a:lnTo>
                    <a:pt x="7952" y="1466"/>
                  </a:lnTo>
                  <a:lnTo>
                    <a:pt x="7889" y="1466"/>
                  </a:lnTo>
                  <a:lnTo>
                    <a:pt x="7722" y="1361"/>
                  </a:lnTo>
                  <a:lnTo>
                    <a:pt x="7533" y="1340"/>
                  </a:lnTo>
                  <a:lnTo>
                    <a:pt x="7512" y="1256"/>
                  </a:lnTo>
                  <a:lnTo>
                    <a:pt x="7387" y="1152"/>
                  </a:lnTo>
                  <a:lnTo>
                    <a:pt x="7324" y="1152"/>
                  </a:lnTo>
                  <a:lnTo>
                    <a:pt x="7261" y="1089"/>
                  </a:lnTo>
                  <a:lnTo>
                    <a:pt x="7261" y="984"/>
                  </a:lnTo>
                  <a:lnTo>
                    <a:pt x="7199" y="859"/>
                  </a:lnTo>
                  <a:lnTo>
                    <a:pt x="7136" y="817"/>
                  </a:lnTo>
                  <a:lnTo>
                    <a:pt x="7136" y="691"/>
                  </a:lnTo>
                  <a:lnTo>
                    <a:pt x="7094" y="629"/>
                  </a:lnTo>
                  <a:lnTo>
                    <a:pt x="7094" y="566"/>
                  </a:lnTo>
                  <a:lnTo>
                    <a:pt x="7052" y="461"/>
                  </a:lnTo>
                  <a:lnTo>
                    <a:pt x="6947" y="440"/>
                  </a:lnTo>
                  <a:lnTo>
                    <a:pt x="6696" y="440"/>
                  </a:lnTo>
                  <a:lnTo>
                    <a:pt x="6592" y="419"/>
                  </a:lnTo>
                  <a:lnTo>
                    <a:pt x="6529" y="398"/>
                  </a:lnTo>
                  <a:lnTo>
                    <a:pt x="6383" y="357"/>
                  </a:lnTo>
                  <a:lnTo>
                    <a:pt x="6341" y="315"/>
                  </a:lnTo>
                  <a:lnTo>
                    <a:pt x="6257" y="252"/>
                  </a:lnTo>
                  <a:lnTo>
                    <a:pt x="5901" y="252"/>
                  </a:lnTo>
                  <a:lnTo>
                    <a:pt x="5755" y="210"/>
                  </a:lnTo>
                  <a:lnTo>
                    <a:pt x="5734" y="168"/>
                  </a:lnTo>
                  <a:lnTo>
                    <a:pt x="5567" y="105"/>
                  </a:lnTo>
                  <a:lnTo>
                    <a:pt x="5441" y="43"/>
                  </a:lnTo>
                  <a:lnTo>
                    <a:pt x="5378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983" name="Google Shape;6983;p57"/>
            <p:cNvSpPr/>
            <p:nvPr/>
          </p:nvSpPr>
          <p:spPr>
            <a:xfrm>
              <a:off x="4718522" y="3165089"/>
              <a:ext cx="67277" cy="54986"/>
            </a:xfrm>
            <a:custGeom>
              <a:rect b="b" l="l" r="r" t="t"/>
              <a:pathLst>
                <a:path extrusionOk="0" h="4835" w="5650">
                  <a:moveTo>
                    <a:pt x="126" y="1"/>
                  </a:moveTo>
                  <a:lnTo>
                    <a:pt x="42" y="2156"/>
                  </a:lnTo>
                  <a:lnTo>
                    <a:pt x="21" y="2323"/>
                  </a:lnTo>
                  <a:lnTo>
                    <a:pt x="21" y="2407"/>
                  </a:lnTo>
                  <a:lnTo>
                    <a:pt x="21" y="2470"/>
                  </a:lnTo>
                  <a:lnTo>
                    <a:pt x="0" y="3872"/>
                  </a:lnTo>
                  <a:lnTo>
                    <a:pt x="168" y="3872"/>
                  </a:lnTo>
                  <a:lnTo>
                    <a:pt x="251" y="3892"/>
                  </a:lnTo>
                  <a:lnTo>
                    <a:pt x="356" y="3872"/>
                  </a:lnTo>
                  <a:lnTo>
                    <a:pt x="732" y="3872"/>
                  </a:lnTo>
                  <a:lnTo>
                    <a:pt x="753" y="3934"/>
                  </a:lnTo>
                  <a:lnTo>
                    <a:pt x="837" y="3997"/>
                  </a:lnTo>
                  <a:lnTo>
                    <a:pt x="942" y="4039"/>
                  </a:lnTo>
                  <a:lnTo>
                    <a:pt x="1046" y="3955"/>
                  </a:lnTo>
                  <a:lnTo>
                    <a:pt x="1256" y="3892"/>
                  </a:lnTo>
                  <a:lnTo>
                    <a:pt x="1276" y="3851"/>
                  </a:lnTo>
                  <a:lnTo>
                    <a:pt x="1318" y="3892"/>
                  </a:lnTo>
                  <a:lnTo>
                    <a:pt x="1381" y="3830"/>
                  </a:lnTo>
                  <a:lnTo>
                    <a:pt x="1360" y="3662"/>
                  </a:lnTo>
                  <a:lnTo>
                    <a:pt x="1214" y="3558"/>
                  </a:lnTo>
                  <a:lnTo>
                    <a:pt x="1046" y="3474"/>
                  </a:lnTo>
                  <a:lnTo>
                    <a:pt x="900" y="3453"/>
                  </a:lnTo>
                  <a:lnTo>
                    <a:pt x="858" y="3411"/>
                  </a:lnTo>
                  <a:lnTo>
                    <a:pt x="753" y="3369"/>
                  </a:lnTo>
                  <a:lnTo>
                    <a:pt x="732" y="3369"/>
                  </a:lnTo>
                  <a:lnTo>
                    <a:pt x="670" y="3328"/>
                  </a:lnTo>
                  <a:lnTo>
                    <a:pt x="649" y="3202"/>
                  </a:lnTo>
                  <a:lnTo>
                    <a:pt x="544" y="3056"/>
                  </a:lnTo>
                  <a:lnTo>
                    <a:pt x="440" y="3014"/>
                  </a:lnTo>
                  <a:lnTo>
                    <a:pt x="419" y="2930"/>
                  </a:lnTo>
                  <a:lnTo>
                    <a:pt x="335" y="2846"/>
                  </a:lnTo>
                  <a:lnTo>
                    <a:pt x="419" y="2909"/>
                  </a:lnTo>
                  <a:lnTo>
                    <a:pt x="440" y="3014"/>
                  </a:lnTo>
                  <a:lnTo>
                    <a:pt x="523" y="3014"/>
                  </a:lnTo>
                  <a:lnTo>
                    <a:pt x="649" y="3097"/>
                  </a:lnTo>
                  <a:lnTo>
                    <a:pt x="670" y="3202"/>
                  </a:lnTo>
                  <a:lnTo>
                    <a:pt x="670" y="3328"/>
                  </a:lnTo>
                  <a:lnTo>
                    <a:pt x="732" y="3328"/>
                  </a:lnTo>
                  <a:lnTo>
                    <a:pt x="879" y="3348"/>
                  </a:lnTo>
                  <a:lnTo>
                    <a:pt x="963" y="3432"/>
                  </a:lnTo>
                  <a:lnTo>
                    <a:pt x="1151" y="3432"/>
                  </a:lnTo>
                  <a:lnTo>
                    <a:pt x="1297" y="3369"/>
                  </a:lnTo>
                  <a:lnTo>
                    <a:pt x="1423" y="3411"/>
                  </a:lnTo>
                  <a:lnTo>
                    <a:pt x="1507" y="3348"/>
                  </a:lnTo>
                  <a:lnTo>
                    <a:pt x="1486" y="3328"/>
                  </a:lnTo>
                  <a:lnTo>
                    <a:pt x="1402" y="3244"/>
                  </a:lnTo>
                  <a:lnTo>
                    <a:pt x="1360" y="3160"/>
                  </a:lnTo>
                  <a:lnTo>
                    <a:pt x="1276" y="3202"/>
                  </a:lnTo>
                  <a:lnTo>
                    <a:pt x="1256" y="3118"/>
                  </a:lnTo>
                  <a:lnTo>
                    <a:pt x="1297" y="3160"/>
                  </a:lnTo>
                  <a:lnTo>
                    <a:pt x="1423" y="3139"/>
                  </a:lnTo>
                  <a:lnTo>
                    <a:pt x="1507" y="3244"/>
                  </a:lnTo>
                  <a:lnTo>
                    <a:pt x="1611" y="3244"/>
                  </a:lnTo>
                  <a:lnTo>
                    <a:pt x="1569" y="3202"/>
                  </a:lnTo>
                  <a:lnTo>
                    <a:pt x="1569" y="3118"/>
                  </a:lnTo>
                  <a:lnTo>
                    <a:pt x="1611" y="3056"/>
                  </a:lnTo>
                  <a:lnTo>
                    <a:pt x="1611" y="3014"/>
                  </a:lnTo>
                  <a:lnTo>
                    <a:pt x="1611" y="2930"/>
                  </a:lnTo>
                  <a:lnTo>
                    <a:pt x="1528" y="2825"/>
                  </a:lnTo>
                  <a:lnTo>
                    <a:pt x="1528" y="2804"/>
                  </a:lnTo>
                  <a:lnTo>
                    <a:pt x="1632" y="2846"/>
                  </a:lnTo>
                  <a:lnTo>
                    <a:pt x="1674" y="2909"/>
                  </a:lnTo>
                  <a:lnTo>
                    <a:pt x="1779" y="3014"/>
                  </a:lnTo>
                  <a:lnTo>
                    <a:pt x="1883" y="3035"/>
                  </a:lnTo>
                  <a:lnTo>
                    <a:pt x="1883" y="2993"/>
                  </a:lnTo>
                  <a:lnTo>
                    <a:pt x="1841" y="2909"/>
                  </a:lnTo>
                  <a:lnTo>
                    <a:pt x="1883" y="2930"/>
                  </a:lnTo>
                  <a:lnTo>
                    <a:pt x="1904" y="3035"/>
                  </a:lnTo>
                  <a:lnTo>
                    <a:pt x="1946" y="3035"/>
                  </a:lnTo>
                  <a:lnTo>
                    <a:pt x="1946" y="2951"/>
                  </a:lnTo>
                  <a:lnTo>
                    <a:pt x="1925" y="2888"/>
                  </a:lnTo>
                  <a:lnTo>
                    <a:pt x="1946" y="2784"/>
                  </a:lnTo>
                  <a:lnTo>
                    <a:pt x="2009" y="2825"/>
                  </a:lnTo>
                  <a:lnTo>
                    <a:pt x="2155" y="2888"/>
                  </a:lnTo>
                  <a:lnTo>
                    <a:pt x="2197" y="2951"/>
                  </a:lnTo>
                  <a:lnTo>
                    <a:pt x="2260" y="2993"/>
                  </a:lnTo>
                  <a:lnTo>
                    <a:pt x="2323" y="2951"/>
                  </a:lnTo>
                  <a:lnTo>
                    <a:pt x="2365" y="2993"/>
                  </a:lnTo>
                  <a:lnTo>
                    <a:pt x="2427" y="2930"/>
                  </a:lnTo>
                  <a:lnTo>
                    <a:pt x="2427" y="3014"/>
                  </a:lnTo>
                  <a:lnTo>
                    <a:pt x="2427" y="3097"/>
                  </a:lnTo>
                  <a:lnTo>
                    <a:pt x="2469" y="3097"/>
                  </a:lnTo>
                  <a:lnTo>
                    <a:pt x="2553" y="3160"/>
                  </a:lnTo>
                  <a:lnTo>
                    <a:pt x="2867" y="3244"/>
                  </a:lnTo>
                  <a:lnTo>
                    <a:pt x="2950" y="3307"/>
                  </a:lnTo>
                  <a:lnTo>
                    <a:pt x="3055" y="3411"/>
                  </a:lnTo>
                  <a:lnTo>
                    <a:pt x="3076" y="3558"/>
                  </a:lnTo>
                  <a:lnTo>
                    <a:pt x="3243" y="3746"/>
                  </a:lnTo>
                  <a:lnTo>
                    <a:pt x="3264" y="3830"/>
                  </a:lnTo>
                  <a:lnTo>
                    <a:pt x="3369" y="3872"/>
                  </a:lnTo>
                  <a:lnTo>
                    <a:pt x="3453" y="3955"/>
                  </a:lnTo>
                  <a:lnTo>
                    <a:pt x="3473" y="4039"/>
                  </a:lnTo>
                  <a:lnTo>
                    <a:pt x="3725" y="4290"/>
                  </a:lnTo>
                  <a:lnTo>
                    <a:pt x="3725" y="4374"/>
                  </a:lnTo>
                  <a:lnTo>
                    <a:pt x="3829" y="4457"/>
                  </a:lnTo>
                  <a:lnTo>
                    <a:pt x="3997" y="4499"/>
                  </a:lnTo>
                  <a:lnTo>
                    <a:pt x="4080" y="4478"/>
                  </a:lnTo>
                  <a:lnTo>
                    <a:pt x="4122" y="4478"/>
                  </a:lnTo>
                  <a:lnTo>
                    <a:pt x="4206" y="4520"/>
                  </a:lnTo>
                  <a:lnTo>
                    <a:pt x="4394" y="4499"/>
                  </a:lnTo>
                  <a:lnTo>
                    <a:pt x="4520" y="4562"/>
                  </a:lnTo>
                  <a:lnTo>
                    <a:pt x="4624" y="4520"/>
                  </a:lnTo>
                  <a:lnTo>
                    <a:pt x="4771" y="4562"/>
                  </a:lnTo>
                  <a:lnTo>
                    <a:pt x="4875" y="4604"/>
                  </a:lnTo>
                  <a:lnTo>
                    <a:pt x="5022" y="4583"/>
                  </a:lnTo>
                  <a:lnTo>
                    <a:pt x="5064" y="4667"/>
                  </a:lnTo>
                  <a:lnTo>
                    <a:pt x="5168" y="4667"/>
                  </a:lnTo>
                  <a:lnTo>
                    <a:pt x="5189" y="4688"/>
                  </a:lnTo>
                  <a:lnTo>
                    <a:pt x="5126" y="4729"/>
                  </a:lnTo>
                  <a:lnTo>
                    <a:pt x="5252" y="4771"/>
                  </a:lnTo>
                  <a:lnTo>
                    <a:pt x="5378" y="4834"/>
                  </a:lnTo>
                  <a:lnTo>
                    <a:pt x="5503" y="4813"/>
                  </a:lnTo>
                  <a:lnTo>
                    <a:pt x="5545" y="4729"/>
                  </a:lnTo>
                  <a:lnTo>
                    <a:pt x="5398" y="4667"/>
                  </a:lnTo>
                  <a:lnTo>
                    <a:pt x="5357" y="4667"/>
                  </a:lnTo>
                  <a:lnTo>
                    <a:pt x="5357" y="4604"/>
                  </a:lnTo>
                  <a:lnTo>
                    <a:pt x="5461" y="4583"/>
                  </a:lnTo>
                  <a:lnTo>
                    <a:pt x="5545" y="4604"/>
                  </a:lnTo>
                  <a:lnTo>
                    <a:pt x="5650" y="4562"/>
                  </a:lnTo>
                  <a:lnTo>
                    <a:pt x="5440" y="4499"/>
                  </a:lnTo>
                  <a:lnTo>
                    <a:pt x="5168" y="4478"/>
                  </a:lnTo>
                  <a:lnTo>
                    <a:pt x="5043" y="4395"/>
                  </a:lnTo>
                  <a:lnTo>
                    <a:pt x="4980" y="4311"/>
                  </a:lnTo>
                  <a:lnTo>
                    <a:pt x="5126" y="4269"/>
                  </a:lnTo>
                  <a:lnTo>
                    <a:pt x="5189" y="4269"/>
                  </a:lnTo>
                  <a:lnTo>
                    <a:pt x="5252" y="4248"/>
                  </a:lnTo>
                  <a:lnTo>
                    <a:pt x="5168" y="4185"/>
                  </a:lnTo>
                  <a:lnTo>
                    <a:pt x="4959" y="4185"/>
                  </a:lnTo>
                  <a:lnTo>
                    <a:pt x="4771" y="4164"/>
                  </a:lnTo>
                  <a:lnTo>
                    <a:pt x="4708" y="4081"/>
                  </a:lnTo>
                  <a:lnTo>
                    <a:pt x="4708" y="3997"/>
                  </a:lnTo>
                  <a:lnTo>
                    <a:pt x="4771" y="3934"/>
                  </a:lnTo>
                  <a:lnTo>
                    <a:pt x="4813" y="3851"/>
                  </a:lnTo>
                  <a:lnTo>
                    <a:pt x="4750" y="3788"/>
                  </a:lnTo>
                  <a:lnTo>
                    <a:pt x="4666" y="3788"/>
                  </a:lnTo>
                  <a:lnTo>
                    <a:pt x="4624" y="3830"/>
                  </a:lnTo>
                  <a:lnTo>
                    <a:pt x="4541" y="3788"/>
                  </a:lnTo>
                  <a:lnTo>
                    <a:pt x="4457" y="3830"/>
                  </a:lnTo>
                  <a:lnTo>
                    <a:pt x="4352" y="3683"/>
                  </a:lnTo>
                  <a:lnTo>
                    <a:pt x="4352" y="3537"/>
                  </a:lnTo>
                  <a:lnTo>
                    <a:pt x="4248" y="3516"/>
                  </a:lnTo>
                  <a:lnTo>
                    <a:pt x="4143" y="3244"/>
                  </a:lnTo>
                  <a:lnTo>
                    <a:pt x="4101" y="3223"/>
                  </a:lnTo>
                  <a:lnTo>
                    <a:pt x="4080" y="3139"/>
                  </a:lnTo>
                  <a:lnTo>
                    <a:pt x="3934" y="3139"/>
                  </a:lnTo>
                  <a:lnTo>
                    <a:pt x="3871" y="3097"/>
                  </a:lnTo>
                  <a:lnTo>
                    <a:pt x="3808" y="2951"/>
                  </a:lnTo>
                  <a:lnTo>
                    <a:pt x="3683" y="2825"/>
                  </a:lnTo>
                  <a:lnTo>
                    <a:pt x="3662" y="2700"/>
                  </a:lnTo>
                  <a:lnTo>
                    <a:pt x="3578" y="2616"/>
                  </a:lnTo>
                  <a:lnTo>
                    <a:pt x="3494" y="2512"/>
                  </a:lnTo>
                  <a:lnTo>
                    <a:pt x="3515" y="2470"/>
                  </a:lnTo>
                  <a:lnTo>
                    <a:pt x="3766" y="2491"/>
                  </a:lnTo>
                  <a:lnTo>
                    <a:pt x="3976" y="2386"/>
                  </a:lnTo>
                  <a:lnTo>
                    <a:pt x="4017" y="2281"/>
                  </a:lnTo>
                  <a:lnTo>
                    <a:pt x="3997" y="2156"/>
                  </a:lnTo>
                  <a:lnTo>
                    <a:pt x="3829" y="1988"/>
                  </a:lnTo>
                  <a:lnTo>
                    <a:pt x="3704" y="1968"/>
                  </a:lnTo>
                  <a:lnTo>
                    <a:pt x="3662" y="1988"/>
                  </a:lnTo>
                  <a:lnTo>
                    <a:pt x="3557" y="1947"/>
                  </a:lnTo>
                  <a:lnTo>
                    <a:pt x="3348" y="1842"/>
                  </a:lnTo>
                  <a:lnTo>
                    <a:pt x="3243" y="1737"/>
                  </a:lnTo>
                  <a:lnTo>
                    <a:pt x="3097" y="1758"/>
                  </a:lnTo>
                  <a:lnTo>
                    <a:pt x="2846" y="1654"/>
                  </a:lnTo>
                  <a:lnTo>
                    <a:pt x="2825" y="1570"/>
                  </a:lnTo>
                  <a:lnTo>
                    <a:pt x="2867" y="1444"/>
                  </a:lnTo>
                  <a:lnTo>
                    <a:pt x="2888" y="1340"/>
                  </a:lnTo>
                  <a:lnTo>
                    <a:pt x="2825" y="1235"/>
                  </a:lnTo>
                  <a:lnTo>
                    <a:pt x="2616" y="1026"/>
                  </a:lnTo>
                  <a:lnTo>
                    <a:pt x="2553" y="1026"/>
                  </a:lnTo>
                  <a:lnTo>
                    <a:pt x="2511" y="1047"/>
                  </a:lnTo>
                  <a:lnTo>
                    <a:pt x="2448" y="963"/>
                  </a:lnTo>
                  <a:lnTo>
                    <a:pt x="2344" y="900"/>
                  </a:lnTo>
                  <a:lnTo>
                    <a:pt x="2323" y="817"/>
                  </a:lnTo>
                  <a:lnTo>
                    <a:pt x="2197" y="796"/>
                  </a:lnTo>
                  <a:lnTo>
                    <a:pt x="2134" y="712"/>
                  </a:lnTo>
                  <a:lnTo>
                    <a:pt x="2092" y="712"/>
                  </a:lnTo>
                  <a:lnTo>
                    <a:pt x="1988" y="649"/>
                  </a:lnTo>
                  <a:lnTo>
                    <a:pt x="1841" y="649"/>
                  </a:lnTo>
                  <a:lnTo>
                    <a:pt x="1716" y="545"/>
                  </a:lnTo>
                  <a:lnTo>
                    <a:pt x="1590" y="524"/>
                  </a:lnTo>
                  <a:lnTo>
                    <a:pt x="1381" y="398"/>
                  </a:lnTo>
                  <a:lnTo>
                    <a:pt x="1067" y="377"/>
                  </a:lnTo>
                  <a:lnTo>
                    <a:pt x="963" y="315"/>
                  </a:lnTo>
                  <a:lnTo>
                    <a:pt x="879" y="231"/>
                  </a:lnTo>
                  <a:lnTo>
                    <a:pt x="837" y="231"/>
                  </a:lnTo>
                  <a:lnTo>
                    <a:pt x="795" y="273"/>
                  </a:lnTo>
                  <a:lnTo>
                    <a:pt x="565" y="189"/>
                  </a:lnTo>
                  <a:lnTo>
                    <a:pt x="523" y="126"/>
                  </a:lnTo>
                  <a:lnTo>
                    <a:pt x="419" y="84"/>
                  </a:lnTo>
                  <a:lnTo>
                    <a:pt x="230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984" name="Google Shape;6984;p57"/>
            <p:cNvSpPr/>
            <p:nvPr/>
          </p:nvSpPr>
          <p:spPr>
            <a:xfrm>
              <a:off x="4567785" y="3016610"/>
              <a:ext cx="54822" cy="91389"/>
            </a:xfrm>
            <a:custGeom>
              <a:rect b="b" l="l" r="r" t="t"/>
              <a:pathLst>
                <a:path extrusionOk="0" h="8036" w="4604">
                  <a:moveTo>
                    <a:pt x="586" y="0"/>
                  </a:moveTo>
                  <a:lnTo>
                    <a:pt x="440" y="63"/>
                  </a:lnTo>
                  <a:lnTo>
                    <a:pt x="419" y="189"/>
                  </a:lnTo>
                  <a:lnTo>
                    <a:pt x="314" y="419"/>
                  </a:lnTo>
                  <a:lnTo>
                    <a:pt x="335" y="565"/>
                  </a:lnTo>
                  <a:lnTo>
                    <a:pt x="335" y="795"/>
                  </a:lnTo>
                  <a:lnTo>
                    <a:pt x="251" y="1088"/>
                  </a:lnTo>
                  <a:lnTo>
                    <a:pt x="210" y="1214"/>
                  </a:lnTo>
                  <a:lnTo>
                    <a:pt x="272" y="1402"/>
                  </a:lnTo>
                  <a:lnTo>
                    <a:pt x="272" y="1465"/>
                  </a:lnTo>
                  <a:lnTo>
                    <a:pt x="210" y="1528"/>
                  </a:lnTo>
                  <a:lnTo>
                    <a:pt x="105" y="1507"/>
                  </a:lnTo>
                  <a:lnTo>
                    <a:pt x="21" y="1402"/>
                  </a:lnTo>
                  <a:lnTo>
                    <a:pt x="0" y="1528"/>
                  </a:lnTo>
                  <a:lnTo>
                    <a:pt x="21" y="1653"/>
                  </a:lnTo>
                  <a:lnTo>
                    <a:pt x="105" y="1653"/>
                  </a:lnTo>
                  <a:lnTo>
                    <a:pt x="126" y="1716"/>
                  </a:lnTo>
                  <a:lnTo>
                    <a:pt x="63" y="1779"/>
                  </a:lnTo>
                  <a:lnTo>
                    <a:pt x="126" y="1946"/>
                  </a:lnTo>
                  <a:lnTo>
                    <a:pt x="210" y="2093"/>
                  </a:lnTo>
                  <a:lnTo>
                    <a:pt x="210" y="2302"/>
                  </a:lnTo>
                  <a:lnTo>
                    <a:pt x="251" y="2344"/>
                  </a:lnTo>
                  <a:lnTo>
                    <a:pt x="314" y="2302"/>
                  </a:lnTo>
                  <a:lnTo>
                    <a:pt x="356" y="2344"/>
                  </a:lnTo>
                  <a:lnTo>
                    <a:pt x="356" y="2448"/>
                  </a:lnTo>
                  <a:lnTo>
                    <a:pt x="461" y="2595"/>
                  </a:lnTo>
                  <a:lnTo>
                    <a:pt x="544" y="2595"/>
                  </a:lnTo>
                  <a:lnTo>
                    <a:pt x="628" y="2511"/>
                  </a:lnTo>
                  <a:lnTo>
                    <a:pt x="565" y="2448"/>
                  </a:lnTo>
                  <a:lnTo>
                    <a:pt x="565" y="2365"/>
                  </a:lnTo>
                  <a:lnTo>
                    <a:pt x="691" y="2365"/>
                  </a:lnTo>
                  <a:lnTo>
                    <a:pt x="795" y="2448"/>
                  </a:lnTo>
                  <a:lnTo>
                    <a:pt x="670" y="2595"/>
                  </a:lnTo>
                  <a:lnTo>
                    <a:pt x="628" y="2679"/>
                  </a:lnTo>
                  <a:lnTo>
                    <a:pt x="628" y="2762"/>
                  </a:lnTo>
                  <a:lnTo>
                    <a:pt x="628" y="2888"/>
                  </a:lnTo>
                  <a:lnTo>
                    <a:pt x="691" y="3013"/>
                  </a:lnTo>
                  <a:lnTo>
                    <a:pt x="733" y="2909"/>
                  </a:lnTo>
                  <a:lnTo>
                    <a:pt x="795" y="2888"/>
                  </a:lnTo>
                  <a:lnTo>
                    <a:pt x="858" y="2992"/>
                  </a:lnTo>
                  <a:lnTo>
                    <a:pt x="795" y="3097"/>
                  </a:lnTo>
                  <a:lnTo>
                    <a:pt x="795" y="3097"/>
                  </a:lnTo>
                  <a:lnTo>
                    <a:pt x="879" y="3076"/>
                  </a:lnTo>
                  <a:lnTo>
                    <a:pt x="963" y="3013"/>
                  </a:lnTo>
                  <a:cubicBezTo>
                    <a:pt x="963" y="3097"/>
                    <a:pt x="963" y="3181"/>
                    <a:pt x="984" y="3244"/>
                  </a:cubicBezTo>
                  <a:lnTo>
                    <a:pt x="900" y="3181"/>
                  </a:lnTo>
                  <a:lnTo>
                    <a:pt x="775" y="3202"/>
                  </a:lnTo>
                  <a:lnTo>
                    <a:pt x="649" y="3139"/>
                  </a:lnTo>
                  <a:lnTo>
                    <a:pt x="544" y="3202"/>
                  </a:lnTo>
                  <a:lnTo>
                    <a:pt x="565" y="3244"/>
                  </a:lnTo>
                  <a:lnTo>
                    <a:pt x="649" y="3244"/>
                  </a:lnTo>
                  <a:lnTo>
                    <a:pt x="670" y="3390"/>
                  </a:lnTo>
                  <a:lnTo>
                    <a:pt x="754" y="3411"/>
                  </a:lnTo>
                  <a:lnTo>
                    <a:pt x="816" y="3516"/>
                  </a:lnTo>
                  <a:lnTo>
                    <a:pt x="816" y="3704"/>
                  </a:lnTo>
                  <a:lnTo>
                    <a:pt x="900" y="3746"/>
                  </a:lnTo>
                  <a:lnTo>
                    <a:pt x="900" y="3850"/>
                  </a:lnTo>
                  <a:lnTo>
                    <a:pt x="1005" y="3976"/>
                  </a:lnTo>
                  <a:lnTo>
                    <a:pt x="1109" y="4018"/>
                  </a:lnTo>
                  <a:lnTo>
                    <a:pt x="1214" y="3934"/>
                  </a:lnTo>
                  <a:lnTo>
                    <a:pt x="1214" y="3850"/>
                  </a:lnTo>
                  <a:lnTo>
                    <a:pt x="1277" y="3829"/>
                  </a:lnTo>
                  <a:lnTo>
                    <a:pt x="1277" y="3725"/>
                  </a:lnTo>
                  <a:lnTo>
                    <a:pt x="1214" y="3641"/>
                  </a:lnTo>
                  <a:lnTo>
                    <a:pt x="1277" y="3557"/>
                  </a:lnTo>
                  <a:lnTo>
                    <a:pt x="1277" y="3453"/>
                  </a:lnTo>
                  <a:lnTo>
                    <a:pt x="1172" y="3411"/>
                  </a:lnTo>
                  <a:lnTo>
                    <a:pt x="1109" y="3348"/>
                  </a:lnTo>
                  <a:cubicBezTo>
                    <a:pt x="1130" y="3306"/>
                    <a:pt x="1130" y="3223"/>
                    <a:pt x="1130" y="3181"/>
                  </a:cubicBezTo>
                  <a:lnTo>
                    <a:pt x="1235" y="3097"/>
                  </a:lnTo>
                  <a:lnTo>
                    <a:pt x="1214" y="3013"/>
                  </a:lnTo>
                  <a:lnTo>
                    <a:pt x="1277" y="2930"/>
                  </a:lnTo>
                  <a:lnTo>
                    <a:pt x="1402" y="2930"/>
                  </a:lnTo>
                  <a:lnTo>
                    <a:pt x="1632" y="3034"/>
                  </a:lnTo>
                  <a:lnTo>
                    <a:pt x="1695" y="3118"/>
                  </a:lnTo>
                  <a:lnTo>
                    <a:pt x="1821" y="3202"/>
                  </a:lnTo>
                  <a:lnTo>
                    <a:pt x="1904" y="3327"/>
                  </a:lnTo>
                  <a:lnTo>
                    <a:pt x="1863" y="3306"/>
                  </a:lnTo>
                  <a:cubicBezTo>
                    <a:pt x="1800" y="3264"/>
                    <a:pt x="1716" y="3264"/>
                    <a:pt x="1632" y="3264"/>
                  </a:cubicBezTo>
                  <a:lnTo>
                    <a:pt x="1653" y="3244"/>
                  </a:lnTo>
                  <a:lnTo>
                    <a:pt x="1611" y="3139"/>
                  </a:lnTo>
                  <a:lnTo>
                    <a:pt x="1507" y="3097"/>
                  </a:lnTo>
                  <a:lnTo>
                    <a:pt x="1444" y="3181"/>
                  </a:lnTo>
                  <a:lnTo>
                    <a:pt x="1486" y="3244"/>
                  </a:lnTo>
                  <a:lnTo>
                    <a:pt x="1528" y="3285"/>
                  </a:lnTo>
                  <a:cubicBezTo>
                    <a:pt x="1507" y="3285"/>
                    <a:pt x="1486" y="3306"/>
                    <a:pt x="1444" y="3306"/>
                  </a:cubicBezTo>
                  <a:lnTo>
                    <a:pt x="1444" y="3327"/>
                  </a:lnTo>
                  <a:lnTo>
                    <a:pt x="1591" y="3327"/>
                  </a:lnTo>
                  <a:lnTo>
                    <a:pt x="1611" y="3348"/>
                  </a:lnTo>
                  <a:lnTo>
                    <a:pt x="1611" y="3327"/>
                  </a:lnTo>
                  <a:cubicBezTo>
                    <a:pt x="1695" y="3327"/>
                    <a:pt x="1758" y="3348"/>
                    <a:pt x="1842" y="3390"/>
                  </a:cubicBezTo>
                  <a:cubicBezTo>
                    <a:pt x="1850" y="3393"/>
                    <a:pt x="1858" y="3394"/>
                    <a:pt x="1866" y="3394"/>
                  </a:cubicBezTo>
                  <a:cubicBezTo>
                    <a:pt x="1915" y="3394"/>
                    <a:pt x="1946" y="3342"/>
                    <a:pt x="1946" y="3306"/>
                  </a:cubicBezTo>
                  <a:lnTo>
                    <a:pt x="1967" y="3327"/>
                  </a:lnTo>
                  <a:lnTo>
                    <a:pt x="2030" y="3327"/>
                  </a:lnTo>
                  <a:lnTo>
                    <a:pt x="2009" y="3139"/>
                  </a:lnTo>
                  <a:lnTo>
                    <a:pt x="1863" y="2930"/>
                  </a:lnTo>
                  <a:lnTo>
                    <a:pt x="1904" y="2888"/>
                  </a:lnTo>
                  <a:lnTo>
                    <a:pt x="1946" y="2888"/>
                  </a:lnTo>
                  <a:lnTo>
                    <a:pt x="2030" y="2971"/>
                  </a:lnTo>
                  <a:lnTo>
                    <a:pt x="2114" y="2992"/>
                  </a:lnTo>
                  <a:lnTo>
                    <a:pt x="2176" y="3118"/>
                  </a:lnTo>
                  <a:lnTo>
                    <a:pt x="2344" y="3181"/>
                  </a:lnTo>
                  <a:lnTo>
                    <a:pt x="2386" y="3285"/>
                  </a:lnTo>
                  <a:lnTo>
                    <a:pt x="2386" y="3411"/>
                  </a:lnTo>
                  <a:lnTo>
                    <a:pt x="2469" y="3432"/>
                  </a:lnTo>
                  <a:lnTo>
                    <a:pt x="2595" y="3599"/>
                  </a:lnTo>
                  <a:lnTo>
                    <a:pt x="2699" y="3557"/>
                  </a:lnTo>
                  <a:lnTo>
                    <a:pt x="2699" y="3516"/>
                  </a:lnTo>
                  <a:lnTo>
                    <a:pt x="2804" y="3536"/>
                  </a:lnTo>
                  <a:lnTo>
                    <a:pt x="2804" y="3599"/>
                  </a:lnTo>
                  <a:lnTo>
                    <a:pt x="2741" y="3641"/>
                  </a:lnTo>
                  <a:cubicBezTo>
                    <a:pt x="2741" y="3641"/>
                    <a:pt x="2699" y="3641"/>
                    <a:pt x="2699" y="3662"/>
                  </a:cubicBezTo>
                  <a:cubicBezTo>
                    <a:pt x="2783" y="3913"/>
                    <a:pt x="2992" y="4060"/>
                    <a:pt x="3223" y="4122"/>
                  </a:cubicBezTo>
                  <a:lnTo>
                    <a:pt x="3285" y="4122"/>
                  </a:lnTo>
                  <a:lnTo>
                    <a:pt x="3411" y="4269"/>
                  </a:lnTo>
                  <a:lnTo>
                    <a:pt x="3432" y="4290"/>
                  </a:lnTo>
                  <a:lnTo>
                    <a:pt x="3432" y="4332"/>
                  </a:lnTo>
                  <a:cubicBezTo>
                    <a:pt x="3432" y="4352"/>
                    <a:pt x="3411" y="4394"/>
                    <a:pt x="3411" y="4436"/>
                  </a:cubicBezTo>
                  <a:lnTo>
                    <a:pt x="3411" y="4436"/>
                  </a:lnTo>
                  <a:cubicBezTo>
                    <a:pt x="3411" y="4436"/>
                    <a:pt x="3411" y="4394"/>
                    <a:pt x="3453" y="4394"/>
                  </a:cubicBezTo>
                  <a:lnTo>
                    <a:pt x="3495" y="4436"/>
                  </a:lnTo>
                  <a:lnTo>
                    <a:pt x="3599" y="4478"/>
                  </a:lnTo>
                  <a:lnTo>
                    <a:pt x="3620" y="4562"/>
                  </a:lnTo>
                  <a:lnTo>
                    <a:pt x="3808" y="4562"/>
                  </a:lnTo>
                  <a:lnTo>
                    <a:pt x="3829" y="4583"/>
                  </a:lnTo>
                  <a:lnTo>
                    <a:pt x="3871" y="4562"/>
                  </a:lnTo>
                  <a:lnTo>
                    <a:pt x="3913" y="4583"/>
                  </a:lnTo>
                  <a:lnTo>
                    <a:pt x="3871" y="4499"/>
                  </a:lnTo>
                  <a:lnTo>
                    <a:pt x="3829" y="4394"/>
                  </a:lnTo>
                  <a:lnTo>
                    <a:pt x="3788" y="4352"/>
                  </a:lnTo>
                  <a:lnTo>
                    <a:pt x="3788" y="4185"/>
                  </a:lnTo>
                  <a:lnTo>
                    <a:pt x="3767" y="3976"/>
                  </a:lnTo>
                  <a:lnTo>
                    <a:pt x="3767" y="3934"/>
                  </a:lnTo>
                  <a:lnTo>
                    <a:pt x="3704" y="3913"/>
                  </a:lnTo>
                  <a:lnTo>
                    <a:pt x="3599" y="3767"/>
                  </a:lnTo>
                  <a:lnTo>
                    <a:pt x="3557" y="3662"/>
                  </a:lnTo>
                  <a:lnTo>
                    <a:pt x="3474" y="3662"/>
                  </a:lnTo>
                  <a:lnTo>
                    <a:pt x="3453" y="3704"/>
                  </a:lnTo>
                  <a:lnTo>
                    <a:pt x="3390" y="3662"/>
                  </a:lnTo>
                  <a:lnTo>
                    <a:pt x="3348" y="3662"/>
                  </a:lnTo>
                  <a:lnTo>
                    <a:pt x="3285" y="3725"/>
                  </a:lnTo>
                  <a:lnTo>
                    <a:pt x="3097" y="3725"/>
                  </a:lnTo>
                  <a:lnTo>
                    <a:pt x="3055" y="3704"/>
                  </a:lnTo>
                  <a:lnTo>
                    <a:pt x="3055" y="3767"/>
                  </a:lnTo>
                  <a:lnTo>
                    <a:pt x="3055" y="3808"/>
                  </a:lnTo>
                  <a:cubicBezTo>
                    <a:pt x="2992" y="3767"/>
                    <a:pt x="2972" y="3746"/>
                    <a:pt x="2930" y="3725"/>
                  </a:cubicBezTo>
                  <a:lnTo>
                    <a:pt x="2951" y="3620"/>
                  </a:lnTo>
                  <a:lnTo>
                    <a:pt x="2951" y="3536"/>
                  </a:lnTo>
                  <a:lnTo>
                    <a:pt x="2992" y="3495"/>
                  </a:lnTo>
                  <a:lnTo>
                    <a:pt x="2951" y="3432"/>
                  </a:lnTo>
                  <a:lnTo>
                    <a:pt x="2846" y="3432"/>
                  </a:lnTo>
                  <a:lnTo>
                    <a:pt x="2762" y="3390"/>
                  </a:lnTo>
                  <a:lnTo>
                    <a:pt x="2658" y="3390"/>
                  </a:lnTo>
                  <a:lnTo>
                    <a:pt x="2658" y="3306"/>
                  </a:lnTo>
                  <a:lnTo>
                    <a:pt x="2574" y="3097"/>
                  </a:lnTo>
                  <a:lnTo>
                    <a:pt x="2553" y="2992"/>
                  </a:lnTo>
                  <a:lnTo>
                    <a:pt x="2616" y="2971"/>
                  </a:lnTo>
                  <a:lnTo>
                    <a:pt x="2658" y="2992"/>
                  </a:lnTo>
                  <a:lnTo>
                    <a:pt x="2741" y="2992"/>
                  </a:lnTo>
                  <a:lnTo>
                    <a:pt x="2720" y="2971"/>
                  </a:lnTo>
                  <a:lnTo>
                    <a:pt x="2616" y="2888"/>
                  </a:lnTo>
                  <a:lnTo>
                    <a:pt x="2469" y="2888"/>
                  </a:lnTo>
                  <a:lnTo>
                    <a:pt x="2427" y="2783"/>
                  </a:lnTo>
                  <a:lnTo>
                    <a:pt x="2365" y="2825"/>
                  </a:lnTo>
                  <a:lnTo>
                    <a:pt x="2365" y="2930"/>
                  </a:lnTo>
                  <a:lnTo>
                    <a:pt x="2302" y="2992"/>
                  </a:lnTo>
                  <a:lnTo>
                    <a:pt x="2239" y="2930"/>
                  </a:lnTo>
                  <a:lnTo>
                    <a:pt x="2260" y="2804"/>
                  </a:lnTo>
                  <a:lnTo>
                    <a:pt x="2197" y="2679"/>
                  </a:lnTo>
                  <a:lnTo>
                    <a:pt x="2009" y="2574"/>
                  </a:lnTo>
                  <a:lnTo>
                    <a:pt x="1904" y="2574"/>
                  </a:lnTo>
                  <a:lnTo>
                    <a:pt x="1737" y="2699"/>
                  </a:lnTo>
                  <a:lnTo>
                    <a:pt x="1716" y="2783"/>
                  </a:lnTo>
                  <a:lnTo>
                    <a:pt x="1632" y="2804"/>
                  </a:lnTo>
                  <a:lnTo>
                    <a:pt x="1507" y="2762"/>
                  </a:lnTo>
                  <a:lnTo>
                    <a:pt x="1465" y="2658"/>
                  </a:lnTo>
                  <a:lnTo>
                    <a:pt x="1381" y="2574"/>
                  </a:lnTo>
                  <a:lnTo>
                    <a:pt x="1381" y="2448"/>
                  </a:lnTo>
                  <a:lnTo>
                    <a:pt x="1423" y="2365"/>
                  </a:lnTo>
                  <a:lnTo>
                    <a:pt x="1360" y="2281"/>
                  </a:lnTo>
                  <a:lnTo>
                    <a:pt x="1088" y="2239"/>
                  </a:lnTo>
                  <a:lnTo>
                    <a:pt x="1026" y="2176"/>
                  </a:lnTo>
                  <a:lnTo>
                    <a:pt x="1067" y="2051"/>
                  </a:lnTo>
                  <a:lnTo>
                    <a:pt x="1109" y="1967"/>
                  </a:lnTo>
                  <a:lnTo>
                    <a:pt x="1109" y="1842"/>
                  </a:lnTo>
                  <a:lnTo>
                    <a:pt x="1172" y="1737"/>
                  </a:lnTo>
                  <a:lnTo>
                    <a:pt x="1360" y="1549"/>
                  </a:lnTo>
                  <a:lnTo>
                    <a:pt x="1423" y="1507"/>
                  </a:lnTo>
                  <a:lnTo>
                    <a:pt x="1402" y="1570"/>
                  </a:lnTo>
                  <a:lnTo>
                    <a:pt x="1402" y="1632"/>
                  </a:lnTo>
                  <a:lnTo>
                    <a:pt x="1507" y="1465"/>
                  </a:lnTo>
                  <a:lnTo>
                    <a:pt x="1486" y="1339"/>
                  </a:lnTo>
                  <a:lnTo>
                    <a:pt x="1549" y="1193"/>
                  </a:lnTo>
                  <a:lnTo>
                    <a:pt x="1611" y="921"/>
                  </a:lnTo>
                  <a:lnTo>
                    <a:pt x="1549" y="837"/>
                  </a:lnTo>
                  <a:lnTo>
                    <a:pt x="1528" y="691"/>
                  </a:lnTo>
                  <a:lnTo>
                    <a:pt x="1465" y="649"/>
                  </a:lnTo>
                  <a:lnTo>
                    <a:pt x="1360" y="482"/>
                  </a:lnTo>
                  <a:lnTo>
                    <a:pt x="1381" y="251"/>
                  </a:lnTo>
                  <a:lnTo>
                    <a:pt x="1381" y="189"/>
                  </a:lnTo>
                  <a:lnTo>
                    <a:pt x="1381" y="105"/>
                  </a:lnTo>
                  <a:lnTo>
                    <a:pt x="1298" y="0"/>
                  </a:lnTo>
                  <a:lnTo>
                    <a:pt x="1256" y="42"/>
                  </a:lnTo>
                  <a:lnTo>
                    <a:pt x="1256" y="84"/>
                  </a:lnTo>
                  <a:lnTo>
                    <a:pt x="1172" y="168"/>
                  </a:lnTo>
                  <a:lnTo>
                    <a:pt x="1005" y="168"/>
                  </a:lnTo>
                  <a:lnTo>
                    <a:pt x="984" y="210"/>
                  </a:lnTo>
                  <a:lnTo>
                    <a:pt x="900" y="168"/>
                  </a:lnTo>
                  <a:lnTo>
                    <a:pt x="795" y="63"/>
                  </a:lnTo>
                  <a:lnTo>
                    <a:pt x="586" y="0"/>
                  </a:lnTo>
                  <a:close/>
                  <a:moveTo>
                    <a:pt x="1842" y="4060"/>
                  </a:moveTo>
                  <a:lnTo>
                    <a:pt x="1716" y="4080"/>
                  </a:lnTo>
                  <a:lnTo>
                    <a:pt x="1695" y="4164"/>
                  </a:lnTo>
                  <a:lnTo>
                    <a:pt x="1821" y="4227"/>
                  </a:lnTo>
                  <a:lnTo>
                    <a:pt x="1883" y="4248"/>
                  </a:lnTo>
                  <a:lnTo>
                    <a:pt x="1883" y="4352"/>
                  </a:lnTo>
                  <a:lnTo>
                    <a:pt x="1842" y="4457"/>
                  </a:lnTo>
                  <a:lnTo>
                    <a:pt x="1842" y="4666"/>
                  </a:lnTo>
                  <a:lnTo>
                    <a:pt x="1800" y="4792"/>
                  </a:lnTo>
                  <a:lnTo>
                    <a:pt x="1842" y="4980"/>
                  </a:lnTo>
                  <a:lnTo>
                    <a:pt x="1904" y="4959"/>
                  </a:lnTo>
                  <a:lnTo>
                    <a:pt x="1925" y="4896"/>
                  </a:lnTo>
                  <a:lnTo>
                    <a:pt x="2051" y="4813"/>
                  </a:lnTo>
                  <a:cubicBezTo>
                    <a:pt x="2093" y="4813"/>
                    <a:pt x="2114" y="4855"/>
                    <a:pt x="2135" y="4855"/>
                  </a:cubicBezTo>
                  <a:lnTo>
                    <a:pt x="2114" y="4959"/>
                  </a:lnTo>
                  <a:lnTo>
                    <a:pt x="2197" y="5001"/>
                  </a:lnTo>
                  <a:lnTo>
                    <a:pt x="2260" y="4917"/>
                  </a:lnTo>
                  <a:cubicBezTo>
                    <a:pt x="2323" y="4959"/>
                    <a:pt x="2344" y="5001"/>
                    <a:pt x="2407" y="5022"/>
                  </a:cubicBezTo>
                  <a:lnTo>
                    <a:pt x="2407" y="5106"/>
                  </a:lnTo>
                  <a:lnTo>
                    <a:pt x="2344" y="5231"/>
                  </a:lnTo>
                  <a:lnTo>
                    <a:pt x="2155" y="5294"/>
                  </a:lnTo>
                  <a:lnTo>
                    <a:pt x="2114" y="5378"/>
                  </a:lnTo>
                  <a:lnTo>
                    <a:pt x="2135" y="5545"/>
                  </a:lnTo>
                  <a:lnTo>
                    <a:pt x="2218" y="5545"/>
                  </a:lnTo>
                  <a:lnTo>
                    <a:pt x="2344" y="5629"/>
                  </a:lnTo>
                  <a:lnTo>
                    <a:pt x="2448" y="5629"/>
                  </a:lnTo>
                  <a:lnTo>
                    <a:pt x="2448" y="5754"/>
                  </a:lnTo>
                  <a:lnTo>
                    <a:pt x="2532" y="5817"/>
                  </a:lnTo>
                  <a:lnTo>
                    <a:pt x="2637" y="5754"/>
                  </a:lnTo>
                  <a:lnTo>
                    <a:pt x="2637" y="5650"/>
                  </a:lnTo>
                  <a:lnTo>
                    <a:pt x="2574" y="5587"/>
                  </a:lnTo>
                  <a:cubicBezTo>
                    <a:pt x="2616" y="5545"/>
                    <a:pt x="2637" y="5545"/>
                    <a:pt x="2658" y="5524"/>
                  </a:cubicBezTo>
                  <a:lnTo>
                    <a:pt x="2658" y="5503"/>
                  </a:lnTo>
                  <a:lnTo>
                    <a:pt x="2679" y="5587"/>
                  </a:lnTo>
                  <a:lnTo>
                    <a:pt x="2762" y="5482"/>
                  </a:lnTo>
                  <a:lnTo>
                    <a:pt x="2804" y="5231"/>
                  </a:lnTo>
                  <a:lnTo>
                    <a:pt x="2972" y="5064"/>
                  </a:lnTo>
                  <a:lnTo>
                    <a:pt x="2992" y="4959"/>
                  </a:lnTo>
                  <a:lnTo>
                    <a:pt x="2972" y="4855"/>
                  </a:lnTo>
                  <a:lnTo>
                    <a:pt x="3034" y="4771"/>
                  </a:lnTo>
                  <a:lnTo>
                    <a:pt x="3034" y="4750"/>
                  </a:lnTo>
                  <a:cubicBezTo>
                    <a:pt x="3087" y="4760"/>
                    <a:pt x="3128" y="4766"/>
                    <a:pt x="3170" y="4766"/>
                  </a:cubicBezTo>
                  <a:cubicBezTo>
                    <a:pt x="3212" y="4766"/>
                    <a:pt x="3254" y="4760"/>
                    <a:pt x="3306" y="4750"/>
                  </a:cubicBezTo>
                  <a:cubicBezTo>
                    <a:pt x="3348" y="4750"/>
                    <a:pt x="3369" y="4708"/>
                    <a:pt x="3369" y="4687"/>
                  </a:cubicBezTo>
                  <a:lnTo>
                    <a:pt x="3411" y="4750"/>
                  </a:lnTo>
                  <a:lnTo>
                    <a:pt x="3411" y="4896"/>
                  </a:lnTo>
                  <a:lnTo>
                    <a:pt x="3411" y="4917"/>
                  </a:lnTo>
                  <a:cubicBezTo>
                    <a:pt x="3390" y="4959"/>
                    <a:pt x="3390" y="4980"/>
                    <a:pt x="3411" y="4980"/>
                  </a:cubicBezTo>
                  <a:cubicBezTo>
                    <a:pt x="3453" y="5001"/>
                    <a:pt x="3453" y="5022"/>
                    <a:pt x="3474" y="5085"/>
                  </a:cubicBezTo>
                  <a:lnTo>
                    <a:pt x="3474" y="5189"/>
                  </a:lnTo>
                  <a:lnTo>
                    <a:pt x="3557" y="5231"/>
                  </a:lnTo>
                  <a:cubicBezTo>
                    <a:pt x="3599" y="5336"/>
                    <a:pt x="3683" y="5482"/>
                    <a:pt x="3704" y="5608"/>
                  </a:cubicBezTo>
                  <a:cubicBezTo>
                    <a:pt x="3716" y="5632"/>
                    <a:pt x="3750" y="5643"/>
                    <a:pt x="3780" y="5643"/>
                  </a:cubicBezTo>
                  <a:cubicBezTo>
                    <a:pt x="3801" y="5643"/>
                    <a:pt x="3821" y="5637"/>
                    <a:pt x="3829" y="5629"/>
                  </a:cubicBezTo>
                  <a:lnTo>
                    <a:pt x="3871" y="5754"/>
                  </a:lnTo>
                  <a:lnTo>
                    <a:pt x="3871" y="5838"/>
                  </a:lnTo>
                  <a:lnTo>
                    <a:pt x="3788" y="5733"/>
                  </a:lnTo>
                  <a:lnTo>
                    <a:pt x="3725" y="5733"/>
                  </a:lnTo>
                  <a:lnTo>
                    <a:pt x="3725" y="5901"/>
                  </a:lnTo>
                  <a:lnTo>
                    <a:pt x="3704" y="5943"/>
                  </a:lnTo>
                  <a:lnTo>
                    <a:pt x="3620" y="5901"/>
                  </a:lnTo>
                  <a:lnTo>
                    <a:pt x="3495" y="5838"/>
                  </a:lnTo>
                  <a:lnTo>
                    <a:pt x="3453" y="6068"/>
                  </a:lnTo>
                  <a:lnTo>
                    <a:pt x="3495" y="6110"/>
                  </a:lnTo>
                  <a:lnTo>
                    <a:pt x="3495" y="6173"/>
                  </a:lnTo>
                  <a:lnTo>
                    <a:pt x="3411" y="6215"/>
                  </a:lnTo>
                  <a:lnTo>
                    <a:pt x="3369" y="6068"/>
                  </a:lnTo>
                  <a:lnTo>
                    <a:pt x="3244" y="6131"/>
                  </a:lnTo>
                  <a:lnTo>
                    <a:pt x="3181" y="6340"/>
                  </a:lnTo>
                  <a:lnTo>
                    <a:pt x="3055" y="6424"/>
                  </a:lnTo>
                  <a:lnTo>
                    <a:pt x="2951" y="6445"/>
                  </a:lnTo>
                  <a:lnTo>
                    <a:pt x="2846" y="6549"/>
                  </a:lnTo>
                  <a:lnTo>
                    <a:pt x="2972" y="6361"/>
                  </a:lnTo>
                  <a:lnTo>
                    <a:pt x="2972" y="6173"/>
                  </a:lnTo>
                  <a:lnTo>
                    <a:pt x="2825" y="6047"/>
                  </a:lnTo>
                  <a:lnTo>
                    <a:pt x="2741" y="6047"/>
                  </a:lnTo>
                  <a:lnTo>
                    <a:pt x="2658" y="6152"/>
                  </a:lnTo>
                  <a:lnTo>
                    <a:pt x="2532" y="6215"/>
                  </a:lnTo>
                  <a:lnTo>
                    <a:pt x="2469" y="6319"/>
                  </a:lnTo>
                  <a:lnTo>
                    <a:pt x="2532" y="6424"/>
                  </a:lnTo>
                  <a:lnTo>
                    <a:pt x="2365" y="6445"/>
                  </a:lnTo>
                  <a:lnTo>
                    <a:pt x="2260" y="6424"/>
                  </a:lnTo>
                  <a:lnTo>
                    <a:pt x="2197" y="6487"/>
                  </a:lnTo>
                  <a:lnTo>
                    <a:pt x="2093" y="6529"/>
                  </a:lnTo>
                  <a:lnTo>
                    <a:pt x="1988" y="6654"/>
                  </a:lnTo>
                  <a:lnTo>
                    <a:pt x="2009" y="6738"/>
                  </a:lnTo>
                  <a:lnTo>
                    <a:pt x="1988" y="6884"/>
                  </a:lnTo>
                  <a:lnTo>
                    <a:pt x="1904" y="7052"/>
                  </a:lnTo>
                  <a:lnTo>
                    <a:pt x="2030" y="7177"/>
                  </a:lnTo>
                  <a:lnTo>
                    <a:pt x="2093" y="7093"/>
                  </a:lnTo>
                  <a:lnTo>
                    <a:pt x="2155" y="6863"/>
                  </a:lnTo>
                  <a:lnTo>
                    <a:pt x="2239" y="6801"/>
                  </a:lnTo>
                  <a:lnTo>
                    <a:pt x="2302" y="6675"/>
                  </a:lnTo>
                  <a:lnTo>
                    <a:pt x="2344" y="6654"/>
                  </a:lnTo>
                  <a:lnTo>
                    <a:pt x="2427" y="6738"/>
                  </a:lnTo>
                  <a:lnTo>
                    <a:pt x="2407" y="6863"/>
                  </a:lnTo>
                  <a:lnTo>
                    <a:pt x="2427" y="6884"/>
                  </a:lnTo>
                  <a:lnTo>
                    <a:pt x="2469" y="6863"/>
                  </a:lnTo>
                  <a:lnTo>
                    <a:pt x="2532" y="6884"/>
                  </a:lnTo>
                  <a:lnTo>
                    <a:pt x="2532" y="6780"/>
                  </a:lnTo>
                  <a:lnTo>
                    <a:pt x="2574" y="6759"/>
                  </a:lnTo>
                  <a:lnTo>
                    <a:pt x="2637" y="6780"/>
                  </a:lnTo>
                  <a:lnTo>
                    <a:pt x="2616" y="6863"/>
                  </a:lnTo>
                  <a:lnTo>
                    <a:pt x="2658" y="6863"/>
                  </a:lnTo>
                  <a:lnTo>
                    <a:pt x="2762" y="6947"/>
                  </a:lnTo>
                  <a:lnTo>
                    <a:pt x="2825" y="6947"/>
                  </a:lnTo>
                  <a:lnTo>
                    <a:pt x="2762" y="6863"/>
                  </a:lnTo>
                  <a:lnTo>
                    <a:pt x="2783" y="6801"/>
                  </a:lnTo>
                  <a:lnTo>
                    <a:pt x="2762" y="6759"/>
                  </a:lnTo>
                  <a:lnTo>
                    <a:pt x="2825" y="6696"/>
                  </a:lnTo>
                  <a:lnTo>
                    <a:pt x="2867" y="6696"/>
                  </a:lnTo>
                  <a:lnTo>
                    <a:pt x="2972" y="6801"/>
                  </a:lnTo>
                  <a:lnTo>
                    <a:pt x="3076" y="6842"/>
                  </a:lnTo>
                  <a:lnTo>
                    <a:pt x="3181" y="6905"/>
                  </a:lnTo>
                  <a:lnTo>
                    <a:pt x="3202" y="7010"/>
                  </a:lnTo>
                  <a:lnTo>
                    <a:pt x="3306" y="7093"/>
                  </a:lnTo>
                  <a:lnTo>
                    <a:pt x="3202" y="7073"/>
                  </a:lnTo>
                  <a:lnTo>
                    <a:pt x="3160" y="7093"/>
                  </a:lnTo>
                  <a:lnTo>
                    <a:pt x="3160" y="7156"/>
                  </a:lnTo>
                  <a:lnTo>
                    <a:pt x="3097" y="7219"/>
                  </a:lnTo>
                  <a:lnTo>
                    <a:pt x="3160" y="7282"/>
                  </a:lnTo>
                  <a:lnTo>
                    <a:pt x="3160" y="7365"/>
                  </a:lnTo>
                  <a:lnTo>
                    <a:pt x="3139" y="7428"/>
                  </a:lnTo>
                  <a:lnTo>
                    <a:pt x="3202" y="7533"/>
                  </a:lnTo>
                  <a:lnTo>
                    <a:pt x="3244" y="7637"/>
                  </a:lnTo>
                  <a:lnTo>
                    <a:pt x="3348" y="7784"/>
                  </a:lnTo>
                  <a:lnTo>
                    <a:pt x="3474" y="7784"/>
                  </a:lnTo>
                  <a:lnTo>
                    <a:pt x="3578" y="7847"/>
                  </a:lnTo>
                  <a:lnTo>
                    <a:pt x="3704" y="7909"/>
                  </a:lnTo>
                  <a:lnTo>
                    <a:pt x="3808" y="7847"/>
                  </a:lnTo>
                  <a:lnTo>
                    <a:pt x="3829" y="7805"/>
                  </a:lnTo>
                  <a:lnTo>
                    <a:pt x="3892" y="7742"/>
                  </a:lnTo>
                  <a:lnTo>
                    <a:pt x="3913" y="7805"/>
                  </a:lnTo>
                  <a:lnTo>
                    <a:pt x="3871" y="7889"/>
                  </a:lnTo>
                  <a:lnTo>
                    <a:pt x="3892" y="7993"/>
                  </a:lnTo>
                  <a:lnTo>
                    <a:pt x="3913" y="8035"/>
                  </a:lnTo>
                  <a:lnTo>
                    <a:pt x="3997" y="7993"/>
                  </a:lnTo>
                  <a:lnTo>
                    <a:pt x="4143" y="7784"/>
                  </a:lnTo>
                  <a:lnTo>
                    <a:pt x="4143" y="7637"/>
                  </a:lnTo>
                  <a:lnTo>
                    <a:pt x="4101" y="7575"/>
                  </a:lnTo>
                  <a:lnTo>
                    <a:pt x="4039" y="7407"/>
                  </a:lnTo>
                  <a:lnTo>
                    <a:pt x="3934" y="7324"/>
                  </a:lnTo>
                  <a:lnTo>
                    <a:pt x="3976" y="7219"/>
                  </a:lnTo>
                  <a:lnTo>
                    <a:pt x="4101" y="6989"/>
                  </a:lnTo>
                  <a:lnTo>
                    <a:pt x="4185" y="6947"/>
                  </a:lnTo>
                  <a:lnTo>
                    <a:pt x="4248" y="7052"/>
                  </a:lnTo>
                  <a:lnTo>
                    <a:pt x="4290" y="7156"/>
                  </a:lnTo>
                  <a:lnTo>
                    <a:pt x="4332" y="7219"/>
                  </a:lnTo>
                  <a:lnTo>
                    <a:pt x="4332" y="7324"/>
                  </a:lnTo>
                  <a:lnTo>
                    <a:pt x="4394" y="7512"/>
                  </a:lnTo>
                  <a:lnTo>
                    <a:pt x="4415" y="7596"/>
                  </a:lnTo>
                  <a:lnTo>
                    <a:pt x="4415" y="7512"/>
                  </a:lnTo>
                  <a:lnTo>
                    <a:pt x="4415" y="7386"/>
                  </a:lnTo>
                  <a:lnTo>
                    <a:pt x="4352" y="7219"/>
                  </a:lnTo>
                  <a:lnTo>
                    <a:pt x="4394" y="7156"/>
                  </a:lnTo>
                  <a:lnTo>
                    <a:pt x="4436" y="7156"/>
                  </a:lnTo>
                  <a:lnTo>
                    <a:pt x="4499" y="7219"/>
                  </a:lnTo>
                  <a:lnTo>
                    <a:pt x="4499" y="7156"/>
                  </a:lnTo>
                  <a:lnTo>
                    <a:pt x="4541" y="7156"/>
                  </a:lnTo>
                  <a:lnTo>
                    <a:pt x="4604" y="6989"/>
                  </a:lnTo>
                  <a:lnTo>
                    <a:pt x="4562" y="6801"/>
                  </a:lnTo>
                  <a:lnTo>
                    <a:pt x="4499" y="6696"/>
                  </a:lnTo>
                  <a:lnTo>
                    <a:pt x="4436" y="6591"/>
                  </a:lnTo>
                  <a:lnTo>
                    <a:pt x="4436" y="6466"/>
                  </a:lnTo>
                  <a:lnTo>
                    <a:pt x="4415" y="6340"/>
                  </a:lnTo>
                  <a:lnTo>
                    <a:pt x="4352" y="6424"/>
                  </a:lnTo>
                  <a:lnTo>
                    <a:pt x="4352" y="6277"/>
                  </a:lnTo>
                  <a:lnTo>
                    <a:pt x="4352" y="6215"/>
                  </a:lnTo>
                  <a:lnTo>
                    <a:pt x="4311" y="6215"/>
                  </a:lnTo>
                  <a:lnTo>
                    <a:pt x="4227" y="6131"/>
                  </a:lnTo>
                  <a:lnTo>
                    <a:pt x="4248" y="6068"/>
                  </a:lnTo>
                  <a:lnTo>
                    <a:pt x="4332" y="6068"/>
                  </a:lnTo>
                  <a:lnTo>
                    <a:pt x="4332" y="5922"/>
                  </a:lnTo>
                  <a:lnTo>
                    <a:pt x="4248" y="5796"/>
                  </a:lnTo>
                  <a:lnTo>
                    <a:pt x="4248" y="5712"/>
                  </a:lnTo>
                  <a:lnTo>
                    <a:pt x="4185" y="5796"/>
                  </a:lnTo>
                  <a:lnTo>
                    <a:pt x="4080" y="5692"/>
                  </a:lnTo>
                  <a:lnTo>
                    <a:pt x="3913" y="5545"/>
                  </a:lnTo>
                  <a:lnTo>
                    <a:pt x="3892" y="5440"/>
                  </a:lnTo>
                  <a:lnTo>
                    <a:pt x="3871" y="5440"/>
                  </a:lnTo>
                  <a:lnTo>
                    <a:pt x="3767" y="5420"/>
                  </a:lnTo>
                  <a:lnTo>
                    <a:pt x="3767" y="5503"/>
                  </a:lnTo>
                  <a:cubicBezTo>
                    <a:pt x="3725" y="5482"/>
                    <a:pt x="3725" y="5420"/>
                    <a:pt x="3704" y="5399"/>
                  </a:cubicBezTo>
                  <a:lnTo>
                    <a:pt x="3704" y="5315"/>
                  </a:lnTo>
                  <a:lnTo>
                    <a:pt x="3662" y="5210"/>
                  </a:lnTo>
                  <a:lnTo>
                    <a:pt x="3662" y="5273"/>
                  </a:lnTo>
                  <a:cubicBezTo>
                    <a:pt x="3620" y="5231"/>
                    <a:pt x="3620" y="5210"/>
                    <a:pt x="3599" y="5189"/>
                  </a:cubicBezTo>
                  <a:lnTo>
                    <a:pt x="3683" y="5168"/>
                  </a:lnTo>
                  <a:lnTo>
                    <a:pt x="3683" y="5085"/>
                  </a:lnTo>
                  <a:lnTo>
                    <a:pt x="3578" y="4896"/>
                  </a:lnTo>
                  <a:lnTo>
                    <a:pt x="3495" y="4855"/>
                  </a:lnTo>
                  <a:lnTo>
                    <a:pt x="3474" y="4666"/>
                  </a:lnTo>
                  <a:lnTo>
                    <a:pt x="3411" y="4562"/>
                  </a:lnTo>
                  <a:cubicBezTo>
                    <a:pt x="3411" y="4541"/>
                    <a:pt x="3411" y="4541"/>
                    <a:pt x="3453" y="4499"/>
                  </a:cubicBezTo>
                  <a:cubicBezTo>
                    <a:pt x="3474" y="4478"/>
                    <a:pt x="3453" y="4457"/>
                    <a:pt x="3411" y="4436"/>
                  </a:cubicBezTo>
                  <a:lnTo>
                    <a:pt x="3390" y="4457"/>
                  </a:lnTo>
                  <a:lnTo>
                    <a:pt x="3411" y="4457"/>
                  </a:lnTo>
                  <a:lnTo>
                    <a:pt x="3411" y="4478"/>
                  </a:lnTo>
                  <a:cubicBezTo>
                    <a:pt x="3411" y="4478"/>
                    <a:pt x="3390" y="4478"/>
                    <a:pt x="3390" y="4499"/>
                  </a:cubicBezTo>
                  <a:lnTo>
                    <a:pt x="3390" y="4541"/>
                  </a:lnTo>
                  <a:lnTo>
                    <a:pt x="3306" y="4562"/>
                  </a:lnTo>
                  <a:lnTo>
                    <a:pt x="3202" y="4499"/>
                  </a:lnTo>
                  <a:lnTo>
                    <a:pt x="3139" y="4499"/>
                  </a:lnTo>
                  <a:lnTo>
                    <a:pt x="3181" y="4604"/>
                  </a:lnTo>
                  <a:lnTo>
                    <a:pt x="3181" y="4666"/>
                  </a:lnTo>
                  <a:cubicBezTo>
                    <a:pt x="3097" y="4687"/>
                    <a:pt x="3055" y="4708"/>
                    <a:pt x="2972" y="4750"/>
                  </a:cubicBezTo>
                  <a:lnTo>
                    <a:pt x="2972" y="4583"/>
                  </a:lnTo>
                  <a:lnTo>
                    <a:pt x="2930" y="4604"/>
                  </a:lnTo>
                  <a:lnTo>
                    <a:pt x="2888" y="4750"/>
                  </a:lnTo>
                  <a:lnTo>
                    <a:pt x="2888" y="4792"/>
                  </a:lnTo>
                  <a:lnTo>
                    <a:pt x="2783" y="4980"/>
                  </a:lnTo>
                  <a:lnTo>
                    <a:pt x="2783" y="5106"/>
                  </a:lnTo>
                  <a:lnTo>
                    <a:pt x="2741" y="5273"/>
                  </a:lnTo>
                  <a:lnTo>
                    <a:pt x="2658" y="5378"/>
                  </a:lnTo>
                  <a:lnTo>
                    <a:pt x="2658" y="5482"/>
                  </a:lnTo>
                  <a:cubicBezTo>
                    <a:pt x="2646" y="5459"/>
                    <a:pt x="2622" y="5443"/>
                    <a:pt x="2599" y="5443"/>
                  </a:cubicBezTo>
                  <a:cubicBezTo>
                    <a:pt x="2580" y="5443"/>
                    <a:pt x="2562" y="5454"/>
                    <a:pt x="2553" y="5482"/>
                  </a:cubicBezTo>
                  <a:lnTo>
                    <a:pt x="2553" y="5315"/>
                  </a:lnTo>
                  <a:lnTo>
                    <a:pt x="2637" y="4980"/>
                  </a:lnTo>
                  <a:lnTo>
                    <a:pt x="2741" y="4876"/>
                  </a:lnTo>
                  <a:lnTo>
                    <a:pt x="2741" y="4771"/>
                  </a:lnTo>
                  <a:lnTo>
                    <a:pt x="2658" y="4687"/>
                  </a:lnTo>
                  <a:lnTo>
                    <a:pt x="2616" y="4708"/>
                  </a:lnTo>
                  <a:lnTo>
                    <a:pt x="2532" y="4687"/>
                  </a:lnTo>
                  <a:lnTo>
                    <a:pt x="2448" y="4750"/>
                  </a:lnTo>
                  <a:lnTo>
                    <a:pt x="2448" y="4855"/>
                  </a:lnTo>
                  <a:cubicBezTo>
                    <a:pt x="2427" y="4792"/>
                    <a:pt x="2365" y="4708"/>
                    <a:pt x="2323" y="4666"/>
                  </a:cubicBezTo>
                  <a:lnTo>
                    <a:pt x="2427" y="4583"/>
                  </a:lnTo>
                  <a:lnTo>
                    <a:pt x="2469" y="4457"/>
                  </a:lnTo>
                  <a:lnTo>
                    <a:pt x="2532" y="4394"/>
                  </a:lnTo>
                  <a:lnTo>
                    <a:pt x="2553" y="4290"/>
                  </a:lnTo>
                  <a:lnTo>
                    <a:pt x="2511" y="4227"/>
                  </a:lnTo>
                  <a:lnTo>
                    <a:pt x="2427" y="4269"/>
                  </a:lnTo>
                  <a:lnTo>
                    <a:pt x="2344" y="4373"/>
                  </a:lnTo>
                  <a:lnTo>
                    <a:pt x="2260" y="4269"/>
                  </a:lnTo>
                  <a:lnTo>
                    <a:pt x="2197" y="4248"/>
                  </a:lnTo>
                  <a:lnTo>
                    <a:pt x="2009" y="4248"/>
                  </a:lnTo>
                  <a:lnTo>
                    <a:pt x="2030" y="4185"/>
                  </a:lnTo>
                  <a:lnTo>
                    <a:pt x="1946" y="4164"/>
                  </a:lnTo>
                  <a:lnTo>
                    <a:pt x="1842" y="406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985" name="Google Shape;6985;p57"/>
            <p:cNvSpPr/>
            <p:nvPr/>
          </p:nvSpPr>
          <p:spPr>
            <a:xfrm>
              <a:off x="4595934" y="3205063"/>
              <a:ext cx="26673" cy="13340"/>
            </a:xfrm>
            <a:custGeom>
              <a:rect b="b" l="l" r="r" t="t"/>
              <a:pathLst>
                <a:path extrusionOk="0" h="1173" w="2240">
                  <a:moveTo>
                    <a:pt x="2177" y="1"/>
                  </a:moveTo>
                  <a:lnTo>
                    <a:pt x="1968" y="43"/>
                  </a:lnTo>
                  <a:lnTo>
                    <a:pt x="1821" y="43"/>
                  </a:lnTo>
                  <a:lnTo>
                    <a:pt x="1675" y="64"/>
                  </a:lnTo>
                  <a:lnTo>
                    <a:pt x="1570" y="64"/>
                  </a:lnTo>
                  <a:lnTo>
                    <a:pt x="1424" y="105"/>
                  </a:lnTo>
                  <a:lnTo>
                    <a:pt x="1193" y="105"/>
                  </a:lnTo>
                  <a:lnTo>
                    <a:pt x="1005" y="252"/>
                  </a:lnTo>
                  <a:lnTo>
                    <a:pt x="880" y="315"/>
                  </a:lnTo>
                  <a:lnTo>
                    <a:pt x="817" y="336"/>
                  </a:lnTo>
                  <a:lnTo>
                    <a:pt x="712" y="357"/>
                  </a:lnTo>
                  <a:lnTo>
                    <a:pt x="628" y="377"/>
                  </a:lnTo>
                  <a:lnTo>
                    <a:pt x="482" y="419"/>
                  </a:lnTo>
                  <a:lnTo>
                    <a:pt x="398" y="482"/>
                  </a:lnTo>
                  <a:lnTo>
                    <a:pt x="377" y="524"/>
                  </a:lnTo>
                  <a:lnTo>
                    <a:pt x="252" y="587"/>
                  </a:lnTo>
                  <a:lnTo>
                    <a:pt x="210" y="733"/>
                  </a:lnTo>
                  <a:lnTo>
                    <a:pt x="105" y="880"/>
                  </a:lnTo>
                  <a:lnTo>
                    <a:pt x="84" y="942"/>
                  </a:lnTo>
                  <a:lnTo>
                    <a:pt x="147" y="984"/>
                  </a:lnTo>
                  <a:lnTo>
                    <a:pt x="147" y="1047"/>
                  </a:lnTo>
                  <a:lnTo>
                    <a:pt x="84" y="1047"/>
                  </a:lnTo>
                  <a:lnTo>
                    <a:pt x="43" y="1005"/>
                  </a:lnTo>
                  <a:lnTo>
                    <a:pt x="1" y="1110"/>
                  </a:lnTo>
                  <a:lnTo>
                    <a:pt x="63" y="1173"/>
                  </a:lnTo>
                  <a:lnTo>
                    <a:pt x="252" y="1152"/>
                  </a:lnTo>
                  <a:lnTo>
                    <a:pt x="419" y="1047"/>
                  </a:lnTo>
                  <a:lnTo>
                    <a:pt x="503" y="1005"/>
                  </a:lnTo>
                  <a:lnTo>
                    <a:pt x="608" y="1005"/>
                  </a:lnTo>
                  <a:lnTo>
                    <a:pt x="712" y="942"/>
                  </a:lnTo>
                  <a:lnTo>
                    <a:pt x="796" y="838"/>
                  </a:lnTo>
                  <a:lnTo>
                    <a:pt x="1005" y="670"/>
                  </a:lnTo>
                  <a:lnTo>
                    <a:pt x="1047" y="587"/>
                  </a:lnTo>
                  <a:lnTo>
                    <a:pt x="1110" y="566"/>
                  </a:lnTo>
                  <a:lnTo>
                    <a:pt x="1131" y="566"/>
                  </a:lnTo>
                  <a:lnTo>
                    <a:pt x="1235" y="461"/>
                  </a:lnTo>
                  <a:lnTo>
                    <a:pt x="1340" y="440"/>
                  </a:lnTo>
                  <a:lnTo>
                    <a:pt x="1444" y="440"/>
                  </a:lnTo>
                  <a:lnTo>
                    <a:pt x="1675" y="419"/>
                  </a:lnTo>
                  <a:lnTo>
                    <a:pt x="1842" y="315"/>
                  </a:lnTo>
                  <a:lnTo>
                    <a:pt x="2030" y="252"/>
                  </a:lnTo>
                  <a:lnTo>
                    <a:pt x="2051" y="168"/>
                  </a:lnTo>
                  <a:lnTo>
                    <a:pt x="2135" y="168"/>
                  </a:lnTo>
                  <a:lnTo>
                    <a:pt x="2240" y="105"/>
                  </a:lnTo>
                  <a:lnTo>
                    <a:pt x="2240" y="43"/>
                  </a:lnTo>
                  <a:lnTo>
                    <a:pt x="2177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grpSp>
          <p:nvGrpSpPr>
            <p:cNvPr id="6986" name="Google Shape;6986;p57"/>
            <p:cNvGrpSpPr/>
            <p:nvPr/>
          </p:nvGrpSpPr>
          <p:grpSpPr>
            <a:xfrm>
              <a:off x="4403342" y="3107749"/>
              <a:ext cx="316680" cy="101374"/>
              <a:chOff x="5068275" y="3161675"/>
              <a:chExt cx="664875" cy="222850"/>
            </a:xfrm>
          </p:grpSpPr>
          <p:sp>
            <p:nvSpPr>
              <p:cNvPr id="6987" name="Google Shape;6987;p57"/>
              <p:cNvSpPr/>
              <p:nvPr/>
            </p:nvSpPr>
            <p:spPr>
              <a:xfrm>
                <a:off x="5408300" y="3224425"/>
                <a:ext cx="96775" cy="107800"/>
              </a:xfrm>
              <a:custGeom>
                <a:rect b="b" l="l" r="r" t="t"/>
                <a:pathLst>
                  <a:path extrusionOk="0" h="4312" w="3871">
                    <a:moveTo>
                      <a:pt x="3620" y="1"/>
                    </a:moveTo>
                    <a:lnTo>
                      <a:pt x="3515" y="43"/>
                    </a:lnTo>
                    <a:lnTo>
                      <a:pt x="3494" y="147"/>
                    </a:lnTo>
                    <a:lnTo>
                      <a:pt x="3390" y="231"/>
                    </a:lnTo>
                    <a:lnTo>
                      <a:pt x="3390" y="294"/>
                    </a:lnTo>
                    <a:lnTo>
                      <a:pt x="3285" y="357"/>
                    </a:lnTo>
                    <a:lnTo>
                      <a:pt x="3181" y="398"/>
                    </a:lnTo>
                    <a:lnTo>
                      <a:pt x="3139" y="461"/>
                    </a:lnTo>
                    <a:lnTo>
                      <a:pt x="2992" y="503"/>
                    </a:lnTo>
                    <a:lnTo>
                      <a:pt x="2720" y="440"/>
                    </a:lnTo>
                    <a:lnTo>
                      <a:pt x="2469" y="419"/>
                    </a:lnTo>
                    <a:lnTo>
                      <a:pt x="2448" y="503"/>
                    </a:lnTo>
                    <a:lnTo>
                      <a:pt x="2406" y="503"/>
                    </a:lnTo>
                    <a:lnTo>
                      <a:pt x="2260" y="398"/>
                    </a:lnTo>
                    <a:lnTo>
                      <a:pt x="2092" y="398"/>
                    </a:lnTo>
                    <a:lnTo>
                      <a:pt x="1988" y="357"/>
                    </a:lnTo>
                    <a:lnTo>
                      <a:pt x="1820" y="336"/>
                    </a:lnTo>
                    <a:lnTo>
                      <a:pt x="1737" y="398"/>
                    </a:lnTo>
                    <a:lnTo>
                      <a:pt x="1674" y="336"/>
                    </a:lnTo>
                    <a:lnTo>
                      <a:pt x="1569" y="231"/>
                    </a:lnTo>
                    <a:lnTo>
                      <a:pt x="1381" y="210"/>
                    </a:lnTo>
                    <a:lnTo>
                      <a:pt x="1276" y="210"/>
                    </a:lnTo>
                    <a:lnTo>
                      <a:pt x="1276" y="336"/>
                    </a:lnTo>
                    <a:lnTo>
                      <a:pt x="1193" y="398"/>
                    </a:lnTo>
                    <a:lnTo>
                      <a:pt x="1151" y="503"/>
                    </a:lnTo>
                    <a:lnTo>
                      <a:pt x="1067" y="566"/>
                    </a:lnTo>
                    <a:lnTo>
                      <a:pt x="900" y="524"/>
                    </a:lnTo>
                    <a:lnTo>
                      <a:pt x="774" y="545"/>
                    </a:lnTo>
                    <a:lnTo>
                      <a:pt x="712" y="608"/>
                    </a:lnTo>
                    <a:lnTo>
                      <a:pt x="753" y="650"/>
                    </a:lnTo>
                    <a:lnTo>
                      <a:pt x="586" y="775"/>
                    </a:lnTo>
                    <a:lnTo>
                      <a:pt x="586" y="942"/>
                    </a:lnTo>
                    <a:lnTo>
                      <a:pt x="628" y="1047"/>
                    </a:lnTo>
                    <a:lnTo>
                      <a:pt x="628" y="1235"/>
                    </a:lnTo>
                    <a:lnTo>
                      <a:pt x="586" y="1298"/>
                    </a:lnTo>
                    <a:lnTo>
                      <a:pt x="649" y="1445"/>
                    </a:lnTo>
                    <a:lnTo>
                      <a:pt x="670" y="1549"/>
                    </a:lnTo>
                    <a:lnTo>
                      <a:pt x="628" y="1486"/>
                    </a:lnTo>
                    <a:lnTo>
                      <a:pt x="565" y="1403"/>
                    </a:lnTo>
                    <a:lnTo>
                      <a:pt x="523" y="1445"/>
                    </a:lnTo>
                    <a:lnTo>
                      <a:pt x="440" y="1507"/>
                    </a:lnTo>
                    <a:lnTo>
                      <a:pt x="335" y="1570"/>
                    </a:lnTo>
                    <a:lnTo>
                      <a:pt x="314" y="1675"/>
                    </a:lnTo>
                    <a:lnTo>
                      <a:pt x="335" y="1800"/>
                    </a:lnTo>
                    <a:lnTo>
                      <a:pt x="314" y="1905"/>
                    </a:lnTo>
                    <a:lnTo>
                      <a:pt x="335" y="2135"/>
                    </a:lnTo>
                    <a:lnTo>
                      <a:pt x="314" y="2198"/>
                    </a:lnTo>
                    <a:lnTo>
                      <a:pt x="272" y="2303"/>
                    </a:lnTo>
                    <a:lnTo>
                      <a:pt x="188" y="2323"/>
                    </a:lnTo>
                    <a:lnTo>
                      <a:pt x="188" y="2449"/>
                    </a:lnTo>
                    <a:lnTo>
                      <a:pt x="63" y="2554"/>
                    </a:lnTo>
                    <a:lnTo>
                      <a:pt x="42" y="2721"/>
                    </a:lnTo>
                    <a:lnTo>
                      <a:pt x="42" y="2763"/>
                    </a:lnTo>
                    <a:lnTo>
                      <a:pt x="0" y="2826"/>
                    </a:lnTo>
                    <a:lnTo>
                      <a:pt x="63" y="3035"/>
                    </a:lnTo>
                    <a:lnTo>
                      <a:pt x="126" y="3139"/>
                    </a:lnTo>
                    <a:lnTo>
                      <a:pt x="168" y="3119"/>
                    </a:lnTo>
                    <a:lnTo>
                      <a:pt x="251" y="3119"/>
                    </a:lnTo>
                    <a:lnTo>
                      <a:pt x="335" y="3056"/>
                    </a:lnTo>
                    <a:lnTo>
                      <a:pt x="377" y="3077"/>
                    </a:lnTo>
                    <a:lnTo>
                      <a:pt x="419" y="3223"/>
                    </a:lnTo>
                    <a:lnTo>
                      <a:pt x="523" y="3495"/>
                    </a:lnTo>
                    <a:lnTo>
                      <a:pt x="481" y="3558"/>
                    </a:lnTo>
                    <a:lnTo>
                      <a:pt x="440" y="3704"/>
                    </a:lnTo>
                    <a:lnTo>
                      <a:pt x="356" y="3851"/>
                    </a:lnTo>
                    <a:lnTo>
                      <a:pt x="356" y="4081"/>
                    </a:lnTo>
                    <a:lnTo>
                      <a:pt x="356" y="4269"/>
                    </a:lnTo>
                    <a:lnTo>
                      <a:pt x="440" y="4269"/>
                    </a:lnTo>
                    <a:lnTo>
                      <a:pt x="523" y="4311"/>
                    </a:lnTo>
                    <a:lnTo>
                      <a:pt x="628" y="4311"/>
                    </a:lnTo>
                    <a:lnTo>
                      <a:pt x="670" y="4269"/>
                    </a:lnTo>
                    <a:lnTo>
                      <a:pt x="774" y="4290"/>
                    </a:lnTo>
                    <a:lnTo>
                      <a:pt x="879" y="4269"/>
                    </a:lnTo>
                    <a:lnTo>
                      <a:pt x="963" y="4311"/>
                    </a:lnTo>
                    <a:lnTo>
                      <a:pt x="984" y="4227"/>
                    </a:lnTo>
                    <a:lnTo>
                      <a:pt x="963" y="4102"/>
                    </a:lnTo>
                    <a:lnTo>
                      <a:pt x="879" y="4060"/>
                    </a:lnTo>
                    <a:lnTo>
                      <a:pt x="858" y="3914"/>
                    </a:lnTo>
                    <a:lnTo>
                      <a:pt x="942" y="3809"/>
                    </a:lnTo>
                    <a:lnTo>
                      <a:pt x="963" y="3600"/>
                    </a:lnTo>
                    <a:lnTo>
                      <a:pt x="942" y="3432"/>
                    </a:lnTo>
                    <a:lnTo>
                      <a:pt x="879" y="3391"/>
                    </a:lnTo>
                    <a:lnTo>
                      <a:pt x="1004" y="3223"/>
                    </a:lnTo>
                    <a:lnTo>
                      <a:pt x="1046" y="3056"/>
                    </a:lnTo>
                    <a:lnTo>
                      <a:pt x="1004" y="2909"/>
                    </a:lnTo>
                    <a:lnTo>
                      <a:pt x="942" y="2826"/>
                    </a:lnTo>
                    <a:lnTo>
                      <a:pt x="942" y="2763"/>
                    </a:lnTo>
                    <a:lnTo>
                      <a:pt x="1067" y="2700"/>
                    </a:lnTo>
                    <a:lnTo>
                      <a:pt x="1088" y="2616"/>
                    </a:lnTo>
                    <a:lnTo>
                      <a:pt x="1214" y="2595"/>
                    </a:lnTo>
                    <a:lnTo>
                      <a:pt x="1318" y="2637"/>
                    </a:lnTo>
                    <a:lnTo>
                      <a:pt x="1318" y="2700"/>
                    </a:lnTo>
                    <a:lnTo>
                      <a:pt x="1381" y="2763"/>
                    </a:lnTo>
                    <a:lnTo>
                      <a:pt x="1381" y="2909"/>
                    </a:lnTo>
                    <a:lnTo>
                      <a:pt x="1276" y="3014"/>
                    </a:lnTo>
                    <a:lnTo>
                      <a:pt x="1276" y="3119"/>
                    </a:lnTo>
                    <a:lnTo>
                      <a:pt x="1318" y="3223"/>
                    </a:lnTo>
                    <a:lnTo>
                      <a:pt x="1402" y="3244"/>
                    </a:lnTo>
                    <a:lnTo>
                      <a:pt x="1486" y="3328"/>
                    </a:lnTo>
                    <a:lnTo>
                      <a:pt x="1611" y="3391"/>
                    </a:lnTo>
                    <a:lnTo>
                      <a:pt x="1632" y="3495"/>
                    </a:lnTo>
                    <a:lnTo>
                      <a:pt x="1590" y="3495"/>
                    </a:lnTo>
                    <a:lnTo>
                      <a:pt x="1569" y="3704"/>
                    </a:lnTo>
                    <a:lnTo>
                      <a:pt x="1590" y="3851"/>
                    </a:lnTo>
                    <a:lnTo>
                      <a:pt x="1674" y="3872"/>
                    </a:lnTo>
                    <a:lnTo>
                      <a:pt x="1737" y="3851"/>
                    </a:lnTo>
                    <a:lnTo>
                      <a:pt x="1883" y="3893"/>
                    </a:lnTo>
                    <a:lnTo>
                      <a:pt x="1946" y="3872"/>
                    </a:lnTo>
                    <a:lnTo>
                      <a:pt x="1946" y="3851"/>
                    </a:lnTo>
                    <a:lnTo>
                      <a:pt x="1925" y="3746"/>
                    </a:lnTo>
                    <a:lnTo>
                      <a:pt x="2030" y="3663"/>
                    </a:lnTo>
                    <a:lnTo>
                      <a:pt x="2113" y="3642"/>
                    </a:lnTo>
                    <a:lnTo>
                      <a:pt x="2260" y="3558"/>
                    </a:lnTo>
                    <a:lnTo>
                      <a:pt x="2427" y="3579"/>
                    </a:lnTo>
                    <a:lnTo>
                      <a:pt x="2511" y="3495"/>
                    </a:lnTo>
                    <a:lnTo>
                      <a:pt x="2532" y="3537"/>
                    </a:lnTo>
                    <a:lnTo>
                      <a:pt x="2616" y="3537"/>
                    </a:lnTo>
                    <a:lnTo>
                      <a:pt x="2657" y="3453"/>
                    </a:lnTo>
                    <a:lnTo>
                      <a:pt x="2657" y="3391"/>
                    </a:lnTo>
                    <a:lnTo>
                      <a:pt x="2511" y="3370"/>
                    </a:lnTo>
                    <a:lnTo>
                      <a:pt x="2448" y="3391"/>
                    </a:lnTo>
                    <a:lnTo>
                      <a:pt x="2281" y="3391"/>
                    </a:lnTo>
                    <a:lnTo>
                      <a:pt x="2281" y="3328"/>
                    </a:lnTo>
                    <a:lnTo>
                      <a:pt x="2239" y="3328"/>
                    </a:lnTo>
                    <a:lnTo>
                      <a:pt x="2239" y="3244"/>
                    </a:lnTo>
                    <a:lnTo>
                      <a:pt x="2197" y="3244"/>
                    </a:lnTo>
                    <a:lnTo>
                      <a:pt x="2134" y="3265"/>
                    </a:lnTo>
                    <a:lnTo>
                      <a:pt x="2134" y="3223"/>
                    </a:lnTo>
                    <a:lnTo>
                      <a:pt x="2030" y="3181"/>
                    </a:lnTo>
                    <a:lnTo>
                      <a:pt x="2009" y="3119"/>
                    </a:lnTo>
                    <a:lnTo>
                      <a:pt x="2051" y="3035"/>
                    </a:lnTo>
                    <a:lnTo>
                      <a:pt x="2092" y="2972"/>
                    </a:lnTo>
                    <a:lnTo>
                      <a:pt x="2134" y="3014"/>
                    </a:lnTo>
                    <a:lnTo>
                      <a:pt x="2134" y="3014"/>
                    </a:lnTo>
                    <a:lnTo>
                      <a:pt x="2113" y="2930"/>
                    </a:lnTo>
                    <a:lnTo>
                      <a:pt x="2155" y="2930"/>
                    </a:lnTo>
                    <a:lnTo>
                      <a:pt x="2197" y="2867"/>
                    </a:lnTo>
                    <a:lnTo>
                      <a:pt x="2134" y="2826"/>
                    </a:lnTo>
                    <a:lnTo>
                      <a:pt x="2051" y="2805"/>
                    </a:lnTo>
                    <a:lnTo>
                      <a:pt x="2092" y="2742"/>
                    </a:lnTo>
                    <a:lnTo>
                      <a:pt x="2051" y="2658"/>
                    </a:lnTo>
                    <a:lnTo>
                      <a:pt x="1988" y="2616"/>
                    </a:lnTo>
                    <a:lnTo>
                      <a:pt x="1904" y="2616"/>
                    </a:lnTo>
                    <a:lnTo>
                      <a:pt x="1883" y="2491"/>
                    </a:lnTo>
                    <a:lnTo>
                      <a:pt x="1716" y="2323"/>
                    </a:lnTo>
                    <a:lnTo>
                      <a:pt x="1611" y="2240"/>
                    </a:lnTo>
                    <a:lnTo>
                      <a:pt x="1569" y="2135"/>
                    </a:lnTo>
                    <a:lnTo>
                      <a:pt x="1569" y="2093"/>
                    </a:lnTo>
                    <a:lnTo>
                      <a:pt x="1611" y="2093"/>
                    </a:lnTo>
                    <a:lnTo>
                      <a:pt x="1632" y="2177"/>
                    </a:lnTo>
                    <a:lnTo>
                      <a:pt x="1737" y="2177"/>
                    </a:lnTo>
                    <a:lnTo>
                      <a:pt x="1841" y="2093"/>
                    </a:lnTo>
                    <a:lnTo>
                      <a:pt x="1883" y="2010"/>
                    </a:lnTo>
                    <a:lnTo>
                      <a:pt x="2092" y="1926"/>
                    </a:lnTo>
                    <a:lnTo>
                      <a:pt x="2260" y="1800"/>
                    </a:lnTo>
                    <a:lnTo>
                      <a:pt x="2344" y="1675"/>
                    </a:lnTo>
                    <a:lnTo>
                      <a:pt x="2448" y="1612"/>
                    </a:lnTo>
                    <a:lnTo>
                      <a:pt x="2448" y="1549"/>
                    </a:lnTo>
                    <a:lnTo>
                      <a:pt x="2574" y="1507"/>
                    </a:lnTo>
                    <a:lnTo>
                      <a:pt x="2678" y="1570"/>
                    </a:lnTo>
                    <a:lnTo>
                      <a:pt x="2762" y="1591"/>
                    </a:lnTo>
                    <a:lnTo>
                      <a:pt x="2867" y="1445"/>
                    </a:lnTo>
                    <a:lnTo>
                      <a:pt x="2867" y="1361"/>
                    </a:lnTo>
                    <a:lnTo>
                      <a:pt x="2741" y="1298"/>
                    </a:lnTo>
                    <a:lnTo>
                      <a:pt x="2469" y="1340"/>
                    </a:lnTo>
                    <a:lnTo>
                      <a:pt x="2364" y="1403"/>
                    </a:lnTo>
                    <a:lnTo>
                      <a:pt x="2197" y="1403"/>
                    </a:lnTo>
                    <a:lnTo>
                      <a:pt x="2113" y="1445"/>
                    </a:lnTo>
                    <a:lnTo>
                      <a:pt x="2009" y="1549"/>
                    </a:lnTo>
                    <a:lnTo>
                      <a:pt x="1820" y="1549"/>
                    </a:lnTo>
                    <a:lnTo>
                      <a:pt x="1716" y="1486"/>
                    </a:lnTo>
                    <a:lnTo>
                      <a:pt x="1611" y="1466"/>
                    </a:lnTo>
                    <a:lnTo>
                      <a:pt x="1507" y="1591"/>
                    </a:lnTo>
                    <a:lnTo>
                      <a:pt x="1423" y="1800"/>
                    </a:lnTo>
                    <a:lnTo>
                      <a:pt x="1297" y="1863"/>
                    </a:lnTo>
                    <a:lnTo>
                      <a:pt x="1193" y="1821"/>
                    </a:lnTo>
                    <a:lnTo>
                      <a:pt x="1172" y="1779"/>
                    </a:lnTo>
                    <a:lnTo>
                      <a:pt x="1004" y="1612"/>
                    </a:lnTo>
                    <a:lnTo>
                      <a:pt x="858" y="1486"/>
                    </a:lnTo>
                    <a:lnTo>
                      <a:pt x="774" y="1277"/>
                    </a:lnTo>
                    <a:lnTo>
                      <a:pt x="795" y="1047"/>
                    </a:lnTo>
                    <a:lnTo>
                      <a:pt x="879" y="838"/>
                    </a:lnTo>
                    <a:lnTo>
                      <a:pt x="984" y="733"/>
                    </a:lnTo>
                    <a:lnTo>
                      <a:pt x="1109" y="670"/>
                    </a:lnTo>
                    <a:lnTo>
                      <a:pt x="1276" y="754"/>
                    </a:lnTo>
                    <a:lnTo>
                      <a:pt x="1465" y="775"/>
                    </a:lnTo>
                    <a:lnTo>
                      <a:pt x="1674" y="670"/>
                    </a:lnTo>
                    <a:lnTo>
                      <a:pt x="1820" y="670"/>
                    </a:lnTo>
                    <a:lnTo>
                      <a:pt x="1883" y="754"/>
                    </a:lnTo>
                    <a:lnTo>
                      <a:pt x="1988" y="754"/>
                    </a:lnTo>
                    <a:lnTo>
                      <a:pt x="2051" y="712"/>
                    </a:lnTo>
                    <a:lnTo>
                      <a:pt x="2281" y="733"/>
                    </a:lnTo>
                    <a:lnTo>
                      <a:pt x="2427" y="733"/>
                    </a:lnTo>
                    <a:lnTo>
                      <a:pt x="2448" y="712"/>
                    </a:lnTo>
                    <a:lnTo>
                      <a:pt x="2574" y="712"/>
                    </a:lnTo>
                    <a:lnTo>
                      <a:pt x="2678" y="754"/>
                    </a:lnTo>
                    <a:lnTo>
                      <a:pt x="2720" y="817"/>
                    </a:lnTo>
                    <a:lnTo>
                      <a:pt x="2825" y="859"/>
                    </a:lnTo>
                    <a:lnTo>
                      <a:pt x="3264" y="754"/>
                    </a:lnTo>
                    <a:lnTo>
                      <a:pt x="3453" y="629"/>
                    </a:lnTo>
                    <a:lnTo>
                      <a:pt x="3494" y="524"/>
                    </a:lnTo>
                    <a:lnTo>
                      <a:pt x="3578" y="524"/>
                    </a:lnTo>
                    <a:lnTo>
                      <a:pt x="3620" y="440"/>
                    </a:lnTo>
                    <a:lnTo>
                      <a:pt x="3704" y="398"/>
                    </a:lnTo>
                    <a:lnTo>
                      <a:pt x="3766" y="294"/>
                    </a:lnTo>
                    <a:lnTo>
                      <a:pt x="3808" y="210"/>
                    </a:lnTo>
                    <a:lnTo>
                      <a:pt x="3871" y="147"/>
                    </a:lnTo>
                    <a:lnTo>
                      <a:pt x="3808" y="106"/>
                    </a:lnTo>
                    <a:lnTo>
                      <a:pt x="3787" y="43"/>
                    </a:lnTo>
                    <a:lnTo>
                      <a:pt x="3620" y="1"/>
                    </a:ln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6988" name="Google Shape;6988;p57"/>
              <p:cNvSpPr/>
              <p:nvPr/>
            </p:nvSpPr>
            <p:spPr>
              <a:xfrm>
                <a:off x="5587700" y="3253200"/>
                <a:ext cx="145450" cy="131325"/>
              </a:xfrm>
              <a:custGeom>
                <a:rect b="b" l="l" r="r" t="t"/>
                <a:pathLst>
                  <a:path extrusionOk="0" h="5253" w="5818">
                    <a:moveTo>
                      <a:pt x="922" y="1"/>
                    </a:moveTo>
                    <a:lnTo>
                      <a:pt x="775" y="22"/>
                    </a:lnTo>
                    <a:lnTo>
                      <a:pt x="712" y="84"/>
                    </a:lnTo>
                    <a:lnTo>
                      <a:pt x="566" y="189"/>
                    </a:lnTo>
                    <a:lnTo>
                      <a:pt x="482" y="210"/>
                    </a:lnTo>
                    <a:lnTo>
                      <a:pt x="398" y="294"/>
                    </a:lnTo>
                    <a:lnTo>
                      <a:pt x="252" y="294"/>
                    </a:lnTo>
                    <a:lnTo>
                      <a:pt x="147" y="356"/>
                    </a:lnTo>
                    <a:lnTo>
                      <a:pt x="189" y="440"/>
                    </a:lnTo>
                    <a:lnTo>
                      <a:pt x="168" y="524"/>
                    </a:lnTo>
                    <a:lnTo>
                      <a:pt x="43" y="608"/>
                    </a:lnTo>
                    <a:lnTo>
                      <a:pt x="1" y="670"/>
                    </a:lnTo>
                    <a:lnTo>
                      <a:pt x="147" y="712"/>
                    </a:lnTo>
                    <a:lnTo>
                      <a:pt x="252" y="649"/>
                    </a:lnTo>
                    <a:lnTo>
                      <a:pt x="273" y="608"/>
                    </a:lnTo>
                    <a:lnTo>
                      <a:pt x="315" y="670"/>
                    </a:lnTo>
                    <a:lnTo>
                      <a:pt x="503" y="754"/>
                    </a:lnTo>
                    <a:lnTo>
                      <a:pt x="566" y="859"/>
                    </a:lnTo>
                    <a:lnTo>
                      <a:pt x="524" y="921"/>
                    </a:lnTo>
                    <a:lnTo>
                      <a:pt x="566" y="1047"/>
                    </a:lnTo>
                    <a:lnTo>
                      <a:pt x="691" y="1131"/>
                    </a:lnTo>
                    <a:lnTo>
                      <a:pt x="796" y="1152"/>
                    </a:lnTo>
                    <a:lnTo>
                      <a:pt x="901" y="1131"/>
                    </a:lnTo>
                    <a:lnTo>
                      <a:pt x="984" y="1172"/>
                    </a:lnTo>
                    <a:lnTo>
                      <a:pt x="1026" y="1131"/>
                    </a:lnTo>
                    <a:lnTo>
                      <a:pt x="1110" y="1152"/>
                    </a:lnTo>
                    <a:lnTo>
                      <a:pt x="1298" y="1131"/>
                    </a:lnTo>
                    <a:lnTo>
                      <a:pt x="1340" y="1152"/>
                    </a:lnTo>
                    <a:lnTo>
                      <a:pt x="1424" y="1131"/>
                    </a:lnTo>
                    <a:lnTo>
                      <a:pt x="1361" y="1068"/>
                    </a:lnTo>
                    <a:lnTo>
                      <a:pt x="1654" y="1089"/>
                    </a:lnTo>
                    <a:lnTo>
                      <a:pt x="1717" y="1172"/>
                    </a:lnTo>
                    <a:lnTo>
                      <a:pt x="1675" y="1298"/>
                    </a:lnTo>
                    <a:lnTo>
                      <a:pt x="1633" y="1277"/>
                    </a:lnTo>
                    <a:lnTo>
                      <a:pt x="1549" y="1361"/>
                    </a:lnTo>
                    <a:lnTo>
                      <a:pt x="1507" y="1465"/>
                    </a:lnTo>
                    <a:lnTo>
                      <a:pt x="1445" y="1361"/>
                    </a:lnTo>
                    <a:lnTo>
                      <a:pt x="1256" y="1277"/>
                    </a:lnTo>
                    <a:lnTo>
                      <a:pt x="1194" y="1298"/>
                    </a:lnTo>
                    <a:lnTo>
                      <a:pt x="1131" y="1465"/>
                    </a:lnTo>
                    <a:lnTo>
                      <a:pt x="1026" y="1507"/>
                    </a:lnTo>
                    <a:lnTo>
                      <a:pt x="922" y="1465"/>
                    </a:lnTo>
                    <a:lnTo>
                      <a:pt x="817" y="1465"/>
                    </a:lnTo>
                    <a:lnTo>
                      <a:pt x="775" y="1403"/>
                    </a:lnTo>
                    <a:lnTo>
                      <a:pt x="629" y="1444"/>
                    </a:lnTo>
                    <a:lnTo>
                      <a:pt x="566" y="1507"/>
                    </a:lnTo>
                    <a:lnTo>
                      <a:pt x="608" y="1570"/>
                    </a:lnTo>
                    <a:lnTo>
                      <a:pt x="733" y="1591"/>
                    </a:lnTo>
                    <a:lnTo>
                      <a:pt x="838" y="1654"/>
                    </a:lnTo>
                    <a:lnTo>
                      <a:pt x="901" y="1779"/>
                    </a:lnTo>
                    <a:lnTo>
                      <a:pt x="942" y="1821"/>
                    </a:lnTo>
                    <a:lnTo>
                      <a:pt x="1005" y="1800"/>
                    </a:lnTo>
                    <a:lnTo>
                      <a:pt x="1026" y="1884"/>
                    </a:lnTo>
                    <a:lnTo>
                      <a:pt x="1026" y="1968"/>
                    </a:lnTo>
                    <a:lnTo>
                      <a:pt x="984" y="1988"/>
                    </a:lnTo>
                    <a:lnTo>
                      <a:pt x="942" y="2072"/>
                    </a:lnTo>
                    <a:lnTo>
                      <a:pt x="1047" y="2240"/>
                    </a:lnTo>
                    <a:lnTo>
                      <a:pt x="1152" y="2281"/>
                    </a:lnTo>
                    <a:lnTo>
                      <a:pt x="1256" y="2240"/>
                    </a:lnTo>
                    <a:lnTo>
                      <a:pt x="1403" y="2114"/>
                    </a:lnTo>
                    <a:lnTo>
                      <a:pt x="1361" y="2009"/>
                    </a:lnTo>
                    <a:lnTo>
                      <a:pt x="1466" y="1863"/>
                    </a:lnTo>
                    <a:lnTo>
                      <a:pt x="1507" y="1821"/>
                    </a:lnTo>
                    <a:lnTo>
                      <a:pt x="1528" y="1758"/>
                    </a:lnTo>
                    <a:lnTo>
                      <a:pt x="1570" y="1612"/>
                    </a:lnTo>
                    <a:lnTo>
                      <a:pt x="1633" y="1507"/>
                    </a:lnTo>
                    <a:lnTo>
                      <a:pt x="1633" y="1654"/>
                    </a:lnTo>
                    <a:lnTo>
                      <a:pt x="1549" y="1716"/>
                    </a:lnTo>
                    <a:lnTo>
                      <a:pt x="1612" y="1863"/>
                    </a:lnTo>
                    <a:lnTo>
                      <a:pt x="1654" y="1988"/>
                    </a:lnTo>
                    <a:lnTo>
                      <a:pt x="1717" y="2072"/>
                    </a:lnTo>
                    <a:lnTo>
                      <a:pt x="1738" y="2009"/>
                    </a:lnTo>
                    <a:lnTo>
                      <a:pt x="1779" y="2009"/>
                    </a:lnTo>
                    <a:lnTo>
                      <a:pt x="1842" y="2030"/>
                    </a:lnTo>
                    <a:lnTo>
                      <a:pt x="1842" y="2135"/>
                    </a:lnTo>
                    <a:lnTo>
                      <a:pt x="1884" y="2093"/>
                    </a:lnTo>
                    <a:lnTo>
                      <a:pt x="1947" y="2093"/>
                    </a:lnTo>
                    <a:lnTo>
                      <a:pt x="1968" y="2135"/>
                    </a:lnTo>
                    <a:lnTo>
                      <a:pt x="2051" y="2177"/>
                    </a:lnTo>
                    <a:lnTo>
                      <a:pt x="2156" y="2135"/>
                    </a:lnTo>
                    <a:lnTo>
                      <a:pt x="2240" y="2135"/>
                    </a:lnTo>
                    <a:lnTo>
                      <a:pt x="2240" y="2177"/>
                    </a:lnTo>
                    <a:lnTo>
                      <a:pt x="2093" y="2177"/>
                    </a:lnTo>
                    <a:lnTo>
                      <a:pt x="2093" y="2281"/>
                    </a:lnTo>
                    <a:lnTo>
                      <a:pt x="2240" y="2302"/>
                    </a:lnTo>
                    <a:lnTo>
                      <a:pt x="2240" y="2323"/>
                    </a:lnTo>
                    <a:lnTo>
                      <a:pt x="2261" y="2386"/>
                    </a:lnTo>
                    <a:lnTo>
                      <a:pt x="2407" y="2449"/>
                    </a:lnTo>
                    <a:lnTo>
                      <a:pt x="2575" y="2449"/>
                    </a:lnTo>
                    <a:lnTo>
                      <a:pt x="2930" y="2553"/>
                    </a:lnTo>
                    <a:lnTo>
                      <a:pt x="3286" y="2658"/>
                    </a:lnTo>
                    <a:lnTo>
                      <a:pt x="3391" y="2658"/>
                    </a:lnTo>
                    <a:lnTo>
                      <a:pt x="3537" y="2721"/>
                    </a:lnTo>
                    <a:lnTo>
                      <a:pt x="3558" y="2825"/>
                    </a:lnTo>
                    <a:lnTo>
                      <a:pt x="3725" y="2867"/>
                    </a:lnTo>
                    <a:lnTo>
                      <a:pt x="3830" y="2867"/>
                    </a:lnTo>
                    <a:lnTo>
                      <a:pt x="3914" y="2825"/>
                    </a:lnTo>
                    <a:lnTo>
                      <a:pt x="3914" y="2825"/>
                    </a:lnTo>
                    <a:lnTo>
                      <a:pt x="3830" y="2951"/>
                    </a:lnTo>
                    <a:lnTo>
                      <a:pt x="3851" y="2972"/>
                    </a:lnTo>
                    <a:lnTo>
                      <a:pt x="3935" y="2951"/>
                    </a:lnTo>
                    <a:lnTo>
                      <a:pt x="3955" y="3014"/>
                    </a:lnTo>
                    <a:lnTo>
                      <a:pt x="4081" y="2972"/>
                    </a:lnTo>
                    <a:lnTo>
                      <a:pt x="4018" y="3035"/>
                    </a:lnTo>
                    <a:lnTo>
                      <a:pt x="4060" y="3076"/>
                    </a:lnTo>
                    <a:lnTo>
                      <a:pt x="4039" y="3139"/>
                    </a:lnTo>
                    <a:lnTo>
                      <a:pt x="4081" y="3181"/>
                    </a:lnTo>
                    <a:lnTo>
                      <a:pt x="4186" y="3160"/>
                    </a:lnTo>
                    <a:lnTo>
                      <a:pt x="4081" y="3265"/>
                    </a:lnTo>
                    <a:lnTo>
                      <a:pt x="4081" y="3328"/>
                    </a:lnTo>
                    <a:lnTo>
                      <a:pt x="4227" y="3453"/>
                    </a:lnTo>
                    <a:lnTo>
                      <a:pt x="4186" y="3558"/>
                    </a:lnTo>
                    <a:lnTo>
                      <a:pt x="4227" y="3641"/>
                    </a:lnTo>
                    <a:lnTo>
                      <a:pt x="4332" y="3704"/>
                    </a:lnTo>
                    <a:lnTo>
                      <a:pt x="4479" y="3809"/>
                    </a:lnTo>
                    <a:lnTo>
                      <a:pt x="4499" y="3872"/>
                    </a:lnTo>
                    <a:lnTo>
                      <a:pt x="4374" y="3872"/>
                    </a:lnTo>
                    <a:lnTo>
                      <a:pt x="4353" y="3955"/>
                    </a:lnTo>
                    <a:lnTo>
                      <a:pt x="4437" y="4018"/>
                    </a:lnTo>
                    <a:lnTo>
                      <a:pt x="4541" y="4081"/>
                    </a:lnTo>
                    <a:lnTo>
                      <a:pt x="4667" y="4060"/>
                    </a:lnTo>
                    <a:lnTo>
                      <a:pt x="4751" y="4081"/>
                    </a:lnTo>
                    <a:lnTo>
                      <a:pt x="4688" y="4081"/>
                    </a:lnTo>
                    <a:lnTo>
                      <a:pt x="4562" y="4123"/>
                    </a:lnTo>
                    <a:lnTo>
                      <a:pt x="4499" y="4102"/>
                    </a:lnTo>
                    <a:lnTo>
                      <a:pt x="4458" y="4123"/>
                    </a:lnTo>
                    <a:lnTo>
                      <a:pt x="4499" y="4206"/>
                    </a:lnTo>
                    <a:lnTo>
                      <a:pt x="4583" y="4227"/>
                    </a:lnTo>
                    <a:lnTo>
                      <a:pt x="4562" y="4395"/>
                    </a:lnTo>
                    <a:lnTo>
                      <a:pt x="4541" y="4416"/>
                    </a:lnTo>
                    <a:lnTo>
                      <a:pt x="4541" y="4499"/>
                    </a:lnTo>
                    <a:lnTo>
                      <a:pt x="4499" y="4583"/>
                    </a:lnTo>
                    <a:lnTo>
                      <a:pt x="4458" y="4604"/>
                    </a:lnTo>
                    <a:lnTo>
                      <a:pt x="4541" y="4709"/>
                    </a:lnTo>
                    <a:lnTo>
                      <a:pt x="4667" y="4625"/>
                    </a:lnTo>
                    <a:lnTo>
                      <a:pt x="4709" y="4688"/>
                    </a:lnTo>
                    <a:lnTo>
                      <a:pt x="4792" y="4688"/>
                    </a:lnTo>
                    <a:lnTo>
                      <a:pt x="4897" y="4625"/>
                    </a:lnTo>
                    <a:lnTo>
                      <a:pt x="5064" y="4625"/>
                    </a:lnTo>
                    <a:lnTo>
                      <a:pt x="5127" y="4583"/>
                    </a:lnTo>
                    <a:lnTo>
                      <a:pt x="5169" y="4478"/>
                    </a:lnTo>
                    <a:lnTo>
                      <a:pt x="5169" y="4583"/>
                    </a:lnTo>
                    <a:lnTo>
                      <a:pt x="5106" y="4688"/>
                    </a:lnTo>
                    <a:lnTo>
                      <a:pt x="5127" y="4750"/>
                    </a:lnTo>
                    <a:lnTo>
                      <a:pt x="5190" y="4792"/>
                    </a:lnTo>
                    <a:lnTo>
                      <a:pt x="5316" y="4897"/>
                    </a:lnTo>
                    <a:lnTo>
                      <a:pt x="5295" y="4939"/>
                    </a:lnTo>
                    <a:lnTo>
                      <a:pt x="5336" y="5022"/>
                    </a:lnTo>
                    <a:lnTo>
                      <a:pt x="5504" y="5211"/>
                    </a:lnTo>
                    <a:lnTo>
                      <a:pt x="5629" y="5232"/>
                    </a:lnTo>
                    <a:lnTo>
                      <a:pt x="5692" y="5253"/>
                    </a:lnTo>
                    <a:lnTo>
                      <a:pt x="5713" y="3851"/>
                    </a:lnTo>
                    <a:lnTo>
                      <a:pt x="5713" y="3788"/>
                    </a:lnTo>
                    <a:lnTo>
                      <a:pt x="5713" y="3704"/>
                    </a:lnTo>
                    <a:lnTo>
                      <a:pt x="5734" y="3537"/>
                    </a:lnTo>
                    <a:lnTo>
                      <a:pt x="5818" y="1382"/>
                    </a:lnTo>
                    <a:lnTo>
                      <a:pt x="5713" y="1403"/>
                    </a:lnTo>
                    <a:lnTo>
                      <a:pt x="5629" y="1382"/>
                    </a:lnTo>
                    <a:lnTo>
                      <a:pt x="5629" y="1298"/>
                    </a:lnTo>
                    <a:lnTo>
                      <a:pt x="5650" y="1256"/>
                    </a:lnTo>
                    <a:lnTo>
                      <a:pt x="5546" y="1193"/>
                    </a:lnTo>
                    <a:lnTo>
                      <a:pt x="5441" y="1193"/>
                    </a:lnTo>
                    <a:lnTo>
                      <a:pt x="5316" y="1172"/>
                    </a:lnTo>
                    <a:lnTo>
                      <a:pt x="5232" y="1152"/>
                    </a:lnTo>
                    <a:lnTo>
                      <a:pt x="5169" y="1172"/>
                    </a:lnTo>
                    <a:lnTo>
                      <a:pt x="4813" y="1026"/>
                    </a:lnTo>
                    <a:lnTo>
                      <a:pt x="4667" y="984"/>
                    </a:lnTo>
                    <a:lnTo>
                      <a:pt x="4562" y="963"/>
                    </a:lnTo>
                    <a:lnTo>
                      <a:pt x="4458" y="880"/>
                    </a:lnTo>
                    <a:lnTo>
                      <a:pt x="4248" y="838"/>
                    </a:lnTo>
                    <a:lnTo>
                      <a:pt x="4060" y="754"/>
                    </a:lnTo>
                    <a:lnTo>
                      <a:pt x="3976" y="670"/>
                    </a:lnTo>
                    <a:lnTo>
                      <a:pt x="3830" y="649"/>
                    </a:lnTo>
                    <a:lnTo>
                      <a:pt x="3537" y="838"/>
                    </a:lnTo>
                    <a:lnTo>
                      <a:pt x="3537" y="880"/>
                    </a:lnTo>
                    <a:lnTo>
                      <a:pt x="3600" y="984"/>
                    </a:lnTo>
                    <a:lnTo>
                      <a:pt x="3558" y="1068"/>
                    </a:lnTo>
                    <a:lnTo>
                      <a:pt x="3391" y="1089"/>
                    </a:lnTo>
                    <a:lnTo>
                      <a:pt x="3286" y="1131"/>
                    </a:lnTo>
                    <a:lnTo>
                      <a:pt x="3223" y="1131"/>
                    </a:lnTo>
                    <a:lnTo>
                      <a:pt x="3181" y="1089"/>
                    </a:lnTo>
                    <a:lnTo>
                      <a:pt x="3119" y="1172"/>
                    </a:lnTo>
                    <a:lnTo>
                      <a:pt x="3119" y="1277"/>
                    </a:lnTo>
                    <a:lnTo>
                      <a:pt x="2993" y="1340"/>
                    </a:lnTo>
                    <a:lnTo>
                      <a:pt x="2888" y="1361"/>
                    </a:lnTo>
                    <a:lnTo>
                      <a:pt x="2805" y="1465"/>
                    </a:lnTo>
                    <a:lnTo>
                      <a:pt x="2805" y="1612"/>
                    </a:lnTo>
                    <a:lnTo>
                      <a:pt x="2763" y="1654"/>
                    </a:lnTo>
                    <a:lnTo>
                      <a:pt x="2700" y="1696"/>
                    </a:lnTo>
                    <a:lnTo>
                      <a:pt x="2658" y="1800"/>
                    </a:lnTo>
                    <a:lnTo>
                      <a:pt x="2554" y="1821"/>
                    </a:lnTo>
                    <a:lnTo>
                      <a:pt x="2449" y="1821"/>
                    </a:lnTo>
                    <a:lnTo>
                      <a:pt x="2386" y="1779"/>
                    </a:lnTo>
                    <a:lnTo>
                      <a:pt x="2261" y="1675"/>
                    </a:lnTo>
                    <a:lnTo>
                      <a:pt x="2240" y="1570"/>
                    </a:lnTo>
                    <a:lnTo>
                      <a:pt x="2177" y="1591"/>
                    </a:lnTo>
                    <a:lnTo>
                      <a:pt x="2156" y="1465"/>
                    </a:lnTo>
                    <a:lnTo>
                      <a:pt x="2156" y="1361"/>
                    </a:lnTo>
                    <a:lnTo>
                      <a:pt x="2072" y="1298"/>
                    </a:lnTo>
                    <a:lnTo>
                      <a:pt x="2031" y="1382"/>
                    </a:lnTo>
                    <a:lnTo>
                      <a:pt x="2051" y="1507"/>
                    </a:lnTo>
                    <a:lnTo>
                      <a:pt x="1989" y="1507"/>
                    </a:lnTo>
                    <a:lnTo>
                      <a:pt x="1926" y="1444"/>
                    </a:lnTo>
                    <a:lnTo>
                      <a:pt x="1863" y="1298"/>
                    </a:lnTo>
                    <a:lnTo>
                      <a:pt x="1842" y="1047"/>
                    </a:lnTo>
                    <a:lnTo>
                      <a:pt x="1821" y="880"/>
                    </a:lnTo>
                    <a:lnTo>
                      <a:pt x="1863" y="775"/>
                    </a:lnTo>
                    <a:lnTo>
                      <a:pt x="1947" y="670"/>
                    </a:lnTo>
                    <a:lnTo>
                      <a:pt x="1884" y="566"/>
                    </a:lnTo>
                    <a:lnTo>
                      <a:pt x="1821" y="503"/>
                    </a:lnTo>
                    <a:lnTo>
                      <a:pt x="1821" y="335"/>
                    </a:lnTo>
                    <a:lnTo>
                      <a:pt x="1842" y="294"/>
                    </a:lnTo>
                    <a:lnTo>
                      <a:pt x="1779" y="231"/>
                    </a:lnTo>
                    <a:lnTo>
                      <a:pt x="1612" y="210"/>
                    </a:lnTo>
                    <a:lnTo>
                      <a:pt x="1424" y="231"/>
                    </a:lnTo>
                    <a:lnTo>
                      <a:pt x="1235" y="105"/>
                    </a:lnTo>
                    <a:lnTo>
                      <a:pt x="922" y="1"/>
                    </a:ln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6989" name="Google Shape;6989;p57"/>
              <p:cNvSpPr/>
              <p:nvPr/>
            </p:nvSpPr>
            <p:spPr>
              <a:xfrm>
                <a:off x="5268100" y="3181025"/>
                <a:ext cx="143350" cy="129750"/>
              </a:xfrm>
              <a:custGeom>
                <a:rect b="b" l="l" r="r" t="t"/>
                <a:pathLst>
                  <a:path extrusionOk="0" h="5190" w="5734">
                    <a:moveTo>
                      <a:pt x="4060" y="0"/>
                    </a:moveTo>
                    <a:lnTo>
                      <a:pt x="3955" y="147"/>
                    </a:lnTo>
                    <a:lnTo>
                      <a:pt x="3955" y="209"/>
                    </a:lnTo>
                    <a:lnTo>
                      <a:pt x="3892" y="314"/>
                    </a:lnTo>
                    <a:lnTo>
                      <a:pt x="3892" y="398"/>
                    </a:lnTo>
                    <a:lnTo>
                      <a:pt x="3767" y="837"/>
                    </a:lnTo>
                    <a:lnTo>
                      <a:pt x="3579" y="1109"/>
                    </a:lnTo>
                    <a:lnTo>
                      <a:pt x="3516" y="1360"/>
                    </a:lnTo>
                    <a:lnTo>
                      <a:pt x="3265" y="1716"/>
                    </a:lnTo>
                    <a:lnTo>
                      <a:pt x="3307" y="1779"/>
                    </a:lnTo>
                    <a:lnTo>
                      <a:pt x="3014" y="1842"/>
                    </a:lnTo>
                    <a:lnTo>
                      <a:pt x="2783" y="1967"/>
                    </a:lnTo>
                    <a:lnTo>
                      <a:pt x="2637" y="1967"/>
                    </a:lnTo>
                    <a:lnTo>
                      <a:pt x="2595" y="1883"/>
                    </a:lnTo>
                    <a:lnTo>
                      <a:pt x="2470" y="1842"/>
                    </a:lnTo>
                    <a:lnTo>
                      <a:pt x="2177" y="1842"/>
                    </a:lnTo>
                    <a:lnTo>
                      <a:pt x="2093" y="1925"/>
                    </a:lnTo>
                    <a:lnTo>
                      <a:pt x="1758" y="2051"/>
                    </a:lnTo>
                    <a:lnTo>
                      <a:pt x="1444" y="2030"/>
                    </a:lnTo>
                    <a:lnTo>
                      <a:pt x="1361" y="2072"/>
                    </a:lnTo>
                    <a:lnTo>
                      <a:pt x="1235" y="2051"/>
                    </a:lnTo>
                    <a:lnTo>
                      <a:pt x="1214" y="2134"/>
                    </a:lnTo>
                    <a:lnTo>
                      <a:pt x="1047" y="2176"/>
                    </a:lnTo>
                    <a:lnTo>
                      <a:pt x="942" y="2155"/>
                    </a:lnTo>
                    <a:lnTo>
                      <a:pt x="921" y="2051"/>
                    </a:lnTo>
                    <a:lnTo>
                      <a:pt x="796" y="1946"/>
                    </a:lnTo>
                    <a:lnTo>
                      <a:pt x="754" y="1883"/>
                    </a:lnTo>
                    <a:lnTo>
                      <a:pt x="566" y="1758"/>
                    </a:lnTo>
                    <a:lnTo>
                      <a:pt x="440" y="1549"/>
                    </a:lnTo>
                    <a:lnTo>
                      <a:pt x="377" y="1570"/>
                    </a:lnTo>
                    <a:lnTo>
                      <a:pt x="314" y="1653"/>
                    </a:lnTo>
                    <a:lnTo>
                      <a:pt x="168" y="1842"/>
                    </a:lnTo>
                    <a:lnTo>
                      <a:pt x="84" y="1988"/>
                    </a:lnTo>
                    <a:lnTo>
                      <a:pt x="84" y="2072"/>
                    </a:lnTo>
                    <a:lnTo>
                      <a:pt x="105" y="2155"/>
                    </a:lnTo>
                    <a:lnTo>
                      <a:pt x="84" y="2239"/>
                    </a:lnTo>
                    <a:lnTo>
                      <a:pt x="1" y="2281"/>
                    </a:lnTo>
                    <a:lnTo>
                      <a:pt x="22" y="2490"/>
                    </a:lnTo>
                    <a:lnTo>
                      <a:pt x="210" y="2699"/>
                    </a:lnTo>
                    <a:lnTo>
                      <a:pt x="231" y="2804"/>
                    </a:lnTo>
                    <a:lnTo>
                      <a:pt x="189" y="2762"/>
                    </a:lnTo>
                    <a:lnTo>
                      <a:pt x="168" y="2804"/>
                    </a:lnTo>
                    <a:lnTo>
                      <a:pt x="210" y="2930"/>
                    </a:lnTo>
                    <a:lnTo>
                      <a:pt x="335" y="2971"/>
                    </a:lnTo>
                    <a:lnTo>
                      <a:pt x="419" y="2971"/>
                    </a:lnTo>
                    <a:lnTo>
                      <a:pt x="607" y="2909"/>
                    </a:lnTo>
                    <a:lnTo>
                      <a:pt x="733" y="2825"/>
                    </a:lnTo>
                    <a:lnTo>
                      <a:pt x="838" y="2867"/>
                    </a:lnTo>
                    <a:lnTo>
                      <a:pt x="733" y="2867"/>
                    </a:lnTo>
                    <a:lnTo>
                      <a:pt x="607" y="2971"/>
                    </a:lnTo>
                    <a:lnTo>
                      <a:pt x="398" y="3013"/>
                    </a:lnTo>
                    <a:lnTo>
                      <a:pt x="314" y="3097"/>
                    </a:lnTo>
                    <a:lnTo>
                      <a:pt x="210" y="3097"/>
                    </a:lnTo>
                    <a:lnTo>
                      <a:pt x="210" y="3139"/>
                    </a:lnTo>
                    <a:lnTo>
                      <a:pt x="335" y="3181"/>
                    </a:lnTo>
                    <a:lnTo>
                      <a:pt x="503" y="3243"/>
                    </a:lnTo>
                    <a:lnTo>
                      <a:pt x="649" y="3411"/>
                    </a:lnTo>
                    <a:lnTo>
                      <a:pt x="712" y="3515"/>
                    </a:lnTo>
                    <a:lnTo>
                      <a:pt x="733" y="3620"/>
                    </a:lnTo>
                    <a:lnTo>
                      <a:pt x="649" y="3746"/>
                    </a:lnTo>
                    <a:lnTo>
                      <a:pt x="566" y="3829"/>
                    </a:lnTo>
                    <a:lnTo>
                      <a:pt x="607" y="3871"/>
                    </a:lnTo>
                    <a:lnTo>
                      <a:pt x="712" y="3955"/>
                    </a:lnTo>
                    <a:lnTo>
                      <a:pt x="733" y="4227"/>
                    </a:lnTo>
                    <a:lnTo>
                      <a:pt x="733" y="4352"/>
                    </a:lnTo>
                    <a:lnTo>
                      <a:pt x="817" y="4499"/>
                    </a:lnTo>
                    <a:lnTo>
                      <a:pt x="858" y="4499"/>
                    </a:lnTo>
                    <a:lnTo>
                      <a:pt x="963" y="4436"/>
                    </a:lnTo>
                    <a:lnTo>
                      <a:pt x="1005" y="4499"/>
                    </a:lnTo>
                    <a:lnTo>
                      <a:pt x="1130" y="4499"/>
                    </a:lnTo>
                    <a:lnTo>
                      <a:pt x="1214" y="4541"/>
                    </a:lnTo>
                    <a:lnTo>
                      <a:pt x="1361" y="4541"/>
                    </a:lnTo>
                    <a:lnTo>
                      <a:pt x="1444" y="4457"/>
                    </a:lnTo>
                    <a:lnTo>
                      <a:pt x="1528" y="4499"/>
                    </a:lnTo>
                    <a:lnTo>
                      <a:pt x="1591" y="4457"/>
                    </a:lnTo>
                    <a:lnTo>
                      <a:pt x="1654" y="4352"/>
                    </a:lnTo>
                    <a:lnTo>
                      <a:pt x="1654" y="4290"/>
                    </a:lnTo>
                    <a:lnTo>
                      <a:pt x="1674" y="4373"/>
                    </a:lnTo>
                    <a:lnTo>
                      <a:pt x="1654" y="4478"/>
                    </a:lnTo>
                    <a:lnTo>
                      <a:pt x="1695" y="4603"/>
                    </a:lnTo>
                    <a:lnTo>
                      <a:pt x="1737" y="4792"/>
                    </a:lnTo>
                    <a:lnTo>
                      <a:pt x="1695" y="4896"/>
                    </a:lnTo>
                    <a:lnTo>
                      <a:pt x="1779" y="4896"/>
                    </a:lnTo>
                    <a:lnTo>
                      <a:pt x="1905" y="4750"/>
                    </a:lnTo>
                    <a:lnTo>
                      <a:pt x="1988" y="4708"/>
                    </a:lnTo>
                    <a:lnTo>
                      <a:pt x="2051" y="4771"/>
                    </a:lnTo>
                    <a:lnTo>
                      <a:pt x="2114" y="4750"/>
                    </a:lnTo>
                    <a:lnTo>
                      <a:pt x="2135" y="4687"/>
                    </a:lnTo>
                    <a:lnTo>
                      <a:pt x="2302" y="4687"/>
                    </a:lnTo>
                    <a:lnTo>
                      <a:pt x="2386" y="4583"/>
                    </a:lnTo>
                    <a:lnTo>
                      <a:pt x="2428" y="4583"/>
                    </a:lnTo>
                    <a:lnTo>
                      <a:pt x="2532" y="4645"/>
                    </a:lnTo>
                    <a:lnTo>
                      <a:pt x="2616" y="4583"/>
                    </a:lnTo>
                    <a:lnTo>
                      <a:pt x="2658" y="4645"/>
                    </a:lnTo>
                    <a:lnTo>
                      <a:pt x="2658" y="4750"/>
                    </a:lnTo>
                    <a:lnTo>
                      <a:pt x="2721" y="4792"/>
                    </a:lnTo>
                    <a:lnTo>
                      <a:pt x="2825" y="4813"/>
                    </a:lnTo>
                    <a:lnTo>
                      <a:pt x="2804" y="4750"/>
                    </a:lnTo>
                    <a:lnTo>
                      <a:pt x="2825" y="4666"/>
                    </a:lnTo>
                    <a:lnTo>
                      <a:pt x="2888" y="4750"/>
                    </a:lnTo>
                    <a:lnTo>
                      <a:pt x="2993" y="4771"/>
                    </a:lnTo>
                    <a:lnTo>
                      <a:pt x="3035" y="4750"/>
                    </a:lnTo>
                    <a:lnTo>
                      <a:pt x="3097" y="4813"/>
                    </a:lnTo>
                    <a:lnTo>
                      <a:pt x="3139" y="4792"/>
                    </a:lnTo>
                    <a:lnTo>
                      <a:pt x="3160" y="4855"/>
                    </a:lnTo>
                    <a:lnTo>
                      <a:pt x="3223" y="4917"/>
                    </a:lnTo>
                    <a:lnTo>
                      <a:pt x="3181" y="5022"/>
                    </a:lnTo>
                    <a:lnTo>
                      <a:pt x="3244" y="5189"/>
                    </a:lnTo>
                    <a:lnTo>
                      <a:pt x="3348" y="5168"/>
                    </a:lnTo>
                    <a:lnTo>
                      <a:pt x="3579" y="5064"/>
                    </a:lnTo>
                    <a:lnTo>
                      <a:pt x="3746" y="5022"/>
                    </a:lnTo>
                    <a:lnTo>
                      <a:pt x="3955" y="4896"/>
                    </a:lnTo>
                    <a:lnTo>
                      <a:pt x="4060" y="4666"/>
                    </a:lnTo>
                    <a:lnTo>
                      <a:pt x="4060" y="4583"/>
                    </a:lnTo>
                    <a:lnTo>
                      <a:pt x="4102" y="4457"/>
                    </a:lnTo>
                    <a:lnTo>
                      <a:pt x="4143" y="4478"/>
                    </a:lnTo>
                    <a:lnTo>
                      <a:pt x="4185" y="4478"/>
                    </a:lnTo>
                    <a:lnTo>
                      <a:pt x="4269" y="4290"/>
                    </a:lnTo>
                    <a:lnTo>
                      <a:pt x="4227" y="4269"/>
                    </a:lnTo>
                    <a:lnTo>
                      <a:pt x="4185" y="4227"/>
                    </a:lnTo>
                    <a:lnTo>
                      <a:pt x="4185" y="4164"/>
                    </a:lnTo>
                    <a:lnTo>
                      <a:pt x="4206" y="4185"/>
                    </a:lnTo>
                    <a:lnTo>
                      <a:pt x="4290" y="4227"/>
                    </a:lnTo>
                    <a:lnTo>
                      <a:pt x="4353" y="4143"/>
                    </a:lnTo>
                    <a:lnTo>
                      <a:pt x="4311" y="4059"/>
                    </a:lnTo>
                    <a:lnTo>
                      <a:pt x="4269" y="4059"/>
                    </a:lnTo>
                    <a:lnTo>
                      <a:pt x="4206" y="4039"/>
                    </a:lnTo>
                    <a:lnTo>
                      <a:pt x="4290" y="3976"/>
                    </a:lnTo>
                    <a:lnTo>
                      <a:pt x="4290" y="3871"/>
                    </a:lnTo>
                    <a:lnTo>
                      <a:pt x="4143" y="3871"/>
                    </a:lnTo>
                    <a:lnTo>
                      <a:pt x="4185" y="3808"/>
                    </a:lnTo>
                    <a:lnTo>
                      <a:pt x="4164" y="3746"/>
                    </a:lnTo>
                    <a:lnTo>
                      <a:pt x="4164" y="3746"/>
                    </a:lnTo>
                    <a:lnTo>
                      <a:pt x="4227" y="3767"/>
                    </a:lnTo>
                    <a:lnTo>
                      <a:pt x="4353" y="3725"/>
                    </a:lnTo>
                    <a:lnTo>
                      <a:pt x="4374" y="3620"/>
                    </a:lnTo>
                    <a:lnTo>
                      <a:pt x="4457" y="3515"/>
                    </a:lnTo>
                    <a:lnTo>
                      <a:pt x="4478" y="3390"/>
                    </a:lnTo>
                    <a:lnTo>
                      <a:pt x="4457" y="3306"/>
                    </a:lnTo>
                    <a:lnTo>
                      <a:pt x="4499" y="3348"/>
                    </a:lnTo>
                    <a:lnTo>
                      <a:pt x="4562" y="3453"/>
                    </a:lnTo>
                    <a:lnTo>
                      <a:pt x="4625" y="3348"/>
                    </a:lnTo>
                    <a:lnTo>
                      <a:pt x="4708" y="3243"/>
                    </a:lnTo>
                    <a:lnTo>
                      <a:pt x="4667" y="3097"/>
                    </a:lnTo>
                    <a:lnTo>
                      <a:pt x="4813" y="2971"/>
                    </a:lnTo>
                    <a:lnTo>
                      <a:pt x="4834" y="2783"/>
                    </a:lnTo>
                    <a:lnTo>
                      <a:pt x="4897" y="2699"/>
                    </a:lnTo>
                    <a:lnTo>
                      <a:pt x="4918" y="2469"/>
                    </a:lnTo>
                    <a:lnTo>
                      <a:pt x="4980" y="2406"/>
                    </a:lnTo>
                    <a:lnTo>
                      <a:pt x="4980" y="2344"/>
                    </a:lnTo>
                    <a:lnTo>
                      <a:pt x="5106" y="2197"/>
                    </a:lnTo>
                    <a:lnTo>
                      <a:pt x="5148" y="2281"/>
                    </a:lnTo>
                    <a:lnTo>
                      <a:pt x="5190" y="2239"/>
                    </a:lnTo>
                    <a:lnTo>
                      <a:pt x="5148" y="2072"/>
                    </a:lnTo>
                    <a:lnTo>
                      <a:pt x="5148" y="2072"/>
                    </a:lnTo>
                    <a:lnTo>
                      <a:pt x="5336" y="2260"/>
                    </a:lnTo>
                    <a:lnTo>
                      <a:pt x="5462" y="2260"/>
                    </a:lnTo>
                    <a:lnTo>
                      <a:pt x="5545" y="2197"/>
                    </a:lnTo>
                    <a:lnTo>
                      <a:pt x="5629" y="2239"/>
                    </a:lnTo>
                    <a:lnTo>
                      <a:pt x="5713" y="2197"/>
                    </a:lnTo>
                    <a:lnTo>
                      <a:pt x="5734" y="2093"/>
                    </a:lnTo>
                    <a:lnTo>
                      <a:pt x="5629" y="2072"/>
                    </a:lnTo>
                    <a:lnTo>
                      <a:pt x="5608" y="2030"/>
                    </a:lnTo>
                    <a:lnTo>
                      <a:pt x="5503" y="1883"/>
                    </a:lnTo>
                    <a:lnTo>
                      <a:pt x="5420" y="1883"/>
                    </a:lnTo>
                    <a:lnTo>
                      <a:pt x="5190" y="1674"/>
                    </a:lnTo>
                    <a:lnTo>
                      <a:pt x="5106" y="1632"/>
                    </a:lnTo>
                    <a:lnTo>
                      <a:pt x="5085" y="1528"/>
                    </a:lnTo>
                    <a:lnTo>
                      <a:pt x="5022" y="1465"/>
                    </a:lnTo>
                    <a:lnTo>
                      <a:pt x="5043" y="1423"/>
                    </a:lnTo>
                    <a:lnTo>
                      <a:pt x="5190" y="1360"/>
                    </a:lnTo>
                    <a:lnTo>
                      <a:pt x="5231" y="1256"/>
                    </a:lnTo>
                    <a:lnTo>
                      <a:pt x="5148" y="1193"/>
                    </a:lnTo>
                    <a:lnTo>
                      <a:pt x="4980" y="1005"/>
                    </a:lnTo>
                    <a:lnTo>
                      <a:pt x="4918" y="879"/>
                    </a:lnTo>
                    <a:lnTo>
                      <a:pt x="4834" y="795"/>
                    </a:lnTo>
                    <a:lnTo>
                      <a:pt x="4876" y="712"/>
                    </a:lnTo>
                    <a:lnTo>
                      <a:pt x="4918" y="691"/>
                    </a:lnTo>
                    <a:lnTo>
                      <a:pt x="4918" y="628"/>
                    </a:lnTo>
                    <a:lnTo>
                      <a:pt x="4876" y="607"/>
                    </a:lnTo>
                    <a:lnTo>
                      <a:pt x="4750" y="482"/>
                    </a:lnTo>
                    <a:lnTo>
                      <a:pt x="4813" y="461"/>
                    </a:lnTo>
                    <a:lnTo>
                      <a:pt x="4939" y="482"/>
                    </a:lnTo>
                    <a:lnTo>
                      <a:pt x="5085" y="461"/>
                    </a:lnTo>
                    <a:lnTo>
                      <a:pt x="4980" y="314"/>
                    </a:lnTo>
                    <a:lnTo>
                      <a:pt x="4834" y="272"/>
                    </a:lnTo>
                    <a:lnTo>
                      <a:pt x="4897" y="209"/>
                    </a:lnTo>
                    <a:lnTo>
                      <a:pt x="4876" y="168"/>
                    </a:lnTo>
                    <a:lnTo>
                      <a:pt x="4939" y="147"/>
                    </a:lnTo>
                    <a:lnTo>
                      <a:pt x="4939" y="105"/>
                    </a:lnTo>
                    <a:lnTo>
                      <a:pt x="4813" y="84"/>
                    </a:lnTo>
                    <a:lnTo>
                      <a:pt x="4667" y="84"/>
                    </a:lnTo>
                    <a:lnTo>
                      <a:pt x="4604" y="42"/>
                    </a:lnTo>
                    <a:lnTo>
                      <a:pt x="4164" y="42"/>
                    </a:lnTo>
                    <a:lnTo>
                      <a:pt x="4060" y="0"/>
                    </a:ln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6990" name="Google Shape;6990;p57"/>
              <p:cNvSpPr/>
              <p:nvPr/>
            </p:nvSpPr>
            <p:spPr>
              <a:xfrm>
                <a:off x="5068275" y="3161675"/>
                <a:ext cx="431050" cy="221800"/>
              </a:xfrm>
              <a:custGeom>
                <a:rect b="b" l="l" r="r" t="t"/>
                <a:pathLst>
                  <a:path extrusionOk="0" h="8872" w="17242">
                    <a:moveTo>
                      <a:pt x="16991" y="8202"/>
                    </a:moveTo>
                    <a:lnTo>
                      <a:pt x="16886" y="8265"/>
                    </a:lnTo>
                    <a:lnTo>
                      <a:pt x="16928" y="8286"/>
                    </a:lnTo>
                    <a:lnTo>
                      <a:pt x="16907" y="8307"/>
                    </a:lnTo>
                    <a:cubicBezTo>
                      <a:pt x="16886" y="8307"/>
                      <a:pt x="16823" y="8349"/>
                      <a:pt x="16802" y="8349"/>
                    </a:cubicBezTo>
                    <a:lnTo>
                      <a:pt x="16802" y="8307"/>
                    </a:lnTo>
                    <a:lnTo>
                      <a:pt x="16782" y="8349"/>
                    </a:lnTo>
                    <a:cubicBezTo>
                      <a:pt x="16677" y="8370"/>
                      <a:pt x="16572" y="8370"/>
                      <a:pt x="16489" y="8390"/>
                    </a:cubicBezTo>
                    <a:lnTo>
                      <a:pt x="16593" y="8286"/>
                    </a:lnTo>
                    <a:lnTo>
                      <a:pt x="16551" y="8265"/>
                    </a:lnTo>
                    <a:lnTo>
                      <a:pt x="16468" y="8307"/>
                    </a:lnTo>
                    <a:lnTo>
                      <a:pt x="16384" y="8307"/>
                    </a:lnTo>
                    <a:lnTo>
                      <a:pt x="16342" y="8349"/>
                    </a:lnTo>
                    <a:lnTo>
                      <a:pt x="16363" y="8390"/>
                    </a:lnTo>
                    <a:lnTo>
                      <a:pt x="16300" y="8453"/>
                    </a:lnTo>
                    <a:lnTo>
                      <a:pt x="16196" y="8453"/>
                    </a:lnTo>
                    <a:lnTo>
                      <a:pt x="16258" y="8495"/>
                    </a:lnTo>
                    <a:lnTo>
                      <a:pt x="16384" y="8474"/>
                    </a:lnTo>
                    <a:lnTo>
                      <a:pt x="16447" y="8411"/>
                    </a:lnTo>
                    <a:cubicBezTo>
                      <a:pt x="16489" y="8411"/>
                      <a:pt x="16551" y="8411"/>
                      <a:pt x="16614" y="8390"/>
                    </a:cubicBezTo>
                    <a:lnTo>
                      <a:pt x="16614" y="8390"/>
                    </a:lnTo>
                    <a:lnTo>
                      <a:pt x="16593" y="8411"/>
                    </a:lnTo>
                    <a:lnTo>
                      <a:pt x="16677" y="8411"/>
                    </a:lnTo>
                    <a:lnTo>
                      <a:pt x="16719" y="8474"/>
                    </a:lnTo>
                    <a:lnTo>
                      <a:pt x="16802" y="8370"/>
                    </a:lnTo>
                    <a:cubicBezTo>
                      <a:pt x="16823" y="8370"/>
                      <a:pt x="16886" y="8349"/>
                      <a:pt x="16907" y="8349"/>
                    </a:cubicBezTo>
                    <a:lnTo>
                      <a:pt x="16907" y="8370"/>
                    </a:lnTo>
                    <a:lnTo>
                      <a:pt x="17012" y="8390"/>
                    </a:lnTo>
                    <a:lnTo>
                      <a:pt x="17200" y="8307"/>
                    </a:lnTo>
                    <a:lnTo>
                      <a:pt x="17242" y="8244"/>
                    </a:lnTo>
                    <a:lnTo>
                      <a:pt x="17200" y="8202"/>
                    </a:lnTo>
                    <a:lnTo>
                      <a:pt x="17033" y="8244"/>
                    </a:lnTo>
                    <a:lnTo>
                      <a:pt x="16991" y="8202"/>
                    </a:lnTo>
                    <a:close/>
                    <a:moveTo>
                      <a:pt x="16070" y="8411"/>
                    </a:moveTo>
                    <a:lnTo>
                      <a:pt x="16007" y="8443"/>
                    </a:lnTo>
                    <a:lnTo>
                      <a:pt x="16007" y="8443"/>
                    </a:lnTo>
                    <a:cubicBezTo>
                      <a:pt x="16026" y="8475"/>
                      <a:pt x="16037" y="8501"/>
                      <a:pt x="16036" y="8525"/>
                    </a:cubicBezTo>
                    <a:lnTo>
                      <a:pt x="16036" y="8525"/>
                    </a:lnTo>
                    <a:lnTo>
                      <a:pt x="16049" y="8474"/>
                    </a:lnTo>
                    <a:lnTo>
                      <a:pt x="16133" y="8453"/>
                    </a:lnTo>
                    <a:lnTo>
                      <a:pt x="16196" y="8453"/>
                    </a:lnTo>
                    <a:lnTo>
                      <a:pt x="16237" y="8411"/>
                    </a:lnTo>
                    <a:close/>
                    <a:moveTo>
                      <a:pt x="16036" y="8525"/>
                    </a:moveTo>
                    <a:lnTo>
                      <a:pt x="16028" y="8558"/>
                    </a:lnTo>
                    <a:cubicBezTo>
                      <a:pt x="16034" y="8547"/>
                      <a:pt x="16036" y="8536"/>
                      <a:pt x="16036" y="8525"/>
                    </a:cubicBezTo>
                    <a:close/>
                    <a:moveTo>
                      <a:pt x="105" y="0"/>
                    </a:moveTo>
                    <a:lnTo>
                      <a:pt x="22" y="42"/>
                    </a:lnTo>
                    <a:lnTo>
                      <a:pt x="1" y="105"/>
                    </a:lnTo>
                    <a:lnTo>
                      <a:pt x="22" y="251"/>
                    </a:lnTo>
                    <a:lnTo>
                      <a:pt x="168" y="565"/>
                    </a:lnTo>
                    <a:lnTo>
                      <a:pt x="252" y="628"/>
                    </a:lnTo>
                    <a:lnTo>
                      <a:pt x="524" y="879"/>
                    </a:lnTo>
                    <a:lnTo>
                      <a:pt x="587" y="879"/>
                    </a:lnTo>
                    <a:lnTo>
                      <a:pt x="754" y="1067"/>
                    </a:lnTo>
                    <a:lnTo>
                      <a:pt x="838" y="1088"/>
                    </a:lnTo>
                    <a:lnTo>
                      <a:pt x="900" y="1067"/>
                    </a:lnTo>
                    <a:lnTo>
                      <a:pt x="1089" y="1214"/>
                    </a:lnTo>
                    <a:lnTo>
                      <a:pt x="1298" y="1528"/>
                    </a:lnTo>
                    <a:lnTo>
                      <a:pt x="1507" y="1716"/>
                    </a:lnTo>
                    <a:lnTo>
                      <a:pt x="1570" y="1716"/>
                    </a:lnTo>
                    <a:lnTo>
                      <a:pt x="1570" y="1883"/>
                    </a:lnTo>
                    <a:lnTo>
                      <a:pt x="1612" y="1925"/>
                    </a:lnTo>
                    <a:lnTo>
                      <a:pt x="1633" y="2092"/>
                    </a:lnTo>
                    <a:lnTo>
                      <a:pt x="1716" y="2155"/>
                    </a:lnTo>
                    <a:lnTo>
                      <a:pt x="1842" y="2155"/>
                    </a:lnTo>
                    <a:lnTo>
                      <a:pt x="2009" y="2344"/>
                    </a:lnTo>
                    <a:lnTo>
                      <a:pt x="2093" y="2406"/>
                    </a:lnTo>
                    <a:lnTo>
                      <a:pt x="2156" y="2406"/>
                    </a:lnTo>
                    <a:lnTo>
                      <a:pt x="2198" y="2448"/>
                    </a:lnTo>
                    <a:lnTo>
                      <a:pt x="2135" y="2532"/>
                    </a:lnTo>
                    <a:lnTo>
                      <a:pt x="2219" y="2616"/>
                    </a:lnTo>
                    <a:lnTo>
                      <a:pt x="2261" y="2762"/>
                    </a:lnTo>
                    <a:lnTo>
                      <a:pt x="2261" y="2783"/>
                    </a:lnTo>
                    <a:lnTo>
                      <a:pt x="2365" y="3097"/>
                    </a:lnTo>
                    <a:lnTo>
                      <a:pt x="2428" y="3264"/>
                    </a:lnTo>
                    <a:lnTo>
                      <a:pt x="2574" y="3306"/>
                    </a:lnTo>
                    <a:lnTo>
                      <a:pt x="2763" y="3411"/>
                    </a:lnTo>
                    <a:lnTo>
                      <a:pt x="2763" y="3515"/>
                    </a:lnTo>
                    <a:lnTo>
                      <a:pt x="2888" y="3787"/>
                    </a:lnTo>
                    <a:lnTo>
                      <a:pt x="3035" y="3892"/>
                    </a:lnTo>
                    <a:lnTo>
                      <a:pt x="3056" y="4185"/>
                    </a:lnTo>
                    <a:lnTo>
                      <a:pt x="3265" y="4561"/>
                    </a:lnTo>
                    <a:lnTo>
                      <a:pt x="3265" y="4729"/>
                    </a:lnTo>
                    <a:lnTo>
                      <a:pt x="3307" y="4875"/>
                    </a:lnTo>
                    <a:lnTo>
                      <a:pt x="3516" y="5043"/>
                    </a:lnTo>
                    <a:lnTo>
                      <a:pt x="3725" y="5294"/>
                    </a:lnTo>
                    <a:lnTo>
                      <a:pt x="3788" y="5440"/>
                    </a:lnTo>
                    <a:lnTo>
                      <a:pt x="3934" y="5461"/>
                    </a:lnTo>
                    <a:lnTo>
                      <a:pt x="3997" y="5545"/>
                    </a:lnTo>
                    <a:lnTo>
                      <a:pt x="4123" y="5608"/>
                    </a:lnTo>
                    <a:lnTo>
                      <a:pt x="4144" y="5775"/>
                    </a:lnTo>
                    <a:lnTo>
                      <a:pt x="4290" y="5859"/>
                    </a:lnTo>
                    <a:lnTo>
                      <a:pt x="4437" y="6005"/>
                    </a:lnTo>
                    <a:lnTo>
                      <a:pt x="4709" y="6173"/>
                    </a:lnTo>
                    <a:lnTo>
                      <a:pt x="4750" y="6298"/>
                    </a:lnTo>
                    <a:lnTo>
                      <a:pt x="4918" y="6361"/>
                    </a:lnTo>
                    <a:lnTo>
                      <a:pt x="5253" y="6633"/>
                    </a:lnTo>
                    <a:lnTo>
                      <a:pt x="5274" y="6779"/>
                    </a:lnTo>
                    <a:lnTo>
                      <a:pt x="5357" y="6800"/>
                    </a:lnTo>
                    <a:lnTo>
                      <a:pt x="5441" y="6926"/>
                    </a:lnTo>
                    <a:lnTo>
                      <a:pt x="5483" y="6884"/>
                    </a:lnTo>
                    <a:lnTo>
                      <a:pt x="5483" y="6779"/>
                    </a:lnTo>
                    <a:lnTo>
                      <a:pt x="5462" y="6717"/>
                    </a:lnTo>
                    <a:lnTo>
                      <a:pt x="5462" y="6675"/>
                    </a:lnTo>
                    <a:lnTo>
                      <a:pt x="5566" y="6696"/>
                    </a:lnTo>
                    <a:lnTo>
                      <a:pt x="5797" y="6905"/>
                    </a:lnTo>
                    <a:lnTo>
                      <a:pt x="5859" y="6884"/>
                    </a:lnTo>
                    <a:lnTo>
                      <a:pt x="5859" y="6717"/>
                    </a:lnTo>
                    <a:lnTo>
                      <a:pt x="5901" y="6633"/>
                    </a:lnTo>
                    <a:lnTo>
                      <a:pt x="5985" y="6675"/>
                    </a:lnTo>
                    <a:cubicBezTo>
                      <a:pt x="5985" y="6696"/>
                      <a:pt x="6006" y="6696"/>
                      <a:pt x="6006" y="6717"/>
                    </a:cubicBezTo>
                    <a:lnTo>
                      <a:pt x="6090" y="6842"/>
                    </a:lnTo>
                    <a:lnTo>
                      <a:pt x="6110" y="6842"/>
                    </a:lnTo>
                    <a:cubicBezTo>
                      <a:pt x="6173" y="6905"/>
                      <a:pt x="6215" y="6989"/>
                      <a:pt x="6278" y="7030"/>
                    </a:cubicBezTo>
                    <a:lnTo>
                      <a:pt x="6236" y="7051"/>
                    </a:lnTo>
                    <a:lnTo>
                      <a:pt x="6236" y="7198"/>
                    </a:lnTo>
                    <a:lnTo>
                      <a:pt x="6194" y="7323"/>
                    </a:lnTo>
                    <a:lnTo>
                      <a:pt x="6069" y="7344"/>
                    </a:lnTo>
                    <a:lnTo>
                      <a:pt x="6069" y="7449"/>
                    </a:lnTo>
                    <a:lnTo>
                      <a:pt x="5985" y="7470"/>
                    </a:lnTo>
                    <a:lnTo>
                      <a:pt x="5922" y="7428"/>
                    </a:lnTo>
                    <a:lnTo>
                      <a:pt x="5880" y="7428"/>
                    </a:lnTo>
                    <a:lnTo>
                      <a:pt x="5880" y="7512"/>
                    </a:lnTo>
                    <a:lnTo>
                      <a:pt x="5964" y="7554"/>
                    </a:lnTo>
                    <a:lnTo>
                      <a:pt x="6194" y="7554"/>
                    </a:lnTo>
                    <a:lnTo>
                      <a:pt x="6320" y="7512"/>
                    </a:lnTo>
                    <a:lnTo>
                      <a:pt x="6382" y="7616"/>
                    </a:lnTo>
                    <a:lnTo>
                      <a:pt x="6445" y="7658"/>
                    </a:lnTo>
                    <a:lnTo>
                      <a:pt x="6529" y="7637"/>
                    </a:lnTo>
                    <a:lnTo>
                      <a:pt x="6613" y="7637"/>
                    </a:lnTo>
                    <a:lnTo>
                      <a:pt x="6550" y="7679"/>
                    </a:lnTo>
                    <a:lnTo>
                      <a:pt x="6466" y="7826"/>
                    </a:lnTo>
                    <a:lnTo>
                      <a:pt x="6529" y="7867"/>
                    </a:lnTo>
                    <a:lnTo>
                      <a:pt x="6696" y="7888"/>
                    </a:lnTo>
                    <a:lnTo>
                      <a:pt x="6822" y="7951"/>
                    </a:lnTo>
                    <a:lnTo>
                      <a:pt x="6926" y="7888"/>
                    </a:lnTo>
                    <a:lnTo>
                      <a:pt x="6989" y="7951"/>
                    </a:lnTo>
                    <a:lnTo>
                      <a:pt x="7178" y="7951"/>
                    </a:lnTo>
                    <a:lnTo>
                      <a:pt x="7366" y="8077"/>
                    </a:lnTo>
                    <a:lnTo>
                      <a:pt x="7638" y="8160"/>
                    </a:lnTo>
                    <a:lnTo>
                      <a:pt x="7743" y="8035"/>
                    </a:lnTo>
                    <a:lnTo>
                      <a:pt x="7805" y="8035"/>
                    </a:lnTo>
                    <a:lnTo>
                      <a:pt x="7889" y="8139"/>
                    </a:lnTo>
                    <a:lnTo>
                      <a:pt x="7994" y="8160"/>
                    </a:lnTo>
                    <a:lnTo>
                      <a:pt x="8077" y="8077"/>
                    </a:lnTo>
                    <a:lnTo>
                      <a:pt x="8140" y="8077"/>
                    </a:lnTo>
                    <a:lnTo>
                      <a:pt x="8287" y="8181"/>
                    </a:lnTo>
                    <a:lnTo>
                      <a:pt x="8454" y="8181"/>
                    </a:lnTo>
                    <a:lnTo>
                      <a:pt x="8747" y="8370"/>
                    </a:lnTo>
                    <a:lnTo>
                      <a:pt x="9061" y="8474"/>
                    </a:lnTo>
                    <a:lnTo>
                      <a:pt x="9186" y="8390"/>
                    </a:lnTo>
                    <a:lnTo>
                      <a:pt x="9395" y="8390"/>
                    </a:lnTo>
                    <a:lnTo>
                      <a:pt x="9521" y="8495"/>
                    </a:lnTo>
                    <a:lnTo>
                      <a:pt x="9647" y="8390"/>
                    </a:lnTo>
                    <a:lnTo>
                      <a:pt x="9793" y="8411"/>
                    </a:lnTo>
                    <a:lnTo>
                      <a:pt x="9960" y="8495"/>
                    </a:lnTo>
                    <a:lnTo>
                      <a:pt x="10149" y="8495"/>
                    </a:lnTo>
                    <a:lnTo>
                      <a:pt x="10295" y="8411"/>
                    </a:lnTo>
                    <a:lnTo>
                      <a:pt x="10379" y="8411"/>
                    </a:lnTo>
                    <a:lnTo>
                      <a:pt x="10483" y="8516"/>
                    </a:lnTo>
                    <a:lnTo>
                      <a:pt x="10609" y="8558"/>
                    </a:lnTo>
                    <a:lnTo>
                      <a:pt x="10776" y="8683"/>
                    </a:lnTo>
                    <a:lnTo>
                      <a:pt x="10902" y="8662"/>
                    </a:lnTo>
                    <a:lnTo>
                      <a:pt x="10986" y="8725"/>
                    </a:lnTo>
                    <a:lnTo>
                      <a:pt x="11048" y="8704"/>
                    </a:lnTo>
                    <a:lnTo>
                      <a:pt x="11028" y="8516"/>
                    </a:lnTo>
                    <a:lnTo>
                      <a:pt x="10965" y="8474"/>
                    </a:lnTo>
                    <a:lnTo>
                      <a:pt x="11007" y="8453"/>
                    </a:lnTo>
                    <a:cubicBezTo>
                      <a:pt x="11132" y="8453"/>
                      <a:pt x="11237" y="8474"/>
                      <a:pt x="11341" y="8495"/>
                    </a:cubicBezTo>
                    <a:lnTo>
                      <a:pt x="11467" y="8579"/>
                    </a:lnTo>
                    <a:lnTo>
                      <a:pt x="11488" y="8662"/>
                    </a:lnTo>
                    <a:lnTo>
                      <a:pt x="11551" y="8579"/>
                    </a:lnTo>
                    <a:lnTo>
                      <a:pt x="11634" y="8516"/>
                    </a:lnTo>
                    <a:cubicBezTo>
                      <a:pt x="11697" y="8579"/>
                      <a:pt x="11781" y="8600"/>
                      <a:pt x="11864" y="8621"/>
                    </a:cubicBezTo>
                    <a:lnTo>
                      <a:pt x="11844" y="8662"/>
                    </a:lnTo>
                    <a:lnTo>
                      <a:pt x="11864" y="8704"/>
                    </a:lnTo>
                    <a:lnTo>
                      <a:pt x="12053" y="8767"/>
                    </a:lnTo>
                    <a:lnTo>
                      <a:pt x="12157" y="8704"/>
                    </a:lnTo>
                    <a:lnTo>
                      <a:pt x="12220" y="8725"/>
                    </a:lnTo>
                    <a:lnTo>
                      <a:pt x="12220" y="8704"/>
                    </a:lnTo>
                    <a:cubicBezTo>
                      <a:pt x="12262" y="8725"/>
                      <a:pt x="12304" y="8725"/>
                      <a:pt x="12325" y="8767"/>
                    </a:cubicBezTo>
                    <a:lnTo>
                      <a:pt x="12388" y="8809"/>
                    </a:lnTo>
                    <a:lnTo>
                      <a:pt x="12492" y="8872"/>
                    </a:lnTo>
                    <a:lnTo>
                      <a:pt x="12597" y="8830"/>
                    </a:lnTo>
                    <a:lnTo>
                      <a:pt x="12680" y="8830"/>
                    </a:lnTo>
                    <a:lnTo>
                      <a:pt x="12722" y="8872"/>
                    </a:lnTo>
                    <a:lnTo>
                      <a:pt x="12848" y="8809"/>
                    </a:lnTo>
                    <a:lnTo>
                      <a:pt x="12911" y="8725"/>
                    </a:lnTo>
                    <a:lnTo>
                      <a:pt x="13015" y="8767"/>
                    </a:lnTo>
                    <a:lnTo>
                      <a:pt x="13141" y="8704"/>
                    </a:lnTo>
                    <a:lnTo>
                      <a:pt x="13245" y="8725"/>
                    </a:lnTo>
                    <a:lnTo>
                      <a:pt x="13371" y="8621"/>
                    </a:lnTo>
                    <a:lnTo>
                      <a:pt x="13413" y="8704"/>
                    </a:lnTo>
                    <a:lnTo>
                      <a:pt x="13517" y="8683"/>
                    </a:lnTo>
                    <a:lnTo>
                      <a:pt x="13664" y="8704"/>
                    </a:lnTo>
                    <a:lnTo>
                      <a:pt x="13580" y="8662"/>
                    </a:lnTo>
                    <a:lnTo>
                      <a:pt x="13894" y="8662"/>
                    </a:lnTo>
                    <a:lnTo>
                      <a:pt x="13936" y="8683"/>
                    </a:lnTo>
                    <a:lnTo>
                      <a:pt x="13936" y="8662"/>
                    </a:lnTo>
                    <a:lnTo>
                      <a:pt x="14166" y="8662"/>
                    </a:lnTo>
                    <a:lnTo>
                      <a:pt x="14250" y="8683"/>
                    </a:lnTo>
                    <a:lnTo>
                      <a:pt x="14313" y="8683"/>
                    </a:lnTo>
                    <a:lnTo>
                      <a:pt x="14396" y="8704"/>
                    </a:lnTo>
                    <a:lnTo>
                      <a:pt x="14480" y="8683"/>
                    </a:lnTo>
                    <a:lnTo>
                      <a:pt x="14564" y="8683"/>
                    </a:lnTo>
                    <a:lnTo>
                      <a:pt x="14626" y="8725"/>
                    </a:lnTo>
                    <a:lnTo>
                      <a:pt x="14731" y="8683"/>
                    </a:lnTo>
                    <a:lnTo>
                      <a:pt x="14794" y="8704"/>
                    </a:lnTo>
                    <a:lnTo>
                      <a:pt x="14877" y="8704"/>
                    </a:lnTo>
                    <a:lnTo>
                      <a:pt x="14898" y="8683"/>
                    </a:lnTo>
                    <a:lnTo>
                      <a:pt x="15024" y="8621"/>
                    </a:lnTo>
                    <a:lnTo>
                      <a:pt x="15212" y="8662"/>
                    </a:lnTo>
                    <a:lnTo>
                      <a:pt x="15359" y="8579"/>
                    </a:lnTo>
                    <a:lnTo>
                      <a:pt x="15547" y="8579"/>
                    </a:lnTo>
                    <a:lnTo>
                      <a:pt x="15631" y="8600"/>
                    </a:lnTo>
                    <a:lnTo>
                      <a:pt x="15652" y="8579"/>
                    </a:lnTo>
                    <a:cubicBezTo>
                      <a:pt x="15683" y="8589"/>
                      <a:pt x="15714" y="8594"/>
                      <a:pt x="15748" y="8594"/>
                    </a:cubicBezTo>
                    <a:cubicBezTo>
                      <a:pt x="15782" y="8594"/>
                      <a:pt x="15819" y="8589"/>
                      <a:pt x="15861" y="8579"/>
                    </a:cubicBezTo>
                    <a:cubicBezTo>
                      <a:pt x="15882" y="8579"/>
                      <a:pt x="15924" y="8558"/>
                      <a:pt x="15945" y="8516"/>
                    </a:cubicBezTo>
                    <a:lnTo>
                      <a:pt x="15986" y="8453"/>
                    </a:lnTo>
                    <a:lnTo>
                      <a:pt x="16007" y="8443"/>
                    </a:lnTo>
                    <a:lnTo>
                      <a:pt x="16007" y="8443"/>
                    </a:lnTo>
                    <a:cubicBezTo>
                      <a:pt x="16001" y="8433"/>
                      <a:pt x="15994" y="8423"/>
                      <a:pt x="15986" y="8411"/>
                    </a:cubicBezTo>
                    <a:lnTo>
                      <a:pt x="16049" y="8390"/>
                    </a:lnTo>
                    <a:lnTo>
                      <a:pt x="16091" y="8286"/>
                    </a:lnTo>
                    <a:lnTo>
                      <a:pt x="16091" y="8181"/>
                    </a:lnTo>
                    <a:lnTo>
                      <a:pt x="15965" y="8139"/>
                    </a:lnTo>
                    <a:lnTo>
                      <a:pt x="15861" y="8202"/>
                    </a:lnTo>
                    <a:lnTo>
                      <a:pt x="15924" y="8244"/>
                    </a:lnTo>
                    <a:lnTo>
                      <a:pt x="15840" y="8349"/>
                    </a:lnTo>
                    <a:lnTo>
                      <a:pt x="15735" y="8370"/>
                    </a:lnTo>
                    <a:lnTo>
                      <a:pt x="15714" y="8390"/>
                    </a:lnTo>
                    <a:lnTo>
                      <a:pt x="15673" y="8390"/>
                    </a:lnTo>
                    <a:cubicBezTo>
                      <a:pt x="15652" y="8390"/>
                      <a:pt x="15631" y="8411"/>
                      <a:pt x="15610" y="8453"/>
                    </a:cubicBezTo>
                    <a:lnTo>
                      <a:pt x="15526" y="8453"/>
                    </a:lnTo>
                    <a:lnTo>
                      <a:pt x="15442" y="8390"/>
                    </a:lnTo>
                    <a:lnTo>
                      <a:pt x="15296" y="8390"/>
                    </a:lnTo>
                    <a:lnTo>
                      <a:pt x="15149" y="8453"/>
                    </a:lnTo>
                    <a:lnTo>
                      <a:pt x="15003" y="8349"/>
                    </a:lnTo>
                    <a:lnTo>
                      <a:pt x="14836" y="8307"/>
                    </a:lnTo>
                    <a:lnTo>
                      <a:pt x="14773" y="8349"/>
                    </a:lnTo>
                    <a:lnTo>
                      <a:pt x="14626" y="8265"/>
                    </a:lnTo>
                    <a:lnTo>
                      <a:pt x="14354" y="8307"/>
                    </a:lnTo>
                    <a:lnTo>
                      <a:pt x="14166" y="8411"/>
                    </a:lnTo>
                    <a:lnTo>
                      <a:pt x="14166" y="8453"/>
                    </a:lnTo>
                    <a:lnTo>
                      <a:pt x="13999" y="8453"/>
                    </a:lnTo>
                    <a:lnTo>
                      <a:pt x="13894" y="8411"/>
                    </a:lnTo>
                    <a:lnTo>
                      <a:pt x="13894" y="8474"/>
                    </a:lnTo>
                    <a:cubicBezTo>
                      <a:pt x="13852" y="8474"/>
                      <a:pt x="13769" y="8474"/>
                      <a:pt x="13727" y="8495"/>
                    </a:cubicBezTo>
                    <a:lnTo>
                      <a:pt x="13685" y="8453"/>
                    </a:lnTo>
                    <a:lnTo>
                      <a:pt x="13685" y="8370"/>
                    </a:lnTo>
                    <a:lnTo>
                      <a:pt x="13559" y="8349"/>
                    </a:lnTo>
                    <a:lnTo>
                      <a:pt x="13580" y="8453"/>
                    </a:lnTo>
                    <a:lnTo>
                      <a:pt x="13538" y="8474"/>
                    </a:lnTo>
                    <a:lnTo>
                      <a:pt x="13538" y="8370"/>
                    </a:lnTo>
                    <a:lnTo>
                      <a:pt x="13434" y="8286"/>
                    </a:lnTo>
                    <a:lnTo>
                      <a:pt x="13329" y="8349"/>
                    </a:lnTo>
                    <a:lnTo>
                      <a:pt x="13224" y="8265"/>
                    </a:lnTo>
                    <a:lnTo>
                      <a:pt x="13120" y="8202"/>
                    </a:lnTo>
                    <a:lnTo>
                      <a:pt x="12994" y="8286"/>
                    </a:lnTo>
                    <a:lnTo>
                      <a:pt x="12994" y="8349"/>
                    </a:lnTo>
                    <a:lnTo>
                      <a:pt x="13224" y="8411"/>
                    </a:lnTo>
                    <a:lnTo>
                      <a:pt x="13308" y="8495"/>
                    </a:lnTo>
                    <a:lnTo>
                      <a:pt x="13162" y="8495"/>
                    </a:lnTo>
                    <a:lnTo>
                      <a:pt x="13162" y="8516"/>
                    </a:lnTo>
                    <a:lnTo>
                      <a:pt x="13099" y="8579"/>
                    </a:lnTo>
                    <a:lnTo>
                      <a:pt x="13057" y="8579"/>
                    </a:lnTo>
                    <a:cubicBezTo>
                      <a:pt x="13094" y="8560"/>
                      <a:pt x="13098" y="8492"/>
                      <a:pt x="13055" y="8492"/>
                    </a:cubicBezTo>
                    <a:cubicBezTo>
                      <a:pt x="13049" y="8492"/>
                      <a:pt x="13043" y="8493"/>
                      <a:pt x="13036" y="8495"/>
                    </a:cubicBezTo>
                    <a:lnTo>
                      <a:pt x="12952" y="8495"/>
                    </a:lnTo>
                    <a:lnTo>
                      <a:pt x="12932" y="8390"/>
                    </a:lnTo>
                    <a:lnTo>
                      <a:pt x="12848" y="8370"/>
                    </a:lnTo>
                    <a:lnTo>
                      <a:pt x="12743" y="8390"/>
                    </a:lnTo>
                    <a:lnTo>
                      <a:pt x="12639" y="8370"/>
                    </a:lnTo>
                    <a:lnTo>
                      <a:pt x="12492" y="8411"/>
                    </a:lnTo>
                    <a:lnTo>
                      <a:pt x="12408" y="8516"/>
                    </a:lnTo>
                    <a:lnTo>
                      <a:pt x="12388" y="8600"/>
                    </a:lnTo>
                    <a:lnTo>
                      <a:pt x="12283" y="8600"/>
                    </a:lnTo>
                    <a:lnTo>
                      <a:pt x="12283" y="8579"/>
                    </a:lnTo>
                    <a:lnTo>
                      <a:pt x="12283" y="8558"/>
                    </a:lnTo>
                    <a:lnTo>
                      <a:pt x="12304" y="8558"/>
                    </a:lnTo>
                    <a:cubicBezTo>
                      <a:pt x="12325" y="8558"/>
                      <a:pt x="12304" y="8516"/>
                      <a:pt x="12304" y="8516"/>
                    </a:cubicBezTo>
                    <a:lnTo>
                      <a:pt x="12325" y="8495"/>
                    </a:lnTo>
                    <a:lnTo>
                      <a:pt x="12367" y="8370"/>
                    </a:lnTo>
                    <a:lnTo>
                      <a:pt x="12178" y="8307"/>
                    </a:lnTo>
                    <a:lnTo>
                      <a:pt x="12053" y="8390"/>
                    </a:lnTo>
                    <a:lnTo>
                      <a:pt x="12011" y="8516"/>
                    </a:lnTo>
                    <a:cubicBezTo>
                      <a:pt x="11885" y="8495"/>
                      <a:pt x="11781" y="8474"/>
                      <a:pt x="11676" y="8453"/>
                    </a:cubicBezTo>
                    <a:lnTo>
                      <a:pt x="11781" y="8411"/>
                    </a:lnTo>
                    <a:lnTo>
                      <a:pt x="11802" y="8349"/>
                    </a:lnTo>
                    <a:lnTo>
                      <a:pt x="11676" y="8181"/>
                    </a:lnTo>
                    <a:lnTo>
                      <a:pt x="11530" y="8160"/>
                    </a:lnTo>
                    <a:lnTo>
                      <a:pt x="11362" y="8202"/>
                    </a:lnTo>
                    <a:lnTo>
                      <a:pt x="11237" y="8181"/>
                    </a:lnTo>
                    <a:lnTo>
                      <a:pt x="11111" y="8202"/>
                    </a:lnTo>
                    <a:lnTo>
                      <a:pt x="11111" y="8244"/>
                    </a:lnTo>
                    <a:cubicBezTo>
                      <a:pt x="11069" y="8244"/>
                      <a:pt x="11069" y="8244"/>
                      <a:pt x="11048" y="8202"/>
                    </a:cubicBezTo>
                    <a:lnTo>
                      <a:pt x="11069" y="8056"/>
                    </a:lnTo>
                    <a:lnTo>
                      <a:pt x="11028" y="7972"/>
                    </a:lnTo>
                    <a:lnTo>
                      <a:pt x="10923" y="7951"/>
                    </a:lnTo>
                    <a:lnTo>
                      <a:pt x="10902" y="7930"/>
                    </a:lnTo>
                    <a:lnTo>
                      <a:pt x="10797" y="7930"/>
                    </a:lnTo>
                    <a:lnTo>
                      <a:pt x="10714" y="7972"/>
                    </a:lnTo>
                    <a:lnTo>
                      <a:pt x="10609" y="7972"/>
                    </a:lnTo>
                    <a:lnTo>
                      <a:pt x="10525" y="7930"/>
                    </a:lnTo>
                    <a:lnTo>
                      <a:pt x="10400" y="7972"/>
                    </a:lnTo>
                    <a:lnTo>
                      <a:pt x="10274" y="7930"/>
                    </a:lnTo>
                    <a:lnTo>
                      <a:pt x="10191" y="7846"/>
                    </a:lnTo>
                    <a:lnTo>
                      <a:pt x="10191" y="7763"/>
                    </a:lnTo>
                    <a:lnTo>
                      <a:pt x="10086" y="7595"/>
                    </a:lnTo>
                    <a:lnTo>
                      <a:pt x="10086" y="7449"/>
                    </a:lnTo>
                    <a:lnTo>
                      <a:pt x="9939" y="7449"/>
                    </a:lnTo>
                    <a:lnTo>
                      <a:pt x="9856" y="7470"/>
                    </a:lnTo>
                    <a:lnTo>
                      <a:pt x="9772" y="7386"/>
                    </a:lnTo>
                    <a:lnTo>
                      <a:pt x="9667" y="7386"/>
                    </a:lnTo>
                    <a:lnTo>
                      <a:pt x="9542" y="7282"/>
                    </a:lnTo>
                    <a:lnTo>
                      <a:pt x="9458" y="7240"/>
                    </a:lnTo>
                    <a:lnTo>
                      <a:pt x="9354" y="7261"/>
                    </a:lnTo>
                    <a:lnTo>
                      <a:pt x="9270" y="7261"/>
                    </a:lnTo>
                    <a:lnTo>
                      <a:pt x="9144" y="7114"/>
                    </a:lnTo>
                    <a:lnTo>
                      <a:pt x="9040" y="7114"/>
                    </a:lnTo>
                    <a:lnTo>
                      <a:pt x="9019" y="7344"/>
                    </a:lnTo>
                    <a:lnTo>
                      <a:pt x="8935" y="7449"/>
                    </a:lnTo>
                    <a:lnTo>
                      <a:pt x="8684" y="7491"/>
                    </a:lnTo>
                    <a:lnTo>
                      <a:pt x="8370" y="7449"/>
                    </a:lnTo>
                    <a:lnTo>
                      <a:pt x="8015" y="7449"/>
                    </a:lnTo>
                    <a:lnTo>
                      <a:pt x="7805" y="7365"/>
                    </a:lnTo>
                    <a:lnTo>
                      <a:pt x="7763" y="7323"/>
                    </a:lnTo>
                    <a:lnTo>
                      <a:pt x="7784" y="7219"/>
                    </a:lnTo>
                    <a:lnTo>
                      <a:pt x="7701" y="7072"/>
                    </a:lnTo>
                    <a:lnTo>
                      <a:pt x="7450" y="7051"/>
                    </a:lnTo>
                    <a:lnTo>
                      <a:pt x="7240" y="7010"/>
                    </a:lnTo>
                    <a:lnTo>
                      <a:pt x="7136" y="6926"/>
                    </a:lnTo>
                    <a:lnTo>
                      <a:pt x="6947" y="6926"/>
                    </a:lnTo>
                    <a:lnTo>
                      <a:pt x="6906" y="6968"/>
                    </a:lnTo>
                    <a:lnTo>
                      <a:pt x="6843" y="7030"/>
                    </a:lnTo>
                    <a:lnTo>
                      <a:pt x="6759" y="6947"/>
                    </a:lnTo>
                    <a:lnTo>
                      <a:pt x="6592" y="6926"/>
                    </a:lnTo>
                    <a:lnTo>
                      <a:pt x="6487" y="6926"/>
                    </a:lnTo>
                    <a:cubicBezTo>
                      <a:pt x="6403" y="6842"/>
                      <a:pt x="6320" y="6758"/>
                      <a:pt x="6278" y="6654"/>
                    </a:cubicBezTo>
                    <a:lnTo>
                      <a:pt x="6278" y="6486"/>
                    </a:lnTo>
                    <a:lnTo>
                      <a:pt x="6320" y="6173"/>
                    </a:lnTo>
                    <a:lnTo>
                      <a:pt x="6278" y="5963"/>
                    </a:lnTo>
                    <a:lnTo>
                      <a:pt x="6382" y="5712"/>
                    </a:lnTo>
                    <a:lnTo>
                      <a:pt x="6320" y="5649"/>
                    </a:lnTo>
                    <a:lnTo>
                      <a:pt x="6320" y="5461"/>
                    </a:lnTo>
                    <a:lnTo>
                      <a:pt x="6424" y="5398"/>
                    </a:lnTo>
                    <a:lnTo>
                      <a:pt x="6487" y="5336"/>
                    </a:lnTo>
                    <a:lnTo>
                      <a:pt x="6445" y="5231"/>
                    </a:lnTo>
                    <a:lnTo>
                      <a:pt x="6382" y="5168"/>
                    </a:lnTo>
                    <a:lnTo>
                      <a:pt x="6278" y="5085"/>
                    </a:lnTo>
                    <a:lnTo>
                      <a:pt x="6215" y="4959"/>
                    </a:lnTo>
                    <a:lnTo>
                      <a:pt x="6131" y="4938"/>
                    </a:lnTo>
                    <a:lnTo>
                      <a:pt x="6110" y="4854"/>
                    </a:lnTo>
                    <a:lnTo>
                      <a:pt x="6006" y="4813"/>
                    </a:lnTo>
                    <a:lnTo>
                      <a:pt x="5818" y="4833"/>
                    </a:lnTo>
                    <a:lnTo>
                      <a:pt x="5713" y="4813"/>
                    </a:lnTo>
                    <a:lnTo>
                      <a:pt x="5692" y="4624"/>
                    </a:lnTo>
                    <a:lnTo>
                      <a:pt x="5608" y="4520"/>
                    </a:lnTo>
                    <a:lnTo>
                      <a:pt x="5546" y="4561"/>
                    </a:lnTo>
                    <a:lnTo>
                      <a:pt x="5587" y="4457"/>
                    </a:lnTo>
                    <a:lnTo>
                      <a:pt x="5483" y="4415"/>
                    </a:lnTo>
                    <a:lnTo>
                      <a:pt x="5462" y="4122"/>
                    </a:lnTo>
                    <a:lnTo>
                      <a:pt x="5336" y="4185"/>
                    </a:lnTo>
                    <a:lnTo>
                      <a:pt x="5274" y="4122"/>
                    </a:lnTo>
                    <a:lnTo>
                      <a:pt x="5043" y="4122"/>
                    </a:lnTo>
                    <a:lnTo>
                      <a:pt x="4855" y="3996"/>
                    </a:lnTo>
                    <a:lnTo>
                      <a:pt x="4855" y="3892"/>
                    </a:lnTo>
                    <a:lnTo>
                      <a:pt x="4960" y="3850"/>
                    </a:lnTo>
                    <a:lnTo>
                      <a:pt x="5085" y="3766"/>
                    </a:lnTo>
                    <a:lnTo>
                      <a:pt x="5002" y="3704"/>
                    </a:lnTo>
                    <a:lnTo>
                      <a:pt x="4876" y="3745"/>
                    </a:lnTo>
                    <a:lnTo>
                      <a:pt x="4813" y="3704"/>
                    </a:lnTo>
                    <a:lnTo>
                      <a:pt x="4667" y="3766"/>
                    </a:lnTo>
                    <a:lnTo>
                      <a:pt x="4750" y="3683"/>
                    </a:lnTo>
                    <a:lnTo>
                      <a:pt x="4876" y="3578"/>
                    </a:lnTo>
                    <a:lnTo>
                      <a:pt x="5064" y="3557"/>
                    </a:lnTo>
                    <a:lnTo>
                      <a:pt x="5043" y="3432"/>
                    </a:lnTo>
                    <a:lnTo>
                      <a:pt x="4855" y="3222"/>
                    </a:lnTo>
                    <a:lnTo>
                      <a:pt x="4750" y="3222"/>
                    </a:lnTo>
                    <a:lnTo>
                      <a:pt x="4625" y="3285"/>
                    </a:lnTo>
                    <a:lnTo>
                      <a:pt x="4478" y="3369"/>
                    </a:lnTo>
                    <a:lnTo>
                      <a:pt x="4332" y="3369"/>
                    </a:lnTo>
                    <a:lnTo>
                      <a:pt x="4416" y="3348"/>
                    </a:lnTo>
                    <a:lnTo>
                      <a:pt x="4457" y="3285"/>
                    </a:lnTo>
                    <a:lnTo>
                      <a:pt x="4520" y="3264"/>
                    </a:lnTo>
                    <a:lnTo>
                      <a:pt x="4562" y="3180"/>
                    </a:lnTo>
                    <a:lnTo>
                      <a:pt x="4541" y="3097"/>
                    </a:lnTo>
                    <a:lnTo>
                      <a:pt x="4416" y="3055"/>
                    </a:lnTo>
                    <a:lnTo>
                      <a:pt x="4206" y="3055"/>
                    </a:lnTo>
                    <a:lnTo>
                      <a:pt x="4081" y="2929"/>
                    </a:lnTo>
                    <a:lnTo>
                      <a:pt x="4081" y="2846"/>
                    </a:lnTo>
                    <a:lnTo>
                      <a:pt x="4039" y="2678"/>
                    </a:lnTo>
                    <a:lnTo>
                      <a:pt x="3809" y="2448"/>
                    </a:lnTo>
                    <a:lnTo>
                      <a:pt x="3725" y="2427"/>
                    </a:lnTo>
                    <a:lnTo>
                      <a:pt x="3662" y="2448"/>
                    </a:lnTo>
                    <a:lnTo>
                      <a:pt x="3558" y="2364"/>
                    </a:lnTo>
                    <a:lnTo>
                      <a:pt x="3516" y="2155"/>
                    </a:lnTo>
                    <a:lnTo>
                      <a:pt x="3369" y="2009"/>
                    </a:lnTo>
                    <a:lnTo>
                      <a:pt x="3160" y="1883"/>
                    </a:lnTo>
                    <a:lnTo>
                      <a:pt x="3035" y="1883"/>
                    </a:lnTo>
                    <a:lnTo>
                      <a:pt x="2993" y="1925"/>
                    </a:lnTo>
                    <a:lnTo>
                      <a:pt x="2930" y="1883"/>
                    </a:lnTo>
                    <a:lnTo>
                      <a:pt x="2888" y="1716"/>
                    </a:lnTo>
                    <a:lnTo>
                      <a:pt x="2825" y="1800"/>
                    </a:lnTo>
                    <a:lnTo>
                      <a:pt x="2763" y="1716"/>
                    </a:lnTo>
                    <a:lnTo>
                      <a:pt x="2763" y="1528"/>
                    </a:lnTo>
                    <a:lnTo>
                      <a:pt x="2658" y="1402"/>
                    </a:lnTo>
                    <a:lnTo>
                      <a:pt x="2533" y="1381"/>
                    </a:lnTo>
                    <a:lnTo>
                      <a:pt x="2470" y="1297"/>
                    </a:lnTo>
                    <a:lnTo>
                      <a:pt x="2135" y="1088"/>
                    </a:lnTo>
                    <a:lnTo>
                      <a:pt x="2030" y="1088"/>
                    </a:lnTo>
                    <a:lnTo>
                      <a:pt x="1905" y="942"/>
                    </a:lnTo>
                    <a:lnTo>
                      <a:pt x="1779" y="900"/>
                    </a:lnTo>
                    <a:lnTo>
                      <a:pt x="1737" y="837"/>
                    </a:lnTo>
                    <a:lnTo>
                      <a:pt x="1716" y="649"/>
                    </a:lnTo>
                    <a:lnTo>
                      <a:pt x="1612" y="586"/>
                    </a:lnTo>
                    <a:lnTo>
                      <a:pt x="1528" y="460"/>
                    </a:lnTo>
                    <a:lnTo>
                      <a:pt x="1486" y="439"/>
                    </a:lnTo>
                    <a:lnTo>
                      <a:pt x="1403" y="272"/>
                    </a:lnTo>
                    <a:lnTo>
                      <a:pt x="1277" y="230"/>
                    </a:lnTo>
                    <a:lnTo>
                      <a:pt x="1152" y="230"/>
                    </a:lnTo>
                    <a:lnTo>
                      <a:pt x="1068" y="251"/>
                    </a:lnTo>
                    <a:lnTo>
                      <a:pt x="1005" y="209"/>
                    </a:lnTo>
                    <a:lnTo>
                      <a:pt x="859" y="209"/>
                    </a:lnTo>
                    <a:lnTo>
                      <a:pt x="670" y="251"/>
                    </a:lnTo>
                    <a:lnTo>
                      <a:pt x="587" y="209"/>
                    </a:lnTo>
                    <a:lnTo>
                      <a:pt x="336" y="21"/>
                    </a:lnTo>
                    <a:lnTo>
                      <a:pt x="105" y="0"/>
                    </a:ln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  <p:sp>
          <p:nvSpPr>
            <p:cNvPr id="6991" name="Google Shape;6991;p57"/>
            <p:cNvSpPr/>
            <p:nvPr/>
          </p:nvSpPr>
          <p:spPr>
            <a:xfrm>
              <a:off x="4437231" y="3100607"/>
              <a:ext cx="29912" cy="37370"/>
            </a:xfrm>
            <a:custGeom>
              <a:rect b="b" l="l" r="r" t="t"/>
              <a:pathLst>
                <a:path extrusionOk="0" h="3286" w="2512">
                  <a:moveTo>
                    <a:pt x="126" y="0"/>
                  </a:moveTo>
                  <a:lnTo>
                    <a:pt x="42" y="84"/>
                  </a:lnTo>
                  <a:lnTo>
                    <a:pt x="0" y="210"/>
                  </a:lnTo>
                  <a:lnTo>
                    <a:pt x="126" y="419"/>
                  </a:lnTo>
                  <a:lnTo>
                    <a:pt x="189" y="879"/>
                  </a:lnTo>
                  <a:lnTo>
                    <a:pt x="251" y="1047"/>
                  </a:lnTo>
                  <a:lnTo>
                    <a:pt x="314" y="1172"/>
                  </a:lnTo>
                  <a:lnTo>
                    <a:pt x="314" y="1360"/>
                  </a:lnTo>
                  <a:lnTo>
                    <a:pt x="251" y="1402"/>
                  </a:lnTo>
                  <a:lnTo>
                    <a:pt x="293" y="1507"/>
                  </a:lnTo>
                  <a:lnTo>
                    <a:pt x="356" y="1611"/>
                  </a:lnTo>
                  <a:lnTo>
                    <a:pt x="335" y="1674"/>
                  </a:lnTo>
                  <a:lnTo>
                    <a:pt x="419" y="1758"/>
                  </a:lnTo>
                  <a:lnTo>
                    <a:pt x="565" y="1863"/>
                  </a:lnTo>
                  <a:lnTo>
                    <a:pt x="649" y="2009"/>
                  </a:lnTo>
                  <a:lnTo>
                    <a:pt x="754" y="2072"/>
                  </a:lnTo>
                  <a:lnTo>
                    <a:pt x="837" y="2176"/>
                  </a:lnTo>
                  <a:lnTo>
                    <a:pt x="754" y="2281"/>
                  </a:lnTo>
                  <a:lnTo>
                    <a:pt x="733" y="2344"/>
                  </a:lnTo>
                  <a:lnTo>
                    <a:pt x="816" y="2407"/>
                  </a:lnTo>
                  <a:lnTo>
                    <a:pt x="1005" y="2490"/>
                  </a:lnTo>
                  <a:lnTo>
                    <a:pt x="1193" y="2616"/>
                  </a:lnTo>
                  <a:lnTo>
                    <a:pt x="1172" y="2720"/>
                  </a:lnTo>
                  <a:lnTo>
                    <a:pt x="1339" y="2867"/>
                  </a:lnTo>
                  <a:lnTo>
                    <a:pt x="1486" y="2867"/>
                  </a:lnTo>
                  <a:lnTo>
                    <a:pt x="1528" y="2909"/>
                  </a:lnTo>
                  <a:lnTo>
                    <a:pt x="1611" y="3013"/>
                  </a:lnTo>
                  <a:lnTo>
                    <a:pt x="1800" y="3118"/>
                  </a:lnTo>
                  <a:lnTo>
                    <a:pt x="1988" y="3139"/>
                  </a:lnTo>
                  <a:lnTo>
                    <a:pt x="2051" y="3223"/>
                  </a:lnTo>
                  <a:lnTo>
                    <a:pt x="2197" y="3264"/>
                  </a:lnTo>
                  <a:lnTo>
                    <a:pt x="2218" y="3244"/>
                  </a:lnTo>
                  <a:lnTo>
                    <a:pt x="2281" y="3285"/>
                  </a:lnTo>
                  <a:lnTo>
                    <a:pt x="2386" y="3223"/>
                  </a:lnTo>
                  <a:lnTo>
                    <a:pt x="2386" y="3181"/>
                  </a:lnTo>
                  <a:lnTo>
                    <a:pt x="2344" y="3181"/>
                  </a:lnTo>
                  <a:lnTo>
                    <a:pt x="2386" y="3118"/>
                  </a:lnTo>
                  <a:lnTo>
                    <a:pt x="2323" y="3076"/>
                  </a:lnTo>
                  <a:lnTo>
                    <a:pt x="2407" y="3118"/>
                  </a:lnTo>
                  <a:lnTo>
                    <a:pt x="2407" y="3181"/>
                  </a:lnTo>
                  <a:lnTo>
                    <a:pt x="2407" y="3223"/>
                  </a:lnTo>
                  <a:lnTo>
                    <a:pt x="2511" y="3244"/>
                  </a:lnTo>
                  <a:lnTo>
                    <a:pt x="2511" y="3118"/>
                  </a:lnTo>
                  <a:lnTo>
                    <a:pt x="2386" y="2846"/>
                  </a:lnTo>
                  <a:lnTo>
                    <a:pt x="2344" y="2846"/>
                  </a:lnTo>
                  <a:lnTo>
                    <a:pt x="2344" y="2804"/>
                  </a:lnTo>
                  <a:lnTo>
                    <a:pt x="2323" y="2762"/>
                  </a:lnTo>
                  <a:lnTo>
                    <a:pt x="2281" y="2741"/>
                  </a:lnTo>
                  <a:lnTo>
                    <a:pt x="2239" y="2553"/>
                  </a:lnTo>
                  <a:lnTo>
                    <a:pt x="2281" y="2511"/>
                  </a:lnTo>
                  <a:lnTo>
                    <a:pt x="2239" y="2448"/>
                  </a:lnTo>
                  <a:lnTo>
                    <a:pt x="2176" y="2448"/>
                  </a:lnTo>
                  <a:lnTo>
                    <a:pt x="2009" y="2344"/>
                  </a:lnTo>
                  <a:lnTo>
                    <a:pt x="1967" y="2197"/>
                  </a:lnTo>
                  <a:lnTo>
                    <a:pt x="1967" y="1904"/>
                  </a:lnTo>
                  <a:lnTo>
                    <a:pt x="1904" y="1821"/>
                  </a:lnTo>
                  <a:lnTo>
                    <a:pt x="1904" y="1716"/>
                  </a:lnTo>
                  <a:lnTo>
                    <a:pt x="1925" y="1674"/>
                  </a:lnTo>
                  <a:lnTo>
                    <a:pt x="1904" y="1381"/>
                  </a:lnTo>
                  <a:lnTo>
                    <a:pt x="1967" y="1339"/>
                  </a:lnTo>
                  <a:lnTo>
                    <a:pt x="1904" y="1088"/>
                  </a:lnTo>
                  <a:lnTo>
                    <a:pt x="1779" y="879"/>
                  </a:lnTo>
                  <a:lnTo>
                    <a:pt x="1360" y="461"/>
                  </a:lnTo>
                  <a:lnTo>
                    <a:pt x="1277" y="314"/>
                  </a:lnTo>
                  <a:lnTo>
                    <a:pt x="1235" y="335"/>
                  </a:lnTo>
                  <a:lnTo>
                    <a:pt x="1172" y="398"/>
                  </a:lnTo>
                  <a:lnTo>
                    <a:pt x="1088" y="398"/>
                  </a:lnTo>
                  <a:lnTo>
                    <a:pt x="1067" y="419"/>
                  </a:lnTo>
                  <a:lnTo>
                    <a:pt x="1067" y="523"/>
                  </a:lnTo>
                  <a:lnTo>
                    <a:pt x="984" y="565"/>
                  </a:lnTo>
                  <a:lnTo>
                    <a:pt x="921" y="523"/>
                  </a:lnTo>
                  <a:lnTo>
                    <a:pt x="816" y="523"/>
                  </a:lnTo>
                  <a:lnTo>
                    <a:pt x="670" y="628"/>
                  </a:lnTo>
                  <a:lnTo>
                    <a:pt x="523" y="607"/>
                  </a:lnTo>
                  <a:lnTo>
                    <a:pt x="523" y="523"/>
                  </a:lnTo>
                  <a:lnTo>
                    <a:pt x="607" y="440"/>
                  </a:lnTo>
                  <a:lnTo>
                    <a:pt x="607" y="251"/>
                  </a:lnTo>
                  <a:lnTo>
                    <a:pt x="544" y="189"/>
                  </a:lnTo>
                  <a:lnTo>
                    <a:pt x="419" y="189"/>
                  </a:lnTo>
                  <a:lnTo>
                    <a:pt x="398" y="126"/>
                  </a:lnTo>
                  <a:lnTo>
                    <a:pt x="231" y="84"/>
                  </a:lnTo>
                  <a:lnTo>
                    <a:pt x="126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992" name="Google Shape;6992;p57"/>
            <p:cNvSpPr/>
            <p:nvPr/>
          </p:nvSpPr>
          <p:spPr>
            <a:xfrm>
              <a:off x="4503746" y="3099174"/>
              <a:ext cx="65289" cy="42135"/>
            </a:xfrm>
            <a:custGeom>
              <a:rect b="b" l="l" r="r" t="t"/>
              <a:pathLst>
                <a:path extrusionOk="0" h="3705" w="5483">
                  <a:moveTo>
                    <a:pt x="4186" y="1"/>
                  </a:moveTo>
                  <a:lnTo>
                    <a:pt x="4144" y="22"/>
                  </a:lnTo>
                  <a:lnTo>
                    <a:pt x="4165" y="126"/>
                  </a:lnTo>
                  <a:lnTo>
                    <a:pt x="4039" y="252"/>
                  </a:lnTo>
                  <a:lnTo>
                    <a:pt x="3976" y="231"/>
                  </a:lnTo>
                  <a:lnTo>
                    <a:pt x="4039" y="126"/>
                  </a:lnTo>
                  <a:lnTo>
                    <a:pt x="4018" y="43"/>
                  </a:lnTo>
                  <a:lnTo>
                    <a:pt x="3935" y="43"/>
                  </a:lnTo>
                  <a:lnTo>
                    <a:pt x="3851" y="273"/>
                  </a:lnTo>
                  <a:lnTo>
                    <a:pt x="3767" y="315"/>
                  </a:lnTo>
                  <a:lnTo>
                    <a:pt x="3642" y="587"/>
                  </a:lnTo>
                  <a:lnTo>
                    <a:pt x="3642" y="754"/>
                  </a:lnTo>
                  <a:lnTo>
                    <a:pt x="3432" y="963"/>
                  </a:lnTo>
                  <a:lnTo>
                    <a:pt x="3328" y="963"/>
                  </a:lnTo>
                  <a:lnTo>
                    <a:pt x="3140" y="1005"/>
                  </a:lnTo>
                  <a:lnTo>
                    <a:pt x="3098" y="1089"/>
                  </a:lnTo>
                  <a:lnTo>
                    <a:pt x="3181" y="1089"/>
                  </a:lnTo>
                  <a:lnTo>
                    <a:pt x="3119" y="1152"/>
                  </a:lnTo>
                  <a:lnTo>
                    <a:pt x="3181" y="1173"/>
                  </a:lnTo>
                  <a:lnTo>
                    <a:pt x="3307" y="1152"/>
                  </a:lnTo>
                  <a:lnTo>
                    <a:pt x="3244" y="1214"/>
                  </a:lnTo>
                  <a:lnTo>
                    <a:pt x="3181" y="1277"/>
                  </a:lnTo>
                  <a:lnTo>
                    <a:pt x="3140" y="1298"/>
                  </a:lnTo>
                  <a:lnTo>
                    <a:pt x="3140" y="1319"/>
                  </a:lnTo>
                  <a:lnTo>
                    <a:pt x="3223" y="1528"/>
                  </a:lnTo>
                  <a:lnTo>
                    <a:pt x="3181" y="1633"/>
                  </a:lnTo>
                  <a:lnTo>
                    <a:pt x="3098" y="1591"/>
                  </a:lnTo>
                  <a:lnTo>
                    <a:pt x="3098" y="1465"/>
                  </a:lnTo>
                  <a:lnTo>
                    <a:pt x="3077" y="1361"/>
                  </a:lnTo>
                  <a:lnTo>
                    <a:pt x="3035" y="1361"/>
                  </a:lnTo>
                  <a:lnTo>
                    <a:pt x="3035" y="1319"/>
                  </a:lnTo>
                  <a:lnTo>
                    <a:pt x="2993" y="1319"/>
                  </a:lnTo>
                  <a:lnTo>
                    <a:pt x="2930" y="1424"/>
                  </a:lnTo>
                  <a:lnTo>
                    <a:pt x="2972" y="1675"/>
                  </a:lnTo>
                  <a:lnTo>
                    <a:pt x="2909" y="1717"/>
                  </a:lnTo>
                  <a:lnTo>
                    <a:pt x="2805" y="1612"/>
                  </a:lnTo>
                  <a:lnTo>
                    <a:pt x="2700" y="1465"/>
                  </a:lnTo>
                  <a:lnTo>
                    <a:pt x="2658" y="1465"/>
                  </a:lnTo>
                  <a:lnTo>
                    <a:pt x="2554" y="1403"/>
                  </a:lnTo>
                  <a:lnTo>
                    <a:pt x="2470" y="1507"/>
                  </a:lnTo>
                  <a:lnTo>
                    <a:pt x="2470" y="1633"/>
                  </a:lnTo>
                  <a:lnTo>
                    <a:pt x="2344" y="1779"/>
                  </a:lnTo>
                  <a:lnTo>
                    <a:pt x="2261" y="1884"/>
                  </a:lnTo>
                  <a:lnTo>
                    <a:pt x="2093" y="2030"/>
                  </a:lnTo>
                  <a:lnTo>
                    <a:pt x="2072" y="2135"/>
                  </a:lnTo>
                  <a:lnTo>
                    <a:pt x="1926" y="2323"/>
                  </a:lnTo>
                  <a:lnTo>
                    <a:pt x="1779" y="2449"/>
                  </a:lnTo>
                  <a:lnTo>
                    <a:pt x="1319" y="2554"/>
                  </a:lnTo>
                  <a:lnTo>
                    <a:pt x="1256" y="2574"/>
                  </a:lnTo>
                  <a:lnTo>
                    <a:pt x="1298" y="2742"/>
                  </a:lnTo>
                  <a:lnTo>
                    <a:pt x="1340" y="2784"/>
                  </a:lnTo>
                  <a:lnTo>
                    <a:pt x="1256" y="2763"/>
                  </a:lnTo>
                  <a:lnTo>
                    <a:pt x="1173" y="2826"/>
                  </a:lnTo>
                  <a:lnTo>
                    <a:pt x="1047" y="2846"/>
                  </a:lnTo>
                  <a:lnTo>
                    <a:pt x="984" y="2888"/>
                  </a:lnTo>
                  <a:lnTo>
                    <a:pt x="943" y="3035"/>
                  </a:lnTo>
                  <a:lnTo>
                    <a:pt x="943" y="3181"/>
                  </a:lnTo>
                  <a:lnTo>
                    <a:pt x="838" y="3349"/>
                  </a:lnTo>
                  <a:lnTo>
                    <a:pt x="838" y="3370"/>
                  </a:lnTo>
                  <a:lnTo>
                    <a:pt x="629" y="3349"/>
                  </a:lnTo>
                  <a:lnTo>
                    <a:pt x="399" y="3265"/>
                  </a:lnTo>
                  <a:lnTo>
                    <a:pt x="210" y="3265"/>
                  </a:lnTo>
                  <a:lnTo>
                    <a:pt x="168" y="3181"/>
                  </a:lnTo>
                  <a:lnTo>
                    <a:pt x="64" y="3056"/>
                  </a:lnTo>
                  <a:lnTo>
                    <a:pt x="1" y="3077"/>
                  </a:lnTo>
                  <a:lnTo>
                    <a:pt x="127" y="3286"/>
                  </a:lnTo>
                  <a:lnTo>
                    <a:pt x="315" y="3411"/>
                  </a:lnTo>
                  <a:lnTo>
                    <a:pt x="357" y="3474"/>
                  </a:lnTo>
                  <a:lnTo>
                    <a:pt x="482" y="3579"/>
                  </a:lnTo>
                  <a:lnTo>
                    <a:pt x="503" y="3683"/>
                  </a:lnTo>
                  <a:lnTo>
                    <a:pt x="608" y="3704"/>
                  </a:lnTo>
                  <a:lnTo>
                    <a:pt x="775" y="3662"/>
                  </a:lnTo>
                  <a:lnTo>
                    <a:pt x="796" y="3579"/>
                  </a:lnTo>
                  <a:lnTo>
                    <a:pt x="922" y="3600"/>
                  </a:lnTo>
                  <a:lnTo>
                    <a:pt x="1005" y="3558"/>
                  </a:lnTo>
                  <a:lnTo>
                    <a:pt x="1319" y="3579"/>
                  </a:lnTo>
                  <a:lnTo>
                    <a:pt x="1654" y="3453"/>
                  </a:lnTo>
                  <a:lnTo>
                    <a:pt x="1738" y="3370"/>
                  </a:lnTo>
                  <a:lnTo>
                    <a:pt x="2031" y="3370"/>
                  </a:lnTo>
                  <a:lnTo>
                    <a:pt x="2156" y="3411"/>
                  </a:lnTo>
                  <a:lnTo>
                    <a:pt x="2198" y="3495"/>
                  </a:lnTo>
                  <a:lnTo>
                    <a:pt x="2344" y="3495"/>
                  </a:lnTo>
                  <a:lnTo>
                    <a:pt x="2575" y="3370"/>
                  </a:lnTo>
                  <a:lnTo>
                    <a:pt x="2868" y="3307"/>
                  </a:lnTo>
                  <a:lnTo>
                    <a:pt x="2826" y="3244"/>
                  </a:lnTo>
                  <a:lnTo>
                    <a:pt x="3077" y="2888"/>
                  </a:lnTo>
                  <a:lnTo>
                    <a:pt x="3140" y="2637"/>
                  </a:lnTo>
                  <a:lnTo>
                    <a:pt x="3328" y="2365"/>
                  </a:lnTo>
                  <a:lnTo>
                    <a:pt x="3453" y="1926"/>
                  </a:lnTo>
                  <a:lnTo>
                    <a:pt x="3453" y="1842"/>
                  </a:lnTo>
                  <a:lnTo>
                    <a:pt x="3516" y="1737"/>
                  </a:lnTo>
                  <a:lnTo>
                    <a:pt x="3516" y="1675"/>
                  </a:lnTo>
                  <a:lnTo>
                    <a:pt x="3621" y="1528"/>
                  </a:lnTo>
                  <a:lnTo>
                    <a:pt x="3725" y="1570"/>
                  </a:lnTo>
                  <a:lnTo>
                    <a:pt x="4165" y="1570"/>
                  </a:lnTo>
                  <a:lnTo>
                    <a:pt x="4228" y="1612"/>
                  </a:lnTo>
                  <a:lnTo>
                    <a:pt x="4374" y="1612"/>
                  </a:lnTo>
                  <a:lnTo>
                    <a:pt x="4500" y="1633"/>
                  </a:lnTo>
                  <a:lnTo>
                    <a:pt x="4500" y="1591"/>
                  </a:lnTo>
                  <a:lnTo>
                    <a:pt x="4667" y="1675"/>
                  </a:lnTo>
                  <a:lnTo>
                    <a:pt x="4751" y="1696"/>
                  </a:lnTo>
                  <a:lnTo>
                    <a:pt x="4876" y="1633"/>
                  </a:lnTo>
                  <a:lnTo>
                    <a:pt x="5023" y="1612"/>
                  </a:lnTo>
                  <a:lnTo>
                    <a:pt x="5023" y="1528"/>
                  </a:lnTo>
                  <a:lnTo>
                    <a:pt x="4876" y="1403"/>
                  </a:lnTo>
                  <a:lnTo>
                    <a:pt x="4876" y="1277"/>
                  </a:lnTo>
                  <a:lnTo>
                    <a:pt x="4918" y="1214"/>
                  </a:lnTo>
                  <a:lnTo>
                    <a:pt x="5169" y="1256"/>
                  </a:lnTo>
                  <a:lnTo>
                    <a:pt x="5357" y="1193"/>
                  </a:lnTo>
                  <a:lnTo>
                    <a:pt x="5483" y="1089"/>
                  </a:lnTo>
                  <a:lnTo>
                    <a:pt x="5441" y="1005"/>
                  </a:lnTo>
                  <a:lnTo>
                    <a:pt x="5357" y="1005"/>
                  </a:lnTo>
                  <a:lnTo>
                    <a:pt x="5232" y="984"/>
                  </a:lnTo>
                  <a:lnTo>
                    <a:pt x="5127" y="880"/>
                  </a:lnTo>
                  <a:lnTo>
                    <a:pt x="5023" y="901"/>
                  </a:lnTo>
                  <a:lnTo>
                    <a:pt x="4897" y="775"/>
                  </a:lnTo>
                  <a:lnTo>
                    <a:pt x="4813" y="775"/>
                  </a:lnTo>
                  <a:lnTo>
                    <a:pt x="4709" y="859"/>
                  </a:lnTo>
                  <a:lnTo>
                    <a:pt x="4667" y="796"/>
                  </a:lnTo>
                  <a:lnTo>
                    <a:pt x="4792" y="691"/>
                  </a:lnTo>
                  <a:lnTo>
                    <a:pt x="4709" y="629"/>
                  </a:lnTo>
                  <a:lnTo>
                    <a:pt x="4688" y="649"/>
                  </a:lnTo>
                  <a:lnTo>
                    <a:pt x="4604" y="754"/>
                  </a:lnTo>
                  <a:lnTo>
                    <a:pt x="4562" y="670"/>
                  </a:lnTo>
                  <a:lnTo>
                    <a:pt x="4500" y="670"/>
                  </a:lnTo>
                  <a:lnTo>
                    <a:pt x="4500" y="482"/>
                  </a:lnTo>
                  <a:lnTo>
                    <a:pt x="4604" y="461"/>
                  </a:lnTo>
                  <a:lnTo>
                    <a:pt x="4604" y="377"/>
                  </a:lnTo>
                  <a:lnTo>
                    <a:pt x="4458" y="273"/>
                  </a:lnTo>
                  <a:lnTo>
                    <a:pt x="4437" y="336"/>
                  </a:lnTo>
                  <a:lnTo>
                    <a:pt x="4290" y="231"/>
                  </a:lnTo>
                  <a:lnTo>
                    <a:pt x="4290" y="64"/>
                  </a:lnTo>
                  <a:lnTo>
                    <a:pt x="4186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993" name="Google Shape;6993;p57"/>
            <p:cNvSpPr/>
            <p:nvPr/>
          </p:nvSpPr>
          <p:spPr>
            <a:xfrm>
              <a:off x="4442708" y="2983061"/>
              <a:ext cx="56823" cy="104945"/>
            </a:xfrm>
            <a:custGeom>
              <a:rect b="b" l="l" r="r" t="t"/>
              <a:pathLst>
                <a:path extrusionOk="0" h="9228" w="4772">
                  <a:moveTo>
                    <a:pt x="1821" y="0"/>
                  </a:moveTo>
                  <a:lnTo>
                    <a:pt x="1737" y="84"/>
                  </a:lnTo>
                  <a:lnTo>
                    <a:pt x="1591" y="84"/>
                  </a:lnTo>
                  <a:lnTo>
                    <a:pt x="1465" y="126"/>
                  </a:lnTo>
                  <a:lnTo>
                    <a:pt x="1507" y="314"/>
                  </a:lnTo>
                  <a:lnTo>
                    <a:pt x="1298" y="398"/>
                  </a:lnTo>
                  <a:lnTo>
                    <a:pt x="1193" y="314"/>
                  </a:lnTo>
                  <a:lnTo>
                    <a:pt x="1026" y="377"/>
                  </a:lnTo>
                  <a:lnTo>
                    <a:pt x="1026" y="440"/>
                  </a:lnTo>
                  <a:lnTo>
                    <a:pt x="900" y="502"/>
                  </a:lnTo>
                  <a:lnTo>
                    <a:pt x="879" y="419"/>
                  </a:lnTo>
                  <a:lnTo>
                    <a:pt x="796" y="419"/>
                  </a:lnTo>
                  <a:lnTo>
                    <a:pt x="733" y="502"/>
                  </a:lnTo>
                  <a:lnTo>
                    <a:pt x="607" y="398"/>
                  </a:lnTo>
                  <a:lnTo>
                    <a:pt x="524" y="440"/>
                  </a:lnTo>
                  <a:lnTo>
                    <a:pt x="503" y="544"/>
                  </a:lnTo>
                  <a:lnTo>
                    <a:pt x="419" y="544"/>
                  </a:lnTo>
                  <a:lnTo>
                    <a:pt x="377" y="523"/>
                  </a:lnTo>
                  <a:lnTo>
                    <a:pt x="398" y="440"/>
                  </a:lnTo>
                  <a:lnTo>
                    <a:pt x="315" y="419"/>
                  </a:lnTo>
                  <a:lnTo>
                    <a:pt x="189" y="481"/>
                  </a:lnTo>
                  <a:lnTo>
                    <a:pt x="147" y="523"/>
                  </a:lnTo>
                  <a:lnTo>
                    <a:pt x="105" y="586"/>
                  </a:lnTo>
                  <a:lnTo>
                    <a:pt x="63" y="607"/>
                  </a:lnTo>
                  <a:lnTo>
                    <a:pt x="1" y="628"/>
                  </a:lnTo>
                  <a:lnTo>
                    <a:pt x="63" y="712"/>
                  </a:lnTo>
                  <a:lnTo>
                    <a:pt x="252" y="795"/>
                  </a:lnTo>
                  <a:lnTo>
                    <a:pt x="356" y="942"/>
                  </a:lnTo>
                  <a:lnTo>
                    <a:pt x="461" y="1025"/>
                  </a:lnTo>
                  <a:lnTo>
                    <a:pt x="482" y="1151"/>
                  </a:lnTo>
                  <a:lnTo>
                    <a:pt x="419" y="1235"/>
                  </a:lnTo>
                  <a:lnTo>
                    <a:pt x="628" y="1423"/>
                  </a:lnTo>
                  <a:lnTo>
                    <a:pt x="733" y="1632"/>
                  </a:lnTo>
                  <a:lnTo>
                    <a:pt x="984" y="1632"/>
                  </a:lnTo>
                  <a:lnTo>
                    <a:pt x="1131" y="1674"/>
                  </a:lnTo>
                  <a:lnTo>
                    <a:pt x="1256" y="1590"/>
                  </a:lnTo>
                  <a:lnTo>
                    <a:pt x="1423" y="1590"/>
                  </a:lnTo>
                  <a:lnTo>
                    <a:pt x="1507" y="1695"/>
                  </a:lnTo>
                  <a:lnTo>
                    <a:pt x="1654" y="1737"/>
                  </a:lnTo>
                  <a:lnTo>
                    <a:pt x="1675" y="1841"/>
                  </a:lnTo>
                  <a:lnTo>
                    <a:pt x="1654" y="1946"/>
                  </a:lnTo>
                  <a:lnTo>
                    <a:pt x="1842" y="1988"/>
                  </a:lnTo>
                  <a:lnTo>
                    <a:pt x="1842" y="2072"/>
                  </a:lnTo>
                  <a:lnTo>
                    <a:pt x="1758" y="2092"/>
                  </a:lnTo>
                  <a:lnTo>
                    <a:pt x="1675" y="2302"/>
                  </a:lnTo>
                  <a:lnTo>
                    <a:pt x="1633" y="2385"/>
                  </a:lnTo>
                  <a:lnTo>
                    <a:pt x="1507" y="2385"/>
                  </a:lnTo>
                  <a:lnTo>
                    <a:pt x="1340" y="2469"/>
                  </a:lnTo>
                  <a:lnTo>
                    <a:pt x="1256" y="2469"/>
                  </a:lnTo>
                  <a:lnTo>
                    <a:pt x="1256" y="2532"/>
                  </a:lnTo>
                  <a:lnTo>
                    <a:pt x="1403" y="2699"/>
                  </a:lnTo>
                  <a:lnTo>
                    <a:pt x="1319" y="2783"/>
                  </a:lnTo>
                  <a:lnTo>
                    <a:pt x="1340" y="2846"/>
                  </a:lnTo>
                  <a:lnTo>
                    <a:pt x="1423" y="2846"/>
                  </a:lnTo>
                  <a:lnTo>
                    <a:pt x="1507" y="3013"/>
                  </a:lnTo>
                  <a:lnTo>
                    <a:pt x="1675" y="3013"/>
                  </a:lnTo>
                  <a:lnTo>
                    <a:pt x="1863" y="3118"/>
                  </a:lnTo>
                  <a:lnTo>
                    <a:pt x="1968" y="3118"/>
                  </a:lnTo>
                  <a:lnTo>
                    <a:pt x="2114" y="3327"/>
                  </a:lnTo>
                  <a:lnTo>
                    <a:pt x="2281" y="3411"/>
                  </a:lnTo>
                  <a:lnTo>
                    <a:pt x="2407" y="3557"/>
                  </a:lnTo>
                  <a:lnTo>
                    <a:pt x="2386" y="3641"/>
                  </a:lnTo>
                  <a:lnTo>
                    <a:pt x="2574" y="3850"/>
                  </a:lnTo>
                  <a:lnTo>
                    <a:pt x="2616" y="3976"/>
                  </a:lnTo>
                  <a:lnTo>
                    <a:pt x="2700" y="4038"/>
                  </a:lnTo>
                  <a:lnTo>
                    <a:pt x="2825" y="4038"/>
                  </a:lnTo>
                  <a:lnTo>
                    <a:pt x="2909" y="4143"/>
                  </a:lnTo>
                  <a:lnTo>
                    <a:pt x="2909" y="4206"/>
                  </a:lnTo>
                  <a:lnTo>
                    <a:pt x="2993" y="4289"/>
                  </a:lnTo>
                  <a:lnTo>
                    <a:pt x="3035" y="4289"/>
                  </a:lnTo>
                  <a:lnTo>
                    <a:pt x="3118" y="4310"/>
                  </a:lnTo>
                  <a:lnTo>
                    <a:pt x="3097" y="4415"/>
                  </a:lnTo>
                  <a:lnTo>
                    <a:pt x="3139" y="4478"/>
                  </a:lnTo>
                  <a:lnTo>
                    <a:pt x="3286" y="4478"/>
                  </a:lnTo>
                  <a:lnTo>
                    <a:pt x="3348" y="4582"/>
                  </a:lnTo>
                  <a:lnTo>
                    <a:pt x="3411" y="4603"/>
                  </a:lnTo>
                  <a:lnTo>
                    <a:pt x="3516" y="4561"/>
                  </a:lnTo>
                  <a:lnTo>
                    <a:pt x="3558" y="4624"/>
                  </a:lnTo>
                  <a:lnTo>
                    <a:pt x="3495" y="4708"/>
                  </a:lnTo>
                  <a:lnTo>
                    <a:pt x="3453" y="4875"/>
                  </a:lnTo>
                  <a:lnTo>
                    <a:pt x="3516" y="4938"/>
                  </a:lnTo>
                  <a:lnTo>
                    <a:pt x="3600" y="4938"/>
                  </a:lnTo>
                  <a:lnTo>
                    <a:pt x="3600" y="5105"/>
                  </a:lnTo>
                  <a:lnTo>
                    <a:pt x="3432" y="5231"/>
                  </a:lnTo>
                  <a:lnTo>
                    <a:pt x="3453" y="5357"/>
                  </a:lnTo>
                  <a:lnTo>
                    <a:pt x="3495" y="5440"/>
                  </a:lnTo>
                  <a:lnTo>
                    <a:pt x="3516" y="5629"/>
                  </a:lnTo>
                  <a:lnTo>
                    <a:pt x="3411" y="5670"/>
                  </a:lnTo>
                  <a:lnTo>
                    <a:pt x="3390" y="5670"/>
                  </a:lnTo>
                  <a:lnTo>
                    <a:pt x="3453" y="5859"/>
                  </a:lnTo>
                  <a:lnTo>
                    <a:pt x="3558" y="5921"/>
                  </a:lnTo>
                  <a:lnTo>
                    <a:pt x="3662" y="6152"/>
                  </a:lnTo>
                  <a:lnTo>
                    <a:pt x="3641" y="6340"/>
                  </a:lnTo>
                  <a:lnTo>
                    <a:pt x="3662" y="6445"/>
                  </a:lnTo>
                  <a:lnTo>
                    <a:pt x="3641" y="6591"/>
                  </a:lnTo>
                  <a:lnTo>
                    <a:pt x="3662" y="6717"/>
                  </a:lnTo>
                  <a:lnTo>
                    <a:pt x="3558" y="6905"/>
                  </a:lnTo>
                  <a:lnTo>
                    <a:pt x="3495" y="6926"/>
                  </a:lnTo>
                  <a:lnTo>
                    <a:pt x="3453" y="7010"/>
                  </a:lnTo>
                  <a:lnTo>
                    <a:pt x="3307" y="7072"/>
                  </a:lnTo>
                  <a:lnTo>
                    <a:pt x="3139" y="7177"/>
                  </a:lnTo>
                  <a:lnTo>
                    <a:pt x="3076" y="7282"/>
                  </a:lnTo>
                  <a:lnTo>
                    <a:pt x="2867" y="7282"/>
                  </a:lnTo>
                  <a:lnTo>
                    <a:pt x="2763" y="7344"/>
                  </a:lnTo>
                  <a:lnTo>
                    <a:pt x="2784" y="7554"/>
                  </a:lnTo>
                  <a:lnTo>
                    <a:pt x="2909" y="7595"/>
                  </a:lnTo>
                  <a:lnTo>
                    <a:pt x="3014" y="7700"/>
                  </a:lnTo>
                  <a:lnTo>
                    <a:pt x="2993" y="7763"/>
                  </a:lnTo>
                  <a:lnTo>
                    <a:pt x="3035" y="7909"/>
                  </a:lnTo>
                  <a:lnTo>
                    <a:pt x="2867" y="7909"/>
                  </a:lnTo>
                  <a:lnTo>
                    <a:pt x="2825" y="7826"/>
                  </a:lnTo>
                  <a:lnTo>
                    <a:pt x="2721" y="7763"/>
                  </a:lnTo>
                  <a:lnTo>
                    <a:pt x="2449" y="7826"/>
                  </a:lnTo>
                  <a:lnTo>
                    <a:pt x="2386" y="7805"/>
                  </a:lnTo>
                  <a:lnTo>
                    <a:pt x="2260" y="7805"/>
                  </a:lnTo>
                  <a:lnTo>
                    <a:pt x="2198" y="7951"/>
                  </a:lnTo>
                  <a:lnTo>
                    <a:pt x="2072" y="7972"/>
                  </a:lnTo>
                  <a:lnTo>
                    <a:pt x="1968" y="8118"/>
                  </a:lnTo>
                  <a:lnTo>
                    <a:pt x="1988" y="8139"/>
                  </a:lnTo>
                  <a:lnTo>
                    <a:pt x="1988" y="8244"/>
                  </a:lnTo>
                  <a:lnTo>
                    <a:pt x="1988" y="8265"/>
                  </a:lnTo>
                  <a:lnTo>
                    <a:pt x="2093" y="8286"/>
                  </a:lnTo>
                  <a:lnTo>
                    <a:pt x="2156" y="8265"/>
                  </a:lnTo>
                  <a:lnTo>
                    <a:pt x="2198" y="8286"/>
                  </a:lnTo>
                  <a:lnTo>
                    <a:pt x="2281" y="8265"/>
                  </a:lnTo>
                  <a:lnTo>
                    <a:pt x="2407" y="8286"/>
                  </a:lnTo>
                  <a:lnTo>
                    <a:pt x="2491" y="8265"/>
                  </a:lnTo>
                  <a:lnTo>
                    <a:pt x="2449" y="8328"/>
                  </a:lnTo>
                  <a:lnTo>
                    <a:pt x="2281" y="8453"/>
                  </a:lnTo>
                  <a:lnTo>
                    <a:pt x="2198" y="8579"/>
                  </a:lnTo>
                  <a:lnTo>
                    <a:pt x="2198" y="8767"/>
                  </a:lnTo>
                  <a:lnTo>
                    <a:pt x="2177" y="8851"/>
                  </a:lnTo>
                  <a:lnTo>
                    <a:pt x="2240" y="8851"/>
                  </a:lnTo>
                  <a:lnTo>
                    <a:pt x="2198" y="8872"/>
                  </a:lnTo>
                  <a:lnTo>
                    <a:pt x="2198" y="9018"/>
                  </a:lnTo>
                  <a:lnTo>
                    <a:pt x="2281" y="9081"/>
                  </a:lnTo>
                  <a:lnTo>
                    <a:pt x="2344" y="9060"/>
                  </a:lnTo>
                  <a:lnTo>
                    <a:pt x="2344" y="9060"/>
                  </a:lnTo>
                  <a:lnTo>
                    <a:pt x="2281" y="9123"/>
                  </a:lnTo>
                  <a:lnTo>
                    <a:pt x="2177" y="9165"/>
                  </a:lnTo>
                  <a:lnTo>
                    <a:pt x="2072" y="9227"/>
                  </a:lnTo>
                  <a:lnTo>
                    <a:pt x="2240" y="9227"/>
                  </a:lnTo>
                  <a:lnTo>
                    <a:pt x="2470" y="9123"/>
                  </a:lnTo>
                  <a:lnTo>
                    <a:pt x="2470" y="9102"/>
                  </a:lnTo>
                  <a:lnTo>
                    <a:pt x="2491" y="9102"/>
                  </a:lnTo>
                  <a:lnTo>
                    <a:pt x="2574" y="9018"/>
                  </a:lnTo>
                  <a:lnTo>
                    <a:pt x="2595" y="8914"/>
                  </a:lnTo>
                  <a:lnTo>
                    <a:pt x="2616" y="8851"/>
                  </a:lnTo>
                  <a:lnTo>
                    <a:pt x="2700" y="8872"/>
                  </a:lnTo>
                  <a:lnTo>
                    <a:pt x="2721" y="8851"/>
                  </a:lnTo>
                  <a:lnTo>
                    <a:pt x="2867" y="8746"/>
                  </a:lnTo>
                  <a:lnTo>
                    <a:pt x="2909" y="8746"/>
                  </a:lnTo>
                  <a:lnTo>
                    <a:pt x="2930" y="8683"/>
                  </a:lnTo>
                  <a:lnTo>
                    <a:pt x="2993" y="8662"/>
                  </a:lnTo>
                  <a:lnTo>
                    <a:pt x="2972" y="8600"/>
                  </a:lnTo>
                  <a:lnTo>
                    <a:pt x="2972" y="8579"/>
                  </a:lnTo>
                  <a:lnTo>
                    <a:pt x="2930" y="8495"/>
                  </a:lnTo>
                  <a:lnTo>
                    <a:pt x="2993" y="8495"/>
                  </a:lnTo>
                  <a:lnTo>
                    <a:pt x="3035" y="8558"/>
                  </a:lnTo>
                  <a:lnTo>
                    <a:pt x="3097" y="8579"/>
                  </a:lnTo>
                  <a:lnTo>
                    <a:pt x="3139" y="8537"/>
                  </a:lnTo>
                  <a:lnTo>
                    <a:pt x="3139" y="8453"/>
                  </a:lnTo>
                  <a:lnTo>
                    <a:pt x="3035" y="8349"/>
                  </a:lnTo>
                  <a:lnTo>
                    <a:pt x="3160" y="8453"/>
                  </a:lnTo>
                  <a:lnTo>
                    <a:pt x="3244" y="8390"/>
                  </a:lnTo>
                  <a:lnTo>
                    <a:pt x="3223" y="8286"/>
                  </a:lnTo>
                  <a:lnTo>
                    <a:pt x="3244" y="8244"/>
                  </a:lnTo>
                  <a:lnTo>
                    <a:pt x="3097" y="8181"/>
                  </a:lnTo>
                  <a:lnTo>
                    <a:pt x="3160" y="8181"/>
                  </a:lnTo>
                  <a:lnTo>
                    <a:pt x="3223" y="8160"/>
                  </a:lnTo>
                  <a:lnTo>
                    <a:pt x="3223" y="8139"/>
                  </a:lnTo>
                  <a:lnTo>
                    <a:pt x="3139" y="8077"/>
                  </a:lnTo>
                  <a:lnTo>
                    <a:pt x="3244" y="8118"/>
                  </a:lnTo>
                  <a:lnTo>
                    <a:pt x="3286" y="8077"/>
                  </a:lnTo>
                  <a:lnTo>
                    <a:pt x="3307" y="8014"/>
                  </a:lnTo>
                  <a:lnTo>
                    <a:pt x="3307" y="8077"/>
                  </a:lnTo>
                  <a:lnTo>
                    <a:pt x="3286" y="8160"/>
                  </a:lnTo>
                  <a:lnTo>
                    <a:pt x="3307" y="8160"/>
                  </a:lnTo>
                  <a:lnTo>
                    <a:pt x="3411" y="8139"/>
                  </a:lnTo>
                  <a:lnTo>
                    <a:pt x="3495" y="8181"/>
                  </a:lnTo>
                  <a:lnTo>
                    <a:pt x="3620" y="8160"/>
                  </a:lnTo>
                  <a:lnTo>
                    <a:pt x="3872" y="8014"/>
                  </a:lnTo>
                  <a:lnTo>
                    <a:pt x="3955" y="7951"/>
                  </a:lnTo>
                  <a:lnTo>
                    <a:pt x="4060" y="7951"/>
                  </a:lnTo>
                  <a:lnTo>
                    <a:pt x="4060" y="7846"/>
                  </a:lnTo>
                  <a:lnTo>
                    <a:pt x="4164" y="7763"/>
                  </a:lnTo>
                  <a:lnTo>
                    <a:pt x="4269" y="7721"/>
                  </a:lnTo>
                  <a:lnTo>
                    <a:pt x="4395" y="7595"/>
                  </a:lnTo>
                  <a:lnTo>
                    <a:pt x="4457" y="7554"/>
                  </a:lnTo>
                  <a:lnTo>
                    <a:pt x="4478" y="7428"/>
                  </a:lnTo>
                  <a:lnTo>
                    <a:pt x="4541" y="7407"/>
                  </a:lnTo>
                  <a:lnTo>
                    <a:pt x="4604" y="7323"/>
                  </a:lnTo>
                  <a:lnTo>
                    <a:pt x="4583" y="7282"/>
                  </a:lnTo>
                  <a:lnTo>
                    <a:pt x="4604" y="7177"/>
                  </a:lnTo>
                  <a:lnTo>
                    <a:pt x="4541" y="7072"/>
                  </a:lnTo>
                  <a:lnTo>
                    <a:pt x="4646" y="6989"/>
                  </a:lnTo>
                  <a:lnTo>
                    <a:pt x="4646" y="6905"/>
                  </a:lnTo>
                  <a:lnTo>
                    <a:pt x="4688" y="6884"/>
                  </a:lnTo>
                  <a:lnTo>
                    <a:pt x="4688" y="6821"/>
                  </a:lnTo>
                  <a:lnTo>
                    <a:pt x="4646" y="6758"/>
                  </a:lnTo>
                  <a:lnTo>
                    <a:pt x="4646" y="6675"/>
                  </a:lnTo>
                  <a:lnTo>
                    <a:pt x="4688" y="6654"/>
                  </a:lnTo>
                  <a:lnTo>
                    <a:pt x="4709" y="6696"/>
                  </a:lnTo>
                  <a:lnTo>
                    <a:pt x="4709" y="6717"/>
                  </a:lnTo>
                  <a:lnTo>
                    <a:pt x="4729" y="6717"/>
                  </a:lnTo>
                  <a:lnTo>
                    <a:pt x="4771" y="6654"/>
                  </a:lnTo>
                  <a:lnTo>
                    <a:pt x="4688" y="6507"/>
                  </a:lnTo>
                  <a:lnTo>
                    <a:pt x="4667" y="6445"/>
                  </a:lnTo>
                  <a:lnTo>
                    <a:pt x="4604" y="6403"/>
                  </a:lnTo>
                  <a:lnTo>
                    <a:pt x="4604" y="6361"/>
                  </a:lnTo>
                  <a:lnTo>
                    <a:pt x="4583" y="6194"/>
                  </a:lnTo>
                  <a:lnTo>
                    <a:pt x="4604" y="6173"/>
                  </a:lnTo>
                  <a:lnTo>
                    <a:pt x="4562" y="6068"/>
                  </a:lnTo>
                  <a:lnTo>
                    <a:pt x="4583" y="6026"/>
                  </a:lnTo>
                  <a:lnTo>
                    <a:pt x="4583" y="5921"/>
                  </a:lnTo>
                  <a:lnTo>
                    <a:pt x="4541" y="5859"/>
                  </a:lnTo>
                  <a:lnTo>
                    <a:pt x="4499" y="5670"/>
                  </a:lnTo>
                  <a:lnTo>
                    <a:pt x="4457" y="5649"/>
                  </a:lnTo>
                  <a:lnTo>
                    <a:pt x="4437" y="5440"/>
                  </a:lnTo>
                  <a:lnTo>
                    <a:pt x="4332" y="5315"/>
                  </a:lnTo>
                  <a:lnTo>
                    <a:pt x="4353" y="5252"/>
                  </a:lnTo>
                  <a:lnTo>
                    <a:pt x="4332" y="5210"/>
                  </a:lnTo>
                  <a:lnTo>
                    <a:pt x="4332" y="5147"/>
                  </a:lnTo>
                  <a:lnTo>
                    <a:pt x="4185" y="5022"/>
                  </a:lnTo>
                  <a:lnTo>
                    <a:pt x="4185" y="4938"/>
                  </a:lnTo>
                  <a:lnTo>
                    <a:pt x="4164" y="4938"/>
                  </a:lnTo>
                  <a:lnTo>
                    <a:pt x="4144" y="4833"/>
                  </a:lnTo>
                  <a:lnTo>
                    <a:pt x="4060" y="4708"/>
                  </a:lnTo>
                  <a:lnTo>
                    <a:pt x="3809" y="4499"/>
                  </a:lnTo>
                  <a:lnTo>
                    <a:pt x="3746" y="4394"/>
                  </a:lnTo>
                  <a:lnTo>
                    <a:pt x="3453" y="4185"/>
                  </a:lnTo>
                  <a:lnTo>
                    <a:pt x="3139" y="4038"/>
                  </a:lnTo>
                  <a:lnTo>
                    <a:pt x="3139" y="3976"/>
                  </a:lnTo>
                  <a:lnTo>
                    <a:pt x="3014" y="3934"/>
                  </a:lnTo>
                  <a:lnTo>
                    <a:pt x="2784" y="3745"/>
                  </a:lnTo>
                  <a:lnTo>
                    <a:pt x="2763" y="3662"/>
                  </a:lnTo>
                  <a:lnTo>
                    <a:pt x="2721" y="3536"/>
                  </a:lnTo>
                  <a:lnTo>
                    <a:pt x="2721" y="3473"/>
                  </a:lnTo>
                  <a:lnTo>
                    <a:pt x="2721" y="3432"/>
                  </a:lnTo>
                  <a:lnTo>
                    <a:pt x="2679" y="3306"/>
                  </a:lnTo>
                  <a:lnTo>
                    <a:pt x="2595" y="3306"/>
                  </a:lnTo>
                  <a:lnTo>
                    <a:pt x="2470" y="3139"/>
                  </a:lnTo>
                  <a:lnTo>
                    <a:pt x="2281" y="3055"/>
                  </a:lnTo>
                  <a:lnTo>
                    <a:pt x="2177" y="3034"/>
                  </a:lnTo>
                  <a:lnTo>
                    <a:pt x="2281" y="2992"/>
                  </a:lnTo>
                  <a:lnTo>
                    <a:pt x="2281" y="2929"/>
                  </a:lnTo>
                  <a:lnTo>
                    <a:pt x="2177" y="2825"/>
                  </a:lnTo>
                  <a:lnTo>
                    <a:pt x="2240" y="2720"/>
                  </a:lnTo>
                  <a:lnTo>
                    <a:pt x="2281" y="2532"/>
                  </a:lnTo>
                  <a:lnTo>
                    <a:pt x="2260" y="2490"/>
                  </a:lnTo>
                  <a:lnTo>
                    <a:pt x="2198" y="2490"/>
                  </a:lnTo>
                  <a:lnTo>
                    <a:pt x="2198" y="2385"/>
                  </a:lnTo>
                  <a:lnTo>
                    <a:pt x="2260" y="2323"/>
                  </a:lnTo>
                  <a:lnTo>
                    <a:pt x="2281" y="2218"/>
                  </a:lnTo>
                  <a:lnTo>
                    <a:pt x="2344" y="2197"/>
                  </a:lnTo>
                  <a:lnTo>
                    <a:pt x="2365" y="2155"/>
                  </a:lnTo>
                  <a:lnTo>
                    <a:pt x="2386" y="2176"/>
                  </a:lnTo>
                  <a:lnTo>
                    <a:pt x="2449" y="2176"/>
                  </a:lnTo>
                  <a:lnTo>
                    <a:pt x="2553" y="2051"/>
                  </a:lnTo>
                  <a:lnTo>
                    <a:pt x="2574" y="2051"/>
                  </a:lnTo>
                  <a:lnTo>
                    <a:pt x="2616" y="1988"/>
                  </a:lnTo>
                  <a:lnTo>
                    <a:pt x="2574" y="1904"/>
                  </a:lnTo>
                  <a:lnTo>
                    <a:pt x="2595" y="1883"/>
                  </a:lnTo>
                  <a:lnTo>
                    <a:pt x="2595" y="1800"/>
                  </a:lnTo>
                  <a:lnTo>
                    <a:pt x="2595" y="1737"/>
                  </a:lnTo>
                  <a:lnTo>
                    <a:pt x="2574" y="1674"/>
                  </a:lnTo>
                  <a:lnTo>
                    <a:pt x="2616" y="1632"/>
                  </a:lnTo>
                  <a:lnTo>
                    <a:pt x="2616" y="1548"/>
                  </a:lnTo>
                  <a:lnTo>
                    <a:pt x="2679" y="1548"/>
                  </a:lnTo>
                  <a:lnTo>
                    <a:pt x="2700" y="1590"/>
                  </a:lnTo>
                  <a:lnTo>
                    <a:pt x="2721" y="1590"/>
                  </a:lnTo>
                  <a:lnTo>
                    <a:pt x="2804" y="1548"/>
                  </a:lnTo>
                  <a:lnTo>
                    <a:pt x="2888" y="1528"/>
                  </a:lnTo>
                  <a:lnTo>
                    <a:pt x="2930" y="1548"/>
                  </a:lnTo>
                  <a:lnTo>
                    <a:pt x="2972" y="1528"/>
                  </a:lnTo>
                  <a:lnTo>
                    <a:pt x="3014" y="1465"/>
                  </a:lnTo>
                  <a:lnTo>
                    <a:pt x="2993" y="1381"/>
                  </a:lnTo>
                  <a:lnTo>
                    <a:pt x="3014" y="1339"/>
                  </a:lnTo>
                  <a:lnTo>
                    <a:pt x="3118" y="1318"/>
                  </a:lnTo>
                  <a:lnTo>
                    <a:pt x="3223" y="1339"/>
                  </a:lnTo>
                  <a:lnTo>
                    <a:pt x="3328" y="1256"/>
                  </a:lnTo>
                  <a:lnTo>
                    <a:pt x="3390" y="1256"/>
                  </a:lnTo>
                  <a:lnTo>
                    <a:pt x="3432" y="1235"/>
                  </a:lnTo>
                  <a:lnTo>
                    <a:pt x="3495" y="1172"/>
                  </a:lnTo>
                  <a:lnTo>
                    <a:pt x="3453" y="1130"/>
                  </a:lnTo>
                  <a:lnTo>
                    <a:pt x="3348" y="1067"/>
                  </a:lnTo>
                  <a:lnTo>
                    <a:pt x="3286" y="1109"/>
                  </a:lnTo>
                  <a:lnTo>
                    <a:pt x="3223" y="1046"/>
                  </a:lnTo>
                  <a:lnTo>
                    <a:pt x="3118" y="1109"/>
                  </a:lnTo>
                  <a:lnTo>
                    <a:pt x="3014" y="1025"/>
                  </a:lnTo>
                  <a:lnTo>
                    <a:pt x="2888" y="1004"/>
                  </a:lnTo>
                  <a:lnTo>
                    <a:pt x="2867" y="900"/>
                  </a:lnTo>
                  <a:lnTo>
                    <a:pt x="2616" y="816"/>
                  </a:lnTo>
                  <a:lnTo>
                    <a:pt x="2595" y="712"/>
                  </a:lnTo>
                  <a:lnTo>
                    <a:pt x="2512" y="691"/>
                  </a:lnTo>
                  <a:lnTo>
                    <a:pt x="2574" y="481"/>
                  </a:lnTo>
                  <a:lnTo>
                    <a:pt x="2679" y="440"/>
                  </a:lnTo>
                  <a:lnTo>
                    <a:pt x="2679" y="335"/>
                  </a:lnTo>
                  <a:lnTo>
                    <a:pt x="2595" y="272"/>
                  </a:lnTo>
                  <a:lnTo>
                    <a:pt x="2449" y="314"/>
                  </a:lnTo>
                  <a:lnTo>
                    <a:pt x="2386" y="272"/>
                  </a:lnTo>
                  <a:lnTo>
                    <a:pt x="2114" y="272"/>
                  </a:lnTo>
                  <a:lnTo>
                    <a:pt x="2072" y="188"/>
                  </a:lnTo>
                  <a:lnTo>
                    <a:pt x="1947" y="168"/>
                  </a:lnTo>
                  <a:lnTo>
                    <a:pt x="1947" y="84"/>
                  </a:lnTo>
                  <a:lnTo>
                    <a:pt x="1821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994" name="Google Shape;6994;p57"/>
            <p:cNvSpPr/>
            <p:nvPr/>
          </p:nvSpPr>
          <p:spPr>
            <a:xfrm>
              <a:off x="4450186" y="3045644"/>
              <a:ext cx="36139" cy="29750"/>
            </a:xfrm>
            <a:custGeom>
              <a:rect b="b" l="l" r="r" t="t"/>
              <a:pathLst>
                <a:path extrusionOk="0" h="2616" w="3035">
                  <a:moveTo>
                    <a:pt x="2407" y="0"/>
                  </a:moveTo>
                  <a:lnTo>
                    <a:pt x="2239" y="42"/>
                  </a:lnTo>
                  <a:lnTo>
                    <a:pt x="2135" y="126"/>
                  </a:lnTo>
                  <a:lnTo>
                    <a:pt x="2260" y="251"/>
                  </a:lnTo>
                  <a:lnTo>
                    <a:pt x="2239" y="356"/>
                  </a:lnTo>
                  <a:lnTo>
                    <a:pt x="2260" y="460"/>
                  </a:lnTo>
                  <a:lnTo>
                    <a:pt x="2260" y="544"/>
                  </a:lnTo>
                  <a:lnTo>
                    <a:pt x="2072" y="481"/>
                  </a:lnTo>
                  <a:lnTo>
                    <a:pt x="1967" y="314"/>
                  </a:lnTo>
                  <a:lnTo>
                    <a:pt x="1821" y="314"/>
                  </a:lnTo>
                  <a:lnTo>
                    <a:pt x="1758" y="230"/>
                  </a:lnTo>
                  <a:lnTo>
                    <a:pt x="1632" y="126"/>
                  </a:lnTo>
                  <a:lnTo>
                    <a:pt x="1549" y="167"/>
                  </a:lnTo>
                  <a:lnTo>
                    <a:pt x="1444" y="105"/>
                  </a:lnTo>
                  <a:lnTo>
                    <a:pt x="1298" y="126"/>
                  </a:lnTo>
                  <a:lnTo>
                    <a:pt x="1151" y="63"/>
                  </a:lnTo>
                  <a:lnTo>
                    <a:pt x="1026" y="63"/>
                  </a:lnTo>
                  <a:lnTo>
                    <a:pt x="879" y="146"/>
                  </a:lnTo>
                  <a:lnTo>
                    <a:pt x="816" y="105"/>
                  </a:lnTo>
                  <a:lnTo>
                    <a:pt x="670" y="105"/>
                  </a:lnTo>
                  <a:lnTo>
                    <a:pt x="398" y="167"/>
                  </a:lnTo>
                  <a:lnTo>
                    <a:pt x="272" y="167"/>
                  </a:lnTo>
                  <a:lnTo>
                    <a:pt x="168" y="335"/>
                  </a:lnTo>
                  <a:lnTo>
                    <a:pt x="105" y="523"/>
                  </a:lnTo>
                  <a:lnTo>
                    <a:pt x="42" y="649"/>
                  </a:lnTo>
                  <a:lnTo>
                    <a:pt x="0" y="858"/>
                  </a:lnTo>
                  <a:lnTo>
                    <a:pt x="63" y="1088"/>
                  </a:lnTo>
                  <a:lnTo>
                    <a:pt x="168" y="1151"/>
                  </a:lnTo>
                  <a:lnTo>
                    <a:pt x="210" y="1255"/>
                  </a:lnTo>
                  <a:lnTo>
                    <a:pt x="189" y="1486"/>
                  </a:lnTo>
                  <a:lnTo>
                    <a:pt x="189" y="1569"/>
                  </a:lnTo>
                  <a:lnTo>
                    <a:pt x="272" y="1632"/>
                  </a:lnTo>
                  <a:lnTo>
                    <a:pt x="272" y="1779"/>
                  </a:lnTo>
                  <a:lnTo>
                    <a:pt x="356" y="1820"/>
                  </a:lnTo>
                  <a:lnTo>
                    <a:pt x="356" y="1925"/>
                  </a:lnTo>
                  <a:lnTo>
                    <a:pt x="419" y="2051"/>
                  </a:lnTo>
                  <a:lnTo>
                    <a:pt x="482" y="2030"/>
                  </a:lnTo>
                  <a:lnTo>
                    <a:pt x="523" y="2113"/>
                  </a:lnTo>
                  <a:lnTo>
                    <a:pt x="503" y="2218"/>
                  </a:lnTo>
                  <a:lnTo>
                    <a:pt x="565" y="2260"/>
                  </a:lnTo>
                  <a:lnTo>
                    <a:pt x="565" y="2364"/>
                  </a:lnTo>
                  <a:lnTo>
                    <a:pt x="733" y="2364"/>
                  </a:lnTo>
                  <a:lnTo>
                    <a:pt x="733" y="2260"/>
                  </a:lnTo>
                  <a:lnTo>
                    <a:pt x="795" y="2218"/>
                  </a:lnTo>
                  <a:lnTo>
                    <a:pt x="837" y="2155"/>
                  </a:lnTo>
                  <a:lnTo>
                    <a:pt x="837" y="2239"/>
                  </a:lnTo>
                  <a:lnTo>
                    <a:pt x="900" y="2323"/>
                  </a:lnTo>
                  <a:lnTo>
                    <a:pt x="879" y="2406"/>
                  </a:lnTo>
                  <a:lnTo>
                    <a:pt x="816" y="2469"/>
                  </a:lnTo>
                  <a:lnTo>
                    <a:pt x="837" y="2553"/>
                  </a:lnTo>
                  <a:lnTo>
                    <a:pt x="879" y="2574"/>
                  </a:lnTo>
                  <a:lnTo>
                    <a:pt x="921" y="2574"/>
                  </a:lnTo>
                  <a:lnTo>
                    <a:pt x="1026" y="2511"/>
                  </a:lnTo>
                  <a:lnTo>
                    <a:pt x="1026" y="2469"/>
                  </a:lnTo>
                  <a:lnTo>
                    <a:pt x="1088" y="2532"/>
                  </a:lnTo>
                  <a:lnTo>
                    <a:pt x="1214" y="2553"/>
                  </a:lnTo>
                  <a:lnTo>
                    <a:pt x="1235" y="2532"/>
                  </a:lnTo>
                  <a:lnTo>
                    <a:pt x="1340" y="2615"/>
                  </a:lnTo>
                  <a:lnTo>
                    <a:pt x="1444" y="2469"/>
                  </a:lnTo>
                  <a:lnTo>
                    <a:pt x="1570" y="2448"/>
                  </a:lnTo>
                  <a:lnTo>
                    <a:pt x="1632" y="2302"/>
                  </a:lnTo>
                  <a:lnTo>
                    <a:pt x="1758" y="2302"/>
                  </a:lnTo>
                  <a:lnTo>
                    <a:pt x="1821" y="2323"/>
                  </a:lnTo>
                  <a:lnTo>
                    <a:pt x="2093" y="2260"/>
                  </a:lnTo>
                  <a:lnTo>
                    <a:pt x="2197" y="2323"/>
                  </a:lnTo>
                  <a:lnTo>
                    <a:pt x="2239" y="2406"/>
                  </a:lnTo>
                  <a:lnTo>
                    <a:pt x="2407" y="2406"/>
                  </a:lnTo>
                  <a:lnTo>
                    <a:pt x="2365" y="2260"/>
                  </a:lnTo>
                  <a:lnTo>
                    <a:pt x="2386" y="2197"/>
                  </a:lnTo>
                  <a:lnTo>
                    <a:pt x="2281" y="2092"/>
                  </a:lnTo>
                  <a:lnTo>
                    <a:pt x="2156" y="2051"/>
                  </a:lnTo>
                  <a:lnTo>
                    <a:pt x="2135" y="1841"/>
                  </a:lnTo>
                  <a:lnTo>
                    <a:pt x="2239" y="1779"/>
                  </a:lnTo>
                  <a:lnTo>
                    <a:pt x="2448" y="1779"/>
                  </a:lnTo>
                  <a:lnTo>
                    <a:pt x="2511" y="1674"/>
                  </a:lnTo>
                  <a:lnTo>
                    <a:pt x="2679" y="1569"/>
                  </a:lnTo>
                  <a:lnTo>
                    <a:pt x="2825" y="1507"/>
                  </a:lnTo>
                  <a:lnTo>
                    <a:pt x="2867" y="1423"/>
                  </a:lnTo>
                  <a:lnTo>
                    <a:pt x="2930" y="1402"/>
                  </a:lnTo>
                  <a:lnTo>
                    <a:pt x="3034" y="1214"/>
                  </a:lnTo>
                  <a:lnTo>
                    <a:pt x="3013" y="1088"/>
                  </a:lnTo>
                  <a:lnTo>
                    <a:pt x="3034" y="942"/>
                  </a:lnTo>
                  <a:lnTo>
                    <a:pt x="3013" y="837"/>
                  </a:lnTo>
                  <a:lnTo>
                    <a:pt x="3034" y="649"/>
                  </a:lnTo>
                  <a:lnTo>
                    <a:pt x="2930" y="418"/>
                  </a:lnTo>
                  <a:lnTo>
                    <a:pt x="2825" y="356"/>
                  </a:lnTo>
                  <a:lnTo>
                    <a:pt x="2762" y="167"/>
                  </a:lnTo>
                  <a:lnTo>
                    <a:pt x="2679" y="167"/>
                  </a:lnTo>
                  <a:lnTo>
                    <a:pt x="2574" y="126"/>
                  </a:lnTo>
                  <a:lnTo>
                    <a:pt x="2469" y="105"/>
                  </a:lnTo>
                  <a:lnTo>
                    <a:pt x="2407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995" name="Google Shape;6995;p57"/>
            <p:cNvSpPr/>
            <p:nvPr/>
          </p:nvSpPr>
          <p:spPr>
            <a:xfrm>
              <a:off x="4429753" y="2990191"/>
              <a:ext cx="55822" cy="61650"/>
            </a:xfrm>
            <a:custGeom>
              <a:rect b="b" l="l" r="r" t="t"/>
              <a:pathLst>
                <a:path extrusionOk="0" h="5421" w="4688">
                  <a:moveTo>
                    <a:pt x="879" y="1"/>
                  </a:moveTo>
                  <a:lnTo>
                    <a:pt x="879" y="85"/>
                  </a:lnTo>
                  <a:lnTo>
                    <a:pt x="817" y="126"/>
                  </a:lnTo>
                  <a:lnTo>
                    <a:pt x="817" y="336"/>
                  </a:lnTo>
                  <a:lnTo>
                    <a:pt x="859" y="440"/>
                  </a:lnTo>
                  <a:lnTo>
                    <a:pt x="859" y="587"/>
                  </a:lnTo>
                  <a:lnTo>
                    <a:pt x="879" y="733"/>
                  </a:lnTo>
                  <a:lnTo>
                    <a:pt x="775" y="712"/>
                  </a:lnTo>
                  <a:lnTo>
                    <a:pt x="649" y="754"/>
                  </a:lnTo>
                  <a:lnTo>
                    <a:pt x="587" y="649"/>
                  </a:lnTo>
                  <a:lnTo>
                    <a:pt x="524" y="608"/>
                  </a:lnTo>
                  <a:lnTo>
                    <a:pt x="419" y="712"/>
                  </a:lnTo>
                  <a:lnTo>
                    <a:pt x="252" y="733"/>
                  </a:lnTo>
                  <a:lnTo>
                    <a:pt x="231" y="838"/>
                  </a:lnTo>
                  <a:lnTo>
                    <a:pt x="189" y="942"/>
                  </a:lnTo>
                  <a:lnTo>
                    <a:pt x="231" y="1026"/>
                  </a:lnTo>
                  <a:lnTo>
                    <a:pt x="105" y="1110"/>
                  </a:lnTo>
                  <a:lnTo>
                    <a:pt x="43" y="1110"/>
                  </a:lnTo>
                  <a:lnTo>
                    <a:pt x="1" y="1256"/>
                  </a:lnTo>
                  <a:lnTo>
                    <a:pt x="43" y="1382"/>
                  </a:lnTo>
                  <a:lnTo>
                    <a:pt x="210" y="1361"/>
                  </a:lnTo>
                  <a:lnTo>
                    <a:pt x="315" y="1486"/>
                  </a:lnTo>
                  <a:lnTo>
                    <a:pt x="335" y="1675"/>
                  </a:lnTo>
                  <a:lnTo>
                    <a:pt x="252" y="1758"/>
                  </a:lnTo>
                  <a:lnTo>
                    <a:pt x="335" y="1884"/>
                  </a:lnTo>
                  <a:lnTo>
                    <a:pt x="440" y="1947"/>
                  </a:lnTo>
                  <a:lnTo>
                    <a:pt x="524" y="1863"/>
                  </a:lnTo>
                  <a:lnTo>
                    <a:pt x="733" y="1863"/>
                  </a:lnTo>
                  <a:lnTo>
                    <a:pt x="754" y="1968"/>
                  </a:lnTo>
                  <a:lnTo>
                    <a:pt x="670" y="2093"/>
                  </a:lnTo>
                  <a:lnTo>
                    <a:pt x="754" y="2198"/>
                  </a:lnTo>
                  <a:lnTo>
                    <a:pt x="733" y="2281"/>
                  </a:lnTo>
                  <a:lnTo>
                    <a:pt x="670" y="2386"/>
                  </a:lnTo>
                  <a:lnTo>
                    <a:pt x="733" y="2512"/>
                  </a:lnTo>
                  <a:lnTo>
                    <a:pt x="733" y="2721"/>
                  </a:lnTo>
                  <a:lnTo>
                    <a:pt x="733" y="3014"/>
                  </a:lnTo>
                  <a:lnTo>
                    <a:pt x="879" y="2930"/>
                  </a:lnTo>
                  <a:lnTo>
                    <a:pt x="1047" y="2909"/>
                  </a:lnTo>
                  <a:lnTo>
                    <a:pt x="1047" y="2784"/>
                  </a:lnTo>
                  <a:lnTo>
                    <a:pt x="1235" y="2700"/>
                  </a:lnTo>
                  <a:lnTo>
                    <a:pt x="1444" y="2805"/>
                  </a:lnTo>
                  <a:lnTo>
                    <a:pt x="1549" y="2805"/>
                  </a:lnTo>
                  <a:lnTo>
                    <a:pt x="1633" y="2930"/>
                  </a:lnTo>
                  <a:lnTo>
                    <a:pt x="1884" y="2909"/>
                  </a:lnTo>
                  <a:lnTo>
                    <a:pt x="2009" y="2637"/>
                  </a:lnTo>
                  <a:lnTo>
                    <a:pt x="2198" y="2595"/>
                  </a:lnTo>
                  <a:lnTo>
                    <a:pt x="2449" y="2679"/>
                  </a:lnTo>
                  <a:lnTo>
                    <a:pt x="2532" y="2826"/>
                  </a:lnTo>
                  <a:lnTo>
                    <a:pt x="2804" y="3014"/>
                  </a:lnTo>
                  <a:lnTo>
                    <a:pt x="2930" y="3118"/>
                  </a:lnTo>
                  <a:lnTo>
                    <a:pt x="2972" y="3244"/>
                  </a:lnTo>
                  <a:lnTo>
                    <a:pt x="2972" y="3328"/>
                  </a:lnTo>
                  <a:lnTo>
                    <a:pt x="2930" y="3411"/>
                  </a:lnTo>
                  <a:lnTo>
                    <a:pt x="2972" y="3537"/>
                  </a:lnTo>
                  <a:lnTo>
                    <a:pt x="2972" y="3725"/>
                  </a:lnTo>
                  <a:lnTo>
                    <a:pt x="2951" y="3788"/>
                  </a:lnTo>
                  <a:lnTo>
                    <a:pt x="3056" y="3872"/>
                  </a:lnTo>
                  <a:lnTo>
                    <a:pt x="3160" y="3997"/>
                  </a:lnTo>
                  <a:lnTo>
                    <a:pt x="3286" y="3997"/>
                  </a:lnTo>
                  <a:lnTo>
                    <a:pt x="3369" y="4060"/>
                  </a:lnTo>
                  <a:lnTo>
                    <a:pt x="3348" y="4102"/>
                  </a:lnTo>
                  <a:lnTo>
                    <a:pt x="3495" y="4206"/>
                  </a:lnTo>
                  <a:lnTo>
                    <a:pt x="3495" y="4290"/>
                  </a:lnTo>
                  <a:lnTo>
                    <a:pt x="3474" y="4416"/>
                  </a:lnTo>
                  <a:lnTo>
                    <a:pt x="3474" y="4499"/>
                  </a:lnTo>
                  <a:lnTo>
                    <a:pt x="3453" y="4604"/>
                  </a:lnTo>
                  <a:lnTo>
                    <a:pt x="3474" y="4688"/>
                  </a:lnTo>
                  <a:lnTo>
                    <a:pt x="3474" y="4897"/>
                  </a:lnTo>
                  <a:lnTo>
                    <a:pt x="3390" y="4981"/>
                  </a:lnTo>
                  <a:lnTo>
                    <a:pt x="3348" y="5002"/>
                  </a:lnTo>
                  <a:lnTo>
                    <a:pt x="3474" y="5106"/>
                  </a:lnTo>
                  <a:lnTo>
                    <a:pt x="3537" y="5190"/>
                  </a:lnTo>
                  <a:lnTo>
                    <a:pt x="3683" y="5190"/>
                  </a:lnTo>
                  <a:lnTo>
                    <a:pt x="3788" y="5357"/>
                  </a:lnTo>
                  <a:lnTo>
                    <a:pt x="3976" y="5420"/>
                  </a:lnTo>
                  <a:lnTo>
                    <a:pt x="3976" y="5336"/>
                  </a:lnTo>
                  <a:lnTo>
                    <a:pt x="3955" y="5232"/>
                  </a:lnTo>
                  <a:lnTo>
                    <a:pt x="3976" y="5127"/>
                  </a:lnTo>
                  <a:lnTo>
                    <a:pt x="3851" y="5002"/>
                  </a:lnTo>
                  <a:lnTo>
                    <a:pt x="3955" y="4918"/>
                  </a:lnTo>
                  <a:lnTo>
                    <a:pt x="4123" y="4876"/>
                  </a:lnTo>
                  <a:lnTo>
                    <a:pt x="4185" y="4981"/>
                  </a:lnTo>
                  <a:lnTo>
                    <a:pt x="4290" y="5002"/>
                  </a:lnTo>
                  <a:lnTo>
                    <a:pt x="4395" y="5043"/>
                  </a:lnTo>
                  <a:lnTo>
                    <a:pt x="4499" y="5043"/>
                  </a:lnTo>
                  <a:lnTo>
                    <a:pt x="4604" y="5002"/>
                  </a:lnTo>
                  <a:lnTo>
                    <a:pt x="4583" y="4813"/>
                  </a:lnTo>
                  <a:lnTo>
                    <a:pt x="4541" y="4730"/>
                  </a:lnTo>
                  <a:lnTo>
                    <a:pt x="4520" y="4604"/>
                  </a:lnTo>
                  <a:lnTo>
                    <a:pt x="4688" y="4478"/>
                  </a:lnTo>
                  <a:lnTo>
                    <a:pt x="4688" y="4311"/>
                  </a:lnTo>
                  <a:lnTo>
                    <a:pt x="4604" y="4311"/>
                  </a:lnTo>
                  <a:lnTo>
                    <a:pt x="4541" y="4248"/>
                  </a:lnTo>
                  <a:lnTo>
                    <a:pt x="4583" y="4081"/>
                  </a:lnTo>
                  <a:lnTo>
                    <a:pt x="4646" y="3997"/>
                  </a:lnTo>
                  <a:lnTo>
                    <a:pt x="4604" y="3934"/>
                  </a:lnTo>
                  <a:lnTo>
                    <a:pt x="4499" y="3976"/>
                  </a:lnTo>
                  <a:lnTo>
                    <a:pt x="4436" y="3955"/>
                  </a:lnTo>
                  <a:lnTo>
                    <a:pt x="4374" y="3851"/>
                  </a:lnTo>
                  <a:lnTo>
                    <a:pt x="4227" y="3851"/>
                  </a:lnTo>
                  <a:lnTo>
                    <a:pt x="4185" y="3788"/>
                  </a:lnTo>
                  <a:lnTo>
                    <a:pt x="4206" y="3683"/>
                  </a:lnTo>
                  <a:lnTo>
                    <a:pt x="4123" y="3662"/>
                  </a:lnTo>
                  <a:lnTo>
                    <a:pt x="4081" y="3662"/>
                  </a:lnTo>
                  <a:lnTo>
                    <a:pt x="3997" y="3579"/>
                  </a:lnTo>
                  <a:lnTo>
                    <a:pt x="3997" y="3516"/>
                  </a:lnTo>
                  <a:lnTo>
                    <a:pt x="3913" y="3411"/>
                  </a:lnTo>
                  <a:lnTo>
                    <a:pt x="3788" y="3411"/>
                  </a:lnTo>
                  <a:lnTo>
                    <a:pt x="3704" y="3349"/>
                  </a:lnTo>
                  <a:lnTo>
                    <a:pt x="3662" y="3223"/>
                  </a:lnTo>
                  <a:lnTo>
                    <a:pt x="3474" y="3014"/>
                  </a:lnTo>
                  <a:lnTo>
                    <a:pt x="3495" y="2930"/>
                  </a:lnTo>
                  <a:lnTo>
                    <a:pt x="3369" y="2784"/>
                  </a:lnTo>
                  <a:lnTo>
                    <a:pt x="3202" y="2700"/>
                  </a:lnTo>
                  <a:lnTo>
                    <a:pt x="3056" y="2491"/>
                  </a:lnTo>
                  <a:lnTo>
                    <a:pt x="2951" y="2491"/>
                  </a:lnTo>
                  <a:lnTo>
                    <a:pt x="2763" y="2386"/>
                  </a:lnTo>
                  <a:lnTo>
                    <a:pt x="2595" y="2386"/>
                  </a:lnTo>
                  <a:lnTo>
                    <a:pt x="2511" y="2219"/>
                  </a:lnTo>
                  <a:lnTo>
                    <a:pt x="2428" y="2219"/>
                  </a:lnTo>
                  <a:lnTo>
                    <a:pt x="2407" y="2156"/>
                  </a:lnTo>
                  <a:lnTo>
                    <a:pt x="2491" y="2072"/>
                  </a:lnTo>
                  <a:lnTo>
                    <a:pt x="2344" y="1905"/>
                  </a:lnTo>
                  <a:lnTo>
                    <a:pt x="2344" y="1842"/>
                  </a:lnTo>
                  <a:lnTo>
                    <a:pt x="2428" y="1842"/>
                  </a:lnTo>
                  <a:lnTo>
                    <a:pt x="2595" y="1758"/>
                  </a:lnTo>
                  <a:lnTo>
                    <a:pt x="2721" y="1758"/>
                  </a:lnTo>
                  <a:lnTo>
                    <a:pt x="2763" y="1675"/>
                  </a:lnTo>
                  <a:lnTo>
                    <a:pt x="2846" y="1465"/>
                  </a:lnTo>
                  <a:lnTo>
                    <a:pt x="2930" y="1445"/>
                  </a:lnTo>
                  <a:lnTo>
                    <a:pt x="2930" y="1361"/>
                  </a:lnTo>
                  <a:lnTo>
                    <a:pt x="2742" y="1319"/>
                  </a:lnTo>
                  <a:lnTo>
                    <a:pt x="2763" y="1214"/>
                  </a:lnTo>
                  <a:lnTo>
                    <a:pt x="2742" y="1110"/>
                  </a:lnTo>
                  <a:lnTo>
                    <a:pt x="2595" y="1068"/>
                  </a:lnTo>
                  <a:lnTo>
                    <a:pt x="2511" y="963"/>
                  </a:lnTo>
                  <a:lnTo>
                    <a:pt x="2344" y="963"/>
                  </a:lnTo>
                  <a:lnTo>
                    <a:pt x="2219" y="1047"/>
                  </a:lnTo>
                  <a:lnTo>
                    <a:pt x="2072" y="1005"/>
                  </a:lnTo>
                  <a:lnTo>
                    <a:pt x="1821" y="1005"/>
                  </a:lnTo>
                  <a:lnTo>
                    <a:pt x="1716" y="796"/>
                  </a:lnTo>
                  <a:lnTo>
                    <a:pt x="1507" y="608"/>
                  </a:lnTo>
                  <a:lnTo>
                    <a:pt x="1570" y="524"/>
                  </a:lnTo>
                  <a:lnTo>
                    <a:pt x="1549" y="398"/>
                  </a:lnTo>
                  <a:lnTo>
                    <a:pt x="1444" y="315"/>
                  </a:lnTo>
                  <a:lnTo>
                    <a:pt x="1340" y="168"/>
                  </a:lnTo>
                  <a:lnTo>
                    <a:pt x="1151" y="85"/>
                  </a:lnTo>
                  <a:lnTo>
                    <a:pt x="1089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996" name="Google Shape;6996;p57"/>
            <p:cNvSpPr/>
            <p:nvPr/>
          </p:nvSpPr>
          <p:spPr>
            <a:xfrm>
              <a:off x="4413309" y="3004475"/>
              <a:ext cx="58061" cy="103285"/>
            </a:xfrm>
            <a:custGeom>
              <a:rect b="b" l="l" r="r" t="t"/>
              <a:pathLst>
                <a:path extrusionOk="0" h="9082" w="4876">
                  <a:moveTo>
                    <a:pt x="1361" y="0"/>
                  </a:moveTo>
                  <a:lnTo>
                    <a:pt x="1193" y="21"/>
                  </a:lnTo>
                  <a:lnTo>
                    <a:pt x="1068" y="63"/>
                  </a:lnTo>
                  <a:lnTo>
                    <a:pt x="1068" y="126"/>
                  </a:lnTo>
                  <a:lnTo>
                    <a:pt x="1110" y="209"/>
                  </a:lnTo>
                  <a:lnTo>
                    <a:pt x="1089" y="293"/>
                  </a:lnTo>
                  <a:lnTo>
                    <a:pt x="921" y="272"/>
                  </a:lnTo>
                  <a:lnTo>
                    <a:pt x="859" y="314"/>
                  </a:lnTo>
                  <a:lnTo>
                    <a:pt x="859" y="481"/>
                  </a:lnTo>
                  <a:lnTo>
                    <a:pt x="838" y="523"/>
                  </a:lnTo>
                  <a:lnTo>
                    <a:pt x="691" y="523"/>
                  </a:lnTo>
                  <a:lnTo>
                    <a:pt x="566" y="628"/>
                  </a:lnTo>
                  <a:lnTo>
                    <a:pt x="335" y="544"/>
                  </a:lnTo>
                  <a:lnTo>
                    <a:pt x="252" y="691"/>
                  </a:lnTo>
                  <a:lnTo>
                    <a:pt x="273" y="858"/>
                  </a:lnTo>
                  <a:lnTo>
                    <a:pt x="210" y="942"/>
                  </a:lnTo>
                  <a:lnTo>
                    <a:pt x="210" y="1130"/>
                  </a:lnTo>
                  <a:lnTo>
                    <a:pt x="231" y="1214"/>
                  </a:lnTo>
                  <a:lnTo>
                    <a:pt x="126" y="1277"/>
                  </a:lnTo>
                  <a:lnTo>
                    <a:pt x="1" y="1360"/>
                  </a:lnTo>
                  <a:lnTo>
                    <a:pt x="1" y="1444"/>
                  </a:lnTo>
                  <a:lnTo>
                    <a:pt x="63" y="1465"/>
                  </a:lnTo>
                  <a:lnTo>
                    <a:pt x="168" y="1653"/>
                  </a:lnTo>
                  <a:lnTo>
                    <a:pt x="252" y="1737"/>
                  </a:lnTo>
                  <a:lnTo>
                    <a:pt x="315" y="1800"/>
                  </a:lnTo>
                  <a:lnTo>
                    <a:pt x="440" y="1904"/>
                  </a:lnTo>
                  <a:lnTo>
                    <a:pt x="587" y="2197"/>
                  </a:lnTo>
                  <a:lnTo>
                    <a:pt x="670" y="2260"/>
                  </a:lnTo>
                  <a:lnTo>
                    <a:pt x="754" y="2386"/>
                  </a:lnTo>
                  <a:lnTo>
                    <a:pt x="754" y="2511"/>
                  </a:lnTo>
                  <a:lnTo>
                    <a:pt x="879" y="2574"/>
                  </a:lnTo>
                  <a:lnTo>
                    <a:pt x="879" y="2699"/>
                  </a:lnTo>
                  <a:lnTo>
                    <a:pt x="775" y="2741"/>
                  </a:lnTo>
                  <a:lnTo>
                    <a:pt x="754" y="2825"/>
                  </a:lnTo>
                  <a:lnTo>
                    <a:pt x="796" y="3118"/>
                  </a:lnTo>
                  <a:lnTo>
                    <a:pt x="775" y="3222"/>
                  </a:lnTo>
                  <a:lnTo>
                    <a:pt x="670" y="3264"/>
                  </a:lnTo>
                  <a:lnTo>
                    <a:pt x="754" y="3474"/>
                  </a:lnTo>
                  <a:lnTo>
                    <a:pt x="754" y="3578"/>
                  </a:lnTo>
                  <a:lnTo>
                    <a:pt x="900" y="3766"/>
                  </a:lnTo>
                  <a:lnTo>
                    <a:pt x="1089" y="3892"/>
                  </a:lnTo>
                  <a:lnTo>
                    <a:pt x="1256" y="4059"/>
                  </a:lnTo>
                  <a:lnTo>
                    <a:pt x="1298" y="4311"/>
                  </a:lnTo>
                  <a:lnTo>
                    <a:pt x="1277" y="4394"/>
                  </a:lnTo>
                  <a:lnTo>
                    <a:pt x="1298" y="4520"/>
                  </a:lnTo>
                  <a:lnTo>
                    <a:pt x="1277" y="4624"/>
                  </a:lnTo>
                  <a:lnTo>
                    <a:pt x="1361" y="4708"/>
                  </a:lnTo>
                  <a:lnTo>
                    <a:pt x="1382" y="4896"/>
                  </a:lnTo>
                  <a:lnTo>
                    <a:pt x="1424" y="5001"/>
                  </a:lnTo>
                  <a:lnTo>
                    <a:pt x="1403" y="5147"/>
                  </a:lnTo>
                  <a:lnTo>
                    <a:pt x="1486" y="5294"/>
                  </a:lnTo>
                  <a:lnTo>
                    <a:pt x="1486" y="5461"/>
                  </a:lnTo>
                  <a:lnTo>
                    <a:pt x="1403" y="5524"/>
                  </a:lnTo>
                  <a:lnTo>
                    <a:pt x="1277" y="5880"/>
                  </a:lnTo>
                  <a:lnTo>
                    <a:pt x="1152" y="5963"/>
                  </a:lnTo>
                  <a:lnTo>
                    <a:pt x="1152" y="6131"/>
                  </a:lnTo>
                  <a:lnTo>
                    <a:pt x="1089" y="6194"/>
                  </a:lnTo>
                  <a:lnTo>
                    <a:pt x="1068" y="6298"/>
                  </a:lnTo>
                  <a:lnTo>
                    <a:pt x="1047" y="6487"/>
                  </a:lnTo>
                  <a:lnTo>
                    <a:pt x="1089" y="6487"/>
                  </a:lnTo>
                  <a:lnTo>
                    <a:pt x="1005" y="6591"/>
                  </a:lnTo>
                  <a:lnTo>
                    <a:pt x="1047" y="6654"/>
                  </a:lnTo>
                  <a:lnTo>
                    <a:pt x="963" y="6779"/>
                  </a:lnTo>
                  <a:lnTo>
                    <a:pt x="1047" y="6779"/>
                  </a:lnTo>
                  <a:lnTo>
                    <a:pt x="984" y="6863"/>
                  </a:lnTo>
                  <a:lnTo>
                    <a:pt x="921" y="6863"/>
                  </a:lnTo>
                  <a:lnTo>
                    <a:pt x="921" y="7072"/>
                  </a:lnTo>
                  <a:lnTo>
                    <a:pt x="859" y="7114"/>
                  </a:lnTo>
                  <a:lnTo>
                    <a:pt x="879" y="7282"/>
                  </a:lnTo>
                  <a:lnTo>
                    <a:pt x="859" y="7324"/>
                  </a:lnTo>
                  <a:lnTo>
                    <a:pt x="879" y="7533"/>
                  </a:lnTo>
                  <a:lnTo>
                    <a:pt x="921" y="7616"/>
                  </a:lnTo>
                  <a:lnTo>
                    <a:pt x="1005" y="7616"/>
                  </a:lnTo>
                  <a:lnTo>
                    <a:pt x="984" y="7512"/>
                  </a:lnTo>
                  <a:lnTo>
                    <a:pt x="1110" y="7449"/>
                  </a:lnTo>
                  <a:lnTo>
                    <a:pt x="1089" y="7512"/>
                  </a:lnTo>
                  <a:lnTo>
                    <a:pt x="1172" y="7554"/>
                  </a:lnTo>
                  <a:lnTo>
                    <a:pt x="1172" y="7637"/>
                  </a:lnTo>
                  <a:lnTo>
                    <a:pt x="1277" y="7658"/>
                  </a:lnTo>
                  <a:lnTo>
                    <a:pt x="1319" y="7868"/>
                  </a:lnTo>
                  <a:lnTo>
                    <a:pt x="1424" y="7868"/>
                  </a:lnTo>
                  <a:lnTo>
                    <a:pt x="1570" y="8035"/>
                  </a:lnTo>
                  <a:lnTo>
                    <a:pt x="1570" y="8119"/>
                  </a:lnTo>
                  <a:lnTo>
                    <a:pt x="1675" y="8140"/>
                  </a:lnTo>
                  <a:lnTo>
                    <a:pt x="1696" y="8244"/>
                  </a:lnTo>
                  <a:lnTo>
                    <a:pt x="1779" y="8244"/>
                  </a:lnTo>
                  <a:lnTo>
                    <a:pt x="1779" y="8286"/>
                  </a:lnTo>
                  <a:lnTo>
                    <a:pt x="1716" y="8370"/>
                  </a:lnTo>
                  <a:lnTo>
                    <a:pt x="1716" y="8391"/>
                  </a:lnTo>
                  <a:lnTo>
                    <a:pt x="1968" y="8579"/>
                  </a:lnTo>
                  <a:lnTo>
                    <a:pt x="2009" y="8663"/>
                  </a:lnTo>
                  <a:lnTo>
                    <a:pt x="2051" y="8537"/>
                  </a:lnTo>
                  <a:lnTo>
                    <a:pt x="2135" y="8453"/>
                  </a:lnTo>
                  <a:lnTo>
                    <a:pt x="2240" y="8537"/>
                  </a:lnTo>
                  <a:lnTo>
                    <a:pt x="2407" y="8579"/>
                  </a:lnTo>
                  <a:lnTo>
                    <a:pt x="2428" y="8642"/>
                  </a:lnTo>
                  <a:lnTo>
                    <a:pt x="2553" y="8642"/>
                  </a:lnTo>
                  <a:lnTo>
                    <a:pt x="2616" y="8704"/>
                  </a:lnTo>
                  <a:lnTo>
                    <a:pt x="2616" y="8893"/>
                  </a:lnTo>
                  <a:lnTo>
                    <a:pt x="2532" y="8976"/>
                  </a:lnTo>
                  <a:lnTo>
                    <a:pt x="2532" y="9060"/>
                  </a:lnTo>
                  <a:lnTo>
                    <a:pt x="2679" y="9081"/>
                  </a:lnTo>
                  <a:lnTo>
                    <a:pt x="2825" y="8976"/>
                  </a:lnTo>
                  <a:lnTo>
                    <a:pt x="2930" y="8976"/>
                  </a:lnTo>
                  <a:lnTo>
                    <a:pt x="2993" y="9018"/>
                  </a:lnTo>
                  <a:lnTo>
                    <a:pt x="3076" y="8976"/>
                  </a:lnTo>
                  <a:lnTo>
                    <a:pt x="3076" y="8872"/>
                  </a:lnTo>
                  <a:lnTo>
                    <a:pt x="3097" y="8851"/>
                  </a:lnTo>
                  <a:lnTo>
                    <a:pt x="3076" y="8788"/>
                  </a:lnTo>
                  <a:lnTo>
                    <a:pt x="2972" y="8704"/>
                  </a:lnTo>
                  <a:lnTo>
                    <a:pt x="2930" y="8642"/>
                  </a:lnTo>
                  <a:lnTo>
                    <a:pt x="2846" y="8474"/>
                  </a:lnTo>
                  <a:lnTo>
                    <a:pt x="2742" y="8432"/>
                  </a:lnTo>
                  <a:lnTo>
                    <a:pt x="2637" y="8432"/>
                  </a:lnTo>
                  <a:lnTo>
                    <a:pt x="2574" y="8453"/>
                  </a:lnTo>
                  <a:lnTo>
                    <a:pt x="2491" y="8391"/>
                  </a:lnTo>
                  <a:lnTo>
                    <a:pt x="2344" y="8244"/>
                  </a:lnTo>
                  <a:lnTo>
                    <a:pt x="2260" y="8160"/>
                  </a:lnTo>
                  <a:lnTo>
                    <a:pt x="2260" y="8056"/>
                  </a:lnTo>
                  <a:lnTo>
                    <a:pt x="2219" y="8035"/>
                  </a:lnTo>
                  <a:lnTo>
                    <a:pt x="2198" y="8140"/>
                  </a:lnTo>
                  <a:lnTo>
                    <a:pt x="2030" y="8056"/>
                  </a:lnTo>
                  <a:lnTo>
                    <a:pt x="2051" y="7972"/>
                  </a:lnTo>
                  <a:lnTo>
                    <a:pt x="2135" y="7930"/>
                  </a:lnTo>
                  <a:lnTo>
                    <a:pt x="2156" y="7951"/>
                  </a:lnTo>
                  <a:lnTo>
                    <a:pt x="2198" y="7930"/>
                  </a:lnTo>
                  <a:lnTo>
                    <a:pt x="2219" y="7868"/>
                  </a:lnTo>
                  <a:lnTo>
                    <a:pt x="2156" y="7637"/>
                  </a:lnTo>
                  <a:lnTo>
                    <a:pt x="2114" y="7616"/>
                  </a:lnTo>
                  <a:lnTo>
                    <a:pt x="2114" y="7533"/>
                  </a:lnTo>
                  <a:lnTo>
                    <a:pt x="2030" y="7428"/>
                  </a:lnTo>
                  <a:lnTo>
                    <a:pt x="2009" y="7344"/>
                  </a:lnTo>
                  <a:lnTo>
                    <a:pt x="2009" y="7386"/>
                  </a:lnTo>
                  <a:lnTo>
                    <a:pt x="2009" y="7449"/>
                  </a:lnTo>
                  <a:lnTo>
                    <a:pt x="1947" y="7449"/>
                  </a:lnTo>
                  <a:lnTo>
                    <a:pt x="1884" y="7324"/>
                  </a:lnTo>
                  <a:lnTo>
                    <a:pt x="1821" y="7303"/>
                  </a:lnTo>
                  <a:lnTo>
                    <a:pt x="1842" y="7177"/>
                  </a:lnTo>
                  <a:lnTo>
                    <a:pt x="1800" y="7114"/>
                  </a:lnTo>
                  <a:lnTo>
                    <a:pt x="1779" y="6989"/>
                  </a:lnTo>
                  <a:lnTo>
                    <a:pt x="1716" y="6926"/>
                  </a:lnTo>
                  <a:lnTo>
                    <a:pt x="1633" y="6926"/>
                  </a:lnTo>
                  <a:lnTo>
                    <a:pt x="1612" y="6905"/>
                  </a:lnTo>
                  <a:lnTo>
                    <a:pt x="1570" y="6968"/>
                  </a:lnTo>
                  <a:lnTo>
                    <a:pt x="1528" y="7010"/>
                  </a:lnTo>
                  <a:lnTo>
                    <a:pt x="1486" y="7031"/>
                  </a:lnTo>
                  <a:lnTo>
                    <a:pt x="1424" y="6989"/>
                  </a:lnTo>
                  <a:lnTo>
                    <a:pt x="1486" y="6884"/>
                  </a:lnTo>
                  <a:lnTo>
                    <a:pt x="1382" y="6717"/>
                  </a:lnTo>
                  <a:lnTo>
                    <a:pt x="1382" y="6654"/>
                  </a:lnTo>
                  <a:lnTo>
                    <a:pt x="1361" y="6507"/>
                  </a:lnTo>
                  <a:lnTo>
                    <a:pt x="1361" y="6466"/>
                  </a:lnTo>
                  <a:lnTo>
                    <a:pt x="1403" y="6382"/>
                  </a:lnTo>
                  <a:lnTo>
                    <a:pt x="1382" y="6361"/>
                  </a:lnTo>
                  <a:lnTo>
                    <a:pt x="1319" y="6361"/>
                  </a:lnTo>
                  <a:lnTo>
                    <a:pt x="1382" y="6256"/>
                  </a:lnTo>
                  <a:lnTo>
                    <a:pt x="1382" y="6131"/>
                  </a:lnTo>
                  <a:lnTo>
                    <a:pt x="1507" y="5943"/>
                  </a:lnTo>
                  <a:lnTo>
                    <a:pt x="1528" y="5503"/>
                  </a:lnTo>
                  <a:lnTo>
                    <a:pt x="1612" y="5399"/>
                  </a:lnTo>
                  <a:lnTo>
                    <a:pt x="1633" y="5252"/>
                  </a:lnTo>
                  <a:lnTo>
                    <a:pt x="1716" y="5147"/>
                  </a:lnTo>
                  <a:lnTo>
                    <a:pt x="1737" y="5001"/>
                  </a:lnTo>
                  <a:lnTo>
                    <a:pt x="1696" y="4980"/>
                  </a:lnTo>
                  <a:lnTo>
                    <a:pt x="1716" y="4896"/>
                  </a:lnTo>
                  <a:lnTo>
                    <a:pt x="1716" y="4771"/>
                  </a:lnTo>
                  <a:lnTo>
                    <a:pt x="1779" y="4666"/>
                  </a:lnTo>
                  <a:lnTo>
                    <a:pt x="1779" y="4562"/>
                  </a:lnTo>
                  <a:lnTo>
                    <a:pt x="1675" y="4520"/>
                  </a:lnTo>
                  <a:lnTo>
                    <a:pt x="1696" y="4457"/>
                  </a:lnTo>
                  <a:lnTo>
                    <a:pt x="1696" y="4415"/>
                  </a:lnTo>
                  <a:lnTo>
                    <a:pt x="1800" y="4415"/>
                  </a:lnTo>
                  <a:lnTo>
                    <a:pt x="1821" y="4394"/>
                  </a:lnTo>
                  <a:lnTo>
                    <a:pt x="1884" y="4415"/>
                  </a:lnTo>
                  <a:lnTo>
                    <a:pt x="1926" y="4415"/>
                  </a:lnTo>
                  <a:lnTo>
                    <a:pt x="2030" y="4373"/>
                  </a:lnTo>
                  <a:lnTo>
                    <a:pt x="2051" y="4394"/>
                  </a:lnTo>
                  <a:lnTo>
                    <a:pt x="2135" y="4394"/>
                  </a:lnTo>
                  <a:lnTo>
                    <a:pt x="2219" y="4415"/>
                  </a:lnTo>
                  <a:lnTo>
                    <a:pt x="2260" y="4499"/>
                  </a:lnTo>
                  <a:lnTo>
                    <a:pt x="2219" y="4520"/>
                  </a:lnTo>
                  <a:lnTo>
                    <a:pt x="2219" y="4687"/>
                  </a:lnTo>
                  <a:lnTo>
                    <a:pt x="2260" y="4792"/>
                  </a:lnTo>
                  <a:lnTo>
                    <a:pt x="2240" y="4813"/>
                  </a:lnTo>
                  <a:lnTo>
                    <a:pt x="2198" y="4917"/>
                  </a:lnTo>
                  <a:lnTo>
                    <a:pt x="2302" y="4896"/>
                  </a:lnTo>
                  <a:lnTo>
                    <a:pt x="2365" y="4917"/>
                  </a:lnTo>
                  <a:lnTo>
                    <a:pt x="2470" y="4896"/>
                  </a:lnTo>
                  <a:lnTo>
                    <a:pt x="2616" y="4917"/>
                  </a:lnTo>
                  <a:lnTo>
                    <a:pt x="2658" y="4980"/>
                  </a:lnTo>
                  <a:lnTo>
                    <a:pt x="2658" y="4938"/>
                  </a:lnTo>
                  <a:lnTo>
                    <a:pt x="2658" y="4917"/>
                  </a:lnTo>
                  <a:lnTo>
                    <a:pt x="2721" y="4875"/>
                  </a:lnTo>
                  <a:lnTo>
                    <a:pt x="2784" y="4896"/>
                  </a:lnTo>
                  <a:lnTo>
                    <a:pt x="2951" y="5043"/>
                  </a:lnTo>
                  <a:lnTo>
                    <a:pt x="3014" y="5085"/>
                  </a:lnTo>
                  <a:lnTo>
                    <a:pt x="3014" y="5127"/>
                  </a:lnTo>
                  <a:lnTo>
                    <a:pt x="3076" y="5127"/>
                  </a:lnTo>
                  <a:lnTo>
                    <a:pt x="3181" y="5231"/>
                  </a:lnTo>
                  <a:lnTo>
                    <a:pt x="3202" y="5252"/>
                  </a:lnTo>
                  <a:lnTo>
                    <a:pt x="3244" y="5252"/>
                  </a:lnTo>
                  <a:lnTo>
                    <a:pt x="3244" y="5189"/>
                  </a:lnTo>
                  <a:lnTo>
                    <a:pt x="3286" y="5189"/>
                  </a:lnTo>
                  <a:lnTo>
                    <a:pt x="3286" y="5106"/>
                  </a:lnTo>
                  <a:lnTo>
                    <a:pt x="3307" y="4875"/>
                  </a:lnTo>
                  <a:lnTo>
                    <a:pt x="3265" y="4771"/>
                  </a:lnTo>
                  <a:lnTo>
                    <a:pt x="3160" y="4708"/>
                  </a:lnTo>
                  <a:lnTo>
                    <a:pt x="3097" y="4478"/>
                  </a:lnTo>
                  <a:lnTo>
                    <a:pt x="3139" y="4269"/>
                  </a:lnTo>
                  <a:lnTo>
                    <a:pt x="3202" y="4143"/>
                  </a:lnTo>
                  <a:lnTo>
                    <a:pt x="3265" y="3955"/>
                  </a:lnTo>
                  <a:lnTo>
                    <a:pt x="3369" y="3787"/>
                  </a:lnTo>
                  <a:lnTo>
                    <a:pt x="3495" y="3787"/>
                  </a:lnTo>
                  <a:lnTo>
                    <a:pt x="3767" y="3725"/>
                  </a:lnTo>
                  <a:lnTo>
                    <a:pt x="3913" y="3725"/>
                  </a:lnTo>
                  <a:lnTo>
                    <a:pt x="3976" y="3766"/>
                  </a:lnTo>
                  <a:lnTo>
                    <a:pt x="4123" y="3683"/>
                  </a:lnTo>
                  <a:lnTo>
                    <a:pt x="4248" y="3683"/>
                  </a:lnTo>
                  <a:lnTo>
                    <a:pt x="4395" y="3746"/>
                  </a:lnTo>
                  <a:lnTo>
                    <a:pt x="4541" y="3725"/>
                  </a:lnTo>
                  <a:lnTo>
                    <a:pt x="4646" y="3787"/>
                  </a:lnTo>
                  <a:lnTo>
                    <a:pt x="4771" y="3725"/>
                  </a:lnTo>
                  <a:lnTo>
                    <a:pt x="4855" y="3641"/>
                  </a:lnTo>
                  <a:lnTo>
                    <a:pt x="4855" y="3432"/>
                  </a:lnTo>
                  <a:lnTo>
                    <a:pt x="4834" y="3348"/>
                  </a:lnTo>
                  <a:lnTo>
                    <a:pt x="4855" y="3243"/>
                  </a:lnTo>
                  <a:lnTo>
                    <a:pt x="4855" y="3160"/>
                  </a:lnTo>
                  <a:lnTo>
                    <a:pt x="4876" y="3034"/>
                  </a:lnTo>
                  <a:lnTo>
                    <a:pt x="4876" y="2950"/>
                  </a:lnTo>
                  <a:lnTo>
                    <a:pt x="4729" y="2846"/>
                  </a:lnTo>
                  <a:lnTo>
                    <a:pt x="4750" y="2804"/>
                  </a:lnTo>
                  <a:lnTo>
                    <a:pt x="4667" y="2741"/>
                  </a:lnTo>
                  <a:lnTo>
                    <a:pt x="4541" y="2741"/>
                  </a:lnTo>
                  <a:lnTo>
                    <a:pt x="4437" y="2616"/>
                  </a:lnTo>
                  <a:lnTo>
                    <a:pt x="4332" y="2532"/>
                  </a:lnTo>
                  <a:lnTo>
                    <a:pt x="4353" y="2469"/>
                  </a:lnTo>
                  <a:lnTo>
                    <a:pt x="4353" y="2281"/>
                  </a:lnTo>
                  <a:lnTo>
                    <a:pt x="4311" y="2155"/>
                  </a:lnTo>
                  <a:lnTo>
                    <a:pt x="4353" y="2072"/>
                  </a:lnTo>
                  <a:lnTo>
                    <a:pt x="4353" y="1988"/>
                  </a:lnTo>
                  <a:lnTo>
                    <a:pt x="4311" y="1862"/>
                  </a:lnTo>
                  <a:lnTo>
                    <a:pt x="4185" y="1758"/>
                  </a:lnTo>
                  <a:lnTo>
                    <a:pt x="3913" y="1570"/>
                  </a:lnTo>
                  <a:lnTo>
                    <a:pt x="3830" y="1423"/>
                  </a:lnTo>
                  <a:lnTo>
                    <a:pt x="3579" y="1339"/>
                  </a:lnTo>
                  <a:lnTo>
                    <a:pt x="3390" y="1381"/>
                  </a:lnTo>
                  <a:lnTo>
                    <a:pt x="3265" y="1653"/>
                  </a:lnTo>
                  <a:lnTo>
                    <a:pt x="3014" y="1674"/>
                  </a:lnTo>
                  <a:lnTo>
                    <a:pt x="2930" y="1549"/>
                  </a:lnTo>
                  <a:lnTo>
                    <a:pt x="2825" y="1549"/>
                  </a:lnTo>
                  <a:lnTo>
                    <a:pt x="2616" y="1444"/>
                  </a:lnTo>
                  <a:lnTo>
                    <a:pt x="2428" y="1528"/>
                  </a:lnTo>
                  <a:lnTo>
                    <a:pt x="2428" y="1653"/>
                  </a:lnTo>
                  <a:lnTo>
                    <a:pt x="2260" y="1674"/>
                  </a:lnTo>
                  <a:lnTo>
                    <a:pt x="2114" y="1758"/>
                  </a:lnTo>
                  <a:lnTo>
                    <a:pt x="2114" y="1465"/>
                  </a:lnTo>
                  <a:lnTo>
                    <a:pt x="2114" y="1256"/>
                  </a:lnTo>
                  <a:lnTo>
                    <a:pt x="2051" y="1130"/>
                  </a:lnTo>
                  <a:lnTo>
                    <a:pt x="2114" y="1025"/>
                  </a:lnTo>
                  <a:lnTo>
                    <a:pt x="2135" y="942"/>
                  </a:lnTo>
                  <a:lnTo>
                    <a:pt x="2051" y="837"/>
                  </a:lnTo>
                  <a:lnTo>
                    <a:pt x="2135" y="712"/>
                  </a:lnTo>
                  <a:lnTo>
                    <a:pt x="2114" y="607"/>
                  </a:lnTo>
                  <a:lnTo>
                    <a:pt x="1905" y="607"/>
                  </a:lnTo>
                  <a:lnTo>
                    <a:pt x="1821" y="691"/>
                  </a:lnTo>
                  <a:lnTo>
                    <a:pt x="1716" y="628"/>
                  </a:lnTo>
                  <a:lnTo>
                    <a:pt x="1633" y="502"/>
                  </a:lnTo>
                  <a:lnTo>
                    <a:pt x="1716" y="419"/>
                  </a:lnTo>
                  <a:lnTo>
                    <a:pt x="1696" y="230"/>
                  </a:lnTo>
                  <a:lnTo>
                    <a:pt x="1591" y="105"/>
                  </a:lnTo>
                  <a:lnTo>
                    <a:pt x="1424" y="126"/>
                  </a:lnTo>
                  <a:lnTo>
                    <a:pt x="1382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997" name="Google Shape;6997;p57"/>
            <p:cNvSpPr/>
            <p:nvPr/>
          </p:nvSpPr>
          <p:spPr>
            <a:xfrm>
              <a:off x="4375443" y="2948079"/>
              <a:ext cx="61050" cy="131125"/>
            </a:xfrm>
            <a:custGeom>
              <a:rect b="b" l="l" r="r" t="t"/>
              <a:pathLst>
                <a:path extrusionOk="0" h="11530" w="5127">
                  <a:moveTo>
                    <a:pt x="2407" y="0"/>
                  </a:moveTo>
                  <a:lnTo>
                    <a:pt x="2302" y="42"/>
                  </a:lnTo>
                  <a:lnTo>
                    <a:pt x="2344" y="63"/>
                  </a:lnTo>
                  <a:lnTo>
                    <a:pt x="2365" y="147"/>
                  </a:lnTo>
                  <a:lnTo>
                    <a:pt x="2260" y="251"/>
                  </a:lnTo>
                  <a:lnTo>
                    <a:pt x="2260" y="419"/>
                  </a:lnTo>
                  <a:lnTo>
                    <a:pt x="2281" y="523"/>
                  </a:lnTo>
                  <a:lnTo>
                    <a:pt x="2155" y="461"/>
                  </a:lnTo>
                  <a:lnTo>
                    <a:pt x="2072" y="377"/>
                  </a:lnTo>
                  <a:lnTo>
                    <a:pt x="1925" y="482"/>
                  </a:lnTo>
                  <a:lnTo>
                    <a:pt x="1716" y="544"/>
                  </a:lnTo>
                  <a:lnTo>
                    <a:pt x="1653" y="691"/>
                  </a:lnTo>
                  <a:lnTo>
                    <a:pt x="1528" y="858"/>
                  </a:lnTo>
                  <a:lnTo>
                    <a:pt x="1402" y="900"/>
                  </a:lnTo>
                  <a:lnTo>
                    <a:pt x="1214" y="1193"/>
                  </a:lnTo>
                  <a:lnTo>
                    <a:pt x="1193" y="1360"/>
                  </a:lnTo>
                  <a:lnTo>
                    <a:pt x="1235" y="1402"/>
                  </a:lnTo>
                  <a:lnTo>
                    <a:pt x="1151" y="1632"/>
                  </a:lnTo>
                  <a:lnTo>
                    <a:pt x="1005" y="1904"/>
                  </a:lnTo>
                  <a:lnTo>
                    <a:pt x="1005" y="2009"/>
                  </a:lnTo>
                  <a:lnTo>
                    <a:pt x="1130" y="2051"/>
                  </a:lnTo>
                  <a:lnTo>
                    <a:pt x="1005" y="2365"/>
                  </a:lnTo>
                  <a:lnTo>
                    <a:pt x="942" y="2616"/>
                  </a:lnTo>
                  <a:lnTo>
                    <a:pt x="879" y="2825"/>
                  </a:lnTo>
                  <a:lnTo>
                    <a:pt x="712" y="2825"/>
                  </a:lnTo>
                  <a:lnTo>
                    <a:pt x="607" y="2783"/>
                  </a:lnTo>
                  <a:lnTo>
                    <a:pt x="502" y="2783"/>
                  </a:lnTo>
                  <a:lnTo>
                    <a:pt x="565" y="3076"/>
                  </a:lnTo>
                  <a:lnTo>
                    <a:pt x="565" y="3202"/>
                  </a:lnTo>
                  <a:lnTo>
                    <a:pt x="565" y="3411"/>
                  </a:lnTo>
                  <a:lnTo>
                    <a:pt x="419" y="3411"/>
                  </a:lnTo>
                  <a:lnTo>
                    <a:pt x="440" y="3578"/>
                  </a:lnTo>
                  <a:lnTo>
                    <a:pt x="419" y="3704"/>
                  </a:lnTo>
                  <a:lnTo>
                    <a:pt x="440" y="3808"/>
                  </a:lnTo>
                  <a:lnTo>
                    <a:pt x="398" y="4018"/>
                  </a:lnTo>
                  <a:lnTo>
                    <a:pt x="314" y="4039"/>
                  </a:lnTo>
                  <a:lnTo>
                    <a:pt x="272" y="4018"/>
                  </a:lnTo>
                  <a:lnTo>
                    <a:pt x="251" y="4122"/>
                  </a:lnTo>
                  <a:lnTo>
                    <a:pt x="251" y="4206"/>
                  </a:lnTo>
                  <a:lnTo>
                    <a:pt x="251" y="4332"/>
                  </a:lnTo>
                  <a:lnTo>
                    <a:pt x="189" y="4457"/>
                  </a:lnTo>
                  <a:lnTo>
                    <a:pt x="147" y="4436"/>
                  </a:lnTo>
                  <a:lnTo>
                    <a:pt x="42" y="4562"/>
                  </a:lnTo>
                  <a:lnTo>
                    <a:pt x="0" y="4666"/>
                  </a:lnTo>
                  <a:lnTo>
                    <a:pt x="0" y="4729"/>
                  </a:lnTo>
                  <a:lnTo>
                    <a:pt x="84" y="4834"/>
                  </a:lnTo>
                  <a:lnTo>
                    <a:pt x="105" y="4980"/>
                  </a:lnTo>
                  <a:lnTo>
                    <a:pt x="377" y="5231"/>
                  </a:lnTo>
                  <a:lnTo>
                    <a:pt x="377" y="5231"/>
                  </a:lnTo>
                  <a:lnTo>
                    <a:pt x="314" y="5127"/>
                  </a:lnTo>
                  <a:lnTo>
                    <a:pt x="314" y="5064"/>
                  </a:lnTo>
                  <a:lnTo>
                    <a:pt x="398" y="5148"/>
                  </a:lnTo>
                  <a:lnTo>
                    <a:pt x="523" y="5148"/>
                  </a:lnTo>
                  <a:lnTo>
                    <a:pt x="419" y="5231"/>
                  </a:lnTo>
                  <a:lnTo>
                    <a:pt x="440" y="5273"/>
                  </a:lnTo>
                  <a:lnTo>
                    <a:pt x="565" y="5273"/>
                  </a:lnTo>
                  <a:lnTo>
                    <a:pt x="565" y="5189"/>
                  </a:lnTo>
                  <a:lnTo>
                    <a:pt x="586" y="5273"/>
                  </a:lnTo>
                  <a:lnTo>
                    <a:pt x="691" y="5273"/>
                  </a:lnTo>
                  <a:lnTo>
                    <a:pt x="733" y="5357"/>
                  </a:lnTo>
                  <a:lnTo>
                    <a:pt x="921" y="5399"/>
                  </a:lnTo>
                  <a:lnTo>
                    <a:pt x="1026" y="5566"/>
                  </a:lnTo>
                  <a:lnTo>
                    <a:pt x="1026" y="5671"/>
                  </a:lnTo>
                  <a:lnTo>
                    <a:pt x="942" y="5692"/>
                  </a:lnTo>
                  <a:lnTo>
                    <a:pt x="900" y="5608"/>
                  </a:lnTo>
                  <a:lnTo>
                    <a:pt x="816" y="5671"/>
                  </a:lnTo>
                  <a:lnTo>
                    <a:pt x="900" y="5754"/>
                  </a:lnTo>
                  <a:lnTo>
                    <a:pt x="921" y="5775"/>
                  </a:lnTo>
                  <a:lnTo>
                    <a:pt x="900" y="5796"/>
                  </a:lnTo>
                  <a:lnTo>
                    <a:pt x="795" y="5775"/>
                  </a:lnTo>
                  <a:lnTo>
                    <a:pt x="774" y="5671"/>
                  </a:lnTo>
                  <a:lnTo>
                    <a:pt x="670" y="5671"/>
                  </a:lnTo>
                  <a:lnTo>
                    <a:pt x="670" y="5712"/>
                  </a:lnTo>
                  <a:lnTo>
                    <a:pt x="795" y="5817"/>
                  </a:lnTo>
                  <a:lnTo>
                    <a:pt x="795" y="5880"/>
                  </a:lnTo>
                  <a:lnTo>
                    <a:pt x="900" y="6005"/>
                  </a:lnTo>
                  <a:lnTo>
                    <a:pt x="1109" y="6068"/>
                  </a:lnTo>
                  <a:lnTo>
                    <a:pt x="1088" y="5880"/>
                  </a:lnTo>
                  <a:lnTo>
                    <a:pt x="1026" y="5775"/>
                  </a:lnTo>
                  <a:lnTo>
                    <a:pt x="1151" y="5859"/>
                  </a:lnTo>
                  <a:lnTo>
                    <a:pt x="1151" y="5964"/>
                  </a:lnTo>
                  <a:lnTo>
                    <a:pt x="1214" y="6068"/>
                  </a:lnTo>
                  <a:lnTo>
                    <a:pt x="1298" y="6131"/>
                  </a:lnTo>
                  <a:lnTo>
                    <a:pt x="1319" y="6298"/>
                  </a:lnTo>
                  <a:lnTo>
                    <a:pt x="1402" y="6382"/>
                  </a:lnTo>
                  <a:lnTo>
                    <a:pt x="1360" y="6403"/>
                  </a:lnTo>
                  <a:lnTo>
                    <a:pt x="1402" y="6445"/>
                  </a:lnTo>
                  <a:lnTo>
                    <a:pt x="1465" y="6487"/>
                  </a:lnTo>
                  <a:lnTo>
                    <a:pt x="1465" y="6717"/>
                  </a:lnTo>
                  <a:lnTo>
                    <a:pt x="1570" y="6947"/>
                  </a:lnTo>
                  <a:lnTo>
                    <a:pt x="1632" y="7010"/>
                  </a:lnTo>
                  <a:lnTo>
                    <a:pt x="1486" y="7114"/>
                  </a:lnTo>
                  <a:lnTo>
                    <a:pt x="1402" y="7658"/>
                  </a:lnTo>
                  <a:lnTo>
                    <a:pt x="1444" y="7784"/>
                  </a:lnTo>
                  <a:lnTo>
                    <a:pt x="1423" y="7847"/>
                  </a:lnTo>
                  <a:lnTo>
                    <a:pt x="1444" y="7889"/>
                  </a:lnTo>
                  <a:lnTo>
                    <a:pt x="1528" y="7742"/>
                  </a:lnTo>
                  <a:lnTo>
                    <a:pt x="1653" y="7637"/>
                  </a:lnTo>
                  <a:lnTo>
                    <a:pt x="1716" y="7470"/>
                  </a:lnTo>
                  <a:lnTo>
                    <a:pt x="1716" y="7658"/>
                  </a:lnTo>
                  <a:lnTo>
                    <a:pt x="1549" y="7805"/>
                  </a:lnTo>
                  <a:lnTo>
                    <a:pt x="1549" y="7972"/>
                  </a:lnTo>
                  <a:lnTo>
                    <a:pt x="1632" y="7951"/>
                  </a:lnTo>
                  <a:lnTo>
                    <a:pt x="1632" y="7868"/>
                  </a:lnTo>
                  <a:lnTo>
                    <a:pt x="1779" y="7784"/>
                  </a:lnTo>
                  <a:lnTo>
                    <a:pt x="1863" y="7868"/>
                  </a:lnTo>
                  <a:lnTo>
                    <a:pt x="1925" y="7868"/>
                  </a:lnTo>
                  <a:lnTo>
                    <a:pt x="1925" y="7805"/>
                  </a:lnTo>
                  <a:lnTo>
                    <a:pt x="1946" y="7847"/>
                  </a:lnTo>
                  <a:lnTo>
                    <a:pt x="1988" y="7847"/>
                  </a:lnTo>
                  <a:lnTo>
                    <a:pt x="2009" y="7805"/>
                  </a:lnTo>
                  <a:lnTo>
                    <a:pt x="2135" y="7805"/>
                  </a:lnTo>
                  <a:lnTo>
                    <a:pt x="2365" y="7658"/>
                  </a:lnTo>
                  <a:lnTo>
                    <a:pt x="2386" y="7575"/>
                  </a:lnTo>
                  <a:lnTo>
                    <a:pt x="2448" y="7596"/>
                  </a:lnTo>
                  <a:lnTo>
                    <a:pt x="2511" y="7596"/>
                  </a:lnTo>
                  <a:lnTo>
                    <a:pt x="2658" y="7533"/>
                  </a:lnTo>
                  <a:lnTo>
                    <a:pt x="2574" y="7491"/>
                  </a:lnTo>
                  <a:lnTo>
                    <a:pt x="2574" y="7470"/>
                  </a:lnTo>
                  <a:lnTo>
                    <a:pt x="2511" y="7365"/>
                  </a:lnTo>
                  <a:lnTo>
                    <a:pt x="2574" y="7365"/>
                  </a:lnTo>
                  <a:lnTo>
                    <a:pt x="2616" y="7449"/>
                  </a:lnTo>
                  <a:lnTo>
                    <a:pt x="2720" y="7470"/>
                  </a:lnTo>
                  <a:lnTo>
                    <a:pt x="2888" y="7345"/>
                  </a:lnTo>
                  <a:lnTo>
                    <a:pt x="2867" y="7282"/>
                  </a:lnTo>
                  <a:lnTo>
                    <a:pt x="2909" y="7240"/>
                  </a:lnTo>
                  <a:lnTo>
                    <a:pt x="2909" y="7114"/>
                  </a:lnTo>
                  <a:lnTo>
                    <a:pt x="2867" y="7052"/>
                  </a:lnTo>
                  <a:lnTo>
                    <a:pt x="2867" y="7010"/>
                  </a:lnTo>
                  <a:lnTo>
                    <a:pt x="2888" y="6947"/>
                  </a:lnTo>
                  <a:lnTo>
                    <a:pt x="2804" y="6863"/>
                  </a:lnTo>
                  <a:lnTo>
                    <a:pt x="2909" y="6947"/>
                  </a:lnTo>
                  <a:lnTo>
                    <a:pt x="2909" y="7010"/>
                  </a:lnTo>
                  <a:lnTo>
                    <a:pt x="2992" y="7010"/>
                  </a:lnTo>
                  <a:lnTo>
                    <a:pt x="2992" y="7073"/>
                  </a:lnTo>
                  <a:lnTo>
                    <a:pt x="3118" y="7282"/>
                  </a:lnTo>
                  <a:lnTo>
                    <a:pt x="3181" y="7365"/>
                  </a:lnTo>
                  <a:lnTo>
                    <a:pt x="3202" y="7491"/>
                  </a:lnTo>
                  <a:lnTo>
                    <a:pt x="3306" y="7491"/>
                  </a:lnTo>
                  <a:lnTo>
                    <a:pt x="3390" y="7470"/>
                  </a:lnTo>
                  <a:lnTo>
                    <a:pt x="3411" y="7386"/>
                  </a:lnTo>
                  <a:lnTo>
                    <a:pt x="3411" y="7470"/>
                  </a:lnTo>
                  <a:lnTo>
                    <a:pt x="3390" y="7533"/>
                  </a:lnTo>
                  <a:lnTo>
                    <a:pt x="3432" y="7658"/>
                  </a:lnTo>
                  <a:lnTo>
                    <a:pt x="3432" y="7700"/>
                  </a:lnTo>
                  <a:lnTo>
                    <a:pt x="3411" y="7742"/>
                  </a:lnTo>
                  <a:lnTo>
                    <a:pt x="3432" y="7847"/>
                  </a:lnTo>
                  <a:lnTo>
                    <a:pt x="3495" y="7889"/>
                  </a:lnTo>
                  <a:lnTo>
                    <a:pt x="3536" y="8307"/>
                  </a:lnTo>
                  <a:lnTo>
                    <a:pt x="3578" y="8328"/>
                  </a:lnTo>
                  <a:lnTo>
                    <a:pt x="3578" y="8516"/>
                  </a:lnTo>
                  <a:lnTo>
                    <a:pt x="3725" y="8600"/>
                  </a:lnTo>
                  <a:lnTo>
                    <a:pt x="3704" y="8642"/>
                  </a:lnTo>
                  <a:lnTo>
                    <a:pt x="3704" y="8788"/>
                  </a:lnTo>
                  <a:lnTo>
                    <a:pt x="3767" y="8851"/>
                  </a:lnTo>
                  <a:lnTo>
                    <a:pt x="3767" y="9123"/>
                  </a:lnTo>
                  <a:lnTo>
                    <a:pt x="3829" y="9228"/>
                  </a:lnTo>
                  <a:lnTo>
                    <a:pt x="3829" y="9332"/>
                  </a:lnTo>
                  <a:lnTo>
                    <a:pt x="3850" y="9311"/>
                  </a:lnTo>
                  <a:lnTo>
                    <a:pt x="3871" y="9123"/>
                  </a:lnTo>
                  <a:lnTo>
                    <a:pt x="3955" y="9249"/>
                  </a:lnTo>
                  <a:lnTo>
                    <a:pt x="3976" y="9374"/>
                  </a:lnTo>
                  <a:lnTo>
                    <a:pt x="4059" y="9458"/>
                  </a:lnTo>
                  <a:lnTo>
                    <a:pt x="4080" y="9793"/>
                  </a:lnTo>
                  <a:lnTo>
                    <a:pt x="4164" y="9855"/>
                  </a:lnTo>
                  <a:lnTo>
                    <a:pt x="4185" y="9960"/>
                  </a:lnTo>
                  <a:lnTo>
                    <a:pt x="4143" y="10002"/>
                  </a:lnTo>
                  <a:lnTo>
                    <a:pt x="4164" y="10169"/>
                  </a:lnTo>
                  <a:lnTo>
                    <a:pt x="4227" y="10253"/>
                  </a:lnTo>
                  <a:lnTo>
                    <a:pt x="4290" y="10316"/>
                  </a:lnTo>
                  <a:lnTo>
                    <a:pt x="4227" y="10399"/>
                  </a:lnTo>
                  <a:lnTo>
                    <a:pt x="4269" y="10567"/>
                  </a:lnTo>
                  <a:lnTo>
                    <a:pt x="4248" y="10609"/>
                  </a:lnTo>
                  <a:lnTo>
                    <a:pt x="4227" y="10630"/>
                  </a:lnTo>
                  <a:lnTo>
                    <a:pt x="4185" y="10797"/>
                  </a:lnTo>
                  <a:lnTo>
                    <a:pt x="4227" y="10818"/>
                  </a:lnTo>
                  <a:lnTo>
                    <a:pt x="4227" y="10922"/>
                  </a:lnTo>
                  <a:lnTo>
                    <a:pt x="4143" y="11027"/>
                  </a:lnTo>
                  <a:lnTo>
                    <a:pt x="4101" y="11048"/>
                  </a:lnTo>
                  <a:lnTo>
                    <a:pt x="4059" y="11048"/>
                  </a:lnTo>
                  <a:lnTo>
                    <a:pt x="4059" y="11111"/>
                  </a:lnTo>
                  <a:lnTo>
                    <a:pt x="4101" y="11194"/>
                  </a:lnTo>
                  <a:lnTo>
                    <a:pt x="4101" y="11341"/>
                  </a:lnTo>
                  <a:lnTo>
                    <a:pt x="4164" y="11529"/>
                  </a:lnTo>
                  <a:lnTo>
                    <a:pt x="4185" y="11341"/>
                  </a:lnTo>
                  <a:lnTo>
                    <a:pt x="4248" y="11236"/>
                  </a:lnTo>
                  <a:lnTo>
                    <a:pt x="4248" y="11257"/>
                  </a:lnTo>
                  <a:lnTo>
                    <a:pt x="4269" y="11153"/>
                  </a:lnTo>
                  <a:lnTo>
                    <a:pt x="4332" y="11090"/>
                  </a:lnTo>
                  <a:lnTo>
                    <a:pt x="4332" y="10922"/>
                  </a:lnTo>
                  <a:lnTo>
                    <a:pt x="4457" y="10839"/>
                  </a:lnTo>
                  <a:lnTo>
                    <a:pt x="4583" y="10483"/>
                  </a:lnTo>
                  <a:lnTo>
                    <a:pt x="4666" y="10420"/>
                  </a:lnTo>
                  <a:lnTo>
                    <a:pt x="4666" y="10253"/>
                  </a:lnTo>
                  <a:lnTo>
                    <a:pt x="4583" y="10106"/>
                  </a:lnTo>
                  <a:lnTo>
                    <a:pt x="4604" y="9960"/>
                  </a:lnTo>
                  <a:lnTo>
                    <a:pt x="4562" y="9855"/>
                  </a:lnTo>
                  <a:lnTo>
                    <a:pt x="4541" y="9667"/>
                  </a:lnTo>
                  <a:lnTo>
                    <a:pt x="4457" y="9583"/>
                  </a:lnTo>
                  <a:lnTo>
                    <a:pt x="4478" y="9479"/>
                  </a:lnTo>
                  <a:lnTo>
                    <a:pt x="4457" y="9353"/>
                  </a:lnTo>
                  <a:lnTo>
                    <a:pt x="4478" y="9270"/>
                  </a:lnTo>
                  <a:lnTo>
                    <a:pt x="4436" y="9018"/>
                  </a:lnTo>
                  <a:lnTo>
                    <a:pt x="4269" y="8851"/>
                  </a:lnTo>
                  <a:lnTo>
                    <a:pt x="4080" y="8725"/>
                  </a:lnTo>
                  <a:lnTo>
                    <a:pt x="3934" y="8537"/>
                  </a:lnTo>
                  <a:lnTo>
                    <a:pt x="3934" y="8433"/>
                  </a:lnTo>
                  <a:lnTo>
                    <a:pt x="3850" y="8223"/>
                  </a:lnTo>
                  <a:lnTo>
                    <a:pt x="3955" y="8181"/>
                  </a:lnTo>
                  <a:lnTo>
                    <a:pt x="3976" y="8077"/>
                  </a:lnTo>
                  <a:lnTo>
                    <a:pt x="3934" y="7784"/>
                  </a:lnTo>
                  <a:lnTo>
                    <a:pt x="3955" y="7700"/>
                  </a:lnTo>
                  <a:lnTo>
                    <a:pt x="4059" y="7658"/>
                  </a:lnTo>
                  <a:lnTo>
                    <a:pt x="4059" y="7533"/>
                  </a:lnTo>
                  <a:lnTo>
                    <a:pt x="3934" y="7470"/>
                  </a:lnTo>
                  <a:lnTo>
                    <a:pt x="3934" y="7345"/>
                  </a:lnTo>
                  <a:lnTo>
                    <a:pt x="3850" y="7219"/>
                  </a:lnTo>
                  <a:lnTo>
                    <a:pt x="3767" y="7156"/>
                  </a:lnTo>
                  <a:lnTo>
                    <a:pt x="3620" y="6863"/>
                  </a:lnTo>
                  <a:lnTo>
                    <a:pt x="3495" y="6759"/>
                  </a:lnTo>
                  <a:lnTo>
                    <a:pt x="3432" y="6696"/>
                  </a:lnTo>
                  <a:lnTo>
                    <a:pt x="3348" y="6612"/>
                  </a:lnTo>
                  <a:lnTo>
                    <a:pt x="3243" y="6424"/>
                  </a:lnTo>
                  <a:lnTo>
                    <a:pt x="3181" y="6403"/>
                  </a:lnTo>
                  <a:lnTo>
                    <a:pt x="3181" y="6319"/>
                  </a:lnTo>
                  <a:lnTo>
                    <a:pt x="3306" y="6236"/>
                  </a:lnTo>
                  <a:lnTo>
                    <a:pt x="3411" y="6173"/>
                  </a:lnTo>
                  <a:lnTo>
                    <a:pt x="3390" y="6089"/>
                  </a:lnTo>
                  <a:lnTo>
                    <a:pt x="3390" y="5901"/>
                  </a:lnTo>
                  <a:lnTo>
                    <a:pt x="3453" y="5817"/>
                  </a:lnTo>
                  <a:lnTo>
                    <a:pt x="3432" y="5650"/>
                  </a:lnTo>
                  <a:lnTo>
                    <a:pt x="3515" y="5503"/>
                  </a:lnTo>
                  <a:lnTo>
                    <a:pt x="3746" y="5587"/>
                  </a:lnTo>
                  <a:lnTo>
                    <a:pt x="3871" y="5482"/>
                  </a:lnTo>
                  <a:lnTo>
                    <a:pt x="4018" y="5482"/>
                  </a:lnTo>
                  <a:lnTo>
                    <a:pt x="4039" y="5440"/>
                  </a:lnTo>
                  <a:lnTo>
                    <a:pt x="4039" y="5273"/>
                  </a:lnTo>
                  <a:lnTo>
                    <a:pt x="4101" y="5231"/>
                  </a:lnTo>
                  <a:lnTo>
                    <a:pt x="4269" y="5252"/>
                  </a:lnTo>
                  <a:lnTo>
                    <a:pt x="4290" y="5168"/>
                  </a:lnTo>
                  <a:lnTo>
                    <a:pt x="4248" y="5085"/>
                  </a:lnTo>
                  <a:lnTo>
                    <a:pt x="4248" y="5022"/>
                  </a:lnTo>
                  <a:lnTo>
                    <a:pt x="4373" y="4980"/>
                  </a:lnTo>
                  <a:lnTo>
                    <a:pt x="4541" y="4959"/>
                  </a:lnTo>
                  <a:lnTo>
                    <a:pt x="4562" y="4959"/>
                  </a:lnTo>
                  <a:lnTo>
                    <a:pt x="4604" y="4813"/>
                  </a:lnTo>
                  <a:lnTo>
                    <a:pt x="4666" y="4813"/>
                  </a:lnTo>
                  <a:lnTo>
                    <a:pt x="4792" y="4729"/>
                  </a:lnTo>
                  <a:lnTo>
                    <a:pt x="4750" y="4645"/>
                  </a:lnTo>
                  <a:lnTo>
                    <a:pt x="4792" y="4541"/>
                  </a:lnTo>
                  <a:lnTo>
                    <a:pt x="4813" y="4436"/>
                  </a:lnTo>
                  <a:lnTo>
                    <a:pt x="4980" y="4415"/>
                  </a:lnTo>
                  <a:lnTo>
                    <a:pt x="5085" y="4311"/>
                  </a:lnTo>
                  <a:lnTo>
                    <a:pt x="5127" y="4290"/>
                  </a:lnTo>
                  <a:lnTo>
                    <a:pt x="5127" y="4143"/>
                  </a:lnTo>
                  <a:lnTo>
                    <a:pt x="5022" y="4122"/>
                  </a:lnTo>
                  <a:lnTo>
                    <a:pt x="4771" y="4227"/>
                  </a:lnTo>
                  <a:lnTo>
                    <a:pt x="4624" y="4227"/>
                  </a:lnTo>
                  <a:lnTo>
                    <a:pt x="4562" y="4311"/>
                  </a:lnTo>
                  <a:lnTo>
                    <a:pt x="4436" y="4248"/>
                  </a:lnTo>
                  <a:lnTo>
                    <a:pt x="4394" y="4122"/>
                  </a:lnTo>
                  <a:lnTo>
                    <a:pt x="4436" y="3997"/>
                  </a:lnTo>
                  <a:lnTo>
                    <a:pt x="4352" y="3892"/>
                  </a:lnTo>
                  <a:lnTo>
                    <a:pt x="4269" y="3976"/>
                  </a:lnTo>
                  <a:lnTo>
                    <a:pt x="4227" y="3913"/>
                  </a:lnTo>
                  <a:lnTo>
                    <a:pt x="4039" y="3913"/>
                  </a:lnTo>
                  <a:lnTo>
                    <a:pt x="3955" y="3934"/>
                  </a:lnTo>
                  <a:lnTo>
                    <a:pt x="3934" y="3871"/>
                  </a:lnTo>
                  <a:lnTo>
                    <a:pt x="4039" y="3767"/>
                  </a:lnTo>
                  <a:lnTo>
                    <a:pt x="4185" y="3578"/>
                  </a:lnTo>
                  <a:lnTo>
                    <a:pt x="4164" y="3495"/>
                  </a:lnTo>
                  <a:lnTo>
                    <a:pt x="4227" y="3390"/>
                  </a:lnTo>
                  <a:lnTo>
                    <a:pt x="4227" y="3306"/>
                  </a:lnTo>
                  <a:lnTo>
                    <a:pt x="4101" y="3244"/>
                  </a:lnTo>
                  <a:lnTo>
                    <a:pt x="3955" y="3244"/>
                  </a:lnTo>
                  <a:lnTo>
                    <a:pt x="3934" y="3285"/>
                  </a:lnTo>
                  <a:lnTo>
                    <a:pt x="3871" y="3202"/>
                  </a:lnTo>
                  <a:lnTo>
                    <a:pt x="3913" y="3160"/>
                  </a:lnTo>
                  <a:lnTo>
                    <a:pt x="3767" y="3139"/>
                  </a:lnTo>
                  <a:lnTo>
                    <a:pt x="3704" y="3055"/>
                  </a:lnTo>
                  <a:lnTo>
                    <a:pt x="3725" y="2951"/>
                  </a:lnTo>
                  <a:lnTo>
                    <a:pt x="3704" y="2846"/>
                  </a:lnTo>
                  <a:lnTo>
                    <a:pt x="3557" y="2867"/>
                  </a:lnTo>
                  <a:lnTo>
                    <a:pt x="3495" y="2825"/>
                  </a:lnTo>
                  <a:lnTo>
                    <a:pt x="3515" y="2741"/>
                  </a:lnTo>
                  <a:lnTo>
                    <a:pt x="3495" y="2658"/>
                  </a:lnTo>
                  <a:lnTo>
                    <a:pt x="3223" y="2720"/>
                  </a:lnTo>
                  <a:lnTo>
                    <a:pt x="3097" y="2825"/>
                  </a:lnTo>
                  <a:lnTo>
                    <a:pt x="3034" y="2679"/>
                  </a:lnTo>
                  <a:lnTo>
                    <a:pt x="3055" y="2532"/>
                  </a:lnTo>
                  <a:lnTo>
                    <a:pt x="2992" y="2469"/>
                  </a:lnTo>
                  <a:lnTo>
                    <a:pt x="2930" y="2407"/>
                  </a:lnTo>
                  <a:lnTo>
                    <a:pt x="2825" y="2344"/>
                  </a:lnTo>
                  <a:lnTo>
                    <a:pt x="2825" y="2239"/>
                  </a:lnTo>
                  <a:lnTo>
                    <a:pt x="2888" y="2155"/>
                  </a:lnTo>
                  <a:lnTo>
                    <a:pt x="2825" y="2093"/>
                  </a:lnTo>
                  <a:lnTo>
                    <a:pt x="2888" y="2009"/>
                  </a:lnTo>
                  <a:lnTo>
                    <a:pt x="2971" y="1904"/>
                  </a:lnTo>
                  <a:lnTo>
                    <a:pt x="3034" y="1925"/>
                  </a:lnTo>
                  <a:lnTo>
                    <a:pt x="3097" y="1883"/>
                  </a:lnTo>
                  <a:lnTo>
                    <a:pt x="3034" y="1779"/>
                  </a:lnTo>
                  <a:lnTo>
                    <a:pt x="3055" y="1695"/>
                  </a:lnTo>
                  <a:lnTo>
                    <a:pt x="3118" y="1674"/>
                  </a:lnTo>
                  <a:lnTo>
                    <a:pt x="3139" y="1570"/>
                  </a:lnTo>
                  <a:lnTo>
                    <a:pt x="3243" y="1507"/>
                  </a:lnTo>
                  <a:lnTo>
                    <a:pt x="3285" y="1423"/>
                  </a:lnTo>
                  <a:lnTo>
                    <a:pt x="3285" y="1319"/>
                  </a:lnTo>
                  <a:lnTo>
                    <a:pt x="3306" y="1067"/>
                  </a:lnTo>
                  <a:lnTo>
                    <a:pt x="3285" y="900"/>
                  </a:lnTo>
                  <a:lnTo>
                    <a:pt x="3202" y="691"/>
                  </a:lnTo>
                  <a:lnTo>
                    <a:pt x="3202" y="544"/>
                  </a:lnTo>
                  <a:lnTo>
                    <a:pt x="3097" y="419"/>
                  </a:lnTo>
                  <a:lnTo>
                    <a:pt x="2992" y="419"/>
                  </a:lnTo>
                  <a:lnTo>
                    <a:pt x="2971" y="251"/>
                  </a:lnTo>
                  <a:lnTo>
                    <a:pt x="2825" y="147"/>
                  </a:lnTo>
                  <a:lnTo>
                    <a:pt x="2783" y="0"/>
                  </a:lnTo>
                  <a:lnTo>
                    <a:pt x="2616" y="0"/>
                  </a:lnTo>
                  <a:lnTo>
                    <a:pt x="2532" y="42"/>
                  </a:lnTo>
                  <a:lnTo>
                    <a:pt x="2407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998" name="Google Shape;6998;p57"/>
            <p:cNvSpPr/>
            <p:nvPr/>
          </p:nvSpPr>
          <p:spPr>
            <a:xfrm>
              <a:off x="4343054" y="2959975"/>
              <a:ext cx="35389" cy="43557"/>
            </a:xfrm>
            <a:custGeom>
              <a:rect b="b" l="l" r="r" t="t"/>
              <a:pathLst>
                <a:path extrusionOk="0" h="3830" w="2972">
                  <a:moveTo>
                    <a:pt x="209" y="1"/>
                  </a:moveTo>
                  <a:lnTo>
                    <a:pt x="189" y="63"/>
                  </a:lnTo>
                  <a:lnTo>
                    <a:pt x="147" y="63"/>
                  </a:lnTo>
                  <a:lnTo>
                    <a:pt x="147" y="147"/>
                  </a:lnTo>
                  <a:lnTo>
                    <a:pt x="189" y="210"/>
                  </a:lnTo>
                  <a:lnTo>
                    <a:pt x="147" y="356"/>
                  </a:lnTo>
                  <a:lnTo>
                    <a:pt x="21" y="482"/>
                  </a:lnTo>
                  <a:lnTo>
                    <a:pt x="0" y="628"/>
                  </a:lnTo>
                  <a:lnTo>
                    <a:pt x="293" y="733"/>
                  </a:lnTo>
                  <a:lnTo>
                    <a:pt x="398" y="670"/>
                  </a:lnTo>
                  <a:lnTo>
                    <a:pt x="523" y="691"/>
                  </a:lnTo>
                  <a:lnTo>
                    <a:pt x="502" y="754"/>
                  </a:lnTo>
                  <a:lnTo>
                    <a:pt x="544" y="900"/>
                  </a:lnTo>
                  <a:lnTo>
                    <a:pt x="481" y="963"/>
                  </a:lnTo>
                  <a:lnTo>
                    <a:pt x="398" y="942"/>
                  </a:lnTo>
                  <a:lnTo>
                    <a:pt x="314" y="984"/>
                  </a:lnTo>
                  <a:lnTo>
                    <a:pt x="272" y="1151"/>
                  </a:lnTo>
                  <a:lnTo>
                    <a:pt x="168" y="1172"/>
                  </a:lnTo>
                  <a:lnTo>
                    <a:pt x="168" y="1402"/>
                  </a:lnTo>
                  <a:lnTo>
                    <a:pt x="293" y="1570"/>
                  </a:lnTo>
                  <a:lnTo>
                    <a:pt x="419" y="1612"/>
                  </a:lnTo>
                  <a:lnTo>
                    <a:pt x="586" y="1800"/>
                  </a:lnTo>
                  <a:lnTo>
                    <a:pt x="586" y="1988"/>
                  </a:lnTo>
                  <a:lnTo>
                    <a:pt x="628" y="2114"/>
                  </a:lnTo>
                  <a:lnTo>
                    <a:pt x="607" y="2218"/>
                  </a:lnTo>
                  <a:lnTo>
                    <a:pt x="628" y="2407"/>
                  </a:lnTo>
                  <a:lnTo>
                    <a:pt x="816" y="2637"/>
                  </a:lnTo>
                  <a:lnTo>
                    <a:pt x="816" y="2783"/>
                  </a:lnTo>
                  <a:lnTo>
                    <a:pt x="837" y="2888"/>
                  </a:lnTo>
                  <a:lnTo>
                    <a:pt x="879" y="3076"/>
                  </a:lnTo>
                  <a:lnTo>
                    <a:pt x="921" y="3055"/>
                  </a:lnTo>
                  <a:lnTo>
                    <a:pt x="984" y="3160"/>
                  </a:lnTo>
                  <a:lnTo>
                    <a:pt x="1005" y="3202"/>
                  </a:lnTo>
                  <a:lnTo>
                    <a:pt x="1046" y="3202"/>
                  </a:lnTo>
                  <a:lnTo>
                    <a:pt x="1067" y="3139"/>
                  </a:lnTo>
                  <a:lnTo>
                    <a:pt x="1130" y="3097"/>
                  </a:lnTo>
                  <a:lnTo>
                    <a:pt x="1214" y="3160"/>
                  </a:lnTo>
                  <a:lnTo>
                    <a:pt x="1214" y="3181"/>
                  </a:lnTo>
                  <a:lnTo>
                    <a:pt x="1256" y="3160"/>
                  </a:lnTo>
                  <a:lnTo>
                    <a:pt x="1298" y="3055"/>
                  </a:lnTo>
                  <a:lnTo>
                    <a:pt x="1214" y="2930"/>
                  </a:lnTo>
                  <a:lnTo>
                    <a:pt x="1256" y="2888"/>
                  </a:lnTo>
                  <a:lnTo>
                    <a:pt x="1256" y="2783"/>
                  </a:lnTo>
                  <a:lnTo>
                    <a:pt x="1318" y="2721"/>
                  </a:lnTo>
                  <a:lnTo>
                    <a:pt x="1318" y="2742"/>
                  </a:lnTo>
                  <a:lnTo>
                    <a:pt x="1256" y="2951"/>
                  </a:lnTo>
                  <a:lnTo>
                    <a:pt x="1339" y="3055"/>
                  </a:lnTo>
                  <a:lnTo>
                    <a:pt x="1423" y="2930"/>
                  </a:lnTo>
                  <a:lnTo>
                    <a:pt x="1507" y="2888"/>
                  </a:lnTo>
                  <a:lnTo>
                    <a:pt x="1507" y="2888"/>
                  </a:lnTo>
                  <a:lnTo>
                    <a:pt x="1465" y="2951"/>
                  </a:lnTo>
                  <a:lnTo>
                    <a:pt x="1423" y="2972"/>
                  </a:lnTo>
                  <a:lnTo>
                    <a:pt x="1360" y="3076"/>
                  </a:lnTo>
                  <a:lnTo>
                    <a:pt x="1465" y="3139"/>
                  </a:lnTo>
                  <a:lnTo>
                    <a:pt x="1549" y="2951"/>
                  </a:lnTo>
                  <a:lnTo>
                    <a:pt x="1653" y="2930"/>
                  </a:lnTo>
                  <a:lnTo>
                    <a:pt x="1674" y="2762"/>
                  </a:lnTo>
                  <a:lnTo>
                    <a:pt x="1590" y="2637"/>
                  </a:lnTo>
                  <a:lnTo>
                    <a:pt x="1528" y="2616"/>
                  </a:lnTo>
                  <a:lnTo>
                    <a:pt x="1632" y="2553"/>
                  </a:lnTo>
                  <a:lnTo>
                    <a:pt x="1653" y="2511"/>
                  </a:lnTo>
                  <a:lnTo>
                    <a:pt x="1570" y="2365"/>
                  </a:lnTo>
                  <a:lnTo>
                    <a:pt x="1549" y="2156"/>
                  </a:lnTo>
                  <a:lnTo>
                    <a:pt x="1590" y="2344"/>
                  </a:lnTo>
                  <a:lnTo>
                    <a:pt x="1716" y="2449"/>
                  </a:lnTo>
                  <a:lnTo>
                    <a:pt x="1779" y="2428"/>
                  </a:lnTo>
                  <a:lnTo>
                    <a:pt x="1779" y="2470"/>
                  </a:lnTo>
                  <a:lnTo>
                    <a:pt x="1988" y="2574"/>
                  </a:lnTo>
                  <a:lnTo>
                    <a:pt x="2093" y="2511"/>
                  </a:lnTo>
                  <a:lnTo>
                    <a:pt x="2155" y="2532"/>
                  </a:lnTo>
                  <a:lnTo>
                    <a:pt x="2155" y="2470"/>
                  </a:lnTo>
                  <a:lnTo>
                    <a:pt x="2197" y="2470"/>
                  </a:lnTo>
                  <a:lnTo>
                    <a:pt x="2365" y="2888"/>
                  </a:lnTo>
                  <a:lnTo>
                    <a:pt x="2448" y="2951"/>
                  </a:lnTo>
                  <a:lnTo>
                    <a:pt x="2448" y="3034"/>
                  </a:lnTo>
                  <a:lnTo>
                    <a:pt x="2406" y="3160"/>
                  </a:lnTo>
                  <a:lnTo>
                    <a:pt x="2469" y="3181"/>
                  </a:lnTo>
                  <a:lnTo>
                    <a:pt x="2406" y="3348"/>
                  </a:lnTo>
                  <a:lnTo>
                    <a:pt x="2448" y="3369"/>
                  </a:lnTo>
                  <a:lnTo>
                    <a:pt x="2511" y="3306"/>
                  </a:lnTo>
                  <a:lnTo>
                    <a:pt x="2553" y="3265"/>
                  </a:lnTo>
                  <a:lnTo>
                    <a:pt x="2553" y="3265"/>
                  </a:lnTo>
                  <a:lnTo>
                    <a:pt x="2511" y="3369"/>
                  </a:lnTo>
                  <a:lnTo>
                    <a:pt x="2490" y="3411"/>
                  </a:lnTo>
                  <a:lnTo>
                    <a:pt x="2553" y="3495"/>
                  </a:lnTo>
                  <a:lnTo>
                    <a:pt x="2637" y="3620"/>
                  </a:lnTo>
                  <a:lnTo>
                    <a:pt x="2720" y="3830"/>
                  </a:lnTo>
                  <a:lnTo>
                    <a:pt x="2762" y="3830"/>
                  </a:lnTo>
                  <a:lnTo>
                    <a:pt x="2720" y="3683"/>
                  </a:lnTo>
                  <a:lnTo>
                    <a:pt x="2720" y="3620"/>
                  </a:lnTo>
                  <a:lnTo>
                    <a:pt x="2762" y="3516"/>
                  </a:lnTo>
                  <a:lnTo>
                    <a:pt x="2867" y="3390"/>
                  </a:lnTo>
                  <a:lnTo>
                    <a:pt x="2909" y="3411"/>
                  </a:lnTo>
                  <a:lnTo>
                    <a:pt x="2971" y="3286"/>
                  </a:lnTo>
                  <a:lnTo>
                    <a:pt x="2971" y="3160"/>
                  </a:lnTo>
                  <a:lnTo>
                    <a:pt x="2930" y="3139"/>
                  </a:lnTo>
                  <a:lnTo>
                    <a:pt x="2909" y="3076"/>
                  </a:lnTo>
                  <a:lnTo>
                    <a:pt x="2909" y="3034"/>
                  </a:lnTo>
                  <a:lnTo>
                    <a:pt x="2888" y="2972"/>
                  </a:lnTo>
                  <a:lnTo>
                    <a:pt x="2867" y="2888"/>
                  </a:lnTo>
                  <a:lnTo>
                    <a:pt x="2804" y="2742"/>
                  </a:lnTo>
                  <a:lnTo>
                    <a:pt x="2783" y="2511"/>
                  </a:lnTo>
                  <a:lnTo>
                    <a:pt x="2720" y="2428"/>
                  </a:lnTo>
                  <a:lnTo>
                    <a:pt x="2720" y="2302"/>
                  </a:lnTo>
                  <a:lnTo>
                    <a:pt x="2699" y="2135"/>
                  </a:lnTo>
                  <a:lnTo>
                    <a:pt x="2637" y="2051"/>
                  </a:lnTo>
                  <a:lnTo>
                    <a:pt x="2595" y="2009"/>
                  </a:lnTo>
                  <a:lnTo>
                    <a:pt x="2511" y="2009"/>
                  </a:lnTo>
                  <a:lnTo>
                    <a:pt x="2448" y="1946"/>
                  </a:lnTo>
                  <a:lnTo>
                    <a:pt x="2386" y="2009"/>
                  </a:lnTo>
                  <a:lnTo>
                    <a:pt x="2406" y="2051"/>
                  </a:lnTo>
                  <a:lnTo>
                    <a:pt x="2386" y="2114"/>
                  </a:lnTo>
                  <a:lnTo>
                    <a:pt x="2386" y="2156"/>
                  </a:lnTo>
                  <a:lnTo>
                    <a:pt x="2344" y="2239"/>
                  </a:lnTo>
                  <a:lnTo>
                    <a:pt x="2365" y="2302"/>
                  </a:lnTo>
                  <a:lnTo>
                    <a:pt x="2365" y="2365"/>
                  </a:lnTo>
                  <a:lnTo>
                    <a:pt x="2281" y="2365"/>
                  </a:lnTo>
                  <a:lnTo>
                    <a:pt x="2197" y="2260"/>
                  </a:lnTo>
                  <a:lnTo>
                    <a:pt x="2093" y="2156"/>
                  </a:lnTo>
                  <a:lnTo>
                    <a:pt x="2093" y="2114"/>
                  </a:lnTo>
                  <a:lnTo>
                    <a:pt x="2030" y="2051"/>
                  </a:lnTo>
                  <a:lnTo>
                    <a:pt x="1967" y="1905"/>
                  </a:lnTo>
                  <a:lnTo>
                    <a:pt x="1967" y="1821"/>
                  </a:lnTo>
                  <a:lnTo>
                    <a:pt x="2030" y="1800"/>
                  </a:lnTo>
                  <a:lnTo>
                    <a:pt x="2051" y="1716"/>
                  </a:lnTo>
                  <a:lnTo>
                    <a:pt x="2155" y="1633"/>
                  </a:lnTo>
                  <a:lnTo>
                    <a:pt x="2176" y="1695"/>
                  </a:lnTo>
                  <a:lnTo>
                    <a:pt x="2260" y="1695"/>
                  </a:lnTo>
                  <a:lnTo>
                    <a:pt x="2302" y="1633"/>
                  </a:lnTo>
                  <a:lnTo>
                    <a:pt x="2302" y="1570"/>
                  </a:lnTo>
                  <a:lnTo>
                    <a:pt x="2365" y="1528"/>
                  </a:lnTo>
                  <a:lnTo>
                    <a:pt x="2448" y="1319"/>
                  </a:lnTo>
                  <a:lnTo>
                    <a:pt x="2469" y="1193"/>
                  </a:lnTo>
                  <a:lnTo>
                    <a:pt x="2511" y="1068"/>
                  </a:lnTo>
                  <a:lnTo>
                    <a:pt x="2469" y="1047"/>
                  </a:lnTo>
                  <a:lnTo>
                    <a:pt x="2365" y="942"/>
                  </a:lnTo>
                  <a:lnTo>
                    <a:pt x="2302" y="963"/>
                  </a:lnTo>
                  <a:lnTo>
                    <a:pt x="2260" y="942"/>
                  </a:lnTo>
                  <a:lnTo>
                    <a:pt x="2176" y="942"/>
                  </a:lnTo>
                  <a:lnTo>
                    <a:pt x="1967" y="963"/>
                  </a:lnTo>
                  <a:lnTo>
                    <a:pt x="1779" y="942"/>
                  </a:lnTo>
                  <a:lnTo>
                    <a:pt x="1423" y="942"/>
                  </a:lnTo>
                  <a:lnTo>
                    <a:pt x="1298" y="879"/>
                  </a:lnTo>
                  <a:lnTo>
                    <a:pt x="1193" y="900"/>
                  </a:lnTo>
                  <a:lnTo>
                    <a:pt x="1067" y="858"/>
                  </a:lnTo>
                  <a:lnTo>
                    <a:pt x="1067" y="775"/>
                  </a:lnTo>
                  <a:lnTo>
                    <a:pt x="1026" y="649"/>
                  </a:lnTo>
                  <a:lnTo>
                    <a:pt x="1026" y="565"/>
                  </a:lnTo>
                  <a:lnTo>
                    <a:pt x="1005" y="440"/>
                  </a:lnTo>
                  <a:lnTo>
                    <a:pt x="921" y="314"/>
                  </a:lnTo>
                  <a:lnTo>
                    <a:pt x="879" y="314"/>
                  </a:lnTo>
                  <a:lnTo>
                    <a:pt x="837" y="356"/>
                  </a:lnTo>
                  <a:lnTo>
                    <a:pt x="733" y="314"/>
                  </a:lnTo>
                  <a:lnTo>
                    <a:pt x="691" y="252"/>
                  </a:lnTo>
                  <a:lnTo>
                    <a:pt x="607" y="168"/>
                  </a:lnTo>
                  <a:lnTo>
                    <a:pt x="544" y="168"/>
                  </a:lnTo>
                  <a:lnTo>
                    <a:pt x="523" y="252"/>
                  </a:lnTo>
                  <a:lnTo>
                    <a:pt x="607" y="314"/>
                  </a:lnTo>
                  <a:lnTo>
                    <a:pt x="544" y="335"/>
                  </a:lnTo>
                  <a:lnTo>
                    <a:pt x="419" y="314"/>
                  </a:lnTo>
                  <a:lnTo>
                    <a:pt x="356" y="210"/>
                  </a:lnTo>
                  <a:lnTo>
                    <a:pt x="356" y="147"/>
                  </a:lnTo>
                  <a:lnTo>
                    <a:pt x="272" y="42"/>
                  </a:lnTo>
                  <a:lnTo>
                    <a:pt x="209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999" name="Google Shape;6999;p57"/>
            <p:cNvSpPr/>
            <p:nvPr/>
          </p:nvSpPr>
          <p:spPr>
            <a:xfrm>
              <a:off x="3793178" y="2712975"/>
              <a:ext cx="26423" cy="30945"/>
            </a:xfrm>
            <a:custGeom>
              <a:rect b="b" l="l" r="r" t="t"/>
              <a:pathLst>
                <a:path extrusionOk="0" h="2721" w="2219">
                  <a:moveTo>
                    <a:pt x="1298" y="1"/>
                  </a:moveTo>
                  <a:lnTo>
                    <a:pt x="1152" y="168"/>
                  </a:lnTo>
                  <a:lnTo>
                    <a:pt x="984" y="231"/>
                  </a:lnTo>
                  <a:lnTo>
                    <a:pt x="880" y="231"/>
                  </a:lnTo>
                  <a:lnTo>
                    <a:pt x="817" y="336"/>
                  </a:lnTo>
                  <a:lnTo>
                    <a:pt x="754" y="482"/>
                  </a:lnTo>
                  <a:lnTo>
                    <a:pt x="649" y="545"/>
                  </a:lnTo>
                  <a:lnTo>
                    <a:pt x="524" y="545"/>
                  </a:lnTo>
                  <a:lnTo>
                    <a:pt x="357" y="649"/>
                  </a:lnTo>
                  <a:lnTo>
                    <a:pt x="315" y="629"/>
                  </a:lnTo>
                  <a:lnTo>
                    <a:pt x="231" y="629"/>
                  </a:lnTo>
                  <a:lnTo>
                    <a:pt x="210" y="754"/>
                  </a:lnTo>
                  <a:lnTo>
                    <a:pt x="126" y="838"/>
                  </a:lnTo>
                  <a:lnTo>
                    <a:pt x="189" y="901"/>
                  </a:lnTo>
                  <a:lnTo>
                    <a:pt x="231" y="859"/>
                  </a:lnTo>
                  <a:lnTo>
                    <a:pt x="357" y="1005"/>
                  </a:lnTo>
                  <a:lnTo>
                    <a:pt x="336" y="838"/>
                  </a:lnTo>
                  <a:lnTo>
                    <a:pt x="357" y="754"/>
                  </a:lnTo>
                  <a:lnTo>
                    <a:pt x="545" y="629"/>
                  </a:lnTo>
                  <a:lnTo>
                    <a:pt x="566" y="649"/>
                  </a:lnTo>
                  <a:lnTo>
                    <a:pt x="670" y="629"/>
                  </a:lnTo>
                  <a:lnTo>
                    <a:pt x="817" y="649"/>
                  </a:lnTo>
                  <a:lnTo>
                    <a:pt x="859" y="629"/>
                  </a:lnTo>
                  <a:lnTo>
                    <a:pt x="859" y="629"/>
                  </a:lnTo>
                  <a:cubicBezTo>
                    <a:pt x="859" y="649"/>
                    <a:pt x="838" y="649"/>
                    <a:pt x="838" y="691"/>
                  </a:cubicBezTo>
                  <a:lnTo>
                    <a:pt x="754" y="712"/>
                  </a:lnTo>
                  <a:lnTo>
                    <a:pt x="670" y="712"/>
                  </a:lnTo>
                  <a:lnTo>
                    <a:pt x="629" y="733"/>
                  </a:lnTo>
                  <a:lnTo>
                    <a:pt x="733" y="859"/>
                  </a:lnTo>
                  <a:lnTo>
                    <a:pt x="691" y="921"/>
                  </a:lnTo>
                  <a:lnTo>
                    <a:pt x="775" y="1026"/>
                  </a:lnTo>
                  <a:lnTo>
                    <a:pt x="775" y="1047"/>
                  </a:lnTo>
                  <a:lnTo>
                    <a:pt x="691" y="1026"/>
                  </a:lnTo>
                  <a:lnTo>
                    <a:pt x="587" y="1047"/>
                  </a:lnTo>
                  <a:lnTo>
                    <a:pt x="566" y="1005"/>
                  </a:lnTo>
                  <a:lnTo>
                    <a:pt x="629" y="942"/>
                  </a:lnTo>
                  <a:lnTo>
                    <a:pt x="566" y="838"/>
                  </a:lnTo>
                  <a:lnTo>
                    <a:pt x="545" y="838"/>
                  </a:lnTo>
                  <a:lnTo>
                    <a:pt x="461" y="963"/>
                  </a:lnTo>
                  <a:lnTo>
                    <a:pt x="524" y="1047"/>
                  </a:lnTo>
                  <a:lnTo>
                    <a:pt x="419" y="1131"/>
                  </a:lnTo>
                  <a:lnTo>
                    <a:pt x="336" y="1047"/>
                  </a:lnTo>
                  <a:lnTo>
                    <a:pt x="231" y="1047"/>
                  </a:lnTo>
                  <a:lnTo>
                    <a:pt x="147" y="1026"/>
                  </a:lnTo>
                  <a:lnTo>
                    <a:pt x="64" y="1110"/>
                  </a:lnTo>
                  <a:lnTo>
                    <a:pt x="210" y="1173"/>
                  </a:lnTo>
                  <a:lnTo>
                    <a:pt x="210" y="1277"/>
                  </a:lnTo>
                  <a:lnTo>
                    <a:pt x="126" y="1235"/>
                  </a:lnTo>
                  <a:lnTo>
                    <a:pt x="64" y="1256"/>
                  </a:lnTo>
                  <a:lnTo>
                    <a:pt x="105" y="1424"/>
                  </a:lnTo>
                  <a:lnTo>
                    <a:pt x="168" y="1465"/>
                  </a:lnTo>
                  <a:lnTo>
                    <a:pt x="168" y="1591"/>
                  </a:lnTo>
                  <a:lnTo>
                    <a:pt x="231" y="1675"/>
                  </a:lnTo>
                  <a:lnTo>
                    <a:pt x="64" y="1758"/>
                  </a:lnTo>
                  <a:lnTo>
                    <a:pt x="1" y="1905"/>
                  </a:lnTo>
                  <a:lnTo>
                    <a:pt x="64" y="1968"/>
                  </a:lnTo>
                  <a:lnTo>
                    <a:pt x="168" y="1905"/>
                  </a:lnTo>
                  <a:lnTo>
                    <a:pt x="315" y="2051"/>
                  </a:lnTo>
                  <a:lnTo>
                    <a:pt x="336" y="2219"/>
                  </a:lnTo>
                  <a:lnTo>
                    <a:pt x="273" y="2261"/>
                  </a:lnTo>
                  <a:lnTo>
                    <a:pt x="315" y="2323"/>
                  </a:lnTo>
                  <a:lnTo>
                    <a:pt x="461" y="2323"/>
                  </a:lnTo>
                  <a:lnTo>
                    <a:pt x="608" y="2533"/>
                  </a:lnTo>
                  <a:lnTo>
                    <a:pt x="649" y="2574"/>
                  </a:lnTo>
                  <a:lnTo>
                    <a:pt x="754" y="2533"/>
                  </a:lnTo>
                  <a:lnTo>
                    <a:pt x="775" y="2470"/>
                  </a:lnTo>
                  <a:lnTo>
                    <a:pt x="691" y="2386"/>
                  </a:lnTo>
                  <a:lnTo>
                    <a:pt x="649" y="2386"/>
                  </a:lnTo>
                  <a:lnTo>
                    <a:pt x="649" y="2302"/>
                  </a:lnTo>
                  <a:lnTo>
                    <a:pt x="733" y="2261"/>
                  </a:lnTo>
                  <a:lnTo>
                    <a:pt x="733" y="2177"/>
                  </a:lnTo>
                  <a:lnTo>
                    <a:pt x="670" y="2135"/>
                  </a:lnTo>
                  <a:lnTo>
                    <a:pt x="670" y="2072"/>
                  </a:lnTo>
                  <a:lnTo>
                    <a:pt x="754" y="2009"/>
                  </a:lnTo>
                  <a:cubicBezTo>
                    <a:pt x="775" y="2051"/>
                    <a:pt x="817" y="2093"/>
                    <a:pt x="838" y="2135"/>
                  </a:cubicBezTo>
                  <a:lnTo>
                    <a:pt x="838" y="2177"/>
                  </a:lnTo>
                  <a:lnTo>
                    <a:pt x="880" y="2302"/>
                  </a:lnTo>
                  <a:lnTo>
                    <a:pt x="984" y="2407"/>
                  </a:lnTo>
                  <a:lnTo>
                    <a:pt x="1089" y="2407"/>
                  </a:lnTo>
                  <a:lnTo>
                    <a:pt x="1152" y="2449"/>
                  </a:lnTo>
                  <a:lnTo>
                    <a:pt x="1256" y="2428"/>
                  </a:lnTo>
                  <a:cubicBezTo>
                    <a:pt x="1277" y="2428"/>
                    <a:pt x="1298" y="2428"/>
                    <a:pt x="1298" y="2407"/>
                  </a:cubicBezTo>
                  <a:cubicBezTo>
                    <a:pt x="1319" y="2407"/>
                    <a:pt x="1319" y="2428"/>
                    <a:pt x="1361" y="2428"/>
                  </a:cubicBezTo>
                  <a:lnTo>
                    <a:pt x="1361" y="2449"/>
                  </a:lnTo>
                  <a:lnTo>
                    <a:pt x="1298" y="2533"/>
                  </a:lnTo>
                  <a:lnTo>
                    <a:pt x="1319" y="2595"/>
                  </a:lnTo>
                  <a:lnTo>
                    <a:pt x="1382" y="2512"/>
                  </a:lnTo>
                  <a:lnTo>
                    <a:pt x="1403" y="2449"/>
                  </a:lnTo>
                  <a:cubicBezTo>
                    <a:pt x="1445" y="2491"/>
                    <a:pt x="1486" y="2512"/>
                    <a:pt x="1507" y="2553"/>
                  </a:cubicBezTo>
                  <a:lnTo>
                    <a:pt x="1507" y="2595"/>
                  </a:lnTo>
                  <a:lnTo>
                    <a:pt x="1465" y="2616"/>
                  </a:lnTo>
                  <a:lnTo>
                    <a:pt x="1507" y="2658"/>
                  </a:lnTo>
                  <a:lnTo>
                    <a:pt x="1675" y="2721"/>
                  </a:lnTo>
                  <a:lnTo>
                    <a:pt x="1821" y="2700"/>
                  </a:lnTo>
                  <a:lnTo>
                    <a:pt x="1884" y="2616"/>
                  </a:lnTo>
                  <a:lnTo>
                    <a:pt x="1905" y="2700"/>
                  </a:lnTo>
                  <a:lnTo>
                    <a:pt x="1926" y="2721"/>
                  </a:lnTo>
                  <a:lnTo>
                    <a:pt x="1926" y="2616"/>
                  </a:lnTo>
                  <a:lnTo>
                    <a:pt x="1968" y="2574"/>
                  </a:lnTo>
                  <a:cubicBezTo>
                    <a:pt x="2009" y="2533"/>
                    <a:pt x="2030" y="2512"/>
                    <a:pt x="2030" y="2470"/>
                  </a:cubicBezTo>
                  <a:lnTo>
                    <a:pt x="2093" y="2386"/>
                  </a:lnTo>
                  <a:lnTo>
                    <a:pt x="2177" y="2344"/>
                  </a:lnTo>
                  <a:lnTo>
                    <a:pt x="2135" y="2302"/>
                  </a:lnTo>
                  <a:lnTo>
                    <a:pt x="2072" y="2323"/>
                  </a:lnTo>
                  <a:lnTo>
                    <a:pt x="2009" y="2407"/>
                  </a:lnTo>
                  <a:lnTo>
                    <a:pt x="2009" y="2386"/>
                  </a:lnTo>
                  <a:cubicBezTo>
                    <a:pt x="1989" y="2344"/>
                    <a:pt x="1989" y="2344"/>
                    <a:pt x="1989" y="2323"/>
                  </a:cubicBezTo>
                  <a:lnTo>
                    <a:pt x="2009" y="2302"/>
                  </a:lnTo>
                  <a:lnTo>
                    <a:pt x="2009" y="2219"/>
                  </a:lnTo>
                  <a:lnTo>
                    <a:pt x="2135" y="2177"/>
                  </a:lnTo>
                  <a:lnTo>
                    <a:pt x="2198" y="2114"/>
                  </a:lnTo>
                  <a:lnTo>
                    <a:pt x="2177" y="2051"/>
                  </a:lnTo>
                  <a:lnTo>
                    <a:pt x="2072" y="1968"/>
                  </a:lnTo>
                  <a:lnTo>
                    <a:pt x="2072" y="1905"/>
                  </a:lnTo>
                  <a:lnTo>
                    <a:pt x="2198" y="1863"/>
                  </a:lnTo>
                  <a:lnTo>
                    <a:pt x="2219" y="1737"/>
                  </a:lnTo>
                  <a:lnTo>
                    <a:pt x="2219" y="1591"/>
                  </a:lnTo>
                  <a:lnTo>
                    <a:pt x="2198" y="1486"/>
                  </a:lnTo>
                  <a:lnTo>
                    <a:pt x="2072" y="1486"/>
                  </a:lnTo>
                  <a:lnTo>
                    <a:pt x="1905" y="1528"/>
                  </a:lnTo>
                  <a:lnTo>
                    <a:pt x="1863" y="1633"/>
                  </a:lnTo>
                  <a:lnTo>
                    <a:pt x="1905" y="1675"/>
                  </a:lnTo>
                  <a:lnTo>
                    <a:pt x="1989" y="1737"/>
                  </a:lnTo>
                  <a:lnTo>
                    <a:pt x="1989" y="1779"/>
                  </a:lnTo>
                  <a:lnTo>
                    <a:pt x="1926" y="1758"/>
                  </a:lnTo>
                  <a:lnTo>
                    <a:pt x="1905" y="1779"/>
                  </a:lnTo>
                  <a:lnTo>
                    <a:pt x="1800" y="1696"/>
                  </a:lnTo>
                  <a:lnTo>
                    <a:pt x="1800" y="1654"/>
                  </a:lnTo>
                  <a:lnTo>
                    <a:pt x="1758" y="1570"/>
                  </a:lnTo>
                  <a:lnTo>
                    <a:pt x="1696" y="1591"/>
                  </a:lnTo>
                  <a:lnTo>
                    <a:pt x="1654" y="1675"/>
                  </a:lnTo>
                  <a:lnTo>
                    <a:pt x="1570" y="1696"/>
                  </a:lnTo>
                  <a:lnTo>
                    <a:pt x="1591" y="1779"/>
                  </a:lnTo>
                  <a:lnTo>
                    <a:pt x="1654" y="1863"/>
                  </a:lnTo>
                  <a:lnTo>
                    <a:pt x="1654" y="1989"/>
                  </a:lnTo>
                  <a:lnTo>
                    <a:pt x="1717" y="2072"/>
                  </a:lnTo>
                  <a:lnTo>
                    <a:pt x="1800" y="2072"/>
                  </a:lnTo>
                  <a:lnTo>
                    <a:pt x="1926" y="2093"/>
                  </a:lnTo>
                  <a:lnTo>
                    <a:pt x="1968" y="2156"/>
                  </a:lnTo>
                  <a:lnTo>
                    <a:pt x="1905" y="2198"/>
                  </a:lnTo>
                  <a:lnTo>
                    <a:pt x="1968" y="2261"/>
                  </a:lnTo>
                  <a:cubicBezTo>
                    <a:pt x="1926" y="2281"/>
                    <a:pt x="1926" y="2323"/>
                    <a:pt x="1926" y="2365"/>
                  </a:cubicBezTo>
                  <a:lnTo>
                    <a:pt x="1905" y="2386"/>
                  </a:lnTo>
                  <a:lnTo>
                    <a:pt x="1863" y="2386"/>
                  </a:lnTo>
                  <a:lnTo>
                    <a:pt x="1779" y="2407"/>
                  </a:lnTo>
                  <a:lnTo>
                    <a:pt x="1675" y="2261"/>
                  </a:lnTo>
                  <a:lnTo>
                    <a:pt x="1612" y="2281"/>
                  </a:lnTo>
                  <a:cubicBezTo>
                    <a:pt x="1591" y="2261"/>
                    <a:pt x="1570" y="2261"/>
                    <a:pt x="1549" y="2219"/>
                  </a:cubicBezTo>
                  <a:lnTo>
                    <a:pt x="1549" y="2198"/>
                  </a:lnTo>
                  <a:lnTo>
                    <a:pt x="1465" y="2114"/>
                  </a:lnTo>
                  <a:lnTo>
                    <a:pt x="1465" y="2177"/>
                  </a:lnTo>
                  <a:cubicBezTo>
                    <a:pt x="1465" y="2177"/>
                    <a:pt x="1445" y="2177"/>
                    <a:pt x="1445" y="2156"/>
                  </a:cubicBezTo>
                  <a:cubicBezTo>
                    <a:pt x="1403" y="2156"/>
                    <a:pt x="1403" y="2156"/>
                    <a:pt x="1382" y="2177"/>
                  </a:cubicBezTo>
                  <a:lnTo>
                    <a:pt x="1403" y="2093"/>
                  </a:lnTo>
                  <a:lnTo>
                    <a:pt x="1382" y="2009"/>
                  </a:lnTo>
                  <a:lnTo>
                    <a:pt x="1298" y="1863"/>
                  </a:lnTo>
                  <a:lnTo>
                    <a:pt x="1235" y="1863"/>
                  </a:lnTo>
                  <a:lnTo>
                    <a:pt x="1089" y="1779"/>
                  </a:lnTo>
                  <a:lnTo>
                    <a:pt x="1026" y="1612"/>
                  </a:lnTo>
                  <a:lnTo>
                    <a:pt x="1047" y="1654"/>
                  </a:lnTo>
                  <a:lnTo>
                    <a:pt x="1173" y="1591"/>
                  </a:lnTo>
                  <a:lnTo>
                    <a:pt x="1173" y="1445"/>
                  </a:lnTo>
                  <a:lnTo>
                    <a:pt x="1131" y="1340"/>
                  </a:lnTo>
                  <a:lnTo>
                    <a:pt x="1193" y="1256"/>
                  </a:lnTo>
                  <a:lnTo>
                    <a:pt x="1298" y="1235"/>
                  </a:lnTo>
                  <a:lnTo>
                    <a:pt x="1382" y="1298"/>
                  </a:lnTo>
                  <a:lnTo>
                    <a:pt x="1445" y="1277"/>
                  </a:lnTo>
                  <a:lnTo>
                    <a:pt x="1486" y="1298"/>
                  </a:lnTo>
                  <a:lnTo>
                    <a:pt x="1507" y="1256"/>
                  </a:lnTo>
                  <a:lnTo>
                    <a:pt x="1549" y="1152"/>
                  </a:lnTo>
                  <a:lnTo>
                    <a:pt x="1445" y="1047"/>
                  </a:lnTo>
                  <a:lnTo>
                    <a:pt x="1382" y="1110"/>
                  </a:lnTo>
                  <a:lnTo>
                    <a:pt x="1256" y="1110"/>
                  </a:lnTo>
                  <a:lnTo>
                    <a:pt x="1193" y="1026"/>
                  </a:lnTo>
                  <a:lnTo>
                    <a:pt x="1152" y="921"/>
                  </a:lnTo>
                  <a:lnTo>
                    <a:pt x="1089" y="921"/>
                  </a:lnTo>
                  <a:lnTo>
                    <a:pt x="1152" y="859"/>
                  </a:lnTo>
                  <a:lnTo>
                    <a:pt x="1152" y="754"/>
                  </a:lnTo>
                  <a:lnTo>
                    <a:pt x="1131" y="754"/>
                  </a:lnTo>
                  <a:cubicBezTo>
                    <a:pt x="1131" y="733"/>
                    <a:pt x="1152" y="712"/>
                    <a:pt x="1152" y="691"/>
                  </a:cubicBezTo>
                  <a:lnTo>
                    <a:pt x="1173" y="691"/>
                  </a:lnTo>
                  <a:lnTo>
                    <a:pt x="1277" y="503"/>
                  </a:lnTo>
                  <a:lnTo>
                    <a:pt x="1256" y="377"/>
                  </a:lnTo>
                  <a:lnTo>
                    <a:pt x="1277" y="315"/>
                  </a:lnTo>
                  <a:lnTo>
                    <a:pt x="1256" y="210"/>
                  </a:lnTo>
                  <a:lnTo>
                    <a:pt x="1340" y="64"/>
                  </a:lnTo>
                  <a:lnTo>
                    <a:pt x="1298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000" name="Google Shape;7000;p57"/>
            <p:cNvSpPr/>
            <p:nvPr/>
          </p:nvSpPr>
          <p:spPr>
            <a:xfrm>
              <a:off x="3772256" y="2560208"/>
              <a:ext cx="138282" cy="153495"/>
            </a:xfrm>
            <a:custGeom>
              <a:rect b="b" l="l" r="r" t="t"/>
              <a:pathLst>
                <a:path extrusionOk="0" h="13497" w="11613">
                  <a:moveTo>
                    <a:pt x="9792" y="1"/>
                  </a:moveTo>
                  <a:lnTo>
                    <a:pt x="9709" y="64"/>
                  </a:lnTo>
                  <a:lnTo>
                    <a:pt x="9709" y="126"/>
                  </a:lnTo>
                  <a:lnTo>
                    <a:pt x="9792" y="231"/>
                  </a:lnTo>
                  <a:lnTo>
                    <a:pt x="9730" y="273"/>
                  </a:lnTo>
                  <a:lnTo>
                    <a:pt x="9688" y="273"/>
                  </a:lnTo>
                  <a:lnTo>
                    <a:pt x="9604" y="168"/>
                  </a:lnTo>
                  <a:lnTo>
                    <a:pt x="9541" y="231"/>
                  </a:lnTo>
                  <a:lnTo>
                    <a:pt x="9520" y="336"/>
                  </a:lnTo>
                  <a:lnTo>
                    <a:pt x="9541" y="357"/>
                  </a:lnTo>
                  <a:lnTo>
                    <a:pt x="9625" y="357"/>
                  </a:lnTo>
                  <a:lnTo>
                    <a:pt x="9688" y="419"/>
                  </a:lnTo>
                  <a:lnTo>
                    <a:pt x="9646" y="440"/>
                  </a:lnTo>
                  <a:lnTo>
                    <a:pt x="9604" y="482"/>
                  </a:lnTo>
                  <a:lnTo>
                    <a:pt x="9604" y="566"/>
                  </a:lnTo>
                  <a:lnTo>
                    <a:pt x="9520" y="587"/>
                  </a:lnTo>
                  <a:lnTo>
                    <a:pt x="9520" y="670"/>
                  </a:lnTo>
                  <a:lnTo>
                    <a:pt x="9541" y="691"/>
                  </a:lnTo>
                  <a:lnTo>
                    <a:pt x="9479" y="754"/>
                  </a:lnTo>
                  <a:lnTo>
                    <a:pt x="9520" y="859"/>
                  </a:lnTo>
                  <a:lnTo>
                    <a:pt x="9479" y="901"/>
                  </a:lnTo>
                  <a:lnTo>
                    <a:pt x="9416" y="859"/>
                  </a:lnTo>
                  <a:lnTo>
                    <a:pt x="9332" y="901"/>
                  </a:lnTo>
                  <a:lnTo>
                    <a:pt x="9332" y="942"/>
                  </a:lnTo>
                  <a:lnTo>
                    <a:pt x="9269" y="984"/>
                  </a:lnTo>
                  <a:lnTo>
                    <a:pt x="9228" y="880"/>
                  </a:lnTo>
                  <a:lnTo>
                    <a:pt x="9332" y="670"/>
                  </a:lnTo>
                  <a:lnTo>
                    <a:pt x="9269" y="649"/>
                  </a:lnTo>
                  <a:lnTo>
                    <a:pt x="9269" y="587"/>
                  </a:lnTo>
                  <a:lnTo>
                    <a:pt x="9311" y="545"/>
                  </a:lnTo>
                  <a:lnTo>
                    <a:pt x="9311" y="357"/>
                  </a:lnTo>
                  <a:lnTo>
                    <a:pt x="9290" y="315"/>
                  </a:lnTo>
                  <a:lnTo>
                    <a:pt x="9228" y="315"/>
                  </a:lnTo>
                  <a:lnTo>
                    <a:pt x="9102" y="545"/>
                  </a:lnTo>
                  <a:lnTo>
                    <a:pt x="9081" y="670"/>
                  </a:lnTo>
                  <a:lnTo>
                    <a:pt x="8956" y="880"/>
                  </a:lnTo>
                  <a:lnTo>
                    <a:pt x="8893" y="1005"/>
                  </a:lnTo>
                  <a:lnTo>
                    <a:pt x="8956" y="1068"/>
                  </a:lnTo>
                  <a:lnTo>
                    <a:pt x="8914" y="1193"/>
                  </a:lnTo>
                  <a:lnTo>
                    <a:pt x="8767" y="1361"/>
                  </a:lnTo>
                  <a:lnTo>
                    <a:pt x="8704" y="1382"/>
                  </a:lnTo>
                  <a:lnTo>
                    <a:pt x="8704" y="1298"/>
                  </a:lnTo>
                  <a:lnTo>
                    <a:pt x="8663" y="1214"/>
                  </a:lnTo>
                  <a:lnTo>
                    <a:pt x="8767" y="1068"/>
                  </a:lnTo>
                  <a:lnTo>
                    <a:pt x="8746" y="963"/>
                  </a:lnTo>
                  <a:lnTo>
                    <a:pt x="8788" y="880"/>
                  </a:lnTo>
                  <a:lnTo>
                    <a:pt x="8746" y="775"/>
                  </a:lnTo>
                  <a:lnTo>
                    <a:pt x="8893" y="587"/>
                  </a:lnTo>
                  <a:lnTo>
                    <a:pt x="8914" y="482"/>
                  </a:lnTo>
                  <a:lnTo>
                    <a:pt x="8956" y="461"/>
                  </a:lnTo>
                  <a:lnTo>
                    <a:pt x="8956" y="419"/>
                  </a:lnTo>
                  <a:lnTo>
                    <a:pt x="8851" y="419"/>
                  </a:lnTo>
                  <a:lnTo>
                    <a:pt x="8767" y="315"/>
                  </a:lnTo>
                  <a:lnTo>
                    <a:pt x="8704" y="336"/>
                  </a:lnTo>
                  <a:lnTo>
                    <a:pt x="8746" y="440"/>
                  </a:lnTo>
                  <a:lnTo>
                    <a:pt x="8663" y="482"/>
                  </a:lnTo>
                  <a:lnTo>
                    <a:pt x="8663" y="419"/>
                  </a:lnTo>
                  <a:lnTo>
                    <a:pt x="8579" y="336"/>
                  </a:lnTo>
                  <a:lnTo>
                    <a:pt x="8495" y="315"/>
                  </a:lnTo>
                  <a:lnTo>
                    <a:pt x="8432" y="336"/>
                  </a:lnTo>
                  <a:lnTo>
                    <a:pt x="8453" y="482"/>
                  </a:lnTo>
                  <a:lnTo>
                    <a:pt x="8391" y="545"/>
                  </a:lnTo>
                  <a:lnTo>
                    <a:pt x="8349" y="482"/>
                  </a:lnTo>
                  <a:lnTo>
                    <a:pt x="8286" y="461"/>
                  </a:lnTo>
                  <a:lnTo>
                    <a:pt x="8244" y="482"/>
                  </a:lnTo>
                  <a:lnTo>
                    <a:pt x="8265" y="545"/>
                  </a:lnTo>
                  <a:lnTo>
                    <a:pt x="8391" y="608"/>
                  </a:lnTo>
                  <a:lnTo>
                    <a:pt x="8432" y="733"/>
                  </a:lnTo>
                  <a:lnTo>
                    <a:pt x="8391" y="775"/>
                  </a:lnTo>
                  <a:lnTo>
                    <a:pt x="8349" y="691"/>
                  </a:lnTo>
                  <a:lnTo>
                    <a:pt x="8265" y="775"/>
                  </a:lnTo>
                  <a:lnTo>
                    <a:pt x="8265" y="838"/>
                  </a:lnTo>
                  <a:lnTo>
                    <a:pt x="8286" y="880"/>
                  </a:lnTo>
                  <a:lnTo>
                    <a:pt x="8265" y="901"/>
                  </a:lnTo>
                  <a:lnTo>
                    <a:pt x="8160" y="859"/>
                  </a:lnTo>
                  <a:lnTo>
                    <a:pt x="8119" y="859"/>
                  </a:lnTo>
                  <a:lnTo>
                    <a:pt x="8035" y="963"/>
                  </a:lnTo>
                  <a:lnTo>
                    <a:pt x="7951" y="1005"/>
                  </a:lnTo>
                  <a:lnTo>
                    <a:pt x="7951" y="1047"/>
                  </a:lnTo>
                  <a:lnTo>
                    <a:pt x="8014" y="1068"/>
                  </a:lnTo>
                  <a:lnTo>
                    <a:pt x="7909" y="1131"/>
                  </a:lnTo>
                  <a:lnTo>
                    <a:pt x="7868" y="1214"/>
                  </a:lnTo>
                  <a:lnTo>
                    <a:pt x="7972" y="1319"/>
                  </a:lnTo>
                  <a:lnTo>
                    <a:pt x="7909" y="1382"/>
                  </a:lnTo>
                  <a:lnTo>
                    <a:pt x="7972" y="1424"/>
                  </a:lnTo>
                  <a:lnTo>
                    <a:pt x="8035" y="1466"/>
                  </a:lnTo>
                  <a:lnTo>
                    <a:pt x="7972" y="1507"/>
                  </a:lnTo>
                  <a:lnTo>
                    <a:pt x="7847" y="1507"/>
                  </a:lnTo>
                  <a:lnTo>
                    <a:pt x="7805" y="1361"/>
                  </a:lnTo>
                  <a:lnTo>
                    <a:pt x="7742" y="1319"/>
                  </a:lnTo>
                  <a:lnTo>
                    <a:pt x="7805" y="1277"/>
                  </a:lnTo>
                  <a:lnTo>
                    <a:pt x="7721" y="1214"/>
                  </a:lnTo>
                  <a:lnTo>
                    <a:pt x="7491" y="1214"/>
                  </a:lnTo>
                  <a:lnTo>
                    <a:pt x="7303" y="1089"/>
                  </a:lnTo>
                  <a:lnTo>
                    <a:pt x="7240" y="1089"/>
                  </a:lnTo>
                  <a:lnTo>
                    <a:pt x="7198" y="1131"/>
                  </a:lnTo>
                  <a:lnTo>
                    <a:pt x="7177" y="1068"/>
                  </a:lnTo>
                  <a:lnTo>
                    <a:pt x="7072" y="1173"/>
                  </a:lnTo>
                  <a:lnTo>
                    <a:pt x="6968" y="1173"/>
                  </a:lnTo>
                  <a:lnTo>
                    <a:pt x="6968" y="1214"/>
                  </a:lnTo>
                  <a:lnTo>
                    <a:pt x="7093" y="1382"/>
                  </a:lnTo>
                  <a:lnTo>
                    <a:pt x="7177" y="1382"/>
                  </a:lnTo>
                  <a:lnTo>
                    <a:pt x="7219" y="1424"/>
                  </a:lnTo>
                  <a:lnTo>
                    <a:pt x="7344" y="1424"/>
                  </a:lnTo>
                  <a:lnTo>
                    <a:pt x="7303" y="1528"/>
                  </a:lnTo>
                  <a:lnTo>
                    <a:pt x="7303" y="1633"/>
                  </a:lnTo>
                  <a:lnTo>
                    <a:pt x="7407" y="1779"/>
                  </a:lnTo>
                  <a:lnTo>
                    <a:pt x="7386" y="1842"/>
                  </a:lnTo>
                  <a:lnTo>
                    <a:pt x="7303" y="1800"/>
                  </a:lnTo>
                  <a:lnTo>
                    <a:pt x="7219" y="1654"/>
                  </a:lnTo>
                  <a:lnTo>
                    <a:pt x="7114" y="1612"/>
                  </a:lnTo>
                  <a:lnTo>
                    <a:pt x="7072" y="1528"/>
                  </a:lnTo>
                  <a:lnTo>
                    <a:pt x="7031" y="1633"/>
                  </a:lnTo>
                  <a:lnTo>
                    <a:pt x="6968" y="1717"/>
                  </a:lnTo>
                  <a:lnTo>
                    <a:pt x="6926" y="1591"/>
                  </a:lnTo>
                  <a:lnTo>
                    <a:pt x="6863" y="1633"/>
                  </a:lnTo>
                  <a:lnTo>
                    <a:pt x="6863" y="1717"/>
                  </a:lnTo>
                  <a:lnTo>
                    <a:pt x="6759" y="1800"/>
                  </a:lnTo>
                  <a:lnTo>
                    <a:pt x="6759" y="1884"/>
                  </a:lnTo>
                  <a:lnTo>
                    <a:pt x="6884" y="1947"/>
                  </a:lnTo>
                  <a:lnTo>
                    <a:pt x="6926" y="2051"/>
                  </a:lnTo>
                  <a:lnTo>
                    <a:pt x="6821" y="2030"/>
                  </a:lnTo>
                  <a:lnTo>
                    <a:pt x="6779" y="1989"/>
                  </a:lnTo>
                  <a:lnTo>
                    <a:pt x="6696" y="2114"/>
                  </a:lnTo>
                  <a:lnTo>
                    <a:pt x="6675" y="2177"/>
                  </a:lnTo>
                  <a:lnTo>
                    <a:pt x="6549" y="2302"/>
                  </a:lnTo>
                  <a:lnTo>
                    <a:pt x="6549" y="2219"/>
                  </a:lnTo>
                  <a:lnTo>
                    <a:pt x="6654" y="2156"/>
                  </a:lnTo>
                  <a:lnTo>
                    <a:pt x="6591" y="2093"/>
                  </a:lnTo>
                  <a:lnTo>
                    <a:pt x="6696" y="1926"/>
                  </a:lnTo>
                  <a:lnTo>
                    <a:pt x="6612" y="1612"/>
                  </a:lnTo>
                  <a:lnTo>
                    <a:pt x="6549" y="1654"/>
                  </a:lnTo>
                  <a:lnTo>
                    <a:pt x="6403" y="1842"/>
                  </a:lnTo>
                  <a:lnTo>
                    <a:pt x="6403" y="2010"/>
                  </a:lnTo>
                  <a:lnTo>
                    <a:pt x="6445" y="2051"/>
                  </a:lnTo>
                  <a:lnTo>
                    <a:pt x="6340" y="2156"/>
                  </a:lnTo>
                  <a:lnTo>
                    <a:pt x="6340" y="2051"/>
                  </a:lnTo>
                  <a:lnTo>
                    <a:pt x="6382" y="1947"/>
                  </a:lnTo>
                  <a:lnTo>
                    <a:pt x="6340" y="1800"/>
                  </a:lnTo>
                  <a:lnTo>
                    <a:pt x="6277" y="1779"/>
                  </a:lnTo>
                  <a:lnTo>
                    <a:pt x="6173" y="1842"/>
                  </a:lnTo>
                  <a:lnTo>
                    <a:pt x="6089" y="1989"/>
                  </a:lnTo>
                  <a:lnTo>
                    <a:pt x="6152" y="2114"/>
                  </a:lnTo>
                  <a:lnTo>
                    <a:pt x="6152" y="2177"/>
                  </a:lnTo>
                  <a:lnTo>
                    <a:pt x="6298" y="2323"/>
                  </a:lnTo>
                  <a:lnTo>
                    <a:pt x="6340" y="2407"/>
                  </a:lnTo>
                  <a:lnTo>
                    <a:pt x="6277" y="2512"/>
                  </a:lnTo>
                  <a:lnTo>
                    <a:pt x="6235" y="2344"/>
                  </a:lnTo>
                  <a:lnTo>
                    <a:pt x="6131" y="2302"/>
                  </a:lnTo>
                  <a:lnTo>
                    <a:pt x="6047" y="2114"/>
                  </a:lnTo>
                  <a:lnTo>
                    <a:pt x="5984" y="2093"/>
                  </a:lnTo>
                  <a:lnTo>
                    <a:pt x="5859" y="2135"/>
                  </a:lnTo>
                  <a:lnTo>
                    <a:pt x="5838" y="2219"/>
                  </a:lnTo>
                  <a:lnTo>
                    <a:pt x="5984" y="2323"/>
                  </a:lnTo>
                  <a:lnTo>
                    <a:pt x="6047" y="2323"/>
                  </a:lnTo>
                  <a:lnTo>
                    <a:pt x="6089" y="2365"/>
                  </a:lnTo>
                  <a:lnTo>
                    <a:pt x="5984" y="2344"/>
                  </a:lnTo>
                  <a:lnTo>
                    <a:pt x="5880" y="2407"/>
                  </a:lnTo>
                  <a:lnTo>
                    <a:pt x="5963" y="2512"/>
                  </a:lnTo>
                  <a:lnTo>
                    <a:pt x="5838" y="2428"/>
                  </a:lnTo>
                  <a:lnTo>
                    <a:pt x="5838" y="2302"/>
                  </a:lnTo>
                  <a:lnTo>
                    <a:pt x="5775" y="2261"/>
                  </a:lnTo>
                  <a:lnTo>
                    <a:pt x="5754" y="2156"/>
                  </a:lnTo>
                  <a:lnTo>
                    <a:pt x="5712" y="2219"/>
                  </a:lnTo>
                  <a:lnTo>
                    <a:pt x="5671" y="2365"/>
                  </a:lnTo>
                  <a:lnTo>
                    <a:pt x="5733" y="2428"/>
                  </a:lnTo>
                  <a:lnTo>
                    <a:pt x="5712" y="2554"/>
                  </a:lnTo>
                  <a:lnTo>
                    <a:pt x="5629" y="2512"/>
                  </a:lnTo>
                  <a:lnTo>
                    <a:pt x="5545" y="2533"/>
                  </a:lnTo>
                  <a:lnTo>
                    <a:pt x="5419" y="2658"/>
                  </a:lnTo>
                  <a:lnTo>
                    <a:pt x="5440" y="2679"/>
                  </a:lnTo>
                  <a:lnTo>
                    <a:pt x="5524" y="2658"/>
                  </a:lnTo>
                  <a:lnTo>
                    <a:pt x="5608" y="2763"/>
                  </a:lnTo>
                  <a:lnTo>
                    <a:pt x="5503" y="2763"/>
                  </a:lnTo>
                  <a:lnTo>
                    <a:pt x="5440" y="2826"/>
                  </a:lnTo>
                  <a:lnTo>
                    <a:pt x="5503" y="2846"/>
                  </a:lnTo>
                  <a:lnTo>
                    <a:pt x="5461" y="2888"/>
                  </a:lnTo>
                  <a:lnTo>
                    <a:pt x="5357" y="2930"/>
                  </a:lnTo>
                  <a:lnTo>
                    <a:pt x="5357" y="2972"/>
                  </a:lnTo>
                  <a:lnTo>
                    <a:pt x="5399" y="2993"/>
                  </a:lnTo>
                  <a:lnTo>
                    <a:pt x="5336" y="2993"/>
                  </a:lnTo>
                  <a:lnTo>
                    <a:pt x="5294" y="2951"/>
                  </a:lnTo>
                  <a:lnTo>
                    <a:pt x="5210" y="2972"/>
                  </a:lnTo>
                  <a:lnTo>
                    <a:pt x="5127" y="3077"/>
                  </a:lnTo>
                  <a:lnTo>
                    <a:pt x="5147" y="3139"/>
                  </a:lnTo>
                  <a:lnTo>
                    <a:pt x="5127" y="3160"/>
                  </a:lnTo>
                  <a:lnTo>
                    <a:pt x="5022" y="3160"/>
                  </a:lnTo>
                  <a:lnTo>
                    <a:pt x="4938" y="3265"/>
                  </a:lnTo>
                  <a:lnTo>
                    <a:pt x="5043" y="3307"/>
                  </a:lnTo>
                  <a:lnTo>
                    <a:pt x="5315" y="3223"/>
                  </a:lnTo>
                  <a:lnTo>
                    <a:pt x="5357" y="3265"/>
                  </a:lnTo>
                  <a:lnTo>
                    <a:pt x="5461" y="3202"/>
                  </a:lnTo>
                  <a:lnTo>
                    <a:pt x="5524" y="3202"/>
                  </a:lnTo>
                  <a:lnTo>
                    <a:pt x="5524" y="3286"/>
                  </a:lnTo>
                  <a:lnTo>
                    <a:pt x="5461" y="3370"/>
                  </a:lnTo>
                  <a:lnTo>
                    <a:pt x="5440" y="3516"/>
                  </a:lnTo>
                  <a:lnTo>
                    <a:pt x="5419" y="3558"/>
                  </a:lnTo>
                  <a:lnTo>
                    <a:pt x="5357" y="3495"/>
                  </a:lnTo>
                  <a:lnTo>
                    <a:pt x="5336" y="3411"/>
                  </a:lnTo>
                  <a:lnTo>
                    <a:pt x="5252" y="3453"/>
                  </a:lnTo>
                  <a:lnTo>
                    <a:pt x="5210" y="3390"/>
                  </a:lnTo>
                  <a:lnTo>
                    <a:pt x="5106" y="3390"/>
                  </a:lnTo>
                  <a:lnTo>
                    <a:pt x="5127" y="3453"/>
                  </a:lnTo>
                  <a:lnTo>
                    <a:pt x="5106" y="3495"/>
                  </a:lnTo>
                  <a:lnTo>
                    <a:pt x="5022" y="3453"/>
                  </a:lnTo>
                  <a:lnTo>
                    <a:pt x="4938" y="3474"/>
                  </a:lnTo>
                  <a:lnTo>
                    <a:pt x="5043" y="3516"/>
                  </a:lnTo>
                  <a:lnTo>
                    <a:pt x="5085" y="3600"/>
                  </a:lnTo>
                  <a:lnTo>
                    <a:pt x="5022" y="3621"/>
                  </a:lnTo>
                  <a:lnTo>
                    <a:pt x="5001" y="3683"/>
                  </a:lnTo>
                  <a:lnTo>
                    <a:pt x="5001" y="3746"/>
                  </a:lnTo>
                  <a:lnTo>
                    <a:pt x="4980" y="3809"/>
                  </a:lnTo>
                  <a:lnTo>
                    <a:pt x="4938" y="3725"/>
                  </a:lnTo>
                  <a:lnTo>
                    <a:pt x="4938" y="3621"/>
                  </a:lnTo>
                  <a:lnTo>
                    <a:pt x="4875" y="3558"/>
                  </a:lnTo>
                  <a:lnTo>
                    <a:pt x="4792" y="3621"/>
                  </a:lnTo>
                  <a:lnTo>
                    <a:pt x="4708" y="3662"/>
                  </a:lnTo>
                  <a:lnTo>
                    <a:pt x="4666" y="3579"/>
                  </a:lnTo>
                  <a:lnTo>
                    <a:pt x="4687" y="3516"/>
                  </a:lnTo>
                  <a:lnTo>
                    <a:pt x="4624" y="3516"/>
                  </a:lnTo>
                  <a:lnTo>
                    <a:pt x="4520" y="3621"/>
                  </a:lnTo>
                  <a:lnTo>
                    <a:pt x="4603" y="3704"/>
                  </a:lnTo>
                  <a:lnTo>
                    <a:pt x="4729" y="3704"/>
                  </a:lnTo>
                  <a:lnTo>
                    <a:pt x="4834" y="3746"/>
                  </a:lnTo>
                  <a:lnTo>
                    <a:pt x="4792" y="3830"/>
                  </a:lnTo>
                  <a:lnTo>
                    <a:pt x="4583" y="3893"/>
                  </a:lnTo>
                  <a:lnTo>
                    <a:pt x="4520" y="3830"/>
                  </a:lnTo>
                  <a:lnTo>
                    <a:pt x="4457" y="3830"/>
                  </a:lnTo>
                  <a:lnTo>
                    <a:pt x="4394" y="3934"/>
                  </a:lnTo>
                  <a:lnTo>
                    <a:pt x="4478" y="4018"/>
                  </a:lnTo>
                  <a:lnTo>
                    <a:pt x="4394" y="4102"/>
                  </a:lnTo>
                  <a:lnTo>
                    <a:pt x="4478" y="4102"/>
                  </a:lnTo>
                  <a:lnTo>
                    <a:pt x="4583" y="3976"/>
                  </a:lnTo>
                  <a:lnTo>
                    <a:pt x="4687" y="3976"/>
                  </a:lnTo>
                  <a:lnTo>
                    <a:pt x="4729" y="4039"/>
                  </a:lnTo>
                  <a:lnTo>
                    <a:pt x="4583" y="4081"/>
                  </a:lnTo>
                  <a:lnTo>
                    <a:pt x="4562" y="4186"/>
                  </a:lnTo>
                  <a:lnTo>
                    <a:pt x="4603" y="4248"/>
                  </a:lnTo>
                  <a:lnTo>
                    <a:pt x="4729" y="4332"/>
                  </a:lnTo>
                  <a:lnTo>
                    <a:pt x="4729" y="4416"/>
                  </a:lnTo>
                  <a:lnTo>
                    <a:pt x="4666" y="4353"/>
                  </a:lnTo>
                  <a:lnTo>
                    <a:pt x="4583" y="4353"/>
                  </a:lnTo>
                  <a:lnTo>
                    <a:pt x="4499" y="4248"/>
                  </a:lnTo>
                  <a:lnTo>
                    <a:pt x="4457" y="4248"/>
                  </a:lnTo>
                  <a:lnTo>
                    <a:pt x="4373" y="4332"/>
                  </a:lnTo>
                  <a:lnTo>
                    <a:pt x="4457" y="4395"/>
                  </a:lnTo>
                  <a:lnTo>
                    <a:pt x="4352" y="4416"/>
                  </a:lnTo>
                  <a:lnTo>
                    <a:pt x="4248" y="4499"/>
                  </a:lnTo>
                  <a:lnTo>
                    <a:pt x="4248" y="4541"/>
                  </a:lnTo>
                  <a:lnTo>
                    <a:pt x="4352" y="4604"/>
                  </a:lnTo>
                  <a:lnTo>
                    <a:pt x="4457" y="4541"/>
                  </a:lnTo>
                  <a:lnTo>
                    <a:pt x="4499" y="4604"/>
                  </a:lnTo>
                  <a:lnTo>
                    <a:pt x="4603" y="4562"/>
                  </a:lnTo>
                  <a:lnTo>
                    <a:pt x="4624" y="4646"/>
                  </a:lnTo>
                  <a:lnTo>
                    <a:pt x="4708" y="4709"/>
                  </a:lnTo>
                  <a:lnTo>
                    <a:pt x="4708" y="4751"/>
                  </a:lnTo>
                  <a:lnTo>
                    <a:pt x="4562" y="4667"/>
                  </a:lnTo>
                  <a:lnTo>
                    <a:pt x="4415" y="4667"/>
                  </a:lnTo>
                  <a:lnTo>
                    <a:pt x="4373" y="4709"/>
                  </a:lnTo>
                  <a:lnTo>
                    <a:pt x="4206" y="4730"/>
                  </a:lnTo>
                  <a:lnTo>
                    <a:pt x="4206" y="4792"/>
                  </a:lnTo>
                  <a:lnTo>
                    <a:pt x="4143" y="4855"/>
                  </a:lnTo>
                  <a:lnTo>
                    <a:pt x="4080" y="4834"/>
                  </a:lnTo>
                  <a:lnTo>
                    <a:pt x="3955" y="4918"/>
                  </a:lnTo>
                  <a:lnTo>
                    <a:pt x="3871" y="4918"/>
                  </a:lnTo>
                  <a:lnTo>
                    <a:pt x="3850" y="4960"/>
                  </a:lnTo>
                  <a:lnTo>
                    <a:pt x="3955" y="4981"/>
                  </a:lnTo>
                  <a:lnTo>
                    <a:pt x="3997" y="5064"/>
                  </a:lnTo>
                  <a:lnTo>
                    <a:pt x="3934" y="5127"/>
                  </a:lnTo>
                  <a:lnTo>
                    <a:pt x="3871" y="5085"/>
                  </a:lnTo>
                  <a:lnTo>
                    <a:pt x="3850" y="5127"/>
                  </a:lnTo>
                  <a:lnTo>
                    <a:pt x="3934" y="5169"/>
                  </a:lnTo>
                  <a:lnTo>
                    <a:pt x="3892" y="5232"/>
                  </a:lnTo>
                  <a:lnTo>
                    <a:pt x="3787" y="5190"/>
                  </a:lnTo>
                  <a:lnTo>
                    <a:pt x="3766" y="5169"/>
                  </a:lnTo>
                  <a:lnTo>
                    <a:pt x="3746" y="5190"/>
                  </a:lnTo>
                  <a:lnTo>
                    <a:pt x="3829" y="5274"/>
                  </a:lnTo>
                  <a:lnTo>
                    <a:pt x="3766" y="5295"/>
                  </a:lnTo>
                  <a:lnTo>
                    <a:pt x="3787" y="5378"/>
                  </a:lnTo>
                  <a:lnTo>
                    <a:pt x="3850" y="5378"/>
                  </a:lnTo>
                  <a:lnTo>
                    <a:pt x="3787" y="5399"/>
                  </a:lnTo>
                  <a:lnTo>
                    <a:pt x="3725" y="5441"/>
                  </a:lnTo>
                  <a:lnTo>
                    <a:pt x="3662" y="5378"/>
                  </a:lnTo>
                  <a:lnTo>
                    <a:pt x="3662" y="5462"/>
                  </a:lnTo>
                  <a:lnTo>
                    <a:pt x="3641" y="5504"/>
                  </a:lnTo>
                  <a:lnTo>
                    <a:pt x="3683" y="5546"/>
                  </a:lnTo>
                  <a:lnTo>
                    <a:pt x="3850" y="5587"/>
                  </a:lnTo>
                  <a:lnTo>
                    <a:pt x="3871" y="5671"/>
                  </a:lnTo>
                  <a:lnTo>
                    <a:pt x="3934" y="5671"/>
                  </a:lnTo>
                  <a:lnTo>
                    <a:pt x="4039" y="5650"/>
                  </a:lnTo>
                  <a:lnTo>
                    <a:pt x="3955" y="5692"/>
                  </a:lnTo>
                  <a:lnTo>
                    <a:pt x="3955" y="5755"/>
                  </a:lnTo>
                  <a:lnTo>
                    <a:pt x="3850" y="5755"/>
                  </a:lnTo>
                  <a:lnTo>
                    <a:pt x="3829" y="5713"/>
                  </a:lnTo>
                  <a:lnTo>
                    <a:pt x="3662" y="5713"/>
                  </a:lnTo>
                  <a:lnTo>
                    <a:pt x="3557" y="5818"/>
                  </a:lnTo>
                  <a:lnTo>
                    <a:pt x="3578" y="5839"/>
                  </a:lnTo>
                  <a:lnTo>
                    <a:pt x="3683" y="5839"/>
                  </a:lnTo>
                  <a:lnTo>
                    <a:pt x="3725" y="5922"/>
                  </a:lnTo>
                  <a:lnTo>
                    <a:pt x="3766" y="5985"/>
                  </a:lnTo>
                  <a:lnTo>
                    <a:pt x="3766" y="6069"/>
                  </a:lnTo>
                  <a:lnTo>
                    <a:pt x="3683" y="6006"/>
                  </a:lnTo>
                  <a:lnTo>
                    <a:pt x="3641" y="6006"/>
                  </a:lnTo>
                  <a:lnTo>
                    <a:pt x="3578" y="6069"/>
                  </a:lnTo>
                  <a:lnTo>
                    <a:pt x="3578" y="6131"/>
                  </a:lnTo>
                  <a:lnTo>
                    <a:pt x="3557" y="6173"/>
                  </a:lnTo>
                  <a:lnTo>
                    <a:pt x="3620" y="6215"/>
                  </a:lnTo>
                  <a:lnTo>
                    <a:pt x="3641" y="6299"/>
                  </a:lnTo>
                  <a:lnTo>
                    <a:pt x="3578" y="6299"/>
                  </a:lnTo>
                  <a:lnTo>
                    <a:pt x="3515" y="6236"/>
                  </a:lnTo>
                  <a:lnTo>
                    <a:pt x="3474" y="6278"/>
                  </a:lnTo>
                  <a:lnTo>
                    <a:pt x="3474" y="6341"/>
                  </a:lnTo>
                  <a:lnTo>
                    <a:pt x="3578" y="6362"/>
                  </a:lnTo>
                  <a:lnTo>
                    <a:pt x="3578" y="6424"/>
                  </a:lnTo>
                  <a:lnTo>
                    <a:pt x="3578" y="6508"/>
                  </a:lnTo>
                  <a:lnTo>
                    <a:pt x="3453" y="6403"/>
                  </a:lnTo>
                  <a:lnTo>
                    <a:pt x="3411" y="6445"/>
                  </a:lnTo>
                  <a:lnTo>
                    <a:pt x="3411" y="6529"/>
                  </a:lnTo>
                  <a:lnTo>
                    <a:pt x="3432" y="6529"/>
                  </a:lnTo>
                  <a:lnTo>
                    <a:pt x="3432" y="6634"/>
                  </a:lnTo>
                  <a:lnTo>
                    <a:pt x="3474" y="6738"/>
                  </a:lnTo>
                  <a:lnTo>
                    <a:pt x="3536" y="6738"/>
                  </a:lnTo>
                  <a:lnTo>
                    <a:pt x="3578" y="6634"/>
                  </a:lnTo>
                  <a:lnTo>
                    <a:pt x="3641" y="6634"/>
                  </a:lnTo>
                  <a:lnTo>
                    <a:pt x="3578" y="6759"/>
                  </a:lnTo>
                  <a:lnTo>
                    <a:pt x="3536" y="6801"/>
                  </a:lnTo>
                  <a:lnTo>
                    <a:pt x="3432" y="6885"/>
                  </a:lnTo>
                  <a:lnTo>
                    <a:pt x="3348" y="6885"/>
                  </a:lnTo>
                  <a:lnTo>
                    <a:pt x="3264" y="6927"/>
                  </a:lnTo>
                  <a:lnTo>
                    <a:pt x="3264" y="6968"/>
                  </a:lnTo>
                  <a:lnTo>
                    <a:pt x="3202" y="7031"/>
                  </a:lnTo>
                  <a:lnTo>
                    <a:pt x="3118" y="7073"/>
                  </a:lnTo>
                  <a:lnTo>
                    <a:pt x="3202" y="7136"/>
                  </a:lnTo>
                  <a:lnTo>
                    <a:pt x="3160" y="7157"/>
                  </a:lnTo>
                  <a:lnTo>
                    <a:pt x="3013" y="7178"/>
                  </a:lnTo>
                  <a:lnTo>
                    <a:pt x="2950" y="7261"/>
                  </a:lnTo>
                  <a:lnTo>
                    <a:pt x="2950" y="7324"/>
                  </a:lnTo>
                  <a:lnTo>
                    <a:pt x="3055" y="7345"/>
                  </a:lnTo>
                  <a:lnTo>
                    <a:pt x="2992" y="7387"/>
                  </a:lnTo>
                  <a:lnTo>
                    <a:pt x="2930" y="7492"/>
                  </a:lnTo>
                  <a:lnTo>
                    <a:pt x="2846" y="7492"/>
                  </a:lnTo>
                  <a:lnTo>
                    <a:pt x="2825" y="7408"/>
                  </a:lnTo>
                  <a:lnTo>
                    <a:pt x="2783" y="7366"/>
                  </a:lnTo>
                  <a:lnTo>
                    <a:pt x="2741" y="7408"/>
                  </a:lnTo>
                  <a:lnTo>
                    <a:pt x="2678" y="7408"/>
                  </a:lnTo>
                  <a:lnTo>
                    <a:pt x="2699" y="7492"/>
                  </a:lnTo>
                  <a:lnTo>
                    <a:pt x="2637" y="7554"/>
                  </a:lnTo>
                  <a:lnTo>
                    <a:pt x="2637" y="7596"/>
                  </a:lnTo>
                  <a:lnTo>
                    <a:pt x="2678" y="7659"/>
                  </a:lnTo>
                  <a:lnTo>
                    <a:pt x="2532" y="7659"/>
                  </a:lnTo>
                  <a:lnTo>
                    <a:pt x="2490" y="7680"/>
                  </a:lnTo>
                  <a:lnTo>
                    <a:pt x="2490" y="7805"/>
                  </a:lnTo>
                  <a:lnTo>
                    <a:pt x="2386" y="7868"/>
                  </a:lnTo>
                  <a:lnTo>
                    <a:pt x="2406" y="7910"/>
                  </a:lnTo>
                  <a:lnTo>
                    <a:pt x="2386" y="8015"/>
                  </a:lnTo>
                  <a:lnTo>
                    <a:pt x="2302" y="8098"/>
                  </a:lnTo>
                  <a:lnTo>
                    <a:pt x="2197" y="8182"/>
                  </a:lnTo>
                  <a:lnTo>
                    <a:pt x="2218" y="8224"/>
                  </a:lnTo>
                  <a:lnTo>
                    <a:pt x="2365" y="8161"/>
                  </a:lnTo>
                  <a:lnTo>
                    <a:pt x="2406" y="8161"/>
                  </a:lnTo>
                  <a:lnTo>
                    <a:pt x="2406" y="8224"/>
                  </a:lnTo>
                  <a:lnTo>
                    <a:pt x="2323" y="8266"/>
                  </a:lnTo>
                  <a:lnTo>
                    <a:pt x="2323" y="8370"/>
                  </a:lnTo>
                  <a:lnTo>
                    <a:pt x="2386" y="8454"/>
                  </a:lnTo>
                  <a:lnTo>
                    <a:pt x="2511" y="8391"/>
                  </a:lnTo>
                  <a:lnTo>
                    <a:pt x="2637" y="8370"/>
                  </a:lnTo>
                  <a:lnTo>
                    <a:pt x="2804" y="8203"/>
                  </a:lnTo>
                  <a:lnTo>
                    <a:pt x="2804" y="8119"/>
                  </a:lnTo>
                  <a:lnTo>
                    <a:pt x="2720" y="8161"/>
                  </a:lnTo>
                  <a:lnTo>
                    <a:pt x="2804" y="8056"/>
                  </a:lnTo>
                  <a:lnTo>
                    <a:pt x="2825" y="7910"/>
                  </a:lnTo>
                  <a:lnTo>
                    <a:pt x="2846" y="7910"/>
                  </a:lnTo>
                  <a:lnTo>
                    <a:pt x="2909" y="7868"/>
                  </a:lnTo>
                  <a:lnTo>
                    <a:pt x="3013" y="7889"/>
                  </a:lnTo>
                  <a:lnTo>
                    <a:pt x="3055" y="7889"/>
                  </a:lnTo>
                  <a:lnTo>
                    <a:pt x="2909" y="7994"/>
                  </a:lnTo>
                  <a:lnTo>
                    <a:pt x="2909" y="8056"/>
                  </a:lnTo>
                  <a:lnTo>
                    <a:pt x="3055" y="8098"/>
                  </a:lnTo>
                  <a:lnTo>
                    <a:pt x="3013" y="8182"/>
                  </a:lnTo>
                  <a:lnTo>
                    <a:pt x="2930" y="8182"/>
                  </a:lnTo>
                  <a:lnTo>
                    <a:pt x="2783" y="8370"/>
                  </a:lnTo>
                  <a:lnTo>
                    <a:pt x="2888" y="8412"/>
                  </a:lnTo>
                  <a:lnTo>
                    <a:pt x="2804" y="8496"/>
                  </a:lnTo>
                  <a:lnTo>
                    <a:pt x="2825" y="8600"/>
                  </a:lnTo>
                  <a:lnTo>
                    <a:pt x="2720" y="8580"/>
                  </a:lnTo>
                  <a:lnTo>
                    <a:pt x="2637" y="8496"/>
                  </a:lnTo>
                  <a:lnTo>
                    <a:pt x="2511" y="8496"/>
                  </a:lnTo>
                  <a:lnTo>
                    <a:pt x="2427" y="8538"/>
                  </a:lnTo>
                  <a:lnTo>
                    <a:pt x="2427" y="8642"/>
                  </a:lnTo>
                  <a:lnTo>
                    <a:pt x="2365" y="8705"/>
                  </a:lnTo>
                  <a:lnTo>
                    <a:pt x="2260" y="8747"/>
                  </a:lnTo>
                  <a:lnTo>
                    <a:pt x="2260" y="8747"/>
                  </a:lnTo>
                  <a:lnTo>
                    <a:pt x="2323" y="8684"/>
                  </a:lnTo>
                  <a:lnTo>
                    <a:pt x="2386" y="8642"/>
                  </a:lnTo>
                  <a:lnTo>
                    <a:pt x="2302" y="8538"/>
                  </a:lnTo>
                  <a:lnTo>
                    <a:pt x="2302" y="8433"/>
                  </a:lnTo>
                  <a:lnTo>
                    <a:pt x="2218" y="8328"/>
                  </a:lnTo>
                  <a:lnTo>
                    <a:pt x="2155" y="8328"/>
                  </a:lnTo>
                  <a:lnTo>
                    <a:pt x="2093" y="8412"/>
                  </a:lnTo>
                  <a:lnTo>
                    <a:pt x="1988" y="8412"/>
                  </a:lnTo>
                  <a:lnTo>
                    <a:pt x="1988" y="8454"/>
                  </a:lnTo>
                  <a:lnTo>
                    <a:pt x="2155" y="8454"/>
                  </a:lnTo>
                  <a:lnTo>
                    <a:pt x="1988" y="8600"/>
                  </a:lnTo>
                  <a:lnTo>
                    <a:pt x="1883" y="8580"/>
                  </a:lnTo>
                  <a:lnTo>
                    <a:pt x="1800" y="8580"/>
                  </a:lnTo>
                  <a:lnTo>
                    <a:pt x="1695" y="8684"/>
                  </a:lnTo>
                  <a:lnTo>
                    <a:pt x="1758" y="8705"/>
                  </a:lnTo>
                  <a:lnTo>
                    <a:pt x="1842" y="8684"/>
                  </a:lnTo>
                  <a:lnTo>
                    <a:pt x="1862" y="8705"/>
                  </a:lnTo>
                  <a:lnTo>
                    <a:pt x="1737" y="8789"/>
                  </a:lnTo>
                  <a:lnTo>
                    <a:pt x="1674" y="8831"/>
                  </a:lnTo>
                  <a:lnTo>
                    <a:pt x="1632" y="8789"/>
                  </a:lnTo>
                  <a:lnTo>
                    <a:pt x="1549" y="8789"/>
                  </a:lnTo>
                  <a:lnTo>
                    <a:pt x="1549" y="8831"/>
                  </a:lnTo>
                  <a:lnTo>
                    <a:pt x="1674" y="8914"/>
                  </a:lnTo>
                  <a:lnTo>
                    <a:pt x="1800" y="8914"/>
                  </a:lnTo>
                  <a:lnTo>
                    <a:pt x="1779" y="8977"/>
                  </a:lnTo>
                  <a:lnTo>
                    <a:pt x="1862" y="9019"/>
                  </a:lnTo>
                  <a:lnTo>
                    <a:pt x="1842" y="9103"/>
                  </a:lnTo>
                  <a:lnTo>
                    <a:pt x="1695" y="9040"/>
                  </a:lnTo>
                  <a:lnTo>
                    <a:pt x="1695" y="8956"/>
                  </a:lnTo>
                  <a:lnTo>
                    <a:pt x="1590" y="8956"/>
                  </a:lnTo>
                  <a:lnTo>
                    <a:pt x="1486" y="8893"/>
                  </a:lnTo>
                  <a:lnTo>
                    <a:pt x="1465" y="8810"/>
                  </a:lnTo>
                  <a:lnTo>
                    <a:pt x="1444" y="8810"/>
                  </a:lnTo>
                  <a:lnTo>
                    <a:pt x="1423" y="8914"/>
                  </a:lnTo>
                  <a:lnTo>
                    <a:pt x="1528" y="9040"/>
                  </a:lnTo>
                  <a:lnTo>
                    <a:pt x="1632" y="9124"/>
                  </a:lnTo>
                  <a:lnTo>
                    <a:pt x="1695" y="9124"/>
                  </a:lnTo>
                  <a:lnTo>
                    <a:pt x="1758" y="9165"/>
                  </a:lnTo>
                  <a:lnTo>
                    <a:pt x="1653" y="9165"/>
                  </a:lnTo>
                  <a:lnTo>
                    <a:pt x="1486" y="9124"/>
                  </a:lnTo>
                  <a:lnTo>
                    <a:pt x="1360" y="8956"/>
                  </a:lnTo>
                  <a:lnTo>
                    <a:pt x="1277" y="8977"/>
                  </a:lnTo>
                  <a:lnTo>
                    <a:pt x="1214" y="8935"/>
                  </a:lnTo>
                  <a:lnTo>
                    <a:pt x="1067" y="8935"/>
                  </a:lnTo>
                  <a:lnTo>
                    <a:pt x="1026" y="8893"/>
                  </a:lnTo>
                  <a:lnTo>
                    <a:pt x="963" y="8935"/>
                  </a:lnTo>
                  <a:lnTo>
                    <a:pt x="1005" y="9019"/>
                  </a:lnTo>
                  <a:lnTo>
                    <a:pt x="942" y="9061"/>
                  </a:lnTo>
                  <a:lnTo>
                    <a:pt x="1026" y="9165"/>
                  </a:lnTo>
                  <a:lnTo>
                    <a:pt x="1214" y="9124"/>
                  </a:lnTo>
                  <a:lnTo>
                    <a:pt x="1235" y="9144"/>
                  </a:lnTo>
                  <a:lnTo>
                    <a:pt x="1151" y="9207"/>
                  </a:lnTo>
                  <a:lnTo>
                    <a:pt x="1214" y="9228"/>
                  </a:lnTo>
                  <a:lnTo>
                    <a:pt x="1339" y="9165"/>
                  </a:lnTo>
                  <a:lnTo>
                    <a:pt x="1423" y="9165"/>
                  </a:lnTo>
                  <a:lnTo>
                    <a:pt x="1381" y="9228"/>
                  </a:lnTo>
                  <a:lnTo>
                    <a:pt x="1214" y="9312"/>
                  </a:lnTo>
                  <a:lnTo>
                    <a:pt x="1151" y="9375"/>
                  </a:lnTo>
                  <a:lnTo>
                    <a:pt x="1026" y="9354"/>
                  </a:lnTo>
                  <a:lnTo>
                    <a:pt x="942" y="9228"/>
                  </a:lnTo>
                  <a:lnTo>
                    <a:pt x="900" y="9228"/>
                  </a:lnTo>
                  <a:lnTo>
                    <a:pt x="837" y="9270"/>
                  </a:lnTo>
                  <a:lnTo>
                    <a:pt x="753" y="9207"/>
                  </a:lnTo>
                  <a:lnTo>
                    <a:pt x="691" y="9249"/>
                  </a:lnTo>
                  <a:lnTo>
                    <a:pt x="628" y="9228"/>
                  </a:lnTo>
                  <a:lnTo>
                    <a:pt x="544" y="9270"/>
                  </a:lnTo>
                  <a:lnTo>
                    <a:pt x="586" y="9333"/>
                  </a:lnTo>
                  <a:lnTo>
                    <a:pt x="753" y="9354"/>
                  </a:lnTo>
                  <a:lnTo>
                    <a:pt x="858" y="9416"/>
                  </a:lnTo>
                  <a:lnTo>
                    <a:pt x="1005" y="9479"/>
                  </a:lnTo>
                  <a:lnTo>
                    <a:pt x="963" y="9584"/>
                  </a:lnTo>
                  <a:lnTo>
                    <a:pt x="1026" y="9668"/>
                  </a:lnTo>
                  <a:lnTo>
                    <a:pt x="921" y="9688"/>
                  </a:lnTo>
                  <a:lnTo>
                    <a:pt x="900" y="9668"/>
                  </a:lnTo>
                  <a:lnTo>
                    <a:pt x="900" y="9500"/>
                  </a:lnTo>
                  <a:lnTo>
                    <a:pt x="795" y="9479"/>
                  </a:lnTo>
                  <a:lnTo>
                    <a:pt x="691" y="9479"/>
                  </a:lnTo>
                  <a:lnTo>
                    <a:pt x="733" y="9563"/>
                  </a:lnTo>
                  <a:lnTo>
                    <a:pt x="712" y="9626"/>
                  </a:lnTo>
                  <a:lnTo>
                    <a:pt x="586" y="9542"/>
                  </a:lnTo>
                  <a:lnTo>
                    <a:pt x="481" y="9668"/>
                  </a:lnTo>
                  <a:lnTo>
                    <a:pt x="586" y="9730"/>
                  </a:lnTo>
                  <a:lnTo>
                    <a:pt x="502" y="9751"/>
                  </a:lnTo>
                  <a:lnTo>
                    <a:pt x="440" y="9772"/>
                  </a:lnTo>
                  <a:lnTo>
                    <a:pt x="398" y="9668"/>
                  </a:lnTo>
                  <a:lnTo>
                    <a:pt x="230" y="9647"/>
                  </a:lnTo>
                  <a:lnTo>
                    <a:pt x="293" y="9772"/>
                  </a:lnTo>
                  <a:lnTo>
                    <a:pt x="209" y="9793"/>
                  </a:lnTo>
                  <a:lnTo>
                    <a:pt x="189" y="9688"/>
                  </a:lnTo>
                  <a:lnTo>
                    <a:pt x="105" y="9626"/>
                  </a:lnTo>
                  <a:lnTo>
                    <a:pt x="63" y="9647"/>
                  </a:lnTo>
                  <a:lnTo>
                    <a:pt x="63" y="9688"/>
                  </a:lnTo>
                  <a:lnTo>
                    <a:pt x="168" y="9793"/>
                  </a:lnTo>
                  <a:lnTo>
                    <a:pt x="105" y="9856"/>
                  </a:lnTo>
                  <a:lnTo>
                    <a:pt x="168" y="9898"/>
                  </a:lnTo>
                  <a:lnTo>
                    <a:pt x="293" y="9877"/>
                  </a:lnTo>
                  <a:lnTo>
                    <a:pt x="481" y="9898"/>
                  </a:lnTo>
                  <a:lnTo>
                    <a:pt x="586" y="9981"/>
                  </a:lnTo>
                  <a:lnTo>
                    <a:pt x="733" y="9981"/>
                  </a:lnTo>
                  <a:lnTo>
                    <a:pt x="795" y="9940"/>
                  </a:lnTo>
                  <a:lnTo>
                    <a:pt x="858" y="9940"/>
                  </a:lnTo>
                  <a:lnTo>
                    <a:pt x="753" y="10023"/>
                  </a:lnTo>
                  <a:lnTo>
                    <a:pt x="607" y="10023"/>
                  </a:lnTo>
                  <a:lnTo>
                    <a:pt x="544" y="10065"/>
                  </a:lnTo>
                  <a:lnTo>
                    <a:pt x="377" y="9960"/>
                  </a:lnTo>
                  <a:lnTo>
                    <a:pt x="272" y="9981"/>
                  </a:lnTo>
                  <a:lnTo>
                    <a:pt x="209" y="9981"/>
                  </a:lnTo>
                  <a:lnTo>
                    <a:pt x="126" y="10023"/>
                  </a:lnTo>
                  <a:lnTo>
                    <a:pt x="0" y="10065"/>
                  </a:lnTo>
                  <a:lnTo>
                    <a:pt x="0" y="10107"/>
                  </a:lnTo>
                  <a:lnTo>
                    <a:pt x="189" y="10191"/>
                  </a:lnTo>
                  <a:lnTo>
                    <a:pt x="105" y="10274"/>
                  </a:lnTo>
                  <a:lnTo>
                    <a:pt x="209" y="10295"/>
                  </a:lnTo>
                  <a:lnTo>
                    <a:pt x="272" y="10253"/>
                  </a:lnTo>
                  <a:lnTo>
                    <a:pt x="419" y="10253"/>
                  </a:lnTo>
                  <a:lnTo>
                    <a:pt x="314" y="10316"/>
                  </a:lnTo>
                  <a:lnTo>
                    <a:pt x="126" y="10316"/>
                  </a:lnTo>
                  <a:lnTo>
                    <a:pt x="105" y="10358"/>
                  </a:lnTo>
                  <a:lnTo>
                    <a:pt x="63" y="10358"/>
                  </a:lnTo>
                  <a:lnTo>
                    <a:pt x="63" y="10379"/>
                  </a:lnTo>
                  <a:lnTo>
                    <a:pt x="126" y="10400"/>
                  </a:lnTo>
                  <a:lnTo>
                    <a:pt x="189" y="10400"/>
                  </a:lnTo>
                  <a:lnTo>
                    <a:pt x="105" y="10463"/>
                  </a:lnTo>
                  <a:lnTo>
                    <a:pt x="63" y="10484"/>
                  </a:lnTo>
                  <a:lnTo>
                    <a:pt x="63" y="10525"/>
                  </a:lnTo>
                  <a:lnTo>
                    <a:pt x="105" y="10546"/>
                  </a:lnTo>
                  <a:lnTo>
                    <a:pt x="168" y="10630"/>
                  </a:lnTo>
                  <a:lnTo>
                    <a:pt x="293" y="10630"/>
                  </a:lnTo>
                  <a:lnTo>
                    <a:pt x="335" y="10588"/>
                  </a:lnTo>
                  <a:lnTo>
                    <a:pt x="523" y="10546"/>
                  </a:lnTo>
                  <a:lnTo>
                    <a:pt x="649" y="10588"/>
                  </a:lnTo>
                  <a:lnTo>
                    <a:pt x="691" y="10609"/>
                  </a:lnTo>
                  <a:lnTo>
                    <a:pt x="753" y="10546"/>
                  </a:lnTo>
                  <a:lnTo>
                    <a:pt x="753" y="10484"/>
                  </a:lnTo>
                  <a:lnTo>
                    <a:pt x="837" y="10463"/>
                  </a:lnTo>
                  <a:lnTo>
                    <a:pt x="858" y="10525"/>
                  </a:lnTo>
                  <a:lnTo>
                    <a:pt x="963" y="10525"/>
                  </a:lnTo>
                  <a:lnTo>
                    <a:pt x="1067" y="10421"/>
                  </a:lnTo>
                  <a:lnTo>
                    <a:pt x="1130" y="10463"/>
                  </a:lnTo>
                  <a:lnTo>
                    <a:pt x="1130" y="10505"/>
                  </a:lnTo>
                  <a:lnTo>
                    <a:pt x="1046" y="10525"/>
                  </a:lnTo>
                  <a:lnTo>
                    <a:pt x="1151" y="10588"/>
                  </a:lnTo>
                  <a:lnTo>
                    <a:pt x="1214" y="10525"/>
                  </a:lnTo>
                  <a:lnTo>
                    <a:pt x="1214" y="10463"/>
                  </a:lnTo>
                  <a:lnTo>
                    <a:pt x="1277" y="10358"/>
                  </a:lnTo>
                  <a:lnTo>
                    <a:pt x="1256" y="10421"/>
                  </a:lnTo>
                  <a:lnTo>
                    <a:pt x="1339" y="10525"/>
                  </a:lnTo>
                  <a:lnTo>
                    <a:pt x="1277" y="10609"/>
                  </a:lnTo>
                  <a:lnTo>
                    <a:pt x="1130" y="10672"/>
                  </a:lnTo>
                  <a:lnTo>
                    <a:pt x="1046" y="10714"/>
                  </a:lnTo>
                  <a:lnTo>
                    <a:pt x="1109" y="10735"/>
                  </a:lnTo>
                  <a:lnTo>
                    <a:pt x="1046" y="10839"/>
                  </a:lnTo>
                  <a:lnTo>
                    <a:pt x="921" y="10839"/>
                  </a:lnTo>
                  <a:lnTo>
                    <a:pt x="921" y="10797"/>
                  </a:lnTo>
                  <a:lnTo>
                    <a:pt x="963" y="10735"/>
                  </a:lnTo>
                  <a:lnTo>
                    <a:pt x="942" y="10630"/>
                  </a:lnTo>
                  <a:lnTo>
                    <a:pt x="837" y="10609"/>
                  </a:lnTo>
                  <a:lnTo>
                    <a:pt x="733" y="10735"/>
                  </a:lnTo>
                  <a:lnTo>
                    <a:pt x="712" y="10797"/>
                  </a:lnTo>
                  <a:lnTo>
                    <a:pt x="628" y="10693"/>
                  </a:lnTo>
                  <a:lnTo>
                    <a:pt x="523" y="10672"/>
                  </a:lnTo>
                  <a:lnTo>
                    <a:pt x="419" y="10693"/>
                  </a:lnTo>
                  <a:lnTo>
                    <a:pt x="335" y="10672"/>
                  </a:lnTo>
                  <a:lnTo>
                    <a:pt x="209" y="10735"/>
                  </a:lnTo>
                  <a:lnTo>
                    <a:pt x="126" y="10735"/>
                  </a:lnTo>
                  <a:lnTo>
                    <a:pt x="63" y="10693"/>
                  </a:lnTo>
                  <a:lnTo>
                    <a:pt x="21" y="10693"/>
                  </a:lnTo>
                  <a:lnTo>
                    <a:pt x="63" y="10797"/>
                  </a:lnTo>
                  <a:lnTo>
                    <a:pt x="21" y="10839"/>
                  </a:lnTo>
                  <a:lnTo>
                    <a:pt x="84" y="10902"/>
                  </a:lnTo>
                  <a:lnTo>
                    <a:pt x="168" y="10881"/>
                  </a:lnTo>
                  <a:lnTo>
                    <a:pt x="209" y="10818"/>
                  </a:lnTo>
                  <a:lnTo>
                    <a:pt x="293" y="10818"/>
                  </a:lnTo>
                  <a:lnTo>
                    <a:pt x="209" y="10902"/>
                  </a:lnTo>
                  <a:lnTo>
                    <a:pt x="209" y="11007"/>
                  </a:lnTo>
                  <a:lnTo>
                    <a:pt x="168" y="11049"/>
                  </a:lnTo>
                  <a:lnTo>
                    <a:pt x="84" y="11007"/>
                  </a:lnTo>
                  <a:lnTo>
                    <a:pt x="126" y="11132"/>
                  </a:lnTo>
                  <a:lnTo>
                    <a:pt x="189" y="11195"/>
                  </a:lnTo>
                  <a:lnTo>
                    <a:pt x="335" y="11007"/>
                  </a:lnTo>
                  <a:lnTo>
                    <a:pt x="481" y="11049"/>
                  </a:lnTo>
                  <a:lnTo>
                    <a:pt x="419" y="11111"/>
                  </a:lnTo>
                  <a:lnTo>
                    <a:pt x="419" y="11195"/>
                  </a:lnTo>
                  <a:lnTo>
                    <a:pt x="293" y="11258"/>
                  </a:lnTo>
                  <a:lnTo>
                    <a:pt x="314" y="11300"/>
                  </a:lnTo>
                  <a:lnTo>
                    <a:pt x="398" y="11321"/>
                  </a:lnTo>
                  <a:lnTo>
                    <a:pt x="377" y="11404"/>
                  </a:lnTo>
                  <a:lnTo>
                    <a:pt x="419" y="11467"/>
                  </a:lnTo>
                  <a:lnTo>
                    <a:pt x="377" y="11572"/>
                  </a:lnTo>
                  <a:lnTo>
                    <a:pt x="419" y="11572"/>
                  </a:lnTo>
                  <a:lnTo>
                    <a:pt x="502" y="11446"/>
                  </a:lnTo>
                  <a:lnTo>
                    <a:pt x="586" y="11425"/>
                  </a:lnTo>
                  <a:lnTo>
                    <a:pt x="607" y="11300"/>
                  </a:lnTo>
                  <a:lnTo>
                    <a:pt x="816" y="11216"/>
                  </a:lnTo>
                  <a:lnTo>
                    <a:pt x="921" y="11216"/>
                  </a:lnTo>
                  <a:lnTo>
                    <a:pt x="1005" y="11195"/>
                  </a:lnTo>
                  <a:lnTo>
                    <a:pt x="942" y="11237"/>
                  </a:lnTo>
                  <a:lnTo>
                    <a:pt x="837" y="11321"/>
                  </a:lnTo>
                  <a:lnTo>
                    <a:pt x="837" y="11446"/>
                  </a:lnTo>
                  <a:lnTo>
                    <a:pt x="858" y="11530"/>
                  </a:lnTo>
                  <a:lnTo>
                    <a:pt x="795" y="11467"/>
                  </a:lnTo>
                  <a:lnTo>
                    <a:pt x="753" y="11341"/>
                  </a:lnTo>
                  <a:lnTo>
                    <a:pt x="712" y="11341"/>
                  </a:lnTo>
                  <a:lnTo>
                    <a:pt x="628" y="11467"/>
                  </a:lnTo>
                  <a:lnTo>
                    <a:pt x="586" y="11509"/>
                  </a:lnTo>
                  <a:lnTo>
                    <a:pt x="691" y="11530"/>
                  </a:lnTo>
                  <a:lnTo>
                    <a:pt x="586" y="11655"/>
                  </a:lnTo>
                  <a:lnTo>
                    <a:pt x="502" y="11655"/>
                  </a:lnTo>
                  <a:lnTo>
                    <a:pt x="481" y="11739"/>
                  </a:lnTo>
                  <a:lnTo>
                    <a:pt x="523" y="11760"/>
                  </a:lnTo>
                  <a:lnTo>
                    <a:pt x="691" y="11760"/>
                  </a:lnTo>
                  <a:lnTo>
                    <a:pt x="733" y="11823"/>
                  </a:lnTo>
                  <a:lnTo>
                    <a:pt x="607" y="11844"/>
                  </a:lnTo>
                  <a:lnTo>
                    <a:pt x="586" y="11885"/>
                  </a:lnTo>
                  <a:lnTo>
                    <a:pt x="544" y="11969"/>
                  </a:lnTo>
                  <a:lnTo>
                    <a:pt x="440" y="11885"/>
                  </a:lnTo>
                  <a:lnTo>
                    <a:pt x="398" y="11927"/>
                  </a:lnTo>
                  <a:lnTo>
                    <a:pt x="377" y="12032"/>
                  </a:lnTo>
                  <a:lnTo>
                    <a:pt x="335" y="11885"/>
                  </a:lnTo>
                  <a:lnTo>
                    <a:pt x="272" y="11948"/>
                  </a:lnTo>
                  <a:lnTo>
                    <a:pt x="168" y="12074"/>
                  </a:lnTo>
                  <a:lnTo>
                    <a:pt x="209" y="12178"/>
                  </a:lnTo>
                  <a:lnTo>
                    <a:pt x="335" y="12367"/>
                  </a:lnTo>
                  <a:lnTo>
                    <a:pt x="398" y="12262"/>
                  </a:lnTo>
                  <a:lnTo>
                    <a:pt x="419" y="12283"/>
                  </a:lnTo>
                  <a:lnTo>
                    <a:pt x="502" y="12262"/>
                  </a:lnTo>
                  <a:lnTo>
                    <a:pt x="481" y="12199"/>
                  </a:lnTo>
                  <a:lnTo>
                    <a:pt x="523" y="12095"/>
                  </a:lnTo>
                  <a:lnTo>
                    <a:pt x="649" y="12178"/>
                  </a:lnTo>
                  <a:lnTo>
                    <a:pt x="607" y="12241"/>
                  </a:lnTo>
                  <a:lnTo>
                    <a:pt x="649" y="12304"/>
                  </a:lnTo>
                  <a:lnTo>
                    <a:pt x="628" y="12388"/>
                  </a:lnTo>
                  <a:lnTo>
                    <a:pt x="586" y="12450"/>
                  </a:lnTo>
                  <a:lnTo>
                    <a:pt x="628" y="12597"/>
                  </a:lnTo>
                  <a:lnTo>
                    <a:pt x="691" y="12555"/>
                  </a:lnTo>
                  <a:lnTo>
                    <a:pt x="816" y="12513"/>
                  </a:lnTo>
                  <a:lnTo>
                    <a:pt x="900" y="12597"/>
                  </a:lnTo>
                  <a:lnTo>
                    <a:pt x="753" y="12597"/>
                  </a:lnTo>
                  <a:lnTo>
                    <a:pt x="712" y="12639"/>
                  </a:lnTo>
                  <a:lnTo>
                    <a:pt x="753" y="12722"/>
                  </a:lnTo>
                  <a:lnTo>
                    <a:pt x="753" y="12785"/>
                  </a:lnTo>
                  <a:lnTo>
                    <a:pt x="544" y="12618"/>
                  </a:lnTo>
                  <a:lnTo>
                    <a:pt x="481" y="12639"/>
                  </a:lnTo>
                  <a:lnTo>
                    <a:pt x="419" y="12597"/>
                  </a:lnTo>
                  <a:lnTo>
                    <a:pt x="314" y="12597"/>
                  </a:lnTo>
                  <a:lnTo>
                    <a:pt x="314" y="12701"/>
                  </a:lnTo>
                  <a:lnTo>
                    <a:pt x="272" y="12764"/>
                  </a:lnTo>
                  <a:lnTo>
                    <a:pt x="419" y="12994"/>
                  </a:lnTo>
                  <a:lnTo>
                    <a:pt x="523" y="13015"/>
                  </a:lnTo>
                  <a:lnTo>
                    <a:pt x="691" y="13141"/>
                  </a:lnTo>
                  <a:lnTo>
                    <a:pt x="900" y="13245"/>
                  </a:lnTo>
                  <a:lnTo>
                    <a:pt x="921" y="13308"/>
                  </a:lnTo>
                  <a:lnTo>
                    <a:pt x="858" y="13329"/>
                  </a:lnTo>
                  <a:lnTo>
                    <a:pt x="963" y="13413"/>
                  </a:lnTo>
                  <a:lnTo>
                    <a:pt x="1026" y="13392"/>
                  </a:lnTo>
                  <a:lnTo>
                    <a:pt x="1005" y="13287"/>
                  </a:lnTo>
                  <a:lnTo>
                    <a:pt x="1067" y="13287"/>
                  </a:lnTo>
                  <a:lnTo>
                    <a:pt x="1151" y="13329"/>
                  </a:lnTo>
                  <a:lnTo>
                    <a:pt x="1130" y="13350"/>
                  </a:lnTo>
                  <a:lnTo>
                    <a:pt x="1235" y="13497"/>
                  </a:lnTo>
                  <a:lnTo>
                    <a:pt x="1277" y="13434"/>
                  </a:lnTo>
                  <a:lnTo>
                    <a:pt x="1339" y="13455"/>
                  </a:lnTo>
                  <a:lnTo>
                    <a:pt x="1444" y="13413"/>
                  </a:lnTo>
                  <a:lnTo>
                    <a:pt x="1570" y="13308"/>
                  </a:lnTo>
                  <a:lnTo>
                    <a:pt x="1632" y="13287"/>
                  </a:lnTo>
                  <a:lnTo>
                    <a:pt x="1653" y="13225"/>
                  </a:lnTo>
                  <a:lnTo>
                    <a:pt x="1674" y="13245"/>
                  </a:lnTo>
                  <a:lnTo>
                    <a:pt x="1695" y="13329"/>
                  </a:lnTo>
                  <a:lnTo>
                    <a:pt x="1779" y="13329"/>
                  </a:lnTo>
                  <a:lnTo>
                    <a:pt x="1988" y="13120"/>
                  </a:lnTo>
                  <a:lnTo>
                    <a:pt x="1967" y="13078"/>
                  </a:lnTo>
                  <a:lnTo>
                    <a:pt x="1883" y="12932"/>
                  </a:lnTo>
                  <a:lnTo>
                    <a:pt x="2051" y="13036"/>
                  </a:lnTo>
                  <a:lnTo>
                    <a:pt x="2155" y="12911"/>
                  </a:lnTo>
                  <a:lnTo>
                    <a:pt x="2114" y="12890"/>
                  </a:lnTo>
                  <a:lnTo>
                    <a:pt x="2197" y="12827"/>
                  </a:lnTo>
                  <a:lnTo>
                    <a:pt x="2176" y="12764"/>
                  </a:lnTo>
                  <a:lnTo>
                    <a:pt x="2281" y="12701"/>
                  </a:lnTo>
                  <a:lnTo>
                    <a:pt x="2386" y="12681"/>
                  </a:lnTo>
                  <a:lnTo>
                    <a:pt x="2386" y="12597"/>
                  </a:lnTo>
                  <a:lnTo>
                    <a:pt x="2302" y="12492"/>
                  </a:lnTo>
                  <a:lnTo>
                    <a:pt x="2323" y="12409"/>
                  </a:lnTo>
                  <a:lnTo>
                    <a:pt x="2260" y="12304"/>
                  </a:lnTo>
                  <a:lnTo>
                    <a:pt x="2155" y="12241"/>
                  </a:lnTo>
                  <a:lnTo>
                    <a:pt x="2176" y="12157"/>
                  </a:lnTo>
                  <a:lnTo>
                    <a:pt x="2218" y="12178"/>
                  </a:lnTo>
                  <a:lnTo>
                    <a:pt x="2323" y="12304"/>
                  </a:lnTo>
                  <a:lnTo>
                    <a:pt x="2386" y="12471"/>
                  </a:lnTo>
                  <a:lnTo>
                    <a:pt x="2406" y="12492"/>
                  </a:lnTo>
                  <a:lnTo>
                    <a:pt x="2490" y="12513"/>
                  </a:lnTo>
                  <a:lnTo>
                    <a:pt x="2469" y="12576"/>
                  </a:lnTo>
                  <a:lnTo>
                    <a:pt x="2511" y="12639"/>
                  </a:lnTo>
                  <a:lnTo>
                    <a:pt x="2616" y="12597"/>
                  </a:lnTo>
                  <a:lnTo>
                    <a:pt x="2595" y="12513"/>
                  </a:lnTo>
                  <a:lnTo>
                    <a:pt x="2532" y="12492"/>
                  </a:lnTo>
                  <a:lnTo>
                    <a:pt x="2595" y="12409"/>
                  </a:lnTo>
                  <a:lnTo>
                    <a:pt x="2678" y="12492"/>
                  </a:lnTo>
                  <a:lnTo>
                    <a:pt x="2699" y="12555"/>
                  </a:lnTo>
                  <a:lnTo>
                    <a:pt x="2825" y="12409"/>
                  </a:lnTo>
                  <a:lnTo>
                    <a:pt x="2846" y="12283"/>
                  </a:lnTo>
                  <a:lnTo>
                    <a:pt x="2825" y="12178"/>
                  </a:lnTo>
                  <a:lnTo>
                    <a:pt x="2741" y="12157"/>
                  </a:lnTo>
                  <a:lnTo>
                    <a:pt x="2720" y="12074"/>
                  </a:lnTo>
                  <a:lnTo>
                    <a:pt x="2783" y="12053"/>
                  </a:lnTo>
                  <a:lnTo>
                    <a:pt x="2783" y="11990"/>
                  </a:lnTo>
                  <a:lnTo>
                    <a:pt x="2825" y="11990"/>
                  </a:lnTo>
                  <a:lnTo>
                    <a:pt x="2888" y="11948"/>
                  </a:lnTo>
                  <a:lnTo>
                    <a:pt x="2825" y="11865"/>
                  </a:lnTo>
                  <a:lnTo>
                    <a:pt x="2825" y="11760"/>
                  </a:lnTo>
                  <a:lnTo>
                    <a:pt x="2909" y="11718"/>
                  </a:lnTo>
                  <a:lnTo>
                    <a:pt x="2992" y="11781"/>
                  </a:lnTo>
                  <a:lnTo>
                    <a:pt x="2930" y="11885"/>
                  </a:lnTo>
                  <a:lnTo>
                    <a:pt x="2950" y="12032"/>
                  </a:lnTo>
                  <a:lnTo>
                    <a:pt x="2930" y="12095"/>
                  </a:lnTo>
                  <a:lnTo>
                    <a:pt x="2992" y="12199"/>
                  </a:lnTo>
                  <a:lnTo>
                    <a:pt x="3013" y="12283"/>
                  </a:lnTo>
                  <a:lnTo>
                    <a:pt x="3118" y="12409"/>
                  </a:lnTo>
                  <a:lnTo>
                    <a:pt x="3264" y="12409"/>
                  </a:lnTo>
                  <a:lnTo>
                    <a:pt x="3327" y="12450"/>
                  </a:lnTo>
                  <a:lnTo>
                    <a:pt x="3264" y="12492"/>
                  </a:lnTo>
                  <a:lnTo>
                    <a:pt x="3348" y="12555"/>
                  </a:lnTo>
                  <a:lnTo>
                    <a:pt x="3432" y="12639"/>
                  </a:lnTo>
                  <a:lnTo>
                    <a:pt x="3474" y="12555"/>
                  </a:lnTo>
                  <a:lnTo>
                    <a:pt x="3453" y="12178"/>
                  </a:lnTo>
                  <a:lnTo>
                    <a:pt x="3369" y="12032"/>
                  </a:lnTo>
                  <a:lnTo>
                    <a:pt x="3432" y="11948"/>
                  </a:lnTo>
                  <a:lnTo>
                    <a:pt x="3515" y="11885"/>
                  </a:lnTo>
                  <a:lnTo>
                    <a:pt x="3432" y="11781"/>
                  </a:lnTo>
                  <a:lnTo>
                    <a:pt x="3474" y="11718"/>
                  </a:lnTo>
                  <a:lnTo>
                    <a:pt x="3662" y="11676"/>
                  </a:lnTo>
                  <a:lnTo>
                    <a:pt x="3683" y="11593"/>
                  </a:lnTo>
                  <a:lnTo>
                    <a:pt x="3683" y="11467"/>
                  </a:lnTo>
                  <a:lnTo>
                    <a:pt x="3766" y="11321"/>
                  </a:lnTo>
                  <a:lnTo>
                    <a:pt x="3683" y="11195"/>
                  </a:lnTo>
                  <a:lnTo>
                    <a:pt x="3662" y="10923"/>
                  </a:lnTo>
                  <a:lnTo>
                    <a:pt x="3536" y="10714"/>
                  </a:lnTo>
                  <a:lnTo>
                    <a:pt x="3557" y="10609"/>
                  </a:lnTo>
                  <a:lnTo>
                    <a:pt x="3829" y="10525"/>
                  </a:lnTo>
                  <a:lnTo>
                    <a:pt x="3829" y="10358"/>
                  </a:lnTo>
                  <a:lnTo>
                    <a:pt x="3871" y="10212"/>
                  </a:lnTo>
                  <a:lnTo>
                    <a:pt x="3662" y="10002"/>
                  </a:lnTo>
                  <a:lnTo>
                    <a:pt x="3515" y="9898"/>
                  </a:lnTo>
                  <a:lnTo>
                    <a:pt x="3515" y="9688"/>
                  </a:lnTo>
                  <a:lnTo>
                    <a:pt x="3536" y="9479"/>
                  </a:lnTo>
                  <a:lnTo>
                    <a:pt x="3515" y="9249"/>
                  </a:lnTo>
                  <a:lnTo>
                    <a:pt x="3453" y="9103"/>
                  </a:lnTo>
                  <a:lnTo>
                    <a:pt x="3515" y="8914"/>
                  </a:lnTo>
                  <a:lnTo>
                    <a:pt x="3453" y="8621"/>
                  </a:lnTo>
                  <a:lnTo>
                    <a:pt x="3411" y="8308"/>
                  </a:lnTo>
                  <a:lnTo>
                    <a:pt x="3453" y="8077"/>
                  </a:lnTo>
                  <a:lnTo>
                    <a:pt x="3578" y="7847"/>
                  </a:lnTo>
                  <a:lnTo>
                    <a:pt x="3683" y="7764"/>
                  </a:lnTo>
                  <a:lnTo>
                    <a:pt x="3850" y="7784"/>
                  </a:lnTo>
                  <a:lnTo>
                    <a:pt x="4059" y="7805"/>
                  </a:lnTo>
                  <a:lnTo>
                    <a:pt x="4164" y="7680"/>
                  </a:lnTo>
                  <a:lnTo>
                    <a:pt x="4143" y="7450"/>
                  </a:lnTo>
                  <a:lnTo>
                    <a:pt x="4080" y="7366"/>
                  </a:lnTo>
                  <a:lnTo>
                    <a:pt x="4080" y="7240"/>
                  </a:lnTo>
                  <a:lnTo>
                    <a:pt x="4290" y="6738"/>
                  </a:lnTo>
                  <a:lnTo>
                    <a:pt x="4290" y="6487"/>
                  </a:lnTo>
                  <a:lnTo>
                    <a:pt x="4352" y="6215"/>
                  </a:lnTo>
                  <a:lnTo>
                    <a:pt x="4394" y="6069"/>
                  </a:lnTo>
                  <a:lnTo>
                    <a:pt x="4394" y="5901"/>
                  </a:lnTo>
                  <a:lnTo>
                    <a:pt x="4311" y="5818"/>
                  </a:lnTo>
                  <a:lnTo>
                    <a:pt x="4311" y="5692"/>
                  </a:lnTo>
                  <a:lnTo>
                    <a:pt x="4499" y="5587"/>
                  </a:lnTo>
                  <a:lnTo>
                    <a:pt x="4708" y="5567"/>
                  </a:lnTo>
                  <a:lnTo>
                    <a:pt x="4792" y="5483"/>
                  </a:lnTo>
                  <a:lnTo>
                    <a:pt x="4813" y="5357"/>
                  </a:lnTo>
                  <a:lnTo>
                    <a:pt x="4980" y="5064"/>
                  </a:lnTo>
                  <a:lnTo>
                    <a:pt x="5127" y="4855"/>
                  </a:lnTo>
                  <a:lnTo>
                    <a:pt x="5189" y="4730"/>
                  </a:lnTo>
                  <a:lnTo>
                    <a:pt x="5106" y="4541"/>
                  </a:lnTo>
                  <a:lnTo>
                    <a:pt x="5043" y="4458"/>
                  </a:lnTo>
                  <a:lnTo>
                    <a:pt x="5043" y="4206"/>
                  </a:lnTo>
                  <a:lnTo>
                    <a:pt x="5127" y="4186"/>
                  </a:lnTo>
                  <a:lnTo>
                    <a:pt x="5189" y="4081"/>
                  </a:lnTo>
                  <a:lnTo>
                    <a:pt x="5231" y="3934"/>
                  </a:lnTo>
                  <a:lnTo>
                    <a:pt x="5315" y="3893"/>
                  </a:lnTo>
                  <a:lnTo>
                    <a:pt x="5399" y="3704"/>
                  </a:lnTo>
                  <a:lnTo>
                    <a:pt x="5524" y="3600"/>
                  </a:lnTo>
                  <a:lnTo>
                    <a:pt x="5629" y="3683"/>
                  </a:lnTo>
                  <a:lnTo>
                    <a:pt x="5712" y="3725"/>
                  </a:lnTo>
                  <a:lnTo>
                    <a:pt x="5754" y="3725"/>
                  </a:lnTo>
                  <a:lnTo>
                    <a:pt x="5859" y="3621"/>
                  </a:lnTo>
                  <a:lnTo>
                    <a:pt x="5775" y="3516"/>
                  </a:lnTo>
                  <a:lnTo>
                    <a:pt x="5859" y="3474"/>
                  </a:lnTo>
                  <a:lnTo>
                    <a:pt x="5859" y="3390"/>
                  </a:lnTo>
                  <a:lnTo>
                    <a:pt x="5880" y="3349"/>
                  </a:lnTo>
                  <a:lnTo>
                    <a:pt x="5775" y="3181"/>
                  </a:lnTo>
                  <a:lnTo>
                    <a:pt x="5838" y="3160"/>
                  </a:lnTo>
                  <a:lnTo>
                    <a:pt x="6026" y="3160"/>
                  </a:lnTo>
                  <a:lnTo>
                    <a:pt x="6152" y="3077"/>
                  </a:lnTo>
                  <a:lnTo>
                    <a:pt x="6340" y="3139"/>
                  </a:lnTo>
                  <a:lnTo>
                    <a:pt x="6445" y="3202"/>
                  </a:lnTo>
                  <a:lnTo>
                    <a:pt x="6570" y="3223"/>
                  </a:lnTo>
                  <a:lnTo>
                    <a:pt x="6654" y="3286"/>
                  </a:lnTo>
                  <a:lnTo>
                    <a:pt x="6696" y="3265"/>
                  </a:lnTo>
                  <a:lnTo>
                    <a:pt x="6759" y="3307"/>
                  </a:lnTo>
                  <a:lnTo>
                    <a:pt x="6759" y="3160"/>
                  </a:lnTo>
                  <a:lnTo>
                    <a:pt x="6696" y="3077"/>
                  </a:lnTo>
                  <a:lnTo>
                    <a:pt x="6717" y="2888"/>
                  </a:lnTo>
                  <a:lnTo>
                    <a:pt x="6800" y="2846"/>
                  </a:lnTo>
                  <a:lnTo>
                    <a:pt x="6779" y="2700"/>
                  </a:lnTo>
                  <a:lnTo>
                    <a:pt x="6696" y="2658"/>
                  </a:lnTo>
                  <a:lnTo>
                    <a:pt x="6675" y="2554"/>
                  </a:lnTo>
                  <a:lnTo>
                    <a:pt x="6675" y="2554"/>
                  </a:lnTo>
                  <a:lnTo>
                    <a:pt x="6800" y="2616"/>
                  </a:lnTo>
                  <a:lnTo>
                    <a:pt x="6926" y="2574"/>
                  </a:lnTo>
                  <a:lnTo>
                    <a:pt x="6989" y="2554"/>
                  </a:lnTo>
                  <a:lnTo>
                    <a:pt x="7010" y="2533"/>
                  </a:lnTo>
                  <a:lnTo>
                    <a:pt x="7072" y="2533"/>
                  </a:lnTo>
                  <a:lnTo>
                    <a:pt x="7093" y="2512"/>
                  </a:lnTo>
                  <a:lnTo>
                    <a:pt x="7072" y="2428"/>
                  </a:lnTo>
                  <a:lnTo>
                    <a:pt x="7093" y="2323"/>
                  </a:lnTo>
                  <a:lnTo>
                    <a:pt x="7177" y="2261"/>
                  </a:lnTo>
                  <a:lnTo>
                    <a:pt x="7282" y="2261"/>
                  </a:lnTo>
                  <a:lnTo>
                    <a:pt x="7344" y="2407"/>
                  </a:lnTo>
                  <a:lnTo>
                    <a:pt x="7616" y="2616"/>
                  </a:lnTo>
                  <a:lnTo>
                    <a:pt x="7637" y="2742"/>
                  </a:lnTo>
                  <a:lnTo>
                    <a:pt x="7742" y="2846"/>
                  </a:lnTo>
                  <a:lnTo>
                    <a:pt x="7909" y="2930"/>
                  </a:lnTo>
                  <a:lnTo>
                    <a:pt x="8160" y="2930"/>
                  </a:lnTo>
                  <a:lnTo>
                    <a:pt x="8328" y="2784"/>
                  </a:lnTo>
                  <a:lnTo>
                    <a:pt x="8391" y="2700"/>
                  </a:lnTo>
                  <a:lnTo>
                    <a:pt x="8495" y="2700"/>
                  </a:lnTo>
                  <a:lnTo>
                    <a:pt x="8704" y="2846"/>
                  </a:lnTo>
                  <a:lnTo>
                    <a:pt x="8851" y="2867"/>
                  </a:lnTo>
                  <a:lnTo>
                    <a:pt x="8893" y="2742"/>
                  </a:lnTo>
                  <a:lnTo>
                    <a:pt x="8976" y="2679"/>
                  </a:lnTo>
                  <a:lnTo>
                    <a:pt x="9060" y="2616"/>
                  </a:lnTo>
                  <a:lnTo>
                    <a:pt x="9165" y="2616"/>
                  </a:lnTo>
                  <a:lnTo>
                    <a:pt x="9269" y="2554"/>
                  </a:lnTo>
                  <a:lnTo>
                    <a:pt x="9311" y="2470"/>
                  </a:lnTo>
                  <a:lnTo>
                    <a:pt x="9269" y="2365"/>
                  </a:lnTo>
                  <a:lnTo>
                    <a:pt x="9207" y="2219"/>
                  </a:lnTo>
                  <a:lnTo>
                    <a:pt x="9228" y="1905"/>
                  </a:lnTo>
                  <a:lnTo>
                    <a:pt x="9290" y="1821"/>
                  </a:lnTo>
                  <a:lnTo>
                    <a:pt x="9228" y="1717"/>
                  </a:lnTo>
                  <a:lnTo>
                    <a:pt x="9290" y="1696"/>
                  </a:lnTo>
                  <a:lnTo>
                    <a:pt x="9395" y="1570"/>
                  </a:lnTo>
                  <a:lnTo>
                    <a:pt x="9374" y="1507"/>
                  </a:lnTo>
                  <a:lnTo>
                    <a:pt x="9500" y="1424"/>
                  </a:lnTo>
                  <a:lnTo>
                    <a:pt x="9646" y="1486"/>
                  </a:lnTo>
                  <a:lnTo>
                    <a:pt x="9730" y="1466"/>
                  </a:lnTo>
                  <a:lnTo>
                    <a:pt x="9730" y="1403"/>
                  </a:lnTo>
                  <a:lnTo>
                    <a:pt x="9813" y="1298"/>
                  </a:lnTo>
                  <a:lnTo>
                    <a:pt x="10065" y="1298"/>
                  </a:lnTo>
                  <a:lnTo>
                    <a:pt x="10169" y="1382"/>
                  </a:lnTo>
                  <a:lnTo>
                    <a:pt x="10316" y="1528"/>
                  </a:lnTo>
                  <a:lnTo>
                    <a:pt x="10378" y="1633"/>
                  </a:lnTo>
                  <a:lnTo>
                    <a:pt x="10525" y="1654"/>
                  </a:lnTo>
                  <a:lnTo>
                    <a:pt x="10692" y="1696"/>
                  </a:lnTo>
                  <a:lnTo>
                    <a:pt x="10755" y="1800"/>
                  </a:lnTo>
                  <a:lnTo>
                    <a:pt x="10860" y="1905"/>
                  </a:lnTo>
                  <a:lnTo>
                    <a:pt x="10839" y="2030"/>
                  </a:lnTo>
                  <a:lnTo>
                    <a:pt x="10734" y="2177"/>
                  </a:lnTo>
                  <a:lnTo>
                    <a:pt x="10755" y="2428"/>
                  </a:lnTo>
                  <a:lnTo>
                    <a:pt x="10839" y="2428"/>
                  </a:lnTo>
                  <a:lnTo>
                    <a:pt x="10839" y="2219"/>
                  </a:lnTo>
                  <a:lnTo>
                    <a:pt x="10985" y="2051"/>
                  </a:lnTo>
                  <a:lnTo>
                    <a:pt x="11111" y="2030"/>
                  </a:lnTo>
                  <a:lnTo>
                    <a:pt x="11194" y="1926"/>
                  </a:lnTo>
                  <a:lnTo>
                    <a:pt x="11194" y="1779"/>
                  </a:lnTo>
                  <a:lnTo>
                    <a:pt x="11299" y="1738"/>
                  </a:lnTo>
                  <a:lnTo>
                    <a:pt x="11404" y="1800"/>
                  </a:lnTo>
                  <a:lnTo>
                    <a:pt x="11487" y="1717"/>
                  </a:lnTo>
                  <a:lnTo>
                    <a:pt x="11487" y="1591"/>
                  </a:lnTo>
                  <a:lnTo>
                    <a:pt x="11425" y="1591"/>
                  </a:lnTo>
                  <a:lnTo>
                    <a:pt x="11362" y="1507"/>
                  </a:lnTo>
                  <a:lnTo>
                    <a:pt x="11299" y="1507"/>
                  </a:lnTo>
                  <a:lnTo>
                    <a:pt x="11278" y="1528"/>
                  </a:lnTo>
                  <a:lnTo>
                    <a:pt x="11278" y="1612"/>
                  </a:lnTo>
                  <a:lnTo>
                    <a:pt x="11215" y="1570"/>
                  </a:lnTo>
                  <a:lnTo>
                    <a:pt x="11194" y="1507"/>
                  </a:lnTo>
                  <a:lnTo>
                    <a:pt x="11153" y="1507"/>
                  </a:lnTo>
                  <a:lnTo>
                    <a:pt x="11153" y="1570"/>
                  </a:lnTo>
                  <a:lnTo>
                    <a:pt x="11111" y="1696"/>
                  </a:lnTo>
                  <a:lnTo>
                    <a:pt x="11090" y="1654"/>
                  </a:lnTo>
                  <a:lnTo>
                    <a:pt x="11048" y="1591"/>
                  </a:lnTo>
                  <a:lnTo>
                    <a:pt x="10964" y="1633"/>
                  </a:lnTo>
                  <a:lnTo>
                    <a:pt x="10943" y="1696"/>
                  </a:lnTo>
                  <a:lnTo>
                    <a:pt x="10901" y="1612"/>
                  </a:lnTo>
                  <a:lnTo>
                    <a:pt x="10881" y="1486"/>
                  </a:lnTo>
                  <a:lnTo>
                    <a:pt x="10839" y="1486"/>
                  </a:lnTo>
                  <a:lnTo>
                    <a:pt x="10776" y="1361"/>
                  </a:lnTo>
                  <a:lnTo>
                    <a:pt x="10734" y="1319"/>
                  </a:lnTo>
                  <a:lnTo>
                    <a:pt x="10650" y="1319"/>
                  </a:lnTo>
                  <a:lnTo>
                    <a:pt x="10567" y="1298"/>
                  </a:lnTo>
                  <a:lnTo>
                    <a:pt x="10420" y="1277"/>
                  </a:lnTo>
                  <a:lnTo>
                    <a:pt x="10357" y="1193"/>
                  </a:lnTo>
                  <a:lnTo>
                    <a:pt x="10378" y="1173"/>
                  </a:lnTo>
                  <a:lnTo>
                    <a:pt x="10546" y="1214"/>
                  </a:lnTo>
                  <a:lnTo>
                    <a:pt x="10692" y="1193"/>
                  </a:lnTo>
                  <a:lnTo>
                    <a:pt x="10797" y="1214"/>
                  </a:lnTo>
                  <a:lnTo>
                    <a:pt x="11048" y="1256"/>
                  </a:lnTo>
                  <a:lnTo>
                    <a:pt x="11194" y="1193"/>
                  </a:lnTo>
                  <a:lnTo>
                    <a:pt x="11299" y="984"/>
                  </a:lnTo>
                  <a:lnTo>
                    <a:pt x="11508" y="942"/>
                  </a:lnTo>
                  <a:lnTo>
                    <a:pt x="11613" y="859"/>
                  </a:lnTo>
                  <a:lnTo>
                    <a:pt x="11613" y="838"/>
                  </a:lnTo>
                  <a:lnTo>
                    <a:pt x="11529" y="796"/>
                  </a:lnTo>
                  <a:lnTo>
                    <a:pt x="11508" y="754"/>
                  </a:lnTo>
                  <a:lnTo>
                    <a:pt x="11425" y="733"/>
                  </a:lnTo>
                  <a:lnTo>
                    <a:pt x="11320" y="754"/>
                  </a:lnTo>
                  <a:lnTo>
                    <a:pt x="11194" y="608"/>
                  </a:lnTo>
                  <a:lnTo>
                    <a:pt x="11111" y="608"/>
                  </a:lnTo>
                  <a:lnTo>
                    <a:pt x="11006" y="733"/>
                  </a:lnTo>
                  <a:lnTo>
                    <a:pt x="10964" y="733"/>
                  </a:lnTo>
                  <a:lnTo>
                    <a:pt x="10943" y="691"/>
                  </a:lnTo>
                  <a:lnTo>
                    <a:pt x="11048" y="649"/>
                  </a:lnTo>
                  <a:lnTo>
                    <a:pt x="11048" y="566"/>
                  </a:lnTo>
                  <a:lnTo>
                    <a:pt x="10943" y="524"/>
                  </a:lnTo>
                  <a:lnTo>
                    <a:pt x="10901" y="482"/>
                  </a:lnTo>
                  <a:lnTo>
                    <a:pt x="10839" y="482"/>
                  </a:lnTo>
                  <a:lnTo>
                    <a:pt x="10776" y="608"/>
                  </a:lnTo>
                  <a:lnTo>
                    <a:pt x="10734" y="608"/>
                  </a:lnTo>
                  <a:lnTo>
                    <a:pt x="10734" y="524"/>
                  </a:lnTo>
                  <a:lnTo>
                    <a:pt x="10671" y="545"/>
                  </a:lnTo>
                  <a:lnTo>
                    <a:pt x="10650" y="587"/>
                  </a:lnTo>
                  <a:lnTo>
                    <a:pt x="10588" y="587"/>
                  </a:lnTo>
                  <a:lnTo>
                    <a:pt x="10567" y="545"/>
                  </a:lnTo>
                  <a:lnTo>
                    <a:pt x="10650" y="482"/>
                  </a:lnTo>
                  <a:lnTo>
                    <a:pt x="10650" y="419"/>
                  </a:lnTo>
                  <a:lnTo>
                    <a:pt x="10546" y="357"/>
                  </a:lnTo>
                  <a:lnTo>
                    <a:pt x="10420" y="357"/>
                  </a:lnTo>
                  <a:lnTo>
                    <a:pt x="10357" y="377"/>
                  </a:lnTo>
                  <a:lnTo>
                    <a:pt x="10337" y="545"/>
                  </a:lnTo>
                  <a:lnTo>
                    <a:pt x="10253" y="587"/>
                  </a:lnTo>
                  <a:lnTo>
                    <a:pt x="10253" y="649"/>
                  </a:lnTo>
                  <a:lnTo>
                    <a:pt x="10316" y="796"/>
                  </a:lnTo>
                  <a:lnTo>
                    <a:pt x="10316" y="880"/>
                  </a:lnTo>
                  <a:lnTo>
                    <a:pt x="10253" y="942"/>
                  </a:lnTo>
                  <a:lnTo>
                    <a:pt x="10211" y="838"/>
                  </a:lnTo>
                  <a:lnTo>
                    <a:pt x="10127" y="838"/>
                  </a:lnTo>
                  <a:lnTo>
                    <a:pt x="10127" y="859"/>
                  </a:lnTo>
                  <a:lnTo>
                    <a:pt x="10023" y="838"/>
                  </a:lnTo>
                  <a:lnTo>
                    <a:pt x="9897" y="901"/>
                  </a:lnTo>
                  <a:lnTo>
                    <a:pt x="9897" y="901"/>
                  </a:lnTo>
                  <a:lnTo>
                    <a:pt x="10002" y="754"/>
                  </a:lnTo>
                  <a:lnTo>
                    <a:pt x="10065" y="733"/>
                  </a:lnTo>
                  <a:lnTo>
                    <a:pt x="10127" y="608"/>
                  </a:lnTo>
                  <a:lnTo>
                    <a:pt x="10127" y="566"/>
                  </a:lnTo>
                  <a:lnTo>
                    <a:pt x="10065" y="566"/>
                  </a:lnTo>
                  <a:lnTo>
                    <a:pt x="9960" y="649"/>
                  </a:lnTo>
                  <a:lnTo>
                    <a:pt x="9897" y="649"/>
                  </a:lnTo>
                  <a:lnTo>
                    <a:pt x="9918" y="587"/>
                  </a:lnTo>
                  <a:lnTo>
                    <a:pt x="10002" y="524"/>
                  </a:lnTo>
                  <a:lnTo>
                    <a:pt x="10002" y="482"/>
                  </a:lnTo>
                  <a:lnTo>
                    <a:pt x="9897" y="461"/>
                  </a:lnTo>
                  <a:lnTo>
                    <a:pt x="9855" y="419"/>
                  </a:lnTo>
                  <a:lnTo>
                    <a:pt x="9960" y="377"/>
                  </a:lnTo>
                  <a:lnTo>
                    <a:pt x="10002" y="419"/>
                  </a:lnTo>
                  <a:lnTo>
                    <a:pt x="10127" y="419"/>
                  </a:lnTo>
                  <a:lnTo>
                    <a:pt x="10169" y="231"/>
                  </a:lnTo>
                  <a:lnTo>
                    <a:pt x="10169" y="168"/>
                  </a:lnTo>
                  <a:lnTo>
                    <a:pt x="10044" y="210"/>
                  </a:lnTo>
                  <a:lnTo>
                    <a:pt x="10002" y="147"/>
                  </a:lnTo>
                  <a:lnTo>
                    <a:pt x="10023" y="64"/>
                  </a:lnTo>
                  <a:lnTo>
                    <a:pt x="10002" y="1"/>
                  </a:lnTo>
                  <a:lnTo>
                    <a:pt x="9918" y="64"/>
                  </a:lnTo>
                  <a:lnTo>
                    <a:pt x="9855" y="64"/>
                  </a:lnTo>
                  <a:lnTo>
                    <a:pt x="9792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001" name="Google Shape;7001;p57"/>
            <p:cNvSpPr/>
            <p:nvPr/>
          </p:nvSpPr>
          <p:spPr>
            <a:xfrm>
              <a:off x="3810372" y="2589242"/>
              <a:ext cx="68528" cy="147786"/>
            </a:xfrm>
            <a:custGeom>
              <a:rect b="b" l="l" r="r" t="t"/>
              <a:pathLst>
                <a:path extrusionOk="0" h="12995" w="5755">
                  <a:moveTo>
                    <a:pt x="3788" y="1"/>
                  </a:moveTo>
                  <a:lnTo>
                    <a:pt x="3725" y="21"/>
                  </a:lnTo>
                  <a:lnTo>
                    <a:pt x="3599" y="63"/>
                  </a:lnTo>
                  <a:lnTo>
                    <a:pt x="3474" y="1"/>
                  </a:lnTo>
                  <a:lnTo>
                    <a:pt x="3474" y="1"/>
                  </a:lnTo>
                  <a:lnTo>
                    <a:pt x="3495" y="105"/>
                  </a:lnTo>
                  <a:lnTo>
                    <a:pt x="3578" y="147"/>
                  </a:lnTo>
                  <a:lnTo>
                    <a:pt x="3599" y="293"/>
                  </a:lnTo>
                  <a:lnTo>
                    <a:pt x="3516" y="335"/>
                  </a:lnTo>
                  <a:lnTo>
                    <a:pt x="3495" y="524"/>
                  </a:lnTo>
                  <a:lnTo>
                    <a:pt x="3558" y="607"/>
                  </a:lnTo>
                  <a:lnTo>
                    <a:pt x="3558" y="754"/>
                  </a:lnTo>
                  <a:lnTo>
                    <a:pt x="3495" y="712"/>
                  </a:lnTo>
                  <a:lnTo>
                    <a:pt x="3453" y="733"/>
                  </a:lnTo>
                  <a:lnTo>
                    <a:pt x="3369" y="670"/>
                  </a:lnTo>
                  <a:lnTo>
                    <a:pt x="3244" y="649"/>
                  </a:lnTo>
                  <a:lnTo>
                    <a:pt x="3139" y="586"/>
                  </a:lnTo>
                  <a:lnTo>
                    <a:pt x="2951" y="524"/>
                  </a:lnTo>
                  <a:lnTo>
                    <a:pt x="2825" y="607"/>
                  </a:lnTo>
                  <a:lnTo>
                    <a:pt x="2637" y="607"/>
                  </a:lnTo>
                  <a:lnTo>
                    <a:pt x="2574" y="628"/>
                  </a:lnTo>
                  <a:lnTo>
                    <a:pt x="2679" y="796"/>
                  </a:lnTo>
                  <a:lnTo>
                    <a:pt x="2658" y="837"/>
                  </a:lnTo>
                  <a:lnTo>
                    <a:pt x="2658" y="921"/>
                  </a:lnTo>
                  <a:lnTo>
                    <a:pt x="2574" y="963"/>
                  </a:lnTo>
                  <a:lnTo>
                    <a:pt x="2658" y="1068"/>
                  </a:lnTo>
                  <a:lnTo>
                    <a:pt x="2553" y="1172"/>
                  </a:lnTo>
                  <a:lnTo>
                    <a:pt x="2511" y="1172"/>
                  </a:lnTo>
                  <a:lnTo>
                    <a:pt x="2428" y="1130"/>
                  </a:lnTo>
                  <a:lnTo>
                    <a:pt x="2323" y="1047"/>
                  </a:lnTo>
                  <a:lnTo>
                    <a:pt x="2198" y="1151"/>
                  </a:lnTo>
                  <a:lnTo>
                    <a:pt x="2114" y="1340"/>
                  </a:lnTo>
                  <a:lnTo>
                    <a:pt x="2030" y="1381"/>
                  </a:lnTo>
                  <a:lnTo>
                    <a:pt x="1988" y="1528"/>
                  </a:lnTo>
                  <a:lnTo>
                    <a:pt x="1926" y="1633"/>
                  </a:lnTo>
                  <a:lnTo>
                    <a:pt x="1842" y="1653"/>
                  </a:lnTo>
                  <a:lnTo>
                    <a:pt x="1842" y="1905"/>
                  </a:lnTo>
                  <a:lnTo>
                    <a:pt x="1905" y="1988"/>
                  </a:lnTo>
                  <a:lnTo>
                    <a:pt x="1988" y="2177"/>
                  </a:lnTo>
                  <a:lnTo>
                    <a:pt x="1926" y="2302"/>
                  </a:lnTo>
                  <a:lnTo>
                    <a:pt x="1779" y="2511"/>
                  </a:lnTo>
                  <a:lnTo>
                    <a:pt x="1612" y="2804"/>
                  </a:lnTo>
                  <a:lnTo>
                    <a:pt x="1591" y="2930"/>
                  </a:lnTo>
                  <a:lnTo>
                    <a:pt x="1507" y="3014"/>
                  </a:lnTo>
                  <a:lnTo>
                    <a:pt x="1298" y="3034"/>
                  </a:lnTo>
                  <a:lnTo>
                    <a:pt x="1110" y="3139"/>
                  </a:lnTo>
                  <a:lnTo>
                    <a:pt x="1110" y="3265"/>
                  </a:lnTo>
                  <a:lnTo>
                    <a:pt x="1193" y="3348"/>
                  </a:lnTo>
                  <a:lnTo>
                    <a:pt x="1193" y="3516"/>
                  </a:lnTo>
                  <a:lnTo>
                    <a:pt x="1151" y="3662"/>
                  </a:lnTo>
                  <a:lnTo>
                    <a:pt x="1089" y="3934"/>
                  </a:lnTo>
                  <a:lnTo>
                    <a:pt x="1089" y="4185"/>
                  </a:lnTo>
                  <a:lnTo>
                    <a:pt x="879" y="4687"/>
                  </a:lnTo>
                  <a:lnTo>
                    <a:pt x="879" y="4813"/>
                  </a:lnTo>
                  <a:lnTo>
                    <a:pt x="942" y="4897"/>
                  </a:lnTo>
                  <a:lnTo>
                    <a:pt x="963" y="5127"/>
                  </a:lnTo>
                  <a:lnTo>
                    <a:pt x="858" y="5252"/>
                  </a:lnTo>
                  <a:lnTo>
                    <a:pt x="649" y="5231"/>
                  </a:lnTo>
                  <a:lnTo>
                    <a:pt x="482" y="5211"/>
                  </a:lnTo>
                  <a:lnTo>
                    <a:pt x="377" y="5294"/>
                  </a:lnTo>
                  <a:lnTo>
                    <a:pt x="252" y="5524"/>
                  </a:lnTo>
                  <a:lnTo>
                    <a:pt x="210" y="5755"/>
                  </a:lnTo>
                  <a:lnTo>
                    <a:pt x="252" y="6068"/>
                  </a:lnTo>
                  <a:lnTo>
                    <a:pt x="314" y="6361"/>
                  </a:lnTo>
                  <a:lnTo>
                    <a:pt x="252" y="6550"/>
                  </a:lnTo>
                  <a:lnTo>
                    <a:pt x="314" y="6696"/>
                  </a:lnTo>
                  <a:lnTo>
                    <a:pt x="335" y="6926"/>
                  </a:lnTo>
                  <a:lnTo>
                    <a:pt x="314" y="7135"/>
                  </a:lnTo>
                  <a:lnTo>
                    <a:pt x="314" y="7345"/>
                  </a:lnTo>
                  <a:lnTo>
                    <a:pt x="461" y="7449"/>
                  </a:lnTo>
                  <a:lnTo>
                    <a:pt x="670" y="7659"/>
                  </a:lnTo>
                  <a:lnTo>
                    <a:pt x="628" y="7805"/>
                  </a:lnTo>
                  <a:lnTo>
                    <a:pt x="628" y="7972"/>
                  </a:lnTo>
                  <a:lnTo>
                    <a:pt x="356" y="8056"/>
                  </a:lnTo>
                  <a:lnTo>
                    <a:pt x="335" y="8161"/>
                  </a:lnTo>
                  <a:lnTo>
                    <a:pt x="461" y="8370"/>
                  </a:lnTo>
                  <a:lnTo>
                    <a:pt x="482" y="8642"/>
                  </a:lnTo>
                  <a:lnTo>
                    <a:pt x="565" y="8768"/>
                  </a:lnTo>
                  <a:lnTo>
                    <a:pt x="482" y="8914"/>
                  </a:lnTo>
                  <a:lnTo>
                    <a:pt x="482" y="9040"/>
                  </a:lnTo>
                  <a:lnTo>
                    <a:pt x="461" y="9123"/>
                  </a:lnTo>
                  <a:lnTo>
                    <a:pt x="273" y="9165"/>
                  </a:lnTo>
                  <a:lnTo>
                    <a:pt x="231" y="9228"/>
                  </a:lnTo>
                  <a:lnTo>
                    <a:pt x="314" y="9332"/>
                  </a:lnTo>
                  <a:lnTo>
                    <a:pt x="231" y="9395"/>
                  </a:lnTo>
                  <a:lnTo>
                    <a:pt x="168" y="9479"/>
                  </a:lnTo>
                  <a:lnTo>
                    <a:pt x="252" y="9625"/>
                  </a:lnTo>
                  <a:lnTo>
                    <a:pt x="273" y="10002"/>
                  </a:lnTo>
                  <a:lnTo>
                    <a:pt x="231" y="10086"/>
                  </a:lnTo>
                  <a:lnTo>
                    <a:pt x="147" y="10002"/>
                  </a:lnTo>
                  <a:lnTo>
                    <a:pt x="63" y="9939"/>
                  </a:lnTo>
                  <a:lnTo>
                    <a:pt x="63" y="9960"/>
                  </a:lnTo>
                  <a:lnTo>
                    <a:pt x="1" y="10023"/>
                  </a:lnTo>
                  <a:lnTo>
                    <a:pt x="21" y="10253"/>
                  </a:lnTo>
                  <a:lnTo>
                    <a:pt x="42" y="10337"/>
                  </a:lnTo>
                  <a:lnTo>
                    <a:pt x="63" y="10525"/>
                  </a:lnTo>
                  <a:lnTo>
                    <a:pt x="147" y="10546"/>
                  </a:lnTo>
                  <a:lnTo>
                    <a:pt x="168" y="10588"/>
                  </a:lnTo>
                  <a:lnTo>
                    <a:pt x="147" y="10734"/>
                  </a:lnTo>
                  <a:lnTo>
                    <a:pt x="273" y="10672"/>
                  </a:lnTo>
                  <a:lnTo>
                    <a:pt x="210" y="10567"/>
                  </a:lnTo>
                  <a:lnTo>
                    <a:pt x="231" y="10483"/>
                  </a:lnTo>
                  <a:lnTo>
                    <a:pt x="273" y="10483"/>
                  </a:lnTo>
                  <a:lnTo>
                    <a:pt x="252" y="10546"/>
                  </a:lnTo>
                  <a:lnTo>
                    <a:pt x="335" y="10588"/>
                  </a:lnTo>
                  <a:lnTo>
                    <a:pt x="377" y="10672"/>
                  </a:lnTo>
                  <a:lnTo>
                    <a:pt x="252" y="10755"/>
                  </a:lnTo>
                  <a:lnTo>
                    <a:pt x="231" y="10860"/>
                  </a:lnTo>
                  <a:lnTo>
                    <a:pt x="273" y="10944"/>
                  </a:lnTo>
                  <a:lnTo>
                    <a:pt x="252" y="11069"/>
                  </a:lnTo>
                  <a:lnTo>
                    <a:pt x="210" y="11111"/>
                  </a:lnTo>
                  <a:lnTo>
                    <a:pt x="273" y="11216"/>
                  </a:lnTo>
                  <a:lnTo>
                    <a:pt x="356" y="11257"/>
                  </a:lnTo>
                  <a:lnTo>
                    <a:pt x="440" y="11383"/>
                  </a:lnTo>
                  <a:lnTo>
                    <a:pt x="482" y="11425"/>
                  </a:lnTo>
                  <a:lnTo>
                    <a:pt x="586" y="11634"/>
                  </a:lnTo>
                  <a:lnTo>
                    <a:pt x="586" y="11801"/>
                  </a:lnTo>
                  <a:lnTo>
                    <a:pt x="733" y="11843"/>
                  </a:lnTo>
                  <a:lnTo>
                    <a:pt x="754" y="11948"/>
                  </a:lnTo>
                  <a:lnTo>
                    <a:pt x="858" y="12094"/>
                  </a:lnTo>
                  <a:lnTo>
                    <a:pt x="984" y="12011"/>
                  </a:lnTo>
                  <a:lnTo>
                    <a:pt x="1005" y="12136"/>
                  </a:lnTo>
                  <a:lnTo>
                    <a:pt x="942" y="12304"/>
                  </a:lnTo>
                  <a:lnTo>
                    <a:pt x="775" y="12325"/>
                  </a:lnTo>
                  <a:lnTo>
                    <a:pt x="754" y="12366"/>
                  </a:lnTo>
                  <a:lnTo>
                    <a:pt x="838" y="12429"/>
                  </a:lnTo>
                  <a:lnTo>
                    <a:pt x="858" y="12534"/>
                  </a:lnTo>
                  <a:lnTo>
                    <a:pt x="984" y="12555"/>
                  </a:lnTo>
                  <a:lnTo>
                    <a:pt x="1047" y="12848"/>
                  </a:lnTo>
                  <a:lnTo>
                    <a:pt x="963" y="12952"/>
                  </a:lnTo>
                  <a:lnTo>
                    <a:pt x="1005" y="12994"/>
                  </a:lnTo>
                  <a:lnTo>
                    <a:pt x="1151" y="12994"/>
                  </a:lnTo>
                  <a:lnTo>
                    <a:pt x="1423" y="12931"/>
                  </a:lnTo>
                  <a:lnTo>
                    <a:pt x="1570" y="12973"/>
                  </a:lnTo>
                  <a:lnTo>
                    <a:pt x="1695" y="12869"/>
                  </a:lnTo>
                  <a:lnTo>
                    <a:pt x="1674" y="12764"/>
                  </a:lnTo>
                  <a:lnTo>
                    <a:pt x="1612" y="12701"/>
                  </a:lnTo>
                  <a:lnTo>
                    <a:pt x="1695" y="12534"/>
                  </a:lnTo>
                  <a:lnTo>
                    <a:pt x="1884" y="12513"/>
                  </a:lnTo>
                  <a:lnTo>
                    <a:pt x="1905" y="12325"/>
                  </a:lnTo>
                  <a:lnTo>
                    <a:pt x="1926" y="12408"/>
                  </a:lnTo>
                  <a:lnTo>
                    <a:pt x="2135" y="12450"/>
                  </a:lnTo>
                  <a:lnTo>
                    <a:pt x="2260" y="12366"/>
                  </a:lnTo>
                  <a:lnTo>
                    <a:pt x="2365" y="12429"/>
                  </a:lnTo>
                  <a:lnTo>
                    <a:pt x="2449" y="12513"/>
                  </a:lnTo>
                  <a:lnTo>
                    <a:pt x="2553" y="12345"/>
                  </a:lnTo>
                  <a:lnTo>
                    <a:pt x="2616" y="12115"/>
                  </a:lnTo>
                  <a:lnTo>
                    <a:pt x="2679" y="12032"/>
                  </a:lnTo>
                  <a:lnTo>
                    <a:pt x="2721" y="11739"/>
                  </a:lnTo>
                  <a:lnTo>
                    <a:pt x="2762" y="11634"/>
                  </a:lnTo>
                  <a:lnTo>
                    <a:pt x="2658" y="11571"/>
                  </a:lnTo>
                  <a:lnTo>
                    <a:pt x="2679" y="11467"/>
                  </a:lnTo>
                  <a:lnTo>
                    <a:pt x="2783" y="11320"/>
                  </a:lnTo>
                  <a:lnTo>
                    <a:pt x="2679" y="11216"/>
                  </a:lnTo>
                  <a:lnTo>
                    <a:pt x="2783" y="11111"/>
                  </a:lnTo>
                  <a:lnTo>
                    <a:pt x="2658" y="11048"/>
                  </a:lnTo>
                  <a:lnTo>
                    <a:pt x="2721" y="10965"/>
                  </a:lnTo>
                  <a:lnTo>
                    <a:pt x="2658" y="10839"/>
                  </a:lnTo>
                  <a:lnTo>
                    <a:pt x="2762" y="10881"/>
                  </a:lnTo>
                  <a:lnTo>
                    <a:pt x="2930" y="10860"/>
                  </a:lnTo>
                  <a:lnTo>
                    <a:pt x="2783" y="10755"/>
                  </a:lnTo>
                  <a:lnTo>
                    <a:pt x="2846" y="10609"/>
                  </a:lnTo>
                  <a:lnTo>
                    <a:pt x="2846" y="10546"/>
                  </a:lnTo>
                  <a:lnTo>
                    <a:pt x="2658" y="10483"/>
                  </a:lnTo>
                  <a:lnTo>
                    <a:pt x="2888" y="10483"/>
                  </a:lnTo>
                  <a:lnTo>
                    <a:pt x="2762" y="10358"/>
                  </a:lnTo>
                  <a:lnTo>
                    <a:pt x="2679" y="10358"/>
                  </a:lnTo>
                  <a:lnTo>
                    <a:pt x="2742" y="10274"/>
                  </a:lnTo>
                  <a:lnTo>
                    <a:pt x="2783" y="10274"/>
                  </a:lnTo>
                  <a:lnTo>
                    <a:pt x="2825" y="10316"/>
                  </a:lnTo>
                  <a:lnTo>
                    <a:pt x="2888" y="10232"/>
                  </a:lnTo>
                  <a:lnTo>
                    <a:pt x="2867" y="10148"/>
                  </a:lnTo>
                  <a:lnTo>
                    <a:pt x="2972" y="10232"/>
                  </a:lnTo>
                  <a:lnTo>
                    <a:pt x="2993" y="10128"/>
                  </a:lnTo>
                  <a:lnTo>
                    <a:pt x="3076" y="10023"/>
                  </a:lnTo>
                  <a:lnTo>
                    <a:pt x="3160" y="10023"/>
                  </a:lnTo>
                  <a:lnTo>
                    <a:pt x="3139" y="9939"/>
                  </a:lnTo>
                  <a:lnTo>
                    <a:pt x="3181" y="9897"/>
                  </a:lnTo>
                  <a:lnTo>
                    <a:pt x="3202" y="9939"/>
                  </a:lnTo>
                  <a:lnTo>
                    <a:pt x="3181" y="10044"/>
                  </a:lnTo>
                  <a:lnTo>
                    <a:pt x="3265" y="10044"/>
                  </a:lnTo>
                  <a:lnTo>
                    <a:pt x="3369" y="9897"/>
                  </a:lnTo>
                  <a:lnTo>
                    <a:pt x="3453" y="9897"/>
                  </a:lnTo>
                  <a:lnTo>
                    <a:pt x="3516" y="9835"/>
                  </a:lnTo>
                  <a:lnTo>
                    <a:pt x="3495" y="9730"/>
                  </a:lnTo>
                  <a:lnTo>
                    <a:pt x="3411" y="9646"/>
                  </a:lnTo>
                  <a:lnTo>
                    <a:pt x="3286" y="9625"/>
                  </a:lnTo>
                  <a:lnTo>
                    <a:pt x="3181" y="9688"/>
                  </a:lnTo>
                  <a:lnTo>
                    <a:pt x="3139" y="9646"/>
                  </a:lnTo>
                  <a:lnTo>
                    <a:pt x="3055" y="9709"/>
                  </a:lnTo>
                  <a:lnTo>
                    <a:pt x="2972" y="9604"/>
                  </a:lnTo>
                  <a:lnTo>
                    <a:pt x="2846" y="9563"/>
                  </a:lnTo>
                  <a:lnTo>
                    <a:pt x="2762" y="9521"/>
                  </a:lnTo>
                  <a:lnTo>
                    <a:pt x="2616" y="9542"/>
                  </a:lnTo>
                  <a:lnTo>
                    <a:pt x="2616" y="9604"/>
                  </a:lnTo>
                  <a:lnTo>
                    <a:pt x="2553" y="9542"/>
                  </a:lnTo>
                  <a:lnTo>
                    <a:pt x="2407" y="9542"/>
                  </a:lnTo>
                  <a:lnTo>
                    <a:pt x="2365" y="9500"/>
                  </a:lnTo>
                  <a:lnTo>
                    <a:pt x="2470" y="9479"/>
                  </a:lnTo>
                  <a:lnTo>
                    <a:pt x="2553" y="9521"/>
                  </a:lnTo>
                  <a:lnTo>
                    <a:pt x="2637" y="9395"/>
                  </a:lnTo>
                  <a:lnTo>
                    <a:pt x="2679" y="9437"/>
                  </a:lnTo>
                  <a:lnTo>
                    <a:pt x="2783" y="9416"/>
                  </a:lnTo>
                  <a:lnTo>
                    <a:pt x="2825" y="9332"/>
                  </a:lnTo>
                  <a:lnTo>
                    <a:pt x="2930" y="9374"/>
                  </a:lnTo>
                  <a:lnTo>
                    <a:pt x="2972" y="9416"/>
                  </a:lnTo>
                  <a:lnTo>
                    <a:pt x="3034" y="9416"/>
                  </a:lnTo>
                  <a:lnTo>
                    <a:pt x="3055" y="9332"/>
                  </a:lnTo>
                  <a:lnTo>
                    <a:pt x="3097" y="9416"/>
                  </a:lnTo>
                  <a:lnTo>
                    <a:pt x="3244" y="9437"/>
                  </a:lnTo>
                  <a:lnTo>
                    <a:pt x="3202" y="9521"/>
                  </a:lnTo>
                  <a:lnTo>
                    <a:pt x="3306" y="9563"/>
                  </a:lnTo>
                  <a:lnTo>
                    <a:pt x="3474" y="9542"/>
                  </a:lnTo>
                  <a:lnTo>
                    <a:pt x="3495" y="9416"/>
                  </a:lnTo>
                  <a:lnTo>
                    <a:pt x="3662" y="9270"/>
                  </a:lnTo>
                  <a:lnTo>
                    <a:pt x="3725" y="9102"/>
                  </a:lnTo>
                  <a:lnTo>
                    <a:pt x="3599" y="8977"/>
                  </a:lnTo>
                  <a:lnTo>
                    <a:pt x="3599" y="8893"/>
                  </a:lnTo>
                  <a:lnTo>
                    <a:pt x="3453" y="8788"/>
                  </a:lnTo>
                  <a:lnTo>
                    <a:pt x="3474" y="8747"/>
                  </a:lnTo>
                  <a:lnTo>
                    <a:pt x="3265" y="8579"/>
                  </a:lnTo>
                  <a:lnTo>
                    <a:pt x="3244" y="8475"/>
                  </a:lnTo>
                  <a:lnTo>
                    <a:pt x="3160" y="8391"/>
                  </a:lnTo>
                  <a:lnTo>
                    <a:pt x="3055" y="8516"/>
                  </a:lnTo>
                  <a:lnTo>
                    <a:pt x="2993" y="8433"/>
                  </a:lnTo>
                  <a:lnTo>
                    <a:pt x="2951" y="8454"/>
                  </a:lnTo>
                  <a:lnTo>
                    <a:pt x="2951" y="8349"/>
                  </a:lnTo>
                  <a:lnTo>
                    <a:pt x="2867" y="8349"/>
                  </a:lnTo>
                  <a:lnTo>
                    <a:pt x="2825" y="8244"/>
                  </a:lnTo>
                  <a:lnTo>
                    <a:pt x="2742" y="8182"/>
                  </a:lnTo>
                  <a:lnTo>
                    <a:pt x="2825" y="8077"/>
                  </a:lnTo>
                  <a:lnTo>
                    <a:pt x="2762" y="7952"/>
                  </a:lnTo>
                  <a:lnTo>
                    <a:pt x="2825" y="7931"/>
                  </a:lnTo>
                  <a:lnTo>
                    <a:pt x="2825" y="7847"/>
                  </a:lnTo>
                  <a:lnTo>
                    <a:pt x="2742" y="7826"/>
                  </a:lnTo>
                  <a:lnTo>
                    <a:pt x="2825" y="7721"/>
                  </a:lnTo>
                  <a:lnTo>
                    <a:pt x="2783" y="7533"/>
                  </a:lnTo>
                  <a:lnTo>
                    <a:pt x="2825" y="7512"/>
                  </a:lnTo>
                  <a:lnTo>
                    <a:pt x="2867" y="7554"/>
                  </a:lnTo>
                  <a:lnTo>
                    <a:pt x="2888" y="7449"/>
                  </a:lnTo>
                  <a:lnTo>
                    <a:pt x="2825" y="7345"/>
                  </a:lnTo>
                  <a:lnTo>
                    <a:pt x="2846" y="7198"/>
                  </a:lnTo>
                  <a:lnTo>
                    <a:pt x="2825" y="7073"/>
                  </a:lnTo>
                  <a:lnTo>
                    <a:pt x="2846" y="7010"/>
                  </a:lnTo>
                  <a:lnTo>
                    <a:pt x="2825" y="6884"/>
                  </a:lnTo>
                  <a:lnTo>
                    <a:pt x="2679" y="6696"/>
                  </a:lnTo>
                  <a:lnTo>
                    <a:pt x="2679" y="6696"/>
                  </a:lnTo>
                  <a:lnTo>
                    <a:pt x="2783" y="6759"/>
                  </a:lnTo>
                  <a:lnTo>
                    <a:pt x="2951" y="6717"/>
                  </a:lnTo>
                  <a:lnTo>
                    <a:pt x="3055" y="6571"/>
                  </a:lnTo>
                  <a:lnTo>
                    <a:pt x="2993" y="6466"/>
                  </a:lnTo>
                  <a:lnTo>
                    <a:pt x="3034" y="6403"/>
                  </a:lnTo>
                  <a:lnTo>
                    <a:pt x="3139" y="6424"/>
                  </a:lnTo>
                  <a:lnTo>
                    <a:pt x="3286" y="6299"/>
                  </a:lnTo>
                  <a:lnTo>
                    <a:pt x="3286" y="6236"/>
                  </a:lnTo>
                  <a:lnTo>
                    <a:pt x="3202" y="6236"/>
                  </a:lnTo>
                  <a:lnTo>
                    <a:pt x="3265" y="6131"/>
                  </a:lnTo>
                  <a:lnTo>
                    <a:pt x="3348" y="6047"/>
                  </a:lnTo>
                  <a:lnTo>
                    <a:pt x="3390" y="6089"/>
                  </a:lnTo>
                  <a:lnTo>
                    <a:pt x="3453" y="6089"/>
                  </a:lnTo>
                  <a:lnTo>
                    <a:pt x="3474" y="5964"/>
                  </a:lnTo>
                  <a:lnTo>
                    <a:pt x="3516" y="5964"/>
                  </a:lnTo>
                  <a:lnTo>
                    <a:pt x="3558" y="6047"/>
                  </a:lnTo>
                  <a:lnTo>
                    <a:pt x="3620" y="5964"/>
                  </a:lnTo>
                  <a:lnTo>
                    <a:pt x="3620" y="5838"/>
                  </a:lnTo>
                  <a:lnTo>
                    <a:pt x="3683" y="5734"/>
                  </a:lnTo>
                  <a:lnTo>
                    <a:pt x="3788" y="5734"/>
                  </a:lnTo>
                  <a:lnTo>
                    <a:pt x="3788" y="5817"/>
                  </a:lnTo>
                  <a:lnTo>
                    <a:pt x="3871" y="5817"/>
                  </a:lnTo>
                  <a:lnTo>
                    <a:pt x="3913" y="5713"/>
                  </a:lnTo>
                  <a:lnTo>
                    <a:pt x="4039" y="5629"/>
                  </a:lnTo>
                  <a:lnTo>
                    <a:pt x="4018" y="5524"/>
                  </a:lnTo>
                  <a:lnTo>
                    <a:pt x="4018" y="5420"/>
                  </a:lnTo>
                  <a:lnTo>
                    <a:pt x="4102" y="5503"/>
                  </a:lnTo>
                  <a:lnTo>
                    <a:pt x="4206" y="5378"/>
                  </a:lnTo>
                  <a:lnTo>
                    <a:pt x="4290" y="5378"/>
                  </a:lnTo>
                  <a:lnTo>
                    <a:pt x="4395" y="5190"/>
                  </a:lnTo>
                  <a:lnTo>
                    <a:pt x="4395" y="5001"/>
                  </a:lnTo>
                  <a:lnTo>
                    <a:pt x="4457" y="4897"/>
                  </a:lnTo>
                  <a:lnTo>
                    <a:pt x="4541" y="4897"/>
                  </a:lnTo>
                  <a:lnTo>
                    <a:pt x="4646" y="4771"/>
                  </a:lnTo>
                  <a:lnTo>
                    <a:pt x="4562" y="4771"/>
                  </a:lnTo>
                  <a:lnTo>
                    <a:pt x="4499" y="4666"/>
                  </a:lnTo>
                  <a:lnTo>
                    <a:pt x="4562" y="4625"/>
                  </a:lnTo>
                  <a:lnTo>
                    <a:pt x="4541" y="4562"/>
                  </a:lnTo>
                  <a:lnTo>
                    <a:pt x="4436" y="4562"/>
                  </a:lnTo>
                  <a:lnTo>
                    <a:pt x="4332" y="4457"/>
                  </a:lnTo>
                  <a:lnTo>
                    <a:pt x="4457" y="4415"/>
                  </a:lnTo>
                  <a:lnTo>
                    <a:pt x="4436" y="4332"/>
                  </a:lnTo>
                  <a:lnTo>
                    <a:pt x="4520" y="4164"/>
                  </a:lnTo>
                  <a:lnTo>
                    <a:pt x="4541" y="4081"/>
                  </a:lnTo>
                  <a:lnTo>
                    <a:pt x="4499" y="3997"/>
                  </a:lnTo>
                  <a:lnTo>
                    <a:pt x="4415" y="3997"/>
                  </a:lnTo>
                  <a:lnTo>
                    <a:pt x="4395" y="3934"/>
                  </a:lnTo>
                  <a:lnTo>
                    <a:pt x="4415" y="3892"/>
                  </a:lnTo>
                  <a:lnTo>
                    <a:pt x="4499" y="3934"/>
                  </a:lnTo>
                  <a:lnTo>
                    <a:pt x="4520" y="3955"/>
                  </a:lnTo>
                  <a:lnTo>
                    <a:pt x="4541" y="3955"/>
                  </a:lnTo>
                  <a:lnTo>
                    <a:pt x="4541" y="3871"/>
                  </a:lnTo>
                  <a:lnTo>
                    <a:pt x="4436" y="3850"/>
                  </a:lnTo>
                  <a:lnTo>
                    <a:pt x="4541" y="3788"/>
                  </a:lnTo>
                  <a:lnTo>
                    <a:pt x="4625" y="3788"/>
                  </a:lnTo>
                  <a:lnTo>
                    <a:pt x="4729" y="3725"/>
                  </a:lnTo>
                  <a:lnTo>
                    <a:pt x="4646" y="3662"/>
                  </a:lnTo>
                  <a:lnTo>
                    <a:pt x="4562" y="3516"/>
                  </a:lnTo>
                  <a:lnTo>
                    <a:pt x="4646" y="3537"/>
                  </a:lnTo>
                  <a:lnTo>
                    <a:pt x="4708" y="3620"/>
                  </a:lnTo>
                  <a:lnTo>
                    <a:pt x="4813" y="3578"/>
                  </a:lnTo>
                  <a:lnTo>
                    <a:pt x="4834" y="3474"/>
                  </a:lnTo>
                  <a:lnTo>
                    <a:pt x="4855" y="3369"/>
                  </a:lnTo>
                  <a:lnTo>
                    <a:pt x="4918" y="3327"/>
                  </a:lnTo>
                  <a:lnTo>
                    <a:pt x="4980" y="3453"/>
                  </a:lnTo>
                  <a:lnTo>
                    <a:pt x="5064" y="3348"/>
                  </a:lnTo>
                  <a:lnTo>
                    <a:pt x="5127" y="3453"/>
                  </a:lnTo>
                  <a:lnTo>
                    <a:pt x="5190" y="3474"/>
                  </a:lnTo>
                  <a:lnTo>
                    <a:pt x="5252" y="3369"/>
                  </a:lnTo>
                  <a:lnTo>
                    <a:pt x="5357" y="3432"/>
                  </a:lnTo>
                  <a:lnTo>
                    <a:pt x="5483" y="3348"/>
                  </a:lnTo>
                  <a:lnTo>
                    <a:pt x="5545" y="3432"/>
                  </a:lnTo>
                  <a:lnTo>
                    <a:pt x="5671" y="3432"/>
                  </a:lnTo>
                  <a:lnTo>
                    <a:pt x="5713" y="3369"/>
                  </a:lnTo>
                  <a:lnTo>
                    <a:pt x="5755" y="3411"/>
                  </a:lnTo>
                  <a:lnTo>
                    <a:pt x="5755" y="3265"/>
                  </a:lnTo>
                  <a:lnTo>
                    <a:pt x="5671" y="3202"/>
                  </a:lnTo>
                  <a:lnTo>
                    <a:pt x="5587" y="2993"/>
                  </a:lnTo>
                  <a:lnTo>
                    <a:pt x="5462" y="2951"/>
                  </a:lnTo>
                  <a:lnTo>
                    <a:pt x="5399" y="2762"/>
                  </a:lnTo>
                  <a:lnTo>
                    <a:pt x="5462" y="2700"/>
                  </a:lnTo>
                  <a:lnTo>
                    <a:pt x="5462" y="2490"/>
                  </a:lnTo>
                  <a:lnTo>
                    <a:pt x="5441" y="2386"/>
                  </a:lnTo>
                  <a:lnTo>
                    <a:pt x="5462" y="2302"/>
                  </a:lnTo>
                  <a:lnTo>
                    <a:pt x="5399" y="2093"/>
                  </a:lnTo>
                  <a:lnTo>
                    <a:pt x="5357" y="1988"/>
                  </a:lnTo>
                  <a:lnTo>
                    <a:pt x="5336" y="1842"/>
                  </a:lnTo>
                  <a:lnTo>
                    <a:pt x="5378" y="1758"/>
                  </a:lnTo>
                  <a:lnTo>
                    <a:pt x="5357" y="1633"/>
                  </a:lnTo>
                  <a:lnTo>
                    <a:pt x="5190" y="1591"/>
                  </a:lnTo>
                  <a:lnTo>
                    <a:pt x="5190" y="1486"/>
                  </a:lnTo>
                  <a:lnTo>
                    <a:pt x="5252" y="1361"/>
                  </a:lnTo>
                  <a:lnTo>
                    <a:pt x="5190" y="1172"/>
                  </a:lnTo>
                  <a:lnTo>
                    <a:pt x="5252" y="1068"/>
                  </a:lnTo>
                  <a:lnTo>
                    <a:pt x="5190" y="1005"/>
                  </a:lnTo>
                  <a:lnTo>
                    <a:pt x="5127" y="1005"/>
                  </a:lnTo>
                  <a:lnTo>
                    <a:pt x="5022" y="858"/>
                  </a:lnTo>
                  <a:lnTo>
                    <a:pt x="4939" y="858"/>
                  </a:lnTo>
                  <a:lnTo>
                    <a:pt x="4876" y="754"/>
                  </a:lnTo>
                  <a:lnTo>
                    <a:pt x="4771" y="628"/>
                  </a:lnTo>
                  <a:lnTo>
                    <a:pt x="4708" y="607"/>
                  </a:lnTo>
                  <a:lnTo>
                    <a:pt x="4604" y="545"/>
                  </a:lnTo>
                  <a:lnTo>
                    <a:pt x="4395" y="524"/>
                  </a:lnTo>
                  <a:lnTo>
                    <a:pt x="4227" y="419"/>
                  </a:lnTo>
                  <a:lnTo>
                    <a:pt x="4018" y="189"/>
                  </a:lnTo>
                  <a:lnTo>
                    <a:pt x="3892" y="105"/>
                  </a:lnTo>
                  <a:lnTo>
                    <a:pt x="3788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002" name="Google Shape;7002;p57"/>
            <p:cNvSpPr/>
            <p:nvPr/>
          </p:nvSpPr>
          <p:spPr>
            <a:xfrm>
              <a:off x="3883127" y="2693471"/>
              <a:ext cx="27411" cy="23803"/>
            </a:xfrm>
            <a:custGeom>
              <a:rect b="b" l="l" r="r" t="t"/>
              <a:pathLst>
                <a:path extrusionOk="0" h="2093" w="2302">
                  <a:moveTo>
                    <a:pt x="1026" y="0"/>
                  </a:moveTo>
                  <a:lnTo>
                    <a:pt x="1026" y="63"/>
                  </a:lnTo>
                  <a:lnTo>
                    <a:pt x="942" y="63"/>
                  </a:lnTo>
                  <a:lnTo>
                    <a:pt x="942" y="105"/>
                  </a:lnTo>
                  <a:lnTo>
                    <a:pt x="1005" y="167"/>
                  </a:lnTo>
                  <a:lnTo>
                    <a:pt x="900" y="230"/>
                  </a:lnTo>
                  <a:lnTo>
                    <a:pt x="837" y="209"/>
                  </a:lnTo>
                  <a:lnTo>
                    <a:pt x="628" y="209"/>
                  </a:lnTo>
                  <a:lnTo>
                    <a:pt x="607" y="147"/>
                  </a:lnTo>
                  <a:lnTo>
                    <a:pt x="586" y="251"/>
                  </a:lnTo>
                  <a:lnTo>
                    <a:pt x="481" y="230"/>
                  </a:lnTo>
                  <a:lnTo>
                    <a:pt x="335" y="272"/>
                  </a:lnTo>
                  <a:lnTo>
                    <a:pt x="335" y="356"/>
                  </a:lnTo>
                  <a:lnTo>
                    <a:pt x="272" y="356"/>
                  </a:lnTo>
                  <a:lnTo>
                    <a:pt x="84" y="439"/>
                  </a:lnTo>
                  <a:lnTo>
                    <a:pt x="0" y="544"/>
                  </a:lnTo>
                  <a:lnTo>
                    <a:pt x="21" y="900"/>
                  </a:lnTo>
                  <a:lnTo>
                    <a:pt x="84" y="900"/>
                  </a:lnTo>
                  <a:lnTo>
                    <a:pt x="126" y="879"/>
                  </a:lnTo>
                  <a:lnTo>
                    <a:pt x="230" y="900"/>
                  </a:lnTo>
                  <a:lnTo>
                    <a:pt x="189" y="983"/>
                  </a:lnTo>
                  <a:lnTo>
                    <a:pt x="105" y="983"/>
                  </a:lnTo>
                  <a:lnTo>
                    <a:pt x="105" y="1151"/>
                  </a:lnTo>
                  <a:lnTo>
                    <a:pt x="209" y="1276"/>
                  </a:lnTo>
                  <a:lnTo>
                    <a:pt x="377" y="1423"/>
                  </a:lnTo>
                  <a:lnTo>
                    <a:pt x="419" y="1423"/>
                  </a:lnTo>
                  <a:lnTo>
                    <a:pt x="419" y="1318"/>
                  </a:lnTo>
                  <a:lnTo>
                    <a:pt x="544" y="1214"/>
                  </a:lnTo>
                  <a:lnTo>
                    <a:pt x="586" y="1318"/>
                  </a:lnTo>
                  <a:lnTo>
                    <a:pt x="523" y="1611"/>
                  </a:lnTo>
                  <a:lnTo>
                    <a:pt x="523" y="1695"/>
                  </a:lnTo>
                  <a:lnTo>
                    <a:pt x="586" y="1674"/>
                  </a:lnTo>
                  <a:lnTo>
                    <a:pt x="754" y="1569"/>
                  </a:lnTo>
                  <a:lnTo>
                    <a:pt x="900" y="1507"/>
                  </a:lnTo>
                  <a:lnTo>
                    <a:pt x="1046" y="1632"/>
                  </a:lnTo>
                  <a:lnTo>
                    <a:pt x="1130" y="1611"/>
                  </a:lnTo>
                  <a:lnTo>
                    <a:pt x="1151" y="1507"/>
                  </a:lnTo>
                  <a:lnTo>
                    <a:pt x="1235" y="1590"/>
                  </a:lnTo>
                  <a:lnTo>
                    <a:pt x="1277" y="1674"/>
                  </a:lnTo>
                  <a:lnTo>
                    <a:pt x="1339" y="1674"/>
                  </a:lnTo>
                  <a:lnTo>
                    <a:pt x="1528" y="1779"/>
                  </a:lnTo>
                  <a:lnTo>
                    <a:pt x="1570" y="1925"/>
                  </a:lnTo>
                  <a:lnTo>
                    <a:pt x="1695" y="1967"/>
                  </a:lnTo>
                  <a:lnTo>
                    <a:pt x="1779" y="2092"/>
                  </a:lnTo>
                  <a:lnTo>
                    <a:pt x="1988" y="2009"/>
                  </a:lnTo>
                  <a:lnTo>
                    <a:pt x="2155" y="2030"/>
                  </a:lnTo>
                  <a:lnTo>
                    <a:pt x="2260" y="1904"/>
                  </a:lnTo>
                  <a:lnTo>
                    <a:pt x="2218" y="1800"/>
                  </a:lnTo>
                  <a:lnTo>
                    <a:pt x="2302" y="1716"/>
                  </a:lnTo>
                  <a:lnTo>
                    <a:pt x="2302" y="1611"/>
                  </a:lnTo>
                  <a:lnTo>
                    <a:pt x="2051" y="1109"/>
                  </a:lnTo>
                  <a:lnTo>
                    <a:pt x="2093" y="691"/>
                  </a:lnTo>
                  <a:lnTo>
                    <a:pt x="2155" y="649"/>
                  </a:lnTo>
                  <a:lnTo>
                    <a:pt x="2197" y="481"/>
                  </a:lnTo>
                  <a:lnTo>
                    <a:pt x="2281" y="356"/>
                  </a:lnTo>
                  <a:lnTo>
                    <a:pt x="2302" y="335"/>
                  </a:lnTo>
                  <a:lnTo>
                    <a:pt x="2302" y="314"/>
                  </a:lnTo>
                  <a:lnTo>
                    <a:pt x="2260" y="230"/>
                  </a:lnTo>
                  <a:lnTo>
                    <a:pt x="2218" y="272"/>
                  </a:lnTo>
                  <a:lnTo>
                    <a:pt x="1758" y="251"/>
                  </a:lnTo>
                  <a:lnTo>
                    <a:pt x="1570" y="126"/>
                  </a:lnTo>
                  <a:lnTo>
                    <a:pt x="1339" y="126"/>
                  </a:lnTo>
                  <a:lnTo>
                    <a:pt x="1235" y="63"/>
                  </a:lnTo>
                  <a:lnTo>
                    <a:pt x="1130" y="105"/>
                  </a:lnTo>
                  <a:lnTo>
                    <a:pt x="1026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003" name="Google Shape;7003;p57"/>
            <p:cNvSpPr/>
            <p:nvPr/>
          </p:nvSpPr>
          <p:spPr>
            <a:xfrm>
              <a:off x="3870422" y="2710598"/>
              <a:ext cx="43605" cy="22620"/>
            </a:xfrm>
            <a:custGeom>
              <a:rect b="b" l="l" r="r" t="t"/>
              <a:pathLst>
                <a:path extrusionOk="0" h="1989" w="3662">
                  <a:moveTo>
                    <a:pt x="1967" y="1"/>
                  </a:moveTo>
                  <a:lnTo>
                    <a:pt x="1821" y="63"/>
                  </a:lnTo>
                  <a:lnTo>
                    <a:pt x="1653" y="168"/>
                  </a:lnTo>
                  <a:lnTo>
                    <a:pt x="1590" y="189"/>
                  </a:lnTo>
                  <a:lnTo>
                    <a:pt x="1590" y="314"/>
                  </a:lnTo>
                  <a:lnTo>
                    <a:pt x="1653" y="586"/>
                  </a:lnTo>
                  <a:lnTo>
                    <a:pt x="1590" y="754"/>
                  </a:lnTo>
                  <a:lnTo>
                    <a:pt x="1402" y="963"/>
                  </a:lnTo>
                  <a:lnTo>
                    <a:pt x="1256" y="963"/>
                  </a:lnTo>
                  <a:lnTo>
                    <a:pt x="1130" y="838"/>
                  </a:lnTo>
                  <a:lnTo>
                    <a:pt x="1130" y="733"/>
                  </a:lnTo>
                  <a:lnTo>
                    <a:pt x="837" y="440"/>
                  </a:lnTo>
                  <a:lnTo>
                    <a:pt x="837" y="294"/>
                  </a:lnTo>
                  <a:lnTo>
                    <a:pt x="774" y="294"/>
                  </a:lnTo>
                  <a:lnTo>
                    <a:pt x="670" y="398"/>
                  </a:lnTo>
                  <a:lnTo>
                    <a:pt x="523" y="419"/>
                  </a:lnTo>
                  <a:lnTo>
                    <a:pt x="460" y="461"/>
                  </a:lnTo>
                  <a:lnTo>
                    <a:pt x="335" y="461"/>
                  </a:lnTo>
                  <a:lnTo>
                    <a:pt x="251" y="607"/>
                  </a:lnTo>
                  <a:lnTo>
                    <a:pt x="293" y="733"/>
                  </a:lnTo>
                  <a:lnTo>
                    <a:pt x="230" y="712"/>
                  </a:lnTo>
                  <a:lnTo>
                    <a:pt x="230" y="921"/>
                  </a:lnTo>
                  <a:lnTo>
                    <a:pt x="84" y="1110"/>
                  </a:lnTo>
                  <a:lnTo>
                    <a:pt x="84" y="1214"/>
                  </a:lnTo>
                  <a:lnTo>
                    <a:pt x="84" y="1319"/>
                  </a:lnTo>
                  <a:lnTo>
                    <a:pt x="0" y="1382"/>
                  </a:lnTo>
                  <a:lnTo>
                    <a:pt x="42" y="1674"/>
                  </a:lnTo>
                  <a:lnTo>
                    <a:pt x="126" y="1737"/>
                  </a:lnTo>
                  <a:lnTo>
                    <a:pt x="126" y="1758"/>
                  </a:lnTo>
                  <a:lnTo>
                    <a:pt x="230" y="1737"/>
                  </a:lnTo>
                  <a:lnTo>
                    <a:pt x="251" y="1591"/>
                  </a:lnTo>
                  <a:lnTo>
                    <a:pt x="440" y="1465"/>
                  </a:lnTo>
                  <a:lnTo>
                    <a:pt x="670" y="1382"/>
                  </a:lnTo>
                  <a:lnTo>
                    <a:pt x="879" y="1423"/>
                  </a:lnTo>
                  <a:lnTo>
                    <a:pt x="1025" y="1423"/>
                  </a:lnTo>
                  <a:lnTo>
                    <a:pt x="1088" y="1465"/>
                  </a:lnTo>
                  <a:lnTo>
                    <a:pt x="1235" y="1382"/>
                  </a:lnTo>
                  <a:lnTo>
                    <a:pt x="1339" y="1361"/>
                  </a:lnTo>
                  <a:lnTo>
                    <a:pt x="1360" y="1444"/>
                  </a:lnTo>
                  <a:lnTo>
                    <a:pt x="1465" y="1444"/>
                  </a:lnTo>
                  <a:lnTo>
                    <a:pt x="1548" y="1549"/>
                  </a:lnTo>
                  <a:lnTo>
                    <a:pt x="1716" y="1549"/>
                  </a:lnTo>
                  <a:lnTo>
                    <a:pt x="1779" y="1570"/>
                  </a:lnTo>
                  <a:lnTo>
                    <a:pt x="1967" y="1444"/>
                  </a:lnTo>
                  <a:lnTo>
                    <a:pt x="2176" y="1549"/>
                  </a:lnTo>
                  <a:lnTo>
                    <a:pt x="2344" y="1570"/>
                  </a:lnTo>
                  <a:lnTo>
                    <a:pt x="2511" y="1758"/>
                  </a:lnTo>
                  <a:lnTo>
                    <a:pt x="2637" y="1758"/>
                  </a:lnTo>
                  <a:lnTo>
                    <a:pt x="2762" y="1946"/>
                  </a:lnTo>
                  <a:lnTo>
                    <a:pt x="2929" y="1967"/>
                  </a:lnTo>
                  <a:lnTo>
                    <a:pt x="2971" y="1988"/>
                  </a:lnTo>
                  <a:lnTo>
                    <a:pt x="3160" y="1905"/>
                  </a:lnTo>
                  <a:lnTo>
                    <a:pt x="3390" y="1884"/>
                  </a:lnTo>
                  <a:lnTo>
                    <a:pt x="3432" y="1737"/>
                  </a:lnTo>
                  <a:lnTo>
                    <a:pt x="3536" y="1674"/>
                  </a:lnTo>
                  <a:lnTo>
                    <a:pt x="3578" y="1570"/>
                  </a:lnTo>
                  <a:lnTo>
                    <a:pt x="3662" y="1549"/>
                  </a:lnTo>
                  <a:lnTo>
                    <a:pt x="3662" y="1382"/>
                  </a:lnTo>
                  <a:lnTo>
                    <a:pt x="3578" y="1277"/>
                  </a:lnTo>
                  <a:lnTo>
                    <a:pt x="3494" y="1110"/>
                  </a:lnTo>
                  <a:lnTo>
                    <a:pt x="3473" y="1047"/>
                  </a:lnTo>
                  <a:lnTo>
                    <a:pt x="3390" y="921"/>
                  </a:lnTo>
                  <a:lnTo>
                    <a:pt x="3432" y="838"/>
                  </a:lnTo>
                  <a:lnTo>
                    <a:pt x="3369" y="733"/>
                  </a:lnTo>
                  <a:lnTo>
                    <a:pt x="3327" y="712"/>
                  </a:lnTo>
                  <a:lnTo>
                    <a:pt x="3348" y="649"/>
                  </a:lnTo>
                  <a:lnTo>
                    <a:pt x="3348" y="545"/>
                  </a:lnTo>
                  <a:lnTo>
                    <a:pt x="3055" y="503"/>
                  </a:lnTo>
                  <a:lnTo>
                    <a:pt x="2846" y="586"/>
                  </a:lnTo>
                  <a:lnTo>
                    <a:pt x="2762" y="461"/>
                  </a:lnTo>
                  <a:lnTo>
                    <a:pt x="2637" y="419"/>
                  </a:lnTo>
                  <a:lnTo>
                    <a:pt x="2595" y="273"/>
                  </a:lnTo>
                  <a:lnTo>
                    <a:pt x="2406" y="168"/>
                  </a:lnTo>
                  <a:lnTo>
                    <a:pt x="2344" y="168"/>
                  </a:lnTo>
                  <a:lnTo>
                    <a:pt x="2302" y="84"/>
                  </a:lnTo>
                  <a:lnTo>
                    <a:pt x="2218" y="1"/>
                  </a:lnTo>
                  <a:lnTo>
                    <a:pt x="2197" y="105"/>
                  </a:lnTo>
                  <a:lnTo>
                    <a:pt x="2113" y="126"/>
                  </a:lnTo>
                  <a:lnTo>
                    <a:pt x="1967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004" name="Google Shape;7004;p57"/>
            <p:cNvSpPr/>
            <p:nvPr/>
          </p:nvSpPr>
          <p:spPr>
            <a:xfrm>
              <a:off x="3871910" y="2726065"/>
              <a:ext cx="33901" cy="23803"/>
            </a:xfrm>
            <a:custGeom>
              <a:rect b="b" l="l" r="r" t="t"/>
              <a:pathLst>
                <a:path extrusionOk="0" h="2093" w="2847">
                  <a:moveTo>
                    <a:pt x="1214" y="1"/>
                  </a:moveTo>
                  <a:lnTo>
                    <a:pt x="1110" y="22"/>
                  </a:lnTo>
                  <a:lnTo>
                    <a:pt x="963" y="105"/>
                  </a:lnTo>
                  <a:lnTo>
                    <a:pt x="900" y="63"/>
                  </a:lnTo>
                  <a:lnTo>
                    <a:pt x="754" y="63"/>
                  </a:lnTo>
                  <a:lnTo>
                    <a:pt x="545" y="22"/>
                  </a:lnTo>
                  <a:lnTo>
                    <a:pt x="315" y="105"/>
                  </a:lnTo>
                  <a:lnTo>
                    <a:pt x="126" y="231"/>
                  </a:lnTo>
                  <a:lnTo>
                    <a:pt x="105" y="377"/>
                  </a:lnTo>
                  <a:lnTo>
                    <a:pt x="1" y="398"/>
                  </a:lnTo>
                  <a:lnTo>
                    <a:pt x="1" y="586"/>
                  </a:lnTo>
                  <a:lnTo>
                    <a:pt x="63" y="712"/>
                  </a:lnTo>
                  <a:lnTo>
                    <a:pt x="1" y="796"/>
                  </a:lnTo>
                  <a:lnTo>
                    <a:pt x="22" y="817"/>
                  </a:lnTo>
                  <a:lnTo>
                    <a:pt x="231" y="754"/>
                  </a:lnTo>
                  <a:lnTo>
                    <a:pt x="398" y="1005"/>
                  </a:lnTo>
                  <a:lnTo>
                    <a:pt x="524" y="1047"/>
                  </a:lnTo>
                  <a:lnTo>
                    <a:pt x="733" y="1005"/>
                  </a:lnTo>
                  <a:lnTo>
                    <a:pt x="817" y="1047"/>
                  </a:lnTo>
                  <a:lnTo>
                    <a:pt x="838" y="1151"/>
                  </a:lnTo>
                  <a:lnTo>
                    <a:pt x="921" y="1172"/>
                  </a:lnTo>
                  <a:lnTo>
                    <a:pt x="963" y="1235"/>
                  </a:lnTo>
                  <a:lnTo>
                    <a:pt x="921" y="1340"/>
                  </a:lnTo>
                  <a:lnTo>
                    <a:pt x="921" y="1549"/>
                  </a:lnTo>
                  <a:lnTo>
                    <a:pt x="1047" y="1528"/>
                  </a:lnTo>
                  <a:lnTo>
                    <a:pt x="1172" y="1633"/>
                  </a:lnTo>
                  <a:lnTo>
                    <a:pt x="1256" y="1633"/>
                  </a:lnTo>
                  <a:lnTo>
                    <a:pt x="1319" y="1863"/>
                  </a:lnTo>
                  <a:lnTo>
                    <a:pt x="1319" y="1988"/>
                  </a:lnTo>
                  <a:lnTo>
                    <a:pt x="1361" y="2093"/>
                  </a:lnTo>
                  <a:lnTo>
                    <a:pt x="1486" y="2009"/>
                  </a:lnTo>
                  <a:lnTo>
                    <a:pt x="1696" y="1947"/>
                  </a:lnTo>
                  <a:lnTo>
                    <a:pt x="1863" y="2009"/>
                  </a:lnTo>
                  <a:lnTo>
                    <a:pt x="2009" y="1947"/>
                  </a:lnTo>
                  <a:lnTo>
                    <a:pt x="2114" y="1947"/>
                  </a:lnTo>
                  <a:lnTo>
                    <a:pt x="2051" y="1779"/>
                  </a:lnTo>
                  <a:lnTo>
                    <a:pt x="2219" y="1758"/>
                  </a:lnTo>
                  <a:lnTo>
                    <a:pt x="2281" y="1633"/>
                  </a:lnTo>
                  <a:lnTo>
                    <a:pt x="2386" y="1570"/>
                  </a:lnTo>
                  <a:lnTo>
                    <a:pt x="2407" y="1654"/>
                  </a:lnTo>
                  <a:lnTo>
                    <a:pt x="2532" y="1654"/>
                  </a:lnTo>
                  <a:lnTo>
                    <a:pt x="2532" y="1528"/>
                  </a:lnTo>
                  <a:lnTo>
                    <a:pt x="2386" y="1444"/>
                  </a:lnTo>
                  <a:lnTo>
                    <a:pt x="2428" y="1277"/>
                  </a:lnTo>
                  <a:lnTo>
                    <a:pt x="2512" y="1256"/>
                  </a:lnTo>
                  <a:lnTo>
                    <a:pt x="2616" y="1068"/>
                  </a:lnTo>
                  <a:lnTo>
                    <a:pt x="2825" y="963"/>
                  </a:lnTo>
                  <a:lnTo>
                    <a:pt x="2825" y="858"/>
                  </a:lnTo>
                  <a:lnTo>
                    <a:pt x="2721" y="817"/>
                  </a:lnTo>
                  <a:lnTo>
                    <a:pt x="2846" y="628"/>
                  </a:lnTo>
                  <a:lnTo>
                    <a:pt x="2804" y="607"/>
                  </a:lnTo>
                  <a:lnTo>
                    <a:pt x="2637" y="586"/>
                  </a:lnTo>
                  <a:lnTo>
                    <a:pt x="2512" y="398"/>
                  </a:lnTo>
                  <a:lnTo>
                    <a:pt x="2386" y="398"/>
                  </a:lnTo>
                  <a:lnTo>
                    <a:pt x="2219" y="210"/>
                  </a:lnTo>
                  <a:lnTo>
                    <a:pt x="2051" y="189"/>
                  </a:lnTo>
                  <a:lnTo>
                    <a:pt x="1842" y="84"/>
                  </a:lnTo>
                  <a:lnTo>
                    <a:pt x="1654" y="210"/>
                  </a:lnTo>
                  <a:lnTo>
                    <a:pt x="1591" y="189"/>
                  </a:lnTo>
                  <a:lnTo>
                    <a:pt x="1423" y="189"/>
                  </a:lnTo>
                  <a:lnTo>
                    <a:pt x="1340" y="84"/>
                  </a:lnTo>
                  <a:lnTo>
                    <a:pt x="1235" y="84"/>
                  </a:lnTo>
                  <a:lnTo>
                    <a:pt x="1214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005" name="Google Shape;7005;p57"/>
            <p:cNvSpPr/>
            <p:nvPr/>
          </p:nvSpPr>
          <p:spPr>
            <a:xfrm>
              <a:off x="3888104" y="2727737"/>
              <a:ext cx="57573" cy="42601"/>
            </a:xfrm>
            <a:custGeom>
              <a:rect b="b" l="l" r="r" t="t"/>
              <a:pathLst>
                <a:path extrusionOk="0" h="3746" w="4835">
                  <a:moveTo>
                    <a:pt x="2470" y="0"/>
                  </a:moveTo>
                  <a:lnTo>
                    <a:pt x="2323" y="84"/>
                  </a:lnTo>
                  <a:lnTo>
                    <a:pt x="2219" y="42"/>
                  </a:lnTo>
                  <a:lnTo>
                    <a:pt x="2093" y="63"/>
                  </a:lnTo>
                  <a:lnTo>
                    <a:pt x="2051" y="167"/>
                  </a:lnTo>
                  <a:lnTo>
                    <a:pt x="1947" y="230"/>
                  </a:lnTo>
                  <a:lnTo>
                    <a:pt x="1905" y="377"/>
                  </a:lnTo>
                  <a:lnTo>
                    <a:pt x="1675" y="398"/>
                  </a:lnTo>
                  <a:lnTo>
                    <a:pt x="1486" y="481"/>
                  </a:lnTo>
                  <a:lnTo>
                    <a:pt x="1361" y="670"/>
                  </a:lnTo>
                  <a:lnTo>
                    <a:pt x="1465" y="711"/>
                  </a:lnTo>
                  <a:lnTo>
                    <a:pt x="1465" y="816"/>
                  </a:lnTo>
                  <a:lnTo>
                    <a:pt x="1256" y="921"/>
                  </a:lnTo>
                  <a:lnTo>
                    <a:pt x="1152" y="1109"/>
                  </a:lnTo>
                  <a:lnTo>
                    <a:pt x="1068" y="1130"/>
                  </a:lnTo>
                  <a:lnTo>
                    <a:pt x="1026" y="1297"/>
                  </a:lnTo>
                  <a:lnTo>
                    <a:pt x="1172" y="1381"/>
                  </a:lnTo>
                  <a:lnTo>
                    <a:pt x="1172" y="1507"/>
                  </a:lnTo>
                  <a:lnTo>
                    <a:pt x="1047" y="1507"/>
                  </a:lnTo>
                  <a:lnTo>
                    <a:pt x="1026" y="1423"/>
                  </a:lnTo>
                  <a:lnTo>
                    <a:pt x="921" y="1486"/>
                  </a:lnTo>
                  <a:lnTo>
                    <a:pt x="859" y="1611"/>
                  </a:lnTo>
                  <a:lnTo>
                    <a:pt x="691" y="1632"/>
                  </a:lnTo>
                  <a:lnTo>
                    <a:pt x="754" y="1800"/>
                  </a:lnTo>
                  <a:lnTo>
                    <a:pt x="649" y="1800"/>
                  </a:lnTo>
                  <a:lnTo>
                    <a:pt x="503" y="1862"/>
                  </a:lnTo>
                  <a:lnTo>
                    <a:pt x="336" y="1800"/>
                  </a:lnTo>
                  <a:lnTo>
                    <a:pt x="126" y="1862"/>
                  </a:lnTo>
                  <a:lnTo>
                    <a:pt x="1" y="1946"/>
                  </a:lnTo>
                  <a:lnTo>
                    <a:pt x="22" y="2009"/>
                  </a:lnTo>
                  <a:lnTo>
                    <a:pt x="126" y="2260"/>
                  </a:lnTo>
                  <a:lnTo>
                    <a:pt x="210" y="2385"/>
                  </a:lnTo>
                  <a:lnTo>
                    <a:pt x="231" y="2532"/>
                  </a:lnTo>
                  <a:lnTo>
                    <a:pt x="294" y="2574"/>
                  </a:lnTo>
                  <a:lnTo>
                    <a:pt x="294" y="2950"/>
                  </a:lnTo>
                  <a:lnTo>
                    <a:pt x="189" y="2992"/>
                  </a:lnTo>
                  <a:lnTo>
                    <a:pt x="105" y="3118"/>
                  </a:lnTo>
                  <a:lnTo>
                    <a:pt x="126" y="3306"/>
                  </a:lnTo>
                  <a:lnTo>
                    <a:pt x="273" y="3494"/>
                  </a:lnTo>
                  <a:lnTo>
                    <a:pt x="273" y="3536"/>
                  </a:lnTo>
                  <a:lnTo>
                    <a:pt x="336" y="3536"/>
                  </a:lnTo>
                  <a:lnTo>
                    <a:pt x="524" y="3620"/>
                  </a:lnTo>
                  <a:lnTo>
                    <a:pt x="628" y="3578"/>
                  </a:lnTo>
                  <a:lnTo>
                    <a:pt x="1047" y="3515"/>
                  </a:lnTo>
                  <a:lnTo>
                    <a:pt x="1235" y="3515"/>
                  </a:lnTo>
                  <a:lnTo>
                    <a:pt x="1340" y="3411"/>
                  </a:lnTo>
                  <a:lnTo>
                    <a:pt x="1424" y="3411"/>
                  </a:lnTo>
                  <a:lnTo>
                    <a:pt x="1549" y="3494"/>
                  </a:lnTo>
                  <a:lnTo>
                    <a:pt x="1884" y="3536"/>
                  </a:lnTo>
                  <a:lnTo>
                    <a:pt x="2009" y="3620"/>
                  </a:lnTo>
                  <a:lnTo>
                    <a:pt x="2051" y="3683"/>
                  </a:lnTo>
                  <a:lnTo>
                    <a:pt x="2260" y="3599"/>
                  </a:lnTo>
                  <a:lnTo>
                    <a:pt x="2365" y="3683"/>
                  </a:lnTo>
                  <a:lnTo>
                    <a:pt x="2428" y="3683"/>
                  </a:lnTo>
                  <a:lnTo>
                    <a:pt x="2470" y="3620"/>
                  </a:lnTo>
                  <a:lnTo>
                    <a:pt x="2637" y="3641"/>
                  </a:lnTo>
                  <a:lnTo>
                    <a:pt x="2721" y="3704"/>
                  </a:lnTo>
                  <a:lnTo>
                    <a:pt x="2909" y="3599"/>
                  </a:lnTo>
                  <a:lnTo>
                    <a:pt x="3056" y="3599"/>
                  </a:lnTo>
                  <a:lnTo>
                    <a:pt x="3097" y="3724"/>
                  </a:lnTo>
                  <a:lnTo>
                    <a:pt x="3202" y="3745"/>
                  </a:lnTo>
                  <a:lnTo>
                    <a:pt x="3307" y="3620"/>
                  </a:lnTo>
                  <a:lnTo>
                    <a:pt x="3411" y="3599"/>
                  </a:lnTo>
                  <a:lnTo>
                    <a:pt x="3516" y="3683"/>
                  </a:lnTo>
                  <a:lnTo>
                    <a:pt x="3662" y="3620"/>
                  </a:lnTo>
                  <a:lnTo>
                    <a:pt x="3767" y="3704"/>
                  </a:lnTo>
                  <a:lnTo>
                    <a:pt x="3893" y="3704"/>
                  </a:lnTo>
                  <a:lnTo>
                    <a:pt x="3893" y="3494"/>
                  </a:lnTo>
                  <a:lnTo>
                    <a:pt x="3997" y="3285"/>
                  </a:lnTo>
                  <a:lnTo>
                    <a:pt x="4165" y="3264"/>
                  </a:lnTo>
                  <a:lnTo>
                    <a:pt x="4395" y="3201"/>
                  </a:lnTo>
                  <a:lnTo>
                    <a:pt x="4416" y="3201"/>
                  </a:lnTo>
                  <a:lnTo>
                    <a:pt x="4416" y="3055"/>
                  </a:lnTo>
                  <a:lnTo>
                    <a:pt x="4290" y="2908"/>
                  </a:lnTo>
                  <a:lnTo>
                    <a:pt x="4311" y="2762"/>
                  </a:lnTo>
                  <a:lnTo>
                    <a:pt x="4185" y="2574"/>
                  </a:lnTo>
                  <a:lnTo>
                    <a:pt x="4185" y="2427"/>
                  </a:lnTo>
                  <a:lnTo>
                    <a:pt x="4248" y="2344"/>
                  </a:lnTo>
                  <a:lnTo>
                    <a:pt x="4374" y="2448"/>
                  </a:lnTo>
                  <a:lnTo>
                    <a:pt x="4667" y="2427"/>
                  </a:lnTo>
                  <a:lnTo>
                    <a:pt x="4771" y="2218"/>
                  </a:lnTo>
                  <a:lnTo>
                    <a:pt x="4834" y="2155"/>
                  </a:lnTo>
                  <a:lnTo>
                    <a:pt x="4688" y="2051"/>
                  </a:lnTo>
                  <a:lnTo>
                    <a:pt x="4688" y="1946"/>
                  </a:lnTo>
                  <a:lnTo>
                    <a:pt x="4457" y="1758"/>
                  </a:lnTo>
                  <a:lnTo>
                    <a:pt x="4269" y="1716"/>
                  </a:lnTo>
                  <a:lnTo>
                    <a:pt x="4206" y="1527"/>
                  </a:lnTo>
                  <a:lnTo>
                    <a:pt x="4102" y="1423"/>
                  </a:lnTo>
                  <a:lnTo>
                    <a:pt x="3955" y="1214"/>
                  </a:lnTo>
                  <a:lnTo>
                    <a:pt x="3872" y="1046"/>
                  </a:lnTo>
                  <a:lnTo>
                    <a:pt x="3746" y="921"/>
                  </a:lnTo>
                  <a:lnTo>
                    <a:pt x="3746" y="753"/>
                  </a:lnTo>
                  <a:lnTo>
                    <a:pt x="3662" y="649"/>
                  </a:lnTo>
                  <a:lnTo>
                    <a:pt x="3683" y="481"/>
                  </a:lnTo>
                  <a:lnTo>
                    <a:pt x="3662" y="356"/>
                  </a:lnTo>
                  <a:lnTo>
                    <a:pt x="3411" y="272"/>
                  </a:lnTo>
                  <a:lnTo>
                    <a:pt x="3328" y="272"/>
                  </a:lnTo>
                  <a:lnTo>
                    <a:pt x="3265" y="167"/>
                  </a:lnTo>
                  <a:lnTo>
                    <a:pt x="3097" y="230"/>
                  </a:lnTo>
                  <a:lnTo>
                    <a:pt x="2930" y="356"/>
                  </a:lnTo>
                  <a:lnTo>
                    <a:pt x="2825" y="147"/>
                  </a:lnTo>
                  <a:lnTo>
                    <a:pt x="2721" y="147"/>
                  </a:lnTo>
                  <a:lnTo>
                    <a:pt x="2574" y="188"/>
                  </a:lnTo>
                  <a:lnTo>
                    <a:pt x="2470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006" name="Google Shape;7006;p57"/>
            <p:cNvSpPr/>
            <p:nvPr/>
          </p:nvSpPr>
          <p:spPr>
            <a:xfrm>
              <a:off x="3848488" y="2796972"/>
              <a:ext cx="39628" cy="24519"/>
            </a:xfrm>
            <a:custGeom>
              <a:rect b="b" l="l" r="r" t="t"/>
              <a:pathLst>
                <a:path extrusionOk="0" h="2156" w="3328">
                  <a:moveTo>
                    <a:pt x="2993" y="1"/>
                  </a:moveTo>
                  <a:lnTo>
                    <a:pt x="2867" y="64"/>
                  </a:lnTo>
                  <a:lnTo>
                    <a:pt x="2679" y="43"/>
                  </a:lnTo>
                  <a:lnTo>
                    <a:pt x="2449" y="43"/>
                  </a:lnTo>
                  <a:lnTo>
                    <a:pt x="2302" y="22"/>
                  </a:lnTo>
                  <a:lnTo>
                    <a:pt x="2135" y="43"/>
                  </a:lnTo>
                  <a:lnTo>
                    <a:pt x="2030" y="210"/>
                  </a:lnTo>
                  <a:lnTo>
                    <a:pt x="1926" y="273"/>
                  </a:lnTo>
                  <a:lnTo>
                    <a:pt x="1926" y="377"/>
                  </a:lnTo>
                  <a:lnTo>
                    <a:pt x="1758" y="210"/>
                  </a:lnTo>
                  <a:lnTo>
                    <a:pt x="1549" y="357"/>
                  </a:lnTo>
                  <a:lnTo>
                    <a:pt x="1403" y="419"/>
                  </a:lnTo>
                  <a:lnTo>
                    <a:pt x="1403" y="545"/>
                  </a:lnTo>
                  <a:lnTo>
                    <a:pt x="1089" y="566"/>
                  </a:lnTo>
                  <a:lnTo>
                    <a:pt x="880" y="629"/>
                  </a:lnTo>
                  <a:lnTo>
                    <a:pt x="691" y="587"/>
                  </a:lnTo>
                  <a:lnTo>
                    <a:pt x="294" y="357"/>
                  </a:lnTo>
                  <a:lnTo>
                    <a:pt x="294" y="440"/>
                  </a:lnTo>
                  <a:lnTo>
                    <a:pt x="315" y="566"/>
                  </a:lnTo>
                  <a:lnTo>
                    <a:pt x="294" y="670"/>
                  </a:lnTo>
                  <a:lnTo>
                    <a:pt x="64" y="670"/>
                  </a:lnTo>
                  <a:lnTo>
                    <a:pt x="43" y="733"/>
                  </a:lnTo>
                  <a:lnTo>
                    <a:pt x="147" y="838"/>
                  </a:lnTo>
                  <a:lnTo>
                    <a:pt x="85" y="984"/>
                  </a:lnTo>
                  <a:lnTo>
                    <a:pt x="64" y="1089"/>
                  </a:lnTo>
                  <a:lnTo>
                    <a:pt x="147" y="1193"/>
                  </a:lnTo>
                  <a:lnTo>
                    <a:pt x="43" y="1298"/>
                  </a:lnTo>
                  <a:lnTo>
                    <a:pt x="1" y="1298"/>
                  </a:lnTo>
                  <a:lnTo>
                    <a:pt x="168" y="1486"/>
                  </a:lnTo>
                  <a:lnTo>
                    <a:pt x="189" y="1675"/>
                  </a:lnTo>
                  <a:lnTo>
                    <a:pt x="273" y="1696"/>
                  </a:lnTo>
                  <a:lnTo>
                    <a:pt x="524" y="1905"/>
                  </a:lnTo>
                  <a:lnTo>
                    <a:pt x="629" y="1947"/>
                  </a:lnTo>
                  <a:lnTo>
                    <a:pt x="733" y="2030"/>
                  </a:lnTo>
                  <a:lnTo>
                    <a:pt x="1026" y="2093"/>
                  </a:lnTo>
                  <a:lnTo>
                    <a:pt x="1235" y="2156"/>
                  </a:lnTo>
                  <a:lnTo>
                    <a:pt x="1340" y="2030"/>
                  </a:lnTo>
                  <a:lnTo>
                    <a:pt x="1403" y="2051"/>
                  </a:lnTo>
                  <a:lnTo>
                    <a:pt x="1466" y="1989"/>
                  </a:lnTo>
                  <a:lnTo>
                    <a:pt x="1612" y="1926"/>
                  </a:lnTo>
                  <a:lnTo>
                    <a:pt x="1717" y="1926"/>
                  </a:lnTo>
                  <a:lnTo>
                    <a:pt x="1738" y="1884"/>
                  </a:lnTo>
                  <a:lnTo>
                    <a:pt x="1863" y="1779"/>
                  </a:lnTo>
                  <a:lnTo>
                    <a:pt x="1968" y="1800"/>
                  </a:lnTo>
                  <a:lnTo>
                    <a:pt x="2072" y="1821"/>
                  </a:lnTo>
                  <a:lnTo>
                    <a:pt x="2156" y="1842"/>
                  </a:lnTo>
                  <a:lnTo>
                    <a:pt x="2282" y="1717"/>
                  </a:lnTo>
                  <a:lnTo>
                    <a:pt x="2386" y="1696"/>
                  </a:lnTo>
                  <a:lnTo>
                    <a:pt x="2449" y="1591"/>
                  </a:lnTo>
                  <a:lnTo>
                    <a:pt x="2595" y="1612"/>
                  </a:lnTo>
                  <a:lnTo>
                    <a:pt x="2700" y="1507"/>
                  </a:lnTo>
                  <a:lnTo>
                    <a:pt x="2679" y="1403"/>
                  </a:lnTo>
                  <a:lnTo>
                    <a:pt x="2888" y="1089"/>
                  </a:lnTo>
                  <a:lnTo>
                    <a:pt x="3014" y="754"/>
                  </a:lnTo>
                  <a:lnTo>
                    <a:pt x="3118" y="524"/>
                  </a:lnTo>
                  <a:lnTo>
                    <a:pt x="3286" y="482"/>
                  </a:lnTo>
                  <a:lnTo>
                    <a:pt x="3328" y="357"/>
                  </a:lnTo>
                  <a:lnTo>
                    <a:pt x="3307" y="336"/>
                  </a:lnTo>
                  <a:lnTo>
                    <a:pt x="3286" y="231"/>
                  </a:lnTo>
                  <a:lnTo>
                    <a:pt x="3118" y="126"/>
                  </a:lnTo>
                  <a:lnTo>
                    <a:pt x="2993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007" name="Google Shape;7007;p57"/>
            <p:cNvSpPr/>
            <p:nvPr/>
          </p:nvSpPr>
          <p:spPr>
            <a:xfrm>
              <a:off x="3851727" y="2789842"/>
              <a:ext cx="34151" cy="14284"/>
            </a:xfrm>
            <a:custGeom>
              <a:rect b="b" l="l" r="r" t="t"/>
              <a:pathLst>
                <a:path extrusionOk="0" h="1256" w="2868">
                  <a:moveTo>
                    <a:pt x="2240" y="0"/>
                  </a:moveTo>
                  <a:lnTo>
                    <a:pt x="2177" y="21"/>
                  </a:lnTo>
                  <a:lnTo>
                    <a:pt x="2093" y="105"/>
                  </a:lnTo>
                  <a:lnTo>
                    <a:pt x="2010" y="42"/>
                  </a:lnTo>
                  <a:lnTo>
                    <a:pt x="1884" y="42"/>
                  </a:lnTo>
                  <a:lnTo>
                    <a:pt x="1779" y="21"/>
                  </a:lnTo>
                  <a:lnTo>
                    <a:pt x="1696" y="42"/>
                  </a:lnTo>
                  <a:lnTo>
                    <a:pt x="1612" y="147"/>
                  </a:lnTo>
                  <a:lnTo>
                    <a:pt x="1507" y="168"/>
                  </a:lnTo>
                  <a:lnTo>
                    <a:pt x="1486" y="147"/>
                  </a:lnTo>
                  <a:lnTo>
                    <a:pt x="1235" y="126"/>
                  </a:lnTo>
                  <a:lnTo>
                    <a:pt x="1089" y="230"/>
                  </a:lnTo>
                  <a:lnTo>
                    <a:pt x="942" y="251"/>
                  </a:lnTo>
                  <a:lnTo>
                    <a:pt x="775" y="419"/>
                  </a:lnTo>
                  <a:lnTo>
                    <a:pt x="566" y="440"/>
                  </a:lnTo>
                  <a:lnTo>
                    <a:pt x="336" y="523"/>
                  </a:lnTo>
                  <a:lnTo>
                    <a:pt x="294" y="460"/>
                  </a:lnTo>
                  <a:lnTo>
                    <a:pt x="147" y="481"/>
                  </a:lnTo>
                  <a:lnTo>
                    <a:pt x="22" y="565"/>
                  </a:lnTo>
                  <a:lnTo>
                    <a:pt x="1" y="565"/>
                  </a:lnTo>
                  <a:lnTo>
                    <a:pt x="1" y="753"/>
                  </a:lnTo>
                  <a:lnTo>
                    <a:pt x="22" y="984"/>
                  </a:lnTo>
                  <a:lnTo>
                    <a:pt x="419" y="1214"/>
                  </a:lnTo>
                  <a:lnTo>
                    <a:pt x="608" y="1256"/>
                  </a:lnTo>
                  <a:lnTo>
                    <a:pt x="817" y="1193"/>
                  </a:lnTo>
                  <a:lnTo>
                    <a:pt x="1131" y="1172"/>
                  </a:lnTo>
                  <a:lnTo>
                    <a:pt x="1131" y="1046"/>
                  </a:lnTo>
                  <a:lnTo>
                    <a:pt x="1277" y="984"/>
                  </a:lnTo>
                  <a:lnTo>
                    <a:pt x="1486" y="837"/>
                  </a:lnTo>
                  <a:lnTo>
                    <a:pt x="1654" y="1004"/>
                  </a:lnTo>
                  <a:lnTo>
                    <a:pt x="1654" y="900"/>
                  </a:lnTo>
                  <a:lnTo>
                    <a:pt x="1758" y="837"/>
                  </a:lnTo>
                  <a:lnTo>
                    <a:pt x="1863" y="670"/>
                  </a:lnTo>
                  <a:lnTo>
                    <a:pt x="2030" y="649"/>
                  </a:lnTo>
                  <a:lnTo>
                    <a:pt x="2177" y="670"/>
                  </a:lnTo>
                  <a:lnTo>
                    <a:pt x="2407" y="670"/>
                  </a:lnTo>
                  <a:lnTo>
                    <a:pt x="2595" y="691"/>
                  </a:lnTo>
                  <a:lnTo>
                    <a:pt x="2742" y="628"/>
                  </a:lnTo>
                  <a:lnTo>
                    <a:pt x="2763" y="419"/>
                  </a:lnTo>
                  <a:lnTo>
                    <a:pt x="2867" y="147"/>
                  </a:lnTo>
                  <a:lnTo>
                    <a:pt x="2637" y="21"/>
                  </a:lnTo>
                  <a:lnTo>
                    <a:pt x="2407" y="21"/>
                  </a:lnTo>
                  <a:lnTo>
                    <a:pt x="2344" y="42"/>
                  </a:lnTo>
                  <a:lnTo>
                    <a:pt x="2240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008" name="Google Shape;7008;p57"/>
            <p:cNvSpPr/>
            <p:nvPr/>
          </p:nvSpPr>
          <p:spPr>
            <a:xfrm>
              <a:off x="3869672" y="2845760"/>
              <a:ext cx="12967" cy="23803"/>
            </a:xfrm>
            <a:custGeom>
              <a:rect b="b" l="l" r="r" t="t"/>
              <a:pathLst>
                <a:path extrusionOk="0" h="2093" w="1089">
                  <a:moveTo>
                    <a:pt x="419" y="0"/>
                  </a:moveTo>
                  <a:lnTo>
                    <a:pt x="314" y="126"/>
                  </a:lnTo>
                  <a:lnTo>
                    <a:pt x="272" y="21"/>
                  </a:lnTo>
                  <a:lnTo>
                    <a:pt x="210" y="21"/>
                  </a:lnTo>
                  <a:lnTo>
                    <a:pt x="84" y="147"/>
                  </a:lnTo>
                  <a:lnTo>
                    <a:pt x="0" y="314"/>
                  </a:lnTo>
                  <a:lnTo>
                    <a:pt x="0" y="544"/>
                  </a:lnTo>
                  <a:lnTo>
                    <a:pt x="189" y="628"/>
                  </a:lnTo>
                  <a:lnTo>
                    <a:pt x="168" y="691"/>
                  </a:lnTo>
                  <a:lnTo>
                    <a:pt x="105" y="733"/>
                  </a:lnTo>
                  <a:lnTo>
                    <a:pt x="63" y="984"/>
                  </a:lnTo>
                  <a:lnTo>
                    <a:pt x="105" y="1172"/>
                  </a:lnTo>
                  <a:lnTo>
                    <a:pt x="63" y="1277"/>
                  </a:lnTo>
                  <a:lnTo>
                    <a:pt x="63" y="1423"/>
                  </a:lnTo>
                  <a:lnTo>
                    <a:pt x="147" y="1528"/>
                  </a:lnTo>
                  <a:lnTo>
                    <a:pt x="84" y="1674"/>
                  </a:lnTo>
                  <a:lnTo>
                    <a:pt x="147" y="1716"/>
                  </a:lnTo>
                  <a:lnTo>
                    <a:pt x="377" y="1737"/>
                  </a:lnTo>
                  <a:lnTo>
                    <a:pt x="482" y="2009"/>
                  </a:lnTo>
                  <a:lnTo>
                    <a:pt x="565" y="2093"/>
                  </a:lnTo>
                  <a:lnTo>
                    <a:pt x="628" y="2030"/>
                  </a:lnTo>
                  <a:lnTo>
                    <a:pt x="712" y="1883"/>
                  </a:lnTo>
                  <a:lnTo>
                    <a:pt x="733" y="1737"/>
                  </a:lnTo>
                  <a:lnTo>
                    <a:pt x="942" y="1674"/>
                  </a:lnTo>
                  <a:lnTo>
                    <a:pt x="1047" y="1507"/>
                  </a:lnTo>
                  <a:lnTo>
                    <a:pt x="1088" y="1360"/>
                  </a:lnTo>
                  <a:lnTo>
                    <a:pt x="942" y="1256"/>
                  </a:lnTo>
                  <a:lnTo>
                    <a:pt x="900" y="1109"/>
                  </a:lnTo>
                  <a:lnTo>
                    <a:pt x="795" y="963"/>
                  </a:lnTo>
                  <a:lnTo>
                    <a:pt x="775" y="753"/>
                  </a:lnTo>
                  <a:lnTo>
                    <a:pt x="795" y="544"/>
                  </a:lnTo>
                  <a:lnTo>
                    <a:pt x="775" y="481"/>
                  </a:lnTo>
                  <a:lnTo>
                    <a:pt x="775" y="335"/>
                  </a:lnTo>
                  <a:lnTo>
                    <a:pt x="712" y="230"/>
                  </a:lnTo>
                  <a:lnTo>
                    <a:pt x="607" y="147"/>
                  </a:lnTo>
                  <a:lnTo>
                    <a:pt x="565" y="147"/>
                  </a:lnTo>
                  <a:lnTo>
                    <a:pt x="482" y="21"/>
                  </a:lnTo>
                  <a:lnTo>
                    <a:pt x="419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009" name="Google Shape;7009;p57"/>
            <p:cNvSpPr/>
            <p:nvPr/>
          </p:nvSpPr>
          <p:spPr>
            <a:xfrm>
              <a:off x="3863444" y="2836958"/>
              <a:ext cx="12467" cy="15000"/>
            </a:xfrm>
            <a:custGeom>
              <a:rect b="b" l="l" r="r" t="t"/>
              <a:pathLst>
                <a:path extrusionOk="0" h="1319" w="1047">
                  <a:moveTo>
                    <a:pt x="293" y="0"/>
                  </a:moveTo>
                  <a:lnTo>
                    <a:pt x="210" y="63"/>
                  </a:lnTo>
                  <a:lnTo>
                    <a:pt x="210" y="167"/>
                  </a:lnTo>
                  <a:lnTo>
                    <a:pt x="314" y="209"/>
                  </a:lnTo>
                  <a:lnTo>
                    <a:pt x="356" y="293"/>
                  </a:lnTo>
                  <a:lnTo>
                    <a:pt x="272" y="356"/>
                  </a:lnTo>
                  <a:lnTo>
                    <a:pt x="189" y="356"/>
                  </a:lnTo>
                  <a:lnTo>
                    <a:pt x="147" y="481"/>
                  </a:lnTo>
                  <a:lnTo>
                    <a:pt x="147" y="628"/>
                  </a:lnTo>
                  <a:lnTo>
                    <a:pt x="84" y="732"/>
                  </a:lnTo>
                  <a:lnTo>
                    <a:pt x="0" y="795"/>
                  </a:lnTo>
                  <a:lnTo>
                    <a:pt x="63" y="837"/>
                  </a:lnTo>
                  <a:lnTo>
                    <a:pt x="168" y="879"/>
                  </a:lnTo>
                  <a:lnTo>
                    <a:pt x="377" y="1151"/>
                  </a:lnTo>
                  <a:lnTo>
                    <a:pt x="398" y="1235"/>
                  </a:lnTo>
                  <a:lnTo>
                    <a:pt x="523" y="1318"/>
                  </a:lnTo>
                  <a:lnTo>
                    <a:pt x="523" y="1088"/>
                  </a:lnTo>
                  <a:lnTo>
                    <a:pt x="607" y="921"/>
                  </a:lnTo>
                  <a:lnTo>
                    <a:pt x="733" y="795"/>
                  </a:lnTo>
                  <a:lnTo>
                    <a:pt x="795" y="795"/>
                  </a:lnTo>
                  <a:lnTo>
                    <a:pt x="837" y="900"/>
                  </a:lnTo>
                  <a:lnTo>
                    <a:pt x="942" y="774"/>
                  </a:lnTo>
                  <a:lnTo>
                    <a:pt x="984" y="711"/>
                  </a:lnTo>
                  <a:lnTo>
                    <a:pt x="1046" y="628"/>
                  </a:lnTo>
                  <a:lnTo>
                    <a:pt x="1046" y="502"/>
                  </a:lnTo>
                  <a:lnTo>
                    <a:pt x="900" y="481"/>
                  </a:lnTo>
                  <a:lnTo>
                    <a:pt x="816" y="398"/>
                  </a:lnTo>
                  <a:lnTo>
                    <a:pt x="691" y="398"/>
                  </a:lnTo>
                  <a:lnTo>
                    <a:pt x="628" y="314"/>
                  </a:lnTo>
                  <a:lnTo>
                    <a:pt x="628" y="251"/>
                  </a:lnTo>
                  <a:lnTo>
                    <a:pt x="502" y="105"/>
                  </a:lnTo>
                  <a:lnTo>
                    <a:pt x="502" y="146"/>
                  </a:lnTo>
                  <a:lnTo>
                    <a:pt x="398" y="84"/>
                  </a:lnTo>
                  <a:lnTo>
                    <a:pt x="293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010" name="Google Shape;7010;p57"/>
            <p:cNvSpPr/>
            <p:nvPr/>
          </p:nvSpPr>
          <p:spPr>
            <a:xfrm>
              <a:off x="3844761" y="2824346"/>
              <a:ext cx="25923" cy="21665"/>
            </a:xfrm>
            <a:custGeom>
              <a:rect b="b" l="l" r="r" t="t"/>
              <a:pathLst>
                <a:path extrusionOk="0" h="1905" w="2177">
                  <a:moveTo>
                    <a:pt x="105" y="0"/>
                  </a:moveTo>
                  <a:lnTo>
                    <a:pt x="63" y="42"/>
                  </a:lnTo>
                  <a:lnTo>
                    <a:pt x="63" y="167"/>
                  </a:lnTo>
                  <a:lnTo>
                    <a:pt x="0" y="230"/>
                  </a:lnTo>
                  <a:lnTo>
                    <a:pt x="42" y="314"/>
                  </a:lnTo>
                  <a:lnTo>
                    <a:pt x="84" y="314"/>
                  </a:lnTo>
                  <a:lnTo>
                    <a:pt x="209" y="439"/>
                  </a:lnTo>
                  <a:lnTo>
                    <a:pt x="251" y="544"/>
                  </a:lnTo>
                  <a:lnTo>
                    <a:pt x="314" y="649"/>
                  </a:lnTo>
                  <a:lnTo>
                    <a:pt x="272" y="670"/>
                  </a:lnTo>
                  <a:lnTo>
                    <a:pt x="293" y="753"/>
                  </a:lnTo>
                  <a:lnTo>
                    <a:pt x="774" y="1151"/>
                  </a:lnTo>
                  <a:lnTo>
                    <a:pt x="1151" y="1611"/>
                  </a:lnTo>
                  <a:lnTo>
                    <a:pt x="1109" y="1695"/>
                  </a:lnTo>
                  <a:lnTo>
                    <a:pt x="1193" y="1716"/>
                  </a:lnTo>
                  <a:lnTo>
                    <a:pt x="1402" y="1737"/>
                  </a:lnTo>
                  <a:lnTo>
                    <a:pt x="1465" y="1716"/>
                  </a:lnTo>
                  <a:lnTo>
                    <a:pt x="1569" y="1904"/>
                  </a:lnTo>
                  <a:lnTo>
                    <a:pt x="1653" y="1841"/>
                  </a:lnTo>
                  <a:lnTo>
                    <a:pt x="1716" y="1737"/>
                  </a:lnTo>
                  <a:lnTo>
                    <a:pt x="1716" y="1590"/>
                  </a:lnTo>
                  <a:lnTo>
                    <a:pt x="1758" y="1465"/>
                  </a:lnTo>
                  <a:lnTo>
                    <a:pt x="1841" y="1465"/>
                  </a:lnTo>
                  <a:lnTo>
                    <a:pt x="1925" y="1402"/>
                  </a:lnTo>
                  <a:lnTo>
                    <a:pt x="1883" y="1318"/>
                  </a:lnTo>
                  <a:lnTo>
                    <a:pt x="1779" y="1276"/>
                  </a:lnTo>
                  <a:lnTo>
                    <a:pt x="1779" y="1172"/>
                  </a:lnTo>
                  <a:lnTo>
                    <a:pt x="1862" y="1109"/>
                  </a:lnTo>
                  <a:lnTo>
                    <a:pt x="1967" y="1193"/>
                  </a:lnTo>
                  <a:lnTo>
                    <a:pt x="2071" y="1255"/>
                  </a:lnTo>
                  <a:lnTo>
                    <a:pt x="2134" y="1193"/>
                  </a:lnTo>
                  <a:lnTo>
                    <a:pt x="1988" y="1046"/>
                  </a:lnTo>
                  <a:lnTo>
                    <a:pt x="1988" y="900"/>
                  </a:lnTo>
                  <a:lnTo>
                    <a:pt x="2051" y="879"/>
                  </a:lnTo>
                  <a:lnTo>
                    <a:pt x="2155" y="942"/>
                  </a:lnTo>
                  <a:lnTo>
                    <a:pt x="2176" y="858"/>
                  </a:lnTo>
                  <a:lnTo>
                    <a:pt x="2134" y="795"/>
                  </a:lnTo>
                  <a:lnTo>
                    <a:pt x="2030" y="774"/>
                  </a:lnTo>
                  <a:lnTo>
                    <a:pt x="1862" y="649"/>
                  </a:lnTo>
                  <a:lnTo>
                    <a:pt x="1862" y="565"/>
                  </a:lnTo>
                  <a:lnTo>
                    <a:pt x="1967" y="419"/>
                  </a:lnTo>
                  <a:lnTo>
                    <a:pt x="1988" y="251"/>
                  </a:lnTo>
                  <a:lnTo>
                    <a:pt x="1925" y="251"/>
                  </a:lnTo>
                  <a:lnTo>
                    <a:pt x="1862" y="272"/>
                  </a:lnTo>
                  <a:lnTo>
                    <a:pt x="1820" y="230"/>
                  </a:lnTo>
                  <a:lnTo>
                    <a:pt x="1653" y="230"/>
                  </a:lnTo>
                  <a:lnTo>
                    <a:pt x="1548" y="126"/>
                  </a:lnTo>
                  <a:lnTo>
                    <a:pt x="1465" y="147"/>
                  </a:lnTo>
                  <a:lnTo>
                    <a:pt x="1339" y="105"/>
                  </a:lnTo>
                  <a:lnTo>
                    <a:pt x="1214" y="126"/>
                  </a:lnTo>
                  <a:lnTo>
                    <a:pt x="1193" y="63"/>
                  </a:lnTo>
                  <a:lnTo>
                    <a:pt x="1088" y="126"/>
                  </a:lnTo>
                  <a:lnTo>
                    <a:pt x="942" y="63"/>
                  </a:lnTo>
                  <a:lnTo>
                    <a:pt x="900" y="126"/>
                  </a:lnTo>
                  <a:lnTo>
                    <a:pt x="837" y="21"/>
                  </a:lnTo>
                  <a:lnTo>
                    <a:pt x="732" y="0"/>
                  </a:lnTo>
                  <a:lnTo>
                    <a:pt x="690" y="42"/>
                  </a:lnTo>
                  <a:lnTo>
                    <a:pt x="607" y="0"/>
                  </a:lnTo>
                  <a:lnTo>
                    <a:pt x="565" y="63"/>
                  </a:lnTo>
                  <a:lnTo>
                    <a:pt x="481" y="42"/>
                  </a:lnTo>
                  <a:lnTo>
                    <a:pt x="377" y="63"/>
                  </a:lnTo>
                  <a:lnTo>
                    <a:pt x="377" y="147"/>
                  </a:lnTo>
                  <a:lnTo>
                    <a:pt x="293" y="167"/>
                  </a:lnTo>
                  <a:lnTo>
                    <a:pt x="251" y="105"/>
                  </a:lnTo>
                  <a:lnTo>
                    <a:pt x="105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011" name="Google Shape;7011;p57"/>
            <p:cNvSpPr/>
            <p:nvPr/>
          </p:nvSpPr>
          <p:spPr>
            <a:xfrm>
              <a:off x="3830555" y="2811734"/>
              <a:ext cx="20195" cy="12146"/>
            </a:xfrm>
            <a:custGeom>
              <a:rect b="b" l="l" r="r" t="t"/>
              <a:pathLst>
                <a:path extrusionOk="0" h="1068" w="1696">
                  <a:moveTo>
                    <a:pt x="1507" y="0"/>
                  </a:moveTo>
                  <a:lnTo>
                    <a:pt x="1381" y="63"/>
                  </a:lnTo>
                  <a:lnTo>
                    <a:pt x="1130" y="209"/>
                  </a:lnTo>
                  <a:lnTo>
                    <a:pt x="1067" y="188"/>
                  </a:lnTo>
                  <a:lnTo>
                    <a:pt x="984" y="209"/>
                  </a:lnTo>
                  <a:lnTo>
                    <a:pt x="858" y="272"/>
                  </a:lnTo>
                  <a:lnTo>
                    <a:pt x="733" y="272"/>
                  </a:lnTo>
                  <a:lnTo>
                    <a:pt x="607" y="314"/>
                  </a:lnTo>
                  <a:lnTo>
                    <a:pt x="523" y="230"/>
                  </a:lnTo>
                  <a:lnTo>
                    <a:pt x="251" y="230"/>
                  </a:lnTo>
                  <a:lnTo>
                    <a:pt x="147" y="209"/>
                  </a:lnTo>
                  <a:lnTo>
                    <a:pt x="21" y="419"/>
                  </a:lnTo>
                  <a:lnTo>
                    <a:pt x="84" y="502"/>
                  </a:lnTo>
                  <a:lnTo>
                    <a:pt x="0" y="628"/>
                  </a:lnTo>
                  <a:lnTo>
                    <a:pt x="21" y="816"/>
                  </a:lnTo>
                  <a:lnTo>
                    <a:pt x="42" y="816"/>
                  </a:lnTo>
                  <a:lnTo>
                    <a:pt x="147" y="858"/>
                  </a:lnTo>
                  <a:lnTo>
                    <a:pt x="147" y="942"/>
                  </a:lnTo>
                  <a:lnTo>
                    <a:pt x="42" y="963"/>
                  </a:lnTo>
                  <a:lnTo>
                    <a:pt x="42" y="1067"/>
                  </a:lnTo>
                  <a:lnTo>
                    <a:pt x="251" y="1067"/>
                  </a:lnTo>
                  <a:lnTo>
                    <a:pt x="398" y="963"/>
                  </a:lnTo>
                  <a:lnTo>
                    <a:pt x="523" y="921"/>
                  </a:lnTo>
                  <a:lnTo>
                    <a:pt x="733" y="1025"/>
                  </a:lnTo>
                  <a:lnTo>
                    <a:pt x="858" y="1025"/>
                  </a:lnTo>
                  <a:lnTo>
                    <a:pt x="879" y="816"/>
                  </a:lnTo>
                  <a:lnTo>
                    <a:pt x="1067" y="732"/>
                  </a:lnTo>
                  <a:lnTo>
                    <a:pt x="1088" y="586"/>
                  </a:lnTo>
                  <a:lnTo>
                    <a:pt x="1444" y="398"/>
                  </a:lnTo>
                  <a:lnTo>
                    <a:pt x="1695" y="398"/>
                  </a:lnTo>
                  <a:lnTo>
                    <a:pt x="1674" y="188"/>
                  </a:lnTo>
                  <a:lnTo>
                    <a:pt x="1507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012" name="Google Shape;7012;p57"/>
            <p:cNvSpPr/>
            <p:nvPr/>
          </p:nvSpPr>
          <p:spPr>
            <a:xfrm>
              <a:off x="3804645" y="2793401"/>
              <a:ext cx="47594" cy="21903"/>
            </a:xfrm>
            <a:custGeom>
              <a:rect b="b" l="l" r="r" t="t"/>
              <a:pathLst>
                <a:path extrusionOk="0" h="1926" w="3997">
                  <a:moveTo>
                    <a:pt x="2846" y="1"/>
                  </a:moveTo>
                  <a:lnTo>
                    <a:pt x="2804" y="106"/>
                  </a:lnTo>
                  <a:lnTo>
                    <a:pt x="2741" y="147"/>
                  </a:lnTo>
                  <a:lnTo>
                    <a:pt x="2720" y="252"/>
                  </a:lnTo>
                  <a:lnTo>
                    <a:pt x="2574" y="252"/>
                  </a:lnTo>
                  <a:lnTo>
                    <a:pt x="2511" y="315"/>
                  </a:lnTo>
                  <a:lnTo>
                    <a:pt x="2218" y="147"/>
                  </a:lnTo>
                  <a:lnTo>
                    <a:pt x="2155" y="147"/>
                  </a:lnTo>
                  <a:lnTo>
                    <a:pt x="2114" y="252"/>
                  </a:lnTo>
                  <a:lnTo>
                    <a:pt x="2114" y="357"/>
                  </a:lnTo>
                  <a:lnTo>
                    <a:pt x="2051" y="357"/>
                  </a:lnTo>
                  <a:lnTo>
                    <a:pt x="1967" y="461"/>
                  </a:lnTo>
                  <a:lnTo>
                    <a:pt x="1842" y="545"/>
                  </a:lnTo>
                  <a:lnTo>
                    <a:pt x="1674" y="733"/>
                  </a:lnTo>
                  <a:lnTo>
                    <a:pt x="1674" y="796"/>
                  </a:lnTo>
                  <a:lnTo>
                    <a:pt x="1842" y="880"/>
                  </a:lnTo>
                  <a:lnTo>
                    <a:pt x="1863" y="984"/>
                  </a:lnTo>
                  <a:lnTo>
                    <a:pt x="1779" y="1047"/>
                  </a:lnTo>
                  <a:lnTo>
                    <a:pt x="1653" y="963"/>
                  </a:lnTo>
                  <a:lnTo>
                    <a:pt x="1528" y="984"/>
                  </a:lnTo>
                  <a:lnTo>
                    <a:pt x="1381" y="963"/>
                  </a:lnTo>
                  <a:lnTo>
                    <a:pt x="1319" y="963"/>
                  </a:lnTo>
                  <a:lnTo>
                    <a:pt x="1130" y="1089"/>
                  </a:lnTo>
                  <a:lnTo>
                    <a:pt x="1026" y="1110"/>
                  </a:lnTo>
                  <a:lnTo>
                    <a:pt x="942" y="1089"/>
                  </a:lnTo>
                  <a:lnTo>
                    <a:pt x="837" y="1110"/>
                  </a:lnTo>
                  <a:lnTo>
                    <a:pt x="754" y="1047"/>
                  </a:lnTo>
                  <a:lnTo>
                    <a:pt x="440" y="1047"/>
                  </a:lnTo>
                  <a:lnTo>
                    <a:pt x="440" y="1110"/>
                  </a:lnTo>
                  <a:lnTo>
                    <a:pt x="419" y="1173"/>
                  </a:lnTo>
                  <a:lnTo>
                    <a:pt x="272" y="1152"/>
                  </a:lnTo>
                  <a:lnTo>
                    <a:pt x="189" y="1047"/>
                  </a:lnTo>
                  <a:lnTo>
                    <a:pt x="84" y="1089"/>
                  </a:lnTo>
                  <a:lnTo>
                    <a:pt x="21" y="1110"/>
                  </a:lnTo>
                  <a:lnTo>
                    <a:pt x="0" y="1110"/>
                  </a:lnTo>
                  <a:lnTo>
                    <a:pt x="63" y="1173"/>
                  </a:lnTo>
                  <a:lnTo>
                    <a:pt x="63" y="1256"/>
                  </a:lnTo>
                  <a:lnTo>
                    <a:pt x="105" y="1298"/>
                  </a:lnTo>
                  <a:lnTo>
                    <a:pt x="105" y="1403"/>
                  </a:lnTo>
                  <a:lnTo>
                    <a:pt x="210" y="1403"/>
                  </a:lnTo>
                  <a:lnTo>
                    <a:pt x="293" y="1382"/>
                  </a:lnTo>
                  <a:lnTo>
                    <a:pt x="398" y="1507"/>
                  </a:lnTo>
                  <a:lnTo>
                    <a:pt x="502" y="1403"/>
                  </a:lnTo>
                  <a:lnTo>
                    <a:pt x="586" y="1403"/>
                  </a:lnTo>
                  <a:lnTo>
                    <a:pt x="628" y="1507"/>
                  </a:lnTo>
                  <a:lnTo>
                    <a:pt x="837" y="1591"/>
                  </a:lnTo>
                  <a:lnTo>
                    <a:pt x="1130" y="1403"/>
                  </a:lnTo>
                  <a:lnTo>
                    <a:pt x="1256" y="1424"/>
                  </a:lnTo>
                  <a:lnTo>
                    <a:pt x="1444" y="1424"/>
                  </a:lnTo>
                  <a:lnTo>
                    <a:pt x="1444" y="1528"/>
                  </a:lnTo>
                  <a:lnTo>
                    <a:pt x="1737" y="1717"/>
                  </a:lnTo>
                  <a:lnTo>
                    <a:pt x="2072" y="1779"/>
                  </a:lnTo>
                  <a:lnTo>
                    <a:pt x="2260" y="1738"/>
                  </a:lnTo>
                  <a:lnTo>
                    <a:pt x="2323" y="1821"/>
                  </a:lnTo>
                  <a:lnTo>
                    <a:pt x="2427" y="1842"/>
                  </a:lnTo>
                  <a:lnTo>
                    <a:pt x="2699" y="1842"/>
                  </a:lnTo>
                  <a:lnTo>
                    <a:pt x="2783" y="1926"/>
                  </a:lnTo>
                  <a:lnTo>
                    <a:pt x="2909" y="1884"/>
                  </a:lnTo>
                  <a:lnTo>
                    <a:pt x="3034" y="1884"/>
                  </a:lnTo>
                  <a:lnTo>
                    <a:pt x="3160" y="1821"/>
                  </a:lnTo>
                  <a:lnTo>
                    <a:pt x="3243" y="1800"/>
                  </a:lnTo>
                  <a:lnTo>
                    <a:pt x="3306" y="1821"/>
                  </a:lnTo>
                  <a:lnTo>
                    <a:pt x="3557" y="1675"/>
                  </a:lnTo>
                  <a:lnTo>
                    <a:pt x="3683" y="1612"/>
                  </a:lnTo>
                  <a:lnTo>
                    <a:pt x="3725" y="1612"/>
                  </a:lnTo>
                  <a:lnTo>
                    <a:pt x="3829" y="1507"/>
                  </a:lnTo>
                  <a:lnTo>
                    <a:pt x="3746" y="1403"/>
                  </a:lnTo>
                  <a:lnTo>
                    <a:pt x="3767" y="1298"/>
                  </a:lnTo>
                  <a:lnTo>
                    <a:pt x="3829" y="1152"/>
                  </a:lnTo>
                  <a:lnTo>
                    <a:pt x="3725" y="1047"/>
                  </a:lnTo>
                  <a:lnTo>
                    <a:pt x="3746" y="984"/>
                  </a:lnTo>
                  <a:lnTo>
                    <a:pt x="3976" y="984"/>
                  </a:lnTo>
                  <a:lnTo>
                    <a:pt x="3997" y="880"/>
                  </a:lnTo>
                  <a:lnTo>
                    <a:pt x="3976" y="754"/>
                  </a:lnTo>
                  <a:lnTo>
                    <a:pt x="3976" y="671"/>
                  </a:lnTo>
                  <a:lnTo>
                    <a:pt x="3955" y="440"/>
                  </a:lnTo>
                  <a:lnTo>
                    <a:pt x="3955" y="252"/>
                  </a:lnTo>
                  <a:lnTo>
                    <a:pt x="3725" y="210"/>
                  </a:lnTo>
                  <a:lnTo>
                    <a:pt x="3641" y="127"/>
                  </a:lnTo>
                  <a:lnTo>
                    <a:pt x="3474" y="147"/>
                  </a:lnTo>
                  <a:lnTo>
                    <a:pt x="3327" y="147"/>
                  </a:lnTo>
                  <a:lnTo>
                    <a:pt x="3160" y="43"/>
                  </a:lnTo>
                  <a:lnTo>
                    <a:pt x="2951" y="43"/>
                  </a:lnTo>
                  <a:lnTo>
                    <a:pt x="2846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013" name="Google Shape;7013;p57"/>
            <p:cNvSpPr/>
            <p:nvPr/>
          </p:nvSpPr>
          <p:spPr>
            <a:xfrm>
              <a:off x="3831556" y="2741054"/>
              <a:ext cx="63038" cy="50699"/>
            </a:xfrm>
            <a:custGeom>
              <a:rect b="b" l="l" r="r" t="t"/>
              <a:pathLst>
                <a:path extrusionOk="0" h="4458" w="5294">
                  <a:moveTo>
                    <a:pt x="1883" y="1"/>
                  </a:moveTo>
                  <a:lnTo>
                    <a:pt x="1632" y="105"/>
                  </a:lnTo>
                  <a:lnTo>
                    <a:pt x="1486" y="105"/>
                  </a:lnTo>
                  <a:lnTo>
                    <a:pt x="1318" y="147"/>
                  </a:lnTo>
                  <a:lnTo>
                    <a:pt x="1214" y="315"/>
                  </a:lnTo>
                  <a:lnTo>
                    <a:pt x="1046" y="315"/>
                  </a:lnTo>
                  <a:lnTo>
                    <a:pt x="942" y="398"/>
                  </a:lnTo>
                  <a:lnTo>
                    <a:pt x="942" y="524"/>
                  </a:lnTo>
                  <a:lnTo>
                    <a:pt x="753" y="524"/>
                  </a:lnTo>
                  <a:lnTo>
                    <a:pt x="481" y="670"/>
                  </a:lnTo>
                  <a:lnTo>
                    <a:pt x="314" y="670"/>
                  </a:lnTo>
                  <a:lnTo>
                    <a:pt x="251" y="796"/>
                  </a:lnTo>
                  <a:lnTo>
                    <a:pt x="209" y="963"/>
                  </a:lnTo>
                  <a:lnTo>
                    <a:pt x="147" y="984"/>
                  </a:lnTo>
                  <a:lnTo>
                    <a:pt x="167" y="1047"/>
                  </a:lnTo>
                  <a:lnTo>
                    <a:pt x="126" y="1047"/>
                  </a:lnTo>
                  <a:lnTo>
                    <a:pt x="167" y="1298"/>
                  </a:lnTo>
                  <a:lnTo>
                    <a:pt x="147" y="1486"/>
                  </a:lnTo>
                  <a:lnTo>
                    <a:pt x="0" y="1570"/>
                  </a:lnTo>
                  <a:lnTo>
                    <a:pt x="0" y="1633"/>
                  </a:lnTo>
                  <a:lnTo>
                    <a:pt x="167" y="1842"/>
                  </a:lnTo>
                  <a:lnTo>
                    <a:pt x="147" y="1947"/>
                  </a:lnTo>
                  <a:lnTo>
                    <a:pt x="230" y="2051"/>
                  </a:lnTo>
                  <a:lnTo>
                    <a:pt x="230" y="2135"/>
                  </a:lnTo>
                  <a:lnTo>
                    <a:pt x="272" y="2261"/>
                  </a:lnTo>
                  <a:lnTo>
                    <a:pt x="230" y="2365"/>
                  </a:lnTo>
                  <a:lnTo>
                    <a:pt x="335" y="2616"/>
                  </a:lnTo>
                  <a:lnTo>
                    <a:pt x="419" y="2658"/>
                  </a:lnTo>
                  <a:lnTo>
                    <a:pt x="481" y="2742"/>
                  </a:lnTo>
                  <a:lnTo>
                    <a:pt x="481" y="3056"/>
                  </a:lnTo>
                  <a:lnTo>
                    <a:pt x="460" y="3097"/>
                  </a:lnTo>
                  <a:lnTo>
                    <a:pt x="523" y="3181"/>
                  </a:lnTo>
                  <a:lnTo>
                    <a:pt x="565" y="3139"/>
                  </a:lnTo>
                  <a:lnTo>
                    <a:pt x="649" y="3160"/>
                  </a:lnTo>
                  <a:lnTo>
                    <a:pt x="732" y="3097"/>
                  </a:lnTo>
                  <a:lnTo>
                    <a:pt x="963" y="3160"/>
                  </a:lnTo>
                  <a:lnTo>
                    <a:pt x="942" y="3202"/>
                  </a:lnTo>
                  <a:lnTo>
                    <a:pt x="1046" y="3307"/>
                  </a:lnTo>
                  <a:lnTo>
                    <a:pt x="1151" y="3307"/>
                  </a:lnTo>
                  <a:lnTo>
                    <a:pt x="1214" y="3390"/>
                  </a:lnTo>
                  <a:lnTo>
                    <a:pt x="1172" y="3495"/>
                  </a:lnTo>
                  <a:lnTo>
                    <a:pt x="1193" y="3579"/>
                  </a:lnTo>
                  <a:lnTo>
                    <a:pt x="1255" y="3600"/>
                  </a:lnTo>
                  <a:lnTo>
                    <a:pt x="1255" y="3704"/>
                  </a:lnTo>
                  <a:lnTo>
                    <a:pt x="1318" y="3725"/>
                  </a:lnTo>
                  <a:lnTo>
                    <a:pt x="1381" y="3683"/>
                  </a:lnTo>
                  <a:lnTo>
                    <a:pt x="1465" y="3683"/>
                  </a:lnTo>
                  <a:lnTo>
                    <a:pt x="1318" y="3516"/>
                  </a:lnTo>
                  <a:lnTo>
                    <a:pt x="1381" y="3474"/>
                  </a:lnTo>
                  <a:lnTo>
                    <a:pt x="1632" y="3621"/>
                  </a:lnTo>
                  <a:lnTo>
                    <a:pt x="1820" y="3600"/>
                  </a:lnTo>
                  <a:lnTo>
                    <a:pt x="1779" y="3704"/>
                  </a:lnTo>
                  <a:lnTo>
                    <a:pt x="1904" y="3809"/>
                  </a:lnTo>
                  <a:lnTo>
                    <a:pt x="2134" y="3767"/>
                  </a:lnTo>
                  <a:lnTo>
                    <a:pt x="2302" y="3809"/>
                  </a:lnTo>
                  <a:lnTo>
                    <a:pt x="2636" y="4081"/>
                  </a:lnTo>
                  <a:lnTo>
                    <a:pt x="2762" y="4248"/>
                  </a:lnTo>
                  <a:lnTo>
                    <a:pt x="2846" y="4248"/>
                  </a:lnTo>
                  <a:lnTo>
                    <a:pt x="2888" y="4206"/>
                  </a:lnTo>
                  <a:lnTo>
                    <a:pt x="3055" y="4206"/>
                  </a:lnTo>
                  <a:lnTo>
                    <a:pt x="3139" y="4290"/>
                  </a:lnTo>
                  <a:lnTo>
                    <a:pt x="3180" y="4437"/>
                  </a:lnTo>
                  <a:lnTo>
                    <a:pt x="3201" y="4458"/>
                  </a:lnTo>
                  <a:lnTo>
                    <a:pt x="3306" y="4437"/>
                  </a:lnTo>
                  <a:lnTo>
                    <a:pt x="3390" y="4332"/>
                  </a:lnTo>
                  <a:lnTo>
                    <a:pt x="3473" y="4311"/>
                  </a:lnTo>
                  <a:lnTo>
                    <a:pt x="3578" y="4332"/>
                  </a:lnTo>
                  <a:lnTo>
                    <a:pt x="3704" y="4332"/>
                  </a:lnTo>
                  <a:lnTo>
                    <a:pt x="3787" y="4395"/>
                  </a:lnTo>
                  <a:lnTo>
                    <a:pt x="3871" y="4311"/>
                  </a:lnTo>
                  <a:lnTo>
                    <a:pt x="3934" y="4290"/>
                  </a:lnTo>
                  <a:lnTo>
                    <a:pt x="4038" y="4332"/>
                  </a:lnTo>
                  <a:lnTo>
                    <a:pt x="4101" y="4311"/>
                  </a:lnTo>
                  <a:lnTo>
                    <a:pt x="4331" y="4311"/>
                  </a:lnTo>
                  <a:lnTo>
                    <a:pt x="4561" y="4437"/>
                  </a:lnTo>
                  <a:lnTo>
                    <a:pt x="4708" y="4458"/>
                  </a:lnTo>
                  <a:lnTo>
                    <a:pt x="4708" y="4290"/>
                  </a:lnTo>
                  <a:lnTo>
                    <a:pt x="4666" y="4123"/>
                  </a:lnTo>
                  <a:lnTo>
                    <a:pt x="5043" y="3725"/>
                  </a:lnTo>
                  <a:lnTo>
                    <a:pt x="5064" y="3558"/>
                  </a:lnTo>
                  <a:lnTo>
                    <a:pt x="5168" y="3474"/>
                  </a:lnTo>
                  <a:lnTo>
                    <a:pt x="5252" y="3474"/>
                  </a:lnTo>
                  <a:lnTo>
                    <a:pt x="5294" y="3286"/>
                  </a:lnTo>
                  <a:lnTo>
                    <a:pt x="5252" y="3202"/>
                  </a:lnTo>
                  <a:lnTo>
                    <a:pt x="5231" y="3139"/>
                  </a:lnTo>
                  <a:lnTo>
                    <a:pt x="5273" y="3056"/>
                  </a:lnTo>
                  <a:lnTo>
                    <a:pt x="5147" y="2972"/>
                  </a:lnTo>
                  <a:lnTo>
                    <a:pt x="5064" y="2825"/>
                  </a:lnTo>
                  <a:lnTo>
                    <a:pt x="5022" y="2742"/>
                  </a:lnTo>
                  <a:lnTo>
                    <a:pt x="4980" y="2470"/>
                  </a:lnTo>
                  <a:lnTo>
                    <a:pt x="5022" y="2365"/>
                  </a:lnTo>
                  <a:lnTo>
                    <a:pt x="5022" y="2323"/>
                  </a:lnTo>
                  <a:lnTo>
                    <a:pt x="4875" y="2135"/>
                  </a:lnTo>
                  <a:lnTo>
                    <a:pt x="4854" y="1947"/>
                  </a:lnTo>
                  <a:lnTo>
                    <a:pt x="4938" y="1821"/>
                  </a:lnTo>
                  <a:lnTo>
                    <a:pt x="5043" y="1779"/>
                  </a:lnTo>
                  <a:lnTo>
                    <a:pt x="5043" y="1403"/>
                  </a:lnTo>
                  <a:lnTo>
                    <a:pt x="4980" y="1361"/>
                  </a:lnTo>
                  <a:lnTo>
                    <a:pt x="4959" y="1214"/>
                  </a:lnTo>
                  <a:lnTo>
                    <a:pt x="4875" y="1089"/>
                  </a:lnTo>
                  <a:lnTo>
                    <a:pt x="4771" y="838"/>
                  </a:lnTo>
                  <a:lnTo>
                    <a:pt x="4750" y="775"/>
                  </a:lnTo>
                  <a:lnTo>
                    <a:pt x="4708" y="670"/>
                  </a:lnTo>
                  <a:lnTo>
                    <a:pt x="4708" y="545"/>
                  </a:lnTo>
                  <a:lnTo>
                    <a:pt x="4645" y="315"/>
                  </a:lnTo>
                  <a:lnTo>
                    <a:pt x="4561" y="315"/>
                  </a:lnTo>
                  <a:lnTo>
                    <a:pt x="4436" y="210"/>
                  </a:lnTo>
                  <a:lnTo>
                    <a:pt x="4310" y="231"/>
                  </a:lnTo>
                  <a:lnTo>
                    <a:pt x="3683" y="273"/>
                  </a:lnTo>
                  <a:lnTo>
                    <a:pt x="2950" y="231"/>
                  </a:lnTo>
                  <a:lnTo>
                    <a:pt x="2867" y="252"/>
                  </a:lnTo>
                  <a:lnTo>
                    <a:pt x="2678" y="440"/>
                  </a:lnTo>
                  <a:lnTo>
                    <a:pt x="2511" y="482"/>
                  </a:lnTo>
                  <a:lnTo>
                    <a:pt x="2469" y="440"/>
                  </a:lnTo>
                  <a:lnTo>
                    <a:pt x="2636" y="356"/>
                  </a:lnTo>
                  <a:lnTo>
                    <a:pt x="2783" y="210"/>
                  </a:lnTo>
                  <a:lnTo>
                    <a:pt x="2741" y="210"/>
                  </a:lnTo>
                  <a:lnTo>
                    <a:pt x="2616" y="315"/>
                  </a:lnTo>
                  <a:lnTo>
                    <a:pt x="2406" y="398"/>
                  </a:lnTo>
                  <a:lnTo>
                    <a:pt x="2134" y="356"/>
                  </a:lnTo>
                  <a:lnTo>
                    <a:pt x="2092" y="210"/>
                  </a:lnTo>
                  <a:lnTo>
                    <a:pt x="2134" y="126"/>
                  </a:lnTo>
                  <a:lnTo>
                    <a:pt x="2260" y="126"/>
                  </a:lnTo>
                  <a:lnTo>
                    <a:pt x="2323" y="168"/>
                  </a:lnTo>
                  <a:lnTo>
                    <a:pt x="2323" y="126"/>
                  </a:lnTo>
                  <a:lnTo>
                    <a:pt x="2155" y="43"/>
                  </a:lnTo>
                  <a:lnTo>
                    <a:pt x="1883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014" name="Google Shape;7014;p57"/>
            <p:cNvSpPr/>
            <p:nvPr/>
          </p:nvSpPr>
          <p:spPr>
            <a:xfrm>
              <a:off x="3819089" y="2776036"/>
              <a:ext cx="50345" cy="20948"/>
            </a:xfrm>
            <a:custGeom>
              <a:rect b="b" l="l" r="r" t="t"/>
              <a:pathLst>
                <a:path extrusionOk="0" h="1842" w="4228">
                  <a:moveTo>
                    <a:pt x="1403" y="1"/>
                  </a:moveTo>
                  <a:lnTo>
                    <a:pt x="1319" y="63"/>
                  </a:lnTo>
                  <a:lnTo>
                    <a:pt x="1152" y="21"/>
                  </a:lnTo>
                  <a:lnTo>
                    <a:pt x="1152" y="126"/>
                  </a:lnTo>
                  <a:lnTo>
                    <a:pt x="1068" y="189"/>
                  </a:lnTo>
                  <a:lnTo>
                    <a:pt x="984" y="168"/>
                  </a:lnTo>
                  <a:lnTo>
                    <a:pt x="775" y="168"/>
                  </a:lnTo>
                  <a:lnTo>
                    <a:pt x="733" y="273"/>
                  </a:lnTo>
                  <a:lnTo>
                    <a:pt x="587" y="273"/>
                  </a:lnTo>
                  <a:lnTo>
                    <a:pt x="482" y="398"/>
                  </a:lnTo>
                  <a:lnTo>
                    <a:pt x="378" y="398"/>
                  </a:lnTo>
                  <a:lnTo>
                    <a:pt x="168" y="586"/>
                  </a:lnTo>
                  <a:lnTo>
                    <a:pt x="106" y="545"/>
                  </a:lnTo>
                  <a:lnTo>
                    <a:pt x="22" y="503"/>
                  </a:lnTo>
                  <a:lnTo>
                    <a:pt x="1" y="524"/>
                  </a:lnTo>
                  <a:lnTo>
                    <a:pt x="1" y="628"/>
                  </a:lnTo>
                  <a:lnTo>
                    <a:pt x="147" y="712"/>
                  </a:lnTo>
                  <a:lnTo>
                    <a:pt x="252" y="900"/>
                  </a:lnTo>
                  <a:lnTo>
                    <a:pt x="252" y="1047"/>
                  </a:lnTo>
                  <a:lnTo>
                    <a:pt x="273" y="1130"/>
                  </a:lnTo>
                  <a:lnTo>
                    <a:pt x="378" y="1172"/>
                  </a:lnTo>
                  <a:lnTo>
                    <a:pt x="587" y="1319"/>
                  </a:lnTo>
                  <a:lnTo>
                    <a:pt x="691" y="1382"/>
                  </a:lnTo>
                  <a:lnTo>
                    <a:pt x="942" y="1674"/>
                  </a:lnTo>
                  <a:lnTo>
                    <a:pt x="1005" y="1674"/>
                  </a:lnTo>
                  <a:lnTo>
                    <a:pt x="1298" y="1842"/>
                  </a:lnTo>
                  <a:lnTo>
                    <a:pt x="1361" y="1779"/>
                  </a:lnTo>
                  <a:lnTo>
                    <a:pt x="1507" y="1779"/>
                  </a:lnTo>
                  <a:lnTo>
                    <a:pt x="1528" y="1674"/>
                  </a:lnTo>
                  <a:lnTo>
                    <a:pt x="1591" y="1633"/>
                  </a:lnTo>
                  <a:lnTo>
                    <a:pt x="1633" y="1528"/>
                  </a:lnTo>
                  <a:lnTo>
                    <a:pt x="1738" y="1570"/>
                  </a:lnTo>
                  <a:lnTo>
                    <a:pt x="1947" y="1570"/>
                  </a:lnTo>
                  <a:lnTo>
                    <a:pt x="2114" y="1674"/>
                  </a:lnTo>
                  <a:lnTo>
                    <a:pt x="2261" y="1674"/>
                  </a:lnTo>
                  <a:lnTo>
                    <a:pt x="2428" y="1654"/>
                  </a:lnTo>
                  <a:lnTo>
                    <a:pt x="2512" y="1737"/>
                  </a:lnTo>
                  <a:lnTo>
                    <a:pt x="2742" y="1779"/>
                  </a:lnTo>
                  <a:lnTo>
                    <a:pt x="2763" y="1779"/>
                  </a:lnTo>
                  <a:lnTo>
                    <a:pt x="2888" y="1695"/>
                  </a:lnTo>
                  <a:lnTo>
                    <a:pt x="3035" y="1674"/>
                  </a:lnTo>
                  <a:lnTo>
                    <a:pt x="3077" y="1737"/>
                  </a:lnTo>
                  <a:lnTo>
                    <a:pt x="3307" y="1654"/>
                  </a:lnTo>
                  <a:lnTo>
                    <a:pt x="3516" y="1633"/>
                  </a:lnTo>
                  <a:lnTo>
                    <a:pt x="3683" y="1465"/>
                  </a:lnTo>
                  <a:lnTo>
                    <a:pt x="3830" y="1444"/>
                  </a:lnTo>
                  <a:lnTo>
                    <a:pt x="3976" y="1340"/>
                  </a:lnTo>
                  <a:lnTo>
                    <a:pt x="4227" y="1361"/>
                  </a:lnTo>
                  <a:lnTo>
                    <a:pt x="4186" y="1214"/>
                  </a:lnTo>
                  <a:lnTo>
                    <a:pt x="4102" y="1130"/>
                  </a:lnTo>
                  <a:lnTo>
                    <a:pt x="3935" y="1130"/>
                  </a:lnTo>
                  <a:lnTo>
                    <a:pt x="3893" y="1172"/>
                  </a:lnTo>
                  <a:lnTo>
                    <a:pt x="3809" y="1172"/>
                  </a:lnTo>
                  <a:lnTo>
                    <a:pt x="3683" y="1005"/>
                  </a:lnTo>
                  <a:lnTo>
                    <a:pt x="3349" y="733"/>
                  </a:lnTo>
                  <a:lnTo>
                    <a:pt x="3181" y="691"/>
                  </a:lnTo>
                  <a:lnTo>
                    <a:pt x="2951" y="733"/>
                  </a:lnTo>
                  <a:lnTo>
                    <a:pt x="2826" y="628"/>
                  </a:lnTo>
                  <a:lnTo>
                    <a:pt x="2867" y="524"/>
                  </a:lnTo>
                  <a:lnTo>
                    <a:pt x="2679" y="545"/>
                  </a:lnTo>
                  <a:lnTo>
                    <a:pt x="2428" y="398"/>
                  </a:lnTo>
                  <a:lnTo>
                    <a:pt x="2365" y="440"/>
                  </a:lnTo>
                  <a:lnTo>
                    <a:pt x="2512" y="607"/>
                  </a:lnTo>
                  <a:lnTo>
                    <a:pt x="2428" y="607"/>
                  </a:lnTo>
                  <a:lnTo>
                    <a:pt x="2365" y="649"/>
                  </a:lnTo>
                  <a:lnTo>
                    <a:pt x="2302" y="628"/>
                  </a:lnTo>
                  <a:lnTo>
                    <a:pt x="2302" y="524"/>
                  </a:lnTo>
                  <a:lnTo>
                    <a:pt x="2240" y="503"/>
                  </a:lnTo>
                  <a:lnTo>
                    <a:pt x="2219" y="419"/>
                  </a:lnTo>
                  <a:lnTo>
                    <a:pt x="2261" y="314"/>
                  </a:lnTo>
                  <a:lnTo>
                    <a:pt x="2198" y="231"/>
                  </a:lnTo>
                  <a:lnTo>
                    <a:pt x="2093" y="231"/>
                  </a:lnTo>
                  <a:lnTo>
                    <a:pt x="1989" y="126"/>
                  </a:lnTo>
                  <a:lnTo>
                    <a:pt x="2010" y="84"/>
                  </a:lnTo>
                  <a:lnTo>
                    <a:pt x="1779" y="21"/>
                  </a:lnTo>
                  <a:lnTo>
                    <a:pt x="1696" y="84"/>
                  </a:lnTo>
                  <a:lnTo>
                    <a:pt x="1612" y="63"/>
                  </a:lnTo>
                  <a:lnTo>
                    <a:pt x="1570" y="105"/>
                  </a:lnTo>
                  <a:lnTo>
                    <a:pt x="1507" y="21"/>
                  </a:lnTo>
                  <a:lnTo>
                    <a:pt x="1486" y="63"/>
                  </a:lnTo>
                  <a:lnTo>
                    <a:pt x="1403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015" name="Google Shape;7015;p57"/>
            <p:cNvSpPr/>
            <p:nvPr/>
          </p:nvSpPr>
          <p:spPr>
            <a:xfrm>
              <a:off x="3779972" y="2741293"/>
              <a:ext cx="57323" cy="65449"/>
            </a:xfrm>
            <a:custGeom>
              <a:rect b="b" l="l" r="r" t="t"/>
              <a:pathLst>
                <a:path extrusionOk="0" h="5755" w="4814">
                  <a:moveTo>
                    <a:pt x="1340" y="1"/>
                  </a:moveTo>
                  <a:lnTo>
                    <a:pt x="1340" y="22"/>
                  </a:lnTo>
                  <a:lnTo>
                    <a:pt x="1340" y="126"/>
                  </a:lnTo>
                  <a:lnTo>
                    <a:pt x="1424" y="189"/>
                  </a:lnTo>
                  <a:lnTo>
                    <a:pt x="1466" y="189"/>
                  </a:lnTo>
                  <a:lnTo>
                    <a:pt x="1466" y="252"/>
                  </a:lnTo>
                  <a:lnTo>
                    <a:pt x="1612" y="377"/>
                  </a:lnTo>
                  <a:lnTo>
                    <a:pt x="1507" y="419"/>
                  </a:lnTo>
                  <a:lnTo>
                    <a:pt x="1403" y="419"/>
                  </a:lnTo>
                  <a:lnTo>
                    <a:pt x="1403" y="524"/>
                  </a:lnTo>
                  <a:lnTo>
                    <a:pt x="1507" y="461"/>
                  </a:lnTo>
                  <a:lnTo>
                    <a:pt x="1507" y="628"/>
                  </a:lnTo>
                  <a:lnTo>
                    <a:pt x="1612" y="670"/>
                  </a:lnTo>
                  <a:lnTo>
                    <a:pt x="1528" y="754"/>
                  </a:lnTo>
                  <a:lnTo>
                    <a:pt x="1528" y="838"/>
                  </a:lnTo>
                  <a:lnTo>
                    <a:pt x="1612" y="880"/>
                  </a:lnTo>
                  <a:lnTo>
                    <a:pt x="1738" y="880"/>
                  </a:lnTo>
                  <a:lnTo>
                    <a:pt x="1926" y="1068"/>
                  </a:lnTo>
                  <a:lnTo>
                    <a:pt x="2156" y="1172"/>
                  </a:lnTo>
                  <a:lnTo>
                    <a:pt x="1926" y="1131"/>
                  </a:lnTo>
                  <a:lnTo>
                    <a:pt x="1738" y="942"/>
                  </a:lnTo>
                  <a:lnTo>
                    <a:pt x="1612" y="963"/>
                  </a:lnTo>
                  <a:lnTo>
                    <a:pt x="1507" y="942"/>
                  </a:lnTo>
                  <a:lnTo>
                    <a:pt x="1424" y="942"/>
                  </a:lnTo>
                  <a:lnTo>
                    <a:pt x="1340" y="1068"/>
                  </a:lnTo>
                  <a:lnTo>
                    <a:pt x="1361" y="1152"/>
                  </a:lnTo>
                  <a:lnTo>
                    <a:pt x="1361" y="1340"/>
                  </a:lnTo>
                  <a:lnTo>
                    <a:pt x="1424" y="1444"/>
                  </a:lnTo>
                  <a:lnTo>
                    <a:pt x="1298" y="1277"/>
                  </a:lnTo>
                  <a:lnTo>
                    <a:pt x="1319" y="1152"/>
                  </a:lnTo>
                  <a:lnTo>
                    <a:pt x="1235" y="1068"/>
                  </a:lnTo>
                  <a:lnTo>
                    <a:pt x="1194" y="1089"/>
                  </a:lnTo>
                  <a:lnTo>
                    <a:pt x="1194" y="1172"/>
                  </a:lnTo>
                  <a:lnTo>
                    <a:pt x="1235" y="1277"/>
                  </a:lnTo>
                  <a:lnTo>
                    <a:pt x="1152" y="1361"/>
                  </a:lnTo>
                  <a:lnTo>
                    <a:pt x="1089" y="1235"/>
                  </a:lnTo>
                  <a:lnTo>
                    <a:pt x="1089" y="1089"/>
                  </a:lnTo>
                  <a:lnTo>
                    <a:pt x="942" y="1026"/>
                  </a:lnTo>
                  <a:lnTo>
                    <a:pt x="880" y="1047"/>
                  </a:lnTo>
                  <a:lnTo>
                    <a:pt x="608" y="1131"/>
                  </a:lnTo>
                  <a:lnTo>
                    <a:pt x="587" y="1235"/>
                  </a:lnTo>
                  <a:lnTo>
                    <a:pt x="629" y="1340"/>
                  </a:lnTo>
                  <a:lnTo>
                    <a:pt x="775" y="1361"/>
                  </a:lnTo>
                  <a:lnTo>
                    <a:pt x="796" y="1465"/>
                  </a:lnTo>
                  <a:lnTo>
                    <a:pt x="796" y="1486"/>
                  </a:lnTo>
                  <a:lnTo>
                    <a:pt x="733" y="1507"/>
                  </a:lnTo>
                  <a:lnTo>
                    <a:pt x="733" y="1591"/>
                  </a:lnTo>
                  <a:lnTo>
                    <a:pt x="691" y="1696"/>
                  </a:lnTo>
                  <a:lnTo>
                    <a:pt x="691" y="1800"/>
                  </a:lnTo>
                  <a:lnTo>
                    <a:pt x="608" y="1863"/>
                  </a:lnTo>
                  <a:lnTo>
                    <a:pt x="503" y="1800"/>
                  </a:lnTo>
                  <a:lnTo>
                    <a:pt x="461" y="1926"/>
                  </a:lnTo>
                  <a:lnTo>
                    <a:pt x="482" y="1988"/>
                  </a:lnTo>
                  <a:lnTo>
                    <a:pt x="608" y="1988"/>
                  </a:lnTo>
                  <a:lnTo>
                    <a:pt x="670" y="2030"/>
                  </a:lnTo>
                  <a:lnTo>
                    <a:pt x="629" y="2114"/>
                  </a:lnTo>
                  <a:lnTo>
                    <a:pt x="608" y="2240"/>
                  </a:lnTo>
                  <a:lnTo>
                    <a:pt x="524" y="2302"/>
                  </a:lnTo>
                  <a:lnTo>
                    <a:pt x="608" y="2407"/>
                  </a:lnTo>
                  <a:lnTo>
                    <a:pt x="524" y="2449"/>
                  </a:lnTo>
                  <a:lnTo>
                    <a:pt x="378" y="2407"/>
                  </a:lnTo>
                  <a:lnTo>
                    <a:pt x="210" y="2449"/>
                  </a:lnTo>
                  <a:lnTo>
                    <a:pt x="168" y="2553"/>
                  </a:lnTo>
                  <a:lnTo>
                    <a:pt x="85" y="2658"/>
                  </a:lnTo>
                  <a:lnTo>
                    <a:pt x="105" y="2825"/>
                  </a:lnTo>
                  <a:lnTo>
                    <a:pt x="85" y="3035"/>
                  </a:lnTo>
                  <a:lnTo>
                    <a:pt x="43" y="3139"/>
                  </a:lnTo>
                  <a:lnTo>
                    <a:pt x="43" y="3160"/>
                  </a:lnTo>
                  <a:lnTo>
                    <a:pt x="1" y="3244"/>
                  </a:lnTo>
                  <a:lnTo>
                    <a:pt x="85" y="3432"/>
                  </a:lnTo>
                  <a:lnTo>
                    <a:pt x="85" y="3474"/>
                  </a:lnTo>
                  <a:lnTo>
                    <a:pt x="168" y="3579"/>
                  </a:lnTo>
                  <a:lnTo>
                    <a:pt x="85" y="3746"/>
                  </a:lnTo>
                  <a:lnTo>
                    <a:pt x="147" y="3746"/>
                  </a:lnTo>
                  <a:lnTo>
                    <a:pt x="273" y="3913"/>
                  </a:lnTo>
                  <a:lnTo>
                    <a:pt x="294" y="4060"/>
                  </a:lnTo>
                  <a:lnTo>
                    <a:pt x="357" y="4102"/>
                  </a:lnTo>
                  <a:lnTo>
                    <a:pt x="357" y="4290"/>
                  </a:lnTo>
                  <a:lnTo>
                    <a:pt x="461" y="4374"/>
                  </a:lnTo>
                  <a:lnTo>
                    <a:pt x="461" y="4437"/>
                  </a:lnTo>
                  <a:lnTo>
                    <a:pt x="566" y="4520"/>
                  </a:lnTo>
                  <a:lnTo>
                    <a:pt x="629" y="4478"/>
                  </a:lnTo>
                  <a:lnTo>
                    <a:pt x="733" y="4478"/>
                  </a:lnTo>
                  <a:lnTo>
                    <a:pt x="817" y="4520"/>
                  </a:lnTo>
                  <a:lnTo>
                    <a:pt x="922" y="4478"/>
                  </a:lnTo>
                  <a:lnTo>
                    <a:pt x="1047" y="4541"/>
                  </a:lnTo>
                  <a:lnTo>
                    <a:pt x="1152" y="4541"/>
                  </a:lnTo>
                  <a:lnTo>
                    <a:pt x="1298" y="4625"/>
                  </a:lnTo>
                  <a:lnTo>
                    <a:pt x="1152" y="4750"/>
                  </a:lnTo>
                  <a:lnTo>
                    <a:pt x="1089" y="4918"/>
                  </a:lnTo>
                  <a:lnTo>
                    <a:pt x="1089" y="5022"/>
                  </a:lnTo>
                  <a:lnTo>
                    <a:pt x="1005" y="5106"/>
                  </a:lnTo>
                  <a:lnTo>
                    <a:pt x="942" y="5273"/>
                  </a:lnTo>
                  <a:lnTo>
                    <a:pt x="942" y="5441"/>
                  </a:lnTo>
                  <a:lnTo>
                    <a:pt x="1047" y="5525"/>
                  </a:lnTo>
                  <a:lnTo>
                    <a:pt x="1110" y="5629"/>
                  </a:lnTo>
                  <a:lnTo>
                    <a:pt x="1214" y="5650"/>
                  </a:lnTo>
                  <a:lnTo>
                    <a:pt x="1319" y="5587"/>
                  </a:lnTo>
                  <a:lnTo>
                    <a:pt x="1445" y="5650"/>
                  </a:lnTo>
                  <a:lnTo>
                    <a:pt x="1507" y="5566"/>
                  </a:lnTo>
                  <a:lnTo>
                    <a:pt x="1466" y="5525"/>
                  </a:lnTo>
                  <a:lnTo>
                    <a:pt x="1612" y="5462"/>
                  </a:lnTo>
                  <a:lnTo>
                    <a:pt x="1633" y="5566"/>
                  </a:lnTo>
                  <a:lnTo>
                    <a:pt x="1717" y="5587"/>
                  </a:lnTo>
                  <a:lnTo>
                    <a:pt x="1758" y="5545"/>
                  </a:lnTo>
                  <a:lnTo>
                    <a:pt x="1842" y="5545"/>
                  </a:lnTo>
                  <a:lnTo>
                    <a:pt x="1989" y="5671"/>
                  </a:lnTo>
                  <a:lnTo>
                    <a:pt x="2072" y="5692"/>
                  </a:lnTo>
                  <a:lnTo>
                    <a:pt x="2093" y="5692"/>
                  </a:lnTo>
                  <a:lnTo>
                    <a:pt x="2156" y="5671"/>
                  </a:lnTo>
                  <a:lnTo>
                    <a:pt x="2261" y="5629"/>
                  </a:lnTo>
                  <a:lnTo>
                    <a:pt x="2344" y="5734"/>
                  </a:lnTo>
                  <a:lnTo>
                    <a:pt x="2491" y="5755"/>
                  </a:lnTo>
                  <a:lnTo>
                    <a:pt x="2512" y="5692"/>
                  </a:lnTo>
                  <a:lnTo>
                    <a:pt x="2512" y="5629"/>
                  </a:lnTo>
                  <a:lnTo>
                    <a:pt x="2826" y="5629"/>
                  </a:lnTo>
                  <a:lnTo>
                    <a:pt x="2909" y="5692"/>
                  </a:lnTo>
                  <a:lnTo>
                    <a:pt x="3014" y="5671"/>
                  </a:lnTo>
                  <a:lnTo>
                    <a:pt x="3098" y="5692"/>
                  </a:lnTo>
                  <a:lnTo>
                    <a:pt x="3202" y="5671"/>
                  </a:lnTo>
                  <a:lnTo>
                    <a:pt x="3391" y="5545"/>
                  </a:lnTo>
                  <a:lnTo>
                    <a:pt x="3453" y="5545"/>
                  </a:lnTo>
                  <a:lnTo>
                    <a:pt x="3600" y="5566"/>
                  </a:lnTo>
                  <a:lnTo>
                    <a:pt x="3725" y="5545"/>
                  </a:lnTo>
                  <a:lnTo>
                    <a:pt x="3851" y="5629"/>
                  </a:lnTo>
                  <a:lnTo>
                    <a:pt x="3935" y="5566"/>
                  </a:lnTo>
                  <a:lnTo>
                    <a:pt x="3914" y="5462"/>
                  </a:lnTo>
                  <a:lnTo>
                    <a:pt x="3746" y="5378"/>
                  </a:lnTo>
                  <a:lnTo>
                    <a:pt x="3746" y="5315"/>
                  </a:lnTo>
                  <a:lnTo>
                    <a:pt x="3914" y="5127"/>
                  </a:lnTo>
                  <a:lnTo>
                    <a:pt x="4039" y="5043"/>
                  </a:lnTo>
                  <a:lnTo>
                    <a:pt x="4123" y="4939"/>
                  </a:lnTo>
                  <a:lnTo>
                    <a:pt x="4186" y="4939"/>
                  </a:lnTo>
                  <a:lnTo>
                    <a:pt x="4186" y="4834"/>
                  </a:lnTo>
                  <a:lnTo>
                    <a:pt x="4227" y="4729"/>
                  </a:lnTo>
                  <a:lnTo>
                    <a:pt x="3976" y="4437"/>
                  </a:lnTo>
                  <a:lnTo>
                    <a:pt x="3872" y="4374"/>
                  </a:lnTo>
                  <a:lnTo>
                    <a:pt x="3663" y="4227"/>
                  </a:lnTo>
                  <a:lnTo>
                    <a:pt x="3558" y="4185"/>
                  </a:lnTo>
                  <a:lnTo>
                    <a:pt x="3537" y="4102"/>
                  </a:lnTo>
                  <a:lnTo>
                    <a:pt x="3537" y="3955"/>
                  </a:lnTo>
                  <a:lnTo>
                    <a:pt x="3432" y="3767"/>
                  </a:lnTo>
                  <a:lnTo>
                    <a:pt x="3286" y="3683"/>
                  </a:lnTo>
                  <a:lnTo>
                    <a:pt x="3286" y="3579"/>
                  </a:lnTo>
                  <a:lnTo>
                    <a:pt x="3307" y="3558"/>
                  </a:lnTo>
                  <a:lnTo>
                    <a:pt x="3391" y="3600"/>
                  </a:lnTo>
                  <a:lnTo>
                    <a:pt x="3453" y="3641"/>
                  </a:lnTo>
                  <a:lnTo>
                    <a:pt x="3663" y="3453"/>
                  </a:lnTo>
                  <a:lnTo>
                    <a:pt x="3767" y="3453"/>
                  </a:lnTo>
                  <a:lnTo>
                    <a:pt x="3872" y="3328"/>
                  </a:lnTo>
                  <a:lnTo>
                    <a:pt x="4018" y="3328"/>
                  </a:lnTo>
                  <a:lnTo>
                    <a:pt x="4060" y="3223"/>
                  </a:lnTo>
                  <a:lnTo>
                    <a:pt x="4269" y="3223"/>
                  </a:lnTo>
                  <a:lnTo>
                    <a:pt x="4353" y="3244"/>
                  </a:lnTo>
                  <a:lnTo>
                    <a:pt x="4437" y="3181"/>
                  </a:lnTo>
                  <a:lnTo>
                    <a:pt x="4437" y="3076"/>
                  </a:lnTo>
                  <a:lnTo>
                    <a:pt x="4604" y="3118"/>
                  </a:lnTo>
                  <a:lnTo>
                    <a:pt x="4688" y="3056"/>
                  </a:lnTo>
                  <a:lnTo>
                    <a:pt x="4771" y="3118"/>
                  </a:lnTo>
                  <a:lnTo>
                    <a:pt x="4792" y="3076"/>
                  </a:lnTo>
                  <a:lnTo>
                    <a:pt x="4813" y="3035"/>
                  </a:lnTo>
                  <a:lnTo>
                    <a:pt x="4813" y="2721"/>
                  </a:lnTo>
                  <a:lnTo>
                    <a:pt x="4751" y="2637"/>
                  </a:lnTo>
                  <a:lnTo>
                    <a:pt x="4667" y="2595"/>
                  </a:lnTo>
                  <a:lnTo>
                    <a:pt x="4562" y="2344"/>
                  </a:lnTo>
                  <a:lnTo>
                    <a:pt x="4604" y="2240"/>
                  </a:lnTo>
                  <a:lnTo>
                    <a:pt x="4562" y="2114"/>
                  </a:lnTo>
                  <a:lnTo>
                    <a:pt x="4562" y="2030"/>
                  </a:lnTo>
                  <a:lnTo>
                    <a:pt x="4479" y="1926"/>
                  </a:lnTo>
                  <a:lnTo>
                    <a:pt x="4499" y="1821"/>
                  </a:lnTo>
                  <a:lnTo>
                    <a:pt x="4332" y="1612"/>
                  </a:lnTo>
                  <a:lnTo>
                    <a:pt x="4332" y="1549"/>
                  </a:lnTo>
                  <a:lnTo>
                    <a:pt x="4479" y="1465"/>
                  </a:lnTo>
                  <a:lnTo>
                    <a:pt x="4499" y="1277"/>
                  </a:lnTo>
                  <a:lnTo>
                    <a:pt x="4458" y="1026"/>
                  </a:lnTo>
                  <a:lnTo>
                    <a:pt x="4353" y="1026"/>
                  </a:lnTo>
                  <a:lnTo>
                    <a:pt x="4269" y="963"/>
                  </a:lnTo>
                  <a:lnTo>
                    <a:pt x="4165" y="963"/>
                  </a:lnTo>
                  <a:lnTo>
                    <a:pt x="4060" y="880"/>
                  </a:lnTo>
                  <a:lnTo>
                    <a:pt x="4081" y="775"/>
                  </a:lnTo>
                  <a:lnTo>
                    <a:pt x="4039" y="670"/>
                  </a:lnTo>
                  <a:lnTo>
                    <a:pt x="3914" y="712"/>
                  </a:lnTo>
                  <a:lnTo>
                    <a:pt x="3767" y="545"/>
                  </a:lnTo>
                  <a:lnTo>
                    <a:pt x="3663" y="545"/>
                  </a:lnTo>
                  <a:lnTo>
                    <a:pt x="3621" y="461"/>
                  </a:lnTo>
                  <a:lnTo>
                    <a:pt x="3558" y="503"/>
                  </a:lnTo>
                  <a:lnTo>
                    <a:pt x="3432" y="524"/>
                  </a:lnTo>
                  <a:lnTo>
                    <a:pt x="3328" y="608"/>
                  </a:lnTo>
                  <a:lnTo>
                    <a:pt x="3286" y="545"/>
                  </a:lnTo>
                  <a:lnTo>
                    <a:pt x="3349" y="503"/>
                  </a:lnTo>
                  <a:lnTo>
                    <a:pt x="3349" y="524"/>
                  </a:lnTo>
                  <a:lnTo>
                    <a:pt x="3411" y="461"/>
                  </a:lnTo>
                  <a:lnTo>
                    <a:pt x="3516" y="419"/>
                  </a:lnTo>
                  <a:lnTo>
                    <a:pt x="3391" y="419"/>
                  </a:lnTo>
                  <a:lnTo>
                    <a:pt x="3328" y="440"/>
                  </a:lnTo>
                  <a:lnTo>
                    <a:pt x="3307" y="503"/>
                  </a:lnTo>
                  <a:lnTo>
                    <a:pt x="3202" y="545"/>
                  </a:lnTo>
                  <a:lnTo>
                    <a:pt x="3202" y="608"/>
                  </a:lnTo>
                  <a:lnTo>
                    <a:pt x="2993" y="628"/>
                  </a:lnTo>
                  <a:lnTo>
                    <a:pt x="2909" y="733"/>
                  </a:lnTo>
                  <a:lnTo>
                    <a:pt x="2888" y="838"/>
                  </a:lnTo>
                  <a:lnTo>
                    <a:pt x="2763" y="838"/>
                  </a:lnTo>
                  <a:lnTo>
                    <a:pt x="2721" y="775"/>
                  </a:lnTo>
                  <a:lnTo>
                    <a:pt x="2616" y="754"/>
                  </a:lnTo>
                  <a:lnTo>
                    <a:pt x="2574" y="775"/>
                  </a:lnTo>
                  <a:lnTo>
                    <a:pt x="2407" y="733"/>
                  </a:lnTo>
                  <a:lnTo>
                    <a:pt x="2512" y="670"/>
                  </a:lnTo>
                  <a:lnTo>
                    <a:pt x="2595" y="670"/>
                  </a:lnTo>
                  <a:lnTo>
                    <a:pt x="2679" y="608"/>
                  </a:lnTo>
                  <a:lnTo>
                    <a:pt x="2679" y="503"/>
                  </a:lnTo>
                  <a:lnTo>
                    <a:pt x="2616" y="461"/>
                  </a:lnTo>
                  <a:lnTo>
                    <a:pt x="2512" y="545"/>
                  </a:lnTo>
                  <a:lnTo>
                    <a:pt x="2491" y="566"/>
                  </a:lnTo>
                  <a:lnTo>
                    <a:pt x="2365" y="461"/>
                  </a:lnTo>
                  <a:lnTo>
                    <a:pt x="2302" y="419"/>
                  </a:lnTo>
                  <a:lnTo>
                    <a:pt x="2261" y="440"/>
                  </a:lnTo>
                  <a:lnTo>
                    <a:pt x="2240" y="524"/>
                  </a:lnTo>
                  <a:lnTo>
                    <a:pt x="2135" y="566"/>
                  </a:lnTo>
                  <a:lnTo>
                    <a:pt x="2093" y="461"/>
                  </a:lnTo>
                  <a:lnTo>
                    <a:pt x="2030" y="440"/>
                  </a:lnTo>
                  <a:lnTo>
                    <a:pt x="1968" y="377"/>
                  </a:lnTo>
                  <a:lnTo>
                    <a:pt x="2051" y="335"/>
                  </a:lnTo>
                  <a:lnTo>
                    <a:pt x="2093" y="210"/>
                  </a:lnTo>
                  <a:lnTo>
                    <a:pt x="1989" y="189"/>
                  </a:lnTo>
                  <a:lnTo>
                    <a:pt x="1863" y="84"/>
                  </a:lnTo>
                  <a:lnTo>
                    <a:pt x="1758" y="84"/>
                  </a:lnTo>
                  <a:lnTo>
                    <a:pt x="1717" y="43"/>
                  </a:lnTo>
                  <a:lnTo>
                    <a:pt x="1507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016" name="Google Shape;7016;p57"/>
            <p:cNvSpPr/>
            <p:nvPr/>
          </p:nvSpPr>
          <p:spPr>
            <a:xfrm>
              <a:off x="3764778" y="2755577"/>
              <a:ext cx="24672" cy="21426"/>
            </a:xfrm>
            <a:custGeom>
              <a:rect b="b" l="l" r="r" t="t"/>
              <a:pathLst>
                <a:path extrusionOk="0" h="1884" w="2072">
                  <a:moveTo>
                    <a:pt x="1695" y="0"/>
                  </a:moveTo>
                  <a:lnTo>
                    <a:pt x="1549" y="21"/>
                  </a:lnTo>
                  <a:lnTo>
                    <a:pt x="1444" y="126"/>
                  </a:lnTo>
                  <a:lnTo>
                    <a:pt x="1340" y="84"/>
                  </a:lnTo>
                  <a:lnTo>
                    <a:pt x="1277" y="126"/>
                  </a:lnTo>
                  <a:lnTo>
                    <a:pt x="1130" y="126"/>
                  </a:lnTo>
                  <a:lnTo>
                    <a:pt x="1005" y="251"/>
                  </a:lnTo>
                  <a:lnTo>
                    <a:pt x="796" y="398"/>
                  </a:lnTo>
                  <a:lnTo>
                    <a:pt x="754" y="335"/>
                  </a:lnTo>
                  <a:lnTo>
                    <a:pt x="628" y="398"/>
                  </a:lnTo>
                  <a:lnTo>
                    <a:pt x="628" y="544"/>
                  </a:lnTo>
                  <a:lnTo>
                    <a:pt x="524" y="628"/>
                  </a:lnTo>
                  <a:lnTo>
                    <a:pt x="545" y="753"/>
                  </a:lnTo>
                  <a:lnTo>
                    <a:pt x="524" y="879"/>
                  </a:lnTo>
                  <a:lnTo>
                    <a:pt x="482" y="984"/>
                  </a:lnTo>
                  <a:lnTo>
                    <a:pt x="440" y="1046"/>
                  </a:lnTo>
                  <a:lnTo>
                    <a:pt x="335" y="1130"/>
                  </a:lnTo>
                  <a:lnTo>
                    <a:pt x="335" y="1193"/>
                  </a:lnTo>
                  <a:lnTo>
                    <a:pt x="482" y="1339"/>
                  </a:lnTo>
                  <a:lnTo>
                    <a:pt x="607" y="1360"/>
                  </a:lnTo>
                  <a:lnTo>
                    <a:pt x="482" y="1360"/>
                  </a:lnTo>
                  <a:lnTo>
                    <a:pt x="419" y="1402"/>
                  </a:lnTo>
                  <a:lnTo>
                    <a:pt x="377" y="1444"/>
                  </a:lnTo>
                  <a:lnTo>
                    <a:pt x="419" y="1507"/>
                  </a:lnTo>
                  <a:lnTo>
                    <a:pt x="503" y="1507"/>
                  </a:lnTo>
                  <a:lnTo>
                    <a:pt x="503" y="1569"/>
                  </a:lnTo>
                  <a:lnTo>
                    <a:pt x="398" y="1569"/>
                  </a:lnTo>
                  <a:lnTo>
                    <a:pt x="293" y="1486"/>
                  </a:lnTo>
                  <a:lnTo>
                    <a:pt x="189" y="1444"/>
                  </a:lnTo>
                  <a:lnTo>
                    <a:pt x="105" y="1465"/>
                  </a:lnTo>
                  <a:lnTo>
                    <a:pt x="126" y="1507"/>
                  </a:lnTo>
                  <a:lnTo>
                    <a:pt x="210" y="1548"/>
                  </a:lnTo>
                  <a:lnTo>
                    <a:pt x="314" y="1611"/>
                  </a:lnTo>
                  <a:lnTo>
                    <a:pt x="335" y="1590"/>
                  </a:lnTo>
                  <a:lnTo>
                    <a:pt x="440" y="1674"/>
                  </a:lnTo>
                  <a:lnTo>
                    <a:pt x="335" y="1611"/>
                  </a:lnTo>
                  <a:lnTo>
                    <a:pt x="273" y="1653"/>
                  </a:lnTo>
                  <a:lnTo>
                    <a:pt x="105" y="1590"/>
                  </a:lnTo>
                  <a:lnTo>
                    <a:pt x="1" y="1590"/>
                  </a:lnTo>
                  <a:lnTo>
                    <a:pt x="84" y="1611"/>
                  </a:lnTo>
                  <a:lnTo>
                    <a:pt x="126" y="1695"/>
                  </a:lnTo>
                  <a:lnTo>
                    <a:pt x="210" y="1695"/>
                  </a:lnTo>
                  <a:lnTo>
                    <a:pt x="293" y="1758"/>
                  </a:lnTo>
                  <a:lnTo>
                    <a:pt x="335" y="1695"/>
                  </a:lnTo>
                  <a:lnTo>
                    <a:pt x="440" y="1674"/>
                  </a:lnTo>
                  <a:lnTo>
                    <a:pt x="482" y="1653"/>
                  </a:lnTo>
                  <a:lnTo>
                    <a:pt x="545" y="1653"/>
                  </a:lnTo>
                  <a:lnTo>
                    <a:pt x="586" y="1548"/>
                  </a:lnTo>
                  <a:lnTo>
                    <a:pt x="796" y="1548"/>
                  </a:lnTo>
                  <a:lnTo>
                    <a:pt x="837" y="1611"/>
                  </a:lnTo>
                  <a:lnTo>
                    <a:pt x="942" y="1611"/>
                  </a:lnTo>
                  <a:lnTo>
                    <a:pt x="1005" y="1695"/>
                  </a:lnTo>
                  <a:lnTo>
                    <a:pt x="1151" y="1695"/>
                  </a:lnTo>
                  <a:lnTo>
                    <a:pt x="1214" y="1779"/>
                  </a:lnTo>
                  <a:lnTo>
                    <a:pt x="1214" y="1862"/>
                  </a:lnTo>
                  <a:lnTo>
                    <a:pt x="1319" y="1883"/>
                  </a:lnTo>
                  <a:lnTo>
                    <a:pt x="1361" y="1779"/>
                  </a:lnTo>
                  <a:lnTo>
                    <a:pt x="1381" y="1569"/>
                  </a:lnTo>
                  <a:lnTo>
                    <a:pt x="1361" y="1402"/>
                  </a:lnTo>
                  <a:lnTo>
                    <a:pt x="1444" y="1297"/>
                  </a:lnTo>
                  <a:lnTo>
                    <a:pt x="1486" y="1193"/>
                  </a:lnTo>
                  <a:lnTo>
                    <a:pt x="1654" y="1151"/>
                  </a:lnTo>
                  <a:lnTo>
                    <a:pt x="1800" y="1193"/>
                  </a:lnTo>
                  <a:lnTo>
                    <a:pt x="1884" y="1151"/>
                  </a:lnTo>
                  <a:lnTo>
                    <a:pt x="1800" y="1046"/>
                  </a:lnTo>
                  <a:lnTo>
                    <a:pt x="1884" y="984"/>
                  </a:lnTo>
                  <a:lnTo>
                    <a:pt x="1905" y="858"/>
                  </a:lnTo>
                  <a:lnTo>
                    <a:pt x="1946" y="774"/>
                  </a:lnTo>
                  <a:lnTo>
                    <a:pt x="1884" y="732"/>
                  </a:lnTo>
                  <a:lnTo>
                    <a:pt x="1758" y="732"/>
                  </a:lnTo>
                  <a:lnTo>
                    <a:pt x="1737" y="670"/>
                  </a:lnTo>
                  <a:lnTo>
                    <a:pt x="1779" y="544"/>
                  </a:lnTo>
                  <a:lnTo>
                    <a:pt x="1884" y="607"/>
                  </a:lnTo>
                  <a:lnTo>
                    <a:pt x="1967" y="544"/>
                  </a:lnTo>
                  <a:lnTo>
                    <a:pt x="1967" y="440"/>
                  </a:lnTo>
                  <a:lnTo>
                    <a:pt x="2009" y="335"/>
                  </a:lnTo>
                  <a:lnTo>
                    <a:pt x="2009" y="251"/>
                  </a:lnTo>
                  <a:lnTo>
                    <a:pt x="2072" y="230"/>
                  </a:lnTo>
                  <a:lnTo>
                    <a:pt x="2072" y="209"/>
                  </a:lnTo>
                  <a:lnTo>
                    <a:pt x="1967" y="147"/>
                  </a:lnTo>
                  <a:lnTo>
                    <a:pt x="1863" y="84"/>
                  </a:lnTo>
                  <a:lnTo>
                    <a:pt x="1695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017" name="Google Shape;7017;p57"/>
            <p:cNvSpPr/>
            <p:nvPr/>
          </p:nvSpPr>
          <p:spPr>
            <a:xfrm>
              <a:off x="3762540" y="2773181"/>
              <a:ext cx="19445" cy="15956"/>
            </a:xfrm>
            <a:custGeom>
              <a:rect b="b" l="l" r="r" t="t"/>
              <a:pathLst>
                <a:path extrusionOk="0" h="1403" w="1633">
                  <a:moveTo>
                    <a:pt x="774" y="0"/>
                  </a:moveTo>
                  <a:lnTo>
                    <a:pt x="733" y="105"/>
                  </a:lnTo>
                  <a:lnTo>
                    <a:pt x="670" y="105"/>
                  </a:lnTo>
                  <a:lnTo>
                    <a:pt x="628" y="126"/>
                  </a:lnTo>
                  <a:lnTo>
                    <a:pt x="523" y="147"/>
                  </a:lnTo>
                  <a:lnTo>
                    <a:pt x="481" y="210"/>
                  </a:lnTo>
                  <a:lnTo>
                    <a:pt x="398" y="147"/>
                  </a:lnTo>
                  <a:lnTo>
                    <a:pt x="314" y="147"/>
                  </a:lnTo>
                  <a:lnTo>
                    <a:pt x="272" y="63"/>
                  </a:lnTo>
                  <a:lnTo>
                    <a:pt x="189" y="42"/>
                  </a:lnTo>
                  <a:lnTo>
                    <a:pt x="84" y="126"/>
                  </a:lnTo>
                  <a:lnTo>
                    <a:pt x="0" y="272"/>
                  </a:lnTo>
                  <a:lnTo>
                    <a:pt x="63" y="335"/>
                  </a:lnTo>
                  <a:lnTo>
                    <a:pt x="84" y="524"/>
                  </a:lnTo>
                  <a:lnTo>
                    <a:pt x="209" y="565"/>
                  </a:lnTo>
                  <a:lnTo>
                    <a:pt x="251" y="670"/>
                  </a:lnTo>
                  <a:lnTo>
                    <a:pt x="398" y="796"/>
                  </a:lnTo>
                  <a:lnTo>
                    <a:pt x="481" y="796"/>
                  </a:lnTo>
                  <a:lnTo>
                    <a:pt x="565" y="858"/>
                  </a:lnTo>
                  <a:lnTo>
                    <a:pt x="628" y="879"/>
                  </a:lnTo>
                  <a:lnTo>
                    <a:pt x="628" y="1047"/>
                  </a:lnTo>
                  <a:lnTo>
                    <a:pt x="774" y="1109"/>
                  </a:lnTo>
                  <a:lnTo>
                    <a:pt x="816" y="1068"/>
                  </a:lnTo>
                  <a:lnTo>
                    <a:pt x="900" y="1068"/>
                  </a:lnTo>
                  <a:lnTo>
                    <a:pt x="942" y="1109"/>
                  </a:lnTo>
                  <a:lnTo>
                    <a:pt x="1025" y="1151"/>
                  </a:lnTo>
                  <a:lnTo>
                    <a:pt x="1151" y="1298"/>
                  </a:lnTo>
                  <a:lnTo>
                    <a:pt x="1256" y="1319"/>
                  </a:lnTo>
                  <a:lnTo>
                    <a:pt x="1360" y="1402"/>
                  </a:lnTo>
                  <a:lnTo>
                    <a:pt x="1423" y="1361"/>
                  </a:lnTo>
                  <a:lnTo>
                    <a:pt x="1507" y="1361"/>
                  </a:lnTo>
                  <a:lnTo>
                    <a:pt x="1507" y="1298"/>
                  </a:lnTo>
                  <a:lnTo>
                    <a:pt x="1444" y="1256"/>
                  </a:lnTo>
                  <a:lnTo>
                    <a:pt x="1444" y="1172"/>
                  </a:lnTo>
                  <a:lnTo>
                    <a:pt x="1423" y="1109"/>
                  </a:lnTo>
                  <a:lnTo>
                    <a:pt x="1465" y="1047"/>
                  </a:lnTo>
                  <a:lnTo>
                    <a:pt x="1528" y="942"/>
                  </a:lnTo>
                  <a:lnTo>
                    <a:pt x="1549" y="942"/>
                  </a:lnTo>
                  <a:lnTo>
                    <a:pt x="1632" y="775"/>
                  </a:lnTo>
                  <a:lnTo>
                    <a:pt x="1549" y="670"/>
                  </a:lnTo>
                  <a:lnTo>
                    <a:pt x="1549" y="628"/>
                  </a:lnTo>
                  <a:lnTo>
                    <a:pt x="1465" y="440"/>
                  </a:lnTo>
                  <a:lnTo>
                    <a:pt x="1507" y="356"/>
                  </a:lnTo>
                  <a:lnTo>
                    <a:pt x="1507" y="335"/>
                  </a:lnTo>
                  <a:lnTo>
                    <a:pt x="1402" y="314"/>
                  </a:lnTo>
                  <a:lnTo>
                    <a:pt x="1402" y="231"/>
                  </a:lnTo>
                  <a:lnTo>
                    <a:pt x="1339" y="147"/>
                  </a:lnTo>
                  <a:lnTo>
                    <a:pt x="1193" y="147"/>
                  </a:lnTo>
                  <a:lnTo>
                    <a:pt x="1130" y="63"/>
                  </a:lnTo>
                  <a:lnTo>
                    <a:pt x="1025" y="63"/>
                  </a:lnTo>
                  <a:lnTo>
                    <a:pt x="984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018" name="Google Shape;7018;p57"/>
            <p:cNvSpPr/>
            <p:nvPr/>
          </p:nvSpPr>
          <p:spPr>
            <a:xfrm>
              <a:off x="3779484" y="2783894"/>
              <a:ext cx="4739" cy="6425"/>
            </a:xfrm>
            <a:custGeom>
              <a:rect b="b" l="l" r="r" t="t"/>
              <a:pathLst>
                <a:path extrusionOk="0" h="565" w="398">
                  <a:moveTo>
                    <a:pt x="105" y="0"/>
                  </a:moveTo>
                  <a:lnTo>
                    <a:pt x="42" y="105"/>
                  </a:lnTo>
                  <a:lnTo>
                    <a:pt x="0" y="167"/>
                  </a:lnTo>
                  <a:lnTo>
                    <a:pt x="21" y="230"/>
                  </a:lnTo>
                  <a:lnTo>
                    <a:pt x="21" y="314"/>
                  </a:lnTo>
                  <a:lnTo>
                    <a:pt x="84" y="356"/>
                  </a:lnTo>
                  <a:lnTo>
                    <a:pt x="84" y="419"/>
                  </a:lnTo>
                  <a:lnTo>
                    <a:pt x="105" y="419"/>
                  </a:lnTo>
                  <a:lnTo>
                    <a:pt x="146" y="523"/>
                  </a:lnTo>
                  <a:lnTo>
                    <a:pt x="314" y="565"/>
                  </a:lnTo>
                  <a:lnTo>
                    <a:pt x="398" y="544"/>
                  </a:lnTo>
                  <a:lnTo>
                    <a:pt x="398" y="356"/>
                  </a:lnTo>
                  <a:lnTo>
                    <a:pt x="335" y="314"/>
                  </a:lnTo>
                  <a:lnTo>
                    <a:pt x="314" y="167"/>
                  </a:lnTo>
                  <a:lnTo>
                    <a:pt x="188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019" name="Google Shape;7019;p57"/>
            <p:cNvSpPr/>
            <p:nvPr/>
          </p:nvSpPr>
          <p:spPr>
            <a:xfrm>
              <a:off x="3681319" y="2737017"/>
              <a:ext cx="27661" cy="34982"/>
            </a:xfrm>
            <a:custGeom>
              <a:rect b="b" l="l" r="r" t="t"/>
              <a:pathLst>
                <a:path extrusionOk="0" h="3076" w="2323">
                  <a:moveTo>
                    <a:pt x="1737" y="0"/>
                  </a:moveTo>
                  <a:lnTo>
                    <a:pt x="1779" y="84"/>
                  </a:lnTo>
                  <a:lnTo>
                    <a:pt x="1653" y="84"/>
                  </a:lnTo>
                  <a:lnTo>
                    <a:pt x="1674" y="209"/>
                  </a:lnTo>
                  <a:lnTo>
                    <a:pt x="1590" y="314"/>
                  </a:lnTo>
                  <a:lnTo>
                    <a:pt x="1590" y="230"/>
                  </a:lnTo>
                  <a:lnTo>
                    <a:pt x="1653" y="188"/>
                  </a:lnTo>
                  <a:lnTo>
                    <a:pt x="1590" y="84"/>
                  </a:lnTo>
                  <a:lnTo>
                    <a:pt x="1528" y="105"/>
                  </a:lnTo>
                  <a:lnTo>
                    <a:pt x="1569" y="167"/>
                  </a:lnTo>
                  <a:lnTo>
                    <a:pt x="1465" y="188"/>
                  </a:lnTo>
                  <a:lnTo>
                    <a:pt x="1423" y="147"/>
                  </a:lnTo>
                  <a:lnTo>
                    <a:pt x="1256" y="167"/>
                  </a:lnTo>
                  <a:lnTo>
                    <a:pt x="1256" y="230"/>
                  </a:lnTo>
                  <a:lnTo>
                    <a:pt x="1214" y="230"/>
                  </a:lnTo>
                  <a:lnTo>
                    <a:pt x="1172" y="356"/>
                  </a:lnTo>
                  <a:lnTo>
                    <a:pt x="1256" y="377"/>
                  </a:lnTo>
                  <a:lnTo>
                    <a:pt x="1235" y="419"/>
                  </a:lnTo>
                  <a:lnTo>
                    <a:pt x="1151" y="419"/>
                  </a:lnTo>
                  <a:lnTo>
                    <a:pt x="1151" y="481"/>
                  </a:lnTo>
                  <a:lnTo>
                    <a:pt x="1046" y="502"/>
                  </a:lnTo>
                  <a:lnTo>
                    <a:pt x="1067" y="586"/>
                  </a:lnTo>
                  <a:lnTo>
                    <a:pt x="1214" y="586"/>
                  </a:lnTo>
                  <a:lnTo>
                    <a:pt x="1172" y="607"/>
                  </a:lnTo>
                  <a:lnTo>
                    <a:pt x="1276" y="586"/>
                  </a:lnTo>
                  <a:lnTo>
                    <a:pt x="1360" y="586"/>
                  </a:lnTo>
                  <a:lnTo>
                    <a:pt x="1235" y="711"/>
                  </a:lnTo>
                  <a:lnTo>
                    <a:pt x="1046" y="795"/>
                  </a:lnTo>
                  <a:lnTo>
                    <a:pt x="1130" y="837"/>
                  </a:lnTo>
                  <a:lnTo>
                    <a:pt x="942" y="879"/>
                  </a:lnTo>
                  <a:lnTo>
                    <a:pt x="858" y="837"/>
                  </a:lnTo>
                  <a:lnTo>
                    <a:pt x="795" y="921"/>
                  </a:lnTo>
                  <a:lnTo>
                    <a:pt x="753" y="816"/>
                  </a:lnTo>
                  <a:lnTo>
                    <a:pt x="502" y="753"/>
                  </a:lnTo>
                  <a:lnTo>
                    <a:pt x="502" y="816"/>
                  </a:lnTo>
                  <a:lnTo>
                    <a:pt x="335" y="753"/>
                  </a:lnTo>
                  <a:lnTo>
                    <a:pt x="314" y="942"/>
                  </a:lnTo>
                  <a:lnTo>
                    <a:pt x="398" y="879"/>
                  </a:lnTo>
                  <a:lnTo>
                    <a:pt x="419" y="942"/>
                  </a:lnTo>
                  <a:lnTo>
                    <a:pt x="440" y="984"/>
                  </a:lnTo>
                  <a:lnTo>
                    <a:pt x="481" y="1088"/>
                  </a:lnTo>
                  <a:lnTo>
                    <a:pt x="419" y="1088"/>
                  </a:lnTo>
                  <a:lnTo>
                    <a:pt x="398" y="1025"/>
                  </a:lnTo>
                  <a:lnTo>
                    <a:pt x="272" y="1025"/>
                  </a:lnTo>
                  <a:lnTo>
                    <a:pt x="419" y="1130"/>
                  </a:lnTo>
                  <a:lnTo>
                    <a:pt x="544" y="1109"/>
                  </a:lnTo>
                  <a:lnTo>
                    <a:pt x="586" y="1214"/>
                  </a:lnTo>
                  <a:lnTo>
                    <a:pt x="440" y="1235"/>
                  </a:lnTo>
                  <a:lnTo>
                    <a:pt x="419" y="1276"/>
                  </a:lnTo>
                  <a:lnTo>
                    <a:pt x="440" y="1339"/>
                  </a:lnTo>
                  <a:lnTo>
                    <a:pt x="293" y="1360"/>
                  </a:lnTo>
                  <a:lnTo>
                    <a:pt x="335" y="1444"/>
                  </a:lnTo>
                  <a:lnTo>
                    <a:pt x="272" y="1465"/>
                  </a:lnTo>
                  <a:lnTo>
                    <a:pt x="377" y="1528"/>
                  </a:lnTo>
                  <a:lnTo>
                    <a:pt x="419" y="1507"/>
                  </a:lnTo>
                  <a:lnTo>
                    <a:pt x="398" y="1548"/>
                  </a:lnTo>
                  <a:lnTo>
                    <a:pt x="523" y="1528"/>
                  </a:lnTo>
                  <a:lnTo>
                    <a:pt x="544" y="1674"/>
                  </a:lnTo>
                  <a:lnTo>
                    <a:pt x="858" y="1674"/>
                  </a:lnTo>
                  <a:lnTo>
                    <a:pt x="753" y="1758"/>
                  </a:lnTo>
                  <a:lnTo>
                    <a:pt x="691" y="1737"/>
                  </a:lnTo>
                  <a:lnTo>
                    <a:pt x="586" y="1925"/>
                  </a:lnTo>
                  <a:lnTo>
                    <a:pt x="628" y="1925"/>
                  </a:lnTo>
                  <a:lnTo>
                    <a:pt x="523" y="2051"/>
                  </a:lnTo>
                  <a:lnTo>
                    <a:pt x="335" y="2176"/>
                  </a:lnTo>
                  <a:lnTo>
                    <a:pt x="419" y="2176"/>
                  </a:lnTo>
                  <a:lnTo>
                    <a:pt x="523" y="2134"/>
                  </a:lnTo>
                  <a:lnTo>
                    <a:pt x="586" y="2155"/>
                  </a:lnTo>
                  <a:lnTo>
                    <a:pt x="732" y="2155"/>
                  </a:lnTo>
                  <a:lnTo>
                    <a:pt x="816" y="2072"/>
                  </a:lnTo>
                  <a:lnTo>
                    <a:pt x="816" y="2092"/>
                  </a:lnTo>
                  <a:lnTo>
                    <a:pt x="942" y="2134"/>
                  </a:lnTo>
                  <a:lnTo>
                    <a:pt x="691" y="2176"/>
                  </a:lnTo>
                  <a:lnTo>
                    <a:pt x="502" y="2197"/>
                  </a:lnTo>
                  <a:lnTo>
                    <a:pt x="440" y="2281"/>
                  </a:lnTo>
                  <a:lnTo>
                    <a:pt x="314" y="2302"/>
                  </a:lnTo>
                  <a:lnTo>
                    <a:pt x="377" y="2364"/>
                  </a:lnTo>
                  <a:lnTo>
                    <a:pt x="335" y="2406"/>
                  </a:lnTo>
                  <a:lnTo>
                    <a:pt x="398" y="2448"/>
                  </a:lnTo>
                  <a:lnTo>
                    <a:pt x="293" y="2469"/>
                  </a:lnTo>
                  <a:lnTo>
                    <a:pt x="209" y="2385"/>
                  </a:lnTo>
                  <a:lnTo>
                    <a:pt x="188" y="2448"/>
                  </a:lnTo>
                  <a:lnTo>
                    <a:pt x="168" y="2406"/>
                  </a:lnTo>
                  <a:lnTo>
                    <a:pt x="0" y="2490"/>
                  </a:lnTo>
                  <a:lnTo>
                    <a:pt x="21" y="2511"/>
                  </a:lnTo>
                  <a:lnTo>
                    <a:pt x="398" y="2511"/>
                  </a:lnTo>
                  <a:lnTo>
                    <a:pt x="272" y="2595"/>
                  </a:lnTo>
                  <a:lnTo>
                    <a:pt x="105" y="2657"/>
                  </a:lnTo>
                  <a:lnTo>
                    <a:pt x="63" y="2762"/>
                  </a:lnTo>
                  <a:lnTo>
                    <a:pt x="168" y="2762"/>
                  </a:lnTo>
                  <a:lnTo>
                    <a:pt x="188" y="2825"/>
                  </a:lnTo>
                  <a:lnTo>
                    <a:pt x="440" y="2762"/>
                  </a:lnTo>
                  <a:lnTo>
                    <a:pt x="440" y="2762"/>
                  </a:lnTo>
                  <a:lnTo>
                    <a:pt x="230" y="2888"/>
                  </a:lnTo>
                  <a:lnTo>
                    <a:pt x="168" y="2929"/>
                  </a:lnTo>
                  <a:lnTo>
                    <a:pt x="314" y="2929"/>
                  </a:lnTo>
                  <a:lnTo>
                    <a:pt x="502" y="2825"/>
                  </a:lnTo>
                  <a:lnTo>
                    <a:pt x="481" y="2908"/>
                  </a:lnTo>
                  <a:lnTo>
                    <a:pt x="314" y="2992"/>
                  </a:lnTo>
                  <a:lnTo>
                    <a:pt x="419" y="2992"/>
                  </a:lnTo>
                  <a:lnTo>
                    <a:pt x="398" y="3034"/>
                  </a:lnTo>
                  <a:lnTo>
                    <a:pt x="398" y="3034"/>
                  </a:lnTo>
                  <a:lnTo>
                    <a:pt x="523" y="3013"/>
                  </a:lnTo>
                  <a:lnTo>
                    <a:pt x="607" y="3076"/>
                  </a:lnTo>
                  <a:lnTo>
                    <a:pt x="795" y="3034"/>
                  </a:lnTo>
                  <a:lnTo>
                    <a:pt x="963" y="2992"/>
                  </a:lnTo>
                  <a:lnTo>
                    <a:pt x="1130" y="2888"/>
                  </a:lnTo>
                  <a:lnTo>
                    <a:pt x="1067" y="2783"/>
                  </a:lnTo>
                  <a:lnTo>
                    <a:pt x="1172" y="2783"/>
                  </a:lnTo>
                  <a:lnTo>
                    <a:pt x="1151" y="2867"/>
                  </a:lnTo>
                  <a:lnTo>
                    <a:pt x="1256" y="2867"/>
                  </a:lnTo>
                  <a:lnTo>
                    <a:pt x="1360" y="2720"/>
                  </a:lnTo>
                  <a:lnTo>
                    <a:pt x="1444" y="2762"/>
                  </a:lnTo>
                  <a:lnTo>
                    <a:pt x="1465" y="2657"/>
                  </a:lnTo>
                  <a:lnTo>
                    <a:pt x="1800" y="2595"/>
                  </a:lnTo>
                  <a:lnTo>
                    <a:pt x="1841" y="2511"/>
                  </a:lnTo>
                  <a:lnTo>
                    <a:pt x="1862" y="2616"/>
                  </a:lnTo>
                  <a:lnTo>
                    <a:pt x="1946" y="2553"/>
                  </a:lnTo>
                  <a:lnTo>
                    <a:pt x="2009" y="2574"/>
                  </a:lnTo>
                  <a:lnTo>
                    <a:pt x="2176" y="2574"/>
                  </a:lnTo>
                  <a:lnTo>
                    <a:pt x="2072" y="2406"/>
                  </a:lnTo>
                  <a:lnTo>
                    <a:pt x="2155" y="2385"/>
                  </a:lnTo>
                  <a:lnTo>
                    <a:pt x="2218" y="2281"/>
                  </a:lnTo>
                  <a:lnTo>
                    <a:pt x="2218" y="2176"/>
                  </a:lnTo>
                  <a:lnTo>
                    <a:pt x="2302" y="2072"/>
                  </a:lnTo>
                  <a:lnTo>
                    <a:pt x="2323" y="1967"/>
                  </a:lnTo>
                  <a:lnTo>
                    <a:pt x="2302" y="1716"/>
                  </a:lnTo>
                  <a:lnTo>
                    <a:pt x="2218" y="1674"/>
                  </a:lnTo>
                  <a:lnTo>
                    <a:pt x="2302" y="1632"/>
                  </a:lnTo>
                  <a:lnTo>
                    <a:pt x="2302" y="1507"/>
                  </a:lnTo>
                  <a:lnTo>
                    <a:pt x="2218" y="1402"/>
                  </a:lnTo>
                  <a:lnTo>
                    <a:pt x="2260" y="1256"/>
                  </a:lnTo>
                  <a:lnTo>
                    <a:pt x="2176" y="1214"/>
                  </a:lnTo>
                  <a:lnTo>
                    <a:pt x="2197" y="1130"/>
                  </a:lnTo>
                  <a:lnTo>
                    <a:pt x="2281" y="1151"/>
                  </a:lnTo>
                  <a:lnTo>
                    <a:pt x="2281" y="1151"/>
                  </a:lnTo>
                  <a:lnTo>
                    <a:pt x="2155" y="1088"/>
                  </a:lnTo>
                  <a:lnTo>
                    <a:pt x="2072" y="1046"/>
                  </a:lnTo>
                  <a:lnTo>
                    <a:pt x="1967" y="837"/>
                  </a:lnTo>
                  <a:lnTo>
                    <a:pt x="1800" y="732"/>
                  </a:lnTo>
                  <a:lnTo>
                    <a:pt x="1737" y="795"/>
                  </a:lnTo>
                  <a:lnTo>
                    <a:pt x="1695" y="942"/>
                  </a:lnTo>
                  <a:lnTo>
                    <a:pt x="1632" y="984"/>
                  </a:lnTo>
                  <a:lnTo>
                    <a:pt x="1360" y="732"/>
                  </a:lnTo>
                  <a:lnTo>
                    <a:pt x="1486" y="502"/>
                  </a:lnTo>
                  <a:lnTo>
                    <a:pt x="1632" y="481"/>
                  </a:lnTo>
                  <a:lnTo>
                    <a:pt x="1653" y="377"/>
                  </a:lnTo>
                  <a:lnTo>
                    <a:pt x="1737" y="356"/>
                  </a:lnTo>
                  <a:lnTo>
                    <a:pt x="1779" y="272"/>
                  </a:lnTo>
                  <a:lnTo>
                    <a:pt x="1737" y="293"/>
                  </a:lnTo>
                  <a:lnTo>
                    <a:pt x="1737" y="293"/>
                  </a:lnTo>
                  <a:lnTo>
                    <a:pt x="1841" y="188"/>
                  </a:lnTo>
                  <a:lnTo>
                    <a:pt x="1946" y="147"/>
                  </a:lnTo>
                  <a:lnTo>
                    <a:pt x="1841" y="84"/>
                  </a:lnTo>
                  <a:lnTo>
                    <a:pt x="1737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grpSp>
          <p:nvGrpSpPr>
            <p:cNvPr id="7020" name="Google Shape;7020;p57"/>
            <p:cNvGrpSpPr/>
            <p:nvPr/>
          </p:nvGrpSpPr>
          <p:grpSpPr>
            <a:xfrm>
              <a:off x="3697513" y="2707266"/>
              <a:ext cx="59549" cy="79733"/>
              <a:chOff x="3586375" y="2281300"/>
              <a:chExt cx="125025" cy="175275"/>
            </a:xfrm>
          </p:grpSpPr>
          <p:sp>
            <p:nvSpPr>
              <p:cNvPr id="7021" name="Google Shape;7021;p57"/>
              <p:cNvSpPr/>
              <p:nvPr/>
            </p:nvSpPr>
            <p:spPr>
              <a:xfrm>
                <a:off x="3609900" y="2281300"/>
                <a:ext cx="101500" cy="175275"/>
              </a:xfrm>
              <a:custGeom>
                <a:rect b="b" l="l" r="r" t="t"/>
                <a:pathLst>
                  <a:path extrusionOk="0" h="7011" w="4060">
                    <a:moveTo>
                      <a:pt x="1340" y="1"/>
                    </a:moveTo>
                    <a:lnTo>
                      <a:pt x="1277" y="63"/>
                    </a:lnTo>
                    <a:lnTo>
                      <a:pt x="1235" y="42"/>
                    </a:lnTo>
                    <a:lnTo>
                      <a:pt x="1110" y="84"/>
                    </a:lnTo>
                    <a:lnTo>
                      <a:pt x="1026" y="84"/>
                    </a:lnTo>
                    <a:lnTo>
                      <a:pt x="921" y="105"/>
                    </a:lnTo>
                    <a:lnTo>
                      <a:pt x="859" y="105"/>
                    </a:lnTo>
                    <a:lnTo>
                      <a:pt x="838" y="168"/>
                    </a:lnTo>
                    <a:lnTo>
                      <a:pt x="838" y="105"/>
                    </a:lnTo>
                    <a:lnTo>
                      <a:pt x="796" y="84"/>
                    </a:lnTo>
                    <a:lnTo>
                      <a:pt x="712" y="168"/>
                    </a:lnTo>
                    <a:lnTo>
                      <a:pt x="733" y="105"/>
                    </a:lnTo>
                    <a:lnTo>
                      <a:pt x="608" y="42"/>
                    </a:lnTo>
                    <a:lnTo>
                      <a:pt x="587" y="105"/>
                    </a:lnTo>
                    <a:lnTo>
                      <a:pt x="524" y="168"/>
                    </a:lnTo>
                    <a:lnTo>
                      <a:pt x="545" y="231"/>
                    </a:lnTo>
                    <a:lnTo>
                      <a:pt x="524" y="231"/>
                    </a:lnTo>
                    <a:lnTo>
                      <a:pt x="524" y="314"/>
                    </a:lnTo>
                    <a:lnTo>
                      <a:pt x="419" y="356"/>
                    </a:lnTo>
                    <a:lnTo>
                      <a:pt x="482" y="419"/>
                    </a:lnTo>
                    <a:lnTo>
                      <a:pt x="440" y="503"/>
                    </a:lnTo>
                    <a:lnTo>
                      <a:pt x="398" y="503"/>
                    </a:lnTo>
                    <a:lnTo>
                      <a:pt x="503" y="607"/>
                    </a:lnTo>
                    <a:lnTo>
                      <a:pt x="545" y="670"/>
                    </a:lnTo>
                    <a:lnTo>
                      <a:pt x="419" y="607"/>
                    </a:lnTo>
                    <a:lnTo>
                      <a:pt x="398" y="670"/>
                    </a:lnTo>
                    <a:lnTo>
                      <a:pt x="315" y="587"/>
                    </a:lnTo>
                    <a:lnTo>
                      <a:pt x="294" y="628"/>
                    </a:lnTo>
                    <a:lnTo>
                      <a:pt x="315" y="691"/>
                    </a:lnTo>
                    <a:lnTo>
                      <a:pt x="294" y="733"/>
                    </a:lnTo>
                    <a:lnTo>
                      <a:pt x="273" y="628"/>
                    </a:lnTo>
                    <a:lnTo>
                      <a:pt x="210" y="733"/>
                    </a:lnTo>
                    <a:lnTo>
                      <a:pt x="273" y="796"/>
                    </a:lnTo>
                    <a:lnTo>
                      <a:pt x="210" y="817"/>
                    </a:lnTo>
                    <a:lnTo>
                      <a:pt x="294" y="900"/>
                    </a:lnTo>
                    <a:lnTo>
                      <a:pt x="336" y="900"/>
                    </a:lnTo>
                    <a:lnTo>
                      <a:pt x="294" y="942"/>
                    </a:lnTo>
                    <a:lnTo>
                      <a:pt x="210" y="900"/>
                    </a:lnTo>
                    <a:lnTo>
                      <a:pt x="210" y="1026"/>
                    </a:lnTo>
                    <a:lnTo>
                      <a:pt x="210" y="1047"/>
                    </a:lnTo>
                    <a:lnTo>
                      <a:pt x="377" y="1026"/>
                    </a:lnTo>
                    <a:lnTo>
                      <a:pt x="273" y="1089"/>
                    </a:lnTo>
                    <a:lnTo>
                      <a:pt x="273" y="1110"/>
                    </a:lnTo>
                    <a:lnTo>
                      <a:pt x="294" y="1131"/>
                    </a:lnTo>
                    <a:lnTo>
                      <a:pt x="377" y="1110"/>
                    </a:lnTo>
                    <a:lnTo>
                      <a:pt x="336" y="1131"/>
                    </a:lnTo>
                    <a:lnTo>
                      <a:pt x="398" y="1151"/>
                    </a:lnTo>
                    <a:lnTo>
                      <a:pt x="398" y="1151"/>
                    </a:lnTo>
                    <a:lnTo>
                      <a:pt x="315" y="1131"/>
                    </a:lnTo>
                    <a:lnTo>
                      <a:pt x="294" y="1151"/>
                    </a:lnTo>
                    <a:lnTo>
                      <a:pt x="294" y="1214"/>
                    </a:lnTo>
                    <a:lnTo>
                      <a:pt x="315" y="1235"/>
                    </a:lnTo>
                    <a:lnTo>
                      <a:pt x="273" y="1256"/>
                    </a:lnTo>
                    <a:lnTo>
                      <a:pt x="231" y="1319"/>
                    </a:lnTo>
                    <a:lnTo>
                      <a:pt x="294" y="1319"/>
                    </a:lnTo>
                    <a:lnTo>
                      <a:pt x="294" y="1361"/>
                    </a:lnTo>
                    <a:lnTo>
                      <a:pt x="210" y="1340"/>
                    </a:lnTo>
                    <a:lnTo>
                      <a:pt x="189" y="1403"/>
                    </a:lnTo>
                    <a:lnTo>
                      <a:pt x="210" y="1444"/>
                    </a:lnTo>
                    <a:lnTo>
                      <a:pt x="189" y="1465"/>
                    </a:lnTo>
                    <a:lnTo>
                      <a:pt x="168" y="1528"/>
                    </a:lnTo>
                    <a:lnTo>
                      <a:pt x="63" y="1528"/>
                    </a:lnTo>
                    <a:lnTo>
                      <a:pt x="1" y="1549"/>
                    </a:lnTo>
                    <a:lnTo>
                      <a:pt x="63" y="1570"/>
                    </a:lnTo>
                    <a:lnTo>
                      <a:pt x="126" y="1570"/>
                    </a:lnTo>
                    <a:lnTo>
                      <a:pt x="189" y="1612"/>
                    </a:lnTo>
                    <a:lnTo>
                      <a:pt x="168" y="1633"/>
                    </a:lnTo>
                    <a:lnTo>
                      <a:pt x="105" y="1633"/>
                    </a:lnTo>
                    <a:lnTo>
                      <a:pt x="189" y="1716"/>
                    </a:lnTo>
                    <a:lnTo>
                      <a:pt x="210" y="1716"/>
                    </a:lnTo>
                    <a:lnTo>
                      <a:pt x="273" y="1737"/>
                    </a:lnTo>
                    <a:lnTo>
                      <a:pt x="503" y="1507"/>
                    </a:lnTo>
                    <a:lnTo>
                      <a:pt x="482" y="1570"/>
                    </a:lnTo>
                    <a:lnTo>
                      <a:pt x="503" y="1612"/>
                    </a:lnTo>
                    <a:lnTo>
                      <a:pt x="419" y="1633"/>
                    </a:lnTo>
                    <a:lnTo>
                      <a:pt x="377" y="1758"/>
                    </a:lnTo>
                    <a:lnTo>
                      <a:pt x="377" y="1779"/>
                    </a:lnTo>
                    <a:lnTo>
                      <a:pt x="315" y="1947"/>
                    </a:lnTo>
                    <a:lnTo>
                      <a:pt x="336" y="1947"/>
                    </a:lnTo>
                    <a:lnTo>
                      <a:pt x="294" y="2135"/>
                    </a:lnTo>
                    <a:lnTo>
                      <a:pt x="294" y="2239"/>
                    </a:lnTo>
                    <a:lnTo>
                      <a:pt x="231" y="2281"/>
                    </a:lnTo>
                    <a:lnTo>
                      <a:pt x="294" y="2323"/>
                    </a:lnTo>
                    <a:lnTo>
                      <a:pt x="315" y="2302"/>
                    </a:lnTo>
                    <a:lnTo>
                      <a:pt x="231" y="2449"/>
                    </a:lnTo>
                    <a:lnTo>
                      <a:pt x="231" y="2595"/>
                    </a:lnTo>
                    <a:lnTo>
                      <a:pt x="189" y="2658"/>
                    </a:lnTo>
                    <a:lnTo>
                      <a:pt x="189" y="2700"/>
                    </a:lnTo>
                    <a:lnTo>
                      <a:pt x="315" y="2700"/>
                    </a:lnTo>
                    <a:lnTo>
                      <a:pt x="294" y="2595"/>
                    </a:lnTo>
                    <a:lnTo>
                      <a:pt x="336" y="2491"/>
                    </a:lnTo>
                    <a:lnTo>
                      <a:pt x="336" y="2407"/>
                    </a:lnTo>
                    <a:lnTo>
                      <a:pt x="398" y="2323"/>
                    </a:lnTo>
                    <a:lnTo>
                      <a:pt x="336" y="2135"/>
                    </a:lnTo>
                    <a:lnTo>
                      <a:pt x="398" y="2135"/>
                    </a:lnTo>
                    <a:lnTo>
                      <a:pt x="545" y="1947"/>
                    </a:lnTo>
                    <a:lnTo>
                      <a:pt x="440" y="2135"/>
                    </a:lnTo>
                    <a:lnTo>
                      <a:pt x="419" y="2239"/>
                    </a:lnTo>
                    <a:lnTo>
                      <a:pt x="482" y="2260"/>
                    </a:lnTo>
                    <a:lnTo>
                      <a:pt x="482" y="2198"/>
                    </a:lnTo>
                    <a:lnTo>
                      <a:pt x="545" y="2135"/>
                    </a:lnTo>
                    <a:lnTo>
                      <a:pt x="587" y="2260"/>
                    </a:lnTo>
                    <a:lnTo>
                      <a:pt x="628" y="2135"/>
                    </a:lnTo>
                    <a:lnTo>
                      <a:pt x="628" y="2030"/>
                    </a:lnTo>
                    <a:lnTo>
                      <a:pt x="691" y="1988"/>
                    </a:lnTo>
                    <a:lnTo>
                      <a:pt x="649" y="2135"/>
                    </a:lnTo>
                    <a:lnTo>
                      <a:pt x="754" y="2198"/>
                    </a:lnTo>
                    <a:lnTo>
                      <a:pt x="649" y="2177"/>
                    </a:lnTo>
                    <a:lnTo>
                      <a:pt x="628" y="2323"/>
                    </a:lnTo>
                    <a:lnTo>
                      <a:pt x="649" y="2449"/>
                    </a:lnTo>
                    <a:lnTo>
                      <a:pt x="712" y="2470"/>
                    </a:lnTo>
                    <a:lnTo>
                      <a:pt x="754" y="2574"/>
                    </a:lnTo>
                    <a:lnTo>
                      <a:pt x="649" y="2658"/>
                    </a:lnTo>
                    <a:lnTo>
                      <a:pt x="587" y="2909"/>
                    </a:lnTo>
                    <a:lnTo>
                      <a:pt x="587" y="3014"/>
                    </a:lnTo>
                    <a:lnTo>
                      <a:pt x="503" y="2972"/>
                    </a:lnTo>
                    <a:lnTo>
                      <a:pt x="503" y="3097"/>
                    </a:lnTo>
                    <a:lnTo>
                      <a:pt x="628" y="3244"/>
                    </a:lnTo>
                    <a:lnTo>
                      <a:pt x="587" y="3097"/>
                    </a:lnTo>
                    <a:lnTo>
                      <a:pt x="649" y="3076"/>
                    </a:lnTo>
                    <a:lnTo>
                      <a:pt x="859" y="3223"/>
                    </a:lnTo>
                    <a:lnTo>
                      <a:pt x="859" y="3097"/>
                    </a:lnTo>
                    <a:lnTo>
                      <a:pt x="796" y="3035"/>
                    </a:lnTo>
                    <a:lnTo>
                      <a:pt x="838" y="3014"/>
                    </a:lnTo>
                    <a:lnTo>
                      <a:pt x="1005" y="3118"/>
                    </a:lnTo>
                    <a:lnTo>
                      <a:pt x="1131" y="3118"/>
                    </a:lnTo>
                    <a:lnTo>
                      <a:pt x="1131" y="3076"/>
                    </a:lnTo>
                    <a:lnTo>
                      <a:pt x="1235" y="3076"/>
                    </a:lnTo>
                    <a:lnTo>
                      <a:pt x="1256" y="2972"/>
                    </a:lnTo>
                    <a:lnTo>
                      <a:pt x="1549" y="2993"/>
                    </a:lnTo>
                    <a:lnTo>
                      <a:pt x="1361" y="3014"/>
                    </a:lnTo>
                    <a:lnTo>
                      <a:pt x="1235" y="3348"/>
                    </a:lnTo>
                    <a:lnTo>
                      <a:pt x="1382" y="3620"/>
                    </a:lnTo>
                    <a:lnTo>
                      <a:pt x="1444" y="3558"/>
                    </a:lnTo>
                    <a:lnTo>
                      <a:pt x="1444" y="3704"/>
                    </a:lnTo>
                    <a:lnTo>
                      <a:pt x="1549" y="3600"/>
                    </a:lnTo>
                    <a:lnTo>
                      <a:pt x="1654" y="3600"/>
                    </a:lnTo>
                    <a:lnTo>
                      <a:pt x="1633" y="3746"/>
                    </a:lnTo>
                    <a:lnTo>
                      <a:pt x="1654" y="3767"/>
                    </a:lnTo>
                    <a:lnTo>
                      <a:pt x="1549" y="3851"/>
                    </a:lnTo>
                    <a:lnTo>
                      <a:pt x="1570" y="4018"/>
                    </a:lnTo>
                    <a:lnTo>
                      <a:pt x="1528" y="4123"/>
                    </a:lnTo>
                    <a:lnTo>
                      <a:pt x="1570" y="4227"/>
                    </a:lnTo>
                    <a:lnTo>
                      <a:pt x="1654" y="4290"/>
                    </a:lnTo>
                    <a:lnTo>
                      <a:pt x="1737" y="4290"/>
                    </a:lnTo>
                    <a:lnTo>
                      <a:pt x="1675" y="4332"/>
                    </a:lnTo>
                    <a:lnTo>
                      <a:pt x="1591" y="4332"/>
                    </a:lnTo>
                    <a:lnTo>
                      <a:pt x="1549" y="4248"/>
                    </a:lnTo>
                    <a:lnTo>
                      <a:pt x="1465" y="4269"/>
                    </a:lnTo>
                    <a:lnTo>
                      <a:pt x="1528" y="4353"/>
                    </a:lnTo>
                    <a:lnTo>
                      <a:pt x="1591" y="4395"/>
                    </a:lnTo>
                    <a:lnTo>
                      <a:pt x="1486" y="4374"/>
                    </a:lnTo>
                    <a:lnTo>
                      <a:pt x="1424" y="4290"/>
                    </a:lnTo>
                    <a:lnTo>
                      <a:pt x="1235" y="4353"/>
                    </a:lnTo>
                    <a:lnTo>
                      <a:pt x="1152" y="4353"/>
                    </a:lnTo>
                    <a:lnTo>
                      <a:pt x="963" y="4436"/>
                    </a:lnTo>
                    <a:lnTo>
                      <a:pt x="859" y="4583"/>
                    </a:lnTo>
                    <a:lnTo>
                      <a:pt x="733" y="4667"/>
                    </a:lnTo>
                    <a:lnTo>
                      <a:pt x="691" y="4750"/>
                    </a:lnTo>
                    <a:lnTo>
                      <a:pt x="817" y="4750"/>
                    </a:lnTo>
                    <a:lnTo>
                      <a:pt x="817" y="4688"/>
                    </a:lnTo>
                    <a:lnTo>
                      <a:pt x="1026" y="4646"/>
                    </a:lnTo>
                    <a:lnTo>
                      <a:pt x="1005" y="4750"/>
                    </a:lnTo>
                    <a:lnTo>
                      <a:pt x="1068" y="4813"/>
                    </a:lnTo>
                    <a:lnTo>
                      <a:pt x="1005" y="4876"/>
                    </a:lnTo>
                    <a:lnTo>
                      <a:pt x="1026" y="4960"/>
                    </a:lnTo>
                    <a:lnTo>
                      <a:pt x="1068" y="4960"/>
                    </a:lnTo>
                    <a:lnTo>
                      <a:pt x="942" y="5190"/>
                    </a:lnTo>
                    <a:lnTo>
                      <a:pt x="859" y="5232"/>
                    </a:lnTo>
                    <a:lnTo>
                      <a:pt x="754" y="5294"/>
                    </a:lnTo>
                    <a:lnTo>
                      <a:pt x="733" y="5294"/>
                    </a:lnTo>
                    <a:lnTo>
                      <a:pt x="608" y="5378"/>
                    </a:lnTo>
                    <a:lnTo>
                      <a:pt x="524" y="5378"/>
                    </a:lnTo>
                    <a:lnTo>
                      <a:pt x="398" y="5483"/>
                    </a:lnTo>
                    <a:lnTo>
                      <a:pt x="503" y="5483"/>
                    </a:lnTo>
                    <a:lnTo>
                      <a:pt x="503" y="5545"/>
                    </a:lnTo>
                    <a:lnTo>
                      <a:pt x="419" y="5608"/>
                    </a:lnTo>
                    <a:lnTo>
                      <a:pt x="545" y="5629"/>
                    </a:lnTo>
                    <a:lnTo>
                      <a:pt x="524" y="5650"/>
                    </a:lnTo>
                    <a:lnTo>
                      <a:pt x="587" y="5692"/>
                    </a:lnTo>
                    <a:lnTo>
                      <a:pt x="649" y="5650"/>
                    </a:lnTo>
                    <a:lnTo>
                      <a:pt x="754" y="5608"/>
                    </a:lnTo>
                    <a:lnTo>
                      <a:pt x="900" y="5545"/>
                    </a:lnTo>
                    <a:lnTo>
                      <a:pt x="921" y="5629"/>
                    </a:lnTo>
                    <a:lnTo>
                      <a:pt x="1026" y="5650"/>
                    </a:lnTo>
                    <a:lnTo>
                      <a:pt x="942" y="5692"/>
                    </a:lnTo>
                    <a:lnTo>
                      <a:pt x="921" y="5734"/>
                    </a:lnTo>
                    <a:lnTo>
                      <a:pt x="1068" y="5734"/>
                    </a:lnTo>
                    <a:lnTo>
                      <a:pt x="1068" y="5713"/>
                    </a:lnTo>
                    <a:lnTo>
                      <a:pt x="1152" y="5692"/>
                    </a:lnTo>
                    <a:lnTo>
                      <a:pt x="1256" y="5796"/>
                    </a:lnTo>
                    <a:lnTo>
                      <a:pt x="1319" y="5859"/>
                    </a:lnTo>
                    <a:lnTo>
                      <a:pt x="1486" y="5859"/>
                    </a:lnTo>
                    <a:lnTo>
                      <a:pt x="1549" y="5796"/>
                    </a:lnTo>
                    <a:lnTo>
                      <a:pt x="1633" y="5755"/>
                    </a:lnTo>
                    <a:lnTo>
                      <a:pt x="1758" y="5713"/>
                    </a:lnTo>
                    <a:lnTo>
                      <a:pt x="1800" y="5650"/>
                    </a:lnTo>
                    <a:lnTo>
                      <a:pt x="1905" y="5608"/>
                    </a:lnTo>
                    <a:lnTo>
                      <a:pt x="1758" y="5755"/>
                    </a:lnTo>
                    <a:lnTo>
                      <a:pt x="1633" y="5901"/>
                    </a:lnTo>
                    <a:lnTo>
                      <a:pt x="1633" y="6048"/>
                    </a:lnTo>
                    <a:lnTo>
                      <a:pt x="1528" y="6048"/>
                    </a:lnTo>
                    <a:lnTo>
                      <a:pt x="1444" y="6068"/>
                    </a:lnTo>
                    <a:lnTo>
                      <a:pt x="1361" y="6027"/>
                    </a:lnTo>
                    <a:lnTo>
                      <a:pt x="1131" y="6006"/>
                    </a:lnTo>
                    <a:lnTo>
                      <a:pt x="963" y="6048"/>
                    </a:lnTo>
                    <a:lnTo>
                      <a:pt x="963" y="6131"/>
                    </a:lnTo>
                    <a:lnTo>
                      <a:pt x="900" y="6215"/>
                    </a:lnTo>
                    <a:lnTo>
                      <a:pt x="796" y="6215"/>
                    </a:lnTo>
                    <a:lnTo>
                      <a:pt x="796" y="6382"/>
                    </a:lnTo>
                    <a:lnTo>
                      <a:pt x="691" y="6487"/>
                    </a:lnTo>
                    <a:lnTo>
                      <a:pt x="649" y="6550"/>
                    </a:lnTo>
                    <a:lnTo>
                      <a:pt x="545" y="6550"/>
                    </a:lnTo>
                    <a:lnTo>
                      <a:pt x="524" y="6675"/>
                    </a:lnTo>
                    <a:lnTo>
                      <a:pt x="482" y="6675"/>
                    </a:lnTo>
                    <a:lnTo>
                      <a:pt x="440" y="6738"/>
                    </a:lnTo>
                    <a:lnTo>
                      <a:pt x="315" y="6843"/>
                    </a:lnTo>
                    <a:lnTo>
                      <a:pt x="231" y="6801"/>
                    </a:lnTo>
                    <a:lnTo>
                      <a:pt x="168" y="6864"/>
                    </a:lnTo>
                    <a:lnTo>
                      <a:pt x="168" y="6968"/>
                    </a:lnTo>
                    <a:lnTo>
                      <a:pt x="273" y="6968"/>
                    </a:lnTo>
                    <a:lnTo>
                      <a:pt x="273" y="6885"/>
                    </a:lnTo>
                    <a:lnTo>
                      <a:pt x="377" y="6905"/>
                    </a:lnTo>
                    <a:lnTo>
                      <a:pt x="419" y="7010"/>
                    </a:lnTo>
                    <a:lnTo>
                      <a:pt x="503" y="6968"/>
                    </a:lnTo>
                    <a:lnTo>
                      <a:pt x="482" y="6905"/>
                    </a:lnTo>
                    <a:lnTo>
                      <a:pt x="524" y="6843"/>
                    </a:lnTo>
                    <a:lnTo>
                      <a:pt x="545" y="6864"/>
                    </a:lnTo>
                    <a:lnTo>
                      <a:pt x="628" y="6801"/>
                    </a:lnTo>
                    <a:lnTo>
                      <a:pt x="649" y="6801"/>
                    </a:lnTo>
                    <a:lnTo>
                      <a:pt x="712" y="6696"/>
                    </a:lnTo>
                    <a:lnTo>
                      <a:pt x="817" y="6759"/>
                    </a:lnTo>
                    <a:lnTo>
                      <a:pt x="900" y="6696"/>
                    </a:lnTo>
                    <a:lnTo>
                      <a:pt x="963" y="6738"/>
                    </a:lnTo>
                    <a:lnTo>
                      <a:pt x="1005" y="6696"/>
                    </a:lnTo>
                    <a:lnTo>
                      <a:pt x="1047" y="6759"/>
                    </a:lnTo>
                    <a:lnTo>
                      <a:pt x="1110" y="6759"/>
                    </a:lnTo>
                    <a:lnTo>
                      <a:pt x="1172" y="6801"/>
                    </a:lnTo>
                    <a:lnTo>
                      <a:pt x="1277" y="6801"/>
                    </a:lnTo>
                    <a:lnTo>
                      <a:pt x="1256" y="6759"/>
                    </a:lnTo>
                    <a:lnTo>
                      <a:pt x="1340" y="6738"/>
                    </a:lnTo>
                    <a:lnTo>
                      <a:pt x="1361" y="6654"/>
                    </a:lnTo>
                    <a:lnTo>
                      <a:pt x="1340" y="6571"/>
                    </a:lnTo>
                    <a:lnTo>
                      <a:pt x="1382" y="6487"/>
                    </a:lnTo>
                    <a:lnTo>
                      <a:pt x="1444" y="6487"/>
                    </a:lnTo>
                    <a:lnTo>
                      <a:pt x="1465" y="6445"/>
                    </a:lnTo>
                    <a:lnTo>
                      <a:pt x="1675" y="6424"/>
                    </a:lnTo>
                    <a:lnTo>
                      <a:pt x="1779" y="6424"/>
                    </a:lnTo>
                    <a:lnTo>
                      <a:pt x="1905" y="6487"/>
                    </a:lnTo>
                    <a:lnTo>
                      <a:pt x="2093" y="6487"/>
                    </a:lnTo>
                    <a:lnTo>
                      <a:pt x="2177" y="6529"/>
                    </a:lnTo>
                    <a:lnTo>
                      <a:pt x="2198" y="6445"/>
                    </a:lnTo>
                    <a:lnTo>
                      <a:pt x="2323" y="6361"/>
                    </a:lnTo>
                    <a:lnTo>
                      <a:pt x="2407" y="6382"/>
                    </a:lnTo>
                    <a:lnTo>
                      <a:pt x="2512" y="6320"/>
                    </a:lnTo>
                    <a:lnTo>
                      <a:pt x="2616" y="6340"/>
                    </a:lnTo>
                    <a:lnTo>
                      <a:pt x="2637" y="6320"/>
                    </a:lnTo>
                    <a:lnTo>
                      <a:pt x="2721" y="6278"/>
                    </a:lnTo>
                    <a:lnTo>
                      <a:pt x="2721" y="6320"/>
                    </a:lnTo>
                    <a:lnTo>
                      <a:pt x="2804" y="6361"/>
                    </a:lnTo>
                    <a:lnTo>
                      <a:pt x="2888" y="6320"/>
                    </a:lnTo>
                    <a:lnTo>
                      <a:pt x="3056" y="6320"/>
                    </a:lnTo>
                    <a:lnTo>
                      <a:pt x="3202" y="6278"/>
                    </a:lnTo>
                    <a:lnTo>
                      <a:pt x="3307" y="6320"/>
                    </a:lnTo>
                    <a:lnTo>
                      <a:pt x="3349" y="6340"/>
                    </a:lnTo>
                    <a:lnTo>
                      <a:pt x="3453" y="6257"/>
                    </a:lnTo>
                    <a:lnTo>
                      <a:pt x="3537" y="6236"/>
                    </a:lnTo>
                    <a:lnTo>
                      <a:pt x="3621" y="6152"/>
                    </a:lnTo>
                    <a:lnTo>
                      <a:pt x="3683" y="6152"/>
                    </a:lnTo>
                    <a:lnTo>
                      <a:pt x="3746" y="6173"/>
                    </a:lnTo>
                    <a:lnTo>
                      <a:pt x="3725" y="6110"/>
                    </a:lnTo>
                    <a:lnTo>
                      <a:pt x="3851" y="6027"/>
                    </a:lnTo>
                    <a:lnTo>
                      <a:pt x="3955" y="6006"/>
                    </a:lnTo>
                    <a:lnTo>
                      <a:pt x="3955" y="5922"/>
                    </a:lnTo>
                    <a:lnTo>
                      <a:pt x="3934" y="5859"/>
                    </a:lnTo>
                    <a:lnTo>
                      <a:pt x="3955" y="5796"/>
                    </a:lnTo>
                    <a:lnTo>
                      <a:pt x="3788" y="5796"/>
                    </a:lnTo>
                    <a:lnTo>
                      <a:pt x="3683" y="5838"/>
                    </a:lnTo>
                    <a:lnTo>
                      <a:pt x="3641" y="5838"/>
                    </a:lnTo>
                    <a:lnTo>
                      <a:pt x="3537" y="5817"/>
                    </a:lnTo>
                    <a:lnTo>
                      <a:pt x="3474" y="5796"/>
                    </a:lnTo>
                    <a:lnTo>
                      <a:pt x="3537" y="5755"/>
                    </a:lnTo>
                    <a:lnTo>
                      <a:pt x="3558" y="5755"/>
                    </a:lnTo>
                    <a:lnTo>
                      <a:pt x="3558" y="5734"/>
                    </a:lnTo>
                    <a:lnTo>
                      <a:pt x="3474" y="5713"/>
                    </a:lnTo>
                    <a:lnTo>
                      <a:pt x="3411" y="5734"/>
                    </a:lnTo>
                    <a:lnTo>
                      <a:pt x="3516" y="5650"/>
                    </a:lnTo>
                    <a:lnTo>
                      <a:pt x="3579" y="5692"/>
                    </a:lnTo>
                    <a:lnTo>
                      <a:pt x="3662" y="5629"/>
                    </a:lnTo>
                    <a:lnTo>
                      <a:pt x="3641" y="5545"/>
                    </a:lnTo>
                    <a:lnTo>
                      <a:pt x="3558" y="5545"/>
                    </a:lnTo>
                    <a:lnTo>
                      <a:pt x="3621" y="5504"/>
                    </a:lnTo>
                    <a:lnTo>
                      <a:pt x="3662" y="5441"/>
                    </a:lnTo>
                    <a:lnTo>
                      <a:pt x="3725" y="5504"/>
                    </a:lnTo>
                    <a:lnTo>
                      <a:pt x="3788" y="5441"/>
                    </a:lnTo>
                    <a:lnTo>
                      <a:pt x="3851" y="5399"/>
                    </a:lnTo>
                    <a:lnTo>
                      <a:pt x="3788" y="5378"/>
                    </a:lnTo>
                    <a:lnTo>
                      <a:pt x="3830" y="5336"/>
                    </a:lnTo>
                    <a:lnTo>
                      <a:pt x="3725" y="5336"/>
                    </a:lnTo>
                    <a:lnTo>
                      <a:pt x="3767" y="5273"/>
                    </a:lnTo>
                    <a:lnTo>
                      <a:pt x="3830" y="5294"/>
                    </a:lnTo>
                    <a:lnTo>
                      <a:pt x="3851" y="5315"/>
                    </a:lnTo>
                    <a:lnTo>
                      <a:pt x="3893" y="5232"/>
                    </a:lnTo>
                    <a:lnTo>
                      <a:pt x="3976" y="5211"/>
                    </a:lnTo>
                    <a:lnTo>
                      <a:pt x="3976" y="5064"/>
                    </a:lnTo>
                    <a:lnTo>
                      <a:pt x="4060" y="4897"/>
                    </a:lnTo>
                    <a:lnTo>
                      <a:pt x="3997" y="4813"/>
                    </a:lnTo>
                    <a:lnTo>
                      <a:pt x="3976" y="4688"/>
                    </a:lnTo>
                    <a:lnTo>
                      <a:pt x="3767" y="4541"/>
                    </a:lnTo>
                    <a:lnTo>
                      <a:pt x="3349" y="4541"/>
                    </a:lnTo>
                    <a:lnTo>
                      <a:pt x="3328" y="4667"/>
                    </a:lnTo>
                    <a:lnTo>
                      <a:pt x="3307" y="4708"/>
                    </a:lnTo>
                    <a:lnTo>
                      <a:pt x="3202" y="4646"/>
                    </a:lnTo>
                    <a:lnTo>
                      <a:pt x="3097" y="4604"/>
                    </a:lnTo>
                    <a:lnTo>
                      <a:pt x="3265" y="4436"/>
                    </a:lnTo>
                    <a:lnTo>
                      <a:pt x="3265" y="4332"/>
                    </a:lnTo>
                    <a:lnTo>
                      <a:pt x="3139" y="4123"/>
                    </a:lnTo>
                    <a:lnTo>
                      <a:pt x="3097" y="4123"/>
                    </a:lnTo>
                    <a:lnTo>
                      <a:pt x="2951" y="4039"/>
                    </a:lnTo>
                    <a:lnTo>
                      <a:pt x="2909" y="3955"/>
                    </a:lnTo>
                    <a:lnTo>
                      <a:pt x="2846" y="3976"/>
                    </a:lnTo>
                    <a:lnTo>
                      <a:pt x="2825" y="3976"/>
                    </a:lnTo>
                    <a:lnTo>
                      <a:pt x="2742" y="3955"/>
                    </a:lnTo>
                    <a:lnTo>
                      <a:pt x="2825" y="3955"/>
                    </a:lnTo>
                    <a:lnTo>
                      <a:pt x="2930" y="3934"/>
                    </a:lnTo>
                    <a:lnTo>
                      <a:pt x="2993" y="3955"/>
                    </a:lnTo>
                    <a:lnTo>
                      <a:pt x="3014" y="4018"/>
                    </a:lnTo>
                    <a:lnTo>
                      <a:pt x="3139" y="4018"/>
                    </a:lnTo>
                    <a:lnTo>
                      <a:pt x="2993" y="3830"/>
                    </a:lnTo>
                    <a:lnTo>
                      <a:pt x="2909" y="3725"/>
                    </a:lnTo>
                    <a:lnTo>
                      <a:pt x="2951" y="3641"/>
                    </a:lnTo>
                    <a:lnTo>
                      <a:pt x="2993" y="3641"/>
                    </a:lnTo>
                    <a:lnTo>
                      <a:pt x="2909" y="3600"/>
                    </a:lnTo>
                    <a:lnTo>
                      <a:pt x="2888" y="3537"/>
                    </a:lnTo>
                    <a:lnTo>
                      <a:pt x="2846" y="3537"/>
                    </a:lnTo>
                    <a:lnTo>
                      <a:pt x="2784" y="3348"/>
                    </a:lnTo>
                    <a:lnTo>
                      <a:pt x="2616" y="3307"/>
                    </a:lnTo>
                    <a:lnTo>
                      <a:pt x="2428" y="3244"/>
                    </a:lnTo>
                    <a:lnTo>
                      <a:pt x="2428" y="3181"/>
                    </a:lnTo>
                    <a:lnTo>
                      <a:pt x="2386" y="3139"/>
                    </a:lnTo>
                    <a:lnTo>
                      <a:pt x="2323" y="2930"/>
                    </a:lnTo>
                    <a:lnTo>
                      <a:pt x="2260" y="2825"/>
                    </a:lnTo>
                    <a:lnTo>
                      <a:pt x="2198" y="2574"/>
                    </a:lnTo>
                    <a:lnTo>
                      <a:pt x="2156" y="2470"/>
                    </a:lnTo>
                    <a:lnTo>
                      <a:pt x="2093" y="2470"/>
                    </a:lnTo>
                    <a:lnTo>
                      <a:pt x="1947" y="2239"/>
                    </a:lnTo>
                    <a:lnTo>
                      <a:pt x="1842" y="2198"/>
                    </a:lnTo>
                    <a:lnTo>
                      <a:pt x="1758" y="2156"/>
                    </a:lnTo>
                    <a:lnTo>
                      <a:pt x="1654" y="2093"/>
                    </a:lnTo>
                    <a:lnTo>
                      <a:pt x="1591" y="2156"/>
                    </a:lnTo>
                    <a:lnTo>
                      <a:pt x="1486" y="2198"/>
                    </a:lnTo>
                    <a:lnTo>
                      <a:pt x="1361" y="2177"/>
                    </a:lnTo>
                    <a:lnTo>
                      <a:pt x="1277" y="2177"/>
                    </a:lnTo>
                    <a:lnTo>
                      <a:pt x="1172" y="2156"/>
                    </a:lnTo>
                    <a:lnTo>
                      <a:pt x="1152" y="2072"/>
                    </a:lnTo>
                    <a:lnTo>
                      <a:pt x="1152" y="2072"/>
                    </a:lnTo>
                    <a:lnTo>
                      <a:pt x="1214" y="2093"/>
                    </a:lnTo>
                    <a:lnTo>
                      <a:pt x="1340" y="2135"/>
                    </a:lnTo>
                    <a:lnTo>
                      <a:pt x="1465" y="2093"/>
                    </a:lnTo>
                    <a:lnTo>
                      <a:pt x="1486" y="1988"/>
                    </a:lnTo>
                    <a:lnTo>
                      <a:pt x="1591" y="1988"/>
                    </a:lnTo>
                    <a:lnTo>
                      <a:pt x="1696" y="1926"/>
                    </a:lnTo>
                    <a:lnTo>
                      <a:pt x="1591" y="1884"/>
                    </a:lnTo>
                    <a:lnTo>
                      <a:pt x="1591" y="1800"/>
                    </a:lnTo>
                    <a:lnTo>
                      <a:pt x="1549" y="1779"/>
                    </a:lnTo>
                    <a:lnTo>
                      <a:pt x="1424" y="1863"/>
                    </a:lnTo>
                    <a:lnTo>
                      <a:pt x="1382" y="1842"/>
                    </a:lnTo>
                    <a:lnTo>
                      <a:pt x="1486" y="1758"/>
                    </a:lnTo>
                    <a:lnTo>
                      <a:pt x="1633" y="1758"/>
                    </a:lnTo>
                    <a:lnTo>
                      <a:pt x="1696" y="1716"/>
                    </a:lnTo>
                    <a:lnTo>
                      <a:pt x="1696" y="1633"/>
                    </a:lnTo>
                    <a:lnTo>
                      <a:pt x="1758" y="1612"/>
                    </a:lnTo>
                    <a:lnTo>
                      <a:pt x="1842" y="1444"/>
                    </a:lnTo>
                    <a:lnTo>
                      <a:pt x="1884" y="1403"/>
                    </a:lnTo>
                    <a:lnTo>
                      <a:pt x="1884" y="1340"/>
                    </a:lnTo>
                    <a:lnTo>
                      <a:pt x="1947" y="1235"/>
                    </a:lnTo>
                    <a:lnTo>
                      <a:pt x="1905" y="1214"/>
                    </a:lnTo>
                    <a:lnTo>
                      <a:pt x="1968" y="1047"/>
                    </a:lnTo>
                    <a:lnTo>
                      <a:pt x="2072" y="984"/>
                    </a:lnTo>
                    <a:lnTo>
                      <a:pt x="2072" y="900"/>
                    </a:lnTo>
                    <a:lnTo>
                      <a:pt x="1905" y="754"/>
                    </a:lnTo>
                    <a:lnTo>
                      <a:pt x="1884" y="796"/>
                    </a:lnTo>
                    <a:lnTo>
                      <a:pt x="1675" y="796"/>
                    </a:lnTo>
                    <a:lnTo>
                      <a:pt x="1528" y="754"/>
                    </a:lnTo>
                    <a:lnTo>
                      <a:pt x="1486" y="817"/>
                    </a:lnTo>
                    <a:lnTo>
                      <a:pt x="1424" y="817"/>
                    </a:lnTo>
                    <a:lnTo>
                      <a:pt x="1340" y="754"/>
                    </a:lnTo>
                    <a:lnTo>
                      <a:pt x="1256" y="796"/>
                    </a:lnTo>
                    <a:lnTo>
                      <a:pt x="1256" y="817"/>
                    </a:lnTo>
                    <a:lnTo>
                      <a:pt x="1172" y="838"/>
                    </a:lnTo>
                    <a:lnTo>
                      <a:pt x="1068" y="900"/>
                    </a:lnTo>
                    <a:lnTo>
                      <a:pt x="1047" y="900"/>
                    </a:lnTo>
                    <a:lnTo>
                      <a:pt x="963" y="942"/>
                    </a:lnTo>
                    <a:lnTo>
                      <a:pt x="942" y="921"/>
                    </a:lnTo>
                    <a:lnTo>
                      <a:pt x="1047" y="817"/>
                    </a:lnTo>
                    <a:lnTo>
                      <a:pt x="1131" y="691"/>
                    </a:lnTo>
                    <a:lnTo>
                      <a:pt x="1131" y="691"/>
                    </a:lnTo>
                    <a:lnTo>
                      <a:pt x="1068" y="712"/>
                    </a:lnTo>
                    <a:lnTo>
                      <a:pt x="963" y="691"/>
                    </a:lnTo>
                    <a:lnTo>
                      <a:pt x="1026" y="670"/>
                    </a:lnTo>
                    <a:lnTo>
                      <a:pt x="1047" y="587"/>
                    </a:lnTo>
                    <a:lnTo>
                      <a:pt x="1277" y="419"/>
                    </a:lnTo>
                    <a:lnTo>
                      <a:pt x="1340" y="294"/>
                    </a:lnTo>
                    <a:lnTo>
                      <a:pt x="1424" y="273"/>
                    </a:lnTo>
                    <a:lnTo>
                      <a:pt x="1444" y="168"/>
                    </a:lnTo>
                    <a:lnTo>
                      <a:pt x="1424" y="147"/>
                    </a:lnTo>
                    <a:lnTo>
                      <a:pt x="1465" y="63"/>
                    </a:lnTo>
                    <a:lnTo>
                      <a:pt x="1444" y="1"/>
                    </a:ln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7022" name="Google Shape;7022;p57"/>
              <p:cNvSpPr/>
              <p:nvPr/>
            </p:nvSpPr>
            <p:spPr>
              <a:xfrm>
                <a:off x="3586375" y="2350350"/>
                <a:ext cx="31925" cy="25125"/>
              </a:xfrm>
              <a:custGeom>
                <a:rect b="b" l="l" r="r" t="t"/>
                <a:pathLst>
                  <a:path extrusionOk="0" h="1005" w="1277">
                    <a:moveTo>
                      <a:pt x="732" y="1"/>
                    </a:moveTo>
                    <a:lnTo>
                      <a:pt x="628" y="63"/>
                    </a:lnTo>
                    <a:lnTo>
                      <a:pt x="544" y="63"/>
                    </a:lnTo>
                    <a:lnTo>
                      <a:pt x="523" y="126"/>
                    </a:lnTo>
                    <a:lnTo>
                      <a:pt x="419" y="126"/>
                    </a:lnTo>
                    <a:lnTo>
                      <a:pt x="377" y="210"/>
                    </a:lnTo>
                    <a:lnTo>
                      <a:pt x="293" y="231"/>
                    </a:lnTo>
                    <a:lnTo>
                      <a:pt x="272" y="335"/>
                    </a:lnTo>
                    <a:lnTo>
                      <a:pt x="126" y="356"/>
                    </a:lnTo>
                    <a:lnTo>
                      <a:pt x="0" y="586"/>
                    </a:lnTo>
                    <a:lnTo>
                      <a:pt x="272" y="838"/>
                    </a:lnTo>
                    <a:lnTo>
                      <a:pt x="335" y="796"/>
                    </a:lnTo>
                    <a:lnTo>
                      <a:pt x="377" y="649"/>
                    </a:lnTo>
                    <a:lnTo>
                      <a:pt x="440" y="586"/>
                    </a:lnTo>
                    <a:lnTo>
                      <a:pt x="607" y="691"/>
                    </a:lnTo>
                    <a:lnTo>
                      <a:pt x="712" y="900"/>
                    </a:lnTo>
                    <a:lnTo>
                      <a:pt x="795" y="942"/>
                    </a:lnTo>
                    <a:lnTo>
                      <a:pt x="921" y="1005"/>
                    </a:lnTo>
                    <a:lnTo>
                      <a:pt x="942" y="1005"/>
                    </a:lnTo>
                    <a:lnTo>
                      <a:pt x="942" y="942"/>
                    </a:lnTo>
                    <a:lnTo>
                      <a:pt x="1004" y="942"/>
                    </a:lnTo>
                    <a:lnTo>
                      <a:pt x="1067" y="858"/>
                    </a:lnTo>
                    <a:lnTo>
                      <a:pt x="1067" y="775"/>
                    </a:lnTo>
                    <a:lnTo>
                      <a:pt x="1214" y="796"/>
                    </a:lnTo>
                    <a:lnTo>
                      <a:pt x="1235" y="691"/>
                    </a:lnTo>
                    <a:lnTo>
                      <a:pt x="1151" y="691"/>
                    </a:lnTo>
                    <a:lnTo>
                      <a:pt x="1172" y="586"/>
                    </a:lnTo>
                    <a:lnTo>
                      <a:pt x="1151" y="545"/>
                    </a:lnTo>
                    <a:lnTo>
                      <a:pt x="1214" y="524"/>
                    </a:lnTo>
                    <a:lnTo>
                      <a:pt x="1277" y="733"/>
                    </a:lnTo>
                    <a:lnTo>
                      <a:pt x="1235" y="461"/>
                    </a:lnTo>
                    <a:lnTo>
                      <a:pt x="1109" y="461"/>
                    </a:lnTo>
                    <a:lnTo>
                      <a:pt x="1172" y="419"/>
                    </a:lnTo>
                    <a:lnTo>
                      <a:pt x="1004" y="147"/>
                    </a:lnTo>
                    <a:lnTo>
                      <a:pt x="1004" y="42"/>
                    </a:lnTo>
                    <a:lnTo>
                      <a:pt x="921" y="21"/>
                    </a:lnTo>
                    <a:lnTo>
                      <a:pt x="732" y="1"/>
                    </a:ln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  <p:sp>
          <p:nvSpPr>
            <p:cNvPr id="7023" name="Google Shape;7023;p57"/>
            <p:cNvSpPr/>
            <p:nvPr/>
          </p:nvSpPr>
          <p:spPr>
            <a:xfrm>
              <a:off x="4037841" y="3224817"/>
              <a:ext cx="52333" cy="93527"/>
            </a:xfrm>
            <a:custGeom>
              <a:rect b="b" l="l" r="r" t="t"/>
              <a:pathLst>
                <a:path extrusionOk="0" h="8224" w="4395">
                  <a:moveTo>
                    <a:pt x="3914" y="1"/>
                  </a:moveTo>
                  <a:lnTo>
                    <a:pt x="3746" y="168"/>
                  </a:lnTo>
                  <a:lnTo>
                    <a:pt x="3809" y="252"/>
                  </a:lnTo>
                  <a:lnTo>
                    <a:pt x="3704" y="293"/>
                  </a:lnTo>
                  <a:lnTo>
                    <a:pt x="3600" y="252"/>
                  </a:lnTo>
                  <a:lnTo>
                    <a:pt x="3537" y="252"/>
                  </a:lnTo>
                  <a:lnTo>
                    <a:pt x="3621" y="377"/>
                  </a:lnTo>
                  <a:lnTo>
                    <a:pt x="3621" y="419"/>
                  </a:lnTo>
                  <a:lnTo>
                    <a:pt x="3704" y="503"/>
                  </a:lnTo>
                  <a:lnTo>
                    <a:pt x="3704" y="524"/>
                  </a:lnTo>
                  <a:lnTo>
                    <a:pt x="3600" y="670"/>
                  </a:lnTo>
                  <a:lnTo>
                    <a:pt x="3600" y="817"/>
                  </a:lnTo>
                  <a:lnTo>
                    <a:pt x="3516" y="921"/>
                  </a:lnTo>
                  <a:lnTo>
                    <a:pt x="3432" y="900"/>
                  </a:lnTo>
                  <a:lnTo>
                    <a:pt x="3328" y="1026"/>
                  </a:lnTo>
                  <a:lnTo>
                    <a:pt x="3328" y="1109"/>
                  </a:lnTo>
                  <a:lnTo>
                    <a:pt x="3244" y="1151"/>
                  </a:lnTo>
                  <a:lnTo>
                    <a:pt x="3181" y="1130"/>
                  </a:lnTo>
                  <a:lnTo>
                    <a:pt x="3181" y="1005"/>
                  </a:lnTo>
                  <a:lnTo>
                    <a:pt x="3118" y="984"/>
                  </a:lnTo>
                  <a:lnTo>
                    <a:pt x="3035" y="1047"/>
                  </a:lnTo>
                  <a:lnTo>
                    <a:pt x="3035" y="1193"/>
                  </a:lnTo>
                  <a:lnTo>
                    <a:pt x="3139" y="1298"/>
                  </a:lnTo>
                  <a:lnTo>
                    <a:pt x="3181" y="1340"/>
                  </a:lnTo>
                  <a:lnTo>
                    <a:pt x="3139" y="1402"/>
                  </a:lnTo>
                  <a:lnTo>
                    <a:pt x="3077" y="1361"/>
                  </a:lnTo>
                  <a:lnTo>
                    <a:pt x="2930" y="1402"/>
                  </a:lnTo>
                  <a:lnTo>
                    <a:pt x="2993" y="1507"/>
                  </a:lnTo>
                  <a:lnTo>
                    <a:pt x="3098" y="1549"/>
                  </a:lnTo>
                  <a:lnTo>
                    <a:pt x="3098" y="1612"/>
                  </a:lnTo>
                  <a:lnTo>
                    <a:pt x="3077" y="1674"/>
                  </a:lnTo>
                  <a:lnTo>
                    <a:pt x="2993" y="1612"/>
                  </a:lnTo>
                  <a:lnTo>
                    <a:pt x="2909" y="1633"/>
                  </a:lnTo>
                  <a:lnTo>
                    <a:pt x="2888" y="1716"/>
                  </a:lnTo>
                  <a:lnTo>
                    <a:pt x="2721" y="1842"/>
                  </a:lnTo>
                  <a:lnTo>
                    <a:pt x="2721" y="1716"/>
                  </a:lnTo>
                  <a:lnTo>
                    <a:pt x="2763" y="1674"/>
                  </a:lnTo>
                  <a:lnTo>
                    <a:pt x="2721" y="1612"/>
                  </a:lnTo>
                  <a:lnTo>
                    <a:pt x="2616" y="1716"/>
                  </a:lnTo>
                  <a:lnTo>
                    <a:pt x="2679" y="1758"/>
                  </a:lnTo>
                  <a:lnTo>
                    <a:pt x="2658" y="1821"/>
                  </a:lnTo>
                  <a:lnTo>
                    <a:pt x="2512" y="1884"/>
                  </a:lnTo>
                  <a:lnTo>
                    <a:pt x="2574" y="1988"/>
                  </a:lnTo>
                  <a:lnTo>
                    <a:pt x="2658" y="2030"/>
                  </a:lnTo>
                  <a:lnTo>
                    <a:pt x="2658" y="2072"/>
                  </a:lnTo>
                  <a:lnTo>
                    <a:pt x="2574" y="2093"/>
                  </a:lnTo>
                  <a:lnTo>
                    <a:pt x="2470" y="2156"/>
                  </a:lnTo>
                  <a:lnTo>
                    <a:pt x="2470" y="2072"/>
                  </a:lnTo>
                  <a:lnTo>
                    <a:pt x="2407" y="2072"/>
                  </a:lnTo>
                  <a:lnTo>
                    <a:pt x="2470" y="1967"/>
                  </a:lnTo>
                  <a:lnTo>
                    <a:pt x="2407" y="1946"/>
                  </a:lnTo>
                  <a:lnTo>
                    <a:pt x="2198" y="2135"/>
                  </a:lnTo>
                  <a:lnTo>
                    <a:pt x="2177" y="2281"/>
                  </a:lnTo>
                  <a:lnTo>
                    <a:pt x="2198" y="2365"/>
                  </a:lnTo>
                  <a:lnTo>
                    <a:pt x="2156" y="2407"/>
                  </a:lnTo>
                  <a:lnTo>
                    <a:pt x="2093" y="2386"/>
                  </a:lnTo>
                  <a:lnTo>
                    <a:pt x="2051" y="2365"/>
                  </a:lnTo>
                  <a:lnTo>
                    <a:pt x="2051" y="2197"/>
                  </a:lnTo>
                  <a:lnTo>
                    <a:pt x="1989" y="2197"/>
                  </a:lnTo>
                  <a:lnTo>
                    <a:pt x="1863" y="2344"/>
                  </a:lnTo>
                  <a:lnTo>
                    <a:pt x="1717" y="2239"/>
                  </a:lnTo>
                  <a:lnTo>
                    <a:pt x="1675" y="2281"/>
                  </a:lnTo>
                  <a:lnTo>
                    <a:pt x="1633" y="2281"/>
                  </a:lnTo>
                  <a:lnTo>
                    <a:pt x="1654" y="2449"/>
                  </a:lnTo>
                  <a:lnTo>
                    <a:pt x="1612" y="2449"/>
                  </a:lnTo>
                  <a:lnTo>
                    <a:pt x="1549" y="2469"/>
                  </a:lnTo>
                  <a:lnTo>
                    <a:pt x="1549" y="2365"/>
                  </a:lnTo>
                  <a:lnTo>
                    <a:pt x="1507" y="2344"/>
                  </a:lnTo>
                  <a:lnTo>
                    <a:pt x="1445" y="2449"/>
                  </a:lnTo>
                  <a:lnTo>
                    <a:pt x="1403" y="2344"/>
                  </a:lnTo>
                  <a:lnTo>
                    <a:pt x="1152" y="2553"/>
                  </a:lnTo>
                  <a:lnTo>
                    <a:pt x="1110" y="2553"/>
                  </a:lnTo>
                  <a:lnTo>
                    <a:pt x="1047" y="2511"/>
                  </a:lnTo>
                  <a:lnTo>
                    <a:pt x="921" y="2511"/>
                  </a:lnTo>
                  <a:lnTo>
                    <a:pt x="880" y="2595"/>
                  </a:lnTo>
                  <a:lnTo>
                    <a:pt x="901" y="2783"/>
                  </a:lnTo>
                  <a:lnTo>
                    <a:pt x="733" y="3034"/>
                  </a:lnTo>
                  <a:lnTo>
                    <a:pt x="733" y="3097"/>
                  </a:lnTo>
                  <a:lnTo>
                    <a:pt x="587" y="3244"/>
                  </a:lnTo>
                  <a:lnTo>
                    <a:pt x="587" y="3327"/>
                  </a:lnTo>
                  <a:lnTo>
                    <a:pt x="670" y="3411"/>
                  </a:lnTo>
                  <a:lnTo>
                    <a:pt x="587" y="3516"/>
                  </a:lnTo>
                  <a:lnTo>
                    <a:pt x="629" y="3704"/>
                  </a:lnTo>
                  <a:lnTo>
                    <a:pt x="629" y="3830"/>
                  </a:lnTo>
                  <a:lnTo>
                    <a:pt x="796" y="4143"/>
                  </a:lnTo>
                  <a:lnTo>
                    <a:pt x="796" y="4227"/>
                  </a:lnTo>
                  <a:lnTo>
                    <a:pt x="880" y="4332"/>
                  </a:lnTo>
                  <a:lnTo>
                    <a:pt x="880" y="4374"/>
                  </a:lnTo>
                  <a:lnTo>
                    <a:pt x="796" y="4457"/>
                  </a:lnTo>
                  <a:lnTo>
                    <a:pt x="817" y="4541"/>
                  </a:lnTo>
                  <a:lnTo>
                    <a:pt x="775" y="4792"/>
                  </a:lnTo>
                  <a:lnTo>
                    <a:pt x="670" y="4876"/>
                  </a:lnTo>
                  <a:lnTo>
                    <a:pt x="629" y="5022"/>
                  </a:lnTo>
                  <a:lnTo>
                    <a:pt x="566" y="5064"/>
                  </a:lnTo>
                  <a:lnTo>
                    <a:pt x="524" y="5127"/>
                  </a:lnTo>
                  <a:lnTo>
                    <a:pt x="419" y="5231"/>
                  </a:lnTo>
                  <a:lnTo>
                    <a:pt x="419" y="5441"/>
                  </a:lnTo>
                  <a:lnTo>
                    <a:pt x="357" y="5524"/>
                  </a:lnTo>
                  <a:lnTo>
                    <a:pt x="168" y="5545"/>
                  </a:lnTo>
                  <a:lnTo>
                    <a:pt x="147" y="5608"/>
                  </a:lnTo>
                  <a:lnTo>
                    <a:pt x="147" y="5796"/>
                  </a:lnTo>
                  <a:lnTo>
                    <a:pt x="43" y="5943"/>
                  </a:lnTo>
                  <a:lnTo>
                    <a:pt x="43" y="6068"/>
                  </a:lnTo>
                  <a:lnTo>
                    <a:pt x="1" y="6173"/>
                  </a:lnTo>
                  <a:lnTo>
                    <a:pt x="43" y="6236"/>
                  </a:lnTo>
                  <a:lnTo>
                    <a:pt x="43" y="6424"/>
                  </a:lnTo>
                  <a:lnTo>
                    <a:pt x="189" y="6591"/>
                  </a:lnTo>
                  <a:lnTo>
                    <a:pt x="168" y="6738"/>
                  </a:lnTo>
                  <a:lnTo>
                    <a:pt x="189" y="6843"/>
                  </a:lnTo>
                  <a:lnTo>
                    <a:pt x="273" y="6863"/>
                  </a:lnTo>
                  <a:lnTo>
                    <a:pt x="294" y="6863"/>
                  </a:lnTo>
                  <a:lnTo>
                    <a:pt x="273" y="6884"/>
                  </a:lnTo>
                  <a:lnTo>
                    <a:pt x="147" y="6905"/>
                  </a:lnTo>
                  <a:lnTo>
                    <a:pt x="147" y="7052"/>
                  </a:lnTo>
                  <a:lnTo>
                    <a:pt x="168" y="7219"/>
                  </a:lnTo>
                  <a:lnTo>
                    <a:pt x="147" y="7470"/>
                  </a:lnTo>
                  <a:lnTo>
                    <a:pt x="189" y="7512"/>
                  </a:lnTo>
                  <a:lnTo>
                    <a:pt x="189" y="7596"/>
                  </a:lnTo>
                  <a:lnTo>
                    <a:pt x="273" y="7638"/>
                  </a:lnTo>
                  <a:lnTo>
                    <a:pt x="357" y="7742"/>
                  </a:lnTo>
                  <a:lnTo>
                    <a:pt x="398" y="7784"/>
                  </a:lnTo>
                  <a:lnTo>
                    <a:pt x="461" y="7847"/>
                  </a:lnTo>
                  <a:lnTo>
                    <a:pt x="524" y="7951"/>
                  </a:lnTo>
                  <a:lnTo>
                    <a:pt x="608" y="7931"/>
                  </a:lnTo>
                  <a:lnTo>
                    <a:pt x="629" y="7951"/>
                  </a:lnTo>
                  <a:lnTo>
                    <a:pt x="733" y="7993"/>
                  </a:lnTo>
                  <a:lnTo>
                    <a:pt x="817" y="8119"/>
                  </a:lnTo>
                  <a:lnTo>
                    <a:pt x="901" y="8140"/>
                  </a:lnTo>
                  <a:lnTo>
                    <a:pt x="901" y="8161"/>
                  </a:lnTo>
                  <a:lnTo>
                    <a:pt x="921" y="8223"/>
                  </a:lnTo>
                  <a:lnTo>
                    <a:pt x="1005" y="8161"/>
                  </a:lnTo>
                  <a:lnTo>
                    <a:pt x="1131" y="8161"/>
                  </a:lnTo>
                  <a:lnTo>
                    <a:pt x="1256" y="8098"/>
                  </a:lnTo>
                  <a:lnTo>
                    <a:pt x="1361" y="7951"/>
                  </a:lnTo>
                  <a:lnTo>
                    <a:pt x="1737" y="7931"/>
                  </a:lnTo>
                  <a:lnTo>
                    <a:pt x="1842" y="7951"/>
                  </a:lnTo>
                  <a:lnTo>
                    <a:pt x="2030" y="7889"/>
                  </a:lnTo>
                  <a:lnTo>
                    <a:pt x="2093" y="7784"/>
                  </a:lnTo>
                  <a:lnTo>
                    <a:pt x="2177" y="7742"/>
                  </a:lnTo>
                  <a:lnTo>
                    <a:pt x="2240" y="7596"/>
                  </a:lnTo>
                  <a:lnTo>
                    <a:pt x="2344" y="7428"/>
                  </a:lnTo>
                  <a:lnTo>
                    <a:pt x="2344" y="7324"/>
                  </a:lnTo>
                  <a:lnTo>
                    <a:pt x="2449" y="7261"/>
                  </a:lnTo>
                  <a:lnTo>
                    <a:pt x="2449" y="7094"/>
                  </a:lnTo>
                  <a:lnTo>
                    <a:pt x="2407" y="7073"/>
                  </a:lnTo>
                  <a:lnTo>
                    <a:pt x="2491" y="6989"/>
                  </a:lnTo>
                  <a:lnTo>
                    <a:pt x="2554" y="6801"/>
                  </a:lnTo>
                  <a:lnTo>
                    <a:pt x="2512" y="6780"/>
                  </a:lnTo>
                  <a:lnTo>
                    <a:pt x="2574" y="6780"/>
                  </a:lnTo>
                  <a:lnTo>
                    <a:pt x="2679" y="6591"/>
                  </a:lnTo>
                  <a:lnTo>
                    <a:pt x="2763" y="6236"/>
                  </a:lnTo>
                  <a:lnTo>
                    <a:pt x="2805" y="6027"/>
                  </a:lnTo>
                  <a:lnTo>
                    <a:pt x="2909" y="5922"/>
                  </a:lnTo>
                  <a:lnTo>
                    <a:pt x="2972" y="5692"/>
                  </a:lnTo>
                  <a:lnTo>
                    <a:pt x="3118" y="5420"/>
                  </a:lnTo>
                  <a:lnTo>
                    <a:pt x="3286" y="4959"/>
                  </a:lnTo>
                  <a:lnTo>
                    <a:pt x="3390" y="4792"/>
                  </a:lnTo>
                  <a:lnTo>
                    <a:pt x="3390" y="4583"/>
                  </a:lnTo>
                  <a:lnTo>
                    <a:pt x="3495" y="4374"/>
                  </a:lnTo>
                  <a:lnTo>
                    <a:pt x="3516" y="4269"/>
                  </a:lnTo>
                  <a:lnTo>
                    <a:pt x="3642" y="4060"/>
                  </a:lnTo>
                  <a:lnTo>
                    <a:pt x="3704" y="3746"/>
                  </a:lnTo>
                  <a:lnTo>
                    <a:pt x="3746" y="3516"/>
                  </a:lnTo>
                  <a:lnTo>
                    <a:pt x="3809" y="3453"/>
                  </a:lnTo>
                  <a:lnTo>
                    <a:pt x="3830" y="3286"/>
                  </a:lnTo>
                  <a:lnTo>
                    <a:pt x="3809" y="3202"/>
                  </a:lnTo>
                  <a:lnTo>
                    <a:pt x="3830" y="3076"/>
                  </a:lnTo>
                  <a:lnTo>
                    <a:pt x="3934" y="2888"/>
                  </a:lnTo>
                  <a:lnTo>
                    <a:pt x="3934" y="2804"/>
                  </a:lnTo>
                  <a:lnTo>
                    <a:pt x="4018" y="2700"/>
                  </a:lnTo>
                  <a:lnTo>
                    <a:pt x="3976" y="2574"/>
                  </a:lnTo>
                  <a:lnTo>
                    <a:pt x="3934" y="2511"/>
                  </a:lnTo>
                  <a:lnTo>
                    <a:pt x="3976" y="2449"/>
                  </a:lnTo>
                  <a:lnTo>
                    <a:pt x="3976" y="2281"/>
                  </a:lnTo>
                  <a:lnTo>
                    <a:pt x="3934" y="2260"/>
                  </a:lnTo>
                  <a:lnTo>
                    <a:pt x="3934" y="2135"/>
                  </a:lnTo>
                  <a:lnTo>
                    <a:pt x="4018" y="2072"/>
                  </a:lnTo>
                  <a:lnTo>
                    <a:pt x="4060" y="2135"/>
                  </a:lnTo>
                  <a:lnTo>
                    <a:pt x="4081" y="2260"/>
                  </a:lnTo>
                  <a:lnTo>
                    <a:pt x="4186" y="2386"/>
                  </a:lnTo>
                  <a:lnTo>
                    <a:pt x="4269" y="2386"/>
                  </a:lnTo>
                  <a:lnTo>
                    <a:pt x="4290" y="2302"/>
                  </a:lnTo>
                  <a:lnTo>
                    <a:pt x="4332" y="2239"/>
                  </a:lnTo>
                  <a:lnTo>
                    <a:pt x="4353" y="2177"/>
                  </a:lnTo>
                  <a:lnTo>
                    <a:pt x="4353" y="2072"/>
                  </a:lnTo>
                  <a:lnTo>
                    <a:pt x="4395" y="2051"/>
                  </a:lnTo>
                  <a:lnTo>
                    <a:pt x="4374" y="1925"/>
                  </a:lnTo>
                  <a:lnTo>
                    <a:pt x="4269" y="1779"/>
                  </a:lnTo>
                  <a:lnTo>
                    <a:pt x="4248" y="1674"/>
                  </a:lnTo>
                  <a:lnTo>
                    <a:pt x="4269" y="1633"/>
                  </a:lnTo>
                  <a:lnTo>
                    <a:pt x="4269" y="1507"/>
                  </a:lnTo>
                  <a:lnTo>
                    <a:pt x="4248" y="1340"/>
                  </a:lnTo>
                  <a:lnTo>
                    <a:pt x="4269" y="1256"/>
                  </a:lnTo>
                  <a:lnTo>
                    <a:pt x="4269" y="984"/>
                  </a:lnTo>
                  <a:lnTo>
                    <a:pt x="4186" y="879"/>
                  </a:lnTo>
                  <a:lnTo>
                    <a:pt x="4186" y="607"/>
                  </a:lnTo>
                  <a:lnTo>
                    <a:pt x="4144" y="524"/>
                  </a:lnTo>
                  <a:lnTo>
                    <a:pt x="4081" y="524"/>
                  </a:lnTo>
                  <a:lnTo>
                    <a:pt x="3976" y="398"/>
                  </a:lnTo>
                  <a:lnTo>
                    <a:pt x="3976" y="293"/>
                  </a:lnTo>
                  <a:lnTo>
                    <a:pt x="3872" y="252"/>
                  </a:lnTo>
                  <a:lnTo>
                    <a:pt x="3934" y="147"/>
                  </a:lnTo>
                  <a:lnTo>
                    <a:pt x="3914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grpSp>
          <p:nvGrpSpPr>
            <p:cNvPr id="7024" name="Google Shape;7024;p57"/>
            <p:cNvGrpSpPr/>
            <p:nvPr/>
          </p:nvGrpSpPr>
          <p:grpSpPr>
            <a:xfrm>
              <a:off x="4513224" y="3221724"/>
              <a:ext cx="274563" cy="280321"/>
              <a:chOff x="5298975" y="3412225"/>
              <a:chExt cx="576450" cy="616225"/>
            </a:xfrm>
          </p:grpSpPr>
          <p:sp>
            <p:nvSpPr>
              <p:cNvPr id="7025" name="Google Shape;7025;p57"/>
              <p:cNvSpPr/>
              <p:nvPr/>
            </p:nvSpPr>
            <p:spPr>
              <a:xfrm>
                <a:off x="5298975" y="3412225"/>
                <a:ext cx="576450" cy="515275"/>
              </a:xfrm>
              <a:custGeom>
                <a:rect b="b" l="l" r="r" t="t"/>
                <a:pathLst>
                  <a:path extrusionOk="0" h="20611" w="23058">
                    <a:moveTo>
                      <a:pt x="18015" y="1"/>
                    </a:moveTo>
                    <a:lnTo>
                      <a:pt x="17890" y="42"/>
                    </a:lnTo>
                    <a:lnTo>
                      <a:pt x="17806" y="147"/>
                    </a:lnTo>
                    <a:lnTo>
                      <a:pt x="17806" y="335"/>
                    </a:lnTo>
                    <a:lnTo>
                      <a:pt x="17764" y="524"/>
                    </a:lnTo>
                    <a:lnTo>
                      <a:pt x="17764" y="565"/>
                    </a:lnTo>
                    <a:lnTo>
                      <a:pt x="17722" y="670"/>
                    </a:lnTo>
                    <a:lnTo>
                      <a:pt x="17660" y="670"/>
                    </a:lnTo>
                    <a:lnTo>
                      <a:pt x="17597" y="858"/>
                    </a:lnTo>
                    <a:lnTo>
                      <a:pt x="17492" y="1005"/>
                    </a:lnTo>
                    <a:lnTo>
                      <a:pt x="17576" y="1089"/>
                    </a:lnTo>
                    <a:lnTo>
                      <a:pt x="17681" y="1172"/>
                    </a:lnTo>
                    <a:lnTo>
                      <a:pt x="17618" y="1214"/>
                    </a:lnTo>
                    <a:lnTo>
                      <a:pt x="17555" y="1193"/>
                    </a:lnTo>
                    <a:lnTo>
                      <a:pt x="17492" y="1319"/>
                    </a:lnTo>
                    <a:lnTo>
                      <a:pt x="17450" y="1423"/>
                    </a:lnTo>
                    <a:lnTo>
                      <a:pt x="17513" y="1570"/>
                    </a:lnTo>
                    <a:lnTo>
                      <a:pt x="17513" y="1674"/>
                    </a:lnTo>
                    <a:lnTo>
                      <a:pt x="17450" y="1633"/>
                    </a:lnTo>
                    <a:lnTo>
                      <a:pt x="17367" y="1674"/>
                    </a:lnTo>
                    <a:lnTo>
                      <a:pt x="17304" y="1946"/>
                    </a:lnTo>
                    <a:lnTo>
                      <a:pt x="17367" y="2156"/>
                    </a:lnTo>
                    <a:lnTo>
                      <a:pt x="17346" y="2365"/>
                    </a:lnTo>
                    <a:lnTo>
                      <a:pt x="17388" y="2511"/>
                    </a:lnTo>
                    <a:lnTo>
                      <a:pt x="17388" y="2679"/>
                    </a:lnTo>
                    <a:lnTo>
                      <a:pt x="17262" y="2783"/>
                    </a:lnTo>
                    <a:lnTo>
                      <a:pt x="17262" y="2867"/>
                    </a:lnTo>
                    <a:lnTo>
                      <a:pt x="17157" y="3097"/>
                    </a:lnTo>
                    <a:lnTo>
                      <a:pt x="17137" y="3411"/>
                    </a:lnTo>
                    <a:lnTo>
                      <a:pt x="17032" y="3558"/>
                    </a:lnTo>
                    <a:lnTo>
                      <a:pt x="17074" y="3662"/>
                    </a:lnTo>
                    <a:lnTo>
                      <a:pt x="16990" y="3830"/>
                    </a:lnTo>
                    <a:lnTo>
                      <a:pt x="16885" y="3934"/>
                    </a:lnTo>
                    <a:lnTo>
                      <a:pt x="16885" y="4143"/>
                    </a:lnTo>
                    <a:lnTo>
                      <a:pt x="16718" y="4290"/>
                    </a:lnTo>
                    <a:lnTo>
                      <a:pt x="16341" y="4436"/>
                    </a:lnTo>
                    <a:lnTo>
                      <a:pt x="16195" y="4332"/>
                    </a:lnTo>
                    <a:lnTo>
                      <a:pt x="16028" y="4311"/>
                    </a:lnTo>
                    <a:lnTo>
                      <a:pt x="15944" y="4227"/>
                    </a:lnTo>
                    <a:lnTo>
                      <a:pt x="15818" y="4102"/>
                    </a:lnTo>
                    <a:lnTo>
                      <a:pt x="15818" y="4039"/>
                    </a:lnTo>
                    <a:lnTo>
                      <a:pt x="15776" y="3997"/>
                    </a:lnTo>
                    <a:lnTo>
                      <a:pt x="15735" y="3871"/>
                    </a:lnTo>
                    <a:lnTo>
                      <a:pt x="15609" y="3830"/>
                    </a:lnTo>
                    <a:lnTo>
                      <a:pt x="15484" y="3788"/>
                    </a:lnTo>
                    <a:lnTo>
                      <a:pt x="15316" y="3788"/>
                    </a:lnTo>
                    <a:lnTo>
                      <a:pt x="15149" y="3683"/>
                    </a:lnTo>
                    <a:lnTo>
                      <a:pt x="15107" y="3578"/>
                    </a:lnTo>
                    <a:lnTo>
                      <a:pt x="14981" y="3411"/>
                    </a:lnTo>
                    <a:lnTo>
                      <a:pt x="14835" y="3390"/>
                    </a:lnTo>
                    <a:lnTo>
                      <a:pt x="14688" y="3306"/>
                    </a:lnTo>
                    <a:lnTo>
                      <a:pt x="14688" y="3244"/>
                    </a:lnTo>
                    <a:lnTo>
                      <a:pt x="14626" y="3244"/>
                    </a:lnTo>
                    <a:lnTo>
                      <a:pt x="14563" y="3181"/>
                    </a:lnTo>
                    <a:lnTo>
                      <a:pt x="14437" y="3181"/>
                    </a:lnTo>
                    <a:lnTo>
                      <a:pt x="14333" y="3160"/>
                    </a:lnTo>
                    <a:lnTo>
                      <a:pt x="14354" y="3097"/>
                    </a:lnTo>
                    <a:lnTo>
                      <a:pt x="14207" y="2993"/>
                    </a:lnTo>
                    <a:lnTo>
                      <a:pt x="14165" y="2867"/>
                    </a:lnTo>
                    <a:lnTo>
                      <a:pt x="14040" y="2721"/>
                    </a:lnTo>
                    <a:lnTo>
                      <a:pt x="13935" y="2721"/>
                    </a:lnTo>
                    <a:lnTo>
                      <a:pt x="13810" y="2553"/>
                    </a:lnTo>
                    <a:lnTo>
                      <a:pt x="13810" y="2428"/>
                    </a:lnTo>
                    <a:lnTo>
                      <a:pt x="13914" y="2239"/>
                    </a:lnTo>
                    <a:lnTo>
                      <a:pt x="13935" y="2114"/>
                    </a:lnTo>
                    <a:lnTo>
                      <a:pt x="14061" y="2030"/>
                    </a:lnTo>
                    <a:lnTo>
                      <a:pt x="14103" y="1884"/>
                    </a:lnTo>
                    <a:lnTo>
                      <a:pt x="14144" y="1779"/>
                    </a:lnTo>
                    <a:lnTo>
                      <a:pt x="14040" y="1821"/>
                    </a:lnTo>
                    <a:lnTo>
                      <a:pt x="13956" y="1674"/>
                    </a:lnTo>
                    <a:lnTo>
                      <a:pt x="14061" y="1591"/>
                    </a:lnTo>
                    <a:lnTo>
                      <a:pt x="14040" y="1486"/>
                    </a:lnTo>
                    <a:lnTo>
                      <a:pt x="14124" y="1486"/>
                    </a:lnTo>
                    <a:lnTo>
                      <a:pt x="14165" y="1465"/>
                    </a:lnTo>
                    <a:lnTo>
                      <a:pt x="14228" y="1486"/>
                    </a:lnTo>
                    <a:lnTo>
                      <a:pt x="14333" y="1507"/>
                    </a:lnTo>
                    <a:lnTo>
                      <a:pt x="14458" y="1465"/>
                    </a:lnTo>
                    <a:lnTo>
                      <a:pt x="14521" y="1319"/>
                    </a:lnTo>
                    <a:lnTo>
                      <a:pt x="14416" y="1256"/>
                    </a:lnTo>
                    <a:lnTo>
                      <a:pt x="14479" y="1172"/>
                    </a:lnTo>
                    <a:lnTo>
                      <a:pt x="14563" y="1193"/>
                    </a:lnTo>
                    <a:lnTo>
                      <a:pt x="14626" y="1005"/>
                    </a:lnTo>
                    <a:lnTo>
                      <a:pt x="14688" y="963"/>
                    </a:lnTo>
                    <a:lnTo>
                      <a:pt x="14772" y="858"/>
                    </a:lnTo>
                    <a:lnTo>
                      <a:pt x="14772" y="796"/>
                    </a:lnTo>
                    <a:lnTo>
                      <a:pt x="14668" y="754"/>
                    </a:lnTo>
                    <a:lnTo>
                      <a:pt x="14584" y="837"/>
                    </a:lnTo>
                    <a:lnTo>
                      <a:pt x="14521" y="796"/>
                    </a:lnTo>
                    <a:lnTo>
                      <a:pt x="14521" y="586"/>
                    </a:lnTo>
                    <a:lnTo>
                      <a:pt x="14416" y="649"/>
                    </a:lnTo>
                    <a:lnTo>
                      <a:pt x="14270" y="796"/>
                    </a:lnTo>
                    <a:lnTo>
                      <a:pt x="14333" y="837"/>
                    </a:lnTo>
                    <a:lnTo>
                      <a:pt x="14333" y="900"/>
                    </a:lnTo>
                    <a:lnTo>
                      <a:pt x="14249" y="963"/>
                    </a:lnTo>
                    <a:lnTo>
                      <a:pt x="14144" y="900"/>
                    </a:lnTo>
                    <a:lnTo>
                      <a:pt x="14124" y="837"/>
                    </a:lnTo>
                    <a:lnTo>
                      <a:pt x="14103" y="775"/>
                    </a:lnTo>
                    <a:lnTo>
                      <a:pt x="14040" y="858"/>
                    </a:lnTo>
                    <a:lnTo>
                      <a:pt x="13956" y="879"/>
                    </a:lnTo>
                    <a:lnTo>
                      <a:pt x="13956" y="796"/>
                    </a:lnTo>
                    <a:lnTo>
                      <a:pt x="14040" y="733"/>
                    </a:lnTo>
                    <a:lnTo>
                      <a:pt x="14061" y="670"/>
                    </a:lnTo>
                    <a:lnTo>
                      <a:pt x="13998" y="691"/>
                    </a:lnTo>
                    <a:lnTo>
                      <a:pt x="13914" y="775"/>
                    </a:lnTo>
                    <a:lnTo>
                      <a:pt x="13789" y="837"/>
                    </a:lnTo>
                    <a:lnTo>
                      <a:pt x="13789" y="858"/>
                    </a:lnTo>
                    <a:lnTo>
                      <a:pt x="13705" y="879"/>
                    </a:lnTo>
                    <a:lnTo>
                      <a:pt x="13684" y="837"/>
                    </a:lnTo>
                    <a:lnTo>
                      <a:pt x="13538" y="837"/>
                    </a:lnTo>
                    <a:lnTo>
                      <a:pt x="13538" y="775"/>
                    </a:lnTo>
                    <a:lnTo>
                      <a:pt x="13475" y="649"/>
                    </a:lnTo>
                    <a:lnTo>
                      <a:pt x="13412" y="649"/>
                    </a:lnTo>
                    <a:lnTo>
                      <a:pt x="13287" y="691"/>
                    </a:lnTo>
                    <a:lnTo>
                      <a:pt x="13182" y="670"/>
                    </a:lnTo>
                    <a:lnTo>
                      <a:pt x="13119" y="691"/>
                    </a:lnTo>
                    <a:lnTo>
                      <a:pt x="13077" y="628"/>
                    </a:lnTo>
                    <a:lnTo>
                      <a:pt x="13015" y="628"/>
                    </a:lnTo>
                    <a:lnTo>
                      <a:pt x="12973" y="482"/>
                    </a:lnTo>
                    <a:lnTo>
                      <a:pt x="12847" y="545"/>
                    </a:lnTo>
                    <a:lnTo>
                      <a:pt x="12701" y="524"/>
                    </a:lnTo>
                    <a:lnTo>
                      <a:pt x="12575" y="461"/>
                    </a:lnTo>
                    <a:lnTo>
                      <a:pt x="12575" y="377"/>
                    </a:lnTo>
                    <a:lnTo>
                      <a:pt x="12491" y="273"/>
                    </a:lnTo>
                    <a:lnTo>
                      <a:pt x="12450" y="273"/>
                    </a:lnTo>
                    <a:lnTo>
                      <a:pt x="12450" y="335"/>
                    </a:lnTo>
                    <a:lnTo>
                      <a:pt x="12282" y="377"/>
                    </a:lnTo>
                    <a:lnTo>
                      <a:pt x="12240" y="273"/>
                    </a:lnTo>
                    <a:lnTo>
                      <a:pt x="12136" y="252"/>
                    </a:lnTo>
                    <a:lnTo>
                      <a:pt x="11968" y="168"/>
                    </a:lnTo>
                    <a:lnTo>
                      <a:pt x="11968" y="210"/>
                    </a:lnTo>
                    <a:lnTo>
                      <a:pt x="11906" y="147"/>
                    </a:lnTo>
                    <a:lnTo>
                      <a:pt x="11801" y="231"/>
                    </a:lnTo>
                    <a:lnTo>
                      <a:pt x="11906" y="314"/>
                    </a:lnTo>
                    <a:lnTo>
                      <a:pt x="11864" y="335"/>
                    </a:lnTo>
                    <a:lnTo>
                      <a:pt x="11968" y="356"/>
                    </a:lnTo>
                    <a:lnTo>
                      <a:pt x="12073" y="335"/>
                    </a:lnTo>
                    <a:lnTo>
                      <a:pt x="12240" y="461"/>
                    </a:lnTo>
                    <a:lnTo>
                      <a:pt x="12240" y="545"/>
                    </a:lnTo>
                    <a:lnTo>
                      <a:pt x="12261" y="733"/>
                    </a:lnTo>
                    <a:lnTo>
                      <a:pt x="12136" y="733"/>
                    </a:lnTo>
                    <a:lnTo>
                      <a:pt x="12115" y="858"/>
                    </a:lnTo>
                    <a:lnTo>
                      <a:pt x="12052" y="775"/>
                    </a:lnTo>
                    <a:lnTo>
                      <a:pt x="11968" y="754"/>
                    </a:lnTo>
                    <a:lnTo>
                      <a:pt x="11864" y="837"/>
                    </a:lnTo>
                    <a:lnTo>
                      <a:pt x="11550" y="837"/>
                    </a:lnTo>
                    <a:lnTo>
                      <a:pt x="11424" y="733"/>
                    </a:lnTo>
                    <a:lnTo>
                      <a:pt x="11403" y="775"/>
                    </a:lnTo>
                    <a:lnTo>
                      <a:pt x="11278" y="837"/>
                    </a:lnTo>
                    <a:lnTo>
                      <a:pt x="11299" y="942"/>
                    </a:lnTo>
                    <a:lnTo>
                      <a:pt x="11194" y="900"/>
                    </a:lnTo>
                    <a:lnTo>
                      <a:pt x="11215" y="1068"/>
                    </a:lnTo>
                    <a:lnTo>
                      <a:pt x="11173" y="1005"/>
                    </a:lnTo>
                    <a:lnTo>
                      <a:pt x="11027" y="963"/>
                    </a:lnTo>
                    <a:lnTo>
                      <a:pt x="10985" y="1047"/>
                    </a:lnTo>
                    <a:lnTo>
                      <a:pt x="11027" y="1109"/>
                    </a:lnTo>
                    <a:lnTo>
                      <a:pt x="11027" y="1172"/>
                    </a:lnTo>
                    <a:lnTo>
                      <a:pt x="10880" y="1109"/>
                    </a:lnTo>
                    <a:lnTo>
                      <a:pt x="10818" y="1193"/>
                    </a:lnTo>
                    <a:lnTo>
                      <a:pt x="10880" y="1256"/>
                    </a:lnTo>
                    <a:lnTo>
                      <a:pt x="10797" y="1298"/>
                    </a:lnTo>
                    <a:lnTo>
                      <a:pt x="10713" y="1361"/>
                    </a:lnTo>
                    <a:lnTo>
                      <a:pt x="10713" y="1402"/>
                    </a:lnTo>
                    <a:lnTo>
                      <a:pt x="10797" y="1507"/>
                    </a:lnTo>
                    <a:lnTo>
                      <a:pt x="10818" y="1570"/>
                    </a:lnTo>
                    <a:lnTo>
                      <a:pt x="10818" y="1570"/>
                    </a:lnTo>
                    <a:lnTo>
                      <a:pt x="10713" y="1507"/>
                    </a:lnTo>
                    <a:lnTo>
                      <a:pt x="10650" y="1591"/>
                    </a:lnTo>
                    <a:lnTo>
                      <a:pt x="10546" y="1591"/>
                    </a:lnTo>
                    <a:lnTo>
                      <a:pt x="10462" y="1737"/>
                    </a:lnTo>
                    <a:lnTo>
                      <a:pt x="10357" y="1925"/>
                    </a:lnTo>
                    <a:lnTo>
                      <a:pt x="10274" y="1946"/>
                    </a:lnTo>
                    <a:lnTo>
                      <a:pt x="10253" y="2114"/>
                    </a:lnTo>
                    <a:lnTo>
                      <a:pt x="10148" y="2156"/>
                    </a:lnTo>
                    <a:lnTo>
                      <a:pt x="10232" y="2239"/>
                    </a:lnTo>
                    <a:lnTo>
                      <a:pt x="10441" y="2260"/>
                    </a:lnTo>
                    <a:lnTo>
                      <a:pt x="10357" y="2302"/>
                    </a:lnTo>
                    <a:lnTo>
                      <a:pt x="10294" y="2365"/>
                    </a:lnTo>
                    <a:lnTo>
                      <a:pt x="10546" y="2449"/>
                    </a:lnTo>
                    <a:lnTo>
                      <a:pt x="10462" y="2511"/>
                    </a:lnTo>
                    <a:lnTo>
                      <a:pt x="10294" y="2469"/>
                    </a:lnTo>
                    <a:lnTo>
                      <a:pt x="10253" y="2407"/>
                    </a:lnTo>
                    <a:lnTo>
                      <a:pt x="10253" y="2407"/>
                    </a:lnTo>
                    <a:lnTo>
                      <a:pt x="10274" y="2469"/>
                    </a:lnTo>
                    <a:lnTo>
                      <a:pt x="10357" y="2553"/>
                    </a:lnTo>
                    <a:lnTo>
                      <a:pt x="10357" y="2679"/>
                    </a:lnTo>
                    <a:lnTo>
                      <a:pt x="10462" y="2825"/>
                    </a:lnTo>
                    <a:lnTo>
                      <a:pt x="10294" y="2679"/>
                    </a:lnTo>
                    <a:lnTo>
                      <a:pt x="10232" y="2532"/>
                    </a:lnTo>
                    <a:lnTo>
                      <a:pt x="10127" y="2511"/>
                    </a:lnTo>
                    <a:lnTo>
                      <a:pt x="10085" y="2574"/>
                    </a:lnTo>
                    <a:lnTo>
                      <a:pt x="10064" y="2658"/>
                    </a:lnTo>
                    <a:lnTo>
                      <a:pt x="10043" y="2574"/>
                    </a:lnTo>
                    <a:lnTo>
                      <a:pt x="9813" y="2428"/>
                    </a:lnTo>
                    <a:lnTo>
                      <a:pt x="9625" y="2449"/>
                    </a:lnTo>
                    <a:lnTo>
                      <a:pt x="9667" y="2511"/>
                    </a:lnTo>
                    <a:lnTo>
                      <a:pt x="9625" y="2574"/>
                    </a:lnTo>
                    <a:lnTo>
                      <a:pt x="9562" y="2532"/>
                    </a:lnTo>
                    <a:lnTo>
                      <a:pt x="9520" y="2532"/>
                    </a:lnTo>
                    <a:lnTo>
                      <a:pt x="9458" y="2574"/>
                    </a:lnTo>
                    <a:lnTo>
                      <a:pt x="9541" y="2721"/>
                    </a:lnTo>
                    <a:lnTo>
                      <a:pt x="9520" y="2762"/>
                    </a:lnTo>
                    <a:lnTo>
                      <a:pt x="9499" y="2721"/>
                    </a:lnTo>
                    <a:lnTo>
                      <a:pt x="9437" y="2741"/>
                    </a:lnTo>
                    <a:lnTo>
                      <a:pt x="9437" y="2783"/>
                    </a:lnTo>
                    <a:lnTo>
                      <a:pt x="9332" y="2846"/>
                    </a:lnTo>
                    <a:lnTo>
                      <a:pt x="9186" y="2888"/>
                    </a:lnTo>
                    <a:lnTo>
                      <a:pt x="9311" y="2825"/>
                    </a:lnTo>
                    <a:lnTo>
                      <a:pt x="9395" y="2721"/>
                    </a:lnTo>
                    <a:lnTo>
                      <a:pt x="9395" y="2532"/>
                    </a:lnTo>
                    <a:lnTo>
                      <a:pt x="9458" y="2428"/>
                    </a:lnTo>
                    <a:lnTo>
                      <a:pt x="9416" y="2344"/>
                    </a:lnTo>
                    <a:lnTo>
                      <a:pt x="9311" y="2323"/>
                    </a:lnTo>
                    <a:lnTo>
                      <a:pt x="9144" y="2030"/>
                    </a:lnTo>
                    <a:lnTo>
                      <a:pt x="9081" y="1905"/>
                    </a:lnTo>
                    <a:lnTo>
                      <a:pt x="8893" y="1842"/>
                    </a:lnTo>
                    <a:lnTo>
                      <a:pt x="8788" y="1800"/>
                    </a:lnTo>
                    <a:lnTo>
                      <a:pt x="8725" y="1821"/>
                    </a:lnTo>
                    <a:lnTo>
                      <a:pt x="8788" y="1884"/>
                    </a:lnTo>
                    <a:lnTo>
                      <a:pt x="8704" y="1905"/>
                    </a:lnTo>
                    <a:lnTo>
                      <a:pt x="8621" y="2030"/>
                    </a:lnTo>
                    <a:lnTo>
                      <a:pt x="8558" y="2009"/>
                    </a:lnTo>
                    <a:lnTo>
                      <a:pt x="8579" y="1946"/>
                    </a:lnTo>
                    <a:lnTo>
                      <a:pt x="8474" y="1988"/>
                    </a:lnTo>
                    <a:lnTo>
                      <a:pt x="8453" y="2051"/>
                    </a:lnTo>
                    <a:lnTo>
                      <a:pt x="8370" y="1884"/>
                    </a:lnTo>
                    <a:lnTo>
                      <a:pt x="8307" y="1884"/>
                    </a:lnTo>
                    <a:lnTo>
                      <a:pt x="8286" y="1946"/>
                    </a:lnTo>
                    <a:lnTo>
                      <a:pt x="8370" y="2009"/>
                    </a:lnTo>
                    <a:lnTo>
                      <a:pt x="8265" y="2093"/>
                    </a:lnTo>
                    <a:lnTo>
                      <a:pt x="8202" y="2218"/>
                    </a:lnTo>
                    <a:lnTo>
                      <a:pt x="8265" y="2260"/>
                    </a:lnTo>
                    <a:lnTo>
                      <a:pt x="8139" y="2344"/>
                    </a:lnTo>
                    <a:lnTo>
                      <a:pt x="8077" y="2260"/>
                    </a:lnTo>
                    <a:lnTo>
                      <a:pt x="8035" y="2260"/>
                    </a:lnTo>
                    <a:lnTo>
                      <a:pt x="7993" y="2197"/>
                    </a:lnTo>
                    <a:lnTo>
                      <a:pt x="8077" y="2114"/>
                    </a:lnTo>
                    <a:lnTo>
                      <a:pt x="7993" y="2114"/>
                    </a:lnTo>
                    <a:lnTo>
                      <a:pt x="7951" y="2239"/>
                    </a:lnTo>
                    <a:lnTo>
                      <a:pt x="7846" y="2260"/>
                    </a:lnTo>
                    <a:lnTo>
                      <a:pt x="7784" y="2323"/>
                    </a:lnTo>
                    <a:lnTo>
                      <a:pt x="7763" y="2449"/>
                    </a:lnTo>
                    <a:lnTo>
                      <a:pt x="7951" y="2511"/>
                    </a:lnTo>
                    <a:lnTo>
                      <a:pt x="7784" y="2637"/>
                    </a:lnTo>
                    <a:lnTo>
                      <a:pt x="7679" y="2574"/>
                    </a:lnTo>
                    <a:lnTo>
                      <a:pt x="7533" y="2658"/>
                    </a:lnTo>
                    <a:lnTo>
                      <a:pt x="7554" y="2741"/>
                    </a:lnTo>
                    <a:lnTo>
                      <a:pt x="7742" y="2762"/>
                    </a:lnTo>
                    <a:lnTo>
                      <a:pt x="7658" y="2846"/>
                    </a:lnTo>
                    <a:lnTo>
                      <a:pt x="7574" y="2867"/>
                    </a:lnTo>
                    <a:lnTo>
                      <a:pt x="7470" y="2741"/>
                    </a:lnTo>
                    <a:lnTo>
                      <a:pt x="7365" y="2846"/>
                    </a:lnTo>
                    <a:lnTo>
                      <a:pt x="7261" y="2867"/>
                    </a:lnTo>
                    <a:lnTo>
                      <a:pt x="7302" y="2951"/>
                    </a:lnTo>
                    <a:lnTo>
                      <a:pt x="7323" y="3034"/>
                    </a:lnTo>
                    <a:lnTo>
                      <a:pt x="7323" y="3097"/>
                    </a:lnTo>
                    <a:lnTo>
                      <a:pt x="7407" y="3076"/>
                    </a:lnTo>
                    <a:lnTo>
                      <a:pt x="7323" y="3181"/>
                    </a:lnTo>
                    <a:lnTo>
                      <a:pt x="7365" y="3286"/>
                    </a:lnTo>
                    <a:lnTo>
                      <a:pt x="7261" y="3306"/>
                    </a:lnTo>
                    <a:lnTo>
                      <a:pt x="7219" y="3390"/>
                    </a:lnTo>
                    <a:lnTo>
                      <a:pt x="7407" y="3453"/>
                    </a:lnTo>
                    <a:lnTo>
                      <a:pt x="7302" y="3495"/>
                    </a:lnTo>
                    <a:lnTo>
                      <a:pt x="7261" y="3558"/>
                    </a:lnTo>
                    <a:lnTo>
                      <a:pt x="7135" y="3516"/>
                    </a:lnTo>
                    <a:lnTo>
                      <a:pt x="7093" y="3453"/>
                    </a:lnTo>
                    <a:lnTo>
                      <a:pt x="7009" y="3390"/>
                    </a:lnTo>
                    <a:lnTo>
                      <a:pt x="6905" y="3474"/>
                    </a:lnTo>
                    <a:lnTo>
                      <a:pt x="6884" y="3369"/>
                    </a:lnTo>
                    <a:lnTo>
                      <a:pt x="6779" y="3306"/>
                    </a:lnTo>
                    <a:lnTo>
                      <a:pt x="6696" y="3369"/>
                    </a:lnTo>
                    <a:lnTo>
                      <a:pt x="6821" y="3474"/>
                    </a:lnTo>
                    <a:lnTo>
                      <a:pt x="6779" y="3495"/>
                    </a:lnTo>
                    <a:lnTo>
                      <a:pt x="6717" y="3599"/>
                    </a:lnTo>
                    <a:lnTo>
                      <a:pt x="6821" y="3704"/>
                    </a:lnTo>
                    <a:lnTo>
                      <a:pt x="6947" y="3704"/>
                    </a:lnTo>
                    <a:lnTo>
                      <a:pt x="6905" y="3809"/>
                    </a:lnTo>
                    <a:lnTo>
                      <a:pt x="6905" y="3913"/>
                    </a:lnTo>
                    <a:lnTo>
                      <a:pt x="6842" y="3871"/>
                    </a:lnTo>
                    <a:lnTo>
                      <a:pt x="6779" y="3871"/>
                    </a:lnTo>
                    <a:lnTo>
                      <a:pt x="6800" y="3997"/>
                    </a:lnTo>
                    <a:lnTo>
                      <a:pt x="6737" y="4122"/>
                    </a:lnTo>
                    <a:lnTo>
                      <a:pt x="6737" y="4248"/>
                    </a:lnTo>
                    <a:lnTo>
                      <a:pt x="6570" y="3871"/>
                    </a:lnTo>
                    <a:lnTo>
                      <a:pt x="6424" y="3620"/>
                    </a:lnTo>
                    <a:lnTo>
                      <a:pt x="6382" y="3558"/>
                    </a:lnTo>
                    <a:lnTo>
                      <a:pt x="6403" y="3390"/>
                    </a:lnTo>
                    <a:lnTo>
                      <a:pt x="6361" y="3474"/>
                    </a:lnTo>
                    <a:lnTo>
                      <a:pt x="6214" y="3558"/>
                    </a:lnTo>
                    <a:lnTo>
                      <a:pt x="6193" y="3704"/>
                    </a:lnTo>
                    <a:lnTo>
                      <a:pt x="6110" y="3725"/>
                    </a:lnTo>
                    <a:lnTo>
                      <a:pt x="6089" y="3809"/>
                    </a:lnTo>
                    <a:lnTo>
                      <a:pt x="5984" y="3788"/>
                    </a:lnTo>
                    <a:lnTo>
                      <a:pt x="5901" y="3892"/>
                    </a:lnTo>
                    <a:lnTo>
                      <a:pt x="5838" y="3976"/>
                    </a:lnTo>
                    <a:lnTo>
                      <a:pt x="5859" y="4102"/>
                    </a:lnTo>
                    <a:lnTo>
                      <a:pt x="5859" y="4415"/>
                    </a:lnTo>
                    <a:lnTo>
                      <a:pt x="5901" y="4436"/>
                    </a:lnTo>
                    <a:lnTo>
                      <a:pt x="5901" y="4541"/>
                    </a:lnTo>
                    <a:lnTo>
                      <a:pt x="5796" y="4604"/>
                    </a:lnTo>
                    <a:lnTo>
                      <a:pt x="5733" y="4708"/>
                    </a:lnTo>
                    <a:lnTo>
                      <a:pt x="5566" y="4750"/>
                    </a:lnTo>
                    <a:lnTo>
                      <a:pt x="5587" y="4834"/>
                    </a:lnTo>
                    <a:lnTo>
                      <a:pt x="5461" y="4918"/>
                    </a:lnTo>
                    <a:lnTo>
                      <a:pt x="5461" y="5064"/>
                    </a:lnTo>
                    <a:lnTo>
                      <a:pt x="5377" y="5127"/>
                    </a:lnTo>
                    <a:lnTo>
                      <a:pt x="5210" y="5378"/>
                    </a:lnTo>
                    <a:lnTo>
                      <a:pt x="4854" y="5587"/>
                    </a:lnTo>
                    <a:lnTo>
                      <a:pt x="4561" y="5608"/>
                    </a:lnTo>
                    <a:lnTo>
                      <a:pt x="4436" y="5650"/>
                    </a:lnTo>
                    <a:lnTo>
                      <a:pt x="4268" y="5671"/>
                    </a:lnTo>
                    <a:lnTo>
                      <a:pt x="4122" y="5692"/>
                    </a:lnTo>
                    <a:lnTo>
                      <a:pt x="3996" y="5671"/>
                    </a:lnTo>
                    <a:lnTo>
                      <a:pt x="3808" y="5754"/>
                    </a:lnTo>
                    <a:lnTo>
                      <a:pt x="3787" y="5859"/>
                    </a:lnTo>
                    <a:lnTo>
                      <a:pt x="3683" y="5901"/>
                    </a:lnTo>
                    <a:lnTo>
                      <a:pt x="3285" y="5880"/>
                    </a:lnTo>
                    <a:lnTo>
                      <a:pt x="3222" y="5922"/>
                    </a:lnTo>
                    <a:lnTo>
                      <a:pt x="3160" y="6027"/>
                    </a:lnTo>
                    <a:lnTo>
                      <a:pt x="2929" y="6131"/>
                    </a:lnTo>
                    <a:lnTo>
                      <a:pt x="2762" y="6131"/>
                    </a:lnTo>
                    <a:lnTo>
                      <a:pt x="2657" y="6089"/>
                    </a:lnTo>
                    <a:lnTo>
                      <a:pt x="2553" y="6110"/>
                    </a:lnTo>
                    <a:lnTo>
                      <a:pt x="2532" y="6027"/>
                    </a:lnTo>
                    <a:lnTo>
                      <a:pt x="2427" y="6089"/>
                    </a:lnTo>
                    <a:lnTo>
                      <a:pt x="2344" y="6215"/>
                    </a:lnTo>
                    <a:lnTo>
                      <a:pt x="2113" y="6278"/>
                    </a:lnTo>
                    <a:lnTo>
                      <a:pt x="2092" y="6319"/>
                    </a:lnTo>
                    <a:lnTo>
                      <a:pt x="2009" y="6319"/>
                    </a:lnTo>
                    <a:lnTo>
                      <a:pt x="1820" y="6487"/>
                    </a:lnTo>
                    <a:lnTo>
                      <a:pt x="1569" y="6612"/>
                    </a:lnTo>
                    <a:lnTo>
                      <a:pt x="1255" y="6717"/>
                    </a:lnTo>
                    <a:lnTo>
                      <a:pt x="1088" y="6905"/>
                    </a:lnTo>
                    <a:lnTo>
                      <a:pt x="1088" y="7115"/>
                    </a:lnTo>
                    <a:lnTo>
                      <a:pt x="963" y="7219"/>
                    </a:lnTo>
                    <a:lnTo>
                      <a:pt x="879" y="7156"/>
                    </a:lnTo>
                    <a:lnTo>
                      <a:pt x="900" y="7073"/>
                    </a:lnTo>
                    <a:lnTo>
                      <a:pt x="900" y="7010"/>
                    </a:lnTo>
                    <a:lnTo>
                      <a:pt x="963" y="6843"/>
                    </a:lnTo>
                    <a:lnTo>
                      <a:pt x="963" y="6738"/>
                    </a:lnTo>
                    <a:lnTo>
                      <a:pt x="774" y="6863"/>
                    </a:lnTo>
                    <a:lnTo>
                      <a:pt x="732" y="7052"/>
                    </a:lnTo>
                    <a:lnTo>
                      <a:pt x="607" y="7282"/>
                    </a:lnTo>
                    <a:lnTo>
                      <a:pt x="711" y="7470"/>
                    </a:lnTo>
                    <a:lnTo>
                      <a:pt x="628" y="7638"/>
                    </a:lnTo>
                    <a:lnTo>
                      <a:pt x="649" y="7889"/>
                    </a:lnTo>
                    <a:lnTo>
                      <a:pt x="419" y="8161"/>
                    </a:lnTo>
                    <a:lnTo>
                      <a:pt x="335" y="8537"/>
                    </a:lnTo>
                    <a:lnTo>
                      <a:pt x="377" y="8726"/>
                    </a:lnTo>
                    <a:lnTo>
                      <a:pt x="356" y="9019"/>
                    </a:lnTo>
                    <a:lnTo>
                      <a:pt x="565" y="9353"/>
                    </a:lnTo>
                    <a:lnTo>
                      <a:pt x="565" y="9479"/>
                    </a:lnTo>
                    <a:lnTo>
                      <a:pt x="649" y="9584"/>
                    </a:lnTo>
                    <a:lnTo>
                      <a:pt x="565" y="9751"/>
                    </a:lnTo>
                    <a:lnTo>
                      <a:pt x="628" y="9897"/>
                    </a:lnTo>
                    <a:lnTo>
                      <a:pt x="502" y="9960"/>
                    </a:lnTo>
                    <a:lnTo>
                      <a:pt x="439" y="9856"/>
                    </a:lnTo>
                    <a:lnTo>
                      <a:pt x="439" y="9667"/>
                    </a:lnTo>
                    <a:lnTo>
                      <a:pt x="356" y="9772"/>
                    </a:lnTo>
                    <a:lnTo>
                      <a:pt x="335" y="9730"/>
                    </a:lnTo>
                    <a:lnTo>
                      <a:pt x="335" y="9542"/>
                    </a:lnTo>
                    <a:lnTo>
                      <a:pt x="230" y="9312"/>
                    </a:lnTo>
                    <a:lnTo>
                      <a:pt x="147" y="9416"/>
                    </a:lnTo>
                    <a:lnTo>
                      <a:pt x="188" y="9667"/>
                    </a:lnTo>
                    <a:lnTo>
                      <a:pt x="335" y="9835"/>
                    </a:lnTo>
                    <a:lnTo>
                      <a:pt x="439" y="10023"/>
                    </a:lnTo>
                    <a:lnTo>
                      <a:pt x="293" y="10065"/>
                    </a:lnTo>
                    <a:lnTo>
                      <a:pt x="147" y="9897"/>
                    </a:lnTo>
                    <a:lnTo>
                      <a:pt x="126" y="9688"/>
                    </a:lnTo>
                    <a:lnTo>
                      <a:pt x="84" y="9772"/>
                    </a:lnTo>
                    <a:lnTo>
                      <a:pt x="0" y="9835"/>
                    </a:lnTo>
                    <a:lnTo>
                      <a:pt x="105" y="10002"/>
                    </a:lnTo>
                    <a:lnTo>
                      <a:pt x="314" y="10253"/>
                    </a:lnTo>
                    <a:lnTo>
                      <a:pt x="419" y="10588"/>
                    </a:lnTo>
                    <a:lnTo>
                      <a:pt x="377" y="11153"/>
                    </a:lnTo>
                    <a:lnTo>
                      <a:pt x="460" y="11257"/>
                    </a:lnTo>
                    <a:lnTo>
                      <a:pt x="544" y="11592"/>
                    </a:lnTo>
                    <a:lnTo>
                      <a:pt x="711" y="12032"/>
                    </a:lnTo>
                    <a:lnTo>
                      <a:pt x="649" y="12178"/>
                    </a:lnTo>
                    <a:lnTo>
                      <a:pt x="670" y="12827"/>
                    </a:lnTo>
                    <a:lnTo>
                      <a:pt x="649" y="12910"/>
                    </a:lnTo>
                    <a:lnTo>
                      <a:pt x="711" y="13099"/>
                    </a:lnTo>
                    <a:lnTo>
                      <a:pt x="711" y="13308"/>
                    </a:lnTo>
                    <a:lnTo>
                      <a:pt x="837" y="13559"/>
                    </a:lnTo>
                    <a:lnTo>
                      <a:pt x="837" y="13726"/>
                    </a:lnTo>
                    <a:lnTo>
                      <a:pt x="732" y="13810"/>
                    </a:lnTo>
                    <a:lnTo>
                      <a:pt x="774" y="13852"/>
                    </a:lnTo>
                    <a:lnTo>
                      <a:pt x="732" y="14019"/>
                    </a:lnTo>
                    <a:lnTo>
                      <a:pt x="711" y="14270"/>
                    </a:lnTo>
                    <a:lnTo>
                      <a:pt x="628" y="14354"/>
                    </a:lnTo>
                    <a:lnTo>
                      <a:pt x="649" y="14438"/>
                    </a:lnTo>
                    <a:lnTo>
                      <a:pt x="628" y="14584"/>
                    </a:lnTo>
                    <a:lnTo>
                      <a:pt x="523" y="14668"/>
                    </a:lnTo>
                    <a:lnTo>
                      <a:pt x="544" y="14793"/>
                    </a:lnTo>
                    <a:lnTo>
                      <a:pt x="335" y="14961"/>
                    </a:lnTo>
                    <a:lnTo>
                      <a:pt x="251" y="14877"/>
                    </a:lnTo>
                    <a:lnTo>
                      <a:pt x="126" y="15086"/>
                    </a:lnTo>
                    <a:lnTo>
                      <a:pt x="126" y="15442"/>
                    </a:lnTo>
                    <a:lnTo>
                      <a:pt x="209" y="15526"/>
                    </a:lnTo>
                    <a:lnTo>
                      <a:pt x="293" y="15526"/>
                    </a:lnTo>
                    <a:lnTo>
                      <a:pt x="544" y="15756"/>
                    </a:lnTo>
                    <a:lnTo>
                      <a:pt x="544" y="15861"/>
                    </a:lnTo>
                    <a:lnTo>
                      <a:pt x="565" y="15923"/>
                    </a:lnTo>
                    <a:lnTo>
                      <a:pt x="711" y="15944"/>
                    </a:lnTo>
                    <a:lnTo>
                      <a:pt x="753" y="16007"/>
                    </a:lnTo>
                    <a:lnTo>
                      <a:pt x="942" y="16028"/>
                    </a:lnTo>
                    <a:lnTo>
                      <a:pt x="983" y="16028"/>
                    </a:lnTo>
                    <a:lnTo>
                      <a:pt x="1025" y="16070"/>
                    </a:lnTo>
                    <a:lnTo>
                      <a:pt x="1151" y="16070"/>
                    </a:lnTo>
                    <a:lnTo>
                      <a:pt x="1297" y="16049"/>
                    </a:lnTo>
                    <a:lnTo>
                      <a:pt x="1339" y="16133"/>
                    </a:lnTo>
                    <a:lnTo>
                      <a:pt x="1402" y="16070"/>
                    </a:lnTo>
                    <a:lnTo>
                      <a:pt x="1423" y="16112"/>
                    </a:lnTo>
                    <a:lnTo>
                      <a:pt x="1611" y="16070"/>
                    </a:lnTo>
                    <a:lnTo>
                      <a:pt x="1758" y="16070"/>
                    </a:lnTo>
                    <a:lnTo>
                      <a:pt x="1779" y="16007"/>
                    </a:lnTo>
                    <a:lnTo>
                      <a:pt x="1862" y="15965"/>
                    </a:lnTo>
                    <a:lnTo>
                      <a:pt x="1946" y="15840"/>
                    </a:lnTo>
                    <a:lnTo>
                      <a:pt x="2113" y="15861"/>
                    </a:lnTo>
                    <a:lnTo>
                      <a:pt x="2113" y="15756"/>
                    </a:lnTo>
                    <a:lnTo>
                      <a:pt x="2218" y="15693"/>
                    </a:lnTo>
                    <a:lnTo>
                      <a:pt x="2323" y="15693"/>
                    </a:lnTo>
                    <a:lnTo>
                      <a:pt x="2406" y="15777"/>
                    </a:lnTo>
                    <a:lnTo>
                      <a:pt x="2511" y="15651"/>
                    </a:lnTo>
                    <a:lnTo>
                      <a:pt x="2532" y="15693"/>
                    </a:lnTo>
                    <a:lnTo>
                      <a:pt x="2616" y="15651"/>
                    </a:lnTo>
                    <a:lnTo>
                      <a:pt x="2636" y="15526"/>
                    </a:lnTo>
                    <a:lnTo>
                      <a:pt x="2950" y="15317"/>
                    </a:lnTo>
                    <a:lnTo>
                      <a:pt x="3076" y="15338"/>
                    </a:lnTo>
                    <a:lnTo>
                      <a:pt x="3160" y="15379"/>
                    </a:lnTo>
                    <a:lnTo>
                      <a:pt x="3264" y="15317"/>
                    </a:lnTo>
                    <a:lnTo>
                      <a:pt x="3557" y="15233"/>
                    </a:lnTo>
                    <a:lnTo>
                      <a:pt x="3599" y="15317"/>
                    </a:lnTo>
                    <a:lnTo>
                      <a:pt x="3787" y="15254"/>
                    </a:lnTo>
                    <a:lnTo>
                      <a:pt x="3850" y="15296"/>
                    </a:lnTo>
                    <a:lnTo>
                      <a:pt x="3955" y="15317"/>
                    </a:lnTo>
                    <a:lnTo>
                      <a:pt x="4038" y="15254"/>
                    </a:lnTo>
                    <a:lnTo>
                      <a:pt x="4101" y="15400"/>
                    </a:lnTo>
                    <a:lnTo>
                      <a:pt x="4185" y="15400"/>
                    </a:lnTo>
                    <a:lnTo>
                      <a:pt x="4268" y="15338"/>
                    </a:lnTo>
                    <a:lnTo>
                      <a:pt x="4310" y="15400"/>
                    </a:lnTo>
                    <a:lnTo>
                      <a:pt x="4415" y="15338"/>
                    </a:lnTo>
                    <a:lnTo>
                      <a:pt x="4624" y="15338"/>
                    </a:lnTo>
                    <a:lnTo>
                      <a:pt x="4624" y="15442"/>
                    </a:lnTo>
                    <a:lnTo>
                      <a:pt x="4645" y="15442"/>
                    </a:lnTo>
                    <a:lnTo>
                      <a:pt x="4792" y="15338"/>
                    </a:lnTo>
                    <a:lnTo>
                      <a:pt x="4917" y="15379"/>
                    </a:lnTo>
                    <a:lnTo>
                      <a:pt x="5064" y="15254"/>
                    </a:lnTo>
                    <a:lnTo>
                      <a:pt x="5126" y="15128"/>
                    </a:lnTo>
                    <a:lnTo>
                      <a:pt x="5168" y="15107"/>
                    </a:lnTo>
                    <a:lnTo>
                      <a:pt x="5315" y="14982"/>
                    </a:lnTo>
                    <a:lnTo>
                      <a:pt x="5377" y="14773"/>
                    </a:lnTo>
                    <a:lnTo>
                      <a:pt x="5524" y="14668"/>
                    </a:lnTo>
                    <a:lnTo>
                      <a:pt x="5670" y="14647"/>
                    </a:lnTo>
                    <a:lnTo>
                      <a:pt x="5754" y="14668"/>
                    </a:lnTo>
                    <a:lnTo>
                      <a:pt x="5984" y="14584"/>
                    </a:lnTo>
                    <a:lnTo>
                      <a:pt x="6277" y="14396"/>
                    </a:lnTo>
                    <a:lnTo>
                      <a:pt x="6486" y="14208"/>
                    </a:lnTo>
                    <a:lnTo>
                      <a:pt x="6570" y="14187"/>
                    </a:lnTo>
                    <a:lnTo>
                      <a:pt x="6737" y="14187"/>
                    </a:lnTo>
                    <a:lnTo>
                      <a:pt x="6905" y="14249"/>
                    </a:lnTo>
                    <a:lnTo>
                      <a:pt x="7051" y="14270"/>
                    </a:lnTo>
                    <a:lnTo>
                      <a:pt x="7198" y="14208"/>
                    </a:lnTo>
                    <a:lnTo>
                      <a:pt x="7407" y="14249"/>
                    </a:lnTo>
                    <a:lnTo>
                      <a:pt x="7742" y="14145"/>
                    </a:lnTo>
                    <a:lnTo>
                      <a:pt x="7930" y="14082"/>
                    </a:lnTo>
                    <a:lnTo>
                      <a:pt x="8056" y="13977"/>
                    </a:lnTo>
                    <a:lnTo>
                      <a:pt x="8139" y="13977"/>
                    </a:lnTo>
                    <a:lnTo>
                      <a:pt x="8307" y="13852"/>
                    </a:lnTo>
                    <a:lnTo>
                      <a:pt x="8558" y="13852"/>
                    </a:lnTo>
                    <a:lnTo>
                      <a:pt x="9186" y="13810"/>
                    </a:lnTo>
                    <a:lnTo>
                      <a:pt x="9395" y="13852"/>
                    </a:lnTo>
                    <a:lnTo>
                      <a:pt x="9520" y="13852"/>
                    </a:lnTo>
                    <a:lnTo>
                      <a:pt x="9709" y="13810"/>
                    </a:lnTo>
                    <a:lnTo>
                      <a:pt x="9834" y="13831"/>
                    </a:lnTo>
                    <a:lnTo>
                      <a:pt x="10022" y="13977"/>
                    </a:lnTo>
                    <a:lnTo>
                      <a:pt x="10148" y="14208"/>
                    </a:lnTo>
                    <a:lnTo>
                      <a:pt x="10253" y="14249"/>
                    </a:lnTo>
                    <a:lnTo>
                      <a:pt x="10336" y="14187"/>
                    </a:lnTo>
                    <a:lnTo>
                      <a:pt x="10378" y="14166"/>
                    </a:lnTo>
                    <a:lnTo>
                      <a:pt x="10441" y="14208"/>
                    </a:lnTo>
                    <a:lnTo>
                      <a:pt x="10504" y="14187"/>
                    </a:lnTo>
                    <a:lnTo>
                      <a:pt x="10650" y="14208"/>
                    </a:lnTo>
                    <a:lnTo>
                      <a:pt x="10755" y="14354"/>
                    </a:lnTo>
                    <a:lnTo>
                      <a:pt x="10880" y="14375"/>
                    </a:lnTo>
                    <a:lnTo>
                      <a:pt x="10964" y="14354"/>
                    </a:lnTo>
                    <a:lnTo>
                      <a:pt x="11194" y="14542"/>
                    </a:lnTo>
                    <a:lnTo>
                      <a:pt x="11194" y="14647"/>
                    </a:lnTo>
                    <a:lnTo>
                      <a:pt x="11278" y="14647"/>
                    </a:lnTo>
                    <a:lnTo>
                      <a:pt x="11341" y="14731"/>
                    </a:lnTo>
                    <a:lnTo>
                      <a:pt x="11320" y="14814"/>
                    </a:lnTo>
                    <a:lnTo>
                      <a:pt x="11215" y="14814"/>
                    </a:lnTo>
                    <a:lnTo>
                      <a:pt x="11194" y="14898"/>
                    </a:lnTo>
                    <a:lnTo>
                      <a:pt x="11299" y="15107"/>
                    </a:lnTo>
                    <a:lnTo>
                      <a:pt x="11403" y="15128"/>
                    </a:lnTo>
                    <a:lnTo>
                      <a:pt x="11508" y="15254"/>
                    </a:lnTo>
                    <a:lnTo>
                      <a:pt x="11550" y="15421"/>
                    </a:lnTo>
                    <a:lnTo>
                      <a:pt x="11529" y="15526"/>
                    </a:lnTo>
                    <a:lnTo>
                      <a:pt x="11655" y="15819"/>
                    </a:lnTo>
                    <a:lnTo>
                      <a:pt x="11613" y="15944"/>
                    </a:lnTo>
                    <a:lnTo>
                      <a:pt x="11655" y="16007"/>
                    </a:lnTo>
                    <a:lnTo>
                      <a:pt x="11634" y="16154"/>
                    </a:lnTo>
                    <a:lnTo>
                      <a:pt x="11613" y="16237"/>
                    </a:lnTo>
                    <a:lnTo>
                      <a:pt x="11529" y="16216"/>
                    </a:lnTo>
                    <a:lnTo>
                      <a:pt x="11508" y="16237"/>
                    </a:lnTo>
                    <a:lnTo>
                      <a:pt x="11592" y="16363"/>
                    </a:lnTo>
                    <a:lnTo>
                      <a:pt x="11655" y="16384"/>
                    </a:lnTo>
                    <a:lnTo>
                      <a:pt x="11717" y="16530"/>
                    </a:lnTo>
                    <a:lnTo>
                      <a:pt x="11822" y="16488"/>
                    </a:lnTo>
                    <a:lnTo>
                      <a:pt x="11927" y="16572"/>
                    </a:lnTo>
                    <a:lnTo>
                      <a:pt x="11927" y="16467"/>
                    </a:lnTo>
                    <a:lnTo>
                      <a:pt x="11864" y="16363"/>
                    </a:lnTo>
                    <a:lnTo>
                      <a:pt x="11927" y="16300"/>
                    </a:lnTo>
                    <a:lnTo>
                      <a:pt x="11968" y="16174"/>
                    </a:lnTo>
                    <a:lnTo>
                      <a:pt x="12073" y="16174"/>
                    </a:lnTo>
                    <a:lnTo>
                      <a:pt x="12136" y="16070"/>
                    </a:lnTo>
                    <a:lnTo>
                      <a:pt x="12240" y="16028"/>
                    </a:lnTo>
                    <a:lnTo>
                      <a:pt x="12261" y="15923"/>
                    </a:lnTo>
                    <a:lnTo>
                      <a:pt x="12366" y="15777"/>
                    </a:lnTo>
                    <a:lnTo>
                      <a:pt x="12596" y="15693"/>
                    </a:lnTo>
                    <a:lnTo>
                      <a:pt x="12638" y="15610"/>
                    </a:lnTo>
                    <a:lnTo>
                      <a:pt x="12680" y="15610"/>
                    </a:lnTo>
                    <a:lnTo>
                      <a:pt x="12868" y="15505"/>
                    </a:lnTo>
                    <a:lnTo>
                      <a:pt x="12910" y="15338"/>
                    </a:lnTo>
                    <a:lnTo>
                      <a:pt x="13077" y="15107"/>
                    </a:lnTo>
                    <a:lnTo>
                      <a:pt x="13224" y="15086"/>
                    </a:lnTo>
                    <a:lnTo>
                      <a:pt x="13307" y="14982"/>
                    </a:lnTo>
                    <a:lnTo>
                      <a:pt x="13266" y="14856"/>
                    </a:lnTo>
                    <a:lnTo>
                      <a:pt x="13287" y="14710"/>
                    </a:lnTo>
                    <a:lnTo>
                      <a:pt x="13370" y="14877"/>
                    </a:lnTo>
                    <a:lnTo>
                      <a:pt x="13370" y="15024"/>
                    </a:lnTo>
                    <a:lnTo>
                      <a:pt x="13370" y="15191"/>
                    </a:lnTo>
                    <a:lnTo>
                      <a:pt x="13287" y="15254"/>
                    </a:lnTo>
                    <a:lnTo>
                      <a:pt x="13266" y="15547"/>
                    </a:lnTo>
                    <a:lnTo>
                      <a:pt x="13015" y="15714"/>
                    </a:lnTo>
                    <a:lnTo>
                      <a:pt x="12973" y="15840"/>
                    </a:lnTo>
                    <a:lnTo>
                      <a:pt x="12910" y="15923"/>
                    </a:lnTo>
                    <a:lnTo>
                      <a:pt x="12910" y="16070"/>
                    </a:lnTo>
                    <a:lnTo>
                      <a:pt x="12784" y="16258"/>
                    </a:lnTo>
                    <a:lnTo>
                      <a:pt x="12805" y="16300"/>
                    </a:lnTo>
                    <a:lnTo>
                      <a:pt x="12743" y="16593"/>
                    </a:lnTo>
                    <a:lnTo>
                      <a:pt x="12450" y="16572"/>
                    </a:lnTo>
                    <a:lnTo>
                      <a:pt x="12387" y="16739"/>
                    </a:lnTo>
                    <a:lnTo>
                      <a:pt x="12324" y="16823"/>
                    </a:lnTo>
                    <a:lnTo>
                      <a:pt x="12324" y="16886"/>
                    </a:lnTo>
                    <a:lnTo>
                      <a:pt x="12491" y="16823"/>
                    </a:lnTo>
                    <a:lnTo>
                      <a:pt x="12659" y="16760"/>
                    </a:lnTo>
                    <a:lnTo>
                      <a:pt x="12868" y="16823"/>
                    </a:lnTo>
                    <a:lnTo>
                      <a:pt x="13056" y="16530"/>
                    </a:lnTo>
                    <a:lnTo>
                      <a:pt x="13098" y="16216"/>
                    </a:lnTo>
                    <a:lnTo>
                      <a:pt x="13266" y="16049"/>
                    </a:lnTo>
                    <a:lnTo>
                      <a:pt x="13307" y="16112"/>
                    </a:lnTo>
                    <a:lnTo>
                      <a:pt x="13307" y="16384"/>
                    </a:lnTo>
                    <a:lnTo>
                      <a:pt x="13370" y="16551"/>
                    </a:lnTo>
                    <a:lnTo>
                      <a:pt x="13307" y="16551"/>
                    </a:lnTo>
                    <a:lnTo>
                      <a:pt x="13328" y="16823"/>
                    </a:lnTo>
                    <a:lnTo>
                      <a:pt x="13203" y="17074"/>
                    </a:lnTo>
                    <a:lnTo>
                      <a:pt x="12994" y="17158"/>
                    </a:lnTo>
                    <a:lnTo>
                      <a:pt x="13015" y="17221"/>
                    </a:lnTo>
                    <a:lnTo>
                      <a:pt x="13161" y="17200"/>
                    </a:lnTo>
                    <a:lnTo>
                      <a:pt x="13307" y="17221"/>
                    </a:lnTo>
                    <a:lnTo>
                      <a:pt x="13391" y="17158"/>
                    </a:lnTo>
                    <a:lnTo>
                      <a:pt x="13496" y="17116"/>
                    </a:lnTo>
                    <a:lnTo>
                      <a:pt x="13600" y="17011"/>
                    </a:lnTo>
                    <a:lnTo>
                      <a:pt x="13705" y="17053"/>
                    </a:lnTo>
                    <a:lnTo>
                      <a:pt x="13789" y="17053"/>
                    </a:lnTo>
                    <a:lnTo>
                      <a:pt x="13705" y="17158"/>
                    </a:lnTo>
                    <a:lnTo>
                      <a:pt x="13642" y="17221"/>
                    </a:lnTo>
                    <a:lnTo>
                      <a:pt x="13538" y="17221"/>
                    </a:lnTo>
                    <a:lnTo>
                      <a:pt x="13517" y="17283"/>
                    </a:lnTo>
                    <a:lnTo>
                      <a:pt x="13621" y="17430"/>
                    </a:lnTo>
                    <a:lnTo>
                      <a:pt x="13684" y="17576"/>
                    </a:lnTo>
                    <a:lnTo>
                      <a:pt x="13747" y="17744"/>
                    </a:lnTo>
                    <a:lnTo>
                      <a:pt x="13747" y="17953"/>
                    </a:lnTo>
                    <a:lnTo>
                      <a:pt x="13726" y="18225"/>
                    </a:lnTo>
                    <a:lnTo>
                      <a:pt x="13600" y="18371"/>
                    </a:lnTo>
                    <a:lnTo>
                      <a:pt x="13621" y="18455"/>
                    </a:lnTo>
                    <a:lnTo>
                      <a:pt x="13600" y="18664"/>
                    </a:lnTo>
                    <a:lnTo>
                      <a:pt x="13705" y="18748"/>
                    </a:lnTo>
                    <a:lnTo>
                      <a:pt x="13789" y="18895"/>
                    </a:lnTo>
                    <a:lnTo>
                      <a:pt x="13810" y="19083"/>
                    </a:lnTo>
                    <a:lnTo>
                      <a:pt x="14019" y="19355"/>
                    </a:lnTo>
                    <a:lnTo>
                      <a:pt x="14165" y="19397"/>
                    </a:lnTo>
                    <a:lnTo>
                      <a:pt x="14270" y="19480"/>
                    </a:lnTo>
                    <a:lnTo>
                      <a:pt x="14333" y="19606"/>
                    </a:lnTo>
                    <a:lnTo>
                      <a:pt x="14437" y="19627"/>
                    </a:lnTo>
                    <a:lnTo>
                      <a:pt x="14458" y="19585"/>
                    </a:lnTo>
                    <a:lnTo>
                      <a:pt x="14542" y="19564"/>
                    </a:lnTo>
                    <a:lnTo>
                      <a:pt x="14688" y="19585"/>
                    </a:lnTo>
                    <a:lnTo>
                      <a:pt x="14835" y="19731"/>
                    </a:lnTo>
                    <a:lnTo>
                      <a:pt x="14960" y="19773"/>
                    </a:lnTo>
                    <a:lnTo>
                      <a:pt x="15086" y="19899"/>
                    </a:lnTo>
                    <a:lnTo>
                      <a:pt x="15107" y="20003"/>
                    </a:lnTo>
                    <a:lnTo>
                      <a:pt x="15212" y="20045"/>
                    </a:lnTo>
                    <a:lnTo>
                      <a:pt x="15358" y="20192"/>
                    </a:lnTo>
                    <a:lnTo>
                      <a:pt x="15421" y="20192"/>
                    </a:lnTo>
                    <a:lnTo>
                      <a:pt x="15463" y="20108"/>
                    </a:lnTo>
                    <a:lnTo>
                      <a:pt x="15693" y="20003"/>
                    </a:lnTo>
                    <a:lnTo>
                      <a:pt x="15776" y="19899"/>
                    </a:lnTo>
                    <a:lnTo>
                      <a:pt x="15902" y="19899"/>
                    </a:lnTo>
                    <a:lnTo>
                      <a:pt x="16048" y="19773"/>
                    </a:lnTo>
                    <a:lnTo>
                      <a:pt x="16153" y="19773"/>
                    </a:lnTo>
                    <a:lnTo>
                      <a:pt x="16195" y="19711"/>
                    </a:lnTo>
                    <a:lnTo>
                      <a:pt x="16153" y="19669"/>
                    </a:lnTo>
                    <a:lnTo>
                      <a:pt x="16048" y="19627"/>
                    </a:lnTo>
                    <a:lnTo>
                      <a:pt x="16090" y="19564"/>
                    </a:lnTo>
                    <a:lnTo>
                      <a:pt x="16320" y="19397"/>
                    </a:lnTo>
                    <a:lnTo>
                      <a:pt x="16509" y="19522"/>
                    </a:lnTo>
                    <a:lnTo>
                      <a:pt x="16509" y="19669"/>
                    </a:lnTo>
                    <a:lnTo>
                      <a:pt x="16258" y="19794"/>
                    </a:lnTo>
                    <a:lnTo>
                      <a:pt x="16320" y="19899"/>
                    </a:lnTo>
                    <a:lnTo>
                      <a:pt x="16404" y="19920"/>
                    </a:lnTo>
                    <a:lnTo>
                      <a:pt x="16467" y="19815"/>
                    </a:lnTo>
                    <a:lnTo>
                      <a:pt x="16572" y="19731"/>
                    </a:lnTo>
                    <a:lnTo>
                      <a:pt x="16676" y="19815"/>
                    </a:lnTo>
                    <a:lnTo>
                      <a:pt x="16676" y="19920"/>
                    </a:lnTo>
                    <a:lnTo>
                      <a:pt x="16613" y="19920"/>
                    </a:lnTo>
                    <a:lnTo>
                      <a:pt x="16509" y="20003"/>
                    </a:lnTo>
                    <a:lnTo>
                      <a:pt x="16655" y="20192"/>
                    </a:lnTo>
                    <a:lnTo>
                      <a:pt x="16676" y="20401"/>
                    </a:lnTo>
                    <a:lnTo>
                      <a:pt x="16760" y="20338"/>
                    </a:lnTo>
                    <a:lnTo>
                      <a:pt x="16844" y="20359"/>
                    </a:lnTo>
                    <a:lnTo>
                      <a:pt x="16844" y="20464"/>
                    </a:lnTo>
                    <a:lnTo>
                      <a:pt x="16927" y="20610"/>
                    </a:lnTo>
                    <a:lnTo>
                      <a:pt x="16990" y="20443"/>
                    </a:lnTo>
                    <a:lnTo>
                      <a:pt x="16990" y="20296"/>
                    </a:lnTo>
                    <a:lnTo>
                      <a:pt x="16885" y="20359"/>
                    </a:lnTo>
                    <a:lnTo>
                      <a:pt x="16885" y="20317"/>
                    </a:lnTo>
                    <a:lnTo>
                      <a:pt x="16948" y="20234"/>
                    </a:lnTo>
                    <a:lnTo>
                      <a:pt x="17241" y="20234"/>
                    </a:lnTo>
                    <a:lnTo>
                      <a:pt x="17262" y="20296"/>
                    </a:lnTo>
                    <a:lnTo>
                      <a:pt x="17304" y="20234"/>
                    </a:lnTo>
                    <a:lnTo>
                      <a:pt x="17450" y="20024"/>
                    </a:lnTo>
                    <a:lnTo>
                      <a:pt x="17764" y="19836"/>
                    </a:lnTo>
                    <a:lnTo>
                      <a:pt x="17911" y="19711"/>
                    </a:lnTo>
                    <a:lnTo>
                      <a:pt x="17827" y="19711"/>
                    </a:lnTo>
                    <a:lnTo>
                      <a:pt x="17764" y="19731"/>
                    </a:lnTo>
                    <a:lnTo>
                      <a:pt x="17785" y="19711"/>
                    </a:lnTo>
                    <a:lnTo>
                      <a:pt x="17681" y="19669"/>
                    </a:lnTo>
                    <a:lnTo>
                      <a:pt x="17932" y="19669"/>
                    </a:lnTo>
                    <a:lnTo>
                      <a:pt x="18183" y="19606"/>
                    </a:lnTo>
                    <a:lnTo>
                      <a:pt x="18622" y="19501"/>
                    </a:lnTo>
                    <a:lnTo>
                      <a:pt x="18957" y="19585"/>
                    </a:lnTo>
                    <a:lnTo>
                      <a:pt x="19124" y="19501"/>
                    </a:lnTo>
                    <a:lnTo>
                      <a:pt x="19124" y="19397"/>
                    </a:lnTo>
                    <a:lnTo>
                      <a:pt x="19229" y="19397"/>
                    </a:lnTo>
                    <a:lnTo>
                      <a:pt x="19333" y="19313"/>
                    </a:lnTo>
                    <a:lnTo>
                      <a:pt x="19438" y="19104"/>
                    </a:lnTo>
                    <a:lnTo>
                      <a:pt x="19375" y="18895"/>
                    </a:lnTo>
                    <a:lnTo>
                      <a:pt x="19375" y="18769"/>
                    </a:lnTo>
                    <a:lnTo>
                      <a:pt x="19585" y="18560"/>
                    </a:lnTo>
                    <a:lnTo>
                      <a:pt x="19585" y="18225"/>
                    </a:lnTo>
                    <a:lnTo>
                      <a:pt x="19668" y="18099"/>
                    </a:lnTo>
                    <a:lnTo>
                      <a:pt x="19710" y="17869"/>
                    </a:lnTo>
                    <a:lnTo>
                      <a:pt x="19815" y="17827"/>
                    </a:lnTo>
                    <a:lnTo>
                      <a:pt x="19815" y="17702"/>
                    </a:lnTo>
                    <a:lnTo>
                      <a:pt x="20170" y="17283"/>
                    </a:lnTo>
                    <a:lnTo>
                      <a:pt x="20275" y="17262"/>
                    </a:lnTo>
                    <a:lnTo>
                      <a:pt x="20317" y="17011"/>
                    </a:lnTo>
                    <a:lnTo>
                      <a:pt x="20442" y="16823"/>
                    </a:lnTo>
                    <a:lnTo>
                      <a:pt x="20547" y="16593"/>
                    </a:lnTo>
                    <a:lnTo>
                      <a:pt x="20694" y="16446"/>
                    </a:lnTo>
                    <a:lnTo>
                      <a:pt x="20652" y="16342"/>
                    </a:lnTo>
                    <a:lnTo>
                      <a:pt x="20756" y="16258"/>
                    </a:lnTo>
                    <a:lnTo>
                      <a:pt x="20861" y="16049"/>
                    </a:lnTo>
                    <a:lnTo>
                      <a:pt x="20798" y="15965"/>
                    </a:lnTo>
                    <a:lnTo>
                      <a:pt x="20966" y="15902"/>
                    </a:lnTo>
                    <a:lnTo>
                      <a:pt x="21070" y="15714"/>
                    </a:lnTo>
                    <a:lnTo>
                      <a:pt x="21154" y="15630"/>
                    </a:lnTo>
                    <a:lnTo>
                      <a:pt x="21258" y="15442"/>
                    </a:lnTo>
                    <a:lnTo>
                      <a:pt x="21426" y="15400"/>
                    </a:lnTo>
                    <a:lnTo>
                      <a:pt x="21530" y="15338"/>
                    </a:lnTo>
                    <a:lnTo>
                      <a:pt x="21342" y="15338"/>
                    </a:lnTo>
                    <a:lnTo>
                      <a:pt x="21384" y="15296"/>
                    </a:lnTo>
                    <a:lnTo>
                      <a:pt x="21593" y="15254"/>
                    </a:lnTo>
                    <a:lnTo>
                      <a:pt x="21782" y="15170"/>
                    </a:lnTo>
                    <a:lnTo>
                      <a:pt x="21802" y="15003"/>
                    </a:lnTo>
                    <a:lnTo>
                      <a:pt x="21782" y="14961"/>
                    </a:lnTo>
                    <a:lnTo>
                      <a:pt x="21802" y="14814"/>
                    </a:lnTo>
                    <a:lnTo>
                      <a:pt x="22012" y="14689"/>
                    </a:lnTo>
                    <a:lnTo>
                      <a:pt x="22012" y="14563"/>
                    </a:lnTo>
                    <a:lnTo>
                      <a:pt x="22158" y="14501"/>
                    </a:lnTo>
                    <a:lnTo>
                      <a:pt x="22284" y="14291"/>
                    </a:lnTo>
                    <a:lnTo>
                      <a:pt x="22263" y="14187"/>
                    </a:lnTo>
                    <a:lnTo>
                      <a:pt x="22305" y="14019"/>
                    </a:lnTo>
                    <a:lnTo>
                      <a:pt x="22284" y="13957"/>
                    </a:lnTo>
                    <a:lnTo>
                      <a:pt x="22284" y="13852"/>
                    </a:lnTo>
                    <a:lnTo>
                      <a:pt x="22430" y="13496"/>
                    </a:lnTo>
                    <a:lnTo>
                      <a:pt x="22493" y="13287"/>
                    </a:lnTo>
                    <a:lnTo>
                      <a:pt x="22702" y="12910"/>
                    </a:lnTo>
                    <a:lnTo>
                      <a:pt x="22702" y="12785"/>
                    </a:lnTo>
                    <a:lnTo>
                      <a:pt x="22807" y="12492"/>
                    </a:lnTo>
                    <a:lnTo>
                      <a:pt x="22953" y="12366"/>
                    </a:lnTo>
                    <a:lnTo>
                      <a:pt x="23016" y="12199"/>
                    </a:lnTo>
                    <a:lnTo>
                      <a:pt x="22953" y="12053"/>
                    </a:lnTo>
                    <a:lnTo>
                      <a:pt x="23058" y="11927"/>
                    </a:lnTo>
                    <a:lnTo>
                      <a:pt x="22995" y="11655"/>
                    </a:lnTo>
                    <a:lnTo>
                      <a:pt x="22995" y="11529"/>
                    </a:lnTo>
                    <a:lnTo>
                      <a:pt x="22911" y="11320"/>
                    </a:lnTo>
                    <a:lnTo>
                      <a:pt x="22891" y="11236"/>
                    </a:lnTo>
                    <a:lnTo>
                      <a:pt x="22849" y="11111"/>
                    </a:lnTo>
                    <a:lnTo>
                      <a:pt x="22911" y="11069"/>
                    </a:lnTo>
                    <a:lnTo>
                      <a:pt x="22911" y="10923"/>
                    </a:lnTo>
                    <a:lnTo>
                      <a:pt x="23016" y="10776"/>
                    </a:lnTo>
                    <a:lnTo>
                      <a:pt x="23016" y="10713"/>
                    </a:lnTo>
                    <a:lnTo>
                      <a:pt x="22995" y="10379"/>
                    </a:lnTo>
                    <a:lnTo>
                      <a:pt x="23058" y="10253"/>
                    </a:lnTo>
                    <a:lnTo>
                      <a:pt x="23016" y="10190"/>
                    </a:lnTo>
                    <a:lnTo>
                      <a:pt x="22995" y="10065"/>
                    </a:lnTo>
                    <a:lnTo>
                      <a:pt x="22995" y="9856"/>
                    </a:lnTo>
                    <a:lnTo>
                      <a:pt x="22932" y="9835"/>
                    </a:lnTo>
                    <a:lnTo>
                      <a:pt x="22995" y="9688"/>
                    </a:lnTo>
                    <a:lnTo>
                      <a:pt x="22891" y="9667"/>
                    </a:lnTo>
                    <a:lnTo>
                      <a:pt x="22828" y="9542"/>
                    </a:lnTo>
                    <a:lnTo>
                      <a:pt x="22828" y="9416"/>
                    </a:lnTo>
                    <a:lnTo>
                      <a:pt x="22702" y="9312"/>
                    </a:lnTo>
                    <a:lnTo>
                      <a:pt x="22619" y="9144"/>
                    </a:lnTo>
                    <a:lnTo>
                      <a:pt x="22598" y="8956"/>
                    </a:lnTo>
                    <a:lnTo>
                      <a:pt x="22514" y="8830"/>
                    </a:lnTo>
                    <a:lnTo>
                      <a:pt x="22430" y="8830"/>
                    </a:lnTo>
                    <a:lnTo>
                      <a:pt x="22367" y="8851"/>
                    </a:lnTo>
                    <a:lnTo>
                      <a:pt x="22284" y="8809"/>
                    </a:lnTo>
                    <a:lnTo>
                      <a:pt x="22263" y="8642"/>
                    </a:lnTo>
                    <a:lnTo>
                      <a:pt x="22200" y="8621"/>
                    </a:lnTo>
                    <a:lnTo>
                      <a:pt x="22179" y="8537"/>
                    </a:lnTo>
                    <a:lnTo>
                      <a:pt x="22054" y="8412"/>
                    </a:lnTo>
                    <a:lnTo>
                      <a:pt x="21970" y="8370"/>
                    </a:lnTo>
                    <a:lnTo>
                      <a:pt x="22012" y="8265"/>
                    </a:lnTo>
                    <a:lnTo>
                      <a:pt x="21949" y="8119"/>
                    </a:lnTo>
                    <a:lnTo>
                      <a:pt x="22054" y="7993"/>
                    </a:lnTo>
                    <a:lnTo>
                      <a:pt x="22074" y="7805"/>
                    </a:lnTo>
                    <a:lnTo>
                      <a:pt x="22012" y="7742"/>
                    </a:lnTo>
                    <a:lnTo>
                      <a:pt x="22054" y="7638"/>
                    </a:lnTo>
                    <a:lnTo>
                      <a:pt x="21970" y="7575"/>
                    </a:lnTo>
                    <a:lnTo>
                      <a:pt x="21949" y="7638"/>
                    </a:lnTo>
                    <a:lnTo>
                      <a:pt x="21991" y="7679"/>
                    </a:lnTo>
                    <a:lnTo>
                      <a:pt x="21949" y="7763"/>
                    </a:lnTo>
                    <a:lnTo>
                      <a:pt x="21677" y="7533"/>
                    </a:lnTo>
                    <a:lnTo>
                      <a:pt x="21635" y="7366"/>
                    </a:lnTo>
                    <a:lnTo>
                      <a:pt x="21572" y="7387"/>
                    </a:lnTo>
                    <a:lnTo>
                      <a:pt x="21572" y="7470"/>
                    </a:lnTo>
                    <a:lnTo>
                      <a:pt x="21551" y="7575"/>
                    </a:lnTo>
                    <a:lnTo>
                      <a:pt x="21593" y="7763"/>
                    </a:lnTo>
                    <a:lnTo>
                      <a:pt x="21468" y="7596"/>
                    </a:lnTo>
                    <a:lnTo>
                      <a:pt x="21426" y="7659"/>
                    </a:lnTo>
                    <a:lnTo>
                      <a:pt x="21426" y="7554"/>
                    </a:lnTo>
                    <a:lnTo>
                      <a:pt x="21363" y="7470"/>
                    </a:lnTo>
                    <a:lnTo>
                      <a:pt x="21342" y="7135"/>
                    </a:lnTo>
                    <a:lnTo>
                      <a:pt x="21384" y="7115"/>
                    </a:lnTo>
                    <a:lnTo>
                      <a:pt x="21384" y="7031"/>
                    </a:lnTo>
                    <a:lnTo>
                      <a:pt x="21279" y="6947"/>
                    </a:lnTo>
                    <a:lnTo>
                      <a:pt x="21321" y="6863"/>
                    </a:lnTo>
                    <a:lnTo>
                      <a:pt x="21238" y="6801"/>
                    </a:lnTo>
                    <a:lnTo>
                      <a:pt x="21258" y="6696"/>
                    </a:lnTo>
                    <a:lnTo>
                      <a:pt x="21070" y="6529"/>
                    </a:lnTo>
                    <a:lnTo>
                      <a:pt x="21028" y="6424"/>
                    </a:lnTo>
                    <a:lnTo>
                      <a:pt x="21028" y="6299"/>
                    </a:lnTo>
                    <a:lnTo>
                      <a:pt x="21133" y="6319"/>
                    </a:lnTo>
                    <a:lnTo>
                      <a:pt x="21133" y="6194"/>
                    </a:lnTo>
                    <a:lnTo>
                      <a:pt x="21028" y="6027"/>
                    </a:lnTo>
                    <a:lnTo>
                      <a:pt x="20966" y="6068"/>
                    </a:lnTo>
                    <a:lnTo>
                      <a:pt x="20861" y="6068"/>
                    </a:lnTo>
                    <a:lnTo>
                      <a:pt x="20756" y="5880"/>
                    </a:lnTo>
                    <a:lnTo>
                      <a:pt x="20694" y="5880"/>
                    </a:lnTo>
                    <a:lnTo>
                      <a:pt x="20589" y="5796"/>
                    </a:lnTo>
                    <a:lnTo>
                      <a:pt x="20505" y="5859"/>
                    </a:lnTo>
                    <a:lnTo>
                      <a:pt x="20484" y="5796"/>
                    </a:lnTo>
                    <a:lnTo>
                      <a:pt x="20338" y="5754"/>
                    </a:lnTo>
                    <a:lnTo>
                      <a:pt x="20275" y="5817"/>
                    </a:lnTo>
                    <a:lnTo>
                      <a:pt x="20317" y="5713"/>
                    </a:lnTo>
                    <a:lnTo>
                      <a:pt x="20442" y="5692"/>
                    </a:lnTo>
                    <a:lnTo>
                      <a:pt x="20442" y="5608"/>
                    </a:lnTo>
                    <a:lnTo>
                      <a:pt x="20422" y="5545"/>
                    </a:lnTo>
                    <a:lnTo>
                      <a:pt x="20296" y="5566"/>
                    </a:lnTo>
                    <a:lnTo>
                      <a:pt x="20191" y="5545"/>
                    </a:lnTo>
                    <a:lnTo>
                      <a:pt x="20170" y="5482"/>
                    </a:lnTo>
                    <a:lnTo>
                      <a:pt x="20087" y="5482"/>
                    </a:lnTo>
                    <a:lnTo>
                      <a:pt x="19857" y="5336"/>
                    </a:lnTo>
                    <a:lnTo>
                      <a:pt x="19752" y="5127"/>
                    </a:lnTo>
                    <a:lnTo>
                      <a:pt x="19710" y="4918"/>
                    </a:lnTo>
                    <a:lnTo>
                      <a:pt x="19668" y="4771"/>
                    </a:lnTo>
                    <a:lnTo>
                      <a:pt x="19668" y="4666"/>
                    </a:lnTo>
                    <a:lnTo>
                      <a:pt x="19710" y="4646"/>
                    </a:lnTo>
                    <a:lnTo>
                      <a:pt x="19773" y="4415"/>
                    </a:lnTo>
                    <a:lnTo>
                      <a:pt x="19689" y="4122"/>
                    </a:lnTo>
                    <a:lnTo>
                      <a:pt x="19647" y="3976"/>
                    </a:lnTo>
                    <a:lnTo>
                      <a:pt x="19689" y="3934"/>
                    </a:lnTo>
                    <a:lnTo>
                      <a:pt x="19606" y="3892"/>
                    </a:lnTo>
                    <a:lnTo>
                      <a:pt x="19543" y="3892"/>
                    </a:lnTo>
                    <a:lnTo>
                      <a:pt x="19438" y="3662"/>
                    </a:lnTo>
                    <a:lnTo>
                      <a:pt x="19438" y="3369"/>
                    </a:lnTo>
                    <a:lnTo>
                      <a:pt x="19459" y="3348"/>
                    </a:lnTo>
                    <a:lnTo>
                      <a:pt x="19459" y="3265"/>
                    </a:lnTo>
                    <a:lnTo>
                      <a:pt x="19396" y="3202"/>
                    </a:lnTo>
                    <a:lnTo>
                      <a:pt x="19375" y="2846"/>
                    </a:lnTo>
                    <a:lnTo>
                      <a:pt x="19438" y="2762"/>
                    </a:lnTo>
                    <a:lnTo>
                      <a:pt x="19375" y="2637"/>
                    </a:lnTo>
                    <a:lnTo>
                      <a:pt x="19438" y="2616"/>
                    </a:lnTo>
                    <a:lnTo>
                      <a:pt x="19438" y="2532"/>
                    </a:lnTo>
                    <a:lnTo>
                      <a:pt x="19250" y="2323"/>
                    </a:lnTo>
                    <a:lnTo>
                      <a:pt x="19124" y="2260"/>
                    </a:lnTo>
                    <a:lnTo>
                      <a:pt x="19145" y="2218"/>
                    </a:lnTo>
                    <a:lnTo>
                      <a:pt x="19020" y="2093"/>
                    </a:lnTo>
                    <a:lnTo>
                      <a:pt x="18915" y="2156"/>
                    </a:lnTo>
                    <a:lnTo>
                      <a:pt x="18852" y="2114"/>
                    </a:lnTo>
                    <a:lnTo>
                      <a:pt x="18769" y="2239"/>
                    </a:lnTo>
                    <a:lnTo>
                      <a:pt x="18706" y="2239"/>
                    </a:lnTo>
                    <a:lnTo>
                      <a:pt x="18559" y="2051"/>
                    </a:lnTo>
                    <a:lnTo>
                      <a:pt x="18601" y="1988"/>
                    </a:lnTo>
                    <a:lnTo>
                      <a:pt x="18517" y="1800"/>
                    </a:lnTo>
                    <a:lnTo>
                      <a:pt x="18538" y="1591"/>
                    </a:lnTo>
                    <a:lnTo>
                      <a:pt x="18517" y="1319"/>
                    </a:lnTo>
                    <a:lnTo>
                      <a:pt x="18497" y="1361"/>
                    </a:lnTo>
                    <a:lnTo>
                      <a:pt x="18434" y="1256"/>
                    </a:lnTo>
                    <a:lnTo>
                      <a:pt x="18497" y="1151"/>
                    </a:lnTo>
                    <a:lnTo>
                      <a:pt x="18413" y="1047"/>
                    </a:lnTo>
                    <a:lnTo>
                      <a:pt x="18392" y="942"/>
                    </a:lnTo>
                    <a:lnTo>
                      <a:pt x="18329" y="900"/>
                    </a:lnTo>
                    <a:lnTo>
                      <a:pt x="18329" y="754"/>
                    </a:lnTo>
                    <a:lnTo>
                      <a:pt x="18413" y="670"/>
                    </a:lnTo>
                    <a:lnTo>
                      <a:pt x="18329" y="649"/>
                    </a:lnTo>
                    <a:lnTo>
                      <a:pt x="18225" y="670"/>
                    </a:lnTo>
                    <a:lnTo>
                      <a:pt x="18141" y="586"/>
                    </a:lnTo>
                    <a:lnTo>
                      <a:pt x="18204" y="314"/>
                    </a:lnTo>
                    <a:lnTo>
                      <a:pt x="18183" y="252"/>
                    </a:lnTo>
                    <a:lnTo>
                      <a:pt x="18120" y="105"/>
                    </a:lnTo>
                    <a:lnTo>
                      <a:pt x="18015" y="63"/>
                    </a:lnTo>
                    <a:lnTo>
                      <a:pt x="18015" y="1"/>
                    </a:ln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>
                  <a:solidFill>
                    <a:srgbClr val="A6CBC2"/>
                  </a:solidFill>
                </a:endParaRPr>
              </a:p>
            </p:txBody>
          </p:sp>
          <p:sp>
            <p:nvSpPr>
              <p:cNvPr id="7026" name="Google Shape;7026;p57"/>
              <p:cNvSpPr/>
              <p:nvPr/>
            </p:nvSpPr>
            <p:spPr>
              <a:xfrm>
                <a:off x="5683950" y="3957275"/>
                <a:ext cx="54950" cy="71175"/>
              </a:xfrm>
              <a:custGeom>
                <a:rect b="b" l="l" r="r" t="t"/>
                <a:pathLst>
                  <a:path extrusionOk="0" h="2847" w="2198">
                    <a:moveTo>
                      <a:pt x="168" y="1"/>
                    </a:moveTo>
                    <a:lnTo>
                      <a:pt x="126" y="64"/>
                    </a:lnTo>
                    <a:lnTo>
                      <a:pt x="126" y="189"/>
                    </a:lnTo>
                    <a:lnTo>
                      <a:pt x="105" y="210"/>
                    </a:lnTo>
                    <a:lnTo>
                      <a:pt x="105" y="336"/>
                    </a:lnTo>
                    <a:lnTo>
                      <a:pt x="126" y="587"/>
                    </a:lnTo>
                    <a:lnTo>
                      <a:pt x="105" y="733"/>
                    </a:lnTo>
                    <a:lnTo>
                      <a:pt x="126" y="1005"/>
                    </a:lnTo>
                    <a:lnTo>
                      <a:pt x="168" y="1214"/>
                    </a:lnTo>
                    <a:lnTo>
                      <a:pt x="126" y="1361"/>
                    </a:lnTo>
                    <a:lnTo>
                      <a:pt x="189" y="1382"/>
                    </a:lnTo>
                    <a:lnTo>
                      <a:pt x="189" y="1466"/>
                    </a:lnTo>
                    <a:lnTo>
                      <a:pt x="294" y="1570"/>
                    </a:lnTo>
                    <a:lnTo>
                      <a:pt x="168" y="1570"/>
                    </a:lnTo>
                    <a:lnTo>
                      <a:pt x="64" y="1466"/>
                    </a:lnTo>
                    <a:lnTo>
                      <a:pt x="1" y="1570"/>
                    </a:lnTo>
                    <a:lnTo>
                      <a:pt x="1" y="1779"/>
                    </a:lnTo>
                    <a:lnTo>
                      <a:pt x="85" y="1842"/>
                    </a:lnTo>
                    <a:lnTo>
                      <a:pt x="64" y="1884"/>
                    </a:lnTo>
                    <a:lnTo>
                      <a:pt x="64" y="2198"/>
                    </a:lnTo>
                    <a:lnTo>
                      <a:pt x="105" y="2261"/>
                    </a:lnTo>
                    <a:lnTo>
                      <a:pt x="85" y="2303"/>
                    </a:lnTo>
                    <a:lnTo>
                      <a:pt x="105" y="2470"/>
                    </a:lnTo>
                    <a:lnTo>
                      <a:pt x="210" y="2491"/>
                    </a:lnTo>
                    <a:lnTo>
                      <a:pt x="168" y="2575"/>
                    </a:lnTo>
                    <a:lnTo>
                      <a:pt x="168" y="2700"/>
                    </a:lnTo>
                    <a:lnTo>
                      <a:pt x="210" y="2721"/>
                    </a:lnTo>
                    <a:lnTo>
                      <a:pt x="315" y="2700"/>
                    </a:lnTo>
                    <a:lnTo>
                      <a:pt x="398" y="2784"/>
                    </a:lnTo>
                    <a:lnTo>
                      <a:pt x="503" y="2637"/>
                    </a:lnTo>
                    <a:lnTo>
                      <a:pt x="503" y="2742"/>
                    </a:lnTo>
                    <a:lnTo>
                      <a:pt x="545" y="2847"/>
                    </a:lnTo>
                    <a:lnTo>
                      <a:pt x="649" y="2847"/>
                    </a:lnTo>
                    <a:lnTo>
                      <a:pt x="754" y="2700"/>
                    </a:lnTo>
                    <a:lnTo>
                      <a:pt x="796" y="2595"/>
                    </a:lnTo>
                    <a:lnTo>
                      <a:pt x="838" y="2407"/>
                    </a:lnTo>
                    <a:lnTo>
                      <a:pt x="921" y="2491"/>
                    </a:lnTo>
                    <a:lnTo>
                      <a:pt x="942" y="2428"/>
                    </a:lnTo>
                    <a:lnTo>
                      <a:pt x="1047" y="2365"/>
                    </a:lnTo>
                    <a:lnTo>
                      <a:pt x="1110" y="2219"/>
                    </a:lnTo>
                    <a:lnTo>
                      <a:pt x="1110" y="2365"/>
                    </a:lnTo>
                    <a:lnTo>
                      <a:pt x="1173" y="2386"/>
                    </a:lnTo>
                    <a:lnTo>
                      <a:pt x="1235" y="2282"/>
                    </a:lnTo>
                    <a:lnTo>
                      <a:pt x="1340" y="2261"/>
                    </a:lnTo>
                    <a:lnTo>
                      <a:pt x="1382" y="2303"/>
                    </a:lnTo>
                    <a:lnTo>
                      <a:pt x="1361" y="2407"/>
                    </a:lnTo>
                    <a:lnTo>
                      <a:pt x="1256" y="2365"/>
                    </a:lnTo>
                    <a:lnTo>
                      <a:pt x="1256" y="2512"/>
                    </a:lnTo>
                    <a:lnTo>
                      <a:pt x="1361" y="2470"/>
                    </a:lnTo>
                    <a:lnTo>
                      <a:pt x="1424" y="2491"/>
                    </a:lnTo>
                    <a:lnTo>
                      <a:pt x="1549" y="2303"/>
                    </a:lnTo>
                    <a:lnTo>
                      <a:pt x="1549" y="2219"/>
                    </a:lnTo>
                    <a:lnTo>
                      <a:pt x="1466" y="2177"/>
                    </a:lnTo>
                    <a:lnTo>
                      <a:pt x="1549" y="2072"/>
                    </a:lnTo>
                    <a:lnTo>
                      <a:pt x="1549" y="1947"/>
                    </a:lnTo>
                    <a:lnTo>
                      <a:pt x="1633" y="1947"/>
                    </a:lnTo>
                    <a:lnTo>
                      <a:pt x="1675" y="1884"/>
                    </a:lnTo>
                    <a:lnTo>
                      <a:pt x="1675" y="1633"/>
                    </a:lnTo>
                    <a:lnTo>
                      <a:pt x="1758" y="1570"/>
                    </a:lnTo>
                    <a:lnTo>
                      <a:pt x="1800" y="1466"/>
                    </a:lnTo>
                    <a:lnTo>
                      <a:pt x="1842" y="1633"/>
                    </a:lnTo>
                    <a:lnTo>
                      <a:pt x="1863" y="1696"/>
                    </a:lnTo>
                    <a:lnTo>
                      <a:pt x="1905" y="1570"/>
                    </a:lnTo>
                    <a:lnTo>
                      <a:pt x="1905" y="1466"/>
                    </a:lnTo>
                    <a:lnTo>
                      <a:pt x="1947" y="1424"/>
                    </a:lnTo>
                    <a:lnTo>
                      <a:pt x="1905" y="1256"/>
                    </a:lnTo>
                    <a:lnTo>
                      <a:pt x="1989" y="1131"/>
                    </a:lnTo>
                    <a:lnTo>
                      <a:pt x="1989" y="922"/>
                    </a:lnTo>
                    <a:lnTo>
                      <a:pt x="2093" y="796"/>
                    </a:lnTo>
                    <a:lnTo>
                      <a:pt x="2156" y="503"/>
                    </a:lnTo>
                    <a:lnTo>
                      <a:pt x="2198" y="398"/>
                    </a:lnTo>
                    <a:lnTo>
                      <a:pt x="2072" y="294"/>
                    </a:lnTo>
                    <a:lnTo>
                      <a:pt x="1947" y="294"/>
                    </a:lnTo>
                    <a:lnTo>
                      <a:pt x="1947" y="315"/>
                    </a:lnTo>
                    <a:lnTo>
                      <a:pt x="1884" y="419"/>
                    </a:lnTo>
                    <a:lnTo>
                      <a:pt x="1863" y="398"/>
                    </a:lnTo>
                    <a:lnTo>
                      <a:pt x="1800" y="398"/>
                    </a:lnTo>
                    <a:lnTo>
                      <a:pt x="1738" y="440"/>
                    </a:lnTo>
                    <a:lnTo>
                      <a:pt x="1675" y="503"/>
                    </a:lnTo>
                    <a:lnTo>
                      <a:pt x="1340" y="482"/>
                    </a:lnTo>
                    <a:lnTo>
                      <a:pt x="1256" y="524"/>
                    </a:lnTo>
                    <a:lnTo>
                      <a:pt x="1256" y="629"/>
                    </a:lnTo>
                    <a:lnTo>
                      <a:pt x="1173" y="545"/>
                    </a:lnTo>
                    <a:lnTo>
                      <a:pt x="1068" y="545"/>
                    </a:lnTo>
                    <a:lnTo>
                      <a:pt x="1005" y="608"/>
                    </a:lnTo>
                    <a:lnTo>
                      <a:pt x="901" y="524"/>
                    </a:lnTo>
                    <a:lnTo>
                      <a:pt x="733" y="398"/>
                    </a:lnTo>
                    <a:lnTo>
                      <a:pt x="524" y="294"/>
                    </a:lnTo>
                    <a:lnTo>
                      <a:pt x="524" y="106"/>
                    </a:lnTo>
                    <a:lnTo>
                      <a:pt x="482" y="168"/>
                    </a:lnTo>
                    <a:lnTo>
                      <a:pt x="440" y="210"/>
                    </a:lnTo>
                    <a:lnTo>
                      <a:pt x="377" y="126"/>
                    </a:lnTo>
                    <a:lnTo>
                      <a:pt x="273" y="85"/>
                    </a:lnTo>
                    <a:lnTo>
                      <a:pt x="168" y="1"/>
                    </a:ln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  <p:grpSp>
          <p:nvGrpSpPr>
            <p:cNvPr id="7027" name="Google Shape;7027;p57"/>
            <p:cNvGrpSpPr/>
            <p:nvPr/>
          </p:nvGrpSpPr>
          <p:grpSpPr>
            <a:xfrm>
              <a:off x="4824403" y="3421846"/>
              <a:ext cx="110132" cy="130647"/>
              <a:chOff x="5952300" y="3852150"/>
              <a:chExt cx="231225" cy="287200"/>
            </a:xfrm>
          </p:grpSpPr>
          <p:sp>
            <p:nvSpPr>
              <p:cNvPr id="7028" name="Google Shape;7028;p57"/>
              <p:cNvSpPr/>
              <p:nvPr/>
            </p:nvSpPr>
            <p:spPr>
              <a:xfrm>
                <a:off x="5952300" y="3996525"/>
                <a:ext cx="145450" cy="142825"/>
              </a:xfrm>
              <a:custGeom>
                <a:rect b="b" l="l" r="r" t="t"/>
                <a:pathLst>
                  <a:path extrusionOk="0" h="5713" w="5818">
                    <a:moveTo>
                      <a:pt x="5064" y="0"/>
                    </a:moveTo>
                    <a:lnTo>
                      <a:pt x="4918" y="105"/>
                    </a:lnTo>
                    <a:lnTo>
                      <a:pt x="4834" y="126"/>
                    </a:lnTo>
                    <a:lnTo>
                      <a:pt x="4729" y="209"/>
                    </a:lnTo>
                    <a:lnTo>
                      <a:pt x="4729" y="377"/>
                    </a:lnTo>
                    <a:lnTo>
                      <a:pt x="4625" y="628"/>
                    </a:lnTo>
                    <a:lnTo>
                      <a:pt x="4520" y="753"/>
                    </a:lnTo>
                    <a:lnTo>
                      <a:pt x="4457" y="774"/>
                    </a:lnTo>
                    <a:lnTo>
                      <a:pt x="4332" y="942"/>
                    </a:lnTo>
                    <a:lnTo>
                      <a:pt x="4290" y="1025"/>
                    </a:lnTo>
                    <a:lnTo>
                      <a:pt x="4185" y="1067"/>
                    </a:lnTo>
                    <a:lnTo>
                      <a:pt x="4081" y="1046"/>
                    </a:lnTo>
                    <a:lnTo>
                      <a:pt x="3976" y="1130"/>
                    </a:lnTo>
                    <a:lnTo>
                      <a:pt x="3934" y="1235"/>
                    </a:lnTo>
                    <a:lnTo>
                      <a:pt x="3934" y="1339"/>
                    </a:lnTo>
                    <a:lnTo>
                      <a:pt x="3892" y="1360"/>
                    </a:lnTo>
                    <a:lnTo>
                      <a:pt x="3788" y="1465"/>
                    </a:lnTo>
                    <a:lnTo>
                      <a:pt x="3788" y="1590"/>
                    </a:lnTo>
                    <a:lnTo>
                      <a:pt x="3725" y="1674"/>
                    </a:lnTo>
                    <a:lnTo>
                      <a:pt x="3704" y="1758"/>
                    </a:lnTo>
                    <a:lnTo>
                      <a:pt x="3495" y="2009"/>
                    </a:lnTo>
                    <a:lnTo>
                      <a:pt x="3286" y="2176"/>
                    </a:lnTo>
                    <a:lnTo>
                      <a:pt x="3160" y="2197"/>
                    </a:lnTo>
                    <a:lnTo>
                      <a:pt x="2993" y="2281"/>
                    </a:lnTo>
                    <a:lnTo>
                      <a:pt x="2993" y="2344"/>
                    </a:lnTo>
                    <a:lnTo>
                      <a:pt x="2888" y="2344"/>
                    </a:lnTo>
                    <a:lnTo>
                      <a:pt x="2679" y="2469"/>
                    </a:lnTo>
                    <a:lnTo>
                      <a:pt x="2512" y="2616"/>
                    </a:lnTo>
                    <a:lnTo>
                      <a:pt x="2407" y="2637"/>
                    </a:lnTo>
                    <a:lnTo>
                      <a:pt x="2198" y="2783"/>
                    </a:lnTo>
                    <a:lnTo>
                      <a:pt x="2156" y="2846"/>
                    </a:lnTo>
                    <a:lnTo>
                      <a:pt x="2219" y="2929"/>
                    </a:lnTo>
                    <a:lnTo>
                      <a:pt x="2219" y="3055"/>
                    </a:lnTo>
                    <a:lnTo>
                      <a:pt x="2114" y="2950"/>
                    </a:lnTo>
                    <a:lnTo>
                      <a:pt x="2093" y="2929"/>
                    </a:lnTo>
                    <a:lnTo>
                      <a:pt x="1988" y="2950"/>
                    </a:lnTo>
                    <a:lnTo>
                      <a:pt x="1884" y="2992"/>
                    </a:lnTo>
                    <a:lnTo>
                      <a:pt x="1821" y="2950"/>
                    </a:lnTo>
                    <a:lnTo>
                      <a:pt x="1737" y="2950"/>
                    </a:lnTo>
                    <a:lnTo>
                      <a:pt x="1570" y="3118"/>
                    </a:lnTo>
                    <a:lnTo>
                      <a:pt x="1507" y="3201"/>
                    </a:lnTo>
                    <a:lnTo>
                      <a:pt x="1361" y="3327"/>
                    </a:lnTo>
                    <a:lnTo>
                      <a:pt x="1277" y="3348"/>
                    </a:lnTo>
                    <a:lnTo>
                      <a:pt x="1172" y="3453"/>
                    </a:lnTo>
                    <a:lnTo>
                      <a:pt x="1151" y="3620"/>
                    </a:lnTo>
                    <a:lnTo>
                      <a:pt x="1110" y="3536"/>
                    </a:lnTo>
                    <a:lnTo>
                      <a:pt x="1068" y="3473"/>
                    </a:lnTo>
                    <a:lnTo>
                      <a:pt x="1005" y="3557"/>
                    </a:lnTo>
                    <a:lnTo>
                      <a:pt x="942" y="3620"/>
                    </a:lnTo>
                    <a:lnTo>
                      <a:pt x="942" y="3746"/>
                    </a:lnTo>
                    <a:lnTo>
                      <a:pt x="879" y="3787"/>
                    </a:lnTo>
                    <a:lnTo>
                      <a:pt x="838" y="3766"/>
                    </a:lnTo>
                    <a:lnTo>
                      <a:pt x="670" y="3955"/>
                    </a:lnTo>
                    <a:lnTo>
                      <a:pt x="628" y="3955"/>
                    </a:lnTo>
                    <a:lnTo>
                      <a:pt x="566" y="4038"/>
                    </a:lnTo>
                    <a:lnTo>
                      <a:pt x="566" y="4206"/>
                    </a:lnTo>
                    <a:lnTo>
                      <a:pt x="524" y="4269"/>
                    </a:lnTo>
                    <a:lnTo>
                      <a:pt x="461" y="4164"/>
                    </a:lnTo>
                    <a:lnTo>
                      <a:pt x="419" y="4164"/>
                    </a:lnTo>
                    <a:lnTo>
                      <a:pt x="377" y="4206"/>
                    </a:lnTo>
                    <a:lnTo>
                      <a:pt x="335" y="4248"/>
                    </a:lnTo>
                    <a:lnTo>
                      <a:pt x="252" y="4415"/>
                    </a:lnTo>
                    <a:lnTo>
                      <a:pt x="252" y="4478"/>
                    </a:lnTo>
                    <a:lnTo>
                      <a:pt x="335" y="4582"/>
                    </a:lnTo>
                    <a:lnTo>
                      <a:pt x="377" y="4624"/>
                    </a:lnTo>
                    <a:lnTo>
                      <a:pt x="335" y="4666"/>
                    </a:lnTo>
                    <a:lnTo>
                      <a:pt x="252" y="4666"/>
                    </a:lnTo>
                    <a:lnTo>
                      <a:pt x="126" y="4687"/>
                    </a:lnTo>
                    <a:lnTo>
                      <a:pt x="1" y="4813"/>
                    </a:lnTo>
                    <a:lnTo>
                      <a:pt x="43" y="4834"/>
                    </a:lnTo>
                    <a:lnTo>
                      <a:pt x="126" y="4834"/>
                    </a:lnTo>
                    <a:lnTo>
                      <a:pt x="43" y="4896"/>
                    </a:lnTo>
                    <a:lnTo>
                      <a:pt x="43" y="5001"/>
                    </a:lnTo>
                    <a:lnTo>
                      <a:pt x="126" y="5085"/>
                    </a:lnTo>
                    <a:lnTo>
                      <a:pt x="168" y="5106"/>
                    </a:lnTo>
                    <a:lnTo>
                      <a:pt x="315" y="5106"/>
                    </a:lnTo>
                    <a:lnTo>
                      <a:pt x="335" y="5147"/>
                    </a:lnTo>
                    <a:lnTo>
                      <a:pt x="356" y="5147"/>
                    </a:lnTo>
                    <a:lnTo>
                      <a:pt x="377" y="5085"/>
                    </a:lnTo>
                    <a:lnTo>
                      <a:pt x="440" y="5085"/>
                    </a:lnTo>
                    <a:lnTo>
                      <a:pt x="524" y="5126"/>
                    </a:lnTo>
                    <a:lnTo>
                      <a:pt x="566" y="5210"/>
                    </a:lnTo>
                    <a:lnTo>
                      <a:pt x="545" y="5252"/>
                    </a:lnTo>
                    <a:lnTo>
                      <a:pt x="587" y="5315"/>
                    </a:lnTo>
                    <a:lnTo>
                      <a:pt x="670" y="5315"/>
                    </a:lnTo>
                    <a:lnTo>
                      <a:pt x="733" y="5336"/>
                    </a:lnTo>
                    <a:lnTo>
                      <a:pt x="754" y="5461"/>
                    </a:lnTo>
                    <a:lnTo>
                      <a:pt x="859" y="5545"/>
                    </a:lnTo>
                    <a:lnTo>
                      <a:pt x="942" y="5608"/>
                    </a:lnTo>
                    <a:lnTo>
                      <a:pt x="838" y="5670"/>
                    </a:lnTo>
                    <a:lnTo>
                      <a:pt x="879" y="5670"/>
                    </a:lnTo>
                    <a:lnTo>
                      <a:pt x="1005" y="5629"/>
                    </a:lnTo>
                    <a:lnTo>
                      <a:pt x="1005" y="5670"/>
                    </a:lnTo>
                    <a:lnTo>
                      <a:pt x="1110" y="5712"/>
                    </a:lnTo>
                    <a:lnTo>
                      <a:pt x="1256" y="5670"/>
                    </a:lnTo>
                    <a:lnTo>
                      <a:pt x="1465" y="5608"/>
                    </a:lnTo>
                    <a:lnTo>
                      <a:pt x="1612" y="5461"/>
                    </a:lnTo>
                    <a:lnTo>
                      <a:pt x="1737" y="5419"/>
                    </a:lnTo>
                    <a:lnTo>
                      <a:pt x="1737" y="5357"/>
                    </a:lnTo>
                    <a:lnTo>
                      <a:pt x="1716" y="5252"/>
                    </a:lnTo>
                    <a:lnTo>
                      <a:pt x="1800" y="5315"/>
                    </a:lnTo>
                    <a:lnTo>
                      <a:pt x="1779" y="5398"/>
                    </a:lnTo>
                    <a:lnTo>
                      <a:pt x="1905" y="5336"/>
                    </a:lnTo>
                    <a:lnTo>
                      <a:pt x="1926" y="5210"/>
                    </a:lnTo>
                    <a:lnTo>
                      <a:pt x="2009" y="5106"/>
                    </a:lnTo>
                    <a:lnTo>
                      <a:pt x="2198" y="5022"/>
                    </a:lnTo>
                    <a:lnTo>
                      <a:pt x="2323" y="5022"/>
                    </a:lnTo>
                    <a:lnTo>
                      <a:pt x="2365" y="5001"/>
                    </a:lnTo>
                    <a:lnTo>
                      <a:pt x="2365" y="4959"/>
                    </a:lnTo>
                    <a:lnTo>
                      <a:pt x="2260" y="4959"/>
                    </a:lnTo>
                    <a:lnTo>
                      <a:pt x="2323" y="4938"/>
                    </a:lnTo>
                    <a:lnTo>
                      <a:pt x="2344" y="4917"/>
                    </a:lnTo>
                    <a:lnTo>
                      <a:pt x="2323" y="4896"/>
                    </a:lnTo>
                    <a:lnTo>
                      <a:pt x="2449" y="4729"/>
                    </a:lnTo>
                    <a:lnTo>
                      <a:pt x="2532" y="4582"/>
                    </a:lnTo>
                    <a:lnTo>
                      <a:pt x="2574" y="4415"/>
                    </a:lnTo>
                    <a:lnTo>
                      <a:pt x="2658" y="4310"/>
                    </a:lnTo>
                    <a:lnTo>
                      <a:pt x="2930" y="4143"/>
                    </a:lnTo>
                    <a:lnTo>
                      <a:pt x="2972" y="4038"/>
                    </a:lnTo>
                    <a:lnTo>
                      <a:pt x="2993" y="3913"/>
                    </a:lnTo>
                    <a:lnTo>
                      <a:pt x="3097" y="3746"/>
                    </a:lnTo>
                    <a:lnTo>
                      <a:pt x="3160" y="3641"/>
                    </a:lnTo>
                    <a:lnTo>
                      <a:pt x="3181" y="3536"/>
                    </a:lnTo>
                    <a:lnTo>
                      <a:pt x="3265" y="3432"/>
                    </a:lnTo>
                    <a:lnTo>
                      <a:pt x="3369" y="3369"/>
                    </a:lnTo>
                    <a:lnTo>
                      <a:pt x="3390" y="3264"/>
                    </a:lnTo>
                    <a:lnTo>
                      <a:pt x="3474" y="3348"/>
                    </a:lnTo>
                    <a:lnTo>
                      <a:pt x="3516" y="3348"/>
                    </a:lnTo>
                    <a:lnTo>
                      <a:pt x="3558" y="3243"/>
                    </a:lnTo>
                    <a:lnTo>
                      <a:pt x="3662" y="3243"/>
                    </a:lnTo>
                    <a:lnTo>
                      <a:pt x="3725" y="3222"/>
                    </a:lnTo>
                    <a:lnTo>
                      <a:pt x="3788" y="3139"/>
                    </a:lnTo>
                    <a:lnTo>
                      <a:pt x="3788" y="3034"/>
                    </a:lnTo>
                    <a:lnTo>
                      <a:pt x="3704" y="2950"/>
                    </a:lnTo>
                    <a:lnTo>
                      <a:pt x="3704" y="2950"/>
                    </a:lnTo>
                    <a:lnTo>
                      <a:pt x="3809" y="3013"/>
                    </a:lnTo>
                    <a:lnTo>
                      <a:pt x="3830" y="3139"/>
                    </a:lnTo>
                    <a:lnTo>
                      <a:pt x="3892" y="3139"/>
                    </a:lnTo>
                    <a:lnTo>
                      <a:pt x="3976" y="3118"/>
                    </a:lnTo>
                    <a:lnTo>
                      <a:pt x="3976" y="3055"/>
                    </a:lnTo>
                    <a:lnTo>
                      <a:pt x="4039" y="3013"/>
                    </a:lnTo>
                    <a:lnTo>
                      <a:pt x="4123" y="3034"/>
                    </a:lnTo>
                    <a:lnTo>
                      <a:pt x="4123" y="3097"/>
                    </a:lnTo>
                    <a:lnTo>
                      <a:pt x="4018" y="3139"/>
                    </a:lnTo>
                    <a:lnTo>
                      <a:pt x="4123" y="3139"/>
                    </a:lnTo>
                    <a:lnTo>
                      <a:pt x="4227" y="3160"/>
                    </a:lnTo>
                    <a:lnTo>
                      <a:pt x="4248" y="3118"/>
                    </a:lnTo>
                    <a:lnTo>
                      <a:pt x="4248" y="3034"/>
                    </a:lnTo>
                    <a:lnTo>
                      <a:pt x="4290" y="2992"/>
                    </a:lnTo>
                    <a:lnTo>
                      <a:pt x="4311" y="3013"/>
                    </a:lnTo>
                    <a:lnTo>
                      <a:pt x="4311" y="3139"/>
                    </a:lnTo>
                    <a:lnTo>
                      <a:pt x="4332" y="3160"/>
                    </a:lnTo>
                    <a:lnTo>
                      <a:pt x="4395" y="3118"/>
                    </a:lnTo>
                    <a:lnTo>
                      <a:pt x="4416" y="2950"/>
                    </a:lnTo>
                    <a:lnTo>
                      <a:pt x="4353" y="2867"/>
                    </a:lnTo>
                    <a:lnTo>
                      <a:pt x="4290" y="2867"/>
                    </a:lnTo>
                    <a:lnTo>
                      <a:pt x="4311" y="2825"/>
                    </a:lnTo>
                    <a:lnTo>
                      <a:pt x="4311" y="2699"/>
                    </a:lnTo>
                    <a:lnTo>
                      <a:pt x="4332" y="2511"/>
                    </a:lnTo>
                    <a:lnTo>
                      <a:pt x="4416" y="2490"/>
                    </a:lnTo>
                    <a:lnTo>
                      <a:pt x="4562" y="2427"/>
                    </a:lnTo>
                    <a:lnTo>
                      <a:pt x="4750" y="2323"/>
                    </a:lnTo>
                    <a:lnTo>
                      <a:pt x="4771" y="2260"/>
                    </a:lnTo>
                    <a:lnTo>
                      <a:pt x="4918" y="2093"/>
                    </a:lnTo>
                    <a:lnTo>
                      <a:pt x="4918" y="1988"/>
                    </a:lnTo>
                    <a:lnTo>
                      <a:pt x="5043" y="1862"/>
                    </a:lnTo>
                    <a:lnTo>
                      <a:pt x="5127" y="1883"/>
                    </a:lnTo>
                    <a:lnTo>
                      <a:pt x="5127" y="1821"/>
                    </a:lnTo>
                    <a:lnTo>
                      <a:pt x="5336" y="1632"/>
                    </a:lnTo>
                    <a:lnTo>
                      <a:pt x="5336" y="1549"/>
                    </a:lnTo>
                    <a:lnTo>
                      <a:pt x="5650" y="1277"/>
                    </a:lnTo>
                    <a:lnTo>
                      <a:pt x="5755" y="1235"/>
                    </a:lnTo>
                    <a:lnTo>
                      <a:pt x="5692" y="1214"/>
                    </a:lnTo>
                    <a:lnTo>
                      <a:pt x="5671" y="1109"/>
                    </a:lnTo>
                    <a:lnTo>
                      <a:pt x="5608" y="1005"/>
                    </a:lnTo>
                    <a:lnTo>
                      <a:pt x="5650" y="900"/>
                    </a:lnTo>
                    <a:lnTo>
                      <a:pt x="5671" y="774"/>
                    </a:lnTo>
                    <a:lnTo>
                      <a:pt x="5692" y="816"/>
                    </a:lnTo>
                    <a:lnTo>
                      <a:pt x="5797" y="649"/>
                    </a:lnTo>
                    <a:lnTo>
                      <a:pt x="5713" y="691"/>
                    </a:lnTo>
                    <a:lnTo>
                      <a:pt x="5650" y="691"/>
                    </a:lnTo>
                    <a:lnTo>
                      <a:pt x="5755" y="628"/>
                    </a:lnTo>
                    <a:lnTo>
                      <a:pt x="5817" y="502"/>
                    </a:lnTo>
                    <a:lnTo>
                      <a:pt x="5797" y="502"/>
                    </a:lnTo>
                    <a:lnTo>
                      <a:pt x="5797" y="419"/>
                    </a:lnTo>
                    <a:lnTo>
                      <a:pt x="5713" y="419"/>
                    </a:lnTo>
                    <a:lnTo>
                      <a:pt x="5650" y="544"/>
                    </a:lnTo>
                    <a:lnTo>
                      <a:pt x="5671" y="586"/>
                    </a:lnTo>
                    <a:lnTo>
                      <a:pt x="5713" y="607"/>
                    </a:lnTo>
                    <a:lnTo>
                      <a:pt x="5608" y="649"/>
                    </a:lnTo>
                    <a:lnTo>
                      <a:pt x="5566" y="607"/>
                    </a:lnTo>
                    <a:lnTo>
                      <a:pt x="5566" y="544"/>
                    </a:lnTo>
                    <a:lnTo>
                      <a:pt x="5504" y="544"/>
                    </a:lnTo>
                    <a:lnTo>
                      <a:pt x="5441" y="523"/>
                    </a:lnTo>
                    <a:lnTo>
                      <a:pt x="5378" y="586"/>
                    </a:lnTo>
                    <a:lnTo>
                      <a:pt x="5294" y="691"/>
                    </a:lnTo>
                    <a:lnTo>
                      <a:pt x="5232" y="628"/>
                    </a:lnTo>
                    <a:lnTo>
                      <a:pt x="5169" y="481"/>
                    </a:lnTo>
                    <a:lnTo>
                      <a:pt x="5232" y="440"/>
                    </a:lnTo>
                    <a:lnTo>
                      <a:pt x="5273" y="377"/>
                    </a:lnTo>
                    <a:lnTo>
                      <a:pt x="5273" y="314"/>
                    </a:lnTo>
                    <a:lnTo>
                      <a:pt x="5252" y="293"/>
                    </a:lnTo>
                    <a:lnTo>
                      <a:pt x="5273" y="251"/>
                    </a:lnTo>
                    <a:lnTo>
                      <a:pt x="5232" y="209"/>
                    </a:lnTo>
                    <a:lnTo>
                      <a:pt x="5169" y="251"/>
                    </a:lnTo>
                    <a:lnTo>
                      <a:pt x="5127" y="230"/>
                    </a:lnTo>
                    <a:lnTo>
                      <a:pt x="5064" y="188"/>
                    </a:lnTo>
                    <a:lnTo>
                      <a:pt x="5085" y="105"/>
                    </a:lnTo>
                    <a:lnTo>
                      <a:pt x="5169" y="0"/>
                    </a:ln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7029" name="Google Shape;7029;p57"/>
              <p:cNvSpPr/>
              <p:nvPr/>
            </p:nvSpPr>
            <p:spPr>
              <a:xfrm>
                <a:off x="6101375" y="3852150"/>
                <a:ext cx="82150" cy="171075"/>
              </a:xfrm>
              <a:custGeom>
                <a:rect b="b" l="l" r="r" t="t"/>
                <a:pathLst>
                  <a:path extrusionOk="0" h="6843" w="3286">
                    <a:moveTo>
                      <a:pt x="880" y="0"/>
                    </a:moveTo>
                    <a:lnTo>
                      <a:pt x="796" y="21"/>
                    </a:lnTo>
                    <a:lnTo>
                      <a:pt x="650" y="21"/>
                    </a:lnTo>
                    <a:lnTo>
                      <a:pt x="650" y="42"/>
                    </a:lnTo>
                    <a:lnTo>
                      <a:pt x="733" y="126"/>
                    </a:lnTo>
                    <a:lnTo>
                      <a:pt x="859" y="440"/>
                    </a:lnTo>
                    <a:lnTo>
                      <a:pt x="859" y="544"/>
                    </a:lnTo>
                    <a:lnTo>
                      <a:pt x="859" y="733"/>
                    </a:lnTo>
                    <a:lnTo>
                      <a:pt x="796" y="774"/>
                    </a:lnTo>
                    <a:lnTo>
                      <a:pt x="754" y="774"/>
                    </a:lnTo>
                    <a:lnTo>
                      <a:pt x="754" y="795"/>
                    </a:lnTo>
                    <a:lnTo>
                      <a:pt x="796" y="1046"/>
                    </a:lnTo>
                    <a:lnTo>
                      <a:pt x="838" y="1067"/>
                    </a:lnTo>
                    <a:lnTo>
                      <a:pt x="942" y="1026"/>
                    </a:lnTo>
                    <a:lnTo>
                      <a:pt x="1047" y="1026"/>
                    </a:lnTo>
                    <a:lnTo>
                      <a:pt x="963" y="1046"/>
                    </a:lnTo>
                    <a:lnTo>
                      <a:pt x="880" y="1151"/>
                    </a:lnTo>
                    <a:lnTo>
                      <a:pt x="901" y="1277"/>
                    </a:lnTo>
                    <a:lnTo>
                      <a:pt x="984" y="1444"/>
                    </a:lnTo>
                    <a:lnTo>
                      <a:pt x="1005" y="1716"/>
                    </a:lnTo>
                    <a:lnTo>
                      <a:pt x="1005" y="1904"/>
                    </a:lnTo>
                    <a:lnTo>
                      <a:pt x="1005" y="2030"/>
                    </a:lnTo>
                    <a:lnTo>
                      <a:pt x="1068" y="2009"/>
                    </a:lnTo>
                    <a:lnTo>
                      <a:pt x="1089" y="1904"/>
                    </a:lnTo>
                    <a:lnTo>
                      <a:pt x="1068" y="1821"/>
                    </a:lnTo>
                    <a:lnTo>
                      <a:pt x="1089" y="1800"/>
                    </a:lnTo>
                    <a:lnTo>
                      <a:pt x="1152" y="1842"/>
                    </a:lnTo>
                    <a:lnTo>
                      <a:pt x="1152" y="1967"/>
                    </a:lnTo>
                    <a:lnTo>
                      <a:pt x="1194" y="1967"/>
                    </a:lnTo>
                    <a:lnTo>
                      <a:pt x="1214" y="1904"/>
                    </a:lnTo>
                    <a:lnTo>
                      <a:pt x="1194" y="1842"/>
                    </a:lnTo>
                    <a:lnTo>
                      <a:pt x="1214" y="1842"/>
                    </a:lnTo>
                    <a:lnTo>
                      <a:pt x="1256" y="1925"/>
                    </a:lnTo>
                    <a:lnTo>
                      <a:pt x="1173" y="2030"/>
                    </a:lnTo>
                    <a:lnTo>
                      <a:pt x="1152" y="2134"/>
                    </a:lnTo>
                    <a:lnTo>
                      <a:pt x="1152" y="2197"/>
                    </a:lnTo>
                    <a:lnTo>
                      <a:pt x="1110" y="2218"/>
                    </a:lnTo>
                    <a:lnTo>
                      <a:pt x="1068" y="2134"/>
                    </a:lnTo>
                    <a:lnTo>
                      <a:pt x="1005" y="2134"/>
                    </a:lnTo>
                    <a:lnTo>
                      <a:pt x="1047" y="2323"/>
                    </a:lnTo>
                    <a:lnTo>
                      <a:pt x="1110" y="2532"/>
                    </a:lnTo>
                    <a:lnTo>
                      <a:pt x="1173" y="2553"/>
                    </a:lnTo>
                    <a:lnTo>
                      <a:pt x="1194" y="2532"/>
                    </a:lnTo>
                    <a:lnTo>
                      <a:pt x="1256" y="2616"/>
                    </a:lnTo>
                    <a:lnTo>
                      <a:pt x="1256" y="2658"/>
                    </a:lnTo>
                    <a:lnTo>
                      <a:pt x="1298" y="2699"/>
                    </a:lnTo>
                    <a:lnTo>
                      <a:pt x="1194" y="2762"/>
                    </a:lnTo>
                    <a:lnTo>
                      <a:pt x="1194" y="2825"/>
                    </a:lnTo>
                    <a:lnTo>
                      <a:pt x="1214" y="2867"/>
                    </a:lnTo>
                    <a:lnTo>
                      <a:pt x="1194" y="2950"/>
                    </a:lnTo>
                    <a:lnTo>
                      <a:pt x="1110" y="3139"/>
                    </a:lnTo>
                    <a:lnTo>
                      <a:pt x="1152" y="3243"/>
                    </a:lnTo>
                    <a:lnTo>
                      <a:pt x="1089" y="3264"/>
                    </a:lnTo>
                    <a:lnTo>
                      <a:pt x="1173" y="3348"/>
                    </a:lnTo>
                    <a:lnTo>
                      <a:pt x="1152" y="3369"/>
                    </a:lnTo>
                    <a:lnTo>
                      <a:pt x="1068" y="3369"/>
                    </a:lnTo>
                    <a:lnTo>
                      <a:pt x="1005" y="3474"/>
                    </a:lnTo>
                    <a:lnTo>
                      <a:pt x="1005" y="3536"/>
                    </a:lnTo>
                    <a:lnTo>
                      <a:pt x="1068" y="3599"/>
                    </a:lnTo>
                    <a:lnTo>
                      <a:pt x="1005" y="3641"/>
                    </a:lnTo>
                    <a:lnTo>
                      <a:pt x="942" y="3641"/>
                    </a:lnTo>
                    <a:lnTo>
                      <a:pt x="880" y="3767"/>
                    </a:lnTo>
                    <a:lnTo>
                      <a:pt x="796" y="4164"/>
                    </a:lnTo>
                    <a:lnTo>
                      <a:pt x="796" y="4269"/>
                    </a:lnTo>
                    <a:lnTo>
                      <a:pt x="733" y="4331"/>
                    </a:lnTo>
                    <a:lnTo>
                      <a:pt x="629" y="4331"/>
                    </a:lnTo>
                    <a:lnTo>
                      <a:pt x="545" y="4290"/>
                    </a:lnTo>
                    <a:lnTo>
                      <a:pt x="419" y="4311"/>
                    </a:lnTo>
                    <a:lnTo>
                      <a:pt x="210" y="4415"/>
                    </a:lnTo>
                    <a:lnTo>
                      <a:pt x="106" y="4520"/>
                    </a:lnTo>
                    <a:lnTo>
                      <a:pt x="64" y="4645"/>
                    </a:lnTo>
                    <a:lnTo>
                      <a:pt x="106" y="4834"/>
                    </a:lnTo>
                    <a:lnTo>
                      <a:pt x="210" y="4917"/>
                    </a:lnTo>
                    <a:lnTo>
                      <a:pt x="357" y="5022"/>
                    </a:lnTo>
                    <a:lnTo>
                      <a:pt x="440" y="5168"/>
                    </a:lnTo>
                    <a:lnTo>
                      <a:pt x="587" y="5231"/>
                    </a:lnTo>
                    <a:lnTo>
                      <a:pt x="650" y="5273"/>
                    </a:lnTo>
                    <a:lnTo>
                      <a:pt x="670" y="5545"/>
                    </a:lnTo>
                    <a:lnTo>
                      <a:pt x="691" y="5566"/>
                    </a:lnTo>
                    <a:lnTo>
                      <a:pt x="670" y="5587"/>
                    </a:lnTo>
                    <a:lnTo>
                      <a:pt x="670" y="5733"/>
                    </a:lnTo>
                    <a:lnTo>
                      <a:pt x="629" y="5838"/>
                    </a:lnTo>
                    <a:lnTo>
                      <a:pt x="378" y="6110"/>
                    </a:lnTo>
                    <a:lnTo>
                      <a:pt x="231" y="6277"/>
                    </a:lnTo>
                    <a:lnTo>
                      <a:pt x="43" y="6424"/>
                    </a:lnTo>
                    <a:lnTo>
                      <a:pt x="1" y="6508"/>
                    </a:lnTo>
                    <a:lnTo>
                      <a:pt x="22" y="6549"/>
                    </a:lnTo>
                    <a:lnTo>
                      <a:pt x="126" y="6591"/>
                    </a:lnTo>
                    <a:lnTo>
                      <a:pt x="147" y="6528"/>
                    </a:lnTo>
                    <a:lnTo>
                      <a:pt x="210" y="6528"/>
                    </a:lnTo>
                    <a:lnTo>
                      <a:pt x="210" y="6612"/>
                    </a:lnTo>
                    <a:lnTo>
                      <a:pt x="210" y="6675"/>
                    </a:lnTo>
                    <a:lnTo>
                      <a:pt x="231" y="6696"/>
                    </a:lnTo>
                    <a:lnTo>
                      <a:pt x="273" y="6675"/>
                    </a:lnTo>
                    <a:lnTo>
                      <a:pt x="315" y="6717"/>
                    </a:lnTo>
                    <a:lnTo>
                      <a:pt x="315" y="6800"/>
                    </a:lnTo>
                    <a:lnTo>
                      <a:pt x="336" y="6842"/>
                    </a:lnTo>
                    <a:lnTo>
                      <a:pt x="419" y="6821"/>
                    </a:lnTo>
                    <a:lnTo>
                      <a:pt x="629" y="6675"/>
                    </a:lnTo>
                    <a:lnTo>
                      <a:pt x="796" y="6528"/>
                    </a:lnTo>
                    <a:lnTo>
                      <a:pt x="984" y="6361"/>
                    </a:lnTo>
                    <a:lnTo>
                      <a:pt x="1152" y="6173"/>
                    </a:lnTo>
                    <a:lnTo>
                      <a:pt x="1319" y="5901"/>
                    </a:lnTo>
                    <a:lnTo>
                      <a:pt x="1424" y="5859"/>
                    </a:lnTo>
                    <a:lnTo>
                      <a:pt x="1507" y="5859"/>
                    </a:lnTo>
                    <a:lnTo>
                      <a:pt x="1570" y="5775"/>
                    </a:lnTo>
                    <a:lnTo>
                      <a:pt x="1570" y="5691"/>
                    </a:lnTo>
                    <a:lnTo>
                      <a:pt x="1612" y="5650"/>
                    </a:lnTo>
                    <a:lnTo>
                      <a:pt x="1717" y="5587"/>
                    </a:lnTo>
                    <a:lnTo>
                      <a:pt x="1800" y="5357"/>
                    </a:lnTo>
                    <a:lnTo>
                      <a:pt x="1905" y="5210"/>
                    </a:lnTo>
                    <a:lnTo>
                      <a:pt x="1905" y="5147"/>
                    </a:lnTo>
                    <a:lnTo>
                      <a:pt x="1989" y="5106"/>
                    </a:lnTo>
                    <a:lnTo>
                      <a:pt x="1884" y="4980"/>
                    </a:lnTo>
                    <a:lnTo>
                      <a:pt x="1717" y="4980"/>
                    </a:lnTo>
                    <a:lnTo>
                      <a:pt x="1800" y="4938"/>
                    </a:lnTo>
                    <a:lnTo>
                      <a:pt x="1884" y="4917"/>
                    </a:lnTo>
                    <a:lnTo>
                      <a:pt x="2114" y="4624"/>
                    </a:lnTo>
                    <a:lnTo>
                      <a:pt x="2240" y="4603"/>
                    </a:lnTo>
                    <a:lnTo>
                      <a:pt x="2428" y="4624"/>
                    </a:lnTo>
                    <a:lnTo>
                      <a:pt x="2512" y="4624"/>
                    </a:lnTo>
                    <a:lnTo>
                      <a:pt x="2512" y="4708"/>
                    </a:lnTo>
                    <a:lnTo>
                      <a:pt x="2512" y="4792"/>
                    </a:lnTo>
                    <a:lnTo>
                      <a:pt x="2616" y="4708"/>
                    </a:lnTo>
                    <a:lnTo>
                      <a:pt x="2679" y="4645"/>
                    </a:lnTo>
                    <a:lnTo>
                      <a:pt x="2533" y="4603"/>
                    </a:lnTo>
                    <a:lnTo>
                      <a:pt x="2554" y="4499"/>
                    </a:lnTo>
                    <a:lnTo>
                      <a:pt x="2637" y="4311"/>
                    </a:lnTo>
                    <a:lnTo>
                      <a:pt x="2679" y="4227"/>
                    </a:lnTo>
                    <a:lnTo>
                      <a:pt x="2784" y="4227"/>
                    </a:lnTo>
                    <a:lnTo>
                      <a:pt x="2826" y="4290"/>
                    </a:lnTo>
                    <a:lnTo>
                      <a:pt x="2867" y="4227"/>
                    </a:lnTo>
                    <a:lnTo>
                      <a:pt x="2930" y="4122"/>
                    </a:lnTo>
                    <a:lnTo>
                      <a:pt x="3077" y="3892"/>
                    </a:lnTo>
                    <a:lnTo>
                      <a:pt x="3077" y="3808"/>
                    </a:lnTo>
                    <a:lnTo>
                      <a:pt x="3077" y="3746"/>
                    </a:lnTo>
                    <a:lnTo>
                      <a:pt x="3098" y="3599"/>
                    </a:lnTo>
                    <a:lnTo>
                      <a:pt x="3202" y="3495"/>
                    </a:lnTo>
                    <a:lnTo>
                      <a:pt x="3286" y="3453"/>
                    </a:lnTo>
                    <a:lnTo>
                      <a:pt x="3286" y="3411"/>
                    </a:lnTo>
                    <a:lnTo>
                      <a:pt x="3160" y="3369"/>
                    </a:lnTo>
                    <a:lnTo>
                      <a:pt x="3098" y="3285"/>
                    </a:lnTo>
                    <a:lnTo>
                      <a:pt x="3139" y="3285"/>
                    </a:lnTo>
                    <a:lnTo>
                      <a:pt x="3160" y="3243"/>
                    </a:lnTo>
                    <a:lnTo>
                      <a:pt x="3035" y="3222"/>
                    </a:lnTo>
                    <a:lnTo>
                      <a:pt x="2888" y="3327"/>
                    </a:lnTo>
                    <a:lnTo>
                      <a:pt x="2679" y="3536"/>
                    </a:lnTo>
                    <a:lnTo>
                      <a:pt x="2554" y="3536"/>
                    </a:lnTo>
                    <a:lnTo>
                      <a:pt x="2470" y="3578"/>
                    </a:lnTo>
                    <a:lnTo>
                      <a:pt x="2365" y="3536"/>
                    </a:lnTo>
                    <a:lnTo>
                      <a:pt x="2135" y="3285"/>
                    </a:lnTo>
                    <a:lnTo>
                      <a:pt x="2051" y="3285"/>
                    </a:lnTo>
                    <a:lnTo>
                      <a:pt x="1989" y="3181"/>
                    </a:lnTo>
                    <a:lnTo>
                      <a:pt x="1947" y="3118"/>
                    </a:lnTo>
                    <a:lnTo>
                      <a:pt x="2010" y="3034"/>
                    </a:lnTo>
                    <a:lnTo>
                      <a:pt x="2030" y="2888"/>
                    </a:lnTo>
                    <a:lnTo>
                      <a:pt x="1926" y="2720"/>
                    </a:lnTo>
                    <a:lnTo>
                      <a:pt x="1926" y="2637"/>
                    </a:lnTo>
                    <a:lnTo>
                      <a:pt x="1905" y="2595"/>
                    </a:lnTo>
                    <a:lnTo>
                      <a:pt x="1905" y="2448"/>
                    </a:lnTo>
                    <a:lnTo>
                      <a:pt x="1947" y="2365"/>
                    </a:lnTo>
                    <a:lnTo>
                      <a:pt x="1884" y="2365"/>
                    </a:lnTo>
                    <a:lnTo>
                      <a:pt x="1884" y="2239"/>
                    </a:lnTo>
                    <a:lnTo>
                      <a:pt x="1842" y="2176"/>
                    </a:lnTo>
                    <a:lnTo>
                      <a:pt x="1800" y="2197"/>
                    </a:lnTo>
                    <a:lnTo>
                      <a:pt x="1717" y="2134"/>
                    </a:lnTo>
                    <a:lnTo>
                      <a:pt x="1675" y="2197"/>
                    </a:lnTo>
                    <a:lnTo>
                      <a:pt x="1779" y="2281"/>
                    </a:lnTo>
                    <a:lnTo>
                      <a:pt x="1738" y="2365"/>
                    </a:lnTo>
                    <a:lnTo>
                      <a:pt x="1779" y="2427"/>
                    </a:lnTo>
                    <a:lnTo>
                      <a:pt x="1696" y="2511"/>
                    </a:lnTo>
                    <a:lnTo>
                      <a:pt x="1696" y="2595"/>
                    </a:lnTo>
                    <a:lnTo>
                      <a:pt x="1779" y="2699"/>
                    </a:lnTo>
                    <a:lnTo>
                      <a:pt x="1779" y="2741"/>
                    </a:lnTo>
                    <a:lnTo>
                      <a:pt x="1675" y="2762"/>
                    </a:lnTo>
                    <a:lnTo>
                      <a:pt x="1612" y="2720"/>
                    </a:lnTo>
                    <a:lnTo>
                      <a:pt x="1591" y="2616"/>
                    </a:lnTo>
                    <a:lnTo>
                      <a:pt x="1486" y="2595"/>
                    </a:lnTo>
                    <a:lnTo>
                      <a:pt x="1486" y="2532"/>
                    </a:lnTo>
                    <a:lnTo>
                      <a:pt x="1382" y="2511"/>
                    </a:lnTo>
                    <a:lnTo>
                      <a:pt x="1319" y="2511"/>
                    </a:lnTo>
                    <a:lnTo>
                      <a:pt x="1298" y="2448"/>
                    </a:lnTo>
                    <a:lnTo>
                      <a:pt x="1403" y="2406"/>
                    </a:lnTo>
                    <a:lnTo>
                      <a:pt x="1424" y="2323"/>
                    </a:lnTo>
                    <a:lnTo>
                      <a:pt x="1319" y="2239"/>
                    </a:lnTo>
                    <a:lnTo>
                      <a:pt x="1403" y="2114"/>
                    </a:lnTo>
                    <a:lnTo>
                      <a:pt x="1486" y="2093"/>
                    </a:lnTo>
                    <a:lnTo>
                      <a:pt x="1507" y="1988"/>
                    </a:lnTo>
                    <a:lnTo>
                      <a:pt x="1486" y="1904"/>
                    </a:lnTo>
                    <a:lnTo>
                      <a:pt x="1507" y="1821"/>
                    </a:lnTo>
                    <a:lnTo>
                      <a:pt x="1466" y="1758"/>
                    </a:lnTo>
                    <a:lnTo>
                      <a:pt x="1486" y="1611"/>
                    </a:lnTo>
                    <a:lnTo>
                      <a:pt x="1361" y="1507"/>
                    </a:lnTo>
                    <a:lnTo>
                      <a:pt x="1361" y="1465"/>
                    </a:lnTo>
                    <a:lnTo>
                      <a:pt x="1424" y="1507"/>
                    </a:lnTo>
                    <a:lnTo>
                      <a:pt x="1528" y="1486"/>
                    </a:lnTo>
                    <a:lnTo>
                      <a:pt x="1570" y="1360"/>
                    </a:lnTo>
                    <a:lnTo>
                      <a:pt x="1591" y="1318"/>
                    </a:lnTo>
                    <a:lnTo>
                      <a:pt x="1591" y="1151"/>
                    </a:lnTo>
                    <a:lnTo>
                      <a:pt x="1570" y="1026"/>
                    </a:lnTo>
                    <a:lnTo>
                      <a:pt x="1570" y="921"/>
                    </a:lnTo>
                    <a:lnTo>
                      <a:pt x="1507" y="942"/>
                    </a:lnTo>
                    <a:lnTo>
                      <a:pt x="1382" y="984"/>
                    </a:lnTo>
                    <a:lnTo>
                      <a:pt x="1277" y="879"/>
                    </a:lnTo>
                    <a:lnTo>
                      <a:pt x="1361" y="837"/>
                    </a:lnTo>
                    <a:lnTo>
                      <a:pt x="1277" y="774"/>
                    </a:lnTo>
                    <a:lnTo>
                      <a:pt x="1214" y="754"/>
                    </a:lnTo>
                    <a:lnTo>
                      <a:pt x="1277" y="712"/>
                    </a:lnTo>
                    <a:lnTo>
                      <a:pt x="1361" y="649"/>
                    </a:lnTo>
                    <a:lnTo>
                      <a:pt x="1361" y="607"/>
                    </a:lnTo>
                    <a:lnTo>
                      <a:pt x="1256" y="565"/>
                    </a:lnTo>
                    <a:lnTo>
                      <a:pt x="1173" y="502"/>
                    </a:lnTo>
                    <a:lnTo>
                      <a:pt x="1089" y="544"/>
                    </a:lnTo>
                    <a:lnTo>
                      <a:pt x="1089" y="440"/>
                    </a:lnTo>
                    <a:lnTo>
                      <a:pt x="1110" y="440"/>
                    </a:lnTo>
                    <a:lnTo>
                      <a:pt x="1173" y="356"/>
                    </a:lnTo>
                    <a:lnTo>
                      <a:pt x="1110" y="356"/>
                    </a:lnTo>
                    <a:lnTo>
                      <a:pt x="1047" y="398"/>
                    </a:lnTo>
                    <a:lnTo>
                      <a:pt x="1047" y="461"/>
                    </a:lnTo>
                    <a:lnTo>
                      <a:pt x="1005" y="544"/>
                    </a:lnTo>
                    <a:lnTo>
                      <a:pt x="942" y="523"/>
                    </a:lnTo>
                    <a:lnTo>
                      <a:pt x="963" y="419"/>
                    </a:lnTo>
                    <a:lnTo>
                      <a:pt x="901" y="335"/>
                    </a:lnTo>
                    <a:lnTo>
                      <a:pt x="880" y="209"/>
                    </a:lnTo>
                    <a:lnTo>
                      <a:pt x="880" y="105"/>
                    </a:lnTo>
                    <a:lnTo>
                      <a:pt x="880" y="42"/>
                    </a:lnTo>
                    <a:lnTo>
                      <a:pt x="942" y="42"/>
                    </a:lnTo>
                    <a:lnTo>
                      <a:pt x="880" y="0"/>
                    </a:ln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  <p:sp>
          <p:nvSpPr>
            <p:cNvPr id="7030" name="Google Shape;7030;p57"/>
            <p:cNvSpPr/>
            <p:nvPr/>
          </p:nvSpPr>
          <p:spPr>
            <a:xfrm>
              <a:off x="3608564" y="2619698"/>
              <a:ext cx="60550" cy="35232"/>
            </a:xfrm>
            <a:custGeom>
              <a:rect b="b" l="l" r="r" t="t"/>
              <a:pathLst>
                <a:path extrusionOk="0" h="3098" w="5085">
                  <a:moveTo>
                    <a:pt x="900" y="1"/>
                  </a:moveTo>
                  <a:lnTo>
                    <a:pt x="733" y="22"/>
                  </a:lnTo>
                  <a:lnTo>
                    <a:pt x="733" y="64"/>
                  </a:lnTo>
                  <a:lnTo>
                    <a:pt x="775" y="126"/>
                  </a:lnTo>
                  <a:lnTo>
                    <a:pt x="837" y="126"/>
                  </a:lnTo>
                  <a:lnTo>
                    <a:pt x="858" y="64"/>
                  </a:lnTo>
                  <a:lnTo>
                    <a:pt x="942" y="64"/>
                  </a:lnTo>
                  <a:lnTo>
                    <a:pt x="984" y="126"/>
                  </a:lnTo>
                  <a:lnTo>
                    <a:pt x="1088" y="147"/>
                  </a:lnTo>
                  <a:lnTo>
                    <a:pt x="1047" y="210"/>
                  </a:lnTo>
                  <a:lnTo>
                    <a:pt x="942" y="168"/>
                  </a:lnTo>
                  <a:lnTo>
                    <a:pt x="837" y="168"/>
                  </a:lnTo>
                  <a:lnTo>
                    <a:pt x="858" y="231"/>
                  </a:lnTo>
                  <a:lnTo>
                    <a:pt x="1005" y="315"/>
                  </a:lnTo>
                  <a:lnTo>
                    <a:pt x="1109" y="440"/>
                  </a:lnTo>
                  <a:lnTo>
                    <a:pt x="1088" y="524"/>
                  </a:lnTo>
                  <a:lnTo>
                    <a:pt x="1047" y="545"/>
                  </a:lnTo>
                  <a:lnTo>
                    <a:pt x="1047" y="461"/>
                  </a:lnTo>
                  <a:lnTo>
                    <a:pt x="900" y="377"/>
                  </a:lnTo>
                  <a:lnTo>
                    <a:pt x="837" y="461"/>
                  </a:lnTo>
                  <a:lnTo>
                    <a:pt x="775" y="440"/>
                  </a:lnTo>
                  <a:lnTo>
                    <a:pt x="796" y="356"/>
                  </a:lnTo>
                  <a:lnTo>
                    <a:pt x="691" y="252"/>
                  </a:lnTo>
                  <a:lnTo>
                    <a:pt x="586" y="210"/>
                  </a:lnTo>
                  <a:lnTo>
                    <a:pt x="524" y="252"/>
                  </a:lnTo>
                  <a:lnTo>
                    <a:pt x="586" y="356"/>
                  </a:lnTo>
                  <a:lnTo>
                    <a:pt x="565" y="419"/>
                  </a:lnTo>
                  <a:lnTo>
                    <a:pt x="524" y="315"/>
                  </a:lnTo>
                  <a:lnTo>
                    <a:pt x="419" y="273"/>
                  </a:lnTo>
                  <a:lnTo>
                    <a:pt x="377" y="356"/>
                  </a:lnTo>
                  <a:lnTo>
                    <a:pt x="461" y="440"/>
                  </a:lnTo>
                  <a:lnTo>
                    <a:pt x="524" y="482"/>
                  </a:lnTo>
                  <a:lnTo>
                    <a:pt x="565" y="545"/>
                  </a:lnTo>
                  <a:lnTo>
                    <a:pt x="461" y="482"/>
                  </a:lnTo>
                  <a:lnTo>
                    <a:pt x="356" y="545"/>
                  </a:lnTo>
                  <a:lnTo>
                    <a:pt x="419" y="608"/>
                  </a:lnTo>
                  <a:lnTo>
                    <a:pt x="565" y="670"/>
                  </a:lnTo>
                  <a:lnTo>
                    <a:pt x="482" y="670"/>
                  </a:lnTo>
                  <a:lnTo>
                    <a:pt x="461" y="733"/>
                  </a:lnTo>
                  <a:lnTo>
                    <a:pt x="482" y="775"/>
                  </a:lnTo>
                  <a:lnTo>
                    <a:pt x="461" y="775"/>
                  </a:lnTo>
                  <a:lnTo>
                    <a:pt x="272" y="649"/>
                  </a:lnTo>
                  <a:lnTo>
                    <a:pt x="231" y="608"/>
                  </a:lnTo>
                  <a:lnTo>
                    <a:pt x="168" y="670"/>
                  </a:lnTo>
                  <a:lnTo>
                    <a:pt x="252" y="796"/>
                  </a:lnTo>
                  <a:lnTo>
                    <a:pt x="314" y="880"/>
                  </a:lnTo>
                  <a:lnTo>
                    <a:pt x="252" y="900"/>
                  </a:lnTo>
                  <a:lnTo>
                    <a:pt x="147" y="775"/>
                  </a:lnTo>
                  <a:lnTo>
                    <a:pt x="63" y="754"/>
                  </a:lnTo>
                  <a:lnTo>
                    <a:pt x="0" y="859"/>
                  </a:lnTo>
                  <a:lnTo>
                    <a:pt x="126" y="900"/>
                  </a:lnTo>
                  <a:lnTo>
                    <a:pt x="231" y="1005"/>
                  </a:lnTo>
                  <a:lnTo>
                    <a:pt x="356" y="1047"/>
                  </a:lnTo>
                  <a:lnTo>
                    <a:pt x="440" y="942"/>
                  </a:lnTo>
                  <a:lnTo>
                    <a:pt x="565" y="900"/>
                  </a:lnTo>
                  <a:lnTo>
                    <a:pt x="628" y="796"/>
                  </a:lnTo>
                  <a:lnTo>
                    <a:pt x="649" y="859"/>
                  </a:lnTo>
                  <a:lnTo>
                    <a:pt x="649" y="900"/>
                  </a:lnTo>
                  <a:lnTo>
                    <a:pt x="691" y="900"/>
                  </a:lnTo>
                  <a:lnTo>
                    <a:pt x="775" y="880"/>
                  </a:lnTo>
                  <a:lnTo>
                    <a:pt x="796" y="984"/>
                  </a:lnTo>
                  <a:lnTo>
                    <a:pt x="858" y="984"/>
                  </a:lnTo>
                  <a:lnTo>
                    <a:pt x="942" y="900"/>
                  </a:lnTo>
                  <a:lnTo>
                    <a:pt x="963" y="859"/>
                  </a:lnTo>
                  <a:lnTo>
                    <a:pt x="984" y="963"/>
                  </a:lnTo>
                  <a:lnTo>
                    <a:pt x="1005" y="963"/>
                  </a:lnTo>
                  <a:lnTo>
                    <a:pt x="1151" y="859"/>
                  </a:lnTo>
                  <a:lnTo>
                    <a:pt x="1109" y="900"/>
                  </a:lnTo>
                  <a:lnTo>
                    <a:pt x="1088" y="1005"/>
                  </a:lnTo>
                  <a:lnTo>
                    <a:pt x="1151" y="1047"/>
                  </a:lnTo>
                  <a:lnTo>
                    <a:pt x="1214" y="984"/>
                  </a:lnTo>
                  <a:lnTo>
                    <a:pt x="1360" y="1068"/>
                  </a:lnTo>
                  <a:lnTo>
                    <a:pt x="1277" y="1089"/>
                  </a:lnTo>
                  <a:lnTo>
                    <a:pt x="1193" y="1089"/>
                  </a:lnTo>
                  <a:lnTo>
                    <a:pt x="1109" y="1131"/>
                  </a:lnTo>
                  <a:lnTo>
                    <a:pt x="1047" y="1131"/>
                  </a:lnTo>
                  <a:lnTo>
                    <a:pt x="879" y="1214"/>
                  </a:lnTo>
                  <a:lnTo>
                    <a:pt x="879" y="1256"/>
                  </a:lnTo>
                  <a:lnTo>
                    <a:pt x="1068" y="1298"/>
                  </a:lnTo>
                  <a:lnTo>
                    <a:pt x="1172" y="1298"/>
                  </a:lnTo>
                  <a:lnTo>
                    <a:pt x="1214" y="1214"/>
                  </a:lnTo>
                  <a:lnTo>
                    <a:pt x="1277" y="1193"/>
                  </a:lnTo>
                  <a:lnTo>
                    <a:pt x="1277" y="1298"/>
                  </a:lnTo>
                  <a:lnTo>
                    <a:pt x="1193" y="1382"/>
                  </a:lnTo>
                  <a:lnTo>
                    <a:pt x="1005" y="1403"/>
                  </a:lnTo>
                  <a:lnTo>
                    <a:pt x="942" y="1382"/>
                  </a:lnTo>
                  <a:lnTo>
                    <a:pt x="858" y="1486"/>
                  </a:lnTo>
                  <a:lnTo>
                    <a:pt x="796" y="1403"/>
                  </a:lnTo>
                  <a:lnTo>
                    <a:pt x="775" y="1382"/>
                  </a:lnTo>
                  <a:lnTo>
                    <a:pt x="775" y="1319"/>
                  </a:lnTo>
                  <a:lnTo>
                    <a:pt x="691" y="1319"/>
                  </a:lnTo>
                  <a:lnTo>
                    <a:pt x="691" y="1361"/>
                  </a:lnTo>
                  <a:lnTo>
                    <a:pt x="691" y="1382"/>
                  </a:lnTo>
                  <a:lnTo>
                    <a:pt x="628" y="1465"/>
                  </a:lnTo>
                  <a:lnTo>
                    <a:pt x="544" y="1403"/>
                  </a:lnTo>
                  <a:lnTo>
                    <a:pt x="461" y="1424"/>
                  </a:lnTo>
                  <a:lnTo>
                    <a:pt x="356" y="1486"/>
                  </a:lnTo>
                  <a:lnTo>
                    <a:pt x="252" y="1424"/>
                  </a:lnTo>
                  <a:lnTo>
                    <a:pt x="168" y="1465"/>
                  </a:lnTo>
                  <a:lnTo>
                    <a:pt x="126" y="1465"/>
                  </a:lnTo>
                  <a:lnTo>
                    <a:pt x="168" y="1591"/>
                  </a:lnTo>
                  <a:lnTo>
                    <a:pt x="231" y="1654"/>
                  </a:lnTo>
                  <a:lnTo>
                    <a:pt x="377" y="1696"/>
                  </a:lnTo>
                  <a:lnTo>
                    <a:pt x="377" y="1633"/>
                  </a:lnTo>
                  <a:lnTo>
                    <a:pt x="565" y="1696"/>
                  </a:lnTo>
                  <a:lnTo>
                    <a:pt x="900" y="1696"/>
                  </a:lnTo>
                  <a:lnTo>
                    <a:pt x="900" y="1737"/>
                  </a:lnTo>
                  <a:lnTo>
                    <a:pt x="837" y="1800"/>
                  </a:lnTo>
                  <a:lnTo>
                    <a:pt x="837" y="1842"/>
                  </a:lnTo>
                  <a:lnTo>
                    <a:pt x="942" y="1926"/>
                  </a:lnTo>
                  <a:lnTo>
                    <a:pt x="963" y="2009"/>
                  </a:lnTo>
                  <a:lnTo>
                    <a:pt x="1005" y="2009"/>
                  </a:lnTo>
                  <a:lnTo>
                    <a:pt x="1172" y="1905"/>
                  </a:lnTo>
                  <a:lnTo>
                    <a:pt x="1151" y="1988"/>
                  </a:lnTo>
                  <a:lnTo>
                    <a:pt x="1047" y="2030"/>
                  </a:lnTo>
                  <a:lnTo>
                    <a:pt x="984" y="2135"/>
                  </a:lnTo>
                  <a:lnTo>
                    <a:pt x="1068" y="2177"/>
                  </a:lnTo>
                  <a:lnTo>
                    <a:pt x="1214" y="2051"/>
                  </a:lnTo>
                  <a:lnTo>
                    <a:pt x="1360" y="2114"/>
                  </a:lnTo>
                  <a:lnTo>
                    <a:pt x="1381" y="2156"/>
                  </a:lnTo>
                  <a:lnTo>
                    <a:pt x="1298" y="2114"/>
                  </a:lnTo>
                  <a:lnTo>
                    <a:pt x="1193" y="2156"/>
                  </a:lnTo>
                  <a:lnTo>
                    <a:pt x="1109" y="2240"/>
                  </a:lnTo>
                  <a:lnTo>
                    <a:pt x="984" y="2240"/>
                  </a:lnTo>
                  <a:lnTo>
                    <a:pt x="984" y="2323"/>
                  </a:lnTo>
                  <a:lnTo>
                    <a:pt x="942" y="2365"/>
                  </a:lnTo>
                  <a:lnTo>
                    <a:pt x="879" y="2365"/>
                  </a:lnTo>
                  <a:lnTo>
                    <a:pt x="796" y="2407"/>
                  </a:lnTo>
                  <a:lnTo>
                    <a:pt x="775" y="2344"/>
                  </a:lnTo>
                  <a:lnTo>
                    <a:pt x="670" y="2261"/>
                  </a:lnTo>
                  <a:lnTo>
                    <a:pt x="670" y="2323"/>
                  </a:lnTo>
                  <a:lnTo>
                    <a:pt x="628" y="2323"/>
                  </a:lnTo>
                  <a:lnTo>
                    <a:pt x="649" y="2449"/>
                  </a:lnTo>
                  <a:lnTo>
                    <a:pt x="691" y="2470"/>
                  </a:lnTo>
                  <a:lnTo>
                    <a:pt x="670" y="2512"/>
                  </a:lnTo>
                  <a:lnTo>
                    <a:pt x="649" y="2700"/>
                  </a:lnTo>
                  <a:lnTo>
                    <a:pt x="775" y="2679"/>
                  </a:lnTo>
                  <a:lnTo>
                    <a:pt x="837" y="2658"/>
                  </a:lnTo>
                  <a:lnTo>
                    <a:pt x="900" y="2700"/>
                  </a:lnTo>
                  <a:lnTo>
                    <a:pt x="1088" y="2742"/>
                  </a:lnTo>
                  <a:lnTo>
                    <a:pt x="1214" y="2637"/>
                  </a:lnTo>
                  <a:lnTo>
                    <a:pt x="1360" y="2679"/>
                  </a:lnTo>
                  <a:lnTo>
                    <a:pt x="1423" y="2637"/>
                  </a:lnTo>
                  <a:lnTo>
                    <a:pt x="1465" y="2679"/>
                  </a:lnTo>
                  <a:lnTo>
                    <a:pt x="1528" y="2700"/>
                  </a:lnTo>
                  <a:lnTo>
                    <a:pt x="1632" y="2679"/>
                  </a:lnTo>
                  <a:lnTo>
                    <a:pt x="1632" y="2784"/>
                  </a:lnTo>
                  <a:lnTo>
                    <a:pt x="1779" y="2930"/>
                  </a:lnTo>
                  <a:lnTo>
                    <a:pt x="1842" y="2972"/>
                  </a:lnTo>
                  <a:lnTo>
                    <a:pt x="1946" y="2888"/>
                  </a:lnTo>
                  <a:lnTo>
                    <a:pt x="2051" y="2888"/>
                  </a:lnTo>
                  <a:lnTo>
                    <a:pt x="2239" y="3077"/>
                  </a:lnTo>
                  <a:lnTo>
                    <a:pt x="2469" y="3077"/>
                  </a:lnTo>
                  <a:lnTo>
                    <a:pt x="2574" y="3097"/>
                  </a:lnTo>
                  <a:lnTo>
                    <a:pt x="2741" y="3056"/>
                  </a:lnTo>
                  <a:lnTo>
                    <a:pt x="2721" y="2951"/>
                  </a:lnTo>
                  <a:lnTo>
                    <a:pt x="2741" y="2867"/>
                  </a:lnTo>
                  <a:lnTo>
                    <a:pt x="2762" y="2951"/>
                  </a:lnTo>
                  <a:lnTo>
                    <a:pt x="2888" y="2972"/>
                  </a:lnTo>
                  <a:lnTo>
                    <a:pt x="3034" y="2867"/>
                  </a:lnTo>
                  <a:lnTo>
                    <a:pt x="3034" y="2700"/>
                  </a:lnTo>
                  <a:lnTo>
                    <a:pt x="3181" y="2700"/>
                  </a:lnTo>
                  <a:lnTo>
                    <a:pt x="3139" y="2763"/>
                  </a:lnTo>
                  <a:lnTo>
                    <a:pt x="3181" y="2846"/>
                  </a:lnTo>
                  <a:lnTo>
                    <a:pt x="3202" y="2763"/>
                  </a:lnTo>
                  <a:lnTo>
                    <a:pt x="3306" y="2763"/>
                  </a:lnTo>
                  <a:lnTo>
                    <a:pt x="3411" y="2637"/>
                  </a:lnTo>
                  <a:lnTo>
                    <a:pt x="3474" y="2658"/>
                  </a:lnTo>
                  <a:lnTo>
                    <a:pt x="3495" y="2637"/>
                  </a:lnTo>
                  <a:lnTo>
                    <a:pt x="3599" y="2658"/>
                  </a:lnTo>
                  <a:lnTo>
                    <a:pt x="3599" y="2679"/>
                  </a:lnTo>
                  <a:lnTo>
                    <a:pt x="3662" y="2658"/>
                  </a:lnTo>
                  <a:lnTo>
                    <a:pt x="3892" y="2449"/>
                  </a:lnTo>
                  <a:lnTo>
                    <a:pt x="3976" y="2323"/>
                  </a:lnTo>
                  <a:lnTo>
                    <a:pt x="4248" y="2261"/>
                  </a:lnTo>
                  <a:lnTo>
                    <a:pt x="4332" y="2177"/>
                  </a:lnTo>
                  <a:lnTo>
                    <a:pt x="4290" y="2135"/>
                  </a:lnTo>
                  <a:lnTo>
                    <a:pt x="4311" y="2051"/>
                  </a:lnTo>
                  <a:lnTo>
                    <a:pt x="4353" y="2051"/>
                  </a:lnTo>
                  <a:lnTo>
                    <a:pt x="4394" y="2156"/>
                  </a:lnTo>
                  <a:lnTo>
                    <a:pt x="4541" y="2177"/>
                  </a:lnTo>
                  <a:lnTo>
                    <a:pt x="4625" y="2114"/>
                  </a:lnTo>
                  <a:lnTo>
                    <a:pt x="4625" y="2030"/>
                  </a:lnTo>
                  <a:lnTo>
                    <a:pt x="4604" y="2009"/>
                  </a:lnTo>
                  <a:lnTo>
                    <a:pt x="4604" y="1926"/>
                  </a:lnTo>
                  <a:lnTo>
                    <a:pt x="4666" y="1905"/>
                  </a:lnTo>
                  <a:lnTo>
                    <a:pt x="4625" y="1779"/>
                  </a:lnTo>
                  <a:lnTo>
                    <a:pt x="4666" y="1716"/>
                  </a:lnTo>
                  <a:lnTo>
                    <a:pt x="4771" y="1779"/>
                  </a:lnTo>
                  <a:lnTo>
                    <a:pt x="4771" y="1884"/>
                  </a:lnTo>
                  <a:lnTo>
                    <a:pt x="4876" y="1842"/>
                  </a:lnTo>
                  <a:lnTo>
                    <a:pt x="4938" y="1716"/>
                  </a:lnTo>
                  <a:lnTo>
                    <a:pt x="4917" y="1612"/>
                  </a:lnTo>
                  <a:lnTo>
                    <a:pt x="4813" y="1507"/>
                  </a:lnTo>
                  <a:lnTo>
                    <a:pt x="4813" y="1403"/>
                  </a:lnTo>
                  <a:lnTo>
                    <a:pt x="4855" y="1361"/>
                  </a:lnTo>
                  <a:lnTo>
                    <a:pt x="4855" y="1256"/>
                  </a:lnTo>
                  <a:lnTo>
                    <a:pt x="4959" y="1193"/>
                  </a:lnTo>
                  <a:lnTo>
                    <a:pt x="5043" y="1193"/>
                  </a:lnTo>
                  <a:lnTo>
                    <a:pt x="5085" y="1110"/>
                  </a:lnTo>
                  <a:lnTo>
                    <a:pt x="5022" y="1005"/>
                  </a:lnTo>
                  <a:lnTo>
                    <a:pt x="4771" y="984"/>
                  </a:lnTo>
                  <a:lnTo>
                    <a:pt x="4708" y="1068"/>
                  </a:lnTo>
                  <a:lnTo>
                    <a:pt x="4750" y="963"/>
                  </a:lnTo>
                  <a:lnTo>
                    <a:pt x="4750" y="859"/>
                  </a:lnTo>
                  <a:lnTo>
                    <a:pt x="4625" y="859"/>
                  </a:lnTo>
                  <a:lnTo>
                    <a:pt x="4604" y="880"/>
                  </a:lnTo>
                  <a:lnTo>
                    <a:pt x="4541" y="775"/>
                  </a:lnTo>
                  <a:lnTo>
                    <a:pt x="4625" y="670"/>
                  </a:lnTo>
                  <a:lnTo>
                    <a:pt x="4708" y="649"/>
                  </a:lnTo>
                  <a:lnTo>
                    <a:pt x="4708" y="482"/>
                  </a:lnTo>
                  <a:lnTo>
                    <a:pt x="4645" y="461"/>
                  </a:lnTo>
                  <a:lnTo>
                    <a:pt x="4562" y="545"/>
                  </a:lnTo>
                  <a:lnTo>
                    <a:pt x="4457" y="482"/>
                  </a:lnTo>
                  <a:lnTo>
                    <a:pt x="4415" y="377"/>
                  </a:lnTo>
                  <a:lnTo>
                    <a:pt x="4520" y="336"/>
                  </a:lnTo>
                  <a:lnTo>
                    <a:pt x="4541" y="252"/>
                  </a:lnTo>
                  <a:lnTo>
                    <a:pt x="4604" y="210"/>
                  </a:lnTo>
                  <a:lnTo>
                    <a:pt x="4708" y="168"/>
                  </a:lnTo>
                  <a:lnTo>
                    <a:pt x="4562" y="126"/>
                  </a:lnTo>
                  <a:lnTo>
                    <a:pt x="4499" y="147"/>
                  </a:lnTo>
                  <a:lnTo>
                    <a:pt x="4311" y="336"/>
                  </a:lnTo>
                  <a:lnTo>
                    <a:pt x="4290" y="419"/>
                  </a:lnTo>
                  <a:lnTo>
                    <a:pt x="4206" y="440"/>
                  </a:lnTo>
                  <a:lnTo>
                    <a:pt x="4122" y="315"/>
                  </a:lnTo>
                  <a:lnTo>
                    <a:pt x="4185" y="252"/>
                  </a:lnTo>
                  <a:lnTo>
                    <a:pt x="4122" y="210"/>
                  </a:lnTo>
                  <a:lnTo>
                    <a:pt x="4101" y="84"/>
                  </a:lnTo>
                  <a:lnTo>
                    <a:pt x="3997" y="64"/>
                  </a:lnTo>
                  <a:lnTo>
                    <a:pt x="3913" y="126"/>
                  </a:lnTo>
                  <a:lnTo>
                    <a:pt x="3829" y="84"/>
                  </a:lnTo>
                  <a:lnTo>
                    <a:pt x="3788" y="168"/>
                  </a:lnTo>
                  <a:lnTo>
                    <a:pt x="3829" y="315"/>
                  </a:lnTo>
                  <a:lnTo>
                    <a:pt x="3788" y="377"/>
                  </a:lnTo>
                  <a:lnTo>
                    <a:pt x="3683" y="377"/>
                  </a:lnTo>
                  <a:lnTo>
                    <a:pt x="3578" y="440"/>
                  </a:lnTo>
                  <a:lnTo>
                    <a:pt x="3557" y="336"/>
                  </a:lnTo>
                  <a:lnTo>
                    <a:pt x="3495" y="315"/>
                  </a:lnTo>
                  <a:lnTo>
                    <a:pt x="3453" y="377"/>
                  </a:lnTo>
                  <a:lnTo>
                    <a:pt x="3369" y="545"/>
                  </a:lnTo>
                  <a:lnTo>
                    <a:pt x="3265" y="545"/>
                  </a:lnTo>
                  <a:lnTo>
                    <a:pt x="3160" y="356"/>
                  </a:lnTo>
                  <a:lnTo>
                    <a:pt x="3076" y="356"/>
                  </a:lnTo>
                  <a:lnTo>
                    <a:pt x="3034" y="336"/>
                  </a:lnTo>
                  <a:lnTo>
                    <a:pt x="2951" y="356"/>
                  </a:lnTo>
                  <a:lnTo>
                    <a:pt x="2888" y="545"/>
                  </a:lnTo>
                  <a:lnTo>
                    <a:pt x="2993" y="754"/>
                  </a:lnTo>
                  <a:lnTo>
                    <a:pt x="2888" y="1047"/>
                  </a:lnTo>
                  <a:lnTo>
                    <a:pt x="2930" y="775"/>
                  </a:lnTo>
                  <a:lnTo>
                    <a:pt x="2825" y="608"/>
                  </a:lnTo>
                  <a:lnTo>
                    <a:pt x="2825" y="524"/>
                  </a:lnTo>
                  <a:lnTo>
                    <a:pt x="2762" y="482"/>
                  </a:lnTo>
                  <a:lnTo>
                    <a:pt x="2783" y="356"/>
                  </a:lnTo>
                  <a:lnTo>
                    <a:pt x="2658" y="273"/>
                  </a:lnTo>
                  <a:lnTo>
                    <a:pt x="2448" y="440"/>
                  </a:lnTo>
                  <a:lnTo>
                    <a:pt x="2428" y="566"/>
                  </a:lnTo>
                  <a:lnTo>
                    <a:pt x="2448" y="649"/>
                  </a:lnTo>
                  <a:lnTo>
                    <a:pt x="2344" y="796"/>
                  </a:lnTo>
                  <a:lnTo>
                    <a:pt x="2260" y="796"/>
                  </a:lnTo>
                  <a:lnTo>
                    <a:pt x="2260" y="649"/>
                  </a:lnTo>
                  <a:lnTo>
                    <a:pt x="2156" y="587"/>
                  </a:lnTo>
                  <a:lnTo>
                    <a:pt x="2156" y="356"/>
                  </a:lnTo>
                  <a:lnTo>
                    <a:pt x="2093" y="315"/>
                  </a:lnTo>
                  <a:lnTo>
                    <a:pt x="1925" y="440"/>
                  </a:lnTo>
                  <a:lnTo>
                    <a:pt x="1946" y="691"/>
                  </a:lnTo>
                  <a:lnTo>
                    <a:pt x="2009" y="775"/>
                  </a:lnTo>
                  <a:lnTo>
                    <a:pt x="2009" y="963"/>
                  </a:lnTo>
                  <a:lnTo>
                    <a:pt x="1925" y="1047"/>
                  </a:lnTo>
                  <a:lnTo>
                    <a:pt x="1842" y="1047"/>
                  </a:lnTo>
                  <a:lnTo>
                    <a:pt x="1821" y="900"/>
                  </a:lnTo>
                  <a:lnTo>
                    <a:pt x="1716" y="963"/>
                  </a:lnTo>
                  <a:lnTo>
                    <a:pt x="1674" y="1110"/>
                  </a:lnTo>
                  <a:lnTo>
                    <a:pt x="1612" y="1131"/>
                  </a:lnTo>
                  <a:lnTo>
                    <a:pt x="1591" y="1319"/>
                  </a:lnTo>
                  <a:lnTo>
                    <a:pt x="1507" y="1131"/>
                  </a:lnTo>
                  <a:lnTo>
                    <a:pt x="1423" y="1131"/>
                  </a:lnTo>
                  <a:lnTo>
                    <a:pt x="1465" y="1068"/>
                  </a:lnTo>
                  <a:lnTo>
                    <a:pt x="1528" y="963"/>
                  </a:lnTo>
                  <a:lnTo>
                    <a:pt x="1528" y="859"/>
                  </a:lnTo>
                  <a:lnTo>
                    <a:pt x="1402" y="859"/>
                  </a:lnTo>
                  <a:lnTo>
                    <a:pt x="1465" y="775"/>
                  </a:lnTo>
                  <a:lnTo>
                    <a:pt x="1402" y="649"/>
                  </a:lnTo>
                  <a:lnTo>
                    <a:pt x="1486" y="691"/>
                  </a:lnTo>
                  <a:lnTo>
                    <a:pt x="1570" y="608"/>
                  </a:lnTo>
                  <a:lnTo>
                    <a:pt x="1528" y="545"/>
                  </a:lnTo>
                  <a:lnTo>
                    <a:pt x="1423" y="482"/>
                  </a:lnTo>
                  <a:lnTo>
                    <a:pt x="1528" y="440"/>
                  </a:lnTo>
                  <a:lnTo>
                    <a:pt x="1465" y="336"/>
                  </a:lnTo>
                  <a:lnTo>
                    <a:pt x="1381" y="377"/>
                  </a:lnTo>
                  <a:lnTo>
                    <a:pt x="1319" y="315"/>
                  </a:lnTo>
                  <a:lnTo>
                    <a:pt x="1193" y="231"/>
                  </a:lnTo>
                  <a:lnTo>
                    <a:pt x="1193" y="126"/>
                  </a:lnTo>
                  <a:lnTo>
                    <a:pt x="1109" y="22"/>
                  </a:lnTo>
                  <a:lnTo>
                    <a:pt x="1005" y="43"/>
                  </a:lnTo>
                  <a:lnTo>
                    <a:pt x="900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031" name="Google Shape;7031;p57"/>
            <p:cNvSpPr/>
            <p:nvPr/>
          </p:nvSpPr>
          <p:spPr>
            <a:xfrm>
              <a:off x="4188328" y="2704412"/>
              <a:ext cx="421823" cy="300791"/>
            </a:xfrm>
            <a:custGeom>
              <a:rect b="b" l="l" r="r" t="t"/>
              <a:pathLst>
                <a:path extrusionOk="0" h="26449" w="35425">
                  <a:moveTo>
                    <a:pt x="27390" y="1"/>
                  </a:moveTo>
                  <a:lnTo>
                    <a:pt x="27369" y="21"/>
                  </a:lnTo>
                  <a:lnTo>
                    <a:pt x="27180" y="42"/>
                  </a:lnTo>
                  <a:lnTo>
                    <a:pt x="27139" y="126"/>
                  </a:lnTo>
                  <a:lnTo>
                    <a:pt x="27097" y="126"/>
                  </a:lnTo>
                  <a:lnTo>
                    <a:pt x="27055" y="189"/>
                  </a:lnTo>
                  <a:lnTo>
                    <a:pt x="26867" y="189"/>
                  </a:lnTo>
                  <a:lnTo>
                    <a:pt x="26741" y="147"/>
                  </a:lnTo>
                  <a:lnTo>
                    <a:pt x="26678" y="231"/>
                  </a:lnTo>
                  <a:lnTo>
                    <a:pt x="26574" y="231"/>
                  </a:lnTo>
                  <a:lnTo>
                    <a:pt x="26532" y="335"/>
                  </a:lnTo>
                  <a:lnTo>
                    <a:pt x="26448" y="356"/>
                  </a:lnTo>
                  <a:lnTo>
                    <a:pt x="26344" y="356"/>
                  </a:lnTo>
                  <a:lnTo>
                    <a:pt x="26260" y="398"/>
                  </a:lnTo>
                  <a:lnTo>
                    <a:pt x="26176" y="419"/>
                  </a:lnTo>
                  <a:lnTo>
                    <a:pt x="26051" y="419"/>
                  </a:lnTo>
                  <a:lnTo>
                    <a:pt x="25967" y="461"/>
                  </a:lnTo>
                  <a:lnTo>
                    <a:pt x="25967" y="545"/>
                  </a:lnTo>
                  <a:lnTo>
                    <a:pt x="25904" y="649"/>
                  </a:lnTo>
                  <a:lnTo>
                    <a:pt x="25862" y="754"/>
                  </a:lnTo>
                  <a:lnTo>
                    <a:pt x="25820" y="817"/>
                  </a:lnTo>
                  <a:lnTo>
                    <a:pt x="25820" y="858"/>
                  </a:lnTo>
                  <a:lnTo>
                    <a:pt x="25800" y="921"/>
                  </a:lnTo>
                  <a:lnTo>
                    <a:pt x="25800" y="1068"/>
                  </a:lnTo>
                  <a:lnTo>
                    <a:pt x="25820" y="1089"/>
                  </a:lnTo>
                  <a:lnTo>
                    <a:pt x="25862" y="1130"/>
                  </a:lnTo>
                  <a:lnTo>
                    <a:pt x="26009" y="1047"/>
                  </a:lnTo>
                  <a:lnTo>
                    <a:pt x="26072" y="984"/>
                  </a:lnTo>
                  <a:lnTo>
                    <a:pt x="26155" y="1005"/>
                  </a:lnTo>
                  <a:lnTo>
                    <a:pt x="26239" y="1151"/>
                  </a:lnTo>
                  <a:lnTo>
                    <a:pt x="26281" y="1256"/>
                  </a:lnTo>
                  <a:lnTo>
                    <a:pt x="26364" y="1340"/>
                  </a:lnTo>
                  <a:lnTo>
                    <a:pt x="26364" y="1402"/>
                  </a:lnTo>
                  <a:lnTo>
                    <a:pt x="26385" y="1486"/>
                  </a:lnTo>
                  <a:lnTo>
                    <a:pt x="26385" y="1612"/>
                  </a:lnTo>
                  <a:lnTo>
                    <a:pt x="26323" y="1674"/>
                  </a:lnTo>
                  <a:lnTo>
                    <a:pt x="26239" y="1779"/>
                  </a:lnTo>
                  <a:lnTo>
                    <a:pt x="26218" y="1926"/>
                  </a:lnTo>
                  <a:lnTo>
                    <a:pt x="26134" y="1988"/>
                  </a:lnTo>
                  <a:lnTo>
                    <a:pt x="26072" y="2093"/>
                  </a:lnTo>
                  <a:lnTo>
                    <a:pt x="26051" y="2198"/>
                  </a:lnTo>
                  <a:lnTo>
                    <a:pt x="26134" y="2281"/>
                  </a:lnTo>
                  <a:lnTo>
                    <a:pt x="26092" y="2344"/>
                  </a:lnTo>
                  <a:lnTo>
                    <a:pt x="26134" y="2490"/>
                  </a:lnTo>
                  <a:lnTo>
                    <a:pt x="26176" y="2532"/>
                  </a:lnTo>
                  <a:lnTo>
                    <a:pt x="26176" y="2658"/>
                  </a:lnTo>
                  <a:lnTo>
                    <a:pt x="26092" y="2700"/>
                  </a:lnTo>
                  <a:lnTo>
                    <a:pt x="26072" y="2742"/>
                  </a:lnTo>
                  <a:lnTo>
                    <a:pt x="26134" y="2846"/>
                  </a:lnTo>
                  <a:lnTo>
                    <a:pt x="26134" y="3034"/>
                  </a:lnTo>
                  <a:lnTo>
                    <a:pt x="26092" y="3076"/>
                  </a:lnTo>
                  <a:lnTo>
                    <a:pt x="26092" y="3244"/>
                  </a:lnTo>
                  <a:lnTo>
                    <a:pt x="26155" y="3244"/>
                  </a:lnTo>
                  <a:lnTo>
                    <a:pt x="26218" y="3265"/>
                  </a:lnTo>
                  <a:lnTo>
                    <a:pt x="26260" y="3244"/>
                  </a:lnTo>
                  <a:lnTo>
                    <a:pt x="26281" y="3265"/>
                  </a:lnTo>
                  <a:lnTo>
                    <a:pt x="26323" y="3390"/>
                  </a:lnTo>
                  <a:lnTo>
                    <a:pt x="26281" y="3495"/>
                  </a:lnTo>
                  <a:lnTo>
                    <a:pt x="26218" y="3578"/>
                  </a:lnTo>
                  <a:lnTo>
                    <a:pt x="26009" y="3620"/>
                  </a:lnTo>
                  <a:lnTo>
                    <a:pt x="25862" y="3704"/>
                  </a:lnTo>
                  <a:lnTo>
                    <a:pt x="25569" y="3976"/>
                  </a:lnTo>
                  <a:lnTo>
                    <a:pt x="25527" y="3997"/>
                  </a:lnTo>
                  <a:lnTo>
                    <a:pt x="25444" y="3913"/>
                  </a:lnTo>
                  <a:lnTo>
                    <a:pt x="25276" y="3892"/>
                  </a:lnTo>
                  <a:lnTo>
                    <a:pt x="25172" y="3913"/>
                  </a:lnTo>
                  <a:lnTo>
                    <a:pt x="25130" y="3871"/>
                  </a:lnTo>
                  <a:lnTo>
                    <a:pt x="25004" y="3871"/>
                  </a:lnTo>
                  <a:lnTo>
                    <a:pt x="25004" y="3892"/>
                  </a:lnTo>
                  <a:lnTo>
                    <a:pt x="24879" y="4792"/>
                  </a:lnTo>
                  <a:lnTo>
                    <a:pt x="24900" y="4959"/>
                  </a:lnTo>
                  <a:lnTo>
                    <a:pt x="24858" y="5148"/>
                  </a:lnTo>
                  <a:lnTo>
                    <a:pt x="24879" y="5252"/>
                  </a:lnTo>
                  <a:lnTo>
                    <a:pt x="24795" y="5524"/>
                  </a:lnTo>
                  <a:lnTo>
                    <a:pt x="24900" y="5692"/>
                  </a:lnTo>
                  <a:lnTo>
                    <a:pt x="25172" y="5838"/>
                  </a:lnTo>
                  <a:lnTo>
                    <a:pt x="25339" y="5671"/>
                  </a:lnTo>
                  <a:lnTo>
                    <a:pt x="25569" y="5671"/>
                  </a:lnTo>
                  <a:lnTo>
                    <a:pt x="25841" y="5734"/>
                  </a:lnTo>
                  <a:lnTo>
                    <a:pt x="25946" y="5838"/>
                  </a:lnTo>
                  <a:lnTo>
                    <a:pt x="26072" y="5629"/>
                  </a:lnTo>
                  <a:lnTo>
                    <a:pt x="26072" y="5483"/>
                  </a:lnTo>
                  <a:lnTo>
                    <a:pt x="26072" y="5378"/>
                  </a:lnTo>
                  <a:lnTo>
                    <a:pt x="26239" y="5336"/>
                  </a:lnTo>
                  <a:lnTo>
                    <a:pt x="26281" y="5273"/>
                  </a:lnTo>
                  <a:lnTo>
                    <a:pt x="26553" y="5357"/>
                  </a:lnTo>
                  <a:lnTo>
                    <a:pt x="26699" y="5545"/>
                  </a:lnTo>
                  <a:lnTo>
                    <a:pt x="26908" y="5734"/>
                  </a:lnTo>
                  <a:lnTo>
                    <a:pt x="27076" y="5943"/>
                  </a:lnTo>
                  <a:lnTo>
                    <a:pt x="27285" y="6089"/>
                  </a:lnTo>
                  <a:lnTo>
                    <a:pt x="27306" y="6194"/>
                  </a:lnTo>
                  <a:lnTo>
                    <a:pt x="27327" y="6278"/>
                  </a:lnTo>
                  <a:lnTo>
                    <a:pt x="27327" y="6382"/>
                  </a:lnTo>
                  <a:lnTo>
                    <a:pt x="27285" y="6424"/>
                  </a:lnTo>
                  <a:lnTo>
                    <a:pt x="27285" y="6508"/>
                  </a:lnTo>
                  <a:lnTo>
                    <a:pt x="27264" y="6591"/>
                  </a:lnTo>
                  <a:lnTo>
                    <a:pt x="27139" y="6571"/>
                  </a:lnTo>
                  <a:lnTo>
                    <a:pt x="27097" y="6508"/>
                  </a:lnTo>
                  <a:lnTo>
                    <a:pt x="26992" y="6529"/>
                  </a:lnTo>
                  <a:lnTo>
                    <a:pt x="26908" y="6591"/>
                  </a:lnTo>
                  <a:lnTo>
                    <a:pt x="26762" y="6508"/>
                  </a:lnTo>
                  <a:lnTo>
                    <a:pt x="26657" y="6529"/>
                  </a:lnTo>
                  <a:lnTo>
                    <a:pt x="26553" y="6675"/>
                  </a:lnTo>
                  <a:lnTo>
                    <a:pt x="26385" y="6801"/>
                  </a:lnTo>
                  <a:lnTo>
                    <a:pt x="26323" y="6843"/>
                  </a:lnTo>
                  <a:lnTo>
                    <a:pt x="26218" y="6780"/>
                  </a:lnTo>
                  <a:lnTo>
                    <a:pt x="26155" y="6801"/>
                  </a:lnTo>
                  <a:lnTo>
                    <a:pt x="26155" y="6905"/>
                  </a:lnTo>
                  <a:lnTo>
                    <a:pt x="26092" y="6947"/>
                  </a:lnTo>
                  <a:lnTo>
                    <a:pt x="26030" y="6989"/>
                  </a:lnTo>
                  <a:lnTo>
                    <a:pt x="25967" y="6947"/>
                  </a:lnTo>
                  <a:lnTo>
                    <a:pt x="25925" y="7031"/>
                  </a:lnTo>
                  <a:lnTo>
                    <a:pt x="25820" y="7198"/>
                  </a:lnTo>
                  <a:lnTo>
                    <a:pt x="25800" y="7366"/>
                  </a:lnTo>
                  <a:lnTo>
                    <a:pt x="25800" y="7470"/>
                  </a:lnTo>
                  <a:lnTo>
                    <a:pt x="25737" y="7554"/>
                  </a:lnTo>
                  <a:lnTo>
                    <a:pt x="25611" y="7575"/>
                  </a:lnTo>
                  <a:lnTo>
                    <a:pt x="25381" y="7763"/>
                  </a:lnTo>
                  <a:lnTo>
                    <a:pt x="25214" y="7763"/>
                  </a:lnTo>
                  <a:lnTo>
                    <a:pt x="25088" y="7742"/>
                  </a:lnTo>
                  <a:lnTo>
                    <a:pt x="25004" y="7784"/>
                  </a:lnTo>
                  <a:lnTo>
                    <a:pt x="24900" y="7993"/>
                  </a:lnTo>
                  <a:lnTo>
                    <a:pt x="24795" y="8077"/>
                  </a:lnTo>
                  <a:lnTo>
                    <a:pt x="24670" y="8182"/>
                  </a:lnTo>
                  <a:lnTo>
                    <a:pt x="24586" y="8265"/>
                  </a:lnTo>
                  <a:lnTo>
                    <a:pt x="24565" y="8370"/>
                  </a:lnTo>
                  <a:lnTo>
                    <a:pt x="24502" y="8370"/>
                  </a:lnTo>
                  <a:lnTo>
                    <a:pt x="24377" y="8307"/>
                  </a:lnTo>
                  <a:lnTo>
                    <a:pt x="24251" y="8286"/>
                  </a:lnTo>
                  <a:lnTo>
                    <a:pt x="24063" y="8203"/>
                  </a:lnTo>
                  <a:lnTo>
                    <a:pt x="23937" y="8140"/>
                  </a:lnTo>
                  <a:lnTo>
                    <a:pt x="23770" y="8098"/>
                  </a:lnTo>
                  <a:lnTo>
                    <a:pt x="23561" y="8161"/>
                  </a:lnTo>
                  <a:lnTo>
                    <a:pt x="23435" y="8265"/>
                  </a:lnTo>
                  <a:lnTo>
                    <a:pt x="23331" y="8391"/>
                  </a:lnTo>
                  <a:lnTo>
                    <a:pt x="23331" y="8621"/>
                  </a:lnTo>
                  <a:lnTo>
                    <a:pt x="23351" y="8768"/>
                  </a:lnTo>
                  <a:lnTo>
                    <a:pt x="23331" y="8830"/>
                  </a:lnTo>
                  <a:lnTo>
                    <a:pt x="23603" y="9019"/>
                  </a:lnTo>
                  <a:lnTo>
                    <a:pt x="23833" y="9144"/>
                  </a:lnTo>
                  <a:lnTo>
                    <a:pt x="23833" y="9228"/>
                  </a:lnTo>
                  <a:lnTo>
                    <a:pt x="23770" y="9332"/>
                  </a:lnTo>
                  <a:lnTo>
                    <a:pt x="23707" y="9437"/>
                  </a:lnTo>
                  <a:lnTo>
                    <a:pt x="23435" y="9730"/>
                  </a:lnTo>
                  <a:lnTo>
                    <a:pt x="23310" y="9960"/>
                  </a:lnTo>
                  <a:lnTo>
                    <a:pt x="23226" y="10169"/>
                  </a:lnTo>
                  <a:lnTo>
                    <a:pt x="23121" y="10169"/>
                  </a:lnTo>
                  <a:lnTo>
                    <a:pt x="22933" y="10232"/>
                  </a:lnTo>
                  <a:lnTo>
                    <a:pt x="22807" y="10232"/>
                  </a:lnTo>
                  <a:lnTo>
                    <a:pt x="22661" y="10337"/>
                  </a:lnTo>
                  <a:lnTo>
                    <a:pt x="22494" y="10462"/>
                  </a:lnTo>
                  <a:lnTo>
                    <a:pt x="22347" y="10462"/>
                  </a:lnTo>
                  <a:lnTo>
                    <a:pt x="22096" y="10483"/>
                  </a:lnTo>
                  <a:lnTo>
                    <a:pt x="21908" y="10546"/>
                  </a:lnTo>
                  <a:lnTo>
                    <a:pt x="21740" y="10588"/>
                  </a:lnTo>
                  <a:lnTo>
                    <a:pt x="21322" y="10755"/>
                  </a:lnTo>
                  <a:lnTo>
                    <a:pt x="21008" y="10860"/>
                  </a:lnTo>
                  <a:lnTo>
                    <a:pt x="20841" y="11027"/>
                  </a:lnTo>
                  <a:lnTo>
                    <a:pt x="20590" y="11216"/>
                  </a:lnTo>
                  <a:lnTo>
                    <a:pt x="20485" y="11320"/>
                  </a:lnTo>
                  <a:lnTo>
                    <a:pt x="20338" y="11320"/>
                  </a:lnTo>
                  <a:lnTo>
                    <a:pt x="20192" y="11278"/>
                  </a:lnTo>
                  <a:lnTo>
                    <a:pt x="20192" y="11216"/>
                  </a:lnTo>
                  <a:lnTo>
                    <a:pt x="20171" y="11111"/>
                  </a:lnTo>
                  <a:lnTo>
                    <a:pt x="19899" y="11195"/>
                  </a:lnTo>
                  <a:lnTo>
                    <a:pt x="19732" y="11216"/>
                  </a:lnTo>
                  <a:lnTo>
                    <a:pt x="19522" y="11111"/>
                  </a:lnTo>
                  <a:lnTo>
                    <a:pt x="19355" y="11090"/>
                  </a:lnTo>
                  <a:lnTo>
                    <a:pt x="18999" y="10965"/>
                  </a:lnTo>
                  <a:lnTo>
                    <a:pt x="18623" y="10797"/>
                  </a:lnTo>
                  <a:lnTo>
                    <a:pt x="18413" y="10609"/>
                  </a:lnTo>
                  <a:lnTo>
                    <a:pt x="18288" y="10588"/>
                  </a:lnTo>
                  <a:lnTo>
                    <a:pt x="17869" y="10567"/>
                  </a:lnTo>
                  <a:lnTo>
                    <a:pt x="17493" y="10567"/>
                  </a:lnTo>
                  <a:lnTo>
                    <a:pt x="17430" y="10546"/>
                  </a:lnTo>
                  <a:lnTo>
                    <a:pt x="17367" y="10588"/>
                  </a:lnTo>
                  <a:lnTo>
                    <a:pt x="17325" y="10651"/>
                  </a:lnTo>
                  <a:lnTo>
                    <a:pt x="17137" y="10713"/>
                  </a:lnTo>
                  <a:lnTo>
                    <a:pt x="16865" y="10755"/>
                  </a:lnTo>
                  <a:lnTo>
                    <a:pt x="16384" y="10693"/>
                  </a:lnTo>
                  <a:lnTo>
                    <a:pt x="16028" y="10713"/>
                  </a:lnTo>
                  <a:lnTo>
                    <a:pt x="15777" y="10693"/>
                  </a:lnTo>
                  <a:lnTo>
                    <a:pt x="15547" y="10713"/>
                  </a:lnTo>
                  <a:lnTo>
                    <a:pt x="15442" y="10755"/>
                  </a:lnTo>
                  <a:lnTo>
                    <a:pt x="15338" y="10713"/>
                  </a:lnTo>
                  <a:lnTo>
                    <a:pt x="15191" y="10462"/>
                  </a:lnTo>
                  <a:lnTo>
                    <a:pt x="15149" y="10337"/>
                  </a:lnTo>
                  <a:lnTo>
                    <a:pt x="15024" y="10169"/>
                  </a:lnTo>
                  <a:lnTo>
                    <a:pt x="14919" y="10044"/>
                  </a:lnTo>
                  <a:lnTo>
                    <a:pt x="14856" y="9877"/>
                  </a:lnTo>
                  <a:lnTo>
                    <a:pt x="14856" y="9814"/>
                  </a:lnTo>
                  <a:lnTo>
                    <a:pt x="14752" y="9709"/>
                  </a:lnTo>
                  <a:lnTo>
                    <a:pt x="14668" y="9667"/>
                  </a:lnTo>
                  <a:lnTo>
                    <a:pt x="14626" y="9667"/>
                  </a:lnTo>
                  <a:lnTo>
                    <a:pt x="14584" y="9604"/>
                  </a:lnTo>
                  <a:lnTo>
                    <a:pt x="14564" y="9500"/>
                  </a:lnTo>
                  <a:lnTo>
                    <a:pt x="14333" y="9500"/>
                  </a:lnTo>
                  <a:lnTo>
                    <a:pt x="14187" y="9416"/>
                  </a:lnTo>
                  <a:lnTo>
                    <a:pt x="13978" y="9249"/>
                  </a:lnTo>
                  <a:lnTo>
                    <a:pt x="13873" y="9249"/>
                  </a:lnTo>
                  <a:lnTo>
                    <a:pt x="13768" y="9228"/>
                  </a:lnTo>
                  <a:lnTo>
                    <a:pt x="13706" y="9186"/>
                  </a:lnTo>
                  <a:lnTo>
                    <a:pt x="13517" y="9040"/>
                  </a:lnTo>
                  <a:lnTo>
                    <a:pt x="13141" y="8977"/>
                  </a:lnTo>
                  <a:lnTo>
                    <a:pt x="13099" y="8977"/>
                  </a:lnTo>
                  <a:lnTo>
                    <a:pt x="13057" y="9019"/>
                  </a:lnTo>
                  <a:lnTo>
                    <a:pt x="12890" y="9019"/>
                  </a:lnTo>
                  <a:lnTo>
                    <a:pt x="12639" y="9040"/>
                  </a:lnTo>
                  <a:lnTo>
                    <a:pt x="12053" y="8914"/>
                  </a:lnTo>
                  <a:lnTo>
                    <a:pt x="11948" y="8830"/>
                  </a:lnTo>
                  <a:lnTo>
                    <a:pt x="11823" y="8663"/>
                  </a:lnTo>
                  <a:lnTo>
                    <a:pt x="11802" y="8558"/>
                  </a:lnTo>
                  <a:lnTo>
                    <a:pt x="11802" y="8475"/>
                  </a:lnTo>
                  <a:lnTo>
                    <a:pt x="11823" y="8412"/>
                  </a:lnTo>
                  <a:lnTo>
                    <a:pt x="11906" y="8349"/>
                  </a:lnTo>
                  <a:lnTo>
                    <a:pt x="11948" y="8244"/>
                  </a:lnTo>
                  <a:lnTo>
                    <a:pt x="11885" y="8161"/>
                  </a:lnTo>
                  <a:lnTo>
                    <a:pt x="11843" y="8035"/>
                  </a:lnTo>
                  <a:lnTo>
                    <a:pt x="11885" y="7952"/>
                  </a:lnTo>
                  <a:lnTo>
                    <a:pt x="11885" y="7826"/>
                  </a:lnTo>
                  <a:lnTo>
                    <a:pt x="11823" y="7763"/>
                  </a:lnTo>
                  <a:lnTo>
                    <a:pt x="11739" y="7638"/>
                  </a:lnTo>
                  <a:lnTo>
                    <a:pt x="11676" y="7575"/>
                  </a:lnTo>
                  <a:lnTo>
                    <a:pt x="11592" y="7533"/>
                  </a:lnTo>
                  <a:lnTo>
                    <a:pt x="11530" y="7428"/>
                  </a:lnTo>
                  <a:lnTo>
                    <a:pt x="11488" y="7345"/>
                  </a:lnTo>
                  <a:lnTo>
                    <a:pt x="11446" y="7240"/>
                  </a:lnTo>
                  <a:lnTo>
                    <a:pt x="11425" y="7136"/>
                  </a:lnTo>
                  <a:lnTo>
                    <a:pt x="11383" y="7052"/>
                  </a:lnTo>
                  <a:lnTo>
                    <a:pt x="11279" y="6989"/>
                  </a:lnTo>
                  <a:lnTo>
                    <a:pt x="11195" y="6947"/>
                  </a:lnTo>
                  <a:lnTo>
                    <a:pt x="11153" y="6884"/>
                  </a:lnTo>
                  <a:lnTo>
                    <a:pt x="11069" y="6843"/>
                  </a:lnTo>
                  <a:lnTo>
                    <a:pt x="10965" y="6843"/>
                  </a:lnTo>
                  <a:lnTo>
                    <a:pt x="10902" y="6905"/>
                  </a:lnTo>
                  <a:lnTo>
                    <a:pt x="10860" y="6926"/>
                  </a:lnTo>
                  <a:lnTo>
                    <a:pt x="10776" y="6905"/>
                  </a:lnTo>
                  <a:lnTo>
                    <a:pt x="10693" y="6801"/>
                  </a:lnTo>
                  <a:lnTo>
                    <a:pt x="10672" y="6738"/>
                  </a:lnTo>
                  <a:lnTo>
                    <a:pt x="10567" y="6738"/>
                  </a:lnTo>
                  <a:lnTo>
                    <a:pt x="10442" y="6801"/>
                  </a:lnTo>
                  <a:lnTo>
                    <a:pt x="10400" y="6843"/>
                  </a:lnTo>
                  <a:lnTo>
                    <a:pt x="10379" y="6926"/>
                  </a:lnTo>
                  <a:lnTo>
                    <a:pt x="10337" y="6926"/>
                  </a:lnTo>
                  <a:lnTo>
                    <a:pt x="10211" y="6843"/>
                  </a:lnTo>
                  <a:lnTo>
                    <a:pt x="10170" y="6780"/>
                  </a:lnTo>
                  <a:lnTo>
                    <a:pt x="10170" y="6717"/>
                  </a:lnTo>
                  <a:lnTo>
                    <a:pt x="10107" y="6633"/>
                  </a:lnTo>
                  <a:lnTo>
                    <a:pt x="10002" y="6571"/>
                  </a:lnTo>
                  <a:lnTo>
                    <a:pt x="9877" y="6466"/>
                  </a:lnTo>
                  <a:lnTo>
                    <a:pt x="9835" y="6424"/>
                  </a:lnTo>
                  <a:lnTo>
                    <a:pt x="9751" y="6382"/>
                  </a:lnTo>
                  <a:lnTo>
                    <a:pt x="9730" y="6299"/>
                  </a:lnTo>
                  <a:lnTo>
                    <a:pt x="9730" y="6215"/>
                  </a:lnTo>
                  <a:lnTo>
                    <a:pt x="9709" y="6173"/>
                  </a:lnTo>
                  <a:lnTo>
                    <a:pt x="9688" y="6173"/>
                  </a:lnTo>
                  <a:lnTo>
                    <a:pt x="9688" y="6215"/>
                  </a:lnTo>
                  <a:lnTo>
                    <a:pt x="9646" y="6215"/>
                  </a:lnTo>
                  <a:lnTo>
                    <a:pt x="9605" y="6152"/>
                  </a:lnTo>
                  <a:lnTo>
                    <a:pt x="9584" y="6110"/>
                  </a:lnTo>
                  <a:lnTo>
                    <a:pt x="9584" y="5985"/>
                  </a:lnTo>
                  <a:lnTo>
                    <a:pt x="9542" y="5943"/>
                  </a:lnTo>
                  <a:lnTo>
                    <a:pt x="9521" y="5943"/>
                  </a:lnTo>
                  <a:lnTo>
                    <a:pt x="9395" y="5880"/>
                  </a:lnTo>
                  <a:lnTo>
                    <a:pt x="9312" y="5880"/>
                  </a:lnTo>
                  <a:lnTo>
                    <a:pt x="9333" y="5901"/>
                  </a:lnTo>
                  <a:lnTo>
                    <a:pt x="9228" y="6006"/>
                  </a:lnTo>
                  <a:lnTo>
                    <a:pt x="9123" y="6068"/>
                  </a:lnTo>
                  <a:lnTo>
                    <a:pt x="8998" y="6215"/>
                  </a:lnTo>
                  <a:lnTo>
                    <a:pt x="8977" y="6319"/>
                  </a:lnTo>
                  <a:lnTo>
                    <a:pt x="9019" y="6382"/>
                  </a:lnTo>
                  <a:lnTo>
                    <a:pt x="8956" y="6508"/>
                  </a:lnTo>
                  <a:lnTo>
                    <a:pt x="8768" y="6571"/>
                  </a:lnTo>
                  <a:lnTo>
                    <a:pt x="8684" y="6633"/>
                  </a:lnTo>
                  <a:lnTo>
                    <a:pt x="8663" y="6780"/>
                  </a:lnTo>
                  <a:lnTo>
                    <a:pt x="8663" y="7010"/>
                  </a:lnTo>
                  <a:lnTo>
                    <a:pt x="8768" y="7240"/>
                  </a:lnTo>
                  <a:lnTo>
                    <a:pt x="8872" y="7408"/>
                  </a:lnTo>
                  <a:lnTo>
                    <a:pt x="8872" y="7470"/>
                  </a:lnTo>
                  <a:lnTo>
                    <a:pt x="8705" y="7638"/>
                  </a:lnTo>
                  <a:lnTo>
                    <a:pt x="8579" y="7680"/>
                  </a:lnTo>
                  <a:lnTo>
                    <a:pt x="8496" y="7784"/>
                  </a:lnTo>
                  <a:lnTo>
                    <a:pt x="8433" y="7826"/>
                  </a:lnTo>
                  <a:lnTo>
                    <a:pt x="8349" y="7826"/>
                  </a:lnTo>
                  <a:lnTo>
                    <a:pt x="8307" y="7742"/>
                  </a:lnTo>
                  <a:lnTo>
                    <a:pt x="8245" y="7742"/>
                  </a:lnTo>
                  <a:lnTo>
                    <a:pt x="8014" y="7784"/>
                  </a:lnTo>
                  <a:lnTo>
                    <a:pt x="7847" y="7763"/>
                  </a:lnTo>
                  <a:lnTo>
                    <a:pt x="7638" y="7680"/>
                  </a:lnTo>
                  <a:lnTo>
                    <a:pt x="7429" y="7680"/>
                  </a:lnTo>
                  <a:lnTo>
                    <a:pt x="7387" y="7952"/>
                  </a:lnTo>
                  <a:lnTo>
                    <a:pt x="7324" y="8098"/>
                  </a:lnTo>
                  <a:lnTo>
                    <a:pt x="7324" y="8244"/>
                  </a:lnTo>
                  <a:lnTo>
                    <a:pt x="7261" y="8579"/>
                  </a:lnTo>
                  <a:lnTo>
                    <a:pt x="7261" y="8830"/>
                  </a:lnTo>
                  <a:lnTo>
                    <a:pt x="7240" y="8914"/>
                  </a:lnTo>
                  <a:lnTo>
                    <a:pt x="7303" y="8977"/>
                  </a:lnTo>
                  <a:lnTo>
                    <a:pt x="7429" y="9019"/>
                  </a:lnTo>
                  <a:lnTo>
                    <a:pt x="7387" y="9144"/>
                  </a:lnTo>
                  <a:lnTo>
                    <a:pt x="7387" y="9228"/>
                  </a:lnTo>
                  <a:lnTo>
                    <a:pt x="7303" y="9228"/>
                  </a:lnTo>
                  <a:lnTo>
                    <a:pt x="7219" y="9291"/>
                  </a:lnTo>
                  <a:lnTo>
                    <a:pt x="7136" y="9291"/>
                  </a:lnTo>
                  <a:lnTo>
                    <a:pt x="7073" y="9228"/>
                  </a:lnTo>
                  <a:lnTo>
                    <a:pt x="6989" y="9249"/>
                  </a:lnTo>
                  <a:lnTo>
                    <a:pt x="6864" y="9291"/>
                  </a:lnTo>
                  <a:lnTo>
                    <a:pt x="6592" y="9332"/>
                  </a:lnTo>
                  <a:lnTo>
                    <a:pt x="6445" y="9416"/>
                  </a:lnTo>
                  <a:lnTo>
                    <a:pt x="6341" y="9416"/>
                  </a:lnTo>
                  <a:lnTo>
                    <a:pt x="6278" y="9353"/>
                  </a:lnTo>
                  <a:lnTo>
                    <a:pt x="6173" y="9416"/>
                  </a:lnTo>
                  <a:lnTo>
                    <a:pt x="6069" y="9521"/>
                  </a:lnTo>
                  <a:lnTo>
                    <a:pt x="6069" y="9604"/>
                  </a:lnTo>
                  <a:lnTo>
                    <a:pt x="6173" y="9667"/>
                  </a:lnTo>
                  <a:lnTo>
                    <a:pt x="6341" y="9646"/>
                  </a:lnTo>
                  <a:lnTo>
                    <a:pt x="6466" y="9667"/>
                  </a:lnTo>
                  <a:lnTo>
                    <a:pt x="6466" y="9730"/>
                  </a:lnTo>
                  <a:lnTo>
                    <a:pt x="6382" y="9814"/>
                  </a:lnTo>
                  <a:lnTo>
                    <a:pt x="6445" y="9981"/>
                  </a:lnTo>
                  <a:lnTo>
                    <a:pt x="6445" y="10065"/>
                  </a:lnTo>
                  <a:lnTo>
                    <a:pt x="6487" y="10149"/>
                  </a:lnTo>
                  <a:lnTo>
                    <a:pt x="6508" y="10253"/>
                  </a:lnTo>
                  <a:lnTo>
                    <a:pt x="6613" y="10441"/>
                  </a:lnTo>
                  <a:lnTo>
                    <a:pt x="6654" y="10546"/>
                  </a:lnTo>
                  <a:lnTo>
                    <a:pt x="6780" y="10609"/>
                  </a:lnTo>
                  <a:lnTo>
                    <a:pt x="6822" y="10860"/>
                  </a:lnTo>
                  <a:lnTo>
                    <a:pt x="6738" y="10923"/>
                  </a:lnTo>
                  <a:lnTo>
                    <a:pt x="6696" y="11027"/>
                  </a:lnTo>
                  <a:lnTo>
                    <a:pt x="6801" y="11132"/>
                  </a:lnTo>
                  <a:lnTo>
                    <a:pt x="6738" y="11174"/>
                  </a:lnTo>
                  <a:lnTo>
                    <a:pt x="6738" y="11216"/>
                  </a:lnTo>
                  <a:lnTo>
                    <a:pt x="6613" y="11299"/>
                  </a:lnTo>
                  <a:lnTo>
                    <a:pt x="6654" y="11446"/>
                  </a:lnTo>
                  <a:lnTo>
                    <a:pt x="6508" y="11509"/>
                  </a:lnTo>
                  <a:lnTo>
                    <a:pt x="6278" y="11446"/>
                  </a:lnTo>
                  <a:lnTo>
                    <a:pt x="6027" y="11174"/>
                  </a:lnTo>
                  <a:lnTo>
                    <a:pt x="5922" y="11195"/>
                  </a:lnTo>
                  <a:lnTo>
                    <a:pt x="5671" y="11090"/>
                  </a:lnTo>
                  <a:lnTo>
                    <a:pt x="5336" y="11090"/>
                  </a:lnTo>
                  <a:lnTo>
                    <a:pt x="5148" y="11132"/>
                  </a:lnTo>
                  <a:lnTo>
                    <a:pt x="4876" y="11069"/>
                  </a:lnTo>
                  <a:lnTo>
                    <a:pt x="4583" y="11132"/>
                  </a:lnTo>
                  <a:lnTo>
                    <a:pt x="4457" y="11132"/>
                  </a:lnTo>
                  <a:lnTo>
                    <a:pt x="4311" y="11111"/>
                  </a:lnTo>
                  <a:lnTo>
                    <a:pt x="4206" y="11195"/>
                  </a:lnTo>
                  <a:lnTo>
                    <a:pt x="4102" y="11237"/>
                  </a:lnTo>
                  <a:lnTo>
                    <a:pt x="3767" y="11195"/>
                  </a:lnTo>
                  <a:lnTo>
                    <a:pt x="3558" y="11132"/>
                  </a:lnTo>
                  <a:lnTo>
                    <a:pt x="3432" y="11069"/>
                  </a:lnTo>
                  <a:lnTo>
                    <a:pt x="3244" y="11069"/>
                  </a:lnTo>
                  <a:lnTo>
                    <a:pt x="3202" y="11111"/>
                  </a:lnTo>
                  <a:lnTo>
                    <a:pt x="3035" y="11090"/>
                  </a:lnTo>
                  <a:lnTo>
                    <a:pt x="2930" y="11069"/>
                  </a:lnTo>
                  <a:lnTo>
                    <a:pt x="2888" y="11111"/>
                  </a:lnTo>
                  <a:lnTo>
                    <a:pt x="2888" y="11237"/>
                  </a:lnTo>
                  <a:lnTo>
                    <a:pt x="2909" y="11383"/>
                  </a:lnTo>
                  <a:lnTo>
                    <a:pt x="2930" y="11509"/>
                  </a:lnTo>
                  <a:lnTo>
                    <a:pt x="2742" y="11550"/>
                  </a:lnTo>
                  <a:lnTo>
                    <a:pt x="2386" y="11550"/>
                  </a:lnTo>
                  <a:lnTo>
                    <a:pt x="1968" y="11509"/>
                  </a:lnTo>
                  <a:lnTo>
                    <a:pt x="1863" y="11446"/>
                  </a:lnTo>
                  <a:lnTo>
                    <a:pt x="1675" y="11425"/>
                  </a:lnTo>
                  <a:lnTo>
                    <a:pt x="1570" y="11550"/>
                  </a:lnTo>
                  <a:lnTo>
                    <a:pt x="1591" y="11613"/>
                  </a:lnTo>
                  <a:lnTo>
                    <a:pt x="1465" y="11697"/>
                  </a:lnTo>
                  <a:lnTo>
                    <a:pt x="1465" y="11739"/>
                  </a:lnTo>
                  <a:lnTo>
                    <a:pt x="1507" y="11739"/>
                  </a:lnTo>
                  <a:lnTo>
                    <a:pt x="1507" y="11864"/>
                  </a:lnTo>
                  <a:lnTo>
                    <a:pt x="1340" y="12157"/>
                  </a:lnTo>
                  <a:lnTo>
                    <a:pt x="1256" y="12283"/>
                  </a:lnTo>
                  <a:lnTo>
                    <a:pt x="1361" y="12366"/>
                  </a:lnTo>
                  <a:lnTo>
                    <a:pt x="1633" y="12450"/>
                  </a:lnTo>
                  <a:lnTo>
                    <a:pt x="1737" y="12555"/>
                  </a:lnTo>
                  <a:lnTo>
                    <a:pt x="1842" y="12576"/>
                  </a:lnTo>
                  <a:lnTo>
                    <a:pt x="1947" y="12471"/>
                  </a:lnTo>
                  <a:lnTo>
                    <a:pt x="1947" y="12325"/>
                  </a:lnTo>
                  <a:lnTo>
                    <a:pt x="2009" y="12325"/>
                  </a:lnTo>
                  <a:lnTo>
                    <a:pt x="2302" y="12555"/>
                  </a:lnTo>
                  <a:lnTo>
                    <a:pt x="2323" y="12659"/>
                  </a:lnTo>
                  <a:lnTo>
                    <a:pt x="2177" y="12848"/>
                  </a:lnTo>
                  <a:lnTo>
                    <a:pt x="1968" y="12848"/>
                  </a:lnTo>
                  <a:lnTo>
                    <a:pt x="1675" y="12890"/>
                  </a:lnTo>
                  <a:lnTo>
                    <a:pt x="1654" y="12785"/>
                  </a:lnTo>
                  <a:lnTo>
                    <a:pt x="1507" y="12659"/>
                  </a:lnTo>
                  <a:lnTo>
                    <a:pt x="1340" y="12869"/>
                  </a:lnTo>
                  <a:lnTo>
                    <a:pt x="1235" y="12848"/>
                  </a:lnTo>
                  <a:lnTo>
                    <a:pt x="1068" y="12973"/>
                  </a:lnTo>
                  <a:lnTo>
                    <a:pt x="921" y="13015"/>
                  </a:lnTo>
                  <a:lnTo>
                    <a:pt x="921" y="13162"/>
                  </a:lnTo>
                  <a:lnTo>
                    <a:pt x="1110" y="13224"/>
                  </a:lnTo>
                  <a:lnTo>
                    <a:pt x="1068" y="13371"/>
                  </a:lnTo>
                  <a:lnTo>
                    <a:pt x="900" y="13434"/>
                  </a:lnTo>
                  <a:lnTo>
                    <a:pt x="628" y="13496"/>
                  </a:lnTo>
                  <a:lnTo>
                    <a:pt x="691" y="13538"/>
                  </a:lnTo>
                  <a:lnTo>
                    <a:pt x="733" y="13622"/>
                  </a:lnTo>
                  <a:lnTo>
                    <a:pt x="503" y="13706"/>
                  </a:lnTo>
                  <a:lnTo>
                    <a:pt x="503" y="13831"/>
                  </a:lnTo>
                  <a:lnTo>
                    <a:pt x="398" y="13852"/>
                  </a:lnTo>
                  <a:lnTo>
                    <a:pt x="126" y="13831"/>
                  </a:lnTo>
                  <a:lnTo>
                    <a:pt x="1" y="13936"/>
                  </a:lnTo>
                  <a:lnTo>
                    <a:pt x="1" y="14103"/>
                  </a:lnTo>
                  <a:lnTo>
                    <a:pt x="168" y="14333"/>
                  </a:lnTo>
                  <a:lnTo>
                    <a:pt x="273" y="14270"/>
                  </a:lnTo>
                  <a:lnTo>
                    <a:pt x="419" y="14250"/>
                  </a:lnTo>
                  <a:lnTo>
                    <a:pt x="440" y="14375"/>
                  </a:lnTo>
                  <a:lnTo>
                    <a:pt x="398" y="14522"/>
                  </a:lnTo>
                  <a:lnTo>
                    <a:pt x="461" y="14668"/>
                  </a:lnTo>
                  <a:lnTo>
                    <a:pt x="587" y="14731"/>
                  </a:lnTo>
                  <a:lnTo>
                    <a:pt x="607" y="14877"/>
                  </a:lnTo>
                  <a:lnTo>
                    <a:pt x="545" y="14940"/>
                  </a:lnTo>
                  <a:lnTo>
                    <a:pt x="419" y="15212"/>
                  </a:lnTo>
                  <a:lnTo>
                    <a:pt x="377" y="15589"/>
                  </a:lnTo>
                  <a:lnTo>
                    <a:pt x="335" y="15526"/>
                  </a:lnTo>
                  <a:lnTo>
                    <a:pt x="440" y="15693"/>
                  </a:lnTo>
                  <a:lnTo>
                    <a:pt x="545" y="15714"/>
                  </a:lnTo>
                  <a:lnTo>
                    <a:pt x="733" y="15693"/>
                  </a:lnTo>
                  <a:lnTo>
                    <a:pt x="859" y="15610"/>
                  </a:lnTo>
                  <a:lnTo>
                    <a:pt x="921" y="15526"/>
                  </a:lnTo>
                  <a:lnTo>
                    <a:pt x="984" y="15505"/>
                  </a:lnTo>
                  <a:lnTo>
                    <a:pt x="1047" y="15463"/>
                  </a:lnTo>
                  <a:lnTo>
                    <a:pt x="1110" y="15484"/>
                  </a:lnTo>
                  <a:lnTo>
                    <a:pt x="1172" y="15568"/>
                  </a:lnTo>
                  <a:lnTo>
                    <a:pt x="1361" y="15589"/>
                  </a:lnTo>
                  <a:lnTo>
                    <a:pt x="1361" y="15505"/>
                  </a:lnTo>
                  <a:lnTo>
                    <a:pt x="1319" y="15463"/>
                  </a:lnTo>
                  <a:lnTo>
                    <a:pt x="1319" y="15358"/>
                  </a:lnTo>
                  <a:lnTo>
                    <a:pt x="1444" y="15317"/>
                  </a:lnTo>
                  <a:lnTo>
                    <a:pt x="1486" y="15275"/>
                  </a:lnTo>
                  <a:lnTo>
                    <a:pt x="1549" y="15275"/>
                  </a:lnTo>
                  <a:lnTo>
                    <a:pt x="1570" y="15317"/>
                  </a:lnTo>
                  <a:lnTo>
                    <a:pt x="1695" y="15317"/>
                  </a:lnTo>
                  <a:lnTo>
                    <a:pt x="1779" y="15191"/>
                  </a:lnTo>
                  <a:lnTo>
                    <a:pt x="1758" y="15045"/>
                  </a:lnTo>
                  <a:lnTo>
                    <a:pt x="1779" y="14961"/>
                  </a:lnTo>
                  <a:lnTo>
                    <a:pt x="1863" y="14898"/>
                  </a:lnTo>
                  <a:lnTo>
                    <a:pt x="1884" y="14731"/>
                  </a:lnTo>
                  <a:lnTo>
                    <a:pt x="1947" y="14626"/>
                  </a:lnTo>
                  <a:lnTo>
                    <a:pt x="2072" y="14626"/>
                  </a:lnTo>
                  <a:lnTo>
                    <a:pt x="2177" y="14689"/>
                  </a:lnTo>
                  <a:lnTo>
                    <a:pt x="2281" y="14752"/>
                  </a:lnTo>
                  <a:lnTo>
                    <a:pt x="2281" y="14835"/>
                  </a:lnTo>
                  <a:lnTo>
                    <a:pt x="2260" y="14982"/>
                  </a:lnTo>
                  <a:lnTo>
                    <a:pt x="2281" y="15086"/>
                  </a:lnTo>
                  <a:lnTo>
                    <a:pt x="2386" y="15086"/>
                  </a:lnTo>
                  <a:lnTo>
                    <a:pt x="2428" y="15191"/>
                  </a:lnTo>
                  <a:lnTo>
                    <a:pt x="2407" y="15317"/>
                  </a:lnTo>
                  <a:lnTo>
                    <a:pt x="2428" y="15463"/>
                  </a:lnTo>
                  <a:lnTo>
                    <a:pt x="2428" y="15672"/>
                  </a:lnTo>
                  <a:lnTo>
                    <a:pt x="2532" y="15798"/>
                  </a:lnTo>
                  <a:lnTo>
                    <a:pt x="2532" y="15882"/>
                  </a:lnTo>
                  <a:lnTo>
                    <a:pt x="2637" y="15903"/>
                  </a:lnTo>
                  <a:lnTo>
                    <a:pt x="2784" y="15903"/>
                  </a:lnTo>
                  <a:lnTo>
                    <a:pt x="2888" y="15819"/>
                  </a:lnTo>
                  <a:lnTo>
                    <a:pt x="2909" y="15777"/>
                  </a:lnTo>
                  <a:lnTo>
                    <a:pt x="3076" y="15693"/>
                  </a:lnTo>
                  <a:lnTo>
                    <a:pt x="3202" y="15610"/>
                  </a:lnTo>
                  <a:lnTo>
                    <a:pt x="3223" y="15484"/>
                  </a:lnTo>
                  <a:lnTo>
                    <a:pt x="3307" y="15421"/>
                  </a:lnTo>
                  <a:lnTo>
                    <a:pt x="3558" y="15275"/>
                  </a:lnTo>
                  <a:lnTo>
                    <a:pt x="3725" y="15212"/>
                  </a:lnTo>
                  <a:lnTo>
                    <a:pt x="3746" y="15358"/>
                  </a:lnTo>
                  <a:lnTo>
                    <a:pt x="3976" y="15317"/>
                  </a:lnTo>
                  <a:lnTo>
                    <a:pt x="4039" y="15212"/>
                  </a:lnTo>
                  <a:lnTo>
                    <a:pt x="4290" y="15212"/>
                  </a:lnTo>
                  <a:lnTo>
                    <a:pt x="4311" y="15317"/>
                  </a:lnTo>
                  <a:lnTo>
                    <a:pt x="4123" y="15484"/>
                  </a:lnTo>
                  <a:lnTo>
                    <a:pt x="4248" y="15505"/>
                  </a:lnTo>
                  <a:lnTo>
                    <a:pt x="4290" y="15463"/>
                  </a:lnTo>
                  <a:lnTo>
                    <a:pt x="4374" y="15463"/>
                  </a:lnTo>
                  <a:lnTo>
                    <a:pt x="4478" y="15526"/>
                  </a:lnTo>
                  <a:lnTo>
                    <a:pt x="4520" y="15505"/>
                  </a:lnTo>
                  <a:lnTo>
                    <a:pt x="4625" y="15505"/>
                  </a:lnTo>
                  <a:lnTo>
                    <a:pt x="4688" y="15463"/>
                  </a:lnTo>
                  <a:lnTo>
                    <a:pt x="4729" y="15400"/>
                  </a:lnTo>
                  <a:lnTo>
                    <a:pt x="4813" y="15400"/>
                  </a:lnTo>
                  <a:lnTo>
                    <a:pt x="4897" y="15484"/>
                  </a:lnTo>
                  <a:lnTo>
                    <a:pt x="4981" y="15672"/>
                  </a:lnTo>
                  <a:lnTo>
                    <a:pt x="5232" y="16049"/>
                  </a:lnTo>
                  <a:lnTo>
                    <a:pt x="5357" y="16133"/>
                  </a:lnTo>
                  <a:lnTo>
                    <a:pt x="5399" y="16300"/>
                  </a:lnTo>
                  <a:lnTo>
                    <a:pt x="5462" y="16363"/>
                  </a:lnTo>
                  <a:lnTo>
                    <a:pt x="5545" y="16447"/>
                  </a:lnTo>
                  <a:lnTo>
                    <a:pt x="5776" y="16467"/>
                  </a:lnTo>
                  <a:lnTo>
                    <a:pt x="5985" y="16467"/>
                  </a:lnTo>
                  <a:lnTo>
                    <a:pt x="6089" y="16509"/>
                  </a:lnTo>
                  <a:lnTo>
                    <a:pt x="6131" y="16635"/>
                  </a:lnTo>
                  <a:lnTo>
                    <a:pt x="6361" y="16719"/>
                  </a:lnTo>
                  <a:lnTo>
                    <a:pt x="6550" y="16823"/>
                  </a:lnTo>
                  <a:lnTo>
                    <a:pt x="6654" y="17095"/>
                  </a:lnTo>
                  <a:lnTo>
                    <a:pt x="6801" y="17263"/>
                  </a:lnTo>
                  <a:lnTo>
                    <a:pt x="6989" y="17367"/>
                  </a:lnTo>
                  <a:lnTo>
                    <a:pt x="7073" y="17514"/>
                  </a:lnTo>
                  <a:lnTo>
                    <a:pt x="7073" y="17786"/>
                  </a:lnTo>
                  <a:lnTo>
                    <a:pt x="7177" y="18037"/>
                  </a:lnTo>
                  <a:lnTo>
                    <a:pt x="7324" y="18079"/>
                  </a:lnTo>
                  <a:lnTo>
                    <a:pt x="7387" y="18330"/>
                  </a:lnTo>
                  <a:lnTo>
                    <a:pt x="7429" y="18539"/>
                  </a:lnTo>
                  <a:lnTo>
                    <a:pt x="7345" y="18664"/>
                  </a:lnTo>
                  <a:lnTo>
                    <a:pt x="7324" y="18602"/>
                  </a:lnTo>
                  <a:lnTo>
                    <a:pt x="7219" y="18539"/>
                  </a:lnTo>
                  <a:lnTo>
                    <a:pt x="7073" y="18727"/>
                  </a:lnTo>
                  <a:lnTo>
                    <a:pt x="7094" y="18811"/>
                  </a:lnTo>
                  <a:lnTo>
                    <a:pt x="7115" y="18874"/>
                  </a:lnTo>
                  <a:lnTo>
                    <a:pt x="7261" y="18957"/>
                  </a:lnTo>
                  <a:lnTo>
                    <a:pt x="7240" y="19188"/>
                  </a:lnTo>
                  <a:lnTo>
                    <a:pt x="7303" y="19292"/>
                  </a:lnTo>
                  <a:lnTo>
                    <a:pt x="7261" y="19376"/>
                  </a:lnTo>
                  <a:lnTo>
                    <a:pt x="7324" y="19397"/>
                  </a:lnTo>
                  <a:lnTo>
                    <a:pt x="7408" y="19501"/>
                  </a:lnTo>
                  <a:lnTo>
                    <a:pt x="7408" y="19606"/>
                  </a:lnTo>
                  <a:lnTo>
                    <a:pt x="7449" y="19606"/>
                  </a:lnTo>
                  <a:lnTo>
                    <a:pt x="7491" y="19752"/>
                  </a:lnTo>
                  <a:lnTo>
                    <a:pt x="7617" y="19794"/>
                  </a:lnTo>
                  <a:lnTo>
                    <a:pt x="7701" y="19690"/>
                  </a:lnTo>
                  <a:lnTo>
                    <a:pt x="7826" y="19690"/>
                  </a:lnTo>
                  <a:lnTo>
                    <a:pt x="7868" y="19773"/>
                  </a:lnTo>
                  <a:lnTo>
                    <a:pt x="8014" y="19794"/>
                  </a:lnTo>
                  <a:lnTo>
                    <a:pt x="8119" y="19899"/>
                  </a:lnTo>
                  <a:lnTo>
                    <a:pt x="8182" y="19920"/>
                  </a:lnTo>
                  <a:lnTo>
                    <a:pt x="8266" y="20087"/>
                  </a:lnTo>
                  <a:lnTo>
                    <a:pt x="8370" y="20087"/>
                  </a:lnTo>
                  <a:lnTo>
                    <a:pt x="8391" y="20192"/>
                  </a:lnTo>
                  <a:lnTo>
                    <a:pt x="8433" y="20171"/>
                  </a:lnTo>
                  <a:lnTo>
                    <a:pt x="8454" y="20129"/>
                  </a:lnTo>
                  <a:lnTo>
                    <a:pt x="8600" y="20213"/>
                  </a:lnTo>
                  <a:lnTo>
                    <a:pt x="8663" y="20296"/>
                  </a:lnTo>
                  <a:lnTo>
                    <a:pt x="8768" y="20296"/>
                  </a:lnTo>
                  <a:lnTo>
                    <a:pt x="8830" y="20317"/>
                  </a:lnTo>
                  <a:lnTo>
                    <a:pt x="8893" y="20213"/>
                  </a:lnTo>
                  <a:lnTo>
                    <a:pt x="9061" y="20192"/>
                  </a:lnTo>
                  <a:lnTo>
                    <a:pt x="9270" y="20276"/>
                  </a:lnTo>
                  <a:lnTo>
                    <a:pt x="9312" y="20338"/>
                  </a:lnTo>
                  <a:lnTo>
                    <a:pt x="9437" y="20338"/>
                  </a:lnTo>
                  <a:lnTo>
                    <a:pt x="9542" y="20401"/>
                  </a:lnTo>
                  <a:lnTo>
                    <a:pt x="9709" y="20589"/>
                  </a:lnTo>
                  <a:lnTo>
                    <a:pt x="9835" y="20589"/>
                  </a:lnTo>
                  <a:lnTo>
                    <a:pt x="9960" y="20652"/>
                  </a:lnTo>
                  <a:lnTo>
                    <a:pt x="10023" y="20715"/>
                  </a:lnTo>
                  <a:lnTo>
                    <a:pt x="10128" y="20840"/>
                  </a:lnTo>
                  <a:lnTo>
                    <a:pt x="10170" y="20966"/>
                  </a:lnTo>
                  <a:lnTo>
                    <a:pt x="10232" y="20945"/>
                  </a:lnTo>
                  <a:lnTo>
                    <a:pt x="10232" y="20757"/>
                  </a:lnTo>
                  <a:lnTo>
                    <a:pt x="10316" y="20715"/>
                  </a:lnTo>
                  <a:lnTo>
                    <a:pt x="10337" y="20757"/>
                  </a:lnTo>
                  <a:lnTo>
                    <a:pt x="10462" y="20757"/>
                  </a:lnTo>
                  <a:lnTo>
                    <a:pt x="10588" y="20840"/>
                  </a:lnTo>
                  <a:lnTo>
                    <a:pt x="10588" y="21008"/>
                  </a:lnTo>
                  <a:lnTo>
                    <a:pt x="10755" y="21133"/>
                  </a:lnTo>
                  <a:lnTo>
                    <a:pt x="10923" y="21071"/>
                  </a:lnTo>
                  <a:lnTo>
                    <a:pt x="11069" y="21071"/>
                  </a:lnTo>
                  <a:lnTo>
                    <a:pt x="11048" y="21322"/>
                  </a:lnTo>
                  <a:lnTo>
                    <a:pt x="11090" y="21468"/>
                  </a:lnTo>
                  <a:lnTo>
                    <a:pt x="11195" y="21447"/>
                  </a:lnTo>
                  <a:lnTo>
                    <a:pt x="11362" y="21531"/>
                  </a:lnTo>
                  <a:lnTo>
                    <a:pt x="11425" y="21447"/>
                  </a:lnTo>
                  <a:lnTo>
                    <a:pt x="11571" y="21426"/>
                  </a:lnTo>
                  <a:lnTo>
                    <a:pt x="11676" y="21322"/>
                  </a:lnTo>
                  <a:lnTo>
                    <a:pt x="11885" y="21322"/>
                  </a:lnTo>
                  <a:lnTo>
                    <a:pt x="12011" y="21384"/>
                  </a:lnTo>
                  <a:lnTo>
                    <a:pt x="12053" y="21531"/>
                  </a:lnTo>
                  <a:lnTo>
                    <a:pt x="12220" y="21594"/>
                  </a:lnTo>
                  <a:lnTo>
                    <a:pt x="12346" y="21761"/>
                  </a:lnTo>
                  <a:lnTo>
                    <a:pt x="12429" y="21782"/>
                  </a:lnTo>
                  <a:lnTo>
                    <a:pt x="12576" y="21740"/>
                  </a:lnTo>
                  <a:lnTo>
                    <a:pt x="12639" y="21761"/>
                  </a:lnTo>
                  <a:lnTo>
                    <a:pt x="12785" y="21698"/>
                  </a:lnTo>
                  <a:lnTo>
                    <a:pt x="12931" y="21698"/>
                  </a:lnTo>
                  <a:lnTo>
                    <a:pt x="13015" y="21594"/>
                  </a:lnTo>
                  <a:lnTo>
                    <a:pt x="13162" y="21594"/>
                  </a:lnTo>
                  <a:lnTo>
                    <a:pt x="13203" y="21698"/>
                  </a:lnTo>
                  <a:lnTo>
                    <a:pt x="13245" y="21866"/>
                  </a:lnTo>
                  <a:lnTo>
                    <a:pt x="13350" y="21949"/>
                  </a:lnTo>
                  <a:lnTo>
                    <a:pt x="13475" y="21887"/>
                  </a:lnTo>
                  <a:lnTo>
                    <a:pt x="13601" y="21636"/>
                  </a:lnTo>
                  <a:lnTo>
                    <a:pt x="13873" y="21468"/>
                  </a:lnTo>
                  <a:lnTo>
                    <a:pt x="14040" y="21447"/>
                  </a:lnTo>
                  <a:lnTo>
                    <a:pt x="14124" y="21552"/>
                  </a:lnTo>
                  <a:lnTo>
                    <a:pt x="14396" y="21573"/>
                  </a:lnTo>
                  <a:lnTo>
                    <a:pt x="14501" y="21636"/>
                  </a:lnTo>
                  <a:lnTo>
                    <a:pt x="14647" y="21552"/>
                  </a:lnTo>
                  <a:lnTo>
                    <a:pt x="14815" y="21573"/>
                  </a:lnTo>
                  <a:lnTo>
                    <a:pt x="14877" y="21677"/>
                  </a:lnTo>
                  <a:lnTo>
                    <a:pt x="14982" y="21677"/>
                  </a:lnTo>
                  <a:lnTo>
                    <a:pt x="15191" y="21636"/>
                  </a:lnTo>
                  <a:lnTo>
                    <a:pt x="15296" y="21636"/>
                  </a:lnTo>
                  <a:lnTo>
                    <a:pt x="15359" y="21468"/>
                  </a:lnTo>
                  <a:lnTo>
                    <a:pt x="15442" y="21426"/>
                  </a:lnTo>
                  <a:lnTo>
                    <a:pt x="15547" y="21447"/>
                  </a:lnTo>
                  <a:lnTo>
                    <a:pt x="15547" y="21364"/>
                  </a:lnTo>
                  <a:lnTo>
                    <a:pt x="15631" y="21343"/>
                  </a:lnTo>
                  <a:lnTo>
                    <a:pt x="15693" y="21217"/>
                  </a:lnTo>
                  <a:lnTo>
                    <a:pt x="15798" y="21112"/>
                  </a:lnTo>
                  <a:lnTo>
                    <a:pt x="15903" y="21071"/>
                  </a:lnTo>
                  <a:lnTo>
                    <a:pt x="16133" y="21029"/>
                  </a:lnTo>
                  <a:lnTo>
                    <a:pt x="16237" y="20861"/>
                  </a:lnTo>
                  <a:lnTo>
                    <a:pt x="16237" y="20736"/>
                  </a:lnTo>
                  <a:lnTo>
                    <a:pt x="16321" y="20736"/>
                  </a:lnTo>
                  <a:lnTo>
                    <a:pt x="16447" y="20631"/>
                  </a:lnTo>
                  <a:lnTo>
                    <a:pt x="16551" y="20799"/>
                  </a:lnTo>
                  <a:lnTo>
                    <a:pt x="16719" y="20736"/>
                  </a:lnTo>
                  <a:lnTo>
                    <a:pt x="16928" y="20820"/>
                  </a:lnTo>
                  <a:lnTo>
                    <a:pt x="17012" y="20757"/>
                  </a:lnTo>
                  <a:lnTo>
                    <a:pt x="16970" y="20652"/>
                  </a:lnTo>
                  <a:lnTo>
                    <a:pt x="17242" y="20506"/>
                  </a:lnTo>
                  <a:lnTo>
                    <a:pt x="17325" y="20527"/>
                  </a:lnTo>
                  <a:lnTo>
                    <a:pt x="17367" y="20610"/>
                  </a:lnTo>
                  <a:lnTo>
                    <a:pt x="17451" y="20610"/>
                  </a:lnTo>
                  <a:lnTo>
                    <a:pt x="17472" y="20652"/>
                  </a:lnTo>
                  <a:lnTo>
                    <a:pt x="17388" y="20820"/>
                  </a:lnTo>
                  <a:lnTo>
                    <a:pt x="17451" y="20903"/>
                  </a:lnTo>
                  <a:lnTo>
                    <a:pt x="17535" y="20903"/>
                  </a:lnTo>
                  <a:lnTo>
                    <a:pt x="17597" y="20861"/>
                  </a:lnTo>
                  <a:lnTo>
                    <a:pt x="17639" y="20945"/>
                  </a:lnTo>
                  <a:lnTo>
                    <a:pt x="17702" y="21050"/>
                  </a:lnTo>
                  <a:lnTo>
                    <a:pt x="17702" y="21133"/>
                  </a:lnTo>
                  <a:lnTo>
                    <a:pt x="17597" y="21238"/>
                  </a:lnTo>
                  <a:lnTo>
                    <a:pt x="17639" y="21343"/>
                  </a:lnTo>
                  <a:lnTo>
                    <a:pt x="17765" y="21364"/>
                  </a:lnTo>
                  <a:lnTo>
                    <a:pt x="17849" y="21322"/>
                  </a:lnTo>
                  <a:lnTo>
                    <a:pt x="17953" y="21364"/>
                  </a:lnTo>
                  <a:lnTo>
                    <a:pt x="18016" y="21468"/>
                  </a:lnTo>
                  <a:lnTo>
                    <a:pt x="18121" y="21426"/>
                  </a:lnTo>
                  <a:lnTo>
                    <a:pt x="18246" y="21468"/>
                  </a:lnTo>
                  <a:lnTo>
                    <a:pt x="18330" y="21426"/>
                  </a:lnTo>
                  <a:lnTo>
                    <a:pt x="18497" y="21426"/>
                  </a:lnTo>
                  <a:lnTo>
                    <a:pt x="18539" y="21573"/>
                  </a:lnTo>
                  <a:lnTo>
                    <a:pt x="18685" y="21677"/>
                  </a:lnTo>
                  <a:lnTo>
                    <a:pt x="18706" y="21845"/>
                  </a:lnTo>
                  <a:lnTo>
                    <a:pt x="18811" y="21845"/>
                  </a:lnTo>
                  <a:lnTo>
                    <a:pt x="18916" y="21970"/>
                  </a:lnTo>
                  <a:lnTo>
                    <a:pt x="18916" y="22117"/>
                  </a:lnTo>
                  <a:lnTo>
                    <a:pt x="18999" y="22326"/>
                  </a:lnTo>
                  <a:lnTo>
                    <a:pt x="19020" y="22493"/>
                  </a:lnTo>
                  <a:lnTo>
                    <a:pt x="18999" y="22745"/>
                  </a:lnTo>
                  <a:lnTo>
                    <a:pt x="18999" y="22849"/>
                  </a:lnTo>
                  <a:lnTo>
                    <a:pt x="18957" y="22933"/>
                  </a:lnTo>
                  <a:lnTo>
                    <a:pt x="18853" y="22996"/>
                  </a:lnTo>
                  <a:lnTo>
                    <a:pt x="18832" y="23100"/>
                  </a:lnTo>
                  <a:lnTo>
                    <a:pt x="18769" y="23121"/>
                  </a:lnTo>
                  <a:lnTo>
                    <a:pt x="18748" y="23205"/>
                  </a:lnTo>
                  <a:lnTo>
                    <a:pt x="18811" y="23309"/>
                  </a:lnTo>
                  <a:lnTo>
                    <a:pt x="18748" y="23351"/>
                  </a:lnTo>
                  <a:lnTo>
                    <a:pt x="18685" y="23330"/>
                  </a:lnTo>
                  <a:lnTo>
                    <a:pt x="18602" y="23435"/>
                  </a:lnTo>
                  <a:lnTo>
                    <a:pt x="18539" y="23519"/>
                  </a:lnTo>
                  <a:lnTo>
                    <a:pt x="18602" y="23581"/>
                  </a:lnTo>
                  <a:lnTo>
                    <a:pt x="18539" y="23665"/>
                  </a:lnTo>
                  <a:lnTo>
                    <a:pt x="18539" y="23770"/>
                  </a:lnTo>
                  <a:lnTo>
                    <a:pt x="18644" y="23833"/>
                  </a:lnTo>
                  <a:lnTo>
                    <a:pt x="18706" y="23895"/>
                  </a:lnTo>
                  <a:lnTo>
                    <a:pt x="18769" y="23958"/>
                  </a:lnTo>
                  <a:lnTo>
                    <a:pt x="18748" y="24105"/>
                  </a:lnTo>
                  <a:lnTo>
                    <a:pt x="18811" y="24251"/>
                  </a:lnTo>
                  <a:lnTo>
                    <a:pt x="18937" y="24146"/>
                  </a:lnTo>
                  <a:lnTo>
                    <a:pt x="19209" y="24084"/>
                  </a:lnTo>
                  <a:lnTo>
                    <a:pt x="19229" y="24167"/>
                  </a:lnTo>
                  <a:lnTo>
                    <a:pt x="19209" y="24251"/>
                  </a:lnTo>
                  <a:lnTo>
                    <a:pt x="19271" y="24293"/>
                  </a:lnTo>
                  <a:lnTo>
                    <a:pt x="19418" y="24272"/>
                  </a:lnTo>
                  <a:lnTo>
                    <a:pt x="19439" y="24377"/>
                  </a:lnTo>
                  <a:lnTo>
                    <a:pt x="19418" y="24481"/>
                  </a:lnTo>
                  <a:lnTo>
                    <a:pt x="19481" y="24565"/>
                  </a:lnTo>
                  <a:lnTo>
                    <a:pt x="19627" y="24586"/>
                  </a:lnTo>
                  <a:lnTo>
                    <a:pt x="19585" y="24628"/>
                  </a:lnTo>
                  <a:lnTo>
                    <a:pt x="19648" y="24711"/>
                  </a:lnTo>
                  <a:lnTo>
                    <a:pt x="19669" y="24670"/>
                  </a:lnTo>
                  <a:lnTo>
                    <a:pt x="19815" y="24670"/>
                  </a:lnTo>
                  <a:lnTo>
                    <a:pt x="19941" y="24732"/>
                  </a:lnTo>
                  <a:lnTo>
                    <a:pt x="19941" y="24816"/>
                  </a:lnTo>
                  <a:lnTo>
                    <a:pt x="19878" y="24921"/>
                  </a:lnTo>
                  <a:lnTo>
                    <a:pt x="19899" y="25004"/>
                  </a:lnTo>
                  <a:lnTo>
                    <a:pt x="19753" y="25193"/>
                  </a:lnTo>
                  <a:lnTo>
                    <a:pt x="19648" y="25297"/>
                  </a:lnTo>
                  <a:lnTo>
                    <a:pt x="19669" y="25360"/>
                  </a:lnTo>
                  <a:lnTo>
                    <a:pt x="19753" y="25339"/>
                  </a:lnTo>
                  <a:lnTo>
                    <a:pt x="19941" y="25339"/>
                  </a:lnTo>
                  <a:lnTo>
                    <a:pt x="19983" y="25402"/>
                  </a:lnTo>
                  <a:lnTo>
                    <a:pt x="20066" y="25318"/>
                  </a:lnTo>
                  <a:lnTo>
                    <a:pt x="20150" y="25423"/>
                  </a:lnTo>
                  <a:lnTo>
                    <a:pt x="20108" y="25548"/>
                  </a:lnTo>
                  <a:lnTo>
                    <a:pt x="20150" y="25674"/>
                  </a:lnTo>
                  <a:lnTo>
                    <a:pt x="20276" y="25737"/>
                  </a:lnTo>
                  <a:lnTo>
                    <a:pt x="20338" y="25653"/>
                  </a:lnTo>
                  <a:lnTo>
                    <a:pt x="20485" y="25653"/>
                  </a:lnTo>
                  <a:lnTo>
                    <a:pt x="20736" y="25548"/>
                  </a:lnTo>
                  <a:lnTo>
                    <a:pt x="20841" y="25569"/>
                  </a:lnTo>
                  <a:lnTo>
                    <a:pt x="20841" y="25716"/>
                  </a:lnTo>
                  <a:lnTo>
                    <a:pt x="20799" y="25737"/>
                  </a:lnTo>
                  <a:lnTo>
                    <a:pt x="20862" y="25778"/>
                  </a:lnTo>
                  <a:lnTo>
                    <a:pt x="20924" y="25883"/>
                  </a:lnTo>
                  <a:lnTo>
                    <a:pt x="21050" y="25841"/>
                  </a:lnTo>
                  <a:lnTo>
                    <a:pt x="21154" y="25862"/>
                  </a:lnTo>
                  <a:lnTo>
                    <a:pt x="21134" y="25716"/>
                  </a:lnTo>
                  <a:lnTo>
                    <a:pt x="21134" y="25569"/>
                  </a:lnTo>
                  <a:lnTo>
                    <a:pt x="21092" y="25465"/>
                  </a:lnTo>
                  <a:lnTo>
                    <a:pt x="21092" y="25255"/>
                  </a:lnTo>
                  <a:lnTo>
                    <a:pt x="21154" y="25214"/>
                  </a:lnTo>
                  <a:lnTo>
                    <a:pt x="21154" y="25130"/>
                  </a:lnTo>
                  <a:lnTo>
                    <a:pt x="21364" y="25130"/>
                  </a:lnTo>
                  <a:lnTo>
                    <a:pt x="21426" y="25109"/>
                  </a:lnTo>
                  <a:lnTo>
                    <a:pt x="21468" y="25088"/>
                  </a:lnTo>
                  <a:lnTo>
                    <a:pt x="21510" y="25025"/>
                  </a:lnTo>
                  <a:lnTo>
                    <a:pt x="21552" y="24983"/>
                  </a:lnTo>
                  <a:lnTo>
                    <a:pt x="21678" y="24921"/>
                  </a:lnTo>
                  <a:lnTo>
                    <a:pt x="21761" y="24942"/>
                  </a:lnTo>
                  <a:lnTo>
                    <a:pt x="21740" y="25025"/>
                  </a:lnTo>
                  <a:lnTo>
                    <a:pt x="21782" y="25046"/>
                  </a:lnTo>
                  <a:lnTo>
                    <a:pt x="21866" y="25046"/>
                  </a:lnTo>
                  <a:lnTo>
                    <a:pt x="21887" y="24942"/>
                  </a:lnTo>
                  <a:lnTo>
                    <a:pt x="21970" y="24900"/>
                  </a:lnTo>
                  <a:lnTo>
                    <a:pt x="22096" y="25004"/>
                  </a:lnTo>
                  <a:lnTo>
                    <a:pt x="22159" y="24921"/>
                  </a:lnTo>
                  <a:lnTo>
                    <a:pt x="22242" y="24921"/>
                  </a:lnTo>
                  <a:lnTo>
                    <a:pt x="22263" y="25004"/>
                  </a:lnTo>
                  <a:lnTo>
                    <a:pt x="22389" y="24942"/>
                  </a:lnTo>
                  <a:lnTo>
                    <a:pt x="22389" y="24879"/>
                  </a:lnTo>
                  <a:lnTo>
                    <a:pt x="22556" y="24816"/>
                  </a:lnTo>
                  <a:lnTo>
                    <a:pt x="22661" y="24900"/>
                  </a:lnTo>
                  <a:lnTo>
                    <a:pt x="22870" y="24816"/>
                  </a:lnTo>
                  <a:lnTo>
                    <a:pt x="22828" y="24628"/>
                  </a:lnTo>
                  <a:lnTo>
                    <a:pt x="22954" y="24586"/>
                  </a:lnTo>
                  <a:lnTo>
                    <a:pt x="23100" y="24586"/>
                  </a:lnTo>
                  <a:lnTo>
                    <a:pt x="23184" y="24502"/>
                  </a:lnTo>
                  <a:lnTo>
                    <a:pt x="23310" y="24586"/>
                  </a:lnTo>
                  <a:lnTo>
                    <a:pt x="23310" y="24670"/>
                  </a:lnTo>
                  <a:lnTo>
                    <a:pt x="23435" y="24690"/>
                  </a:lnTo>
                  <a:lnTo>
                    <a:pt x="23477" y="24774"/>
                  </a:lnTo>
                  <a:lnTo>
                    <a:pt x="23749" y="24774"/>
                  </a:lnTo>
                  <a:lnTo>
                    <a:pt x="23812" y="24816"/>
                  </a:lnTo>
                  <a:lnTo>
                    <a:pt x="23958" y="24774"/>
                  </a:lnTo>
                  <a:lnTo>
                    <a:pt x="24042" y="24837"/>
                  </a:lnTo>
                  <a:lnTo>
                    <a:pt x="24042" y="24942"/>
                  </a:lnTo>
                  <a:lnTo>
                    <a:pt x="23937" y="24983"/>
                  </a:lnTo>
                  <a:lnTo>
                    <a:pt x="23875" y="25193"/>
                  </a:lnTo>
                  <a:lnTo>
                    <a:pt x="23958" y="25214"/>
                  </a:lnTo>
                  <a:lnTo>
                    <a:pt x="23979" y="25318"/>
                  </a:lnTo>
                  <a:lnTo>
                    <a:pt x="24230" y="25402"/>
                  </a:lnTo>
                  <a:lnTo>
                    <a:pt x="24251" y="25506"/>
                  </a:lnTo>
                  <a:lnTo>
                    <a:pt x="24377" y="25527"/>
                  </a:lnTo>
                  <a:lnTo>
                    <a:pt x="24481" y="25611"/>
                  </a:lnTo>
                  <a:lnTo>
                    <a:pt x="24586" y="25548"/>
                  </a:lnTo>
                  <a:lnTo>
                    <a:pt x="24649" y="25611"/>
                  </a:lnTo>
                  <a:lnTo>
                    <a:pt x="24711" y="25569"/>
                  </a:lnTo>
                  <a:lnTo>
                    <a:pt x="24816" y="25632"/>
                  </a:lnTo>
                  <a:lnTo>
                    <a:pt x="24858" y="25632"/>
                  </a:lnTo>
                  <a:lnTo>
                    <a:pt x="24900" y="25611"/>
                  </a:lnTo>
                  <a:lnTo>
                    <a:pt x="24963" y="25653"/>
                  </a:lnTo>
                  <a:lnTo>
                    <a:pt x="25046" y="25611"/>
                  </a:lnTo>
                  <a:lnTo>
                    <a:pt x="25046" y="25548"/>
                  </a:lnTo>
                  <a:lnTo>
                    <a:pt x="25088" y="25423"/>
                  </a:lnTo>
                  <a:lnTo>
                    <a:pt x="25130" y="25527"/>
                  </a:lnTo>
                  <a:lnTo>
                    <a:pt x="25235" y="25653"/>
                  </a:lnTo>
                  <a:lnTo>
                    <a:pt x="25297" y="25632"/>
                  </a:lnTo>
                  <a:lnTo>
                    <a:pt x="25444" y="25737"/>
                  </a:lnTo>
                  <a:lnTo>
                    <a:pt x="25569" y="25737"/>
                  </a:lnTo>
                  <a:lnTo>
                    <a:pt x="25632" y="25632"/>
                  </a:lnTo>
                  <a:lnTo>
                    <a:pt x="25716" y="25716"/>
                  </a:lnTo>
                  <a:lnTo>
                    <a:pt x="25820" y="25674"/>
                  </a:lnTo>
                  <a:lnTo>
                    <a:pt x="25862" y="25716"/>
                  </a:lnTo>
                  <a:lnTo>
                    <a:pt x="25862" y="25737"/>
                  </a:lnTo>
                  <a:lnTo>
                    <a:pt x="25800" y="25758"/>
                  </a:lnTo>
                  <a:lnTo>
                    <a:pt x="25758" y="25862"/>
                  </a:lnTo>
                  <a:lnTo>
                    <a:pt x="25695" y="25967"/>
                  </a:lnTo>
                  <a:lnTo>
                    <a:pt x="25695" y="26030"/>
                  </a:lnTo>
                  <a:lnTo>
                    <a:pt x="25820" y="26197"/>
                  </a:lnTo>
                  <a:lnTo>
                    <a:pt x="25904" y="26260"/>
                  </a:lnTo>
                  <a:lnTo>
                    <a:pt x="25904" y="26302"/>
                  </a:lnTo>
                  <a:lnTo>
                    <a:pt x="25925" y="26448"/>
                  </a:lnTo>
                  <a:lnTo>
                    <a:pt x="25946" y="26406"/>
                  </a:lnTo>
                  <a:lnTo>
                    <a:pt x="26009" y="26343"/>
                  </a:lnTo>
                  <a:lnTo>
                    <a:pt x="26092" y="26364"/>
                  </a:lnTo>
                  <a:lnTo>
                    <a:pt x="26134" y="26385"/>
                  </a:lnTo>
                  <a:lnTo>
                    <a:pt x="26176" y="26385"/>
                  </a:lnTo>
                  <a:lnTo>
                    <a:pt x="26281" y="26281"/>
                  </a:lnTo>
                  <a:lnTo>
                    <a:pt x="26260" y="26239"/>
                  </a:lnTo>
                  <a:lnTo>
                    <a:pt x="26218" y="26197"/>
                  </a:lnTo>
                  <a:lnTo>
                    <a:pt x="26218" y="26176"/>
                  </a:lnTo>
                  <a:lnTo>
                    <a:pt x="26155" y="26071"/>
                  </a:lnTo>
                  <a:lnTo>
                    <a:pt x="26072" y="26071"/>
                  </a:lnTo>
                  <a:lnTo>
                    <a:pt x="26030" y="25967"/>
                  </a:lnTo>
                  <a:lnTo>
                    <a:pt x="26051" y="25925"/>
                  </a:lnTo>
                  <a:lnTo>
                    <a:pt x="26155" y="25841"/>
                  </a:lnTo>
                  <a:lnTo>
                    <a:pt x="26155" y="25758"/>
                  </a:lnTo>
                  <a:lnTo>
                    <a:pt x="26155" y="25716"/>
                  </a:lnTo>
                  <a:lnTo>
                    <a:pt x="26176" y="25716"/>
                  </a:lnTo>
                  <a:lnTo>
                    <a:pt x="26218" y="25653"/>
                  </a:lnTo>
                  <a:lnTo>
                    <a:pt x="26239" y="25716"/>
                  </a:lnTo>
                  <a:lnTo>
                    <a:pt x="26260" y="25737"/>
                  </a:lnTo>
                  <a:lnTo>
                    <a:pt x="26281" y="25737"/>
                  </a:lnTo>
                  <a:lnTo>
                    <a:pt x="26260" y="25758"/>
                  </a:lnTo>
                  <a:lnTo>
                    <a:pt x="26260" y="25778"/>
                  </a:lnTo>
                  <a:lnTo>
                    <a:pt x="26323" y="25778"/>
                  </a:lnTo>
                  <a:lnTo>
                    <a:pt x="26281" y="25820"/>
                  </a:lnTo>
                  <a:lnTo>
                    <a:pt x="26344" y="25841"/>
                  </a:lnTo>
                  <a:lnTo>
                    <a:pt x="26385" y="25758"/>
                  </a:lnTo>
                  <a:lnTo>
                    <a:pt x="26490" y="25737"/>
                  </a:lnTo>
                  <a:lnTo>
                    <a:pt x="26553" y="25653"/>
                  </a:lnTo>
                  <a:lnTo>
                    <a:pt x="26616" y="25716"/>
                  </a:lnTo>
                  <a:lnTo>
                    <a:pt x="26741" y="25653"/>
                  </a:lnTo>
                  <a:lnTo>
                    <a:pt x="26867" y="25611"/>
                  </a:lnTo>
                  <a:lnTo>
                    <a:pt x="26804" y="25527"/>
                  </a:lnTo>
                  <a:lnTo>
                    <a:pt x="26908" y="25527"/>
                  </a:lnTo>
                  <a:lnTo>
                    <a:pt x="27013" y="25465"/>
                  </a:lnTo>
                  <a:lnTo>
                    <a:pt x="27139" y="25527"/>
                  </a:lnTo>
                  <a:lnTo>
                    <a:pt x="27201" y="25506"/>
                  </a:lnTo>
                  <a:lnTo>
                    <a:pt x="27327" y="25444"/>
                  </a:lnTo>
                  <a:lnTo>
                    <a:pt x="27432" y="25339"/>
                  </a:lnTo>
                  <a:lnTo>
                    <a:pt x="27515" y="25234"/>
                  </a:lnTo>
                  <a:lnTo>
                    <a:pt x="27536" y="25193"/>
                  </a:lnTo>
                  <a:lnTo>
                    <a:pt x="27578" y="25214"/>
                  </a:lnTo>
                  <a:lnTo>
                    <a:pt x="27620" y="25255"/>
                  </a:lnTo>
                  <a:lnTo>
                    <a:pt x="27662" y="25214"/>
                  </a:lnTo>
                  <a:lnTo>
                    <a:pt x="27724" y="25130"/>
                  </a:lnTo>
                  <a:lnTo>
                    <a:pt x="27808" y="25088"/>
                  </a:lnTo>
                  <a:lnTo>
                    <a:pt x="27787" y="24942"/>
                  </a:lnTo>
                  <a:lnTo>
                    <a:pt x="27745" y="24837"/>
                  </a:lnTo>
                  <a:lnTo>
                    <a:pt x="27787" y="24774"/>
                  </a:lnTo>
                  <a:lnTo>
                    <a:pt x="27745" y="24690"/>
                  </a:lnTo>
                  <a:lnTo>
                    <a:pt x="27808" y="24732"/>
                  </a:lnTo>
                  <a:lnTo>
                    <a:pt x="27934" y="24816"/>
                  </a:lnTo>
                  <a:lnTo>
                    <a:pt x="27955" y="24900"/>
                  </a:lnTo>
                  <a:lnTo>
                    <a:pt x="28059" y="25004"/>
                  </a:lnTo>
                  <a:lnTo>
                    <a:pt x="28143" y="24983"/>
                  </a:lnTo>
                  <a:lnTo>
                    <a:pt x="28143" y="24983"/>
                  </a:lnTo>
                  <a:lnTo>
                    <a:pt x="28101" y="25046"/>
                  </a:lnTo>
                  <a:lnTo>
                    <a:pt x="28017" y="25109"/>
                  </a:lnTo>
                  <a:lnTo>
                    <a:pt x="28038" y="25151"/>
                  </a:lnTo>
                  <a:lnTo>
                    <a:pt x="28248" y="25046"/>
                  </a:lnTo>
                  <a:lnTo>
                    <a:pt x="28248" y="24921"/>
                  </a:lnTo>
                  <a:lnTo>
                    <a:pt x="28352" y="24900"/>
                  </a:lnTo>
                  <a:lnTo>
                    <a:pt x="28415" y="24837"/>
                  </a:lnTo>
                  <a:lnTo>
                    <a:pt x="28520" y="24900"/>
                  </a:lnTo>
                  <a:lnTo>
                    <a:pt x="28582" y="24879"/>
                  </a:lnTo>
                  <a:lnTo>
                    <a:pt x="28624" y="24795"/>
                  </a:lnTo>
                  <a:lnTo>
                    <a:pt x="28687" y="24795"/>
                  </a:lnTo>
                  <a:lnTo>
                    <a:pt x="28708" y="24711"/>
                  </a:lnTo>
                  <a:lnTo>
                    <a:pt x="28771" y="24795"/>
                  </a:lnTo>
                  <a:lnTo>
                    <a:pt x="28854" y="24900"/>
                  </a:lnTo>
                  <a:lnTo>
                    <a:pt x="28896" y="24837"/>
                  </a:lnTo>
                  <a:lnTo>
                    <a:pt x="28938" y="24732"/>
                  </a:lnTo>
                  <a:lnTo>
                    <a:pt x="28980" y="24732"/>
                  </a:lnTo>
                  <a:lnTo>
                    <a:pt x="29001" y="24774"/>
                  </a:lnTo>
                  <a:lnTo>
                    <a:pt x="29085" y="24774"/>
                  </a:lnTo>
                  <a:lnTo>
                    <a:pt x="29105" y="24711"/>
                  </a:lnTo>
                  <a:lnTo>
                    <a:pt x="29231" y="24711"/>
                  </a:lnTo>
                  <a:lnTo>
                    <a:pt x="29294" y="24628"/>
                  </a:lnTo>
                  <a:lnTo>
                    <a:pt x="29357" y="24586"/>
                  </a:lnTo>
                  <a:lnTo>
                    <a:pt x="29377" y="24670"/>
                  </a:lnTo>
                  <a:lnTo>
                    <a:pt x="29398" y="24607"/>
                  </a:lnTo>
                  <a:lnTo>
                    <a:pt x="29482" y="24607"/>
                  </a:lnTo>
                  <a:lnTo>
                    <a:pt x="29566" y="24586"/>
                  </a:lnTo>
                  <a:lnTo>
                    <a:pt x="29524" y="24502"/>
                  </a:lnTo>
                  <a:lnTo>
                    <a:pt x="29587" y="24418"/>
                  </a:lnTo>
                  <a:lnTo>
                    <a:pt x="29608" y="24293"/>
                  </a:lnTo>
                  <a:lnTo>
                    <a:pt x="29566" y="24188"/>
                  </a:lnTo>
                  <a:lnTo>
                    <a:pt x="29566" y="24188"/>
                  </a:lnTo>
                  <a:lnTo>
                    <a:pt x="29608" y="24209"/>
                  </a:lnTo>
                  <a:lnTo>
                    <a:pt x="29670" y="24146"/>
                  </a:lnTo>
                  <a:lnTo>
                    <a:pt x="29796" y="24105"/>
                  </a:lnTo>
                  <a:lnTo>
                    <a:pt x="29817" y="24167"/>
                  </a:lnTo>
                  <a:lnTo>
                    <a:pt x="29921" y="24167"/>
                  </a:lnTo>
                  <a:lnTo>
                    <a:pt x="29942" y="24042"/>
                  </a:lnTo>
                  <a:lnTo>
                    <a:pt x="30005" y="24042"/>
                  </a:lnTo>
                  <a:lnTo>
                    <a:pt x="30026" y="23958"/>
                  </a:lnTo>
                  <a:lnTo>
                    <a:pt x="30089" y="23958"/>
                  </a:lnTo>
                  <a:lnTo>
                    <a:pt x="30089" y="23979"/>
                  </a:lnTo>
                  <a:lnTo>
                    <a:pt x="30110" y="23979"/>
                  </a:lnTo>
                  <a:lnTo>
                    <a:pt x="30193" y="23874"/>
                  </a:lnTo>
                  <a:lnTo>
                    <a:pt x="30256" y="23958"/>
                  </a:lnTo>
                  <a:lnTo>
                    <a:pt x="30256" y="23833"/>
                  </a:lnTo>
                  <a:lnTo>
                    <a:pt x="30340" y="23833"/>
                  </a:lnTo>
                  <a:lnTo>
                    <a:pt x="30361" y="23728"/>
                  </a:lnTo>
                  <a:lnTo>
                    <a:pt x="30277" y="23686"/>
                  </a:lnTo>
                  <a:lnTo>
                    <a:pt x="30193" y="23749"/>
                  </a:lnTo>
                  <a:lnTo>
                    <a:pt x="30047" y="23623"/>
                  </a:lnTo>
                  <a:lnTo>
                    <a:pt x="30235" y="23623"/>
                  </a:lnTo>
                  <a:lnTo>
                    <a:pt x="30340" y="23477"/>
                  </a:lnTo>
                  <a:lnTo>
                    <a:pt x="30361" y="23540"/>
                  </a:lnTo>
                  <a:lnTo>
                    <a:pt x="30445" y="23477"/>
                  </a:lnTo>
                  <a:lnTo>
                    <a:pt x="30612" y="23581"/>
                  </a:lnTo>
                  <a:lnTo>
                    <a:pt x="30633" y="23456"/>
                  </a:lnTo>
                  <a:lnTo>
                    <a:pt x="30549" y="23435"/>
                  </a:lnTo>
                  <a:lnTo>
                    <a:pt x="30507" y="23372"/>
                  </a:lnTo>
                  <a:lnTo>
                    <a:pt x="30528" y="23309"/>
                  </a:lnTo>
                  <a:lnTo>
                    <a:pt x="30633" y="23372"/>
                  </a:lnTo>
                  <a:lnTo>
                    <a:pt x="30717" y="23309"/>
                  </a:lnTo>
                  <a:lnTo>
                    <a:pt x="30675" y="23268"/>
                  </a:lnTo>
                  <a:lnTo>
                    <a:pt x="30612" y="23268"/>
                  </a:lnTo>
                  <a:lnTo>
                    <a:pt x="30612" y="23163"/>
                  </a:lnTo>
                  <a:lnTo>
                    <a:pt x="30528" y="23121"/>
                  </a:lnTo>
                  <a:lnTo>
                    <a:pt x="30612" y="23100"/>
                  </a:lnTo>
                  <a:lnTo>
                    <a:pt x="30654" y="23142"/>
                  </a:lnTo>
                  <a:lnTo>
                    <a:pt x="30717" y="23142"/>
                  </a:lnTo>
                  <a:lnTo>
                    <a:pt x="30758" y="23205"/>
                  </a:lnTo>
                  <a:lnTo>
                    <a:pt x="30758" y="23121"/>
                  </a:lnTo>
                  <a:lnTo>
                    <a:pt x="30654" y="23037"/>
                  </a:lnTo>
                  <a:lnTo>
                    <a:pt x="30654" y="22933"/>
                  </a:lnTo>
                  <a:lnTo>
                    <a:pt x="30737" y="22933"/>
                  </a:lnTo>
                  <a:lnTo>
                    <a:pt x="30758" y="22891"/>
                  </a:lnTo>
                  <a:lnTo>
                    <a:pt x="30863" y="22954"/>
                  </a:lnTo>
                  <a:lnTo>
                    <a:pt x="30863" y="23037"/>
                  </a:lnTo>
                  <a:lnTo>
                    <a:pt x="30926" y="23037"/>
                  </a:lnTo>
                  <a:lnTo>
                    <a:pt x="30968" y="23121"/>
                  </a:lnTo>
                  <a:lnTo>
                    <a:pt x="30989" y="22996"/>
                  </a:lnTo>
                  <a:lnTo>
                    <a:pt x="30947" y="22912"/>
                  </a:lnTo>
                  <a:lnTo>
                    <a:pt x="30884" y="22912"/>
                  </a:lnTo>
                  <a:lnTo>
                    <a:pt x="30863" y="22828"/>
                  </a:lnTo>
                  <a:lnTo>
                    <a:pt x="30947" y="22828"/>
                  </a:lnTo>
                  <a:lnTo>
                    <a:pt x="30947" y="22745"/>
                  </a:lnTo>
                  <a:lnTo>
                    <a:pt x="30863" y="22724"/>
                  </a:lnTo>
                  <a:lnTo>
                    <a:pt x="30989" y="22598"/>
                  </a:lnTo>
                  <a:lnTo>
                    <a:pt x="30926" y="22535"/>
                  </a:lnTo>
                  <a:lnTo>
                    <a:pt x="30842" y="22535"/>
                  </a:lnTo>
                  <a:lnTo>
                    <a:pt x="30779" y="22598"/>
                  </a:lnTo>
                  <a:lnTo>
                    <a:pt x="30800" y="22493"/>
                  </a:lnTo>
                  <a:lnTo>
                    <a:pt x="30947" y="22410"/>
                  </a:lnTo>
                  <a:lnTo>
                    <a:pt x="31135" y="22326"/>
                  </a:lnTo>
                  <a:lnTo>
                    <a:pt x="31072" y="22263"/>
                  </a:lnTo>
                  <a:lnTo>
                    <a:pt x="30989" y="22326"/>
                  </a:lnTo>
                  <a:lnTo>
                    <a:pt x="30863" y="22201"/>
                  </a:lnTo>
                  <a:lnTo>
                    <a:pt x="30968" y="22201"/>
                  </a:lnTo>
                  <a:lnTo>
                    <a:pt x="30884" y="22096"/>
                  </a:lnTo>
                  <a:lnTo>
                    <a:pt x="30800" y="22096"/>
                  </a:lnTo>
                  <a:lnTo>
                    <a:pt x="30863" y="22054"/>
                  </a:lnTo>
                  <a:lnTo>
                    <a:pt x="30800" y="21991"/>
                  </a:lnTo>
                  <a:lnTo>
                    <a:pt x="30884" y="21991"/>
                  </a:lnTo>
                  <a:lnTo>
                    <a:pt x="30926" y="21908"/>
                  </a:lnTo>
                  <a:lnTo>
                    <a:pt x="31030" y="21908"/>
                  </a:lnTo>
                  <a:lnTo>
                    <a:pt x="30989" y="22012"/>
                  </a:lnTo>
                  <a:lnTo>
                    <a:pt x="31072" y="22012"/>
                  </a:lnTo>
                  <a:lnTo>
                    <a:pt x="31240" y="21866"/>
                  </a:lnTo>
                  <a:lnTo>
                    <a:pt x="31240" y="21782"/>
                  </a:lnTo>
                  <a:lnTo>
                    <a:pt x="31365" y="21803"/>
                  </a:lnTo>
                  <a:lnTo>
                    <a:pt x="31281" y="21698"/>
                  </a:lnTo>
                  <a:lnTo>
                    <a:pt x="31198" y="21698"/>
                  </a:lnTo>
                  <a:lnTo>
                    <a:pt x="31240" y="21594"/>
                  </a:lnTo>
                  <a:lnTo>
                    <a:pt x="31302" y="21677"/>
                  </a:lnTo>
                  <a:lnTo>
                    <a:pt x="31386" y="21636"/>
                  </a:lnTo>
                  <a:lnTo>
                    <a:pt x="31386" y="21531"/>
                  </a:lnTo>
                  <a:lnTo>
                    <a:pt x="31449" y="21489"/>
                  </a:lnTo>
                  <a:lnTo>
                    <a:pt x="31386" y="21426"/>
                  </a:lnTo>
                  <a:lnTo>
                    <a:pt x="31386" y="21343"/>
                  </a:lnTo>
                  <a:lnTo>
                    <a:pt x="31470" y="21322"/>
                  </a:lnTo>
                  <a:lnTo>
                    <a:pt x="31407" y="21238"/>
                  </a:lnTo>
                  <a:lnTo>
                    <a:pt x="31407" y="21175"/>
                  </a:lnTo>
                  <a:lnTo>
                    <a:pt x="31302" y="21112"/>
                  </a:lnTo>
                  <a:lnTo>
                    <a:pt x="31470" y="21154"/>
                  </a:lnTo>
                  <a:lnTo>
                    <a:pt x="31512" y="21112"/>
                  </a:lnTo>
                  <a:lnTo>
                    <a:pt x="31616" y="20903"/>
                  </a:lnTo>
                  <a:lnTo>
                    <a:pt x="31700" y="20903"/>
                  </a:lnTo>
                  <a:lnTo>
                    <a:pt x="31721" y="20966"/>
                  </a:lnTo>
                  <a:lnTo>
                    <a:pt x="31763" y="21029"/>
                  </a:lnTo>
                  <a:lnTo>
                    <a:pt x="31784" y="20924"/>
                  </a:lnTo>
                  <a:lnTo>
                    <a:pt x="31846" y="20861"/>
                  </a:lnTo>
                  <a:lnTo>
                    <a:pt x="31805" y="20736"/>
                  </a:lnTo>
                  <a:lnTo>
                    <a:pt x="31679" y="20736"/>
                  </a:lnTo>
                  <a:lnTo>
                    <a:pt x="31616" y="20694"/>
                  </a:lnTo>
                  <a:lnTo>
                    <a:pt x="31679" y="20652"/>
                  </a:lnTo>
                  <a:lnTo>
                    <a:pt x="31763" y="20652"/>
                  </a:lnTo>
                  <a:lnTo>
                    <a:pt x="31826" y="20610"/>
                  </a:lnTo>
                  <a:lnTo>
                    <a:pt x="31784" y="20548"/>
                  </a:lnTo>
                  <a:lnTo>
                    <a:pt x="31700" y="20506"/>
                  </a:lnTo>
                  <a:lnTo>
                    <a:pt x="31784" y="20443"/>
                  </a:lnTo>
                  <a:lnTo>
                    <a:pt x="31826" y="20443"/>
                  </a:lnTo>
                  <a:lnTo>
                    <a:pt x="31826" y="20401"/>
                  </a:lnTo>
                  <a:lnTo>
                    <a:pt x="31784" y="20338"/>
                  </a:lnTo>
                  <a:lnTo>
                    <a:pt x="31574" y="20338"/>
                  </a:lnTo>
                  <a:lnTo>
                    <a:pt x="31595" y="20296"/>
                  </a:lnTo>
                  <a:lnTo>
                    <a:pt x="31721" y="20192"/>
                  </a:lnTo>
                  <a:lnTo>
                    <a:pt x="31826" y="20213"/>
                  </a:lnTo>
                  <a:lnTo>
                    <a:pt x="31846" y="20192"/>
                  </a:lnTo>
                  <a:lnTo>
                    <a:pt x="31888" y="20129"/>
                  </a:lnTo>
                  <a:lnTo>
                    <a:pt x="31930" y="20192"/>
                  </a:lnTo>
                  <a:lnTo>
                    <a:pt x="31972" y="20213"/>
                  </a:lnTo>
                  <a:lnTo>
                    <a:pt x="32014" y="20171"/>
                  </a:lnTo>
                  <a:lnTo>
                    <a:pt x="31993" y="20087"/>
                  </a:lnTo>
                  <a:lnTo>
                    <a:pt x="31972" y="19920"/>
                  </a:lnTo>
                  <a:lnTo>
                    <a:pt x="31909" y="19878"/>
                  </a:lnTo>
                  <a:lnTo>
                    <a:pt x="31826" y="19962"/>
                  </a:lnTo>
                  <a:lnTo>
                    <a:pt x="31846" y="19983"/>
                  </a:lnTo>
                  <a:lnTo>
                    <a:pt x="31846" y="20024"/>
                  </a:lnTo>
                  <a:lnTo>
                    <a:pt x="31763" y="20004"/>
                  </a:lnTo>
                  <a:lnTo>
                    <a:pt x="31595" y="20129"/>
                  </a:lnTo>
                  <a:lnTo>
                    <a:pt x="31512" y="20108"/>
                  </a:lnTo>
                  <a:lnTo>
                    <a:pt x="31512" y="20004"/>
                  </a:lnTo>
                  <a:lnTo>
                    <a:pt x="31679" y="19983"/>
                  </a:lnTo>
                  <a:lnTo>
                    <a:pt x="31930" y="19752"/>
                  </a:lnTo>
                  <a:lnTo>
                    <a:pt x="31909" y="19711"/>
                  </a:lnTo>
                  <a:lnTo>
                    <a:pt x="31805" y="19711"/>
                  </a:lnTo>
                  <a:lnTo>
                    <a:pt x="31763" y="19648"/>
                  </a:lnTo>
                  <a:lnTo>
                    <a:pt x="31721" y="19690"/>
                  </a:lnTo>
                  <a:lnTo>
                    <a:pt x="31553" y="19460"/>
                  </a:lnTo>
                  <a:lnTo>
                    <a:pt x="31386" y="19439"/>
                  </a:lnTo>
                  <a:lnTo>
                    <a:pt x="31240" y="19585"/>
                  </a:lnTo>
                  <a:lnTo>
                    <a:pt x="31135" y="19564"/>
                  </a:lnTo>
                  <a:lnTo>
                    <a:pt x="31030" y="19397"/>
                  </a:lnTo>
                  <a:lnTo>
                    <a:pt x="30884" y="19439"/>
                  </a:lnTo>
                  <a:lnTo>
                    <a:pt x="30779" y="19501"/>
                  </a:lnTo>
                  <a:lnTo>
                    <a:pt x="30737" y="19606"/>
                  </a:lnTo>
                  <a:lnTo>
                    <a:pt x="30758" y="19480"/>
                  </a:lnTo>
                  <a:lnTo>
                    <a:pt x="30884" y="19376"/>
                  </a:lnTo>
                  <a:lnTo>
                    <a:pt x="30968" y="19376"/>
                  </a:lnTo>
                  <a:lnTo>
                    <a:pt x="31051" y="19334"/>
                  </a:lnTo>
                  <a:lnTo>
                    <a:pt x="31177" y="19376"/>
                  </a:lnTo>
                  <a:lnTo>
                    <a:pt x="31281" y="19355"/>
                  </a:lnTo>
                  <a:lnTo>
                    <a:pt x="31281" y="19250"/>
                  </a:lnTo>
                  <a:lnTo>
                    <a:pt x="31323" y="19188"/>
                  </a:lnTo>
                  <a:lnTo>
                    <a:pt x="31407" y="19188"/>
                  </a:lnTo>
                  <a:lnTo>
                    <a:pt x="31553" y="19041"/>
                  </a:lnTo>
                  <a:lnTo>
                    <a:pt x="31700" y="19020"/>
                  </a:lnTo>
                  <a:lnTo>
                    <a:pt x="31700" y="18936"/>
                  </a:lnTo>
                  <a:lnTo>
                    <a:pt x="31574" y="18727"/>
                  </a:lnTo>
                  <a:lnTo>
                    <a:pt x="31281" y="18539"/>
                  </a:lnTo>
                  <a:lnTo>
                    <a:pt x="31072" y="18413"/>
                  </a:lnTo>
                  <a:lnTo>
                    <a:pt x="30842" y="18204"/>
                  </a:lnTo>
                  <a:lnTo>
                    <a:pt x="30737" y="18204"/>
                  </a:lnTo>
                  <a:lnTo>
                    <a:pt x="30549" y="18330"/>
                  </a:lnTo>
                  <a:lnTo>
                    <a:pt x="30445" y="18309"/>
                  </a:lnTo>
                  <a:lnTo>
                    <a:pt x="30319" y="18183"/>
                  </a:lnTo>
                  <a:lnTo>
                    <a:pt x="30319" y="18099"/>
                  </a:lnTo>
                  <a:lnTo>
                    <a:pt x="30235" y="18079"/>
                  </a:lnTo>
                  <a:lnTo>
                    <a:pt x="30110" y="18120"/>
                  </a:lnTo>
                  <a:lnTo>
                    <a:pt x="29984" y="18120"/>
                  </a:lnTo>
                  <a:lnTo>
                    <a:pt x="29838" y="18141"/>
                  </a:lnTo>
                  <a:lnTo>
                    <a:pt x="29691" y="18351"/>
                  </a:lnTo>
                  <a:lnTo>
                    <a:pt x="29817" y="18099"/>
                  </a:lnTo>
                  <a:lnTo>
                    <a:pt x="29921" y="18037"/>
                  </a:lnTo>
                  <a:lnTo>
                    <a:pt x="29984" y="18079"/>
                  </a:lnTo>
                  <a:lnTo>
                    <a:pt x="30047" y="18079"/>
                  </a:lnTo>
                  <a:lnTo>
                    <a:pt x="30089" y="18016"/>
                  </a:lnTo>
                  <a:lnTo>
                    <a:pt x="30193" y="18079"/>
                  </a:lnTo>
                  <a:lnTo>
                    <a:pt x="30340" y="17995"/>
                  </a:lnTo>
                  <a:lnTo>
                    <a:pt x="30403" y="18183"/>
                  </a:lnTo>
                  <a:lnTo>
                    <a:pt x="30465" y="18225"/>
                  </a:lnTo>
                  <a:lnTo>
                    <a:pt x="30570" y="18225"/>
                  </a:lnTo>
                  <a:lnTo>
                    <a:pt x="30654" y="18120"/>
                  </a:lnTo>
                  <a:lnTo>
                    <a:pt x="30842" y="18141"/>
                  </a:lnTo>
                  <a:lnTo>
                    <a:pt x="30968" y="18246"/>
                  </a:lnTo>
                  <a:lnTo>
                    <a:pt x="31051" y="18246"/>
                  </a:lnTo>
                  <a:lnTo>
                    <a:pt x="31177" y="18351"/>
                  </a:lnTo>
                  <a:lnTo>
                    <a:pt x="31323" y="18288"/>
                  </a:lnTo>
                  <a:lnTo>
                    <a:pt x="31574" y="18351"/>
                  </a:lnTo>
                  <a:lnTo>
                    <a:pt x="31658" y="18330"/>
                  </a:lnTo>
                  <a:lnTo>
                    <a:pt x="31553" y="18141"/>
                  </a:lnTo>
                  <a:lnTo>
                    <a:pt x="31491" y="18120"/>
                  </a:lnTo>
                  <a:lnTo>
                    <a:pt x="31323" y="17974"/>
                  </a:lnTo>
                  <a:lnTo>
                    <a:pt x="31323" y="17911"/>
                  </a:lnTo>
                  <a:lnTo>
                    <a:pt x="31281" y="17869"/>
                  </a:lnTo>
                  <a:lnTo>
                    <a:pt x="31177" y="17890"/>
                  </a:lnTo>
                  <a:lnTo>
                    <a:pt x="31051" y="17827"/>
                  </a:lnTo>
                  <a:lnTo>
                    <a:pt x="30884" y="17597"/>
                  </a:lnTo>
                  <a:lnTo>
                    <a:pt x="30884" y="17451"/>
                  </a:lnTo>
                  <a:lnTo>
                    <a:pt x="30675" y="17283"/>
                  </a:lnTo>
                  <a:lnTo>
                    <a:pt x="30675" y="17095"/>
                  </a:lnTo>
                  <a:lnTo>
                    <a:pt x="30549" y="17074"/>
                  </a:lnTo>
                  <a:lnTo>
                    <a:pt x="30612" y="16949"/>
                  </a:lnTo>
                  <a:lnTo>
                    <a:pt x="30570" y="16928"/>
                  </a:lnTo>
                  <a:lnTo>
                    <a:pt x="30403" y="16572"/>
                  </a:lnTo>
                  <a:lnTo>
                    <a:pt x="30089" y="16405"/>
                  </a:lnTo>
                  <a:lnTo>
                    <a:pt x="30005" y="16447"/>
                  </a:lnTo>
                  <a:lnTo>
                    <a:pt x="30005" y="16363"/>
                  </a:lnTo>
                  <a:lnTo>
                    <a:pt x="29712" y="16237"/>
                  </a:lnTo>
                  <a:lnTo>
                    <a:pt x="29670" y="16237"/>
                  </a:lnTo>
                  <a:lnTo>
                    <a:pt x="29670" y="15944"/>
                  </a:lnTo>
                  <a:lnTo>
                    <a:pt x="29712" y="15735"/>
                  </a:lnTo>
                  <a:lnTo>
                    <a:pt x="29670" y="15610"/>
                  </a:lnTo>
                  <a:lnTo>
                    <a:pt x="29691" y="15463"/>
                  </a:lnTo>
                  <a:lnTo>
                    <a:pt x="29712" y="15484"/>
                  </a:lnTo>
                  <a:lnTo>
                    <a:pt x="29817" y="15463"/>
                  </a:lnTo>
                  <a:lnTo>
                    <a:pt x="29921" y="15296"/>
                  </a:lnTo>
                  <a:lnTo>
                    <a:pt x="29984" y="15317"/>
                  </a:lnTo>
                  <a:lnTo>
                    <a:pt x="30089" y="15191"/>
                  </a:lnTo>
                  <a:lnTo>
                    <a:pt x="29984" y="15149"/>
                  </a:lnTo>
                  <a:lnTo>
                    <a:pt x="29921" y="15066"/>
                  </a:lnTo>
                  <a:lnTo>
                    <a:pt x="30005" y="14961"/>
                  </a:lnTo>
                  <a:lnTo>
                    <a:pt x="30193" y="14982"/>
                  </a:lnTo>
                  <a:lnTo>
                    <a:pt x="30193" y="14856"/>
                  </a:lnTo>
                  <a:lnTo>
                    <a:pt x="30319" y="14835"/>
                  </a:lnTo>
                  <a:lnTo>
                    <a:pt x="30319" y="14731"/>
                  </a:lnTo>
                  <a:lnTo>
                    <a:pt x="30193" y="14647"/>
                  </a:lnTo>
                  <a:lnTo>
                    <a:pt x="30319" y="14647"/>
                  </a:lnTo>
                  <a:lnTo>
                    <a:pt x="30424" y="14689"/>
                  </a:lnTo>
                  <a:lnTo>
                    <a:pt x="30445" y="14647"/>
                  </a:lnTo>
                  <a:lnTo>
                    <a:pt x="30549" y="14647"/>
                  </a:lnTo>
                  <a:lnTo>
                    <a:pt x="30654" y="14563"/>
                  </a:lnTo>
                  <a:lnTo>
                    <a:pt x="30717" y="14563"/>
                  </a:lnTo>
                  <a:lnTo>
                    <a:pt x="30842" y="14375"/>
                  </a:lnTo>
                  <a:lnTo>
                    <a:pt x="30884" y="14459"/>
                  </a:lnTo>
                  <a:lnTo>
                    <a:pt x="30947" y="14417"/>
                  </a:lnTo>
                  <a:lnTo>
                    <a:pt x="30947" y="14459"/>
                  </a:lnTo>
                  <a:lnTo>
                    <a:pt x="31093" y="14563"/>
                  </a:lnTo>
                  <a:lnTo>
                    <a:pt x="31240" y="14438"/>
                  </a:lnTo>
                  <a:lnTo>
                    <a:pt x="31240" y="14375"/>
                  </a:lnTo>
                  <a:lnTo>
                    <a:pt x="31156" y="14354"/>
                  </a:lnTo>
                  <a:lnTo>
                    <a:pt x="31135" y="14250"/>
                  </a:lnTo>
                  <a:lnTo>
                    <a:pt x="31198" y="14208"/>
                  </a:lnTo>
                  <a:lnTo>
                    <a:pt x="31261" y="14208"/>
                  </a:lnTo>
                  <a:lnTo>
                    <a:pt x="31177" y="14061"/>
                  </a:lnTo>
                  <a:lnTo>
                    <a:pt x="31177" y="13998"/>
                  </a:lnTo>
                  <a:lnTo>
                    <a:pt x="31302" y="13957"/>
                  </a:lnTo>
                  <a:lnTo>
                    <a:pt x="31240" y="13936"/>
                  </a:lnTo>
                  <a:lnTo>
                    <a:pt x="31093" y="13957"/>
                  </a:lnTo>
                  <a:lnTo>
                    <a:pt x="30947" y="13957"/>
                  </a:lnTo>
                  <a:lnTo>
                    <a:pt x="30947" y="13915"/>
                  </a:lnTo>
                  <a:lnTo>
                    <a:pt x="30800" y="13915"/>
                  </a:lnTo>
                  <a:lnTo>
                    <a:pt x="30758" y="13957"/>
                  </a:lnTo>
                  <a:lnTo>
                    <a:pt x="30403" y="13998"/>
                  </a:lnTo>
                  <a:lnTo>
                    <a:pt x="30319" y="13915"/>
                  </a:lnTo>
                  <a:lnTo>
                    <a:pt x="30256" y="13894"/>
                  </a:lnTo>
                  <a:lnTo>
                    <a:pt x="30193" y="13789"/>
                  </a:lnTo>
                  <a:lnTo>
                    <a:pt x="30131" y="13747"/>
                  </a:lnTo>
                  <a:lnTo>
                    <a:pt x="30089" y="13706"/>
                  </a:lnTo>
                  <a:lnTo>
                    <a:pt x="29817" y="13831"/>
                  </a:lnTo>
                  <a:lnTo>
                    <a:pt x="29691" y="13831"/>
                  </a:lnTo>
                  <a:lnTo>
                    <a:pt x="29733" y="13894"/>
                  </a:lnTo>
                  <a:lnTo>
                    <a:pt x="29733" y="13998"/>
                  </a:lnTo>
                  <a:lnTo>
                    <a:pt x="29670" y="14040"/>
                  </a:lnTo>
                  <a:lnTo>
                    <a:pt x="29503" y="14103"/>
                  </a:lnTo>
                  <a:lnTo>
                    <a:pt x="29524" y="14124"/>
                  </a:lnTo>
                  <a:lnTo>
                    <a:pt x="29587" y="14208"/>
                  </a:lnTo>
                  <a:lnTo>
                    <a:pt x="29524" y="14312"/>
                  </a:lnTo>
                  <a:lnTo>
                    <a:pt x="29482" y="14354"/>
                  </a:lnTo>
                  <a:lnTo>
                    <a:pt x="29357" y="14312"/>
                  </a:lnTo>
                  <a:lnTo>
                    <a:pt x="29231" y="14375"/>
                  </a:lnTo>
                  <a:lnTo>
                    <a:pt x="29085" y="14354"/>
                  </a:lnTo>
                  <a:lnTo>
                    <a:pt x="28938" y="14061"/>
                  </a:lnTo>
                  <a:lnTo>
                    <a:pt x="28938" y="13915"/>
                  </a:lnTo>
                  <a:lnTo>
                    <a:pt x="28896" y="13810"/>
                  </a:lnTo>
                  <a:lnTo>
                    <a:pt x="28750" y="13810"/>
                  </a:lnTo>
                  <a:lnTo>
                    <a:pt x="28687" y="13831"/>
                  </a:lnTo>
                  <a:lnTo>
                    <a:pt x="28687" y="13789"/>
                  </a:lnTo>
                  <a:lnTo>
                    <a:pt x="28624" y="13789"/>
                  </a:lnTo>
                  <a:lnTo>
                    <a:pt x="28561" y="13852"/>
                  </a:lnTo>
                  <a:lnTo>
                    <a:pt x="28540" y="13789"/>
                  </a:lnTo>
                  <a:lnTo>
                    <a:pt x="28540" y="13831"/>
                  </a:lnTo>
                  <a:lnTo>
                    <a:pt x="28436" y="13706"/>
                  </a:lnTo>
                  <a:lnTo>
                    <a:pt x="28436" y="13622"/>
                  </a:lnTo>
                  <a:lnTo>
                    <a:pt x="28227" y="13496"/>
                  </a:lnTo>
                  <a:lnTo>
                    <a:pt x="28122" y="13413"/>
                  </a:lnTo>
                  <a:lnTo>
                    <a:pt x="28101" y="13287"/>
                  </a:lnTo>
                  <a:lnTo>
                    <a:pt x="28038" y="13162"/>
                  </a:lnTo>
                  <a:lnTo>
                    <a:pt x="28101" y="13099"/>
                  </a:lnTo>
                  <a:lnTo>
                    <a:pt x="28101" y="13057"/>
                  </a:lnTo>
                  <a:lnTo>
                    <a:pt x="28101" y="12994"/>
                  </a:lnTo>
                  <a:lnTo>
                    <a:pt x="28122" y="12869"/>
                  </a:lnTo>
                  <a:lnTo>
                    <a:pt x="28164" y="12806"/>
                  </a:lnTo>
                  <a:lnTo>
                    <a:pt x="28185" y="12764"/>
                  </a:lnTo>
                  <a:lnTo>
                    <a:pt x="28415" y="12848"/>
                  </a:lnTo>
                  <a:lnTo>
                    <a:pt x="28750" y="12848"/>
                  </a:lnTo>
                  <a:lnTo>
                    <a:pt x="28792" y="12701"/>
                  </a:lnTo>
                  <a:lnTo>
                    <a:pt x="28771" y="12659"/>
                  </a:lnTo>
                  <a:lnTo>
                    <a:pt x="28854" y="12659"/>
                  </a:lnTo>
                  <a:lnTo>
                    <a:pt x="28833" y="12492"/>
                  </a:lnTo>
                  <a:lnTo>
                    <a:pt x="28792" y="12471"/>
                  </a:lnTo>
                  <a:lnTo>
                    <a:pt x="28854" y="12429"/>
                  </a:lnTo>
                  <a:lnTo>
                    <a:pt x="28896" y="12136"/>
                  </a:lnTo>
                  <a:lnTo>
                    <a:pt x="29105" y="12011"/>
                  </a:lnTo>
                  <a:lnTo>
                    <a:pt x="29210" y="12011"/>
                  </a:lnTo>
                  <a:lnTo>
                    <a:pt x="29315" y="11843"/>
                  </a:lnTo>
                  <a:lnTo>
                    <a:pt x="29377" y="11843"/>
                  </a:lnTo>
                  <a:lnTo>
                    <a:pt x="29398" y="11613"/>
                  </a:lnTo>
                  <a:lnTo>
                    <a:pt x="29503" y="11488"/>
                  </a:lnTo>
                  <a:lnTo>
                    <a:pt x="29524" y="11341"/>
                  </a:lnTo>
                  <a:lnTo>
                    <a:pt x="29587" y="11320"/>
                  </a:lnTo>
                  <a:lnTo>
                    <a:pt x="29670" y="11195"/>
                  </a:lnTo>
                  <a:lnTo>
                    <a:pt x="29796" y="11195"/>
                  </a:lnTo>
                  <a:lnTo>
                    <a:pt x="29838" y="11216"/>
                  </a:lnTo>
                  <a:lnTo>
                    <a:pt x="29942" y="11216"/>
                  </a:lnTo>
                  <a:lnTo>
                    <a:pt x="29984" y="11111"/>
                  </a:lnTo>
                  <a:lnTo>
                    <a:pt x="30152" y="11320"/>
                  </a:lnTo>
                  <a:lnTo>
                    <a:pt x="30424" y="11488"/>
                  </a:lnTo>
                  <a:lnTo>
                    <a:pt x="30424" y="11592"/>
                  </a:lnTo>
                  <a:lnTo>
                    <a:pt x="30361" y="11613"/>
                  </a:lnTo>
                  <a:lnTo>
                    <a:pt x="30340" y="11697"/>
                  </a:lnTo>
                  <a:lnTo>
                    <a:pt x="30214" y="11843"/>
                  </a:lnTo>
                  <a:lnTo>
                    <a:pt x="30193" y="12011"/>
                  </a:lnTo>
                  <a:lnTo>
                    <a:pt x="30089" y="12011"/>
                  </a:lnTo>
                  <a:lnTo>
                    <a:pt x="30110" y="12032"/>
                  </a:lnTo>
                  <a:lnTo>
                    <a:pt x="30089" y="12178"/>
                  </a:lnTo>
                  <a:lnTo>
                    <a:pt x="30214" y="12325"/>
                  </a:lnTo>
                  <a:lnTo>
                    <a:pt x="30193" y="12387"/>
                  </a:lnTo>
                  <a:lnTo>
                    <a:pt x="30131" y="12429"/>
                  </a:lnTo>
                  <a:lnTo>
                    <a:pt x="30131" y="12471"/>
                  </a:lnTo>
                  <a:lnTo>
                    <a:pt x="30193" y="12555"/>
                  </a:lnTo>
                  <a:lnTo>
                    <a:pt x="30319" y="12492"/>
                  </a:lnTo>
                  <a:lnTo>
                    <a:pt x="30445" y="12387"/>
                  </a:lnTo>
                  <a:lnTo>
                    <a:pt x="30403" y="12492"/>
                  </a:lnTo>
                  <a:lnTo>
                    <a:pt x="30277" y="12576"/>
                  </a:lnTo>
                  <a:lnTo>
                    <a:pt x="30319" y="12638"/>
                  </a:lnTo>
                  <a:lnTo>
                    <a:pt x="30361" y="12659"/>
                  </a:lnTo>
                  <a:lnTo>
                    <a:pt x="30361" y="12701"/>
                  </a:lnTo>
                  <a:lnTo>
                    <a:pt x="30319" y="12743"/>
                  </a:lnTo>
                  <a:lnTo>
                    <a:pt x="30193" y="12743"/>
                  </a:lnTo>
                  <a:lnTo>
                    <a:pt x="30131" y="12806"/>
                  </a:lnTo>
                  <a:lnTo>
                    <a:pt x="30026" y="12806"/>
                  </a:lnTo>
                  <a:lnTo>
                    <a:pt x="29984" y="12890"/>
                  </a:lnTo>
                  <a:lnTo>
                    <a:pt x="30089" y="12973"/>
                  </a:lnTo>
                  <a:lnTo>
                    <a:pt x="30089" y="13057"/>
                  </a:lnTo>
                  <a:lnTo>
                    <a:pt x="30152" y="13057"/>
                  </a:lnTo>
                  <a:lnTo>
                    <a:pt x="30235" y="12952"/>
                  </a:lnTo>
                  <a:lnTo>
                    <a:pt x="30277" y="12952"/>
                  </a:lnTo>
                  <a:lnTo>
                    <a:pt x="30403" y="12806"/>
                  </a:lnTo>
                  <a:lnTo>
                    <a:pt x="30549" y="12743"/>
                  </a:lnTo>
                  <a:lnTo>
                    <a:pt x="30570" y="12701"/>
                  </a:lnTo>
                  <a:lnTo>
                    <a:pt x="30528" y="12576"/>
                  </a:lnTo>
                  <a:lnTo>
                    <a:pt x="30654" y="12471"/>
                  </a:lnTo>
                  <a:lnTo>
                    <a:pt x="30926" y="12283"/>
                  </a:lnTo>
                  <a:lnTo>
                    <a:pt x="30989" y="12283"/>
                  </a:lnTo>
                  <a:lnTo>
                    <a:pt x="31030" y="12178"/>
                  </a:lnTo>
                  <a:lnTo>
                    <a:pt x="31156" y="12178"/>
                  </a:lnTo>
                  <a:lnTo>
                    <a:pt x="31302" y="12053"/>
                  </a:lnTo>
                  <a:lnTo>
                    <a:pt x="31365" y="12115"/>
                  </a:lnTo>
                  <a:lnTo>
                    <a:pt x="31407" y="12115"/>
                  </a:lnTo>
                  <a:lnTo>
                    <a:pt x="31553" y="12073"/>
                  </a:lnTo>
                  <a:lnTo>
                    <a:pt x="31721" y="11906"/>
                  </a:lnTo>
                  <a:lnTo>
                    <a:pt x="31763" y="12011"/>
                  </a:lnTo>
                  <a:lnTo>
                    <a:pt x="31763" y="11655"/>
                  </a:lnTo>
                  <a:lnTo>
                    <a:pt x="31909" y="11550"/>
                  </a:lnTo>
                  <a:lnTo>
                    <a:pt x="31972" y="11404"/>
                  </a:lnTo>
                  <a:lnTo>
                    <a:pt x="31972" y="11299"/>
                  </a:lnTo>
                  <a:lnTo>
                    <a:pt x="32118" y="11195"/>
                  </a:lnTo>
                  <a:lnTo>
                    <a:pt x="32223" y="11006"/>
                  </a:lnTo>
                  <a:lnTo>
                    <a:pt x="32328" y="10965"/>
                  </a:lnTo>
                  <a:lnTo>
                    <a:pt x="32411" y="10672"/>
                  </a:lnTo>
                  <a:lnTo>
                    <a:pt x="32453" y="10567"/>
                  </a:lnTo>
                  <a:lnTo>
                    <a:pt x="32453" y="10504"/>
                  </a:lnTo>
                  <a:lnTo>
                    <a:pt x="32453" y="10337"/>
                  </a:lnTo>
                  <a:lnTo>
                    <a:pt x="32600" y="10190"/>
                  </a:lnTo>
                  <a:lnTo>
                    <a:pt x="32704" y="10358"/>
                  </a:lnTo>
                  <a:lnTo>
                    <a:pt x="32767" y="10400"/>
                  </a:lnTo>
                  <a:lnTo>
                    <a:pt x="32851" y="10483"/>
                  </a:lnTo>
                  <a:lnTo>
                    <a:pt x="32955" y="10441"/>
                  </a:lnTo>
                  <a:lnTo>
                    <a:pt x="33081" y="10483"/>
                  </a:lnTo>
                  <a:lnTo>
                    <a:pt x="33332" y="10462"/>
                  </a:lnTo>
                  <a:lnTo>
                    <a:pt x="33478" y="10483"/>
                  </a:lnTo>
                  <a:lnTo>
                    <a:pt x="33541" y="10337"/>
                  </a:lnTo>
                  <a:lnTo>
                    <a:pt x="33541" y="10253"/>
                  </a:lnTo>
                  <a:lnTo>
                    <a:pt x="33395" y="10128"/>
                  </a:lnTo>
                  <a:lnTo>
                    <a:pt x="33290" y="10044"/>
                  </a:lnTo>
                  <a:lnTo>
                    <a:pt x="33374" y="9960"/>
                  </a:lnTo>
                  <a:lnTo>
                    <a:pt x="33499" y="9960"/>
                  </a:lnTo>
                  <a:lnTo>
                    <a:pt x="33750" y="9772"/>
                  </a:lnTo>
                  <a:lnTo>
                    <a:pt x="33750" y="9646"/>
                  </a:lnTo>
                  <a:lnTo>
                    <a:pt x="33855" y="9521"/>
                  </a:lnTo>
                  <a:lnTo>
                    <a:pt x="33939" y="9521"/>
                  </a:lnTo>
                  <a:lnTo>
                    <a:pt x="34002" y="9416"/>
                  </a:lnTo>
                  <a:lnTo>
                    <a:pt x="33939" y="9312"/>
                  </a:lnTo>
                  <a:lnTo>
                    <a:pt x="33939" y="9207"/>
                  </a:lnTo>
                  <a:lnTo>
                    <a:pt x="33939" y="9081"/>
                  </a:lnTo>
                  <a:lnTo>
                    <a:pt x="34022" y="9040"/>
                  </a:lnTo>
                  <a:lnTo>
                    <a:pt x="34127" y="9123"/>
                  </a:lnTo>
                  <a:lnTo>
                    <a:pt x="34127" y="9228"/>
                  </a:lnTo>
                  <a:lnTo>
                    <a:pt x="34190" y="9312"/>
                  </a:lnTo>
                  <a:lnTo>
                    <a:pt x="34378" y="9332"/>
                  </a:lnTo>
                  <a:lnTo>
                    <a:pt x="34399" y="9395"/>
                  </a:lnTo>
                  <a:lnTo>
                    <a:pt x="34399" y="9353"/>
                  </a:lnTo>
                  <a:lnTo>
                    <a:pt x="34399" y="9291"/>
                  </a:lnTo>
                  <a:lnTo>
                    <a:pt x="34378" y="9249"/>
                  </a:lnTo>
                  <a:lnTo>
                    <a:pt x="34336" y="9144"/>
                  </a:lnTo>
                  <a:lnTo>
                    <a:pt x="34336" y="9123"/>
                  </a:lnTo>
                  <a:lnTo>
                    <a:pt x="34420" y="9081"/>
                  </a:lnTo>
                  <a:lnTo>
                    <a:pt x="34546" y="9102"/>
                  </a:lnTo>
                  <a:lnTo>
                    <a:pt x="34608" y="9081"/>
                  </a:lnTo>
                  <a:lnTo>
                    <a:pt x="34608" y="8977"/>
                  </a:lnTo>
                  <a:lnTo>
                    <a:pt x="34587" y="8914"/>
                  </a:lnTo>
                  <a:lnTo>
                    <a:pt x="34587" y="8830"/>
                  </a:lnTo>
                  <a:lnTo>
                    <a:pt x="34608" y="8788"/>
                  </a:lnTo>
                  <a:lnTo>
                    <a:pt x="34608" y="8684"/>
                  </a:lnTo>
                  <a:lnTo>
                    <a:pt x="34608" y="8579"/>
                  </a:lnTo>
                  <a:lnTo>
                    <a:pt x="34525" y="8516"/>
                  </a:lnTo>
                  <a:lnTo>
                    <a:pt x="34525" y="8349"/>
                  </a:lnTo>
                  <a:lnTo>
                    <a:pt x="34525" y="8244"/>
                  </a:lnTo>
                  <a:lnTo>
                    <a:pt x="34504" y="8098"/>
                  </a:lnTo>
                  <a:lnTo>
                    <a:pt x="34504" y="7993"/>
                  </a:lnTo>
                  <a:lnTo>
                    <a:pt x="34441" y="7889"/>
                  </a:lnTo>
                  <a:lnTo>
                    <a:pt x="34399" y="7826"/>
                  </a:lnTo>
                  <a:lnTo>
                    <a:pt x="34378" y="7742"/>
                  </a:lnTo>
                  <a:lnTo>
                    <a:pt x="34232" y="7533"/>
                  </a:lnTo>
                  <a:lnTo>
                    <a:pt x="34190" y="7428"/>
                  </a:lnTo>
                  <a:lnTo>
                    <a:pt x="34211" y="7366"/>
                  </a:lnTo>
                  <a:lnTo>
                    <a:pt x="34294" y="7345"/>
                  </a:lnTo>
                  <a:lnTo>
                    <a:pt x="34378" y="7324"/>
                  </a:lnTo>
                  <a:lnTo>
                    <a:pt x="34420" y="7261"/>
                  </a:lnTo>
                  <a:lnTo>
                    <a:pt x="34441" y="7198"/>
                  </a:lnTo>
                  <a:lnTo>
                    <a:pt x="34546" y="7010"/>
                  </a:lnTo>
                  <a:lnTo>
                    <a:pt x="34587" y="7010"/>
                  </a:lnTo>
                  <a:lnTo>
                    <a:pt x="34692" y="7031"/>
                  </a:lnTo>
                  <a:lnTo>
                    <a:pt x="34755" y="7052"/>
                  </a:lnTo>
                  <a:lnTo>
                    <a:pt x="35131" y="7115"/>
                  </a:lnTo>
                  <a:lnTo>
                    <a:pt x="35173" y="7136"/>
                  </a:lnTo>
                  <a:lnTo>
                    <a:pt x="35236" y="7136"/>
                  </a:lnTo>
                  <a:lnTo>
                    <a:pt x="35278" y="7094"/>
                  </a:lnTo>
                  <a:lnTo>
                    <a:pt x="35257" y="7010"/>
                  </a:lnTo>
                  <a:lnTo>
                    <a:pt x="35236" y="6926"/>
                  </a:lnTo>
                  <a:lnTo>
                    <a:pt x="35236" y="6884"/>
                  </a:lnTo>
                  <a:lnTo>
                    <a:pt x="35257" y="6822"/>
                  </a:lnTo>
                  <a:lnTo>
                    <a:pt x="35236" y="6780"/>
                  </a:lnTo>
                  <a:lnTo>
                    <a:pt x="35215" y="6696"/>
                  </a:lnTo>
                  <a:lnTo>
                    <a:pt x="35257" y="6591"/>
                  </a:lnTo>
                  <a:lnTo>
                    <a:pt x="35320" y="6571"/>
                  </a:lnTo>
                  <a:lnTo>
                    <a:pt x="35278" y="6466"/>
                  </a:lnTo>
                  <a:lnTo>
                    <a:pt x="35257" y="6403"/>
                  </a:lnTo>
                  <a:lnTo>
                    <a:pt x="35257" y="6382"/>
                  </a:lnTo>
                  <a:lnTo>
                    <a:pt x="35341" y="6319"/>
                  </a:lnTo>
                  <a:lnTo>
                    <a:pt x="35320" y="6278"/>
                  </a:lnTo>
                  <a:lnTo>
                    <a:pt x="35320" y="6215"/>
                  </a:lnTo>
                  <a:lnTo>
                    <a:pt x="35278" y="6152"/>
                  </a:lnTo>
                  <a:lnTo>
                    <a:pt x="35320" y="6068"/>
                  </a:lnTo>
                  <a:lnTo>
                    <a:pt x="35362" y="6047"/>
                  </a:lnTo>
                  <a:lnTo>
                    <a:pt x="35362" y="5985"/>
                  </a:lnTo>
                  <a:lnTo>
                    <a:pt x="35341" y="5943"/>
                  </a:lnTo>
                  <a:lnTo>
                    <a:pt x="35278" y="5796"/>
                  </a:lnTo>
                  <a:lnTo>
                    <a:pt x="35278" y="5671"/>
                  </a:lnTo>
                  <a:lnTo>
                    <a:pt x="35320" y="5650"/>
                  </a:lnTo>
                  <a:lnTo>
                    <a:pt x="35341" y="5629"/>
                  </a:lnTo>
                  <a:lnTo>
                    <a:pt x="35341" y="5587"/>
                  </a:lnTo>
                  <a:lnTo>
                    <a:pt x="35320" y="5545"/>
                  </a:lnTo>
                  <a:lnTo>
                    <a:pt x="35320" y="5483"/>
                  </a:lnTo>
                  <a:lnTo>
                    <a:pt x="35257" y="5441"/>
                  </a:lnTo>
                  <a:lnTo>
                    <a:pt x="35236" y="5378"/>
                  </a:lnTo>
                  <a:lnTo>
                    <a:pt x="35257" y="5315"/>
                  </a:lnTo>
                  <a:lnTo>
                    <a:pt x="35257" y="5231"/>
                  </a:lnTo>
                  <a:lnTo>
                    <a:pt x="35236" y="5169"/>
                  </a:lnTo>
                  <a:lnTo>
                    <a:pt x="35173" y="5127"/>
                  </a:lnTo>
                  <a:lnTo>
                    <a:pt x="35173" y="5064"/>
                  </a:lnTo>
                  <a:lnTo>
                    <a:pt x="35257" y="4959"/>
                  </a:lnTo>
                  <a:lnTo>
                    <a:pt x="35362" y="4939"/>
                  </a:lnTo>
                  <a:lnTo>
                    <a:pt x="35383" y="4918"/>
                  </a:lnTo>
                  <a:lnTo>
                    <a:pt x="35383" y="4813"/>
                  </a:lnTo>
                  <a:lnTo>
                    <a:pt x="35424" y="4687"/>
                  </a:lnTo>
                  <a:lnTo>
                    <a:pt x="35341" y="4646"/>
                  </a:lnTo>
                  <a:lnTo>
                    <a:pt x="35278" y="4583"/>
                  </a:lnTo>
                  <a:lnTo>
                    <a:pt x="35257" y="4499"/>
                  </a:lnTo>
                  <a:lnTo>
                    <a:pt x="35173" y="4395"/>
                  </a:lnTo>
                  <a:lnTo>
                    <a:pt x="35152" y="4332"/>
                  </a:lnTo>
                  <a:lnTo>
                    <a:pt x="35215" y="4290"/>
                  </a:lnTo>
                  <a:lnTo>
                    <a:pt x="35152" y="4185"/>
                  </a:lnTo>
                  <a:lnTo>
                    <a:pt x="35131" y="4123"/>
                  </a:lnTo>
                  <a:lnTo>
                    <a:pt x="35027" y="4102"/>
                  </a:lnTo>
                  <a:lnTo>
                    <a:pt x="34964" y="4081"/>
                  </a:lnTo>
                  <a:lnTo>
                    <a:pt x="34859" y="4018"/>
                  </a:lnTo>
                  <a:lnTo>
                    <a:pt x="34797" y="4081"/>
                  </a:lnTo>
                  <a:lnTo>
                    <a:pt x="34713" y="4102"/>
                  </a:lnTo>
                  <a:lnTo>
                    <a:pt x="34629" y="4143"/>
                  </a:lnTo>
                  <a:lnTo>
                    <a:pt x="34629" y="4227"/>
                  </a:lnTo>
                  <a:lnTo>
                    <a:pt x="34587" y="4269"/>
                  </a:lnTo>
                  <a:lnTo>
                    <a:pt x="34504" y="4269"/>
                  </a:lnTo>
                  <a:lnTo>
                    <a:pt x="34483" y="4395"/>
                  </a:lnTo>
                  <a:lnTo>
                    <a:pt x="34294" y="4395"/>
                  </a:lnTo>
                  <a:lnTo>
                    <a:pt x="34232" y="4478"/>
                  </a:lnTo>
                  <a:lnTo>
                    <a:pt x="34232" y="4583"/>
                  </a:lnTo>
                  <a:lnTo>
                    <a:pt x="34190" y="4604"/>
                  </a:lnTo>
                  <a:lnTo>
                    <a:pt x="34169" y="4729"/>
                  </a:lnTo>
                  <a:lnTo>
                    <a:pt x="34169" y="4792"/>
                  </a:lnTo>
                  <a:lnTo>
                    <a:pt x="34106" y="4813"/>
                  </a:lnTo>
                  <a:lnTo>
                    <a:pt x="34022" y="4897"/>
                  </a:lnTo>
                  <a:lnTo>
                    <a:pt x="33876" y="4918"/>
                  </a:lnTo>
                  <a:lnTo>
                    <a:pt x="33709" y="4918"/>
                  </a:lnTo>
                  <a:lnTo>
                    <a:pt x="33667" y="4939"/>
                  </a:lnTo>
                  <a:lnTo>
                    <a:pt x="33604" y="5001"/>
                  </a:lnTo>
                  <a:lnTo>
                    <a:pt x="33583" y="4918"/>
                  </a:lnTo>
                  <a:lnTo>
                    <a:pt x="33541" y="4834"/>
                  </a:lnTo>
                  <a:lnTo>
                    <a:pt x="33458" y="4834"/>
                  </a:lnTo>
                  <a:lnTo>
                    <a:pt x="33374" y="4897"/>
                  </a:lnTo>
                  <a:lnTo>
                    <a:pt x="33269" y="4918"/>
                  </a:lnTo>
                  <a:lnTo>
                    <a:pt x="33248" y="4834"/>
                  </a:lnTo>
                  <a:lnTo>
                    <a:pt x="33165" y="4729"/>
                  </a:lnTo>
                  <a:lnTo>
                    <a:pt x="33123" y="4708"/>
                  </a:lnTo>
                  <a:lnTo>
                    <a:pt x="32976" y="4583"/>
                  </a:lnTo>
                  <a:lnTo>
                    <a:pt x="32976" y="4478"/>
                  </a:lnTo>
                  <a:lnTo>
                    <a:pt x="33018" y="4436"/>
                  </a:lnTo>
                  <a:lnTo>
                    <a:pt x="33039" y="4332"/>
                  </a:lnTo>
                  <a:lnTo>
                    <a:pt x="33018" y="4227"/>
                  </a:lnTo>
                  <a:lnTo>
                    <a:pt x="32976" y="4123"/>
                  </a:lnTo>
                  <a:lnTo>
                    <a:pt x="32872" y="4143"/>
                  </a:lnTo>
                  <a:lnTo>
                    <a:pt x="32872" y="4081"/>
                  </a:lnTo>
                  <a:lnTo>
                    <a:pt x="32872" y="3997"/>
                  </a:lnTo>
                  <a:lnTo>
                    <a:pt x="32934" y="3913"/>
                  </a:lnTo>
                  <a:lnTo>
                    <a:pt x="32934" y="3871"/>
                  </a:lnTo>
                  <a:lnTo>
                    <a:pt x="32872" y="3851"/>
                  </a:lnTo>
                  <a:lnTo>
                    <a:pt x="32851" y="3851"/>
                  </a:lnTo>
                  <a:lnTo>
                    <a:pt x="32767" y="3892"/>
                  </a:lnTo>
                  <a:lnTo>
                    <a:pt x="32725" y="3892"/>
                  </a:lnTo>
                  <a:lnTo>
                    <a:pt x="32642" y="3913"/>
                  </a:lnTo>
                  <a:lnTo>
                    <a:pt x="32558" y="3892"/>
                  </a:lnTo>
                  <a:lnTo>
                    <a:pt x="32516" y="3871"/>
                  </a:lnTo>
                  <a:lnTo>
                    <a:pt x="32453" y="3851"/>
                  </a:lnTo>
                  <a:lnTo>
                    <a:pt x="32432" y="3809"/>
                  </a:lnTo>
                  <a:lnTo>
                    <a:pt x="32307" y="3767"/>
                  </a:lnTo>
                  <a:lnTo>
                    <a:pt x="32307" y="3704"/>
                  </a:lnTo>
                  <a:lnTo>
                    <a:pt x="32244" y="3662"/>
                  </a:lnTo>
                  <a:lnTo>
                    <a:pt x="32202" y="3662"/>
                  </a:lnTo>
                  <a:lnTo>
                    <a:pt x="32139" y="3599"/>
                  </a:lnTo>
                  <a:lnTo>
                    <a:pt x="32139" y="3558"/>
                  </a:lnTo>
                  <a:lnTo>
                    <a:pt x="32077" y="3558"/>
                  </a:lnTo>
                  <a:lnTo>
                    <a:pt x="32014" y="3474"/>
                  </a:lnTo>
                  <a:lnTo>
                    <a:pt x="31993" y="3432"/>
                  </a:lnTo>
                  <a:lnTo>
                    <a:pt x="31930" y="3369"/>
                  </a:lnTo>
                  <a:lnTo>
                    <a:pt x="31888" y="3369"/>
                  </a:lnTo>
                  <a:lnTo>
                    <a:pt x="31846" y="3453"/>
                  </a:lnTo>
                  <a:lnTo>
                    <a:pt x="31805" y="3432"/>
                  </a:lnTo>
                  <a:lnTo>
                    <a:pt x="31763" y="3453"/>
                  </a:lnTo>
                  <a:lnTo>
                    <a:pt x="31721" y="3495"/>
                  </a:lnTo>
                  <a:lnTo>
                    <a:pt x="31658" y="3453"/>
                  </a:lnTo>
                  <a:lnTo>
                    <a:pt x="31616" y="3390"/>
                  </a:lnTo>
                  <a:lnTo>
                    <a:pt x="31574" y="3369"/>
                  </a:lnTo>
                  <a:lnTo>
                    <a:pt x="31449" y="3369"/>
                  </a:lnTo>
                  <a:lnTo>
                    <a:pt x="31386" y="3348"/>
                  </a:lnTo>
                  <a:lnTo>
                    <a:pt x="31449" y="3286"/>
                  </a:lnTo>
                  <a:lnTo>
                    <a:pt x="31449" y="3244"/>
                  </a:lnTo>
                  <a:lnTo>
                    <a:pt x="31365" y="3244"/>
                  </a:lnTo>
                  <a:lnTo>
                    <a:pt x="31302" y="3286"/>
                  </a:lnTo>
                  <a:lnTo>
                    <a:pt x="31177" y="3286"/>
                  </a:lnTo>
                  <a:lnTo>
                    <a:pt x="31135" y="3327"/>
                  </a:lnTo>
                  <a:lnTo>
                    <a:pt x="31072" y="3265"/>
                  </a:lnTo>
                  <a:lnTo>
                    <a:pt x="31030" y="3286"/>
                  </a:lnTo>
                  <a:lnTo>
                    <a:pt x="30947" y="3286"/>
                  </a:lnTo>
                  <a:lnTo>
                    <a:pt x="30884" y="3223"/>
                  </a:lnTo>
                  <a:lnTo>
                    <a:pt x="30800" y="3181"/>
                  </a:lnTo>
                  <a:lnTo>
                    <a:pt x="30675" y="3055"/>
                  </a:lnTo>
                  <a:lnTo>
                    <a:pt x="30633" y="2930"/>
                  </a:lnTo>
                  <a:lnTo>
                    <a:pt x="30633" y="2846"/>
                  </a:lnTo>
                  <a:lnTo>
                    <a:pt x="30612" y="2742"/>
                  </a:lnTo>
                  <a:lnTo>
                    <a:pt x="30549" y="2742"/>
                  </a:lnTo>
                  <a:lnTo>
                    <a:pt x="30465" y="2721"/>
                  </a:lnTo>
                  <a:lnTo>
                    <a:pt x="30465" y="2574"/>
                  </a:lnTo>
                  <a:lnTo>
                    <a:pt x="30424" y="2553"/>
                  </a:lnTo>
                  <a:lnTo>
                    <a:pt x="30403" y="2428"/>
                  </a:lnTo>
                  <a:lnTo>
                    <a:pt x="30361" y="2323"/>
                  </a:lnTo>
                  <a:lnTo>
                    <a:pt x="30152" y="2198"/>
                  </a:lnTo>
                  <a:lnTo>
                    <a:pt x="30047" y="2030"/>
                  </a:lnTo>
                  <a:lnTo>
                    <a:pt x="30026" y="1988"/>
                  </a:lnTo>
                  <a:lnTo>
                    <a:pt x="29984" y="1884"/>
                  </a:lnTo>
                  <a:lnTo>
                    <a:pt x="29921" y="1905"/>
                  </a:lnTo>
                  <a:lnTo>
                    <a:pt x="29901" y="1905"/>
                  </a:lnTo>
                  <a:lnTo>
                    <a:pt x="29901" y="1821"/>
                  </a:lnTo>
                  <a:lnTo>
                    <a:pt x="29921" y="1779"/>
                  </a:lnTo>
                  <a:lnTo>
                    <a:pt x="29838" y="1716"/>
                  </a:lnTo>
                  <a:lnTo>
                    <a:pt x="29796" y="1612"/>
                  </a:lnTo>
                  <a:lnTo>
                    <a:pt x="29733" y="1591"/>
                  </a:lnTo>
                  <a:lnTo>
                    <a:pt x="29712" y="1507"/>
                  </a:lnTo>
                  <a:lnTo>
                    <a:pt x="29670" y="1444"/>
                  </a:lnTo>
                  <a:lnTo>
                    <a:pt x="29608" y="1340"/>
                  </a:lnTo>
                  <a:lnTo>
                    <a:pt x="29482" y="1256"/>
                  </a:lnTo>
                  <a:lnTo>
                    <a:pt x="29461" y="1193"/>
                  </a:lnTo>
                  <a:lnTo>
                    <a:pt x="29503" y="1130"/>
                  </a:lnTo>
                  <a:lnTo>
                    <a:pt x="29482" y="1047"/>
                  </a:lnTo>
                  <a:lnTo>
                    <a:pt x="29315" y="1047"/>
                  </a:lnTo>
                  <a:lnTo>
                    <a:pt x="29294" y="984"/>
                  </a:lnTo>
                  <a:lnTo>
                    <a:pt x="29294" y="942"/>
                  </a:lnTo>
                  <a:lnTo>
                    <a:pt x="29273" y="879"/>
                  </a:lnTo>
                  <a:lnTo>
                    <a:pt x="29273" y="817"/>
                  </a:lnTo>
                  <a:lnTo>
                    <a:pt x="29231" y="733"/>
                  </a:lnTo>
                  <a:lnTo>
                    <a:pt x="29168" y="712"/>
                  </a:lnTo>
                  <a:lnTo>
                    <a:pt x="29168" y="649"/>
                  </a:lnTo>
                  <a:lnTo>
                    <a:pt x="29147" y="607"/>
                  </a:lnTo>
                  <a:lnTo>
                    <a:pt x="29085" y="628"/>
                  </a:lnTo>
                  <a:lnTo>
                    <a:pt x="28980" y="607"/>
                  </a:lnTo>
                  <a:lnTo>
                    <a:pt x="28959" y="545"/>
                  </a:lnTo>
                  <a:lnTo>
                    <a:pt x="28980" y="482"/>
                  </a:lnTo>
                  <a:lnTo>
                    <a:pt x="28959" y="440"/>
                  </a:lnTo>
                  <a:lnTo>
                    <a:pt x="28875" y="419"/>
                  </a:lnTo>
                  <a:lnTo>
                    <a:pt x="28833" y="461"/>
                  </a:lnTo>
                  <a:lnTo>
                    <a:pt x="28792" y="419"/>
                  </a:lnTo>
                  <a:lnTo>
                    <a:pt x="28750" y="419"/>
                  </a:lnTo>
                  <a:lnTo>
                    <a:pt x="28708" y="356"/>
                  </a:lnTo>
                  <a:lnTo>
                    <a:pt x="28750" y="293"/>
                  </a:lnTo>
                  <a:lnTo>
                    <a:pt x="28687" y="231"/>
                  </a:lnTo>
                  <a:lnTo>
                    <a:pt x="28624" y="210"/>
                  </a:lnTo>
                  <a:lnTo>
                    <a:pt x="28561" y="231"/>
                  </a:lnTo>
                  <a:lnTo>
                    <a:pt x="28520" y="147"/>
                  </a:lnTo>
                  <a:lnTo>
                    <a:pt x="28457" y="189"/>
                  </a:lnTo>
                  <a:lnTo>
                    <a:pt x="28373" y="189"/>
                  </a:lnTo>
                  <a:lnTo>
                    <a:pt x="28331" y="147"/>
                  </a:lnTo>
                  <a:lnTo>
                    <a:pt x="28268" y="189"/>
                  </a:lnTo>
                  <a:lnTo>
                    <a:pt x="28268" y="252"/>
                  </a:lnTo>
                  <a:lnTo>
                    <a:pt x="28248" y="293"/>
                  </a:lnTo>
                  <a:lnTo>
                    <a:pt x="28143" y="231"/>
                  </a:lnTo>
                  <a:lnTo>
                    <a:pt x="28101" y="189"/>
                  </a:lnTo>
                  <a:lnTo>
                    <a:pt x="28017" y="210"/>
                  </a:lnTo>
                  <a:lnTo>
                    <a:pt x="27892" y="210"/>
                  </a:lnTo>
                  <a:lnTo>
                    <a:pt x="27892" y="189"/>
                  </a:lnTo>
                  <a:lnTo>
                    <a:pt x="27808" y="105"/>
                  </a:lnTo>
                  <a:lnTo>
                    <a:pt x="27620" y="84"/>
                  </a:lnTo>
                  <a:lnTo>
                    <a:pt x="27536" y="21"/>
                  </a:lnTo>
                  <a:lnTo>
                    <a:pt x="27432" y="21"/>
                  </a:lnTo>
                  <a:lnTo>
                    <a:pt x="27390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032" name="Google Shape;7032;p57"/>
            <p:cNvSpPr/>
            <p:nvPr/>
          </p:nvSpPr>
          <p:spPr>
            <a:xfrm>
              <a:off x="4442708" y="2990191"/>
              <a:ext cx="762" cy="967"/>
            </a:xfrm>
            <a:custGeom>
              <a:rect b="b" l="l" r="r" t="t"/>
              <a:pathLst>
                <a:path extrusionOk="0" h="85" w="64">
                  <a:moveTo>
                    <a:pt x="63" y="85"/>
                  </a:moveTo>
                  <a:lnTo>
                    <a:pt x="1" y="1"/>
                  </a:lnTo>
                  <a:lnTo>
                    <a:pt x="1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033" name="Google Shape;7033;p57"/>
            <p:cNvSpPr/>
            <p:nvPr/>
          </p:nvSpPr>
          <p:spPr>
            <a:xfrm>
              <a:off x="4434742" y="2997094"/>
              <a:ext cx="1250" cy="1205"/>
            </a:xfrm>
            <a:custGeom>
              <a:rect b="b" l="l" r="r" t="t"/>
              <a:pathLst>
                <a:path extrusionOk="0" h="106" w="105">
                  <a:moveTo>
                    <a:pt x="0" y="105"/>
                  </a:moveTo>
                  <a:lnTo>
                    <a:pt x="105" y="1"/>
                  </a:lnTo>
                  <a:lnTo>
                    <a:pt x="105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034" name="Google Shape;7034;p57"/>
            <p:cNvSpPr/>
            <p:nvPr/>
          </p:nvSpPr>
          <p:spPr>
            <a:xfrm>
              <a:off x="4184339" y="2879787"/>
              <a:ext cx="2512" cy="728"/>
            </a:xfrm>
            <a:custGeom>
              <a:rect b="b" l="l" r="r" t="t"/>
              <a:pathLst>
                <a:path extrusionOk="0" h="64" w="211">
                  <a:moveTo>
                    <a:pt x="210" y="0"/>
                  </a:moveTo>
                  <a:lnTo>
                    <a:pt x="1" y="63"/>
                  </a:lnTo>
                  <a:lnTo>
                    <a:pt x="22" y="63"/>
                  </a:lnTo>
                  <a:lnTo>
                    <a:pt x="210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035" name="Google Shape;7035;p57"/>
            <p:cNvSpPr/>
            <p:nvPr/>
          </p:nvSpPr>
          <p:spPr>
            <a:xfrm>
              <a:off x="4038591" y="2720356"/>
              <a:ext cx="260870" cy="130886"/>
            </a:xfrm>
            <a:custGeom>
              <a:rect b="b" l="l" r="r" t="t"/>
              <a:pathLst>
                <a:path extrusionOk="0" h="11509" w="21908">
                  <a:moveTo>
                    <a:pt x="10860" y="0"/>
                  </a:moveTo>
                  <a:lnTo>
                    <a:pt x="10755" y="84"/>
                  </a:lnTo>
                  <a:lnTo>
                    <a:pt x="10713" y="189"/>
                  </a:lnTo>
                  <a:lnTo>
                    <a:pt x="10567" y="189"/>
                  </a:lnTo>
                  <a:lnTo>
                    <a:pt x="10483" y="252"/>
                  </a:lnTo>
                  <a:lnTo>
                    <a:pt x="10546" y="314"/>
                  </a:lnTo>
                  <a:lnTo>
                    <a:pt x="10546" y="398"/>
                  </a:lnTo>
                  <a:lnTo>
                    <a:pt x="10400" y="419"/>
                  </a:lnTo>
                  <a:lnTo>
                    <a:pt x="10337" y="419"/>
                  </a:lnTo>
                  <a:lnTo>
                    <a:pt x="10253" y="524"/>
                  </a:lnTo>
                  <a:lnTo>
                    <a:pt x="10128" y="524"/>
                  </a:lnTo>
                  <a:lnTo>
                    <a:pt x="10044" y="586"/>
                  </a:lnTo>
                  <a:lnTo>
                    <a:pt x="9981" y="586"/>
                  </a:lnTo>
                  <a:lnTo>
                    <a:pt x="9751" y="733"/>
                  </a:lnTo>
                  <a:lnTo>
                    <a:pt x="9625" y="796"/>
                  </a:lnTo>
                  <a:lnTo>
                    <a:pt x="9521" y="837"/>
                  </a:lnTo>
                  <a:lnTo>
                    <a:pt x="9437" y="837"/>
                  </a:lnTo>
                  <a:lnTo>
                    <a:pt x="9353" y="775"/>
                  </a:lnTo>
                  <a:lnTo>
                    <a:pt x="9312" y="837"/>
                  </a:lnTo>
                  <a:lnTo>
                    <a:pt x="9291" y="921"/>
                  </a:lnTo>
                  <a:lnTo>
                    <a:pt x="9144" y="921"/>
                  </a:lnTo>
                  <a:lnTo>
                    <a:pt x="9102" y="984"/>
                  </a:lnTo>
                  <a:lnTo>
                    <a:pt x="9102" y="1088"/>
                  </a:lnTo>
                  <a:lnTo>
                    <a:pt x="9040" y="1130"/>
                  </a:lnTo>
                  <a:lnTo>
                    <a:pt x="8977" y="1109"/>
                  </a:lnTo>
                  <a:lnTo>
                    <a:pt x="8893" y="1109"/>
                  </a:lnTo>
                  <a:lnTo>
                    <a:pt x="8789" y="1151"/>
                  </a:lnTo>
                  <a:lnTo>
                    <a:pt x="8663" y="1172"/>
                  </a:lnTo>
                  <a:lnTo>
                    <a:pt x="8496" y="1256"/>
                  </a:lnTo>
                  <a:lnTo>
                    <a:pt x="8475" y="1319"/>
                  </a:lnTo>
                  <a:lnTo>
                    <a:pt x="8307" y="1340"/>
                  </a:lnTo>
                  <a:lnTo>
                    <a:pt x="8182" y="1402"/>
                  </a:lnTo>
                  <a:lnTo>
                    <a:pt x="8035" y="1423"/>
                  </a:lnTo>
                  <a:lnTo>
                    <a:pt x="7847" y="1465"/>
                  </a:lnTo>
                  <a:lnTo>
                    <a:pt x="7826" y="1549"/>
                  </a:lnTo>
                  <a:lnTo>
                    <a:pt x="7763" y="1632"/>
                  </a:lnTo>
                  <a:lnTo>
                    <a:pt x="7721" y="1528"/>
                  </a:lnTo>
                  <a:lnTo>
                    <a:pt x="7617" y="1528"/>
                  </a:lnTo>
                  <a:lnTo>
                    <a:pt x="7512" y="1570"/>
                  </a:lnTo>
                  <a:lnTo>
                    <a:pt x="7512" y="1653"/>
                  </a:lnTo>
                  <a:lnTo>
                    <a:pt x="7449" y="1695"/>
                  </a:lnTo>
                  <a:lnTo>
                    <a:pt x="7345" y="1653"/>
                  </a:lnTo>
                  <a:lnTo>
                    <a:pt x="7219" y="1653"/>
                  </a:lnTo>
                  <a:lnTo>
                    <a:pt x="7198" y="1612"/>
                  </a:lnTo>
                  <a:lnTo>
                    <a:pt x="7115" y="1612"/>
                  </a:lnTo>
                  <a:lnTo>
                    <a:pt x="7031" y="1653"/>
                  </a:lnTo>
                  <a:lnTo>
                    <a:pt x="6926" y="1674"/>
                  </a:lnTo>
                  <a:lnTo>
                    <a:pt x="6884" y="1695"/>
                  </a:lnTo>
                  <a:lnTo>
                    <a:pt x="6926" y="1842"/>
                  </a:lnTo>
                  <a:lnTo>
                    <a:pt x="6884" y="1925"/>
                  </a:lnTo>
                  <a:lnTo>
                    <a:pt x="6989" y="1946"/>
                  </a:lnTo>
                  <a:lnTo>
                    <a:pt x="7136" y="1925"/>
                  </a:lnTo>
                  <a:lnTo>
                    <a:pt x="7198" y="2051"/>
                  </a:lnTo>
                  <a:lnTo>
                    <a:pt x="7031" y="2051"/>
                  </a:lnTo>
                  <a:lnTo>
                    <a:pt x="6989" y="2093"/>
                  </a:lnTo>
                  <a:lnTo>
                    <a:pt x="6989" y="2156"/>
                  </a:lnTo>
                  <a:lnTo>
                    <a:pt x="7136" y="2176"/>
                  </a:lnTo>
                  <a:lnTo>
                    <a:pt x="7240" y="2197"/>
                  </a:lnTo>
                  <a:lnTo>
                    <a:pt x="7324" y="2156"/>
                  </a:lnTo>
                  <a:lnTo>
                    <a:pt x="7408" y="2156"/>
                  </a:lnTo>
                  <a:lnTo>
                    <a:pt x="7512" y="2260"/>
                  </a:lnTo>
                  <a:lnTo>
                    <a:pt x="7617" y="2281"/>
                  </a:lnTo>
                  <a:lnTo>
                    <a:pt x="7617" y="2386"/>
                  </a:lnTo>
                  <a:lnTo>
                    <a:pt x="7554" y="2449"/>
                  </a:lnTo>
                  <a:lnTo>
                    <a:pt x="7449" y="2407"/>
                  </a:lnTo>
                  <a:lnTo>
                    <a:pt x="7219" y="2449"/>
                  </a:lnTo>
                  <a:lnTo>
                    <a:pt x="7094" y="2553"/>
                  </a:lnTo>
                  <a:lnTo>
                    <a:pt x="6947" y="2741"/>
                  </a:lnTo>
                  <a:lnTo>
                    <a:pt x="6947" y="2867"/>
                  </a:lnTo>
                  <a:lnTo>
                    <a:pt x="7031" y="2888"/>
                  </a:lnTo>
                  <a:lnTo>
                    <a:pt x="7052" y="3013"/>
                  </a:lnTo>
                  <a:lnTo>
                    <a:pt x="6989" y="3118"/>
                  </a:lnTo>
                  <a:lnTo>
                    <a:pt x="6947" y="3244"/>
                  </a:lnTo>
                  <a:lnTo>
                    <a:pt x="6843" y="3244"/>
                  </a:lnTo>
                  <a:lnTo>
                    <a:pt x="6843" y="3306"/>
                  </a:lnTo>
                  <a:lnTo>
                    <a:pt x="6884" y="3390"/>
                  </a:lnTo>
                  <a:lnTo>
                    <a:pt x="6884" y="3453"/>
                  </a:lnTo>
                  <a:lnTo>
                    <a:pt x="7031" y="3453"/>
                  </a:lnTo>
                  <a:lnTo>
                    <a:pt x="7115" y="3537"/>
                  </a:lnTo>
                  <a:lnTo>
                    <a:pt x="7240" y="3557"/>
                  </a:lnTo>
                  <a:lnTo>
                    <a:pt x="7240" y="3620"/>
                  </a:lnTo>
                  <a:lnTo>
                    <a:pt x="7366" y="3704"/>
                  </a:lnTo>
                  <a:lnTo>
                    <a:pt x="7533" y="3725"/>
                  </a:lnTo>
                  <a:lnTo>
                    <a:pt x="7575" y="3746"/>
                  </a:lnTo>
                  <a:lnTo>
                    <a:pt x="7617" y="4227"/>
                  </a:lnTo>
                  <a:lnTo>
                    <a:pt x="7554" y="4290"/>
                  </a:lnTo>
                  <a:lnTo>
                    <a:pt x="7366" y="4373"/>
                  </a:lnTo>
                  <a:lnTo>
                    <a:pt x="7219" y="4353"/>
                  </a:lnTo>
                  <a:lnTo>
                    <a:pt x="7031" y="4248"/>
                  </a:lnTo>
                  <a:lnTo>
                    <a:pt x="6947" y="4290"/>
                  </a:lnTo>
                  <a:lnTo>
                    <a:pt x="6947" y="4394"/>
                  </a:lnTo>
                  <a:lnTo>
                    <a:pt x="6905" y="4541"/>
                  </a:lnTo>
                  <a:lnTo>
                    <a:pt x="6780" y="4562"/>
                  </a:lnTo>
                  <a:lnTo>
                    <a:pt x="6571" y="4457"/>
                  </a:lnTo>
                  <a:lnTo>
                    <a:pt x="6403" y="4457"/>
                  </a:lnTo>
                  <a:lnTo>
                    <a:pt x="6320" y="4394"/>
                  </a:lnTo>
                  <a:lnTo>
                    <a:pt x="6278" y="4436"/>
                  </a:lnTo>
                  <a:lnTo>
                    <a:pt x="6173" y="4394"/>
                  </a:lnTo>
                  <a:lnTo>
                    <a:pt x="6048" y="4269"/>
                  </a:lnTo>
                  <a:lnTo>
                    <a:pt x="6152" y="4227"/>
                  </a:lnTo>
                  <a:lnTo>
                    <a:pt x="6173" y="4143"/>
                  </a:lnTo>
                  <a:lnTo>
                    <a:pt x="6089" y="4122"/>
                  </a:lnTo>
                  <a:lnTo>
                    <a:pt x="5964" y="4039"/>
                  </a:lnTo>
                  <a:lnTo>
                    <a:pt x="5880" y="4122"/>
                  </a:lnTo>
                  <a:lnTo>
                    <a:pt x="5755" y="4081"/>
                  </a:lnTo>
                  <a:lnTo>
                    <a:pt x="5671" y="4122"/>
                  </a:lnTo>
                  <a:lnTo>
                    <a:pt x="5692" y="4269"/>
                  </a:lnTo>
                  <a:lnTo>
                    <a:pt x="5545" y="4290"/>
                  </a:lnTo>
                  <a:lnTo>
                    <a:pt x="5483" y="4227"/>
                  </a:lnTo>
                  <a:lnTo>
                    <a:pt x="5336" y="4060"/>
                  </a:lnTo>
                  <a:lnTo>
                    <a:pt x="5211" y="4081"/>
                  </a:lnTo>
                  <a:lnTo>
                    <a:pt x="5148" y="4185"/>
                  </a:lnTo>
                  <a:lnTo>
                    <a:pt x="5064" y="4081"/>
                  </a:lnTo>
                  <a:lnTo>
                    <a:pt x="5001" y="4122"/>
                  </a:lnTo>
                  <a:lnTo>
                    <a:pt x="5001" y="4248"/>
                  </a:lnTo>
                  <a:lnTo>
                    <a:pt x="4855" y="4248"/>
                  </a:lnTo>
                  <a:lnTo>
                    <a:pt x="4834" y="4457"/>
                  </a:lnTo>
                  <a:lnTo>
                    <a:pt x="4708" y="4562"/>
                  </a:lnTo>
                  <a:lnTo>
                    <a:pt x="4625" y="4541"/>
                  </a:lnTo>
                  <a:lnTo>
                    <a:pt x="4541" y="4436"/>
                  </a:lnTo>
                  <a:lnTo>
                    <a:pt x="4332" y="4394"/>
                  </a:lnTo>
                  <a:lnTo>
                    <a:pt x="4269" y="4269"/>
                  </a:lnTo>
                  <a:lnTo>
                    <a:pt x="4123" y="4353"/>
                  </a:lnTo>
                  <a:lnTo>
                    <a:pt x="4164" y="4478"/>
                  </a:lnTo>
                  <a:lnTo>
                    <a:pt x="4081" y="4604"/>
                  </a:lnTo>
                  <a:lnTo>
                    <a:pt x="3997" y="4583"/>
                  </a:lnTo>
                  <a:lnTo>
                    <a:pt x="3997" y="4457"/>
                  </a:lnTo>
                  <a:lnTo>
                    <a:pt x="3955" y="4373"/>
                  </a:lnTo>
                  <a:lnTo>
                    <a:pt x="3871" y="4373"/>
                  </a:lnTo>
                  <a:lnTo>
                    <a:pt x="3704" y="4248"/>
                  </a:lnTo>
                  <a:lnTo>
                    <a:pt x="3599" y="4122"/>
                  </a:lnTo>
                  <a:lnTo>
                    <a:pt x="3474" y="4122"/>
                  </a:lnTo>
                  <a:lnTo>
                    <a:pt x="3369" y="3976"/>
                  </a:lnTo>
                  <a:lnTo>
                    <a:pt x="3286" y="3955"/>
                  </a:lnTo>
                  <a:lnTo>
                    <a:pt x="3244" y="3871"/>
                  </a:lnTo>
                  <a:lnTo>
                    <a:pt x="3160" y="3871"/>
                  </a:lnTo>
                  <a:lnTo>
                    <a:pt x="2951" y="3955"/>
                  </a:lnTo>
                  <a:lnTo>
                    <a:pt x="2825" y="3850"/>
                  </a:lnTo>
                  <a:lnTo>
                    <a:pt x="2742" y="3704"/>
                  </a:lnTo>
                  <a:lnTo>
                    <a:pt x="2637" y="3704"/>
                  </a:lnTo>
                  <a:lnTo>
                    <a:pt x="2532" y="3809"/>
                  </a:lnTo>
                  <a:lnTo>
                    <a:pt x="2407" y="3809"/>
                  </a:lnTo>
                  <a:lnTo>
                    <a:pt x="2407" y="3871"/>
                  </a:lnTo>
                  <a:lnTo>
                    <a:pt x="2323" y="3955"/>
                  </a:lnTo>
                  <a:lnTo>
                    <a:pt x="2323" y="3850"/>
                  </a:lnTo>
                  <a:lnTo>
                    <a:pt x="2239" y="3913"/>
                  </a:lnTo>
                  <a:lnTo>
                    <a:pt x="2218" y="3976"/>
                  </a:lnTo>
                  <a:lnTo>
                    <a:pt x="2114" y="4060"/>
                  </a:lnTo>
                  <a:lnTo>
                    <a:pt x="2030" y="3976"/>
                  </a:lnTo>
                  <a:lnTo>
                    <a:pt x="2114" y="3913"/>
                  </a:lnTo>
                  <a:lnTo>
                    <a:pt x="2135" y="3829"/>
                  </a:lnTo>
                  <a:lnTo>
                    <a:pt x="2009" y="3767"/>
                  </a:lnTo>
                  <a:lnTo>
                    <a:pt x="1821" y="3662"/>
                  </a:lnTo>
                  <a:lnTo>
                    <a:pt x="1800" y="3746"/>
                  </a:lnTo>
                  <a:lnTo>
                    <a:pt x="1821" y="3850"/>
                  </a:lnTo>
                  <a:lnTo>
                    <a:pt x="1821" y="3955"/>
                  </a:lnTo>
                  <a:lnTo>
                    <a:pt x="1695" y="3913"/>
                  </a:lnTo>
                  <a:lnTo>
                    <a:pt x="1612" y="3976"/>
                  </a:lnTo>
                  <a:lnTo>
                    <a:pt x="1570" y="4143"/>
                  </a:lnTo>
                  <a:lnTo>
                    <a:pt x="1486" y="4143"/>
                  </a:lnTo>
                  <a:lnTo>
                    <a:pt x="1298" y="4248"/>
                  </a:lnTo>
                  <a:lnTo>
                    <a:pt x="1277" y="4373"/>
                  </a:lnTo>
                  <a:lnTo>
                    <a:pt x="1361" y="4478"/>
                  </a:lnTo>
                  <a:lnTo>
                    <a:pt x="1361" y="4604"/>
                  </a:lnTo>
                  <a:lnTo>
                    <a:pt x="1172" y="4604"/>
                  </a:lnTo>
                  <a:lnTo>
                    <a:pt x="984" y="4645"/>
                  </a:lnTo>
                  <a:lnTo>
                    <a:pt x="1130" y="5106"/>
                  </a:lnTo>
                  <a:lnTo>
                    <a:pt x="1047" y="5169"/>
                  </a:lnTo>
                  <a:lnTo>
                    <a:pt x="1068" y="5336"/>
                  </a:lnTo>
                  <a:lnTo>
                    <a:pt x="879" y="5336"/>
                  </a:lnTo>
                  <a:lnTo>
                    <a:pt x="733" y="5231"/>
                  </a:lnTo>
                  <a:lnTo>
                    <a:pt x="670" y="5127"/>
                  </a:lnTo>
                  <a:lnTo>
                    <a:pt x="356" y="4876"/>
                  </a:lnTo>
                  <a:lnTo>
                    <a:pt x="294" y="4980"/>
                  </a:lnTo>
                  <a:lnTo>
                    <a:pt x="294" y="5106"/>
                  </a:lnTo>
                  <a:lnTo>
                    <a:pt x="126" y="5315"/>
                  </a:lnTo>
                  <a:lnTo>
                    <a:pt x="22" y="5378"/>
                  </a:lnTo>
                  <a:lnTo>
                    <a:pt x="42" y="5629"/>
                  </a:lnTo>
                  <a:lnTo>
                    <a:pt x="126" y="5734"/>
                  </a:lnTo>
                  <a:lnTo>
                    <a:pt x="105" y="6068"/>
                  </a:lnTo>
                  <a:lnTo>
                    <a:pt x="1" y="6278"/>
                  </a:lnTo>
                  <a:lnTo>
                    <a:pt x="231" y="6382"/>
                  </a:lnTo>
                  <a:lnTo>
                    <a:pt x="335" y="6550"/>
                  </a:lnTo>
                  <a:lnTo>
                    <a:pt x="314" y="6633"/>
                  </a:lnTo>
                  <a:lnTo>
                    <a:pt x="503" y="6780"/>
                  </a:lnTo>
                  <a:lnTo>
                    <a:pt x="545" y="6696"/>
                  </a:lnTo>
                  <a:lnTo>
                    <a:pt x="921" y="6801"/>
                  </a:lnTo>
                  <a:lnTo>
                    <a:pt x="1172" y="7052"/>
                  </a:lnTo>
                  <a:lnTo>
                    <a:pt x="1402" y="7428"/>
                  </a:lnTo>
                  <a:lnTo>
                    <a:pt x="1172" y="7428"/>
                  </a:lnTo>
                  <a:lnTo>
                    <a:pt x="1172" y="7533"/>
                  </a:lnTo>
                  <a:lnTo>
                    <a:pt x="1382" y="7679"/>
                  </a:lnTo>
                  <a:lnTo>
                    <a:pt x="1549" y="7617"/>
                  </a:lnTo>
                  <a:lnTo>
                    <a:pt x="1674" y="7721"/>
                  </a:lnTo>
                  <a:lnTo>
                    <a:pt x="1716" y="7721"/>
                  </a:lnTo>
                  <a:lnTo>
                    <a:pt x="1758" y="7784"/>
                  </a:lnTo>
                  <a:lnTo>
                    <a:pt x="1821" y="7784"/>
                  </a:lnTo>
                  <a:lnTo>
                    <a:pt x="1863" y="7721"/>
                  </a:lnTo>
                  <a:lnTo>
                    <a:pt x="1905" y="7721"/>
                  </a:lnTo>
                  <a:lnTo>
                    <a:pt x="1967" y="7784"/>
                  </a:lnTo>
                  <a:lnTo>
                    <a:pt x="2009" y="7721"/>
                  </a:lnTo>
                  <a:lnTo>
                    <a:pt x="2009" y="7638"/>
                  </a:lnTo>
                  <a:lnTo>
                    <a:pt x="2072" y="7679"/>
                  </a:lnTo>
                  <a:lnTo>
                    <a:pt x="2177" y="7596"/>
                  </a:lnTo>
                  <a:lnTo>
                    <a:pt x="2218" y="7512"/>
                  </a:lnTo>
                  <a:lnTo>
                    <a:pt x="2281" y="7512"/>
                  </a:lnTo>
                  <a:lnTo>
                    <a:pt x="2344" y="7428"/>
                  </a:lnTo>
                  <a:lnTo>
                    <a:pt x="2407" y="7428"/>
                  </a:lnTo>
                  <a:lnTo>
                    <a:pt x="2428" y="7470"/>
                  </a:lnTo>
                  <a:lnTo>
                    <a:pt x="2491" y="7428"/>
                  </a:lnTo>
                  <a:lnTo>
                    <a:pt x="2511" y="7366"/>
                  </a:lnTo>
                  <a:lnTo>
                    <a:pt x="2595" y="7282"/>
                  </a:lnTo>
                  <a:lnTo>
                    <a:pt x="2721" y="7282"/>
                  </a:lnTo>
                  <a:lnTo>
                    <a:pt x="2763" y="7303"/>
                  </a:lnTo>
                  <a:lnTo>
                    <a:pt x="2846" y="7303"/>
                  </a:lnTo>
                  <a:lnTo>
                    <a:pt x="2909" y="7282"/>
                  </a:lnTo>
                  <a:lnTo>
                    <a:pt x="2930" y="7303"/>
                  </a:lnTo>
                  <a:lnTo>
                    <a:pt x="2930" y="7386"/>
                  </a:lnTo>
                  <a:lnTo>
                    <a:pt x="2972" y="7470"/>
                  </a:lnTo>
                  <a:lnTo>
                    <a:pt x="3014" y="7407"/>
                  </a:lnTo>
                  <a:lnTo>
                    <a:pt x="3076" y="7407"/>
                  </a:lnTo>
                  <a:lnTo>
                    <a:pt x="3076" y="7470"/>
                  </a:lnTo>
                  <a:lnTo>
                    <a:pt x="3160" y="7491"/>
                  </a:lnTo>
                  <a:lnTo>
                    <a:pt x="3223" y="7470"/>
                  </a:lnTo>
                  <a:lnTo>
                    <a:pt x="3244" y="7407"/>
                  </a:lnTo>
                  <a:lnTo>
                    <a:pt x="3286" y="7386"/>
                  </a:lnTo>
                  <a:lnTo>
                    <a:pt x="3286" y="7324"/>
                  </a:lnTo>
                  <a:lnTo>
                    <a:pt x="3369" y="7303"/>
                  </a:lnTo>
                  <a:lnTo>
                    <a:pt x="3453" y="7324"/>
                  </a:lnTo>
                  <a:lnTo>
                    <a:pt x="3662" y="7324"/>
                  </a:lnTo>
                  <a:lnTo>
                    <a:pt x="3662" y="7386"/>
                  </a:lnTo>
                  <a:lnTo>
                    <a:pt x="3704" y="7470"/>
                  </a:lnTo>
                  <a:lnTo>
                    <a:pt x="3788" y="7491"/>
                  </a:lnTo>
                  <a:lnTo>
                    <a:pt x="3788" y="7512"/>
                  </a:lnTo>
                  <a:lnTo>
                    <a:pt x="3746" y="7596"/>
                  </a:lnTo>
                  <a:lnTo>
                    <a:pt x="3767" y="7638"/>
                  </a:lnTo>
                  <a:lnTo>
                    <a:pt x="3871" y="7742"/>
                  </a:lnTo>
                  <a:lnTo>
                    <a:pt x="3851" y="7826"/>
                  </a:lnTo>
                  <a:lnTo>
                    <a:pt x="3788" y="7951"/>
                  </a:lnTo>
                  <a:lnTo>
                    <a:pt x="3809" y="8014"/>
                  </a:lnTo>
                  <a:lnTo>
                    <a:pt x="3851" y="8056"/>
                  </a:lnTo>
                  <a:lnTo>
                    <a:pt x="3871" y="8098"/>
                  </a:lnTo>
                  <a:lnTo>
                    <a:pt x="3851" y="8140"/>
                  </a:lnTo>
                  <a:lnTo>
                    <a:pt x="3767" y="8161"/>
                  </a:lnTo>
                  <a:lnTo>
                    <a:pt x="3746" y="8307"/>
                  </a:lnTo>
                  <a:lnTo>
                    <a:pt x="3809" y="8454"/>
                  </a:lnTo>
                  <a:lnTo>
                    <a:pt x="3913" y="8475"/>
                  </a:lnTo>
                  <a:lnTo>
                    <a:pt x="3997" y="8516"/>
                  </a:lnTo>
                  <a:lnTo>
                    <a:pt x="3997" y="8558"/>
                  </a:lnTo>
                  <a:lnTo>
                    <a:pt x="3871" y="8621"/>
                  </a:lnTo>
                  <a:lnTo>
                    <a:pt x="3788" y="8621"/>
                  </a:lnTo>
                  <a:lnTo>
                    <a:pt x="3683" y="8516"/>
                  </a:lnTo>
                  <a:lnTo>
                    <a:pt x="3599" y="8516"/>
                  </a:lnTo>
                  <a:lnTo>
                    <a:pt x="3558" y="8558"/>
                  </a:lnTo>
                  <a:lnTo>
                    <a:pt x="3495" y="8516"/>
                  </a:lnTo>
                  <a:lnTo>
                    <a:pt x="3432" y="8516"/>
                  </a:lnTo>
                  <a:lnTo>
                    <a:pt x="3286" y="8558"/>
                  </a:lnTo>
                  <a:lnTo>
                    <a:pt x="3223" y="8516"/>
                  </a:lnTo>
                  <a:lnTo>
                    <a:pt x="3118" y="8537"/>
                  </a:lnTo>
                  <a:lnTo>
                    <a:pt x="2972" y="8579"/>
                  </a:lnTo>
                  <a:lnTo>
                    <a:pt x="2930" y="8663"/>
                  </a:lnTo>
                  <a:lnTo>
                    <a:pt x="2930" y="8726"/>
                  </a:lnTo>
                  <a:lnTo>
                    <a:pt x="2930" y="8788"/>
                  </a:lnTo>
                  <a:lnTo>
                    <a:pt x="2867" y="8830"/>
                  </a:lnTo>
                  <a:lnTo>
                    <a:pt x="2867" y="8893"/>
                  </a:lnTo>
                  <a:lnTo>
                    <a:pt x="3014" y="9039"/>
                  </a:lnTo>
                  <a:lnTo>
                    <a:pt x="3014" y="9102"/>
                  </a:lnTo>
                  <a:lnTo>
                    <a:pt x="3035" y="9144"/>
                  </a:lnTo>
                  <a:lnTo>
                    <a:pt x="3139" y="9102"/>
                  </a:lnTo>
                  <a:lnTo>
                    <a:pt x="3160" y="9186"/>
                  </a:lnTo>
                  <a:lnTo>
                    <a:pt x="3139" y="9207"/>
                  </a:lnTo>
                  <a:lnTo>
                    <a:pt x="3055" y="9165"/>
                  </a:lnTo>
                  <a:lnTo>
                    <a:pt x="3014" y="9186"/>
                  </a:lnTo>
                  <a:lnTo>
                    <a:pt x="2930" y="9249"/>
                  </a:lnTo>
                  <a:lnTo>
                    <a:pt x="2867" y="9207"/>
                  </a:lnTo>
                  <a:lnTo>
                    <a:pt x="2825" y="9207"/>
                  </a:lnTo>
                  <a:lnTo>
                    <a:pt x="2763" y="9186"/>
                  </a:lnTo>
                  <a:lnTo>
                    <a:pt x="2616" y="9207"/>
                  </a:lnTo>
                  <a:lnTo>
                    <a:pt x="2532" y="9186"/>
                  </a:lnTo>
                  <a:lnTo>
                    <a:pt x="2491" y="9249"/>
                  </a:lnTo>
                  <a:lnTo>
                    <a:pt x="2491" y="9291"/>
                  </a:lnTo>
                  <a:lnTo>
                    <a:pt x="2553" y="9395"/>
                  </a:lnTo>
                  <a:lnTo>
                    <a:pt x="2637" y="9395"/>
                  </a:lnTo>
                  <a:lnTo>
                    <a:pt x="2742" y="9416"/>
                  </a:lnTo>
                  <a:lnTo>
                    <a:pt x="2804" y="9521"/>
                  </a:lnTo>
                  <a:lnTo>
                    <a:pt x="2846" y="9563"/>
                  </a:lnTo>
                  <a:lnTo>
                    <a:pt x="2909" y="9688"/>
                  </a:lnTo>
                  <a:lnTo>
                    <a:pt x="2951" y="9709"/>
                  </a:lnTo>
                  <a:lnTo>
                    <a:pt x="2972" y="9772"/>
                  </a:lnTo>
                  <a:lnTo>
                    <a:pt x="3139" y="9939"/>
                  </a:lnTo>
                  <a:lnTo>
                    <a:pt x="3139" y="10086"/>
                  </a:lnTo>
                  <a:lnTo>
                    <a:pt x="3139" y="10211"/>
                  </a:lnTo>
                  <a:lnTo>
                    <a:pt x="3181" y="10211"/>
                  </a:lnTo>
                  <a:lnTo>
                    <a:pt x="3286" y="10190"/>
                  </a:lnTo>
                  <a:lnTo>
                    <a:pt x="3327" y="10190"/>
                  </a:lnTo>
                  <a:lnTo>
                    <a:pt x="3369" y="10211"/>
                  </a:lnTo>
                  <a:lnTo>
                    <a:pt x="3432" y="10295"/>
                  </a:lnTo>
                  <a:lnTo>
                    <a:pt x="3474" y="10337"/>
                  </a:lnTo>
                  <a:lnTo>
                    <a:pt x="3537" y="10441"/>
                  </a:lnTo>
                  <a:lnTo>
                    <a:pt x="3579" y="10441"/>
                  </a:lnTo>
                  <a:lnTo>
                    <a:pt x="3662" y="10420"/>
                  </a:lnTo>
                  <a:lnTo>
                    <a:pt x="3767" y="10441"/>
                  </a:lnTo>
                  <a:lnTo>
                    <a:pt x="3871" y="10462"/>
                  </a:lnTo>
                  <a:lnTo>
                    <a:pt x="3976" y="10462"/>
                  </a:lnTo>
                  <a:lnTo>
                    <a:pt x="4018" y="10504"/>
                  </a:lnTo>
                  <a:lnTo>
                    <a:pt x="3997" y="10546"/>
                  </a:lnTo>
                  <a:lnTo>
                    <a:pt x="3997" y="10609"/>
                  </a:lnTo>
                  <a:lnTo>
                    <a:pt x="3997" y="10755"/>
                  </a:lnTo>
                  <a:lnTo>
                    <a:pt x="3913" y="10923"/>
                  </a:lnTo>
                  <a:lnTo>
                    <a:pt x="3955" y="11048"/>
                  </a:lnTo>
                  <a:lnTo>
                    <a:pt x="3976" y="11195"/>
                  </a:lnTo>
                  <a:lnTo>
                    <a:pt x="4311" y="10881"/>
                  </a:lnTo>
                  <a:lnTo>
                    <a:pt x="4604" y="10776"/>
                  </a:lnTo>
                  <a:lnTo>
                    <a:pt x="4959" y="10839"/>
                  </a:lnTo>
                  <a:lnTo>
                    <a:pt x="5378" y="11069"/>
                  </a:lnTo>
                  <a:lnTo>
                    <a:pt x="5755" y="11508"/>
                  </a:lnTo>
                  <a:lnTo>
                    <a:pt x="5985" y="11467"/>
                  </a:lnTo>
                  <a:lnTo>
                    <a:pt x="6068" y="11446"/>
                  </a:lnTo>
                  <a:lnTo>
                    <a:pt x="5629" y="8726"/>
                  </a:lnTo>
                  <a:lnTo>
                    <a:pt x="7136" y="8433"/>
                  </a:lnTo>
                  <a:lnTo>
                    <a:pt x="8056" y="9060"/>
                  </a:lnTo>
                  <a:lnTo>
                    <a:pt x="8391" y="9186"/>
                  </a:lnTo>
                  <a:lnTo>
                    <a:pt x="8893" y="9479"/>
                  </a:lnTo>
                  <a:lnTo>
                    <a:pt x="9751" y="9395"/>
                  </a:lnTo>
                  <a:lnTo>
                    <a:pt x="10693" y="9395"/>
                  </a:lnTo>
                  <a:lnTo>
                    <a:pt x="10985" y="9604"/>
                  </a:lnTo>
                  <a:lnTo>
                    <a:pt x="11132" y="9981"/>
                  </a:lnTo>
                  <a:lnTo>
                    <a:pt x="11320" y="9897"/>
                  </a:lnTo>
                  <a:lnTo>
                    <a:pt x="11341" y="10713"/>
                  </a:lnTo>
                  <a:lnTo>
                    <a:pt x="11760" y="10755"/>
                  </a:lnTo>
                  <a:lnTo>
                    <a:pt x="11990" y="11446"/>
                  </a:lnTo>
                  <a:lnTo>
                    <a:pt x="12115" y="11446"/>
                  </a:lnTo>
                  <a:lnTo>
                    <a:pt x="12366" y="11299"/>
                  </a:lnTo>
                  <a:lnTo>
                    <a:pt x="12555" y="11278"/>
                  </a:lnTo>
                  <a:lnTo>
                    <a:pt x="12743" y="11299"/>
                  </a:lnTo>
                  <a:lnTo>
                    <a:pt x="12994" y="11446"/>
                  </a:lnTo>
                  <a:lnTo>
                    <a:pt x="13078" y="11467"/>
                  </a:lnTo>
                  <a:lnTo>
                    <a:pt x="13287" y="11257"/>
                  </a:lnTo>
                  <a:lnTo>
                    <a:pt x="13413" y="11048"/>
                  </a:lnTo>
                  <a:lnTo>
                    <a:pt x="13475" y="10964"/>
                  </a:lnTo>
                  <a:lnTo>
                    <a:pt x="13538" y="10818"/>
                  </a:lnTo>
                  <a:lnTo>
                    <a:pt x="13789" y="10525"/>
                  </a:lnTo>
                  <a:lnTo>
                    <a:pt x="13894" y="10504"/>
                  </a:lnTo>
                  <a:lnTo>
                    <a:pt x="13998" y="10337"/>
                  </a:lnTo>
                  <a:lnTo>
                    <a:pt x="14040" y="10337"/>
                  </a:lnTo>
                  <a:lnTo>
                    <a:pt x="14040" y="10295"/>
                  </a:lnTo>
                  <a:lnTo>
                    <a:pt x="14166" y="10211"/>
                  </a:lnTo>
                  <a:lnTo>
                    <a:pt x="14145" y="10148"/>
                  </a:lnTo>
                  <a:lnTo>
                    <a:pt x="14250" y="10023"/>
                  </a:lnTo>
                  <a:lnTo>
                    <a:pt x="14438" y="10044"/>
                  </a:lnTo>
                  <a:lnTo>
                    <a:pt x="14543" y="10107"/>
                  </a:lnTo>
                  <a:lnTo>
                    <a:pt x="14961" y="10148"/>
                  </a:lnTo>
                  <a:lnTo>
                    <a:pt x="15317" y="10148"/>
                  </a:lnTo>
                  <a:lnTo>
                    <a:pt x="15505" y="10107"/>
                  </a:lnTo>
                  <a:lnTo>
                    <a:pt x="15484" y="9981"/>
                  </a:lnTo>
                  <a:lnTo>
                    <a:pt x="15463" y="9835"/>
                  </a:lnTo>
                  <a:lnTo>
                    <a:pt x="15463" y="9709"/>
                  </a:lnTo>
                  <a:lnTo>
                    <a:pt x="15505" y="9667"/>
                  </a:lnTo>
                  <a:lnTo>
                    <a:pt x="15610" y="9688"/>
                  </a:lnTo>
                  <a:lnTo>
                    <a:pt x="15777" y="9709"/>
                  </a:lnTo>
                  <a:lnTo>
                    <a:pt x="15819" y="9667"/>
                  </a:lnTo>
                  <a:lnTo>
                    <a:pt x="16007" y="9667"/>
                  </a:lnTo>
                  <a:lnTo>
                    <a:pt x="16133" y="9730"/>
                  </a:lnTo>
                  <a:lnTo>
                    <a:pt x="16342" y="9793"/>
                  </a:lnTo>
                  <a:lnTo>
                    <a:pt x="16677" y="9835"/>
                  </a:lnTo>
                  <a:lnTo>
                    <a:pt x="16781" y="9793"/>
                  </a:lnTo>
                  <a:lnTo>
                    <a:pt x="16886" y="9709"/>
                  </a:lnTo>
                  <a:lnTo>
                    <a:pt x="17032" y="9730"/>
                  </a:lnTo>
                  <a:lnTo>
                    <a:pt x="17158" y="9730"/>
                  </a:lnTo>
                  <a:lnTo>
                    <a:pt x="17451" y="9667"/>
                  </a:lnTo>
                  <a:lnTo>
                    <a:pt x="17723" y="9730"/>
                  </a:lnTo>
                  <a:lnTo>
                    <a:pt x="17911" y="9688"/>
                  </a:lnTo>
                  <a:lnTo>
                    <a:pt x="18246" y="9688"/>
                  </a:lnTo>
                  <a:lnTo>
                    <a:pt x="18497" y="9793"/>
                  </a:lnTo>
                  <a:lnTo>
                    <a:pt x="18602" y="9772"/>
                  </a:lnTo>
                  <a:lnTo>
                    <a:pt x="18853" y="10044"/>
                  </a:lnTo>
                  <a:lnTo>
                    <a:pt x="19083" y="10107"/>
                  </a:lnTo>
                  <a:lnTo>
                    <a:pt x="19229" y="10044"/>
                  </a:lnTo>
                  <a:lnTo>
                    <a:pt x="19188" y="9897"/>
                  </a:lnTo>
                  <a:lnTo>
                    <a:pt x="19313" y="9814"/>
                  </a:lnTo>
                  <a:lnTo>
                    <a:pt x="19313" y="9772"/>
                  </a:lnTo>
                  <a:lnTo>
                    <a:pt x="19376" y="9730"/>
                  </a:lnTo>
                  <a:lnTo>
                    <a:pt x="19271" y="9625"/>
                  </a:lnTo>
                  <a:lnTo>
                    <a:pt x="19313" y="9521"/>
                  </a:lnTo>
                  <a:lnTo>
                    <a:pt x="19397" y="9458"/>
                  </a:lnTo>
                  <a:lnTo>
                    <a:pt x="19355" y="9207"/>
                  </a:lnTo>
                  <a:lnTo>
                    <a:pt x="19229" y="9144"/>
                  </a:lnTo>
                  <a:lnTo>
                    <a:pt x="19188" y="9039"/>
                  </a:lnTo>
                  <a:lnTo>
                    <a:pt x="19083" y="8851"/>
                  </a:lnTo>
                  <a:lnTo>
                    <a:pt x="19062" y="8747"/>
                  </a:lnTo>
                  <a:lnTo>
                    <a:pt x="19020" y="8663"/>
                  </a:lnTo>
                  <a:lnTo>
                    <a:pt x="19020" y="8579"/>
                  </a:lnTo>
                  <a:lnTo>
                    <a:pt x="18957" y="8412"/>
                  </a:lnTo>
                  <a:lnTo>
                    <a:pt x="19041" y="8328"/>
                  </a:lnTo>
                  <a:lnTo>
                    <a:pt x="19041" y="8265"/>
                  </a:lnTo>
                  <a:lnTo>
                    <a:pt x="18916" y="8244"/>
                  </a:lnTo>
                  <a:lnTo>
                    <a:pt x="18748" y="8265"/>
                  </a:lnTo>
                  <a:lnTo>
                    <a:pt x="18644" y="8202"/>
                  </a:lnTo>
                  <a:lnTo>
                    <a:pt x="18644" y="8119"/>
                  </a:lnTo>
                  <a:lnTo>
                    <a:pt x="18748" y="8014"/>
                  </a:lnTo>
                  <a:lnTo>
                    <a:pt x="18853" y="7951"/>
                  </a:lnTo>
                  <a:lnTo>
                    <a:pt x="18916" y="8014"/>
                  </a:lnTo>
                  <a:lnTo>
                    <a:pt x="19020" y="8014"/>
                  </a:lnTo>
                  <a:lnTo>
                    <a:pt x="19167" y="7930"/>
                  </a:lnTo>
                  <a:lnTo>
                    <a:pt x="19439" y="7889"/>
                  </a:lnTo>
                  <a:lnTo>
                    <a:pt x="19564" y="7847"/>
                  </a:lnTo>
                  <a:lnTo>
                    <a:pt x="19648" y="7826"/>
                  </a:lnTo>
                  <a:lnTo>
                    <a:pt x="19711" y="7889"/>
                  </a:lnTo>
                  <a:lnTo>
                    <a:pt x="19794" y="7889"/>
                  </a:lnTo>
                  <a:lnTo>
                    <a:pt x="19878" y="7826"/>
                  </a:lnTo>
                  <a:lnTo>
                    <a:pt x="19962" y="7826"/>
                  </a:lnTo>
                  <a:lnTo>
                    <a:pt x="19962" y="7742"/>
                  </a:lnTo>
                  <a:lnTo>
                    <a:pt x="20004" y="7617"/>
                  </a:lnTo>
                  <a:lnTo>
                    <a:pt x="19878" y="7575"/>
                  </a:lnTo>
                  <a:lnTo>
                    <a:pt x="19815" y="7512"/>
                  </a:lnTo>
                  <a:lnTo>
                    <a:pt x="19836" y="7428"/>
                  </a:lnTo>
                  <a:lnTo>
                    <a:pt x="19836" y="7177"/>
                  </a:lnTo>
                  <a:lnTo>
                    <a:pt x="19899" y="6842"/>
                  </a:lnTo>
                  <a:lnTo>
                    <a:pt x="19899" y="6696"/>
                  </a:lnTo>
                  <a:lnTo>
                    <a:pt x="19962" y="6550"/>
                  </a:lnTo>
                  <a:lnTo>
                    <a:pt x="20004" y="6278"/>
                  </a:lnTo>
                  <a:lnTo>
                    <a:pt x="20213" y="6278"/>
                  </a:lnTo>
                  <a:lnTo>
                    <a:pt x="20422" y="6361"/>
                  </a:lnTo>
                  <a:lnTo>
                    <a:pt x="20589" y="6382"/>
                  </a:lnTo>
                  <a:lnTo>
                    <a:pt x="20820" y="6340"/>
                  </a:lnTo>
                  <a:lnTo>
                    <a:pt x="20882" y="6340"/>
                  </a:lnTo>
                  <a:lnTo>
                    <a:pt x="20924" y="6424"/>
                  </a:lnTo>
                  <a:lnTo>
                    <a:pt x="21008" y="6424"/>
                  </a:lnTo>
                  <a:lnTo>
                    <a:pt x="21071" y="6382"/>
                  </a:lnTo>
                  <a:lnTo>
                    <a:pt x="21154" y="6278"/>
                  </a:lnTo>
                  <a:lnTo>
                    <a:pt x="21280" y="6236"/>
                  </a:lnTo>
                  <a:lnTo>
                    <a:pt x="21447" y="6068"/>
                  </a:lnTo>
                  <a:lnTo>
                    <a:pt x="21447" y="6006"/>
                  </a:lnTo>
                  <a:lnTo>
                    <a:pt x="21343" y="5838"/>
                  </a:lnTo>
                  <a:lnTo>
                    <a:pt x="21238" y="5608"/>
                  </a:lnTo>
                  <a:lnTo>
                    <a:pt x="21238" y="5378"/>
                  </a:lnTo>
                  <a:lnTo>
                    <a:pt x="21259" y="5231"/>
                  </a:lnTo>
                  <a:lnTo>
                    <a:pt x="21343" y="5169"/>
                  </a:lnTo>
                  <a:lnTo>
                    <a:pt x="21531" y="5106"/>
                  </a:lnTo>
                  <a:lnTo>
                    <a:pt x="21594" y="4980"/>
                  </a:lnTo>
                  <a:lnTo>
                    <a:pt x="21552" y="4917"/>
                  </a:lnTo>
                  <a:lnTo>
                    <a:pt x="21573" y="4813"/>
                  </a:lnTo>
                  <a:lnTo>
                    <a:pt x="21698" y="4666"/>
                  </a:lnTo>
                  <a:lnTo>
                    <a:pt x="21803" y="4604"/>
                  </a:lnTo>
                  <a:lnTo>
                    <a:pt x="21908" y="4499"/>
                  </a:lnTo>
                  <a:lnTo>
                    <a:pt x="21887" y="4478"/>
                  </a:lnTo>
                  <a:lnTo>
                    <a:pt x="21866" y="4457"/>
                  </a:lnTo>
                  <a:lnTo>
                    <a:pt x="21698" y="4394"/>
                  </a:lnTo>
                  <a:lnTo>
                    <a:pt x="21573" y="4269"/>
                  </a:lnTo>
                  <a:lnTo>
                    <a:pt x="21489" y="4269"/>
                  </a:lnTo>
                  <a:lnTo>
                    <a:pt x="21447" y="4164"/>
                  </a:lnTo>
                  <a:lnTo>
                    <a:pt x="21489" y="4039"/>
                  </a:lnTo>
                  <a:lnTo>
                    <a:pt x="21447" y="3976"/>
                  </a:lnTo>
                  <a:lnTo>
                    <a:pt x="21343" y="4060"/>
                  </a:lnTo>
                  <a:lnTo>
                    <a:pt x="21259" y="4164"/>
                  </a:lnTo>
                  <a:lnTo>
                    <a:pt x="21154" y="4185"/>
                  </a:lnTo>
                  <a:lnTo>
                    <a:pt x="20861" y="4227"/>
                  </a:lnTo>
                  <a:lnTo>
                    <a:pt x="20799" y="4269"/>
                  </a:lnTo>
                  <a:lnTo>
                    <a:pt x="20757" y="4332"/>
                  </a:lnTo>
                  <a:lnTo>
                    <a:pt x="20652" y="4269"/>
                  </a:lnTo>
                  <a:lnTo>
                    <a:pt x="20548" y="4227"/>
                  </a:lnTo>
                  <a:lnTo>
                    <a:pt x="20506" y="4227"/>
                  </a:lnTo>
                  <a:lnTo>
                    <a:pt x="20485" y="4185"/>
                  </a:lnTo>
                  <a:lnTo>
                    <a:pt x="20422" y="4143"/>
                  </a:lnTo>
                  <a:lnTo>
                    <a:pt x="20401" y="4060"/>
                  </a:lnTo>
                  <a:lnTo>
                    <a:pt x="20359" y="3976"/>
                  </a:lnTo>
                  <a:lnTo>
                    <a:pt x="20401" y="3934"/>
                  </a:lnTo>
                  <a:lnTo>
                    <a:pt x="20401" y="3850"/>
                  </a:lnTo>
                  <a:lnTo>
                    <a:pt x="20317" y="3809"/>
                  </a:lnTo>
                  <a:lnTo>
                    <a:pt x="20276" y="3809"/>
                  </a:lnTo>
                  <a:lnTo>
                    <a:pt x="20129" y="3725"/>
                  </a:lnTo>
                  <a:lnTo>
                    <a:pt x="20004" y="3704"/>
                  </a:lnTo>
                  <a:lnTo>
                    <a:pt x="19962" y="3704"/>
                  </a:lnTo>
                  <a:lnTo>
                    <a:pt x="19899" y="3557"/>
                  </a:lnTo>
                  <a:lnTo>
                    <a:pt x="19794" y="3390"/>
                  </a:lnTo>
                  <a:lnTo>
                    <a:pt x="19648" y="3244"/>
                  </a:lnTo>
                  <a:lnTo>
                    <a:pt x="19460" y="3223"/>
                  </a:lnTo>
                  <a:lnTo>
                    <a:pt x="19250" y="3223"/>
                  </a:lnTo>
                  <a:lnTo>
                    <a:pt x="19062" y="3244"/>
                  </a:lnTo>
                  <a:lnTo>
                    <a:pt x="19041" y="3306"/>
                  </a:lnTo>
                  <a:lnTo>
                    <a:pt x="19083" y="3348"/>
                  </a:lnTo>
                  <a:lnTo>
                    <a:pt x="19062" y="3411"/>
                  </a:lnTo>
                  <a:lnTo>
                    <a:pt x="18936" y="3453"/>
                  </a:lnTo>
                  <a:lnTo>
                    <a:pt x="18853" y="3432"/>
                  </a:lnTo>
                  <a:lnTo>
                    <a:pt x="18727" y="3495"/>
                  </a:lnTo>
                  <a:lnTo>
                    <a:pt x="18560" y="3411"/>
                  </a:lnTo>
                  <a:lnTo>
                    <a:pt x="18497" y="3432"/>
                  </a:lnTo>
                  <a:lnTo>
                    <a:pt x="18413" y="3495"/>
                  </a:lnTo>
                  <a:lnTo>
                    <a:pt x="18309" y="3495"/>
                  </a:lnTo>
                  <a:lnTo>
                    <a:pt x="18204" y="3411"/>
                  </a:lnTo>
                  <a:lnTo>
                    <a:pt x="18079" y="3348"/>
                  </a:lnTo>
                  <a:lnTo>
                    <a:pt x="18079" y="3285"/>
                  </a:lnTo>
                  <a:lnTo>
                    <a:pt x="18100" y="3202"/>
                  </a:lnTo>
                  <a:lnTo>
                    <a:pt x="17911" y="3118"/>
                  </a:lnTo>
                  <a:lnTo>
                    <a:pt x="17828" y="3181"/>
                  </a:lnTo>
                  <a:lnTo>
                    <a:pt x="17828" y="3306"/>
                  </a:lnTo>
                  <a:lnTo>
                    <a:pt x="17869" y="3327"/>
                  </a:lnTo>
                  <a:lnTo>
                    <a:pt x="17828" y="3390"/>
                  </a:lnTo>
                  <a:lnTo>
                    <a:pt x="17744" y="3453"/>
                  </a:lnTo>
                  <a:lnTo>
                    <a:pt x="17597" y="3453"/>
                  </a:lnTo>
                  <a:lnTo>
                    <a:pt x="16175" y="1695"/>
                  </a:lnTo>
                  <a:lnTo>
                    <a:pt x="15170" y="921"/>
                  </a:lnTo>
                  <a:lnTo>
                    <a:pt x="15107" y="837"/>
                  </a:lnTo>
                  <a:lnTo>
                    <a:pt x="15191" y="816"/>
                  </a:lnTo>
                  <a:lnTo>
                    <a:pt x="15296" y="712"/>
                  </a:lnTo>
                  <a:lnTo>
                    <a:pt x="15296" y="607"/>
                  </a:lnTo>
                  <a:lnTo>
                    <a:pt x="15254" y="565"/>
                  </a:lnTo>
                  <a:lnTo>
                    <a:pt x="15087" y="607"/>
                  </a:lnTo>
                  <a:lnTo>
                    <a:pt x="14961" y="628"/>
                  </a:lnTo>
                  <a:lnTo>
                    <a:pt x="14877" y="733"/>
                  </a:lnTo>
                  <a:lnTo>
                    <a:pt x="14773" y="775"/>
                  </a:lnTo>
                  <a:lnTo>
                    <a:pt x="14647" y="900"/>
                  </a:lnTo>
                  <a:lnTo>
                    <a:pt x="14647" y="984"/>
                  </a:lnTo>
                  <a:lnTo>
                    <a:pt x="14563" y="1047"/>
                  </a:lnTo>
                  <a:lnTo>
                    <a:pt x="14522" y="1151"/>
                  </a:lnTo>
                  <a:lnTo>
                    <a:pt x="14417" y="1235"/>
                  </a:lnTo>
                  <a:lnTo>
                    <a:pt x="14229" y="1235"/>
                  </a:lnTo>
                  <a:lnTo>
                    <a:pt x="14124" y="1298"/>
                  </a:lnTo>
                  <a:lnTo>
                    <a:pt x="14145" y="1423"/>
                  </a:lnTo>
                  <a:lnTo>
                    <a:pt x="14061" y="1465"/>
                  </a:lnTo>
                  <a:lnTo>
                    <a:pt x="14019" y="1423"/>
                  </a:lnTo>
                  <a:lnTo>
                    <a:pt x="13789" y="1360"/>
                  </a:lnTo>
                  <a:lnTo>
                    <a:pt x="13643" y="1423"/>
                  </a:lnTo>
                  <a:lnTo>
                    <a:pt x="13601" y="1507"/>
                  </a:lnTo>
                  <a:lnTo>
                    <a:pt x="13517" y="1507"/>
                  </a:lnTo>
                  <a:lnTo>
                    <a:pt x="13434" y="1402"/>
                  </a:lnTo>
                  <a:lnTo>
                    <a:pt x="13434" y="1235"/>
                  </a:lnTo>
                  <a:lnTo>
                    <a:pt x="13517" y="1172"/>
                  </a:lnTo>
                  <a:lnTo>
                    <a:pt x="13538" y="1088"/>
                  </a:lnTo>
                  <a:lnTo>
                    <a:pt x="13496" y="1026"/>
                  </a:lnTo>
                  <a:lnTo>
                    <a:pt x="13413" y="1109"/>
                  </a:lnTo>
                  <a:lnTo>
                    <a:pt x="13329" y="1109"/>
                  </a:lnTo>
                  <a:lnTo>
                    <a:pt x="13120" y="1005"/>
                  </a:lnTo>
                  <a:lnTo>
                    <a:pt x="12994" y="1026"/>
                  </a:lnTo>
                  <a:lnTo>
                    <a:pt x="13015" y="1109"/>
                  </a:lnTo>
                  <a:lnTo>
                    <a:pt x="13078" y="1130"/>
                  </a:lnTo>
                  <a:lnTo>
                    <a:pt x="12994" y="1214"/>
                  </a:lnTo>
                  <a:lnTo>
                    <a:pt x="12952" y="1214"/>
                  </a:lnTo>
                  <a:lnTo>
                    <a:pt x="12869" y="1088"/>
                  </a:lnTo>
                  <a:lnTo>
                    <a:pt x="12848" y="900"/>
                  </a:lnTo>
                  <a:lnTo>
                    <a:pt x="12638" y="733"/>
                  </a:lnTo>
                  <a:lnTo>
                    <a:pt x="12597" y="775"/>
                  </a:lnTo>
                  <a:lnTo>
                    <a:pt x="12638" y="900"/>
                  </a:lnTo>
                  <a:lnTo>
                    <a:pt x="12638" y="984"/>
                  </a:lnTo>
                  <a:lnTo>
                    <a:pt x="12555" y="984"/>
                  </a:lnTo>
                  <a:lnTo>
                    <a:pt x="12513" y="879"/>
                  </a:lnTo>
                  <a:lnTo>
                    <a:pt x="12450" y="900"/>
                  </a:lnTo>
                  <a:lnTo>
                    <a:pt x="12429" y="1005"/>
                  </a:lnTo>
                  <a:lnTo>
                    <a:pt x="12366" y="1026"/>
                  </a:lnTo>
                  <a:lnTo>
                    <a:pt x="12262" y="942"/>
                  </a:lnTo>
                  <a:lnTo>
                    <a:pt x="12136" y="1026"/>
                  </a:lnTo>
                  <a:lnTo>
                    <a:pt x="12074" y="984"/>
                  </a:lnTo>
                  <a:lnTo>
                    <a:pt x="12032" y="879"/>
                  </a:lnTo>
                  <a:lnTo>
                    <a:pt x="12115" y="837"/>
                  </a:lnTo>
                  <a:lnTo>
                    <a:pt x="12136" y="796"/>
                  </a:lnTo>
                  <a:lnTo>
                    <a:pt x="12115" y="691"/>
                  </a:lnTo>
                  <a:lnTo>
                    <a:pt x="12136" y="586"/>
                  </a:lnTo>
                  <a:lnTo>
                    <a:pt x="12115" y="524"/>
                  </a:lnTo>
                  <a:lnTo>
                    <a:pt x="12032" y="482"/>
                  </a:lnTo>
                  <a:lnTo>
                    <a:pt x="11948" y="398"/>
                  </a:lnTo>
                  <a:lnTo>
                    <a:pt x="11927" y="272"/>
                  </a:lnTo>
                  <a:lnTo>
                    <a:pt x="11864" y="252"/>
                  </a:lnTo>
                  <a:lnTo>
                    <a:pt x="11822" y="84"/>
                  </a:lnTo>
                  <a:lnTo>
                    <a:pt x="11718" y="84"/>
                  </a:lnTo>
                  <a:lnTo>
                    <a:pt x="11592" y="126"/>
                  </a:lnTo>
                  <a:lnTo>
                    <a:pt x="11446" y="126"/>
                  </a:lnTo>
                  <a:lnTo>
                    <a:pt x="11299" y="42"/>
                  </a:lnTo>
                  <a:lnTo>
                    <a:pt x="11132" y="63"/>
                  </a:lnTo>
                  <a:lnTo>
                    <a:pt x="11006" y="0"/>
                  </a:lnTo>
                  <a:lnTo>
                    <a:pt x="10902" y="42"/>
                  </a:lnTo>
                  <a:lnTo>
                    <a:pt x="10860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036" name="Google Shape;7036;p57"/>
            <p:cNvSpPr/>
            <p:nvPr/>
          </p:nvSpPr>
          <p:spPr>
            <a:xfrm>
              <a:off x="4105619" y="2816249"/>
              <a:ext cx="110383" cy="65688"/>
            </a:xfrm>
            <a:custGeom>
              <a:rect b="b" l="l" r="r" t="t"/>
              <a:pathLst>
                <a:path extrusionOk="0" h="5776" w="9270">
                  <a:moveTo>
                    <a:pt x="1507" y="1"/>
                  </a:moveTo>
                  <a:lnTo>
                    <a:pt x="0" y="294"/>
                  </a:lnTo>
                  <a:lnTo>
                    <a:pt x="439" y="3014"/>
                  </a:lnTo>
                  <a:lnTo>
                    <a:pt x="732" y="3014"/>
                  </a:lnTo>
                  <a:lnTo>
                    <a:pt x="963" y="3035"/>
                  </a:lnTo>
                  <a:lnTo>
                    <a:pt x="1004" y="2909"/>
                  </a:lnTo>
                  <a:lnTo>
                    <a:pt x="900" y="2804"/>
                  </a:lnTo>
                  <a:lnTo>
                    <a:pt x="879" y="2595"/>
                  </a:lnTo>
                  <a:lnTo>
                    <a:pt x="983" y="2344"/>
                  </a:lnTo>
                  <a:lnTo>
                    <a:pt x="1172" y="2323"/>
                  </a:lnTo>
                  <a:lnTo>
                    <a:pt x="1276" y="2198"/>
                  </a:lnTo>
                  <a:lnTo>
                    <a:pt x="1402" y="2114"/>
                  </a:lnTo>
                  <a:lnTo>
                    <a:pt x="1527" y="2198"/>
                  </a:lnTo>
                  <a:lnTo>
                    <a:pt x="1611" y="2135"/>
                  </a:lnTo>
                  <a:lnTo>
                    <a:pt x="1507" y="2009"/>
                  </a:lnTo>
                  <a:lnTo>
                    <a:pt x="1779" y="2030"/>
                  </a:lnTo>
                  <a:lnTo>
                    <a:pt x="2155" y="2219"/>
                  </a:lnTo>
                  <a:lnTo>
                    <a:pt x="2511" y="2428"/>
                  </a:lnTo>
                  <a:lnTo>
                    <a:pt x="2532" y="2553"/>
                  </a:lnTo>
                  <a:lnTo>
                    <a:pt x="2971" y="2804"/>
                  </a:lnTo>
                  <a:lnTo>
                    <a:pt x="3306" y="2951"/>
                  </a:lnTo>
                  <a:lnTo>
                    <a:pt x="3390" y="2909"/>
                  </a:lnTo>
                  <a:lnTo>
                    <a:pt x="3515" y="2930"/>
                  </a:lnTo>
                  <a:lnTo>
                    <a:pt x="3766" y="3076"/>
                  </a:lnTo>
                  <a:lnTo>
                    <a:pt x="3871" y="3432"/>
                  </a:lnTo>
                  <a:lnTo>
                    <a:pt x="3976" y="3537"/>
                  </a:lnTo>
                  <a:lnTo>
                    <a:pt x="4017" y="3662"/>
                  </a:lnTo>
                  <a:lnTo>
                    <a:pt x="4143" y="3913"/>
                  </a:lnTo>
                  <a:lnTo>
                    <a:pt x="4352" y="3997"/>
                  </a:lnTo>
                  <a:lnTo>
                    <a:pt x="4729" y="4227"/>
                  </a:lnTo>
                  <a:lnTo>
                    <a:pt x="5126" y="4520"/>
                  </a:lnTo>
                  <a:lnTo>
                    <a:pt x="5545" y="4708"/>
                  </a:lnTo>
                  <a:lnTo>
                    <a:pt x="5921" y="5001"/>
                  </a:lnTo>
                  <a:lnTo>
                    <a:pt x="6235" y="5022"/>
                  </a:lnTo>
                  <a:lnTo>
                    <a:pt x="6319" y="5106"/>
                  </a:lnTo>
                  <a:lnTo>
                    <a:pt x="6403" y="5106"/>
                  </a:lnTo>
                  <a:lnTo>
                    <a:pt x="6612" y="5232"/>
                  </a:lnTo>
                  <a:lnTo>
                    <a:pt x="6612" y="5378"/>
                  </a:lnTo>
                  <a:lnTo>
                    <a:pt x="6633" y="5650"/>
                  </a:lnTo>
                  <a:lnTo>
                    <a:pt x="6821" y="5587"/>
                  </a:lnTo>
                  <a:lnTo>
                    <a:pt x="6926" y="5671"/>
                  </a:lnTo>
                  <a:lnTo>
                    <a:pt x="7009" y="5776"/>
                  </a:lnTo>
                  <a:lnTo>
                    <a:pt x="7072" y="5776"/>
                  </a:lnTo>
                  <a:lnTo>
                    <a:pt x="7177" y="5671"/>
                  </a:lnTo>
                  <a:lnTo>
                    <a:pt x="7281" y="5692"/>
                  </a:lnTo>
                  <a:lnTo>
                    <a:pt x="7323" y="5755"/>
                  </a:lnTo>
                  <a:lnTo>
                    <a:pt x="7365" y="5378"/>
                  </a:lnTo>
                  <a:lnTo>
                    <a:pt x="7491" y="5106"/>
                  </a:lnTo>
                  <a:lnTo>
                    <a:pt x="7553" y="5043"/>
                  </a:lnTo>
                  <a:lnTo>
                    <a:pt x="7533" y="4897"/>
                  </a:lnTo>
                  <a:lnTo>
                    <a:pt x="7407" y="4834"/>
                  </a:lnTo>
                  <a:lnTo>
                    <a:pt x="7344" y="4688"/>
                  </a:lnTo>
                  <a:lnTo>
                    <a:pt x="7386" y="4541"/>
                  </a:lnTo>
                  <a:lnTo>
                    <a:pt x="7365" y="4416"/>
                  </a:lnTo>
                  <a:lnTo>
                    <a:pt x="7219" y="4436"/>
                  </a:lnTo>
                  <a:lnTo>
                    <a:pt x="7114" y="4499"/>
                  </a:lnTo>
                  <a:lnTo>
                    <a:pt x="6947" y="4269"/>
                  </a:lnTo>
                  <a:lnTo>
                    <a:pt x="6947" y="4102"/>
                  </a:lnTo>
                  <a:lnTo>
                    <a:pt x="7072" y="3997"/>
                  </a:lnTo>
                  <a:lnTo>
                    <a:pt x="7344" y="4018"/>
                  </a:lnTo>
                  <a:lnTo>
                    <a:pt x="7449" y="3997"/>
                  </a:lnTo>
                  <a:lnTo>
                    <a:pt x="7449" y="3872"/>
                  </a:lnTo>
                  <a:lnTo>
                    <a:pt x="7679" y="3788"/>
                  </a:lnTo>
                  <a:lnTo>
                    <a:pt x="7637" y="3704"/>
                  </a:lnTo>
                  <a:lnTo>
                    <a:pt x="7574" y="3662"/>
                  </a:lnTo>
                  <a:lnTo>
                    <a:pt x="7846" y="3600"/>
                  </a:lnTo>
                  <a:lnTo>
                    <a:pt x="8014" y="3537"/>
                  </a:lnTo>
                  <a:lnTo>
                    <a:pt x="8056" y="3390"/>
                  </a:lnTo>
                  <a:lnTo>
                    <a:pt x="7867" y="3328"/>
                  </a:lnTo>
                  <a:lnTo>
                    <a:pt x="7867" y="3181"/>
                  </a:lnTo>
                  <a:lnTo>
                    <a:pt x="8014" y="3139"/>
                  </a:lnTo>
                  <a:lnTo>
                    <a:pt x="8181" y="3014"/>
                  </a:lnTo>
                  <a:lnTo>
                    <a:pt x="8286" y="3035"/>
                  </a:lnTo>
                  <a:lnTo>
                    <a:pt x="8453" y="2825"/>
                  </a:lnTo>
                  <a:lnTo>
                    <a:pt x="8600" y="2951"/>
                  </a:lnTo>
                  <a:lnTo>
                    <a:pt x="8621" y="3056"/>
                  </a:lnTo>
                  <a:lnTo>
                    <a:pt x="8914" y="3014"/>
                  </a:lnTo>
                  <a:lnTo>
                    <a:pt x="9123" y="3014"/>
                  </a:lnTo>
                  <a:lnTo>
                    <a:pt x="9269" y="2825"/>
                  </a:lnTo>
                  <a:lnTo>
                    <a:pt x="9248" y="2721"/>
                  </a:lnTo>
                  <a:lnTo>
                    <a:pt x="8955" y="2491"/>
                  </a:lnTo>
                  <a:lnTo>
                    <a:pt x="8893" y="2491"/>
                  </a:lnTo>
                  <a:lnTo>
                    <a:pt x="8893" y="2637"/>
                  </a:lnTo>
                  <a:lnTo>
                    <a:pt x="8788" y="2742"/>
                  </a:lnTo>
                  <a:lnTo>
                    <a:pt x="8683" y="2721"/>
                  </a:lnTo>
                  <a:lnTo>
                    <a:pt x="8579" y="2616"/>
                  </a:lnTo>
                  <a:lnTo>
                    <a:pt x="8307" y="2532"/>
                  </a:lnTo>
                  <a:lnTo>
                    <a:pt x="8202" y="2449"/>
                  </a:lnTo>
                  <a:lnTo>
                    <a:pt x="8286" y="2323"/>
                  </a:lnTo>
                  <a:lnTo>
                    <a:pt x="8453" y="2030"/>
                  </a:lnTo>
                  <a:lnTo>
                    <a:pt x="8453" y="1905"/>
                  </a:lnTo>
                  <a:lnTo>
                    <a:pt x="8369" y="1905"/>
                  </a:lnTo>
                  <a:lnTo>
                    <a:pt x="8265" y="2072"/>
                  </a:lnTo>
                  <a:lnTo>
                    <a:pt x="8160" y="2093"/>
                  </a:lnTo>
                  <a:lnTo>
                    <a:pt x="7909" y="2386"/>
                  </a:lnTo>
                  <a:lnTo>
                    <a:pt x="7846" y="2532"/>
                  </a:lnTo>
                  <a:lnTo>
                    <a:pt x="7784" y="2616"/>
                  </a:lnTo>
                  <a:lnTo>
                    <a:pt x="7658" y="2825"/>
                  </a:lnTo>
                  <a:lnTo>
                    <a:pt x="7449" y="3035"/>
                  </a:lnTo>
                  <a:lnTo>
                    <a:pt x="7365" y="3014"/>
                  </a:lnTo>
                  <a:lnTo>
                    <a:pt x="7114" y="2867"/>
                  </a:lnTo>
                  <a:lnTo>
                    <a:pt x="6926" y="2846"/>
                  </a:lnTo>
                  <a:lnTo>
                    <a:pt x="6737" y="2867"/>
                  </a:lnTo>
                  <a:lnTo>
                    <a:pt x="6486" y="3014"/>
                  </a:lnTo>
                  <a:lnTo>
                    <a:pt x="6361" y="3014"/>
                  </a:lnTo>
                  <a:lnTo>
                    <a:pt x="6131" y="2323"/>
                  </a:lnTo>
                  <a:lnTo>
                    <a:pt x="5712" y="2281"/>
                  </a:lnTo>
                  <a:lnTo>
                    <a:pt x="5691" y="1465"/>
                  </a:lnTo>
                  <a:lnTo>
                    <a:pt x="5503" y="1549"/>
                  </a:lnTo>
                  <a:lnTo>
                    <a:pt x="5356" y="1172"/>
                  </a:lnTo>
                  <a:lnTo>
                    <a:pt x="5064" y="963"/>
                  </a:lnTo>
                  <a:lnTo>
                    <a:pt x="4122" y="963"/>
                  </a:lnTo>
                  <a:lnTo>
                    <a:pt x="3264" y="1047"/>
                  </a:lnTo>
                  <a:lnTo>
                    <a:pt x="2762" y="754"/>
                  </a:lnTo>
                  <a:lnTo>
                    <a:pt x="2427" y="628"/>
                  </a:lnTo>
                  <a:lnTo>
                    <a:pt x="1507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037" name="Google Shape;7037;p57"/>
            <p:cNvSpPr/>
            <p:nvPr/>
          </p:nvSpPr>
          <p:spPr>
            <a:xfrm>
              <a:off x="4085936" y="2839096"/>
              <a:ext cx="98666" cy="59262"/>
            </a:xfrm>
            <a:custGeom>
              <a:rect b="b" l="l" r="r" t="t"/>
              <a:pathLst>
                <a:path extrusionOk="0" h="5211" w="8286">
                  <a:moveTo>
                    <a:pt x="3160" y="0"/>
                  </a:moveTo>
                  <a:lnTo>
                    <a:pt x="3264" y="126"/>
                  </a:lnTo>
                  <a:lnTo>
                    <a:pt x="3180" y="189"/>
                  </a:lnTo>
                  <a:lnTo>
                    <a:pt x="3055" y="105"/>
                  </a:lnTo>
                  <a:lnTo>
                    <a:pt x="2929" y="189"/>
                  </a:lnTo>
                  <a:lnTo>
                    <a:pt x="2825" y="314"/>
                  </a:lnTo>
                  <a:lnTo>
                    <a:pt x="2636" y="335"/>
                  </a:lnTo>
                  <a:lnTo>
                    <a:pt x="2532" y="586"/>
                  </a:lnTo>
                  <a:lnTo>
                    <a:pt x="2553" y="795"/>
                  </a:lnTo>
                  <a:lnTo>
                    <a:pt x="2657" y="900"/>
                  </a:lnTo>
                  <a:lnTo>
                    <a:pt x="2616" y="1026"/>
                  </a:lnTo>
                  <a:lnTo>
                    <a:pt x="2385" y="1005"/>
                  </a:lnTo>
                  <a:lnTo>
                    <a:pt x="2092" y="1005"/>
                  </a:lnTo>
                  <a:lnTo>
                    <a:pt x="2009" y="1026"/>
                  </a:lnTo>
                  <a:lnTo>
                    <a:pt x="1779" y="1067"/>
                  </a:lnTo>
                  <a:lnTo>
                    <a:pt x="1402" y="628"/>
                  </a:lnTo>
                  <a:lnTo>
                    <a:pt x="983" y="398"/>
                  </a:lnTo>
                  <a:lnTo>
                    <a:pt x="628" y="335"/>
                  </a:lnTo>
                  <a:lnTo>
                    <a:pt x="335" y="440"/>
                  </a:lnTo>
                  <a:lnTo>
                    <a:pt x="0" y="754"/>
                  </a:lnTo>
                  <a:lnTo>
                    <a:pt x="0" y="816"/>
                  </a:lnTo>
                  <a:lnTo>
                    <a:pt x="84" y="900"/>
                  </a:lnTo>
                  <a:lnTo>
                    <a:pt x="126" y="963"/>
                  </a:lnTo>
                  <a:lnTo>
                    <a:pt x="209" y="1047"/>
                  </a:lnTo>
                  <a:lnTo>
                    <a:pt x="251" y="1151"/>
                  </a:lnTo>
                  <a:lnTo>
                    <a:pt x="356" y="1360"/>
                  </a:lnTo>
                  <a:lnTo>
                    <a:pt x="335" y="1528"/>
                  </a:lnTo>
                  <a:lnTo>
                    <a:pt x="293" y="1653"/>
                  </a:lnTo>
                  <a:lnTo>
                    <a:pt x="314" y="1946"/>
                  </a:lnTo>
                  <a:lnTo>
                    <a:pt x="356" y="2009"/>
                  </a:lnTo>
                  <a:lnTo>
                    <a:pt x="398" y="2093"/>
                  </a:lnTo>
                  <a:lnTo>
                    <a:pt x="607" y="2302"/>
                  </a:lnTo>
                  <a:lnTo>
                    <a:pt x="565" y="2218"/>
                  </a:lnTo>
                  <a:lnTo>
                    <a:pt x="523" y="2155"/>
                  </a:lnTo>
                  <a:lnTo>
                    <a:pt x="544" y="2114"/>
                  </a:lnTo>
                  <a:lnTo>
                    <a:pt x="732" y="2155"/>
                  </a:lnTo>
                  <a:lnTo>
                    <a:pt x="816" y="2093"/>
                  </a:lnTo>
                  <a:lnTo>
                    <a:pt x="858" y="2114"/>
                  </a:lnTo>
                  <a:lnTo>
                    <a:pt x="837" y="2260"/>
                  </a:lnTo>
                  <a:lnTo>
                    <a:pt x="858" y="2365"/>
                  </a:lnTo>
                  <a:lnTo>
                    <a:pt x="942" y="2323"/>
                  </a:lnTo>
                  <a:lnTo>
                    <a:pt x="983" y="2427"/>
                  </a:lnTo>
                  <a:lnTo>
                    <a:pt x="963" y="2490"/>
                  </a:lnTo>
                  <a:lnTo>
                    <a:pt x="858" y="2469"/>
                  </a:lnTo>
                  <a:lnTo>
                    <a:pt x="816" y="2469"/>
                  </a:lnTo>
                  <a:lnTo>
                    <a:pt x="753" y="2427"/>
                  </a:lnTo>
                  <a:lnTo>
                    <a:pt x="649" y="2511"/>
                  </a:lnTo>
                  <a:lnTo>
                    <a:pt x="649" y="2616"/>
                  </a:lnTo>
                  <a:lnTo>
                    <a:pt x="732" y="2699"/>
                  </a:lnTo>
                  <a:lnTo>
                    <a:pt x="711" y="2574"/>
                  </a:lnTo>
                  <a:lnTo>
                    <a:pt x="774" y="2574"/>
                  </a:lnTo>
                  <a:lnTo>
                    <a:pt x="837" y="2595"/>
                  </a:lnTo>
                  <a:lnTo>
                    <a:pt x="921" y="2616"/>
                  </a:lnTo>
                  <a:lnTo>
                    <a:pt x="963" y="2720"/>
                  </a:lnTo>
                  <a:lnTo>
                    <a:pt x="1130" y="2804"/>
                  </a:lnTo>
                  <a:lnTo>
                    <a:pt x="1172" y="2909"/>
                  </a:lnTo>
                  <a:lnTo>
                    <a:pt x="1151" y="3097"/>
                  </a:lnTo>
                  <a:lnTo>
                    <a:pt x="1172" y="3160"/>
                  </a:lnTo>
                  <a:lnTo>
                    <a:pt x="1172" y="3453"/>
                  </a:lnTo>
                  <a:lnTo>
                    <a:pt x="1235" y="3662"/>
                  </a:lnTo>
                  <a:lnTo>
                    <a:pt x="1339" y="3955"/>
                  </a:lnTo>
                  <a:lnTo>
                    <a:pt x="1444" y="3871"/>
                  </a:lnTo>
                  <a:lnTo>
                    <a:pt x="1716" y="3871"/>
                  </a:lnTo>
                  <a:lnTo>
                    <a:pt x="1779" y="3725"/>
                  </a:lnTo>
                  <a:lnTo>
                    <a:pt x="1862" y="3620"/>
                  </a:lnTo>
                  <a:lnTo>
                    <a:pt x="1967" y="3620"/>
                  </a:lnTo>
                  <a:lnTo>
                    <a:pt x="2197" y="3411"/>
                  </a:lnTo>
                  <a:lnTo>
                    <a:pt x="2427" y="3348"/>
                  </a:lnTo>
                  <a:lnTo>
                    <a:pt x="2636" y="3411"/>
                  </a:lnTo>
                  <a:lnTo>
                    <a:pt x="2699" y="3264"/>
                  </a:lnTo>
                  <a:lnTo>
                    <a:pt x="2804" y="3243"/>
                  </a:lnTo>
                  <a:lnTo>
                    <a:pt x="2929" y="3306"/>
                  </a:lnTo>
                  <a:lnTo>
                    <a:pt x="3055" y="3264"/>
                  </a:lnTo>
                  <a:lnTo>
                    <a:pt x="3264" y="3453"/>
                  </a:lnTo>
                  <a:lnTo>
                    <a:pt x="3432" y="3515"/>
                  </a:lnTo>
                  <a:lnTo>
                    <a:pt x="3766" y="3725"/>
                  </a:lnTo>
                  <a:lnTo>
                    <a:pt x="3871" y="3725"/>
                  </a:lnTo>
                  <a:lnTo>
                    <a:pt x="3955" y="3641"/>
                  </a:lnTo>
                  <a:lnTo>
                    <a:pt x="4185" y="3746"/>
                  </a:lnTo>
                  <a:lnTo>
                    <a:pt x="4310" y="3767"/>
                  </a:lnTo>
                  <a:lnTo>
                    <a:pt x="4331" y="3934"/>
                  </a:lnTo>
                  <a:lnTo>
                    <a:pt x="4394" y="3976"/>
                  </a:lnTo>
                  <a:lnTo>
                    <a:pt x="4520" y="3955"/>
                  </a:lnTo>
                  <a:lnTo>
                    <a:pt x="4729" y="3997"/>
                  </a:lnTo>
                  <a:lnTo>
                    <a:pt x="4959" y="4311"/>
                  </a:lnTo>
                  <a:lnTo>
                    <a:pt x="5231" y="4352"/>
                  </a:lnTo>
                  <a:lnTo>
                    <a:pt x="5357" y="4394"/>
                  </a:lnTo>
                  <a:lnTo>
                    <a:pt x="5461" y="4562"/>
                  </a:lnTo>
                  <a:lnTo>
                    <a:pt x="5419" y="4666"/>
                  </a:lnTo>
                  <a:lnTo>
                    <a:pt x="5461" y="4792"/>
                  </a:lnTo>
                  <a:lnTo>
                    <a:pt x="5461" y="4876"/>
                  </a:lnTo>
                  <a:lnTo>
                    <a:pt x="5524" y="4980"/>
                  </a:lnTo>
                  <a:lnTo>
                    <a:pt x="5566" y="4938"/>
                  </a:lnTo>
                  <a:lnTo>
                    <a:pt x="5691" y="4980"/>
                  </a:lnTo>
                  <a:lnTo>
                    <a:pt x="5775" y="5043"/>
                  </a:lnTo>
                  <a:lnTo>
                    <a:pt x="5880" y="5043"/>
                  </a:lnTo>
                  <a:lnTo>
                    <a:pt x="5963" y="4980"/>
                  </a:lnTo>
                  <a:lnTo>
                    <a:pt x="6047" y="4980"/>
                  </a:lnTo>
                  <a:lnTo>
                    <a:pt x="6173" y="5085"/>
                  </a:lnTo>
                  <a:lnTo>
                    <a:pt x="6214" y="5148"/>
                  </a:lnTo>
                  <a:lnTo>
                    <a:pt x="6277" y="5210"/>
                  </a:lnTo>
                  <a:lnTo>
                    <a:pt x="6319" y="5148"/>
                  </a:lnTo>
                  <a:lnTo>
                    <a:pt x="6486" y="5127"/>
                  </a:lnTo>
                  <a:lnTo>
                    <a:pt x="6570" y="5022"/>
                  </a:lnTo>
                  <a:lnTo>
                    <a:pt x="6591" y="4938"/>
                  </a:lnTo>
                  <a:lnTo>
                    <a:pt x="6675" y="4896"/>
                  </a:lnTo>
                  <a:lnTo>
                    <a:pt x="6633" y="4813"/>
                  </a:lnTo>
                  <a:lnTo>
                    <a:pt x="6821" y="4708"/>
                  </a:lnTo>
                  <a:lnTo>
                    <a:pt x="7030" y="4666"/>
                  </a:lnTo>
                  <a:lnTo>
                    <a:pt x="7051" y="4604"/>
                  </a:lnTo>
                  <a:lnTo>
                    <a:pt x="7135" y="4520"/>
                  </a:lnTo>
                  <a:lnTo>
                    <a:pt x="7240" y="4499"/>
                  </a:lnTo>
                  <a:lnTo>
                    <a:pt x="7261" y="4373"/>
                  </a:lnTo>
                  <a:lnTo>
                    <a:pt x="7261" y="4206"/>
                  </a:lnTo>
                  <a:lnTo>
                    <a:pt x="7407" y="4080"/>
                  </a:lnTo>
                  <a:lnTo>
                    <a:pt x="7407" y="3955"/>
                  </a:lnTo>
                  <a:lnTo>
                    <a:pt x="7344" y="3892"/>
                  </a:lnTo>
                  <a:lnTo>
                    <a:pt x="7365" y="3850"/>
                  </a:lnTo>
                  <a:lnTo>
                    <a:pt x="7428" y="3829"/>
                  </a:lnTo>
                  <a:lnTo>
                    <a:pt x="7470" y="3767"/>
                  </a:lnTo>
                  <a:lnTo>
                    <a:pt x="7637" y="3725"/>
                  </a:lnTo>
                  <a:lnTo>
                    <a:pt x="7679" y="3725"/>
                  </a:lnTo>
                  <a:lnTo>
                    <a:pt x="7846" y="3620"/>
                  </a:lnTo>
                  <a:lnTo>
                    <a:pt x="7993" y="3557"/>
                  </a:lnTo>
                  <a:lnTo>
                    <a:pt x="8098" y="3641"/>
                  </a:lnTo>
                  <a:lnTo>
                    <a:pt x="8244" y="3620"/>
                  </a:lnTo>
                  <a:lnTo>
                    <a:pt x="8265" y="3641"/>
                  </a:lnTo>
                  <a:lnTo>
                    <a:pt x="8286" y="3641"/>
                  </a:lnTo>
                  <a:lnTo>
                    <a:pt x="8265" y="3369"/>
                  </a:lnTo>
                  <a:lnTo>
                    <a:pt x="8265" y="3223"/>
                  </a:lnTo>
                  <a:lnTo>
                    <a:pt x="8056" y="3097"/>
                  </a:lnTo>
                  <a:lnTo>
                    <a:pt x="7972" y="3097"/>
                  </a:lnTo>
                  <a:lnTo>
                    <a:pt x="7888" y="3013"/>
                  </a:lnTo>
                  <a:lnTo>
                    <a:pt x="7574" y="2992"/>
                  </a:lnTo>
                  <a:lnTo>
                    <a:pt x="7198" y="2699"/>
                  </a:lnTo>
                  <a:lnTo>
                    <a:pt x="6779" y="2511"/>
                  </a:lnTo>
                  <a:lnTo>
                    <a:pt x="6382" y="2218"/>
                  </a:lnTo>
                  <a:lnTo>
                    <a:pt x="6005" y="1988"/>
                  </a:lnTo>
                  <a:lnTo>
                    <a:pt x="5796" y="1904"/>
                  </a:lnTo>
                  <a:lnTo>
                    <a:pt x="5670" y="1653"/>
                  </a:lnTo>
                  <a:lnTo>
                    <a:pt x="5629" y="1528"/>
                  </a:lnTo>
                  <a:lnTo>
                    <a:pt x="5524" y="1423"/>
                  </a:lnTo>
                  <a:lnTo>
                    <a:pt x="5419" y="1067"/>
                  </a:lnTo>
                  <a:lnTo>
                    <a:pt x="5168" y="921"/>
                  </a:lnTo>
                  <a:lnTo>
                    <a:pt x="5043" y="900"/>
                  </a:lnTo>
                  <a:lnTo>
                    <a:pt x="4959" y="942"/>
                  </a:lnTo>
                  <a:lnTo>
                    <a:pt x="4624" y="795"/>
                  </a:lnTo>
                  <a:lnTo>
                    <a:pt x="4185" y="544"/>
                  </a:lnTo>
                  <a:lnTo>
                    <a:pt x="4164" y="419"/>
                  </a:lnTo>
                  <a:lnTo>
                    <a:pt x="3808" y="210"/>
                  </a:lnTo>
                  <a:lnTo>
                    <a:pt x="3432" y="21"/>
                  </a:lnTo>
                  <a:lnTo>
                    <a:pt x="3160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grpSp>
          <p:nvGrpSpPr>
            <p:cNvPr id="7038" name="Google Shape;7038;p57"/>
            <p:cNvGrpSpPr/>
            <p:nvPr/>
          </p:nvGrpSpPr>
          <p:grpSpPr>
            <a:xfrm>
              <a:off x="4295710" y="3079670"/>
              <a:ext cx="14968" cy="27135"/>
              <a:chOff x="4842300" y="3099950"/>
              <a:chExt cx="31425" cy="59650"/>
            </a:xfrm>
          </p:grpSpPr>
          <p:sp>
            <p:nvSpPr>
              <p:cNvPr id="7039" name="Google Shape;7039;p57"/>
              <p:cNvSpPr/>
              <p:nvPr/>
            </p:nvSpPr>
            <p:spPr>
              <a:xfrm>
                <a:off x="4842300" y="3122950"/>
                <a:ext cx="2125" cy="6825"/>
              </a:xfrm>
              <a:custGeom>
                <a:rect b="b" l="l" r="r" t="t"/>
                <a:pathLst>
                  <a:path extrusionOk="0" h="273" w="85">
                    <a:moveTo>
                      <a:pt x="84" y="1"/>
                    </a:moveTo>
                    <a:lnTo>
                      <a:pt x="1" y="22"/>
                    </a:lnTo>
                    <a:lnTo>
                      <a:pt x="43" y="126"/>
                    </a:lnTo>
                    <a:lnTo>
                      <a:pt x="1" y="273"/>
                    </a:lnTo>
                    <a:lnTo>
                      <a:pt x="64" y="126"/>
                    </a:lnTo>
                    <a:lnTo>
                      <a:pt x="43" y="22"/>
                    </a:lnTo>
                    <a:lnTo>
                      <a:pt x="84" y="22"/>
                    </a:lnTo>
                    <a:lnTo>
                      <a:pt x="84" y="1"/>
                    </a:ln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7040" name="Google Shape;7040;p57"/>
              <p:cNvSpPr/>
              <p:nvPr/>
            </p:nvSpPr>
            <p:spPr>
              <a:xfrm>
                <a:off x="4842300" y="3106225"/>
                <a:ext cx="31425" cy="53375"/>
              </a:xfrm>
              <a:custGeom>
                <a:rect b="b" l="l" r="r" t="t"/>
                <a:pathLst>
                  <a:path extrusionOk="0" h="2135" w="1257">
                    <a:moveTo>
                      <a:pt x="273" y="0"/>
                    </a:moveTo>
                    <a:lnTo>
                      <a:pt x="273" y="21"/>
                    </a:lnTo>
                    <a:lnTo>
                      <a:pt x="294" y="42"/>
                    </a:lnTo>
                    <a:lnTo>
                      <a:pt x="273" y="63"/>
                    </a:lnTo>
                    <a:lnTo>
                      <a:pt x="252" y="105"/>
                    </a:lnTo>
                    <a:lnTo>
                      <a:pt x="252" y="126"/>
                    </a:lnTo>
                    <a:lnTo>
                      <a:pt x="252" y="209"/>
                    </a:lnTo>
                    <a:lnTo>
                      <a:pt x="189" y="314"/>
                    </a:lnTo>
                    <a:lnTo>
                      <a:pt x="147" y="272"/>
                    </a:lnTo>
                    <a:lnTo>
                      <a:pt x="84" y="230"/>
                    </a:lnTo>
                    <a:lnTo>
                      <a:pt x="1" y="230"/>
                    </a:lnTo>
                    <a:lnTo>
                      <a:pt x="1" y="251"/>
                    </a:lnTo>
                    <a:lnTo>
                      <a:pt x="84" y="272"/>
                    </a:lnTo>
                    <a:lnTo>
                      <a:pt x="105" y="335"/>
                    </a:lnTo>
                    <a:lnTo>
                      <a:pt x="84" y="356"/>
                    </a:lnTo>
                    <a:lnTo>
                      <a:pt x="147" y="461"/>
                    </a:lnTo>
                    <a:lnTo>
                      <a:pt x="147" y="628"/>
                    </a:lnTo>
                    <a:lnTo>
                      <a:pt x="84" y="691"/>
                    </a:lnTo>
                    <a:lnTo>
                      <a:pt x="64" y="942"/>
                    </a:lnTo>
                    <a:lnTo>
                      <a:pt x="84" y="1005"/>
                    </a:lnTo>
                    <a:lnTo>
                      <a:pt x="43" y="1046"/>
                    </a:lnTo>
                    <a:lnTo>
                      <a:pt x="84" y="1277"/>
                    </a:lnTo>
                    <a:lnTo>
                      <a:pt x="84" y="1360"/>
                    </a:lnTo>
                    <a:lnTo>
                      <a:pt x="168" y="1611"/>
                    </a:lnTo>
                    <a:lnTo>
                      <a:pt x="252" y="1925"/>
                    </a:lnTo>
                    <a:lnTo>
                      <a:pt x="315" y="2051"/>
                    </a:lnTo>
                    <a:lnTo>
                      <a:pt x="461" y="2134"/>
                    </a:lnTo>
                    <a:lnTo>
                      <a:pt x="587" y="2113"/>
                    </a:lnTo>
                    <a:lnTo>
                      <a:pt x="775" y="2093"/>
                    </a:lnTo>
                    <a:lnTo>
                      <a:pt x="942" y="2030"/>
                    </a:lnTo>
                    <a:lnTo>
                      <a:pt x="1131" y="1821"/>
                    </a:lnTo>
                    <a:lnTo>
                      <a:pt x="1214" y="1674"/>
                    </a:lnTo>
                    <a:lnTo>
                      <a:pt x="1256" y="1569"/>
                    </a:lnTo>
                    <a:lnTo>
                      <a:pt x="1235" y="1486"/>
                    </a:lnTo>
                    <a:lnTo>
                      <a:pt x="1256" y="1423"/>
                    </a:lnTo>
                    <a:lnTo>
                      <a:pt x="1256" y="1277"/>
                    </a:lnTo>
                    <a:lnTo>
                      <a:pt x="1235" y="1214"/>
                    </a:lnTo>
                    <a:lnTo>
                      <a:pt x="1256" y="1109"/>
                    </a:lnTo>
                    <a:lnTo>
                      <a:pt x="1152" y="1046"/>
                    </a:lnTo>
                    <a:lnTo>
                      <a:pt x="1089" y="795"/>
                    </a:lnTo>
                    <a:lnTo>
                      <a:pt x="1005" y="628"/>
                    </a:lnTo>
                    <a:lnTo>
                      <a:pt x="900" y="628"/>
                    </a:lnTo>
                    <a:lnTo>
                      <a:pt x="900" y="586"/>
                    </a:lnTo>
                    <a:lnTo>
                      <a:pt x="796" y="586"/>
                    </a:lnTo>
                    <a:lnTo>
                      <a:pt x="921" y="544"/>
                    </a:lnTo>
                    <a:lnTo>
                      <a:pt x="900" y="481"/>
                    </a:lnTo>
                    <a:lnTo>
                      <a:pt x="838" y="461"/>
                    </a:lnTo>
                    <a:lnTo>
                      <a:pt x="775" y="335"/>
                    </a:lnTo>
                    <a:lnTo>
                      <a:pt x="712" y="335"/>
                    </a:lnTo>
                    <a:lnTo>
                      <a:pt x="691" y="230"/>
                    </a:lnTo>
                    <a:lnTo>
                      <a:pt x="670" y="168"/>
                    </a:lnTo>
                    <a:lnTo>
                      <a:pt x="670" y="126"/>
                    </a:lnTo>
                    <a:lnTo>
                      <a:pt x="482" y="42"/>
                    </a:lnTo>
                    <a:lnTo>
                      <a:pt x="461" y="105"/>
                    </a:lnTo>
                    <a:lnTo>
                      <a:pt x="377" y="63"/>
                    </a:lnTo>
                    <a:lnTo>
                      <a:pt x="398" y="21"/>
                    </a:lnTo>
                    <a:lnTo>
                      <a:pt x="273" y="0"/>
                    </a:ln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7041" name="Google Shape;7041;p57"/>
              <p:cNvSpPr/>
              <p:nvPr/>
            </p:nvSpPr>
            <p:spPr>
              <a:xfrm>
                <a:off x="4844400" y="3099950"/>
                <a:ext cx="5250" cy="4725"/>
              </a:xfrm>
              <a:custGeom>
                <a:rect b="b" l="l" r="r" t="t"/>
                <a:pathLst>
                  <a:path extrusionOk="0" h="189" w="210">
                    <a:moveTo>
                      <a:pt x="189" y="0"/>
                    </a:moveTo>
                    <a:lnTo>
                      <a:pt x="0" y="42"/>
                    </a:lnTo>
                    <a:lnTo>
                      <a:pt x="0" y="105"/>
                    </a:lnTo>
                    <a:lnTo>
                      <a:pt x="126" y="188"/>
                    </a:lnTo>
                    <a:lnTo>
                      <a:pt x="126" y="147"/>
                    </a:lnTo>
                    <a:lnTo>
                      <a:pt x="168" y="147"/>
                    </a:lnTo>
                    <a:lnTo>
                      <a:pt x="210" y="42"/>
                    </a:lnTo>
                    <a:lnTo>
                      <a:pt x="189" y="0"/>
                    </a:ln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7042" name="Google Shape;7042;p57"/>
              <p:cNvSpPr/>
              <p:nvPr/>
            </p:nvSpPr>
            <p:spPr>
              <a:xfrm>
                <a:off x="4849625" y="3101500"/>
                <a:ext cx="7875" cy="6300"/>
              </a:xfrm>
              <a:custGeom>
                <a:rect b="b" l="l" r="r" t="t"/>
                <a:pathLst>
                  <a:path extrusionOk="0" h="252" w="315">
                    <a:moveTo>
                      <a:pt x="43" y="1"/>
                    </a:moveTo>
                    <a:lnTo>
                      <a:pt x="43" y="43"/>
                    </a:lnTo>
                    <a:lnTo>
                      <a:pt x="84" y="85"/>
                    </a:lnTo>
                    <a:lnTo>
                      <a:pt x="1" y="85"/>
                    </a:lnTo>
                    <a:lnTo>
                      <a:pt x="1" y="105"/>
                    </a:lnTo>
                    <a:lnTo>
                      <a:pt x="126" y="147"/>
                    </a:lnTo>
                    <a:lnTo>
                      <a:pt x="189" y="210"/>
                    </a:lnTo>
                    <a:lnTo>
                      <a:pt x="273" y="210"/>
                    </a:lnTo>
                    <a:lnTo>
                      <a:pt x="315" y="252"/>
                    </a:lnTo>
                    <a:lnTo>
                      <a:pt x="294" y="210"/>
                    </a:lnTo>
                    <a:lnTo>
                      <a:pt x="168" y="105"/>
                    </a:lnTo>
                    <a:lnTo>
                      <a:pt x="168" y="22"/>
                    </a:lnTo>
                    <a:lnTo>
                      <a:pt x="43" y="1"/>
                    </a:ln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  <p:sp>
          <p:nvSpPr>
            <p:cNvPr id="7043" name="Google Shape;7043;p57"/>
            <p:cNvSpPr/>
            <p:nvPr/>
          </p:nvSpPr>
          <p:spPr>
            <a:xfrm>
              <a:off x="4210500" y="2911903"/>
              <a:ext cx="193104" cy="180152"/>
            </a:xfrm>
            <a:custGeom>
              <a:rect b="b" l="l" r="r" t="t"/>
              <a:pathLst>
                <a:path extrusionOk="0" h="15841" w="16217">
                  <a:moveTo>
                    <a:pt x="6906" y="15150"/>
                  </a:moveTo>
                  <a:lnTo>
                    <a:pt x="6927" y="15212"/>
                  </a:lnTo>
                  <a:lnTo>
                    <a:pt x="6927" y="15171"/>
                  </a:lnTo>
                  <a:lnTo>
                    <a:pt x="6906" y="15150"/>
                  </a:lnTo>
                  <a:close/>
                  <a:moveTo>
                    <a:pt x="3997" y="1"/>
                  </a:moveTo>
                  <a:lnTo>
                    <a:pt x="3914" y="147"/>
                  </a:lnTo>
                  <a:lnTo>
                    <a:pt x="3788" y="147"/>
                  </a:lnTo>
                  <a:lnTo>
                    <a:pt x="3600" y="294"/>
                  </a:lnTo>
                  <a:lnTo>
                    <a:pt x="3453" y="587"/>
                  </a:lnTo>
                  <a:lnTo>
                    <a:pt x="3391" y="629"/>
                  </a:lnTo>
                  <a:lnTo>
                    <a:pt x="3286" y="733"/>
                  </a:lnTo>
                  <a:lnTo>
                    <a:pt x="3223" y="733"/>
                  </a:lnTo>
                  <a:lnTo>
                    <a:pt x="3119" y="817"/>
                  </a:lnTo>
                  <a:lnTo>
                    <a:pt x="3014" y="838"/>
                  </a:lnTo>
                  <a:lnTo>
                    <a:pt x="2826" y="1026"/>
                  </a:lnTo>
                  <a:lnTo>
                    <a:pt x="2846" y="1089"/>
                  </a:lnTo>
                  <a:lnTo>
                    <a:pt x="2930" y="1298"/>
                  </a:lnTo>
                  <a:lnTo>
                    <a:pt x="2867" y="1570"/>
                  </a:lnTo>
                  <a:lnTo>
                    <a:pt x="2867" y="1717"/>
                  </a:lnTo>
                  <a:lnTo>
                    <a:pt x="2763" y="1779"/>
                  </a:lnTo>
                  <a:lnTo>
                    <a:pt x="2616" y="1968"/>
                  </a:lnTo>
                  <a:lnTo>
                    <a:pt x="2700" y="2031"/>
                  </a:lnTo>
                  <a:lnTo>
                    <a:pt x="2700" y="2135"/>
                  </a:lnTo>
                  <a:lnTo>
                    <a:pt x="2637" y="2261"/>
                  </a:lnTo>
                  <a:lnTo>
                    <a:pt x="2428" y="2365"/>
                  </a:lnTo>
                  <a:lnTo>
                    <a:pt x="2323" y="2554"/>
                  </a:lnTo>
                  <a:lnTo>
                    <a:pt x="2302" y="2721"/>
                  </a:lnTo>
                  <a:lnTo>
                    <a:pt x="2219" y="2867"/>
                  </a:lnTo>
                  <a:lnTo>
                    <a:pt x="1968" y="3035"/>
                  </a:lnTo>
                  <a:lnTo>
                    <a:pt x="1863" y="3391"/>
                  </a:lnTo>
                  <a:lnTo>
                    <a:pt x="1675" y="3600"/>
                  </a:lnTo>
                  <a:lnTo>
                    <a:pt x="1361" y="3600"/>
                  </a:lnTo>
                  <a:lnTo>
                    <a:pt x="1152" y="3725"/>
                  </a:lnTo>
                  <a:lnTo>
                    <a:pt x="1068" y="3704"/>
                  </a:lnTo>
                  <a:lnTo>
                    <a:pt x="1047" y="3600"/>
                  </a:lnTo>
                  <a:lnTo>
                    <a:pt x="922" y="3537"/>
                  </a:lnTo>
                  <a:lnTo>
                    <a:pt x="838" y="3600"/>
                  </a:lnTo>
                  <a:lnTo>
                    <a:pt x="733" y="3642"/>
                  </a:lnTo>
                  <a:lnTo>
                    <a:pt x="691" y="3746"/>
                  </a:lnTo>
                  <a:lnTo>
                    <a:pt x="545" y="3956"/>
                  </a:lnTo>
                  <a:lnTo>
                    <a:pt x="461" y="3976"/>
                  </a:lnTo>
                  <a:lnTo>
                    <a:pt x="357" y="4228"/>
                  </a:lnTo>
                  <a:lnTo>
                    <a:pt x="357" y="4374"/>
                  </a:lnTo>
                  <a:lnTo>
                    <a:pt x="461" y="4353"/>
                  </a:lnTo>
                  <a:lnTo>
                    <a:pt x="608" y="4395"/>
                  </a:lnTo>
                  <a:lnTo>
                    <a:pt x="670" y="4374"/>
                  </a:lnTo>
                  <a:lnTo>
                    <a:pt x="775" y="4374"/>
                  </a:lnTo>
                  <a:lnTo>
                    <a:pt x="859" y="4562"/>
                  </a:lnTo>
                  <a:lnTo>
                    <a:pt x="838" y="4688"/>
                  </a:lnTo>
                  <a:lnTo>
                    <a:pt x="859" y="4897"/>
                  </a:lnTo>
                  <a:lnTo>
                    <a:pt x="1068" y="5023"/>
                  </a:lnTo>
                  <a:lnTo>
                    <a:pt x="1173" y="5023"/>
                  </a:lnTo>
                  <a:lnTo>
                    <a:pt x="1256" y="5085"/>
                  </a:lnTo>
                  <a:lnTo>
                    <a:pt x="1214" y="5169"/>
                  </a:lnTo>
                  <a:lnTo>
                    <a:pt x="1340" y="5316"/>
                  </a:lnTo>
                  <a:lnTo>
                    <a:pt x="1466" y="5692"/>
                  </a:lnTo>
                  <a:lnTo>
                    <a:pt x="1445" y="5755"/>
                  </a:lnTo>
                  <a:lnTo>
                    <a:pt x="1486" y="5818"/>
                  </a:lnTo>
                  <a:lnTo>
                    <a:pt x="1382" y="5860"/>
                  </a:lnTo>
                  <a:lnTo>
                    <a:pt x="1256" y="5943"/>
                  </a:lnTo>
                  <a:lnTo>
                    <a:pt x="1194" y="5860"/>
                  </a:lnTo>
                  <a:lnTo>
                    <a:pt x="1256" y="5797"/>
                  </a:lnTo>
                  <a:lnTo>
                    <a:pt x="1256" y="5797"/>
                  </a:lnTo>
                  <a:lnTo>
                    <a:pt x="1131" y="5818"/>
                  </a:lnTo>
                  <a:lnTo>
                    <a:pt x="1068" y="5860"/>
                  </a:lnTo>
                  <a:lnTo>
                    <a:pt x="838" y="5964"/>
                  </a:lnTo>
                  <a:lnTo>
                    <a:pt x="440" y="5943"/>
                  </a:lnTo>
                  <a:lnTo>
                    <a:pt x="336" y="6006"/>
                  </a:lnTo>
                  <a:lnTo>
                    <a:pt x="252" y="5964"/>
                  </a:lnTo>
                  <a:lnTo>
                    <a:pt x="210" y="6111"/>
                  </a:lnTo>
                  <a:lnTo>
                    <a:pt x="126" y="6132"/>
                  </a:lnTo>
                  <a:lnTo>
                    <a:pt x="22" y="6215"/>
                  </a:lnTo>
                  <a:lnTo>
                    <a:pt x="1" y="6362"/>
                  </a:lnTo>
                  <a:lnTo>
                    <a:pt x="168" y="6257"/>
                  </a:lnTo>
                  <a:lnTo>
                    <a:pt x="336" y="6236"/>
                  </a:lnTo>
                  <a:lnTo>
                    <a:pt x="210" y="6320"/>
                  </a:lnTo>
                  <a:lnTo>
                    <a:pt x="106" y="6445"/>
                  </a:lnTo>
                  <a:lnTo>
                    <a:pt x="85" y="6571"/>
                  </a:lnTo>
                  <a:lnTo>
                    <a:pt x="147" y="6592"/>
                  </a:lnTo>
                  <a:lnTo>
                    <a:pt x="336" y="6780"/>
                  </a:lnTo>
                  <a:lnTo>
                    <a:pt x="691" y="6906"/>
                  </a:lnTo>
                  <a:lnTo>
                    <a:pt x="817" y="6885"/>
                  </a:lnTo>
                  <a:lnTo>
                    <a:pt x="963" y="6885"/>
                  </a:lnTo>
                  <a:lnTo>
                    <a:pt x="1194" y="6780"/>
                  </a:lnTo>
                  <a:lnTo>
                    <a:pt x="1194" y="6738"/>
                  </a:lnTo>
                  <a:lnTo>
                    <a:pt x="1194" y="6697"/>
                  </a:lnTo>
                  <a:lnTo>
                    <a:pt x="1214" y="6697"/>
                  </a:lnTo>
                  <a:lnTo>
                    <a:pt x="1340" y="6738"/>
                  </a:lnTo>
                  <a:lnTo>
                    <a:pt x="1298" y="6843"/>
                  </a:lnTo>
                  <a:lnTo>
                    <a:pt x="1256" y="6843"/>
                  </a:lnTo>
                  <a:lnTo>
                    <a:pt x="1152" y="6989"/>
                  </a:lnTo>
                  <a:lnTo>
                    <a:pt x="1068" y="6989"/>
                  </a:lnTo>
                  <a:lnTo>
                    <a:pt x="838" y="7178"/>
                  </a:lnTo>
                  <a:lnTo>
                    <a:pt x="838" y="7220"/>
                  </a:lnTo>
                  <a:lnTo>
                    <a:pt x="754" y="7199"/>
                  </a:lnTo>
                  <a:lnTo>
                    <a:pt x="733" y="7199"/>
                  </a:lnTo>
                  <a:lnTo>
                    <a:pt x="650" y="7261"/>
                  </a:lnTo>
                  <a:lnTo>
                    <a:pt x="566" y="7220"/>
                  </a:lnTo>
                  <a:lnTo>
                    <a:pt x="566" y="7115"/>
                  </a:lnTo>
                  <a:lnTo>
                    <a:pt x="503" y="7115"/>
                  </a:lnTo>
                  <a:lnTo>
                    <a:pt x="461" y="7094"/>
                  </a:lnTo>
                  <a:lnTo>
                    <a:pt x="419" y="7094"/>
                  </a:lnTo>
                  <a:lnTo>
                    <a:pt x="398" y="7178"/>
                  </a:lnTo>
                  <a:lnTo>
                    <a:pt x="419" y="7261"/>
                  </a:lnTo>
                  <a:lnTo>
                    <a:pt x="650" y="7492"/>
                  </a:lnTo>
                  <a:lnTo>
                    <a:pt x="733" y="7533"/>
                  </a:lnTo>
                  <a:lnTo>
                    <a:pt x="775" y="7533"/>
                  </a:lnTo>
                  <a:lnTo>
                    <a:pt x="817" y="7575"/>
                  </a:lnTo>
                  <a:lnTo>
                    <a:pt x="984" y="7826"/>
                  </a:lnTo>
                  <a:lnTo>
                    <a:pt x="1403" y="8161"/>
                  </a:lnTo>
                  <a:lnTo>
                    <a:pt x="1612" y="8224"/>
                  </a:lnTo>
                  <a:lnTo>
                    <a:pt x="1779" y="8161"/>
                  </a:lnTo>
                  <a:lnTo>
                    <a:pt x="2072" y="7994"/>
                  </a:lnTo>
                  <a:lnTo>
                    <a:pt x="2261" y="7889"/>
                  </a:lnTo>
                  <a:lnTo>
                    <a:pt x="2261" y="7826"/>
                  </a:lnTo>
                  <a:lnTo>
                    <a:pt x="2344" y="7722"/>
                  </a:lnTo>
                  <a:lnTo>
                    <a:pt x="2386" y="7513"/>
                  </a:lnTo>
                  <a:lnTo>
                    <a:pt x="2302" y="7408"/>
                  </a:lnTo>
                  <a:lnTo>
                    <a:pt x="2386" y="7199"/>
                  </a:lnTo>
                  <a:lnTo>
                    <a:pt x="2386" y="7094"/>
                  </a:lnTo>
                  <a:lnTo>
                    <a:pt x="2407" y="7010"/>
                  </a:lnTo>
                  <a:lnTo>
                    <a:pt x="2428" y="7094"/>
                  </a:lnTo>
                  <a:lnTo>
                    <a:pt x="2595" y="7094"/>
                  </a:lnTo>
                  <a:lnTo>
                    <a:pt x="2637" y="7115"/>
                  </a:lnTo>
                  <a:lnTo>
                    <a:pt x="2742" y="7073"/>
                  </a:lnTo>
                  <a:lnTo>
                    <a:pt x="2721" y="7115"/>
                  </a:lnTo>
                  <a:lnTo>
                    <a:pt x="2616" y="7220"/>
                  </a:lnTo>
                  <a:lnTo>
                    <a:pt x="2533" y="7199"/>
                  </a:lnTo>
                  <a:lnTo>
                    <a:pt x="2512" y="7220"/>
                  </a:lnTo>
                  <a:lnTo>
                    <a:pt x="2491" y="7366"/>
                  </a:lnTo>
                  <a:lnTo>
                    <a:pt x="2533" y="7429"/>
                  </a:lnTo>
                  <a:lnTo>
                    <a:pt x="2533" y="7533"/>
                  </a:lnTo>
                  <a:lnTo>
                    <a:pt x="2595" y="7575"/>
                  </a:lnTo>
                  <a:lnTo>
                    <a:pt x="2742" y="7533"/>
                  </a:lnTo>
                  <a:lnTo>
                    <a:pt x="2826" y="7575"/>
                  </a:lnTo>
                  <a:lnTo>
                    <a:pt x="2742" y="7575"/>
                  </a:lnTo>
                  <a:lnTo>
                    <a:pt x="2700" y="7617"/>
                  </a:lnTo>
                  <a:lnTo>
                    <a:pt x="2554" y="7701"/>
                  </a:lnTo>
                  <a:lnTo>
                    <a:pt x="2616" y="7952"/>
                  </a:lnTo>
                  <a:lnTo>
                    <a:pt x="2700" y="8015"/>
                  </a:lnTo>
                  <a:lnTo>
                    <a:pt x="2742" y="8203"/>
                  </a:lnTo>
                  <a:lnTo>
                    <a:pt x="2742" y="8349"/>
                  </a:lnTo>
                  <a:lnTo>
                    <a:pt x="2700" y="8475"/>
                  </a:lnTo>
                  <a:lnTo>
                    <a:pt x="2700" y="8580"/>
                  </a:lnTo>
                  <a:lnTo>
                    <a:pt x="2784" y="8642"/>
                  </a:lnTo>
                  <a:lnTo>
                    <a:pt x="2700" y="8684"/>
                  </a:lnTo>
                  <a:lnTo>
                    <a:pt x="2721" y="8873"/>
                  </a:lnTo>
                  <a:lnTo>
                    <a:pt x="2867" y="9186"/>
                  </a:lnTo>
                  <a:lnTo>
                    <a:pt x="2909" y="9291"/>
                  </a:lnTo>
                  <a:lnTo>
                    <a:pt x="2951" y="9375"/>
                  </a:lnTo>
                  <a:lnTo>
                    <a:pt x="2867" y="9396"/>
                  </a:lnTo>
                  <a:lnTo>
                    <a:pt x="2867" y="9521"/>
                  </a:lnTo>
                  <a:lnTo>
                    <a:pt x="3035" y="9730"/>
                  </a:lnTo>
                  <a:lnTo>
                    <a:pt x="2909" y="9730"/>
                  </a:lnTo>
                  <a:lnTo>
                    <a:pt x="3035" y="9919"/>
                  </a:lnTo>
                  <a:lnTo>
                    <a:pt x="3035" y="10086"/>
                  </a:lnTo>
                  <a:lnTo>
                    <a:pt x="3265" y="10546"/>
                  </a:lnTo>
                  <a:lnTo>
                    <a:pt x="3265" y="10860"/>
                  </a:lnTo>
                  <a:lnTo>
                    <a:pt x="3370" y="11132"/>
                  </a:lnTo>
                  <a:lnTo>
                    <a:pt x="3453" y="11174"/>
                  </a:lnTo>
                  <a:lnTo>
                    <a:pt x="3495" y="11342"/>
                  </a:lnTo>
                  <a:lnTo>
                    <a:pt x="3579" y="11383"/>
                  </a:lnTo>
                  <a:lnTo>
                    <a:pt x="3579" y="11467"/>
                  </a:lnTo>
                  <a:lnTo>
                    <a:pt x="3704" y="11697"/>
                  </a:lnTo>
                  <a:lnTo>
                    <a:pt x="3767" y="11718"/>
                  </a:lnTo>
                  <a:lnTo>
                    <a:pt x="3767" y="11781"/>
                  </a:lnTo>
                  <a:lnTo>
                    <a:pt x="3893" y="11969"/>
                  </a:lnTo>
                  <a:lnTo>
                    <a:pt x="3955" y="11969"/>
                  </a:lnTo>
                  <a:lnTo>
                    <a:pt x="3955" y="12178"/>
                  </a:lnTo>
                  <a:lnTo>
                    <a:pt x="3997" y="12241"/>
                  </a:lnTo>
                  <a:lnTo>
                    <a:pt x="4081" y="12388"/>
                  </a:lnTo>
                  <a:lnTo>
                    <a:pt x="4102" y="12555"/>
                  </a:lnTo>
                  <a:lnTo>
                    <a:pt x="4207" y="12827"/>
                  </a:lnTo>
                  <a:lnTo>
                    <a:pt x="4269" y="12932"/>
                  </a:lnTo>
                  <a:lnTo>
                    <a:pt x="4290" y="13162"/>
                  </a:lnTo>
                  <a:lnTo>
                    <a:pt x="4332" y="13225"/>
                  </a:lnTo>
                  <a:lnTo>
                    <a:pt x="4416" y="13371"/>
                  </a:lnTo>
                  <a:lnTo>
                    <a:pt x="4583" y="13539"/>
                  </a:lnTo>
                  <a:lnTo>
                    <a:pt x="4604" y="13539"/>
                  </a:lnTo>
                  <a:lnTo>
                    <a:pt x="4709" y="13685"/>
                  </a:lnTo>
                  <a:lnTo>
                    <a:pt x="4876" y="13894"/>
                  </a:lnTo>
                  <a:lnTo>
                    <a:pt x="4939" y="14083"/>
                  </a:lnTo>
                  <a:lnTo>
                    <a:pt x="5002" y="14229"/>
                  </a:lnTo>
                  <a:lnTo>
                    <a:pt x="5043" y="14271"/>
                  </a:lnTo>
                  <a:lnTo>
                    <a:pt x="5043" y="14375"/>
                  </a:lnTo>
                  <a:lnTo>
                    <a:pt x="5169" y="14606"/>
                  </a:lnTo>
                  <a:lnTo>
                    <a:pt x="5232" y="14815"/>
                  </a:lnTo>
                  <a:lnTo>
                    <a:pt x="5232" y="15045"/>
                  </a:lnTo>
                  <a:lnTo>
                    <a:pt x="5441" y="15484"/>
                  </a:lnTo>
                  <a:lnTo>
                    <a:pt x="5629" y="15673"/>
                  </a:lnTo>
                  <a:lnTo>
                    <a:pt x="5776" y="15798"/>
                  </a:lnTo>
                  <a:lnTo>
                    <a:pt x="5985" y="15840"/>
                  </a:lnTo>
                  <a:lnTo>
                    <a:pt x="6194" y="15673"/>
                  </a:lnTo>
                  <a:lnTo>
                    <a:pt x="6257" y="15547"/>
                  </a:lnTo>
                  <a:lnTo>
                    <a:pt x="6215" y="15484"/>
                  </a:lnTo>
                  <a:lnTo>
                    <a:pt x="6257" y="15464"/>
                  </a:lnTo>
                  <a:lnTo>
                    <a:pt x="6278" y="15422"/>
                  </a:lnTo>
                  <a:lnTo>
                    <a:pt x="6320" y="15317"/>
                  </a:lnTo>
                  <a:lnTo>
                    <a:pt x="6529" y="15212"/>
                  </a:lnTo>
                  <a:lnTo>
                    <a:pt x="6571" y="15212"/>
                  </a:lnTo>
                  <a:lnTo>
                    <a:pt x="6822" y="15129"/>
                  </a:lnTo>
                  <a:lnTo>
                    <a:pt x="6906" y="15150"/>
                  </a:lnTo>
                  <a:lnTo>
                    <a:pt x="6717" y="15045"/>
                  </a:lnTo>
                  <a:lnTo>
                    <a:pt x="6696" y="14961"/>
                  </a:lnTo>
                  <a:lnTo>
                    <a:pt x="6738" y="14919"/>
                  </a:lnTo>
                  <a:lnTo>
                    <a:pt x="6906" y="14710"/>
                  </a:lnTo>
                  <a:lnTo>
                    <a:pt x="6885" y="14647"/>
                  </a:lnTo>
                  <a:lnTo>
                    <a:pt x="6927" y="14543"/>
                  </a:lnTo>
                  <a:lnTo>
                    <a:pt x="7094" y="14522"/>
                  </a:lnTo>
                  <a:lnTo>
                    <a:pt x="7136" y="14543"/>
                  </a:lnTo>
                  <a:lnTo>
                    <a:pt x="7261" y="14522"/>
                  </a:lnTo>
                  <a:lnTo>
                    <a:pt x="7261" y="14375"/>
                  </a:lnTo>
                  <a:lnTo>
                    <a:pt x="7220" y="13894"/>
                  </a:lnTo>
                  <a:lnTo>
                    <a:pt x="7157" y="13811"/>
                  </a:lnTo>
                  <a:lnTo>
                    <a:pt x="7157" y="13580"/>
                  </a:lnTo>
                  <a:lnTo>
                    <a:pt x="7303" y="13329"/>
                  </a:lnTo>
                  <a:lnTo>
                    <a:pt x="7429" y="12953"/>
                  </a:lnTo>
                  <a:lnTo>
                    <a:pt x="7429" y="12660"/>
                  </a:lnTo>
                  <a:lnTo>
                    <a:pt x="7261" y="12618"/>
                  </a:lnTo>
                  <a:lnTo>
                    <a:pt x="7261" y="12178"/>
                  </a:lnTo>
                  <a:lnTo>
                    <a:pt x="7240" y="12011"/>
                  </a:lnTo>
                  <a:lnTo>
                    <a:pt x="7345" y="11906"/>
                  </a:lnTo>
                  <a:lnTo>
                    <a:pt x="7240" y="11614"/>
                  </a:lnTo>
                  <a:lnTo>
                    <a:pt x="7240" y="11404"/>
                  </a:lnTo>
                  <a:lnTo>
                    <a:pt x="7303" y="11300"/>
                  </a:lnTo>
                  <a:lnTo>
                    <a:pt x="7492" y="11132"/>
                  </a:lnTo>
                  <a:lnTo>
                    <a:pt x="7533" y="11132"/>
                  </a:lnTo>
                  <a:lnTo>
                    <a:pt x="7617" y="11195"/>
                  </a:lnTo>
                  <a:lnTo>
                    <a:pt x="7680" y="11237"/>
                  </a:lnTo>
                  <a:lnTo>
                    <a:pt x="7847" y="11028"/>
                  </a:lnTo>
                  <a:lnTo>
                    <a:pt x="7847" y="10881"/>
                  </a:lnTo>
                  <a:lnTo>
                    <a:pt x="7952" y="10818"/>
                  </a:lnTo>
                  <a:lnTo>
                    <a:pt x="8203" y="10839"/>
                  </a:lnTo>
                  <a:lnTo>
                    <a:pt x="8349" y="10756"/>
                  </a:lnTo>
                  <a:lnTo>
                    <a:pt x="8454" y="10609"/>
                  </a:lnTo>
                  <a:lnTo>
                    <a:pt x="8412" y="10463"/>
                  </a:lnTo>
                  <a:lnTo>
                    <a:pt x="8454" y="10358"/>
                  </a:lnTo>
                  <a:lnTo>
                    <a:pt x="8600" y="10212"/>
                  </a:lnTo>
                  <a:lnTo>
                    <a:pt x="8810" y="10149"/>
                  </a:lnTo>
                  <a:lnTo>
                    <a:pt x="8935" y="10023"/>
                  </a:lnTo>
                  <a:lnTo>
                    <a:pt x="9019" y="9877"/>
                  </a:lnTo>
                  <a:lnTo>
                    <a:pt x="9542" y="9479"/>
                  </a:lnTo>
                  <a:lnTo>
                    <a:pt x="9626" y="9186"/>
                  </a:lnTo>
                  <a:lnTo>
                    <a:pt x="10023" y="8852"/>
                  </a:lnTo>
                  <a:lnTo>
                    <a:pt x="9961" y="8831"/>
                  </a:lnTo>
                  <a:lnTo>
                    <a:pt x="9940" y="8852"/>
                  </a:lnTo>
                  <a:lnTo>
                    <a:pt x="9856" y="8893"/>
                  </a:lnTo>
                  <a:lnTo>
                    <a:pt x="9877" y="8747"/>
                  </a:lnTo>
                  <a:lnTo>
                    <a:pt x="9940" y="8747"/>
                  </a:lnTo>
                  <a:lnTo>
                    <a:pt x="10044" y="8663"/>
                  </a:lnTo>
                  <a:lnTo>
                    <a:pt x="10065" y="8663"/>
                  </a:lnTo>
                  <a:lnTo>
                    <a:pt x="10086" y="8684"/>
                  </a:lnTo>
                  <a:lnTo>
                    <a:pt x="10086" y="8747"/>
                  </a:lnTo>
                  <a:lnTo>
                    <a:pt x="10149" y="8789"/>
                  </a:lnTo>
                  <a:lnTo>
                    <a:pt x="10463" y="8621"/>
                  </a:lnTo>
                  <a:lnTo>
                    <a:pt x="10463" y="8559"/>
                  </a:lnTo>
                  <a:lnTo>
                    <a:pt x="10672" y="8412"/>
                  </a:lnTo>
                  <a:lnTo>
                    <a:pt x="10630" y="8329"/>
                  </a:lnTo>
                  <a:lnTo>
                    <a:pt x="10714" y="8329"/>
                  </a:lnTo>
                  <a:lnTo>
                    <a:pt x="10756" y="8224"/>
                  </a:lnTo>
                  <a:lnTo>
                    <a:pt x="10881" y="8119"/>
                  </a:lnTo>
                  <a:lnTo>
                    <a:pt x="10818" y="8098"/>
                  </a:lnTo>
                  <a:lnTo>
                    <a:pt x="10860" y="8057"/>
                  </a:lnTo>
                  <a:lnTo>
                    <a:pt x="10777" y="7931"/>
                  </a:lnTo>
                  <a:lnTo>
                    <a:pt x="10777" y="7847"/>
                  </a:lnTo>
                  <a:lnTo>
                    <a:pt x="10818" y="7743"/>
                  </a:lnTo>
                  <a:lnTo>
                    <a:pt x="10860" y="7680"/>
                  </a:lnTo>
                  <a:lnTo>
                    <a:pt x="10902" y="7617"/>
                  </a:lnTo>
                  <a:lnTo>
                    <a:pt x="11279" y="7492"/>
                  </a:lnTo>
                  <a:lnTo>
                    <a:pt x="11341" y="7387"/>
                  </a:lnTo>
                  <a:lnTo>
                    <a:pt x="11341" y="7303"/>
                  </a:lnTo>
                  <a:lnTo>
                    <a:pt x="11404" y="7220"/>
                  </a:lnTo>
                  <a:lnTo>
                    <a:pt x="11425" y="7178"/>
                  </a:lnTo>
                  <a:lnTo>
                    <a:pt x="11383" y="7115"/>
                  </a:lnTo>
                  <a:lnTo>
                    <a:pt x="11321" y="7115"/>
                  </a:lnTo>
                  <a:lnTo>
                    <a:pt x="11300" y="7073"/>
                  </a:lnTo>
                  <a:lnTo>
                    <a:pt x="11404" y="7073"/>
                  </a:lnTo>
                  <a:lnTo>
                    <a:pt x="11488" y="7157"/>
                  </a:lnTo>
                  <a:lnTo>
                    <a:pt x="11488" y="7261"/>
                  </a:lnTo>
                  <a:lnTo>
                    <a:pt x="11509" y="7387"/>
                  </a:lnTo>
                  <a:lnTo>
                    <a:pt x="11593" y="7408"/>
                  </a:lnTo>
                  <a:lnTo>
                    <a:pt x="11676" y="7408"/>
                  </a:lnTo>
                  <a:lnTo>
                    <a:pt x="11718" y="7366"/>
                  </a:lnTo>
                  <a:lnTo>
                    <a:pt x="11739" y="7387"/>
                  </a:lnTo>
                  <a:lnTo>
                    <a:pt x="11739" y="7324"/>
                  </a:lnTo>
                  <a:lnTo>
                    <a:pt x="11760" y="7282"/>
                  </a:lnTo>
                  <a:lnTo>
                    <a:pt x="11802" y="7324"/>
                  </a:lnTo>
                  <a:lnTo>
                    <a:pt x="11823" y="7492"/>
                  </a:lnTo>
                  <a:lnTo>
                    <a:pt x="11906" y="7513"/>
                  </a:lnTo>
                  <a:lnTo>
                    <a:pt x="11906" y="7429"/>
                  </a:lnTo>
                  <a:lnTo>
                    <a:pt x="11969" y="7533"/>
                  </a:lnTo>
                  <a:lnTo>
                    <a:pt x="12032" y="7429"/>
                  </a:lnTo>
                  <a:lnTo>
                    <a:pt x="11969" y="7303"/>
                  </a:lnTo>
                  <a:lnTo>
                    <a:pt x="12011" y="7303"/>
                  </a:lnTo>
                  <a:lnTo>
                    <a:pt x="11969" y="7115"/>
                  </a:lnTo>
                  <a:lnTo>
                    <a:pt x="11948" y="7010"/>
                  </a:lnTo>
                  <a:lnTo>
                    <a:pt x="11948" y="6864"/>
                  </a:lnTo>
                  <a:lnTo>
                    <a:pt x="11760" y="6634"/>
                  </a:lnTo>
                  <a:lnTo>
                    <a:pt x="11739" y="6445"/>
                  </a:lnTo>
                  <a:lnTo>
                    <a:pt x="11760" y="6341"/>
                  </a:lnTo>
                  <a:lnTo>
                    <a:pt x="11718" y="6215"/>
                  </a:lnTo>
                  <a:lnTo>
                    <a:pt x="11718" y="6027"/>
                  </a:lnTo>
                  <a:lnTo>
                    <a:pt x="11551" y="5839"/>
                  </a:lnTo>
                  <a:lnTo>
                    <a:pt x="11425" y="5797"/>
                  </a:lnTo>
                  <a:lnTo>
                    <a:pt x="11300" y="5629"/>
                  </a:lnTo>
                  <a:lnTo>
                    <a:pt x="11300" y="5399"/>
                  </a:lnTo>
                  <a:lnTo>
                    <a:pt x="11404" y="5378"/>
                  </a:lnTo>
                  <a:lnTo>
                    <a:pt x="11446" y="5211"/>
                  </a:lnTo>
                  <a:lnTo>
                    <a:pt x="11530" y="5169"/>
                  </a:lnTo>
                  <a:lnTo>
                    <a:pt x="11613" y="5190"/>
                  </a:lnTo>
                  <a:lnTo>
                    <a:pt x="11676" y="5127"/>
                  </a:lnTo>
                  <a:lnTo>
                    <a:pt x="11634" y="4981"/>
                  </a:lnTo>
                  <a:lnTo>
                    <a:pt x="11655" y="4918"/>
                  </a:lnTo>
                  <a:lnTo>
                    <a:pt x="11530" y="4897"/>
                  </a:lnTo>
                  <a:lnTo>
                    <a:pt x="11425" y="4960"/>
                  </a:lnTo>
                  <a:lnTo>
                    <a:pt x="11132" y="4855"/>
                  </a:lnTo>
                  <a:lnTo>
                    <a:pt x="11153" y="4709"/>
                  </a:lnTo>
                  <a:lnTo>
                    <a:pt x="11279" y="4583"/>
                  </a:lnTo>
                  <a:lnTo>
                    <a:pt x="11321" y="4437"/>
                  </a:lnTo>
                  <a:lnTo>
                    <a:pt x="11279" y="4374"/>
                  </a:lnTo>
                  <a:lnTo>
                    <a:pt x="11279" y="4290"/>
                  </a:lnTo>
                  <a:lnTo>
                    <a:pt x="11321" y="4290"/>
                  </a:lnTo>
                  <a:lnTo>
                    <a:pt x="11341" y="4228"/>
                  </a:lnTo>
                  <a:lnTo>
                    <a:pt x="11404" y="4269"/>
                  </a:lnTo>
                  <a:lnTo>
                    <a:pt x="11488" y="4374"/>
                  </a:lnTo>
                  <a:lnTo>
                    <a:pt x="11488" y="4437"/>
                  </a:lnTo>
                  <a:lnTo>
                    <a:pt x="11551" y="4541"/>
                  </a:lnTo>
                  <a:lnTo>
                    <a:pt x="11676" y="4562"/>
                  </a:lnTo>
                  <a:lnTo>
                    <a:pt x="11739" y="4541"/>
                  </a:lnTo>
                  <a:lnTo>
                    <a:pt x="11655" y="4479"/>
                  </a:lnTo>
                  <a:lnTo>
                    <a:pt x="11676" y="4395"/>
                  </a:lnTo>
                  <a:lnTo>
                    <a:pt x="11739" y="4395"/>
                  </a:lnTo>
                  <a:lnTo>
                    <a:pt x="11823" y="4479"/>
                  </a:lnTo>
                  <a:lnTo>
                    <a:pt x="11865" y="4541"/>
                  </a:lnTo>
                  <a:lnTo>
                    <a:pt x="11969" y="4583"/>
                  </a:lnTo>
                  <a:lnTo>
                    <a:pt x="12011" y="4541"/>
                  </a:lnTo>
                  <a:lnTo>
                    <a:pt x="12053" y="4541"/>
                  </a:lnTo>
                  <a:lnTo>
                    <a:pt x="12137" y="4667"/>
                  </a:lnTo>
                  <a:lnTo>
                    <a:pt x="12158" y="4792"/>
                  </a:lnTo>
                  <a:lnTo>
                    <a:pt x="12158" y="4876"/>
                  </a:lnTo>
                  <a:lnTo>
                    <a:pt x="12199" y="5002"/>
                  </a:lnTo>
                  <a:lnTo>
                    <a:pt x="12199" y="5085"/>
                  </a:lnTo>
                  <a:lnTo>
                    <a:pt x="12325" y="5127"/>
                  </a:lnTo>
                  <a:lnTo>
                    <a:pt x="12430" y="5106"/>
                  </a:lnTo>
                  <a:lnTo>
                    <a:pt x="12555" y="5169"/>
                  </a:lnTo>
                  <a:lnTo>
                    <a:pt x="12911" y="5169"/>
                  </a:lnTo>
                  <a:lnTo>
                    <a:pt x="13099" y="5190"/>
                  </a:lnTo>
                  <a:lnTo>
                    <a:pt x="13308" y="5169"/>
                  </a:lnTo>
                  <a:lnTo>
                    <a:pt x="13392" y="5169"/>
                  </a:lnTo>
                  <a:lnTo>
                    <a:pt x="13434" y="5190"/>
                  </a:lnTo>
                  <a:lnTo>
                    <a:pt x="13497" y="5169"/>
                  </a:lnTo>
                  <a:lnTo>
                    <a:pt x="13601" y="5274"/>
                  </a:lnTo>
                  <a:lnTo>
                    <a:pt x="13643" y="5295"/>
                  </a:lnTo>
                  <a:lnTo>
                    <a:pt x="13601" y="5420"/>
                  </a:lnTo>
                  <a:lnTo>
                    <a:pt x="13580" y="5546"/>
                  </a:lnTo>
                  <a:lnTo>
                    <a:pt x="13497" y="5755"/>
                  </a:lnTo>
                  <a:lnTo>
                    <a:pt x="13434" y="5797"/>
                  </a:lnTo>
                  <a:lnTo>
                    <a:pt x="13434" y="5860"/>
                  </a:lnTo>
                  <a:lnTo>
                    <a:pt x="13392" y="5922"/>
                  </a:lnTo>
                  <a:lnTo>
                    <a:pt x="13308" y="5922"/>
                  </a:lnTo>
                  <a:lnTo>
                    <a:pt x="13287" y="5860"/>
                  </a:lnTo>
                  <a:lnTo>
                    <a:pt x="13183" y="5943"/>
                  </a:lnTo>
                  <a:lnTo>
                    <a:pt x="13162" y="6027"/>
                  </a:lnTo>
                  <a:lnTo>
                    <a:pt x="13099" y="6048"/>
                  </a:lnTo>
                  <a:lnTo>
                    <a:pt x="13099" y="6132"/>
                  </a:lnTo>
                  <a:lnTo>
                    <a:pt x="13162" y="6278"/>
                  </a:lnTo>
                  <a:lnTo>
                    <a:pt x="13225" y="6341"/>
                  </a:lnTo>
                  <a:lnTo>
                    <a:pt x="13225" y="6383"/>
                  </a:lnTo>
                  <a:lnTo>
                    <a:pt x="13329" y="6487"/>
                  </a:lnTo>
                  <a:lnTo>
                    <a:pt x="13413" y="6592"/>
                  </a:lnTo>
                  <a:lnTo>
                    <a:pt x="13497" y="6592"/>
                  </a:lnTo>
                  <a:lnTo>
                    <a:pt x="13497" y="6529"/>
                  </a:lnTo>
                  <a:lnTo>
                    <a:pt x="13476" y="6466"/>
                  </a:lnTo>
                  <a:lnTo>
                    <a:pt x="13518" y="6383"/>
                  </a:lnTo>
                  <a:lnTo>
                    <a:pt x="13518" y="6341"/>
                  </a:lnTo>
                  <a:lnTo>
                    <a:pt x="13538" y="6278"/>
                  </a:lnTo>
                  <a:lnTo>
                    <a:pt x="13518" y="6236"/>
                  </a:lnTo>
                  <a:lnTo>
                    <a:pt x="13580" y="6173"/>
                  </a:lnTo>
                  <a:lnTo>
                    <a:pt x="13643" y="6236"/>
                  </a:lnTo>
                  <a:lnTo>
                    <a:pt x="13727" y="6236"/>
                  </a:lnTo>
                  <a:lnTo>
                    <a:pt x="13769" y="6278"/>
                  </a:lnTo>
                  <a:lnTo>
                    <a:pt x="13831" y="6362"/>
                  </a:lnTo>
                  <a:lnTo>
                    <a:pt x="13852" y="6529"/>
                  </a:lnTo>
                  <a:lnTo>
                    <a:pt x="13852" y="6655"/>
                  </a:lnTo>
                  <a:lnTo>
                    <a:pt x="13915" y="6738"/>
                  </a:lnTo>
                  <a:lnTo>
                    <a:pt x="13936" y="6969"/>
                  </a:lnTo>
                  <a:lnTo>
                    <a:pt x="13999" y="7115"/>
                  </a:lnTo>
                  <a:lnTo>
                    <a:pt x="14020" y="7199"/>
                  </a:lnTo>
                  <a:lnTo>
                    <a:pt x="14041" y="7261"/>
                  </a:lnTo>
                  <a:lnTo>
                    <a:pt x="14041" y="7303"/>
                  </a:lnTo>
                  <a:lnTo>
                    <a:pt x="14062" y="7366"/>
                  </a:lnTo>
                  <a:lnTo>
                    <a:pt x="14103" y="7387"/>
                  </a:lnTo>
                  <a:lnTo>
                    <a:pt x="14103" y="7303"/>
                  </a:lnTo>
                  <a:lnTo>
                    <a:pt x="14124" y="7199"/>
                  </a:lnTo>
                  <a:lnTo>
                    <a:pt x="14166" y="7220"/>
                  </a:lnTo>
                  <a:lnTo>
                    <a:pt x="14250" y="7199"/>
                  </a:lnTo>
                  <a:lnTo>
                    <a:pt x="14292" y="6989"/>
                  </a:lnTo>
                  <a:lnTo>
                    <a:pt x="14271" y="6885"/>
                  </a:lnTo>
                  <a:lnTo>
                    <a:pt x="14292" y="6759"/>
                  </a:lnTo>
                  <a:lnTo>
                    <a:pt x="14271" y="6592"/>
                  </a:lnTo>
                  <a:lnTo>
                    <a:pt x="14417" y="6592"/>
                  </a:lnTo>
                  <a:lnTo>
                    <a:pt x="14417" y="6383"/>
                  </a:lnTo>
                  <a:lnTo>
                    <a:pt x="14417" y="6257"/>
                  </a:lnTo>
                  <a:lnTo>
                    <a:pt x="14354" y="5964"/>
                  </a:lnTo>
                  <a:lnTo>
                    <a:pt x="14459" y="5964"/>
                  </a:lnTo>
                  <a:lnTo>
                    <a:pt x="14564" y="6006"/>
                  </a:lnTo>
                  <a:lnTo>
                    <a:pt x="14731" y="6006"/>
                  </a:lnTo>
                  <a:lnTo>
                    <a:pt x="14794" y="5797"/>
                  </a:lnTo>
                  <a:lnTo>
                    <a:pt x="14857" y="5546"/>
                  </a:lnTo>
                  <a:lnTo>
                    <a:pt x="14982" y="5232"/>
                  </a:lnTo>
                  <a:lnTo>
                    <a:pt x="14857" y="5190"/>
                  </a:lnTo>
                  <a:lnTo>
                    <a:pt x="14857" y="5085"/>
                  </a:lnTo>
                  <a:lnTo>
                    <a:pt x="15003" y="4813"/>
                  </a:lnTo>
                  <a:lnTo>
                    <a:pt x="15087" y="4583"/>
                  </a:lnTo>
                  <a:lnTo>
                    <a:pt x="15045" y="4541"/>
                  </a:lnTo>
                  <a:lnTo>
                    <a:pt x="15066" y="4374"/>
                  </a:lnTo>
                  <a:lnTo>
                    <a:pt x="15254" y="4081"/>
                  </a:lnTo>
                  <a:lnTo>
                    <a:pt x="15380" y="4039"/>
                  </a:lnTo>
                  <a:lnTo>
                    <a:pt x="15505" y="3872"/>
                  </a:lnTo>
                  <a:lnTo>
                    <a:pt x="15568" y="3725"/>
                  </a:lnTo>
                  <a:lnTo>
                    <a:pt x="15777" y="3663"/>
                  </a:lnTo>
                  <a:lnTo>
                    <a:pt x="15924" y="3558"/>
                  </a:lnTo>
                  <a:lnTo>
                    <a:pt x="16007" y="3642"/>
                  </a:lnTo>
                  <a:lnTo>
                    <a:pt x="16133" y="3704"/>
                  </a:lnTo>
                  <a:lnTo>
                    <a:pt x="16112" y="3600"/>
                  </a:lnTo>
                  <a:lnTo>
                    <a:pt x="16112" y="3432"/>
                  </a:lnTo>
                  <a:lnTo>
                    <a:pt x="16217" y="3328"/>
                  </a:lnTo>
                  <a:lnTo>
                    <a:pt x="16196" y="3244"/>
                  </a:lnTo>
                  <a:lnTo>
                    <a:pt x="16154" y="3223"/>
                  </a:lnTo>
                  <a:lnTo>
                    <a:pt x="16091" y="3119"/>
                  </a:lnTo>
                  <a:lnTo>
                    <a:pt x="15987" y="3077"/>
                  </a:lnTo>
                  <a:lnTo>
                    <a:pt x="15903" y="3119"/>
                  </a:lnTo>
                  <a:lnTo>
                    <a:pt x="15777" y="3098"/>
                  </a:lnTo>
                  <a:lnTo>
                    <a:pt x="15735" y="2993"/>
                  </a:lnTo>
                  <a:lnTo>
                    <a:pt x="15840" y="2888"/>
                  </a:lnTo>
                  <a:lnTo>
                    <a:pt x="15840" y="2805"/>
                  </a:lnTo>
                  <a:lnTo>
                    <a:pt x="15777" y="2700"/>
                  </a:lnTo>
                  <a:lnTo>
                    <a:pt x="15735" y="2616"/>
                  </a:lnTo>
                  <a:lnTo>
                    <a:pt x="15673" y="2658"/>
                  </a:lnTo>
                  <a:lnTo>
                    <a:pt x="15589" y="2658"/>
                  </a:lnTo>
                  <a:lnTo>
                    <a:pt x="15526" y="2575"/>
                  </a:lnTo>
                  <a:lnTo>
                    <a:pt x="15610" y="2407"/>
                  </a:lnTo>
                  <a:lnTo>
                    <a:pt x="15589" y="2365"/>
                  </a:lnTo>
                  <a:lnTo>
                    <a:pt x="15505" y="2365"/>
                  </a:lnTo>
                  <a:lnTo>
                    <a:pt x="15463" y="2282"/>
                  </a:lnTo>
                  <a:lnTo>
                    <a:pt x="15380" y="2261"/>
                  </a:lnTo>
                  <a:lnTo>
                    <a:pt x="15108" y="2407"/>
                  </a:lnTo>
                  <a:lnTo>
                    <a:pt x="15150" y="2512"/>
                  </a:lnTo>
                  <a:lnTo>
                    <a:pt x="15066" y="2575"/>
                  </a:lnTo>
                  <a:lnTo>
                    <a:pt x="14857" y="2491"/>
                  </a:lnTo>
                  <a:lnTo>
                    <a:pt x="14689" y="2554"/>
                  </a:lnTo>
                  <a:lnTo>
                    <a:pt x="14585" y="2386"/>
                  </a:lnTo>
                  <a:lnTo>
                    <a:pt x="14459" y="2491"/>
                  </a:lnTo>
                  <a:lnTo>
                    <a:pt x="14375" y="2491"/>
                  </a:lnTo>
                  <a:lnTo>
                    <a:pt x="14375" y="2616"/>
                  </a:lnTo>
                  <a:lnTo>
                    <a:pt x="14271" y="2784"/>
                  </a:lnTo>
                  <a:lnTo>
                    <a:pt x="14041" y="2826"/>
                  </a:lnTo>
                  <a:lnTo>
                    <a:pt x="13936" y="2867"/>
                  </a:lnTo>
                  <a:lnTo>
                    <a:pt x="13831" y="2972"/>
                  </a:lnTo>
                  <a:lnTo>
                    <a:pt x="13769" y="3098"/>
                  </a:lnTo>
                  <a:lnTo>
                    <a:pt x="13685" y="3119"/>
                  </a:lnTo>
                  <a:lnTo>
                    <a:pt x="13685" y="3202"/>
                  </a:lnTo>
                  <a:lnTo>
                    <a:pt x="13580" y="3181"/>
                  </a:lnTo>
                  <a:lnTo>
                    <a:pt x="13497" y="3223"/>
                  </a:lnTo>
                  <a:lnTo>
                    <a:pt x="13434" y="3391"/>
                  </a:lnTo>
                  <a:lnTo>
                    <a:pt x="13329" y="3391"/>
                  </a:lnTo>
                  <a:lnTo>
                    <a:pt x="13120" y="3432"/>
                  </a:lnTo>
                  <a:lnTo>
                    <a:pt x="13057" y="3432"/>
                  </a:lnTo>
                  <a:lnTo>
                    <a:pt x="13015" y="3600"/>
                  </a:lnTo>
                  <a:lnTo>
                    <a:pt x="13015" y="3704"/>
                  </a:lnTo>
                  <a:lnTo>
                    <a:pt x="13204" y="3767"/>
                  </a:lnTo>
                  <a:lnTo>
                    <a:pt x="13204" y="3935"/>
                  </a:lnTo>
                  <a:lnTo>
                    <a:pt x="13204" y="4039"/>
                  </a:lnTo>
                  <a:lnTo>
                    <a:pt x="12974" y="4123"/>
                  </a:lnTo>
                  <a:lnTo>
                    <a:pt x="12806" y="4081"/>
                  </a:lnTo>
                  <a:lnTo>
                    <a:pt x="12597" y="4144"/>
                  </a:lnTo>
                  <a:lnTo>
                    <a:pt x="12492" y="4081"/>
                  </a:lnTo>
                  <a:lnTo>
                    <a:pt x="12367" y="4123"/>
                  </a:lnTo>
                  <a:lnTo>
                    <a:pt x="12262" y="4248"/>
                  </a:lnTo>
                  <a:lnTo>
                    <a:pt x="12116" y="4248"/>
                  </a:lnTo>
                  <a:lnTo>
                    <a:pt x="11823" y="4081"/>
                  </a:lnTo>
                  <a:lnTo>
                    <a:pt x="11739" y="4144"/>
                  </a:lnTo>
                  <a:lnTo>
                    <a:pt x="11530" y="4123"/>
                  </a:lnTo>
                  <a:lnTo>
                    <a:pt x="11425" y="3935"/>
                  </a:lnTo>
                  <a:lnTo>
                    <a:pt x="11488" y="3830"/>
                  </a:lnTo>
                  <a:lnTo>
                    <a:pt x="11488" y="3704"/>
                  </a:lnTo>
                  <a:lnTo>
                    <a:pt x="11383" y="3621"/>
                  </a:lnTo>
                  <a:lnTo>
                    <a:pt x="11341" y="3453"/>
                  </a:lnTo>
                  <a:lnTo>
                    <a:pt x="11300" y="3349"/>
                  </a:lnTo>
                  <a:lnTo>
                    <a:pt x="11153" y="3349"/>
                  </a:lnTo>
                  <a:lnTo>
                    <a:pt x="11069" y="3453"/>
                  </a:lnTo>
                  <a:lnTo>
                    <a:pt x="11028" y="3453"/>
                  </a:lnTo>
                  <a:lnTo>
                    <a:pt x="11090" y="3600"/>
                  </a:lnTo>
                  <a:lnTo>
                    <a:pt x="11028" y="3851"/>
                  </a:lnTo>
                  <a:lnTo>
                    <a:pt x="11132" y="4081"/>
                  </a:lnTo>
                  <a:lnTo>
                    <a:pt x="11090" y="4353"/>
                  </a:lnTo>
                  <a:lnTo>
                    <a:pt x="10756" y="4437"/>
                  </a:lnTo>
                  <a:lnTo>
                    <a:pt x="10505" y="4290"/>
                  </a:lnTo>
                  <a:lnTo>
                    <a:pt x="10400" y="4374"/>
                  </a:lnTo>
                  <a:lnTo>
                    <a:pt x="9919" y="4186"/>
                  </a:lnTo>
                  <a:lnTo>
                    <a:pt x="9709" y="4186"/>
                  </a:lnTo>
                  <a:lnTo>
                    <a:pt x="9584" y="4248"/>
                  </a:lnTo>
                  <a:lnTo>
                    <a:pt x="9291" y="4165"/>
                  </a:lnTo>
                  <a:lnTo>
                    <a:pt x="9124" y="4039"/>
                  </a:lnTo>
                  <a:lnTo>
                    <a:pt x="9103" y="3872"/>
                  </a:lnTo>
                  <a:lnTo>
                    <a:pt x="8810" y="3830"/>
                  </a:lnTo>
                  <a:lnTo>
                    <a:pt x="8517" y="3914"/>
                  </a:lnTo>
                  <a:lnTo>
                    <a:pt x="8412" y="3830"/>
                  </a:lnTo>
                  <a:lnTo>
                    <a:pt x="8140" y="3830"/>
                  </a:lnTo>
                  <a:lnTo>
                    <a:pt x="7952" y="3725"/>
                  </a:lnTo>
                  <a:lnTo>
                    <a:pt x="7784" y="3725"/>
                  </a:lnTo>
                  <a:lnTo>
                    <a:pt x="7680" y="3642"/>
                  </a:lnTo>
                  <a:lnTo>
                    <a:pt x="7450" y="3600"/>
                  </a:lnTo>
                  <a:lnTo>
                    <a:pt x="7261" y="3391"/>
                  </a:lnTo>
                  <a:lnTo>
                    <a:pt x="7010" y="3202"/>
                  </a:lnTo>
                  <a:lnTo>
                    <a:pt x="6801" y="3139"/>
                  </a:lnTo>
                  <a:lnTo>
                    <a:pt x="6717" y="3077"/>
                  </a:lnTo>
                  <a:lnTo>
                    <a:pt x="6613" y="3077"/>
                  </a:lnTo>
                  <a:lnTo>
                    <a:pt x="6508" y="2993"/>
                  </a:lnTo>
                  <a:lnTo>
                    <a:pt x="6383" y="2972"/>
                  </a:lnTo>
                  <a:lnTo>
                    <a:pt x="6362" y="2826"/>
                  </a:lnTo>
                  <a:lnTo>
                    <a:pt x="6487" y="2616"/>
                  </a:lnTo>
                  <a:lnTo>
                    <a:pt x="6487" y="2449"/>
                  </a:lnTo>
                  <a:lnTo>
                    <a:pt x="6571" y="2135"/>
                  </a:lnTo>
                  <a:lnTo>
                    <a:pt x="6571" y="1926"/>
                  </a:lnTo>
                  <a:lnTo>
                    <a:pt x="6529" y="1947"/>
                  </a:lnTo>
                  <a:lnTo>
                    <a:pt x="6508" y="1842"/>
                  </a:lnTo>
                  <a:lnTo>
                    <a:pt x="6404" y="1842"/>
                  </a:lnTo>
                  <a:lnTo>
                    <a:pt x="6320" y="1675"/>
                  </a:lnTo>
                  <a:lnTo>
                    <a:pt x="6257" y="1654"/>
                  </a:lnTo>
                  <a:lnTo>
                    <a:pt x="6152" y="1549"/>
                  </a:lnTo>
                  <a:lnTo>
                    <a:pt x="6006" y="1528"/>
                  </a:lnTo>
                  <a:lnTo>
                    <a:pt x="5964" y="1445"/>
                  </a:lnTo>
                  <a:lnTo>
                    <a:pt x="5839" y="1445"/>
                  </a:lnTo>
                  <a:lnTo>
                    <a:pt x="5755" y="1549"/>
                  </a:lnTo>
                  <a:lnTo>
                    <a:pt x="5629" y="1507"/>
                  </a:lnTo>
                  <a:lnTo>
                    <a:pt x="5587" y="1361"/>
                  </a:lnTo>
                  <a:lnTo>
                    <a:pt x="5546" y="1361"/>
                  </a:lnTo>
                  <a:lnTo>
                    <a:pt x="5546" y="1256"/>
                  </a:lnTo>
                  <a:lnTo>
                    <a:pt x="5462" y="1152"/>
                  </a:lnTo>
                  <a:lnTo>
                    <a:pt x="5399" y="1131"/>
                  </a:lnTo>
                  <a:lnTo>
                    <a:pt x="5441" y="1047"/>
                  </a:lnTo>
                  <a:lnTo>
                    <a:pt x="5378" y="943"/>
                  </a:lnTo>
                  <a:lnTo>
                    <a:pt x="5399" y="712"/>
                  </a:lnTo>
                  <a:lnTo>
                    <a:pt x="5253" y="629"/>
                  </a:lnTo>
                  <a:lnTo>
                    <a:pt x="5232" y="566"/>
                  </a:lnTo>
                  <a:lnTo>
                    <a:pt x="5211" y="482"/>
                  </a:lnTo>
                  <a:lnTo>
                    <a:pt x="4960" y="357"/>
                  </a:lnTo>
                  <a:lnTo>
                    <a:pt x="4813" y="357"/>
                  </a:lnTo>
                  <a:lnTo>
                    <a:pt x="4751" y="189"/>
                  </a:lnTo>
                  <a:lnTo>
                    <a:pt x="4604" y="106"/>
                  </a:lnTo>
                  <a:lnTo>
                    <a:pt x="4437" y="210"/>
                  </a:lnTo>
                  <a:lnTo>
                    <a:pt x="4123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044" name="Google Shape;7044;p57"/>
            <p:cNvSpPr/>
            <p:nvPr/>
          </p:nvSpPr>
          <p:spPr>
            <a:xfrm>
              <a:off x="4286244" y="2933329"/>
              <a:ext cx="56823" cy="29034"/>
            </a:xfrm>
            <a:custGeom>
              <a:rect b="b" l="l" r="r" t="t"/>
              <a:pathLst>
                <a:path extrusionOk="0" h="2553" w="4772">
                  <a:moveTo>
                    <a:pt x="231" y="0"/>
                  </a:moveTo>
                  <a:lnTo>
                    <a:pt x="210" y="42"/>
                  </a:lnTo>
                  <a:lnTo>
                    <a:pt x="210" y="251"/>
                  </a:lnTo>
                  <a:lnTo>
                    <a:pt x="126" y="565"/>
                  </a:lnTo>
                  <a:lnTo>
                    <a:pt x="126" y="732"/>
                  </a:lnTo>
                  <a:lnTo>
                    <a:pt x="1" y="942"/>
                  </a:lnTo>
                  <a:lnTo>
                    <a:pt x="22" y="1088"/>
                  </a:lnTo>
                  <a:lnTo>
                    <a:pt x="147" y="1109"/>
                  </a:lnTo>
                  <a:lnTo>
                    <a:pt x="252" y="1193"/>
                  </a:lnTo>
                  <a:lnTo>
                    <a:pt x="356" y="1193"/>
                  </a:lnTo>
                  <a:lnTo>
                    <a:pt x="440" y="1255"/>
                  </a:lnTo>
                  <a:lnTo>
                    <a:pt x="649" y="1318"/>
                  </a:lnTo>
                  <a:lnTo>
                    <a:pt x="900" y="1507"/>
                  </a:lnTo>
                  <a:lnTo>
                    <a:pt x="1089" y="1716"/>
                  </a:lnTo>
                  <a:lnTo>
                    <a:pt x="1319" y="1758"/>
                  </a:lnTo>
                  <a:lnTo>
                    <a:pt x="1423" y="1841"/>
                  </a:lnTo>
                  <a:lnTo>
                    <a:pt x="1591" y="1841"/>
                  </a:lnTo>
                  <a:lnTo>
                    <a:pt x="1779" y="1946"/>
                  </a:lnTo>
                  <a:lnTo>
                    <a:pt x="2051" y="1946"/>
                  </a:lnTo>
                  <a:lnTo>
                    <a:pt x="2156" y="2030"/>
                  </a:lnTo>
                  <a:lnTo>
                    <a:pt x="2449" y="1946"/>
                  </a:lnTo>
                  <a:lnTo>
                    <a:pt x="2742" y="1988"/>
                  </a:lnTo>
                  <a:lnTo>
                    <a:pt x="2763" y="2155"/>
                  </a:lnTo>
                  <a:lnTo>
                    <a:pt x="2930" y="2281"/>
                  </a:lnTo>
                  <a:lnTo>
                    <a:pt x="3223" y="2364"/>
                  </a:lnTo>
                  <a:lnTo>
                    <a:pt x="3348" y="2302"/>
                  </a:lnTo>
                  <a:lnTo>
                    <a:pt x="3558" y="2302"/>
                  </a:lnTo>
                  <a:lnTo>
                    <a:pt x="4039" y="2490"/>
                  </a:lnTo>
                  <a:lnTo>
                    <a:pt x="4144" y="2406"/>
                  </a:lnTo>
                  <a:lnTo>
                    <a:pt x="4395" y="2553"/>
                  </a:lnTo>
                  <a:lnTo>
                    <a:pt x="4729" y="2469"/>
                  </a:lnTo>
                  <a:lnTo>
                    <a:pt x="4771" y="2197"/>
                  </a:lnTo>
                  <a:lnTo>
                    <a:pt x="4667" y="1967"/>
                  </a:lnTo>
                  <a:lnTo>
                    <a:pt x="4729" y="1716"/>
                  </a:lnTo>
                  <a:lnTo>
                    <a:pt x="4667" y="1569"/>
                  </a:lnTo>
                  <a:lnTo>
                    <a:pt x="4562" y="1569"/>
                  </a:lnTo>
                  <a:lnTo>
                    <a:pt x="4416" y="1632"/>
                  </a:lnTo>
                  <a:lnTo>
                    <a:pt x="4353" y="1611"/>
                  </a:lnTo>
                  <a:lnTo>
                    <a:pt x="4206" y="1653"/>
                  </a:lnTo>
                  <a:lnTo>
                    <a:pt x="4123" y="1632"/>
                  </a:lnTo>
                  <a:lnTo>
                    <a:pt x="3997" y="1465"/>
                  </a:lnTo>
                  <a:lnTo>
                    <a:pt x="3830" y="1402"/>
                  </a:lnTo>
                  <a:lnTo>
                    <a:pt x="3788" y="1255"/>
                  </a:lnTo>
                  <a:lnTo>
                    <a:pt x="3662" y="1193"/>
                  </a:lnTo>
                  <a:lnTo>
                    <a:pt x="3453" y="1193"/>
                  </a:lnTo>
                  <a:lnTo>
                    <a:pt x="3348" y="1297"/>
                  </a:lnTo>
                  <a:lnTo>
                    <a:pt x="3202" y="1318"/>
                  </a:lnTo>
                  <a:lnTo>
                    <a:pt x="3139" y="1402"/>
                  </a:lnTo>
                  <a:lnTo>
                    <a:pt x="2972" y="1318"/>
                  </a:lnTo>
                  <a:lnTo>
                    <a:pt x="2867" y="1339"/>
                  </a:lnTo>
                  <a:lnTo>
                    <a:pt x="2825" y="1193"/>
                  </a:lnTo>
                  <a:lnTo>
                    <a:pt x="2846" y="942"/>
                  </a:lnTo>
                  <a:lnTo>
                    <a:pt x="2700" y="942"/>
                  </a:lnTo>
                  <a:lnTo>
                    <a:pt x="2532" y="1004"/>
                  </a:lnTo>
                  <a:lnTo>
                    <a:pt x="2365" y="879"/>
                  </a:lnTo>
                  <a:lnTo>
                    <a:pt x="2365" y="711"/>
                  </a:lnTo>
                  <a:lnTo>
                    <a:pt x="2239" y="628"/>
                  </a:lnTo>
                  <a:lnTo>
                    <a:pt x="2114" y="628"/>
                  </a:lnTo>
                  <a:lnTo>
                    <a:pt x="2093" y="586"/>
                  </a:lnTo>
                  <a:lnTo>
                    <a:pt x="2009" y="628"/>
                  </a:lnTo>
                  <a:lnTo>
                    <a:pt x="2009" y="816"/>
                  </a:lnTo>
                  <a:lnTo>
                    <a:pt x="1947" y="837"/>
                  </a:lnTo>
                  <a:lnTo>
                    <a:pt x="1905" y="711"/>
                  </a:lnTo>
                  <a:lnTo>
                    <a:pt x="1800" y="586"/>
                  </a:lnTo>
                  <a:lnTo>
                    <a:pt x="1737" y="523"/>
                  </a:lnTo>
                  <a:lnTo>
                    <a:pt x="1612" y="460"/>
                  </a:lnTo>
                  <a:lnTo>
                    <a:pt x="1486" y="460"/>
                  </a:lnTo>
                  <a:lnTo>
                    <a:pt x="1319" y="272"/>
                  </a:lnTo>
                  <a:lnTo>
                    <a:pt x="1214" y="209"/>
                  </a:lnTo>
                  <a:lnTo>
                    <a:pt x="1089" y="209"/>
                  </a:lnTo>
                  <a:lnTo>
                    <a:pt x="1047" y="147"/>
                  </a:lnTo>
                  <a:lnTo>
                    <a:pt x="838" y="63"/>
                  </a:lnTo>
                  <a:lnTo>
                    <a:pt x="670" y="84"/>
                  </a:lnTo>
                  <a:lnTo>
                    <a:pt x="607" y="188"/>
                  </a:lnTo>
                  <a:lnTo>
                    <a:pt x="545" y="167"/>
                  </a:lnTo>
                  <a:lnTo>
                    <a:pt x="440" y="167"/>
                  </a:lnTo>
                  <a:lnTo>
                    <a:pt x="377" y="84"/>
                  </a:lnTo>
                  <a:lnTo>
                    <a:pt x="231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045" name="Google Shape;7045;p57"/>
            <p:cNvSpPr/>
            <p:nvPr/>
          </p:nvSpPr>
          <p:spPr>
            <a:xfrm>
              <a:off x="4155440" y="2884541"/>
              <a:ext cx="95439" cy="100431"/>
            </a:xfrm>
            <a:custGeom>
              <a:rect b="b" l="l" r="r" t="t"/>
              <a:pathLst>
                <a:path extrusionOk="0" h="8831" w="8015">
                  <a:moveTo>
                    <a:pt x="5901" y="1"/>
                  </a:moveTo>
                  <a:lnTo>
                    <a:pt x="5713" y="105"/>
                  </a:lnTo>
                  <a:lnTo>
                    <a:pt x="5587" y="252"/>
                  </a:lnTo>
                  <a:lnTo>
                    <a:pt x="5441" y="252"/>
                  </a:lnTo>
                  <a:lnTo>
                    <a:pt x="5315" y="377"/>
                  </a:lnTo>
                  <a:lnTo>
                    <a:pt x="5232" y="482"/>
                  </a:lnTo>
                  <a:lnTo>
                    <a:pt x="5462" y="838"/>
                  </a:lnTo>
                  <a:lnTo>
                    <a:pt x="5483" y="1110"/>
                  </a:lnTo>
                  <a:lnTo>
                    <a:pt x="5232" y="1444"/>
                  </a:lnTo>
                  <a:lnTo>
                    <a:pt x="5357" y="1570"/>
                  </a:lnTo>
                  <a:lnTo>
                    <a:pt x="5357" y="1737"/>
                  </a:lnTo>
                  <a:lnTo>
                    <a:pt x="5190" y="1968"/>
                  </a:lnTo>
                  <a:lnTo>
                    <a:pt x="4981" y="1968"/>
                  </a:lnTo>
                  <a:lnTo>
                    <a:pt x="4771" y="1884"/>
                  </a:lnTo>
                  <a:lnTo>
                    <a:pt x="4646" y="1968"/>
                  </a:lnTo>
                  <a:lnTo>
                    <a:pt x="4709" y="2135"/>
                  </a:lnTo>
                  <a:lnTo>
                    <a:pt x="4834" y="2198"/>
                  </a:lnTo>
                  <a:lnTo>
                    <a:pt x="4876" y="2365"/>
                  </a:lnTo>
                  <a:lnTo>
                    <a:pt x="4855" y="2449"/>
                  </a:lnTo>
                  <a:lnTo>
                    <a:pt x="4730" y="2512"/>
                  </a:lnTo>
                  <a:lnTo>
                    <a:pt x="4604" y="2553"/>
                  </a:lnTo>
                  <a:lnTo>
                    <a:pt x="4562" y="2616"/>
                  </a:lnTo>
                  <a:lnTo>
                    <a:pt x="4541" y="2825"/>
                  </a:lnTo>
                  <a:lnTo>
                    <a:pt x="4499" y="2972"/>
                  </a:lnTo>
                  <a:lnTo>
                    <a:pt x="4499" y="3035"/>
                  </a:lnTo>
                  <a:lnTo>
                    <a:pt x="4457" y="3097"/>
                  </a:lnTo>
                  <a:lnTo>
                    <a:pt x="4499" y="3328"/>
                  </a:lnTo>
                  <a:lnTo>
                    <a:pt x="4395" y="3537"/>
                  </a:lnTo>
                  <a:lnTo>
                    <a:pt x="4248" y="3390"/>
                  </a:lnTo>
                  <a:lnTo>
                    <a:pt x="4206" y="3390"/>
                  </a:lnTo>
                  <a:lnTo>
                    <a:pt x="4185" y="3453"/>
                  </a:lnTo>
                  <a:lnTo>
                    <a:pt x="4039" y="3453"/>
                  </a:lnTo>
                  <a:lnTo>
                    <a:pt x="3997" y="3411"/>
                  </a:lnTo>
                  <a:lnTo>
                    <a:pt x="3830" y="3432"/>
                  </a:lnTo>
                  <a:lnTo>
                    <a:pt x="3809" y="3495"/>
                  </a:lnTo>
                  <a:lnTo>
                    <a:pt x="3600" y="3662"/>
                  </a:lnTo>
                  <a:lnTo>
                    <a:pt x="3683" y="3704"/>
                  </a:lnTo>
                  <a:lnTo>
                    <a:pt x="3621" y="3767"/>
                  </a:lnTo>
                  <a:lnTo>
                    <a:pt x="3411" y="3872"/>
                  </a:lnTo>
                  <a:lnTo>
                    <a:pt x="3349" y="3830"/>
                  </a:lnTo>
                  <a:lnTo>
                    <a:pt x="3202" y="3851"/>
                  </a:lnTo>
                  <a:lnTo>
                    <a:pt x="3160" y="3934"/>
                  </a:lnTo>
                  <a:lnTo>
                    <a:pt x="3139" y="4039"/>
                  </a:lnTo>
                  <a:lnTo>
                    <a:pt x="3035" y="4060"/>
                  </a:lnTo>
                  <a:lnTo>
                    <a:pt x="2951" y="4165"/>
                  </a:lnTo>
                  <a:lnTo>
                    <a:pt x="2951" y="4332"/>
                  </a:lnTo>
                  <a:lnTo>
                    <a:pt x="2993" y="4499"/>
                  </a:lnTo>
                  <a:lnTo>
                    <a:pt x="2993" y="4646"/>
                  </a:lnTo>
                  <a:lnTo>
                    <a:pt x="3035" y="4750"/>
                  </a:lnTo>
                  <a:lnTo>
                    <a:pt x="3035" y="4855"/>
                  </a:lnTo>
                  <a:lnTo>
                    <a:pt x="2784" y="4960"/>
                  </a:lnTo>
                  <a:lnTo>
                    <a:pt x="2574" y="4960"/>
                  </a:lnTo>
                  <a:lnTo>
                    <a:pt x="2407" y="4981"/>
                  </a:lnTo>
                  <a:lnTo>
                    <a:pt x="2093" y="4981"/>
                  </a:lnTo>
                  <a:lnTo>
                    <a:pt x="1905" y="5022"/>
                  </a:lnTo>
                  <a:lnTo>
                    <a:pt x="1821" y="5106"/>
                  </a:lnTo>
                  <a:lnTo>
                    <a:pt x="1633" y="5085"/>
                  </a:lnTo>
                  <a:lnTo>
                    <a:pt x="1465" y="5127"/>
                  </a:lnTo>
                  <a:lnTo>
                    <a:pt x="775" y="5169"/>
                  </a:lnTo>
                  <a:lnTo>
                    <a:pt x="1" y="4918"/>
                  </a:lnTo>
                  <a:lnTo>
                    <a:pt x="273" y="5336"/>
                  </a:lnTo>
                  <a:lnTo>
                    <a:pt x="356" y="5483"/>
                  </a:lnTo>
                  <a:lnTo>
                    <a:pt x="524" y="5629"/>
                  </a:lnTo>
                  <a:lnTo>
                    <a:pt x="649" y="5713"/>
                  </a:lnTo>
                  <a:lnTo>
                    <a:pt x="691" y="5755"/>
                  </a:lnTo>
                  <a:lnTo>
                    <a:pt x="880" y="5797"/>
                  </a:lnTo>
                  <a:lnTo>
                    <a:pt x="984" y="5818"/>
                  </a:lnTo>
                  <a:lnTo>
                    <a:pt x="1005" y="5901"/>
                  </a:lnTo>
                  <a:lnTo>
                    <a:pt x="1172" y="5901"/>
                  </a:lnTo>
                  <a:lnTo>
                    <a:pt x="1172" y="6110"/>
                  </a:lnTo>
                  <a:lnTo>
                    <a:pt x="1214" y="6236"/>
                  </a:lnTo>
                  <a:lnTo>
                    <a:pt x="1214" y="6382"/>
                  </a:lnTo>
                  <a:lnTo>
                    <a:pt x="1256" y="6487"/>
                  </a:lnTo>
                  <a:lnTo>
                    <a:pt x="1403" y="6466"/>
                  </a:lnTo>
                  <a:lnTo>
                    <a:pt x="1528" y="6571"/>
                  </a:lnTo>
                  <a:lnTo>
                    <a:pt x="1570" y="6801"/>
                  </a:lnTo>
                  <a:lnTo>
                    <a:pt x="1486" y="6885"/>
                  </a:lnTo>
                  <a:lnTo>
                    <a:pt x="1319" y="6843"/>
                  </a:lnTo>
                  <a:lnTo>
                    <a:pt x="1068" y="6906"/>
                  </a:lnTo>
                  <a:lnTo>
                    <a:pt x="984" y="6968"/>
                  </a:lnTo>
                  <a:lnTo>
                    <a:pt x="838" y="7052"/>
                  </a:lnTo>
                  <a:lnTo>
                    <a:pt x="754" y="7157"/>
                  </a:lnTo>
                  <a:lnTo>
                    <a:pt x="796" y="7261"/>
                  </a:lnTo>
                  <a:lnTo>
                    <a:pt x="691" y="7387"/>
                  </a:lnTo>
                  <a:lnTo>
                    <a:pt x="754" y="7512"/>
                  </a:lnTo>
                  <a:lnTo>
                    <a:pt x="733" y="7722"/>
                  </a:lnTo>
                  <a:lnTo>
                    <a:pt x="733" y="7805"/>
                  </a:lnTo>
                  <a:lnTo>
                    <a:pt x="796" y="7805"/>
                  </a:lnTo>
                  <a:lnTo>
                    <a:pt x="796" y="7889"/>
                  </a:lnTo>
                  <a:lnTo>
                    <a:pt x="859" y="7910"/>
                  </a:lnTo>
                  <a:lnTo>
                    <a:pt x="1005" y="7805"/>
                  </a:lnTo>
                  <a:lnTo>
                    <a:pt x="1131" y="7805"/>
                  </a:lnTo>
                  <a:lnTo>
                    <a:pt x="1172" y="7847"/>
                  </a:lnTo>
                  <a:lnTo>
                    <a:pt x="1193" y="7826"/>
                  </a:lnTo>
                  <a:lnTo>
                    <a:pt x="1298" y="7784"/>
                  </a:lnTo>
                  <a:lnTo>
                    <a:pt x="1403" y="7784"/>
                  </a:lnTo>
                  <a:lnTo>
                    <a:pt x="1465" y="7805"/>
                  </a:lnTo>
                  <a:lnTo>
                    <a:pt x="1570" y="7784"/>
                  </a:lnTo>
                  <a:lnTo>
                    <a:pt x="1696" y="7784"/>
                  </a:lnTo>
                  <a:lnTo>
                    <a:pt x="1717" y="7722"/>
                  </a:lnTo>
                  <a:lnTo>
                    <a:pt x="1779" y="7638"/>
                  </a:lnTo>
                  <a:lnTo>
                    <a:pt x="1884" y="7722"/>
                  </a:lnTo>
                  <a:lnTo>
                    <a:pt x="1947" y="7722"/>
                  </a:lnTo>
                  <a:lnTo>
                    <a:pt x="1989" y="7701"/>
                  </a:lnTo>
                  <a:lnTo>
                    <a:pt x="2030" y="7701"/>
                  </a:lnTo>
                  <a:lnTo>
                    <a:pt x="2051" y="7784"/>
                  </a:lnTo>
                  <a:lnTo>
                    <a:pt x="2156" y="7784"/>
                  </a:lnTo>
                  <a:lnTo>
                    <a:pt x="2240" y="7826"/>
                  </a:lnTo>
                  <a:lnTo>
                    <a:pt x="2323" y="7826"/>
                  </a:lnTo>
                  <a:lnTo>
                    <a:pt x="2449" y="7701"/>
                  </a:lnTo>
                  <a:lnTo>
                    <a:pt x="2616" y="7701"/>
                  </a:lnTo>
                  <a:lnTo>
                    <a:pt x="2700" y="7722"/>
                  </a:lnTo>
                  <a:lnTo>
                    <a:pt x="2784" y="7680"/>
                  </a:lnTo>
                  <a:lnTo>
                    <a:pt x="2867" y="7680"/>
                  </a:lnTo>
                  <a:lnTo>
                    <a:pt x="2888" y="7617"/>
                  </a:lnTo>
                  <a:lnTo>
                    <a:pt x="2951" y="7638"/>
                  </a:lnTo>
                  <a:lnTo>
                    <a:pt x="3097" y="7680"/>
                  </a:lnTo>
                  <a:lnTo>
                    <a:pt x="3223" y="7617"/>
                  </a:lnTo>
                  <a:lnTo>
                    <a:pt x="3411" y="7617"/>
                  </a:lnTo>
                  <a:lnTo>
                    <a:pt x="3558" y="7722"/>
                  </a:lnTo>
                  <a:lnTo>
                    <a:pt x="3579" y="7847"/>
                  </a:lnTo>
                  <a:lnTo>
                    <a:pt x="3579" y="7931"/>
                  </a:lnTo>
                  <a:lnTo>
                    <a:pt x="3579" y="7952"/>
                  </a:lnTo>
                  <a:lnTo>
                    <a:pt x="3558" y="7952"/>
                  </a:lnTo>
                  <a:lnTo>
                    <a:pt x="3558" y="8014"/>
                  </a:lnTo>
                  <a:lnTo>
                    <a:pt x="3662" y="8014"/>
                  </a:lnTo>
                  <a:lnTo>
                    <a:pt x="3809" y="7931"/>
                  </a:lnTo>
                  <a:lnTo>
                    <a:pt x="3809" y="8056"/>
                  </a:lnTo>
                  <a:lnTo>
                    <a:pt x="3934" y="8203"/>
                  </a:lnTo>
                  <a:lnTo>
                    <a:pt x="3997" y="8412"/>
                  </a:lnTo>
                  <a:lnTo>
                    <a:pt x="3997" y="8433"/>
                  </a:lnTo>
                  <a:lnTo>
                    <a:pt x="3997" y="8517"/>
                  </a:lnTo>
                  <a:lnTo>
                    <a:pt x="3934" y="8538"/>
                  </a:lnTo>
                  <a:lnTo>
                    <a:pt x="4039" y="8538"/>
                  </a:lnTo>
                  <a:lnTo>
                    <a:pt x="4081" y="8663"/>
                  </a:lnTo>
                  <a:lnTo>
                    <a:pt x="4353" y="8663"/>
                  </a:lnTo>
                  <a:lnTo>
                    <a:pt x="4541" y="8747"/>
                  </a:lnTo>
                  <a:lnTo>
                    <a:pt x="4541" y="8831"/>
                  </a:lnTo>
                  <a:lnTo>
                    <a:pt x="4625" y="8768"/>
                  </a:lnTo>
                  <a:lnTo>
                    <a:pt x="4646" y="8621"/>
                  </a:lnTo>
                  <a:lnTo>
                    <a:pt x="4750" y="8538"/>
                  </a:lnTo>
                  <a:lnTo>
                    <a:pt x="4834" y="8517"/>
                  </a:lnTo>
                  <a:lnTo>
                    <a:pt x="4876" y="8370"/>
                  </a:lnTo>
                  <a:lnTo>
                    <a:pt x="4960" y="8412"/>
                  </a:lnTo>
                  <a:lnTo>
                    <a:pt x="5064" y="8349"/>
                  </a:lnTo>
                  <a:lnTo>
                    <a:pt x="5462" y="8370"/>
                  </a:lnTo>
                  <a:lnTo>
                    <a:pt x="5692" y="8266"/>
                  </a:lnTo>
                  <a:lnTo>
                    <a:pt x="5755" y="8224"/>
                  </a:lnTo>
                  <a:lnTo>
                    <a:pt x="5880" y="8203"/>
                  </a:lnTo>
                  <a:lnTo>
                    <a:pt x="5880" y="8203"/>
                  </a:lnTo>
                  <a:lnTo>
                    <a:pt x="5818" y="8266"/>
                  </a:lnTo>
                  <a:lnTo>
                    <a:pt x="5880" y="8349"/>
                  </a:lnTo>
                  <a:lnTo>
                    <a:pt x="6006" y="8266"/>
                  </a:lnTo>
                  <a:lnTo>
                    <a:pt x="6110" y="8224"/>
                  </a:lnTo>
                  <a:lnTo>
                    <a:pt x="6069" y="8161"/>
                  </a:lnTo>
                  <a:lnTo>
                    <a:pt x="6090" y="8098"/>
                  </a:lnTo>
                  <a:lnTo>
                    <a:pt x="5964" y="7722"/>
                  </a:lnTo>
                  <a:lnTo>
                    <a:pt x="5838" y="7575"/>
                  </a:lnTo>
                  <a:lnTo>
                    <a:pt x="5880" y="7491"/>
                  </a:lnTo>
                  <a:lnTo>
                    <a:pt x="5797" y="7429"/>
                  </a:lnTo>
                  <a:lnTo>
                    <a:pt x="5692" y="7429"/>
                  </a:lnTo>
                  <a:lnTo>
                    <a:pt x="5483" y="7303"/>
                  </a:lnTo>
                  <a:lnTo>
                    <a:pt x="5462" y="7094"/>
                  </a:lnTo>
                  <a:lnTo>
                    <a:pt x="5483" y="6968"/>
                  </a:lnTo>
                  <a:lnTo>
                    <a:pt x="5399" y="6780"/>
                  </a:lnTo>
                  <a:lnTo>
                    <a:pt x="5294" y="6780"/>
                  </a:lnTo>
                  <a:lnTo>
                    <a:pt x="5232" y="6801"/>
                  </a:lnTo>
                  <a:lnTo>
                    <a:pt x="5085" y="6759"/>
                  </a:lnTo>
                  <a:lnTo>
                    <a:pt x="4981" y="6780"/>
                  </a:lnTo>
                  <a:lnTo>
                    <a:pt x="4981" y="6634"/>
                  </a:lnTo>
                  <a:lnTo>
                    <a:pt x="5085" y="6382"/>
                  </a:lnTo>
                  <a:lnTo>
                    <a:pt x="5169" y="6362"/>
                  </a:lnTo>
                  <a:lnTo>
                    <a:pt x="5315" y="6152"/>
                  </a:lnTo>
                  <a:lnTo>
                    <a:pt x="5357" y="6048"/>
                  </a:lnTo>
                  <a:lnTo>
                    <a:pt x="5462" y="6006"/>
                  </a:lnTo>
                  <a:lnTo>
                    <a:pt x="5546" y="5943"/>
                  </a:lnTo>
                  <a:lnTo>
                    <a:pt x="5671" y="6006"/>
                  </a:lnTo>
                  <a:lnTo>
                    <a:pt x="5692" y="6110"/>
                  </a:lnTo>
                  <a:lnTo>
                    <a:pt x="5776" y="6131"/>
                  </a:lnTo>
                  <a:lnTo>
                    <a:pt x="5985" y="6006"/>
                  </a:lnTo>
                  <a:lnTo>
                    <a:pt x="6299" y="6006"/>
                  </a:lnTo>
                  <a:lnTo>
                    <a:pt x="6487" y="5797"/>
                  </a:lnTo>
                  <a:lnTo>
                    <a:pt x="6592" y="5441"/>
                  </a:lnTo>
                  <a:lnTo>
                    <a:pt x="6843" y="5273"/>
                  </a:lnTo>
                  <a:lnTo>
                    <a:pt x="6926" y="5127"/>
                  </a:lnTo>
                  <a:lnTo>
                    <a:pt x="6947" y="4960"/>
                  </a:lnTo>
                  <a:lnTo>
                    <a:pt x="7052" y="4771"/>
                  </a:lnTo>
                  <a:lnTo>
                    <a:pt x="7261" y="4667"/>
                  </a:lnTo>
                  <a:lnTo>
                    <a:pt x="7324" y="4541"/>
                  </a:lnTo>
                  <a:lnTo>
                    <a:pt x="7324" y="4437"/>
                  </a:lnTo>
                  <a:lnTo>
                    <a:pt x="7240" y="4374"/>
                  </a:lnTo>
                  <a:lnTo>
                    <a:pt x="7387" y="4185"/>
                  </a:lnTo>
                  <a:lnTo>
                    <a:pt x="7491" y="4123"/>
                  </a:lnTo>
                  <a:lnTo>
                    <a:pt x="7491" y="3976"/>
                  </a:lnTo>
                  <a:lnTo>
                    <a:pt x="7554" y="3704"/>
                  </a:lnTo>
                  <a:lnTo>
                    <a:pt x="7470" y="3495"/>
                  </a:lnTo>
                  <a:lnTo>
                    <a:pt x="7450" y="3432"/>
                  </a:lnTo>
                  <a:lnTo>
                    <a:pt x="7638" y="3244"/>
                  </a:lnTo>
                  <a:lnTo>
                    <a:pt x="7743" y="3223"/>
                  </a:lnTo>
                  <a:lnTo>
                    <a:pt x="7847" y="3139"/>
                  </a:lnTo>
                  <a:lnTo>
                    <a:pt x="7910" y="3139"/>
                  </a:lnTo>
                  <a:lnTo>
                    <a:pt x="8015" y="3035"/>
                  </a:lnTo>
                  <a:lnTo>
                    <a:pt x="8015" y="2909"/>
                  </a:lnTo>
                  <a:lnTo>
                    <a:pt x="7868" y="2867"/>
                  </a:lnTo>
                  <a:lnTo>
                    <a:pt x="7743" y="2909"/>
                  </a:lnTo>
                  <a:lnTo>
                    <a:pt x="7554" y="2888"/>
                  </a:lnTo>
                  <a:lnTo>
                    <a:pt x="7491" y="2721"/>
                  </a:lnTo>
                  <a:lnTo>
                    <a:pt x="7282" y="2658"/>
                  </a:lnTo>
                  <a:lnTo>
                    <a:pt x="7073" y="2595"/>
                  </a:lnTo>
                  <a:lnTo>
                    <a:pt x="6864" y="2407"/>
                  </a:lnTo>
                  <a:lnTo>
                    <a:pt x="6843" y="2240"/>
                  </a:lnTo>
                  <a:lnTo>
                    <a:pt x="6738" y="1863"/>
                  </a:lnTo>
                  <a:lnTo>
                    <a:pt x="6634" y="1675"/>
                  </a:lnTo>
                  <a:lnTo>
                    <a:pt x="6634" y="1507"/>
                  </a:lnTo>
                  <a:lnTo>
                    <a:pt x="6738" y="1465"/>
                  </a:lnTo>
                  <a:lnTo>
                    <a:pt x="6738" y="1340"/>
                  </a:lnTo>
                  <a:lnTo>
                    <a:pt x="6885" y="1235"/>
                  </a:lnTo>
                  <a:lnTo>
                    <a:pt x="6885" y="1110"/>
                  </a:lnTo>
                  <a:lnTo>
                    <a:pt x="6738" y="1047"/>
                  </a:lnTo>
                  <a:lnTo>
                    <a:pt x="6717" y="921"/>
                  </a:lnTo>
                  <a:lnTo>
                    <a:pt x="6550" y="838"/>
                  </a:lnTo>
                  <a:lnTo>
                    <a:pt x="6403" y="712"/>
                  </a:lnTo>
                  <a:lnTo>
                    <a:pt x="6278" y="566"/>
                  </a:lnTo>
                  <a:lnTo>
                    <a:pt x="6173" y="608"/>
                  </a:lnTo>
                  <a:lnTo>
                    <a:pt x="6090" y="628"/>
                  </a:lnTo>
                  <a:lnTo>
                    <a:pt x="6006" y="566"/>
                  </a:lnTo>
                  <a:lnTo>
                    <a:pt x="5985" y="315"/>
                  </a:lnTo>
                  <a:lnTo>
                    <a:pt x="6236" y="147"/>
                  </a:lnTo>
                  <a:lnTo>
                    <a:pt x="6215" y="64"/>
                  </a:lnTo>
                  <a:lnTo>
                    <a:pt x="6027" y="84"/>
                  </a:lnTo>
                  <a:lnTo>
                    <a:pt x="5901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046" name="Google Shape;7046;p57"/>
            <p:cNvSpPr/>
            <p:nvPr/>
          </p:nvSpPr>
          <p:spPr>
            <a:xfrm>
              <a:off x="4148462" y="2870746"/>
              <a:ext cx="91200" cy="72579"/>
            </a:xfrm>
            <a:custGeom>
              <a:rect b="b" l="l" r="r" t="t"/>
              <a:pathLst>
                <a:path extrusionOk="0" h="6382" w="7659">
                  <a:moveTo>
                    <a:pt x="5295" y="0"/>
                  </a:moveTo>
                  <a:lnTo>
                    <a:pt x="5232" y="105"/>
                  </a:lnTo>
                  <a:lnTo>
                    <a:pt x="5211" y="272"/>
                  </a:lnTo>
                  <a:lnTo>
                    <a:pt x="5127" y="335"/>
                  </a:lnTo>
                  <a:lnTo>
                    <a:pt x="5106" y="419"/>
                  </a:lnTo>
                  <a:lnTo>
                    <a:pt x="5127" y="565"/>
                  </a:lnTo>
                  <a:lnTo>
                    <a:pt x="5043" y="691"/>
                  </a:lnTo>
                  <a:lnTo>
                    <a:pt x="4918" y="691"/>
                  </a:lnTo>
                  <a:lnTo>
                    <a:pt x="4897" y="649"/>
                  </a:lnTo>
                  <a:lnTo>
                    <a:pt x="4834" y="649"/>
                  </a:lnTo>
                  <a:lnTo>
                    <a:pt x="4792" y="691"/>
                  </a:lnTo>
                  <a:lnTo>
                    <a:pt x="4667" y="732"/>
                  </a:lnTo>
                  <a:lnTo>
                    <a:pt x="4667" y="837"/>
                  </a:lnTo>
                  <a:lnTo>
                    <a:pt x="4709" y="879"/>
                  </a:lnTo>
                  <a:lnTo>
                    <a:pt x="4709" y="963"/>
                  </a:lnTo>
                  <a:lnTo>
                    <a:pt x="4520" y="942"/>
                  </a:lnTo>
                  <a:lnTo>
                    <a:pt x="4458" y="858"/>
                  </a:lnTo>
                  <a:lnTo>
                    <a:pt x="4395" y="837"/>
                  </a:lnTo>
                  <a:lnTo>
                    <a:pt x="4332" y="879"/>
                  </a:lnTo>
                  <a:lnTo>
                    <a:pt x="4269" y="900"/>
                  </a:lnTo>
                  <a:lnTo>
                    <a:pt x="4207" y="984"/>
                  </a:lnTo>
                  <a:lnTo>
                    <a:pt x="4081" y="1067"/>
                  </a:lnTo>
                  <a:lnTo>
                    <a:pt x="3893" y="1088"/>
                  </a:lnTo>
                  <a:lnTo>
                    <a:pt x="3788" y="1067"/>
                  </a:lnTo>
                  <a:lnTo>
                    <a:pt x="3683" y="900"/>
                  </a:lnTo>
                  <a:lnTo>
                    <a:pt x="3579" y="879"/>
                  </a:lnTo>
                  <a:lnTo>
                    <a:pt x="3474" y="984"/>
                  </a:lnTo>
                  <a:lnTo>
                    <a:pt x="3411" y="984"/>
                  </a:lnTo>
                  <a:lnTo>
                    <a:pt x="3328" y="879"/>
                  </a:lnTo>
                  <a:lnTo>
                    <a:pt x="3223" y="795"/>
                  </a:lnTo>
                  <a:lnTo>
                    <a:pt x="3014" y="858"/>
                  </a:lnTo>
                  <a:lnTo>
                    <a:pt x="2993" y="837"/>
                  </a:lnTo>
                  <a:lnTo>
                    <a:pt x="2847" y="858"/>
                  </a:lnTo>
                  <a:lnTo>
                    <a:pt x="2742" y="774"/>
                  </a:lnTo>
                  <a:lnTo>
                    <a:pt x="2595" y="837"/>
                  </a:lnTo>
                  <a:lnTo>
                    <a:pt x="2428" y="942"/>
                  </a:lnTo>
                  <a:lnTo>
                    <a:pt x="2386" y="942"/>
                  </a:lnTo>
                  <a:lnTo>
                    <a:pt x="2219" y="984"/>
                  </a:lnTo>
                  <a:lnTo>
                    <a:pt x="2177" y="1046"/>
                  </a:lnTo>
                  <a:lnTo>
                    <a:pt x="2114" y="1067"/>
                  </a:lnTo>
                  <a:lnTo>
                    <a:pt x="2093" y="1109"/>
                  </a:lnTo>
                  <a:lnTo>
                    <a:pt x="2156" y="1172"/>
                  </a:lnTo>
                  <a:lnTo>
                    <a:pt x="2156" y="1297"/>
                  </a:lnTo>
                  <a:lnTo>
                    <a:pt x="2010" y="1423"/>
                  </a:lnTo>
                  <a:lnTo>
                    <a:pt x="2010" y="1590"/>
                  </a:lnTo>
                  <a:lnTo>
                    <a:pt x="1989" y="1716"/>
                  </a:lnTo>
                  <a:lnTo>
                    <a:pt x="1884" y="1737"/>
                  </a:lnTo>
                  <a:lnTo>
                    <a:pt x="1800" y="1821"/>
                  </a:lnTo>
                  <a:lnTo>
                    <a:pt x="1779" y="1883"/>
                  </a:lnTo>
                  <a:lnTo>
                    <a:pt x="1570" y="1925"/>
                  </a:lnTo>
                  <a:lnTo>
                    <a:pt x="1382" y="2030"/>
                  </a:lnTo>
                  <a:lnTo>
                    <a:pt x="1424" y="2113"/>
                  </a:lnTo>
                  <a:lnTo>
                    <a:pt x="1340" y="2155"/>
                  </a:lnTo>
                  <a:lnTo>
                    <a:pt x="1319" y="2239"/>
                  </a:lnTo>
                  <a:lnTo>
                    <a:pt x="1235" y="2344"/>
                  </a:lnTo>
                  <a:lnTo>
                    <a:pt x="1068" y="2365"/>
                  </a:lnTo>
                  <a:lnTo>
                    <a:pt x="1026" y="2427"/>
                  </a:lnTo>
                  <a:lnTo>
                    <a:pt x="963" y="2365"/>
                  </a:lnTo>
                  <a:lnTo>
                    <a:pt x="922" y="2302"/>
                  </a:lnTo>
                  <a:lnTo>
                    <a:pt x="796" y="2197"/>
                  </a:lnTo>
                  <a:lnTo>
                    <a:pt x="712" y="2197"/>
                  </a:lnTo>
                  <a:lnTo>
                    <a:pt x="629" y="2260"/>
                  </a:lnTo>
                  <a:lnTo>
                    <a:pt x="524" y="2260"/>
                  </a:lnTo>
                  <a:lnTo>
                    <a:pt x="440" y="2197"/>
                  </a:lnTo>
                  <a:lnTo>
                    <a:pt x="315" y="2155"/>
                  </a:lnTo>
                  <a:lnTo>
                    <a:pt x="273" y="2197"/>
                  </a:lnTo>
                  <a:lnTo>
                    <a:pt x="273" y="2365"/>
                  </a:lnTo>
                  <a:lnTo>
                    <a:pt x="273" y="2448"/>
                  </a:lnTo>
                  <a:lnTo>
                    <a:pt x="210" y="2532"/>
                  </a:lnTo>
                  <a:lnTo>
                    <a:pt x="294" y="2637"/>
                  </a:lnTo>
                  <a:lnTo>
                    <a:pt x="273" y="2657"/>
                  </a:lnTo>
                  <a:lnTo>
                    <a:pt x="273" y="2741"/>
                  </a:lnTo>
                  <a:lnTo>
                    <a:pt x="126" y="2846"/>
                  </a:lnTo>
                  <a:lnTo>
                    <a:pt x="1" y="2867"/>
                  </a:lnTo>
                  <a:lnTo>
                    <a:pt x="64" y="2950"/>
                  </a:lnTo>
                  <a:lnTo>
                    <a:pt x="168" y="3034"/>
                  </a:lnTo>
                  <a:lnTo>
                    <a:pt x="22" y="3181"/>
                  </a:lnTo>
                  <a:lnTo>
                    <a:pt x="85" y="3181"/>
                  </a:lnTo>
                  <a:lnTo>
                    <a:pt x="106" y="3390"/>
                  </a:lnTo>
                  <a:lnTo>
                    <a:pt x="106" y="3515"/>
                  </a:lnTo>
                  <a:lnTo>
                    <a:pt x="294" y="3557"/>
                  </a:lnTo>
                  <a:lnTo>
                    <a:pt x="336" y="3557"/>
                  </a:lnTo>
                  <a:lnTo>
                    <a:pt x="189" y="3787"/>
                  </a:lnTo>
                  <a:lnTo>
                    <a:pt x="126" y="3934"/>
                  </a:lnTo>
                  <a:lnTo>
                    <a:pt x="294" y="4227"/>
                  </a:lnTo>
                  <a:lnTo>
                    <a:pt x="378" y="4499"/>
                  </a:lnTo>
                  <a:lnTo>
                    <a:pt x="336" y="4562"/>
                  </a:lnTo>
                  <a:lnTo>
                    <a:pt x="398" y="4666"/>
                  </a:lnTo>
                  <a:lnTo>
                    <a:pt x="419" y="4875"/>
                  </a:lnTo>
                  <a:lnTo>
                    <a:pt x="922" y="4917"/>
                  </a:lnTo>
                  <a:lnTo>
                    <a:pt x="1005" y="5085"/>
                  </a:lnTo>
                  <a:lnTo>
                    <a:pt x="1005" y="5252"/>
                  </a:lnTo>
                  <a:lnTo>
                    <a:pt x="1047" y="5482"/>
                  </a:lnTo>
                  <a:lnTo>
                    <a:pt x="1005" y="5566"/>
                  </a:lnTo>
                  <a:lnTo>
                    <a:pt x="587" y="6131"/>
                  </a:lnTo>
                  <a:lnTo>
                    <a:pt x="1361" y="6382"/>
                  </a:lnTo>
                  <a:lnTo>
                    <a:pt x="2051" y="6340"/>
                  </a:lnTo>
                  <a:lnTo>
                    <a:pt x="2219" y="6298"/>
                  </a:lnTo>
                  <a:lnTo>
                    <a:pt x="2407" y="6319"/>
                  </a:lnTo>
                  <a:lnTo>
                    <a:pt x="2491" y="6235"/>
                  </a:lnTo>
                  <a:lnTo>
                    <a:pt x="2679" y="6194"/>
                  </a:lnTo>
                  <a:lnTo>
                    <a:pt x="2993" y="6194"/>
                  </a:lnTo>
                  <a:lnTo>
                    <a:pt x="3160" y="6173"/>
                  </a:lnTo>
                  <a:lnTo>
                    <a:pt x="3370" y="6173"/>
                  </a:lnTo>
                  <a:lnTo>
                    <a:pt x="3621" y="6068"/>
                  </a:lnTo>
                  <a:lnTo>
                    <a:pt x="3621" y="5963"/>
                  </a:lnTo>
                  <a:lnTo>
                    <a:pt x="3579" y="5859"/>
                  </a:lnTo>
                  <a:lnTo>
                    <a:pt x="3579" y="5712"/>
                  </a:lnTo>
                  <a:lnTo>
                    <a:pt x="3537" y="5545"/>
                  </a:lnTo>
                  <a:lnTo>
                    <a:pt x="3537" y="5378"/>
                  </a:lnTo>
                  <a:lnTo>
                    <a:pt x="3621" y="5273"/>
                  </a:lnTo>
                  <a:lnTo>
                    <a:pt x="3725" y="5252"/>
                  </a:lnTo>
                  <a:lnTo>
                    <a:pt x="3746" y="5147"/>
                  </a:lnTo>
                  <a:lnTo>
                    <a:pt x="3788" y="5064"/>
                  </a:lnTo>
                  <a:lnTo>
                    <a:pt x="3935" y="5043"/>
                  </a:lnTo>
                  <a:lnTo>
                    <a:pt x="3997" y="5085"/>
                  </a:lnTo>
                  <a:lnTo>
                    <a:pt x="4207" y="4980"/>
                  </a:lnTo>
                  <a:lnTo>
                    <a:pt x="4269" y="4917"/>
                  </a:lnTo>
                  <a:lnTo>
                    <a:pt x="4186" y="4875"/>
                  </a:lnTo>
                  <a:lnTo>
                    <a:pt x="4395" y="4708"/>
                  </a:lnTo>
                  <a:lnTo>
                    <a:pt x="4416" y="4645"/>
                  </a:lnTo>
                  <a:lnTo>
                    <a:pt x="4583" y="4624"/>
                  </a:lnTo>
                  <a:lnTo>
                    <a:pt x="4625" y="4666"/>
                  </a:lnTo>
                  <a:lnTo>
                    <a:pt x="4771" y="4666"/>
                  </a:lnTo>
                  <a:lnTo>
                    <a:pt x="4792" y="4603"/>
                  </a:lnTo>
                  <a:lnTo>
                    <a:pt x="4834" y="4603"/>
                  </a:lnTo>
                  <a:lnTo>
                    <a:pt x="4981" y="4750"/>
                  </a:lnTo>
                  <a:lnTo>
                    <a:pt x="5085" y="4541"/>
                  </a:lnTo>
                  <a:lnTo>
                    <a:pt x="5043" y="4310"/>
                  </a:lnTo>
                  <a:lnTo>
                    <a:pt x="5085" y="4248"/>
                  </a:lnTo>
                  <a:lnTo>
                    <a:pt x="5085" y="4185"/>
                  </a:lnTo>
                  <a:lnTo>
                    <a:pt x="5127" y="4038"/>
                  </a:lnTo>
                  <a:lnTo>
                    <a:pt x="5148" y="3829"/>
                  </a:lnTo>
                  <a:lnTo>
                    <a:pt x="5190" y="3766"/>
                  </a:lnTo>
                  <a:lnTo>
                    <a:pt x="5316" y="3725"/>
                  </a:lnTo>
                  <a:lnTo>
                    <a:pt x="5441" y="3662"/>
                  </a:lnTo>
                  <a:lnTo>
                    <a:pt x="5462" y="3578"/>
                  </a:lnTo>
                  <a:lnTo>
                    <a:pt x="5420" y="3411"/>
                  </a:lnTo>
                  <a:lnTo>
                    <a:pt x="5295" y="3348"/>
                  </a:lnTo>
                  <a:lnTo>
                    <a:pt x="5232" y="3181"/>
                  </a:lnTo>
                  <a:lnTo>
                    <a:pt x="5357" y="3097"/>
                  </a:lnTo>
                  <a:lnTo>
                    <a:pt x="5567" y="3181"/>
                  </a:lnTo>
                  <a:lnTo>
                    <a:pt x="5776" y="3181"/>
                  </a:lnTo>
                  <a:lnTo>
                    <a:pt x="5943" y="2950"/>
                  </a:lnTo>
                  <a:lnTo>
                    <a:pt x="5943" y="2783"/>
                  </a:lnTo>
                  <a:lnTo>
                    <a:pt x="5818" y="2657"/>
                  </a:lnTo>
                  <a:lnTo>
                    <a:pt x="6069" y="2323"/>
                  </a:lnTo>
                  <a:lnTo>
                    <a:pt x="6048" y="2051"/>
                  </a:lnTo>
                  <a:lnTo>
                    <a:pt x="5818" y="1695"/>
                  </a:lnTo>
                  <a:lnTo>
                    <a:pt x="5901" y="1590"/>
                  </a:lnTo>
                  <a:lnTo>
                    <a:pt x="6027" y="1465"/>
                  </a:lnTo>
                  <a:lnTo>
                    <a:pt x="6173" y="1465"/>
                  </a:lnTo>
                  <a:lnTo>
                    <a:pt x="6299" y="1318"/>
                  </a:lnTo>
                  <a:lnTo>
                    <a:pt x="6487" y="1214"/>
                  </a:lnTo>
                  <a:lnTo>
                    <a:pt x="6613" y="1297"/>
                  </a:lnTo>
                  <a:lnTo>
                    <a:pt x="6801" y="1277"/>
                  </a:lnTo>
                  <a:lnTo>
                    <a:pt x="7199" y="1172"/>
                  </a:lnTo>
                  <a:lnTo>
                    <a:pt x="7450" y="1067"/>
                  </a:lnTo>
                  <a:lnTo>
                    <a:pt x="7596" y="879"/>
                  </a:lnTo>
                  <a:lnTo>
                    <a:pt x="7471" y="858"/>
                  </a:lnTo>
                  <a:lnTo>
                    <a:pt x="7659" y="691"/>
                  </a:lnTo>
                  <a:lnTo>
                    <a:pt x="7638" y="586"/>
                  </a:lnTo>
                  <a:lnTo>
                    <a:pt x="7387" y="586"/>
                  </a:lnTo>
                  <a:lnTo>
                    <a:pt x="7324" y="691"/>
                  </a:lnTo>
                  <a:lnTo>
                    <a:pt x="7094" y="732"/>
                  </a:lnTo>
                  <a:lnTo>
                    <a:pt x="7073" y="586"/>
                  </a:lnTo>
                  <a:lnTo>
                    <a:pt x="6906" y="649"/>
                  </a:lnTo>
                  <a:lnTo>
                    <a:pt x="6655" y="795"/>
                  </a:lnTo>
                  <a:lnTo>
                    <a:pt x="6571" y="858"/>
                  </a:lnTo>
                  <a:lnTo>
                    <a:pt x="6550" y="984"/>
                  </a:lnTo>
                  <a:lnTo>
                    <a:pt x="6424" y="1067"/>
                  </a:lnTo>
                  <a:lnTo>
                    <a:pt x="6257" y="1151"/>
                  </a:lnTo>
                  <a:lnTo>
                    <a:pt x="6236" y="1193"/>
                  </a:lnTo>
                  <a:lnTo>
                    <a:pt x="6132" y="1277"/>
                  </a:lnTo>
                  <a:lnTo>
                    <a:pt x="5985" y="1277"/>
                  </a:lnTo>
                  <a:lnTo>
                    <a:pt x="5880" y="1256"/>
                  </a:lnTo>
                  <a:lnTo>
                    <a:pt x="5880" y="1172"/>
                  </a:lnTo>
                  <a:lnTo>
                    <a:pt x="5776" y="1046"/>
                  </a:lnTo>
                  <a:lnTo>
                    <a:pt x="5776" y="837"/>
                  </a:lnTo>
                  <a:lnTo>
                    <a:pt x="5755" y="691"/>
                  </a:lnTo>
                  <a:lnTo>
                    <a:pt x="5776" y="565"/>
                  </a:lnTo>
                  <a:lnTo>
                    <a:pt x="5734" y="460"/>
                  </a:lnTo>
                  <a:lnTo>
                    <a:pt x="5629" y="460"/>
                  </a:lnTo>
                  <a:lnTo>
                    <a:pt x="5608" y="356"/>
                  </a:lnTo>
                  <a:lnTo>
                    <a:pt x="5629" y="209"/>
                  </a:lnTo>
                  <a:lnTo>
                    <a:pt x="5629" y="126"/>
                  </a:lnTo>
                  <a:lnTo>
                    <a:pt x="5525" y="63"/>
                  </a:lnTo>
                  <a:lnTo>
                    <a:pt x="5420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047" name="Google Shape;7047;p57"/>
            <p:cNvSpPr/>
            <p:nvPr/>
          </p:nvSpPr>
          <p:spPr>
            <a:xfrm>
              <a:off x="3884115" y="2761763"/>
              <a:ext cx="113133" cy="67348"/>
            </a:xfrm>
            <a:custGeom>
              <a:rect b="b" l="l" r="r" t="t"/>
              <a:pathLst>
                <a:path extrusionOk="0" h="5922" w="9501">
                  <a:moveTo>
                    <a:pt x="5064" y="0"/>
                  </a:moveTo>
                  <a:lnTo>
                    <a:pt x="4960" y="84"/>
                  </a:lnTo>
                  <a:lnTo>
                    <a:pt x="5002" y="209"/>
                  </a:lnTo>
                  <a:lnTo>
                    <a:pt x="4855" y="230"/>
                  </a:lnTo>
                  <a:lnTo>
                    <a:pt x="4751" y="209"/>
                  </a:lnTo>
                  <a:lnTo>
                    <a:pt x="4730" y="209"/>
                  </a:lnTo>
                  <a:lnTo>
                    <a:pt x="4500" y="272"/>
                  </a:lnTo>
                  <a:lnTo>
                    <a:pt x="4332" y="293"/>
                  </a:lnTo>
                  <a:lnTo>
                    <a:pt x="4228" y="502"/>
                  </a:lnTo>
                  <a:lnTo>
                    <a:pt x="4228" y="712"/>
                  </a:lnTo>
                  <a:lnTo>
                    <a:pt x="4102" y="712"/>
                  </a:lnTo>
                  <a:lnTo>
                    <a:pt x="3997" y="628"/>
                  </a:lnTo>
                  <a:lnTo>
                    <a:pt x="3851" y="691"/>
                  </a:lnTo>
                  <a:lnTo>
                    <a:pt x="3746" y="607"/>
                  </a:lnTo>
                  <a:lnTo>
                    <a:pt x="3642" y="628"/>
                  </a:lnTo>
                  <a:lnTo>
                    <a:pt x="3537" y="753"/>
                  </a:lnTo>
                  <a:lnTo>
                    <a:pt x="3432" y="732"/>
                  </a:lnTo>
                  <a:lnTo>
                    <a:pt x="3391" y="607"/>
                  </a:lnTo>
                  <a:lnTo>
                    <a:pt x="3244" y="607"/>
                  </a:lnTo>
                  <a:lnTo>
                    <a:pt x="3056" y="712"/>
                  </a:lnTo>
                  <a:lnTo>
                    <a:pt x="2972" y="649"/>
                  </a:lnTo>
                  <a:lnTo>
                    <a:pt x="2805" y="628"/>
                  </a:lnTo>
                  <a:lnTo>
                    <a:pt x="2763" y="691"/>
                  </a:lnTo>
                  <a:lnTo>
                    <a:pt x="2700" y="691"/>
                  </a:lnTo>
                  <a:lnTo>
                    <a:pt x="2595" y="607"/>
                  </a:lnTo>
                  <a:lnTo>
                    <a:pt x="2386" y="691"/>
                  </a:lnTo>
                  <a:lnTo>
                    <a:pt x="2344" y="628"/>
                  </a:lnTo>
                  <a:lnTo>
                    <a:pt x="2219" y="544"/>
                  </a:lnTo>
                  <a:lnTo>
                    <a:pt x="1884" y="502"/>
                  </a:lnTo>
                  <a:lnTo>
                    <a:pt x="1759" y="419"/>
                  </a:lnTo>
                  <a:lnTo>
                    <a:pt x="1675" y="419"/>
                  </a:lnTo>
                  <a:lnTo>
                    <a:pt x="1570" y="523"/>
                  </a:lnTo>
                  <a:lnTo>
                    <a:pt x="1382" y="523"/>
                  </a:lnTo>
                  <a:lnTo>
                    <a:pt x="963" y="586"/>
                  </a:lnTo>
                  <a:lnTo>
                    <a:pt x="859" y="628"/>
                  </a:lnTo>
                  <a:lnTo>
                    <a:pt x="671" y="544"/>
                  </a:lnTo>
                  <a:lnTo>
                    <a:pt x="608" y="544"/>
                  </a:lnTo>
                  <a:lnTo>
                    <a:pt x="566" y="649"/>
                  </a:lnTo>
                  <a:lnTo>
                    <a:pt x="608" y="921"/>
                  </a:lnTo>
                  <a:lnTo>
                    <a:pt x="650" y="1004"/>
                  </a:lnTo>
                  <a:lnTo>
                    <a:pt x="733" y="1151"/>
                  </a:lnTo>
                  <a:lnTo>
                    <a:pt x="859" y="1235"/>
                  </a:lnTo>
                  <a:lnTo>
                    <a:pt x="817" y="1318"/>
                  </a:lnTo>
                  <a:lnTo>
                    <a:pt x="838" y="1381"/>
                  </a:lnTo>
                  <a:lnTo>
                    <a:pt x="880" y="1465"/>
                  </a:lnTo>
                  <a:lnTo>
                    <a:pt x="838" y="1653"/>
                  </a:lnTo>
                  <a:lnTo>
                    <a:pt x="754" y="1653"/>
                  </a:lnTo>
                  <a:lnTo>
                    <a:pt x="650" y="1737"/>
                  </a:lnTo>
                  <a:lnTo>
                    <a:pt x="629" y="1904"/>
                  </a:lnTo>
                  <a:lnTo>
                    <a:pt x="252" y="2302"/>
                  </a:lnTo>
                  <a:lnTo>
                    <a:pt x="294" y="2469"/>
                  </a:lnTo>
                  <a:lnTo>
                    <a:pt x="294" y="2637"/>
                  </a:lnTo>
                  <a:lnTo>
                    <a:pt x="147" y="2616"/>
                  </a:lnTo>
                  <a:lnTo>
                    <a:pt x="43" y="2888"/>
                  </a:lnTo>
                  <a:lnTo>
                    <a:pt x="22" y="3097"/>
                  </a:lnTo>
                  <a:lnTo>
                    <a:pt x="1" y="3097"/>
                  </a:lnTo>
                  <a:lnTo>
                    <a:pt x="126" y="3222"/>
                  </a:lnTo>
                  <a:lnTo>
                    <a:pt x="294" y="3327"/>
                  </a:lnTo>
                  <a:lnTo>
                    <a:pt x="315" y="3432"/>
                  </a:lnTo>
                  <a:lnTo>
                    <a:pt x="440" y="3432"/>
                  </a:lnTo>
                  <a:lnTo>
                    <a:pt x="524" y="3348"/>
                  </a:lnTo>
                  <a:lnTo>
                    <a:pt x="629" y="3348"/>
                  </a:lnTo>
                  <a:lnTo>
                    <a:pt x="838" y="3453"/>
                  </a:lnTo>
                  <a:lnTo>
                    <a:pt x="984" y="3473"/>
                  </a:lnTo>
                  <a:lnTo>
                    <a:pt x="1152" y="3536"/>
                  </a:lnTo>
                  <a:lnTo>
                    <a:pt x="1194" y="3641"/>
                  </a:lnTo>
                  <a:lnTo>
                    <a:pt x="1340" y="3683"/>
                  </a:lnTo>
                  <a:lnTo>
                    <a:pt x="1487" y="3641"/>
                  </a:lnTo>
                  <a:lnTo>
                    <a:pt x="1612" y="3641"/>
                  </a:lnTo>
                  <a:lnTo>
                    <a:pt x="1717" y="3515"/>
                  </a:lnTo>
                  <a:lnTo>
                    <a:pt x="2114" y="3453"/>
                  </a:lnTo>
                  <a:lnTo>
                    <a:pt x="2240" y="3369"/>
                  </a:lnTo>
                  <a:lnTo>
                    <a:pt x="2386" y="3348"/>
                  </a:lnTo>
                  <a:lnTo>
                    <a:pt x="2344" y="3201"/>
                  </a:lnTo>
                  <a:lnTo>
                    <a:pt x="2386" y="3139"/>
                  </a:lnTo>
                  <a:lnTo>
                    <a:pt x="2344" y="2992"/>
                  </a:lnTo>
                  <a:lnTo>
                    <a:pt x="2428" y="3013"/>
                  </a:lnTo>
                  <a:lnTo>
                    <a:pt x="2449" y="2992"/>
                  </a:lnTo>
                  <a:lnTo>
                    <a:pt x="2554" y="3034"/>
                  </a:lnTo>
                  <a:lnTo>
                    <a:pt x="2616" y="2992"/>
                  </a:lnTo>
                  <a:lnTo>
                    <a:pt x="2742" y="2992"/>
                  </a:lnTo>
                  <a:lnTo>
                    <a:pt x="2763" y="2929"/>
                  </a:lnTo>
                  <a:lnTo>
                    <a:pt x="2867" y="3055"/>
                  </a:lnTo>
                  <a:lnTo>
                    <a:pt x="3014" y="3055"/>
                  </a:lnTo>
                  <a:lnTo>
                    <a:pt x="3181" y="3243"/>
                  </a:lnTo>
                  <a:lnTo>
                    <a:pt x="3370" y="3243"/>
                  </a:lnTo>
                  <a:lnTo>
                    <a:pt x="3391" y="3201"/>
                  </a:lnTo>
                  <a:lnTo>
                    <a:pt x="3453" y="3201"/>
                  </a:lnTo>
                  <a:lnTo>
                    <a:pt x="3642" y="3369"/>
                  </a:lnTo>
                  <a:lnTo>
                    <a:pt x="3788" y="3453"/>
                  </a:lnTo>
                  <a:lnTo>
                    <a:pt x="3809" y="3641"/>
                  </a:lnTo>
                  <a:lnTo>
                    <a:pt x="3809" y="3787"/>
                  </a:lnTo>
                  <a:lnTo>
                    <a:pt x="3956" y="3850"/>
                  </a:lnTo>
                  <a:lnTo>
                    <a:pt x="3956" y="3892"/>
                  </a:lnTo>
                  <a:lnTo>
                    <a:pt x="4102" y="4038"/>
                  </a:lnTo>
                  <a:lnTo>
                    <a:pt x="4269" y="4143"/>
                  </a:lnTo>
                  <a:lnTo>
                    <a:pt x="4290" y="4248"/>
                  </a:lnTo>
                  <a:lnTo>
                    <a:pt x="4269" y="4352"/>
                  </a:lnTo>
                  <a:lnTo>
                    <a:pt x="4332" y="4457"/>
                  </a:lnTo>
                  <a:lnTo>
                    <a:pt x="4311" y="4499"/>
                  </a:lnTo>
                  <a:lnTo>
                    <a:pt x="4123" y="4499"/>
                  </a:lnTo>
                  <a:lnTo>
                    <a:pt x="4060" y="4415"/>
                  </a:lnTo>
                  <a:lnTo>
                    <a:pt x="3893" y="4478"/>
                  </a:lnTo>
                  <a:lnTo>
                    <a:pt x="3788" y="4478"/>
                  </a:lnTo>
                  <a:lnTo>
                    <a:pt x="3767" y="4687"/>
                  </a:lnTo>
                  <a:lnTo>
                    <a:pt x="3767" y="4834"/>
                  </a:lnTo>
                  <a:lnTo>
                    <a:pt x="3704" y="4813"/>
                  </a:lnTo>
                  <a:lnTo>
                    <a:pt x="3600" y="5022"/>
                  </a:lnTo>
                  <a:lnTo>
                    <a:pt x="3600" y="5126"/>
                  </a:lnTo>
                  <a:lnTo>
                    <a:pt x="3495" y="5106"/>
                  </a:lnTo>
                  <a:lnTo>
                    <a:pt x="3432" y="5147"/>
                  </a:lnTo>
                  <a:lnTo>
                    <a:pt x="3537" y="5315"/>
                  </a:lnTo>
                  <a:lnTo>
                    <a:pt x="3684" y="5357"/>
                  </a:lnTo>
                  <a:lnTo>
                    <a:pt x="3893" y="5357"/>
                  </a:lnTo>
                  <a:lnTo>
                    <a:pt x="3976" y="5294"/>
                  </a:lnTo>
                  <a:lnTo>
                    <a:pt x="4165" y="5294"/>
                  </a:lnTo>
                  <a:lnTo>
                    <a:pt x="4269" y="5357"/>
                  </a:lnTo>
                  <a:lnTo>
                    <a:pt x="4290" y="5252"/>
                  </a:lnTo>
                  <a:lnTo>
                    <a:pt x="4228" y="5189"/>
                  </a:lnTo>
                  <a:lnTo>
                    <a:pt x="4228" y="5106"/>
                  </a:lnTo>
                  <a:lnTo>
                    <a:pt x="4228" y="5022"/>
                  </a:lnTo>
                  <a:lnTo>
                    <a:pt x="4290" y="5106"/>
                  </a:lnTo>
                  <a:lnTo>
                    <a:pt x="4374" y="5106"/>
                  </a:lnTo>
                  <a:lnTo>
                    <a:pt x="4583" y="4834"/>
                  </a:lnTo>
                  <a:lnTo>
                    <a:pt x="4541" y="4771"/>
                  </a:lnTo>
                  <a:lnTo>
                    <a:pt x="4604" y="4771"/>
                  </a:lnTo>
                  <a:lnTo>
                    <a:pt x="4730" y="4603"/>
                  </a:lnTo>
                  <a:lnTo>
                    <a:pt x="4730" y="4478"/>
                  </a:lnTo>
                  <a:lnTo>
                    <a:pt x="4813" y="4394"/>
                  </a:lnTo>
                  <a:lnTo>
                    <a:pt x="4939" y="4394"/>
                  </a:lnTo>
                  <a:lnTo>
                    <a:pt x="5064" y="4269"/>
                  </a:lnTo>
                  <a:lnTo>
                    <a:pt x="5127" y="4310"/>
                  </a:lnTo>
                  <a:lnTo>
                    <a:pt x="5127" y="4352"/>
                  </a:lnTo>
                  <a:lnTo>
                    <a:pt x="5232" y="4352"/>
                  </a:lnTo>
                  <a:lnTo>
                    <a:pt x="5274" y="4289"/>
                  </a:lnTo>
                  <a:lnTo>
                    <a:pt x="5336" y="4206"/>
                  </a:lnTo>
                  <a:lnTo>
                    <a:pt x="5357" y="4269"/>
                  </a:lnTo>
                  <a:lnTo>
                    <a:pt x="5441" y="4310"/>
                  </a:lnTo>
                  <a:lnTo>
                    <a:pt x="5525" y="4352"/>
                  </a:lnTo>
                  <a:lnTo>
                    <a:pt x="5692" y="4310"/>
                  </a:lnTo>
                  <a:lnTo>
                    <a:pt x="5567" y="4373"/>
                  </a:lnTo>
                  <a:lnTo>
                    <a:pt x="5483" y="4415"/>
                  </a:lnTo>
                  <a:lnTo>
                    <a:pt x="5378" y="4394"/>
                  </a:lnTo>
                  <a:lnTo>
                    <a:pt x="5211" y="4415"/>
                  </a:lnTo>
                  <a:lnTo>
                    <a:pt x="5064" y="4415"/>
                  </a:lnTo>
                  <a:lnTo>
                    <a:pt x="5127" y="4478"/>
                  </a:lnTo>
                  <a:lnTo>
                    <a:pt x="5336" y="4478"/>
                  </a:lnTo>
                  <a:lnTo>
                    <a:pt x="5483" y="4561"/>
                  </a:lnTo>
                  <a:lnTo>
                    <a:pt x="5462" y="4582"/>
                  </a:lnTo>
                  <a:lnTo>
                    <a:pt x="5420" y="4624"/>
                  </a:lnTo>
                  <a:lnTo>
                    <a:pt x="5483" y="4708"/>
                  </a:lnTo>
                  <a:lnTo>
                    <a:pt x="5567" y="4708"/>
                  </a:lnTo>
                  <a:lnTo>
                    <a:pt x="5671" y="4771"/>
                  </a:lnTo>
                  <a:lnTo>
                    <a:pt x="5797" y="4708"/>
                  </a:lnTo>
                  <a:lnTo>
                    <a:pt x="5943" y="4687"/>
                  </a:lnTo>
                  <a:lnTo>
                    <a:pt x="6069" y="4729"/>
                  </a:lnTo>
                  <a:lnTo>
                    <a:pt x="6173" y="4792"/>
                  </a:lnTo>
                  <a:lnTo>
                    <a:pt x="6194" y="4708"/>
                  </a:lnTo>
                  <a:lnTo>
                    <a:pt x="6257" y="4729"/>
                  </a:lnTo>
                  <a:lnTo>
                    <a:pt x="6278" y="4875"/>
                  </a:lnTo>
                  <a:lnTo>
                    <a:pt x="6362" y="4938"/>
                  </a:lnTo>
                  <a:lnTo>
                    <a:pt x="6299" y="4980"/>
                  </a:lnTo>
                  <a:lnTo>
                    <a:pt x="6111" y="5022"/>
                  </a:lnTo>
                  <a:lnTo>
                    <a:pt x="5943" y="5126"/>
                  </a:lnTo>
                  <a:lnTo>
                    <a:pt x="5797" y="5315"/>
                  </a:lnTo>
                  <a:lnTo>
                    <a:pt x="5901" y="5357"/>
                  </a:lnTo>
                  <a:lnTo>
                    <a:pt x="5985" y="5294"/>
                  </a:lnTo>
                  <a:lnTo>
                    <a:pt x="6111" y="5357"/>
                  </a:lnTo>
                  <a:lnTo>
                    <a:pt x="6173" y="5336"/>
                  </a:lnTo>
                  <a:lnTo>
                    <a:pt x="6362" y="5503"/>
                  </a:lnTo>
                  <a:lnTo>
                    <a:pt x="6383" y="5566"/>
                  </a:lnTo>
                  <a:lnTo>
                    <a:pt x="6299" y="5775"/>
                  </a:lnTo>
                  <a:lnTo>
                    <a:pt x="6278" y="5838"/>
                  </a:lnTo>
                  <a:lnTo>
                    <a:pt x="6383" y="5922"/>
                  </a:lnTo>
                  <a:lnTo>
                    <a:pt x="6592" y="5922"/>
                  </a:lnTo>
                  <a:lnTo>
                    <a:pt x="6780" y="5817"/>
                  </a:lnTo>
                  <a:lnTo>
                    <a:pt x="7031" y="5629"/>
                  </a:lnTo>
                  <a:lnTo>
                    <a:pt x="7220" y="5629"/>
                  </a:lnTo>
                  <a:lnTo>
                    <a:pt x="7324" y="5503"/>
                  </a:lnTo>
                  <a:lnTo>
                    <a:pt x="7450" y="5419"/>
                  </a:lnTo>
                  <a:lnTo>
                    <a:pt x="7680" y="5440"/>
                  </a:lnTo>
                  <a:lnTo>
                    <a:pt x="7889" y="5440"/>
                  </a:lnTo>
                  <a:lnTo>
                    <a:pt x="7952" y="5336"/>
                  </a:lnTo>
                  <a:lnTo>
                    <a:pt x="7889" y="5231"/>
                  </a:lnTo>
                  <a:lnTo>
                    <a:pt x="7952" y="5210"/>
                  </a:lnTo>
                  <a:lnTo>
                    <a:pt x="7994" y="5126"/>
                  </a:lnTo>
                  <a:lnTo>
                    <a:pt x="7847" y="5106"/>
                  </a:lnTo>
                  <a:lnTo>
                    <a:pt x="7659" y="5126"/>
                  </a:lnTo>
                  <a:lnTo>
                    <a:pt x="7638" y="5252"/>
                  </a:lnTo>
                  <a:lnTo>
                    <a:pt x="7513" y="5189"/>
                  </a:lnTo>
                  <a:lnTo>
                    <a:pt x="7450" y="5189"/>
                  </a:lnTo>
                  <a:lnTo>
                    <a:pt x="7345" y="5294"/>
                  </a:lnTo>
                  <a:lnTo>
                    <a:pt x="7303" y="5252"/>
                  </a:lnTo>
                  <a:lnTo>
                    <a:pt x="7010" y="4938"/>
                  </a:lnTo>
                  <a:lnTo>
                    <a:pt x="6948" y="4813"/>
                  </a:lnTo>
                  <a:lnTo>
                    <a:pt x="6885" y="4687"/>
                  </a:lnTo>
                  <a:lnTo>
                    <a:pt x="6822" y="4708"/>
                  </a:lnTo>
                  <a:lnTo>
                    <a:pt x="6885" y="4875"/>
                  </a:lnTo>
                  <a:lnTo>
                    <a:pt x="7094" y="5106"/>
                  </a:lnTo>
                  <a:lnTo>
                    <a:pt x="7261" y="5294"/>
                  </a:lnTo>
                  <a:lnTo>
                    <a:pt x="7220" y="5315"/>
                  </a:lnTo>
                  <a:lnTo>
                    <a:pt x="7094" y="5294"/>
                  </a:lnTo>
                  <a:lnTo>
                    <a:pt x="7031" y="5210"/>
                  </a:lnTo>
                  <a:lnTo>
                    <a:pt x="7010" y="5085"/>
                  </a:lnTo>
                  <a:lnTo>
                    <a:pt x="6927" y="5043"/>
                  </a:lnTo>
                  <a:lnTo>
                    <a:pt x="6885" y="5106"/>
                  </a:lnTo>
                  <a:lnTo>
                    <a:pt x="6885" y="5022"/>
                  </a:lnTo>
                  <a:lnTo>
                    <a:pt x="6822" y="5022"/>
                  </a:lnTo>
                  <a:lnTo>
                    <a:pt x="6780" y="5043"/>
                  </a:lnTo>
                  <a:lnTo>
                    <a:pt x="6780" y="5001"/>
                  </a:lnTo>
                  <a:lnTo>
                    <a:pt x="6822" y="4917"/>
                  </a:lnTo>
                  <a:lnTo>
                    <a:pt x="6801" y="4875"/>
                  </a:lnTo>
                  <a:lnTo>
                    <a:pt x="6717" y="4896"/>
                  </a:lnTo>
                  <a:lnTo>
                    <a:pt x="6676" y="4834"/>
                  </a:lnTo>
                  <a:lnTo>
                    <a:pt x="6592" y="4771"/>
                  </a:lnTo>
                  <a:lnTo>
                    <a:pt x="6404" y="4792"/>
                  </a:lnTo>
                  <a:lnTo>
                    <a:pt x="6320" y="4729"/>
                  </a:lnTo>
                  <a:lnTo>
                    <a:pt x="6362" y="4687"/>
                  </a:lnTo>
                  <a:lnTo>
                    <a:pt x="6487" y="4708"/>
                  </a:lnTo>
                  <a:lnTo>
                    <a:pt x="6529" y="4624"/>
                  </a:lnTo>
                  <a:lnTo>
                    <a:pt x="6634" y="4708"/>
                  </a:lnTo>
                  <a:lnTo>
                    <a:pt x="6738" y="4708"/>
                  </a:lnTo>
                  <a:lnTo>
                    <a:pt x="6780" y="4624"/>
                  </a:lnTo>
                  <a:lnTo>
                    <a:pt x="6885" y="4603"/>
                  </a:lnTo>
                  <a:lnTo>
                    <a:pt x="7052" y="4415"/>
                  </a:lnTo>
                  <a:lnTo>
                    <a:pt x="7052" y="4373"/>
                  </a:lnTo>
                  <a:lnTo>
                    <a:pt x="7136" y="4394"/>
                  </a:lnTo>
                  <a:lnTo>
                    <a:pt x="7136" y="4457"/>
                  </a:lnTo>
                  <a:lnTo>
                    <a:pt x="7031" y="4582"/>
                  </a:lnTo>
                  <a:lnTo>
                    <a:pt x="6989" y="4603"/>
                  </a:lnTo>
                  <a:lnTo>
                    <a:pt x="7010" y="4666"/>
                  </a:lnTo>
                  <a:lnTo>
                    <a:pt x="7094" y="4624"/>
                  </a:lnTo>
                  <a:lnTo>
                    <a:pt x="7220" y="4457"/>
                  </a:lnTo>
                  <a:lnTo>
                    <a:pt x="7241" y="4373"/>
                  </a:lnTo>
                  <a:lnTo>
                    <a:pt x="7157" y="4289"/>
                  </a:lnTo>
                  <a:lnTo>
                    <a:pt x="7136" y="4248"/>
                  </a:lnTo>
                  <a:lnTo>
                    <a:pt x="7199" y="4206"/>
                  </a:lnTo>
                  <a:lnTo>
                    <a:pt x="7261" y="4352"/>
                  </a:lnTo>
                  <a:lnTo>
                    <a:pt x="7345" y="4373"/>
                  </a:lnTo>
                  <a:lnTo>
                    <a:pt x="7450" y="4289"/>
                  </a:lnTo>
                  <a:lnTo>
                    <a:pt x="7617" y="4310"/>
                  </a:lnTo>
                  <a:lnTo>
                    <a:pt x="7722" y="4248"/>
                  </a:lnTo>
                  <a:lnTo>
                    <a:pt x="7868" y="4248"/>
                  </a:lnTo>
                  <a:lnTo>
                    <a:pt x="7973" y="4101"/>
                  </a:lnTo>
                  <a:lnTo>
                    <a:pt x="8057" y="4038"/>
                  </a:lnTo>
                  <a:lnTo>
                    <a:pt x="8182" y="4038"/>
                  </a:lnTo>
                  <a:lnTo>
                    <a:pt x="8203" y="3934"/>
                  </a:lnTo>
                  <a:lnTo>
                    <a:pt x="8287" y="3871"/>
                  </a:lnTo>
                  <a:lnTo>
                    <a:pt x="8454" y="3871"/>
                  </a:lnTo>
                  <a:lnTo>
                    <a:pt x="8580" y="3829"/>
                  </a:lnTo>
                  <a:lnTo>
                    <a:pt x="8663" y="3829"/>
                  </a:lnTo>
                  <a:lnTo>
                    <a:pt x="8663" y="3892"/>
                  </a:lnTo>
                  <a:lnTo>
                    <a:pt x="8768" y="3850"/>
                  </a:lnTo>
                  <a:lnTo>
                    <a:pt x="8789" y="3578"/>
                  </a:lnTo>
                  <a:lnTo>
                    <a:pt x="8873" y="3557"/>
                  </a:lnTo>
                  <a:lnTo>
                    <a:pt x="8998" y="3348"/>
                  </a:lnTo>
                  <a:lnTo>
                    <a:pt x="9291" y="3327"/>
                  </a:lnTo>
                  <a:lnTo>
                    <a:pt x="9396" y="3243"/>
                  </a:lnTo>
                  <a:lnTo>
                    <a:pt x="9354" y="3118"/>
                  </a:lnTo>
                  <a:lnTo>
                    <a:pt x="9438" y="2909"/>
                  </a:lnTo>
                  <a:lnTo>
                    <a:pt x="9417" y="2720"/>
                  </a:lnTo>
                  <a:lnTo>
                    <a:pt x="9228" y="2616"/>
                  </a:lnTo>
                  <a:lnTo>
                    <a:pt x="9291" y="2365"/>
                  </a:lnTo>
                  <a:lnTo>
                    <a:pt x="9396" y="2323"/>
                  </a:lnTo>
                  <a:lnTo>
                    <a:pt x="9500" y="2197"/>
                  </a:lnTo>
                  <a:lnTo>
                    <a:pt x="9500" y="2072"/>
                  </a:lnTo>
                  <a:lnTo>
                    <a:pt x="9417" y="2009"/>
                  </a:lnTo>
                  <a:lnTo>
                    <a:pt x="9354" y="1883"/>
                  </a:lnTo>
                  <a:lnTo>
                    <a:pt x="9291" y="1967"/>
                  </a:lnTo>
                  <a:lnTo>
                    <a:pt x="9103" y="1946"/>
                  </a:lnTo>
                  <a:lnTo>
                    <a:pt x="8935" y="1841"/>
                  </a:lnTo>
                  <a:lnTo>
                    <a:pt x="8810" y="1862"/>
                  </a:lnTo>
                  <a:lnTo>
                    <a:pt x="8705" y="1800"/>
                  </a:lnTo>
                  <a:lnTo>
                    <a:pt x="8559" y="1779"/>
                  </a:lnTo>
                  <a:lnTo>
                    <a:pt x="8349" y="1758"/>
                  </a:lnTo>
                  <a:lnTo>
                    <a:pt x="8266" y="1841"/>
                  </a:lnTo>
                  <a:lnTo>
                    <a:pt x="8203" y="1695"/>
                  </a:lnTo>
                  <a:lnTo>
                    <a:pt x="8057" y="1590"/>
                  </a:lnTo>
                  <a:lnTo>
                    <a:pt x="7931" y="1318"/>
                  </a:lnTo>
                  <a:lnTo>
                    <a:pt x="7826" y="1339"/>
                  </a:lnTo>
                  <a:lnTo>
                    <a:pt x="7638" y="1465"/>
                  </a:lnTo>
                  <a:lnTo>
                    <a:pt x="7513" y="1444"/>
                  </a:lnTo>
                  <a:lnTo>
                    <a:pt x="7366" y="1486"/>
                  </a:lnTo>
                  <a:lnTo>
                    <a:pt x="7220" y="1423"/>
                  </a:lnTo>
                  <a:lnTo>
                    <a:pt x="7115" y="1528"/>
                  </a:lnTo>
                  <a:lnTo>
                    <a:pt x="6843" y="1256"/>
                  </a:lnTo>
                  <a:lnTo>
                    <a:pt x="6780" y="1067"/>
                  </a:lnTo>
                  <a:lnTo>
                    <a:pt x="6780" y="921"/>
                  </a:lnTo>
                  <a:lnTo>
                    <a:pt x="6676" y="921"/>
                  </a:lnTo>
                  <a:lnTo>
                    <a:pt x="6676" y="795"/>
                  </a:lnTo>
                  <a:lnTo>
                    <a:pt x="6529" y="691"/>
                  </a:lnTo>
                  <a:lnTo>
                    <a:pt x="6215" y="732"/>
                  </a:lnTo>
                  <a:lnTo>
                    <a:pt x="6069" y="523"/>
                  </a:lnTo>
                  <a:lnTo>
                    <a:pt x="6111" y="398"/>
                  </a:lnTo>
                  <a:lnTo>
                    <a:pt x="6006" y="293"/>
                  </a:lnTo>
                  <a:lnTo>
                    <a:pt x="5901" y="21"/>
                  </a:lnTo>
                  <a:lnTo>
                    <a:pt x="5776" y="21"/>
                  </a:lnTo>
                  <a:lnTo>
                    <a:pt x="5650" y="105"/>
                  </a:lnTo>
                  <a:lnTo>
                    <a:pt x="5357" y="105"/>
                  </a:lnTo>
                  <a:lnTo>
                    <a:pt x="5064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048" name="Google Shape;7048;p57"/>
            <p:cNvSpPr/>
            <p:nvPr/>
          </p:nvSpPr>
          <p:spPr>
            <a:xfrm>
              <a:off x="3912027" y="2795073"/>
              <a:ext cx="23684" cy="25236"/>
            </a:xfrm>
            <a:custGeom>
              <a:rect b="b" l="l" r="r" t="t"/>
              <a:pathLst>
                <a:path extrusionOk="0" h="2219" w="1989">
                  <a:moveTo>
                    <a:pt x="419" y="0"/>
                  </a:moveTo>
                  <a:lnTo>
                    <a:pt x="398" y="63"/>
                  </a:lnTo>
                  <a:lnTo>
                    <a:pt x="272" y="63"/>
                  </a:lnTo>
                  <a:lnTo>
                    <a:pt x="210" y="105"/>
                  </a:lnTo>
                  <a:lnTo>
                    <a:pt x="105" y="63"/>
                  </a:lnTo>
                  <a:lnTo>
                    <a:pt x="84" y="84"/>
                  </a:lnTo>
                  <a:lnTo>
                    <a:pt x="0" y="63"/>
                  </a:lnTo>
                  <a:lnTo>
                    <a:pt x="42" y="210"/>
                  </a:lnTo>
                  <a:lnTo>
                    <a:pt x="0" y="272"/>
                  </a:lnTo>
                  <a:lnTo>
                    <a:pt x="42" y="419"/>
                  </a:lnTo>
                  <a:lnTo>
                    <a:pt x="251" y="377"/>
                  </a:lnTo>
                  <a:lnTo>
                    <a:pt x="314" y="628"/>
                  </a:lnTo>
                  <a:lnTo>
                    <a:pt x="565" y="837"/>
                  </a:lnTo>
                  <a:lnTo>
                    <a:pt x="586" y="942"/>
                  </a:lnTo>
                  <a:lnTo>
                    <a:pt x="900" y="1214"/>
                  </a:lnTo>
                  <a:lnTo>
                    <a:pt x="921" y="1360"/>
                  </a:lnTo>
                  <a:lnTo>
                    <a:pt x="1026" y="1528"/>
                  </a:lnTo>
                  <a:lnTo>
                    <a:pt x="1005" y="2072"/>
                  </a:lnTo>
                  <a:lnTo>
                    <a:pt x="1088" y="2218"/>
                  </a:lnTo>
                  <a:lnTo>
                    <a:pt x="1151" y="2177"/>
                  </a:lnTo>
                  <a:lnTo>
                    <a:pt x="1256" y="2197"/>
                  </a:lnTo>
                  <a:lnTo>
                    <a:pt x="1256" y="2093"/>
                  </a:lnTo>
                  <a:lnTo>
                    <a:pt x="1360" y="1884"/>
                  </a:lnTo>
                  <a:lnTo>
                    <a:pt x="1423" y="1905"/>
                  </a:lnTo>
                  <a:lnTo>
                    <a:pt x="1423" y="1758"/>
                  </a:lnTo>
                  <a:lnTo>
                    <a:pt x="1444" y="1549"/>
                  </a:lnTo>
                  <a:lnTo>
                    <a:pt x="1549" y="1549"/>
                  </a:lnTo>
                  <a:lnTo>
                    <a:pt x="1716" y="1486"/>
                  </a:lnTo>
                  <a:lnTo>
                    <a:pt x="1779" y="1570"/>
                  </a:lnTo>
                  <a:lnTo>
                    <a:pt x="1967" y="1570"/>
                  </a:lnTo>
                  <a:lnTo>
                    <a:pt x="1988" y="1528"/>
                  </a:lnTo>
                  <a:lnTo>
                    <a:pt x="1925" y="1423"/>
                  </a:lnTo>
                  <a:lnTo>
                    <a:pt x="1946" y="1319"/>
                  </a:lnTo>
                  <a:lnTo>
                    <a:pt x="1925" y="1214"/>
                  </a:lnTo>
                  <a:lnTo>
                    <a:pt x="1758" y="1109"/>
                  </a:lnTo>
                  <a:lnTo>
                    <a:pt x="1612" y="963"/>
                  </a:lnTo>
                  <a:lnTo>
                    <a:pt x="1612" y="921"/>
                  </a:lnTo>
                  <a:lnTo>
                    <a:pt x="1465" y="858"/>
                  </a:lnTo>
                  <a:lnTo>
                    <a:pt x="1465" y="712"/>
                  </a:lnTo>
                  <a:lnTo>
                    <a:pt x="1444" y="524"/>
                  </a:lnTo>
                  <a:lnTo>
                    <a:pt x="1298" y="440"/>
                  </a:lnTo>
                  <a:lnTo>
                    <a:pt x="1109" y="272"/>
                  </a:lnTo>
                  <a:lnTo>
                    <a:pt x="1047" y="272"/>
                  </a:lnTo>
                  <a:lnTo>
                    <a:pt x="1026" y="314"/>
                  </a:lnTo>
                  <a:lnTo>
                    <a:pt x="837" y="314"/>
                  </a:lnTo>
                  <a:lnTo>
                    <a:pt x="670" y="126"/>
                  </a:lnTo>
                  <a:lnTo>
                    <a:pt x="523" y="126"/>
                  </a:lnTo>
                  <a:lnTo>
                    <a:pt x="419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049" name="Google Shape;7049;p57"/>
            <p:cNvSpPr/>
            <p:nvPr/>
          </p:nvSpPr>
          <p:spPr>
            <a:xfrm>
              <a:off x="3874161" y="2799361"/>
              <a:ext cx="60800" cy="37131"/>
            </a:xfrm>
            <a:custGeom>
              <a:rect b="b" l="l" r="r" t="t"/>
              <a:pathLst>
                <a:path extrusionOk="0" h="3265" w="5106">
                  <a:moveTo>
                    <a:pt x="3431" y="0"/>
                  </a:moveTo>
                  <a:lnTo>
                    <a:pt x="3076" y="63"/>
                  </a:lnTo>
                  <a:lnTo>
                    <a:pt x="2950" y="147"/>
                  </a:lnTo>
                  <a:lnTo>
                    <a:pt x="2553" y="209"/>
                  </a:lnTo>
                  <a:lnTo>
                    <a:pt x="2448" y="335"/>
                  </a:lnTo>
                  <a:lnTo>
                    <a:pt x="2323" y="335"/>
                  </a:lnTo>
                  <a:lnTo>
                    <a:pt x="2176" y="377"/>
                  </a:lnTo>
                  <a:lnTo>
                    <a:pt x="2030" y="335"/>
                  </a:lnTo>
                  <a:lnTo>
                    <a:pt x="1988" y="230"/>
                  </a:lnTo>
                  <a:lnTo>
                    <a:pt x="1820" y="167"/>
                  </a:lnTo>
                  <a:lnTo>
                    <a:pt x="1674" y="147"/>
                  </a:lnTo>
                  <a:lnTo>
                    <a:pt x="1465" y="42"/>
                  </a:lnTo>
                  <a:lnTo>
                    <a:pt x="1360" y="42"/>
                  </a:lnTo>
                  <a:lnTo>
                    <a:pt x="1276" y="126"/>
                  </a:lnTo>
                  <a:lnTo>
                    <a:pt x="1151" y="126"/>
                  </a:lnTo>
                  <a:lnTo>
                    <a:pt x="1172" y="147"/>
                  </a:lnTo>
                  <a:lnTo>
                    <a:pt x="1130" y="272"/>
                  </a:lnTo>
                  <a:lnTo>
                    <a:pt x="962" y="314"/>
                  </a:lnTo>
                  <a:lnTo>
                    <a:pt x="858" y="544"/>
                  </a:lnTo>
                  <a:lnTo>
                    <a:pt x="732" y="879"/>
                  </a:lnTo>
                  <a:lnTo>
                    <a:pt x="523" y="1193"/>
                  </a:lnTo>
                  <a:lnTo>
                    <a:pt x="544" y="1297"/>
                  </a:lnTo>
                  <a:lnTo>
                    <a:pt x="439" y="1402"/>
                  </a:lnTo>
                  <a:lnTo>
                    <a:pt x="293" y="1381"/>
                  </a:lnTo>
                  <a:lnTo>
                    <a:pt x="230" y="1486"/>
                  </a:lnTo>
                  <a:lnTo>
                    <a:pt x="126" y="1507"/>
                  </a:lnTo>
                  <a:lnTo>
                    <a:pt x="0" y="1632"/>
                  </a:lnTo>
                  <a:lnTo>
                    <a:pt x="126" y="1674"/>
                  </a:lnTo>
                  <a:lnTo>
                    <a:pt x="146" y="1737"/>
                  </a:lnTo>
                  <a:lnTo>
                    <a:pt x="335" y="1946"/>
                  </a:lnTo>
                  <a:lnTo>
                    <a:pt x="356" y="2051"/>
                  </a:lnTo>
                  <a:lnTo>
                    <a:pt x="523" y="2134"/>
                  </a:lnTo>
                  <a:lnTo>
                    <a:pt x="670" y="2260"/>
                  </a:lnTo>
                  <a:lnTo>
                    <a:pt x="607" y="2406"/>
                  </a:lnTo>
                  <a:lnTo>
                    <a:pt x="628" y="2448"/>
                  </a:lnTo>
                  <a:lnTo>
                    <a:pt x="837" y="2532"/>
                  </a:lnTo>
                  <a:lnTo>
                    <a:pt x="879" y="2616"/>
                  </a:lnTo>
                  <a:lnTo>
                    <a:pt x="983" y="2574"/>
                  </a:lnTo>
                  <a:lnTo>
                    <a:pt x="1088" y="2657"/>
                  </a:lnTo>
                  <a:lnTo>
                    <a:pt x="1172" y="2532"/>
                  </a:lnTo>
                  <a:lnTo>
                    <a:pt x="1381" y="2553"/>
                  </a:lnTo>
                  <a:lnTo>
                    <a:pt x="1276" y="2678"/>
                  </a:lnTo>
                  <a:lnTo>
                    <a:pt x="1297" y="2762"/>
                  </a:lnTo>
                  <a:lnTo>
                    <a:pt x="1339" y="2888"/>
                  </a:lnTo>
                  <a:lnTo>
                    <a:pt x="1486" y="2888"/>
                  </a:lnTo>
                  <a:lnTo>
                    <a:pt x="1569" y="2971"/>
                  </a:lnTo>
                  <a:lnTo>
                    <a:pt x="1569" y="3055"/>
                  </a:lnTo>
                  <a:lnTo>
                    <a:pt x="1507" y="3097"/>
                  </a:lnTo>
                  <a:lnTo>
                    <a:pt x="1590" y="3201"/>
                  </a:lnTo>
                  <a:lnTo>
                    <a:pt x="1716" y="3139"/>
                  </a:lnTo>
                  <a:lnTo>
                    <a:pt x="1883" y="3139"/>
                  </a:lnTo>
                  <a:lnTo>
                    <a:pt x="1925" y="3201"/>
                  </a:lnTo>
                  <a:lnTo>
                    <a:pt x="1988" y="3180"/>
                  </a:lnTo>
                  <a:lnTo>
                    <a:pt x="2197" y="3264"/>
                  </a:lnTo>
                  <a:lnTo>
                    <a:pt x="2343" y="3180"/>
                  </a:lnTo>
                  <a:lnTo>
                    <a:pt x="2490" y="3201"/>
                  </a:lnTo>
                  <a:lnTo>
                    <a:pt x="2553" y="3160"/>
                  </a:lnTo>
                  <a:lnTo>
                    <a:pt x="2699" y="3201"/>
                  </a:lnTo>
                  <a:lnTo>
                    <a:pt x="2804" y="3201"/>
                  </a:lnTo>
                  <a:lnTo>
                    <a:pt x="3013" y="3243"/>
                  </a:lnTo>
                  <a:lnTo>
                    <a:pt x="3076" y="3180"/>
                  </a:lnTo>
                  <a:lnTo>
                    <a:pt x="3222" y="3139"/>
                  </a:lnTo>
                  <a:lnTo>
                    <a:pt x="3264" y="3055"/>
                  </a:lnTo>
                  <a:lnTo>
                    <a:pt x="3599" y="2888"/>
                  </a:lnTo>
                  <a:lnTo>
                    <a:pt x="3766" y="2867"/>
                  </a:lnTo>
                  <a:lnTo>
                    <a:pt x="3955" y="2888"/>
                  </a:lnTo>
                  <a:lnTo>
                    <a:pt x="4122" y="2971"/>
                  </a:lnTo>
                  <a:lnTo>
                    <a:pt x="4185" y="3034"/>
                  </a:lnTo>
                  <a:lnTo>
                    <a:pt x="4289" y="2992"/>
                  </a:lnTo>
                  <a:lnTo>
                    <a:pt x="4436" y="3055"/>
                  </a:lnTo>
                  <a:lnTo>
                    <a:pt x="4478" y="3139"/>
                  </a:lnTo>
                  <a:lnTo>
                    <a:pt x="4603" y="3139"/>
                  </a:lnTo>
                  <a:lnTo>
                    <a:pt x="4582" y="2992"/>
                  </a:lnTo>
                  <a:lnTo>
                    <a:pt x="4624" y="2888"/>
                  </a:lnTo>
                  <a:lnTo>
                    <a:pt x="4624" y="2720"/>
                  </a:lnTo>
                  <a:lnTo>
                    <a:pt x="4603" y="2636"/>
                  </a:lnTo>
                  <a:lnTo>
                    <a:pt x="4645" y="2553"/>
                  </a:lnTo>
                  <a:lnTo>
                    <a:pt x="4708" y="2427"/>
                  </a:lnTo>
                  <a:lnTo>
                    <a:pt x="4896" y="2427"/>
                  </a:lnTo>
                  <a:lnTo>
                    <a:pt x="5022" y="2406"/>
                  </a:lnTo>
                  <a:lnTo>
                    <a:pt x="5105" y="2239"/>
                  </a:lnTo>
                  <a:lnTo>
                    <a:pt x="5105" y="2155"/>
                  </a:lnTo>
                  <a:lnTo>
                    <a:pt x="5043" y="2113"/>
                  </a:lnTo>
                  <a:lnTo>
                    <a:pt x="5105" y="2051"/>
                  </a:lnTo>
                  <a:lnTo>
                    <a:pt x="5001" y="1988"/>
                  </a:lnTo>
                  <a:lnTo>
                    <a:pt x="4812" y="1988"/>
                  </a:lnTo>
                  <a:lnTo>
                    <a:pt x="4729" y="2051"/>
                  </a:lnTo>
                  <a:lnTo>
                    <a:pt x="4520" y="2051"/>
                  </a:lnTo>
                  <a:lnTo>
                    <a:pt x="4373" y="2009"/>
                  </a:lnTo>
                  <a:lnTo>
                    <a:pt x="4268" y="1841"/>
                  </a:lnTo>
                  <a:lnTo>
                    <a:pt x="4185" y="1695"/>
                  </a:lnTo>
                  <a:lnTo>
                    <a:pt x="4206" y="1151"/>
                  </a:lnTo>
                  <a:lnTo>
                    <a:pt x="4101" y="983"/>
                  </a:lnTo>
                  <a:lnTo>
                    <a:pt x="4080" y="837"/>
                  </a:lnTo>
                  <a:lnTo>
                    <a:pt x="3766" y="565"/>
                  </a:lnTo>
                  <a:lnTo>
                    <a:pt x="3745" y="460"/>
                  </a:lnTo>
                  <a:lnTo>
                    <a:pt x="3494" y="251"/>
                  </a:lnTo>
                  <a:lnTo>
                    <a:pt x="3431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050" name="Google Shape;7050;p57"/>
            <p:cNvSpPr/>
            <p:nvPr/>
          </p:nvSpPr>
          <p:spPr>
            <a:xfrm>
              <a:off x="3889355" y="2831954"/>
              <a:ext cx="39878" cy="24041"/>
            </a:xfrm>
            <a:custGeom>
              <a:rect b="b" l="l" r="r" t="t"/>
              <a:pathLst>
                <a:path extrusionOk="0" h="2114" w="3349">
                  <a:moveTo>
                    <a:pt x="2490" y="1"/>
                  </a:moveTo>
                  <a:lnTo>
                    <a:pt x="2323" y="22"/>
                  </a:lnTo>
                  <a:lnTo>
                    <a:pt x="1988" y="189"/>
                  </a:lnTo>
                  <a:lnTo>
                    <a:pt x="1946" y="273"/>
                  </a:lnTo>
                  <a:lnTo>
                    <a:pt x="1800" y="314"/>
                  </a:lnTo>
                  <a:lnTo>
                    <a:pt x="1737" y="377"/>
                  </a:lnTo>
                  <a:lnTo>
                    <a:pt x="1528" y="335"/>
                  </a:lnTo>
                  <a:lnTo>
                    <a:pt x="1423" y="335"/>
                  </a:lnTo>
                  <a:lnTo>
                    <a:pt x="1277" y="294"/>
                  </a:lnTo>
                  <a:lnTo>
                    <a:pt x="1214" y="335"/>
                  </a:lnTo>
                  <a:lnTo>
                    <a:pt x="1067" y="314"/>
                  </a:lnTo>
                  <a:lnTo>
                    <a:pt x="921" y="398"/>
                  </a:lnTo>
                  <a:lnTo>
                    <a:pt x="712" y="314"/>
                  </a:lnTo>
                  <a:lnTo>
                    <a:pt x="649" y="335"/>
                  </a:lnTo>
                  <a:lnTo>
                    <a:pt x="607" y="273"/>
                  </a:lnTo>
                  <a:lnTo>
                    <a:pt x="440" y="273"/>
                  </a:lnTo>
                  <a:lnTo>
                    <a:pt x="314" y="335"/>
                  </a:lnTo>
                  <a:lnTo>
                    <a:pt x="231" y="231"/>
                  </a:lnTo>
                  <a:lnTo>
                    <a:pt x="293" y="189"/>
                  </a:lnTo>
                  <a:lnTo>
                    <a:pt x="293" y="105"/>
                  </a:lnTo>
                  <a:lnTo>
                    <a:pt x="210" y="22"/>
                  </a:lnTo>
                  <a:lnTo>
                    <a:pt x="63" y="22"/>
                  </a:lnTo>
                  <a:lnTo>
                    <a:pt x="84" y="126"/>
                  </a:lnTo>
                  <a:lnTo>
                    <a:pt x="0" y="210"/>
                  </a:lnTo>
                  <a:lnTo>
                    <a:pt x="63" y="440"/>
                  </a:lnTo>
                  <a:lnTo>
                    <a:pt x="231" y="628"/>
                  </a:lnTo>
                  <a:lnTo>
                    <a:pt x="314" y="754"/>
                  </a:lnTo>
                  <a:lnTo>
                    <a:pt x="272" y="900"/>
                  </a:lnTo>
                  <a:lnTo>
                    <a:pt x="63" y="1068"/>
                  </a:lnTo>
                  <a:lnTo>
                    <a:pt x="84" y="1172"/>
                  </a:lnTo>
                  <a:lnTo>
                    <a:pt x="168" y="1277"/>
                  </a:lnTo>
                  <a:lnTo>
                    <a:pt x="105" y="1382"/>
                  </a:lnTo>
                  <a:lnTo>
                    <a:pt x="335" y="1570"/>
                  </a:lnTo>
                  <a:lnTo>
                    <a:pt x="503" y="1842"/>
                  </a:lnTo>
                  <a:lnTo>
                    <a:pt x="523" y="1988"/>
                  </a:lnTo>
                  <a:lnTo>
                    <a:pt x="523" y="2093"/>
                  </a:lnTo>
                  <a:lnTo>
                    <a:pt x="607" y="2114"/>
                  </a:lnTo>
                  <a:lnTo>
                    <a:pt x="795" y="2114"/>
                  </a:lnTo>
                  <a:lnTo>
                    <a:pt x="942" y="2093"/>
                  </a:lnTo>
                  <a:lnTo>
                    <a:pt x="1026" y="1988"/>
                  </a:lnTo>
                  <a:lnTo>
                    <a:pt x="1172" y="2009"/>
                  </a:lnTo>
                  <a:lnTo>
                    <a:pt x="1319" y="2009"/>
                  </a:lnTo>
                  <a:lnTo>
                    <a:pt x="1339" y="2114"/>
                  </a:lnTo>
                  <a:lnTo>
                    <a:pt x="1444" y="2114"/>
                  </a:lnTo>
                  <a:lnTo>
                    <a:pt x="1528" y="2051"/>
                  </a:lnTo>
                  <a:lnTo>
                    <a:pt x="1653" y="2051"/>
                  </a:lnTo>
                  <a:lnTo>
                    <a:pt x="1737" y="2114"/>
                  </a:lnTo>
                  <a:lnTo>
                    <a:pt x="1863" y="2072"/>
                  </a:lnTo>
                  <a:lnTo>
                    <a:pt x="2093" y="2072"/>
                  </a:lnTo>
                  <a:lnTo>
                    <a:pt x="2176" y="2009"/>
                  </a:lnTo>
                  <a:lnTo>
                    <a:pt x="2114" y="1905"/>
                  </a:lnTo>
                  <a:lnTo>
                    <a:pt x="2114" y="1779"/>
                  </a:lnTo>
                  <a:lnTo>
                    <a:pt x="2281" y="1675"/>
                  </a:lnTo>
                  <a:lnTo>
                    <a:pt x="2323" y="1675"/>
                  </a:lnTo>
                  <a:lnTo>
                    <a:pt x="2427" y="1570"/>
                  </a:lnTo>
                  <a:lnTo>
                    <a:pt x="2511" y="1570"/>
                  </a:lnTo>
                  <a:lnTo>
                    <a:pt x="2595" y="1486"/>
                  </a:lnTo>
                  <a:lnTo>
                    <a:pt x="2741" y="1486"/>
                  </a:lnTo>
                  <a:lnTo>
                    <a:pt x="2909" y="1633"/>
                  </a:lnTo>
                  <a:lnTo>
                    <a:pt x="3013" y="1549"/>
                  </a:lnTo>
                  <a:lnTo>
                    <a:pt x="3118" y="1570"/>
                  </a:lnTo>
                  <a:lnTo>
                    <a:pt x="3034" y="1444"/>
                  </a:lnTo>
                  <a:lnTo>
                    <a:pt x="2930" y="1256"/>
                  </a:lnTo>
                  <a:lnTo>
                    <a:pt x="2825" y="1256"/>
                  </a:lnTo>
                  <a:lnTo>
                    <a:pt x="2804" y="1172"/>
                  </a:lnTo>
                  <a:lnTo>
                    <a:pt x="2951" y="1068"/>
                  </a:lnTo>
                  <a:lnTo>
                    <a:pt x="3013" y="942"/>
                  </a:lnTo>
                  <a:lnTo>
                    <a:pt x="2992" y="712"/>
                  </a:lnTo>
                  <a:lnTo>
                    <a:pt x="3139" y="545"/>
                  </a:lnTo>
                  <a:lnTo>
                    <a:pt x="3244" y="586"/>
                  </a:lnTo>
                  <a:lnTo>
                    <a:pt x="3327" y="503"/>
                  </a:lnTo>
                  <a:lnTo>
                    <a:pt x="3348" y="294"/>
                  </a:lnTo>
                  <a:lnTo>
                    <a:pt x="3327" y="273"/>
                  </a:lnTo>
                  <a:lnTo>
                    <a:pt x="3202" y="273"/>
                  </a:lnTo>
                  <a:lnTo>
                    <a:pt x="3160" y="189"/>
                  </a:lnTo>
                  <a:lnTo>
                    <a:pt x="3013" y="126"/>
                  </a:lnTo>
                  <a:lnTo>
                    <a:pt x="2909" y="168"/>
                  </a:lnTo>
                  <a:lnTo>
                    <a:pt x="2846" y="105"/>
                  </a:lnTo>
                  <a:lnTo>
                    <a:pt x="2679" y="22"/>
                  </a:lnTo>
                  <a:lnTo>
                    <a:pt x="2490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grpSp>
          <p:nvGrpSpPr>
            <p:cNvPr id="7051" name="Google Shape;7051;p57"/>
            <p:cNvGrpSpPr/>
            <p:nvPr/>
          </p:nvGrpSpPr>
          <p:grpSpPr>
            <a:xfrm>
              <a:off x="3831056" y="2816010"/>
              <a:ext cx="37378" cy="27612"/>
              <a:chOff x="3866750" y="2520350"/>
              <a:chExt cx="78475" cy="60700"/>
            </a:xfrm>
          </p:grpSpPr>
          <p:sp>
            <p:nvSpPr>
              <p:cNvPr id="7052" name="Google Shape;7052;p57"/>
              <p:cNvSpPr/>
              <p:nvPr/>
            </p:nvSpPr>
            <p:spPr>
              <a:xfrm>
                <a:off x="3877200" y="2546500"/>
                <a:ext cx="4725" cy="6300"/>
              </a:xfrm>
              <a:custGeom>
                <a:rect b="b" l="l" r="r" t="t"/>
                <a:pathLst>
                  <a:path extrusionOk="0" h="252" w="189">
                    <a:moveTo>
                      <a:pt x="1" y="1"/>
                    </a:moveTo>
                    <a:lnTo>
                      <a:pt x="84" y="126"/>
                    </a:lnTo>
                    <a:lnTo>
                      <a:pt x="63" y="147"/>
                    </a:lnTo>
                    <a:lnTo>
                      <a:pt x="168" y="252"/>
                    </a:lnTo>
                    <a:lnTo>
                      <a:pt x="189" y="252"/>
                    </a:lnTo>
                    <a:lnTo>
                      <a:pt x="168" y="106"/>
                    </a:lnTo>
                    <a:lnTo>
                      <a:pt x="1" y="1"/>
                    </a:ln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7053" name="Google Shape;7053;p57"/>
              <p:cNvSpPr/>
              <p:nvPr/>
            </p:nvSpPr>
            <p:spPr>
              <a:xfrm>
                <a:off x="3882425" y="2554350"/>
                <a:ext cx="2650" cy="3175"/>
              </a:xfrm>
              <a:custGeom>
                <a:rect b="b" l="l" r="r" t="t"/>
                <a:pathLst>
                  <a:path extrusionOk="0" h="127" w="106">
                    <a:moveTo>
                      <a:pt x="1" y="1"/>
                    </a:moveTo>
                    <a:lnTo>
                      <a:pt x="106" y="126"/>
                    </a:lnTo>
                    <a:lnTo>
                      <a:pt x="85" y="43"/>
                    </a:lnTo>
                    <a:lnTo>
                      <a:pt x="1" y="1"/>
                    </a:ln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7054" name="Google Shape;7054;p57"/>
              <p:cNvSpPr/>
              <p:nvPr/>
            </p:nvSpPr>
            <p:spPr>
              <a:xfrm>
                <a:off x="3866750" y="2520350"/>
                <a:ext cx="78475" cy="60700"/>
              </a:xfrm>
              <a:custGeom>
                <a:rect b="b" l="l" r="r" t="t"/>
                <a:pathLst>
                  <a:path extrusionOk="0" h="2428" w="3139">
                    <a:moveTo>
                      <a:pt x="1653" y="1"/>
                    </a:moveTo>
                    <a:lnTo>
                      <a:pt x="1653" y="22"/>
                    </a:lnTo>
                    <a:lnTo>
                      <a:pt x="1402" y="22"/>
                    </a:lnTo>
                    <a:lnTo>
                      <a:pt x="1046" y="210"/>
                    </a:lnTo>
                    <a:lnTo>
                      <a:pt x="1025" y="356"/>
                    </a:lnTo>
                    <a:lnTo>
                      <a:pt x="837" y="440"/>
                    </a:lnTo>
                    <a:lnTo>
                      <a:pt x="816" y="649"/>
                    </a:lnTo>
                    <a:lnTo>
                      <a:pt x="691" y="649"/>
                    </a:lnTo>
                    <a:lnTo>
                      <a:pt x="481" y="545"/>
                    </a:lnTo>
                    <a:lnTo>
                      <a:pt x="356" y="587"/>
                    </a:lnTo>
                    <a:lnTo>
                      <a:pt x="209" y="691"/>
                    </a:lnTo>
                    <a:lnTo>
                      <a:pt x="0" y="691"/>
                    </a:lnTo>
                    <a:lnTo>
                      <a:pt x="0" y="733"/>
                    </a:lnTo>
                    <a:lnTo>
                      <a:pt x="42" y="942"/>
                    </a:lnTo>
                    <a:lnTo>
                      <a:pt x="168" y="1068"/>
                    </a:lnTo>
                    <a:lnTo>
                      <a:pt x="168" y="1110"/>
                    </a:lnTo>
                    <a:lnTo>
                      <a:pt x="209" y="1152"/>
                    </a:lnTo>
                    <a:lnTo>
                      <a:pt x="356" y="942"/>
                    </a:lnTo>
                    <a:lnTo>
                      <a:pt x="377" y="796"/>
                    </a:lnTo>
                    <a:lnTo>
                      <a:pt x="461" y="691"/>
                    </a:lnTo>
                    <a:lnTo>
                      <a:pt x="607" y="691"/>
                    </a:lnTo>
                    <a:lnTo>
                      <a:pt x="628" y="796"/>
                    </a:lnTo>
                    <a:lnTo>
                      <a:pt x="733" y="900"/>
                    </a:lnTo>
                    <a:lnTo>
                      <a:pt x="774" y="1068"/>
                    </a:lnTo>
                    <a:lnTo>
                      <a:pt x="879" y="1256"/>
                    </a:lnTo>
                    <a:lnTo>
                      <a:pt x="1025" y="1403"/>
                    </a:lnTo>
                    <a:lnTo>
                      <a:pt x="1088" y="1403"/>
                    </a:lnTo>
                    <a:lnTo>
                      <a:pt x="1193" y="1507"/>
                    </a:lnTo>
                    <a:lnTo>
                      <a:pt x="1088" y="1486"/>
                    </a:lnTo>
                    <a:lnTo>
                      <a:pt x="1005" y="1507"/>
                    </a:lnTo>
                    <a:lnTo>
                      <a:pt x="942" y="1591"/>
                    </a:lnTo>
                    <a:lnTo>
                      <a:pt x="1005" y="1696"/>
                    </a:lnTo>
                    <a:lnTo>
                      <a:pt x="1130" y="1696"/>
                    </a:lnTo>
                    <a:lnTo>
                      <a:pt x="1256" y="1821"/>
                    </a:lnTo>
                    <a:lnTo>
                      <a:pt x="1360" y="1842"/>
                    </a:lnTo>
                    <a:lnTo>
                      <a:pt x="1423" y="1947"/>
                    </a:lnTo>
                    <a:lnTo>
                      <a:pt x="1465" y="2030"/>
                    </a:lnTo>
                    <a:lnTo>
                      <a:pt x="1611" y="2009"/>
                    </a:lnTo>
                    <a:lnTo>
                      <a:pt x="1862" y="2030"/>
                    </a:lnTo>
                    <a:lnTo>
                      <a:pt x="1988" y="2093"/>
                    </a:lnTo>
                    <a:lnTo>
                      <a:pt x="2281" y="2365"/>
                    </a:lnTo>
                    <a:lnTo>
                      <a:pt x="2197" y="2407"/>
                    </a:lnTo>
                    <a:lnTo>
                      <a:pt x="2072" y="2323"/>
                    </a:lnTo>
                    <a:lnTo>
                      <a:pt x="2155" y="2407"/>
                    </a:lnTo>
                    <a:lnTo>
                      <a:pt x="2260" y="2428"/>
                    </a:lnTo>
                    <a:lnTo>
                      <a:pt x="2302" y="2344"/>
                    </a:lnTo>
                    <a:lnTo>
                      <a:pt x="1925" y="1884"/>
                    </a:lnTo>
                    <a:lnTo>
                      <a:pt x="1444" y="1486"/>
                    </a:lnTo>
                    <a:lnTo>
                      <a:pt x="1423" y="1403"/>
                    </a:lnTo>
                    <a:lnTo>
                      <a:pt x="1465" y="1382"/>
                    </a:lnTo>
                    <a:lnTo>
                      <a:pt x="1402" y="1277"/>
                    </a:lnTo>
                    <a:lnTo>
                      <a:pt x="1360" y="1172"/>
                    </a:lnTo>
                    <a:lnTo>
                      <a:pt x="1235" y="1047"/>
                    </a:lnTo>
                    <a:lnTo>
                      <a:pt x="1193" y="1047"/>
                    </a:lnTo>
                    <a:lnTo>
                      <a:pt x="1151" y="963"/>
                    </a:lnTo>
                    <a:lnTo>
                      <a:pt x="1214" y="900"/>
                    </a:lnTo>
                    <a:lnTo>
                      <a:pt x="1214" y="775"/>
                    </a:lnTo>
                    <a:lnTo>
                      <a:pt x="1256" y="733"/>
                    </a:lnTo>
                    <a:lnTo>
                      <a:pt x="1402" y="838"/>
                    </a:lnTo>
                    <a:lnTo>
                      <a:pt x="1444" y="900"/>
                    </a:lnTo>
                    <a:lnTo>
                      <a:pt x="1528" y="880"/>
                    </a:lnTo>
                    <a:lnTo>
                      <a:pt x="1528" y="796"/>
                    </a:lnTo>
                    <a:lnTo>
                      <a:pt x="1632" y="775"/>
                    </a:lnTo>
                    <a:lnTo>
                      <a:pt x="1716" y="796"/>
                    </a:lnTo>
                    <a:lnTo>
                      <a:pt x="1758" y="733"/>
                    </a:lnTo>
                    <a:lnTo>
                      <a:pt x="1841" y="775"/>
                    </a:lnTo>
                    <a:lnTo>
                      <a:pt x="1883" y="733"/>
                    </a:lnTo>
                    <a:lnTo>
                      <a:pt x="1988" y="754"/>
                    </a:lnTo>
                    <a:lnTo>
                      <a:pt x="2051" y="859"/>
                    </a:lnTo>
                    <a:lnTo>
                      <a:pt x="2093" y="796"/>
                    </a:lnTo>
                    <a:lnTo>
                      <a:pt x="2239" y="859"/>
                    </a:lnTo>
                    <a:lnTo>
                      <a:pt x="2344" y="796"/>
                    </a:lnTo>
                    <a:lnTo>
                      <a:pt x="2365" y="859"/>
                    </a:lnTo>
                    <a:lnTo>
                      <a:pt x="2490" y="838"/>
                    </a:lnTo>
                    <a:lnTo>
                      <a:pt x="2616" y="880"/>
                    </a:lnTo>
                    <a:lnTo>
                      <a:pt x="2699" y="859"/>
                    </a:lnTo>
                    <a:lnTo>
                      <a:pt x="2804" y="963"/>
                    </a:lnTo>
                    <a:lnTo>
                      <a:pt x="2971" y="963"/>
                    </a:lnTo>
                    <a:lnTo>
                      <a:pt x="2992" y="984"/>
                    </a:lnTo>
                    <a:lnTo>
                      <a:pt x="2971" y="880"/>
                    </a:lnTo>
                    <a:lnTo>
                      <a:pt x="3097" y="859"/>
                    </a:lnTo>
                    <a:lnTo>
                      <a:pt x="3139" y="859"/>
                    </a:lnTo>
                    <a:lnTo>
                      <a:pt x="3139" y="796"/>
                    </a:lnTo>
                    <a:lnTo>
                      <a:pt x="3034" y="775"/>
                    </a:lnTo>
                    <a:lnTo>
                      <a:pt x="2971" y="733"/>
                    </a:lnTo>
                    <a:lnTo>
                      <a:pt x="2930" y="566"/>
                    </a:lnTo>
                    <a:lnTo>
                      <a:pt x="2888" y="419"/>
                    </a:lnTo>
                    <a:lnTo>
                      <a:pt x="2804" y="356"/>
                    </a:lnTo>
                    <a:lnTo>
                      <a:pt x="2699" y="482"/>
                    </a:lnTo>
                    <a:lnTo>
                      <a:pt x="2490" y="419"/>
                    </a:lnTo>
                    <a:lnTo>
                      <a:pt x="2197" y="356"/>
                    </a:lnTo>
                    <a:lnTo>
                      <a:pt x="2093" y="273"/>
                    </a:lnTo>
                    <a:lnTo>
                      <a:pt x="1988" y="231"/>
                    </a:lnTo>
                    <a:lnTo>
                      <a:pt x="1737" y="22"/>
                    </a:lnTo>
                    <a:lnTo>
                      <a:pt x="1653" y="1"/>
                    </a:ln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7055" name="Google Shape;7055;p57"/>
              <p:cNvSpPr/>
              <p:nvPr/>
            </p:nvSpPr>
            <p:spPr>
              <a:xfrm>
                <a:off x="3886100" y="2558550"/>
                <a:ext cx="3675" cy="5250"/>
              </a:xfrm>
              <a:custGeom>
                <a:rect b="b" l="l" r="r" t="t"/>
                <a:pathLst>
                  <a:path extrusionOk="0" h="210" w="147">
                    <a:moveTo>
                      <a:pt x="0" y="0"/>
                    </a:moveTo>
                    <a:lnTo>
                      <a:pt x="147" y="209"/>
                    </a:lnTo>
                    <a:lnTo>
                      <a:pt x="126" y="105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  <p:sp>
          <p:nvSpPr>
            <p:cNvPr id="7056" name="Google Shape;7056;p57"/>
            <p:cNvSpPr/>
            <p:nvPr/>
          </p:nvSpPr>
          <p:spPr>
            <a:xfrm>
              <a:off x="3799155" y="2842190"/>
              <a:ext cx="6990" cy="13340"/>
            </a:xfrm>
            <a:custGeom>
              <a:rect b="b" l="l" r="r" t="t"/>
              <a:pathLst>
                <a:path extrusionOk="0" h="1173" w="587">
                  <a:moveTo>
                    <a:pt x="461" y="0"/>
                  </a:moveTo>
                  <a:lnTo>
                    <a:pt x="440" y="105"/>
                  </a:lnTo>
                  <a:lnTo>
                    <a:pt x="482" y="147"/>
                  </a:lnTo>
                  <a:lnTo>
                    <a:pt x="461" y="251"/>
                  </a:lnTo>
                  <a:lnTo>
                    <a:pt x="419" y="251"/>
                  </a:lnTo>
                  <a:lnTo>
                    <a:pt x="357" y="210"/>
                  </a:lnTo>
                  <a:lnTo>
                    <a:pt x="273" y="251"/>
                  </a:lnTo>
                  <a:lnTo>
                    <a:pt x="106" y="335"/>
                  </a:lnTo>
                  <a:lnTo>
                    <a:pt x="22" y="461"/>
                  </a:lnTo>
                  <a:lnTo>
                    <a:pt x="106" y="523"/>
                  </a:lnTo>
                  <a:lnTo>
                    <a:pt x="64" y="565"/>
                  </a:lnTo>
                  <a:lnTo>
                    <a:pt x="1" y="565"/>
                  </a:lnTo>
                  <a:lnTo>
                    <a:pt x="22" y="649"/>
                  </a:lnTo>
                  <a:lnTo>
                    <a:pt x="106" y="691"/>
                  </a:lnTo>
                  <a:lnTo>
                    <a:pt x="106" y="754"/>
                  </a:lnTo>
                  <a:lnTo>
                    <a:pt x="64" y="775"/>
                  </a:lnTo>
                  <a:lnTo>
                    <a:pt x="106" y="837"/>
                  </a:lnTo>
                  <a:lnTo>
                    <a:pt x="168" y="879"/>
                  </a:lnTo>
                  <a:lnTo>
                    <a:pt x="168" y="963"/>
                  </a:lnTo>
                  <a:lnTo>
                    <a:pt x="210" y="963"/>
                  </a:lnTo>
                  <a:lnTo>
                    <a:pt x="252" y="1005"/>
                  </a:lnTo>
                  <a:lnTo>
                    <a:pt x="210" y="984"/>
                  </a:lnTo>
                  <a:lnTo>
                    <a:pt x="147" y="1067"/>
                  </a:lnTo>
                  <a:lnTo>
                    <a:pt x="210" y="1109"/>
                  </a:lnTo>
                  <a:lnTo>
                    <a:pt x="357" y="1172"/>
                  </a:lnTo>
                  <a:lnTo>
                    <a:pt x="461" y="1109"/>
                  </a:lnTo>
                  <a:lnTo>
                    <a:pt x="545" y="942"/>
                  </a:lnTo>
                  <a:lnTo>
                    <a:pt x="545" y="795"/>
                  </a:lnTo>
                  <a:lnTo>
                    <a:pt x="587" y="544"/>
                  </a:lnTo>
                  <a:lnTo>
                    <a:pt x="545" y="314"/>
                  </a:lnTo>
                  <a:lnTo>
                    <a:pt x="545" y="147"/>
                  </a:lnTo>
                  <a:lnTo>
                    <a:pt x="524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057" name="Google Shape;7057;p57"/>
            <p:cNvSpPr/>
            <p:nvPr/>
          </p:nvSpPr>
          <p:spPr>
            <a:xfrm>
              <a:off x="3688535" y="2836242"/>
              <a:ext cx="76506" cy="61161"/>
            </a:xfrm>
            <a:custGeom>
              <a:rect b="b" l="l" r="r" t="t"/>
              <a:pathLst>
                <a:path extrusionOk="0" h="5378" w="6425">
                  <a:moveTo>
                    <a:pt x="817" y="0"/>
                  </a:moveTo>
                  <a:lnTo>
                    <a:pt x="733" y="42"/>
                  </a:lnTo>
                  <a:lnTo>
                    <a:pt x="712" y="21"/>
                  </a:lnTo>
                  <a:lnTo>
                    <a:pt x="503" y="126"/>
                  </a:lnTo>
                  <a:lnTo>
                    <a:pt x="524" y="209"/>
                  </a:lnTo>
                  <a:lnTo>
                    <a:pt x="608" y="251"/>
                  </a:lnTo>
                  <a:lnTo>
                    <a:pt x="524" y="335"/>
                  </a:lnTo>
                  <a:lnTo>
                    <a:pt x="336" y="356"/>
                  </a:lnTo>
                  <a:lnTo>
                    <a:pt x="252" y="335"/>
                  </a:lnTo>
                  <a:lnTo>
                    <a:pt x="43" y="419"/>
                  </a:lnTo>
                  <a:lnTo>
                    <a:pt x="1" y="544"/>
                  </a:lnTo>
                  <a:lnTo>
                    <a:pt x="43" y="670"/>
                  </a:lnTo>
                  <a:lnTo>
                    <a:pt x="126" y="649"/>
                  </a:lnTo>
                  <a:lnTo>
                    <a:pt x="126" y="691"/>
                  </a:lnTo>
                  <a:lnTo>
                    <a:pt x="189" y="733"/>
                  </a:lnTo>
                  <a:lnTo>
                    <a:pt x="147" y="879"/>
                  </a:lnTo>
                  <a:lnTo>
                    <a:pt x="210" y="900"/>
                  </a:lnTo>
                  <a:lnTo>
                    <a:pt x="294" y="837"/>
                  </a:lnTo>
                  <a:lnTo>
                    <a:pt x="252" y="963"/>
                  </a:lnTo>
                  <a:lnTo>
                    <a:pt x="315" y="1005"/>
                  </a:lnTo>
                  <a:lnTo>
                    <a:pt x="252" y="1088"/>
                  </a:lnTo>
                  <a:lnTo>
                    <a:pt x="357" y="1109"/>
                  </a:lnTo>
                  <a:lnTo>
                    <a:pt x="231" y="1256"/>
                  </a:lnTo>
                  <a:lnTo>
                    <a:pt x="231" y="1277"/>
                  </a:lnTo>
                  <a:lnTo>
                    <a:pt x="482" y="1214"/>
                  </a:lnTo>
                  <a:lnTo>
                    <a:pt x="587" y="1256"/>
                  </a:lnTo>
                  <a:lnTo>
                    <a:pt x="566" y="1381"/>
                  </a:lnTo>
                  <a:lnTo>
                    <a:pt x="629" y="1465"/>
                  </a:lnTo>
                  <a:lnTo>
                    <a:pt x="796" y="1360"/>
                  </a:lnTo>
                  <a:lnTo>
                    <a:pt x="1110" y="1423"/>
                  </a:lnTo>
                  <a:lnTo>
                    <a:pt x="1214" y="1318"/>
                  </a:lnTo>
                  <a:lnTo>
                    <a:pt x="1486" y="1360"/>
                  </a:lnTo>
                  <a:lnTo>
                    <a:pt x="1507" y="1486"/>
                  </a:lnTo>
                  <a:lnTo>
                    <a:pt x="1612" y="1632"/>
                  </a:lnTo>
                  <a:lnTo>
                    <a:pt x="1591" y="1737"/>
                  </a:lnTo>
                  <a:lnTo>
                    <a:pt x="1445" y="1737"/>
                  </a:lnTo>
                  <a:lnTo>
                    <a:pt x="1235" y="1946"/>
                  </a:lnTo>
                  <a:lnTo>
                    <a:pt x="1256" y="2114"/>
                  </a:lnTo>
                  <a:lnTo>
                    <a:pt x="1235" y="2469"/>
                  </a:lnTo>
                  <a:lnTo>
                    <a:pt x="1089" y="2616"/>
                  </a:lnTo>
                  <a:lnTo>
                    <a:pt x="1194" y="2720"/>
                  </a:lnTo>
                  <a:lnTo>
                    <a:pt x="1047" y="2930"/>
                  </a:lnTo>
                  <a:lnTo>
                    <a:pt x="942" y="2888"/>
                  </a:lnTo>
                  <a:lnTo>
                    <a:pt x="817" y="2930"/>
                  </a:lnTo>
                  <a:lnTo>
                    <a:pt x="963" y="3202"/>
                  </a:lnTo>
                  <a:lnTo>
                    <a:pt x="1089" y="3285"/>
                  </a:lnTo>
                  <a:lnTo>
                    <a:pt x="1089" y="3515"/>
                  </a:lnTo>
                  <a:lnTo>
                    <a:pt x="922" y="3704"/>
                  </a:lnTo>
                  <a:lnTo>
                    <a:pt x="984" y="3871"/>
                  </a:lnTo>
                  <a:lnTo>
                    <a:pt x="1131" y="3871"/>
                  </a:lnTo>
                  <a:lnTo>
                    <a:pt x="1089" y="3976"/>
                  </a:lnTo>
                  <a:lnTo>
                    <a:pt x="963" y="4080"/>
                  </a:lnTo>
                  <a:lnTo>
                    <a:pt x="838" y="4331"/>
                  </a:lnTo>
                  <a:lnTo>
                    <a:pt x="922" y="4457"/>
                  </a:lnTo>
                  <a:lnTo>
                    <a:pt x="922" y="4603"/>
                  </a:lnTo>
                  <a:lnTo>
                    <a:pt x="1026" y="4624"/>
                  </a:lnTo>
                  <a:lnTo>
                    <a:pt x="1173" y="4645"/>
                  </a:lnTo>
                  <a:lnTo>
                    <a:pt x="1403" y="4875"/>
                  </a:lnTo>
                  <a:lnTo>
                    <a:pt x="1382" y="4917"/>
                  </a:lnTo>
                  <a:lnTo>
                    <a:pt x="1486" y="5168"/>
                  </a:lnTo>
                  <a:lnTo>
                    <a:pt x="1675" y="5357"/>
                  </a:lnTo>
                  <a:lnTo>
                    <a:pt x="1842" y="5378"/>
                  </a:lnTo>
                  <a:lnTo>
                    <a:pt x="2010" y="5273"/>
                  </a:lnTo>
                  <a:lnTo>
                    <a:pt x="2010" y="5168"/>
                  </a:lnTo>
                  <a:lnTo>
                    <a:pt x="2093" y="5085"/>
                  </a:lnTo>
                  <a:lnTo>
                    <a:pt x="2303" y="5064"/>
                  </a:lnTo>
                  <a:lnTo>
                    <a:pt x="2470" y="4875"/>
                  </a:lnTo>
                  <a:lnTo>
                    <a:pt x="2679" y="4855"/>
                  </a:lnTo>
                  <a:lnTo>
                    <a:pt x="2784" y="4813"/>
                  </a:lnTo>
                  <a:lnTo>
                    <a:pt x="3035" y="4875"/>
                  </a:lnTo>
                  <a:lnTo>
                    <a:pt x="3181" y="4917"/>
                  </a:lnTo>
                  <a:lnTo>
                    <a:pt x="3202" y="4855"/>
                  </a:lnTo>
                  <a:lnTo>
                    <a:pt x="3307" y="4855"/>
                  </a:lnTo>
                  <a:lnTo>
                    <a:pt x="3411" y="4938"/>
                  </a:lnTo>
                  <a:lnTo>
                    <a:pt x="3495" y="4855"/>
                  </a:lnTo>
                  <a:lnTo>
                    <a:pt x="3558" y="4750"/>
                  </a:lnTo>
                  <a:lnTo>
                    <a:pt x="3663" y="4855"/>
                  </a:lnTo>
                  <a:lnTo>
                    <a:pt x="3788" y="4917"/>
                  </a:lnTo>
                  <a:lnTo>
                    <a:pt x="3914" y="4708"/>
                  </a:lnTo>
                  <a:lnTo>
                    <a:pt x="3914" y="4603"/>
                  </a:lnTo>
                  <a:lnTo>
                    <a:pt x="4248" y="4436"/>
                  </a:lnTo>
                  <a:lnTo>
                    <a:pt x="4458" y="4436"/>
                  </a:lnTo>
                  <a:lnTo>
                    <a:pt x="4520" y="4352"/>
                  </a:lnTo>
                  <a:lnTo>
                    <a:pt x="4458" y="4311"/>
                  </a:lnTo>
                  <a:lnTo>
                    <a:pt x="4499" y="4143"/>
                  </a:lnTo>
                  <a:lnTo>
                    <a:pt x="4667" y="3892"/>
                  </a:lnTo>
                  <a:lnTo>
                    <a:pt x="4667" y="3766"/>
                  </a:lnTo>
                  <a:lnTo>
                    <a:pt x="4855" y="3704"/>
                  </a:lnTo>
                  <a:lnTo>
                    <a:pt x="4981" y="3578"/>
                  </a:lnTo>
                  <a:lnTo>
                    <a:pt x="4855" y="3390"/>
                  </a:lnTo>
                  <a:lnTo>
                    <a:pt x="4771" y="3348"/>
                  </a:lnTo>
                  <a:lnTo>
                    <a:pt x="4751" y="3243"/>
                  </a:lnTo>
                  <a:lnTo>
                    <a:pt x="4646" y="3076"/>
                  </a:lnTo>
                  <a:lnTo>
                    <a:pt x="4730" y="2992"/>
                  </a:lnTo>
                  <a:lnTo>
                    <a:pt x="4960" y="2637"/>
                  </a:lnTo>
                  <a:lnTo>
                    <a:pt x="5064" y="2574"/>
                  </a:lnTo>
                  <a:lnTo>
                    <a:pt x="5232" y="2302"/>
                  </a:lnTo>
                  <a:lnTo>
                    <a:pt x="5274" y="2323"/>
                  </a:lnTo>
                  <a:lnTo>
                    <a:pt x="5253" y="2344"/>
                  </a:lnTo>
                  <a:lnTo>
                    <a:pt x="5253" y="2365"/>
                  </a:lnTo>
                  <a:lnTo>
                    <a:pt x="5336" y="2323"/>
                  </a:lnTo>
                  <a:lnTo>
                    <a:pt x="5357" y="2197"/>
                  </a:lnTo>
                  <a:lnTo>
                    <a:pt x="5295" y="2134"/>
                  </a:lnTo>
                  <a:lnTo>
                    <a:pt x="5441" y="2051"/>
                  </a:lnTo>
                  <a:lnTo>
                    <a:pt x="5567" y="1946"/>
                  </a:lnTo>
                  <a:lnTo>
                    <a:pt x="5776" y="1946"/>
                  </a:lnTo>
                  <a:lnTo>
                    <a:pt x="5964" y="1883"/>
                  </a:lnTo>
                  <a:lnTo>
                    <a:pt x="6069" y="1737"/>
                  </a:lnTo>
                  <a:lnTo>
                    <a:pt x="6278" y="1611"/>
                  </a:lnTo>
                  <a:lnTo>
                    <a:pt x="6320" y="1507"/>
                  </a:lnTo>
                  <a:lnTo>
                    <a:pt x="6341" y="1381"/>
                  </a:lnTo>
                  <a:lnTo>
                    <a:pt x="6320" y="1193"/>
                  </a:lnTo>
                  <a:lnTo>
                    <a:pt x="6424" y="1151"/>
                  </a:lnTo>
                  <a:lnTo>
                    <a:pt x="6424" y="1088"/>
                  </a:lnTo>
                  <a:lnTo>
                    <a:pt x="6341" y="1067"/>
                  </a:lnTo>
                  <a:lnTo>
                    <a:pt x="6215" y="879"/>
                  </a:lnTo>
                  <a:lnTo>
                    <a:pt x="5964" y="900"/>
                  </a:lnTo>
                  <a:lnTo>
                    <a:pt x="5797" y="837"/>
                  </a:lnTo>
                  <a:lnTo>
                    <a:pt x="5629" y="837"/>
                  </a:lnTo>
                  <a:lnTo>
                    <a:pt x="5525" y="774"/>
                  </a:lnTo>
                  <a:lnTo>
                    <a:pt x="5253" y="774"/>
                  </a:lnTo>
                  <a:lnTo>
                    <a:pt x="5148" y="879"/>
                  </a:lnTo>
                  <a:lnTo>
                    <a:pt x="5064" y="837"/>
                  </a:lnTo>
                  <a:lnTo>
                    <a:pt x="4918" y="837"/>
                  </a:lnTo>
                  <a:lnTo>
                    <a:pt x="4792" y="691"/>
                  </a:lnTo>
                  <a:lnTo>
                    <a:pt x="4688" y="753"/>
                  </a:lnTo>
                  <a:lnTo>
                    <a:pt x="4583" y="649"/>
                  </a:lnTo>
                  <a:lnTo>
                    <a:pt x="4332" y="565"/>
                  </a:lnTo>
                  <a:lnTo>
                    <a:pt x="4186" y="586"/>
                  </a:lnTo>
                  <a:lnTo>
                    <a:pt x="4207" y="523"/>
                  </a:lnTo>
                  <a:lnTo>
                    <a:pt x="4186" y="377"/>
                  </a:lnTo>
                  <a:lnTo>
                    <a:pt x="4102" y="377"/>
                  </a:lnTo>
                  <a:lnTo>
                    <a:pt x="4102" y="356"/>
                  </a:lnTo>
                  <a:lnTo>
                    <a:pt x="3997" y="314"/>
                  </a:lnTo>
                  <a:lnTo>
                    <a:pt x="3955" y="335"/>
                  </a:lnTo>
                  <a:lnTo>
                    <a:pt x="3872" y="335"/>
                  </a:lnTo>
                  <a:lnTo>
                    <a:pt x="3809" y="419"/>
                  </a:lnTo>
                  <a:lnTo>
                    <a:pt x="3495" y="230"/>
                  </a:lnTo>
                  <a:lnTo>
                    <a:pt x="3391" y="230"/>
                  </a:lnTo>
                  <a:lnTo>
                    <a:pt x="3286" y="335"/>
                  </a:lnTo>
                  <a:lnTo>
                    <a:pt x="3077" y="272"/>
                  </a:lnTo>
                  <a:lnTo>
                    <a:pt x="3035" y="168"/>
                  </a:lnTo>
                  <a:lnTo>
                    <a:pt x="2826" y="147"/>
                  </a:lnTo>
                  <a:lnTo>
                    <a:pt x="2533" y="272"/>
                  </a:lnTo>
                  <a:lnTo>
                    <a:pt x="2344" y="230"/>
                  </a:lnTo>
                  <a:lnTo>
                    <a:pt x="1926" y="168"/>
                  </a:lnTo>
                  <a:lnTo>
                    <a:pt x="1779" y="105"/>
                  </a:lnTo>
                  <a:lnTo>
                    <a:pt x="1758" y="42"/>
                  </a:lnTo>
                  <a:lnTo>
                    <a:pt x="1570" y="105"/>
                  </a:lnTo>
                  <a:lnTo>
                    <a:pt x="1403" y="147"/>
                  </a:lnTo>
                  <a:lnTo>
                    <a:pt x="1277" y="105"/>
                  </a:lnTo>
                  <a:lnTo>
                    <a:pt x="1173" y="105"/>
                  </a:lnTo>
                  <a:lnTo>
                    <a:pt x="1068" y="168"/>
                  </a:lnTo>
                  <a:lnTo>
                    <a:pt x="942" y="21"/>
                  </a:lnTo>
                  <a:lnTo>
                    <a:pt x="817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058" name="Google Shape;7058;p57"/>
            <p:cNvSpPr/>
            <p:nvPr/>
          </p:nvSpPr>
          <p:spPr>
            <a:xfrm>
              <a:off x="4036603" y="2865264"/>
              <a:ext cx="11967" cy="9064"/>
            </a:xfrm>
            <a:custGeom>
              <a:rect b="b" l="l" r="r" t="t"/>
              <a:pathLst>
                <a:path extrusionOk="0" h="797" w="1005">
                  <a:moveTo>
                    <a:pt x="189" y="1"/>
                  </a:moveTo>
                  <a:lnTo>
                    <a:pt x="84" y="64"/>
                  </a:lnTo>
                  <a:lnTo>
                    <a:pt x="0" y="64"/>
                  </a:lnTo>
                  <a:lnTo>
                    <a:pt x="0" y="106"/>
                  </a:lnTo>
                  <a:lnTo>
                    <a:pt x="42" y="106"/>
                  </a:lnTo>
                  <a:lnTo>
                    <a:pt x="105" y="189"/>
                  </a:lnTo>
                  <a:lnTo>
                    <a:pt x="189" y="189"/>
                  </a:lnTo>
                  <a:lnTo>
                    <a:pt x="251" y="294"/>
                  </a:lnTo>
                  <a:lnTo>
                    <a:pt x="209" y="378"/>
                  </a:lnTo>
                  <a:lnTo>
                    <a:pt x="481" y="503"/>
                  </a:lnTo>
                  <a:lnTo>
                    <a:pt x="502" y="629"/>
                  </a:lnTo>
                  <a:lnTo>
                    <a:pt x="670" y="712"/>
                  </a:lnTo>
                  <a:lnTo>
                    <a:pt x="795" y="712"/>
                  </a:lnTo>
                  <a:lnTo>
                    <a:pt x="984" y="796"/>
                  </a:lnTo>
                  <a:lnTo>
                    <a:pt x="1005" y="712"/>
                  </a:lnTo>
                  <a:lnTo>
                    <a:pt x="733" y="315"/>
                  </a:lnTo>
                  <a:lnTo>
                    <a:pt x="586" y="273"/>
                  </a:lnTo>
                  <a:lnTo>
                    <a:pt x="502" y="85"/>
                  </a:lnTo>
                  <a:lnTo>
                    <a:pt x="398" y="85"/>
                  </a:lnTo>
                  <a:lnTo>
                    <a:pt x="356" y="126"/>
                  </a:lnTo>
                  <a:lnTo>
                    <a:pt x="189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059" name="Google Shape;7059;p57"/>
            <p:cNvSpPr/>
            <p:nvPr/>
          </p:nvSpPr>
          <p:spPr>
            <a:xfrm>
              <a:off x="4033614" y="2866458"/>
              <a:ext cx="140532" cy="108039"/>
            </a:xfrm>
            <a:custGeom>
              <a:rect b="b" l="l" r="r" t="t"/>
              <a:pathLst>
                <a:path extrusionOk="0" h="9500" w="11802">
                  <a:moveTo>
                    <a:pt x="502" y="1863"/>
                  </a:moveTo>
                  <a:lnTo>
                    <a:pt x="502" y="1884"/>
                  </a:lnTo>
                  <a:lnTo>
                    <a:pt x="506" y="1864"/>
                  </a:lnTo>
                  <a:lnTo>
                    <a:pt x="506" y="1864"/>
                  </a:lnTo>
                  <a:lnTo>
                    <a:pt x="502" y="1863"/>
                  </a:lnTo>
                  <a:close/>
                  <a:moveTo>
                    <a:pt x="251" y="1"/>
                  </a:moveTo>
                  <a:lnTo>
                    <a:pt x="209" y="63"/>
                  </a:lnTo>
                  <a:lnTo>
                    <a:pt x="147" y="210"/>
                  </a:lnTo>
                  <a:lnTo>
                    <a:pt x="0" y="210"/>
                  </a:lnTo>
                  <a:lnTo>
                    <a:pt x="0" y="273"/>
                  </a:lnTo>
                  <a:lnTo>
                    <a:pt x="42" y="398"/>
                  </a:lnTo>
                  <a:lnTo>
                    <a:pt x="105" y="607"/>
                  </a:lnTo>
                  <a:lnTo>
                    <a:pt x="105" y="712"/>
                  </a:lnTo>
                  <a:lnTo>
                    <a:pt x="105" y="858"/>
                  </a:lnTo>
                  <a:lnTo>
                    <a:pt x="230" y="900"/>
                  </a:lnTo>
                  <a:lnTo>
                    <a:pt x="251" y="942"/>
                  </a:lnTo>
                  <a:lnTo>
                    <a:pt x="188" y="1130"/>
                  </a:lnTo>
                  <a:lnTo>
                    <a:pt x="209" y="1277"/>
                  </a:lnTo>
                  <a:lnTo>
                    <a:pt x="188" y="1361"/>
                  </a:lnTo>
                  <a:lnTo>
                    <a:pt x="335" y="1423"/>
                  </a:lnTo>
                  <a:lnTo>
                    <a:pt x="460" y="1654"/>
                  </a:lnTo>
                  <a:lnTo>
                    <a:pt x="523" y="1779"/>
                  </a:lnTo>
                  <a:lnTo>
                    <a:pt x="506" y="1864"/>
                  </a:lnTo>
                  <a:lnTo>
                    <a:pt x="506" y="1864"/>
                  </a:lnTo>
                  <a:lnTo>
                    <a:pt x="607" y="1884"/>
                  </a:lnTo>
                  <a:lnTo>
                    <a:pt x="670" y="2009"/>
                  </a:lnTo>
                  <a:lnTo>
                    <a:pt x="649" y="2114"/>
                  </a:lnTo>
                  <a:lnTo>
                    <a:pt x="712" y="2260"/>
                  </a:lnTo>
                  <a:lnTo>
                    <a:pt x="816" y="2260"/>
                  </a:lnTo>
                  <a:lnTo>
                    <a:pt x="858" y="2365"/>
                  </a:lnTo>
                  <a:lnTo>
                    <a:pt x="921" y="2490"/>
                  </a:lnTo>
                  <a:lnTo>
                    <a:pt x="1025" y="2532"/>
                  </a:lnTo>
                  <a:lnTo>
                    <a:pt x="1088" y="2574"/>
                  </a:lnTo>
                  <a:lnTo>
                    <a:pt x="1297" y="2679"/>
                  </a:lnTo>
                  <a:lnTo>
                    <a:pt x="1381" y="2700"/>
                  </a:lnTo>
                  <a:lnTo>
                    <a:pt x="1507" y="2679"/>
                  </a:lnTo>
                  <a:lnTo>
                    <a:pt x="1590" y="2721"/>
                  </a:lnTo>
                  <a:lnTo>
                    <a:pt x="1653" y="2742"/>
                  </a:lnTo>
                  <a:lnTo>
                    <a:pt x="1590" y="2783"/>
                  </a:lnTo>
                  <a:lnTo>
                    <a:pt x="1486" y="2825"/>
                  </a:lnTo>
                  <a:lnTo>
                    <a:pt x="1402" y="2825"/>
                  </a:lnTo>
                  <a:lnTo>
                    <a:pt x="1444" y="2993"/>
                  </a:lnTo>
                  <a:lnTo>
                    <a:pt x="1486" y="3014"/>
                  </a:lnTo>
                  <a:lnTo>
                    <a:pt x="1486" y="3223"/>
                  </a:lnTo>
                  <a:lnTo>
                    <a:pt x="1402" y="3244"/>
                  </a:lnTo>
                  <a:lnTo>
                    <a:pt x="1339" y="3244"/>
                  </a:lnTo>
                  <a:lnTo>
                    <a:pt x="1297" y="3432"/>
                  </a:lnTo>
                  <a:lnTo>
                    <a:pt x="1256" y="3474"/>
                  </a:lnTo>
                  <a:lnTo>
                    <a:pt x="1256" y="3683"/>
                  </a:lnTo>
                  <a:lnTo>
                    <a:pt x="1235" y="3767"/>
                  </a:lnTo>
                  <a:lnTo>
                    <a:pt x="1256" y="3830"/>
                  </a:lnTo>
                  <a:lnTo>
                    <a:pt x="1193" y="3871"/>
                  </a:lnTo>
                  <a:lnTo>
                    <a:pt x="1193" y="3955"/>
                  </a:lnTo>
                  <a:lnTo>
                    <a:pt x="1276" y="3976"/>
                  </a:lnTo>
                  <a:lnTo>
                    <a:pt x="1360" y="4060"/>
                  </a:lnTo>
                  <a:lnTo>
                    <a:pt x="1465" y="4081"/>
                  </a:lnTo>
                  <a:lnTo>
                    <a:pt x="1486" y="4164"/>
                  </a:lnTo>
                  <a:lnTo>
                    <a:pt x="1611" y="4269"/>
                  </a:lnTo>
                  <a:lnTo>
                    <a:pt x="1569" y="4394"/>
                  </a:lnTo>
                  <a:lnTo>
                    <a:pt x="1590" y="4415"/>
                  </a:lnTo>
                  <a:lnTo>
                    <a:pt x="1590" y="4499"/>
                  </a:lnTo>
                  <a:lnTo>
                    <a:pt x="1695" y="4583"/>
                  </a:lnTo>
                  <a:lnTo>
                    <a:pt x="1758" y="4562"/>
                  </a:lnTo>
                  <a:lnTo>
                    <a:pt x="1862" y="4520"/>
                  </a:lnTo>
                  <a:lnTo>
                    <a:pt x="2302" y="4813"/>
                  </a:lnTo>
                  <a:lnTo>
                    <a:pt x="2344" y="4792"/>
                  </a:lnTo>
                  <a:lnTo>
                    <a:pt x="2427" y="4834"/>
                  </a:lnTo>
                  <a:lnTo>
                    <a:pt x="2532" y="5043"/>
                  </a:lnTo>
                  <a:lnTo>
                    <a:pt x="2636" y="5106"/>
                  </a:lnTo>
                  <a:lnTo>
                    <a:pt x="2762" y="5357"/>
                  </a:lnTo>
                  <a:lnTo>
                    <a:pt x="2636" y="5462"/>
                  </a:lnTo>
                  <a:lnTo>
                    <a:pt x="2636" y="5650"/>
                  </a:lnTo>
                  <a:lnTo>
                    <a:pt x="2657" y="5817"/>
                  </a:lnTo>
                  <a:lnTo>
                    <a:pt x="2846" y="5817"/>
                  </a:lnTo>
                  <a:lnTo>
                    <a:pt x="2909" y="6152"/>
                  </a:lnTo>
                  <a:lnTo>
                    <a:pt x="3013" y="6236"/>
                  </a:lnTo>
                  <a:lnTo>
                    <a:pt x="3118" y="6278"/>
                  </a:lnTo>
                  <a:lnTo>
                    <a:pt x="3160" y="6299"/>
                  </a:lnTo>
                  <a:lnTo>
                    <a:pt x="3222" y="6278"/>
                  </a:lnTo>
                  <a:lnTo>
                    <a:pt x="3222" y="6340"/>
                  </a:lnTo>
                  <a:lnTo>
                    <a:pt x="3285" y="6445"/>
                  </a:lnTo>
                  <a:lnTo>
                    <a:pt x="3369" y="6445"/>
                  </a:lnTo>
                  <a:lnTo>
                    <a:pt x="3432" y="6382"/>
                  </a:lnTo>
                  <a:lnTo>
                    <a:pt x="3453" y="6257"/>
                  </a:lnTo>
                  <a:lnTo>
                    <a:pt x="3348" y="6194"/>
                  </a:lnTo>
                  <a:lnTo>
                    <a:pt x="3494" y="6194"/>
                  </a:lnTo>
                  <a:lnTo>
                    <a:pt x="3536" y="6173"/>
                  </a:lnTo>
                  <a:lnTo>
                    <a:pt x="3494" y="6236"/>
                  </a:lnTo>
                  <a:lnTo>
                    <a:pt x="3494" y="6299"/>
                  </a:lnTo>
                  <a:lnTo>
                    <a:pt x="3641" y="6361"/>
                  </a:lnTo>
                  <a:lnTo>
                    <a:pt x="3683" y="6340"/>
                  </a:lnTo>
                  <a:lnTo>
                    <a:pt x="3745" y="6445"/>
                  </a:lnTo>
                  <a:lnTo>
                    <a:pt x="3787" y="6445"/>
                  </a:lnTo>
                  <a:lnTo>
                    <a:pt x="3976" y="6299"/>
                  </a:lnTo>
                  <a:lnTo>
                    <a:pt x="4017" y="6340"/>
                  </a:lnTo>
                  <a:lnTo>
                    <a:pt x="4164" y="6487"/>
                  </a:lnTo>
                  <a:lnTo>
                    <a:pt x="4164" y="6591"/>
                  </a:lnTo>
                  <a:lnTo>
                    <a:pt x="4373" y="6863"/>
                  </a:lnTo>
                  <a:lnTo>
                    <a:pt x="4394" y="7031"/>
                  </a:lnTo>
                  <a:lnTo>
                    <a:pt x="4436" y="7073"/>
                  </a:lnTo>
                  <a:lnTo>
                    <a:pt x="4541" y="7073"/>
                  </a:lnTo>
                  <a:lnTo>
                    <a:pt x="4603" y="7177"/>
                  </a:lnTo>
                  <a:lnTo>
                    <a:pt x="4541" y="7177"/>
                  </a:lnTo>
                  <a:lnTo>
                    <a:pt x="4520" y="7135"/>
                  </a:lnTo>
                  <a:lnTo>
                    <a:pt x="4499" y="7177"/>
                  </a:lnTo>
                  <a:lnTo>
                    <a:pt x="4603" y="7240"/>
                  </a:lnTo>
                  <a:lnTo>
                    <a:pt x="4645" y="7219"/>
                  </a:lnTo>
                  <a:lnTo>
                    <a:pt x="4687" y="7324"/>
                  </a:lnTo>
                  <a:lnTo>
                    <a:pt x="4833" y="7721"/>
                  </a:lnTo>
                  <a:lnTo>
                    <a:pt x="4959" y="7763"/>
                  </a:lnTo>
                  <a:lnTo>
                    <a:pt x="5168" y="7763"/>
                  </a:lnTo>
                  <a:lnTo>
                    <a:pt x="5315" y="7805"/>
                  </a:lnTo>
                  <a:lnTo>
                    <a:pt x="5377" y="7868"/>
                  </a:lnTo>
                  <a:lnTo>
                    <a:pt x="5566" y="7868"/>
                  </a:lnTo>
                  <a:lnTo>
                    <a:pt x="5587" y="7931"/>
                  </a:lnTo>
                  <a:lnTo>
                    <a:pt x="5691" y="7931"/>
                  </a:lnTo>
                  <a:lnTo>
                    <a:pt x="5733" y="7972"/>
                  </a:lnTo>
                  <a:lnTo>
                    <a:pt x="5649" y="8035"/>
                  </a:lnTo>
                  <a:lnTo>
                    <a:pt x="5796" y="8224"/>
                  </a:lnTo>
                  <a:lnTo>
                    <a:pt x="5963" y="8244"/>
                  </a:lnTo>
                  <a:lnTo>
                    <a:pt x="6047" y="8328"/>
                  </a:lnTo>
                  <a:lnTo>
                    <a:pt x="6152" y="8328"/>
                  </a:lnTo>
                  <a:lnTo>
                    <a:pt x="6319" y="8496"/>
                  </a:lnTo>
                  <a:lnTo>
                    <a:pt x="6403" y="8475"/>
                  </a:lnTo>
                  <a:lnTo>
                    <a:pt x="6528" y="8454"/>
                  </a:lnTo>
                  <a:lnTo>
                    <a:pt x="6717" y="8496"/>
                  </a:lnTo>
                  <a:lnTo>
                    <a:pt x="6947" y="8663"/>
                  </a:lnTo>
                  <a:lnTo>
                    <a:pt x="7135" y="8475"/>
                  </a:lnTo>
                  <a:lnTo>
                    <a:pt x="7407" y="8349"/>
                  </a:lnTo>
                  <a:lnTo>
                    <a:pt x="7407" y="8328"/>
                  </a:lnTo>
                  <a:lnTo>
                    <a:pt x="7533" y="8328"/>
                  </a:lnTo>
                  <a:lnTo>
                    <a:pt x="7679" y="8224"/>
                  </a:lnTo>
                  <a:lnTo>
                    <a:pt x="7784" y="8161"/>
                  </a:lnTo>
                  <a:lnTo>
                    <a:pt x="7993" y="8182"/>
                  </a:lnTo>
                  <a:lnTo>
                    <a:pt x="7993" y="8244"/>
                  </a:lnTo>
                  <a:lnTo>
                    <a:pt x="8056" y="8244"/>
                  </a:lnTo>
                  <a:lnTo>
                    <a:pt x="8056" y="8286"/>
                  </a:lnTo>
                  <a:lnTo>
                    <a:pt x="8160" y="8454"/>
                  </a:lnTo>
                  <a:lnTo>
                    <a:pt x="8244" y="8663"/>
                  </a:lnTo>
                  <a:lnTo>
                    <a:pt x="8349" y="8872"/>
                  </a:lnTo>
                  <a:lnTo>
                    <a:pt x="8349" y="9019"/>
                  </a:lnTo>
                  <a:lnTo>
                    <a:pt x="8411" y="9081"/>
                  </a:lnTo>
                  <a:lnTo>
                    <a:pt x="8453" y="9123"/>
                  </a:lnTo>
                  <a:lnTo>
                    <a:pt x="8872" y="9123"/>
                  </a:lnTo>
                  <a:lnTo>
                    <a:pt x="8976" y="9207"/>
                  </a:lnTo>
                  <a:lnTo>
                    <a:pt x="9102" y="9081"/>
                  </a:lnTo>
                  <a:lnTo>
                    <a:pt x="9144" y="9102"/>
                  </a:lnTo>
                  <a:lnTo>
                    <a:pt x="9311" y="9228"/>
                  </a:lnTo>
                  <a:lnTo>
                    <a:pt x="9625" y="9207"/>
                  </a:lnTo>
                  <a:lnTo>
                    <a:pt x="9813" y="9291"/>
                  </a:lnTo>
                  <a:lnTo>
                    <a:pt x="10064" y="9312"/>
                  </a:lnTo>
                  <a:lnTo>
                    <a:pt x="10169" y="9332"/>
                  </a:lnTo>
                  <a:lnTo>
                    <a:pt x="10232" y="9312"/>
                  </a:lnTo>
                  <a:lnTo>
                    <a:pt x="10295" y="9395"/>
                  </a:lnTo>
                  <a:lnTo>
                    <a:pt x="10315" y="9395"/>
                  </a:lnTo>
                  <a:lnTo>
                    <a:pt x="10357" y="9291"/>
                  </a:lnTo>
                  <a:lnTo>
                    <a:pt x="10441" y="9291"/>
                  </a:lnTo>
                  <a:lnTo>
                    <a:pt x="10483" y="9374"/>
                  </a:lnTo>
                  <a:lnTo>
                    <a:pt x="10608" y="9416"/>
                  </a:lnTo>
                  <a:lnTo>
                    <a:pt x="10818" y="9500"/>
                  </a:lnTo>
                  <a:lnTo>
                    <a:pt x="10901" y="9437"/>
                  </a:lnTo>
                  <a:lnTo>
                    <a:pt x="10922" y="9395"/>
                  </a:lnTo>
                  <a:lnTo>
                    <a:pt x="10964" y="9395"/>
                  </a:lnTo>
                  <a:lnTo>
                    <a:pt x="10964" y="9312"/>
                  </a:lnTo>
                  <a:lnTo>
                    <a:pt x="10985" y="9102"/>
                  </a:lnTo>
                  <a:lnTo>
                    <a:pt x="10922" y="8977"/>
                  </a:lnTo>
                  <a:lnTo>
                    <a:pt x="11027" y="8851"/>
                  </a:lnTo>
                  <a:lnTo>
                    <a:pt x="10985" y="8747"/>
                  </a:lnTo>
                  <a:lnTo>
                    <a:pt x="11069" y="8642"/>
                  </a:lnTo>
                  <a:lnTo>
                    <a:pt x="11215" y="8558"/>
                  </a:lnTo>
                  <a:lnTo>
                    <a:pt x="11299" y="8496"/>
                  </a:lnTo>
                  <a:lnTo>
                    <a:pt x="11550" y="8433"/>
                  </a:lnTo>
                  <a:lnTo>
                    <a:pt x="11717" y="8475"/>
                  </a:lnTo>
                  <a:lnTo>
                    <a:pt x="11801" y="8391"/>
                  </a:lnTo>
                  <a:lnTo>
                    <a:pt x="11759" y="8161"/>
                  </a:lnTo>
                  <a:lnTo>
                    <a:pt x="11634" y="8056"/>
                  </a:lnTo>
                  <a:lnTo>
                    <a:pt x="11487" y="8077"/>
                  </a:lnTo>
                  <a:lnTo>
                    <a:pt x="11445" y="7972"/>
                  </a:lnTo>
                  <a:lnTo>
                    <a:pt x="11445" y="7826"/>
                  </a:lnTo>
                  <a:lnTo>
                    <a:pt x="11403" y="7700"/>
                  </a:lnTo>
                  <a:lnTo>
                    <a:pt x="11403" y="7491"/>
                  </a:lnTo>
                  <a:lnTo>
                    <a:pt x="11236" y="7491"/>
                  </a:lnTo>
                  <a:lnTo>
                    <a:pt x="11215" y="7408"/>
                  </a:lnTo>
                  <a:lnTo>
                    <a:pt x="11111" y="7387"/>
                  </a:lnTo>
                  <a:lnTo>
                    <a:pt x="10922" y="7345"/>
                  </a:lnTo>
                  <a:lnTo>
                    <a:pt x="10880" y="7303"/>
                  </a:lnTo>
                  <a:lnTo>
                    <a:pt x="10755" y="7219"/>
                  </a:lnTo>
                  <a:lnTo>
                    <a:pt x="10587" y="7073"/>
                  </a:lnTo>
                  <a:lnTo>
                    <a:pt x="10504" y="6926"/>
                  </a:lnTo>
                  <a:lnTo>
                    <a:pt x="10232" y="6508"/>
                  </a:lnTo>
                  <a:lnTo>
                    <a:pt x="10650" y="5943"/>
                  </a:lnTo>
                  <a:lnTo>
                    <a:pt x="10692" y="5859"/>
                  </a:lnTo>
                  <a:lnTo>
                    <a:pt x="10650" y="5629"/>
                  </a:lnTo>
                  <a:lnTo>
                    <a:pt x="10650" y="5462"/>
                  </a:lnTo>
                  <a:lnTo>
                    <a:pt x="10567" y="5294"/>
                  </a:lnTo>
                  <a:lnTo>
                    <a:pt x="10064" y="5252"/>
                  </a:lnTo>
                  <a:lnTo>
                    <a:pt x="10043" y="5043"/>
                  </a:lnTo>
                  <a:lnTo>
                    <a:pt x="9981" y="4939"/>
                  </a:lnTo>
                  <a:lnTo>
                    <a:pt x="10023" y="4876"/>
                  </a:lnTo>
                  <a:lnTo>
                    <a:pt x="9939" y="4604"/>
                  </a:lnTo>
                  <a:lnTo>
                    <a:pt x="9771" y="4311"/>
                  </a:lnTo>
                  <a:lnTo>
                    <a:pt x="9834" y="4164"/>
                  </a:lnTo>
                  <a:lnTo>
                    <a:pt x="9981" y="3934"/>
                  </a:lnTo>
                  <a:lnTo>
                    <a:pt x="9939" y="3934"/>
                  </a:lnTo>
                  <a:lnTo>
                    <a:pt x="9751" y="3892"/>
                  </a:lnTo>
                  <a:lnTo>
                    <a:pt x="9751" y="3767"/>
                  </a:lnTo>
                  <a:lnTo>
                    <a:pt x="9730" y="3558"/>
                  </a:lnTo>
                  <a:lnTo>
                    <a:pt x="9667" y="3558"/>
                  </a:lnTo>
                  <a:lnTo>
                    <a:pt x="9813" y="3411"/>
                  </a:lnTo>
                  <a:lnTo>
                    <a:pt x="9709" y="3327"/>
                  </a:lnTo>
                  <a:lnTo>
                    <a:pt x="9646" y="3244"/>
                  </a:lnTo>
                  <a:lnTo>
                    <a:pt x="9771" y="3223"/>
                  </a:lnTo>
                  <a:lnTo>
                    <a:pt x="9918" y="3118"/>
                  </a:lnTo>
                  <a:lnTo>
                    <a:pt x="9918" y="3034"/>
                  </a:lnTo>
                  <a:lnTo>
                    <a:pt x="9939" y="3014"/>
                  </a:lnTo>
                  <a:lnTo>
                    <a:pt x="9855" y="2909"/>
                  </a:lnTo>
                  <a:lnTo>
                    <a:pt x="9918" y="2825"/>
                  </a:lnTo>
                  <a:lnTo>
                    <a:pt x="9918" y="2742"/>
                  </a:lnTo>
                  <a:lnTo>
                    <a:pt x="9918" y="2574"/>
                  </a:lnTo>
                  <a:lnTo>
                    <a:pt x="9855" y="2470"/>
                  </a:lnTo>
                  <a:lnTo>
                    <a:pt x="9855" y="2386"/>
                  </a:lnTo>
                  <a:lnTo>
                    <a:pt x="9813" y="2260"/>
                  </a:lnTo>
                  <a:lnTo>
                    <a:pt x="9855" y="2156"/>
                  </a:lnTo>
                  <a:lnTo>
                    <a:pt x="9751" y="1988"/>
                  </a:lnTo>
                  <a:lnTo>
                    <a:pt x="9625" y="1946"/>
                  </a:lnTo>
                  <a:lnTo>
                    <a:pt x="9353" y="1905"/>
                  </a:lnTo>
                  <a:lnTo>
                    <a:pt x="9123" y="1591"/>
                  </a:lnTo>
                  <a:lnTo>
                    <a:pt x="8914" y="1549"/>
                  </a:lnTo>
                  <a:lnTo>
                    <a:pt x="8788" y="1570"/>
                  </a:lnTo>
                  <a:lnTo>
                    <a:pt x="8725" y="1528"/>
                  </a:lnTo>
                  <a:lnTo>
                    <a:pt x="8704" y="1361"/>
                  </a:lnTo>
                  <a:lnTo>
                    <a:pt x="8579" y="1340"/>
                  </a:lnTo>
                  <a:lnTo>
                    <a:pt x="8349" y="1235"/>
                  </a:lnTo>
                  <a:lnTo>
                    <a:pt x="8265" y="1319"/>
                  </a:lnTo>
                  <a:lnTo>
                    <a:pt x="8160" y="1319"/>
                  </a:lnTo>
                  <a:lnTo>
                    <a:pt x="7826" y="1109"/>
                  </a:lnTo>
                  <a:lnTo>
                    <a:pt x="7658" y="1047"/>
                  </a:lnTo>
                  <a:lnTo>
                    <a:pt x="7449" y="858"/>
                  </a:lnTo>
                  <a:lnTo>
                    <a:pt x="7323" y="900"/>
                  </a:lnTo>
                  <a:lnTo>
                    <a:pt x="7198" y="837"/>
                  </a:lnTo>
                  <a:lnTo>
                    <a:pt x="7093" y="858"/>
                  </a:lnTo>
                  <a:lnTo>
                    <a:pt x="7030" y="1005"/>
                  </a:lnTo>
                  <a:lnTo>
                    <a:pt x="6821" y="942"/>
                  </a:lnTo>
                  <a:lnTo>
                    <a:pt x="6591" y="1005"/>
                  </a:lnTo>
                  <a:lnTo>
                    <a:pt x="6361" y="1214"/>
                  </a:lnTo>
                  <a:lnTo>
                    <a:pt x="6256" y="1214"/>
                  </a:lnTo>
                  <a:lnTo>
                    <a:pt x="6173" y="1319"/>
                  </a:lnTo>
                  <a:lnTo>
                    <a:pt x="6110" y="1465"/>
                  </a:lnTo>
                  <a:lnTo>
                    <a:pt x="5838" y="1465"/>
                  </a:lnTo>
                  <a:lnTo>
                    <a:pt x="5733" y="1549"/>
                  </a:lnTo>
                  <a:lnTo>
                    <a:pt x="5775" y="1695"/>
                  </a:lnTo>
                  <a:lnTo>
                    <a:pt x="5859" y="1842"/>
                  </a:lnTo>
                  <a:lnTo>
                    <a:pt x="5838" y="1967"/>
                  </a:lnTo>
                  <a:lnTo>
                    <a:pt x="5691" y="1967"/>
                  </a:lnTo>
                  <a:lnTo>
                    <a:pt x="5357" y="1905"/>
                  </a:lnTo>
                  <a:lnTo>
                    <a:pt x="5064" y="1967"/>
                  </a:lnTo>
                  <a:lnTo>
                    <a:pt x="4708" y="2072"/>
                  </a:lnTo>
                  <a:lnTo>
                    <a:pt x="4520" y="2072"/>
                  </a:lnTo>
                  <a:lnTo>
                    <a:pt x="4185" y="1967"/>
                  </a:lnTo>
                  <a:lnTo>
                    <a:pt x="4059" y="1967"/>
                  </a:lnTo>
                  <a:lnTo>
                    <a:pt x="3766" y="1842"/>
                  </a:lnTo>
                  <a:lnTo>
                    <a:pt x="3662" y="1737"/>
                  </a:lnTo>
                  <a:lnTo>
                    <a:pt x="3641" y="1591"/>
                  </a:lnTo>
                  <a:lnTo>
                    <a:pt x="3557" y="1591"/>
                  </a:lnTo>
                  <a:lnTo>
                    <a:pt x="3432" y="1528"/>
                  </a:lnTo>
                  <a:lnTo>
                    <a:pt x="3264" y="1570"/>
                  </a:lnTo>
                  <a:lnTo>
                    <a:pt x="3181" y="1528"/>
                  </a:lnTo>
                  <a:lnTo>
                    <a:pt x="3055" y="1528"/>
                  </a:lnTo>
                  <a:lnTo>
                    <a:pt x="2929" y="1423"/>
                  </a:lnTo>
                  <a:lnTo>
                    <a:pt x="2846" y="1381"/>
                  </a:lnTo>
                  <a:lnTo>
                    <a:pt x="2804" y="1340"/>
                  </a:lnTo>
                  <a:lnTo>
                    <a:pt x="2825" y="1214"/>
                  </a:lnTo>
                  <a:lnTo>
                    <a:pt x="2825" y="1068"/>
                  </a:lnTo>
                  <a:lnTo>
                    <a:pt x="2741" y="942"/>
                  </a:lnTo>
                  <a:lnTo>
                    <a:pt x="2741" y="921"/>
                  </a:lnTo>
                  <a:lnTo>
                    <a:pt x="2699" y="942"/>
                  </a:lnTo>
                  <a:lnTo>
                    <a:pt x="2595" y="921"/>
                  </a:lnTo>
                  <a:lnTo>
                    <a:pt x="2553" y="858"/>
                  </a:lnTo>
                  <a:lnTo>
                    <a:pt x="2448" y="817"/>
                  </a:lnTo>
                  <a:lnTo>
                    <a:pt x="2281" y="607"/>
                  </a:lnTo>
                  <a:lnTo>
                    <a:pt x="2448" y="482"/>
                  </a:lnTo>
                  <a:lnTo>
                    <a:pt x="2323" y="398"/>
                  </a:lnTo>
                  <a:lnTo>
                    <a:pt x="2302" y="335"/>
                  </a:lnTo>
                  <a:lnTo>
                    <a:pt x="2344" y="293"/>
                  </a:lnTo>
                  <a:lnTo>
                    <a:pt x="2281" y="210"/>
                  </a:lnTo>
                  <a:lnTo>
                    <a:pt x="2218" y="105"/>
                  </a:lnTo>
                  <a:lnTo>
                    <a:pt x="2176" y="105"/>
                  </a:lnTo>
                  <a:lnTo>
                    <a:pt x="2176" y="84"/>
                  </a:lnTo>
                  <a:lnTo>
                    <a:pt x="2113" y="84"/>
                  </a:lnTo>
                  <a:lnTo>
                    <a:pt x="1988" y="168"/>
                  </a:lnTo>
                  <a:lnTo>
                    <a:pt x="1904" y="168"/>
                  </a:lnTo>
                  <a:lnTo>
                    <a:pt x="1862" y="273"/>
                  </a:lnTo>
                  <a:lnTo>
                    <a:pt x="1779" y="293"/>
                  </a:lnTo>
                  <a:lnTo>
                    <a:pt x="1674" y="419"/>
                  </a:lnTo>
                  <a:lnTo>
                    <a:pt x="1611" y="440"/>
                  </a:lnTo>
                  <a:lnTo>
                    <a:pt x="1569" y="503"/>
                  </a:lnTo>
                  <a:lnTo>
                    <a:pt x="1569" y="545"/>
                  </a:lnTo>
                  <a:lnTo>
                    <a:pt x="1465" y="607"/>
                  </a:lnTo>
                  <a:lnTo>
                    <a:pt x="1381" y="586"/>
                  </a:lnTo>
                  <a:lnTo>
                    <a:pt x="1256" y="607"/>
                  </a:lnTo>
                  <a:lnTo>
                    <a:pt x="1235" y="691"/>
                  </a:lnTo>
                  <a:lnTo>
                    <a:pt x="1046" y="607"/>
                  </a:lnTo>
                  <a:lnTo>
                    <a:pt x="921" y="607"/>
                  </a:lnTo>
                  <a:lnTo>
                    <a:pt x="753" y="524"/>
                  </a:lnTo>
                  <a:lnTo>
                    <a:pt x="732" y="398"/>
                  </a:lnTo>
                  <a:lnTo>
                    <a:pt x="460" y="273"/>
                  </a:lnTo>
                  <a:lnTo>
                    <a:pt x="502" y="189"/>
                  </a:lnTo>
                  <a:lnTo>
                    <a:pt x="440" y="84"/>
                  </a:lnTo>
                  <a:lnTo>
                    <a:pt x="356" y="84"/>
                  </a:lnTo>
                  <a:lnTo>
                    <a:pt x="293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060" name="Google Shape;7060;p57"/>
            <p:cNvSpPr/>
            <p:nvPr/>
          </p:nvSpPr>
          <p:spPr>
            <a:xfrm>
              <a:off x="4026636" y="2853369"/>
              <a:ext cx="24672" cy="20004"/>
            </a:xfrm>
            <a:custGeom>
              <a:rect b="b" l="l" r="r" t="t"/>
              <a:pathLst>
                <a:path extrusionOk="0" h="1759" w="2072">
                  <a:moveTo>
                    <a:pt x="419" y="1"/>
                  </a:moveTo>
                  <a:lnTo>
                    <a:pt x="168" y="64"/>
                  </a:lnTo>
                  <a:lnTo>
                    <a:pt x="0" y="105"/>
                  </a:lnTo>
                  <a:lnTo>
                    <a:pt x="84" y="210"/>
                  </a:lnTo>
                  <a:lnTo>
                    <a:pt x="84" y="294"/>
                  </a:lnTo>
                  <a:lnTo>
                    <a:pt x="189" y="315"/>
                  </a:lnTo>
                  <a:lnTo>
                    <a:pt x="272" y="419"/>
                  </a:lnTo>
                  <a:lnTo>
                    <a:pt x="209" y="608"/>
                  </a:lnTo>
                  <a:lnTo>
                    <a:pt x="251" y="838"/>
                  </a:lnTo>
                  <a:lnTo>
                    <a:pt x="398" y="942"/>
                  </a:lnTo>
                  <a:lnTo>
                    <a:pt x="691" y="942"/>
                  </a:lnTo>
                  <a:lnTo>
                    <a:pt x="795" y="1026"/>
                  </a:lnTo>
                  <a:lnTo>
                    <a:pt x="837" y="1110"/>
                  </a:lnTo>
                  <a:lnTo>
                    <a:pt x="921" y="1110"/>
                  </a:lnTo>
                  <a:lnTo>
                    <a:pt x="1026" y="1047"/>
                  </a:lnTo>
                  <a:lnTo>
                    <a:pt x="1193" y="1172"/>
                  </a:lnTo>
                  <a:lnTo>
                    <a:pt x="1235" y="1131"/>
                  </a:lnTo>
                  <a:lnTo>
                    <a:pt x="1339" y="1131"/>
                  </a:lnTo>
                  <a:lnTo>
                    <a:pt x="1423" y="1319"/>
                  </a:lnTo>
                  <a:lnTo>
                    <a:pt x="1570" y="1361"/>
                  </a:lnTo>
                  <a:lnTo>
                    <a:pt x="1842" y="1758"/>
                  </a:lnTo>
                  <a:lnTo>
                    <a:pt x="1967" y="1737"/>
                  </a:lnTo>
                  <a:lnTo>
                    <a:pt x="1967" y="1591"/>
                  </a:lnTo>
                  <a:lnTo>
                    <a:pt x="1988" y="1549"/>
                  </a:lnTo>
                  <a:lnTo>
                    <a:pt x="1925" y="1382"/>
                  </a:lnTo>
                  <a:lnTo>
                    <a:pt x="2072" y="1361"/>
                  </a:lnTo>
                  <a:lnTo>
                    <a:pt x="1946" y="1235"/>
                  </a:lnTo>
                  <a:lnTo>
                    <a:pt x="1758" y="1235"/>
                  </a:lnTo>
                  <a:lnTo>
                    <a:pt x="1507" y="1110"/>
                  </a:lnTo>
                  <a:lnTo>
                    <a:pt x="1423" y="921"/>
                  </a:lnTo>
                  <a:lnTo>
                    <a:pt x="1507" y="838"/>
                  </a:lnTo>
                  <a:lnTo>
                    <a:pt x="1507" y="712"/>
                  </a:lnTo>
                  <a:lnTo>
                    <a:pt x="1256" y="524"/>
                  </a:lnTo>
                  <a:lnTo>
                    <a:pt x="1256" y="419"/>
                  </a:lnTo>
                  <a:lnTo>
                    <a:pt x="1298" y="294"/>
                  </a:lnTo>
                  <a:lnTo>
                    <a:pt x="1193" y="168"/>
                  </a:lnTo>
                  <a:lnTo>
                    <a:pt x="984" y="126"/>
                  </a:lnTo>
                  <a:lnTo>
                    <a:pt x="837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061" name="Google Shape;7061;p57"/>
            <p:cNvSpPr/>
            <p:nvPr/>
          </p:nvSpPr>
          <p:spPr>
            <a:xfrm>
              <a:off x="3915766" y="2848615"/>
              <a:ext cx="124088" cy="48788"/>
            </a:xfrm>
            <a:custGeom>
              <a:rect b="b" l="l" r="r" t="t"/>
              <a:pathLst>
                <a:path extrusionOk="0" h="4290" w="10421">
                  <a:moveTo>
                    <a:pt x="4708" y="0"/>
                  </a:moveTo>
                  <a:lnTo>
                    <a:pt x="4562" y="63"/>
                  </a:lnTo>
                  <a:lnTo>
                    <a:pt x="4373" y="63"/>
                  </a:lnTo>
                  <a:lnTo>
                    <a:pt x="4290" y="21"/>
                  </a:lnTo>
                  <a:lnTo>
                    <a:pt x="4185" y="63"/>
                  </a:lnTo>
                  <a:lnTo>
                    <a:pt x="3913" y="63"/>
                  </a:lnTo>
                  <a:lnTo>
                    <a:pt x="3766" y="84"/>
                  </a:lnTo>
                  <a:lnTo>
                    <a:pt x="3494" y="189"/>
                  </a:lnTo>
                  <a:lnTo>
                    <a:pt x="3390" y="210"/>
                  </a:lnTo>
                  <a:lnTo>
                    <a:pt x="3181" y="230"/>
                  </a:lnTo>
                  <a:lnTo>
                    <a:pt x="3097" y="335"/>
                  </a:lnTo>
                  <a:lnTo>
                    <a:pt x="2992" y="377"/>
                  </a:lnTo>
                  <a:lnTo>
                    <a:pt x="2909" y="440"/>
                  </a:lnTo>
                  <a:lnTo>
                    <a:pt x="2867" y="502"/>
                  </a:lnTo>
                  <a:lnTo>
                    <a:pt x="2804" y="628"/>
                  </a:lnTo>
                  <a:lnTo>
                    <a:pt x="2762" y="649"/>
                  </a:lnTo>
                  <a:lnTo>
                    <a:pt x="2762" y="733"/>
                  </a:lnTo>
                  <a:lnTo>
                    <a:pt x="2553" y="733"/>
                  </a:lnTo>
                  <a:lnTo>
                    <a:pt x="2239" y="628"/>
                  </a:lnTo>
                  <a:lnTo>
                    <a:pt x="2155" y="628"/>
                  </a:lnTo>
                  <a:lnTo>
                    <a:pt x="2072" y="691"/>
                  </a:lnTo>
                  <a:lnTo>
                    <a:pt x="1946" y="649"/>
                  </a:lnTo>
                  <a:lnTo>
                    <a:pt x="1779" y="691"/>
                  </a:lnTo>
                  <a:lnTo>
                    <a:pt x="1674" y="649"/>
                  </a:lnTo>
                  <a:lnTo>
                    <a:pt x="1549" y="712"/>
                  </a:lnTo>
                  <a:lnTo>
                    <a:pt x="1528" y="795"/>
                  </a:lnTo>
                  <a:lnTo>
                    <a:pt x="1632" y="942"/>
                  </a:lnTo>
                  <a:lnTo>
                    <a:pt x="1779" y="963"/>
                  </a:lnTo>
                  <a:lnTo>
                    <a:pt x="1925" y="963"/>
                  </a:lnTo>
                  <a:lnTo>
                    <a:pt x="1883" y="1046"/>
                  </a:lnTo>
                  <a:lnTo>
                    <a:pt x="1653" y="1046"/>
                  </a:lnTo>
                  <a:lnTo>
                    <a:pt x="1444" y="1109"/>
                  </a:lnTo>
                  <a:lnTo>
                    <a:pt x="1402" y="1214"/>
                  </a:lnTo>
                  <a:lnTo>
                    <a:pt x="1423" y="1256"/>
                  </a:lnTo>
                  <a:lnTo>
                    <a:pt x="1528" y="1235"/>
                  </a:lnTo>
                  <a:lnTo>
                    <a:pt x="1570" y="1277"/>
                  </a:lnTo>
                  <a:lnTo>
                    <a:pt x="1507" y="1318"/>
                  </a:lnTo>
                  <a:lnTo>
                    <a:pt x="1214" y="1339"/>
                  </a:lnTo>
                  <a:lnTo>
                    <a:pt x="1109" y="1256"/>
                  </a:lnTo>
                  <a:lnTo>
                    <a:pt x="984" y="1339"/>
                  </a:lnTo>
                  <a:lnTo>
                    <a:pt x="900" y="1235"/>
                  </a:lnTo>
                  <a:lnTo>
                    <a:pt x="837" y="1235"/>
                  </a:lnTo>
                  <a:lnTo>
                    <a:pt x="733" y="1339"/>
                  </a:lnTo>
                  <a:lnTo>
                    <a:pt x="628" y="1339"/>
                  </a:lnTo>
                  <a:lnTo>
                    <a:pt x="502" y="1235"/>
                  </a:lnTo>
                  <a:lnTo>
                    <a:pt x="377" y="1235"/>
                  </a:lnTo>
                  <a:lnTo>
                    <a:pt x="105" y="1444"/>
                  </a:lnTo>
                  <a:lnTo>
                    <a:pt x="63" y="1549"/>
                  </a:lnTo>
                  <a:lnTo>
                    <a:pt x="0" y="1653"/>
                  </a:lnTo>
                  <a:lnTo>
                    <a:pt x="63" y="1695"/>
                  </a:lnTo>
                  <a:lnTo>
                    <a:pt x="63" y="1842"/>
                  </a:lnTo>
                  <a:lnTo>
                    <a:pt x="0" y="1883"/>
                  </a:lnTo>
                  <a:lnTo>
                    <a:pt x="63" y="1946"/>
                  </a:lnTo>
                  <a:lnTo>
                    <a:pt x="209" y="1883"/>
                  </a:lnTo>
                  <a:lnTo>
                    <a:pt x="251" y="1904"/>
                  </a:lnTo>
                  <a:lnTo>
                    <a:pt x="377" y="1883"/>
                  </a:lnTo>
                  <a:lnTo>
                    <a:pt x="502" y="1883"/>
                  </a:lnTo>
                  <a:lnTo>
                    <a:pt x="377" y="2009"/>
                  </a:lnTo>
                  <a:lnTo>
                    <a:pt x="398" y="2093"/>
                  </a:lnTo>
                  <a:lnTo>
                    <a:pt x="461" y="2197"/>
                  </a:lnTo>
                  <a:lnTo>
                    <a:pt x="461" y="2281"/>
                  </a:lnTo>
                  <a:lnTo>
                    <a:pt x="419" y="2302"/>
                  </a:lnTo>
                  <a:lnTo>
                    <a:pt x="481" y="2323"/>
                  </a:lnTo>
                  <a:lnTo>
                    <a:pt x="586" y="2281"/>
                  </a:lnTo>
                  <a:lnTo>
                    <a:pt x="586" y="2323"/>
                  </a:lnTo>
                  <a:lnTo>
                    <a:pt x="502" y="2406"/>
                  </a:lnTo>
                  <a:lnTo>
                    <a:pt x="377" y="2490"/>
                  </a:lnTo>
                  <a:lnTo>
                    <a:pt x="419" y="2532"/>
                  </a:lnTo>
                  <a:lnTo>
                    <a:pt x="502" y="2532"/>
                  </a:lnTo>
                  <a:lnTo>
                    <a:pt x="419" y="2595"/>
                  </a:lnTo>
                  <a:lnTo>
                    <a:pt x="377" y="2699"/>
                  </a:lnTo>
                  <a:lnTo>
                    <a:pt x="293" y="2699"/>
                  </a:lnTo>
                  <a:lnTo>
                    <a:pt x="251" y="2532"/>
                  </a:lnTo>
                  <a:lnTo>
                    <a:pt x="189" y="2511"/>
                  </a:lnTo>
                  <a:lnTo>
                    <a:pt x="189" y="2616"/>
                  </a:lnTo>
                  <a:lnTo>
                    <a:pt x="209" y="2720"/>
                  </a:lnTo>
                  <a:lnTo>
                    <a:pt x="168" y="2783"/>
                  </a:lnTo>
                  <a:lnTo>
                    <a:pt x="189" y="2846"/>
                  </a:lnTo>
                  <a:lnTo>
                    <a:pt x="293" y="2930"/>
                  </a:lnTo>
                  <a:lnTo>
                    <a:pt x="293" y="2888"/>
                  </a:lnTo>
                  <a:lnTo>
                    <a:pt x="419" y="2950"/>
                  </a:lnTo>
                  <a:lnTo>
                    <a:pt x="502" y="2950"/>
                  </a:lnTo>
                  <a:lnTo>
                    <a:pt x="628" y="3034"/>
                  </a:lnTo>
                  <a:lnTo>
                    <a:pt x="670" y="3160"/>
                  </a:lnTo>
                  <a:lnTo>
                    <a:pt x="586" y="3243"/>
                  </a:lnTo>
                  <a:lnTo>
                    <a:pt x="670" y="3327"/>
                  </a:lnTo>
                  <a:lnTo>
                    <a:pt x="670" y="3411"/>
                  </a:lnTo>
                  <a:lnTo>
                    <a:pt x="733" y="3411"/>
                  </a:lnTo>
                  <a:lnTo>
                    <a:pt x="879" y="3536"/>
                  </a:lnTo>
                  <a:lnTo>
                    <a:pt x="816" y="3641"/>
                  </a:lnTo>
                  <a:lnTo>
                    <a:pt x="733" y="3620"/>
                  </a:lnTo>
                  <a:lnTo>
                    <a:pt x="712" y="3662"/>
                  </a:lnTo>
                  <a:lnTo>
                    <a:pt x="795" y="3683"/>
                  </a:lnTo>
                  <a:lnTo>
                    <a:pt x="942" y="3662"/>
                  </a:lnTo>
                  <a:lnTo>
                    <a:pt x="1214" y="3662"/>
                  </a:lnTo>
                  <a:lnTo>
                    <a:pt x="1193" y="3725"/>
                  </a:lnTo>
                  <a:lnTo>
                    <a:pt x="1130" y="3767"/>
                  </a:lnTo>
                  <a:lnTo>
                    <a:pt x="1005" y="3829"/>
                  </a:lnTo>
                  <a:lnTo>
                    <a:pt x="816" y="3829"/>
                  </a:lnTo>
                  <a:lnTo>
                    <a:pt x="774" y="3871"/>
                  </a:lnTo>
                  <a:lnTo>
                    <a:pt x="837" y="3892"/>
                  </a:lnTo>
                  <a:lnTo>
                    <a:pt x="942" y="3871"/>
                  </a:lnTo>
                  <a:lnTo>
                    <a:pt x="1088" y="3871"/>
                  </a:lnTo>
                  <a:lnTo>
                    <a:pt x="1130" y="3829"/>
                  </a:lnTo>
                  <a:lnTo>
                    <a:pt x="1130" y="3934"/>
                  </a:lnTo>
                  <a:lnTo>
                    <a:pt x="1151" y="3955"/>
                  </a:lnTo>
                  <a:lnTo>
                    <a:pt x="1235" y="3871"/>
                  </a:lnTo>
                  <a:lnTo>
                    <a:pt x="1318" y="3767"/>
                  </a:lnTo>
                  <a:lnTo>
                    <a:pt x="1402" y="3767"/>
                  </a:lnTo>
                  <a:lnTo>
                    <a:pt x="1444" y="3829"/>
                  </a:lnTo>
                  <a:lnTo>
                    <a:pt x="1528" y="3829"/>
                  </a:lnTo>
                  <a:lnTo>
                    <a:pt x="1632" y="3892"/>
                  </a:lnTo>
                  <a:lnTo>
                    <a:pt x="1674" y="3829"/>
                  </a:lnTo>
                  <a:lnTo>
                    <a:pt x="1758" y="3850"/>
                  </a:lnTo>
                  <a:lnTo>
                    <a:pt x="1758" y="3892"/>
                  </a:lnTo>
                  <a:lnTo>
                    <a:pt x="1716" y="3934"/>
                  </a:lnTo>
                  <a:lnTo>
                    <a:pt x="1758" y="3997"/>
                  </a:lnTo>
                  <a:lnTo>
                    <a:pt x="1779" y="4080"/>
                  </a:lnTo>
                  <a:lnTo>
                    <a:pt x="1883" y="4185"/>
                  </a:lnTo>
                  <a:lnTo>
                    <a:pt x="1946" y="4164"/>
                  </a:lnTo>
                  <a:lnTo>
                    <a:pt x="2072" y="4206"/>
                  </a:lnTo>
                  <a:lnTo>
                    <a:pt x="2197" y="4185"/>
                  </a:lnTo>
                  <a:lnTo>
                    <a:pt x="2281" y="4143"/>
                  </a:lnTo>
                  <a:lnTo>
                    <a:pt x="2386" y="4143"/>
                  </a:lnTo>
                  <a:lnTo>
                    <a:pt x="2469" y="4080"/>
                  </a:lnTo>
                  <a:lnTo>
                    <a:pt x="2574" y="4143"/>
                  </a:lnTo>
                  <a:lnTo>
                    <a:pt x="2616" y="4080"/>
                  </a:lnTo>
                  <a:lnTo>
                    <a:pt x="2616" y="3955"/>
                  </a:lnTo>
                  <a:lnTo>
                    <a:pt x="2658" y="3871"/>
                  </a:lnTo>
                  <a:lnTo>
                    <a:pt x="2616" y="3767"/>
                  </a:lnTo>
                  <a:lnTo>
                    <a:pt x="2867" y="3746"/>
                  </a:lnTo>
                  <a:lnTo>
                    <a:pt x="3076" y="3746"/>
                  </a:lnTo>
                  <a:lnTo>
                    <a:pt x="3348" y="3892"/>
                  </a:lnTo>
                  <a:lnTo>
                    <a:pt x="3453" y="3892"/>
                  </a:lnTo>
                  <a:lnTo>
                    <a:pt x="3641" y="4143"/>
                  </a:lnTo>
                  <a:lnTo>
                    <a:pt x="3808" y="4248"/>
                  </a:lnTo>
                  <a:lnTo>
                    <a:pt x="4331" y="4185"/>
                  </a:lnTo>
                  <a:lnTo>
                    <a:pt x="4478" y="4101"/>
                  </a:lnTo>
                  <a:lnTo>
                    <a:pt x="4541" y="4101"/>
                  </a:lnTo>
                  <a:lnTo>
                    <a:pt x="4562" y="4143"/>
                  </a:lnTo>
                  <a:lnTo>
                    <a:pt x="4603" y="4080"/>
                  </a:lnTo>
                  <a:lnTo>
                    <a:pt x="4645" y="3976"/>
                  </a:lnTo>
                  <a:lnTo>
                    <a:pt x="4896" y="3725"/>
                  </a:lnTo>
                  <a:lnTo>
                    <a:pt x="4959" y="3683"/>
                  </a:lnTo>
                  <a:lnTo>
                    <a:pt x="5189" y="3767"/>
                  </a:lnTo>
                  <a:lnTo>
                    <a:pt x="5336" y="3850"/>
                  </a:lnTo>
                  <a:lnTo>
                    <a:pt x="5524" y="3787"/>
                  </a:lnTo>
                  <a:lnTo>
                    <a:pt x="5524" y="3746"/>
                  </a:lnTo>
                  <a:lnTo>
                    <a:pt x="5650" y="3662"/>
                  </a:lnTo>
                  <a:lnTo>
                    <a:pt x="5754" y="3683"/>
                  </a:lnTo>
                  <a:lnTo>
                    <a:pt x="5754" y="3767"/>
                  </a:lnTo>
                  <a:lnTo>
                    <a:pt x="5691" y="3934"/>
                  </a:lnTo>
                  <a:lnTo>
                    <a:pt x="5545" y="3997"/>
                  </a:lnTo>
                  <a:lnTo>
                    <a:pt x="5587" y="4059"/>
                  </a:lnTo>
                  <a:lnTo>
                    <a:pt x="5691" y="4185"/>
                  </a:lnTo>
                  <a:lnTo>
                    <a:pt x="5650" y="4269"/>
                  </a:lnTo>
                  <a:lnTo>
                    <a:pt x="5754" y="4290"/>
                  </a:lnTo>
                  <a:lnTo>
                    <a:pt x="5901" y="4269"/>
                  </a:lnTo>
                  <a:lnTo>
                    <a:pt x="6005" y="4206"/>
                  </a:lnTo>
                  <a:lnTo>
                    <a:pt x="5963" y="4080"/>
                  </a:lnTo>
                  <a:lnTo>
                    <a:pt x="6047" y="4059"/>
                  </a:lnTo>
                  <a:lnTo>
                    <a:pt x="6047" y="3829"/>
                  </a:lnTo>
                  <a:lnTo>
                    <a:pt x="6110" y="3746"/>
                  </a:lnTo>
                  <a:lnTo>
                    <a:pt x="6256" y="3787"/>
                  </a:lnTo>
                  <a:lnTo>
                    <a:pt x="6361" y="3829"/>
                  </a:lnTo>
                  <a:lnTo>
                    <a:pt x="6654" y="3683"/>
                  </a:lnTo>
                  <a:lnTo>
                    <a:pt x="6696" y="3683"/>
                  </a:lnTo>
                  <a:lnTo>
                    <a:pt x="6780" y="3641"/>
                  </a:lnTo>
                  <a:lnTo>
                    <a:pt x="7093" y="3620"/>
                  </a:lnTo>
                  <a:lnTo>
                    <a:pt x="7198" y="3641"/>
                  </a:lnTo>
                  <a:lnTo>
                    <a:pt x="7261" y="3683"/>
                  </a:lnTo>
                  <a:lnTo>
                    <a:pt x="7428" y="3746"/>
                  </a:lnTo>
                  <a:lnTo>
                    <a:pt x="7700" y="3746"/>
                  </a:lnTo>
                  <a:lnTo>
                    <a:pt x="7721" y="3683"/>
                  </a:lnTo>
                  <a:lnTo>
                    <a:pt x="7888" y="3641"/>
                  </a:lnTo>
                  <a:lnTo>
                    <a:pt x="7951" y="3557"/>
                  </a:lnTo>
                  <a:lnTo>
                    <a:pt x="8160" y="3474"/>
                  </a:lnTo>
                  <a:lnTo>
                    <a:pt x="8307" y="3474"/>
                  </a:lnTo>
                  <a:lnTo>
                    <a:pt x="8432" y="3453"/>
                  </a:lnTo>
                  <a:lnTo>
                    <a:pt x="8725" y="3474"/>
                  </a:lnTo>
                  <a:lnTo>
                    <a:pt x="8956" y="3411"/>
                  </a:lnTo>
                  <a:lnTo>
                    <a:pt x="9102" y="3411"/>
                  </a:lnTo>
                  <a:lnTo>
                    <a:pt x="9165" y="3432"/>
                  </a:lnTo>
                  <a:lnTo>
                    <a:pt x="9311" y="3306"/>
                  </a:lnTo>
                  <a:lnTo>
                    <a:pt x="9458" y="3306"/>
                  </a:lnTo>
                  <a:lnTo>
                    <a:pt x="9500" y="3264"/>
                  </a:lnTo>
                  <a:lnTo>
                    <a:pt x="9730" y="3264"/>
                  </a:lnTo>
                  <a:lnTo>
                    <a:pt x="9939" y="3327"/>
                  </a:lnTo>
                  <a:lnTo>
                    <a:pt x="10085" y="3264"/>
                  </a:lnTo>
                  <a:lnTo>
                    <a:pt x="10148" y="3327"/>
                  </a:lnTo>
                  <a:lnTo>
                    <a:pt x="10148" y="3432"/>
                  </a:lnTo>
                  <a:lnTo>
                    <a:pt x="10253" y="3474"/>
                  </a:lnTo>
                  <a:lnTo>
                    <a:pt x="10399" y="3453"/>
                  </a:lnTo>
                  <a:lnTo>
                    <a:pt x="10420" y="3348"/>
                  </a:lnTo>
                  <a:lnTo>
                    <a:pt x="10357" y="3223"/>
                  </a:lnTo>
                  <a:lnTo>
                    <a:pt x="10232" y="2992"/>
                  </a:lnTo>
                  <a:lnTo>
                    <a:pt x="10085" y="2930"/>
                  </a:lnTo>
                  <a:lnTo>
                    <a:pt x="10106" y="2846"/>
                  </a:lnTo>
                  <a:lnTo>
                    <a:pt x="10085" y="2699"/>
                  </a:lnTo>
                  <a:lnTo>
                    <a:pt x="10148" y="2511"/>
                  </a:lnTo>
                  <a:lnTo>
                    <a:pt x="10127" y="2469"/>
                  </a:lnTo>
                  <a:lnTo>
                    <a:pt x="10002" y="2427"/>
                  </a:lnTo>
                  <a:lnTo>
                    <a:pt x="10002" y="2281"/>
                  </a:lnTo>
                  <a:lnTo>
                    <a:pt x="10002" y="2176"/>
                  </a:lnTo>
                  <a:lnTo>
                    <a:pt x="9939" y="1967"/>
                  </a:lnTo>
                  <a:lnTo>
                    <a:pt x="9897" y="1842"/>
                  </a:lnTo>
                  <a:lnTo>
                    <a:pt x="9897" y="1779"/>
                  </a:lnTo>
                  <a:lnTo>
                    <a:pt x="10044" y="1779"/>
                  </a:lnTo>
                  <a:lnTo>
                    <a:pt x="10106" y="1632"/>
                  </a:lnTo>
                  <a:lnTo>
                    <a:pt x="10148" y="1570"/>
                  </a:lnTo>
                  <a:lnTo>
                    <a:pt x="10148" y="1528"/>
                  </a:lnTo>
                  <a:lnTo>
                    <a:pt x="10106" y="1444"/>
                  </a:lnTo>
                  <a:lnTo>
                    <a:pt x="10002" y="1360"/>
                  </a:lnTo>
                  <a:lnTo>
                    <a:pt x="9709" y="1360"/>
                  </a:lnTo>
                  <a:lnTo>
                    <a:pt x="9562" y="1256"/>
                  </a:lnTo>
                  <a:lnTo>
                    <a:pt x="9520" y="1026"/>
                  </a:lnTo>
                  <a:lnTo>
                    <a:pt x="9583" y="837"/>
                  </a:lnTo>
                  <a:lnTo>
                    <a:pt x="9500" y="733"/>
                  </a:lnTo>
                  <a:lnTo>
                    <a:pt x="9395" y="712"/>
                  </a:lnTo>
                  <a:lnTo>
                    <a:pt x="9395" y="628"/>
                  </a:lnTo>
                  <a:lnTo>
                    <a:pt x="9290" y="523"/>
                  </a:lnTo>
                  <a:lnTo>
                    <a:pt x="9186" y="502"/>
                  </a:lnTo>
                  <a:lnTo>
                    <a:pt x="8956" y="293"/>
                  </a:lnTo>
                  <a:lnTo>
                    <a:pt x="8851" y="272"/>
                  </a:lnTo>
                  <a:lnTo>
                    <a:pt x="8767" y="335"/>
                  </a:lnTo>
                  <a:lnTo>
                    <a:pt x="8725" y="335"/>
                  </a:lnTo>
                  <a:lnTo>
                    <a:pt x="8558" y="293"/>
                  </a:lnTo>
                  <a:lnTo>
                    <a:pt x="8516" y="377"/>
                  </a:lnTo>
                  <a:lnTo>
                    <a:pt x="8432" y="335"/>
                  </a:lnTo>
                  <a:lnTo>
                    <a:pt x="8412" y="230"/>
                  </a:lnTo>
                  <a:lnTo>
                    <a:pt x="8349" y="230"/>
                  </a:lnTo>
                  <a:lnTo>
                    <a:pt x="8328" y="272"/>
                  </a:lnTo>
                  <a:lnTo>
                    <a:pt x="8244" y="419"/>
                  </a:lnTo>
                  <a:lnTo>
                    <a:pt x="8098" y="502"/>
                  </a:lnTo>
                  <a:lnTo>
                    <a:pt x="7909" y="607"/>
                  </a:lnTo>
                  <a:lnTo>
                    <a:pt x="7888" y="691"/>
                  </a:lnTo>
                  <a:lnTo>
                    <a:pt x="7700" y="712"/>
                  </a:lnTo>
                  <a:lnTo>
                    <a:pt x="7616" y="754"/>
                  </a:lnTo>
                  <a:lnTo>
                    <a:pt x="7386" y="712"/>
                  </a:lnTo>
                  <a:lnTo>
                    <a:pt x="7324" y="649"/>
                  </a:lnTo>
                  <a:lnTo>
                    <a:pt x="7219" y="649"/>
                  </a:lnTo>
                  <a:lnTo>
                    <a:pt x="7198" y="628"/>
                  </a:lnTo>
                  <a:lnTo>
                    <a:pt x="7093" y="691"/>
                  </a:lnTo>
                  <a:lnTo>
                    <a:pt x="6884" y="691"/>
                  </a:lnTo>
                  <a:lnTo>
                    <a:pt x="6633" y="795"/>
                  </a:lnTo>
                  <a:lnTo>
                    <a:pt x="6445" y="754"/>
                  </a:lnTo>
                  <a:lnTo>
                    <a:pt x="6319" y="649"/>
                  </a:lnTo>
                  <a:lnTo>
                    <a:pt x="6235" y="712"/>
                  </a:lnTo>
                  <a:lnTo>
                    <a:pt x="6026" y="607"/>
                  </a:lnTo>
                  <a:lnTo>
                    <a:pt x="5901" y="586"/>
                  </a:lnTo>
                  <a:lnTo>
                    <a:pt x="5712" y="440"/>
                  </a:lnTo>
                  <a:lnTo>
                    <a:pt x="5629" y="440"/>
                  </a:lnTo>
                  <a:lnTo>
                    <a:pt x="5587" y="523"/>
                  </a:lnTo>
                  <a:lnTo>
                    <a:pt x="5503" y="502"/>
                  </a:lnTo>
                  <a:lnTo>
                    <a:pt x="5399" y="377"/>
                  </a:lnTo>
                  <a:lnTo>
                    <a:pt x="5378" y="210"/>
                  </a:lnTo>
                  <a:lnTo>
                    <a:pt x="5273" y="126"/>
                  </a:lnTo>
                  <a:lnTo>
                    <a:pt x="5210" y="168"/>
                  </a:lnTo>
                  <a:lnTo>
                    <a:pt x="5085" y="293"/>
                  </a:lnTo>
                  <a:lnTo>
                    <a:pt x="5022" y="272"/>
                  </a:lnTo>
                  <a:lnTo>
                    <a:pt x="4980" y="314"/>
                  </a:lnTo>
                  <a:lnTo>
                    <a:pt x="4771" y="105"/>
                  </a:lnTo>
                  <a:lnTo>
                    <a:pt x="4750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062" name="Google Shape;7062;p57"/>
            <p:cNvSpPr/>
            <p:nvPr/>
          </p:nvSpPr>
          <p:spPr>
            <a:xfrm>
              <a:off x="3914265" y="2848854"/>
              <a:ext cx="18945" cy="15956"/>
            </a:xfrm>
            <a:custGeom>
              <a:rect b="b" l="l" r="r" t="t"/>
              <a:pathLst>
                <a:path extrusionOk="0" h="1403" w="1591">
                  <a:moveTo>
                    <a:pt x="503" y="0"/>
                  </a:moveTo>
                  <a:lnTo>
                    <a:pt x="419" y="84"/>
                  </a:lnTo>
                  <a:lnTo>
                    <a:pt x="335" y="84"/>
                  </a:lnTo>
                  <a:lnTo>
                    <a:pt x="231" y="189"/>
                  </a:lnTo>
                  <a:lnTo>
                    <a:pt x="210" y="356"/>
                  </a:lnTo>
                  <a:lnTo>
                    <a:pt x="335" y="398"/>
                  </a:lnTo>
                  <a:lnTo>
                    <a:pt x="335" y="523"/>
                  </a:lnTo>
                  <a:lnTo>
                    <a:pt x="189" y="628"/>
                  </a:lnTo>
                  <a:lnTo>
                    <a:pt x="210" y="733"/>
                  </a:lnTo>
                  <a:lnTo>
                    <a:pt x="126" y="879"/>
                  </a:lnTo>
                  <a:lnTo>
                    <a:pt x="1" y="921"/>
                  </a:lnTo>
                  <a:lnTo>
                    <a:pt x="22" y="921"/>
                  </a:lnTo>
                  <a:lnTo>
                    <a:pt x="84" y="1025"/>
                  </a:lnTo>
                  <a:lnTo>
                    <a:pt x="168" y="1088"/>
                  </a:lnTo>
                  <a:lnTo>
                    <a:pt x="231" y="1046"/>
                  </a:lnTo>
                  <a:lnTo>
                    <a:pt x="294" y="1088"/>
                  </a:lnTo>
                  <a:lnTo>
                    <a:pt x="398" y="1046"/>
                  </a:lnTo>
                  <a:lnTo>
                    <a:pt x="294" y="1130"/>
                  </a:lnTo>
                  <a:lnTo>
                    <a:pt x="231" y="1130"/>
                  </a:lnTo>
                  <a:lnTo>
                    <a:pt x="168" y="1318"/>
                  </a:lnTo>
                  <a:lnTo>
                    <a:pt x="189" y="1402"/>
                  </a:lnTo>
                  <a:lnTo>
                    <a:pt x="419" y="1193"/>
                  </a:lnTo>
                  <a:lnTo>
                    <a:pt x="712" y="1025"/>
                  </a:lnTo>
                  <a:lnTo>
                    <a:pt x="796" y="879"/>
                  </a:lnTo>
                  <a:lnTo>
                    <a:pt x="900" y="816"/>
                  </a:lnTo>
                  <a:lnTo>
                    <a:pt x="1110" y="837"/>
                  </a:lnTo>
                  <a:lnTo>
                    <a:pt x="1152" y="795"/>
                  </a:lnTo>
                  <a:lnTo>
                    <a:pt x="1277" y="795"/>
                  </a:lnTo>
                  <a:lnTo>
                    <a:pt x="1361" y="816"/>
                  </a:lnTo>
                  <a:lnTo>
                    <a:pt x="1486" y="837"/>
                  </a:lnTo>
                  <a:lnTo>
                    <a:pt x="1591" y="733"/>
                  </a:lnTo>
                  <a:lnTo>
                    <a:pt x="1591" y="670"/>
                  </a:lnTo>
                  <a:lnTo>
                    <a:pt x="1486" y="607"/>
                  </a:lnTo>
                  <a:lnTo>
                    <a:pt x="1361" y="481"/>
                  </a:lnTo>
                  <a:lnTo>
                    <a:pt x="1235" y="461"/>
                  </a:lnTo>
                  <a:lnTo>
                    <a:pt x="1047" y="293"/>
                  </a:lnTo>
                  <a:lnTo>
                    <a:pt x="1026" y="84"/>
                  </a:lnTo>
                  <a:lnTo>
                    <a:pt x="921" y="63"/>
                  </a:lnTo>
                  <a:lnTo>
                    <a:pt x="817" y="147"/>
                  </a:lnTo>
                  <a:lnTo>
                    <a:pt x="649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063" name="Google Shape;7063;p57"/>
            <p:cNvSpPr/>
            <p:nvPr/>
          </p:nvSpPr>
          <p:spPr>
            <a:xfrm>
              <a:off x="4004703" y="2885735"/>
              <a:ext cx="66539" cy="61161"/>
            </a:xfrm>
            <a:custGeom>
              <a:rect b="b" l="l" r="r" t="t"/>
              <a:pathLst>
                <a:path extrusionOk="0" h="5378" w="5588">
                  <a:moveTo>
                    <a:pt x="2031" y="0"/>
                  </a:moveTo>
                  <a:lnTo>
                    <a:pt x="1989" y="42"/>
                  </a:lnTo>
                  <a:lnTo>
                    <a:pt x="1842" y="42"/>
                  </a:lnTo>
                  <a:lnTo>
                    <a:pt x="1696" y="168"/>
                  </a:lnTo>
                  <a:lnTo>
                    <a:pt x="1717" y="189"/>
                  </a:lnTo>
                  <a:lnTo>
                    <a:pt x="1633" y="314"/>
                  </a:lnTo>
                  <a:lnTo>
                    <a:pt x="1591" y="314"/>
                  </a:lnTo>
                  <a:lnTo>
                    <a:pt x="1466" y="419"/>
                  </a:lnTo>
                  <a:lnTo>
                    <a:pt x="1215" y="482"/>
                  </a:lnTo>
                  <a:lnTo>
                    <a:pt x="1110" y="670"/>
                  </a:lnTo>
                  <a:lnTo>
                    <a:pt x="1110" y="837"/>
                  </a:lnTo>
                  <a:lnTo>
                    <a:pt x="1215" y="1047"/>
                  </a:lnTo>
                  <a:lnTo>
                    <a:pt x="1215" y="1235"/>
                  </a:lnTo>
                  <a:lnTo>
                    <a:pt x="1110" y="1444"/>
                  </a:lnTo>
                  <a:lnTo>
                    <a:pt x="1173" y="1549"/>
                  </a:lnTo>
                  <a:lnTo>
                    <a:pt x="1152" y="1716"/>
                  </a:lnTo>
                  <a:lnTo>
                    <a:pt x="1068" y="1842"/>
                  </a:lnTo>
                  <a:lnTo>
                    <a:pt x="1005" y="1925"/>
                  </a:lnTo>
                  <a:lnTo>
                    <a:pt x="1" y="2658"/>
                  </a:lnTo>
                  <a:lnTo>
                    <a:pt x="273" y="3411"/>
                  </a:lnTo>
                  <a:lnTo>
                    <a:pt x="775" y="3453"/>
                  </a:lnTo>
                  <a:lnTo>
                    <a:pt x="3474" y="5336"/>
                  </a:lnTo>
                  <a:lnTo>
                    <a:pt x="4562" y="5378"/>
                  </a:lnTo>
                  <a:lnTo>
                    <a:pt x="4709" y="5106"/>
                  </a:lnTo>
                  <a:lnTo>
                    <a:pt x="4834" y="4855"/>
                  </a:lnTo>
                  <a:lnTo>
                    <a:pt x="5085" y="4708"/>
                  </a:lnTo>
                  <a:lnTo>
                    <a:pt x="5274" y="4792"/>
                  </a:lnTo>
                  <a:lnTo>
                    <a:pt x="5399" y="4750"/>
                  </a:lnTo>
                  <a:lnTo>
                    <a:pt x="5462" y="4771"/>
                  </a:lnTo>
                  <a:lnTo>
                    <a:pt x="5546" y="4645"/>
                  </a:lnTo>
                  <a:lnTo>
                    <a:pt x="5588" y="4604"/>
                  </a:lnTo>
                  <a:lnTo>
                    <a:pt x="5546" y="4583"/>
                  </a:lnTo>
                  <a:lnTo>
                    <a:pt x="5441" y="4541"/>
                  </a:lnTo>
                  <a:lnTo>
                    <a:pt x="5337" y="4457"/>
                  </a:lnTo>
                  <a:lnTo>
                    <a:pt x="5274" y="4122"/>
                  </a:lnTo>
                  <a:lnTo>
                    <a:pt x="5085" y="4122"/>
                  </a:lnTo>
                  <a:lnTo>
                    <a:pt x="5064" y="3955"/>
                  </a:lnTo>
                  <a:lnTo>
                    <a:pt x="5064" y="3767"/>
                  </a:lnTo>
                  <a:lnTo>
                    <a:pt x="5190" y="3662"/>
                  </a:lnTo>
                  <a:lnTo>
                    <a:pt x="5064" y="3411"/>
                  </a:lnTo>
                  <a:lnTo>
                    <a:pt x="4960" y="3348"/>
                  </a:lnTo>
                  <a:lnTo>
                    <a:pt x="4855" y="3139"/>
                  </a:lnTo>
                  <a:lnTo>
                    <a:pt x="4772" y="3097"/>
                  </a:lnTo>
                  <a:lnTo>
                    <a:pt x="4730" y="3118"/>
                  </a:lnTo>
                  <a:lnTo>
                    <a:pt x="4290" y="2825"/>
                  </a:lnTo>
                  <a:lnTo>
                    <a:pt x="4186" y="2867"/>
                  </a:lnTo>
                  <a:lnTo>
                    <a:pt x="4123" y="2888"/>
                  </a:lnTo>
                  <a:lnTo>
                    <a:pt x="4018" y="2804"/>
                  </a:lnTo>
                  <a:lnTo>
                    <a:pt x="4018" y="2720"/>
                  </a:lnTo>
                  <a:lnTo>
                    <a:pt x="3997" y="2699"/>
                  </a:lnTo>
                  <a:lnTo>
                    <a:pt x="4039" y="2574"/>
                  </a:lnTo>
                  <a:lnTo>
                    <a:pt x="3914" y="2469"/>
                  </a:lnTo>
                  <a:lnTo>
                    <a:pt x="3893" y="2386"/>
                  </a:lnTo>
                  <a:lnTo>
                    <a:pt x="3788" y="2365"/>
                  </a:lnTo>
                  <a:lnTo>
                    <a:pt x="3704" y="2281"/>
                  </a:lnTo>
                  <a:lnTo>
                    <a:pt x="3621" y="2260"/>
                  </a:lnTo>
                  <a:lnTo>
                    <a:pt x="3621" y="2176"/>
                  </a:lnTo>
                  <a:lnTo>
                    <a:pt x="3684" y="2135"/>
                  </a:lnTo>
                  <a:lnTo>
                    <a:pt x="3663" y="2072"/>
                  </a:lnTo>
                  <a:lnTo>
                    <a:pt x="3684" y="1988"/>
                  </a:lnTo>
                  <a:lnTo>
                    <a:pt x="3684" y="1779"/>
                  </a:lnTo>
                  <a:lnTo>
                    <a:pt x="3725" y="1737"/>
                  </a:lnTo>
                  <a:lnTo>
                    <a:pt x="3767" y="1549"/>
                  </a:lnTo>
                  <a:lnTo>
                    <a:pt x="3830" y="1549"/>
                  </a:lnTo>
                  <a:lnTo>
                    <a:pt x="3914" y="1528"/>
                  </a:lnTo>
                  <a:lnTo>
                    <a:pt x="3914" y="1319"/>
                  </a:lnTo>
                  <a:lnTo>
                    <a:pt x="3872" y="1298"/>
                  </a:lnTo>
                  <a:lnTo>
                    <a:pt x="3830" y="1130"/>
                  </a:lnTo>
                  <a:lnTo>
                    <a:pt x="3914" y="1130"/>
                  </a:lnTo>
                  <a:lnTo>
                    <a:pt x="4018" y="1088"/>
                  </a:lnTo>
                  <a:lnTo>
                    <a:pt x="4081" y="1047"/>
                  </a:lnTo>
                  <a:lnTo>
                    <a:pt x="4018" y="1026"/>
                  </a:lnTo>
                  <a:lnTo>
                    <a:pt x="3935" y="984"/>
                  </a:lnTo>
                  <a:lnTo>
                    <a:pt x="3809" y="1005"/>
                  </a:lnTo>
                  <a:lnTo>
                    <a:pt x="3725" y="984"/>
                  </a:lnTo>
                  <a:lnTo>
                    <a:pt x="3516" y="879"/>
                  </a:lnTo>
                  <a:lnTo>
                    <a:pt x="3453" y="837"/>
                  </a:lnTo>
                  <a:lnTo>
                    <a:pt x="3349" y="795"/>
                  </a:lnTo>
                  <a:lnTo>
                    <a:pt x="3286" y="670"/>
                  </a:lnTo>
                  <a:lnTo>
                    <a:pt x="3244" y="565"/>
                  </a:lnTo>
                  <a:lnTo>
                    <a:pt x="3140" y="565"/>
                  </a:lnTo>
                  <a:lnTo>
                    <a:pt x="3077" y="419"/>
                  </a:lnTo>
                  <a:lnTo>
                    <a:pt x="3098" y="314"/>
                  </a:lnTo>
                  <a:lnTo>
                    <a:pt x="3035" y="189"/>
                  </a:lnTo>
                  <a:lnTo>
                    <a:pt x="2930" y="168"/>
                  </a:lnTo>
                  <a:lnTo>
                    <a:pt x="2784" y="210"/>
                  </a:lnTo>
                  <a:lnTo>
                    <a:pt x="2679" y="168"/>
                  </a:lnTo>
                  <a:lnTo>
                    <a:pt x="2679" y="63"/>
                  </a:lnTo>
                  <a:lnTo>
                    <a:pt x="2616" y="0"/>
                  </a:lnTo>
                  <a:lnTo>
                    <a:pt x="2470" y="63"/>
                  </a:lnTo>
                  <a:lnTo>
                    <a:pt x="2261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064" name="Google Shape;7064;p57"/>
            <p:cNvSpPr/>
            <p:nvPr/>
          </p:nvSpPr>
          <p:spPr>
            <a:xfrm>
              <a:off x="4059025" y="2939277"/>
              <a:ext cx="11967" cy="11668"/>
            </a:xfrm>
            <a:custGeom>
              <a:rect b="b" l="l" r="r" t="t"/>
              <a:pathLst>
                <a:path extrusionOk="0" h="1026" w="1005">
                  <a:moveTo>
                    <a:pt x="523" y="0"/>
                  </a:moveTo>
                  <a:lnTo>
                    <a:pt x="272" y="147"/>
                  </a:lnTo>
                  <a:lnTo>
                    <a:pt x="147" y="398"/>
                  </a:lnTo>
                  <a:lnTo>
                    <a:pt x="0" y="670"/>
                  </a:lnTo>
                  <a:lnTo>
                    <a:pt x="84" y="670"/>
                  </a:lnTo>
                  <a:lnTo>
                    <a:pt x="607" y="816"/>
                  </a:lnTo>
                  <a:lnTo>
                    <a:pt x="628" y="1025"/>
                  </a:lnTo>
                  <a:lnTo>
                    <a:pt x="1005" y="879"/>
                  </a:lnTo>
                  <a:lnTo>
                    <a:pt x="942" y="795"/>
                  </a:lnTo>
                  <a:lnTo>
                    <a:pt x="942" y="774"/>
                  </a:lnTo>
                  <a:lnTo>
                    <a:pt x="984" y="774"/>
                  </a:lnTo>
                  <a:lnTo>
                    <a:pt x="921" y="691"/>
                  </a:lnTo>
                  <a:lnTo>
                    <a:pt x="921" y="607"/>
                  </a:lnTo>
                  <a:lnTo>
                    <a:pt x="879" y="502"/>
                  </a:lnTo>
                  <a:lnTo>
                    <a:pt x="837" y="565"/>
                  </a:lnTo>
                  <a:lnTo>
                    <a:pt x="607" y="419"/>
                  </a:lnTo>
                  <a:lnTo>
                    <a:pt x="942" y="356"/>
                  </a:lnTo>
                  <a:lnTo>
                    <a:pt x="900" y="84"/>
                  </a:lnTo>
                  <a:lnTo>
                    <a:pt x="900" y="63"/>
                  </a:lnTo>
                  <a:lnTo>
                    <a:pt x="837" y="42"/>
                  </a:lnTo>
                  <a:lnTo>
                    <a:pt x="712" y="84"/>
                  </a:lnTo>
                  <a:lnTo>
                    <a:pt x="523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065" name="Google Shape;7065;p57"/>
            <p:cNvSpPr/>
            <p:nvPr/>
          </p:nvSpPr>
          <p:spPr>
            <a:xfrm>
              <a:off x="3959359" y="2899768"/>
              <a:ext cx="15468" cy="8347"/>
            </a:xfrm>
            <a:custGeom>
              <a:rect b="b" l="l" r="r" t="t"/>
              <a:pathLst>
                <a:path extrusionOk="0" h="734" w="1299">
                  <a:moveTo>
                    <a:pt x="1194" y="1"/>
                  </a:moveTo>
                  <a:lnTo>
                    <a:pt x="1005" y="105"/>
                  </a:lnTo>
                  <a:lnTo>
                    <a:pt x="775" y="210"/>
                  </a:lnTo>
                  <a:lnTo>
                    <a:pt x="608" y="210"/>
                  </a:lnTo>
                  <a:lnTo>
                    <a:pt x="482" y="168"/>
                  </a:lnTo>
                  <a:lnTo>
                    <a:pt x="378" y="168"/>
                  </a:lnTo>
                  <a:lnTo>
                    <a:pt x="378" y="231"/>
                  </a:lnTo>
                  <a:lnTo>
                    <a:pt x="357" y="315"/>
                  </a:lnTo>
                  <a:lnTo>
                    <a:pt x="273" y="336"/>
                  </a:lnTo>
                  <a:lnTo>
                    <a:pt x="147" y="294"/>
                  </a:lnTo>
                  <a:lnTo>
                    <a:pt x="85" y="377"/>
                  </a:lnTo>
                  <a:lnTo>
                    <a:pt x="1" y="398"/>
                  </a:lnTo>
                  <a:lnTo>
                    <a:pt x="1" y="524"/>
                  </a:lnTo>
                  <a:lnTo>
                    <a:pt x="85" y="629"/>
                  </a:lnTo>
                  <a:lnTo>
                    <a:pt x="210" y="712"/>
                  </a:lnTo>
                  <a:lnTo>
                    <a:pt x="378" y="691"/>
                  </a:lnTo>
                  <a:lnTo>
                    <a:pt x="461" y="733"/>
                  </a:lnTo>
                  <a:lnTo>
                    <a:pt x="503" y="691"/>
                  </a:lnTo>
                  <a:lnTo>
                    <a:pt x="629" y="649"/>
                  </a:lnTo>
                  <a:lnTo>
                    <a:pt x="775" y="545"/>
                  </a:lnTo>
                  <a:lnTo>
                    <a:pt x="838" y="503"/>
                  </a:lnTo>
                  <a:lnTo>
                    <a:pt x="1005" y="524"/>
                  </a:lnTo>
                  <a:lnTo>
                    <a:pt x="1005" y="419"/>
                  </a:lnTo>
                  <a:lnTo>
                    <a:pt x="984" y="315"/>
                  </a:lnTo>
                  <a:lnTo>
                    <a:pt x="1110" y="168"/>
                  </a:lnTo>
                  <a:lnTo>
                    <a:pt x="1235" y="85"/>
                  </a:lnTo>
                  <a:lnTo>
                    <a:pt x="1298" y="22"/>
                  </a:lnTo>
                  <a:lnTo>
                    <a:pt x="1256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066" name="Google Shape;7066;p57"/>
            <p:cNvSpPr/>
            <p:nvPr/>
          </p:nvSpPr>
          <p:spPr>
            <a:xfrm>
              <a:off x="3982281" y="2887395"/>
              <a:ext cx="42867" cy="36426"/>
            </a:xfrm>
            <a:custGeom>
              <a:rect b="b" l="l" r="r" t="t"/>
              <a:pathLst>
                <a:path extrusionOk="0" h="3203" w="3600">
                  <a:moveTo>
                    <a:pt x="3370" y="1"/>
                  </a:moveTo>
                  <a:lnTo>
                    <a:pt x="3139" y="64"/>
                  </a:lnTo>
                  <a:lnTo>
                    <a:pt x="2846" y="43"/>
                  </a:lnTo>
                  <a:lnTo>
                    <a:pt x="2721" y="64"/>
                  </a:lnTo>
                  <a:lnTo>
                    <a:pt x="2574" y="64"/>
                  </a:lnTo>
                  <a:lnTo>
                    <a:pt x="2365" y="147"/>
                  </a:lnTo>
                  <a:lnTo>
                    <a:pt x="2302" y="231"/>
                  </a:lnTo>
                  <a:lnTo>
                    <a:pt x="2135" y="273"/>
                  </a:lnTo>
                  <a:lnTo>
                    <a:pt x="2114" y="336"/>
                  </a:lnTo>
                  <a:lnTo>
                    <a:pt x="1842" y="336"/>
                  </a:lnTo>
                  <a:lnTo>
                    <a:pt x="1675" y="273"/>
                  </a:lnTo>
                  <a:lnTo>
                    <a:pt x="1612" y="231"/>
                  </a:lnTo>
                  <a:lnTo>
                    <a:pt x="1507" y="210"/>
                  </a:lnTo>
                  <a:lnTo>
                    <a:pt x="1194" y="231"/>
                  </a:lnTo>
                  <a:lnTo>
                    <a:pt x="1110" y="273"/>
                  </a:lnTo>
                  <a:lnTo>
                    <a:pt x="1068" y="273"/>
                  </a:lnTo>
                  <a:lnTo>
                    <a:pt x="775" y="419"/>
                  </a:lnTo>
                  <a:lnTo>
                    <a:pt x="670" y="377"/>
                  </a:lnTo>
                  <a:lnTo>
                    <a:pt x="524" y="336"/>
                  </a:lnTo>
                  <a:lnTo>
                    <a:pt x="461" y="419"/>
                  </a:lnTo>
                  <a:lnTo>
                    <a:pt x="461" y="649"/>
                  </a:lnTo>
                  <a:lnTo>
                    <a:pt x="377" y="670"/>
                  </a:lnTo>
                  <a:lnTo>
                    <a:pt x="419" y="796"/>
                  </a:lnTo>
                  <a:lnTo>
                    <a:pt x="315" y="859"/>
                  </a:lnTo>
                  <a:lnTo>
                    <a:pt x="168" y="880"/>
                  </a:lnTo>
                  <a:lnTo>
                    <a:pt x="64" y="859"/>
                  </a:lnTo>
                  <a:lnTo>
                    <a:pt x="1" y="901"/>
                  </a:lnTo>
                  <a:lnTo>
                    <a:pt x="22" y="1068"/>
                  </a:lnTo>
                  <a:lnTo>
                    <a:pt x="105" y="1277"/>
                  </a:lnTo>
                  <a:lnTo>
                    <a:pt x="147" y="1403"/>
                  </a:lnTo>
                  <a:lnTo>
                    <a:pt x="126" y="1528"/>
                  </a:lnTo>
                  <a:lnTo>
                    <a:pt x="105" y="1779"/>
                  </a:lnTo>
                  <a:lnTo>
                    <a:pt x="336" y="1779"/>
                  </a:lnTo>
                  <a:lnTo>
                    <a:pt x="377" y="1905"/>
                  </a:lnTo>
                  <a:lnTo>
                    <a:pt x="482" y="1947"/>
                  </a:lnTo>
                  <a:lnTo>
                    <a:pt x="482" y="2114"/>
                  </a:lnTo>
                  <a:lnTo>
                    <a:pt x="545" y="2198"/>
                  </a:lnTo>
                  <a:lnTo>
                    <a:pt x="461" y="2219"/>
                  </a:lnTo>
                  <a:lnTo>
                    <a:pt x="419" y="2219"/>
                  </a:lnTo>
                  <a:lnTo>
                    <a:pt x="315" y="2302"/>
                  </a:lnTo>
                  <a:lnTo>
                    <a:pt x="252" y="2449"/>
                  </a:lnTo>
                  <a:lnTo>
                    <a:pt x="168" y="2574"/>
                  </a:lnTo>
                  <a:lnTo>
                    <a:pt x="147" y="2574"/>
                  </a:lnTo>
                  <a:lnTo>
                    <a:pt x="168" y="2616"/>
                  </a:lnTo>
                  <a:lnTo>
                    <a:pt x="252" y="2679"/>
                  </a:lnTo>
                  <a:lnTo>
                    <a:pt x="273" y="2888"/>
                  </a:lnTo>
                  <a:lnTo>
                    <a:pt x="252" y="2993"/>
                  </a:lnTo>
                  <a:lnTo>
                    <a:pt x="315" y="2993"/>
                  </a:lnTo>
                  <a:lnTo>
                    <a:pt x="482" y="3077"/>
                  </a:lnTo>
                  <a:lnTo>
                    <a:pt x="629" y="3181"/>
                  </a:lnTo>
                  <a:lnTo>
                    <a:pt x="649" y="3181"/>
                  </a:lnTo>
                  <a:lnTo>
                    <a:pt x="733" y="3202"/>
                  </a:lnTo>
                  <a:lnTo>
                    <a:pt x="1884" y="2512"/>
                  </a:lnTo>
                  <a:lnTo>
                    <a:pt x="2888" y="1779"/>
                  </a:lnTo>
                  <a:lnTo>
                    <a:pt x="2951" y="1696"/>
                  </a:lnTo>
                  <a:lnTo>
                    <a:pt x="3035" y="1570"/>
                  </a:lnTo>
                  <a:lnTo>
                    <a:pt x="3056" y="1403"/>
                  </a:lnTo>
                  <a:lnTo>
                    <a:pt x="2993" y="1298"/>
                  </a:lnTo>
                  <a:lnTo>
                    <a:pt x="3098" y="1089"/>
                  </a:lnTo>
                  <a:lnTo>
                    <a:pt x="3098" y="901"/>
                  </a:lnTo>
                  <a:lnTo>
                    <a:pt x="2993" y="691"/>
                  </a:lnTo>
                  <a:lnTo>
                    <a:pt x="2993" y="524"/>
                  </a:lnTo>
                  <a:lnTo>
                    <a:pt x="3098" y="336"/>
                  </a:lnTo>
                  <a:lnTo>
                    <a:pt x="3349" y="273"/>
                  </a:lnTo>
                  <a:lnTo>
                    <a:pt x="3474" y="168"/>
                  </a:lnTo>
                  <a:lnTo>
                    <a:pt x="3516" y="168"/>
                  </a:lnTo>
                  <a:lnTo>
                    <a:pt x="3600" y="43"/>
                  </a:lnTo>
                  <a:lnTo>
                    <a:pt x="3579" y="22"/>
                  </a:lnTo>
                  <a:lnTo>
                    <a:pt x="3516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067" name="Google Shape;7067;p57"/>
            <p:cNvSpPr/>
            <p:nvPr/>
          </p:nvSpPr>
          <p:spPr>
            <a:xfrm>
              <a:off x="3973565" y="2916668"/>
              <a:ext cx="10479" cy="29045"/>
            </a:xfrm>
            <a:custGeom>
              <a:rect b="b" l="l" r="r" t="t"/>
              <a:pathLst>
                <a:path extrusionOk="0" h="2554" w="880">
                  <a:moveTo>
                    <a:pt x="837" y="0"/>
                  </a:moveTo>
                  <a:lnTo>
                    <a:pt x="754" y="105"/>
                  </a:lnTo>
                  <a:lnTo>
                    <a:pt x="565" y="147"/>
                  </a:lnTo>
                  <a:lnTo>
                    <a:pt x="524" y="105"/>
                  </a:lnTo>
                  <a:lnTo>
                    <a:pt x="377" y="252"/>
                  </a:lnTo>
                  <a:lnTo>
                    <a:pt x="335" y="670"/>
                  </a:lnTo>
                  <a:lnTo>
                    <a:pt x="168" y="1005"/>
                  </a:lnTo>
                  <a:lnTo>
                    <a:pt x="1" y="1235"/>
                  </a:lnTo>
                  <a:lnTo>
                    <a:pt x="63" y="1256"/>
                  </a:lnTo>
                  <a:lnTo>
                    <a:pt x="168" y="1444"/>
                  </a:lnTo>
                  <a:lnTo>
                    <a:pt x="231" y="1653"/>
                  </a:lnTo>
                  <a:lnTo>
                    <a:pt x="377" y="1884"/>
                  </a:lnTo>
                  <a:lnTo>
                    <a:pt x="524" y="2197"/>
                  </a:lnTo>
                  <a:lnTo>
                    <a:pt x="461" y="2344"/>
                  </a:lnTo>
                  <a:lnTo>
                    <a:pt x="545" y="2553"/>
                  </a:lnTo>
                  <a:lnTo>
                    <a:pt x="628" y="2448"/>
                  </a:lnTo>
                  <a:lnTo>
                    <a:pt x="628" y="2407"/>
                  </a:lnTo>
                  <a:lnTo>
                    <a:pt x="628" y="2344"/>
                  </a:lnTo>
                  <a:lnTo>
                    <a:pt x="670" y="2281"/>
                  </a:lnTo>
                  <a:lnTo>
                    <a:pt x="670" y="2156"/>
                  </a:lnTo>
                  <a:lnTo>
                    <a:pt x="733" y="1988"/>
                  </a:lnTo>
                  <a:lnTo>
                    <a:pt x="691" y="1842"/>
                  </a:lnTo>
                  <a:lnTo>
                    <a:pt x="754" y="1821"/>
                  </a:lnTo>
                  <a:lnTo>
                    <a:pt x="754" y="1674"/>
                  </a:lnTo>
                  <a:lnTo>
                    <a:pt x="775" y="1549"/>
                  </a:lnTo>
                  <a:lnTo>
                    <a:pt x="775" y="1465"/>
                  </a:lnTo>
                  <a:lnTo>
                    <a:pt x="775" y="1214"/>
                  </a:lnTo>
                  <a:lnTo>
                    <a:pt x="754" y="1235"/>
                  </a:lnTo>
                  <a:lnTo>
                    <a:pt x="670" y="1235"/>
                  </a:lnTo>
                  <a:lnTo>
                    <a:pt x="565" y="1298"/>
                  </a:lnTo>
                  <a:lnTo>
                    <a:pt x="524" y="1235"/>
                  </a:lnTo>
                  <a:lnTo>
                    <a:pt x="545" y="1047"/>
                  </a:lnTo>
                  <a:lnTo>
                    <a:pt x="545" y="796"/>
                  </a:lnTo>
                  <a:lnTo>
                    <a:pt x="524" y="712"/>
                  </a:lnTo>
                  <a:lnTo>
                    <a:pt x="545" y="565"/>
                  </a:lnTo>
                  <a:lnTo>
                    <a:pt x="670" y="565"/>
                  </a:lnTo>
                  <a:lnTo>
                    <a:pt x="691" y="670"/>
                  </a:lnTo>
                  <a:lnTo>
                    <a:pt x="754" y="670"/>
                  </a:lnTo>
                  <a:lnTo>
                    <a:pt x="837" y="607"/>
                  </a:lnTo>
                  <a:lnTo>
                    <a:pt x="837" y="524"/>
                  </a:lnTo>
                  <a:lnTo>
                    <a:pt x="796" y="482"/>
                  </a:lnTo>
                  <a:lnTo>
                    <a:pt x="775" y="377"/>
                  </a:lnTo>
                  <a:lnTo>
                    <a:pt x="837" y="210"/>
                  </a:lnTo>
                  <a:lnTo>
                    <a:pt x="858" y="63"/>
                  </a:lnTo>
                  <a:lnTo>
                    <a:pt x="879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068" name="Google Shape;7068;p57"/>
            <p:cNvSpPr/>
            <p:nvPr/>
          </p:nvSpPr>
          <p:spPr>
            <a:xfrm>
              <a:off x="3982781" y="2916668"/>
              <a:ext cx="2751" cy="5959"/>
            </a:xfrm>
            <a:custGeom>
              <a:rect b="b" l="l" r="r" t="t"/>
              <a:pathLst>
                <a:path extrusionOk="0" h="524" w="231">
                  <a:moveTo>
                    <a:pt x="105" y="0"/>
                  </a:moveTo>
                  <a:lnTo>
                    <a:pt x="84" y="63"/>
                  </a:lnTo>
                  <a:lnTo>
                    <a:pt x="63" y="210"/>
                  </a:lnTo>
                  <a:lnTo>
                    <a:pt x="1" y="377"/>
                  </a:lnTo>
                  <a:lnTo>
                    <a:pt x="22" y="482"/>
                  </a:lnTo>
                  <a:lnTo>
                    <a:pt x="63" y="524"/>
                  </a:lnTo>
                  <a:lnTo>
                    <a:pt x="84" y="524"/>
                  </a:lnTo>
                  <a:lnTo>
                    <a:pt x="126" y="482"/>
                  </a:lnTo>
                  <a:lnTo>
                    <a:pt x="210" y="419"/>
                  </a:lnTo>
                  <a:lnTo>
                    <a:pt x="231" y="314"/>
                  </a:lnTo>
                  <a:lnTo>
                    <a:pt x="210" y="105"/>
                  </a:lnTo>
                  <a:lnTo>
                    <a:pt x="126" y="42"/>
                  </a:lnTo>
                  <a:lnTo>
                    <a:pt x="105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069" name="Google Shape;7069;p57"/>
            <p:cNvSpPr/>
            <p:nvPr/>
          </p:nvSpPr>
          <p:spPr>
            <a:xfrm>
              <a:off x="3979792" y="2923093"/>
              <a:ext cx="3751" cy="8336"/>
            </a:xfrm>
            <a:custGeom>
              <a:rect b="b" l="l" r="r" t="t"/>
              <a:pathLst>
                <a:path extrusionOk="0" h="733" w="315">
                  <a:moveTo>
                    <a:pt x="22" y="0"/>
                  </a:moveTo>
                  <a:lnTo>
                    <a:pt x="1" y="147"/>
                  </a:lnTo>
                  <a:lnTo>
                    <a:pt x="22" y="231"/>
                  </a:lnTo>
                  <a:lnTo>
                    <a:pt x="22" y="482"/>
                  </a:lnTo>
                  <a:lnTo>
                    <a:pt x="1" y="670"/>
                  </a:lnTo>
                  <a:lnTo>
                    <a:pt x="42" y="733"/>
                  </a:lnTo>
                  <a:lnTo>
                    <a:pt x="147" y="670"/>
                  </a:lnTo>
                  <a:lnTo>
                    <a:pt x="231" y="670"/>
                  </a:lnTo>
                  <a:lnTo>
                    <a:pt x="252" y="649"/>
                  </a:lnTo>
                  <a:lnTo>
                    <a:pt x="273" y="440"/>
                  </a:lnTo>
                  <a:lnTo>
                    <a:pt x="273" y="356"/>
                  </a:lnTo>
                  <a:lnTo>
                    <a:pt x="314" y="210"/>
                  </a:lnTo>
                  <a:lnTo>
                    <a:pt x="314" y="147"/>
                  </a:lnTo>
                  <a:lnTo>
                    <a:pt x="314" y="63"/>
                  </a:lnTo>
                  <a:lnTo>
                    <a:pt x="314" y="42"/>
                  </a:lnTo>
                  <a:lnTo>
                    <a:pt x="231" y="105"/>
                  </a:lnTo>
                  <a:lnTo>
                    <a:pt x="168" y="105"/>
                  </a:lnTo>
                  <a:lnTo>
                    <a:pt x="147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070" name="Google Shape;7070;p57"/>
            <p:cNvSpPr/>
            <p:nvPr/>
          </p:nvSpPr>
          <p:spPr>
            <a:xfrm>
              <a:off x="3979792" y="2907627"/>
              <a:ext cx="8978" cy="10713"/>
            </a:xfrm>
            <a:custGeom>
              <a:rect b="b" l="l" r="r" t="t"/>
              <a:pathLst>
                <a:path extrusionOk="0" h="942" w="754">
                  <a:moveTo>
                    <a:pt x="314" y="0"/>
                  </a:moveTo>
                  <a:lnTo>
                    <a:pt x="314" y="21"/>
                  </a:lnTo>
                  <a:lnTo>
                    <a:pt x="231" y="21"/>
                  </a:lnTo>
                  <a:lnTo>
                    <a:pt x="210" y="440"/>
                  </a:lnTo>
                  <a:lnTo>
                    <a:pt x="105" y="586"/>
                  </a:lnTo>
                  <a:lnTo>
                    <a:pt x="1" y="733"/>
                  </a:lnTo>
                  <a:lnTo>
                    <a:pt x="1" y="879"/>
                  </a:lnTo>
                  <a:lnTo>
                    <a:pt x="1" y="900"/>
                  </a:lnTo>
                  <a:lnTo>
                    <a:pt x="42" y="942"/>
                  </a:lnTo>
                  <a:lnTo>
                    <a:pt x="231" y="900"/>
                  </a:lnTo>
                  <a:lnTo>
                    <a:pt x="314" y="795"/>
                  </a:lnTo>
                  <a:lnTo>
                    <a:pt x="377" y="795"/>
                  </a:lnTo>
                  <a:lnTo>
                    <a:pt x="461" y="670"/>
                  </a:lnTo>
                  <a:lnTo>
                    <a:pt x="524" y="523"/>
                  </a:lnTo>
                  <a:lnTo>
                    <a:pt x="628" y="440"/>
                  </a:lnTo>
                  <a:lnTo>
                    <a:pt x="670" y="440"/>
                  </a:lnTo>
                  <a:lnTo>
                    <a:pt x="754" y="419"/>
                  </a:lnTo>
                  <a:lnTo>
                    <a:pt x="691" y="335"/>
                  </a:lnTo>
                  <a:lnTo>
                    <a:pt x="691" y="168"/>
                  </a:lnTo>
                  <a:lnTo>
                    <a:pt x="586" y="126"/>
                  </a:lnTo>
                  <a:lnTo>
                    <a:pt x="545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071" name="Google Shape;7071;p57"/>
            <p:cNvSpPr/>
            <p:nvPr/>
          </p:nvSpPr>
          <p:spPr>
            <a:xfrm>
              <a:off x="3980292" y="2915952"/>
              <a:ext cx="27661" cy="32616"/>
            </a:xfrm>
            <a:custGeom>
              <a:rect b="b" l="l" r="r" t="t"/>
              <a:pathLst>
                <a:path extrusionOk="0" h="2868" w="2323">
                  <a:moveTo>
                    <a:pt x="2051" y="1"/>
                  </a:moveTo>
                  <a:lnTo>
                    <a:pt x="900" y="691"/>
                  </a:lnTo>
                  <a:lnTo>
                    <a:pt x="816" y="670"/>
                  </a:lnTo>
                  <a:lnTo>
                    <a:pt x="796" y="670"/>
                  </a:lnTo>
                  <a:lnTo>
                    <a:pt x="649" y="566"/>
                  </a:lnTo>
                  <a:lnTo>
                    <a:pt x="482" y="482"/>
                  </a:lnTo>
                  <a:lnTo>
                    <a:pt x="419" y="482"/>
                  </a:lnTo>
                  <a:lnTo>
                    <a:pt x="335" y="545"/>
                  </a:lnTo>
                  <a:lnTo>
                    <a:pt x="293" y="587"/>
                  </a:lnTo>
                  <a:lnTo>
                    <a:pt x="272" y="587"/>
                  </a:lnTo>
                  <a:lnTo>
                    <a:pt x="272" y="670"/>
                  </a:lnTo>
                  <a:lnTo>
                    <a:pt x="272" y="691"/>
                  </a:lnTo>
                  <a:lnTo>
                    <a:pt x="272" y="775"/>
                  </a:lnTo>
                  <a:lnTo>
                    <a:pt x="272" y="838"/>
                  </a:lnTo>
                  <a:lnTo>
                    <a:pt x="231" y="984"/>
                  </a:lnTo>
                  <a:lnTo>
                    <a:pt x="231" y="1068"/>
                  </a:lnTo>
                  <a:lnTo>
                    <a:pt x="210" y="1528"/>
                  </a:lnTo>
                  <a:lnTo>
                    <a:pt x="210" y="1612"/>
                  </a:lnTo>
                  <a:lnTo>
                    <a:pt x="189" y="1737"/>
                  </a:lnTo>
                  <a:lnTo>
                    <a:pt x="189" y="1884"/>
                  </a:lnTo>
                  <a:lnTo>
                    <a:pt x="126" y="1905"/>
                  </a:lnTo>
                  <a:lnTo>
                    <a:pt x="168" y="2051"/>
                  </a:lnTo>
                  <a:lnTo>
                    <a:pt x="105" y="2219"/>
                  </a:lnTo>
                  <a:lnTo>
                    <a:pt x="105" y="2344"/>
                  </a:lnTo>
                  <a:lnTo>
                    <a:pt x="63" y="2407"/>
                  </a:lnTo>
                  <a:lnTo>
                    <a:pt x="63" y="2470"/>
                  </a:lnTo>
                  <a:lnTo>
                    <a:pt x="63" y="2553"/>
                  </a:lnTo>
                  <a:lnTo>
                    <a:pt x="0" y="2679"/>
                  </a:lnTo>
                  <a:lnTo>
                    <a:pt x="0" y="2721"/>
                  </a:lnTo>
                  <a:lnTo>
                    <a:pt x="189" y="2721"/>
                  </a:lnTo>
                  <a:lnTo>
                    <a:pt x="754" y="2867"/>
                  </a:lnTo>
                  <a:lnTo>
                    <a:pt x="1172" y="2449"/>
                  </a:lnTo>
                  <a:lnTo>
                    <a:pt x="1633" y="2407"/>
                  </a:lnTo>
                  <a:lnTo>
                    <a:pt x="1653" y="2219"/>
                  </a:lnTo>
                  <a:lnTo>
                    <a:pt x="1884" y="1926"/>
                  </a:lnTo>
                  <a:lnTo>
                    <a:pt x="1235" y="1214"/>
                  </a:lnTo>
                  <a:lnTo>
                    <a:pt x="2093" y="963"/>
                  </a:lnTo>
                  <a:lnTo>
                    <a:pt x="2302" y="754"/>
                  </a:lnTo>
                  <a:lnTo>
                    <a:pt x="2323" y="754"/>
                  </a:lnTo>
                  <a:lnTo>
                    <a:pt x="2051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072" name="Google Shape;7072;p57"/>
            <p:cNvSpPr/>
            <p:nvPr/>
          </p:nvSpPr>
          <p:spPr>
            <a:xfrm>
              <a:off x="3979792" y="2924515"/>
              <a:ext cx="142521" cy="114714"/>
            </a:xfrm>
            <a:custGeom>
              <a:rect b="b" l="l" r="r" t="t"/>
              <a:pathLst>
                <a:path extrusionOk="0" h="10087" w="11969">
                  <a:moveTo>
                    <a:pt x="2344" y="1"/>
                  </a:moveTo>
                  <a:lnTo>
                    <a:pt x="2135" y="210"/>
                  </a:lnTo>
                  <a:lnTo>
                    <a:pt x="1277" y="461"/>
                  </a:lnTo>
                  <a:lnTo>
                    <a:pt x="1926" y="1173"/>
                  </a:lnTo>
                  <a:lnTo>
                    <a:pt x="1695" y="1466"/>
                  </a:lnTo>
                  <a:lnTo>
                    <a:pt x="1675" y="1654"/>
                  </a:lnTo>
                  <a:lnTo>
                    <a:pt x="1214" y="1696"/>
                  </a:lnTo>
                  <a:lnTo>
                    <a:pt x="796" y="2114"/>
                  </a:lnTo>
                  <a:lnTo>
                    <a:pt x="231" y="1968"/>
                  </a:lnTo>
                  <a:lnTo>
                    <a:pt x="42" y="1968"/>
                  </a:lnTo>
                  <a:lnTo>
                    <a:pt x="42" y="2177"/>
                  </a:lnTo>
                  <a:lnTo>
                    <a:pt x="42" y="2407"/>
                  </a:lnTo>
                  <a:lnTo>
                    <a:pt x="1" y="2595"/>
                  </a:lnTo>
                  <a:lnTo>
                    <a:pt x="1" y="2637"/>
                  </a:lnTo>
                  <a:lnTo>
                    <a:pt x="63" y="2616"/>
                  </a:lnTo>
                  <a:lnTo>
                    <a:pt x="105" y="2637"/>
                  </a:lnTo>
                  <a:lnTo>
                    <a:pt x="168" y="2595"/>
                  </a:lnTo>
                  <a:lnTo>
                    <a:pt x="314" y="2658"/>
                  </a:lnTo>
                  <a:lnTo>
                    <a:pt x="273" y="2700"/>
                  </a:lnTo>
                  <a:lnTo>
                    <a:pt x="524" y="2972"/>
                  </a:lnTo>
                  <a:lnTo>
                    <a:pt x="545" y="3119"/>
                  </a:lnTo>
                  <a:lnTo>
                    <a:pt x="628" y="3139"/>
                  </a:lnTo>
                  <a:lnTo>
                    <a:pt x="628" y="3244"/>
                  </a:lnTo>
                  <a:lnTo>
                    <a:pt x="754" y="3349"/>
                  </a:lnTo>
                  <a:lnTo>
                    <a:pt x="838" y="3370"/>
                  </a:lnTo>
                  <a:lnTo>
                    <a:pt x="984" y="3663"/>
                  </a:lnTo>
                  <a:lnTo>
                    <a:pt x="984" y="3746"/>
                  </a:lnTo>
                  <a:lnTo>
                    <a:pt x="1047" y="3851"/>
                  </a:lnTo>
                  <a:lnTo>
                    <a:pt x="1110" y="3851"/>
                  </a:lnTo>
                  <a:lnTo>
                    <a:pt x="1151" y="3997"/>
                  </a:lnTo>
                  <a:lnTo>
                    <a:pt x="1193" y="4081"/>
                  </a:lnTo>
                  <a:lnTo>
                    <a:pt x="1319" y="4123"/>
                  </a:lnTo>
                  <a:lnTo>
                    <a:pt x="1423" y="4416"/>
                  </a:lnTo>
                  <a:lnTo>
                    <a:pt x="1528" y="4479"/>
                  </a:lnTo>
                  <a:lnTo>
                    <a:pt x="1570" y="4625"/>
                  </a:lnTo>
                  <a:lnTo>
                    <a:pt x="1528" y="4709"/>
                  </a:lnTo>
                  <a:lnTo>
                    <a:pt x="1528" y="4792"/>
                  </a:lnTo>
                  <a:lnTo>
                    <a:pt x="1633" y="4897"/>
                  </a:lnTo>
                  <a:lnTo>
                    <a:pt x="1633" y="4960"/>
                  </a:lnTo>
                  <a:lnTo>
                    <a:pt x="1716" y="5023"/>
                  </a:lnTo>
                  <a:lnTo>
                    <a:pt x="1821" y="4939"/>
                  </a:lnTo>
                  <a:lnTo>
                    <a:pt x="1926" y="5043"/>
                  </a:lnTo>
                  <a:lnTo>
                    <a:pt x="2114" y="5127"/>
                  </a:lnTo>
                  <a:lnTo>
                    <a:pt x="2260" y="5274"/>
                  </a:lnTo>
                  <a:lnTo>
                    <a:pt x="2323" y="5378"/>
                  </a:lnTo>
                  <a:lnTo>
                    <a:pt x="2344" y="5420"/>
                  </a:lnTo>
                  <a:lnTo>
                    <a:pt x="2365" y="5546"/>
                  </a:lnTo>
                  <a:lnTo>
                    <a:pt x="2428" y="5588"/>
                  </a:lnTo>
                  <a:lnTo>
                    <a:pt x="2470" y="5797"/>
                  </a:lnTo>
                  <a:lnTo>
                    <a:pt x="2574" y="5880"/>
                  </a:lnTo>
                  <a:lnTo>
                    <a:pt x="2637" y="6090"/>
                  </a:lnTo>
                  <a:lnTo>
                    <a:pt x="2658" y="6173"/>
                  </a:lnTo>
                  <a:lnTo>
                    <a:pt x="2616" y="6362"/>
                  </a:lnTo>
                  <a:lnTo>
                    <a:pt x="2574" y="6383"/>
                  </a:lnTo>
                  <a:lnTo>
                    <a:pt x="2616" y="6487"/>
                  </a:lnTo>
                  <a:lnTo>
                    <a:pt x="2658" y="6696"/>
                  </a:lnTo>
                  <a:lnTo>
                    <a:pt x="2679" y="6906"/>
                  </a:lnTo>
                  <a:lnTo>
                    <a:pt x="2783" y="7010"/>
                  </a:lnTo>
                  <a:lnTo>
                    <a:pt x="2825" y="7094"/>
                  </a:lnTo>
                  <a:lnTo>
                    <a:pt x="3097" y="7408"/>
                  </a:lnTo>
                  <a:lnTo>
                    <a:pt x="3202" y="7429"/>
                  </a:lnTo>
                  <a:lnTo>
                    <a:pt x="3307" y="7450"/>
                  </a:lnTo>
                  <a:lnTo>
                    <a:pt x="3390" y="7554"/>
                  </a:lnTo>
                  <a:lnTo>
                    <a:pt x="3474" y="7554"/>
                  </a:lnTo>
                  <a:lnTo>
                    <a:pt x="3620" y="7680"/>
                  </a:lnTo>
                  <a:lnTo>
                    <a:pt x="3620" y="7784"/>
                  </a:lnTo>
                  <a:lnTo>
                    <a:pt x="3788" y="7826"/>
                  </a:lnTo>
                  <a:lnTo>
                    <a:pt x="3767" y="7889"/>
                  </a:lnTo>
                  <a:lnTo>
                    <a:pt x="3830" y="7931"/>
                  </a:lnTo>
                  <a:lnTo>
                    <a:pt x="3976" y="8412"/>
                  </a:lnTo>
                  <a:lnTo>
                    <a:pt x="4102" y="8496"/>
                  </a:lnTo>
                  <a:lnTo>
                    <a:pt x="4102" y="8663"/>
                  </a:lnTo>
                  <a:lnTo>
                    <a:pt x="4541" y="9082"/>
                  </a:lnTo>
                  <a:lnTo>
                    <a:pt x="4604" y="9082"/>
                  </a:lnTo>
                  <a:lnTo>
                    <a:pt x="4646" y="9333"/>
                  </a:lnTo>
                  <a:lnTo>
                    <a:pt x="4834" y="9396"/>
                  </a:lnTo>
                  <a:lnTo>
                    <a:pt x="4939" y="9668"/>
                  </a:lnTo>
                  <a:lnTo>
                    <a:pt x="5043" y="9709"/>
                  </a:lnTo>
                  <a:lnTo>
                    <a:pt x="5127" y="9730"/>
                  </a:lnTo>
                  <a:lnTo>
                    <a:pt x="5169" y="9626"/>
                  </a:lnTo>
                  <a:lnTo>
                    <a:pt x="5336" y="9521"/>
                  </a:lnTo>
                  <a:lnTo>
                    <a:pt x="5232" y="9312"/>
                  </a:lnTo>
                  <a:lnTo>
                    <a:pt x="5294" y="9040"/>
                  </a:lnTo>
                  <a:lnTo>
                    <a:pt x="5462" y="8977"/>
                  </a:lnTo>
                  <a:lnTo>
                    <a:pt x="5650" y="9124"/>
                  </a:lnTo>
                  <a:lnTo>
                    <a:pt x="5985" y="9124"/>
                  </a:lnTo>
                  <a:lnTo>
                    <a:pt x="6487" y="9333"/>
                  </a:lnTo>
                  <a:lnTo>
                    <a:pt x="7010" y="9563"/>
                  </a:lnTo>
                  <a:lnTo>
                    <a:pt x="7031" y="10086"/>
                  </a:lnTo>
                  <a:lnTo>
                    <a:pt x="8077" y="8684"/>
                  </a:lnTo>
                  <a:lnTo>
                    <a:pt x="10253" y="8036"/>
                  </a:lnTo>
                  <a:lnTo>
                    <a:pt x="11885" y="7554"/>
                  </a:lnTo>
                  <a:lnTo>
                    <a:pt x="11969" y="6299"/>
                  </a:lnTo>
                  <a:lnTo>
                    <a:pt x="11843" y="5839"/>
                  </a:lnTo>
                  <a:lnTo>
                    <a:pt x="11655" y="5985"/>
                  </a:lnTo>
                  <a:lnTo>
                    <a:pt x="9960" y="5755"/>
                  </a:lnTo>
                  <a:lnTo>
                    <a:pt x="9835" y="5274"/>
                  </a:lnTo>
                  <a:lnTo>
                    <a:pt x="9688" y="5127"/>
                  </a:lnTo>
                  <a:lnTo>
                    <a:pt x="9688" y="4939"/>
                  </a:lnTo>
                  <a:lnTo>
                    <a:pt x="9688" y="4918"/>
                  </a:lnTo>
                  <a:lnTo>
                    <a:pt x="9667" y="4939"/>
                  </a:lnTo>
                  <a:lnTo>
                    <a:pt x="9625" y="4855"/>
                  </a:lnTo>
                  <a:lnTo>
                    <a:pt x="9625" y="4792"/>
                  </a:lnTo>
                  <a:lnTo>
                    <a:pt x="9667" y="4730"/>
                  </a:lnTo>
                  <a:lnTo>
                    <a:pt x="9563" y="4730"/>
                  </a:lnTo>
                  <a:lnTo>
                    <a:pt x="9563" y="4709"/>
                  </a:lnTo>
                  <a:lnTo>
                    <a:pt x="9458" y="4709"/>
                  </a:lnTo>
                  <a:lnTo>
                    <a:pt x="9270" y="4604"/>
                  </a:lnTo>
                  <a:lnTo>
                    <a:pt x="9249" y="4541"/>
                  </a:lnTo>
                  <a:lnTo>
                    <a:pt x="9228" y="4583"/>
                  </a:lnTo>
                  <a:lnTo>
                    <a:pt x="9123" y="4437"/>
                  </a:lnTo>
                  <a:lnTo>
                    <a:pt x="9102" y="4290"/>
                  </a:lnTo>
                  <a:lnTo>
                    <a:pt x="8809" y="3914"/>
                  </a:lnTo>
                  <a:lnTo>
                    <a:pt x="8726" y="3788"/>
                  </a:lnTo>
                  <a:lnTo>
                    <a:pt x="8809" y="3788"/>
                  </a:lnTo>
                  <a:lnTo>
                    <a:pt x="8809" y="3746"/>
                  </a:lnTo>
                  <a:lnTo>
                    <a:pt x="8705" y="3453"/>
                  </a:lnTo>
                  <a:lnTo>
                    <a:pt x="8705" y="3391"/>
                  </a:lnTo>
                  <a:lnTo>
                    <a:pt x="8621" y="3265"/>
                  </a:lnTo>
                  <a:lnTo>
                    <a:pt x="8579" y="3265"/>
                  </a:lnTo>
                  <a:lnTo>
                    <a:pt x="8391" y="3014"/>
                  </a:lnTo>
                  <a:lnTo>
                    <a:pt x="8307" y="3014"/>
                  </a:lnTo>
                  <a:lnTo>
                    <a:pt x="8224" y="2909"/>
                  </a:lnTo>
                  <a:lnTo>
                    <a:pt x="8224" y="2867"/>
                  </a:lnTo>
                  <a:lnTo>
                    <a:pt x="8286" y="2867"/>
                  </a:lnTo>
                  <a:lnTo>
                    <a:pt x="8307" y="2909"/>
                  </a:lnTo>
                  <a:lnTo>
                    <a:pt x="8286" y="2826"/>
                  </a:lnTo>
                  <a:lnTo>
                    <a:pt x="8182" y="2805"/>
                  </a:lnTo>
                  <a:lnTo>
                    <a:pt x="7973" y="2763"/>
                  </a:lnTo>
                  <a:lnTo>
                    <a:pt x="7868" y="2449"/>
                  </a:lnTo>
                  <a:lnTo>
                    <a:pt x="7805" y="2323"/>
                  </a:lnTo>
                  <a:lnTo>
                    <a:pt x="7742" y="2303"/>
                  </a:lnTo>
                  <a:lnTo>
                    <a:pt x="7742" y="2198"/>
                  </a:lnTo>
                  <a:lnTo>
                    <a:pt x="7701" y="2219"/>
                  </a:lnTo>
                  <a:lnTo>
                    <a:pt x="7659" y="2177"/>
                  </a:lnTo>
                  <a:lnTo>
                    <a:pt x="7282" y="2323"/>
                  </a:lnTo>
                  <a:lnTo>
                    <a:pt x="7261" y="2114"/>
                  </a:lnTo>
                  <a:lnTo>
                    <a:pt x="6738" y="1968"/>
                  </a:lnTo>
                  <a:lnTo>
                    <a:pt x="6654" y="1968"/>
                  </a:lnTo>
                  <a:lnTo>
                    <a:pt x="5566" y="1926"/>
                  </a:lnTo>
                  <a:lnTo>
                    <a:pt x="2867" y="43"/>
                  </a:lnTo>
                  <a:lnTo>
                    <a:pt x="2344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FF6B65"/>
                </a:solidFill>
              </a:endParaRPr>
            </a:p>
          </p:txBody>
        </p:sp>
        <p:sp>
          <p:nvSpPr>
            <p:cNvPr id="7073" name="Google Shape;7073;p57"/>
            <p:cNvSpPr/>
            <p:nvPr/>
          </p:nvSpPr>
          <p:spPr>
            <a:xfrm>
              <a:off x="4089663" y="2967116"/>
              <a:ext cx="5251" cy="10952"/>
            </a:xfrm>
            <a:custGeom>
              <a:rect b="b" l="l" r="r" t="t"/>
              <a:pathLst>
                <a:path extrusionOk="0" h="963" w="441">
                  <a:moveTo>
                    <a:pt x="147" y="0"/>
                  </a:moveTo>
                  <a:lnTo>
                    <a:pt x="147" y="42"/>
                  </a:lnTo>
                  <a:lnTo>
                    <a:pt x="106" y="42"/>
                  </a:lnTo>
                  <a:lnTo>
                    <a:pt x="106" y="105"/>
                  </a:lnTo>
                  <a:lnTo>
                    <a:pt x="43" y="126"/>
                  </a:lnTo>
                  <a:lnTo>
                    <a:pt x="85" y="209"/>
                  </a:lnTo>
                  <a:lnTo>
                    <a:pt x="43" y="209"/>
                  </a:lnTo>
                  <a:lnTo>
                    <a:pt x="85" y="377"/>
                  </a:lnTo>
                  <a:lnTo>
                    <a:pt x="43" y="356"/>
                  </a:lnTo>
                  <a:lnTo>
                    <a:pt x="1" y="356"/>
                  </a:lnTo>
                  <a:lnTo>
                    <a:pt x="1" y="544"/>
                  </a:lnTo>
                  <a:lnTo>
                    <a:pt x="22" y="628"/>
                  </a:lnTo>
                  <a:lnTo>
                    <a:pt x="43" y="670"/>
                  </a:lnTo>
                  <a:lnTo>
                    <a:pt x="43" y="795"/>
                  </a:lnTo>
                  <a:lnTo>
                    <a:pt x="22" y="795"/>
                  </a:lnTo>
                  <a:lnTo>
                    <a:pt x="43" y="858"/>
                  </a:lnTo>
                  <a:lnTo>
                    <a:pt x="231" y="963"/>
                  </a:lnTo>
                  <a:lnTo>
                    <a:pt x="336" y="963"/>
                  </a:lnTo>
                  <a:lnTo>
                    <a:pt x="398" y="942"/>
                  </a:lnTo>
                  <a:lnTo>
                    <a:pt x="440" y="670"/>
                  </a:lnTo>
                  <a:lnTo>
                    <a:pt x="398" y="544"/>
                  </a:lnTo>
                  <a:lnTo>
                    <a:pt x="336" y="544"/>
                  </a:lnTo>
                  <a:lnTo>
                    <a:pt x="315" y="356"/>
                  </a:lnTo>
                  <a:lnTo>
                    <a:pt x="336" y="356"/>
                  </a:lnTo>
                  <a:lnTo>
                    <a:pt x="398" y="168"/>
                  </a:lnTo>
                  <a:lnTo>
                    <a:pt x="357" y="126"/>
                  </a:lnTo>
                  <a:lnTo>
                    <a:pt x="315" y="126"/>
                  </a:lnTo>
                  <a:lnTo>
                    <a:pt x="315" y="63"/>
                  </a:lnTo>
                  <a:lnTo>
                    <a:pt x="210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074" name="Google Shape;7074;p57"/>
            <p:cNvSpPr/>
            <p:nvPr/>
          </p:nvSpPr>
          <p:spPr>
            <a:xfrm>
              <a:off x="4095152" y="2967833"/>
              <a:ext cx="32900" cy="24758"/>
            </a:xfrm>
            <a:custGeom>
              <a:rect b="b" l="l" r="r" t="t"/>
              <a:pathLst>
                <a:path extrusionOk="0" h="2177" w="2763">
                  <a:moveTo>
                    <a:pt x="2490" y="0"/>
                  </a:moveTo>
                  <a:lnTo>
                    <a:pt x="2490" y="84"/>
                  </a:lnTo>
                  <a:lnTo>
                    <a:pt x="2469" y="146"/>
                  </a:lnTo>
                  <a:lnTo>
                    <a:pt x="2093" y="356"/>
                  </a:lnTo>
                  <a:lnTo>
                    <a:pt x="2093" y="502"/>
                  </a:lnTo>
                  <a:lnTo>
                    <a:pt x="1779" y="795"/>
                  </a:lnTo>
                  <a:lnTo>
                    <a:pt x="1737" y="879"/>
                  </a:lnTo>
                  <a:lnTo>
                    <a:pt x="1779" y="900"/>
                  </a:lnTo>
                  <a:lnTo>
                    <a:pt x="1821" y="983"/>
                  </a:lnTo>
                  <a:lnTo>
                    <a:pt x="1653" y="1130"/>
                  </a:lnTo>
                  <a:lnTo>
                    <a:pt x="1611" y="1046"/>
                  </a:lnTo>
                  <a:lnTo>
                    <a:pt x="1549" y="1088"/>
                  </a:lnTo>
                  <a:lnTo>
                    <a:pt x="1465" y="1088"/>
                  </a:lnTo>
                  <a:lnTo>
                    <a:pt x="1507" y="1193"/>
                  </a:lnTo>
                  <a:lnTo>
                    <a:pt x="1444" y="1193"/>
                  </a:lnTo>
                  <a:lnTo>
                    <a:pt x="1423" y="1234"/>
                  </a:lnTo>
                  <a:lnTo>
                    <a:pt x="1256" y="1255"/>
                  </a:lnTo>
                  <a:lnTo>
                    <a:pt x="1130" y="1297"/>
                  </a:lnTo>
                  <a:lnTo>
                    <a:pt x="1088" y="1214"/>
                  </a:lnTo>
                  <a:lnTo>
                    <a:pt x="837" y="1214"/>
                  </a:lnTo>
                  <a:lnTo>
                    <a:pt x="628" y="1151"/>
                  </a:lnTo>
                  <a:lnTo>
                    <a:pt x="398" y="1339"/>
                  </a:lnTo>
                  <a:lnTo>
                    <a:pt x="314" y="1318"/>
                  </a:lnTo>
                  <a:lnTo>
                    <a:pt x="251" y="1318"/>
                  </a:lnTo>
                  <a:lnTo>
                    <a:pt x="147" y="1360"/>
                  </a:lnTo>
                  <a:lnTo>
                    <a:pt x="105" y="1109"/>
                  </a:lnTo>
                  <a:lnTo>
                    <a:pt x="63" y="1151"/>
                  </a:lnTo>
                  <a:lnTo>
                    <a:pt x="0" y="1130"/>
                  </a:lnTo>
                  <a:lnTo>
                    <a:pt x="0" y="1318"/>
                  </a:lnTo>
                  <a:lnTo>
                    <a:pt x="147" y="1465"/>
                  </a:lnTo>
                  <a:lnTo>
                    <a:pt x="272" y="1946"/>
                  </a:lnTo>
                  <a:lnTo>
                    <a:pt x="1967" y="2176"/>
                  </a:lnTo>
                  <a:lnTo>
                    <a:pt x="2155" y="2030"/>
                  </a:lnTo>
                  <a:lnTo>
                    <a:pt x="2658" y="502"/>
                  </a:lnTo>
                  <a:lnTo>
                    <a:pt x="2762" y="481"/>
                  </a:lnTo>
                  <a:lnTo>
                    <a:pt x="2762" y="314"/>
                  </a:lnTo>
                  <a:lnTo>
                    <a:pt x="2720" y="251"/>
                  </a:lnTo>
                  <a:lnTo>
                    <a:pt x="2678" y="272"/>
                  </a:lnTo>
                  <a:lnTo>
                    <a:pt x="2658" y="251"/>
                  </a:lnTo>
                  <a:lnTo>
                    <a:pt x="2595" y="209"/>
                  </a:lnTo>
                  <a:lnTo>
                    <a:pt x="2574" y="42"/>
                  </a:lnTo>
                  <a:lnTo>
                    <a:pt x="2490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075" name="Google Shape;7075;p57"/>
            <p:cNvSpPr/>
            <p:nvPr/>
          </p:nvSpPr>
          <p:spPr>
            <a:xfrm>
              <a:off x="4101380" y="2973303"/>
              <a:ext cx="51583" cy="60684"/>
            </a:xfrm>
            <a:custGeom>
              <a:rect b="b" l="l" r="r" t="t"/>
              <a:pathLst>
                <a:path extrusionOk="0" h="5336" w="4332">
                  <a:moveTo>
                    <a:pt x="2239" y="0"/>
                  </a:moveTo>
                  <a:lnTo>
                    <a:pt x="2135" y="21"/>
                  </a:lnTo>
                  <a:lnTo>
                    <a:pt x="1632" y="1549"/>
                  </a:lnTo>
                  <a:lnTo>
                    <a:pt x="1758" y="2009"/>
                  </a:lnTo>
                  <a:lnTo>
                    <a:pt x="1674" y="3264"/>
                  </a:lnTo>
                  <a:lnTo>
                    <a:pt x="42" y="3746"/>
                  </a:lnTo>
                  <a:lnTo>
                    <a:pt x="0" y="4018"/>
                  </a:lnTo>
                  <a:lnTo>
                    <a:pt x="523" y="4708"/>
                  </a:lnTo>
                  <a:lnTo>
                    <a:pt x="461" y="4938"/>
                  </a:lnTo>
                  <a:lnTo>
                    <a:pt x="795" y="5336"/>
                  </a:lnTo>
                  <a:lnTo>
                    <a:pt x="879" y="5315"/>
                  </a:lnTo>
                  <a:lnTo>
                    <a:pt x="900" y="5336"/>
                  </a:lnTo>
                  <a:lnTo>
                    <a:pt x="1005" y="5336"/>
                  </a:lnTo>
                  <a:lnTo>
                    <a:pt x="1088" y="5231"/>
                  </a:lnTo>
                  <a:lnTo>
                    <a:pt x="1214" y="5231"/>
                  </a:lnTo>
                  <a:lnTo>
                    <a:pt x="1423" y="5127"/>
                  </a:lnTo>
                  <a:lnTo>
                    <a:pt x="1528" y="5127"/>
                  </a:lnTo>
                  <a:lnTo>
                    <a:pt x="1632" y="5106"/>
                  </a:lnTo>
                  <a:lnTo>
                    <a:pt x="1716" y="5147"/>
                  </a:lnTo>
                  <a:lnTo>
                    <a:pt x="1779" y="5147"/>
                  </a:lnTo>
                  <a:lnTo>
                    <a:pt x="1925" y="4938"/>
                  </a:lnTo>
                  <a:lnTo>
                    <a:pt x="1925" y="4917"/>
                  </a:lnTo>
                  <a:lnTo>
                    <a:pt x="1946" y="4917"/>
                  </a:lnTo>
                  <a:lnTo>
                    <a:pt x="1946" y="4834"/>
                  </a:lnTo>
                  <a:lnTo>
                    <a:pt x="1883" y="4813"/>
                  </a:lnTo>
                  <a:lnTo>
                    <a:pt x="1925" y="4750"/>
                  </a:lnTo>
                  <a:lnTo>
                    <a:pt x="1883" y="4687"/>
                  </a:lnTo>
                  <a:lnTo>
                    <a:pt x="1967" y="4603"/>
                  </a:lnTo>
                  <a:lnTo>
                    <a:pt x="2030" y="4541"/>
                  </a:lnTo>
                  <a:lnTo>
                    <a:pt x="2239" y="4541"/>
                  </a:lnTo>
                  <a:lnTo>
                    <a:pt x="2365" y="4520"/>
                  </a:lnTo>
                  <a:lnTo>
                    <a:pt x="2448" y="4583"/>
                  </a:lnTo>
                  <a:lnTo>
                    <a:pt x="2553" y="4436"/>
                  </a:lnTo>
                  <a:lnTo>
                    <a:pt x="2595" y="4415"/>
                  </a:lnTo>
                  <a:lnTo>
                    <a:pt x="2595" y="4227"/>
                  </a:lnTo>
                  <a:lnTo>
                    <a:pt x="2804" y="3976"/>
                  </a:lnTo>
                  <a:lnTo>
                    <a:pt x="2930" y="3955"/>
                  </a:lnTo>
                  <a:lnTo>
                    <a:pt x="3013" y="3976"/>
                  </a:lnTo>
                  <a:lnTo>
                    <a:pt x="3076" y="3913"/>
                  </a:lnTo>
                  <a:lnTo>
                    <a:pt x="3348" y="3913"/>
                  </a:lnTo>
                  <a:lnTo>
                    <a:pt x="3390" y="3850"/>
                  </a:lnTo>
                  <a:lnTo>
                    <a:pt x="3327" y="3808"/>
                  </a:lnTo>
                  <a:lnTo>
                    <a:pt x="3285" y="3599"/>
                  </a:lnTo>
                  <a:lnTo>
                    <a:pt x="3306" y="3599"/>
                  </a:lnTo>
                  <a:lnTo>
                    <a:pt x="3244" y="3494"/>
                  </a:lnTo>
                  <a:lnTo>
                    <a:pt x="3223" y="3474"/>
                  </a:lnTo>
                  <a:lnTo>
                    <a:pt x="3244" y="3390"/>
                  </a:lnTo>
                  <a:lnTo>
                    <a:pt x="3244" y="3285"/>
                  </a:lnTo>
                  <a:lnTo>
                    <a:pt x="3348" y="3118"/>
                  </a:lnTo>
                  <a:lnTo>
                    <a:pt x="3432" y="3076"/>
                  </a:lnTo>
                  <a:lnTo>
                    <a:pt x="3390" y="3013"/>
                  </a:lnTo>
                  <a:lnTo>
                    <a:pt x="3411" y="3013"/>
                  </a:lnTo>
                  <a:lnTo>
                    <a:pt x="3495" y="2867"/>
                  </a:lnTo>
                  <a:lnTo>
                    <a:pt x="3536" y="2846"/>
                  </a:lnTo>
                  <a:lnTo>
                    <a:pt x="3599" y="2846"/>
                  </a:lnTo>
                  <a:lnTo>
                    <a:pt x="3557" y="2909"/>
                  </a:lnTo>
                  <a:lnTo>
                    <a:pt x="3536" y="2971"/>
                  </a:lnTo>
                  <a:lnTo>
                    <a:pt x="3620" y="3013"/>
                  </a:lnTo>
                  <a:lnTo>
                    <a:pt x="3662" y="3013"/>
                  </a:lnTo>
                  <a:lnTo>
                    <a:pt x="3746" y="2804"/>
                  </a:lnTo>
                  <a:lnTo>
                    <a:pt x="3808" y="2741"/>
                  </a:lnTo>
                  <a:lnTo>
                    <a:pt x="3871" y="2616"/>
                  </a:lnTo>
                  <a:lnTo>
                    <a:pt x="4018" y="2490"/>
                  </a:lnTo>
                  <a:lnTo>
                    <a:pt x="4227" y="2134"/>
                  </a:lnTo>
                  <a:lnTo>
                    <a:pt x="4248" y="2072"/>
                  </a:lnTo>
                  <a:lnTo>
                    <a:pt x="4248" y="1988"/>
                  </a:lnTo>
                  <a:lnTo>
                    <a:pt x="4290" y="1862"/>
                  </a:lnTo>
                  <a:lnTo>
                    <a:pt x="4332" y="1758"/>
                  </a:lnTo>
                  <a:lnTo>
                    <a:pt x="4269" y="1695"/>
                  </a:lnTo>
                  <a:lnTo>
                    <a:pt x="4164" y="1674"/>
                  </a:lnTo>
                  <a:lnTo>
                    <a:pt x="3955" y="1507"/>
                  </a:lnTo>
                  <a:lnTo>
                    <a:pt x="3913" y="1402"/>
                  </a:lnTo>
                  <a:lnTo>
                    <a:pt x="3808" y="1298"/>
                  </a:lnTo>
                  <a:lnTo>
                    <a:pt x="3767" y="1151"/>
                  </a:lnTo>
                  <a:lnTo>
                    <a:pt x="3599" y="942"/>
                  </a:lnTo>
                  <a:lnTo>
                    <a:pt x="3516" y="942"/>
                  </a:lnTo>
                  <a:lnTo>
                    <a:pt x="3390" y="963"/>
                  </a:lnTo>
                  <a:lnTo>
                    <a:pt x="3118" y="921"/>
                  </a:lnTo>
                  <a:lnTo>
                    <a:pt x="3013" y="942"/>
                  </a:lnTo>
                  <a:lnTo>
                    <a:pt x="2930" y="963"/>
                  </a:lnTo>
                  <a:lnTo>
                    <a:pt x="2804" y="921"/>
                  </a:lnTo>
                  <a:lnTo>
                    <a:pt x="2469" y="649"/>
                  </a:lnTo>
                  <a:lnTo>
                    <a:pt x="2469" y="565"/>
                  </a:lnTo>
                  <a:lnTo>
                    <a:pt x="2260" y="335"/>
                  </a:lnTo>
                  <a:lnTo>
                    <a:pt x="2239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076" name="Google Shape;7076;p57"/>
            <p:cNvSpPr/>
            <p:nvPr/>
          </p:nvSpPr>
          <p:spPr>
            <a:xfrm>
              <a:off x="4124802" y="2964728"/>
              <a:ext cx="2751" cy="5971"/>
            </a:xfrm>
            <a:custGeom>
              <a:rect b="b" l="l" r="r" t="t"/>
              <a:pathLst>
                <a:path extrusionOk="0" h="525" w="231">
                  <a:moveTo>
                    <a:pt x="209" y="1"/>
                  </a:moveTo>
                  <a:lnTo>
                    <a:pt x="168" y="22"/>
                  </a:lnTo>
                  <a:lnTo>
                    <a:pt x="105" y="22"/>
                  </a:lnTo>
                  <a:lnTo>
                    <a:pt x="84" y="168"/>
                  </a:lnTo>
                  <a:lnTo>
                    <a:pt x="63" y="210"/>
                  </a:lnTo>
                  <a:lnTo>
                    <a:pt x="21" y="168"/>
                  </a:lnTo>
                  <a:lnTo>
                    <a:pt x="0" y="231"/>
                  </a:lnTo>
                  <a:lnTo>
                    <a:pt x="0" y="273"/>
                  </a:lnTo>
                  <a:lnTo>
                    <a:pt x="84" y="315"/>
                  </a:lnTo>
                  <a:lnTo>
                    <a:pt x="105" y="482"/>
                  </a:lnTo>
                  <a:lnTo>
                    <a:pt x="168" y="524"/>
                  </a:lnTo>
                  <a:lnTo>
                    <a:pt x="168" y="440"/>
                  </a:lnTo>
                  <a:lnTo>
                    <a:pt x="209" y="336"/>
                  </a:lnTo>
                  <a:lnTo>
                    <a:pt x="209" y="168"/>
                  </a:lnTo>
                  <a:lnTo>
                    <a:pt x="188" y="168"/>
                  </a:lnTo>
                  <a:lnTo>
                    <a:pt x="209" y="106"/>
                  </a:lnTo>
                  <a:lnTo>
                    <a:pt x="188" y="64"/>
                  </a:lnTo>
                  <a:lnTo>
                    <a:pt x="209" y="43"/>
                  </a:lnTo>
                  <a:lnTo>
                    <a:pt x="230" y="43"/>
                  </a:lnTo>
                  <a:lnTo>
                    <a:pt x="209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077" name="Google Shape;7077;p57"/>
            <p:cNvSpPr/>
            <p:nvPr/>
          </p:nvSpPr>
          <p:spPr>
            <a:xfrm>
              <a:off x="4037591" y="3015893"/>
              <a:ext cx="73267" cy="45456"/>
            </a:xfrm>
            <a:custGeom>
              <a:rect b="b" l="l" r="r" t="t"/>
              <a:pathLst>
                <a:path extrusionOk="0" h="3997" w="6153">
                  <a:moveTo>
                    <a:pt x="5399" y="1"/>
                  </a:moveTo>
                  <a:lnTo>
                    <a:pt x="3223" y="649"/>
                  </a:lnTo>
                  <a:lnTo>
                    <a:pt x="2177" y="2051"/>
                  </a:lnTo>
                  <a:lnTo>
                    <a:pt x="2156" y="1528"/>
                  </a:lnTo>
                  <a:lnTo>
                    <a:pt x="1633" y="1298"/>
                  </a:lnTo>
                  <a:lnTo>
                    <a:pt x="1131" y="1089"/>
                  </a:lnTo>
                  <a:lnTo>
                    <a:pt x="796" y="1089"/>
                  </a:lnTo>
                  <a:lnTo>
                    <a:pt x="608" y="942"/>
                  </a:lnTo>
                  <a:lnTo>
                    <a:pt x="440" y="1005"/>
                  </a:lnTo>
                  <a:lnTo>
                    <a:pt x="378" y="1277"/>
                  </a:lnTo>
                  <a:lnTo>
                    <a:pt x="482" y="1486"/>
                  </a:lnTo>
                  <a:lnTo>
                    <a:pt x="315" y="1591"/>
                  </a:lnTo>
                  <a:lnTo>
                    <a:pt x="273" y="1695"/>
                  </a:lnTo>
                  <a:lnTo>
                    <a:pt x="189" y="1674"/>
                  </a:lnTo>
                  <a:lnTo>
                    <a:pt x="85" y="1633"/>
                  </a:lnTo>
                  <a:lnTo>
                    <a:pt x="106" y="1737"/>
                  </a:lnTo>
                  <a:lnTo>
                    <a:pt x="168" y="2030"/>
                  </a:lnTo>
                  <a:lnTo>
                    <a:pt x="168" y="2218"/>
                  </a:lnTo>
                  <a:lnTo>
                    <a:pt x="85" y="2218"/>
                  </a:lnTo>
                  <a:lnTo>
                    <a:pt x="85" y="2260"/>
                  </a:lnTo>
                  <a:lnTo>
                    <a:pt x="1" y="2239"/>
                  </a:lnTo>
                  <a:lnTo>
                    <a:pt x="1" y="2239"/>
                  </a:lnTo>
                  <a:lnTo>
                    <a:pt x="22" y="2344"/>
                  </a:lnTo>
                  <a:lnTo>
                    <a:pt x="106" y="2344"/>
                  </a:lnTo>
                  <a:lnTo>
                    <a:pt x="106" y="2428"/>
                  </a:lnTo>
                  <a:lnTo>
                    <a:pt x="231" y="2616"/>
                  </a:lnTo>
                  <a:lnTo>
                    <a:pt x="315" y="3139"/>
                  </a:lnTo>
                  <a:lnTo>
                    <a:pt x="482" y="3265"/>
                  </a:lnTo>
                  <a:lnTo>
                    <a:pt x="482" y="3453"/>
                  </a:lnTo>
                  <a:lnTo>
                    <a:pt x="419" y="3474"/>
                  </a:lnTo>
                  <a:lnTo>
                    <a:pt x="482" y="3620"/>
                  </a:lnTo>
                  <a:lnTo>
                    <a:pt x="608" y="3767"/>
                  </a:lnTo>
                  <a:lnTo>
                    <a:pt x="608" y="3913"/>
                  </a:lnTo>
                  <a:lnTo>
                    <a:pt x="650" y="3997"/>
                  </a:lnTo>
                  <a:lnTo>
                    <a:pt x="796" y="3997"/>
                  </a:lnTo>
                  <a:lnTo>
                    <a:pt x="817" y="3934"/>
                  </a:lnTo>
                  <a:lnTo>
                    <a:pt x="963" y="3997"/>
                  </a:lnTo>
                  <a:lnTo>
                    <a:pt x="1068" y="3976"/>
                  </a:lnTo>
                  <a:lnTo>
                    <a:pt x="1173" y="3871"/>
                  </a:lnTo>
                  <a:lnTo>
                    <a:pt x="1319" y="3871"/>
                  </a:lnTo>
                  <a:lnTo>
                    <a:pt x="1361" y="3934"/>
                  </a:lnTo>
                  <a:lnTo>
                    <a:pt x="1466" y="3892"/>
                  </a:lnTo>
                  <a:lnTo>
                    <a:pt x="1570" y="3725"/>
                  </a:lnTo>
                  <a:lnTo>
                    <a:pt x="1633" y="3725"/>
                  </a:lnTo>
                  <a:lnTo>
                    <a:pt x="1696" y="3579"/>
                  </a:lnTo>
                  <a:lnTo>
                    <a:pt x="1842" y="3495"/>
                  </a:lnTo>
                  <a:lnTo>
                    <a:pt x="1905" y="3474"/>
                  </a:lnTo>
                  <a:lnTo>
                    <a:pt x="2010" y="3474"/>
                  </a:lnTo>
                  <a:lnTo>
                    <a:pt x="2051" y="3495"/>
                  </a:lnTo>
                  <a:lnTo>
                    <a:pt x="2198" y="3495"/>
                  </a:lnTo>
                  <a:lnTo>
                    <a:pt x="2219" y="3558"/>
                  </a:lnTo>
                  <a:lnTo>
                    <a:pt x="2365" y="3579"/>
                  </a:lnTo>
                  <a:lnTo>
                    <a:pt x="2616" y="3474"/>
                  </a:lnTo>
                  <a:lnTo>
                    <a:pt x="2826" y="3453"/>
                  </a:lnTo>
                  <a:lnTo>
                    <a:pt x="2909" y="3369"/>
                  </a:lnTo>
                  <a:lnTo>
                    <a:pt x="2930" y="3307"/>
                  </a:lnTo>
                  <a:lnTo>
                    <a:pt x="3119" y="3160"/>
                  </a:lnTo>
                  <a:lnTo>
                    <a:pt x="3223" y="3160"/>
                  </a:lnTo>
                  <a:lnTo>
                    <a:pt x="3307" y="3202"/>
                  </a:lnTo>
                  <a:lnTo>
                    <a:pt x="3370" y="3181"/>
                  </a:lnTo>
                  <a:lnTo>
                    <a:pt x="3432" y="3139"/>
                  </a:lnTo>
                  <a:lnTo>
                    <a:pt x="3453" y="3181"/>
                  </a:lnTo>
                  <a:lnTo>
                    <a:pt x="3537" y="3181"/>
                  </a:lnTo>
                  <a:lnTo>
                    <a:pt x="3725" y="3034"/>
                  </a:lnTo>
                  <a:lnTo>
                    <a:pt x="3830" y="2846"/>
                  </a:lnTo>
                  <a:lnTo>
                    <a:pt x="3935" y="2783"/>
                  </a:lnTo>
                  <a:lnTo>
                    <a:pt x="3997" y="2783"/>
                  </a:lnTo>
                  <a:lnTo>
                    <a:pt x="4625" y="2616"/>
                  </a:lnTo>
                  <a:lnTo>
                    <a:pt x="4688" y="2532"/>
                  </a:lnTo>
                  <a:lnTo>
                    <a:pt x="5043" y="2470"/>
                  </a:lnTo>
                  <a:lnTo>
                    <a:pt x="5253" y="2365"/>
                  </a:lnTo>
                  <a:lnTo>
                    <a:pt x="5399" y="2260"/>
                  </a:lnTo>
                  <a:lnTo>
                    <a:pt x="5629" y="2218"/>
                  </a:lnTo>
                  <a:lnTo>
                    <a:pt x="5608" y="2135"/>
                  </a:lnTo>
                  <a:lnTo>
                    <a:pt x="5629" y="2114"/>
                  </a:lnTo>
                  <a:lnTo>
                    <a:pt x="5567" y="2051"/>
                  </a:lnTo>
                  <a:lnTo>
                    <a:pt x="5608" y="1905"/>
                  </a:lnTo>
                  <a:lnTo>
                    <a:pt x="5776" y="1674"/>
                  </a:lnTo>
                  <a:lnTo>
                    <a:pt x="6027" y="1612"/>
                  </a:lnTo>
                  <a:lnTo>
                    <a:pt x="6152" y="1591"/>
                  </a:lnTo>
                  <a:lnTo>
                    <a:pt x="5818" y="1193"/>
                  </a:lnTo>
                  <a:lnTo>
                    <a:pt x="5880" y="963"/>
                  </a:lnTo>
                  <a:lnTo>
                    <a:pt x="5357" y="273"/>
                  </a:lnTo>
                  <a:lnTo>
                    <a:pt x="5399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078" name="Google Shape;7078;p57"/>
            <p:cNvSpPr/>
            <p:nvPr/>
          </p:nvSpPr>
          <p:spPr>
            <a:xfrm>
              <a:off x="3911526" y="2929280"/>
              <a:ext cx="85972" cy="69020"/>
            </a:xfrm>
            <a:custGeom>
              <a:rect b="b" l="l" r="r" t="t"/>
              <a:pathLst>
                <a:path extrusionOk="0" h="6069" w="7220">
                  <a:moveTo>
                    <a:pt x="503" y="0"/>
                  </a:moveTo>
                  <a:lnTo>
                    <a:pt x="210" y="21"/>
                  </a:lnTo>
                  <a:lnTo>
                    <a:pt x="147" y="21"/>
                  </a:lnTo>
                  <a:lnTo>
                    <a:pt x="126" y="126"/>
                  </a:lnTo>
                  <a:lnTo>
                    <a:pt x="84" y="356"/>
                  </a:lnTo>
                  <a:lnTo>
                    <a:pt x="126" y="523"/>
                  </a:lnTo>
                  <a:lnTo>
                    <a:pt x="126" y="649"/>
                  </a:lnTo>
                  <a:lnTo>
                    <a:pt x="42" y="858"/>
                  </a:lnTo>
                  <a:lnTo>
                    <a:pt x="1" y="1047"/>
                  </a:lnTo>
                  <a:lnTo>
                    <a:pt x="42" y="1193"/>
                  </a:lnTo>
                  <a:lnTo>
                    <a:pt x="126" y="1486"/>
                  </a:lnTo>
                  <a:lnTo>
                    <a:pt x="314" y="6068"/>
                  </a:lnTo>
                  <a:lnTo>
                    <a:pt x="7219" y="6005"/>
                  </a:lnTo>
                  <a:lnTo>
                    <a:pt x="7219" y="5985"/>
                  </a:lnTo>
                  <a:lnTo>
                    <a:pt x="7115" y="5964"/>
                  </a:lnTo>
                  <a:lnTo>
                    <a:pt x="6989" y="5796"/>
                  </a:lnTo>
                  <a:lnTo>
                    <a:pt x="6947" y="5754"/>
                  </a:lnTo>
                  <a:lnTo>
                    <a:pt x="6822" y="5692"/>
                  </a:lnTo>
                  <a:lnTo>
                    <a:pt x="6738" y="5566"/>
                  </a:lnTo>
                  <a:lnTo>
                    <a:pt x="6675" y="5587"/>
                  </a:lnTo>
                  <a:lnTo>
                    <a:pt x="6571" y="5587"/>
                  </a:lnTo>
                  <a:lnTo>
                    <a:pt x="6403" y="5461"/>
                  </a:lnTo>
                  <a:lnTo>
                    <a:pt x="6299" y="5169"/>
                  </a:lnTo>
                  <a:lnTo>
                    <a:pt x="6319" y="5106"/>
                  </a:lnTo>
                  <a:lnTo>
                    <a:pt x="6319" y="4938"/>
                  </a:lnTo>
                  <a:lnTo>
                    <a:pt x="6278" y="4855"/>
                  </a:lnTo>
                  <a:lnTo>
                    <a:pt x="6299" y="4813"/>
                  </a:lnTo>
                  <a:lnTo>
                    <a:pt x="6319" y="4855"/>
                  </a:lnTo>
                  <a:lnTo>
                    <a:pt x="6508" y="4855"/>
                  </a:lnTo>
                  <a:lnTo>
                    <a:pt x="6424" y="4792"/>
                  </a:lnTo>
                  <a:lnTo>
                    <a:pt x="6382" y="4792"/>
                  </a:lnTo>
                  <a:lnTo>
                    <a:pt x="6299" y="4624"/>
                  </a:lnTo>
                  <a:lnTo>
                    <a:pt x="6257" y="4604"/>
                  </a:lnTo>
                  <a:lnTo>
                    <a:pt x="6257" y="4645"/>
                  </a:lnTo>
                  <a:lnTo>
                    <a:pt x="6173" y="4583"/>
                  </a:lnTo>
                  <a:lnTo>
                    <a:pt x="6110" y="4415"/>
                  </a:lnTo>
                  <a:lnTo>
                    <a:pt x="5901" y="4080"/>
                  </a:lnTo>
                  <a:lnTo>
                    <a:pt x="5796" y="4018"/>
                  </a:lnTo>
                  <a:lnTo>
                    <a:pt x="5775" y="3871"/>
                  </a:lnTo>
                  <a:lnTo>
                    <a:pt x="5420" y="3327"/>
                  </a:lnTo>
                  <a:lnTo>
                    <a:pt x="5420" y="3223"/>
                  </a:lnTo>
                  <a:lnTo>
                    <a:pt x="5357" y="3118"/>
                  </a:lnTo>
                  <a:lnTo>
                    <a:pt x="5336" y="2867"/>
                  </a:lnTo>
                  <a:lnTo>
                    <a:pt x="5273" y="2825"/>
                  </a:lnTo>
                  <a:lnTo>
                    <a:pt x="5273" y="2741"/>
                  </a:lnTo>
                  <a:lnTo>
                    <a:pt x="5064" y="2532"/>
                  </a:lnTo>
                  <a:lnTo>
                    <a:pt x="5064" y="2448"/>
                  </a:lnTo>
                  <a:lnTo>
                    <a:pt x="5106" y="2344"/>
                  </a:lnTo>
                  <a:lnTo>
                    <a:pt x="5043" y="2281"/>
                  </a:lnTo>
                  <a:lnTo>
                    <a:pt x="4708" y="1988"/>
                  </a:lnTo>
                  <a:lnTo>
                    <a:pt x="4687" y="1884"/>
                  </a:lnTo>
                  <a:lnTo>
                    <a:pt x="4478" y="1653"/>
                  </a:lnTo>
                  <a:lnTo>
                    <a:pt x="4478" y="1507"/>
                  </a:lnTo>
                  <a:lnTo>
                    <a:pt x="4332" y="1360"/>
                  </a:lnTo>
                  <a:lnTo>
                    <a:pt x="4374" y="1277"/>
                  </a:lnTo>
                  <a:lnTo>
                    <a:pt x="4374" y="1193"/>
                  </a:lnTo>
                  <a:lnTo>
                    <a:pt x="4395" y="1151"/>
                  </a:lnTo>
                  <a:lnTo>
                    <a:pt x="4395" y="1193"/>
                  </a:lnTo>
                  <a:lnTo>
                    <a:pt x="4478" y="1193"/>
                  </a:lnTo>
                  <a:lnTo>
                    <a:pt x="4499" y="1339"/>
                  </a:lnTo>
                  <a:lnTo>
                    <a:pt x="4541" y="1402"/>
                  </a:lnTo>
                  <a:lnTo>
                    <a:pt x="4583" y="1465"/>
                  </a:lnTo>
                  <a:lnTo>
                    <a:pt x="4792" y="1674"/>
                  </a:lnTo>
                  <a:lnTo>
                    <a:pt x="4792" y="1779"/>
                  </a:lnTo>
                  <a:lnTo>
                    <a:pt x="4834" y="1884"/>
                  </a:lnTo>
                  <a:lnTo>
                    <a:pt x="5001" y="1967"/>
                  </a:lnTo>
                  <a:lnTo>
                    <a:pt x="5022" y="2072"/>
                  </a:lnTo>
                  <a:lnTo>
                    <a:pt x="5315" y="2344"/>
                  </a:lnTo>
                  <a:lnTo>
                    <a:pt x="5462" y="2428"/>
                  </a:lnTo>
                  <a:lnTo>
                    <a:pt x="5462" y="2490"/>
                  </a:lnTo>
                  <a:lnTo>
                    <a:pt x="5483" y="2407"/>
                  </a:lnTo>
                  <a:lnTo>
                    <a:pt x="5566" y="2323"/>
                  </a:lnTo>
                  <a:lnTo>
                    <a:pt x="5629" y="2114"/>
                  </a:lnTo>
                  <a:lnTo>
                    <a:pt x="5566" y="2072"/>
                  </a:lnTo>
                  <a:lnTo>
                    <a:pt x="5650" y="1904"/>
                  </a:lnTo>
                  <a:lnTo>
                    <a:pt x="5650" y="1779"/>
                  </a:lnTo>
                  <a:lnTo>
                    <a:pt x="5734" y="1465"/>
                  </a:lnTo>
                  <a:lnTo>
                    <a:pt x="5755" y="1444"/>
                  </a:lnTo>
                  <a:lnTo>
                    <a:pt x="5671" y="1235"/>
                  </a:lnTo>
                  <a:lnTo>
                    <a:pt x="5734" y="1088"/>
                  </a:lnTo>
                  <a:lnTo>
                    <a:pt x="5587" y="775"/>
                  </a:lnTo>
                  <a:lnTo>
                    <a:pt x="5441" y="544"/>
                  </a:lnTo>
                  <a:lnTo>
                    <a:pt x="5378" y="335"/>
                  </a:lnTo>
                  <a:lnTo>
                    <a:pt x="5273" y="147"/>
                  </a:lnTo>
                  <a:lnTo>
                    <a:pt x="5211" y="126"/>
                  </a:lnTo>
                  <a:lnTo>
                    <a:pt x="5127" y="231"/>
                  </a:lnTo>
                  <a:lnTo>
                    <a:pt x="4959" y="293"/>
                  </a:lnTo>
                  <a:lnTo>
                    <a:pt x="4604" y="231"/>
                  </a:lnTo>
                  <a:lnTo>
                    <a:pt x="4311" y="314"/>
                  </a:lnTo>
                  <a:lnTo>
                    <a:pt x="4102" y="147"/>
                  </a:lnTo>
                  <a:lnTo>
                    <a:pt x="4081" y="251"/>
                  </a:lnTo>
                  <a:lnTo>
                    <a:pt x="4164" y="398"/>
                  </a:lnTo>
                  <a:lnTo>
                    <a:pt x="4164" y="461"/>
                  </a:lnTo>
                  <a:lnTo>
                    <a:pt x="4081" y="335"/>
                  </a:lnTo>
                  <a:lnTo>
                    <a:pt x="3976" y="293"/>
                  </a:lnTo>
                  <a:lnTo>
                    <a:pt x="3955" y="189"/>
                  </a:lnTo>
                  <a:lnTo>
                    <a:pt x="3997" y="147"/>
                  </a:lnTo>
                  <a:lnTo>
                    <a:pt x="3955" y="105"/>
                  </a:lnTo>
                  <a:lnTo>
                    <a:pt x="3850" y="105"/>
                  </a:lnTo>
                  <a:lnTo>
                    <a:pt x="3746" y="84"/>
                  </a:lnTo>
                  <a:lnTo>
                    <a:pt x="3537" y="21"/>
                  </a:lnTo>
                  <a:lnTo>
                    <a:pt x="3495" y="42"/>
                  </a:lnTo>
                  <a:lnTo>
                    <a:pt x="3578" y="84"/>
                  </a:lnTo>
                  <a:lnTo>
                    <a:pt x="3599" y="105"/>
                  </a:lnTo>
                  <a:lnTo>
                    <a:pt x="3495" y="126"/>
                  </a:lnTo>
                  <a:lnTo>
                    <a:pt x="3390" y="105"/>
                  </a:lnTo>
                  <a:lnTo>
                    <a:pt x="3265" y="147"/>
                  </a:lnTo>
                  <a:lnTo>
                    <a:pt x="3223" y="126"/>
                  </a:lnTo>
                  <a:lnTo>
                    <a:pt x="3223" y="105"/>
                  </a:lnTo>
                  <a:lnTo>
                    <a:pt x="3348" y="84"/>
                  </a:lnTo>
                  <a:lnTo>
                    <a:pt x="3432" y="42"/>
                  </a:lnTo>
                  <a:lnTo>
                    <a:pt x="3327" y="42"/>
                  </a:lnTo>
                  <a:lnTo>
                    <a:pt x="3139" y="84"/>
                  </a:lnTo>
                  <a:lnTo>
                    <a:pt x="3076" y="126"/>
                  </a:lnTo>
                  <a:lnTo>
                    <a:pt x="2930" y="210"/>
                  </a:lnTo>
                  <a:lnTo>
                    <a:pt x="2846" y="231"/>
                  </a:lnTo>
                  <a:lnTo>
                    <a:pt x="2700" y="293"/>
                  </a:lnTo>
                  <a:lnTo>
                    <a:pt x="2595" y="419"/>
                  </a:lnTo>
                  <a:lnTo>
                    <a:pt x="2553" y="461"/>
                  </a:lnTo>
                  <a:lnTo>
                    <a:pt x="2386" y="461"/>
                  </a:lnTo>
                  <a:lnTo>
                    <a:pt x="2177" y="335"/>
                  </a:lnTo>
                  <a:lnTo>
                    <a:pt x="2009" y="314"/>
                  </a:lnTo>
                  <a:lnTo>
                    <a:pt x="1821" y="335"/>
                  </a:lnTo>
                  <a:lnTo>
                    <a:pt x="1674" y="231"/>
                  </a:lnTo>
                  <a:lnTo>
                    <a:pt x="1591" y="231"/>
                  </a:lnTo>
                  <a:lnTo>
                    <a:pt x="1507" y="251"/>
                  </a:lnTo>
                  <a:lnTo>
                    <a:pt x="1361" y="147"/>
                  </a:lnTo>
                  <a:lnTo>
                    <a:pt x="1172" y="105"/>
                  </a:lnTo>
                  <a:lnTo>
                    <a:pt x="733" y="84"/>
                  </a:lnTo>
                  <a:lnTo>
                    <a:pt x="503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079" name="Google Shape;7079;p57"/>
            <p:cNvSpPr/>
            <p:nvPr/>
          </p:nvSpPr>
          <p:spPr>
            <a:xfrm>
              <a:off x="3896332" y="2997572"/>
              <a:ext cx="113621" cy="124461"/>
            </a:xfrm>
            <a:custGeom>
              <a:rect b="b" l="l" r="r" t="t"/>
              <a:pathLst>
                <a:path extrusionOk="0" h="10944" w="9542">
                  <a:moveTo>
                    <a:pt x="8495" y="0"/>
                  </a:moveTo>
                  <a:lnTo>
                    <a:pt x="1590" y="63"/>
                  </a:lnTo>
                  <a:lnTo>
                    <a:pt x="1632" y="1193"/>
                  </a:lnTo>
                  <a:lnTo>
                    <a:pt x="1088" y="1235"/>
                  </a:lnTo>
                  <a:lnTo>
                    <a:pt x="1088" y="1444"/>
                  </a:lnTo>
                  <a:lnTo>
                    <a:pt x="1151" y="3725"/>
                  </a:lnTo>
                  <a:lnTo>
                    <a:pt x="1046" y="3746"/>
                  </a:lnTo>
                  <a:lnTo>
                    <a:pt x="942" y="3829"/>
                  </a:lnTo>
                  <a:lnTo>
                    <a:pt x="837" y="3767"/>
                  </a:lnTo>
                  <a:lnTo>
                    <a:pt x="691" y="3767"/>
                  </a:lnTo>
                  <a:lnTo>
                    <a:pt x="586" y="3850"/>
                  </a:lnTo>
                  <a:lnTo>
                    <a:pt x="586" y="3976"/>
                  </a:lnTo>
                  <a:lnTo>
                    <a:pt x="649" y="4060"/>
                  </a:lnTo>
                  <a:lnTo>
                    <a:pt x="586" y="4185"/>
                  </a:lnTo>
                  <a:lnTo>
                    <a:pt x="377" y="4457"/>
                  </a:lnTo>
                  <a:lnTo>
                    <a:pt x="335" y="4457"/>
                  </a:lnTo>
                  <a:lnTo>
                    <a:pt x="230" y="4541"/>
                  </a:lnTo>
                  <a:lnTo>
                    <a:pt x="251" y="4645"/>
                  </a:lnTo>
                  <a:lnTo>
                    <a:pt x="314" y="4687"/>
                  </a:lnTo>
                  <a:lnTo>
                    <a:pt x="251" y="4813"/>
                  </a:lnTo>
                  <a:lnTo>
                    <a:pt x="126" y="4897"/>
                  </a:lnTo>
                  <a:lnTo>
                    <a:pt x="105" y="4980"/>
                  </a:lnTo>
                  <a:lnTo>
                    <a:pt x="209" y="5022"/>
                  </a:lnTo>
                  <a:lnTo>
                    <a:pt x="230" y="5127"/>
                  </a:lnTo>
                  <a:lnTo>
                    <a:pt x="168" y="5231"/>
                  </a:lnTo>
                  <a:lnTo>
                    <a:pt x="0" y="5420"/>
                  </a:lnTo>
                  <a:lnTo>
                    <a:pt x="0" y="5545"/>
                  </a:lnTo>
                  <a:lnTo>
                    <a:pt x="63" y="5629"/>
                  </a:lnTo>
                  <a:lnTo>
                    <a:pt x="209" y="5524"/>
                  </a:lnTo>
                  <a:lnTo>
                    <a:pt x="251" y="5545"/>
                  </a:lnTo>
                  <a:lnTo>
                    <a:pt x="251" y="5629"/>
                  </a:lnTo>
                  <a:lnTo>
                    <a:pt x="209" y="5692"/>
                  </a:lnTo>
                  <a:lnTo>
                    <a:pt x="272" y="5734"/>
                  </a:lnTo>
                  <a:lnTo>
                    <a:pt x="230" y="5817"/>
                  </a:lnTo>
                  <a:lnTo>
                    <a:pt x="272" y="5922"/>
                  </a:lnTo>
                  <a:lnTo>
                    <a:pt x="272" y="6047"/>
                  </a:lnTo>
                  <a:lnTo>
                    <a:pt x="314" y="6152"/>
                  </a:lnTo>
                  <a:lnTo>
                    <a:pt x="544" y="6236"/>
                  </a:lnTo>
                  <a:lnTo>
                    <a:pt x="586" y="6319"/>
                  </a:lnTo>
                  <a:lnTo>
                    <a:pt x="544" y="6382"/>
                  </a:lnTo>
                  <a:lnTo>
                    <a:pt x="544" y="6466"/>
                  </a:lnTo>
                  <a:lnTo>
                    <a:pt x="523" y="6487"/>
                  </a:lnTo>
                  <a:lnTo>
                    <a:pt x="586" y="6570"/>
                  </a:lnTo>
                  <a:lnTo>
                    <a:pt x="586" y="6654"/>
                  </a:lnTo>
                  <a:lnTo>
                    <a:pt x="544" y="6675"/>
                  </a:lnTo>
                  <a:lnTo>
                    <a:pt x="670" y="6780"/>
                  </a:lnTo>
                  <a:lnTo>
                    <a:pt x="691" y="6863"/>
                  </a:lnTo>
                  <a:lnTo>
                    <a:pt x="858" y="7052"/>
                  </a:lnTo>
                  <a:lnTo>
                    <a:pt x="963" y="7282"/>
                  </a:lnTo>
                  <a:lnTo>
                    <a:pt x="984" y="7366"/>
                  </a:lnTo>
                  <a:lnTo>
                    <a:pt x="963" y="7491"/>
                  </a:lnTo>
                  <a:lnTo>
                    <a:pt x="942" y="7533"/>
                  </a:lnTo>
                  <a:lnTo>
                    <a:pt x="879" y="7638"/>
                  </a:lnTo>
                  <a:lnTo>
                    <a:pt x="879" y="7826"/>
                  </a:lnTo>
                  <a:lnTo>
                    <a:pt x="984" y="7910"/>
                  </a:lnTo>
                  <a:lnTo>
                    <a:pt x="1109" y="7910"/>
                  </a:lnTo>
                  <a:lnTo>
                    <a:pt x="1172" y="7847"/>
                  </a:lnTo>
                  <a:lnTo>
                    <a:pt x="1318" y="7847"/>
                  </a:lnTo>
                  <a:lnTo>
                    <a:pt x="1402" y="7889"/>
                  </a:lnTo>
                  <a:lnTo>
                    <a:pt x="1360" y="7951"/>
                  </a:lnTo>
                  <a:lnTo>
                    <a:pt x="1381" y="8098"/>
                  </a:lnTo>
                  <a:lnTo>
                    <a:pt x="1465" y="8140"/>
                  </a:lnTo>
                  <a:lnTo>
                    <a:pt x="1590" y="8223"/>
                  </a:lnTo>
                  <a:lnTo>
                    <a:pt x="1695" y="8223"/>
                  </a:lnTo>
                  <a:lnTo>
                    <a:pt x="1779" y="8265"/>
                  </a:lnTo>
                  <a:lnTo>
                    <a:pt x="1821" y="8349"/>
                  </a:lnTo>
                  <a:lnTo>
                    <a:pt x="1925" y="8412"/>
                  </a:lnTo>
                  <a:lnTo>
                    <a:pt x="2030" y="8412"/>
                  </a:lnTo>
                  <a:lnTo>
                    <a:pt x="2093" y="8475"/>
                  </a:lnTo>
                  <a:lnTo>
                    <a:pt x="2051" y="8558"/>
                  </a:lnTo>
                  <a:lnTo>
                    <a:pt x="1988" y="8621"/>
                  </a:lnTo>
                  <a:lnTo>
                    <a:pt x="1946" y="8663"/>
                  </a:lnTo>
                  <a:lnTo>
                    <a:pt x="1904" y="8726"/>
                  </a:lnTo>
                  <a:lnTo>
                    <a:pt x="2030" y="8830"/>
                  </a:lnTo>
                  <a:lnTo>
                    <a:pt x="2134" y="8851"/>
                  </a:lnTo>
                  <a:lnTo>
                    <a:pt x="2155" y="8830"/>
                  </a:lnTo>
                  <a:lnTo>
                    <a:pt x="2260" y="8872"/>
                  </a:lnTo>
                  <a:lnTo>
                    <a:pt x="2323" y="8851"/>
                  </a:lnTo>
                  <a:lnTo>
                    <a:pt x="2511" y="8977"/>
                  </a:lnTo>
                  <a:lnTo>
                    <a:pt x="2532" y="9039"/>
                  </a:lnTo>
                  <a:lnTo>
                    <a:pt x="2553" y="9207"/>
                  </a:lnTo>
                  <a:lnTo>
                    <a:pt x="2616" y="9270"/>
                  </a:lnTo>
                  <a:lnTo>
                    <a:pt x="2720" y="9291"/>
                  </a:lnTo>
                  <a:lnTo>
                    <a:pt x="2762" y="9353"/>
                  </a:lnTo>
                  <a:lnTo>
                    <a:pt x="2741" y="9458"/>
                  </a:lnTo>
                  <a:lnTo>
                    <a:pt x="2783" y="9521"/>
                  </a:lnTo>
                  <a:lnTo>
                    <a:pt x="2992" y="9563"/>
                  </a:lnTo>
                  <a:lnTo>
                    <a:pt x="3076" y="9625"/>
                  </a:lnTo>
                  <a:lnTo>
                    <a:pt x="3076" y="9688"/>
                  </a:lnTo>
                  <a:lnTo>
                    <a:pt x="3076" y="9876"/>
                  </a:lnTo>
                  <a:lnTo>
                    <a:pt x="3160" y="9918"/>
                  </a:lnTo>
                  <a:lnTo>
                    <a:pt x="3264" y="9981"/>
                  </a:lnTo>
                  <a:lnTo>
                    <a:pt x="3306" y="10044"/>
                  </a:lnTo>
                  <a:lnTo>
                    <a:pt x="3306" y="10086"/>
                  </a:lnTo>
                  <a:lnTo>
                    <a:pt x="3348" y="10190"/>
                  </a:lnTo>
                  <a:lnTo>
                    <a:pt x="3390" y="10232"/>
                  </a:lnTo>
                  <a:lnTo>
                    <a:pt x="3474" y="10253"/>
                  </a:lnTo>
                  <a:lnTo>
                    <a:pt x="3515" y="10337"/>
                  </a:lnTo>
                  <a:lnTo>
                    <a:pt x="3662" y="10420"/>
                  </a:lnTo>
                  <a:lnTo>
                    <a:pt x="3766" y="10462"/>
                  </a:lnTo>
                  <a:lnTo>
                    <a:pt x="3829" y="10441"/>
                  </a:lnTo>
                  <a:lnTo>
                    <a:pt x="3871" y="10399"/>
                  </a:lnTo>
                  <a:lnTo>
                    <a:pt x="3934" y="10337"/>
                  </a:lnTo>
                  <a:lnTo>
                    <a:pt x="4143" y="10337"/>
                  </a:lnTo>
                  <a:lnTo>
                    <a:pt x="4185" y="10399"/>
                  </a:lnTo>
                  <a:lnTo>
                    <a:pt x="4227" y="10399"/>
                  </a:lnTo>
                  <a:lnTo>
                    <a:pt x="4331" y="10337"/>
                  </a:lnTo>
                  <a:lnTo>
                    <a:pt x="4394" y="10295"/>
                  </a:lnTo>
                  <a:lnTo>
                    <a:pt x="4436" y="10211"/>
                  </a:lnTo>
                  <a:lnTo>
                    <a:pt x="4562" y="10211"/>
                  </a:lnTo>
                  <a:lnTo>
                    <a:pt x="4624" y="10232"/>
                  </a:lnTo>
                  <a:lnTo>
                    <a:pt x="4708" y="10399"/>
                  </a:lnTo>
                  <a:lnTo>
                    <a:pt x="4750" y="10462"/>
                  </a:lnTo>
                  <a:lnTo>
                    <a:pt x="4813" y="10525"/>
                  </a:lnTo>
                  <a:lnTo>
                    <a:pt x="4938" y="10567"/>
                  </a:lnTo>
                  <a:lnTo>
                    <a:pt x="5022" y="10630"/>
                  </a:lnTo>
                  <a:lnTo>
                    <a:pt x="5043" y="10734"/>
                  </a:lnTo>
                  <a:lnTo>
                    <a:pt x="5085" y="10755"/>
                  </a:lnTo>
                  <a:lnTo>
                    <a:pt x="5126" y="10839"/>
                  </a:lnTo>
                  <a:lnTo>
                    <a:pt x="5126" y="10923"/>
                  </a:lnTo>
                  <a:lnTo>
                    <a:pt x="5294" y="10923"/>
                  </a:lnTo>
                  <a:lnTo>
                    <a:pt x="5336" y="10944"/>
                  </a:lnTo>
                  <a:lnTo>
                    <a:pt x="5357" y="10923"/>
                  </a:lnTo>
                  <a:lnTo>
                    <a:pt x="5336" y="10860"/>
                  </a:lnTo>
                  <a:lnTo>
                    <a:pt x="5336" y="10776"/>
                  </a:lnTo>
                  <a:lnTo>
                    <a:pt x="5398" y="10713"/>
                  </a:lnTo>
                  <a:lnTo>
                    <a:pt x="5503" y="10755"/>
                  </a:lnTo>
                  <a:lnTo>
                    <a:pt x="5671" y="10818"/>
                  </a:lnTo>
                  <a:lnTo>
                    <a:pt x="5754" y="10776"/>
                  </a:lnTo>
                  <a:lnTo>
                    <a:pt x="5859" y="10818"/>
                  </a:lnTo>
                  <a:lnTo>
                    <a:pt x="5859" y="10923"/>
                  </a:lnTo>
                  <a:lnTo>
                    <a:pt x="6005" y="10944"/>
                  </a:lnTo>
                  <a:lnTo>
                    <a:pt x="6068" y="10944"/>
                  </a:lnTo>
                  <a:lnTo>
                    <a:pt x="6068" y="10860"/>
                  </a:lnTo>
                  <a:lnTo>
                    <a:pt x="6131" y="10776"/>
                  </a:lnTo>
                  <a:lnTo>
                    <a:pt x="6215" y="10818"/>
                  </a:lnTo>
                  <a:lnTo>
                    <a:pt x="6235" y="10776"/>
                  </a:lnTo>
                  <a:lnTo>
                    <a:pt x="6340" y="10776"/>
                  </a:lnTo>
                  <a:lnTo>
                    <a:pt x="6487" y="10734"/>
                  </a:lnTo>
                  <a:lnTo>
                    <a:pt x="6696" y="10713"/>
                  </a:lnTo>
                  <a:lnTo>
                    <a:pt x="6821" y="10755"/>
                  </a:lnTo>
                  <a:lnTo>
                    <a:pt x="6947" y="10713"/>
                  </a:lnTo>
                  <a:lnTo>
                    <a:pt x="7010" y="10609"/>
                  </a:lnTo>
                  <a:lnTo>
                    <a:pt x="7135" y="10525"/>
                  </a:lnTo>
                  <a:lnTo>
                    <a:pt x="7219" y="10420"/>
                  </a:lnTo>
                  <a:lnTo>
                    <a:pt x="7261" y="10399"/>
                  </a:lnTo>
                  <a:lnTo>
                    <a:pt x="7323" y="10337"/>
                  </a:lnTo>
                  <a:lnTo>
                    <a:pt x="7428" y="10232"/>
                  </a:lnTo>
                  <a:lnTo>
                    <a:pt x="7470" y="10232"/>
                  </a:lnTo>
                  <a:lnTo>
                    <a:pt x="7595" y="10023"/>
                  </a:lnTo>
                  <a:lnTo>
                    <a:pt x="7805" y="9814"/>
                  </a:lnTo>
                  <a:lnTo>
                    <a:pt x="7763" y="9604"/>
                  </a:lnTo>
                  <a:lnTo>
                    <a:pt x="7700" y="9563"/>
                  </a:lnTo>
                  <a:lnTo>
                    <a:pt x="7679" y="9353"/>
                  </a:lnTo>
                  <a:lnTo>
                    <a:pt x="7595" y="9249"/>
                  </a:lnTo>
                  <a:lnTo>
                    <a:pt x="7554" y="9144"/>
                  </a:lnTo>
                  <a:lnTo>
                    <a:pt x="7470" y="9060"/>
                  </a:lnTo>
                  <a:lnTo>
                    <a:pt x="7365" y="9060"/>
                  </a:lnTo>
                  <a:lnTo>
                    <a:pt x="7323" y="8998"/>
                  </a:lnTo>
                  <a:lnTo>
                    <a:pt x="7323" y="8956"/>
                  </a:lnTo>
                  <a:lnTo>
                    <a:pt x="7219" y="8893"/>
                  </a:lnTo>
                  <a:lnTo>
                    <a:pt x="7114" y="8726"/>
                  </a:lnTo>
                  <a:lnTo>
                    <a:pt x="7072" y="8684"/>
                  </a:lnTo>
                  <a:lnTo>
                    <a:pt x="7051" y="8621"/>
                  </a:lnTo>
                  <a:lnTo>
                    <a:pt x="6947" y="8516"/>
                  </a:lnTo>
                  <a:lnTo>
                    <a:pt x="6905" y="8433"/>
                  </a:lnTo>
                  <a:lnTo>
                    <a:pt x="6633" y="8433"/>
                  </a:lnTo>
                  <a:lnTo>
                    <a:pt x="6549" y="8412"/>
                  </a:lnTo>
                  <a:lnTo>
                    <a:pt x="6507" y="8328"/>
                  </a:lnTo>
                  <a:lnTo>
                    <a:pt x="6591" y="8203"/>
                  </a:lnTo>
                  <a:lnTo>
                    <a:pt x="6654" y="8161"/>
                  </a:lnTo>
                  <a:lnTo>
                    <a:pt x="6654" y="8035"/>
                  </a:lnTo>
                  <a:lnTo>
                    <a:pt x="6800" y="8056"/>
                  </a:lnTo>
                  <a:lnTo>
                    <a:pt x="6905" y="8035"/>
                  </a:lnTo>
                  <a:lnTo>
                    <a:pt x="6947" y="8098"/>
                  </a:lnTo>
                  <a:lnTo>
                    <a:pt x="7031" y="8098"/>
                  </a:lnTo>
                  <a:lnTo>
                    <a:pt x="7051" y="8035"/>
                  </a:lnTo>
                  <a:lnTo>
                    <a:pt x="7135" y="7951"/>
                  </a:lnTo>
                  <a:lnTo>
                    <a:pt x="7156" y="7700"/>
                  </a:lnTo>
                  <a:lnTo>
                    <a:pt x="7135" y="7470"/>
                  </a:lnTo>
                  <a:lnTo>
                    <a:pt x="7177" y="7303"/>
                  </a:lnTo>
                  <a:lnTo>
                    <a:pt x="7282" y="7177"/>
                  </a:lnTo>
                  <a:lnTo>
                    <a:pt x="7282" y="7052"/>
                  </a:lnTo>
                  <a:lnTo>
                    <a:pt x="7240" y="6968"/>
                  </a:lnTo>
                  <a:lnTo>
                    <a:pt x="7282" y="6863"/>
                  </a:lnTo>
                  <a:lnTo>
                    <a:pt x="7386" y="6696"/>
                  </a:lnTo>
                  <a:lnTo>
                    <a:pt x="7428" y="6633"/>
                  </a:lnTo>
                  <a:lnTo>
                    <a:pt x="7470" y="6633"/>
                  </a:lnTo>
                  <a:lnTo>
                    <a:pt x="7533" y="6654"/>
                  </a:lnTo>
                  <a:lnTo>
                    <a:pt x="7658" y="6215"/>
                  </a:lnTo>
                  <a:lnTo>
                    <a:pt x="7700" y="6026"/>
                  </a:lnTo>
                  <a:lnTo>
                    <a:pt x="7888" y="5922"/>
                  </a:lnTo>
                  <a:lnTo>
                    <a:pt x="7888" y="5817"/>
                  </a:lnTo>
                  <a:lnTo>
                    <a:pt x="8014" y="5608"/>
                  </a:lnTo>
                  <a:lnTo>
                    <a:pt x="8056" y="5503"/>
                  </a:lnTo>
                  <a:lnTo>
                    <a:pt x="8160" y="5482"/>
                  </a:lnTo>
                  <a:lnTo>
                    <a:pt x="8202" y="5482"/>
                  </a:lnTo>
                  <a:lnTo>
                    <a:pt x="8265" y="5294"/>
                  </a:lnTo>
                  <a:lnTo>
                    <a:pt x="8412" y="5022"/>
                  </a:lnTo>
                  <a:lnTo>
                    <a:pt x="8412" y="4813"/>
                  </a:lnTo>
                  <a:lnTo>
                    <a:pt x="8495" y="4666"/>
                  </a:lnTo>
                  <a:lnTo>
                    <a:pt x="8516" y="4604"/>
                  </a:lnTo>
                  <a:lnTo>
                    <a:pt x="8495" y="4604"/>
                  </a:lnTo>
                  <a:lnTo>
                    <a:pt x="8474" y="4478"/>
                  </a:lnTo>
                  <a:lnTo>
                    <a:pt x="8391" y="4248"/>
                  </a:lnTo>
                  <a:lnTo>
                    <a:pt x="8412" y="4122"/>
                  </a:lnTo>
                  <a:lnTo>
                    <a:pt x="8474" y="4039"/>
                  </a:lnTo>
                  <a:lnTo>
                    <a:pt x="8474" y="3934"/>
                  </a:lnTo>
                  <a:lnTo>
                    <a:pt x="8579" y="3809"/>
                  </a:lnTo>
                  <a:lnTo>
                    <a:pt x="8621" y="3516"/>
                  </a:lnTo>
                  <a:lnTo>
                    <a:pt x="8684" y="3327"/>
                  </a:lnTo>
                  <a:lnTo>
                    <a:pt x="8725" y="3285"/>
                  </a:lnTo>
                  <a:lnTo>
                    <a:pt x="8684" y="3223"/>
                  </a:lnTo>
                  <a:lnTo>
                    <a:pt x="8621" y="3202"/>
                  </a:lnTo>
                  <a:lnTo>
                    <a:pt x="8704" y="3076"/>
                  </a:lnTo>
                  <a:lnTo>
                    <a:pt x="8704" y="2930"/>
                  </a:lnTo>
                  <a:lnTo>
                    <a:pt x="8746" y="2909"/>
                  </a:lnTo>
                  <a:lnTo>
                    <a:pt x="8914" y="2909"/>
                  </a:lnTo>
                  <a:lnTo>
                    <a:pt x="8914" y="2825"/>
                  </a:lnTo>
                  <a:lnTo>
                    <a:pt x="8914" y="2783"/>
                  </a:lnTo>
                  <a:lnTo>
                    <a:pt x="8914" y="2721"/>
                  </a:lnTo>
                  <a:lnTo>
                    <a:pt x="9018" y="2700"/>
                  </a:lnTo>
                  <a:lnTo>
                    <a:pt x="9102" y="2658"/>
                  </a:lnTo>
                  <a:lnTo>
                    <a:pt x="9228" y="2658"/>
                  </a:lnTo>
                  <a:lnTo>
                    <a:pt x="9248" y="2574"/>
                  </a:lnTo>
                  <a:lnTo>
                    <a:pt x="9353" y="2553"/>
                  </a:lnTo>
                  <a:lnTo>
                    <a:pt x="9458" y="2490"/>
                  </a:lnTo>
                  <a:lnTo>
                    <a:pt x="9541" y="2386"/>
                  </a:lnTo>
                  <a:lnTo>
                    <a:pt x="9479" y="2386"/>
                  </a:lnTo>
                  <a:lnTo>
                    <a:pt x="9479" y="2302"/>
                  </a:lnTo>
                  <a:lnTo>
                    <a:pt x="9353" y="2239"/>
                  </a:lnTo>
                  <a:lnTo>
                    <a:pt x="9248" y="2239"/>
                  </a:lnTo>
                  <a:lnTo>
                    <a:pt x="9248" y="2135"/>
                  </a:lnTo>
                  <a:lnTo>
                    <a:pt x="8997" y="1946"/>
                  </a:lnTo>
                  <a:lnTo>
                    <a:pt x="8914" y="1946"/>
                  </a:lnTo>
                  <a:lnTo>
                    <a:pt x="8809" y="1737"/>
                  </a:lnTo>
                  <a:lnTo>
                    <a:pt x="8725" y="1507"/>
                  </a:lnTo>
                  <a:lnTo>
                    <a:pt x="8746" y="1256"/>
                  </a:lnTo>
                  <a:lnTo>
                    <a:pt x="8725" y="1047"/>
                  </a:lnTo>
                  <a:lnTo>
                    <a:pt x="8579" y="628"/>
                  </a:lnTo>
                  <a:lnTo>
                    <a:pt x="8579" y="524"/>
                  </a:lnTo>
                  <a:lnTo>
                    <a:pt x="8600" y="503"/>
                  </a:lnTo>
                  <a:lnTo>
                    <a:pt x="8621" y="565"/>
                  </a:lnTo>
                  <a:lnTo>
                    <a:pt x="8642" y="607"/>
                  </a:lnTo>
                  <a:lnTo>
                    <a:pt x="8684" y="607"/>
                  </a:lnTo>
                  <a:lnTo>
                    <a:pt x="8684" y="565"/>
                  </a:lnTo>
                  <a:lnTo>
                    <a:pt x="8579" y="419"/>
                  </a:lnTo>
                  <a:lnTo>
                    <a:pt x="8516" y="252"/>
                  </a:lnTo>
                  <a:lnTo>
                    <a:pt x="8495" y="210"/>
                  </a:lnTo>
                  <a:lnTo>
                    <a:pt x="8495" y="189"/>
                  </a:lnTo>
                  <a:lnTo>
                    <a:pt x="8495" y="168"/>
                  </a:lnTo>
                  <a:lnTo>
                    <a:pt x="8495" y="147"/>
                  </a:lnTo>
                  <a:lnTo>
                    <a:pt x="8474" y="84"/>
                  </a:lnTo>
                  <a:lnTo>
                    <a:pt x="8495" y="42"/>
                  </a:lnTo>
                  <a:lnTo>
                    <a:pt x="8495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080" name="Google Shape;7080;p57"/>
            <p:cNvSpPr/>
            <p:nvPr/>
          </p:nvSpPr>
          <p:spPr>
            <a:xfrm>
              <a:off x="3973815" y="3045871"/>
              <a:ext cx="104655" cy="75923"/>
            </a:xfrm>
            <a:custGeom>
              <a:rect b="b" l="l" r="r" t="t"/>
              <a:pathLst>
                <a:path extrusionOk="0" h="6676" w="8789">
                  <a:moveTo>
                    <a:pt x="2511" y="1"/>
                  </a:moveTo>
                  <a:lnTo>
                    <a:pt x="2344" y="336"/>
                  </a:lnTo>
                  <a:lnTo>
                    <a:pt x="2239" y="336"/>
                  </a:lnTo>
                  <a:lnTo>
                    <a:pt x="2218" y="419"/>
                  </a:lnTo>
                  <a:lnTo>
                    <a:pt x="2093" y="398"/>
                  </a:lnTo>
                  <a:lnTo>
                    <a:pt x="2009" y="357"/>
                  </a:lnTo>
                  <a:lnTo>
                    <a:pt x="1988" y="419"/>
                  </a:lnTo>
                  <a:lnTo>
                    <a:pt x="1905" y="566"/>
                  </a:lnTo>
                  <a:lnTo>
                    <a:pt x="1905" y="775"/>
                  </a:lnTo>
                  <a:lnTo>
                    <a:pt x="1758" y="1047"/>
                  </a:lnTo>
                  <a:lnTo>
                    <a:pt x="1695" y="1235"/>
                  </a:lnTo>
                  <a:lnTo>
                    <a:pt x="1653" y="1235"/>
                  </a:lnTo>
                  <a:lnTo>
                    <a:pt x="1549" y="1256"/>
                  </a:lnTo>
                  <a:lnTo>
                    <a:pt x="1507" y="1361"/>
                  </a:lnTo>
                  <a:lnTo>
                    <a:pt x="1381" y="1570"/>
                  </a:lnTo>
                  <a:lnTo>
                    <a:pt x="1381" y="1675"/>
                  </a:lnTo>
                  <a:lnTo>
                    <a:pt x="1193" y="1779"/>
                  </a:lnTo>
                  <a:lnTo>
                    <a:pt x="1151" y="1968"/>
                  </a:lnTo>
                  <a:lnTo>
                    <a:pt x="1026" y="2407"/>
                  </a:lnTo>
                  <a:lnTo>
                    <a:pt x="963" y="2386"/>
                  </a:lnTo>
                  <a:lnTo>
                    <a:pt x="921" y="2386"/>
                  </a:lnTo>
                  <a:lnTo>
                    <a:pt x="879" y="2449"/>
                  </a:lnTo>
                  <a:lnTo>
                    <a:pt x="775" y="2616"/>
                  </a:lnTo>
                  <a:lnTo>
                    <a:pt x="733" y="2721"/>
                  </a:lnTo>
                  <a:lnTo>
                    <a:pt x="775" y="2805"/>
                  </a:lnTo>
                  <a:lnTo>
                    <a:pt x="775" y="2930"/>
                  </a:lnTo>
                  <a:lnTo>
                    <a:pt x="670" y="3056"/>
                  </a:lnTo>
                  <a:lnTo>
                    <a:pt x="628" y="3223"/>
                  </a:lnTo>
                  <a:lnTo>
                    <a:pt x="649" y="3453"/>
                  </a:lnTo>
                  <a:lnTo>
                    <a:pt x="628" y="3704"/>
                  </a:lnTo>
                  <a:lnTo>
                    <a:pt x="544" y="3788"/>
                  </a:lnTo>
                  <a:lnTo>
                    <a:pt x="524" y="3851"/>
                  </a:lnTo>
                  <a:lnTo>
                    <a:pt x="440" y="3851"/>
                  </a:lnTo>
                  <a:lnTo>
                    <a:pt x="398" y="3788"/>
                  </a:lnTo>
                  <a:lnTo>
                    <a:pt x="293" y="3809"/>
                  </a:lnTo>
                  <a:lnTo>
                    <a:pt x="147" y="3788"/>
                  </a:lnTo>
                  <a:lnTo>
                    <a:pt x="147" y="3914"/>
                  </a:lnTo>
                  <a:lnTo>
                    <a:pt x="84" y="3956"/>
                  </a:lnTo>
                  <a:lnTo>
                    <a:pt x="0" y="4081"/>
                  </a:lnTo>
                  <a:lnTo>
                    <a:pt x="42" y="4165"/>
                  </a:lnTo>
                  <a:lnTo>
                    <a:pt x="126" y="4186"/>
                  </a:lnTo>
                  <a:lnTo>
                    <a:pt x="398" y="4186"/>
                  </a:lnTo>
                  <a:lnTo>
                    <a:pt x="440" y="4269"/>
                  </a:lnTo>
                  <a:lnTo>
                    <a:pt x="544" y="4374"/>
                  </a:lnTo>
                  <a:lnTo>
                    <a:pt x="565" y="4437"/>
                  </a:lnTo>
                  <a:lnTo>
                    <a:pt x="607" y="4479"/>
                  </a:lnTo>
                  <a:lnTo>
                    <a:pt x="712" y="4646"/>
                  </a:lnTo>
                  <a:lnTo>
                    <a:pt x="816" y="4709"/>
                  </a:lnTo>
                  <a:lnTo>
                    <a:pt x="816" y="4751"/>
                  </a:lnTo>
                  <a:lnTo>
                    <a:pt x="858" y="4813"/>
                  </a:lnTo>
                  <a:lnTo>
                    <a:pt x="963" y="4813"/>
                  </a:lnTo>
                  <a:lnTo>
                    <a:pt x="1047" y="4897"/>
                  </a:lnTo>
                  <a:lnTo>
                    <a:pt x="1088" y="5002"/>
                  </a:lnTo>
                  <a:lnTo>
                    <a:pt x="1172" y="5106"/>
                  </a:lnTo>
                  <a:lnTo>
                    <a:pt x="1193" y="5316"/>
                  </a:lnTo>
                  <a:lnTo>
                    <a:pt x="1256" y="5357"/>
                  </a:lnTo>
                  <a:lnTo>
                    <a:pt x="1298" y="5567"/>
                  </a:lnTo>
                  <a:lnTo>
                    <a:pt x="1340" y="5525"/>
                  </a:lnTo>
                  <a:lnTo>
                    <a:pt x="1402" y="5629"/>
                  </a:lnTo>
                  <a:lnTo>
                    <a:pt x="1507" y="5588"/>
                  </a:lnTo>
                  <a:lnTo>
                    <a:pt x="1612" y="5629"/>
                  </a:lnTo>
                  <a:lnTo>
                    <a:pt x="1612" y="5964"/>
                  </a:lnTo>
                  <a:lnTo>
                    <a:pt x="1695" y="6069"/>
                  </a:lnTo>
                  <a:lnTo>
                    <a:pt x="1821" y="6090"/>
                  </a:lnTo>
                  <a:lnTo>
                    <a:pt x="1967" y="6048"/>
                  </a:lnTo>
                  <a:lnTo>
                    <a:pt x="2093" y="6090"/>
                  </a:lnTo>
                  <a:lnTo>
                    <a:pt x="2386" y="6069"/>
                  </a:lnTo>
                  <a:lnTo>
                    <a:pt x="2490" y="6152"/>
                  </a:lnTo>
                  <a:lnTo>
                    <a:pt x="2721" y="6383"/>
                  </a:lnTo>
                  <a:lnTo>
                    <a:pt x="2867" y="6466"/>
                  </a:lnTo>
                  <a:lnTo>
                    <a:pt x="2951" y="6571"/>
                  </a:lnTo>
                  <a:lnTo>
                    <a:pt x="3055" y="6613"/>
                  </a:lnTo>
                  <a:lnTo>
                    <a:pt x="3244" y="6613"/>
                  </a:lnTo>
                  <a:lnTo>
                    <a:pt x="3369" y="6676"/>
                  </a:lnTo>
                  <a:lnTo>
                    <a:pt x="3537" y="6634"/>
                  </a:lnTo>
                  <a:lnTo>
                    <a:pt x="3641" y="6676"/>
                  </a:lnTo>
                  <a:lnTo>
                    <a:pt x="3850" y="6676"/>
                  </a:lnTo>
                  <a:lnTo>
                    <a:pt x="3997" y="6424"/>
                  </a:lnTo>
                  <a:lnTo>
                    <a:pt x="4060" y="6362"/>
                  </a:lnTo>
                  <a:lnTo>
                    <a:pt x="4164" y="6299"/>
                  </a:lnTo>
                  <a:lnTo>
                    <a:pt x="4269" y="6299"/>
                  </a:lnTo>
                  <a:lnTo>
                    <a:pt x="4311" y="6278"/>
                  </a:lnTo>
                  <a:lnTo>
                    <a:pt x="4583" y="6257"/>
                  </a:lnTo>
                  <a:lnTo>
                    <a:pt x="4645" y="6278"/>
                  </a:lnTo>
                  <a:lnTo>
                    <a:pt x="4729" y="6404"/>
                  </a:lnTo>
                  <a:lnTo>
                    <a:pt x="4834" y="6466"/>
                  </a:lnTo>
                  <a:lnTo>
                    <a:pt x="5043" y="6424"/>
                  </a:lnTo>
                  <a:lnTo>
                    <a:pt x="5210" y="6424"/>
                  </a:lnTo>
                  <a:lnTo>
                    <a:pt x="5252" y="6320"/>
                  </a:lnTo>
                  <a:lnTo>
                    <a:pt x="5441" y="6257"/>
                  </a:lnTo>
                  <a:lnTo>
                    <a:pt x="5629" y="6215"/>
                  </a:lnTo>
                  <a:lnTo>
                    <a:pt x="5775" y="6152"/>
                  </a:lnTo>
                  <a:lnTo>
                    <a:pt x="5880" y="6069"/>
                  </a:lnTo>
                  <a:lnTo>
                    <a:pt x="5943" y="5964"/>
                  </a:lnTo>
                  <a:lnTo>
                    <a:pt x="6068" y="5880"/>
                  </a:lnTo>
                  <a:lnTo>
                    <a:pt x="6173" y="5880"/>
                  </a:lnTo>
                  <a:lnTo>
                    <a:pt x="6278" y="5797"/>
                  </a:lnTo>
                  <a:lnTo>
                    <a:pt x="7010" y="5797"/>
                  </a:lnTo>
                  <a:lnTo>
                    <a:pt x="8788" y="4018"/>
                  </a:lnTo>
                  <a:lnTo>
                    <a:pt x="8056" y="4018"/>
                  </a:lnTo>
                  <a:lnTo>
                    <a:pt x="6361" y="3495"/>
                  </a:lnTo>
                  <a:lnTo>
                    <a:pt x="6215" y="3370"/>
                  </a:lnTo>
                  <a:lnTo>
                    <a:pt x="6006" y="3349"/>
                  </a:lnTo>
                  <a:lnTo>
                    <a:pt x="5943" y="3160"/>
                  </a:lnTo>
                  <a:lnTo>
                    <a:pt x="5964" y="3014"/>
                  </a:lnTo>
                  <a:lnTo>
                    <a:pt x="5796" y="2930"/>
                  </a:lnTo>
                  <a:lnTo>
                    <a:pt x="5692" y="2616"/>
                  </a:lnTo>
                  <a:lnTo>
                    <a:pt x="5650" y="2386"/>
                  </a:lnTo>
                  <a:lnTo>
                    <a:pt x="5692" y="2323"/>
                  </a:lnTo>
                  <a:lnTo>
                    <a:pt x="5587" y="2282"/>
                  </a:lnTo>
                  <a:lnTo>
                    <a:pt x="5441" y="2303"/>
                  </a:lnTo>
                  <a:lnTo>
                    <a:pt x="5315" y="2386"/>
                  </a:lnTo>
                  <a:lnTo>
                    <a:pt x="5106" y="2386"/>
                  </a:lnTo>
                  <a:lnTo>
                    <a:pt x="5022" y="2323"/>
                  </a:lnTo>
                  <a:lnTo>
                    <a:pt x="5127" y="2198"/>
                  </a:lnTo>
                  <a:lnTo>
                    <a:pt x="5127" y="2093"/>
                  </a:lnTo>
                  <a:lnTo>
                    <a:pt x="5169" y="1989"/>
                  </a:lnTo>
                  <a:lnTo>
                    <a:pt x="5169" y="1821"/>
                  </a:lnTo>
                  <a:lnTo>
                    <a:pt x="5210" y="1717"/>
                  </a:lnTo>
                  <a:lnTo>
                    <a:pt x="5252" y="1591"/>
                  </a:lnTo>
                  <a:lnTo>
                    <a:pt x="5357" y="1570"/>
                  </a:lnTo>
                  <a:lnTo>
                    <a:pt x="5210" y="1361"/>
                  </a:lnTo>
                  <a:lnTo>
                    <a:pt x="5127" y="1361"/>
                  </a:lnTo>
                  <a:lnTo>
                    <a:pt x="5106" y="1277"/>
                  </a:lnTo>
                  <a:lnTo>
                    <a:pt x="5064" y="1173"/>
                  </a:lnTo>
                  <a:lnTo>
                    <a:pt x="4959" y="1026"/>
                  </a:lnTo>
                  <a:lnTo>
                    <a:pt x="4855" y="984"/>
                  </a:lnTo>
                  <a:lnTo>
                    <a:pt x="4687" y="838"/>
                  </a:lnTo>
                  <a:lnTo>
                    <a:pt x="4541" y="733"/>
                  </a:lnTo>
                  <a:lnTo>
                    <a:pt x="4520" y="671"/>
                  </a:lnTo>
                  <a:lnTo>
                    <a:pt x="4415" y="671"/>
                  </a:lnTo>
                  <a:lnTo>
                    <a:pt x="4394" y="629"/>
                  </a:lnTo>
                  <a:lnTo>
                    <a:pt x="4227" y="629"/>
                  </a:lnTo>
                  <a:lnTo>
                    <a:pt x="4185" y="524"/>
                  </a:lnTo>
                  <a:lnTo>
                    <a:pt x="3976" y="336"/>
                  </a:lnTo>
                  <a:lnTo>
                    <a:pt x="3871" y="315"/>
                  </a:lnTo>
                  <a:lnTo>
                    <a:pt x="3788" y="231"/>
                  </a:lnTo>
                  <a:lnTo>
                    <a:pt x="3662" y="210"/>
                  </a:lnTo>
                  <a:lnTo>
                    <a:pt x="3578" y="231"/>
                  </a:lnTo>
                  <a:lnTo>
                    <a:pt x="3557" y="252"/>
                  </a:lnTo>
                  <a:lnTo>
                    <a:pt x="3369" y="106"/>
                  </a:lnTo>
                  <a:lnTo>
                    <a:pt x="3265" y="106"/>
                  </a:lnTo>
                  <a:lnTo>
                    <a:pt x="3223" y="147"/>
                  </a:lnTo>
                  <a:lnTo>
                    <a:pt x="3139" y="85"/>
                  </a:lnTo>
                  <a:lnTo>
                    <a:pt x="3034" y="106"/>
                  </a:lnTo>
                  <a:lnTo>
                    <a:pt x="2930" y="189"/>
                  </a:lnTo>
                  <a:lnTo>
                    <a:pt x="2825" y="189"/>
                  </a:lnTo>
                  <a:lnTo>
                    <a:pt x="2595" y="106"/>
                  </a:lnTo>
                  <a:lnTo>
                    <a:pt x="2553" y="43"/>
                  </a:lnTo>
                  <a:lnTo>
                    <a:pt x="2511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081" name="Google Shape;7081;p57"/>
            <p:cNvSpPr/>
            <p:nvPr/>
          </p:nvSpPr>
          <p:spPr>
            <a:xfrm>
              <a:off x="3996236" y="3024695"/>
              <a:ext cx="46106" cy="39042"/>
            </a:xfrm>
            <a:custGeom>
              <a:rect b="b" l="l" r="r" t="t"/>
              <a:pathLst>
                <a:path extrusionOk="0" h="3433" w="3872">
                  <a:moveTo>
                    <a:pt x="1151" y="1"/>
                  </a:moveTo>
                  <a:lnTo>
                    <a:pt x="1068" y="105"/>
                  </a:lnTo>
                  <a:lnTo>
                    <a:pt x="963" y="168"/>
                  </a:lnTo>
                  <a:lnTo>
                    <a:pt x="858" y="189"/>
                  </a:lnTo>
                  <a:lnTo>
                    <a:pt x="838" y="273"/>
                  </a:lnTo>
                  <a:lnTo>
                    <a:pt x="712" y="273"/>
                  </a:lnTo>
                  <a:lnTo>
                    <a:pt x="628" y="315"/>
                  </a:lnTo>
                  <a:lnTo>
                    <a:pt x="524" y="336"/>
                  </a:lnTo>
                  <a:lnTo>
                    <a:pt x="524" y="398"/>
                  </a:lnTo>
                  <a:lnTo>
                    <a:pt x="524" y="440"/>
                  </a:lnTo>
                  <a:lnTo>
                    <a:pt x="524" y="524"/>
                  </a:lnTo>
                  <a:lnTo>
                    <a:pt x="356" y="524"/>
                  </a:lnTo>
                  <a:lnTo>
                    <a:pt x="314" y="545"/>
                  </a:lnTo>
                  <a:lnTo>
                    <a:pt x="314" y="691"/>
                  </a:lnTo>
                  <a:lnTo>
                    <a:pt x="231" y="817"/>
                  </a:lnTo>
                  <a:lnTo>
                    <a:pt x="294" y="838"/>
                  </a:lnTo>
                  <a:lnTo>
                    <a:pt x="335" y="900"/>
                  </a:lnTo>
                  <a:lnTo>
                    <a:pt x="294" y="942"/>
                  </a:lnTo>
                  <a:lnTo>
                    <a:pt x="231" y="1131"/>
                  </a:lnTo>
                  <a:lnTo>
                    <a:pt x="189" y="1424"/>
                  </a:lnTo>
                  <a:lnTo>
                    <a:pt x="84" y="1549"/>
                  </a:lnTo>
                  <a:lnTo>
                    <a:pt x="84" y="1654"/>
                  </a:lnTo>
                  <a:lnTo>
                    <a:pt x="22" y="1737"/>
                  </a:lnTo>
                  <a:lnTo>
                    <a:pt x="1" y="1863"/>
                  </a:lnTo>
                  <a:lnTo>
                    <a:pt x="84" y="2093"/>
                  </a:lnTo>
                  <a:lnTo>
                    <a:pt x="105" y="2219"/>
                  </a:lnTo>
                  <a:lnTo>
                    <a:pt x="126" y="2219"/>
                  </a:lnTo>
                  <a:lnTo>
                    <a:pt x="210" y="2260"/>
                  </a:lnTo>
                  <a:lnTo>
                    <a:pt x="335" y="2281"/>
                  </a:lnTo>
                  <a:lnTo>
                    <a:pt x="356" y="2198"/>
                  </a:lnTo>
                  <a:lnTo>
                    <a:pt x="461" y="2198"/>
                  </a:lnTo>
                  <a:lnTo>
                    <a:pt x="628" y="1863"/>
                  </a:lnTo>
                  <a:lnTo>
                    <a:pt x="670" y="1905"/>
                  </a:lnTo>
                  <a:lnTo>
                    <a:pt x="712" y="1968"/>
                  </a:lnTo>
                  <a:lnTo>
                    <a:pt x="942" y="2051"/>
                  </a:lnTo>
                  <a:lnTo>
                    <a:pt x="1047" y="2051"/>
                  </a:lnTo>
                  <a:lnTo>
                    <a:pt x="1151" y="1968"/>
                  </a:lnTo>
                  <a:lnTo>
                    <a:pt x="1256" y="1947"/>
                  </a:lnTo>
                  <a:lnTo>
                    <a:pt x="1340" y="2009"/>
                  </a:lnTo>
                  <a:lnTo>
                    <a:pt x="1382" y="1968"/>
                  </a:lnTo>
                  <a:lnTo>
                    <a:pt x="1486" y="1968"/>
                  </a:lnTo>
                  <a:lnTo>
                    <a:pt x="1674" y="2114"/>
                  </a:lnTo>
                  <a:lnTo>
                    <a:pt x="1695" y="2093"/>
                  </a:lnTo>
                  <a:lnTo>
                    <a:pt x="1779" y="2072"/>
                  </a:lnTo>
                  <a:lnTo>
                    <a:pt x="1905" y="2093"/>
                  </a:lnTo>
                  <a:lnTo>
                    <a:pt x="1988" y="2177"/>
                  </a:lnTo>
                  <a:lnTo>
                    <a:pt x="2093" y="2198"/>
                  </a:lnTo>
                  <a:lnTo>
                    <a:pt x="2302" y="2386"/>
                  </a:lnTo>
                  <a:lnTo>
                    <a:pt x="2344" y="2491"/>
                  </a:lnTo>
                  <a:lnTo>
                    <a:pt x="2511" y="2491"/>
                  </a:lnTo>
                  <a:lnTo>
                    <a:pt x="2532" y="2533"/>
                  </a:lnTo>
                  <a:lnTo>
                    <a:pt x="2637" y="2533"/>
                  </a:lnTo>
                  <a:lnTo>
                    <a:pt x="2658" y="2595"/>
                  </a:lnTo>
                  <a:lnTo>
                    <a:pt x="2804" y="2700"/>
                  </a:lnTo>
                  <a:lnTo>
                    <a:pt x="2972" y="2846"/>
                  </a:lnTo>
                  <a:lnTo>
                    <a:pt x="3076" y="2888"/>
                  </a:lnTo>
                  <a:lnTo>
                    <a:pt x="3181" y="3035"/>
                  </a:lnTo>
                  <a:lnTo>
                    <a:pt x="3223" y="3139"/>
                  </a:lnTo>
                  <a:lnTo>
                    <a:pt x="3244" y="3223"/>
                  </a:lnTo>
                  <a:lnTo>
                    <a:pt x="3327" y="3223"/>
                  </a:lnTo>
                  <a:lnTo>
                    <a:pt x="3474" y="3432"/>
                  </a:lnTo>
                  <a:lnTo>
                    <a:pt x="3599" y="3369"/>
                  </a:lnTo>
                  <a:lnTo>
                    <a:pt x="3662" y="3328"/>
                  </a:lnTo>
                  <a:lnTo>
                    <a:pt x="3746" y="3307"/>
                  </a:lnTo>
                  <a:lnTo>
                    <a:pt x="3871" y="3202"/>
                  </a:lnTo>
                  <a:lnTo>
                    <a:pt x="3809" y="3160"/>
                  </a:lnTo>
                  <a:lnTo>
                    <a:pt x="3809" y="3139"/>
                  </a:lnTo>
                  <a:lnTo>
                    <a:pt x="3767" y="3202"/>
                  </a:lnTo>
                  <a:lnTo>
                    <a:pt x="3683" y="3139"/>
                  </a:lnTo>
                  <a:lnTo>
                    <a:pt x="3641" y="3139"/>
                  </a:lnTo>
                  <a:lnTo>
                    <a:pt x="3579" y="3035"/>
                  </a:lnTo>
                  <a:lnTo>
                    <a:pt x="3599" y="3014"/>
                  </a:lnTo>
                  <a:lnTo>
                    <a:pt x="3537" y="2909"/>
                  </a:lnTo>
                  <a:lnTo>
                    <a:pt x="3453" y="2888"/>
                  </a:lnTo>
                  <a:lnTo>
                    <a:pt x="3348" y="2637"/>
                  </a:lnTo>
                  <a:lnTo>
                    <a:pt x="3327" y="2595"/>
                  </a:lnTo>
                  <a:lnTo>
                    <a:pt x="3327" y="2616"/>
                  </a:lnTo>
                  <a:lnTo>
                    <a:pt x="3265" y="2616"/>
                  </a:lnTo>
                  <a:lnTo>
                    <a:pt x="3181" y="2512"/>
                  </a:lnTo>
                  <a:lnTo>
                    <a:pt x="3055" y="2470"/>
                  </a:lnTo>
                  <a:lnTo>
                    <a:pt x="2972" y="2323"/>
                  </a:lnTo>
                  <a:lnTo>
                    <a:pt x="2804" y="2093"/>
                  </a:lnTo>
                  <a:lnTo>
                    <a:pt x="2742" y="2051"/>
                  </a:lnTo>
                  <a:lnTo>
                    <a:pt x="2595" y="2009"/>
                  </a:lnTo>
                  <a:lnTo>
                    <a:pt x="2532" y="1947"/>
                  </a:lnTo>
                  <a:lnTo>
                    <a:pt x="2428" y="1800"/>
                  </a:lnTo>
                  <a:lnTo>
                    <a:pt x="2344" y="1842"/>
                  </a:lnTo>
                  <a:lnTo>
                    <a:pt x="2218" y="1842"/>
                  </a:lnTo>
                  <a:lnTo>
                    <a:pt x="2177" y="1863"/>
                  </a:lnTo>
                  <a:lnTo>
                    <a:pt x="2114" y="1800"/>
                  </a:lnTo>
                  <a:lnTo>
                    <a:pt x="2009" y="1654"/>
                  </a:lnTo>
                  <a:lnTo>
                    <a:pt x="2072" y="1633"/>
                  </a:lnTo>
                  <a:lnTo>
                    <a:pt x="1967" y="1465"/>
                  </a:lnTo>
                  <a:lnTo>
                    <a:pt x="1905" y="1486"/>
                  </a:lnTo>
                  <a:lnTo>
                    <a:pt x="1905" y="1591"/>
                  </a:lnTo>
                  <a:lnTo>
                    <a:pt x="1926" y="1591"/>
                  </a:lnTo>
                  <a:lnTo>
                    <a:pt x="1926" y="1758"/>
                  </a:lnTo>
                  <a:lnTo>
                    <a:pt x="1821" y="1737"/>
                  </a:lnTo>
                  <a:lnTo>
                    <a:pt x="1800" y="1549"/>
                  </a:lnTo>
                  <a:lnTo>
                    <a:pt x="1758" y="1444"/>
                  </a:lnTo>
                  <a:lnTo>
                    <a:pt x="1674" y="1424"/>
                  </a:lnTo>
                  <a:lnTo>
                    <a:pt x="1674" y="1361"/>
                  </a:lnTo>
                  <a:lnTo>
                    <a:pt x="1654" y="1214"/>
                  </a:lnTo>
                  <a:lnTo>
                    <a:pt x="1591" y="1172"/>
                  </a:lnTo>
                  <a:lnTo>
                    <a:pt x="1507" y="754"/>
                  </a:lnTo>
                  <a:lnTo>
                    <a:pt x="1277" y="126"/>
                  </a:lnTo>
                  <a:lnTo>
                    <a:pt x="1151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082" name="Google Shape;7082;p57"/>
            <p:cNvSpPr/>
            <p:nvPr/>
          </p:nvSpPr>
          <p:spPr>
            <a:xfrm>
              <a:off x="4033614" y="3061110"/>
              <a:ext cx="10467" cy="11907"/>
            </a:xfrm>
            <a:custGeom>
              <a:rect b="b" l="l" r="r" t="t"/>
              <a:pathLst>
                <a:path extrusionOk="0" h="1047" w="879">
                  <a:moveTo>
                    <a:pt x="732" y="0"/>
                  </a:moveTo>
                  <a:lnTo>
                    <a:pt x="607" y="105"/>
                  </a:lnTo>
                  <a:lnTo>
                    <a:pt x="523" y="126"/>
                  </a:lnTo>
                  <a:lnTo>
                    <a:pt x="460" y="167"/>
                  </a:lnTo>
                  <a:lnTo>
                    <a:pt x="230" y="251"/>
                  </a:lnTo>
                  <a:lnTo>
                    <a:pt x="188" y="377"/>
                  </a:lnTo>
                  <a:lnTo>
                    <a:pt x="147" y="481"/>
                  </a:lnTo>
                  <a:lnTo>
                    <a:pt x="147" y="649"/>
                  </a:lnTo>
                  <a:lnTo>
                    <a:pt x="105" y="753"/>
                  </a:lnTo>
                  <a:lnTo>
                    <a:pt x="105" y="858"/>
                  </a:lnTo>
                  <a:lnTo>
                    <a:pt x="0" y="983"/>
                  </a:lnTo>
                  <a:lnTo>
                    <a:pt x="84" y="1046"/>
                  </a:lnTo>
                  <a:lnTo>
                    <a:pt x="293" y="1046"/>
                  </a:lnTo>
                  <a:lnTo>
                    <a:pt x="419" y="963"/>
                  </a:lnTo>
                  <a:lnTo>
                    <a:pt x="565" y="942"/>
                  </a:lnTo>
                  <a:lnTo>
                    <a:pt x="670" y="983"/>
                  </a:lnTo>
                  <a:lnTo>
                    <a:pt x="670" y="963"/>
                  </a:lnTo>
                  <a:lnTo>
                    <a:pt x="837" y="732"/>
                  </a:lnTo>
                  <a:lnTo>
                    <a:pt x="816" y="670"/>
                  </a:lnTo>
                  <a:lnTo>
                    <a:pt x="649" y="670"/>
                  </a:lnTo>
                  <a:lnTo>
                    <a:pt x="565" y="732"/>
                  </a:lnTo>
                  <a:lnTo>
                    <a:pt x="523" y="691"/>
                  </a:lnTo>
                  <a:lnTo>
                    <a:pt x="460" y="628"/>
                  </a:lnTo>
                  <a:lnTo>
                    <a:pt x="565" y="628"/>
                  </a:lnTo>
                  <a:lnTo>
                    <a:pt x="649" y="544"/>
                  </a:lnTo>
                  <a:lnTo>
                    <a:pt x="732" y="544"/>
                  </a:lnTo>
                  <a:lnTo>
                    <a:pt x="837" y="419"/>
                  </a:lnTo>
                  <a:lnTo>
                    <a:pt x="879" y="377"/>
                  </a:lnTo>
                  <a:lnTo>
                    <a:pt x="858" y="230"/>
                  </a:lnTo>
                  <a:lnTo>
                    <a:pt x="879" y="147"/>
                  </a:lnTo>
                  <a:lnTo>
                    <a:pt x="858" y="147"/>
                  </a:lnTo>
                  <a:lnTo>
                    <a:pt x="732" y="21"/>
                  </a:lnTo>
                  <a:lnTo>
                    <a:pt x="732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083" name="Google Shape;7083;p57"/>
            <p:cNvSpPr/>
            <p:nvPr/>
          </p:nvSpPr>
          <p:spPr>
            <a:xfrm>
              <a:off x="4029125" y="3065864"/>
              <a:ext cx="70516" cy="89240"/>
            </a:xfrm>
            <a:custGeom>
              <a:rect b="b" l="l" r="r" t="t"/>
              <a:pathLst>
                <a:path extrusionOk="0" h="7847" w="5922">
                  <a:moveTo>
                    <a:pt x="5587" y="1"/>
                  </a:moveTo>
                  <a:lnTo>
                    <a:pt x="5587" y="21"/>
                  </a:lnTo>
                  <a:lnTo>
                    <a:pt x="5545" y="21"/>
                  </a:lnTo>
                  <a:lnTo>
                    <a:pt x="5482" y="105"/>
                  </a:lnTo>
                  <a:lnTo>
                    <a:pt x="5441" y="210"/>
                  </a:lnTo>
                  <a:lnTo>
                    <a:pt x="5420" y="168"/>
                  </a:lnTo>
                  <a:lnTo>
                    <a:pt x="5315" y="273"/>
                  </a:lnTo>
                  <a:lnTo>
                    <a:pt x="5127" y="314"/>
                  </a:lnTo>
                  <a:lnTo>
                    <a:pt x="5127" y="335"/>
                  </a:lnTo>
                  <a:lnTo>
                    <a:pt x="5085" y="314"/>
                  </a:lnTo>
                  <a:lnTo>
                    <a:pt x="4897" y="335"/>
                  </a:lnTo>
                  <a:lnTo>
                    <a:pt x="4792" y="419"/>
                  </a:lnTo>
                  <a:lnTo>
                    <a:pt x="4499" y="461"/>
                  </a:lnTo>
                  <a:lnTo>
                    <a:pt x="4457" y="461"/>
                  </a:lnTo>
                  <a:lnTo>
                    <a:pt x="4394" y="440"/>
                  </a:lnTo>
                  <a:lnTo>
                    <a:pt x="4227" y="440"/>
                  </a:lnTo>
                  <a:lnTo>
                    <a:pt x="4060" y="524"/>
                  </a:lnTo>
                  <a:lnTo>
                    <a:pt x="3913" y="524"/>
                  </a:lnTo>
                  <a:lnTo>
                    <a:pt x="3830" y="545"/>
                  </a:lnTo>
                  <a:lnTo>
                    <a:pt x="3704" y="482"/>
                  </a:lnTo>
                  <a:lnTo>
                    <a:pt x="3599" y="524"/>
                  </a:lnTo>
                  <a:lnTo>
                    <a:pt x="3244" y="733"/>
                  </a:lnTo>
                  <a:lnTo>
                    <a:pt x="3076" y="754"/>
                  </a:lnTo>
                  <a:lnTo>
                    <a:pt x="2972" y="691"/>
                  </a:lnTo>
                  <a:lnTo>
                    <a:pt x="2909" y="733"/>
                  </a:lnTo>
                  <a:lnTo>
                    <a:pt x="2762" y="733"/>
                  </a:lnTo>
                  <a:lnTo>
                    <a:pt x="2700" y="691"/>
                  </a:lnTo>
                  <a:lnTo>
                    <a:pt x="2658" y="691"/>
                  </a:lnTo>
                  <a:lnTo>
                    <a:pt x="2469" y="858"/>
                  </a:lnTo>
                  <a:lnTo>
                    <a:pt x="2365" y="858"/>
                  </a:lnTo>
                  <a:lnTo>
                    <a:pt x="2239" y="942"/>
                  </a:lnTo>
                  <a:lnTo>
                    <a:pt x="2177" y="1005"/>
                  </a:lnTo>
                  <a:lnTo>
                    <a:pt x="1988" y="1047"/>
                  </a:lnTo>
                  <a:lnTo>
                    <a:pt x="1863" y="984"/>
                  </a:lnTo>
                  <a:lnTo>
                    <a:pt x="1716" y="858"/>
                  </a:lnTo>
                  <a:lnTo>
                    <a:pt x="1653" y="858"/>
                  </a:lnTo>
                  <a:lnTo>
                    <a:pt x="1633" y="754"/>
                  </a:lnTo>
                  <a:lnTo>
                    <a:pt x="1256" y="377"/>
                  </a:lnTo>
                  <a:lnTo>
                    <a:pt x="1235" y="356"/>
                  </a:lnTo>
                  <a:lnTo>
                    <a:pt x="1214" y="314"/>
                  </a:lnTo>
                  <a:lnTo>
                    <a:pt x="1047" y="545"/>
                  </a:lnTo>
                  <a:lnTo>
                    <a:pt x="1005" y="628"/>
                  </a:lnTo>
                  <a:lnTo>
                    <a:pt x="1047" y="858"/>
                  </a:lnTo>
                  <a:lnTo>
                    <a:pt x="1151" y="1172"/>
                  </a:lnTo>
                  <a:lnTo>
                    <a:pt x="1319" y="1256"/>
                  </a:lnTo>
                  <a:lnTo>
                    <a:pt x="1298" y="1402"/>
                  </a:lnTo>
                  <a:lnTo>
                    <a:pt x="1361" y="1591"/>
                  </a:lnTo>
                  <a:lnTo>
                    <a:pt x="1570" y="1612"/>
                  </a:lnTo>
                  <a:lnTo>
                    <a:pt x="1716" y="1737"/>
                  </a:lnTo>
                  <a:lnTo>
                    <a:pt x="3411" y="2260"/>
                  </a:lnTo>
                  <a:lnTo>
                    <a:pt x="4143" y="2260"/>
                  </a:lnTo>
                  <a:lnTo>
                    <a:pt x="2365" y="4039"/>
                  </a:lnTo>
                  <a:lnTo>
                    <a:pt x="1633" y="4039"/>
                  </a:lnTo>
                  <a:lnTo>
                    <a:pt x="1528" y="4122"/>
                  </a:lnTo>
                  <a:lnTo>
                    <a:pt x="1423" y="4122"/>
                  </a:lnTo>
                  <a:lnTo>
                    <a:pt x="1298" y="4206"/>
                  </a:lnTo>
                  <a:lnTo>
                    <a:pt x="1235" y="4311"/>
                  </a:lnTo>
                  <a:lnTo>
                    <a:pt x="1130" y="4394"/>
                  </a:lnTo>
                  <a:lnTo>
                    <a:pt x="984" y="4457"/>
                  </a:lnTo>
                  <a:lnTo>
                    <a:pt x="796" y="4499"/>
                  </a:lnTo>
                  <a:lnTo>
                    <a:pt x="607" y="4562"/>
                  </a:lnTo>
                  <a:lnTo>
                    <a:pt x="565" y="4666"/>
                  </a:lnTo>
                  <a:lnTo>
                    <a:pt x="0" y="5169"/>
                  </a:lnTo>
                  <a:lnTo>
                    <a:pt x="0" y="7449"/>
                  </a:lnTo>
                  <a:lnTo>
                    <a:pt x="419" y="7847"/>
                  </a:lnTo>
                  <a:lnTo>
                    <a:pt x="419" y="7805"/>
                  </a:lnTo>
                  <a:lnTo>
                    <a:pt x="900" y="7261"/>
                  </a:lnTo>
                  <a:lnTo>
                    <a:pt x="942" y="7156"/>
                  </a:lnTo>
                  <a:lnTo>
                    <a:pt x="1089" y="7031"/>
                  </a:lnTo>
                  <a:lnTo>
                    <a:pt x="1193" y="7010"/>
                  </a:lnTo>
                  <a:lnTo>
                    <a:pt x="1235" y="6926"/>
                  </a:lnTo>
                  <a:lnTo>
                    <a:pt x="1298" y="6905"/>
                  </a:lnTo>
                  <a:lnTo>
                    <a:pt x="1633" y="6529"/>
                  </a:lnTo>
                  <a:lnTo>
                    <a:pt x="1716" y="6508"/>
                  </a:lnTo>
                  <a:lnTo>
                    <a:pt x="2093" y="6089"/>
                  </a:lnTo>
                  <a:lnTo>
                    <a:pt x="2302" y="5922"/>
                  </a:lnTo>
                  <a:lnTo>
                    <a:pt x="2469" y="5817"/>
                  </a:lnTo>
                  <a:lnTo>
                    <a:pt x="2658" y="5796"/>
                  </a:lnTo>
                  <a:lnTo>
                    <a:pt x="2930" y="5566"/>
                  </a:lnTo>
                  <a:lnTo>
                    <a:pt x="3558" y="4980"/>
                  </a:lnTo>
                  <a:lnTo>
                    <a:pt x="3871" y="4625"/>
                  </a:lnTo>
                  <a:lnTo>
                    <a:pt x="4060" y="4436"/>
                  </a:lnTo>
                  <a:lnTo>
                    <a:pt x="4081" y="4311"/>
                  </a:lnTo>
                  <a:lnTo>
                    <a:pt x="4478" y="3788"/>
                  </a:lnTo>
                  <a:lnTo>
                    <a:pt x="4478" y="3683"/>
                  </a:lnTo>
                  <a:lnTo>
                    <a:pt x="4687" y="3390"/>
                  </a:lnTo>
                  <a:lnTo>
                    <a:pt x="4708" y="3202"/>
                  </a:lnTo>
                  <a:lnTo>
                    <a:pt x="5022" y="2574"/>
                  </a:lnTo>
                  <a:lnTo>
                    <a:pt x="5106" y="2532"/>
                  </a:lnTo>
                  <a:lnTo>
                    <a:pt x="5064" y="2449"/>
                  </a:lnTo>
                  <a:lnTo>
                    <a:pt x="5064" y="2365"/>
                  </a:lnTo>
                  <a:lnTo>
                    <a:pt x="5190" y="2239"/>
                  </a:lnTo>
                  <a:lnTo>
                    <a:pt x="5231" y="2239"/>
                  </a:lnTo>
                  <a:lnTo>
                    <a:pt x="5315" y="2135"/>
                  </a:lnTo>
                  <a:lnTo>
                    <a:pt x="5441" y="1842"/>
                  </a:lnTo>
                  <a:lnTo>
                    <a:pt x="5650" y="1591"/>
                  </a:lnTo>
                  <a:lnTo>
                    <a:pt x="5650" y="1423"/>
                  </a:lnTo>
                  <a:lnTo>
                    <a:pt x="5692" y="1381"/>
                  </a:lnTo>
                  <a:lnTo>
                    <a:pt x="5713" y="1214"/>
                  </a:lnTo>
                  <a:lnTo>
                    <a:pt x="5650" y="1151"/>
                  </a:lnTo>
                  <a:lnTo>
                    <a:pt x="5734" y="1005"/>
                  </a:lnTo>
                  <a:lnTo>
                    <a:pt x="5796" y="984"/>
                  </a:lnTo>
                  <a:lnTo>
                    <a:pt x="5859" y="984"/>
                  </a:lnTo>
                  <a:lnTo>
                    <a:pt x="5901" y="1005"/>
                  </a:lnTo>
                  <a:lnTo>
                    <a:pt x="5922" y="1005"/>
                  </a:lnTo>
                  <a:lnTo>
                    <a:pt x="5901" y="942"/>
                  </a:lnTo>
                  <a:lnTo>
                    <a:pt x="5838" y="942"/>
                  </a:lnTo>
                  <a:lnTo>
                    <a:pt x="5859" y="963"/>
                  </a:lnTo>
                  <a:lnTo>
                    <a:pt x="5796" y="963"/>
                  </a:lnTo>
                  <a:lnTo>
                    <a:pt x="5817" y="879"/>
                  </a:lnTo>
                  <a:lnTo>
                    <a:pt x="5817" y="775"/>
                  </a:lnTo>
                  <a:lnTo>
                    <a:pt x="5754" y="691"/>
                  </a:lnTo>
                  <a:lnTo>
                    <a:pt x="5817" y="586"/>
                  </a:lnTo>
                  <a:lnTo>
                    <a:pt x="5859" y="545"/>
                  </a:lnTo>
                  <a:lnTo>
                    <a:pt x="5859" y="482"/>
                  </a:lnTo>
                  <a:lnTo>
                    <a:pt x="5796" y="482"/>
                  </a:lnTo>
                  <a:lnTo>
                    <a:pt x="5754" y="440"/>
                  </a:lnTo>
                  <a:lnTo>
                    <a:pt x="5796" y="377"/>
                  </a:lnTo>
                  <a:lnTo>
                    <a:pt x="5796" y="314"/>
                  </a:lnTo>
                  <a:lnTo>
                    <a:pt x="5838" y="210"/>
                  </a:lnTo>
                  <a:lnTo>
                    <a:pt x="5901" y="126"/>
                  </a:lnTo>
                  <a:lnTo>
                    <a:pt x="5859" y="105"/>
                  </a:lnTo>
                  <a:lnTo>
                    <a:pt x="5796" y="105"/>
                  </a:lnTo>
                  <a:lnTo>
                    <a:pt x="5650" y="42"/>
                  </a:lnTo>
                  <a:lnTo>
                    <a:pt x="5587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084" name="Google Shape;7084;p57"/>
            <p:cNvSpPr/>
            <p:nvPr/>
          </p:nvSpPr>
          <p:spPr>
            <a:xfrm>
              <a:off x="3978054" y="3108693"/>
              <a:ext cx="57811" cy="66882"/>
            </a:xfrm>
            <a:custGeom>
              <a:rect b="b" l="l" r="r" t="t"/>
              <a:pathLst>
                <a:path extrusionOk="0" h="5881" w="4855">
                  <a:moveTo>
                    <a:pt x="984" y="1"/>
                  </a:moveTo>
                  <a:lnTo>
                    <a:pt x="942" y="43"/>
                  </a:lnTo>
                  <a:lnTo>
                    <a:pt x="732" y="252"/>
                  </a:lnTo>
                  <a:lnTo>
                    <a:pt x="607" y="461"/>
                  </a:lnTo>
                  <a:lnTo>
                    <a:pt x="565" y="461"/>
                  </a:lnTo>
                  <a:lnTo>
                    <a:pt x="460" y="566"/>
                  </a:lnTo>
                  <a:lnTo>
                    <a:pt x="398" y="628"/>
                  </a:lnTo>
                  <a:lnTo>
                    <a:pt x="356" y="649"/>
                  </a:lnTo>
                  <a:lnTo>
                    <a:pt x="272" y="754"/>
                  </a:lnTo>
                  <a:lnTo>
                    <a:pt x="293" y="733"/>
                  </a:lnTo>
                  <a:lnTo>
                    <a:pt x="356" y="796"/>
                  </a:lnTo>
                  <a:lnTo>
                    <a:pt x="377" y="963"/>
                  </a:lnTo>
                  <a:lnTo>
                    <a:pt x="419" y="984"/>
                  </a:lnTo>
                  <a:lnTo>
                    <a:pt x="419" y="1089"/>
                  </a:lnTo>
                  <a:lnTo>
                    <a:pt x="502" y="1089"/>
                  </a:lnTo>
                  <a:lnTo>
                    <a:pt x="523" y="1214"/>
                  </a:lnTo>
                  <a:lnTo>
                    <a:pt x="523" y="1361"/>
                  </a:lnTo>
                  <a:lnTo>
                    <a:pt x="670" y="1486"/>
                  </a:lnTo>
                  <a:lnTo>
                    <a:pt x="732" y="1633"/>
                  </a:lnTo>
                  <a:lnTo>
                    <a:pt x="816" y="1696"/>
                  </a:lnTo>
                  <a:lnTo>
                    <a:pt x="900" y="1737"/>
                  </a:lnTo>
                  <a:lnTo>
                    <a:pt x="837" y="1800"/>
                  </a:lnTo>
                  <a:lnTo>
                    <a:pt x="921" y="1884"/>
                  </a:lnTo>
                  <a:lnTo>
                    <a:pt x="942" y="2009"/>
                  </a:lnTo>
                  <a:lnTo>
                    <a:pt x="942" y="2114"/>
                  </a:lnTo>
                  <a:lnTo>
                    <a:pt x="816" y="2261"/>
                  </a:lnTo>
                  <a:lnTo>
                    <a:pt x="816" y="2365"/>
                  </a:lnTo>
                  <a:lnTo>
                    <a:pt x="774" y="2512"/>
                  </a:lnTo>
                  <a:lnTo>
                    <a:pt x="565" y="2512"/>
                  </a:lnTo>
                  <a:lnTo>
                    <a:pt x="565" y="2553"/>
                  </a:lnTo>
                  <a:lnTo>
                    <a:pt x="502" y="2616"/>
                  </a:lnTo>
                  <a:lnTo>
                    <a:pt x="460" y="2721"/>
                  </a:lnTo>
                  <a:lnTo>
                    <a:pt x="377" y="2784"/>
                  </a:lnTo>
                  <a:lnTo>
                    <a:pt x="293" y="2930"/>
                  </a:lnTo>
                  <a:lnTo>
                    <a:pt x="188" y="3056"/>
                  </a:lnTo>
                  <a:lnTo>
                    <a:pt x="168" y="3202"/>
                  </a:lnTo>
                  <a:lnTo>
                    <a:pt x="0" y="3767"/>
                  </a:lnTo>
                  <a:lnTo>
                    <a:pt x="188" y="3767"/>
                  </a:lnTo>
                  <a:lnTo>
                    <a:pt x="2281" y="4981"/>
                  </a:lnTo>
                  <a:lnTo>
                    <a:pt x="2406" y="5169"/>
                  </a:lnTo>
                  <a:lnTo>
                    <a:pt x="2385" y="5253"/>
                  </a:lnTo>
                  <a:lnTo>
                    <a:pt x="2406" y="5294"/>
                  </a:lnTo>
                  <a:lnTo>
                    <a:pt x="2469" y="5378"/>
                  </a:lnTo>
                  <a:lnTo>
                    <a:pt x="3181" y="5880"/>
                  </a:lnTo>
                  <a:lnTo>
                    <a:pt x="3222" y="5880"/>
                  </a:lnTo>
                  <a:lnTo>
                    <a:pt x="3327" y="5818"/>
                  </a:lnTo>
                  <a:lnTo>
                    <a:pt x="3536" y="5546"/>
                  </a:lnTo>
                  <a:lnTo>
                    <a:pt x="3641" y="5357"/>
                  </a:lnTo>
                  <a:lnTo>
                    <a:pt x="3641" y="5232"/>
                  </a:lnTo>
                  <a:lnTo>
                    <a:pt x="3725" y="5085"/>
                  </a:lnTo>
                  <a:lnTo>
                    <a:pt x="3829" y="4939"/>
                  </a:lnTo>
                  <a:lnTo>
                    <a:pt x="3808" y="4918"/>
                  </a:lnTo>
                  <a:lnTo>
                    <a:pt x="3808" y="4855"/>
                  </a:lnTo>
                  <a:lnTo>
                    <a:pt x="3871" y="4750"/>
                  </a:lnTo>
                  <a:lnTo>
                    <a:pt x="3871" y="4730"/>
                  </a:lnTo>
                  <a:lnTo>
                    <a:pt x="3955" y="4709"/>
                  </a:lnTo>
                  <a:lnTo>
                    <a:pt x="4122" y="4709"/>
                  </a:lnTo>
                  <a:lnTo>
                    <a:pt x="4227" y="4541"/>
                  </a:lnTo>
                  <a:lnTo>
                    <a:pt x="4436" y="4458"/>
                  </a:lnTo>
                  <a:lnTo>
                    <a:pt x="4394" y="4416"/>
                  </a:lnTo>
                  <a:lnTo>
                    <a:pt x="4457" y="4332"/>
                  </a:lnTo>
                  <a:lnTo>
                    <a:pt x="4499" y="4332"/>
                  </a:lnTo>
                  <a:lnTo>
                    <a:pt x="4687" y="4102"/>
                  </a:lnTo>
                  <a:lnTo>
                    <a:pt x="4708" y="4081"/>
                  </a:lnTo>
                  <a:lnTo>
                    <a:pt x="4289" y="3683"/>
                  </a:lnTo>
                  <a:lnTo>
                    <a:pt x="4289" y="1403"/>
                  </a:lnTo>
                  <a:lnTo>
                    <a:pt x="4854" y="900"/>
                  </a:lnTo>
                  <a:lnTo>
                    <a:pt x="4687" y="900"/>
                  </a:lnTo>
                  <a:lnTo>
                    <a:pt x="4478" y="942"/>
                  </a:lnTo>
                  <a:lnTo>
                    <a:pt x="4373" y="880"/>
                  </a:lnTo>
                  <a:lnTo>
                    <a:pt x="4289" y="754"/>
                  </a:lnTo>
                  <a:lnTo>
                    <a:pt x="4227" y="733"/>
                  </a:lnTo>
                  <a:lnTo>
                    <a:pt x="3955" y="754"/>
                  </a:lnTo>
                  <a:lnTo>
                    <a:pt x="3913" y="775"/>
                  </a:lnTo>
                  <a:lnTo>
                    <a:pt x="3808" y="775"/>
                  </a:lnTo>
                  <a:lnTo>
                    <a:pt x="3704" y="838"/>
                  </a:lnTo>
                  <a:lnTo>
                    <a:pt x="3641" y="900"/>
                  </a:lnTo>
                  <a:lnTo>
                    <a:pt x="3494" y="1152"/>
                  </a:lnTo>
                  <a:lnTo>
                    <a:pt x="3285" y="1152"/>
                  </a:lnTo>
                  <a:lnTo>
                    <a:pt x="3181" y="1110"/>
                  </a:lnTo>
                  <a:lnTo>
                    <a:pt x="3013" y="1152"/>
                  </a:lnTo>
                  <a:lnTo>
                    <a:pt x="2888" y="1089"/>
                  </a:lnTo>
                  <a:lnTo>
                    <a:pt x="2699" y="1089"/>
                  </a:lnTo>
                  <a:lnTo>
                    <a:pt x="2595" y="1047"/>
                  </a:lnTo>
                  <a:lnTo>
                    <a:pt x="2511" y="942"/>
                  </a:lnTo>
                  <a:lnTo>
                    <a:pt x="2365" y="859"/>
                  </a:lnTo>
                  <a:lnTo>
                    <a:pt x="2134" y="628"/>
                  </a:lnTo>
                  <a:lnTo>
                    <a:pt x="2030" y="545"/>
                  </a:lnTo>
                  <a:lnTo>
                    <a:pt x="1737" y="566"/>
                  </a:lnTo>
                  <a:lnTo>
                    <a:pt x="1611" y="524"/>
                  </a:lnTo>
                  <a:lnTo>
                    <a:pt x="1465" y="566"/>
                  </a:lnTo>
                  <a:lnTo>
                    <a:pt x="1339" y="545"/>
                  </a:lnTo>
                  <a:lnTo>
                    <a:pt x="1256" y="440"/>
                  </a:lnTo>
                  <a:lnTo>
                    <a:pt x="1256" y="105"/>
                  </a:lnTo>
                  <a:lnTo>
                    <a:pt x="1151" y="64"/>
                  </a:lnTo>
                  <a:lnTo>
                    <a:pt x="1046" y="105"/>
                  </a:lnTo>
                  <a:lnTo>
                    <a:pt x="984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FF6B65"/>
                </a:solidFill>
              </a:endParaRPr>
            </a:p>
          </p:txBody>
        </p:sp>
        <p:sp>
          <p:nvSpPr>
            <p:cNvPr id="7085" name="Google Shape;7085;p57"/>
            <p:cNvSpPr/>
            <p:nvPr/>
          </p:nvSpPr>
          <p:spPr>
            <a:xfrm>
              <a:off x="3963598" y="3151999"/>
              <a:ext cx="5239" cy="11"/>
            </a:xfrm>
            <a:custGeom>
              <a:rect b="b" l="l" r="r" t="t"/>
              <a:pathLst>
                <a:path extrusionOk="0" h="1" w="440">
                  <a:moveTo>
                    <a:pt x="1" y="1"/>
                  </a:moveTo>
                  <a:lnTo>
                    <a:pt x="210" y="1"/>
                  </a:lnTo>
                  <a:lnTo>
                    <a:pt x="440" y="1"/>
                  </a:lnTo>
                  <a:lnTo>
                    <a:pt x="22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086" name="Google Shape;7086;p57"/>
            <p:cNvSpPr/>
            <p:nvPr/>
          </p:nvSpPr>
          <p:spPr>
            <a:xfrm>
              <a:off x="3949392" y="3117029"/>
              <a:ext cx="39878" cy="37609"/>
            </a:xfrm>
            <a:custGeom>
              <a:rect b="b" l="l" r="r" t="t"/>
              <a:pathLst>
                <a:path extrusionOk="0" h="3307" w="3349">
                  <a:moveTo>
                    <a:pt x="2700" y="0"/>
                  </a:moveTo>
                  <a:lnTo>
                    <a:pt x="2679" y="21"/>
                  </a:lnTo>
                  <a:lnTo>
                    <a:pt x="2554" y="105"/>
                  </a:lnTo>
                  <a:lnTo>
                    <a:pt x="2491" y="209"/>
                  </a:lnTo>
                  <a:lnTo>
                    <a:pt x="2365" y="251"/>
                  </a:lnTo>
                  <a:lnTo>
                    <a:pt x="2240" y="209"/>
                  </a:lnTo>
                  <a:lnTo>
                    <a:pt x="2031" y="230"/>
                  </a:lnTo>
                  <a:lnTo>
                    <a:pt x="1884" y="272"/>
                  </a:lnTo>
                  <a:lnTo>
                    <a:pt x="1779" y="272"/>
                  </a:lnTo>
                  <a:lnTo>
                    <a:pt x="1759" y="314"/>
                  </a:lnTo>
                  <a:lnTo>
                    <a:pt x="1675" y="272"/>
                  </a:lnTo>
                  <a:lnTo>
                    <a:pt x="1612" y="356"/>
                  </a:lnTo>
                  <a:lnTo>
                    <a:pt x="1612" y="440"/>
                  </a:lnTo>
                  <a:lnTo>
                    <a:pt x="1549" y="440"/>
                  </a:lnTo>
                  <a:lnTo>
                    <a:pt x="1403" y="419"/>
                  </a:lnTo>
                  <a:lnTo>
                    <a:pt x="1403" y="314"/>
                  </a:lnTo>
                  <a:lnTo>
                    <a:pt x="1298" y="272"/>
                  </a:lnTo>
                  <a:lnTo>
                    <a:pt x="1215" y="314"/>
                  </a:lnTo>
                  <a:lnTo>
                    <a:pt x="1047" y="251"/>
                  </a:lnTo>
                  <a:lnTo>
                    <a:pt x="942" y="209"/>
                  </a:lnTo>
                  <a:lnTo>
                    <a:pt x="880" y="272"/>
                  </a:lnTo>
                  <a:lnTo>
                    <a:pt x="880" y="356"/>
                  </a:lnTo>
                  <a:lnTo>
                    <a:pt x="901" y="419"/>
                  </a:lnTo>
                  <a:lnTo>
                    <a:pt x="880" y="440"/>
                  </a:lnTo>
                  <a:lnTo>
                    <a:pt x="838" y="544"/>
                  </a:lnTo>
                  <a:lnTo>
                    <a:pt x="796" y="628"/>
                  </a:lnTo>
                  <a:lnTo>
                    <a:pt x="796" y="774"/>
                  </a:lnTo>
                  <a:lnTo>
                    <a:pt x="775" y="984"/>
                  </a:lnTo>
                  <a:lnTo>
                    <a:pt x="733" y="1109"/>
                  </a:lnTo>
                  <a:lnTo>
                    <a:pt x="817" y="1172"/>
                  </a:lnTo>
                  <a:lnTo>
                    <a:pt x="880" y="1256"/>
                  </a:lnTo>
                  <a:lnTo>
                    <a:pt x="922" y="1318"/>
                  </a:lnTo>
                  <a:lnTo>
                    <a:pt x="901" y="1402"/>
                  </a:lnTo>
                  <a:lnTo>
                    <a:pt x="608" y="1800"/>
                  </a:lnTo>
                  <a:lnTo>
                    <a:pt x="419" y="2009"/>
                  </a:lnTo>
                  <a:lnTo>
                    <a:pt x="378" y="2092"/>
                  </a:lnTo>
                  <a:lnTo>
                    <a:pt x="147" y="2511"/>
                  </a:lnTo>
                  <a:lnTo>
                    <a:pt x="106" y="2553"/>
                  </a:lnTo>
                  <a:lnTo>
                    <a:pt x="106" y="2720"/>
                  </a:lnTo>
                  <a:lnTo>
                    <a:pt x="85" y="2929"/>
                  </a:lnTo>
                  <a:lnTo>
                    <a:pt x="1" y="3139"/>
                  </a:lnTo>
                  <a:lnTo>
                    <a:pt x="43" y="3264"/>
                  </a:lnTo>
                  <a:lnTo>
                    <a:pt x="1" y="3285"/>
                  </a:lnTo>
                  <a:lnTo>
                    <a:pt x="43" y="3306"/>
                  </a:lnTo>
                  <a:lnTo>
                    <a:pt x="106" y="3285"/>
                  </a:lnTo>
                  <a:lnTo>
                    <a:pt x="210" y="3201"/>
                  </a:lnTo>
                  <a:lnTo>
                    <a:pt x="273" y="3243"/>
                  </a:lnTo>
                  <a:lnTo>
                    <a:pt x="315" y="3285"/>
                  </a:lnTo>
                  <a:lnTo>
                    <a:pt x="398" y="3285"/>
                  </a:lnTo>
                  <a:lnTo>
                    <a:pt x="461" y="3243"/>
                  </a:lnTo>
                  <a:lnTo>
                    <a:pt x="461" y="3160"/>
                  </a:lnTo>
                  <a:lnTo>
                    <a:pt x="566" y="3160"/>
                  </a:lnTo>
                  <a:lnTo>
                    <a:pt x="566" y="3180"/>
                  </a:lnTo>
                  <a:lnTo>
                    <a:pt x="608" y="3139"/>
                  </a:lnTo>
                  <a:lnTo>
                    <a:pt x="670" y="3139"/>
                  </a:lnTo>
                  <a:lnTo>
                    <a:pt x="712" y="3076"/>
                  </a:lnTo>
                  <a:lnTo>
                    <a:pt x="1633" y="3076"/>
                  </a:lnTo>
                  <a:lnTo>
                    <a:pt x="2407" y="3034"/>
                  </a:lnTo>
                  <a:lnTo>
                    <a:pt x="2575" y="2469"/>
                  </a:lnTo>
                  <a:lnTo>
                    <a:pt x="2595" y="2323"/>
                  </a:lnTo>
                  <a:lnTo>
                    <a:pt x="2700" y="2197"/>
                  </a:lnTo>
                  <a:lnTo>
                    <a:pt x="2784" y="2051"/>
                  </a:lnTo>
                  <a:lnTo>
                    <a:pt x="2867" y="1988"/>
                  </a:lnTo>
                  <a:lnTo>
                    <a:pt x="2909" y="1883"/>
                  </a:lnTo>
                  <a:lnTo>
                    <a:pt x="2972" y="1820"/>
                  </a:lnTo>
                  <a:lnTo>
                    <a:pt x="2972" y="1779"/>
                  </a:lnTo>
                  <a:lnTo>
                    <a:pt x="3181" y="1779"/>
                  </a:lnTo>
                  <a:lnTo>
                    <a:pt x="3223" y="1632"/>
                  </a:lnTo>
                  <a:lnTo>
                    <a:pt x="3223" y="1528"/>
                  </a:lnTo>
                  <a:lnTo>
                    <a:pt x="3349" y="1381"/>
                  </a:lnTo>
                  <a:lnTo>
                    <a:pt x="3349" y="1276"/>
                  </a:lnTo>
                  <a:lnTo>
                    <a:pt x="3328" y="1151"/>
                  </a:lnTo>
                  <a:lnTo>
                    <a:pt x="3244" y="1067"/>
                  </a:lnTo>
                  <a:lnTo>
                    <a:pt x="3307" y="1004"/>
                  </a:lnTo>
                  <a:lnTo>
                    <a:pt x="3223" y="963"/>
                  </a:lnTo>
                  <a:lnTo>
                    <a:pt x="3139" y="900"/>
                  </a:lnTo>
                  <a:lnTo>
                    <a:pt x="3077" y="753"/>
                  </a:lnTo>
                  <a:lnTo>
                    <a:pt x="2930" y="628"/>
                  </a:lnTo>
                  <a:lnTo>
                    <a:pt x="2930" y="481"/>
                  </a:lnTo>
                  <a:lnTo>
                    <a:pt x="2909" y="356"/>
                  </a:lnTo>
                  <a:lnTo>
                    <a:pt x="2826" y="356"/>
                  </a:lnTo>
                  <a:lnTo>
                    <a:pt x="2826" y="251"/>
                  </a:lnTo>
                  <a:lnTo>
                    <a:pt x="2784" y="230"/>
                  </a:lnTo>
                  <a:lnTo>
                    <a:pt x="2763" y="63"/>
                  </a:lnTo>
                  <a:lnTo>
                    <a:pt x="2700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087" name="Google Shape;7087;p57"/>
            <p:cNvSpPr/>
            <p:nvPr/>
          </p:nvSpPr>
          <p:spPr>
            <a:xfrm>
              <a:off x="3845999" y="3071334"/>
              <a:ext cx="89711" cy="57841"/>
            </a:xfrm>
            <a:custGeom>
              <a:rect b="b" l="l" r="r" t="t"/>
              <a:pathLst>
                <a:path extrusionOk="0" h="5086" w="7534">
                  <a:moveTo>
                    <a:pt x="4750" y="1"/>
                  </a:moveTo>
                  <a:lnTo>
                    <a:pt x="4708" y="64"/>
                  </a:lnTo>
                  <a:lnTo>
                    <a:pt x="4583" y="147"/>
                  </a:lnTo>
                  <a:lnTo>
                    <a:pt x="4499" y="84"/>
                  </a:lnTo>
                  <a:lnTo>
                    <a:pt x="4374" y="84"/>
                  </a:lnTo>
                  <a:lnTo>
                    <a:pt x="4269" y="168"/>
                  </a:lnTo>
                  <a:lnTo>
                    <a:pt x="4123" y="252"/>
                  </a:lnTo>
                  <a:lnTo>
                    <a:pt x="4081" y="315"/>
                  </a:lnTo>
                  <a:lnTo>
                    <a:pt x="4123" y="398"/>
                  </a:lnTo>
                  <a:lnTo>
                    <a:pt x="4039" y="419"/>
                  </a:lnTo>
                  <a:lnTo>
                    <a:pt x="3934" y="587"/>
                  </a:lnTo>
                  <a:lnTo>
                    <a:pt x="3872" y="587"/>
                  </a:lnTo>
                  <a:lnTo>
                    <a:pt x="3830" y="566"/>
                  </a:lnTo>
                  <a:lnTo>
                    <a:pt x="3746" y="670"/>
                  </a:lnTo>
                  <a:lnTo>
                    <a:pt x="3746" y="733"/>
                  </a:lnTo>
                  <a:lnTo>
                    <a:pt x="3662" y="796"/>
                  </a:lnTo>
                  <a:lnTo>
                    <a:pt x="3641" y="900"/>
                  </a:lnTo>
                  <a:lnTo>
                    <a:pt x="3662" y="984"/>
                  </a:lnTo>
                  <a:lnTo>
                    <a:pt x="3641" y="1089"/>
                  </a:lnTo>
                  <a:lnTo>
                    <a:pt x="3537" y="1131"/>
                  </a:lnTo>
                  <a:lnTo>
                    <a:pt x="3432" y="1214"/>
                  </a:lnTo>
                  <a:lnTo>
                    <a:pt x="3202" y="1235"/>
                  </a:lnTo>
                  <a:lnTo>
                    <a:pt x="3035" y="1256"/>
                  </a:lnTo>
                  <a:lnTo>
                    <a:pt x="2909" y="1235"/>
                  </a:lnTo>
                  <a:lnTo>
                    <a:pt x="2804" y="1193"/>
                  </a:lnTo>
                  <a:lnTo>
                    <a:pt x="2679" y="1214"/>
                  </a:lnTo>
                  <a:lnTo>
                    <a:pt x="2595" y="1193"/>
                  </a:lnTo>
                  <a:lnTo>
                    <a:pt x="2511" y="1235"/>
                  </a:lnTo>
                  <a:lnTo>
                    <a:pt x="2491" y="1340"/>
                  </a:lnTo>
                  <a:lnTo>
                    <a:pt x="2595" y="1445"/>
                  </a:lnTo>
                  <a:lnTo>
                    <a:pt x="2658" y="1445"/>
                  </a:lnTo>
                  <a:lnTo>
                    <a:pt x="2679" y="1528"/>
                  </a:lnTo>
                  <a:lnTo>
                    <a:pt x="2511" y="1633"/>
                  </a:lnTo>
                  <a:lnTo>
                    <a:pt x="2449" y="1737"/>
                  </a:lnTo>
                  <a:lnTo>
                    <a:pt x="2281" y="1737"/>
                  </a:lnTo>
                  <a:lnTo>
                    <a:pt x="1947" y="1821"/>
                  </a:lnTo>
                  <a:lnTo>
                    <a:pt x="1821" y="1926"/>
                  </a:lnTo>
                  <a:lnTo>
                    <a:pt x="1633" y="1968"/>
                  </a:lnTo>
                  <a:lnTo>
                    <a:pt x="1507" y="2072"/>
                  </a:lnTo>
                  <a:lnTo>
                    <a:pt x="1403" y="2093"/>
                  </a:lnTo>
                  <a:lnTo>
                    <a:pt x="1340" y="2051"/>
                  </a:lnTo>
                  <a:lnTo>
                    <a:pt x="1298" y="1926"/>
                  </a:lnTo>
                  <a:lnTo>
                    <a:pt x="1235" y="1863"/>
                  </a:lnTo>
                  <a:lnTo>
                    <a:pt x="1151" y="1926"/>
                  </a:lnTo>
                  <a:lnTo>
                    <a:pt x="1151" y="2051"/>
                  </a:lnTo>
                  <a:lnTo>
                    <a:pt x="1110" y="2177"/>
                  </a:lnTo>
                  <a:lnTo>
                    <a:pt x="942" y="2177"/>
                  </a:lnTo>
                  <a:lnTo>
                    <a:pt x="838" y="2198"/>
                  </a:lnTo>
                  <a:lnTo>
                    <a:pt x="733" y="2198"/>
                  </a:lnTo>
                  <a:lnTo>
                    <a:pt x="712" y="2072"/>
                  </a:lnTo>
                  <a:lnTo>
                    <a:pt x="670" y="2030"/>
                  </a:lnTo>
                  <a:lnTo>
                    <a:pt x="670" y="2051"/>
                  </a:lnTo>
                  <a:lnTo>
                    <a:pt x="566" y="2198"/>
                  </a:lnTo>
                  <a:lnTo>
                    <a:pt x="461" y="2240"/>
                  </a:lnTo>
                  <a:lnTo>
                    <a:pt x="398" y="2365"/>
                  </a:lnTo>
                  <a:lnTo>
                    <a:pt x="294" y="2553"/>
                  </a:lnTo>
                  <a:lnTo>
                    <a:pt x="252" y="2679"/>
                  </a:lnTo>
                  <a:lnTo>
                    <a:pt x="147" y="2867"/>
                  </a:lnTo>
                  <a:lnTo>
                    <a:pt x="63" y="2867"/>
                  </a:lnTo>
                  <a:lnTo>
                    <a:pt x="1" y="2930"/>
                  </a:lnTo>
                  <a:lnTo>
                    <a:pt x="42" y="3077"/>
                  </a:lnTo>
                  <a:lnTo>
                    <a:pt x="84" y="3223"/>
                  </a:lnTo>
                  <a:lnTo>
                    <a:pt x="63" y="3349"/>
                  </a:lnTo>
                  <a:lnTo>
                    <a:pt x="84" y="3516"/>
                  </a:lnTo>
                  <a:lnTo>
                    <a:pt x="105" y="3641"/>
                  </a:lnTo>
                  <a:lnTo>
                    <a:pt x="105" y="3872"/>
                  </a:lnTo>
                  <a:lnTo>
                    <a:pt x="168" y="3934"/>
                  </a:lnTo>
                  <a:lnTo>
                    <a:pt x="314" y="4018"/>
                  </a:lnTo>
                  <a:lnTo>
                    <a:pt x="419" y="4123"/>
                  </a:lnTo>
                  <a:lnTo>
                    <a:pt x="461" y="4248"/>
                  </a:lnTo>
                  <a:lnTo>
                    <a:pt x="607" y="4458"/>
                  </a:lnTo>
                  <a:lnTo>
                    <a:pt x="691" y="4604"/>
                  </a:lnTo>
                  <a:lnTo>
                    <a:pt x="775" y="4688"/>
                  </a:lnTo>
                  <a:lnTo>
                    <a:pt x="942" y="4813"/>
                  </a:lnTo>
                  <a:lnTo>
                    <a:pt x="942" y="4960"/>
                  </a:lnTo>
                  <a:lnTo>
                    <a:pt x="942" y="5022"/>
                  </a:lnTo>
                  <a:lnTo>
                    <a:pt x="984" y="5085"/>
                  </a:lnTo>
                  <a:lnTo>
                    <a:pt x="1005" y="5085"/>
                  </a:lnTo>
                  <a:lnTo>
                    <a:pt x="1256" y="4667"/>
                  </a:lnTo>
                  <a:lnTo>
                    <a:pt x="1403" y="4499"/>
                  </a:lnTo>
                  <a:lnTo>
                    <a:pt x="1507" y="4478"/>
                  </a:lnTo>
                  <a:lnTo>
                    <a:pt x="1549" y="4437"/>
                  </a:lnTo>
                  <a:lnTo>
                    <a:pt x="1779" y="4332"/>
                  </a:lnTo>
                  <a:lnTo>
                    <a:pt x="1884" y="4353"/>
                  </a:lnTo>
                  <a:lnTo>
                    <a:pt x="1947" y="4290"/>
                  </a:lnTo>
                  <a:lnTo>
                    <a:pt x="2135" y="4290"/>
                  </a:lnTo>
                  <a:lnTo>
                    <a:pt x="2156" y="4353"/>
                  </a:lnTo>
                  <a:lnTo>
                    <a:pt x="2260" y="4395"/>
                  </a:lnTo>
                  <a:lnTo>
                    <a:pt x="2302" y="4374"/>
                  </a:lnTo>
                  <a:lnTo>
                    <a:pt x="2386" y="4353"/>
                  </a:lnTo>
                  <a:lnTo>
                    <a:pt x="2386" y="4269"/>
                  </a:lnTo>
                  <a:lnTo>
                    <a:pt x="2407" y="4185"/>
                  </a:lnTo>
                  <a:lnTo>
                    <a:pt x="2470" y="4144"/>
                  </a:lnTo>
                  <a:lnTo>
                    <a:pt x="2365" y="4018"/>
                  </a:lnTo>
                  <a:lnTo>
                    <a:pt x="2365" y="3955"/>
                  </a:lnTo>
                  <a:lnTo>
                    <a:pt x="2449" y="3955"/>
                  </a:lnTo>
                  <a:lnTo>
                    <a:pt x="2491" y="3913"/>
                  </a:lnTo>
                  <a:lnTo>
                    <a:pt x="2491" y="3851"/>
                  </a:lnTo>
                  <a:lnTo>
                    <a:pt x="2553" y="3767"/>
                  </a:lnTo>
                  <a:lnTo>
                    <a:pt x="2553" y="3704"/>
                  </a:lnTo>
                  <a:lnTo>
                    <a:pt x="2595" y="3662"/>
                  </a:lnTo>
                  <a:lnTo>
                    <a:pt x="2679" y="3662"/>
                  </a:lnTo>
                  <a:lnTo>
                    <a:pt x="2763" y="3558"/>
                  </a:lnTo>
                  <a:lnTo>
                    <a:pt x="2867" y="3600"/>
                  </a:lnTo>
                  <a:lnTo>
                    <a:pt x="2867" y="3537"/>
                  </a:lnTo>
                  <a:lnTo>
                    <a:pt x="2930" y="3537"/>
                  </a:lnTo>
                  <a:lnTo>
                    <a:pt x="3014" y="3600"/>
                  </a:lnTo>
                  <a:lnTo>
                    <a:pt x="3076" y="3621"/>
                  </a:lnTo>
                  <a:lnTo>
                    <a:pt x="3244" y="3746"/>
                  </a:lnTo>
                  <a:lnTo>
                    <a:pt x="3327" y="3767"/>
                  </a:lnTo>
                  <a:lnTo>
                    <a:pt x="3495" y="3913"/>
                  </a:lnTo>
                  <a:lnTo>
                    <a:pt x="3516" y="3955"/>
                  </a:lnTo>
                  <a:lnTo>
                    <a:pt x="3641" y="3934"/>
                  </a:lnTo>
                  <a:lnTo>
                    <a:pt x="3767" y="4018"/>
                  </a:lnTo>
                  <a:lnTo>
                    <a:pt x="3913" y="4018"/>
                  </a:lnTo>
                  <a:lnTo>
                    <a:pt x="3976" y="4039"/>
                  </a:lnTo>
                  <a:lnTo>
                    <a:pt x="4060" y="3976"/>
                  </a:lnTo>
                  <a:lnTo>
                    <a:pt x="4144" y="3976"/>
                  </a:lnTo>
                  <a:lnTo>
                    <a:pt x="4248" y="4039"/>
                  </a:lnTo>
                  <a:lnTo>
                    <a:pt x="4374" y="4060"/>
                  </a:lnTo>
                  <a:lnTo>
                    <a:pt x="4436" y="4081"/>
                  </a:lnTo>
                  <a:lnTo>
                    <a:pt x="4562" y="4060"/>
                  </a:lnTo>
                  <a:lnTo>
                    <a:pt x="4583" y="4018"/>
                  </a:lnTo>
                  <a:lnTo>
                    <a:pt x="4541" y="3955"/>
                  </a:lnTo>
                  <a:lnTo>
                    <a:pt x="4499" y="3913"/>
                  </a:lnTo>
                  <a:lnTo>
                    <a:pt x="4604" y="3809"/>
                  </a:lnTo>
                  <a:lnTo>
                    <a:pt x="4688" y="3704"/>
                  </a:lnTo>
                  <a:lnTo>
                    <a:pt x="4792" y="3704"/>
                  </a:lnTo>
                  <a:lnTo>
                    <a:pt x="4897" y="3725"/>
                  </a:lnTo>
                  <a:lnTo>
                    <a:pt x="4980" y="3809"/>
                  </a:lnTo>
                  <a:lnTo>
                    <a:pt x="5064" y="3767"/>
                  </a:lnTo>
                  <a:lnTo>
                    <a:pt x="5294" y="3746"/>
                  </a:lnTo>
                  <a:lnTo>
                    <a:pt x="5336" y="3704"/>
                  </a:lnTo>
                  <a:lnTo>
                    <a:pt x="5420" y="3641"/>
                  </a:lnTo>
                  <a:lnTo>
                    <a:pt x="5650" y="3537"/>
                  </a:lnTo>
                  <a:lnTo>
                    <a:pt x="5734" y="3558"/>
                  </a:lnTo>
                  <a:lnTo>
                    <a:pt x="5755" y="3600"/>
                  </a:lnTo>
                  <a:lnTo>
                    <a:pt x="5796" y="3600"/>
                  </a:lnTo>
                  <a:lnTo>
                    <a:pt x="5817" y="3662"/>
                  </a:lnTo>
                  <a:lnTo>
                    <a:pt x="5859" y="3662"/>
                  </a:lnTo>
                  <a:lnTo>
                    <a:pt x="5943" y="3621"/>
                  </a:lnTo>
                  <a:lnTo>
                    <a:pt x="6068" y="3621"/>
                  </a:lnTo>
                  <a:lnTo>
                    <a:pt x="6152" y="3600"/>
                  </a:lnTo>
                  <a:lnTo>
                    <a:pt x="6236" y="3600"/>
                  </a:lnTo>
                  <a:lnTo>
                    <a:pt x="6320" y="3495"/>
                  </a:lnTo>
                  <a:lnTo>
                    <a:pt x="6278" y="3453"/>
                  </a:lnTo>
                  <a:lnTo>
                    <a:pt x="6278" y="3411"/>
                  </a:lnTo>
                  <a:lnTo>
                    <a:pt x="6361" y="3411"/>
                  </a:lnTo>
                  <a:lnTo>
                    <a:pt x="6445" y="3453"/>
                  </a:lnTo>
                  <a:lnTo>
                    <a:pt x="6633" y="3453"/>
                  </a:lnTo>
                  <a:lnTo>
                    <a:pt x="6675" y="3495"/>
                  </a:lnTo>
                  <a:lnTo>
                    <a:pt x="6759" y="3516"/>
                  </a:lnTo>
                  <a:lnTo>
                    <a:pt x="6843" y="3558"/>
                  </a:lnTo>
                  <a:lnTo>
                    <a:pt x="7073" y="3558"/>
                  </a:lnTo>
                  <a:lnTo>
                    <a:pt x="7094" y="3600"/>
                  </a:lnTo>
                  <a:lnTo>
                    <a:pt x="7282" y="3516"/>
                  </a:lnTo>
                  <a:lnTo>
                    <a:pt x="7408" y="3516"/>
                  </a:lnTo>
                  <a:lnTo>
                    <a:pt x="7512" y="3558"/>
                  </a:lnTo>
                  <a:lnTo>
                    <a:pt x="7533" y="3600"/>
                  </a:lnTo>
                  <a:lnTo>
                    <a:pt x="7533" y="3558"/>
                  </a:lnTo>
                  <a:lnTo>
                    <a:pt x="7491" y="3495"/>
                  </a:lnTo>
                  <a:lnTo>
                    <a:pt x="7387" y="3432"/>
                  </a:lnTo>
                  <a:lnTo>
                    <a:pt x="7303" y="3390"/>
                  </a:lnTo>
                  <a:lnTo>
                    <a:pt x="7303" y="3202"/>
                  </a:lnTo>
                  <a:lnTo>
                    <a:pt x="7303" y="3139"/>
                  </a:lnTo>
                  <a:lnTo>
                    <a:pt x="7219" y="3077"/>
                  </a:lnTo>
                  <a:lnTo>
                    <a:pt x="7010" y="3035"/>
                  </a:lnTo>
                  <a:lnTo>
                    <a:pt x="6968" y="2972"/>
                  </a:lnTo>
                  <a:lnTo>
                    <a:pt x="6989" y="2867"/>
                  </a:lnTo>
                  <a:lnTo>
                    <a:pt x="6947" y="2805"/>
                  </a:lnTo>
                  <a:lnTo>
                    <a:pt x="6843" y="2784"/>
                  </a:lnTo>
                  <a:lnTo>
                    <a:pt x="6780" y="2721"/>
                  </a:lnTo>
                  <a:lnTo>
                    <a:pt x="6759" y="2553"/>
                  </a:lnTo>
                  <a:lnTo>
                    <a:pt x="6738" y="2491"/>
                  </a:lnTo>
                  <a:lnTo>
                    <a:pt x="6550" y="2365"/>
                  </a:lnTo>
                  <a:lnTo>
                    <a:pt x="6487" y="2386"/>
                  </a:lnTo>
                  <a:lnTo>
                    <a:pt x="6382" y="2344"/>
                  </a:lnTo>
                  <a:lnTo>
                    <a:pt x="6361" y="2365"/>
                  </a:lnTo>
                  <a:lnTo>
                    <a:pt x="6257" y="2344"/>
                  </a:lnTo>
                  <a:lnTo>
                    <a:pt x="6131" y="2240"/>
                  </a:lnTo>
                  <a:lnTo>
                    <a:pt x="6173" y="2177"/>
                  </a:lnTo>
                  <a:lnTo>
                    <a:pt x="6215" y="2135"/>
                  </a:lnTo>
                  <a:lnTo>
                    <a:pt x="6278" y="2072"/>
                  </a:lnTo>
                  <a:lnTo>
                    <a:pt x="6320" y="1989"/>
                  </a:lnTo>
                  <a:lnTo>
                    <a:pt x="6257" y="1926"/>
                  </a:lnTo>
                  <a:lnTo>
                    <a:pt x="6152" y="1926"/>
                  </a:lnTo>
                  <a:lnTo>
                    <a:pt x="6048" y="1863"/>
                  </a:lnTo>
                  <a:lnTo>
                    <a:pt x="6006" y="1779"/>
                  </a:lnTo>
                  <a:lnTo>
                    <a:pt x="5922" y="1737"/>
                  </a:lnTo>
                  <a:lnTo>
                    <a:pt x="5817" y="1737"/>
                  </a:lnTo>
                  <a:lnTo>
                    <a:pt x="5692" y="1654"/>
                  </a:lnTo>
                  <a:lnTo>
                    <a:pt x="5608" y="1612"/>
                  </a:lnTo>
                  <a:lnTo>
                    <a:pt x="5587" y="1465"/>
                  </a:lnTo>
                  <a:lnTo>
                    <a:pt x="5629" y="1403"/>
                  </a:lnTo>
                  <a:lnTo>
                    <a:pt x="5545" y="1361"/>
                  </a:lnTo>
                  <a:lnTo>
                    <a:pt x="5399" y="1361"/>
                  </a:lnTo>
                  <a:lnTo>
                    <a:pt x="5336" y="1424"/>
                  </a:lnTo>
                  <a:lnTo>
                    <a:pt x="5211" y="1424"/>
                  </a:lnTo>
                  <a:lnTo>
                    <a:pt x="5106" y="1340"/>
                  </a:lnTo>
                  <a:lnTo>
                    <a:pt x="5106" y="1152"/>
                  </a:lnTo>
                  <a:lnTo>
                    <a:pt x="5169" y="1047"/>
                  </a:lnTo>
                  <a:lnTo>
                    <a:pt x="5190" y="1005"/>
                  </a:lnTo>
                  <a:lnTo>
                    <a:pt x="5211" y="880"/>
                  </a:lnTo>
                  <a:lnTo>
                    <a:pt x="5190" y="796"/>
                  </a:lnTo>
                  <a:lnTo>
                    <a:pt x="5085" y="566"/>
                  </a:lnTo>
                  <a:lnTo>
                    <a:pt x="4918" y="377"/>
                  </a:lnTo>
                  <a:lnTo>
                    <a:pt x="4897" y="294"/>
                  </a:lnTo>
                  <a:lnTo>
                    <a:pt x="4771" y="189"/>
                  </a:lnTo>
                  <a:lnTo>
                    <a:pt x="4813" y="168"/>
                  </a:lnTo>
                  <a:lnTo>
                    <a:pt x="4813" y="84"/>
                  </a:lnTo>
                  <a:lnTo>
                    <a:pt x="4750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088" name="Google Shape;7088;p57"/>
            <p:cNvSpPr/>
            <p:nvPr/>
          </p:nvSpPr>
          <p:spPr>
            <a:xfrm>
              <a:off x="3809372" y="2919523"/>
              <a:ext cx="106405" cy="94483"/>
            </a:xfrm>
            <a:custGeom>
              <a:rect b="b" l="l" r="r" t="t"/>
              <a:pathLst>
                <a:path extrusionOk="0" h="8308" w="8936">
                  <a:moveTo>
                    <a:pt x="1068" y="1"/>
                  </a:moveTo>
                  <a:lnTo>
                    <a:pt x="1047" y="42"/>
                  </a:lnTo>
                  <a:lnTo>
                    <a:pt x="1089" y="252"/>
                  </a:lnTo>
                  <a:lnTo>
                    <a:pt x="1152" y="314"/>
                  </a:lnTo>
                  <a:lnTo>
                    <a:pt x="1026" y="482"/>
                  </a:lnTo>
                  <a:lnTo>
                    <a:pt x="670" y="691"/>
                  </a:lnTo>
                  <a:lnTo>
                    <a:pt x="670" y="775"/>
                  </a:lnTo>
                  <a:lnTo>
                    <a:pt x="566" y="900"/>
                  </a:lnTo>
                  <a:lnTo>
                    <a:pt x="440" y="900"/>
                  </a:lnTo>
                  <a:lnTo>
                    <a:pt x="357" y="963"/>
                  </a:lnTo>
                  <a:lnTo>
                    <a:pt x="357" y="1047"/>
                  </a:lnTo>
                  <a:lnTo>
                    <a:pt x="336" y="1109"/>
                  </a:lnTo>
                  <a:lnTo>
                    <a:pt x="398" y="1298"/>
                  </a:lnTo>
                  <a:lnTo>
                    <a:pt x="398" y="1423"/>
                  </a:lnTo>
                  <a:lnTo>
                    <a:pt x="357" y="1465"/>
                  </a:lnTo>
                  <a:lnTo>
                    <a:pt x="357" y="1507"/>
                  </a:lnTo>
                  <a:lnTo>
                    <a:pt x="336" y="1570"/>
                  </a:lnTo>
                  <a:lnTo>
                    <a:pt x="294" y="1674"/>
                  </a:lnTo>
                  <a:lnTo>
                    <a:pt x="189" y="1716"/>
                  </a:lnTo>
                  <a:lnTo>
                    <a:pt x="147" y="1737"/>
                  </a:lnTo>
                  <a:lnTo>
                    <a:pt x="85" y="1737"/>
                  </a:lnTo>
                  <a:lnTo>
                    <a:pt x="22" y="1800"/>
                  </a:lnTo>
                  <a:lnTo>
                    <a:pt x="22" y="2009"/>
                  </a:lnTo>
                  <a:lnTo>
                    <a:pt x="85" y="2030"/>
                  </a:lnTo>
                  <a:lnTo>
                    <a:pt x="147" y="2156"/>
                  </a:lnTo>
                  <a:lnTo>
                    <a:pt x="147" y="2553"/>
                  </a:lnTo>
                  <a:lnTo>
                    <a:pt x="189" y="2762"/>
                  </a:lnTo>
                  <a:lnTo>
                    <a:pt x="189" y="2825"/>
                  </a:lnTo>
                  <a:lnTo>
                    <a:pt x="189" y="3139"/>
                  </a:lnTo>
                  <a:lnTo>
                    <a:pt x="252" y="3286"/>
                  </a:lnTo>
                  <a:lnTo>
                    <a:pt x="210" y="3599"/>
                  </a:lnTo>
                  <a:lnTo>
                    <a:pt x="189" y="3662"/>
                  </a:lnTo>
                  <a:lnTo>
                    <a:pt x="231" y="3788"/>
                  </a:lnTo>
                  <a:lnTo>
                    <a:pt x="252" y="3997"/>
                  </a:lnTo>
                  <a:lnTo>
                    <a:pt x="210" y="4081"/>
                  </a:lnTo>
                  <a:lnTo>
                    <a:pt x="85" y="4185"/>
                  </a:lnTo>
                  <a:lnTo>
                    <a:pt x="43" y="4227"/>
                  </a:lnTo>
                  <a:lnTo>
                    <a:pt x="1" y="4290"/>
                  </a:lnTo>
                  <a:lnTo>
                    <a:pt x="85" y="4353"/>
                  </a:lnTo>
                  <a:lnTo>
                    <a:pt x="210" y="4541"/>
                  </a:lnTo>
                  <a:lnTo>
                    <a:pt x="315" y="4771"/>
                  </a:lnTo>
                  <a:lnTo>
                    <a:pt x="357" y="4813"/>
                  </a:lnTo>
                  <a:lnTo>
                    <a:pt x="398" y="4938"/>
                  </a:lnTo>
                  <a:lnTo>
                    <a:pt x="357" y="5022"/>
                  </a:lnTo>
                  <a:lnTo>
                    <a:pt x="398" y="5169"/>
                  </a:lnTo>
                  <a:lnTo>
                    <a:pt x="440" y="5252"/>
                  </a:lnTo>
                  <a:lnTo>
                    <a:pt x="461" y="5357"/>
                  </a:lnTo>
                  <a:lnTo>
                    <a:pt x="545" y="5441"/>
                  </a:lnTo>
                  <a:lnTo>
                    <a:pt x="984" y="5441"/>
                  </a:lnTo>
                  <a:lnTo>
                    <a:pt x="1089" y="5503"/>
                  </a:lnTo>
                  <a:lnTo>
                    <a:pt x="1173" y="5650"/>
                  </a:lnTo>
                  <a:lnTo>
                    <a:pt x="1277" y="5880"/>
                  </a:lnTo>
                  <a:lnTo>
                    <a:pt x="1340" y="5922"/>
                  </a:lnTo>
                  <a:lnTo>
                    <a:pt x="1403" y="6006"/>
                  </a:lnTo>
                  <a:lnTo>
                    <a:pt x="1486" y="6089"/>
                  </a:lnTo>
                  <a:lnTo>
                    <a:pt x="2491" y="6319"/>
                  </a:lnTo>
                  <a:lnTo>
                    <a:pt x="2595" y="6424"/>
                  </a:lnTo>
                  <a:lnTo>
                    <a:pt x="3118" y="6215"/>
                  </a:lnTo>
                  <a:lnTo>
                    <a:pt x="3746" y="5964"/>
                  </a:lnTo>
                  <a:lnTo>
                    <a:pt x="8391" y="8307"/>
                  </a:lnTo>
                  <a:lnTo>
                    <a:pt x="8391" y="8098"/>
                  </a:lnTo>
                  <a:lnTo>
                    <a:pt x="8935" y="8056"/>
                  </a:lnTo>
                  <a:lnTo>
                    <a:pt x="8705" y="2344"/>
                  </a:lnTo>
                  <a:lnTo>
                    <a:pt x="8621" y="2051"/>
                  </a:lnTo>
                  <a:lnTo>
                    <a:pt x="8580" y="1905"/>
                  </a:lnTo>
                  <a:lnTo>
                    <a:pt x="8621" y="1716"/>
                  </a:lnTo>
                  <a:lnTo>
                    <a:pt x="8705" y="1507"/>
                  </a:lnTo>
                  <a:lnTo>
                    <a:pt x="8705" y="1381"/>
                  </a:lnTo>
                  <a:lnTo>
                    <a:pt x="8663" y="1214"/>
                  </a:lnTo>
                  <a:lnTo>
                    <a:pt x="8705" y="984"/>
                  </a:lnTo>
                  <a:lnTo>
                    <a:pt x="8726" y="879"/>
                  </a:lnTo>
                  <a:lnTo>
                    <a:pt x="8684" y="733"/>
                  </a:lnTo>
                  <a:lnTo>
                    <a:pt x="8600" y="649"/>
                  </a:lnTo>
                  <a:lnTo>
                    <a:pt x="8496" y="628"/>
                  </a:lnTo>
                  <a:lnTo>
                    <a:pt x="8391" y="649"/>
                  </a:lnTo>
                  <a:lnTo>
                    <a:pt x="7994" y="586"/>
                  </a:lnTo>
                  <a:lnTo>
                    <a:pt x="7931" y="524"/>
                  </a:lnTo>
                  <a:lnTo>
                    <a:pt x="7764" y="524"/>
                  </a:lnTo>
                  <a:lnTo>
                    <a:pt x="7575" y="461"/>
                  </a:lnTo>
                  <a:lnTo>
                    <a:pt x="7533" y="377"/>
                  </a:lnTo>
                  <a:lnTo>
                    <a:pt x="7575" y="356"/>
                  </a:lnTo>
                  <a:lnTo>
                    <a:pt x="7554" y="314"/>
                  </a:lnTo>
                  <a:lnTo>
                    <a:pt x="7324" y="168"/>
                  </a:lnTo>
                  <a:lnTo>
                    <a:pt x="7199" y="168"/>
                  </a:lnTo>
                  <a:lnTo>
                    <a:pt x="7010" y="126"/>
                  </a:lnTo>
                  <a:lnTo>
                    <a:pt x="6948" y="105"/>
                  </a:lnTo>
                  <a:lnTo>
                    <a:pt x="6885" y="147"/>
                  </a:lnTo>
                  <a:lnTo>
                    <a:pt x="6780" y="63"/>
                  </a:lnTo>
                  <a:lnTo>
                    <a:pt x="6717" y="63"/>
                  </a:lnTo>
                  <a:lnTo>
                    <a:pt x="6529" y="168"/>
                  </a:lnTo>
                  <a:lnTo>
                    <a:pt x="6257" y="210"/>
                  </a:lnTo>
                  <a:lnTo>
                    <a:pt x="6006" y="314"/>
                  </a:lnTo>
                  <a:lnTo>
                    <a:pt x="5880" y="440"/>
                  </a:lnTo>
                  <a:lnTo>
                    <a:pt x="5839" y="586"/>
                  </a:lnTo>
                  <a:lnTo>
                    <a:pt x="5776" y="670"/>
                  </a:lnTo>
                  <a:lnTo>
                    <a:pt x="5755" y="963"/>
                  </a:lnTo>
                  <a:lnTo>
                    <a:pt x="5859" y="1109"/>
                  </a:lnTo>
                  <a:lnTo>
                    <a:pt x="5943" y="1361"/>
                  </a:lnTo>
                  <a:lnTo>
                    <a:pt x="5880" y="1486"/>
                  </a:lnTo>
                  <a:lnTo>
                    <a:pt x="5734" y="1633"/>
                  </a:lnTo>
                  <a:lnTo>
                    <a:pt x="5692" y="1695"/>
                  </a:lnTo>
                  <a:lnTo>
                    <a:pt x="5525" y="1842"/>
                  </a:lnTo>
                  <a:lnTo>
                    <a:pt x="5378" y="1905"/>
                  </a:lnTo>
                  <a:lnTo>
                    <a:pt x="5148" y="1800"/>
                  </a:lnTo>
                  <a:lnTo>
                    <a:pt x="4918" y="1612"/>
                  </a:lnTo>
                  <a:lnTo>
                    <a:pt x="4730" y="1486"/>
                  </a:lnTo>
                  <a:lnTo>
                    <a:pt x="4479" y="1319"/>
                  </a:lnTo>
                  <a:lnTo>
                    <a:pt x="4060" y="1172"/>
                  </a:lnTo>
                  <a:lnTo>
                    <a:pt x="3872" y="1151"/>
                  </a:lnTo>
                  <a:lnTo>
                    <a:pt x="3788" y="1172"/>
                  </a:lnTo>
                  <a:lnTo>
                    <a:pt x="3579" y="1172"/>
                  </a:lnTo>
                  <a:lnTo>
                    <a:pt x="3390" y="1068"/>
                  </a:lnTo>
                  <a:lnTo>
                    <a:pt x="3223" y="733"/>
                  </a:lnTo>
                  <a:lnTo>
                    <a:pt x="3223" y="545"/>
                  </a:lnTo>
                  <a:lnTo>
                    <a:pt x="3056" y="356"/>
                  </a:lnTo>
                  <a:lnTo>
                    <a:pt x="2700" y="314"/>
                  </a:lnTo>
                  <a:lnTo>
                    <a:pt x="2512" y="168"/>
                  </a:lnTo>
                  <a:lnTo>
                    <a:pt x="2198" y="168"/>
                  </a:lnTo>
                  <a:lnTo>
                    <a:pt x="2010" y="105"/>
                  </a:lnTo>
                  <a:lnTo>
                    <a:pt x="1591" y="168"/>
                  </a:lnTo>
                  <a:lnTo>
                    <a:pt x="1298" y="126"/>
                  </a:lnTo>
                  <a:lnTo>
                    <a:pt x="1194" y="21"/>
                  </a:lnTo>
                  <a:lnTo>
                    <a:pt x="1068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089" name="Google Shape;7089;p57"/>
            <p:cNvSpPr/>
            <p:nvPr/>
          </p:nvSpPr>
          <p:spPr>
            <a:xfrm>
              <a:off x="3795917" y="2888589"/>
              <a:ext cx="27173" cy="50699"/>
            </a:xfrm>
            <a:custGeom>
              <a:rect b="b" l="l" r="r" t="t"/>
              <a:pathLst>
                <a:path extrusionOk="0" h="4458" w="2282">
                  <a:moveTo>
                    <a:pt x="1235" y="0"/>
                  </a:moveTo>
                  <a:lnTo>
                    <a:pt x="1110" y="21"/>
                  </a:lnTo>
                  <a:lnTo>
                    <a:pt x="1110" y="105"/>
                  </a:lnTo>
                  <a:lnTo>
                    <a:pt x="1026" y="21"/>
                  </a:lnTo>
                  <a:lnTo>
                    <a:pt x="859" y="42"/>
                  </a:lnTo>
                  <a:lnTo>
                    <a:pt x="650" y="147"/>
                  </a:lnTo>
                  <a:lnTo>
                    <a:pt x="524" y="272"/>
                  </a:lnTo>
                  <a:lnTo>
                    <a:pt x="503" y="356"/>
                  </a:lnTo>
                  <a:lnTo>
                    <a:pt x="524" y="440"/>
                  </a:lnTo>
                  <a:lnTo>
                    <a:pt x="503" y="586"/>
                  </a:lnTo>
                  <a:lnTo>
                    <a:pt x="503" y="775"/>
                  </a:lnTo>
                  <a:lnTo>
                    <a:pt x="399" y="1047"/>
                  </a:lnTo>
                  <a:lnTo>
                    <a:pt x="440" y="1193"/>
                  </a:lnTo>
                  <a:lnTo>
                    <a:pt x="503" y="1298"/>
                  </a:lnTo>
                  <a:lnTo>
                    <a:pt x="524" y="1319"/>
                  </a:lnTo>
                  <a:lnTo>
                    <a:pt x="482" y="1381"/>
                  </a:lnTo>
                  <a:lnTo>
                    <a:pt x="419" y="1465"/>
                  </a:lnTo>
                  <a:lnTo>
                    <a:pt x="503" y="1528"/>
                  </a:lnTo>
                  <a:lnTo>
                    <a:pt x="440" y="1591"/>
                  </a:lnTo>
                  <a:lnTo>
                    <a:pt x="419" y="1800"/>
                  </a:lnTo>
                  <a:lnTo>
                    <a:pt x="336" y="1842"/>
                  </a:lnTo>
                  <a:lnTo>
                    <a:pt x="294" y="1925"/>
                  </a:lnTo>
                  <a:lnTo>
                    <a:pt x="210" y="1946"/>
                  </a:lnTo>
                  <a:lnTo>
                    <a:pt x="85" y="2114"/>
                  </a:lnTo>
                  <a:lnTo>
                    <a:pt x="1" y="2365"/>
                  </a:lnTo>
                  <a:lnTo>
                    <a:pt x="64" y="2407"/>
                  </a:lnTo>
                  <a:lnTo>
                    <a:pt x="106" y="2553"/>
                  </a:lnTo>
                  <a:lnTo>
                    <a:pt x="85" y="2616"/>
                  </a:lnTo>
                  <a:lnTo>
                    <a:pt x="168" y="2741"/>
                  </a:lnTo>
                  <a:lnTo>
                    <a:pt x="210" y="2741"/>
                  </a:lnTo>
                  <a:lnTo>
                    <a:pt x="399" y="2888"/>
                  </a:lnTo>
                  <a:lnTo>
                    <a:pt x="419" y="3034"/>
                  </a:lnTo>
                  <a:lnTo>
                    <a:pt x="545" y="3076"/>
                  </a:lnTo>
                  <a:lnTo>
                    <a:pt x="608" y="3139"/>
                  </a:lnTo>
                  <a:lnTo>
                    <a:pt x="712" y="3160"/>
                  </a:lnTo>
                  <a:lnTo>
                    <a:pt x="838" y="3306"/>
                  </a:lnTo>
                  <a:lnTo>
                    <a:pt x="1215" y="4457"/>
                  </a:lnTo>
                  <a:lnTo>
                    <a:pt x="1277" y="4457"/>
                  </a:lnTo>
                  <a:lnTo>
                    <a:pt x="1319" y="4436"/>
                  </a:lnTo>
                  <a:lnTo>
                    <a:pt x="1424" y="4394"/>
                  </a:lnTo>
                  <a:lnTo>
                    <a:pt x="1466" y="4290"/>
                  </a:lnTo>
                  <a:lnTo>
                    <a:pt x="1487" y="4227"/>
                  </a:lnTo>
                  <a:lnTo>
                    <a:pt x="1487" y="4185"/>
                  </a:lnTo>
                  <a:lnTo>
                    <a:pt x="1528" y="4143"/>
                  </a:lnTo>
                  <a:lnTo>
                    <a:pt x="1528" y="4018"/>
                  </a:lnTo>
                  <a:lnTo>
                    <a:pt x="1466" y="3829"/>
                  </a:lnTo>
                  <a:lnTo>
                    <a:pt x="1487" y="3767"/>
                  </a:lnTo>
                  <a:lnTo>
                    <a:pt x="1487" y="3683"/>
                  </a:lnTo>
                  <a:lnTo>
                    <a:pt x="1570" y="3620"/>
                  </a:lnTo>
                  <a:lnTo>
                    <a:pt x="1696" y="3620"/>
                  </a:lnTo>
                  <a:lnTo>
                    <a:pt x="1800" y="3495"/>
                  </a:lnTo>
                  <a:lnTo>
                    <a:pt x="1800" y="3411"/>
                  </a:lnTo>
                  <a:lnTo>
                    <a:pt x="2156" y="3202"/>
                  </a:lnTo>
                  <a:lnTo>
                    <a:pt x="2282" y="3034"/>
                  </a:lnTo>
                  <a:lnTo>
                    <a:pt x="2219" y="2972"/>
                  </a:lnTo>
                  <a:lnTo>
                    <a:pt x="2177" y="2762"/>
                  </a:lnTo>
                  <a:lnTo>
                    <a:pt x="2198" y="2721"/>
                  </a:lnTo>
                  <a:lnTo>
                    <a:pt x="2156" y="2679"/>
                  </a:lnTo>
                  <a:lnTo>
                    <a:pt x="1968" y="2574"/>
                  </a:lnTo>
                  <a:lnTo>
                    <a:pt x="1947" y="2532"/>
                  </a:lnTo>
                  <a:lnTo>
                    <a:pt x="1947" y="2448"/>
                  </a:lnTo>
                  <a:lnTo>
                    <a:pt x="1863" y="2407"/>
                  </a:lnTo>
                  <a:lnTo>
                    <a:pt x="1842" y="2428"/>
                  </a:lnTo>
                  <a:lnTo>
                    <a:pt x="1842" y="2469"/>
                  </a:lnTo>
                  <a:lnTo>
                    <a:pt x="1779" y="2511"/>
                  </a:lnTo>
                  <a:lnTo>
                    <a:pt x="1696" y="2469"/>
                  </a:lnTo>
                  <a:lnTo>
                    <a:pt x="1675" y="2365"/>
                  </a:lnTo>
                  <a:lnTo>
                    <a:pt x="1591" y="2407"/>
                  </a:lnTo>
                  <a:lnTo>
                    <a:pt x="1424" y="2260"/>
                  </a:lnTo>
                  <a:lnTo>
                    <a:pt x="1340" y="2114"/>
                  </a:lnTo>
                  <a:lnTo>
                    <a:pt x="1382" y="1925"/>
                  </a:lnTo>
                  <a:lnTo>
                    <a:pt x="1675" y="1737"/>
                  </a:lnTo>
                  <a:lnTo>
                    <a:pt x="1842" y="1570"/>
                  </a:lnTo>
                  <a:lnTo>
                    <a:pt x="1884" y="1507"/>
                  </a:lnTo>
                  <a:lnTo>
                    <a:pt x="1842" y="1465"/>
                  </a:lnTo>
                  <a:lnTo>
                    <a:pt x="1884" y="1381"/>
                  </a:lnTo>
                  <a:lnTo>
                    <a:pt x="1863" y="1298"/>
                  </a:lnTo>
                  <a:lnTo>
                    <a:pt x="1842" y="1277"/>
                  </a:lnTo>
                  <a:lnTo>
                    <a:pt x="1842" y="1088"/>
                  </a:lnTo>
                  <a:lnTo>
                    <a:pt x="1654" y="1005"/>
                  </a:lnTo>
                  <a:lnTo>
                    <a:pt x="1528" y="837"/>
                  </a:lnTo>
                  <a:lnTo>
                    <a:pt x="1549" y="670"/>
                  </a:lnTo>
                  <a:lnTo>
                    <a:pt x="1675" y="586"/>
                  </a:lnTo>
                  <a:lnTo>
                    <a:pt x="1696" y="482"/>
                  </a:lnTo>
                  <a:lnTo>
                    <a:pt x="1800" y="314"/>
                  </a:lnTo>
                  <a:lnTo>
                    <a:pt x="1800" y="210"/>
                  </a:lnTo>
                  <a:lnTo>
                    <a:pt x="1759" y="147"/>
                  </a:lnTo>
                  <a:lnTo>
                    <a:pt x="1549" y="335"/>
                  </a:lnTo>
                  <a:lnTo>
                    <a:pt x="1487" y="419"/>
                  </a:lnTo>
                  <a:lnTo>
                    <a:pt x="1424" y="377"/>
                  </a:lnTo>
                  <a:lnTo>
                    <a:pt x="1340" y="168"/>
                  </a:lnTo>
                  <a:lnTo>
                    <a:pt x="1277" y="168"/>
                  </a:lnTo>
                  <a:lnTo>
                    <a:pt x="1277" y="63"/>
                  </a:lnTo>
                  <a:lnTo>
                    <a:pt x="1235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090" name="Google Shape;7090;p57"/>
            <p:cNvSpPr/>
            <p:nvPr/>
          </p:nvSpPr>
          <p:spPr>
            <a:xfrm>
              <a:off x="3689035" y="2890250"/>
              <a:ext cx="138044" cy="127554"/>
            </a:xfrm>
            <a:custGeom>
              <a:rect b="b" l="l" r="r" t="t"/>
              <a:pathLst>
                <a:path extrusionOk="0" h="11216" w="11593">
                  <a:moveTo>
                    <a:pt x="8307" y="1"/>
                  </a:moveTo>
                  <a:lnTo>
                    <a:pt x="8161" y="22"/>
                  </a:lnTo>
                  <a:lnTo>
                    <a:pt x="8140" y="106"/>
                  </a:lnTo>
                  <a:lnTo>
                    <a:pt x="8035" y="126"/>
                  </a:lnTo>
                  <a:lnTo>
                    <a:pt x="7994" y="210"/>
                  </a:lnTo>
                  <a:lnTo>
                    <a:pt x="7910" y="189"/>
                  </a:lnTo>
                  <a:lnTo>
                    <a:pt x="7805" y="189"/>
                  </a:lnTo>
                  <a:lnTo>
                    <a:pt x="7701" y="294"/>
                  </a:lnTo>
                  <a:lnTo>
                    <a:pt x="7575" y="294"/>
                  </a:lnTo>
                  <a:lnTo>
                    <a:pt x="7491" y="168"/>
                  </a:lnTo>
                  <a:lnTo>
                    <a:pt x="7324" y="168"/>
                  </a:lnTo>
                  <a:lnTo>
                    <a:pt x="7261" y="126"/>
                  </a:lnTo>
                  <a:lnTo>
                    <a:pt x="7115" y="168"/>
                  </a:lnTo>
                  <a:lnTo>
                    <a:pt x="6989" y="126"/>
                  </a:lnTo>
                  <a:lnTo>
                    <a:pt x="6947" y="168"/>
                  </a:lnTo>
                  <a:lnTo>
                    <a:pt x="6843" y="106"/>
                  </a:lnTo>
                  <a:lnTo>
                    <a:pt x="6759" y="126"/>
                  </a:lnTo>
                  <a:lnTo>
                    <a:pt x="6696" y="273"/>
                  </a:lnTo>
                  <a:lnTo>
                    <a:pt x="6571" y="273"/>
                  </a:lnTo>
                  <a:lnTo>
                    <a:pt x="6466" y="210"/>
                  </a:lnTo>
                  <a:lnTo>
                    <a:pt x="6320" y="336"/>
                  </a:lnTo>
                  <a:lnTo>
                    <a:pt x="6236" y="336"/>
                  </a:lnTo>
                  <a:lnTo>
                    <a:pt x="6110" y="273"/>
                  </a:lnTo>
                  <a:lnTo>
                    <a:pt x="5964" y="315"/>
                  </a:lnTo>
                  <a:lnTo>
                    <a:pt x="5629" y="315"/>
                  </a:lnTo>
                  <a:lnTo>
                    <a:pt x="5336" y="524"/>
                  </a:lnTo>
                  <a:lnTo>
                    <a:pt x="5190" y="545"/>
                  </a:lnTo>
                  <a:lnTo>
                    <a:pt x="5106" y="545"/>
                  </a:lnTo>
                  <a:lnTo>
                    <a:pt x="4981" y="629"/>
                  </a:lnTo>
                  <a:lnTo>
                    <a:pt x="4960" y="712"/>
                  </a:lnTo>
                  <a:lnTo>
                    <a:pt x="4897" y="817"/>
                  </a:lnTo>
                  <a:lnTo>
                    <a:pt x="4813" y="817"/>
                  </a:lnTo>
                  <a:lnTo>
                    <a:pt x="4792" y="796"/>
                  </a:lnTo>
                  <a:lnTo>
                    <a:pt x="4709" y="796"/>
                  </a:lnTo>
                  <a:lnTo>
                    <a:pt x="4646" y="817"/>
                  </a:lnTo>
                  <a:lnTo>
                    <a:pt x="4604" y="859"/>
                  </a:lnTo>
                  <a:lnTo>
                    <a:pt x="4457" y="901"/>
                  </a:lnTo>
                  <a:lnTo>
                    <a:pt x="4332" y="942"/>
                  </a:lnTo>
                  <a:lnTo>
                    <a:pt x="4248" y="1026"/>
                  </a:lnTo>
                  <a:lnTo>
                    <a:pt x="4227" y="1068"/>
                  </a:lnTo>
                  <a:lnTo>
                    <a:pt x="4123" y="1214"/>
                  </a:lnTo>
                  <a:lnTo>
                    <a:pt x="3934" y="1256"/>
                  </a:lnTo>
                  <a:lnTo>
                    <a:pt x="3767" y="1256"/>
                  </a:lnTo>
                  <a:lnTo>
                    <a:pt x="3830" y="1340"/>
                  </a:lnTo>
                  <a:lnTo>
                    <a:pt x="3851" y="1382"/>
                  </a:lnTo>
                  <a:lnTo>
                    <a:pt x="3913" y="1486"/>
                  </a:lnTo>
                  <a:lnTo>
                    <a:pt x="3934" y="1591"/>
                  </a:lnTo>
                  <a:lnTo>
                    <a:pt x="3955" y="1633"/>
                  </a:lnTo>
                  <a:lnTo>
                    <a:pt x="3955" y="1800"/>
                  </a:lnTo>
                  <a:lnTo>
                    <a:pt x="3955" y="2051"/>
                  </a:lnTo>
                  <a:lnTo>
                    <a:pt x="3976" y="2114"/>
                  </a:lnTo>
                  <a:lnTo>
                    <a:pt x="4039" y="2575"/>
                  </a:lnTo>
                  <a:lnTo>
                    <a:pt x="4123" y="2721"/>
                  </a:lnTo>
                  <a:lnTo>
                    <a:pt x="4144" y="2847"/>
                  </a:lnTo>
                  <a:lnTo>
                    <a:pt x="4227" y="2847"/>
                  </a:lnTo>
                  <a:lnTo>
                    <a:pt x="4269" y="2909"/>
                  </a:lnTo>
                  <a:lnTo>
                    <a:pt x="4353" y="2930"/>
                  </a:lnTo>
                  <a:lnTo>
                    <a:pt x="4395" y="2951"/>
                  </a:lnTo>
                  <a:lnTo>
                    <a:pt x="4332" y="3119"/>
                  </a:lnTo>
                  <a:lnTo>
                    <a:pt x="4353" y="3160"/>
                  </a:lnTo>
                  <a:lnTo>
                    <a:pt x="4269" y="3265"/>
                  </a:lnTo>
                  <a:lnTo>
                    <a:pt x="3600" y="3265"/>
                  </a:lnTo>
                  <a:lnTo>
                    <a:pt x="3453" y="3307"/>
                  </a:lnTo>
                  <a:lnTo>
                    <a:pt x="3307" y="3516"/>
                  </a:lnTo>
                  <a:lnTo>
                    <a:pt x="3202" y="3621"/>
                  </a:lnTo>
                  <a:lnTo>
                    <a:pt x="3118" y="3746"/>
                  </a:lnTo>
                  <a:lnTo>
                    <a:pt x="3139" y="3935"/>
                  </a:lnTo>
                  <a:lnTo>
                    <a:pt x="3097" y="4060"/>
                  </a:lnTo>
                  <a:lnTo>
                    <a:pt x="2700" y="4311"/>
                  </a:lnTo>
                  <a:lnTo>
                    <a:pt x="2072" y="4688"/>
                  </a:lnTo>
                  <a:lnTo>
                    <a:pt x="1612" y="4939"/>
                  </a:lnTo>
                  <a:lnTo>
                    <a:pt x="1361" y="5002"/>
                  </a:lnTo>
                  <a:lnTo>
                    <a:pt x="1152" y="5002"/>
                  </a:lnTo>
                  <a:lnTo>
                    <a:pt x="1047" y="5043"/>
                  </a:lnTo>
                  <a:lnTo>
                    <a:pt x="880" y="5043"/>
                  </a:lnTo>
                  <a:lnTo>
                    <a:pt x="587" y="5106"/>
                  </a:lnTo>
                  <a:lnTo>
                    <a:pt x="398" y="5211"/>
                  </a:lnTo>
                  <a:lnTo>
                    <a:pt x="294" y="5357"/>
                  </a:lnTo>
                  <a:lnTo>
                    <a:pt x="43" y="5546"/>
                  </a:lnTo>
                  <a:lnTo>
                    <a:pt x="43" y="6048"/>
                  </a:lnTo>
                  <a:lnTo>
                    <a:pt x="1" y="6194"/>
                  </a:lnTo>
                  <a:lnTo>
                    <a:pt x="2093" y="7617"/>
                  </a:lnTo>
                  <a:lnTo>
                    <a:pt x="5901" y="10128"/>
                  </a:lnTo>
                  <a:lnTo>
                    <a:pt x="5943" y="10379"/>
                  </a:lnTo>
                  <a:lnTo>
                    <a:pt x="6069" y="10484"/>
                  </a:lnTo>
                  <a:lnTo>
                    <a:pt x="6278" y="10484"/>
                  </a:lnTo>
                  <a:lnTo>
                    <a:pt x="6445" y="10546"/>
                  </a:lnTo>
                  <a:lnTo>
                    <a:pt x="6550" y="10672"/>
                  </a:lnTo>
                  <a:lnTo>
                    <a:pt x="6696" y="10735"/>
                  </a:lnTo>
                  <a:lnTo>
                    <a:pt x="6801" y="10797"/>
                  </a:lnTo>
                  <a:lnTo>
                    <a:pt x="6801" y="10902"/>
                  </a:lnTo>
                  <a:lnTo>
                    <a:pt x="6738" y="11090"/>
                  </a:lnTo>
                  <a:lnTo>
                    <a:pt x="6780" y="11174"/>
                  </a:lnTo>
                  <a:lnTo>
                    <a:pt x="6906" y="11216"/>
                  </a:lnTo>
                  <a:lnTo>
                    <a:pt x="7178" y="11195"/>
                  </a:lnTo>
                  <a:lnTo>
                    <a:pt x="7408" y="11111"/>
                  </a:lnTo>
                  <a:lnTo>
                    <a:pt x="8266" y="10902"/>
                  </a:lnTo>
                  <a:lnTo>
                    <a:pt x="8998" y="10253"/>
                  </a:lnTo>
                  <a:lnTo>
                    <a:pt x="11592" y="8663"/>
                  </a:lnTo>
                  <a:lnTo>
                    <a:pt x="11509" y="8580"/>
                  </a:lnTo>
                  <a:lnTo>
                    <a:pt x="11446" y="8496"/>
                  </a:lnTo>
                  <a:lnTo>
                    <a:pt x="11383" y="8454"/>
                  </a:lnTo>
                  <a:lnTo>
                    <a:pt x="11279" y="8224"/>
                  </a:lnTo>
                  <a:lnTo>
                    <a:pt x="11195" y="8077"/>
                  </a:lnTo>
                  <a:lnTo>
                    <a:pt x="11090" y="8015"/>
                  </a:lnTo>
                  <a:lnTo>
                    <a:pt x="10651" y="8015"/>
                  </a:lnTo>
                  <a:lnTo>
                    <a:pt x="10567" y="7931"/>
                  </a:lnTo>
                  <a:lnTo>
                    <a:pt x="10546" y="7826"/>
                  </a:lnTo>
                  <a:lnTo>
                    <a:pt x="10504" y="7743"/>
                  </a:lnTo>
                  <a:lnTo>
                    <a:pt x="10463" y="7596"/>
                  </a:lnTo>
                  <a:lnTo>
                    <a:pt x="10504" y="7512"/>
                  </a:lnTo>
                  <a:lnTo>
                    <a:pt x="10463" y="7387"/>
                  </a:lnTo>
                  <a:lnTo>
                    <a:pt x="10421" y="7345"/>
                  </a:lnTo>
                  <a:lnTo>
                    <a:pt x="10316" y="7115"/>
                  </a:lnTo>
                  <a:lnTo>
                    <a:pt x="10191" y="6927"/>
                  </a:lnTo>
                  <a:lnTo>
                    <a:pt x="10107" y="6864"/>
                  </a:lnTo>
                  <a:lnTo>
                    <a:pt x="10149" y="6801"/>
                  </a:lnTo>
                  <a:lnTo>
                    <a:pt x="10191" y="6759"/>
                  </a:lnTo>
                  <a:lnTo>
                    <a:pt x="10316" y="6655"/>
                  </a:lnTo>
                  <a:lnTo>
                    <a:pt x="10358" y="6571"/>
                  </a:lnTo>
                  <a:lnTo>
                    <a:pt x="10337" y="6362"/>
                  </a:lnTo>
                  <a:lnTo>
                    <a:pt x="10295" y="6236"/>
                  </a:lnTo>
                  <a:lnTo>
                    <a:pt x="10316" y="6173"/>
                  </a:lnTo>
                  <a:lnTo>
                    <a:pt x="10358" y="5860"/>
                  </a:lnTo>
                  <a:lnTo>
                    <a:pt x="10295" y="5713"/>
                  </a:lnTo>
                  <a:lnTo>
                    <a:pt x="10295" y="5399"/>
                  </a:lnTo>
                  <a:lnTo>
                    <a:pt x="10295" y="5336"/>
                  </a:lnTo>
                  <a:lnTo>
                    <a:pt x="10253" y="5127"/>
                  </a:lnTo>
                  <a:lnTo>
                    <a:pt x="10253" y="4730"/>
                  </a:lnTo>
                  <a:lnTo>
                    <a:pt x="10191" y="4604"/>
                  </a:lnTo>
                  <a:lnTo>
                    <a:pt x="10128" y="4583"/>
                  </a:lnTo>
                  <a:lnTo>
                    <a:pt x="10128" y="4374"/>
                  </a:lnTo>
                  <a:lnTo>
                    <a:pt x="10191" y="4311"/>
                  </a:lnTo>
                  <a:lnTo>
                    <a:pt x="9814" y="3160"/>
                  </a:lnTo>
                  <a:lnTo>
                    <a:pt x="9688" y="3014"/>
                  </a:lnTo>
                  <a:lnTo>
                    <a:pt x="9584" y="2993"/>
                  </a:lnTo>
                  <a:lnTo>
                    <a:pt x="9521" y="2930"/>
                  </a:lnTo>
                  <a:lnTo>
                    <a:pt x="9395" y="2888"/>
                  </a:lnTo>
                  <a:lnTo>
                    <a:pt x="9375" y="2742"/>
                  </a:lnTo>
                  <a:lnTo>
                    <a:pt x="9186" y="2595"/>
                  </a:lnTo>
                  <a:lnTo>
                    <a:pt x="9144" y="2595"/>
                  </a:lnTo>
                  <a:lnTo>
                    <a:pt x="9061" y="2470"/>
                  </a:lnTo>
                  <a:lnTo>
                    <a:pt x="9082" y="2407"/>
                  </a:lnTo>
                  <a:lnTo>
                    <a:pt x="9040" y="2261"/>
                  </a:lnTo>
                  <a:lnTo>
                    <a:pt x="8977" y="2219"/>
                  </a:lnTo>
                  <a:lnTo>
                    <a:pt x="9061" y="1968"/>
                  </a:lnTo>
                  <a:lnTo>
                    <a:pt x="9186" y="1800"/>
                  </a:lnTo>
                  <a:lnTo>
                    <a:pt x="9270" y="1779"/>
                  </a:lnTo>
                  <a:lnTo>
                    <a:pt x="9312" y="1696"/>
                  </a:lnTo>
                  <a:lnTo>
                    <a:pt x="9395" y="1654"/>
                  </a:lnTo>
                  <a:lnTo>
                    <a:pt x="9416" y="1445"/>
                  </a:lnTo>
                  <a:lnTo>
                    <a:pt x="9479" y="1382"/>
                  </a:lnTo>
                  <a:lnTo>
                    <a:pt x="9395" y="1319"/>
                  </a:lnTo>
                  <a:lnTo>
                    <a:pt x="9458" y="1235"/>
                  </a:lnTo>
                  <a:lnTo>
                    <a:pt x="9500" y="1173"/>
                  </a:lnTo>
                  <a:lnTo>
                    <a:pt x="9479" y="1152"/>
                  </a:lnTo>
                  <a:lnTo>
                    <a:pt x="9416" y="1047"/>
                  </a:lnTo>
                  <a:lnTo>
                    <a:pt x="9375" y="901"/>
                  </a:lnTo>
                  <a:lnTo>
                    <a:pt x="9479" y="629"/>
                  </a:lnTo>
                  <a:lnTo>
                    <a:pt x="9479" y="440"/>
                  </a:lnTo>
                  <a:lnTo>
                    <a:pt x="9500" y="294"/>
                  </a:lnTo>
                  <a:lnTo>
                    <a:pt x="9479" y="210"/>
                  </a:lnTo>
                  <a:lnTo>
                    <a:pt x="9500" y="126"/>
                  </a:lnTo>
                  <a:lnTo>
                    <a:pt x="9479" y="106"/>
                  </a:lnTo>
                  <a:lnTo>
                    <a:pt x="9291" y="126"/>
                  </a:lnTo>
                  <a:lnTo>
                    <a:pt x="9207" y="106"/>
                  </a:lnTo>
                  <a:lnTo>
                    <a:pt x="8977" y="189"/>
                  </a:lnTo>
                  <a:lnTo>
                    <a:pt x="8851" y="85"/>
                  </a:lnTo>
                  <a:lnTo>
                    <a:pt x="8684" y="22"/>
                  </a:lnTo>
                  <a:lnTo>
                    <a:pt x="8684" y="85"/>
                  </a:lnTo>
                  <a:lnTo>
                    <a:pt x="8579" y="189"/>
                  </a:lnTo>
                  <a:lnTo>
                    <a:pt x="8370" y="168"/>
                  </a:lnTo>
                  <a:lnTo>
                    <a:pt x="8370" y="64"/>
                  </a:lnTo>
                  <a:lnTo>
                    <a:pt x="8307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091" name="Google Shape;7091;p57"/>
            <p:cNvSpPr/>
            <p:nvPr/>
          </p:nvSpPr>
          <p:spPr>
            <a:xfrm>
              <a:off x="3661636" y="2898825"/>
              <a:ext cx="79733" cy="60206"/>
            </a:xfrm>
            <a:custGeom>
              <a:rect b="b" l="l" r="r" t="t"/>
              <a:pathLst>
                <a:path extrusionOk="0" h="5294" w="6696">
                  <a:moveTo>
                    <a:pt x="4269" y="0"/>
                  </a:moveTo>
                  <a:lnTo>
                    <a:pt x="4164" y="42"/>
                  </a:lnTo>
                  <a:lnTo>
                    <a:pt x="4122" y="84"/>
                  </a:lnTo>
                  <a:lnTo>
                    <a:pt x="4038" y="84"/>
                  </a:lnTo>
                  <a:lnTo>
                    <a:pt x="3913" y="188"/>
                  </a:lnTo>
                  <a:lnTo>
                    <a:pt x="3871" y="502"/>
                  </a:lnTo>
                  <a:lnTo>
                    <a:pt x="3766" y="691"/>
                  </a:lnTo>
                  <a:lnTo>
                    <a:pt x="3745" y="921"/>
                  </a:lnTo>
                  <a:lnTo>
                    <a:pt x="3662" y="1046"/>
                  </a:lnTo>
                  <a:lnTo>
                    <a:pt x="3411" y="1318"/>
                  </a:lnTo>
                  <a:lnTo>
                    <a:pt x="3327" y="1318"/>
                  </a:lnTo>
                  <a:lnTo>
                    <a:pt x="3222" y="1402"/>
                  </a:lnTo>
                  <a:lnTo>
                    <a:pt x="2992" y="1465"/>
                  </a:lnTo>
                  <a:lnTo>
                    <a:pt x="2825" y="1632"/>
                  </a:lnTo>
                  <a:lnTo>
                    <a:pt x="2783" y="1632"/>
                  </a:lnTo>
                  <a:lnTo>
                    <a:pt x="2553" y="1779"/>
                  </a:lnTo>
                  <a:lnTo>
                    <a:pt x="2406" y="1841"/>
                  </a:lnTo>
                  <a:lnTo>
                    <a:pt x="2344" y="1967"/>
                  </a:lnTo>
                  <a:lnTo>
                    <a:pt x="2072" y="2155"/>
                  </a:lnTo>
                  <a:lnTo>
                    <a:pt x="2155" y="2365"/>
                  </a:lnTo>
                  <a:lnTo>
                    <a:pt x="2155" y="2490"/>
                  </a:lnTo>
                  <a:lnTo>
                    <a:pt x="1925" y="2699"/>
                  </a:lnTo>
                  <a:lnTo>
                    <a:pt x="1758" y="3013"/>
                  </a:lnTo>
                  <a:lnTo>
                    <a:pt x="1758" y="3118"/>
                  </a:lnTo>
                  <a:lnTo>
                    <a:pt x="1862" y="3327"/>
                  </a:lnTo>
                  <a:lnTo>
                    <a:pt x="1779" y="3536"/>
                  </a:lnTo>
                  <a:lnTo>
                    <a:pt x="1841" y="3599"/>
                  </a:lnTo>
                  <a:lnTo>
                    <a:pt x="1883" y="3662"/>
                  </a:lnTo>
                  <a:lnTo>
                    <a:pt x="1862" y="3829"/>
                  </a:lnTo>
                  <a:lnTo>
                    <a:pt x="1507" y="4248"/>
                  </a:lnTo>
                  <a:lnTo>
                    <a:pt x="1444" y="4394"/>
                  </a:lnTo>
                  <a:lnTo>
                    <a:pt x="1297" y="4582"/>
                  </a:lnTo>
                  <a:lnTo>
                    <a:pt x="1109" y="4603"/>
                  </a:lnTo>
                  <a:lnTo>
                    <a:pt x="712" y="4959"/>
                  </a:lnTo>
                  <a:lnTo>
                    <a:pt x="147" y="5064"/>
                  </a:lnTo>
                  <a:lnTo>
                    <a:pt x="0" y="5273"/>
                  </a:lnTo>
                  <a:lnTo>
                    <a:pt x="2344" y="5294"/>
                  </a:lnTo>
                  <a:lnTo>
                    <a:pt x="2344" y="4792"/>
                  </a:lnTo>
                  <a:lnTo>
                    <a:pt x="2595" y="4603"/>
                  </a:lnTo>
                  <a:lnTo>
                    <a:pt x="2699" y="4457"/>
                  </a:lnTo>
                  <a:lnTo>
                    <a:pt x="2888" y="4352"/>
                  </a:lnTo>
                  <a:lnTo>
                    <a:pt x="3181" y="4289"/>
                  </a:lnTo>
                  <a:lnTo>
                    <a:pt x="3348" y="4289"/>
                  </a:lnTo>
                  <a:lnTo>
                    <a:pt x="3453" y="4248"/>
                  </a:lnTo>
                  <a:lnTo>
                    <a:pt x="3662" y="4248"/>
                  </a:lnTo>
                  <a:lnTo>
                    <a:pt x="3913" y="4185"/>
                  </a:lnTo>
                  <a:lnTo>
                    <a:pt x="4373" y="3934"/>
                  </a:lnTo>
                  <a:lnTo>
                    <a:pt x="5001" y="3557"/>
                  </a:lnTo>
                  <a:lnTo>
                    <a:pt x="5398" y="3306"/>
                  </a:lnTo>
                  <a:lnTo>
                    <a:pt x="5440" y="3181"/>
                  </a:lnTo>
                  <a:lnTo>
                    <a:pt x="5419" y="2992"/>
                  </a:lnTo>
                  <a:lnTo>
                    <a:pt x="5503" y="2867"/>
                  </a:lnTo>
                  <a:lnTo>
                    <a:pt x="5608" y="2762"/>
                  </a:lnTo>
                  <a:lnTo>
                    <a:pt x="5754" y="2553"/>
                  </a:lnTo>
                  <a:lnTo>
                    <a:pt x="5901" y="2511"/>
                  </a:lnTo>
                  <a:lnTo>
                    <a:pt x="6570" y="2511"/>
                  </a:lnTo>
                  <a:lnTo>
                    <a:pt x="6654" y="2406"/>
                  </a:lnTo>
                  <a:lnTo>
                    <a:pt x="6633" y="2365"/>
                  </a:lnTo>
                  <a:lnTo>
                    <a:pt x="6696" y="2197"/>
                  </a:lnTo>
                  <a:lnTo>
                    <a:pt x="6654" y="2176"/>
                  </a:lnTo>
                  <a:lnTo>
                    <a:pt x="6570" y="2155"/>
                  </a:lnTo>
                  <a:lnTo>
                    <a:pt x="6528" y="2093"/>
                  </a:lnTo>
                  <a:lnTo>
                    <a:pt x="6445" y="2093"/>
                  </a:lnTo>
                  <a:lnTo>
                    <a:pt x="6424" y="1967"/>
                  </a:lnTo>
                  <a:lnTo>
                    <a:pt x="6340" y="1821"/>
                  </a:lnTo>
                  <a:lnTo>
                    <a:pt x="6277" y="1360"/>
                  </a:lnTo>
                  <a:lnTo>
                    <a:pt x="6256" y="1297"/>
                  </a:lnTo>
                  <a:lnTo>
                    <a:pt x="6256" y="1046"/>
                  </a:lnTo>
                  <a:lnTo>
                    <a:pt x="6256" y="879"/>
                  </a:lnTo>
                  <a:lnTo>
                    <a:pt x="6235" y="837"/>
                  </a:lnTo>
                  <a:lnTo>
                    <a:pt x="6214" y="732"/>
                  </a:lnTo>
                  <a:lnTo>
                    <a:pt x="6152" y="628"/>
                  </a:lnTo>
                  <a:lnTo>
                    <a:pt x="6131" y="586"/>
                  </a:lnTo>
                  <a:lnTo>
                    <a:pt x="6068" y="502"/>
                  </a:lnTo>
                  <a:lnTo>
                    <a:pt x="6005" y="523"/>
                  </a:lnTo>
                  <a:lnTo>
                    <a:pt x="5691" y="502"/>
                  </a:lnTo>
                  <a:lnTo>
                    <a:pt x="5608" y="419"/>
                  </a:lnTo>
                  <a:lnTo>
                    <a:pt x="5587" y="314"/>
                  </a:lnTo>
                  <a:lnTo>
                    <a:pt x="5524" y="293"/>
                  </a:lnTo>
                  <a:lnTo>
                    <a:pt x="5419" y="398"/>
                  </a:lnTo>
                  <a:lnTo>
                    <a:pt x="5231" y="460"/>
                  </a:lnTo>
                  <a:lnTo>
                    <a:pt x="5064" y="398"/>
                  </a:lnTo>
                  <a:lnTo>
                    <a:pt x="4959" y="398"/>
                  </a:lnTo>
                  <a:lnTo>
                    <a:pt x="4854" y="460"/>
                  </a:lnTo>
                  <a:lnTo>
                    <a:pt x="4666" y="481"/>
                  </a:lnTo>
                  <a:lnTo>
                    <a:pt x="4541" y="460"/>
                  </a:lnTo>
                  <a:lnTo>
                    <a:pt x="4373" y="293"/>
                  </a:lnTo>
                  <a:lnTo>
                    <a:pt x="4331" y="251"/>
                  </a:lnTo>
                  <a:lnTo>
                    <a:pt x="4290" y="147"/>
                  </a:lnTo>
                  <a:lnTo>
                    <a:pt x="4290" y="84"/>
                  </a:lnTo>
                  <a:lnTo>
                    <a:pt x="4290" y="42"/>
                  </a:lnTo>
                  <a:lnTo>
                    <a:pt x="4269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092" name="Google Shape;7092;p57"/>
            <p:cNvSpPr/>
            <p:nvPr/>
          </p:nvSpPr>
          <p:spPr>
            <a:xfrm>
              <a:off x="3632974" y="2958780"/>
              <a:ext cx="56573" cy="43318"/>
            </a:xfrm>
            <a:custGeom>
              <a:rect b="b" l="l" r="r" t="t"/>
              <a:pathLst>
                <a:path extrusionOk="0" h="3809" w="4751">
                  <a:moveTo>
                    <a:pt x="2407" y="1"/>
                  </a:moveTo>
                  <a:lnTo>
                    <a:pt x="2177" y="315"/>
                  </a:lnTo>
                  <a:lnTo>
                    <a:pt x="2177" y="524"/>
                  </a:lnTo>
                  <a:lnTo>
                    <a:pt x="2072" y="545"/>
                  </a:lnTo>
                  <a:lnTo>
                    <a:pt x="1675" y="754"/>
                  </a:lnTo>
                  <a:lnTo>
                    <a:pt x="1633" y="859"/>
                  </a:lnTo>
                  <a:lnTo>
                    <a:pt x="1466" y="942"/>
                  </a:lnTo>
                  <a:lnTo>
                    <a:pt x="1528" y="1089"/>
                  </a:lnTo>
                  <a:lnTo>
                    <a:pt x="1194" y="1612"/>
                  </a:lnTo>
                  <a:lnTo>
                    <a:pt x="1152" y="1779"/>
                  </a:lnTo>
                  <a:lnTo>
                    <a:pt x="901" y="2030"/>
                  </a:lnTo>
                  <a:lnTo>
                    <a:pt x="796" y="2093"/>
                  </a:lnTo>
                  <a:lnTo>
                    <a:pt x="671" y="2365"/>
                  </a:lnTo>
                  <a:lnTo>
                    <a:pt x="671" y="2470"/>
                  </a:lnTo>
                  <a:lnTo>
                    <a:pt x="461" y="2763"/>
                  </a:lnTo>
                  <a:lnTo>
                    <a:pt x="419" y="2847"/>
                  </a:lnTo>
                  <a:lnTo>
                    <a:pt x="503" y="2888"/>
                  </a:lnTo>
                  <a:lnTo>
                    <a:pt x="398" y="2930"/>
                  </a:lnTo>
                  <a:lnTo>
                    <a:pt x="210" y="3265"/>
                  </a:lnTo>
                  <a:lnTo>
                    <a:pt x="147" y="3286"/>
                  </a:lnTo>
                  <a:lnTo>
                    <a:pt x="64" y="3370"/>
                  </a:lnTo>
                  <a:lnTo>
                    <a:pt x="85" y="3495"/>
                  </a:lnTo>
                  <a:lnTo>
                    <a:pt x="1" y="3621"/>
                  </a:lnTo>
                  <a:lnTo>
                    <a:pt x="43" y="3809"/>
                  </a:lnTo>
                  <a:lnTo>
                    <a:pt x="2344" y="3809"/>
                  </a:lnTo>
                  <a:lnTo>
                    <a:pt x="2303" y="2742"/>
                  </a:lnTo>
                  <a:lnTo>
                    <a:pt x="2386" y="2575"/>
                  </a:lnTo>
                  <a:lnTo>
                    <a:pt x="2512" y="2512"/>
                  </a:lnTo>
                  <a:lnTo>
                    <a:pt x="2658" y="2470"/>
                  </a:lnTo>
                  <a:lnTo>
                    <a:pt x="2867" y="2470"/>
                  </a:lnTo>
                  <a:lnTo>
                    <a:pt x="2888" y="963"/>
                  </a:lnTo>
                  <a:lnTo>
                    <a:pt x="4709" y="984"/>
                  </a:lnTo>
                  <a:lnTo>
                    <a:pt x="4709" y="168"/>
                  </a:lnTo>
                  <a:lnTo>
                    <a:pt x="4751" y="22"/>
                  </a:lnTo>
                  <a:lnTo>
                    <a:pt x="2407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093" name="Google Shape;7093;p57"/>
            <p:cNvSpPr/>
            <p:nvPr/>
          </p:nvSpPr>
          <p:spPr>
            <a:xfrm>
              <a:off x="3632736" y="2960691"/>
              <a:ext cx="81233" cy="85430"/>
            </a:xfrm>
            <a:custGeom>
              <a:rect b="b" l="l" r="r" t="t"/>
              <a:pathLst>
                <a:path extrusionOk="0" h="7512" w="6822">
                  <a:moveTo>
                    <a:pt x="4729" y="0"/>
                  </a:moveTo>
                  <a:lnTo>
                    <a:pt x="4729" y="816"/>
                  </a:lnTo>
                  <a:lnTo>
                    <a:pt x="2908" y="795"/>
                  </a:lnTo>
                  <a:lnTo>
                    <a:pt x="2887" y="2302"/>
                  </a:lnTo>
                  <a:lnTo>
                    <a:pt x="2678" y="2302"/>
                  </a:lnTo>
                  <a:lnTo>
                    <a:pt x="2532" y="2344"/>
                  </a:lnTo>
                  <a:lnTo>
                    <a:pt x="2406" y="2407"/>
                  </a:lnTo>
                  <a:lnTo>
                    <a:pt x="2323" y="2574"/>
                  </a:lnTo>
                  <a:lnTo>
                    <a:pt x="2364" y="3641"/>
                  </a:lnTo>
                  <a:lnTo>
                    <a:pt x="63" y="3641"/>
                  </a:lnTo>
                  <a:lnTo>
                    <a:pt x="63" y="3662"/>
                  </a:lnTo>
                  <a:lnTo>
                    <a:pt x="0" y="3808"/>
                  </a:lnTo>
                  <a:lnTo>
                    <a:pt x="0" y="4039"/>
                  </a:lnTo>
                  <a:lnTo>
                    <a:pt x="126" y="3871"/>
                  </a:lnTo>
                  <a:lnTo>
                    <a:pt x="188" y="4018"/>
                  </a:lnTo>
                  <a:lnTo>
                    <a:pt x="209" y="4039"/>
                  </a:lnTo>
                  <a:lnTo>
                    <a:pt x="293" y="3976"/>
                  </a:lnTo>
                  <a:lnTo>
                    <a:pt x="439" y="4248"/>
                  </a:lnTo>
                  <a:lnTo>
                    <a:pt x="398" y="4331"/>
                  </a:lnTo>
                  <a:lnTo>
                    <a:pt x="418" y="4436"/>
                  </a:lnTo>
                  <a:lnTo>
                    <a:pt x="398" y="4645"/>
                  </a:lnTo>
                  <a:lnTo>
                    <a:pt x="314" y="4645"/>
                  </a:lnTo>
                  <a:lnTo>
                    <a:pt x="230" y="4687"/>
                  </a:lnTo>
                  <a:lnTo>
                    <a:pt x="418" y="4917"/>
                  </a:lnTo>
                  <a:lnTo>
                    <a:pt x="523" y="5524"/>
                  </a:lnTo>
                  <a:lnTo>
                    <a:pt x="481" y="5943"/>
                  </a:lnTo>
                  <a:lnTo>
                    <a:pt x="335" y="6131"/>
                  </a:lnTo>
                  <a:lnTo>
                    <a:pt x="272" y="6487"/>
                  </a:lnTo>
                  <a:lnTo>
                    <a:pt x="209" y="6738"/>
                  </a:lnTo>
                  <a:lnTo>
                    <a:pt x="314" y="6654"/>
                  </a:lnTo>
                  <a:lnTo>
                    <a:pt x="398" y="6654"/>
                  </a:lnTo>
                  <a:lnTo>
                    <a:pt x="523" y="6549"/>
                  </a:lnTo>
                  <a:lnTo>
                    <a:pt x="837" y="6487"/>
                  </a:lnTo>
                  <a:lnTo>
                    <a:pt x="1130" y="6382"/>
                  </a:lnTo>
                  <a:lnTo>
                    <a:pt x="1235" y="6382"/>
                  </a:lnTo>
                  <a:lnTo>
                    <a:pt x="1486" y="6466"/>
                  </a:lnTo>
                  <a:lnTo>
                    <a:pt x="1653" y="6487"/>
                  </a:lnTo>
                  <a:lnTo>
                    <a:pt x="1779" y="6654"/>
                  </a:lnTo>
                  <a:lnTo>
                    <a:pt x="1779" y="6738"/>
                  </a:lnTo>
                  <a:lnTo>
                    <a:pt x="1862" y="6759"/>
                  </a:lnTo>
                  <a:lnTo>
                    <a:pt x="1946" y="6696"/>
                  </a:lnTo>
                  <a:lnTo>
                    <a:pt x="1988" y="6738"/>
                  </a:lnTo>
                  <a:lnTo>
                    <a:pt x="2071" y="6738"/>
                  </a:lnTo>
                  <a:lnTo>
                    <a:pt x="2113" y="6780"/>
                  </a:lnTo>
                  <a:lnTo>
                    <a:pt x="2155" y="6905"/>
                  </a:lnTo>
                  <a:lnTo>
                    <a:pt x="2281" y="7010"/>
                  </a:lnTo>
                  <a:lnTo>
                    <a:pt x="2281" y="7156"/>
                  </a:lnTo>
                  <a:lnTo>
                    <a:pt x="2406" y="7177"/>
                  </a:lnTo>
                  <a:lnTo>
                    <a:pt x="2427" y="7303"/>
                  </a:lnTo>
                  <a:lnTo>
                    <a:pt x="2532" y="7324"/>
                  </a:lnTo>
                  <a:lnTo>
                    <a:pt x="2699" y="7428"/>
                  </a:lnTo>
                  <a:lnTo>
                    <a:pt x="2720" y="7512"/>
                  </a:lnTo>
                  <a:lnTo>
                    <a:pt x="2846" y="7407"/>
                  </a:lnTo>
                  <a:lnTo>
                    <a:pt x="3034" y="7407"/>
                  </a:lnTo>
                  <a:lnTo>
                    <a:pt x="3097" y="7261"/>
                  </a:lnTo>
                  <a:lnTo>
                    <a:pt x="3097" y="7177"/>
                  </a:lnTo>
                  <a:lnTo>
                    <a:pt x="3097" y="6947"/>
                  </a:lnTo>
                  <a:lnTo>
                    <a:pt x="3264" y="6884"/>
                  </a:lnTo>
                  <a:lnTo>
                    <a:pt x="3411" y="6884"/>
                  </a:lnTo>
                  <a:lnTo>
                    <a:pt x="3431" y="7052"/>
                  </a:lnTo>
                  <a:lnTo>
                    <a:pt x="3515" y="7219"/>
                  </a:lnTo>
                  <a:lnTo>
                    <a:pt x="3578" y="7282"/>
                  </a:lnTo>
                  <a:lnTo>
                    <a:pt x="3724" y="6989"/>
                  </a:lnTo>
                  <a:lnTo>
                    <a:pt x="3996" y="6863"/>
                  </a:lnTo>
                  <a:lnTo>
                    <a:pt x="4143" y="6905"/>
                  </a:lnTo>
                  <a:lnTo>
                    <a:pt x="4164" y="7093"/>
                  </a:lnTo>
                  <a:lnTo>
                    <a:pt x="4206" y="7156"/>
                  </a:lnTo>
                  <a:lnTo>
                    <a:pt x="4310" y="7052"/>
                  </a:lnTo>
                  <a:lnTo>
                    <a:pt x="4394" y="7052"/>
                  </a:lnTo>
                  <a:lnTo>
                    <a:pt x="4457" y="7114"/>
                  </a:lnTo>
                  <a:lnTo>
                    <a:pt x="4520" y="7156"/>
                  </a:lnTo>
                  <a:lnTo>
                    <a:pt x="6570" y="7156"/>
                  </a:lnTo>
                  <a:lnTo>
                    <a:pt x="6758" y="6633"/>
                  </a:lnTo>
                  <a:lnTo>
                    <a:pt x="6570" y="6528"/>
                  </a:lnTo>
                  <a:lnTo>
                    <a:pt x="6131" y="1423"/>
                  </a:lnTo>
                  <a:lnTo>
                    <a:pt x="6821" y="1423"/>
                  </a:lnTo>
                  <a:lnTo>
                    <a:pt x="4729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094" name="Google Shape;7094;p57"/>
            <p:cNvSpPr/>
            <p:nvPr/>
          </p:nvSpPr>
          <p:spPr>
            <a:xfrm>
              <a:off x="3665125" y="2976874"/>
              <a:ext cx="112121" cy="99236"/>
            </a:xfrm>
            <a:custGeom>
              <a:rect b="b" l="l" r="r" t="t"/>
              <a:pathLst>
                <a:path extrusionOk="0" h="8726" w="9416">
                  <a:moveTo>
                    <a:pt x="3411" y="0"/>
                  </a:moveTo>
                  <a:lnTo>
                    <a:pt x="3850" y="5105"/>
                  </a:lnTo>
                  <a:lnTo>
                    <a:pt x="4038" y="5210"/>
                  </a:lnTo>
                  <a:lnTo>
                    <a:pt x="3850" y="5733"/>
                  </a:lnTo>
                  <a:lnTo>
                    <a:pt x="1800" y="5733"/>
                  </a:lnTo>
                  <a:lnTo>
                    <a:pt x="1737" y="5691"/>
                  </a:lnTo>
                  <a:lnTo>
                    <a:pt x="1674" y="5629"/>
                  </a:lnTo>
                  <a:lnTo>
                    <a:pt x="1590" y="5629"/>
                  </a:lnTo>
                  <a:lnTo>
                    <a:pt x="1486" y="5733"/>
                  </a:lnTo>
                  <a:lnTo>
                    <a:pt x="1444" y="5670"/>
                  </a:lnTo>
                  <a:lnTo>
                    <a:pt x="1423" y="5482"/>
                  </a:lnTo>
                  <a:lnTo>
                    <a:pt x="1276" y="5440"/>
                  </a:lnTo>
                  <a:lnTo>
                    <a:pt x="1004" y="5566"/>
                  </a:lnTo>
                  <a:lnTo>
                    <a:pt x="858" y="5859"/>
                  </a:lnTo>
                  <a:lnTo>
                    <a:pt x="795" y="5796"/>
                  </a:lnTo>
                  <a:lnTo>
                    <a:pt x="711" y="5629"/>
                  </a:lnTo>
                  <a:lnTo>
                    <a:pt x="691" y="5461"/>
                  </a:lnTo>
                  <a:lnTo>
                    <a:pt x="544" y="5461"/>
                  </a:lnTo>
                  <a:lnTo>
                    <a:pt x="377" y="5524"/>
                  </a:lnTo>
                  <a:lnTo>
                    <a:pt x="377" y="5754"/>
                  </a:lnTo>
                  <a:lnTo>
                    <a:pt x="377" y="5838"/>
                  </a:lnTo>
                  <a:lnTo>
                    <a:pt x="314" y="5984"/>
                  </a:lnTo>
                  <a:lnTo>
                    <a:pt x="126" y="5984"/>
                  </a:lnTo>
                  <a:lnTo>
                    <a:pt x="0" y="6089"/>
                  </a:lnTo>
                  <a:lnTo>
                    <a:pt x="84" y="6173"/>
                  </a:lnTo>
                  <a:lnTo>
                    <a:pt x="84" y="6277"/>
                  </a:lnTo>
                  <a:lnTo>
                    <a:pt x="105" y="6361"/>
                  </a:lnTo>
                  <a:lnTo>
                    <a:pt x="63" y="6591"/>
                  </a:lnTo>
                  <a:lnTo>
                    <a:pt x="84" y="6675"/>
                  </a:lnTo>
                  <a:lnTo>
                    <a:pt x="209" y="6800"/>
                  </a:lnTo>
                  <a:lnTo>
                    <a:pt x="272" y="6926"/>
                  </a:lnTo>
                  <a:lnTo>
                    <a:pt x="335" y="7010"/>
                  </a:lnTo>
                  <a:lnTo>
                    <a:pt x="398" y="6989"/>
                  </a:lnTo>
                  <a:lnTo>
                    <a:pt x="481" y="7030"/>
                  </a:lnTo>
                  <a:lnTo>
                    <a:pt x="502" y="7114"/>
                  </a:lnTo>
                  <a:lnTo>
                    <a:pt x="586" y="7219"/>
                  </a:lnTo>
                  <a:lnTo>
                    <a:pt x="586" y="7261"/>
                  </a:lnTo>
                  <a:lnTo>
                    <a:pt x="523" y="7344"/>
                  </a:lnTo>
                  <a:lnTo>
                    <a:pt x="544" y="7428"/>
                  </a:lnTo>
                  <a:lnTo>
                    <a:pt x="691" y="7512"/>
                  </a:lnTo>
                  <a:lnTo>
                    <a:pt x="691" y="7616"/>
                  </a:lnTo>
                  <a:lnTo>
                    <a:pt x="649" y="7679"/>
                  </a:lnTo>
                  <a:lnTo>
                    <a:pt x="732" y="7721"/>
                  </a:lnTo>
                  <a:lnTo>
                    <a:pt x="837" y="7658"/>
                  </a:lnTo>
                  <a:lnTo>
                    <a:pt x="921" y="7679"/>
                  </a:lnTo>
                  <a:lnTo>
                    <a:pt x="1046" y="7784"/>
                  </a:lnTo>
                  <a:lnTo>
                    <a:pt x="1214" y="7784"/>
                  </a:lnTo>
                  <a:lnTo>
                    <a:pt x="1318" y="7721"/>
                  </a:lnTo>
                  <a:lnTo>
                    <a:pt x="1381" y="7679"/>
                  </a:lnTo>
                  <a:lnTo>
                    <a:pt x="1486" y="7533"/>
                  </a:lnTo>
                  <a:lnTo>
                    <a:pt x="1632" y="7533"/>
                  </a:lnTo>
                  <a:lnTo>
                    <a:pt x="1779" y="7616"/>
                  </a:lnTo>
                  <a:lnTo>
                    <a:pt x="1800" y="7554"/>
                  </a:lnTo>
                  <a:lnTo>
                    <a:pt x="1904" y="7533"/>
                  </a:lnTo>
                  <a:lnTo>
                    <a:pt x="1946" y="7574"/>
                  </a:lnTo>
                  <a:lnTo>
                    <a:pt x="2072" y="7679"/>
                  </a:lnTo>
                  <a:lnTo>
                    <a:pt x="2113" y="7826"/>
                  </a:lnTo>
                  <a:lnTo>
                    <a:pt x="2092" y="7972"/>
                  </a:lnTo>
                  <a:lnTo>
                    <a:pt x="2155" y="8035"/>
                  </a:lnTo>
                  <a:lnTo>
                    <a:pt x="2281" y="8056"/>
                  </a:lnTo>
                  <a:lnTo>
                    <a:pt x="2281" y="8098"/>
                  </a:lnTo>
                  <a:lnTo>
                    <a:pt x="2176" y="8265"/>
                  </a:lnTo>
                  <a:lnTo>
                    <a:pt x="2113" y="8411"/>
                  </a:lnTo>
                  <a:lnTo>
                    <a:pt x="2113" y="8411"/>
                  </a:lnTo>
                  <a:lnTo>
                    <a:pt x="2218" y="8390"/>
                  </a:lnTo>
                  <a:lnTo>
                    <a:pt x="2281" y="8307"/>
                  </a:lnTo>
                  <a:lnTo>
                    <a:pt x="2364" y="8307"/>
                  </a:lnTo>
                  <a:lnTo>
                    <a:pt x="2364" y="8411"/>
                  </a:lnTo>
                  <a:lnTo>
                    <a:pt x="2385" y="8495"/>
                  </a:lnTo>
                  <a:lnTo>
                    <a:pt x="2385" y="8558"/>
                  </a:lnTo>
                  <a:lnTo>
                    <a:pt x="2532" y="8579"/>
                  </a:lnTo>
                  <a:lnTo>
                    <a:pt x="2595" y="8621"/>
                  </a:lnTo>
                  <a:lnTo>
                    <a:pt x="2595" y="8704"/>
                  </a:lnTo>
                  <a:lnTo>
                    <a:pt x="2783" y="8600"/>
                  </a:lnTo>
                  <a:lnTo>
                    <a:pt x="2846" y="8600"/>
                  </a:lnTo>
                  <a:lnTo>
                    <a:pt x="2992" y="8683"/>
                  </a:lnTo>
                  <a:lnTo>
                    <a:pt x="3222" y="8683"/>
                  </a:lnTo>
                  <a:lnTo>
                    <a:pt x="3264" y="8662"/>
                  </a:lnTo>
                  <a:lnTo>
                    <a:pt x="3264" y="8600"/>
                  </a:lnTo>
                  <a:lnTo>
                    <a:pt x="3452" y="8558"/>
                  </a:lnTo>
                  <a:lnTo>
                    <a:pt x="3620" y="8579"/>
                  </a:lnTo>
                  <a:lnTo>
                    <a:pt x="3578" y="8621"/>
                  </a:lnTo>
                  <a:lnTo>
                    <a:pt x="3620" y="8683"/>
                  </a:lnTo>
                  <a:lnTo>
                    <a:pt x="3787" y="8725"/>
                  </a:lnTo>
                  <a:lnTo>
                    <a:pt x="3892" y="8579"/>
                  </a:lnTo>
                  <a:lnTo>
                    <a:pt x="3976" y="8516"/>
                  </a:lnTo>
                  <a:lnTo>
                    <a:pt x="3997" y="8390"/>
                  </a:lnTo>
                  <a:lnTo>
                    <a:pt x="3976" y="8307"/>
                  </a:lnTo>
                  <a:lnTo>
                    <a:pt x="3976" y="8181"/>
                  </a:lnTo>
                  <a:lnTo>
                    <a:pt x="4080" y="8160"/>
                  </a:lnTo>
                  <a:lnTo>
                    <a:pt x="4059" y="7993"/>
                  </a:lnTo>
                  <a:lnTo>
                    <a:pt x="4038" y="7888"/>
                  </a:lnTo>
                  <a:lnTo>
                    <a:pt x="4143" y="7826"/>
                  </a:lnTo>
                  <a:lnTo>
                    <a:pt x="4269" y="7679"/>
                  </a:lnTo>
                  <a:lnTo>
                    <a:pt x="4457" y="7407"/>
                  </a:lnTo>
                  <a:lnTo>
                    <a:pt x="4561" y="7219"/>
                  </a:lnTo>
                  <a:lnTo>
                    <a:pt x="4582" y="7135"/>
                  </a:lnTo>
                  <a:lnTo>
                    <a:pt x="4708" y="6926"/>
                  </a:lnTo>
                  <a:lnTo>
                    <a:pt x="4792" y="6905"/>
                  </a:lnTo>
                  <a:lnTo>
                    <a:pt x="4813" y="6821"/>
                  </a:lnTo>
                  <a:lnTo>
                    <a:pt x="4980" y="6800"/>
                  </a:lnTo>
                  <a:lnTo>
                    <a:pt x="5043" y="6821"/>
                  </a:lnTo>
                  <a:lnTo>
                    <a:pt x="5336" y="6738"/>
                  </a:lnTo>
                  <a:lnTo>
                    <a:pt x="5398" y="6612"/>
                  </a:lnTo>
                  <a:lnTo>
                    <a:pt x="5712" y="6403"/>
                  </a:lnTo>
                  <a:lnTo>
                    <a:pt x="6152" y="6173"/>
                  </a:lnTo>
                  <a:lnTo>
                    <a:pt x="6277" y="6047"/>
                  </a:lnTo>
                  <a:lnTo>
                    <a:pt x="6465" y="5942"/>
                  </a:lnTo>
                  <a:lnTo>
                    <a:pt x="6758" y="5901"/>
                  </a:lnTo>
                  <a:lnTo>
                    <a:pt x="6884" y="5880"/>
                  </a:lnTo>
                  <a:lnTo>
                    <a:pt x="7072" y="5942"/>
                  </a:lnTo>
                  <a:lnTo>
                    <a:pt x="7177" y="5942"/>
                  </a:lnTo>
                  <a:lnTo>
                    <a:pt x="7198" y="5984"/>
                  </a:lnTo>
                  <a:lnTo>
                    <a:pt x="7219" y="5963"/>
                  </a:lnTo>
                  <a:lnTo>
                    <a:pt x="7344" y="5984"/>
                  </a:lnTo>
                  <a:lnTo>
                    <a:pt x="7742" y="5963"/>
                  </a:lnTo>
                  <a:lnTo>
                    <a:pt x="7867" y="5963"/>
                  </a:lnTo>
                  <a:lnTo>
                    <a:pt x="8035" y="5880"/>
                  </a:lnTo>
                  <a:lnTo>
                    <a:pt x="8390" y="5880"/>
                  </a:lnTo>
                  <a:lnTo>
                    <a:pt x="8558" y="5775"/>
                  </a:lnTo>
                  <a:lnTo>
                    <a:pt x="8746" y="5775"/>
                  </a:lnTo>
                  <a:lnTo>
                    <a:pt x="8893" y="5670"/>
                  </a:lnTo>
                  <a:lnTo>
                    <a:pt x="9186" y="5524"/>
                  </a:lnTo>
                  <a:lnTo>
                    <a:pt x="9227" y="5377"/>
                  </a:lnTo>
                  <a:lnTo>
                    <a:pt x="9269" y="5210"/>
                  </a:lnTo>
                  <a:lnTo>
                    <a:pt x="9332" y="5126"/>
                  </a:lnTo>
                  <a:lnTo>
                    <a:pt x="9395" y="4624"/>
                  </a:lnTo>
                  <a:lnTo>
                    <a:pt x="9416" y="3494"/>
                  </a:lnTo>
                  <a:lnTo>
                    <a:pt x="9186" y="3578"/>
                  </a:lnTo>
                  <a:lnTo>
                    <a:pt x="8914" y="3599"/>
                  </a:lnTo>
                  <a:lnTo>
                    <a:pt x="8788" y="3557"/>
                  </a:lnTo>
                  <a:lnTo>
                    <a:pt x="8746" y="3473"/>
                  </a:lnTo>
                  <a:lnTo>
                    <a:pt x="8809" y="3285"/>
                  </a:lnTo>
                  <a:lnTo>
                    <a:pt x="8809" y="3180"/>
                  </a:lnTo>
                  <a:lnTo>
                    <a:pt x="8704" y="3118"/>
                  </a:lnTo>
                  <a:lnTo>
                    <a:pt x="8558" y="3055"/>
                  </a:lnTo>
                  <a:lnTo>
                    <a:pt x="8453" y="2929"/>
                  </a:lnTo>
                  <a:lnTo>
                    <a:pt x="8286" y="2867"/>
                  </a:lnTo>
                  <a:lnTo>
                    <a:pt x="8077" y="2867"/>
                  </a:lnTo>
                  <a:lnTo>
                    <a:pt x="7951" y="2762"/>
                  </a:lnTo>
                  <a:lnTo>
                    <a:pt x="7909" y="2511"/>
                  </a:lnTo>
                  <a:lnTo>
                    <a:pt x="4101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095" name="Google Shape;7095;p57"/>
            <p:cNvSpPr/>
            <p:nvPr/>
          </p:nvSpPr>
          <p:spPr>
            <a:xfrm>
              <a:off x="3712457" y="3043733"/>
              <a:ext cx="51833" cy="35948"/>
            </a:xfrm>
            <a:custGeom>
              <a:rect b="b" l="l" r="r" t="t"/>
              <a:pathLst>
                <a:path extrusionOk="0" h="3161" w="4353">
                  <a:moveTo>
                    <a:pt x="2909" y="1"/>
                  </a:moveTo>
                  <a:lnTo>
                    <a:pt x="2783" y="22"/>
                  </a:lnTo>
                  <a:lnTo>
                    <a:pt x="2490" y="63"/>
                  </a:lnTo>
                  <a:lnTo>
                    <a:pt x="2302" y="168"/>
                  </a:lnTo>
                  <a:lnTo>
                    <a:pt x="2177" y="294"/>
                  </a:lnTo>
                  <a:lnTo>
                    <a:pt x="1737" y="524"/>
                  </a:lnTo>
                  <a:lnTo>
                    <a:pt x="1423" y="733"/>
                  </a:lnTo>
                  <a:lnTo>
                    <a:pt x="1361" y="859"/>
                  </a:lnTo>
                  <a:lnTo>
                    <a:pt x="1068" y="942"/>
                  </a:lnTo>
                  <a:lnTo>
                    <a:pt x="1005" y="921"/>
                  </a:lnTo>
                  <a:lnTo>
                    <a:pt x="838" y="942"/>
                  </a:lnTo>
                  <a:lnTo>
                    <a:pt x="817" y="1026"/>
                  </a:lnTo>
                  <a:lnTo>
                    <a:pt x="733" y="1047"/>
                  </a:lnTo>
                  <a:lnTo>
                    <a:pt x="607" y="1256"/>
                  </a:lnTo>
                  <a:lnTo>
                    <a:pt x="586" y="1340"/>
                  </a:lnTo>
                  <a:lnTo>
                    <a:pt x="482" y="1528"/>
                  </a:lnTo>
                  <a:lnTo>
                    <a:pt x="294" y="1800"/>
                  </a:lnTo>
                  <a:lnTo>
                    <a:pt x="168" y="1947"/>
                  </a:lnTo>
                  <a:lnTo>
                    <a:pt x="63" y="2009"/>
                  </a:lnTo>
                  <a:lnTo>
                    <a:pt x="84" y="2114"/>
                  </a:lnTo>
                  <a:lnTo>
                    <a:pt x="105" y="2281"/>
                  </a:lnTo>
                  <a:lnTo>
                    <a:pt x="1" y="2302"/>
                  </a:lnTo>
                  <a:lnTo>
                    <a:pt x="1" y="2428"/>
                  </a:lnTo>
                  <a:lnTo>
                    <a:pt x="22" y="2511"/>
                  </a:lnTo>
                  <a:lnTo>
                    <a:pt x="1" y="2637"/>
                  </a:lnTo>
                  <a:lnTo>
                    <a:pt x="22" y="2637"/>
                  </a:lnTo>
                  <a:lnTo>
                    <a:pt x="189" y="2783"/>
                  </a:lnTo>
                  <a:lnTo>
                    <a:pt x="398" y="2888"/>
                  </a:lnTo>
                  <a:lnTo>
                    <a:pt x="503" y="2888"/>
                  </a:lnTo>
                  <a:lnTo>
                    <a:pt x="545" y="2930"/>
                  </a:lnTo>
                  <a:lnTo>
                    <a:pt x="649" y="2930"/>
                  </a:lnTo>
                  <a:lnTo>
                    <a:pt x="754" y="2993"/>
                  </a:lnTo>
                  <a:lnTo>
                    <a:pt x="838" y="3097"/>
                  </a:lnTo>
                  <a:lnTo>
                    <a:pt x="1026" y="3160"/>
                  </a:lnTo>
                  <a:lnTo>
                    <a:pt x="1151" y="3139"/>
                  </a:lnTo>
                  <a:lnTo>
                    <a:pt x="1256" y="3055"/>
                  </a:lnTo>
                  <a:lnTo>
                    <a:pt x="1340" y="3055"/>
                  </a:lnTo>
                  <a:lnTo>
                    <a:pt x="1423" y="3139"/>
                  </a:lnTo>
                  <a:lnTo>
                    <a:pt x="1549" y="3139"/>
                  </a:lnTo>
                  <a:lnTo>
                    <a:pt x="1549" y="2993"/>
                  </a:lnTo>
                  <a:lnTo>
                    <a:pt x="1465" y="2825"/>
                  </a:lnTo>
                  <a:lnTo>
                    <a:pt x="1423" y="2783"/>
                  </a:lnTo>
                  <a:lnTo>
                    <a:pt x="1361" y="2595"/>
                  </a:lnTo>
                  <a:lnTo>
                    <a:pt x="1382" y="2470"/>
                  </a:lnTo>
                  <a:lnTo>
                    <a:pt x="1591" y="2428"/>
                  </a:lnTo>
                  <a:lnTo>
                    <a:pt x="2365" y="2428"/>
                  </a:lnTo>
                  <a:lnTo>
                    <a:pt x="2574" y="2386"/>
                  </a:lnTo>
                  <a:lnTo>
                    <a:pt x="2721" y="2386"/>
                  </a:lnTo>
                  <a:lnTo>
                    <a:pt x="2846" y="2323"/>
                  </a:lnTo>
                  <a:lnTo>
                    <a:pt x="2930" y="2323"/>
                  </a:lnTo>
                  <a:lnTo>
                    <a:pt x="3537" y="2491"/>
                  </a:lnTo>
                  <a:lnTo>
                    <a:pt x="3558" y="2428"/>
                  </a:lnTo>
                  <a:lnTo>
                    <a:pt x="3683" y="2386"/>
                  </a:lnTo>
                  <a:lnTo>
                    <a:pt x="3683" y="2281"/>
                  </a:lnTo>
                  <a:lnTo>
                    <a:pt x="3767" y="2198"/>
                  </a:lnTo>
                  <a:lnTo>
                    <a:pt x="3767" y="2093"/>
                  </a:lnTo>
                  <a:lnTo>
                    <a:pt x="3871" y="2051"/>
                  </a:lnTo>
                  <a:lnTo>
                    <a:pt x="3955" y="2072"/>
                  </a:lnTo>
                  <a:lnTo>
                    <a:pt x="4143" y="1967"/>
                  </a:lnTo>
                  <a:lnTo>
                    <a:pt x="4206" y="1967"/>
                  </a:lnTo>
                  <a:lnTo>
                    <a:pt x="4353" y="1800"/>
                  </a:lnTo>
                  <a:lnTo>
                    <a:pt x="4353" y="1737"/>
                  </a:lnTo>
                  <a:lnTo>
                    <a:pt x="4311" y="1737"/>
                  </a:lnTo>
                  <a:lnTo>
                    <a:pt x="4185" y="1570"/>
                  </a:lnTo>
                  <a:lnTo>
                    <a:pt x="4248" y="1465"/>
                  </a:lnTo>
                  <a:lnTo>
                    <a:pt x="4248" y="1361"/>
                  </a:lnTo>
                  <a:lnTo>
                    <a:pt x="4185" y="1319"/>
                  </a:lnTo>
                  <a:lnTo>
                    <a:pt x="4185" y="1256"/>
                  </a:lnTo>
                  <a:lnTo>
                    <a:pt x="4102" y="1214"/>
                  </a:lnTo>
                  <a:lnTo>
                    <a:pt x="3871" y="1340"/>
                  </a:lnTo>
                  <a:lnTo>
                    <a:pt x="3662" y="1214"/>
                  </a:lnTo>
                  <a:lnTo>
                    <a:pt x="3662" y="963"/>
                  </a:lnTo>
                  <a:lnTo>
                    <a:pt x="3118" y="607"/>
                  </a:lnTo>
                  <a:lnTo>
                    <a:pt x="3118" y="419"/>
                  </a:lnTo>
                  <a:lnTo>
                    <a:pt x="3202" y="314"/>
                  </a:lnTo>
                  <a:lnTo>
                    <a:pt x="3202" y="168"/>
                  </a:lnTo>
                  <a:lnTo>
                    <a:pt x="3223" y="105"/>
                  </a:lnTo>
                  <a:lnTo>
                    <a:pt x="3202" y="63"/>
                  </a:lnTo>
                  <a:lnTo>
                    <a:pt x="3097" y="63"/>
                  </a:lnTo>
                  <a:lnTo>
                    <a:pt x="2909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096" name="Google Shape;7096;p57"/>
            <p:cNvSpPr/>
            <p:nvPr/>
          </p:nvSpPr>
          <p:spPr>
            <a:xfrm>
              <a:off x="3628997" y="3033259"/>
              <a:ext cx="44355" cy="30956"/>
            </a:xfrm>
            <a:custGeom>
              <a:rect b="b" l="l" r="r" t="t"/>
              <a:pathLst>
                <a:path extrusionOk="0" h="2722" w="3725">
                  <a:moveTo>
                    <a:pt x="1444" y="1"/>
                  </a:moveTo>
                  <a:lnTo>
                    <a:pt x="1151" y="106"/>
                  </a:lnTo>
                  <a:lnTo>
                    <a:pt x="837" y="168"/>
                  </a:lnTo>
                  <a:lnTo>
                    <a:pt x="712" y="273"/>
                  </a:lnTo>
                  <a:lnTo>
                    <a:pt x="628" y="273"/>
                  </a:lnTo>
                  <a:lnTo>
                    <a:pt x="523" y="357"/>
                  </a:lnTo>
                  <a:lnTo>
                    <a:pt x="502" y="524"/>
                  </a:lnTo>
                  <a:lnTo>
                    <a:pt x="377" y="817"/>
                  </a:lnTo>
                  <a:lnTo>
                    <a:pt x="0" y="1131"/>
                  </a:lnTo>
                  <a:lnTo>
                    <a:pt x="188" y="1298"/>
                  </a:lnTo>
                  <a:lnTo>
                    <a:pt x="314" y="1528"/>
                  </a:lnTo>
                  <a:lnTo>
                    <a:pt x="419" y="1528"/>
                  </a:lnTo>
                  <a:lnTo>
                    <a:pt x="419" y="1654"/>
                  </a:lnTo>
                  <a:lnTo>
                    <a:pt x="398" y="1654"/>
                  </a:lnTo>
                  <a:lnTo>
                    <a:pt x="523" y="1759"/>
                  </a:lnTo>
                  <a:lnTo>
                    <a:pt x="440" y="1821"/>
                  </a:lnTo>
                  <a:lnTo>
                    <a:pt x="481" y="1863"/>
                  </a:lnTo>
                  <a:lnTo>
                    <a:pt x="732" y="1863"/>
                  </a:lnTo>
                  <a:lnTo>
                    <a:pt x="795" y="1842"/>
                  </a:lnTo>
                  <a:lnTo>
                    <a:pt x="900" y="1842"/>
                  </a:lnTo>
                  <a:lnTo>
                    <a:pt x="1109" y="1675"/>
                  </a:lnTo>
                  <a:lnTo>
                    <a:pt x="1256" y="1612"/>
                  </a:lnTo>
                  <a:lnTo>
                    <a:pt x="1360" y="1633"/>
                  </a:lnTo>
                  <a:lnTo>
                    <a:pt x="1486" y="1633"/>
                  </a:lnTo>
                  <a:lnTo>
                    <a:pt x="1674" y="1759"/>
                  </a:lnTo>
                  <a:lnTo>
                    <a:pt x="1779" y="1759"/>
                  </a:lnTo>
                  <a:lnTo>
                    <a:pt x="2051" y="1926"/>
                  </a:lnTo>
                  <a:lnTo>
                    <a:pt x="2093" y="1884"/>
                  </a:lnTo>
                  <a:lnTo>
                    <a:pt x="2155" y="1968"/>
                  </a:lnTo>
                  <a:lnTo>
                    <a:pt x="2093" y="2052"/>
                  </a:lnTo>
                  <a:lnTo>
                    <a:pt x="1967" y="2052"/>
                  </a:lnTo>
                  <a:lnTo>
                    <a:pt x="1779" y="1968"/>
                  </a:lnTo>
                  <a:lnTo>
                    <a:pt x="1632" y="1926"/>
                  </a:lnTo>
                  <a:lnTo>
                    <a:pt x="1528" y="1926"/>
                  </a:lnTo>
                  <a:lnTo>
                    <a:pt x="1381" y="1821"/>
                  </a:lnTo>
                  <a:lnTo>
                    <a:pt x="1318" y="1842"/>
                  </a:lnTo>
                  <a:lnTo>
                    <a:pt x="1235" y="1926"/>
                  </a:lnTo>
                  <a:lnTo>
                    <a:pt x="1214" y="1884"/>
                  </a:lnTo>
                  <a:lnTo>
                    <a:pt x="1130" y="1863"/>
                  </a:lnTo>
                  <a:lnTo>
                    <a:pt x="1005" y="1947"/>
                  </a:lnTo>
                  <a:lnTo>
                    <a:pt x="900" y="1968"/>
                  </a:lnTo>
                  <a:lnTo>
                    <a:pt x="795" y="2093"/>
                  </a:lnTo>
                  <a:lnTo>
                    <a:pt x="419" y="2093"/>
                  </a:lnTo>
                  <a:lnTo>
                    <a:pt x="377" y="2156"/>
                  </a:lnTo>
                  <a:lnTo>
                    <a:pt x="377" y="2282"/>
                  </a:lnTo>
                  <a:lnTo>
                    <a:pt x="314" y="2344"/>
                  </a:lnTo>
                  <a:lnTo>
                    <a:pt x="335" y="2386"/>
                  </a:lnTo>
                  <a:lnTo>
                    <a:pt x="481" y="2303"/>
                  </a:lnTo>
                  <a:lnTo>
                    <a:pt x="691" y="2386"/>
                  </a:lnTo>
                  <a:lnTo>
                    <a:pt x="544" y="2470"/>
                  </a:lnTo>
                  <a:lnTo>
                    <a:pt x="502" y="2449"/>
                  </a:lnTo>
                  <a:lnTo>
                    <a:pt x="398" y="2407"/>
                  </a:lnTo>
                  <a:lnTo>
                    <a:pt x="398" y="2407"/>
                  </a:lnTo>
                  <a:lnTo>
                    <a:pt x="440" y="2470"/>
                  </a:lnTo>
                  <a:lnTo>
                    <a:pt x="419" y="2575"/>
                  </a:lnTo>
                  <a:lnTo>
                    <a:pt x="586" y="2616"/>
                  </a:lnTo>
                  <a:lnTo>
                    <a:pt x="753" y="2512"/>
                  </a:lnTo>
                  <a:lnTo>
                    <a:pt x="1151" y="2554"/>
                  </a:lnTo>
                  <a:lnTo>
                    <a:pt x="1256" y="2407"/>
                  </a:lnTo>
                  <a:lnTo>
                    <a:pt x="1465" y="2344"/>
                  </a:lnTo>
                  <a:lnTo>
                    <a:pt x="1988" y="2344"/>
                  </a:lnTo>
                  <a:lnTo>
                    <a:pt x="2113" y="2386"/>
                  </a:lnTo>
                  <a:lnTo>
                    <a:pt x="2113" y="2365"/>
                  </a:lnTo>
                  <a:lnTo>
                    <a:pt x="2260" y="2344"/>
                  </a:lnTo>
                  <a:lnTo>
                    <a:pt x="2595" y="2365"/>
                  </a:lnTo>
                  <a:lnTo>
                    <a:pt x="2825" y="2470"/>
                  </a:lnTo>
                  <a:lnTo>
                    <a:pt x="2929" y="2554"/>
                  </a:lnTo>
                  <a:lnTo>
                    <a:pt x="3118" y="2554"/>
                  </a:lnTo>
                  <a:lnTo>
                    <a:pt x="3306" y="2616"/>
                  </a:lnTo>
                  <a:lnTo>
                    <a:pt x="3411" y="2554"/>
                  </a:lnTo>
                  <a:lnTo>
                    <a:pt x="3515" y="2575"/>
                  </a:lnTo>
                  <a:lnTo>
                    <a:pt x="3557" y="2616"/>
                  </a:lnTo>
                  <a:lnTo>
                    <a:pt x="3683" y="2616"/>
                  </a:lnTo>
                  <a:lnTo>
                    <a:pt x="3683" y="2721"/>
                  </a:lnTo>
                  <a:lnTo>
                    <a:pt x="3725" y="2658"/>
                  </a:lnTo>
                  <a:lnTo>
                    <a:pt x="3725" y="2554"/>
                  </a:lnTo>
                  <a:lnTo>
                    <a:pt x="3578" y="2470"/>
                  </a:lnTo>
                  <a:lnTo>
                    <a:pt x="3557" y="2386"/>
                  </a:lnTo>
                  <a:lnTo>
                    <a:pt x="3620" y="2303"/>
                  </a:lnTo>
                  <a:lnTo>
                    <a:pt x="3620" y="2261"/>
                  </a:lnTo>
                  <a:lnTo>
                    <a:pt x="3536" y="2156"/>
                  </a:lnTo>
                  <a:lnTo>
                    <a:pt x="3515" y="2072"/>
                  </a:lnTo>
                  <a:lnTo>
                    <a:pt x="3432" y="2031"/>
                  </a:lnTo>
                  <a:lnTo>
                    <a:pt x="3369" y="2052"/>
                  </a:lnTo>
                  <a:lnTo>
                    <a:pt x="3306" y="1968"/>
                  </a:lnTo>
                  <a:lnTo>
                    <a:pt x="3243" y="1842"/>
                  </a:lnTo>
                  <a:lnTo>
                    <a:pt x="3118" y="1717"/>
                  </a:lnTo>
                  <a:lnTo>
                    <a:pt x="3097" y="1633"/>
                  </a:lnTo>
                  <a:lnTo>
                    <a:pt x="3139" y="1403"/>
                  </a:lnTo>
                  <a:lnTo>
                    <a:pt x="3118" y="1319"/>
                  </a:lnTo>
                  <a:lnTo>
                    <a:pt x="3118" y="1215"/>
                  </a:lnTo>
                  <a:lnTo>
                    <a:pt x="3034" y="1131"/>
                  </a:lnTo>
                  <a:lnTo>
                    <a:pt x="3013" y="1047"/>
                  </a:lnTo>
                  <a:lnTo>
                    <a:pt x="2846" y="943"/>
                  </a:lnTo>
                  <a:lnTo>
                    <a:pt x="2741" y="922"/>
                  </a:lnTo>
                  <a:lnTo>
                    <a:pt x="2720" y="796"/>
                  </a:lnTo>
                  <a:lnTo>
                    <a:pt x="2595" y="775"/>
                  </a:lnTo>
                  <a:lnTo>
                    <a:pt x="2595" y="629"/>
                  </a:lnTo>
                  <a:lnTo>
                    <a:pt x="2469" y="524"/>
                  </a:lnTo>
                  <a:lnTo>
                    <a:pt x="2427" y="399"/>
                  </a:lnTo>
                  <a:lnTo>
                    <a:pt x="2385" y="357"/>
                  </a:lnTo>
                  <a:lnTo>
                    <a:pt x="2302" y="357"/>
                  </a:lnTo>
                  <a:lnTo>
                    <a:pt x="2260" y="315"/>
                  </a:lnTo>
                  <a:lnTo>
                    <a:pt x="2176" y="378"/>
                  </a:lnTo>
                  <a:lnTo>
                    <a:pt x="2093" y="357"/>
                  </a:lnTo>
                  <a:lnTo>
                    <a:pt x="2093" y="273"/>
                  </a:lnTo>
                  <a:lnTo>
                    <a:pt x="1967" y="106"/>
                  </a:lnTo>
                  <a:lnTo>
                    <a:pt x="1800" y="85"/>
                  </a:lnTo>
                  <a:lnTo>
                    <a:pt x="1549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097" name="Google Shape;7097;p57"/>
            <p:cNvSpPr/>
            <p:nvPr/>
          </p:nvSpPr>
          <p:spPr>
            <a:xfrm>
              <a:off x="3633975" y="3059916"/>
              <a:ext cx="21195" cy="12146"/>
            </a:xfrm>
            <a:custGeom>
              <a:rect b="b" l="l" r="r" t="t"/>
              <a:pathLst>
                <a:path extrusionOk="0" h="1068" w="1780">
                  <a:moveTo>
                    <a:pt x="1047" y="0"/>
                  </a:moveTo>
                  <a:lnTo>
                    <a:pt x="838" y="63"/>
                  </a:lnTo>
                  <a:lnTo>
                    <a:pt x="733" y="210"/>
                  </a:lnTo>
                  <a:lnTo>
                    <a:pt x="335" y="168"/>
                  </a:lnTo>
                  <a:lnTo>
                    <a:pt x="168" y="272"/>
                  </a:lnTo>
                  <a:lnTo>
                    <a:pt x="1" y="231"/>
                  </a:lnTo>
                  <a:lnTo>
                    <a:pt x="1" y="231"/>
                  </a:lnTo>
                  <a:lnTo>
                    <a:pt x="63" y="314"/>
                  </a:lnTo>
                  <a:lnTo>
                    <a:pt x="273" y="335"/>
                  </a:lnTo>
                  <a:lnTo>
                    <a:pt x="335" y="335"/>
                  </a:lnTo>
                  <a:lnTo>
                    <a:pt x="231" y="419"/>
                  </a:lnTo>
                  <a:lnTo>
                    <a:pt x="335" y="524"/>
                  </a:lnTo>
                  <a:lnTo>
                    <a:pt x="440" y="524"/>
                  </a:lnTo>
                  <a:lnTo>
                    <a:pt x="482" y="586"/>
                  </a:lnTo>
                  <a:lnTo>
                    <a:pt x="545" y="586"/>
                  </a:lnTo>
                  <a:lnTo>
                    <a:pt x="691" y="544"/>
                  </a:lnTo>
                  <a:lnTo>
                    <a:pt x="838" y="524"/>
                  </a:lnTo>
                  <a:lnTo>
                    <a:pt x="1005" y="586"/>
                  </a:lnTo>
                  <a:lnTo>
                    <a:pt x="942" y="649"/>
                  </a:lnTo>
                  <a:lnTo>
                    <a:pt x="649" y="649"/>
                  </a:lnTo>
                  <a:lnTo>
                    <a:pt x="691" y="691"/>
                  </a:lnTo>
                  <a:lnTo>
                    <a:pt x="796" y="691"/>
                  </a:lnTo>
                  <a:lnTo>
                    <a:pt x="838" y="754"/>
                  </a:lnTo>
                  <a:lnTo>
                    <a:pt x="817" y="796"/>
                  </a:lnTo>
                  <a:lnTo>
                    <a:pt x="859" y="796"/>
                  </a:lnTo>
                  <a:lnTo>
                    <a:pt x="733" y="963"/>
                  </a:lnTo>
                  <a:lnTo>
                    <a:pt x="963" y="942"/>
                  </a:lnTo>
                  <a:lnTo>
                    <a:pt x="963" y="1047"/>
                  </a:lnTo>
                  <a:lnTo>
                    <a:pt x="1005" y="1068"/>
                  </a:lnTo>
                  <a:lnTo>
                    <a:pt x="1131" y="1047"/>
                  </a:lnTo>
                  <a:lnTo>
                    <a:pt x="1214" y="879"/>
                  </a:lnTo>
                  <a:lnTo>
                    <a:pt x="1319" y="858"/>
                  </a:lnTo>
                  <a:lnTo>
                    <a:pt x="1465" y="775"/>
                  </a:lnTo>
                  <a:lnTo>
                    <a:pt x="1675" y="733"/>
                  </a:lnTo>
                  <a:lnTo>
                    <a:pt x="1758" y="670"/>
                  </a:lnTo>
                  <a:lnTo>
                    <a:pt x="1779" y="565"/>
                  </a:lnTo>
                  <a:lnTo>
                    <a:pt x="1695" y="482"/>
                  </a:lnTo>
                  <a:lnTo>
                    <a:pt x="1695" y="314"/>
                  </a:lnTo>
                  <a:lnTo>
                    <a:pt x="1737" y="210"/>
                  </a:lnTo>
                  <a:lnTo>
                    <a:pt x="1695" y="42"/>
                  </a:lnTo>
                  <a:lnTo>
                    <a:pt x="1570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grpSp>
          <p:nvGrpSpPr>
            <p:cNvPr id="7098" name="Google Shape;7098;p57"/>
            <p:cNvGrpSpPr/>
            <p:nvPr/>
          </p:nvGrpSpPr>
          <p:grpSpPr>
            <a:xfrm>
              <a:off x="3632736" y="3051591"/>
              <a:ext cx="63288" cy="45217"/>
              <a:chOff x="3450375" y="3038225"/>
              <a:chExt cx="132875" cy="99400"/>
            </a:xfrm>
          </p:grpSpPr>
          <p:sp>
            <p:nvSpPr>
              <p:cNvPr id="7099" name="Google Shape;7099;p57"/>
              <p:cNvSpPr/>
              <p:nvPr/>
            </p:nvSpPr>
            <p:spPr>
              <a:xfrm>
                <a:off x="3450375" y="3038225"/>
                <a:ext cx="46050" cy="13625"/>
              </a:xfrm>
              <a:custGeom>
                <a:rect b="b" l="l" r="r" t="t"/>
                <a:pathLst>
                  <a:path extrusionOk="0" h="545" w="1842">
                    <a:moveTo>
                      <a:pt x="942" y="0"/>
                    </a:moveTo>
                    <a:lnTo>
                      <a:pt x="795" y="63"/>
                    </a:lnTo>
                    <a:lnTo>
                      <a:pt x="586" y="230"/>
                    </a:lnTo>
                    <a:lnTo>
                      <a:pt x="481" y="230"/>
                    </a:lnTo>
                    <a:lnTo>
                      <a:pt x="418" y="251"/>
                    </a:lnTo>
                    <a:lnTo>
                      <a:pt x="167" y="251"/>
                    </a:lnTo>
                    <a:lnTo>
                      <a:pt x="188" y="335"/>
                    </a:lnTo>
                    <a:lnTo>
                      <a:pt x="314" y="419"/>
                    </a:lnTo>
                    <a:lnTo>
                      <a:pt x="439" y="377"/>
                    </a:lnTo>
                    <a:lnTo>
                      <a:pt x="439" y="377"/>
                    </a:lnTo>
                    <a:lnTo>
                      <a:pt x="377" y="460"/>
                    </a:lnTo>
                    <a:lnTo>
                      <a:pt x="209" y="460"/>
                    </a:lnTo>
                    <a:lnTo>
                      <a:pt x="105" y="314"/>
                    </a:lnTo>
                    <a:lnTo>
                      <a:pt x="0" y="419"/>
                    </a:lnTo>
                    <a:lnTo>
                      <a:pt x="63" y="481"/>
                    </a:lnTo>
                    <a:lnTo>
                      <a:pt x="63" y="544"/>
                    </a:lnTo>
                    <a:lnTo>
                      <a:pt x="105" y="481"/>
                    </a:lnTo>
                    <a:lnTo>
                      <a:pt x="481" y="481"/>
                    </a:lnTo>
                    <a:lnTo>
                      <a:pt x="586" y="356"/>
                    </a:lnTo>
                    <a:lnTo>
                      <a:pt x="691" y="335"/>
                    </a:lnTo>
                    <a:lnTo>
                      <a:pt x="816" y="251"/>
                    </a:lnTo>
                    <a:lnTo>
                      <a:pt x="900" y="272"/>
                    </a:lnTo>
                    <a:lnTo>
                      <a:pt x="921" y="314"/>
                    </a:lnTo>
                    <a:lnTo>
                      <a:pt x="1004" y="230"/>
                    </a:lnTo>
                    <a:lnTo>
                      <a:pt x="1067" y="209"/>
                    </a:lnTo>
                    <a:lnTo>
                      <a:pt x="1214" y="314"/>
                    </a:lnTo>
                    <a:lnTo>
                      <a:pt x="1318" y="314"/>
                    </a:lnTo>
                    <a:lnTo>
                      <a:pt x="1465" y="356"/>
                    </a:lnTo>
                    <a:lnTo>
                      <a:pt x="1653" y="440"/>
                    </a:lnTo>
                    <a:lnTo>
                      <a:pt x="1779" y="440"/>
                    </a:lnTo>
                    <a:lnTo>
                      <a:pt x="1841" y="356"/>
                    </a:lnTo>
                    <a:lnTo>
                      <a:pt x="1779" y="272"/>
                    </a:lnTo>
                    <a:lnTo>
                      <a:pt x="1737" y="314"/>
                    </a:lnTo>
                    <a:lnTo>
                      <a:pt x="1465" y="147"/>
                    </a:lnTo>
                    <a:lnTo>
                      <a:pt x="1360" y="147"/>
                    </a:lnTo>
                    <a:lnTo>
                      <a:pt x="1172" y="21"/>
                    </a:lnTo>
                    <a:lnTo>
                      <a:pt x="1046" y="21"/>
                    </a:lnTo>
                    <a:lnTo>
                      <a:pt x="942" y="0"/>
                    </a:ln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7100" name="Google Shape;7100;p57"/>
              <p:cNvSpPr/>
              <p:nvPr/>
            </p:nvSpPr>
            <p:spPr>
              <a:xfrm>
                <a:off x="3481225" y="3056525"/>
                <a:ext cx="102025" cy="81100"/>
              </a:xfrm>
              <a:custGeom>
                <a:rect b="b" l="l" r="r" t="t"/>
                <a:pathLst>
                  <a:path extrusionOk="0" h="3244" w="4081">
                    <a:moveTo>
                      <a:pt x="712" y="0"/>
                    </a:moveTo>
                    <a:lnTo>
                      <a:pt x="565" y="21"/>
                    </a:lnTo>
                    <a:lnTo>
                      <a:pt x="565" y="42"/>
                    </a:lnTo>
                    <a:lnTo>
                      <a:pt x="607" y="210"/>
                    </a:lnTo>
                    <a:lnTo>
                      <a:pt x="565" y="314"/>
                    </a:lnTo>
                    <a:lnTo>
                      <a:pt x="565" y="482"/>
                    </a:lnTo>
                    <a:lnTo>
                      <a:pt x="649" y="565"/>
                    </a:lnTo>
                    <a:lnTo>
                      <a:pt x="628" y="670"/>
                    </a:lnTo>
                    <a:lnTo>
                      <a:pt x="545" y="733"/>
                    </a:lnTo>
                    <a:lnTo>
                      <a:pt x="335" y="775"/>
                    </a:lnTo>
                    <a:lnTo>
                      <a:pt x="189" y="858"/>
                    </a:lnTo>
                    <a:lnTo>
                      <a:pt x="84" y="879"/>
                    </a:lnTo>
                    <a:lnTo>
                      <a:pt x="1" y="1046"/>
                    </a:lnTo>
                    <a:lnTo>
                      <a:pt x="21" y="1005"/>
                    </a:lnTo>
                    <a:lnTo>
                      <a:pt x="105" y="1109"/>
                    </a:lnTo>
                    <a:lnTo>
                      <a:pt x="42" y="1319"/>
                    </a:lnTo>
                    <a:lnTo>
                      <a:pt x="189" y="1507"/>
                    </a:lnTo>
                    <a:lnTo>
                      <a:pt x="314" y="1528"/>
                    </a:lnTo>
                    <a:lnTo>
                      <a:pt x="398" y="1570"/>
                    </a:lnTo>
                    <a:lnTo>
                      <a:pt x="440" y="1486"/>
                    </a:lnTo>
                    <a:lnTo>
                      <a:pt x="545" y="1528"/>
                    </a:lnTo>
                    <a:lnTo>
                      <a:pt x="503" y="1570"/>
                    </a:lnTo>
                    <a:lnTo>
                      <a:pt x="503" y="1674"/>
                    </a:lnTo>
                    <a:lnTo>
                      <a:pt x="545" y="1716"/>
                    </a:lnTo>
                    <a:lnTo>
                      <a:pt x="670" y="1716"/>
                    </a:lnTo>
                    <a:lnTo>
                      <a:pt x="733" y="1904"/>
                    </a:lnTo>
                    <a:lnTo>
                      <a:pt x="879" y="1988"/>
                    </a:lnTo>
                    <a:lnTo>
                      <a:pt x="963" y="2051"/>
                    </a:lnTo>
                    <a:lnTo>
                      <a:pt x="1047" y="2030"/>
                    </a:lnTo>
                    <a:lnTo>
                      <a:pt x="1235" y="1946"/>
                    </a:lnTo>
                    <a:lnTo>
                      <a:pt x="1235" y="1884"/>
                    </a:lnTo>
                    <a:lnTo>
                      <a:pt x="1381" y="1716"/>
                    </a:lnTo>
                    <a:lnTo>
                      <a:pt x="1486" y="1632"/>
                    </a:lnTo>
                    <a:lnTo>
                      <a:pt x="1612" y="1570"/>
                    </a:lnTo>
                    <a:lnTo>
                      <a:pt x="2114" y="1570"/>
                    </a:lnTo>
                    <a:lnTo>
                      <a:pt x="2197" y="1716"/>
                    </a:lnTo>
                    <a:lnTo>
                      <a:pt x="2239" y="1821"/>
                    </a:lnTo>
                    <a:lnTo>
                      <a:pt x="2407" y="2093"/>
                    </a:lnTo>
                    <a:lnTo>
                      <a:pt x="2386" y="2156"/>
                    </a:lnTo>
                    <a:lnTo>
                      <a:pt x="2490" y="2260"/>
                    </a:lnTo>
                    <a:lnTo>
                      <a:pt x="2490" y="2365"/>
                    </a:lnTo>
                    <a:lnTo>
                      <a:pt x="2407" y="2407"/>
                    </a:lnTo>
                    <a:lnTo>
                      <a:pt x="2407" y="2511"/>
                    </a:lnTo>
                    <a:lnTo>
                      <a:pt x="2449" y="2532"/>
                    </a:lnTo>
                    <a:lnTo>
                      <a:pt x="2449" y="2574"/>
                    </a:lnTo>
                    <a:lnTo>
                      <a:pt x="2595" y="2532"/>
                    </a:lnTo>
                    <a:lnTo>
                      <a:pt x="2637" y="2532"/>
                    </a:lnTo>
                    <a:lnTo>
                      <a:pt x="2867" y="2449"/>
                    </a:lnTo>
                    <a:lnTo>
                      <a:pt x="3014" y="2511"/>
                    </a:lnTo>
                    <a:lnTo>
                      <a:pt x="3055" y="2637"/>
                    </a:lnTo>
                    <a:lnTo>
                      <a:pt x="3181" y="2721"/>
                    </a:lnTo>
                    <a:lnTo>
                      <a:pt x="3160" y="2930"/>
                    </a:lnTo>
                    <a:lnTo>
                      <a:pt x="3139" y="3055"/>
                    </a:lnTo>
                    <a:lnTo>
                      <a:pt x="3286" y="3202"/>
                    </a:lnTo>
                    <a:lnTo>
                      <a:pt x="3369" y="3202"/>
                    </a:lnTo>
                    <a:lnTo>
                      <a:pt x="3537" y="3076"/>
                    </a:lnTo>
                    <a:lnTo>
                      <a:pt x="3578" y="3076"/>
                    </a:lnTo>
                    <a:lnTo>
                      <a:pt x="3683" y="3181"/>
                    </a:lnTo>
                    <a:lnTo>
                      <a:pt x="3704" y="3244"/>
                    </a:lnTo>
                    <a:lnTo>
                      <a:pt x="3704" y="3202"/>
                    </a:lnTo>
                    <a:lnTo>
                      <a:pt x="3809" y="3181"/>
                    </a:lnTo>
                    <a:lnTo>
                      <a:pt x="3976" y="2846"/>
                    </a:lnTo>
                    <a:lnTo>
                      <a:pt x="3976" y="2721"/>
                    </a:lnTo>
                    <a:lnTo>
                      <a:pt x="3955" y="2658"/>
                    </a:lnTo>
                    <a:lnTo>
                      <a:pt x="3850" y="2553"/>
                    </a:lnTo>
                    <a:lnTo>
                      <a:pt x="3850" y="2469"/>
                    </a:lnTo>
                    <a:lnTo>
                      <a:pt x="3913" y="2428"/>
                    </a:lnTo>
                    <a:lnTo>
                      <a:pt x="3997" y="2449"/>
                    </a:lnTo>
                    <a:lnTo>
                      <a:pt x="4018" y="2365"/>
                    </a:lnTo>
                    <a:lnTo>
                      <a:pt x="3955" y="2239"/>
                    </a:lnTo>
                    <a:lnTo>
                      <a:pt x="3871" y="2218"/>
                    </a:lnTo>
                    <a:lnTo>
                      <a:pt x="3871" y="2009"/>
                    </a:lnTo>
                    <a:lnTo>
                      <a:pt x="3892" y="1925"/>
                    </a:lnTo>
                    <a:lnTo>
                      <a:pt x="3871" y="1674"/>
                    </a:lnTo>
                    <a:lnTo>
                      <a:pt x="3809" y="1612"/>
                    </a:lnTo>
                    <a:lnTo>
                      <a:pt x="3809" y="1507"/>
                    </a:lnTo>
                    <a:lnTo>
                      <a:pt x="4060" y="1423"/>
                    </a:lnTo>
                    <a:lnTo>
                      <a:pt x="4081" y="1402"/>
                    </a:lnTo>
                    <a:lnTo>
                      <a:pt x="4081" y="1319"/>
                    </a:lnTo>
                    <a:lnTo>
                      <a:pt x="4018" y="1277"/>
                    </a:lnTo>
                    <a:lnTo>
                      <a:pt x="3871" y="1256"/>
                    </a:lnTo>
                    <a:lnTo>
                      <a:pt x="3871" y="1193"/>
                    </a:lnTo>
                    <a:lnTo>
                      <a:pt x="3850" y="1109"/>
                    </a:lnTo>
                    <a:lnTo>
                      <a:pt x="3850" y="1005"/>
                    </a:lnTo>
                    <a:lnTo>
                      <a:pt x="3767" y="1005"/>
                    </a:lnTo>
                    <a:lnTo>
                      <a:pt x="3704" y="1088"/>
                    </a:lnTo>
                    <a:lnTo>
                      <a:pt x="3599" y="1109"/>
                    </a:lnTo>
                    <a:lnTo>
                      <a:pt x="3599" y="1109"/>
                    </a:lnTo>
                    <a:lnTo>
                      <a:pt x="3662" y="963"/>
                    </a:lnTo>
                    <a:lnTo>
                      <a:pt x="3767" y="796"/>
                    </a:lnTo>
                    <a:lnTo>
                      <a:pt x="3767" y="754"/>
                    </a:lnTo>
                    <a:lnTo>
                      <a:pt x="3641" y="733"/>
                    </a:lnTo>
                    <a:lnTo>
                      <a:pt x="3578" y="670"/>
                    </a:lnTo>
                    <a:lnTo>
                      <a:pt x="3599" y="524"/>
                    </a:lnTo>
                    <a:lnTo>
                      <a:pt x="3558" y="377"/>
                    </a:lnTo>
                    <a:lnTo>
                      <a:pt x="3432" y="272"/>
                    </a:lnTo>
                    <a:lnTo>
                      <a:pt x="3390" y="231"/>
                    </a:lnTo>
                    <a:lnTo>
                      <a:pt x="3286" y="252"/>
                    </a:lnTo>
                    <a:lnTo>
                      <a:pt x="3265" y="314"/>
                    </a:lnTo>
                    <a:lnTo>
                      <a:pt x="3118" y="231"/>
                    </a:lnTo>
                    <a:lnTo>
                      <a:pt x="2972" y="231"/>
                    </a:lnTo>
                    <a:lnTo>
                      <a:pt x="2867" y="377"/>
                    </a:lnTo>
                    <a:lnTo>
                      <a:pt x="2804" y="419"/>
                    </a:lnTo>
                    <a:lnTo>
                      <a:pt x="2700" y="482"/>
                    </a:lnTo>
                    <a:lnTo>
                      <a:pt x="2532" y="482"/>
                    </a:lnTo>
                    <a:lnTo>
                      <a:pt x="2407" y="377"/>
                    </a:lnTo>
                    <a:lnTo>
                      <a:pt x="2323" y="356"/>
                    </a:lnTo>
                    <a:lnTo>
                      <a:pt x="2218" y="419"/>
                    </a:lnTo>
                    <a:lnTo>
                      <a:pt x="2135" y="377"/>
                    </a:lnTo>
                    <a:lnTo>
                      <a:pt x="2135" y="272"/>
                    </a:lnTo>
                    <a:lnTo>
                      <a:pt x="2009" y="272"/>
                    </a:lnTo>
                    <a:lnTo>
                      <a:pt x="1967" y="231"/>
                    </a:lnTo>
                    <a:lnTo>
                      <a:pt x="1863" y="210"/>
                    </a:lnTo>
                    <a:lnTo>
                      <a:pt x="1758" y="272"/>
                    </a:lnTo>
                    <a:lnTo>
                      <a:pt x="1570" y="210"/>
                    </a:lnTo>
                    <a:lnTo>
                      <a:pt x="1381" y="210"/>
                    </a:lnTo>
                    <a:lnTo>
                      <a:pt x="1277" y="126"/>
                    </a:lnTo>
                    <a:lnTo>
                      <a:pt x="1047" y="21"/>
                    </a:lnTo>
                    <a:lnTo>
                      <a:pt x="712" y="0"/>
                    </a:ln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  <p:sp>
          <p:nvSpPr>
            <p:cNvPr id="7101" name="Google Shape;7101;p57"/>
            <p:cNvSpPr/>
            <p:nvPr/>
          </p:nvSpPr>
          <p:spPr>
            <a:xfrm>
              <a:off x="3657897" y="3077759"/>
              <a:ext cx="19195" cy="21903"/>
            </a:xfrm>
            <a:custGeom>
              <a:rect b="b" l="l" r="r" t="t"/>
              <a:pathLst>
                <a:path extrusionOk="0" h="1926" w="1612">
                  <a:moveTo>
                    <a:pt x="733" y="1"/>
                  </a:moveTo>
                  <a:lnTo>
                    <a:pt x="607" y="63"/>
                  </a:lnTo>
                  <a:lnTo>
                    <a:pt x="502" y="147"/>
                  </a:lnTo>
                  <a:lnTo>
                    <a:pt x="356" y="315"/>
                  </a:lnTo>
                  <a:lnTo>
                    <a:pt x="356" y="377"/>
                  </a:lnTo>
                  <a:lnTo>
                    <a:pt x="168" y="461"/>
                  </a:lnTo>
                  <a:lnTo>
                    <a:pt x="84" y="482"/>
                  </a:lnTo>
                  <a:lnTo>
                    <a:pt x="42" y="587"/>
                  </a:lnTo>
                  <a:lnTo>
                    <a:pt x="0" y="670"/>
                  </a:lnTo>
                  <a:lnTo>
                    <a:pt x="105" y="733"/>
                  </a:lnTo>
                  <a:lnTo>
                    <a:pt x="42" y="880"/>
                  </a:lnTo>
                  <a:lnTo>
                    <a:pt x="63" y="963"/>
                  </a:lnTo>
                  <a:lnTo>
                    <a:pt x="168" y="984"/>
                  </a:lnTo>
                  <a:lnTo>
                    <a:pt x="251" y="1172"/>
                  </a:lnTo>
                  <a:lnTo>
                    <a:pt x="251" y="1298"/>
                  </a:lnTo>
                  <a:lnTo>
                    <a:pt x="377" y="1424"/>
                  </a:lnTo>
                  <a:lnTo>
                    <a:pt x="482" y="1382"/>
                  </a:lnTo>
                  <a:lnTo>
                    <a:pt x="482" y="1403"/>
                  </a:lnTo>
                  <a:lnTo>
                    <a:pt x="419" y="1507"/>
                  </a:lnTo>
                  <a:lnTo>
                    <a:pt x="502" y="1591"/>
                  </a:lnTo>
                  <a:lnTo>
                    <a:pt x="586" y="1675"/>
                  </a:lnTo>
                  <a:lnTo>
                    <a:pt x="565" y="1737"/>
                  </a:lnTo>
                  <a:lnTo>
                    <a:pt x="691" y="1779"/>
                  </a:lnTo>
                  <a:lnTo>
                    <a:pt x="1005" y="1926"/>
                  </a:lnTo>
                  <a:lnTo>
                    <a:pt x="1046" y="1926"/>
                  </a:lnTo>
                  <a:lnTo>
                    <a:pt x="1088" y="1842"/>
                  </a:lnTo>
                  <a:lnTo>
                    <a:pt x="1151" y="1696"/>
                  </a:lnTo>
                  <a:lnTo>
                    <a:pt x="1298" y="1633"/>
                  </a:lnTo>
                  <a:lnTo>
                    <a:pt x="1402" y="1507"/>
                  </a:lnTo>
                  <a:lnTo>
                    <a:pt x="1402" y="1403"/>
                  </a:lnTo>
                  <a:lnTo>
                    <a:pt x="1444" y="1256"/>
                  </a:lnTo>
                  <a:lnTo>
                    <a:pt x="1528" y="1214"/>
                  </a:lnTo>
                  <a:lnTo>
                    <a:pt x="1528" y="1152"/>
                  </a:lnTo>
                  <a:lnTo>
                    <a:pt x="1549" y="1005"/>
                  </a:lnTo>
                  <a:lnTo>
                    <a:pt x="1570" y="1005"/>
                  </a:lnTo>
                  <a:lnTo>
                    <a:pt x="1570" y="963"/>
                  </a:lnTo>
                  <a:lnTo>
                    <a:pt x="1528" y="942"/>
                  </a:lnTo>
                  <a:lnTo>
                    <a:pt x="1528" y="838"/>
                  </a:lnTo>
                  <a:lnTo>
                    <a:pt x="1611" y="796"/>
                  </a:lnTo>
                  <a:lnTo>
                    <a:pt x="1611" y="691"/>
                  </a:lnTo>
                  <a:lnTo>
                    <a:pt x="1507" y="587"/>
                  </a:lnTo>
                  <a:lnTo>
                    <a:pt x="1528" y="524"/>
                  </a:lnTo>
                  <a:lnTo>
                    <a:pt x="1360" y="252"/>
                  </a:lnTo>
                  <a:lnTo>
                    <a:pt x="1318" y="147"/>
                  </a:lnTo>
                  <a:lnTo>
                    <a:pt x="1235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102" name="Google Shape;7102;p57"/>
            <p:cNvSpPr/>
            <p:nvPr/>
          </p:nvSpPr>
          <p:spPr>
            <a:xfrm>
              <a:off x="3670352" y="3087756"/>
              <a:ext cx="27911" cy="28568"/>
            </a:xfrm>
            <a:custGeom>
              <a:rect b="b" l="l" r="r" t="t"/>
              <a:pathLst>
                <a:path extrusionOk="0" h="2512" w="2344">
                  <a:moveTo>
                    <a:pt x="942" y="1"/>
                  </a:moveTo>
                  <a:lnTo>
                    <a:pt x="712" y="84"/>
                  </a:lnTo>
                  <a:lnTo>
                    <a:pt x="670" y="84"/>
                  </a:lnTo>
                  <a:lnTo>
                    <a:pt x="524" y="126"/>
                  </a:lnTo>
                  <a:lnTo>
                    <a:pt x="503" y="126"/>
                  </a:lnTo>
                  <a:lnTo>
                    <a:pt x="482" y="273"/>
                  </a:lnTo>
                  <a:lnTo>
                    <a:pt x="482" y="335"/>
                  </a:lnTo>
                  <a:lnTo>
                    <a:pt x="398" y="377"/>
                  </a:lnTo>
                  <a:lnTo>
                    <a:pt x="356" y="524"/>
                  </a:lnTo>
                  <a:lnTo>
                    <a:pt x="356" y="628"/>
                  </a:lnTo>
                  <a:lnTo>
                    <a:pt x="252" y="754"/>
                  </a:lnTo>
                  <a:lnTo>
                    <a:pt x="105" y="817"/>
                  </a:lnTo>
                  <a:lnTo>
                    <a:pt x="42" y="963"/>
                  </a:lnTo>
                  <a:lnTo>
                    <a:pt x="0" y="1047"/>
                  </a:lnTo>
                  <a:lnTo>
                    <a:pt x="168" y="1047"/>
                  </a:lnTo>
                  <a:lnTo>
                    <a:pt x="252" y="1109"/>
                  </a:lnTo>
                  <a:lnTo>
                    <a:pt x="210" y="1172"/>
                  </a:lnTo>
                  <a:lnTo>
                    <a:pt x="293" y="1235"/>
                  </a:lnTo>
                  <a:lnTo>
                    <a:pt x="461" y="1444"/>
                  </a:lnTo>
                  <a:lnTo>
                    <a:pt x="524" y="1444"/>
                  </a:lnTo>
                  <a:lnTo>
                    <a:pt x="775" y="1591"/>
                  </a:lnTo>
                  <a:lnTo>
                    <a:pt x="796" y="1591"/>
                  </a:lnTo>
                  <a:lnTo>
                    <a:pt x="1130" y="1967"/>
                  </a:lnTo>
                  <a:lnTo>
                    <a:pt x="1256" y="1988"/>
                  </a:lnTo>
                  <a:lnTo>
                    <a:pt x="1716" y="2302"/>
                  </a:lnTo>
                  <a:lnTo>
                    <a:pt x="2260" y="2511"/>
                  </a:lnTo>
                  <a:lnTo>
                    <a:pt x="2260" y="2386"/>
                  </a:lnTo>
                  <a:lnTo>
                    <a:pt x="2197" y="2281"/>
                  </a:lnTo>
                  <a:lnTo>
                    <a:pt x="2260" y="2156"/>
                  </a:lnTo>
                  <a:lnTo>
                    <a:pt x="2239" y="2072"/>
                  </a:lnTo>
                  <a:lnTo>
                    <a:pt x="2260" y="1967"/>
                  </a:lnTo>
                  <a:lnTo>
                    <a:pt x="2302" y="1884"/>
                  </a:lnTo>
                  <a:lnTo>
                    <a:pt x="2260" y="1800"/>
                  </a:lnTo>
                  <a:lnTo>
                    <a:pt x="2344" y="1758"/>
                  </a:lnTo>
                  <a:lnTo>
                    <a:pt x="2302" y="1653"/>
                  </a:lnTo>
                  <a:lnTo>
                    <a:pt x="2239" y="1633"/>
                  </a:lnTo>
                  <a:lnTo>
                    <a:pt x="2156" y="1570"/>
                  </a:lnTo>
                  <a:lnTo>
                    <a:pt x="2093" y="1465"/>
                  </a:lnTo>
                  <a:lnTo>
                    <a:pt x="2030" y="1444"/>
                  </a:lnTo>
                  <a:lnTo>
                    <a:pt x="1967" y="1444"/>
                  </a:lnTo>
                  <a:lnTo>
                    <a:pt x="1884" y="1361"/>
                  </a:lnTo>
                  <a:lnTo>
                    <a:pt x="1779" y="1361"/>
                  </a:lnTo>
                  <a:lnTo>
                    <a:pt x="1758" y="1381"/>
                  </a:lnTo>
                  <a:lnTo>
                    <a:pt x="1653" y="1361"/>
                  </a:lnTo>
                  <a:lnTo>
                    <a:pt x="1633" y="1256"/>
                  </a:lnTo>
                  <a:lnTo>
                    <a:pt x="1716" y="1151"/>
                  </a:lnTo>
                  <a:lnTo>
                    <a:pt x="1821" y="942"/>
                  </a:lnTo>
                  <a:lnTo>
                    <a:pt x="1758" y="837"/>
                  </a:lnTo>
                  <a:lnTo>
                    <a:pt x="1779" y="796"/>
                  </a:lnTo>
                  <a:lnTo>
                    <a:pt x="1758" y="733"/>
                  </a:lnTo>
                  <a:lnTo>
                    <a:pt x="1653" y="628"/>
                  </a:lnTo>
                  <a:lnTo>
                    <a:pt x="1612" y="628"/>
                  </a:lnTo>
                  <a:lnTo>
                    <a:pt x="1444" y="754"/>
                  </a:lnTo>
                  <a:lnTo>
                    <a:pt x="1361" y="754"/>
                  </a:lnTo>
                  <a:lnTo>
                    <a:pt x="1214" y="607"/>
                  </a:lnTo>
                  <a:lnTo>
                    <a:pt x="1235" y="482"/>
                  </a:lnTo>
                  <a:lnTo>
                    <a:pt x="1256" y="273"/>
                  </a:lnTo>
                  <a:lnTo>
                    <a:pt x="1130" y="189"/>
                  </a:lnTo>
                  <a:lnTo>
                    <a:pt x="1089" y="63"/>
                  </a:lnTo>
                  <a:lnTo>
                    <a:pt x="942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103" name="Google Shape;7103;p57"/>
            <p:cNvSpPr/>
            <p:nvPr/>
          </p:nvSpPr>
          <p:spPr>
            <a:xfrm>
              <a:off x="3689785" y="3073722"/>
              <a:ext cx="42617" cy="42840"/>
            </a:xfrm>
            <a:custGeom>
              <a:rect b="b" l="l" r="r" t="t"/>
              <a:pathLst>
                <a:path extrusionOk="0" h="3767" w="3579">
                  <a:moveTo>
                    <a:pt x="1905" y="0"/>
                  </a:moveTo>
                  <a:lnTo>
                    <a:pt x="1821" y="63"/>
                  </a:lnTo>
                  <a:lnTo>
                    <a:pt x="1716" y="209"/>
                  </a:lnTo>
                  <a:lnTo>
                    <a:pt x="1549" y="167"/>
                  </a:lnTo>
                  <a:lnTo>
                    <a:pt x="1507" y="105"/>
                  </a:lnTo>
                  <a:lnTo>
                    <a:pt x="1549" y="63"/>
                  </a:lnTo>
                  <a:lnTo>
                    <a:pt x="1381" y="42"/>
                  </a:lnTo>
                  <a:lnTo>
                    <a:pt x="1193" y="84"/>
                  </a:lnTo>
                  <a:lnTo>
                    <a:pt x="1193" y="146"/>
                  </a:lnTo>
                  <a:lnTo>
                    <a:pt x="1151" y="167"/>
                  </a:lnTo>
                  <a:lnTo>
                    <a:pt x="921" y="167"/>
                  </a:lnTo>
                  <a:lnTo>
                    <a:pt x="775" y="84"/>
                  </a:lnTo>
                  <a:lnTo>
                    <a:pt x="712" y="84"/>
                  </a:lnTo>
                  <a:lnTo>
                    <a:pt x="503" y="209"/>
                  </a:lnTo>
                  <a:lnTo>
                    <a:pt x="252" y="293"/>
                  </a:lnTo>
                  <a:lnTo>
                    <a:pt x="252" y="398"/>
                  </a:lnTo>
                  <a:lnTo>
                    <a:pt x="314" y="460"/>
                  </a:lnTo>
                  <a:lnTo>
                    <a:pt x="335" y="711"/>
                  </a:lnTo>
                  <a:lnTo>
                    <a:pt x="314" y="795"/>
                  </a:lnTo>
                  <a:lnTo>
                    <a:pt x="314" y="1004"/>
                  </a:lnTo>
                  <a:lnTo>
                    <a:pt x="398" y="1025"/>
                  </a:lnTo>
                  <a:lnTo>
                    <a:pt x="461" y="1151"/>
                  </a:lnTo>
                  <a:lnTo>
                    <a:pt x="440" y="1235"/>
                  </a:lnTo>
                  <a:lnTo>
                    <a:pt x="356" y="1214"/>
                  </a:lnTo>
                  <a:lnTo>
                    <a:pt x="293" y="1255"/>
                  </a:lnTo>
                  <a:lnTo>
                    <a:pt x="293" y="1339"/>
                  </a:lnTo>
                  <a:lnTo>
                    <a:pt x="398" y="1444"/>
                  </a:lnTo>
                  <a:lnTo>
                    <a:pt x="419" y="1507"/>
                  </a:lnTo>
                  <a:lnTo>
                    <a:pt x="419" y="1632"/>
                  </a:lnTo>
                  <a:lnTo>
                    <a:pt x="252" y="1967"/>
                  </a:lnTo>
                  <a:lnTo>
                    <a:pt x="147" y="1988"/>
                  </a:lnTo>
                  <a:lnTo>
                    <a:pt x="147" y="2030"/>
                  </a:lnTo>
                  <a:lnTo>
                    <a:pt x="126" y="2071"/>
                  </a:lnTo>
                  <a:lnTo>
                    <a:pt x="189" y="2176"/>
                  </a:lnTo>
                  <a:lnTo>
                    <a:pt x="84" y="2385"/>
                  </a:lnTo>
                  <a:lnTo>
                    <a:pt x="1" y="2490"/>
                  </a:lnTo>
                  <a:lnTo>
                    <a:pt x="21" y="2595"/>
                  </a:lnTo>
                  <a:lnTo>
                    <a:pt x="126" y="2615"/>
                  </a:lnTo>
                  <a:lnTo>
                    <a:pt x="147" y="2595"/>
                  </a:lnTo>
                  <a:lnTo>
                    <a:pt x="252" y="2595"/>
                  </a:lnTo>
                  <a:lnTo>
                    <a:pt x="335" y="2678"/>
                  </a:lnTo>
                  <a:lnTo>
                    <a:pt x="398" y="2678"/>
                  </a:lnTo>
                  <a:lnTo>
                    <a:pt x="461" y="2699"/>
                  </a:lnTo>
                  <a:lnTo>
                    <a:pt x="524" y="2804"/>
                  </a:lnTo>
                  <a:lnTo>
                    <a:pt x="607" y="2867"/>
                  </a:lnTo>
                  <a:lnTo>
                    <a:pt x="670" y="2887"/>
                  </a:lnTo>
                  <a:lnTo>
                    <a:pt x="712" y="2992"/>
                  </a:lnTo>
                  <a:lnTo>
                    <a:pt x="628" y="3034"/>
                  </a:lnTo>
                  <a:lnTo>
                    <a:pt x="670" y="3118"/>
                  </a:lnTo>
                  <a:lnTo>
                    <a:pt x="628" y="3201"/>
                  </a:lnTo>
                  <a:lnTo>
                    <a:pt x="607" y="3306"/>
                  </a:lnTo>
                  <a:lnTo>
                    <a:pt x="628" y="3390"/>
                  </a:lnTo>
                  <a:lnTo>
                    <a:pt x="565" y="3515"/>
                  </a:lnTo>
                  <a:lnTo>
                    <a:pt x="628" y="3620"/>
                  </a:lnTo>
                  <a:lnTo>
                    <a:pt x="628" y="3745"/>
                  </a:lnTo>
                  <a:lnTo>
                    <a:pt x="712" y="3766"/>
                  </a:lnTo>
                  <a:lnTo>
                    <a:pt x="879" y="3599"/>
                  </a:lnTo>
                  <a:lnTo>
                    <a:pt x="1026" y="3599"/>
                  </a:lnTo>
                  <a:lnTo>
                    <a:pt x="1068" y="3536"/>
                  </a:lnTo>
                  <a:lnTo>
                    <a:pt x="1465" y="3390"/>
                  </a:lnTo>
                  <a:lnTo>
                    <a:pt x="1465" y="3327"/>
                  </a:lnTo>
                  <a:lnTo>
                    <a:pt x="1674" y="3306"/>
                  </a:lnTo>
                  <a:lnTo>
                    <a:pt x="2449" y="3306"/>
                  </a:lnTo>
                  <a:lnTo>
                    <a:pt x="2742" y="3201"/>
                  </a:lnTo>
                  <a:lnTo>
                    <a:pt x="3014" y="3327"/>
                  </a:lnTo>
                  <a:lnTo>
                    <a:pt x="3034" y="3201"/>
                  </a:lnTo>
                  <a:lnTo>
                    <a:pt x="3139" y="3180"/>
                  </a:lnTo>
                  <a:lnTo>
                    <a:pt x="3223" y="3306"/>
                  </a:lnTo>
                  <a:lnTo>
                    <a:pt x="3244" y="3285"/>
                  </a:lnTo>
                  <a:lnTo>
                    <a:pt x="3348" y="3285"/>
                  </a:lnTo>
                  <a:lnTo>
                    <a:pt x="3453" y="3243"/>
                  </a:lnTo>
                  <a:lnTo>
                    <a:pt x="3453" y="3097"/>
                  </a:lnTo>
                  <a:lnTo>
                    <a:pt x="3390" y="2992"/>
                  </a:lnTo>
                  <a:lnTo>
                    <a:pt x="3265" y="2971"/>
                  </a:lnTo>
                  <a:lnTo>
                    <a:pt x="3244" y="2804"/>
                  </a:lnTo>
                  <a:lnTo>
                    <a:pt x="3160" y="2595"/>
                  </a:lnTo>
                  <a:lnTo>
                    <a:pt x="3076" y="2511"/>
                  </a:lnTo>
                  <a:lnTo>
                    <a:pt x="3118" y="2469"/>
                  </a:lnTo>
                  <a:lnTo>
                    <a:pt x="3139" y="2448"/>
                  </a:lnTo>
                  <a:lnTo>
                    <a:pt x="3139" y="2176"/>
                  </a:lnTo>
                  <a:lnTo>
                    <a:pt x="3181" y="2092"/>
                  </a:lnTo>
                  <a:lnTo>
                    <a:pt x="3223" y="1967"/>
                  </a:lnTo>
                  <a:lnTo>
                    <a:pt x="3244" y="1883"/>
                  </a:lnTo>
                  <a:lnTo>
                    <a:pt x="3244" y="1758"/>
                  </a:lnTo>
                  <a:lnTo>
                    <a:pt x="3432" y="1507"/>
                  </a:lnTo>
                  <a:lnTo>
                    <a:pt x="3537" y="1423"/>
                  </a:lnTo>
                  <a:lnTo>
                    <a:pt x="3537" y="1318"/>
                  </a:lnTo>
                  <a:lnTo>
                    <a:pt x="3578" y="1193"/>
                  </a:lnTo>
                  <a:lnTo>
                    <a:pt x="3537" y="1025"/>
                  </a:lnTo>
                  <a:lnTo>
                    <a:pt x="3453" y="942"/>
                  </a:lnTo>
                  <a:lnTo>
                    <a:pt x="3453" y="879"/>
                  </a:lnTo>
                  <a:lnTo>
                    <a:pt x="3390" y="732"/>
                  </a:lnTo>
                  <a:lnTo>
                    <a:pt x="3453" y="565"/>
                  </a:lnTo>
                  <a:lnTo>
                    <a:pt x="3453" y="502"/>
                  </a:lnTo>
                  <a:lnTo>
                    <a:pt x="3327" y="502"/>
                  </a:lnTo>
                  <a:lnTo>
                    <a:pt x="3244" y="418"/>
                  </a:lnTo>
                  <a:lnTo>
                    <a:pt x="3160" y="418"/>
                  </a:lnTo>
                  <a:lnTo>
                    <a:pt x="3055" y="502"/>
                  </a:lnTo>
                  <a:lnTo>
                    <a:pt x="2930" y="523"/>
                  </a:lnTo>
                  <a:lnTo>
                    <a:pt x="2742" y="460"/>
                  </a:lnTo>
                  <a:lnTo>
                    <a:pt x="2658" y="356"/>
                  </a:lnTo>
                  <a:lnTo>
                    <a:pt x="2553" y="293"/>
                  </a:lnTo>
                  <a:lnTo>
                    <a:pt x="2449" y="293"/>
                  </a:lnTo>
                  <a:lnTo>
                    <a:pt x="2407" y="251"/>
                  </a:lnTo>
                  <a:lnTo>
                    <a:pt x="2302" y="251"/>
                  </a:lnTo>
                  <a:lnTo>
                    <a:pt x="2093" y="146"/>
                  </a:lnTo>
                  <a:lnTo>
                    <a:pt x="1926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104" name="Google Shape;7104;p57"/>
            <p:cNvSpPr/>
            <p:nvPr/>
          </p:nvSpPr>
          <p:spPr>
            <a:xfrm>
              <a:off x="3726412" y="3070151"/>
              <a:ext cx="29161" cy="43557"/>
            </a:xfrm>
            <a:custGeom>
              <a:rect b="b" l="l" r="r" t="t"/>
              <a:pathLst>
                <a:path extrusionOk="0" h="3830" w="2449">
                  <a:moveTo>
                    <a:pt x="1674" y="0"/>
                  </a:moveTo>
                  <a:lnTo>
                    <a:pt x="1549" y="63"/>
                  </a:lnTo>
                  <a:lnTo>
                    <a:pt x="1402" y="63"/>
                  </a:lnTo>
                  <a:lnTo>
                    <a:pt x="1193" y="105"/>
                  </a:lnTo>
                  <a:lnTo>
                    <a:pt x="419" y="105"/>
                  </a:lnTo>
                  <a:lnTo>
                    <a:pt x="210" y="147"/>
                  </a:lnTo>
                  <a:lnTo>
                    <a:pt x="189" y="272"/>
                  </a:lnTo>
                  <a:lnTo>
                    <a:pt x="251" y="460"/>
                  </a:lnTo>
                  <a:lnTo>
                    <a:pt x="293" y="502"/>
                  </a:lnTo>
                  <a:lnTo>
                    <a:pt x="377" y="670"/>
                  </a:lnTo>
                  <a:lnTo>
                    <a:pt x="377" y="816"/>
                  </a:lnTo>
                  <a:lnTo>
                    <a:pt x="377" y="879"/>
                  </a:lnTo>
                  <a:lnTo>
                    <a:pt x="314" y="1046"/>
                  </a:lnTo>
                  <a:lnTo>
                    <a:pt x="377" y="1193"/>
                  </a:lnTo>
                  <a:lnTo>
                    <a:pt x="377" y="1256"/>
                  </a:lnTo>
                  <a:lnTo>
                    <a:pt x="461" y="1339"/>
                  </a:lnTo>
                  <a:lnTo>
                    <a:pt x="502" y="1507"/>
                  </a:lnTo>
                  <a:lnTo>
                    <a:pt x="461" y="1632"/>
                  </a:lnTo>
                  <a:lnTo>
                    <a:pt x="461" y="1737"/>
                  </a:lnTo>
                  <a:lnTo>
                    <a:pt x="356" y="1821"/>
                  </a:lnTo>
                  <a:lnTo>
                    <a:pt x="168" y="2072"/>
                  </a:lnTo>
                  <a:lnTo>
                    <a:pt x="168" y="2197"/>
                  </a:lnTo>
                  <a:lnTo>
                    <a:pt x="147" y="2281"/>
                  </a:lnTo>
                  <a:lnTo>
                    <a:pt x="105" y="2406"/>
                  </a:lnTo>
                  <a:lnTo>
                    <a:pt x="63" y="2490"/>
                  </a:lnTo>
                  <a:lnTo>
                    <a:pt x="63" y="2762"/>
                  </a:lnTo>
                  <a:lnTo>
                    <a:pt x="42" y="2783"/>
                  </a:lnTo>
                  <a:lnTo>
                    <a:pt x="0" y="2825"/>
                  </a:lnTo>
                  <a:lnTo>
                    <a:pt x="84" y="2909"/>
                  </a:lnTo>
                  <a:lnTo>
                    <a:pt x="168" y="3118"/>
                  </a:lnTo>
                  <a:lnTo>
                    <a:pt x="189" y="3285"/>
                  </a:lnTo>
                  <a:lnTo>
                    <a:pt x="314" y="3306"/>
                  </a:lnTo>
                  <a:lnTo>
                    <a:pt x="377" y="3411"/>
                  </a:lnTo>
                  <a:lnTo>
                    <a:pt x="377" y="3557"/>
                  </a:lnTo>
                  <a:lnTo>
                    <a:pt x="272" y="3599"/>
                  </a:lnTo>
                  <a:lnTo>
                    <a:pt x="168" y="3599"/>
                  </a:lnTo>
                  <a:lnTo>
                    <a:pt x="147" y="3620"/>
                  </a:lnTo>
                  <a:lnTo>
                    <a:pt x="168" y="3662"/>
                  </a:lnTo>
                  <a:lnTo>
                    <a:pt x="482" y="3725"/>
                  </a:lnTo>
                  <a:lnTo>
                    <a:pt x="712" y="3829"/>
                  </a:lnTo>
                  <a:lnTo>
                    <a:pt x="1214" y="3599"/>
                  </a:lnTo>
                  <a:lnTo>
                    <a:pt x="1549" y="3557"/>
                  </a:lnTo>
                  <a:lnTo>
                    <a:pt x="1863" y="3306"/>
                  </a:lnTo>
                  <a:lnTo>
                    <a:pt x="2135" y="3181"/>
                  </a:lnTo>
                  <a:lnTo>
                    <a:pt x="2448" y="3118"/>
                  </a:lnTo>
                  <a:lnTo>
                    <a:pt x="2386" y="3034"/>
                  </a:lnTo>
                  <a:lnTo>
                    <a:pt x="2302" y="2971"/>
                  </a:lnTo>
                  <a:lnTo>
                    <a:pt x="2260" y="2929"/>
                  </a:lnTo>
                  <a:lnTo>
                    <a:pt x="2197" y="2804"/>
                  </a:lnTo>
                  <a:lnTo>
                    <a:pt x="2176" y="2657"/>
                  </a:lnTo>
                  <a:lnTo>
                    <a:pt x="2197" y="2490"/>
                  </a:lnTo>
                  <a:lnTo>
                    <a:pt x="2197" y="2448"/>
                  </a:lnTo>
                  <a:lnTo>
                    <a:pt x="2260" y="2302"/>
                  </a:lnTo>
                  <a:lnTo>
                    <a:pt x="2260" y="1967"/>
                  </a:lnTo>
                  <a:lnTo>
                    <a:pt x="2197" y="1883"/>
                  </a:lnTo>
                  <a:lnTo>
                    <a:pt x="2239" y="1674"/>
                  </a:lnTo>
                  <a:lnTo>
                    <a:pt x="2176" y="1611"/>
                  </a:lnTo>
                  <a:lnTo>
                    <a:pt x="2239" y="1528"/>
                  </a:lnTo>
                  <a:lnTo>
                    <a:pt x="2197" y="1423"/>
                  </a:lnTo>
                  <a:lnTo>
                    <a:pt x="2155" y="1360"/>
                  </a:lnTo>
                  <a:lnTo>
                    <a:pt x="2176" y="1297"/>
                  </a:lnTo>
                  <a:lnTo>
                    <a:pt x="2197" y="1214"/>
                  </a:lnTo>
                  <a:lnTo>
                    <a:pt x="2197" y="1004"/>
                  </a:lnTo>
                  <a:lnTo>
                    <a:pt x="2155" y="1004"/>
                  </a:lnTo>
                  <a:lnTo>
                    <a:pt x="2093" y="942"/>
                  </a:lnTo>
                  <a:lnTo>
                    <a:pt x="2093" y="732"/>
                  </a:lnTo>
                  <a:lnTo>
                    <a:pt x="2135" y="586"/>
                  </a:lnTo>
                  <a:lnTo>
                    <a:pt x="1988" y="502"/>
                  </a:lnTo>
                  <a:lnTo>
                    <a:pt x="1946" y="419"/>
                  </a:lnTo>
                  <a:lnTo>
                    <a:pt x="1821" y="293"/>
                  </a:lnTo>
                  <a:lnTo>
                    <a:pt x="1821" y="209"/>
                  </a:lnTo>
                  <a:lnTo>
                    <a:pt x="1758" y="168"/>
                  </a:lnTo>
                  <a:lnTo>
                    <a:pt x="1716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105" name="Google Shape;7105;p57"/>
            <p:cNvSpPr/>
            <p:nvPr/>
          </p:nvSpPr>
          <p:spPr>
            <a:xfrm>
              <a:off x="3746846" y="3070151"/>
              <a:ext cx="13956" cy="35459"/>
            </a:xfrm>
            <a:custGeom>
              <a:rect b="b" l="l" r="r" t="t"/>
              <a:pathLst>
                <a:path extrusionOk="0" h="3118" w="1172">
                  <a:moveTo>
                    <a:pt x="0" y="0"/>
                  </a:moveTo>
                  <a:lnTo>
                    <a:pt x="42" y="168"/>
                  </a:lnTo>
                  <a:lnTo>
                    <a:pt x="105" y="209"/>
                  </a:lnTo>
                  <a:lnTo>
                    <a:pt x="105" y="293"/>
                  </a:lnTo>
                  <a:lnTo>
                    <a:pt x="230" y="419"/>
                  </a:lnTo>
                  <a:lnTo>
                    <a:pt x="272" y="502"/>
                  </a:lnTo>
                  <a:lnTo>
                    <a:pt x="419" y="586"/>
                  </a:lnTo>
                  <a:lnTo>
                    <a:pt x="377" y="732"/>
                  </a:lnTo>
                  <a:lnTo>
                    <a:pt x="377" y="942"/>
                  </a:lnTo>
                  <a:lnTo>
                    <a:pt x="439" y="1004"/>
                  </a:lnTo>
                  <a:lnTo>
                    <a:pt x="481" y="1004"/>
                  </a:lnTo>
                  <a:lnTo>
                    <a:pt x="481" y="1214"/>
                  </a:lnTo>
                  <a:lnTo>
                    <a:pt x="460" y="1297"/>
                  </a:lnTo>
                  <a:lnTo>
                    <a:pt x="439" y="1360"/>
                  </a:lnTo>
                  <a:lnTo>
                    <a:pt x="481" y="1423"/>
                  </a:lnTo>
                  <a:lnTo>
                    <a:pt x="523" y="1528"/>
                  </a:lnTo>
                  <a:lnTo>
                    <a:pt x="460" y="1611"/>
                  </a:lnTo>
                  <a:lnTo>
                    <a:pt x="523" y="1674"/>
                  </a:lnTo>
                  <a:lnTo>
                    <a:pt x="481" y="1883"/>
                  </a:lnTo>
                  <a:lnTo>
                    <a:pt x="544" y="1967"/>
                  </a:lnTo>
                  <a:lnTo>
                    <a:pt x="544" y="2302"/>
                  </a:lnTo>
                  <a:lnTo>
                    <a:pt x="481" y="2448"/>
                  </a:lnTo>
                  <a:lnTo>
                    <a:pt x="481" y="2490"/>
                  </a:lnTo>
                  <a:lnTo>
                    <a:pt x="460" y="2657"/>
                  </a:lnTo>
                  <a:lnTo>
                    <a:pt x="481" y="2804"/>
                  </a:lnTo>
                  <a:lnTo>
                    <a:pt x="544" y="2929"/>
                  </a:lnTo>
                  <a:lnTo>
                    <a:pt x="586" y="2971"/>
                  </a:lnTo>
                  <a:lnTo>
                    <a:pt x="670" y="3034"/>
                  </a:lnTo>
                  <a:lnTo>
                    <a:pt x="732" y="3118"/>
                  </a:lnTo>
                  <a:lnTo>
                    <a:pt x="774" y="3118"/>
                  </a:lnTo>
                  <a:lnTo>
                    <a:pt x="1088" y="2929"/>
                  </a:lnTo>
                  <a:lnTo>
                    <a:pt x="1151" y="2929"/>
                  </a:lnTo>
                  <a:lnTo>
                    <a:pt x="1172" y="2825"/>
                  </a:lnTo>
                  <a:lnTo>
                    <a:pt x="1088" y="2699"/>
                  </a:lnTo>
                  <a:lnTo>
                    <a:pt x="1088" y="2553"/>
                  </a:lnTo>
                  <a:lnTo>
                    <a:pt x="1046" y="2385"/>
                  </a:lnTo>
                  <a:lnTo>
                    <a:pt x="1067" y="1716"/>
                  </a:lnTo>
                  <a:lnTo>
                    <a:pt x="1067" y="1611"/>
                  </a:lnTo>
                  <a:lnTo>
                    <a:pt x="1109" y="1528"/>
                  </a:lnTo>
                  <a:lnTo>
                    <a:pt x="1109" y="1402"/>
                  </a:lnTo>
                  <a:lnTo>
                    <a:pt x="1088" y="1297"/>
                  </a:lnTo>
                  <a:lnTo>
                    <a:pt x="1088" y="1130"/>
                  </a:lnTo>
                  <a:lnTo>
                    <a:pt x="1046" y="900"/>
                  </a:lnTo>
                  <a:lnTo>
                    <a:pt x="900" y="586"/>
                  </a:lnTo>
                  <a:lnTo>
                    <a:pt x="858" y="565"/>
                  </a:lnTo>
                  <a:lnTo>
                    <a:pt x="774" y="481"/>
                  </a:lnTo>
                  <a:lnTo>
                    <a:pt x="649" y="398"/>
                  </a:lnTo>
                  <a:lnTo>
                    <a:pt x="628" y="209"/>
                  </a:lnTo>
                  <a:lnTo>
                    <a:pt x="649" y="168"/>
                  </a:lnTo>
                  <a:lnTo>
                    <a:pt x="42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106" name="Google Shape;7106;p57"/>
            <p:cNvSpPr/>
            <p:nvPr/>
          </p:nvSpPr>
          <p:spPr>
            <a:xfrm>
              <a:off x="3754312" y="3061110"/>
              <a:ext cx="21445" cy="42840"/>
            </a:xfrm>
            <a:custGeom>
              <a:rect b="b" l="l" r="r" t="t"/>
              <a:pathLst>
                <a:path extrusionOk="0" h="3767" w="1801">
                  <a:moveTo>
                    <a:pt x="1047" y="0"/>
                  </a:moveTo>
                  <a:lnTo>
                    <a:pt x="984" y="105"/>
                  </a:lnTo>
                  <a:lnTo>
                    <a:pt x="1005" y="147"/>
                  </a:lnTo>
                  <a:lnTo>
                    <a:pt x="900" y="209"/>
                  </a:lnTo>
                  <a:lnTo>
                    <a:pt x="838" y="209"/>
                  </a:lnTo>
                  <a:lnTo>
                    <a:pt x="838" y="272"/>
                  </a:lnTo>
                  <a:lnTo>
                    <a:pt x="691" y="439"/>
                  </a:lnTo>
                  <a:lnTo>
                    <a:pt x="628" y="439"/>
                  </a:lnTo>
                  <a:lnTo>
                    <a:pt x="440" y="544"/>
                  </a:lnTo>
                  <a:lnTo>
                    <a:pt x="356" y="523"/>
                  </a:lnTo>
                  <a:lnTo>
                    <a:pt x="252" y="565"/>
                  </a:lnTo>
                  <a:lnTo>
                    <a:pt x="252" y="670"/>
                  </a:lnTo>
                  <a:lnTo>
                    <a:pt x="168" y="753"/>
                  </a:lnTo>
                  <a:lnTo>
                    <a:pt x="168" y="858"/>
                  </a:lnTo>
                  <a:lnTo>
                    <a:pt x="43" y="900"/>
                  </a:lnTo>
                  <a:lnTo>
                    <a:pt x="22" y="963"/>
                  </a:lnTo>
                  <a:lnTo>
                    <a:pt x="1" y="1004"/>
                  </a:lnTo>
                  <a:lnTo>
                    <a:pt x="22" y="1193"/>
                  </a:lnTo>
                  <a:lnTo>
                    <a:pt x="147" y="1276"/>
                  </a:lnTo>
                  <a:lnTo>
                    <a:pt x="231" y="1360"/>
                  </a:lnTo>
                  <a:lnTo>
                    <a:pt x="273" y="1381"/>
                  </a:lnTo>
                  <a:lnTo>
                    <a:pt x="419" y="1695"/>
                  </a:lnTo>
                  <a:lnTo>
                    <a:pt x="461" y="1925"/>
                  </a:lnTo>
                  <a:lnTo>
                    <a:pt x="461" y="2092"/>
                  </a:lnTo>
                  <a:lnTo>
                    <a:pt x="482" y="2197"/>
                  </a:lnTo>
                  <a:lnTo>
                    <a:pt x="482" y="2323"/>
                  </a:lnTo>
                  <a:lnTo>
                    <a:pt x="440" y="2406"/>
                  </a:lnTo>
                  <a:lnTo>
                    <a:pt x="440" y="2511"/>
                  </a:lnTo>
                  <a:lnTo>
                    <a:pt x="419" y="3180"/>
                  </a:lnTo>
                  <a:lnTo>
                    <a:pt x="461" y="3348"/>
                  </a:lnTo>
                  <a:lnTo>
                    <a:pt x="461" y="3494"/>
                  </a:lnTo>
                  <a:lnTo>
                    <a:pt x="545" y="3620"/>
                  </a:lnTo>
                  <a:lnTo>
                    <a:pt x="524" y="3724"/>
                  </a:lnTo>
                  <a:lnTo>
                    <a:pt x="733" y="3766"/>
                  </a:lnTo>
                  <a:lnTo>
                    <a:pt x="1110" y="3620"/>
                  </a:lnTo>
                  <a:lnTo>
                    <a:pt x="1152" y="3620"/>
                  </a:lnTo>
                  <a:lnTo>
                    <a:pt x="1110" y="3515"/>
                  </a:lnTo>
                  <a:lnTo>
                    <a:pt x="1152" y="3243"/>
                  </a:lnTo>
                  <a:lnTo>
                    <a:pt x="1110" y="3139"/>
                  </a:lnTo>
                  <a:lnTo>
                    <a:pt x="1152" y="3055"/>
                  </a:lnTo>
                  <a:lnTo>
                    <a:pt x="1110" y="2825"/>
                  </a:lnTo>
                  <a:lnTo>
                    <a:pt x="1110" y="2720"/>
                  </a:lnTo>
                  <a:lnTo>
                    <a:pt x="1110" y="2657"/>
                  </a:lnTo>
                  <a:lnTo>
                    <a:pt x="1089" y="2616"/>
                  </a:lnTo>
                  <a:lnTo>
                    <a:pt x="1110" y="2553"/>
                  </a:lnTo>
                  <a:lnTo>
                    <a:pt x="1089" y="2469"/>
                  </a:lnTo>
                  <a:lnTo>
                    <a:pt x="1089" y="2427"/>
                  </a:lnTo>
                  <a:lnTo>
                    <a:pt x="1089" y="2302"/>
                  </a:lnTo>
                  <a:lnTo>
                    <a:pt x="1110" y="2218"/>
                  </a:lnTo>
                  <a:lnTo>
                    <a:pt x="1110" y="2113"/>
                  </a:lnTo>
                  <a:lnTo>
                    <a:pt x="1152" y="2051"/>
                  </a:lnTo>
                  <a:lnTo>
                    <a:pt x="1256" y="2009"/>
                  </a:lnTo>
                  <a:lnTo>
                    <a:pt x="1298" y="2009"/>
                  </a:lnTo>
                  <a:lnTo>
                    <a:pt x="1361" y="1946"/>
                  </a:lnTo>
                  <a:lnTo>
                    <a:pt x="1403" y="1841"/>
                  </a:lnTo>
                  <a:lnTo>
                    <a:pt x="1486" y="1716"/>
                  </a:lnTo>
                  <a:lnTo>
                    <a:pt x="1528" y="1611"/>
                  </a:lnTo>
                  <a:lnTo>
                    <a:pt x="1612" y="1569"/>
                  </a:lnTo>
                  <a:lnTo>
                    <a:pt x="1696" y="1569"/>
                  </a:lnTo>
                  <a:lnTo>
                    <a:pt x="1716" y="1507"/>
                  </a:lnTo>
                  <a:lnTo>
                    <a:pt x="1591" y="1381"/>
                  </a:lnTo>
                  <a:lnTo>
                    <a:pt x="1591" y="1318"/>
                  </a:lnTo>
                  <a:lnTo>
                    <a:pt x="1633" y="1255"/>
                  </a:lnTo>
                  <a:lnTo>
                    <a:pt x="1779" y="1255"/>
                  </a:lnTo>
                  <a:lnTo>
                    <a:pt x="1800" y="1172"/>
                  </a:lnTo>
                  <a:lnTo>
                    <a:pt x="1737" y="963"/>
                  </a:lnTo>
                  <a:lnTo>
                    <a:pt x="1716" y="837"/>
                  </a:lnTo>
                  <a:lnTo>
                    <a:pt x="1570" y="691"/>
                  </a:lnTo>
                  <a:lnTo>
                    <a:pt x="1528" y="628"/>
                  </a:lnTo>
                  <a:lnTo>
                    <a:pt x="1570" y="481"/>
                  </a:lnTo>
                  <a:lnTo>
                    <a:pt x="1591" y="481"/>
                  </a:lnTo>
                  <a:lnTo>
                    <a:pt x="1465" y="314"/>
                  </a:lnTo>
                  <a:lnTo>
                    <a:pt x="1319" y="272"/>
                  </a:lnTo>
                  <a:lnTo>
                    <a:pt x="1214" y="147"/>
                  </a:lnTo>
                  <a:lnTo>
                    <a:pt x="1047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107" name="Google Shape;7107;p57"/>
            <p:cNvSpPr/>
            <p:nvPr/>
          </p:nvSpPr>
          <p:spPr>
            <a:xfrm>
              <a:off x="3838283" y="2987337"/>
              <a:ext cx="71755" cy="108994"/>
            </a:xfrm>
            <a:custGeom>
              <a:rect b="b" l="l" r="r" t="t"/>
              <a:pathLst>
                <a:path extrusionOk="0" h="9584" w="6026">
                  <a:moveTo>
                    <a:pt x="1318" y="1"/>
                  </a:moveTo>
                  <a:lnTo>
                    <a:pt x="690" y="252"/>
                  </a:lnTo>
                  <a:lnTo>
                    <a:pt x="732" y="336"/>
                  </a:lnTo>
                  <a:lnTo>
                    <a:pt x="1025" y="1110"/>
                  </a:lnTo>
                  <a:lnTo>
                    <a:pt x="1004" y="1277"/>
                  </a:lnTo>
                  <a:lnTo>
                    <a:pt x="962" y="1361"/>
                  </a:lnTo>
                  <a:lnTo>
                    <a:pt x="1360" y="1821"/>
                  </a:lnTo>
                  <a:lnTo>
                    <a:pt x="1339" y="2030"/>
                  </a:lnTo>
                  <a:lnTo>
                    <a:pt x="1255" y="2114"/>
                  </a:lnTo>
                  <a:lnTo>
                    <a:pt x="1109" y="3202"/>
                  </a:lnTo>
                  <a:lnTo>
                    <a:pt x="1130" y="4039"/>
                  </a:lnTo>
                  <a:lnTo>
                    <a:pt x="167" y="5022"/>
                  </a:lnTo>
                  <a:lnTo>
                    <a:pt x="126" y="5085"/>
                  </a:lnTo>
                  <a:lnTo>
                    <a:pt x="0" y="5085"/>
                  </a:lnTo>
                  <a:lnTo>
                    <a:pt x="0" y="5169"/>
                  </a:lnTo>
                  <a:lnTo>
                    <a:pt x="21" y="5901"/>
                  </a:lnTo>
                  <a:lnTo>
                    <a:pt x="105" y="5922"/>
                  </a:lnTo>
                  <a:lnTo>
                    <a:pt x="272" y="6131"/>
                  </a:lnTo>
                  <a:lnTo>
                    <a:pt x="335" y="6278"/>
                  </a:lnTo>
                  <a:lnTo>
                    <a:pt x="628" y="6424"/>
                  </a:lnTo>
                  <a:lnTo>
                    <a:pt x="753" y="6529"/>
                  </a:lnTo>
                  <a:lnTo>
                    <a:pt x="795" y="6717"/>
                  </a:lnTo>
                  <a:lnTo>
                    <a:pt x="837" y="6759"/>
                  </a:lnTo>
                  <a:lnTo>
                    <a:pt x="858" y="6864"/>
                  </a:lnTo>
                  <a:lnTo>
                    <a:pt x="942" y="7031"/>
                  </a:lnTo>
                  <a:lnTo>
                    <a:pt x="942" y="7115"/>
                  </a:lnTo>
                  <a:lnTo>
                    <a:pt x="921" y="7157"/>
                  </a:lnTo>
                  <a:lnTo>
                    <a:pt x="900" y="7219"/>
                  </a:lnTo>
                  <a:lnTo>
                    <a:pt x="962" y="7282"/>
                  </a:lnTo>
                  <a:lnTo>
                    <a:pt x="921" y="7429"/>
                  </a:lnTo>
                  <a:lnTo>
                    <a:pt x="837" y="7491"/>
                  </a:lnTo>
                  <a:lnTo>
                    <a:pt x="858" y="7596"/>
                  </a:lnTo>
                  <a:lnTo>
                    <a:pt x="962" y="7763"/>
                  </a:lnTo>
                  <a:lnTo>
                    <a:pt x="1046" y="7805"/>
                  </a:lnTo>
                  <a:lnTo>
                    <a:pt x="1067" y="7910"/>
                  </a:lnTo>
                  <a:lnTo>
                    <a:pt x="1234" y="8056"/>
                  </a:lnTo>
                  <a:lnTo>
                    <a:pt x="1276" y="8077"/>
                  </a:lnTo>
                  <a:lnTo>
                    <a:pt x="1234" y="8119"/>
                  </a:lnTo>
                  <a:lnTo>
                    <a:pt x="1151" y="8098"/>
                  </a:lnTo>
                  <a:lnTo>
                    <a:pt x="1067" y="8077"/>
                  </a:lnTo>
                  <a:lnTo>
                    <a:pt x="942" y="8056"/>
                  </a:lnTo>
                  <a:lnTo>
                    <a:pt x="900" y="8077"/>
                  </a:lnTo>
                  <a:lnTo>
                    <a:pt x="795" y="8056"/>
                  </a:lnTo>
                  <a:lnTo>
                    <a:pt x="690" y="8077"/>
                  </a:lnTo>
                  <a:lnTo>
                    <a:pt x="628" y="8056"/>
                  </a:lnTo>
                  <a:lnTo>
                    <a:pt x="439" y="8056"/>
                  </a:lnTo>
                  <a:lnTo>
                    <a:pt x="439" y="8161"/>
                  </a:lnTo>
                  <a:lnTo>
                    <a:pt x="418" y="8203"/>
                  </a:lnTo>
                  <a:lnTo>
                    <a:pt x="418" y="8307"/>
                  </a:lnTo>
                  <a:lnTo>
                    <a:pt x="418" y="8370"/>
                  </a:lnTo>
                  <a:lnTo>
                    <a:pt x="502" y="8412"/>
                  </a:lnTo>
                  <a:lnTo>
                    <a:pt x="502" y="8496"/>
                  </a:lnTo>
                  <a:lnTo>
                    <a:pt x="607" y="8517"/>
                  </a:lnTo>
                  <a:lnTo>
                    <a:pt x="816" y="8705"/>
                  </a:lnTo>
                  <a:lnTo>
                    <a:pt x="1025" y="8914"/>
                  </a:lnTo>
                  <a:lnTo>
                    <a:pt x="1109" y="8998"/>
                  </a:lnTo>
                  <a:lnTo>
                    <a:pt x="1214" y="9144"/>
                  </a:lnTo>
                  <a:lnTo>
                    <a:pt x="1276" y="9312"/>
                  </a:lnTo>
                  <a:lnTo>
                    <a:pt x="1318" y="9416"/>
                  </a:lnTo>
                  <a:lnTo>
                    <a:pt x="1360" y="9458"/>
                  </a:lnTo>
                  <a:lnTo>
                    <a:pt x="1381" y="9584"/>
                  </a:lnTo>
                  <a:lnTo>
                    <a:pt x="1486" y="9584"/>
                  </a:lnTo>
                  <a:lnTo>
                    <a:pt x="1590" y="9563"/>
                  </a:lnTo>
                  <a:lnTo>
                    <a:pt x="1758" y="9563"/>
                  </a:lnTo>
                  <a:lnTo>
                    <a:pt x="1799" y="9437"/>
                  </a:lnTo>
                  <a:lnTo>
                    <a:pt x="1799" y="9312"/>
                  </a:lnTo>
                  <a:lnTo>
                    <a:pt x="1883" y="9249"/>
                  </a:lnTo>
                  <a:lnTo>
                    <a:pt x="1946" y="9312"/>
                  </a:lnTo>
                  <a:lnTo>
                    <a:pt x="1988" y="9437"/>
                  </a:lnTo>
                  <a:lnTo>
                    <a:pt x="2051" y="9479"/>
                  </a:lnTo>
                  <a:lnTo>
                    <a:pt x="2155" y="9458"/>
                  </a:lnTo>
                  <a:lnTo>
                    <a:pt x="2281" y="9354"/>
                  </a:lnTo>
                  <a:lnTo>
                    <a:pt x="2469" y="9312"/>
                  </a:lnTo>
                  <a:lnTo>
                    <a:pt x="2595" y="9207"/>
                  </a:lnTo>
                  <a:lnTo>
                    <a:pt x="2929" y="9123"/>
                  </a:lnTo>
                  <a:lnTo>
                    <a:pt x="3097" y="9123"/>
                  </a:lnTo>
                  <a:lnTo>
                    <a:pt x="3159" y="9019"/>
                  </a:lnTo>
                  <a:lnTo>
                    <a:pt x="3327" y="8914"/>
                  </a:lnTo>
                  <a:lnTo>
                    <a:pt x="3306" y="8831"/>
                  </a:lnTo>
                  <a:lnTo>
                    <a:pt x="3243" y="8831"/>
                  </a:lnTo>
                  <a:lnTo>
                    <a:pt x="3139" y="8726"/>
                  </a:lnTo>
                  <a:lnTo>
                    <a:pt x="3159" y="8621"/>
                  </a:lnTo>
                  <a:lnTo>
                    <a:pt x="3243" y="8579"/>
                  </a:lnTo>
                  <a:lnTo>
                    <a:pt x="3327" y="8600"/>
                  </a:lnTo>
                  <a:lnTo>
                    <a:pt x="3452" y="8579"/>
                  </a:lnTo>
                  <a:lnTo>
                    <a:pt x="3557" y="8621"/>
                  </a:lnTo>
                  <a:lnTo>
                    <a:pt x="3683" y="8642"/>
                  </a:lnTo>
                  <a:lnTo>
                    <a:pt x="3850" y="8621"/>
                  </a:lnTo>
                  <a:lnTo>
                    <a:pt x="4080" y="8600"/>
                  </a:lnTo>
                  <a:lnTo>
                    <a:pt x="4185" y="8517"/>
                  </a:lnTo>
                  <a:lnTo>
                    <a:pt x="4289" y="8475"/>
                  </a:lnTo>
                  <a:lnTo>
                    <a:pt x="4310" y="8370"/>
                  </a:lnTo>
                  <a:lnTo>
                    <a:pt x="4289" y="8286"/>
                  </a:lnTo>
                  <a:lnTo>
                    <a:pt x="4310" y="8182"/>
                  </a:lnTo>
                  <a:lnTo>
                    <a:pt x="4394" y="8119"/>
                  </a:lnTo>
                  <a:lnTo>
                    <a:pt x="4394" y="8056"/>
                  </a:lnTo>
                  <a:lnTo>
                    <a:pt x="4478" y="7952"/>
                  </a:lnTo>
                  <a:lnTo>
                    <a:pt x="4520" y="7973"/>
                  </a:lnTo>
                  <a:lnTo>
                    <a:pt x="4582" y="7973"/>
                  </a:lnTo>
                  <a:lnTo>
                    <a:pt x="4687" y="7805"/>
                  </a:lnTo>
                  <a:lnTo>
                    <a:pt x="4771" y="7784"/>
                  </a:lnTo>
                  <a:lnTo>
                    <a:pt x="4729" y="7701"/>
                  </a:lnTo>
                  <a:lnTo>
                    <a:pt x="4771" y="7638"/>
                  </a:lnTo>
                  <a:lnTo>
                    <a:pt x="4917" y="7554"/>
                  </a:lnTo>
                  <a:lnTo>
                    <a:pt x="5022" y="7470"/>
                  </a:lnTo>
                  <a:lnTo>
                    <a:pt x="5147" y="7470"/>
                  </a:lnTo>
                  <a:lnTo>
                    <a:pt x="5231" y="7533"/>
                  </a:lnTo>
                  <a:lnTo>
                    <a:pt x="5356" y="7450"/>
                  </a:lnTo>
                  <a:lnTo>
                    <a:pt x="5398" y="7387"/>
                  </a:lnTo>
                  <a:lnTo>
                    <a:pt x="5419" y="7366"/>
                  </a:lnTo>
                  <a:lnTo>
                    <a:pt x="5419" y="7282"/>
                  </a:lnTo>
                  <a:lnTo>
                    <a:pt x="5461" y="7219"/>
                  </a:lnTo>
                  <a:lnTo>
                    <a:pt x="5419" y="7136"/>
                  </a:lnTo>
                  <a:lnTo>
                    <a:pt x="5189" y="7052"/>
                  </a:lnTo>
                  <a:lnTo>
                    <a:pt x="5147" y="6947"/>
                  </a:lnTo>
                  <a:lnTo>
                    <a:pt x="5147" y="6822"/>
                  </a:lnTo>
                  <a:lnTo>
                    <a:pt x="5105" y="6717"/>
                  </a:lnTo>
                  <a:lnTo>
                    <a:pt x="5147" y="6634"/>
                  </a:lnTo>
                  <a:lnTo>
                    <a:pt x="5084" y="6592"/>
                  </a:lnTo>
                  <a:lnTo>
                    <a:pt x="5126" y="6529"/>
                  </a:lnTo>
                  <a:lnTo>
                    <a:pt x="5126" y="6445"/>
                  </a:lnTo>
                  <a:lnTo>
                    <a:pt x="5084" y="6424"/>
                  </a:lnTo>
                  <a:lnTo>
                    <a:pt x="4938" y="6529"/>
                  </a:lnTo>
                  <a:lnTo>
                    <a:pt x="4875" y="6445"/>
                  </a:lnTo>
                  <a:lnTo>
                    <a:pt x="4875" y="6320"/>
                  </a:lnTo>
                  <a:lnTo>
                    <a:pt x="5043" y="6131"/>
                  </a:lnTo>
                  <a:lnTo>
                    <a:pt x="5105" y="6027"/>
                  </a:lnTo>
                  <a:lnTo>
                    <a:pt x="5084" y="5922"/>
                  </a:lnTo>
                  <a:lnTo>
                    <a:pt x="4980" y="5880"/>
                  </a:lnTo>
                  <a:lnTo>
                    <a:pt x="5001" y="5797"/>
                  </a:lnTo>
                  <a:lnTo>
                    <a:pt x="5126" y="5713"/>
                  </a:lnTo>
                  <a:lnTo>
                    <a:pt x="5189" y="5587"/>
                  </a:lnTo>
                  <a:lnTo>
                    <a:pt x="5126" y="5545"/>
                  </a:lnTo>
                  <a:lnTo>
                    <a:pt x="5105" y="5441"/>
                  </a:lnTo>
                  <a:lnTo>
                    <a:pt x="5210" y="5357"/>
                  </a:lnTo>
                  <a:lnTo>
                    <a:pt x="5252" y="5357"/>
                  </a:lnTo>
                  <a:lnTo>
                    <a:pt x="5461" y="5085"/>
                  </a:lnTo>
                  <a:lnTo>
                    <a:pt x="5524" y="4960"/>
                  </a:lnTo>
                  <a:lnTo>
                    <a:pt x="5461" y="4876"/>
                  </a:lnTo>
                  <a:lnTo>
                    <a:pt x="5461" y="4750"/>
                  </a:lnTo>
                  <a:lnTo>
                    <a:pt x="5566" y="4667"/>
                  </a:lnTo>
                  <a:lnTo>
                    <a:pt x="5712" y="4667"/>
                  </a:lnTo>
                  <a:lnTo>
                    <a:pt x="5817" y="4729"/>
                  </a:lnTo>
                  <a:lnTo>
                    <a:pt x="5921" y="4646"/>
                  </a:lnTo>
                  <a:lnTo>
                    <a:pt x="6026" y="4625"/>
                  </a:lnTo>
                  <a:lnTo>
                    <a:pt x="5963" y="2344"/>
                  </a:lnTo>
                  <a:lnTo>
                    <a:pt x="1318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108" name="Google Shape;7108;p57"/>
            <p:cNvSpPr/>
            <p:nvPr/>
          </p:nvSpPr>
          <p:spPr>
            <a:xfrm>
              <a:off x="3829555" y="3057778"/>
              <a:ext cx="2251" cy="1194"/>
            </a:xfrm>
            <a:custGeom>
              <a:rect b="b" l="l" r="r" t="t"/>
              <a:pathLst>
                <a:path extrusionOk="0" h="105" w="189">
                  <a:moveTo>
                    <a:pt x="189" y="0"/>
                  </a:moveTo>
                  <a:lnTo>
                    <a:pt x="1" y="42"/>
                  </a:lnTo>
                  <a:lnTo>
                    <a:pt x="63" y="105"/>
                  </a:lnTo>
                  <a:lnTo>
                    <a:pt x="168" y="84"/>
                  </a:lnTo>
                  <a:lnTo>
                    <a:pt x="189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109" name="Google Shape;7109;p57"/>
            <p:cNvSpPr/>
            <p:nvPr/>
          </p:nvSpPr>
          <p:spPr>
            <a:xfrm>
              <a:off x="3749584" y="2988770"/>
              <a:ext cx="104905" cy="77822"/>
            </a:xfrm>
            <a:custGeom>
              <a:rect b="b" l="l" r="r" t="t"/>
              <a:pathLst>
                <a:path extrusionOk="0" h="6843" w="8810">
                  <a:moveTo>
                    <a:pt x="6507" y="0"/>
                  </a:moveTo>
                  <a:lnTo>
                    <a:pt x="3913" y="1590"/>
                  </a:lnTo>
                  <a:lnTo>
                    <a:pt x="3181" y="2239"/>
                  </a:lnTo>
                  <a:lnTo>
                    <a:pt x="2323" y="2448"/>
                  </a:lnTo>
                  <a:lnTo>
                    <a:pt x="2302" y="3578"/>
                  </a:lnTo>
                  <a:lnTo>
                    <a:pt x="2239" y="4080"/>
                  </a:lnTo>
                  <a:lnTo>
                    <a:pt x="2176" y="4164"/>
                  </a:lnTo>
                  <a:lnTo>
                    <a:pt x="2134" y="4331"/>
                  </a:lnTo>
                  <a:lnTo>
                    <a:pt x="2093" y="4478"/>
                  </a:lnTo>
                  <a:lnTo>
                    <a:pt x="1800" y="4624"/>
                  </a:lnTo>
                  <a:lnTo>
                    <a:pt x="1653" y="4729"/>
                  </a:lnTo>
                  <a:lnTo>
                    <a:pt x="1465" y="4729"/>
                  </a:lnTo>
                  <a:lnTo>
                    <a:pt x="1297" y="4834"/>
                  </a:lnTo>
                  <a:lnTo>
                    <a:pt x="942" y="4834"/>
                  </a:lnTo>
                  <a:lnTo>
                    <a:pt x="774" y="4917"/>
                  </a:lnTo>
                  <a:lnTo>
                    <a:pt x="649" y="4917"/>
                  </a:lnTo>
                  <a:lnTo>
                    <a:pt x="251" y="4938"/>
                  </a:lnTo>
                  <a:lnTo>
                    <a:pt x="126" y="4917"/>
                  </a:lnTo>
                  <a:lnTo>
                    <a:pt x="84" y="5001"/>
                  </a:lnTo>
                  <a:lnTo>
                    <a:pt x="84" y="5147"/>
                  </a:lnTo>
                  <a:lnTo>
                    <a:pt x="0" y="5252"/>
                  </a:lnTo>
                  <a:lnTo>
                    <a:pt x="0" y="5440"/>
                  </a:lnTo>
                  <a:lnTo>
                    <a:pt x="544" y="5796"/>
                  </a:lnTo>
                  <a:lnTo>
                    <a:pt x="544" y="6047"/>
                  </a:lnTo>
                  <a:lnTo>
                    <a:pt x="753" y="6173"/>
                  </a:lnTo>
                  <a:lnTo>
                    <a:pt x="984" y="6047"/>
                  </a:lnTo>
                  <a:lnTo>
                    <a:pt x="1067" y="6089"/>
                  </a:lnTo>
                  <a:lnTo>
                    <a:pt x="1067" y="6152"/>
                  </a:lnTo>
                  <a:lnTo>
                    <a:pt x="1130" y="6194"/>
                  </a:lnTo>
                  <a:lnTo>
                    <a:pt x="1130" y="6298"/>
                  </a:lnTo>
                  <a:lnTo>
                    <a:pt x="1067" y="6403"/>
                  </a:lnTo>
                  <a:lnTo>
                    <a:pt x="1193" y="6570"/>
                  </a:lnTo>
                  <a:lnTo>
                    <a:pt x="1297" y="6570"/>
                  </a:lnTo>
                  <a:lnTo>
                    <a:pt x="1402" y="6508"/>
                  </a:lnTo>
                  <a:lnTo>
                    <a:pt x="1381" y="6466"/>
                  </a:lnTo>
                  <a:lnTo>
                    <a:pt x="1444" y="6361"/>
                  </a:lnTo>
                  <a:lnTo>
                    <a:pt x="1611" y="6508"/>
                  </a:lnTo>
                  <a:lnTo>
                    <a:pt x="1716" y="6633"/>
                  </a:lnTo>
                  <a:lnTo>
                    <a:pt x="1862" y="6675"/>
                  </a:lnTo>
                  <a:lnTo>
                    <a:pt x="1988" y="6842"/>
                  </a:lnTo>
                  <a:lnTo>
                    <a:pt x="2072" y="6780"/>
                  </a:lnTo>
                  <a:lnTo>
                    <a:pt x="2072" y="6717"/>
                  </a:lnTo>
                  <a:lnTo>
                    <a:pt x="2009" y="6696"/>
                  </a:lnTo>
                  <a:lnTo>
                    <a:pt x="1925" y="6528"/>
                  </a:lnTo>
                  <a:lnTo>
                    <a:pt x="1967" y="6487"/>
                  </a:lnTo>
                  <a:lnTo>
                    <a:pt x="1967" y="6403"/>
                  </a:lnTo>
                  <a:lnTo>
                    <a:pt x="2072" y="6298"/>
                  </a:lnTo>
                  <a:lnTo>
                    <a:pt x="2176" y="6298"/>
                  </a:lnTo>
                  <a:lnTo>
                    <a:pt x="2176" y="6215"/>
                  </a:lnTo>
                  <a:lnTo>
                    <a:pt x="2113" y="6173"/>
                  </a:lnTo>
                  <a:lnTo>
                    <a:pt x="2093" y="6068"/>
                  </a:lnTo>
                  <a:lnTo>
                    <a:pt x="2113" y="6005"/>
                  </a:lnTo>
                  <a:lnTo>
                    <a:pt x="2134" y="5984"/>
                  </a:lnTo>
                  <a:lnTo>
                    <a:pt x="2113" y="5943"/>
                  </a:lnTo>
                  <a:lnTo>
                    <a:pt x="2113" y="5880"/>
                  </a:lnTo>
                  <a:lnTo>
                    <a:pt x="2239" y="5775"/>
                  </a:lnTo>
                  <a:lnTo>
                    <a:pt x="2323" y="5754"/>
                  </a:lnTo>
                  <a:lnTo>
                    <a:pt x="2385" y="5733"/>
                  </a:lnTo>
                  <a:lnTo>
                    <a:pt x="2490" y="5692"/>
                  </a:lnTo>
                  <a:lnTo>
                    <a:pt x="2804" y="5692"/>
                  </a:lnTo>
                  <a:lnTo>
                    <a:pt x="2846" y="5650"/>
                  </a:lnTo>
                  <a:lnTo>
                    <a:pt x="2930" y="5650"/>
                  </a:lnTo>
                  <a:lnTo>
                    <a:pt x="3013" y="5671"/>
                  </a:lnTo>
                  <a:lnTo>
                    <a:pt x="3160" y="5692"/>
                  </a:lnTo>
                  <a:lnTo>
                    <a:pt x="3243" y="5733"/>
                  </a:lnTo>
                  <a:lnTo>
                    <a:pt x="3327" y="5754"/>
                  </a:lnTo>
                  <a:lnTo>
                    <a:pt x="3494" y="5796"/>
                  </a:lnTo>
                  <a:lnTo>
                    <a:pt x="3557" y="5880"/>
                  </a:lnTo>
                  <a:lnTo>
                    <a:pt x="3683" y="6068"/>
                  </a:lnTo>
                  <a:lnTo>
                    <a:pt x="3787" y="6152"/>
                  </a:lnTo>
                  <a:lnTo>
                    <a:pt x="3850" y="6110"/>
                  </a:lnTo>
                  <a:lnTo>
                    <a:pt x="3913" y="6047"/>
                  </a:lnTo>
                  <a:lnTo>
                    <a:pt x="3997" y="6005"/>
                  </a:lnTo>
                  <a:lnTo>
                    <a:pt x="4080" y="5984"/>
                  </a:lnTo>
                  <a:lnTo>
                    <a:pt x="4227" y="5964"/>
                  </a:lnTo>
                  <a:lnTo>
                    <a:pt x="4269" y="5943"/>
                  </a:lnTo>
                  <a:lnTo>
                    <a:pt x="4373" y="5943"/>
                  </a:lnTo>
                  <a:lnTo>
                    <a:pt x="4478" y="6005"/>
                  </a:lnTo>
                  <a:lnTo>
                    <a:pt x="4478" y="6068"/>
                  </a:lnTo>
                  <a:lnTo>
                    <a:pt x="4582" y="6089"/>
                  </a:lnTo>
                  <a:lnTo>
                    <a:pt x="4750" y="6194"/>
                  </a:lnTo>
                  <a:lnTo>
                    <a:pt x="4896" y="6215"/>
                  </a:lnTo>
                  <a:lnTo>
                    <a:pt x="5126" y="6298"/>
                  </a:lnTo>
                  <a:lnTo>
                    <a:pt x="5231" y="6319"/>
                  </a:lnTo>
                  <a:lnTo>
                    <a:pt x="5357" y="6256"/>
                  </a:lnTo>
                  <a:lnTo>
                    <a:pt x="5524" y="6047"/>
                  </a:lnTo>
                  <a:lnTo>
                    <a:pt x="5629" y="5984"/>
                  </a:lnTo>
                  <a:lnTo>
                    <a:pt x="5943" y="6005"/>
                  </a:lnTo>
                  <a:lnTo>
                    <a:pt x="6068" y="5964"/>
                  </a:lnTo>
                  <a:lnTo>
                    <a:pt x="6319" y="5984"/>
                  </a:lnTo>
                  <a:lnTo>
                    <a:pt x="6507" y="6068"/>
                  </a:lnTo>
                  <a:lnTo>
                    <a:pt x="6675" y="6089"/>
                  </a:lnTo>
                  <a:lnTo>
                    <a:pt x="6717" y="6110"/>
                  </a:lnTo>
                  <a:lnTo>
                    <a:pt x="6905" y="6068"/>
                  </a:lnTo>
                  <a:lnTo>
                    <a:pt x="6926" y="6047"/>
                  </a:lnTo>
                  <a:lnTo>
                    <a:pt x="7031" y="5984"/>
                  </a:lnTo>
                  <a:lnTo>
                    <a:pt x="7093" y="5943"/>
                  </a:lnTo>
                  <a:lnTo>
                    <a:pt x="7156" y="5901"/>
                  </a:lnTo>
                  <a:lnTo>
                    <a:pt x="7240" y="5943"/>
                  </a:lnTo>
                  <a:lnTo>
                    <a:pt x="7303" y="5901"/>
                  </a:lnTo>
                  <a:lnTo>
                    <a:pt x="7323" y="5838"/>
                  </a:lnTo>
                  <a:lnTo>
                    <a:pt x="7365" y="5733"/>
                  </a:lnTo>
                  <a:lnTo>
                    <a:pt x="7470" y="5775"/>
                  </a:lnTo>
                  <a:lnTo>
                    <a:pt x="7470" y="5775"/>
                  </a:lnTo>
                  <a:lnTo>
                    <a:pt x="7449" y="5043"/>
                  </a:lnTo>
                  <a:lnTo>
                    <a:pt x="7449" y="4959"/>
                  </a:lnTo>
                  <a:lnTo>
                    <a:pt x="7575" y="4959"/>
                  </a:lnTo>
                  <a:lnTo>
                    <a:pt x="7616" y="4896"/>
                  </a:lnTo>
                  <a:lnTo>
                    <a:pt x="8579" y="3913"/>
                  </a:lnTo>
                  <a:lnTo>
                    <a:pt x="8558" y="3076"/>
                  </a:lnTo>
                  <a:lnTo>
                    <a:pt x="8704" y="1988"/>
                  </a:lnTo>
                  <a:lnTo>
                    <a:pt x="8788" y="1904"/>
                  </a:lnTo>
                  <a:lnTo>
                    <a:pt x="8809" y="1695"/>
                  </a:lnTo>
                  <a:lnTo>
                    <a:pt x="8411" y="1235"/>
                  </a:lnTo>
                  <a:lnTo>
                    <a:pt x="8453" y="1151"/>
                  </a:lnTo>
                  <a:lnTo>
                    <a:pt x="8474" y="984"/>
                  </a:lnTo>
                  <a:lnTo>
                    <a:pt x="8181" y="210"/>
                  </a:lnTo>
                  <a:lnTo>
                    <a:pt x="8139" y="126"/>
                  </a:lnTo>
                  <a:lnTo>
                    <a:pt x="7616" y="335"/>
                  </a:lnTo>
                  <a:lnTo>
                    <a:pt x="7512" y="230"/>
                  </a:lnTo>
                  <a:lnTo>
                    <a:pt x="6507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A6CBC2"/>
                </a:solidFill>
              </a:endParaRPr>
            </a:p>
          </p:txBody>
        </p:sp>
        <p:sp>
          <p:nvSpPr>
            <p:cNvPr id="7110" name="Google Shape;7110;p57"/>
            <p:cNvSpPr/>
            <p:nvPr/>
          </p:nvSpPr>
          <p:spPr>
            <a:xfrm>
              <a:off x="3767267" y="3053013"/>
              <a:ext cx="78744" cy="64493"/>
            </a:xfrm>
            <a:custGeom>
              <a:rect b="b" l="l" r="r" t="t"/>
              <a:pathLst>
                <a:path extrusionOk="0" h="5671" w="6613">
                  <a:moveTo>
                    <a:pt x="1361" y="1"/>
                  </a:moveTo>
                  <a:lnTo>
                    <a:pt x="1319" y="43"/>
                  </a:lnTo>
                  <a:lnTo>
                    <a:pt x="1005" y="43"/>
                  </a:lnTo>
                  <a:lnTo>
                    <a:pt x="900" y="84"/>
                  </a:lnTo>
                  <a:lnTo>
                    <a:pt x="838" y="105"/>
                  </a:lnTo>
                  <a:lnTo>
                    <a:pt x="754" y="126"/>
                  </a:lnTo>
                  <a:lnTo>
                    <a:pt x="628" y="231"/>
                  </a:lnTo>
                  <a:lnTo>
                    <a:pt x="628" y="294"/>
                  </a:lnTo>
                  <a:lnTo>
                    <a:pt x="649" y="335"/>
                  </a:lnTo>
                  <a:lnTo>
                    <a:pt x="628" y="356"/>
                  </a:lnTo>
                  <a:lnTo>
                    <a:pt x="608" y="419"/>
                  </a:lnTo>
                  <a:lnTo>
                    <a:pt x="628" y="524"/>
                  </a:lnTo>
                  <a:lnTo>
                    <a:pt x="691" y="566"/>
                  </a:lnTo>
                  <a:lnTo>
                    <a:pt x="691" y="649"/>
                  </a:lnTo>
                  <a:lnTo>
                    <a:pt x="587" y="649"/>
                  </a:lnTo>
                  <a:lnTo>
                    <a:pt x="482" y="754"/>
                  </a:lnTo>
                  <a:lnTo>
                    <a:pt x="482" y="838"/>
                  </a:lnTo>
                  <a:lnTo>
                    <a:pt x="440" y="879"/>
                  </a:lnTo>
                  <a:lnTo>
                    <a:pt x="524" y="1047"/>
                  </a:lnTo>
                  <a:lnTo>
                    <a:pt x="587" y="1068"/>
                  </a:lnTo>
                  <a:lnTo>
                    <a:pt x="587" y="1131"/>
                  </a:lnTo>
                  <a:lnTo>
                    <a:pt x="503" y="1193"/>
                  </a:lnTo>
                  <a:lnTo>
                    <a:pt x="482" y="1193"/>
                  </a:lnTo>
                  <a:lnTo>
                    <a:pt x="440" y="1340"/>
                  </a:lnTo>
                  <a:lnTo>
                    <a:pt x="482" y="1403"/>
                  </a:lnTo>
                  <a:lnTo>
                    <a:pt x="628" y="1549"/>
                  </a:lnTo>
                  <a:lnTo>
                    <a:pt x="649" y="1675"/>
                  </a:lnTo>
                  <a:lnTo>
                    <a:pt x="712" y="1884"/>
                  </a:lnTo>
                  <a:lnTo>
                    <a:pt x="691" y="1967"/>
                  </a:lnTo>
                  <a:lnTo>
                    <a:pt x="545" y="1967"/>
                  </a:lnTo>
                  <a:lnTo>
                    <a:pt x="503" y="2030"/>
                  </a:lnTo>
                  <a:lnTo>
                    <a:pt x="503" y="2093"/>
                  </a:lnTo>
                  <a:lnTo>
                    <a:pt x="628" y="2219"/>
                  </a:lnTo>
                  <a:lnTo>
                    <a:pt x="608" y="2281"/>
                  </a:lnTo>
                  <a:lnTo>
                    <a:pt x="524" y="2281"/>
                  </a:lnTo>
                  <a:lnTo>
                    <a:pt x="440" y="2323"/>
                  </a:lnTo>
                  <a:lnTo>
                    <a:pt x="398" y="2428"/>
                  </a:lnTo>
                  <a:lnTo>
                    <a:pt x="315" y="2553"/>
                  </a:lnTo>
                  <a:lnTo>
                    <a:pt x="273" y="2658"/>
                  </a:lnTo>
                  <a:lnTo>
                    <a:pt x="210" y="2721"/>
                  </a:lnTo>
                  <a:lnTo>
                    <a:pt x="168" y="2721"/>
                  </a:lnTo>
                  <a:lnTo>
                    <a:pt x="64" y="2763"/>
                  </a:lnTo>
                  <a:lnTo>
                    <a:pt x="22" y="2825"/>
                  </a:lnTo>
                  <a:lnTo>
                    <a:pt x="22" y="2930"/>
                  </a:lnTo>
                  <a:lnTo>
                    <a:pt x="1" y="3014"/>
                  </a:lnTo>
                  <a:lnTo>
                    <a:pt x="1" y="3139"/>
                  </a:lnTo>
                  <a:lnTo>
                    <a:pt x="1" y="3181"/>
                  </a:lnTo>
                  <a:lnTo>
                    <a:pt x="22" y="3265"/>
                  </a:lnTo>
                  <a:lnTo>
                    <a:pt x="1" y="3328"/>
                  </a:lnTo>
                  <a:lnTo>
                    <a:pt x="22" y="3369"/>
                  </a:lnTo>
                  <a:lnTo>
                    <a:pt x="22" y="3432"/>
                  </a:lnTo>
                  <a:lnTo>
                    <a:pt x="22" y="3537"/>
                  </a:lnTo>
                  <a:lnTo>
                    <a:pt x="64" y="3767"/>
                  </a:lnTo>
                  <a:lnTo>
                    <a:pt x="22" y="3851"/>
                  </a:lnTo>
                  <a:lnTo>
                    <a:pt x="64" y="3955"/>
                  </a:lnTo>
                  <a:lnTo>
                    <a:pt x="22" y="4227"/>
                  </a:lnTo>
                  <a:lnTo>
                    <a:pt x="64" y="4332"/>
                  </a:lnTo>
                  <a:lnTo>
                    <a:pt x="294" y="4395"/>
                  </a:lnTo>
                  <a:lnTo>
                    <a:pt x="482" y="4311"/>
                  </a:lnTo>
                  <a:lnTo>
                    <a:pt x="900" y="4541"/>
                  </a:lnTo>
                  <a:lnTo>
                    <a:pt x="1131" y="4750"/>
                  </a:lnTo>
                  <a:lnTo>
                    <a:pt x="1256" y="5043"/>
                  </a:lnTo>
                  <a:lnTo>
                    <a:pt x="1256" y="5232"/>
                  </a:lnTo>
                  <a:lnTo>
                    <a:pt x="1340" y="5273"/>
                  </a:lnTo>
                  <a:lnTo>
                    <a:pt x="1424" y="5462"/>
                  </a:lnTo>
                  <a:lnTo>
                    <a:pt x="1549" y="5587"/>
                  </a:lnTo>
                  <a:lnTo>
                    <a:pt x="1758" y="5671"/>
                  </a:lnTo>
                  <a:lnTo>
                    <a:pt x="2323" y="5629"/>
                  </a:lnTo>
                  <a:lnTo>
                    <a:pt x="2428" y="5566"/>
                  </a:lnTo>
                  <a:lnTo>
                    <a:pt x="2512" y="5587"/>
                  </a:lnTo>
                  <a:lnTo>
                    <a:pt x="2784" y="5483"/>
                  </a:lnTo>
                  <a:lnTo>
                    <a:pt x="2888" y="5545"/>
                  </a:lnTo>
                  <a:lnTo>
                    <a:pt x="3014" y="5524"/>
                  </a:lnTo>
                  <a:lnTo>
                    <a:pt x="3056" y="5357"/>
                  </a:lnTo>
                  <a:lnTo>
                    <a:pt x="3160" y="5462"/>
                  </a:lnTo>
                  <a:lnTo>
                    <a:pt x="3223" y="5441"/>
                  </a:lnTo>
                  <a:lnTo>
                    <a:pt x="3223" y="5357"/>
                  </a:lnTo>
                  <a:lnTo>
                    <a:pt x="3369" y="5211"/>
                  </a:lnTo>
                  <a:lnTo>
                    <a:pt x="3432" y="5043"/>
                  </a:lnTo>
                  <a:lnTo>
                    <a:pt x="3432" y="4918"/>
                  </a:lnTo>
                  <a:lnTo>
                    <a:pt x="3411" y="4792"/>
                  </a:lnTo>
                  <a:lnTo>
                    <a:pt x="3474" y="4729"/>
                  </a:lnTo>
                  <a:lnTo>
                    <a:pt x="3474" y="4646"/>
                  </a:lnTo>
                  <a:lnTo>
                    <a:pt x="3558" y="4583"/>
                  </a:lnTo>
                  <a:lnTo>
                    <a:pt x="3662" y="4499"/>
                  </a:lnTo>
                  <a:lnTo>
                    <a:pt x="3725" y="4436"/>
                  </a:lnTo>
                  <a:lnTo>
                    <a:pt x="3893" y="4311"/>
                  </a:lnTo>
                  <a:lnTo>
                    <a:pt x="3872" y="4206"/>
                  </a:lnTo>
                  <a:lnTo>
                    <a:pt x="3893" y="4123"/>
                  </a:lnTo>
                  <a:lnTo>
                    <a:pt x="4039" y="4123"/>
                  </a:lnTo>
                  <a:lnTo>
                    <a:pt x="4081" y="4060"/>
                  </a:lnTo>
                  <a:lnTo>
                    <a:pt x="4102" y="4081"/>
                  </a:lnTo>
                  <a:lnTo>
                    <a:pt x="4269" y="4123"/>
                  </a:lnTo>
                  <a:lnTo>
                    <a:pt x="4353" y="4123"/>
                  </a:lnTo>
                  <a:lnTo>
                    <a:pt x="4458" y="4185"/>
                  </a:lnTo>
                  <a:lnTo>
                    <a:pt x="4499" y="4311"/>
                  </a:lnTo>
                  <a:lnTo>
                    <a:pt x="4604" y="4374"/>
                  </a:lnTo>
                  <a:lnTo>
                    <a:pt x="4688" y="4395"/>
                  </a:lnTo>
                  <a:lnTo>
                    <a:pt x="4792" y="4332"/>
                  </a:lnTo>
                  <a:lnTo>
                    <a:pt x="4876" y="4206"/>
                  </a:lnTo>
                  <a:lnTo>
                    <a:pt x="4876" y="4164"/>
                  </a:lnTo>
                  <a:lnTo>
                    <a:pt x="4918" y="4081"/>
                  </a:lnTo>
                  <a:lnTo>
                    <a:pt x="5002" y="4060"/>
                  </a:lnTo>
                  <a:lnTo>
                    <a:pt x="5085" y="3955"/>
                  </a:lnTo>
                  <a:lnTo>
                    <a:pt x="5085" y="3872"/>
                  </a:lnTo>
                  <a:lnTo>
                    <a:pt x="5106" y="3746"/>
                  </a:lnTo>
                  <a:lnTo>
                    <a:pt x="5294" y="3558"/>
                  </a:lnTo>
                  <a:lnTo>
                    <a:pt x="5315" y="3453"/>
                  </a:lnTo>
                  <a:lnTo>
                    <a:pt x="5294" y="3369"/>
                  </a:lnTo>
                  <a:lnTo>
                    <a:pt x="5336" y="3286"/>
                  </a:lnTo>
                  <a:lnTo>
                    <a:pt x="5504" y="3139"/>
                  </a:lnTo>
                  <a:lnTo>
                    <a:pt x="5608" y="3056"/>
                  </a:lnTo>
                  <a:lnTo>
                    <a:pt x="5629" y="2930"/>
                  </a:lnTo>
                  <a:lnTo>
                    <a:pt x="5650" y="2846"/>
                  </a:lnTo>
                  <a:lnTo>
                    <a:pt x="5629" y="2658"/>
                  </a:lnTo>
                  <a:lnTo>
                    <a:pt x="5734" y="2595"/>
                  </a:lnTo>
                  <a:lnTo>
                    <a:pt x="5880" y="2553"/>
                  </a:lnTo>
                  <a:lnTo>
                    <a:pt x="5964" y="2428"/>
                  </a:lnTo>
                  <a:lnTo>
                    <a:pt x="5985" y="2302"/>
                  </a:lnTo>
                  <a:lnTo>
                    <a:pt x="5985" y="2135"/>
                  </a:lnTo>
                  <a:lnTo>
                    <a:pt x="5985" y="2030"/>
                  </a:lnTo>
                  <a:lnTo>
                    <a:pt x="6048" y="1926"/>
                  </a:lnTo>
                  <a:lnTo>
                    <a:pt x="6152" y="1758"/>
                  </a:lnTo>
                  <a:lnTo>
                    <a:pt x="6194" y="1695"/>
                  </a:lnTo>
                  <a:lnTo>
                    <a:pt x="6236" y="1654"/>
                  </a:lnTo>
                  <a:lnTo>
                    <a:pt x="6341" y="1570"/>
                  </a:lnTo>
                  <a:lnTo>
                    <a:pt x="6382" y="1570"/>
                  </a:lnTo>
                  <a:lnTo>
                    <a:pt x="6466" y="1465"/>
                  </a:lnTo>
                  <a:lnTo>
                    <a:pt x="6592" y="1403"/>
                  </a:lnTo>
                  <a:lnTo>
                    <a:pt x="6613" y="1340"/>
                  </a:lnTo>
                  <a:lnTo>
                    <a:pt x="6571" y="1193"/>
                  </a:lnTo>
                  <a:lnTo>
                    <a:pt x="6571" y="1131"/>
                  </a:lnTo>
                  <a:lnTo>
                    <a:pt x="6550" y="1047"/>
                  </a:lnTo>
                  <a:lnTo>
                    <a:pt x="6445" y="984"/>
                  </a:lnTo>
                  <a:lnTo>
                    <a:pt x="6382" y="921"/>
                  </a:lnTo>
                  <a:lnTo>
                    <a:pt x="6382" y="733"/>
                  </a:lnTo>
                  <a:lnTo>
                    <a:pt x="6362" y="628"/>
                  </a:lnTo>
                  <a:lnTo>
                    <a:pt x="6299" y="503"/>
                  </a:lnTo>
                  <a:lnTo>
                    <a:pt x="6236" y="356"/>
                  </a:lnTo>
                  <a:lnTo>
                    <a:pt x="6069" y="147"/>
                  </a:lnTo>
                  <a:lnTo>
                    <a:pt x="5985" y="126"/>
                  </a:lnTo>
                  <a:lnTo>
                    <a:pt x="5880" y="84"/>
                  </a:lnTo>
                  <a:lnTo>
                    <a:pt x="5838" y="189"/>
                  </a:lnTo>
                  <a:lnTo>
                    <a:pt x="5818" y="252"/>
                  </a:lnTo>
                  <a:lnTo>
                    <a:pt x="5755" y="294"/>
                  </a:lnTo>
                  <a:lnTo>
                    <a:pt x="5671" y="252"/>
                  </a:lnTo>
                  <a:lnTo>
                    <a:pt x="5608" y="294"/>
                  </a:lnTo>
                  <a:lnTo>
                    <a:pt x="5546" y="335"/>
                  </a:lnTo>
                  <a:lnTo>
                    <a:pt x="5441" y="398"/>
                  </a:lnTo>
                  <a:lnTo>
                    <a:pt x="5399" y="503"/>
                  </a:lnTo>
                  <a:lnTo>
                    <a:pt x="5294" y="524"/>
                  </a:lnTo>
                  <a:lnTo>
                    <a:pt x="5232" y="461"/>
                  </a:lnTo>
                  <a:lnTo>
                    <a:pt x="5190" y="440"/>
                  </a:lnTo>
                  <a:lnTo>
                    <a:pt x="5022" y="419"/>
                  </a:lnTo>
                  <a:lnTo>
                    <a:pt x="4834" y="335"/>
                  </a:lnTo>
                  <a:lnTo>
                    <a:pt x="4583" y="315"/>
                  </a:lnTo>
                  <a:lnTo>
                    <a:pt x="4458" y="356"/>
                  </a:lnTo>
                  <a:lnTo>
                    <a:pt x="4144" y="335"/>
                  </a:lnTo>
                  <a:lnTo>
                    <a:pt x="4039" y="398"/>
                  </a:lnTo>
                  <a:lnTo>
                    <a:pt x="3872" y="607"/>
                  </a:lnTo>
                  <a:lnTo>
                    <a:pt x="3746" y="670"/>
                  </a:lnTo>
                  <a:lnTo>
                    <a:pt x="3641" y="649"/>
                  </a:lnTo>
                  <a:lnTo>
                    <a:pt x="3411" y="566"/>
                  </a:lnTo>
                  <a:lnTo>
                    <a:pt x="3265" y="545"/>
                  </a:lnTo>
                  <a:lnTo>
                    <a:pt x="3097" y="440"/>
                  </a:lnTo>
                  <a:lnTo>
                    <a:pt x="2993" y="419"/>
                  </a:lnTo>
                  <a:lnTo>
                    <a:pt x="2993" y="356"/>
                  </a:lnTo>
                  <a:lnTo>
                    <a:pt x="2888" y="294"/>
                  </a:lnTo>
                  <a:lnTo>
                    <a:pt x="2784" y="294"/>
                  </a:lnTo>
                  <a:lnTo>
                    <a:pt x="2742" y="315"/>
                  </a:lnTo>
                  <a:lnTo>
                    <a:pt x="2595" y="335"/>
                  </a:lnTo>
                  <a:lnTo>
                    <a:pt x="2512" y="356"/>
                  </a:lnTo>
                  <a:lnTo>
                    <a:pt x="2428" y="398"/>
                  </a:lnTo>
                  <a:lnTo>
                    <a:pt x="2365" y="461"/>
                  </a:lnTo>
                  <a:lnTo>
                    <a:pt x="2302" y="503"/>
                  </a:lnTo>
                  <a:lnTo>
                    <a:pt x="2198" y="419"/>
                  </a:lnTo>
                  <a:lnTo>
                    <a:pt x="2072" y="231"/>
                  </a:lnTo>
                  <a:lnTo>
                    <a:pt x="2009" y="147"/>
                  </a:lnTo>
                  <a:lnTo>
                    <a:pt x="1842" y="105"/>
                  </a:lnTo>
                  <a:lnTo>
                    <a:pt x="1758" y="84"/>
                  </a:lnTo>
                  <a:lnTo>
                    <a:pt x="1675" y="43"/>
                  </a:lnTo>
                  <a:lnTo>
                    <a:pt x="1528" y="22"/>
                  </a:lnTo>
                  <a:lnTo>
                    <a:pt x="1445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111" name="Google Shape;7111;p57"/>
            <p:cNvSpPr/>
            <p:nvPr/>
          </p:nvSpPr>
          <p:spPr>
            <a:xfrm>
              <a:off x="3805645" y="3058722"/>
              <a:ext cx="52322" cy="74968"/>
            </a:xfrm>
            <a:custGeom>
              <a:rect b="b" l="l" r="r" t="t"/>
              <a:pathLst>
                <a:path extrusionOk="0" h="6592" w="4394">
                  <a:moveTo>
                    <a:pt x="3076" y="1"/>
                  </a:moveTo>
                  <a:lnTo>
                    <a:pt x="3139" y="126"/>
                  </a:lnTo>
                  <a:lnTo>
                    <a:pt x="3159" y="231"/>
                  </a:lnTo>
                  <a:lnTo>
                    <a:pt x="3159" y="419"/>
                  </a:lnTo>
                  <a:lnTo>
                    <a:pt x="3222" y="482"/>
                  </a:lnTo>
                  <a:lnTo>
                    <a:pt x="3327" y="545"/>
                  </a:lnTo>
                  <a:lnTo>
                    <a:pt x="3348" y="629"/>
                  </a:lnTo>
                  <a:lnTo>
                    <a:pt x="3348" y="691"/>
                  </a:lnTo>
                  <a:lnTo>
                    <a:pt x="3390" y="838"/>
                  </a:lnTo>
                  <a:lnTo>
                    <a:pt x="3369" y="901"/>
                  </a:lnTo>
                  <a:lnTo>
                    <a:pt x="3243" y="963"/>
                  </a:lnTo>
                  <a:lnTo>
                    <a:pt x="3159" y="1068"/>
                  </a:lnTo>
                  <a:lnTo>
                    <a:pt x="3118" y="1068"/>
                  </a:lnTo>
                  <a:lnTo>
                    <a:pt x="3013" y="1152"/>
                  </a:lnTo>
                  <a:lnTo>
                    <a:pt x="2971" y="1193"/>
                  </a:lnTo>
                  <a:lnTo>
                    <a:pt x="2929" y="1256"/>
                  </a:lnTo>
                  <a:lnTo>
                    <a:pt x="2825" y="1424"/>
                  </a:lnTo>
                  <a:lnTo>
                    <a:pt x="2762" y="1528"/>
                  </a:lnTo>
                  <a:lnTo>
                    <a:pt x="2762" y="1633"/>
                  </a:lnTo>
                  <a:lnTo>
                    <a:pt x="2762" y="1800"/>
                  </a:lnTo>
                  <a:lnTo>
                    <a:pt x="2741" y="1926"/>
                  </a:lnTo>
                  <a:lnTo>
                    <a:pt x="2657" y="2051"/>
                  </a:lnTo>
                  <a:lnTo>
                    <a:pt x="2511" y="2093"/>
                  </a:lnTo>
                  <a:lnTo>
                    <a:pt x="2406" y="2156"/>
                  </a:lnTo>
                  <a:lnTo>
                    <a:pt x="2427" y="2344"/>
                  </a:lnTo>
                  <a:lnTo>
                    <a:pt x="2406" y="2428"/>
                  </a:lnTo>
                  <a:lnTo>
                    <a:pt x="2385" y="2554"/>
                  </a:lnTo>
                  <a:lnTo>
                    <a:pt x="2281" y="2637"/>
                  </a:lnTo>
                  <a:lnTo>
                    <a:pt x="2113" y="2784"/>
                  </a:lnTo>
                  <a:lnTo>
                    <a:pt x="2071" y="2867"/>
                  </a:lnTo>
                  <a:lnTo>
                    <a:pt x="2092" y="2951"/>
                  </a:lnTo>
                  <a:lnTo>
                    <a:pt x="2071" y="3056"/>
                  </a:lnTo>
                  <a:lnTo>
                    <a:pt x="1883" y="3244"/>
                  </a:lnTo>
                  <a:lnTo>
                    <a:pt x="1862" y="3370"/>
                  </a:lnTo>
                  <a:lnTo>
                    <a:pt x="1862" y="3453"/>
                  </a:lnTo>
                  <a:lnTo>
                    <a:pt x="1779" y="3558"/>
                  </a:lnTo>
                  <a:lnTo>
                    <a:pt x="1695" y="3579"/>
                  </a:lnTo>
                  <a:lnTo>
                    <a:pt x="1653" y="3662"/>
                  </a:lnTo>
                  <a:lnTo>
                    <a:pt x="1653" y="3704"/>
                  </a:lnTo>
                  <a:lnTo>
                    <a:pt x="1569" y="3830"/>
                  </a:lnTo>
                  <a:lnTo>
                    <a:pt x="1465" y="3893"/>
                  </a:lnTo>
                  <a:lnTo>
                    <a:pt x="1381" y="3872"/>
                  </a:lnTo>
                  <a:lnTo>
                    <a:pt x="1276" y="3809"/>
                  </a:lnTo>
                  <a:lnTo>
                    <a:pt x="1235" y="3683"/>
                  </a:lnTo>
                  <a:lnTo>
                    <a:pt x="1130" y="3621"/>
                  </a:lnTo>
                  <a:lnTo>
                    <a:pt x="1046" y="3621"/>
                  </a:lnTo>
                  <a:lnTo>
                    <a:pt x="879" y="3579"/>
                  </a:lnTo>
                  <a:lnTo>
                    <a:pt x="858" y="3558"/>
                  </a:lnTo>
                  <a:lnTo>
                    <a:pt x="816" y="3621"/>
                  </a:lnTo>
                  <a:lnTo>
                    <a:pt x="670" y="3621"/>
                  </a:lnTo>
                  <a:lnTo>
                    <a:pt x="649" y="3704"/>
                  </a:lnTo>
                  <a:lnTo>
                    <a:pt x="670" y="3809"/>
                  </a:lnTo>
                  <a:lnTo>
                    <a:pt x="502" y="3934"/>
                  </a:lnTo>
                  <a:lnTo>
                    <a:pt x="439" y="3997"/>
                  </a:lnTo>
                  <a:lnTo>
                    <a:pt x="335" y="4081"/>
                  </a:lnTo>
                  <a:lnTo>
                    <a:pt x="251" y="4144"/>
                  </a:lnTo>
                  <a:lnTo>
                    <a:pt x="251" y="4227"/>
                  </a:lnTo>
                  <a:lnTo>
                    <a:pt x="188" y="4290"/>
                  </a:lnTo>
                  <a:lnTo>
                    <a:pt x="209" y="4416"/>
                  </a:lnTo>
                  <a:lnTo>
                    <a:pt x="209" y="4541"/>
                  </a:lnTo>
                  <a:lnTo>
                    <a:pt x="146" y="4709"/>
                  </a:lnTo>
                  <a:lnTo>
                    <a:pt x="0" y="4855"/>
                  </a:lnTo>
                  <a:lnTo>
                    <a:pt x="0" y="4939"/>
                  </a:lnTo>
                  <a:lnTo>
                    <a:pt x="84" y="4960"/>
                  </a:lnTo>
                  <a:lnTo>
                    <a:pt x="188" y="4918"/>
                  </a:lnTo>
                  <a:lnTo>
                    <a:pt x="230" y="5274"/>
                  </a:lnTo>
                  <a:lnTo>
                    <a:pt x="335" y="5274"/>
                  </a:lnTo>
                  <a:lnTo>
                    <a:pt x="398" y="5357"/>
                  </a:lnTo>
                  <a:lnTo>
                    <a:pt x="565" y="5274"/>
                  </a:lnTo>
                  <a:lnTo>
                    <a:pt x="649" y="5399"/>
                  </a:lnTo>
                  <a:lnTo>
                    <a:pt x="628" y="5483"/>
                  </a:lnTo>
                  <a:lnTo>
                    <a:pt x="628" y="5650"/>
                  </a:lnTo>
                  <a:lnTo>
                    <a:pt x="732" y="5797"/>
                  </a:lnTo>
                  <a:lnTo>
                    <a:pt x="732" y="6006"/>
                  </a:lnTo>
                  <a:lnTo>
                    <a:pt x="649" y="6215"/>
                  </a:lnTo>
                  <a:lnTo>
                    <a:pt x="753" y="6299"/>
                  </a:lnTo>
                  <a:lnTo>
                    <a:pt x="649" y="6403"/>
                  </a:lnTo>
                  <a:lnTo>
                    <a:pt x="649" y="6403"/>
                  </a:lnTo>
                  <a:lnTo>
                    <a:pt x="732" y="6383"/>
                  </a:lnTo>
                  <a:lnTo>
                    <a:pt x="816" y="6383"/>
                  </a:lnTo>
                  <a:lnTo>
                    <a:pt x="837" y="6403"/>
                  </a:lnTo>
                  <a:lnTo>
                    <a:pt x="1507" y="6403"/>
                  </a:lnTo>
                  <a:lnTo>
                    <a:pt x="1548" y="6383"/>
                  </a:lnTo>
                  <a:lnTo>
                    <a:pt x="1590" y="6341"/>
                  </a:lnTo>
                  <a:lnTo>
                    <a:pt x="1653" y="6383"/>
                  </a:lnTo>
                  <a:lnTo>
                    <a:pt x="1695" y="6320"/>
                  </a:lnTo>
                  <a:lnTo>
                    <a:pt x="1862" y="6341"/>
                  </a:lnTo>
                  <a:lnTo>
                    <a:pt x="1904" y="6320"/>
                  </a:lnTo>
                  <a:lnTo>
                    <a:pt x="2092" y="6320"/>
                  </a:lnTo>
                  <a:lnTo>
                    <a:pt x="2134" y="6341"/>
                  </a:lnTo>
                  <a:lnTo>
                    <a:pt x="2239" y="6320"/>
                  </a:lnTo>
                  <a:lnTo>
                    <a:pt x="2323" y="6320"/>
                  </a:lnTo>
                  <a:lnTo>
                    <a:pt x="2323" y="6341"/>
                  </a:lnTo>
                  <a:lnTo>
                    <a:pt x="2490" y="6383"/>
                  </a:lnTo>
                  <a:lnTo>
                    <a:pt x="2511" y="6341"/>
                  </a:lnTo>
                  <a:lnTo>
                    <a:pt x="2553" y="6341"/>
                  </a:lnTo>
                  <a:lnTo>
                    <a:pt x="2595" y="6403"/>
                  </a:lnTo>
                  <a:lnTo>
                    <a:pt x="3327" y="6403"/>
                  </a:lnTo>
                  <a:lnTo>
                    <a:pt x="3390" y="6424"/>
                  </a:lnTo>
                  <a:lnTo>
                    <a:pt x="3431" y="6403"/>
                  </a:lnTo>
                  <a:lnTo>
                    <a:pt x="3452" y="6403"/>
                  </a:lnTo>
                  <a:lnTo>
                    <a:pt x="3536" y="6487"/>
                  </a:lnTo>
                  <a:lnTo>
                    <a:pt x="3578" y="6445"/>
                  </a:lnTo>
                  <a:lnTo>
                    <a:pt x="3662" y="6487"/>
                  </a:lnTo>
                  <a:lnTo>
                    <a:pt x="3683" y="6529"/>
                  </a:lnTo>
                  <a:lnTo>
                    <a:pt x="3745" y="6508"/>
                  </a:lnTo>
                  <a:lnTo>
                    <a:pt x="3766" y="6487"/>
                  </a:lnTo>
                  <a:lnTo>
                    <a:pt x="3808" y="6487"/>
                  </a:lnTo>
                  <a:lnTo>
                    <a:pt x="3892" y="6550"/>
                  </a:lnTo>
                  <a:lnTo>
                    <a:pt x="3955" y="6529"/>
                  </a:lnTo>
                  <a:lnTo>
                    <a:pt x="4059" y="6529"/>
                  </a:lnTo>
                  <a:lnTo>
                    <a:pt x="4101" y="6550"/>
                  </a:lnTo>
                  <a:lnTo>
                    <a:pt x="4206" y="6550"/>
                  </a:lnTo>
                  <a:lnTo>
                    <a:pt x="4206" y="6592"/>
                  </a:lnTo>
                  <a:lnTo>
                    <a:pt x="4289" y="6592"/>
                  </a:lnTo>
                  <a:lnTo>
                    <a:pt x="4310" y="6529"/>
                  </a:lnTo>
                  <a:lnTo>
                    <a:pt x="4268" y="6424"/>
                  </a:lnTo>
                  <a:lnTo>
                    <a:pt x="4268" y="6403"/>
                  </a:lnTo>
                  <a:lnTo>
                    <a:pt x="4331" y="6299"/>
                  </a:lnTo>
                  <a:lnTo>
                    <a:pt x="4373" y="6215"/>
                  </a:lnTo>
                  <a:lnTo>
                    <a:pt x="4394" y="6194"/>
                  </a:lnTo>
                  <a:lnTo>
                    <a:pt x="4373" y="6194"/>
                  </a:lnTo>
                  <a:lnTo>
                    <a:pt x="4331" y="6131"/>
                  </a:lnTo>
                  <a:lnTo>
                    <a:pt x="4331" y="6069"/>
                  </a:lnTo>
                  <a:lnTo>
                    <a:pt x="4331" y="5922"/>
                  </a:lnTo>
                  <a:lnTo>
                    <a:pt x="4164" y="5797"/>
                  </a:lnTo>
                  <a:lnTo>
                    <a:pt x="4080" y="5713"/>
                  </a:lnTo>
                  <a:lnTo>
                    <a:pt x="3996" y="5567"/>
                  </a:lnTo>
                  <a:lnTo>
                    <a:pt x="3850" y="5357"/>
                  </a:lnTo>
                  <a:lnTo>
                    <a:pt x="3808" y="5232"/>
                  </a:lnTo>
                  <a:lnTo>
                    <a:pt x="3703" y="5127"/>
                  </a:lnTo>
                  <a:lnTo>
                    <a:pt x="3557" y="5043"/>
                  </a:lnTo>
                  <a:lnTo>
                    <a:pt x="3494" y="4981"/>
                  </a:lnTo>
                  <a:lnTo>
                    <a:pt x="3494" y="4750"/>
                  </a:lnTo>
                  <a:lnTo>
                    <a:pt x="3473" y="4625"/>
                  </a:lnTo>
                  <a:lnTo>
                    <a:pt x="3452" y="4458"/>
                  </a:lnTo>
                  <a:lnTo>
                    <a:pt x="3473" y="4332"/>
                  </a:lnTo>
                  <a:lnTo>
                    <a:pt x="3431" y="4186"/>
                  </a:lnTo>
                  <a:lnTo>
                    <a:pt x="3390" y="4039"/>
                  </a:lnTo>
                  <a:lnTo>
                    <a:pt x="3452" y="3976"/>
                  </a:lnTo>
                  <a:lnTo>
                    <a:pt x="3536" y="3976"/>
                  </a:lnTo>
                  <a:lnTo>
                    <a:pt x="3641" y="3788"/>
                  </a:lnTo>
                  <a:lnTo>
                    <a:pt x="3683" y="3662"/>
                  </a:lnTo>
                  <a:lnTo>
                    <a:pt x="3787" y="3474"/>
                  </a:lnTo>
                  <a:lnTo>
                    <a:pt x="3850" y="3349"/>
                  </a:lnTo>
                  <a:lnTo>
                    <a:pt x="3955" y="3307"/>
                  </a:lnTo>
                  <a:lnTo>
                    <a:pt x="4059" y="3160"/>
                  </a:lnTo>
                  <a:lnTo>
                    <a:pt x="4059" y="3139"/>
                  </a:lnTo>
                  <a:lnTo>
                    <a:pt x="4017" y="3035"/>
                  </a:lnTo>
                  <a:lnTo>
                    <a:pt x="3955" y="2867"/>
                  </a:lnTo>
                  <a:lnTo>
                    <a:pt x="3850" y="2721"/>
                  </a:lnTo>
                  <a:lnTo>
                    <a:pt x="3766" y="2637"/>
                  </a:lnTo>
                  <a:lnTo>
                    <a:pt x="3557" y="2428"/>
                  </a:lnTo>
                  <a:lnTo>
                    <a:pt x="3348" y="2240"/>
                  </a:lnTo>
                  <a:lnTo>
                    <a:pt x="3243" y="2219"/>
                  </a:lnTo>
                  <a:lnTo>
                    <a:pt x="3243" y="2135"/>
                  </a:lnTo>
                  <a:lnTo>
                    <a:pt x="3159" y="2093"/>
                  </a:lnTo>
                  <a:lnTo>
                    <a:pt x="3159" y="2030"/>
                  </a:lnTo>
                  <a:lnTo>
                    <a:pt x="3159" y="1926"/>
                  </a:lnTo>
                  <a:lnTo>
                    <a:pt x="3180" y="1884"/>
                  </a:lnTo>
                  <a:lnTo>
                    <a:pt x="3180" y="1779"/>
                  </a:lnTo>
                  <a:lnTo>
                    <a:pt x="3369" y="1779"/>
                  </a:lnTo>
                  <a:lnTo>
                    <a:pt x="3431" y="1800"/>
                  </a:lnTo>
                  <a:lnTo>
                    <a:pt x="3536" y="1779"/>
                  </a:lnTo>
                  <a:lnTo>
                    <a:pt x="3641" y="1800"/>
                  </a:lnTo>
                  <a:lnTo>
                    <a:pt x="3683" y="1779"/>
                  </a:lnTo>
                  <a:lnTo>
                    <a:pt x="3808" y="1800"/>
                  </a:lnTo>
                  <a:lnTo>
                    <a:pt x="3892" y="1821"/>
                  </a:lnTo>
                  <a:lnTo>
                    <a:pt x="3975" y="1842"/>
                  </a:lnTo>
                  <a:lnTo>
                    <a:pt x="4017" y="1800"/>
                  </a:lnTo>
                  <a:lnTo>
                    <a:pt x="3975" y="1779"/>
                  </a:lnTo>
                  <a:lnTo>
                    <a:pt x="3808" y="1633"/>
                  </a:lnTo>
                  <a:lnTo>
                    <a:pt x="3787" y="1528"/>
                  </a:lnTo>
                  <a:lnTo>
                    <a:pt x="3703" y="1486"/>
                  </a:lnTo>
                  <a:lnTo>
                    <a:pt x="3599" y="1319"/>
                  </a:lnTo>
                  <a:lnTo>
                    <a:pt x="3578" y="1214"/>
                  </a:lnTo>
                  <a:lnTo>
                    <a:pt x="3662" y="1152"/>
                  </a:lnTo>
                  <a:lnTo>
                    <a:pt x="3703" y="1005"/>
                  </a:lnTo>
                  <a:lnTo>
                    <a:pt x="3641" y="942"/>
                  </a:lnTo>
                  <a:lnTo>
                    <a:pt x="3662" y="880"/>
                  </a:lnTo>
                  <a:lnTo>
                    <a:pt x="3683" y="838"/>
                  </a:lnTo>
                  <a:lnTo>
                    <a:pt x="3683" y="754"/>
                  </a:lnTo>
                  <a:lnTo>
                    <a:pt x="3599" y="587"/>
                  </a:lnTo>
                  <a:lnTo>
                    <a:pt x="3578" y="482"/>
                  </a:lnTo>
                  <a:lnTo>
                    <a:pt x="3536" y="440"/>
                  </a:lnTo>
                  <a:lnTo>
                    <a:pt x="3494" y="252"/>
                  </a:lnTo>
                  <a:lnTo>
                    <a:pt x="3369" y="147"/>
                  </a:lnTo>
                  <a:lnTo>
                    <a:pt x="3076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112" name="Google Shape;7112;p57"/>
            <p:cNvSpPr/>
            <p:nvPr/>
          </p:nvSpPr>
          <p:spPr>
            <a:xfrm>
              <a:off x="3805883" y="3130585"/>
              <a:ext cx="39378" cy="40702"/>
            </a:xfrm>
            <a:custGeom>
              <a:rect b="b" l="l" r="r" t="t"/>
              <a:pathLst>
                <a:path extrusionOk="0" h="3579" w="3307">
                  <a:moveTo>
                    <a:pt x="1675" y="1"/>
                  </a:moveTo>
                  <a:lnTo>
                    <a:pt x="1633" y="64"/>
                  </a:lnTo>
                  <a:lnTo>
                    <a:pt x="1570" y="22"/>
                  </a:lnTo>
                  <a:lnTo>
                    <a:pt x="1528" y="64"/>
                  </a:lnTo>
                  <a:lnTo>
                    <a:pt x="1487" y="84"/>
                  </a:lnTo>
                  <a:lnTo>
                    <a:pt x="1487" y="754"/>
                  </a:lnTo>
                  <a:lnTo>
                    <a:pt x="712" y="754"/>
                  </a:lnTo>
                  <a:lnTo>
                    <a:pt x="691" y="733"/>
                  </a:lnTo>
                  <a:lnTo>
                    <a:pt x="608" y="754"/>
                  </a:lnTo>
                  <a:lnTo>
                    <a:pt x="524" y="817"/>
                  </a:lnTo>
                  <a:lnTo>
                    <a:pt x="482" y="796"/>
                  </a:lnTo>
                  <a:lnTo>
                    <a:pt x="482" y="921"/>
                  </a:lnTo>
                  <a:lnTo>
                    <a:pt x="336" y="942"/>
                  </a:lnTo>
                  <a:lnTo>
                    <a:pt x="440" y="1131"/>
                  </a:lnTo>
                  <a:lnTo>
                    <a:pt x="629" y="1172"/>
                  </a:lnTo>
                  <a:lnTo>
                    <a:pt x="378" y="1235"/>
                  </a:lnTo>
                  <a:lnTo>
                    <a:pt x="315" y="1152"/>
                  </a:lnTo>
                  <a:lnTo>
                    <a:pt x="294" y="1340"/>
                  </a:lnTo>
                  <a:lnTo>
                    <a:pt x="273" y="1654"/>
                  </a:lnTo>
                  <a:lnTo>
                    <a:pt x="168" y="1737"/>
                  </a:lnTo>
                  <a:lnTo>
                    <a:pt x="22" y="1675"/>
                  </a:lnTo>
                  <a:lnTo>
                    <a:pt x="1" y="1758"/>
                  </a:lnTo>
                  <a:lnTo>
                    <a:pt x="126" y="1988"/>
                  </a:lnTo>
                  <a:lnTo>
                    <a:pt x="210" y="2051"/>
                  </a:lnTo>
                  <a:lnTo>
                    <a:pt x="210" y="2156"/>
                  </a:lnTo>
                  <a:lnTo>
                    <a:pt x="315" y="2281"/>
                  </a:lnTo>
                  <a:lnTo>
                    <a:pt x="315" y="2470"/>
                  </a:lnTo>
                  <a:lnTo>
                    <a:pt x="398" y="2533"/>
                  </a:lnTo>
                  <a:lnTo>
                    <a:pt x="440" y="2679"/>
                  </a:lnTo>
                  <a:lnTo>
                    <a:pt x="608" y="2805"/>
                  </a:lnTo>
                  <a:lnTo>
                    <a:pt x="545" y="2825"/>
                  </a:lnTo>
                  <a:lnTo>
                    <a:pt x="712" y="2993"/>
                  </a:lnTo>
                  <a:lnTo>
                    <a:pt x="963" y="3202"/>
                  </a:lnTo>
                  <a:lnTo>
                    <a:pt x="1026" y="3328"/>
                  </a:lnTo>
                  <a:lnTo>
                    <a:pt x="1235" y="3432"/>
                  </a:lnTo>
                  <a:lnTo>
                    <a:pt x="1256" y="3537"/>
                  </a:lnTo>
                  <a:lnTo>
                    <a:pt x="1361" y="3558"/>
                  </a:lnTo>
                  <a:lnTo>
                    <a:pt x="1382" y="3579"/>
                  </a:lnTo>
                  <a:lnTo>
                    <a:pt x="1466" y="3474"/>
                  </a:lnTo>
                  <a:lnTo>
                    <a:pt x="1466" y="3411"/>
                  </a:lnTo>
                  <a:lnTo>
                    <a:pt x="1528" y="3369"/>
                  </a:lnTo>
                  <a:lnTo>
                    <a:pt x="1633" y="3369"/>
                  </a:lnTo>
                  <a:lnTo>
                    <a:pt x="1675" y="3307"/>
                  </a:lnTo>
                  <a:lnTo>
                    <a:pt x="1696" y="3307"/>
                  </a:lnTo>
                  <a:lnTo>
                    <a:pt x="1884" y="3432"/>
                  </a:lnTo>
                  <a:lnTo>
                    <a:pt x="1884" y="3328"/>
                  </a:lnTo>
                  <a:lnTo>
                    <a:pt x="1863" y="3035"/>
                  </a:lnTo>
                  <a:lnTo>
                    <a:pt x="1779" y="2951"/>
                  </a:lnTo>
                  <a:lnTo>
                    <a:pt x="1696" y="2930"/>
                  </a:lnTo>
                  <a:lnTo>
                    <a:pt x="1633" y="2951"/>
                  </a:lnTo>
                  <a:lnTo>
                    <a:pt x="1549" y="2993"/>
                  </a:lnTo>
                  <a:lnTo>
                    <a:pt x="1549" y="2846"/>
                  </a:lnTo>
                  <a:lnTo>
                    <a:pt x="1528" y="2784"/>
                  </a:lnTo>
                  <a:lnTo>
                    <a:pt x="1570" y="2721"/>
                  </a:lnTo>
                  <a:lnTo>
                    <a:pt x="1675" y="2721"/>
                  </a:lnTo>
                  <a:lnTo>
                    <a:pt x="1800" y="2784"/>
                  </a:lnTo>
                  <a:lnTo>
                    <a:pt x="1863" y="2721"/>
                  </a:lnTo>
                  <a:lnTo>
                    <a:pt x="1884" y="2679"/>
                  </a:lnTo>
                  <a:lnTo>
                    <a:pt x="1968" y="2679"/>
                  </a:lnTo>
                  <a:lnTo>
                    <a:pt x="2177" y="2637"/>
                  </a:lnTo>
                  <a:lnTo>
                    <a:pt x="2198" y="2574"/>
                  </a:lnTo>
                  <a:lnTo>
                    <a:pt x="2177" y="2407"/>
                  </a:lnTo>
                  <a:lnTo>
                    <a:pt x="2219" y="2365"/>
                  </a:lnTo>
                  <a:lnTo>
                    <a:pt x="2365" y="2365"/>
                  </a:lnTo>
                  <a:lnTo>
                    <a:pt x="2428" y="2595"/>
                  </a:lnTo>
                  <a:lnTo>
                    <a:pt x="2512" y="2700"/>
                  </a:lnTo>
                  <a:lnTo>
                    <a:pt x="2637" y="2637"/>
                  </a:lnTo>
                  <a:lnTo>
                    <a:pt x="2721" y="2679"/>
                  </a:lnTo>
                  <a:lnTo>
                    <a:pt x="2805" y="2616"/>
                  </a:lnTo>
                  <a:lnTo>
                    <a:pt x="2909" y="2616"/>
                  </a:lnTo>
                  <a:lnTo>
                    <a:pt x="3035" y="2679"/>
                  </a:lnTo>
                  <a:lnTo>
                    <a:pt x="3056" y="2742"/>
                  </a:lnTo>
                  <a:lnTo>
                    <a:pt x="3119" y="2742"/>
                  </a:lnTo>
                  <a:lnTo>
                    <a:pt x="3119" y="2637"/>
                  </a:lnTo>
                  <a:lnTo>
                    <a:pt x="3098" y="2533"/>
                  </a:lnTo>
                  <a:lnTo>
                    <a:pt x="3244" y="2114"/>
                  </a:lnTo>
                  <a:lnTo>
                    <a:pt x="3307" y="1884"/>
                  </a:lnTo>
                  <a:lnTo>
                    <a:pt x="3307" y="1779"/>
                  </a:lnTo>
                  <a:lnTo>
                    <a:pt x="3244" y="1696"/>
                  </a:lnTo>
                  <a:lnTo>
                    <a:pt x="3223" y="1654"/>
                  </a:lnTo>
                  <a:lnTo>
                    <a:pt x="3139" y="1570"/>
                  </a:lnTo>
                  <a:lnTo>
                    <a:pt x="3119" y="1528"/>
                  </a:lnTo>
                  <a:lnTo>
                    <a:pt x="3035" y="1486"/>
                  </a:lnTo>
                  <a:lnTo>
                    <a:pt x="3014" y="1444"/>
                  </a:lnTo>
                  <a:lnTo>
                    <a:pt x="2993" y="1382"/>
                  </a:lnTo>
                  <a:lnTo>
                    <a:pt x="2993" y="1340"/>
                  </a:lnTo>
                  <a:lnTo>
                    <a:pt x="3035" y="1319"/>
                  </a:lnTo>
                  <a:lnTo>
                    <a:pt x="3056" y="1277"/>
                  </a:lnTo>
                  <a:lnTo>
                    <a:pt x="3119" y="1277"/>
                  </a:lnTo>
                  <a:lnTo>
                    <a:pt x="3098" y="1214"/>
                  </a:lnTo>
                  <a:lnTo>
                    <a:pt x="3056" y="1172"/>
                  </a:lnTo>
                  <a:lnTo>
                    <a:pt x="3056" y="1110"/>
                  </a:lnTo>
                  <a:lnTo>
                    <a:pt x="3202" y="1026"/>
                  </a:lnTo>
                  <a:lnTo>
                    <a:pt x="3307" y="1005"/>
                  </a:lnTo>
                  <a:lnTo>
                    <a:pt x="3307" y="900"/>
                  </a:lnTo>
                  <a:lnTo>
                    <a:pt x="3265" y="838"/>
                  </a:lnTo>
                  <a:lnTo>
                    <a:pt x="3307" y="754"/>
                  </a:lnTo>
                  <a:lnTo>
                    <a:pt x="3307" y="587"/>
                  </a:lnTo>
                  <a:lnTo>
                    <a:pt x="3244" y="545"/>
                  </a:lnTo>
                  <a:lnTo>
                    <a:pt x="3056" y="524"/>
                  </a:lnTo>
                  <a:lnTo>
                    <a:pt x="2930" y="587"/>
                  </a:lnTo>
                  <a:lnTo>
                    <a:pt x="2805" y="628"/>
                  </a:lnTo>
                  <a:lnTo>
                    <a:pt x="2721" y="608"/>
                  </a:lnTo>
                  <a:lnTo>
                    <a:pt x="2616" y="649"/>
                  </a:lnTo>
                  <a:lnTo>
                    <a:pt x="2575" y="608"/>
                  </a:lnTo>
                  <a:lnTo>
                    <a:pt x="2595" y="545"/>
                  </a:lnTo>
                  <a:lnTo>
                    <a:pt x="2575" y="440"/>
                  </a:lnTo>
                  <a:lnTo>
                    <a:pt x="2575" y="315"/>
                  </a:lnTo>
                  <a:lnTo>
                    <a:pt x="2533" y="189"/>
                  </a:lnTo>
                  <a:lnTo>
                    <a:pt x="2575" y="84"/>
                  </a:lnTo>
                  <a:lnTo>
                    <a:pt x="2533" y="22"/>
                  </a:lnTo>
                  <a:lnTo>
                    <a:pt x="2491" y="22"/>
                  </a:lnTo>
                  <a:lnTo>
                    <a:pt x="2470" y="64"/>
                  </a:lnTo>
                  <a:lnTo>
                    <a:pt x="2303" y="22"/>
                  </a:lnTo>
                  <a:lnTo>
                    <a:pt x="2303" y="1"/>
                  </a:lnTo>
                  <a:lnTo>
                    <a:pt x="2219" y="1"/>
                  </a:lnTo>
                  <a:lnTo>
                    <a:pt x="2114" y="22"/>
                  </a:lnTo>
                  <a:lnTo>
                    <a:pt x="2072" y="1"/>
                  </a:lnTo>
                  <a:lnTo>
                    <a:pt x="1884" y="1"/>
                  </a:lnTo>
                  <a:lnTo>
                    <a:pt x="1842" y="22"/>
                  </a:lnTo>
                  <a:lnTo>
                    <a:pt x="1675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113" name="Google Shape;7113;p57"/>
            <p:cNvSpPr/>
            <p:nvPr/>
          </p:nvSpPr>
          <p:spPr>
            <a:xfrm>
              <a:off x="3809622" y="3131301"/>
              <a:ext cx="13967" cy="8575"/>
            </a:xfrm>
            <a:custGeom>
              <a:rect b="b" l="l" r="r" t="t"/>
              <a:pathLst>
                <a:path extrusionOk="0" h="754" w="1173">
                  <a:moveTo>
                    <a:pt x="398" y="1"/>
                  </a:moveTo>
                  <a:lnTo>
                    <a:pt x="315" y="21"/>
                  </a:lnTo>
                  <a:lnTo>
                    <a:pt x="294" y="42"/>
                  </a:lnTo>
                  <a:lnTo>
                    <a:pt x="336" y="147"/>
                  </a:lnTo>
                  <a:lnTo>
                    <a:pt x="168" y="335"/>
                  </a:lnTo>
                  <a:lnTo>
                    <a:pt x="1" y="628"/>
                  </a:lnTo>
                  <a:lnTo>
                    <a:pt x="168" y="691"/>
                  </a:lnTo>
                  <a:lnTo>
                    <a:pt x="168" y="733"/>
                  </a:lnTo>
                  <a:lnTo>
                    <a:pt x="210" y="754"/>
                  </a:lnTo>
                  <a:lnTo>
                    <a:pt x="294" y="691"/>
                  </a:lnTo>
                  <a:lnTo>
                    <a:pt x="377" y="670"/>
                  </a:lnTo>
                  <a:lnTo>
                    <a:pt x="398" y="691"/>
                  </a:lnTo>
                  <a:lnTo>
                    <a:pt x="1173" y="691"/>
                  </a:lnTo>
                  <a:lnTo>
                    <a:pt x="1173" y="21"/>
                  </a:lnTo>
                  <a:lnTo>
                    <a:pt x="503" y="21"/>
                  </a:lnTo>
                  <a:lnTo>
                    <a:pt x="482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114" name="Google Shape;7114;p57"/>
            <p:cNvSpPr/>
            <p:nvPr/>
          </p:nvSpPr>
          <p:spPr>
            <a:xfrm>
              <a:off x="3822327" y="3120122"/>
              <a:ext cx="52834" cy="59023"/>
            </a:xfrm>
            <a:custGeom>
              <a:rect b="b" l="l" r="r" t="t"/>
              <a:pathLst>
                <a:path extrusionOk="0" h="5190" w="4437">
                  <a:moveTo>
                    <a:pt x="3935" y="0"/>
                  </a:moveTo>
                  <a:lnTo>
                    <a:pt x="3872" y="63"/>
                  </a:lnTo>
                  <a:lnTo>
                    <a:pt x="3767" y="42"/>
                  </a:lnTo>
                  <a:lnTo>
                    <a:pt x="3537" y="147"/>
                  </a:lnTo>
                  <a:lnTo>
                    <a:pt x="3495" y="188"/>
                  </a:lnTo>
                  <a:lnTo>
                    <a:pt x="3391" y="209"/>
                  </a:lnTo>
                  <a:lnTo>
                    <a:pt x="3244" y="377"/>
                  </a:lnTo>
                  <a:lnTo>
                    <a:pt x="2972" y="816"/>
                  </a:lnTo>
                  <a:lnTo>
                    <a:pt x="2930" y="900"/>
                  </a:lnTo>
                  <a:lnTo>
                    <a:pt x="2867" y="1004"/>
                  </a:lnTo>
                  <a:lnTo>
                    <a:pt x="2867" y="1025"/>
                  </a:lnTo>
                  <a:lnTo>
                    <a:pt x="2909" y="1130"/>
                  </a:lnTo>
                  <a:lnTo>
                    <a:pt x="2888" y="1193"/>
                  </a:lnTo>
                  <a:lnTo>
                    <a:pt x="2805" y="1193"/>
                  </a:lnTo>
                  <a:lnTo>
                    <a:pt x="2805" y="1151"/>
                  </a:lnTo>
                  <a:lnTo>
                    <a:pt x="2700" y="1151"/>
                  </a:lnTo>
                  <a:lnTo>
                    <a:pt x="2658" y="1130"/>
                  </a:lnTo>
                  <a:lnTo>
                    <a:pt x="2554" y="1130"/>
                  </a:lnTo>
                  <a:lnTo>
                    <a:pt x="2491" y="1151"/>
                  </a:lnTo>
                  <a:lnTo>
                    <a:pt x="2407" y="1088"/>
                  </a:lnTo>
                  <a:lnTo>
                    <a:pt x="2365" y="1088"/>
                  </a:lnTo>
                  <a:lnTo>
                    <a:pt x="2344" y="1109"/>
                  </a:lnTo>
                  <a:lnTo>
                    <a:pt x="2282" y="1130"/>
                  </a:lnTo>
                  <a:lnTo>
                    <a:pt x="2261" y="1088"/>
                  </a:lnTo>
                  <a:lnTo>
                    <a:pt x="2177" y="1046"/>
                  </a:lnTo>
                  <a:lnTo>
                    <a:pt x="2135" y="1088"/>
                  </a:lnTo>
                  <a:lnTo>
                    <a:pt x="2051" y="1004"/>
                  </a:lnTo>
                  <a:lnTo>
                    <a:pt x="2030" y="1004"/>
                  </a:lnTo>
                  <a:lnTo>
                    <a:pt x="1989" y="1025"/>
                  </a:lnTo>
                  <a:lnTo>
                    <a:pt x="1926" y="1004"/>
                  </a:lnTo>
                  <a:lnTo>
                    <a:pt x="1194" y="1004"/>
                  </a:lnTo>
                  <a:lnTo>
                    <a:pt x="1152" y="1109"/>
                  </a:lnTo>
                  <a:lnTo>
                    <a:pt x="1194" y="1235"/>
                  </a:lnTo>
                  <a:lnTo>
                    <a:pt x="1194" y="1360"/>
                  </a:lnTo>
                  <a:lnTo>
                    <a:pt x="1214" y="1465"/>
                  </a:lnTo>
                  <a:lnTo>
                    <a:pt x="1194" y="1528"/>
                  </a:lnTo>
                  <a:lnTo>
                    <a:pt x="1235" y="1569"/>
                  </a:lnTo>
                  <a:lnTo>
                    <a:pt x="1340" y="1528"/>
                  </a:lnTo>
                  <a:lnTo>
                    <a:pt x="1424" y="1548"/>
                  </a:lnTo>
                  <a:lnTo>
                    <a:pt x="1549" y="1507"/>
                  </a:lnTo>
                  <a:lnTo>
                    <a:pt x="1675" y="1444"/>
                  </a:lnTo>
                  <a:lnTo>
                    <a:pt x="1863" y="1465"/>
                  </a:lnTo>
                  <a:lnTo>
                    <a:pt x="1926" y="1507"/>
                  </a:lnTo>
                  <a:lnTo>
                    <a:pt x="1926" y="1674"/>
                  </a:lnTo>
                  <a:lnTo>
                    <a:pt x="1884" y="1758"/>
                  </a:lnTo>
                  <a:lnTo>
                    <a:pt x="1926" y="1820"/>
                  </a:lnTo>
                  <a:lnTo>
                    <a:pt x="1926" y="1925"/>
                  </a:lnTo>
                  <a:lnTo>
                    <a:pt x="1821" y="1946"/>
                  </a:lnTo>
                  <a:lnTo>
                    <a:pt x="1675" y="2030"/>
                  </a:lnTo>
                  <a:lnTo>
                    <a:pt x="1675" y="2092"/>
                  </a:lnTo>
                  <a:lnTo>
                    <a:pt x="1717" y="2134"/>
                  </a:lnTo>
                  <a:lnTo>
                    <a:pt x="1738" y="2197"/>
                  </a:lnTo>
                  <a:lnTo>
                    <a:pt x="1675" y="2197"/>
                  </a:lnTo>
                  <a:lnTo>
                    <a:pt x="1654" y="2239"/>
                  </a:lnTo>
                  <a:lnTo>
                    <a:pt x="1612" y="2260"/>
                  </a:lnTo>
                  <a:lnTo>
                    <a:pt x="1612" y="2302"/>
                  </a:lnTo>
                  <a:lnTo>
                    <a:pt x="1633" y="2364"/>
                  </a:lnTo>
                  <a:lnTo>
                    <a:pt x="1654" y="2406"/>
                  </a:lnTo>
                  <a:lnTo>
                    <a:pt x="1738" y="2448"/>
                  </a:lnTo>
                  <a:lnTo>
                    <a:pt x="1758" y="2490"/>
                  </a:lnTo>
                  <a:lnTo>
                    <a:pt x="1842" y="2574"/>
                  </a:lnTo>
                  <a:lnTo>
                    <a:pt x="1863" y="2616"/>
                  </a:lnTo>
                  <a:lnTo>
                    <a:pt x="1926" y="2699"/>
                  </a:lnTo>
                  <a:lnTo>
                    <a:pt x="1926" y="2804"/>
                  </a:lnTo>
                  <a:lnTo>
                    <a:pt x="1863" y="3034"/>
                  </a:lnTo>
                  <a:lnTo>
                    <a:pt x="1717" y="3453"/>
                  </a:lnTo>
                  <a:lnTo>
                    <a:pt x="1738" y="3557"/>
                  </a:lnTo>
                  <a:lnTo>
                    <a:pt x="1738" y="3662"/>
                  </a:lnTo>
                  <a:lnTo>
                    <a:pt x="1675" y="3662"/>
                  </a:lnTo>
                  <a:lnTo>
                    <a:pt x="1654" y="3599"/>
                  </a:lnTo>
                  <a:lnTo>
                    <a:pt x="1528" y="3536"/>
                  </a:lnTo>
                  <a:lnTo>
                    <a:pt x="1424" y="3536"/>
                  </a:lnTo>
                  <a:lnTo>
                    <a:pt x="1340" y="3599"/>
                  </a:lnTo>
                  <a:lnTo>
                    <a:pt x="1256" y="3557"/>
                  </a:lnTo>
                  <a:lnTo>
                    <a:pt x="1131" y="3620"/>
                  </a:lnTo>
                  <a:lnTo>
                    <a:pt x="1047" y="3515"/>
                  </a:lnTo>
                  <a:lnTo>
                    <a:pt x="984" y="3285"/>
                  </a:lnTo>
                  <a:lnTo>
                    <a:pt x="838" y="3285"/>
                  </a:lnTo>
                  <a:lnTo>
                    <a:pt x="796" y="3327"/>
                  </a:lnTo>
                  <a:lnTo>
                    <a:pt x="817" y="3494"/>
                  </a:lnTo>
                  <a:lnTo>
                    <a:pt x="796" y="3557"/>
                  </a:lnTo>
                  <a:lnTo>
                    <a:pt x="587" y="3599"/>
                  </a:lnTo>
                  <a:lnTo>
                    <a:pt x="503" y="3599"/>
                  </a:lnTo>
                  <a:lnTo>
                    <a:pt x="482" y="3641"/>
                  </a:lnTo>
                  <a:lnTo>
                    <a:pt x="419" y="3704"/>
                  </a:lnTo>
                  <a:lnTo>
                    <a:pt x="294" y="3641"/>
                  </a:lnTo>
                  <a:lnTo>
                    <a:pt x="189" y="3641"/>
                  </a:lnTo>
                  <a:lnTo>
                    <a:pt x="147" y="3704"/>
                  </a:lnTo>
                  <a:lnTo>
                    <a:pt x="168" y="3766"/>
                  </a:lnTo>
                  <a:lnTo>
                    <a:pt x="168" y="3913"/>
                  </a:lnTo>
                  <a:lnTo>
                    <a:pt x="252" y="3871"/>
                  </a:lnTo>
                  <a:lnTo>
                    <a:pt x="315" y="3850"/>
                  </a:lnTo>
                  <a:lnTo>
                    <a:pt x="398" y="3871"/>
                  </a:lnTo>
                  <a:lnTo>
                    <a:pt x="482" y="3955"/>
                  </a:lnTo>
                  <a:lnTo>
                    <a:pt x="503" y="4248"/>
                  </a:lnTo>
                  <a:lnTo>
                    <a:pt x="503" y="4352"/>
                  </a:lnTo>
                  <a:lnTo>
                    <a:pt x="315" y="4227"/>
                  </a:lnTo>
                  <a:lnTo>
                    <a:pt x="294" y="4227"/>
                  </a:lnTo>
                  <a:lnTo>
                    <a:pt x="252" y="4289"/>
                  </a:lnTo>
                  <a:lnTo>
                    <a:pt x="147" y="4289"/>
                  </a:lnTo>
                  <a:lnTo>
                    <a:pt x="85" y="4331"/>
                  </a:lnTo>
                  <a:lnTo>
                    <a:pt x="85" y="4394"/>
                  </a:lnTo>
                  <a:lnTo>
                    <a:pt x="1" y="4499"/>
                  </a:lnTo>
                  <a:lnTo>
                    <a:pt x="106" y="4603"/>
                  </a:lnTo>
                  <a:lnTo>
                    <a:pt x="168" y="4687"/>
                  </a:lnTo>
                  <a:lnTo>
                    <a:pt x="315" y="4792"/>
                  </a:lnTo>
                  <a:lnTo>
                    <a:pt x="315" y="4896"/>
                  </a:lnTo>
                  <a:lnTo>
                    <a:pt x="419" y="5001"/>
                  </a:lnTo>
                  <a:lnTo>
                    <a:pt x="419" y="5126"/>
                  </a:lnTo>
                  <a:lnTo>
                    <a:pt x="482" y="5189"/>
                  </a:lnTo>
                  <a:lnTo>
                    <a:pt x="524" y="5168"/>
                  </a:lnTo>
                  <a:lnTo>
                    <a:pt x="608" y="5022"/>
                  </a:lnTo>
                  <a:lnTo>
                    <a:pt x="629" y="5022"/>
                  </a:lnTo>
                  <a:lnTo>
                    <a:pt x="712" y="4980"/>
                  </a:lnTo>
                  <a:lnTo>
                    <a:pt x="775" y="4875"/>
                  </a:lnTo>
                  <a:lnTo>
                    <a:pt x="838" y="4854"/>
                  </a:lnTo>
                  <a:lnTo>
                    <a:pt x="942" y="4771"/>
                  </a:lnTo>
                  <a:lnTo>
                    <a:pt x="1005" y="4771"/>
                  </a:lnTo>
                  <a:lnTo>
                    <a:pt x="1047" y="4813"/>
                  </a:lnTo>
                  <a:lnTo>
                    <a:pt x="1110" y="4896"/>
                  </a:lnTo>
                  <a:lnTo>
                    <a:pt x="1110" y="5001"/>
                  </a:lnTo>
                  <a:lnTo>
                    <a:pt x="1131" y="4980"/>
                  </a:lnTo>
                  <a:lnTo>
                    <a:pt x="1194" y="5001"/>
                  </a:lnTo>
                  <a:lnTo>
                    <a:pt x="1298" y="4959"/>
                  </a:lnTo>
                  <a:lnTo>
                    <a:pt x="1319" y="5001"/>
                  </a:lnTo>
                  <a:lnTo>
                    <a:pt x="1319" y="5064"/>
                  </a:lnTo>
                  <a:lnTo>
                    <a:pt x="1424" y="5064"/>
                  </a:lnTo>
                  <a:lnTo>
                    <a:pt x="1507" y="4980"/>
                  </a:lnTo>
                  <a:lnTo>
                    <a:pt x="1507" y="4875"/>
                  </a:lnTo>
                  <a:lnTo>
                    <a:pt x="1570" y="4854"/>
                  </a:lnTo>
                  <a:lnTo>
                    <a:pt x="1654" y="4875"/>
                  </a:lnTo>
                  <a:lnTo>
                    <a:pt x="1758" y="4771"/>
                  </a:lnTo>
                  <a:lnTo>
                    <a:pt x="1947" y="4708"/>
                  </a:lnTo>
                  <a:lnTo>
                    <a:pt x="1947" y="4771"/>
                  </a:lnTo>
                  <a:lnTo>
                    <a:pt x="1863" y="4896"/>
                  </a:lnTo>
                  <a:lnTo>
                    <a:pt x="1884" y="4917"/>
                  </a:lnTo>
                  <a:lnTo>
                    <a:pt x="1947" y="5022"/>
                  </a:lnTo>
                  <a:lnTo>
                    <a:pt x="2072" y="5105"/>
                  </a:lnTo>
                  <a:lnTo>
                    <a:pt x="2198" y="5022"/>
                  </a:lnTo>
                  <a:lnTo>
                    <a:pt x="2282" y="4917"/>
                  </a:lnTo>
                  <a:lnTo>
                    <a:pt x="2512" y="4687"/>
                  </a:lnTo>
                  <a:lnTo>
                    <a:pt x="2574" y="4603"/>
                  </a:lnTo>
                  <a:lnTo>
                    <a:pt x="2658" y="4541"/>
                  </a:lnTo>
                  <a:lnTo>
                    <a:pt x="2763" y="4499"/>
                  </a:lnTo>
                  <a:lnTo>
                    <a:pt x="2867" y="4352"/>
                  </a:lnTo>
                  <a:lnTo>
                    <a:pt x="2867" y="4248"/>
                  </a:lnTo>
                  <a:lnTo>
                    <a:pt x="2888" y="4080"/>
                  </a:lnTo>
                  <a:lnTo>
                    <a:pt x="2909" y="3766"/>
                  </a:lnTo>
                  <a:lnTo>
                    <a:pt x="2888" y="3745"/>
                  </a:lnTo>
                  <a:lnTo>
                    <a:pt x="2867" y="3557"/>
                  </a:lnTo>
                  <a:lnTo>
                    <a:pt x="2909" y="3453"/>
                  </a:lnTo>
                  <a:lnTo>
                    <a:pt x="3098" y="3285"/>
                  </a:lnTo>
                  <a:lnTo>
                    <a:pt x="3098" y="3139"/>
                  </a:lnTo>
                  <a:lnTo>
                    <a:pt x="3202" y="3013"/>
                  </a:lnTo>
                  <a:lnTo>
                    <a:pt x="3328" y="2908"/>
                  </a:lnTo>
                  <a:lnTo>
                    <a:pt x="3411" y="2929"/>
                  </a:lnTo>
                  <a:lnTo>
                    <a:pt x="3516" y="2867"/>
                  </a:lnTo>
                  <a:lnTo>
                    <a:pt x="3621" y="2825"/>
                  </a:lnTo>
                  <a:lnTo>
                    <a:pt x="3809" y="2511"/>
                  </a:lnTo>
                  <a:lnTo>
                    <a:pt x="3809" y="2344"/>
                  </a:lnTo>
                  <a:lnTo>
                    <a:pt x="3851" y="2155"/>
                  </a:lnTo>
                  <a:lnTo>
                    <a:pt x="3935" y="2092"/>
                  </a:lnTo>
                  <a:lnTo>
                    <a:pt x="3955" y="1946"/>
                  </a:lnTo>
                  <a:lnTo>
                    <a:pt x="3935" y="1925"/>
                  </a:lnTo>
                  <a:lnTo>
                    <a:pt x="3955" y="1737"/>
                  </a:lnTo>
                  <a:lnTo>
                    <a:pt x="3955" y="1653"/>
                  </a:lnTo>
                  <a:lnTo>
                    <a:pt x="3955" y="1507"/>
                  </a:lnTo>
                  <a:lnTo>
                    <a:pt x="4060" y="1402"/>
                  </a:lnTo>
                  <a:lnTo>
                    <a:pt x="4060" y="1256"/>
                  </a:lnTo>
                  <a:lnTo>
                    <a:pt x="4081" y="1130"/>
                  </a:lnTo>
                  <a:lnTo>
                    <a:pt x="4039" y="921"/>
                  </a:lnTo>
                  <a:lnTo>
                    <a:pt x="4290" y="607"/>
                  </a:lnTo>
                  <a:lnTo>
                    <a:pt x="4332" y="502"/>
                  </a:lnTo>
                  <a:lnTo>
                    <a:pt x="4437" y="460"/>
                  </a:lnTo>
                  <a:lnTo>
                    <a:pt x="4437" y="209"/>
                  </a:lnTo>
                  <a:lnTo>
                    <a:pt x="4374" y="105"/>
                  </a:lnTo>
                  <a:lnTo>
                    <a:pt x="4374" y="63"/>
                  </a:lnTo>
                  <a:lnTo>
                    <a:pt x="4290" y="84"/>
                  </a:lnTo>
                  <a:lnTo>
                    <a:pt x="4248" y="105"/>
                  </a:lnTo>
                  <a:lnTo>
                    <a:pt x="4144" y="63"/>
                  </a:lnTo>
                  <a:lnTo>
                    <a:pt x="4123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115" name="Google Shape;7115;p57"/>
            <p:cNvSpPr/>
            <p:nvPr/>
          </p:nvSpPr>
          <p:spPr>
            <a:xfrm>
              <a:off x="3828067" y="3174369"/>
              <a:ext cx="7478" cy="9769"/>
            </a:xfrm>
            <a:custGeom>
              <a:rect b="b" l="l" r="r" t="t"/>
              <a:pathLst>
                <a:path extrusionOk="0" h="859" w="628">
                  <a:moveTo>
                    <a:pt x="460" y="1"/>
                  </a:moveTo>
                  <a:lnTo>
                    <a:pt x="356" y="84"/>
                  </a:lnTo>
                  <a:lnTo>
                    <a:pt x="293" y="105"/>
                  </a:lnTo>
                  <a:lnTo>
                    <a:pt x="230" y="210"/>
                  </a:lnTo>
                  <a:lnTo>
                    <a:pt x="147" y="252"/>
                  </a:lnTo>
                  <a:lnTo>
                    <a:pt x="126" y="252"/>
                  </a:lnTo>
                  <a:lnTo>
                    <a:pt x="42" y="398"/>
                  </a:lnTo>
                  <a:lnTo>
                    <a:pt x="0" y="419"/>
                  </a:lnTo>
                  <a:lnTo>
                    <a:pt x="84" y="503"/>
                  </a:lnTo>
                  <a:lnTo>
                    <a:pt x="105" y="670"/>
                  </a:lnTo>
                  <a:lnTo>
                    <a:pt x="42" y="775"/>
                  </a:lnTo>
                  <a:lnTo>
                    <a:pt x="84" y="859"/>
                  </a:lnTo>
                  <a:lnTo>
                    <a:pt x="188" y="775"/>
                  </a:lnTo>
                  <a:lnTo>
                    <a:pt x="293" y="775"/>
                  </a:lnTo>
                  <a:lnTo>
                    <a:pt x="356" y="712"/>
                  </a:lnTo>
                  <a:lnTo>
                    <a:pt x="335" y="503"/>
                  </a:lnTo>
                  <a:lnTo>
                    <a:pt x="398" y="440"/>
                  </a:lnTo>
                  <a:lnTo>
                    <a:pt x="523" y="335"/>
                  </a:lnTo>
                  <a:lnTo>
                    <a:pt x="628" y="231"/>
                  </a:lnTo>
                  <a:lnTo>
                    <a:pt x="628" y="126"/>
                  </a:lnTo>
                  <a:lnTo>
                    <a:pt x="565" y="43"/>
                  </a:lnTo>
                  <a:lnTo>
                    <a:pt x="523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116" name="Google Shape;7116;p57"/>
            <p:cNvSpPr/>
            <p:nvPr/>
          </p:nvSpPr>
          <p:spPr>
            <a:xfrm>
              <a:off x="3947654" y="3151533"/>
              <a:ext cx="76994" cy="74956"/>
            </a:xfrm>
            <a:custGeom>
              <a:rect b="b" l="l" r="r" t="t"/>
              <a:pathLst>
                <a:path extrusionOk="0" h="6591" w="6466">
                  <a:moveTo>
                    <a:pt x="2553" y="0"/>
                  </a:moveTo>
                  <a:lnTo>
                    <a:pt x="1779" y="42"/>
                  </a:lnTo>
                  <a:lnTo>
                    <a:pt x="858" y="42"/>
                  </a:lnTo>
                  <a:lnTo>
                    <a:pt x="816" y="105"/>
                  </a:lnTo>
                  <a:lnTo>
                    <a:pt x="754" y="105"/>
                  </a:lnTo>
                  <a:lnTo>
                    <a:pt x="712" y="146"/>
                  </a:lnTo>
                  <a:lnTo>
                    <a:pt x="775" y="230"/>
                  </a:lnTo>
                  <a:lnTo>
                    <a:pt x="858" y="314"/>
                  </a:lnTo>
                  <a:lnTo>
                    <a:pt x="858" y="356"/>
                  </a:lnTo>
                  <a:lnTo>
                    <a:pt x="921" y="439"/>
                  </a:lnTo>
                  <a:lnTo>
                    <a:pt x="963" y="628"/>
                  </a:lnTo>
                  <a:lnTo>
                    <a:pt x="984" y="732"/>
                  </a:lnTo>
                  <a:lnTo>
                    <a:pt x="942" y="795"/>
                  </a:lnTo>
                  <a:lnTo>
                    <a:pt x="942" y="879"/>
                  </a:lnTo>
                  <a:lnTo>
                    <a:pt x="879" y="942"/>
                  </a:lnTo>
                  <a:lnTo>
                    <a:pt x="816" y="963"/>
                  </a:lnTo>
                  <a:lnTo>
                    <a:pt x="754" y="963"/>
                  </a:lnTo>
                  <a:lnTo>
                    <a:pt x="733" y="942"/>
                  </a:lnTo>
                  <a:lnTo>
                    <a:pt x="733" y="983"/>
                  </a:lnTo>
                  <a:lnTo>
                    <a:pt x="754" y="1046"/>
                  </a:lnTo>
                  <a:lnTo>
                    <a:pt x="754" y="1109"/>
                  </a:lnTo>
                  <a:lnTo>
                    <a:pt x="858" y="1151"/>
                  </a:lnTo>
                  <a:lnTo>
                    <a:pt x="858" y="1214"/>
                  </a:lnTo>
                  <a:lnTo>
                    <a:pt x="942" y="1214"/>
                  </a:lnTo>
                  <a:lnTo>
                    <a:pt x="963" y="1402"/>
                  </a:lnTo>
                  <a:lnTo>
                    <a:pt x="963" y="1486"/>
                  </a:lnTo>
                  <a:lnTo>
                    <a:pt x="858" y="1590"/>
                  </a:lnTo>
                  <a:lnTo>
                    <a:pt x="775" y="1674"/>
                  </a:lnTo>
                  <a:lnTo>
                    <a:pt x="733" y="1716"/>
                  </a:lnTo>
                  <a:lnTo>
                    <a:pt x="565" y="1883"/>
                  </a:lnTo>
                  <a:lnTo>
                    <a:pt x="461" y="2030"/>
                  </a:lnTo>
                  <a:lnTo>
                    <a:pt x="293" y="2092"/>
                  </a:lnTo>
                  <a:lnTo>
                    <a:pt x="0" y="2092"/>
                  </a:lnTo>
                  <a:lnTo>
                    <a:pt x="84" y="2553"/>
                  </a:lnTo>
                  <a:lnTo>
                    <a:pt x="210" y="3243"/>
                  </a:lnTo>
                  <a:lnTo>
                    <a:pt x="628" y="3808"/>
                  </a:lnTo>
                  <a:lnTo>
                    <a:pt x="754" y="4248"/>
                  </a:lnTo>
                  <a:lnTo>
                    <a:pt x="942" y="4352"/>
                  </a:lnTo>
                  <a:lnTo>
                    <a:pt x="1026" y="4352"/>
                  </a:lnTo>
                  <a:lnTo>
                    <a:pt x="1130" y="4394"/>
                  </a:lnTo>
                  <a:lnTo>
                    <a:pt x="1172" y="4394"/>
                  </a:lnTo>
                  <a:lnTo>
                    <a:pt x="1256" y="4436"/>
                  </a:lnTo>
                  <a:lnTo>
                    <a:pt x="1256" y="4499"/>
                  </a:lnTo>
                  <a:lnTo>
                    <a:pt x="1340" y="4561"/>
                  </a:lnTo>
                  <a:lnTo>
                    <a:pt x="1444" y="4561"/>
                  </a:lnTo>
                  <a:lnTo>
                    <a:pt x="1695" y="4645"/>
                  </a:lnTo>
                  <a:lnTo>
                    <a:pt x="1779" y="4645"/>
                  </a:lnTo>
                  <a:lnTo>
                    <a:pt x="1821" y="4708"/>
                  </a:lnTo>
                  <a:lnTo>
                    <a:pt x="1884" y="4729"/>
                  </a:lnTo>
                  <a:lnTo>
                    <a:pt x="1925" y="4812"/>
                  </a:lnTo>
                  <a:lnTo>
                    <a:pt x="2030" y="4917"/>
                  </a:lnTo>
                  <a:lnTo>
                    <a:pt x="2093" y="4917"/>
                  </a:lnTo>
                  <a:lnTo>
                    <a:pt x="2093" y="4938"/>
                  </a:lnTo>
                  <a:lnTo>
                    <a:pt x="2114" y="4917"/>
                  </a:lnTo>
                  <a:lnTo>
                    <a:pt x="2177" y="4917"/>
                  </a:lnTo>
                  <a:lnTo>
                    <a:pt x="2197" y="4980"/>
                  </a:lnTo>
                  <a:lnTo>
                    <a:pt x="2281" y="4980"/>
                  </a:lnTo>
                  <a:lnTo>
                    <a:pt x="2302" y="5022"/>
                  </a:lnTo>
                  <a:lnTo>
                    <a:pt x="2323" y="4980"/>
                  </a:lnTo>
                  <a:lnTo>
                    <a:pt x="2407" y="5022"/>
                  </a:lnTo>
                  <a:lnTo>
                    <a:pt x="2428" y="5043"/>
                  </a:lnTo>
                  <a:lnTo>
                    <a:pt x="2490" y="5043"/>
                  </a:lnTo>
                  <a:lnTo>
                    <a:pt x="2511" y="5084"/>
                  </a:lnTo>
                  <a:lnTo>
                    <a:pt x="2553" y="5126"/>
                  </a:lnTo>
                  <a:lnTo>
                    <a:pt x="2637" y="5189"/>
                  </a:lnTo>
                  <a:lnTo>
                    <a:pt x="2825" y="5398"/>
                  </a:lnTo>
                  <a:lnTo>
                    <a:pt x="2846" y="5608"/>
                  </a:lnTo>
                  <a:lnTo>
                    <a:pt x="2846" y="6591"/>
                  </a:lnTo>
                  <a:lnTo>
                    <a:pt x="2951" y="6193"/>
                  </a:lnTo>
                  <a:lnTo>
                    <a:pt x="3495" y="6173"/>
                  </a:lnTo>
                  <a:lnTo>
                    <a:pt x="3599" y="6131"/>
                  </a:lnTo>
                  <a:lnTo>
                    <a:pt x="3641" y="6110"/>
                  </a:lnTo>
                  <a:lnTo>
                    <a:pt x="3704" y="6089"/>
                  </a:lnTo>
                  <a:lnTo>
                    <a:pt x="3704" y="6131"/>
                  </a:lnTo>
                  <a:lnTo>
                    <a:pt x="3788" y="6173"/>
                  </a:lnTo>
                  <a:lnTo>
                    <a:pt x="3871" y="6214"/>
                  </a:lnTo>
                  <a:lnTo>
                    <a:pt x="3955" y="6214"/>
                  </a:lnTo>
                  <a:lnTo>
                    <a:pt x="3997" y="6298"/>
                  </a:lnTo>
                  <a:lnTo>
                    <a:pt x="3976" y="6319"/>
                  </a:lnTo>
                  <a:lnTo>
                    <a:pt x="4164" y="6298"/>
                  </a:lnTo>
                  <a:lnTo>
                    <a:pt x="4269" y="6193"/>
                  </a:lnTo>
                  <a:lnTo>
                    <a:pt x="4332" y="6193"/>
                  </a:lnTo>
                  <a:lnTo>
                    <a:pt x="4394" y="6131"/>
                  </a:lnTo>
                  <a:lnTo>
                    <a:pt x="4436" y="6173"/>
                  </a:lnTo>
                  <a:lnTo>
                    <a:pt x="4436" y="6214"/>
                  </a:lnTo>
                  <a:lnTo>
                    <a:pt x="4520" y="6214"/>
                  </a:lnTo>
                  <a:lnTo>
                    <a:pt x="4604" y="6277"/>
                  </a:lnTo>
                  <a:lnTo>
                    <a:pt x="4729" y="6214"/>
                  </a:lnTo>
                  <a:lnTo>
                    <a:pt x="4897" y="6193"/>
                  </a:lnTo>
                  <a:lnTo>
                    <a:pt x="4918" y="6110"/>
                  </a:lnTo>
                  <a:lnTo>
                    <a:pt x="4897" y="6068"/>
                  </a:lnTo>
                  <a:lnTo>
                    <a:pt x="4938" y="6005"/>
                  </a:lnTo>
                  <a:lnTo>
                    <a:pt x="5043" y="6026"/>
                  </a:lnTo>
                  <a:lnTo>
                    <a:pt x="5127" y="6026"/>
                  </a:lnTo>
                  <a:lnTo>
                    <a:pt x="5210" y="6089"/>
                  </a:lnTo>
                  <a:lnTo>
                    <a:pt x="5315" y="6068"/>
                  </a:lnTo>
                  <a:lnTo>
                    <a:pt x="5357" y="6026"/>
                  </a:lnTo>
                  <a:lnTo>
                    <a:pt x="5566" y="5963"/>
                  </a:lnTo>
                  <a:lnTo>
                    <a:pt x="5650" y="5984"/>
                  </a:lnTo>
                  <a:lnTo>
                    <a:pt x="5754" y="5963"/>
                  </a:lnTo>
                  <a:lnTo>
                    <a:pt x="5775" y="5900"/>
                  </a:lnTo>
                  <a:lnTo>
                    <a:pt x="5901" y="5900"/>
                  </a:lnTo>
                  <a:lnTo>
                    <a:pt x="5985" y="5817"/>
                  </a:lnTo>
                  <a:lnTo>
                    <a:pt x="6110" y="5796"/>
                  </a:lnTo>
                  <a:lnTo>
                    <a:pt x="6194" y="5712"/>
                  </a:lnTo>
                  <a:lnTo>
                    <a:pt x="6278" y="5649"/>
                  </a:lnTo>
                  <a:lnTo>
                    <a:pt x="6382" y="5670"/>
                  </a:lnTo>
                  <a:lnTo>
                    <a:pt x="6424" y="5608"/>
                  </a:lnTo>
                  <a:lnTo>
                    <a:pt x="6466" y="5587"/>
                  </a:lnTo>
                  <a:lnTo>
                    <a:pt x="6424" y="5587"/>
                  </a:lnTo>
                  <a:lnTo>
                    <a:pt x="6424" y="5545"/>
                  </a:lnTo>
                  <a:lnTo>
                    <a:pt x="6298" y="5440"/>
                  </a:lnTo>
                  <a:lnTo>
                    <a:pt x="6173" y="5398"/>
                  </a:lnTo>
                  <a:lnTo>
                    <a:pt x="5964" y="5189"/>
                  </a:lnTo>
                  <a:lnTo>
                    <a:pt x="5985" y="5126"/>
                  </a:lnTo>
                  <a:lnTo>
                    <a:pt x="5901" y="4938"/>
                  </a:lnTo>
                  <a:lnTo>
                    <a:pt x="5859" y="4875"/>
                  </a:lnTo>
                  <a:lnTo>
                    <a:pt x="5901" y="4771"/>
                  </a:lnTo>
                  <a:lnTo>
                    <a:pt x="5859" y="4729"/>
                  </a:lnTo>
                  <a:lnTo>
                    <a:pt x="5838" y="4624"/>
                  </a:lnTo>
                  <a:lnTo>
                    <a:pt x="5796" y="4540"/>
                  </a:lnTo>
                  <a:lnTo>
                    <a:pt x="5838" y="4540"/>
                  </a:lnTo>
                  <a:lnTo>
                    <a:pt x="5775" y="4394"/>
                  </a:lnTo>
                  <a:lnTo>
                    <a:pt x="5754" y="4248"/>
                  </a:lnTo>
                  <a:lnTo>
                    <a:pt x="5838" y="4206"/>
                  </a:lnTo>
                  <a:lnTo>
                    <a:pt x="5838" y="4038"/>
                  </a:lnTo>
                  <a:lnTo>
                    <a:pt x="5754" y="3976"/>
                  </a:lnTo>
                  <a:lnTo>
                    <a:pt x="5754" y="3766"/>
                  </a:lnTo>
                  <a:lnTo>
                    <a:pt x="5775" y="3620"/>
                  </a:lnTo>
                  <a:lnTo>
                    <a:pt x="5859" y="3578"/>
                  </a:lnTo>
                  <a:lnTo>
                    <a:pt x="5880" y="3599"/>
                  </a:lnTo>
                  <a:lnTo>
                    <a:pt x="5943" y="3515"/>
                  </a:lnTo>
                  <a:lnTo>
                    <a:pt x="5859" y="3306"/>
                  </a:lnTo>
                  <a:lnTo>
                    <a:pt x="5775" y="3306"/>
                  </a:lnTo>
                  <a:lnTo>
                    <a:pt x="5650" y="3180"/>
                  </a:lnTo>
                  <a:lnTo>
                    <a:pt x="5482" y="3055"/>
                  </a:lnTo>
                  <a:lnTo>
                    <a:pt x="5482" y="2929"/>
                  </a:lnTo>
                  <a:lnTo>
                    <a:pt x="5566" y="2657"/>
                  </a:lnTo>
                  <a:lnTo>
                    <a:pt x="5692" y="2302"/>
                  </a:lnTo>
                  <a:lnTo>
                    <a:pt x="5754" y="2239"/>
                  </a:lnTo>
                  <a:lnTo>
                    <a:pt x="5734" y="2134"/>
                  </a:lnTo>
                  <a:lnTo>
                    <a:pt x="5692" y="2113"/>
                  </a:lnTo>
                  <a:lnTo>
                    <a:pt x="5734" y="2113"/>
                  </a:lnTo>
                  <a:lnTo>
                    <a:pt x="5022" y="1611"/>
                  </a:lnTo>
                  <a:lnTo>
                    <a:pt x="4959" y="1527"/>
                  </a:lnTo>
                  <a:lnTo>
                    <a:pt x="4938" y="1486"/>
                  </a:lnTo>
                  <a:lnTo>
                    <a:pt x="4959" y="1402"/>
                  </a:lnTo>
                  <a:lnTo>
                    <a:pt x="4834" y="1214"/>
                  </a:lnTo>
                  <a:lnTo>
                    <a:pt x="2741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117" name="Google Shape;7117;p57"/>
            <p:cNvSpPr/>
            <p:nvPr/>
          </p:nvSpPr>
          <p:spPr>
            <a:xfrm>
              <a:off x="3945415" y="3152954"/>
              <a:ext cx="13956" cy="10963"/>
            </a:xfrm>
            <a:custGeom>
              <a:rect b="b" l="l" r="r" t="t"/>
              <a:pathLst>
                <a:path extrusionOk="0" h="964" w="1172">
                  <a:moveTo>
                    <a:pt x="795" y="1"/>
                  </a:moveTo>
                  <a:lnTo>
                    <a:pt x="795" y="84"/>
                  </a:lnTo>
                  <a:lnTo>
                    <a:pt x="732" y="126"/>
                  </a:lnTo>
                  <a:lnTo>
                    <a:pt x="649" y="126"/>
                  </a:lnTo>
                  <a:lnTo>
                    <a:pt x="607" y="84"/>
                  </a:lnTo>
                  <a:lnTo>
                    <a:pt x="544" y="42"/>
                  </a:lnTo>
                  <a:lnTo>
                    <a:pt x="440" y="126"/>
                  </a:lnTo>
                  <a:lnTo>
                    <a:pt x="377" y="147"/>
                  </a:lnTo>
                  <a:lnTo>
                    <a:pt x="335" y="126"/>
                  </a:lnTo>
                  <a:lnTo>
                    <a:pt x="209" y="231"/>
                  </a:lnTo>
                  <a:lnTo>
                    <a:pt x="105" y="356"/>
                  </a:lnTo>
                  <a:lnTo>
                    <a:pt x="0" y="733"/>
                  </a:lnTo>
                  <a:lnTo>
                    <a:pt x="0" y="817"/>
                  </a:lnTo>
                  <a:lnTo>
                    <a:pt x="209" y="817"/>
                  </a:lnTo>
                  <a:lnTo>
                    <a:pt x="272" y="921"/>
                  </a:lnTo>
                  <a:lnTo>
                    <a:pt x="335" y="963"/>
                  </a:lnTo>
                  <a:lnTo>
                    <a:pt x="398" y="921"/>
                  </a:lnTo>
                  <a:lnTo>
                    <a:pt x="419" y="921"/>
                  </a:lnTo>
                  <a:lnTo>
                    <a:pt x="481" y="963"/>
                  </a:lnTo>
                  <a:lnTo>
                    <a:pt x="607" y="921"/>
                  </a:lnTo>
                  <a:lnTo>
                    <a:pt x="607" y="858"/>
                  </a:lnTo>
                  <a:lnTo>
                    <a:pt x="691" y="670"/>
                  </a:lnTo>
                  <a:lnTo>
                    <a:pt x="649" y="566"/>
                  </a:lnTo>
                  <a:lnTo>
                    <a:pt x="712" y="566"/>
                  </a:lnTo>
                  <a:lnTo>
                    <a:pt x="753" y="628"/>
                  </a:lnTo>
                  <a:lnTo>
                    <a:pt x="816" y="628"/>
                  </a:lnTo>
                  <a:lnTo>
                    <a:pt x="858" y="733"/>
                  </a:lnTo>
                  <a:lnTo>
                    <a:pt x="921" y="754"/>
                  </a:lnTo>
                  <a:lnTo>
                    <a:pt x="921" y="817"/>
                  </a:lnTo>
                  <a:lnTo>
                    <a:pt x="942" y="838"/>
                  </a:lnTo>
                  <a:lnTo>
                    <a:pt x="1004" y="838"/>
                  </a:lnTo>
                  <a:lnTo>
                    <a:pt x="1067" y="817"/>
                  </a:lnTo>
                  <a:lnTo>
                    <a:pt x="1130" y="754"/>
                  </a:lnTo>
                  <a:lnTo>
                    <a:pt x="1130" y="670"/>
                  </a:lnTo>
                  <a:lnTo>
                    <a:pt x="1172" y="607"/>
                  </a:lnTo>
                  <a:lnTo>
                    <a:pt x="1151" y="503"/>
                  </a:lnTo>
                  <a:lnTo>
                    <a:pt x="1109" y="314"/>
                  </a:lnTo>
                  <a:lnTo>
                    <a:pt x="1046" y="231"/>
                  </a:lnTo>
                  <a:lnTo>
                    <a:pt x="1046" y="189"/>
                  </a:lnTo>
                  <a:lnTo>
                    <a:pt x="963" y="105"/>
                  </a:lnTo>
                  <a:lnTo>
                    <a:pt x="900" y="21"/>
                  </a:lnTo>
                  <a:lnTo>
                    <a:pt x="900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118" name="Google Shape;7118;p57"/>
            <p:cNvSpPr/>
            <p:nvPr/>
          </p:nvSpPr>
          <p:spPr>
            <a:xfrm>
              <a:off x="3945415" y="3159380"/>
              <a:ext cx="13706" cy="15956"/>
            </a:xfrm>
            <a:custGeom>
              <a:rect b="b" l="l" r="r" t="t"/>
              <a:pathLst>
                <a:path extrusionOk="0" h="1403" w="1151">
                  <a:moveTo>
                    <a:pt x="649" y="1"/>
                  </a:moveTo>
                  <a:lnTo>
                    <a:pt x="691" y="105"/>
                  </a:lnTo>
                  <a:lnTo>
                    <a:pt x="607" y="293"/>
                  </a:lnTo>
                  <a:lnTo>
                    <a:pt x="607" y="356"/>
                  </a:lnTo>
                  <a:lnTo>
                    <a:pt x="481" y="398"/>
                  </a:lnTo>
                  <a:lnTo>
                    <a:pt x="419" y="356"/>
                  </a:lnTo>
                  <a:lnTo>
                    <a:pt x="398" y="356"/>
                  </a:lnTo>
                  <a:lnTo>
                    <a:pt x="335" y="398"/>
                  </a:lnTo>
                  <a:lnTo>
                    <a:pt x="272" y="356"/>
                  </a:lnTo>
                  <a:lnTo>
                    <a:pt x="209" y="252"/>
                  </a:lnTo>
                  <a:lnTo>
                    <a:pt x="0" y="252"/>
                  </a:lnTo>
                  <a:lnTo>
                    <a:pt x="0" y="314"/>
                  </a:lnTo>
                  <a:lnTo>
                    <a:pt x="63" y="419"/>
                  </a:lnTo>
                  <a:lnTo>
                    <a:pt x="84" y="565"/>
                  </a:lnTo>
                  <a:lnTo>
                    <a:pt x="84" y="712"/>
                  </a:lnTo>
                  <a:lnTo>
                    <a:pt x="188" y="1402"/>
                  </a:lnTo>
                  <a:lnTo>
                    <a:pt x="481" y="1402"/>
                  </a:lnTo>
                  <a:lnTo>
                    <a:pt x="649" y="1340"/>
                  </a:lnTo>
                  <a:lnTo>
                    <a:pt x="753" y="1193"/>
                  </a:lnTo>
                  <a:lnTo>
                    <a:pt x="921" y="1026"/>
                  </a:lnTo>
                  <a:lnTo>
                    <a:pt x="963" y="984"/>
                  </a:lnTo>
                  <a:lnTo>
                    <a:pt x="1046" y="900"/>
                  </a:lnTo>
                  <a:lnTo>
                    <a:pt x="1151" y="796"/>
                  </a:lnTo>
                  <a:lnTo>
                    <a:pt x="1151" y="712"/>
                  </a:lnTo>
                  <a:lnTo>
                    <a:pt x="1130" y="524"/>
                  </a:lnTo>
                  <a:lnTo>
                    <a:pt x="1046" y="524"/>
                  </a:lnTo>
                  <a:lnTo>
                    <a:pt x="1046" y="461"/>
                  </a:lnTo>
                  <a:lnTo>
                    <a:pt x="942" y="419"/>
                  </a:lnTo>
                  <a:lnTo>
                    <a:pt x="942" y="356"/>
                  </a:lnTo>
                  <a:lnTo>
                    <a:pt x="921" y="293"/>
                  </a:lnTo>
                  <a:lnTo>
                    <a:pt x="921" y="252"/>
                  </a:lnTo>
                  <a:lnTo>
                    <a:pt x="921" y="189"/>
                  </a:lnTo>
                  <a:lnTo>
                    <a:pt x="858" y="168"/>
                  </a:lnTo>
                  <a:lnTo>
                    <a:pt x="816" y="63"/>
                  </a:lnTo>
                  <a:lnTo>
                    <a:pt x="753" y="63"/>
                  </a:lnTo>
                  <a:lnTo>
                    <a:pt x="712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119" name="Google Shape;7119;p57"/>
            <p:cNvSpPr/>
            <p:nvPr/>
          </p:nvSpPr>
          <p:spPr>
            <a:xfrm>
              <a:off x="3829055" y="3110126"/>
              <a:ext cx="131316" cy="124222"/>
            </a:xfrm>
            <a:custGeom>
              <a:rect b="b" l="l" r="r" t="t"/>
              <a:pathLst>
                <a:path extrusionOk="0" h="10923" w="11028">
                  <a:moveTo>
                    <a:pt x="7701" y="0"/>
                  </a:moveTo>
                  <a:lnTo>
                    <a:pt x="7701" y="42"/>
                  </a:lnTo>
                  <a:lnTo>
                    <a:pt x="7743" y="84"/>
                  </a:lnTo>
                  <a:lnTo>
                    <a:pt x="7659" y="189"/>
                  </a:lnTo>
                  <a:lnTo>
                    <a:pt x="7575" y="189"/>
                  </a:lnTo>
                  <a:lnTo>
                    <a:pt x="7491" y="210"/>
                  </a:lnTo>
                  <a:lnTo>
                    <a:pt x="7366" y="210"/>
                  </a:lnTo>
                  <a:lnTo>
                    <a:pt x="7282" y="251"/>
                  </a:lnTo>
                  <a:lnTo>
                    <a:pt x="7240" y="251"/>
                  </a:lnTo>
                  <a:lnTo>
                    <a:pt x="7219" y="189"/>
                  </a:lnTo>
                  <a:lnTo>
                    <a:pt x="7178" y="189"/>
                  </a:lnTo>
                  <a:lnTo>
                    <a:pt x="7157" y="147"/>
                  </a:lnTo>
                  <a:lnTo>
                    <a:pt x="7073" y="126"/>
                  </a:lnTo>
                  <a:lnTo>
                    <a:pt x="6843" y="230"/>
                  </a:lnTo>
                  <a:lnTo>
                    <a:pt x="6759" y="293"/>
                  </a:lnTo>
                  <a:lnTo>
                    <a:pt x="6717" y="335"/>
                  </a:lnTo>
                  <a:lnTo>
                    <a:pt x="6487" y="356"/>
                  </a:lnTo>
                  <a:lnTo>
                    <a:pt x="6403" y="398"/>
                  </a:lnTo>
                  <a:lnTo>
                    <a:pt x="6320" y="314"/>
                  </a:lnTo>
                  <a:lnTo>
                    <a:pt x="6215" y="293"/>
                  </a:lnTo>
                  <a:lnTo>
                    <a:pt x="6111" y="293"/>
                  </a:lnTo>
                  <a:lnTo>
                    <a:pt x="6027" y="398"/>
                  </a:lnTo>
                  <a:lnTo>
                    <a:pt x="5922" y="502"/>
                  </a:lnTo>
                  <a:lnTo>
                    <a:pt x="5964" y="544"/>
                  </a:lnTo>
                  <a:lnTo>
                    <a:pt x="6006" y="607"/>
                  </a:lnTo>
                  <a:lnTo>
                    <a:pt x="5985" y="649"/>
                  </a:lnTo>
                  <a:lnTo>
                    <a:pt x="5859" y="670"/>
                  </a:lnTo>
                  <a:lnTo>
                    <a:pt x="5797" y="649"/>
                  </a:lnTo>
                  <a:lnTo>
                    <a:pt x="5671" y="628"/>
                  </a:lnTo>
                  <a:lnTo>
                    <a:pt x="5567" y="565"/>
                  </a:lnTo>
                  <a:lnTo>
                    <a:pt x="5483" y="565"/>
                  </a:lnTo>
                  <a:lnTo>
                    <a:pt x="5399" y="628"/>
                  </a:lnTo>
                  <a:lnTo>
                    <a:pt x="5336" y="607"/>
                  </a:lnTo>
                  <a:lnTo>
                    <a:pt x="5190" y="607"/>
                  </a:lnTo>
                  <a:lnTo>
                    <a:pt x="5064" y="523"/>
                  </a:lnTo>
                  <a:lnTo>
                    <a:pt x="4939" y="544"/>
                  </a:lnTo>
                  <a:lnTo>
                    <a:pt x="4918" y="502"/>
                  </a:lnTo>
                  <a:lnTo>
                    <a:pt x="4750" y="356"/>
                  </a:lnTo>
                  <a:lnTo>
                    <a:pt x="4667" y="335"/>
                  </a:lnTo>
                  <a:lnTo>
                    <a:pt x="4499" y="210"/>
                  </a:lnTo>
                  <a:lnTo>
                    <a:pt x="4437" y="189"/>
                  </a:lnTo>
                  <a:lnTo>
                    <a:pt x="4353" y="126"/>
                  </a:lnTo>
                  <a:lnTo>
                    <a:pt x="4290" y="126"/>
                  </a:lnTo>
                  <a:lnTo>
                    <a:pt x="4290" y="189"/>
                  </a:lnTo>
                  <a:lnTo>
                    <a:pt x="4186" y="147"/>
                  </a:lnTo>
                  <a:lnTo>
                    <a:pt x="4102" y="251"/>
                  </a:lnTo>
                  <a:lnTo>
                    <a:pt x="4018" y="251"/>
                  </a:lnTo>
                  <a:lnTo>
                    <a:pt x="3976" y="293"/>
                  </a:lnTo>
                  <a:lnTo>
                    <a:pt x="3976" y="356"/>
                  </a:lnTo>
                  <a:lnTo>
                    <a:pt x="3914" y="440"/>
                  </a:lnTo>
                  <a:lnTo>
                    <a:pt x="3914" y="502"/>
                  </a:lnTo>
                  <a:lnTo>
                    <a:pt x="3872" y="544"/>
                  </a:lnTo>
                  <a:lnTo>
                    <a:pt x="3788" y="544"/>
                  </a:lnTo>
                  <a:lnTo>
                    <a:pt x="3788" y="607"/>
                  </a:lnTo>
                  <a:lnTo>
                    <a:pt x="3893" y="733"/>
                  </a:lnTo>
                  <a:lnTo>
                    <a:pt x="3830" y="774"/>
                  </a:lnTo>
                  <a:lnTo>
                    <a:pt x="3809" y="858"/>
                  </a:lnTo>
                  <a:lnTo>
                    <a:pt x="3809" y="984"/>
                  </a:lnTo>
                  <a:lnTo>
                    <a:pt x="3872" y="1088"/>
                  </a:lnTo>
                  <a:lnTo>
                    <a:pt x="3872" y="1339"/>
                  </a:lnTo>
                  <a:lnTo>
                    <a:pt x="3767" y="1381"/>
                  </a:lnTo>
                  <a:lnTo>
                    <a:pt x="3725" y="1486"/>
                  </a:lnTo>
                  <a:lnTo>
                    <a:pt x="3474" y="1800"/>
                  </a:lnTo>
                  <a:lnTo>
                    <a:pt x="3516" y="2009"/>
                  </a:lnTo>
                  <a:lnTo>
                    <a:pt x="3495" y="2135"/>
                  </a:lnTo>
                  <a:lnTo>
                    <a:pt x="3495" y="2281"/>
                  </a:lnTo>
                  <a:lnTo>
                    <a:pt x="3390" y="2386"/>
                  </a:lnTo>
                  <a:lnTo>
                    <a:pt x="3390" y="2532"/>
                  </a:lnTo>
                  <a:lnTo>
                    <a:pt x="3390" y="2616"/>
                  </a:lnTo>
                  <a:lnTo>
                    <a:pt x="3370" y="2804"/>
                  </a:lnTo>
                  <a:lnTo>
                    <a:pt x="3390" y="2825"/>
                  </a:lnTo>
                  <a:lnTo>
                    <a:pt x="3370" y="2971"/>
                  </a:lnTo>
                  <a:lnTo>
                    <a:pt x="3286" y="3034"/>
                  </a:lnTo>
                  <a:lnTo>
                    <a:pt x="3244" y="3223"/>
                  </a:lnTo>
                  <a:lnTo>
                    <a:pt x="3244" y="3390"/>
                  </a:lnTo>
                  <a:lnTo>
                    <a:pt x="3056" y="3704"/>
                  </a:lnTo>
                  <a:lnTo>
                    <a:pt x="2951" y="3746"/>
                  </a:lnTo>
                  <a:lnTo>
                    <a:pt x="2846" y="3808"/>
                  </a:lnTo>
                  <a:lnTo>
                    <a:pt x="2763" y="3787"/>
                  </a:lnTo>
                  <a:lnTo>
                    <a:pt x="2637" y="3892"/>
                  </a:lnTo>
                  <a:lnTo>
                    <a:pt x="2533" y="4018"/>
                  </a:lnTo>
                  <a:lnTo>
                    <a:pt x="2533" y="4164"/>
                  </a:lnTo>
                  <a:lnTo>
                    <a:pt x="2344" y="4332"/>
                  </a:lnTo>
                  <a:lnTo>
                    <a:pt x="2302" y="4436"/>
                  </a:lnTo>
                  <a:lnTo>
                    <a:pt x="2323" y="4624"/>
                  </a:lnTo>
                  <a:lnTo>
                    <a:pt x="2344" y="4645"/>
                  </a:lnTo>
                  <a:lnTo>
                    <a:pt x="2323" y="4959"/>
                  </a:lnTo>
                  <a:lnTo>
                    <a:pt x="2302" y="5127"/>
                  </a:lnTo>
                  <a:lnTo>
                    <a:pt x="2302" y="5231"/>
                  </a:lnTo>
                  <a:lnTo>
                    <a:pt x="2198" y="5378"/>
                  </a:lnTo>
                  <a:lnTo>
                    <a:pt x="2093" y="5420"/>
                  </a:lnTo>
                  <a:lnTo>
                    <a:pt x="2009" y="5482"/>
                  </a:lnTo>
                  <a:lnTo>
                    <a:pt x="1947" y="5566"/>
                  </a:lnTo>
                  <a:lnTo>
                    <a:pt x="1717" y="5796"/>
                  </a:lnTo>
                  <a:lnTo>
                    <a:pt x="1633" y="5901"/>
                  </a:lnTo>
                  <a:lnTo>
                    <a:pt x="1507" y="5984"/>
                  </a:lnTo>
                  <a:lnTo>
                    <a:pt x="1382" y="5901"/>
                  </a:lnTo>
                  <a:lnTo>
                    <a:pt x="1319" y="5796"/>
                  </a:lnTo>
                  <a:lnTo>
                    <a:pt x="1298" y="5775"/>
                  </a:lnTo>
                  <a:lnTo>
                    <a:pt x="1382" y="5650"/>
                  </a:lnTo>
                  <a:lnTo>
                    <a:pt x="1382" y="5587"/>
                  </a:lnTo>
                  <a:lnTo>
                    <a:pt x="1193" y="5650"/>
                  </a:lnTo>
                  <a:lnTo>
                    <a:pt x="1089" y="5754"/>
                  </a:lnTo>
                  <a:lnTo>
                    <a:pt x="1005" y="5733"/>
                  </a:lnTo>
                  <a:lnTo>
                    <a:pt x="942" y="5754"/>
                  </a:lnTo>
                  <a:lnTo>
                    <a:pt x="942" y="5859"/>
                  </a:lnTo>
                  <a:lnTo>
                    <a:pt x="859" y="5943"/>
                  </a:lnTo>
                  <a:lnTo>
                    <a:pt x="754" y="5943"/>
                  </a:lnTo>
                  <a:lnTo>
                    <a:pt x="754" y="5880"/>
                  </a:lnTo>
                  <a:lnTo>
                    <a:pt x="733" y="5838"/>
                  </a:lnTo>
                  <a:lnTo>
                    <a:pt x="629" y="5880"/>
                  </a:lnTo>
                  <a:lnTo>
                    <a:pt x="566" y="5859"/>
                  </a:lnTo>
                  <a:lnTo>
                    <a:pt x="440" y="5984"/>
                  </a:lnTo>
                  <a:lnTo>
                    <a:pt x="315" y="6089"/>
                  </a:lnTo>
                  <a:lnTo>
                    <a:pt x="252" y="6152"/>
                  </a:lnTo>
                  <a:lnTo>
                    <a:pt x="273" y="6361"/>
                  </a:lnTo>
                  <a:lnTo>
                    <a:pt x="210" y="6424"/>
                  </a:lnTo>
                  <a:lnTo>
                    <a:pt x="105" y="6424"/>
                  </a:lnTo>
                  <a:lnTo>
                    <a:pt x="1" y="6508"/>
                  </a:lnTo>
                  <a:lnTo>
                    <a:pt x="22" y="6570"/>
                  </a:lnTo>
                  <a:lnTo>
                    <a:pt x="210" y="6591"/>
                  </a:lnTo>
                  <a:lnTo>
                    <a:pt x="252" y="6633"/>
                  </a:lnTo>
                  <a:lnTo>
                    <a:pt x="273" y="6633"/>
                  </a:lnTo>
                  <a:lnTo>
                    <a:pt x="273" y="6612"/>
                  </a:lnTo>
                  <a:lnTo>
                    <a:pt x="315" y="6591"/>
                  </a:lnTo>
                  <a:lnTo>
                    <a:pt x="377" y="6591"/>
                  </a:lnTo>
                  <a:lnTo>
                    <a:pt x="482" y="6570"/>
                  </a:lnTo>
                  <a:lnTo>
                    <a:pt x="566" y="6528"/>
                  </a:lnTo>
                  <a:lnTo>
                    <a:pt x="1256" y="6528"/>
                  </a:lnTo>
                  <a:lnTo>
                    <a:pt x="1424" y="6570"/>
                  </a:lnTo>
                  <a:lnTo>
                    <a:pt x="1633" y="6528"/>
                  </a:lnTo>
                  <a:lnTo>
                    <a:pt x="2637" y="6528"/>
                  </a:lnTo>
                  <a:lnTo>
                    <a:pt x="2637" y="6612"/>
                  </a:lnTo>
                  <a:lnTo>
                    <a:pt x="2637" y="6633"/>
                  </a:lnTo>
                  <a:lnTo>
                    <a:pt x="2637" y="6717"/>
                  </a:lnTo>
                  <a:lnTo>
                    <a:pt x="2679" y="6780"/>
                  </a:lnTo>
                  <a:lnTo>
                    <a:pt x="2721" y="6842"/>
                  </a:lnTo>
                  <a:lnTo>
                    <a:pt x="2679" y="6905"/>
                  </a:lnTo>
                  <a:lnTo>
                    <a:pt x="2679" y="6989"/>
                  </a:lnTo>
                  <a:lnTo>
                    <a:pt x="2742" y="7093"/>
                  </a:lnTo>
                  <a:lnTo>
                    <a:pt x="2763" y="7219"/>
                  </a:lnTo>
                  <a:lnTo>
                    <a:pt x="2784" y="7261"/>
                  </a:lnTo>
                  <a:lnTo>
                    <a:pt x="2784" y="7345"/>
                  </a:lnTo>
                  <a:lnTo>
                    <a:pt x="2846" y="7365"/>
                  </a:lnTo>
                  <a:lnTo>
                    <a:pt x="2888" y="7449"/>
                  </a:lnTo>
                  <a:lnTo>
                    <a:pt x="2972" y="7554"/>
                  </a:lnTo>
                  <a:lnTo>
                    <a:pt x="2993" y="7763"/>
                  </a:lnTo>
                  <a:lnTo>
                    <a:pt x="3056" y="7784"/>
                  </a:lnTo>
                  <a:lnTo>
                    <a:pt x="3202" y="7784"/>
                  </a:lnTo>
                  <a:lnTo>
                    <a:pt x="3307" y="7763"/>
                  </a:lnTo>
                  <a:lnTo>
                    <a:pt x="3390" y="7784"/>
                  </a:lnTo>
                  <a:lnTo>
                    <a:pt x="3579" y="7826"/>
                  </a:lnTo>
                  <a:lnTo>
                    <a:pt x="3662" y="7763"/>
                  </a:lnTo>
                  <a:lnTo>
                    <a:pt x="4102" y="7742"/>
                  </a:lnTo>
                  <a:lnTo>
                    <a:pt x="4102" y="7575"/>
                  </a:lnTo>
                  <a:lnTo>
                    <a:pt x="4081" y="7470"/>
                  </a:lnTo>
                  <a:lnTo>
                    <a:pt x="4123" y="7449"/>
                  </a:lnTo>
                  <a:lnTo>
                    <a:pt x="4186" y="7345"/>
                  </a:lnTo>
                  <a:lnTo>
                    <a:pt x="4186" y="7198"/>
                  </a:lnTo>
                  <a:lnTo>
                    <a:pt x="4750" y="7156"/>
                  </a:lnTo>
                  <a:lnTo>
                    <a:pt x="4750" y="7114"/>
                  </a:lnTo>
                  <a:lnTo>
                    <a:pt x="4939" y="7135"/>
                  </a:lnTo>
                  <a:lnTo>
                    <a:pt x="4918" y="7219"/>
                  </a:lnTo>
                  <a:lnTo>
                    <a:pt x="4876" y="7261"/>
                  </a:lnTo>
                  <a:lnTo>
                    <a:pt x="4918" y="7324"/>
                  </a:lnTo>
                  <a:lnTo>
                    <a:pt x="5567" y="7365"/>
                  </a:lnTo>
                  <a:lnTo>
                    <a:pt x="5587" y="7449"/>
                  </a:lnTo>
                  <a:lnTo>
                    <a:pt x="5587" y="7533"/>
                  </a:lnTo>
                  <a:lnTo>
                    <a:pt x="5587" y="7617"/>
                  </a:lnTo>
                  <a:lnTo>
                    <a:pt x="5546" y="7721"/>
                  </a:lnTo>
                  <a:lnTo>
                    <a:pt x="5504" y="7826"/>
                  </a:lnTo>
                  <a:lnTo>
                    <a:pt x="5567" y="7889"/>
                  </a:lnTo>
                  <a:lnTo>
                    <a:pt x="5567" y="7972"/>
                  </a:lnTo>
                  <a:lnTo>
                    <a:pt x="5546" y="8035"/>
                  </a:lnTo>
                  <a:lnTo>
                    <a:pt x="5546" y="8056"/>
                  </a:lnTo>
                  <a:lnTo>
                    <a:pt x="5567" y="8140"/>
                  </a:lnTo>
                  <a:lnTo>
                    <a:pt x="5567" y="8349"/>
                  </a:lnTo>
                  <a:lnTo>
                    <a:pt x="5504" y="8453"/>
                  </a:lnTo>
                  <a:lnTo>
                    <a:pt x="5567" y="8495"/>
                  </a:lnTo>
                  <a:lnTo>
                    <a:pt x="5567" y="8579"/>
                  </a:lnTo>
                  <a:lnTo>
                    <a:pt x="5608" y="8621"/>
                  </a:lnTo>
                  <a:lnTo>
                    <a:pt x="5608" y="8705"/>
                  </a:lnTo>
                  <a:lnTo>
                    <a:pt x="5650" y="8725"/>
                  </a:lnTo>
                  <a:lnTo>
                    <a:pt x="5671" y="8788"/>
                  </a:lnTo>
                  <a:lnTo>
                    <a:pt x="5713" y="8809"/>
                  </a:lnTo>
                  <a:lnTo>
                    <a:pt x="5755" y="8872"/>
                  </a:lnTo>
                  <a:lnTo>
                    <a:pt x="5713" y="8935"/>
                  </a:lnTo>
                  <a:lnTo>
                    <a:pt x="5713" y="9018"/>
                  </a:lnTo>
                  <a:lnTo>
                    <a:pt x="5797" y="9081"/>
                  </a:lnTo>
                  <a:lnTo>
                    <a:pt x="5797" y="9144"/>
                  </a:lnTo>
                  <a:lnTo>
                    <a:pt x="5776" y="9186"/>
                  </a:lnTo>
                  <a:lnTo>
                    <a:pt x="5776" y="9311"/>
                  </a:lnTo>
                  <a:lnTo>
                    <a:pt x="5859" y="9353"/>
                  </a:lnTo>
                  <a:lnTo>
                    <a:pt x="5818" y="9437"/>
                  </a:lnTo>
                  <a:lnTo>
                    <a:pt x="5818" y="9458"/>
                  </a:lnTo>
                  <a:lnTo>
                    <a:pt x="5776" y="9500"/>
                  </a:lnTo>
                  <a:lnTo>
                    <a:pt x="5776" y="9625"/>
                  </a:lnTo>
                  <a:lnTo>
                    <a:pt x="5797" y="9646"/>
                  </a:lnTo>
                  <a:lnTo>
                    <a:pt x="5859" y="9646"/>
                  </a:lnTo>
                  <a:lnTo>
                    <a:pt x="5901" y="9625"/>
                  </a:lnTo>
                  <a:lnTo>
                    <a:pt x="5964" y="9604"/>
                  </a:lnTo>
                  <a:lnTo>
                    <a:pt x="5985" y="9562"/>
                  </a:lnTo>
                  <a:lnTo>
                    <a:pt x="6027" y="9562"/>
                  </a:lnTo>
                  <a:lnTo>
                    <a:pt x="6111" y="9625"/>
                  </a:lnTo>
                  <a:lnTo>
                    <a:pt x="6173" y="9646"/>
                  </a:lnTo>
                  <a:lnTo>
                    <a:pt x="6320" y="9646"/>
                  </a:lnTo>
                  <a:lnTo>
                    <a:pt x="6383" y="9667"/>
                  </a:lnTo>
                  <a:lnTo>
                    <a:pt x="6424" y="9646"/>
                  </a:lnTo>
                  <a:lnTo>
                    <a:pt x="6508" y="9625"/>
                  </a:lnTo>
                  <a:lnTo>
                    <a:pt x="6592" y="9562"/>
                  </a:lnTo>
                  <a:lnTo>
                    <a:pt x="6696" y="9541"/>
                  </a:lnTo>
                  <a:lnTo>
                    <a:pt x="6801" y="9541"/>
                  </a:lnTo>
                  <a:lnTo>
                    <a:pt x="6843" y="9604"/>
                  </a:lnTo>
                  <a:lnTo>
                    <a:pt x="6906" y="9562"/>
                  </a:lnTo>
                  <a:lnTo>
                    <a:pt x="7010" y="9625"/>
                  </a:lnTo>
                  <a:lnTo>
                    <a:pt x="7031" y="9646"/>
                  </a:lnTo>
                  <a:lnTo>
                    <a:pt x="7031" y="9751"/>
                  </a:lnTo>
                  <a:lnTo>
                    <a:pt x="7052" y="9772"/>
                  </a:lnTo>
                  <a:lnTo>
                    <a:pt x="7073" y="9814"/>
                  </a:lnTo>
                  <a:lnTo>
                    <a:pt x="7157" y="9751"/>
                  </a:lnTo>
                  <a:lnTo>
                    <a:pt x="7240" y="9709"/>
                  </a:lnTo>
                  <a:lnTo>
                    <a:pt x="7324" y="9709"/>
                  </a:lnTo>
                  <a:lnTo>
                    <a:pt x="7345" y="9667"/>
                  </a:lnTo>
                  <a:lnTo>
                    <a:pt x="7491" y="9625"/>
                  </a:lnTo>
                  <a:lnTo>
                    <a:pt x="7554" y="9625"/>
                  </a:lnTo>
                  <a:lnTo>
                    <a:pt x="7554" y="9751"/>
                  </a:lnTo>
                  <a:lnTo>
                    <a:pt x="7575" y="9814"/>
                  </a:lnTo>
                  <a:lnTo>
                    <a:pt x="7575" y="9876"/>
                  </a:lnTo>
                  <a:lnTo>
                    <a:pt x="7575" y="9939"/>
                  </a:lnTo>
                  <a:lnTo>
                    <a:pt x="7638" y="9939"/>
                  </a:lnTo>
                  <a:lnTo>
                    <a:pt x="7743" y="9981"/>
                  </a:lnTo>
                  <a:lnTo>
                    <a:pt x="7784" y="9981"/>
                  </a:lnTo>
                  <a:lnTo>
                    <a:pt x="7910" y="10065"/>
                  </a:lnTo>
                  <a:lnTo>
                    <a:pt x="8056" y="10086"/>
                  </a:lnTo>
                  <a:lnTo>
                    <a:pt x="8182" y="10127"/>
                  </a:lnTo>
                  <a:lnTo>
                    <a:pt x="8182" y="10148"/>
                  </a:lnTo>
                  <a:lnTo>
                    <a:pt x="8287" y="10148"/>
                  </a:lnTo>
                  <a:lnTo>
                    <a:pt x="8433" y="10086"/>
                  </a:lnTo>
                  <a:lnTo>
                    <a:pt x="8475" y="10044"/>
                  </a:lnTo>
                  <a:lnTo>
                    <a:pt x="8517" y="9876"/>
                  </a:lnTo>
                  <a:lnTo>
                    <a:pt x="8600" y="9876"/>
                  </a:lnTo>
                  <a:lnTo>
                    <a:pt x="8642" y="9855"/>
                  </a:lnTo>
                  <a:lnTo>
                    <a:pt x="8684" y="9855"/>
                  </a:lnTo>
                  <a:lnTo>
                    <a:pt x="8684" y="10023"/>
                  </a:lnTo>
                  <a:lnTo>
                    <a:pt x="8789" y="10127"/>
                  </a:lnTo>
                  <a:lnTo>
                    <a:pt x="8789" y="10190"/>
                  </a:lnTo>
                  <a:lnTo>
                    <a:pt x="8935" y="10274"/>
                  </a:lnTo>
                  <a:lnTo>
                    <a:pt x="9144" y="10337"/>
                  </a:lnTo>
                  <a:lnTo>
                    <a:pt x="9270" y="10441"/>
                  </a:lnTo>
                  <a:lnTo>
                    <a:pt x="9375" y="10588"/>
                  </a:lnTo>
                  <a:lnTo>
                    <a:pt x="9479" y="10671"/>
                  </a:lnTo>
                  <a:lnTo>
                    <a:pt x="9584" y="10797"/>
                  </a:lnTo>
                  <a:lnTo>
                    <a:pt x="9730" y="10922"/>
                  </a:lnTo>
                  <a:lnTo>
                    <a:pt x="9793" y="10922"/>
                  </a:lnTo>
                  <a:lnTo>
                    <a:pt x="9898" y="10902"/>
                  </a:lnTo>
                  <a:lnTo>
                    <a:pt x="9981" y="10860"/>
                  </a:lnTo>
                  <a:lnTo>
                    <a:pt x="10002" y="10881"/>
                  </a:lnTo>
                  <a:lnTo>
                    <a:pt x="10044" y="10902"/>
                  </a:lnTo>
                  <a:lnTo>
                    <a:pt x="10107" y="10922"/>
                  </a:lnTo>
                  <a:lnTo>
                    <a:pt x="10170" y="10881"/>
                  </a:lnTo>
                  <a:lnTo>
                    <a:pt x="10107" y="10253"/>
                  </a:lnTo>
                  <a:lnTo>
                    <a:pt x="10065" y="10232"/>
                  </a:lnTo>
                  <a:lnTo>
                    <a:pt x="9940" y="10253"/>
                  </a:lnTo>
                  <a:lnTo>
                    <a:pt x="9940" y="10337"/>
                  </a:lnTo>
                  <a:lnTo>
                    <a:pt x="9981" y="10378"/>
                  </a:lnTo>
                  <a:lnTo>
                    <a:pt x="9688" y="10378"/>
                  </a:lnTo>
                  <a:lnTo>
                    <a:pt x="9647" y="10295"/>
                  </a:lnTo>
                  <a:lnTo>
                    <a:pt x="9626" y="10232"/>
                  </a:lnTo>
                  <a:lnTo>
                    <a:pt x="9458" y="10065"/>
                  </a:lnTo>
                  <a:lnTo>
                    <a:pt x="9375" y="9981"/>
                  </a:lnTo>
                  <a:lnTo>
                    <a:pt x="9375" y="9855"/>
                  </a:lnTo>
                  <a:lnTo>
                    <a:pt x="9375" y="9521"/>
                  </a:lnTo>
                  <a:lnTo>
                    <a:pt x="9375" y="9437"/>
                  </a:lnTo>
                  <a:lnTo>
                    <a:pt x="9479" y="9332"/>
                  </a:lnTo>
                  <a:lnTo>
                    <a:pt x="9542" y="9290"/>
                  </a:lnTo>
                  <a:lnTo>
                    <a:pt x="9521" y="9249"/>
                  </a:lnTo>
                  <a:lnTo>
                    <a:pt x="9563" y="9228"/>
                  </a:lnTo>
                  <a:lnTo>
                    <a:pt x="9563" y="9102"/>
                  </a:lnTo>
                  <a:lnTo>
                    <a:pt x="9563" y="9018"/>
                  </a:lnTo>
                  <a:lnTo>
                    <a:pt x="9563" y="8935"/>
                  </a:lnTo>
                  <a:lnTo>
                    <a:pt x="9563" y="8872"/>
                  </a:lnTo>
                  <a:lnTo>
                    <a:pt x="9584" y="8809"/>
                  </a:lnTo>
                  <a:lnTo>
                    <a:pt x="9626" y="8767"/>
                  </a:lnTo>
                  <a:lnTo>
                    <a:pt x="9542" y="8725"/>
                  </a:lnTo>
                  <a:lnTo>
                    <a:pt x="9479" y="8663"/>
                  </a:lnTo>
                  <a:lnTo>
                    <a:pt x="9458" y="8558"/>
                  </a:lnTo>
                  <a:lnTo>
                    <a:pt x="9688" y="8077"/>
                  </a:lnTo>
                  <a:lnTo>
                    <a:pt x="10630" y="7868"/>
                  </a:lnTo>
                  <a:lnTo>
                    <a:pt x="10714" y="7889"/>
                  </a:lnTo>
                  <a:lnTo>
                    <a:pt x="10588" y="7449"/>
                  </a:lnTo>
                  <a:lnTo>
                    <a:pt x="10170" y="6884"/>
                  </a:lnTo>
                  <a:lnTo>
                    <a:pt x="10044" y="6194"/>
                  </a:lnTo>
                  <a:lnTo>
                    <a:pt x="9960" y="5733"/>
                  </a:lnTo>
                  <a:lnTo>
                    <a:pt x="9856" y="5043"/>
                  </a:lnTo>
                  <a:lnTo>
                    <a:pt x="9856" y="4896"/>
                  </a:lnTo>
                  <a:lnTo>
                    <a:pt x="9835" y="4750"/>
                  </a:lnTo>
                  <a:lnTo>
                    <a:pt x="9772" y="4645"/>
                  </a:lnTo>
                  <a:lnTo>
                    <a:pt x="9772" y="4583"/>
                  </a:lnTo>
                  <a:lnTo>
                    <a:pt x="9772" y="4499"/>
                  </a:lnTo>
                  <a:lnTo>
                    <a:pt x="9877" y="4122"/>
                  </a:lnTo>
                  <a:lnTo>
                    <a:pt x="9981" y="3997"/>
                  </a:lnTo>
                  <a:lnTo>
                    <a:pt x="10107" y="3892"/>
                  </a:lnTo>
                  <a:lnTo>
                    <a:pt x="10149" y="3871"/>
                  </a:lnTo>
                  <a:lnTo>
                    <a:pt x="10107" y="3746"/>
                  </a:lnTo>
                  <a:lnTo>
                    <a:pt x="10191" y="3536"/>
                  </a:lnTo>
                  <a:lnTo>
                    <a:pt x="10212" y="3327"/>
                  </a:lnTo>
                  <a:lnTo>
                    <a:pt x="10212" y="3160"/>
                  </a:lnTo>
                  <a:lnTo>
                    <a:pt x="10253" y="3118"/>
                  </a:lnTo>
                  <a:lnTo>
                    <a:pt x="10484" y="2699"/>
                  </a:lnTo>
                  <a:lnTo>
                    <a:pt x="10525" y="2616"/>
                  </a:lnTo>
                  <a:lnTo>
                    <a:pt x="10714" y="2407"/>
                  </a:lnTo>
                  <a:lnTo>
                    <a:pt x="11007" y="2009"/>
                  </a:lnTo>
                  <a:lnTo>
                    <a:pt x="11028" y="1925"/>
                  </a:lnTo>
                  <a:lnTo>
                    <a:pt x="10986" y="1863"/>
                  </a:lnTo>
                  <a:lnTo>
                    <a:pt x="10923" y="1779"/>
                  </a:lnTo>
                  <a:lnTo>
                    <a:pt x="10839" y="1716"/>
                  </a:lnTo>
                  <a:lnTo>
                    <a:pt x="10881" y="1591"/>
                  </a:lnTo>
                  <a:lnTo>
                    <a:pt x="10902" y="1381"/>
                  </a:lnTo>
                  <a:lnTo>
                    <a:pt x="10902" y="1235"/>
                  </a:lnTo>
                  <a:lnTo>
                    <a:pt x="10944" y="1151"/>
                  </a:lnTo>
                  <a:lnTo>
                    <a:pt x="10986" y="1047"/>
                  </a:lnTo>
                  <a:lnTo>
                    <a:pt x="10944" y="1026"/>
                  </a:lnTo>
                  <a:lnTo>
                    <a:pt x="10776" y="1026"/>
                  </a:lnTo>
                  <a:lnTo>
                    <a:pt x="10776" y="942"/>
                  </a:lnTo>
                  <a:lnTo>
                    <a:pt x="10735" y="858"/>
                  </a:lnTo>
                  <a:lnTo>
                    <a:pt x="10693" y="837"/>
                  </a:lnTo>
                  <a:lnTo>
                    <a:pt x="10672" y="733"/>
                  </a:lnTo>
                  <a:lnTo>
                    <a:pt x="10588" y="670"/>
                  </a:lnTo>
                  <a:lnTo>
                    <a:pt x="10463" y="628"/>
                  </a:lnTo>
                  <a:lnTo>
                    <a:pt x="10400" y="565"/>
                  </a:lnTo>
                  <a:lnTo>
                    <a:pt x="10358" y="502"/>
                  </a:lnTo>
                  <a:lnTo>
                    <a:pt x="10274" y="335"/>
                  </a:lnTo>
                  <a:lnTo>
                    <a:pt x="10212" y="314"/>
                  </a:lnTo>
                  <a:lnTo>
                    <a:pt x="10086" y="314"/>
                  </a:lnTo>
                  <a:lnTo>
                    <a:pt x="10044" y="398"/>
                  </a:lnTo>
                  <a:lnTo>
                    <a:pt x="9981" y="440"/>
                  </a:lnTo>
                  <a:lnTo>
                    <a:pt x="9877" y="502"/>
                  </a:lnTo>
                  <a:lnTo>
                    <a:pt x="9835" y="502"/>
                  </a:lnTo>
                  <a:lnTo>
                    <a:pt x="9793" y="440"/>
                  </a:lnTo>
                  <a:lnTo>
                    <a:pt x="9584" y="440"/>
                  </a:lnTo>
                  <a:lnTo>
                    <a:pt x="9521" y="502"/>
                  </a:lnTo>
                  <a:lnTo>
                    <a:pt x="9479" y="544"/>
                  </a:lnTo>
                  <a:lnTo>
                    <a:pt x="9416" y="565"/>
                  </a:lnTo>
                  <a:lnTo>
                    <a:pt x="9312" y="523"/>
                  </a:lnTo>
                  <a:lnTo>
                    <a:pt x="9165" y="440"/>
                  </a:lnTo>
                  <a:lnTo>
                    <a:pt x="9124" y="356"/>
                  </a:lnTo>
                  <a:lnTo>
                    <a:pt x="9040" y="335"/>
                  </a:lnTo>
                  <a:lnTo>
                    <a:pt x="8998" y="293"/>
                  </a:lnTo>
                  <a:lnTo>
                    <a:pt x="8956" y="189"/>
                  </a:lnTo>
                  <a:lnTo>
                    <a:pt x="8935" y="147"/>
                  </a:lnTo>
                  <a:lnTo>
                    <a:pt x="8831" y="105"/>
                  </a:lnTo>
                  <a:lnTo>
                    <a:pt x="8705" y="105"/>
                  </a:lnTo>
                  <a:lnTo>
                    <a:pt x="8517" y="189"/>
                  </a:lnTo>
                  <a:lnTo>
                    <a:pt x="8496" y="147"/>
                  </a:lnTo>
                  <a:lnTo>
                    <a:pt x="8266" y="147"/>
                  </a:lnTo>
                  <a:lnTo>
                    <a:pt x="8182" y="105"/>
                  </a:lnTo>
                  <a:lnTo>
                    <a:pt x="8098" y="84"/>
                  </a:lnTo>
                  <a:lnTo>
                    <a:pt x="8056" y="42"/>
                  </a:lnTo>
                  <a:lnTo>
                    <a:pt x="7868" y="42"/>
                  </a:lnTo>
                  <a:lnTo>
                    <a:pt x="7784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A6CBC2"/>
                </a:solidFill>
              </a:endParaRPr>
            </a:p>
          </p:txBody>
        </p:sp>
        <p:sp>
          <p:nvSpPr>
            <p:cNvPr id="7120" name="Google Shape;7120;p57"/>
            <p:cNvSpPr/>
            <p:nvPr/>
          </p:nvSpPr>
          <p:spPr>
            <a:xfrm>
              <a:off x="3970326" y="3207451"/>
              <a:ext cx="21934" cy="52837"/>
            </a:xfrm>
            <a:custGeom>
              <a:rect b="b" l="l" r="r" t="t"/>
              <a:pathLst>
                <a:path extrusionOk="0" h="4646" w="1842">
                  <a:moveTo>
                    <a:pt x="210" y="0"/>
                  </a:moveTo>
                  <a:lnTo>
                    <a:pt x="189" y="21"/>
                  </a:lnTo>
                  <a:lnTo>
                    <a:pt x="210" y="105"/>
                  </a:lnTo>
                  <a:lnTo>
                    <a:pt x="231" y="126"/>
                  </a:lnTo>
                  <a:lnTo>
                    <a:pt x="273" y="209"/>
                  </a:lnTo>
                  <a:lnTo>
                    <a:pt x="377" y="251"/>
                  </a:lnTo>
                  <a:lnTo>
                    <a:pt x="419" y="272"/>
                  </a:lnTo>
                  <a:lnTo>
                    <a:pt x="419" y="314"/>
                  </a:lnTo>
                  <a:lnTo>
                    <a:pt x="377" y="460"/>
                  </a:lnTo>
                  <a:lnTo>
                    <a:pt x="377" y="523"/>
                  </a:lnTo>
                  <a:lnTo>
                    <a:pt x="482" y="586"/>
                  </a:lnTo>
                  <a:lnTo>
                    <a:pt x="503" y="670"/>
                  </a:lnTo>
                  <a:lnTo>
                    <a:pt x="503" y="795"/>
                  </a:lnTo>
                  <a:lnTo>
                    <a:pt x="482" y="837"/>
                  </a:lnTo>
                  <a:lnTo>
                    <a:pt x="482" y="879"/>
                  </a:lnTo>
                  <a:lnTo>
                    <a:pt x="335" y="1004"/>
                  </a:lnTo>
                  <a:lnTo>
                    <a:pt x="335" y="1088"/>
                  </a:lnTo>
                  <a:lnTo>
                    <a:pt x="377" y="1193"/>
                  </a:lnTo>
                  <a:lnTo>
                    <a:pt x="377" y="1276"/>
                  </a:lnTo>
                  <a:lnTo>
                    <a:pt x="398" y="1360"/>
                  </a:lnTo>
                  <a:lnTo>
                    <a:pt x="335" y="1423"/>
                  </a:lnTo>
                  <a:lnTo>
                    <a:pt x="398" y="1507"/>
                  </a:lnTo>
                  <a:lnTo>
                    <a:pt x="398" y="1590"/>
                  </a:lnTo>
                  <a:lnTo>
                    <a:pt x="335" y="1611"/>
                  </a:lnTo>
                  <a:lnTo>
                    <a:pt x="377" y="1695"/>
                  </a:lnTo>
                  <a:lnTo>
                    <a:pt x="398" y="1737"/>
                  </a:lnTo>
                  <a:lnTo>
                    <a:pt x="440" y="1779"/>
                  </a:lnTo>
                  <a:lnTo>
                    <a:pt x="440" y="1820"/>
                  </a:lnTo>
                  <a:lnTo>
                    <a:pt x="398" y="1820"/>
                  </a:lnTo>
                  <a:lnTo>
                    <a:pt x="377" y="1904"/>
                  </a:lnTo>
                  <a:lnTo>
                    <a:pt x="293" y="1925"/>
                  </a:lnTo>
                  <a:lnTo>
                    <a:pt x="168" y="2030"/>
                  </a:lnTo>
                  <a:lnTo>
                    <a:pt x="126" y="2051"/>
                  </a:lnTo>
                  <a:lnTo>
                    <a:pt x="126" y="2134"/>
                  </a:lnTo>
                  <a:lnTo>
                    <a:pt x="168" y="2197"/>
                  </a:lnTo>
                  <a:lnTo>
                    <a:pt x="126" y="2260"/>
                  </a:lnTo>
                  <a:lnTo>
                    <a:pt x="126" y="2344"/>
                  </a:lnTo>
                  <a:lnTo>
                    <a:pt x="63" y="2448"/>
                  </a:lnTo>
                  <a:lnTo>
                    <a:pt x="1" y="2469"/>
                  </a:lnTo>
                  <a:lnTo>
                    <a:pt x="1" y="2532"/>
                  </a:lnTo>
                  <a:lnTo>
                    <a:pt x="84" y="2636"/>
                  </a:lnTo>
                  <a:lnTo>
                    <a:pt x="126" y="2741"/>
                  </a:lnTo>
                  <a:lnTo>
                    <a:pt x="168" y="2783"/>
                  </a:lnTo>
                  <a:lnTo>
                    <a:pt x="314" y="2762"/>
                  </a:lnTo>
                  <a:lnTo>
                    <a:pt x="335" y="2825"/>
                  </a:lnTo>
                  <a:lnTo>
                    <a:pt x="377" y="2867"/>
                  </a:lnTo>
                  <a:lnTo>
                    <a:pt x="419" y="2929"/>
                  </a:lnTo>
                  <a:lnTo>
                    <a:pt x="419" y="2992"/>
                  </a:lnTo>
                  <a:lnTo>
                    <a:pt x="524" y="3055"/>
                  </a:lnTo>
                  <a:lnTo>
                    <a:pt x="586" y="3034"/>
                  </a:lnTo>
                  <a:lnTo>
                    <a:pt x="628" y="3034"/>
                  </a:lnTo>
                  <a:lnTo>
                    <a:pt x="691" y="2971"/>
                  </a:lnTo>
                  <a:lnTo>
                    <a:pt x="817" y="2971"/>
                  </a:lnTo>
                  <a:lnTo>
                    <a:pt x="963" y="2992"/>
                  </a:lnTo>
                  <a:lnTo>
                    <a:pt x="1026" y="3097"/>
                  </a:lnTo>
                  <a:lnTo>
                    <a:pt x="1026" y="3264"/>
                  </a:lnTo>
                  <a:lnTo>
                    <a:pt x="1005" y="3390"/>
                  </a:lnTo>
                  <a:lnTo>
                    <a:pt x="900" y="3515"/>
                  </a:lnTo>
                  <a:lnTo>
                    <a:pt x="837" y="3662"/>
                  </a:lnTo>
                  <a:lnTo>
                    <a:pt x="796" y="3766"/>
                  </a:lnTo>
                  <a:lnTo>
                    <a:pt x="796" y="3871"/>
                  </a:lnTo>
                  <a:lnTo>
                    <a:pt x="837" y="3996"/>
                  </a:lnTo>
                  <a:lnTo>
                    <a:pt x="837" y="4080"/>
                  </a:lnTo>
                  <a:lnTo>
                    <a:pt x="942" y="4206"/>
                  </a:lnTo>
                  <a:lnTo>
                    <a:pt x="1047" y="4289"/>
                  </a:lnTo>
                  <a:lnTo>
                    <a:pt x="1130" y="4331"/>
                  </a:lnTo>
                  <a:lnTo>
                    <a:pt x="1172" y="4394"/>
                  </a:lnTo>
                  <a:lnTo>
                    <a:pt x="1256" y="4499"/>
                  </a:lnTo>
                  <a:lnTo>
                    <a:pt x="1235" y="4541"/>
                  </a:lnTo>
                  <a:lnTo>
                    <a:pt x="1256" y="4645"/>
                  </a:lnTo>
                  <a:lnTo>
                    <a:pt x="1361" y="4624"/>
                  </a:lnTo>
                  <a:lnTo>
                    <a:pt x="1381" y="4499"/>
                  </a:lnTo>
                  <a:lnTo>
                    <a:pt x="1361" y="4352"/>
                  </a:lnTo>
                  <a:lnTo>
                    <a:pt x="1423" y="4248"/>
                  </a:lnTo>
                  <a:lnTo>
                    <a:pt x="1423" y="4143"/>
                  </a:lnTo>
                  <a:lnTo>
                    <a:pt x="1486" y="3996"/>
                  </a:lnTo>
                  <a:lnTo>
                    <a:pt x="1591" y="3976"/>
                  </a:lnTo>
                  <a:lnTo>
                    <a:pt x="1674" y="3913"/>
                  </a:lnTo>
                  <a:lnTo>
                    <a:pt x="1695" y="3808"/>
                  </a:lnTo>
                  <a:lnTo>
                    <a:pt x="1737" y="3599"/>
                  </a:lnTo>
                  <a:lnTo>
                    <a:pt x="1653" y="3515"/>
                  </a:lnTo>
                  <a:lnTo>
                    <a:pt x="1674" y="3473"/>
                  </a:lnTo>
                  <a:lnTo>
                    <a:pt x="1653" y="3452"/>
                  </a:lnTo>
                  <a:lnTo>
                    <a:pt x="1674" y="3390"/>
                  </a:lnTo>
                  <a:lnTo>
                    <a:pt x="1737" y="3390"/>
                  </a:lnTo>
                  <a:lnTo>
                    <a:pt x="1758" y="3306"/>
                  </a:lnTo>
                  <a:lnTo>
                    <a:pt x="1842" y="3306"/>
                  </a:lnTo>
                  <a:lnTo>
                    <a:pt x="1842" y="3243"/>
                  </a:lnTo>
                  <a:lnTo>
                    <a:pt x="1779" y="3160"/>
                  </a:lnTo>
                  <a:lnTo>
                    <a:pt x="1737" y="3034"/>
                  </a:lnTo>
                  <a:lnTo>
                    <a:pt x="1591" y="2846"/>
                  </a:lnTo>
                  <a:lnTo>
                    <a:pt x="1570" y="2741"/>
                  </a:lnTo>
                  <a:lnTo>
                    <a:pt x="1361" y="2553"/>
                  </a:lnTo>
                  <a:lnTo>
                    <a:pt x="1319" y="2532"/>
                  </a:lnTo>
                  <a:lnTo>
                    <a:pt x="1277" y="2469"/>
                  </a:lnTo>
                  <a:lnTo>
                    <a:pt x="1172" y="2406"/>
                  </a:lnTo>
                  <a:lnTo>
                    <a:pt x="1005" y="2323"/>
                  </a:lnTo>
                  <a:lnTo>
                    <a:pt x="921" y="1779"/>
                  </a:lnTo>
                  <a:lnTo>
                    <a:pt x="942" y="1674"/>
                  </a:lnTo>
                  <a:lnTo>
                    <a:pt x="942" y="691"/>
                  </a:lnTo>
                  <a:lnTo>
                    <a:pt x="921" y="481"/>
                  </a:lnTo>
                  <a:lnTo>
                    <a:pt x="733" y="272"/>
                  </a:lnTo>
                  <a:lnTo>
                    <a:pt x="649" y="209"/>
                  </a:lnTo>
                  <a:lnTo>
                    <a:pt x="607" y="167"/>
                  </a:lnTo>
                  <a:lnTo>
                    <a:pt x="586" y="126"/>
                  </a:lnTo>
                  <a:lnTo>
                    <a:pt x="524" y="126"/>
                  </a:lnTo>
                  <a:lnTo>
                    <a:pt x="503" y="105"/>
                  </a:lnTo>
                  <a:lnTo>
                    <a:pt x="419" y="63"/>
                  </a:lnTo>
                  <a:lnTo>
                    <a:pt x="398" y="105"/>
                  </a:lnTo>
                  <a:lnTo>
                    <a:pt x="377" y="63"/>
                  </a:lnTo>
                  <a:lnTo>
                    <a:pt x="293" y="63"/>
                  </a:lnTo>
                  <a:lnTo>
                    <a:pt x="273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121" name="Google Shape;7121;p57"/>
            <p:cNvSpPr/>
            <p:nvPr/>
          </p:nvSpPr>
          <p:spPr>
            <a:xfrm>
              <a:off x="3895082" y="3199593"/>
              <a:ext cx="81233" cy="66165"/>
            </a:xfrm>
            <a:custGeom>
              <a:rect b="b" l="l" r="r" t="t"/>
              <a:pathLst>
                <a:path extrusionOk="0" h="5818" w="6822">
                  <a:moveTo>
                    <a:pt x="5085" y="1"/>
                  </a:moveTo>
                  <a:lnTo>
                    <a:pt x="4143" y="210"/>
                  </a:lnTo>
                  <a:lnTo>
                    <a:pt x="3913" y="691"/>
                  </a:lnTo>
                  <a:lnTo>
                    <a:pt x="3934" y="796"/>
                  </a:lnTo>
                  <a:lnTo>
                    <a:pt x="3997" y="858"/>
                  </a:lnTo>
                  <a:lnTo>
                    <a:pt x="4081" y="900"/>
                  </a:lnTo>
                  <a:lnTo>
                    <a:pt x="4039" y="942"/>
                  </a:lnTo>
                  <a:lnTo>
                    <a:pt x="4018" y="1005"/>
                  </a:lnTo>
                  <a:lnTo>
                    <a:pt x="4018" y="1068"/>
                  </a:lnTo>
                  <a:lnTo>
                    <a:pt x="4018" y="1151"/>
                  </a:lnTo>
                  <a:lnTo>
                    <a:pt x="4018" y="1235"/>
                  </a:lnTo>
                  <a:lnTo>
                    <a:pt x="4018" y="1361"/>
                  </a:lnTo>
                  <a:lnTo>
                    <a:pt x="3976" y="1382"/>
                  </a:lnTo>
                  <a:lnTo>
                    <a:pt x="3997" y="1423"/>
                  </a:lnTo>
                  <a:lnTo>
                    <a:pt x="3934" y="1465"/>
                  </a:lnTo>
                  <a:lnTo>
                    <a:pt x="3830" y="1570"/>
                  </a:lnTo>
                  <a:lnTo>
                    <a:pt x="3830" y="1654"/>
                  </a:lnTo>
                  <a:lnTo>
                    <a:pt x="3830" y="1988"/>
                  </a:lnTo>
                  <a:lnTo>
                    <a:pt x="3830" y="2114"/>
                  </a:lnTo>
                  <a:lnTo>
                    <a:pt x="3913" y="2198"/>
                  </a:lnTo>
                  <a:lnTo>
                    <a:pt x="4081" y="2365"/>
                  </a:lnTo>
                  <a:lnTo>
                    <a:pt x="4102" y="2428"/>
                  </a:lnTo>
                  <a:lnTo>
                    <a:pt x="4143" y="2511"/>
                  </a:lnTo>
                  <a:lnTo>
                    <a:pt x="4436" y="2511"/>
                  </a:lnTo>
                  <a:lnTo>
                    <a:pt x="4395" y="2470"/>
                  </a:lnTo>
                  <a:lnTo>
                    <a:pt x="4395" y="2386"/>
                  </a:lnTo>
                  <a:lnTo>
                    <a:pt x="4520" y="2365"/>
                  </a:lnTo>
                  <a:lnTo>
                    <a:pt x="4562" y="2386"/>
                  </a:lnTo>
                  <a:lnTo>
                    <a:pt x="4625" y="3014"/>
                  </a:lnTo>
                  <a:lnTo>
                    <a:pt x="4562" y="3055"/>
                  </a:lnTo>
                  <a:lnTo>
                    <a:pt x="4499" y="3035"/>
                  </a:lnTo>
                  <a:lnTo>
                    <a:pt x="4457" y="3014"/>
                  </a:lnTo>
                  <a:lnTo>
                    <a:pt x="4436" y="2993"/>
                  </a:lnTo>
                  <a:lnTo>
                    <a:pt x="4353" y="3035"/>
                  </a:lnTo>
                  <a:lnTo>
                    <a:pt x="4248" y="3055"/>
                  </a:lnTo>
                  <a:lnTo>
                    <a:pt x="4185" y="3055"/>
                  </a:lnTo>
                  <a:lnTo>
                    <a:pt x="4039" y="2930"/>
                  </a:lnTo>
                  <a:lnTo>
                    <a:pt x="3934" y="2804"/>
                  </a:lnTo>
                  <a:lnTo>
                    <a:pt x="3830" y="2721"/>
                  </a:lnTo>
                  <a:lnTo>
                    <a:pt x="3725" y="2574"/>
                  </a:lnTo>
                  <a:lnTo>
                    <a:pt x="3599" y="2470"/>
                  </a:lnTo>
                  <a:lnTo>
                    <a:pt x="3390" y="2407"/>
                  </a:lnTo>
                  <a:lnTo>
                    <a:pt x="3244" y="2323"/>
                  </a:lnTo>
                  <a:lnTo>
                    <a:pt x="3244" y="2260"/>
                  </a:lnTo>
                  <a:lnTo>
                    <a:pt x="3139" y="2156"/>
                  </a:lnTo>
                  <a:lnTo>
                    <a:pt x="3139" y="1988"/>
                  </a:lnTo>
                  <a:lnTo>
                    <a:pt x="3097" y="1988"/>
                  </a:lnTo>
                  <a:lnTo>
                    <a:pt x="3055" y="2009"/>
                  </a:lnTo>
                  <a:lnTo>
                    <a:pt x="2972" y="2009"/>
                  </a:lnTo>
                  <a:lnTo>
                    <a:pt x="2930" y="2177"/>
                  </a:lnTo>
                  <a:lnTo>
                    <a:pt x="2888" y="2219"/>
                  </a:lnTo>
                  <a:lnTo>
                    <a:pt x="2742" y="2281"/>
                  </a:lnTo>
                  <a:lnTo>
                    <a:pt x="2637" y="2281"/>
                  </a:lnTo>
                  <a:lnTo>
                    <a:pt x="2637" y="2260"/>
                  </a:lnTo>
                  <a:lnTo>
                    <a:pt x="2511" y="2219"/>
                  </a:lnTo>
                  <a:lnTo>
                    <a:pt x="2365" y="2198"/>
                  </a:lnTo>
                  <a:lnTo>
                    <a:pt x="2239" y="2114"/>
                  </a:lnTo>
                  <a:lnTo>
                    <a:pt x="2198" y="2114"/>
                  </a:lnTo>
                  <a:lnTo>
                    <a:pt x="2093" y="2072"/>
                  </a:lnTo>
                  <a:lnTo>
                    <a:pt x="2030" y="2072"/>
                  </a:lnTo>
                  <a:lnTo>
                    <a:pt x="2030" y="2009"/>
                  </a:lnTo>
                  <a:lnTo>
                    <a:pt x="2030" y="1947"/>
                  </a:lnTo>
                  <a:lnTo>
                    <a:pt x="2009" y="1884"/>
                  </a:lnTo>
                  <a:lnTo>
                    <a:pt x="2009" y="1758"/>
                  </a:lnTo>
                  <a:lnTo>
                    <a:pt x="1946" y="1758"/>
                  </a:lnTo>
                  <a:lnTo>
                    <a:pt x="1800" y="1800"/>
                  </a:lnTo>
                  <a:lnTo>
                    <a:pt x="1779" y="1842"/>
                  </a:lnTo>
                  <a:lnTo>
                    <a:pt x="1695" y="1842"/>
                  </a:lnTo>
                  <a:lnTo>
                    <a:pt x="1612" y="1884"/>
                  </a:lnTo>
                  <a:lnTo>
                    <a:pt x="1528" y="1947"/>
                  </a:lnTo>
                  <a:lnTo>
                    <a:pt x="1507" y="1905"/>
                  </a:lnTo>
                  <a:lnTo>
                    <a:pt x="1486" y="1884"/>
                  </a:lnTo>
                  <a:lnTo>
                    <a:pt x="1486" y="1779"/>
                  </a:lnTo>
                  <a:lnTo>
                    <a:pt x="1465" y="1758"/>
                  </a:lnTo>
                  <a:lnTo>
                    <a:pt x="1361" y="1695"/>
                  </a:lnTo>
                  <a:lnTo>
                    <a:pt x="1298" y="1737"/>
                  </a:lnTo>
                  <a:lnTo>
                    <a:pt x="1256" y="1674"/>
                  </a:lnTo>
                  <a:lnTo>
                    <a:pt x="1256" y="1695"/>
                  </a:lnTo>
                  <a:lnTo>
                    <a:pt x="1256" y="1758"/>
                  </a:lnTo>
                  <a:lnTo>
                    <a:pt x="1214" y="1779"/>
                  </a:lnTo>
                  <a:lnTo>
                    <a:pt x="1256" y="2009"/>
                  </a:lnTo>
                  <a:lnTo>
                    <a:pt x="1256" y="2219"/>
                  </a:lnTo>
                  <a:lnTo>
                    <a:pt x="1256" y="2365"/>
                  </a:lnTo>
                  <a:lnTo>
                    <a:pt x="1298" y="2470"/>
                  </a:lnTo>
                  <a:lnTo>
                    <a:pt x="1298" y="2574"/>
                  </a:lnTo>
                  <a:lnTo>
                    <a:pt x="1277" y="2616"/>
                  </a:lnTo>
                  <a:lnTo>
                    <a:pt x="1256" y="2783"/>
                  </a:lnTo>
                  <a:lnTo>
                    <a:pt x="1277" y="2825"/>
                  </a:lnTo>
                  <a:lnTo>
                    <a:pt x="42" y="2825"/>
                  </a:lnTo>
                  <a:lnTo>
                    <a:pt x="1" y="4771"/>
                  </a:lnTo>
                  <a:lnTo>
                    <a:pt x="22" y="4813"/>
                  </a:lnTo>
                  <a:lnTo>
                    <a:pt x="105" y="4918"/>
                  </a:lnTo>
                  <a:lnTo>
                    <a:pt x="168" y="4980"/>
                  </a:lnTo>
                  <a:lnTo>
                    <a:pt x="231" y="5043"/>
                  </a:lnTo>
                  <a:lnTo>
                    <a:pt x="314" y="5085"/>
                  </a:lnTo>
                  <a:lnTo>
                    <a:pt x="419" y="5232"/>
                  </a:lnTo>
                  <a:lnTo>
                    <a:pt x="482" y="5294"/>
                  </a:lnTo>
                  <a:lnTo>
                    <a:pt x="566" y="5336"/>
                  </a:lnTo>
                  <a:lnTo>
                    <a:pt x="628" y="5399"/>
                  </a:lnTo>
                  <a:lnTo>
                    <a:pt x="670" y="5462"/>
                  </a:lnTo>
                  <a:lnTo>
                    <a:pt x="754" y="5504"/>
                  </a:lnTo>
                  <a:lnTo>
                    <a:pt x="775" y="5608"/>
                  </a:lnTo>
                  <a:lnTo>
                    <a:pt x="1319" y="5462"/>
                  </a:lnTo>
                  <a:lnTo>
                    <a:pt x="1402" y="5504"/>
                  </a:lnTo>
                  <a:lnTo>
                    <a:pt x="1528" y="5441"/>
                  </a:lnTo>
                  <a:lnTo>
                    <a:pt x="1570" y="5462"/>
                  </a:lnTo>
                  <a:lnTo>
                    <a:pt x="1591" y="5462"/>
                  </a:lnTo>
                  <a:lnTo>
                    <a:pt x="1612" y="5504"/>
                  </a:lnTo>
                  <a:lnTo>
                    <a:pt x="1695" y="5504"/>
                  </a:lnTo>
                  <a:lnTo>
                    <a:pt x="1716" y="5524"/>
                  </a:lnTo>
                  <a:lnTo>
                    <a:pt x="1737" y="5524"/>
                  </a:lnTo>
                  <a:lnTo>
                    <a:pt x="1821" y="5629"/>
                  </a:lnTo>
                  <a:lnTo>
                    <a:pt x="1884" y="5629"/>
                  </a:lnTo>
                  <a:lnTo>
                    <a:pt x="2030" y="5650"/>
                  </a:lnTo>
                  <a:lnTo>
                    <a:pt x="2135" y="5713"/>
                  </a:lnTo>
                  <a:lnTo>
                    <a:pt x="2198" y="5755"/>
                  </a:lnTo>
                  <a:lnTo>
                    <a:pt x="2239" y="5755"/>
                  </a:lnTo>
                  <a:lnTo>
                    <a:pt x="2344" y="5671"/>
                  </a:lnTo>
                  <a:lnTo>
                    <a:pt x="2470" y="5650"/>
                  </a:lnTo>
                  <a:lnTo>
                    <a:pt x="2532" y="5713"/>
                  </a:lnTo>
                  <a:lnTo>
                    <a:pt x="2553" y="5671"/>
                  </a:lnTo>
                  <a:lnTo>
                    <a:pt x="2574" y="5713"/>
                  </a:lnTo>
                  <a:lnTo>
                    <a:pt x="2616" y="5713"/>
                  </a:lnTo>
                  <a:lnTo>
                    <a:pt x="2679" y="5776"/>
                  </a:lnTo>
                  <a:lnTo>
                    <a:pt x="2783" y="5817"/>
                  </a:lnTo>
                  <a:lnTo>
                    <a:pt x="2951" y="5755"/>
                  </a:lnTo>
                  <a:lnTo>
                    <a:pt x="3139" y="5504"/>
                  </a:lnTo>
                  <a:lnTo>
                    <a:pt x="3390" y="5190"/>
                  </a:lnTo>
                  <a:lnTo>
                    <a:pt x="3725" y="4939"/>
                  </a:lnTo>
                  <a:lnTo>
                    <a:pt x="3934" y="4876"/>
                  </a:lnTo>
                  <a:lnTo>
                    <a:pt x="3976" y="4834"/>
                  </a:lnTo>
                  <a:lnTo>
                    <a:pt x="3997" y="4792"/>
                  </a:lnTo>
                  <a:lnTo>
                    <a:pt x="3976" y="4729"/>
                  </a:lnTo>
                  <a:lnTo>
                    <a:pt x="3997" y="4687"/>
                  </a:lnTo>
                  <a:lnTo>
                    <a:pt x="3997" y="4625"/>
                  </a:lnTo>
                  <a:lnTo>
                    <a:pt x="4039" y="4562"/>
                  </a:lnTo>
                  <a:lnTo>
                    <a:pt x="4206" y="4457"/>
                  </a:lnTo>
                  <a:lnTo>
                    <a:pt x="4290" y="4415"/>
                  </a:lnTo>
                  <a:lnTo>
                    <a:pt x="4353" y="4395"/>
                  </a:lnTo>
                  <a:lnTo>
                    <a:pt x="4499" y="4353"/>
                  </a:lnTo>
                  <a:lnTo>
                    <a:pt x="4646" y="4353"/>
                  </a:lnTo>
                  <a:lnTo>
                    <a:pt x="4667" y="4395"/>
                  </a:lnTo>
                  <a:lnTo>
                    <a:pt x="4729" y="4374"/>
                  </a:lnTo>
                  <a:lnTo>
                    <a:pt x="4855" y="4395"/>
                  </a:lnTo>
                  <a:lnTo>
                    <a:pt x="4918" y="4395"/>
                  </a:lnTo>
                  <a:lnTo>
                    <a:pt x="4918" y="4311"/>
                  </a:lnTo>
                  <a:lnTo>
                    <a:pt x="4876" y="4143"/>
                  </a:lnTo>
                  <a:lnTo>
                    <a:pt x="4918" y="4060"/>
                  </a:lnTo>
                  <a:lnTo>
                    <a:pt x="5148" y="3955"/>
                  </a:lnTo>
                  <a:lnTo>
                    <a:pt x="5273" y="3955"/>
                  </a:lnTo>
                  <a:lnTo>
                    <a:pt x="5859" y="3683"/>
                  </a:lnTo>
                  <a:lnTo>
                    <a:pt x="5964" y="3662"/>
                  </a:lnTo>
                  <a:lnTo>
                    <a:pt x="6299" y="3537"/>
                  </a:lnTo>
                  <a:lnTo>
                    <a:pt x="6487" y="3474"/>
                  </a:lnTo>
                  <a:lnTo>
                    <a:pt x="6445" y="3432"/>
                  </a:lnTo>
                  <a:lnTo>
                    <a:pt x="6403" y="3327"/>
                  </a:lnTo>
                  <a:lnTo>
                    <a:pt x="6320" y="3223"/>
                  </a:lnTo>
                  <a:lnTo>
                    <a:pt x="6320" y="3160"/>
                  </a:lnTo>
                  <a:lnTo>
                    <a:pt x="6382" y="3139"/>
                  </a:lnTo>
                  <a:lnTo>
                    <a:pt x="6445" y="3035"/>
                  </a:lnTo>
                  <a:lnTo>
                    <a:pt x="6445" y="2951"/>
                  </a:lnTo>
                  <a:lnTo>
                    <a:pt x="6487" y="2888"/>
                  </a:lnTo>
                  <a:lnTo>
                    <a:pt x="6445" y="2825"/>
                  </a:lnTo>
                  <a:lnTo>
                    <a:pt x="6445" y="2742"/>
                  </a:lnTo>
                  <a:lnTo>
                    <a:pt x="6487" y="2721"/>
                  </a:lnTo>
                  <a:lnTo>
                    <a:pt x="6612" y="2616"/>
                  </a:lnTo>
                  <a:lnTo>
                    <a:pt x="6696" y="2595"/>
                  </a:lnTo>
                  <a:lnTo>
                    <a:pt x="6717" y="2511"/>
                  </a:lnTo>
                  <a:lnTo>
                    <a:pt x="6759" y="2511"/>
                  </a:lnTo>
                  <a:lnTo>
                    <a:pt x="6759" y="2470"/>
                  </a:lnTo>
                  <a:lnTo>
                    <a:pt x="6717" y="2428"/>
                  </a:lnTo>
                  <a:lnTo>
                    <a:pt x="6696" y="2386"/>
                  </a:lnTo>
                  <a:lnTo>
                    <a:pt x="6654" y="2302"/>
                  </a:lnTo>
                  <a:lnTo>
                    <a:pt x="6717" y="2281"/>
                  </a:lnTo>
                  <a:lnTo>
                    <a:pt x="6717" y="2198"/>
                  </a:lnTo>
                  <a:lnTo>
                    <a:pt x="6654" y="2114"/>
                  </a:lnTo>
                  <a:lnTo>
                    <a:pt x="6717" y="2051"/>
                  </a:lnTo>
                  <a:lnTo>
                    <a:pt x="6696" y="1967"/>
                  </a:lnTo>
                  <a:lnTo>
                    <a:pt x="6696" y="1884"/>
                  </a:lnTo>
                  <a:lnTo>
                    <a:pt x="6654" y="1779"/>
                  </a:lnTo>
                  <a:lnTo>
                    <a:pt x="6654" y="1695"/>
                  </a:lnTo>
                  <a:lnTo>
                    <a:pt x="6801" y="1570"/>
                  </a:lnTo>
                  <a:lnTo>
                    <a:pt x="6801" y="1528"/>
                  </a:lnTo>
                  <a:lnTo>
                    <a:pt x="6822" y="1486"/>
                  </a:lnTo>
                  <a:lnTo>
                    <a:pt x="6822" y="1361"/>
                  </a:lnTo>
                  <a:lnTo>
                    <a:pt x="6801" y="1277"/>
                  </a:lnTo>
                  <a:lnTo>
                    <a:pt x="6696" y="1214"/>
                  </a:lnTo>
                  <a:lnTo>
                    <a:pt x="6696" y="1151"/>
                  </a:lnTo>
                  <a:lnTo>
                    <a:pt x="6738" y="1005"/>
                  </a:lnTo>
                  <a:lnTo>
                    <a:pt x="6738" y="963"/>
                  </a:lnTo>
                  <a:lnTo>
                    <a:pt x="6696" y="942"/>
                  </a:lnTo>
                  <a:lnTo>
                    <a:pt x="6592" y="900"/>
                  </a:lnTo>
                  <a:lnTo>
                    <a:pt x="6550" y="817"/>
                  </a:lnTo>
                  <a:lnTo>
                    <a:pt x="6529" y="796"/>
                  </a:lnTo>
                  <a:lnTo>
                    <a:pt x="6508" y="712"/>
                  </a:lnTo>
                  <a:lnTo>
                    <a:pt x="6508" y="691"/>
                  </a:lnTo>
                  <a:lnTo>
                    <a:pt x="6445" y="691"/>
                  </a:lnTo>
                  <a:lnTo>
                    <a:pt x="6340" y="586"/>
                  </a:lnTo>
                  <a:lnTo>
                    <a:pt x="6299" y="503"/>
                  </a:lnTo>
                  <a:lnTo>
                    <a:pt x="6236" y="482"/>
                  </a:lnTo>
                  <a:lnTo>
                    <a:pt x="6194" y="419"/>
                  </a:lnTo>
                  <a:lnTo>
                    <a:pt x="6110" y="419"/>
                  </a:lnTo>
                  <a:lnTo>
                    <a:pt x="5859" y="335"/>
                  </a:lnTo>
                  <a:lnTo>
                    <a:pt x="5755" y="335"/>
                  </a:lnTo>
                  <a:lnTo>
                    <a:pt x="5671" y="273"/>
                  </a:lnTo>
                  <a:lnTo>
                    <a:pt x="5671" y="210"/>
                  </a:lnTo>
                  <a:lnTo>
                    <a:pt x="5587" y="168"/>
                  </a:lnTo>
                  <a:lnTo>
                    <a:pt x="5545" y="168"/>
                  </a:lnTo>
                  <a:lnTo>
                    <a:pt x="5441" y="126"/>
                  </a:lnTo>
                  <a:lnTo>
                    <a:pt x="5357" y="126"/>
                  </a:lnTo>
                  <a:lnTo>
                    <a:pt x="5169" y="22"/>
                  </a:lnTo>
                  <a:lnTo>
                    <a:pt x="5085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122" name="Google Shape;7122;p57"/>
            <p:cNvSpPr/>
            <p:nvPr/>
          </p:nvSpPr>
          <p:spPr>
            <a:xfrm>
              <a:off x="3824328" y="3184365"/>
              <a:ext cx="86210" cy="81393"/>
            </a:xfrm>
            <a:custGeom>
              <a:rect b="b" l="l" r="r" t="t"/>
              <a:pathLst>
                <a:path extrusionOk="0" h="7157" w="7240">
                  <a:moveTo>
                    <a:pt x="963" y="0"/>
                  </a:moveTo>
                  <a:lnTo>
                    <a:pt x="879" y="42"/>
                  </a:lnTo>
                  <a:lnTo>
                    <a:pt x="774" y="63"/>
                  </a:lnTo>
                  <a:lnTo>
                    <a:pt x="712" y="63"/>
                  </a:lnTo>
                  <a:lnTo>
                    <a:pt x="670" y="84"/>
                  </a:lnTo>
                  <a:lnTo>
                    <a:pt x="670" y="105"/>
                  </a:lnTo>
                  <a:lnTo>
                    <a:pt x="649" y="105"/>
                  </a:lnTo>
                  <a:lnTo>
                    <a:pt x="502" y="189"/>
                  </a:lnTo>
                  <a:lnTo>
                    <a:pt x="544" y="273"/>
                  </a:lnTo>
                  <a:lnTo>
                    <a:pt x="544" y="356"/>
                  </a:lnTo>
                  <a:lnTo>
                    <a:pt x="858" y="712"/>
                  </a:lnTo>
                  <a:lnTo>
                    <a:pt x="879" y="1151"/>
                  </a:lnTo>
                  <a:lnTo>
                    <a:pt x="1046" y="1402"/>
                  </a:lnTo>
                  <a:lnTo>
                    <a:pt x="1026" y="1633"/>
                  </a:lnTo>
                  <a:lnTo>
                    <a:pt x="837" y="1863"/>
                  </a:lnTo>
                  <a:lnTo>
                    <a:pt x="942" y="1925"/>
                  </a:lnTo>
                  <a:lnTo>
                    <a:pt x="942" y="2135"/>
                  </a:lnTo>
                  <a:lnTo>
                    <a:pt x="1046" y="2260"/>
                  </a:lnTo>
                  <a:lnTo>
                    <a:pt x="1046" y="2407"/>
                  </a:lnTo>
                  <a:lnTo>
                    <a:pt x="1256" y="2783"/>
                  </a:lnTo>
                  <a:lnTo>
                    <a:pt x="1256" y="2867"/>
                  </a:lnTo>
                  <a:lnTo>
                    <a:pt x="1339" y="2972"/>
                  </a:lnTo>
                  <a:lnTo>
                    <a:pt x="1339" y="3453"/>
                  </a:lnTo>
                  <a:lnTo>
                    <a:pt x="1088" y="3871"/>
                  </a:lnTo>
                  <a:lnTo>
                    <a:pt x="1026" y="3871"/>
                  </a:lnTo>
                  <a:lnTo>
                    <a:pt x="754" y="4081"/>
                  </a:lnTo>
                  <a:lnTo>
                    <a:pt x="754" y="4227"/>
                  </a:lnTo>
                  <a:lnTo>
                    <a:pt x="440" y="4499"/>
                  </a:lnTo>
                  <a:lnTo>
                    <a:pt x="440" y="4687"/>
                  </a:lnTo>
                  <a:lnTo>
                    <a:pt x="398" y="4750"/>
                  </a:lnTo>
                  <a:lnTo>
                    <a:pt x="398" y="5210"/>
                  </a:lnTo>
                  <a:lnTo>
                    <a:pt x="230" y="5399"/>
                  </a:lnTo>
                  <a:lnTo>
                    <a:pt x="210" y="5608"/>
                  </a:lnTo>
                  <a:lnTo>
                    <a:pt x="42" y="5796"/>
                  </a:lnTo>
                  <a:lnTo>
                    <a:pt x="42" y="6006"/>
                  </a:lnTo>
                  <a:lnTo>
                    <a:pt x="21" y="6173"/>
                  </a:lnTo>
                  <a:lnTo>
                    <a:pt x="21" y="6466"/>
                  </a:lnTo>
                  <a:lnTo>
                    <a:pt x="0" y="6654"/>
                  </a:lnTo>
                  <a:lnTo>
                    <a:pt x="21" y="6696"/>
                  </a:lnTo>
                  <a:lnTo>
                    <a:pt x="105" y="6738"/>
                  </a:lnTo>
                  <a:lnTo>
                    <a:pt x="126" y="6759"/>
                  </a:lnTo>
                  <a:lnTo>
                    <a:pt x="189" y="6738"/>
                  </a:lnTo>
                  <a:lnTo>
                    <a:pt x="210" y="6654"/>
                  </a:lnTo>
                  <a:lnTo>
                    <a:pt x="398" y="6654"/>
                  </a:lnTo>
                  <a:lnTo>
                    <a:pt x="461" y="6696"/>
                  </a:lnTo>
                  <a:lnTo>
                    <a:pt x="523" y="6675"/>
                  </a:lnTo>
                  <a:lnTo>
                    <a:pt x="523" y="6591"/>
                  </a:lnTo>
                  <a:lnTo>
                    <a:pt x="712" y="6466"/>
                  </a:lnTo>
                  <a:lnTo>
                    <a:pt x="754" y="6466"/>
                  </a:lnTo>
                  <a:lnTo>
                    <a:pt x="858" y="6529"/>
                  </a:lnTo>
                  <a:lnTo>
                    <a:pt x="879" y="6529"/>
                  </a:lnTo>
                  <a:lnTo>
                    <a:pt x="921" y="6487"/>
                  </a:lnTo>
                  <a:lnTo>
                    <a:pt x="963" y="6466"/>
                  </a:lnTo>
                  <a:lnTo>
                    <a:pt x="1046" y="6529"/>
                  </a:lnTo>
                  <a:lnTo>
                    <a:pt x="1046" y="6550"/>
                  </a:lnTo>
                  <a:lnTo>
                    <a:pt x="1130" y="6571"/>
                  </a:lnTo>
                  <a:lnTo>
                    <a:pt x="1088" y="6633"/>
                  </a:lnTo>
                  <a:lnTo>
                    <a:pt x="1151" y="6654"/>
                  </a:lnTo>
                  <a:lnTo>
                    <a:pt x="1256" y="6759"/>
                  </a:lnTo>
                  <a:lnTo>
                    <a:pt x="1381" y="6801"/>
                  </a:lnTo>
                  <a:lnTo>
                    <a:pt x="1486" y="6759"/>
                  </a:lnTo>
                  <a:lnTo>
                    <a:pt x="1507" y="6759"/>
                  </a:lnTo>
                  <a:lnTo>
                    <a:pt x="1590" y="6696"/>
                  </a:lnTo>
                  <a:lnTo>
                    <a:pt x="1653" y="6696"/>
                  </a:lnTo>
                  <a:lnTo>
                    <a:pt x="1674" y="6738"/>
                  </a:lnTo>
                  <a:lnTo>
                    <a:pt x="3850" y="6738"/>
                  </a:lnTo>
                  <a:lnTo>
                    <a:pt x="3871" y="6759"/>
                  </a:lnTo>
                  <a:lnTo>
                    <a:pt x="3913" y="6863"/>
                  </a:lnTo>
                  <a:lnTo>
                    <a:pt x="3976" y="6905"/>
                  </a:lnTo>
                  <a:lnTo>
                    <a:pt x="4101" y="6968"/>
                  </a:lnTo>
                  <a:lnTo>
                    <a:pt x="4206" y="6989"/>
                  </a:lnTo>
                  <a:lnTo>
                    <a:pt x="4311" y="6968"/>
                  </a:lnTo>
                  <a:lnTo>
                    <a:pt x="4373" y="6989"/>
                  </a:lnTo>
                  <a:lnTo>
                    <a:pt x="4394" y="7052"/>
                  </a:lnTo>
                  <a:lnTo>
                    <a:pt x="4478" y="7073"/>
                  </a:lnTo>
                  <a:lnTo>
                    <a:pt x="4541" y="7010"/>
                  </a:lnTo>
                  <a:lnTo>
                    <a:pt x="4645" y="6989"/>
                  </a:lnTo>
                  <a:lnTo>
                    <a:pt x="4792" y="7010"/>
                  </a:lnTo>
                  <a:lnTo>
                    <a:pt x="4855" y="7010"/>
                  </a:lnTo>
                  <a:lnTo>
                    <a:pt x="4896" y="6947"/>
                  </a:lnTo>
                  <a:lnTo>
                    <a:pt x="4917" y="6968"/>
                  </a:lnTo>
                  <a:lnTo>
                    <a:pt x="4959" y="6968"/>
                  </a:lnTo>
                  <a:lnTo>
                    <a:pt x="5106" y="7094"/>
                  </a:lnTo>
                  <a:lnTo>
                    <a:pt x="5210" y="7115"/>
                  </a:lnTo>
                  <a:lnTo>
                    <a:pt x="5357" y="7115"/>
                  </a:lnTo>
                  <a:lnTo>
                    <a:pt x="5357" y="7073"/>
                  </a:lnTo>
                  <a:lnTo>
                    <a:pt x="5440" y="7052"/>
                  </a:lnTo>
                  <a:lnTo>
                    <a:pt x="5482" y="7073"/>
                  </a:lnTo>
                  <a:lnTo>
                    <a:pt x="5545" y="7094"/>
                  </a:lnTo>
                  <a:lnTo>
                    <a:pt x="5587" y="7073"/>
                  </a:lnTo>
                  <a:lnTo>
                    <a:pt x="5629" y="7115"/>
                  </a:lnTo>
                  <a:lnTo>
                    <a:pt x="5671" y="7115"/>
                  </a:lnTo>
                  <a:lnTo>
                    <a:pt x="5692" y="7156"/>
                  </a:lnTo>
                  <a:lnTo>
                    <a:pt x="5838" y="7156"/>
                  </a:lnTo>
                  <a:lnTo>
                    <a:pt x="6717" y="6947"/>
                  </a:lnTo>
                  <a:lnTo>
                    <a:pt x="6696" y="6843"/>
                  </a:lnTo>
                  <a:lnTo>
                    <a:pt x="6612" y="6801"/>
                  </a:lnTo>
                  <a:lnTo>
                    <a:pt x="6570" y="6738"/>
                  </a:lnTo>
                  <a:lnTo>
                    <a:pt x="6508" y="6675"/>
                  </a:lnTo>
                  <a:lnTo>
                    <a:pt x="6424" y="6633"/>
                  </a:lnTo>
                  <a:lnTo>
                    <a:pt x="6361" y="6571"/>
                  </a:lnTo>
                  <a:lnTo>
                    <a:pt x="6256" y="6424"/>
                  </a:lnTo>
                  <a:lnTo>
                    <a:pt x="6173" y="6382"/>
                  </a:lnTo>
                  <a:lnTo>
                    <a:pt x="6110" y="6319"/>
                  </a:lnTo>
                  <a:lnTo>
                    <a:pt x="6047" y="6257"/>
                  </a:lnTo>
                  <a:lnTo>
                    <a:pt x="5964" y="6152"/>
                  </a:lnTo>
                  <a:lnTo>
                    <a:pt x="5943" y="6110"/>
                  </a:lnTo>
                  <a:lnTo>
                    <a:pt x="5984" y="4164"/>
                  </a:lnTo>
                  <a:lnTo>
                    <a:pt x="7219" y="4164"/>
                  </a:lnTo>
                  <a:lnTo>
                    <a:pt x="7198" y="4122"/>
                  </a:lnTo>
                  <a:lnTo>
                    <a:pt x="7219" y="3955"/>
                  </a:lnTo>
                  <a:lnTo>
                    <a:pt x="7240" y="3913"/>
                  </a:lnTo>
                  <a:lnTo>
                    <a:pt x="7240" y="3809"/>
                  </a:lnTo>
                  <a:lnTo>
                    <a:pt x="7198" y="3704"/>
                  </a:lnTo>
                  <a:lnTo>
                    <a:pt x="7198" y="3558"/>
                  </a:lnTo>
                  <a:lnTo>
                    <a:pt x="7198" y="3348"/>
                  </a:lnTo>
                  <a:lnTo>
                    <a:pt x="7156" y="3118"/>
                  </a:lnTo>
                  <a:lnTo>
                    <a:pt x="7198" y="3097"/>
                  </a:lnTo>
                  <a:lnTo>
                    <a:pt x="7198" y="3034"/>
                  </a:lnTo>
                  <a:lnTo>
                    <a:pt x="7198" y="3013"/>
                  </a:lnTo>
                  <a:lnTo>
                    <a:pt x="7093" y="3013"/>
                  </a:lnTo>
                  <a:lnTo>
                    <a:pt x="6989" y="3034"/>
                  </a:lnTo>
                  <a:lnTo>
                    <a:pt x="6905" y="3097"/>
                  </a:lnTo>
                  <a:lnTo>
                    <a:pt x="6821" y="3118"/>
                  </a:lnTo>
                  <a:lnTo>
                    <a:pt x="6780" y="3139"/>
                  </a:lnTo>
                  <a:lnTo>
                    <a:pt x="6717" y="3118"/>
                  </a:lnTo>
                  <a:lnTo>
                    <a:pt x="6570" y="3118"/>
                  </a:lnTo>
                  <a:lnTo>
                    <a:pt x="6508" y="3097"/>
                  </a:lnTo>
                  <a:lnTo>
                    <a:pt x="6424" y="3034"/>
                  </a:lnTo>
                  <a:lnTo>
                    <a:pt x="6382" y="3034"/>
                  </a:lnTo>
                  <a:lnTo>
                    <a:pt x="6361" y="3076"/>
                  </a:lnTo>
                  <a:lnTo>
                    <a:pt x="6298" y="3097"/>
                  </a:lnTo>
                  <a:lnTo>
                    <a:pt x="6256" y="3118"/>
                  </a:lnTo>
                  <a:lnTo>
                    <a:pt x="6194" y="3118"/>
                  </a:lnTo>
                  <a:lnTo>
                    <a:pt x="6173" y="3097"/>
                  </a:lnTo>
                  <a:lnTo>
                    <a:pt x="6173" y="2972"/>
                  </a:lnTo>
                  <a:lnTo>
                    <a:pt x="6215" y="2930"/>
                  </a:lnTo>
                  <a:lnTo>
                    <a:pt x="6215" y="2909"/>
                  </a:lnTo>
                  <a:lnTo>
                    <a:pt x="6256" y="2825"/>
                  </a:lnTo>
                  <a:lnTo>
                    <a:pt x="6173" y="2783"/>
                  </a:lnTo>
                  <a:lnTo>
                    <a:pt x="6173" y="2658"/>
                  </a:lnTo>
                  <a:lnTo>
                    <a:pt x="6194" y="2616"/>
                  </a:lnTo>
                  <a:lnTo>
                    <a:pt x="6194" y="2553"/>
                  </a:lnTo>
                  <a:lnTo>
                    <a:pt x="6110" y="2490"/>
                  </a:lnTo>
                  <a:lnTo>
                    <a:pt x="6110" y="2407"/>
                  </a:lnTo>
                  <a:lnTo>
                    <a:pt x="6152" y="2344"/>
                  </a:lnTo>
                  <a:lnTo>
                    <a:pt x="6110" y="2281"/>
                  </a:lnTo>
                  <a:lnTo>
                    <a:pt x="6068" y="2260"/>
                  </a:lnTo>
                  <a:lnTo>
                    <a:pt x="6047" y="2197"/>
                  </a:lnTo>
                  <a:lnTo>
                    <a:pt x="6005" y="2177"/>
                  </a:lnTo>
                  <a:lnTo>
                    <a:pt x="6005" y="2093"/>
                  </a:lnTo>
                  <a:lnTo>
                    <a:pt x="5964" y="2051"/>
                  </a:lnTo>
                  <a:lnTo>
                    <a:pt x="5964" y="1967"/>
                  </a:lnTo>
                  <a:lnTo>
                    <a:pt x="5901" y="1925"/>
                  </a:lnTo>
                  <a:lnTo>
                    <a:pt x="5964" y="1821"/>
                  </a:lnTo>
                  <a:lnTo>
                    <a:pt x="5964" y="1612"/>
                  </a:lnTo>
                  <a:lnTo>
                    <a:pt x="5943" y="1528"/>
                  </a:lnTo>
                  <a:lnTo>
                    <a:pt x="5943" y="1507"/>
                  </a:lnTo>
                  <a:lnTo>
                    <a:pt x="5964" y="1444"/>
                  </a:lnTo>
                  <a:lnTo>
                    <a:pt x="5964" y="1361"/>
                  </a:lnTo>
                  <a:lnTo>
                    <a:pt x="5901" y="1298"/>
                  </a:lnTo>
                  <a:lnTo>
                    <a:pt x="5943" y="1193"/>
                  </a:lnTo>
                  <a:lnTo>
                    <a:pt x="5984" y="1089"/>
                  </a:lnTo>
                  <a:lnTo>
                    <a:pt x="5984" y="1005"/>
                  </a:lnTo>
                  <a:lnTo>
                    <a:pt x="5984" y="921"/>
                  </a:lnTo>
                  <a:lnTo>
                    <a:pt x="5964" y="837"/>
                  </a:lnTo>
                  <a:lnTo>
                    <a:pt x="5315" y="796"/>
                  </a:lnTo>
                  <a:lnTo>
                    <a:pt x="5273" y="733"/>
                  </a:lnTo>
                  <a:lnTo>
                    <a:pt x="5315" y="691"/>
                  </a:lnTo>
                  <a:lnTo>
                    <a:pt x="5336" y="607"/>
                  </a:lnTo>
                  <a:lnTo>
                    <a:pt x="5147" y="586"/>
                  </a:lnTo>
                  <a:lnTo>
                    <a:pt x="5147" y="628"/>
                  </a:lnTo>
                  <a:lnTo>
                    <a:pt x="4583" y="670"/>
                  </a:lnTo>
                  <a:lnTo>
                    <a:pt x="4583" y="817"/>
                  </a:lnTo>
                  <a:lnTo>
                    <a:pt x="4520" y="921"/>
                  </a:lnTo>
                  <a:lnTo>
                    <a:pt x="4478" y="942"/>
                  </a:lnTo>
                  <a:lnTo>
                    <a:pt x="4499" y="1047"/>
                  </a:lnTo>
                  <a:lnTo>
                    <a:pt x="4499" y="1214"/>
                  </a:lnTo>
                  <a:lnTo>
                    <a:pt x="4059" y="1235"/>
                  </a:lnTo>
                  <a:lnTo>
                    <a:pt x="3976" y="1298"/>
                  </a:lnTo>
                  <a:lnTo>
                    <a:pt x="3787" y="1256"/>
                  </a:lnTo>
                  <a:lnTo>
                    <a:pt x="3704" y="1235"/>
                  </a:lnTo>
                  <a:lnTo>
                    <a:pt x="3599" y="1256"/>
                  </a:lnTo>
                  <a:lnTo>
                    <a:pt x="3453" y="1256"/>
                  </a:lnTo>
                  <a:lnTo>
                    <a:pt x="3390" y="1235"/>
                  </a:lnTo>
                  <a:lnTo>
                    <a:pt x="3369" y="1026"/>
                  </a:lnTo>
                  <a:lnTo>
                    <a:pt x="3285" y="921"/>
                  </a:lnTo>
                  <a:lnTo>
                    <a:pt x="3243" y="837"/>
                  </a:lnTo>
                  <a:lnTo>
                    <a:pt x="3181" y="817"/>
                  </a:lnTo>
                  <a:lnTo>
                    <a:pt x="3181" y="733"/>
                  </a:lnTo>
                  <a:lnTo>
                    <a:pt x="3160" y="691"/>
                  </a:lnTo>
                  <a:lnTo>
                    <a:pt x="3139" y="565"/>
                  </a:lnTo>
                  <a:lnTo>
                    <a:pt x="3076" y="461"/>
                  </a:lnTo>
                  <a:lnTo>
                    <a:pt x="3076" y="377"/>
                  </a:lnTo>
                  <a:lnTo>
                    <a:pt x="3118" y="314"/>
                  </a:lnTo>
                  <a:lnTo>
                    <a:pt x="3076" y="252"/>
                  </a:lnTo>
                  <a:lnTo>
                    <a:pt x="3034" y="189"/>
                  </a:lnTo>
                  <a:lnTo>
                    <a:pt x="3034" y="105"/>
                  </a:lnTo>
                  <a:lnTo>
                    <a:pt x="3034" y="84"/>
                  </a:lnTo>
                  <a:lnTo>
                    <a:pt x="3034" y="0"/>
                  </a:lnTo>
                  <a:lnTo>
                    <a:pt x="2030" y="0"/>
                  </a:lnTo>
                  <a:lnTo>
                    <a:pt x="1821" y="42"/>
                  </a:lnTo>
                  <a:lnTo>
                    <a:pt x="1653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123" name="Google Shape;7123;p57"/>
            <p:cNvSpPr/>
            <p:nvPr/>
          </p:nvSpPr>
          <p:spPr>
            <a:xfrm>
              <a:off x="3916754" y="3249086"/>
              <a:ext cx="53834" cy="46889"/>
            </a:xfrm>
            <a:custGeom>
              <a:rect b="b" l="l" r="r" t="t"/>
              <a:pathLst>
                <a:path extrusionOk="0" h="4123" w="4521">
                  <a:moveTo>
                    <a:pt x="2679" y="1"/>
                  </a:moveTo>
                  <a:lnTo>
                    <a:pt x="2533" y="43"/>
                  </a:lnTo>
                  <a:lnTo>
                    <a:pt x="2470" y="63"/>
                  </a:lnTo>
                  <a:lnTo>
                    <a:pt x="2386" y="105"/>
                  </a:lnTo>
                  <a:lnTo>
                    <a:pt x="2219" y="210"/>
                  </a:lnTo>
                  <a:lnTo>
                    <a:pt x="2177" y="273"/>
                  </a:lnTo>
                  <a:lnTo>
                    <a:pt x="2177" y="335"/>
                  </a:lnTo>
                  <a:lnTo>
                    <a:pt x="2156" y="377"/>
                  </a:lnTo>
                  <a:lnTo>
                    <a:pt x="2177" y="440"/>
                  </a:lnTo>
                  <a:lnTo>
                    <a:pt x="2156" y="482"/>
                  </a:lnTo>
                  <a:lnTo>
                    <a:pt x="2114" y="524"/>
                  </a:lnTo>
                  <a:lnTo>
                    <a:pt x="1905" y="587"/>
                  </a:lnTo>
                  <a:lnTo>
                    <a:pt x="1570" y="838"/>
                  </a:lnTo>
                  <a:lnTo>
                    <a:pt x="1319" y="1152"/>
                  </a:lnTo>
                  <a:lnTo>
                    <a:pt x="1131" y="1403"/>
                  </a:lnTo>
                  <a:lnTo>
                    <a:pt x="963" y="1465"/>
                  </a:lnTo>
                  <a:lnTo>
                    <a:pt x="859" y="1424"/>
                  </a:lnTo>
                  <a:lnTo>
                    <a:pt x="796" y="1361"/>
                  </a:lnTo>
                  <a:lnTo>
                    <a:pt x="754" y="1361"/>
                  </a:lnTo>
                  <a:lnTo>
                    <a:pt x="733" y="1319"/>
                  </a:lnTo>
                  <a:lnTo>
                    <a:pt x="712" y="1361"/>
                  </a:lnTo>
                  <a:lnTo>
                    <a:pt x="650" y="1298"/>
                  </a:lnTo>
                  <a:lnTo>
                    <a:pt x="524" y="1319"/>
                  </a:lnTo>
                  <a:lnTo>
                    <a:pt x="419" y="1403"/>
                  </a:lnTo>
                  <a:lnTo>
                    <a:pt x="378" y="1403"/>
                  </a:lnTo>
                  <a:lnTo>
                    <a:pt x="315" y="1361"/>
                  </a:lnTo>
                  <a:lnTo>
                    <a:pt x="210" y="1298"/>
                  </a:lnTo>
                  <a:lnTo>
                    <a:pt x="64" y="1277"/>
                  </a:lnTo>
                  <a:lnTo>
                    <a:pt x="1" y="1277"/>
                  </a:lnTo>
                  <a:lnTo>
                    <a:pt x="22" y="1319"/>
                  </a:lnTo>
                  <a:lnTo>
                    <a:pt x="22" y="1382"/>
                  </a:lnTo>
                  <a:lnTo>
                    <a:pt x="22" y="1424"/>
                  </a:lnTo>
                  <a:lnTo>
                    <a:pt x="22" y="1486"/>
                  </a:lnTo>
                  <a:lnTo>
                    <a:pt x="106" y="1570"/>
                  </a:lnTo>
                  <a:lnTo>
                    <a:pt x="168" y="1591"/>
                  </a:lnTo>
                  <a:lnTo>
                    <a:pt x="231" y="1633"/>
                  </a:lnTo>
                  <a:lnTo>
                    <a:pt x="294" y="1716"/>
                  </a:lnTo>
                  <a:lnTo>
                    <a:pt x="294" y="1779"/>
                  </a:lnTo>
                  <a:lnTo>
                    <a:pt x="315" y="1800"/>
                  </a:lnTo>
                  <a:lnTo>
                    <a:pt x="378" y="1884"/>
                  </a:lnTo>
                  <a:lnTo>
                    <a:pt x="398" y="1988"/>
                  </a:lnTo>
                  <a:lnTo>
                    <a:pt x="440" y="2030"/>
                  </a:lnTo>
                  <a:lnTo>
                    <a:pt x="503" y="2114"/>
                  </a:lnTo>
                  <a:lnTo>
                    <a:pt x="545" y="2156"/>
                  </a:lnTo>
                  <a:lnTo>
                    <a:pt x="587" y="2156"/>
                  </a:lnTo>
                  <a:lnTo>
                    <a:pt x="629" y="2240"/>
                  </a:lnTo>
                  <a:lnTo>
                    <a:pt x="796" y="2512"/>
                  </a:lnTo>
                  <a:lnTo>
                    <a:pt x="901" y="2574"/>
                  </a:lnTo>
                  <a:lnTo>
                    <a:pt x="1005" y="2637"/>
                  </a:lnTo>
                  <a:lnTo>
                    <a:pt x="1047" y="2679"/>
                  </a:lnTo>
                  <a:lnTo>
                    <a:pt x="1131" y="2742"/>
                  </a:lnTo>
                  <a:lnTo>
                    <a:pt x="1131" y="2763"/>
                  </a:lnTo>
                  <a:lnTo>
                    <a:pt x="1131" y="2825"/>
                  </a:lnTo>
                  <a:lnTo>
                    <a:pt x="1152" y="2867"/>
                  </a:lnTo>
                  <a:lnTo>
                    <a:pt x="1256" y="2888"/>
                  </a:lnTo>
                  <a:lnTo>
                    <a:pt x="1340" y="2972"/>
                  </a:lnTo>
                  <a:lnTo>
                    <a:pt x="1319" y="3056"/>
                  </a:lnTo>
                  <a:lnTo>
                    <a:pt x="1340" y="3181"/>
                  </a:lnTo>
                  <a:lnTo>
                    <a:pt x="1340" y="3265"/>
                  </a:lnTo>
                  <a:lnTo>
                    <a:pt x="1382" y="3369"/>
                  </a:lnTo>
                  <a:lnTo>
                    <a:pt x="1487" y="3453"/>
                  </a:lnTo>
                  <a:lnTo>
                    <a:pt x="1549" y="3558"/>
                  </a:lnTo>
                  <a:lnTo>
                    <a:pt x="1675" y="3579"/>
                  </a:lnTo>
                  <a:lnTo>
                    <a:pt x="1759" y="3558"/>
                  </a:lnTo>
                  <a:lnTo>
                    <a:pt x="1884" y="3600"/>
                  </a:lnTo>
                  <a:lnTo>
                    <a:pt x="1968" y="3600"/>
                  </a:lnTo>
                  <a:lnTo>
                    <a:pt x="2093" y="3683"/>
                  </a:lnTo>
                  <a:lnTo>
                    <a:pt x="2156" y="3683"/>
                  </a:lnTo>
                  <a:lnTo>
                    <a:pt x="2198" y="3725"/>
                  </a:lnTo>
                  <a:lnTo>
                    <a:pt x="2198" y="3788"/>
                  </a:lnTo>
                  <a:lnTo>
                    <a:pt x="2261" y="3830"/>
                  </a:lnTo>
                  <a:lnTo>
                    <a:pt x="2303" y="3893"/>
                  </a:lnTo>
                  <a:lnTo>
                    <a:pt x="2491" y="3872"/>
                  </a:lnTo>
                  <a:lnTo>
                    <a:pt x="2616" y="3893"/>
                  </a:lnTo>
                  <a:lnTo>
                    <a:pt x="2679" y="3976"/>
                  </a:lnTo>
                  <a:lnTo>
                    <a:pt x="2742" y="3976"/>
                  </a:lnTo>
                  <a:lnTo>
                    <a:pt x="2888" y="4018"/>
                  </a:lnTo>
                  <a:lnTo>
                    <a:pt x="2909" y="4039"/>
                  </a:lnTo>
                  <a:lnTo>
                    <a:pt x="3014" y="4018"/>
                  </a:lnTo>
                  <a:lnTo>
                    <a:pt x="3160" y="3997"/>
                  </a:lnTo>
                  <a:lnTo>
                    <a:pt x="3349" y="4039"/>
                  </a:lnTo>
                  <a:lnTo>
                    <a:pt x="3453" y="4123"/>
                  </a:lnTo>
                  <a:lnTo>
                    <a:pt x="4081" y="3474"/>
                  </a:lnTo>
                  <a:lnTo>
                    <a:pt x="4081" y="3286"/>
                  </a:lnTo>
                  <a:lnTo>
                    <a:pt x="4102" y="3202"/>
                  </a:lnTo>
                  <a:lnTo>
                    <a:pt x="4144" y="3056"/>
                  </a:lnTo>
                  <a:lnTo>
                    <a:pt x="4165" y="2972"/>
                  </a:lnTo>
                  <a:lnTo>
                    <a:pt x="4144" y="2867"/>
                  </a:lnTo>
                  <a:lnTo>
                    <a:pt x="4165" y="2784"/>
                  </a:lnTo>
                  <a:lnTo>
                    <a:pt x="4248" y="2784"/>
                  </a:lnTo>
                  <a:lnTo>
                    <a:pt x="4269" y="2742"/>
                  </a:lnTo>
                  <a:lnTo>
                    <a:pt x="4374" y="2637"/>
                  </a:lnTo>
                  <a:lnTo>
                    <a:pt x="4458" y="2532"/>
                  </a:lnTo>
                  <a:lnTo>
                    <a:pt x="4416" y="2449"/>
                  </a:lnTo>
                  <a:lnTo>
                    <a:pt x="4374" y="2407"/>
                  </a:lnTo>
                  <a:lnTo>
                    <a:pt x="4374" y="2302"/>
                  </a:lnTo>
                  <a:lnTo>
                    <a:pt x="4416" y="2240"/>
                  </a:lnTo>
                  <a:lnTo>
                    <a:pt x="4395" y="2135"/>
                  </a:lnTo>
                  <a:lnTo>
                    <a:pt x="4290" y="2051"/>
                  </a:lnTo>
                  <a:lnTo>
                    <a:pt x="4290" y="2009"/>
                  </a:lnTo>
                  <a:lnTo>
                    <a:pt x="4374" y="1988"/>
                  </a:lnTo>
                  <a:lnTo>
                    <a:pt x="4374" y="1842"/>
                  </a:lnTo>
                  <a:lnTo>
                    <a:pt x="4374" y="1737"/>
                  </a:lnTo>
                  <a:lnTo>
                    <a:pt x="4479" y="1696"/>
                  </a:lnTo>
                  <a:lnTo>
                    <a:pt x="4500" y="1612"/>
                  </a:lnTo>
                  <a:lnTo>
                    <a:pt x="4416" y="1612"/>
                  </a:lnTo>
                  <a:lnTo>
                    <a:pt x="4374" y="1570"/>
                  </a:lnTo>
                  <a:lnTo>
                    <a:pt x="4416" y="1465"/>
                  </a:lnTo>
                  <a:lnTo>
                    <a:pt x="4458" y="1298"/>
                  </a:lnTo>
                  <a:lnTo>
                    <a:pt x="4500" y="1214"/>
                  </a:lnTo>
                  <a:lnTo>
                    <a:pt x="4500" y="1152"/>
                  </a:lnTo>
                  <a:lnTo>
                    <a:pt x="4479" y="1068"/>
                  </a:lnTo>
                  <a:lnTo>
                    <a:pt x="4500" y="984"/>
                  </a:lnTo>
                  <a:lnTo>
                    <a:pt x="4479" y="900"/>
                  </a:lnTo>
                  <a:lnTo>
                    <a:pt x="4520" y="796"/>
                  </a:lnTo>
                  <a:lnTo>
                    <a:pt x="4520" y="733"/>
                  </a:lnTo>
                  <a:lnTo>
                    <a:pt x="4395" y="691"/>
                  </a:lnTo>
                  <a:lnTo>
                    <a:pt x="4353" y="628"/>
                  </a:lnTo>
                  <a:lnTo>
                    <a:pt x="4248" y="545"/>
                  </a:lnTo>
                  <a:lnTo>
                    <a:pt x="4060" y="545"/>
                  </a:lnTo>
                  <a:lnTo>
                    <a:pt x="3956" y="524"/>
                  </a:lnTo>
                  <a:lnTo>
                    <a:pt x="3851" y="377"/>
                  </a:lnTo>
                  <a:lnTo>
                    <a:pt x="3683" y="273"/>
                  </a:lnTo>
                  <a:lnTo>
                    <a:pt x="3537" y="252"/>
                  </a:lnTo>
                  <a:lnTo>
                    <a:pt x="3474" y="315"/>
                  </a:lnTo>
                  <a:lnTo>
                    <a:pt x="3432" y="335"/>
                  </a:lnTo>
                  <a:lnTo>
                    <a:pt x="3411" y="252"/>
                  </a:lnTo>
                  <a:lnTo>
                    <a:pt x="3328" y="252"/>
                  </a:lnTo>
                  <a:lnTo>
                    <a:pt x="3119" y="231"/>
                  </a:lnTo>
                  <a:lnTo>
                    <a:pt x="3098" y="43"/>
                  </a:lnTo>
                  <a:lnTo>
                    <a:pt x="3035" y="43"/>
                  </a:lnTo>
                  <a:lnTo>
                    <a:pt x="2909" y="22"/>
                  </a:lnTo>
                  <a:lnTo>
                    <a:pt x="2847" y="43"/>
                  </a:lnTo>
                  <a:lnTo>
                    <a:pt x="2826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124" name="Google Shape;7124;p57"/>
            <p:cNvSpPr/>
            <p:nvPr/>
          </p:nvSpPr>
          <p:spPr>
            <a:xfrm>
              <a:off x="3879638" y="3263609"/>
              <a:ext cx="64539" cy="61639"/>
            </a:xfrm>
            <a:custGeom>
              <a:rect b="b" l="l" r="r" t="t"/>
              <a:pathLst>
                <a:path extrusionOk="0" h="5420" w="5420">
                  <a:moveTo>
                    <a:pt x="3118" y="0"/>
                  </a:moveTo>
                  <a:lnTo>
                    <a:pt x="3013" y="21"/>
                  </a:lnTo>
                  <a:lnTo>
                    <a:pt x="2825" y="105"/>
                  </a:lnTo>
                  <a:lnTo>
                    <a:pt x="2762" y="147"/>
                  </a:lnTo>
                  <a:lnTo>
                    <a:pt x="2679" y="126"/>
                  </a:lnTo>
                  <a:lnTo>
                    <a:pt x="2658" y="105"/>
                  </a:lnTo>
                  <a:lnTo>
                    <a:pt x="2511" y="105"/>
                  </a:lnTo>
                  <a:lnTo>
                    <a:pt x="2407" y="230"/>
                  </a:lnTo>
                  <a:lnTo>
                    <a:pt x="2281" y="356"/>
                  </a:lnTo>
                  <a:lnTo>
                    <a:pt x="2093" y="502"/>
                  </a:lnTo>
                  <a:lnTo>
                    <a:pt x="2051" y="502"/>
                  </a:lnTo>
                  <a:lnTo>
                    <a:pt x="2072" y="419"/>
                  </a:lnTo>
                  <a:lnTo>
                    <a:pt x="2093" y="356"/>
                  </a:lnTo>
                  <a:lnTo>
                    <a:pt x="2051" y="335"/>
                  </a:lnTo>
                  <a:lnTo>
                    <a:pt x="2030" y="251"/>
                  </a:lnTo>
                  <a:lnTo>
                    <a:pt x="1988" y="230"/>
                  </a:lnTo>
                  <a:lnTo>
                    <a:pt x="1883" y="230"/>
                  </a:lnTo>
                  <a:lnTo>
                    <a:pt x="1716" y="293"/>
                  </a:lnTo>
                  <a:lnTo>
                    <a:pt x="1151" y="419"/>
                  </a:lnTo>
                  <a:lnTo>
                    <a:pt x="733" y="419"/>
                  </a:lnTo>
                  <a:lnTo>
                    <a:pt x="628" y="2490"/>
                  </a:lnTo>
                  <a:lnTo>
                    <a:pt x="105" y="2490"/>
                  </a:lnTo>
                  <a:lnTo>
                    <a:pt x="0" y="4310"/>
                  </a:lnTo>
                  <a:lnTo>
                    <a:pt x="210" y="4436"/>
                  </a:lnTo>
                  <a:lnTo>
                    <a:pt x="272" y="4624"/>
                  </a:lnTo>
                  <a:lnTo>
                    <a:pt x="419" y="4938"/>
                  </a:lnTo>
                  <a:lnTo>
                    <a:pt x="398" y="5105"/>
                  </a:lnTo>
                  <a:lnTo>
                    <a:pt x="314" y="5273"/>
                  </a:lnTo>
                  <a:lnTo>
                    <a:pt x="314" y="5377"/>
                  </a:lnTo>
                  <a:lnTo>
                    <a:pt x="482" y="5357"/>
                  </a:lnTo>
                  <a:lnTo>
                    <a:pt x="628" y="5419"/>
                  </a:lnTo>
                  <a:lnTo>
                    <a:pt x="712" y="5357"/>
                  </a:lnTo>
                  <a:lnTo>
                    <a:pt x="879" y="5377"/>
                  </a:lnTo>
                  <a:lnTo>
                    <a:pt x="942" y="5294"/>
                  </a:lnTo>
                  <a:lnTo>
                    <a:pt x="1088" y="5273"/>
                  </a:lnTo>
                  <a:lnTo>
                    <a:pt x="1193" y="5210"/>
                  </a:lnTo>
                  <a:lnTo>
                    <a:pt x="1235" y="5126"/>
                  </a:lnTo>
                  <a:lnTo>
                    <a:pt x="1423" y="5043"/>
                  </a:lnTo>
                  <a:lnTo>
                    <a:pt x="1528" y="4938"/>
                  </a:lnTo>
                  <a:lnTo>
                    <a:pt x="1611" y="4708"/>
                  </a:lnTo>
                  <a:lnTo>
                    <a:pt x="1758" y="4582"/>
                  </a:lnTo>
                  <a:lnTo>
                    <a:pt x="1925" y="4540"/>
                  </a:lnTo>
                  <a:lnTo>
                    <a:pt x="2093" y="4603"/>
                  </a:lnTo>
                  <a:lnTo>
                    <a:pt x="2155" y="4645"/>
                  </a:lnTo>
                  <a:lnTo>
                    <a:pt x="2239" y="4687"/>
                  </a:lnTo>
                  <a:lnTo>
                    <a:pt x="2448" y="4771"/>
                  </a:lnTo>
                  <a:lnTo>
                    <a:pt x="2511" y="4771"/>
                  </a:lnTo>
                  <a:lnTo>
                    <a:pt x="2616" y="4812"/>
                  </a:lnTo>
                  <a:lnTo>
                    <a:pt x="2762" y="4771"/>
                  </a:lnTo>
                  <a:lnTo>
                    <a:pt x="2888" y="4771"/>
                  </a:lnTo>
                  <a:lnTo>
                    <a:pt x="2992" y="4750"/>
                  </a:lnTo>
                  <a:lnTo>
                    <a:pt x="3013" y="4812"/>
                  </a:lnTo>
                  <a:lnTo>
                    <a:pt x="3097" y="4854"/>
                  </a:lnTo>
                  <a:lnTo>
                    <a:pt x="3223" y="4750"/>
                  </a:lnTo>
                  <a:lnTo>
                    <a:pt x="3202" y="4729"/>
                  </a:lnTo>
                  <a:lnTo>
                    <a:pt x="3223" y="4624"/>
                  </a:lnTo>
                  <a:lnTo>
                    <a:pt x="3223" y="4540"/>
                  </a:lnTo>
                  <a:lnTo>
                    <a:pt x="3285" y="4499"/>
                  </a:lnTo>
                  <a:lnTo>
                    <a:pt x="3285" y="4331"/>
                  </a:lnTo>
                  <a:lnTo>
                    <a:pt x="3327" y="4227"/>
                  </a:lnTo>
                  <a:lnTo>
                    <a:pt x="3432" y="4206"/>
                  </a:lnTo>
                  <a:lnTo>
                    <a:pt x="3515" y="4164"/>
                  </a:lnTo>
                  <a:lnTo>
                    <a:pt x="3599" y="4164"/>
                  </a:lnTo>
                  <a:lnTo>
                    <a:pt x="3641" y="4101"/>
                  </a:lnTo>
                  <a:lnTo>
                    <a:pt x="3662" y="4080"/>
                  </a:lnTo>
                  <a:lnTo>
                    <a:pt x="3704" y="3996"/>
                  </a:lnTo>
                  <a:lnTo>
                    <a:pt x="3767" y="3955"/>
                  </a:lnTo>
                  <a:lnTo>
                    <a:pt x="3850" y="3913"/>
                  </a:lnTo>
                  <a:lnTo>
                    <a:pt x="3871" y="3871"/>
                  </a:lnTo>
                  <a:lnTo>
                    <a:pt x="3955" y="3850"/>
                  </a:lnTo>
                  <a:lnTo>
                    <a:pt x="3955" y="3766"/>
                  </a:lnTo>
                  <a:lnTo>
                    <a:pt x="3934" y="3704"/>
                  </a:lnTo>
                  <a:lnTo>
                    <a:pt x="3955" y="3578"/>
                  </a:lnTo>
                  <a:lnTo>
                    <a:pt x="4080" y="3369"/>
                  </a:lnTo>
                  <a:lnTo>
                    <a:pt x="4185" y="3327"/>
                  </a:lnTo>
                  <a:lnTo>
                    <a:pt x="4248" y="3327"/>
                  </a:lnTo>
                  <a:lnTo>
                    <a:pt x="4290" y="3264"/>
                  </a:lnTo>
                  <a:lnTo>
                    <a:pt x="4373" y="3243"/>
                  </a:lnTo>
                  <a:lnTo>
                    <a:pt x="4394" y="3180"/>
                  </a:lnTo>
                  <a:lnTo>
                    <a:pt x="4457" y="3139"/>
                  </a:lnTo>
                  <a:lnTo>
                    <a:pt x="4541" y="3076"/>
                  </a:lnTo>
                  <a:lnTo>
                    <a:pt x="4645" y="2971"/>
                  </a:lnTo>
                  <a:lnTo>
                    <a:pt x="4771" y="2950"/>
                  </a:lnTo>
                  <a:lnTo>
                    <a:pt x="4792" y="2971"/>
                  </a:lnTo>
                  <a:lnTo>
                    <a:pt x="4855" y="2950"/>
                  </a:lnTo>
                  <a:lnTo>
                    <a:pt x="4959" y="2950"/>
                  </a:lnTo>
                  <a:lnTo>
                    <a:pt x="5022" y="2867"/>
                  </a:lnTo>
                  <a:lnTo>
                    <a:pt x="5106" y="2867"/>
                  </a:lnTo>
                  <a:lnTo>
                    <a:pt x="5127" y="2762"/>
                  </a:lnTo>
                  <a:lnTo>
                    <a:pt x="5127" y="2720"/>
                  </a:lnTo>
                  <a:lnTo>
                    <a:pt x="5189" y="2657"/>
                  </a:lnTo>
                  <a:lnTo>
                    <a:pt x="5294" y="2657"/>
                  </a:lnTo>
                  <a:lnTo>
                    <a:pt x="5336" y="2616"/>
                  </a:lnTo>
                  <a:lnTo>
                    <a:pt x="5420" y="2616"/>
                  </a:lnTo>
                  <a:lnTo>
                    <a:pt x="5378" y="2553"/>
                  </a:lnTo>
                  <a:lnTo>
                    <a:pt x="5315" y="2511"/>
                  </a:lnTo>
                  <a:lnTo>
                    <a:pt x="5315" y="2448"/>
                  </a:lnTo>
                  <a:lnTo>
                    <a:pt x="5273" y="2406"/>
                  </a:lnTo>
                  <a:lnTo>
                    <a:pt x="5210" y="2406"/>
                  </a:lnTo>
                  <a:lnTo>
                    <a:pt x="5085" y="2323"/>
                  </a:lnTo>
                  <a:lnTo>
                    <a:pt x="5001" y="2323"/>
                  </a:lnTo>
                  <a:lnTo>
                    <a:pt x="4876" y="2281"/>
                  </a:lnTo>
                  <a:lnTo>
                    <a:pt x="4792" y="2302"/>
                  </a:lnTo>
                  <a:lnTo>
                    <a:pt x="4666" y="2281"/>
                  </a:lnTo>
                  <a:lnTo>
                    <a:pt x="4604" y="2176"/>
                  </a:lnTo>
                  <a:lnTo>
                    <a:pt x="4499" y="2092"/>
                  </a:lnTo>
                  <a:lnTo>
                    <a:pt x="4457" y="1988"/>
                  </a:lnTo>
                  <a:lnTo>
                    <a:pt x="4457" y="1904"/>
                  </a:lnTo>
                  <a:lnTo>
                    <a:pt x="4436" y="1779"/>
                  </a:lnTo>
                  <a:lnTo>
                    <a:pt x="4457" y="1695"/>
                  </a:lnTo>
                  <a:lnTo>
                    <a:pt x="4373" y="1611"/>
                  </a:lnTo>
                  <a:lnTo>
                    <a:pt x="4269" y="1590"/>
                  </a:lnTo>
                  <a:lnTo>
                    <a:pt x="4248" y="1548"/>
                  </a:lnTo>
                  <a:lnTo>
                    <a:pt x="4248" y="1486"/>
                  </a:lnTo>
                  <a:lnTo>
                    <a:pt x="4248" y="1465"/>
                  </a:lnTo>
                  <a:lnTo>
                    <a:pt x="4164" y="1402"/>
                  </a:lnTo>
                  <a:lnTo>
                    <a:pt x="4122" y="1360"/>
                  </a:lnTo>
                  <a:lnTo>
                    <a:pt x="4018" y="1297"/>
                  </a:lnTo>
                  <a:lnTo>
                    <a:pt x="3913" y="1235"/>
                  </a:lnTo>
                  <a:lnTo>
                    <a:pt x="3746" y="963"/>
                  </a:lnTo>
                  <a:lnTo>
                    <a:pt x="3704" y="879"/>
                  </a:lnTo>
                  <a:lnTo>
                    <a:pt x="3662" y="879"/>
                  </a:lnTo>
                  <a:lnTo>
                    <a:pt x="3620" y="837"/>
                  </a:lnTo>
                  <a:lnTo>
                    <a:pt x="3557" y="753"/>
                  </a:lnTo>
                  <a:lnTo>
                    <a:pt x="3515" y="711"/>
                  </a:lnTo>
                  <a:lnTo>
                    <a:pt x="3495" y="607"/>
                  </a:lnTo>
                  <a:lnTo>
                    <a:pt x="3432" y="523"/>
                  </a:lnTo>
                  <a:lnTo>
                    <a:pt x="3411" y="502"/>
                  </a:lnTo>
                  <a:lnTo>
                    <a:pt x="3411" y="439"/>
                  </a:lnTo>
                  <a:lnTo>
                    <a:pt x="3348" y="356"/>
                  </a:lnTo>
                  <a:lnTo>
                    <a:pt x="3285" y="314"/>
                  </a:lnTo>
                  <a:lnTo>
                    <a:pt x="3223" y="293"/>
                  </a:lnTo>
                  <a:lnTo>
                    <a:pt x="3139" y="209"/>
                  </a:lnTo>
                  <a:lnTo>
                    <a:pt x="3139" y="147"/>
                  </a:lnTo>
                  <a:lnTo>
                    <a:pt x="3139" y="105"/>
                  </a:lnTo>
                  <a:lnTo>
                    <a:pt x="3139" y="42"/>
                  </a:lnTo>
                  <a:lnTo>
                    <a:pt x="3118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125" name="Google Shape;7125;p57"/>
            <p:cNvSpPr/>
            <p:nvPr/>
          </p:nvSpPr>
          <p:spPr>
            <a:xfrm>
              <a:off x="3824578" y="3257889"/>
              <a:ext cx="92188" cy="82826"/>
            </a:xfrm>
            <a:custGeom>
              <a:rect b="b" l="l" r="r" t="t"/>
              <a:pathLst>
                <a:path extrusionOk="0" h="7283" w="7742">
                  <a:moveTo>
                    <a:pt x="691" y="1"/>
                  </a:moveTo>
                  <a:lnTo>
                    <a:pt x="502" y="126"/>
                  </a:lnTo>
                  <a:lnTo>
                    <a:pt x="502" y="210"/>
                  </a:lnTo>
                  <a:lnTo>
                    <a:pt x="440" y="231"/>
                  </a:lnTo>
                  <a:lnTo>
                    <a:pt x="377" y="189"/>
                  </a:lnTo>
                  <a:lnTo>
                    <a:pt x="189" y="189"/>
                  </a:lnTo>
                  <a:lnTo>
                    <a:pt x="168" y="273"/>
                  </a:lnTo>
                  <a:lnTo>
                    <a:pt x="105" y="294"/>
                  </a:lnTo>
                  <a:lnTo>
                    <a:pt x="84" y="273"/>
                  </a:lnTo>
                  <a:lnTo>
                    <a:pt x="0" y="231"/>
                  </a:lnTo>
                  <a:lnTo>
                    <a:pt x="21" y="733"/>
                  </a:lnTo>
                  <a:lnTo>
                    <a:pt x="377" y="1068"/>
                  </a:lnTo>
                  <a:lnTo>
                    <a:pt x="544" y="1382"/>
                  </a:lnTo>
                  <a:lnTo>
                    <a:pt x="837" y="2051"/>
                  </a:lnTo>
                  <a:lnTo>
                    <a:pt x="858" y="2302"/>
                  </a:lnTo>
                  <a:lnTo>
                    <a:pt x="1151" y="2700"/>
                  </a:lnTo>
                  <a:lnTo>
                    <a:pt x="1151" y="2847"/>
                  </a:lnTo>
                  <a:lnTo>
                    <a:pt x="1465" y="3307"/>
                  </a:lnTo>
                  <a:lnTo>
                    <a:pt x="1465" y="3537"/>
                  </a:lnTo>
                  <a:lnTo>
                    <a:pt x="1381" y="3579"/>
                  </a:lnTo>
                  <a:lnTo>
                    <a:pt x="1465" y="3872"/>
                  </a:lnTo>
                  <a:lnTo>
                    <a:pt x="1486" y="4311"/>
                  </a:lnTo>
                  <a:lnTo>
                    <a:pt x="1674" y="4751"/>
                  </a:lnTo>
                  <a:lnTo>
                    <a:pt x="1653" y="5023"/>
                  </a:lnTo>
                  <a:lnTo>
                    <a:pt x="1695" y="5190"/>
                  </a:lnTo>
                  <a:lnTo>
                    <a:pt x="1632" y="5232"/>
                  </a:lnTo>
                  <a:lnTo>
                    <a:pt x="1674" y="5315"/>
                  </a:lnTo>
                  <a:lnTo>
                    <a:pt x="1737" y="5629"/>
                  </a:lnTo>
                  <a:lnTo>
                    <a:pt x="1800" y="5650"/>
                  </a:lnTo>
                  <a:lnTo>
                    <a:pt x="1862" y="5755"/>
                  </a:lnTo>
                  <a:lnTo>
                    <a:pt x="1800" y="5797"/>
                  </a:lnTo>
                  <a:lnTo>
                    <a:pt x="1800" y="5943"/>
                  </a:lnTo>
                  <a:lnTo>
                    <a:pt x="1883" y="6027"/>
                  </a:lnTo>
                  <a:lnTo>
                    <a:pt x="1904" y="6257"/>
                  </a:lnTo>
                  <a:lnTo>
                    <a:pt x="2009" y="6383"/>
                  </a:lnTo>
                  <a:lnTo>
                    <a:pt x="2155" y="6676"/>
                  </a:lnTo>
                  <a:lnTo>
                    <a:pt x="2281" y="6801"/>
                  </a:lnTo>
                  <a:lnTo>
                    <a:pt x="2302" y="6885"/>
                  </a:lnTo>
                  <a:lnTo>
                    <a:pt x="2511" y="7031"/>
                  </a:lnTo>
                  <a:lnTo>
                    <a:pt x="2595" y="6989"/>
                  </a:lnTo>
                  <a:lnTo>
                    <a:pt x="2720" y="6968"/>
                  </a:lnTo>
                  <a:lnTo>
                    <a:pt x="2720" y="6885"/>
                  </a:lnTo>
                  <a:lnTo>
                    <a:pt x="2678" y="6843"/>
                  </a:lnTo>
                  <a:lnTo>
                    <a:pt x="2720" y="6759"/>
                  </a:lnTo>
                  <a:lnTo>
                    <a:pt x="2888" y="6696"/>
                  </a:lnTo>
                  <a:lnTo>
                    <a:pt x="2930" y="6801"/>
                  </a:lnTo>
                  <a:lnTo>
                    <a:pt x="3055" y="6822"/>
                  </a:lnTo>
                  <a:lnTo>
                    <a:pt x="3013" y="6927"/>
                  </a:lnTo>
                  <a:lnTo>
                    <a:pt x="3097" y="7115"/>
                  </a:lnTo>
                  <a:lnTo>
                    <a:pt x="3264" y="7136"/>
                  </a:lnTo>
                  <a:lnTo>
                    <a:pt x="3411" y="7220"/>
                  </a:lnTo>
                  <a:lnTo>
                    <a:pt x="3515" y="7199"/>
                  </a:lnTo>
                  <a:lnTo>
                    <a:pt x="3557" y="7220"/>
                  </a:lnTo>
                  <a:lnTo>
                    <a:pt x="3662" y="7240"/>
                  </a:lnTo>
                  <a:lnTo>
                    <a:pt x="3725" y="7199"/>
                  </a:lnTo>
                  <a:lnTo>
                    <a:pt x="3787" y="7199"/>
                  </a:lnTo>
                  <a:lnTo>
                    <a:pt x="3850" y="7282"/>
                  </a:lnTo>
                  <a:lnTo>
                    <a:pt x="3976" y="7282"/>
                  </a:lnTo>
                  <a:lnTo>
                    <a:pt x="3997" y="7178"/>
                  </a:lnTo>
                  <a:lnTo>
                    <a:pt x="4038" y="7115"/>
                  </a:lnTo>
                  <a:lnTo>
                    <a:pt x="4101" y="7094"/>
                  </a:lnTo>
                  <a:lnTo>
                    <a:pt x="4164" y="6968"/>
                  </a:lnTo>
                  <a:lnTo>
                    <a:pt x="4310" y="6885"/>
                  </a:lnTo>
                  <a:lnTo>
                    <a:pt x="4499" y="6906"/>
                  </a:lnTo>
                  <a:lnTo>
                    <a:pt x="4562" y="6906"/>
                  </a:lnTo>
                  <a:lnTo>
                    <a:pt x="4624" y="4813"/>
                  </a:lnTo>
                  <a:lnTo>
                    <a:pt x="4729" y="2993"/>
                  </a:lnTo>
                  <a:lnTo>
                    <a:pt x="5252" y="2993"/>
                  </a:lnTo>
                  <a:lnTo>
                    <a:pt x="5357" y="922"/>
                  </a:lnTo>
                  <a:lnTo>
                    <a:pt x="5775" y="922"/>
                  </a:lnTo>
                  <a:lnTo>
                    <a:pt x="6340" y="796"/>
                  </a:lnTo>
                  <a:lnTo>
                    <a:pt x="6507" y="733"/>
                  </a:lnTo>
                  <a:lnTo>
                    <a:pt x="6612" y="733"/>
                  </a:lnTo>
                  <a:lnTo>
                    <a:pt x="6654" y="754"/>
                  </a:lnTo>
                  <a:lnTo>
                    <a:pt x="6675" y="838"/>
                  </a:lnTo>
                  <a:lnTo>
                    <a:pt x="6717" y="859"/>
                  </a:lnTo>
                  <a:lnTo>
                    <a:pt x="6696" y="922"/>
                  </a:lnTo>
                  <a:lnTo>
                    <a:pt x="6675" y="1005"/>
                  </a:lnTo>
                  <a:lnTo>
                    <a:pt x="6717" y="1005"/>
                  </a:lnTo>
                  <a:lnTo>
                    <a:pt x="6905" y="859"/>
                  </a:lnTo>
                  <a:lnTo>
                    <a:pt x="7031" y="733"/>
                  </a:lnTo>
                  <a:lnTo>
                    <a:pt x="7135" y="608"/>
                  </a:lnTo>
                  <a:lnTo>
                    <a:pt x="7282" y="608"/>
                  </a:lnTo>
                  <a:lnTo>
                    <a:pt x="7303" y="629"/>
                  </a:lnTo>
                  <a:lnTo>
                    <a:pt x="7386" y="650"/>
                  </a:lnTo>
                  <a:lnTo>
                    <a:pt x="7449" y="608"/>
                  </a:lnTo>
                  <a:lnTo>
                    <a:pt x="7637" y="524"/>
                  </a:lnTo>
                  <a:lnTo>
                    <a:pt x="7742" y="503"/>
                  </a:lnTo>
                  <a:lnTo>
                    <a:pt x="7658" y="398"/>
                  </a:lnTo>
                  <a:lnTo>
                    <a:pt x="7637" y="398"/>
                  </a:lnTo>
                  <a:lnTo>
                    <a:pt x="7616" y="378"/>
                  </a:lnTo>
                  <a:lnTo>
                    <a:pt x="7533" y="378"/>
                  </a:lnTo>
                  <a:lnTo>
                    <a:pt x="7512" y="336"/>
                  </a:lnTo>
                  <a:lnTo>
                    <a:pt x="7491" y="336"/>
                  </a:lnTo>
                  <a:lnTo>
                    <a:pt x="7449" y="315"/>
                  </a:lnTo>
                  <a:lnTo>
                    <a:pt x="7323" y="378"/>
                  </a:lnTo>
                  <a:lnTo>
                    <a:pt x="7240" y="336"/>
                  </a:lnTo>
                  <a:lnTo>
                    <a:pt x="6696" y="482"/>
                  </a:lnTo>
                  <a:lnTo>
                    <a:pt x="5817" y="691"/>
                  </a:lnTo>
                  <a:lnTo>
                    <a:pt x="5671" y="691"/>
                  </a:lnTo>
                  <a:lnTo>
                    <a:pt x="5650" y="650"/>
                  </a:lnTo>
                  <a:lnTo>
                    <a:pt x="5608" y="650"/>
                  </a:lnTo>
                  <a:lnTo>
                    <a:pt x="5566" y="608"/>
                  </a:lnTo>
                  <a:lnTo>
                    <a:pt x="5524" y="629"/>
                  </a:lnTo>
                  <a:lnTo>
                    <a:pt x="5461" y="608"/>
                  </a:lnTo>
                  <a:lnTo>
                    <a:pt x="5419" y="587"/>
                  </a:lnTo>
                  <a:lnTo>
                    <a:pt x="5336" y="608"/>
                  </a:lnTo>
                  <a:lnTo>
                    <a:pt x="5336" y="650"/>
                  </a:lnTo>
                  <a:lnTo>
                    <a:pt x="5189" y="650"/>
                  </a:lnTo>
                  <a:lnTo>
                    <a:pt x="5085" y="629"/>
                  </a:lnTo>
                  <a:lnTo>
                    <a:pt x="4938" y="503"/>
                  </a:lnTo>
                  <a:lnTo>
                    <a:pt x="4896" y="503"/>
                  </a:lnTo>
                  <a:lnTo>
                    <a:pt x="4875" y="482"/>
                  </a:lnTo>
                  <a:lnTo>
                    <a:pt x="4834" y="545"/>
                  </a:lnTo>
                  <a:lnTo>
                    <a:pt x="4771" y="545"/>
                  </a:lnTo>
                  <a:lnTo>
                    <a:pt x="4624" y="524"/>
                  </a:lnTo>
                  <a:lnTo>
                    <a:pt x="4520" y="545"/>
                  </a:lnTo>
                  <a:lnTo>
                    <a:pt x="4457" y="608"/>
                  </a:lnTo>
                  <a:lnTo>
                    <a:pt x="4373" y="587"/>
                  </a:lnTo>
                  <a:lnTo>
                    <a:pt x="4352" y="524"/>
                  </a:lnTo>
                  <a:lnTo>
                    <a:pt x="4290" y="503"/>
                  </a:lnTo>
                  <a:lnTo>
                    <a:pt x="4185" y="524"/>
                  </a:lnTo>
                  <a:lnTo>
                    <a:pt x="4080" y="503"/>
                  </a:lnTo>
                  <a:lnTo>
                    <a:pt x="3955" y="440"/>
                  </a:lnTo>
                  <a:lnTo>
                    <a:pt x="3892" y="398"/>
                  </a:lnTo>
                  <a:lnTo>
                    <a:pt x="3850" y="294"/>
                  </a:lnTo>
                  <a:lnTo>
                    <a:pt x="3829" y="273"/>
                  </a:lnTo>
                  <a:lnTo>
                    <a:pt x="1653" y="273"/>
                  </a:lnTo>
                  <a:lnTo>
                    <a:pt x="1632" y="231"/>
                  </a:lnTo>
                  <a:lnTo>
                    <a:pt x="1569" y="231"/>
                  </a:lnTo>
                  <a:lnTo>
                    <a:pt x="1486" y="294"/>
                  </a:lnTo>
                  <a:lnTo>
                    <a:pt x="1465" y="294"/>
                  </a:lnTo>
                  <a:lnTo>
                    <a:pt x="1360" y="336"/>
                  </a:lnTo>
                  <a:lnTo>
                    <a:pt x="1235" y="294"/>
                  </a:lnTo>
                  <a:lnTo>
                    <a:pt x="1130" y="189"/>
                  </a:lnTo>
                  <a:lnTo>
                    <a:pt x="1067" y="168"/>
                  </a:lnTo>
                  <a:lnTo>
                    <a:pt x="1109" y="106"/>
                  </a:lnTo>
                  <a:lnTo>
                    <a:pt x="1025" y="85"/>
                  </a:lnTo>
                  <a:lnTo>
                    <a:pt x="1025" y="64"/>
                  </a:lnTo>
                  <a:lnTo>
                    <a:pt x="942" y="1"/>
                  </a:lnTo>
                  <a:lnTo>
                    <a:pt x="900" y="22"/>
                  </a:lnTo>
                  <a:lnTo>
                    <a:pt x="858" y="64"/>
                  </a:lnTo>
                  <a:lnTo>
                    <a:pt x="837" y="64"/>
                  </a:lnTo>
                  <a:lnTo>
                    <a:pt x="733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FF6B65"/>
                </a:solidFill>
              </a:endParaRPr>
            </a:p>
          </p:txBody>
        </p:sp>
        <p:sp>
          <p:nvSpPr>
            <p:cNvPr id="7126" name="Google Shape;7126;p57"/>
            <p:cNvSpPr/>
            <p:nvPr/>
          </p:nvSpPr>
          <p:spPr>
            <a:xfrm>
              <a:off x="3953131" y="3215060"/>
              <a:ext cx="71767" cy="110427"/>
            </a:xfrm>
            <a:custGeom>
              <a:rect b="b" l="l" r="r" t="t"/>
              <a:pathLst>
                <a:path extrusionOk="0" h="9710" w="6027">
                  <a:moveTo>
                    <a:pt x="6006" y="1"/>
                  </a:moveTo>
                  <a:lnTo>
                    <a:pt x="5964" y="22"/>
                  </a:lnTo>
                  <a:lnTo>
                    <a:pt x="5922" y="84"/>
                  </a:lnTo>
                  <a:lnTo>
                    <a:pt x="5818" y="63"/>
                  </a:lnTo>
                  <a:lnTo>
                    <a:pt x="5734" y="126"/>
                  </a:lnTo>
                  <a:lnTo>
                    <a:pt x="5650" y="210"/>
                  </a:lnTo>
                  <a:lnTo>
                    <a:pt x="5525" y="231"/>
                  </a:lnTo>
                  <a:lnTo>
                    <a:pt x="5441" y="314"/>
                  </a:lnTo>
                  <a:lnTo>
                    <a:pt x="5315" y="314"/>
                  </a:lnTo>
                  <a:lnTo>
                    <a:pt x="5294" y="377"/>
                  </a:lnTo>
                  <a:lnTo>
                    <a:pt x="5190" y="398"/>
                  </a:lnTo>
                  <a:lnTo>
                    <a:pt x="5106" y="377"/>
                  </a:lnTo>
                  <a:lnTo>
                    <a:pt x="4897" y="440"/>
                  </a:lnTo>
                  <a:lnTo>
                    <a:pt x="4855" y="482"/>
                  </a:lnTo>
                  <a:lnTo>
                    <a:pt x="4750" y="503"/>
                  </a:lnTo>
                  <a:lnTo>
                    <a:pt x="4667" y="440"/>
                  </a:lnTo>
                  <a:lnTo>
                    <a:pt x="4583" y="440"/>
                  </a:lnTo>
                  <a:lnTo>
                    <a:pt x="4478" y="419"/>
                  </a:lnTo>
                  <a:lnTo>
                    <a:pt x="4437" y="482"/>
                  </a:lnTo>
                  <a:lnTo>
                    <a:pt x="4458" y="524"/>
                  </a:lnTo>
                  <a:lnTo>
                    <a:pt x="4437" y="607"/>
                  </a:lnTo>
                  <a:lnTo>
                    <a:pt x="4269" y="628"/>
                  </a:lnTo>
                  <a:lnTo>
                    <a:pt x="4144" y="691"/>
                  </a:lnTo>
                  <a:lnTo>
                    <a:pt x="4060" y="628"/>
                  </a:lnTo>
                  <a:lnTo>
                    <a:pt x="3976" y="628"/>
                  </a:lnTo>
                  <a:lnTo>
                    <a:pt x="3976" y="587"/>
                  </a:lnTo>
                  <a:lnTo>
                    <a:pt x="3934" y="545"/>
                  </a:lnTo>
                  <a:lnTo>
                    <a:pt x="3872" y="607"/>
                  </a:lnTo>
                  <a:lnTo>
                    <a:pt x="3809" y="607"/>
                  </a:lnTo>
                  <a:lnTo>
                    <a:pt x="3704" y="712"/>
                  </a:lnTo>
                  <a:lnTo>
                    <a:pt x="3516" y="733"/>
                  </a:lnTo>
                  <a:lnTo>
                    <a:pt x="3537" y="712"/>
                  </a:lnTo>
                  <a:lnTo>
                    <a:pt x="3495" y="628"/>
                  </a:lnTo>
                  <a:lnTo>
                    <a:pt x="3411" y="628"/>
                  </a:lnTo>
                  <a:lnTo>
                    <a:pt x="3328" y="587"/>
                  </a:lnTo>
                  <a:lnTo>
                    <a:pt x="3244" y="545"/>
                  </a:lnTo>
                  <a:lnTo>
                    <a:pt x="3244" y="503"/>
                  </a:lnTo>
                  <a:lnTo>
                    <a:pt x="3181" y="524"/>
                  </a:lnTo>
                  <a:lnTo>
                    <a:pt x="3139" y="545"/>
                  </a:lnTo>
                  <a:lnTo>
                    <a:pt x="3035" y="587"/>
                  </a:lnTo>
                  <a:lnTo>
                    <a:pt x="2491" y="607"/>
                  </a:lnTo>
                  <a:lnTo>
                    <a:pt x="2365" y="1110"/>
                  </a:lnTo>
                  <a:lnTo>
                    <a:pt x="2449" y="1654"/>
                  </a:lnTo>
                  <a:lnTo>
                    <a:pt x="2616" y="1737"/>
                  </a:lnTo>
                  <a:lnTo>
                    <a:pt x="2721" y="1800"/>
                  </a:lnTo>
                  <a:lnTo>
                    <a:pt x="2763" y="1863"/>
                  </a:lnTo>
                  <a:lnTo>
                    <a:pt x="2805" y="1884"/>
                  </a:lnTo>
                  <a:lnTo>
                    <a:pt x="3014" y="2072"/>
                  </a:lnTo>
                  <a:lnTo>
                    <a:pt x="3035" y="2177"/>
                  </a:lnTo>
                  <a:lnTo>
                    <a:pt x="3181" y="2365"/>
                  </a:lnTo>
                  <a:lnTo>
                    <a:pt x="3223" y="2491"/>
                  </a:lnTo>
                  <a:lnTo>
                    <a:pt x="3286" y="2574"/>
                  </a:lnTo>
                  <a:lnTo>
                    <a:pt x="3286" y="2637"/>
                  </a:lnTo>
                  <a:lnTo>
                    <a:pt x="3202" y="2637"/>
                  </a:lnTo>
                  <a:lnTo>
                    <a:pt x="3181" y="2721"/>
                  </a:lnTo>
                  <a:lnTo>
                    <a:pt x="3118" y="2721"/>
                  </a:lnTo>
                  <a:lnTo>
                    <a:pt x="3097" y="2783"/>
                  </a:lnTo>
                  <a:lnTo>
                    <a:pt x="3118" y="2804"/>
                  </a:lnTo>
                  <a:lnTo>
                    <a:pt x="3097" y="2846"/>
                  </a:lnTo>
                  <a:lnTo>
                    <a:pt x="3181" y="2930"/>
                  </a:lnTo>
                  <a:lnTo>
                    <a:pt x="3139" y="3139"/>
                  </a:lnTo>
                  <a:lnTo>
                    <a:pt x="3118" y="3244"/>
                  </a:lnTo>
                  <a:lnTo>
                    <a:pt x="3035" y="3307"/>
                  </a:lnTo>
                  <a:lnTo>
                    <a:pt x="2930" y="3327"/>
                  </a:lnTo>
                  <a:lnTo>
                    <a:pt x="2867" y="3474"/>
                  </a:lnTo>
                  <a:lnTo>
                    <a:pt x="2867" y="3579"/>
                  </a:lnTo>
                  <a:lnTo>
                    <a:pt x="2805" y="3683"/>
                  </a:lnTo>
                  <a:lnTo>
                    <a:pt x="2825" y="3830"/>
                  </a:lnTo>
                  <a:lnTo>
                    <a:pt x="2805" y="3955"/>
                  </a:lnTo>
                  <a:lnTo>
                    <a:pt x="2700" y="3976"/>
                  </a:lnTo>
                  <a:lnTo>
                    <a:pt x="2679" y="3872"/>
                  </a:lnTo>
                  <a:lnTo>
                    <a:pt x="2700" y="3830"/>
                  </a:lnTo>
                  <a:lnTo>
                    <a:pt x="2616" y="3725"/>
                  </a:lnTo>
                  <a:lnTo>
                    <a:pt x="2574" y="3662"/>
                  </a:lnTo>
                  <a:lnTo>
                    <a:pt x="2491" y="3620"/>
                  </a:lnTo>
                  <a:lnTo>
                    <a:pt x="2386" y="3537"/>
                  </a:lnTo>
                  <a:lnTo>
                    <a:pt x="2281" y="3411"/>
                  </a:lnTo>
                  <a:lnTo>
                    <a:pt x="2281" y="3327"/>
                  </a:lnTo>
                  <a:lnTo>
                    <a:pt x="2240" y="3202"/>
                  </a:lnTo>
                  <a:lnTo>
                    <a:pt x="2240" y="3097"/>
                  </a:lnTo>
                  <a:lnTo>
                    <a:pt x="2281" y="2993"/>
                  </a:lnTo>
                  <a:lnTo>
                    <a:pt x="2344" y="2846"/>
                  </a:lnTo>
                  <a:lnTo>
                    <a:pt x="2449" y="2721"/>
                  </a:lnTo>
                  <a:lnTo>
                    <a:pt x="2470" y="2595"/>
                  </a:lnTo>
                  <a:lnTo>
                    <a:pt x="2470" y="2428"/>
                  </a:lnTo>
                  <a:lnTo>
                    <a:pt x="2407" y="2323"/>
                  </a:lnTo>
                  <a:lnTo>
                    <a:pt x="2261" y="2302"/>
                  </a:lnTo>
                  <a:lnTo>
                    <a:pt x="2135" y="2302"/>
                  </a:lnTo>
                  <a:lnTo>
                    <a:pt x="2072" y="2365"/>
                  </a:lnTo>
                  <a:lnTo>
                    <a:pt x="2030" y="2365"/>
                  </a:lnTo>
                  <a:lnTo>
                    <a:pt x="1968" y="2386"/>
                  </a:lnTo>
                  <a:lnTo>
                    <a:pt x="1863" y="2323"/>
                  </a:lnTo>
                  <a:lnTo>
                    <a:pt x="1863" y="2260"/>
                  </a:lnTo>
                  <a:lnTo>
                    <a:pt x="1821" y="2198"/>
                  </a:lnTo>
                  <a:lnTo>
                    <a:pt x="1779" y="2156"/>
                  </a:lnTo>
                  <a:lnTo>
                    <a:pt x="1758" y="2093"/>
                  </a:lnTo>
                  <a:lnTo>
                    <a:pt x="1612" y="2114"/>
                  </a:lnTo>
                  <a:lnTo>
                    <a:pt x="1424" y="2177"/>
                  </a:lnTo>
                  <a:lnTo>
                    <a:pt x="1089" y="2302"/>
                  </a:lnTo>
                  <a:lnTo>
                    <a:pt x="984" y="2323"/>
                  </a:lnTo>
                  <a:lnTo>
                    <a:pt x="398" y="2595"/>
                  </a:lnTo>
                  <a:lnTo>
                    <a:pt x="273" y="2595"/>
                  </a:lnTo>
                  <a:lnTo>
                    <a:pt x="43" y="2700"/>
                  </a:lnTo>
                  <a:lnTo>
                    <a:pt x="1" y="2783"/>
                  </a:lnTo>
                  <a:lnTo>
                    <a:pt x="43" y="2951"/>
                  </a:lnTo>
                  <a:lnTo>
                    <a:pt x="43" y="3035"/>
                  </a:lnTo>
                  <a:lnTo>
                    <a:pt x="64" y="3223"/>
                  </a:lnTo>
                  <a:lnTo>
                    <a:pt x="273" y="3244"/>
                  </a:lnTo>
                  <a:lnTo>
                    <a:pt x="356" y="3244"/>
                  </a:lnTo>
                  <a:lnTo>
                    <a:pt x="377" y="3327"/>
                  </a:lnTo>
                  <a:lnTo>
                    <a:pt x="419" y="3307"/>
                  </a:lnTo>
                  <a:lnTo>
                    <a:pt x="482" y="3244"/>
                  </a:lnTo>
                  <a:lnTo>
                    <a:pt x="628" y="3265"/>
                  </a:lnTo>
                  <a:lnTo>
                    <a:pt x="796" y="3369"/>
                  </a:lnTo>
                  <a:lnTo>
                    <a:pt x="901" y="3516"/>
                  </a:lnTo>
                  <a:lnTo>
                    <a:pt x="1005" y="3537"/>
                  </a:lnTo>
                  <a:lnTo>
                    <a:pt x="1193" y="3537"/>
                  </a:lnTo>
                  <a:lnTo>
                    <a:pt x="1298" y="3620"/>
                  </a:lnTo>
                  <a:lnTo>
                    <a:pt x="1340" y="3683"/>
                  </a:lnTo>
                  <a:lnTo>
                    <a:pt x="1465" y="3725"/>
                  </a:lnTo>
                  <a:lnTo>
                    <a:pt x="1465" y="3788"/>
                  </a:lnTo>
                  <a:lnTo>
                    <a:pt x="1424" y="3892"/>
                  </a:lnTo>
                  <a:lnTo>
                    <a:pt x="1445" y="3976"/>
                  </a:lnTo>
                  <a:lnTo>
                    <a:pt x="1424" y="4060"/>
                  </a:lnTo>
                  <a:lnTo>
                    <a:pt x="1445" y="4144"/>
                  </a:lnTo>
                  <a:lnTo>
                    <a:pt x="1445" y="4206"/>
                  </a:lnTo>
                  <a:lnTo>
                    <a:pt x="1403" y="4290"/>
                  </a:lnTo>
                  <a:lnTo>
                    <a:pt x="1361" y="4457"/>
                  </a:lnTo>
                  <a:lnTo>
                    <a:pt x="1319" y="4562"/>
                  </a:lnTo>
                  <a:lnTo>
                    <a:pt x="1361" y="4604"/>
                  </a:lnTo>
                  <a:lnTo>
                    <a:pt x="1445" y="4604"/>
                  </a:lnTo>
                  <a:lnTo>
                    <a:pt x="1424" y="4688"/>
                  </a:lnTo>
                  <a:lnTo>
                    <a:pt x="1319" y="4729"/>
                  </a:lnTo>
                  <a:lnTo>
                    <a:pt x="1319" y="4834"/>
                  </a:lnTo>
                  <a:lnTo>
                    <a:pt x="1319" y="4980"/>
                  </a:lnTo>
                  <a:lnTo>
                    <a:pt x="1235" y="5001"/>
                  </a:lnTo>
                  <a:lnTo>
                    <a:pt x="1235" y="5043"/>
                  </a:lnTo>
                  <a:lnTo>
                    <a:pt x="1340" y="5127"/>
                  </a:lnTo>
                  <a:lnTo>
                    <a:pt x="1361" y="5232"/>
                  </a:lnTo>
                  <a:lnTo>
                    <a:pt x="1319" y="5294"/>
                  </a:lnTo>
                  <a:lnTo>
                    <a:pt x="1319" y="5399"/>
                  </a:lnTo>
                  <a:lnTo>
                    <a:pt x="1361" y="5441"/>
                  </a:lnTo>
                  <a:lnTo>
                    <a:pt x="1403" y="5524"/>
                  </a:lnTo>
                  <a:lnTo>
                    <a:pt x="1319" y="5629"/>
                  </a:lnTo>
                  <a:lnTo>
                    <a:pt x="1214" y="5734"/>
                  </a:lnTo>
                  <a:lnTo>
                    <a:pt x="1193" y="5776"/>
                  </a:lnTo>
                  <a:lnTo>
                    <a:pt x="1110" y="5776"/>
                  </a:lnTo>
                  <a:lnTo>
                    <a:pt x="1089" y="5859"/>
                  </a:lnTo>
                  <a:lnTo>
                    <a:pt x="1110" y="5964"/>
                  </a:lnTo>
                  <a:lnTo>
                    <a:pt x="1089" y="6048"/>
                  </a:lnTo>
                  <a:lnTo>
                    <a:pt x="1047" y="6194"/>
                  </a:lnTo>
                  <a:lnTo>
                    <a:pt x="1026" y="6278"/>
                  </a:lnTo>
                  <a:lnTo>
                    <a:pt x="1026" y="6466"/>
                  </a:lnTo>
                  <a:lnTo>
                    <a:pt x="398" y="7115"/>
                  </a:lnTo>
                  <a:lnTo>
                    <a:pt x="461" y="7282"/>
                  </a:lnTo>
                  <a:lnTo>
                    <a:pt x="482" y="7429"/>
                  </a:lnTo>
                  <a:lnTo>
                    <a:pt x="566" y="7554"/>
                  </a:lnTo>
                  <a:lnTo>
                    <a:pt x="566" y="7847"/>
                  </a:lnTo>
                  <a:lnTo>
                    <a:pt x="524" y="7868"/>
                  </a:lnTo>
                  <a:lnTo>
                    <a:pt x="524" y="7973"/>
                  </a:lnTo>
                  <a:lnTo>
                    <a:pt x="587" y="8077"/>
                  </a:lnTo>
                  <a:lnTo>
                    <a:pt x="608" y="8224"/>
                  </a:lnTo>
                  <a:lnTo>
                    <a:pt x="608" y="8684"/>
                  </a:lnTo>
                  <a:lnTo>
                    <a:pt x="566" y="8851"/>
                  </a:lnTo>
                  <a:lnTo>
                    <a:pt x="566" y="9019"/>
                  </a:lnTo>
                  <a:lnTo>
                    <a:pt x="566" y="9207"/>
                  </a:lnTo>
                  <a:lnTo>
                    <a:pt x="566" y="9228"/>
                  </a:lnTo>
                  <a:lnTo>
                    <a:pt x="628" y="9270"/>
                  </a:lnTo>
                  <a:lnTo>
                    <a:pt x="691" y="9333"/>
                  </a:lnTo>
                  <a:lnTo>
                    <a:pt x="733" y="9395"/>
                  </a:lnTo>
                  <a:lnTo>
                    <a:pt x="712" y="9437"/>
                  </a:lnTo>
                  <a:lnTo>
                    <a:pt x="712" y="9521"/>
                  </a:lnTo>
                  <a:lnTo>
                    <a:pt x="691" y="9626"/>
                  </a:lnTo>
                  <a:lnTo>
                    <a:pt x="691" y="9646"/>
                  </a:lnTo>
                  <a:lnTo>
                    <a:pt x="733" y="9646"/>
                  </a:lnTo>
                  <a:lnTo>
                    <a:pt x="942" y="9709"/>
                  </a:lnTo>
                  <a:lnTo>
                    <a:pt x="1047" y="9709"/>
                  </a:lnTo>
                  <a:lnTo>
                    <a:pt x="1089" y="9605"/>
                  </a:lnTo>
                  <a:lnTo>
                    <a:pt x="1131" y="9500"/>
                  </a:lnTo>
                  <a:lnTo>
                    <a:pt x="1152" y="9333"/>
                  </a:lnTo>
                  <a:lnTo>
                    <a:pt x="1131" y="9291"/>
                  </a:lnTo>
                  <a:lnTo>
                    <a:pt x="1110" y="9291"/>
                  </a:lnTo>
                  <a:lnTo>
                    <a:pt x="1089" y="9395"/>
                  </a:lnTo>
                  <a:lnTo>
                    <a:pt x="1005" y="9374"/>
                  </a:lnTo>
                  <a:lnTo>
                    <a:pt x="942" y="9437"/>
                  </a:lnTo>
                  <a:lnTo>
                    <a:pt x="942" y="9333"/>
                  </a:lnTo>
                  <a:lnTo>
                    <a:pt x="901" y="9228"/>
                  </a:lnTo>
                  <a:lnTo>
                    <a:pt x="880" y="9207"/>
                  </a:lnTo>
                  <a:lnTo>
                    <a:pt x="921" y="9165"/>
                  </a:lnTo>
                  <a:lnTo>
                    <a:pt x="984" y="9165"/>
                  </a:lnTo>
                  <a:lnTo>
                    <a:pt x="1026" y="9019"/>
                  </a:lnTo>
                  <a:lnTo>
                    <a:pt x="1110" y="8977"/>
                  </a:lnTo>
                  <a:lnTo>
                    <a:pt x="1131" y="8893"/>
                  </a:lnTo>
                  <a:lnTo>
                    <a:pt x="1298" y="8872"/>
                  </a:lnTo>
                  <a:lnTo>
                    <a:pt x="1465" y="8663"/>
                  </a:lnTo>
                  <a:lnTo>
                    <a:pt x="1989" y="8579"/>
                  </a:lnTo>
                  <a:lnTo>
                    <a:pt x="2365" y="8391"/>
                  </a:lnTo>
                  <a:lnTo>
                    <a:pt x="2574" y="8182"/>
                  </a:lnTo>
                  <a:lnTo>
                    <a:pt x="2616" y="8035"/>
                  </a:lnTo>
                  <a:lnTo>
                    <a:pt x="2679" y="7931"/>
                  </a:lnTo>
                  <a:lnTo>
                    <a:pt x="2679" y="7847"/>
                  </a:lnTo>
                  <a:lnTo>
                    <a:pt x="2574" y="7910"/>
                  </a:lnTo>
                  <a:lnTo>
                    <a:pt x="2553" y="7805"/>
                  </a:lnTo>
                  <a:lnTo>
                    <a:pt x="2595" y="7805"/>
                  </a:lnTo>
                  <a:lnTo>
                    <a:pt x="2595" y="7701"/>
                  </a:lnTo>
                  <a:lnTo>
                    <a:pt x="2658" y="7617"/>
                  </a:lnTo>
                  <a:lnTo>
                    <a:pt x="2658" y="7533"/>
                  </a:lnTo>
                  <a:lnTo>
                    <a:pt x="2721" y="7345"/>
                  </a:lnTo>
                  <a:lnTo>
                    <a:pt x="2700" y="7324"/>
                  </a:lnTo>
                  <a:lnTo>
                    <a:pt x="2700" y="7177"/>
                  </a:lnTo>
                  <a:lnTo>
                    <a:pt x="2763" y="7115"/>
                  </a:lnTo>
                  <a:lnTo>
                    <a:pt x="2763" y="6968"/>
                  </a:lnTo>
                  <a:lnTo>
                    <a:pt x="2721" y="6968"/>
                  </a:lnTo>
                  <a:lnTo>
                    <a:pt x="2721" y="6822"/>
                  </a:lnTo>
                  <a:lnTo>
                    <a:pt x="2658" y="6968"/>
                  </a:lnTo>
                  <a:lnTo>
                    <a:pt x="2658" y="7073"/>
                  </a:lnTo>
                  <a:lnTo>
                    <a:pt x="2595" y="7094"/>
                  </a:lnTo>
                  <a:lnTo>
                    <a:pt x="2574" y="6968"/>
                  </a:lnTo>
                  <a:lnTo>
                    <a:pt x="2595" y="6592"/>
                  </a:lnTo>
                  <a:lnTo>
                    <a:pt x="2553" y="6466"/>
                  </a:lnTo>
                  <a:lnTo>
                    <a:pt x="2553" y="6340"/>
                  </a:lnTo>
                  <a:lnTo>
                    <a:pt x="2470" y="6236"/>
                  </a:lnTo>
                  <a:lnTo>
                    <a:pt x="2407" y="6194"/>
                  </a:lnTo>
                  <a:lnTo>
                    <a:pt x="2491" y="6152"/>
                  </a:lnTo>
                  <a:lnTo>
                    <a:pt x="2491" y="6068"/>
                  </a:lnTo>
                  <a:lnTo>
                    <a:pt x="2302" y="5838"/>
                  </a:lnTo>
                  <a:lnTo>
                    <a:pt x="2386" y="5755"/>
                  </a:lnTo>
                  <a:lnTo>
                    <a:pt x="2365" y="5650"/>
                  </a:lnTo>
                  <a:lnTo>
                    <a:pt x="2407" y="5608"/>
                  </a:lnTo>
                  <a:lnTo>
                    <a:pt x="2407" y="5524"/>
                  </a:lnTo>
                  <a:lnTo>
                    <a:pt x="2365" y="5441"/>
                  </a:lnTo>
                  <a:lnTo>
                    <a:pt x="2365" y="5399"/>
                  </a:lnTo>
                  <a:lnTo>
                    <a:pt x="2407" y="5399"/>
                  </a:lnTo>
                  <a:lnTo>
                    <a:pt x="2512" y="5462"/>
                  </a:lnTo>
                  <a:lnTo>
                    <a:pt x="2574" y="5399"/>
                  </a:lnTo>
                  <a:lnTo>
                    <a:pt x="2721" y="5399"/>
                  </a:lnTo>
                  <a:lnTo>
                    <a:pt x="2825" y="5315"/>
                  </a:lnTo>
                  <a:lnTo>
                    <a:pt x="2805" y="5190"/>
                  </a:lnTo>
                  <a:lnTo>
                    <a:pt x="3118" y="4980"/>
                  </a:lnTo>
                  <a:lnTo>
                    <a:pt x="3244" y="4980"/>
                  </a:lnTo>
                  <a:lnTo>
                    <a:pt x="3244" y="4897"/>
                  </a:lnTo>
                  <a:lnTo>
                    <a:pt x="3307" y="4876"/>
                  </a:lnTo>
                  <a:lnTo>
                    <a:pt x="3349" y="4813"/>
                  </a:lnTo>
                  <a:lnTo>
                    <a:pt x="3349" y="4771"/>
                  </a:lnTo>
                  <a:lnTo>
                    <a:pt x="3600" y="4625"/>
                  </a:lnTo>
                  <a:lnTo>
                    <a:pt x="3621" y="4562"/>
                  </a:lnTo>
                  <a:lnTo>
                    <a:pt x="3662" y="4520"/>
                  </a:lnTo>
                  <a:lnTo>
                    <a:pt x="3704" y="4374"/>
                  </a:lnTo>
                  <a:lnTo>
                    <a:pt x="3746" y="4478"/>
                  </a:lnTo>
                  <a:lnTo>
                    <a:pt x="3830" y="4416"/>
                  </a:lnTo>
                  <a:lnTo>
                    <a:pt x="3955" y="4269"/>
                  </a:lnTo>
                  <a:lnTo>
                    <a:pt x="3955" y="4185"/>
                  </a:lnTo>
                  <a:lnTo>
                    <a:pt x="4018" y="4248"/>
                  </a:lnTo>
                  <a:lnTo>
                    <a:pt x="4248" y="4081"/>
                  </a:lnTo>
                  <a:lnTo>
                    <a:pt x="4437" y="3997"/>
                  </a:lnTo>
                  <a:lnTo>
                    <a:pt x="4437" y="3976"/>
                  </a:lnTo>
                  <a:lnTo>
                    <a:pt x="4562" y="3976"/>
                  </a:lnTo>
                  <a:lnTo>
                    <a:pt x="4918" y="3788"/>
                  </a:lnTo>
                  <a:lnTo>
                    <a:pt x="4960" y="3725"/>
                  </a:lnTo>
                  <a:lnTo>
                    <a:pt x="5022" y="3683"/>
                  </a:lnTo>
                  <a:lnTo>
                    <a:pt x="5399" y="3474"/>
                  </a:lnTo>
                  <a:lnTo>
                    <a:pt x="5399" y="3369"/>
                  </a:lnTo>
                  <a:lnTo>
                    <a:pt x="5504" y="3369"/>
                  </a:lnTo>
                  <a:lnTo>
                    <a:pt x="5608" y="3223"/>
                  </a:lnTo>
                  <a:lnTo>
                    <a:pt x="5608" y="3139"/>
                  </a:lnTo>
                  <a:lnTo>
                    <a:pt x="5734" y="2993"/>
                  </a:lnTo>
                  <a:lnTo>
                    <a:pt x="5818" y="2951"/>
                  </a:lnTo>
                  <a:lnTo>
                    <a:pt x="5818" y="2846"/>
                  </a:lnTo>
                  <a:lnTo>
                    <a:pt x="5859" y="2783"/>
                  </a:lnTo>
                  <a:lnTo>
                    <a:pt x="5797" y="2783"/>
                  </a:lnTo>
                  <a:lnTo>
                    <a:pt x="5755" y="2804"/>
                  </a:lnTo>
                  <a:lnTo>
                    <a:pt x="5734" y="2742"/>
                  </a:lnTo>
                  <a:lnTo>
                    <a:pt x="5838" y="2679"/>
                  </a:lnTo>
                  <a:lnTo>
                    <a:pt x="5901" y="2679"/>
                  </a:lnTo>
                  <a:lnTo>
                    <a:pt x="5922" y="2616"/>
                  </a:lnTo>
                  <a:lnTo>
                    <a:pt x="5901" y="2574"/>
                  </a:lnTo>
                  <a:lnTo>
                    <a:pt x="5943" y="2532"/>
                  </a:lnTo>
                  <a:lnTo>
                    <a:pt x="6006" y="2470"/>
                  </a:lnTo>
                  <a:lnTo>
                    <a:pt x="5964" y="2219"/>
                  </a:lnTo>
                  <a:lnTo>
                    <a:pt x="5943" y="2198"/>
                  </a:lnTo>
                  <a:lnTo>
                    <a:pt x="5838" y="2198"/>
                  </a:lnTo>
                  <a:lnTo>
                    <a:pt x="5797" y="2177"/>
                  </a:lnTo>
                  <a:lnTo>
                    <a:pt x="5818" y="2114"/>
                  </a:lnTo>
                  <a:lnTo>
                    <a:pt x="5901" y="2114"/>
                  </a:lnTo>
                  <a:lnTo>
                    <a:pt x="5901" y="1863"/>
                  </a:lnTo>
                  <a:lnTo>
                    <a:pt x="5859" y="1800"/>
                  </a:lnTo>
                  <a:lnTo>
                    <a:pt x="5901" y="1800"/>
                  </a:lnTo>
                  <a:lnTo>
                    <a:pt x="5922" y="1528"/>
                  </a:lnTo>
                  <a:lnTo>
                    <a:pt x="5901" y="1361"/>
                  </a:lnTo>
                  <a:lnTo>
                    <a:pt x="5964" y="1319"/>
                  </a:lnTo>
                  <a:lnTo>
                    <a:pt x="5943" y="1151"/>
                  </a:lnTo>
                  <a:lnTo>
                    <a:pt x="5922" y="1131"/>
                  </a:lnTo>
                  <a:lnTo>
                    <a:pt x="5922" y="963"/>
                  </a:lnTo>
                  <a:lnTo>
                    <a:pt x="5964" y="942"/>
                  </a:lnTo>
                  <a:lnTo>
                    <a:pt x="5901" y="817"/>
                  </a:lnTo>
                  <a:lnTo>
                    <a:pt x="5859" y="628"/>
                  </a:lnTo>
                  <a:lnTo>
                    <a:pt x="5922" y="587"/>
                  </a:lnTo>
                  <a:lnTo>
                    <a:pt x="5901" y="545"/>
                  </a:lnTo>
                  <a:lnTo>
                    <a:pt x="5901" y="503"/>
                  </a:lnTo>
                  <a:lnTo>
                    <a:pt x="5901" y="440"/>
                  </a:lnTo>
                  <a:lnTo>
                    <a:pt x="6027" y="273"/>
                  </a:lnTo>
                  <a:lnTo>
                    <a:pt x="5964" y="231"/>
                  </a:lnTo>
                  <a:lnTo>
                    <a:pt x="6027" y="168"/>
                  </a:lnTo>
                  <a:lnTo>
                    <a:pt x="6027" y="22"/>
                  </a:lnTo>
                  <a:lnTo>
                    <a:pt x="6006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127" name="Google Shape;7127;p57"/>
            <p:cNvSpPr/>
            <p:nvPr/>
          </p:nvSpPr>
          <p:spPr>
            <a:xfrm>
              <a:off x="3951893" y="3317378"/>
              <a:ext cx="9978" cy="10724"/>
            </a:xfrm>
            <a:custGeom>
              <a:rect b="b" l="l" r="r" t="t"/>
              <a:pathLst>
                <a:path extrusionOk="0" h="943" w="838">
                  <a:moveTo>
                    <a:pt x="314" y="1"/>
                  </a:moveTo>
                  <a:lnTo>
                    <a:pt x="209" y="43"/>
                  </a:lnTo>
                  <a:lnTo>
                    <a:pt x="188" y="189"/>
                  </a:lnTo>
                  <a:lnTo>
                    <a:pt x="63" y="440"/>
                  </a:lnTo>
                  <a:lnTo>
                    <a:pt x="0" y="566"/>
                  </a:lnTo>
                  <a:lnTo>
                    <a:pt x="42" y="649"/>
                  </a:lnTo>
                  <a:lnTo>
                    <a:pt x="105" y="712"/>
                  </a:lnTo>
                  <a:lnTo>
                    <a:pt x="168" y="817"/>
                  </a:lnTo>
                  <a:lnTo>
                    <a:pt x="377" y="921"/>
                  </a:lnTo>
                  <a:lnTo>
                    <a:pt x="586" y="942"/>
                  </a:lnTo>
                  <a:lnTo>
                    <a:pt x="670" y="921"/>
                  </a:lnTo>
                  <a:lnTo>
                    <a:pt x="712" y="817"/>
                  </a:lnTo>
                  <a:lnTo>
                    <a:pt x="691" y="712"/>
                  </a:lnTo>
                  <a:lnTo>
                    <a:pt x="774" y="691"/>
                  </a:lnTo>
                  <a:lnTo>
                    <a:pt x="795" y="649"/>
                  </a:lnTo>
                  <a:lnTo>
                    <a:pt x="795" y="629"/>
                  </a:lnTo>
                  <a:lnTo>
                    <a:pt x="816" y="524"/>
                  </a:lnTo>
                  <a:lnTo>
                    <a:pt x="816" y="440"/>
                  </a:lnTo>
                  <a:lnTo>
                    <a:pt x="837" y="398"/>
                  </a:lnTo>
                  <a:lnTo>
                    <a:pt x="795" y="336"/>
                  </a:lnTo>
                  <a:lnTo>
                    <a:pt x="732" y="273"/>
                  </a:lnTo>
                  <a:lnTo>
                    <a:pt x="670" y="231"/>
                  </a:lnTo>
                  <a:lnTo>
                    <a:pt x="670" y="210"/>
                  </a:lnTo>
                  <a:lnTo>
                    <a:pt x="565" y="189"/>
                  </a:lnTo>
                  <a:lnTo>
                    <a:pt x="481" y="105"/>
                  </a:lnTo>
                  <a:lnTo>
                    <a:pt x="314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128" name="Google Shape;7128;p57"/>
            <p:cNvSpPr/>
            <p:nvPr/>
          </p:nvSpPr>
          <p:spPr>
            <a:xfrm>
              <a:off x="3925232" y="3338554"/>
              <a:ext cx="15956" cy="14295"/>
            </a:xfrm>
            <a:custGeom>
              <a:rect b="b" l="l" r="r" t="t"/>
              <a:pathLst>
                <a:path extrusionOk="0" h="1257" w="1340">
                  <a:moveTo>
                    <a:pt x="775" y="1"/>
                  </a:moveTo>
                  <a:lnTo>
                    <a:pt x="754" y="43"/>
                  </a:lnTo>
                  <a:lnTo>
                    <a:pt x="670" y="106"/>
                  </a:lnTo>
                  <a:lnTo>
                    <a:pt x="628" y="147"/>
                  </a:lnTo>
                  <a:lnTo>
                    <a:pt x="419" y="189"/>
                  </a:lnTo>
                  <a:lnTo>
                    <a:pt x="293" y="315"/>
                  </a:lnTo>
                  <a:lnTo>
                    <a:pt x="231" y="440"/>
                  </a:lnTo>
                  <a:lnTo>
                    <a:pt x="84" y="566"/>
                  </a:lnTo>
                  <a:lnTo>
                    <a:pt x="0" y="629"/>
                  </a:lnTo>
                  <a:lnTo>
                    <a:pt x="42" y="733"/>
                  </a:lnTo>
                  <a:lnTo>
                    <a:pt x="126" y="796"/>
                  </a:lnTo>
                  <a:lnTo>
                    <a:pt x="126" y="859"/>
                  </a:lnTo>
                  <a:lnTo>
                    <a:pt x="210" y="943"/>
                  </a:lnTo>
                  <a:lnTo>
                    <a:pt x="210" y="1047"/>
                  </a:lnTo>
                  <a:lnTo>
                    <a:pt x="293" y="1131"/>
                  </a:lnTo>
                  <a:lnTo>
                    <a:pt x="356" y="1194"/>
                  </a:lnTo>
                  <a:lnTo>
                    <a:pt x="503" y="1256"/>
                  </a:lnTo>
                  <a:lnTo>
                    <a:pt x="607" y="1256"/>
                  </a:lnTo>
                  <a:lnTo>
                    <a:pt x="628" y="1194"/>
                  </a:lnTo>
                  <a:lnTo>
                    <a:pt x="670" y="1152"/>
                  </a:lnTo>
                  <a:lnTo>
                    <a:pt x="712" y="1026"/>
                  </a:lnTo>
                  <a:lnTo>
                    <a:pt x="816" y="984"/>
                  </a:lnTo>
                  <a:lnTo>
                    <a:pt x="879" y="943"/>
                  </a:lnTo>
                  <a:lnTo>
                    <a:pt x="984" y="922"/>
                  </a:lnTo>
                  <a:lnTo>
                    <a:pt x="1067" y="943"/>
                  </a:lnTo>
                  <a:lnTo>
                    <a:pt x="1172" y="859"/>
                  </a:lnTo>
                  <a:lnTo>
                    <a:pt x="1193" y="775"/>
                  </a:lnTo>
                  <a:lnTo>
                    <a:pt x="1151" y="733"/>
                  </a:lnTo>
                  <a:lnTo>
                    <a:pt x="1130" y="650"/>
                  </a:lnTo>
                  <a:lnTo>
                    <a:pt x="1235" y="608"/>
                  </a:lnTo>
                  <a:lnTo>
                    <a:pt x="1339" y="524"/>
                  </a:lnTo>
                  <a:lnTo>
                    <a:pt x="1339" y="399"/>
                  </a:lnTo>
                  <a:lnTo>
                    <a:pt x="1256" y="147"/>
                  </a:lnTo>
                  <a:lnTo>
                    <a:pt x="1130" y="43"/>
                  </a:lnTo>
                  <a:lnTo>
                    <a:pt x="1026" y="85"/>
                  </a:lnTo>
                  <a:lnTo>
                    <a:pt x="942" y="22"/>
                  </a:lnTo>
                  <a:lnTo>
                    <a:pt x="921" y="43"/>
                  </a:lnTo>
                  <a:lnTo>
                    <a:pt x="858" y="22"/>
                  </a:lnTo>
                  <a:lnTo>
                    <a:pt x="775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129" name="Google Shape;7129;p57"/>
            <p:cNvSpPr/>
            <p:nvPr/>
          </p:nvSpPr>
          <p:spPr>
            <a:xfrm>
              <a:off x="4226694" y="2879548"/>
              <a:ext cx="50095" cy="39508"/>
            </a:xfrm>
            <a:custGeom>
              <a:rect b="b" l="l" r="r" t="t"/>
              <a:pathLst>
                <a:path extrusionOk="0" h="3474" w="4207">
                  <a:moveTo>
                    <a:pt x="1507" y="0"/>
                  </a:moveTo>
                  <a:lnTo>
                    <a:pt x="1466" y="63"/>
                  </a:lnTo>
                  <a:lnTo>
                    <a:pt x="1403" y="105"/>
                  </a:lnTo>
                  <a:lnTo>
                    <a:pt x="1298" y="105"/>
                  </a:lnTo>
                  <a:lnTo>
                    <a:pt x="1256" y="126"/>
                  </a:lnTo>
                  <a:lnTo>
                    <a:pt x="1152" y="63"/>
                  </a:lnTo>
                  <a:lnTo>
                    <a:pt x="1068" y="63"/>
                  </a:lnTo>
                  <a:lnTo>
                    <a:pt x="1026" y="105"/>
                  </a:lnTo>
                  <a:lnTo>
                    <a:pt x="880" y="293"/>
                  </a:lnTo>
                  <a:lnTo>
                    <a:pt x="629" y="398"/>
                  </a:lnTo>
                  <a:lnTo>
                    <a:pt x="231" y="503"/>
                  </a:lnTo>
                  <a:lnTo>
                    <a:pt x="252" y="586"/>
                  </a:lnTo>
                  <a:lnTo>
                    <a:pt x="1" y="754"/>
                  </a:lnTo>
                  <a:lnTo>
                    <a:pt x="22" y="1005"/>
                  </a:lnTo>
                  <a:lnTo>
                    <a:pt x="106" y="1067"/>
                  </a:lnTo>
                  <a:lnTo>
                    <a:pt x="189" y="1047"/>
                  </a:lnTo>
                  <a:lnTo>
                    <a:pt x="294" y="1005"/>
                  </a:lnTo>
                  <a:lnTo>
                    <a:pt x="419" y="1151"/>
                  </a:lnTo>
                  <a:lnTo>
                    <a:pt x="566" y="1277"/>
                  </a:lnTo>
                  <a:lnTo>
                    <a:pt x="733" y="1360"/>
                  </a:lnTo>
                  <a:lnTo>
                    <a:pt x="754" y="1486"/>
                  </a:lnTo>
                  <a:lnTo>
                    <a:pt x="901" y="1549"/>
                  </a:lnTo>
                  <a:lnTo>
                    <a:pt x="901" y="1674"/>
                  </a:lnTo>
                  <a:lnTo>
                    <a:pt x="754" y="1779"/>
                  </a:lnTo>
                  <a:lnTo>
                    <a:pt x="754" y="1904"/>
                  </a:lnTo>
                  <a:lnTo>
                    <a:pt x="650" y="1946"/>
                  </a:lnTo>
                  <a:lnTo>
                    <a:pt x="650" y="2114"/>
                  </a:lnTo>
                  <a:lnTo>
                    <a:pt x="754" y="2302"/>
                  </a:lnTo>
                  <a:lnTo>
                    <a:pt x="859" y="2679"/>
                  </a:lnTo>
                  <a:lnTo>
                    <a:pt x="880" y="2846"/>
                  </a:lnTo>
                  <a:lnTo>
                    <a:pt x="1089" y="3034"/>
                  </a:lnTo>
                  <a:lnTo>
                    <a:pt x="1298" y="3097"/>
                  </a:lnTo>
                  <a:lnTo>
                    <a:pt x="1507" y="3160"/>
                  </a:lnTo>
                  <a:lnTo>
                    <a:pt x="1570" y="3327"/>
                  </a:lnTo>
                  <a:lnTo>
                    <a:pt x="1759" y="3348"/>
                  </a:lnTo>
                  <a:lnTo>
                    <a:pt x="1884" y="3306"/>
                  </a:lnTo>
                  <a:lnTo>
                    <a:pt x="2031" y="3348"/>
                  </a:lnTo>
                  <a:lnTo>
                    <a:pt x="2031" y="3474"/>
                  </a:lnTo>
                  <a:lnTo>
                    <a:pt x="2093" y="3432"/>
                  </a:lnTo>
                  <a:lnTo>
                    <a:pt x="2240" y="3139"/>
                  </a:lnTo>
                  <a:lnTo>
                    <a:pt x="2428" y="2992"/>
                  </a:lnTo>
                  <a:lnTo>
                    <a:pt x="2554" y="2992"/>
                  </a:lnTo>
                  <a:lnTo>
                    <a:pt x="2637" y="2846"/>
                  </a:lnTo>
                  <a:lnTo>
                    <a:pt x="2763" y="2846"/>
                  </a:lnTo>
                  <a:lnTo>
                    <a:pt x="3077" y="3055"/>
                  </a:lnTo>
                  <a:lnTo>
                    <a:pt x="3244" y="2951"/>
                  </a:lnTo>
                  <a:lnTo>
                    <a:pt x="3391" y="3034"/>
                  </a:lnTo>
                  <a:lnTo>
                    <a:pt x="3453" y="3202"/>
                  </a:lnTo>
                  <a:lnTo>
                    <a:pt x="3600" y="3202"/>
                  </a:lnTo>
                  <a:lnTo>
                    <a:pt x="3851" y="3327"/>
                  </a:lnTo>
                  <a:lnTo>
                    <a:pt x="3997" y="3139"/>
                  </a:lnTo>
                  <a:lnTo>
                    <a:pt x="4102" y="3202"/>
                  </a:lnTo>
                  <a:lnTo>
                    <a:pt x="4123" y="3264"/>
                  </a:lnTo>
                  <a:lnTo>
                    <a:pt x="4207" y="3139"/>
                  </a:lnTo>
                  <a:lnTo>
                    <a:pt x="4165" y="2930"/>
                  </a:lnTo>
                  <a:lnTo>
                    <a:pt x="4102" y="2679"/>
                  </a:lnTo>
                  <a:lnTo>
                    <a:pt x="3955" y="2637"/>
                  </a:lnTo>
                  <a:lnTo>
                    <a:pt x="3851" y="2386"/>
                  </a:lnTo>
                  <a:lnTo>
                    <a:pt x="3851" y="2114"/>
                  </a:lnTo>
                  <a:lnTo>
                    <a:pt x="3767" y="1967"/>
                  </a:lnTo>
                  <a:lnTo>
                    <a:pt x="3579" y="1863"/>
                  </a:lnTo>
                  <a:lnTo>
                    <a:pt x="3432" y="1695"/>
                  </a:lnTo>
                  <a:lnTo>
                    <a:pt x="3328" y="1423"/>
                  </a:lnTo>
                  <a:lnTo>
                    <a:pt x="3139" y="1319"/>
                  </a:lnTo>
                  <a:lnTo>
                    <a:pt x="2909" y="1235"/>
                  </a:lnTo>
                  <a:lnTo>
                    <a:pt x="2867" y="1109"/>
                  </a:lnTo>
                  <a:lnTo>
                    <a:pt x="2763" y="1067"/>
                  </a:lnTo>
                  <a:lnTo>
                    <a:pt x="2554" y="1067"/>
                  </a:lnTo>
                  <a:lnTo>
                    <a:pt x="2323" y="1047"/>
                  </a:lnTo>
                  <a:lnTo>
                    <a:pt x="2240" y="963"/>
                  </a:lnTo>
                  <a:lnTo>
                    <a:pt x="2177" y="900"/>
                  </a:lnTo>
                  <a:lnTo>
                    <a:pt x="2135" y="733"/>
                  </a:lnTo>
                  <a:lnTo>
                    <a:pt x="2010" y="649"/>
                  </a:lnTo>
                  <a:lnTo>
                    <a:pt x="1759" y="272"/>
                  </a:lnTo>
                  <a:lnTo>
                    <a:pt x="1675" y="84"/>
                  </a:lnTo>
                  <a:lnTo>
                    <a:pt x="1591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130" name="Google Shape;7130;p57"/>
            <p:cNvSpPr/>
            <p:nvPr/>
          </p:nvSpPr>
          <p:spPr>
            <a:xfrm>
              <a:off x="4226694" y="2879548"/>
              <a:ext cx="50095" cy="39508"/>
            </a:xfrm>
            <a:custGeom>
              <a:rect b="b" l="l" r="r" t="t"/>
              <a:pathLst>
                <a:path extrusionOk="0" h="3474" w="4207">
                  <a:moveTo>
                    <a:pt x="1507" y="0"/>
                  </a:moveTo>
                  <a:lnTo>
                    <a:pt x="1466" y="63"/>
                  </a:lnTo>
                  <a:lnTo>
                    <a:pt x="1403" y="105"/>
                  </a:lnTo>
                  <a:lnTo>
                    <a:pt x="1298" y="105"/>
                  </a:lnTo>
                  <a:lnTo>
                    <a:pt x="1256" y="126"/>
                  </a:lnTo>
                  <a:lnTo>
                    <a:pt x="1152" y="63"/>
                  </a:lnTo>
                  <a:lnTo>
                    <a:pt x="1068" y="63"/>
                  </a:lnTo>
                  <a:lnTo>
                    <a:pt x="1026" y="105"/>
                  </a:lnTo>
                  <a:lnTo>
                    <a:pt x="880" y="293"/>
                  </a:lnTo>
                  <a:lnTo>
                    <a:pt x="629" y="398"/>
                  </a:lnTo>
                  <a:lnTo>
                    <a:pt x="231" y="503"/>
                  </a:lnTo>
                  <a:lnTo>
                    <a:pt x="252" y="586"/>
                  </a:lnTo>
                  <a:lnTo>
                    <a:pt x="1" y="754"/>
                  </a:lnTo>
                  <a:lnTo>
                    <a:pt x="22" y="1005"/>
                  </a:lnTo>
                  <a:lnTo>
                    <a:pt x="106" y="1067"/>
                  </a:lnTo>
                  <a:lnTo>
                    <a:pt x="189" y="1047"/>
                  </a:lnTo>
                  <a:lnTo>
                    <a:pt x="294" y="1005"/>
                  </a:lnTo>
                  <a:lnTo>
                    <a:pt x="419" y="1151"/>
                  </a:lnTo>
                  <a:lnTo>
                    <a:pt x="566" y="1277"/>
                  </a:lnTo>
                  <a:lnTo>
                    <a:pt x="733" y="1360"/>
                  </a:lnTo>
                  <a:lnTo>
                    <a:pt x="754" y="1486"/>
                  </a:lnTo>
                  <a:lnTo>
                    <a:pt x="901" y="1549"/>
                  </a:lnTo>
                  <a:lnTo>
                    <a:pt x="901" y="1674"/>
                  </a:lnTo>
                  <a:lnTo>
                    <a:pt x="754" y="1779"/>
                  </a:lnTo>
                  <a:lnTo>
                    <a:pt x="754" y="1904"/>
                  </a:lnTo>
                  <a:lnTo>
                    <a:pt x="650" y="1946"/>
                  </a:lnTo>
                  <a:lnTo>
                    <a:pt x="650" y="2114"/>
                  </a:lnTo>
                  <a:lnTo>
                    <a:pt x="754" y="2302"/>
                  </a:lnTo>
                  <a:lnTo>
                    <a:pt x="859" y="2679"/>
                  </a:lnTo>
                  <a:lnTo>
                    <a:pt x="880" y="2846"/>
                  </a:lnTo>
                  <a:lnTo>
                    <a:pt x="1089" y="3034"/>
                  </a:lnTo>
                  <a:lnTo>
                    <a:pt x="1298" y="3097"/>
                  </a:lnTo>
                  <a:lnTo>
                    <a:pt x="1507" y="3160"/>
                  </a:lnTo>
                  <a:lnTo>
                    <a:pt x="1570" y="3327"/>
                  </a:lnTo>
                  <a:lnTo>
                    <a:pt x="1759" y="3348"/>
                  </a:lnTo>
                  <a:lnTo>
                    <a:pt x="1884" y="3306"/>
                  </a:lnTo>
                  <a:lnTo>
                    <a:pt x="2031" y="3348"/>
                  </a:lnTo>
                  <a:lnTo>
                    <a:pt x="2031" y="3474"/>
                  </a:lnTo>
                  <a:lnTo>
                    <a:pt x="2093" y="3432"/>
                  </a:lnTo>
                  <a:lnTo>
                    <a:pt x="2240" y="3139"/>
                  </a:lnTo>
                  <a:lnTo>
                    <a:pt x="2428" y="2992"/>
                  </a:lnTo>
                  <a:lnTo>
                    <a:pt x="2554" y="2992"/>
                  </a:lnTo>
                  <a:lnTo>
                    <a:pt x="2637" y="2846"/>
                  </a:lnTo>
                  <a:lnTo>
                    <a:pt x="2763" y="2846"/>
                  </a:lnTo>
                  <a:lnTo>
                    <a:pt x="3077" y="3055"/>
                  </a:lnTo>
                  <a:lnTo>
                    <a:pt x="3244" y="2951"/>
                  </a:lnTo>
                  <a:lnTo>
                    <a:pt x="3391" y="3034"/>
                  </a:lnTo>
                  <a:lnTo>
                    <a:pt x="3453" y="3202"/>
                  </a:lnTo>
                  <a:lnTo>
                    <a:pt x="3600" y="3202"/>
                  </a:lnTo>
                  <a:lnTo>
                    <a:pt x="3851" y="3327"/>
                  </a:lnTo>
                  <a:lnTo>
                    <a:pt x="3997" y="3139"/>
                  </a:lnTo>
                  <a:lnTo>
                    <a:pt x="4102" y="3202"/>
                  </a:lnTo>
                  <a:lnTo>
                    <a:pt x="4123" y="3264"/>
                  </a:lnTo>
                  <a:lnTo>
                    <a:pt x="4207" y="3139"/>
                  </a:lnTo>
                  <a:lnTo>
                    <a:pt x="4165" y="2930"/>
                  </a:lnTo>
                  <a:lnTo>
                    <a:pt x="4102" y="2679"/>
                  </a:lnTo>
                  <a:lnTo>
                    <a:pt x="3955" y="2637"/>
                  </a:lnTo>
                  <a:lnTo>
                    <a:pt x="3851" y="2386"/>
                  </a:lnTo>
                  <a:lnTo>
                    <a:pt x="3851" y="2114"/>
                  </a:lnTo>
                  <a:lnTo>
                    <a:pt x="3767" y="1967"/>
                  </a:lnTo>
                  <a:lnTo>
                    <a:pt x="3579" y="1863"/>
                  </a:lnTo>
                  <a:lnTo>
                    <a:pt x="3432" y="1695"/>
                  </a:lnTo>
                  <a:lnTo>
                    <a:pt x="3328" y="1423"/>
                  </a:lnTo>
                  <a:lnTo>
                    <a:pt x="3139" y="1319"/>
                  </a:lnTo>
                  <a:lnTo>
                    <a:pt x="2909" y="1235"/>
                  </a:lnTo>
                  <a:lnTo>
                    <a:pt x="2867" y="1109"/>
                  </a:lnTo>
                  <a:lnTo>
                    <a:pt x="2763" y="1067"/>
                  </a:lnTo>
                  <a:lnTo>
                    <a:pt x="2554" y="1067"/>
                  </a:lnTo>
                  <a:lnTo>
                    <a:pt x="2323" y="1047"/>
                  </a:lnTo>
                  <a:lnTo>
                    <a:pt x="2240" y="963"/>
                  </a:lnTo>
                  <a:lnTo>
                    <a:pt x="2177" y="900"/>
                  </a:lnTo>
                  <a:lnTo>
                    <a:pt x="2135" y="733"/>
                  </a:lnTo>
                  <a:lnTo>
                    <a:pt x="2010" y="649"/>
                  </a:lnTo>
                  <a:lnTo>
                    <a:pt x="1759" y="272"/>
                  </a:lnTo>
                  <a:lnTo>
                    <a:pt x="1675" y="84"/>
                  </a:lnTo>
                  <a:lnTo>
                    <a:pt x="1591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131" name="Google Shape;7131;p57"/>
            <p:cNvSpPr/>
            <p:nvPr/>
          </p:nvSpPr>
          <p:spPr>
            <a:xfrm>
              <a:off x="4014919" y="2846238"/>
              <a:ext cx="33651" cy="9053"/>
            </a:xfrm>
            <a:custGeom>
              <a:rect b="b" l="l" r="r" t="t"/>
              <a:pathLst>
                <a:path extrusionOk="0" h="796" w="2826">
                  <a:moveTo>
                    <a:pt x="2240" y="0"/>
                  </a:moveTo>
                  <a:cubicBezTo>
                    <a:pt x="2240" y="0"/>
                    <a:pt x="1717" y="230"/>
                    <a:pt x="1612" y="230"/>
                  </a:cubicBezTo>
                  <a:cubicBezTo>
                    <a:pt x="1507" y="230"/>
                    <a:pt x="1382" y="105"/>
                    <a:pt x="1382" y="105"/>
                  </a:cubicBezTo>
                  <a:lnTo>
                    <a:pt x="733" y="126"/>
                  </a:lnTo>
                  <a:lnTo>
                    <a:pt x="754" y="293"/>
                  </a:lnTo>
                  <a:cubicBezTo>
                    <a:pt x="775" y="419"/>
                    <a:pt x="231" y="419"/>
                    <a:pt x="22" y="419"/>
                  </a:cubicBezTo>
                  <a:lnTo>
                    <a:pt x="22" y="439"/>
                  </a:lnTo>
                  <a:lnTo>
                    <a:pt x="1" y="481"/>
                  </a:lnTo>
                  <a:lnTo>
                    <a:pt x="85" y="481"/>
                  </a:lnTo>
                  <a:lnTo>
                    <a:pt x="105" y="586"/>
                  </a:lnTo>
                  <a:lnTo>
                    <a:pt x="189" y="586"/>
                  </a:lnTo>
                  <a:lnTo>
                    <a:pt x="231" y="502"/>
                  </a:lnTo>
                  <a:lnTo>
                    <a:pt x="398" y="544"/>
                  </a:lnTo>
                  <a:lnTo>
                    <a:pt x="461" y="544"/>
                  </a:lnTo>
                  <a:lnTo>
                    <a:pt x="545" y="460"/>
                  </a:lnTo>
                  <a:lnTo>
                    <a:pt x="649" y="502"/>
                  </a:lnTo>
                  <a:lnTo>
                    <a:pt x="880" y="711"/>
                  </a:lnTo>
                  <a:lnTo>
                    <a:pt x="984" y="732"/>
                  </a:lnTo>
                  <a:lnTo>
                    <a:pt x="1173" y="691"/>
                  </a:lnTo>
                  <a:lnTo>
                    <a:pt x="1424" y="628"/>
                  </a:lnTo>
                  <a:lnTo>
                    <a:pt x="1507" y="649"/>
                  </a:lnTo>
                  <a:lnTo>
                    <a:pt x="1821" y="649"/>
                  </a:lnTo>
                  <a:lnTo>
                    <a:pt x="1863" y="691"/>
                  </a:lnTo>
                  <a:lnTo>
                    <a:pt x="1863" y="586"/>
                  </a:lnTo>
                  <a:lnTo>
                    <a:pt x="2072" y="502"/>
                  </a:lnTo>
                  <a:lnTo>
                    <a:pt x="2386" y="691"/>
                  </a:lnTo>
                  <a:lnTo>
                    <a:pt x="2595" y="691"/>
                  </a:lnTo>
                  <a:lnTo>
                    <a:pt x="2805" y="795"/>
                  </a:lnTo>
                  <a:lnTo>
                    <a:pt x="2826" y="586"/>
                  </a:lnTo>
                  <a:lnTo>
                    <a:pt x="2742" y="481"/>
                  </a:lnTo>
                  <a:lnTo>
                    <a:pt x="2595" y="377"/>
                  </a:lnTo>
                  <a:lnTo>
                    <a:pt x="2637" y="188"/>
                  </a:lnTo>
                  <a:cubicBezTo>
                    <a:pt x="2628" y="188"/>
                    <a:pt x="2594" y="197"/>
                    <a:pt x="2555" y="197"/>
                  </a:cubicBezTo>
                  <a:cubicBezTo>
                    <a:pt x="2507" y="197"/>
                    <a:pt x="2451" y="184"/>
                    <a:pt x="2428" y="126"/>
                  </a:cubicBezTo>
                  <a:cubicBezTo>
                    <a:pt x="2386" y="21"/>
                    <a:pt x="2240" y="0"/>
                    <a:pt x="224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132" name="Google Shape;7132;p57"/>
            <p:cNvSpPr/>
            <p:nvPr/>
          </p:nvSpPr>
          <p:spPr>
            <a:xfrm>
              <a:off x="4036853" y="2853608"/>
              <a:ext cx="1250" cy="1205"/>
            </a:xfrm>
            <a:custGeom>
              <a:rect b="b" l="l" r="r" t="t"/>
              <a:pathLst>
                <a:path extrusionOk="0" fill="none" h="106" w="105">
                  <a:moveTo>
                    <a:pt x="105" y="105"/>
                  </a:moveTo>
                  <a:lnTo>
                    <a:pt x="0" y="1"/>
                  </a:lnTo>
                </a:path>
              </a:pathLst>
            </a:custGeom>
            <a:solidFill>
              <a:srgbClr val="5F7D95"/>
            </a:solidFill>
            <a:ln cap="rnd" cmpd="sng" w="25">
              <a:solidFill>
                <a:srgbClr val="000000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133" name="Google Shape;7133;p57"/>
            <p:cNvSpPr/>
            <p:nvPr/>
          </p:nvSpPr>
          <p:spPr>
            <a:xfrm>
              <a:off x="4346543" y="2948318"/>
              <a:ext cx="21183" cy="11907"/>
            </a:xfrm>
            <a:custGeom>
              <a:rect b="b" l="l" r="r" t="t"/>
              <a:pathLst>
                <a:path extrusionOk="0" h="1047" w="1779">
                  <a:moveTo>
                    <a:pt x="753" y="0"/>
                  </a:moveTo>
                  <a:lnTo>
                    <a:pt x="586" y="21"/>
                  </a:lnTo>
                  <a:lnTo>
                    <a:pt x="314" y="189"/>
                  </a:lnTo>
                  <a:lnTo>
                    <a:pt x="188" y="440"/>
                  </a:lnTo>
                  <a:lnTo>
                    <a:pt x="63" y="502"/>
                  </a:lnTo>
                  <a:lnTo>
                    <a:pt x="63" y="628"/>
                  </a:lnTo>
                  <a:lnTo>
                    <a:pt x="0" y="733"/>
                  </a:lnTo>
                  <a:lnTo>
                    <a:pt x="105" y="921"/>
                  </a:lnTo>
                  <a:lnTo>
                    <a:pt x="314" y="942"/>
                  </a:lnTo>
                  <a:lnTo>
                    <a:pt x="398" y="879"/>
                  </a:lnTo>
                  <a:lnTo>
                    <a:pt x="691" y="1046"/>
                  </a:lnTo>
                  <a:lnTo>
                    <a:pt x="837" y="1046"/>
                  </a:lnTo>
                  <a:lnTo>
                    <a:pt x="942" y="921"/>
                  </a:lnTo>
                  <a:lnTo>
                    <a:pt x="1067" y="879"/>
                  </a:lnTo>
                  <a:lnTo>
                    <a:pt x="1172" y="942"/>
                  </a:lnTo>
                  <a:lnTo>
                    <a:pt x="1381" y="879"/>
                  </a:lnTo>
                  <a:lnTo>
                    <a:pt x="1549" y="921"/>
                  </a:lnTo>
                  <a:lnTo>
                    <a:pt x="1779" y="837"/>
                  </a:lnTo>
                  <a:lnTo>
                    <a:pt x="1779" y="733"/>
                  </a:lnTo>
                  <a:lnTo>
                    <a:pt x="1779" y="565"/>
                  </a:lnTo>
                  <a:lnTo>
                    <a:pt x="1590" y="502"/>
                  </a:lnTo>
                  <a:lnTo>
                    <a:pt x="1590" y="398"/>
                  </a:lnTo>
                  <a:lnTo>
                    <a:pt x="1632" y="230"/>
                  </a:lnTo>
                  <a:lnTo>
                    <a:pt x="1590" y="230"/>
                  </a:lnTo>
                  <a:lnTo>
                    <a:pt x="1528" y="126"/>
                  </a:lnTo>
                  <a:lnTo>
                    <a:pt x="1360" y="105"/>
                  </a:lnTo>
                  <a:lnTo>
                    <a:pt x="1214" y="189"/>
                  </a:lnTo>
                  <a:lnTo>
                    <a:pt x="1109" y="126"/>
                  </a:lnTo>
                  <a:lnTo>
                    <a:pt x="837" y="105"/>
                  </a:lnTo>
                  <a:lnTo>
                    <a:pt x="753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134" name="Google Shape;7134;p57"/>
            <p:cNvSpPr/>
            <p:nvPr/>
          </p:nvSpPr>
          <p:spPr>
            <a:xfrm>
              <a:off x="3878888" y="2847660"/>
              <a:ext cx="16706" cy="13579"/>
            </a:xfrm>
            <a:custGeom>
              <a:rect b="b" l="l" r="r" t="t"/>
              <a:pathLst>
                <a:path extrusionOk="0" h="1194" w="1403">
                  <a:moveTo>
                    <a:pt x="900" y="1"/>
                  </a:moveTo>
                  <a:lnTo>
                    <a:pt x="754" y="42"/>
                  </a:lnTo>
                  <a:lnTo>
                    <a:pt x="628" y="42"/>
                  </a:lnTo>
                  <a:lnTo>
                    <a:pt x="419" y="84"/>
                  </a:lnTo>
                  <a:lnTo>
                    <a:pt x="314" y="168"/>
                  </a:lnTo>
                  <a:lnTo>
                    <a:pt x="210" y="189"/>
                  </a:lnTo>
                  <a:lnTo>
                    <a:pt x="42" y="273"/>
                  </a:lnTo>
                  <a:lnTo>
                    <a:pt x="63" y="356"/>
                  </a:lnTo>
                  <a:lnTo>
                    <a:pt x="21" y="398"/>
                  </a:lnTo>
                  <a:lnTo>
                    <a:pt x="21" y="377"/>
                  </a:lnTo>
                  <a:lnTo>
                    <a:pt x="1" y="586"/>
                  </a:lnTo>
                  <a:lnTo>
                    <a:pt x="21" y="796"/>
                  </a:lnTo>
                  <a:lnTo>
                    <a:pt x="126" y="942"/>
                  </a:lnTo>
                  <a:lnTo>
                    <a:pt x="168" y="1089"/>
                  </a:lnTo>
                  <a:lnTo>
                    <a:pt x="314" y="1193"/>
                  </a:lnTo>
                  <a:lnTo>
                    <a:pt x="314" y="1151"/>
                  </a:lnTo>
                  <a:lnTo>
                    <a:pt x="524" y="1026"/>
                  </a:lnTo>
                  <a:lnTo>
                    <a:pt x="691" y="984"/>
                  </a:lnTo>
                  <a:lnTo>
                    <a:pt x="691" y="921"/>
                  </a:lnTo>
                  <a:lnTo>
                    <a:pt x="837" y="838"/>
                  </a:lnTo>
                  <a:lnTo>
                    <a:pt x="1110" y="879"/>
                  </a:lnTo>
                  <a:lnTo>
                    <a:pt x="1256" y="796"/>
                  </a:lnTo>
                  <a:lnTo>
                    <a:pt x="1361" y="775"/>
                  </a:lnTo>
                  <a:lnTo>
                    <a:pt x="1402" y="712"/>
                  </a:lnTo>
                  <a:lnTo>
                    <a:pt x="1402" y="607"/>
                  </a:lnTo>
                  <a:lnTo>
                    <a:pt x="1382" y="461"/>
                  </a:lnTo>
                  <a:lnTo>
                    <a:pt x="1214" y="189"/>
                  </a:lnTo>
                  <a:lnTo>
                    <a:pt x="984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135" name="Google Shape;7135;p57"/>
            <p:cNvSpPr/>
            <p:nvPr/>
          </p:nvSpPr>
          <p:spPr>
            <a:xfrm>
              <a:off x="3865182" y="2817204"/>
              <a:ext cx="27923" cy="34993"/>
            </a:xfrm>
            <a:custGeom>
              <a:rect b="b" l="l" r="r" t="t"/>
              <a:pathLst>
                <a:path extrusionOk="0" h="3077" w="2345">
                  <a:moveTo>
                    <a:pt x="461" y="0"/>
                  </a:moveTo>
                  <a:lnTo>
                    <a:pt x="336" y="105"/>
                  </a:lnTo>
                  <a:lnTo>
                    <a:pt x="315" y="147"/>
                  </a:lnTo>
                  <a:lnTo>
                    <a:pt x="210" y="147"/>
                  </a:lnTo>
                  <a:lnTo>
                    <a:pt x="64" y="210"/>
                  </a:lnTo>
                  <a:lnTo>
                    <a:pt x="1" y="272"/>
                  </a:lnTo>
                  <a:lnTo>
                    <a:pt x="22" y="314"/>
                  </a:lnTo>
                  <a:lnTo>
                    <a:pt x="64" y="461"/>
                  </a:lnTo>
                  <a:lnTo>
                    <a:pt x="105" y="628"/>
                  </a:lnTo>
                  <a:lnTo>
                    <a:pt x="168" y="670"/>
                  </a:lnTo>
                  <a:lnTo>
                    <a:pt x="273" y="691"/>
                  </a:lnTo>
                  <a:lnTo>
                    <a:pt x="273" y="754"/>
                  </a:lnTo>
                  <a:lnTo>
                    <a:pt x="231" y="754"/>
                  </a:lnTo>
                  <a:lnTo>
                    <a:pt x="105" y="775"/>
                  </a:lnTo>
                  <a:lnTo>
                    <a:pt x="126" y="879"/>
                  </a:lnTo>
                  <a:lnTo>
                    <a:pt x="147" y="900"/>
                  </a:lnTo>
                  <a:lnTo>
                    <a:pt x="210" y="879"/>
                  </a:lnTo>
                  <a:lnTo>
                    <a:pt x="273" y="879"/>
                  </a:lnTo>
                  <a:lnTo>
                    <a:pt x="252" y="1047"/>
                  </a:lnTo>
                  <a:lnTo>
                    <a:pt x="147" y="1193"/>
                  </a:lnTo>
                  <a:lnTo>
                    <a:pt x="147" y="1277"/>
                  </a:lnTo>
                  <a:lnTo>
                    <a:pt x="315" y="1402"/>
                  </a:lnTo>
                  <a:lnTo>
                    <a:pt x="419" y="1423"/>
                  </a:lnTo>
                  <a:lnTo>
                    <a:pt x="461" y="1486"/>
                  </a:lnTo>
                  <a:lnTo>
                    <a:pt x="440" y="1570"/>
                  </a:lnTo>
                  <a:lnTo>
                    <a:pt x="336" y="1507"/>
                  </a:lnTo>
                  <a:lnTo>
                    <a:pt x="273" y="1528"/>
                  </a:lnTo>
                  <a:lnTo>
                    <a:pt x="273" y="1674"/>
                  </a:lnTo>
                  <a:lnTo>
                    <a:pt x="419" y="1821"/>
                  </a:lnTo>
                  <a:lnTo>
                    <a:pt x="356" y="1842"/>
                  </a:lnTo>
                  <a:lnTo>
                    <a:pt x="482" y="1988"/>
                  </a:lnTo>
                  <a:lnTo>
                    <a:pt x="482" y="2051"/>
                  </a:lnTo>
                  <a:lnTo>
                    <a:pt x="545" y="2135"/>
                  </a:lnTo>
                  <a:lnTo>
                    <a:pt x="670" y="2135"/>
                  </a:lnTo>
                  <a:lnTo>
                    <a:pt x="754" y="2218"/>
                  </a:lnTo>
                  <a:lnTo>
                    <a:pt x="900" y="2239"/>
                  </a:lnTo>
                  <a:lnTo>
                    <a:pt x="900" y="2365"/>
                  </a:lnTo>
                  <a:lnTo>
                    <a:pt x="838" y="2448"/>
                  </a:lnTo>
                  <a:lnTo>
                    <a:pt x="796" y="2511"/>
                  </a:lnTo>
                  <a:lnTo>
                    <a:pt x="859" y="2532"/>
                  </a:lnTo>
                  <a:lnTo>
                    <a:pt x="942" y="2658"/>
                  </a:lnTo>
                  <a:lnTo>
                    <a:pt x="984" y="2658"/>
                  </a:lnTo>
                  <a:lnTo>
                    <a:pt x="1089" y="2741"/>
                  </a:lnTo>
                  <a:lnTo>
                    <a:pt x="1152" y="2846"/>
                  </a:lnTo>
                  <a:lnTo>
                    <a:pt x="1152" y="2992"/>
                  </a:lnTo>
                  <a:lnTo>
                    <a:pt x="1172" y="3076"/>
                  </a:lnTo>
                  <a:lnTo>
                    <a:pt x="1214" y="3034"/>
                  </a:lnTo>
                  <a:lnTo>
                    <a:pt x="1193" y="2951"/>
                  </a:lnTo>
                  <a:lnTo>
                    <a:pt x="1361" y="2867"/>
                  </a:lnTo>
                  <a:lnTo>
                    <a:pt x="1465" y="2846"/>
                  </a:lnTo>
                  <a:lnTo>
                    <a:pt x="1570" y="2762"/>
                  </a:lnTo>
                  <a:lnTo>
                    <a:pt x="1779" y="2720"/>
                  </a:lnTo>
                  <a:lnTo>
                    <a:pt x="1905" y="2720"/>
                  </a:lnTo>
                  <a:lnTo>
                    <a:pt x="2051" y="2679"/>
                  </a:lnTo>
                  <a:lnTo>
                    <a:pt x="2135" y="2679"/>
                  </a:lnTo>
                  <a:lnTo>
                    <a:pt x="2198" y="2574"/>
                  </a:lnTo>
                  <a:lnTo>
                    <a:pt x="2114" y="2469"/>
                  </a:lnTo>
                  <a:lnTo>
                    <a:pt x="2093" y="2365"/>
                  </a:lnTo>
                  <a:lnTo>
                    <a:pt x="2302" y="2197"/>
                  </a:lnTo>
                  <a:lnTo>
                    <a:pt x="2344" y="2051"/>
                  </a:lnTo>
                  <a:lnTo>
                    <a:pt x="2261" y="1925"/>
                  </a:lnTo>
                  <a:lnTo>
                    <a:pt x="2093" y="1737"/>
                  </a:lnTo>
                  <a:lnTo>
                    <a:pt x="2030" y="1507"/>
                  </a:lnTo>
                  <a:lnTo>
                    <a:pt x="2114" y="1423"/>
                  </a:lnTo>
                  <a:lnTo>
                    <a:pt x="2093" y="1319"/>
                  </a:lnTo>
                  <a:lnTo>
                    <a:pt x="2051" y="1193"/>
                  </a:lnTo>
                  <a:lnTo>
                    <a:pt x="2030" y="1109"/>
                  </a:lnTo>
                  <a:lnTo>
                    <a:pt x="2135" y="984"/>
                  </a:lnTo>
                  <a:lnTo>
                    <a:pt x="1926" y="963"/>
                  </a:lnTo>
                  <a:lnTo>
                    <a:pt x="1842" y="1088"/>
                  </a:lnTo>
                  <a:lnTo>
                    <a:pt x="1737" y="1005"/>
                  </a:lnTo>
                  <a:lnTo>
                    <a:pt x="1633" y="1047"/>
                  </a:lnTo>
                  <a:lnTo>
                    <a:pt x="1591" y="963"/>
                  </a:lnTo>
                  <a:lnTo>
                    <a:pt x="1382" y="879"/>
                  </a:lnTo>
                  <a:lnTo>
                    <a:pt x="1361" y="837"/>
                  </a:lnTo>
                  <a:lnTo>
                    <a:pt x="1424" y="691"/>
                  </a:lnTo>
                  <a:lnTo>
                    <a:pt x="1277" y="565"/>
                  </a:lnTo>
                  <a:lnTo>
                    <a:pt x="1110" y="482"/>
                  </a:lnTo>
                  <a:lnTo>
                    <a:pt x="1089" y="377"/>
                  </a:lnTo>
                  <a:lnTo>
                    <a:pt x="900" y="168"/>
                  </a:lnTo>
                  <a:lnTo>
                    <a:pt x="880" y="105"/>
                  </a:lnTo>
                  <a:lnTo>
                    <a:pt x="754" y="63"/>
                  </a:lnTo>
                  <a:lnTo>
                    <a:pt x="670" y="42"/>
                  </a:lnTo>
                  <a:lnTo>
                    <a:pt x="566" y="21"/>
                  </a:lnTo>
                  <a:lnTo>
                    <a:pt x="461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136" name="Google Shape;7136;p57"/>
          <p:cNvGrpSpPr/>
          <p:nvPr/>
        </p:nvGrpSpPr>
        <p:grpSpPr>
          <a:xfrm>
            <a:off x="719116" y="2869970"/>
            <a:ext cx="2622876" cy="1333540"/>
            <a:chOff x="238125" y="1038125"/>
            <a:chExt cx="7146800" cy="3633625"/>
          </a:xfrm>
        </p:grpSpPr>
        <p:sp>
          <p:nvSpPr>
            <p:cNvPr id="7137" name="Google Shape;7137;p57"/>
            <p:cNvSpPr/>
            <p:nvPr/>
          </p:nvSpPr>
          <p:spPr>
            <a:xfrm>
              <a:off x="6256150" y="3780375"/>
              <a:ext cx="62400" cy="53425"/>
            </a:xfrm>
            <a:custGeom>
              <a:rect b="b" l="l" r="r" t="t"/>
              <a:pathLst>
                <a:path extrusionOk="0" h="2137" w="2496">
                  <a:moveTo>
                    <a:pt x="1065" y="0"/>
                  </a:moveTo>
                  <a:cubicBezTo>
                    <a:pt x="472" y="0"/>
                    <a:pt x="0" y="480"/>
                    <a:pt x="0" y="1065"/>
                  </a:cubicBezTo>
                  <a:cubicBezTo>
                    <a:pt x="0" y="1709"/>
                    <a:pt x="525" y="2137"/>
                    <a:pt x="1074" y="2137"/>
                  </a:cubicBezTo>
                  <a:cubicBezTo>
                    <a:pt x="1336" y="2137"/>
                    <a:pt x="1603" y="2039"/>
                    <a:pt x="1821" y="1821"/>
                  </a:cubicBezTo>
                  <a:cubicBezTo>
                    <a:pt x="2496" y="1146"/>
                    <a:pt x="2016" y="0"/>
                    <a:pt x="1065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138" name="Google Shape;7138;p57"/>
            <p:cNvSpPr/>
            <p:nvPr/>
          </p:nvSpPr>
          <p:spPr>
            <a:xfrm>
              <a:off x="6256150" y="3856775"/>
              <a:ext cx="62200" cy="53250"/>
            </a:xfrm>
            <a:custGeom>
              <a:rect b="b" l="l" r="r" t="t"/>
              <a:pathLst>
                <a:path extrusionOk="0" h="2130" w="2488">
                  <a:moveTo>
                    <a:pt x="1065" y="1"/>
                  </a:moveTo>
                  <a:cubicBezTo>
                    <a:pt x="480" y="1"/>
                    <a:pt x="0" y="472"/>
                    <a:pt x="0" y="1066"/>
                  </a:cubicBezTo>
                  <a:cubicBezTo>
                    <a:pt x="0" y="1704"/>
                    <a:pt x="524" y="2129"/>
                    <a:pt x="1070" y="2129"/>
                  </a:cubicBezTo>
                  <a:cubicBezTo>
                    <a:pt x="1331" y="2129"/>
                    <a:pt x="1597" y="2032"/>
                    <a:pt x="1813" y="1814"/>
                  </a:cubicBezTo>
                  <a:cubicBezTo>
                    <a:pt x="2488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139" name="Google Shape;7139;p57"/>
            <p:cNvSpPr/>
            <p:nvPr/>
          </p:nvSpPr>
          <p:spPr>
            <a:xfrm>
              <a:off x="6256150" y="3932800"/>
              <a:ext cx="62200" cy="53425"/>
            </a:xfrm>
            <a:custGeom>
              <a:rect b="b" l="l" r="r" t="t"/>
              <a:pathLst>
                <a:path extrusionOk="0" h="2137" w="2488">
                  <a:moveTo>
                    <a:pt x="1065" y="0"/>
                  </a:moveTo>
                  <a:cubicBezTo>
                    <a:pt x="472" y="0"/>
                    <a:pt x="0" y="480"/>
                    <a:pt x="0" y="1065"/>
                  </a:cubicBezTo>
                  <a:cubicBezTo>
                    <a:pt x="0" y="1709"/>
                    <a:pt x="525" y="2137"/>
                    <a:pt x="1071" y="2137"/>
                  </a:cubicBezTo>
                  <a:cubicBezTo>
                    <a:pt x="1332" y="2137"/>
                    <a:pt x="1597" y="2039"/>
                    <a:pt x="1813" y="1821"/>
                  </a:cubicBezTo>
                  <a:cubicBezTo>
                    <a:pt x="2488" y="1155"/>
                    <a:pt x="2016" y="0"/>
                    <a:pt x="1065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140" name="Google Shape;7140;p57"/>
            <p:cNvSpPr/>
            <p:nvPr/>
          </p:nvSpPr>
          <p:spPr>
            <a:xfrm>
              <a:off x="6332350" y="3856775"/>
              <a:ext cx="62225" cy="53250"/>
            </a:xfrm>
            <a:custGeom>
              <a:rect b="b" l="l" r="r" t="t"/>
              <a:pathLst>
                <a:path extrusionOk="0" h="2130" w="2489">
                  <a:moveTo>
                    <a:pt x="1066" y="1"/>
                  </a:moveTo>
                  <a:cubicBezTo>
                    <a:pt x="472" y="1"/>
                    <a:pt x="1" y="472"/>
                    <a:pt x="1" y="1066"/>
                  </a:cubicBezTo>
                  <a:cubicBezTo>
                    <a:pt x="1" y="1704"/>
                    <a:pt x="525" y="2129"/>
                    <a:pt x="1071" y="2129"/>
                  </a:cubicBezTo>
                  <a:cubicBezTo>
                    <a:pt x="1332" y="2129"/>
                    <a:pt x="1598" y="2032"/>
                    <a:pt x="1813" y="1814"/>
                  </a:cubicBezTo>
                  <a:cubicBezTo>
                    <a:pt x="2488" y="1147"/>
                    <a:pt x="2009" y="1"/>
                    <a:pt x="1066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141" name="Google Shape;7141;p57"/>
            <p:cNvSpPr/>
            <p:nvPr/>
          </p:nvSpPr>
          <p:spPr>
            <a:xfrm>
              <a:off x="6332350" y="3932800"/>
              <a:ext cx="62225" cy="53425"/>
            </a:xfrm>
            <a:custGeom>
              <a:rect b="b" l="l" r="r" t="t"/>
              <a:pathLst>
                <a:path extrusionOk="0" h="2137" w="2489">
                  <a:moveTo>
                    <a:pt x="1066" y="0"/>
                  </a:moveTo>
                  <a:cubicBezTo>
                    <a:pt x="472" y="8"/>
                    <a:pt x="1" y="480"/>
                    <a:pt x="1" y="1065"/>
                  </a:cubicBezTo>
                  <a:cubicBezTo>
                    <a:pt x="1" y="1709"/>
                    <a:pt x="526" y="2137"/>
                    <a:pt x="1072" y="2137"/>
                  </a:cubicBezTo>
                  <a:cubicBezTo>
                    <a:pt x="1333" y="2137"/>
                    <a:pt x="1598" y="2039"/>
                    <a:pt x="1813" y="1821"/>
                  </a:cubicBezTo>
                  <a:cubicBezTo>
                    <a:pt x="2488" y="1146"/>
                    <a:pt x="2009" y="0"/>
                    <a:pt x="1066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142" name="Google Shape;7142;p57"/>
            <p:cNvSpPr/>
            <p:nvPr/>
          </p:nvSpPr>
          <p:spPr>
            <a:xfrm>
              <a:off x="6408350" y="3856775"/>
              <a:ext cx="62425" cy="53250"/>
            </a:xfrm>
            <a:custGeom>
              <a:rect b="b" l="l" r="r" t="t"/>
              <a:pathLst>
                <a:path extrusionOk="0" h="2130" w="2497">
                  <a:moveTo>
                    <a:pt x="1074" y="1"/>
                  </a:moveTo>
                  <a:cubicBezTo>
                    <a:pt x="481" y="1"/>
                    <a:pt x="9" y="472"/>
                    <a:pt x="1" y="1066"/>
                  </a:cubicBezTo>
                  <a:cubicBezTo>
                    <a:pt x="1" y="1704"/>
                    <a:pt x="525" y="2129"/>
                    <a:pt x="1074" y="2129"/>
                  </a:cubicBezTo>
                  <a:cubicBezTo>
                    <a:pt x="1336" y="2129"/>
                    <a:pt x="1604" y="2032"/>
                    <a:pt x="1822" y="1814"/>
                  </a:cubicBezTo>
                  <a:cubicBezTo>
                    <a:pt x="2497" y="1147"/>
                    <a:pt x="2017" y="1"/>
                    <a:pt x="1074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143" name="Google Shape;7143;p57"/>
            <p:cNvSpPr/>
            <p:nvPr/>
          </p:nvSpPr>
          <p:spPr>
            <a:xfrm>
              <a:off x="6408350" y="3932800"/>
              <a:ext cx="62425" cy="53425"/>
            </a:xfrm>
            <a:custGeom>
              <a:rect b="b" l="l" r="r" t="t"/>
              <a:pathLst>
                <a:path extrusionOk="0" h="2137" w="2497">
                  <a:moveTo>
                    <a:pt x="1074" y="0"/>
                  </a:moveTo>
                  <a:cubicBezTo>
                    <a:pt x="481" y="0"/>
                    <a:pt x="1" y="480"/>
                    <a:pt x="1" y="1065"/>
                  </a:cubicBezTo>
                  <a:cubicBezTo>
                    <a:pt x="1" y="1709"/>
                    <a:pt x="526" y="2137"/>
                    <a:pt x="1075" y="2137"/>
                  </a:cubicBezTo>
                  <a:cubicBezTo>
                    <a:pt x="1337" y="2137"/>
                    <a:pt x="1604" y="2039"/>
                    <a:pt x="1822" y="1821"/>
                  </a:cubicBezTo>
                  <a:cubicBezTo>
                    <a:pt x="2497" y="1155"/>
                    <a:pt x="2017" y="0"/>
                    <a:pt x="1074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144" name="Google Shape;7144;p57"/>
            <p:cNvSpPr/>
            <p:nvPr/>
          </p:nvSpPr>
          <p:spPr>
            <a:xfrm>
              <a:off x="6408350" y="4085225"/>
              <a:ext cx="62425" cy="53350"/>
            </a:xfrm>
            <a:custGeom>
              <a:rect b="b" l="l" r="r" t="t"/>
              <a:pathLst>
                <a:path extrusionOk="0" h="2134" w="2497">
                  <a:moveTo>
                    <a:pt x="1074" y="0"/>
                  </a:moveTo>
                  <a:cubicBezTo>
                    <a:pt x="481" y="0"/>
                    <a:pt x="9" y="480"/>
                    <a:pt x="1" y="1065"/>
                  </a:cubicBezTo>
                  <a:cubicBezTo>
                    <a:pt x="1" y="1709"/>
                    <a:pt x="526" y="2133"/>
                    <a:pt x="1075" y="2133"/>
                  </a:cubicBezTo>
                  <a:cubicBezTo>
                    <a:pt x="1337" y="2133"/>
                    <a:pt x="1604" y="2037"/>
                    <a:pt x="1822" y="1821"/>
                  </a:cubicBezTo>
                  <a:cubicBezTo>
                    <a:pt x="2497" y="1147"/>
                    <a:pt x="2017" y="0"/>
                    <a:pt x="1074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145" name="Google Shape;7145;p57"/>
            <p:cNvSpPr/>
            <p:nvPr/>
          </p:nvSpPr>
          <p:spPr>
            <a:xfrm>
              <a:off x="6484575" y="3856775"/>
              <a:ext cx="62425" cy="53250"/>
            </a:xfrm>
            <a:custGeom>
              <a:rect b="b" l="l" r="r" t="t"/>
              <a:pathLst>
                <a:path extrusionOk="0" h="2130" w="2497">
                  <a:moveTo>
                    <a:pt x="1065" y="1"/>
                  </a:moveTo>
                  <a:cubicBezTo>
                    <a:pt x="480" y="1"/>
                    <a:pt x="1" y="472"/>
                    <a:pt x="1" y="1066"/>
                  </a:cubicBezTo>
                  <a:cubicBezTo>
                    <a:pt x="1" y="1704"/>
                    <a:pt x="525" y="2129"/>
                    <a:pt x="1073" y="2129"/>
                  </a:cubicBezTo>
                  <a:cubicBezTo>
                    <a:pt x="1335" y="2129"/>
                    <a:pt x="1603" y="2032"/>
                    <a:pt x="1822" y="1814"/>
                  </a:cubicBezTo>
                  <a:cubicBezTo>
                    <a:pt x="2496" y="1147"/>
                    <a:pt x="2017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146" name="Google Shape;7146;p57"/>
            <p:cNvSpPr/>
            <p:nvPr/>
          </p:nvSpPr>
          <p:spPr>
            <a:xfrm>
              <a:off x="6484575" y="3932800"/>
              <a:ext cx="62425" cy="53425"/>
            </a:xfrm>
            <a:custGeom>
              <a:rect b="b" l="l" r="r" t="t"/>
              <a:pathLst>
                <a:path extrusionOk="0" h="2137" w="2497">
                  <a:moveTo>
                    <a:pt x="1065" y="0"/>
                  </a:moveTo>
                  <a:cubicBezTo>
                    <a:pt x="480" y="0"/>
                    <a:pt x="1" y="480"/>
                    <a:pt x="1" y="1065"/>
                  </a:cubicBezTo>
                  <a:cubicBezTo>
                    <a:pt x="1" y="1709"/>
                    <a:pt x="526" y="2137"/>
                    <a:pt x="1074" y="2137"/>
                  </a:cubicBezTo>
                  <a:cubicBezTo>
                    <a:pt x="1336" y="2137"/>
                    <a:pt x="1603" y="2039"/>
                    <a:pt x="1822" y="1821"/>
                  </a:cubicBezTo>
                  <a:cubicBezTo>
                    <a:pt x="2496" y="1146"/>
                    <a:pt x="2017" y="0"/>
                    <a:pt x="1065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147" name="Google Shape;7147;p57"/>
            <p:cNvSpPr/>
            <p:nvPr/>
          </p:nvSpPr>
          <p:spPr>
            <a:xfrm>
              <a:off x="6484575" y="4161425"/>
              <a:ext cx="62425" cy="53300"/>
            </a:xfrm>
            <a:custGeom>
              <a:rect b="b" l="l" r="r" t="t"/>
              <a:pathLst>
                <a:path extrusionOk="0" h="2132" w="2497">
                  <a:moveTo>
                    <a:pt x="1065" y="1"/>
                  </a:moveTo>
                  <a:cubicBezTo>
                    <a:pt x="480" y="1"/>
                    <a:pt x="1" y="472"/>
                    <a:pt x="1" y="1066"/>
                  </a:cubicBezTo>
                  <a:cubicBezTo>
                    <a:pt x="1" y="1708"/>
                    <a:pt x="523" y="2131"/>
                    <a:pt x="1070" y="2131"/>
                  </a:cubicBezTo>
                  <a:cubicBezTo>
                    <a:pt x="1333" y="2131"/>
                    <a:pt x="1602" y="2033"/>
                    <a:pt x="1822" y="1814"/>
                  </a:cubicBezTo>
                  <a:cubicBezTo>
                    <a:pt x="2496" y="1147"/>
                    <a:pt x="2017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148" name="Google Shape;7148;p57"/>
            <p:cNvSpPr/>
            <p:nvPr/>
          </p:nvSpPr>
          <p:spPr>
            <a:xfrm>
              <a:off x="6484575" y="4085225"/>
              <a:ext cx="62425" cy="53350"/>
            </a:xfrm>
            <a:custGeom>
              <a:rect b="b" l="l" r="r" t="t"/>
              <a:pathLst>
                <a:path extrusionOk="0" h="2134" w="2497">
                  <a:moveTo>
                    <a:pt x="1065" y="0"/>
                  </a:moveTo>
                  <a:cubicBezTo>
                    <a:pt x="480" y="0"/>
                    <a:pt x="1" y="480"/>
                    <a:pt x="1" y="1065"/>
                  </a:cubicBezTo>
                  <a:cubicBezTo>
                    <a:pt x="1" y="1709"/>
                    <a:pt x="526" y="2133"/>
                    <a:pt x="1075" y="2133"/>
                  </a:cubicBezTo>
                  <a:cubicBezTo>
                    <a:pt x="1336" y="2133"/>
                    <a:pt x="1604" y="2037"/>
                    <a:pt x="1822" y="1821"/>
                  </a:cubicBezTo>
                  <a:cubicBezTo>
                    <a:pt x="2496" y="1147"/>
                    <a:pt x="2017" y="0"/>
                    <a:pt x="1065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149" name="Google Shape;7149;p57"/>
            <p:cNvSpPr/>
            <p:nvPr/>
          </p:nvSpPr>
          <p:spPr>
            <a:xfrm>
              <a:off x="6484575" y="4009000"/>
              <a:ext cx="62425" cy="53350"/>
            </a:xfrm>
            <a:custGeom>
              <a:rect b="b" l="l" r="r" t="t"/>
              <a:pathLst>
                <a:path extrusionOk="0" h="2134" w="2497">
                  <a:moveTo>
                    <a:pt x="1065" y="1"/>
                  </a:moveTo>
                  <a:cubicBezTo>
                    <a:pt x="480" y="1"/>
                    <a:pt x="1" y="480"/>
                    <a:pt x="1" y="1066"/>
                  </a:cubicBezTo>
                  <a:cubicBezTo>
                    <a:pt x="1" y="1710"/>
                    <a:pt x="526" y="2134"/>
                    <a:pt x="1075" y="2134"/>
                  </a:cubicBezTo>
                  <a:cubicBezTo>
                    <a:pt x="1336" y="2134"/>
                    <a:pt x="1604" y="2037"/>
                    <a:pt x="1822" y="1822"/>
                  </a:cubicBezTo>
                  <a:cubicBezTo>
                    <a:pt x="2496" y="1147"/>
                    <a:pt x="2017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150" name="Google Shape;7150;p57"/>
            <p:cNvSpPr/>
            <p:nvPr/>
          </p:nvSpPr>
          <p:spPr>
            <a:xfrm>
              <a:off x="6638425" y="3856775"/>
              <a:ext cx="62425" cy="53250"/>
            </a:xfrm>
            <a:custGeom>
              <a:rect b="b" l="l" r="r" t="t"/>
              <a:pathLst>
                <a:path extrusionOk="0" h="2130" w="2497">
                  <a:moveTo>
                    <a:pt x="1065" y="1"/>
                  </a:moveTo>
                  <a:cubicBezTo>
                    <a:pt x="480" y="1"/>
                    <a:pt x="9" y="472"/>
                    <a:pt x="1" y="1066"/>
                  </a:cubicBezTo>
                  <a:cubicBezTo>
                    <a:pt x="1" y="1704"/>
                    <a:pt x="525" y="2129"/>
                    <a:pt x="1073" y="2129"/>
                  </a:cubicBezTo>
                  <a:cubicBezTo>
                    <a:pt x="1335" y="2129"/>
                    <a:pt x="1603" y="2032"/>
                    <a:pt x="1822" y="1814"/>
                  </a:cubicBezTo>
                  <a:cubicBezTo>
                    <a:pt x="2496" y="1147"/>
                    <a:pt x="2017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151" name="Google Shape;7151;p57"/>
            <p:cNvSpPr/>
            <p:nvPr/>
          </p:nvSpPr>
          <p:spPr>
            <a:xfrm>
              <a:off x="6638425" y="3932800"/>
              <a:ext cx="62425" cy="53425"/>
            </a:xfrm>
            <a:custGeom>
              <a:rect b="b" l="l" r="r" t="t"/>
              <a:pathLst>
                <a:path extrusionOk="0" h="2137" w="2497">
                  <a:moveTo>
                    <a:pt x="1065" y="0"/>
                  </a:moveTo>
                  <a:cubicBezTo>
                    <a:pt x="480" y="0"/>
                    <a:pt x="1" y="480"/>
                    <a:pt x="1" y="1065"/>
                  </a:cubicBezTo>
                  <a:cubicBezTo>
                    <a:pt x="1" y="1709"/>
                    <a:pt x="526" y="2137"/>
                    <a:pt x="1074" y="2137"/>
                  </a:cubicBezTo>
                  <a:cubicBezTo>
                    <a:pt x="1336" y="2137"/>
                    <a:pt x="1603" y="2039"/>
                    <a:pt x="1822" y="1821"/>
                  </a:cubicBezTo>
                  <a:cubicBezTo>
                    <a:pt x="2496" y="1146"/>
                    <a:pt x="2017" y="0"/>
                    <a:pt x="1065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152" name="Google Shape;7152;p57"/>
            <p:cNvSpPr/>
            <p:nvPr/>
          </p:nvSpPr>
          <p:spPr>
            <a:xfrm>
              <a:off x="6638425" y="4161425"/>
              <a:ext cx="62425" cy="53300"/>
            </a:xfrm>
            <a:custGeom>
              <a:rect b="b" l="l" r="r" t="t"/>
              <a:pathLst>
                <a:path extrusionOk="0" h="2132" w="2497">
                  <a:moveTo>
                    <a:pt x="1065" y="1"/>
                  </a:moveTo>
                  <a:cubicBezTo>
                    <a:pt x="480" y="1"/>
                    <a:pt x="1" y="472"/>
                    <a:pt x="1" y="1066"/>
                  </a:cubicBezTo>
                  <a:cubicBezTo>
                    <a:pt x="1" y="1708"/>
                    <a:pt x="526" y="2131"/>
                    <a:pt x="1073" y="2131"/>
                  </a:cubicBezTo>
                  <a:cubicBezTo>
                    <a:pt x="1337" y="2131"/>
                    <a:pt x="1605" y="2033"/>
                    <a:pt x="1822" y="1814"/>
                  </a:cubicBezTo>
                  <a:cubicBezTo>
                    <a:pt x="2496" y="1147"/>
                    <a:pt x="2017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153" name="Google Shape;7153;p57"/>
            <p:cNvSpPr/>
            <p:nvPr/>
          </p:nvSpPr>
          <p:spPr>
            <a:xfrm>
              <a:off x="6638425" y="4085225"/>
              <a:ext cx="62425" cy="53350"/>
            </a:xfrm>
            <a:custGeom>
              <a:rect b="b" l="l" r="r" t="t"/>
              <a:pathLst>
                <a:path extrusionOk="0" h="2134" w="2497">
                  <a:moveTo>
                    <a:pt x="1065" y="0"/>
                  </a:moveTo>
                  <a:cubicBezTo>
                    <a:pt x="480" y="0"/>
                    <a:pt x="9" y="480"/>
                    <a:pt x="1" y="1065"/>
                  </a:cubicBezTo>
                  <a:cubicBezTo>
                    <a:pt x="1" y="1709"/>
                    <a:pt x="526" y="2133"/>
                    <a:pt x="1074" y="2133"/>
                  </a:cubicBezTo>
                  <a:cubicBezTo>
                    <a:pt x="1336" y="2133"/>
                    <a:pt x="1604" y="2037"/>
                    <a:pt x="1822" y="1821"/>
                  </a:cubicBezTo>
                  <a:cubicBezTo>
                    <a:pt x="2496" y="1147"/>
                    <a:pt x="2017" y="0"/>
                    <a:pt x="1065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154" name="Google Shape;7154;p57"/>
            <p:cNvSpPr/>
            <p:nvPr/>
          </p:nvSpPr>
          <p:spPr>
            <a:xfrm>
              <a:off x="6638425" y="4009000"/>
              <a:ext cx="62425" cy="53350"/>
            </a:xfrm>
            <a:custGeom>
              <a:rect b="b" l="l" r="r" t="t"/>
              <a:pathLst>
                <a:path extrusionOk="0" h="2134" w="2497">
                  <a:moveTo>
                    <a:pt x="1065" y="1"/>
                  </a:moveTo>
                  <a:cubicBezTo>
                    <a:pt x="480" y="1"/>
                    <a:pt x="1" y="480"/>
                    <a:pt x="1" y="1066"/>
                  </a:cubicBezTo>
                  <a:cubicBezTo>
                    <a:pt x="1" y="1710"/>
                    <a:pt x="530" y="2134"/>
                    <a:pt x="1078" y="2134"/>
                  </a:cubicBezTo>
                  <a:cubicBezTo>
                    <a:pt x="1340" y="2134"/>
                    <a:pt x="1606" y="2037"/>
                    <a:pt x="1822" y="1822"/>
                  </a:cubicBezTo>
                  <a:cubicBezTo>
                    <a:pt x="2496" y="1147"/>
                    <a:pt x="2017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155" name="Google Shape;7155;p57"/>
            <p:cNvSpPr/>
            <p:nvPr/>
          </p:nvSpPr>
          <p:spPr>
            <a:xfrm>
              <a:off x="6715450" y="3932800"/>
              <a:ext cx="62225" cy="53425"/>
            </a:xfrm>
            <a:custGeom>
              <a:rect b="b" l="l" r="r" t="t"/>
              <a:pathLst>
                <a:path extrusionOk="0" h="2137" w="2489">
                  <a:moveTo>
                    <a:pt x="1066" y="0"/>
                  </a:moveTo>
                  <a:cubicBezTo>
                    <a:pt x="480" y="0"/>
                    <a:pt x="1" y="480"/>
                    <a:pt x="1" y="1065"/>
                  </a:cubicBezTo>
                  <a:cubicBezTo>
                    <a:pt x="1" y="1709"/>
                    <a:pt x="526" y="2137"/>
                    <a:pt x="1074" y="2137"/>
                  </a:cubicBezTo>
                  <a:cubicBezTo>
                    <a:pt x="1336" y="2137"/>
                    <a:pt x="1604" y="2039"/>
                    <a:pt x="1822" y="1821"/>
                  </a:cubicBezTo>
                  <a:cubicBezTo>
                    <a:pt x="2488" y="1146"/>
                    <a:pt x="2017" y="0"/>
                    <a:pt x="1066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156" name="Google Shape;7156;p57"/>
            <p:cNvSpPr/>
            <p:nvPr/>
          </p:nvSpPr>
          <p:spPr>
            <a:xfrm>
              <a:off x="6715450" y="4085225"/>
              <a:ext cx="62225" cy="53350"/>
            </a:xfrm>
            <a:custGeom>
              <a:rect b="b" l="l" r="r" t="t"/>
              <a:pathLst>
                <a:path extrusionOk="0" h="2134" w="2489">
                  <a:moveTo>
                    <a:pt x="1066" y="0"/>
                  </a:moveTo>
                  <a:cubicBezTo>
                    <a:pt x="480" y="0"/>
                    <a:pt x="1" y="480"/>
                    <a:pt x="1" y="1065"/>
                  </a:cubicBezTo>
                  <a:cubicBezTo>
                    <a:pt x="1" y="1709"/>
                    <a:pt x="526" y="2133"/>
                    <a:pt x="1075" y="2133"/>
                  </a:cubicBezTo>
                  <a:cubicBezTo>
                    <a:pt x="1336" y="2133"/>
                    <a:pt x="1604" y="2037"/>
                    <a:pt x="1822" y="1821"/>
                  </a:cubicBezTo>
                  <a:cubicBezTo>
                    <a:pt x="2488" y="1147"/>
                    <a:pt x="2017" y="0"/>
                    <a:pt x="1066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157" name="Google Shape;7157;p57"/>
            <p:cNvSpPr/>
            <p:nvPr/>
          </p:nvSpPr>
          <p:spPr>
            <a:xfrm>
              <a:off x="6715450" y="4009000"/>
              <a:ext cx="62225" cy="53350"/>
            </a:xfrm>
            <a:custGeom>
              <a:rect b="b" l="l" r="r" t="t"/>
              <a:pathLst>
                <a:path extrusionOk="0" h="2134" w="2489">
                  <a:moveTo>
                    <a:pt x="1066" y="1"/>
                  </a:moveTo>
                  <a:cubicBezTo>
                    <a:pt x="480" y="1"/>
                    <a:pt x="1" y="480"/>
                    <a:pt x="1" y="1066"/>
                  </a:cubicBezTo>
                  <a:cubicBezTo>
                    <a:pt x="1" y="1710"/>
                    <a:pt x="526" y="2134"/>
                    <a:pt x="1075" y="2134"/>
                  </a:cubicBezTo>
                  <a:cubicBezTo>
                    <a:pt x="1336" y="2134"/>
                    <a:pt x="1604" y="2037"/>
                    <a:pt x="1822" y="1822"/>
                  </a:cubicBezTo>
                  <a:cubicBezTo>
                    <a:pt x="2488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158" name="Google Shape;7158;p57"/>
            <p:cNvSpPr/>
            <p:nvPr/>
          </p:nvSpPr>
          <p:spPr>
            <a:xfrm>
              <a:off x="6408350" y="4009000"/>
              <a:ext cx="62425" cy="53350"/>
            </a:xfrm>
            <a:custGeom>
              <a:rect b="b" l="l" r="r" t="t"/>
              <a:pathLst>
                <a:path extrusionOk="0" h="2134" w="2497">
                  <a:moveTo>
                    <a:pt x="1074" y="1"/>
                  </a:moveTo>
                  <a:cubicBezTo>
                    <a:pt x="481" y="1"/>
                    <a:pt x="1" y="480"/>
                    <a:pt x="1" y="1066"/>
                  </a:cubicBezTo>
                  <a:cubicBezTo>
                    <a:pt x="1" y="1710"/>
                    <a:pt x="530" y="2134"/>
                    <a:pt x="1079" y="2134"/>
                  </a:cubicBezTo>
                  <a:cubicBezTo>
                    <a:pt x="1340" y="2134"/>
                    <a:pt x="1607" y="2037"/>
                    <a:pt x="1822" y="1822"/>
                  </a:cubicBezTo>
                  <a:cubicBezTo>
                    <a:pt x="2497" y="1147"/>
                    <a:pt x="2017" y="1"/>
                    <a:pt x="1074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159" name="Google Shape;7159;p57"/>
            <p:cNvSpPr/>
            <p:nvPr/>
          </p:nvSpPr>
          <p:spPr>
            <a:xfrm>
              <a:off x="6332350" y="4009000"/>
              <a:ext cx="62225" cy="53350"/>
            </a:xfrm>
            <a:custGeom>
              <a:rect b="b" l="l" r="r" t="t"/>
              <a:pathLst>
                <a:path extrusionOk="0" h="2134" w="2489">
                  <a:moveTo>
                    <a:pt x="1066" y="1"/>
                  </a:moveTo>
                  <a:cubicBezTo>
                    <a:pt x="472" y="1"/>
                    <a:pt x="1" y="480"/>
                    <a:pt x="1" y="1066"/>
                  </a:cubicBezTo>
                  <a:cubicBezTo>
                    <a:pt x="1" y="1710"/>
                    <a:pt x="526" y="2134"/>
                    <a:pt x="1072" y="2134"/>
                  </a:cubicBezTo>
                  <a:cubicBezTo>
                    <a:pt x="1333" y="2134"/>
                    <a:pt x="1598" y="2037"/>
                    <a:pt x="1813" y="1822"/>
                  </a:cubicBezTo>
                  <a:cubicBezTo>
                    <a:pt x="2488" y="1147"/>
                    <a:pt x="2009" y="1"/>
                    <a:pt x="1066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160" name="Google Shape;7160;p57"/>
            <p:cNvSpPr/>
            <p:nvPr/>
          </p:nvSpPr>
          <p:spPr>
            <a:xfrm>
              <a:off x="6256150" y="4009000"/>
              <a:ext cx="62200" cy="53350"/>
            </a:xfrm>
            <a:custGeom>
              <a:rect b="b" l="l" r="r" t="t"/>
              <a:pathLst>
                <a:path extrusionOk="0" h="2134" w="2488">
                  <a:moveTo>
                    <a:pt x="1065" y="1"/>
                  </a:moveTo>
                  <a:cubicBezTo>
                    <a:pt x="472" y="1"/>
                    <a:pt x="0" y="480"/>
                    <a:pt x="0" y="1066"/>
                  </a:cubicBezTo>
                  <a:cubicBezTo>
                    <a:pt x="0" y="1710"/>
                    <a:pt x="525" y="2134"/>
                    <a:pt x="1071" y="2134"/>
                  </a:cubicBezTo>
                  <a:cubicBezTo>
                    <a:pt x="1332" y="2134"/>
                    <a:pt x="1598" y="2037"/>
                    <a:pt x="1813" y="1822"/>
                  </a:cubicBezTo>
                  <a:cubicBezTo>
                    <a:pt x="2488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161" name="Google Shape;7161;p57"/>
            <p:cNvSpPr/>
            <p:nvPr/>
          </p:nvSpPr>
          <p:spPr>
            <a:xfrm>
              <a:off x="5951475" y="3932800"/>
              <a:ext cx="62225" cy="53425"/>
            </a:xfrm>
            <a:custGeom>
              <a:rect b="b" l="l" r="r" t="t"/>
              <a:pathLst>
                <a:path extrusionOk="0" h="2137" w="2489">
                  <a:moveTo>
                    <a:pt x="1066" y="0"/>
                  </a:moveTo>
                  <a:cubicBezTo>
                    <a:pt x="472" y="8"/>
                    <a:pt x="1" y="480"/>
                    <a:pt x="1" y="1065"/>
                  </a:cubicBezTo>
                  <a:cubicBezTo>
                    <a:pt x="1" y="1709"/>
                    <a:pt x="526" y="2137"/>
                    <a:pt x="1072" y="2137"/>
                  </a:cubicBezTo>
                  <a:cubicBezTo>
                    <a:pt x="1333" y="2137"/>
                    <a:pt x="1598" y="2039"/>
                    <a:pt x="1814" y="1821"/>
                  </a:cubicBezTo>
                  <a:cubicBezTo>
                    <a:pt x="2489" y="1146"/>
                    <a:pt x="2017" y="0"/>
                    <a:pt x="1066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162" name="Google Shape;7162;p57"/>
            <p:cNvSpPr/>
            <p:nvPr/>
          </p:nvSpPr>
          <p:spPr>
            <a:xfrm>
              <a:off x="5951475" y="4009000"/>
              <a:ext cx="62225" cy="53350"/>
            </a:xfrm>
            <a:custGeom>
              <a:rect b="b" l="l" r="r" t="t"/>
              <a:pathLst>
                <a:path extrusionOk="0" h="2134" w="2489">
                  <a:moveTo>
                    <a:pt x="1066" y="1"/>
                  </a:moveTo>
                  <a:cubicBezTo>
                    <a:pt x="472" y="1"/>
                    <a:pt x="1" y="480"/>
                    <a:pt x="1" y="1066"/>
                  </a:cubicBezTo>
                  <a:cubicBezTo>
                    <a:pt x="1" y="1710"/>
                    <a:pt x="526" y="2134"/>
                    <a:pt x="1075" y="2134"/>
                  </a:cubicBezTo>
                  <a:cubicBezTo>
                    <a:pt x="1337" y="2134"/>
                    <a:pt x="1604" y="2037"/>
                    <a:pt x="1822" y="1822"/>
                  </a:cubicBezTo>
                  <a:cubicBezTo>
                    <a:pt x="2489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163" name="Google Shape;7163;p57"/>
            <p:cNvSpPr/>
            <p:nvPr/>
          </p:nvSpPr>
          <p:spPr>
            <a:xfrm>
              <a:off x="6027500" y="3856775"/>
              <a:ext cx="62425" cy="53250"/>
            </a:xfrm>
            <a:custGeom>
              <a:rect b="b" l="l" r="r" t="t"/>
              <a:pathLst>
                <a:path extrusionOk="0" h="2130" w="2497">
                  <a:moveTo>
                    <a:pt x="1073" y="1"/>
                  </a:moveTo>
                  <a:cubicBezTo>
                    <a:pt x="480" y="1"/>
                    <a:pt x="9" y="472"/>
                    <a:pt x="0" y="1066"/>
                  </a:cubicBezTo>
                  <a:cubicBezTo>
                    <a:pt x="0" y="1704"/>
                    <a:pt x="529" y="2129"/>
                    <a:pt x="1077" y="2129"/>
                  </a:cubicBezTo>
                  <a:cubicBezTo>
                    <a:pt x="1339" y="2129"/>
                    <a:pt x="1606" y="2032"/>
                    <a:pt x="1821" y="1814"/>
                  </a:cubicBezTo>
                  <a:cubicBezTo>
                    <a:pt x="2496" y="1147"/>
                    <a:pt x="2016" y="1"/>
                    <a:pt x="1073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164" name="Google Shape;7164;p57"/>
            <p:cNvSpPr/>
            <p:nvPr/>
          </p:nvSpPr>
          <p:spPr>
            <a:xfrm>
              <a:off x="6027500" y="3932800"/>
              <a:ext cx="62425" cy="53425"/>
            </a:xfrm>
            <a:custGeom>
              <a:rect b="b" l="l" r="r" t="t"/>
              <a:pathLst>
                <a:path extrusionOk="0" h="2137" w="2497">
                  <a:moveTo>
                    <a:pt x="1073" y="0"/>
                  </a:moveTo>
                  <a:cubicBezTo>
                    <a:pt x="480" y="0"/>
                    <a:pt x="9" y="480"/>
                    <a:pt x="0" y="1065"/>
                  </a:cubicBezTo>
                  <a:cubicBezTo>
                    <a:pt x="0" y="1709"/>
                    <a:pt x="529" y="2137"/>
                    <a:pt x="1078" y="2137"/>
                  </a:cubicBezTo>
                  <a:cubicBezTo>
                    <a:pt x="1340" y="2137"/>
                    <a:pt x="1606" y="2039"/>
                    <a:pt x="1821" y="1821"/>
                  </a:cubicBezTo>
                  <a:cubicBezTo>
                    <a:pt x="2496" y="1155"/>
                    <a:pt x="2016" y="0"/>
                    <a:pt x="1073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165" name="Google Shape;7165;p57"/>
            <p:cNvSpPr/>
            <p:nvPr/>
          </p:nvSpPr>
          <p:spPr>
            <a:xfrm>
              <a:off x="6027500" y="4009000"/>
              <a:ext cx="62425" cy="53350"/>
            </a:xfrm>
            <a:custGeom>
              <a:rect b="b" l="l" r="r" t="t"/>
              <a:pathLst>
                <a:path extrusionOk="0" h="2134" w="2497">
                  <a:moveTo>
                    <a:pt x="1073" y="1"/>
                  </a:moveTo>
                  <a:cubicBezTo>
                    <a:pt x="480" y="1"/>
                    <a:pt x="9" y="480"/>
                    <a:pt x="0" y="1066"/>
                  </a:cubicBezTo>
                  <a:cubicBezTo>
                    <a:pt x="0" y="1710"/>
                    <a:pt x="529" y="2134"/>
                    <a:pt x="1078" y="2134"/>
                  </a:cubicBezTo>
                  <a:cubicBezTo>
                    <a:pt x="1340" y="2134"/>
                    <a:pt x="1606" y="2037"/>
                    <a:pt x="1821" y="1822"/>
                  </a:cubicBezTo>
                  <a:cubicBezTo>
                    <a:pt x="2496" y="1147"/>
                    <a:pt x="2016" y="1"/>
                    <a:pt x="1073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166" name="Google Shape;7166;p57"/>
            <p:cNvSpPr/>
            <p:nvPr/>
          </p:nvSpPr>
          <p:spPr>
            <a:xfrm>
              <a:off x="6103700" y="3780375"/>
              <a:ext cx="62425" cy="53475"/>
            </a:xfrm>
            <a:custGeom>
              <a:rect b="b" l="l" r="r" t="t"/>
              <a:pathLst>
                <a:path extrusionOk="0" h="2139" w="2497">
                  <a:moveTo>
                    <a:pt x="1066" y="0"/>
                  </a:moveTo>
                  <a:cubicBezTo>
                    <a:pt x="481" y="0"/>
                    <a:pt x="1" y="480"/>
                    <a:pt x="1" y="1073"/>
                  </a:cubicBezTo>
                  <a:cubicBezTo>
                    <a:pt x="6" y="1715"/>
                    <a:pt x="530" y="2139"/>
                    <a:pt x="1078" y="2139"/>
                  </a:cubicBezTo>
                  <a:cubicBezTo>
                    <a:pt x="1342" y="2139"/>
                    <a:pt x="1611" y="2040"/>
                    <a:pt x="1830" y="1821"/>
                  </a:cubicBezTo>
                  <a:cubicBezTo>
                    <a:pt x="2497" y="1146"/>
                    <a:pt x="2017" y="0"/>
                    <a:pt x="1066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167" name="Google Shape;7167;p57"/>
            <p:cNvSpPr/>
            <p:nvPr/>
          </p:nvSpPr>
          <p:spPr>
            <a:xfrm>
              <a:off x="6103700" y="3856775"/>
              <a:ext cx="62425" cy="53300"/>
            </a:xfrm>
            <a:custGeom>
              <a:rect b="b" l="l" r="r" t="t"/>
              <a:pathLst>
                <a:path extrusionOk="0" h="2132" w="2497">
                  <a:moveTo>
                    <a:pt x="1066" y="1"/>
                  </a:moveTo>
                  <a:cubicBezTo>
                    <a:pt x="481" y="1"/>
                    <a:pt x="1" y="480"/>
                    <a:pt x="1" y="1066"/>
                  </a:cubicBezTo>
                  <a:cubicBezTo>
                    <a:pt x="6" y="1708"/>
                    <a:pt x="530" y="2131"/>
                    <a:pt x="1075" y="2131"/>
                  </a:cubicBezTo>
                  <a:cubicBezTo>
                    <a:pt x="1338" y="2131"/>
                    <a:pt x="1605" y="2033"/>
                    <a:pt x="1822" y="1814"/>
                  </a:cubicBezTo>
                  <a:cubicBezTo>
                    <a:pt x="2497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168" name="Google Shape;7168;p57"/>
            <p:cNvSpPr/>
            <p:nvPr/>
          </p:nvSpPr>
          <p:spPr>
            <a:xfrm>
              <a:off x="6103700" y="3932800"/>
              <a:ext cx="62425" cy="53475"/>
            </a:xfrm>
            <a:custGeom>
              <a:rect b="b" l="l" r="r" t="t"/>
              <a:pathLst>
                <a:path extrusionOk="0" h="2139" w="2497">
                  <a:moveTo>
                    <a:pt x="1066" y="0"/>
                  </a:moveTo>
                  <a:cubicBezTo>
                    <a:pt x="481" y="0"/>
                    <a:pt x="1" y="480"/>
                    <a:pt x="1" y="1073"/>
                  </a:cubicBezTo>
                  <a:cubicBezTo>
                    <a:pt x="6" y="1715"/>
                    <a:pt x="530" y="2139"/>
                    <a:pt x="1075" y="2139"/>
                  </a:cubicBezTo>
                  <a:cubicBezTo>
                    <a:pt x="1338" y="2139"/>
                    <a:pt x="1605" y="2041"/>
                    <a:pt x="1822" y="1821"/>
                  </a:cubicBezTo>
                  <a:cubicBezTo>
                    <a:pt x="2497" y="1146"/>
                    <a:pt x="2017" y="0"/>
                    <a:pt x="1066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169" name="Google Shape;7169;p57"/>
            <p:cNvSpPr/>
            <p:nvPr/>
          </p:nvSpPr>
          <p:spPr>
            <a:xfrm>
              <a:off x="6103700" y="4009000"/>
              <a:ext cx="62425" cy="53350"/>
            </a:xfrm>
            <a:custGeom>
              <a:rect b="b" l="l" r="r" t="t"/>
              <a:pathLst>
                <a:path extrusionOk="0" h="2134" w="2497">
                  <a:moveTo>
                    <a:pt x="1066" y="1"/>
                  </a:moveTo>
                  <a:cubicBezTo>
                    <a:pt x="481" y="1"/>
                    <a:pt x="1" y="480"/>
                    <a:pt x="1" y="1066"/>
                  </a:cubicBezTo>
                  <a:cubicBezTo>
                    <a:pt x="1" y="1710"/>
                    <a:pt x="530" y="2134"/>
                    <a:pt x="1079" y="2134"/>
                  </a:cubicBezTo>
                  <a:cubicBezTo>
                    <a:pt x="1340" y="2134"/>
                    <a:pt x="1607" y="2037"/>
                    <a:pt x="1822" y="1822"/>
                  </a:cubicBezTo>
                  <a:cubicBezTo>
                    <a:pt x="2497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170" name="Google Shape;7170;p57"/>
            <p:cNvSpPr/>
            <p:nvPr/>
          </p:nvSpPr>
          <p:spPr>
            <a:xfrm>
              <a:off x="6179925" y="3704150"/>
              <a:ext cx="62225" cy="53450"/>
            </a:xfrm>
            <a:custGeom>
              <a:rect b="b" l="l" r="r" t="t"/>
              <a:pathLst>
                <a:path extrusionOk="0" h="2138" w="2489">
                  <a:moveTo>
                    <a:pt x="1065" y="1"/>
                  </a:moveTo>
                  <a:cubicBezTo>
                    <a:pt x="480" y="1"/>
                    <a:pt x="0" y="480"/>
                    <a:pt x="0" y="1066"/>
                  </a:cubicBezTo>
                  <a:cubicBezTo>
                    <a:pt x="0" y="1709"/>
                    <a:pt x="526" y="2137"/>
                    <a:pt x="1074" y="2137"/>
                  </a:cubicBezTo>
                  <a:cubicBezTo>
                    <a:pt x="1336" y="2137"/>
                    <a:pt x="1603" y="2040"/>
                    <a:pt x="1821" y="1822"/>
                  </a:cubicBezTo>
                  <a:cubicBezTo>
                    <a:pt x="2488" y="1147"/>
                    <a:pt x="2017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171" name="Google Shape;7171;p57"/>
            <p:cNvSpPr/>
            <p:nvPr/>
          </p:nvSpPr>
          <p:spPr>
            <a:xfrm>
              <a:off x="6179925" y="3780375"/>
              <a:ext cx="62425" cy="53425"/>
            </a:xfrm>
            <a:custGeom>
              <a:rect b="b" l="l" r="r" t="t"/>
              <a:pathLst>
                <a:path extrusionOk="0" h="2137" w="2497">
                  <a:moveTo>
                    <a:pt x="1065" y="0"/>
                  </a:moveTo>
                  <a:cubicBezTo>
                    <a:pt x="480" y="0"/>
                    <a:pt x="0" y="480"/>
                    <a:pt x="0" y="1065"/>
                  </a:cubicBezTo>
                  <a:cubicBezTo>
                    <a:pt x="0" y="1709"/>
                    <a:pt x="529" y="2137"/>
                    <a:pt x="1078" y="2137"/>
                  </a:cubicBezTo>
                  <a:cubicBezTo>
                    <a:pt x="1340" y="2137"/>
                    <a:pt x="1606" y="2039"/>
                    <a:pt x="1821" y="1821"/>
                  </a:cubicBezTo>
                  <a:cubicBezTo>
                    <a:pt x="2496" y="1146"/>
                    <a:pt x="2017" y="0"/>
                    <a:pt x="1065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172" name="Google Shape;7172;p57"/>
            <p:cNvSpPr/>
            <p:nvPr/>
          </p:nvSpPr>
          <p:spPr>
            <a:xfrm>
              <a:off x="6179925" y="4009000"/>
              <a:ext cx="62225" cy="53350"/>
            </a:xfrm>
            <a:custGeom>
              <a:rect b="b" l="l" r="r" t="t"/>
              <a:pathLst>
                <a:path extrusionOk="0" h="2134" w="2489">
                  <a:moveTo>
                    <a:pt x="1065" y="1"/>
                  </a:moveTo>
                  <a:cubicBezTo>
                    <a:pt x="480" y="1"/>
                    <a:pt x="0" y="480"/>
                    <a:pt x="0" y="1066"/>
                  </a:cubicBezTo>
                  <a:cubicBezTo>
                    <a:pt x="0" y="1710"/>
                    <a:pt x="526" y="2134"/>
                    <a:pt x="1074" y="2134"/>
                  </a:cubicBezTo>
                  <a:cubicBezTo>
                    <a:pt x="1336" y="2134"/>
                    <a:pt x="1603" y="2037"/>
                    <a:pt x="1821" y="1822"/>
                  </a:cubicBezTo>
                  <a:cubicBezTo>
                    <a:pt x="2488" y="1147"/>
                    <a:pt x="2017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173" name="Google Shape;7173;p57"/>
            <p:cNvSpPr/>
            <p:nvPr/>
          </p:nvSpPr>
          <p:spPr>
            <a:xfrm>
              <a:off x="6179925" y="3932800"/>
              <a:ext cx="62225" cy="53425"/>
            </a:xfrm>
            <a:custGeom>
              <a:rect b="b" l="l" r="r" t="t"/>
              <a:pathLst>
                <a:path extrusionOk="0" h="2137" w="2489">
                  <a:moveTo>
                    <a:pt x="1065" y="0"/>
                  </a:moveTo>
                  <a:cubicBezTo>
                    <a:pt x="480" y="0"/>
                    <a:pt x="0" y="480"/>
                    <a:pt x="0" y="1065"/>
                  </a:cubicBezTo>
                  <a:cubicBezTo>
                    <a:pt x="0" y="1709"/>
                    <a:pt x="526" y="2137"/>
                    <a:pt x="1074" y="2137"/>
                  </a:cubicBezTo>
                  <a:cubicBezTo>
                    <a:pt x="1336" y="2137"/>
                    <a:pt x="1603" y="2039"/>
                    <a:pt x="1821" y="1821"/>
                  </a:cubicBezTo>
                  <a:cubicBezTo>
                    <a:pt x="2488" y="1146"/>
                    <a:pt x="2017" y="0"/>
                    <a:pt x="1065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174" name="Google Shape;7174;p57"/>
            <p:cNvSpPr/>
            <p:nvPr/>
          </p:nvSpPr>
          <p:spPr>
            <a:xfrm>
              <a:off x="6179925" y="3856775"/>
              <a:ext cx="62225" cy="53250"/>
            </a:xfrm>
            <a:custGeom>
              <a:rect b="b" l="l" r="r" t="t"/>
              <a:pathLst>
                <a:path extrusionOk="0" h="2130" w="2489">
                  <a:moveTo>
                    <a:pt x="1065" y="1"/>
                  </a:moveTo>
                  <a:cubicBezTo>
                    <a:pt x="480" y="1"/>
                    <a:pt x="0" y="472"/>
                    <a:pt x="0" y="1066"/>
                  </a:cubicBezTo>
                  <a:cubicBezTo>
                    <a:pt x="0" y="1704"/>
                    <a:pt x="525" y="2129"/>
                    <a:pt x="1073" y="2129"/>
                  </a:cubicBezTo>
                  <a:cubicBezTo>
                    <a:pt x="1335" y="2129"/>
                    <a:pt x="1603" y="2032"/>
                    <a:pt x="1821" y="1814"/>
                  </a:cubicBezTo>
                  <a:cubicBezTo>
                    <a:pt x="2488" y="1147"/>
                    <a:pt x="2017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175" name="Google Shape;7175;p57"/>
            <p:cNvSpPr/>
            <p:nvPr/>
          </p:nvSpPr>
          <p:spPr>
            <a:xfrm>
              <a:off x="7170300" y="3780375"/>
              <a:ext cx="62400" cy="53425"/>
            </a:xfrm>
            <a:custGeom>
              <a:rect b="b" l="l" r="r" t="t"/>
              <a:pathLst>
                <a:path extrusionOk="0" h="2137" w="2496">
                  <a:moveTo>
                    <a:pt x="1065" y="0"/>
                  </a:moveTo>
                  <a:cubicBezTo>
                    <a:pt x="480" y="0"/>
                    <a:pt x="0" y="480"/>
                    <a:pt x="0" y="1065"/>
                  </a:cubicBezTo>
                  <a:cubicBezTo>
                    <a:pt x="0" y="1709"/>
                    <a:pt x="525" y="2137"/>
                    <a:pt x="1074" y="2137"/>
                  </a:cubicBezTo>
                  <a:cubicBezTo>
                    <a:pt x="1336" y="2137"/>
                    <a:pt x="1603" y="2039"/>
                    <a:pt x="1821" y="1821"/>
                  </a:cubicBezTo>
                  <a:cubicBezTo>
                    <a:pt x="2496" y="1146"/>
                    <a:pt x="2016" y="0"/>
                    <a:pt x="1065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176" name="Google Shape;7176;p57"/>
            <p:cNvSpPr/>
            <p:nvPr/>
          </p:nvSpPr>
          <p:spPr>
            <a:xfrm>
              <a:off x="6865650" y="3856775"/>
              <a:ext cx="62200" cy="53250"/>
            </a:xfrm>
            <a:custGeom>
              <a:rect b="b" l="l" r="r" t="t"/>
              <a:pathLst>
                <a:path extrusionOk="0" h="2130" w="2488">
                  <a:moveTo>
                    <a:pt x="1065" y="1"/>
                  </a:moveTo>
                  <a:cubicBezTo>
                    <a:pt x="480" y="1"/>
                    <a:pt x="0" y="472"/>
                    <a:pt x="0" y="1066"/>
                  </a:cubicBezTo>
                  <a:cubicBezTo>
                    <a:pt x="0" y="1704"/>
                    <a:pt x="525" y="2129"/>
                    <a:pt x="1073" y="2129"/>
                  </a:cubicBezTo>
                  <a:cubicBezTo>
                    <a:pt x="1335" y="2129"/>
                    <a:pt x="1603" y="2032"/>
                    <a:pt x="1821" y="1814"/>
                  </a:cubicBezTo>
                  <a:cubicBezTo>
                    <a:pt x="2488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177" name="Google Shape;7177;p57"/>
            <p:cNvSpPr/>
            <p:nvPr/>
          </p:nvSpPr>
          <p:spPr>
            <a:xfrm>
              <a:off x="6865650" y="3780375"/>
              <a:ext cx="62400" cy="53425"/>
            </a:xfrm>
            <a:custGeom>
              <a:rect b="b" l="l" r="r" t="t"/>
              <a:pathLst>
                <a:path extrusionOk="0" h="2137" w="2496">
                  <a:moveTo>
                    <a:pt x="1065" y="0"/>
                  </a:moveTo>
                  <a:cubicBezTo>
                    <a:pt x="480" y="0"/>
                    <a:pt x="0" y="480"/>
                    <a:pt x="0" y="1065"/>
                  </a:cubicBezTo>
                  <a:cubicBezTo>
                    <a:pt x="0" y="1709"/>
                    <a:pt x="525" y="2137"/>
                    <a:pt x="1074" y="2137"/>
                  </a:cubicBezTo>
                  <a:cubicBezTo>
                    <a:pt x="1336" y="2137"/>
                    <a:pt x="1603" y="2039"/>
                    <a:pt x="1821" y="1821"/>
                  </a:cubicBezTo>
                  <a:cubicBezTo>
                    <a:pt x="2496" y="1146"/>
                    <a:pt x="2016" y="0"/>
                    <a:pt x="1065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178" name="Google Shape;7178;p57"/>
            <p:cNvSpPr/>
            <p:nvPr/>
          </p:nvSpPr>
          <p:spPr>
            <a:xfrm>
              <a:off x="6941850" y="3704150"/>
              <a:ext cx="62225" cy="53450"/>
            </a:xfrm>
            <a:custGeom>
              <a:rect b="b" l="l" r="r" t="t"/>
              <a:pathLst>
                <a:path extrusionOk="0" h="2138" w="2489">
                  <a:moveTo>
                    <a:pt x="1066" y="1"/>
                  </a:moveTo>
                  <a:cubicBezTo>
                    <a:pt x="472" y="1"/>
                    <a:pt x="1" y="480"/>
                    <a:pt x="1" y="1066"/>
                  </a:cubicBezTo>
                  <a:cubicBezTo>
                    <a:pt x="1" y="1709"/>
                    <a:pt x="526" y="2137"/>
                    <a:pt x="1072" y="2137"/>
                  </a:cubicBezTo>
                  <a:cubicBezTo>
                    <a:pt x="1333" y="2137"/>
                    <a:pt x="1598" y="2040"/>
                    <a:pt x="1814" y="1822"/>
                  </a:cubicBezTo>
                  <a:cubicBezTo>
                    <a:pt x="2488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179" name="Google Shape;7179;p57"/>
            <p:cNvSpPr/>
            <p:nvPr/>
          </p:nvSpPr>
          <p:spPr>
            <a:xfrm>
              <a:off x="6789225" y="3627950"/>
              <a:ext cx="62425" cy="53425"/>
            </a:xfrm>
            <a:custGeom>
              <a:rect b="b" l="l" r="r" t="t"/>
              <a:pathLst>
                <a:path extrusionOk="0" h="2137" w="2497">
                  <a:moveTo>
                    <a:pt x="1074" y="0"/>
                  </a:moveTo>
                  <a:cubicBezTo>
                    <a:pt x="480" y="8"/>
                    <a:pt x="9" y="480"/>
                    <a:pt x="1" y="1073"/>
                  </a:cubicBezTo>
                  <a:cubicBezTo>
                    <a:pt x="1" y="1711"/>
                    <a:pt x="529" y="2137"/>
                    <a:pt x="1077" y="2137"/>
                  </a:cubicBezTo>
                  <a:cubicBezTo>
                    <a:pt x="1339" y="2137"/>
                    <a:pt x="1606" y="2039"/>
                    <a:pt x="1822" y="1821"/>
                  </a:cubicBezTo>
                  <a:cubicBezTo>
                    <a:pt x="2496" y="1154"/>
                    <a:pt x="2017" y="8"/>
                    <a:pt x="1074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180" name="Google Shape;7180;p57"/>
            <p:cNvSpPr/>
            <p:nvPr/>
          </p:nvSpPr>
          <p:spPr>
            <a:xfrm>
              <a:off x="6637000" y="3475725"/>
              <a:ext cx="62225" cy="53350"/>
            </a:xfrm>
            <a:custGeom>
              <a:rect b="b" l="l" r="r" t="t"/>
              <a:pathLst>
                <a:path extrusionOk="0" h="2134" w="2489">
                  <a:moveTo>
                    <a:pt x="1066" y="0"/>
                  </a:moveTo>
                  <a:cubicBezTo>
                    <a:pt x="472" y="0"/>
                    <a:pt x="1" y="472"/>
                    <a:pt x="1" y="1065"/>
                  </a:cubicBezTo>
                  <a:cubicBezTo>
                    <a:pt x="1" y="1709"/>
                    <a:pt x="526" y="2133"/>
                    <a:pt x="1072" y="2133"/>
                  </a:cubicBezTo>
                  <a:cubicBezTo>
                    <a:pt x="1333" y="2133"/>
                    <a:pt x="1598" y="2037"/>
                    <a:pt x="1813" y="1821"/>
                  </a:cubicBezTo>
                  <a:cubicBezTo>
                    <a:pt x="2488" y="1146"/>
                    <a:pt x="2017" y="0"/>
                    <a:pt x="1066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181" name="Google Shape;7181;p57"/>
            <p:cNvSpPr/>
            <p:nvPr/>
          </p:nvSpPr>
          <p:spPr>
            <a:xfrm>
              <a:off x="6256150" y="3399500"/>
              <a:ext cx="62200" cy="53350"/>
            </a:xfrm>
            <a:custGeom>
              <a:rect b="b" l="l" r="r" t="t"/>
              <a:pathLst>
                <a:path extrusionOk="0" h="2134" w="2488">
                  <a:moveTo>
                    <a:pt x="1065" y="1"/>
                  </a:moveTo>
                  <a:cubicBezTo>
                    <a:pt x="472" y="1"/>
                    <a:pt x="0" y="480"/>
                    <a:pt x="0" y="1066"/>
                  </a:cubicBezTo>
                  <a:cubicBezTo>
                    <a:pt x="0" y="1709"/>
                    <a:pt x="525" y="2134"/>
                    <a:pt x="1071" y="2134"/>
                  </a:cubicBezTo>
                  <a:cubicBezTo>
                    <a:pt x="1332" y="2134"/>
                    <a:pt x="1598" y="2037"/>
                    <a:pt x="1813" y="1822"/>
                  </a:cubicBezTo>
                  <a:cubicBezTo>
                    <a:pt x="2488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182" name="Google Shape;7182;p57"/>
            <p:cNvSpPr/>
            <p:nvPr/>
          </p:nvSpPr>
          <p:spPr>
            <a:xfrm>
              <a:off x="6484575" y="3551925"/>
              <a:ext cx="62425" cy="53250"/>
            </a:xfrm>
            <a:custGeom>
              <a:rect b="b" l="l" r="r" t="t"/>
              <a:pathLst>
                <a:path extrusionOk="0" h="2130" w="2497">
                  <a:moveTo>
                    <a:pt x="1065" y="1"/>
                  </a:moveTo>
                  <a:cubicBezTo>
                    <a:pt x="480" y="1"/>
                    <a:pt x="1" y="472"/>
                    <a:pt x="1" y="1066"/>
                  </a:cubicBezTo>
                  <a:cubicBezTo>
                    <a:pt x="1" y="1704"/>
                    <a:pt x="525" y="2129"/>
                    <a:pt x="1073" y="2129"/>
                  </a:cubicBezTo>
                  <a:cubicBezTo>
                    <a:pt x="1335" y="2129"/>
                    <a:pt x="1603" y="2032"/>
                    <a:pt x="1822" y="1814"/>
                  </a:cubicBezTo>
                  <a:cubicBezTo>
                    <a:pt x="2496" y="1147"/>
                    <a:pt x="2017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183" name="Google Shape;7183;p57"/>
            <p:cNvSpPr/>
            <p:nvPr/>
          </p:nvSpPr>
          <p:spPr>
            <a:xfrm>
              <a:off x="6484575" y="3475725"/>
              <a:ext cx="62425" cy="53350"/>
            </a:xfrm>
            <a:custGeom>
              <a:rect b="b" l="l" r="r" t="t"/>
              <a:pathLst>
                <a:path extrusionOk="0" h="2134" w="2497">
                  <a:moveTo>
                    <a:pt x="1065" y="0"/>
                  </a:moveTo>
                  <a:cubicBezTo>
                    <a:pt x="480" y="0"/>
                    <a:pt x="1" y="480"/>
                    <a:pt x="1" y="1065"/>
                  </a:cubicBezTo>
                  <a:cubicBezTo>
                    <a:pt x="1" y="1709"/>
                    <a:pt x="526" y="2133"/>
                    <a:pt x="1075" y="2133"/>
                  </a:cubicBezTo>
                  <a:cubicBezTo>
                    <a:pt x="1336" y="2133"/>
                    <a:pt x="1604" y="2037"/>
                    <a:pt x="1822" y="1821"/>
                  </a:cubicBezTo>
                  <a:cubicBezTo>
                    <a:pt x="2496" y="1146"/>
                    <a:pt x="2017" y="0"/>
                    <a:pt x="1065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184" name="Google Shape;7184;p57"/>
            <p:cNvSpPr/>
            <p:nvPr/>
          </p:nvSpPr>
          <p:spPr>
            <a:xfrm>
              <a:off x="6408350" y="3551925"/>
              <a:ext cx="62425" cy="53250"/>
            </a:xfrm>
            <a:custGeom>
              <a:rect b="b" l="l" r="r" t="t"/>
              <a:pathLst>
                <a:path extrusionOk="0" h="2130" w="2497">
                  <a:moveTo>
                    <a:pt x="1074" y="1"/>
                  </a:moveTo>
                  <a:cubicBezTo>
                    <a:pt x="481" y="1"/>
                    <a:pt x="9" y="472"/>
                    <a:pt x="1" y="1066"/>
                  </a:cubicBezTo>
                  <a:cubicBezTo>
                    <a:pt x="1" y="1704"/>
                    <a:pt x="525" y="2129"/>
                    <a:pt x="1074" y="2129"/>
                  </a:cubicBezTo>
                  <a:cubicBezTo>
                    <a:pt x="1336" y="2129"/>
                    <a:pt x="1604" y="2032"/>
                    <a:pt x="1822" y="1814"/>
                  </a:cubicBezTo>
                  <a:cubicBezTo>
                    <a:pt x="2497" y="1147"/>
                    <a:pt x="2017" y="1"/>
                    <a:pt x="1074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185" name="Google Shape;7185;p57"/>
            <p:cNvSpPr/>
            <p:nvPr/>
          </p:nvSpPr>
          <p:spPr>
            <a:xfrm>
              <a:off x="6408350" y="3475725"/>
              <a:ext cx="62425" cy="53350"/>
            </a:xfrm>
            <a:custGeom>
              <a:rect b="b" l="l" r="r" t="t"/>
              <a:pathLst>
                <a:path extrusionOk="0" h="2134" w="2497">
                  <a:moveTo>
                    <a:pt x="1074" y="0"/>
                  </a:moveTo>
                  <a:cubicBezTo>
                    <a:pt x="481" y="0"/>
                    <a:pt x="1" y="472"/>
                    <a:pt x="1" y="1065"/>
                  </a:cubicBezTo>
                  <a:cubicBezTo>
                    <a:pt x="1" y="1709"/>
                    <a:pt x="526" y="2133"/>
                    <a:pt x="1075" y="2133"/>
                  </a:cubicBezTo>
                  <a:cubicBezTo>
                    <a:pt x="1337" y="2133"/>
                    <a:pt x="1604" y="2037"/>
                    <a:pt x="1822" y="1821"/>
                  </a:cubicBezTo>
                  <a:cubicBezTo>
                    <a:pt x="2497" y="1146"/>
                    <a:pt x="2017" y="0"/>
                    <a:pt x="1074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186" name="Google Shape;7186;p57"/>
            <p:cNvSpPr/>
            <p:nvPr/>
          </p:nvSpPr>
          <p:spPr>
            <a:xfrm>
              <a:off x="6332350" y="3475725"/>
              <a:ext cx="62225" cy="53350"/>
            </a:xfrm>
            <a:custGeom>
              <a:rect b="b" l="l" r="r" t="t"/>
              <a:pathLst>
                <a:path extrusionOk="0" h="2134" w="2489">
                  <a:moveTo>
                    <a:pt x="1066" y="0"/>
                  </a:moveTo>
                  <a:cubicBezTo>
                    <a:pt x="472" y="0"/>
                    <a:pt x="1" y="480"/>
                    <a:pt x="1" y="1065"/>
                  </a:cubicBezTo>
                  <a:cubicBezTo>
                    <a:pt x="1" y="1709"/>
                    <a:pt x="526" y="2133"/>
                    <a:pt x="1072" y="2133"/>
                  </a:cubicBezTo>
                  <a:cubicBezTo>
                    <a:pt x="1333" y="2133"/>
                    <a:pt x="1598" y="2037"/>
                    <a:pt x="1813" y="1821"/>
                  </a:cubicBezTo>
                  <a:cubicBezTo>
                    <a:pt x="2488" y="1146"/>
                    <a:pt x="2009" y="0"/>
                    <a:pt x="1066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187" name="Google Shape;7187;p57"/>
            <p:cNvSpPr/>
            <p:nvPr/>
          </p:nvSpPr>
          <p:spPr>
            <a:xfrm>
              <a:off x="6332350" y="3399500"/>
              <a:ext cx="62225" cy="53350"/>
            </a:xfrm>
            <a:custGeom>
              <a:rect b="b" l="l" r="r" t="t"/>
              <a:pathLst>
                <a:path extrusionOk="0" h="2134" w="2489">
                  <a:moveTo>
                    <a:pt x="1066" y="1"/>
                  </a:moveTo>
                  <a:cubicBezTo>
                    <a:pt x="472" y="1"/>
                    <a:pt x="1" y="480"/>
                    <a:pt x="1" y="1066"/>
                  </a:cubicBezTo>
                  <a:cubicBezTo>
                    <a:pt x="1" y="1709"/>
                    <a:pt x="526" y="2134"/>
                    <a:pt x="1072" y="2134"/>
                  </a:cubicBezTo>
                  <a:cubicBezTo>
                    <a:pt x="1333" y="2134"/>
                    <a:pt x="1598" y="2037"/>
                    <a:pt x="1813" y="1822"/>
                  </a:cubicBezTo>
                  <a:cubicBezTo>
                    <a:pt x="2488" y="1147"/>
                    <a:pt x="2009" y="1"/>
                    <a:pt x="1066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188" name="Google Shape;7188;p57"/>
            <p:cNvSpPr/>
            <p:nvPr/>
          </p:nvSpPr>
          <p:spPr>
            <a:xfrm>
              <a:off x="7094075" y="4237450"/>
              <a:ext cx="62425" cy="53425"/>
            </a:xfrm>
            <a:custGeom>
              <a:rect b="b" l="l" r="r" t="t"/>
              <a:pathLst>
                <a:path extrusionOk="0" h="2137" w="2497">
                  <a:moveTo>
                    <a:pt x="1066" y="0"/>
                  </a:moveTo>
                  <a:cubicBezTo>
                    <a:pt x="480" y="8"/>
                    <a:pt x="1" y="480"/>
                    <a:pt x="1" y="1073"/>
                  </a:cubicBezTo>
                  <a:cubicBezTo>
                    <a:pt x="1" y="1711"/>
                    <a:pt x="525" y="2137"/>
                    <a:pt x="1073" y="2137"/>
                  </a:cubicBezTo>
                  <a:cubicBezTo>
                    <a:pt x="1336" y="2137"/>
                    <a:pt x="1603" y="2040"/>
                    <a:pt x="1822" y="1821"/>
                  </a:cubicBezTo>
                  <a:cubicBezTo>
                    <a:pt x="2496" y="1155"/>
                    <a:pt x="2017" y="0"/>
                    <a:pt x="1066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189" name="Google Shape;7189;p57"/>
            <p:cNvSpPr/>
            <p:nvPr/>
          </p:nvSpPr>
          <p:spPr>
            <a:xfrm>
              <a:off x="7017875" y="4389875"/>
              <a:ext cx="62400" cy="53350"/>
            </a:xfrm>
            <a:custGeom>
              <a:rect b="b" l="l" r="r" t="t"/>
              <a:pathLst>
                <a:path extrusionOk="0" h="2134" w="2496">
                  <a:moveTo>
                    <a:pt x="1073" y="0"/>
                  </a:moveTo>
                  <a:cubicBezTo>
                    <a:pt x="480" y="0"/>
                    <a:pt x="8" y="480"/>
                    <a:pt x="0" y="1065"/>
                  </a:cubicBezTo>
                  <a:cubicBezTo>
                    <a:pt x="0" y="1709"/>
                    <a:pt x="529" y="2133"/>
                    <a:pt x="1078" y="2133"/>
                  </a:cubicBezTo>
                  <a:cubicBezTo>
                    <a:pt x="1340" y="2133"/>
                    <a:pt x="1606" y="2037"/>
                    <a:pt x="1821" y="1821"/>
                  </a:cubicBezTo>
                  <a:cubicBezTo>
                    <a:pt x="2496" y="1147"/>
                    <a:pt x="2016" y="0"/>
                    <a:pt x="1073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190" name="Google Shape;7190;p57"/>
            <p:cNvSpPr/>
            <p:nvPr/>
          </p:nvSpPr>
          <p:spPr>
            <a:xfrm>
              <a:off x="7017875" y="4313650"/>
              <a:ext cx="62400" cy="53450"/>
            </a:xfrm>
            <a:custGeom>
              <a:rect b="b" l="l" r="r" t="t"/>
              <a:pathLst>
                <a:path extrusionOk="0" h="2138" w="2496">
                  <a:moveTo>
                    <a:pt x="1073" y="1"/>
                  </a:moveTo>
                  <a:cubicBezTo>
                    <a:pt x="480" y="1"/>
                    <a:pt x="8" y="480"/>
                    <a:pt x="0" y="1066"/>
                  </a:cubicBezTo>
                  <a:cubicBezTo>
                    <a:pt x="0" y="1709"/>
                    <a:pt x="529" y="2137"/>
                    <a:pt x="1078" y="2137"/>
                  </a:cubicBezTo>
                  <a:cubicBezTo>
                    <a:pt x="1339" y="2137"/>
                    <a:pt x="1606" y="2040"/>
                    <a:pt x="1821" y="1822"/>
                  </a:cubicBezTo>
                  <a:cubicBezTo>
                    <a:pt x="2496" y="1147"/>
                    <a:pt x="2016" y="1"/>
                    <a:pt x="1073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191" name="Google Shape;7191;p57"/>
            <p:cNvSpPr/>
            <p:nvPr/>
          </p:nvSpPr>
          <p:spPr>
            <a:xfrm>
              <a:off x="6941850" y="4389875"/>
              <a:ext cx="62225" cy="53350"/>
            </a:xfrm>
            <a:custGeom>
              <a:rect b="b" l="l" r="r" t="t"/>
              <a:pathLst>
                <a:path extrusionOk="0" h="2134" w="2489">
                  <a:moveTo>
                    <a:pt x="1066" y="0"/>
                  </a:moveTo>
                  <a:cubicBezTo>
                    <a:pt x="472" y="0"/>
                    <a:pt x="1" y="480"/>
                    <a:pt x="1" y="1065"/>
                  </a:cubicBezTo>
                  <a:cubicBezTo>
                    <a:pt x="1" y="1709"/>
                    <a:pt x="526" y="2133"/>
                    <a:pt x="1072" y="2133"/>
                  </a:cubicBezTo>
                  <a:cubicBezTo>
                    <a:pt x="1333" y="2133"/>
                    <a:pt x="1598" y="2037"/>
                    <a:pt x="1814" y="1821"/>
                  </a:cubicBezTo>
                  <a:cubicBezTo>
                    <a:pt x="2488" y="1147"/>
                    <a:pt x="2017" y="0"/>
                    <a:pt x="1066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192" name="Google Shape;7192;p57"/>
            <p:cNvSpPr/>
            <p:nvPr/>
          </p:nvSpPr>
          <p:spPr>
            <a:xfrm>
              <a:off x="6484575" y="4389875"/>
              <a:ext cx="62425" cy="53350"/>
            </a:xfrm>
            <a:custGeom>
              <a:rect b="b" l="l" r="r" t="t"/>
              <a:pathLst>
                <a:path extrusionOk="0" h="2134" w="2497">
                  <a:moveTo>
                    <a:pt x="1065" y="0"/>
                  </a:moveTo>
                  <a:cubicBezTo>
                    <a:pt x="480" y="0"/>
                    <a:pt x="1" y="480"/>
                    <a:pt x="1" y="1065"/>
                  </a:cubicBezTo>
                  <a:cubicBezTo>
                    <a:pt x="1" y="1709"/>
                    <a:pt x="526" y="2133"/>
                    <a:pt x="1075" y="2133"/>
                  </a:cubicBezTo>
                  <a:cubicBezTo>
                    <a:pt x="1336" y="2133"/>
                    <a:pt x="1604" y="2037"/>
                    <a:pt x="1822" y="1821"/>
                  </a:cubicBezTo>
                  <a:cubicBezTo>
                    <a:pt x="2496" y="1147"/>
                    <a:pt x="2017" y="0"/>
                    <a:pt x="1065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193" name="Google Shape;7193;p57"/>
            <p:cNvSpPr/>
            <p:nvPr/>
          </p:nvSpPr>
          <p:spPr>
            <a:xfrm>
              <a:off x="6560800" y="4237450"/>
              <a:ext cx="62200" cy="53425"/>
            </a:xfrm>
            <a:custGeom>
              <a:rect b="b" l="l" r="r" t="t"/>
              <a:pathLst>
                <a:path extrusionOk="0" h="2137" w="2488">
                  <a:moveTo>
                    <a:pt x="1065" y="0"/>
                  </a:moveTo>
                  <a:cubicBezTo>
                    <a:pt x="480" y="8"/>
                    <a:pt x="0" y="480"/>
                    <a:pt x="0" y="1073"/>
                  </a:cubicBezTo>
                  <a:cubicBezTo>
                    <a:pt x="0" y="1711"/>
                    <a:pt x="524" y="2137"/>
                    <a:pt x="1073" y="2137"/>
                  </a:cubicBezTo>
                  <a:cubicBezTo>
                    <a:pt x="1335" y="2137"/>
                    <a:pt x="1603" y="2040"/>
                    <a:pt x="1821" y="1821"/>
                  </a:cubicBezTo>
                  <a:cubicBezTo>
                    <a:pt x="2488" y="1155"/>
                    <a:pt x="2016" y="0"/>
                    <a:pt x="1065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194" name="Google Shape;7194;p57"/>
            <p:cNvSpPr/>
            <p:nvPr/>
          </p:nvSpPr>
          <p:spPr>
            <a:xfrm>
              <a:off x="6560800" y="4161425"/>
              <a:ext cx="62200" cy="53300"/>
            </a:xfrm>
            <a:custGeom>
              <a:rect b="b" l="l" r="r" t="t"/>
              <a:pathLst>
                <a:path extrusionOk="0" h="2132" w="2488">
                  <a:moveTo>
                    <a:pt x="1065" y="1"/>
                  </a:moveTo>
                  <a:cubicBezTo>
                    <a:pt x="480" y="1"/>
                    <a:pt x="0" y="472"/>
                    <a:pt x="0" y="1066"/>
                  </a:cubicBezTo>
                  <a:cubicBezTo>
                    <a:pt x="0" y="1708"/>
                    <a:pt x="522" y="2131"/>
                    <a:pt x="1069" y="2131"/>
                  </a:cubicBezTo>
                  <a:cubicBezTo>
                    <a:pt x="1333" y="2131"/>
                    <a:pt x="1602" y="2033"/>
                    <a:pt x="1821" y="1814"/>
                  </a:cubicBezTo>
                  <a:cubicBezTo>
                    <a:pt x="2488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195" name="Google Shape;7195;p57"/>
            <p:cNvSpPr/>
            <p:nvPr/>
          </p:nvSpPr>
          <p:spPr>
            <a:xfrm>
              <a:off x="6560800" y="4085225"/>
              <a:ext cx="62200" cy="53350"/>
            </a:xfrm>
            <a:custGeom>
              <a:rect b="b" l="l" r="r" t="t"/>
              <a:pathLst>
                <a:path extrusionOk="0" h="2134" w="2488">
                  <a:moveTo>
                    <a:pt x="1065" y="0"/>
                  </a:moveTo>
                  <a:cubicBezTo>
                    <a:pt x="480" y="0"/>
                    <a:pt x="0" y="480"/>
                    <a:pt x="0" y="1065"/>
                  </a:cubicBezTo>
                  <a:cubicBezTo>
                    <a:pt x="0" y="1709"/>
                    <a:pt x="525" y="2133"/>
                    <a:pt x="1074" y="2133"/>
                  </a:cubicBezTo>
                  <a:cubicBezTo>
                    <a:pt x="1336" y="2133"/>
                    <a:pt x="1603" y="2037"/>
                    <a:pt x="1821" y="1821"/>
                  </a:cubicBezTo>
                  <a:cubicBezTo>
                    <a:pt x="2488" y="1147"/>
                    <a:pt x="2016" y="0"/>
                    <a:pt x="1065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196" name="Google Shape;7196;p57"/>
            <p:cNvSpPr/>
            <p:nvPr/>
          </p:nvSpPr>
          <p:spPr>
            <a:xfrm>
              <a:off x="6560800" y="4009000"/>
              <a:ext cx="62200" cy="53350"/>
            </a:xfrm>
            <a:custGeom>
              <a:rect b="b" l="l" r="r" t="t"/>
              <a:pathLst>
                <a:path extrusionOk="0" h="2134" w="2488">
                  <a:moveTo>
                    <a:pt x="1065" y="1"/>
                  </a:moveTo>
                  <a:cubicBezTo>
                    <a:pt x="480" y="1"/>
                    <a:pt x="0" y="480"/>
                    <a:pt x="0" y="1066"/>
                  </a:cubicBezTo>
                  <a:cubicBezTo>
                    <a:pt x="0" y="1710"/>
                    <a:pt x="525" y="2134"/>
                    <a:pt x="1074" y="2134"/>
                  </a:cubicBezTo>
                  <a:cubicBezTo>
                    <a:pt x="1336" y="2134"/>
                    <a:pt x="1603" y="2037"/>
                    <a:pt x="1821" y="1822"/>
                  </a:cubicBezTo>
                  <a:cubicBezTo>
                    <a:pt x="2488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197" name="Google Shape;7197;p57"/>
            <p:cNvSpPr/>
            <p:nvPr/>
          </p:nvSpPr>
          <p:spPr>
            <a:xfrm>
              <a:off x="6560800" y="3932800"/>
              <a:ext cx="62200" cy="53425"/>
            </a:xfrm>
            <a:custGeom>
              <a:rect b="b" l="l" r="r" t="t"/>
              <a:pathLst>
                <a:path extrusionOk="0" h="2137" w="2488">
                  <a:moveTo>
                    <a:pt x="1065" y="0"/>
                  </a:moveTo>
                  <a:cubicBezTo>
                    <a:pt x="480" y="0"/>
                    <a:pt x="0" y="480"/>
                    <a:pt x="0" y="1065"/>
                  </a:cubicBezTo>
                  <a:cubicBezTo>
                    <a:pt x="0" y="1709"/>
                    <a:pt x="525" y="2137"/>
                    <a:pt x="1074" y="2137"/>
                  </a:cubicBezTo>
                  <a:cubicBezTo>
                    <a:pt x="1336" y="2137"/>
                    <a:pt x="1603" y="2039"/>
                    <a:pt x="1821" y="1821"/>
                  </a:cubicBezTo>
                  <a:cubicBezTo>
                    <a:pt x="2488" y="1146"/>
                    <a:pt x="2016" y="0"/>
                    <a:pt x="1065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198" name="Google Shape;7198;p57"/>
            <p:cNvSpPr/>
            <p:nvPr/>
          </p:nvSpPr>
          <p:spPr>
            <a:xfrm>
              <a:off x="6560800" y="3856775"/>
              <a:ext cx="62200" cy="53250"/>
            </a:xfrm>
            <a:custGeom>
              <a:rect b="b" l="l" r="r" t="t"/>
              <a:pathLst>
                <a:path extrusionOk="0" h="2130" w="2488">
                  <a:moveTo>
                    <a:pt x="1065" y="1"/>
                  </a:moveTo>
                  <a:cubicBezTo>
                    <a:pt x="480" y="1"/>
                    <a:pt x="0" y="472"/>
                    <a:pt x="0" y="1066"/>
                  </a:cubicBezTo>
                  <a:cubicBezTo>
                    <a:pt x="0" y="1704"/>
                    <a:pt x="524" y="2129"/>
                    <a:pt x="1073" y="2129"/>
                  </a:cubicBezTo>
                  <a:cubicBezTo>
                    <a:pt x="1335" y="2129"/>
                    <a:pt x="1603" y="2032"/>
                    <a:pt x="1821" y="1814"/>
                  </a:cubicBezTo>
                  <a:cubicBezTo>
                    <a:pt x="2488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199" name="Google Shape;7199;p57"/>
            <p:cNvSpPr/>
            <p:nvPr/>
          </p:nvSpPr>
          <p:spPr>
            <a:xfrm>
              <a:off x="6560800" y="3780375"/>
              <a:ext cx="62400" cy="53425"/>
            </a:xfrm>
            <a:custGeom>
              <a:rect b="b" l="l" r="r" t="t"/>
              <a:pathLst>
                <a:path extrusionOk="0" h="2137" w="2496">
                  <a:moveTo>
                    <a:pt x="1065" y="0"/>
                  </a:moveTo>
                  <a:cubicBezTo>
                    <a:pt x="480" y="0"/>
                    <a:pt x="0" y="480"/>
                    <a:pt x="0" y="1065"/>
                  </a:cubicBezTo>
                  <a:cubicBezTo>
                    <a:pt x="0" y="1709"/>
                    <a:pt x="529" y="2137"/>
                    <a:pt x="1077" y="2137"/>
                  </a:cubicBezTo>
                  <a:cubicBezTo>
                    <a:pt x="1339" y="2137"/>
                    <a:pt x="1606" y="2039"/>
                    <a:pt x="1821" y="1821"/>
                  </a:cubicBezTo>
                  <a:cubicBezTo>
                    <a:pt x="2496" y="1146"/>
                    <a:pt x="2016" y="0"/>
                    <a:pt x="1065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200" name="Google Shape;7200;p57"/>
            <p:cNvSpPr/>
            <p:nvPr/>
          </p:nvSpPr>
          <p:spPr>
            <a:xfrm>
              <a:off x="6484575" y="4237450"/>
              <a:ext cx="62425" cy="53425"/>
            </a:xfrm>
            <a:custGeom>
              <a:rect b="b" l="l" r="r" t="t"/>
              <a:pathLst>
                <a:path extrusionOk="0" h="2137" w="2497">
                  <a:moveTo>
                    <a:pt x="1065" y="0"/>
                  </a:moveTo>
                  <a:cubicBezTo>
                    <a:pt x="480" y="8"/>
                    <a:pt x="1" y="480"/>
                    <a:pt x="1" y="1073"/>
                  </a:cubicBezTo>
                  <a:cubicBezTo>
                    <a:pt x="1" y="1711"/>
                    <a:pt x="525" y="2137"/>
                    <a:pt x="1073" y="2137"/>
                  </a:cubicBezTo>
                  <a:cubicBezTo>
                    <a:pt x="1335" y="2137"/>
                    <a:pt x="1603" y="2040"/>
                    <a:pt x="1822" y="1821"/>
                  </a:cubicBezTo>
                  <a:cubicBezTo>
                    <a:pt x="2496" y="1155"/>
                    <a:pt x="2017" y="0"/>
                    <a:pt x="1065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201" name="Google Shape;7201;p57"/>
            <p:cNvSpPr/>
            <p:nvPr/>
          </p:nvSpPr>
          <p:spPr>
            <a:xfrm>
              <a:off x="6484575" y="3780375"/>
              <a:ext cx="62425" cy="53425"/>
            </a:xfrm>
            <a:custGeom>
              <a:rect b="b" l="l" r="r" t="t"/>
              <a:pathLst>
                <a:path extrusionOk="0" h="2137" w="2497">
                  <a:moveTo>
                    <a:pt x="1065" y="0"/>
                  </a:moveTo>
                  <a:cubicBezTo>
                    <a:pt x="480" y="0"/>
                    <a:pt x="1" y="480"/>
                    <a:pt x="1" y="1065"/>
                  </a:cubicBezTo>
                  <a:cubicBezTo>
                    <a:pt x="1" y="1709"/>
                    <a:pt x="529" y="2137"/>
                    <a:pt x="1078" y="2137"/>
                  </a:cubicBezTo>
                  <a:cubicBezTo>
                    <a:pt x="1340" y="2137"/>
                    <a:pt x="1606" y="2039"/>
                    <a:pt x="1822" y="1821"/>
                  </a:cubicBezTo>
                  <a:cubicBezTo>
                    <a:pt x="2496" y="1146"/>
                    <a:pt x="2017" y="0"/>
                    <a:pt x="1065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202" name="Google Shape;7202;p57"/>
            <p:cNvSpPr/>
            <p:nvPr/>
          </p:nvSpPr>
          <p:spPr>
            <a:xfrm>
              <a:off x="6484575" y="3704150"/>
              <a:ext cx="62425" cy="53450"/>
            </a:xfrm>
            <a:custGeom>
              <a:rect b="b" l="l" r="r" t="t"/>
              <a:pathLst>
                <a:path extrusionOk="0" h="2138" w="2497">
                  <a:moveTo>
                    <a:pt x="1065" y="1"/>
                  </a:moveTo>
                  <a:cubicBezTo>
                    <a:pt x="480" y="1"/>
                    <a:pt x="1" y="480"/>
                    <a:pt x="1" y="1066"/>
                  </a:cubicBezTo>
                  <a:cubicBezTo>
                    <a:pt x="1" y="1709"/>
                    <a:pt x="526" y="2137"/>
                    <a:pt x="1074" y="2137"/>
                  </a:cubicBezTo>
                  <a:cubicBezTo>
                    <a:pt x="1336" y="2137"/>
                    <a:pt x="1603" y="2040"/>
                    <a:pt x="1822" y="1822"/>
                  </a:cubicBezTo>
                  <a:cubicBezTo>
                    <a:pt x="2496" y="1147"/>
                    <a:pt x="2017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203" name="Google Shape;7203;p57"/>
            <p:cNvSpPr/>
            <p:nvPr/>
          </p:nvSpPr>
          <p:spPr>
            <a:xfrm>
              <a:off x="6408350" y="4237450"/>
              <a:ext cx="62425" cy="53425"/>
            </a:xfrm>
            <a:custGeom>
              <a:rect b="b" l="l" r="r" t="t"/>
              <a:pathLst>
                <a:path extrusionOk="0" h="2137" w="2497">
                  <a:moveTo>
                    <a:pt x="1074" y="0"/>
                  </a:moveTo>
                  <a:cubicBezTo>
                    <a:pt x="481" y="8"/>
                    <a:pt x="9" y="480"/>
                    <a:pt x="1" y="1073"/>
                  </a:cubicBezTo>
                  <a:cubicBezTo>
                    <a:pt x="1" y="1711"/>
                    <a:pt x="525" y="2137"/>
                    <a:pt x="1074" y="2137"/>
                  </a:cubicBezTo>
                  <a:cubicBezTo>
                    <a:pt x="1336" y="2137"/>
                    <a:pt x="1604" y="2040"/>
                    <a:pt x="1822" y="1821"/>
                  </a:cubicBezTo>
                  <a:cubicBezTo>
                    <a:pt x="2497" y="1155"/>
                    <a:pt x="2017" y="0"/>
                    <a:pt x="1074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204" name="Google Shape;7204;p57"/>
            <p:cNvSpPr/>
            <p:nvPr/>
          </p:nvSpPr>
          <p:spPr>
            <a:xfrm>
              <a:off x="6408350" y="4161425"/>
              <a:ext cx="62425" cy="53300"/>
            </a:xfrm>
            <a:custGeom>
              <a:rect b="b" l="l" r="r" t="t"/>
              <a:pathLst>
                <a:path extrusionOk="0" h="2132" w="2497">
                  <a:moveTo>
                    <a:pt x="1074" y="1"/>
                  </a:moveTo>
                  <a:cubicBezTo>
                    <a:pt x="481" y="1"/>
                    <a:pt x="1" y="472"/>
                    <a:pt x="1" y="1066"/>
                  </a:cubicBezTo>
                  <a:cubicBezTo>
                    <a:pt x="1" y="1708"/>
                    <a:pt x="527" y="2131"/>
                    <a:pt x="1074" y="2131"/>
                  </a:cubicBezTo>
                  <a:cubicBezTo>
                    <a:pt x="1337" y="2131"/>
                    <a:pt x="1605" y="2033"/>
                    <a:pt x="1822" y="1814"/>
                  </a:cubicBezTo>
                  <a:cubicBezTo>
                    <a:pt x="2497" y="1147"/>
                    <a:pt x="2017" y="1"/>
                    <a:pt x="1074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205" name="Google Shape;7205;p57"/>
            <p:cNvSpPr/>
            <p:nvPr/>
          </p:nvSpPr>
          <p:spPr>
            <a:xfrm>
              <a:off x="6408350" y="3780375"/>
              <a:ext cx="62425" cy="53425"/>
            </a:xfrm>
            <a:custGeom>
              <a:rect b="b" l="l" r="r" t="t"/>
              <a:pathLst>
                <a:path extrusionOk="0" h="2137" w="2497">
                  <a:moveTo>
                    <a:pt x="1074" y="0"/>
                  </a:moveTo>
                  <a:cubicBezTo>
                    <a:pt x="481" y="0"/>
                    <a:pt x="1" y="480"/>
                    <a:pt x="1" y="1065"/>
                  </a:cubicBezTo>
                  <a:cubicBezTo>
                    <a:pt x="1" y="1709"/>
                    <a:pt x="530" y="2137"/>
                    <a:pt x="1081" y="2137"/>
                  </a:cubicBezTo>
                  <a:cubicBezTo>
                    <a:pt x="1344" y="2137"/>
                    <a:pt x="1612" y="2039"/>
                    <a:pt x="1830" y="1821"/>
                  </a:cubicBezTo>
                  <a:cubicBezTo>
                    <a:pt x="2497" y="1146"/>
                    <a:pt x="2025" y="0"/>
                    <a:pt x="1074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206" name="Google Shape;7206;p57"/>
            <p:cNvSpPr/>
            <p:nvPr/>
          </p:nvSpPr>
          <p:spPr>
            <a:xfrm>
              <a:off x="6408350" y="3704150"/>
              <a:ext cx="62425" cy="53450"/>
            </a:xfrm>
            <a:custGeom>
              <a:rect b="b" l="l" r="r" t="t"/>
              <a:pathLst>
                <a:path extrusionOk="0" h="2138" w="2497">
                  <a:moveTo>
                    <a:pt x="1074" y="1"/>
                  </a:moveTo>
                  <a:cubicBezTo>
                    <a:pt x="481" y="1"/>
                    <a:pt x="9" y="480"/>
                    <a:pt x="1" y="1066"/>
                  </a:cubicBezTo>
                  <a:cubicBezTo>
                    <a:pt x="1" y="1709"/>
                    <a:pt x="526" y="2137"/>
                    <a:pt x="1075" y="2137"/>
                  </a:cubicBezTo>
                  <a:cubicBezTo>
                    <a:pt x="1337" y="2137"/>
                    <a:pt x="1604" y="2040"/>
                    <a:pt x="1822" y="1822"/>
                  </a:cubicBezTo>
                  <a:cubicBezTo>
                    <a:pt x="2497" y="1147"/>
                    <a:pt x="2017" y="1"/>
                    <a:pt x="1074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207" name="Google Shape;7207;p57"/>
            <p:cNvSpPr/>
            <p:nvPr/>
          </p:nvSpPr>
          <p:spPr>
            <a:xfrm>
              <a:off x="6332350" y="4161425"/>
              <a:ext cx="62225" cy="53300"/>
            </a:xfrm>
            <a:custGeom>
              <a:rect b="b" l="l" r="r" t="t"/>
              <a:pathLst>
                <a:path extrusionOk="0" h="2132" w="2489">
                  <a:moveTo>
                    <a:pt x="1066" y="1"/>
                  </a:moveTo>
                  <a:cubicBezTo>
                    <a:pt x="472" y="1"/>
                    <a:pt x="1" y="472"/>
                    <a:pt x="1" y="1066"/>
                  </a:cubicBezTo>
                  <a:cubicBezTo>
                    <a:pt x="1" y="1708"/>
                    <a:pt x="523" y="2131"/>
                    <a:pt x="1067" y="2131"/>
                  </a:cubicBezTo>
                  <a:cubicBezTo>
                    <a:pt x="1329" y="2131"/>
                    <a:pt x="1597" y="2033"/>
                    <a:pt x="1813" y="1814"/>
                  </a:cubicBezTo>
                  <a:cubicBezTo>
                    <a:pt x="2488" y="1147"/>
                    <a:pt x="2009" y="1"/>
                    <a:pt x="1066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208" name="Google Shape;7208;p57"/>
            <p:cNvSpPr/>
            <p:nvPr/>
          </p:nvSpPr>
          <p:spPr>
            <a:xfrm>
              <a:off x="6332350" y="4085225"/>
              <a:ext cx="62225" cy="53350"/>
            </a:xfrm>
            <a:custGeom>
              <a:rect b="b" l="l" r="r" t="t"/>
              <a:pathLst>
                <a:path extrusionOk="0" h="2134" w="2489">
                  <a:moveTo>
                    <a:pt x="1066" y="0"/>
                  </a:moveTo>
                  <a:cubicBezTo>
                    <a:pt x="472" y="0"/>
                    <a:pt x="1" y="480"/>
                    <a:pt x="1" y="1065"/>
                  </a:cubicBezTo>
                  <a:cubicBezTo>
                    <a:pt x="1" y="1709"/>
                    <a:pt x="526" y="2133"/>
                    <a:pt x="1072" y="2133"/>
                  </a:cubicBezTo>
                  <a:cubicBezTo>
                    <a:pt x="1333" y="2133"/>
                    <a:pt x="1598" y="2037"/>
                    <a:pt x="1813" y="1821"/>
                  </a:cubicBezTo>
                  <a:cubicBezTo>
                    <a:pt x="2488" y="1147"/>
                    <a:pt x="2009" y="0"/>
                    <a:pt x="1066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209" name="Google Shape;7209;p57"/>
            <p:cNvSpPr/>
            <p:nvPr/>
          </p:nvSpPr>
          <p:spPr>
            <a:xfrm>
              <a:off x="6332350" y="3780375"/>
              <a:ext cx="62425" cy="53425"/>
            </a:xfrm>
            <a:custGeom>
              <a:rect b="b" l="l" r="r" t="t"/>
              <a:pathLst>
                <a:path extrusionOk="0" h="2137" w="2497">
                  <a:moveTo>
                    <a:pt x="1066" y="0"/>
                  </a:moveTo>
                  <a:cubicBezTo>
                    <a:pt x="472" y="0"/>
                    <a:pt x="1" y="480"/>
                    <a:pt x="1" y="1065"/>
                  </a:cubicBezTo>
                  <a:cubicBezTo>
                    <a:pt x="1" y="1709"/>
                    <a:pt x="526" y="2137"/>
                    <a:pt x="1074" y="2137"/>
                  </a:cubicBezTo>
                  <a:cubicBezTo>
                    <a:pt x="1336" y="2137"/>
                    <a:pt x="1604" y="2039"/>
                    <a:pt x="1822" y="1821"/>
                  </a:cubicBezTo>
                  <a:cubicBezTo>
                    <a:pt x="2496" y="1146"/>
                    <a:pt x="2017" y="0"/>
                    <a:pt x="1066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210" name="Google Shape;7210;p57"/>
            <p:cNvSpPr/>
            <p:nvPr/>
          </p:nvSpPr>
          <p:spPr>
            <a:xfrm>
              <a:off x="6332350" y="3704150"/>
              <a:ext cx="62225" cy="53450"/>
            </a:xfrm>
            <a:custGeom>
              <a:rect b="b" l="l" r="r" t="t"/>
              <a:pathLst>
                <a:path extrusionOk="0" h="2138" w="2489">
                  <a:moveTo>
                    <a:pt x="1066" y="1"/>
                  </a:moveTo>
                  <a:cubicBezTo>
                    <a:pt x="472" y="1"/>
                    <a:pt x="1" y="480"/>
                    <a:pt x="1" y="1066"/>
                  </a:cubicBezTo>
                  <a:cubicBezTo>
                    <a:pt x="1" y="1709"/>
                    <a:pt x="526" y="2137"/>
                    <a:pt x="1072" y="2137"/>
                  </a:cubicBezTo>
                  <a:cubicBezTo>
                    <a:pt x="1333" y="2137"/>
                    <a:pt x="1598" y="2040"/>
                    <a:pt x="1813" y="1822"/>
                  </a:cubicBezTo>
                  <a:cubicBezTo>
                    <a:pt x="2488" y="1147"/>
                    <a:pt x="2009" y="1"/>
                    <a:pt x="1066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211" name="Google Shape;7211;p57"/>
            <p:cNvSpPr/>
            <p:nvPr/>
          </p:nvSpPr>
          <p:spPr>
            <a:xfrm>
              <a:off x="6256150" y="4085225"/>
              <a:ext cx="62200" cy="53350"/>
            </a:xfrm>
            <a:custGeom>
              <a:rect b="b" l="l" r="r" t="t"/>
              <a:pathLst>
                <a:path extrusionOk="0" h="2134" w="2488">
                  <a:moveTo>
                    <a:pt x="1065" y="0"/>
                  </a:moveTo>
                  <a:cubicBezTo>
                    <a:pt x="480" y="0"/>
                    <a:pt x="0" y="480"/>
                    <a:pt x="0" y="1065"/>
                  </a:cubicBezTo>
                  <a:cubicBezTo>
                    <a:pt x="0" y="1709"/>
                    <a:pt x="525" y="2133"/>
                    <a:pt x="1071" y="2133"/>
                  </a:cubicBezTo>
                  <a:cubicBezTo>
                    <a:pt x="1332" y="2133"/>
                    <a:pt x="1598" y="2037"/>
                    <a:pt x="1813" y="1821"/>
                  </a:cubicBezTo>
                  <a:cubicBezTo>
                    <a:pt x="2488" y="1147"/>
                    <a:pt x="2016" y="0"/>
                    <a:pt x="1065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212" name="Google Shape;7212;p57"/>
            <p:cNvSpPr/>
            <p:nvPr/>
          </p:nvSpPr>
          <p:spPr>
            <a:xfrm>
              <a:off x="6256150" y="3704150"/>
              <a:ext cx="62200" cy="53450"/>
            </a:xfrm>
            <a:custGeom>
              <a:rect b="b" l="l" r="r" t="t"/>
              <a:pathLst>
                <a:path extrusionOk="0" h="2138" w="2488">
                  <a:moveTo>
                    <a:pt x="1065" y="1"/>
                  </a:moveTo>
                  <a:cubicBezTo>
                    <a:pt x="480" y="1"/>
                    <a:pt x="0" y="480"/>
                    <a:pt x="0" y="1066"/>
                  </a:cubicBezTo>
                  <a:cubicBezTo>
                    <a:pt x="0" y="1709"/>
                    <a:pt x="525" y="2137"/>
                    <a:pt x="1071" y="2137"/>
                  </a:cubicBezTo>
                  <a:cubicBezTo>
                    <a:pt x="1332" y="2137"/>
                    <a:pt x="1597" y="2040"/>
                    <a:pt x="1813" y="1822"/>
                  </a:cubicBezTo>
                  <a:cubicBezTo>
                    <a:pt x="2488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213" name="Google Shape;7213;p57"/>
            <p:cNvSpPr/>
            <p:nvPr/>
          </p:nvSpPr>
          <p:spPr>
            <a:xfrm>
              <a:off x="6256150" y="3627950"/>
              <a:ext cx="62200" cy="53425"/>
            </a:xfrm>
            <a:custGeom>
              <a:rect b="b" l="l" r="r" t="t"/>
              <a:pathLst>
                <a:path extrusionOk="0" h="2137" w="2488">
                  <a:moveTo>
                    <a:pt x="1065" y="0"/>
                  </a:moveTo>
                  <a:cubicBezTo>
                    <a:pt x="472" y="8"/>
                    <a:pt x="0" y="480"/>
                    <a:pt x="0" y="1073"/>
                  </a:cubicBezTo>
                  <a:cubicBezTo>
                    <a:pt x="0" y="1711"/>
                    <a:pt x="524" y="2137"/>
                    <a:pt x="1070" y="2137"/>
                  </a:cubicBezTo>
                  <a:cubicBezTo>
                    <a:pt x="1331" y="2137"/>
                    <a:pt x="1597" y="2039"/>
                    <a:pt x="1813" y="1821"/>
                  </a:cubicBezTo>
                  <a:cubicBezTo>
                    <a:pt x="2488" y="1154"/>
                    <a:pt x="2016" y="0"/>
                    <a:pt x="1065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214" name="Google Shape;7214;p57"/>
            <p:cNvSpPr/>
            <p:nvPr/>
          </p:nvSpPr>
          <p:spPr>
            <a:xfrm>
              <a:off x="6179925" y="4085225"/>
              <a:ext cx="62225" cy="53350"/>
            </a:xfrm>
            <a:custGeom>
              <a:rect b="b" l="l" r="r" t="t"/>
              <a:pathLst>
                <a:path extrusionOk="0" h="2134" w="2489">
                  <a:moveTo>
                    <a:pt x="1065" y="0"/>
                  </a:moveTo>
                  <a:cubicBezTo>
                    <a:pt x="480" y="0"/>
                    <a:pt x="0" y="480"/>
                    <a:pt x="0" y="1065"/>
                  </a:cubicBezTo>
                  <a:cubicBezTo>
                    <a:pt x="0" y="1709"/>
                    <a:pt x="526" y="2133"/>
                    <a:pt x="1074" y="2133"/>
                  </a:cubicBezTo>
                  <a:cubicBezTo>
                    <a:pt x="1336" y="2133"/>
                    <a:pt x="1603" y="2037"/>
                    <a:pt x="1821" y="1821"/>
                  </a:cubicBezTo>
                  <a:cubicBezTo>
                    <a:pt x="2488" y="1147"/>
                    <a:pt x="2017" y="0"/>
                    <a:pt x="1065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215" name="Google Shape;7215;p57"/>
            <p:cNvSpPr/>
            <p:nvPr/>
          </p:nvSpPr>
          <p:spPr>
            <a:xfrm>
              <a:off x="6179925" y="3627950"/>
              <a:ext cx="62225" cy="53425"/>
            </a:xfrm>
            <a:custGeom>
              <a:rect b="b" l="l" r="r" t="t"/>
              <a:pathLst>
                <a:path extrusionOk="0" h="2137" w="2489">
                  <a:moveTo>
                    <a:pt x="1065" y="0"/>
                  </a:moveTo>
                  <a:cubicBezTo>
                    <a:pt x="480" y="8"/>
                    <a:pt x="0" y="480"/>
                    <a:pt x="0" y="1073"/>
                  </a:cubicBezTo>
                  <a:cubicBezTo>
                    <a:pt x="0" y="1711"/>
                    <a:pt x="525" y="2137"/>
                    <a:pt x="1073" y="2137"/>
                  </a:cubicBezTo>
                  <a:cubicBezTo>
                    <a:pt x="1335" y="2137"/>
                    <a:pt x="1603" y="2039"/>
                    <a:pt x="1821" y="1821"/>
                  </a:cubicBezTo>
                  <a:cubicBezTo>
                    <a:pt x="2488" y="1154"/>
                    <a:pt x="2017" y="0"/>
                    <a:pt x="1065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216" name="Google Shape;7216;p57"/>
            <p:cNvSpPr/>
            <p:nvPr/>
          </p:nvSpPr>
          <p:spPr>
            <a:xfrm>
              <a:off x="6103700" y="4085225"/>
              <a:ext cx="62425" cy="53350"/>
            </a:xfrm>
            <a:custGeom>
              <a:rect b="b" l="l" r="r" t="t"/>
              <a:pathLst>
                <a:path extrusionOk="0" h="2134" w="2497">
                  <a:moveTo>
                    <a:pt x="1066" y="0"/>
                  </a:moveTo>
                  <a:cubicBezTo>
                    <a:pt x="481" y="0"/>
                    <a:pt x="9" y="480"/>
                    <a:pt x="1" y="1065"/>
                  </a:cubicBezTo>
                  <a:cubicBezTo>
                    <a:pt x="1" y="1709"/>
                    <a:pt x="526" y="2133"/>
                    <a:pt x="1075" y="2133"/>
                  </a:cubicBezTo>
                  <a:cubicBezTo>
                    <a:pt x="1337" y="2133"/>
                    <a:pt x="1604" y="2037"/>
                    <a:pt x="1822" y="1821"/>
                  </a:cubicBezTo>
                  <a:cubicBezTo>
                    <a:pt x="2497" y="1147"/>
                    <a:pt x="2017" y="0"/>
                    <a:pt x="1066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217" name="Google Shape;7217;p57"/>
            <p:cNvSpPr/>
            <p:nvPr/>
          </p:nvSpPr>
          <p:spPr>
            <a:xfrm>
              <a:off x="6103700" y="3704150"/>
              <a:ext cx="62425" cy="53450"/>
            </a:xfrm>
            <a:custGeom>
              <a:rect b="b" l="l" r="r" t="t"/>
              <a:pathLst>
                <a:path extrusionOk="0" h="2138" w="2497">
                  <a:moveTo>
                    <a:pt x="1066" y="1"/>
                  </a:moveTo>
                  <a:cubicBezTo>
                    <a:pt x="481" y="1"/>
                    <a:pt x="9" y="480"/>
                    <a:pt x="1" y="1066"/>
                  </a:cubicBezTo>
                  <a:cubicBezTo>
                    <a:pt x="1" y="1709"/>
                    <a:pt x="526" y="2137"/>
                    <a:pt x="1075" y="2137"/>
                  </a:cubicBezTo>
                  <a:cubicBezTo>
                    <a:pt x="1337" y="2137"/>
                    <a:pt x="1604" y="2040"/>
                    <a:pt x="1822" y="1822"/>
                  </a:cubicBezTo>
                  <a:cubicBezTo>
                    <a:pt x="2497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218" name="Google Shape;7218;p57"/>
            <p:cNvSpPr/>
            <p:nvPr/>
          </p:nvSpPr>
          <p:spPr>
            <a:xfrm>
              <a:off x="6027500" y="4085225"/>
              <a:ext cx="62425" cy="53350"/>
            </a:xfrm>
            <a:custGeom>
              <a:rect b="b" l="l" r="r" t="t"/>
              <a:pathLst>
                <a:path extrusionOk="0" h="2134" w="2497">
                  <a:moveTo>
                    <a:pt x="1073" y="0"/>
                  </a:moveTo>
                  <a:cubicBezTo>
                    <a:pt x="480" y="0"/>
                    <a:pt x="9" y="480"/>
                    <a:pt x="0" y="1065"/>
                  </a:cubicBezTo>
                  <a:cubicBezTo>
                    <a:pt x="0" y="1709"/>
                    <a:pt x="529" y="2133"/>
                    <a:pt x="1078" y="2133"/>
                  </a:cubicBezTo>
                  <a:cubicBezTo>
                    <a:pt x="1340" y="2133"/>
                    <a:pt x="1606" y="2037"/>
                    <a:pt x="1821" y="1821"/>
                  </a:cubicBezTo>
                  <a:cubicBezTo>
                    <a:pt x="2496" y="1147"/>
                    <a:pt x="2016" y="0"/>
                    <a:pt x="1073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219" name="Google Shape;7219;p57"/>
            <p:cNvSpPr/>
            <p:nvPr/>
          </p:nvSpPr>
          <p:spPr>
            <a:xfrm>
              <a:off x="6027500" y="3780375"/>
              <a:ext cx="62425" cy="53425"/>
            </a:xfrm>
            <a:custGeom>
              <a:rect b="b" l="l" r="r" t="t"/>
              <a:pathLst>
                <a:path extrusionOk="0" h="2137" w="2497">
                  <a:moveTo>
                    <a:pt x="1073" y="0"/>
                  </a:moveTo>
                  <a:cubicBezTo>
                    <a:pt x="480" y="0"/>
                    <a:pt x="9" y="480"/>
                    <a:pt x="0" y="1065"/>
                  </a:cubicBezTo>
                  <a:cubicBezTo>
                    <a:pt x="0" y="1709"/>
                    <a:pt x="529" y="2137"/>
                    <a:pt x="1080" y="2137"/>
                  </a:cubicBezTo>
                  <a:cubicBezTo>
                    <a:pt x="1343" y="2137"/>
                    <a:pt x="1611" y="2039"/>
                    <a:pt x="1830" y="1821"/>
                  </a:cubicBezTo>
                  <a:cubicBezTo>
                    <a:pt x="2496" y="1146"/>
                    <a:pt x="2025" y="0"/>
                    <a:pt x="1073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220" name="Google Shape;7220;p57"/>
            <p:cNvSpPr/>
            <p:nvPr/>
          </p:nvSpPr>
          <p:spPr>
            <a:xfrm>
              <a:off x="6027500" y="3704150"/>
              <a:ext cx="62425" cy="53450"/>
            </a:xfrm>
            <a:custGeom>
              <a:rect b="b" l="l" r="r" t="t"/>
              <a:pathLst>
                <a:path extrusionOk="0" h="2138" w="2497">
                  <a:moveTo>
                    <a:pt x="1073" y="1"/>
                  </a:moveTo>
                  <a:cubicBezTo>
                    <a:pt x="480" y="1"/>
                    <a:pt x="9" y="480"/>
                    <a:pt x="0" y="1066"/>
                  </a:cubicBezTo>
                  <a:cubicBezTo>
                    <a:pt x="0" y="1709"/>
                    <a:pt x="529" y="2137"/>
                    <a:pt x="1078" y="2137"/>
                  </a:cubicBezTo>
                  <a:cubicBezTo>
                    <a:pt x="1340" y="2137"/>
                    <a:pt x="1606" y="2040"/>
                    <a:pt x="1821" y="1822"/>
                  </a:cubicBezTo>
                  <a:cubicBezTo>
                    <a:pt x="2496" y="1147"/>
                    <a:pt x="2016" y="1"/>
                    <a:pt x="1073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221" name="Google Shape;7221;p57"/>
            <p:cNvSpPr/>
            <p:nvPr/>
          </p:nvSpPr>
          <p:spPr>
            <a:xfrm>
              <a:off x="5951475" y="4085225"/>
              <a:ext cx="62225" cy="53350"/>
            </a:xfrm>
            <a:custGeom>
              <a:rect b="b" l="l" r="r" t="t"/>
              <a:pathLst>
                <a:path extrusionOk="0" h="2134" w="2489">
                  <a:moveTo>
                    <a:pt x="1066" y="0"/>
                  </a:moveTo>
                  <a:cubicBezTo>
                    <a:pt x="472" y="0"/>
                    <a:pt x="1" y="480"/>
                    <a:pt x="1" y="1065"/>
                  </a:cubicBezTo>
                  <a:cubicBezTo>
                    <a:pt x="1" y="1709"/>
                    <a:pt x="526" y="2133"/>
                    <a:pt x="1072" y="2133"/>
                  </a:cubicBezTo>
                  <a:cubicBezTo>
                    <a:pt x="1333" y="2133"/>
                    <a:pt x="1598" y="2037"/>
                    <a:pt x="1814" y="1821"/>
                  </a:cubicBezTo>
                  <a:cubicBezTo>
                    <a:pt x="2489" y="1147"/>
                    <a:pt x="2017" y="0"/>
                    <a:pt x="1066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222" name="Google Shape;7222;p57"/>
            <p:cNvSpPr/>
            <p:nvPr/>
          </p:nvSpPr>
          <p:spPr>
            <a:xfrm>
              <a:off x="5951475" y="3856775"/>
              <a:ext cx="62225" cy="53250"/>
            </a:xfrm>
            <a:custGeom>
              <a:rect b="b" l="l" r="r" t="t"/>
              <a:pathLst>
                <a:path extrusionOk="0" h="2130" w="2489">
                  <a:moveTo>
                    <a:pt x="1066" y="1"/>
                  </a:moveTo>
                  <a:cubicBezTo>
                    <a:pt x="472" y="1"/>
                    <a:pt x="1" y="472"/>
                    <a:pt x="1" y="1066"/>
                  </a:cubicBezTo>
                  <a:cubicBezTo>
                    <a:pt x="1" y="1704"/>
                    <a:pt x="525" y="2129"/>
                    <a:pt x="1071" y="2129"/>
                  </a:cubicBezTo>
                  <a:cubicBezTo>
                    <a:pt x="1332" y="2129"/>
                    <a:pt x="1598" y="2032"/>
                    <a:pt x="1814" y="1814"/>
                  </a:cubicBezTo>
                  <a:cubicBezTo>
                    <a:pt x="2489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223" name="Google Shape;7223;p57"/>
            <p:cNvSpPr/>
            <p:nvPr/>
          </p:nvSpPr>
          <p:spPr>
            <a:xfrm>
              <a:off x="5951475" y="3780375"/>
              <a:ext cx="62425" cy="53425"/>
            </a:xfrm>
            <a:custGeom>
              <a:rect b="b" l="l" r="r" t="t"/>
              <a:pathLst>
                <a:path extrusionOk="0" h="2137" w="2497">
                  <a:moveTo>
                    <a:pt x="1066" y="0"/>
                  </a:moveTo>
                  <a:cubicBezTo>
                    <a:pt x="472" y="0"/>
                    <a:pt x="1" y="480"/>
                    <a:pt x="1" y="1065"/>
                  </a:cubicBezTo>
                  <a:cubicBezTo>
                    <a:pt x="1" y="1709"/>
                    <a:pt x="526" y="2137"/>
                    <a:pt x="1075" y="2137"/>
                  </a:cubicBezTo>
                  <a:cubicBezTo>
                    <a:pt x="1337" y="2137"/>
                    <a:pt x="1604" y="2039"/>
                    <a:pt x="1822" y="1821"/>
                  </a:cubicBezTo>
                  <a:cubicBezTo>
                    <a:pt x="2497" y="1146"/>
                    <a:pt x="2017" y="0"/>
                    <a:pt x="1066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224" name="Google Shape;7224;p57"/>
            <p:cNvSpPr/>
            <p:nvPr/>
          </p:nvSpPr>
          <p:spPr>
            <a:xfrm>
              <a:off x="5875275" y="4085225"/>
              <a:ext cx="62225" cy="53350"/>
            </a:xfrm>
            <a:custGeom>
              <a:rect b="b" l="l" r="r" t="t"/>
              <a:pathLst>
                <a:path extrusionOk="0" h="2134" w="2489">
                  <a:moveTo>
                    <a:pt x="1065" y="0"/>
                  </a:moveTo>
                  <a:cubicBezTo>
                    <a:pt x="480" y="0"/>
                    <a:pt x="0" y="480"/>
                    <a:pt x="0" y="1065"/>
                  </a:cubicBezTo>
                  <a:cubicBezTo>
                    <a:pt x="0" y="1709"/>
                    <a:pt x="526" y="2133"/>
                    <a:pt x="1074" y="2133"/>
                  </a:cubicBezTo>
                  <a:cubicBezTo>
                    <a:pt x="1336" y="2133"/>
                    <a:pt x="1603" y="2037"/>
                    <a:pt x="1821" y="1821"/>
                  </a:cubicBezTo>
                  <a:cubicBezTo>
                    <a:pt x="2488" y="1147"/>
                    <a:pt x="2017" y="0"/>
                    <a:pt x="1065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225" name="Google Shape;7225;p57"/>
            <p:cNvSpPr/>
            <p:nvPr/>
          </p:nvSpPr>
          <p:spPr>
            <a:xfrm>
              <a:off x="5875275" y="4009000"/>
              <a:ext cx="62225" cy="53350"/>
            </a:xfrm>
            <a:custGeom>
              <a:rect b="b" l="l" r="r" t="t"/>
              <a:pathLst>
                <a:path extrusionOk="0" h="2134" w="2489">
                  <a:moveTo>
                    <a:pt x="1065" y="1"/>
                  </a:moveTo>
                  <a:cubicBezTo>
                    <a:pt x="480" y="1"/>
                    <a:pt x="0" y="480"/>
                    <a:pt x="0" y="1066"/>
                  </a:cubicBezTo>
                  <a:cubicBezTo>
                    <a:pt x="0" y="1710"/>
                    <a:pt x="526" y="2134"/>
                    <a:pt x="1074" y="2134"/>
                  </a:cubicBezTo>
                  <a:cubicBezTo>
                    <a:pt x="1336" y="2134"/>
                    <a:pt x="1603" y="2037"/>
                    <a:pt x="1821" y="1822"/>
                  </a:cubicBezTo>
                  <a:cubicBezTo>
                    <a:pt x="2488" y="1147"/>
                    <a:pt x="2017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226" name="Google Shape;7226;p57"/>
            <p:cNvSpPr/>
            <p:nvPr/>
          </p:nvSpPr>
          <p:spPr>
            <a:xfrm>
              <a:off x="5875275" y="3932800"/>
              <a:ext cx="62225" cy="53425"/>
            </a:xfrm>
            <a:custGeom>
              <a:rect b="b" l="l" r="r" t="t"/>
              <a:pathLst>
                <a:path extrusionOk="0" h="2137" w="2489">
                  <a:moveTo>
                    <a:pt x="1065" y="0"/>
                  </a:moveTo>
                  <a:cubicBezTo>
                    <a:pt x="480" y="0"/>
                    <a:pt x="0" y="480"/>
                    <a:pt x="0" y="1065"/>
                  </a:cubicBezTo>
                  <a:cubicBezTo>
                    <a:pt x="0" y="1709"/>
                    <a:pt x="526" y="2137"/>
                    <a:pt x="1074" y="2137"/>
                  </a:cubicBezTo>
                  <a:cubicBezTo>
                    <a:pt x="1336" y="2137"/>
                    <a:pt x="1603" y="2039"/>
                    <a:pt x="1821" y="1821"/>
                  </a:cubicBezTo>
                  <a:cubicBezTo>
                    <a:pt x="2488" y="1155"/>
                    <a:pt x="2017" y="0"/>
                    <a:pt x="1065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227" name="Google Shape;7227;p57"/>
            <p:cNvSpPr/>
            <p:nvPr/>
          </p:nvSpPr>
          <p:spPr>
            <a:xfrm>
              <a:off x="5875275" y="3856775"/>
              <a:ext cx="62225" cy="53250"/>
            </a:xfrm>
            <a:custGeom>
              <a:rect b="b" l="l" r="r" t="t"/>
              <a:pathLst>
                <a:path extrusionOk="0" h="2130" w="2489">
                  <a:moveTo>
                    <a:pt x="1065" y="1"/>
                  </a:moveTo>
                  <a:cubicBezTo>
                    <a:pt x="480" y="1"/>
                    <a:pt x="0" y="472"/>
                    <a:pt x="0" y="1066"/>
                  </a:cubicBezTo>
                  <a:cubicBezTo>
                    <a:pt x="0" y="1704"/>
                    <a:pt x="525" y="2129"/>
                    <a:pt x="1073" y="2129"/>
                  </a:cubicBezTo>
                  <a:cubicBezTo>
                    <a:pt x="1335" y="2129"/>
                    <a:pt x="1603" y="2032"/>
                    <a:pt x="1821" y="1814"/>
                  </a:cubicBezTo>
                  <a:cubicBezTo>
                    <a:pt x="2488" y="1147"/>
                    <a:pt x="2017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228" name="Google Shape;7228;p57"/>
            <p:cNvSpPr/>
            <p:nvPr/>
          </p:nvSpPr>
          <p:spPr>
            <a:xfrm>
              <a:off x="4504050" y="3856775"/>
              <a:ext cx="62200" cy="53250"/>
            </a:xfrm>
            <a:custGeom>
              <a:rect b="b" l="l" r="r" t="t"/>
              <a:pathLst>
                <a:path extrusionOk="0" h="2130" w="2488">
                  <a:moveTo>
                    <a:pt x="1065" y="1"/>
                  </a:moveTo>
                  <a:cubicBezTo>
                    <a:pt x="480" y="1"/>
                    <a:pt x="0" y="472"/>
                    <a:pt x="0" y="1066"/>
                  </a:cubicBezTo>
                  <a:cubicBezTo>
                    <a:pt x="0" y="1704"/>
                    <a:pt x="525" y="2129"/>
                    <a:pt x="1073" y="2129"/>
                  </a:cubicBezTo>
                  <a:cubicBezTo>
                    <a:pt x="1335" y="2129"/>
                    <a:pt x="1603" y="2032"/>
                    <a:pt x="1821" y="1814"/>
                  </a:cubicBezTo>
                  <a:cubicBezTo>
                    <a:pt x="2488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229" name="Google Shape;7229;p57"/>
            <p:cNvSpPr/>
            <p:nvPr/>
          </p:nvSpPr>
          <p:spPr>
            <a:xfrm>
              <a:off x="4504050" y="3780375"/>
              <a:ext cx="62400" cy="53425"/>
            </a:xfrm>
            <a:custGeom>
              <a:rect b="b" l="l" r="r" t="t"/>
              <a:pathLst>
                <a:path extrusionOk="0" h="2137" w="2496">
                  <a:moveTo>
                    <a:pt x="1065" y="0"/>
                  </a:moveTo>
                  <a:cubicBezTo>
                    <a:pt x="480" y="0"/>
                    <a:pt x="0" y="480"/>
                    <a:pt x="0" y="1065"/>
                  </a:cubicBezTo>
                  <a:cubicBezTo>
                    <a:pt x="0" y="1709"/>
                    <a:pt x="529" y="2137"/>
                    <a:pt x="1077" y="2137"/>
                  </a:cubicBezTo>
                  <a:cubicBezTo>
                    <a:pt x="1339" y="2137"/>
                    <a:pt x="1606" y="2039"/>
                    <a:pt x="1821" y="1821"/>
                  </a:cubicBezTo>
                  <a:cubicBezTo>
                    <a:pt x="2496" y="1146"/>
                    <a:pt x="2016" y="0"/>
                    <a:pt x="1065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230" name="Google Shape;7230;p57"/>
            <p:cNvSpPr/>
            <p:nvPr/>
          </p:nvSpPr>
          <p:spPr>
            <a:xfrm>
              <a:off x="4504050" y="3704150"/>
              <a:ext cx="62200" cy="53450"/>
            </a:xfrm>
            <a:custGeom>
              <a:rect b="b" l="l" r="r" t="t"/>
              <a:pathLst>
                <a:path extrusionOk="0" h="2138" w="2488">
                  <a:moveTo>
                    <a:pt x="1065" y="1"/>
                  </a:moveTo>
                  <a:cubicBezTo>
                    <a:pt x="480" y="1"/>
                    <a:pt x="0" y="480"/>
                    <a:pt x="0" y="1066"/>
                  </a:cubicBezTo>
                  <a:cubicBezTo>
                    <a:pt x="0" y="1709"/>
                    <a:pt x="525" y="2137"/>
                    <a:pt x="1074" y="2137"/>
                  </a:cubicBezTo>
                  <a:cubicBezTo>
                    <a:pt x="1336" y="2137"/>
                    <a:pt x="1603" y="2040"/>
                    <a:pt x="1821" y="1822"/>
                  </a:cubicBezTo>
                  <a:cubicBezTo>
                    <a:pt x="2488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231" name="Google Shape;7231;p57"/>
            <p:cNvSpPr/>
            <p:nvPr/>
          </p:nvSpPr>
          <p:spPr>
            <a:xfrm>
              <a:off x="4427825" y="3932800"/>
              <a:ext cx="62425" cy="53425"/>
            </a:xfrm>
            <a:custGeom>
              <a:rect b="b" l="l" r="r" t="t"/>
              <a:pathLst>
                <a:path extrusionOk="0" h="2137" w="2497">
                  <a:moveTo>
                    <a:pt x="1065" y="0"/>
                  </a:moveTo>
                  <a:cubicBezTo>
                    <a:pt x="480" y="8"/>
                    <a:pt x="9" y="480"/>
                    <a:pt x="1" y="1065"/>
                  </a:cubicBezTo>
                  <a:cubicBezTo>
                    <a:pt x="1" y="1709"/>
                    <a:pt x="526" y="2137"/>
                    <a:pt x="1074" y="2137"/>
                  </a:cubicBezTo>
                  <a:cubicBezTo>
                    <a:pt x="1336" y="2137"/>
                    <a:pt x="1603" y="2039"/>
                    <a:pt x="1822" y="1821"/>
                  </a:cubicBezTo>
                  <a:cubicBezTo>
                    <a:pt x="2496" y="1146"/>
                    <a:pt x="2017" y="0"/>
                    <a:pt x="1065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232" name="Google Shape;7232;p57"/>
            <p:cNvSpPr/>
            <p:nvPr/>
          </p:nvSpPr>
          <p:spPr>
            <a:xfrm>
              <a:off x="4427825" y="3856775"/>
              <a:ext cx="62350" cy="53250"/>
            </a:xfrm>
            <a:custGeom>
              <a:rect b="b" l="l" r="r" t="t"/>
              <a:pathLst>
                <a:path extrusionOk="0" h="2130" w="2494">
                  <a:moveTo>
                    <a:pt x="1075" y="1"/>
                  </a:moveTo>
                  <a:cubicBezTo>
                    <a:pt x="1072" y="1"/>
                    <a:pt x="1069" y="1"/>
                    <a:pt x="1065" y="1"/>
                  </a:cubicBezTo>
                  <a:cubicBezTo>
                    <a:pt x="480" y="1"/>
                    <a:pt x="9" y="472"/>
                    <a:pt x="1" y="1066"/>
                  </a:cubicBezTo>
                  <a:cubicBezTo>
                    <a:pt x="1" y="1704"/>
                    <a:pt x="525" y="2129"/>
                    <a:pt x="1073" y="2129"/>
                  </a:cubicBezTo>
                  <a:cubicBezTo>
                    <a:pt x="1335" y="2129"/>
                    <a:pt x="1603" y="2032"/>
                    <a:pt x="1822" y="1814"/>
                  </a:cubicBezTo>
                  <a:cubicBezTo>
                    <a:pt x="2494" y="1149"/>
                    <a:pt x="2020" y="1"/>
                    <a:pt x="107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233" name="Google Shape;7233;p57"/>
            <p:cNvSpPr/>
            <p:nvPr/>
          </p:nvSpPr>
          <p:spPr>
            <a:xfrm>
              <a:off x="4427825" y="3780375"/>
              <a:ext cx="62425" cy="53425"/>
            </a:xfrm>
            <a:custGeom>
              <a:rect b="b" l="l" r="r" t="t"/>
              <a:pathLst>
                <a:path extrusionOk="0" h="2137" w="2497">
                  <a:moveTo>
                    <a:pt x="1065" y="0"/>
                  </a:moveTo>
                  <a:cubicBezTo>
                    <a:pt x="480" y="0"/>
                    <a:pt x="1" y="480"/>
                    <a:pt x="1" y="1065"/>
                  </a:cubicBezTo>
                  <a:cubicBezTo>
                    <a:pt x="1" y="1709"/>
                    <a:pt x="529" y="2137"/>
                    <a:pt x="1080" y="2137"/>
                  </a:cubicBezTo>
                  <a:cubicBezTo>
                    <a:pt x="1343" y="2137"/>
                    <a:pt x="1612" y="2039"/>
                    <a:pt x="1830" y="1821"/>
                  </a:cubicBezTo>
                  <a:cubicBezTo>
                    <a:pt x="2496" y="1146"/>
                    <a:pt x="2017" y="0"/>
                    <a:pt x="1065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234" name="Google Shape;7234;p57"/>
            <p:cNvSpPr/>
            <p:nvPr/>
          </p:nvSpPr>
          <p:spPr>
            <a:xfrm>
              <a:off x="4351600" y="3171075"/>
              <a:ext cx="62425" cy="53350"/>
            </a:xfrm>
            <a:custGeom>
              <a:rect b="b" l="l" r="r" t="t"/>
              <a:pathLst>
                <a:path extrusionOk="0" h="2134" w="2497">
                  <a:moveTo>
                    <a:pt x="1074" y="0"/>
                  </a:moveTo>
                  <a:cubicBezTo>
                    <a:pt x="481" y="0"/>
                    <a:pt x="9" y="472"/>
                    <a:pt x="1" y="1065"/>
                  </a:cubicBezTo>
                  <a:cubicBezTo>
                    <a:pt x="1" y="1709"/>
                    <a:pt x="530" y="2133"/>
                    <a:pt x="1079" y="2133"/>
                  </a:cubicBezTo>
                  <a:cubicBezTo>
                    <a:pt x="1340" y="2133"/>
                    <a:pt x="1607" y="2037"/>
                    <a:pt x="1822" y="1821"/>
                  </a:cubicBezTo>
                  <a:cubicBezTo>
                    <a:pt x="2497" y="1146"/>
                    <a:pt x="2017" y="0"/>
                    <a:pt x="1074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235" name="Google Shape;7235;p57"/>
            <p:cNvSpPr/>
            <p:nvPr/>
          </p:nvSpPr>
          <p:spPr>
            <a:xfrm>
              <a:off x="4351600" y="3247075"/>
              <a:ext cx="62425" cy="53450"/>
            </a:xfrm>
            <a:custGeom>
              <a:rect b="b" l="l" r="r" t="t"/>
              <a:pathLst>
                <a:path extrusionOk="0" h="2138" w="2497">
                  <a:moveTo>
                    <a:pt x="1074" y="1"/>
                  </a:moveTo>
                  <a:cubicBezTo>
                    <a:pt x="481" y="9"/>
                    <a:pt x="9" y="480"/>
                    <a:pt x="1" y="1074"/>
                  </a:cubicBezTo>
                  <a:cubicBezTo>
                    <a:pt x="1" y="1712"/>
                    <a:pt x="529" y="2137"/>
                    <a:pt x="1077" y="2137"/>
                  </a:cubicBezTo>
                  <a:cubicBezTo>
                    <a:pt x="1339" y="2137"/>
                    <a:pt x="1606" y="2040"/>
                    <a:pt x="1822" y="1822"/>
                  </a:cubicBezTo>
                  <a:cubicBezTo>
                    <a:pt x="2497" y="1155"/>
                    <a:pt x="2017" y="1"/>
                    <a:pt x="1074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236" name="Google Shape;7236;p57"/>
            <p:cNvSpPr/>
            <p:nvPr/>
          </p:nvSpPr>
          <p:spPr>
            <a:xfrm>
              <a:off x="3970950" y="2790200"/>
              <a:ext cx="62225" cy="53350"/>
            </a:xfrm>
            <a:custGeom>
              <a:rect b="b" l="l" r="r" t="t"/>
              <a:pathLst>
                <a:path extrusionOk="0" h="2134" w="2489">
                  <a:moveTo>
                    <a:pt x="1065" y="1"/>
                  </a:moveTo>
                  <a:cubicBezTo>
                    <a:pt x="472" y="1"/>
                    <a:pt x="1" y="480"/>
                    <a:pt x="1" y="1066"/>
                  </a:cubicBezTo>
                  <a:cubicBezTo>
                    <a:pt x="1" y="1709"/>
                    <a:pt x="526" y="2134"/>
                    <a:pt x="1072" y="2134"/>
                  </a:cubicBezTo>
                  <a:cubicBezTo>
                    <a:pt x="1333" y="2134"/>
                    <a:pt x="1598" y="2037"/>
                    <a:pt x="1813" y="1822"/>
                  </a:cubicBezTo>
                  <a:cubicBezTo>
                    <a:pt x="2488" y="1147"/>
                    <a:pt x="2017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237" name="Google Shape;7237;p57"/>
            <p:cNvSpPr/>
            <p:nvPr/>
          </p:nvSpPr>
          <p:spPr>
            <a:xfrm>
              <a:off x="3970950" y="2866425"/>
              <a:ext cx="62225" cy="53275"/>
            </a:xfrm>
            <a:custGeom>
              <a:rect b="b" l="l" r="r" t="t"/>
              <a:pathLst>
                <a:path extrusionOk="0" h="2131" w="2489">
                  <a:moveTo>
                    <a:pt x="1065" y="0"/>
                  </a:moveTo>
                  <a:cubicBezTo>
                    <a:pt x="472" y="0"/>
                    <a:pt x="1" y="472"/>
                    <a:pt x="1" y="1065"/>
                  </a:cubicBezTo>
                  <a:cubicBezTo>
                    <a:pt x="1" y="1707"/>
                    <a:pt x="523" y="2131"/>
                    <a:pt x="1067" y="2131"/>
                  </a:cubicBezTo>
                  <a:cubicBezTo>
                    <a:pt x="1329" y="2131"/>
                    <a:pt x="1597" y="2032"/>
                    <a:pt x="1813" y="1813"/>
                  </a:cubicBezTo>
                  <a:cubicBezTo>
                    <a:pt x="2488" y="1146"/>
                    <a:pt x="2017" y="0"/>
                    <a:pt x="1065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238" name="Google Shape;7238;p57"/>
            <p:cNvSpPr/>
            <p:nvPr/>
          </p:nvSpPr>
          <p:spPr>
            <a:xfrm>
              <a:off x="3970950" y="2942425"/>
              <a:ext cx="62225" cy="53450"/>
            </a:xfrm>
            <a:custGeom>
              <a:rect b="b" l="l" r="r" t="t"/>
              <a:pathLst>
                <a:path extrusionOk="0" h="2138" w="2489">
                  <a:moveTo>
                    <a:pt x="1065" y="1"/>
                  </a:moveTo>
                  <a:cubicBezTo>
                    <a:pt x="472" y="1"/>
                    <a:pt x="1" y="480"/>
                    <a:pt x="1" y="1066"/>
                  </a:cubicBezTo>
                  <a:cubicBezTo>
                    <a:pt x="1" y="1709"/>
                    <a:pt x="526" y="2137"/>
                    <a:pt x="1072" y="2137"/>
                  </a:cubicBezTo>
                  <a:cubicBezTo>
                    <a:pt x="1332" y="2137"/>
                    <a:pt x="1598" y="2040"/>
                    <a:pt x="1813" y="1822"/>
                  </a:cubicBezTo>
                  <a:cubicBezTo>
                    <a:pt x="2488" y="1155"/>
                    <a:pt x="2017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239" name="Google Shape;7239;p57"/>
            <p:cNvSpPr/>
            <p:nvPr/>
          </p:nvSpPr>
          <p:spPr>
            <a:xfrm>
              <a:off x="3970950" y="3018650"/>
              <a:ext cx="62225" cy="53425"/>
            </a:xfrm>
            <a:custGeom>
              <a:rect b="b" l="l" r="r" t="t"/>
              <a:pathLst>
                <a:path extrusionOk="0" h="2137" w="2489">
                  <a:moveTo>
                    <a:pt x="1065" y="0"/>
                  </a:moveTo>
                  <a:cubicBezTo>
                    <a:pt x="472" y="0"/>
                    <a:pt x="1" y="480"/>
                    <a:pt x="1" y="1065"/>
                  </a:cubicBezTo>
                  <a:cubicBezTo>
                    <a:pt x="1" y="1709"/>
                    <a:pt x="526" y="2137"/>
                    <a:pt x="1072" y="2137"/>
                  </a:cubicBezTo>
                  <a:cubicBezTo>
                    <a:pt x="1332" y="2137"/>
                    <a:pt x="1598" y="2039"/>
                    <a:pt x="1813" y="1821"/>
                  </a:cubicBezTo>
                  <a:cubicBezTo>
                    <a:pt x="2488" y="1146"/>
                    <a:pt x="2017" y="0"/>
                    <a:pt x="1065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240" name="Google Shape;7240;p57"/>
            <p:cNvSpPr/>
            <p:nvPr/>
          </p:nvSpPr>
          <p:spPr>
            <a:xfrm>
              <a:off x="3970950" y="3094850"/>
              <a:ext cx="62225" cy="53350"/>
            </a:xfrm>
            <a:custGeom>
              <a:rect b="b" l="l" r="r" t="t"/>
              <a:pathLst>
                <a:path extrusionOk="0" h="2134" w="2489">
                  <a:moveTo>
                    <a:pt x="1065" y="1"/>
                  </a:moveTo>
                  <a:cubicBezTo>
                    <a:pt x="472" y="1"/>
                    <a:pt x="1" y="480"/>
                    <a:pt x="1" y="1066"/>
                  </a:cubicBezTo>
                  <a:cubicBezTo>
                    <a:pt x="1" y="1709"/>
                    <a:pt x="526" y="2134"/>
                    <a:pt x="1072" y="2134"/>
                  </a:cubicBezTo>
                  <a:cubicBezTo>
                    <a:pt x="1333" y="2134"/>
                    <a:pt x="1598" y="2037"/>
                    <a:pt x="1813" y="1822"/>
                  </a:cubicBezTo>
                  <a:cubicBezTo>
                    <a:pt x="2488" y="1147"/>
                    <a:pt x="2017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241" name="Google Shape;7241;p57"/>
            <p:cNvSpPr/>
            <p:nvPr/>
          </p:nvSpPr>
          <p:spPr>
            <a:xfrm>
              <a:off x="3970950" y="3171075"/>
              <a:ext cx="62225" cy="53350"/>
            </a:xfrm>
            <a:custGeom>
              <a:rect b="b" l="l" r="r" t="t"/>
              <a:pathLst>
                <a:path extrusionOk="0" h="2134" w="2489">
                  <a:moveTo>
                    <a:pt x="1065" y="0"/>
                  </a:moveTo>
                  <a:cubicBezTo>
                    <a:pt x="472" y="0"/>
                    <a:pt x="1" y="472"/>
                    <a:pt x="1" y="1065"/>
                  </a:cubicBezTo>
                  <a:cubicBezTo>
                    <a:pt x="1" y="1709"/>
                    <a:pt x="526" y="2133"/>
                    <a:pt x="1072" y="2133"/>
                  </a:cubicBezTo>
                  <a:cubicBezTo>
                    <a:pt x="1333" y="2133"/>
                    <a:pt x="1598" y="2037"/>
                    <a:pt x="1813" y="1821"/>
                  </a:cubicBezTo>
                  <a:cubicBezTo>
                    <a:pt x="2488" y="1146"/>
                    <a:pt x="2017" y="0"/>
                    <a:pt x="1065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242" name="Google Shape;7242;p57"/>
            <p:cNvSpPr/>
            <p:nvPr/>
          </p:nvSpPr>
          <p:spPr>
            <a:xfrm>
              <a:off x="3970950" y="3247075"/>
              <a:ext cx="62225" cy="53450"/>
            </a:xfrm>
            <a:custGeom>
              <a:rect b="b" l="l" r="r" t="t"/>
              <a:pathLst>
                <a:path extrusionOk="0" h="2138" w="2489">
                  <a:moveTo>
                    <a:pt x="1065" y="1"/>
                  </a:moveTo>
                  <a:cubicBezTo>
                    <a:pt x="472" y="9"/>
                    <a:pt x="1" y="480"/>
                    <a:pt x="1" y="1074"/>
                  </a:cubicBezTo>
                  <a:cubicBezTo>
                    <a:pt x="1" y="1712"/>
                    <a:pt x="525" y="2137"/>
                    <a:pt x="1071" y="2137"/>
                  </a:cubicBezTo>
                  <a:cubicBezTo>
                    <a:pt x="1332" y="2137"/>
                    <a:pt x="1598" y="2040"/>
                    <a:pt x="1813" y="1822"/>
                  </a:cubicBezTo>
                  <a:cubicBezTo>
                    <a:pt x="2488" y="1155"/>
                    <a:pt x="2017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243" name="Google Shape;7243;p57"/>
            <p:cNvSpPr/>
            <p:nvPr/>
          </p:nvSpPr>
          <p:spPr>
            <a:xfrm>
              <a:off x="3970950" y="3323300"/>
              <a:ext cx="62225" cy="53425"/>
            </a:xfrm>
            <a:custGeom>
              <a:rect b="b" l="l" r="r" t="t"/>
              <a:pathLst>
                <a:path extrusionOk="0" h="2137" w="2489">
                  <a:moveTo>
                    <a:pt x="1065" y="0"/>
                  </a:moveTo>
                  <a:cubicBezTo>
                    <a:pt x="472" y="0"/>
                    <a:pt x="1" y="480"/>
                    <a:pt x="1" y="1065"/>
                  </a:cubicBezTo>
                  <a:cubicBezTo>
                    <a:pt x="1" y="1709"/>
                    <a:pt x="526" y="2137"/>
                    <a:pt x="1072" y="2137"/>
                  </a:cubicBezTo>
                  <a:cubicBezTo>
                    <a:pt x="1332" y="2137"/>
                    <a:pt x="1598" y="2039"/>
                    <a:pt x="1813" y="1821"/>
                  </a:cubicBezTo>
                  <a:cubicBezTo>
                    <a:pt x="2488" y="1154"/>
                    <a:pt x="2017" y="0"/>
                    <a:pt x="1065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244" name="Google Shape;7244;p57"/>
            <p:cNvSpPr/>
            <p:nvPr/>
          </p:nvSpPr>
          <p:spPr>
            <a:xfrm>
              <a:off x="3970950" y="3399500"/>
              <a:ext cx="62225" cy="53350"/>
            </a:xfrm>
            <a:custGeom>
              <a:rect b="b" l="l" r="r" t="t"/>
              <a:pathLst>
                <a:path extrusionOk="0" h="2134" w="2489">
                  <a:moveTo>
                    <a:pt x="1065" y="1"/>
                  </a:moveTo>
                  <a:cubicBezTo>
                    <a:pt x="472" y="1"/>
                    <a:pt x="1" y="480"/>
                    <a:pt x="1" y="1066"/>
                  </a:cubicBezTo>
                  <a:cubicBezTo>
                    <a:pt x="1" y="1709"/>
                    <a:pt x="526" y="2134"/>
                    <a:pt x="1072" y="2134"/>
                  </a:cubicBezTo>
                  <a:cubicBezTo>
                    <a:pt x="1333" y="2134"/>
                    <a:pt x="1598" y="2037"/>
                    <a:pt x="1813" y="1822"/>
                  </a:cubicBezTo>
                  <a:cubicBezTo>
                    <a:pt x="2488" y="1147"/>
                    <a:pt x="2017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245" name="Google Shape;7245;p57"/>
            <p:cNvSpPr/>
            <p:nvPr/>
          </p:nvSpPr>
          <p:spPr>
            <a:xfrm>
              <a:off x="3970950" y="3475725"/>
              <a:ext cx="62225" cy="53350"/>
            </a:xfrm>
            <a:custGeom>
              <a:rect b="b" l="l" r="r" t="t"/>
              <a:pathLst>
                <a:path extrusionOk="0" h="2134" w="2489">
                  <a:moveTo>
                    <a:pt x="1065" y="0"/>
                  </a:moveTo>
                  <a:cubicBezTo>
                    <a:pt x="472" y="0"/>
                    <a:pt x="1" y="472"/>
                    <a:pt x="1" y="1065"/>
                  </a:cubicBezTo>
                  <a:cubicBezTo>
                    <a:pt x="1" y="1709"/>
                    <a:pt x="526" y="2133"/>
                    <a:pt x="1072" y="2133"/>
                  </a:cubicBezTo>
                  <a:cubicBezTo>
                    <a:pt x="1333" y="2133"/>
                    <a:pt x="1598" y="2037"/>
                    <a:pt x="1813" y="1821"/>
                  </a:cubicBezTo>
                  <a:cubicBezTo>
                    <a:pt x="2488" y="1146"/>
                    <a:pt x="2017" y="0"/>
                    <a:pt x="1065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246" name="Google Shape;7246;p57"/>
            <p:cNvSpPr/>
            <p:nvPr/>
          </p:nvSpPr>
          <p:spPr>
            <a:xfrm>
              <a:off x="3970950" y="3551925"/>
              <a:ext cx="62225" cy="53250"/>
            </a:xfrm>
            <a:custGeom>
              <a:rect b="b" l="l" r="r" t="t"/>
              <a:pathLst>
                <a:path extrusionOk="0" h="2130" w="2489">
                  <a:moveTo>
                    <a:pt x="1065" y="1"/>
                  </a:moveTo>
                  <a:cubicBezTo>
                    <a:pt x="472" y="1"/>
                    <a:pt x="1" y="472"/>
                    <a:pt x="1" y="1066"/>
                  </a:cubicBezTo>
                  <a:cubicBezTo>
                    <a:pt x="1" y="1704"/>
                    <a:pt x="525" y="2129"/>
                    <a:pt x="1071" y="2129"/>
                  </a:cubicBezTo>
                  <a:cubicBezTo>
                    <a:pt x="1332" y="2129"/>
                    <a:pt x="1598" y="2032"/>
                    <a:pt x="1813" y="1814"/>
                  </a:cubicBezTo>
                  <a:cubicBezTo>
                    <a:pt x="2488" y="1147"/>
                    <a:pt x="2017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247" name="Google Shape;7247;p57"/>
            <p:cNvSpPr/>
            <p:nvPr/>
          </p:nvSpPr>
          <p:spPr>
            <a:xfrm>
              <a:off x="3970950" y="3627950"/>
              <a:ext cx="62225" cy="53425"/>
            </a:xfrm>
            <a:custGeom>
              <a:rect b="b" l="l" r="r" t="t"/>
              <a:pathLst>
                <a:path extrusionOk="0" h="2137" w="2489">
                  <a:moveTo>
                    <a:pt x="1065" y="0"/>
                  </a:moveTo>
                  <a:cubicBezTo>
                    <a:pt x="472" y="8"/>
                    <a:pt x="1" y="480"/>
                    <a:pt x="1" y="1073"/>
                  </a:cubicBezTo>
                  <a:cubicBezTo>
                    <a:pt x="1" y="1711"/>
                    <a:pt x="525" y="2137"/>
                    <a:pt x="1071" y="2137"/>
                  </a:cubicBezTo>
                  <a:cubicBezTo>
                    <a:pt x="1332" y="2137"/>
                    <a:pt x="1598" y="2039"/>
                    <a:pt x="1813" y="1821"/>
                  </a:cubicBezTo>
                  <a:cubicBezTo>
                    <a:pt x="2488" y="1154"/>
                    <a:pt x="2017" y="0"/>
                    <a:pt x="1065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248" name="Google Shape;7248;p57"/>
            <p:cNvSpPr/>
            <p:nvPr/>
          </p:nvSpPr>
          <p:spPr>
            <a:xfrm>
              <a:off x="3970950" y="3704150"/>
              <a:ext cx="62225" cy="53450"/>
            </a:xfrm>
            <a:custGeom>
              <a:rect b="b" l="l" r="r" t="t"/>
              <a:pathLst>
                <a:path extrusionOk="0" h="2138" w="2489">
                  <a:moveTo>
                    <a:pt x="1065" y="1"/>
                  </a:moveTo>
                  <a:cubicBezTo>
                    <a:pt x="472" y="1"/>
                    <a:pt x="1" y="480"/>
                    <a:pt x="1" y="1066"/>
                  </a:cubicBezTo>
                  <a:cubicBezTo>
                    <a:pt x="1" y="1709"/>
                    <a:pt x="526" y="2137"/>
                    <a:pt x="1072" y="2137"/>
                  </a:cubicBezTo>
                  <a:cubicBezTo>
                    <a:pt x="1332" y="2137"/>
                    <a:pt x="1598" y="2040"/>
                    <a:pt x="1813" y="1822"/>
                  </a:cubicBezTo>
                  <a:cubicBezTo>
                    <a:pt x="2488" y="1147"/>
                    <a:pt x="2017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249" name="Google Shape;7249;p57"/>
            <p:cNvSpPr/>
            <p:nvPr/>
          </p:nvSpPr>
          <p:spPr>
            <a:xfrm>
              <a:off x="3970950" y="3780375"/>
              <a:ext cx="62425" cy="53425"/>
            </a:xfrm>
            <a:custGeom>
              <a:rect b="b" l="l" r="r" t="t"/>
              <a:pathLst>
                <a:path extrusionOk="0" h="2137" w="2497">
                  <a:moveTo>
                    <a:pt x="1065" y="0"/>
                  </a:moveTo>
                  <a:cubicBezTo>
                    <a:pt x="472" y="0"/>
                    <a:pt x="1" y="480"/>
                    <a:pt x="1" y="1065"/>
                  </a:cubicBezTo>
                  <a:cubicBezTo>
                    <a:pt x="1" y="1709"/>
                    <a:pt x="526" y="2137"/>
                    <a:pt x="1074" y="2137"/>
                  </a:cubicBezTo>
                  <a:cubicBezTo>
                    <a:pt x="1336" y="2137"/>
                    <a:pt x="1603" y="2039"/>
                    <a:pt x="1822" y="1821"/>
                  </a:cubicBezTo>
                  <a:cubicBezTo>
                    <a:pt x="2496" y="1146"/>
                    <a:pt x="2017" y="0"/>
                    <a:pt x="1065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250" name="Google Shape;7250;p57"/>
            <p:cNvSpPr/>
            <p:nvPr/>
          </p:nvSpPr>
          <p:spPr>
            <a:xfrm>
              <a:off x="3970950" y="3856775"/>
              <a:ext cx="62225" cy="53250"/>
            </a:xfrm>
            <a:custGeom>
              <a:rect b="b" l="l" r="r" t="t"/>
              <a:pathLst>
                <a:path extrusionOk="0" h="2130" w="2489">
                  <a:moveTo>
                    <a:pt x="1065" y="1"/>
                  </a:moveTo>
                  <a:cubicBezTo>
                    <a:pt x="472" y="1"/>
                    <a:pt x="1" y="472"/>
                    <a:pt x="1" y="1066"/>
                  </a:cubicBezTo>
                  <a:cubicBezTo>
                    <a:pt x="1" y="1704"/>
                    <a:pt x="525" y="2129"/>
                    <a:pt x="1071" y="2129"/>
                  </a:cubicBezTo>
                  <a:cubicBezTo>
                    <a:pt x="1332" y="2129"/>
                    <a:pt x="1598" y="2032"/>
                    <a:pt x="1813" y="1814"/>
                  </a:cubicBezTo>
                  <a:cubicBezTo>
                    <a:pt x="2488" y="1147"/>
                    <a:pt x="2017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251" name="Google Shape;7251;p57"/>
            <p:cNvSpPr/>
            <p:nvPr/>
          </p:nvSpPr>
          <p:spPr>
            <a:xfrm>
              <a:off x="3970950" y="4009000"/>
              <a:ext cx="62225" cy="53350"/>
            </a:xfrm>
            <a:custGeom>
              <a:rect b="b" l="l" r="r" t="t"/>
              <a:pathLst>
                <a:path extrusionOk="0" h="2134" w="2489">
                  <a:moveTo>
                    <a:pt x="1065" y="1"/>
                  </a:moveTo>
                  <a:cubicBezTo>
                    <a:pt x="472" y="1"/>
                    <a:pt x="1" y="480"/>
                    <a:pt x="1" y="1066"/>
                  </a:cubicBezTo>
                  <a:cubicBezTo>
                    <a:pt x="1" y="1710"/>
                    <a:pt x="526" y="2134"/>
                    <a:pt x="1072" y="2134"/>
                  </a:cubicBezTo>
                  <a:cubicBezTo>
                    <a:pt x="1333" y="2134"/>
                    <a:pt x="1598" y="2037"/>
                    <a:pt x="1813" y="1822"/>
                  </a:cubicBezTo>
                  <a:cubicBezTo>
                    <a:pt x="2488" y="1147"/>
                    <a:pt x="2017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252" name="Google Shape;7252;p57"/>
            <p:cNvSpPr/>
            <p:nvPr/>
          </p:nvSpPr>
          <p:spPr>
            <a:xfrm>
              <a:off x="4046950" y="2790200"/>
              <a:ext cx="62425" cy="53350"/>
            </a:xfrm>
            <a:custGeom>
              <a:rect b="b" l="l" r="r" t="t"/>
              <a:pathLst>
                <a:path extrusionOk="0" h="2134" w="2497">
                  <a:moveTo>
                    <a:pt x="1074" y="1"/>
                  </a:moveTo>
                  <a:cubicBezTo>
                    <a:pt x="481" y="1"/>
                    <a:pt x="9" y="480"/>
                    <a:pt x="1" y="1066"/>
                  </a:cubicBezTo>
                  <a:cubicBezTo>
                    <a:pt x="1" y="1709"/>
                    <a:pt x="530" y="2134"/>
                    <a:pt x="1079" y="2134"/>
                  </a:cubicBezTo>
                  <a:cubicBezTo>
                    <a:pt x="1340" y="2134"/>
                    <a:pt x="1607" y="2037"/>
                    <a:pt x="1822" y="1822"/>
                  </a:cubicBezTo>
                  <a:cubicBezTo>
                    <a:pt x="2497" y="1147"/>
                    <a:pt x="2017" y="1"/>
                    <a:pt x="1074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253" name="Google Shape;7253;p57"/>
            <p:cNvSpPr/>
            <p:nvPr/>
          </p:nvSpPr>
          <p:spPr>
            <a:xfrm>
              <a:off x="4046950" y="2866425"/>
              <a:ext cx="62425" cy="53275"/>
            </a:xfrm>
            <a:custGeom>
              <a:rect b="b" l="l" r="r" t="t"/>
              <a:pathLst>
                <a:path extrusionOk="0" h="2131" w="2497">
                  <a:moveTo>
                    <a:pt x="1074" y="0"/>
                  </a:moveTo>
                  <a:cubicBezTo>
                    <a:pt x="481" y="0"/>
                    <a:pt x="9" y="472"/>
                    <a:pt x="1" y="1065"/>
                  </a:cubicBezTo>
                  <a:cubicBezTo>
                    <a:pt x="1" y="1707"/>
                    <a:pt x="527" y="2131"/>
                    <a:pt x="1074" y="2131"/>
                  </a:cubicBezTo>
                  <a:cubicBezTo>
                    <a:pt x="1337" y="2131"/>
                    <a:pt x="1605" y="2032"/>
                    <a:pt x="1822" y="1813"/>
                  </a:cubicBezTo>
                  <a:cubicBezTo>
                    <a:pt x="2497" y="1146"/>
                    <a:pt x="2017" y="0"/>
                    <a:pt x="1074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254" name="Google Shape;7254;p57"/>
            <p:cNvSpPr/>
            <p:nvPr/>
          </p:nvSpPr>
          <p:spPr>
            <a:xfrm>
              <a:off x="4046950" y="2942425"/>
              <a:ext cx="62425" cy="53450"/>
            </a:xfrm>
            <a:custGeom>
              <a:rect b="b" l="l" r="r" t="t"/>
              <a:pathLst>
                <a:path extrusionOk="0" h="2138" w="2497">
                  <a:moveTo>
                    <a:pt x="1074" y="1"/>
                  </a:moveTo>
                  <a:cubicBezTo>
                    <a:pt x="481" y="9"/>
                    <a:pt x="9" y="480"/>
                    <a:pt x="1" y="1066"/>
                  </a:cubicBezTo>
                  <a:cubicBezTo>
                    <a:pt x="1" y="1709"/>
                    <a:pt x="530" y="2137"/>
                    <a:pt x="1078" y="2137"/>
                  </a:cubicBezTo>
                  <a:cubicBezTo>
                    <a:pt x="1340" y="2137"/>
                    <a:pt x="1607" y="2040"/>
                    <a:pt x="1822" y="1822"/>
                  </a:cubicBezTo>
                  <a:cubicBezTo>
                    <a:pt x="2497" y="1147"/>
                    <a:pt x="2017" y="1"/>
                    <a:pt x="1074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255" name="Google Shape;7255;p57"/>
            <p:cNvSpPr/>
            <p:nvPr/>
          </p:nvSpPr>
          <p:spPr>
            <a:xfrm>
              <a:off x="4046950" y="3018650"/>
              <a:ext cx="62425" cy="53425"/>
            </a:xfrm>
            <a:custGeom>
              <a:rect b="b" l="l" r="r" t="t"/>
              <a:pathLst>
                <a:path extrusionOk="0" h="2137" w="2497">
                  <a:moveTo>
                    <a:pt x="1074" y="0"/>
                  </a:moveTo>
                  <a:cubicBezTo>
                    <a:pt x="481" y="0"/>
                    <a:pt x="9" y="480"/>
                    <a:pt x="1" y="1065"/>
                  </a:cubicBezTo>
                  <a:cubicBezTo>
                    <a:pt x="1" y="1709"/>
                    <a:pt x="530" y="2137"/>
                    <a:pt x="1078" y="2137"/>
                  </a:cubicBezTo>
                  <a:cubicBezTo>
                    <a:pt x="1340" y="2137"/>
                    <a:pt x="1607" y="2039"/>
                    <a:pt x="1822" y="1821"/>
                  </a:cubicBezTo>
                  <a:cubicBezTo>
                    <a:pt x="2497" y="1146"/>
                    <a:pt x="2017" y="0"/>
                    <a:pt x="1074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256" name="Google Shape;7256;p57"/>
            <p:cNvSpPr/>
            <p:nvPr/>
          </p:nvSpPr>
          <p:spPr>
            <a:xfrm>
              <a:off x="4046950" y="3094850"/>
              <a:ext cx="62425" cy="53350"/>
            </a:xfrm>
            <a:custGeom>
              <a:rect b="b" l="l" r="r" t="t"/>
              <a:pathLst>
                <a:path extrusionOk="0" h="2134" w="2497">
                  <a:moveTo>
                    <a:pt x="1074" y="1"/>
                  </a:moveTo>
                  <a:cubicBezTo>
                    <a:pt x="481" y="1"/>
                    <a:pt x="9" y="480"/>
                    <a:pt x="1" y="1066"/>
                  </a:cubicBezTo>
                  <a:cubicBezTo>
                    <a:pt x="1" y="1709"/>
                    <a:pt x="530" y="2134"/>
                    <a:pt x="1079" y="2134"/>
                  </a:cubicBezTo>
                  <a:cubicBezTo>
                    <a:pt x="1340" y="2134"/>
                    <a:pt x="1607" y="2037"/>
                    <a:pt x="1822" y="1822"/>
                  </a:cubicBezTo>
                  <a:cubicBezTo>
                    <a:pt x="2497" y="1147"/>
                    <a:pt x="2017" y="1"/>
                    <a:pt x="1074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257" name="Google Shape;7257;p57"/>
            <p:cNvSpPr/>
            <p:nvPr/>
          </p:nvSpPr>
          <p:spPr>
            <a:xfrm>
              <a:off x="4046950" y="3171075"/>
              <a:ext cx="62425" cy="53275"/>
            </a:xfrm>
            <a:custGeom>
              <a:rect b="b" l="l" r="r" t="t"/>
              <a:pathLst>
                <a:path extrusionOk="0" h="2131" w="2497">
                  <a:moveTo>
                    <a:pt x="1074" y="0"/>
                  </a:moveTo>
                  <a:cubicBezTo>
                    <a:pt x="481" y="0"/>
                    <a:pt x="9" y="472"/>
                    <a:pt x="1" y="1065"/>
                  </a:cubicBezTo>
                  <a:cubicBezTo>
                    <a:pt x="1" y="1707"/>
                    <a:pt x="527" y="2131"/>
                    <a:pt x="1074" y="2131"/>
                  </a:cubicBezTo>
                  <a:cubicBezTo>
                    <a:pt x="1337" y="2131"/>
                    <a:pt x="1605" y="2032"/>
                    <a:pt x="1822" y="1813"/>
                  </a:cubicBezTo>
                  <a:cubicBezTo>
                    <a:pt x="2497" y="1146"/>
                    <a:pt x="2017" y="0"/>
                    <a:pt x="1074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258" name="Google Shape;7258;p57"/>
            <p:cNvSpPr/>
            <p:nvPr/>
          </p:nvSpPr>
          <p:spPr>
            <a:xfrm>
              <a:off x="4046950" y="3247075"/>
              <a:ext cx="62425" cy="53450"/>
            </a:xfrm>
            <a:custGeom>
              <a:rect b="b" l="l" r="r" t="t"/>
              <a:pathLst>
                <a:path extrusionOk="0" h="2138" w="2497">
                  <a:moveTo>
                    <a:pt x="1074" y="1"/>
                  </a:moveTo>
                  <a:cubicBezTo>
                    <a:pt x="481" y="9"/>
                    <a:pt x="9" y="480"/>
                    <a:pt x="1" y="1074"/>
                  </a:cubicBezTo>
                  <a:cubicBezTo>
                    <a:pt x="1" y="1712"/>
                    <a:pt x="529" y="2137"/>
                    <a:pt x="1077" y="2137"/>
                  </a:cubicBezTo>
                  <a:cubicBezTo>
                    <a:pt x="1339" y="2137"/>
                    <a:pt x="1606" y="2040"/>
                    <a:pt x="1822" y="1822"/>
                  </a:cubicBezTo>
                  <a:cubicBezTo>
                    <a:pt x="2497" y="1155"/>
                    <a:pt x="2017" y="1"/>
                    <a:pt x="1074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259" name="Google Shape;7259;p57"/>
            <p:cNvSpPr/>
            <p:nvPr/>
          </p:nvSpPr>
          <p:spPr>
            <a:xfrm>
              <a:off x="4046950" y="3323300"/>
              <a:ext cx="62425" cy="53425"/>
            </a:xfrm>
            <a:custGeom>
              <a:rect b="b" l="l" r="r" t="t"/>
              <a:pathLst>
                <a:path extrusionOk="0" h="2137" w="2497">
                  <a:moveTo>
                    <a:pt x="1074" y="0"/>
                  </a:moveTo>
                  <a:cubicBezTo>
                    <a:pt x="481" y="8"/>
                    <a:pt x="9" y="480"/>
                    <a:pt x="1" y="1065"/>
                  </a:cubicBezTo>
                  <a:cubicBezTo>
                    <a:pt x="1" y="1709"/>
                    <a:pt x="526" y="2137"/>
                    <a:pt x="1075" y="2137"/>
                  </a:cubicBezTo>
                  <a:cubicBezTo>
                    <a:pt x="1337" y="2137"/>
                    <a:pt x="1604" y="2039"/>
                    <a:pt x="1822" y="1821"/>
                  </a:cubicBezTo>
                  <a:cubicBezTo>
                    <a:pt x="2497" y="1154"/>
                    <a:pt x="2017" y="0"/>
                    <a:pt x="1074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260" name="Google Shape;7260;p57"/>
            <p:cNvSpPr/>
            <p:nvPr/>
          </p:nvSpPr>
          <p:spPr>
            <a:xfrm>
              <a:off x="4046950" y="3399500"/>
              <a:ext cx="62425" cy="53350"/>
            </a:xfrm>
            <a:custGeom>
              <a:rect b="b" l="l" r="r" t="t"/>
              <a:pathLst>
                <a:path extrusionOk="0" h="2134" w="2497">
                  <a:moveTo>
                    <a:pt x="1074" y="1"/>
                  </a:moveTo>
                  <a:cubicBezTo>
                    <a:pt x="481" y="1"/>
                    <a:pt x="9" y="480"/>
                    <a:pt x="1" y="1066"/>
                  </a:cubicBezTo>
                  <a:cubicBezTo>
                    <a:pt x="1" y="1709"/>
                    <a:pt x="530" y="2134"/>
                    <a:pt x="1079" y="2134"/>
                  </a:cubicBezTo>
                  <a:cubicBezTo>
                    <a:pt x="1340" y="2134"/>
                    <a:pt x="1607" y="2037"/>
                    <a:pt x="1822" y="1822"/>
                  </a:cubicBezTo>
                  <a:cubicBezTo>
                    <a:pt x="2497" y="1147"/>
                    <a:pt x="2017" y="1"/>
                    <a:pt x="1074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261" name="Google Shape;7261;p57"/>
            <p:cNvSpPr/>
            <p:nvPr/>
          </p:nvSpPr>
          <p:spPr>
            <a:xfrm>
              <a:off x="4046950" y="3475725"/>
              <a:ext cx="62425" cy="53350"/>
            </a:xfrm>
            <a:custGeom>
              <a:rect b="b" l="l" r="r" t="t"/>
              <a:pathLst>
                <a:path extrusionOk="0" h="2134" w="2497">
                  <a:moveTo>
                    <a:pt x="1074" y="0"/>
                  </a:moveTo>
                  <a:cubicBezTo>
                    <a:pt x="481" y="0"/>
                    <a:pt x="9" y="480"/>
                    <a:pt x="1" y="1065"/>
                  </a:cubicBezTo>
                  <a:cubicBezTo>
                    <a:pt x="1" y="1709"/>
                    <a:pt x="530" y="2133"/>
                    <a:pt x="1079" y="2133"/>
                  </a:cubicBezTo>
                  <a:cubicBezTo>
                    <a:pt x="1340" y="2133"/>
                    <a:pt x="1607" y="2037"/>
                    <a:pt x="1822" y="1821"/>
                  </a:cubicBezTo>
                  <a:cubicBezTo>
                    <a:pt x="2497" y="1146"/>
                    <a:pt x="2017" y="0"/>
                    <a:pt x="1074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262" name="Google Shape;7262;p57"/>
            <p:cNvSpPr/>
            <p:nvPr/>
          </p:nvSpPr>
          <p:spPr>
            <a:xfrm>
              <a:off x="4046950" y="3551925"/>
              <a:ext cx="62425" cy="53250"/>
            </a:xfrm>
            <a:custGeom>
              <a:rect b="b" l="l" r="r" t="t"/>
              <a:pathLst>
                <a:path extrusionOk="0" h="2130" w="2497">
                  <a:moveTo>
                    <a:pt x="1074" y="1"/>
                  </a:moveTo>
                  <a:cubicBezTo>
                    <a:pt x="481" y="1"/>
                    <a:pt x="9" y="472"/>
                    <a:pt x="1" y="1066"/>
                  </a:cubicBezTo>
                  <a:cubicBezTo>
                    <a:pt x="1" y="1704"/>
                    <a:pt x="529" y="2129"/>
                    <a:pt x="1077" y="2129"/>
                  </a:cubicBezTo>
                  <a:cubicBezTo>
                    <a:pt x="1339" y="2129"/>
                    <a:pt x="1606" y="2032"/>
                    <a:pt x="1822" y="1814"/>
                  </a:cubicBezTo>
                  <a:cubicBezTo>
                    <a:pt x="2497" y="1147"/>
                    <a:pt x="2017" y="1"/>
                    <a:pt x="1074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263" name="Google Shape;7263;p57"/>
            <p:cNvSpPr/>
            <p:nvPr/>
          </p:nvSpPr>
          <p:spPr>
            <a:xfrm>
              <a:off x="4046950" y="3627950"/>
              <a:ext cx="62425" cy="53425"/>
            </a:xfrm>
            <a:custGeom>
              <a:rect b="b" l="l" r="r" t="t"/>
              <a:pathLst>
                <a:path extrusionOk="0" h="2137" w="2497">
                  <a:moveTo>
                    <a:pt x="1074" y="0"/>
                  </a:moveTo>
                  <a:cubicBezTo>
                    <a:pt x="481" y="8"/>
                    <a:pt x="9" y="480"/>
                    <a:pt x="1" y="1073"/>
                  </a:cubicBezTo>
                  <a:cubicBezTo>
                    <a:pt x="1" y="1711"/>
                    <a:pt x="529" y="2137"/>
                    <a:pt x="1077" y="2137"/>
                  </a:cubicBezTo>
                  <a:cubicBezTo>
                    <a:pt x="1339" y="2137"/>
                    <a:pt x="1606" y="2039"/>
                    <a:pt x="1822" y="1821"/>
                  </a:cubicBezTo>
                  <a:cubicBezTo>
                    <a:pt x="2497" y="1154"/>
                    <a:pt x="2017" y="0"/>
                    <a:pt x="1074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264" name="Google Shape;7264;p57"/>
            <p:cNvSpPr/>
            <p:nvPr/>
          </p:nvSpPr>
          <p:spPr>
            <a:xfrm>
              <a:off x="4046950" y="3704150"/>
              <a:ext cx="62425" cy="53450"/>
            </a:xfrm>
            <a:custGeom>
              <a:rect b="b" l="l" r="r" t="t"/>
              <a:pathLst>
                <a:path extrusionOk="0" h="2138" w="2497">
                  <a:moveTo>
                    <a:pt x="1074" y="1"/>
                  </a:moveTo>
                  <a:cubicBezTo>
                    <a:pt x="481" y="1"/>
                    <a:pt x="9" y="480"/>
                    <a:pt x="1" y="1066"/>
                  </a:cubicBezTo>
                  <a:cubicBezTo>
                    <a:pt x="1" y="1709"/>
                    <a:pt x="530" y="2137"/>
                    <a:pt x="1078" y="2137"/>
                  </a:cubicBezTo>
                  <a:cubicBezTo>
                    <a:pt x="1340" y="2137"/>
                    <a:pt x="1607" y="2040"/>
                    <a:pt x="1822" y="1822"/>
                  </a:cubicBezTo>
                  <a:cubicBezTo>
                    <a:pt x="2497" y="1147"/>
                    <a:pt x="2017" y="1"/>
                    <a:pt x="1074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265" name="Google Shape;7265;p57"/>
            <p:cNvSpPr/>
            <p:nvPr/>
          </p:nvSpPr>
          <p:spPr>
            <a:xfrm>
              <a:off x="4123175" y="2790200"/>
              <a:ext cx="62425" cy="53350"/>
            </a:xfrm>
            <a:custGeom>
              <a:rect b="b" l="l" r="r" t="t"/>
              <a:pathLst>
                <a:path extrusionOk="0" h="2134" w="2497">
                  <a:moveTo>
                    <a:pt x="1065" y="1"/>
                  </a:moveTo>
                  <a:cubicBezTo>
                    <a:pt x="480" y="1"/>
                    <a:pt x="0" y="480"/>
                    <a:pt x="0" y="1066"/>
                  </a:cubicBezTo>
                  <a:cubicBezTo>
                    <a:pt x="0" y="1709"/>
                    <a:pt x="526" y="2134"/>
                    <a:pt x="1074" y="2134"/>
                  </a:cubicBezTo>
                  <a:cubicBezTo>
                    <a:pt x="1336" y="2134"/>
                    <a:pt x="1604" y="2037"/>
                    <a:pt x="1821" y="1822"/>
                  </a:cubicBezTo>
                  <a:cubicBezTo>
                    <a:pt x="2496" y="1147"/>
                    <a:pt x="2017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266" name="Google Shape;7266;p57"/>
            <p:cNvSpPr/>
            <p:nvPr/>
          </p:nvSpPr>
          <p:spPr>
            <a:xfrm>
              <a:off x="4123175" y="2866425"/>
              <a:ext cx="62425" cy="53275"/>
            </a:xfrm>
            <a:custGeom>
              <a:rect b="b" l="l" r="r" t="t"/>
              <a:pathLst>
                <a:path extrusionOk="0" h="2131" w="2497">
                  <a:moveTo>
                    <a:pt x="1065" y="0"/>
                  </a:moveTo>
                  <a:cubicBezTo>
                    <a:pt x="480" y="0"/>
                    <a:pt x="0" y="472"/>
                    <a:pt x="0" y="1065"/>
                  </a:cubicBezTo>
                  <a:cubicBezTo>
                    <a:pt x="0" y="1707"/>
                    <a:pt x="523" y="2131"/>
                    <a:pt x="1070" y="2131"/>
                  </a:cubicBezTo>
                  <a:cubicBezTo>
                    <a:pt x="1333" y="2131"/>
                    <a:pt x="1602" y="2032"/>
                    <a:pt x="1821" y="1813"/>
                  </a:cubicBezTo>
                  <a:cubicBezTo>
                    <a:pt x="2496" y="1146"/>
                    <a:pt x="2017" y="0"/>
                    <a:pt x="1065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267" name="Google Shape;7267;p57"/>
            <p:cNvSpPr/>
            <p:nvPr/>
          </p:nvSpPr>
          <p:spPr>
            <a:xfrm>
              <a:off x="4123175" y="2942425"/>
              <a:ext cx="62425" cy="53450"/>
            </a:xfrm>
            <a:custGeom>
              <a:rect b="b" l="l" r="r" t="t"/>
              <a:pathLst>
                <a:path extrusionOk="0" h="2138" w="2497">
                  <a:moveTo>
                    <a:pt x="1065" y="1"/>
                  </a:moveTo>
                  <a:cubicBezTo>
                    <a:pt x="480" y="1"/>
                    <a:pt x="0" y="480"/>
                    <a:pt x="0" y="1066"/>
                  </a:cubicBezTo>
                  <a:cubicBezTo>
                    <a:pt x="0" y="1709"/>
                    <a:pt x="526" y="2137"/>
                    <a:pt x="1074" y="2137"/>
                  </a:cubicBezTo>
                  <a:cubicBezTo>
                    <a:pt x="1336" y="2137"/>
                    <a:pt x="1603" y="2040"/>
                    <a:pt x="1821" y="1822"/>
                  </a:cubicBezTo>
                  <a:cubicBezTo>
                    <a:pt x="2496" y="1155"/>
                    <a:pt x="2017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268" name="Google Shape;7268;p57"/>
            <p:cNvSpPr/>
            <p:nvPr/>
          </p:nvSpPr>
          <p:spPr>
            <a:xfrm>
              <a:off x="4123175" y="3018650"/>
              <a:ext cx="62425" cy="53425"/>
            </a:xfrm>
            <a:custGeom>
              <a:rect b="b" l="l" r="r" t="t"/>
              <a:pathLst>
                <a:path extrusionOk="0" h="2137" w="2497">
                  <a:moveTo>
                    <a:pt x="1065" y="0"/>
                  </a:moveTo>
                  <a:cubicBezTo>
                    <a:pt x="480" y="0"/>
                    <a:pt x="0" y="480"/>
                    <a:pt x="0" y="1065"/>
                  </a:cubicBezTo>
                  <a:cubicBezTo>
                    <a:pt x="0" y="1709"/>
                    <a:pt x="526" y="2137"/>
                    <a:pt x="1074" y="2137"/>
                  </a:cubicBezTo>
                  <a:cubicBezTo>
                    <a:pt x="1336" y="2137"/>
                    <a:pt x="1603" y="2039"/>
                    <a:pt x="1821" y="1821"/>
                  </a:cubicBezTo>
                  <a:cubicBezTo>
                    <a:pt x="2496" y="1146"/>
                    <a:pt x="2017" y="0"/>
                    <a:pt x="1065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269" name="Google Shape;7269;p57"/>
            <p:cNvSpPr/>
            <p:nvPr/>
          </p:nvSpPr>
          <p:spPr>
            <a:xfrm>
              <a:off x="4123175" y="3094850"/>
              <a:ext cx="62425" cy="53350"/>
            </a:xfrm>
            <a:custGeom>
              <a:rect b="b" l="l" r="r" t="t"/>
              <a:pathLst>
                <a:path extrusionOk="0" h="2134" w="2497">
                  <a:moveTo>
                    <a:pt x="1065" y="1"/>
                  </a:moveTo>
                  <a:cubicBezTo>
                    <a:pt x="480" y="1"/>
                    <a:pt x="0" y="480"/>
                    <a:pt x="0" y="1066"/>
                  </a:cubicBezTo>
                  <a:cubicBezTo>
                    <a:pt x="0" y="1709"/>
                    <a:pt x="526" y="2134"/>
                    <a:pt x="1074" y="2134"/>
                  </a:cubicBezTo>
                  <a:cubicBezTo>
                    <a:pt x="1336" y="2134"/>
                    <a:pt x="1604" y="2037"/>
                    <a:pt x="1821" y="1822"/>
                  </a:cubicBezTo>
                  <a:cubicBezTo>
                    <a:pt x="2496" y="1147"/>
                    <a:pt x="2017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270" name="Google Shape;7270;p57"/>
            <p:cNvSpPr/>
            <p:nvPr/>
          </p:nvSpPr>
          <p:spPr>
            <a:xfrm>
              <a:off x="4123175" y="3171075"/>
              <a:ext cx="62425" cy="53350"/>
            </a:xfrm>
            <a:custGeom>
              <a:rect b="b" l="l" r="r" t="t"/>
              <a:pathLst>
                <a:path extrusionOk="0" h="2134" w="2497">
                  <a:moveTo>
                    <a:pt x="1065" y="0"/>
                  </a:moveTo>
                  <a:cubicBezTo>
                    <a:pt x="480" y="0"/>
                    <a:pt x="0" y="472"/>
                    <a:pt x="0" y="1065"/>
                  </a:cubicBezTo>
                  <a:cubicBezTo>
                    <a:pt x="0" y="1709"/>
                    <a:pt x="526" y="2133"/>
                    <a:pt x="1074" y="2133"/>
                  </a:cubicBezTo>
                  <a:cubicBezTo>
                    <a:pt x="1336" y="2133"/>
                    <a:pt x="1604" y="2037"/>
                    <a:pt x="1821" y="1821"/>
                  </a:cubicBezTo>
                  <a:cubicBezTo>
                    <a:pt x="2496" y="1146"/>
                    <a:pt x="2017" y="0"/>
                    <a:pt x="1065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271" name="Google Shape;7271;p57"/>
            <p:cNvSpPr/>
            <p:nvPr/>
          </p:nvSpPr>
          <p:spPr>
            <a:xfrm>
              <a:off x="4123175" y="3247075"/>
              <a:ext cx="62425" cy="53450"/>
            </a:xfrm>
            <a:custGeom>
              <a:rect b="b" l="l" r="r" t="t"/>
              <a:pathLst>
                <a:path extrusionOk="0" h="2138" w="2497">
                  <a:moveTo>
                    <a:pt x="1065" y="1"/>
                  </a:moveTo>
                  <a:cubicBezTo>
                    <a:pt x="480" y="9"/>
                    <a:pt x="0" y="480"/>
                    <a:pt x="0" y="1074"/>
                  </a:cubicBezTo>
                  <a:cubicBezTo>
                    <a:pt x="0" y="1712"/>
                    <a:pt x="525" y="2137"/>
                    <a:pt x="1073" y="2137"/>
                  </a:cubicBezTo>
                  <a:cubicBezTo>
                    <a:pt x="1335" y="2137"/>
                    <a:pt x="1603" y="2040"/>
                    <a:pt x="1821" y="1822"/>
                  </a:cubicBezTo>
                  <a:cubicBezTo>
                    <a:pt x="2496" y="1155"/>
                    <a:pt x="2017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272" name="Google Shape;7272;p57"/>
            <p:cNvSpPr/>
            <p:nvPr/>
          </p:nvSpPr>
          <p:spPr>
            <a:xfrm>
              <a:off x="4123175" y="3323300"/>
              <a:ext cx="62425" cy="53425"/>
            </a:xfrm>
            <a:custGeom>
              <a:rect b="b" l="l" r="r" t="t"/>
              <a:pathLst>
                <a:path extrusionOk="0" h="2137" w="2497">
                  <a:moveTo>
                    <a:pt x="1065" y="0"/>
                  </a:moveTo>
                  <a:cubicBezTo>
                    <a:pt x="480" y="0"/>
                    <a:pt x="0" y="480"/>
                    <a:pt x="0" y="1065"/>
                  </a:cubicBezTo>
                  <a:cubicBezTo>
                    <a:pt x="0" y="1709"/>
                    <a:pt x="526" y="2137"/>
                    <a:pt x="1074" y="2137"/>
                  </a:cubicBezTo>
                  <a:cubicBezTo>
                    <a:pt x="1336" y="2137"/>
                    <a:pt x="1603" y="2039"/>
                    <a:pt x="1821" y="1821"/>
                  </a:cubicBezTo>
                  <a:cubicBezTo>
                    <a:pt x="2496" y="1154"/>
                    <a:pt x="2017" y="0"/>
                    <a:pt x="1065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273" name="Google Shape;7273;p57"/>
            <p:cNvSpPr/>
            <p:nvPr/>
          </p:nvSpPr>
          <p:spPr>
            <a:xfrm>
              <a:off x="4123175" y="3399500"/>
              <a:ext cx="62425" cy="53350"/>
            </a:xfrm>
            <a:custGeom>
              <a:rect b="b" l="l" r="r" t="t"/>
              <a:pathLst>
                <a:path extrusionOk="0" h="2134" w="2497">
                  <a:moveTo>
                    <a:pt x="1065" y="1"/>
                  </a:moveTo>
                  <a:cubicBezTo>
                    <a:pt x="480" y="1"/>
                    <a:pt x="0" y="480"/>
                    <a:pt x="0" y="1066"/>
                  </a:cubicBezTo>
                  <a:cubicBezTo>
                    <a:pt x="0" y="1709"/>
                    <a:pt x="526" y="2134"/>
                    <a:pt x="1074" y="2134"/>
                  </a:cubicBezTo>
                  <a:cubicBezTo>
                    <a:pt x="1336" y="2134"/>
                    <a:pt x="1604" y="2037"/>
                    <a:pt x="1821" y="1822"/>
                  </a:cubicBezTo>
                  <a:cubicBezTo>
                    <a:pt x="2496" y="1147"/>
                    <a:pt x="2017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274" name="Google Shape;7274;p57"/>
            <p:cNvSpPr/>
            <p:nvPr/>
          </p:nvSpPr>
          <p:spPr>
            <a:xfrm>
              <a:off x="4123175" y="3475725"/>
              <a:ext cx="62425" cy="53350"/>
            </a:xfrm>
            <a:custGeom>
              <a:rect b="b" l="l" r="r" t="t"/>
              <a:pathLst>
                <a:path extrusionOk="0" h="2134" w="2497">
                  <a:moveTo>
                    <a:pt x="1065" y="0"/>
                  </a:moveTo>
                  <a:cubicBezTo>
                    <a:pt x="480" y="0"/>
                    <a:pt x="0" y="472"/>
                    <a:pt x="0" y="1065"/>
                  </a:cubicBezTo>
                  <a:cubicBezTo>
                    <a:pt x="0" y="1709"/>
                    <a:pt x="526" y="2133"/>
                    <a:pt x="1074" y="2133"/>
                  </a:cubicBezTo>
                  <a:cubicBezTo>
                    <a:pt x="1336" y="2133"/>
                    <a:pt x="1604" y="2037"/>
                    <a:pt x="1821" y="1821"/>
                  </a:cubicBezTo>
                  <a:cubicBezTo>
                    <a:pt x="2496" y="1146"/>
                    <a:pt x="2017" y="0"/>
                    <a:pt x="1065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275" name="Google Shape;7275;p57"/>
            <p:cNvSpPr/>
            <p:nvPr/>
          </p:nvSpPr>
          <p:spPr>
            <a:xfrm>
              <a:off x="4123175" y="3551925"/>
              <a:ext cx="62425" cy="53250"/>
            </a:xfrm>
            <a:custGeom>
              <a:rect b="b" l="l" r="r" t="t"/>
              <a:pathLst>
                <a:path extrusionOk="0" h="2130" w="2497">
                  <a:moveTo>
                    <a:pt x="1065" y="1"/>
                  </a:moveTo>
                  <a:cubicBezTo>
                    <a:pt x="480" y="1"/>
                    <a:pt x="0" y="472"/>
                    <a:pt x="0" y="1066"/>
                  </a:cubicBezTo>
                  <a:cubicBezTo>
                    <a:pt x="0" y="1704"/>
                    <a:pt x="525" y="2129"/>
                    <a:pt x="1073" y="2129"/>
                  </a:cubicBezTo>
                  <a:cubicBezTo>
                    <a:pt x="1335" y="2129"/>
                    <a:pt x="1603" y="2032"/>
                    <a:pt x="1821" y="1814"/>
                  </a:cubicBezTo>
                  <a:cubicBezTo>
                    <a:pt x="2496" y="1147"/>
                    <a:pt x="2017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276" name="Google Shape;7276;p57"/>
            <p:cNvSpPr/>
            <p:nvPr/>
          </p:nvSpPr>
          <p:spPr>
            <a:xfrm>
              <a:off x="4123175" y="3627950"/>
              <a:ext cx="62425" cy="53425"/>
            </a:xfrm>
            <a:custGeom>
              <a:rect b="b" l="l" r="r" t="t"/>
              <a:pathLst>
                <a:path extrusionOk="0" h="2137" w="2497">
                  <a:moveTo>
                    <a:pt x="1065" y="0"/>
                  </a:moveTo>
                  <a:cubicBezTo>
                    <a:pt x="480" y="8"/>
                    <a:pt x="0" y="480"/>
                    <a:pt x="0" y="1073"/>
                  </a:cubicBezTo>
                  <a:cubicBezTo>
                    <a:pt x="0" y="1711"/>
                    <a:pt x="525" y="2137"/>
                    <a:pt x="1073" y="2137"/>
                  </a:cubicBezTo>
                  <a:cubicBezTo>
                    <a:pt x="1335" y="2137"/>
                    <a:pt x="1603" y="2039"/>
                    <a:pt x="1821" y="1821"/>
                  </a:cubicBezTo>
                  <a:cubicBezTo>
                    <a:pt x="2496" y="1154"/>
                    <a:pt x="2017" y="0"/>
                    <a:pt x="1065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277" name="Google Shape;7277;p57"/>
            <p:cNvSpPr/>
            <p:nvPr/>
          </p:nvSpPr>
          <p:spPr>
            <a:xfrm>
              <a:off x="4199400" y="3018650"/>
              <a:ext cx="62200" cy="53425"/>
            </a:xfrm>
            <a:custGeom>
              <a:rect b="b" l="l" r="r" t="t"/>
              <a:pathLst>
                <a:path extrusionOk="0" h="2137" w="2488">
                  <a:moveTo>
                    <a:pt x="1065" y="0"/>
                  </a:moveTo>
                  <a:cubicBezTo>
                    <a:pt x="480" y="0"/>
                    <a:pt x="0" y="480"/>
                    <a:pt x="0" y="1065"/>
                  </a:cubicBezTo>
                  <a:cubicBezTo>
                    <a:pt x="0" y="1709"/>
                    <a:pt x="525" y="2137"/>
                    <a:pt x="1074" y="2137"/>
                  </a:cubicBezTo>
                  <a:cubicBezTo>
                    <a:pt x="1336" y="2137"/>
                    <a:pt x="1603" y="2039"/>
                    <a:pt x="1821" y="1821"/>
                  </a:cubicBezTo>
                  <a:cubicBezTo>
                    <a:pt x="2488" y="1146"/>
                    <a:pt x="2016" y="0"/>
                    <a:pt x="1065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278" name="Google Shape;7278;p57"/>
            <p:cNvSpPr/>
            <p:nvPr/>
          </p:nvSpPr>
          <p:spPr>
            <a:xfrm>
              <a:off x="4199400" y="3094850"/>
              <a:ext cx="62200" cy="53350"/>
            </a:xfrm>
            <a:custGeom>
              <a:rect b="b" l="l" r="r" t="t"/>
              <a:pathLst>
                <a:path extrusionOk="0" h="2134" w="2488">
                  <a:moveTo>
                    <a:pt x="1065" y="1"/>
                  </a:moveTo>
                  <a:cubicBezTo>
                    <a:pt x="480" y="1"/>
                    <a:pt x="0" y="480"/>
                    <a:pt x="0" y="1066"/>
                  </a:cubicBezTo>
                  <a:cubicBezTo>
                    <a:pt x="0" y="1709"/>
                    <a:pt x="525" y="2134"/>
                    <a:pt x="1074" y="2134"/>
                  </a:cubicBezTo>
                  <a:cubicBezTo>
                    <a:pt x="1336" y="2134"/>
                    <a:pt x="1603" y="2037"/>
                    <a:pt x="1821" y="1822"/>
                  </a:cubicBezTo>
                  <a:cubicBezTo>
                    <a:pt x="2488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279" name="Google Shape;7279;p57"/>
            <p:cNvSpPr/>
            <p:nvPr/>
          </p:nvSpPr>
          <p:spPr>
            <a:xfrm>
              <a:off x="4199400" y="3171075"/>
              <a:ext cx="62200" cy="53275"/>
            </a:xfrm>
            <a:custGeom>
              <a:rect b="b" l="l" r="r" t="t"/>
              <a:pathLst>
                <a:path extrusionOk="0" h="2131" w="2488">
                  <a:moveTo>
                    <a:pt x="1065" y="0"/>
                  </a:moveTo>
                  <a:cubicBezTo>
                    <a:pt x="480" y="0"/>
                    <a:pt x="0" y="472"/>
                    <a:pt x="0" y="1065"/>
                  </a:cubicBezTo>
                  <a:cubicBezTo>
                    <a:pt x="0" y="1707"/>
                    <a:pt x="522" y="2131"/>
                    <a:pt x="1069" y="2131"/>
                  </a:cubicBezTo>
                  <a:cubicBezTo>
                    <a:pt x="1333" y="2131"/>
                    <a:pt x="1602" y="2032"/>
                    <a:pt x="1821" y="1813"/>
                  </a:cubicBezTo>
                  <a:cubicBezTo>
                    <a:pt x="2488" y="1146"/>
                    <a:pt x="2016" y="0"/>
                    <a:pt x="1065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280" name="Google Shape;7280;p57"/>
            <p:cNvSpPr/>
            <p:nvPr/>
          </p:nvSpPr>
          <p:spPr>
            <a:xfrm>
              <a:off x="4199400" y="3247075"/>
              <a:ext cx="62200" cy="53450"/>
            </a:xfrm>
            <a:custGeom>
              <a:rect b="b" l="l" r="r" t="t"/>
              <a:pathLst>
                <a:path extrusionOk="0" h="2138" w="2488">
                  <a:moveTo>
                    <a:pt x="1065" y="1"/>
                  </a:moveTo>
                  <a:cubicBezTo>
                    <a:pt x="480" y="9"/>
                    <a:pt x="0" y="480"/>
                    <a:pt x="0" y="1074"/>
                  </a:cubicBezTo>
                  <a:cubicBezTo>
                    <a:pt x="0" y="1712"/>
                    <a:pt x="524" y="2137"/>
                    <a:pt x="1073" y="2137"/>
                  </a:cubicBezTo>
                  <a:cubicBezTo>
                    <a:pt x="1335" y="2137"/>
                    <a:pt x="1603" y="2040"/>
                    <a:pt x="1821" y="1822"/>
                  </a:cubicBezTo>
                  <a:cubicBezTo>
                    <a:pt x="2488" y="1155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281" name="Google Shape;7281;p57"/>
            <p:cNvSpPr/>
            <p:nvPr/>
          </p:nvSpPr>
          <p:spPr>
            <a:xfrm>
              <a:off x="4275600" y="3018650"/>
              <a:ext cx="62225" cy="53425"/>
            </a:xfrm>
            <a:custGeom>
              <a:rect b="b" l="l" r="r" t="t"/>
              <a:pathLst>
                <a:path extrusionOk="0" h="2137" w="2489">
                  <a:moveTo>
                    <a:pt x="1066" y="0"/>
                  </a:moveTo>
                  <a:cubicBezTo>
                    <a:pt x="472" y="0"/>
                    <a:pt x="1" y="480"/>
                    <a:pt x="1" y="1065"/>
                  </a:cubicBezTo>
                  <a:cubicBezTo>
                    <a:pt x="1" y="1709"/>
                    <a:pt x="526" y="2137"/>
                    <a:pt x="1074" y="2137"/>
                  </a:cubicBezTo>
                  <a:cubicBezTo>
                    <a:pt x="1336" y="2137"/>
                    <a:pt x="1604" y="2039"/>
                    <a:pt x="1822" y="1821"/>
                  </a:cubicBezTo>
                  <a:cubicBezTo>
                    <a:pt x="2488" y="1146"/>
                    <a:pt x="2017" y="0"/>
                    <a:pt x="1066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282" name="Google Shape;7282;p57"/>
            <p:cNvSpPr/>
            <p:nvPr/>
          </p:nvSpPr>
          <p:spPr>
            <a:xfrm>
              <a:off x="4275600" y="3094850"/>
              <a:ext cx="62225" cy="53350"/>
            </a:xfrm>
            <a:custGeom>
              <a:rect b="b" l="l" r="r" t="t"/>
              <a:pathLst>
                <a:path extrusionOk="0" h="2134" w="2489">
                  <a:moveTo>
                    <a:pt x="1066" y="1"/>
                  </a:moveTo>
                  <a:cubicBezTo>
                    <a:pt x="472" y="1"/>
                    <a:pt x="1" y="480"/>
                    <a:pt x="1" y="1066"/>
                  </a:cubicBezTo>
                  <a:cubicBezTo>
                    <a:pt x="1" y="1709"/>
                    <a:pt x="526" y="2134"/>
                    <a:pt x="1072" y="2134"/>
                  </a:cubicBezTo>
                  <a:cubicBezTo>
                    <a:pt x="1333" y="2134"/>
                    <a:pt x="1598" y="2037"/>
                    <a:pt x="1813" y="1822"/>
                  </a:cubicBezTo>
                  <a:cubicBezTo>
                    <a:pt x="2488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283" name="Google Shape;7283;p57"/>
            <p:cNvSpPr/>
            <p:nvPr/>
          </p:nvSpPr>
          <p:spPr>
            <a:xfrm>
              <a:off x="4275600" y="3171075"/>
              <a:ext cx="62225" cy="53275"/>
            </a:xfrm>
            <a:custGeom>
              <a:rect b="b" l="l" r="r" t="t"/>
              <a:pathLst>
                <a:path extrusionOk="0" h="2131" w="2489">
                  <a:moveTo>
                    <a:pt x="1066" y="0"/>
                  </a:moveTo>
                  <a:cubicBezTo>
                    <a:pt x="472" y="0"/>
                    <a:pt x="1" y="472"/>
                    <a:pt x="1" y="1065"/>
                  </a:cubicBezTo>
                  <a:cubicBezTo>
                    <a:pt x="1" y="1707"/>
                    <a:pt x="523" y="2131"/>
                    <a:pt x="1067" y="2131"/>
                  </a:cubicBezTo>
                  <a:cubicBezTo>
                    <a:pt x="1329" y="2131"/>
                    <a:pt x="1597" y="2032"/>
                    <a:pt x="1813" y="1813"/>
                  </a:cubicBezTo>
                  <a:cubicBezTo>
                    <a:pt x="2488" y="1146"/>
                    <a:pt x="2017" y="0"/>
                    <a:pt x="1066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284" name="Google Shape;7284;p57"/>
            <p:cNvSpPr/>
            <p:nvPr/>
          </p:nvSpPr>
          <p:spPr>
            <a:xfrm>
              <a:off x="4275600" y="3247075"/>
              <a:ext cx="62225" cy="53450"/>
            </a:xfrm>
            <a:custGeom>
              <a:rect b="b" l="l" r="r" t="t"/>
              <a:pathLst>
                <a:path extrusionOk="0" h="2138" w="2489">
                  <a:moveTo>
                    <a:pt x="1066" y="1"/>
                  </a:moveTo>
                  <a:cubicBezTo>
                    <a:pt x="472" y="9"/>
                    <a:pt x="1" y="480"/>
                    <a:pt x="1" y="1074"/>
                  </a:cubicBezTo>
                  <a:cubicBezTo>
                    <a:pt x="1" y="1712"/>
                    <a:pt x="525" y="2137"/>
                    <a:pt x="1073" y="2137"/>
                  </a:cubicBezTo>
                  <a:cubicBezTo>
                    <a:pt x="1336" y="2137"/>
                    <a:pt x="1603" y="2040"/>
                    <a:pt x="1822" y="1822"/>
                  </a:cubicBezTo>
                  <a:cubicBezTo>
                    <a:pt x="2488" y="1155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285" name="Google Shape;7285;p57"/>
            <p:cNvSpPr/>
            <p:nvPr/>
          </p:nvSpPr>
          <p:spPr>
            <a:xfrm>
              <a:off x="4275475" y="3323300"/>
              <a:ext cx="62350" cy="53425"/>
            </a:xfrm>
            <a:custGeom>
              <a:rect b="b" l="l" r="r" t="t"/>
              <a:pathLst>
                <a:path extrusionOk="0" h="2137" w="2494">
                  <a:moveTo>
                    <a:pt x="1071" y="0"/>
                  </a:moveTo>
                  <a:cubicBezTo>
                    <a:pt x="485" y="8"/>
                    <a:pt x="6" y="480"/>
                    <a:pt x="6" y="1065"/>
                  </a:cubicBezTo>
                  <a:cubicBezTo>
                    <a:pt x="0" y="1709"/>
                    <a:pt x="527" y="2137"/>
                    <a:pt x="1075" y="2137"/>
                  </a:cubicBezTo>
                  <a:cubicBezTo>
                    <a:pt x="1337" y="2137"/>
                    <a:pt x="1603" y="2039"/>
                    <a:pt x="1818" y="1821"/>
                  </a:cubicBezTo>
                  <a:cubicBezTo>
                    <a:pt x="2493" y="1154"/>
                    <a:pt x="2022" y="0"/>
                    <a:pt x="1071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286" name="Google Shape;7286;p57"/>
            <p:cNvSpPr/>
            <p:nvPr/>
          </p:nvSpPr>
          <p:spPr>
            <a:xfrm>
              <a:off x="4199400" y="3323300"/>
              <a:ext cx="62200" cy="53425"/>
            </a:xfrm>
            <a:custGeom>
              <a:rect b="b" l="l" r="r" t="t"/>
              <a:pathLst>
                <a:path extrusionOk="0" h="2137" w="2488">
                  <a:moveTo>
                    <a:pt x="1065" y="0"/>
                  </a:moveTo>
                  <a:cubicBezTo>
                    <a:pt x="480" y="0"/>
                    <a:pt x="0" y="480"/>
                    <a:pt x="0" y="1065"/>
                  </a:cubicBezTo>
                  <a:cubicBezTo>
                    <a:pt x="0" y="1709"/>
                    <a:pt x="525" y="2137"/>
                    <a:pt x="1074" y="2137"/>
                  </a:cubicBezTo>
                  <a:cubicBezTo>
                    <a:pt x="1336" y="2137"/>
                    <a:pt x="1603" y="2039"/>
                    <a:pt x="1821" y="1821"/>
                  </a:cubicBezTo>
                  <a:cubicBezTo>
                    <a:pt x="2488" y="1154"/>
                    <a:pt x="2016" y="0"/>
                    <a:pt x="1065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287" name="Google Shape;7287;p57"/>
            <p:cNvSpPr/>
            <p:nvPr/>
          </p:nvSpPr>
          <p:spPr>
            <a:xfrm>
              <a:off x="4199400" y="3399500"/>
              <a:ext cx="62200" cy="53350"/>
            </a:xfrm>
            <a:custGeom>
              <a:rect b="b" l="l" r="r" t="t"/>
              <a:pathLst>
                <a:path extrusionOk="0" h="2134" w="2488">
                  <a:moveTo>
                    <a:pt x="1065" y="1"/>
                  </a:moveTo>
                  <a:cubicBezTo>
                    <a:pt x="480" y="1"/>
                    <a:pt x="0" y="480"/>
                    <a:pt x="0" y="1066"/>
                  </a:cubicBezTo>
                  <a:cubicBezTo>
                    <a:pt x="0" y="1709"/>
                    <a:pt x="525" y="2134"/>
                    <a:pt x="1074" y="2134"/>
                  </a:cubicBezTo>
                  <a:cubicBezTo>
                    <a:pt x="1336" y="2134"/>
                    <a:pt x="1603" y="2037"/>
                    <a:pt x="1821" y="1822"/>
                  </a:cubicBezTo>
                  <a:cubicBezTo>
                    <a:pt x="2488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288" name="Google Shape;7288;p57"/>
            <p:cNvSpPr/>
            <p:nvPr/>
          </p:nvSpPr>
          <p:spPr>
            <a:xfrm>
              <a:off x="4199400" y="3475725"/>
              <a:ext cx="62200" cy="53350"/>
            </a:xfrm>
            <a:custGeom>
              <a:rect b="b" l="l" r="r" t="t"/>
              <a:pathLst>
                <a:path extrusionOk="0" h="2134" w="2488">
                  <a:moveTo>
                    <a:pt x="1065" y="0"/>
                  </a:moveTo>
                  <a:cubicBezTo>
                    <a:pt x="480" y="0"/>
                    <a:pt x="0" y="480"/>
                    <a:pt x="0" y="1065"/>
                  </a:cubicBezTo>
                  <a:cubicBezTo>
                    <a:pt x="0" y="1709"/>
                    <a:pt x="525" y="2133"/>
                    <a:pt x="1074" y="2133"/>
                  </a:cubicBezTo>
                  <a:cubicBezTo>
                    <a:pt x="1336" y="2133"/>
                    <a:pt x="1603" y="2037"/>
                    <a:pt x="1821" y="1821"/>
                  </a:cubicBezTo>
                  <a:cubicBezTo>
                    <a:pt x="2488" y="1146"/>
                    <a:pt x="2016" y="0"/>
                    <a:pt x="1065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289" name="Google Shape;7289;p57"/>
            <p:cNvSpPr/>
            <p:nvPr/>
          </p:nvSpPr>
          <p:spPr>
            <a:xfrm>
              <a:off x="4199400" y="3551925"/>
              <a:ext cx="62200" cy="53250"/>
            </a:xfrm>
            <a:custGeom>
              <a:rect b="b" l="l" r="r" t="t"/>
              <a:pathLst>
                <a:path extrusionOk="0" h="2130" w="2488">
                  <a:moveTo>
                    <a:pt x="1065" y="1"/>
                  </a:moveTo>
                  <a:cubicBezTo>
                    <a:pt x="480" y="1"/>
                    <a:pt x="0" y="472"/>
                    <a:pt x="0" y="1066"/>
                  </a:cubicBezTo>
                  <a:cubicBezTo>
                    <a:pt x="0" y="1704"/>
                    <a:pt x="524" y="2129"/>
                    <a:pt x="1073" y="2129"/>
                  </a:cubicBezTo>
                  <a:cubicBezTo>
                    <a:pt x="1335" y="2129"/>
                    <a:pt x="1603" y="2032"/>
                    <a:pt x="1821" y="1814"/>
                  </a:cubicBezTo>
                  <a:cubicBezTo>
                    <a:pt x="2488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290" name="Google Shape;7290;p57"/>
            <p:cNvSpPr/>
            <p:nvPr/>
          </p:nvSpPr>
          <p:spPr>
            <a:xfrm>
              <a:off x="4199400" y="3627950"/>
              <a:ext cx="62200" cy="53425"/>
            </a:xfrm>
            <a:custGeom>
              <a:rect b="b" l="l" r="r" t="t"/>
              <a:pathLst>
                <a:path extrusionOk="0" h="2137" w="2488">
                  <a:moveTo>
                    <a:pt x="1065" y="0"/>
                  </a:moveTo>
                  <a:cubicBezTo>
                    <a:pt x="480" y="8"/>
                    <a:pt x="0" y="480"/>
                    <a:pt x="0" y="1073"/>
                  </a:cubicBezTo>
                  <a:cubicBezTo>
                    <a:pt x="0" y="1711"/>
                    <a:pt x="524" y="2137"/>
                    <a:pt x="1073" y="2137"/>
                  </a:cubicBezTo>
                  <a:cubicBezTo>
                    <a:pt x="1335" y="2137"/>
                    <a:pt x="1603" y="2039"/>
                    <a:pt x="1821" y="1821"/>
                  </a:cubicBezTo>
                  <a:cubicBezTo>
                    <a:pt x="2488" y="1154"/>
                    <a:pt x="2016" y="0"/>
                    <a:pt x="1065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291" name="Google Shape;7291;p57"/>
            <p:cNvSpPr/>
            <p:nvPr/>
          </p:nvSpPr>
          <p:spPr>
            <a:xfrm>
              <a:off x="4199400" y="3704150"/>
              <a:ext cx="62200" cy="53450"/>
            </a:xfrm>
            <a:custGeom>
              <a:rect b="b" l="l" r="r" t="t"/>
              <a:pathLst>
                <a:path extrusionOk="0" h="2138" w="2488">
                  <a:moveTo>
                    <a:pt x="1065" y="1"/>
                  </a:moveTo>
                  <a:cubicBezTo>
                    <a:pt x="480" y="1"/>
                    <a:pt x="0" y="480"/>
                    <a:pt x="0" y="1066"/>
                  </a:cubicBezTo>
                  <a:cubicBezTo>
                    <a:pt x="0" y="1709"/>
                    <a:pt x="525" y="2137"/>
                    <a:pt x="1074" y="2137"/>
                  </a:cubicBezTo>
                  <a:cubicBezTo>
                    <a:pt x="1336" y="2137"/>
                    <a:pt x="1603" y="2040"/>
                    <a:pt x="1821" y="1822"/>
                  </a:cubicBezTo>
                  <a:cubicBezTo>
                    <a:pt x="2488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292" name="Google Shape;7292;p57"/>
            <p:cNvSpPr/>
            <p:nvPr/>
          </p:nvSpPr>
          <p:spPr>
            <a:xfrm>
              <a:off x="4123175" y="3704150"/>
              <a:ext cx="62425" cy="53450"/>
            </a:xfrm>
            <a:custGeom>
              <a:rect b="b" l="l" r="r" t="t"/>
              <a:pathLst>
                <a:path extrusionOk="0" h="2138" w="2497">
                  <a:moveTo>
                    <a:pt x="1065" y="1"/>
                  </a:moveTo>
                  <a:cubicBezTo>
                    <a:pt x="480" y="1"/>
                    <a:pt x="0" y="480"/>
                    <a:pt x="0" y="1066"/>
                  </a:cubicBezTo>
                  <a:cubicBezTo>
                    <a:pt x="0" y="1709"/>
                    <a:pt x="526" y="2137"/>
                    <a:pt x="1074" y="2137"/>
                  </a:cubicBezTo>
                  <a:cubicBezTo>
                    <a:pt x="1336" y="2137"/>
                    <a:pt x="1603" y="2040"/>
                    <a:pt x="1821" y="1822"/>
                  </a:cubicBezTo>
                  <a:cubicBezTo>
                    <a:pt x="2496" y="1147"/>
                    <a:pt x="2017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293" name="Google Shape;7293;p57"/>
            <p:cNvSpPr/>
            <p:nvPr/>
          </p:nvSpPr>
          <p:spPr>
            <a:xfrm>
              <a:off x="4123175" y="3780375"/>
              <a:ext cx="62425" cy="53425"/>
            </a:xfrm>
            <a:custGeom>
              <a:rect b="b" l="l" r="r" t="t"/>
              <a:pathLst>
                <a:path extrusionOk="0" h="2137" w="2497">
                  <a:moveTo>
                    <a:pt x="1065" y="0"/>
                  </a:moveTo>
                  <a:cubicBezTo>
                    <a:pt x="480" y="0"/>
                    <a:pt x="0" y="480"/>
                    <a:pt x="0" y="1065"/>
                  </a:cubicBezTo>
                  <a:cubicBezTo>
                    <a:pt x="0" y="1709"/>
                    <a:pt x="529" y="2137"/>
                    <a:pt x="1078" y="2137"/>
                  </a:cubicBezTo>
                  <a:cubicBezTo>
                    <a:pt x="1340" y="2137"/>
                    <a:pt x="1606" y="2039"/>
                    <a:pt x="1821" y="1821"/>
                  </a:cubicBezTo>
                  <a:cubicBezTo>
                    <a:pt x="2496" y="1146"/>
                    <a:pt x="2017" y="0"/>
                    <a:pt x="1065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294" name="Google Shape;7294;p57"/>
            <p:cNvSpPr/>
            <p:nvPr/>
          </p:nvSpPr>
          <p:spPr>
            <a:xfrm>
              <a:off x="4046950" y="3780375"/>
              <a:ext cx="62425" cy="53425"/>
            </a:xfrm>
            <a:custGeom>
              <a:rect b="b" l="l" r="r" t="t"/>
              <a:pathLst>
                <a:path extrusionOk="0" h="2137" w="2497">
                  <a:moveTo>
                    <a:pt x="1074" y="0"/>
                  </a:moveTo>
                  <a:cubicBezTo>
                    <a:pt x="481" y="0"/>
                    <a:pt x="9" y="480"/>
                    <a:pt x="1" y="1065"/>
                  </a:cubicBezTo>
                  <a:cubicBezTo>
                    <a:pt x="1" y="1709"/>
                    <a:pt x="530" y="2137"/>
                    <a:pt x="1081" y="2137"/>
                  </a:cubicBezTo>
                  <a:cubicBezTo>
                    <a:pt x="1344" y="2137"/>
                    <a:pt x="1612" y="2039"/>
                    <a:pt x="1830" y="1821"/>
                  </a:cubicBezTo>
                  <a:cubicBezTo>
                    <a:pt x="2497" y="1146"/>
                    <a:pt x="2025" y="0"/>
                    <a:pt x="1074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295" name="Google Shape;7295;p57"/>
            <p:cNvSpPr/>
            <p:nvPr/>
          </p:nvSpPr>
          <p:spPr>
            <a:xfrm>
              <a:off x="4046950" y="3856775"/>
              <a:ext cx="62425" cy="53250"/>
            </a:xfrm>
            <a:custGeom>
              <a:rect b="b" l="l" r="r" t="t"/>
              <a:pathLst>
                <a:path extrusionOk="0" h="2130" w="2497">
                  <a:moveTo>
                    <a:pt x="1074" y="1"/>
                  </a:moveTo>
                  <a:cubicBezTo>
                    <a:pt x="481" y="1"/>
                    <a:pt x="9" y="472"/>
                    <a:pt x="1" y="1066"/>
                  </a:cubicBezTo>
                  <a:cubicBezTo>
                    <a:pt x="1" y="1704"/>
                    <a:pt x="529" y="2129"/>
                    <a:pt x="1077" y="2129"/>
                  </a:cubicBezTo>
                  <a:cubicBezTo>
                    <a:pt x="1339" y="2129"/>
                    <a:pt x="1606" y="2032"/>
                    <a:pt x="1822" y="1814"/>
                  </a:cubicBezTo>
                  <a:cubicBezTo>
                    <a:pt x="2497" y="1147"/>
                    <a:pt x="2017" y="1"/>
                    <a:pt x="1074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296" name="Google Shape;7296;p57"/>
            <p:cNvSpPr/>
            <p:nvPr/>
          </p:nvSpPr>
          <p:spPr>
            <a:xfrm>
              <a:off x="4046950" y="4009000"/>
              <a:ext cx="62425" cy="53350"/>
            </a:xfrm>
            <a:custGeom>
              <a:rect b="b" l="l" r="r" t="t"/>
              <a:pathLst>
                <a:path extrusionOk="0" h="2134" w="2497">
                  <a:moveTo>
                    <a:pt x="1074" y="1"/>
                  </a:moveTo>
                  <a:cubicBezTo>
                    <a:pt x="481" y="1"/>
                    <a:pt x="9" y="480"/>
                    <a:pt x="1" y="1066"/>
                  </a:cubicBezTo>
                  <a:cubicBezTo>
                    <a:pt x="1" y="1710"/>
                    <a:pt x="530" y="2134"/>
                    <a:pt x="1079" y="2134"/>
                  </a:cubicBezTo>
                  <a:cubicBezTo>
                    <a:pt x="1340" y="2134"/>
                    <a:pt x="1607" y="2037"/>
                    <a:pt x="1822" y="1822"/>
                  </a:cubicBezTo>
                  <a:cubicBezTo>
                    <a:pt x="2497" y="1147"/>
                    <a:pt x="2017" y="1"/>
                    <a:pt x="1074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297" name="Google Shape;7297;p57"/>
            <p:cNvSpPr/>
            <p:nvPr/>
          </p:nvSpPr>
          <p:spPr>
            <a:xfrm>
              <a:off x="4046950" y="3932800"/>
              <a:ext cx="62425" cy="53425"/>
            </a:xfrm>
            <a:custGeom>
              <a:rect b="b" l="l" r="r" t="t"/>
              <a:pathLst>
                <a:path extrusionOk="0" h="2137" w="2497">
                  <a:moveTo>
                    <a:pt x="1074" y="0"/>
                  </a:moveTo>
                  <a:cubicBezTo>
                    <a:pt x="481" y="8"/>
                    <a:pt x="9" y="480"/>
                    <a:pt x="1" y="1065"/>
                  </a:cubicBezTo>
                  <a:cubicBezTo>
                    <a:pt x="1" y="1709"/>
                    <a:pt x="530" y="2137"/>
                    <a:pt x="1078" y="2137"/>
                  </a:cubicBezTo>
                  <a:cubicBezTo>
                    <a:pt x="1340" y="2137"/>
                    <a:pt x="1607" y="2039"/>
                    <a:pt x="1822" y="1821"/>
                  </a:cubicBezTo>
                  <a:cubicBezTo>
                    <a:pt x="2497" y="1146"/>
                    <a:pt x="2017" y="0"/>
                    <a:pt x="1074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298" name="Google Shape;7298;p57"/>
            <p:cNvSpPr/>
            <p:nvPr/>
          </p:nvSpPr>
          <p:spPr>
            <a:xfrm>
              <a:off x="3970950" y="3932800"/>
              <a:ext cx="62225" cy="53425"/>
            </a:xfrm>
            <a:custGeom>
              <a:rect b="b" l="l" r="r" t="t"/>
              <a:pathLst>
                <a:path extrusionOk="0" h="2137" w="2489">
                  <a:moveTo>
                    <a:pt x="1065" y="0"/>
                  </a:moveTo>
                  <a:cubicBezTo>
                    <a:pt x="472" y="0"/>
                    <a:pt x="1" y="480"/>
                    <a:pt x="1" y="1065"/>
                  </a:cubicBezTo>
                  <a:cubicBezTo>
                    <a:pt x="1" y="1709"/>
                    <a:pt x="526" y="2137"/>
                    <a:pt x="1072" y="2137"/>
                  </a:cubicBezTo>
                  <a:cubicBezTo>
                    <a:pt x="1332" y="2137"/>
                    <a:pt x="1598" y="2039"/>
                    <a:pt x="1813" y="1821"/>
                  </a:cubicBezTo>
                  <a:cubicBezTo>
                    <a:pt x="2488" y="1155"/>
                    <a:pt x="2017" y="0"/>
                    <a:pt x="1065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299" name="Google Shape;7299;p57"/>
            <p:cNvSpPr/>
            <p:nvPr/>
          </p:nvSpPr>
          <p:spPr>
            <a:xfrm>
              <a:off x="3589875" y="2637775"/>
              <a:ext cx="62225" cy="53450"/>
            </a:xfrm>
            <a:custGeom>
              <a:rect b="b" l="l" r="r" t="t"/>
              <a:pathLst>
                <a:path extrusionOk="0" h="2138" w="2489">
                  <a:moveTo>
                    <a:pt x="1066" y="1"/>
                  </a:moveTo>
                  <a:cubicBezTo>
                    <a:pt x="480" y="9"/>
                    <a:pt x="1" y="480"/>
                    <a:pt x="1" y="1074"/>
                  </a:cubicBezTo>
                  <a:cubicBezTo>
                    <a:pt x="1" y="1712"/>
                    <a:pt x="525" y="2137"/>
                    <a:pt x="1073" y="2137"/>
                  </a:cubicBezTo>
                  <a:cubicBezTo>
                    <a:pt x="1336" y="2137"/>
                    <a:pt x="1603" y="2040"/>
                    <a:pt x="1822" y="1822"/>
                  </a:cubicBezTo>
                  <a:cubicBezTo>
                    <a:pt x="2488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300" name="Google Shape;7300;p57"/>
            <p:cNvSpPr/>
            <p:nvPr/>
          </p:nvSpPr>
          <p:spPr>
            <a:xfrm>
              <a:off x="3589875" y="2714000"/>
              <a:ext cx="62225" cy="53350"/>
            </a:xfrm>
            <a:custGeom>
              <a:rect b="b" l="l" r="r" t="t"/>
              <a:pathLst>
                <a:path extrusionOk="0" h="2134" w="2489">
                  <a:moveTo>
                    <a:pt x="1066" y="0"/>
                  </a:moveTo>
                  <a:cubicBezTo>
                    <a:pt x="480" y="0"/>
                    <a:pt x="1" y="480"/>
                    <a:pt x="1" y="1065"/>
                  </a:cubicBezTo>
                  <a:cubicBezTo>
                    <a:pt x="1" y="1709"/>
                    <a:pt x="526" y="2133"/>
                    <a:pt x="1075" y="2133"/>
                  </a:cubicBezTo>
                  <a:cubicBezTo>
                    <a:pt x="1337" y="2133"/>
                    <a:pt x="1604" y="2036"/>
                    <a:pt x="1822" y="1821"/>
                  </a:cubicBezTo>
                  <a:cubicBezTo>
                    <a:pt x="2488" y="1146"/>
                    <a:pt x="2017" y="0"/>
                    <a:pt x="1066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301" name="Google Shape;7301;p57"/>
            <p:cNvSpPr/>
            <p:nvPr/>
          </p:nvSpPr>
          <p:spPr>
            <a:xfrm>
              <a:off x="3589875" y="2790200"/>
              <a:ext cx="62225" cy="53350"/>
            </a:xfrm>
            <a:custGeom>
              <a:rect b="b" l="l" r="r" t="t"/>
              <a:pathLst>
                <a:path extrusionOk="0" h="2134" w="2489">
                  <a:moveTo>
                    <a:pt x="1066" y="1"/>
                  </a:moveTo>
                  <a:cubicBezTo>
                    <a:pt x="480" y="1"/>
                    <a:pt x="1" y="480"/>
                    <a:pt x="1" y="1066"/>
                  </a:cubicBezTo>
                  <a:cubicBezTo>
                    <a:pt x="1" y="1709"/>
                    <a:pt x="526" y="2134"/>
                    <a:pt x="1075" y="2134"/>
                  </a:cubicBezTo>
                  <a:cubicBezTo>
                    <a:pt x="1337" y="2134"/>
                    <a:pt x="1604" y="2037"/>
                    <a:pt x="1822" y="1822"/>
                  </a:cubicBezTo>
                  <a:cubicBezTo>
                    <a:pt x="2488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302" name="Google Shape;7302;p57"/>
            <p:cNvSpPr/>
            <p:nvPr/>
          </p:nvSpPr>
          <p:spPr>
            <a:xfrm>
              <a:off x="3589875" y="2866425"/>
              <a:ext cx="62225" cy="53275"/>
            </a:xfrm>
            <a:custGeom>
              <a:rect b="b" l="l" r="r" t="t"/>
              <a:pathLst>
                <a:path extrusionOk="0" h="2131" w="2489">
                  <a:moveTo>
                    <a:pt x="1066" y="0"/>
                  </a:moveTo>
                  <a:cubicBezTo>
                    <a:pt x="480" y="0"/>
                    <a:pt x="1" y="472"/>
                    <a:pt x="1" y="1065"/>
                  </a:cubicBezTo>
                  <a:cubicBezTo>
                    <a:pt x="1" y="1707"/>
                    <a:pt x="523" y="2131"/>
                    <a:pt x="1070" y="2131"/>
                  </a:cubicBezTo>
                  <a:cubicBezTo>
                    <a:pt x="1333" y="2131"/>
                    <a:pt x="1602" y="2032"/>
                    <a:pt x="1822" y="1813"/>
                  </a:cubicBezTo>
                  <a:cubicBezTo>
                    <a:pt x="2488" y="1146"/>
                    <a:pt x="2017" y="0"/>
                    <a:pt x="1066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303" name="Google Shape;7303;p57"/>
            <p:cNvSpPr/>
            <p:nvPr/>
          </p:nvSpPr>
          <p:spPr>
            <a:xfrm>
              <a:off x="3589875" y="2942425"/>
              <a:ext cx="62225" cy="53450"/>
            </a:xfrm>
            <a:custGeom>
              <a:rect b="b" l="l" r="r" t="t"/>
              <a:pathLst>
                <a:path extrusionOk="0" h="2138" w="2489">
                  <a:moveTo>
                    <a:pt x="1066" y="1"/>
                  </a:moveTo>
                  <a:cubicBezTo>
                    <a:pt x="480" y="9"/>
                    <a:pt x="1" y="480"/>
                    <a:pt x="1" y="1066"/>
                  </a:cubicBezTo>
                  <a:cubicBezTo>
                    <a:pt x="1" y="1709"/>
                    <a:pt x="526" y="2137"/>
                    <a:pt x="1075" y="2137"/>
                  </a:cubicBezTo>
                  <a:cubicBezTo>
                    <a:pt x="1337" y="2137"/>
                    <a:pt x="1604" y="2040"/>
                    <a:pt x="1822" y="1822"/>
                  </a:cubicBezTo>
                  <a:cubicBezTo>
                    <a:pt x="2488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304" name="Google Shape;7304;p57"/>
            <p:cNvSpPr/>
            <p:nvPr/>
          </p:nvSpPr>
          <p:spPr>
            <a:xfrm>
              <a:off x="3589875" y="3018650"/>
              <a:ext cx="62225" cy="53425"/>
            </a:xfrm>
            <a:custGeom>
              <a:rect b="b" l="l" r="r" t="t"/>
              <a:pathLst>
                <a:path extrusionOk="0" h="2137" w="2489">
                  <a:moveTo>
                    <a:pt x="1066" y="0"/>
                  </a:moveTo>
                  <a:cubicBezTo>
                    <a:pt x="480" y="0"/>
                    <a:pt x="1" y="480"/>
                    <a:pt x="1" y="1065"/>
                  </a:cubicBezTo>
                  <a:cubicBezTo>
                    <a:pt x="1" y="1709"/>
                    <a:pt x="526" y="2137"/>
                    <a:pt x="1075" y="2137"/>
                  </a:cubicBezTo>
                  <a:cubicBezTo>
                    <a:pt x="1337" y="2137"/>
                    <a:pt x="1604" y="2039"/>
                    <a:pt x="1822" y="1821"/>
                  </a:cubicBezTo>
                  <a:cubicBezTo>
                    <a:pt x="2488" y="1146"/>
                    <a:pt x="2017" y="0"/>
                    <a:pt x="1066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305" name="Google Shape;7305;p57"/>
            <p:cNvSpPr/>
            <p:nvPr/>
          </p:nvSpPr>
          <p:spPr>
            <a:xfrm>
              <a:off x="3589875" y="3094850"/>
              <a:ext cx="62225" cy="53350"/>
            </a:xfrm>
            <a:custGeom>
              <a:rect b="b" l="l" r="r" t="t"/>
              <a:pathLst>
                <a:path extrusionOk="0" h="2134" w="2489">
                  <a:moveTo>
                    <a:pt x="1066" y="1"/>
                  </a:moveTo>
                  <a:cubicBezTo>
                    <a:pt x="480" y="1"/>
                    <a:pt x="1" y="480"/>
                    <a:pt x="1" y="1066"/>
                  </a:cubicBezTo>
                  <a:cubicBezTo>
                    <a:pt x="1" y="1709"/>
                    <a:pt x="526" y="2134"/>
                    <a:pt x="1075" y="2134"/>
                  </a:cubicBezTo>
                  <a:cubicBezTo>
                    <a:pt x="1337" y="2134"/>
                    <a:pt x="1604" y="2037"/>
                    <a:pt x="1822" y="1822"/>
                  </a:cubicBezTo>
                  <a:cubicBezTo>
                    <a:pt x="2488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306" name="Google Shape;7306;p57"/>
            <p:cNvSpPr/>
            <p:nvPr/>
          </p:nvSpPr>
          <p:spPr>
            <a:xfrm>
              <a:off x="3285225" y="2866425"/>
              <a:ext cx="62225" cy="53275"/>
            </a:xfrm>
            <a:custGeom>
              <a:rect b="b" l="l" r="r" t="t"/>
              <a:pathLst>
                <a:path extrusionOk="0" h="2131" w="2489">
                  <a:moveTo>
                    <a:pt x="1066" y="0"/>
                  </a:moveTo>
                  <a:cubicBezTo>
                    <a:pt x="480" y="0"/>
                    <a:pt x="1" y="472"/>
                    <a:pt x="1" y="1065"/>
                  </a:cubicBezTo>
                  <a:cubicBezTo>
                    <a:pt x="1" y="1707"/>
                    <a:pt x="523" y="2131"/>
                    <a:pt x="1070" y="2131"/>
                  </a:cubicBezTo>
                  <a:cubicBezTo>
                    <a:pt x="1333" y="2131"/>
                    <a:pt x="1602" y="2032"/>
                    <a:pt x="1822" y="1813"/>
                  </a:cubicBezTo>
                  <a:cubicBezTo>
                    <a:pt x="2488" y="1146"/>
                    <a:pt x="2017" y="0"/>
                    <a:pt x="1066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307" name="Google Shape;7307;p57"/>
            <p:cNvSpPr/>
            <p:nvPr/>
          </p:nvSpPr>
          <p:spPr>
            <a:xfrm>
              <a:off x="3285225" y="2942425"/>
              <a:ext cx="62225" cy="53450"/>
            </a:xfrm>
            <a:custGeom>
              <a:rect b="b" l="l" r="r" t="t"/>
              <a:pathLst>
                <a:path extrusionOk="0" h="2138" w="2489">
                  <a:moveTo>
                    <a:pt x="1066" y="1"/>
                  </a:moveTo>
                  <a:cubicBezTo>
                    <a:pt x="480" y="9"/>
                    <a:pt x="1" y="480"/>
                    <a:pt x="1" y="1066"/>
                  </a:cubicBezTo>
                  <a:cubicBezTo>
                    <a:pt x="1" y="1709"/>
                    <a:pt x="526" y="2137"/>
                    <a:pt x="1075" y="2137"/>
                  </a:cubicBezTo>
                  <a:cubicBezTo>
                    <a:pt x="1336" y="2137"/>
                    <a:pt x="1604" y="2040"/>
                    <a:pt x="1822" y="1822"/>
                  </a:cubicBezTo>
                  <a:cubicBezTo>
                    <a:pt x="2488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308" name="Google Shape;7308;p57"/>
            <p:cNvSpPr/>
            <p:nvPr/>
          </p:nvSpPr>
          <p:spPr>
            <a:xfrm>
              <a:off x="3285225" y="3018650"/>
              <a:ext cx="62225" cy="53425"/>
            </a:xfrm>
            <a:custGeom>
              <a:rect b="b" l="l" r="r" t="t"/>
              <a:pathLst>
                <a:path extrusionOk="0" h="2137" w="2489">
                  <a:moveTo>
                    <a:pt x="1066" y="0"/>
                  </a:moveTo>
                  <a:cubicBezTo>
                    <a:pt x="480" y="0"/>
                    <a:pt x="1" y="480"/>
                    <a:pt x="1" y="1065"/>
                  </a:cubicBezTo>
                  <a:cubicBezTo>
                    <a:pt x="1" y="1709"/>
                    <a:pt x="526" y="2137"/>
                    <a:pt x="1075" y="2137"/>
                  </a:cubicBezTo>
                  <a:cubicBezTo>
                    <a:pt x="1336" y="2137"/>
                    <a:pt x="1604" y="2039"/>
                    <a:pt x="1822" y="1821"/>
                  </a:cubicBezTo>
                  <a:cubicBezTo>
                    <a:pt x="2488" y="1146"/>
                    <a:pt x="2017" y="0"/>
                    <a:pt x="1066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309" name="Google Shape;7309;p57"/>
            <p:cNvSpPr/>
            <p:nvPr/>
          </p:nvSpPr>
          <p:spPr>
            <a:xfrm>
              <a:off x="3361450" y="2790200"/>
              <a:ext cx="62200" cy="53350"/>
            </a:xfrm>
            <a:custGeom>
              <a:rect b="b" l="l" r="r" t="t"/>
              <a:pathLst>
                <a:path extrusionOk="0" h="2134" w="2488">
                  <a:moveTo>
                    <a:pt x="1065" y="1"/>
                  </a:moveTo>
                  <a:cubicBezTo>
                    <a:pt x="472" y="1"/>
                    <a:pt x="0" y="480"/>
                    <a:pt x="0" y="1066"/>
                  </a:cubicBezTo>
                  <a:cubicBezTo>
                    <a:pt x="0" y="1709"/>
                    <a:pt x="526" y="2134"/>
                    <a:pt x="1072" y="2134"/>
                  </a:cubicBezTo>
                  <a:cubicBezTo>
                    <a:pt x="1332" y="2134"/>
                    <a:pt x="1598" y="2037"/>
                    <a:pt x="1813" y="1822"/>
                  </a:cubicBezTo>
                  <a:cubicBezTo>
                    <a:pt x="2488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310" name="Google Shape;7310;p57"/>
            <p:cNvSpPr/>
            <p:nvPr/>
          </p:nvSpPr>
          <p:spPr>
            <a:xfrm>
              <a:off x="3361450" y="2866425"/>
              <a:ext cx="62200" cy="53275"/>
            </a:xfrm>
            <a:custGeom>
              <a:rect b="b" l="l" r="r" t="t"/>
              <a:pathLst>
                <a:path extrusionOk="0" h="2131" w="2488">
                  <a:moveTo>
                    <a:pt x="1065" y="0"/>
                  </a:moveTo>
                  <a:cubicBezTo>
                    <a:pt x="472" y="0"/>
                    <a:pt x="0" y="472"/>
                    <a:pt x="0" y="1065"/>
                  </a:cubicBezTo>
                  <a:cubicBezTo>
                    <a:pt x="0" y="1707"/>
                    <a:pt x="523" y="2131"/>
                    <a:pt x="1069" y="2131"/>
                  </a:cubicBezTo>
                  <a:cubicBezTo>
                    <a:pt x="1333" y="2131"/>
                    <a:pt x="1602" y="2032"/>
                    <a:pt x="1821" y="1813"/>
                  </a:cubicBezTo>
                  <a:cubicBezTo>
                    <a:pt x="2488" y="1146"/>
                    <a:pt x="2016" y="0"/>
                    <a:pt x="1065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311" name="Google Shape;7311;p57"/>
            <p:cNvSpPr/>
            <p:nvPr/>
          </p:nvSpPr>
          <p:spPr>
            <a:xfrm>
              <a:off x="3361450" y="2942425"/>
              <a:ext cx="62200" cy="53450"/>
            </a:xfrm>
            <a:custGeom>
              <a:rect b="b" l="l" r="r" t="t"/>
              <a:pathLst>
                <a:path extrusionOk="0" h="2138" w="2488">
                  <a:moveTo>
                    <a:pt x="1065" y="1"/>
                  </a:moveTo>
                  <a:cubicBezTo>
                    <a:pt x="472" y="9"/>
                    <a:pt x="0" y="480"/>
                    <a:pt x="0" y="1066"/>
                  </a:cubicBezTo>
                  <a:cubicBezTo>
                    <a:pt x="0" y="1709"/>
                    <a:pt x="525" y="2137"/>
                    <a:pt x="1072" y="2137"/>
                  </a:cubicBezTo>
                  <a:cubicBezTo>
                    <a:pt x="1332" y="2137"/>
                    <a:pt x="1598" y="2040"/>
                    <a:pt x="1813" y="1822"/>
                  </a:cubicBezTo>
                  <a:cubicBezTo>
                    <a:pt x="2488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312" name="Google Shape;7312;p57"/>
            <p:cNvSpPr/>
            <p:nvPr/>
          </p:nvSpPr>
          <p:spPr>
            <a:xfrm>
              <a:off x="3361450" y="3018650"/>
              <a:ext cx="62200" cy="53425"/>
            </a:xfrm>
            <a:custGeom>
              <a:rect b="b" l="l" r="r" t="t"/>
              <a:pathLst>
                <a:path extrusionOk="0" h="2137" w="2488">
                  <a:moveTo>
                    <a:pt x="1065" y="0"/>
                  </a:moveTo>
                  <a:cubicBezTo>
                    <a:pt x="472" y="0"/>
                    <a:pt x="0" y="480"/>
                    <a:pt x="0" y="1065"/>
                  </a:cubicBezTo>
                  <a:cubicBezTo>
                    <a:pt x="0" y="1709"/>
                    <a:pt x="525" y="2137"/>
                    <a:pt x="1074" y="2137"/>
                  </a:cubicBezTo>
                  <a:cubicBezTo>
                    <a:pt x="1336" y="2137"/>
                    <a:pt x="1603" y="2039"/>
                    <a:pt x="1821" y="1821"/>
                  </a:cubicBezTo>
                  <a:cubicBezTo>
                    <a:pt x="2488" y="1146"/>
                    <a:pt x="2016" y="0"/>
                    <a:pt x="1065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313" name="Google Shape;7313;p57"/>
            <p:cNvSpPr/>
            <p:nvPr/>
          </p:nvSpPr>
          <p:spPr>
            <a:xfrm>
              <a:off x="3361450" y="3094850"/>
              <a:ext cx="62200" cy="53350"/>
            </a:xfrm>
            <a:custGeom>
              <a:rect b="b" l="l" r="r" t="t"/>
              <a:pathLst>
                <a:path extrusionOk="0" h="2134" w="2488">
                  <a:moveTo>
                    <a:pt x="1065" y="1"/>
                  </a:moveTo>
                  <a:cubicBezTo>
                    <a:pt x="472" y="1"/>
                    <a:pt x="0" y="480"/>
                    <a:pt x="0" y="1066"/>
                  </a:cubicBezTo>
                  <a:cubicBezTo>
                    <a:pt x="0" y="1709"/>
                    <a:pt x="526" y="2134"/>
                    <a:pt x="1072" y="2134"/>
                  </a:cubicBezTo>
                  <a:cubicBezTo>
                    <a:pt x="1332" y="2134"/>
                    <a:pt x="1598" y="2037"/>
                    <a:pt x="1813" y="1822"/>
                  </a:cubicBezTo>
                  <a:cubicBezTo>
                    <a:pt x="2488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314" name="Google Shape;7314;p57"/>
            <p:cNvSpPr/>
            <p:nvPr/>
          </p:nvSpPr>
          <p:spPr>
            <a:xfrm>
              <a:off x="3437450" y="2637775"/>
              <a:ext cx="62425" cy="53450"/>
            </a:xfrm>
            <a:custGeom>
              <a:rect b="b" l="l" r="r" t="t"/>
              <a:pathLst>
                <a:path extrusionOk="0" h="2138" w="2497">
                  <a:moveTo>
                    <a:pt x="1074" y="1"/>
                  </a:moveTo>
                  <a:cubicBezTo>
                    <a:pt x="480" y="9"/>
                    <a:pt x="9" y="480"/>
                    <a:pt x="1" y="1074"/>
                  </a:cubicBezTo>
                  <a:cubicBezTo>
                    <a:pt x="1" y="1712"/>
                    <a:pt x="529" y="2137"/>
                    <a:pt x="1077" y="2137"/>
                  </a:cubicBezTo>
                  <a:cubicBezTo>
                    <a:pt x="1339" y="2137"/>
                    <a:pt x="1606" y="2040"/>
                    <a:pt x="1822" y="1822"/>
                  </a:cubicBezTo>
                  <a:cubicBezTo>
                    <a:pt x="2496" y="1147"/>
                    <a:pt x="2017" y="1"/>
                    <a:pt x="1074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315" name="Google Shape;7315;p57"/>
            <p:cNvSpPr/>
            <p:nvPr/>
          </p:nvSpPr>
          <p:spPr>
            <a:xfrm>
              <a:off x="3437450" y="2714000"/>
              <a:ext cx="62425" cy="53350"/>
            </a:xfrm>
            <a:custGeom>
              <a:rect b="b" l="l" r="r" t="t"/>
              <a:pathLst>
                <a:path extrusionOk="0" h="2134" w="2497">
                  <a:moveTo>
                    <a:pt x="1074" y="0"/>
                  </a:moveTo>
                  <a:cubicBezTo>
                    <a:pt x="480" y="0"/>
                    <a:pt x="9" y="480"/>
                    <a:pt x="1" y="1065"/>
                  </a:cubicBezTo>
                  <a:cubicBezTo>
                    <a:pt x="1" y="1709"/>
                    <a:pt x="530" y="2133"/>
                    <a:pt x="1078" y="2133"/>
                  </a:cubicBezTo>
                  <a:cubicBezTo>
                    <a:pt x="1340" y="2133"/>
                    <a:pt x="1606" y="2036"/>
                    <a:pt x="1822" y="1821"/>
                  </a:cubicBezTo>
                  <a:cubicBezTo>
                    <a:pt x="2496" y="1146"/>
                    <a:pt x="2017" y="0"/>
                    <a:pt x="1074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316" name="Google Shape;7316;p57"/>
            <p:cNvSpPr/>
            <p:nvPr/>
          </p:nvSpPr>
          <p:spPr>
            <a:xfrm>
              <a:off x="3437450" y="2790200"/>
              <a:ext cx="62425" cy="53350"/>
            </a:xfrm>
            <a:custGeom>
              <a:rect b="b" l="l" r="r" t="t"/>
              <a:pathLst>
                <a:path extrusionOk="0" h="2134" w="2497">
                  <a:moveTo>
                    <a:pt x="1074" y="1"/>
                  </a:moveTo>
                  <a:cubicBezTo>
                    <a:pt x="480" y="1"/>
                    <a:pt x="9" y="480"/>
                    <a:pt x="1" y="1066"/>
                  </a:cubicBezTo>
                  <a:cubicBezTo>
                    <a:pt x="1" y="1709"/>
                    <a:pt x="530" y="2134"/>
                    <a:pt x="1078" y="2134"/>
                  </a:cubicBezTo>
                  <a:cubicBezTo>
                    <a:pt x="1340" y="2134"/>
                    <a:pt x="1606" y="2037"/>
                    <a:pt x="1822" y="1822"/>
                  </a:cubicBezTo>
                  <a:cubicBezTo>
                    <a:pt x="2496" y="1147"/>
                    <a:pt x="2017" y="1"/>
                    <a:pt x="1074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317" name="Google Shape;7317;p57"/>
            <p:cNvSpPr/>
            <p:nvPr/>
          </p:nvSpPr>
          <p:spPr>
            <a:xfrm>
              <a:off x="3437450" y="2866425"/>
              <a:ext cx="62425" cy="53275"/>
            </a:xfrm>
            <a:custGeom>
              <a:rect b="b" l="l" r="r" t="t"/>
              <a:pathLst>
                <a:path extrusionOk="0" h="2131" w="2497">
                  <a:moveTo>
                    <a:pt x="1074" y="0"/>
                  </a:moveTo>
                  <a:cubicBezTo>
                    <a:pt x="480" y="0"/>
                    <a:pt x="9" y="472"/>
                    <a:pt x="1" y="1065"/>
                  </a:cubicBezTo>
                  <a:cubicBezTo>
                    <a:pt x="1" y="1707"/>
                    <a:pt x="527" y="2131"/>
                    <a:pt x="1073" y="2131"/>
                  </a:cubicBezTo>
                  <a:cubicBezTo>
                    <a:pt x="1337" y="2131"/>
                    <a:pt x="1605" y="2032"/>
                    <a:pt x="1822" y="1813"/>
                  </a:cubicBezTo>
                  <a:cubicBezTo>
                    <a:pt x="2496" y="1146"/>
                    <a:pt x="2017" y="0"/>
                    <a:pt x="1074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318" name="Google Shape;7318;p57"/>
            <p:cNvSpPr/>
            <p:nvPr/>
          </p:nvSpPr>
          <p:spPr>
            <a:xfrm>
              <a:off x="3437450" y="2942425"/>
              <a:ext cx="62425" cy="53450"/>
            </a:xfrm>
            <a:custGeom>
              <a:rect b="b" l="l" r="r" t="t"/>
              <a:pathLst>
                <a:path extrusionOk="0" h="2138" w="2497">
                  <a:moveTo>
                    <a:pt x="1074" y="1"/>
                  </a:moveTo>
                  <a:cubicBezTo>
                    <a:pt x="480" y="9"/>
                    <a:pt x="9" y="480"/>
                    <a:pt x="1" y="1066"/>
                  </a:cubicBezTo>
                  <a:cubicBezTo>
                    <a:pt x="1" y="1709"/>
                    <a:pt x="530" y="2137"/>
                    <a:pt x="1078" y="2137"/>
                  </a:cubicBezTo>
                  <a:cubicBezTo>
                    <a:pt x="1340" y="2137"/>
                    <a:pt x="1606" y="2040"/>
                    <a:pt x="1822" y="1822"/>
                  </a:cubicBezTo>
                  <a:cubicBezTo>
                    <a:pt x="2496" y="1147"/>
                    <a:pt x="2017" y="1"/>
                    <a:pt x="1074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319" name="Google Shape;7319;p57"/>
            <p:cNvSpPr/>
            <p:nvPr/>
          </p:nvSpPr>
          <p:spPr>
            <a:xfrm>
              <a:off x="3437450" y="3018650"/>
              <a:ext cx="62425" cy="53425"/>
            </a:xfrm>
            <a:custGeom>
              <a:rect b="b" l="l" r="r" t="t"/>
              <a:pathLst>
                <a:path extrusionOk="0" h="2137" w="2497">
                  <a:moveTo>
                    <a:pt x="1074" y="0"/>
                  </a:moveTo>
                  <a:cubicBezTo>
                    <a:pt x="480" y="0"/>
                    <a:pt x="9" y="480"/>
                    <a:pt x="1" y="1065"/>
                  </a:cubicBezTo>
                  <a:cubicBezTo>
                    <a:pt x="1" y="1709"/>
                    <a:pt x="530" y="2137"/>
                    <a:pt x="1078" y="2137"/>
                  </a:cubicBezTo>
                  <a:cubicBezTo>
                    <a:pt x="1340" y="2137"/>
                    <a:pt x="1606" y="2039"/>
                    <a:pt x="1822" y="1821"/>
                  </a:cubicBezTo>
                  <a:cubicBezTo>
                    <a:pt x="2496" y="1146"/>
                    <a:pt x="2017" y="0"/>
                    <a:pt x="1074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320" name="Google Shape;7320;p57"/>
            <p:cNvSpPr/>
            <p:nvPr/>
          </p:nvSpPr>
          <p:spPr>
            <a:xfrm>
              <a:off x="3437450" y="3094850"/>
              <a:ext cx="62425" cy="53350"/>
            </a:xfrm>
            <a:custGeom>
              <a:rect b="b" l="l" r="r" t="t"/>
              <a:pathLst>
                <a:path extrusionOk="0" h="2134" w="2497">
                  <a:moveTo>
                    <a:pt x="1074" y="1"/>
                  </a:moveTo>
                  <a:cubicBezTo>
                    <a:pt x="480" y="1"/>
                    <a:pt x="9" y="480"/>
                    <a:pt x="1" y="1066"/>
                  </a:cubicBezTo>
                  <a:cubicBezTo>
                    <a:pt x="1" y="1709"/>
                    <a:pt x="530" y="2134"/>
                    <a:pt x="1078" y="2134"/>
                  </a:cubicBezTo>
                  <a:cubicBezTo>
                    <a:pt x="1340" y="2134"/>
                    <a:pt x="1606" y="2037"/>
                    <a:pt x="1822" y="1822"/>
                  </a:cubicBezTo>
                  <a:cubicBezTo>
                    <a:pt x="2496" y="1147"/>
                    <a:pt x="2017" y="1"/>
                    <a:pt x="1074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321" name="Google Shape;7321;p57"/>
            <p:cNvSpPr/>
            <p:nvPr/>
          </p:nvSpPr>
          <p:spPr>
            <a:xfrm>
              <a:off x="3513675" y="2637775"/>
              <a:ext cx="62425" cy="53450"/>
            </a:xfrm>
            <a:custGeom>
              <a:rect b="b" l="l" r="r" t="t"/>
              <a:pathLst>
                <a:path extrusionOk="0" h="2138" w="2497">
                  <a:moveTo>
                    <a:pt x="1065" y="1"/>
                  </a:moveTo>
                  <a:cubicBezTo>
                    <a:pt x="480" y="9"/>
                    <a:pt x="0" y="480"/>
                    <a:pt x="0" y="1074"/>
                  </a:cubicBezTo>
                  <a:cubicBezTo>
                    <a:pt x="0" y="1712"/>
                    <a:pt x="525" y="2137"/>
                    <a:pt x="1073" y="2137"/>
                  </a:cubicBezTo>
                  <a:cubicBezTo>
                    <a:pt x="1335" y="2137"/>
                    <a:pt x="1603" y="2040"/>
                    <a:pt x="1821" y="1822"/>
                  </a:cubicBezTo>
                  <a:cubicBezTo>
                    <a:pt x="2496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322" name="Google Shape;7322;p57"/>
            <p:cNvSpPr/>
            <p:nvPr/>
          </p:nvSpPr>
          <p:spPr>
            <a:xfrm>
              <a:off x="3513675" y="2714000"/>
              <a:ext cx="62425" cy="53350"/>
            </a:xfrm>
            <a:custGeom>
              <a:rect b="b" l="l" r="r" t="t"/>
              <a:pathLst>
                <a:path extrusionOk="0" h="2134" w="2497">
                  <a:moveTo>
                    <a:pt x="1065" y="0"/>
                  </a:moveTo>
                  <a:cubicBezTo>
                    <a:pt x="480" y="0"/>
                    <a:pt x="0" y="480"/>
                    <a:pt x="0" y="1065"/>
                  </a:cubicBezTo>
                  <a:cubicBezTo>
                    <a:pt x="0" y="1709"/>
                    <a:pt x="526" y="2133"/>
                    <a:pt x="1074" y="2133"/>
                  </a:cubicBezTo>
                  <a:cubicBezTo>
                    <a:pt x="1336" y="2133"/>
                    <a:pt x="1603" y="2036"/>
                    <a:pt x="1821" y="1821"/>
                  </a:cubicBezTo>
                  <a:cubicBezTo>
                    <a:pt x="2496" y="1146"/>
                    <a:pt x="2016" y="0"/>
                    <a:pt x="1065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323" name="Google Shape;7323;p57"/>
            <p:cNvSpPr/>
            <p:nvPr/>
          </p:nvSpPr>
          <p:spPr>
            <a:xfrm>
              <a:off x="3513675" y="2790200"/>
              <a:ext cx="62425" cy="53350"/>
            </a:xfrm>
            <a:custGeom>
              <a:rect b="b" l="l" r="r" t="t"/>
              <a:pathLst>
                <a:path extrusionOk="0" h="2134" w="2497">
                  <a:moveTo>
                    <a:pt x="1065" y="1"/>
                  </a:moveTo>
                  <a:cubicBezTo>
                    <a:pt x="480" y="1"/>
                    <a:pt x="0" y="480"/>
                    <a:pt x="0" y="1066"/>
                  </a:cubicBezTo>
                  <a:cubicBezTo>
                    <a:pt x="0" y="1709"/>
                    <a:pt x="526" y="2134"/>
                    <a:pt x="1074" y="2134"/>
                  </a:cubicBezTo>
                  <a:cubicBezTo>
                    <a:pt x="1336" y="2134"/>
                    <a:pt x="1603" y="2037"/>
                    <a:pt x="1821" y="1822"/>
                  </a:cubicBezTo>
                  <a:cubicBezTo>
                    <a:pt x="2496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324" name="Google Shape;7324;p57"/>
            <p:cNvSpPr/>
            <p:nvPr/>
          </p:nvSpPr>
          <p:spPr>
            <a:xfrm>
              <a:off x="3513675" y="2866425"/>
              <a:ext cx="62425" cy="53275"/>
            </a:xfrm>
            <a:custGeom>
              <a:rect b="b" l="l" r="r" t="t"/>
              <a:pathLst>
                <a:path extrusionOk="0" h="2131" w="2497">
                  <a:moveTo>
                    <a:pt x="1065" y="0"/>
                  </a:moveTo>
                  <a:cubicBezTo>
                    <a:pt x="480" y="0"/>
                    <a:pt x="0" y="472"/>
                    <a:pt x="0" y="1065"/>
                  </a:cubicBezTo>
                  <a:cubicBezTo>
                    <a:pt x="0" y="1707"/>
                    <a:pt x="522" y="2131"/>
                    <a:pt x="1069" y="2131"/>
                  </a:cubicBezTo>
                  <a:cubicBezTo>
                    <a:pt x="1333" y="2131"/>
                    <a:pt x="1602" y="2032"/>
                    <a:pt x="1821" y="1813"/>
                  </a:cubicBezTo>
                  <a:cubicBezTo>
                    <a:pt x="2496" y="1146"/>
                    <a:pt x="2016" y="0"/>
                    <a:pt x="1065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325" name="Google Shape;7325;p57"/>
            <p:cNvSpPr/>
            <p:nvPr/>
          </p:nvSpPr>
          <p:spPr>
            <a:xfrm>
              <a:off x="3513675" y="2942425"/>
              <a:ext cx="62425" cy="53450"/>
            </a:xfrm>
            <a:custGeom>
              <a:rect b="b" l="l" r="r" t="t"/>
              <a:pathLst>
                <a:path extrusionOk="0" h="2138" w="2497">
                  <a:moveTo>
                    <a:pt x="1065" y="1"/>
                  </a:moveTo>
                  <a:cubicBezTo>
                    <a:pt x="480" y="9"/>
                    <a:pt x="0" y="480"/>
                    <a:pt x="0" y="1066"/>
                  </a:cubicBezTo>
                  <a:cubicBezTo>
                    <a:pt x="0" y="1709"/>
                    <a:pt x="525" y="2137"/>
                    <a:pt x="1074" y="2137"/>
                  </a:cubicBezTo>
                  <a:cubicBezTo>
                    <a:pt x="1336" y="2137"/>
                    <a:pt x="1603" y="2040"/>
                    <a:pt x="1821" y="1822"/>
                  </a:cubicBezTo>
                  <a:cubicBezTo>
                    <a:pt x="2496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326" name="Google Shape;7326;p57"/>
            <p:cNvSpPr/>
            <p:nvPr/>
          </p:nvSpPr>
          <p:spPr>
            <a:xfrm>
              <a:off x="3513675" y="3018650"/>
              <a:ext cx="62425" cy="53425"/>
            </a:xfrm>
            <a:custGeom>
              <a:rect b="b" l="l" r="r" t="t"/>
              <a:pathLst>
                <a:path extrusionOk="0" h="2137" w="2497">
                  <a:moveTo>
                    <a:pt x="1065" y="0"/>
                  </a:moveTo>
                  <a:cubicBezTo>
                    <a:pt x="480" y="0"/>
                    <a:pt x="0" y="480"/>
                    <a:pt x="0" y="1065"/>
                  </a:cubicBezTo>
                  <a:cubicBezTo>
                    <a:pt x="0" y="1709"/>
                    <a:pt x="525" y="2137"/>
                    <a:pt x="1074" y="2137"/>
                  </a:cubicBezTo>
                  <a:cubicBezTo>
                    <a:pt x="1336" y="2137"/>
                    <a:pt x="1603" y="2039"/>
                    <a:pt x="1821" y="1821"/>
                  </a:cubicBezTo>
                  <a:cubicBezTo>
                    <a:pt x="2496" y="1146"/>
                    <a:pt x="2016" y="0"/>
                    <a:pt x="1065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327" name="Google Shape;7327;p57"/>
            <p:cNvSpPr/>
            <p:nvPr/>
          </p:nvSpPr>
          <p:spPr>
            <a:xfrm>
              <a:off x="3513675" y="3094850"/>
              <a:ext cx="62425" cy="53350"/>
            </a:xfrm>
            <a:custGeom>
              <a:rect b="b" l="l" r="r" t="t"/>
              <a:pathLst>
                <a:path extrusionOk="0" h="2134" w="2497">
                  <a:moveTo>
                    <a:pt x="1065" y="1"/>
                  </a:moveTo>
                  <a:cubicBezTo>
                    <a:pt x="480" y="1"/>
                    <a:pt x="0" y="480"/>
                    <a:pt x="0" y="1066"/>
                  </a:cubicBezTo>
                  <a:cubicBezTo>
                    <a:pt x="0" y="1709"/>
                    <a:pt x="526" y="2134"/>
                    <a:pt x="1074" y="2134"/>
                  </a:cubicBezTo>
                  <a:cubicBezTo>
                    <a:pt x="1336" y="2134"/>
                    <a:pt x="1603" y="2037"/>
                    <a:pt x="1821" y="1822"/>
                  </a:cubicBezTo>
                  <a:cubicBezTo>
                    <a:pt x="2496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328" name="Google Shape;7328;p57"/>
            <p:cNvSpPr/>
            <p:nvPr/>
          </p:nvSpPr>
          <p:spPr>
            <a:xfrm>
              <a:off x="3513675" y="3171075"/>
              <a:ext cx="62425" cy="53275"/>
            </a:xfrm>
            <a:custGeom>
              <a:rect b="b" l="l" r="r" t="t"/>
              <a:pathLst>
                <a:path extrusionOk="0" h="2131" w="2497">
                  <a:moveTo>
                    <a:pt x="1065" y="0"/>
                  </a:moveTo>
                  <a:cubicBezTo>
                    <a:pt x="480" y="0"/>
                    <a:pt x="0" y="472"/>
                    <a:pt x="0" y="1065"/>
                  </a:cubicBezTo>
                  <a:cubicBezTo>
                    <a:pt x="0" y="1707"/>
                    <a:pt x="522" y="2131"/>
                    <a:pt x="1069" y="2131"/>
                  </a:cubicBezTo>
                  <a:cubicBezTo>
                    <a:pt x="1333" y="2131"/>
                    <a:pt x="1602" y="2032"/>
                    <a:pt x="1821" y="1813"/>
                  </a:cubicBezTo>
                  <a:cubicBezTo>
                    <a:pt x="2496" y="1146"/>
                    <a:pt x="2016" y="0"/>
                    <a:pt x="1065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329" name="Google Shape;7329;p57"/>
            <p:cNvSpPr/>
            <p:nvPr/>
          </p:nvSpPr>
          <p:spPr>
            <a:xfrm>
              <a:off x="3589875" y="3171075"/>
              <a:ext cx="62225" cy="53275"/>
            </a:xfrm>
            <a:custGeom>
              <a:rect b="b" l="l" r="r" t="t"/>
              <a:pathLst>
                <a:path extrusionOk="0" h="2131" w="2489">
                  <a:moveTo>
                    <a:pt x="1066" y="0"/>
                  </a:moveTo>
                  <a:cubicBezTo>
                    <a:pt x="480" y="0"/>
                    <a:pt x="1" y="472"/>
                    <a:pt x="1" y="1065"/>
                  </a:cubicBezTo>
                  <a:cubicBezTo>
                    <a:pt x="1" y="1707"/>
                    <a:pt x="523" y="2131"/>
                    <a:pt x="1070" y="2131"/>
                  </a:cubicBezTo>
                  <a:cubicBezTo>
                    <a:pt x="1333" y="2131"/>
                    <a:pt x="1602" y="2032"/>
                    <a:pt x="1822" y="1813"/>
                  </a:cubicBezTo>
                  <a:cubicBezTo>
                    <a:pt x="2488" y="1146"/>
                    <a:pt x="2017" y="0"/>
                    <a:pt x="1066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330" name="Google Shape;7330;p57"/>
            <p:cNvSpPr/>
            <p:nvPr/>
          </p:nvSpPr>
          <p:spPr>
            <a:xfrm>
              <a:off x="3666100" y="2637775"/>
              <a:ext cx="62200" cy="53450"/>
            </a:xfrm>
            <a:custGeom>
              <a:rect b="b" l="l" r="r" t="t"/>
              <a:pathLst>
                <a:path extrusionOk="0" h="2138" w="2488">
                  <a:moveTo>
                    <a:pt x="1065" y="1"/>
                  </a:moveTo>
                  <a:cubicBezTo>
                    <a:pt x="480" y="9"/>
                    <a:pt x="0" y="480"/>
                    <a:pt x="0" y="1074"/>
                  </a:cubicBezTo>
                  <a:cubicBezTo>
                    <a:pt x="0" y="1712"/>
                    <a:pt x="525" y="2137"/>
                    <a:pt x="1073" y="2137"/>
                  </a:cubicBezTo>
                  <a:cubicBezTo>
                    <a:pt x="1335" y="2137"/>
                    <a:pt x="1603" y="2040"/>
                    <a:pt x="1821" y="1822"/>
                  </a:cubicBezTo>
                  <a:cubicBezTo>
                    <a:pt x="2488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331" name="Google Shape;7331;p57"/>
            <p:cNvSpPr/>
            <p:nvPr/>
          </p:nvSpPr>
          <p:spPr>
            <a:xfrm>
              <a:off x="3666100" y="2714000"/>
              <a:ext cx="62200" cy="53350"/>
            </a:xfrm>
            <a:custGeom>
              <a:rect b="b" l="l" r="r" t="t"/>
              <a:pathLst>
                <a:path extrusionOk="0" h="2134" w="2488">
                  <a:moveTo>
                    <a:pt x="1065" y="0"/>
                  </a:moveTo>
                  <a:cubicBezTo>
                    <a:pt x="480" y="0"/>
                    <a:pt x="0" y="480"/>
                    <a:pt x="0" y="1065"/>
                  </a:cubicBezTo>
                  <a:cubicBezTo>
                    <a:pt x="0" y="1709"/>
                    <a:pt x="526" y="2133"/>
                    <a:pt x="1074" y="2133"/>
                  </a:cubicBezTo>
                  <a:cubicBezTo>
                    <a:pt x="1336" y="2133"/>
                    <a:pt x="1603" y="2036"/>
                    <a:pt x="1821" y="1821"/>
                  </a:cubicBezTo>
                  <a:cubicBezTo>
                    <a:pt x="2488" y="1146"/>
                    <a:pt x="2016" y="0"/>
                    <a:pt x="1065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332" name="Google Shape;7332;p57"/>
            <p:cNvSpPr/>
            <p:nvPr/>
          </p:nvSpPr>
          <p:spPr>
            <a:xfrm>
              <a:off x="3666100" y="2790200"/>
              <a:ext cx="62200" cy="53350"/>
            </a:xfrm>
            <a:custGeom>
              <a:rect b="b" l="l" r="r" t="t"/>
              <a:pathLst>
                <a:path extrusionOk="0" h="2134" w="2488">
                  <a:moveTo>
                    <a:pt x="1065" y="1"/>
                  </a:moveTo>
                  <a:cubicBezTo>
                    <a:pt x="480" y="1"/>
                    <a:pt x="0" y="480"/>
                    <a:pt x="0" y="1066"/>
                  </a:cubicBezTo>
                  <a:cubicBezTo>
                    <a:pt x="0" y="1709"/>
                    <a:pt x="526" y="2134"/>
                    <a:pt x="1074" y="2134"/>
                  </a:cubicBezTo>
                  <a:cubicBezTo>
                    <a:pt x="1336" y="2134"/>
                    <a:pt x="1603" y="2037"/>
                    <a:pt x="1821" y="1822"/>
                  </a:cubicBezTo>
                  <a:cubicBezTo>
                    <a:pt x="2488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333" name="Google Shape;7333;p57"/>
            <p:cNvSpPr/>
            <p:nvPr/>
          </p:nvSpPr>
          <p:spPr>
            <a:xfrm>
              <a:off x="3666100" y="2942425"/>
              <a:ext cx="62200" cy="53450"/>
            </a:xfrm>
            <a:custGeom>
              <a:rect b="b" l="l" r="r" t="t"/>
              <a:pathLst>
                <a:path extrusionOk="0" h="2138" w="2488">
                  <a:moveTo>
                    <a:pt x="1065" y="1"/>
                  </a:moveTo>
                  <a:cubicBezTo>
                    <a:pt x="480" y="9"/>
                    <a:pt x="0" y="480"/>
                    <a:pt x="0" y="1066"/>
                  </a:cubicBezTo>
                  <a:cubicBezTo>
                    <a:pt x="0" y="1709"/>
                    <a:pt x="526" y="2137"/>
                    <a:pt x="1074" y="2137"/>
                  </a:cubicBezTo>
                  <a:cubicBezTo>
                    <a:pt x="1336" y="2137"/>
                    <a:pt x="1603" y="2040"/>
                    <a:pt x="1821" y="1822"/>
                  </a:cubicBezTo>
                  <a:cubicBezTo>
                    <a:pt x="2488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334" name="Google Shape;7334;p57"/>
            <p:cNvSpPr/>
            <p:nvPr/>
          </p:nvSpPr>
          <p:spPr>
            <a:xfrm>
              <a:off x="3666100" y="3018650"/>
              <a:ext cx="62200" cy="53425"/>
            </a:xfrm>
            <a:custGeom>
              <a:rect b="b" l="l" r="r" t="t"/>
              <a:pathLst>
                <a:path extrusionOk="0" h="2137" w="2488">
                  <a:moveTo>
                    <a:pt x="1065" y="0"/>
                  </a:moveTo>
                  <a:cubicBezTo>
                    <a:pt x="480" y="0"/>
                    <a:pt x="0" y="480"/>
                    <a:pt x="0" y="1065"/>
                  </a:cubicBezTo>
                  <a:cubicBezTo>
                    <a:pt x="0" y="1709"/>
                    <a:pt x="526" y="2137"/>
                    <a:pt x="1074" y="2137"/>
                  </a:cubicBezTo>
                  <a:cubicBezTo>
                    <a:pt x="1336" y="2137"/>
                    <a:pt x="1603" y="2039"/>
                    <a:pt x="1821" y="1821"/>
                  </a:cubicBezTo>
                  <a:cubicBezTo>
                    <a:pt x="2488" y="1146"/>
                    <a:pt x="2016" y="0"/>
                    <a:pt x="1065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335" name="Google Shape;7335;p57"/>
            <p:cNvSpPr/>
            <p:nvPr/>
          </p:nvSpPr>
          <p:spPr>
            <a:xfrm>
              <a:off x="3666100" y="3094850"/>
              <a:ext cx="62200" cy="53350"/>
            </a:xfrm>
            <a:custGeom>
              <a:rect b="b" l="l" r="r" t="t"/>
              <a:pathLst>
                <a:path extrusionOk="0" h="2134" w="2488">
                  <a:moveTo>
                    <a:pt x="1065" y="1"/>
                  </a:moveTo>
                  <a:cubicBezTo>
                    <a:pt x="480" y="1"/>
                    <a:pt x="0" y="480"/>
                    <a:pt x="0" y="1066"/>
                  </a:cubicBezTo>
                  <a:cubicBezTo>
                    <a:pt x="0" y="1709"/>
                    <a:pt x="526" y="2134"/>
                    <a:pt x="1074" y="2134"/>
                  </a:cubicBezTo>
                  <a:cubicBezTo>
                    <a:pt x="1336" y="2134"/>
                    <a:pt x="1603" y="2037"/>
                    <a:pt x="1821" y="1822"/>
                  </a:cubicBezTo>
                  <a:cubicBezTo>
                    <a:pt x="2488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336" name="Google Shape;7336;p57"/>
            <p:cNvSpPr/>
            <p:nvPr/>
          </p:nvSpPr>
          <p:spPr>
            <a:xfrm>
              <a:off x="3666100" y="3171075"/>
              <a:ext cx="62200" cy="53275"/>
            </a:xfrm>
            <a:custGeom>
              <a:rect b="b" l="l" r="r" t="t"/>
              <a:pathLst>
                <a:path extrusionOk="0" h="2131" w="2488">
                  <a:moveTo>
                    <a:pt x="1065" y="0"/>
                  </a:moveTo>
                  <a:cubicBezTo>
                    <a:pt x="480" y="0"/>
                    <a:pt x="0" y="472"/>
                    <a:pt x="0" y="1065"/>
                  </a:cubicBezTo>
                  <a:cubicBezTo>
                    <a:pt x="0" y="1707"/>
                    <a:pt x="523" y="2131"/>
                    <a:pt x="1069" y="2131"/>
                  </a:cubicBezTo>
                  <a:cubicBezTo>
                    <a:pt x="1333" y="2131"/>
                    <a:pt x="1602" y="2032"/>
                    <a:pt x="1821" y="1813"/>
                  </a:cubicBezTo>
                  <a:cubicBezTo>
                    <a:pt x="2488" y="1146"/>
                    <a:pt x="2016" y="0"/>
                    <a:pt x="1065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337" name="Google Shape;7337;p57"/>
            <p:cNvSpPr/>
            <p:nvPr/>
          </p:nvSpPr>
          <p:spPr>
            <a:xfrm>
              <a:off x="3742300" y="2637775"/>
              <a:ext cx="62225" cy="53450"/>
            </a:xfrm>
            <a:custGeom>
              <a:rect b="b" l="l" r="r" t="t"/>
              <a:pathLst>
                <a:path extrusionOk="0" h="2138" w="2489">
                  <a:moveTo>
                    <a:pt x="1066" y="1"/>
                  </a:moveTo>
                  <a:cubicBezTo>
                    <a:pt x="481" y="1"/>
                    <a:pt x="1" y="480"/>
                    <a:pt x="1" y="1074"/>
                  </a:cubicBezTo>
                  <a:cubicBezTo>
                    <a:pt x="1" y="1712"/>
                    <a:pt x="525" y="2137"/>
                    <a:pt x="1071" y="2137"/>
                  </a:cubicBezTo>
                  <a:cubicBezTo>
                    <a:pt x="1332" y="2137"/>
                    <a:pt x="1598" y="2040"/>
                    <a:pt x="1814" y="1822"/>
                  </a:cubicBezTo>
                  <a:cubicBezTo>
                    <a:pt x="2489" y="1155"/>
                    <a:pt x="2017" y="9"/>
                    <a:pt x="1066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338" name="Google Shape;7338;p57"/>
            <p:cNvSpPr/>
            <p:nvPr/>
          </p:nvSpPr>
          <p:spPr>
            <a:xfrm>
              <a:off x="3742300" y="2714000"/>
              <a:ext cx="62225" cy="53350"/>
            </a:xfrm>
            <a:custGeom>
              <a:rect b="b" l="l" r="r" t="t"/>
              <a:pathLst>
                <a:path extrusionOk="0" h="2134" w="2489">
                  <a:moveTo>
                    <a:pt x="1066" y="0"/>
                  </a:moveTo>
                  <a:cubicBezTo>
                    <a:pt x="481" y="0"/>
                    <a:pt x="1" y="480"/>
                    <a:pt x="1" y="1065"/>
                  </a:cubicBezTo>
                  <a:cubicBezTo>
                    <a:pt x="1" y="1709"/>
                    <a:pt x="526" y="2133"/>
                    <a:pt x="1072" y="2133"/>
                  </a:cubicBezTo>
                  <a:cubicBezTo>
                    <a:pt x="1333" y="2133"/>
                    <a:pt x="1598" y="2036"/>
                    <a:pt x="1814" y="1821"/>
                  </a:cubicBezTo>
                  <a:cubicBezTo>
                    <a:pt x="2489" y="1155"/>
                    <a:pt x="2017" y="0"/>
                    <a:pt x="1066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339" name="Google Shape;7339;p57"/>
            <p:cNvSpPr/>
            <p:nvPr/>
          </p:nvSpPr>
          <p:spPr>
            <a:xfrm>
              <a:off x="3742300" y="2790200"/>
              <a:ext cx="62225" cy="53350"/>
            </a:xfrm>
            <a:custGeom>
              <a:rect b="b" l="l" r="r" t="t"/>
              <a:pathLst>
                <a:path extrusionOk="0" h="2134" w="2489">
                  <a:moveTo>
                    <a:pt x="1066" y="1"/>
                  </a:moveTo>
                  <a:cubicBezTo>
                    <a:pt x="481" y="1"/>
                    <a:pt x="1" y="472"/>
                    <a:pt x="1" y="1066"/>
                  </a:cubicBezTo>
                  <a:cubicBezTo>
                    <a:pt x="1" y="1709"/>
                    <a:pt x="526" y="2134"/>
                    <a:pt x="1072" y="2134"/>
                  </a:cubicBezTo>
                  <a:cubicBezTo>
                    <a:pt x="1333" y="2134"/>
                    <a:pt x="1598" y="2037"/>
                    <a:pt x="1814" y="1822"/>
                  </a:cubicBezTo>
                  <a:cubicBezTo>
                    <a:pt x="2489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340" name="Google Shape;7340;p57"/>
            <p:cNvSpPr/>
            <p:nvPr/>
          </p:nvSpPr>
          <p:spPr>
            <a:xfrm>
              <a:off x="3742300" y="2942425"/>
              <a:ext cx="62225" cy="53450"/>
            </a:xfrm>
            <a:custGeom>
              <a:rect b="b" l="l" r="r" t="t"/>
              <a:pathLst>
                <a:path extrusionOk="0" h="2138" w="2489">
                  <a:moveTo>
                    <a:pt x="1066" y="1"/>
                  </a:moveTo>
                  <a:cubicBezTo>
                    <a:pt x="481" y="1"/>
                    <a:pt x="1" y="480"/>
                    <a:pt x="1" y="1066"/>
                  </a:cubicBezTo>
                  <a:cubicBezTo>
                    <a:pt x="1" y="1709"/>
                    <a:pt x="526" y="2137"/>
                    <a:pt x="1072" y="2137"/>
                  </a:cubicBezTo>
                  <a:cubicBezTo>
                    <a:pt x="1333" y="2137"/>
                    <a:pt x="1598" y="2040"/>
                    <a:pt x="1814" y="1822"/>
                  </a:cubicBezTo>
                  <a:cubicBezTo>
                    <a:pt x="2489" y="1155"/>
                    <a:pt x="2017" y="9"/>
                    <a:pt x="1066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341" name="Google Shape;7341;p57"/>
            <p:cNvSpPr/>
            <p:nvPr/>
          </p:nvSpPr>
          <p:spPr>
            <a:xfrm>
              <a:off x="3742300" y="3018650"/>
              <a:ext cx="62225" cy="53350"/>
            </a:xfrm>
            <a:custGeom>
              <a:rect b="b" l="l" r="r" t="t"/>
              <a:pathLst>
                <a:path extrusionOk="0" h="2134" w="2489">
                  <a:moveTo>
                    <a:pt x="1066" y="0"/>
                  </a:moveTo>
                  <a:cubicBezTo>
                    <a:pt x="481" y="0"/>
                    <a:pt x="1" y="480"/>
                    <a:pt x="1" y="1065"/>
                  </a:cubicBezTo>
                  <a:cubicBezTo>
                    <a:pt x="1" y="1709"/>
                    <a:pt x="526" y="2133"/>
                    <a:pt x="1072" y="2133"/>
                  </a:cubicBezTo>
                  <a:cubicBezTo>
                    <a:pt x="1333" y="2133"/>
                    <a:pt x="1598" y="2036"/>
                    <a:pt x="1814" y="1821"/>
                  </a:cubicBezTo>
                  <a:cubicBezTo>
                    <a:pt x="2489" y="1155"/>
                    <a:pt x="2017" y="0"/>
                    <a:pt x="1066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342" name="Google Shape;7342;p57"/>
            <p:cNvSpPr/>
            <p:nvPr/>
          </p:nvSpPr>
          <p:spPr>
            <a:xfrm>
              <a:off x="3742300" y="3094850"/>
              <a:ext cx="62225" cy="53350"/>
            </a:xfrm>
            <a:custGeom>
              <a:rect b="b" l="l" r="r" t="t"/>
              <a:pathLst>
                <a:path extrusionOk="0" h="2134" w="2489">
                  <a:moveTo>
                    <a:pt x="1066" y="1"/>
                  </a:moveTo>
                  <a:cubicBezTo>
                    <a:pt x="481" y="1"/>
                    <a:pt x="1" y="480"/>
                    <a:pt x="1" y="1066"/>
                  </a:cubicBezTo>
                  <a:cubicBezTo>
                    <a:pt x="1" y="1709"/>
                    <a:pt x="526" y="2134"/>
                    <a:pt x="1072" y="2134"/>
                  </a:cubicBezTo>
                  <a:cubicBezTo>
                    <a:pt x="1333" y="2134"/>
                    <a:pt x="1598" y="2037"/>
                    <a:pt x="1814" y="1822"/>
                  </a:cubicBezTo>
                  <a:cubicBezTo>
                    <a:pt x="2489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343" name="Google Shape;7343;p57"/>
            <p:cNvSpPr/>
            <p:nvPr/>
          </p:nvSpPr>
          <p:spPr>
            <a:xfrm>
              <a:off x="3742300" y="3171075"/>
              <a:ext cx="62225" cy="53300"/>
            </a:xfrm>
            <a:custGeom>
              <a:rect b="b" l="l" r="r" t="t"/>
              <a:pathLst>
                <a:path extrusionOk="0" h="2132" w="2489">
                  <a:moveTo>
                    <a:pt x="1066" y="0"/>
                  </a:moveTo>
                  <a:cubicBezTo>
                    <a:pt x="481" y="0"/>
                    <a:pt x="1" y="472"/>
                    <a:pt x="1" y="1065"/>
                  </a:cubicBezTo>
                  <a:cubicBezTo>
                    <a:pt x="1" y="1705"/>
                    <a:pt x="528" y="2131"/>
                    <a:pt x="1076" y="2131"/>
                  </a:cubicBezTo>
                  <a:cubicBezTo>
                    <a:pt x="1335" y="2131"/>
                    <a:pt x="1599" y="2036"/>
                    <a:pt x="1814" y="1821"/>
                  </a:cubicBezTo>
                  <a:cubicBezTo>
                    <a:pt x="2489" y="1146"/>
                    <a:pt x="2017" y="0"/>
                    <a:pt x="1066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344" name="Google Shape;7344;p57"/>
            <p:cNvSpPr/>
            <p:nvPr/>
          </p:nvSpPr>
          <p:spPr>
            <a:xfrm>
              <a:off x="3742300" y="3247075"/>
              <a:ext cx="62225" cy="53450"/>
            </a:xfrm>
            <a:custGeom>
              <a:rect b="b" l="l" r="r" t="t"/>
              <a:pathLst>
                <a:path extrusionOk="0" h="2138" w="2489">
                  <a:moveTo>
                    <a:pt x="1066" y="1"/>
                  </a:moveTo>
                  <a:cubicBezTo>
                    <a:pt x="481" y="9"/>
                    <a:pt x="1" y="480"/>
                    <a:pt x="1" y="1074"/>
                  </a:cubicBezTo>
                  <a:cubicBezTo>
                    <a:pt x="1" y="1712"/>
                    <a:pt x="525" y="2137"/>
                    <a:pt x="1071" y="2137"/>
                  </a:cubicBezTo>
                  <a:cubicBezTo>
                    <a:pt x="1332" y="2137"/>
                    <a:pt x="1598" y="2040"/>
                    <a:pt x="1814" y="1822"/>
                  </a:cubicBezTo>
                  <a:cubicBezTo>
                    <a:pt x="2489" y="1155"/>
                    <a:pt x="2017" y="9"/>
                    <a:pt x="1066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345" name="Google Shape;7345;p57"/>
            <p:cNvSpPr/>
            <p:nvPr/>
          </p:nvSpPr>
          <p:spPr>
            <a:xfrm>
              <a:off x="3818525" y="2714000"/>
              <a:ext cx="62225" cy="53350"/>
            </a:xfrm>
            <a:custGeom>
              <a:rect b="b" l="l" r="r" t="t"/>
              <a:pathLst>
                <a:path extrusionOk="0" h="2134" w="2489">
                  <a:moveTo>
                    <a:pt x="1065" y="0"/>
                  </a:moveTo>
                  <a:cubicBezTo>
                    <a:pt x="480" y="0"/>
                    <a:pt x="0" y="480"/>
                    <a:pt x="0" y="1065"/>
                  </a:cubicBezTo>
                  <a:cubicBezTo>
                    <a:pt x="0" y="1709"/>
                    <a:pt x="526" y="2133"/>
                    <a:pt x="1074" y="2133"/>
                  </a:cubicBezTo>
                  <a:cubicBezTo>
                    <a:pt x="1336" y="2133"/>
                    <a:pt x="1603" y="2036"/>
                    <a:pt x="1821" y="1821"/>
                  </a:cubicBezTo>
                  <a:cubicBezTo>
                    <a:pt x="2488" y="1146"/>
                    <a:pt x="2017" y="0"/>
                    <a:pt x="1065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346" name="Google Shape;7346;p57"/>
            <p:cNvSpPr/>
            <p:nvPr/>
          </p:nvSpPr>
          <p:spPr>
            <a:xfrm>
              <a:off x="3818525" y="2790200"/>
              <a:ext cx="62225" cy="53350"/>
            </a:xfrm>
            <a:custGeom>
              <a:rect b="b" l="l" r="r" t="t"/>
              <a:pathLst>
                <a:path extrusionOk="0" h="2134" w="2489">
                  <a:moveTo>
                    <a:pt x="1065" y="1"/>
                  </a:moveTo>
                  <a:cubicBezTo>
                    <a:pt x="480" y="1"/>
                    <a:pt x="0" y="480"/>
                    <a:pt x="0" y="1066"/>
                  </a:cubicBezTo>
                  <a:cubicBezTo>
                    <a:pt x="0" y="1709"/>
                    <a:pt x="526" y="2134"/>
                    <a:pt x="1074" y="2134"/>
                  </a:cubicBezTo>
                  <a:cubicBezTo>
                    <a:pt x="1336" y="2134"/>
                    <a:pt x="1603" y="2037"/>
                    <a:pt x="1821" y="1822"/>
                  </a:cubicBezTo>
                  <a:cubicBezTo>
                    <a:pt x="2488" y="1147"/>
                    <a:pt x="2017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347" name="Google Shape;7347;p57"/>
            <p:cNvSpPr/>
            <p:nvPr/>
          </p:nvSpPr>
          <p:spPr>
            <a:xfrm>
              <a:off x="3818525" y="2942425"/>
              <a:ext cx="62225" cy="53450"/>
            </a:xfrm>
            <a:custGeom>
              <a:rect b="b" l="l" r="r" t="t"/>
              <a:pathLst>
                <a:path extrusionOk="0" h="2138" w="2489">
                  <a:moveTo>
                    <a:pt x="1065" y="1"/>
                  </a:moveTo>
                  <a:cubicBezTo>
                    <a:pt x="480" y="1"/>
                    <a:pt x="0" y="480"/>
                    <a:pt x="0" y="1066"/>
                  </a:cubicBezTo>
                  <a:cubicBezTo>
                    <a:pt x="0" y="1709"/>
                    <a:pt x="526" y="2137"/>
                    <a:pt x="1074" y="2137"/>
                  </a:cubicBezTo>
                  <a:cubicBezTo>
                    <a:pt x="1336" y="2137"/>
                    <a:pt x="1603" y="2040"/>
                    <a:pt x="1821" y="1822"/>
                  </a:cubicBezTo>
                  <a:cubicBezTo>
                    <a:pt x="2488" y="1147"/>
                    <a:pt x="2017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348" name="Google Shape;7348;p57"/>
            <p:cNvSpPr/>
            <p:nvPr/>
          </p:nvSpPr>
          <p:spPr>
            <a:xfrm>
              <a:off x="3818525" y="3018650"/>
              <a:ext cx="62225" cy="53425"/>
            </a:xfrm>
            <a:custGeom>
              <a:rect b="b" l="l" r="r" t="t"/>
              <a:pathLst>
                <a:path extrusionOk="0" h="2137" w="2489">
                  <a:moveTo>
                    <a:pt x="1065" y="0"/>
                  </a:moveTo>
                  <a:cubicBezTo>
                    <a:pt x="480" y="0"/>
                    <a:pt x="0" y="480"/>
                    <a:pt x="0" y="1065"/>
                  </a:cubicBezTo>
                  <a:cubicBezTo>
                    <a:pt x="0" y="1709"/>
                    <a:pt x="526" y="2137"/>
                    <a:pt x="1074" y="2137"/>
                  </a:cubicBezTo>
                  <a:cubicBezTo>
                    <a:pt x="1336" y="2137"/>
                    <a:pt x="1603" y="2039"/>
                    <a:pt x="1821" y="1821"/>
                  </a:cubicBezTo>
                  <a:cubicBezTo>
                    <a:pt x="2488" y="1146"/>
                    <a:pt x="2017" y="0"/>
                    <a:pt x="1065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349" name="Google Shape;7349;p57"/>
            <p:cNvSpPr/>
            <p:nvPr/>
          </p:nvSpPr>
          <p:spPr>
            <a:xfrm>
              <a:off x="3818525" y="3094850"/>
              <a:ext cx="62225" cy="53350"/>
            </a:xfrm>
            <a:custGeom>
              <a:rect b="b" l="l" r="r" t="t"/>
              <a:pathLst>
                <a:path extrusionOk="0" h="2134" w="2489">
                  <a:moveTo>
                    <a:pt x="1065" y="1"/>
                  </a:moveTo>
                  <a:cubicBezTo>
                    <a:pt x="480" y="1"/>
                    <a:pt x="0" y="480"/>
                    <a:pt x="0" y="1066"/>
                  </a:cubicBezTo>
                  <a:cubicBezTo>
                    <a:pt x="0" y="1709"/>
                    <a:pt x="526" y="2134"/>
                    <a:pt x="1074" y="2134"/>
                  </a:cubicBezTo>
                  <a:cubicBezTo>
                    <a:pt x="1336" y="2134"/>
                    <a:pt x="1603" y="2037"/>
                    <a:pt x="1821" y="1822"/>
                  </a:cubicBezTo>
                  <a:cubicBezTo>
                    <a:pt x="2488" y="1147"/>
                    <a:pt x="2017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350" name="Google Shape;7350;p57"/>
            <p:cNvSpPr/>
            <p:nvPr/>
          </p:nvSpPr>
          <p:spPr>
            <a:xfrm>
              <a:off x="3818525" y="3171075"/>
              <a:ext cx="62225" cy="53275"/>
            </a:xfrm>
            <a:custGeom>
              <a:rect b="b" l="l" r="r" t="t"/>
              <a:pathLst>
                <a:path extrusionOk="0" h="2131" w="2489">
                  <a:moveTo>
                    <a:pt x="1065" y="0"/>
                  </a:moveTo>
                  <a:cubicBezTo>
                    <a:pt x="480" y="0"/>
                    <a:pt x="0" y="472"/>
                    <a:pt x="0" y="1065"/>
                  </a:cubicBezTo>
                  <a:cubicBezTo>
                    <a:pt x="0" y="1707"/>
                    <a:pt x="523" y="2131"/>
                    <a:pt x="1070" y="2131"/>
                  </a:cubicBezTo>
                  <a:cubicBezTo>
                    <a:pt x="1333" y="2131"/>
                    <a:pt x="1602" y="2032"/>
                    <a:pt x="1821" y="1813"/>
                  </a:cubicBezTo>
                  <a:cubicBezTo>
                    <a:pt x="2488" y="1146"/>
                    <a:pt x="2017" y="0"/>
                    <a:pt x="1065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351" name="Google Shape;7351;p57"/>
            <p:cNvSpPr/>
            <p:nvPr/>
          </p:nvSpPr>
          <p:spPr>
            <a:xfrm>
              <a:off x="3818525" y="3247075"/>
              <a:ext cx="62225" cy="53450"/>
            </a:xfrm>
            <a:custGeom>
              <a:rect b="b" l="l" r="r" t="t"/>
              <a:pathLst>
                <a:path extrusionOk="0" h="2138" w="2489">
                  <a:moveTo>
                    <a:pt x="1065" y="1"/>
                  </a:moveTo>
                  <a:cubicBezTo>
                    <a:pt x="480" y="9"/>
                    <a:pt x="0" y="480"/>
                    <a:pt x="0" y="1074"/>
                  </a:cubicBezTo>
                  <a:cubicBezTo>
                    <a:pt x="0" y="1712"/>
                    <a:pt x="525" y="2137"/>
                    <a:pt x="1073" y="2137"/>
                  </a:cubicBezTo>
                  <a:cubicBezTo>
                    <a:pt x="1335" y="2137"/>
                    <a:pt x="1603" y="2040"/>
                    <a:pt x="1821" y="1822"/>
                  </a:cubicBezTo>
                  <a:cubicBezTo>
                    <a:pt x="2488" y="1155"/>
                    <a:pt x="2017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352" name="Google Shape;7352;p57"/>
            <p:cNvSpPr/>
            <p:nvPr/>
          </p:nvSpPr>
          <p:spPr>
            <a:xfrm>
              <a:off x="3818525" y="3323300"/>
              <a:ext cx="62225" cy="53425"/>
            </a:xfrm>
            <a:custGeom>
              <a:rect b="b" l="l" r="r" t="t"/>
              <a:pathLst>
                <a:path extrusionOk="0" h="2137" w="2489">
                  <a:moveTo>
                    <a:pt x="1065" y="0"/>
                  </a:moveTo>
                  <a:cubicBezTo>
                    <a:pt x="480" y="0"/>
                    <a:pt x="0" y="480"/>
                    <a:pt x="0" y="1065"/>
                  </a:cubicBezTo>
                  <a:cubicBezTo>
                    <a:pt x="0" y="1709"/>
                    <a:pt x="526" y="2137"/>
                    <a:pt x="1074" y="2137"/>
                  </a:cubicBezTo>
                  <a:cubicBezTo>
                    <a:pt x="1336" y="2137"/>
                    <a:pt x="1603" y="2039"/>
                    <a:pt x="1821" y="1821"/>
                  </a:cubicBezTo>
                  <a:cubicBezTo>
                    <a:pt x="2488" y="1154"/>
                    <a:pt x="2017" y="0"/>
                    <a:pt x="1065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353" name="Google Shape;7353;p57"/>
            <p:cNvSpPr/>
            <p:nvPr/>
          </p:nvSpPr>
          <p:spPr>
            <a:xfrm>
              <a:off x="3818525" y="3399500"/>
              <a:ext cx="62225" cy="53350"/>
            </a:xfrm>
            <a:custGeom>
              <a:rect b="b" l="l" r="r" t="t"/>
              <a:pathLst>
                <a:path extrusionOk="0" h="2134" w="2489">
                  <a:moveTo>
                    <a:pt x="1065" y="1"/>
                  </a:moveTo>
                  <a:cubicBezTo>
                    <a:pt x="480" y="1"/>
                    <a:pt x="0" y="480"/>
                    <a:pt x="0" y="1066"/>
                  </a:cubicBezTo>
                  <a:cubicBezTo>
                    <a:pt x="0" y="1709"/>
                    <a:pt x="526" y="2134"/>
                    <a:pt x="1074" y="2134"/>
                  </a:cubicBezTo>
                  <a:cubicBezTo>
                    <a:pt x="1336" y="2134"/>
                    <a:pt x="1603" y="2037"/>
                    <a:pt x="1821" y="1822"/>
                  </a:cubicBezTo>
                  <a:cubicBezTo>
                    <a:pt x="2488" y="1147"/>
                    <a:pt x="2017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354" name="Google Shape;7354;p57"/>
            <p:cNvSpPr/>
            <p:nvPr/>
          </p:nvSpPr>
          <p:spPr>
            <a:xfrm>
              <a:off x="3818525" y="3780375"/>
              <a:ext cx="62425" cy="53425"/>
            </a:xfrm>
            <a:custGeom>
              <a:rect b="b" l="l" r="r" t="t"/>
              <a:pathLst>
                <a:path extrusionOk="0" h="2137" w="2497">
                  <a:moveTo>
                    <a:pt x="1065" y="0"/>
                  </a:moveTo>
                  <a:cubicBezTo>
                    <a:pt x="480" y="0"/>
                    <a:pt x="0" y="480"/>
                    <a:pt x="0" y="1065"/>
                  </a:cubicBezTo>
                  <a:cubicBezTo>
                    <a:pt x="0" y="1709"/>
                    <a:pt x="529" y="2137"/>
                    <a:pt x="1078" y="2137"/>
                  </a:cubicBezTo>
                  <a:cubicBezTo>
                    <a:pt x="1340" y="2137"/>
                    <a:pt x="1606" y="2039"/>
                    <a:pt x="1821" y="1821"/>
                  </a:cubicBezTo>
                  <a:cubicBezTo>
                    <a:pt x="2496" y="1146"/>
                    <a:pt x="2017" y="0"/>
                    <a:pt x="1065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355" name="Google Shape;7355;p57"/>
            <p:cNvSpPr/>
            <p:nvPr/>
          </p:nvSpPr>
          <p:spPr>
            <a:xfrm>
              <a:off x="3894725" y="2790200"/>
              <a:ext cx="62225" cy="53350"/>
            </a:xfrm>
            <a:custGeom>
              <a:rect b="b" l="l" r="r" t="t"/>
              <a:pathLst>
                <a:path extrusionOk="0" h="2134" w="2489">
                  <a:moveTo>
                    <a:pt x="1066" y="1"/>
                  </a:moveTo>
                  <a:cubicBezTo>
                    <a:pt x="481" y="1"/>
                    <a:pt x="1" y="480"/>
                    <a:pt x="1" y="1066"/>
                  </a:cubicBezTo>
                  <a:cubicBezTo>
                    <a:pt x="1" y="1709"/>
                    <a:pt x="526" y="2134"/>
                    <a:pt x="1075" y="2134"/>
                  </a:cubicBezTo>
                  <a:cubicBezTo>
                    <a:pt x="1337" y="2134"/>
                    <a:pt x="1604" y="2037"/>
                    <a:pt x="1822" y="1822"/>
                  </a:cubicBezTo>
                  <a:cubicBezTo>
                    <a:pt x="2489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356" name="Google Shape;7356;p57"/>
            <p:cNvSpPr/>
            <p:nvPr/>
          </p:nvSpPr>
          <p:spPr>
            <a:xfrm>
              <a:off x="3894725" y="3932800"/>
              <a:ext cx="62225" cy="53425"/>
            </a:xfrm>
            <a:custGeom>
              <a:rect b="b" l="l" r="r" t="t"/>
              <a:pathLst>
                <a:path extrusionOk="0" h="2137" w="2489">
                  <a:moveTo>
                    <a:pt x="1066" y="0"/>
                  </a:moveTo>
                  <a:cubicBezTo>
                    <a:pt x="481" y="0"/>
                    <a:pt x="1" y="480"/>
                    <a:pt x="1" y="1065"/>
                  </a:cubicBezTo>
                  <a:cubicBezTo>
                    <a:pt x="1" y="1709"/>
                    <a:pt x="526" y="2137"/>
                    <a:pt x="1075" y="2137"/>
                  </a:cubicBezTo>
                  <a:cubicBezTo>
                    <a:pt x="1337" y="2137"/>
                    <a:pt x="1604" y="2039"/>
                    <a:pt x="1822" y="1821"/>
                  </a:cubicBezTo>
                  <a:cubicBezTo>
                    <a:pt x="2489" y="1146"/>
                    <a:pt x="2017" y="0"/>
                    <a:pt x="1066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357" name="Google Shape;7357;p57"/>
            <p:cNvSpPr/>
            <p:nvPr/>
          </p:nvSpPr>
          <p:spPr>
            <a:xfrm>
              <a:off x="3894725" y="3856775"/>
              <a:ext cx="62175" cy="53250"/>
            </a:xfrm>
            <a:custGeom>
              <a:rect b="b" l="l" r="r" t="t"/>
              <a:pathLst>
                <a:path extrusionOk="0" h="2130" w="2487">
                  <a:moveTo>
                    <a:pt x="1076" y="1"/>
                  </a:moveTo>
                  <a:cubicBezTo>
                    <a:pt x="1073" y="1"/>
                    <a:pt x="1069" y="1"/>
                    <a:pt x="1066" y="1"/>
                  </a:cubicBezTo>
                  <a:cubicBezTo>
                    <a:pt x="481" y="1"/>
                    <a:pt x="1" y="472"/>
                    <a:pt x="1" y="1066"/>
                  </a:cubicBezTo>
                  <a:cubicBezTo>
                    <a:pt x="1" y="1704"/>
                    <a:pt x="525" y="2129"/>
                    <a:pt x="1074" y="2129"/>
                  </a:cubicBezTo>
                  <a:cubicBezTo>
                    <a:pt x="1336" y="2129"/>
                    <a:pt x="1604" y="2032"/>
                    <a:pt x="1822" y="1814"/>
                  </a:cubicBezTo>
                  <a:cubicBezTo>
                    <a:pt x="2486" y="1149"/>
                    <a:pt x="2020" y="1"/>
                    <a:pt x="1076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358" name="Google Shape;7358;p57"/>
            <p:cNvSpPr/>
            <p:nvPr/>
          </p:nvSpPr>
          <p:spPr>
            <a:xfrm>
              <a:off x="3894725" y="3780375"/>
              <a:ext cx="62425" cy="53425"/>
            </a:xfrm>
            <a:custGeom>
              <a:rect b="b" l="l" r="r" t="t"/>
              <a:pathLst>
                <a:path extrusionOk="0" h="2137" w="2497">
                  <a:moveTo>
                    <a:pt x="1066" y="0"/>
                  </a:moveTo>
                  <a:cubicBezTo>
                    <a:pt x="481" y="0"/>
                    <a:pt x="1" y="480"/>
                    <a:pt x="1" y="1065"/>
                  </a:cubicBezTo>
                  <a:cubicBezTo>
                    <a:pt x="1" y="1709"/>
                    <a:pt x="526" y="2137"/>
                    <a:pt x="1075" y="2137"/>
                  </a:cubicBezTo>
                  <a:cubicBezTo>
                    <a:pt x="1337" y="2137"/>
                    <a:pt x="1604" y="2039"/>
                    <a:pt x="1822" y="1821"/>
                  </a:cubicBezTo>
                  <a:cubicBezTo>
                    <a:pt x="2497" y="1146"/>
                    <a:pt x="2017" y="0"/>
                    <a:pt x="1066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359" name="Google Shape;7359;p57"/>
            <p:cNvSpPr/>
            <p:nvPr/>
          </p:nvSpPr>
          <p:spPr>
            <a:xfrm>
              <a:off x="3894725" y="3704150"/>
              <a:ext cx="62225" cy="53450"/>
            </a:xfrm>
            <a:custGeom>
              <a:rect b="b" l="l" r="r" t="t"/>
              <a:pathLst>
                <a:path extrusionOk="0" h="2138" w="2489">
                  <a:moveTo>
                    <a:pt x="1066" y="1"/>
                  </a:moveTo>
                  <a:cubicBezTo>
                    <a:pt x="481" y="1"/>
                    <a:pt x="1" y="480"/>
                    <a:pt x="1" y="1066"/>
                  </a:cubicBezTo>
                  <a:cubicBezTo>
                    <a:pt x="1" y="1709"/>
                    <a:pt x="526" y="2137"/>
                    <a:pt x="1075" y="2137"/>
                  </a:cubicBezTo>
                  <a:cubicBezTo>
                    <a:pt x="1337" y="2137"/>
                    <a:pt x="1604" y="2040"/>
                    <a:pt x="1822" y="1822"/>
                  </a:cubicBezTo>
                  <a:cubicBezTo>
                    <a:pt x="2489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360" name="Google Shape;7360;p57"/>
            <p:cNvSpPr/>
            <p:nvPr/>
          </p:nvSpPr>
          <p:spPr>
            <a:xfrm>
              <a:off x="3894725" y="3627950"/>
              <a:ext cx="62225" cy="53425"/>
            </a:xfrm>
            <a:custGeom>
              <a:rect b="b" l="l" r="r" t="t"/>
              <a:pathLst>
                <a:path extrusionOk="0" h="2137" w="2489">
                  <a:moveTo>
                    <a:pt x="1066" y="0"/>
                  </a:moveTo>
                  <a:cubicBezTo>
                    <a:pt x="481" y="8"/>
                    <a:pt x="1" y="480"/>
                    <a:pt x="1" y="1073"/>
                  </a:cubicBezTo>
                  <a:cubicBezTo>
                    <a:pt x="1" y="1711"/>
                    <a:pt x="525" y="2137"/>
                    <a:pt x="1074" y="2137"/>
                  </a:cubicBezTo>
                  <a:cubicBezTo>
                    <a:pt x="1336" y="2137"/>
                    <a:pt x="1604" y="2039"/>
                    <a:pt x="1822" y="1821"/>
                  </a:cubicBezTo>
                  <a:cubicBezTo>
                    <a:pt x="2489" y="1154"/>
                    <a:pt x="2017" y="0"/>
                    <a:pt x="1066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361" name="Google Shape;7361;p57"/>
            <p:cNvSpPr/>
            <p:nvPr/>
          </p:nvSpPr>
          <p:spPr>
            <a:xfrm>
              <a:off x="3894725" y="3551925"/>
              <a:ext cx="62175" cy="53250"/>
            </a:xfrm>
            <a:custGeom>
              <a:rect b="b" l="l" r="r" t="t"/>
              <a:pathLst>
                <a:path extrusionOk="0" h="2130" w="2487">
                  <a:moveTo>
                    <a:pt x="1076" y="1"/>
                  </a:moveTo>
                  <a:cubicBezTo>
                    <a:pt x="1073" y="1"/>
                    <a:pt x="1069" y="1"/>
                    <a:pt x="1066" y="1"/>
                  </a:cubicBezTo>
                  <a:cubicBezTo>
                    <a:pt x="481" y="1"/>
                    <a:pt x="1" y="472"/>
                    <a:pt x="1" y="1066"/>
                  </a:cubicBezTo>
                  <a:cubicBezTo>
                    <a:pt x="1" y="1704"/>
                    <a:pt x="525" y="2129"/>
                    <a:pt x="1074" y="2129"/>
                  </a:cubicBezTo>
                  <a:cubicBezTo>
                    <a:pt x="1336" y="2129"/>
                    <a:pt x="1604" y="2032"/>
                    <a:pt x="1822" y="1814"/>
                  </a:cubicBezTo>
                  <a:cubicBezTo>
                    <a:pt x="2486" y="1149"/>
                    <a:pt x="2020" y="1"/>
                    <a:pt x="1076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362" name="Google Shape;7362;p57"/>
            <p:cNvSpPr/>
            <p:nvPr/>
          </p:nvSpPr>
          <p:spPr>
            <a:xfrm>
              <a:off x="3894725" y="3475725"/>
              <a:ext cx="62225" cy="53350"/>
            </a:xfrm>
            <a:custGeom>
              <a:rect b="b" l="l" r="r" t="t"/>
              <a:pathLst>
                <a:path extrusionOk="0" h="2134" w="2489">
                  <a:moveTo>
                    <a:pt x="1066" y="0"/>
                  </a:moveTo>
                  <a:cubicBezTo>
                    <a:pt x="472" y="0"/>
                    <a:pt x="1" y="480"/>
                    <a:pt x="1" y="1065"/>
                  </a:cubicBezTo>
                  <a:cubicBezTo>
                    <a:pt x="1" y="1709"/>
                    <a:pt x="526" y="2133"/>
                    <a:pt x="1075" y="2133"/>
                  </a:cubicBezTo>
                  <a:cubicBezTo>
                    <a:pt x="1337" y="2133"/>
                    <a:pt x="1604" y="2037"/>
                    <a:pt x="1822" y="1821"/>
                  </a:cubicBezTo>
                  <a:cubicBezTo>
                    <a:pt x="2489" y="1146"/>
                    <a:pt x="2017" y="0"/>
                    <a:pt x="1066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363" name="Google Shape;7363;p57"/>
            <p:cNvSpPr/>
            <p:nvPr/>
          </p:nvSpPr>
          <p:spPr>
            <a:xfrm>
              <a:off x="3894725" y="3399500"/>
              <a:ext cx="62225" cy="53350"/>
            </a:xfrm>
            <a:custGeom>
              <a:rect b="b" l="l" r="r" t="t"/>
              <a:pathLst>
                <a:path extrusionOk="0" h="2134" w="2489">
                  <a:moveTo>
                    <a:pt x="1066" y="1"/>
                  </a:moveTo>
                  <a:cubicBezTo>
                    <a:pt x="481" y="1"/>
                    <a:pt x="1" y="480"/>
                    <a:pt x="1" y="1066"/>
                  </a:cubicBezTo>
                  <a:cubicBezTo>
                    <a:pt x="1" y="1709"/>
                    <a:pt x="526" y="2134"/>
                    <a:pt x="1075" y="2134"/>
                  </a:cubicBezTo>
                  <a:cubicBezTo>
                    <a:pt x="1337" y="2134"/>
                    <a:pt x="1604" y="2037"/>
                    <a:pt x="1822" y="1822"/>
                  </a:cubicBezTo>
                  <a:cubicBezTo>
                    <a:pt x="2489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364" name="Google Shape;7364;p57"/>
            <p:cNvSpPr/>
            <p:nvPr/>
          </p:nvSpPr>
          <p:spPr>
            <a:xfrm>
              <a:off x="3894600" y="3323300"/>
              <a:ext cx="62350" cy="53425"/>
            </a:xfrm>
            <a:custGeom>
              <a:rect b="b" l="l" r="r" t="t"/>
              <a:pathLst>
                <a:path extrusionOk="0" h="2137" w="2494">
                  <a:moveTo>
                    <a:pt x="1071" y="0"/>
                  </a:moveTo>
                  <a:cubicBezTo>
                    <a:pt x="486" y="8"/>
                    <a:pt x="6" y="480"/>
                    <a:pt x="6" y="1065"/>
                  </a:cubicBezTo>
                  <a:cubicBezTo>
                    <a:pt x="0" y="1709"/>
                    <a:pt x="528" y="2137"/>
                    <a:pt x="1076" y="2137"/>
                  </a:cubicBezTo>
                  <a:cubicBezTo>
                    <a:pt x="1337" y="2137"/>
                    <a:pt x="1603" y="2039"/>
                    <a:pt x="1819" y="1821"/>
                  </a:cubicBezTo>
                  <a:cubicBezTo>
                    <a:pt x="2494" y="1154"/>
                    <a:pt x="2022" y="0"/>
                    <a:pt x="1071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365" name="Google Shape;7365;p57"/>
            <p:cNvSpPr/>
            <p:nvPr/>
          </p:nvSpPr>
          <p:spPr>
            <a:xfrm>
              <a:off x="3894725" y="3247075"/>
              <a:ext cx="62225" cy="53450"/>
            </a:xfrm>
            <a:custGeom>
              <a:rect b="b" l="l" r="r" t="t"/>
              <a:pathLst>
                <a:path extrusionOk="0" h="2138" w="2489">
                  <a:moveTo>
                    <a:pt x="1066" y="1"/>
                  </a:moveTo>
                  <a:cubicBezTo>
                    <a:pt x="481" y="9"/>
                    <a:pt x="1" y="480"/>
                    <a:pt x="1" y="1074"/>
                  </a:cubicBezTo>
                  <a:cubicBezTo>
                    <a:pt x="1" y="1712"/>
                    <a:pt x="525" y="2137"/>
                    <a:pt x="1074" y="2137"/>
                  </a:cubicBezTo>
                  <a:cubicBezTo>
                    <a:pt x="1336" y="2137"/>
                    <a:pt x="1604" y="2040"/>
                    <a:pt x="1822" y="1822"/>
                  </a:cubicBezTo>
                  <a:cubicBezTo>
                    <a:pt x="2489" y="1155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366" name="Google Shape;7366;p57"/>
            <p:cNvSpPr/>
            <p:nvPr/>
          </p:nvSpPr>
          <p:spPr>
            <a:xfrm>
              <a:off x="3894725" y="3171075"/>
              <a:ext cx="62225" cy="53275"/>
            </a:xfrm>
            <a:custGeom>
              <a:rect b="b" l="l" r="r" t="t"/>
              <a:pathLst>
                <a:path extrusionOk="0" h="2131" w="2489">
                  <a:moveTo>
                    <a:pt x="1066" y="0"/>
                  </a:moveTo>
                  <a:cubicBezTo>
                    <a:pt x="481" y="0"/>
                    <a:pt x="1" y="472"/>
                    <a:pt x="1" y="1065"/>
                  </a:cubicBezTo>
                  <a:cubicBezTo>
                    <a:pt x="1" y="1707"/>
                    <a:pt x="523" y="2131"/>
                    <a:pt x="1070" y="2131"/>
                  </a:cubicBezTo>
                  <a:cubicBezTo>
                    <a:pt x="1334" y="2131"/>
                    <a:pt x="1603" y="2032"/>
                    <a:pt x="1822" y="1813"/>
                  </a:cubicBezTo>
                  <a:cubicBezTo>
                    <a:pt x="2489" y="1146"/>
                    <a:pt x="2017" y="0"/>
                    <a:pt x="1066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367" name="Google Shape;7367;p57"/>
            <p:cNvSpPr/>
            <p:nvPr/>
          </p:nvSpPr>
          <p:spPr>
            <a:xfrm>
              <a:off x="3894725" y="3094850"/>
              <a:ext cx="62225" cy="53350"/>
            </a:xfrm>
            <a:custGeom>
              <a:rect b="b" l="l" r="r" t="t"/>
              <a:pathLst>
                <a:path extrusionOk="0" h="2134" w="2489">
                  <a:moveTo>
                    <a:pt x="1066" y="1"/>
                  </a:moveTo>
                  <a:cubicBezTo>
                    <a:pt x="481" y="1"/>
                    <a:pt x="1" y="480"/>
                    <a:pt x="1" y="1066"/>
                  </a:cubicBezTo>
                  <a:cubicBezTo>
                    <a:pt x="1" y="1709"/>
                    <a:pt x="526" y="2134"/>
                    <a:pt x="1075" y="2134"/>
                  </a:cubicBezTo>
                  <a:cubicBezTo>
                    <a:pt x="1337" y="2134"/>
                    <a:pt x="1604" y="2037"/>
                    <a:pt x="1822" y="1822"/>
                  </a:cubicBezTo>
                  <a:cubicBezTo>
                    <a:pt x="2489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368" name="Google Shape;7368;p57"/>
            <p:cNvSpPr/>
            <p:nvPr/>
          </p:nvSpPr>
          <p:spPr>
            <a:xfrm>
              <a:off x="3894725" y="3018650"/>
              <a:ext cx="62225" cy="53425"/>
            </a:xfrm>
            <a:custGeom>
              <a:rect b="b" l="l" r="r" t="t"/>
              <a:pathLst>
                <a:path extrusionOk="0" h="2137" w="2489">
                  <a:moveTo>
                    <a:pt x="1066" y="0"/>
                  </a:moveTo>
                  <a:cubicBezTo>
                    <a:pt x="481" y="0"/>
                    <a:pt x="1" y="480"/>
                    <a:pt x="1" y="1065"/>
                  </a:cubicBezTo>
                  <a:cubicBezTo>
                    <a:pt x="1" y="1709"/>
                    <a:pt x="526" y="2137"/>
                    <a:pt x="1075" y="2137"/>
                  </a:cubicBezTo>
                  <a:cubicBezTo>
                    <a:pt x="1337" y="2137"/>
                    <a:pt x="1604" y="2039"/>
                    <a:pt x="1822" y="1821"/>
                  </a:cubicBezTo>
                  <a:cubicBezTo>
                    <a:pt x="2489" y="1146"/>
                    <a:pt x="2017" y="0"/>
                    <a:pt x="1066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369" name="Google Shape;7369;p57"/>
            <p:cNvSpPr/>
            <p:nvPr/>
          </p:nvSpPr>
          <p:spPr>
            <a:xfrm>
              <a:off x="3894725" y="2942425"/>
              <a:ext cx="62225" cy="53450"/>
            </a:xfrm>
            <a:custGeom>
              <a:rect b="b" l="l" r="r" t="t"/>
              <a:pathLst>
                <a:path extrusionOk="0" h="2138" w="2489">
                  <a:moveTo>
                    <a:pt x="1066" y="1"/>
                  </a:moveTo>
                  <a:cubicBezTo>
                    <a:pt x="481" y="9"/>
                    <a:pt x="1" y="480"/>
                    <a:pt x="1" y="1066"/>
                  </a:cubicBezTo>
                  <a:cubicBezTo>
                    <a:pt x="1" y="1709"/>
                    <a:pt x="526" y="2137"/>
                    <a:pt x="1075" y="2137"/>
                  </a:cubicBezTo>
                  <a:cubicBezTo>
                    <a:pt x="1337" y="2137"/>
                    <a:pt x="1604" y="2040"/>
                    <a:pt x="1822" y="1822"/>
                  </a:cubicBezTo>
                  <a:cubicBezTo>
                    <a:pt x="2489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370" name="Google Shape;7370;p57"/>
            <p:cNvSpPr/>
            <p:nvPr/>
          </p:nvSpPr>
          <p:spPr>
            <a:xfrm>
              <a:off x="3894725" y="2866425"/>
              <a:ext cx="62225" cy="53275"/>
            </a:xfrm>
            <a:custGeom>
              <a:rect b="b" l="l" r="r" t="t"/>
              <a:pathLst>
                <a:path extrusionOk="0" h="2131" w="2489">
                  <a:moveTo>
                    <a:pt x="1066" y="0"/>
                  </a:moveTo>
                  <a:cubicBezTo>
                    <a:pt x="481" y="0"/>
                    <a:pt x="1" y="472"/>
                    <a:pt x="1" y="1065"/>
                  </a:cubicBezTo>
                  <a:cubicBezTo>
                    <a:pt x="1" y="1707"/>
                    <a:pt x="523" y="2131"/>
                    <a:pt x="1070" y="2131"/>
                  </a:cubicBezTo>
                  <a:cubicBezTo>
                    <a:pt x="1334" y="2131"/>
                    <a:pt x="1603" y="2032"/>
                    <a:pt x="1822" y="1813"/>
                  </a:cubicBezTo>
                  <a:cubicBezTo>
                    <a:pt x="2489" y="1146"/>
                    <a:pt x="2017" y="0"/>
                    <a:pt x="1066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371" name="Google Shape;7371;p57"/>
            <p:cNvSpPr/>
            <p:nvPr/>
          </p:nvSpPr>
          <p:spPr>
            <a:xfrm>
              <a:off x="3818525" y="2866425"/>
              <a:ext cx="62225" cy="53275"/>
            </a:xfrm>
            <a:custGeom>
              <a:rect b="b" l="l" r="r" t="t"/>
              <a:pathLst>
                <a:path extrusionOk="0" h="2131" w="2489">
                  <a:moveTo>
                    <a:pt x="1065" y="0"/>
                  </a:moveTo>
                  <a:cubicBezTo>
                    <a:pt x="480" y="0"/>
                    <a:pt x="0" y="472"/>
                    <a:pt x="0" y="1065"/>
                  </a:cubicBezTo>
                  <a:cubicBezTo>
                    <a:pt x="0" y="1707"/>
                    <a:pt x="523" y="2131"/>
                    <a:pt x="1070" y="2131"/>
                  </a:cubicBezTo>
                  <a:cubicBezTo>
                    <a:pt x="1333" y="2131"/>
                    <a:pt x="1602" y="2032"/>
                    <a:pt x="1821" y="1813"/>
                  </a:cubicBezTo>
                  <a:cubicBezTo>
                    <a:pt x="2488" y="1146"/>
                    <a:pt x="2017" y="0"/>
                    <a:pt x="1065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372" name="Google Shape;7372;p57"/>
            <p:cNvSpPr/>
            <p:nvPr/>
          </p:nvSpPr>
          <p:spPr>
            <a:xfrm>
              <a:off x="3742300" y="2866425"/>
              <a:ext cx="62225" cy="53225"/>
            </a:xfrm>
            <a:custGeom>
              <a:rect b="b" l="l" r="r" t="t"/>
              <a:pathLst>
                <a:path extrusionOk="0" h="2129" w="2489">
                  <a:moveTo>
                    <a:pt x="1066" y="0"/>
                  </a:moveTo>
                  <a:cubicBezTo>
                    <a:pt x="481" y="0"/>
                    <a:pt x="1" y="472"/>
                    <a:pt x="1" y="1065"/>
                  </a:cubicBezTo>
                  <a:cubicBezTo>
                    <a:pt x="1" y="1703"/>
                    <a:pt x="525" y="2129"/>
                    <a:pt x="1071" y="2129"/>
                  </a:cubicBezTo>
                  <a:cubicBezTo>
                    <a:pt x="1332" y="2129"/>
                    <a:pt x="1598" y="2031"/>
                    <a:pt x="1814" y="1813"/>
                  </a:cubicBezTo>
                  <a:cubicBezTo>
                    <a:pt x="2489" y="1146"/>
                    <a:pt x="2017" y="0"/>
                    <a:pt x="1066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373" name="Google Shape;7373;p57"/>
            <p:cNvSpPr/>
            <p:nvPr/>
          </p:nvSpPr>
          <p:spPr>
            <a:xfrm>
              <a:off x="3666100" y="2866425"/>
              <a:ext cx="62200" cy="53275"/>
            </a:xfrm>
            <a:custGeom>
              <a:rect b="b" l="l" r="r" t="t"/>
              <a:pathLst>
                <a:path extrusionOk="0" h="2131" w="2488">
                  <a:moveTo>
                    <a:pt x="1065" y="0"/>
                  </a:moveTo>
                  <a:cubicBezTo>
                    <a:pt x="480" y="0"/>
                    <a:pt x="0" y="472"/>
                    <a:pt x="0" y="1065"/>
                  </a:cubicBezTo>
                  <a:cubicBezTo>
                    <a:pt x="0" y="1707"/>
                    <a:pt x="523" y="2131"/>
                    <a:pt x="1069" y="2131"/>
                  </a:cubicBezTo>
                  <a:cubicBezTo>
                    <a:pt x="1333" y="2131"/>
                    <a:pt x="1602" y="2032"/>
                    <a:pt x="1821" y="1813"/>
                  </a:cubicBezTo>
                  <a:cubicBezTo>
                    <a:pt x="2488" y="1146"/>
                    <a:pt x="2016" y="0"/>
                    <a:pt x="1065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374" name="Google Shape;7374;p57"/>
            <p:cNvSpPr/>
            <p:nvPr/>
          </p:nvSpPr>
          <p:spPr>
            <a:xfrm>
              <a:off x="4504050" y="3247075"/>
              <a:ext cx="62200" cy="53450"/>
            </a:xfrm>
            <a:custGeom>
              <a:rect b="b" l="l" r="r" t="t"/>
              <a:pathLst>
                <a:path extrusionOk="0" h="2138" w="2488">
                  <a:moveTo>
                    <a:pt x="1065" y="1"/>
                  </a:moveTo>
                  <a:cubicBezTo>
                    <a:pt x="480" y="9"/>
                    <a:pt x="0" y="480"/>
                    <a:pt x="0" y="1074"/>
                  </a:cubicBezTo>
                  <a:cubicBezTo>
                    <a:pt x="0" y="1712"/>
                    <a:pt x="525" y="2137"/>
                    <a:pt x="1073" y="2137"/>
                  </a:cubicBezTo>
                  <a:cubicBezTo>
                    <a:pt x="1335" y="2137"/>
                    <a:pt x="1603" y="2040"/>
                    <a:pt x="1821" y="1822"/>
                  </a:cubicBezTo>
                  <a:cubicBezTo>
                    <a:pt x="2488" y="1155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375" name="Google Shape;7375;p57"/>
            <p:cNvSpPr/>
            <p:nvPr/>
          </p:nvSpPr>
          <p:spPr>
            <a:xfrm>
              <a:off x="4504050" y="3171075"/>
              <a:ext cx="62200" cy="53350"/>
            </a:xfrm>
            <a:custGeom>
              <a:rect b="b" l="l" r="r" t="t"/>
              <a:pathLst>
                <a:path extrusionOk="0" h="2134" w="2488">
                  <a:moveTo>
                    <a:pt x="1065" y="0"/>
                  </a:moveTo>
                  <a:cubicBezTo>
                    <a:pt x="480" y="0"/>
                    <a:pt x="0" y="472"/>
                    <a:pt x="0" y="1065"/>
                  </a:cubicBezTo>
                  <a:cubicBezTo>
                    <a:pt x="0" y="1709"/>
                    <a:pt x="525" y="2133"/>
                    <a:pt x="1074" y="2133"/>
                  </a:cubicBezTo>
                  <a:cubicBezTo>
                    <a:pt x="1336" y="2133"/>
                    <a:pt x="1603" y="2037"/>
                    <a:pt x="1821" y="1821"/>
                  </a:cubicBezTo>
                  <a:cubicBezTo>
                    <a:pt x="2488" y="1146"/>
                    <a:pt x="2016" y="0"/>
                    <a:pt x="1065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376" name="Google Shape;7376;p57"/>
            <p:cNvSpPr/>
            <p:nvPr/>
          </p:nvSpPr>
          <p:spPr>
            <a:xfrm>
              <a:off x="4504050" y="3094850"/>
              <a:ext cx="62200" cy="53350"/>
            </a:xfrm>
            <a:custGeom>
              <a:rect b="b" l="l" r="r" t="t"/>
              <a:pathLst>
                <a:path extrusionOk="0" h="2134" w="2488">
                  <a:moveTo>
                    <a:pt x="1065" y="1"/>
                  </a:moveTo>
                  <a:cubicBezTo>
                    <a:pt x="480" y="1"/>
                    <a:pt x="0" y="480"/>
                    <a:pt x="0" y="1066"/>
                  </a:cubicBezTo>
                  <a:cubicBezTo>
                    <a:pt x="0" y="1709"/>
                    <a:pt x="525" y="2134"/>
                    <a:pt x="1074" y="2134"/>
                  </a:cubicBezTo>
                  <a:cubicBezTo>
                    <a:pt x="1336" y="2134"/>
                    <a:pt x="1603" y="2037"/>
                    <a:pt x="1821" y="1822"/>
                  </a:cubicBezTo>
                  <a:cubicBezTo>
                    <a:pt x="2488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377" name="Google Shape;7377;p57"/>
            <p:cNvSpPr/>
            <p:nvPr/>
          </p:nvSpPr>
          <p:spPr>
            <a:xfrm>
              <a:off x="4427825" y="3323300"/>
              <a:ext cx="62425" cy="53425"/>
            </a:xfrm>
            <a:custGeom>
              <a:rect b="b" l="l" r="r" t="t"/>
              <a:pathLst>
                <a:path extrusionOk="0" h="2137" w="2497">
                  <a:moveTo>
                    <a:pt x="1065" y="0"/>
                  </a:moveTo>
                  <a:cubicBezTo>
                    <a:pt x="480" y="8"/>
                    <a:pt x="9" y="480"/>
                    <a:pt x="1" y="1065"/>
                  </a:cubicBezTo>
                  <a:cubicBezTo>
                    <a:pt x="1" y="1709"/>
                    <a:pt x="526" y="2137"/>
                    <a:pt x="1074" y="2137"/>
                  </a:cubicBezTo>
                  <a:cubicBezTo>
                    <a:pt x="1336" y="2137"/>
                    <a:pt x="1603" y="2039"/>
                    <a:pt x="1822" y="1821"/>
                  </a:cubicBezTo>
                  <a:cubicBezTo>
                    <a:pt x="2496" y="1154"/>
                    <a:pt x="2017" y="0"/>
                    <a:pt x="1065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378" name="Google Shape;7378;p57"/>
            <p:cNvSpPr/>
            <p:nvPr/>
          </p:nvSpPr>
          <p:spPr>
            <a:xfrm>
              <a:off x="4427825" y="3247075"/>
              <a:ext cx="62425" cy="53450"/>
            </a:xfrm>
            <a:custGeom>
              <a:rect b="b" l="l" r="r" t="t"/>
              <a:pathLst>
                <a:path extrusionOk="0" h="2138" w="2497">
                  <a:moveTo>
                    <a:pt x="1065" y="1"/>
                  </a:moveTo>
                  <a:cubicBezTo>
                    <a:pt x="480" y="9"/>
                    <a:pt x="1" y="480"/>
                    <a:pt x="1" y="1074"/>
                  </a:cubicBezTo>
                  <a:cubicBezTo>
                    <a:pt x="1" y="1712"/>
                    <a:pt x="529" y="2137"/>
                    <a:pt x="1077" y="2137"/>
                  </a:cubicBezTo>
                  <a:cubicBezTo>
                    <a:pt x="1339" y="2137"/>
                    <a:pt x="1606" y="2040"/>
                    <a:pt x="1822" y="1822"/>
                  </a:cubicBezTo>
                  <a:cubicBezTo>
                    <a:pt x="2496" y="1155"/>
                    <a:pt x="2017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379" name="Google Shape;7379;p57"/>
            <p:cNvSpPr/>
            <p:nvPr/>
          </p:nvSpPr>
          <p:spPr>
            <a:xfrm>
              <a:off x="4427825" y="3171075"/>
              <a:ext cx="62425" cy="53275"/>
            </a:xfrm>
            <a:custGeom>
              <a:rect b="b" l="l" r="r" t="t"/>
              <a:pathLst>
                <a:path extrusionOk="0" h="2131" w="2497">
                  <a:moveTo>
                    <a:pt x="1065" y="0"/>
                  </a:moveTo>
                  <a:cubicBezTo>
                    <a:pt x="480" y="0"/>
                    <a:pt x="9" y="472"/>
                    <a:pt x="1" y="1065"/>
                  </a:cubicBezTo>
                  <a:cubicBezTo>
                    <a:pt x="1" y="1707"/>
                    <a:pt x="523" y="2131"/>
                    <a:pt x="1070" y="2131"/>
                  </a:cubicBezTo>
                  <a:cubicBezTo>
                    <a:pt x="1333" y="2131"/>
                    <a:pt x="1602" y="2032"/>
                    <a:pt x="1822" y="1813"/>
                  </a:cubicBezTo>
                  <a:cubicBezTo>
                    <a:pt x="2496" y="1146"/>
                    <a:pt x="2017" y="0"/>
                    <a:pt x="1065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380" name="Google Shape;7380;p57"/>
            <p:cNvSpPr/>
            <p:nvPr/>
          </p:nvSpPr>
          <p:spPr>
            <a:xfrm>
              <a:off x="4427825" y="3094850"/>
              <a:ext cx="62425" cy="53350"/>
            </a:xfrm>
            <a:custGeom>
              <a:rect b="b" l="l" r="r" t="t"/>
              <a:pathLst>
                <a:path extrusionOk="0" h="2134" w="2497">
                  <a:moveTo>
                    <a:pt x="1065" y="1"/>
                  </a:moveTo>
                  <a:cubicBezTo>
                    <a:pt x="480" y="1"/>
                    <a:pt x="1" y="480"/>
                    <a:pt x="1" y="1066"/>
                  </a:cubicBezTo>
                  <a:cubicBezTo>
                    <a:pt x="1" y="1709"/>
                    <a:pt x="526" y="2134"/>
                    <a:pt x="1075" y="2134"/>
                  </a:cubicBezTo>
                  <a:cubicBezTo>
                    <a:pt x="1336" y="2134"/>
                    <a:pt x="1604" y="2037"/>
                    <a:pt x="1822" y="1822"/>
                  </a:cubicBezTo>
                  <a:cubicBezTo>
                    <a:pt x="2496" y="1147"/>
                    <a:pt x="2017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381" name="Google Shape;7381;p57"/>
            <p:cNvSpPr/>
            <p:nvPr/>
          </p:nvSpPr>
          <p:spPr>
            <a:xfrm>
              <a:off x="4427825" y="3018650"/>
              <a:ext cx="62425" cy="53425"/>
            </a:xfrm>
            <a:custGeom>
              <a:rect b="b" l="l" r="r" t="t"/>
              <a:pathLst>
                <a:path extrusionOk="0" h="2137" w="2497">
                  <a:moveTo>
                    <a:pt x="1065" y="0"/>
                  </a:moveTo>
                  <a:cubicBezTo>
                    <a:pt x="480" y="0"/>
                    <a:pt x="1" y="480"/>
                    <a:pt x="1" y="1065"/>
                  </a:cubicBezTo>
                  <a:cubicBezTo>
                    <a:pt x="1" y="1709"/>
                    <a:pt x="529" y="2137"/>
                    <a:pt x="1078" y="2137"/>
                  </a:cubicBezTo>
                  <a:cubicBezTo>
                    <a:pt x="1340" y="2137"/>
                    <a:pt x="1606" y="2039"/>
                    <a:pt x="1822" y="1821"/>
                  </a:cubicBezTo>
                  <a:cubicBezTo>
                    <a:pt x="2496" y="1146"/>
                    <a:pt x="2017" y="0"/>
                    <a:pt x="1065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382" name="Google Shape;7382;p57"/>
            <p:cNvSpPr/>
            <p:nvPr/>
          </p:nvSpPr>
          <p:spPr>
            <a:xfrm>
              <a:off x="4351600" y="3399500"/>
              <a:ext cx="62425" cy="53350"/>
            </a:xfrm>
            <a:custGeom>
              <a:rect b="b" l="l" r="r" t="t"/>
              <a:pathLst>
                <a:path extrusionOk="0" h="2134" w="2497">
                  <a:moveTo>
                    <a:pt x="1074" y="1"/>
                  </a:moveTo>
                  <a:cubicBezTo>
                    <a:pt x="481" y="1"/>
                    <a:pt x="9" y="480"/>
                    <a:pt x="1" y="1066"/>
                  </a:cubicBezTo>
                  <a:cubicBezTo>
                    <a:pt x="1" y="1709"/>
                    <a:pt x="530" y="2134"/>
                    <a:pt x="1079" y="2134"/>
                  </a:cubicBezTo>
                  <a:cubicBezTo>
                    <a:pt x="1340" y="2134"/>
                    <a:pt x="1607" y="2037"/>
                    <a:pt x="1822" y="1822"/>
                  </a:cubicBezTo>
                  <a:cubicBezTo>
                    <a:pt x="2497" y="1147"/>
                    <a:pt x="2017" y="1"/>
                    <a:pt x="1074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383" name="Google Shape;7383;p57"/>
            <p:cNvSpPr/>
            <p:nvPr/>
          </p:nvSpPr>
          <p:spPr>
            <a:xfrm>
              <a:off x="4351600" y="3323300"/>
              <a:ext cx="62425" cy="53425"/>
            </a:xfrm>
            <a:custGeom>
              <a:rect b="b" l="l" r="r" t="t"/>
              <a:pathLst>
                <a:path extrusionOk="0" h="2137" w="2497">
                  <a:moveTo>
                    <a:pt x="1074" y="0"/>
                  </a:moveTo>
                  <a:cubicBezTo>
                    <a:pt x="481" y="0"/>
                    <a:pt x="9" y="480"/>
                    <a:pt x="1" y="1065"/>
                  </a:cubicBezTo>
                  <a:cubicBezTo>
                    <a:pt x="1" y="1709"/>
                    <a:pt x="530" y="2137"/>
                    <a:pt x="1078" y="2137"/>
                  </a:cubicBezTo>
                  <a:cubicBezTo>
                    <a:pt x="1340" y="2137"/>
                    <a:pt x="1607" y="2039"/>
                    <a:pt x="1822" y="1821"/>
                  </a:cubicBezTo>
                  <a:cubicBezTo>
                    <a:pt x="2497" y="1154"/>
                    <a:pt x="2017" y="0"/>
                    <a:pt x="1074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384" name="Google Shape;7384;p57"/>
            <p:cNvSpPr/>
            <p:nvPr/>
          </p:nvSpPr>
          <p:spPr>
            <a:xfrm>
              <a:off x="4351600" y="3094850"/>
              <a:ext cx="62425" cy="53350"/>
            </a:xfrm>
            <a:custGeom>
              <a:rect b="b" l="l" r="r" t="t"/>
              <a:pathLst>
                <a:path extrusionOk="0" h="2134" w="2497">
                  <a:moveTo>
                    <a:pt x="1074" y="1"/>
                  </a:moveTo>
                  <a:cubicBezTo>
                    <a:pt x="481" y="1"/>
                    <a:pt x="9" y="480"/>
                    <a:pt x="1" y="1066"/>
                  </a:cubicBezTo>
                  <a:cubicBezTo>
                    <a:pt x="1" y="1709"/>
                    <a:pt x="530" y="2134"/>
                    <a:pt x="1079" y="2134"/>
                  </a:cubicBezTo>
                  <a:cubicBezTo>
                    <a:pt x="1340" y="2134"/>
                    <a:pt x="1607" y="2037"/>
                    <a:pt x="1822" y="1822"/>
                  </a:cubicBezTo>
                  <a:cubicBezTo>
                    <a:pt x="2497" y="1147"/>
                    <a:pt x="2017" y="1"/>
                    <a:pt x="1074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385" name="Google Shape;7385;p57"/>
            <p:cNvSpPr/>
            <p:nvPr/>
          </p:nvSpPr>
          <p:spPr>
            <a:xfrm>
              <a:off x="4351600" y="3018650"/>
              <a:ext cx="62425" cy="53425"/>
            </a:xfrm>
            <a:custGeom>
              <a:rect b="b" l="l" r="r" t="t"/>
              <a:pathLst>
                <a:path extrusionOk="0" h="2137" w="2497">
                  <a:moveTo>
                    <a:pt x="1074" y="0"/>
                  </a:moveTo>
                  <a:cubicBezTo>
                    <a:pt x="481" y="0"/>
                    <a:pt x="9" y="480"/>
                    <a:pt x="1" y="1065"/>
                  </a:cubicBezTo>
                  <a:cubicBezTo>
                    <a:pt x="1" y="1709"/>
                    <a:pt x="530" y="2137"/>
                    <a:pt x="1078" y="2137"/>
                  </a:cubicBezTo>
                  <a:cubicBezTo>
                    <a:pt x="1340" y="2137"/>
                    <a:pt x="1607" y="2039"/>
                    <a:pt x="1822" y="1821"/>
                  </a:cubicBezTo>
                  <a:cubicBezTo>
                    <a:pt x="2497" y="1146"/>
                    <a:pt x="2017" y="0"/>
                    <a:pt x="1074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386" name="Google Shape;7386;p57"/>
            <p:cNvSpPr/>
            <p:nvPr/>
          </p:nvSpPr>
          <p:spPr>
            <a:xfrm>
              <a:off x="4351600" y="2942425"/>
              <a:ext cx="62425" cy="53450"/>
            </a:xfrm>
            <a:custGeom>
              <a:rect b="b" l="l" r="r" t="t"/>
              <a:pathLst>
                <a:path extrusionOk="0" h="2138" w="2497">
                  <a:moveTo>
                    <a:pt x="1074" y="1"/>
                  </a:moveTo>
                  <a:cubicBezTo>
                    <a:pt x="481" y="1"/>
                    <a:pt x="9" y="480"/>
                    <a:pt x="1" y="1066"/>
                  </a:cubicBezTo>
                  <a:cubicBezTo>
                    <a:pt x="1" y="1709"/>
                    <a:pt x="530" y="2137"/>
                    <a:pt x="1078" y="2137"/>
                  </a:cubicBezTo>
                  <a:cubicBezTo>
                    <a:pt x="1340" y="2137"/>
                    <a:pt x="1607" y="2040"/>
                    <a:pt x="1822" y="1822"/>
                  </a:cubicBezTo>
                  <a:cubicBezTo>
                    <a:pt x="2497" y="1155"/>
                    <a:pt x="2017" y="1"/>
                    <a:pt x="1074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387" name="Google Shape;7387;p57"/>
            <p:cNvSpPr/>
            <p:nvPr/>
          </p:nvSpPr>
          <p:spPr>
            <a:xfrm>
              <a:off x="4275600" y="3780375"/>
              <a:ext cx="62425" cy="53425"/>
            </a:xfrm>
            <a:custGeom>
              <a:rect b="b" l="l" r="r" t="t"/>
              <a:pathLst>
                <a:path extrusionOk="0" h="2137" w="2497">
                  <a:moveTo>
                    <a:pt x="1066" y="0"/>
                  </a:moveTo>
                  <a:cubicBezTo>
                    <a:pt x="472" y="0"/>
                    <a:pt x="1" y="480"/>
                    <a:pt x="1" y="1065"/>
                  </a:cubicBezTo>
                  <a:cubicBezTo>
                    <a:pt x="1" y="1709"/>
                    <a:pt x="526" y="2137"/>
                    <a:pt x="1074" y="2137"/>
                  </a:cubicBezTo>
                  <a:cubicBezTo>
                    <a:pt x="1336" y="2137"/>
                    <a:pt x="1604" y="2039"/>
                    <a:pt x="1822" y="1821"/>
                  </a:cubicBezTo>
                  <a:cubicBezTo>
                    <a:pt x="2496" y="1146"/>
                    <a:pt x="2017" y="0"/>
                    <a:pt x="1066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388" name="Google Shape;7388;p57"/>
            <p:cNvSpPr/>
            <p:nvPr/>
          </p:nvSpPr>
          <p:spPr>
            <a:xfrm>
              <a:off x="4275600" y="3704150"/>
              <a:ext cx="62225" cy="53450"/>
            </a:xfrm>
            <a:custGeom>
              <a:rect b="b" l="l" r="r" t="t"/>
              <a:pathLst>
                <a:path extrusionOk="0" h="2138" w="2489">
                  <a:moveTo>
                    <a:pt x="1066" y="1"/>
                  </a:moveTo>
                  <a:cubicBezTo>
                    <a:pt x="472" y="1"/>
                    <a:pt x="1" y="480"/>
                    <a:pt x="1" y="1066"/>
                  </a:cubicBezTo>
                  <a:cubicBezTo>
                    <a:pt x="1" y="1709"/>
                    <a:pt x="526" y="2137"/>
                    <a:pt x="1072" y="2137"/>
                  </a:cubicBezTo>
                  <a:cubicBezTo>
                    <a:pt x="1333" y="2137"/>
                    <a:pt x="1598" y="2040"/>
                    <a:pt x="1813" y="1822"/>
                  </a:cubicBezTo>
                  <a:cubicBezTo>
                    <a:pt x="2488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389" name="Google Shape;7389;p57"/>
            <p:cNvSpPr/>
            <p:nvPr/>
          </p:nvSpPr>
          <p:spPr>
            <a:xfrm>
              <a:off x="4275600" y="3627950"/>
              <a:ext cx="62225" cy="53425"/>
            </a:xfrm>
            <a:custGeom>
              <a:rect b="b" l="l" r="r" t="t"/>
              <a:pathLst>
                <a:path extrusionOk="0" h="2137" w="2489">
                  <a:moveTo>
                    <a:pt x="1066" y="0"/>
                  </a:moveTo>
                  <a:cubicBezTo>
                    <a:pt x="472" y="8"/>
                    <a:pt x="1" y="480"/>
                    <a:pt x="1" y="1073"/>
                  </a:cubicBezTo>
                  <a:cubicBezTo>
                    <a:pt x="1" y="1711"/>
                    <a:pt x="525" y="2137"/>
                    <a:pt x="1073" y="2137"/>
                  </a:cubicBezTo>
                  <a:cubicBezTo>
                    <a:pt x="1336" y="2137"/>
                    <a:pt x="1603" y="2039"/>
                    <a:pt x="1822" y="1821"/>
                  </a:cubicBezTo>
                  <a:cubicBezTo>
                    <a:pt x="2488" y="1154"/>
                    <a:pt x="2017" y="0"/>
                    <a:pt x="1066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390" name="Google Shape;7390;p57"/>
            <p:cNvSpPr/>
            <p:nvPr/>
          </p:nvSpPr>
          <p:spPr>
            <a:xfrm>
              <a:off x="4275600" y="3551925"/>
              <a:ext cx="62225" cy="53250"/>
            </a:xfrm>
            <a:custGeom>
              <a:rect b="b" l="l" r="r" t="t"/>
              <a:pathLst>
                <a:path extrusionOk="0" h="2130" w="2489">
                  <a:moveTo>
                    <a:pt x="1066" y="1"/>
                  </a:moveTo>
                  <a:cubicBezTo>
                    <a:pt x="472" y="1"/>
                    <a:pt x="1" y="472"/>
                    <a:pt x="1" y="1066"/>
                  </a:cubicBezTo>
                  <a:cubicBezTo>
                    <a:pt x="1" y="1704"/>
                    <a:pt x="525" y="2129"/>
                    <a:pt x="1071" y="2129"/>
                  </a:cubicBezTo>
                  <a:cubicBezTo>
                    <a:pt x="1332" y="2129"/>
                    <a:pt x="1598" y="2032"/>
                    <a:pt x="1813" y="1814"/>
                  </a:cubicBezTo>
                  <a:cubicBezTo>
                    <a:pt x="2488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391" name="Google Shape;7391;p57"/>
            <p:cNvSpPr/>
            <p:nvPr/>
          </p:nvSpPr>
          <p:spPr>
            <a:xfrm>
              <a:off x="4275600" y="3475725"/>
              <a:ext cx="62225" cy="53350"/>
            </a:xfrm>
            <a:custGeom>
              <a:rect b="b" l="l" r="r" t="t"/>
              <a:pathLst>
                <a:path extrusionOk="0" h="2134" w="2489">
                  <a:moveTo>
                    <a:pt x="1066" y="0"/>
                  </a:moveTo>
                  <a:cubicBezTo>
                    <a:pt x="472" y="0"/>
                    <a:pt x="1" y="480"/>
                    <a:pt x="1" y="1065"/>
                  </a:cubicBezTo>
                  <a:cubicBezTo>
                    <a:pt x="1" y="1709"/>
                    <a:pt x="526" y="2133"/>
                    <a:pt x="1075" y="2133"/>
                  </a:cubicBezTo>
                  <a:cubicBezTo>
                    <a:pt x="1336" y="2133"/>
                    <a:pt x="1604" y="2037"/>
                    <a:pt x="1822" y="1821"/>
                  </a:cubicBezTo>
                  <a:cubicBezTo>
                    <a:pt x="2488" y="1146"/>
                    <a:pt x="2017" y="0"/>
                    <a:pt x="1066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392" name="Google Shape;7392;p57"/>
            <p:cNvSpPr/>
            <p:nvPr/>
          </p:nvSpPr>
          <p:spPr>
            <a:xfrm>
              <a:off x="4275600" y="3399500"/>
              <a:ext cx="62225" cy="53350"/>
            </a:xfrm>
            <a:custGeom>
              <a:rect b="b" l="l" r="r" t="t"/>
              <a:pathLst>
                <a:path extrusionOk="0" h="2134" w="2489">
                  <a:moveTo>
                    <a:pt x="1066" y="1"/>
                  </a:moveTo>
                  <a:cubicBezTo>
                    <a:pt x="472" y="1"/>
                    <a:pt x="1" y="480"/>
                    <a:pt x="1" y="1066"/>
                  </a:cubicBezTo>
                  <a:cubicBezTo>
                    <a:pt x="1" y="1709"/>
                    <a:pt x="526" y="2134"/>
                    <a:pt x="1075" y="2134"/>
                  </a:cubicBezTo>
                  <a:cubicBezTo>
                    <a:pt x="1336" y="2134"/>
                    <a:pt x="1604" y="2037"/>
                    <a:pt x="1822" y="1822"/>
                  </a:cubicBezTo>
                  <a:cubicBezTo>
                    <a:pt x="2488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393" name="Google Shape;7393;p57"/>
            <p:cNvSpPr/>
            <p:nvPr/>
          </p:nvSpPr>
          <p:spPr>
            <a:xfrm>
              <a:off x="4275600" y="2942425"/>
              <a:ext cx="62225" cy="53450"/>
            </a:xfrm>
            <a:custGeom>
              <a:rect b="b" l="l" r="r" t="t"/>
              <a:pathLst>
                <a:path extrusionOk="0" h="2138" w="2489">
                  <a:moveTo>
                    <a:pt x="1066" y="1"/>
                  </a:moveTo>
                  <a:cubicBezTo>
                    <a:pt x="472" y="9"/>
                    <a:pt x="1" y="480"/>
                    <a:pt x="1" y="1066"/>
                  </a:cubicBezTo>
                  <a:cubicBezTo>
                    <a:pt x="1" y="1709"/>
                    <a:pt x="526" y="2137"/>
                    <a:pt x="1072" y="2137"/>
                  </a:cubicBezTo>
                  <a:cubicBezTo>
                    <a:pt x="1333" y="2137"/>
                    <a:pt x="1598" y="2040"/>
                    <a:pt x="1813" y="1822"/>
                  </a:cubicBezTo>
                  <a:cubicBezTo>
                    <a:pt x="2488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394" name="Google Shape;7394;p57"/>
            <p:cNvSpPr/>
            <p:nvPr/>
          </p:nvSpPr>
          <p:spPr>
            <a:xfrm>
              <a:off x="4275600" y="2866425"/>
              <a:ext cx="62225" cy="53275"/>
            </a:xfrm>
            <a:custGeom>
              <a:rect b="b" l="l" r="r" t="t"/>
              <a:pathLst>
                <a:path extrusionOk="0" h="2131" w="2489">
                  <a:moveTo>
                    <a:pt x="1066" y="0"/>
                  </a:moveTo>
                  <a:cubicBezTo>
                    <a:pt x="472" y="0"/>
                    <a:pt x="1" y="472"/>
                    <a:pt x="1" y="1065"/>
                  </a:cubicBezTo>
                  <a:cubicBezTo>
                    <a:pt x="1" y="1707"/>
                    <a:pt x="523" y="2131"/>
                    <a:pt x="1070" y="2131"/>
                  </a:cubicBezTo>
                  <a:cubicBezTo>
                    <a:pt x="1333" y="2131"/>
                    <a:pt x="1602" y="2032"/>
                    <a:pt x="1822" y="1813"/>
                  </a:cubicBezTo>
                  <a:cubicBezTo>
                    <a:pt x="2488" y="1146"/>
                    <a:pt x="2017" y="0"/>
                    <a:pt x="1066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395" name="Google Shape;7395;p57"/>
            <p:cNvSpPr/>
            <p:nvPr/>
          </p:nvSpPr>
          <p:spPr>
            <a:xfrm>
              <a:off x="4199400" y="3856775"/>
              <a:ext cx="62200" cy="53250"/>
            </a:xfrm>
            <a:custGeom>
              <a:rect b="b" l="l" r="r" t="t"/>
              <a:pathLst>
                <a:path extrusionOk="0" h="2130" w="2488">
                  <a:moveTo>
                    <a:pt x="1065" y="1"/>
                  </a:moveTo>
                  <a:cubicBezTo>
                    <a:pt x="480" y="1"/>
                    <a:pt x="0" y="472"/>
                    <a:pt x="0" y="1066"/>
                  </a:cubicBezTo>
                  <a:cubicBezTo>
                    <a:pt x="0" y="1704"/>
                    <a:pt x="524" y="2129"/>
                    <a:pt x="1073" y="2129"/>
                  </a:cubicBezTo>
                  <a:cubicBezTo>
                    <a:pt x="1335" y="2129"/>
                    <a:pt x="1603" y="2032"/>
                    <a:pt x="1821" y="1814"/>
                  </a:cubicBezTo>
                  <a:cubicBezTo>
                    <a:pt x="2488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396" name="Google Shape;7396;p57"/>
            <p:cNvSpPr/>
            <p:nvPr/>
          </p:nvSpPr>
          <p:spPr>
            <a:xfrm>
              <a:off x="4199400" y="3780375"/>
              <a:ext cx="62400" cy="53425"/>
            </a:xfrm>
            <a:custGeom>
              <a:rect b="b" l="l" r="r" t="t"/>
              <a:pathLst>
                <a:path extrusionOk="0" h="2137" w="2496">
                  <a:moveTo>
                    <a:pt x="1065" y="0"/>
                  </a:moveTo>
                  <a:cubicBezTo>
                    <a:pt x="480" y="0"/>
                    <a:pt x="0" y="480"/>
                    <a:pt x="0" y="1065"/>
                  </a:cubicBezTo>
                  <a:cubicBezTo>
                    <a:pt x="0" y="1709"/>
                    <a:pt x="529" y="2137"/>
                    <a:pt x="1077" y="2137"/>
                  </a:cubicBezTo>
                  <a:cubicBezTo>
                    <a:pt x="1339" y="2137"/>
                    <a:pt x="1606" y="2039"/>
                    <a:pt x="1821" y="1821"/>
                  </a:cubicBezTo>
                  <a:cubicBezTo>
                    <a:pt x="2496" y="1146"/>
                    <a:pt x="2016" y="0"/>
                    <a:pt x="1065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397" name="Google Shape;7397;p57"/>
            <p:cNvSpPr/>
            <p:nvPr/>
          </p:nvSpPr>
          <p:spPr>
            <a:xfrm>
              <a:off x="4199400" y="2866425"/>
              <a:ext cx="62200" cy="53275"/>
            </a:xfrm>
            <a:custGeom>
              <a:rect b="b" l="l" r="r" t="t"/>
              <a:pathLst>
                <a:path extrusionOk="0" h="2131" w="2488">
                  <a:moveTo>
                    <a:pt x="1065" y="0"/>
                  </a:moveTo>
                  <a:cubicBezTo>
                    <a:pt x="480" y="0"/>
                    <a:pt x="0" y="472"/>
                    <a:pt x="0" y="1065"/>
                  </a:cubicBezTo>
                  <a:cubicBezTo>
                    <a:pt x="0" y="1707"/>
                    <a:pt x="522" y="2131"/>
                    <a:pt x="1069" y="2131"/>
                  </a:cubicBezTo>
                  <a:cubicBezTo>
                    <a:pt x="1333" y="2131"/>
                    <a:pt x="1602" y="2032"/>
                    <a:pt x="1821" y="1813"/>
                  </a:cubicBezTo>
                  <a:cubicBezTo>
                    <a:pt x="2488" y="1146"/>
                    <a:pt x="2016" y="0"/>
                    <a:pt x="1065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398" name="Google Shape;7398;p57"/>
            <p:cNvSpPr/>
            <p:nvPr/>
          </p:nvSpPr>
          <p:spPr>
            <a:xfrm>
              <a:off x="4199400" y="2790200"/>
              <a:ext cx="62200" cy="53350"/>
            </a:xfrm>
            <a:custGeom>
              <a:rect b="b" l="l" r="r" t="t"/>
              <a:pathLst>
                <a:path extrusionOk="0" h="2134" w="2488">
                  <a:moveTo>
                    <a:pt x="1065" y="1"/>
                  </a:moveTo>
                  <a:cubicBezTo>
                    <a:pt x="480" y="1"/>
                    <a:pt x="0" y="480"/>
                    <a:pt x="0" y="1066"/>
                  </a:cubicBezTo>
                  <a:cubicBezTo>
                    <a:pt x="0" y="1709"/>
                    <a:pt x="525" y="2134"/>
                    <a:pt x="1074" y="2134"/>
                  </a:cubicBezTo>
                  <a:cubicBezTo>
                    <a:pt x="1336" y="2134"/>
                    <a:pt x="1603" y="2037"/>
                    <a:pt x="1821" y="1822"/>
                  </a:cubicBezTo>
                  <a:cubicBezTo>
                    <a:pt x="2488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399" name="Google Shape;7399;p57"/>
            <p:cNvSpPr/>
            <p:nvPr/>
          </p:nvSpPr>
          <p:spPr>
            <a:xfrm>
              <a:off x="4123175" y="4085225"/>
              <a:ext cx="62425" cy="53350"/>
            </a:xfrm>
            <a:custGeom>
              <a:rect b="b" l="l" r="r" t="t"/>
              <a:pathLst>
                <a:path extrusionOk="0" h="2134" w="2497">
                  <a:moveTo>
                    <a:pt x="1065" y="0"/>
                  </a:moveTo>
                  <a:cubicBezTo>
                    <a:pt x="480" y="0"/>
                    <a:pt x="0" y="480"/>
                    <a:pt x="0" y="1065"/>
                  </a:cubicBezTo>
                  <a:cubicBezTo>
                    <a:pt x="0" y="1709"/>
                    <a:pt x="526" y="2133"/>
                    <a:pt x="1074" y="2133"/>
                  </a:cubicBezTo>
                  <a:cubicBezTo>
                    <a:pt x="1336" y="2133"/>
                    <a:pt x="1604" y="2037"/>
                    <a:pt x="1821" y="1821"/>
                  </a:cubicBezTo>
                  <a:cubicBezTo>
                    <a:pt x="2496" y="1147"/>
                    <a:pt x="2017" y="0"/>
                    <a:pt x="1065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400" name="Google Shape;7400;p57"/>
            <p:cNvSpPr/>
            <p:nvPr/>
          </p:nvSpPr>
          <p:spPr>
            <a:xfrm>
              <a:off x="4123175" y="4009000"/>
              <a:ext cx="62425" cy="53350"/>
            </a:xfrm>
            <a:custGeom>
              <a:rect b="b" l="l" r="r" t="t"/>
              <a:pathLst>
                <a:path extrusionOk="0" h="2134" w="2497">
                  <a:moveTo>
                    <a:pt x="1065" y="1"/>
                  </a:moveTo>
                  <a:cubicBezTo>
                    <a:pt x="480" y="1"/>
                    <a:pt x="0" y="480"/>
                    <a:pt x="0" y="1066"/>
                  </a:cubicBezTo>
                  <a:cubicBezTo>
                    <a:pt x="0" y="1710"/>
                    <a:pt x="526" y="2134"/>
                    <a:pt x="1074" y="2134"/>
                  </a:cubicBezTo>
                  <a:cubicBezTo>
                    <a:pt x="1336" y="2134"/>
                    <a:pt x="1604" y="2037"/>
                    <a:pt x="1821" y="1822"/>
                  </a:cubicBezTo>
                  <a:cubicBezTo>
                    <a:pt x="2496" y="1147"/>
                    <a:pt x="2017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401" name="Google Shape;7401;p57"/>
            <p:cNvSpPr/>
            <p:nvPr/>
          </p:nvSpPr>
          <p:spPr>
            <a:xfrm>
              <a:off x="4123175" y="3932800"/>
              <a:ext cx="62425" cy="53425"/>
            </a:xfrm>
            <a:custGeom>
              <a:rect b="b" l="l" r="r" t="t"/>
              <a:pathLst>
                <a:path extrusionOk="0" h="2137" w="2497">
                  <a:moveTo>
                    <a:pt x="1065" y="0"/>
                  </a:moveTo>
                  <a:cubicBezTo>
                    <a:pt x="480" y="0"/>
                    <a:pt x="0" y="480"/>
                    <a:pt x="0" y="1065"/>
                  </a:cubicBezTo>
                  <a:cubicBezTo>
                    <a:pt x="0" y="1709"/>
                    <a:pt x="526" y="2137"/>
                    <a:pt x="1074" y="2137"/>
                  </a:cubicBezTo>
                  <a:cubicBezTo>
                    <a:pt x="1336" y="2137"/>
                    <a:pt x="1603" y="2039"/>
                    <a:pt x="1821" y="1821"/>
                  </a:cubicBezTo>
                  <a:cubicBezTo>
                    <a:pt x="2496" y="1155"/>
                    <a:pt x="2017" y="0"/>
                    <a:pt x="1065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402" name="Google Shape;7402;p57"/>
            <p:cNvSpPr/>
            <p:nvPr/>
          </p:nvSpPr>
          <p:spPr>
            <a:xfrm>
              <a:off x="4123175" y="3856775"/>
              <a:ext cx="62425" cy="53250"/>
            </a:xfrm>
            <a:custGeom>
              <a:rect b="b" l="l" r="r" t="t"/>
              <a:pathLst>
                <a:path extrusionOk="0" h="2130" w="2497">
                  <a:moveTo>
                    <a:pt x="1065" y="1"/>
                  </a:moveTo>
                  <a:cubicBezTo>
                    <a:pt x="480" y="1"/>
                    <a:pt x="0" y="472"/>
                    <a:pt x="0" y="1066"/>
                  </a:cubicBezTo>
                  <a:cubicBezTo>
                    <a:pt x="0" y="1704"/>
                    <a:pt x="525" y="2129"/>
                    <a:pt x="1073" y="2129"/>
                  </a:cubicBezTo>
                  <a:cubicBezTo>
                    <a:pt x="1335" y="2129"/>
                    <a:pt x="1603" y="2032"/>
                    <a:pt x="1821" y="1814"/>
                  </a:cubicBezTo>
                  <a:cubicBezTo>
                    <a:pt x="2496" y="1147"/>
                    <a:pt x="2017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403" name="Google Shape;7403;p57"/>
            <p:cNvSpPr/>
            <p:nvPr/>
          </p:nvSpPr>
          <p:spPr>
            <a:xfrm>
              <a:off x="4123175" y="2714000"/>
              <a:ext cx="62425" cy="53350"/>
            </a:xfrm>
            <a:custGeom>
              <a:rect b="b" l="l" r="r" t="t"/>
              <a:pathLst>
                <a:path extrusionOk="0" h="2134" w="2497">
                  <a:moveTo>
                    <a:pt x="1065" y="0"/>
                  </a:moveTo>
                  <a:cubicBezTo>
                    <a:pt x="480" y="0"/>
                    <a:pt x="0" y="480"/>
                    <a:pt x="0" y="1065"/>
                  </a:cubicBezTo>
                  <a:cubicBezTo>
                    <a:pt x="0" y="1709"/>
                    <a:pt x="526" y="2133"/>
                    <a:pt x="1074" y="2133"/>
                  </a:cubicBezTo>
                  <a:cubicBezTo>
                    <a:pt x="1336" y="2133"/>
                    <a:pt x="1604" y="2036"/>
                    <a:pt x="1821" y="1821"/>
                  </a:cubicBezTo>
                  <a:cubicBezTo>
                    <a:pt x="2496" y="1146"/>
                    <a:pt x="2017" y="0"/>
                    <a:pt x="1065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404" name="Google Shape;7404;p57"/>
            <p:cNvSpPr/>
            <p:nvPr/>
          </p:nvSpPr>
          <p:spPr>
            <a:xfrm>
              <a:off x="4046950" y="4085225"/>
              <a:ext cx="62425" cy="53350"/>
            </a:xfrm>
            <a:custGeom>
              <a:rect b="b" l="l" r="r" t="t"/>
              <a:pathLst>
                <a:path extrusionOk="0" h="2134" w="2497">
                  <a:moveTo>
                    <a:pt x="1074" y="0"/>
                  </a:moveTo>
                  <a:cubicBezTo>
                    <a:pt x="481" y="0"/>
                    <a:pt x="9" y="480"/>
                    <a:pt x="1" y="1065"/>
                  </a:cubicBezTo>
                  <a:cubicBezTo>
                    <a:pt x="1" y="1709"/>
                    <a:pt x="530" y="2133"/>
                    <a:pt x="1079" y="2133"/>
                  </a:cubicBezTo>
                  <a:cubicBezTo>
                    <a:pt x="1340" y="2133"/>
                    <a:pt x="1607" y="2037"/>
                    <a:pt x="1822" y="1821"/>
                  </a:cubicBezTo>
                  <a:cubicBezTo>
                    <a:pt x="2497" y="1147"/>
                    <a:pt x="2017" y="0"/>
                    <a:pt x="1074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405" name="Google Shape;7405;p57"/>
            <p:cNvSpPr/>
            <p:nvPr/>
          </p:nvSpPr>
          <p:spPr>
            <a:xfrm>
              <a:off x="4046950" y="2714000"/>
              <a:ext cx="62425" cy="53350"/>
            </a:xfrm>
            <a:custGeom>
              <a:rect b="b" l="l" r="r" t="t"/>
              <a:pathLst>
                <a:path extrusionOk="0" h="2134" w="2497">
                  <a:moveTo>
                    <a:pt x="1074" y="0"/>
                  </a:moveTo>
                  <a:cubicBezTo>
                    <a:pt x="481" y="0"/>
                    <a:pt x="9" y="480"/>
                    <a:pt x="1" y="1065"/>
                  </a:cubicBezTo>
                  <a:cubicBezTo>
                    <a:pt x="1" y="1709"/>
                    <a:pt x="530" y="2133"/>
                    <a:pt x="1079" y="2133"/>
                  </a:cubicBezTo>
                  <a:cubicBezTo>
                    <a:pt x="1340" y="2133"/>
                    <a:pt x="1607" y="2036"/>
                    <a:pt x="1822" y="1821"/>
                  </a:cubicBezTo>
                  <a:cubicBezTo>
                    <a:pt x="2497" y="1146"/>
                    <a:pt x="2017" y="0"/>
                    <a:pt x="1074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406" name="Google Shape;7406;p57"/>
            <p:cNvSpPr/>
            <p:nvPr/>
          </p:nvSpPr>
          <p:spPr>
            <a:xfrm>
              <a:off x="4046950" y="2637775"/>
              <a:ext cx="62425" cy="53450"/>
            </a:xfrm>
            <a:custGeom>
              <a:rect b="b" l="l" r="r" t="t"/>
              <a:pathLst>
                <a:path extrusionOk="0" h="2138" w="2497">
                  <a:moveTo>
                    <a:pt x="1074" y="1"/>
                  </a:moveTo>
                  <a:cubicBezTo>
                    <a:pt x="481" y="9"/>
                    <a:pt x="9" y="480"/>
                    <a:pt x="1" y="1074"/>
                  </a:cubicBezTo>
                  <a:cubicBezTo>
                    <a:pt x="1" y="1712"/>
                    <a:pt x="529" y="2137"/>
                    <a:pt x="1077" y="2137"/>
                  </a:cubicBezTo>
                  <a:cubicBezTo>
                    <a:pt x="1339" y="2137"/>
                    <a:pt x="1606" y="2040"/>
                    <a:pt x="1822" y="1822"/>
                  </a:cubicBezTo>
                  <a:cubicBezTo>
                    <a:pt x="2497" y="1147"/>
                    <a:pt x="2017" y="1"/>
                    <a:pt x="1074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407" name="Google Shape;7407;p57"/>
            <p:cNvSpPr/>
            <p:nvPr/>
          </p:nvSpPr>
          <p:spPr>
            <a:xfrm>
              <a:off x="3970950" y="4085225"/>
              <a:ext cx="62225" cy="53350"/>
            </a:xfrm>
            <a:custGeom>
              <a:rect b="b" l="l" r="r" t="t"/>
              <a:pathLst>
                <a:path extrusionOk="0" h="2134" w="2489">
                  <a:moveTo>
                    <a:pt x="1065" y="0"/>
                  </a:moveTo>
                  <a:cubicBezTo>
                    <a:pt x="472" y="0"/>
                    <a:pt x="1" y="480"/>
                    <a:pt x="1" y="1065"/>
                  </a:cubicBezTo>
                  <a:cubicBezTo>
                    <a:pt x="1" y="1709"/>
                    <a:pt x="526" y="2133"/>
                    <a:pt x="1072" y="2133"/>
                  </a:cubicBezTo>
                  <a:cubicBezTo>
                    <a:pt x="1333" y="2133"/>
                    <a:pt x="1598" y="2037"/>
                    <a:pt x="1813" y="1821"/>
                  </a:cubicBezTo>
                  <a:cubicBezTo>
                    <a:pt x="2488" y="1147"/>
                    <a:pt x="2017" y="0"/>
                    <a:pt x="1065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408" name="Google Shape;7408;p57"/>
            <p:cNvSpPr/>
            <p:nvPr/>
          </p:nvSpPr>
          <p:spPr>
            <a:xfrm>
              <a:off x="3970950" y="2714000"/>
              <a:ext cx="62225" cy="53350"/>
            </a:xfrm>
            <a:custGeom>
              <a:rect b="b" l="l" r="r" t="t"/>
              <a:pathLst>
                <a:path extrusionOk="0" h="2134" w="2489">
                  <a:moveTo>
                    <a:pt x="1065" y="0"/>
                  </a:moveTo>
                  <a:cubicBezTo>
                    <a:pt x="472" y="0"/>
                    <a:pt x="1" y="480"/>
                    <a:pt x="1" y="1065"/>
                  </a:cubicBezTo>
                  <a:cubicBezTo>
                    <a:pt x="1" y="1709"/>
                    <a:pt x="526" y="2133"/>
                    <a:pt x="1072" y="2133"/>
                  </a:cubicBezTo>
                  <a:cubicBezTo>
                    <a:pt x="1333" y="2133"/>
                    <a:pt x="1598" y="2036"/>
                    <a:pt x="1813" y="1821"/>
                  </a:cubicBezTo>
                  <a:cubicBezTo>
                    <a:pt x="2488" y="1146"/>
                    <a:pt x="2017" y="0"/>
                    <a:pt x="1065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409" name="Google Shape;7409;p57"/>
            <p:cNvSpPr/>
            <p:nvPr/>
          </p:nvSpPr>
          <p:spPr>
            <a:xfrm>
              <a:off x="3970950" y="2637775"/>
              <a:ext cx="62225" cy="53450"/>
            </a:xfrm>
            <a:custGeom>
              <a:rect b="b" l="l" r="r" t="t"/>
              <a:pathLst>
                <a:path extrusionOk="0" h="2138" w="2489">
                  <a:moveTo>
                    <a:pt x="1065" y="1"/>
                  </a:moveTo>
                  <a:cubicBezTo>
                    <a:pt x="472" y="1"/>
                    <a:pt x="1" y="480"/>
                    <a:pt x="1" y="1074"/>
                  </a:cubicBezTo>
                  <a:cubicBezTo>
                    <a:pt x="1" y="1712"/>
                    <a:pt x="525" y="2137"/>
                    <a:pt x="1071" y="2137"/>
                  </a:cubicBezTo>
                  <a:cubicBezTo>
                    <a:pt x="1332" y="2137"/>
                    <a:pt x="1598" y="2040"/>
                    <a:pt x="1813" y="1822"/>
                  </a:cubicBezTo>
                  <a:cubicBezTo>
                    <a:pt x="2488" y="1155"/>
                    <a:pt x="2017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410" name="Google Shape;7410;p57"/>
            <p:cNvSpPr/>
            <p:nvPr/>
          </p:nvSpPr>
          <p:spPr>
            <a:xfrm>
              <a:off x="3894725" y="4085225"/>
              <a:ext cx="62225" cy="53350"/>
            </a:xfrm>
            <a:custGeom>
              <a:rect b="b" l="l" r="r" t="t"/>
              <a:pathLst>
                <a:path extrusionOk="0" h="2134" w="2489">
                  <a:moveTo>
                    <a:pt x="1066" y="0"/>
                  </a:moveTo>
                  <a:cubicBezTo>
                    <a:pt x="481" y="0"/>
                    <a:pt x="1" y="480"/>
                    <a:pt x="1" y="1065"/>
                  </a:cubicBezTo>
                  <a:cubicBezTo>
                    <a:pt x="1" y="1709"/>
                    <a:pt x="526" y="2133"/>
                    <a:pt x="1075" y="2133"/>
                  </a:cubicBezTo>
                  <a:cubicBezTo>
                    <a:pt x="1337" y="2133"/>
                    <a:pt x="1604" y="2037"/>
                    <a:pt x="1822" y="1821"/>
                  </a:cubicBezTo>
                  <a:cubicBezTo>
                    <a:pt x="2489" y="1147"/>
                    <a:pt x="2017" y="0"/>
                    <a:pt x="1066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411" name="Google Shape;7411;p57"/>
            <p:cNvSpPr/>
            <p:nvPr/>
          </p:nvSpPr>
          <p:spPr>
            <a:xfrm>
              <a:off x="3894725" y="4009000"/>
              <a:ext cx="62225" cy="53350"/>
            </a:xfrm>
            <a:custGeom>
              <a:rect b="b" l="l" r="r" t="t"/>
              <a:pathLst>
                <a:path extrusionOk="0" h="2134" w="2489">
                  <a:moveTo>
                    <a:pt x="1066" y="1"/>
                  </a:moveTo>
                  <a:cubicBezTo>
                    <a:pt x="481" y="1"/>
                    <a:pt x="1" y="480"/>
                    <a:pt x="1" y="1066"/>
                  </a:cubicBezTo>
                  <a:cubicBezTo>
                    <a:pt x="1" y="1710"/>
                    <a:pt x="526" y="2134"/>
                    <a:pt x="1075" y="2134"/>
                  </a:cubicBezTo>
                  <a:cubicBezTo>
                    <a:pt x="1337" y="2134"/>
                    <a:pt x="1604" y="2037"/>
                    <a:pt x="1822" y="1822"/>
                  </a:cubicBezTo>
                  <a:cubicBezTo>
                    <a:pt x="2489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412" name="Google Shape;7412;p57"/>
            <p:cNvSpPr/>
            <p:nvPr/>
          </p:nvSpPr>
          <p:spPr>
            <a:xfrm>
              <a:off x="3894725" y="2714000"/>
              <a:ext cx="62225" cy="53350"/>
            </a:xfrm>
            <a:custGeom>
              <a:rect b="b" l="l" r="r" t="t"/>
              <a:pathLst>
                <a:path extrusionOk="0" h="2134" w="2489">
                  <a:moveTo>
                    <a:pt x="1066" y="0"/>
                  </a:moveTo>
                  <a:cubicBezTo>
                    <a:pt x="481" y="0"/>
                    <a:pt x="1" y="480"/>
                    <a:pt x="1" y="1065"/>
                  </a:cubicBezTo>
                  <a:cubicBezTo>
                    <a:pt x="1" y="1709"/>
                    <a:pt x="526" y="2133"/>
                    <a:pt x="1075" y="2133"/>
                  </a:cubicBezTo>
                  <a:cubicBezTo>
                    <a:pt x="1337" y="2133"/>
                    <a:pt x="1604" y="2036"/>
                    <a:pt x="1822" y="1821"/>
                  </a:cubicBezTo>
                  <a:cubicBezTo>
                    <a:pt x="2489" y="1146"/>
                    <a:pt x="2017" y="0"/>
                    <a:pt x="1066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413" name="Google Shape;7413;p57"/>
            <p:cNvSpPr/>
            <p:nvPr/>
          </p:nvSpPr>
          <p:spPr>
            <a:xfrm>
              <a:off x="3894725" y="2637775"/>
              <a:ext cx="62225" cy="53450"/>
            </a:xfrm>
            <a:custGeom>
              <a:rect b="b" l="l" r="r" t="t"/>
              <a:pathLst>
                <a:path extrusionOk="0" h="2138" w="2489">
                  <a:moveTo>
                    <a:pt x="1066" y="1"/>
                  </a:moveTo>
                  <a:cubicBezTo>
                    <a:pt x="481" y="9"/>
                    <a:pt x="1" y="480"/>
                    <a:pt x="1" y="1074"/>
                  </a:cubicBezTo>
                  <a:cubicBezTo>
                    <a:pt x="1" y="1712"/>
                    <a:pt x="525" y="2137"/>
                    <a:pt x="1074" y="2137"/>
                  </a:cubicBezTo>
                  <a:cubicBezTo>
                    <a:pt x="1336" y="2137"/>
                    <a:pt x="1604" y="2040"/>
                    <a:pt x="1822" y="1822"/>
                  </a:cubicBezTo>
                  <a:cubicBezTo>
                    <a:pt x="2489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414" name="Google Shape;7414;p57"/>
            <p:cNvSpPr/>
            <p:nvPr/>
          </p:nvSpPr>
          <p:spPr>
            <a:xfrm>
              <a:off x="3818525" y="4009000"/>
              <a:ext cx="62225" cy="53350"/>
            </a:xfrm>
            <a:custGeom>
              <a:rect b="b" l="l" r="r" t="t"/>
              <a:pathLst>
                <a:path extrusionOk="0" h="2134" w="2489">
                  <a:moveTo>
                    <a:pt x="1065" y="1"/>
                  </a:moveTo>
                  <a:cubicBezTo>
                    <a:pt x="480" y="1"/>
                    <a:pt x="0" y="480"/>
                    <a:pt x="0" y="1066"/>
                  </a:cubicBezTo>
                  <a:cubicBezTo>
                    <a:pt x="0" y="1710"/>
                    <a:pt x="526" y="2134"/>
                    <a:pt x="1074" y="2134"/>
                  </a:cubicBezTo>
                  <a:cubicBezTo>
                    <a:pt x="1336" y="2134"/>
                    <a:pt x="1603" y="2037"/>
                    <a:pt x="1821" y="1822"/>
                  </a:cubicBezTo>
                  <a:cubicBezTo>
                    <a:pt x="2488" y="1147"/>
                    <a:pt x="2017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415" name="Google Shape;7415;p57"/>
            <p:cNvSpPr/>
            <p:nvPr/>
          </p:nvSpPr>
          <p:spPr>
            <a:xfrm>
              <a:off x="3818525" y="3932800"/>
              <a:ext cx="62225" cy="53425"/>
            </a:xfrm>
            <a:custGeom>
              <a:rect b="b" l="l" r="r" t="t"/>
              <a:pathLst>
                <a:path extrusionOk="0" h="2137" w="2489">
                  <a:moveTo>
                    <a:pt x="1065" y="0"/>
                  </a:moveTo>
                  <a:cubicBezTo>
                    <a:pt x="480" y="0"/>
                    <a:pt x="0" y="480"/>
                    <a:pt x="0" y="1065"/>
                  </a:cubicBezTo>
                  <a:cubicBezTo>
                    <a:pt x="0" y="1709"/>
                    <a:pt x="526" y="2137"/>
                    <a:pt x="1074" y="2137"/>
                  </a:cubicBezTo>
                  <a:cubicBezTo>
                    <a:pt x="1336" y="2137"/>
                    <a:pt x="1603" y="2039"/>
                    <a:pt x="1821" y="1821"/>
                  </a:cubicBezTo>
                  <a:cubicBezTo>
                    <a:pt x="2488" y="1146"/>
                    <a:pt x="2017" y="0"/>
                    <a:pt x="1065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416" name="Google Shape;7416;p57"/>
            <p:cNvSpPr/>
            <p:nvPr/>
          </p:nvSpPr>
          <p:spPr>
            <a:xfrm>
              <a:off x="3818525" y="3856775"/>
              <a:ext cx="62225" cy="53250"/>
            </a:xfrm>
            <a:custGeom>
              <a:rect b="b" l="l" r="r" t="t"/>
              <a:pathLst>
                <a:path extrusionOk="0" h="2130" w="2489">
                  <a:moveTo>
                    <a:pt x="1065" y="1"/>
                  </a:moveTo>
                  <a:cubicBezTo>
                    <a:pt x="480" y="1"/>
                    <a:pt x="0" y="472"/>
                    <a:pt x="0" y="1066"/>
                  </a:cubicBezTo>
                  <a:cubicBezTo>
                    <a:pt x="0" y="1704"/>
                    <a:pt x="525" y="2129"/>
                    <a:pt x="1073" y="2129"/>
                  </a:cubicBezTo>
                  <a:cubicBezTo>
                    <a:pt x="1335" y="2129"/>
                    <a:pt x="1603" y="2032"/>
                    <a:pt x="1821" y="1814"/>
                  </a:cubicBezTo>
                  <a:cubicBezTo>
                    <a:pt x="2488" y="1147"/>
                    <a:pt x="2017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417" name="Google Shape;7417;p57"/>
            <p:cNvSpPr/>
            <p:nvPr/>
          </p:nvSpPr>
          <p:spPr>
            <a:xfrm>
              <a:off x="3818525" y="3704150"/>
              <a:ext cx="62225" cy="53450"/>
            </a:xfrm>
            <a:custGeom>
              <a:rect b="b" l="l" r="r" t="t"/>
              <a:pathLst>
                <a:path extrusionOk="0" h="2138" w="2489">
                  <a:moveTo>
                    <a:pt x="1065" y="1"/>
                  </a:moveTo>
                  <a:cubicBezTo>
                    <a:pt x="480" y="1"/>
                    <a:pt x="0" y="480"/>
                    <a:pt x="0" y="1066"/>
                  </a:cubicBezTo>
                  <a:cubicBezTo>
                    <a:pt x="0" y="1709"/>
                    <a:pt x="526" y="2137"/>
                    <a:pt x="1074" y="2137"/>
                  </a:cubicBezTo>
                  <a:cubicBezTo>
                    <a:pt x="1336" y="2137"/>
                    <a:pt x="1603" y="2040"/>
                    <a:pt x="1821" y="1822"/>
                  </a:cubicBezTo>
                  <a:cubicBezTo>
                    <a:pt x="2488" y="1147"/>
                    <a:pt x="2017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418" name="Google Shape;7418;p57"/>
            <p:cNvSpPr/>
            <p:nvPr/>
          </p:nvSpPr>
          <p:spPr>
            <a:xfrm>
              <a:off x="3818525" y="3627950"/>
              <a:ext cx="62225" cy="53425"/>
            </a:xfrm>
            <a:custGeom>
              <a:rect b="b" l="l" r="r" t="t"/>
              <a:pathLst>
                <a:path extrusionOk="0" h="2137" w="2489">
                  <a:moveTo>
                    <a:pt x="1065" y="0"/>
                  </a:moveTo>
                  <a:cubicBezTo>
                    <a:pt x="480" y="8"/>
                    <a:pt x="0" y="480"/>
                    <a:pt x="0" y="1073"/>
                  </a:cubicBezTo>
                  <a:cubicBezTo>
                    <a:pt x="0" y="1711"/>
                    <a:pt x="525" y="2137"/>
                    <a:pt x="1073" y="2137"/>
                  </a:cubicBezTo>
                  <a:cubicBezTo>
                    <a:pt x="1335" y="2137"/>
                    <a:pt x="1603" y="2039"/>
                    <a:pt x="1821" y="1821"/>
                  </a:cubicBezTo>
                  <a:cubicBezTo>
                    <a:pt x="2488" y="1154"/>
                    <a:pt x="2017" y="0"/>
                    <a:pt x="1065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419" name="Google Shape;7419;p57"/>
            <p:cNvSpPr/>
            <p:nvPr/>
          </p:nvSpPr>
          <p:spPr>
            <a:xfrm>
              <a:off x="3818525" y="3551925"/>
              <a:ext cx="62225" cy="53250"/>
            </a:xfrm>
            <a:custGeom>
              <a:rect b="b" l="l" r="r" t="t"/>
              <a:pathLst>
                <a:path extrusionOk="0" h="2130" w="2489">
                  <a:moveTo>
                    <a:pt x="1065" y="1"/>
                  </a:moveTo>
                  <a:cubicBezTo>
                    <a:pt x="480" y="1"/>
                    <a:pt x="0" y="472"/>
                    <a:pt x="0" y="1066"/>
                  </a:cubicBezTo>
                  <a:cubicBezTo>
                    <a:pt x="0" y="1704"/>
                    <a:pt x="525" y="2129"/>
                    <a:pt x="1073" y="2129"/>
                  </a:cubicBezTo>
                  <a:cubicBezTo>
                    <a:pt x="1335" y="2129"/>
                    <a:pt x="1603" y="2032"/>
                    <a:pt x="1821" y="1814"/>
                  </a:cubicBezTo>
                  <a:cubicBezTo>
                    <a:pt x="2488" y="1147"/>
                    <a:pt x="2017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420" name="Google Shape;7420;p57"/>
            <p:cNvSpPr/>
            <p:nvPr/>
          </p:nvSpPr>
          <p:spPr>
            <a:xfrm>
              <a:off x="3818525" y="3475725"/>
              <a:ext cx="62225" cy="53350"/>
            </a:xfrm>
            <a:custGeom>
              <a:rect b="b" l="l" r="r" t="t"/>
              <a:pathLst>
                <a:path extrusionOk="0" h="2134" w="2489">
                  <a:moveTo>
                    <a:pt x="1065" y="0"/>
                  </a:moveTo>
                  <a:cubicBezTo>
                    <a:pt x="480" y="0"/>
                    <a:pt x="0" y="480"/>
                    <a:pt x="0" y="1065"/>
                  </a:cubicBezTo>
                  <a:cubicBezTo>
                    <a:pt x="0" y="1709"/>
                    <a:pt x="526" y="2133"/>
                    <a:pt x="1074" y="2133"/>
                  </a:cubicBezTo>
                  <a:cubicBezTo>
                    <a:pt x="1336" y="2133"/>
                    <a:pt x="1603" y="2037"/>
                    <a:pt x="1821" y="1821"/>
                  </a:cubicBezTo>
                  <a:cubicBezTo>
                    <a:pt x="2488" y="1146"/>
                    <a:pt x="2017" y="0"/>
                    <a:pt x="1065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421" name="Google Shape;7421;p57"/>
            <p:cNvSpPr/>
            <p:nvPr/>
          </p:nvSpPr>
          <p:spPr>
            <a:xfrm>
              <a:off x="3818525" y="2637775"/>
              <a:ext cx="62225" cy="53450"/>
            </a:xfrm>
            <a:custGeom>
              <a:rect b="b" l="l" r="r" t="t"/>
              <a:pathLst>
                <a:path extrusionOk="0" h="2138" w="2489">
                  <a:moveTo>
                    <a:pt x="1065" y="1"/>
                  </a:moveTo>
                  <a:cubicBezTo>
                    <a:pt x="480" y="9"/>
                    <a:pt x="0" y="480"/>
                    <a:pt x="0" y="1074"/>
                  </a:cubicBezTo>
                  <a:cubicBezTo>
                    <a:pt x="0" y="1712"/>
                    <a:pt x="525" y="2137"/>
                    <a:pt x="1073" y="2137"/>
                  </a:cubicBezTo>
                  <a:cubicBezTo>
                    <a:pt x="1335" y="2137"/>
                    <a:pt x="1603" y="2040"/>
                    <a:pt x="1821" y="1822"/>
                  </a:cubicBezTo>
                  <a:cubicBezTo>
                    <a:pt x="2488" y="1147"/>
                    <a:pt x="2017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422" name="Google Shape;7422;p57"/>
            <p:cNvSpPr/>
            <p:nvPr/>
          </p:nvSpPr>
          <p:spPr>
            <a:xfrm>
              <a:off x="3742300" y="3780375"/>
              <a:ext cx="62225" cy="53425"/>
            </a:xfrm>
            <a:custGeom>
              <a:rect b="b" l="l" r="r" t="t"/>
              <a:pathLst>
                <a:path extrusionOk="0" h="2137" w="2489">
                  <a:moveTo>
                    <a:pt x="1066" y="0"/>
                  </a:moveTo>
                  <a:cubicBezTo>
                    <a:pt x="481" y="0"/>
                    <a:pt x="1" y="480"/>
                    <a:pt x="1" y="1065"/>
                  </a:cubicBezTo>
                  <a:cubicBezTo>
                    <a:pt x="1" y="1709"/>
                    <a:pt x="526" y="2137"/>
                    <a:pt x="1075" y="2137"/>
                  </a:cubicBezTo>
                  <a:cubicBezTo>
                    <a:pt x="1337" y="2137"/>
                    <a:pt x="1604" y="2039"/>
                    <a:pt x="1822" y="1821"/>
                  </a:cubicBezTo>
                  <a:cubicBezTo>
                    <a:pt x="2489" y="1155"/>
                    <a:pt x="2017" y="0"/>
                    <a:pt x="1066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423" name="Google Shape;7423;p57"/>
            <p:cNvSpPr/>
            <p:nvPr/>
          </p:nvSpPr>
          <p:spPr>
            <a:xfrm>
              <a:off x="3742300" y="3704150"/>
              <a:ext cx="62225" cy="53450"/>
            </a:xfrm>
            <a:custGeom>
              <a:rect b="b" l="l" r="r" t="t"/>
              <a:pathLst>
                <a:path extrusionOk="0" h="2138" w="2489">
                  <a:moveTo>
                    <a:pt x="1066" y="1"/>
                  </a:moveTo>
                  <a:cubicBezTo>
                    <a:pt x="481" y="1"/>
                    <a:pt x="1" y="480"/>
                    <a:pt x="1" y="1066"/>
                  </a:cubicBezTo>
                  <a:cubicBezTo>
                    <a:pt x="1" y="1709"/>
                    <a:pt x="526" y="2137"/>
                    <a:pt x="1072" y="2137"/>
                  </a:cubicBezTo>
                  <a:cubicBezTo>
                    <a:pt x="1333" y="2137"/>
                    <a:pt x="1598" y="2040"/>
                    <a:pt x="1814" y="1822"/>
                  </a:cubicBezTo>
                  <a:cubicBezTo>
                    <a:pt x="2489" y="1155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424" name="Google Shape;7424;p57"/>
            <p:cNvSpPr/>
            <p:nvPr/>
          </p:nvSpPr>
          <p:spPr>
            <a:xfrm>
              <a:off x="3742300" y="3475725"/>
              <a:ext cx="62225" cy="53350"/>
            </a:xfrm>
            <a:custGeom>
              <a:rect b="b" l="l" r="r" t="t"/>
              <a:pathLst>
                <a:path extrusionOk="0" h="2134" w="2489">
                  <a:moveTo>
                    <a:pt x="1066" y="0"/>
                  </a:moveTo>
                  <a:cubicBezTo>
                    <a:pt x="481" y="0"/>
                    <a:pt x="1" y="480"/>
                    <a:pt x="1" y="1065"/>
                  </a:cubicBezTo>
                  <a:cubicBezTo>
                    <a:pt x="1" y="1709"/>
                    <a:pt x="526" y="2133"/>
                    <a:pt x="1072" y="2133"/>
                  </a:cubicBezTo>
                  <a:cubicBezTo>
                    <a:pt x="1333" y="2133"/>
                    <a:pt x="1598" y="2037"/>
                    <a:pt x="1814" y="1821"/>
                  </a:cubicBezTo>
                  <a:cubicBezTo>
                    <a:pt x="2489" y="1146"/>
                    <a:pt x="2017" y="0"/>
                    <a:pt x="1066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425" name="Google Shape;7425;p57"/>
            <p:cNvSpPr/>
            <p:nvPr/>
          </p:nvSpPr>
          <p:spPr>
            <a:xfrm>
              <a:off x="3742300" y="3399500"/>
              <a:ext cx="62225" cy="53350"/>
            </a:xfrm>
            <a:custGeom>
              <a:rect b="b" l="l" r="r" t="t"/>
              <a:pathLst>
                <a:path extrusionOk="0" h="2134" w="2489">
                  <a:moveTo>
                    <a:pt x="1066" y="1"/>
                  </a:moveTo>
                  <a:cubicBezTo>
                    <a:pt x="481" y="1"/>
                    <a:pt x="1" y="480"/>
                    <a:pt x="1" y="1066"/>
                  </a:cubicBezTo>
                  <a:cubicBezTo>
                    <a:pt x="1" y="1709"/>
                    <a:pt x="526" y="2134"/>
                    <a:pt x="1072" y="2134"/>
                  </a:cubicBezTo>
                  <a:cubicBezTo>
                    <a:pt x="1333" y="2134"/>
                    <a:pt x="1598" y="2037"/>
                    <a:pt x="1814" y="1822"/>
                  </a:cubicBezTo>
                  <a:cubicBezTo>
                    <a:pt x="2489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426" name="Google Shape;7426;p57"/>
            <p:cNvSpPr/>
            <p:nvPr/>
          </p:nvSpPr>
          <p:spPr>
            <a:xfrm>
              <a:off x="3742175" y="3323300"/>
              <a:ext cx="62350" cy="53425"/>
            </a:xfrm>
            <a:custGeom>
              <a:rect b="b" l="l" r="r" t="t"/>
              <a:pathLst>
                <a:path extrusionOk="0" h="2137" w="2494">
                  <a:moveTo>
                    <a:pt x="1071" y="0"/>
                  </a:moveTo>
                  <a:cubicBezTo>
                    <a:pt x="486" y="0"/>
                    <a:pt x="6" y="480"/>
                    <a:pt x="6" y="1065"/>
                  </a:cubicBezTo>
                  <a:cubicBezTo>
                    <a:pt x="0" y="1709"/>
                    <a:pt x="524" y="2137"/>
                    <a:pt x="1072" y="2137"/>
                  </a:cubicBezTo>
                  <a:cubicBezTo>
                    <a:pt x="1333" y="2137"/>
                    <a:pt x="1601" y="2039"/>
                    <a:pt x="1819" y="1821"/>
                  </a:cubicBezTo>
                  <a:cubicBezTo>
                    <a:pt x="2494" y="1154"/>
                    <a:pt x="2022" y="0"/>
                    <a:pt x="1071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427" name="Google Shape;7427;p57"/>
            <p:cNvSpPr/>
            <p:nvPr/>
          </p:nvSpPr>
          <p:spPr>
            <a:xfrm>
              <a:off x="3742300" y="2561575"/>
              <a:ext cx="62225" cy="53425"/>
            </a:xfrm>
            <a:custGeom>
              <a:rect b="b" l="l" r="r" t="t"/>
              <a:pathLst>
                <a:path extrusionOk="0" h="2137" w="2489">
                  <a:moveTo>
                    <a:pt x="1066" y="0"/>
                  </a:moveTo>
                  <a:cubicBezTo>
                    <a:pt x="481" y="8"/>
                    <a:pt x="1" y="480"/>
                    <a:pt x="1" y="1073"/>
                  </a:cubicBezTo>
                  <a:cubicBezTo>
                    <a:pt x="1" y="1711"/>
                    <a:pt x="525" y="2137"/>
                    <a:pt x="1071" y="2137"/>
                  </a:cubicBezTo>
                  <a:cubicBezTo>
                    <a:pt x="1332" y="2137"/>
                    <a:pt x="1598" y="2039"/>
                    <a:pt x="1814" y="1821"/>
                  </a:cubicBezTo>
                  <a:cubicBezTo>
                    <a:pt x="2489" y="1154"/>
                    <a:pt x="2017" y="8"/>
                    <a:pt x="1066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428" name="Google Shape;7428;p57"/>
            <p:cNvSpPr/>
            <p:nvPr/>
          </p:nvSpPr>
          <p:spPr>
            <a:xfrm>
              <a:off x="3665950" y="3323300"/>
              <a:ext cx="62350" cy="53425"/>
            </a:xfrm>
            <a:custGeom>
              <a:rect b="b" l="l" r="r" t="t"/>
              <a:pathLst>
                <a:path extrusionOk="0" h="2137" w="2494">
                  <a:moveTo>
                    <a:pt x="1071" y="0"/>
                  </a:moveTo>
                  <a:cubicBezTo>
                    <a:pt x="486" y="0"/>
                    <a:pt x="6" y="480"/>
                    <a:pt x="6" y="1065"/>
                  </a:cubicBezTo>
                  <a:cubicBezTo>
                    <a:pt x="1" y="1709"/>
                    <a:pt x="524" y="2137"/>
                    <a:pt x="1072" y="2137"/>
                  </a:cubicBezTo>
                  <a:cubicBezTo>
                    <a:pt x="1334" y="2137"/>
                    <a:pt x="1601" y="2039"/>
                    <a:pt x="1819" y="1821"/>
                  </a:cubicBezTo>
                  <a:cubicBezTo>
                    <a:pt x="2494" y="1154"/>
                    <a:pt x="2022" y="0"/>
                    <a:pt x="1071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429" name="Google Shape;7429;p57"/>
            <p:cNvSpPr/>
            <p:nvPr/>
          </p:nvSpPr>
          <p:spPr>
            <a:xfrm>
              <a:off x="3666100" y="3247075"/>
              <a:ext cx="62200" cy="53450"/>
            </a:xfrm>
            <a:custGeom>
              <a:rect b="b" l="l" r="r" t="t"/>
              <a:pathLst>
                <a:path extrusionOk="0" h="2138" w="2488">
                  <a:moveTo>
                    <a:pt x="1065" y="1"/>
                  </a:moveTo>
                  <a:cubicBezTo>
                    <a:pt x="480" y="9"/>
                    <a:pt x="0" y="480"/>
                    <a:pt x="0" y="1074"/>
                  </a:cubicBezTo>
                  <a:cubicBezTo>
                    <a:pt x="0" y="1712"/>
                    <a:pt x="525" y="2137"/>
                    <a:pt x="1073" y="2137"/>
                  </a:cubicBezTo>
                  <a:cubicBezTo>
                    <a:pt x="1335" y="2137"/>
                    <a:pt x="1603" y="2040"/>
                    <a:pt x="1821" y="1822"/>
                  </a:cubicBezTo>
                  <a:cubicBezTo>
                    <a:pt x="2488" y="1155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430" name="Google Shape;7430;p57"/>
            <p:cNvSpPr/>
            <p:nvPr/>
          </p:nvSpPr>
          <p:spPr>
            <a:xfrm>
              <a:off x="3666100" y="2561575"/>
              <a:ext cx="62200" cy="53425"/>
            </a:xfrm>
            <a:custGeom>
              <a:rect b="b" l="l" r="r" t="t"/>
              <a:pathLst>
                <a:path extrusionOk="0" h="2137" w="2488">
                  <a:moveTo>
                    <a:pt x="1065" y="0"/>
                  </a:moveTo>
                  <a:cubicBezTo>
                    <a:pt x="480" y="8"/>
                    <a:pt x="0" y="480"/>
                    <a:pt x="0" y="1073"/>
                  </a:cubicBezTo>
                  <a:cubicBezTo>
                    <a:pt x="0" y="1711"/>
                    <a:pt x="525" y="2137"/>
                    <a:pt x="1073" y="2137"/>
                  </a:cubicBezTo>
                  <a:cubicBezTo>
                    <a:pt x="1335" y="2137"/>
                    <a:pt x="1603" y="2039"/>
                    <a:pt x="1821" y="1821"/>
                  </a:cubicBezTo>
                  <a:cubicBezTo>
                    <a:pt x="2488" y="1154"/>
                    <a:pt x="2016" y="0"/>
                    <a:pt x="1065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431" name="Google Shape;7431;p57"/>
            <p:cNvSpPr/>
            <p:nvPr/>
          </p:nvSpPr>
          <p:spPr>
            <a:xfrm>
              <a:off x="3589875" y="3247075"/>
              <a:ext cx="62225" cy="53450"/>
            </a:xfrm>
            <a:custGeom>
              <a:rect b="b" l="l" r="r" t="t"/>
              <a:pathLst>
                <a:path extrusionOk="0" h="2138" w="2489">
                  <a:moveTo>
                    <a:pt x="1066" y="1"/>
                  </a:moveTo>
                  <a:cubicBezTo>
                    <a:pt x="480" y="9"/>
                    <a:pt x="1" y="480"/>
                    <a:pt x="1" y="1074"/>
                  </a:cubicBezTo>
                  <a:cubicBezTo>
                    <a:pt x="1" y="1712"/>
                    <a:pt x="525" y="2137"/>
                    <a:pt x="1073" y="2137"/>
                  </a:cubicBezTo>
                  <a:cubicBezTo>
                    <a:pt x="1336" y="2137"/>
                    <a:pt x="1603" y="2040"/>
                    <a:pt x="1822" y="1822"/>
                  </a:cubicBezTo>
                  <a:cubicBezTo>
                    <a:pt x="2488" y="1155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432" name="Google Shape;7432;p57"/>
            <p:cNvSpPr/>
            <p:nvPr/>
          </p:nvSpPr>
          <p:spPr>
            <a:xfrm>
              <a:off x="3589875" y="2561575"/>
              <a:ext cx="62225" cy="53425"/>
            </a:xfrm>
            <a:custGeom>
              <a:rect b="b" l="l" r="r" t="t"/>
              <a:pathLst>
                <a:path extrusionOk="0" h="2137" w="2489">
                  <a:moveTo>
                    <a:pt x="1066" y="0"/>
                  </a:moveTo>
                  <a:cubicBezTo>
                    <a:pt x="480" y="8"/>
                    <a:pt x="1" y="480"/>
                    <a:pt x="1" y="1073"/>
                  </a:cubicBezTo>
                  <a:cubicBezTo>
                    <a:pt x="1" y="1711"/>
                    <a:pt x="525" y="2137"/>
                    <a:pt x="1073" y="2137"/>
                  </a:cubicBezTo>
                  <a:cubicBezTo>
                    <a:pt x="1336" y="2137"/>
                    <a:pt x="1603" y="2039"/>
                    <a:pt x="1822" y="1821"/>
                  </a:cubicBezTo>
                  <a:cubicBezTo>
                    <a:pt x="2488" y="1154"/>
                    <a:pt x="2017" y="0"/>
                    <a:pt x="1066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433" name="Google Shape;7433;p57"/>
            <p:cNvSpPr/>
            <p:nvPr/>
          </p:nvSpPr>
          <p:spPr>
            <a:xfrm>
              <a:off x="3589875" y="2485550"/>
              <a:ext cx="62225" cy="53300"/>
            </a:xfrm>
            <a:custGeom>
              <a:rect b="b" l="l" r="r" t="t"/>
              <a:pathLst>
                <a:path extrusionOk="0" h="2132" w="2489">
                  <a:moveTo>
                    <a:pt x="1066" y="1"/>
                  </a:moveTo>
                  <a:cubicBezTo>
                    <a:pt x="480" y="1"/>
                    <a:pt x="1" y="480"/>
                    <a:pt x="1" y="1066"/>
                  </a:cubicBezTo>
                  <a:cubicBezTo>
                    <a:pt x="1" y="1708"/>
                    <a:pt x="523" y="2131"/>
                    <a:pt x="1070" y="2131"/>
                  </a:cubicBezTo>
                  <a:cubicBezTo>
                    <a:pt x="1333" y="2131"/>
                    <a:pt x="1602" y="2033"/>
                    <a:pt x="1822" y="1814"/>
                  </a:cubicBezTo>
                  <a:cubicBezTo>
                    <a:pt x="2488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434" name="Google Shape;7434;p57"/>
            <p:cNvSpPr/>
            <p:nvPr/>
          </p:nvSpPr>
          <p:spPr>
            <a:xfrm>
              <a:off x="3513675" y="3247075"/>
              <a:ext cx="62425" cy="53450"/>
            </a:xfrm>
            <a:custGeom>
              <a:rect b="b" l="l" r="r" t="t"/>
              <a:pathLst>
                <a:path extrusionOk="0" h="2138" w="2497">
                  <a:moveTo>
                    <a:pt x="1065" y="1"/>
                  </a:moveTo>
                  <a:cubicBezTo>
                    <a:pt x="480" y="9"/>
                    <a:pt x="0" y="480"/>
                    <a:pt x="0" y="1074"/>
                  </a:cubicBezTo>
                  <a:cubicBezTo>
                    <a:pt x="0" y="1712"/>
                    <a:pt x="525" y="2137"/>
                    <a:pt x="1073" y="2137"/>
                  </a:cubicBezTo>
                  <a:cubicBezTo>
                    <a:pt x="1335" y="2137"/>
                    <a:pt x="1603" y="2040"/>
                    <a:pt x="1821" y="1822"/>
                  </a:cubicBezTo>
                  <a:cubicBezTo>
                    <a:pt x="2496" y="1155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435" name="Google Shape;7435;p57"/>
            <p:cNvSpPr/>
            <p:nvPr/>
          </p:nvSpPr>
          <p:spPr>
            <a:xfrm>
              <a:off x="3513675" y="2561575"/>
              <a:ext cx="62425" cy="53425"/>
            </a:xfrm>
            <a:custGeom>
              <a:rect b="b" l="l" r="r" t="t"/>
              <a:pathLst>
                <a:path extrusionOk="0" h="2137" w="2497">
                  <a:moveTo>
                    <a:pt x="1065" y="0"/>
                  </a:moveTo>
                  <a:cubicBezTo>
                    <a:pt x="480" y="8"/>
                    <a:pt x="0" y="480"/>
                    <a:pt x="0" y="1073"/>
                  </a:cubicBezTo>
                  <a:cubicBezTo>
                    <a:pt x="0" y="1711"/>
                    <a:pt x="525" y="2137"/>
                    <a:pt x="1073" y="2137"/>
                  </a:cubicBezTo>
                  <a:cubicBezTo>
                    <a:pt x="1335" y="2137"/>
                    <a:pt x="1603" y="2039"/>
                    <a:pt x="1821" y="1821"/>
                  </a:cubicBezTo>
                  <a:cubicBezTo>
                    <a:pt x="2496" y="1154"/>
                    <a:pt x="2016" y="0"/>
                    <a:pt x="1065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436" name="Google Shape;7436;p57"/>
            <p:cNvSpPr/>
            <p:nvPr/>
          </p:nvSpPr>
          <p:spPr>
            <a:xfrm>
              <a:off x="3513675" y="2485550"/>
              <a:ext cx="62425" cy="53300"/>
            </a:xfrm>
            <a:custGeom>
              <a:rect b="b" l="l" r="r" t="t"/>
              <a:pathLst>
                <a:path extrusionOk="0" h="2132" w="2497">
                  <a:moveTo>
                    <a:pt x="1065" y="1"/>
                  </a:moveTo>
                  <a:cubicBezTo>
                    <a:pt x="480" y="1"/>
                    <a:pt x="0" y="480"/>
                    <a:pt x="0" y="1066"/>
                  </a:cubicBezTo>
                  <a:cubicBezTo>
                    <a:pt x="0" y="1708"/>
                    <a:pt x="522" y="2131"/>
                    <a:pt x="1069" y="2131"/>
                  </a:cubicBezTo>
                  <a:cubicBezTo>
                    <a:pt x="1333" y="2131"/>
                    <a:pt x="1602" y="2033"/>
                    <a:pt x="1821" y="1814"/>
                  </a:cubicBezTo>
                  <a:cubicBezTo>
                    <a:pt x="2496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437" name="Google Shape;7437;p57"/>
            <p:cNvSpPr/>
            <p:nvPr/>
          </p:nvSpPr>
          <p:spPr>
            <a:xfrm>
              <a:off x="3437450" y="3247075"/>
              <a:ext cx="62425" cy="53450"/>
            </a:xfrm>
            <a:custGeom>
              <a:rect b="b" l="l" r="r" t="t"/>
              <a:pathLst>
                <a:path extrusionOk="0" h="2138" w="2497">
                  <a:moveTo>
                    <a:pt x="1074" y="1"/>
                  </a:moveTo>
                  <a:cubicBezTo>
                    <a:pt x="480" y="9"/>
                    <a:pt x="9" y="480"/>
                    <a:pt x="1" y="1074"/>
                  </a:cubicBezTo>
                  <a:cubicBezTo>
                    <a:pt x="1" y="1712"/>
                    <a:pt x="529" y="2137"/>
                    <a:pt x="1077" y="2137"/>
                  </a:cubicBezTo>
                  <a:cubicBezTo>
                    <a:pt x="1339" y="2137"/>
                    <a:pt x="1606" y="2040"/>
                    <a:pt x="1822" y="1822"/>
                  </a:cubicBezTo>
                  <a:cubicBezTo>
                    <a:pt x="2496" y="1155"/>
                    <a:pt x="2017" y="1"/>
                    <a:pt x="1074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438" name="Google Shape;7438;p57"/>
            <p:cNvSpPr/>
            <p:nvPr/>
          </p:nvSpPr>
          <p:spPr>
            <a:xfrm>
              <a:off x="3437450" y="3171075"/>
              <a:ext cx="62425" cy="53275"/>
            </a:xfrm>
            <a:custGeom>
              <a:rect b="b" l="l" r="r" t="t"/>
              <a:pathLst>
                <a:path extrusionOk="0" h="2131" w="2497">
                  <a:moveTo>
                    <a:pt x="1074" y="0"/>
                  </a:moveTo>
                  <a:cubicBezTo>
                    <a:pt x="480" y="0"/>
                    <a:pt x="9" y="472"/>
                    <a:pt x="1" y="1065"/>
                  </a:cubicBezTo>
                  <a:cubicBezTo>
                    <a:pt x="1" y="1707"/>
                    <a:pt x="527" y="2131"/>
                    <a:pt x="1073" y="2131"/>
                  </a:cubicBezTo>
                  <a:cubicBezTo>
                    <a:pt x="1337" y="2131"/>
                    <a:pt x="1605" y="2032"/>
                    <a:pt x="1822" y="1813"/>
                  </a:cubicBezTo>
                  <a:cubicBezTo>
                    <a:pt x="2496" y="1146"/>
                    <a:pt x="2017" y="0"/>
                    <a:pt x="1074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439" name="Google Shape;7439;p57"/>
            <p:cNvSpPr/>
            <p:nvPr/>
          </p:nvSpPr>
          <p:spPr>
            <a:xfrm>
              <a:off x="3437450" y="2561575"/>
              <a:ext cx="62425" cy="53425"/>
            </a:xfrm>
            <a:custGeom>
              <a:rect b="b" l="l" r="r" t="t"/>
              <a:pathLst>
                <a:path extrusionOk="0" h="2137" w="2497">
                  <a:moveTo>
                    <a:pt x="1074" y="0"/>
                  </a:moveTo>
                  <a:cubicBezTo>
                    <a:pt x="480" y="8"/>
                    <a:pt x="9" y="480"/>
                    <a:pt x="1" y="1073"/>
                  </a:cubicBezTo>
                  <a:cubicBezTo>
                    <a:pt x="1" y="1711"/>
                    <a:pt x="529" y="2137"/>
                    <a:pt x="1077" y="2137"/>
                  </a:cubicBezTo>
                  <a:cubicBezTo>
                    <a:pt x="1339" y="2137"/>
                    <a:pt x="1606" y="2039"/>
                    <a:pt x="1822" y="1821"/>
                  </a:cubicBezTo>
                  <a:cubicBezTo>
                    <a:pt x="2496" y="1154"/>
                    <a:pt x="2017" y="0"/>
                    <a:pt x="1074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440" name="Google Shape;7440;p57"/>
            <p:cNvSpPr/>
            <p:nvPr/>
          </p:nvSpPr>
          <p:spPr>
            <a:xfrm>
              <a:off x="3437450" y="2485550"/>
              <a:ext cx="62425" cy="53300"/>
            </a:xfrm>
            <a:custGeom>
              <a:rect b="b" l="l" r="r" t="t"/>
              <a:pathLst>
                <a:path extrusionOk="0" h="2132" w="2497">
                  <a:moveTo>
                    <a:pt x="1074" y="1"/>
                  </a:moveTo>
                  <a:cubicBezTo>
                    <a:pt x="480" y="1"/>
                    <a:pt x="9" y="480"/>
                    <a:pt x="1" y="1066"/>
                  </a:cubicBezTo>
                  <a:cubicBezTo>
                    <a:pt x="1" y="1708"/>
                    <a:pt x="527" y="2131"/>
                    <a:pt x="1073" y="2131"/>
                  </a:cubicBezTo>
                  <a:cubicBezTo>
                    <a:pt x="1337" y="2131"/>
                    <a:pt x="1605" y="2033"/>
                    <a:pt x="1822" y="1814"/>
                  </a:cubicBezTo>
                  <a:cubicBezTo>
                    <a:pt x="2496" y="1147"/>
                    <a:pt x="2017" y="1"/>
                    <a:pt x="1074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441" name="Google Shape;7441;p57"/>
            <p:cNvSpPr/>
            <p:nvPr/>
          </p:nvSpPr>
          <p:spPr>
            <a:xfrm>
              <a:off x="3361450" y="3171075"/>
              <a:ext cx="62200" cy="53275"/>
            </a:xfrm>
            <a:custGeom>
              <a:rect b="b" l="l" r="r" t="t"/>
              <a:pathLst>
                <a:path extrusionOk="0" h="2131" w="2488">
                  <a:moveTo>
                    <a:pt x="1065" y="0"/>
                  </a:moveTo>
                  <a:cubicBezTo>
                    <a:pt x="472" y="0"/>
                    <a:pt x="0" y="472"/>
                    <a:pt x="0" y="1065"/>
                  </a:cubicBezTo>
                  <a:cubicBezTo>
                    <a:pt x="0" y="1707"/>
                    <a:pt x="523" y="2131"/>
                    <a:pt x="1067" y="2131"/>
                  </a:cubicBezTo>
                  <a:cubicBezTo>
                    <a:pt x="1329" y="2131"/>
                    <a:pt x="1597" y="2032"/>
                    <a:pt x="1813" y="1813"/>
                  </a:cubicBezTo>
                  <a:cubicBezTo>
                    <a:pt x="2488" y="1146"/>
                    <a:pt x="2016" y="0"/>
                    <a:pt x="1065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442" name="Google Shape;7442;p57"/>
            <p:cNvSpPr/>
            <p:nvPr/>
          </p:nvSpPr>
          <p:spPr>
            <a:xfrm>
              <a:off x="3361450" y="2714000"/>
              <a:ext cx="62200" cy="53350"/>
            </a:xfrm>
            <a:custGeom>
              <a:rect b="b" l="l" r="r" t="t"/>
              <a:pathLst>
                <a:path extrusionOk="0" h="2134" w="2488">
                  <a:moveTo>
                    <a:pt x="1065" y="0"/>
                  </a:moveTo>
                  <a:cubicBezTo>
                    <a:pt x="472" y="0"/>
                    <a:pt x="0" y="480"/>
                    <a:pt x="0" y="1065"/>
                  </a:cubicBezTo>
                  <a:cubicBezTo>
                    <a:pt x="0" y="1709"/>
                    <a:pt x="526" y="2133"/>
                    <a:pt x="1072" y="2133"/>
                  </a:cubicBezTo>
                  <a:cubicBezTo>
                    <a:pt x="1332" y="2133"/>
                    <a:pt x="1598" y="2036"/>
                    <a:pt x="1813" y="1821"/>
                  </a:cubicBezTo>
                  <a:cubicBezTo>
                    <a:pt x="2488" y="1146"/>
                    <a:pt x="2016" y="0"/>
                    <a:pt x="1065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443" name="Google Shape;7443;p57"/>
            <p:cNvSpPr/>
            <p:nvPr/>
          </p:nvSpPr>
          <p:spPr>
            <a:xfrm>
              <a:off x="3361450" y="2637775"/>
              <a:ext cx="62200" cy="53450"/>
            </a:xfrm>
            <a:custGeom>
              <a:rect b="b" l="l" r="r" t="t"/>
              <a:pathLst>
                <a:path extrusionOk="0" h="2138" w="2488">
                  <a:moveTo>
                    <a:pt x="1065" y="1"/>
                  </a:moveTo>
                  <a:cubicBezTo>
                    <a:pt x="472" y="9"/>
                    <a:pt x="0" y="480"/>
                    <a:pt x="0" y="1074"/>
                  </a:cubicBezTo>
                  <a:cubicBezTo>
                    <a:pt x="0" y="1712"/>
                    <a:pt x="525" y="2137"/>
                    <a:pt x="1073" y="2137"/>
                  </a:cubicBezTo>
                  <a:cubicBezTo>
                    <a:pt x="1335" y="2137"/>
                    <a:pt x="1603" y="2040"/>
                    <a:pt x="1821" y="1822"/>
                  </a:cubicBezTo>
                  <a:cubicBezTo>
                    <a:pt x="2488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444" name="Google Shape;7444;p57"/>
            <p:cNvSpPr/>
            <p:nvPr/>
          </p:nvSpPr>
          <p:spPr>
            <a:xfrm>
              <a:off x="3361450" y="2561575"/>
              <a:ext cx="62200" cy="53425"/>
            </a:xfrm>
            <a:custGeom>
              <a:rect b="b" l="l" r="r" t="t"/>
              <a:pathLst>
                <a:path extrusionOk="0" h="2137" w="2488">
                  <a:moveTo>
                    <a:pt x="1065" y="0"/>
                  </a:moveTo>
                  <a:cubicBezTo>
                    <a:pt x="472" y="8"/>
                    <a:pt x="0" y="480"/>
                    <a:pt x="0" y="1073"/>
                  </a:cubicBezTo>
                  <a:cubicBezTo>
                    <a:pt x="0" y="1711"/>
                    <a:pt x="525" y="2137"/>
                    <a:pt x="1070" y="2137"/>
                  </a:cubicBezTo>
                  <a:cubicBezTo>
                    <a:pt x="1332" y="2137"/>
                    <a:pt x="1597" y="2039"/>
                    <a:pt x="1813" y="1821"/>
                  </a:cubicBezTo>
                  <a:cubicBezTo>
                    <a:pt x="2488" y="1154"/>
                    <a:pt x="2016" y="0"/>
                    <a:pt x="1065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445" name="Google Shape;7445;p57"/>
            <p:cNvSpPr/>
            <p:nvPr/>
          </p:nvSpPr>
          <p:spPr>
            <a:xfrm>
              <a:off x="3285225" y="3171075"/>
              <a:ext cx="62225" cy="53275"/>
            </a:xfrm>
            <a:custGeom>
              <a:rect b="b" l="l" r="r" t="t"/>
              <a:pathLst>
                <a:path extrusionOk="0" h="2131" w="2489">
                  <a:moveTo>
                    <a:pt x="1066" y="0"/>
                  </a:moveTo>
                  <a:cubicBezTo>
                    <a:pt x="480" y="0"/>
                    <a:pt x="1" y="472"/>
                    <a:pt x="1" y="1065"/>
                  </a:cubicBezTo>
                  <a:cubicBezTo>
                    <a:pt x="1" y="1707"/>
                    <a:pt x="523" y="2131"/>
                    <a:pt x="1070" y="2131"/>
                  </a:cubicBezTo>
                  <a:cubicBezTo>
                    <a:pt x="1333" y="2131"/>
                    <a:pt x="1602" y="2032"/>
                    <a:pt x="1822" y="1813"/>
                  </a:cubicBezTo>
                  <a:cubicBezTo>
                    <a:pt x="2488" y="1146"/>
                    <a:pt x="2017" y="0"/>
                    <a:pt x="1066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446" name="Google Shape;7446;p57"/>
            <p:cNvSpPr/>
            <p:nvPr/>
          </p:nvSpPr>
          <p:spPr>
            <a:xfrm>
              <a:off x="3285225" y="3094850"/>
              <a:ext cx="62225" cy="53350"/>
            </a:xfrm>
            <a:custGeom>
              <a:rect b="b" l="l" r="r" t="t"/>
              <a:pathLst>
                <a:path extrusionOk="0" h="2134" w="2489">
                  <a:moveTo>
                    <a:pt x="1066" y="1"/>
                  </a:moveTo>
                  <a:cubicBezTo>
                    <a:pt x="480" y="1"/>
                    <a:pt x="1" y="480"/>
                    <a:pt x="1" y="1066"/>
                  </a:cubicBezTo>
                  <a:cubicBezTo>
                    <a:pt x="1" y="1709"/>
                    <a:pt x="526" y="2134"/>
                    <a:pt x="1075" y="2134"/>
                  </a:cubicBezTo>
                  <a:cubicBezTo>
                    <a:pt x="1337" y="2134"/>
                    <a:pt x="1604" y="2037"/>
                    <a:pt x="1822" y="1822"/>
                  </a:cubicBezTo>
                  <a:cubicBezTo>
                    <a:pt x="2488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447" name="Google Shape;7447;p57"/>
            <p:cNvSpPr/>
            <p:nvPr/>
          </p:nvSpPr>
          <p:spPr>
            <a:xfrm>
              <a:off x="3285225" y="2790200"/>
              <a:ext cx="62225" cy="53350"/>
            </a:xfrm>
            <a:custGeom>
              <a:rect b="b" l="l" r="r" t="t"/>
              <a:pathLst>
                <a:path extrusionOk="0" h="2134" w="2489">
                  <a:moveTo>
                    <a:pt x="1066" y="1"/>
                  </a:moveTo>
                  <a:cubicBezTo>
                    <a:pt x="480" y="1"/>
                    <a:pt x="1" y="480"/>
                    <a:pt x="1" y="1066"/>
                  </a:cubicBezTo>
                  <a:cubicBezTo>
                    <a:pt x="1" y="1709"/>
                    <a:pt x="526" y="2134"/>
                    <a:pt x="1075" y="2134"/>
                  </a:cubicBezTo>
                  <a:cubicBezTo>
                    <a:pt x="1337" y="2134"/>
                    <a:pt x="1604" y="2037"/>
                    <a:pt x="1822" y="1822"/>
                  </a:cubicBezTo>
                  <a:cubicBezTo>
                    <a:pt x="2488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448" name="Google Shape;7448;p57"/>
            <p:cNvSpPr/>
            <p:nvPr/>
          </p:nvSpPr>
          <p:spPr>
            <a:xfrm>
              <a:off x="3285225" y="2714000"/>
              <a:ext cx="62225" cy="53350"/>
            </a:xfrm>
            <a:custGeom>
              <a:rect b="b" l="l" r="r" t="t"/>
              <a:pathLst>
                <a:path extrusionOk="0" h="2134" w="2489">
                  <a:moveTo>
                    <a:pt x="1066" y="0"/>
                  </a:moveTo>
                  <a:cubicBezTo>
                    <a:pt x="480" y="0"/>
                    <a:pt x="1" y="480"/>
                    <a:pt x="1" y="1065"/>
                  </a:cubicBezTo>
                  <a:cubicBezTo>
                    <a:pt x="1" y="1709"/>
                    <a:pt x="526" y="2133"/>
                    <a:pt x="1075" y="2133"/>
                  </a:cubicBezTo>
                  <a:cubicBezTo>
                    <a:pt x="1337" y="2133"/>
                    <a:pt x="1604" y="2036"/>
                    <a:pt x="1822" y="1821"/>
                  </a:cubicBezTo>
                  <a:cubicBezTo>
                    <a:pt x="2488" y="1146"/>
                    <a:pt x="2017" y="0"/>
                    <a:pt x="1066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449" name="Google Shape;7449;p57"/>
            <p:cNvSpPr/>
            <p:nvPr/>
          </p:nvSpPr>
          <p:spPr>
            <a:xfrm>
              <a:off x="3209025" y="3094850"/>
              <a:ext cx="62200" cy="53350"/>
            </a:xfrm>
            <a:custGeom>
              <a:rect b="b" l="l" r="r" t="t"/>
              <a:pathLst>
                <a:path extrusionOk="0" h="2134" w="2488">
                  <a:moveTo>
                    <a:pt x="1065" y="1"/>
                  </a:moveTo>
                  <a:cubicBezTo>
                    <a:pt x="480" y="1"/>
                    <a:pt x="0" y="480"/>
                    <a:pt x="0" y="1066"/>
                  </a:cubicBezTo>
                  <a:cubicBezTo>
                    <a:pt x="0" y="1709"/>
                    <a:pt x="526" y="2134"/>
                    <a:pt x="1074" y="2134"/>
                  </a:cubicBezTo>
                  <a:cubicBezTo>
                    <a:pt x="1336" y="2134"/>
                    <a:pt x="1603" y="2037"/>
                    <a:pt x="1821" y="1822"/>
                  </a:cubicBezTo>
                  <a:cubicBezTo>
                    <a:pt x="2488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450" name="Google Shape;7450;p57"/>
            <p:cNvSpPr/>
            <p:nvPr/>
          </p:nvSpPr>
          <p:spPr>
            <a:xfrm>
              <a:off x="3209025" y="3018650"/>
              <a:ext cx="62200" cy="53425"/>
            </a:xfrm>
            <a:custGeom>
              <a:rect b="b" l="l" r="r" t="t"/>
              <a:pathLst>
                <a:path extrusionOk="0" h="2137" w="2488">
                  <a:moveTo>
                    <a:pt x="1065" y="0"/>
                  </a:moveTo>
                  <a:cubicBezTo>
                    <a:pt x="480" y="0"/>
                    <a:pt x="0" y="480"/>
                    <a:pt x="0" y="1065"/>
                  </a:cubicBezTo>
                  <a:cubicBezTo>
                    <a:pt x="0" y="1709"/>
                    <a:pt x="525" y="2137"/>
                    <a:pt x="1074" y="2137"/>
                  </a:cubicBezTo>
                  <a:cubicBezTo>
                    <a:pt x="1336" y="2137"/>
                    <a:pt x="1603" y="2039"/>
                    <a:pt x="1821" y="1821"/>
                  </a:cubicBezTo>
                  <a:cubicBezTo>
                    <a:pt x="2488" y="1146"/>
                    <a:pt x="2016" y="0"/>
                    <a:pt x="1065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451" name="Google Shape;7451;p57"/>
            <p:cNvSpPr/>
            <p:nvPr/>
          </p:nvSpPr>
          <p:spPr>
            <a:xfrm>
              <a:off x="3209025" y="2942425"/>
              <a:ext cx="62200" cy="53450"/>
            </a:xfrm>
            <a:custGeom>
              <a:rect b="b" l="l" r="r" t="t"/>
              <a:pathLst>
                <a:path extrusionOk="0" h="2138" w="2488">
                  <a:moveTo>
                    <a:pt x="1065" y="1"/>
                  </a:moveTo>
                  <a:cubicBezTo>
                    <a:pt x="480" y="9"/>
                    <a:pt x="0" y="480"/>
                    <a:pt x="0" y="1066"/>
                  </a:cubicBezTo>
                  <a:cubicBezTo>
                    <a:pt x="0" y="1709"/>
                    <a:pt x="525" y="2137"/>
                    <a:pt x="1074" y="2137"/>
                  </a:cubicBezTo>
                  <a:cubicBezTo>
                    <a:pt x="1336" y="2137"/>
                    <a:pt x="1603" y="2040"/>
                    <a:pt x="1821" y="1822"/>
                  </a:cubicBezTo>
                  <a:cubicBezTo>
                    <a:pt x="2488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452" name="Google Shape;7452;p57"/>
            <p:cNvSpPr/>
            <p:nvPr/>
          </p:nvSpPr>
          <p:spPr>
            <a:xfrm>
              <a:off x="3209025" y="2866425"/>
              <a:ext cx="62200" cy="53275"/>
            </a:xfrm>
            <a:custGeom>
              <a:rect b="b" l="l" r="r" t="t"/>
              <a:pathLst>
                <a:path extrusionOk="0" h="2131" w="2488">
                  <a:moveTo>
                    <a:pt x="1065" y="0"/>
                  </a:moveTo>
                  <a:cubicBezTo>
                    <a:pt x="480" y="0"/>
                    <a:pt x="0" y="472"/>
                    <a:pt x="0" y="1065"/>
                  </a:cubicBezTo>
                  <a:cubicBezTo>
                    <a:pt x="0" y="1707"/>
                    <a:pt x="522" y="2131"/>
                    <a:pt x="1069" y="2131"/>
                  </a:cubicBezTo>
                  <a:cubicBezTo>
                    <a:pt x="1333" y="2131"/>
                    <a:pt x="1602" y="2032"/>
                    <a:pt x="1821" y="1813"/>
                  </a:cubicBezTo>
                  <a:cubicBezTo>
                    <a:pt x="2488" y="1146"/>
                    <a:pt x="2016" y="0"/>
                    <a:pt x="1065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453" name="Google Shape;7453;p57"/>
            <p:cNvSpPr/>
            <p:nvPr/>
          </p:nvSpPr>
          <p:spPr>
            <a:xfrm>
              <a:off x="3209025" y="2790200"/>
              <a:ext cx="62200" cy="53350"/>
            </a:xfrm>
            <a:custGeom>
              <a:rect b="b" l="l" r="r" t="t"/>
              <a:pathLst>
                <a:path extrusionOk="0" h="2134" w="2488">
                  <a:moveTo>
                    <a:pt x="1065" y="1"/>
                  </a:moveTo>
                  <a:cubicBezTo>
                    <a:pt x="480" y="1"/>
                    <a:pt x="0" y="480"/>
                    <a:pt x="0" y="1066"/>
                  </a:cubicBezTo>
                  <a:cubicBezTo>
                    <a:pt x="0" y="1709"/>
                    <a:pt x="526" y="2134"/>
                    <a:pt x="1074" y="2134"/>
                  </a:cubicBezTo>
                  <a:cubicBezTo>
                    <a:pt x="1336" y="2134"/>
                    <a:pt x="1603" y="2037"/>
                    <a:pt x="1821" y="1822"/>
                  </a:cubicBezTo>
                  <a:cubicBezTo>
                    <a:pt x="2488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454" name="Google Shape;7454;p57"/>
            <p:cNvSpPr/>
            <p:nvPr/>
          </p:nvSpPr>
          <p:spPr>
            <a:xfrm>
              <a:off x="4199400" y="2942425"/>
              <a:ext cx="62200" cy="53450"/>
            </a:xfrm>
            <a:custGeom>
              <a:rect b="b" l="l" r="r" t="t"/>
              <a:pathLst>
                <a:path extrusionOk="0" h="2138" w="2488">
                  <a:moveTo>
                    <a:pt x="1065" y="1"/>
                  </a:moveTo>
                  <a:cubicBezTo>
                    <a:pt x="480" y="1"/>
                    <a:pt x="0" y="480"/>
                    <a:pt x="0" y="1066"/>
                  </a:cubicBezTo>
                  <a:cubicBezTo>
                    <a:pt x="0" y="1709"/>
                    <a:pt x="525" y="2137"/>
                    <a:pt x="1074" y="2137"/>
                  </a:cubicBezTo>
                  <a:cubicBezTo>
                    <a:pt x="1336" y="2137"/>
                    <a:pt x="1603" y="2040"/>
                    <a:pt x="1821" y="1822"/>
                  </a:cubicBezTo>
                  <a:cubicBezTo>
                    <a:pt x="2488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455" name="Google Shape;7455;p57"/>
            <p:cNvSpPr/>
            <p:nvPr/>
          </p:nvSpPr>
          <p:spPr>
            <a:xfrm>
              <a:off x="3132800" y="1114325"/>
              <a:ext cx="62425" cy="53350"/>
            </a:xfrm>
            <a:custGeom>
              <a:rect b="b" l="l" r="r" t="t"/>
              <a:pathLst>
                <a:path extrusionOk="0" h="2134" w="2497">
                  <a:moveTo>
                    <a:pt x="1066" y="1"/>
                  </a:moveTo>
                  <a:cubicBezTo>
                    <a:pt x="480" y="1"/>
                    <a:pt x="1" y="480"/>
                    <a:pt x="1" y="1065"/>
                  </a:cubicBezTo>
                  <a:cubicBezTo>
                    <a:pt x="1" y="1709"/>
                    <a:pt x="526" y="2133"/>
                    <a:pt x="1075" y="2133"/>
                  </a:cubicBezTo>
                  <a:cubicBezTo>
                    <a:pt x="1337" y="2133"/>
                    <a:pt x="1604" y="2037"/>
                    <a:pt x="1822" y="1822"/>
                  </a:cubicBezTo>
                  <a:cubicBezTo>
                    <a:pt x="2496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456" name="Google Shape;7456;p57"/>
            <p:cNvSpPr/>
            <p:nvPr/>
          </p:nvSpPr>
          <p:spPr>
            <a:xfrm>
              <a:off x="3056800" y="1114325"/>
              <a:ext cx="62200" cy="53350"/>
            </a:xfrm>
            <a:custGeom>
              <a:rect b="b" l="l" r="r" t="t"/>
              <a:pathLst>
                <a:path extrusionOk="0" h="2134" w="2488">
                  <a:moveTo>
                    <a:pt x="1065" y="1"/>
                  </a:moveTo>
                  <a:cubicBezTo>
                    <a:pt x="480" y="1"/>
                    <a:pt x="0" y="480"/>
                    <a:pt x="0" y="1065"/>
                  </a:cubicBezTo>
                  <a:cubicBezTo>
                    <a:pt x="0" y="1709"/>
                    <a:pt x="526" y="2133"/>
                    <a:pt x="1074" y="2133"/>
                  </a:cubicBezTo>
                  <a:cubicBezTo>
                    <a:pt x="1336" y="2133"/>
                    <a:pt x="1603" y="2037"/>
                    <a:pt x="1821" y="1822"/>
                  </a:cubicBezTo>
                  <a:cubicBezTo>
                    <a:pt x="2488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457" name="Google Shape;7457;p57"/>
            <p:cNvSpPr/>
            <p:nvPr/>
          </p:nvSpPr>
          <p:spPr>
            <a:xfrm>
              <a:off x="4351600" y="1647400"/>
              <a:ext cx="62425" cy="53450"/>
            </a:xfrm>
            <a:custGeom>
              <a:rect b="b" l="l" r="r" t="t"/>
              <a:pathLst>
                <a:path extrusionOk="0" h="2138" w="2497">
                  <a:moveTo>
                    <a:pt x="1074" y="1"/>
                  </a:moveTo>
                  <a:cubicBezTo>
                    <a:pt x="481" y="1"/>
                    <a:pt x="9" y="481"/>
                    <a:pt x="1" y="1066"/>
                  </a:cubicBezTo>
                  <a:cubicBezTo>
                    <a:pt x="1" y="1710"/>
                    <a:pt x="530" y="2138"/>
                    <a:pt x="1078" y="2138"/>
                  </a:cubicBezTo>
                  <a:cubicBezTo>
                    <a:pt x="1340" y="2138"/>
                    <a:pt x="1607" y="2040"/>
                    <a:pt x="1822" y="1822"/>
                  </a:cubicBezTo>
                  <a:cubicBezTo>
                    <a:pt x="2497" y="1155"/>
                    <a:pt x="2017" y="1"/>
                    <a:pt x="1074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458" name="Google Shape;7458;p57"/>
            <p:cNvSpPr/>
            <p:nvPr/>
          </p:nvSpPr>
          <p:spPr>
            <a:xfrm>
              <a:off x="4351600" y="1723625"/>
              <a:ext cx="62425" cy="53350"/>
            </a:xfrm>
            <a:custGeom>
              <a:rect b="b" l="l" r="r" t="t"/>
              <a:pathLst>
                <a:path extrusionOk="0" h="2134" w="2497">
                  <a:moveTo>
                    <a:pt x="1074" y="1"/>
                  </a:moveTo>
                  <a:cubicBezTo>
                    <a:pt x="481" y="1"/>
                    <a:pt x="9" y="480"/>
                    <a:pt x="1" y="1065"/>
                  </a:cubicBezTo>
                  <a:cubicBezTo>
                    <a:pt x="1" y="1709"/>
                    <a:pt x="530" y="2133"/>
                    <a:pt x="1079" y="2133"/>
                  </a:cubicBezTo>
                  <a:cubicBezTo>
                    <a:pt x="1340" y="2133"/>
                    <a:pt x="1607" y="2037"/>
                    <a:pt x="1822" y="1822"/>
                  </a:cubicBezTo>
                  <a:cubicBezTo>
                    <a:pt x="2497" y="1147"/>
                    <a:pt x="2017" y="1"/>
                    <a:pt x="1074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459" name="Google Shape;7459;p57"/>
            <p:cNvSpPr/>
            <p:nvPr/>
          </p:nvSpPr>
          <p:spPr>
            <a:xfrm>
              <a:off x="4351600" y="1799850"/>
              <a:ext cx="62425" cy="53325"/>
            </a:xfrm>
            <a:custGeom>
              <a:rect b="b" l="l" r="r" t="t"/>
              <a:pathLst>
                <a:path extrusionOk="0" h="2133" w="2497">
                  <a:moveTo>
                    <a:pt x="1074" y="0"/>
                  </a:moveTo>
                  <a:cubicBezTo>
                    <a:pt x="481" y="0"/>
                    <a:pt x="9" y="480"/>
                    <a:pt x="1" y="1065"/>
                  </a:cubicBezTo>
                  <a:cubicBezTo>
                    <a:pt x="1" y="1709"/>
                    <a:pt x="530" y="2133"/>
                    <a:pt x="1079" y="2133"/>
                  </a:cubicBezTo>
                  <a:cubicBezTo>
                    <a:pt x="1340" y="2133"/>
                    <a:pt x="1607" y="2036"/>
                    <a:pt x="1822" y="1821"/>
                  </a:cubicBezTo>
                  <a:cubicBezTo>
                    <a:pt x="2497" y="1146"/>
                    <a:pt x="2017" y="0"/>
                    <a:pt x="1074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460" name="Google Shape;7460;p57"/>
            <p:cNvSpPr/>
            <p:nvPr/>
          </p:nvSpPr>
          <p:spPr>
            <a:xfrm>
              <a:off x="4351600" y="1876050"/>
              <a:ext cx="62425" cy="53350"/>
            </a:xfrm>
            <a:custGeom>
              <a:rect b="b" l="l" r="r" t="t"/>
              <a:pathLst>
                <a:path extrusionOk="0" h="2134" w="2497">
                  <a:moveTo>
                    <a:pt x="1074" y="1"/>
                  </a:moveTo>
                  <a:cubicBezTo>
                    <a:pt x="481" y="1"/>
                    <a:pt x="9" y="472"/>
                    <a:pt x="1" y="1066"/>
                  </a:cubicBezTo>
                  <a:cubicBezTo>
                    <a:pt x="1" y="1709"/>
                    <a:pt x="530" y="2133"/>
                    <a:pt x="1079" y="2133"/>
                  </a:cubicBezTo>
                  <a:cubicBezTo>
                    <a:pt x="1340" y="2133"/>
                    <a:pt x="1607" y="2037"/>
                    <a:pt x="1822" y="1822"/>
                  </a:cubicBezTo>
                  <a:cubicBezTo>
                    <a:pt x="2497" y="1147"/>
                    <a:pt x="2017" y="1"/>
                    <a:pt x="1074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461" name="Google Shape;7461;p57"/>
            <p:cNvSpPr/>
            <p:nvPr/>
          </p:nvSpPr>
          <p:spPr>
            <a:xfrm>
              <a:off x="4351600" y="1952050"/>
              <a:ext cx="62425" cy="53450"/>
            </a:xfrm>
            <a:custGeom>
              <a:rect b="b" l="l" r="r" t="t"/>
              <a:pathLst>
                <a:path extrusionOk="0" h="2138" w="2497">
                  <a:moveTo>
                    <a:pt x="1074" y="1"/>
                  </a:moveTo>
                  <a:cubicBezTo>
                    <a:pt x="481" y="9"/>
                    <a:pt x="9" y="481"/>
                    <a:pt x="1" y="1074"/>
                  </a:cubicBezTo>
                  <a:cubicBezTo>
                    <a:pt x="1" y="1712"/>
                    <a:pt x="529" y="2138"/>
                    <a:pt x="1077" y="2138"/>
                  </a:cubicBezTo>
                  <a:cubicBezTo>
                    <a:pt x="1339" y="2138"/>
                    <a:pt x="1606" y="2040"/>
                    <a:pt x="1822" y="1822"/>
                  </a:cubicBezTo>
                  <a:cubicBezTo>
                    <a:pt x="2497" y="1155"/>
                    <a:pt x="2017" y="1"/>
                    <a:pt x="1074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462" name="Google Shape;7462;p57"/>
            <p:cNvSpPr/>
            <p:nvPr/>
          </p:nvSpPr>
          <p:spPr>
            <a:xfrm>
              <a:off x="4351600" y="2028275"/>
              <a:ext cx="62425" cy="53450"/>
            </a:xfrm>
            <a:custGeom>
              <a:rect b="b" l="l" r="r" t="t"/>
              <a:pathLst>
                <a:path extrusionOk="0" h="2138" w="2497">
                  <a:moveTo>
                    <a:pt x="1074" y="1"/>
                  </a:moveTo>
                  <a:cubicBezTo>
                    <a:pt x="481" y="1"/>
                    <a:pt x="9" y="480"/>
                    <a:pt x="1" y="1065"/>
                  </a:cubicBezTo>
                  <a:cubicBezTo>
                    <a:pt x="1" y="1709"/>
                    <a:pt x="530" y="2137"/>
                    <a:pt x="1078" y="2137"/>
                  </a:cubicBezTo>
                  <a:cubicBezTo>
                    <a:pt x="1340" y="2137"/>
                    <a:pt x="1607" y="2040"/>
                    <a:pt x="1822" y="1821"/>
                  </a:cubicBezTo>
                  <a:cubicBezTo>
                    <a:pt x="2497" y="1147"/>
                    <a:pt x="2017" y="1"/>
                    <a:pt x="1074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463" name="Google Shape;7463;p57"/>
            <p:cNvSpPr/>
            <p:nvPr/>
          </p:nvSpPr>
          <p:spPr>
            <a:xfrm>
              <a:off x="4351600" y="2104500"/>
              <a:ext cx="62425" cy="53325"/>
            </a:xfrm>
            <a:custGeom>
              <a:rect b="b" l="l" r="r" t="t"/>
              <a:pathLst>
                <a:path extrusionOk="0" h="2133" w="2497">
                  <a:moveTo>
                    <a:pt x="1074" y="0"/>
                  </a:moveTo>
                  <a:cubicBezTo>
                    <a:pt x="481" y="0"/>
                    <a:pt x="9" y="480"/>
                    <a:pt x="1" y="1065"/>
                  </a:cubicBezTo>
                  <a:cubicBezTo>
                    <a:pt x="1" y="1709"/>
                    <a:pt x="530" y="2133"/>
                    <a:pt x="1079" y="2133"/>
                  </a:cubicBezTo>
                  <a:cubicBezTo>
                    <a:pt x="1340" y="2133"/>
                    <a:pt x="1607" y="2036"/>
                    <a:pt x="1822" y="1821"/>
                  </a:cubicBezTo>
                  <a:cubicBezTo>
                    <a:pt x="2497" y="1146"/>
                    <a:pt x="2017" y="0"/>
                    <a:pt x="1074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464" name="Google Shape;7464;p57"/>
            <p:cNvSpPr/>
            <p:nvPr/>
          </p:nvSpPr>
          <p:spPr>
            <a:xfrm>
              <a:off x="3970950" y="1876050"/>
              <a:ext cx="62225" cy="53350"/>
            </a:xfrm>
            <a:custGeom>
              <a:rect b="b" l="l" r="r" t="t"/>
              <a:pathLst>
                <a:path extrusionOk="0" h="2134" w="2489">
                  <a:moveTo>
                    <a:pt x="1065" y="1"/>
                  </a:moveTo>
                  <a:cubicBezTo>
                    <a:pt x="472" y="1"/>
                    <a:pt x="1" y="472"/>
                    <a:pt x="1" y="1066"/>
                  </a:cubicBezTo>
                  <a:cubicBezTo>
                    <a:pt x="1" y="1709"/>
                    <a:pt x="526" y="2133"/>
                    <a:pt x="1072" y="2133"/>
                  </a:cubicBezTo>
                  <a:cubicBezTo>
                    <a:pt x="1333" y="2133"/>
                    <a:pt x="1598" y="2037"/>
                    <a:pt x="1813" y="1822"/>
                  </a:cubicBezTo>
                  <a:cubicBezTo>
                    <a:pt x="2488" y="1147"/>
                    <a:pt x="2017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465" name="Google Shape;7465;p57"/>
            <p:cNvSpPr/>
            <p:nvPr/>
          </p:nvSpPr>
          <p:spPr>
            <a:xfrm>
              <a:off x="3970950" y="1952050"/>
              <a:ext cx="62225" cy="53450"/>
            </a:xfrm>
            <a:custGeom>
              <a:rect b="b" l="l" r="r" t="t"/>
              <a:pathLst>
                <a:path extrusionOk="0" h="2138" w="2489">
                  <a:moveTo>
                    <a:pt x="1065" y="1"/>
                  </a:moveTo>
                  <a:cubicBezTo>
                    <a:pt x="472" y="9"/>
                    <a:pt x="1" y="481"/>
                    <a:pt x="1" y="1074"/>
                  </a:cubicBezTo>
                  <a:cubicBezTo>
                    <a:pt x="1" y="1712"/>
                    <a:pt x="525" y="2138"/>
                    <a:pt x="1071" y="2138"/>
                  </a:cubicBezTo>
                  <a:cubicBezTo>
                    <a:pt x="1332" y="2138"/>
                    <a:pt x="1598" y="2040"/>
                    <a:pt x="1813" y="1822"/>
                  </a:cubicBezTo>
                  <a:cubicBezTo>
                    <a:pt x="2488" y="1155"/>
                    <a:pt x="2017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466" name="Google Shape;7466;p57"/>
            <p:cNvSpPr/>
            <p:nvPr/>
          </p:nvSpPr>
          <p:spPr>
            <a:xfrm>
              <a:off x="3666100" y="1952050"/>
              <a:ext cx="62200" cy="53450"/>
            </a:xfrm>
            <a:custGeom>
              <a:rect b="b" l="l" r="r" t="t"/>
              <a:pathLst>
                <a:path extrusionOk="0" h="2138" w="2488">
                  <a:moveTo>
                    <a:pt x="1065" y="1"/>
                  </a:moveTo>
                  <a:cubicBezTo>
                    <a:pt x="480" y="9"/>
                    <a:pt x="0" y="481"/>
                    <a:pt x="0" y="1074"/>
                  </a:cubicBezTo>
                  <a:cubicBezTo>
                    <a:pt x="0" y="1712"/>
                    <a:pt x="525" y="2138"/>
                    <a:pt x="1073" y="2138"/>
                  </a:cubicBezTo>
                  <a:cubicBezTo>
                    <a:pt x="1335" y="2138"/>
                    <a:pt x="1603" y="2040"/>
                    <a:pt x="1821" y="1822"/>
                  </a:cubicBezTo>
                  <a:cubicBezTo>
                    <a:pt x="2488" y="1155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467" name="Google Shape;7467;p57"/>
            <p:cNvSpPr/>
            <p:nvPr/>
          </p:nvSpPr>
          <p:spPr>
            <a:xfrm>
              <a:off x="3742300" y="2028275"/>
              <a:ext cx="62225" cy="53450"/>
            </a:xfrm>
            <a:custGeom>
              <a:rect b="b" l="l" r="r" t="t"/>
              <a:pathLst>
                <a:path extrusionOk="0" h="2138" w="2489">
                  <a:moveTo>
                    <a:pt x="1066" y="1"/>
                  </a:moveTo>
                  <a:cubicBezTo>
                    <a:pt x="481" y="1"/>
                    <a:pt x="1" y="480"/>
                    <a:pt x="1" y="1065"/>
                  </a:cubicBezTo>
                  <a:cubicBezTo>
                    <a:pt x="1" y="1709"/>
                    <a:pt x="526" y="2137"/>
                    <a:pt x="1072" y="2137"/>
                  </a:cubicBezTo>
                  <a:cubicBezTo>
                    <a:pt x="1333" y="2137"/>
                    <a:pt x="1598" y="2040"/>
                    <a:pt x="1814" y="1821"/>
                  </a:cubicBezTo>
                  <a:cubicBezTo>
                    <a:pt x="2489" y="1155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468" name="Google Shape;7468;p57"/>
            <p:cNvSpPr/>
            <p:nvPr/>
          </p:nvSpPr>
          <p:spPr>
            <a:xfrm>
              <a:off x="3742300" y="1952050"/>
              <a:ext cx="62225" cy="53450"/>
            </a:xfrm>
            <a:custGeom>
              <a:rect b="b" l="l" r="r" t="t"/>
              <a:pathLst>
                <a:path extrusionOk="0" h="2138" w="2489">
                  <a:moveTo>
                    <a:pt x="1066" y="1"/>
                  </a:moveTo>
                  <a:cubicBezTo>
                    <a:pt x="481" y="9"/>
                    <a:pt x="1" y="481"/>
                    <a:pt x="1" y="1074"/>
                  </a:cubicBezTo>
                  <a:cubicBezTo>
                    <a:pt x="1" y="1712"/>
                    <a:pt x="525" y="2138"/>
                    <a:pt x="1071" y="2138"/>
                  </a:cubicBezTo>
                  <a:cubicBezTo>
                    <a:pt x="1332" y="2138"/>
                    <a:pt x="1598" y="2040"/>
                    <a:pt x="1814" y="1822"/>
                  </a:cubicBezTo>
                  <a:cubicBezTo>
                    <a:pt x="2489" y="1155"/>
                    <a:pt x="2017" y="9"/>
                    <a:pt x="1066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469" name="Google Shape;7469;p57"/>
            <p:cNvSpPr/>
            <p:nvPr/>
          </p:nvSpPr>
          <p:spPr>
            <a:xfrm>
              <a:off x="3818525" y="1952050"/>
              <a:ext cx="62225" cy="53450"/>
            </a:xfrm>
            <a:custGeom>
              <a:rect b="b" l="l" r="r" t="t"/>
              <a:pathLst>
                <a:path extrusionOk="0" h="2138" w="2489">
                  <a:moveTo>
                    <a:pt x="1065" y="1"/>
                  </a:moveTo>
                  <a:cubicBezTo>
                    <a:pt x="480" y="9"/>
                    <a:pt x="0" y="481"/>
                    <a:pt x="0" y="1074"/>
                  </a:cubicBezTo>
                  <a:cubicBezTo>
                    <a:pt x="0" y="1712"/>
                    <a:pt x="525" y="2138"/>
                    <a:pt x="1073" y="2138"/>
                  </a:cubicBezTo>
                  <a:cubicBezTo>
                    <a:pt x="1335" y="2138"/>
                    <a:pt x="1603" y="2040"/>
                    <a:pt x="1821" y="1822"/>
                  </a:cubicBezTo>
                  <a:cubicBezTo>
                    <a:pt x="2488" y="1155"/>
                    <a:pt x="2017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470" name="Google Shape;7470;p57"/>
            <p:cNvSpPr/>
            <p:nvPr/>
          </p:nvSpPr>
          <p:spPr>
            <a:xfrm>
              <a:off x="3894725" y="1952050"/>
              <a:ext cx="62225" cy="53450"/>
            </a:xfrm>
            <a:custGeom>
              <a:rect b="b" l="l" r="r" t="t"/>
              <a:pathLst>
                <a:path extrusionOk="0" h="2138" w="2489">
                  <a:moveTo>
                    <a:pt x="1066" y="1"/>
                  </a:moveTo>
                  <a:cubicBezTo>
                    <a:pt x="481" y="9"/>
                    <a:pt x="1" y="481"/>
                    <a:pt x="1" y="1074"/>
                  </a:cubicBezTo>
                  <a:cubicBezTo>
                    <a:pt x="1" y="1712"/>
                    <a:pt x="525" y="2138"/>
                    <a:pt x="1074" y="2138"/>
                  </a:cubicBezTo>
                  <a:cubicBezTo>
                    <a:pt x="1336" y="2138"/>
                    <a:pt x="1604" y="2040"/>
                    <a:pt x="1822" y="1822"/>
                  </a:cubicBezTo>
                  <a:cubicBezTo>
                    <a:pt x="2489" y="1155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471" name="Google Shape;7471;p57"/>
            <p:cNvSpPr/>
            <p:nvPr/>
          </p:nvSpPr>
          <p:spPr>
            <a:xfrm>
              <a:off x="3894725" y="2028275"/>
              <a:ext cx="62225" cy="53450"/>
            </a:xfrm>
            <a:custGeom>
              <a:rect b="b" l="l" r="r" t="t"/>
              <a:pathLst>
                <a:path extrusionOk="0" h="2138" w="2489">
                  <a:moveTo>
                    <a:pt x="1066" y="1"/>
                  </a:moveTo>
                  <a:cubicBezTo>
                    <a:pt x="481" y="1"/>
                    <a:pt x="1" y="480"/>
                    <a:pt x="1" y="1065"/>
                  </a:cubicBezTo>
                  <a:cubicBezTo>
                    <a:pt x="1" y="1709"/>
                    <a:pt x="526" y="2137"/>
                    <a:pt x="1075" y="2137"/>
                  </a:cubicBezTo>
                  <a:cubicBezTo>
                    <a:pt x="1337" y="2137"/>
                    <a:pt x="1604" y="2040"/>
                    <a:pt x="1822" y="1821"/>
                  </a:cubicBezTo>
                  <a:cubicBezTo>
                    <a:pt x="2489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472" name="Google Shape;7472;p57"/>
            <p:cNvSpPr/>
            <p:nvPr/>
          </p:nvSpPr>
          <p:spPr>
            <a:xfrm>
              <a:off x="3970950" y="2028275"/>
              <a:ext cx="62225" cy="53450"/>
            </a:xfrm>
            <a:custGeom>
              <a:rect b="b" l="l" r="r" t="t"/>
              <a:pathLst>
                <a:path extrusionOk="0" h="2138" w="2489">
                  <a:moveTo>
                    <a:pt x="1065" y="1"/>
                  </a:moveTo>
                  <a:cubicBezTo>
                    <a:pt x="472" y="1"/>
                    <a:pt x="1" y="480"/>
                    <a:pt x="1" y="1065"/>
                  </a:cubicBezTo>
                  <a:cubicBezTo>
                    <a:pt x="1" y="1709"/>
                    <a:pt x="526" y="2137"/>
                    <a:pt x="1072" y="2137"/>
                  </a:cubicBezTo>
                  <a:cubicBezTo>
                    <a:pt x="1332" y="2137"/>
                    <a:pt x="1598" y="2040"/>
                    <a:pt x="1813" y="1821"/>
                  </a:cubicBezTo>
                  <a:cubicBezTo>
                    <a:pt x="2488" y="1147"/>
                    <a:pt x="2017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473" name="Google Shape;7473;p57"/>
            <p:cNvSpPr/>
            <p:nvPr/>
          </p:nvSpPr>
          <p:spPr>
            <a:xfrm>
              <a:off x="3970950" y="2104500"/>
              <a:ext cx="62225" cy="53325"/>
            </a:xfrm>
            <a:custGeom>
              <a:rect b="b" l="l" r="r" t="t"/>
              <a:pathLst>
                <a:path extrusionOk="0" h="2133" w="2489">
                  <a:moveTo>
                    <a:pt x="1065" y="0"/>
                  </a:moveTo>
                  <a:cubicBezTo>
                    <a:pt x="472" y="0"/>
                    <a:pt x="1" y="480"/>
                    <a:pt x="1" y="1065"/>
                  </a:cubicBezTo>
                  <a:cubicBezTo>
                    <a:pt x="1" y="1709"/>
                    <a:pt x="526" y="2133"/>
                    <a:pt x="1072" y="2133"/>
                  </a:cubicBezTo>
                  <a:cubicBezTo>
                    <a:pt x="1333" y="2133"/>
                    <a:pt x="1598" y="2036"/>
                    <a:pt x="1813" y="1821"/>
                  </a:cubicBezTo>
                  <a:cubicBezTo>
                    <a:pt x="2488" y="1146"/>
                    <a:pt x="2017" y="0"/>
                    <a:pt x="1065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474" name="Google Shape;7474;p57"/>
            <p:cNvSpPr/>
            <p:nvPr/>
          </p:nvSpPr>
          <p:spPr>
            <a:xfrm>
              <a:off x="4046950" y="1876050"/>
              <a:ext cx="62425" cy="53275"/>
            </a:xfrm>
            <a:custGeom>
              <a:rect b="b" l="l" r="r" t="t"/>
              <a:pathLst>
                <a:path extrusionOk="0" h="2131" w="2497">
                  <a:moveTo>
                    <a:pt x="1074" y="1"/>
                  </a:moveTo>
                  <a:cubicBezTo>
                    <a:pt x="481" y="1"/>
                    <a:pt x="9" y="472"/>
                    <a:pt x="1" y="1066"/>
                  </a:cubicBezTo>
                  <a:cubicBezTo>
                    <a:pt x="1" y="1707"/>
                    <a:pt x="527" y="2131"/>
                    <a:pt x="1074" y="2131"/>
                  </a:cubicBezTo>
                  <a:cubicBezTo>
                    <a:pt x="1337" y="2131"/>
                    <a:pt x="1605" y="2033"/>
                    <a:pt x="1822" y="1813"/>
                  </a:cubicBezTo>
                  <a:cubicBezTo>
                    <a:pt x="2497" y="1147"/>
                    <a:pt x="2017" y="1"/>
                    <a:pt x="1074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475" name="Google Shape;7475;p57"/>
            <p:cNvSpPr/>
            <p:nvPr/>
          </p:nvSpPr>
          <p:spPr>
            <a:xfrm>
              <a:off x="4046950" y="1952050"/>
              <a:ext cx="62425" cy="53450"/>
            </a:xfrm>
            <a:custGeom>
              <a:rect b="b" l="l" r="r" t="t"/>
              <a:pathLst>
                <a:path extrusionOk="0" h="2138" w="2497">
                  <a:moveTo>
                    <a:pt x="1074" y="1"/>
                  </a:moveTo>
                  <a:cubicBezTo>
                    <a:pt x="481" y="9"/>
                    <a:pt x="9" y="481"/>
                    <a:pt x="1" y="1074"/>
                  </a:cubicBezTo>
                  <a:cubicBezTo>
                    <a:pt x="1" y="1712"/>
                    <a:pt x="529" y="2138"/>
                    <a:pt x="1077" y="2138"/>
                  </a:cubicBezTo>
                  <a:cubicBezTo>
                    <a:pt x="1339" y="2138"/>
                    <a:pt x="1606" y="2040"/>
                    <a:pt x="1822" y="1822"/>
                  </a:cubicBezTo>
                  <a:cubicBezTo>
                    <a:pt x="2497" y="1155"/>
                    <a:pt x="2017" y="1"/>
                    <a:pt x="1074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476" name="Google Shape;7476;p57"/>
            <p:cNvSpPr/>
            <p:nvPr/>
          </p:nvSpPr>
          <p:spPr>
            <a:xfrm>
              <a:off x="4046950" y="2028275"/>
              <a:ext cx="62425" cy="53450"/>
            </a:xfrm>
            <a:custGeom>
              <a:rect b="b" l="l" r="r" t="t"/>
              <a:pathLst>
                <a:path extrusionOk="0" h="2138" w="2497">
                  <a:moveTo>
                    <a:pt x="1074" y="1"/>
                  </a:moveTo>
                  <a:cubicBezTo>
                    <a:pt x="481" y="1"/>
                    <a:pt x="9" y="480"/>
                    <a:pt x="1" y="1065"/>
                  </a:cubicBezTo>
                  <a:cubicBezTo>
                    <a:pt x="1" y="1709"/>
                    <a:pt x="530" y="2137"/>
                    <a:pt x="1078" y="2137"/>
                  </a:cubicBezTo>
                  <a:cubicBezTo>
                    <a:pt x="1340" y="2137"/>
                    <a:pt x="1607" y="2040"/>
                    <a:pt x="1822" y="1821"/>
                  </a:cubicBezTo>
                  <a:cubicBezTo>
                    <a:pt x="2497" y="1147"/>
                    <a:pt x="2017" y="1"/>
                    <a:pt x="1074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477" name="Google Shape;7477;p57"/>
            <p:cNvSpPr/>
            <p:nvPr/>
          </p:nvSpPr>
          <p:spPr>
            <a:xfrm>
              <a:off x="4046950" y="2104500"/>
              <a:ext cx="62425" cy="53325"/>
            </a:xfrm>
            <a:custGeom>
              <a:rect b="b" l="l" r="r" t="t"/>
              <a:pathLst>
                <a:path extrusionOk="0" h="2133" w="2497">
                  <a:moveTo>
                    <a:pt x="1074" y="0"/>
                  </a:moveTo>
                  <a:cubicBezTo>
                    <a:pt x="481" y="0"/>
                    <a:pt x="9" y="480"/>
                    <a:pt x="1" y="1065"/>
                  </a:cubicBezTo>
                  <a:cubicBezTo>
                    <a:pt x="1" y="1709"/>
                    <a:pt x="530" y="2133"/>
                    <a:pt x="1079" y="2133"/>
                  </a:cubicBezTo>
                  <a:cubicBezTo>
                    <a:pt x="1340" y="2133"/>
                    <a:pt x="1607" y="2036"/>
                    <a:pt x="1822" y="1821"/>
                  </a:cubicBezTo>
                  <a:cubicBezTo>
                    <a:pt x="2497" y="1146"/>
                    <a:pt x="2017" y="0"/>
                    <a:pt x="1074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478" name="Google Shape;7478;p57"/>
            <p:cNvSpPr/>
            <p:nvPr/>
          </p:nvSpPr>
          <p:spPr>
            <a:xfrm>
              <a:off x="4123175" y="1723625"/>
              <a:ext cx="62425" cy="53350"/>
            </a:xfrm>
            <a:custGeom>
              <a:rect b="b" l="l" r="r" t="t"/>
              <a:pathLst>
                <a:path extrusionOk="0" h="2134" w="2497">
                  <a:moveTo>
                    <a:pt x="1065" y="1"/>
                  </a:moveTo>
                  <a:cubicBezTo>
                    <a:pt x="480" y="1"/>
                    <a:pt x="0" y="480"/>
                    <a:pt x="0" y="1065"/>
                  </a:cubicBezTo>
                  <a:cubicBezTo>
                    <a:pt x="0" y="1709"/>
                    <a:pt x="526" y="2133"/>
                    <a:pt x="1074" y="2133"/>
                  </a:cubicBezTo>
                  <a:cubicBezTo>
                    <a:pt x="1336" y="2133"/>
                    <a:pt x="1604" y="2037"/>
                    <a:pt x="1821" y="1822"/>
                  </a:cubicBezTo>
                  <a:cubicBezTo>
                    <a:pt x="2496" y="1147"/>
                    <a:pt x="2017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479" name="Google Shape;7479;p57"/>
            <p:cNvSpPr/>
            <p:nvPr/>
          </p:nvSpPr>
          <p:spPr>
            <a:xfrm>
              <a:off x="4123175" y="1799850"/>
              <a:ext cx="62425" cy="53325"/>
            </a:xfrm>
            <a:custGeom>
              <a:rect b="b" l="l" r="r" t="t"/>
              <a:pathLst>
                <a:path extrusionOk="0" h="2133" w="2497">
                  <a:moveTo>
                    <a:pt x="1065" y="0"/>
                  </a:moveTo>
                  <a:cubicBezTo>
                    <a:pt x="480" y="0"/>
                    <a:pt x="0" y="480"/>
                    <a:pt x="0" y="1065"/>
                  </a:cubicBezTo>
                  <a:cubicBezTo>
                    <a:pt x="0" y="1709"/>
                    <a:pt x="526" y="2133"/>
                    <a:pt x="1074" y="2133"/>
                  </a:cubicBezTo>
                  <a:cubicBezTo>
                    <a:pt x="1336" y="2133"/>
                    <a:pt x="1604" y="2036"/>
                    <a:pt x="1821" y="1821"/>
                  </a:cubicBezTo>
                  <a:cubicBezTo>
                    <a:pt x="2496" y="1146"/>
                    <a:pt x="2017" y="0"/>
                    <a:pt x="1065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480" name="Google Shape;7480;p57"/>
            <p:cNvSpPr/>
            <p:nvPr/>
          </p:nvSpPr>
          <p:spPr>
            <a:xfrm>
              <a:off x="4123175" y="1876050"/>
              <a:ext cx="62425" cy="53350"/>
            </a:xfrm>
            <a:custGeom>
              <a:rect b="b" l="l" r="r" t="t"/>
              <a:pathLst>
                <a:path extrusionOk="0" h="2134" w="2497">
                  <a:moveTo>
                    <a:pt x="1065" y="1"/>
                  </a:moveTo>
                  <a:cubicBezTo>
                    <a:pt x="480" y="1"/>
                    <a:pt x="0" y="472"/>
                    <a:pt x="0" y="1066"/>
                  </a:cubicBezTo>
                  <a:cubicBezTo>
                    <a:pt x="0" y="1709"/>
                    <a:pt x="526" y="2133"/>
                    <a:pt x="1074" y="2133"/>
                  </a:cubicBezTo>
                  <a:cubicBezTo>
                    <a:pt x="1336" y="2133"/>
                    <a:pt x="1604" y="2037"/>
                    <a:pt x="1821" y="1822"/>
                  </a:cubicBezTo>
                  <a:cubicBezTo>
                    <a:pt x="2496" y="1147"/>
                    <a:pt x="2017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481" name="Google Shape;7481;p57"/>
            <p:cNvSpPr/>
            <p:nvPr/>
          </p:nvSpPr>
          <p:spPr>
            <a:xfrm>
              <a:off x="4123175" y="1952050"/>
              <a:ext cx="62425" cy="53450"/>
            </a:xfrm>
            <a:custGeom>
              <a:rect b="b" l="l" r="r" t="t"/>
              <a:pathLst>
                <a:path extrusionOk="0" h="2138" w="2497">
                  <a:moveTo>
                    <a:pt x="1065" y="1"/>
                  </a:moveTo>
                  <a:cubicBezTo>
                    <a:pt x="480" y="9"/>
                    <a:pt x="0" y="481"/>
                    <a:pt x="0" y="1074"/>
                  </a:cubicBezTo>
                  <a:cubicBezTo>
                    <a:pt x="0" y="1712"/>
                    <a:pt x="525" y="2138"/>
                    <a:pt x="1073" y="2138"/>
                  </a:cubicBezTo>
                  <a:cubicBezTo>
                    <a:pt x="1335" y="2138"/>
                    <a:pt x="1603" y="2040"/>
                    <a:pt x="1821" y="1822"/>
                  </a:cubicBezTo>
                  <a:cubicBezTo>
                    <a:pt x="2496" y="1155"/>
                    <a:pt x="2017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482" name="Google Shape;7482;p57"/>
            <p:cNvSpPr/>
            <p:nvPr/>
          </p:nvSpPr>
          <p:spPr>
            <a:xfrm>
              <a:off x="4123175" y="2028275"/>
              <a:ext cx="62425" cy="53450"/>
            </a:xfrm>
            <a:custGeom>
              <a:rect b="b" l="l" r="r" t="t"/>
              <a:pathLst>
                <a:path extrusionOk="0" h="2138" w="2497">
                  <a:moveTo>
                    <a:pt x="1065" y="1"/>
                  </a:moveTo>
                  <a:cubicBezTo>
                    <a:pt x="480" y="1"/>
                    <a:pt x="0" y="480"/>
                    <a:pt x="0" y="1065"/>
                  </a:cubicBezTo>
                  <a:cubicBezTo>
                    <a:pt x="0" y="1709"/>
                    <a:pt x="526" y="2137"/>
                    <a:pt x="1074" y="2137"/>
                  </a:cubicBezTo>
                  <a:cubicBezTo>
                    <a:pt x="1336" y="2137"/>
                    <a:pt x="1603" y="2040"/>
                    <a:pt x="1821" y="1821"/>
                  </a:cubicBezTo>
                  <a:cubicBezTo>
                    <a:pt x="2496" y="1147"/>
                    <a:pt x="2017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483" name="Google Shape;7483;p57"/>
            <p:cNvSpPr/>
            <p:nvPr/>
          </p:nvSpPr>
          <p:spPr>
            <a:xfrm>
              <a:off x="4123175" y="2104500"/>
              <a:ext cx="62425" cy="53325"/>
            </a:xfrm>
            <a:custGeom>
              <a:rect b="b" l="l" r="r" t="t"/>
              <a:pathLst>
                <a:path extrusionOk="0" h="2133" w="2497">
                  <a:moveTo>
                    <a:pt x="1065" y="0"/>
                  </a:moveTo>
                  <a:cubicBezTo>
                    <a:pt x="480" y="0"/>
                    <a:pt x="0" y="480"/>
                    <a:pt x="0" y="1065"/>
                  </a:cubicBezTo>
                  <a:cubicBezTo>
                    <a:pt x="0" y="1709"/>
                    <a:pt x="526" y="2133"/>
                    <a:pt x="1074" y="2133"/>
                  </a:cubicBezTo>
                  <a:cubicBezTo>
                    <a:pt x="1336" y="2133"/>
                    <a:pt x="1604" y="2036"/>
                    <a:pt x="1821" y="1821"/>
                  </a:cubicBezTo>
                  <a:cubicBezTo>
                    <a:pt x="2496" y="1146"/>
                    <a:pt x="2017" y="0"/>
                    <a:pt x="1065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484" name="Google Shape;7484;p57"/>
            <p:cNvSpPr/>
            <p:nvPr/>
          </p:nvSpPr>
          <p:spPr>
            <a:xfrm>
              <a:off x="4199400" y="1723625"/>
              <a:ext cx="62200" cy="53350"/>
            </a:xfrm>
            <a:custGeom>
              <a:rect b="b" l="l" r="r" t="t"/>
              <a:pathLst>
                <a:path extrusionOk="0" h="2134" w="2488">
                  <a:moveTo>
                    <a:pt x="1065" y="1"/>
                  </a:moveTo>
                  <a:cubicBezTo>
                    <a:pt x="480" y="1"/>
                    <a:pt x="0" y="480"/>
                    <a:pt x="0" y="1065"/>
                  </a:cubicBezTo>
                  <a:cubicBezTo>
                    <a:pt x="0" y="1709"/>
                    <a:pt x="525" y="2133"/>
                    <a:pt x="1074" y="2133"/>
                  </a:cubicBezTo>
                  <a:cubicBezTo>
                    <a:pt x="1336" y="2133"/>
                    <a:pt x="1603" y="2037"/>
                    <a:pt x="1821" y="1822"/>
                  </a:cubicBezTo>
                  <a:cubicBezTo>
                    <a:pt x="2488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485" name="Google Shape;7485;p57"/>
            <p:cNvSpPr/>
            <p:nvPr/>
          </p:nvSpPr>
          <p:spPr>
            <a:xfrm>
              <a:off x="4199400" y="1799850"/>
              <a:ext cx="62200" cy="53325"/>
            </a:xfrm>
            <a:custGeom>
              <a:rect b="b" l="l" r="r" t="t"/>
              <a:pathLst>
                <a:path extrusionOk="0" h="2133" w="2488">
                  <a:moveTo>
                    <a:pt x="1065" y="0"/>
                  </a:moveTo>
                  <a:cubicBezTo>
                    <a:pt x="480" y="0"/>
                    <a:pt x="0" y="480"/>
                    <a:pt x="0" y="1065"/>
                  </a:cubicBezTo>
                  <a:cubicBezTo>
                    <a:pt x="0" y="1709"/>
                    <a:pt x="525" y="2133"/>
                    <a:pt x="1074" y="2133"/>
                  </a:cubicBezTo>
                  <a:cubicBezTo>
                    <a:pt x="1336" y="2133"/>
                    <a:pt x="1603" y="2036"/>
                    <a:pt x="1821" y="1821"/>
                  </a:cubicBezTo>
                  <a:cubicBezTo>
                    <a:pt x="2488" y="1146"/>
                    <a:pt x="2016" y="0"/>
                    <a:pt x="1065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486" name="Google Shape;7486;p57"/>
            <p:cNvSpPr/>
            <p:nvPr/>
          </p:nvSpPr>
          <p:spPr>
            <a:xfrm>
              <a:off x="4199400" y="1876050"/>
              <a:ext cx="62200" cy="53275"/>
            </a:xfrm>
            <a:custGeom>
              <a:rect b="b" l="l" r="r" t="t"/>
              <a:pathLst>
                <a:path extrusionOk="0" h="2131" w="2488">
                  <a:moveTo>
                    <a:pt x="1065" y="1"/>
                  </a:moveTo>
                  <a:cubicBezTo>
                    <a:pt x="480" y="1"/>
                    <a:pt x="0" y="472"/>
                    <a:pt x="0" y="1066"/>
                  </a:cubicBezTo>
                  <a:cubicBezTo>
                    <a:pt x="0" y="1707"/>
                    <a:pt x="522" y="2131"/>
                    <a:pt x="1069" y="2131"/>
                  </a:cubicBezTo>
                  <a:cubicBezTo>
                    <a:pt x="1333" y="2131"/>
                    <a:pt x="1602" y="2033"/>
                    <a:pt x="1821" y="1813"/>
                  </a:cubicBezTo>
                  <a:cubicBezTo>
                    <a:pt x="2488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487" name="Google Shape;7487;p57"/>
            <p:cNvSpPr/>
            <p:nvPr/>
          </p:nvSpPr>
          <p:spPr>
            <a:xfrm>
              <a:off x="4199400" y="1952050"/>
              <a:ext cx="62200" cy="53450"/>
            </a:xfrm>
            <a:custGeom>
              <a:rect b="b" l="l" r="r" t="t"/>
              <a:pathLst>
                <a:path extrusionOk="0" h="2138" w="2488">
                  <a:moveTo>
                    <a:pt x="1065" y="1"/>
                  </a:moveTo>
                  <a:cubicBezTo>
                    <a:pt x="480" y="9"/>
                    <a:pt x="0" y="481"/>
                    <a:pt x="0" y="1074"/>
                  </a:cubicBezTo>
                  <a:cubicBezTo>
                    <a:pt x="0" y="1712"/>
                    <a:pt x="524" y="2138"/>
                    <a:pt x="1073" y="2138"/>
                  </a:cubicBezTo>
                  <a:cubicBezTo>
                    <a:pt x="1335" y="2138"/>
                    <a:pt x="1603" y="2040"/>
                    <a:pt x="1821" y="1822"/>
                  </a:cubicBezTo>
                  <a:cubicBezTo>
                    <a:pt x="2488" y="1155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488" name="Google Shape;7488;p57"/>
            <p:cNvSpPr/>
            <p:nvPr/>
          </p:nvSpPr>
          <p:spPr>
            <a:xfrm>
              <a:off x="4199400" y="2028275"/>
              <a:ext cx="62200" cy="53450"/>
            </a:xfrm>
            <a:custGeom>
              <a:rect b="b" l="l" r="r" t="t"/>
              <a:pathLst>
                <a:path extrusionOk="0" h="2138" w="2488">
                  <a:moveTo>
                    <a:pt x="1065" y="1"/>
                  </a:moveTo>
                  <a:cubicBezTo>
                    <a:pt x="480" y="1"/>
                    <a:pt x="0" y="480"/>
                    <a:pt x="0" y="1065"/>
                  </a:cubicBezTo>
                  <a:cubicBezTo>
                    <a:pt x="0" y="1709"/>
                    <a:pt x="525" y="2137"/>
                    <a:pt x="1074" y="2137"/>
                  </a:cubicBezTo>
                  <a:cubicBezTo>
                    <a:pt x="1336" y="2137"/>
                    <a:pt x="1603" y="2040"/>
                    <a:pt x="1821" y="1821"/>
                  </a:cubicBezTo>
                  <a:cubicBezTo>
                    <a:pt x="2488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489" name="Google Shape;7489;p57"/>
            <p:cNvSpPr/>
            <p:nvPr/>
          </p:nvSpPr>
          <p:spPr>
            <a:xfrm>
              <a:off x="4199400" y="2104500"/>
              <a:ext cx="62200" cy="53325"/>
            </a:xfrm>
            <a:custGeom>
              <a:rect b="b" l="l" r="r" t="t"/>
              <a:pathLst>
                <a:path extrusionOk="0" h="2133" w="2488">
                  <a:moveTo>
                    <a:pt x="1065" y="0"/>
                  </a:moveTo>
                  <a:cubicBezTo>
                    <a:pt x="480" y="0"/>
                    <a:pt x="0" y="480"/>
                    <a:pt x="0" y="1065"/>
                  </a:cubicBezTo>
                  <a:cubicBezTo>
                    <a:pt x="0" y="1709"/>
                    <a:pt x="525" y="2133"/>
                    <a:pt x="1074" y="2133"/>
                  </a:cubicBezTo>
                  <a:cubicBezTo>
                    <a:pt x="1336" y="2133"/>
                    <a:pt x="1603" y="2036"/>
                    <a:pt x="1821" y="1821"/>
                  </a:cubicBezTo>
                  <a:cubicBezTo>
                    <a:pt x="2488" y="1146"/>
                    <a:pt x="2016" y="0"/>
                    <a:pt x="1065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490" name="Google Shape;7490;p57"/>
            <p:cNvSpPr/>
            <p:nvPr/>
          </p:nvSpPr>
          <p:spPr>
            <a:xfrm>
              <a:off x="4199400" y="2180700"/>
              <a:ext cx="62200" cy="53350"/>
            </a:xfrm>
            <a:custGeom>
              <a:rect b="b" l="l" r="r" t="t"/>
              <a:pathLst>
                <a:path extrusionOk="0" h="2134" w="2488">
                  <a:moveTo>
                    <a:pt x="1065" y="1"/>
                  </a:moveTo>
                  <a:cubicBezTo>
                    <a:pt x="480" y="1"/>
                    <a:pt x="0" y="480"/>
                    <a:pt x="0" y="1066"/>
                  </a:cubicBezTo>
                  <a:cubicBezTo>
                    <a:pt x="0" y="1709"/>
                    <a:pt x="525" y="2133"/>
                    <a:pt x="1074" y="2133"/>
                  </a:cubicBezTo>
                  <a:cubicBezTo>
                    <a:pt x="1336" y="2133"/>
                    <a:pt x="1603" y="2037"/>
                    <a:pt x="1821" y="1822"/>
                  </a:cubicBezTo>
                  <a:cubicBezTo>
                    <a:pt x="2488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491" name="Google Shape;7491;p57"/>
            <p:cNvSpPr/>
            <p:nvPr/>
          </p:nvSpPr>
          <p:spPr>
            <a:xfrm>
              <a:off x="4275600" y="1647400"/>
              <a:ext cx="62225" cy="53450"/>
            </a:xfrm>
            <a:custGeom>
              <a:rect b="b" l="l" r="r" t="t"/>
              <a:pathLst>
                <a:path extrusionOk="0" h="2138" w="2489">
                  <a:moveTo>
                    <a:pt x="1066" y="1"/>
                  </a:moveTo>
                  <a:cubicBezTo>
                    <a:pt x="472" y="9"/>
                    <a:pt x="1" y="481"/>
                    <a:pt x="1" y="1066"/>
                  </a:cubicBezTo>
                  <a:cubicBezTo>
                    <a:pt x="1" y="1710"/>
                    <a:pt x="526" y="2138"/>
                    <a:pt x="1072" y="2138"/>
                  </a:cubicBezTo>
                  <a:cubicBezTo>
                    <a:pt x="1333" y="2138"/>
                    <a:pt x="1598" y="2040"/>
                    <a:pt x="1813" y="1822"/>
                  </a:cubicBezTo>
                  <a:cubicBezTo>
                    <a:pt x="2488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492" name="Google Shape;7492;p57"/>
            <p:cNvSpPr/>
            <p:nvPr/>
          </p:nvSpPr>
          <p:spPr>
            <a:xfrm>
              <a:off x="4275600" y="1723625"/>
              <a:ext cx="62225" cy="53350"/>
            </a:xfrm>
            <a:custGeom>
              <a:rect b="b" l="l" r="r" t="t"/>
              <a:pathLst>
                <a:path extrusionOk="0" h="2134" w="2489">
                  <a:moveTo>
                    <a:pt x="1066" y="1"/>
                  </a:moveTo>
                  <a:cubicBezTo>
                    <a:pt x="472" y="1"/>
                    <a:pt x="1" y="480"/>
                    <a:pt x="1" y="1065"/>
                  </a:cubicBezTo>
                  <a:cubicBezTo>
                    <a:pt x="1" y="1709"/>
                    <a:pt x="526" y="2133"/>
                    <a:pt x="1072" y="2133"/>
                  </a:cubicBezTo>
                  <a:cubicBezTo>
                    <a:pt x="1333" y="2133"/>
                    <a:pt x="1598" y="2037"/>
                    <a:pt x="1813" y="1822"/>
                  </a:cubicBezTo>
                  <a:cubicBezTo>
                    <a:pt x="2488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493" name="Google Shape;7493;p57"/>
            <p:cNvSpPr/>
            <p:nvPr/>
          </p:nvSpPr>
          <p:spPr>
            <a:xfrm>
              <a:off x="4275600" y="1799850"/>
              <a:ext cx="62225" cy="53325"/>
            </a:xfrm>
            <a:custGeom>
              <a:rect b="b" l="l" r="r" t="t"/>
              <a:pathLst>
                <a:path extrusionOk="0" h="2133" w="2489">
                  <a:moveTo>
                    <a:pt x="1066" y="0"/>
                  </a:moveTo>
                  <a:cubicBezTo>
                    <a:pt x="472" y="0"/>
                    <a:pt x="1" y="480"/>
                    <a:pt x="1" y="1065"/>
                  </a:cubicBezTo>
                  <a:cubicBezTo>
                    <a:pt x="1" y="1709"/>
                    <a:pt x="526" y="2133"/>
                    <a:pt x="1072" y="2133"/>
                  </a:cubicBezTo>
                  <a:cubicBezTo>
                    <a:pt x="1333" y="2133"/>
                    <a:pt x="1598" y="2036"/>
                    <a:pt x="1813" y="1821"/>
                  </a:cubicBezTo>
                  <a:cubicBezTo>
                    <a:pt x="2488" y="1146"/>
                    <a:pt x="2017" y="0"/>
                    <a:pt x="1066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494" name="Google Shape;7494;p57"/>
            <p:cNvSpPr/>
            <p:nvPr/>
          </p:nvSpPr>
          <p:spPr>
            <a:xfrm>
              <a:off x="4275600" y="1876050"/>
              <a:ext cx="62225" cy="53275"/>
            </a:xfrm>
            <a:custGeom>
              <a:rect b="b" l="l" r="r" t="t"/>
              <a:pathLst>
                <a:path extrusionOk="0" h="2131" w="2489">
                  <a:moveTo>
                    <a:pt x="1066" y="1"/>
                  </a:moveTo>
                  <a:cubicBezTo>
                    <a:pt x="472" y="1"/>
                    <a:pt x="1" y="472"/>
                    <a:pt x="1" y="1066"/>
                  </a:cubicBezTo>
                  <a:cubicBezTo>
                    <a:pt x="1" y="1707"/>
                    <a:pt x="523" y="2131"/>
                    <a:pt x="1067" y="2131"/>
                  </a:cubicBezTo>
                  <a:cubicBezTo>
                    <a:pt x="1329" y="2131"/>
                    <a:pt x="1597" y="2033"/>
                    <a:pt x="1813" y="1813"/>
                  </a:cubicBezTo>
                  <a:cubicBezTo>
                    <a:pt x="2488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495" name="Google Shape;7495;p57"/>
            <p:cNvSpPr/>
            <p:nvPr/>
          </p:nvSpPr>
          <p:spPr>
            <a:xfrm>
              <a:off x="4275600" y="1952050"/>
              <a:ext cx="62225" cy="53450"/>
            </a:xfrm>
            <a:custGeom>
              <a:rect b="b" l="l" r="r" t="t"/>
              <a:pathLst>
                <a:path extrusionOk="0" h="2138" w="2489">
                  <a:moveTo>
                    <a:pt x="1066" y="1"/>
                  </a:moveTo>
                  <a:cubicBezTo>
                    <a:pt x="472" y="9"/>
                    <a:pt x="1" y="481"/>
                    <a:pt x="1" y="1074"/>
                  </a:cubicBezTo>
                  <a:cubicBezTo>
                    <a:pt x="1" y="1712"/>
                    <a:pt x="525" y="2138"/>
                    <a:pt x="1071" y="2138"/>
                  </a:cubicBezTo>
                  <a:cubicBezTo>
                    <a:pt x="1332" y="2138"/>
                    <a:pt x="1598" y="2040"/>
                    <a:pt x="1813" y="1822"/>
                  </a:cubicBezTo>
                  <a:cubicBezTo>
                    <a:pt x="2488" y="1155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496" name="Google Shape;7496;p57"/>
            <p:cNvSpPr/>
            <p:nvPr/>
          </p:nvSpPr>
          <p:spPr>
            <a:xfrm>
              <a:off x="4275600" y="2028275"/>
              <a:ext cx="62225" cy="53450"/>
            </a:xfrm>
            <a:custGeom>
              <a:rect b="b" l="l" r="r" t="t"/>
              <a:pathLst>
                <a:path extrusionOk="0" h="2138" w="2489">
                  <a:moveTo>
                    <a:pt x="1066" y="1"/>
                  </a:moveTo>
                  <a:cubicBezTo>
                    <a:pt x="472" y="1"/>
                    <a:pt x="1" y="480"/>
                    <a:pt x="1" y="1065"/>
                  </a:cubicBezTo>
                  <a:cubicBezTo>
                    <a:pt x="1" y="1709"/>
                    <a:pt x="526" y="2137"/>
                    <a:pt x="1072" y="2137"/>
                  </a:cubicBezTo>
                  <a:cubicBezTo>
                    <a:pt x="1333" y="2137"/>
                    <a:pt x="1598" y="2040"/>
                    <a:pt x="1813" y="1821"/>
                  </a:cubicBezTo>
                  <a:cubicBezTo>
                    <a:pt x="2488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497" name="Google Shape;7497;p57"/>
            <p:cNvSpPr/>
            <p:nvPr/>
          </p:nvSpPr>
          <p:spPr>
            <a:xfrm>
              <a:off x="4275600" y="2104500"/>
              <a:ext cx="62225" cy="53325"/>
            </a:xfrm>
            <a:custGeom>
              <a:rect b="b" l="l" r="r" t="t"/>
              <a:pathLst>
                <a:path extrusionOk="0" h="2133" w="2489">
                  <a:moveTo>
                    <a:pt x="1066" y="0"/>
                  </a:moveTo>
                  <a:cubicBezTo>
                    <a:pt x="472" y="0"/>
                    <a:pt x="1" y="480"/>
                    <a:pt x="1" y="1065"/>
                  </a:cubicBezTo>
                  <a:cubicBezTo>
                    <a:pt x="1" y="1709"/>
                    <a:pt x="526" y="2133"/>
                    <a:pt x="1072" y="2133"/>
                  </a:cubicBezTo>
                  <a:cubicBezTo>
                    <a:pt x="1333" y="2133"/>
                    <a:pt x="1598" y="2036"/>
                    <a:pt x="1813" y="1821"/>
                  </a:cubicBezTo>
                  <a:cubicBezTo>
                    <a:pt x="2488" y="1146"/>
                    <a:pt x="2017" y="0"/>
                    <a:pt x="1066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498" name="Google Shape;7498;p57"/>
            <p:cNvSpPr/>
            <p:nvPr/>
          </p:nvSpPr>
          <p:spPr>
            <a:xfrm>
              <a:off x="4275600" y="2180700"/>
              <a:ext cx="62225" cy="53350"/>
            </a:xfrm>
            <a:custGeom>
              <a:rect b="b" l="l" r="r" t="t"/>
              <a:pathLst>
                <a:path extrusionOk="0" h="2134" w="2489">
                  <a:moveTo>
                    <a:pt x="1066" y="1"/>
                  </a:moveTo>
                  <a:cubicBezTo>
                    <a:pt x="472" y="1"/>
                    <a:pt x="1" y="480"/>
                    <a:pt x="1" y="1066"/>
                  </a:cubicBezTo>
                  <a:cubicBezTo>
                    <a:pt x="1" y="1709"/>
                    <a:pt x="526" y="2133"/>
                    <a:pt x="1072" y="2133"/>
                  </a:cubicBezTo>
                  <a:cubicBezTo>
                    <a:pt x="1333" y="2133"/>
                    <a:pt x="1598" y="2037"/>
                    <a:pt x="1813" y="1822"/>
                  </a:cubicBezTo>
                  <a:cubicBezTo>
                    <a:pt x="2488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499" name="Google Shape;7499;p57"/>
            <p:cNvSpPr/>
            <p:nvPr/>
          </p:nvSpPr>
          <p:spPr>
            <a:xfrm>
              <a:off x="4351600" y="2180700"/>
              <a:ext cx="62425" cy="53350"/>
            </a:xfrm>
            <a:custGeom>
              <a:rect b="b" l="l" r="r" t="t"/>
              <a:pathLst>
                <a:path extrusionOk="0" h="2134" w="2497">
                  <a:moveTo>
                    <a:pt x="1074" y="1"/>
                  </a:moveTo>
                  <a:cubicBezTo>
                    <a:pt x="481" y="1"/>
                    <a:pt x="9" y="480"/>
                    <a:pt x="1" y="1066"/>
                  </a:cubicBezTo>
                  <a:cubicBezTo>
                    <a:pt x="1" y="1709"/>
                    <a:pt x="530" y="2133"/>
                    <a:pt x="1079" y="2133"/>
                  </a:cubicBezTo>
                  <a:cubicBezTo>
                    <a:pt x="1340" y="2133"/>
                    <a:pt x="1607" y="2037"/>
                    <a:pt x="1822" y="1822"/>
                  </a:cubicBezTo>
                  <a:cubicBezTo>
                    <a:pt x="2497" y="1147"/>
                    <a:pt x="2017" y="1"/>
                    <a:pt x="1074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500" name="Google Shape;7500;p57"/>
            <p:cNvSpPr/>
            <p:nvPr/>
          </p:nvSpPr>
          <p:spPr>
            <a:xfrm>
              <a:off x="4427825" y="1647400"/>
              <a:ext cx="62425" cy="53450"/>
            </a:xfrm>
            <a:custGeom>
              <a:rect b="b" l="l" r="r" t="t"/>
              <a:pathLst>
                <a:path extrusionOk="0" h="2138" w="2497">
                  <a:moveTo>
                    <a:pt x="1065" y="1"/>
                  </a:moveTo>
                  <a:cubicBezTo>
                    <a:pt x="480" y="9"/>
                    <a:pt x="9" y="481"/>
                    <a:pt x="1" y="1066"/>
                  </a:cubicBezTo>
                  <a:cubicBezTo>
                    <a:pt x="1" y="1710"/>
                    <a:pt x="526" y="2138"/>
                    <a:pt x="1074" y="2138"/>
                  </a:cubicBezTo>
                  <a:cubicBezTo>
                    <a:pt x="1336" y="2138"/>
                    <a:pt x="1603" y="2040"/>
                    <a:pt x="1822" y="1822"/>
                  </a:cubicBezTo>
                  <a:cubicBezTo>
                    <a:pt x="2496" y="1147"/>
                    <a:pt x="2017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501" name="Google Shape;7501;p57"/>
            <p:cNvSpPr/>
            <p:nvPr/>
          </p:nvSpPr>
          <p:spPr>
            <a:xfrm>
              <a:off x="4427825" y="1723625"/>
              <a:ext cx="62425" cy="53350"/>
            </a:xfrm>
            <a:custGeom>
              <a:rect b="b" l="l" r="r" t="t"/>
              <a:pathLst>
                <a:path extrusionOk="0" h="2134" w="2497">
                  <a:moveTo>
                    <a:pt x="1065" y="1"/>
                  </a:moveTo>
                  <a:cubicBezTo>
                    <a:pt x="480" y="1"/>
                    <a:pt x="9" y="480"/>
                    <a:pt x="1" y="1065"/>
                  </a:cubicBezTo>
                  <a:cubicBezTo>
                    <a:pt x="1" y="1709"/>
                    <a:pt x="526" y="2133"/>
                    <a:pt x="1075" y="2133"/>
                  </a:cubicBezTo>
                  <a:cubicBezTo>
                    <a:pt x="1336" y="2133"/>
                    <a:pt x="1604" y="2037"/>
                    <a:pt x="1822" y="1822"/>
                  </a:cubicBezTo>
                  <a:cubicBezTo>
                    <a:pt x="2496" y="1147"/>
                    <a:pt x="2017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502" name="Google Shape;7502;p57"/>
            <p:cNvSpPr/>
            <p:nvPr/>
          </p:nvSpPr>
          <p:spPr>
            <a:xfrm>
              <a:off x="4427825" y="1799850"/>
              <a:ext cx="62425" cy="53325"/>
            </a:xfrm>
            <a:custGeom>
              <a:rect b="b" l="l" r="r" t="t"/>
              <a:pathLst>
                <a:path extrusionOk="0" h="2133" w="2497">
                  <a:moveTo>
                    <a:pt x="1065" y="0"/>
                  </a:moveTo>
                  <a:cubicBezTo>
                    <a:pt x="480" y="0"/>
                    <a:pt x="9" y="480"/>
                    <a:pt x="1" y="1065"/>
                  </a:cubicBezTo>
                  <a:cubicBezTo>
                    <a:pt x="1" y="1709"/>
                    <a:pt x="526" y="2133"/>
                    <a:pt x="1075" y="2133"/>
                  </a:cubicBezTo>
                  <a:cubicBezTo>
                    <a:pt x="1336" y="2133"/>
                    <a:pt x="1604" y="2036"/>
                    <a:pt x="1822" y="1821"/>
                  </a:cubicBezTo>
                  <a:cubicBezTo>
                    <a:pt x="2496" y="1146"/>
                    <a:pt x="2017" y="0"/>
                    <a:pt x="1065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503" name="Google Shape;7503;p57"/>
            <p:cNvSpPr/>
            <p:nvPr/>
          </p:nvSpPr>
          <p:spPr>
            <a:xfrm>
              <a:off x="4427825" y="1876050"/>
              <a:ext cx="62425" cy="53275"/>
            </a:xfrm>
            <a:custGeom>
              <a:rect b="b" l="l" r="r" t="t"/>
              <a:pathLst>
                <a:path extrusionOk="0" h="2131" w="2497">
                  <a:moveTo>
                    <a:pt x="1065" y="1"/>
                  </a:moveTo>
                  <a:cubicBezTo>
                    <a:pt x="480" y="1"/>
                    <a:pt x="9" y="472"/>
                    <a:pt x="1" y="1066"/>
                  </a:cubicBezTo>
                  <a:cubicBezTo>
                    <a:pt x="1" y="1707"/>
                    <a:pt x="523" y="2131"/>
                    <a:pt x="1070" y="2131"/>
                  </a:cubicBezTo>
                  <a:cubicBezTo>
                    <a:pt x="1333" y="2131"/>
                    <a:pt x="1602" y="2033"/>
                    <a:pt x="1822" y="1813"/>
                  </a:cubicBezTo>
                  <a:cubicBezTo>
                    <a:pt x="2496" y="1147"/>
                    <a:pt x="2017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504" name="Google Shape;7504;p57"/>
            <p:cNvSpPr/>
            <p:nvPr/>
          </p:nvSpPr>
          <p:spPr>
            <a:xfrm>
              <a:off x="4427825" y="1952050"/>
              <a:ext cx="62425" cy="53450"/>
            </a:xfrm>
            <a:custGeom>
              <a:rect b="b" l="l" r="r" t="t"/>
              <a:pathLst>
                <a:path extrusionOk="0" h="2138" w="2497">
                  <a:moveTo>
                    <a:pt x="1065" y="1"/>
                  </a:moveTo>
                  <a:cubicBezTo>
                    <a:pt x="480" y="9"/>
                    <a:pt x="9" y="481"/>
                    <a:pt x="1" y="1074"/>
                  </a:cubicBezTo>
                  <a:cubicBezTo>
                    <a:pt x="1" y="1712"/>
                    <a:pt x="525" y="2138"/>
                    <a:pt x="1073" y="2138"/>
                  </a:cubicBezTo>
                  <a:cubicBezTo>
                    <a:pt x="1335" y="2138"/>
                    <a:pt x="1603" y="2040"/>
                    <a:pt x="1822" y="1822"/>
                  </a:cubicBezTo>
                  <a:cubicBezTo>
                    <a:pt x="2496" y="1155"/>
                    <a:pt x="2017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505" name="Google Shape;7505;p57"/>
            <p:cNvSpPr/>
            <p:nvPr/>
          </p:nvSpPr>
          <p:spPr>
            <a:xfrm>
              <a:off x="4427825" y="2028275"/>
              <a:ext cx="62425" cy="53450"/>
            </a:xfrm>
            <a:custGeom>
              <a:rect b="b" l="l" r="r" t="t"/>
              <a:pathLst>
                <a:path extrusionOk="0" h="2138" w="2497">
                  <a:moveTo>
                    <a:pt x="1065" y="1"/>
                  </a:moveTo>
                  <a:cubicBezTo>
                    <a:pt x="480" y="1"/>
                    <a:pt x="9" y="480"/>
                    <a:pt x="1" y="1065"/>
                  </a:cubicBezTo>
                  <a:cubicBezTo>
                    <a:pt x="1" y="1709"/>
                    <a:pt x="526" y="2137"/>
                    <a:pt x="1074" y="2137"/>
                  </a:cubicBezTo>
                  <a:cubicBezTo>
                    <a:pt x="1336" y="2137"/>
                    <a:pt x="1603" y="2040"/>
                    <a:pt x="1822" y="1821"/>
                  </a:cubicBezTo>
                  <a:cubicBezTo>
                    <a:pt x="2496" y="1147"/>
                    <a:pt x="2017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506" name="Google Shape;7506;p57"/>
            <p:cNvSpPr/>
            <p:nvPr/>
          </p:nvSpPr>
          <p:spPr>
            <a:xfrm>
              <a:off x="4427825" y="2104500"/>
              <a:ext cx="62425" cy="53325"/>
            </a:xfrm>
            <a:custGeom>
              <a:rect b="b" l="l" r="r" t="t"/>
              <a:pathLst>
                <a:path extrusionOk="0" h="2133" w="2497">
                  <a:moveTo>
                    <a:pt x="1065" y="0"/>
                  </a:moveTo>
                  <a:cubicBezTo>
                    <a:pt x="480" y="0"/>
                    <a:pt x="9" y="480"/>
                    <a:pt x="1" y="1065"/>
                  </a:cubicBezTo>
                  <a:cubicBezTo>
                    <a:pt x="1" y="1709"/>
                    <a:pt x="526" y="2133"/>
                    <a:pt x="1075" y="2133"/>
                  </a:cubicBezTo>
                  <a:cubicBezTo>
                    <a:pt x="1336" y="2133"/>
                    <a:pt x="1604" y="2036"/>
                    <a:pt x="1822" y="1821"/>
                  </a:cubicBezTo>
                  <a:cubicBezTo>
                    <a:pt x="2496" y="1146"/>
                    <a:pt x="2017" y="0"/>
                    <a:pt x="1065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507" name="Google Shape;7507;p57"/>
            <p:cNvSpPr/>
            <p:nvPr/>
          </p:nvSpPr>
          <p:spPr>
            <a:xfrm>
              <a:off x="4427825" y="2180700"/>
              <a:ext cx="62425" cy="53350"/>
            </a:xfrm>
            <a:custGeom>
              <a:rect b="b" l="l" r="r" t="t"/>
              <a:pathLst>
                <a:path extrusionOk="0" h="2134" w="2497">
                  <a:moveTo>
                    <a:pt x="1065" y="1"/>
                  </a:moveTo>
                  <a:cubicBezTo>
                    <a:pt x="480" y="1"/>
                    <a:pt x="9" y="480"/>
                    <a:pt x="1" y="1066"/>
                  </a:cubicBezTo>
                  <a:cubicBezTo>
                    <a:pt x="1" y="1709"/>
                    <a:pt x="526" y="2133"/>
                    <a:pt x="1075" y="2133"/>
                  </a:cubicBezTo>
                  <a:cubicBezTo>
                    <a:pt x="1336" y="2133"/>
                    <a:pt x="1604" y="2037"/>
                    <a:pt x="1822" y="1822"/>
                  </a:cubicBezTo>
                  <a:cubicBezTo>
                    <a:pt x="2496" y="1147"/>
                    <a:pt x="2017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508" name="Google Shape;7508;p57"/>
            <p:cNvSpPr/>
            <p:nvPr/>
          </p:nvSpPr>
          <p:spPr>
            <a:xfrm>
              <a:off x="4427825" y="1571400"/>
              <a:ext cx="62350" cy="53250"/>
            </a:xfrm>
            <a:custGeom>
              <a:rect b="b" l="l" r="r" t="t"/>
              <a:pathLst>
                <a:path extrusionOk="0" h="2130" w="2494">
                  <a:moveTo>
                    <a:pt x="1075" y="1"/>
                  </a:moveTo>
                  <a:cubicBezTo>
                    <a:pt x="1072" y="1"/>
                    <a:pt x="1069" y="1"/>
                    <a:pt x="1065" y="1"/>
                  </a:cubicBezTo>
                  <a:cubicBezTo>
                    <a:pt x="480" y="1"/>
                    <a:pt x="9" y="472"/>
                    <a:pt x="1" y="1066"/>
                  </a:cubicBezTo>
                  <a:cubicBezTo>
                    <a:pt x="1" y="1703"/>
                    <a:pt x="525" y="2129"/>
                    <a:pt x="1073" y="2129"/>
                  </a:cubicBezTo>
                  <a:cubicBezTo>
                    <a:pt x="1335" y="2129"/>
                    <a:pt x="1603" y="2032"/>
                    <a:pt x="1822" y="1813"/>
                  </a:cubicBezTo>
                  <a:cubicBezTo>
                    <a:pt x="2494" y="1149"/>
                    <a:pt x="2020" y="1"/>
                    <a:pt x="107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509" name="Google Shape;7509;p57"/>
            <p:cNvSpPr/>
            <p:nvPr/>
          </p:nvSpPr>
          <p:spPr>
            <a:xfrm>
              <a:off x="4351600" y="1571400"/>
              <a:ext cx="62425" cy="53250"/>
            </a:xfrm>
            <a:custGeom>
              <a:rect b="b" l="l" r="r" t="t"/>
              <a:pathLst>
                <a:path extrusionOk="0" h="2130" w="2497">
                  <a:moveTo>
                    <a:pt x="1074" y="1"/>
                  </a:moveTo>
                  <a:cubicBezTo>
                    <a:pt x="481" y="1"/>
                    <a:pt x="9" y="472"/>
                    <a:pt x="1" y="1066"/>
                  </a:cubicBezTo>
                  <a:cubicBezTo>
                    <a:pt x="1" y="1703"/>
                    <a:pt x="529" y="2129"/>
                    <a:pt x="1077" y="2129"/>
                  </a:cubicBezTo>
                  <a:cubicBezTo>
                    <a:pt x="1339" y="2129"/>
                    <a:pt x="1606" y="2032"/>
                    <a:pt x="1822" y="1813"/>
                  </a:cubicBezTo>
                  <a:cubicBezTo>
                    <a:pt x="2497" y="1147"/>
                    <a:pt x="2017" y="1"/>
                    <a:pt x="1074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510" name="Google Shape;7510;p57"/>
            <p:cNvSpPr/>
            <p:nvPr/>
          </p:nvSpPr>
          <p:spPr>
            <a:xfrm>
              <a:off x="4275600" y="1571400"/>
              <a:ext cx="62225" cy="53250"/>
            </a:xfrm>
            <a:custGeom>
              <a:rect b="b" l="l" r="r" t="t"/>
              <a:pathLst>
                <a:path extrusionOk="0" h="2130" w="2489">
                  <a:moveTo>
                    <a:pt x="1066" y="1"/>
                  </a:moveTo>
                  <a:cubicBezTo>
                    <a:pt x="472" y="1"/>
                    <a:pt x="1" y="472"/>
                    <a:pt x="1" y="1066"/>
                  </a:cubicBezTo>
                  <a:cubicBezTo>
                    <a:pt x="1" y="1703"/>
                    <a:pt x="525" y="2129"/>
                    <a:pt x="1071" y="2129"/>
                  </a:cubicBezTo>
                  <a:cubicBezTo>
                    <a:pt x="1332" y="2129"/>
                    <a:pt x="1598" y="2032"/>
                    <a:pt x="1813" y="1813"/>
                  </a:cubicBezTo>
                  <a:cubicBezTo>
                    <a:pt x="2488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511" name="Google Shape;7511;p57"/>
            <p:cNvSpPr/>
            <p:nvPr/>
          </p:nvSpPr>
          <p:spPr>
            <a:xfrm>
              <a:off x="4275600" y="1418975"/>
              <a:ext cx="62225" cy="53350"/>
            </a:xfrm>
            <a:custGeom>
              <a:rect b="b" l="l" r="r" t="t"/>
              <a:pathLst>
                <a:path extrusionOk="0" h="2134" w="2489">
                  <a:moveTo>
                    <a:pt x="1066" y="1"/>
                  </a:moveTo>
                  <a:cubicBezTo>
                    <a:pt x="472" y="1"/>
                    <a:pt x="1" y="480"/>
                    <a:pt x="1" y="1065"/>
                  </a:cubicBezTo>
                  <a:cubicBezTo>
                    <a:pt x="1" y="1709"/>
                    <a:pt x="526" y="2133"/>
                    <a:pt x="1072" y="2133"/>
                  </a:cubicBezTo>
                  <a:cubicBezTo>
                    <a:pt x="1333" y="2133"/>
                    <a:pt x="1598" y="2037"/>
                    <a:pt x="1813" y="1822"/>
                  </a:cubicBezTo>
                  <a:cubicBezTo>
                    <a:pt x="2488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512" name="Google Shape;7512;p57"/>
            <p:cNvSpPr/>
            <p:nvPr/>
          </p:nvSpPr>
          <p:spPr>
            <a:xfrm>
              <a:off x="4199400" y="1647400"/>
              <a:ext cx="62200" cy="53450"/>
            </a:xfrm>
            <a:custGeom>
              <a:rect b="b" l="l" r="r" t="t"/>
              <a:pathLst>
                <a:path extrusionOk="0" h="2138" w="2488">
                  <a:moveTo>
                    <a:pt x="1065" y="1"/>
                  </a:moveTo>
                  <a:cubicBezTo>
                    <a:pt x="480" y="1"/>
                    <a:pt x="0" y="481"/>
                    <a:pt x="0" y="1066"/>
                  </a:cubicBezTo>
                  <a:cubicBezTo>
                    <a:pt x="0" y="1710"/>
                    <a:pt x="525" y="2138"/>
                    <a:pt x="1074" y="2138"/>
                  </a:cubicBezTo>
                  <a:cubicBezTo>
                    <a:pt x="1336" y="2138"/>
                    <a:pt x="1603" y="2040"/>
                    <a:pt x="1821" y="1822"/>
                  </a:cubicBezTo>
                  <a:cubicBezTo>
                    <a:pt x="2488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513" name="Google Shape;7513;p57"/>
            <p:cNvSpPr/>
            <p:nvPr/>
          </p:nvSpPr>
          <p:spPr>
            <a:xfrm>
              <a:off x="4199400" y="1571400"/>
              <a:ext cx="62200" cy="53250"/>
            </a:xfrm>
            <a:custGeom>
              <a:rect b="b" l="l" r="r" t="t"/>
              <a:pathLst>
                <a:path extrusionOk="0" h="2130" w="2488">
                  <a:moveTo>
                    <a:pt x="1065" y="1"/>
                  </a:moveTo>
                  <a:cubicBezTo>
                    <a:pt x="480" y="1"/>
                    <a:pt x="0" y="472"/>
                    <a:pt x="0" y="1066"/>
                  </a:cubicBezTo>
                  <a:cubicBezTo>
                    <a:pt x="0" y="1703"/>
                    <a:pt x="524" y="2129"/>
                    <a:pt x="1073" y="2129"/>
                  </a:cubicBezTo>
                  <a:cubicBezTo>
                    <a:pt x="1335" y="2129"/>
                    <a:pt x="1603" y="2032"/>
                    <a:pt x="1821" y="1813"/>
                  </a:cubicBezTo>
                  <a:cubicBezTo>
                    <a:pt x="2488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514" name="Google Shape;7514;p57"/>
            <p:cNvSpPr/>
            <p:nvPr/>
          </p:nvSpPr>
          <p:spPr>
            <a:xfrm>
              <a:off x="4199400" y="1495200"/>
              <a:ext cx="62200" cy="53325"/>
            </a:xfrm>
            <a:custGeom>
              <a:rect b="b" l="l" r="r" t="t"/>
              <a:pathLst>
                <a:path extrusionOk="0" h="2133" w="2488">
                  <a:moveTo>
                    <a:pt x="1065" y="0"/>
                  </a:moveTo>
                  <a:cubicBezTo>
                    <a:pt x="480" y="0"/>
                    <a:pt x="0" y="480"/>
                    <a:pt x="0" y="1065"/>
                  </a:cubicBezTo>
                  <a:cubicBezTo>
                    <a:pt x="0" y="1709"/>
                    <a:pt x="525" y="2133"/>
                    <a:pt x="1074" y="2133"/>
                  </a:cubicBezTo>
                  <a:cubicBezTo>
                    <a:pt x="1336" y="2133"/>
                    <a:pt x="1603" y="2036"/>
                    <a:pt x="1821" y="1821"/>
                  </a:cubicBezTo>
                  <a:cubicBezTo>
                    <a:pt x="2488" y="1146"/>
                    <a:pt x="2016" y="0"/>
                    <a:pt x="1065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515" name="Google Shape;7515;p57"/>
            <p:cNvSpPr/>
            <p:nvPr/>
          </p:nvSpPr>
          <p:spPr>
            <a:xfrm>
              <a:off x="4199400" y="1418975"/>
              <a:ext cx="62200" cy="53350"/>
            </a:xfrm>
            <a:custGeom>
              <a:rect b="b" l="l" r="r" t="t"/>
              <a:pathLst>
                <a:path extrusionOk="0" h="2134" w="2488">
                  <a:moveTo>
                    <a:pt x="1065" y="1"/>
                  </a:moveTo>
                  <a:cubicBezTo>
                    <a:pt x="480" y="1"/>
                    <a:pt x="0" y="480"/>
                    <a:pt x="0" y="1065"/>
                  </a:cubicBezTo>
                  <a:cubicBezTo>
                    <a:pt x="0" y="1709"/>
                    <a:pt x="525" y="2133"/>
                    <a:pt x="1074" y="2133"/>
                  </a:cubicBezTo>
                  <a:cubicBezTo>
                    <a:pt x="1336" y="2133"/>
                    <a:pt x="1603" y="2037"/>
                    <a:pt x="1821" y="1822"/>
                  </a:cubicBezTo>
                  <a:cubicBezTo>
                    <a:pt x="2488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516" name="Google Shape;7516;p57"/>
            <p:cNvSpPr/>
            <p:nvPr/>
          </p:nvSpPr>
          <p:spPr>
            <a:xfrm>
              <a:off x="4123175" y="2180700"/>
              <a:ext cx="62425" cy="53350"/>
            </a:xfrm>
            <a:custGeom>
              <a:rect b="b" l="l" r="r" t="t"/>
              <a:pathLst>
                <a:path extrusionOk="0" h="2134" w="2497">
                  <a:moveTo>
                    <a:pt x="1065" y="1"/>
                  </a:moveTo>
                  <a:cubicBezTo>
                    <a:pt x="480" y="1"/>
                    <a:pt x="0" y="480"/>
                    <a:pt x="0" y="1066"/>
                  </a:cubicBezTo>
                  <a:cubicBezTo>
                    <a:pt x="0" y="1709"/>
                    <a:pt x="526" y="2133"/>
                    <a:pt x="1074" y="2133"/>
                  </a:cubicBezTo>
                  <a:cubicBezTo>
                    <a:pt x="1336" y="2133"/>
                    <a:pt x="1604" y="2037"/>
                    <a:pt x="1821" y="1822"/>
                  </a:cubicBezTo>
                  <a:cubicBezTo>
                    <a:pt x="2496" y="1147"/>
                    <a:pt x="2017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517" name="Google Shape;7517;p57"/>
            <p:cNvSpPr/>
            <p:nvPr/>
          </p:nvSpPr>
          <p:spPr>
            <a:xfrm>
              <a:off x="4123175" y="1647400"/>
              <a:ext cx="62425" cy="53450"/>
            </a:xfrm>
            <a:custGeom>
              <a:rect b="b" l="l" r="r" t="t"/>
              <a:pathLst>
                <a:path extrusionOk="0" h="2138" w="2497">
                  <a:moveTo>
                    <a:pt x="1065" y="1"/>
                  </a:moveTo>
                  <a:cubicBezTo>
                    <a:pt x="480" y="1"/>
                    <a:pt x="0" y="481"/>
                    <a:pt x="0" y="1066"/>
                  </a:cubicBezTo>
                  <a:cubicBezTo>
                    <a:pt x="0" y="1710"/>
                    <a:pt x="526" y="2138"/>
                    <a:pt x="1074" y="2138"/>
                  </a:cubicBezTo>
                  <a:cubicBezTo>
                    <a:pt x="1336" y="2138"/>
                    <a:pt x="1603" y="2040"/>
                    <a:pt x="1821" y="1822"/>
                  </a:cubicBezTo>
                  <a:cubicBezTo>
                    <a:pt x="2496" y="1155"/>
                    <a:pt x="2017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518" name="Google Shape;7518;p57"/>
            <p:cNvSpPr/>
            <p:nvPr/>
          </p:nvSpPr>
          <p:spPr>
            <a:xfrm>
              <a:off x="4123175" y="1571400"/>
              <a:ext cx="62425" cy="53250"/>
            </a:xfrm>
            <a:custGeom>
              <a:rect b="b" l="l" r="r" t="t"/>
              <a:pathLst>
                <a:path extrusionOk="0" h="2130" w="2497">
                  <a:moveTo>
                    <a:pt x="1065" y="1"/>
                  </a:moveTo>
                  <a:cubicBezTo>
                    <a:pt x="480" y="1"/>
                    <a:pt x="0" y="472"/>
                    <a:pt x="0" y="1066"/>
                  </a:cubicBezTo>
                  <a:cubicBezTo>
                    <a:pt x="0" y="1703"/>
                    <a:pt x="525" y="2129"/>
                    <a:pt x="1073" y="2129"/>
                  </a:cubicBezTo>
                  <a:cubicBezTo>
                    <a:pt x="1335" y="2129"/>
                    <a:pt x="1603" y="2032"/>
                    <a:pt x="1821" y="1813"/>
                  </a:cubicBezTo>
                  <a:cubicBezTo>
                    <a:pt x="2496" y="1147"/>
                    <a:pt x="2017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519" name="Google Shape;7519;p57"/>
            <p:cNvSpPr/>
            <p:nvPr/>
          </p:nvSpPr>
          <p:spPr>
            <a:xfrm>
              <a:off x="4123175" y="1495200"/>
              <a:ext cx="62425" cy="53325"/>
            </a:xfrm>
            <a:custGeom>
              <a:rect b="b" l="l" r="r" t="t"/>
              <a:pathLst>
                <a:path extrusionOk="0" h="2133" w="2497">
                  <a:moveTo>
                    <a:pt x="1065" y="0"/>
                  </a:moveTo>
                  <a:cubicBezTo>
                    <a:pt x="480" y="0"/>
                    <a:pt x="0" y="480"/>
                    <a:pt x="0" y="1065"/>
                  </a:cubicBezTo>
                  <a:cubicBezTo>
                    <a:pt x="0" y="1709"/>
                    <a:pt x="526" y="2133"/>
                    <a:pt x="1074" y="2133"/>
                  </a:cubicBezTo>
                  <a:cubicBezTo>
                    <a:pt x="1336" y="2133"/>
                    <a:pt x="1604" y="2036"/>
                    <a:pt x="1821" y="1821"/>
                  </a:cubicBezTo>
                  <a:cubicBezTo>
                    <a:pt x="2496" y="1146"/>
                    <a:pt x="2017" y="0"/>
                    <a:pt x="1065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520" name="Google Shape;7520;p57"/>
            <p:cNvSpPr/>
            <p:nvPr/>
          </p:nvSpPr>
          <p:spPr>
            <a:xfrm>
              <a:off x="4123175" y="1418975"/>
              <a:ext cx="62425" cy="53350"/>
            </a:xfrm>
            <a:custGeom>
              <a:rect b="b" l="l" r="r" t="t"/>
              <a:pathLst>
                <a:path extrusionOk="0" h="2134" w="2497">
                  <a:moveTo>
                    <a:pt x="1065" y="1"/>
                  </a:moveTo>
                  <a:cubicBezTo>
                    <a:pt x="480" y="1"/>
                    <a:pt x="0" y="480"/>
                    <a:pt x="0" y="1065"/>
                  </a:cubicBezTo>
                  <a:cubicBezTo>
                    <a:pt x="0" y="1709"/>
                    <a:pt x="526" y="2133"/>
                    <a:pt x="1074" y="2133"/>
                  </a:cubicBezTo>
                  <a:cubicBezTo>
                    <a:pt x="1336" y="2133"/>
                    <a:pt x="1604" y="2037"/>
                    <a:pt x="1821" y="1822"/>
                  </a:cubicBezTo>
                  <a:cubicBezTo>
                    <a:pt x="2496" y="1147"/>
                    <a:pt x="2017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521" name="Google Shape;7521;p57"/>
            <p:cNvSpPr/>
            <p:nvPr/>
          </p:nvSpPr>
          <p:spPr>
            <a:xfrm>
              <a:off x="4123175" y="1342750"/>
              <a:ext cx="62425" cy="53450"/>
            </a:xfrm>
            <a:custGeom>
              <a:rect b="b" l="l" r="r" t="t"/>
              <a:pathLst>
                <a:path extrusionOk="0" h="2138" w="2497">
                  <a:moveTo>
                    <a:pt x="1065" y="1"/>
                  </a:moveTo>
                  <a:cubicBezTo>
                    <a:pt x="480" y="1"/>
                    <a:pt x="0" y="481"/>
                    <a:pt x="0" y="1066"/>
                  </a:cubicBezTo>
                  <a:cubicBezTo>
                    <a:pt x="0" y="1710"/>
                    <a:pt x="526" y="2138"/>
                    <a:pt x="1074" y="2138"/>
                  </a:cubicBezTo>
                  <a:cubicBezTo>
                    <a:pt x="1336" y="2138"/>
                    <a:pt x="1603" y="2040"/>
                    <a:pt x="1821" y="1822"/>
                  </a:cubicBezTo>
                  <a:cubicBezTo>
                    <a:pt x="2496" y="1147"/>
                    <a:pt x="2017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522" name="Google Shape;7522;p57"/>
            <p:cNvSpPr/>
            <p:nvPr/>
          </p:nvSpPr>
          <p:spPr>
            <a:xfrm>
              <a:off x="4046950" y="2180700"/>
              <a:ext cx="62425" cy="53350"/>
            </a:xfrm>
            <a:custGeom>
              <a:rect b="b" l="l" r="r" t="t"/>
              <a:pathLst>
                <a:path extrusionOk="0" h="2134" w="2497">
                  <a:moveTo>
                    <a:pt x="1074" y="1"/>
                  </a:moveTo>
                  <a:cubicBezTo>
                    <a:pt x="481" y="1"/>
                    <a:pt x="9" y="480"/>
                    <a:pt x="1" y="1066"/>
                  </a:cubicBezTo>
                  <a:cubicBezTo>
                    <a:pt x="1" y="1709"/>
                    <a:pt x="530" y="2133"/>
                    <a:pt x="1079" y="2133"/>
                  </a:cubicBezTo>
                  <a:cubicBezTo>
                    <a:pt x="1340" y="2133"/>
                    <a:pt x="1607" y="2037"/>
                    <a:pt x="1822" y="1822"/>
                  </a:cubicBezTo>
                  <a:cubicBezTo>
                    <a:pt x="2497" y="1147"/>
                    <a:pt x="2017" y="1"/>
                    <a:pt x="1074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523" name="Google Shape;7523;p57"/>
            <p:cNvSpPr/>
            <p:nvPr/>
          </p:nvSpPr>
          <p:spPr>
            <a:xfrm>
              <a:off x="4046950" y="1799850"/>
              <a:ext cx="62425" cy="53325"/>
            </a:xfrm>
            <a:custGeom>
              <a:rect b="b" l="l" r="r" t="t"/>
              <a:pathLst>
                <a:path extrusionOk="0" h="2133" w="2497">
                  <a:moveTo>
                    <a:pt x="1074" y="0"/>
                  </a:moveTo>
                  <a:cubicBezTo>
                    <a:pt x="481" y="0"/>
                    <a:pt x="9" y="480"/>
                    <a:pt x="1" y="1065"/>
                  </a:cubicBezTo>
                  <a:cubicBezTo>
                    <a:pt x="1" y="1709"/>
                    <a:pt x="530" y="2133"/>
                    <a:pt x="1079" y="2133"/>
                  </a:cubicBezTo>
                  <a:cubicBezTo>
                    <a:pt x="1340" y="2133"/>
                    <a:pt x="1607" y="2036"/>
                    <a:pt x="1822" y="1821"/>
                  </a:cubicBezTo>
                  <a:cubicBezTo>
                    <a:pt x="2497" y="1146"/>
                    <a:pt x="2017" y="0"/>
                    <a:pt x="1074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524" name="Google Shape;7524;p57"/>
            <p:cNvSpPr/>
            <p:nvPr/>
          </p:nvSpPr>
          <p:spPr>
            <a:xfrm>
              <a:off x="4046950" y="1723625"/>
              <a:ext cx="62425" cy="53350"/>
            </a:xfrm>
            <a:custGeom>
              <a:rect b="b" l="l" r="r" t="t"/>
              <a:pathLst>
                <a:path extrusionOk="0" h="2134" w="2497">
                  <a:moveTo>
                    <a:pt x="1074" y="1"/>
                  </a:moveTo>
                  <a:cubicBezTo>
                    <a:pt x="481" y="1"/>
                    <a:pt x="9" y="480"/>
                    <a:pt x="1" y="1065"/>
                  </a:cubicBezTo>
                  <a:cubicBezTo>
                    <a:pt x="1" y="1709"/>
                    <a:pt x="530" y="2133"/>
                    <a:pt x="1079" y="2133"/>
                  </a:cubicBezTo>
                  <a:cubicBezTo>
                    <a:pt x="1340" y="2133"/>
                    <a:pt x="1607" y="2037"/>
                    <a:pt x="1822" y="1822"/>
                  </a:cubicBezTo>
                  <a:cubicBezTo>
                    <a:pt x="2497" y="1147"/>
                    <a:pt x="2017" y="1"/>
                    <a:pt x="1074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525" name="Google Shape;7525;p57"/>
            <p:cNvSpPr/>
            <p:nvPr/>
          </p:nvSpPr>
          <p:spPr>
            <a:xfrm>
              <a:off x="4046950" y="1647400"/>
              <a:ext cx="62425" cy="53450"/>
            </a:xfrm>
            <a:custGeom>
              <a:rect b="b" l="l" r="r" t="t"/>
              <a:pathLst>
                <a:path extrusionOk="0" h="2138" w="2497">
                  <a:moveTo>
                    <a:pt x="1074" y="1"/>
                  </a:moveTo>
                  <a:cubicBezTo>
                    <a:pt x="481" y="9"/>
                    <a:pt x="9" y="481"/>
                    <a:pt x="1" y="1066"/>
                  </a:cubicBezTo>
                  <a:cubicBezTo>
                    <a:pt x="1" y="1710"/>
                    <a:pt x="530" y="2138"/>
                    <a:pt x="1078" y="2138"/>
                  </a:cubicBezTo>
                  <a:cubicBezTo>
                    <a:pt x="1340" y="2138"/>
                    <a:pt x="1607" y="2040"/>
                    <a:pt x="1822" y="1822"/>
                  </a:cubicBezTo>
                  <a:cubicBezTo>
                    <a:pt x="2497" y="1147"/>
                    <a:pt x="2017" y="1"/>
                    <a:pt x="1074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526" name="Google Shape;7526;p57"/>
            <p:cNvSpPr/>
            <p:nvPr/>
          </p:nvSpPr>
          <p:spPr>
            <a:xfrm>
              <a:off x="4046950" y="1571400"/>
              <a:ext cx="62425" cy="53250"/>
            </a:xfrm>
            <a:custGeom>
              <a:rect b="b" l="l" r="r" t="t"/>
              <a:pathLst>
                <a:path extrusionOk="0" h="2130" w="2497">
                  <a:moveTo>
                    <a:pt x="1074" y="1"/>
                  </a:moveTo>
                  <a:cubicBezTo>
                    <a:pt x="481" y="1"/>
                    <a:pt x="9" y="472"/>
                    <a:pt x="1" y="1066"/>
                  </a:cubicBezTo>
                  <a:cubicBezTo>
                    <a:pt x="1" y="1703"/>
                    <a:pt x="529" y="2129"/>
                    <a:pt x="1077" y="2129"/>
                  </a:cubicBezTo>
                  <a:cubicBezTo>
                    <a:pt x="1339" y="2129"/>
                    <a:pt x="1606" y="2032"/>
                    <a:pt x="1822" y="1813"/>
                  </a:cubicBezTo>
                  <a:cubicBezTo>
                    <a:pt x="2497" y="1147"/>
                    <a:pt x="2017" y="1"/>
                    <a:pt x="1074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527" name="Google Shape;7527;p57"/>
            <p:cNvSpPr/>
            <p:nvPr/>
          </p:nvSpPr>
          <p:spPr>
            <a:xfrm>
              <a:off x="4046950" y="1495200"/>
              <a:ext cx="62425" cy="53325"/>
            </a:xfrm>
            <a:custGeom>
              <a:rect b="b" l="l" r="r" t="t"/>
              <a:pathLst>
                <a:path extrusionOk="0" h="2133" w="2497">
                  <a:moveTo>
                    <a:pt x="1074" y="0"/>
                  </a:moveTo>
                  <a:cubicBezTo>
                    <a:pt x="481" y="0"/>
                    <a:pt x="9" y="480"/>
                    <a:pt x="1" y="1065"/>
                  </a:cubicBezTo>
                  <a:cubicBezTo>
                    <a:pt x="1" y="1709"/>
                    <a:pt x="530" y="2133"/>
                    <a:pt x="1079" y="2133"/>
                  </a:cubicBezTo>
                  <a:cubicBezTo>
                    <a:pt x="1340" y="2133"/>
                    <a:pt x="1607" y="2036"/>
                    <a:pt x="1822" y="1821"/>
                  </a:cubicBezTo>
                  <a:cubicBezTo>
                    <a:pt x="2497" y="1146"/>
                    <a:pt x="2017" y="0"/>
                    <a:pt x="1074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528" name="Google Shape;7528;p57"/>
            <p:cNvSpPr/>
            <p:nvPr/>
          </p:nvSpPr>
          <p:spPr>
            <a:xfrm>
              <a:off x="4046950" y="1418975"/>
              <a:ext cx="62425" cy="53350"/>
            </a:xfrm>
            <a:custGeom>
              <a:rect b="b" l="l" r="r" t="t"/>
              <a:pathLst>
                <a:path extrusionOk="0" h="2134" w="2497">
                  <a:moveTo>
                    <a:pt x="1074" y="1"/>
                  </a:moveTo>
                  <a:cubicBezTo>
                    <a:pt x="481" y="1"/>
                    <a:pt x="9" y="480"/>
                    <a:pt x="1" y="1065"/>
                  </a:cubicBezTo>
                  <a:cubicBezTo>
                    <a:pt x="1" y="1709"/>
                    <a:pt x="530" y="2133"/>
                    <a:pt x="1079" y="2133"/>
                  </a:cubicBezTo>
                  <a:cubicBezTo>
                    <a:pt x="1340" y="2133"/>
                    <a:pt x="1607" y="2037"/>
                    <a:pt x="1822" y="1822"/>
                  </a:cubicBezTo>
                  <a:cubicBezTo>
                    <a:pt x="2497" y="1147"/>
                    <a:pt x="2017" y="1"/>
                    <a:pt x="1074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529" name="Google Shape;7529;p57"/>
            <p:cNvSpPr/>
            <p:nvPr/>
          </p:nvSpPr>
          <p:spPr>
            <a:xfrm>
              <a:off x="4046950" y="1342750"/>
              <a:ext cx="62425" cy="53450"/>
            </a:xfrm>
            <a:custGeom>
              <a:rect b="b" l="l" r="r" t="t"/>
              <a:pathLst>
                <a:path extrusionOk="0" h="2138" w="2497">
                  <a:moveTo>
                    <a:pt x="1074" y="1"/>
                  </a:moveTo>
                  <a:cubicBezTo>
                    <a:pt x="481" y="1"/>
                    <a:pt x="9" y="481"/>
                    <a:pt x="1" y="1066"/>
                  </a:cubicBezTo>
                  <a:cubicBezTo>
                    <a:pt x="1" y="1710"/>
                    <a:pt x="530" y="2138"/>
                    <a:pt x="1078" y="2138"/>
                  </a:cubicBezTo>
                  <a:cubicBezTo>
                    <a:pt x="1340" y="2138"/>
                    <a:pt x="1607" y="2040"/>
                    <a:pt x="1822" y="1822"/>
                  </a:cubicBezTo>
                  <a:cubicBezTo>
                    <a:pt x="2497" y="1147"/>
                    <a:pt x="2017" y="1"/>
                    <a:pt x="1074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530" name="Google Shape;7530;p57"/>
            <p:cNvSpPr/>
            <p:nvPr/>
          </p:nvSpPr>
          <p:spPr>
            <a:xfrm>
              <a:off x="3970950" y="2256925"/>
              <a:ext cx="62350" cy="53425"/>
            </a:xfrm>
            <a:custGeom>
              <a:rect b="b" l="l" r="r" t="t"/>
              <a:pathLst>
                <a:path extrusionOk="0" h="2137" w="2494">
                  <a:moveTo>
                    <a:pt x="1075" y="0"/>
                  </a:moveTo>
                  <a:cubicBezTo>
                    <a:pt x="1072" y="0"/>
                    <a:pt x="1069" y="0"/>
                    <a:pt x="1065" y="0"/>
                  </a:cubicBezTo>
                  <a:cubicBezTo>
                    <a:pt x="472" y="0"/>
                    <a:pt x="1" y="480"/>
                    <a:pt x="1" y="1065"/>
                  </a:cubicBezTo>
                  <a:cubicBezTo>
                    <a:pt x="1" y="1709"/>
                    <a:pt x="526" y="2137"/>
                    <a:pt x="1074" y="2137"/>
                  </a:cubicBezTo>
                  <a:cubicBezTo>
                    <a:pt x="1336" y="2137"/>
                    <a:pt x="1603" y="2039"/>
                    <a:pt x="1822" y="1821"/>
                  </a:cubicBezTo>
                  <a:cubicBezTo>
                    <a:pt x="2494" y="1149"/>
                    <a:pt x="2020" y="0"/>
                    <a:pt x="1075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531" name="Google Shape;7531;p57"/>
            <p:cNvSpPr/>
            <p:nvPr/>
          </p:nvSpPr>
          <p:spPr>
            <a:xfrm>
              <a:off x="3970950" y="2180700"/>
              <a:ext cx="62225" cy="53350"/>
            </a:xfrm>
            <a:custGeom>
              <a:rect b="b" l="l" r="r" t="t"/>
              <a:pathLst>
                <a:path extrusionOk="0" h="2134" w="2489">
                  <a:moveTo>
                    <a:pt x="1065" y="1"/>
                  </a:moveTo>
                  <a:cubicBezTo>
                    <a:pt x="472" y="1"/>
                    <a:pt x="1" y="480"/>
                    <a:pt x="1" y="1066"/>
                  </a:cubicBezTo>
                  <a:cubicBezTo>
                    <a:pt x="1" y="1709"/>
                    <a:pt x="526" y="2133"/>
                    <a:pt x="1072" y="2133"/>
                  </a:cubicBezTo>
                  <a:cubicBezTo>
                    <a:pt x="1333" y="2133"/>
                    <a:pt x="1598" y="2037"/>
                    <a:pt x="1813" y="1822"/>
                  </a:cubicBezTo>
                  <a:cubicBezTo>
                    <a:pt x="2488" y="1147"/>
                    <a:pt x="2017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532" name="Google Shape;7532;p57"/>
            <p:cNvSpPr/>
            <p:nvPr/>
          </p:nvSpPr>
          <p:spPr>
            <a:xfrm>
              <a:off x="3970950" y="1799850"/>
              <a:ext cx="62225" cy="53325"/>
            </a:xfrm>
            <a:custGeom>
              <a:rect b="b" l="l" r="r" t="t"/>
              <a:pathLst>
                <a:path extrusionOk="0" h="2133" w="2489">
                  <a:moveTo>
                    <a:pt x="1065" y="0"/>
                  </a:moveTo>
                  <a:cubicBezTo>
                    <a:pt x="472" y="0"/>
                    <a:pt x="1" y="480"/>
                    <a:pt x="1" y="1065"/>
                  </a:cubicBezTo>
                  <a:cubicBezTo>
                    <a:pt x="1" y="1709"/>
                    <a:pt x="526" y="2133"/>
                    <a:pt x="1072" y="2133"/>
                  </a:cubicBezTo>
                  <a:cubicBezTo>
                    <a:pt x="1333" y="2133"/>
                    <a:pt x="1598" y="2036"/>
                    <a:pt x="1813" y="1821"/>
                  </a:cubicBezTo>
                  <a:cubicBezTo>
                    <a:pt x="2488" y="1146"/>
                    <a:pt x="2017" y="0"/>
                    <a:pt x="1065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533" name="Google Shape;7533;p57"/>
            <p:cNvSpPr/>
            <p:nvPr/>
          </p:nvSpPr>
          <p:spPr>
            <a:xfrm>
              <a:off x="3970950" y="1647400"/>
              <a:ext cx="62225" cy="53450"/>
            </a:xfrm>
            <a:custGeom>
              <a:rect b="b" l="l" r="r" t="t"/>
              <a:pathLst>
                <a:path extrusionOk="0" h="2138" w="2489">
                  <a:moveTo>
                    <a:pt x="1065" y="1"/>
                  </a:moveTo>
                  <a:cubicBezTo>
                    <a:pt x="472" y="1"/>
                    <a:pt x="1" y="481"/>
                    <a:pt x="1" y="1066"/>
                  </a:cubicBezTo>
                  <a:cubicBezTo>
                    <a:pt x="1" y="1710"/>
                    <a:pt x="526" y="2138"/>
                    <a:pt x="1072" y="2138"/>
                  </a:cubicBezTo>
                  <a:cubicBezTo>
                    <a:pt x="1332" y="2138"/>
                    <a:pt x="1598" y="2040"/>
                    <a:pt x="1813" y="1822"/>
                  </a:cubicBezTo>
                  <a:cubicBezTo>
                    <a:pt x="2488" y="1155"/>
                    <a:pt x="2017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534" name="Google Shape;7534;p57"/>
            <p:cNvSpPr/>
            <p:nvPr/>
          </p:nvSpPr>
          <p:spPr>
            <a:xfrm>
              <a:off x="3970950" y="1571400"/>
              <a:ext cx="62225" cy="53250"/>
            </a:xfrm>
            <a:custGeom>
              <a:rect b="b" l="l" r="r" t="t"/>
              <a:pathLst>
                <a:path extrusionOk="0" h="2130" w="2489">
                  <a:moveTo>
                    <a:pt x="1065" y="1"/>
                  </a:moveTo>
                  <a:cubicBezTo>
                    <a:pt x="472" y="1"/>
                    <a:pt x="1" y="472"/>
                    <a:pt x="1" y="1066"/>
                  </a:cubicBezTo>
                  <a:cubicBezTo>
                    <a:pt x="1" y="1703"/>
                    <a:pt x="525" y="2129"/>
                    <a:pt x="1071" y="2129"/>
                  </a:cubicBezTo>
                  <a:cubicBezTo>
                    <a:pt x="1332" y="2129"/>
                    <a:pt x="1598" y="2032"/>
                    <a:pt x="1813" y="1813"/>
                  </a:cubicBezTo>
                  <a:cubicBezTo>
                    <a:pt x="2488" y="1147"/>
                    <a:pt x="2017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535" name="Google Shape;7535;p57"/>
            <p:cNvSpPr/>
            <p:nvPr/>
          </p:nvSpPr>
          <p:spPr>
            <a:xfrm>
              <a:off x="3970950" y="1495200"/>
              <a:ext cx="62225" cy="53325"/>
            </a:xfrm>
            <a:custGeom>
              <a:rect b="b" l="l" r="r" t="t"/>
              <a:pathLst>
                <a:path extrusionOk="0" h="2133" w="2489">
                  <a:moveTo>
                    <a:pt x="1065" y="0"/>
                  </a:moveTo>
                  <a:cubicBezTo>
                    <a:pt x="472" y="0"/>
                    <a:pt x="1" y="480"/>
                    <a:pt x="1" y="1065"/>
                  </a:cubicBezTo>
                  <a:cubicBezTo>
                    <a:pt x="1" y="1709"/>
                    <a:pt x="526" y="2133"/>
                    <a:pt x="1072" y="2133"/>
                  </a:cubicBezTo>
                  <a:cubicBezTo>
                    <a:pt x="1333" y="2133"/>
                    <a:pt x="1598" y="2036"/>
                    <a:pt x="1813" y="1821"/>
                  </a:cubicBezTo>
                  <a:cubicBezTo>
                    <a:pt x="2488" y="1146"/>
                    <a:pt x="2017" y="0"/>
                    <a:pt x="1065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536" name="Google Shape;7536;p57"/>
            <p:cNvSpPr/>
            <p:nvPr/>
          </p:nvSpPr>
          <p:spPr>
            <a:xfrm>
              <a:off x="3970950" y="1418975"/>
              <a:ext cx="62225" cy="53350"/>
            </a:xfrm>
            <a:custGeom>
              <a:rect b="b" l="l" r="r" t="t"/>
              <a:pathLst>
                <a:path extrusionOk="0" h="2134" w="2489">
                  <a:moveTo>
                    <a:pt x="1065" y="1"/>
                  </a:moveTo>
                  <a:cubicBezTo>
                    <a:pt x="472" y="1"/>
                    <a:pt x="1" y="480"/>
                    <a:pt x="1" y="1065"/>
                  </a:cubicBezTo>
                  <a:cubicBezTo>
                    <a:pt x="1" y="1709"/>
                    <a:pt x="526" y="2133"/>
                    <a:pt x="1072" y="2133"/>
                  </a:cubicBezTo>
                  <a:cubicBezTo>
                    <a:pt x="1333" y="2133"/>
                    <a:pt x="1598" y="2037"/>
                    <a:pt x="1813" y="1822"/>
                  </a:cubicBezTo>
                  <a:cubicBezTo>
                    <a:pt x="2488" y="1147"/>
                    <a:pt x="2017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537" name="Google Shape;7537;p57"/>
            <p:cNvSpPr/>
            <p:nvPr/>
          </p:nvSpPr>
          <p:spPr>
            <a:xfrm>
              <a:off x="3970950" y="1342750"/>
              <a:ext cx="62225" cy="53450"/>
            </a:xfrm>
            <a:custGeom>
              <a:rect b="b" l="l" r="r" t="t"/>
              <a:pathLst>
                <a:path extrusionOk="0" h="2138" w="2489">
                  <a:moveTo>
                    <a:pt x="1065" y="1"/>
                  </a:moveTo>
                  <a:cubicBezTo>
                    <a:pt x="472" y="1"/>
                    <a:pt x="1" y="481"/>
                    <a:pt x="1" y="1066"/>
                  </a:cubicBezTo>
                  <a:cubicBezTo>
                    <a:pt x="1" y="1710"/>
                    <a:pt x="526" y="2138"/>
                    <a:pt x="1072" y="2138"/>
                  </a:cubicBezTo>
                  <a:cubicBezTo>
                    <a:pt x="1332" y="2138"/>
                    <a:pt x="1598" y="2040"/>
                    <a:pt x="1813" y="1822"/>
                  </a:cubicBezTo>
                  <a:cubicBezTo>
                    <a:pt x="2488" y="1147"/>
                    <a:pt x="2017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538" name="Google Shape;7538;p57"/>
            <p:cNvSpPr/>
            <p:nvPr/>
          </p:nvSpPr>
          <p:spPr>
            <a:xfrm>
              <a:off x="3970950" y="1114325"/>
              <a:ext cx="62225" cy="53350"/>
            </a:xfrm>
            <a:custGeom>
              <a:rect b="b" l="l" r="r" t="t"/>
              <a:pathLst>
                <a:path extrusionOk="0" h="2134" w="2489">
                  <a:moveTo>
                    <a:pt x="1065" y="1"/>
                  </a:moveTo>
                  <a:cubicBezTo>
                    <a:pt x="472" y="1"/>
                    <a:pt x="1" y="480"/>
                    <a:pt x="1" y="1065"/>
                  </a:cubicBezTo>
                  <a:cubicBezTo>
                    <a:pt x="1" y="1709"/>
                    <a:pt x="526" y="2133"/>
                    <a:pt x="1072" y="2133"/>
                  </a:cubicBezTo>
                  <a:cubicBezTo>
                    <a:pt x="1333" y="2133"/>
                    <a:pt x="1598" y="2037"/>
                    <a:pt x="1813" y="1822"/>
                  </a:cubicBezTo>
                  <a:cubicBezTo>
                    <a:pt x="2488" y="1147"/>
                    <a:pt x="2017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539" name="Google Shape;7539;p57"/>
            <p:cNvSpPr/>
            <p:nvPr/>
          </p:nvSpPr>
          <p:spPr>
            <a:xfrm>
              <a:off x="3894725" y="2104500"/>
              <a:ext cx="62225" cy="53325"/>
            </a:xfrm>
            <a:custGeom>
              <a:rect b="b" l="l" r="r" t="t"/>
              <a:pathLst>
                <a:path extrusionOk="0" h="2133" w="2489">
                  <a:moveTo>
                    <a:pt x="1066" y="0"/>
                  </a:moveTo>
                  <a:cubicBezTo>
                    <a:pt x="481" y="0"/>
                    <a:pt x="1" y="480"/>
                    <a:pt x="1" y="1065"/>
                  </a:cubicBezTo>
                  <a:cubicBezTo>
                    <a:pt x="1" y="1709"/>
                    <a:pt x="526" y="2133"/>
                    <a:pt x="1075" y="2133"/>
                  </a:cubicBezTo>
                  <a:cubicBezTo>
                    <a:pt x="1337" y="2133"/>
                    <a:pt x="1604" y="2036"/>
                    <a:pt x="1822" y="1821"/>
                  </a:cubicBezTo>
                  <a:cubicBezTo>
                    <a:pt x="2489" y="1146"/>
                    <a:pt x="2017" y="0"/>
                    <a:pt x="1066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540" name="Google Shape;7540;p57"/>
            <p:cNvSpPr/>
            <p:nvPr/>
          </p:nvSpPr>
          <p:spPr>
            <a:xfrm>
              <a:off x="3894725" y="1876050"/>
              <a:ext cx="62225" cy="53275"/>
            </a:xfrm>
            <a:custGeom>
              <a:rect b="b" l="l" r="r" t="t"/>
              <a:pathLst>
                <a:path extrusionOk="0" h="2131" w="2489">
                  <a:moveTo>
                    <a:pt x="1066" y="1"/>
                  </a:moveTo>
                  <a:cubicBezTo>
                    <a:pt x="481" y="1"/>
                    <a:pt x="1" y="472"/>
                    <a:pt x="1" y="1066"/>
                  </a:cubicBezTo>
                  <a:cubicBezTo>
                    <a:pt x="1" y="1707"/>
                    <a:pt x="523" y="2131"/>
                    <a:pt x="1070" y="2131"/>
                  </a:cubicBezTo>
                  <a:cubicBezTo>
                    <a:pt x="1334" y="2131"/>
                    <a:pt x="1603" y="2033"/>
                    <a:pt x="1822" y="1813"/>
                  </a:cubicBezTo>
                  <a:cubicBezTo>
                    <a:pt x="2489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541" name="Google Shape;7541;p57"/>
            <p:cNvSpPr/>
            <p:nvPr/>
          </p:nvSpPr>
          <p:spPr>
            <a:xfrm>
              <a:off x="3894725" y="1799850"/>
              <a:ext cx="62225" cy="53325"/>
            </a:xfrm>
            <a:custGeom>
              <a:rect b="b" l="l" r="r" t="t"/>
              <a:pathLst>
                <a:path extrusionOk="0" h="2133" w="2489">
                  <a:moveTo>
                    <a:pt x="1066" y="0"/>
                  </a:moveTo>
                  <a:cubicBezTo>
                    <a:pt x="481" y="0"/>
                    <a:pt x="1" y="480"/>
                    <a:pt x="1" y="1065"/>
                  </a:cubicBezTo>
                  <a:cubicBezTo>
                    <a:pt x="1" y="1709"/>
                    <a:pt x="526" y="2133"/>
                    <a:pt x="1075" y="2133"/>
                  </a:cubicBezTo>
                  <a:cubicBezTo>
                    <a:pt x="1337" y="2133"/>
                    <a:pt x="1604" y="2036"/>
                    <a:pt x="1822" y="1821"/>
                  </a:cubicBezTo>
                  <a:cubicBezTo>
                    <a:pt x="2489" y="1146"/>
                    <a:pt x="2017" y="0"/>
                    <a:pt x="1066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542" name="Google Shape;7542;p57"/>
            <p:cNvSpPr/>
            <p:nvPr/>
          </p:nvSpPr>
          <p:spPr>
            <a:xfrm>
              <a:off x="3894725" y="1723625"/>
              <a:ext cx="62225" cy="53350"/>
            </a:xfrm>
            <a:custGeom>
              <a:rect b="b" l="l" r="r" t="t"/>
              <a:pathLst>
                <a:path extrusionOk="0" h="2134" w="2489">
                  <a:moveTo>
                    <a:pt x="1066" y="1"/>
                  </a:moveTo>
                  <a:cubicBezTo>
                    <a:pt x="481" y="1"/>
                    <a:pt x="1" y="480"/>
                    <a:pt x="1" y="1065"/>
                  </a:cubicBezTo>
                  <a:cubicBezTo>
                    <a:pt x="1" y="1709"/>
                    <a:pt x="526" y="2133"/>
                    <a:pt x="1075" y="2133"/>
                  </a:cubicBezTo>
                  <a:cubicBezTo>
                    <a:pt x="1337" y="2133"/>
                    <a:pt x="1604" y="2037"/>
                    <a:pt x="1822" y="1822"/>
                  </a:cubicBezTo>
                  <a:cubicBezTo>
                    <a:pt x="2489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543" name="Google Shape;7543;p57"/>
            <p:cNvSpPr/>
            <p:nvPr/>
          </p:nvSpPr>
          <p:spPr>
            <a:xfrm>
              <a:off x="3894725" y="1647400"/>
              <a:ext cx="62225" cy="53450"/>
            </a:xfrm>
            <a:custGeom>
              <a:rect b="b" l="l" r="r" t="t"/>
              <a:pathLst>
                <a:path extrusionOk="0" h="2138" w="2489">
                  <a:moveTo>
                    <a:pt x="1066" y="1"/>
                  </a:moveTo>
                  <a:cubicBezTo>
                    <a:pt x="481" y="9"/>
                    <a:pt x="1" y="481"/>
                    <a:pt x="1" y="1066"/>
                  </a:cubicBezTo>
                  <a:cubicBezTo>
                    <a:pt x="1" y="1710"/>
                    <a:pt x="526" y="2138"/>
                    <a:pt x="1075" y="2138"/>
                  </a:cubicBezTo>
                  <a:cubicBezTo>
                    <a:pt x="1337" y="2138"/>
                    <a:pt x="1604" y="2040"/>
                    <a:pt x="1822" y="1822"/>
                  </a:cubicBezTo>
                  <a:cubicBezTo>
                    <a:pt x="2489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544" name="Google Shape;7544;p57"/>
            <p:cNvSpPr/>
            <p:nvPr/>
          </p:nvSpPr>
          <p:spPr>
            <a:xfrm>
              <a:off x="3894725" y="1571400"/>
              <a:ext cx="62175" cy="53250"/>
            </a:xfrm>
            <a:custGeom>
              <a:rect b="b" l="l" r="r" t="t"/>
              <a:pathLst>
                <a:path extrusionOk="0" h="2130" w="2487">
                  <a:moveTo>
                    <a:pt x="1076" y="1"/>
                  </a:moveTo>
                  <a:cubicBezTo>
                    <a:pt x="1073" y="1"/>
                    <a:pt x="1069" y="1"/>
                    <a:pt x="1066" y="1"/>
                  </a:cubicBezTo>
                  <a:cubicBezTo>
                    <a:pt x="481" y="1"/>
                    <a:pt x="1" y="472"/>
                    <a:pt x="1" y="1066"/>
                  </a:cubicBezTo>
                  <a:cubicBezTo>
                    <a:pt x="1" y="1703"/>
                    <a:pt x="525" y="2129"/>
                    <a:pt x="1074" y="2129"/>
                  </a:cubicBezTo>
                  <a:cubicBezTo>
                    <a:pt x="1336" y="2129"/>
                    <a:pt x="1604" y="2032"/>
                    <a:pt x="1822" y="1813"/>
                  </a:cubicBezTo>
                  <a:cubicBezTo>
                    <a:pt x="2486" y="1149"/>
                    <a:pt x="2020" y="1"/>
                    <a:pt x="1076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545" name="Google Shape;7545;p57"/>
            <p:cNvSpPr/>
            <p:nvPr/>
          </p:nvSpPr>
          <p:spPr>
            <a:xfrm>
              <a:off x="3894725" y="1495200"/>
              <a:ext cx="62225" cy="53325"/>
            </a:xfrm>
            <a:custGeom>
              <a:rect b="b" l="l" r="r" t="t"/>
              <a:pathLst>
                <a:path extrusionOk="0" h="2133" w="2489">
                  <a:moveTo>
                    <a:pt x="1066" y="0"/>
                  </a:moveTo>
                  <a:cubicBezTo>
                    <a:pt x="481" y="0"/>
                    <a:pt x="1" y="480"/>
                    <a:pt x="1" y="1065"/>
                  </a:cubicBezTo>
                  <a:cubicBezTo>
                    <a:pt x="1" y="1709"/>
                    <a:pt x="526" y="2133"/>
                    <a:pt x="1075" y="2133"/>
                  </a:cubicBezTo>
                  <a:cubicBezTo>
                    <a:pt x="1337" y="2133"/>
                    <a:pt x="1604" y="2036"/>
                    <a:pt x="1822" y="1821"/>
                  </a:cubicBezTo>
                  <a:cubicBezTo>
                    <a:pt x="2489" y="1146"/>
                    <a:pt x="2017" y="0"/>
                    <a:pt x="1066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546" name="Google Shape;7546;p57"/>
            <p:cNvSpPr/>
            <p:nvPr/>
          </p:nvSpPr>
          <p:spPr>
            <a:xfrm>
              <a:off x="3894725" y="1418975"/>
              <a:ext cx="62225" cy="53350"/>
            </a:xfrm>
            <a:custGeom>
              <a:rect b="b" l="l" r="r" t="t"/>
              <a:pathLst>
                <a:path extrusionOk="0" h="2134" w="2489">
                  <a:moveTo>
                    <a:pt x="1066" y="1"/>
                  </a:moveTo>
                  <a:cubicBezTo>
                    <a:pt x="481" y="1"/>
                    <a:pt x="1" y="480"/>
                    <a:pt x="1" y="1065"/>
                  </a:cubicBezTo>
                  <a:cubicBezTo>
                    <a:pt x="1" y="1709"/>
                    <a:pt x="526" y="2133"/>
                    <a:pt x="1075" y="2133"/>
                  </a:cubicBezTo>
                  <a:cubicBezTo>
                    <a:pt x="1337" y="2133"/>
                    <a:pt x="1604" y="2037"/>
                    <a:pt x="1822" y="1822"/>
                  </a:cubicBezTo>
                  <a:cubicBezTo>
                    <a:pt x="2489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547" name="Google Shape;7547;p57"/>
            <p:cNvSpPr/>
            <p:nvPr/>
          </p:nvSpPr>
          <p:spPr>
            <a:xfrm>
              <a:off x="3894725" y="1342750"/>
              <a:ext cx="62225" cy="53450"/>
            </a:xfrm>
            <a:custGeom>
              <a:rect b="b" l="l" r="r" t="t"/>
              <a:pathLst>
                <a:path extrusionOk="0" h="2138" w="2489">
                  <a:moveTo>
                    <a:pt x="1066" y="1"/>
                  </a:moveTo>
                  <a:cubicBezTo>
                    <a:pt x="481" y="1"/>
                    <a:pt x="1" y="481"/>
                    <a:pt x="1" y="1066"/>
                  </a:cubicBezTo>
                  <a:cubicBezTo>
                    <a:pt x="1" y="1710"/>
                    <a:pt x="526" y="2138"/>
                    <a:pt x="1075" y="2138"/>
                  </a:cubicBezTo>
                  <a:cubicBezTo>
                    <a:pt x="1337" y="2138"/>
                    <a:pt x="1604" y="2040"/>
                    <a:pt x="1822" y="1822"/>
                  </a:cubicBezTo>
                  <a:cubicBezTo>
                    <a:pt x="2489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548" name="Google Shape;7548;p57"/>
            <p:cNvSpPr/>
            <p:nvPr/>
          </p:nvSpPr>
          <p:spPr>
            <a:xfrm>
              <a:off x="3894725" y="1114325"/>
              <a:ext cx="62225" cy="53350"/>
            </a:xfrm>
            <a:custGeom>
              <a:rect b="b" l="l" r="r" t="t"/>
              <a:pathLst>
                <a:path extrusionOk="0" h="2134" w="2489">
                  <a:moveTo>
                    <a:pt x="1066" y="1"/>
                  </a:moveTo>
                  <a:cubicBezTo>
                    <a:pt x="481" y="1"/>
                    <a:pt x="1" y="480"/>
                    <a:pt x="1" y="1065"/>
                  </a:cubicBezTo>
                  <a:cubicBezTo>
                    <a:pt x="1" y="1709"/>
                    <a:pt x="526" y="2133"/>
                    <a:pt x="1075" y="2133"/>
                  </a:cubicBezTo>
                  <a:cubicBezTo>
                    <a:pt x="1337" y="2133"/>
                    <a:pt x="1604" y="2037"/>
                    <a:pt x="1822" y="1822"/>
                  </a:cubicBezTo>
                  <a:cubicBezTo>
                    <a:pt x="2489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549" name="Google Shape;7549;p57"/>
            <p:cNvSpPr/>
            <p:nvPr/>
          </p:nvSpPr>
          <p:spPr>
            <a:xfrm>
              <a:off x="3818525" y="2256925"/>
              <a:ext cx="62350" cy="53425"/>
            </a:xfrm>
            <a:custGeom>
              <a:rect b="b" l="l" r="r" t="t"/>
              <a:pathLst>
                <a:path extrusionOk="0" h="2137" w="2494">
                  <a:moveTo>
                    <a:pt x="1075" y="0"/>
                  </a:moveTo>
                  <a:cubicBezTo>
                    <a:pt x="1072" y="0"/>
                    <a:pt x="1069" y="0"/>
                    <a:pt x="1065" y="0"/>
                  </a:cubicBezTo>
                  <a:cubicBezTo>
                    <a:pt x="480" y="0"/>
                    <a:pt x="0" y="480"/>
                    <a:pt x="0" y="1065"/>
                  </a:cubicBezTo>
                  <a:cubicBezTo>
                    <a:pt x="0" y="1709"/>
                    <a:pt x="529" y="2137"/>
                    <a:pt x="1080" y="2137"/>
                  </a:cubicBezTo>
                  <a:cubicBezTo>
                    <a:pt x="1343" y="2137"/>
                    <a:pt x="1612" y="2039"/>
                    <a:pt x="1830" y="1821"/>
                  </a:cubicBezTo>
                  <a:cubicBezTo>
                    <a:pt x="2494" y="1149"/>
                    <a:pt x="2020" y="0"/>
                    <a:pt x="1075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550" name="Google Shape;7550;p57"/>
            <p:cNvSpPr/>
            <p:nvPr/>
          </p:nvSpPr>
          <p:spPr>
            <a:xfrm>
              <a:off x="3818525" y="2180700"/>
              <a:ext cx="62225" cy="53350"/>
            </a:xfrm>
            <a:custGeom>
              <a:rect b="b" l="l" r="r" t="t"/>
              <a:pathLst>
                <a:path extrusionOk="0" h="2134" w="2489">
                  <a:moveTo>
                    <a:pt x="1065" y="1"/>
                  </a:moveTo>
                  <a:cubicBezTo>
                    <a:pt x="480" y="1"/>
                    <a:pt x="0" y="480"/>
                    <a:pt x="0" y="1066"/>
                  </a:cubicBezTo>
                  <a:cubicBezTo>
                    <a:pt x="0" y="1709"/>
                    <a:pt x="526" y="2133"/>
                    <a:pt x="1074" y="2133"/>
                  </a:cubicBezTo>
                  <a:cubicBezTo>
                    <a:pt x="1336" y="2133"/>
                    <a:pt x="1603" y="2037"/>
                    <a:pt x="1821" y="1822"/>
                  </a:cubicBezTo>
                  <a:cubicBezTo>
                    <a:pt x="2488" y="1147"/>
                    <a:pt x="2017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551" name="Google Shape;7551;p57"/>
            <p:cNvSpPr/>
            <p:nvPr/>
          </p:nvSpPr>
          <p:spPr>
            <a:xfrm>
              <a:off x="3818525" y="2028275"/>
              <a:ext cx="62225" cy="53450"/>
            </a:xfrm>
            <a:custGeom>
              <a:rect b="b" l="l" r="r" t="t"/>
              <a:pathLst>
                <a:path extrusionOk="0" h="2138" w="2489">
                  <a:moveTo>
                    <a:pt x="1065" y="1"/>
                  </a:moveTo>
                  <a:cubicBezTo>
                    <a:pt x="480" y="1"/>
                    <a:pt x="0" y="480"/>
                    <a:pt x="0" y="1065"/>
                  </a:cubicBezTo>
                  <a:cubicBezTo>
                    <a:pt x="0" y="1709"/>
                    <a:pt x="526" y="2137"/>
                    <a:pt x="1074" y="2137"/>
                  </a:cubicBezTo>
                  <a:cubicBezTo>
                    <a:pt x="1336" y="2137"/>
                    <a:pt x="1603" y="2040"/>
                    <a:pt x="1821" y="1821"/>
                  </a:cubicBezTo>
                  <a:cubicBezTo>
                    <a:pt x="2488" y="1147"/>
                    <a:pt x="2017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552" name="Google Shape;7552;p57"/>
            <p:cNvSpPr/>
            <p:nvPr/>
          </p:nvSpPr>
          <p:spPr>
            <a:xfrm>
              <a:off x="3818525" y="1876050"/>
              <a:ext cx="62225" cy="53275"/>
            </a:xfrm>
            <a:custGeom>
              <a:rect b="b" l="l" r="r" t="t"/>
              <a:pathLst>
                <a:path extrusionOk="0" h="2131" w="2489">
                  <a:moveTo>
                    <a:pt x="1065" y="1"/>
                  </a:moveTo>
                  <a:cubicBezTo>
                    <a:pt x="480" y="1"/>
                    <a:pt x="0" y="472"/>
                    <a:pt x="0" y="1066"/>
                  </a:cubicBezTo>
                  <a:cubicBezTo>
                    <a:pt x="0" y="1707"/>
                    <a:pt x="523" y="2131"/>
                    <a:pt x="1070" y="2131"/>
                  </a:cubicBezTo>
                  <a:cubicBezTo>
                    <a:pt x="1333" y="2131"/>
                    <a:pt x="1602" y="2033"/>
                    <a:pt x="1821" y="1813"/>
                  </a:cubicBezTo>
                  <a:cubicBezTo>
                    <a:pt x="2488" y="1147"/>
                    <a:pt x="2017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553" name="Google Shape;7553;p57"/>
            <p:cNvSpPr/>
            <p:nvPr/>
          </p:nvSpPr>
          <p:spPr>
            <a:xfrm>
              <a:off x="3818525" y="1723625"/>
              <a:ext cx="62225" cy="53350"/>
            </a:xfrm>
            <a:custGeom>
              <a:rect b="b" l="l" r="r" t="t"/>
              <a:pathLst>
                <a:path extrusionOk="0" h="2134" w="2489">
                  <a:moveTo>
                    <a:pt x="1065" y="1"/>
                  </a:moveTo>
                  <a:cubicBezTo>
                    <a:pt x="480" y="1"/>
                    <a:pt x="0" y="480"/>
                    <a:pt x="0" y="1065"/>
                  </a:cubicBezTo>
                  <a:cubicBezTo>
                    <a:pt x="0" y="1709"/>
                    <a:pt x="526" y="2133"/>
                    <a:pt x="1074" y="2133"/>
                  </a:cubicBezTo>
                  <a:cubicBezTo>
                    <a:pt x="1336" y="2133"/>
                    <a:pt x="1603" y="2037"/>
                    <a:pt x="1821" y="1822"/>
                  </a:cubicBezTo>
                  <a:cubicBezTo>
                    <a:pt x="2488" y="1147"/>
                    <a:pt x="2017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554" name="Google Shape;7554;p57"/>
            <p:cNvSpPr/>
            <p:nvPr/>
          </p:nvSpPr>
          <p:spPr>
            <a:xfrm>
              <a:off x="3818525" y="1647400"/>
              <a:ext cx="62225" cy="53450"/>
            </a:xfrm>
            <a:custGeom>
              <a:rect b="b" l="l" r="r" t="t"/>
              <a:pathLst>
                <a:path extrusionOk="0" h="2138" w="2489">
                  <a:moveTo>
                    <a:pt x="1065" y="1"/>
                  </a:moveTo>
                  <a:cubicBezTo>
                    <a:pt x="480" y="1"/>
                    <a:pt x="0" y="481"/>
                    <a:pt x="0" y="1066"/>
                  </a:cubicBezTo>
                  <a:cubicBezTo>
                    <a:pt x="0" y="1710"/>
                    <a:pt x="526" y="2138"/>
                    <a:pt x="1074" y="2138"/>
                  </a:cubicBezTo>
                  <a:cubicBezTo>
                    <a:pt x="1336" y="2138"/>
                    <a:pt x="1603" y="2040"/>
                    <a:pt x="1821" y="1822"/>
                  </a:cubicBezTo>
                  <a:cubicBezTo>
                    <a:pt x="2488" y="1147"/>
                    <a:pt x="2017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555" name="Google Shape;7555;p57"/>
            <p:cNvSpPr/>
            <p:nvPr/>
          </p:nvSpPr>
          <p:spPr>
            <a:xfrm>
              <a:off x="3818525" y="1571400"/>
              <a:ext cx="62225" cy="53250"/>
            </a:xfrm>
            <a:custGeom>
              <a:rect b="b" l="l" r="r" t="t"/>
              <a:pathLst>
                <a:path extrusionOk="0" h="2130" w="2489">
                  <a:moveTo>
                    <a:pt x="1065" y="1"/>
                  </a:moveTo>
                  <a:cubicBezTo>
                    <a:pt x="480" y="1"/>
                    <a:pt x="0" y="472"/>
                    <a:pt x="0" y="1066"/>
                  </a:cubicBezTo>
                  <a:cubicBezTo>
                    <a:pt x="0" y="1703"/>
                    <a:pt x="525" y="2129"/>
                    <a:pt x="1073" y="2129"/>
                  </a:cubicBezTo>
                  <a:cubicBezTo>
                    <a:pt x="1335" y="2129"/>
                    <a:pt x="1603" y="2032"/>
                    <a:pt x="1821" y="1813"/>
                  </a:cubicBezTo>
                  <a:cubicBezTo>
                    <a:pt x="2488" y="1147"/>
                    <a:pt x="2017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556" name="Google Shape;7556;p57"/>
            <p:cNvSpPr/>
            <p:nvPr/>
          </p:nvSpPr>
          <p:spPr>
            <a:xfrm>
              <a:off x="3818525" y="1495200"/>
              <a:ext cx="62225" cy="53325"/>
            </a:xfrm>
            <a:custGeom>
              <a:rect b="b" l="l" r="r" t="t"/>
              <a:pathLst>
                <a:path extrusionOk="0" h="2133" w="2489">
                  <a:moveTo>
                    <a:pt x="1065" y="0"/>
                  </a:moveTo>
                  <a:cubicBezTo>
                    <a:pt x="480" y="0"/>
                    <a:pt x="0" y="480"/>
                    <a:pt x="0" y="1065"/>
                  </a:cubicBezTo>
                  <a:cubicBezTo>
                    <a:pt x="0" y="1709"/>
                    <a:pt x="526" y="2133"/>
                    <a:pt x="1074" y="2133"/>
                  </a:cubicBezTo>
                  <a:cubicBezTo>
                    <a:pt x="1336" y="2133"/>
                    <a:pt x="1603" y="2036"/>
                    <a:pt x="1821" y="1821"/>
                  </a:cubicBezTo>
                  <a:cubicBezTo>
                    <a:pt x="2488" y="1146"/>
                    <a:pt x="2017" y="0"/>
                    <a:pt x="1065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557" name="Google Shape;7557;p57"/>
            <p:cNvSpPr/>
            <p:nvPr/>
          </p:nvSpPr>
          <p:spPr>
            <a:xfrm>
              <a:off x="3818525" y="1418975"/>
              <a:ext cx="62225" cy="53350"/>
            </a:xfrm>
            <a:custGeom>
              <a:rect b="b" l="l" r="r" t="t"/>
              <a:pathLst>
                <a:path extrusionOk="0" h="2134" w="2489">
                  <a:moveTo>
                    <a:pt x="1065" y="1"/>
                  </a:moveTo>
                  <a:cubicBezTo>
                    <a:pt x="480" y="1"/>
                    <a:pt x="0" y="480"/>
                    <a:pt x="0" y="1065"/>
                  </a:cubicBezTo>
                  <a:cubicBezTo>
                    <a:pt x="0" y="1709"/>
                    <a:pt x="526" y="2133"/>
                    <a:pt x="1074" y="2133"/>
                  </a:cubicBezTo>
                  <a:cubicBezTo>
                    <a:pt x="1336" y="2133"/>
                    <a:pt x="1603" y="2037"/>
                    <a:pt x="1821" y="1822"/>
                  </a:cubicBezTo>
                  <a:cubicBezTo>
                    <a:pt x="2488" y="1147"/>
                    <a:pt x="2017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558" name="Google Shape;7558;p57"/>
            <p:cNvSpPr/>
            <p:nvPr/>
          </p:nvSpPr>
          <p:spPr>
            <a:xfrm>
              <a:off x="3818525" y="1190550"/>
              <a:ext cx="62225" cy="53325"/>
            </a:xfrm>
            <a:custGeom>
              <a:rect b="b" l="l" r="r" t="t"/>
              <a:pathLst>
                <a:path extrusionOk="0" h="2133" w="2489">
                  <a:moveTo>
                    <a:pt x="1065" y="0"/>
                  </a:moveTo>
                  <a:cubicBezTo>
                    <a:pt x="480" y="0"/>
                    <a:pt x="0" y="480"/>
                    <a:pt x="0" y="1065"/>
                  </a:cubicBezTo>
                  <a:cubicBezTo>
                    <a:pt x="0" y="1709"/>
                    <a:pt x="526" y="2133"/>
                    <a:pt x="1074" y="2133"/>
                  </a:cubicBezTo>
                  <a:cubicBezTo>
                    <a:pt x="1336" y="2133"/>
                    <a:pt x="1603" y="2036"/>
                    <a:pt x="1821" y="1821"/>
                  </a:cubicBezTo>
                  <a:cubicBezTo>
                    <a:pt x="2488" y="1146"/>
                    <a:pt x="2017" y="0"/>
                    <a:pt x="1065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559" name="Google Shape;7559;p57"/>
            <p:cNvSpPr/>
            <p:nvPr/>
          </p:nvSpPr>
          <p:spPr>
            <a:xfrm>
              <a:off x="3818525" y="1114325"/>
              <a:ext cx="62225" cy="53350"/>
            </a:xfrm>
            <a:custGeom>
              <a:rect b="b" l="l" r="r" t="t"/>
              <a:pathLst>
                <a:path extrusionOk="0" h="2134" w="2489">
                  <a:moveTo>
                    <a:pt x="1065" y="1"/>
                  </a:moveTo>
                  <a:cubicBezTo>
                    <a:pt x="480" y="1"/>
                    <a:pt x="0" y="480"/>
                    <a:pt x="0" y="1065"/>
                  </a:cubicBezTo>
                  <a:cubicBezTo>
                    <a:pt x="0" y="1709"/>
                    <a:pt x="526" y="2133"/>
                    <a:pt x="1074" y="2133"/>
                  </a:cubicBezTo>
                  <a:cubicBezTo>
                    <a:pt x="1336" y="2133"/>
                    <a:pt x="1603" y="2037"/>
                    <a:pt x="1821" y="1822"/>
                  </a:cubicBezTo>
                  <a:cubicBezTo>
                    <a:pt x="2488" y="1147"/>
                    <a:pt x="2017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560" name="Google Shape;7560;p57"/>
            <p:cNvSpPr/>
            <p:nvPr/>
          </p:nvSpPr>
          <p:spPr>
            <a:xfrm>
              <a:off x="3742300" y="2180700"/>
              <a:ext cx="62225" cy="53350"/>
            </a:xfrm>
            <a:custGeom>
              <a:rect b="b" l="l" r="r" t="t"/>
              <a:pathLst>
                <a:path extrusionOk="0" h="2134" w="2489">
                  <a:moveTo>
                    <a:pt x="1066" y="1"/>
                  </a:moveTo>
                  <a:cubicBezTo>
                    <a:pt x="481" y="1"/>
                    <a:pt x="1" y="472"/>
                    <a:pt x="1" y="1066"/>
                  </a:cubicBezTo>
                  <a:cubicBezTo>
                    <a:pt x="1" y="1709"/>
                    <a:pt x="526" y="2133"/>
                    <a:pt x="1072" y="2133"/>
                  </a:cubicBezTo>
                  <a:cubicBezTo>
                    <a:pt x="1333" y="2133"/>
                    <a:pt x="1598" y="2037"/>
                    <a:pt x="1814" y="1822"/>
                  </a:cubicBezTo>
                  <a:cubicBezTo>
                    <a:pt x="2489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561" name="Google Shape;7561;p57"/>
            <p:cNvSpPr/>
            <p:nvPr/>
          </p:nvSpPr>
          <p:spPr>
            <a:xfrm>
              <a:off x="3742300" y="2104500"/>
              <a:ext cx="62225" cy="53325"/>
            </a:xfrm>
            <a:custGeom>
              <a:rect b="b" l="l" r="r" t="t"/>
              <a:pathLst>
                <a:path extrusionOk="0" h="2133" w="2489">
                  <a:moveTo>
                    <a:pt x="1066" y="0"/>
                  </a:moveTo>
                  <a:cubicBezTo>
                    <a:pt x="481" y="0"/>
                    <a:pt x="1" y="480"/>
                    <a:pt x="1" y="1065"/>
                  </a:cubicBezTo>
                  <a:cubicBezTo>
                    <a:pt x="1" y="1709"/>
                    <a:pt x="526" y="2133"/>
                    <a:pt x="1072" y="2133"/>
                  </a:cubicBezTo>
                  <a:cubicBezTo>
                    <a:pt x="1333" y="2133"/>
                    <a:pt x="1598" y="2036"/>
                    <a:pt x="1814" y="1821"/>
                  </a:cubicBezTo>
                  <a:cubicBezTo>
                    <a:pt x="2489" y="1154"/>
                    <a:pt x="2017" y="0"/>
                    <a:pt x="1066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562" name="Google Shape;7562;p57"/>
            <p:cNvSpPr/>
            <p:nvPr/>
          </p:nvSpPr>
          <p:spPr>
            <a:xfrm>
              <a:off x="3742300" y="1876050"/>
              <a:ext cx="62225" cy="53300"/>
            </a:xfrm>
            <a:custGeom>
              <a:rect b="b" l="l" r="r" t="t"/>
              <a:pathLst>
                <a:path extrusionOk="0" h="2132" w="2489">
                  <a:moveTo>
                    <a:pt x="1066" y="1"/>
                  </a:moveTo>
                  <a:cubicBezTo>
                    <a:pt x="481" y="1"/>
                    <a:pt x="1" y="472"/>
                    <a:pt x="1" y="1066"/>
                  </a:cubicBezTo>
                  <a:cubicBezTo>
                    <a:pt x="1" y="1705"/>
                    <a:pt x="528" y="2132"/>
                    <a:pt x="1076" y="2132"/>
                  </a:cubicBezTo>
                  <a:cubicBezTo>
                    <a:pt x="1335" y="2132"/>
                    <a:pt x="1599" y="2036"/>
                    <a:pt x="1814" y="1822"/>
                  </a:cubicBezTo>
                  <a:cubicBezTo>
                    <a:pt x="2489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563" name="Google Shape;7563;p57"/>
            <p:cNvSpPr/>
            <p:nvPr/>
          </p:nvSpPr>
          <p:spPr>
            <a:xfrm>
              <a:off x="3742300" y="1799850"/>
              <a:ext cx="62225" cy="53325"/>
            </a:xfrm>
            <a:custGeom>
              <a:rect b="b" l="l" r="r" t="t"/>
              <a:pathLst>
                <a:path extrusionOk="0" h="2133" w="2489">
                  <a:moveTo>
                    <a:pt x="1066" y="0"/>
                  </a:moveTo>
                  <a:cubicBezTo>
                    <a:pt x="481" y="0"/>
                    <a:pt x="1" y="472"/>
                    <a:pt x="1" y="1065"/>
                  </a:cubicBezTo>
                  <a:cubicBezTo>
                    <a:pt x="1" y="1709"/>
                    <a:pt x="526" y="2133"/>
                    <a:pt x="1072" y="2133"/>
                  </a:cubicBezTo>
                  <a:cubicBezTo>
                    <a:pt x="1333" y="2133"/>
                    <a:pt x="1598" y="2036"/>
                    <a:pt x="1814" y="1821"/>
                  </a:cubicBezTo>
                  <a:cubicBezTo>
                    <a:pt x="2489" y="1146"/>
                    <a:pt x="2017" y="0"/>
                    <a:pt x="1066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564" name="Google Shape;7564;p57"/>
            <p:cNvSpPr/>
            <p:nvPr/>
          </p:nvSpPr>
          <p:spPr>
            <a:xfrm>
              <a:off x="3742300" y="1723625"/>
              <a:ext cx="62225" cy="53350"/>
            </a:xfrm>
            <a:custGeom>
              <a:rect b="b" l="l" r="r" t="t"/>
              <a:pathLst>
                <a:path extrusionOk="0" h="2134" w="2489">
                  <a:moveTo>
                    <a:pt x="1066" y="1"/>
                  </a:moveTo>
                  <a:cubicBezTo>
                    <a:pt x="481" y="1"/>
                    <a:pt x="1" y="480"/>
                    <a:pt x="1" y="1065"/>
                  </a:cubicBezTo>
                  <a:cubicBezTo>
                    <a:pt x="1" y="1709"/>
                    <a:pt x="526" y="2133"/>
                    <a:pt x="1072" y="2133"/>
                  </a:cubicBezTo>
                  <a:cubicBezTo>
                    <a:pt x="1333" y="2133"/>
                    <a:pt x="1598" y="2037"/>
                    <a:pt x="1814" y="1822"/>
                  </a:cubicBezTo>
                  <a:cubicBezTo>
                    <a:pt x="2489" y="1155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565" name="Google Shape;7565;p57"/>
            <p:cNvSpPr/>
            <p:nvPr/>
          </p:nvSpPr>
          <p:spPr>
            <a:xfrm>
              <a:off x="3742300" y="1647400"/>
              <a:ext cx="62225" cy="53450"/>
            </a:xfrm>
            <a:custGeom>
              <a:rect b="b" l="l" r="r" t="t"/>
              <a:pathLst>
                <a:path extrusionOk="0" h="2138" w="2489">
                  <a:moveTo>
                    <a:pt x="1066" y="1"/>
                  </a:moveTo>
                  <a:cubicBezTo>
                    <a:pt x="481" y="1"/>
                    <a:pt x="1" y="481"/>
                    <a:pt x="1" y="1066"/>
                  </a:cubicBezTo>
                  <a:cubicBezTo>
                    <a:pt x="1" y="1710"/>
                    <a:pt x="526" y="2138"/>
                    <a:pt x="1072" y="2138"/>
                  </a:cubicBezTo>
                  <a:cubicBezTo>
                    <a:pt x="1333" y="2138"/>
                    <a:pt x="1598" y="2040"/>
                    <a:pt x="1814" y="1822"/>
                  </a:cubicBezTo>
                  <a:cubicBezTo>
                    <a:pt x="2489" y="1155"/>
                    <a:pt x="2017" y="9"/>
                    <a:pt x="1066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566" name="Google Shape;7566;p57"/>
            <p:cNvSpPr/>
            <p:nvPr/>
          </p:nvSpPr>
          <p:spPr>
            <a:xfrm>
              <a:off x="3742300" y="1571400"/>
              <a:ext cx="62225" cy="53250"/>
            </a:xfrm>
            <a:custGeom>
              <a:rect b="b" l="l" r="r" t="t"/>
              <a:pathLst>
                <a:path extrusionOk="0" h="2130" w="2489">
                  <a:moveTo>
                    <a:pt x="1066" y="1"/>
                  </a:moveTo>
                  <a:cubicBezTo>
                    <a:pt x="481" y="1"/>
                    <a:pt x="1" y="472"/>
                    <a:pt x="1" y="1066"/>
                  </a:cubicBezTo>
                  <a:cubicBezTo>
                    <a:pt x="1" y="1703"/>
                    <a:pt x="525" y="2129"/>
                    <a:pt x="1071" y="2129"/>
                  </a:cubicBezTo>
                  <a:cubicBezTo>
                    <a:pt x="1332" y="2129"/>
                    <a:pt x="1598" y="2032"/>
                    <a:pt x="1814" y="1813"/>
                  </a:cubicBezTo>
                  <a:cubicBezTo>
                    <a:pt x="2489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567" name="Google Shape;7567;p57"/>
            <p:cNvSpPr/>
            <p:nvPr/>
          </p:nvSpPr>
          <p:spPr>
            <a:xfrm>
              <a:off x="3742300" y="1495200"/>
              <a:ext cx="62225" cy="53325"/>
            </a:xfrm>
            <a:custGeom>
              <a:rect b="b" l="l" r="r" t="t"/>
              <a:pathLst>
                <a:path extrusionOk="0" h="2133" w="2489">
                  <a:moveTo>
                    <a:pt x="1066" y="0"/>
                  </a:moveTo>
                  <a:cubicBezTo>
                    <a:pt x="481" y="0"/>
                    <a:pt x="1" y="472"/>
                    <a:pt x="1" y="1065"/>
                  </a:cubicBezTo>
                  <a:cubicBezTo>
                    <a:pt x="1" y="1709"/>
                    <a:pt x="526" y="2133"/>
                    <a:pt x="1072" y="2133"/>
                  </a:cubicBezTo>
                  <a:cubicBezTo>
                    <a:pt x="1333" y="2133"/>
                    <a:pt x="1598" y="2036"/>
                    <a:pt x="1814" y="1821"/>
                  </a:cubicBezTo>
                  <a:cubicBezTo>
                    <a:pt x="2489" y="1146"/>
                    <a:pt x="2017" y="0"/>
                    <a:pt x="1066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568" name="Google Shape;7568;p57"/>
            <p:cNvSpPr/>
            <p:nvPr/>
          </p:nvSpPr>
          <p:spPr>
            <a:xfrm>
              <a:off x="3742300" y="1114325"/>
              <a:ext cx="62225" cy="53350"/>
            </a:xfrm>
            <a:custGeom>
              <a:rect b="b" l="l" r="r" t="t"/>
              <a:pathLst>
                <a:path extrusionOk="0" h="2134" w="2489">
                  <a:moveTo>
                    <a:pt x="1066" y="1"/>
                  </a:moveTo>
                  <a:cubicBezTo>
                    <a:pt x="481" y="1"/>
                    <a:pt x="1" y="480"/>
                    <a:pt x="1" y="1065"/>
                  </a:cubicBezTo>
                  <a:cubicBezTo>
                    <a:pt x="1" y="1709"/>
                    <a:pt x="526" y="2133"/>
                    <a:pt x="1072" y="2133"/>
                  </a:cubicBezTo>
                  <a:cubicBezTo>
                    <a:pt x="1333" y="2133"/>
                    <a:pt x="1598" y="2037"/>
                    <a:pt x="1814" y="1822"/>
                  </a:cubicBezTo>
                  <a:cubicBezTo>
                    <a:pt x="2489" y="1155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569" name="Google Shape;7569;p57"/>
            <p:cNvSpPr/>
            <p:nvPr/>
          </p:nvSpPr>
          <p:spPr>
            <a:xfrm>
              <a:off x="3666100" y="2104500"/>
              <a:ext cx="62200" cy="53325"/>
            </a:xfrm>
            <a:custGeom>
              <a:rect b="b" l="l" r="r" t="t"/>
              <a:pathLst>
                <a:path extrusionOk="0" h="2133" w="2488">
                  <a:moveTo>
                    <a:pt x="1065" y="0"/>
                  </a:moveTo>
                  <a:cubicBezTo>
                    <a:pt x="480" y="0"/>
                    <a:pt x="0" y="480"/>
                    <a:pt x="0" y="1065"/>
                  </a:cubicBezTo>
                  <a:cubicBezTo>
                    <a:pt x="0" y="1709"/>
                    <a:pt x="526" y="2133"/>
                    <a:pt x="1074" y="2133"/>
                  </a:cubicBezTo>
                  <a:cubicBezTo>
                    <a:pt x="1336" y="2133"/>
                    <a:pt x="1603" y="2036"/>
                    <a:pt x="1821" y="1821"/>
                  </a:cubicBezTo>
                  <a:cubicBezTo>
                    <a:pt x="2488" y="1146"/>
                    <a:pt x="2016" y="0"/>
                    <a:pt x="1065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570" name="Google Shape;7570;p57"/>
            <p:cNvSpPr/>
            <p:nvPr/>
          </p:nvSpPr>
          <p:spPr>
            <a:xfrm>
              <a:off x="3666100" y="2028275"/>
              <a:ext cx="62200" cy="53450"/>
            </a:xfrm>
            <a:custGeom>
              <a:rect b="b" l="l" r="r" t="t"/>
              <a:pathLst>
                <a:path extrusionOk="0" h="2138" w="2488">
                  <a:moveTo>
                    <a:pt x="1065" y="1"/>
                  </a:moveTo>
                  <a:cubicBezTo>
                    <a:pt x="480" y="1"/>
                    <a:pt x="0" y="480"/>
                    <a:pt x="0" y="1065"/>
                  </a:cubicBezTo>
                  <a:cubicBezTo>
                    <a:pt x="0" y="1709"/>
                    <a:pt x="526" y="2137"/>
                    <a:pt x="1074" y="2137"/>
                  </a:cubicBezTo>
                  <a:cubicBezTo>
                    <a:pt x="1336" y="2137"/>
                    <a:pt x="1603" y="2040"/>
                    <a:pt x="1821" y="1821"/>
                  </a:cubicBezTo>
                  <a:cubicBezTo>
                    <a:pt x="2488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571" name="Google Shape;7571;p57"/>
            <p:cNvSpPr/>
            <p:nvPr/>
          </p:nvSpPr>
          <p:spPr>
            <a:xfrm>
              <a:off x="3666100" y="1876050"/>
              <a:ext cx="62200" cy="53275"/>
            </a:xfrm>
            <a:custGeom>
              <a:rect b="b" l="l" r="r" t="t"/>
              <a:pathLst>
                <a:path extrusionOk="0" h="2131" w="2488">
                  <a:moveTo>
                    <a:pt x="1065" y="1"/>
                  </a:moveTo>
                  <a:cubicBezTo>
                    <a:pt x="480" y="1"/>
                    <a:pt x="0" y="472"/>
                    <a:pt x="0" y="1066"/>
                  </a:cubicBezTo>
                  <a:cubicBezTo>
                    <a:pt x="0" y="1707"/>
                    <a:pt x="523" y="2131"/>
                    <a:pt x="1069" y="2131"/>
                  </a:cubicBezTo>
                  <a:cubicBezTo>
                    <a:pt x="1333" y="2131"/>
                    <a:pt x="1602" y="2033"/>
                    <a:pt x="1821" y="1813"/>
                  </a:cubicBezTo>
                  <a:cubicBezTo>
                    <a:pt x="2488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572" name="Google Shape;7572;p57"/>
            <p:cNvSpPr/>
            <p:nvPr/>
          </p:nvSpPr>
          <p:spPr>
            <a:xfrm>
              <a:off x="3666100" y="1647400"/>
              <a:ext cx="62200" cy="53450"/>
            </a:xfrm>
            <a:custGeom>
              <a:rect b="b" l="l" r="r" t="t"/>
              <a:pathLst>
                <a:path extrusionOk="0" h="2138" w="2488">
                  <a:moveTo>
                    <a:pt x="1065" y="1"/>
                  </a:moveTo>
                  <a:cubicBezTo>
                    <a:pt x="480" y="1"/>
                    <a:pt x="0" y="481"/>
                    <a:pt x="0" y="1066"/>
                  </a:cubicBezTo>
                  <a:cubicBezTo>
                    <a:pt x="0" y="1710"/>
                    <a:pt x="526" y="2138"/>
                    <a:pt x="1074" y="2138"/>
                  </a:cubicBezTo>
                  <a:cubicBezTo>
                    <a:pt x="1336" y="2138"/>
                    <a:pt x="1603" y="2040"/>
                    <a:pt x="1821" y="1822"/>
                  </a:cubicBezTo>
                  <a:cubicBezTo>
                    <a:pt x="2488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573" name="Google Shape;7573;p57"/>
            <p:cNvSpPr/>
            <p:nvPr/>
          </p:nvSpPr>
          <p:spPr>
            <a:xfrm>
              <a:off x="3666100" y="1571400"/>
              <a:ext cx="62150" cy="53250"/>
            </a:xfrm>
            <a:custGeom>
              <a:rect b="b" l="l" r="r" t="t"/>
              <a:pathLst>
                <a:path extrusionOk="0" h="2130" w="2486">
                  <a:moveTo>
                    <a:pt x="1075" y="1"/>
                  </a:moveTo>
                  <a:cubicBezTo>
                    <a:pt x="1072" y="1"/>
                    <a:pt x="1069" y="1"/>
                    <a:pt x="1065" y="1"/>
                  </a:cubicBezTo>
                  <a:cubicBezTo>
                    <a:pt x="480" y="1"/>
                    <a:pt x="0" y="472"/>
                    <a:pt x="0" y="1066"/>
                  </a:cubicBezTo>
                  <a:cubicBezTo>
                    <a:pt x="0" y="1703"/>
                    <a:pt x="525" y="2129"/>
                    <a:pt x="1073" y="2129"/>
                  </a:cubicBezTo>
                  <a:cubicBezTo>
                    <a:pt x="1335" y="2129"/>
                    <a:pt x="1603" y="2032"/>
                    <a:pt x="1821" y="1813"/>
                  </a:cubicBezTo>
                  <a:cubicBezTo>
                    <a:pt x="2486" y="1149"/>
                    <a:pt x="2020" y="1"/>
                    <a:pt x="107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574" name="Google Shape;7574;p57"/>
            <p:cNvSpPr/>
            <p:nvPr/>
          </p:nvSpPr>
          <p:spPr>
            <a:xfrm>
              <a:off x="3589875" y="2180700"/>
              <a:ext cx="62225" cy="53350"/>
            </a:xfrm>
            <a:custGeom>
              <a:rect b="b" l="l" r="r" t="t"/>
              <a:pathLst>
                <a:path extrusionOk="0" h="2134" w="2489">
                  <a:moveTo>
                    <a:pt x="1066" y="1"/>
                  </a:moveTo>
                  <a:cubicBezTo>
                    <a:pt x="480" y="1"/>
                    <a:pt x="1" y="480"/>
                    <a:pt x="1" y="1066"/>
                  </a:cubicBezTo>
                  <a:cubicBezTo>
                    <a:pt x="1" y="1709"/>
                    <a:pt x="526" y="2133"/>
                    <a:pt x="1075" y="2133"/>
                  </a:cubicBezTo>
                  <a:cubicBezTo>
                    <a:pt x="1337" y="2133"/>
                    <a:pt x="1604" y="2037"/>
                    <a:pt x="1822" y="1822"/>
                  </a:cubicBezTo>
                  <a:cubicBezTo>
                    <a:pt x="2488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575" name="Google Shape;7575;p57"/>
            <p:cNvSpPr/>
            <p:nvPr/>
          </p:nvSpPr>
          <p:spPr>
            <a:xfrm>
              <a:off x="3589875" y="2104500"/>
              <a:ext cx="62225" cy="53325"/>
            </a:xfrm>
            <a:custGeom>
              <a:rect b="b" l="l" r="r" t="t"/>
              <a:pathLst>
                <a:path extrusionOk="0" h="2133" w="2489">
                  <a:moveTo>
                    <a:pt x="1066" y="0"/>
                  </a:moveTo>
                  <a:cubicBezTo>
                    <a:pt x="480" y="0"/>
                    <a:pt x="1" y="480"/>
                    <a:pt x="1" y="1065"/>
                  </a:cubicBezTo>
                  <a:cubicBezTo>
                    <a:pt x="1" y="1709"/>
                    <a:pt x="526" y="2133"/>
                    <a:pt x="1075" y="2133"/>
                  </a:cubicBezTo>
                  <a:cubicBezTo>
                    <a:pt x="1337" y="2133"/>
                    <a:pt x="1604" y="2036"/>
                    <a:pt x="1822" y="1821"/>
                  </a:cubicBezTo>
                  <a:cubicBezTo>
                    <a:pt x="2488" y="1146"/>
                    <a:pt x="2017" y="0"/>
                    <a:pt x="1066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576" name="Google Shape;7576;p57"/>
            <p:cNvSpPr/>
            <p:nvPr/>
          </p:nvSpPr>
          <p:spPr>
            <a:xfrm>
              <a:off x="3589875" y="2028275"/>
              <a:ext cx="62225" cy="53450"/>
            </a:xfrm>
            <a:custGeom>
              <a:rect b="b" l="l" r="r" t="t"/>
              <a:pathLst>
                <a:path extrusionOk="0" h="2138" w="2489">
                  <a:moveTo>
                    <a:pt x="1066" y="1"/>
                  </a:moveTo>
                  <a:cubicBezTo>
                    <a:pt x="480" y="1"/>
                    <a:pt x="1" y="480"/>
                    <a:pt x="1" y="1065"/>
                  </a:cubicBezTo>
                  <a:cubicBezTo>
                    <a:pt x="1" y="1709"/>
                    <a:pt x="526" y="2137"/>
                    <a:pt x="1075" y="2137"/>
                  </a:cubicBezTo>
                  <a:cubicBezTo>
                    <a:pt x="1337" y="2137"/>
                    <a:pt x="1604" y="2040"/>
                    <a:pt x="1822" y="1821"/>
                  </a:cubicBezTo>
                  <a:cubicBezTo>
                    <a:pt x="2488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577" name="Google Shape;7577;p57"/>
            <p:cNvSpPr/>
            <p:nvPr/>
          </p:nvSpPr>
          <p:spPr>
            <a:xfrm>
              <a:off x="3589875" y="1952050"/>
              <a:ext cx="62225" cy="53450"/>
            </a:xfrm>
            <a:custGeom>
              <a:rect b="b" l="l" r="r" t="t"/>
              <a:pathLst>
                <a:path extrusionOk="0" h="2138" w="2489">
                  <a:moveTo>
                    <a:pt x="1066" y="1"/>
                  </a:moveTo>
                  <a:cubicBezTo>
                    <a:pt x="480" y="9"/>
                    <a:pt x="1" y="481"/>
                    <a:pt x="1" y="1074"/>
                  </a:cubicBezTo>
                  <a:cubicBezTo>
                    <a:pt x="1" y="1712"/>
                    <a:pt x="525" y="2138"/>
                    <a:pt x="1073" y="2138"/>
                  </a:cubicBezTo>
                  <a:cubicBezTo>
                    <a:pt x="1336" y="2138"/>
                    <a:pt x="1603" y="2040"/>
                    <a:pt x="1822" y="1822"/>
                  </a:cubicBezTo>
                  <a:cubicBezTo>
                    <a:pt x="2488" y="1155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578" name="Google Shape;7578;p57"/>
            <p:cNvSpPr/>
            <p:nvPr/>
          </p:nvSpPr>
          <p:spPr>
            <a:xfrm>
              <a:off x="3589875" y="1647400"/>
              <a:ext cx="62225" cy="53450"/>
            </a:xfrm>
            <a:custGeom>
              <a:rect b="b" l="l" r="r" t="t"/>
              <a:pathLst>
                <a:path extrusionOk="0" h="2138" w="2489">
                  <a:moveTo>
                    <a:pt x="1066" y="1"/>
                  </a:moveTo>
                  <a:cubicBezTo>
                    <a:pt x="480" y="9"/>
                    <a:pt x="1" y="481"/>
                    <a:pt x="1" y="1066"/>
                  </a:cubicBezTo>
                  <a:cubicBezTo>
                    <a:pt x="1" y="1710"/>
                    <a:pt x="526" y="2138"/>
                    <a:pt x="1075" y="2138"/>
                  </a:cubicBezTo>
                  <a:cubicBezTo>
                    <a:pt x="1337" y="2138"/>
                    <a:pt x="1604" y="2040"/>
                    <a:pt x="1822" y="1822"/>
                  </a:cubicBezTo>
                  <a:cubicBezTo>
                    <a:pt x="2488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579" name="Google Shape;7579;p57"/>
            <p:cNvSpPr/>
            <p:nvPr/>
          </p:nvSpPr>
          <p:spPr>
            <a:xfrm>
              <a:off x="3513675" y="2256925"/>
              <a:ext cx="62550" cy="53425"/>
            </a:xfrm>
            <a:custGeom>
              <a:rect b="b" l="l" r="r" t="t"/>
              <a:pathLst>
                <a:path extrusionOk="0" h="2137" w="2502">
                  <a:moveTo>
                    <a:pt x="1075" y="0"/>
                  </a:moveTo>
                  <a:cubicBezTo>
                    <a:pt x="1072" y="0"/>
                    <a:pt x="1069" y="0"/>
                    <a:pt x="1065" y="0"/>
                  </a:cubicBezTo>
                  <a:cubicBezTo>
                    <a:pt x="480" y="0"/>
                    <a:pt x="0" y="480"/>
                    <a:pt x="0" y="1065"/>
                  </a:cubicBezTo>
                  <a:cubicBezTo>
                    <a:pt x="0" y="1709"/>
                    <a:pt x="529" y="2137"/>
                    <a:pt x="1080" y="2137"/>
                  </a:cubicBezTo>
                  <a:cubicBezTo>
                    <a:pt x="1343" y="2137"/>
                    <a:pt x="1611" y="2039"/>
                    <a:pt x="1829" y="1821"/>
                  </a:cubicBezTo>
                  <a:cubicBezTo>
                    <a:pt x="2502" y="1149"/>
                    <a:pt x="2028" y="0"/>
                    <a:pt x="1075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580" name="Google Shape;7580;p57"/>
            <p:cNvSpPr/>
            <p:nvPr/>
          </p:nvSpPr>
          <p:spPr>
            <a:xfrm>
              <a:off x="3513675" y="2180700"/>
              <a:ext cx="62425" cy="53350"/>
            </a:xfrm>
            <a:custGeom>
              <a:rect b="b" l="l" r="r" t="t"/>
              <a:pathLst>
                <a:path extrusionOk="0" h="2134" w="2497">
                  <a:moveTo>
                    <a:pt x="1065" y="1"/>
                  </a:moveTo>
                  <a:cubicBezTo>
                    <a:pt x="480" y="1"/>
                    <a:pt x="0" y="480"/>
                    <a:pt x="0" y="1066"/>
                  </a:cubicBezTo>
                  <a:cubicBezTo>
                    <a:pt x="0" y="1709"/>
                    <a:pt x="526" y="2133"/>
                    <a:pt x="1074" y="2133"/>
                  </a:cubicBezTo>
                  <a:cubicBezTo>
                    <a:pt x="1336" y="2133"/>
                    <a:pt x="1603" y="2037"/>
                    <a:pt x="1821" y="1822"/>
                  </a:cubicBezTo>
                  <a:cubicBezTo>
                    <a:pt x="2496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581" name="Google Shape;7581;p57"/>
            <p:cNvSpPr/>
            <p:nvPr/>
          </p:nvSpPr>
          <p:spPr>
            <a:xfrm>
              <a:off x="3513675" y="2104500"/>
              <a:ext cx="62425" cy="53325"/>
            </a:xfrm>
            <a:custGeom>
              <a:rect b="b" l="l" r="r" t="t"/>
              <a:pathLst>
                <a:path extrusionOk="0" h="2133" w="2497">
                  <a:moveTo>
                    <a:pt x="1065" y="0"/>
                  </a:moveTo>
                  <a:cubicBezTo>
                    <a:pt x="480" y="0"/>
                    <a:pt x="0" y="480"/>
                    <a:pt x="0" y="1065"/>
                  </a:cubicBezTo>
                  <a:cubicBezTo>
                    <a:pt x="0" y="1709"/>
                    <a:pt x="526" y="2133"/>
                    <a:pt x="1074" y="2133"/>
                  </a:cubicBezTo>
                  <a:cubicBezTo>
                    <a:pt x="1336" y="2133"/>
                    <a:pt x="1603" y="2036"/>
                    <a:pt x="1821" y="1821"/>
                  </a:cubicBezTo>
                  <a:cubicBezTo>
                    <a:pt x="2496" y="1146"/>
                    <a:pt x="2016" y="0"/>
                    <a:pt x="1065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582" name="Google Shape;7582;p57"/>
            <p:cNvSpPr/>
            <p:nvPr/>
          </p:nvSpPr>
          <p:spPr>
            <a:xfrm>
              <a:off x="3513675" y="2028275"/>
              <a:ext cx="62425" cy="53450"/>
            </a:xfrm>
            <a:custGeom>
              <a:rect b="b" l="l" r="r" t="t"/>
              <a:pathLst>
                <a:path extrusionOk="0" h="2138" w="2497">
                  <a:moveTo>
                    <a:pt x="1065" y="1"/>
                  </a:moveTo>
                  <a:cubicBezTo>
                    <a:pt x="480" y="1"/>
                    <a:pt x="0" y="480"/>
                    <a:pt x="0" y="1065"/>
                  </a:cubicBezTo>
                  <a:cubicBezTo>
                    <a:pt x="0" y="1709"/>
                    <a:pt x="525" y="2137"/>
                    <a:pt x="1074" y="2137"/>
                  </a:cubicBezTo>
                  <a:cubicBezTo>
                    <a:pt x="1336" y="2137"/>
                    <a:pt x="1603" y="2040"/>
                    <a:pt x="1821" y="1821"/>
                  </a:cubicBezTo>
                  <a:cubicBezTo>
                    <a:pt x="2496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583" name="Google Shape;7583;p57"/>
            <p:cNvSpPr/>
            <p:nvPr/>
          </p:nvSpPr>
          <p:spPr>
            <a:xfrm>
              <a:off x="3513675" y="1952050"/>
              <a:ext cx="62425" cy="53450"/>
            </a:xfrm>
            <a:custGeom>
              <a:rect b="b" l="l" r="r" t="t"/>
              <a:pathLst>
                <a:path extrusionOk="0" h="2138" w="2497">
                  <a:moveTo>
                    <a:pt x="1065" y="1"/>
                  </a:moveTo>
                  <a:cubicBezTo>
                    <a:pt x="480" y="9"/>
                    <a:pt x="0" y="481"/>
                    <a:pt x="0" y="1074"/>
                  </a:cubicBezTo>
                  <a:cubicBezTo>
                    <a:pt x="0" y="1712"/>
                    <a:pt x="525" y="2138"/>
                    <a:pt x="1073" y="2138"/>
                  </a:cubicBezTo>
                  <a:cubicBezTo>
                    <a:pt x="1335" y="2138"/>
                    <a:pt x="1603" y="2040"/>
                    <a:pt x="1821" y="1822"/>
                  </a:cubicBezTo>
                  <a:cubicBezTo>
                    <a:pt x="2496" y="1155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584" name="Google Shape;7584;p57"/>
            <p:cNvSpPr/>
            <p:nvPr/>
          </p:nvSpPr>
          <p:spPr>
            <a:xfrm>
              <a:off x="3513675" y="1876050"/>
              <a:ext cx="62425" cy="53275"/>
            </a:xfrm>
            <a:custGeom>
              <a:rect b="b" l="l" r="r" t="t"/>
              <a:pathLst>
                <a:path extrusionOk="0" h="2131" w="2497">
                  <a:moveTo>
                    <a:pt x="1065" y="1"/>
                  </a:moveTo>
                  <a:cubicBezTo>
                    <a:pt x="480" y="1"/>
                    <a:pt x="0" y="472"/>
                    <a:pt x="0" y="1066"/>
                  </a:cubicBezTo>
                  <a:cubicBezTo>
                    <a:pt x="0" y="1707"/>
                    <a:pt x="522" y="2131"/>
                    <a:pt x="1069" y="2131"/>
                  </a:cubicBezTo>
                  <a:cubicBezTo>
                    <a:pt x="1333" y="2131"/>
                    <a:pt x="1602" y="2033"/>
                    <a:pt x="1821" y="1813"/>
                  </a:cubicBezTo>
                  <a:cubicBezTo>
                    <a:pt x="2496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585" name="Google Shape;7585;p57"/>
            <p:cNvSpPr/>
            <p:nvPr/>
          </p:nvSpPr>
          <p:spPr>
            <a:xfrm>
              <a:off x="3513675" y="1799850"/>
              <a:ext cx="62425" cy="53325"/>
            </a:xfrm>
            <a:custGeom>
              <a:rect b="b" l="l" r="r" t="t"/>
              <a:pathLst>
                <a:path extrusionOk="0" h="2133" w="2497">
                  <a:moveTo>
                    <a:pt x="1065" y="0"/>
                  </a:moveTo>
                  <a:cubicBezTo>
                    <a:pt x="480" y="0"/>
                    <a:pt x="0" y="480"/>
                    <a:pt x="0" y="1065"/>
                  </a:cubicBezTo>
                  <a:cubicBezTo>
                    <a:pt x="0" y="1709"/>
                    <a:pt x="526" y="2133"/>
                    <a:pt x="1074" y="2133"/>
                  </a:cubicBezTo>
                  <a:cubicBezTo>
                    <a:pt x="1336" y="2133"/>
                    <a:pt x="1603" y="2036"/>
                    <a:pt x="1821" y="1821"/>
                  </a:cubicBezTo>
                  <a:cubicBezTo>
                    <a:pt x="2496" y="1146"/>
                    <a:pt x="2016" y="0"/>
                    <a:pt x="1065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586" name="Google Shape;7586;p57"/>
            <p:cNvSpPr/>
            <p:nvPr/>
          </p:nvSpPr>
          <p:spPr>
            <a:xfrm>
              <a:off x="3437450" y="2333125"/>
              <a:ext cx="62425" cy="53450"/>
            </a:xfrm>
            <a:custGeom>
              <a:rect b="b" l="l" r="r" t="t"/>
              <a:pathLst>
                <a:path extrusionOk="0" h="2138" w="2497">
                  <a:moveTo>
                    <a:pt x="1074" y="1"/>
                  </a:moveTo>
                  <a:cubicBezTo>
                    <a:pt x="480" y="1"/>
                    <a:pt x="9" y="480"/>
                    <a:pt x="1" y="1066"/>
                  </a:cubicBezTo>
                  <a:cubicBezTo>
                    <a:pt x="1" y="1709"/>
                    <a:pt x="530" y="2137"/>
                    <a:pt x="1078" y="2137"/>
                  </a:cubicBezTo>
                  <a:cubicBezTo>
                    <a:pt x="1340" y="2137"/>
                    <a:pt x="1606" y="2040"/>
                    <a:pt x="1822" y="1822"/>
                  </a:cubicBezTo>
                  <a:cubicBezTo>
                    <a:pt x="2496" y="1147"/>
                    <a:pt x="2017" y="1"/>
                    <a:pt x="1074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587" name="Google Shape;7587;p57"/>
            <p:cNvSpPr/>
            <p:nvPr/>
          </p:nvSpPr>
          <p:spPr>
            <a:xfrm>
              <a:off x="3437450" y="2256925"/>
              <a:ext cx="62575" cy="53425"/>
            </a:xfrm>
            <a:custGeom>
              <a:rect b="b" l="l" r="r" t="t"/>
              <a:pathLst>
                <a:path extrusionOk="0" h="2137" w="2503">
                  <a:moveTo>
                    <a:pt x="1084" y="0"/>
                  </a:moveTo>
                  <a:cubicBezTo>
                    <a:pt x="1080" y="0"/>
                    <a:pt x="1077" y="0"/>
                    <a:pt x="1074" y="0"/>
                  </a:cubicBezTo>
                  <a:cubicBezTo>
                    <a:pt x="480" y="0"/>
                    <a:pt x="9" y="480"/>
                    <a:pt x="1" y="1065"/>
                  </a:cubicBezTo>
                  <a:cubicBezTo>
                    <a:pt x="1" y="1709"/>
                    <a:pt x="530" y="2137"/>
                    <a:pt x="1081" y="2137"/>
                  </a:cubicBezTo>
                  <a:cubicBezTo>
                    <a:pt x="1344" y="2137"/>
                    <a:pt x="1612" y="2039"/>
                    <a:pt x="1830" y="1821"/>
                  </a:cubicBezTo>
                  <a:cubicBezTo>
                    <a:pt x="2502" y="1149"/>
                    <a:pt x="2028" y="0"/>
                    <a:pt x="1084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588" name="Google Shape;7588;p57"/>
            <p:cNvSpPr/>
            <p:nvPr/>
          </p:nvSpPr>
          <p:spPr>
            <a:xfrm>
              <a:off x="3437450" y="2180700"/>
              <a:ext cx="62425" cy="53350"/>
            </a:xfrm>
            <a:custGeom>
              <a:rect b="b" l="l" r="r" t="t"/>
              <a:pathLst>
                <a:path extrusionOk="0" h="2134" w="2497">
                  <a:moveTo>
                    <a:pt x="1074" y="1"/>
                  </a:moveTo>
                  <a:cubicBezTo>
                    <a:pt x="480" y="1"/>
                    <a:pt x="9" y="480"/>
                    <a:pt x="1" y="1066"/>
                  </a:cubicBezTo>
                  <a:cubicBezTo>
                    <a:pt x="1" y="1709"/>
                    <a:pt x="530" y="2133"/>
                    <a:pt x="1078" y="2133"/>
                  </a:cubicBezTo>
                  <a:cubicBezTo>
                    <a:pt x="1340" y="2133"/>
                    <a:pt x="1606" y="2037"/>
                    <a:pt x="1822" y="1822"/>
                  </a:cubicBezTo>
                  <a:cubicBezTo>
                    <a:pt x="2496" y="1147"/>
                    <a:pt x="2017" y="1"/>
                    <a:pt x="1074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589" name="Google Shape;7589;p57"/>
            <p:cNvSpPr/>
            <p:nvPr/>
          </p:nvSpPr>
          <p:spPr>
            <a:xfrm>
              <a:off x="3437450" y="2028275"/>
              <a:ext cx="62425" cy="53450"/>
            </a:xfrm>
            <a:custGeom>
              <a:rect b="b" l="l" r="r" t="t"/>
              <a:pathLst>
                <a:path extrusionOk="0" h="2138" w="2497">
                  <a:moveTo>
                    <a:pt x="1074" y="1"/>
                  </a:moveTo>
                  <a:cubicBezTo>
                    <a:pt x="480" y="1"/>
                    <a:pt x="9" y="480"/>
                    <a:pt x="1" y="1065"/>
                  </a:cubicBezTo>
                  <a:cubicBezTo>
                    <a:pt x="1" y="1709"/>
                    <a:pt x="530" y="2137"/>
                    <a:pt x="1078" y="2137"/>
                  </a:cubicBezTo>
                  <a:cubicBezTo>
                    <a:pt x="1340" y="2137"/>
                    <a:pt x="1606" y="2040"/>
                    <a:pt x="1822" y="1821"/>
                  </a:cubicBezTo>
                  <a:cubicBezTo>
                    <a:pt x="2496" y="1147"/>
                    <a:pt x="2017" y="1"/>
                    <a:pt x="1074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590" name="Google Shape;7590;p57"/>
            <p:cNvSpPr/>
            <p:nvPr/>
          </p:nvSpPr>
          <p:spPr>
            <a:xfrm>
              <a:off x="3437450" y="1876050"/>
              <a:ext cx="62425" cy="53275"/>
            </a:xfrm>
            <a:custGeom>
              <a:rect b="b" l="l" r="r" t="t"/>
              <a:pathLst>
                <a:path extrusionOk="0" h="2131" w="2497">
                  <a:moveTo>
                    <a:pt x="1074" y="1"/>
                  </a:moveTo>
                  <a:cubicBezTo>
                    <a:pt x="480" y="1"/>
                    <a:pt x="9" y="472"/>
                    <a:pt x="1" y="1066"/>
                  </a:cubicBezTo>
                  <a:cubicBezTo>
                    <a:pt x="1" y="1707"/>
                    <a:pt x="527" y="2131"/>
                    <a:pt x="1073" y="2131"/>
                  </a:cubicBezTo>
                  <a:cubicBezTo>
                    <a:pt x="1337" y="2131"/>
                    <a:pt x="1605" y="2033"/>
                    <a:pt x="1822" y="1813"/>
                  </a:cubicBezTo>
                  <a:cubicBezTo>
                    <a:pt x="2496" y="1147"/>
                    <a:pt x="2017" y="1"/>
                    <a:pt x="1074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591" name="Google Shape;7591;p57"/>
            <p:cNvSpPr/>
            <p:nvPr/>
          </p:nvSpPr>
          <p:spPr>
            <a:xfrm>
              <a:off x="3437450" y="1799850"/>
              <a:ext cx="62425" cy="53325"/>
            </a:xfrm>
            <a:custGeom>
              <a:rect b="b" l="l" r="r" t="t"/>
              <a:pathLst>
                <a:path extrusionOk="0" h="2133" w="2497">
                  <a:moveTo>
                    <a:pt x="1074" y="0"/>
                  </a:moveTo>
                  <a:cubicBezTo>
                    <a:pt x="480" y="0"/>
                    <a:pt x="9" y="480"/>
                    <a:pt x="1" y="1065"/>
                  </a:cubicBezTo>
                  <a:cubicBezTo>
                    <a:pt x="1" y="1709"/>
                    <a:pt x="530" y="2133"/>
                    <a:pt x="1078" y="2133"/>
                  </a:cubicBezTo>
                  <a:cubicBezTo>
                    <a:pt x="1340" y="2133"/>
                    <a:pt x="1606" y="2036"/>
                    <a:pt x="1822" y="1821"/>
                  </a:cubicBezTo>
                  <a:cubicBezTo>
                    <a:pt x="2496" y="1146"/>
                    <a:pt x="2017" y="0"/>
                    <a:pt x="1074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592" name="Google Shape;7592;p57"/>
            <p:cNvSpPr/>
            <p:nvPr/>
          </p:nvSpPr>
          <p:spPr>
            <a:xfrm>
              <a:off x="3437450" y="1723625"/>
              <a:ext cx="62425" cy="53350"/>
            </a:xfrm>
            <a:custGeom>
              <a:rect b="b" l="l" r="r" t="t"/>
              <a:pathLst>
                <a:path extrusionOk="0" h="2134" w="2497">
                  <a:moveTo>
                    <a:pt x="1074" y="1"/>
                  </a:moveTo>
                  <a:cubicBezTo>
                    <a:pt x="480" y="1"/>
                    <a:pt x="9" y="480"/>
                    <a:pt x="1" y="1065"/>
                  </a:cubicBezTo>
                  <a:cubicBezTo>
                    <a:pt x="1" y="1709"/>
                    <a:pt x="530" y="2133"/>
                    <a:pt x="1078" y="2133"/>
                  </a:cubicBezTo>
                  <a:cubicBezTo>
                    <a:pt x="1340" y="2133"/>
                    <a:pt x="1606" y="2037"/>
                    <a:pt x="1822" y="1822"/>
                  </a:cubicBezTo>
                  <a:cubicBezTo>
                    <a:pt x="2496" y="1147"/>
                    <a:pt x="2017" y="1"/>
                    <a:pt x="1074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593" name="Google Shape;7593;p57"/>
            <p:cNvSpPr/>
            <p:nvPr/>
          </p:nvSpPr>
          <p:spPr>
            <a:xfrm>
              <a:off x="3361450" y="2333125"/>
              <a:ext cx="62200" cy="53450"/>
            </a:xfrm>
            <a:custGeom>
              <a:rect b="b" l="l" r="r" t="t"/>
              <a:pathLst>
                <a:path extrusionOk="0" h="2138" w="2488">
                  <a:moveTo>
                    <a:pt x="1065" y="1"/>
                  </a:moveTo>
                  <a:cubicBezTo>
                    <a:pt x="472" y="1"/>
                    <a:pt x="0" y="480"/>
                    <a:pt x="0" y="1066"/>
                  </a:cubicBezTo>
                  <a:cubicBezTo>
                    <a:pt x="0" y="1709"/>
                    <a:pt x="525" y="2137"/>
                    <a:pt x="1072" y="2137"/>
                  </a:cubicBezTo>
                  <a:cubicBezTo>
                    <a:pt x="1332" y="2137"/>
                    <a:pt x="1598" y="2040"/>
                    <a:pt x="1813" y="1822"/>
                  </a:cubicBezTo>
                  <a:cubicBezTo>
                    <a:pt x="2488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594" name="Google Shape;7594;p57"/>
            <p:cNvSpPr/>
            <p:nvPr/>
          </p:nvSpPr>
          <p:spPr>
            <a:xfrm>
              <a:off x="3361450" y="2256925"/>
              <a:ext cx="62350" cy="53425"/>
            </a:xfrm>
            <a:custGeom>
              <a:rect b="b" l="l" r="r" t="t"/>
              <a:pathLst>
                <a:path extrusionOk="0" h="2137" w="2494">
                  <a:moveTo>
                    <a:pt x="1075" y="0"/>
                  </a:moveTo>
                  <a:cubicBezTo>
                    <a:pt x="1072" y="0"/>
                    <a:pt x="1069" y="0"/>
                    <a:pt x="1065" y="0"/>
                  </a:cubicBezTo>
                  <a:cubicBezTo>
                    <a:pt x="472" y="0"/>
                    <a:pt x="0" y="480"/>
                    <a:pt x="0" y="1065"/>
                  </a:cubicBezTo>
                  <a:cubicBezTo>
                    <a:pt x="0" y="1709"/>
                    <a:pt x="525" y="2137"/>
                    <a:pt x="1074" y="2137"/>
                  </a:cubicBezTo>
                  <a:cubicBezTo>
                    <a:pt x="1336" y="2137"/>
                    <a:pt x="1603" y="2039"/>
                    <a:pt x="1821" y="1821"/>
                  </a:cubicBezTo>
                  <a:cubicBezTo>
                    <a:pt x="2494" y="1149"/>
                    <a:pt x="2020" y="0"/>
                    <a:pt x="1075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595" name="Google Shape;7595;p57"/>
            <p:cNvSpPr/>
            <p:nvPr/>
          </p:nvSpPr>
          <p:spPr>
            <a:xfrm>
              <a:off x="3361450" y="2180700"/>
              <a:ext cx="62200" cy="53350"/>
            </a:xfrm>
            <a:custGeom>
              <a:rect b="b" l="l" r="r" t="t"/>
              <a:pathLst>
                <a:path extrusionOk="0" h="2134" w="2488">
                  <a:moveTo>
                    <a:pt x="1065" y="1"/>
                  </a:moveTo>
                  <a:cubicBezTo>
                    <a:pt x="472" y="1"/>
                    <a:pt x="0" y="480"/>
                    <a:pt x="0" y="1066"/>
                  </a:cubicBezTo>
                  <a:cubicBezTo>
                    <a:pt x="0" y="1709"/>
                    <a:pt x="526" y="2133"/>
                    <a:pt x="1072" y="2133"/>
                  </a:cubicBezTo>
                  <a:cubicBezTo>
                    <a:pt x="1332" y="2133"/>
                    <a:pt x="1598" y="2037"/>
                    <a:pt x="1813" y="1822"/>
                  </a:cubicBezTo>
                  <a:cubicBezTo>
                    <a:pt x="2488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596" name="Google Shape;7596;p57"/>
            <p:cNvSpPr/>
            <p:nvPr/>
          </p:nvSpPr>
          <p:spPr>
            <a:xfrm>
              <a:off x="3361450" y="1799850"/>
              <a:ext cx="62200" cy="53325"/>
            </a:xfrm>
            <a:custGeom>
              <a:rect b="b" l="l" r="r" t="t"/>
              <a:pathLst>
                <a:path extrusionOk="0" h="2133" w="2488">
                  <a:moveTo>
                    <a:pt x="1065" y="0"/>
                  </a:moveTo>
                  <a:cubicBezTo>
                    <a:pt x="472" y="0"/>
                    <a:pt x="0" y="480"/>
                    <a:pt x="0" y="1065"/>
                  </a:cubicBezTo>
                  <a:cubicBezTo>
                    <a:pt x="0" y="1709"/>
                    <a:pt x="526" y="2133"/>
                    <a:pt x="1072" y="2133"/>
                  </a:cubicBezTo>
                  <a:cubicBezTo>
                    <a:pt x="1332" y="2133"/>
                    <a:pt x="1598" y="2036"/>
                    <a:pt x="1813" y="1821"/>
                  </a:cubicBezTo>
                  <a:cubicBezTo>
                    <a:pt x="2488" y="1146"/>
                    <a:pt x="2016" y="0"/>
                    <a:pt x="1065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597" name="Google Shape;7597;p57"/>
            <p:cNvSpPr/>
            <p:nvPr/>
          </p:nvSpPr>
          <p:spPr>
            <a:xfrm>
              <a:off x="3285225" y="1876050"/>
              <a:ext cx="62225" cy="53275"/>
            </a:xfrm>
            <a:custGeom>
              <a:rect b="b" l="l" r="r" t="t"/>
              <a:pathLst>
                <a:path extrusionOk="0" h="2131" w="2489">
                  <a:moveTo>
                    <a:pt x="1066" y="1"/>
                  </a:moveTo>
                  <a:cubicBezTo>
                    <a:pt x="480" y="1"/>
                    <a:pt x="1" y="472"/>
                    <a:pt x="1" y="1066"/>
                  </a:cubicBezTo>
                  <a:cubicBezTo>
                    <a:pt x="1" y="1707"/>
                    <a:pt x="523" y="2131"/>
                    <a:pt x="1070" y="2131"/>
                  </a:cubicBezTo>
                  <a:cubicBezTo>
                    <a:pt x="1333" y="2131"/>
                    <a:pt x="1602" y="2033"/>
                    <a:pt x="1822" y="1813"/>
                  </a:cubicBezTo>
                  <a:cubicBezTo>
                    <a:pt x="2488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598" name="Google Shape;7598;p57"/>
            <p:cNvSpPr/>
            <p:nvPr/>
          </p:nvSpPr>
          <p:spPr>
            <a:xfrm>
              <a:off x="3132800" y="1647400"/>
              <a:ext cx="62425" cy="53450"/>
            </a:xfrm>
            <a:custGeom>
              <a:rect b="b" l="l" r="r" t="t"/>
              <a:pathLst>
                <a:path extrusionOk="0" h="2138" w="2497">
                  <a:moveTo>
                    <a:pt x="1066" y="1"/>
                  </a:moveTo>
                  <a:cubicBezTo>
                    <a:pt x="480" y="1"/>
                    <a:pt x="1" y="481"/>
                    <a:pt x="1" y="1066"/>
                  </a:cubicBezTo>
                  <a:cubicBezTo>
                    <a:pt x="1" y="1710"/>
                    <a:pt x="526" y="2138"/>
                    <a:pt x="1074" y="2138"/>
                  </a:cubicBezTo>
                  <a:cubicBezTo>
                    <a:pt x="1336" y="2138"/>
                    <a:pt x="1604" y="2040"/>
                    <a:pt x="1822" y="1822"/>
                  </a:cubicBezTo>
                  <a:cubicBezTo>
                    <a:pt x="2496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599" name="Google Shape;7599;p57"/>
            <p:cNvSpPr/>
            <p:nvPr/>
          </p:nvSpPr>
          <p:spPr>
            <a:xfrm>
              <a:off x="3056800" y="1723625"/>
              <a:ext cx="62200" cy="53350"/>
            </a:xfrm>
            <a:custGeom>
              <a:rect b="b" l="l" r="r" t="t"/>
              <a:pathLst>
                <a:path extrusionOk="0" h="2134" w="2488">
                  <a:moveTo>
                    <a:pt x="1065" y="1"/>
                  </a:moveTo>
                  <a:cubicBezTo>
                    <a:pt x="480" y="1"/>
                    <a:pt x="0" y="480"/>
                    <a:pt x="0" y="1065"/>
                  </a:cubicBezTo>
                  <a:cubicBezTo>
                    <a:pt x="0" y="1709"/>
                    <a:pt x="526" y="2133"/>
                    <a:pt x="1074" y="2133"/>
                  </a:cubicBezTo>
                  <a:cubicBezTo>
                    <a:pt x="1336" y="2133"/>
                    <a:pt x="1603" y="2037"/>
                    <a:pt x="1821" y="1822"/>
                  </a:cubicBezTo>
                  <a:cubicBezTo>
                    <a:pt x="2488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600" name="Google Shape;7600;p57"/>
            <p:cNvSpPr/>
            <p:nvPr/>
          </p:nvSpPr>
          <p:spPr>
            <a:xfrm>
              <a:off x="3056800" y="1647400"/>
              <a:ext cx="62200" cy="53450"/>
            </a:xfrm>
            <a:custGeom>
              <a:rect b="b" l="l" r="r" t="t"/>
              <a:pathLst>
                <a:path extrusionOk="0" h="2138" w="2488">
                  <a:moveTo>
                    <a:pt x="1065" y="1"/>
                  </a:moveTo>
                  <a:cubicBezTo>
                    <a:pt x="480" y="1"/>
                    <a:pt x="0" y="481"/>
                    <a:pt x="0" y="1066"/>
                  </a:cubicBezTo>
                  <a:cubicBezTo>
                    <a:pt x="0" y="1710"/>
                    <a:pt x="525" y="2138"/>
                    <a:pt x="1074" y="2138"/>
                  </a:cubicBezTo>
                  <a:cubicBezTo>
                    <a:pt x="1336" y="2138"/>
                    <a:pt x="1603" y="2040"/>
                    <a:pt x="1821" y="1822"/>
                  </a:cubicBezTo>
                  <a:cubicBezTo>
                    <a:pt x="2488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601" name="Google Shape;7601;p57"/>
            <p:cNvSpPr/>
            <p:nvPr/>
          </p:nvSpPr>
          <p:spPr>
            <a:xfrm>
              <a:off x="2980575" y="1723625"/>
              <a:ext cx="62225" cy="53350"/>
            </a:xfrm>
            <a:custGeom>
              <a:rect b="b" l="l" r="r" t="t"/>
              <a:pathLst>
                <a:path extrusionOk="0" h="2134" w="2489">
                  <a:moveTo>
                    <a:pt x="1066" y="1"/>
                  </a:moveTo>
                  <a:cubicBezTo>
                    <a:pt x="480" y="1"/>
                    <a:pt x="1" y="480"/>
                    <a:pt x="1" y="1065"/>
                  </a:cubicBezTo>
                  <a:cubicBezTo>
                    <a:pt x="1" y="1709"/>
                    <a:pt x="526" y="2133"/>
                    <a:pt x="1075" y="2133"/>
                  </a:cubicBezTo>
                  <a:cubicBezTo>
                    <a:pt x="1337" y="2133"/>
                    <a:pt x="1604" y="2037"/>
                    <a:pt x="1822" y="1822"/>
                  </a:cubicBezTo>
                  <a:cubicBezTo>
                    <a:pt x="2488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602" name="Google Shape;7602;p57"/>
            <p:cNvSpPr/>
            <p:nvPr/>
          </p:nvSpPr>
          <p:spPr>
            <a:xfrm>
              <a:off x="2980575" y="1647400"/>
              <a:ext cx="62225" cy="53450"/>
            </a:xfrm>
            <a:custGeom>
              <a:rect b="b" l="l" r="r" t="t"/>
              <a:pathLst>
                <a:path extrusionOk="0" h="2138" w="2489">
                  <a:moveTo>
                    <a:pt x="1066" y="1"/>
                  </a:moveTo>
                  <a:cubicBezTo>
                    <a:pt x="480" y="9"/>
                    <a:pt x="1" y="481"/>
                    <a:pt x="1" y="1066"/>
                  </a:cubicBezTo>
                  <a:cubicBezTo>
                    <a:pt x="1" y="1710"/>
                    <a:pt x="526" y="2138"/>
                    <a:pt x="1075" y="2138"/>
                  </a:cubicBezTo>
                  <a:cubicBezTo>
                    <a:pt x="1336" y="2138"/>
                    <a:pt x="1604" y="2040"/>
                    <a:pt x="1822" y="1822"/>
                  </a:cubicBezTo>
                  <a:cubicBezTo>
                    <a:pt x="2488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603" name="Google Shape;7603;p57"/>
            <p:cNvSpPr/>
            <p:nvPr/>
          </p:nvSpPr>
          <p:spPr>
            <a:xfrm>
              <a:off x="2980575" y="1342750"/>
              <a:ext cx="62225" cy="53450"/>
            </a:xfrm>
            <a:custGeom>
              <a:rect b="b" l="l" r="r" t="t"/>
              <a:pathLst>
                <a:path extrusionOk="0" h="2138" w="2489">
                  <a:moveTo>
                    <a:pt x="1066" y="1"/>
                  </a:moveTo>
                  <a:cubicBezTo>
                    <a:pt x="480" y="1"/>
                    <a:pt x="1" y="481"/>
                    <a:pt x="1" y="1066"/>
                  </a:cubicBezTo>
                  <a:cubicBezTo>
                    <a:pt x="1" y="1710"/>
                    <a:pt x="526" y="2138"/>
                    <a:pt x="1075" y="2138"/>
                  </a:cubicBezTo>
                  <a:cubicBezTo>
                    <a:pt x="1336" y="2138"/>
                    <a:pt x="1604" y="2040"/>
                    <a:pt x="1822" y="1822"/>
                  </a:cubicBezTo>
                  <a:cubicBezTo>
                    <a:pt x="2488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604" name="Google Shape;7604;p57"/>
            <p:cNvSpPr/>
            <p:nvPr/>
          </p:nvSpPr>
          <p:spPr>
            <a:xfrm>
              <a:off x="2980575" y="1266550"/>
              <a:ext cx="62225" cy="53450"/>
            </a:xfrm>
            <a:custGeom>
              <a:rect b="b" l="l" r="r" t="t"/>
              <a:pathLst>
                <a:path extrusionOk="0" h="2138" w="2489">
                  <a:moveTo>
                    <a:pt x="1066" y="0"/>
                  </a:moveTo>
                  <a:cubicBezTo>
                    <a:pt x="480" y="9"/>
                    <a:pt x="1" y="480"/>
                    <a:pt x="1" y="1074"/>
                  </a:cubicBezTo>
                  <a:cubicBezTo>
                    <a:pt x="1" y="1711"/>
                    <a:pt x="525" y="2137"/>
                    <a:pt x="1073" y="2137"/>
                  </a:cubicBezTo>
                  <a:cubicBezTo>
                    <a:pt x="1336" y="2137"/>
                    <a:pt x="1603" y="2040"/>
                    <a:pt x="1822" y="1821"/>
                  </a:cubicBezTo>
                  <a:cubicBezTo>
                    <a:pt x="2488" y="1155"/>
                    <a:pt x="2017" y="0"/>
                    <a:pt x="1066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605" name="Google Shape;7605;p57"/>
            <p:cNvSpPr/>
            <p:nvPr/>
          </p:nvSpPr>
          <p:spPr>
            <a:xfrm>
              <a:off x="2980575" y="1190550"/>
              <a:ext cx="62225" cy="53325"/>
            </a:xfrm>
            <a:custGeom>
              <a:rect b="b" l="l" r="r" t="t"/>
              <a:pathLst>
                <a:path extrusionOk="0" h="2133" w="2489">
                  <a:moveTo>
                    <a:pt x="1066" y="0"/>
                  </a:moveTo>
                  <a:cubicBezTo>
                    <a:pt x="480" y="0"/>
                    <a:pt x="1" y="480"/>
                    <a:pt x="1" y="1065"/>
                  </a:cubicBezTo>
                  <a:cubicBezTo>
                    <a:pt x="1" y="1709"/>
                    <a:pt x="526" y="2133"/>
                    <a:pt x="1075" y="2133"/>
                  </a:cubicBezTo>
                  <a:cubicBezTo>
                    <a:pt x="1337" y="2133"/>
                    <a:pt x="1604" y="2036"/>
                    <a:pt x="1822" y="1821"/>
                  </a:cubicBezTo>
                  <a:cubicBezTo>
                    <a:pt x="2488" y="1146"/>
                    <a:pt x="2017" y="0"/>
                    <a:pt x="1066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606" name="Google Shape;7606;p57"/>
            <p:cNvSpPr/>
            <p:nvPr/>
          </p:nvSpPr>
          <p:spPr>
            <a:xfrm>
              <a:off x="2980575" y="1114325"/>
              <a:ext cx="62225" cy="53350"/>
            </a:xfrm>
            <a:custGeom>
              <a:rect b="b" l="l" r="r" t="t"/>
              <a:pathLst>
                <a:path extrusionOk="0" h="2134" w="2489">
                  <a:moveTo>
                    <a:pt x="1066" y="1"/>
                  </a:moveTo>
                  <a:cubicBezTo>
                    <a:pt x="480" y="1"/>
                    <a:pt x="1" y="480"/>
                    <a:pt x="1" y="1065"/>
                  </a:cubicBezTo>
                  <a:cubicBezTo>
                    <a:pt x="1" y="1709"/>
                    <a:pt x="526" y="2133"/>
                    <a:pt x="1075" y="2133"/>
                  </a:cubicBezTo>
                  <a:cubicBezTo>
                    <a:pt x="1337" y="2133"/>
                    <a:pt x="1604" y="2037"/>
                    <a:pt x="1822" y="1822"/>
                  </a:cubicBezTo>
                  <a:cubicBezTo>
                    <a:pt x="2488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607" name="Google Shape;7607;p57"/>
            <p:cNvSpPr/>
            <p:nvPr/>
          </p:nvSpPr>
          <p:spPr>
            <a:xfrm>
              <a:off x="2904375" y="1495200"/>
              <a:ext cx="62200" cy="53325"/>
            </a:xfrm>
            <a:custGeom>
              <a:rect b="b" l="l" r="r" t="t"/>
              <a:pathLst>
                <a:path extrusionOk="0" h="2133" w="2488">
                  <a:moveTo>
                    <a:pt x="1065" y="0"/>
                  </a:moveTo>
                  <a:cubicBezTo>
                    <a:pt x="480" y="0"/>
                    <a:pt x="0" y="480"/>
                    <a:pt x="0" y="1065"/>
                  </a:cubicBezTo>
                  <a:cubicBezTo>
                    <a:pt x="0" y="1709"/>
                    <a:pt x="525" y="2133"/>
                    <a:pt x="1074" y="2133"/>
                  </a:cubicBezTo>
                  <a:cubicBezTo>
                    <a:pt x="1336" y="2133"/>
                    <a:pt x="1603" y="2036"/>
                    <a:pt x="1821" y="1821"/>
                  </a:cubicBezTo>
                  <a:cubicBezTo>
                    <a:pt x="2488" y="1146"/>
                    <a:pt x="2016" y="0"/>
                    <a:pt x="1065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608" name="Google Shape;7608;p57"/>
            <p:cNvSpPr/>
            <p:nvPr/>
          </p:nvSpPr>
          <p:spPr>
            <a:xfrm>
              <a:off x="2904375" y="1418975"/>
              <a:ext cx="62200" cy="53350"/>
            </a:xfrm>
            <a:custGeom>
              <a:rect b="b" l="l" r="r" t="t"/>
              <a:pathLst>
                <a:path extrusionOk="0" h="2134" w="2488">
                  <a:moveTo>
                    <a:pt x="1065" y="1"/>
                  </a:moveTo>
                  <a:cubicBezTo>
                    <a:pt x="480" y="1"/>
                    <a:pt x="0" y="480"/>
                    <a:pt x="0" y="1065"/>
                  </a:cubicBezTo>
                  <a:cubicBezTo>
                    <a:pt x="0" y="1709"/>
                    <a:pt x="525" y="2133"/>
                    <a:pt x="1074" y="2133"/>
                  </a:cubicBezTo>
                  <a:cubicBezTo>
                    <a:pt x="1336" y="2133"/>
                    <a:pt x="1603" y="2037"/>
                    <a:pt x="1821" y="1822"/>
                  </a:cubicBezTo>
                  <a:cubicBezTo>
                    <a:pt x="2488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609" name="Google Shape;7609;p57"/>
            <p:cNvSpPr/>
            <p:nvPr/>
          </p:nvSpPr>
          <p:spPr>
            <a:xfrm>
              <a:off x="2904375" y="1342750"/>
              <a:ext cx="62200" cy="53450"/>
            </a:xfrm>
            <a:custGeom>
              <a:rect b="b" l="l" r="r" t="t"/>
              <a:pathLst>
                <a:path extrusionOk="0" h="2138" w="2488">
                  <a:moveTo>
                    <a:pt x="1065" y="1"/>
                  </a:moveTo>
                  <a:cubicBezTo>
                    <a:pt x="480" y="1"/>
                    <a:pt x="0" y="481"/>
                    <a:pt x="0" y="1066"/>
                  </a:cubicBezTo>
                  <a:cubicBezTo>
                    <a:pt x="0" y="1710"/>
                    <a:pt x="525" y="2138"/>
                    <a:pt x="1074" y="2138"/>
                  </a:cubicBezTo>
                  <a:cubicBezTo>
                    <a:pt x="1336" y="2138"/>
                    <a:pt x="1603" y="2040"/>
                    <a:pt x="1821" y="1822"/>
                  </a:cubicBezTo>
                  <a:cubicBezTo>
                    <a:pt x="2488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610" name="Google Shape;7610;p57"/>
            <p:cNvSpPr/>
            <p:nvPr/>
          </p:nvSpPr>
          <p:spPr>
            <a:xfrm>
              <a:off x="2904375" y="1266550"/>
              <a:ext cx="62200" cy="53450"/>
            </a:xfrm>
            <a:custGeom>
              <a:rect b="b" l="l" r="r" t="t"/>
              <a:pathLst>
                <a:path extrusionOk="0" h="2138" w="2488">
                  <a:moveTo>
                    <a:pt x="1065" y="0"/>
                  </a:moveTo>
                  <a:cubicBezTo>
                    <a:pt x="480" y="9"/>
                    <a:pt x="0" y="480"/>
                    <a:pt x="0" y="1074"/>
                  </a:cubicBezTo>
                  <a:cubicBezTo>
                    <a:pt x="0" y="1711"/>
                    <a:pt x="525" y="2137"/>
                    <a:pt x="1073" y="2137"/>
                  </a:cubicBezTo>
                  <a:cubicBezTo>
                    <a:pt x="1335" y="2137"/>
                    <a:pt x="1603" y="2040"/>
                    <a:pt x="1821" y="1821"/>
                  </a:cubicBezTo>
                  <a:cubicBezTo>
                    <a:pt x="2488" y="1155"/>
                    <a:pt x="2016" y="0"/>
                    <a:pt x="1065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611" name="Google Shape;7611;p57"/>
            <p:cNvSpPr/>
            <p:nvPr/>
          </p:nvSpPr>
          <p:spPr>
            <a:xfrm>
              <a:off x="2904375" y="1190550"/>
              <a:ext cx="62200" cy="53325"/>
            </a:xfrm>
            <a:custGeom>
              <a:rect b="b" l="l" r="r" t="t"/>
              <a:pathLst>
                <a:path extrusionOk="0" h="2133" w="2488">
                  <a:moveTo>
                    <a:pt x="1065" y="0"/>
                  </a:moveTo>
                  <a:cubicBezTo>
                    <a:pt x="480" y="0"/>
                    <a:pt x="0" y="480"/>
                    <a:pt x="0" y="1065"/>
                  </a:cubicBezTo>
                  <a:cubicBezTo>
                    <a:pt x="0" y="1709"/>
                    <a:pt x="525" y="2133"/>
                    <a:pt x="1074" y="2133"/>
                  </a:cubicBezTo>
                  <a:cubicBezTo>
                    <a:pt x="1336" y="2133"/>
                    <a:pt x="1603" y="2036"/>
                    <a:pt x="1821" y="1821"/>
                  </a:cubicBezTo>
                  <a:cubicBezTo>
                    <a:pt x="2488" y="1146"/>
                    <a:pt x="2016" y="0"/>
                    <a:pt x="1065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612" name="Google Shape;7612;p57"/>
            <p:cNvSpPr/>
            <p:nvPr/>
          </p:nvSpPr>
          <p:spPr>
            <a:xfrm>
              <a:off x="2904375" y="1114325"/>
              <a:ext cx="62200" cy="53350"/>
            </a:xfrm>
            <a:custGeom>
              <a:rect b="b" l="l" r="r" t="t"/>
              <a:pathLst>
                <a:path extrusionOk="0" h="2134" w="2488">
                  <a:moveTo>
                    <a:pt x="1065" y="1"/>
                  </a:moveTo>
                  <a:cubicBezTo>
                    <a:pt x="480" y="1"/>
                    <a:pt x="0" y="480"/>
                    <a:pt x="0" y="1065"/>
                  </a:cubicBezTo>
                  <a:cubicBezTo>
                    <a:pt x="0" y="1709"/>
                    <a:pt x="525" y="2133"/>
                    <a:pt x="1074" y="2133"/>
                  </a:cubicBezTo>
                  <a:cubicBezTo>
                    <a:pt x="1336" y="2133"/>
                    <a:pt x="1603" y="2037"/>
                    <a:pt x="1821" y="1822"/>
                  </a:cubicBezTo>
                  <a:cubicBezTo>
                    <a:pt x="2488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613" name="Google Shape;7613;p57"/>
            <p:cNvSpPr/>
            <p:nvPr/>
          </p:nvSpPr>
          <p:spPr>
            <a:xfrm>
              <a:off x="2904375" y="1038125"/>
              <a:ext cx="62200" cy="53325"/>
            </a:xfrm>
            <a:custGeom>
              <a:rect b="b" l="l" r="r" t="t"/>
              <a:pathLst>
                <a:path extrusionOk="0" h="2133" w="2488">
                  <a:moveTo>
                    <a:pt x="1065" y="0"/>
                  </a:moveTo>
                  <a:cubicBezTo>
                    <a:pt x="480" y="0"/>
                    <a:pt x="0" y="480"/>
                    <a:pt x="0" y="1065"/>
                  </a:cubicBezTo>
                  <a:cubicBezTo>
                    <a:pt x="0" y="1709"/>
                    <a:pt x="525" y="2133"/>
                    <a:pt x="1074" y="2133"/>
                  </a:cubicBezTo>
                  <a:cubicBezTo>
                    <a:pt x="1336" y="2133"/>
                    <a:pt x="1603" y="2036"/>
                    <a:pt x="1821" y="1821"/>
                  </a:cubicBezTo>
                  <a:cubicBezTo>
                    <a:pt x="2488" y="1146"/>
                    <a:pt x="2016" y="0"/>
                    <a:pt x="1065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614" name="Google Shape;7614;p57"/>
            <p:cNvSpPr/>
            <p:nvPr/>
          </p:nvSpPr>
          <p:spPr>
            <a:xfrm>
              <a:off x="2828150" y="1571400"/>
              <a:ext cx="62150" cy="53250"/>
            </a:xfrm>
            <a:custGeom>
              <a:rect b="b" l="l" r="r" t="t"/>
              <a:pathLst>
                <a:path extrusionOk="0" h="2130" w="2486">
                  <a:moveTo>
                    <a:pt x="1076" y="1"/>
                  </a:moveTo>
                  <a:cubicBezTo>
                    <a:pt x="1072" y="1"/>
                    <a:pt x="1069" y="1"/>
                    <a:pt x="1066" y="1"/>
                  </a:cubicBezTo>
                  <a:cubicBezTo>
                    <a:pt x="480" y="1"/>
                    <a:pt x="1" y="472"/>
                    <a:pt x="1" y="1066"/>
                  </a:cubicBezTo>
                  <a:cubicBezTo>
                    <a:pt x="1" y="1703"/>
                    <a:pt x="525" y="2129"/>
                    <a:pt x="1073" y="2129"/>
                  </a:cubicBezTo>
                  <a:cubicBezTo>
                    <a:pt x="1336" y="2129"/>
                    <a:pt x="1603" y="2032"/>
                    <a:pt x="1822" y="1813"/>
                  </a:cubicBezTo>
                  <a:cubicBezTo>
                    <a:pt x="2486" y="1149"/>
                    <a:pt x="2020" y="1"/>
                    <a:pt x="1076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615" name="Google Shape;7615;p57"/>
            <p:cNvSpPr/>
            <p:nvPr/>
          </p:nvSpPr>
          <p:spPr>
            <a:xfrm>
              <a:off x="2828150" y="1495200"/>
              <a:ext cx="62225" cy="53325"/>
            </a:xfrm>
            <a:custGeom>
              <a:rect b="b" l="l" r="r" t="t"/>
              <a:pathLst>
                <a:path extrusionOk="0" h="2133" w="2489">
                  <a:moveTo>
                    <a:pt x="1066" y="0"/>
                  </a:moveTo>
                  <a:cubicBezTo>
                    <a:pt x="480" y="0"/>
                    <a:pt x="1" y="480"/>
                    <a:pt x="1" y="1065"/>
                  </a:cubicBezTo>
                  <a:cubicBezTo>
                    <a:pt x="1" y="1709"/>
                    <a:pt x="526" y="2133"/>
                    <a:pt x="1075" y="2133"/>
                  </a:cubicBezTo>
                  <a:cubicBezTo>
                    <a:pt x="1336" y="2133"/>
                    <a:pt x="1604" y="2036"/>
                    <a:pt x="1822" y="1821"/>
                  </a:cubicBezTo>
                  <a:cubicBezTo>
                    <a:pt x="2488" y="1146"/>
                    <a:pt x="2017" y="0"/>
                    <a:pt x="1066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616" name="Google Shape;7616;p57"/>
            <p:cNvSpPr/>
            <p:nvPr/>
          </p:nvSpPr>
          <p:spPr>
            <a:xfrm>
              <a:off x="2828150" y="1418975"/>
              <a:ext cx="62225" cy="53350"/>
            </a:xfrm>
            <a:custGeom>
              <a:rect b="b" l="l" r="r" t="t"/>
              <a:pathLst>
                <a:path extrusionOk="0" h="2134" w="2489">
                  <a:moveTo>
                    <a:pt x="1066" y="1"/>
                  </a:moveTo>
                  <a:cubicBezTo>
                    <a:pt x="480" y="1"/>
                    <a:pt x="1" y="480"/>
                    <a:pt x="1" y="1065"/>
                  </a:cubicBezTo>
                  <a:cubicBezTo>
                    <a:pt x="1" y="1709"/>
                    <a:pt x="526" y="2133"/>
                    <a:pt x="1075" y="2133"/>
                  </a:cubicBezTo>
                  <a:cubicBezTo>
                    <a:pt x="1336" y="2133"/>
                    <a:pt x="1604" y="2037"/>
                    <a:pt x="1822" y="1822"/>
                  </a:cubicBezTo>
                  <a:cubicBezTo>
                    <a:pt x="2488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617" name="Google Shape;7617;p57"/>
            <p:cNvSpPr/>
            <p:nvPr/>
          </p:nvSpPr>
          <p:spPr>
            <a:xfrm>
              <a:off x="2828150" y="1342750"/>
              <a:ext cx="62225" cy="53450"/>
            </a:xfrm>
            <a:custGeom>
              <a:rect b="b" l="l" r="r" t="t"/>
              <a:pathLst>
                <a:path extrusionOk="0" h="2138" w="2489">
                  <a:moveTo>
                    <a:pt x="1066" y="1"/>
                  </a:moveTo>
                  <a:cubicBezTo>
                    <a:pt x="480" y="1"/>
                    <a:pt x="1" y="481"/>
                    <a:pt x="1" y="1066"/>
                  </a:cubicBezTo>
                  <a:cubicBezTo>
                    <a:pt x="1" y="1710"/>
                    <a:pt x="526" y="2138"/>
                    <a:pt x="1074" y="2138"/>
                  </a:cubicBezTo>
                  <a:cubicBezTo>
                    <a:pt x="1336" y="2138"/>
                    <a:pt x="1604" y="2040"/>
                    <a:pt x="1822" y="1822"/>
                  </a:cubicBezTo>
                  <a:cubicBezTo>
                    <a:pt x="2488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618" name="Google Shape;7618;p57"/>
            <p:cNvSpPr/>
            <p:nvPr/>
          </p:nvSpPr>
          <p:spPr>
            <a:xfrm>
              <a:off x="2828150" y="1266550"/>
              <a:ext cx="62225" cy="53450"/>
            </a:xfrm>
            <a:custGeom>
              <a:rect b="b" l="l" r="r" t="t"/>
              <a:pathLst>
                <a:path extrusionOk="0" h="2138" w="2489">
                  <a:moveTo>
                    <a:pt x="1066" y="0"/>
                  </a:moveTo>
                  <a:cubicBezTo>
                    <a:pt x="480" y="9"/>
                    <a:pt x="1" y="480"/>
                    <a:pt x="1" y="1074"/>
                  </a:cubicBezTo>
                  <a:cubicBezTo>
                    <a:pt x="1" y="1711"/>
                    <a:pt x="525" y="2137"/>
                    <a:pt x="1073" y="2137"/>
                  </a:cubicBezTo>
                  <a:cubicBezTo>
                    <a:pt x="1336" y="2137"/>
                    <a:pt x="1603" y="2040"/>
                    <a:pt x="1822" y="1821"/>
                  </a:cubicBezTo>
                  <a:cubicBezTo>
                    <a:pt x="2488" y="1155"/>
                    <a:pt x="2017" y="0"/>
                    <a:pt x="1066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619" name="Google Shape;7619;p57"/>
            <p:cNvSpPr/>
            <p:nvPr/>
          </p:nvSpPr>
          <p:spPr>
            <a:xfrm>
              <a:off x="2828150" y="1190550"/>
              <a:ext cx="62225" cy="53325"/>
            </a:xfrm>
            <a:custGeom>
              <a:rect b="b" l="l" r="r" t="t"/>
              <a:pathLst>
                <a:path extrusionOk="0" h="2133" w="2489">
                  <a:moveTo>
                    <a:pt x="1066" y="0"/>
                  </a:moveTo>
                  <a:cubicBezTo>
                    <a:pt x="480" y="0"/>
                    <a:pt x="1" y="480"/>
                    <a:pt x="1" y="1065"/>
                  </a:cubicBezTo>
                  <a:cubicBezTo>
                    <a:pt x="1" y="1709"/>
                    <a:pt x="526" y="2133"/>
                    <a:pt x="1075" y="2133"/>
                  </a:cubicBezTo>
                  <a:cubicBezTo>
                    <a:pt x="1336" y="2133"/>
                    <a:pt x="1604" y="2036"/>
                    <a:pt x="1822" y="1821"/>
                  </a:cubicBezTo>
                  <a:cubicBezTo>
                    <a:pt x="2488" y="1146"/>
                    <a:pt x="2017" y="0"/>
                    <a:pt x="1066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620" name="Google Shape;7620;p57"/>
            <p:cNvSpPr/>
            <p:nvPr/>
          </p:nvSpPr>
          <p:spPr>
            <a:xfrm>
              <a:off x="2828150" y="1114325"/>
              <a:ext cx="62225" cy="53350"/>
            </a:xfrm>
            <a:custGeom>
              <a:rect b="b" l="l" r="r" t="t"/>
              <a:pathLst>
                <a:path extrusionOk="0" h="2134" w="2489">
                  <a:moveTo>
                    <a:pt x="1066" y="1"/>
                  </a:moveTo>
                  <a:cubicBezTo>
                    <a:pt x="480" y="1"/>
                    <a:pt x="1" y="480"/>
                    <a:pt x="1" y="1065"/>
                  </a:cubicBezTo>
                  <a:cubicBezTo>
                    <a:pt x="1" y="1709"/>
                    <a:pt x="526" y="2133"/>
                    <a:pt x="1075" y="2133"/>
                  </a:cubicBezTo>
                  <a:cubicBezTo>
                    <a:pt x="1336" y="2133"/>
                    <a:pt x="1604" y="2037"/>
                    <a:pt x="1822" y="1822"/>
                  </a:cubicBezTo>
                  <a:cubicBezTo>
                    <a:pt x="2488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621" name="Google Shape;7621;p57"/>
            <p:cNvSpPr/>
            <p:nvPr/>
          </p:nvSpPr>
          <p:spPr>
            <a:xfrm>
              <a:off x="2828150" y="1038125"/>
              <a:ext cx="62225" cy="53325"/>
            </a:xfrm>
            <a:custGeom>
              <a:rect b="b" l="l" r="r" t="t"/>
              <a:pathLst>
                <a:path extrusionOk="0" h="2133" w="2489">
                  <a:moveTo>
                    <a:pt x="1066" y="0"/>
                  </a:moveTo>
                  <a:cubicBezTo>
                    <a:pt x="480" y="0"/>
                    <a:pt x="1" y="480"/>
                    <a:pt x="1" y="1065"/>
                  </a:cubicBezTo>
                  <a:cubicBezTo>
                    <a:pt x="1" y="1709"/>
                    <a:pt x="526" y="2133"/>
                    <a:pt x="1075" y="2133"/>
                  </a:cubicBezTo>
                  <a:cubicBezTo>
                    <a:pt x="1336" y="2133"/>
                    <a:pt x="1604" y="2036"/>
                    <a:pt x="1822" y="1821"/>
                  </a:cubicBezTo>
                  <a:cubicBezTo>
                    <a:pt x="2488" y="1146"/>
                    <a:pt x="2017" y="0"/>
                    <a:pt x="1066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622" name="Google Shape;7622;p57"/>
            <p:cNvSpPr/>
            <p:nvPr/>
          </p:nvSpPr>
          <p:spPr>
            <a:xfrm>
              <a:off x="2751950" y="1571400"/>
              <a:ext cx="62200" cy="53250"/>
            </a:xfrm>
            <a:custGeom>
              <a:rect b="b" l="l" r="r" t="t"/>
              <a:pathLst>
                <a:path extrusionOk="0" h="2130" w="2488">
                  <a:moveTo>
                    <a:pt x="1065" y="1"/>
                  </a:moveTo>
                  <a:cubicBezTo>
                    <a:pt x="480" y="1"/>
                    <a:pt x="0" y="472"/>
                    <a:pt x="0" y="1066"/>
                  </a:cubicBezTo>
                  <a:cubicBezTo>
                    <a:pt x="0" y="1703"/>
                    <a:pt x="525" y="2129"/>
                    <a:pt x="1073" y="2129"/>
                  </a:cubicBezTo>
                  <a:cubicBezTo>
                    <a:pt x="1335" y="2129"/>
                    <a:pt x="1603" y="2032"/>
                    <a:pt x="1821" y="1813"/>
                  </a:cubicBezTo>
                  <a:cubicBezTo>
                    <a:pt x="2488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623" name="Google Shape;7623;p57"/>
            <p:cNvSpPr/>
            <p:nvPr/>
          </p:nvSpPr>
          <p:spPr>
            <a:xfrm>
              <a:off x="2751950" y="1495200"/>
              <a:ext cx="62200" cy="53325"/>
            </a:xfrm>
            <a:custGeom>
              <a:rect b="b" l="l" r="r" t="t"/>
              <a:pathLst>
                <a:path extrusionOk="0" h="2133" w="2488">
                  <a:moveTo>
                    <a:pt x="1065" y="0"/>
                  </a:moveTo>
                  <a:cubicBezTo>
                    <a:pt x="480" y="0"/>
                    <a:pt x="0" y="480"/>
                    <a:pt x="0" y="1065"/>
                  </a:cubicBezTo>
                  <a:cubicBezTo>
                    <a:pt x="0" y="1709"/>
                    <a:pt x="525" y="2133"/>
                    <a:pt x="1074" y="2133"/>
                  </a:cubicBezTo>
                  <a:cubicBezTo>
                    <a:pt x="1336" y="2133"/>
                    <a:pt x="1603" y="2036"/>
                    <a:pt x="1821" y="1821"/>
                  </a:cubicBezTo>
                  <a:cubicBezTo>
                    <a:pt x="2488" y="1146"/>
                    <a:pt x="2016" y="0"/>
                    <a:pt x="1065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624" name="Google Shape;7624;p57"/>
            <p:cNvSpPr/>
            <p:nvPr/>
          </p:nvSpPr>
          <p:spPr>
            <a:xfrm>
              <a:off x="2751950" y="1418975"/>
              <a:ext cx="62200" cy="53350"/>
            </a:xfrm>
            <a:custGeom>
              <a:rect b="b" l="l" r="r" t="t"/>
              <a:pathLst>
                <a:path extrusionOk="0" h="2134" w="2488">
                  <a:moveTo>
                    <a:pt x="1065" y="1"/>
                  </a:moveTo>
                  <a:cubicBezTo>
                    <a:pt x="480" y="1"/>
                    <a:pt x="0" y="480"/>
                    <a:pt x="0" y="1065"/>
                  </a:cubicBezTo>
                  <a:cubicBezTo>
                    <a:pt x="0" y="1709"/>
                    <a:pt x="525" y="2133"/>
                    <a:pt x="1074" y="2133"/>
                  </a:cubicBezTo>
                  <a:cubicBezTo>
                    <a:pt x="1336" y="2133"/>
                    <a:pt x="1603" y="2037"/>
                    <a:pt x="1821" y="1822"/>
                  </a:cubicBezTo>
                  <a:cubicBezTo>
                    <a:pt x="2488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625" name="Google Shape;7625;p57"/>
            <p:cNvSpPr/>
            <p:nvPr/>
          </p:nvSpPr>
          <p:spPr>
            <a:xfrm>
              <a:off x="2751950" y="1342750"/>
              <a:ext cx="62200" cy="53450"/>
            </a:xfrm>
            <a:custGeom>
              <a:rect b="b" l="l" r="r" t="t"/>
              <a:pathLst>
                <a:path extrusionOk="0" h="2138" w="2488">
                  <a:moveTo>
                    <a:pt x="1065" y="1"/>
                  </a:moveTo>
                  <a:cubicBezTo>
                    <a:pt x="480" y="1"/>
                    <a:pt x="0" y="481"/>
                    <a:pt x="0" y="1066"/>
                  </a:cubicBezTo>
                  <a:cubicBezTo>
                    <a:pt x="0" y="1710"/>
                    <a:pt x="525" y="2138"/>
                    <a:pt x="1074" y="2138"/>
                  </a:cubicBezTo>
                  <a:cubicBezTo>
                    <a:pt x="1336" y="2138"/>
                    <a:pt x="1603" y="2040"/>
                    <a:pt x="1821" y="1822"/>
                  </a:cubicBezTo>
                  <a:cubicBezTo>
                    <a:pt x="2488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626" name="Google Shape;7626;p57"/>
            <p:cNvSpPr/>
            <p:nvPr/>
          </p:nvSpPr>
          <p:spPr>
            <a:xfrm>
              <a:off x="2751950" y="1266550"/>
              <a:ext cx="62200" cy="53450"/>
            </a:xfrm>
            <a:custGeom>
              <a:rect b="b" l="l" r="r" t="t"/>
              <a:pathLst>
                <a:path extrusionOk="0" h="2138" w="2488">
                  <a:moveTo>
                    <a:pt x="1065" y="0"/>
                  </a:moveTo>
                  <a:cubicBezTo>
                    <a:pt x="480" y="9"/>
                    <a:pt x="0" y="480"/>
                    <a:pt x="0" y="1074"/>
                  </a:cubicBezTo>
                  <a:cubicBezTo>
                    <a:pt x="0" y="1711"/>
                    <a:pt x="525" y="2137"/>
                    <a:pt x="1073" y="2137"/>
                  </a:cubicBezTo>
                  <a:cubicBezTo>
                    <a:pt x="1335" y="2137"/>
                    <a:pt x="1603" y="2040"/>
                    <a:pt x="1821" y="1821"/>
                  </a:cubicBezTo>
                  <a:cubicBezTo>
                    <a:pt x="2488" y="1155"/>
                    <a:pt x="2016" y="0"/>
                    <a:pt x="1065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627" name="Google Shape;7627;p57"/>
            <p:cNvSpPr/>
            <p:nvPr/>
          </p:nvSpPr>
          <p:spPr>
            <a:xfrm>
              <a:off x="2751950" y="1190550"/>
              <a:ext cx="62200" cy="53325"/>
            </a:xfrm>
            <a:custGeom>
              <a:rect b="b" l="l" r="r" t="t"/>
              <a:pathLst>
                <a:path extrusionOk="0" h="2133" w="2488">
                  <a:moveTo>
                    <a:pt x="1065" y="0"/>
                  </a:moveTo>
                  <a:cubicBezTo>
                    <a:pt x="480" y="0"/>
                    <a:pt x="0" y="480"/>
                    <a:pt x="0" y="1065"/>
                  </a:cubicBezTo>
                  <a:cubicBezTo>
                    <a:pt x="0" y="1709"/>
                    <a:pt x="525" y="2133"/>
                    <a:pt x="1074" y="2133"/>
                  </a:cubicBezTo>
                  <a:cubicBezTo>
                    <a:pt x="1336" y="2133"/>
                    <a:pt x="1603" y="2036"/>
                    <a:pt x="1821" y="1821"/>
                  </a:cubicBezTo>
                  <a:cubicBezTo>
                    <a:pt x="2488" y="1146"/>
                    <a:pt x="2016" y="0"/>
                    <a:pt x="1065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628" name="Google Shape;7628;p57"/>
            <p:cNvSpPr/>
            <p:nvPr/>
          </p:nvSpPr>
          <p:spPr>
            <a:xfrm>
              <a:off x="2751950" y="1114325"/>
              <a:ext cx="62200" cy="53350"/>
            </a:xfrm>
            <a:custGeom>
              <a:rect b="b" l="l" r="r" t="t"/>
              <a:pathLst>
                <a:path extrusionOk="0" h="2134" w="2488">
                  <a:moveTo>
                    <a:pt x="1065" y="1"/>
                  </a:moveTo>
                  <a:cubicBezTo>
                    <a:pt x="480" y="1"/>
                    <a:pt x="0" y="480"/>
                    <a:pt x="0" y="1065"/>
                  </a:cubicBezTo>
                  <a:cubicBezTo>
                    <a:pt x="0" y="1709"/>
                    <a:pt x="525" y="2133"/>
                    <a:pt x="1074" y="2133"/>
                  </a:cubicBezTo>
                  <a:cubicBezTo>
                    <a:pt x="1336" y="2133"/>
                    <a:pt x="1603" y="2037"/>
                    <a:pt x="1821" y="1822"/>
                  </a:cubicBezTo>
                  <a:cubicBezTo>
                    <a:pt x="2488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629" name="Google Shape;7629;p57"/>
            <p:cNvSpPr/>
            <p:nvPr/>
          </p:nvSpPr>
          <p:spPr>
            <a:xfrm>
              <a:off x="2751950" y="1038125"/>
              <a:ext cx="62200" cy="53325"/>
            </a:xfrm>
            <a:custGeom>
              <a:rect b="b" l="l" r="r" t="t"/>
              <a:pathLst>
                <a:path extrusionOk="0" h="2133" w="2488">
                  <a:moveTo>
                    <a:pt x="1065" y="0"/>
                  </a:moveTo>
                  <a:cubicBezTo>
                    <a:pt x="480" y="0"/>
                    <a:pt x="0" y="480"/>
                    <a:pt x="0" y="1065"/>
                  </a:cubicBezTo>
                  <a:cubicBezTo>
                    <a:pt x="0" y="1709"/>
                    <a:pt x="525" y="2133"/>
                    <a:pt x="1074" y="2133"/>
                  </a:cubicBezTo>
                  <a:cubicBezTo>
                    <a:pt x="1336" y="2133"/>
                    <a:pt x="1603" y="2036"/>
                    <a:pt x="1821" y="1821"/>
                  </a:cubicBezTo>
                  <a:cubicBezTo>
                    <a:pt x="2488" y="1146"/>
                    <a:pt x="2016" y="0"/>
                    <a:pt x="1065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630" name="Google Shape;7630;p57"/>
            <p:cNvSpPr/>
            <p:nvPr/>
          </p:nvSpPr>
          <p:spPr>
            <a:xfrm>
              <a:off x="2675925" y="1571400"/>
              <a:ext cx="62225" cy="53250"/>
            </a:xfrm>
            <a:custGeom>
              <a:rect b="b" l="l" r="r" t="t"/>
              <a:pathLst>
                <a:path extrusionOk="0" h="2130" w="2489">
                  <a:moveTo>
                    <a:pt x="1066" y="1"/>
                  </a:moveTo>
                  <a:cubicBezTo>
                    <a:pt x="472" y="1"/>
                    <a:pt x="1" y="472"/>
                    <a:pt x="1" y="1066"/>
                  </a:cubicBezTo>
                  <a:cubicBezTo>
                    <a:pt x="1" y="1703"/>
                    <a:pt x="525" y="2129"/>
                    <a:pt x="1071" y="2129"/>
                  </a:cubicBezTo>
                  <a:cubicBezTo>
                    <a:pt x="1332" y="2129"/>
                    <a:pt x="1598" y="2032"/>
                    <a:pt x="1814" y="1813"/>
                  </a:cubicBezTo>
                  <a:cubicBezTo>
                    <a:pt x="2488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631" name="Google Shape;7631;p57"/>
            <p:cNvSpPr/>
            <p:nvPr/>
          </p:nvSpPr>
          <p:spPr>
            <a:xfrm>
              <a:off x="2675925" y="1495200"/>
              <a:ext cx="62225" cy="53325"/>
            </a:xfrm>
            <a:custGeom>
              <a:rect b="b" l="l" r="r" t="t"/>
              <a:pathLst>
                <a:path extrusionOk="0" h="2133" w="2489">
                  <a:moveTo>
                    <a:pt x="1066" y="0"/>
                  </a:moveTo>
                  <a:cubicBezTo>
                    <a:pt x="472" y="0"/>
                    <a:pt x="1" y="480"/>
                    <a:pt x="1" y="1065"/>
                  </a:cubicBezTo>
                  <a:cubicBezTo>
                    <a:pt x="1" y="1709"/>
                    <a:pt x="526" y="2133"/>
                    <a:pt x="1072" y="2133"/>
                  </a:cubicBezTo>
                  <a:cubicBezTo>
                    <a:pt x="1333" y="2133"/>
                    <a:pt x="1598" y="2036"/>
                    <a:pt x="1814" y="1821"/>
                  </a:cubicBezTo>
                  <a:cubicBezTo>
                    <a:pt x="2488" y="1146"/>
                    <a:pt x="2017" y="0"/>
                    <a:pt x="1066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632" name="Google Shape;7632;p57"/>
            <p:cNvSpPr/>
            <p:nvPr/>
          </p:nvSpPr>
          <p:spPr>
            <a:xfrm>
              <a:off x="2675925" y="1418975"/>
              <a:ext cx="62225" cy="53350"/>
            </a:xfrm>
            <a:custGeom>
              <a:rect b="b" l="l" r="r" t="t"/>
              <a:pathLst>
                <a:path extrusionOk="0" h="2134" w="2489">
                  <a:moveTo>
                    <a:pt x="1066" y="1"/>
                  </a:moveTo>
                  <a:cubicBezTo>
                    <a:pt x="472" y="1"/>
                    <a:pt x="1" y="480"/>
                    <a:pt x="1" y="1065"/>
                  </a:cubicBezTo>
                  <a:cubicBezTo>
                    <a:pt x="1" y="1709"/>
                    <a:pt x="526" y="2133"/>
                    <a:pt x="1072" y="2133"/>
                  </a:cubicBezTo>
                  <a:cubicBezTo>
                    <a:pt x="1333" y="2133"/>
                    <a:pt x="1598" y="2037"/>
                    <a:pt x="1814" y="1822"/>
                  </a:cubicBezTo>
                  <a:cubicBezTo>
                    <a:pt x="2488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633" name="Google Shape;7633;p57"/>
            <p:cNvSpPr/>
            <p:nvPr/>
          </p:nvSpPr>
          <p:spPr>
            <a:xfrm>
              <a:off x="2675925" y="1342750"/>
              <a:ext cx="62225" cy="53450"/>
            </a:xfrm>
            <a:custGeom>
              <a:rect b="b" l="l" r="r" t="t"/>
              <a:pathLst>
                <a:path extrusionOk="0" h="2138" w="2489">
                  <a:moveTo>
                    <a:pt x="1066" y="1"/>
                  </a:moveTo>
                  <a:cubicBezTo>
                    <a:pt x="472" y="1"/>
                    <a:pt x="1" y="481"/>
                    <a:pt x="1" y="1066"/>
                  </a:cubicBezTo>
                  <a:cubicBezTo>
                    <a:pt x="1" y="1710"/>
                    <a:pt x="526" y="2138"/>
                    <a:pt x="1072" y="2138"/>
                  </a:cubicBezTo>
                  <a:cubicBezTo>
                    <a:pt x="1333" y="2138"/>
                    <a:pt x="1598" y="2040"/>
                    <a:pt x="1814" y="1822"/>
                  </a:cubicBezTo>
                  <a:cubicBezTo>
                    <a:pt x="2488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634" name="Google Shape;7634;p57"/>
            <p:cNvSpPr/>
            <p:nvPr/>
          </p:nvSpPr>
          <p:spPr>
            <a:xfrm>
              <a:off x="2675925" y="1266550"/>
              <a:ext cx="62225" cy="53450"/>
            </a:xfrm>
            <a:custGeom>
              <a:rect b="b" l="l" r="r" t="t"/>
              <a:pathLst>
                <a:path extrusionOk="0" h="2138" w="2489">
                  <a:moveTo>
                    <a:pt x="1066" y="0"/>
                  </a:moveTo>
                  <a:cubicBezTo>
                    <a:pt x="472" y="9"/>
                    <a:pt x="1" y="480"/>
                    <a:pt x="1" y="1074"/>
                  </a:cubicBezTo>
                  <a:cubicBezTo>
                    <a:pt x="1" y="1711"/>
                    <a:pt x="525" y="2137"/>
                    <a:pt x="1071" y="2137"/>
                  </a:cubicBezTo>
                  <a:cubicBezTo>
                    <a:pt x="1332" y="2137"/>
                    <a:pt x="1598" y="2040"/>
                    <a:pt x="1814" y="1821"/>
                  </a:cubicBezTo>
                  <a:cubicBezTo>
                    <a:pt x="2488" y="1155"/>
                    <a:pt x="2017" y="0"/>
                    <a:pt x="1066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635" name="Google Shape;7635;p57"/>
            <p:cNvSpPr/>
            <p:nvPr/>
          </p:nvSpPr>
          <p:spPr>
            <a:xfrm>
              <a:off x="2675925" y="1190550"/>
              <a:ext cx="62225" cy="53325"/>
            </a:xfrm>
            <a:custGeom>
              <a:rect b="b" l="l" r="r" t="t"/>
              <a:pathLst>
                <a:path extrusionOk="0" h="2133" w="2489">
                  <a:moveTo>
                    <a:pt x="1066" y="0"/>
                  </a:moveTo>
                  <a:cubicBezTo>
                    <a:pt x="472" y="0"/>
                    <a:pt x="1" y="480"/>
                    <a:pt x="1" y="1065"/>
                  </a:cubicBezTo>
                  <a:cubicBezTo>
                    <a:pt x="1" y="1709"/>
                    <a:pt x="526" y="2133"/>
                    <a:pt x="1072" y="2133"/>
                  </a:cubicBezTo>
                  <a:cubicBezTo>
                    <a:pt x="1333" y="2133"/>
                    <a:pt x="1598" y="2036"/>
                    <a:pt x="1814" y="1821"/>
                  </a:cubicBezTo>
                  <a:cubicBezTo>
                    <a:pt x="2488" y="1146"/>
                    <a:pt x="2017" y="0"/>
                    <a:pt x="1066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636" name="Google Shape;7636;p57"/>
            <p:cNvSpPr/>
            <p:nvPr/>
          </p:nvSpPr>
          <p:spPr>
            <a:xfrm>
              <a:off x="2675925" y="1114325"/>
              <a:ext cx="62225" cy="53350"/>
            </a:xfrm>
            <a:custGeom>
              <a:rect b="b" l="l" r="r" t="t"/>
              <a:pathLst>
                <a:path extrusionOk="0" h="2134" w="2489">
                  <a:moveTo>
                    <a:pt x="1066" y="1"/>
                  </a:moveTo>
                  <a:cubicBezTo>
                    <a:pt x="472" y="1"/>
                    <a:pt x="1" y="480"/>
                    <a:pt x="1" y="1065"/>
                  </a:cubicBezTo>
                  <a:cubicBezTo>
                    <a:pt x="1" y="1709"/>
                    <a:pt x="526" y="2133"/>
                    <a:pt x="1072" y="2133"/>
                  </a:cubicBezTo>
                  <a:cubicBezTo>
                    <a:pt x="1333" y="2133"/>
                    <a:pt x="1598" y="2037"/>
                    <a:pt x="1814" y="1822"/>
                  </a:cubicBezTo>
                  <a:cubicBezTo>
                    <a:pt x="2488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637" name="Google Shape;7637;p57"/>
            <p:cNvSpPr/>
            <p:nvPr/>
          </p:nvSpPr>
          <p:spPr>
            <a:xfrm>
              <a:off x="2675925" y="1038125"/>
              <a:ext cx="62225" cy="53325"/>
            </a:xfrm>
            <a:custGeom>
              <a:rect b="b" l="l" r="r" t="t"/>
              <a:pathLst>
                <a:path extrusionOk="0" h="2133" w="2489">
                  <a:moveTo>
                    <a:pt x="1066" y="0"/>
                  </a:moveTo>
                  <a:cubicBezTo>
                    <a:pt x="472" y="0"/>
                    <a:pt x="1" y="480"/>
                    <a:pt x="1" y="1065"/>
                  </a:cubicBezTo>
                  <a:cubicBezTo>
                    <a:pt x="1" y="1709"/>
                    <a:pt x="526" y="2133"/>
                    <a:pt x="1072" y="2133"/>
                  </a:cubicBezTo>
                  <a:cubicBezTo>
                    <a:pt x="1333" y="2133"/>
                    <a:pt x="1598" y="2036"/>
                    <a:pt x="1814" y="1821"/>
                  </a:cubicBezTo>
                  <a:cubicBezTo>
                    <a:pt x="2488" y="1146"/>
                    <a:pt x="2017" y="0"/>
                    <a:pt x="1066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638" name="Google Shape;7638;p57"/>
            <p:cNvSpPr/>
            <p:nvPr/>
          </p:nvSpPr>
          <p:spPr>
            <a:xfrm>
              <a:off x="2599725" y="1647400"/>
              <a:ext cx="62200" cy="53450"/>
            </a:xfrm>
            <a:custGeom>
              <a:rect b="b" l="l" r="r" t="t"/>
              <a:pathLst>
                <a:path extrusionOk="0" h="2138" w="2488">
                  <a:moveTo>
                    <a:pt x="1065" y="1"/>
                  </a:moveTo>
                  <a:cubicBezTo>
                    <a:pt x="480" y="9"/>
                    <a:pt x="0" y="481"/>
                    <a:pt x="0" y="1066"/>
                  </a:cubicBezTo>
                  <a:cubicBezTo>
                    <a:pt x="0" y="1710"/>
                    <a:pt x="525" y="2138"/>
                    <a:pt x="1074" y="2138"/>
                  </a:cubicBezTo>
                  <a:cubicBezTo>
                    <a:pt x="1336" y="2138"/>
                    <a:pt x="1603" y="2040"/>
                    <a:pt x="1821" y="1822"/>
                  </a:cubicBezTo>
                  <a:cubicBezTo>
                    <a:pt x="2488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639" name="Google Shape;7639;p57"/>
            <p:cNvSpPr/>
            <p:nvPr/>
          </p:nvSpPr>
          <p:spPr>
            <a:xfrm>
              <a:off x="2599725" y="1571400"/>
              <a:ext cx="62200" cy="53250"/>
            </a:xfrm>
            <a:custGeom>
              <a:rect b="b" l="l" r="r" t="t"/>
              <a:pathLst>
                <a:path extrusionOk="0" h="2130" w="2488">
                  <a:moveTo>
                    <a:pt x="1065" y="1"/>
                  </a:moveTo>
                  <a:cubicBezTo>
                    <a:pt x="480" y="1"/>
                    <a:pt x="0" y="472"/>
                    <a:pt x="0" y="1066"/>
                  </a:cubicBezTo>
                  <a:cubicBezTo>
                    <a:pt x="0" y="1703"/>
                    <a:pt x="525" y="2129"/>
                    <a:pt x="1073" y="2129"/>
                  </a:cubicBezTo>
                  <a:cubicBezTo>
                    <a:pt x="1335" y="2129"/>
                    <a:pt x="1603" y="2032"/>
                    <a:pt x="1821" y="1813"/>
                  </a:cubicBezTo>
                  <a:cubicBezTo>
                    <a:pt x="2488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640" name="Google Shape;7640;p57"/>
            <p:cNvSpPr/>
            <p:nvPr/>
          </p:nvSpPr>
          <p:spPr>
            <a:xfrm>
              <a:off x="2599725" y="1495200"/>
              <a:ext cx="62200" cy="53325"/>
            </a:xfrm>
            <a:custGeom>
              <a:rect b="b" l="l" r="r" t="t"/>
              <a:pathLst>
                <a:path extrusionOk="0" h="2133" w="2488">
                  <a:moveTo>
                    <a:pt x="1065" y="0"/>
                  </a:moveTo>
                  <a:cubicBezTo>
                    <a:pt x="480" y="0"/>
                    <a:pt x="0" y="480"/>
                    <a:pt x="0" y="1065"/>
                  </a:cubicBezTo>
                  <a:cubicBezTo>
                    <a:pt x="0" y="1709"/>
                    <a:pt x="525" y="2133"/>
                    <a:pt x="1074" y="2133"/>
                  </a:cubicBezTo>
                  <a:cubicBezTo>
                    <a:pt x="1336" y="2133"/>
                    <a:pt x="1603" y="2036"/>
                    <a:pt x="1821" y="1821"/>
                  </a:cubicBezTo>
                  <a:cubicBezTo>
                    <a:pt x="2488" y="1146"/>
                    <a:pt x="2016" y="0"/>
                    <a:pt x="1065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641" name="Google Shape;7641;p57"/>
            <p:cNvSpPr/>
            <p:nvPr/>
          </p:nvSpPr>
          <p:spPr>
            <a:xfrm>
              <a:off x="2599725" y="1418975"/>
              <a:ext cx="62200" cy="53350"/>
            </a:xfrm>
            <a:custGeom>
              <a:rect b="b" l="l" r="r" t="t"/>
              <a:pathLst>
                <a:path extrusionOk="0" h="2134" w="2488">
                  <a:moveTo>
                    <a:pt x="1065" y="1"/>
                  </a:moveTo>
                  <a:cubicBezTo>
                    <a:pt x="480" y="1"/>
                    <a:pt x="0" y="480"/>
                    <a:pt x="0" y="1065"/>
                  </a:cubicBezTo>
                  <a:cubicBezTo>
                    <a:pt x="0" y="1709"/>
                    <a:pt x="525" y="2133"/>
                    <a:pt x="1074" y="2133"/>
                  </a:cubicBezTo>
                  <a:cubicBezTo>
                    <a:pt x="1336" y="2133"/>
                    <a:pt x="1603" y="2037"/>
                    <a:pt x="1821" y="1822"/>
                  </a:cubicBezTo>
                  <a:cubicBezTo>
                    <a:pt x="2488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642" name="Google Shape;7642;p57"/>
            <p:cNvSpPr/>
            <p:nvPr/>
          </p:nvSpPr>
          <p:spPr>
            <a:xfrm>
              <a:off x="2599725" y="1342750"/>
              <a:ext cx="62200" cy="53450"/>
            </a:xfrm>
            <a:custGeom>
              <a:rect b="b" l="l" r="r" t="t"/>
              <a:pathLst>
                <a:path extrusionOk="0" h="2138" w="2488">
                  <a:moveTo>
                    <a:pt x="1065" y="1"/>
                  </a:moveTo>
                  <a:cubicBezTo>
                    <a:pt x="480" y="1"/>
                    <a:pt x="0" y="481"/>
                    <a:pt x="0" y="1066"/>
                  </a:cubicBezTo>
                  <a:cubicBezTo>
                    <a:pt x="0" y="1710"/>
                    <a:pt x="525" y="2138"/>
                    <a:pt x="1074" y="2138"/>
                  </a:cubicBezTo>
                  <a:cubicBezTo>
                    <a:pt x="1336" y="2138"/>
                    <a:pt x="1603" y="2040"/>
                    <a:pt x="1821" y="1822"/>
                  </a:cubicBezTo>
                  <a:cubicBezTo>
                    <a:pt x="2488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643" name="Google Shape;7643;p57"/>
            <p:cNvSpPr/>
            <p:nvPr/>
          </p:nvSpPr>
          <p:spPr>
            <a:xfrm>
              <a:off x="2599725" y="1266550"/>
              <a:ext cx="62200" cy="53450"/>
            </a:xfrm>
            <a:custGeom>
              <a:rect b="b" l="l" r="r" t="t"/>
              <a:pathLst>
                <a:path extrusionOk="0" h="2138" w="2488">
                  <a:moveTo>
                    <a:pt x="1065" y="0"/>
                  </a:moveTo>
                  <a:cubicBezTo>
                    <a:pt x="480" y="9"/>
                    <a:pt x="0" y="480"/>
                    <a:pt x="0" y="1074"/>
                  </a:cubicBezTo>
                  <a:cubicBezTo>
                    <a:pt x="0" y="1711"/>
                    <a:pt x="525" y="2137"/>
                    <a:pt x="1073" y="2137"/>
                  </a:cubicBezTo>
                  <a:cubicBezTo>
                    <a:pt x="1335" y="2137"/>
                    <a:pt x="1603" y="2040"/>
                    <a:pt x="1821" y="1821"/>
                  </a:cubicBezTo>
                  <a:cubicBezTo>
                    <a:pt x="2488" y="1155"/>
                    <a:pt x="2016" y="0"/>
                    <a:pt x="1065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644" name="Google Shape;7644;p57"/>
            <p:cNvSpPr/>
            <p:nvPr/>
          </p:nvSpPr>
          <p:spPr>
            <a:xfrm>
              <a:off x="2599725" y="1190550"/>
              <a:ext cx="62200" cy="53325"/>
            </a:xfrm>
            <a:custGeom>
              <a:rect b="b" l="l" r="r" t="t"/>
              <a:pathLst>
                <a:path extrusionOk="0" h="2133" w="2488">
                  <a:moveTo>
                    <a:pt x="1065" y="0"/>
                  </a:moveTo>
                  <a:cubicBezTo>
                    <a:pt x="480" y="0"/>
                    <a:pt x="0" y="480"/>
                    <a:pt x="0" y="1065"/>
                  </a:cubicBezTo>
                  <a:cubicBezTo>
                    <a:pt x="0" y="1709"/>
                    <a:pt x="525" y="2133"/>
                    <a:pt x="1074" y="2133"/>
                  </a:cubicBezTo>
                  <a:cubicBezTo>
                    <a:pt x="1336" y="2133"/>
                    <a:pt x="1603" y="2036"/>
                    <a:pt x="1821" y="1821"/>
                  </a:cubicBezTo>
                  <a:cubicBezTo>
                    <a:pt x="2488" y="1146"/>
                    <a:pt x="2016" y="0"/>
                    <a:pt x="1065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645" name="Google Shape;7645;p57"/>
            <p:cNvSpPr/>
            <p:nvPr/>
          </p:nvSpPr>
          <p:spPr>
            <a:xfrm>
              <a:off x="2599725" y="1114325"/>
              <a:ext cx="62200" cy="53350"/>
            </a:xfrm>
            <a:custGeom>
              <a:rect b="b" l="l" r="r" t="t"/>
              <a:pathLst>
                <a:path extrusionOk="0" h="2134" w="2488">
                  <a:moveTo>
                    <a:pt x="1065" y="1"/>
                  </a:moveTo>
                  <a:cubicBezTo>
                    <a:pt x="480" y="1"/>
                    <a:pt x="0" y="480"/>
                    <a:pt x="0" y="1065"/>
                  </a:cubicBezTo>
                  <a:cubicBezTo>
                    <a:pt x="0" y="1709"/>
                    <a:pt x="525" y="2133"/>
                    <a:pt x="1074" y="2133"/>
                  </a:cubicBezTo>
                  <a:cubicBezTo>
                    <a:pt x="1336" y="2133"/>
                    <a:pt x="1603" y="2037"/>
                    <a:pt x="1821" y="1822"/>
                  </a:cubicBezTo>
                  <a:cubicBezTo>
                    <a:pt x="2488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646" name="Google Shape;7646;p57"/>
            <p:cNvSpPr/>
            <p:nvPr/>
          </p:nvSpPr>
          <p:spPr>
            <a:xfrm>
              <a:off x="2599725" y="1038125"/>
              <a:ext cx="62200" cy="53325"/>
            </a:xfrm>
            <a:custGeom>
              <a:rect b="b" l="l" r="r" t="t"/>
              <a:pathLst>
                <a:path extrusionOk="0" h="2133" w="2488">
                  <a:moveTo>
                    <a:pt x="1065" y="0"/>
                  </a:moveTo>
                  <a:cubicBezTo>
                    <a:pt x="480" y="0"/>
                    <a:pt x="0" y="480"/>
                    <a:pt x="0" y="1065"/>
                  </a:cubicBezTo>
                  <a:cubicBezTo>
                    <a:pt x="0" y="1709"/>
                    <a:pt x="525" y="2133"/>
                    <a:pt x="1074" y="2133"/>
                  </a:cubicBezTo>
                  <a:cubicBezTo>
                    <a:pt x="1336" y="2133"/>
                    <a:pt x="1603" y="2036"/>
                    <a:pt x="1821" y="1821"/>
                  </a:cubicBezTo>
                  <a:cubicBezTo>
                    <a:pt x="2488" y="1146"/>
                    <a:pt x="2016" y="0"/>
                    <a:pt x="1065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647" name="Google Shape;7647;p57"/>
            <p:cNvSpPr/>
            <p:nvPr/>
          </p:nvSpPr>
          <p:spPr>
            <a:xfrm>
              <a:off x="2523500" y="1723625"/>
              <a:ext cx="62225" cy="53350"/>
            </a:xfrm>
            <a:custGeom>
              <a:rect b="b" l="l" r="r" t="t"/>
              <a:pathLst>
                <a:path extrusionOk="0" h="2134" w="2489">
                  <a:moveTo>
                    <a:pt x="1066" y="1"/>
                  </a:moveTo>
                  <a:cubicBezTo>
                    <a:pt x="480" y="1"/>
                    <a:pt x="1" y="480"/>
                    <a:pt x="1" y="1065"/>
                  </a:cubicBezTo>
                  <a:cubicBezTo>
                    <a:pt x="1" y="1709"/>
                    <a:pt x="526" y="2133"/>
                    <a:pt x="1075" y="2133"/>
                  </a:cubicBezTo>
                  <a:cubicBezTo>
                    <a:pt x="1336" y="2133"/>
                    <a:pt x="1604" y="2037"/>
                    <a:pt x="1822" y="1822"/>
                  </a:cubicBezTo>
                  <a:cubicBezTo>
                    <a:pt x="2488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648" name="Google Shape;7648;p57"/>
            <p:cNvSpPr/>
            <p:nvPr/>
          </p:nvSpPr>
          <p:spPr>
            <a:xfrm>
              <a:off x="2523500" y="1647400"/>
              <a:ext cx="62225" cy="53450"/>
            </a:xfrm>
            <a:custGeom>
              <a:rect b="b" l="l" r="r" t="t"/>
              <a:pathLst>
                <a:path extrusionOk="0" h="2138" w="2489">
                  <a:moveTo>
                    <a:pt x="1066" y="1"/>
                  </a:moveTo>
                  <a:cubicBezTo>
                    <a:pt x="480" y="1"/>
                    <a:pt x="1" y="481"/>
                    <a:pt x="1" y="1066"/>
                  </a:cubicBezTo>
                  <a:cubicBezTo>
                    <a:pt x="1" y="1710"/>
                    <a:pt x="526" y="2138"/>
                    <a:pt x="1074" y="2138"/>
                  </a:cubicBezTo>
                  <a:cubicBezTo>
                    <a:pt x="1336" y="2138"/>
                    <a:pt x="1604" y="2040"/>
                    <a:pt x="1822" y="1822"/>
                  </a:cubicBezTo>
                  <a:cubicBezTo>
                    <a:pt x="2488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649" name="Google Shape;7649;p57"/>
            <p:cNvSpPr/>
            <p:nvPr/>
          </p:nvSpPr>
          <p:spPr>
            <a:xfrm>
              <a:off x="2523500" y="1571400"/>
              <a:ext cx="62225" cy="53250"/>
            </a:xfrm>
            <a:custGeom>
              <a:rect b="b" l="l" r="r" t="t"/>
              <a:pathLst>
                <a:path extrusionOk="0" h="2130" w="2489">
                  <a:moveTo>
                    <a:pt x="1066" y="1"/>
                  </a:moveTo>
                  <a:cubicBezTo>
                    <a:pt x="480" y="1"/>
                    <a:pt x="1" y="472"/>
                    <a:pt x="1" y="1066"/>
                  </a:cubicBezTo>
                  <a:cubicBezTo>
                    <a:pt x="1" y="1703"/>
                    <a:pt x="525" y="2129"/>
                    <a:pt x="1073" y="2129"/>
                  </a:cubicBezTo>
                  <a:cubicBezTo>
                    <a:pt x="1336" y="2129"/>
                    <a:pt x="1603" y="2032"/>
                    <a:pt x="1822" y="1813"/>
                  </a:cubicBezTo>
                  <a:cubicBezTo>
                    <a:pt x="2488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650" name="Google Shape;7650;p57"/>
            <p:cNvSpPr/>
            <p:nvPr/>
          </p:nvSpPr>
          <p:spPr>
            <a:xfrm>
              <a:off x="2523500" y="1495200"/>
              <a:ext cx="62225" cy="53325"/>
            </a:xfrm>
            <a:custGeom>
              <a:rect b="b" l="l" r="r" t="t"/>
              <a:pathLst>
                <a:path extrusionOk="0" h="2133" w="2489">
                  <a:moveTo>
                    <a:pt x="1066" y="0"/>
                  </a:moveTo>
                  <a:cubicBezTo>
                    <a:pt x="480" y="0"/>
                    <a:pt x="1" y="480"/>
                    <a:pt x="1" y="1065"/>
                  </a:cubicBezTo>
                  <a:cubicBezTo>
                    <a:pt x="1" y="1709"/>
                    <a:pt x="526" y="2133"/>
                    <a:pt x="1075" y="2133"/>
                  </a:cubicBezTo>
                  <a:cubicBezTo>
                    <a:pt x="1336" y="2133"/>
                    <a:pt x="1604" y="2036"/>
                    <a:pt x="1822" y="1821"/>
                  </a:cubicBezTo>
                  <a:cubicBezTo>
                    <a:pt x="2488" y="1146"/>
                    <a:pt x="2017" y="0"/>
                    <a:pt x="1066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651" name="Google Shape;7651;p57"/>
            <p:cNvSpPr/>
            <p:nvPr/>
          </p:nvSpPr>
          <p:spPr>
            <a:xfrm>
              <a:off x="2523500" y="1418975"/>
              <a:ext cx="62225" cy="53350"/>
            </a:xfrm>
            <a:custGeom>
              <a:rect b="b" l="l" r="r" t="t"/>
              <a:pathLst>
                <a:path extrusionOk="0" h="2134" w="2489">
                  <a:moveTo>
                    <a:pt x="1066" y="1"/>
                  </a:moveTo>
                  <a:cubicBezTo>
                    <a:pt x="480" y="1"/>
                    <a:pt x="1" y="480"/>
                    <a:pt x="1" y="1065"/>
                  </a:cubicBezTo>
                  <a:cubicBezTo>
                    <a:pt x="1" y="1709"/>
                    <a:pt x="526" y="2133"/>
                    <a:pt x="1075" y="2133"/>
                  </a:cubicBezTo>
                  <a:cubicBezTo>
                    <a:pt x="1336" y="2133"/>
                    <a:pt x="1604" y="2037"/>
                    <a:pt x="1822" y="1822"/>
                  </a:cubicBezTo>
                  <a:cubicBezTo>
                    <a:pt x="2488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652" name="Google Shape;7652;p57"/>
            <p:cNvSpPr/>
            <p:nvPr/>
          </p:nvSpPr>
          <p:spPr>
            <a:xfrm>
              <a:off x="2523500" y="1342750"/>
              <a:ext cx="62225" cy="53450"/>
            </a:xfrm>
            <a:custGeom>
              <a:rect b="b" l="l" r="r" t="t"/>
              <a:pathLst>
                <a:path extrusionOk="0" h="2138" w="2489">
                  <a:moveTo>
                    <a:pt x="1066" y="1"/>
                  </a:moveTo>
                  <a:cubicBezTo>
                    <a:pt x="480" y="1"/>
                    <a:pt x="1" y="481"/>
                    <a:pt x="1" y="1066"/>
                  </a:cubicBezTo>
                  <a:cubicBezTo>
                    <a:pt x="1" y="1710"/>
                    <a:pt x="526" y="2138"/>
                    <a:pt x="1074" y="2138"/>
                  </a:cubicBezTo>
                  <a:cubicBezTo>
                    <a:pt x="1336" y="2138"/>
                    <a:pt x="1604" y="2040"/>
                    <a:pt x="1822" y="1822"/>
                  </a:cubicBezTo>
                  <a:cubicBezTo>
                    <a:pt x="2488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653" name="Google Shape;7653;p57"/>
            <p:cNvSpPr/>
            <p:nvPr/>
          </p:nvSpPr>
          <p:spPr>
            <a:xfrm>
              <a:off x="2523500" y="1266550"/>
              <a:ext cx="62225" cy="53450"/>
            </a:xfrm>
            <a:custGeom>
              <a:rect b="b" l="l" r="r" t="t"/>
              <a:pathLst>
                <a:path extrusionOk="0" h="2138" w="2489">
                  <a:moveTo>
                    <a:pt x="1066" y="0"/>
                  </a:moveTo>
                  <a:cubicBezTo>
                    <a:pt x="480" y="9"/>
                    <a:pt x="1" y="480"/>
                    <a:pt x="1" y="1074"/>
                  </a:cubicBezTo>
                  <a:cubicBezTo>
                    <a:pt x="1" y="1711"/>
                    <a:pt x="525" y="2137"/>
                    <a:pt x="1073" y="2137"/>
                  </a:cubicBezTo>
                  <a:cubicBezTo>
                    <a:pt x="1336" y="2137"/>
                    <a:pt x="1603" y="2040"/>
                    <a:pt x="1822" y="1821"/>
                  </a:cubicBezTo>
                  <a:cubicBezTo>
                    <a:pt x="2488" y="1155"/>
                    <a:pt x="2017" y="0"/>
                    <a:pt x="1066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654" name="Google Shape;7654;p57"/>
            <p:cNvSpPr/>
            <p:nvPr/>
          </p:nvSpPr>
          <p:spPr>
            <a:xfrm>
              <a:off x="2523500" y="1190550"/>
              <a:ext cx="62225" cy="53425"/>
            </a:xfrm>
            <a:custGeom>
              <a:rect b="b" l="l" r="r" t="t"/>
              <a:pathLst>
                <a:path extrusionOk="0" h="2137" w="2489">
                  <a:moveTo>
                    <a:pt x="1066" y="0"/>
                  </a:moveTo>
                  <a:cubicBezTo>
                    <a:pt x="480" y="0"/>
                    <a:pt x="1" y="480"/>
                    <a:pt x="1" y="1065"/>
                  </a:cubicBezTo>
                  <a:cubicBezTo>
                    <a:pt x="1" y="1709"/>
                    <a:pt x="526" y="2137"/>
                    <a:pt x="1074" y="2137"/>
                  </a:cubicBezTo>
                  <a:cubicBezTo>
                    <a:pt x="1336" y="2137"/>
                    <a:pt x="1604" y="2039"/>
                    <a:pt x="1822" y="1821"/>
                  </a:cubicBezTo>
                  <a:cubicBezTo>
                    <a:pt x="2488" y="1146"/>
                    <a:pt x="2017" y="0"/>
                    <a:pt x="1066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655" name="Google Shape;7655;p57"/>
            <p:cNvSpPr/>
            <p:nvPr/>
          </p:nvSpPr>
          <p:spPr>
            <a:xfrm>
              <a:off x="2523500" y="1114325"/>
              <a:ext cx="62225" cy="53350"/>
            </a:xfrm>
            <a:custGeom>
              <a:rect b="b" l="l" r="r" t="t"/>
              <a:pathLst>
                <a:path extrusionOk="0" h="2134" w="2489">
                  <a:moveTo>
                    <a:pt x="1066" y="1"/>
                  </a:moveTo>
                  <a:cubicBezTo>
                    <a:pt x="480" y="1"/>
                    <a:pt x="1" y="480"/>
                    <a:pt x="1" y="1065"/>
                  </a:cubicBezTo>
                  <a:cubicBezTo>
                    <a:pt x="1" y="1709"/>
                    <a:pt x="526" y="2133"/>
                    <a:pt x="1075" y="2133"/>
                  </a:cubicBezTo>
                  <a:cubicBezTo>
                    <a:pt x="1336" y="2133"/>
                    <a:pt x="1604" y="2037"/>
                    <a:pt x="1822" y="1822"/>
                  </a:cubicBezTo>
                  <a:cubicBezTo>
                    <a:pt x="2488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656" name="Google Shape;7656;p57"/>
            <p:cNvSpPr/>
            <p:nvPr/>
          </p:nvSpPr>
          <p:spPr>
            <a:xfrm>
              <a:off x="2523500" y="1038125"/>
              <a:ext cx="62225" cy="53325"/>
            </a:xfrm>
            <a:custGeom>
              <a:rect b="b" l="l" r="r" t="t"/>
              <a:pathLst>
                <a:path extrusionOk="0" h="2133" w="2489">
                  <a:moveTo>
                    <a:pt x="1066" y="0"/>
                  </a:moveTo>
                  <a:cubicBezTo>
                    <a:pt x="480" y="0"/>
                    <a:pt x="1" y="480"/>
                    <a:pt x="1" y="1065"/>
                  </a:cubicBezTo>
                  <a:cubicBezTo>
                    <a:pt x="1" y="1709"/>
                    <a:pt x="526" y="2133"/>
                    <a:pt x="1075" y="2133"/>
                  </a:cubicBezTo>
                  <a:cubicBezTo>
                    <a:pt x="1336" y="2133"/>
                    <a:pt x="1604" y="2036"/>
                    <a:pt x="1822" y="1821"/>
                  </a:cubicBezTo>
                  <a:cubicBezTo>
                    <a:pt x="2488" y="1146"/>
                    <a:pt x="2017" y="0"/>
                    <a:pt x="1066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657" name="Google Shape;7657;p57"/>
            <p:cNvSpPr/>
            <p:nvPr/>
          </p:nvSpPr>
          <p:spPr>
            <a:xfrm>
              <a:off x="2447300" y="1723625"/>
              <a:ext cx="62400" cy="53350"/>
            </a:xfrm>
            <a:custGeom>
              <a:rect b="b" l="l" r="r" t="t"/>
              <a:pathLst>
                <a:path extrusionOk="0" h="2134" w="2496">
                  <a:moveTo>
                    <a:pt x="1065" y="1"/>
                  </a:moveTo>
                  <a:cubicBezTo>
                    <a:pt x="480" y="1"/>
                    <a:pt x="0" y="480"/>
                    <a:pt x="0" y="1065"/>
                  </a:cubicBezTo>
                  <a:cubicBezTo>
                    <a:pt x="0" y="1709"/>
                    <a:pt x="525" y="2133"/>
                    <a:pt x="1074" y="2133"/>
                  </a:cubicBezTo>
                  <a:cubicBezTo>
                    <a:pt x="1336" y="2133"/>
                    <a:pt x="1603" y="2037"/>
                    <a:pt x="1821" y="1822"/>
                  </a:cubicBezTo>
                  <a:cubicBezTo>
                    <a:pt x="2496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658" name="Google Shape;7658;p57"/>
            <p:cNvSpPr/>
            <p:nvPr/>
          </p:nvSpPr>
          <p:spPr>
            <a:xfrm>
              <a:off x="2447300" y="1647400"/>
              <a:ext cx="62400" cy="53450"/>
            </a:xfrm>
            <a:custGeom>
              <a:rect b="b" l="l" r="r" t="t"/>
              <a:pathLst>
                <a:path extrusionOk="0" h="2138" w="2496">
                  <a:moveTo>
                    <a:pt x="1065" y="1"/>
                  </a:moveTo>
                  <a:cubicBezTo>
                    <a:pt x="480" y="9"/>
                    <a:pt x="8" y="481"/>
                    <a:pt x="0" y="1066"/>
                  </a:cubicBezTo>
                  <a:cubicBezTo>
                    <a:pt x="0" y="1710"/>
                    <a:pt x="525" y="2138"/>
                    <a:pt x="1074" y="2138"/>
                  </a:cubicBezTo>
                  <a:cubicBezTo>
                    <a:pt x="1336" y="2138"/>
                    <a:pt x="1603" y="2040"/>
                    <a:pt x="1821" y="1822"/>
                  </a:cubicBezTo>
                  <a:cubicBezTo>
                    <a:pt x="2496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659" name="Google Shape;7659;p57"/>
            <p:cNvSpPr/>
            <p:nvPr/>
          </p:nvSpPr>
          <p:spPr>
            <a:xfrm>
              <a:off x="2447300" y="1571400"/>
              <a:ext cx="62400" cy="53250"/>
            </a:xfrm>
            <a:custGeom>
              <a:rect b="b" l="l" r="r" t="t"/>
              <a:pathLst>
                <a:path extrusionOk="0" h="2130" w="2496">
                  <a:moveTo>
                    <a:pt x="1065" y="1"/>
                  </a:moveTo>
                  <a:cubicBezTo>
                    <a:pt x="480" y="1"/>
                    <a:pt x="8" y="472"/>
                    <a:pt x="0" y="1066"/>
                  </a:cubicBezTo>
                  <a:cubicBezTo>
                    <a:pt x="0" y="1703"/>
                    <a:pt x="525" y="2129"/>
                    <a:pt x="1073" y="2129"/>
                  </a:cubicBezTo>
                  <a:cubicBezTo>
                    <a:pt x="1335" y="2129"/>
                    <a:pt x="1603" y="2032"/>
                    <a:pt x="1821" y="1813"/>
                  </a:cubicBezTo>
                  <a:cubicBezTo>
                    <a:pt x="2496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660" name="Google Shape;7660;p57"/>
            <p:cNvSpPr/>
            <p:nvPr/>
          </p:nvSpPr>
          <p:spPr>
            <a:xfrm>
              <a:off x="2447300" y="1495200"/>
              <a:ext cx="62400" cy="53325"/>
            </a:xfrm>
            <a:custGeom>
              <a:rect b="b" l="l" r="r" t="t"/>
              <a:pathLst>
                <a:path extrusionOk="0" h="2133" w="2496">
                  <a:moveTo>
                    <a:pt x="1065" y="0"/>
                  </a:moveTo>
                  <a:cubicBezTo>
                    <a:pt x="480" y="0"/>
                    <a:pt x="0" y="480"/>
                    <a:pt x="0" y="1065"/>
                  </a:cubicBezTo>
                  <a:cubicBezTo>
                    <a:pt x="0" y="1709"/>
                    <a:pt x="525" y="2133"/>
                    <a:pt x="1074" y="2133"/>
                  </a:cubicBezTo>
                  <a:cubicBezTo>
                    <a:pt x="1336" y="2133"/>
                    <a:pt x="1603" y="2036"/>
                    <a:pt x="1821" y="1821"/>
                  </a:cubicBezTo>
                  <a:cubicBezTo>
                    <a:pt x="2496" y="1146"/>
                    <a:pt x="2016" y="0"/>
                    <a:pt x="1065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661" name="Google Shape;7661;p57"/>
            <p:cNvSpPr/>
            <p:nvPr/>
          </p:nvSpPr>
          <p:spPr>
            <a:xfrm>
              <a:off x="2447300" y="1418975"/>
              <a:ext cx="62400" cy="53350"/>
            </a:xfrm>
            <a:custGeom>
              <a:rect b="b" l="l" r="r" t="t"/>
              <a:pathLst>
                <a:path extrusionOk="0" h="2134" w="2496">
                  <a:moveTo>
                    <a:pt x="1065" y="1"/>
                  </a:moveTo>
                  <a:cubicBezTo>
                    <a:pt x="480" y="1"/>
                    <a:pt x="8" y="480"/>
                    <a:pt x="0" y="1065"/>
                  </a:cubicBezTo>
                  <a:cubicBezTo>
                    <a:pt x="0" y="1709"/>
                    <a:pt x="525" y="2133"/>
                    <a:pt x="1074" y="2133"/>
                  </a:cubicBezTo>
                  <a:cubicBezTo>
                    <a:pt x="1336" y="2133"/>
                    <a:pt x="1603" y="2037"/>
                    <a:pt x="1821" y="1822"/>
                  </a:cubicBezTo>
                  <a:cubicBezTo>
                    <a:pt x="2496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662" name="Google Shape;7662;p57"/>
            <p:cNvSpPr/>
            <p:nvPr/>
          </p:nvSpPr>
          <p:spPr>
            <a:xfrm>
              <a:off x="2447300" y="1342750"/>
              <a:ext cx="62400" cy="53450"/>
            </a:xfrm>
            <a:custGeom>
              <a:rect b="b" l="l" r="r" t="t"/>
              <a:pathLst>
                <a:path extrusionOk="0" h="2138" w="2496">
                  <a:moveTo>
                    <a:pt x="1065" y="1"/>
                  </a:moveTo>
                  <a:cubicBezTo>
                    <a:pt x="480" y="1"/>
                    <a:pt x="0" y="481"/>
                    <a:pt x="0" y="1066"/>
                  </a:cubicBezTo>
                  <a:cubicBezTo>
                    <a:pt x="0" y="1710"/>
                    <a:pt x="525" y="2138"/>
                    <a:pt x="1074" y="2138"/>
                  </a:cubicBezTo>
                  <a:cubicBezTo>
                    <a:pt x="1336" y="2138"/>
                    <a:pt x="1603" y="2040"/>
                    <a:pt x="1821" y="1822"/>
                  </a:cubicBezTo>
                  <a:cubicBezTo>
                    <a:pt x="2496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663" name="Google Shape;7663;p57"/>
            <p:cNvSpPr/>
            <p:nvPr/>
          </p:nvSpPr>
          <p:spPr>
            <a:xfrm>
              <a:off x="2447300" y="1266550"/>
              <a:ext cx="62400" cy="53450"/>
            </a:xfrm>
            <a:custGeom>
              <a:rect b="b" l="l" r="r" t="t"/>
              <a:pathLst>
                <a:path extrusionOk="0" h="2138" w="2496">
                  <a:moveTo>
                    <a:pt x="1065" y="0"/>
                  </a:moveTo>
                  <a:cubicBezTo>
                    <a:pt x="480" y="9"/>
                    <a:pt x="8" y="480"/>
                    <a:pt x="0" y="1074"/>
                  </a:cubicBezTo>
                  <a:cubicBezTo>
                    <a:pt x="0" y="1711"/>
                    <a:pt x="525" y="2137"/>
                    <a:pt x="1073" y="2137"/>
                  </a:cubicBezTo>
                  <a:cubicBezTo>
                    <a:pt x="1335" y="2137"/>
                    <a:pt x="1603" y="2040"/>
                    <a:pt x="1821" y="1821"/>
                  </a:cubicBezTo>
                  <a:cubicBezTo>
                    <a:pt x="2496" y="1155"/>
                    <a:pt x="2016" y="0"/>
                    <a:pt x="1065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664" name="Google Shape;7664;p57"/>
            <p:cNvSpPr/>
            <p:nvPr/>
          </p:nvSpPr>
          <p:spPr>
            <a:xfrm>
              <a:off x="2447300" y="1190550"/>
              <a:ext cx="62400" cy="53325"/>
            </a:xfrm>
            <a:custGeom>
              <a:rect b="b" l="l" r="r" t="t"/>
              <a:pathLst>
                <a:path extrusionOk="0" h="2133" w="2496">
                  <a:moveTo>
                    <a:pt x="1065" y="0"/>
                  </a:moveTo>
                  <a:cubicBezTo>
                    <a:pt x="480" y="0"/>
                    <a:pt x="8" y="480"/>
                    <a:pt x="0" y="1065"/>
                  </a:cubicBezTo>
                  <a:cubicBezTo>
                    <a:pt x="0" y="1709"/>
                    <a:pt x="525" y="2133"/>
                    <a:pt x="1074" y="2133"/>
                  </a:cubicBezTo>
                  <a:cubicBezTo>
                    <a:pt x="1336" y="2133"/>
                    <a:pt x="1603" y="2036"/>
                    <a:pt x="1821" y="1821"/>
                  </a:cubicBezTo>
                  <a:cubicBezTo>
                    <a:pt x="2496" y="1146"/>
                    <a:pt x="2016" y="0"/>
                    <a:pt x="1065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665" name="Google Shape;7665;p57"/>
            <p:cNvSpPr/>
            <p:nvPr/>
          </p:nvSpPr>
          <p:spPr>
            <a:xfrm>
              <a:off x="2447300" y="1114325"/>
              <a:ext cx="62400" cy="53350"/>
            </a:xfrm>
            <a:custGeom>
              <a:rect b="b" l="l" r="r" t="t"/>
              <a:pathLst>
                <a:path extrusionOk="0" h="2134" w="2496">
                  <a:moveTo>
                    <a:pt x="1065" y="1"/>
                  </a:moveTo>
                  <a:cubicBezTo>
                    <a:pt x="480" y="1"/>
                    <a:pt x="0" y="480"/>
                    <a:pt x="0" y="1065"/>
                  </a:cubicBezTo>
                  <a:cubicBezTo>
                    <a:pt x="0" y="1709"/>
                    <a:pt x="525" y="2133"/>
                    <a:pt x="1074" y="2133"/>
                  </a:cubicBezTo>
                  <a:cubicBezTo>
                    <a:pt x="1336" y="2133"/>
                    <a:pt x="1603" y="2037"/>
                    <a:pt x="1821" y="1822"/>
                  </a:cubicBezTo>
                  <a:cubicBezTo>
                    <a:pt x="2496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666" name="Google Shape;7666;p57"/>
            <p:cNvSpPr/>
            <p:nvPr/>
          </p:nvSpPr>
          <p:spPr>
            <a:xfrm>
              <a:off x="2447300" y="1038125"/>
              <a:ext cx="62400" cy="53325"/>
            </a:xfrm>
            <a:custGeom>
              <a:rect b="b" l="l" r="r" t="t"/>
              <a:pathLst>
                <a:path extrusionOk="0" h="2133" w="2496">
                  <a:moveTo>
                    <a:pt x="1065" y="0"/>
                  </a:moveTo>
                  <a:cubicBezTo>
                    <a:pt x="480" y="0"/>
                    <a:pt x="8" y="480"/>
                    <a:pt x="0" y="1065"/>
                  </a:cubicBezTo>
                  <a:cubicBezTo>
                    <a:pt x="0" y="1709"/>
                    <a:pt x="525" y="2133"/>
                    <a:pt x="1074" y="2133"/>
                  </a:cubicBezTo>
                  <a:cubicBezTo>
                    <a:pt x="1336" y="2133"/>
                    <a:pt x="1603" y="2036"/>
                    <a:pt x="1821" y="1821"/>
                  </a:cubicBezTo>
                  <a:cubicBezTo>
                    <a:pt x="2496" y="1146"/>
                    <a:pt x="2016" y="0"/>
                    <a:pt x="1065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667" name="Google Shape;7667;p57"/>
            <p:cNvSpPr/>
            <p:nvPr/>
          </p:nvSpPr>
          <p:spPr>
            <a:xfrm>
              <a:off x="2371275" y="1647400"/>
              <a:ext cx="62225" cy="53450"/>
            </a:xfrm>
            <a:custGeom>
              <a:rect b="b" l="l" r="r" t="t"/>
              <a:pathLst>
                <a:path extrusionOk="0" h="2138" w="2489">
                  <a:moveTo>
                    <a:pt x="1066" y="1"/>
                  </a:moveTo>
                  <a:cubicBezTo>
                    <a:pt x="472" y="1"/>
                    <a:pt x="1" y="481"/>
                    <a:pt x="1" y="1066"/>
                  </a:cubicBezTo>
                  <a:cubicBezTo>
                    <a:pt x="1" y="1710"/>
                    <a:pt x="526" y="2138"/>
                    <a:pt x="1072" y="2138"/>
                  </a:cubicBezTo>
                  <a:cubicBezTo>
                    <a:pt x="1333" y="2138"/>
                    <a:pt x="1598" y="2040"/>
                    <a:pt x="1814" y="1822"/>
                  </a:cubicBezTo>
                  <a:cubicBezTo>
                    <a:pt x="2488" y="1147"/>
                    <a:pt x="2009" y="1"/>
                    <a:pt x="1066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668" name="Google Shape;7668;p57"/>
            <p:cNvSpPr/>
            <p:nvPr/>
          </p:nvSpPr>
          <p:spPr>
            <a:xfrm>
              <a:off x="2371275" y="1571400"/>
              <a:ext cx="62225" cy="53250"/>
            </a:xfrm>
            <a:custGeom>
              <a:rect b="b" l="l" r="r" t="t"/>
              <a:pathLst>
                <a:path extrusionOk="0" h="2130" w="2489">
                  <a:moveTo>
                    <a:pt x="1066" y="1"/>
                  </a:moveTo>
                  <a:cubicBezTo>
                    <a:pt x="472" y="1"/>
                    <a:pt x="1" y="472"/>
                    <a:pt x="1" y="1066"/>
                  </a:cubicBezTo>
                  <a:cubicBezTo>
                    <a:pt x="1" y="1703"/>
                    <a:pt x="525" y="2129"/>
                    <a:pt x="1071" y="2129"/>
                  </a:cubicBezTo>
                  <a:cubicBezTo>
                    <a:pt x="1332" y="2129"/>
                    <a:pt x="1598" y="2032"/>
                    <a:pt x="1814" y="1813"/>
                  </a:cubicBezTo>
                  <a:cubicBezTo>
                    <a:pt x="2488" y="1147"/>
                    <a:pt x="2009" y="1"/>
                    <a:pt x="1066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669" name="Google Shape;7669;p57"/>
            <p:cNvSpPr/>
            <p:nvPr/>
          </p:nvSpPr>
          <p:spPr>
            <a:xfrm>
              <a:off x="2371275" y="1495200"/>
              <a:ext cx="62225" cy="53325"/>
            </a:xfrm>
            <a:custGeom>
              <a:rect b="b" l="l" r="r" t="t"/>
              <a:pathLst>
                <a:path extrusionOk="0" h="2133" w="2489">
                  <a:moveTo>
                    <a:pt x="1066" y="0"/>
                  </a:moveTo>
                  <a:cubicBezTo>
                    <a:pt x="472" y="0"/>
                    <a:pt x="1" y="480"/>
                    <a:pt x="1" y="1065"/>
                  </a:cubicBezTo>
                  <a:cubicBezTo>
                    <a:pt x="1" y="1709"/>
                    <a:pt x="526" y="2133"/>
                    <a:pt x="1072" y="2133"/>
                  </a:cubicBezTo>
                  <a:cubicBezTo>
                    <a:pt x="1333" y="2133"/>
                    <a:pt x="1598" y="2036"/>
                    <a:pt x="1814" y="1821"/>
                  </a:cubicBezTo>
                  <a:cubicBezTo>
                    <a:pt x="2488" y="1146"/>
                    <a:pt x="2009" y="0"/>
                    <a:pt x="1066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670" name="Google Shape;7670;p57"/>
            <p:cNvSpPr/>
            <p:nvPr/>
          </p:nvSpPr>
          <p:spPr>
            <a:xfrm>
              <a:off x="2371275" y="1418975"/>
              <a:ext cx="62225" cy="53350"/>
            </a:xfrm>
            <a:custGeom>
              <a:rect b="b" l="l" r="r" t="t"/>
              <a:pathLst>
                <a:path extrusionOk="0" h="2134" w="2489">
                  <a:moveTo>
                    <a:pt x="1066" y="1"/>
                  </a:moveTo>
                  <a:cubicBezTo>
                    <a:pt x="472" y="1"/>
                    <a:pt x="1" y="480"/>
                    <a:pt x="1" y="1065"/>
                  </a:cubicBezTo>
                  <a:cubicBezTo>
                    <a:pt x="1" y="1709"/>
                    <a:pt x="526" y="2133"/>
                    <a:pt x="1072" y="2133"/>
                  </a:cubicBezTo>
                  <a:cubicBezTo>
                    <a:pt x="1333" y="2133"/>
                    <a:pt x="1598" y="2037"/>
                    <a:pt x="1814" y="1822"/>
                  </a:cubicBezTo>
                  <a:cubicBezTo>
                    <a:pt x="2488" y="1147"/>
                    <a:pt x="2009" y="1"/>
                    <a:pt x="1066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671" name="Google Shape;7671;p57"/>
            <p:cNvSpPr/>
            <p:nvPr/>
          </p:nvSpPr>
          <p:spPr>
            <a:xfrm>
              <a:off x="2371275" y="1342750"/>
              <a:ext cx="62225" cy="53450"/>
            </a:xfrm>
            <a:custGeom>
              <a:rect b="b" l="l" r="r" t="t"/>
              <a:pathLst>
                <a:path extrusionOk="0" h="2138" w="2489">
                  <a:moveTo>
                    <a:pt x="1066" y="1"/>
                  </a:moveTo>
                  <a:cubicBezTo>
                    <a:pt x="472" y="1"/>
                    <a:pt x="1" y="481"/>
                    <a:pt x="1" y="1066"/>
                  </a:cubicBezTo>
                  <a:cubicBezTo>
                    <a:pt x="1" y="1710"/>
                    <a:pt x="526" y="2138"/>
                    <a:pt x="1072" y="2138"/>
                  </a:cubicBezTo>
                  <a:cubicBezTo>
                    <a:pt x="1333" y="2138"/>
                    <a:pt x="1598" y="2040"/>
                    <a:pt x="1814" y="1822"/>
                  </a:cubicBezTo>
                  <a:cubicBezTo>
                    <a:pt x="2488" y="1147"/>
                    <a:pt x="2009" y="1"/>
                    <a:pt x="1066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672" name="Google Shape;7672;p57"/>
            <p:cNvSpPr/>
            <p:nvPr/>
          </p:nvSpPr>
          <p:spPr>
            <a:xfrm>
              <a:off x="2371275" y="1266550"/>
              <a:ext cx="62225" cy="53450"/>
            </a:xfrm>
            <a:custGeom>
              <a:rect b="b" l="l" r="r" t="t"/>
              <a:pathLst>
                <a:path extrusionOk="0" h="2138" w="2489">
                  <a:moveTo>
                    <a:pt x="1066" y="0"/>
                  </a:moveTo>
                  <a:cubicBezTo>
                    <a:pt x="472" y="9"/>
                    <a:pt x="1" y="480"/>
                    <a:pt x="1" y="1074"/>
                  </a:cubicBezTo>
                  <a:cubicBezTo>
                    <a:pt x="1" y="1711"/>
                    <a:pt x="525" y="2137"/>
                    <a:pt x="1071" y="2137"/>
                  </a:cubicBezTo>
                  <a:cubicBezTo>
                    <a:pt x="1332" y="2137"/>
                    <a:pt x="1598" y="2040"/>
                    <a:pt x="1814" y="1821"/>
                  </a:cubicBezTo>
                  <a:cubicBezTo>
                    <a:pt x="2488" y="1155"/>
                    <a:pt x="2009" y="0"/>
                    <a:pt x="1066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673" name="Google Shape;7673;p57"/>
            <p:cNvSpPr/>
            <p:nvPr/>
          </p:nvSpPr>
          <p:spPr>
            <a:xfrm>
              <a:off x="2371275" y="1190550"/>
              <a:ext cx="62225" cy="53325"/>
            </a:xfrm>
            <a:custGeom>
              <a:rect b="b" l="l" r="r" t="t"/>
              <a:pathLst>
                <a:path extrusionOk="0" h="2133" w="2489">
                  <a:moveTo>
                    <a:pt x="1066" y="0"/>
                  </a:moveTo>
                  <a:cubicBezTo>
                    <a:pt x="472" y="0"/>
                    <a:pt x="1" y="480"/>
                    <a:pt x="1" y="1065"/>
                  </a:cubicBezTo>
                  <a:cubicBezTo>
                    <a:pt x="1" y="1709"/>
                    <a:pt x="526" y="2133"/>
                    <a:pt x="1072" y="2133"/>
                  </a:cubicBezTo>
                  <a:cubicBezTo>
                    <a:pt x="1333" y="2133"/>
                    <a:pt x="1598" y="2036"/>
                    <a:pt x="1814" y="1821"/>
                  </a:cubicBezTo>
                  <a:cubicBezTo>
                    <a:pt x="2488" y="1146"/>
                    <a:pt x="2009" y="0"/>
                    <a:pt x="1066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674" name="Google Shape;7674;p57"/>
            <p:cNvSpPr/>
            <p:nvPr/>
          </p:nvSpPr>
          <p:spPr>
            <a:xfrm>
              <a:off x="2371275" y="1114325"/>
              <a:ext cx="62225" cy="53350"/>
            </a:xfrm>
            <a:custGeom>
              <a:rect b="b" l="l" r="r" t="t"/>
              <a:pathLst>
                <a:path extrusionOk="0" h="2134" w="2489">
                  <a:moveTo>
                    <a:pt x="1066" y="1"/>
                  </a:moveTo>
                  <a:cubicBezTo>
                    <a:pt x="472" y="1"/>
                    <a:pt x="1" y="480"/>
                    <a:pt x="1" y="1065"/>
                  </a:cubicBezTo>
                  <a:cubicBezTo>
                    <a:pt x="1" y="1709"/>
                    <a:pt x="526" y="2133"/>
                    <a:pt x="1072" y="2133"/>
                  </a:cubicBezTo>
                  <a:cubicBezTo>
                    <a:pt x="1333" y="2133"/>
                    <a:pt x="1598" y="2037"/>
                    <a:pt x="1814" y="1822"/>
                  </a:cubicBezTo>
                  <a:cubicBezTo>
                    <a:pt x="2488" y="1147"/>
                    <a:pt x="2009" y="1"/>
                    <a:pt x="1066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675" name="Google Shape;7675;p57"/>
            <p:cNvSpPr/>
            <p:nvPr/>
          </p:nvSpPr>
          <p:spPr>
            <a:xfrm>
              <a:off x="2371275" y="1038125"/>
              <a:ext cx="62225" cy="53325"/>
            </a:xfrm>
            <a:custGeom>
              <a:rect b="b" l="l" r="r" t="t"/>
              <a:pathLst>
                <a:path extrusionOk="0" h="2133" w="2489">
                  <a:moveTo>
                    <a:pt x="1066" y="0"/>
                  </a:moveTo>
                  <a:cubicBezTo>
                    <a:pt x="472" y="0"/>
                    <a:pt x="1" y="480"/>
                    <a:pt x="1" y="1065"/>
                  </a:cubicBezTo>
                  <a:cubicBezTo>
                    <a:pt x="1" y="1709"/>
                    <a:pt x="526" y="2133"/>
                    <a:pt x="1072" y="2133"/>
                  </a:cubicBezTo>
                  <a:cubicBezTo>
                    <a:pt x="1333" y="2133"/>
                    <a:pt x="1598" y="2036"/>
                    <a:pt x="1814" y="1821"/>
                  </a:cubicBezTo>
                  <a:cubicBezTo>
                    <a:pt x="2488" y="1146"/>
                    <a:pt x="2009" y="0"/>
                    <a:pt x="1066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676" name="Google Shape;7676;p57"/>
            <p:cNvSpPr/>
            <p:nvPr/>
          </p:nvSpPr>
          <p:spPr>
            <a:xfrm>
              <a:off x="2295075" y="1342750"/>
              <a:ext cx="62200" cy="53450"/>
            </a:xfrm>
            <a:custGeom>
              <a:rect b="b" l="l" r="r" t="t"/>
              <a:pathLst>
                <a:path extrusionOk="0" h="2138" w="2488">
                  <a:moveTo>
                    <a:pt x="1065" y="1"/>
                  </a:moveTo>
                  <a:cubicBezTo>
                    <a:pt x="472" y="1"/>
                    <a:pt x="0" y="481"/>
                    <a:pt x="0" y="1066"/>
                  </a:cubicBezTo>
                  <a:cubicBezTo>
                    <a:pt x="0" y="1710"/>
                    <a:pt x="525" y="2138"/>
                    <a:pt x="1071" y="2138"/>
                  </a:cubicBezTo>
                  <a:cubicBezTo>
                    <a:pt x="1332" y="2138"/>
                    <a:pt x="1598" y="2040"/>
                    <a:pt x="1813" y="1822"/>
                  </a:cubicBezTo>
                  <a:cubicBezTo>
                    <a:pt x="2488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677" name="Google Shape;7677;p57"/>
            <p:cNvSpPr/>
            <p:nvPr/>
          </p:nvSpPr>
          <p:spPr>
            <a:xfrm>
              <a:off x="2295075" y="1266550"/>
              <a:ext cx="62200" cy="53450"/>
            </a:xfrm>
            <a:custGeom>
              <a:rect b="b" l="l" r="r" t="t"/>
              <a:pathLst>
                <a:path extrusionOk="0" h="2138" w="2488">
                  <a:moveTo>
                    <a:pt x="1065" y="0"/>
                  </a:moveTo>
                  <a:cubicBezTo>
                    <a:pt x="472" y="9"/>
                    <a:pt x="0" y="480"/>
                    <a:pt x="0" y="1074"/>
                  </a:cubicBezTo>
                  <a:cubicBezTo>
                    <a:pt x="0" y="1711"/>
                    <a:pt x="525" y="2137"/>
                    <a:pt x="1070" y="2137"/>
                  </a:cubicBezTo>
                  <a:cubicBezTo>
                    <a:pt x="1331" y="2137"/>
                    <a:pt x="1597" y="2040"/>
                    <a:pt x="1813" y="1821"/>
                  </a:cubicBezTo>
                  <a:cubicBezTo>
                    <a:pt x="2488" y="1155"/>
                    <a:pt x="2016" y="0"/>
                    <a:pt x="1065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678" name="Google Shape;7678;p57"/>
            <p:cNvSpPr/>
            <p:nvPr/>
          </p:nvSpPr>
          <p:spPr>
            <a:xfrm>
              <a:off x="2295075" y="1190550"/>
              <a:ext cx="62200" cy="53325"/>
            </a:xfrm>
            <a:custGeom>
              <a:rect b="b" l="l" r="r" t="t"/>
              <a:pathLst>
                <a:path extrusionOk="0" h="2133" w="2488">
                  <a:moveTo>
                    <a:pt x="1065" y="0"/>
                  </a:moveTo>
                  <a:cubicBezTo>
                    <a:pt x="472" y="0"/>
                    <a:pt x="0" y="480"/>
                    <a:pt x="0" y="1065"/>
                  </a:cubicBezTo>
                  <a:cubicBezTo>
                    <a:pt x="0" y="1709"/>
                    <a:pt x="525" y="2133"/>
                    <a:pt x="1072" y="2133"/>
                  </a:cubicBezTo>
                  <a:cubicBezTo>
                    <a:pt x="1332" y="2133"/>
                    <a:pt x="1598" y="2036"/>
                    <a:pt x="1813" y="1821"/>
                  </a:cubicBezTo>
                  <a:cubicBezTo>
                    <a:pt x="2488" y="1146"/>
                    <a:pt x="2016" y="0"/>
                    <a:pt x="1065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679" name="Google Shape;7679;p57"/>
            <p:cNvSpPr/>
            <p:nvPr/>
          </p:nvSpPr>
          <p:spPr>
            <a:xfrm>
              <a:off x="2295075" y="1114325"/>
              <a:ext cx="62200" cy="53350"/>
            </a:xfrm>
            <a:custGeom>
              <a:rect b="b" l="l" r="r" t="t"/>
              <a:pathLst>
                <a:path extrusionOk="0" h="2134" w="2488">
                  <a:moveTo>
                    <a:pt x="1065" y="1"/>
                  </a:moveTo>
                  <a:cubicBezTo>
                    <a:pt x="472" y="1"/>
                    <a:pt x="0" y="480"/>
                    <a:pt x="0" y="1065"/>
                  </a:cubicBezTo>
                  <a:cubicBezTo>
                    <a:pt x="0" y="1709"/>
                    <a:pt x="525" y="2133"/>
                    <a:pt x="1072" y="2133"/>
                  </a:cubicBezTo>
                  <a:cubicBezTo>
                    <a:pt x="1332" y="2133"/>
                    <a:pt x="1598" y="2037"/>
                    <a:pt x="1813" y="1822"/>
                  </a:cubicBezTo>
                  <a:cubicBezTo>
                    <a:pt x="2488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680" name="Google Shape;7680;p57"/>
            <p:cNvSpPr/>
            <p:nvPr/>
          </p:nvSpPr>
          <p:spPr>
            <a:xfrm>
              <a:off x="2218650" y="1266550"/>
              <a:ext cx="62225" cy="53450"/>
            </a:xfrm>
            <a:custGeom>
              <a:rect b="b" l="l" r="r" t="t"/>
              <a:pathLst>
                <a:path extrusionOk="0" h="2138" w="2489">
                  <a:moveTo>
                    <a:pt x="1074" y="0"/>
                  </a:moveTo>
                  <a:cubicBezTo>
                    <a:pt x="480" y="9"/>
                    <a:pt x="0" y="480"/>
                    <a:pt x="0" y="1074"/>
                  </a:cubicBezTo>
                  <a:cubicBezTo>
                    <a:pt x="0" y="1711"/>
                    <a:pt x="525" y="2137"/>
                    <a:pt x="1073" y="2137"/>
                  </a:cubicBezTo>
                  <a:cubicBezTo>
                    <a:pt x="1335" y="2137"/>
                    <a:pt x="1603" y="2040"/>
                    <a:pt x="1821" y="1821"/>
                  </a:cubicBezTo>
                  <a:cubicBezTo>
                    <a:pt x="2488" y="1155"/>
                    <a:pt x="2017" y="9"/>
                    <a:pt x="1074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681" name="Google Shape;7681;p57"/>
            <p:cNvSpPr/>
            <p:nvPr/>
          </p:nvSpPr>
          <p:spPr>
            <a:xfrm>
              <a:off x="2218650" y="1190550"/>
              <a:ext cx="62225" cy="53325"/>
            </a:xfrm>
            <a:custGeom>
              <a:rect b="b" l="l" r="r" t="t"/>
              <a:pathLst>
                <a:path extrusionOk="0" h="2133" w="2489">
                  <a:moveTo>
                    <a:pt x="1074" y="0"/>
                  </a:moveTo>
                  <a:cubicBezTo>
                    <a:pt x="480" y="0"/>
                    <a:pt x="0" y="480"/>
                    <a:pt x="0" y="1065"/>
                  </a:cubicBezTo>
                  <a:cubicBezTo>
                    <a:pt x="0" y="1709"/>
                    <a:pt x="526" y="2133"/>
                    <a:pt x="1074" y="2133"/>
                  </a:cubicBezTo>
                  <a:cubicBezTo>
                    <a:pt x="1336" y="2133"/>
                    <a:pt x="1603" y="2036"/>
                    <a:pt x="1821" y="1821"/>
                  </a:cubicBezTo>
                  <a:cubicBezTo>
                    <a:pt x="2488" y="1154"/>
                    <a:pt x="2017" y="0"/>
                    <a:pt x="1074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682" name="Google Shape;7682;p57"/>
            <p:cNvSpPr/>
            <p:nvPr/>
          </p:nvSpPr>
          <p:spPr>
            <a:xfrm>
              <a:off x="2218650" y="1114325"/>
              <a:ext cx="62225" cy="53350"/>
            </a:xfrm>
            <a:custGeom>
              <a:rect b="b" l="l" r="r" t="t"/>
              <a:pathLst>
                <a:path extrusionOk="0" h="2134" w="2489">
                  <a:moveTo>
                    <a:pt x="1074" y="1"/>
                  </a:moveTo>
                  <a:cubicBezTo>
                    <a:pt x="480" y="1"/>
                    <a:pt x="0" y="480"/>
                    <a:pt x="0" y="1065"/>
                  </a:cubicBezTo>
                  <a:cubicBezTo>
                    <a:pt x="0" y="1709"/>
                    <a:pt x="526" y="2133"/>
                    <a:pt x="1074" y="2133"/>
                  </a:cubicBezTo>
                  <a:cubicBezTo>
                    <a:pt x="1336" y="2133"/>
                    <a:pt x="1603" y="2037"/>
                    <a:pt x="1821" y="1822"/>
                  </a:cubicBezTo>
                  <a:cubicBezTo>
                    <a:pt x="2488" y="1155"/>
                    <a:pt x="2017" y="1"/>
                    <a:pt x="1074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683" name="Google Shape;7683;p57"/>
            <p:cNvSpPr/>
            <p:nvPr/>
          </p:nvSpPr>
          <p:spPr>
            <a:xfrm>
              <a:off x="2142425" y="1266550"/>
              <a:ext cx="62425" cy="53450"/>
            </a:xfrm>
            <a:custGeom>
              <a:rect b="b" l="l" r="r" t="t"/>
              <a:pathLst>
                <a:path extrusionOk="0" h="2138" w="2497">
                  <a:moveTo>
                    <a:pt x="1074" y="0"/>
                  </a:moveTo>
                  <a:cubicBezTo>
                    <a:pt x="481" y="9"/>
                    <a:pt x="9" y="480"/>
                    <a:pt x="1" y="1074"/>
                  </a:cubicBezTo>
                  <a:cubicBezTo>
                    <a:pt x="1" y="1711"/>
                    <a:pt x="529" y="2137"/>
                    <a:pt x="1077" y="2137"/>
                  </a:cubicBezTo>
                  <a:cubicBezTo>
                    <a:pt x="1339" y="2137"/>
                    <a:pt x="1606" y="2040"/>
                    <a:pt x="1822" y="1821"/>
                  </a:cubicBezTo>
                  <a:cubicBezTo>
                    <a:pt x="2497" y="1155"/>
                    <a:pt x="2017" y="0"/>
                    <a:pt x="1074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684" name="Google Shape;7684;p57"/>
            <p:cNvSpPr/>
            <p:nvPr/>
          </p:nvSpPr>
          <p:spPr>
            <a:xfrm>
              <a:off x="2142425" y="1190550"/>
              <a:ext cx="62425" cy="53325"/>
            </a:xfrm>
            <a:custGeom>
              <a:rect b="b" l="l" r="r" t="t"/>
              <a:pathLst>
                <a:path extrusionOk="0" h="2133" w="2497">
                  <a:moveTo>
                    <a:pt x="1074" y="0"/>
                  </a:moveTo>
                  <a:cubicBezTo>
                    <a:pt x="481" y="0"/>
                    <a:pt x="9" y="480"/>
                    <a:pt x="1" y="1065"/>
                  </a:cubicBezTo>
                  <a:cubicBezTo>
                    <a:pt x="1" y="1709"/>
                    <a:pt x="530" y="2133"/>
                    <a:pt x="1079" y="2133"/>
                  </a:cubicBezTo>
                  <a:cubicBezTo>
                    <a:pt x="1340" y="2133"/>
                    <a:pt x="1607" y="2036"/>
                    <a:pt x="1822" y="1821"/>
                  </a:cubicBezTo>
                  <a:cubicBezTo>
                    <a:pt x="2497" y="1146"/>
                    <a:pt x="2017" y="0"/>
                    <a:pt x="1074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685" name="Google Shape;7685;p57"/>
            <p:cNvSpPr/>
            <p:nvPr/>
          </p:nvSpPr>
          <p:spPr>
            <a:xfrm>
              <a:off x="2751950" y="3627950"/>
              <a:ext cx="62200" cy="53425"/>
            </a:xfrm>
            <a:custGeom>
              <a:rect b="b" l="l" r="r" t="t"/>
              <a:pathLst>
                <a:path extrusionOk="0" h="2137" w="2488">
                  <a:moveTo>
                    <a:pt x="1065" y="0"/>
                  </a:moveTo>
                  <a:cubicBezTo>
                    <a:pt x="480" y="8"/>
                    <a:pt x="0" y="480"/>
                    <a:pt x="0" y="1073"/>
                  </a:cubicBezTo>
                  <a:cubicBezTo>
                    <a:pt x="0" y="1711"/>
                    <a:pt x="525" y="2137"/>
                    <a:pt x="1073" y="2137"/>
                  </a:cubicBezTo>
                  <a:cubicBezTo>
                    <a:pt x="1335" y="2137"/>
                    <a:pt x="1603" y="2039"/>
                    <a:pt x="1821" y="1821"/>
                  </a:cubicBezTo>
                  <a:cubicBezTo>
                    <a:pt x="2488" y="1154"/>
                    <a:pt x="2016" y="0"/>
                    <a:pt x="1065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686" name="Google Shape;7686;p57"/>
            <p:cNvSpPr/>
            <p:nvPr/>
          </p:nvSpPr>
          <p:spPr>
            <a:xfrm>
              <a:off x="2751950" y="3551925"/>
              <a:ext cx="62350" cy="53300"/>
            </a:xfrm>
            <a:custGeom>
              <a:rect b="b" l="l" r="r" t="t"/>
              <a:pathLst>
                <a:path extrusionOk="0" h="2132" w="2494">
                  <a:moveTo>
                    <a:pt x="1075" y="1"/>
                  </a:moveTo>
                  <a:cubicBezTo>
                    <a:pt x="1072" y="1"/>
                    <a:pt x="1068" y="1"/>
                    <a:pt x="1065" y="1"/>
                  </a:cubicBezTo>
                  <a:cubicBezTo>
                    <a:pt x="480" y="1"/>
                    <a:pt x="0" y="480"/>
                    <a:pt x="0" y="1066"/>
                  </a:cubicBezTo>
                  <a:cubicBezTo>
                    <a:pt x="6" y="1708"/>
                    <a:pt x="530" y="2131"/>
                    <a:pt x="1075" y="2131"/>
                  </a:cubicBezTo>
                  <a:cubicBezTo>
                    <a:pt x="1337" y="2131"/>
                    <a:pt x="1604" y="2033"/>
                    <a:pt x="1821" y="1814"/>
                  </a:cubicBezTo>
                  <a:cubicBezTo>
                    <a:pt x="2493" y="1141"/>
                    <a:pt x="2020" y="1"/>
                    <a:pt x="107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687" name="Google Shape;7687;p57"/>
            <p:cNvSpPr/>
            <p:nvPr/>
          </p:nvSpPr>
          <p:spPr>
            <a:xfrm>
              <a:off x="2751950" y="3475725"/>
              <a:ext cx="62350" cy="53275"/>
            </a:xfrm>
            <a:custGeom>
              <a:rect b="b" l="l" r="r" t="t"/>
              <a:pathLst>
                <a:path extrusionOk="0" h="2131" w="2494">
                  <a:moveTo>
                    <a:pt x="1075" y="0"/>
                  </a:moveTo>
                  <a:cubicBezTo>
                    <a:pt x="1072" y="0"/>
                    <a:pt x="1068" y="0"/>
                    <a:pt x="1065" y="0"/>
                  </a:cubicBezTo>
                  <a:cubicBezTo>
                    <a:pt x="480" y="0"/>
                    <a:pt x="0" y="480"/>
                    <a:pt x="0" y="1065"/>
                  </a:cubicBezTo>
                  <a:cubicBezTo>
                    <a:pt x="0" y="1707"/>
                    <a:pt x="526" y="2131"/>
                    <a:pt x="1073" y="2131"/>
                  </a:cubicBezTo>
                  <a:cubicBezTo>
                    <a:pt x="1336" y="2131"/>
                    <a:pt x="1604" y="2032"/>
                    <a:pt x="1821" y="1813"/>
                  </a:cubicBezTo>
                  <a:cubicBezTo>
                    <a:pt x="2493" y="1149"/>
                    <a:pt x="2020" y="0"/>
                    <a:pt x="1075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688" name="Google Shape;7688;p57"/>
            <p:cNvSpPr/>
            <p:nvPr/>
          </p:nvSpPr>
          <p:spPr>
            <a:xfrm>
              <a:off x="2675925" y="3856775"/>
              <a:ext cx="62225" cy="53300"/>
            </a:xfrm>
            <a:custGeom>
              <a:rect b="b" l="l" r="r" t="t"/>
              <a:pathLst>
                <a:path extrusionOk="0" h="2132" w="2489">
                  <a:moveTo>
                    <a:pt x="1066" y="1"/>
                  </a:moveTo>
                  <a:cubicBezTo>
                    <a:pt x="472" y="1"/>
                    <a:pt x="1" y="480"/>
                    <a:pt x="1" y="1066"/>
                  </a:cubicBezTo>
                  <a:cubicBezTo>
                    <a:pt x="1" y="1708"/>
                    <a:pt x="523" y="2131"/>
                    <a:pt x="1067" y="2131"/>
                  </a:cubicBezTo>
                  <a:cubicBezTo>
                    <a:pt x="1330" y="2131"/>
                    <a:pt x="1597" y="2033"/>
                    <a:pt x="1814" y="1814"/>
                  </a:cubicBezTo>
                  <a:cubicBezTo>
                    <a:pt x="2488" y="1147"/>
                    <a:pt x="2009" y="1"/>
                    <a:pt x="1066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689" name="Google Shape;7689;p57"/>
            <p:cNvSpPr/>
            <p:nvPr/>
          </p:nvSpPr>
          <p:spPr>
            <a:xfrm>
              <a:off x="2675725" y="3780375"/>
              <a:ext cx="62425" cy="53475"/>
            </a:xfrm>
            <a:custGeom>
              <a:rect b="b" l="l" r="r" t="t"/>
              <a:pathLst>
                <a:path extrusionOk="0" h="2139" w="2497">
                  <a:moveTo>
                    <a:pt x="1074" y="0"/>
                  </a:moveTo>
                  <a:cubicBezTo>
                    <a:pt x="480" y="0"/>
                    <a:pt x="1" y="480"/>
                    <a:pt x="9" y="1073"/>
                  </a:cubicBezTo>
                  <a:cubicBezTo>
                    <a:pt x="9" y="1715"/>
                    <a:pt x="535" y="2139"/>
                    <a:pt x="1081" y="2139"/>
                  </a:cubicBezTo>
                  <a:cubicBezTo>
                    <a:pt x="1345" y="2139"/>
                    <a:pt x="1613" y="2040"/>
                    <a:pt x="1830" y="1821"/>
                  </a:cubicBezTo>
                  <a:cubicBezTo>
                    <a:pt x="2496" y="1146"/>
                    <a:pt x="2025" y="0"/>
                    <a:pt x="1074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690" name="Google Shape;7690;p57"/>
            <p:cNvSpPr/>
            <p:nvPr/>
          </p:nvSpPr>
          <p:spPr>
            <a:xfrm>
              <a:off x="2675925" y="3704150"/>
              <a:ext cx="62225" cy="53450"/>
            </a:xfrm>
            <a:custGeom>
              <a:rect b="b" l="l" r="r" t="t"/>
              <a:pathLst>
                <a:path extrusionOk="0" h="2138" w="2489">
                  <a:moveTo>
                    <a:pt x="1066" y="1"/>
                  </a:moveTo>
                  <a:cubicBezTo>
                    <a:pt x="472" y="1"/>
                    <a:pt x="1" y="480"/>
                    <a:pt x="1" y="1066"/>
                  </a:cubicBezTo>
                  <a:cubicBezTo>
                    <a:pt x="1" y="1709"/>
                    <a:pt x="526" y="2137"/>
                    <a:pt x="1072" y="2137"/>
                  </a:cubicBezTo>
                  <a:cubicBezTo>
                    <a:pt x="1333" y="2137"/>
                    <a:pt x="1598" y="2040"/>
                    <a:pt x="1814" y="1822"/>
                  </a:cubicBezTo>
                  <a:cubicBezTo>
                    <a:pt x="2488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691" name="Google Shape;7691;p57"/>
            <p:cNvSpPr/>
            <p:nvPr/>
          </p:nvSpPr>
          <p:spPr>
            <a:xfrm>
              <a:off x="2675925" y="3627950"/>
              <a:ext cx="62225" cy="53425"/>
            </a:xfrm>
            <a:custGeom>
              <a:rect b="b" l="l" r="r" t="t"/>
              <a:pathLst>
                <a:path extrusionOk="0" h="2137" w="2489">
                  <a:moveTo>
                    <a:pt x="1066" y="0"/>
                  </a:moveTo>
                  <a:cubicBezTo>
                    <a:pt x="472" y="8"/>
                    <a:pt x="1" y="480"/>
                    <a:pt x="1" y="1073"/>
                  </a:cubicBezTo>
                  <a:cubicBezTo>
                    <a:pt x="1" y="1711"/>
                    <a:pt x="525" y="2137"/>
                    <a:pt x="1073" y="2137"/>
                  </a:cubicBezTo>
                  <a:cubicBezTo>
                    <a:pt x="1336" y="2137"/>
                    <a:pt x="1603" y="2039"/>
                    <a:pt x="1822" y="1821"/>
                  </a:cubicBezTo>
                  <a:cubicBezTo>
                    <a:pt x="2488" y="1154"/>
                    <a:pt x="2017" y="0"/>
                    <a:pt x="1066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692" name="Google Shape;7692;p57"/>
            <p:cNvSpPr/>
            <p:nvPr/>
          </p:nvSpPr>
          <p:spPr>
            <a:xfrm>
              <a:off x="2675925" y="3551925"/>
              <a:ext cx="62225" cy="53300"/>
            </a:xfrm>
            <a:custGeom>
              <a:rect b="b" l="l" r="r" t="t"/>
              <a:pathLst>
                <a:path extrusionOk="0" h="2132" w="2489">
                  <a:moveTo>
                    <a:pt x="1066" y="1"/>
                  </a:moveTo>
                  <a:cubicBezTo>
                    <a:pt x="472" y="1"/>
                    <a:pt x="1" y="480"/>
                    <a:pt x="1" y="1066"/>
                  </a:cubicBezTo>
                  <a:cubicBezTo>
                    <a:pt x="1" y="1708"/>
                    <a:pt x="523" y="2131"/>
                    <a:pt x="1067" y="2131"/>
                  </a:cubicBezTo>
                  <a:cubicBezTo>
                    <a:pt x="1330" y="2131"/>
                    <a:pt x="1597" y="2033"/>
                    <a:pt x="1814" y="1814"/>
                  </a:cubicBezTo>
                  <a:cubicBezTo>
                    <a:pt x="2488" y="1147"/>
                    <a:pt x="2009" y="1"/>
                    <a:pt x="1066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693" name="Google Shape;7693;p57"/>
            <p:cNvSpPr/>
            <p:nvPr/>
          </p:nvSpPr>
          <p:spPr>
            <a:xfrm>
              <a:off x="2675925" y="3475725"/>
              <a:ext cx="62225" cy="53350"/>
            </a:xfrm>
            <a:custGeom>
              <a:rect b="b" l="l" r="r" t="t"/>
              <a:pathLst>
                <a:path extrusionOk="0" h="2134" w="2489">
                  <a:moveTo>
                    <a:pt x="1066" y="0"/>
                  </a:moveTo>
                  <a:cubicBezTo>
                    <a:pt x="472" y="0"/>
                    <a:pt x="1" y="480"/>
                    <a:pt x="1" y="1065"/>
                  </a:cubicBezTo>
                  <a:cubicBezTo>
                    <a:pt x="1" y="1709"/>
                    <a:pt x="526" y="2133"/>
                    <a:pt x="1072" y="2133"/>
                  </a:cubicBezTo>
                  <a:cubicBezTo>
                    <a:pt x="1333" y="2133"/>
                    <a:pt x="1598" y="2037"/>
                    <a:pt x="1814" y="1821"/>
                  </a:cubicBezTo>
                  <a:cubicBezTo>
                    <a:pt x="2488" y="1146"/>
                    <a:pt x="2017" y="0"/>
                    <a:pt x="1066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694" name="Google Shape;7694;p57"/>
            <p:cNvSpPr/>
            <p:nvPr/>
          </p:nvSpPr>
          <p:spPr>
            <a:xfrm>
              <a:off x="2599725" y="3856775"/>
              <a:ext cx="62200" cy="53300"/>
            </a:xfrm>
            <a:custGeom>
              <a:rect b="b" l="l" r="r" t="t"/>
              <a:pathLst>
                <a:path extrusionOk="0" h="2132" w="2488">
                  <a:moveTo>
                    <a:pt x="1065" y="1"/>
                  </a:moveTo>
                  <a:cubicBezTo>
                    <a:pt x="472" y="1"/>
                    <a:pt x="0" y="480"/>
                    <a:pt x="0" y="1066"/>
                  </a:cubicBezTo>
                  <a:cubicBezTo>
                    <a:pt x="0" y="1708"/>
                    <a:pt x="522" y="2131"/>
                    <a:pt x="1069" y="2131"/>
                  </a:cubicBezTo>
                  <a:cubicBezTo>
                    <a:pt x="1333" y="2131"/>
                    <a:pt x="1602" y="2033"/>
                    <a:pt x="1821" y="1814"/>
                  </a:cubicBezTo>
                  <a:cubicBezTo>
                    <a:pt x="2488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695" name="Google Shape;7695;p57"/>
            <p:cNvSpPr/>
            <p:nvPr/>
          </p:nvSpPr>
          <p:spPr>
            <a:xfrm>
              <a:off x="2599725" y="3780375"/>
              <a:ext cx="62400" cy="53475"/>
            </a:xfrm>
            <a:custGeom>
              <a:rect b="b" l="l" r="r" t="t"/>
              <a:pathLst>
                <a:path extrusionOk="0" h="2139" w="2496">
                  <a:moveTo>
                    <a:pt x="1065" y="0"/>
                  </a:moveTo>
                  <a:cubicBezTo>
                    <a:pt x="472" y="0"/>
                    <a:pt x="0" y="480"/>
                    <a:pt x="0" y="1073"/>
                  </a:cubicBezTo>
                  <a:cubicBezTo>
                    <a:pt x="0" y="1715"/>
                    <a:pt x="526" y="2139"/>
                    <a:pt x="1073" y="2139"/>
                  </a:cubicBezTo>
                  <a:cubicBezTo>
                    <a:pt x="1336" y="2139"/>
                    <a:pt x="1604" y="2040"/>
                    <a:pt x="1821" y="1821"/>
                  </a:cubicBezTo>
                  <a:cubicBezTo>
                    <a:pt x="2496" y="1146"/>
                    <a:pt x="2016" y="0"/>
                    <a:pt x="1065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696" name="Google Shape;7696;p57"/>
            <p:cNvSpPr/>
            <p:nvPr/>
          </p:nvSpPr>
          <p:spPr>
            <a:xfrm>
              <a:off x="2599725" y="3704150"/>
              <a:ext cx="62200" cy="53450"/>
            </a:xfrm>
            <a:custGeom>
              <a:rect b="b" l="l" r="r" t="t"/>
              <a:pathLst>
                <a:path extrusionOk="0" h="2138" w="2488">
                  <a:moveTo>
                    <a:pt x="1065" y="1"/>
                  </a:moveTo>
                  <a:cubicBezTo>
                    <a:pt x="480" y="1"/>
                    <a:pt x="0" y="480"/>
                    <a:pt x="0" y="1066"/>
                  </a:cubicBezTo>
                  <a:cubicBezTo>
                    <a:pt x="0" y="1709"/>
                    <a:pt x="525" y="2137"/>
                    <a:pt x="1074" y="2137"/>
                  </a:cubicBezTo>
                  <a:cubicBezTo>
                    <a:pt x="1336" y="2137"/>
                    <a:pt x="1603" y="2040"/>
                    <a:pt x="1821" y="1822"/>
                  </a:cubicBezTo>
                  <a:cubicBezTo>
                    <a:pt x="2488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697" name="Google Shape;7697;p57"/>
            <p:cNvSpPr/>
            <p:nvPr/>
          </p:nvSpPr>
          <p:spPr>
            <a:xfrm>
              <a:off x="2599725" y="3627950"/>
              <a:ext cx="62200" cy="53425"/>
            </a:xfrm>
            <a:custGeom>
              <a:rect b="b" l="l" r="r" t="t"/>
              <a:pathLst>
                <a:path extrusionOk="0" h="2137" w="2488">
                  <a:moveTo>
                    <a:pt x="1065" y="0"/>
                  </a:moveTo>
                  <a:cubicBezTo>
                    <a:pt x="480" y="8"/>
                    <a:pt x="0" y="480"/>
                    <a:pt x="0" y="1073"/>
                  </a:cubicBezTo>
                  <a:cubicBezTo>
                    <a:pt x="0" y="1711"/>
                    <a:pt x="525" y="2137"/>
                    <a:pt x="1073" y="2137"/>
                  </a:cubicBezTo>
                  <a:cubicBezTo>
                    <a:pt x="1335" y="2137"/>
                    <a:pt x="1603" y="2039"/>
                    <a:pt x="1821" y="1821"/>
                  </a:cubicBezTo>
                  <a:cubicBezTo>
                    <a:pt x="2488" y="1154"/>
                    <a:pt x="2016" y="0"/>
                    <a:pt x="1065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698" name="Google Shape;7698;p57"/>
            <p:cNvSpPr/>
            <p:nvPr/>
          </p:nvSpPr>
          <p:spPr>
            <a:xfrm>
              <a:off x="2599725" y="3551925"/>
              <a:ext cx="62200" cy="53300"/>
            </a:xfrm>
            <a:custGeom>
              <a:rect b="b" l="l" r="r" t="t"/>
              <a:pathLst>
                <a:path extrusionOk="0" h="2132" w="2488">
                  <a:moveTo>
                    <a:pt x="1065" y="1"/>
                  </a:moveTo>
                  <a:cubicBezTo>
                    <a:pt x="472" y="1"/>
                    <a:pt x="0" y="480"/>
                    <a:pt x="0" y="1066"/>
                  </a:cubicBezTo>
                  <a:cubicBezTo>
                    <a:pt x="0" y="1708"/>
                    <a:pt x="522" y="2131"/>
                    <a:pt x="1069" y="2131"/>
                  </a:cubicBezTo>
                  <a:cubicBezTo>
                    <a:pt x="1333" y="2131"/>
                    <a:pt x="1602" y="2033"/>
                    <a:pt x="1821" y="1814"/>
                  </a:cubicBezTo>
                  <a:cubicBezTo>
                    <a:pt x="2488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699" name="Google Shape;7699;p57"/>
            <p:cNvSpPr/>
            <p:nvPr/>
          </p:nvSpPr>
          <p:spPr>
            <a:xfrm>
              <a:off x="2599725" y="3475725"/>
              <a:ext cx="62200" cy="53350"/>
            </a:xfrm>
            <a:custGeom>
              <a:rect b="b" l="l" r="r" t="t"/>
              <a:pathLst>
                <a:path extrusionOk="0" h="2134" w="2488">
                  <a:moveTo>
                    <a:pt x="1065" y="0"/>
                  </a:moveTo>
                  <a:cubicBezTo>
                    <a:pt x="472" y="0"/>
                    <a:pt x="0" y="480"/>
                    <a:pt x="0" y="1065"/>
                  </a:cubicBezTo>
                  <a:cubicBezTo>
                    <a:pt x="0" y="1709"/>
                    <a:pt x="525" y="2133"/>
                    <a:pt x="1074" y="2133"/>
                  </a:cubicBezTo>
                  <a:cubicBezTo>
                    <a:pt x="1336" y="2133"/>
                    <a:pt x="1603" y="2037"/>
                    <a:pt x="1821" y="1821"/>
                  </a:cubicBezTo>
                  <a:cubicBezTo>
                    <a:pt x="2488" y="1146"/>
                    <a:pt x="2016" y="0"/>
                    <a:pt x="1065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700" name="Google Shape;7700;p57"/>
            <p:cNvSpPr/>
            <p:nvPr/>
          </p:nvSpPr>
          <p:spPr>
            <a:xfrm>
              <a:off x="2523500" y="3932800"/>
              <a:ext cx="62225" cy="53475"/>
            </a:xfrm>
            <a:custGeom>
              <a:rect b="b" l="l" r="r" t="t"/>
              <a:pathLst>
                <a:path extrusionOk="0" h="2139" w="2489">
                  <a:moveTo>
                    <a:pt x="1066" y="0"/>
                  </a:moveTo>
                  <a:cubicBezTo>
                    <a:pt x="480" y="0"/>
                    <a:pt x="1" y="480"/>
                    <a:pt x="1" y="1073"/>
                  </a:cubicBezTo>
                  <a:cubicBezTo>
                    <a:pt x="6" y="1715"/>
                    <a:pt x="530" y="2139"/>
                    <a:pt x="1075" y="2139"/>
                  </a:cubicBezTo>
                  <a:cubicBezTo>
                    <a:pt x="1338" y="2139"/>
                    <a:pt x="1605" y="2041"/>
                    <a:pt x="1822" y="1821"/>
                  </a:cubicBezTo>
                  <a:cubicBezTo>
                    <a:pt x="2488" y="1146"/>
                    <a:pt x="2017" y="0"/>
                    <a:pt x="1066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701" name="Google Shape;7701;p57"/>
            <p:cNvSpPr/>
            <p:nvPr/>
          </p:nvSpPr>
          <p:spPr>
            <a:xfrm>
              <a:off x="2523500" y="3856775"/>
              <a:ext cx="62225" cy="53300"/>
            </a:xfrm>
            <a:custGeom>
              <a:rect b="b" l="l" r="r" t="t"/>
              <a:pathLst>
                <a:path extrusionOk="0" h="2132" w="2489">
                  <a:moveTo>
                    <a:pt x="1066" y="1"/>
                  </a:moveTo>
                  <a:cubicBezTo>
                    <a:pt x="480" y="1"/>
                    <a:pt x="1" y="480"/>
                    <a:pt x="1" y="1066"/>
                  </a:cubicBezTo>
                  <a:cubicBezTo>
                    <a:pt x="1" y="1708"/>
                    <a:pt x="527" y="2131"/>
                    <a:pt x="1073" y="2131"/>
                  </a:cubicBezTo>
                  <a:cubicBezTo>
                    <a:pt x="1337" y="2131"/>
                    <a:pt x="1605" y="2033"/>
                    <a:pt x="1822" y="1814"/>
                  </a:cubicBezTo>
                  <a:cubicBezTo>
                    <a:pt x="2488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702" name="Google Shape;7702;p57"/>
            <p:cNvSpPr/>
            <p:nvPr/>
          </p:nvSpPr>
          <p:spPr>
            <a:xfrm>
              <a:off x="2523500" y="3780375"/>
              <a:ext cx="62425" cy="53475"/>
            </a:xfrm>
            <a:custGeom>
              <a:rect b="b" l="l" r="r" t="t"/>
              <a:pathLst>
                <a:path extrusionOk="0" h="2139" w="2497">
                  <a:moveTo>
                    <a:pt x="1066" y="0"/>
                  </a:moveTo>
                  <a:cubicBezTo>
                    <a:pt x="480" y="0"/>
                    <a:pt x="1" y="480"/>
                    <a:pt x="1" y="1073"/>
                  </a:cubicBezTo>
                  <a:cubicBezTo>
                    <a:pt x="6" y="1715"/>
                    <a:pt x="530" y="2139"/>
                    <a:pt x="1078" y="2139"/>
                  </a:cubicBezTo>
                  <a:cubicBezTo>
                    <a:pt x="1341" y="2139"/>
                    <a:pt x="1610" y="2040"/>
                    <a:pt x="1830" y="1821"/>
                  </a:cubicBezTo>
                  <a:cubicBezTo>
                    <a:pt x="2496" y="1146"/>
                    <a:pt x="2017" y="0"/>
                    <a:pt x="1066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703" name="Google Shape;7703;p57"/>
            <p:cNvSpPr/>
            <p:nvPr/>
          </p:nvSpPr>
          <p:spPr>
            <a:xfrm>
              <a:off x="2523500" y="3704150"/>
              <a:ext cx="62225" cy="53450"/>
            </a:xfrm>
            <a:custGeom>
              <a:rect b="b" l="l" r="r" t="t"/>
              <a:pathLst>
                <a:path extrusionOk="0" h="2138" w="2489">
                  <a:moveTo>
                    <a:pt x="1066" y="1"/>
                  </a:moveTo>
                  <a:cubicBezTo>
                    <a:pt x="480" y="1"/>
                    <a:pt x="1" y="480"/>
                    <a:pt x="1" y="1066"/>
                  </a:cubicBezTo>
                  <a:cubicBezTo>
                    <a:pt x="1" y="1709"/>
                    <a:pt x="526" y="2137"/>
                    <a:pt x="1074" y="2137"/>
                  </a:cubicBezTo>
                  <a:cubicBezTo>
                    <a:pt x="1336" y="2137"/>
                    <a:pt x="1604" y="2040"/>
                    <a:pt x="1822" y="1822"/>
                  </a:cubicBezTo>
                  <a:cubicBezTo>
                    <a:pt x="2488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704" name="Google Shape;7704;p57"/>
            <p:cNvSpPr/>
            <p:nvPr/>
          </p:nvSpPr>
          <p:spPr>
            <a:xfrm>
              <a:off x="2523500" y="3627950"/>
              <a:ext cx="62225" cy="53475"/>
            </a:xfrm>
            <a:custGeom>
              <a:rect b="b" l="l" r="r" t="t"/>
              <a:pathLst>
                <a:path extrusionOk="0" h="2139" w="2489">
                  <a:moveTo>
                    <a:pt x="1066" y="0"/>
                  </a:moveTo>
                  <a:cubicBezTo>
                    <a:pt x="480" y="8"/>
                    <a:pt x="1" y="488"/>
                    <a:pt x="1" y="1073"/>
                  </a:cubicBezTo>
                  <a:cubicBezTo>
                    <a:pt x="1" y="1715"/>
                    <a:pt x="527" y="2139"/>
                    <a:pt x="1073" y="2139"/>
                  </a:cubicBezTo>
                  <a:cubicBezTo>
                    <a:pt x="1337" y="2139"/>
                    <a:pt x="1605" y="2040"/>
                    <a:pt x="1822" y="1821"/>
                  </a:cubicBezTo>
                  <a:cubicBezTo>
                    <a:pt x="2488" y="1146"/>
                    <a:pt x="2017" y="0"/>
                    <a:pt x="1066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705" name="Google Shape;7705;p57"/>
            <p:cNvSpPr/>
            <p:nvPr/>
          </p:nvSpPr>
          <p:spPr>
            <a:xfrm>
              <a:off x="2523500" y="3551925"/>
              <a:ext cx="62225" cy="53300"/>
            </a:xfrm>
            <a:custGeom>
              <a:rect b="b" l="l" r="r" t="t"/>
              <a:pathLst>
                <a:path extrusionOk="0" h="2132" w="2489">
                  <a:moveTo>
                    <a:pt x="1066" y="1"/>
                  </a:moveTo>
                  <a:cubicBezTo>
                    <a:pt x="480" y="1"/>
                    <a:pt x="1" y="480"/>
                    <a:pt x="1" y="1066"/>
                  </a:cubicBezTo>
                  <a:cubicBezTo>
                    <a:pt x="1" y="1708"/>
                    <a:pt x="527" y="2131"/>
                    <a:pt x="1073" y="2131"/>
                  </a:cubicBezTo>
                  <a:cubicBezTo>
                    <a:pt x="1337" y="2131"/>
                    <a:pt x="1605" y="2033"/>
                    <a:pt x="1822" y="1814"/>
                  </a:cubicBezTo>
                  <a:cubicBezTo>
                    <a:pt x="2488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706" name="Google Shape;7706;p57"/>
            <p:cNvSpPr/>
            <p:nvPr/>
          </p:nvSpPr>
          <p:spPr>
            <a:xfrm>
              <a:off x="2523500" y="3475725"/>
              <a:ext cx="62225" cy="53350"/>
            </a:xfrm>
            <a:custGeom>
              <a:rect b="b" l="l" r="r" t="t"/>
              <a:pathLst>
                <a:path extrusionOk="0" h="2134" w="2489">
                  <a:moveTo>
                    <a:pt x="1066" y="0"/>
                  </a:moveTo>
                  <a:cubicBezTo>
                    <a:pt x="480" y="0"/>
                    <a:pt x="1" y="480"/>
                    <a:pt x="1" y="1065"/>
                  </a:cubicBezTo>
                  <a:cubicBezTo>
                    <a:pt x="1" y="1709"/>
                    <a:pt x="526" y="2133"/>
                    <a:pt x="1075" y="2133"/>
                  </a:cubicBezTo>
                  <a:cubicBezTo>
                    <a:pt x="1336" y="2133"/>
                    <a:pt x="1604" y="2037"/>
                    <a:pt x="1822" y="1821"/>
                  </a:cubicBezTo>
                  <a:cubicBezTo>
                    <a:pt x="2488" y="1146"/>
                    <a:pt x="2017" y="0"/>
                    <a:pt x="1066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707" name="Google Shape;7707;p57"/>
            <p:cNvSpPr/>
            <p:nvPr/>
          </p:nvSpPr>
          <p:spPr>
            <a:xfrm>
              <a:off x="2523500" y="3399500"/>
              <a:ext cx="62225" cy="53350"/>
            </a:xfrm>
            <a:custGeom>
              <a:rect b="b" l="l" r="r" t="t"/>
              <a:pathLst>
                <a:path extrusionOk="0" h="2134" w="2489">
                  <a:moveTo>
                    <a:pt x="1066" y="1"/>
                  </a:moveTo>
                  <a:cubicBezTo>
                    <a:pt x="480" y="1"/>
                    <a:pt x="1" y="480"/>
                    <a:pt x="1" y="1066"/>
                  </a:cubicBezTo>
                  <a:cubicBezTo>
                    <a:pt x="1" y="1709"/>
                    <a:pt x="526" y="2134"/>
                    <a:pt x="1075" y="2134"/>
                  </a:cubicBezTo>
                  <a:cubicBezTo>
                    <a:pt x="1336" y="2134"/>
                    <a:pt x="1604" y="2037"/>
                    <a:pt x="1822" y="1822"/>
                  </a:cubicBezTo>
                  <a:cubicBezTo>
                    <a:pt x="2488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708" name="Google Shape;7708;p57"/>
            <p:cNvSpPr/>
            <p:nvPr/>
          </p:nvSpPr>
          <p:spPr>
            <a:xfrm>
              <a:off x="2447300" y="4085225"/>
              <a:ext cx="62400" cy="53350"/>
            </a:xfrm>
            <a:custGeom>
              <a:rect b="b" l="l" r="r" t="t"/>
              <a:pathLst>
                <a:path extrusionOk="0" h="2134" w="2496">
                  <a:moveTo>
                    <a:pt x="1065" y="0"/>
                  </a:moveTo>
                  <a:cubicBezTo>
                    <a:pt x="480" y="0"/>
                    <a:pt x="8" y="480"/>
                    <a:pt x="0" y="1065"/>
                  </a:cubicBezTo>
                  <a:cubicBezTo>
                    <a:pt x="0" y="1709"/>
                    <a:pt x="525" y="2133"/>
                    <a:pt x="1074" y="2133"/>
                  </a:cubicBezTo>
                  <a:cubicBezTo>
                    <a:pt x="1336" y="2133"/>
                    <a:pt x="1603" y="2037"/>
                    <a:pt x="1821" y="1821"/>
                  </a:cubicBezTo>
                  <a:cubicBezTo>
                    <a:pt x="2496" y="1147"/>
                    <a:pt x="2016" y="0"/>
                    <a:pt x="1065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709" name="Google Shape;7709;p57"/>
            <p:cNvSpPr/>
            <p:nvPr/>
          </p:nvSpPr>
          <p:spPr>
            <a:xfrm>
              <a:off x="2447300" y="4009000"/>
              <a:ext cx="62400" cy="53350"/>
            </a:xfrm>
            <a:custGeom>
              <a:rect b="b" l="l" r="r" t="t"/>
              <a:pathLst>
                <a:path extrusionOk="0" h="2134" w="2496">
                  <a:moveTo>
                    <a:pt x="1065" y="1"/>
                  </a:moveTo>
                  <a:cubicBezTo>
                    <a:pt x="480" y="1"/>
                    <a:pt x="0" y="480"/>
                    <a:pt x="0" y="1066"/>
                  </a:cubicBezTo>
                  <a:cubicBezTo>
                    <a:pt x="0" y="1710"/>
                    <a:pt x="529" y="2134"/>
                    <a:pt x="1078" y="2134"/>
                  </a:cubicBezTo>
                  <a:cubicBezTo>
                    <a:pt x="1339" y="2134"/>
                    <a:pt x="1606" y="2037"/>
                    <a:pt x="1821" y="1822"/>
                  </a:cubicBezTo>
                  <a:cubicBezTo>
                    <a:pt x="2496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710" name="Google Shape;7710;p57"/>
            <p:cNvSpPr/>
            <p:nvPr/>
          </p:nvSpPr>
          <p:spPr>
            <a:xfrm>
              <a:off x="2447300" y="3932800"/>
              <a:ext cx="62200" cy="53475"/>
            </a:xfrm>
            <a:custGeom>
              <a:rect b="b" l="l" r="r" t="t"/>
              <a:pathLst>
                <a:path extrusionOk="0" h="2139" w="2488">
                  <a:moveTo>
                    <a:pt x="1065" y="0"/>
                  </a:moveTo>
                  <a:cubicBezTo>
                    <a:pt x="480" y="0"/>
                    <a:pt x="0" y="480"/>
                    <a:pt x="0" y="1073"/>
                  </a:cubicBezTo>
                  <a:cubicBezTo>
                    <a:pt x="6" y="1715"/>
                    <a:pt x="530" y="2139"/>
                    <a:pt x="1075" y="2139"/>
                  </a:cubicBezTo>
                  <a:cubicBezTo>
                    <a:pt x="1337" y="2139"/>
                    <a:pt x="1604" y="2041"/>
                    <a:pt x="1821" y="1821"/>
                  </a:cubicBezTo>
                  <a:cubicBezTo>
                    <a:pt x="2488" y="1146"/>
                    <a:pt x="2016" y="0"/>
                    <a:pt x="1065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711" name="Google Shape;7711;p57"/>
            <p:cNvSpPr/>
            <p:nvPr/>
          </p:nvSpPr>
          <p:spPr>
            <a:xfrm>
              <a:off x="2447300" y="3856775"/>
              <a:ext cx="62200" cy="53300"/>
            </a:xfrm>
            <a:custGeom>
              <a:rect b="b" l="l" r="r" t="t"/>
              <a:pathLst>
                <a:path extrusionOk="0" h="2132" w="2488">
                  <a:moveTo>
                    <a:pt x="1065" y="1"/>
                  </a:moveTo>
                  <a:cubicBezTo>
                    <a:pt x="480" y="1"/>
                    <a:pt x="0" y="480"/>
                    <a:pt x="0" y="1066"/>
                  </a:cubicBezTo>
                  <a:cubicBezTo>
                    <a:pt x="0" y="1708"/>
                    <a:pt x="526" y="2131"/>
                    <a:pt x="1073" y="2131"/>
                  </a:cubicBezTo>
                  <a:cubicBezTo>
                    <a:pt x="1336" y="2131"/>
                    <a:pt x="1604" y="2033"/>
                    <a:pt x="1821" y="1814"/>
                  </a:cubicBezTo>
                  <a:cubicBezTo>
                    <a:pt x="2488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712" name="Google Shape;7712;p57"/>
            <p:cNvSpPr/>
            <p:nvPr/>
          </p:nvSpPr>
          <p:spPr>
            <a:xfrm>
              <a:off x="2447300" y="3780375"/>
              <a:ext cx="62400" cy="53475"/>
            </a:xfrm>
            <a:custGeom>
              <a:rect b="b" l="l" r="r" t="t"/>
              <a:pathLst>
                <a:path extrusionOk="0" h="2139" w="2496">
                  <a:moveTo>
                    <a:pt x="1065" y="0"/>
                  </a:moveTo>
                  <a:cubicBezTo>
                    <a:pt x="480" y="0"/>
                    <a:pt x="0" y="480"/>
                    <a:pt x="0" y="1073"/>
                  </a:cubicBezTo>
                  <a:cubicBezTo>
                    <a:pt x="6" y="1715"/>
                    <a:pt x="530" y="2139"/>
                    <a:pt x="1077" y="2139"/>
                  </a:cubicBezTo>
                  <a:cubicBezTo>
                    <a:pt x="1341" y="2139"/>
                    <a:pt x="1610" y="2040"/>
                    <a:pt x="1829" y="1821"/>
                  </a:cubicBezTo>
                  <a:cubicBezTo>
                    <a:pt x="2496" y="1146"/>
                    <a:pt x="2016" y="0"/>
                    <a:pt x="1065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713" name="Google Shape;7713;p57"/>
            <p:cNvSpPr/>
            <p:nvPr/>
          </p:nvSpPr>
          <p:spPr>
            <a:xfrm>
              <a:off x="2447300" y="3704150"/>
              <a:ext cx="62400" cy="53450"/>
            </a:xfrm>
            <a:custGeom>
              <a:rect b="b" l="l" r="r" t="t"/>
              <a:pathLst>
                <a:path extrusionOk="0" h="2138" w="2496">
                  <a:moveTo>
                    <a:pt x="1065" y="1"/>
                  </a:moveTo>
                  <a:cubicBezTo>
                    <a:pt x="480" y="1"/>
                    <a:pt x="8" y="480"/>
                    <a:pt x="0" y="1066"/>
                  </a:cubicBezTo>
                  <a:cubicBezTo>
                    <a:pt x="0" y="1709"/>
                    <a:pt x="525" y="2137"/>
                    <a:pt x="1074" y="2137"/>
                  </a:cubicBezTo>
                  <a:cubicBezTo>
                    <a:pt x="1336" y="2137"/>
                    <a:pt x="1603" y="2040"/>
                    <a:pt x="1821" y="1822"/>
                  </a:cubicBezTo>
                  <a:cubicBezTo>
                    <a:pt x="2496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714" name="Google Shape;7714;p57"/>
            <p:cNvSpPr/>
            <p:nvPr/>
          </p:nvSpPr>
          <p:spPr>
            <a:xfrm>
              <a:off x="2447300" y="3627950"/>
              <a:ext cx="62400" cy="53425"/>
            </a:xfrm>
            <a:custGeom>
              <a:rect b="b" l="l" r="r" t="t"/>
              <a:pathLst>
                <a:path extrusionOk="0" h="2137" w="2496">
                  <a:moveTo>
                    <a:pt x="1065" y="0"/>
                  </a:moveTo>
                  <a:cubicBezTo>
                    <a:pt x="480" y="8"/>
                    <a:pt x="0" y="480"/>
                    <a:pt x="0" y="1073"/>
                  </a:cubicBezTo>
                  <a:cubicBezTo>
                    <a:pt x="0" y="1711"/>
                    <a:pt x="528" y="2137"/>
                    <a:pt x="1076" y="2137"/>
                  </a:cubicBezTo>
                  <a:cubicBezTo>
                    <a:pt x="1339" y="2137"/>
                    <a:pt x="1605" y="2039"/>
                    <a:pt x="1821" y="1821"/>
                  </a:cubicBezTo>
                  <a:cubicBezTo>
                    <a:pt x="2496" y="1154"/>
                    <a:pt x="2016" y="0"/>
                    <a:pt x="1065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715" name="Google Shape;7715;p57"/>
            <p:cNvSpPr/>
            <p:nvPr/>
          </p:nvSpPr>
          <p:spPr>
            <a:xfrm>
              <a:off x="2447300" y="3551925"/>
              <a:ext cx="62200" cy="53300"/>
            </a:xfrm>
            <a:custGeom>
              <a:rect b="b" l="l" r="r" t="t"/>
              <a:pathLst>
                <a:path extrusionOk="0" h="2132" w="2488">
                  <a:moveTo>
                    <a:pt x="1065" y="1"/>
                  </a:moveTo>
                  <a:cubicBezTo>
                    <a:pt x="480" y="1"/>
                    <a:pt x="0" y="480"/>
                    <a:pt x="0" y="1066"/>
                  </a:cubicBezTo>
                  <a:cubicBezTo>
                    <a:pt x="0" y="1708"/>
                    <a:pt x="526" y="2131"/>
                    <a:pt x="1073" y="2131"/>
                  </a:cubicBezTo>
                  <a:cubicBezTo>
                    <a:pt x="1336" y="2131"/>
                    <a:pt x="1604" y="2033"/>
                    <a:pt x="1821" y="1814"/>
                  </a:cubicBezTo>
                  <a:cubicBezTo>
                    <a:pt x="2488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716" name="Google Shape;7716;p57"/>
            <p:cNvSpPr/>
            <p:nvPr/>
          </p:nvSpPr>
          <p:spPr>
            <a:xfrm>
              <a:off x="2447300" y="3475725"/>
              <a:ext cx="62400" cy="53350"/>
            </a:xfrm>
            <a:custGeom>
              <a:rect b="b" l="l" r="r" t="t"/>
              <a:pathLst>
                <a:path extrusionOk="0" h="2134" w="2496">
                  <a:moveTo>
                    <a:pt x="1065" y="0"/>
                  </a:moveTo>
                  <a:cubicBezTo>
                    <a:pt x="480" y="0"/>
                    <a:pt x="0" y="480"/>
                    <a:pt x="0" y="1065"/>
                  </a:cubicBezTo>
                  <a:cubicBezTo>
                    <a:pt x="0" y="1709"/>
                    <a:pt x="525" y="2133"/>
                    <a:pt x="1074" y="2133"/>
                  </a:cubicBezTo>
                  <a:cubicBezTo>
                    <a:pt x="1336" y="2133"/>
                    <a:pt x="1603" y="2037"/>
                    <a:pt x="1821" y="1821"/>
                  </a:cubicBezTo>
                  <a:cubicBezTo>
                    <a:pt x="2496" y="1146"/>
                    <a:pt x="2016" y="0"/>
                    <a:pt x="1065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717" name="Google Shape;7717;p57"/>
            <p:cNvSpPr/>
            <p:nvPr/>
          </p:nvSpPr>
          <p:spPr>
            <a:xfrm>
              <a:off x="2447300" y="3399500"/>
              <a:ext cx="62400" cy="53350"/>
            </a:xfrm>
            <a:custGeom>
              <a:rect b="b" l="l" r="r" t="t"/>
              <a:pathLst>
                <a:path extrusionOk="0" h="2134" w="2496">
                  <a:moveTo>
                    <a:pt x="1065" y="1"/>
                  </a:moveTo>
                  <a:cubicBezTo>
                    <a:pt x="480" y="1"/>
                    <a:pt x="0" y="480"/>
                    <a:pt x="0" y="1066"/>
                  </a:cubicBezTo>
                  <a:cubicBezTo>
                    <a:pt x="0" y="1709"/>
                    <a:pt x="525" y="2134"/>
                    <a:pt x="1074" y="2134"/>
                  </a:cubicBezTo>
                  <a:cubicBezTo>
                    <a:pt x="1336" y="2134"/>
                    <a:pt x="1603" y="2037"/>
                    <a:pt x="1821" y="1822"/>
                  </a:cubicBezTo>
                  <a:cubicBezTo>
                    <a:pt x="2496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718" name="Google Shape;7718;p57"/>
            <p:cNvSpPr/>
            <p:nvPr/>
          </p:nvSpPr>
          <p:spPr>
            <a:xfrm>
              <a:off x="2447300" y="3323300"/>
              <a:ext cx="62400" cy="53425"/>
            </a:xfrm>
            <a:custGeom>
              <a:rect b="b" l="l" r="r" t="t"/>
              <a:pathLst>
                <a:path extrusionOk="0" h="2137" w="2496">
                  <a:moveTo>
                    <a:pt x="1065" y="0"/>
                  </a:moveTo>
                  <a:cubicBezTo>
                    <a:pt x="480" y="0"/>
                    <a:pt x="8" y="480"/>
                    <a:pt x="0" y="1065"/>
                  </a:cubicBezTo>
                  <a:cubicBezTo>
                    <a:pt x="0" y="1709"/>
                    <a:pt x="525" y="2137"/>
                    <a:pt x="1074" y="2137"/>
                  </a:cubicBezTo>
                  <a:cubicBezTo>
                    <a:pt x="1336" y="2137"/>
                    <a:pt x="1603" y="2039"/>
                    <a:pt x="1821" y="1821"/>
                  </a:cubicBezTo>
                  <a:cubicBezTo>
                    <a:pt x="2496" y="1154"/>
                    <a:pt x="2016" y="0"/>
                    <a:pt x="1065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719" name="Google Shape;7719;p57"/>
            <p:cNvSpPr/>
            <p:nvPr/>
          </p:nvSpPr>
          <p:spPr>
            <a:xfrm>
              <a:off x="2371275" y="4237450"/>
              <a:ext cx="62225" cy="53425"/>
            </a:xfrm>
            <a:custGeom>
              <a:rect b="b" l="l" r="r" t="t"/>
              <a:pathLst>
                <a:path extrusionOk="0" h="2137" w="2489">
                  <a:moveTo>
                    <a:pt x="1066" y="0"/>
                  </a:moveTo>
                  <a:cubicBezTo>
                    <a:pt x="472" y="8"/>
                    <a:pt x="1" y="480"/>
                    <a:pt x="1" y="1073"/>
                  </a:cubicBezTo>
                  <a:cubicBezTo>
                    <a:pt x="1" y="1711"/>
                    <a:pt x="525" y="2137"/>
                    <a:pt x="1071" y="2137"/>
                  </a:cubicBezTo>
                  <a:cubicBezTo>
                    <a:pt x="1332" y="2137"/>
                    <a:pt x="1598" y="2040"/>
                    <a:pt x="1814" y="1821"/>
                  </a:cubicBezTo>
                  <a:cubicBezTo>
                    <a:pt x="2488" y="1155"/>
                    <a:pt x="2009" y="0"/>
                    <a:pt x="1066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720" name="Google Shape;7720;p57"/>
            <p:cNvSpPr/>
            <p:nvPr/>
          </p:nvSpPr>
          <p:spPr>
            <a:xfrm>
              <a:off x="2371275" y="4161425"/>
              <a:ext cx="62225" cy="53300"/>
            </a:xfrm>
            <a:custGeom>
              <a:rect b="b" l="l" r="r" t="t"/>
              <a:pathLst>
                <a:path extrusionOk="0" h="2132" w="2489">
                  <a:moveTo>
                    <a:pt x="1066" y="1"/>
                  </a:moveTo>
                  <a:cubicBezTo>
                    <a:pt x="472" y="1"/>
                    <a:pt x="1" y="472"/>
                    <a:pt x="1" y="1066"/>
                  </a:cubicBezTo>
                  <a:cubicBezTo>
                    <a:pt x="1" y="1708"/>
                    <a:pt x="523" y="2131"/>
                    <a:pt x="1067" y="2131"/>
                  </a:cubicBezTo>
                  <a:cubicBezTo>
                    <a:pt x="1329" y="2131"/>
                    <a:pt x="1597" y="2033"/>
                    <a:pt x="1814" y="1814"/>
                  </a:cubicBezTo>
                  <a:cubicBezTo>
                    <a:pt x="2488" y="1147"/>
                    <a:pt x="2009" y="1"/>
                    <a:pt x="1066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721" name="Google Shape;7721;p57"/>
            <p:cNvSpPr/>
            <p:nvPr/>
          </p:nvSpPr>
          <p:spPr>
            <a:xfrm>
              <a:off x="2371275" y="4085225"/>
              <a:ext cx="62225" cy="53350"/>
            </a:xfrm>
            <a:custGeom>
              <a:rect b="b" l="l" r="r" t="t"/>
              <a:pathLst>
                <a:path extrusionOk="0" h="2134" w="2489">
                  <a:moveTo>
                    <a:pt x="1066" y="0"/>
                  </a:moveTo>
                  <a:cubicBezTo>
                    <a:pt x="472" y="0"/>
                    <a:pt x="1" y="480"/>
                    <a:pt x="1" y="1065"/>
                  </a:cubicBezTo>
                  <a:cubicBezTo>
                    <a:pt x="1" y="1709"/>
                    <a:pt x="526" y="2133"/>
                    <a:pt x="1072" y="2133"/>
                  </a:cubicBezTo>
                  <a:cubicBezTo>
                    <a:pt x="1333" y="2133"/>
                    <a:pt x="1598" y="2037"/>
                    <a:pt x="1814" y="1821"/>
                  </a:cubicBezTo>
                  <a:cubicBezTo>
                    <a:pt x="2488" y="1147"/>
                    <a:pt x="2009" y="0"/>
                    <a:pt x="1066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722" name="Google Shape;7722;p57"/>
            <p:cNvSpPr/>
            <p:nvPr/>
          </p:nvSpPr>
          <p:spPr>
            <a:xfrm>
              <a:off x="2371275" y="4009000"/>
              <a:ext cx="62225" cy="53350"/>
            </a:xfrm>
            <a:custGeom>
              <a:rect b="b" l="l" r="r" t="t"/>
              <a:pathLst>
                <a:path extrusionOk="0" h="2134" w="2489">
                  <a:moveTo>
                    <a:pt x="1066" y="1"/>
                  </a:moveTo>
                  <a:cubicBezTo>
                    <a:pt x="472" y="1"/>
                    <a:pt x="1" y="480"/>
                    <a:pt x="1" y="1066"/>
                  </a:cubicBezTo>
                  <a:cubicBezTo>
                    <a:pt x="1" y="1710"/>
                    <a:pt x="526" y="2134"/>
                    <a:pt x="1072" y="2134"/>
                  </a:cubicBezTo>
                  <a:cubicBezTo>
                    <a:pt x="1333" y="2134"/>
                    <a:pt x="1598" y="2037"/>
                    <a:pt x="1814" y="1822"/>
                  </a:cubicBezTo>
                  <a:cubicBezTo>
                    <a:pt x="2488" y="1147"/>
                    <a:pt x="2009" y="1"/>
                    <a:pt x="1066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723" name="Google Shape;7723;p57"/>
            <p:cNvSpPr/>
            <p:nvPr/>
          </p:nvSpPr>
          <p:spPr>
            <a:xfrm>
              <a:off x="2371075" y="3932800"/>
              <a:ext cx="62425" cy="53475"/>
            </a:xfrm>
            <a:custGeom>
              <a:rect b="b" l="l" r="r" t="t"/>
              <a:pathLst>
                <a:path extrusionOk="0" h="2139" w="2497">
                  <a:moveTo>
                    <a:pt x="1074" y="0"/>
                  </a:moveTo>
                  <a:cubicBezTo>
                    <a:pt x="480" y="0"/>
                    <a:pt x="1" y="480"/>
                    <a:pt x="1" y="1073"/>
                  </a:cubicBezTo>
                  <a:cubicBezTo>
                    <a:pt x="6" y="1715"/>
                    <a:pt x="530" y="2139"/>
                    <a:pt x="1075" y="2139"/>
                  </a:cubicBezTo>
                  <a:cubicBezTo>
                    <a:pt x="1337" y="2139"/>
                    <a:pt x="1605" y="2041"/>
                    <a:pt x="1822" y="1821"/>
                  </a:cubicBezTo>
                  <a:cubicBezTo>
                    <a:pt x="2496" y="1146"/>
                    <a:pt x="2017" y="0"/>
                    <a:pt x="1074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724" name="Google Shape;7724;p57"/>
            <p:cNvSpPr/>
            <p:nvPr/>
          </p:nvSpPr>
          <p:spPr>
            <a:xfrm>
              <a:off x="2371075" y="3856775"/>
              <a:ext cx="62425" cy="53300"/>
            </a:xfrm>
            <a:custGeom>
              <a:rect b="b" l="l" r="r" t="t"/>
              <a:pathLst>
                <a:path extrusionOk="0" h="2132" w="2497">
                  <a:moveTo>
                    <a:pt x="1074" y="1"/>
                  </a:moveTo>
                  <a:cubicBezTo>
                    <a:pt x="480" y="1"/>
                    <a:pt x="1" y="480"/>
                    <a:pt x="1" y="1066"/>
                  </a:cubicBezTo>
                  <a:cubicBezTo>
                    <a:pt x="6" y="1708"/>
                    <a:pt x="530" y="2131"/>
                    <a:pt x="1075" y="2131"/>
                  </a:cubicBezTo>
                  <a:cubicBezTo>
                    <a:pt x="1337" y="2131"/>
                    <a:pt x="1605" y="2033"/>
                    <a:pt x="1822" y="1814"/>
                  </a:cubicBezTo>
                  <a:cubicBezTo>
                    <a:pt x="2496" y="1147"/>
                    <a:pt x="2017" y="1"/>
                    <a:pt x="1074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725" name="Google Shape;7725;p57"/>
            <p:cNvSpPr/>
            <p:nvPr/>
          </p:nvSpPr>
          <p:spPr>
            <a:xfrm>
              <a:off x="2371075" y="3780375"/>
              <a:ext cx="62425" cy="53475"/>
            </a:xfrm>
            <a:custGeom>
              <a:rect b="b" l="l" r="r" t="t"/>
              <a:pathLst>
                <a:path extrusionOk="0" h="2139" w="2497">
                  <a:moveTo>
                    <a:pt x="1074" y="0"/>
                  </a:moveTo>
                  <a:cubicBezTo>
                    <a:pt x="480" y="0"/>
                    <a:pt x="1" y="480"/>
                    <a:pt x="1" y="1073"/>
                  </a:cubicBezTo>
                  <a:cubicBezTo>
                    <a:pt x="6" y="1715"/>
                    <a:pt x="530" y="2139"/>
                    <a:pt x="1078" y="2139"/>
                  </a:cubicBezTo>
                  <a:cubicBezTo>
                    <a:pt x="1341" y="2139"/>
                    <a:pt x="1610" y="2040"/>
                    <a:pt x="1830" y="1821"/>
                  </a:cubicBezTo>
                  <a:cubicBezTo>
                    <a:pt x="2496" y="1146"/>
                    <a:pt x="2025" y="0"/>
                    <a:pt x="1074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726" name="Google Shape;7726;p57"/>
            <p:cNvSpPr/>
            <p:nvPr/>
          </p:nvSpPr>
          <p:spPr>
            <a:xfrm>
              <a:off x="2371275" y="3704150"/>
              <a:ext cx="62225" cy="53450"/>
            </a:xfrm>
            <a:custGeom>
              <a:rect b="b" l="l" r="r" t="t"/>
              <a:pathLst>
                <a:path extrusionOk="0" h="2138" w="2489">
                  <a:moveTo>
                    <a:pt x="1066" y="1"/>
                  </a:moveTo>
                  <a:cubicBezTo>
                    <a:pt x="472" y="1"/>
                    <a:pt x="1" y="480"/>
                    <a:pt x="1" y="1066"/>
                  </a:cubicBezTo>
                  <a:cubicBezTo>
                    <a:pt x="1" y="1709"/>
                    <a:pt x="526" y="2137"/>
                    <a:pt x="1072" y="2137"/>
                  </a:cubicBezTo>
                  <a:cubicBezTo>
                    <a:pt x="1333" y="2137"/>
                    <a:pt x="1598" y="2040"/>
                    <a:pt x="1814" y="1822"/>
                  </a:cubicBezTo>
                  <a:cubicBezTo>
                    <a:pt x="2488" y="1147"/>
                    <a:pt x="2009" y="1"/>
                    <a:pt x="1066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727" name="Google Shape;7727;p57"/>
            <p:cNvSpPr/>
            <p:nvPr/>
          </p:nvSpPr>
          <p:spPr>
            <a:xfrm>
              <a:off x="2371275" y="3627950"/>
              <a:ext cx="62225" cy="53425"/>
            </a:xfrm>
            <a:custGeom>
              <a:rect b="b" l="l" r="r" t="t"/>
              <a:pathLst>
                <a:path extrusionOk="0" h="2137" w="2489">
                  <a:moveTo>
                    <a:pt x="1066" y="0"/>
                  </a:moveTo>
                  <a:cubicBezTo>
                    <a:pt x="472" y="8"/>
                    <a:pt x="1" y="480"/>
                    <a:pt x="1" y="1073"/>
                  </a:cubicBezTo>
                  <a:cubicBezTo>
                    <a:pt x="1" y="1711"/>
                    <a:pt x="525" y="2137"/>
                    <a:pt x="1071" y="2137"/>
                  </a:cubicBezTo>
                  <a:cubicBezTo>
                    <a:pt x="1332" y="2137"/>
                    <a:pt x="1598" y="2039"/>
                    <a:pt x="1814" y="1821"/>
                  </a:cubicBezTo>
                  <a:cubicBezTo>
                    <a:pt x="2488" y="1154"/>
                    <a:pt x="2009" y="0"/>
                    <a:pt x="1066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728" name="Google Shape;7728;p57"/>
            <p:cNvSpPr/>
            <p:nvPr/>
          </p:nvSpPr>
          <p:spPr>
            <a:xfrm>
              <a:off x="2371075" y="3551925"/>
              <a:ext cx="62425" cy="53300"/>
            </a:xfrm>
            <a:custGeom>
              <a:rect b="b" l="l" r="r" t="t"/>
              <a:pathLst>
                <a:path extrusionOk="0" h="2132" w="2497">
                  <a:moveTo>
                    <a:pt x="1074" y="1"/>
                  </a:moveTo>
                  <a:cubicBezTo>
                    <a:pt x="480" y="1"/>
                    <a:pt x="1" y="480"/>
                    <a:pt x="1" y="1066"/>
                  </a:cubicBezTo>
                  <a:cubicBezTo>
                    <a:pt x="6" y="1708"/>
                    <a:pt x="530" y="2131"/>
                    <a:pt x="1075" y="2131"/>
                  </a:cubicBezTo>
                  <a:cubicBezTo>
                    <a:pt x="1337" y="2131"/>
                    <a:pt x="1605" y="2033"/>
                    <a:pt x="1822" y="1814"/>
                  </a:cubicBezTo>
                  <a:cubicBezTo>
                    <a:pt x="2496" y="1147"/>
                    <a:pt x="2017" y="1"/>
                    <a:pt x="1074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729" name="Google Shape;7729;p57"/>
            <p:cNvSpPr/>
            <p:nvPr/>
          </p:nvSpPr>
          <p:spPr>
            <a:xfrm>
              <a:off x="2371075" y="3475725"/>
              <a:ext cx="62425" cy="53350"/>
            </a:xfrm>
            <a:custGeom>
              <a:rect b="b" l="l" r="r" t="t"/>
              <a:pathLst>
                <a:path extrusionOk="0" h="2134" w="2497">
                  <a:moveTo>
                    <a:pt x="1074" y="0"/>
                  </a:moveTo>
                  <a:cubicBezTo>
                    <a:pt x="480" y="0"/>
                    <a:pt x="9" y="480"/>
                    <a:pt x="1" y="1065"/>
                  </a:cubicBezTo>
                  <a:cubicBezTo>
                    <a:pt x="1" y="1709"/>
                    <a:pt x="530" y="2133"/>
                    <a:pt x="1078" y="2133"/>
                  </a:cubicBezTo>
                  <a:cubicBezTo>
                    <a:pt x="1340" y="2133"/>
                    <a:pt x="1606" y="2037"/>
                    <a:pt x="1822" y="1821"/>
                  </a:cubicBezTo>
                  <a:cubicBezTo>
                    <a:pt x="2496" y="1146"/>
                    <a:pt x="2017" y="0"/>
                    <a:pt x="1074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730" name="Google Shape;7730;p57"/>
            <p:cNvSpPr/>
            <p:nvPr/>
          </p:nvSpPr>
          <p:spPr>
            <a:xfrm>
              <a:off x="2371075" y="3399500"/>
              <a:ext cx="62425" cy="53350"/>
            </a:xfrm>
            <a:custGeom>
              <a:rect b="b" l="l" r="r" t="t"/>
              <a:pathLst>
                <a:path extrusionOk="0" h="2134" w="2497">
                  <a:moveTo>
                    <a:pt x="1074" y="1"/>
                  </a:moveTo>
                  <a:cubicBezTo>
                    <a:pt x="480" y="1"/>
                    <a:pt x="9" y="480"/>
                    <a:pt x="1" y="1066"/>
                  </a:cubicBezTo>
                  <a:cubicBezTo>
                    <a:pt x="1" y="1709"/>
                    <a:pt x="526" y="2134"/>
                    <a:pt x="1075" y="2134"/>
                  </a:cubicBezTo>
                  <a:cubicBezTo>
                    <a:pt x="1336" y="2134"/>
                    <a:pt x="1604" y="2037"/>
                    <a:pt x="1822" y="1822"/>
                  </a:cubicBezTo>
                  <a:cubicBezTo>
                    <a:pt x="2496" y="1147"/>
                    <a:pt x="2017" y="1"/>
                    <a:pt x="1074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731" name="Google Shape;7731;p57"/>
            <p:cNvSpPr/>
            <p:nvPr/>
          </p:nvSpPr>
          <p:spPr>
            <a:xfrm>
              <a:off x="2371075" y="3323300"/>
              <a:ext cx="62425" cy="53425"/>
            </a:xfrm>
            <a:custGeom>
              <a:rect b="b" l="l" r="r" t="t"/>
              <a:pathLst>
                <a:path extrusionOk="0" h="2137" w="2497">
                  <a:moveTo>
                    <a:pt x="1074" y="0"/>
                  </a:moveTo>
                  <a:cubicBezTo>
                    <a:pt x="480" y="0"/>
                    <a:pt x="9" y="480"/>
                    <a:pt x="1" y="1065"/>
                  </a:cubicBezTo>
                  <a:cubicBezTo>
                    <a:pt x="1" y="1709"/>
                    <a:pt x="526" y="2137"/>
                    <a:pt x="1074" y="2137"/>
                  </a:cubicBezTo>
                  <a:cubicBezTo>
                    <a:pt x="1336" y="2137"/>
                    <a:pt x="1603" y="2039"/>
                    <a:pt x="1822" y="1821"/>
                  </a:cubicBezTo>
                  <a:cubicBezTo>
                    <a:pt x="2496" y="1154"/>
                    <a:pt x="2025" y="0"/>
                    <a:pt x="1074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732" name="Google Shape;7732;p57"/>
            <p:cNvSpPr/>
            <p:nvPr/>
          </p:nvSpPr>
          <p:spPr>
            <a:xfrm>
              <a:off x="2371075" y="3247075"/>
              <a:ext cx="62425" cy="53450"/>
            </a:xfrm>
            <a:custGeom>
              <a:rect b="b" l="l" r="r" t="t"/>
              <a:pathLst>
                <a:path extrusionOk="0" h="2138" w="2497">
                  <a:moveTo>
                    <a:pt x="1074" y="1"/>
                  </a:moveTo>
                  <a:cubicBezTo>
                    <a:pt x="480" y="9"/>
                    <a:pt x="9" y="480"/>
                    <a:pt x="1" y="1066"/>
                  </a:cubicBezTo>
                  <a:cubicBezTo>
                    <a:pt x="1" y="1709"/>
                    <a:pt x="526" y="2137"/>
                    <a:pt x="1074" y="2137"/>
                  </a:cubicBezTo>
                  <a:cubicBezTo>
                    <a:pt x="1336" y="2137"/>
                    <a:pt x="1603" y="2040"/>
                    <a:pt x="1822" y="1822"/>
                  </a:cubicBezTo>
                  <a:cubicBezTo>
                    <a:pt x="2496" y="1155"/>
                    <a:pt x="2025" y="1"/>
                    <a:pt x="1074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733" name="Google Shape;7733;p57"/>
            <p:cNvSpPr/>
            <p:nvPr/>
          </p:nvSpPr>
          <p:spPr>
            <a:xfrm>
              <a:off x="2295075" y="4313650"/>
              <a:ext cx="62200" cy="53450"/>
            </a:xfrm>
            <a:custGeom>
              <a:rect b="b" l="l" r="r" t="t"/>
              <a:pathLst>
                <a:path extrusionOk="0" h="2138" w="2488">
                  <a:moveTo>
                    <a:pt x="1065" y="1"/>
                  </a:moveTo>
                  <a:cubicBezTo>
                    <a:pt x="472" y="1"/>
                    <a:pt x="0" y="480"/>
                    <a:pt x="0" y="1066"/>
                  </a:cubicBezTo>
                  <a:cubicBezTo>
                    <a:pt x="0" y="1709"/>
                    <a:pt x="525" y="2137"/>
                    <a:pt x="1071" y="2137"/>
                  </a:cubicBezTo>
                  <a:cubicBezTo>
                    <a:pt x="1332" y="2137"/>
                    <a:pt x="1598" y="2040"/>
                    <a:pt x="1813" y="1822"/>
                  </a:cubicBezTo>
                  <a:cubicBezTo>
                    <a:pt x="2488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734" name="Google Shape;7734;p57"/>
            <p:cNvSpPr/>
            <p:nvPr/>
          </p:nvSpPr>
          <p:spPr>
            <a:xfrm>
              <a:off x="2295075" y="4237450"/>
              <a:ext cx="62200" cy="53425"/>
            </a:xfrm>
            <a:custGeom>
              <a:rect b="b" l="l" r="r" t="t"/>
              <a:pathLst>
                <a:path extrusionOk="0" h="2137" w="2488">
                  <a:moveTo>
                    <a:pt x="1065" y="0"/>
                  </a:moveTo>
                  <a:cubicBezTo>
                    <a:pt x="472" y="8"/>
                    <a:pt x="0" y="480"/>
                    <a:pt x="0" y="1073"/>
                  </a:cubicBezTo>
                  <a:cubicBezTo>
                    <a:pt x="0" y="1711"/>
                    <a:pt x="525" y="2137"/>
                    <a:pt x="1070" y="2137"/>
                  </a:cubicBezTo>
                  <a:cubicBezTo>
                    <a:pt x="1331" y="2137"/>
                    <a:pt x="1597" y="2040"/>
                    <a:pt x="1813" y="1821"/>
                  </a:cubicBezTo>
                  <a:cubicBezTo>
                    <a:pt x="2488" y="1155"/>
                    <a:pt x="2016" y="0"/>
                    <a:pt x="1065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735" name="Google Shape;7735;p57"/>
            <p:cNvSpPr/>
            <p:nvPr/>
          </p:nvSpPr>
          <p:spPr>
            <a:xfrm>
              <a:off x="2295075" y="4161425"/>
              <a:ext cx="62200" cy="53300"/>
            </a:xfrm>
            <a:custGeom>
              <a:rect b="b" l="l" r="r" t="t"/>
              <a:pathLst>
                <a:path extrusionOk="0" h="2132" w="2488">
                  <a:moveTo>
                    <a:pt x="1065" y="1"/>
                  </a:moveTo>
                  <a:cubicBezTo>
                    <a:pt x="472" y="1"/>
                    <a:pt x="0" y="472"/>
                    <a:pt x="0" y="1066"/>
                  </a:cubicBezTo>
                  <a:cubicBezTo>
                    <a:pt x="0" y="1708"/>
                    <a:pt x="522" y="2131"/>
                    <a:pt x="1069" y="2131"/>
                  </a:cubicBezTo>
                  <a:cubicBezTo>
                    <a:pt x="1333" y="2131"/>
                    <a:pt x="1602" y="2033"/>
                    <a:pt x="1821" y="1814"/>
                  </a:cubicBezTo>
                  <a:cubicBezTo>
                    <a:pt x="2488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736" name="Google Shape;7736;p57"/>
            <p:cNvSpPr/>
            <p:nvPr/>
          </p:nvSpPr>
          <p:spPr>
            <a:xfrm>
              <a:off x="2295075" y="4085225"/>
              <a:ext cx="62200" cy="53350"/>
            </a:xfrm>
            <a:custGeom>
              <a:rect b="b" l="l" r="r" t="t"/>
              <a:pathLst>
                <a:path extrusionOk="0" h="2134" w="2488">
                  <a:moveTo>
                    <a:pt x="1065" y="0"/>
                  </a:moveTo>
                  <a:cubicBezTo>
                    <a:pt x="472" y="0"/>
                    <a:pt x="0" y="480"/>
                    <a:pt x="0" y="1065"/>
                  </a:cubicBezTo>
                  <a:cubicBezTo>
                    <a:pt x="0" y="1709"/>
                    <a:pt x="525" y="2133"/>
                    <a:pt x="1072" y="2133"/>
                  </a:cubicBezTo>
                  <a:cubicBezTo>
                    <a:pt x="1332" y="2133"/>
                    <a:pt x="1598" y="2037"/>
                    <a:pt x="1813" y="1821"/>
                  </a:cubicBezTo>
                  <a:cubicBezTo>
                    <a:pt x="2488" y="1147"/>
                    <a:pt x="2016" y="0"/>
                    <a:pt x="1065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737" name="Google Shape;7737;p57"/>
            <p:cNvSpPr/>
            <p:nvPr/>
          </p:nvSpPr>
          <p:spPr>
            <a:xfrm>
              <a:off x="2295075" y="4009000"/>
              <a:ext cx="62200" cy="53350"/>
            </a:xfrm>
            <a:custGeom>
              <a:rect b="b" l="l" r="r" t="t"/>
              <a:pathLst>
                <a:path extrusionOk="0" h="2134" w="2488">
                  <a:moveTo>
                    <a:pt x="1065" y="1"/>
                  </a:moveTo>
                  <a:cubicBezTo>
                    <a:pt x="472" y="1"/>
                    <a:pt x="0" y="480"/>
                    <a:pt x="0" y="1066"/>
                  </a:cubicBezTo>
                  <a:cubicBezTo>
                    <a:pt x="0" y="1710"/>
                    <a:pt x="525" y="2134"/>
                    <a:pt x="1074" y="2134"/>
                  </a:cubicBezTo>
                  <a:cubicBezTo>
                    <a:pt x="1336" y="2134"/>
                    <a:pt x="1603" y="2037"/>
                    <a:pt x="1821" y="1822"/>
                  </a:cubicBezTo>
                  <a:cubicBezTo>
                    <a:pt x="2488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738" name="Google Shape;7738;p57"/>
            <p:cNvSpPr/>
            <p:nvPr/>
          </p:nvSpPr>
          <p:spPr>
            <a:xfrm>
              <a:off x="2294850" y="3932800"/>
              <a:ext cx="62425" cy="53475"/>
            </a:xfrm>
            <a:custGeom>
              <a:rect b="b" l="l" r="r" t="t"/>
              <a:pathLst>
                <a:path extrusionOk="0" h="2139" w="2497">
                  <a:moveTo>
                    <a:pt x="1074" y="0"/>
                  </a:moveTo>
                  <a:cubicBezTo>
                    <a:pt x="481" y="0"/>
                    <a:pt x="1" y="480"/>
                    <a:pt x="9" y="1073"/>
                  </a:cubicBezTo>
                  <a:cubicBezTo>
                    <a:pt x="9" y="1715"/>
                    <a:pt x="531" y="2139"/>
                    <a:pt x="1078" y="2139"/>
                  </a:cubicBezTo>
                  <a:cubicBezTo>
                    <a:pt x="1342" y="2139"/>
                    <a:pt x="1611" y="2041"/>
                    <a:pt x="1830" y="1821"/>
                  </a:cubicBezTo>
                  <a:cubicBezTo>
                    <a:pt x="2497" y="1146"/>
                    <a:pt x="2017" y="0"/>
                    <a:pt x="1074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739" name="Google Shape;7739;p57"/>
            <p:cNvSpPr/>
            <p:nvPr/>
          </p:nvSpPr>
          <p:spPr>
            <a:xfrm>
              <a:off x="2295075" y="3856775"/>
              <a:ext cx="62200" cy="53300"/>
            </a:xfrm>
            <a:custGeom>
              <a:rect b="b" l="l" r="r" t="t"/>
              <a:pathLst>
                <a:path extrusionOk="0" h="2132" w="2488">
                  <a:moveTo>
                    <a:pt x="1065" y="1"/>
                  </a:moveTo>
                  <a:cubicBezTo>
                    <a:pt x="472" y="1"/>
                    <a:pt x="0" y="480"/>
                    <a:pt x="0" y="1066"/>
                  </a:cubicBezTo>
                  <a:cubicBezTo>
                    <a:pt x="0" y="1708"/>
                    <a:pt x="522" y="2131"/>
                    <a:pt x="1069" y="2131"/>
                  </a:cubicBezTo>
                  <a:cubicBezTo>
                    <a:pt x="1333" y="2131"/>
                    <a:pt x="1602" y="2033"/>
                    <a:pt x="1821" y="1814"/>
                  </a:cubicBezTo>
                  <a:cubicBezTo>
                    <a:pt x="2488" y="1147"/>
                    <a:pt x="2008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740" name="Google Shape;7740;p57"/>
            <p:cNvSpPr/>
            <p:nvPr/>
          </p:nvSpPr>
          <p:spPr>
            <a:xfrm>
              <a:off x="2294850" y="3780375"/>
              <a:ext cx="62625" cy="53475"/>
            </a:xfrm>
            <a:custGeom>
              <a:rect b="b" l="l" r="r" t="t"/>
              <a:pathLst>
                <a:path extrusionOk="0" h="2139" w="2505">
                  <a:moveTo>
                    <a:pt x="1074" y="0"/>
                  </a:moveTo>
                  <a:cubicBezTo>
                    <a:pt x="481" y="0"/>
                    <a:pt x="1" y="480"/>
                    <a:pt x="9" y="1073"/>
                  </a:cubicBezTo>
                  <a:cubicBezTo>
                    <a:pt x="9" y="1715"/>
                    <a:pt x="535" y="2139"/>
                    <a:pt x="1082" y="2139"/>
                  </a:cubicBezTo>
                  <a:cubicBezTo>
                    <a:pt x="1345" y="2139"/>
                    <a:pt x="1613" y="2040"/>
                    <a:pt x="1830" y="1821"/>
                  </a:cubicBezTo>
                  <a:cubicBezTo>
                    <a:pt x="2505" y="1146"/>
                    <a:pt x="2025" y="0"/>
                    <a:pt x="1074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741" name="Google Shape;7741;p57"/>
            <p:cNvSpPr/>
            <p:nvPr/>
          </p:nvSpPr>
          <p:spPr>
            <a:xfrm>
              <a:off x="2295075" y="3704150"/>
              <a:ext cx="62200" cy="53450"/>
            </a:xfrm>
            <a:custGeom>
              <a:rect b="b" l="l" r="r" t="t"/>
              <a:pathLst>
                <a:path extrusionOk="0" h="2138" w="2488">
                  <a:moveTo>
                    <a:pt x="1065" y="1"/>
                  </a:moveTo>
                  <a:cubicBezTo>
                    <a:pt x="472" y="1"/>
                    <a:pt x="0" y="480"/>
                    <a:pt x="0" y="1066"/>
                  </a:cubicBezTo>
                  <a:cubicBezTo>
                    <a:pt x="0" y="1709"/>
                    <a:pt x="525" y="2137"/>
                    <a:pt x="1071" y="2137"/>
                  </a:cubicBezTo>
                  <a:cubicBezTo>
                    <a:pt x="1332" y="2137"/>
                    <a:pt x="1598" y="2040"/>
                    <a:pt x="1813" y="1822"/>
                  </a:cubicBezTo>
                  <a:cubicBezTo>
                    <a:pt x="2488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742" name="Google Shape;7742;p57"/>
            <p:cNvSpPr/>
            <p:nvPr/>
          </p:nvSpPr>
          <p:spPr>
            <a:xfrm>
              <a:off x="2295075" y="3627950"/>
              <a:ext cx="62200" cy="53425"/>
            </a:xfrm>
            <a:custGeom>
              <a:rect b="b" l="l" r="r" t="t"/>
              <a:pathLst>
                <a:path extrusionOk="0" h="2137" w="2488">
                  <a:moveTo>
                    <a:pt x="1065" y="0"/>
                  </a:moveTo>
                  <a:cubicBezTo>
                    <a:pt x="472" y="8"/>
                    <a:pt x="0" y="480"/>
                    <a:pt x="0" y="1073"/>
                  </a:cubicBezTo>
                  <a:cubicBezTo>
                    <a:pt x="0" y="1711"/>
                    <a:pt x="525" y="2137"/>
                    <a:pt x="1073" y="2137"/>
                  </a:cubicBezTo>
                  <a:cubicBezTo>
                    <a:pt x="1335" y="2137"/>
                    <a:pt x="1603" y="2039"/>
                    <a:pt x="1821" y="1821"/>
                  </a:cubicBezTo>
                  <a:cubicBezTo>
                    <a:pt x="2488" y="1154"/>
                    <a:pt x="2016" y="0"/>
                    <a:pt x="1065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743" name="Google Shape;7743;p57"/>
            <p:cNvSpPr/>
            <p:nvPr/>
          </p:nvSpPr>
          <p:spPr>
            <a:xfrm>
              <a:off x="2295075" y="3551925"/>
              <a:ext cx="62200" cy="53300"/>
            </a:xfrm>
            <a:custGeom>
              <a:rect b="b" l="l" r="r" t="t"/>
              <a:pathLst>
                <a:path extrusionOk="0" h="2132" w="2488">
                  <a:moveTo>
                    <a:pt x="1065" y="1"/>
                  </a:moveTo>
                  <a:cubicBezTo>
                    <a:pt x="472" y="1"/>
                    <a:pt x="0" y="480"/>
                    <a:pt x="0" y="1066"/>
                  </a:cubicBezTo>
                  <a:cubicBezTo>
                    <a:pt x="0" y="1708"/>
                    <a:pt x="522" y="2131"/>
                    <a:pt x="1069" y="2131"/>
                  </a:cubicBezTo>
                  <a:cubicBezTo>
                    <a:pt x="1333" y="2131"/>
                    <a:pt x="1602" y="2033"/>
                    <a:pt x="1821" y="1814"/>
                  </a:cubicBezTo>
                  <a:cubicBezTo>
                    <a:pt x="2488" y="1147"/>
                    <a:pt x="2008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744" name="Google Shape;7744;p57"/>
            <p:cNvSpPr/>
            <p:nvPr/>
          </p:nvSpPr>
          <p:spPr>
            <a:xfrm>
              <a:off x="2295075" y="3475725"/>
              <a:ext cx="62200" cy="53350"/>
            </a:xfrm>
            <a:custGeom>
              <a:rect b="b" l="l" r="r" t="t"/>
              <a:pathLst>
                <a:path extrusionOk="0" h="2134" w="2488">
                  <a:moveTo>
                    <a:pt x="1065" y="0"/>
                  </a:moveTo>
                  <a:cubicBezTo>
                    <a:pt x="472" y="0"/>
                    <a:pt x="0" y="480"/>
                    <a:pt x="0" y="1065"/>
                  </a:cubicBezTo>
                  <a:cubicBezTo>
                    <a:pt x="0" y="1709"/>
                    <a:pt x="525" y="2133"/>
                    <a:pt x="1074" y="2133"/>
                  </a:cubicBezTo>
                  <a:cubicBezTo>
                    <a:pt x="1336" y="2133"/>
                    <a:pt x="1603" y="2037"/>
                    <a:pt x="1821" y="1821"/>
                  </a:cubicBezTo>
                  <a:cubicBezTo>
                    <a:pt x="2488" y="1146"/>
                    <a:pt x="2016" y="0"/>
                    <a:pt x="1065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745" name="Google Shape;7745;p57"/>
            <p:cNvSpPr/>
            <p:nvPr/>
          </p:nvSpPr>
          <p:spPr>
            <a:xfrm>
              <a:off x="2295075" y="3399500"/>
              <a:ext cx="62200" cy="53350"/>
            </a:xfrm>
            <a:custGeom>
              <a:rect b="b" l="l" r="r" t="t"/>
              <a:pathLst>
                <a:path extrusionOk="0" h="2134" w="2488">
                  <a:moveTo>
                    <a:pt x="1065" y="1"/>
                  </a:moveTo>
                  <a:cubicBezTo>
                    <a:pt x="472" y="1"/>
                    <a:pt x="0" y="480"/>
                    <a:pt x="0" y="1066"/>
                  </a:cubicBezTo>
                  <a:cubicBezTo>
                    <a:pt x="0" y="1709"/>
                    <a:pt x="525" y="2134"/>
                    <a:pt x="1072" y="2134"/>
                  </a:cubicBezTo>
                  <a:cubicBezTo>
                    <a:pt x="1332" y="2134"/>
                    <a:pt x="1598" y="2037"/>
                    <a:pt x="1813" y="1822"/>
                  </a:cubicBezTo>
                  <a:cubicBezTo>
                    <a:pt x="2488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746" name="Google Shape;7746;p57"/>
            <p:cNvSpPr/>
            <p:nvPr/>
          </p:nvSpPr>
          <p:spPr>
            <a:xfrm>
              <a:off x="2294925" y="3323300"/>
              <a:ext cx="62350" cy="53425"/>
            </a:xfrm>
            <a:custGeom>
              <a:rect b="b" l="l" r="r" t="t"/>
              <a:pathLst>
                <a:path extrusionOk="0" h="2137" w="2494">
                  <a:moveTo>
                    <a:pt x="1071" y="0"/>
                  </a:moveTo>
                  <a:cubicBezTo>
                    <a:pt x="486" y="8"/>
                    <a:pt x="6" y="480"/>
                    <a:pt x="6" y="1065"/>
                  </a:cubicBezTo>
                  <a:cubicBezTo>
                    <a:pt x="1" y="1709"/>
                    <a:pt x="528" y="2137"/>
                    <a:pt x="1076" y="2137"/>
                  </a:cubicBezTo>
                  <a:cubicBezTo>
                    <a:pt x="1337" y="2137"/>
                    <a:pt x="1604" y="2039"/>
                    <a:pt x="1819" y="1821"/>
                  </a:cubicBezTo>
                  <a:cubicBezTo>
                    <a:pt x="2494" y="1154"/>
                    <a:pt x="2022" y="0"/>
                    <a:pt x="1071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747" name="Google Shape;7747;p57"/>
            <p:cNvSpPr/>
            <p:nvPr/>
          </p:nvSpPr>
          <p:spPr>
            <a:xfrm>
              <a:off x="2294925" y="3247075"/>
              <a:ext cx="62350" cy="53450"/>
            </a:xfrm>
            <a:custGeom>
              <a:rect b="b" l="l" r="r" t="t"/>
              <a:pathLst>
                <a:path extrusionOk="0" h="2138" w="2494">
                  <a:moveTo>
                    <a:pt x="1071" y="1"/>
                  </a:moveTo>
                  <a:cubicBezTo>
                    <a:pt x="486" y="9"/>
                    <a:pt x="6" y="480"/>
                    <a:pt x="6" y="1066"/>
                  </a:cubicBezTo>
                  <a:cubicBezTo>
                    <a:pt x="1" y="1709"/>
                    <a:pt x="524" y="2137"/>
                    <a:pt x="1072" y="2137"/>
                  </a:cubicBezTo>
                  <a:cubicBezTo>
                    <a:pt x="1334" y="2137"/>
                    <a:pt x="1601" y="2040"/>
                    <a:pt x="1819" y="1822"/>
                  </a:cubicBezTo>
                  <a:cubicBezTo>
                    <a:pt x="2494" y="1155"/>
                    <a:pt x="2022" y="1"/>
                    <a:pt x="1071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748" name="Google Shape;7748;p57"/>
            <p:cNvSpPr/>
            <p:nvPr/>
          </p:nvSpPr>
          <p:spPr>
            <a:xfrm>
              <a:off x="2295075" y="3171075"/>
              <a:ext cx="62200" cy="53275"/>
            </a:xfrm>
            <a:custGeom>
              <a:rect b="b" l="l" r="r" t="t"/>
              <a:pathLst>
                <a:path extrusionOk="0" h="2131" w="2488">
                  <a:moveTo>
                    <a:pt x="1065" y="0"/>
                  </a:moveTo>
                  <a:cubicBezTo>
                    <a:pt x="472" y="0"/>
                    <a:pt x="0" y="472"/>
                    <a:pt x="0" y="1065"/>
                  </a:cubicBezTo>
                  <a:cubicBezTo>
                    <a:pt x="0" y="1707"/>
                    <a:pt x="522" y="2131"/>
                    <a:pt x="1067" y="2131"/>
                  </a:cubicBezTo>
                  <a:cubicBezTo>
                    <a:pt x="1329" y="2131"/>
                    <a:pt x="1596" y="2032"/>
                    <a:pt x="1813" y="1813"/>
                  </a:cubicBezTo>
                  <a:cubicBezTo>
                    <a:pt x="2488" y="1146"/>
                    <a:pt x="2016" y="0"/>
                    <a:pt x="1065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749" name="Google Shape;7749;p57"/>
            <p:cNvSpPr/>
            <p:nvPr/>
          </p:nvSpPr>
          <p:spPr>
            <a:xfrm>
              <a:off x="2295075" y="2028275"/>
              <a:ext cx="62200" cy="53450"/>
            </a:xfrm>
            <a:custGeom>
              <a:rect b="b" l="l" r="r" t="t"/>
              <a:pathLst>
                <a:path extrusionOk="0" h="2138" w="2488">
                  <a:moveTo>
                    <a:pt x="1065" y="1"/>
                  </a:moveTo>
                  <a:cubicBezTo>
                    <a:pt x="472" y="1"/>
                    <a:pt x="0" y="480"/>
                    <a:pt x="0" y="1065"/>
                  </a:cubicBezTo>
                  <a:cubicBezTo>
                    <a:pt x="0" y="1709"/>
                    <a:pt x="525" y="2137"/>
                    <a:pt x="1071" y="2137"/>
                  </a:cubicBezTo>
                  <a:cubicBezTo>
                    <a:pt x="1332" y="2137"/>
                    <a:pt x="1598" y="2040"/>
                    <a:pt x="1813" y="1821"/>
                  </a:cubicBezTo>
                  <a:cubicBezTo>
                    <a:pt x="2488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750" name="Google Shape;7750;p57"/>
            <p:cNvSpPr/>
            <p:nvPr/>
          </p:nvSpPr>
          <p:spPr>
            <a:xfrm>
              <a:off x="2218650" y="4389875"/>
              <a:ext cx="62225" cy="53350"/>
            </a:xfrm>
            <a:custGeom>
              <a:rect b="b" l="l" r="r" t="t"/>
              <a:pathLst>
                <a:path extrusionOk="0" h="2134" w="2489">
                  <a:moveTo>
                    <a:pt x="1074" y="0"/>
                  </a:moveTo>
                  <a:cubicBezTo>
                    <a:pt x="480" y="0"/>
                    <a:pt x="0" y="480"/>
                    <a:pt x="0" y="1065"/>
                  </a:cubicBezTo>
                  <a:cubicBezTo>
                    <a:pt x="0" y="1709"/>
                    <a:pt x="526" y="2133"/>
                    <a:pt x="1074" y="2133"/>
                  </a:cubicBezTo>
                  <a:cubicBezTo>
                    <a:pt x="1336" y="2133"/>
                    <a:pt x="1603" y="2037"/>
                    <a:pt x="1821" y="1821"/>
                  </a:cubicBezTo>
                  <a:cubicBezTo>
                    <a:pt x="2488" y="1147"/>
                    <a:pt x="2017" y="0"/>
                    <a:pt x="1074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751" name="Google Shape;7751;p57"/>
            <p:cNvSpPr/>
            <p:nvPr/>
          </p:nvSpPr>
          <p:spPr>
            <a:xfrm>
              <a:off x="2218650" y="4313650"/>
              <a:ext cx="62225" cy="53450"/>
            </a:xfrm>
            <a:custGeom>
              <a:rect b="b" l="l" r="r" t="t"/>
              <a:pathLst>
                <a:path extrusionOk="0" h="2138" w="2489">
                  <a:moveTo>
                    <a:pt x="1074" y="1"/>
                  </a:moveTo>
                  <a:cubicBezTo>
                    <a:pt x="480" y="1"/>
                    <a:pt x="0" y="480"/>
                    <a:pt x="0" y="1066"/>
                  </a:cubicBezTo>
                  <a:cubicBezTo>
                    <a:pt x="0" y="1709"/>
                    <a:pt x="526" y="2137"/>
                    <a:pt x="1074" y="2137"/>
                  </a:cubicBezTo>
                  <a:cubicBezTo>
                    <a:pt x="1336" y="2137"/>
                    <a:pt x="1603" y="2040"/>
                    <a:pt x="1821" y="1822"/>
                  </a:cubicBezTo>
                  <a:cubicBezTo>
                    <a:pt x="2488" y="1155"/>
                    <a:pt x="2017" y="1"/>
                    <a:pt x="1074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752" name="Google Shape;7752;p57"/>
            <p:cNvSpPr/>
            <p:nvPr/>
          </p:nvSpPr>
          <p:spPr>
            <a:xfrm>
              <a:off x="2218650" y="4237450"/>
              <a:ext cx="62225" cy="53425"/>
            </a:xfrm>
            <a:custGeom>
              <a:rect b="b" l="l" r="r" t="t"/>
              <a:pathLst>
                <a:path extrusionOk="0" h="2137" w="2489">
                  <a:moveTo>
                    <a:pt x="1074" y="0"/>
                  </a:moveTo>
                  <a:cubicBezTo>
                    <a:pt x="480" y="8"/>
                    <a:pt x="0" y="480"/>
                    <a:pt x="0" y="1073"/>
                  </a:cubicBezTo>
                  <a:cubicBezTo>
                    <a:pt x="0" y="1711"/>
                    <a:pt x="525" y="2137"/>
                    <a:pt x="1073" y="2137"/>
                  </a:cubicBezTo>
                  <a:cubicBezTo>
                    <a:pt x="1335" y="2137"/>
                    <a:pt x="1603" y="2040"/>
                    <a:pt x="1821" y="1821"/>
                  </a:cubicBezTo>
                  <a:cubicBezTo>
                    <a:pt x="2488" y="1155"/>
                    <a:pt x="2017" y="8"/>
                    <a:pt x="1074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753" name="Google Shape;7753;p57"/>
            <p:cNvSpPr/>
            <p:nvPr/>
          </p:nvSpPr>
          <p:spPr>
            <a:xfrm>
              <a:off x="2218650" y="4161425"/>
              <a:ext cx="62225" cy="53250"/>
            </a:xfrm>
            <a:custGeom>
              <a:rect b="b" l="l" r="r" t="t"/>
              <a:pathLst>
                <a:path extrusionOk="0" h="2130" w="2489">
                  <a:moveTo>
                    <a:pt x="1074" y="1"/>
                  </a:moveTo>
                  <a:cubicBezTo>
                    <a:pt x="480" y="1"/>
                    <a:pt x="0" y="472"/>
                    <a:pt x="0" y="1066"/>
                  </a:cubicBezTo>
                  <a:cubicBezTo>
                    <a:pt x="0" y="1704"/>
                    <a:pt x="525" y="2129"/>
                    <a:pt x="1073" y="2129"/>
                  </a:cubicBezTo>
                  <a:cubicBezTo>
                    <a:pt x="1335" y="2129"/>
                    <a:pt x="1603" y="2032"/>
                    <a:pt x="1821" y="1814"/>
                  </a:cubicBezTo>
                  <a:cubicBezTo>
                    <a:pt x="2488" y="1147"/>
                    <a:pt x="2017" y="1"/>
                    <a:pt x="1074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754" name="Google Shape;7754;p57"/>
            <p:cNvSpPr/>
            <p:nvPr/>
          </p:nvSpPr>
          <p:spPr>
            <a:xfrm>
              <a:off x="2218650" y="4085225"/>
              <a:ext cx="62225" cy="53350"/>
            </a:xfrm>
            <a:custGeom>
              <a:rect b="b" l="l" r="r" t="t"/>
              <a:pathLst>
                <a:path extrusionOk="0" h="2134" w="2489">
                  <a:moveTo>
                    <a:pt x="1074" y="0"/>
                  </a:moveTo>
                  <a:cubicBezTo>
                    <a:pt x="480" y="0"/>
                    <a:pt x="0" y="472"/>
                    <a:pt x="0" y="1065"/>
                  </a:cubicBezTo>
                  <a:cubicBezTo>
                    <a:pt x="0" y="1709"/>
                    <a:pt x="526" y="2133"/>
                    <a:pt x="1074" y="2133"/>
                  </a:cubicBezTo>
                  <a:cubicBezTo>
                    <a:pt x="1336" y="2133"/>
                    <a:pt x="1603" y="2037"/>
                    <a:pt x="1821" y="1821"/>
                  </a:cubicBezTo>
                  <a:cubicBezTo>
                    <a:pt x="2488" y="1147"/>
                    <a:pt x="2017" y="0"/>
                    <a:pt x="1074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755" name="Google Shape;7755;p57"/>
            <p:cNvSpPr/>
            <p:nvPr/>
          </p:nvSpPr>
          <p:spPr>
            <a:xfrm>
              <a:off x="2218650" y="4009000"/>
              <a:ext cx="62225" cy="53350"/>
            </a:xfrm>
            <a:custGeom>
              <a:rect b="b" l="l" r="r" t="t"/>
              <a:pathLst>
                <a:path extrusionOk="0" h="2134" w="2489">
                  <a:moveTo>
                    <a:pt x="1074" y="1"/>
                  </a:moveTo>
                  <a:cubicBezTo>
                    <a:pt x="480" y="1"/>
                    <a:pt x="0" y="480"/>
                    <a:pt x="0" y="1066"/>
                  </a:cubicBezTo>
                  <a:cubicBezTo>
                    <a:pt x="0" y="1710"/>
                    <a:pt x="526" y="2134"/>
                    <a:pt x="1074" y="2134"/>
                  </a:cubicBezTo>
                  <a:cubicBezTo>
                    <a:pt x="1336" y="2134"/>
                    <a:pt x="1603" y="2037"/>
                    <a:pt x="1821" y="1822"/>
                  </a:cubicBezTo>
                  <a:cubicBezTo>
                    <a:pt x="2488" y="1147"/>
                    <a:pt x="2017" y="1"/>
                    <a:pt x="1074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756" name="Google Shape;7756;p57"/>
            <p:cNvSpPr/>
            <p:nvPr/>
          </p:nvSpPr>
          <p:spPr>
            <a:xfrm>
              <a:off x="2218650" y="3932800"/>
              <a:ext cx="62225" cy="53475"/>
            </a:xfrm>
            <a:custGeom>
              <a:rect b="b" l="l" r="r" t="t"/>
              <a:pathLst>
                <a:path extrusionOk="0" h="2139" w="2489">
                  <a:moveTo>
                    <a:pt x="1074" y="0"/>
                  </a:moveTo>
                  <a:cubicBezTo>
                    <a:pt x="480" y="0"/>
                    <a:pt x="0" y="480"/>
                    <a:pt x="0" y="1073"/>
                  </a:cubicBezTo>
                  <a:cubicBezTo>
                    <a:pt x="6" y="1715"/>
                    <a:pt x="530" y="2139"/>
                    <a:pt x="1075" y="2139"/>
                  </a:cubicBezTo>
                  <a:cubicBezTo>
                    <a:pt x="1337" y="2139"/>
                    <a:pt x="1605" y="2041"/>
                    <a:pt x="1821" y="1821"/>
                  </a:cubicBezTo>
                  <a:cubicBezTo>
                    <a:pt x="2488" y="1146"/>
                    <a:pt x="2017" y="8"/>
                    <a:pt x="1074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757" name="Google Shape;7757;p57"/>
            <p:cNvSpPr/>
            <p:nvPr/>
          </p:nvSpPr>
          <p:spPr>
            <a:xfrm>
              <a:off x="2218650" y="3856775"/>
              <a:ext cx="62225" cy="53300"/>
            </a:xfrm>
            <a:custGeom>
              <a:rect b="b" l="l" r="r" t="t"/>
              <a:pathLst>
                <a:path extrusionOk="0" h="2132" w="2489">
                  <a:moveTo>
                    <a:pt x="1074" y="1"/>
                  </a:moveTo>
                  <a:cubicBezTo>
                    <a:pt x="480" y="1"/>
                    <a:pt x="0" y="472"/>
                    <a:pt x="0" y="1066"/>
                  </a:cubicBezTo>
                  <a:cubicBezTo>
                    <a:pt x="0" y="1708"/>
                    <a:pt x="523" y="2131"/>
                    <a:pt x="1070" y="2131"/>
                  </a:cubicBezTo>
                  <a:cubicBezTo>
                    <a:pt x="1333" y="2131"/>
                    <a:pt x="1602" y="2033"/>
                    <a:pt x="1821" y="1814"/>
                  </a:cubicBezTo>
                  <a:cubicBezTo>
                    <a:pt x="2488" y="1147"/>
                    <a:pt x="2017" y="1"/>
                    <a:pt x="1074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758" name="Google Shape;7758;p57"/>
            <p:cNvSpPr/>
            <p:nvPr/>
          </p:nvSpPr>
          <p:spPr>
            <a:xfrm>
              <a:off x="2218650" y="3780375"/>
              <a:ext cx="62425" cy="53475"/>
            </a:xfrm>
            <a:custGeom>
              <a:rect b="b" l="l" r="r" t="t"/>
              <a:pathLst>
                <a:path extrusionOk="0" h="2139" w="2497">
                  <a:moveTo>
                    <a:pt x="1074" y="0"/>
                  </a:moveTo>
                  <a:cubicBezTo>
                    <a:pt x="480" y="0"/>
                    <a:pt x="0" y="480"/>
                    <a:pt x="0" y="1073"/>
                  </a:cubicBezTo>
                  <a:cubicBezTo>
                    <a:pt x="6" y="1715"/>
                    <a:pt x="530" y="2139"/>
                    <a:pt x="1077" y="2139"/>
                  </a:cubicBezTo>
                  <a:cubicBezTo>
                    <a:pt x="1341" y="2139"/>
                    <a:pt x="1610" y="2040"/>
                    <a:pt x="1830" y="1821"/>
                  </a:cubicBezTo>
                  <a:cubicBezTo>
                    <a:pt x="2496" y="1146"/>
                    <a:pt x="2017" y="0"/>
                    <a:pt x="1074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759" name="Google Shape;7759;p57"/>
            <p:cNvSpPr/>
            <p:nvPr/>
          </p:nvSpPr>
          <p:spPr>
            <a:xfrm>
              <a:off x="2218650" y="3704150"/>
              <a:ext cx="62225" cy="53450"/>
            </a:xfrm>
            <a:custGeom>
              <a:rect b="b" l="l" r="r" t="t"/>
              <a:pathLst>
                <a:path extrusionOk="0" h="2138" w="2489">
                  <a:moveTo>
                    <a:pt x="1074" y="1"/>
                  </a:moveTo>
                  <a:cubicBezTo>
                    <a:pt x="480" y="1"/>
                    <a:pt x="0" y="480"/>
                    <a:pt x="0" y="1066"/>
                  </a:cubicBezTo>
                  <a:cubicBezTo>
                    <a:pt x="0" y="1709"/>
                    <a:pt x="526" y="2137"/>
                    <a:pt x="1074" y="2137"/>
                  </a:cubicBezTo>
                  <a:cubicBezTo>
                    <a:pt x="1336" y="2137"/>
                    <a:pt x="1603" y="2040"/>
                    <a:pt x="1821" y="1822"/>
                  </a:cubicBezTo>
                  <a:cubicBezTo>
                    <a:pt x="2488" y="1155"/>
                    <a:pt x="2017" y="1"/>
                    <a:pt x="1074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760" name="Google Shape;7760;p57"/>
            <p:cNvSpPr/>
            <p:nvPr/>
          </p:nvSpPr>
          <p:spPr>
            <a:xfrm>
              <a:off x="2218650" y="3627950"/>
              <a:ext cx="62225" cy="53425"/>
            </a:xfrm>
            <a:custGeom>
              <a:rect b="b" l="l" r="r" t="t"/>
              <a:pathLst>
                <a:path extrusionOk="0" h="2137" w="2489">
                  <a:moveTo>
                    <a:pt x="1074" y="0"/>
                  </a:moveTo>
                  <a:cubicBezTo>
                    <a:pt x="480" y="8"/>
                    <a:pt x="0" y="480"/>
                    <a:pt x="0" y="1073"/>
                  </a:cubicBezTo>
                  <a:cubicBezTo>
                    <a:pt x="0" y="1711"/>
                    <a:pt x="525" y="2137"/>
                    <a:pt x="1073" y="2137"/>
                  </a:cubicBezTo>
                  <a:cubicBezTo>
                    <a:pt x="1335" y="2137"/>
                    <a:pt x="1603" y="2039"/>
                    <a:pt x="1821" y="1821"/>
                  </a:cubicBezTo>
                  <a:cubicBezTo>
                    <a:pt x="2488" y="1154"/>
                    <a:pt x="2017" y="8"/>
                    <a:pt x="1074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761" name="Google Shape;7761;p57"/>
            <p:cNvSpPr/>
            <p:nvPr/>
          </p:nvSpPr>
          <p:spPr>
            <a:xfrm>
              <a:off x="2218650" y="3551925"/>
              <a:ext cx="62225" cy="53300"/>
            </a:xfrm>
            <a:custGeom>
              <a:rect b="b" l="l" r="r" t="t"/>
              <a:pathLst>
                <a:path extrusionOk="0" h="2132" w="2489">
                  <a:moveTo>
                    <a:pt x="1074" y="1"/>
                  </a:moveTo>
                  <a:cubicBezTo>
                    <a:pt x="480" y="1"/>
                    <a:pt x="0" y="472"/>
                    <a:pt x="0" y="1066"/>
                  </a:cubicBezTo>
                  <a:cubicBezTo>
                    <a:pt x="0" y="1708"/>
                    <a:pt x="523" y="2131"/>
                    <a:pt x="1070" y="2131"/>
                  </a:cubicBezTo>
                  <a:cubicBezTo>
                    <a:pt x="1333" y="2131"/>
                    <a:pt x="1602" y="2033"/>
                    <a:pt x="1821" y="1814"/>
                  </a:cubicBezTo>
                  <a:cubicBezTo>
                    <a:pt x="2488" y="1147"/>
                    <a:pt x="2017" y="1"/>
                    <a:pt x="1074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762" name="Google Shape;7762;p57"/>
            <p:cNvSpPr/>
            <p:nvPr/>
          </p:nvSpPr>
          <p:spPr>
            <a:xfrm>
              <a:off x="2218650" y="3475725"/>
              <a:ext cx="62225" cy="53350"/>
            </a:xfrm>
            <a:custGeom>
              <a:rect b="b" l="l" r="r" t="t"/>
              <a:pathLst>
                <a:path extrusionOk="0" h="2134" w="2489">
                  <a:moveTo>
                    <a:pt x="1074" y="0"/>
                  </a:moveTo>
                  <a:cubicBezTo>
                    <a:pt x="480" y="0"/>
                    <a:pt x="0" y="480"/>
                    <a:pt x="0" y="1065"/>
                  </a:cubicBezTo>
                  <a:cubicBezTo>
                    <a:pt x="0" y="1709"/>
                    <a:pt x="526" y="2133"/>
                    <a:pt x="1074" y="2133"/>
                  </a:cubicBezTo>
                  <a:cubicBezTo>
                    <a:pt x="1336" y="2133"/>
                    <a:pt x="1603" y="2037"/>
                    <a:pt x="1821" y="1821"/>
                  </a:cubicBezTo>
                  <a:cubicBezTo>
                    <a:pt x="2488" y="1146"/>
                    <a:pt x="2017" y="0"/>
                    <a:pt x="1074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763" name="Google Shape;7763;p57"/>
            <p:cNvSpPr/>
            <p:nvPr/>
          </p:nvSpPr>
          <p:spPr>
            <a:xfrm>
              <a:off x="2218650" y="3399500"/>
              <a:ext cx="62425" cy="53350"/>
            </a:xfrm>
            <a:custGeom>
              <a:rect b="b" l="l" r="r" t="t"/>
              <a:pathLst>
                <a:path extrusionOk="0" h="2134" w="2497">
                  <a:moveTo>
                    <a:pt x="1074" y="1"/>
                  </a:moveTo>
                  <a:cubicBezTo>
                    <a:pt x="480" y="1"/>
                    <a:pt x="9" y="480"/>
                    <a:pt x="0" y="1066"/>
                  </a:cubicBezTo>
                  <a:cubicBezTo>
                    <a:pt x="0" y="1709"/>
                    <a:pt x="526" y="2134"/>
                    <a:pt x="1074" y="2134"/>
                  </a:cubicBezTo>
                  <a:cubicBezTo>
                    <a:pt x="1336" y="2134"/>
                    <a:pt x="1603" y="2037"/>
                    <a:pt x="1821" y="1822"/>
                  </a:cubicBezTo>
                  <a:cubicBezTo>
                    <a:pt x="2496" y="1155"/>
                    <a:pt x="2017" y="1"/>
                    <a:pt x="1074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764" name="Google Shape;7764;p57"/>
            <p:cNvSpPr/>
            <p:nvPr/>
          </p:nvSpPr>
          <p:spPr>
            <a:xfrm>
              <a:off x="2218650" y="3323300"/>
              <a:ext cx="62425" cy="53425"/>
            </a:xfrm>
            <a:custGeom>
              <a:rect b="b" l="l" r="r" t="t"/>
              <a:pathLst>
                <a:path extrusionOk="0" h="2137" w="2497">
                  <a:moveTo>
                    <a:pt x="1074" y="0"/>
                  </a:moveTo>
                  <a:cubicBezTo>
                    <a:pt x="480" y="0"/>
                    <a:pt x="9" y="480"/>
                    <a:pt x="0" y="1065"/>
                  </a:cubicBezTo>
                  <a:cubicBezTo>
                    <a:pt x="0" y="1709"/>
                    <a:pt x="526" y="2137"/>
                    <a:pt x="1074" y="2137"/>
                  </a:cubicBezTo>
                  <a:cubicBezTo>
                    <a:pt x="1336" y="2137"/>
                    <a:pt x="1603" y="2039"/>
                    <a:pt x="1821" y="1821"/>
                  </a:cubicBezTo>
                  <a:cubicBezTo>
                    <a:pt x="2496" y="1154"/>
                    <a:pt x="2017" y="8"/>
                    <a:pt x="1074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765" name="Google Shape;7765;p57"/>
            <p:cNvSpPr/>
            <p:nvPr/>
          </p:nvSpPr>
          <p:spPr>
            <a:xfrm>
              <a:off x="2218650" y="3247075"/>
              <a:ext cx="62425" cy="53500"/>
            </a:xfrm>
            <a:custGeom>
              <a:rect b="b" l="l" r="r" t="t"/>
              <a:pathLst>
                <a:path extrusionOk="0" h="2140" w="2497">
                  <a:moveTo>
                    <a:pt x="1074" y="1"/>
                  </a:moveTo>
                  <a:cubicBezTo>
                    <a:pt x="480" y="9"/>
                    <a:pt x="9" y="480"/>
                    <a:pt x="0" y="1066"/>
                  </a:cubicBezTo>
                  <a:cubicBezTo>
                    <a:pt x="0" y="1711"/>
                    <a:pt x="529" y="2140"/>
                    <a:pt x="1079" y="2140"/>
                  </a:cubicBezTo>
                  <a:cubicBezTo>
                    <a:pt x="1339" y="2140"/>
                    <a:pt x="1605" y="2044"/>
                    <a:pt x="1821" y="1830"/>
                  </a:cubicBezTo>
                  <a:cubicBezTo>
                    <a:pt x="2496" y="1155"/>
                    <a:pt x="2017" y="9"/>
                    <a:pt x="1074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766" name="Google Shape;7766;p57"/>
            <p:cNvSpPr/>
            <p:nvPr/>
          </p:nvSpPr>
          <p:spPr>
            <a:xfrm>
              <a:off x="2218650" y="3171075"/>
              <a:ext cx="62225" cy="53300"/>
            </a:xfrm>
            <a:custGeom>
              <a:rect b="b" l="l" r="r" t="t"/>
              <a:pathLst>
                <a:path extrusionOk="0" h="2132" w="2489">
                  <a:moveTo>
                    <a:pt x="1074" y="0"/>
                  </a:moveTo>
                  <a:cubicBezTo>
                    <a:pt x="480" y="0"/>
                    <a:pt x="0" y="472"/>
                    <a:pt x="0" y="1065"/>
                  </a:cubicBezTo>
                  <a:cubicBezTo>
                    <a:pt x="0" y="1705"/>
                    <a:pt x="528" y="2131"/>
                    <a:pt x="1078" y="2131"/>
                  </a:cubicBezTo>
                  <a:cubicBezTo>
                    <a:pt x="1339" y="2131"/>
                    <a:pt x="1604" y="2036"/>
                    <a:pt x="1821" y="1821"/>
                  </a:cubicBezTo>
                  <a:cubicBezTo>
                    <a:pt x="2488" y="1146"/>
                    <a:pt x="2017" y="0"/>
                    <a:pt x="1074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767" name="Google Shape;7767;p57"/>
            <p:cNvSpPr/>
            <p:nvPr/>
          </p:nvSpPr>
          <p:spPr>
            <a:xfrm>
              <a:off x="2218650" y="2180700"/>
              <a:ext cx="62225" cy="53350"/>
            </a:xfrm>
            <a:custGeom>
              <a:rect b="b" l="l" r="r" t="t"/>
              <a:pathLst>
                <a:path extrusionOk="0" h="2134" w="2489">
                  <a:moveTo>
                    <a:pt x="1074" y="1"/>
                  </a:moveTo>
                  <a:cubicBezTo>
                    <a:pt x="480" y="1"/>
                    <a:pt x="0" y="472"/>
                    <a:pt x="0" y="1066"/>
                  </a:cubicBezTo>
                  <a:cubicBezTo>
                    <a:pt x="0" y="1709"/>
                    <a:pt x="526" y="2133"/>
                    <a:pt x="1074" y="2133"/>
                  </a:cubicBezTo>
                  <a:cubicBezTo>
                    <a:pt x="1336" y="2133"/>
                    <a:pt x="1603" y="2037"/>
                    <a:pt x="1821" y="1822"/>
                  </a:cubicBezTo>
                  <a:cubicBezTo>
                    <a:pt x="2488" y="1147"/>
                    <a:pt x="2017" y="1"/>
                    <a:pt x="1074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768" name="Google Shape;7768;p57"/>
            <p:cNvSpPr/>
            <p:nvPr/>
          </p:nvSpPr>
          <p:spPr>
            <a:xfrm>
              <a:off x="2218650" y="2028275"/>
              <a:ext cx="62225" cy="53450"/>
            </a:xfrm>
            <a:custGeom>
              <a:rect b="b" l="l" r="r" t="t"/>
              <a:pathLst>
                <a:path extrusionOk="0" h="2138" w="2489">
                  <a:moveTo>
                    <a:pt x="1074" y="1"/>
                  </a:moveTo>
                  <a:cubicBezTo>
                    <a:pt x="480" y="1"/>
                    <a:pt x="0" y="480"/>
                    <a:pt x="0" y="1065"/>
                  </a:cubicBezTo>
                  <a:cubicBezTo>
                    <a:pt x="0" y="1709"/>
                    <a:pt x="526" y="2137"/>
                    <a:pt x="1074" y="2137"/>
                  </a:cubicBezTo>
                  <a:cubicBezTo>
                    <a:pt x="1336" y="2137"/>
                    <a:pt x="1603" y="2040"/>
                    <a:pt x="1821" y="1821"/>
                  </a:cubicBezTo>
                  <a:cubicBezTo>
                    <a:pt x="2488" y="1155"/>
                    <a:pt x="2017" y="1"/>
                    <a:pt x="1074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769" name="Google Shape;7769;p57"/>
            <p:cNvSpPr/>
            <p:nvPr/>
          </p:nvSpPr>
          <p:spPr>
            <a:xfrm>
              <a:off x="2218650" y="1952050"/>
              <a:ext cx="62225" cy="53450"/>
            </a:xfrm>
            <a:custGeom>
              <a:rect b="b" l="l" r="r" t="t"/>
              <a:pathLst>
                <a:path extrusionOk="0" h="2138" w="2489">
                  <a:moveTo>
                    <a:pt x="1074" y="1"/>
                  </a:moveTo>
                  <a:cubicBezTo>
                    <a:pt x="480" y="9"/>
                    <a:pt x="0" y="481"/>
                    <a:pt x="0" y="1074"/>
                  </a:cubicBezTo>
                  <a:cubicBezTo>
                    <a:pt x="0" y="1712"/>
                    <a:pt x="525" y="2138"/>
                    <a:pt x="1073" y="2138"/>
                  </a:cubicBezTo>
                  <a:cubicBezTo>
                    <a:pt x="1335" y="2138"/>
                    <a:pt x="1603" y="2040"/>
                    <a:pt x="1821" y="1822"/>
                  </a:cubicBezTo>
                  <a:cubicBezTo>
                    <a:pt x="2488" y="1155"/>
                    <a:pt x="2017" y="9"/>
                    <a:pt x="1074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770" name="Google Shape;7770;p57"/>
            <p:cNvSpPr/>
            <p:nvPr/>
          </p:nvSpPr>
          <p:spPr>
            <a:xfrm>
              <a:off x="2142425" y="4618300"/>
              <a:ext cx="62425" cy="53450"/>
            </a:xfrm>
            <a:custGeom>
              <a:rect b="b" l="l" r="r" t="t"/>
              <a:pathLst>
                <a:path extrusionOk="0" h="2138" w="2497">
                  <a:moveTo>
                    <a:pt x="1074" y="1"/>
                  </a:moveTo>
                  <a:cubicBezTo>
                    <a:pt x="481" y="9"/>
                    <a:pt x="9" y="480"/>
                    <a:pt x="1" y="1066"/>
                  </a:cubicBezTo>
                  <a:cubicBezTo>
                    <a:pt x="1" y="1709"/>
                    <a:pt x="530" y="2137"/>
                    <a:pt x="1078" y="2137"/>
                  </a:cubicBezTo>
                  <a:cubicBezTo>
                    <a:pt x="1340" y="2137"/>
                    <a:pt x="1606" y="2040"/>
                    <a:pt x="1822" y="1822"/>
                  </a:cubicBezTo>
                  <a:cubicBezTo>
                    <a:pt x="2497" y="1147"/>
                    <a:pt x="2017" y="1"/>
                    <a:pt x="1074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771" name="Google Shape;7771;p57"/>
            <p:cNvSpPr/>
            <p:nvPr/>
          </p:nvSpPr>
          <p:spPr>
            <a:xfrm>
              <a:off x="2142425" y="4389875"/>
              <a:ext cx="62425" cy="53350"/>
            </a:xfrm>
            <a:custGeom>
              <a:rect b="b" l="l" r="r" t="t"/>
              <a:pathLst>
                <a:path extrusionOk="0" h="2134" w="2497">
                  <a:moveTo>
                    <a:pt x="1074" y="0"/>
                  </a:moveTo>
                  <a:cubicBezTo>
                    <a:pt x="481" y="0"/>
                    <a:pt x="9" y="480"/>
                    <a:pt x="1" y="1065"/>
                  </a:cubicBezTo>
                  <a:cubicBezTo>
                    <a:pt x="1" y="1709"/>
                    <a:pt x="530" y="2133"/>
                    <a:pt x="1079" y="2133"/>
                  </a:cubicBezTo>
                  <a:cubicBezTo>
                    <a:pt x="1340" y="2133"/>
                    <a:pt x="1607" y="2037"/>
                    <a:pt x="1822" y="1821"/>
                  </a:cubicBezTo>
                  <a:cubicBezTo>
                    <a:pt x="2497" y="1147"/>
                    <a:pt x="2017" y="0"/>
                    <a:pt x="1074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772" name="Google Shape;7772;p57"/>
            <p:cNvSpPr/>
            <p:nvPr/>
          </p:nvSpPr>
          <p:spPr>
            <a:xfrm>
              <a:off x="2142425" y="4313650"/>
              <a:ext cx="62425" cy="53450"/>
            </a:xfrm>
            <a:custGeom>
              <a:rect b="b" l="l" r="r" t="t"/>
              <a:pathLst>
                <a:path extrusionOk="0" h="2138" w="2497">
                  <a:moveTo>
                    <a:pt x="1074" y="1"/>
                  </a:moveTo>
                  <a:cubicBezTo>
                    <a:pt x="481" y="1"/>
                    <a:pt x="9" y="480"/>
                    <a:pt x="1" y="1066"/>
                  </a:cubicBezTo>
                  <a:cubicBezTo>
                    <a:pt x="1" y="1709"/>
                    <a:pt x="530" y="2137"/>
                    <a:pt x="1078" y="2137"/>
                  </a:cubicBezTo>
                  <a:cubicBezTo>
                    <a:pt x="1340" y="2137"/>
                    <a:pt x="1606" y="2040"/>
                    <a:pt x="1822" y="1822"/>
                  </a:cubicBezTo>
                  <a:cubicBezTo>
                    <a:pt x="2497" y="1147"/>
                    <a:pt x="2017" y="1"/>
                    <a:pt x="1074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773" name="Google Shape;7773;p57"/>
            <p:cNvSpPr/>
            <p:nvPr/>
          </p:nvSpPr>
          <p:spPr>
            <a:xfrm>
              <a:off x="2142425" y="4237450"/>
              <a:ext cx="62425" cy="53425"/>
            </a:xfrm>
            <a:custGeom>
              <a:rect b="b" l="l" r="r" t="t"/>
              <a:pathLst>
                <a:path extrusionOk="0" h="2137" w="2497">
                  <a:moveTo>
                    <a:pt x="1074" y="0"/>
                  </a:moveTo>
                  <a:cubicBezTo>
                    <a:pt x="481" y="8"/>
                    <a:pt x="9" y="480"/>
                    <a:pt x="1" y="1073"/>
                  </a:cubicBezTo>
                  <a:cubicBezTo>
                    <a:pt x="1" y="1711"/>
                    <a:pt x="529" y="2137"/>
                    <a:pt x="1077" y="2137"/>
                  </a:cubicBezTo>
                  <a:cubicBezTo>
                    <a:pt x="1339" y="2137"/>
                    <a:pt x="1606" y="2040"/>
                    <a:pt x="1822" y="1821"/>
                  </a:cubicBezTo>
                  <a:cubicBezTo>
                    <a:pt x="2497" y="1155"/>
                    <a:pt x="2017" y="0"/>
                    <a:pt x="1074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774" name="Google Shape;7774;p57"/>
            <p:cNvSpPr/>
            <p:nvPr/>
          </p:nvSpPr>
          <p:spPr>
            <a:xfrm>
              <a:off x="2142425" y="4161425"/>
              <a:ext cx="62425" cy="53300"/>
            </a:xfrm>
            <a:custGeom>
              <a:rect b="b" l="l" r="r" t="t"/>
              <a:pathLst>
                <a:path extrusionOk="0" h="2132" w="2497">
                  <a:moveTo>
                    <a:pt x="1074" y="1"/>
                  </a:moveTo>
                  <a:cubicBezTo>
                    <a:pt x="481" y="1"/>
                    <a:pt x="9" y="472"/>
                    <a:pt x="1" y="1066"/>
                  </a:cubicBezTo>
                  <a:cubicBezTo>
                    <a:pt x="1" y="1708"/>
                    <a:pt x="527" y="2131"/>
                    <a:pt x="1074" y="2131"/>
                  </a:cubicBezTo>
                  <a:cubicBezTo>
                    <a:pt x="1337" y="2131"/>
                    <a:pt x="1605" y="2033"/>
                    <a:pt x="1822" y="1814"/>
                  </a:cubicBezTo>
                  <a:cubicBezTo>
                    <a:pt x="2497" y="1147"/>
                    <a:pt x="2017" y="1"/>
                    <a:pt x="1074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775" name="Google Shape;7775;p57"/>
            <p:cNvSpPr/>
            <p:nvPr/>
          </p:nvSpPr>
          <p:spPr>
            <a:xfrm>
              <a:off x="2142425" y="4085225"/>
              <a:ext cx="62425" cy="53350"/>
            </a:xfrm>
            <a:custGeom>
              <a:rect b="b" l="l" r="r" t="t"/>
              <a:pathLst>
                <a:path extrusionOk="0" h="2134" w="2497">
                  <a:moveTo>
                    <a:pt x="1074" y="0"/>
                  </a:moveTo>
                  <a:cubicBezTo>
                    <a:pt x="481" y="0"/>
                    <a:pt x="9" y="480"/>
                    <a:pt x="1" y="1065"/>
                  </a:cubicBezTo>
                  <a:cubicBezTo>
                    <a:pt x="1" y="1709"/>
                    <a:pt x="530" y="2133"/>
                    <a:pt x="1079" y="2133"/>
                  </a:cubicBezTo>
                  <a:cubicBezTo>
                    <a:pt x="1340" y="2133"/>
                    <a:pt x="1607" y="2037"/>
                    <a:pt x="1822" y="1821"/>
                  </a:cubicBezTo>
                  <a:cubicBezTo>
                    <a:pt x="2497" y="1147"/>
                    <a:pt x="2017" y="0"/>
                    <a:pt x="1074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776" name="Google Shape;7776;p57"/>
            <p:cNvSpPr/>
            <p:nvPr/>
          </p:nvSpPr>
          <p:spPr>
            <a:xfrm>
              <a:off x="2142425" y="4009000"/>
              <a:ext cx="62425" cy="53350"/>
            </a:xfrm>
            <a:custGeom>
              <a:rect b="b" l="l" r="r" t="t"/>
              <a:pathLst>
                <a:path extrusionOk="0" h="2134" w="2497">
                  <a:moveTo>
                    <a:pt x="1074" y="1"/>
                  </a:moveTo>
                  <a:cubicBezTo>
                    <a:pt x="481" y="1"/>
                    <a:pt x="9" y="480"/>
                    <a:pt x="1" y="1066"/>
                  </a:cubicBezTo>
                  <a:cubicBezTo>
                    <a:pt x="1" y="1710"/>
                    <a:pt x="530" y="2134"/>
                    <a:pt x="1079" y="2134"/>
                  </a:cubicBezTo>
                  <a:cubicBezTo>
                    <a:pt x="1340" y="2134"/>
                    <a:pt x="1607" y="2037"/>
                    <a:pt x="1822" y="1822"/>
                  </a:cubicBezTo>
                  <a:cubicBezTo>
                    <a:pt x="2497" y="1147"/>
                    <a:pt x="2017" y="1"/>
                    <a:pt x="1074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777" name="Google Shape;7777;p57"/>
            <p:cNvSpPr/>
            <p:nvPr/>
          </p:nvSpPr>
          <p:spPr>
            <a:xfrm>
              <a:off x="2142425" y="3932800"/>
              <a:ext cx="62425" cy="53475"/>
            </a:xfrm>
            <a:custGeom>
              <a:rect b="b" l="l" r="r" t="t"/>
              <a:pathLst>
                <a:path extrusionOk="0" h="2139" w="2497">
                  <a:moveTo>
                    <a:pt x="1074" y="0"/>
                  </a:moveTo>
                  <a:cubicBezTo>
                    <a:pt x="481" y="0"/>
                    <a:pt x="1" y="480"/>
                    <a:pt x="1" y="1073"/>
                  </a:cubicBezTo>
                  <a:cubicBezTo>
                    <a:pt x="6" y="1715"/>
                    <a:pt x="530" y="2139"/>
                    <a:pt x="1075" y="2139"/>
                  </a:cubicBezTo>
                  <a:cubicBezTo>
                    <a:pt x="1338" y="2139"/>
                    <a:pt x="1605" y="2041"/>
                    <a:pt x="1822" y="1821"/>
                  </a:cubicBezTo>
                  <a:cubicBezTo>
                    <a:pt x="2497" y="1146"/>
                    <a:pt x="2017" y="0"/>
                    <a:pt x="1074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778" name="Google Shape;7778;p57"/>
            <p:cNvSpPr/>
            <p:nvPr/>
          </p:nvSpPr>
          <p:spPr>
            <a:xfrm>
              <a:off x="2142425" y="3856775"/>
              <a:ext cx="62425" cy="53300"/>
            </a:xfrm>
            <a:custGeom>
              <a:rect b="b" l="l" r="r" t="t"/>
              <a:pathLst>
                <a:path extrusionOk="0" h="2132" w="2497">
                  <a:moveTo>
                    <a:pt x="1074" y="1"/>
                  </a:moveTo>
                  <a:cubicBezTo>
                    <a:pt x="481" y="1"/>
                    <a:pt x="1" y="480"/>
                    <a:pt x="1" y="1066"/>
                  </a:cubicBezTo>
                  <a:cubicBezTo>
                    <a:pt x="6" y="1708"/>
                    <a:pt x="530" y="2131"/>
                    <a:pt x="1075" y="2131"/>
                  </a:cubicBezTo>
                  <a:cubicBezTo>
                    <a:pt x="1338" y="2131"/>
                    <a:pt x="1605" y="2033"/>
                    <a:pt x="1822" y="1814"/>
                  </a:cubicBezTo>
                  <a:cubicBezTo>
                    <a:pt x="2497" y="1147"/>
                    <a:pt x="2017" y="1"/>
                    <a:pt x="1074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779" name="Google Shape;7779;p57"/>
            <p:cNvSpPr/>
            <p:nvPr/>
          </p:nvSpPr>
          <p:spPr>
            <a:xfrm>
              <a:off x="2142425" y="3780375"/>
              <a:ext cx="62425" cy="53475"/>
            </a:xfrm>
            <a:custGeom>
              <a:rect b="b" l="l" r="r" t="t"/>
              <a:pathLst>
                <a:path extrusionOk="0" h="2139" w="2497">
                  <a:moveTo>
                    <a:pt x="1074" y="0"/>
                  </a:moveTo>
                  <a:cubicBezTo>
                    <a:pt x="481" y="0"/>
                    <a:pt x="1" y="480"/>
                    <a:pt x="1" y="1073"/>
                  </a:cubicBezTo>
                  <a:cubicBezTo>
                    <a:pt x="6" y="1715"/>
                    <a:pt x="530" y="2139"/>
                    <a:pt x="1078" y="2139"/>
                  </a:cubicBezTo>
                  <a:cubicBezTo>
                    <a:pt x="1342" y="2139"/>
                    <a:pt x="1611" y="2040"/>
                    <a:pt x="1830" y="1821"/>
                  </a:cubicBezTo>
                  <a:cubicBezTo>
                    <a:pt x="2497" y="1146"/>
                    <a:pt x="2017" y="0"/>
                    <a:pt x="1074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780" name="Google Shape;7780;p57"/>
            <p:cNvSpPr/>
            <p:nvPr/>
          </p:nvSpPr>
          <p:spPr>
            <a:xfrm>
              <a:off x="2142425" y="3704150"/>
              <a:ext cx="62425" cy="53450"/>
            </a:xfrm>
            <a:custGeom>
              <a:rect b="b" l="l" r="r" t="t"/>
              <a:pathLst>
                <a:path extrusionOk="0" h="2138" w="2497">
                  <a:moveTo>
                    <a:pt x="1074" y="1"/>
                  </a:moveTo>
                  <a:cubicBezTo>
                    <a:pt x="481" y="1"/>
                    <a:pt x="9" y="480"/>
                    <a:pt x="1" y="1066"/>
                  </a:cubicBezTo>
                  <a:cubicBezTo>
                    <a:pt x="1" y="1709"/>
                    <a:pt x="530" y="2137"/>
                    <a:pt x="1078" y="2137"/>
                  </a:cubicBezTo>
                  <a:cubicBezTo>
                    <a:pt x="1340" y="2137"/>
                    <a:pt x="1606" y="2040"/>
                    <a:pt x="1822" y="1822"/>
                  </a:cubicBezTo>
                  <a:cubicBezTo>
                    <a:pt x="2497" y="1147"/>
                    <a:pt x="2017" y="1"/>
                    <a:pt x="1074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781" name="Google Shape;7781;p57"/>
            <p:cNvSpPr/>
            <p:nvPr/>
          </p:nvSpPr>
          <p:spPr>
            <a:xfrm>
              <a:off x="2142425" y="3627950"/>
              <a:ext cx="62425" cy="53425"/>
            </a:xfrm>
            <a:custGeom>
              <a:rect b="b" l="l" r="r" t="t"/>
              <a:pathLst>
                <a:path extrusionOk="0" h="2137" w="2497">
                  <a:moveTo>
                    <a:pt x="1074" y="0"/>
                  </a:moveTo>
                  <a:cubicBezTo>
                    <a:pt x="481" y="8"/>
                    <a:pt x="9" y="480"/>
                    <a:pt x="1" y="1073"/>
                  </a:cubicBezTo>
                  <a:cubicBezTo>
                    <a:pt x="1" y="1711"/>
                    <a:pt x="529" y="2137"/>
                    <a:pt x="1077" y="2137"/>
                  </a:cubicBezTo>
                  <a:cubicBezTo>
                    <a:pt x="1339" y="2137"/>
                    <a:pt x="1606" y="2039"/>
                    <a:pt x="1822" y="1821"/>
                  </a:cubicBezTo>
                  <a:cubicBezTo>
                    <a:pt x="2497" y="1154"/>
                    <a:pt x="2017" y="0"/>
                    <a:pt x="1074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782" name="Google Shape;7782;p57"/>
            <p:cNvSpPr/>
            <p:nvPr/>
          </p:nvSpPr>
          <p:spPr>
            <a:xfrm>
              <a:off x="2142425" y="3551925"/>
              <a:ext cx="62425" cy="53300"/>
            </a:xfrm>
            <a:custGeom>
              <a:rect b="b" l="l" r="r" t="t"/>
              <a:pathLst>
                <a:path extrusionOk="0" h="2132" w="2497">
                  <a:moveTo>
                    <a:pt x="1074" y="1"/>
                  </a:moveTo>
                  <a:cubicBezTo>
                    <a:pt x="481" y="1"/>
                    <a:pt x="1" y="480"/>
                    <a:pt x="1" y="1066"/>
                  </a:cubicBezTo>
                  <a:cubicBezTo>
                    <a:pt x="6" y="1708"/>
                    <a:pt x="530" y="2131"/>
                    <a:pt x="1075" y="2131"/>
                  </a:cubicBezTo>
                  <a:cubicBezTo>
                    <a:pt x="1338" y="2131"/>
                    <a:pt x="1605" y="2033"/>
                    <a:pt x="1822" y="1814"/>
                  </a:cubicBezTo>
                  <a:cubicBezTo>
                    <a:pt x="2497" y="1147"/>
                    <a:pt x="2017" y="1"/>
                    <a:pt x="1074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783" name="Google Shape;7783;p57"/>
            <p:cNvSpPr/>
            <p:nvPr/>
          </p:nvSpPr>
          <p:spPr>
            <a:xfrm>
              <a:off x="2142425" y="3475725"/>
              <a:ext cx="62425" cy="53350"/>
            </a:xfrm>
            <a:custGeom>
              <a:rect b="b" l="l" r="r" t="t"/>
              <a:pathLst>
                <a:path extrusionOk="0" h="2134" w="2497">
                  <a:moveTo>
                    <a:pt x="1074" y="0"/>
                  </a:moveTo>
                  <a:cubicBezTo>
                    <a:pt x="481" y="0"/>
                    <a:pt x="1" y="480"/>
                    <a:pt x="1" y="1065"/>
                  </a:cubicBezTo>
                  <a:cubicBezTo>
                    <a:pt x="1" y="1709"/>
                    <a:pt x="530" y="2133"/>
                    <a:pt x="1079" y="2133"/>
                  </a:cubicBezTo>
                  <a:cubicBezTo>
                    <a:pt x="1340" y="2133"/>
                    <a:pt x="1607" y="2037"/>
                    <a:pt x="1822" y="1821"/>
                  </a:cubicBezTo>
                  <a:cubicBezTo>
                    <a:pt x="2497" y="1146"/>
                    <a:pt x="2017" y="0"/>
                    <a:pt x="1074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784" name="Google Shape;7784;p57"/>
            <p:cNvSpPr/>
            <p:nvPr/>
          </p:nvSpPr>
          <p:spPr>
            <a:xfrm>
              <a:off x="2142425" y="3399500"/>
              <a:ext cx="62425" cy="53350"/>
            </a:xfrm>
            <a:custGeom>
              <a:rect b="b" l="l" r="r" t="t"/>
              <a:pathLst>
                <a:path extrusionOk="0" h="2134" w="2497">
                  <a:moveTo>
                    <a:pt x="1074" y="1"/>
                  </a:moveTo>
                  <a:cubicBezTo>
                    <a:pt x="481" y="1"/>
                    <a:pt x="9" y="480"/>
                    <a:pt x="1" y="1066"/>
                  </a:cubicBezTo>
                  <a:cubicBezTo>
                    <a:pt x="1" y="1709"/>
                    <a:pt x="526" y="2134"/>
                    <a:pt x="1075" y="2134"/>
                  </a:cubicBezTo>
                  <a:cubicBezTo>
                    <a:pt x="1337" y="2134"/>
                    <a:pt x="1604" y="2037"/>
                    <a:pt x="1822" y="1822"/>
                  </a:cubicBezTo>
                  <a:cubicBezTo>
                    <a:pt x="2497" y="1147"/>
                    <a:pt x="2017" y="1"/>
                    <a:pt x="1074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785" name="Google Shape;7785;p57"/>
            <p:cNvSpPr/>
            <p:nvPr/>
          </p:nvSpPr>
          <p:spPr>
            <a:xfrm>
              <a:off x="2142425" y="3323300"/>
              <a:ext cx="62425" cy="53425"/>
            </a:xfrm>
            <a:custGeom>
              <a:rect b="b" l="l" r="r" t="t"/>
              <a:pathLst>
                <a:path extrusionOk="0" h="2137" w="2497">
                  <a:moveTo>
                    <a:pt x="1074" y="0"/>
                  </a:moveTo>
                  <a:cubicBezTo>
                    <a:pt x="481" y="0"/>
                    <a:pt x="9" y="480"/>
                    <a:pt x="1" y="1065"/>
                  </a:cubicBezTo>
                  <a:cubicBezTo>
                    <a:pt x="1" y="1709"/>
                    <a:pt x="526" y="2137"/>
                    <a:pt x="1075" y="2137"/>
                  </a:cubicBezTo>
                  <a:cubicBezTo>
                    <a:pt x="1337" y="2137"/>
                    <a:pt x="1604" y="2039"/>
                    <a:pt x="1822" y="1821"/>
                  </a:cubicBezTo>
                  <a:cubicBezTo>
                    <a:pt x="2497" y="1154"/>
                    <a:pt x="2017" y="0"/>
                    <a:pt x="1074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786" name="Google Shape;7786;p57"/>
            <p:cNvSpPr/>
            <p:nvPr/>
          </p:nvSpPr>
          <p:spPr>
            <a:xfrm>
              <a:off x="2142425" y="3247075"/>
              <a:ext cx="62425" cy="53450"/>
            </a:xfrm>
            <a:custGeom>
              <a:rect b="b" l="l" r="r" t="t"/>
              <a:pathLst>
                <a:path extrusionOk="0" h="2138" w="2497">
                  <a:moveTo>
                    <a:pt x="1074" y="1"/>
                  </a:moveTo>
                  <a:cubicBezTo>
                    <a:pt x="481" y="9"/>
                    <a:pt x="9" y="480"/>
                    <a:pt x="1" y="1066"/>
                  </a:cubicBezTo>
                  <a:cubicBezTo>
                    <a:pt x="1" y="1709"/>
                    <a:pt x="526" y="2137"/>
                    <a:pt x="1075" y="2137"/>
                  </a:cubicBezTo>
                  <a:cubicBezTo>
                    <a:pt x="1337" y="2137"/>
                    <a:pt x="1604" y="2040"/>
                    <a:pt x="1822" y="1822"/>
                  </a:cubicBezTo>
                  <a:cubicBezTo>
                    <a:pt x="2497" y="1155"/>
                    <a:pt x="2017" y="1"/>
                    <a:pt x="1074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787" name="Google Shape;7787;p57"/>
            <p:cNvSpPr/>
            <p:nvPr/>
          </p:nvSpPr>
          <p:spPr>
            <a:xfrm>
              <a:off x="2142425" y="3171075"/>
              <a:ext cx="62425" cy="53275"/>
            </a:xfrm>
            <a:custGeom>
              <a:rect b="b" l="l" r="r" t="t"/>
              <a:pathLst>
                <a:path extrusionOk="0" h="2131" w="2497">
                  <a:moveTo>
                    <a:pt x="1074" y="0"/>
                  </a:moveTo>
                  <a:cubicBezTo>
                    <a:pt x="481" y="0"/>
                    <a:pt x="9" y="472"/>
                    <a:pt x="1" y="1065"/>
                  </a:cubicBezTo>
                  <a:cubicBezTo>
                    <a:pt x="1" y="1707"/>
                    <a:pt x="527" y="2131"/>
                    <a:pt x="1074" y="2131"/>
                  </a:cubicBezTo>
                  <a:cubicBezTo>
                    <a:pt x="1337" y="2131"/>
                    <a:pt x="1605" y="2032"/>
                    <a:pt x="1822" y="1813"/>
                  </a:cubicBezTo>
                  <a:cubicBezTo>
                    <a:pt x="2497" y="1146"/>
                    <a:pt x="2017" y="0"/>
                    <a:pt x="1074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788" name="Google Shape;7788;p57"/>
            <p:cNvSpPr/>
            <p:nvPr/>
          </p:nvSpPr>
          <p:spPr>
            <a:xfrm>
              <a:off x="2142425" y="2180700"/>
              <a:ext cx="62425" cy="53350"/>
            </a:xfrm>
            <a:custGeom>
              <a:rect b="b" l="l" r="r" t="t"/>
              <a:pathLst>
                <a:path extrusionOk="0" h="2134" w="2497">
                  <a:moveTo>
                    <a:pt x="1074" y="1"/>
                  </a:moveTo>
                  <a:cubicBezTo>
                    <a:pt x="481" y="1"/>
                    <a:pt x="9" y="480"/>
                    <a:pt x="1" y="1066"/>
                  </a:cubicBezTo>
                  <a:cubicBezTo>
                    <a:pt x="1" y="1709"/>
                    <a:pt x="530" y="2133"/>
                    <a:pt x="1079" y="2133"/>
                  </a:cubicBezTo>
                  <a:cubicBezTo>
                    <a:pt x="1340" y="2133"/>
                    <a:pt x="1607" y="2037"/>
                    <a:pt x="1822" y="1822"/>
                  </a:cubicBezTo>
                  <a:cubicBezTo>
                    <a:pt x="2497" y="1147"/>
                    <a:pt x="2017" y="1"/>
                    <a:pt x="1074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789" name="Google Shape;7789;p57"/>
            <p:cNvSpPr/>
            <p:nvPr/>
          </p:nvSpPr>
          <p:spPr>
            <a:xfrm>
              <a:off x="2142425" y="2028275"/>
              <a:ext cx="62425" cy="53450"/>
            </a:xfrm>
            <a:custGeom>
              <a:rect b="b" l="l" r="r" t="t"/>
              <a:pathLst>
                <a:path extrusionOk="0" h="2138" w="2497">
                  <a:moveTo>
                    <a:pt x="1074" y="1"/>
                  </a:moveTo>
                  <a:cubicBezTo>
                    <a:pt x="481" y="1"/>
                    <a:pt x="9" y="480"/>
                    <a:pt x="1" y="1065"/>
                  </a:cubicBezTo>
                  <a:cubicBezTo>
                    <a:pt x="1" y="1709"/>
                    <a:pt x="530" y="2137"/>
                    <a:pt x="1078" y="2137"/>
                  </a:cubicBezTo>
                  <a:cubicBezTo>
                    <a:pt x="1340" y="2137"/>
                    <a:pt x="1606" y="2040"/>
                    <a:pt x="1822" y="1821"/>
                  </a:cubicBezTo>
                  <a:cubicBezTo>
                    <a:pt x="2497" y="1147"/>
                    <a:pt x="2017" y="1"/>
                    <a:pt x="1074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790" name="Google Shape;7790;p57"/>
            <p:cNvSpPr/>
            <p:nvPr/>
          </p:nvSpPr>
          <p:spPr>
            <a:xfrm>
              <a:off x="2142425" y="1952050"/>
              <a:ext cx="62425" cy="53450"/>
            </a:xfrm>
            <a:custGeom>
              <a:rect b="b" l="l" r="r" t="t"/>
              <a:pathLst>
                <a:path extrusionOk="0" h="2138" w="2497">
                  <a:moveTo>
                    <a:pt x="1074" y="1"/>
                  </a:moveTo>
                  <a:cubicBezTo>
                    <a:pt x="481" y="9"/>
                    <a:pt x="9" y="481"/>
                    <a:pt x="1" y="1074"/>
                  </a:cubicBezTo>
                  <a:cubicBezTo>
                    <a:pt x="1" y="1712"/>
                    <a:pt x="529" y="2138"/>
                    <a:pt x="1077" y="2138"/>
                  </a:cubicBezTo>
                  <a:cubicBezTo>
                    <a:pt x="1339" y="2138"/>
                    <a:pt x="1606" y="2040"/>
                    <a:pt x="1822" y="1822"/>
                  </a:cubicBezTo>
                  <a:cubicBezTo>
                    <a:pt x="2497" y="1155"/>
                    <a:pt x="2017" y="1"/>
                    <a:pt x="1074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791" name="Google Shape;7791;p57"/>
            <p:cNvSpPr/>
            <p:nvPr/>
          </p:nvSpPr>
          <p:spPr>
            <a:xfrm>
              <a:off x="2142425" y="1876050"/>
              <a:ext cx="62425" cy="53275"/>
            </a:xfrm>
            <a:custGeom>
              <a:rect b="b" l="l" r="r" t="t"/>
              <a:pathLst>
                <a:path extrusionOk="0" h="2131" w="2497">
                  <a:moveTo>
                    <a:pt x="1074" y="1"/>
                  </a:moveTo>
                  <a:cubicBezTo>
                    <a:pt x="481" y="1"/>
                    <a:pt x="9" y="472"/>
                    <a:pt x="1" y="1066"/>
                  </a:cubicBezTo>
                  <a:cubicBezTo>
                    <a:pt x="1" y="1707"/>
                    <a:pt x="527" y="2131"/>
                    <a:pt x="1074" y="2131"/>
                  </a:cubicBezTo>
                  <a:cubicBezTo>
                    <a:pt x="1337" y="2131"/>
                    <a:pt x="1605" y="2033"/>
                    <a:pt x="1822" y="1813"/>
                  </a:cubicBezTo>
                  <a:cubicBezTo>
                    <a:pt x="2497" y="1147"/>
                    <a:pt x="2017" y="1"/>
                    <a:pt x="1074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792" name="Google Shape;7792;p57"/>
            <p:cNvSpPr/>
            <p:nvPr/>
          </p:nvSpPr>
          <p:spPr>
            <a:xfrm>
              <a:off x="2142425" y="1799850"/>
              <a:ext cx="62425" cy="53325"/>
            </a:xfrm>
            <a:custGeom>
              <a:rect b="b" l="l" r="r" t="t"/>
              <a:pathLst>
                <a:path extrusionOk="0" h="2133" w="2497">
                  <a:moveTo>
                    <a:pt x="1074" y="0"/>
                  </a:moveTo>
                  <a:cubicBezTo>
                    <a:pt x="481" y="0"/>
                    <a:pt x="9" y="480"/>
                    <a:pt x="1" y="1065"/>
                  </a:cubicBezTo>
                  <a:cubicBezTo>
                    <a:pt x="1" y="1709"/>
                    <a:pt x="530" y="2133"/>
                    <a:pt x="1079" y="2133"/>
                  </a:cubicBezTo>
                  <a:cubicBezTo>
                    <a:pt x="1340" y="2133"/>
                    <a:pt x="1607" y="2036"/>
                    <a:pt x="1822" y="1821"/>
                  </a:cubicBezTo>
                  <a:cubicBezTo>
                    <a:pt x="2497" y="1146"/>
                    <a:pt x="2017" y="0"/>
                    <a:pt x="1074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793" name="Google Shape;7793;p57"/>
            <p:cNvSpPr/>
            <p:nvPr/>
          </p:nvSpPr>
          <p:spPr>
            <a:xfrm>
              <a:off x="2142425" y="1571400"/>
              <a:ext cx="62425" cy="53250"/>
            </a:xfrm>
            <a:custGeom>
              <a:rect b="b" l="l" r="r" t="t"/>
              <a:pathLst>
                <a:path extrusionOk="0" h="2130" w="2497">
                  <a:moveTo>
                    <a:pt x="1074" y="1"/>
                  </a:moveTo>
                  <a:cubicBezTo>
                    <a:pt x="481" y="1"/>
                    <a:pt x="9" y="472"/>
                    <a:pt x="1" y="1066"/>
                  </a:cubicBezTo>
                  <a:cubicBezTo>
                    <a:pt x="1" y="1703"/>
                    <a:pt x="529" y="2129"/>
                    <a:pt x="1077" y="2129"/>
                  </a:cubicBezTo>
                  <a:cubicBezTo>
                    <a:pt x="1339" y="2129"/>
                    <a:pt x="1606" y="2032"/>
                    <a:pt x="1822" y="1813"/>
                  </a:cubicBezTo>
                  <a:cubicBezTo>
                    <a:pt x="2497" y="1147"/>
                    <a:pt x="2017" y="1"/>
                    <a:pt x="1074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794" name="Google Shape;7794;p57"/>
            <p:cNvSpPr/>
            <p:nvPr/>
          </p:nvSpPr>
          <p:spPr>
            <a:xfrm>
              <a:off x="2142425" y="1495200"/>
              <a:ext cx="62425" cy="53325"/>
            </a:xfrm>
            <a:custGeom>
              <a:rect b="b" l="l" r="r" t="t"/>
              <a:pathLst>
                <a:path extrusionOk="0" h="2133" w="2497">
                  <a:moveTo>
                    <a:pt x="1074" y="0"/>
                  </a:moveTo>
                  <a:cubicBezTo>
                    <a:pt x="481" y="0"/>
                    <a:pt x="9" y="480"/>
                    <a:pt x="1" y="1065"/>
                  </a:cubicBezTo>
                  <a:cubicBezTo>
                    <a:pt x="1" y="1709"/>
                    <a:pt x="530" y="2133"/>
                    <a:pt x="1079" y="2133"/>
                  </a:cubicBezTo>
                  <a:cubicBezTo>
                    <a:pt x="1340" y="2133"/>
                    <a:pt x="1607" y="2036"/>
                    <a:pt x="1822" y="1821"/>
                  </a:cubicBezTo>
                  <a:cubicBezTo>
                    <a:pt x="2497" y="1146"/>
                    <a:pt x="2017" y="0"/>
                    <a:pt x="1074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795" name="Google Shape;7795;p57"/>
            <p:cNvSpPr/>
            <p:nvPr/>
          </p:nvSpPr>
          <p:spPr>
            <a:xfrm>
              <a:off x="2142425" y="1038125"/>
              <a:ext cx="62425" cy="53325"/>
            </a:xfrm>
            <a:custGeom>
              <a:rect b="b" l="l" r="r" t="t"/>
              <a:pathLst>
                <a:path extrusionOk="0" h="2133" w="2497">
                  <a:moveTo>
                    <a:pt x="1074" y="0"/>
                  </a:moveTo>
                  <a:cubicBezTo>
                    <a:pt x="481" y="0"/>
                    <a:pt x="9" y="480"/>
                    <a:pt x="1" y="1065"/>
                  </a:cubicBezTo>
                  <a:cubicBezTo>
                    <a:pt x="1" y="1709"/>
                    <a:pt x="530" y="2133"/>
                    <a:pt x="1079" y="2133"/>
                  </a:cubicBezTo>
                  <a:cubicBezTo>
                    <a:pt x="1340" y="2133"/>
                    <a:pt x="1607" y="2036"/>
                    <a:pt x="1822" y="1821"/>
                  </a:cubicBezTo>
                  <a:cubicBezTo>
                    <a:pt x="2497" y="1146"/>
                    <a:pt x="2017" y="0"/>
                    <a:pt x="1074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796" name="Google Shape;7796;p57"/>
            <p:cNvSpPr/>
            <p:nvPr/>
          </p:nvSpPr>
          <p:spPr>
            <a:xfrm>
              <a:off x="2066425" y="4618300"/>
              <a:ext cx="62225" cy="53450"/>
            </a:xfrm>
            <a:custGeom>
              <a:rect b="b" l="l" r="r" t="t"/>
              <a:pathLst>
                <a:path extrusionOk="0" h="2138" w="2489">
                  <a:moveTo>
                    <a:pt x="1065" y="1"/>
                  </a:moveTo>
                  <a:cubicBezTo>
                    <a:pt x="472" y="9"/>
                    <a:pt x="0" y="480"/>
                    <a:pt x="0" y="1066"/>
                  </a:cubicBezTo>
                  <a:cubicBezTo>
                    <a:pt x="0" y="1709"/>
                    <a:pt x="526" y="2137"/>
                    <a:pt x="1072" y="2137"/>
                  </a:cubicBezTo>
                  <a:cubicBezTo>
                    <a:pt x="1332" y="2137"/>
                    <a:pt x="1598" y="2040"/>
                    <a:pt x="1813" y="1822"/>
                  </a:cubicBezTo>
                  <a:cubicBezTo>
                    <a:pt x="2488" y="1147"/>
                    <a:pt x="2008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797" name="Google Shape;7797;p57"/>
            <p:cNvSpPr/>
            <p:nvPr/>
          </p:nvSpPr>
          <p:spPr>
            <a:xfrm>
              <a:off x="2066425" y="4542300"/>
              <a:ext cx="62225" cy="53275"/>
            </a:xfrm>
            <a:custGeom>
              <a:rect b="b" l="l" r="r" t="t"/>
              <a:pathLst>
                <a:path extrusionOk="0" h="2131" w="2489">
                  <a:moveTo>
                    <a:pt x="1065" y="0"/>
                  </a:moveTo>
                  <a:cubicBezTo>
                    <a:pt x="472" y="0"/>
                    <a:pt x="0" y="472"/>
                    <a:pt x="0" y="1065"/>
                  </a:cubicBezTo>
                  <a:cubicBezTo>
                    <a:pt x="0" y="1707"/>
                    <a:pt x="523" y="2131"/>
                    <a:pt x="1067" y="2131"/>
                  </a:cubicBezTo>
                  <a:cubicBezTo>
                    <a:pt x="1329" y="2131"/>
                    <a:pt x="1597" y="2033"/>
                    <a:pt x="1813" y="1813"/>
                  </a:cubicBezTo>
                  <a:cubicBezTo>
                    <a:pt x="2488" y="1147"/>
                    <a:pt x="2008" y="0"/>
                    <a:pt x="1065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798" name="Google Shape;7798;p57"/>
            <p:cNvSpPr/>
            <p:nvPr/>
          </p:nvSpPr>
          <p:spPr>
            <a:xfrm>
              <a:off x="2066425" y="4466075"/>
              <a:ext cx="62225" cy="53300"/>
            </a:xfrm>
            <a:custGeom>
              <a:rect b="b" l="l" r="r" t="t"/>
              <a:pathLst>
                <a:path extrusionOk="0" h="2132" w="2489">
                  <a:moveTo>
                    <a:pt x="1065" y="1"/>
                  </a:moveTo>
                  <a:cubicBezTo>
                    <a:pt x="472" y="1"/>
                    <a:pt x="0" y="472"/>
                    <a:pt x="0" y="1066"/>
                  </a:cubicBezTo>
                  <a:cubicBezTo>
                    <a:pt x="0" y="1708"/>
                    <a:pt x="523" y="2131"/>
                    <a:pt x="1067" y="2131"/>
                  </a:cubicBezTo>
                  <a:cubicBezTo>
                    <a:pt x="1329" y="2131"/>
                    <a:pt x="1597" y="2033"/>
                    <a:pt x="1813" y="1814"/>
                  </a:cubicBezTo>
                  <a:cubicBezTo>
                    <a:pt x="2488" y="1147"/>
                    <a:pt x="2008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799" name="Google Shape;7799;p57"/>
            <p:cNvSpPr/>
            <p:nvPr/>
          </p:nvSpPr>
          <p:spPr>
            <a:xfrm>
              <a:off x="2066425" y="4389875"/>
              <a:ext cx="62225" cy="53350"/>
            </a:xfrm>
            <a:custGeom>
              <a:rect b="b" l="l" r="r" t="t"/>
              <a:pathLst>
                <a:path extrusionOk="0" h="2134" w="2489">
                  <a:moveTo>
                    <a:pt x="1065" y="0"/>
                  </a:moveTo>
                  <a:cubicBezTo>
                    <a:pt x="472" y="0"/>
                    <a:pt x="0" y="480"/>
                    <a:pt x="0" y="1065"/>
                  </a:cubicBezTo>
                  <a:cubicBezTo>
                    <a:pt x="0" y="1709"/>
                    <a:pt x="526" y="2133"/>
                    <a:pt x="1072" y="2133"/>
                  </a:cubicBezTo>
                  <a:cubicBezTo>
                    <a:pt x="1333" y="2133"/>
                    <a:pt x="1598" y="2037"/>
                    <a:pt x="1813" y="1821"/>
                  </a:cubicBezTo>
                  <a:cubicBezTo>
                    <a:pt x="2488" y="1147"/>
                    <a:pt x="2008" y="0"/>
                    <a:pt x="1065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800" name="Google Shape;7800;p57"/>
            <p:cNvSpPr/>
            <p:nvPr/>
          </p:nvSpPr>
          <p:spPr>
            <a:xfrm>
              <a:off x="2066425" y="4313650"/>
              <a:ext cx="62225" cy="53450"/>
            </a:xfrm>
            <a:custGeom>
              <a:rect b="b" l="l" r="r" t="t"/>
              <a:pathLst>
                <a:path extrusionOk="0" h="2138" w="2489">
                  <a:moveTo>
                    <a:pt x="1065" y="1"/>
                  </a:moveTo>
                  <a:cubicBezTo>
                    <a:pt x="472" y="1"/>
                    <a:pt x="0" y="480"/>
                    <a:pt x="0" y="1066"/>
                  </a:cubicBezTo>
                  <a:cubicBezTo>
                    <a:pt x="0" y="1709"/>
                    <a:pt x="526" y="2137"/>
                    <a:pt x="1072" y="2137"/>
                  </a:cubicBezTo>
                  <a:cubicBezTo>
                    <a:pt x="1332" y="2137"/>
                    <a:pt x="1598" y="2040"/>
                    <a:pt x="1813" y="1822"/>
                  </a:cubicBezTo>
                  <a:cubicBezTo>
                    <a:pt x="2488" y="1147"/>
                    <a:pt x="2008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801" name="Google Shape;7801;p57"/>
            <p:cNvSpPr/>
            <p:nvPr/>
          </p:nvSpPr>
          <p:spPr>
            <a:xfrm>
              <a:off x="2066425" y="4237450"/>
              <a:ext cx="62225" cy="53425"/>
            </a:xfrm>
            <a:custGeom>
              <a:rect b="b" l="l" r="r" t="t"/>
              <a:pathLst>
                <a:path extrusionOk="0" h="2137" w="2489">
                  <a:moveTo>
                    <a:pt x="1065" y="0"/>
                  </a:moveTo>
                  <a:cubicBezTo>
                    <a:pt x="472" y="8"/>
                    <a:pt x="0" y="480"/>
                    <a:pt x="0" y="1073"/>
                  </a:cubicBezTo>
                  <a:cubicBezTo>
                    <a:pt x="0" y="1711"/>
                    <a:pt x="525" y="2137"/>
                    <a:pt x="1071" y="2137"/>
                  </a:cubicBezTo>
                  <a:cubicBezTo>
                    <a:pt x="1332" y="2137"/>
                    <a:pt x="1598" y="2040"/>
                    <a:pt x="1813" y="1821"/>
                  </a:cubicBezTo>
                  <a:cubicBezTo>
                    <a:pt x="2488" y="1155"/>
                    <a:pt x="2008" y="0"/>
                    <a:pt x="1065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802" name="Google Shape;7802;p57"/>
            <p:cNvSpPr/>
            <p:nvPr/>
          </p:nvSpPr>
          <p:spPr>
            <a:xfrm>
              <a:off x="2066425" y="4161425"/>
              <a:ext cx="62225" cy="53300"/>
            </a:xfrm>
            <a:custGeom>
              <a:rect b="b" l="l" r="r" t="t"/>
              <a:pathLst>
                <a:path extrusionOk="0" h="2132" w="2489">
                  <a:moveTo>
                    <a:pt x="1065" y="1"/>
                  </a:moveTo>
                  <a:cubicBezTo>
                    <a:pt x="472" y="1"/>
                    <a:pt x="0" y="472"/>
                    <a:pt x="0" y="1066"/>
                  </a:cubicBezTo>
                  <a:cubicBezTo>
                    <a:pt x="0" y="1708"/>
                    <a:pt x="523" y="2131"/>
                    <a:pt x="1067" y="2131"/>
                  </a:cubicBezTo>
                  <a:cubicBezTo>
                    <a:pt x="1329" y="2131"/>
                    <a:pt x="1597" y="2033"/>
                    <a:pt x="1813" y="1814"/>
                  </a:cubicBezTo>
                  <a:cubicBezTo>
                    <a:pt x="2488" y="1147"/>
                    <a:pt x="2008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803" name="Google Shape;7803;p57"/>
            <p:cNvSpPr/>
            <p:nvPr/>
          </p:nvSpPr>
          <p:spPr>
            <a:xfrm>
              <a:off x="2066425" y="3704150"/>
              <a:ext cx="62225" cy="53450"/>
            </a:xfrm>
            <a:custGeom>
              <a:rect b="b" l="l" r="r" t="t"/>
              <a:pathLst>
                <a:path extrusionOk="0" h="2138" w="2489">
                  <a:moveTo>
                    <a:pt x="1065" y="1"/>
                  </a:moveTo>
                  <a:cubicBezTo>
                    <a:pt x="472" y="1"/>
                    <a:pt x="0" y="480"/>
                    <a:pt x="0" y="1066"/>
                  </a:cubicBezTo>
                  <a:cubicBezTo>
                    <a:pt x="0" y="1709"/>
                    <a:pt x="526" y="2137"/>
                    <a:pt x="1072" y="2137"/>
                  </a:cubicBezTo>
                  <a:cubicBezTo>
                    <a:pt x="1332" y="2137"/>
                    <a:pt x="1598" y="2040"/>
                    <a:pt x="1813" y="1822"/>
                  </a:cubicBezTo>
                  <a:cubicBezTo>
                    <a:pt x="2488" y="1147"/>
                    <a:pt x="2008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804" name="Google Shape;7804;p57"/>
            <p:cNvSpPr/>
            <p:nvPr/>
          </p:nvSpPr>
          <p:spPr>
            <a:xfrm>
              <a:off x="2066425" y="3627950"/>
              <a:ext cx="62225" cy="53425"/>
            </a:xfrm>
            <a:custGeom>
              <a:rect b="b" l="l" r="r" t="t"/>
              <a:pathLst>
                <a:path extrusionOk="0" h="2137" w="2489">
                  <a:moveTo>
                    <a:pt x="1065" y="0"/>
                  </a:moveTo>
                  <a:cubicBezTo>
                    <a:pt x="472" y="8"/>
                    <a:pt x="0" y="480"/>
                    <a:pt x="0" y="1073"/>
                  </a:cubicBezTo>
                  <a:cubicBezTo>
                    <a:pt x="0" y="1711"/>
                    <a:pt x="525" y="2137"/>
                    <a:pt x="1071" y="2137"/>
                  </a:cubicBezTo>
                  <a:cubicBezTo>
                    <a:pt x="1332" y="2137"/>
                    <a:pt x="1598" y="2039"/>
                    <a:pt x="1813" y="1821"/>
                  </a:cubicBezTo>
                  <a:cubicBezTo>
                    <a:pt x="2488" y="1154"/>
                    <a:pt x="2008" y="0"/>
                    <a:pt x="1065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805" name="Google Shape;7805;p57"/>
            <p:cNvSpPr/>
            <p:nvPr/>
          </p:nvSpPr>
          <p:spPr>
            <a:xfrm>
              <a:off x="2066425" y="3551925"/>
              <a:ext cx="62225" cy="53300"/>
            </a:xfrm>
            <a:custGeom>
              <a:rect b="b" l="l" r="r" t="t"/>
              <a:pathLst>
                <a:path extrusionOk="0" h="2132" w="2489">
                  <a:moveTo>
                    <a:pt x="1065" y="1"/>
                  </a:moveTo>
                  <a:cubicBezTo>
                    <a:pt x="472" y="1"/>
                    <a:pt x="0" y="480"/>
                    <a:pt x="0" y="1066"/>
                  </a:cubicBezTo>
                  <a:cubicBezTo>
                    <a:pt x="0" y="1708"/>
                    <a:pt x="523" y="2131"/>
                    <a:pt x="1067" y="2131"/>
                  </a:cubicBezTo>
                  <a:cubicBezTo>
                    <a:pt x="1329" y="2131"/>
                    <a:pt x="1597" y="2033"/>
                    <a:pt x="1813" y="1814"/>
                  </a:cubicBezTo>
                  <a:cubicBezTo>
                    <a:pt x="2488" y="1147"/>
                    <a:pt x="2008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806" name="Google Shape;7806;p57"/>
            <p:cNvSpPr/>
            <p:nvPr/>
          </p:nvSpPr>
          <p:spPr>
            <a:xfrm>
              <a:off x="2066425" y="3475725"/>
              <a:ext cx="62225" cy="53350"/>
            </a:xfrm>
            <a:custGeom>
              <a:rect b="b" l="l" r="r" t="t"/>
              <a:pathLst>
                <a:path extrusionOk="0" h="2134" w="2489">
                  <a:moveTo>
                    <a:pt x="1065" y="0"/>
                  </a:moveTo>
                  <a:cubicBezTo>
                    <a:pt x="472" y="0"/>
                    <a:pt x="0" y="480"/>
                    <a:pt x="0" y="1065"/>
                  </a:cubicBezTo>
                  <a:cubicBezTo>
                    <a:pt x="0" y="1709"/>
                    <a:pt x="526" y="2133"/>
                    <a:pt x="1072" y="2133"/>
                  </a:cubicBezTo>
                  <a:cubicBezTo>
                    <a:pt x="1333" y="2133"/>
                    <a:pt x="1598" y="2037"/>
                    <a:pt x="1813" y="1821"/>
                  </a:cubicBezTo>
                  <a:cubicBezTo>
                    <a:pt x="2488" y="1146"/>
                    <a:pt x="2008" y="0"/>
                    <a:pt x="1065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807" name="Google Shape;7807;p57"/>
            <p:cNvSpPr/>
            <p:nvPr/>
          </p:nvSpPr>
          <p:spPr>
            <a:xfrm>
              <a:off x="2066275" y="3399500"/>
              <a:ext cx="62375" cy="53350"/>
            </a:xfrm>
            <a:custGeom>
              <a:rect b="b" l="l" r="r" t="t"/>
              <a:pathLst>
                <a:path extrusionOk="0" h="2134" w="2495">
                  <a:moveTo>
                    <a:pt x="1071" y="1"/>
                  </a:moveTo>
                  <a:cubicBezTo>
                    <a:pt x="478" y="1"/>
                    <a:pt x="6" y="480"/>
                    <a:pt x="6" y="1066"/>
                  </a:cubicBezTo>
                  <a:cubicBezTo>
                    <a:pt x="1" y="1709"/>
                    <a:pt x="528" y="2134"/>
                    <a:pt x="1076" y="2134"/>
                  </a:cubicBezTo>
                  <a:cubicBezTo>
                    <a:pt x="1338" y="2134"/>
                    <a:pt x="1604" y="2037"/>
                    <a:pt x="1819" y="1822"/>
                  </a:cubicBezTo>
                  <a:cubicBezTo>
                    <a:pt x="2494" y="1147"/>
                    <a:pt x="2014" y="1"/>
                    <a:pt x="1071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808" name="Google Shape;7808;p57"/>
            <p:cNvSpPr/>
            <p:nvPr/>
          </p:nvSpPr>
          <p:spPr>
            <a:xfrm>
              <a:off x="2066275" y="3323300"/>
              <a:ext cx="62375" cy="53425"/>
            </a:xfrm>
            <a:custGeom>
              <a:rect b="b" l="l" r="r" t="t"/>
              <a:pathLst>
                <a:path extrusionOk="0" h="2137" w="2495">
                  <a:moveTo>
                    <a:pt x="1071" y="0"/>
                  </a:moveTo>
                  <a:cubicBezTo>
                    <a:pt x="478" y="8"/>
                    <a:pt x="6" y="480"/>
                    <a:pt x="6" y="1065"/>
                  </a:cubicBezTo>
                  <a:cubicBezTo>
                    <a:pt x="1" y="1709"/>
                    <a:pt x="524" y="2137"/>
                    <a:pt x="1072" y="2137"/>
                  </a:cubicBezTo>
                  <a:cubicBezTo>
                    <a:pt x="1334" y="2137"/>
                    <a:pt x="1601" y="2039"/>
                    <a:pt x="1819" y="1821"/>
                  </a:cubicBezTo>
                  <a:cubicBezTo>
                    <a:pt x="2494" y="1154"/>
                    <a:pt x="2023" y="0"/>
                    <a:pt x="1071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809" name="Google Shape;7809;p57"/>
            <p:cNvSpPr/>
            <p:nvPr/>
          </p:nvSpPr>
          <p:spPr>
            <a:xfrm>
              <a:off x="2066275" y="3247075"/>
              <a:ext cx="62375" cy="53450"/>
            </a:xfrm>
            <a:custGeom>
              <a:rect b="b" l="l" r="r" t="t"/>
              <a:pathLst>
                <a:path extrusionOk="0" h="2138" w="2495">
                  <a:moveTo>
                    <a:pt x="1071" y="1"/>
                  </a:moveTo>
                  <a:cubicBezTo>
                    <a:pt x="486" y="9"/>
                    <a:pt x="6" y="480"/>
                    <a:pt x="6" y="1066"/>
                  </a:cubicBezTo>
                  <a:cubicBezTo>
                    <a:pt x="1" y="1709"/>
                    <a:pt x="524" y="2137"/>
                    <a:pt x="1072" y="2137"/>
                  </a:cubicBezTo>
                  <a:cubicBezTo>
                    <a:pt x="1334" y="2137"/>
                    <a:pt x="1601" y="2040"/>
                    <a:pt x="1819" y="1822"/>
                  </a:cubicBezTo>
                  <a:cubicBezTo>
                    <a:pt x="2494" y="1155"/>
                    <a:pt x="2023" y="1"/>
                    <a:pt x="1071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810" name="Google Shape;7810;p57"/>
            <p:cNvSpPr/>
            <p:nvPr/>
          </p:nvSpPr>
          <p:spPr>
            <a:xfrm>
              <a:off x="2066425" y="3171075"/>
              <a:ext cx="62225" cy="53275"/>
            </a:xfrm>
            <a:custGeom>
              <a:rect b="b" l="l" r="r" t="t"/>
              <a:pathLst>
                <a:path extrusionOk="0" h="2131" w="2489">
                  <a:moveTo>
                    <a:pt x="1065" y="0"/>
                  </a:moveTo>
                  <a:cubicBezTo>
                    <a:pt x="472" y="0"/>
                    <a:pt x="0" y="472"/>
                    <a:pt x="0" y="1065"/>
                  </a:cubicBezTo>
                  <a:cubicBezTo>
                    <a:pt x="0" y="1707"/>
                    <a:pt x="523" y="2131"/>
                    <a:pt x="1067" y="2131"/>
                  </a:cubicBezTo>
                  <a:cubicBezTo>
                    <a:pt x="1329" y="2131"/>
                    <a:pt x="1597" y="2032"/>
                    <a:pt x="1813" y="1813"/>
                  </a:cubicBezTo>
                  <a:cubicBezTo>
                    <a:pt x="2488" y="1146"/>
                    <a:pt x="2008" y="0"/>
                    <a:pt x="1065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811" name="Google Shape;7811;p57"/>
            <p:cNvSpPr/>
            <p:nvPr/>
          </p:nvSpPr>
          <p:spPr>
            <a:xfrm>
              <a:off x="2066425" y="3094850"/>
              <a:ext cx="62225" cy="53350"/>
            </a:xfrm>
            <a:custGeom>
              <a:rect b="b" l="l" r="r" t="t"/>
              <a:pathLst>
                <a:path extrusionOk="0" h="2134" w="2489">
                  <a:moveTo>
                    <a:pt x="1065" y="1"/>
                  </a:moveTo>
                  <a:cubicBezTo>
                    <a:pt x="472" y="1"/>
                    <a:pt x="0" y="480"/>
                    <a:pt x="0" y="1066"/>
                  </a:cubicBezTo>
                  <a:cubicBezTo>
                    <a:pt x="0" y="1709"/>
                    <a:pt x="526" y="2134"/>
                    <a:pt x="1072" y="2134"/>
                  </a:cubicBezTo>
                  <a:cubicBezTo>
                    <a:pt x="1333" y="2134"/>
                    <a:pt x="1598" y="2037"/>
                    <a:pt x="1813" y="1822"/>
                  </a:cubicBezTo>
                  <a:cubicBezTo>
                    <a:pt x="2488" y="1147"/>
                    <a:pt x="2008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812" name="Google Shape;7812;p57"/>
            <p:cNvSpPr/>
            <p:nvPr/>
          </p:nvSpPr>
          <p:spPr>
            <a:xfrm>
              <a:off x="2066425" y="2942425"/>
              <a:ext cx="62225" cy="53450"/>
            </a:xfrm>
            <a:custGeom>
              <a:rect b="b" l="l" r="r" t="t"/>
              <a:pathLst>
                <a:path extrusionOk="0" h="2138" w="2489">
                  <a:moveTo>
                    <a:pt x="1065" y="1"/>
                  </a:moveTo>
                  <a:cubicBezTo>
                    <a:pt x="472" y="9"/>
                    <a:pt x="0" y="480"/>
                    <a:pt x="0" y="1066"/>
                  </a:cubicBezTo>
                  <a:cubicBezTo>
                    <a:pt x="0" y="1709"/>
                    <a:pt x="526" y="2137"/>
                    <a:pt x="1072" y="2137"/>
                  </a:cubicBezTo>
                  <a:cubicBezTo>
                    <a:pt x="1332" y="2137"/>
                    <a:pt x="1598" y="2040"/>
                    <a:pt x="1813" y="1822"/>
                  </a:cubicBezTo>
                  <a:cubicBezTo>
                    <a:pt x="2488" y="1147"/>
                    <a:pt x="2008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813" name="Google Shape;7813;p57"/>
            <p:cNvSpPr/>
            <p:nvPr/>
          </p:nvSpPr>
          <p:spPr>
            <a:xfrm>
              <a:off x="2066425" y="2256925"/>
              <a:ext cx="62350" cy="53425"/>
            </a:xfrm>
            <a:custGeom>
              <a:rect b="b" l="l" r="r" t="t"/>
              <a:pathLst>
                <a:path extrusionOk="0" h="2137" w="2494">
                  <a:moveTo>
                    <a:pt x="1075" y="0"/>
                  </a:moveTo>
                  <a:cubicBezTo>
                    <a:pt x="1072" y="0"/>
                    <a:pt x="1069" y="0"/>
                    <a:pt x="1065" y="0"/>
                  </a:cubicBezTo>
                  <a:cubicBezTo>
                    <a:pt x="472" y="0"/>
                    <a:pt x="0" y="480"/>
                    <a:pt x="0" y="1065"/>
                  </a:cubicBezTo>
                  <a:cubicBezTo>
                    <a:pt x="0" y="1709"/>
                    <a:pt x="526" y="2137"/>
                    <a:pt x="1074" y="2137"/>
                  </a:cubicBezTo>
                  <a:cubicBezTo>
                    <a:pt x="1336" y="2137"/>
                    <a:pt x="1603" y="2039"/>
                    <a:pt x="1821" y="1821"/>
                  </a:cubicBezTo>
                  <a:cubicBezTo>
                    <a:pt x="2494" y="1149"/>
                    <a:pt x="2020" y="0"/>
                    <a:pt x="1075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814" name="Google Shape;7814;p57"/>
            <p:cNvSpPr/>
            <p:nvPr/>
          </p:nvSpPr>
          <p:spPr>
            <a:xfrm>
              <a:off x="2066425" y="2180700"/>
              <a:ext cx="62225" cy="53350"/>
            </a:xfrm>
            <a:custGeom>
              <a:rect b="b" l="l" r="r" t="t"/>
              <a:pathLst>
                <a:path extrusionOk="0" h="2134" w="2489">
                  <a:moveTo>
                    <a:pt x="1065" y="1"/>
                  </a:moveTo>
                  <a:cubicBezTo>
                    <a:pt x="472" y="1"/>
                    <a:pt x="0" y="480"/>
                    <a:pt x="0" y="1066"/>
                  </a:cubicBezTo>
                  <a:cubicBezTo>
                    <a:pt x="0" y="1709"/>
                    <a:pt x="526" y="2133"/>
                    <a:pt x="1072" y="2133"/>
                  </a:cubicBezTo>
                  <a:cubicBezTo>
                    <a:pt x="1333" y="2133"/>
                    <a:pt x="1598" y="2037"/>
                    <a:pt x="1813" y="1822"/>
                  </a:cubicBezTo>
                  <a:cubicBezTo>
                    <a:pt x="2488" y="1147"/>
                    <a:pt x="2008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815" name="Google Shape;7815;p57"/>
            <p:cNvSpPr/>
            <p:nvPr/>
          </p:nvSpPr>
          <p:spPr>
            <a:xfrm>
              <a:off x="2066425" y="2104500"/>
              <a:ext cx="62225" cy="53325"/>
            </a:xfrm>
            <a:custGeom>
              <a:rect b="b" l="l" r="r" t="t"/>
              <a:pathLst>
                <a:path extrusionOk="0" h="2133" w="2489">
                  <a:moveTo>
                    <a:pt x="1065" y="0"/>
                  </a:moveTo>
                  <a:cubicBezTo>
                    <a:pt x="472" y="0"/>
                    <a:pt x="0" y="480"/>
                    <a:pt x="0" y="1065"/>
                  </a:cubicBezTo>
                  <a:cubicBezTo>
                    <a:pt x="0" y="1709"/>
                    <a:pt x="526" y="2133"/>
                    <a:pt x="1072" y="2133"/>
                  </a:cubicBezTo>
                  <a:cubicBezTo>
                    <a:pt x="1333" y="2133"/>
                    <a:pt x="1598" y="2036"/>
                    <a:pt x="1813" y="1821"/>
                  </a:cubicBezTo>
                  <a:cubicBezTo>
                    <a:pt x="2488" y="1146"/>
                    <a:pt x="2008" y="0"/>
                    <a:pt x="1065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816" name="Google Shape;7816;p57"/>
            <p:cNvSpPr/>
            <p:nvPr/>
          </p:nvSpPr>
          <p:spPr>
            <a:xfrm>
              <a:off x="2066425" y="2028275"/>
              <a:ext cx="62225" cy="53450"/>
            </a:xfrm>
            <a:custGeom>
              <a:rect b="b" l="l" r="r" t="t"/>
              <a:pathLst>
                <a:path extrusionOk="0" h="2138" w="2489">
                  <a:moveTo>
                    <a:pt x="1065" y="1"/>
                  </a:moveTo>
                  <a:cubicBezTo>
                    <a:pt x="472" y="1"/>
                    <a:pt x="0" y="480"/>
                    <a:pt x="0" y="1065"/>
                  </a:cubicBezTo>
                  <a:cubicBezTo>
                    <a:pt x="0" y="1709"/>
                    <a:pt x="526" y="2137"/>
                    <a:pt x="1072" y="2137"/>
                  </a:cubicBezTo>
                  <a:cubicBezTo>
                    <a:pt x="1332" y="2137"/>
                    <a:pt x="1598" y="2040"/>
                    <a:pt x="1813" y="1821"/>
                  </a:cubicBezTo>
                  <a:cubicBezTo>
                    <a:pt x="2488" y="1147"/>
                    <a:pt x="2008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817" name="Google Shape;7817;p57"/>
            <p:cNvSpPr/>
            <p:nvPr/>
          </p:nvSpPr>
          <p:spPr>
            <a:xfrm>
              <a:off x="2066425" y="1876050"/>
              <a:ext cx="62225" cy="53275"/>
            </a:xfrm>
            <a:custGeom>
              <a:rect b="b" l="l" r="r" t="t"/>
              <a:pathLst>
                <a:path extrusionOk="0" h="2131" w="2489">
                  <a:moveTo>
                    <a:pt x="1065" y="1"/>
                  </a:moveTo>
                  <a:cubicBezTo>
                    <a:pt x="472" y="1"/>
                    <a:pt x="0" y="472"/>
                    <a:pt x="0" y="1066"/>
                  </a:cubicBezTo>
                  <a:cubicBezTo>
                    <a:pt x="0" y="1707"/>
                    <a:pt x="523" y="2131"/>
                    <a:pt x="1067" y="2131"/>
                  </a:cubicBezTo>
                  <a:cubicBezTo>
                    <a:pt x="1329" y="2131"/>
                    <a:pt x="1597" y="2033"/>
                    <a:pt x="1813" y="1813"/>
                  </a:cubicBezTo>
                  <a:cubicBezTo>
                    <a:pt x="2488" y="1147"/>
                    <a:pt x="2008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818" name="Google Shape;7818;p57"/>
            <p:cNvSpPr/>
            <p:nvPr/>
          </p:nvSpPr>
          <p:spPr>
            <a:xfrm>
              <a:off x="2066425" y="1647400"/>
              <a:ext cx="62225" cy="53450"/>
            </a:xfrm>
            <a:custGeom>
              <a:rect b="b" l="l" r="r" t="t"/>
              <a:pathLst>
                <a:path extrusionOk="0" h="2138" w="2489">
                  <a:moveTo>
                    <a:pt x="1065" y="1"/>
                  </a:moveTo>
                  <a:cubicBezTo>
                    <a:pt x="472" y="9"/>
                    <a:pt x="0" y="481"/>
                    <a:pt x="0" y="1066"/>
                  </a:cubicBezTo>
                  <a:cubicBezTo>
                    <a:pt x="0" y="1710"/>
                    <a:pt x="526" y="2138"/>
                    <a:pt x="1072" y="2138"/>
                  </a:cubicBezTo>
                  <a:cubicBezTo>
                    <a:pt x="1332" y="2138"/>
                    <a:pt x="1598" y="2040"/>
                    <a:pt x="1813" y="1822"/>
                  </a:cubicBezTo>
                  <a:cubicBezTo>
                    <a:pt x="2488" y="1147"/>
                    <a:pt x="2008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819" name="Google Shape;7819;p57"/>
            <p:cNvSpPr/>
            <p:nvPr/>
          </p:nvSpPr>
          <p:spPr>
            <a:xfrm>
              <a:off x="2066425" y="1571400"/>
              <a:ext cx="62225" cy="53250"/>
            </a:xfrm>
            <a:custGeom>
              <a:rect b="b" l="l" r="r" t="t"/>
              <a:pathLst>
                <a:path extrusionOk="0" h="2130" w="2489">
                  <a:moveTo>
                    <a:pt x="1065" y="1"/>
                  </a:moveTo>
                  <a:cubicBezTo>
                    <a:pt x="472" y="1"/>
                    <a:pt x="0" y="472"/>
                    <a:pt x="0" y="1066"/>
                  </a:cubicBezTo>
                  <a:cubicBezTo>
                    <a:pt x="0" y="1703"/>
                    <a:pt x="525" y="2129"/>
                    <a:pt x="1071" y="2129"/>
                  </a:cubicBezTo>
                  <a:cubicBezTo>
                    <a:pt x="1332" y="2129"/>
                    <a:pt x="1598" y="2032"/>
                    <a:pt x="1813" y="1813"/>
                  </a:cubicBezTo>
                  <a:cubicBezTo>
                    <a:pt x="2488" y="1147"/>
                    <a:pt x="2008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820" name="Google Shape;7820;p57"/>
            <p:cNvSpPr/>
            <p:nvPr/>
          </p:nvSpPr>
          <p:spPr>
            <a:xfrm>
              <a:off x="2066425" y="1495200"/>
              <a:ext cx="62225" cy="53325"/>
            </a:xfrm>
            <a:custGeom>
              <a:rect b="b" l="l" r="r" t="t"/>
              <a:pathLst>
                <a:path extrusionOk="0" h="2133" w="2489">
                  <a:moveTo>
                    <a:pt x="1065" y="0"/>
                  </a:moveTo>
                  <a:cubicBezTo>
                    <a:pt x="472" y="0"/>
                    <a:pt x="0" y="480"/>
                    <a:pt x="0" y="1065"/>
                  </a:cubicBezTo>
                  <a:cubicBezTo>
                    <a:pt x="0" y="1709"/>
                    <a:pt x="526" y="2133"/>
                    <a:pt x="1072" y="2133"/>
                  </a:cubicBezTo>
                  <a:cubicBezTo>
                    <a:pt x="1333" y="2133"/>
                    <a:pt x="1598" y="2036"/>
                    <a:pt x="1813" y="1821"/>
                  </a:cubicBezTo>
                  <a:cubicBezTo>
                    <a:pt x="2488" y="1146"/>
                    <a:pt x="2008" y="0"/>
                    <a:pt x="1065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821" name="Google Shape;7821;p57"/>
            <p:cNvSpPr/>
            <p:nvPr/>
          </p:nvSpPr>
          <p:spPr>
            <a:xfrm>
              <a:off x="2066425" y="1418975"/>
              <a:ext cx="62225" cy="53350"/>
            </a:xfrm>
            <a:custGeom>
              <a:rect b="b" l="l" r="r" t="t"/>
              <a:pathLst>
                <a:path extrusionOk="0" h="2134" w="2489">
                  <a:moveTo>
                    <a:pt x="1065" y="1"/>
                  </a:moveTo>
                  <a:cubicBezTo>
                    <a:pt x="472" y="1"/>
                    <a:pt x="0" y="480"/>
                    <a:pt x="0" y="1065"/>
                  </a:cubicBezTo>
                  <a:cubicBezTo>
                    <a:pt x="0" y="1709"/>
                    <a:pt x="526" y="2133"/>
                    <a:pt x="1072" y="2133"/>
                  </a:cubicBezTo>
                  <a:cubicBezTo>
                    <a:pt x="1333" y="2133"/>
                    <a:pt x="1598" y="2037"/>
                    <a:pt x="1813" y="1822"/>
                  </a:cubicBezTo>
                  <a:cubicBezTo>
                    <a:pt x="2488" y="1147"/>
                    <a:pt x="2008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822" name="Google Shape;7822;p57"/>
            <p:cNvSpPr/>
            <p:nvPr/>
          </p:nvSpPr>
          <p:spPr>
            <a:xfrm>
              <a:off x="2066425" y="1114325"/>
              <a:ext cx="62225" cy="53350"/>
            </a:xfrm>
            <a:custGeom>
              <a:rect b="b" l="l" r="r" t="t"/>
              <a:pathLst>
                <a:path extrusionOk="0" h="2134" w="2489">
                  <a:moveTo>
                    <a:pt x="1065" y="1"/>
                  </a:moveTo>
                  <a:cubicBezTo>
                    <a:pt x="472" y="1"/>
                    <a:pt x="0" y="480"/>
                    <a:pt x="0" y="1065"/>
                  </a:cubicBezTo>
                  <a:cubicBezTo>
                    <a:pt x="0" y="1709"/>
                    <a:pt x="526" y="2133"/>
                    <a:pt x="1072" y="2133"/>
                  </a:cubicBezTo>
                  <a:cubicBezTo>
                    <a:pt x="1333" y="2133"/>
                    <a:pt x="1598" y="2037"/>
                    <a:pt x="1813" y="1822"/>
                  </a:cubicBezTo>
                  <a:cubicBezTo>
                    <a:pt x="2488" y="1147"/>
                    <a:pt x="2008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823" name="Google Shape;7823;p57"/>
            <p:cNvSpPr/>
            <p:nvPr/>
          </p:nvSpPr>
          <p:spPr>
            <a:xfrm>
              <a:off x="2066425" y="1038125"/>
              <a:ext cx="62225" cy="53325"/>
            </a:xfrm>
            <a:custGeom>
              <a:rect b="b" l="l" r="r" t="t"/>
              <a:pathLst>
                <a:path extrusionOk="0" h="2133" w="2489">
                  <a:moveTo>
                    <a:pt x="1065" y="0"/>
                  </a:moveTo>
                  <a:cubicBezTo>
                    <a:pt x="472" y="0"/>
                    <a:pt x="0" y="480"/>
                    <a:pt x="0" y="1065"/>
                  </a:cubicBezTo>
                  <a:cubicBezTo>
                    <a:pt x="0" y="1709"/>
                    <a:pt x="526" y="2133"/>
                    <a:pt x="1072" y="2133"/>
                  </a:cubicBezTo>
                  <a:cubicBezTo>
                    <a:pt x="1333" y="2133"/>
                    <a:pt x="1598" y="2036"/>
                    <a:pt x="1813" y="1821"/>
                  </a:cubicBezTo>
                  <a:cubicBezTo>
                    <a:pt x="2488" y="1146"/>
                    <a:pt x="2008" y="0"/>
                    <a:pt x="1065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824" name="Google Shape;7824;p57"/>
            <p:cNvSpPr/>
            <p:nvPr/>
          </p:nvSpPr>
          <p:spPr>
            <a:xfrm>
              <a:off x="1990200" y="4542300"/>
              <a:ext cx="62225" cy="53275"/>
            </a:xfrm>
            <a:custGeom>
              <a:rect b="b" l="l" r="r" t="t"/>
              <a:pathLst>
                <a:path extrusionOk="0" h="2131" w="2489">
                  <a:moveTo>
                    <a:pt x="1066" y="0"/>
                  </a:moveTo>
                  <a:cubicBezTo>
                    <a:pt x="481" y="0"/>
                    <a:pt x="1" y="472"/>
                    <a:pt x="1" y="1065"/>
                  </a:cubicBezTo>
                  <a:cubicBezTo>
                    <a:pt x="1" y="1707"/>
                    <a:pt x="523" y="2131"/>
                    <a:pt x="1070" y="2131"/>
                  </a:cubicBezTo>
                  <a:cubicBezTo>
                    <a:pt x="1333" y="2131"/>
                    <a:pt x="1603" y="2033"/>
                    <a:pt x="1822" y="1813"/>
                  </a:cubicBezTo>
                  <a:cubicBezTo>
                    <a:pt x="2489" y="1147"/>
                    <a:pt x="2017" y="0"/>
                    <a:pt x="1066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825" name="Google Shape;7825;p57"/>
            <p:cNvSpPr/>
            <p:nvPr/>
          </p:nvSpPr>
          <p:spPr>
            <a:xfrm>
              <a:off x="1990200" y="4466075"/>
              <a:ext cx="62225" cy="53300"/>
            </a:xfrm>
            <a:custGeom>
              <a:rect b="b" l="l" r="r" t="t"/>
              <a:pathLst>
                <a:path extrusionOk="0" h="2132" w="2489">
                  <a:moveTo>
                    <a:pt x="1066" y="1"/>
                  </a:moveTo>
                  <a:cubicBezTo>
                    <a:pt x="481" y="1"/>
                    <a:pt x="1" y="472"/>
                    <a:pt x="1" y="1066"/>
                  </a:cubicBezTo>
                  <a:cubicBezTo>
                    <a:pt x="1" y="1708"/>
                    <a:pt x="523" y="2131"/>
                    <a:pt x="1070" y="2131"/>
                  </a:cubicBezTo>
                  <a:cubicBezTo>
                    <a:pt x="1333" y="2131"/>
                    <a:pt x="1603" y="2033"/>
                    <a:pt x="1822" y="1814"/>
                  </a:cubicBezTo>
                  <a:cubicBezTo>
                    <a:pt x="2489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826" name="Google Shape;7826;p57"/>
            <p:cNvSpPr/>
            <p:nvPr/>
          </p:nvSpPr>
          <p:spPr>
            <a:xfrm>
              <a:off x="1990200" y="4389875"/>
              <a:ext cx="62225" cy="53350"/>
            </a:xfrm>
            <a:custGeom>
              <a:rect b="b" l="l" r="r" t="t"/>
              <a:pathLst>
                <a:path extrusionOk="0" h="2134" w="2489">
                  <a:moveTo>
                    <a:pt x="1066" y="0"/>
                  </a:moveTo>
                  <a:cubicBezTo>
                    <a:pt x="481" y="0"/>
                    <a:pt x="1" y="480"/>
                    <a:pt x="1" y="1065"/>
                  </a:cubicBezTo>
                  <a:cubicBezTo>
                    <a:pt x="1" y="1709"/>
                    <a:pt x="526" y="2133"/>
                    <a:pt x="1075" y="2133"/>
                  </a:cubicBezTo>
                  <a:cubicBezTo>
                    <a:pt x="1337" y="2133"/>
                    <a:pt x="1604" y="2037"/>
                    <a:pt x="1822" y="1821"/>
                  </a:cubicBezTo>
                  <a:cubicBezTo>
                    <a:pt x="2489" y="1147"/>
                    <a:pt x="2017" y="0"/>
                    <a:pt x="1066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827" name="Google Shape;7827;p57"/>
            <p:cNvSpPr/>
            <p:nvPr/>
          </p:nvSpPr>
          <p:spPr>
            <a:xfrm>
              <a:off x="1990200" y="3627950"/>
              <a:ext cx="62225" cy="53425"/>
            </a:xfrm>
            <a:custGeom>
              <a:rect b="b" l="l" r="r" t="t"/>
              <a:pathLst>
                <a:path extrusionOk="0" h="2137" w="2489">
                  <a:moveTo>
                    <a:pt x="1066" y="0"/>
                  </a:moveTo>
                  <a:cubicBezTo>
                    <a:pt x="481" y="8"/>
                    <a:pt x="1" y="480"/>
                    <a:pt x="1" y="1073"/>
                  </a:cubicBezTo>
                  <a:cubicBezTo>
                    <a:pt x="1" y="1711"/>
                    <a:pt x="525" y="2137"/>
                    <a:pt x="1074" y="2137"/>
                  </a:cubicBezTo>
                  <a:cubicBezTo>
                    <a:pt x="1336" y="2137"/>
                    <a:pt x="1604" y="2039"/>
                    <a:pt x="1822" y="1821"/>
                  </a:cubicBezTo>
                  <a:cubicBezTo>
                    <a:pt x="2489" y="1154"/>
                    <a:pt x="2017" y="0"/>
                    <a:pt x="1066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828" name="Google Shape;7828;p57"/>
            <p:cNvSpPr/>
            <p:nvPr/>
          </p:nvSpPr>
          <p:spPr>
            <a:xfrm>
              <a:off x="1990200" y="3551925"/>
              <a:ext cx="62225" cy="53300"/>
            </a:xfrm>
            <a:custGeom>
              <a:rect b="b" l="l" r="r" t="t"/>
              <a:pathLst>
                <a:path extrusionOk="0" h="2132" w="2489">
                  <a:moveTo>
                    <a:pt x="1066" y="1"/>
                  </a:moveTo>
                  <a:cubicBezTo>
                    <a:pt x="472" y="1"/>
                    <a:pt x="1" y="480"/>
                    <a:pt x="1" y="1066"/>
                  </a:cubicBezTo>
                  <a:cubicBezTo>
                    <a:pt x="1" y="1708"/>
                    <a:pt x="523" y="2131"/>
                    <a:pt x="1070" y="2131"/>
                  </a:cubicBezTo>
                  <a:cubicBezTo>
                    <a:pt x="1333" y="2131"/>
                    <a:pt x="1603" y="2033"/>
                    <a:pt x="1822" y="1814"/>
                  </a:cubicBezTo>
                  <a:cubicBezTo>
                    <a:pt x="2489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829" name="Google Shape;7829;p57"/>
            <p:cNvSpPr/>
            <p:nvPr/>
          </p:nvSpPr>
          <p:spPr>
            <a:xfrm>
              <a:off x="1990200" y="3475725"/>
              <a:ext cx="62225" cy="53350"/>
            </a:xfrm>
            <a:custGeom>
              <a:rect b="b" l="l" r="r" t="t"/>
              <a:pathLst>
                <a:path extrusionOk="0" h="2134" w="2489">
                  <a:moveTo>
                    <a:pt x="1066" y="0"/>
                  </a:moveTo>
                  <a:cubicBezTo>
                    <a:pt x="472" y="0"/>
                    <a:pt x="1" y="480"/>
                    <a:pt x="1" y="1065"/>
                  </a:cubicBezTo>
                  <a:cubicBezTo>
                    <a:pt x="1" y="1709"/>
                    <a:pt x="526" y="2133"/>
                    <a:pt x="1075" y="2133"/>
                  </a:cubicBezTo>
                  <a:cubicBezTo>
                    <a:pt x="1337" y="2133"/>
                    <a:pt x="1604" y="2037"/>
                    <a:pt x="1822" y="1821"/>
                  </a:cubicBezTo>
                  <a:cubicBezTo>
                    <a:pt x="2489" y="1146"/>
                    <a:pt x="2017" y="0"/>
                    <a:pt x="1066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830" name="Google Shape;7830;p57"/>
            <p:cNvSpPr/>
            <p:nvPr/>
          </p:nvSpPr>
          <p:spPr>
            <a:xfrm>
              <a:off x="1990200" y="3399500"/>
              <a:ext cx="62225" cy="53350"/>
            </a:xfrm>
            <a:custGeom>
              <a:rect b="b" l="l" r="r" t="t"/>
              <a:pathLst>
                <a:path extrusionOk="0" h="2134" w="2489">
                  <a:moveTo>
                    <a:pt x="1066" y="1"/>
                  </a:moveTo>
                  <a:cubicBezTo>
                    <a:pt x="481" y="1"/>
                    <a:pt x="1" y="480"/>
                    <a:pt x="1" y="1066"/>
                  </a:cubicBezTo>
                  <a:cubicBezTo>
                    <a:pt x="1" y="1709"/>
                    <a:pt x="526" y="2134"/>
                    <a:pt x="1075" y="2134"/>
                  </a:cubicBezTo>
                  <a:cubicBezTo>
                    <a:pt x="1337" y="2134"/>
                    <a:pt x="1604" y="2037"/>
                    <a:pt x="1822" y="1822"/>
                  </a:cubicBezTo>
                  <a:cubicBezTo>
                    <a:pt x="2489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831" name="Google Shape;7831;p57"/>
            <p:cNvSpPr/>
            <p:nvPr/>
          </p:nvSpPr>
          <p:spPr>
            <a:xfrm>
              <a:off x="1990075" y="3323300"/>
              <a:ext cx="62350" cy="53425"/>
            </a:xfrm>
            <a:custGeom>
              <a:rect b="b" l="l" r="r" t="t"/>
              <a:pathLst>
                <a:path extrusionOk="0" h="2137" w="2494">
                  <a:moveTo>
                    <a:pt x="1071" y="0"/>
                  </a:moveTo>
                  <a:cubicBezTo>
                    <a:pt x="486" y="8"/>
                    <a:pt x="6" y="480"/>
                    <a:pt x="6" y="1065"/>
                  </a:cubicBezTo>
                  <a:cubicBezTo>
                    <a:pt x="0" y="1709"/>
                    <a:pt x="528" y="2137"/>
                    <a:pt x="1075" y="2137"/>
                  </a:cubicBezTo>
                  <a:cubicBezTo>
                    <a:pt x="1337" y="2137"/>
                    <a:pt x="1603" y="2039"/>
                    <a:pt x="1819" y="1821"/>
                  </a:cubicBezTo>
                  <a:cubicBezTo>
                    <a:pt x="2494" y="1154"/>
                    <a:pt x="2022" y="0"/>
                    <a:pt x="1071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832" name="Google Shape;7832;p57"/>
            <p:cNvSpPr/>
            <p:nvPr/>
          </p:nvSpPr>
          <p:spPr>
            <a:xfrm>
              <a:off x="1990075" y="3247075"/>
              <a:ext cx="62350" cy="53450"/>
            </a:xfrm>
            <a:custGeom>
              <a:rect b="b" l="l" r="r" t="t"/>
              <a:pathLst>
                <a:path extrusionOk="0" h="2138" w="2494">
                  <a:moveTo>
                    <a:pt x="1071" y="1"/>
                  </a:moveTo>
                  <a:cubicBezTo>
                    <a:pt x="486" y="9"/>
                    <a:pt x="6" y="480"/>
                    <a:pt x="6" y="1066"/>
                  </a:cubicBezTo>
                  <a:cubicBezTo>
                    <a:pt x="0" y="1709"/>
                    <a:pt x="528" y="2137"/>
                    <a:pt x="1075" y="2137"/>
                  </a:cubicBezTo>
                  <a:cubicBezTo>
                    <a:pt x="1337" y="2137"/>
                    <a:pt x="1603" y="2040"/>
                    <a:pt x="1819" y="1822"/>
                  </a:cubicBezTo>
                  <a:cubicBezTo>
                    <a:pt x="2494" y="1155"/>
                    <a:pt x="2022" y="1"/>
                    <a:pt x="1071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833" name="Google Shape;7833;p57"/>
            <p:cNvSpPr/>
            <p:nvPr/>
          </p:nvSpPr>
          <p:spPr>
            <a:xfrm>
              <a:off x="1990200" y="3171075"/>
              <a:ext cx="62225" cy="53275"/>
            </a:xfrm>
            <a:custGeom>
              <a:rect b="b" l="l" r="r" t="t"/>
              <a:pathLst>
                <a:path extrusionOk="0" h="2131" w="2489">
                  <a:moveTo>
                    <a:pt x="1066" y="0"/>
                  </a:moveTo>
                  <a:cubicBezTo>
                    <a:pt x="481" y="0"/>
                    <a:pt x="1" y="472"/>
                    <a:pt x="1" y="1065"/>
                  </a:cubicBezTo>
                  <a:cubicBezTo>
                    <a:pt x="1" y="1707"/>
                    <a:pt x="523" y="2131"/>
                    <a:pt x="1070" y="2131"/>
                  </a:cubicBezTo>
                  <a:cubicBezTo>
                    <a:pt x="1333" y="2131"/>
                    <a:pt x="1603" y="2032"/>
                    <a:pt x="1822" y="1813"/>
                  </a:cubicBezTo>
                  <a:cubicBezTo>
                    <a:pt x="2489" y="1146"/>
                    <a:pt x="2017" y="0"/>
                    <a:pt x="1066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834" name="Google Shape;7834;p57"/>
            <p:cNvSpPr/>
            <p:nvPr/>
          </p:nvSpPr>
          <p:spPr>
            <a:xfrm>
              <a:off x="1990200" y="2942425"/>
              <a:ext cx="62225" cy="53450"/>
            </a:xfrm>
            <a:custGeom>
              <a:rect b="b" l="l" r="r" t="t"/>
              <a:pathLst>
                <a:path extrusionOk="0" h="2138" w="2489">
                  <a:moveTo>
                    <a:pt x="1066" y="1"/>
                  </a:moveTo>
                  <a:cubicBezTo>
                    <a:pt x="481" y="9"/>
                    <a:pt x="1" y="480"/>
                    <a:pt x="1" y="1066"/>
                  </a:cubicBezTo>
                  <a:cubicBezTo>
                    <a:pt x="1" y="1709"/>
                    <a:pt x="526" y="2137"/>
                    <a:pt x="1075" y="2137"/>
                  </a:cubicBezTo>
                  <a:cubicBezTo>
                    <a:pt x="1337" y="2137"/>
                    <a:pt x="1604" y="2040"/>
                    <a:pt x="1822" y="1822"/>
                  </a:cubicBezTo>
                  <a:cubicBezTo>
                    <a:pt x="2489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835" name="Google Shape;7835;p57"/>
            <p:cNvSpPr/>
            <p:nvPr/>
          </p:nvSpPr>
          <p:spPr>
            <a:xfrm>
              <a:off x="1990200" y="2866425"/>
              <a:ext cx="62225" cy="53275"/>
            </a:xfrm>
            <a:custGeom>
              <a:rect b="b" l="l" r="r" t="t"/>
              <a:pathLst>
                <a:path extrusionOk="0" h="2131" w="2489">
                  <a:moveTo>
                    <a:pt x="1066" y="0"/>
                  </a:moveTo>
                  <a:cubicBezTo>
                    <a:pt x="481" y="0"/>
                    <a:pt x="1" y="472"/>
                    <a:pt x="1" y="1065"/>
                  </a:cubicBezTo>
                  <a:cubicBezTo>
                    <a:pt x="1" y="1707"/>
                    <a:pt x="523" y="2131"/>
                    <a:pt x="1070" y="2131"/>
                  </a:cubicBezTo>
                  <a:cubicBezTo>
                    <a:pt x="1333" y="2131"/>
                    <a:pt x="1603" y="2032"/>
                    <a:pt x="1822" y="1813"/>
                  </a:cubicBezTo>
                  <a:cubicBezTo>
                    <a:pt x="2489" y="1146"/>
                    <a:pt x="2017" y="0"/>
                    <a:pt x="1066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836" name="Google Shape;7836;p57"/>
            <p:cNvSpPr/>
            <p:nvPr/>
          </p:nvSpPr>
          <p:spPr>
            <a:xfrm>
              <a:off x="1990200" y="2333125"/>
              <a:ext cx="62225" cy="53450"/>
            </a:xfrm>
            <a:custGeom>
              <a:rect b="b" l="l" r="r" t="t"/>
              <a:pathLst>
                <a:path extrusionOk="0" h="2138" w="2489">
                  <a:moveTo>
                    <a:pt x="1066" y="1"/>
                  </a:moveTo>
                  <a:cubicBezTo>
                    <a:pt x="481" y="1"/>
                    <a:pt x="1" y="480"/>
                    <a:pt x="1" y="1066"/>
                  </a:cubicBezTo>
                  <a:cubicBezTo>
                    <a:pt x="1" y="1709"/>
                    <a:pt x="526" y="2137"/>
                    <a:pt x="1075" y="2137"/>
                  </a:cubicBezTo>
                  <a:cubicBezTo>
                    <a:pt x="1337" y="2137"/>
                    <a:pt x="1604" y="2040"/>
                    <a:pt x="1822" y="1822"/>
                  </a:cubicBezTo>
                  <a:cubicBezTo>
                    <a:pt x="2489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837" name="Google Shape;7837;p57"/>
            <p:cNvSpPr/>
            <p:nvPr/>
          </p:nvSpPr>
          <p:spPr>
            <a:xfrm>
              <a:off x="1990200" y="2256925"/>
              <a:ext cx="62375" cy="53425"/>
            </a:xfrm>
            <a:custGeom>
              <a:rect b="b" l="l" r="r" t="t"/>
              <a:pathLst>
                <a:path extrusionOk="0" h="2137" w="2495">
                  <a:moveTo>
                    <a:pt x="1076" y="0"/>
                  </a:moveTo>
                  <a:cubicBezTo>
                    <a:pt x="1073" y="0"/>
                    <a:pt x="1069" y="0"/>
                    <a:pt x="1066" y="0"/>
                  </a:cubicBezTo>
                  <a:cubicBezTo>
                    <a:pt x="472" y="0"/>
                    <a:pt x="1" y="480"/>
                    <a:pt x="1" y="1065"/>
                  </a:cubicBezTo>
                  <a:cubicBezTo>
                    <a:pt x="1" y="1709"/>
                    <a:pt x="530" y="2137"/>
                    <a:pt x="1078" y="2137"/>
                  </a:cubicBezTo>
                  <a:cubicBezTo>
                    <a:pt x="1340" y="2137"/>
                    <a:pt x="1607" y="2039"/>
                    <a:pt x="1822" y="1821"/>
                  </a:cubicBezTo>
                  <a:cubicBezTo>
                    <a:pt x="2494" y="1149"/>
                    <a:pt x="2020" y="0"/>
                    <a:pt x="1076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838" name="Google Shape;7838;p57"/>
            <p:cNvSpPr/>
            <p:nvPr/>
          </p:nvSpPr>
          <p:spPr>
            <a:xfrm>
              <a:off x="1990200" y="2180700"/>
              <a:ext cx="62225" cy="53350"/>
            </a:xfrm>
            <a:custGeom>
              <a:rect b="b" l="l" r="r" t="t"/>
              <a:pathLst>
                <a:path extrusionOk="0" h="2134" w="2489">
                  <a:moveTo>
                    <a:pt x="1066" y="1"/>
                  </a:moveTo>
                  <a:cubicBezTo>
                    <a:pt x="481" y="1"/>
                    <a:pt x="1" y="480"/>
                    <a:pt x="1" y="1066"/>
                  </a:cubicBezTo>
                  <a:cubicBezTo>
                    <a:pt x="1" y="1709"/>
                    <a:pt x="526" y="2133"/>
                    <a:pt x="1075" y="2133"/>
                  </a:cubicBezTo>
                  <a:cubicBezTo>
                    <a:pt x="1337" y="2133"/>
                    <a:pt x="1604" y="2037"/>
                    <a:pt x="1822" y="1822"/>
                  </a:cubicBezTo>
                  <a:cubicBezTo>
                    <a:pt x="2489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839" name="Google Shape;7839;p57"/>
            <p:cNvSpPr/>
            <p:nvPr/>
          </p:nvSpPr>
          <p:spPr>
            <a:xfrm>
              <a:off x="1990200" y="2104500"/>
              <a:ext cx="62225" cy="53325"/>
            </a:xfrm>
            <a:custGeom>
              <a:rect b="b" l="l" r="r" t="t"/>
              <a:pathLst>
                <a:path extrusionOk="0" h="2133" w="2489">
                  <a:moveTo>
                    <a:pt x="1066" y="0"/>
                  </a:moveTo>
                  <a:cubicBezTo>
                    <a:pt x="481" y="0"/>
                    <a:pt x="1" y="480"/>
                    <a:pt x="1" y="1065"/>
                  </a:cubicBezTo>
                  <a:cubicBezTo>
                    <a:pt x="1" y="1709"/>
                    <a:pt x="526" y="2133"/>
                    <a:pt x="1075" y="2133"/>
                  </a:cubicBezTo>
                  <a:cubicBezTo>
                    <a:pt x="1337" y="2133"/>
                    <a:pt x="1604" y="2036"/>
                    <a:pt x="1822" y="1821"/>
                  </a:cubicBezTo>
                  <a:cubicBezTo>
                    <a:pt x="2489" y="1146"/>
                    <a:pt x="2017" y="0"/>
                    <a:pt x="1066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840" name="Google Shape;7840;p57"/>
            <p:cNvSpPr/>
            <p:nvPr/>
          </p:nvSpPr>
          <p:spPr>
            <a:xfrm>
              <a:off x="1990200" y="2028275"/>
              <a:ext cx="62225" cy="53450"/>
            </a:xfrm>
            <a:custGeom>
              <a:rect b="b" l="l" r="r" t="t"/>
              <a:pathLst>
                <a:path extrusionOk="0" h="2138" w="2489">
                  <a:moveTo>
                    <a:pt x="1066" y="1"/>
                  </a:moveTo>
                  <a:cubicBezTo>
                    <a:pt x="481" y="1"/>
                    <a:pt x="1" y="480"/>
                    <a:pt x="1" y="1065"/>
                  </a:cubicBezTo>
                  <a:cubicBezTo>
                    <a:pt x="1" y="1709"/>
                    <a:pt x="526" y="2137"/>
                    <a:pt x="1075" y="2137"/>
                  </a:cubicBezTo>
                  <a:cubicBezTo>
                    <a:pt x="1337" y="2137"/>
                    <a:pt x="1604" y="2040"/>
                    <a:pt x="1822" y="1821"/>
                  </a:cubicBezTo>
                  <a:cubicBezTo>
                    <a:pt x="2489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841" name="Google Shape;7841;p57"/>
            <p:cNvSpPr/>
            <p:nvPr/>
          </p:nvSpPr>
          <p:spPr>
            <a:xfrm>
              <a:off x="1990200" y="1952050"/>
              <a:ext cx="62225" cy="53450"/>
            </a:xfrm>
            <a:custGeom>
              <a:rect b="b" l="l" r="r" t="t"/>
              <a:pathLst>
                <a:path extrusionOk="0" h="2138" w="2489">
                  <a:moveTo>
                    <a:pt x="1066" y="1"/>
                  </a:moveTo>
                  <a:cubicBezTo>
                    <a:pt x="481" y="9"/>
                    <a:pt x="1" y="481"/>
                    <a:pt x="1" y="1074"/>
                  </a:cubicBezTo>
                  <a:cubicBezTo>
                    <a:pt x="1" y="1712"/>
                    <a:pt x="525" y="2138"/>
                    <a:pt x="1074" y="2138"/>
                  </a:cubicBezTo>
                  <a:cubicBezTo>
                    <a:pt x="1336" y="2138"/>
                    <a:pt x="1604" y="2040"/>
                    <a:pt x="1822" y="1822"/>
                  </a:cubicBezTo>
                  <a:cubicBezTo>
                    <a:pt x="2489" y="1155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842" name="Google Shape;7842;p57"/>
            <p:cNvSpPr/>
            <p:nvPr/>
          </p:nvSpPr>
          <p:spPr>
            <a:xfrm>
              <a:off x="1990200" y="1876050"/>
              <a:ext cx="62225" cy="53275"/>
            </a:xfrm>
            <a:custGeom>
              <a:rect b="b" l="l" r="r" t="t"/>
              <a:pathLst>
                <a:path extrusionOk="0" h="2131" w="2489">
                  <a:moveTo>
                    <a:pt x="1066" y="1"/>
                  </a:moveTo>
                  <a:cubicBezTo>
                    <a:pt x="481" y="1"/>
                    <a:pt x="1" y="472"/>
                    <a:pt x="1" y="1066"/>
                  </a:cubicBezTo>
                  <a:cubicBezTo>
                    <a:pt x="1" y="1707"/>
                    <a:pt x="523" y="2131"/>
                    <a:pt x="1070" y="2131"/>
                  </a:cubicBezTo>
                  <a:cubicBezTo>
                    <a:pt x="1333" y="2131"/>
                    <a:pt x="1603" y="2033"/>
                    <a:pt x="1822" y="1813"/>
                  </a:cubicBezTo>
                  <a:cubicBezTo>
                    <a:pt x="2489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843" name="Google Shape;7843;p57"/>
            <p:cNvSpPr/>
            <p:nvPr/>
          </p:nvSpPr>
          <p:spPr>
            <a:xfrm>
              <a:off x="1990200" y="1799850"/>
              <a:ext cx="62225" cy="53325"/>
            </a:xfrm>
            <a:custGeom>
              <a:rect b="b" l="l" r="r" t="t"/>
              <a:pathLst>
                <a:path extrusionOk="0" h="2133" w="2489">
                  <a:moveTo>
                    <a:pt x="1066" y="0"/>
                  </a:moveTo>
                  <a:cubicBezTo>
                    <a:pt x="481" y="0"/>
                    <a:pt x="1" y="480"/>
                    <a:pt x="1" y="1065"/>
                  </a:cubicBezTo>
                  <a:cubicBezTo>
                    <a:pt x="1" y="1709"/>
                    <a:pt x="526" y="2133"/>
                    <a:pt x="1075" y="2133"/>
                  </a:cubicBezTo>
                  <a:cubicBezTo>
                    <a:pt x="1337" y="2133"/>
                    <a:pt x="1604" y="2036"/>
                    <a:pt x="1822" y="1821"/>
                  </a:cubicBezTo>
                  <a:cubicBezTo>
                    <a:pt x="2489" y="1146"/>
                    <a:pt x="2017" y="0"/>
                    <a:pt x="1066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844" name="Google Shape;7844;p57"/>
            <p:cNvSpPr/>
            <p:nvPr/>
          </p:nvSpPr>
          <p:spPr>
            <a:xfrm>
              <a:off x="1990200" y="1647400"/>
              <a:ext cx="62225" cy="53450"/>
            </a:xfrm>
            <a:custGeom>
              <a:rect b="b" l="l" r="r" t="t"/>
              <a:pathLst>
                <a:path extrusionOk="0" h="2138" w="2489">
                  <a:moveTo>
                    <a:pt x="1066" y="1"/>
                  </a:moveTo>
                  <a:cubicBezTo>
                    <a:pt x="481" y="9"/>
                    <a:pt x="1" y="481"/>
                    <a:pt x="1" y="1066"/>
                  </a:cubicBezTo>
                  <a:cubicBezTo>
                    <a:pt x="1" y="1710"/>
                    <a:pt x="526" y="2138"/>
                    <a:pt x="1075" y="2138"/>
                  </a:cubicBezTo>
                  <a:cubicBezTo>
                    <a:pt x="1337" y="2138"/>
                    <a:pt x="1604" y="2040"/>
                    <a:pt x="1822" y="1822"/>
                  </a:cubicBezTo>
                  <a:cubicBezTo>
                    <a:pt x="2489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845" name="Google Shape;7845;p57"/>
            <p:cNvSpPr/>
            <p:nvPr/>
          </p:nvSpPr>
          <p:spPr>
            <a:xfrm>
              <a:off x="1990200" y="1571400"/>
              <a:ext cx="62225" cy="53250"/>
            </a:xfrm>
            <a:custGeom>
              <a:rect b="b" l="l" r="r" t="t"/>
              <a:pathLst>
                <a:path extrusionOk="0" h="2130" w="2489">
                  <a:moveTo>
                    <a:pt x="1066" y="1"/>
                  </a:moveTo>
                  <a:cubicBezTo>
                    <a:pt x="481" y="1"/>
                    <a:pt x="1" y="472"/>
                    <a:pt x="1" y="1066"/>
                  </a:cubicBezTo>
                  <a:cubicBezTo>
                    <a:pt x="1" y="1703"/>
                    <a:pt x="525" y="2129"/>
                    <a:pt x="1074" y="2129"/>
                  </a:cubicBezTo>
                  <a:cubicBezTo>
                    <a:pt x="1336" y="2129"/>
                    <a:pt x="1604" y="2032"/>
                    <a:pt x="1822" y="1813"/>
                  </a:cubicBezTo>
                  <a:cubicBezTo>
                    <a:pt x="2489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846" name="Google Shape;7846;p57"/>
            <p:cNvSpPr/>
            <p:nvPr/>
          </p:nvSpPr>
          <p:spPr>
            <a:xfrm>
              <a:off x="1990200" y="1495200"/>
              <a:ext cx="62225" cy="53325"/>
            </a:xfrm>
            <a:custGeom>
              <a:rect b="b" l="l" r="r" t="t"/>
              <a:pathLst>
                <a:path extrusionOk="0" h="2133" w="2489">
                  <a:moveTo>
                    <a:pt x="1066" y="0"/>
                  </a:moveTo>
                  <a:cubicBezTo>
                    <a:pt x="481" y="0"/>
                    <a:pt x="1" y="480"/>
                    <a:pt x="1" y="1065"/>
                  </a:cubicBezTo>
                  <a:cubicBezTo>
                    <a:pt x="1" y="1709"/>
                    <a:pt x="526" y="2133"/>
                    <a:pt x="1075" y="2133"/>
                  </a:cubicBezTo>
                  <a:cubicBezTo>
                    <a:pt x="1337" y="2133"/>
                    <a:pt x="1604" y="2036"/>
                    <a:pt x="1822" y="1821"/>
                  </a:cubicBezTo>
                  <a:cubicBezTo>
                    <a:pt x="2489" y="1146"/>
                    <a:pt x="2017" y="0"/>
                    <a:pt x="1066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847" name="Google Shape;7847;p57"/>
            <p:cNvSpPr/>
            <p:nvPr/>
          </p:nvSpPr>
          <p:spPr>
            <a:xfrm>
              <a:off x="1990200" y="1418975"/>
              <a:ext cx="62225" cy="53350"/>
            </a:xfrm>
            <a:custGeom>
              <a:rect b="b" l="l" r="r" t="t"/>
              <a:pathLst>
                <a:path extrusionOk="0" h="2134" w="2489">
                  <a:moveTo>
                    <a:pt x="1066" y="1"/>
                  </a:moveTo>
                  <a:cubicBezTo>
                    <a:pt x="481" y="1"/>
                    <a:pt x="1" y="480"/>
                    <a:pt x="1" y="1065"/>
                  </a:cubicBezTo>
                  <a:cubicBezTo>
                    <a:pt x="1" y="1709"/>
                    <a:pt x="526" y="2133"/>
                    <a:pt x="1075" y="2133"/>
                  </a:cubicBezTo>
                  <a:cubicBezTo>
                    <a:pt x="1337" y="2133"/>
                    <a:pt x="1604" y="2037"/>
                    <a:pt x="1822" y="1822"/>
                  </a:cubicBezTo>
                  <a:cubicBezTo>
                    <a:pt x="2489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848" name="Google Shape;7848;p57"/>
            <p:cNvSpPr/>
            <p:nvPr/>
          </p:nvSpPr>
          <p:spPr>
            <a:xfrm>
              <a:off x="1990200" y="1114325"/>
              <a:ext cx="62225" cy="53350"/>
            </a:xfrm>
            <a:custGeom>
              <a:rect b="b" l="l" r="r" t="t"/>
              <a:pathLst>
                <a:path extrusionOk="0" h="2134" w="2489">
                  <a:moveTo>
                    <a:pt x="1066" y="1"/>
                  </a:moveTo>
                  <a:cubicBezTo>
                    <a:pt x="481" y="1"/>
                    <a:pt x="1" y="480"/>
                    <a:pt x="1" y="1065"/>
                  </a:cubicBezTo>
                  <a:cubicBezTo>
                    <a:pt x="1" y="1709"/>
                    <a:pt x="526" y="2133"/>
                    <a:pt x="1075" y="2133"/>
                  </a:cubicBezTo>
                  <a:cubicBezTo>
                    <a:pt x="1337" y="2133"/>
                    <a:pt x="1604" y="2037"/>
                    <a:pt x="1822" y="1822"/>
                  </a:cubicBezTo>
                  <a:cubicBezTo>
                    <a:pt x="2489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849" name="Google Shape;7849;p57"/>
            <p:cNvSpPr/>
            <p:nvPr/>
          </p:nvSpPr>
          <p:spPr>
            <a:xfrm>
              <a:off x="1990200" y="1038125"/>
              <a:ext cx="62225" cy="53325"/>
            </a:xfrm>
            <a:custGeom>
              <a:rect b="b" l="l" r="r" t="t"/>
              <a:pathLst>
                <a:path extrusionOk="0" h="2133" w="2489">
                  <a:moveTo>
                    <a:pt x="1066" y="0"/>
                  </a:moveTo>
                  <a:cubicBezTo>
                    <a:pt x="481" y="0"/>
                    <a:pt x="1" y="480"/>
                    <a:pt x="1" y="1065"/>
                  </a:cubicBezTo>
                  <a:cubicBezTo>
                    <a:pt x="1" y="1709"/>
                    <a:pt x="526" y="2133"/>
                    <a:pt x="1075" y="2133"/>
                  </a:cubicBezTo>
                  <a:cubicBezTo>
                    <a:pt x="1337" y="2133"/>
                    <a:pt x="1604" y="2036"/>
                    <a:pt x="1822" y="1821"/>
                  </a:cubicBezTo>
                  <a:cubicBezTo>
                    <a:pt x="2489" y="1146"/>
                    <a:pt x="2017" y="0"/>
                    <a:pt x="1066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850" name="Google Shape;7850;p57"/>
            <p:cNvSpPr/>
            <p:nvPr/>
          </p:nvSpPr>
          <p:spPr>
            <a:xfrm>
              <a:off x="1914000" y="3551925"/>
              <a:ext cx="62225" cy="53300"/>
            </a:xfrm>
            <a:custGeom>
              <a:rect b="b" l="l" r="r" t="t"/>
              <a:pathLst>
                <a:path extrusionOk="0" h="2132" w="2489">
                  <a:moveTo>
                    <a:pt x="1065" y="1"/>
                  </a:moveTo>
                  <a:cubicBezTo>
                    <a:pt x="480" y="1"/>
                    <a:pt x="0" y="480"/>
                    <a:pt x="0" y="1066"/>
                  </a:cubicBezTo>
                  <a:cubicBezTo>
                    <a:pt x="0" y="1708"/>
                    <a:pt x="526" y="2131"/>
                    <a:pt x="1073" y="2131"/>
                  </a:cubicBezTo>
                  <a:cubicBezTo>
                    <a:pt x="1337" y="2131"/>
                    <a:pt x="1605" y="2033"/>
                    <a:pt x="1821" y="1814"/>
                  </a:cubicBezTo>
                  <a:cubicBezTo>
                    <a:pt x="2488" y="1147"/>
                    <a:pt x="2017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851" name="Google Shape;7851;p57"/>
            <p:cNvSpPr/>
            <p:nvPr/>
          </p:nvSpPr>
          <p:spPr>
            <a:xfrm>
              <a:off x="1914000" y="3475725"/>
              <a:ext cx="62225" cy="53350"/>
            </a:xfrm>
            <a:custGeom>
              <a:rect b="b" l="l" r="r" t="t"/>
              <a:pathLst>
                <a:path extrusionOk="0" h="2134" w="2489">
                  <a:moveTo>
                    <a:pt x="1065" y="0"/>
                  </a:moveTo>
                  <a:cubicBezTo>
                    <a:pt x="480" y="0"/>
                    <a:pt x="0" y="480"/>
                    <a:pt x="0" y="1065"/>
                  </a:cubicBezTo>
                  <a:cubicBezTo>
                    <a:pt x="0" y="1709"/>
                    <a:pt x="526" y="2133"/>
                    <a:pt x="1074" y="2133"/>
                  </a:cubicBezTo>
                  <a:cubicBezTo>
                    <a:pt x="1336" y="2133"/>
                    <a:pt x="1603" y="2037"/>
                    <a:pt x="1821" y="1821"/>
                  </a:cubicBezTo>
                  <a:cubicBezTo>
                    <a:pt x="2488" y="1146"/>
                    <a:pt x="2017" y="0"/>
                    <a:pt x="1065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852" name="Google Shape;7852;p57"/>
            <p:cNvSpPr/>
            <p:nvPr/>
          </p:nvSpPr>
          <p:spPr>
            <a:xfrm>
              <a:off x="1914000" y="3399500"/>
              <a:ext cx="62225" cy="53350"/>
            </a:xfrm>
            <a:custGeom>
              <a:rect b="b" l="l" r="r" t="t"/>
              <a:pathLst>
                <a:path extrusionOk="0" h="2134" w="2489">
                  <a:moveTo>
                    <a:pt x="1065" y="1"/>
                  </a:moveTo>
                  <a:cubicBezTo>
                    <a:pt x="480" y="1"/>
                    <a:pt x="0" y="480"/>
                    <a:pt x="0" y="1066"/>
                  </a:cubicBezTo>
                  <a:cubicBezTo>
                    <a:pt x="0" y="1709"/>
                    <a:pt x="526" y="2134"/>
                    <a:pt x="1074" y="2134"/>
                  </a:cubicBezTo>
                  <a:cubicBezTo>
                    <a:pt x="1336" y="2134"/>
                    <a:pt x="1603" y="2037"/>
                    <a:pt x="1821" y="1822"/>
                  </a:cubicBezTo>
                  <a:cubicBezTo>
                    <a:pt x="2488" y="1147"/>
                    <a:pt x="2017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853" name="Google Shape;7853;p57"/>
            <p:cNvSpPr/>
            <p:nvPr/>
          </p:nvSpPr>
          <p:spPr>
            <a:xfrm>
              <a:off x="1914000" y="3323300"/>
              <a:ext cx="62225" cy="53425"/>
            </a:xfrm>
            <a:custGeom>
              <a:rect b="b" l="l" r="r" t="t"/>
              <a:pathLst>
                <a:path extrusionOk="0" h="2137" w="2489">
                  <a:moveTo>
                    <a:pt x="1065" y="0"/>
                  </a:moveTo>
                  <a:cubicBezTo>
                    <a:pt x="480" y="8"/>
                    <a:pt x="0" y="480"/>
                    <a:pt x="0" y="1065"/>
                  </a:cubicBezTo>
                  <a:cubicBezTo>
                    <a:pt x="0" y="1709"/>
                    <a:pt x="526" y="2137"/>
                    <a:pt x="1074" y="2137"/>
                  </a:cubicBezTo>
                  <a:cubicBezTo>
                    <a:pt x="1336" y="2137"/>
                    <a:pt x="1603" y="2039"/>
                    <a:pt x="1821" y="1821"/>
                  </a:cubicBezTo>
                  <a:cubicBezTo>
                    <a:pt x="2488" y="1154"/>
                    <a:pt x="2017" y="0"/>
                    <a:pt x="1065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854" name="Google Shape;7854;p57"/>
            <p:cNvSpPr/>
            <p:nvPr/>
          </p:nvSpPr>
          <p:spPr>
            <a:xfrm>
              <a:off x="1914000" y="3247075"/>
              <a:ext cx="62425" cy="53450"/>
            </a:xfrm>
            <a:custGeom>
              <a:rect b="b" l="l" r="r" t="t"/>
              <a:pathLst>
                <a:path extrusionOk="0" h="2138" w="2497">
                  <a:moveTo>
                    <a:pt x="1065" y="1"/>
                  </a:moveTo>
                  <a:cubicBezTo>
                    <a:pt x="480" y="9"/>
                    <a:pt x="9" y="480"/>
                    <a:pt x="0" y="1066"/>
                  </a:cubicBezTo>
                  <a:cubicBezTo>
                    <a:pt x="0" y="1709"/>
                    <a:pt x="526" y="2137"/>
                    <a:pt x="1074" y="2137"/>
                  </a:cubicBezTo>
                  <a:cubicBezTo>
                    <a:pt x="1336" y="2137"/>
                    <a:pt x="1603" y="2040"/>
                    <a:pt x="1821" y="1822"/>
                  </a:cubicBezTo>
                  <a:cubicBezTo>
                    <a:pt x="2496" y="1155"/>
                    <a:pt x="2017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855" name="Google Shape;7855;p57"/>
            <p:cNvSpPr/>
            <p:nvPr/>
          </p:nvSpPr>
          <p:spPr>
            <a:xfrm>
              <a:off x="1914000" y="3171075"/>
              <a:ext cx="62225" cy="53275"/>
            </a:xfrm>
            <a:custGeom>
              <a:rect b="b" l="l" r="r" t="t"/>
              <a:pathLst>
                <a:path extrusionOk="0" h="2131" w="2489">
                  <a:moveTo>
                    <a:pt x="1065" y="0"/>
                  </a:moveTo>
                  <a:cubicBezTo>
                    <a:pt x="480" y="0"/>
                    <a:pt x="0" y="472"/>
                    <a:pt x="0" y="1065"/>
                  </a:cubicBezTo>
                  <a:cubicBezTo>
                    <a:pt x="0" y="1707"/>
                    <a:pt x="523" y="2131"/>
                    <a:pt x="1070" y="2131"/>
                  </a:cubicBezTo>
                  <a:cubicBezTo>
                    <a:pt x="1333" y="2131"/>
                    <a:pt x="1602" y="2032"/>
                    <a:pt x="1821" y="1813"/>
                  </a:cubicBezTo>
                  <a:cubicBezTo>
                    <a:pt x="2488" y="1146"/>
                    <a:pt x="2017" y="0"/>
                    <a:pt x="1065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856" name="Google Shape;7856;p57"/>
            <p:cNvSpPr/>
            <p:nvPr/>
          </p:nvSpPr>
          <p:spPr>
            <a:xfrm>
              <a:off x="1914000" y="2866425"/>
              <a:ext cx="62225" cy="53275"/>
            </a:xfrm>
            <a:custGeom>
              <a:rect b="b" l="l" r="r" t="t"/>
              <a:pathLst>
                <a:path extrusionOk="0" h="2131" w="2489">
                  <a:moveTo>
                    <a:pt x="1065" y="0"/>
                  </a:moveTo>
                  <a:cubicBezTo>
                    <a:pt x="480" y="0"/>
                    <a:pt x="0" y="472"/>
                    <a:pt x="0" y="1065"/>
                  </a:cubicBezTo>
                  <a:cubicBezTo>
                    <a:pt x="0" y="1707"/>
                    <a:pt x="523" y="2131"/>
                    <a:pt x="1070" y="2131"/>
                  </a:cubicBezTo>
                  <a:cubicBezTo>
                    <a:pt x="1333" y="2131"/>
                    <a:pt x="1602" y="2032"/>
                    <a:pt x="1821" y="1813"/>
                  </a:cubicBezTo>
                  <a:cubicBezTo>
                    <a:pt x="2488" y="1146"/>
                    <a:pt x="2017" y="0"/>
                    <a:pt x="1065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857" name="Google Shape;7857;p57"/>
            <p:cNvSpPr/>
            <p:nvPr/>
          </p:nvSpPr>
          <p:spPr>
            <a:xfrm>
              <a:off x="1914000" y="2714000"/>
              <a:ext cx="62225" cy="53350"/>
            </a:xfrm>
            <a:custGeom>
              <a:rect b="b" l="l" r="r" t="t"/>
              <a:pathLst>
                <a:path extrusionOk="0" h="2134" w="2489">
                  <a:moveTo>
                    <a:pt x="1065" y="0"/>
                  </a:moveTo>
                  <a:cubicBezTo>
                    <a:pt x="480" y="0"/>
                    <a:pt x="0" y="480"/>
                    <a:pt x="0" y="1065"/>
                  </a:cubicBezTo>
                  <a:cubicBezTo>
                    <a:pt x="0" y="1709"/>
                    <a:pt x="526" y="2133"/>
                    <a:pt x="1074" y="2133"/>
                  </a:cubicBezTo>
                  <a:cubicBezTo>
                    <a:pt x="1336" y="2133"/>
                    <a:pt x="1603" y="2036"/>
                    <a:pt x="1821" y="1821"/>
                  </a:cubicBezTo>
                  <a:cubicBezTo>
                    <a:pt x="2488" y="1146"/>
                    <a:pt x="2017" y="0"/>
                    <a:pt x="1065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858" name="Google Shape;7858;p57"/>
            <p:cNvSpPr/>
            <p:nvPr/>
          </p:nvSpPr>
          <p:spPr>
            <a:xfrm>
              <a:off x="1914000" y="2409350"/>
              <a:ext cx="62225" cy="53350"/>
            </a:xfrm>
            <a:custGeom>
              <a:rect b="b" l="l" r="r" t="t"/>
              <a:pathLst>
                <a:path extrusionOk="0" h="2134" w="2489">
                  <a:moveTo>
                    <a:pt x="1065" y="0"/>
                  </a:moveTo>
                  <a:cubicBezTo>
                    <a:pt x="480" y="0"/>
                    <a:pt x="0" y="480"/>
                    <a:pt x="0" y="1065"/>
                  </a:cubicBezTo>
                  <a:cubicBezTo>
                    <a:pt x="0" y="1709"/>
                    <a:pt x="526" y="2133"/>
                    <a:pt x="1074" y="2133"/>
                  </a:cubicBezTo>
                  <a:cubicBezTo>
                    <a:pt x="1336" y="2133"/>
                    <a:pt x="1603" y="2036"/>
                    <a:pt x="1821" y="1821"/>
                  </a:cubicBezTo>
                  <a:cubicBezTo>
                    <a:pt x="2488" y="1146"/>
                    <a:pt x="2017" y="0"/>
                    <a:pt x="1065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859" name="Google Shape;7859;p57"/>
            <p:cNvSpPr/>
            <p:nvPr/>
          </p:nvSpPr>
          <p:spPr>
            <a:xfrm>
              <a:off x="1914000" y="2333125"/>
              <a:ext cx="62225" cy="53450"/>
            </a:xfrm>
            <a:custGeom>
              <a:rect b="b" l="l" r="r" t="t"/>
              <a:pathLst>
                <a:path extrusionOk="0" h="2138" w="2489">
                  <a:moveTo>
                    <a:pt x="1065" y="1"/>
                  </a:moveTo>
                  <a:cubicBezTo>
                    <a:pt x="480" y="1"/>
                    <a:pt x="0" y="480"/>
                    <a:pt x="0" y="1066"/>
                  </a:cubicBezTo>
                  <a:cubicBezTo>
                    <a:pt x="0" y="1709"/>
                    <a:pt x="526" y="2137"/>
                    <a:pt x="1074" y="2137"/>
                  </a:cubicBezTo>
                  <a:cubicBezTo>
                    <a:pt x="1336" y="2137"/>
                    <a:pt x="1603" y="2040"/>
                    <a:pt x="1821" y="1822"/>
                  </a:cubicBezTo>
                  <a:cubicBezTo>
                    <a:pt x="2488" y="1147"/>
                    <a:pt x="2017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860" name="Google Shape;7860;p57"/>
            <p:cNvSpPr/>
            <p:nvPr/>
          </p:nvSpPr>
          <p:spPr>
            <a:xfrm>
              <a:off x="1914000" y="2256925"/>
              <a:ext cx="62350" cy="53425"/>
            </a:xfrm>
            <a:custGeom>
              <a:rect b="b" l="l" r="r" t="t"/>
              <a:pathLst>
                <a:path extrusionOk="0" h="2137" w="2494">
                  <a:moveTo>
                    <a:pt x="1075" y="0"/>
                  </a:moveTo>
                  <a:cubicBezTo>
                    <a:pt x="1072" y="0"/>
                    <a:pt x="1069" y="0"/>
                    <a:pt x="1065" y="0"/>
                  </a:cubicBezTo>
                  <a:cubicBezTo>
                    <a:pt x="480" y="0"/>
                    <a:pt x="0" y="480"/>
                    <a:pt x="0" y="1065"/>
                  </a:cubicBezTo>
                  <a:cubicBezTo>
                    <a:pt x="0" y="1709"/>
                    <a:pt x="529" y="2137"/>
                    <a:pt x="1080" y="2137"/>
                  </a:cubicBezTo>
                  <a:cubicBezTo>
                    <a:pt x="1343" y="2137"/>
                    <a:pt x="1611" y="2039"/>
                    <a:pt x="1830" y="1821"/>
                  </a:cubicBezTo>
                  <a:cubicBezTo>
                    <a:pt x="2494" y="1149"/>
                    <a:pt x="2020" y="0"/>
                    <a:pt x="1075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861" name="Google Shape;7861;p57"/>
            <p:cNvSpPr/>
            <p:nvPr/>
          </p:nvSpPr>
          <p:spPr>
            <a:xfrm>
              <a:off x="1914000" y="2180700"/>
              <a:ext cx="62225" cy="53350"/>
            </a:xfrm>
            <a:custGeom>
              <a:rect b="b" l="l" r="r" t="t"/>
              <a:pathLst>
                <a:path extrusionOk="0" h="2134" w="2489">
                  <a:moveTo>
                    <a:pt x="1065" y="1"/>
                  </a:moveTo>
                  <a:cubicBezTo>
                    <a:pt x="480" y="1"/>
                    <a:pt x="0" y="480"/>
                    <a:pt x="0" y="1066"/>
                  </a:cubicBezTo>
                  <a:cubicBezTo>
                    <a:pt x="0" y="1709"/>
                    <a:pt x="526" y="2133"/>
                    <a:pt x="1074" y="2133"/>
                  </a:cubicBezTo>
                  <a:cubicBezTo>
                    <a:pt x="1336" y="2133"/>
                    <a:pt x="1603" y="2037"/>
                    <a:pt x="1821" y="1822"/>
                  </a:cubicBezTo>
                  <a:cubicBezTo>
                    <a:pt x="2488" y="1147"/>
                    <a:pt x="2017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862" name="Google Shape;7862;p57"/>
            <p:cNvSpPr/>
            <p:nvPr/>
          </p:nvSpPr>
          <p:spPr>
            <a:xfrm>
              <a:off x="1914000" y="2104500"/>
              <a:ext cx="62225" cy="53325"/>
            </a:xfrm>
            <a:custGeom>
              <a:rect b="b" l="l" r="r" t="t"/>
              <a:pathLst>
                <a:path extrusionOk="0" h="2133" w="2489">
                  <a:moveTo>
                    <a:pt x="1065" y="0"/>
                  </a:moveTo>
                  <a:cubicBezTo>
                    <a:pt x="480" y="0"/>
                    <a:pt x="0" y="480"/>
                    <a:pt x="0" y="1065"/>
                  </a:cubicBezTo>
                  <a:cubicBezTo>
                    <a:pt x="0" y="1709"/>
                    <a:pt x="526" y="2133"/>
                    <a:pt x="1074" y="2133"/>
                  </a:cubicBezTo>
                  <a:cubicBezTo>
                    <a:pt x="1336" y="2133"/>
                    <a:pt x="1603" y="2036"/>
                    <a:pt x="1821" y="1821"/>
                  </a:cubicBezTo>
                  <a:cubicBezTo>
                    <a:pt x="2488" y="1146"/>
                    <a:pt x="2017" y="0"/>
                    <a:pt x="1065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863" name="Google Shape;7863;p57"/>
            <p:cNvSpPr/>
            <p:nvPr/>
          </p:nvSpPr>
          <p:spPr>
            <a:xfrm>
              <a:off x="1914000" y="2028275"/>
              <a:ext cx="62225" cy="53450"/>
            </a:xfrm>
            <a:custGeom>
              <a:rect b="b" l="l" r="r" t="t"/>
              <a:pathLst>
                <a:path extrusionOk="0" h="2138" w="2489">
                  <a:moveTo>
                    <a:pt x="1065" y="1"/>
                  </a:moveTo>
                  <a:cubicBezTo>
                    <a:pt x="480" y="1"/>
                    <a:pt x="0" y="480"/>
                    <a:pt x="0" y="1065"/>
                  </a:cubicBezTo>
                  <a:cubicBezTo>
                    <a:pt x="0" y="1709"/>
                    <a:pt x="526" y="2137"/>
                    <a:pt x="1074" y="2137"/>
                  </a:cubicBezTo>
                  <a:cubicBezTo>
                    <a:pt x="1336" y="2137"/>
                    <a:pt x="1603" y="2040"/>
                    <a:pt x="1821" y="1821"/>
                  </a:cubicBezTo>
                  <a:cubicBezTo>
                    <a:pt x="2488" y="1147"/>
                    <a:pt x="2017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864" name="Google Shape;7864;p57"/>
            <p:cNvSpPr/>
            <p:nvPr/>
          </p:nvSpPr>
          <p:spPr>
            <a:xfrm>
              <a:off x="1914000" y="1647400"/>
              <a:ext cx="62225" cy="53450"/>
            </a:xfrm>
            <a:custGeom>
              <a:rect b="b" l="l" r="r" t="t"/>
              <a:pathLst>
                <a:path extrusionOk="0" h="2138" w="2489">
                  <a:moveTo>
                    <a:pt x="1065" y="1"/>
                  </a:moveTo>
                  <a:cubicBezTo>
                    <a:pt x="480" y="1"/>
                    <a:pt x="0" y="481"/>
                    <a:pt x="0" y="1066"/>
                  </a:cubicBezTo>
                  <a:cubicBezTo>
                    <a:pt x="0" y="1710"/>
                    <a:pt x="526" y="2138"/>
                    <a:pt x="1074" y="2138"/>
                  </a:cubicBezTo>
                  <a:cubicBezTo>
                    <a:pt x="1336" y="2138"/>
                    <a:pt x="1603" y="2040"/>
                    <a:pt x="1821" y="1822"/>
                  </a:cubicBezTo>
                  <a:cubicBezTo>
                    <a:pt x="2488" y="1147"/>
                    <a:pt x="2017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865" name="Google Shape;7865;p57"/>
            <p:cNvSpPr/>
            <p:nvPr/>
          </p:nvSpPr>
          <p:spPr>
            <a:xfrm>
              <a:off x="1914000" y="1418975"/>
              <a:ext cx="62225" cy="53350"/>
            </a:xfrm>
            <a:custGeom>
              <a:rect b="b" l="l" r="r" t="t"/>
              <a:pathLst>
                <a:path extrusionOk="0" h="2134" w="2489">
                  <a:moveTo>
                    <a:pt x="1065" y="1"/>
                  </a:moveTo>
                  <a:cubicBezTo>
                    <a:pt x="480" y="1"/>
                    <a:pt x="0" y="480"/>
                    <a:pt x="0" y="1065"/>
                  </a:cubicBezTo>
                  <a:cubicBezTo>
                    <a:pt x="0" y="1709"/>
                    <a:pt x="526" y="2133"/>
                    <a:pt x="1074" y="2133"/>
                  </a:cubicBezTo>
                  <a:cubicBezTo>
                    <a:pt x="1336" y="2133"/>
                    <a:pt x="1603" y="2037"/>
                    <a:pt x="1821" y="1822"/>
                  </a:cubicBezTo>
                  <a:cubicBezTo>
                    <a:pt x="2488" y="1147"/>
                    <a:pt x="2017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866" name="Google Shape;7866;p57"/>
            <p:cNvSpPr/>
            <p:nvPr/>
          </p:nvSpPr>
          <p:spPr>
            <a:xfrm>
              <a:off x="1914000" y="1190550"/>
              <a:ext cx="62225" cy="53325"/>
            </a:xfrm>
            <a:custGeom>
              <a:rect b="b" l="l" r="r" t="t"/>
              <a:pathLst>
                <a:path extrusionOk="0" h="2133" w="2489">
                  <a:moveTo>
                    <a:pt x="1065" y="0"/>
                  </a:moveTo>
                  <a:cubicBezTo>
                    <a:pt x="480" y="0"/>
                    <a:pt x="0" y="480"/>
                    <a:pt x="0" y="1065"/>
                  </a:cubicBezTo>
                  <a:cubicBezTo>
                    <a:pt x="0" y="1709"/>
                    <a:pt x="526" y="2133"/>
                    <a:pt x="1074" y="2133"/>
                  </a:cubicBezTo>
                  <a:cubicBezTo>
                    <a:pt x="1336" y="2133"/>
                    <a:pt x="1603" y="2036"/>
                    <a:pt x="1821" y="1821"/>
                  </a:cubicBezTo>
                  <a:cubicBezTo>
                    <a:pt x="2488" y="1146"/>
                    <a:pt x="2017" y="0"/>
                    <a:pt x="1065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867" name="Google Shape;7867;p57"/>
            <p:cNvSpPr/>
            <p:nvPr/>
          </p:nvSpPr>
          <p:spPr>
            <a:xfrm>
              <a:off x="1914000" y="1114325"/>
              <a:ext cx="62225" cy="53350"/>
            </a:xfrm>
            <a:custGeom>
              <a:rect b="b" l="l" r="r" t="t"/>
              <a:pathLst>
                <a:path extrusionOk="0" h="2134" w="2489">
                  <a:moveTo>
                    <a:pt x="1065" y="1"/>
                  </a:moveTo>
                  <a:cubicBezTo>
                    <a:pt x="480" y="1"/>
                    <a:pt x="0" y="480"/>
                    <a:pt x="0" y="1065"/>
                  </a:cubicBezTo>
                  <a:cubicBezTo>
                    <a:pt x="0" y="1709"/>
                    <a:pt x="526" y="2133"/>
                    <a:pt x="1074" y="2133"/>
                  </a:cubicBezTo>
                  <a:cubicBezTo>
                    <a:pt x="1336" y="2133"/>
                    <a:pt x="1603" y="2037"/>
                    <a:pt x="1821" y="1822"/>
                  </a:cubicBezTo>
                  <a:cubicBezTo>
                    <a:pt x="2488" y="1147"/>
                    <a:pt x="2017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868" name="Google Shape;7868;p57"/>
            <p:cNvSpPr/>
            <p:nvPr/>
          </p:nvSpPr>
          <p:spPr>
            <a:xfrm>
              <a:off x="1837775" y="3171075"/>
              <a:ext cx="62425" cy="53275"/>
            </a:xfrm>
            <a:custGeom>
              <a:rect b="b" l="l" r="r" t="t"/>
              <a:pathLst>
                <a:path extrusionOk="0" h="2131" w="2497">
                  <a:moveTo>
                    <a:pt x="1066" y="0"/>
                  </a:moveTo>
                  <a:cubicBezTo>
                    <a:pt x="481" y="0"/>
                    <a:pt x="9" y="472"/>
                    <a:pt x="1" y="1065"/>
                  </a:cubicBezTo>
                  <a:cubicBezTo>
                    <a:pt x="1" y="1707"/>
                    <a:pt x="523" y="2131"/>
                    <a:pt x="1070" y="2131"/>
                  </a:cubicBezTo>
                  <a:cubicBezTo>
                    <a:pt x="1333" y="2131"/>
                    <a:pt x="1603" y="2032"/>
                    <a:pt x="1822" y="1813"/>
                  </a:cubicBezTo>
                  <a:cubicBezTo>
                    <a:pt x="2497" y="1146"/>
                    <a:pt x="2017" y="0"/>
                    <a:pt x="1066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869" name="Google Shape;7869;p57"/>
            <p:cNvSpPr/>
            <p:nvPr/>
          </p:nvSpPr>
          <p:spPr>
            <a:xfrm>
              <a:off x="1837775" y="2866425"/>
              <a:ext cx="62425" cy="53275"/>
            </a:xfrm>
            <a:custGeom>
              <a:rect b="b" l="l" r="r" t="t"/>
              <a:pathLst>
                <a:path extrusionOk="0" h="2131" w="2497">
                  <a:moveTo>
                    <a:pt x="1066" y="0"/>
                  </a:moveTo>
                  <a:cubicBezTo>
                    <a:pt x="481" y="0"/>
                    <a:pt x="1" y="472"/>
                    <a:pt x="1" y="1065"/>
                  </a:cubicBezTo>
                  <a:cubicBezTo>
                    <a:pt x="1" y="1707"/>
                    <a:pt x="527" y="2131"/>
                    <a:pt x="1074" y="2131"/>
                  </a:cubicBezTo>
                  <a:cubicBezTo>
                    <a:pt x="1337" y="2131"/>
                    <a:pt x="1605" y="2032"/>
                    <a:pt x="1822" y="1813"/>
                  </a:cubicBezTo>
                  <a:cubicBezTo>
                    <a:pt x="2497" y="1146"/>
                    <a:pt x="2017" y="0"/>
                    <a:pt x="1066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870" name="Google Shape;7870;p57"/>
            <p:cNvSpPr/>
            <p:nvPr/>
          </p:nvSpPr>
          <p:spPr>
            <a:xfrm>
              <a:off x="1837775" y="2714000"/>
              <a:ext cx="62425" cy="53350"/>
            </a:xfrm>
            <a:custGeom>
              <a:rect b="b" l="l" r="r" t="t"/>
              <a:pathLst>
                <a:path extrusionOk="0" h="2134" w="2497">
                  <a:moveTo>
                    <a:pt x="1066" y="0"/>
                  </a:moveTo>
                  <a:cubicBezTo>
                    <a:pt x="481" y="0"/>
                    <a:pt x="1" y="480"/>
                    <a:pt x="1" y="1065"/>
                  </a:cubicBezTo>
                  <a:cubicBezTo>
                    <a:pt x="1" y="1709"/>
                    <a:pt x="526" y="2133"/>
                    <a:pt x="1075" y="2133"/>
                  </a:cubicBezTo>
                  <a:cubicBezTo>
                    <a:pt x="1337" y="2133"/>
                    <a:pt x="1604" y="2036"/>
                    <a:pt x="1822" y="1821"/>
                  </a:cubicBezTo>
                  <a:cubicBezTo>
                    <a:pt x="2497" y="1146"/>
                    <a:pt x="2017" y="0"/>
                    <a:pt x="1066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871" name="Google Shape;7871;p57"/>
            <p:cNvSpPr/>
            <p:nvPr/>
          </p:nvSpPr>
          <p:spPr>
            <a:xfrm>
              <a:off x="1837775" y="2637775"/>
              <a:ext cx="62425" cy="53450"/>
            </a:xfrm>
            <a:custGeom>
              <a:rect b="b" l="l" r="r" t="t"/>
              <a:pathLst>
                <a:path extrusionOk="0" h="2138" w="2497">
                  <a:moveTo>
                    <a:pt x="1066" y="1"/>
                  </a:moveTo>
                  <a:cubicBezTo>
                    <a:pt x="481" y="9"/>
                    <a:pt x="1" y="480"/>
                    <a:pt x="1" y="1074"/>
                  </a:cubicBezTo>
                  <a:cubicBezTo>
                    <a:pt x="1" y="1712"/>
                    <a:pt x="529" y="2137"/>
                    <a:pt x="1077" y="2137"/>
                  </a:cubicBezTo>
                  <a:cubicBezTo>
                    <a:pt x="1339" y="2137"/>
                    <a:pt x="1606" y="2040"/>
                    <a:pt x="1822" y="1822"/>
                  </a:cubicBezTo>
                  <a:cubicBezTo>
                    <a:pt x="2497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872" name="Google Shape;7872;p57"/>
            <p:cNvSpPr/>
            <p:nvPr/>
          </p:nvSpPr>
          <p:spPr>
            <a:xfrm>
              <a:off x="1837775" y="2561575"/>
              <a:ext cx="62425" cy="53425"/>
            </a:xfrm>
            <a:custGeom>
              <a:rect b="b" l="l" r="r" t="t"/>
              <a:pathLst>
                <a:path extrusionOk="0" h="2137" w="2497">
                  <a:moveTo>
                    <a:pt x="1066" y="0"/>
                  </a:moveTo>
                  <a:cubicBezTo>
                    <a:pt x="481" y="8"/>
                    <a:pt x="9" y="480"/>
                    <a:pt x="1" y="1073"/>
                  </a:cubicBezTo>
                  <a:cubicBezTo>
                    <a:pt x="1" y="1711"/>
                    <a:pt x="525" y="2137"/>
                    <a:pt x="1074" y="2137"/>
                  </a:cubicBezTo>
                  <a:cubicBezTo>
                    <a:pt x="1336" y="2137"/>
                    <a:pt x="1604" y="2039"/>
                    <a:pt x="1822" y="1821"/>
                  </a:cubicBezTo>
                  <a:cubicBezTo>
                    <a:pt x="2497" y="1154"/>
                    <a:pt x="2017" y="0"/>
                    <a:pt x="1066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873" name="Google Shape;7873;p57"/>
            <p:cNvSpPr/>
            <p:nvPr/>
          </p:nvSpPr>
          <p:spPr>
            <a:xfrm>
              <a:off x="1837775" y="2485550"/>
              <a:ext cx="62425" cy="53300"/>
            </a:xfrm>
            <a:custGeom>
              <a:rect b="b" l="l" r="r" t="t"/>
              <a:pathLst>
                <a:path extrusionOk="0" h="2132" w="2497">
                  <a:moveTo>
                    <a:pt x="1066" y="1"/>
                  </a:moveTo>
                  <a:cubicBezTo>
                    <a:pt x="481" y="1"/>
                    <a:pt x="1" y="480"/>
                    <a:pt x="1" y="1066"/>
                  </a:cubicBezTo>
                  <a:cubicBezTo>
                    <a:pt x="1" y="1708"/>
                    <a:pt x="527" y="2131"/>
                    <a:pt x="1074" y="2131"/>
                  </a:cubicBezTo>
                  <a:cubicBezTo>
                    <a:pt x="1337" y="2131"/>
                    <a:pt x="1605" y="2033"/>
                    <a:pt x="1822" y="1814"/>
                  </a:cubicBezTo>
                  <a:cubicBezTo>
                    <a:pt x="2497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874" name="Google Shape;7874;p57"/>
            <p:cNvSpPr/>
            <p:nvPr/>
          </p:nvSpPr>
          <p:spPr>
            <a:xfrm>
              <a:off x="1837775" y="2409350"/>
              <a:ext cx="62425" cy="53350"/>
            </a:xfrm>
            <a:custGeom>
              <a:rect b="b" l="l" r="r" t="t"/>
              <a:pathLst>
                <a:path extrusionOk="0" h="2134" w="2497">
                  <a:moveTo>
                    <a:pt x="1066" y="0"/>
                  </a:moveTo>
                  <a:cubicBezTo>
                    <a:pt x="481" y="0"/>
                    <a:pt x="9" y="480"/>
                    <a:pt x="1" y="1065"/>
                  </a:cubicBezTo>
                  <a:cubicBezTo>
                    <a:pt x="1" y="1709"/>
                    <a:pt x="526" y="2133"/>
                    <a:pt x="1075" y="2133"/>
                  </a:cubicBezTo>
                  <a:cubicBezTo>
                    <a:pt x="1337" y="2133"/>
                    <a:pt x="1604" y="2036"/>
                    <a:pt x="1822" y="1821"/>
                  </a:cubicBezTo>
                  <a:cubicBezTo>
                    <a:pt x="2497" y="1146"/>
                    <a:pt x="2017" y="0"/>
                    <a:pt x="1066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875" name="Google Shape;7875;p57"/>
            <p:cNvSpPr/>
            <p:nvPr/>
          </p:nvSpPr>
          <p:spPr>
            <a:xfrm>
              <a:off x="1837775" y="2333125"/>
              <a:ext cx="62425" cy="53450"/>
            </a:xfrm>
            <a:custGeom>
              <a:rect b="b" l="l" r="r" t="t"/>
              <a:pathLst>
                <a:path extrusionOk="0" h="2138" w="2497">
                  <a:moveTo>
                    <a:pt x="1066" y="1"/>
                  </a:moveTo>
                  <a:cubicBezTo>
                    <a:pt x="481" y="1"/>
                    <a:pt x="1" y="480"/>
                    <a:pt x="1" y="1066"/>
                  </a:cubicBezTo>
                  <a:cubicBezTo>
                    <a:pt x="1" y="1709"/>
                    <a:pt x="526" y="2137"/>
                    <a:pt x="1075" y="2137"/>
                  </a:cubicBezTo>
                  <a:cubicBezTo>
                    <a:pt x="1337" y="2137"/>
                    <a:pt x="1604" y="2040"/>
                    <a:pt x="1822" y="1822"/>
                  </a:cubicBezTo>
                  <a:cubicBezTo>
                    <a:pt x="2497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876" name="Google Shape;7876;p57"/>
            <p:cNvSpPr/>
            <p:nvPr/>
          </p:nvSpPr>
          <p:spPr>
            <a:xfrm>
              <a:off x="1837775" y="2256925"/>
              <a:ext cx="62575" cy="53425"/>
            </a:xfrm>
            <a:custGeom>
              <a:rect b="b" l="l" r="r" t="t"/>
              <a:pathLst>
                <a:path extrusionOk="0" h="2137" w="2503">
                  <a:moveTo>
                    <a:pt x="1076" y="0"/>
                  </a:moveTo>
                  <a:cubicBezTo>
                    <a:pt x="1073" y="0"/>
                    <a:pt x="1069" y="0"/>
                    <a:pt x="1066" y="0"/>
                  </a:cubicBezTo>
                  <a:cubicBezTo>
                    <a:pt x="481" y="0"/>
                    <a:pt x="1" y="480"/>
                    <a:pt x="1" y="1065"/>
                  </a:cubicBezTo>
                  <a:cubicBezTo>
                    <a:pt x="1" y="1709"/>
                    <a:pt x="530" y="2137"/>
                    <a:pt x="1081" y="2137"/>
                  </a:cubicBezTo>
                  <a:cubicBezTo>
                    <a:pt x="1344" y="2137"/>
                    <a:pt x="1612" y="2039"/>
                    <a:pt x="1830" y="1821"/>
                  </a:cubicBezTo>
                  <a:cubicBezTo>
                    <a:pt x="2502" y="1149"/>
                    <a:pt x="2028" y="0"/>
                    <a:pt x="1076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877" name="Google Shape;7877;p57"/>
            <p:cNvSpPr/>
            <p:nvPr/>
          </p:nvSpPr>
          <p:spPr>
            <a:xfrm>
              <a:off x="1837775" y="2180700"/>
              <a:ext cx="62425" cy="53350"/>
            </a:xfrm>
            <a:custGeom>
              <a:rect b="b" l="l" r="r" t="t"/>
              <a:pathLst>
                <a:path extrusionOk="0" h="2134" w="2497">
                  <a:moveTo>
                    <a:pt x="1066" y="1"/>
                  </a:moveTo>
                  <a:cubicBezTo>
                    <a:pt x="481" y="1"/>
                    <a:pt x="9" y="480"/>
                    <a:pt x="1" y="1066"/>
                  </a:cubicBezTo>
                  <a:cubicBezTo>
                    <a:pt x="1" y="1709"/>
                    <a:pt x="526" y="2133"/>
                    <a:pt x="1075" y="2133"/>
                  </a:cubicBezTo>
                  <a:cubicBezTo>
                    <a:pt x="1337" y="2133"/>
                    <a:pt x="1604" y="2037"/>
                    <a:pt x="1822" y="1822"/>
                  </a:cubicBezTo>
                  <a:cubicBezTo>
                    <a:pt x="2497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878" name="Google Shape;7878;p57"/>
            <p:cNvSpPr/>
            <p:nvPr/>
          </p:nvSpPr>
          <p:spPr>
            <a:xfrm>
              <a:off x="1837775" y="2104500"/>
              <a:ext cx="62425" cy="53325"/>
            </a:xfrm>
            <a:custGeom>
              <a:rect b="b" l="l" r="r" t="t"/>
              <a:pathLst>
                <a:path extrusionOk="0" h="2133" w="2497">
                  <a:moveTo>
                    <a:pt x="1066" y="0"/>
                  </a:moveTo>
                  <a:cubicBezTo>
                    <a:pt x="481" y="0"/>
                    <a:pt x="1" y="480"/>
                    <a:pt x="1" y="1065"/>
                  </a:cubicBezTo>
                  <a:cubicBezTo>
                    <a:pt x="1" y="1709"/>
                    <a:pt x="526" y="2133"/>
                    <a:pt x="1075" y="2133"/>
                  </a:cubicBezTo>
                  <a:cubicBezTo>
                    <a:pt x="1337" y="2133"/>
                    <a:pt x="1604" y="2036"/>
                    <a:pt x="1822" y="1821"/>
                  </a:cubicBezTo>
                  <a:cubicBezTo>
                    <a:pt x="2497" y="1146"/>
                    <a:pt x="2017" y="0"/>
                    <a:pt x="1066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879" name="Google Shape;7879;p57"/>
            <p:cNvSpPr/>
            <p:nvPr/>
          </p:nvSpPr>
          <p:spPr>
            <a:xfrm>
              <a:off x="1837775" y="2028275"/>
              <a:ext cx="62425" cy="53450"/>
            </a:xfrm>
            <a:custGeom>
              <a:rect b="b" l="l" r="r" t="t"/>
              <a:pathLst>
                <a:path extrusionOk="0" h="2138" w="2497">
                  <a:moveTo>
                    <a:pt x="1066" y="1"/>
                  </a:moveTo>
                  <a:cubicBezTo>
                    <a:pt x="481" y="1"/>
                    <a:pt x="9" y="480"/>
                    <a:pt x="1" y="1065"/>
                  </a:cubicBezTo>
                  <a:cubicBezTo>
                    <a:pt x="1" y="1709"/>
                    <a:pt x="526" y="2137"/>
                    <a:pt x="1075" y="2137"/>
                  </a:cubicBezTo>
                  <a:cubicBezTo>
                    <a:pt x="1337" y="2137"/>
                    <a:pt x="1604" y="2040"/>
                    <a:pt x="1822" y="1821"/>
                  </a:cubicBezTo>
                  <a:cubicBezTo>
                    <a:pt x="2497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880" name="Google Shape;7880;p57"/>
            <p:cNvSpPr/>
            <p:nvPr/>
          </p:nvSpPr>
          <p:spPr>
            <a:xfrm>
              <a:off x="1837775" y="1952050"/>
              <a:ext cx="62425" cy="53450"/>
            </a:xfrm>
            <a:custGeom>
              <a:rect b="b" l="l" r="r" t="t"/>
              <a:pathLst>
                <a:path extrusionOk="0" h="2138" w="2497">
                  <a:moveTo>
                    <a:pt x="1066" y="1"/>
                  </a:moveTo>
                  <a:cubicBezTo>
                    <a:pt x="481" y="9"/>
                    <a:pt x="9" y="481"/>
                    <a:pt x="1" y="1074"/>
                  </a:cubicBezTo>
                  <a:cubicBezTo>
                    <a:pt x="1" y="1712"/>
                    <a:pt x="525" y="2138"/>
                    <a:pt x="1074" y="2138"/>
                  </a:cubicBezTo>
                  <a:cubicBezTo>
                    <a:pt x="1336" y="2138"/>
                    <a:pt x="1604" y="2040"/>
                    <a:pt x="1822" y="1822"/>
                  </a:cubicBezTo>
                  <a:cubicBezTo>
                    <a:pt x="2497" y="1155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881" name="Google Shape;7881;p57"/>
            <p:cNvSpPr/>
            <p:nvPr/>
          </p:nvSpPr>
          <p:spPr>
            <a:xfrm>
              <a:off x="1837775" y="1647400"/>
              <a:ext cx="62425" cy="53450"/>
            </a:xfrm>
            <a:custGeom>
              <a:rect b="b" l="l" r="r" t="t"/>
              <a:pathLst>
                <a:path extrusionOk="0" h="2138" w="2497">
                  <a:moveTo>
                    <a:pt x="1066" y="1"/>
                  </a:moveTo>
                  <a:cubicBezTo>
                    <a:pt x="481" y="9"/>
                    <a:pt x="9" y="481"/>
                    <a:pt x="1" y="1066"/>
                  </a:cubicBezTo>
                  <a:cubicBezTo>
                    <a:pt x="1" y="1710"/>
                    <a:pt x="526" y="2138"/>
                    <a:pt x="1075" y="2138"/>
                  </a:cubicBezTo>
                  <a:cubicBezTo>
                    <a:pt x="1337" y="2138"/>
                    <a:pt x="1604" y="2040"/>
                    <a:pt x="1822" y="1822"/>
                  </a:cubicBezTo>
                  <a:cubicBezTo>
                    <a:pt x="2497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882" name="Google Shape;7882;p57"/>
            <p:cNvSpPr/>
            <p:nvPr/>
          </p:nvSpPr>
          <p:spPr>
            <a:xfrm>
              <a:off x="1837775" y="1571400"/>
              <a:ext cx="62425" cy="53250"/>
            </a:xfrm>
            <a:custGeom>
              <a:rect b="b" l="l" r="r" t="t"/>
              <a:pathLst>
                <a:path extrusionOk="0" h="2130" w="2497">
                  <a:moveTo>
                    <a:pt x="1066" y="1"/>
                  </a:moveTo>
                  <a:cubicBezTo>
                    <a:pt x="481" y="1"/>
                    <a:pt x="9" y="472"/>
                    <a:pt x="1" y="1066"/>
                  </a:cubicBezTo>
                  <a:cubicBezTo>
                    <a:pt x="1" y="1703"/>
                    <a:pt x="525" y="2129"/>
                    <a:pt x="1074" y="2129"/>
                  </a:cubicBezTo>
                  <a:cubicBezTo>
                    <a:pt x="1336" y="2129"/>
                    <a:pt x="1604" y="2032"/>
                    <a:pt x="1822" y="1813"/>
                  </a:cubicBezTo>
                  <a:cubicBezTo>
                    <a:pt x="2497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883" name="Google Shape;7883;p57"/>
            <p:cNvSpPr/>
            <p:nvPr/>
          </p:nvSpPr>
          <p:spPr>
            <a:xfrm>
              <a:off x="1837775" y="1418975"/>
              <a:ext cx="62425" cy="53350"/>
            </a:xfrm>
            <a:custGeom>
              <a:rect b="b" l="l" r="r" t="t"/>
              <a:pathLst>
                <a:path extrusionOk="0" h="2134" w="2497">
                  <a:moveTo>
                    <a:pt x="1066" y="1"/>
                  </a:moveTo>
                  <a:cubicBezTo>
                    <a:pt x="481" y="1"/>
                    <a:pt x="9" y="480"/>
                    <a:pt x="1" y="1065"/>
                  </a:cubicBezTo>
                  <a:cubicBezTo>
                    <a:pt x="1" y="1709"/>
                    <a:pt x="526" y="2133"/>
                    <a:pt x="1075" y="2133"/>
                  </a:cubicBezTo>
                  <a:cubicBezTo>
                    <a:pt x="1337" y="2133"/>
                    <a:pt x="1604" y="2037"/>
                    <a:pt x="1822" y="1822"/>
                  </a:cubicBezTo>
                  <a:cubicBezTo>
                    <a:pt x="2497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884" name="Google Shape;7884;p57"/>
            <p:cNvSpPr/>
            <p:nvPr/>
          </p:nvSpPr>
          <p:spPr>
            <a:xfrm>
              <a:off x="1837775" y="1190550"/>
              <a:ext cx="62425" cy="53325"/>
            </a:xfrm>
            <a:custGeom>
              <a:rect b="b" l="l" r="r" t="t"/>
              <a:pathLst>
                <a:path extrusionOk="0" h="2133" w="2497">
                  <a:moveTo>
                    <a:pt x="1066" y="0"/>
                  </a:moveTo>
                  <a:cubicBezTo>
                    <a:pt x="481" y="0"/>
                    <a:pt x="9" y="480"/>
                    <a:pt x="1" y="1065"/>
                  </a:cubicBezTo>
                  <a:cubicBezTo>
                    <a:pt x="1" y="1709"/>
                    <a:pt x="526" y="2133"/>
                    <a:pt x="1075" y="2133"/>
                  </a:cubicBezTo>
                  <a:cubicBezTo>
                    <a:pt x="1337" y="2133"/>
                    <a:pt x="1604" y="2036"/>
                    <a:pt x="1822" y="1821"/>
                  </a:cubicBezTo>
                  <a:cubicBezTo>
                    <a:pt x="2497" y="1146"/>
                    <a:pt x="2017" y="0"/>
                    <a:pt x="1066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885" name="Google Shape;7885;p57"/>
            <p:cNvSpPr/>
            <p:nvPr/>
          </p:nvSpPr>
          <p:spPr>
            <a:xfrm>
              <a:off x="1837775" y="1114325"/>
              <a:ext cx="62425" cy="53350"/>
            </a:xfrm>
            <a:custGeom>
              <a:rect b="b" l="l" r="r" t="t"/>
              <a:pathLst>
                <a:path extrusionOk="0" h="2134" w="2497">
                  <a:moveTo>
                    <a:pt x="1066" y="1"/>
                  </a:moveTo>
                  <a:cubicBezTo>
                    <a:pt x="481" y="1"/>
                    <a:pt x="1" y="480"/>
                    <a:pt x="1" y="1065"/>
                  </a:cubicBezTo>
                  <a:cubicBezTo>
                    <a:pt x="1" y="1709"/>
                    <a:pt x="526" y="2133"/>
                    <a:pt x="1075" y="2133"/>
                  </a:cubicBezTo>
                  <a:cubicBezTo>
                    <a:pt x="1337" y="2133"/>
                    <a:pt x="1604" y="2037"/>
                    <a:pt x="1822" y="1822"/>
                  </a:cubicBezTo>
                  <a:cubicBezTo>
                    <a:pt x="2497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886" name="Google Shape;7886;p57"/>
            <p:cNvSpPr/>
            <p:nvPr/>
          </p:nvSpPr>
          <p:spPr>
            <a:xfrm>
              <a:off x="1761775" y="3171075"/>
              <a:ext cx="62225" cy="53275"/>
            </a:xfrm>
            <a:custGeom>
              <a:rect b="b" l="l" r="r" t="t"/>
              <a:pathLst>
                <a:path extrusionOk="0" h="2131" w="2489">
                  <a:moveTo>
                    <a:pt x="1065" y="0"/>
                  </a:moveTo>
                  <a:cubicBezTo>
                    <a:pt x="472" y="0"/>
                    <a:pt x="0" y="472"/>
                    <a:pt x="0" y="1065"/>
                  </a:cubicBezTo>
                  <a:cubicBezTo>
                    <a:pt x="0" y="1707"/>
                    <a:pt x="523" y="2131"/>
                    <a:pt x="1067" y="2131"/>
                  </a:cubicBezTo>
                  <a:cubicBezTo>
                    <a:pt x="1329" y="2131"/>
                    <a:pt x="1597" y="2032"/>
                    <a:pt x="1813" y="1813"/>
                  </a:cubicBezTo>
                  <a:cubicBezTo>
                    <a:pt x="2488" y="1146"/>
                    <a:pt x="2008" y="0"/>
                    <a:pt x="1065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887" name="Google Shape;7887;p57"/>
            <p:cNvSpPr/>
            <p:nvPr/>
          </p:nvSpPr>
          <p:spPr>
            <a:xfrm>
              <a:off x="1761775" y="3094850"/>
              <a:ext cx="62225" cy="53350"/>
            </a:xfrm>
            <a:custGeom>
              <a:rect b="b" l="l" r="r" t="t"/>
              <a:pathLst>
                <a:path extrusionOk="0" h="2134" w="2489">
                  <a:moveTo>
                    <a:pt x="1065" y="1"/>
                  </a:moveTo>
                  <a:cubicBezTo>
                    <a:pt x="472" y="1"/>
                    <a:pt x="0" y="480"/>
                    <a:pt x="0" y="1066"/>
                  </a:cubicBezTo>
                  <a:cubicBezTo>
                    <a:pt x="0" y="1709"/>
                    <a:pt x="526" y="2134"/>
                    <a:pt x="1072" y="2134"/>
                  </a:cubicBezTo>
                  <a:cubicBezTo>
                    <a:pt x="1333" y="2134"/>
                    <a:pt x="1598" y="2037"/>
                    <a:pt x="1813" y="1822"/>
                  </a:cubicBezTo>
                  <a:cubicBezTo>
                    <a:pt x="2488" y="1147"/>
                    <a:pt x="2008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888" name="Google Shape;7888;p57"/>
            <p:cNvSpPr/>
            <p:nvPr/>
          </p:nvSpPr>
          <p:spPr>
            <a:xfrm>
              <a:off x="1761775" y="3018650"/>
              <a:ext cx="62225" cy="53425"/>
            </a:xfrm>
            <a:custGeom>
              <a:rect b="b" l="l" r="r" t="t"/>
              <a:pathLst>
                <a:path extrusionOk="0" h="2137" w="2489">
                  <a:moveTo>
                    <a:pt x="1065" y="0"/>
                  </a:moveTo>
                  <a:cubicBezTo>
                    <a:pt x="472" y="0"/>
                    <a:pt x="0" y="480"/>
                    <a:pt x="0" y="1065"/>
                  </a:cubicBezTo>
                  <a:cubicBezTo>
                    <a:pt x="0" y="1709"/>
                    <a:pt x="526" y="2137"/>
                    <a:pt x="1072" y="2137"/>
                  </a:cubicBezTo>
                  <a:cubicBezTo>
                    <a:pt x="1332" y="2137"/>
                    <a:pt x="1598" y="2039"/>
                    <a:pt x="1813" y="1821"/>
                  </a:cubicBezTo>
                  <a:cubicBezTo>
                    <a:pt x="2488" y="1146"/>
                    <a:pt x="2008" y="0"/>
                    <a:pt x="1065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889" name="Google Shape;7889;p57"/>
            <p:cNvSpPr/>
            <p:nvPr/>
          </p:nvSpPr>
          <p:spPr>
            <a:xfrm>
              <a:off x="1761775" y="2561575"/>
              <a:ext cx="62225" cy="53425"/>
            </a:xfrm>
            <a:custGeom>
              <a:rect b="b" l="l" r="r" t="t"/>
              <a:pathLst>
                <a:path extrusionOk="0" h="2137" w="2489">
                  <a:moveTo>
                    <a:pt x="1065" y="0"/>
                  </a:moveTo>
                  <a:cubicBezTo>
                    <a:pt x="472" y="8"/>
                    <a:pt x="0" y="480"/>
                    <a:pt x="0" y="1073"/>
                  </a:cubicBezTo>
                  <a:cubicBezTo>
                    <a:pt x="0" y="1711"/>
                    <a:pt x="525" y="2137"/>
                    <a:pt x="1071" y="2137"/>
                  </a:cubicBezTo>
                  <a:cubicBezTo>
                    <a:pt x="1332" y="2137"/>
                    <a:pt x="1598" y="2039"/>
                    <a:pt x="1813" y="1821"/>
                  </a:cubicBezTo>
                  <a:cubicBezTo>
                    <a:pt x="2488" y="1154"/>
                    <a:pt x="2008" y="0"/>
                    <a:pt x="1065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890" name="Google Shape;7890;p57"/>
            <p:cNvSpPr/>
            <p:nvPr/>
          </p:nvSpPr>
          <p:spPr>
            <a:xfrm>
              <a:off x="1761775" y="2485550"/>
              <a:ext cx="62225" cy="53300"/>
            </a:xfrm>
            <a:custGeom>
              <a:rect b="b" l="l" r="r" t="t"/>
              <a:pathLst>
                <a:path extrusionOk="0" h="2132" w="2489">
                  <a:moveTo>
                    <a:pt x="1065" y="1"/>
                  </a:moveTo>
                  <a:cubicBezTo>
                    <a:pt x="472" y="1"/>
                    <a:pt x="0" y="480"/>
                    <a:pt x="0" y="1066"/>
                  </a:cubicBezTo>
                  <a:cubicBezTo>
                    <a:pt x="0" y="1708"/>
                    <a:pt x="523" y="2131"/>
                    <a:pt x="1067" y="2131"/>
                  </a:cubicBezTo>
                  <a:cubicBezTo>
                    <a:pt x="1329" y="2131"/>
                    <a:pt x="1597" y="2033"/>
                    <a:pt x="1813" y="1814"/>
                  </a:cubicBezTo>
                  <a:cubicBezTo>
                    <a:pt x="2488" y="1147"/>
                    <a:pt x="2008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891" name="Google Shape;7891;p57"/>
            <p:cNvSpPr/>
            <p:nvPr/>
          </p:nvSpPr>
          <p:spPr>
            <a:xfrm>
              <a:off x="1761775" y="2409350"/>
              <a:ext cx="62225" cy="53350"/>
            </a:xfrm>
            <a:custGeom>
              <a:rect b="b" l="l" r="r" t="t"/>
              <a:pathLst>
                <a:path extrusionOk="0" h="2134" w="2489">
                  <a:moveTo>
                    <a:pt x="1065" y="0"/>
                  </a:moveTo>
                  <a:cubicBezTo>
                    <a:pt x="472" y="0"/>
                    <a:pt x="0" y="480"/>
                    <a:pt x="0" y="1065"/>
                  </a:cubicBezTo>
                  <a:cubicBezTo>
                    <a:pt x="0" y="1709"/>
                    <a:pt x="526" y="2133"/>
                    <a:pt x="1072" y="2133"/>
                  </a:cubicBezTo>
                  <a:cubicBezTo>
                    <a:pt x="1333" y="2133"/>
                    <a:pt x="1598" y="2036"/>
                    <a:pt x="1813" y="1821"/>
                  </a:cubicBezTo>
                  <a:cubicBezTo>
                    <a:pt x="2488" y="1146"/>
                    <a:pt x="2008" y="0"/>
                    <a:pt x="1065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892" name="Google Shape;7892;p57"/>
            <p:cNvSpPr/>
            <p:nvPr/>
          </p:nvSpPr>
          <p:spPr>
            <a:xfrm>
              <a:off x="1761775" y="2333125"/>
              <a:ext cx="62225" cy="53450"/>
            </a:xfrm>
            <a:custGeom>
              <a:rect b="b" l="l" r="r" t="t"/>
              <a:pathLst>
                <a:path extrusionOk="0" h="2138" w="2489">
                  <a:moveTo>
                    <a:pt x="1065" y="1"/>
                  </a:moveTo>
                  <a:cubicBezTo>
                    <a:pt x="472" y="1"/>
                    <a:pt x="0" y="480"/>
                    <a:pt x="0" y="1066"/>
                  </a:cubicBezTo>
                  <a:cubicBezTo>
                    <a:pt x="0" y="1709"/>
                    <a:pt x="526" y="2137"/>
                    <a:pt x="1072" y="2137"/>
                  </a:cubicBezTo>
                  <a:cubicBezTo>
                    <a:pt x="1332" y="2137"/>
                    <a:pt x="1598" y="2040"/>
                    <a:pt x="1813" y="1822"/>
                  </a:cubicBezTo>
                  <a:cubicBezTo>
                    <a:pt x="2488" y="1147"/>
                    <a:pt x="2008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893" name="Google Shape;7893;p57"/>
            <p:cNvSpPr/>
            <p:nvPr/>
          </p:nvSpPr>
          <p:spPr>
            <a:xfrm>
              <a:off x="1761775" y="2256925"/>
              <a:ext cx="62350" cy="53425"/>
            </a:xfrm>
            <a:custGeom>
              <a:rect b="b" l="l" r="r" t="t"/>
              <a:pathLst>
                <a:path extrusionOk="0" h="2137" w="2494">
                  <a:moveTo>
                    <a:pt x="1075" y="0"/>
                  </a:moveTo>
                  <a:cubicBezTo>
                    <a:pt x="1072" y="0"/>
                    <a:pt x="1069" y="0"/>
                    <a:pt x="1065" y="0"/>
                  </a:cubicBezTo>
                  <a:cubicBezTo>
                    <a:pt x="472" y="0"/>
                    <a:pt x="0" y="480"/>
                    <a:pt x="0" y="1065"/>
                  </a:cubicBezTo>
                  <a:cubicBezTo>
                    <a:pt x="0" y="1709"/>
                    <a:pt x="526" y="2137"/>
                    <a:pt x="1074" y="2137"/>
                  </a:cubicBezTo>
                  <a:cubicBezTo>
                    <a:pt x="1336" y="2137"/>
                    <a:pt x="1603" y="2039"/>
                    <a:pt x="1821" y="1821"/>
                  </a:cubicBezTo>
                  <a:cubicBezTo>
                    <a:pt x="2494" y="1149"/>
                    <a:pt x="2020" y="0"/>
                    <a:pt x="1075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894" name="Google Shape;7894;p57"/>
            <p:cNvSpPr/>
            <p:nvPr/>
          </p:nvSpPr>
          <p:spPr>
            <a:xfrm>
              <a:off x="1761775" y="2180700"/>
              <a:ext cx="62225" cy="53350"/>
            </a:xfrm>
            <a:custGeom>
              <a:rect b="b" l="l" r="r" t="t"/>
              <a:pathLst>
                <a:path extrusionOk="0" h="2134" w="2489">
                  <a:moveTo>
                    <a:pt x="1065" y="1"/>
                  </a:moveTo>
                  <a:cubicBezTo>
                    <a:pt x="472" y="1"/>
                    <a:pt x="0" y="480"/>
                    <a:pt x="0" y="1066"/>
                  </a:cubicBezTo>
                  <a:cubicBezTo>
                    <a:pt x="0" y="1709"/>
                    <a:pt x="526" y="2133"/>
                    <a:pt x="1072" y="2133"/>
                  </a:cubicBezTo>
                  <a:cubicBezTo>
                    <a:pt x="1333" y="2133"/>
                    <a:pt x="1598" y="2037"/>
                    <a:pt x="1813" y="1822"/>
                  </a:cubicBezTo>
                  <a:cubicBezTo>
                    <a:pt x="2488" y="1147"/>
                    <a:pt x="2008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895" name="Google Shape;7895;p57"/>
            <p:cNvSpPr/>
            <p:nvPr/>
          </p:nvSpPr>
          <p:spPr>
            <a:xfrm>
              <a:off x="1761775" y="2104500"/>
              <a:ext cx="62225" cy="53325"/>
            </a:xfrm>
            <a:custGeom>
              <a:rect b="b" l="l" r="r" t="t"/>
              <a:pathLst>
                <a:path extrusionOk="0" h="2133" w="2489">
                  <a:moveTo>
                    <a:pt x="1065" y="0"/>
                  </a:moveTo>
                  <a:cubicBezTo>
                    <a:pt x="472" y="0"/>
                    <a:pt x="0" y="480"/>
                    <a:pt x="0" y="1065"/>
                  </a:cubicBezTo>
                  <a:cubicBezTo>
                    <a:pt x="0" y="1709"/>
                    <a:pt x="526" y="2133"/>
                    <a:pt x="1072" y="2133"/>
                  </a:cubicBezTo>
                  <a:cubicBezTo>
                    <a:pt x="1333" y="2133"/>
                    <a:pt x="1598" y="2036"/>
                    <a:pt x="1813" y="1821"/>
                  </a:cubicBezTo>
                  <a:cubicBezTo>
                    <a:pt x="2488" y="1146"/>
                    <a:pt x="2008" y="0"/>
                    <a:pt x="1065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896" name="Google Shape;7896;p57"/>
            <p:cNvSpPr/>
            <p:nvPr/>
          </p:nvSpPr>
          <p:spPr>
            <a:xfrm>
              <a:off x="1761775" y="2028275"/>
              <a:ext cx="62225" cy="53450"/>
            </a:xfrm>
            <a:custGeom>
              <a:rect b="b" l="l" r="r" t="t"/>
              <a:pathLst>
                <a:path extrusionOk="0" h="2138" w="2489">
                  <a:moveTo>
                    <a:pt x="1065" y="1"/>
                  </a:moveTo>
                  <a:cubicBezTo>
                    <a:pt x="472" y="1"/>
                    <a:pt x="0" y="480"/>
                    <a:pt x="0" y="1065"/>
                  </a:cubicBezTo>
                  <a:cubicBezTo>
                    <a:pt x="0" y="1709"/>
                    <a:pt x="526" y="2137"/>
                    <a:pt x="1072" y="2137"/>
                  </a:cubicBezTo>
                  <a:cubicBezTo>
                    <a:pt x="1332" y="2137"/>
                    <a:pt x="1598" y="2040"/>
                    <a:pt x="1813" y="1821"/>
                  </a:cubicBezTo>
                  <a:cubicBezTo>
                    <a:pt x="2488" y="1147"/>
                    <a:pt x="2008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897" name="Google Shape;7897;p57"/>
            <p:cNvSpPr/>
            <p:nvPr/>
          </p:nvSpPr>
          <p:spPr>
            <a:xfrm>
              <a:off x="1761775" y="1952050"/>
              <a:ext cx="62225" cy="53450"/>
            </a:xfrm>
            <a:custGeom>
              <a:rect b="b" l="l" r="r" t="t"/>
              <a:pathLst>
                <a:path extrusionOk="0" h="2138" w="2489">
                  <a:moveTo>
                    <a:pt x="1065" y="1"/>
                  </a:moveTo>
                  <a:cubicBezTo>
                    <a:pt x="472" y="9"/>
                    <a:pt x="0" y="481"/>
                    <a:pt x="0" y="1074"/>
                  </a:cubicBezTo>
                  <a:cubicBezTo>
                    <a:pt x="0" y="1712"/>
                    <a:pt x="525" y="2138"/>
                    <a:pt x="1071" y="2138"/>
                  </a:cubicBezTo>
                  <a:cubicBezTo>
                    <a:pt x="1332" y="2138"/>
                    <a:pt x="1598" y="2040"/>
                    <a:pt x="1813" y="1822"/>
                  </a:cubicBezTo>
                  <a:cubicBezTo>
                    <a:pt x="2488" y="1155"/>
                    <a:pt x="2008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898" name="Google Shape;7898;p57"/>
            <p:cNvSpPr/>
            <p:nvPr/>
          </p:nvSpPr>
          <p:spPr>
            <a:xfrm>
              <a:off x="1761775" y="1647400"/>
              <a:ext cx="62225" cy="53450"/>
            </a:xfrm>
            <a:custGeom>
              <a:rect b="b" l="l" r="r" t="t"/>
              <a:pathLst>
                <a:path extrusionOk="0" h="2138" w="2489">
                  <a:moveTo>
                    <a:pt x="1065" y="1"/>
                  </a:moveTo>
                  <a:cubicBezTo>
                    <a:pt x="472" y="1"/>
                    <a:pt x="0" y="481"/>
                    <a:pt x="0" y="1066"/>
                  </a:cubicBezTo>
                  <a:cubicBezTo>
                    <a:pt x="0" y="1710"/>
                    <a:pt x="526" y="2138"/>
                    <a:pt x="1072" y="2138"/>
                  </a:cubicBezTo>
                  <a:cubicBezTo>
                    <a:pt x="1332" y="2138"/>
                    <a:pt x="1598" y="2040"/>
                    <a:pt x="1813" y="1822"/>
                  </a:cubicBezTo>
                  <a:cubicBezTo>
                    <a:pt x="2488" y="1147"/>
                    <a:pt x="2008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899" name="Google Shape;7899;p57"/>
            <p:cNvSpPr/>
            <p:nvPr/>
          </p:nvSpPr>
          <p:spPr>
            <a:xfrm>
              <a:off x="1761775" y="1418975"/>
              <a:ext cx="62225" cy="53350"/>
            </a:xfrm>
            <a:custGeom>
              <a:rect b="b" l="l" r="r" t="t"/>
              <a:pathLst>
                <a:path extrusionOk="0" h="2134" w="2489">
                  <a:moveTo>
                    <a:pt x="1065" y="1"/>
                  </a:moveTo>
                  <a:cubicBezTo>
                    <a:pt x="472" y="1"/>
                    <a:pt x="0" y="480"/>
                    <a:pt x="0" y="1065"/>
                  </a:cubicBezTo>
                  <a:cubicBezTo>
                    <a:pt x="0" y="1709"/>
                    <a:pt x="526" y="2133"/>
                    <a:pt x="1072" y="2133"/>
                  </a:cubicBezTo>
                  <a:cubicBezTo>
                    <a:pt x="1333" y="2133"/>
                    <a:pt x="1598" y="2037"/>
                    <a:pt x="1813" y="1822"/>
                  </a:cubicBezTo>
                  <a:cubicBezTo>
                    <a:pt x="2488" y="1147"/>
                    <a:pt x="2008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900" name="Google Shape;7900;p57"/>
            <p:cNvSpPr/>
            <p:nvPr/>
          </p:nvSpPr>
          <p:spPr>
            <a:xfrm>
              <a:off x="1761775" y="1190550"/>
              <a:ext cx="62225" cy="53325"/>
            </a:xfrm>
            <a:custGeom>
              <a:rect b="b" l="l" r="r" t="t"/>
              <a:pathLst>
                <a:path extrusionOk="0" h="2133" w="2489">
                  <a:moveTo>
                    <a:pt x="1065" y="0"/>
                  </a:moveTo>
                  <a:cubicBezTo>
                    <a:pt x="472" y="0"/>
                    <a:pt x="0" y="480"/>
                    <a:pt x="0" y="1065"/>
                  </a:cubicBezTo>
                  <a:cubicBezTo>
                    <a:pt x="0" y="1709"/>
                    <a:pt x="526" y="2133"/>
                    <a:pt x="1072" y="2133"/>
                  </a:cubicBezTo>
                  <a:cubicBezTo>
                    <a:pt x="1333" y="2133"/>
                    <a:pt x="1598" y="2036"/>
                    <a:pt x="1813" y="1821"/>
                  </a:cubicBezTo>
                  <a:cubicBezTo>
                    <a:pt x="2488" y="1146"/>
                    <a:pt x="2008" y="0"/>
                    <a:pt x="1065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901" name="Google Shape;7901;p57"/>
            <p:cNvSpPr/>
            <p:nvPr/>
          </p:nvSpPr>
          <p:spPr>
            <a:xfrm>
              <a:off x="1761775" y="1114325"/>
              <a:ext cx="62225" cy="53350"/>
            </a:xfrm>
            <a:custGeom>
              <a:rect b="b" l="l" r="r" t="t"/>
              <a:pathLst>
                <a:path extrusionOk="0" h="2134" w="2489">
                  <a:moveTo>
                    <a:pt x="1065" y="1"/>
                  </a:moveTo>
                  <a:cubicBezTo>
                    <a:pt x="472" y="1"/>
                    <a:pt x="0" y="480"/>
                    <a:pt x="0" y="1065"/>
                  </a:cubicBezTo>
                  <a:cubicBezTo>
                    <a:pt x="0" y="1709"/>
                    <a:pt x="526" y="2133"/>
                    <a:pt x="1072" y="2133"/>
                  </a:cubicBezTo>
                  <a:cubicBezTo>
                    <a:pt x="1333" y="2133"/>
                    <a:pt x="1598" y="2037"/>
                    <a:pt x="1813" y="1822"/>
                  </a:cubicBezTo>
                  <a:cubicBezTo>
                    <a:pt x="2488" y="1147"/>
                    <a:pt x="2008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902" name="Google Shape;7902;p57"/>
            <p:cNvSpPr/>
            <p:nvPr/>
          </p:nvSpPr>
          <p:spPr>
            <a:xfrm>
              <a:off x="1685550" y="3018650"/>
              <a:ext cx="62225" cy="53425"/>
            </a:xfrm>
            <a:custGeom>
              <a:rect b="b" l="l" r="r" t="t"/>
              <a:pathLst>
                <a:path extrusionOk="0" h="2137" w="2489">
                  <a:moveTo>
                    <a:pt x="1066" y="0"/>
                  </a:moveTo>
                  <a:cubicBezTo>
                    <a:pt x="472" y="0"/>
                    <a:pt x="1" y="480"/>
                    <a:pt x="1" y="1065"/>
                  </a:cubicBezTo>
                  <a:cubicBezTo>
                    <a:pt x="1" y="1709"/>
                    <a:pt x="526" y="2137"/>
                    <a:pt x="1075" y="2137"/>
                  </a:cubicBezTo>
                  <a:cubicBezTo>
                    <a:pt x="1337" y="2137"/>
                    <a:pt x="1604" y="2039"/>
                    <a:pt x="1822" y="1821"/>
                  </a:cubicBezTo>
                  <a:cubicBezTo>
                    <a:pt x="2489" y="1146"/>
                    <a:pt x="2017" y="0"/>
                    <a:pt x="1066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903" name="Google Shape;7903;p57"/>
            <p:cNvSpPr/>
            <p:nvPr/>
          </p:nvSpPr>
          <p:spPr>
            <a:xfrm>
              <a:off x="1685550" y="2942425"/>
              <a:ext cx="62225" cy="53450"/>
            </a:xfrm>
            <a:custGeom>
              <a:rect b="b" l="l" r="r" t="t"/>
              <a:pathLst>
                <a:path extrusionOk="0" h="2138" w="2489">
                  <a:moveTo>
                    <a:pt x="1066" y="1"/>
                  </a:moveTo>
                  <a:cubicBezTo>
                    <a:pt x="472" y="9"/>
                    <a:pt x="1" y="480"/>
                    <a:pt x="1" y="1066"/>
                  </a:cubicBezTo>
                  <a:cubicBezTo>
                    <a:pt x="1" y="1709"/>
                    <a:pt x="526" y="2137"/>
                    <a:pt x="1072" y="2137"/>
                  </a:cubicBezTo>
                  <a:cubicBezTo>
                    <a:pt x="1333" y="2137"/>
                    <a:pt x="1598" y="2040"/>
                    <a:pt x="1814" y="1822"/>
                  </a:cubicBezTo>
                  <a:cubicBezTo>
                    <a:pt x="2489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904" name="Google Shape;7904;p57"/>
            <p:cNvSpPr/>
            <p:nvPr/>
          </p:nvSpPr>
          <p:spPr>
            <a:xfrm>
              <a:off x="1685550" y="2866425"/>
              <a:ext cx="62225" cy="53275"/>
            </a:xfrm>
            <a:custGeom>
              <a:rect b="b" l="l" r="r" t="t"/>
              <a:pathLst>
                <a:path extrusionOk="0" h="2131" w="2489">
                  <a:moveTo>
                    <a:pt x="1066" y="0"/>
                  </a:moveTo>
                  <a:cubicBezTo>
                    <a:pt x="472" y="0"/>
                    <a:pt x="1" y="472"/>
                    <a:pt x="1" y="1065"/>
                  </a:cubicBezTo>
                  <a:cubicBezTo>
                    <a:pt x="1" y="1707"/>
                    <a:pt x="523" y="2131"/>
                    <a:pt x="1070" y="2131"/>
                  </a:cubicBezTo>
                  <a:cubicBezTo>
                    <a:pt x="1333" y="2131"/>
                    <a:pt x="1603" y="2032"/>
                    <a:pt x="1822" y="1813"/>
                  </a:cubicBezTo>
                  <a:cubicBezTo>
                    <a:pt x="2489" y="1146"/>
                    <a:pt x="2017" y="0"/>
                    <a:pt x="1066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905" name="Google Shape;7905;p57"/>
            <p:cNvSpPr/>
            <p:nvPr/>
          </p:nvSpPr>
          <p:spPr>
            <a:xfrm>
              <a:off x="1685550" y="2561575"/>
              <a:ext cx="62225" cy="53425"/>
            </a:xfrm>
            <a:custGeom>
              <a:rect b="b" l="l" r="r" t="t"/>
              <a:pathLst>
                <a:path extrusionOk="0" h="2137" w="2489">
                  <a:moveTo>
                    <a:pt x="1066" y="0"/>
                  </a:moveTo>
                  <a:cubicBezTo>
                    <a:pt x="472" y="8"/>
                    <a:pt x="1" y="480"/>
                    <a:pt x="1" y="1073"/>
                  </a:cubicBezTo>
                  <a:cubicBezTo>
                    <a:pt x="1" y="1711"/>
                    <a:pt x="525" y="2137"/>
                    <a:pt x="1071" y="2137"/>
                  </a:cubicBezTo>
                  <a:cubicBezTo>
                    <a:pt x="1332" y="2137"/>
                    <a:pt x="1598" y="2039"/>
                    <a:pt x="1814" y="1821"/>
                  </a:cubicBezTo>
                  <a:cubicBezTo>
                    <a:pt x="2489" y="1154"/>
                    <a:pt x="2017" y="0"/>
                    <a:pt x="1066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906" name="Google Shape;7906;p57"/>
            <p:cNvSpPr/>
            <p:nvPr/>
          </p:nvSpPr>
          <p:spPr>
            <a:xfrm>
              <a:off x="1685550" y="2485550"/>
              <a:ext cx="62225" cy="53300"/>
            </a:xfrm>
            <a:custGeom>
              <a:rect b="b" l="l" r="r" t="t"/>
              <a:pathLst>
                <a:path extrusionOk="0" h="2132" w="2489">
                  <a:moveTo>
                    <a:pt x="1066" y="1"/>
                  </a:moveTo>
                  <a:cubicBezTo>
                    <a:pt x="472" y="1"/>
                    <a:pt x="1" y="480"/>
                    <a:pt x="1" y="1066"/>
                  </a:cubicBezTo>
                  <a:cubicBezTo>
                    <a:pt x="1" y="1708"/>
                    <a:pt x="523" y="2131"/>
                    <a:pt x="1070" y="2131"/>
                  </a:cubicBezTo>
                  <a:cubicBezTo>
                    <a:pt x="1333" y="2131"/>
                    <a:pt x="1603" y="2033"/>
                    <a:pt x="1822" y="1814"/>
                  </a:cubicBezTo>
                  <a:cubicBezTo>
                    <a:pt x="2489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907" name="Google Shape;7907;p57"/>
            <p:cNvSpPr/>
            <p:nvPr/>
          </p:nvSpPr>
          <p:spPr>
            <a:xfrm>
              <a:off x="1685550" y="2409350"/>
              <a:ext cx="62225" cy="53350"/>
            </a:xfrm>
            <a:custGeom>
              <a:rect b="b" l="l" r="r" t="t"/>
              <a:pathLst>
                <a:path extrusionOk="0" h="2134" w="2489">
                  <a:moveTo>
                    <a:pt x="1066" y="0"/>
                  </a:moveTo>
                  <a:cubicBezTo>
                    <a:pt x="472" y="0"/>
                    <a:pt x="1" y="480"/>
                    <a:pt x="1" y="1065"/>
                  </a:cubicBezTo>
                  <a:cubicBezTo>
                    <a:pt x="1" y="1709"/>
                    <a:pt x="526" y="2133"/>
                    <a:pt x="1072" y="2133"/>
                  </a:cubicBezTo>
                  <a:cubicBezTo>
                    <a:pt x="1333" y="2133"/>
                    <a:pt x="1598" y="2036"/>
                    <a:pt x="1814" y="1821"/>
                  </a:cubicBezTo>
                  <a:cubicBezTo>
                    <a:pt x="2489" y="1146"/>
                    <a:pt x="2017" y="0"/>
                    <a:pt x="1066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908" name="Google Shape;7908;p57"/>
            <p:cNvSpPr/>
            <p:nvPr/>
          </p:nvSpPr>
          <p:spPr>
            <a:xfrm>
              <a:off x="1685550" y="2333125"/>
              <a:ext cx="62225" cy="53450"/>
            </a:xfrm>
            <a:custGeom>
              <a:rect b="b" l="l" r="r" t="t"/>
              <a:pathLst>
                <a:path extrusionOk="0" h="2138" w="2489">
                  <a:moveTo>
                    <a:pt x="1066" y="1"/>
                  </a:moveTo>
                  <a:cubicBezTo>
                    <a:pt x="472" y="1"/>
                    <a:pt x="1" y="480"/>
                    <a:pt x="1" y="1066"/>
                  </a:cubicBezTo>
                  <a:cubicBezTo>
                    <a:pt x="1" y="1709"/>
                    <a:pt x="526" y="2137"/>
                    <a:pt x="1072" y="2137"/>
                  </a:cubicBezTo>
                  <a:cubicBezTo>
                    <a:pt x="1333" y="2137"/>
                    <a:pt x="1598" y="2040"/>
                    <a:pt x="1814" y="1822"/>
                  </a:cubicBezTo>
                  <a:cubicBezTo>
                    <a:pt x="2489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909" name="Google Shape;7909;p57"/>
            <p:cNvSpPr/>
            <p:nvPr/>
          </p:nvSpPr>
          <p:spPr>
            <a:xfrm>
              <a:off x="1685550" y="2256925"/>
              <a:ext cx="62375" cy="53425"/>
            </a:xfrm>
            <a:custGeom>
              <a:rect b="b" l="l" r="r" t="t"/>
              <a:pathLst>
                <a:path extrusionOk="0" h="2137" w="2495">
                  <a:moveTo>
                    <a:pt x="1076" y="0"/>
                  </a:moveTo>
                  <a:cubicBezTo>
                    <a:pt x="1073" y="0"/>
                    <a:pt x="1069" y="0"/>
                    <a:pt x="1066" y="0"/>
                  </a:cubicBezTo>
                  <a:cubicBezTo>
                    <a:pt x="472" y="0"/>
                    <a:pt x="1" y="480"/>
                    <a:pt x="1" y="1065"/>
                  </a:cubicBezTo>
                  <a:cubicBezTo>
                    <a:pt x="1" y="1709"/>
                    <a:pt x="526" y="2137"/>
                    <a:pt x="1075" y="2137"/>
                  </a:cubicBezTo>
                  <a:cubicBezTo>
                    <a:pt x="1337" y="2137"/>
                    <a:pt x="1604" y="2039"/>
                    <a:pt x="1822" y="1821"/>
                  </a:cubicBezTo>
                  <a:cubicBezTo>
                    <a:pt x="2494" y="1149"/>
                    <a:pt x="2020" y="0"/>
                    <a:pt x="1076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910" name="Google Shape;7910;p57"/>
            <p:cNvSpPr/>
            <p:nvPr/>
          </p:nvSpPr>
          <p:spPr>
            <a:xfrm>
              <a:off x="1685550" y="2180700"/>
              <a:ext cx="62225" cy="53350"/>
            </a:xfrm>
            <a:custGeom>
              <a:rect b="b" l="l" r="r" t="t"/>
              <a:pathLst>
                <a:path extrusionOk="0" h="2134" w="2489">
                  <a:moveTo>
                    <a:pt x="1066" y="1"/>
                  </a:moveTo>
                  <a:cubicBezTo>
                    <a:pt x="472" y="1"/>
                    <a:pt x="1" y="480"/>
                    <a:pt x="1" y="1066"/>
                  </a:cubicBezTo>
                  <a:cubicBezTo>
                    <a:pt x="1" y="1709"/>
                    <a:pt x="526" y="2133"/>
                    <a:pt x="1072" y="2133"/>
                  </a:cubicBezTo>
                  <a:cubicBezTo>
                    <a:pt x="1333" y="2133"/>
                    <a:pt x="1598" y="2037"/>
                    <a:pt x="1814" y="1822"/>
                  </a:cubicBezTo>
                  <a:cubicBezTo>
                    <a:pt x="2489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911" name="Google Shape;7911;p57"/>
            <p:cNvSpPr/>
            <p:nvPr/>
          </p:nvSpPr>
          <p:spPr>
            <a:xfrm>
              <a:off x="1685550" y="2104500"/>
              <a:ext cx="62225" cy="53325"/>
            </a:xfrm>
            <a:custGeom>
              <a:rect b="b" l="l" r="r" t="t"/>
              <a:pathLst>
                <a:path extrusionOk="0" h="2133" w="2489">
                  <a:moveTo>
                    <a:pt x="1066" y="0"/>
                  </a:moveTo>
                  <a:cubicBezTo>
                    <a:pt x="472" y="0"/>
                    <a:pt x="1" y="480"/>
                    <a:pt x="1" y="1065"/>
                  </a:cubicBezTo>
                  <a:cubicBezTo>
                    <a:pt x="1" y="1709"/>
                    <a:pt x="526" y="2133"/>
                    <a:pt x="1072" y="2133"/>
                  </a:cubicBezTo>
                  <a:cubicBezTo>
                    <a:pt x="1333" y="2133"/>
                    <a:pt x="1598" y="2036"/>
                    <a:pt x="1814" y="1821"/>
                  </a:cubicBezTo>
                  <a:cubicBezTo>
                    <a:pt x="2489" y="1146"/>
                    <a:pt x="2017" y="0"/>
                    <a:pt x="1066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912" name="Google Shape;7912;p57"/>
            <p:cNvSpPr/>
            <p:nvPr/>
          </p:nvSpPr>
          <p:spPr>
            <a:xfrm>
              <a:off x="1685550" y="2028275"/>
              <a:ext cx="62225" cy="53450"/>
            </a:xfrm>
            <a:custGeom>
              <a:rect b="b" l="l" r="r" t="t"/>
              <a:pathLst>
                <a:path extrusionOk="0" h="2138" w="2489">
                  <a:moveTo>
                    <a:pt x="1066" y="1"/>
                  </a:moveTo>
                  <a:cubicBezTo>
                    <a:pt x="472" y="1"/>
                    <a:pt x="1" y="480"/>
                    <a:pt x="1" y="1065"/>
                  </a:cubicBezTo>
                  <a:cubicBezTo>
                    <a:pt x="1" y="1709"/>
                    <a:pt x="526" y="2137"/>
                    <a:pt x="1072" y="2137"/>
                  </a:cubicBezTo>
                  <a:cubicBezTo>
                    <a:pt x="1333" y="2137"/>
                    <a:pt x="1598" y="2040"/>
                    <a:pt x="1814" y="1821"/>
                  </a:cubicBezTo>
                  <a:cubicBezTo>
                    <a:pt x="2489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913" name="Google Shape;7913;p57"/>
            <p:cNvSpPr/>
            <p:nvPr/>
          </p:nvSpPr>
          <p:spPr>
            <a:xfrm>
              <a:off x="1685550" y="1952050"/>
              <a:ext cx="62225" cy="53450"/>
            </a:xfrm>
            <a:custGeom>
              <a:rect b="b" l="l" r="r" t="t"/>
              <a:pathLst>
                <a:path extrusionOk="0" h="2138" w="2489">
                  <a:moveTo>
                    <a:pt x="1066" y="1"/>
                  </a:moveTo>
                  <a:cubicBezTo>
                    <a:pt x="472" y="9"/>
                    <a:pt x="1" y="481"/>
                    <a:pt x="1" y="1074"/>
                  </a:cubicBezTo>
                  <a:cubicBezTo>
                    <a:pt x="1" y="1712"/>
                    <a:pt x="525" y="2138"/>
                    <a:pt x="1071" y="2138"/>
                  </a:cubicBezTo>
                  <a:cubicBezTo>
                    <a:pt x="1332" y="2138"/>
                    <a:pt x="1598" y="2040"/>
                    <a:pt x="1814" y="1822"/>
                  </a:cubicBezTo>
                  <a:cubicBezTo>
                    <a:pt x="2489" y="1155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914" name="Google Shape;7914;p57"/>
            <p:cNvSpPr/>
            <p:nvPr/>
          </p:nvSpPr>
          <p:spPr>
            <a:xfrm>
              <a:off x="1685550" y="1876050"/>
              <a:ext cx="62225" cy="53275"/>
            </a:xfrm>
            <a:custGeom>
              <a:rect b="b" l="l" r="r" t="t"/>
              <a:pathLst>
                <a:path extrusionOk="0" h="2131" w="2489">
                  <a:moveTo>
                    <a:pt x="1066" y="1"/>
                  </a:moveTo>
                  <a:cubicBezTo>
                    <a:pt x="472" y="1"/>
                    <a:pt x="1" y="472"/>
                    <a:pt x="1" y="1066"/>
                  </a:cubicBezTo>
                  <a:cubicBezTo>
                    <a:pt x="1" y="1707"/>
                    <a:pt x="523" y="2131"/>
                    <a:pt x="1068" y="2131"/>
                  </a:cubicBezTo>
                  <a:cubicBezTo>
                    <a:pt x="1330" y="2131"/>
                    <a:pt x="1597" y="2033"/>
                    <a:pt x="1814" y="1813"/>
                  </a:cubicBezTo>
                  <a:cubicBezTo>
                    <a:pt x="2489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915" name="Google Shape;7915;p57"/>
            <p:cNvSpPr/>
            <p:nvPr/>
          </p:nvSpPr>
          <p:spPr>
            <a:xfrm>
              <a:off x="1685550" y="1647400"/>
              <a:ext cx="62225" cy="53450"/>
            </a:xfrm>
            <a:custGeom>
              <a:rect b="b" l="l" r="r" t="t"/>
              <a:pathLst>
                <a:path extrusionOk="0" h="2138" w="2489">
                  <a:moveTo>
                    <a:pt x="1066" y="1"/>
                  </a:moveTo>
                  <a:cubicBezTo>
                    <a:pt x="472" y="9"/>
                    <a:pt x="1" y="481"/>
                    <a:pt x="1" y="1066"/>
                  </a:cubicBezTo>
                  <a:cubicBezTo>
                    <a:pt x="1" y="1710"/>
                    <a:pt x="526" y="2138"/>
                    <a:pt x="1072" y="2138"/>
                  </a:cubicBezTo>
                  <a:cubicBezTo>
                    <a:pt x="1333" y="2138"/>
                    <a:pt x="1598" y="2040"/>
                    <a:pt x="1814" y="1822"/>
                  </a:cubicBezTo>
                  <a:cubicBezTo>
                    <a:pt x="2489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916" name="Google Shape;7916;p57"/>
            <p:cNvSpPr/>
            <p:nvPr/>
          </p:nvSpPr>
          <p:spPr>
            <a:xfrm>
              <a:off x="1685550" y="1342750"/>
              <a:ext cx="62225" cy="53450"/>
            </a:xfrm>
            <a:custGeom>
              <a:rect b="b" l="l" r="r" t="t"/>
              <a:pathLst>
                <a:path extrusionOk="0" h="2138" w="2489">
                  <a:moveTo>
                    <a:pt x="1066" y="1"/>
                  </a:moveTo>
                  <a:cubicBezTo>
                    <a:pt x="472" y="1"/>
                    <a:pt x="1" y="481"/>
                    <a:pt x="1" y="1066"/>
                  </a:cubicBezTo>
                  <a:cubicBezTo>
                    <a:pt x="1" y="1710"/>
                    <a:pt x="526" y="2138"/>
                    <a:pt x="1072" y="2138"/>
                  </a:cubicBezTo>
                  <a:cubicBezTo>
                    <a:pt x="1333" y="2138"/>
                    <a:pt x="1598" y="2040"/>
                    <a:pt x="1814" y="1822"/>
                  </a:cubicBezTo>
                  <a:cubicBezTo>
                    <a:pt x="2489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917" name="Google Shape;7917;p57"/>
            <p:cNvSpPr/>
            <p:nvPr/>
          </p:nvSpPr>
          <p:spPr>
            <a:xfrm>
              <a:off x="1685550" y="1114325"/>
              <a:ext cx="62225" cy="53350"/>
            </a:xfrm>
            <a:custGeom>
              <a:rect b="b" l="l" r="r" t="t"/>
              <a:pathLst>
                <a:path extrusionOk="0" h="2134" w="2489">
                  <a:moveTo>
                    <a:pt x="1066" y="1"/>
                  </a:moveTo>
                  <a:cubicBezTo>
                    <a:pt x="472" y="1"/>
                    <a:pt x="1" y="480"/>
                    <a:pt x="1" y="1065"/>
                  </a:cubicBezTo>
                  <a:cubicBezTo>
                    <a:pt x="1" y="1709"/>
                    <a:pt x="526" y="2133"/>
                    <a:pt x="1072" y="2133"/>
                  </a:cubicBezTo>
                  <a:cubicBezTo>
                    <a:pt x="1333" y="2133"/>
                    <a:pt x="1598" y="2037"/>
                    <a:pt x="1814" y="1822"/>
                  </a:cubicBezTo>
                  <a:cubicBezTo>
                    <a:pt x="2489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918" name="Google Shape;7918;p57"/>
            <p:cNvSpPr/>
            <p:nvPr/>
          </p:nvSpPr>
          <p:spPr>
            <a:xfrm>
              <a:off x="1609350" y="2942425"/>
              <a:ext cx="62200" cy="53450"/>
            </a:xfrm>
            <a:custGeom>
              <a:rect b="b" l="l" r="r" t="t"/>
              <a:pathLst>
                <a:path extrusionOk="0" h="2138" w="2488">
                  <a:moveTo>
                    <a:pt x="1065" y="1"/>
                  </a:moveTo>
                  <a:cubicBezTo>
                    <a:pt x="480" y="9"/>
                    <a:pt x="0" y="480"/>
                    <a:pt x="0" y="1066"/>
                  </a:cubicBezTo>
                  <a:cubicBezTo>
                    <a:pt x="0" y="1709"/>
                    <a:pt x="526" y="2137"/>
                    <a:pt x="1074" y="2137"/>
                  </a:cubicBezTo>
                  <a:cubicBezTo>
                    <a:pt x="1336" y="2137"/>
                    <a:pt x="1603" y="2040"/>
                    <a:pt x="1821" y="1822"/>
                  </a:cubicBezTo>
                  <a:cubicBezTo>
                    <a:pt x="2488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919" name="Google Shape;7919;p57"/>
            <p:cNvSpPr/>
            <p:nvPr/>
          </p:nvSpPr>
          <p:spPr>
            <a:xfrm>
              <a:off x="1609350" y="2866425"/>
              <a:ext cx="62200" cy="53275"/>
            </a:xfrm>
            <a:custGeom>
              <a:rect b="b" l="l" r="r" t="t"/>
              <a:pathLst>
                <a:path extrusionOk="0" h="2131" w="2488">
                  <a:moveTo>
                    <a:pt x="1065" y="0"/>
                  </a:moveTo>
                  <a:cubicBezTo>
                    <a:pt x="480" y="0"/>
                    <a:pt x="0" y="472"/>
                    <a:pt x="0" y="1065"/>
                  </a:cubicBezTo>
                  <a:cubicBezTo>
                    <a:pt x="0" y="1707"/>
                    <a:pt x="523" y="2131"/>
                    <a:pt x="1069" y="2131"/>
                  </a:cubicBezTo>
                  <a:cubicBezTo>
                    <a:pt x="1333" y="2131"/>
                    <a:pt x="1602" y="2032"/>
                    <a:pt x="1821" y="1813"/>
                  </a:cubicBezTo>
                  <a:cubicBezTo>
                    <a:pt x="2488" y="1146"/>
                    <a:pt x="2016" y="0"/>
                    <a:pt x="1065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920" name="Google Shape;7920;p57"/>
            <p:cNvSpPr/>
            <p:nvPr/>
          </p:nvSpPr>
          <p:spPr>
            <a:xfrm>
              <a:off x="1609350" y="2561575"/>
              <a:ext cx="62200" cy="53425"/>
            </a:xfrm>
            <a:custGeom>
              <a:rect b="b" l="l" r="r" t="t"/>
              <a:pathLst>
                <a:path extrusionOk="0" h="2137" w="2488">
                  <a:moveTo>
                    <a:pt x="1065" y="0"/>
                  </a:moveTo>
                  <a:cubicBezTo>
                    <a:pt x="480" y="8"/>
                    <a:pt x="0" y="480"/>
                    <a:pt x="0" y="1073"/>
                  </a:cubicBezTo>
                  <a:cubicBezTo>
                    <a:pt x="0" y="1711"/>
                    <a:pt x="525" y="2137"/>
                    <a:pt x="1073" y="2137"/>
                  </a:cubicBezTo>
                  <a:cubicBezTo>
                    <a:pt x="1335" y="2137"/>
                    <a:pt x="1603" y="2039"/>
                    <a:pt x="1821" y="1821"/>
                  </a:cubicBezTo>
                  <a:cubicBezTo>
                    <a:pt x="2488" y="1154"/>
                    <a:pt x="2016" y="0"/>
                    <a:pt x="1065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921" name="Google Shape;7921;p57"/>
            <p:cNvSpPr/>
            <p:nvPr/>
          </p:nvSpPr>
          <p:spPr>
            <a:xfrm>
              <a:off x="1609350" y="2485550"/>
              <a:ext cx="62200" cy="53300"/>
            </a:xfrm>
            <a:custGeom>
              <a:rect b="b" l="l" r="r" t="t"/>
              <a:pathLst>
                <a:path extrusionOk="0" h="2132" w="2488">
                  <a:moveTo>
                    <a:pt x="1065" y="1"/>
                  </a:moveTo>
                  <a:cubicBezTo>
                    <a:pt x="480" y="1"/>
                    <a:pt x="0" y="480"/>
                    <a:pt x="0" y="1066"/>
                  </a:cubicBezTo>
                  <a:cubicBezTo>
                    <a:pt x="0" y="1708"/>
                    <a:pt x="523" y="2131"/>
                    <a:pt x="1069" y="2131"/>
                  </a:cubicBezTo>
                  <a:cubicBezTo>
                    <a:pt x="1333" y="2131"/>
                    <a:pt x="1602" y="2033"/>
                    <a:pt x="1821" y="1814"/>
                  </a:cubicBezTo>
                  <a:cubicBezTo>
                    <a:pt x="2488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922" name="Google Shape;7922;p57"/>
            <p:cNvSpPr/>
            <p:nvPr/>
          </p:nvSpPr>
          <p:spPr>
            <a:xfrm>
              <a:off x="1609350" y="2409350"/>
              <a:ext cx="62200" cy="53350"/>
            </a:xfrm>
            <a:custGeom>
              <a:rect b="b" l="l" r="r" t="t"/>
              <a:pathLst>
                <a:path extrusionOk="0" h="2134" w="2488">
                  <a:moveTo>
                    <a:pt x="1065" y="0"/>
                  </a:moveTo>
                  <a:cubicBezTo>
                    <a:pt x="480" y="0"/>
                    <a:pt x="0" y="480"/>
                    <a:pt x="0" y="1065"/>
                  </a:cubicBezTo>
                  <a:cubicBezTo>
                    <a:pt x="0" y="1709"/>
                    <a:pt x="526" y="2133"/>
                    <a:pt x="1074" y="2133"/>
                  </a:cubicBezTo>
                  <a:cubicBezTo>
                    <a:pt x="1336" y="2133"/>
                    <a:pt x="1603" y="2036"/>
                    <a:pt x="1821" y="1821"/>
                  </a:cubicBezTo>
                  <a:cubicBezTo>
                    <a:pt x="2488" y="1146"/>
                    <a:pt x="2016" y="0"/>
                    <a:pt x="1065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923" name="Google Shape;7923;p57"/>
            <p:cNvSpPr/>
            <p:nvPr/>
          </p:nvSpPr>
          <p:spPr>
            <a:xfrm>
              <a:off x="1609350" y="2333125"/>
              <a:ext cx="62200" cy="53450"/>
            </a:xfrm>
            <a:custGeom>
              <a:rect b="b" l="l" r="r" t="t"/>
              <a:pathLst>
                <a:path extrusionOk="0" h="2138" w="2488">
                  <a:moveTo>
                    <a:pt x="1065" y="1"/>
                  </a:moveTo>
                  <a:cubicBezTo>
                    <a:pt x="480" y="1"/>
                    <a:pt x="0" y="480"/>
                    <a:pt x="0" y="1066"/>
                  </a:cubicBezTo>
                  <a:cubicBezTo>
                    <a:pt x="0" y="1709"/>
                    <a:pt x="526" y="2137"/>
                    <a:pt x="1074" y="2137"/>
                  </a:cubicBezTo>
                  <a:cubicBezTo>
                    <a:pt x="1336" y="2137"/>
                    <a:pt x="1603" y="2040"/>
                    <a:pt x="1821" y="1822"/>
                  </a:cubicBezTo>
                  <a:cubicBezTo>
                    <a:pt x="2488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924" name="Google Shape;7924;p57"/>
            <p:cNvSpPr/>
            <p:nvPr/>
          </p:nvSpPr>
          <p:spPr>
            <a:xfrm>
              <a:off x="1609350" y="2256925"/>
              <a:ext cx="62350" cy="53425"/>
            </a:xfrm>
            <a:custGeom>
              <a:rect b="b" l="l" r="r" t="t"/>
              <a:pathLst>
                <a:path extrusionOk="0" h="2137" w="2494">
                  <a:moveTo>
                    <a:pt x="1075" y="0"/>
                  </a:moveTo>
                  <a:cubicBezTo>
                    <a:pt x="1072" y="0"/>
                    <a:pt x="1069" y="0"/>
                    <a:pt x="1065" y="0"/>
                  </a:cubicBezTo>
                  <a:cubicBezTo>
                    <a:pt x="480" y="0"/>
                    <a:pt x="0" y="480"/>
                    <a:pt x="0" y="1065"/>
                  </a:cubicBezTo>
                  <a:cubicBezTo>
                    <a:pt x="0" y="1709"/>
                    <a:pt x="529" y="2137"/>
                    <a:pt x="1078" y="2137"/>
                  </a:cubicBezTo>
                  <a:cubicBezTo>
                    <a:pt x="1340" y="2137"/>
                    <a:pt x="1606" y="2039"/>
                    <a:pt x="1821" y="1821"/>
                  </a:cubicBezTo>
                  <a:cubicBezTo>
                    <a:pt x="2494" y="1149"/>
                    <a:pt x="2020" y="0"/>
                    <a:pt x="1075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925" name="Google Shape;7925;p57"/>
            <p:cNvSpPr/>
            <p:nvPr/>
          </p:nvSpPr>
          <p:spPr>
            <a:xfrm>
              <a:off x="1609350" y="2180700"/>
              <a:ext cx="62200" cy="53350"/>
            </a:xfrm>
            <a:custGeom>
              <a:rect b="b" l="l" r="r" t="t"/>
              <a:pathLst>
                <a:path extrusionOk="0" h="2134" w="2488">
                  <a:moveTo>
                    <a:pt x="1065" y="1"/>
                  </a:moveTo>
                  <a:cubicBezTo>
                    <a:pt x="480" y="1"/>
                    <a:pt x="0" y="480"/>
                    <a:pt x="0" y="1066"/>
                  </a:cubicBezTo>
                  <a:cubicBezTo>
                    <a:pt x="0" y="1709"/>
                    <a:pt x="526" y="2133"/>
                    <a:pt x="1074" y="2133"/>
                  </a:cubicBezTo>
                  <a:cubicBezTo>
                    <a:pt x="1336" y="2133"/>
                    <a:pt x="1603" y="2037"/>
                    <a:pt x="1821" y="1822"/>
                  </a:cubicBezTo>
                  <a:cubicBezTo>
                    <a:pt x="2488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926" name="Google Shape;7926;p57"/>
            <p:cNvSpPr/>
            <p:nvPr/>
          </p:nvSpPr>
          <p:spPr>
            <a:xfrm>
              <a:off x="1609350" y="2104500"/>
              <a:ext cx="62200" cy="53325"/>
            </a:xfrm>
            <a:custGeom>
              <a:rect b="b" l="l" r="r" t="t"/>
              <a:pathLst>
                <a:path extrusionOk="0" h="2133" w="2488">
                  <a:moveTo>
                    <a:pt x="1065" y="0"/>
                  </a:moveTo>
                  <a:cubicBezTo>
                    <a:pt x="480" y="0"/>
                    <a:pt x="0" y="480"/>
                    <a:pt x="0" y="1065"/>
                  </a:cubicBezTo>
                  <a:cubicBezTo>
                    <a:pt x="0" y="1709"/>
                    <a:pt x="526" y="2133"/>
                    <a:pt x="1074" y="2133"/>
                  </a:cubicBezTo>
                  <a:cubicBezTo>
                    <a:pt x="1336" y="2133"/>
                    <a:pt x="1603" y="2036"/>
                    <a:pt x="1821" y="1821"/>
                  </a:cubicBezTo>
                  <a:cubicBezTo>
                    <a:pt x="2488" y="1146"/>
                    <a:pt x="2016" y="0"/>
                    <a:pt x="1065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927" name="Google Shape;7927;p57"/>
            <p:cNvSpPr/>
            <p:nvPr/>
          </p:nvSpPr>
          <p:spPr>
            <a:xfrm>
              <a:off x="1609350" y="2028275"/>
              <a:ext cx="62200" cy="53450"/>
            </a:xfrm>
            <a:custGeom>
              <a:rect b="b" l="l" r="r" t="t"/>
              <a:pathLst>
                <a:path extrusionOk="0" h="2138" w="2488">
                  <a:moveTo>
                    <a:pt x="1065" y="1"/>
                  </a:moveTo>
                  <a:cubicBezTo>
                    <a:pt x="480" y="1"/>
                    <a:pt x="0" y="480"/>
                    <a:pt x="0" y="1065"/>
                  </a:cubicBezTo>
                  <a:cubicBezTo>
                    <a:pt x="0" y="1709"/>
                    <a:pt x="526" y="2137"/>
                    <a:pt x="1074" y="2137"/>
                  </a:cubicBezTo>
                  <a:cubicBezTo>
                    <a:pt x="1336" y="2137"/>
                    <a:pt x="1603" y="2040"/>
                    <a:pt x="1821" y="1821"/>
                  </a:cubicBezTo>
                  <a:cubicBezTo>
                    <a:pt x="2488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928" name="Google Shape;7928;p57"/>
            <p:cNvSpPr/>
            <p:nvPr/>
          </p:nvSpPr>
          <p:spPr>
            <a:xfrm>
              <a:off x="1609350" y="1952050"/>
              <a:ext cx="62200" cy="53450"/>
            </a:xfrm>
            <a:custGeom>
              <a:rect b="b" l="l" r="r" t="t"/>
              <a:pathLst>
                <a:path extrusionOk="0" h="2138" w="2488">
                  <a:moveTo>
                    <a:pt x="1065" y="1"/>
                  </a:moveTo>
                  <a:cubicBezTo>
                    <a:pt x="480" y="9"/>
                    <a:pt x="0" y="481"/>
                    <a:pt x="0" y="1074"/>
                  </a:cubicBezTo>
                  <a:cubicBezTo>
                    <a:pt x="0" y="1712"/>
                    <a:pt x="525" y="2138"/>
                    <a:pt x="1073" y="2138"/>
                  </a:cubicBezTo>
                  <a:cubicBezTo>
                    <a:pt x="1335" y="2138"/>
                    <a:pt x="1603" y="2040"/>
                    <a:pt x="1821" y="1822"/>
                  </a:cubicBezTo>
                  <a:cubicBezTo>
                    <a:pt x="2488" y="1155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929" name="Google Shape;7929;p57"/>
            <p:cNvSpPr/>
            <p:nvPr/>
          </p:nvSpPr>
          <p:spPr>
            <a:xfrm>
              <a:off x="1609350" y="1876050"/>
              <a:ext cx="62200" cy="53275"/>
            </a:xfrm>
            <a:custGeom>
              <a:rect b="b" l="l" r="r" t="t"/>
              <a:pathLst>
                <a:path extrusionOk="0" h="2131" w="2488">
                  <a:moveTo>
                    <a:pt x="1065" y="1"/>
                  </a:moveTo>
                  <a:cubicBezTo>
                    <a:pt x="480" y="1"/>
                    <a:pt x="0" y="472"/>
                    <a:pt x="0" y="1066"/>
                  </a:cubicBezTo>
                  <a:cubicBezTo>
                    <a:pt x="0" y="1707"/>
                    <a:pt x="523" y="2131"/>
                    <a:pt x="1069" y="2131"/>
                  </a:cubicBezTo>
                  <a:cubicBezTo>
                    <a:pt x="1333" y="2131"/>
                    <a:pt x="1602" y="2033"/>
                    <a:pt x="1821" y="1813"/>
                  </a:cubicBezTo>
                  <a:cubicBezTo>
                    <a:pt x="2488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930" name="Google Shape;7930;p57"/>
            <p:cNvSpPr/>
            <p:nvPr/>
          </p:nvSpPr>
          <p:spPr>
            <a:xfrm>
              <a:off x="1609350" y="1723625"/>
              <a:ext cx="62200" cy="53350"/>
            </a:xfrm>
            <a:custGeom>
              <a:rect b="b" l="l" r="r" t="t"/>
              <a:pathLst>
                <a:path extrusionOk="0" h="2134" w="2488">
                  <a:moveTo>
                    <a:pt x="1065" y="1"/>
                  </a:moveTo>
                  <a:cubicBezTo>
                    <a:pt x="480" y="1"/>
                    <a:pt x="0" y="480"/>
                    <a:pt x="0" y="1065"/>
                  </a:cubicBezTo>
                  <a:cubicBezTo>
                    <a:pt x="0" y="1709"/>
                    <a:pt x="526" y="2133"/>
                    <a:pt x="1074" y="2133"/>
                  </a:cubicBezTo>
                  <a:cubicBezTo>
                    <a:pt x="1336" y="2133"/>
                    <a:pt x="1603" y="2037"/>
                    <a:pt x="1821" y="1822"/>
                  </a:cubicBezTo>
                  <a:cubicBezTo>
                    <a:pt x="2488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931" name="Google Shape;7931;p57"/>
            <p:cNvSpPr/>
            <p:nvPr/>
          </p:nvSpPr>
          <p:spPr>
            <a:xfrm>
              <a:off x="1609350" y="1647400"/>
              <a:ext cx="62200" cy="53450"/>
            </a:xfrm>
            <a:custGeom>
              <a:rect b="b" l="l" r="r" t="t"/>
              <a:pathLst>
                <a:path extrusionOk="0" h="2138" w="2488">
                  <a:moveTo>
                    <a:pt x="1065" y="1"/>
                  </a:moveTo>
                  <a:cubicBezTo>
                    <a:pt x="480" y="9"/>
                    <a:pt x="0" y="481"/>
                    <a:pt x="0" y="1066"/>
                  </a:cubicBezTo>
                  <a:cubicBezTo>
                    <a:pt x="0" y="1710"/>
                    <a:pt x="526" y="2138"/>
                    <a:pt x="1074" y="2138"/>
                  </a:cubicBezTo>
                  <a:cubicBezTo>
                    <a:pt x="1336" y="2138"/>
                    <a:pt x="1603" y="2040"/>
                    <a:pt x="1821" y="1822"/>
                  </a:cubicBezTo>
                  <a:cubicBezTo>
                    <a:pt x="2488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932" name="Google Shape;7932;p57"/>
            <p:cNvSpPr/>
            <p:nvPr/>
          </p:nvSpPr>
          <p:spPr>
            <a:xfrm>
              <a:off x="1609350" y="1571400"/>
              <a:ext cx="62200" cy="53250"/>
            </a:xfrm>
            <a:custGeom>
              <a:rect b="b" l="l" r="r" t="t"/>
              <a:pathLst>
                <a:path extrusionOk="0" h="2130" w="2488">
                  <a:moveTo>
                    <a:pt x="1065" y="1"/>
                  </a:moveTo>
                  <a:cubicBezTo>
                    <a:pt x="480" y="1"/>
                    <a:pt x="0" y="472"/>
                    <a:pt x="0" y="1066"/>
                  </a:cubicBezTo>
                  <a:cubicBezTo>
                    <a:pt x="0" y="1703"/>
                    <a:pt x="525" y="2129"/>
                    <a:pt x="1073" y="2129"/>
                  </a:cubicBezTo>
                  <a:cubicBezTo>
                    <a:pt x="1335" y="2129"/>
                    <a:pt x="1603" y="2032"/>
                    <a:pt x="1821" y="1813"/>
                  </a:cubicBezTo>
                  <a:cubicBezTo>
                    <a:pt x="2488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933" name="Google Shape;7933;p57"/>
            <p:cNvSpPr/>
            <p:nvPr/>
          </p:nvSpPr>
          <p:spPr>
            <a:xfrm>
              <a:off x="1609350" y="1495200"/>
              <a:ext cx="62200" cy="53325"/>
            </a:xfrm>
            <a:custGeom>
              <a:rect b="b" l="l" r="r" t="t"/>
              <a:pathLst>
                <a:path extrusionOk="0" h="2133" w="2488">
                  <a:moveTo>
                    <a:pt x="1065" y="0"/>
                  </a:moveTo>
                  <a:cubicBezTo>
                    <a:pt x="480" y="0"/>
                    <a:pt x="0" y="480"/>
                    <a:pt x="0" y="1065"/>
                  </a:cubicBezTo>
                  <a:cubicBezTo>
                    <a:pt x="0" y="1709"/>
                    <a:pt x="526" y="2133"/>
                    <a:pt x="1074" y="2133"/>
                  </a:cubicBezTo>
                  <a:cubicBezTo>
                    <a:pt x="1336" y="2133"/>
                    <a:pt x="1603" y="2036"/>
                    <a:pt x="1821" y="1821"/>
                  </a:cubicBezTo>
                  <a:cubicBezTo>
                    <a:pt x="2488" y="1146"/>
                    <a:pt x="2016" y="0"/>
                    <a:pt x="1065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934" name="Google Shape;7934;p57"/>
            <p:cNvSpPr/>
            <p:nvPr/>
          </p:nvSpPr>
          <p:spPr>
            <a:xfrm>
              <a:off x="1609350" y="1266550"/>
              <a:ext cx="62200" cy="53450"/>
            </a:xfrm>
            <a:custGeom>
              <a:rect b="b" l="l" r="r" t="t"/>
              <a:pathLst>
                <a:path extrusionOk="0" h="2138" w="2488">
                  <a:moveTo>
                    <a:pt x="1065" y="0"/>
                  </a:moveTo>
                  <a:cubicBezTo>
                    <a:pt x="480" y="9"/>
                    <a:pt x="0" y="480"/>
                    <a:pt x="0" y="1074"/>
                  </a:cubicBezTo>
                  <a:cubicBezTo>
                    <a:pt x="0" y="1711"/>
                    <a:pt x="525" y="2137"/>
                    <a:pt x="1073" y="2137"/>
                  </a:cubicBezTo>
                  <a:cubicBezTo>
                    <a:pt x="1335" y="2137"/>
                    <a:pt x="1603" y="2040"/>
                    <a:pt x="1821" y="1821"/>
                  </a:cubicBezTo>
                  <a:cubicBezTo>
                    <a:pt x="2488" y="1155"/>
                    <a:pt x="2016" y="0"/>
                    <a:pt x="1065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935" name="Google Shape;7935;p57"/>
            <p:cNvSpPr/>
            <p:nvPr/>
          </p:nvSpPr>
          <p:spPr>
            <a:xfrm>
              <a:off x="1609350" y="1114325"/>
              <a:ext cx="62200" cy="53350"/>
            </a:xfrm>
            <a:custGeom>
              <a:rect b="b" l="l" r="r" t="t"/>
              <a:pathLst>
                <a:path extrusionOk="0" h="2134" w="2488">
                  <a:moveTo>
                    <a:pt x="1065" y="1"/>
                  </a:moveTo>
                  <a:cubicBezTo>
                    <a:pt x="480" y="1"/>
                    <a:pt x="0" y="480"/>
                    <a:pt x="0" y="1065"/>
                  </a:cubicBezTo>
                  <a:cubicBezTo>
                    <a:pt x="0" y="1709"/>
                    <a:pt x="526" y="2133"/>
                    <a:pt x="1074" y="2133"/>
                  </a:cubicBezTo>
                  <a:cubicBezTo>
                    <a:pt x="1336" y="2133"/>
                    <a:pt x="1603" y="2037"/>
                    <a:pt x="1821" y="1822"/>
                  </a:cubicBezTo>
                  <a:cubicBezTo>
                    <a:pt x="2488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936" name="Google Shape;7936;p57"/>
            <p:cNvSpPr/>
            <p:nvPr/>
          </p:nvSpPr>
          <p:spPr>
            <a:xfrm>
              <a:off x="1533125" y="2942425"/>
              <a:ext cx="62425" cy="53450"/>
            </a:xfrm>
            <a:custGeom>
              <a:rect b="b" l="l" r="r" t="t"/>
              <a:pathLst>
                <a:path extrusionOk="0" h="2138" w="2497">
                  <a:moveTo>
                    <a:pt x="1066" y="1"/>
                  </a:moveTo>
                  <a:cubicBezTo>
                    <a:pt x="480" y="9"/>
                    <a:pt x="1" y="480"/>
                    <a:pt x="1" y="1066"/>
                  </a:cubicBezTo>
                  <a:cubicBezTo>
                    <a:pt x="1" y="1709"/>
                    <a:pt x="526" y="2137"/>
                    <a:pt x="1075" y="2137"/>
                  </a:cubicBezTo>
                  <a:cubicBezTo>
                    <a:pt x="1337" y="2137"/>
                    <a:pt x="1604" y="2040"/>
                    <a:pt x="1822" y="1822"/>
                  </a:cubicBezTo>
                  <a:cubicBezTo>
                    <a:pt x="2497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937" name="Google Shape;7937;p57"/>
            <p:cNvSpPr/>
            <p:nvPr/>
          </p:nvSpPr>
          <p:spPr>
            <a:xfrm>
              <a:off x="1533125" y="2866425"/>
              <a:ext cx="62425" cy="53275"/>
            </a:xfrm>
            <a:custGeom>
              <a:rect b="b" l="l" r="r" t="t"/>
              <a:pathLst>
                <a:path extrusionOk="0" h="2131" w="2497">
                  <a:moveTo>
                    <a:pt x="1066" y="0"/>
                  </a:moveTo>
                  <a:cubicBezTo>
                    <a:pt x="480" y="0"/>
                    <a:pt x="1" y="472"/>
                    <a:pt x="1" y="1065"/>
                  </a:cubicBezTo>
                  <a:cubicBezTo>
                    <a:pt x="1" y="1707"/>
                    <a:pt x="523" y="2131"/>
                    <a:pt x="1070" y="2131"/>
                  </a:cubicBezTo>
                  <a:cubicBezTo>
                    <a:pt x="1333" y="2131"/>
                    <a:pt x="1602" y="2032"/>
                    <a:pt x="1822" y="1813"/>
                  </a:cubicBezTo>
                  <a:cubicBezTo>
                    <a:pt x="2497" y="1146"/>
                    <a:pt x="2017" y="0"/>
                    <a:pt x="1066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938" name="Google Shape;7938;p57"/>
            <p:cNvSpPr/>
            <p:nvPr/>
          </p:nvSpPr>
          <p:spPr>
            <a:xfrm>
              <a:off x="1533125" y="2561575"/>
              <a:ext cx="62425" cy="53425"/>
            </a:xfrm>
            <a:custGeom>
              <a:rect b="b" l="l" r="r" t="t"/>
              <a:pathLst>
                <a:path extrusionOk="0" h="2137" w="2497">
                  <a:moveTo>
                    <a:pt x="1066" y="0"/>
                  </a:moveTo>
                  <a:cubicBezTo>
                    <a:pt x="480" y="8"/>
                    <a:pt x="1" y="480"/>
                    <a:pt x="1" y="1073"/>
                  </a:cubicBezTo>
                  <a:cubicBezTo>
                    <a:pt x="1" y="1711"/>
                    <a:pt x="525" y="2137"/>
                    <a:pt x="1073" y="2137"/>
                  </a:cubicBezTo>
                  <a:cubicBezTo>
                    <a:pt x="1336" y="2137"/>
                    <a:pt x="1603" y="2039"/>
                    <a:pt x="1822" y="1821"/>
                  </a:cubicBezTo>
                  <a:cubicBezTo>
                    <a:pt x="2497" y="1154"/>
                    <a:pt x="2017" y="0"/>
                    <a:pt x="1066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939" name="Google Shape;7939;p57"/>
            <p:cNvSpPr/>
            <p:nvPr/>
          </p:nvSpPr>
          <p:spPr>
            <a:xfrm>
              <a:off x="1533125" y="2485550"/>
              <a:ext cx="62425" cy="53300"/>
            </a:xfrm>
            <a:custGeom>
              <a:rect b="b" l="l" r="r" t="t"/>
              <a:pathLst>
                <a:path extrusionOk="0" h="2132" w="2497">
                  <a:moveTo>
                    <a:pt x="1066" y="1"/>
                  </a:moveTo>
                  <a:cubicBezTo>
                    <a:pt x="480" y="1"/>
                    <a:pt x="1" y="480"/>
                    <a:pt x="1" y="1066"/>
                  </a:cubicBezTo>
                  <a:cubicBezTo>
                    <a:pt x="1" y="1708"/>
                    <a:pt x="523" y="2131"/>
                    <a:pt x="1070" y="2131"/>
                  </a:cubicBezTo>
                  <a:cubicBezTo>
                    <a:pt x="1333" y="2131"/>
                    <a:pt x="1602" y="2033"/>
                    <a:pt x="1822" y="1814"/>
                  </a:cubicBezTo>
                  <a:cubicBezTo>
                    <a:pt x="2497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940" name="Google Shape;7940;p57"/>
            <p:cNvSpPr/>
            <p:nvPr/>
          </p:nvSpPr>
          <p:spPr>
            <a:xfrm>
              <a:off x="1533125" y="2409350"/>
              <a:ext cx="62425" cy="53350"/>
            </a:xfrm>
            <a:custGeom>
              <a:rect b="b" l="l" r="r" t="t"/>
              <a:pathLst>
                <a:path extrusionOk="0" h="2134" w="2497">
                  <a:moveTo>
                    <a:pt x="1066" y="0"/>
                  </a:moveTo>
                  <a:cubicBezTo>
                    <a:pt x="480" y="0"/>
                    <a:pt x="1" y="480"/>
                    <a:pt x="1" y="1065"/>
                  </a:cubicBezTo>
                  <a:cubicBezTo>
                    <a:pt x="1" y="1709"/>
                    <a:pt x="526" y="2133"/>
                    <a:pt x="1075" y="2133"/>
                  </a:cubicBezTo>
                  <a:cubicBezTo>
                    <a:pt x="1337" y="2133"/>
                    <a:pt x="1604" y="2036"/>
                    <a:pt x="1822" y="1821"/>
                  </a:cubicBezTo>
                  <a:cubicBezTo>
                    <a:pt x="2497" y="1146"/>
                    <a:pt x="2017" y="0"/>
                    <a:pt x="1066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941" name="Google Shape;7941;p57"/>
            <p:cNvSpPr/>
            <p:nvPr/>
          </p:nvSpPr>
          <p:spPr>
            <a:xfrm>
              <a:off x="1533125" y="2333125"/>
              <a:ext cx="62425" cy="53450"/>
            </a:xfrm>
            <a:custGeom>
              <a:rect b="b" l="l" r="r" t="t"/>
              <a:pathLst>
                <a:path extrusionOk="0" h="2138" w="2497">
                  <a:moveTo>
                    <a:pt x="1066" y="1"/>
                  </a:moveTo>
                  <a:cubicBezTo>
                    <a:pt x="480" y="1"/>
                    <a:pt x="1" y="480"/>
                    <a:pt x="1" y="1066"/>
                  </a:cubicBezTo>
                  <a:cubicBezTo>
                    <a:pt x="1" y="1709"/>
                    <a:pt x="526" y="2137"/>
                    <a:pt x="1075" y="2137"/>
                  </a:cubicBezTo>
                  <a:cubicBezTo>
                    <a:pt x="1337" y="2137"/>
                    <a:pt x="1604" y="2040"/>
                    <a:pt x="1822" y="1822"/>
                  </a:cubicBezTo>
                  <a:cubicBezTo>
                    <a:pt x="2497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942" name="Google Shape;7942;p57"/>
            <p:cNvSpPr/>
            <p:nvPr/>
          </p:nvSpPr>
          <p:spPr>
            <a:xfrm>
              <a:off x="1533125" y="2256925"/>
              <a:ext cx="62575" cy="53425"/>
            </a:xfrm>
            <a:custGeom>
              <a:rect b="b" l="l" r="r" t="t"/>
              <a:pathLst>
                <a:path extrusionOk="0" h="2137" w="2503">
                  <a:moveTo>
                    <a:pt x="1076" y="0"/>
                  </a:moveTo>
                  <a:cubicBezTo>
                    <a:pt x="1073" y="0"/>
                    <a:pt x="1069" y="0"/>
                    <a:pt x="1066" y="0"/>
                  </a:cubicBezTo>
                  <a:cubicBezTo>
                    <a:pt x="480" y="0"/>
                    <a:pt x="1" y="480"/>
                    <a:pt x="1" y="1065"/>
                  </a:cubicBezTo>
                  <a:cubicBezTo>
                    <a:pt x="1" y="1709"/>
                    <a:pt x="530" y="2137"/>
                    <a:pt x="1081" y="2137"/>
                  </a:cubicBezTo>
                  <a:cubicBezTo>
                    <a:pt x="1344" y="2137"/>
                    <a:pt x="1612" y="2039"/>
                    <a:pt x="1830" y="1821"/>
                  </a:cubicBezTo>
                  <a:cubicBezTo>
                    <a:pt x="2502" y="1149"/>
                    <a:pt x="2028" y="0"/>
                    <a:pt x="1076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943" name="Google Shape;7943;p57"/>
            <p:cNvSpPr/>
            <p:nvPr/>
          </p:nvSpPr>
          <p:spPr>
            <a:xfrm>
              <a:off x="1533125" y="2180700"/>
              <a:ext cx="62425" cy="53350"/>
            </a:xfrm>
            <a:custGeom>
              <a:rect b="b" l="l" r="r" t="t"/>
              <a:pathLst>
                <a:path extrusionOk="0" h="2134" w="2497">
                  <a:moveTo>
                    <a:pt x="1066" y="1"/>
                  </a:moveTo>
                  <a:cubicBezTo>
                    <a:pt x="480" y="1"/>
                    <a:pt x="1" y="480"/>
                    <a:pt x="1" y="1066"/>
                  </a:cubicBezTo>
                  <a:cubicBezTo>
                    <a:pt x="1" y="1709"/>
                    <a:pt x="526" y="2133"/>
                    <a:pt x="1075" y="2133"/>
                  </a:cubicBezTo>
                  <a:cubicBezTo>
                    <a:pt x="1337" y="2133"/>
                    <a:pt x="1604" y="2037"/>
                    <a:pt x="1822" y="1822"/>
                  </a:cubicBezTo>
                  <a:cubicBezTo>
                    <a:pt x="2497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944" name="Google Shape;7944;p57"/>
            <p:cNvSpPr/>
            <p:nvPr/>
          </p:nvSpPr>
          <p:spPr>
            <a:xfrm>
              <a:off x="1533125" y="2104500"/>
              <a:ext cx="62425" cy="53325"/>
            </a:xfrm>
            <a:custGeom>
              <a:rect b="b" l="l" r="r" t="t"/>
              <a:pathLst>
                <a:path extrusionOk="0" h="2133" w="2497">
                  <a:moveTo>
                    <a:pt x="1066" y="0"/>
                  </a:moveTo>
                  <a:cubicBezTo>
                    <a:pt x="480" y="0"/>
                    <a:pt x="1" y="480"/>
                    <a:pt x="1" y="1065"/>
                  </a:cubicBezTo>
                  <a:cubicBezTo>
                    <a:pt x="1" y="1709"/>
                    <a:pt x="526" y="2133"/>
                    <a:pt x="1075" y="2133"/>
                  </a:cubicBezTo>
                  <a:cubicBezTo>
                    <a:pt x="1337" y="2133"/>
                    <a:pt x="1604" y="2036"/>
                    <a:pt x="1822" y="1821"/>
                  </a:cubicBezTo>
                  <a:cubicBezTo>
                    <a:pt x="2497" y="1146"/>
                    <a:pt x="2017" y="0"/>
                    <a:pt x="1066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945" name="Google Shape;7945;p57"/>
            <p:cNvSpPr/>
            <p:nvPr/>
          </p:nvSpPr>
          <p:spPr>
            <a:xfrm>
              <a:off x="1533125" y="2028275"/>
              <a:ext cx="62425" cy="53450"/>
            </a:xfrm>
            <a:custGeom>
              <a:rect b="b" l="l" r="r" t="t"/>
              <a:pathLst>
                <a:path extrusionOk="0" h="2138" w="2497">
                  <a:moveTo>
                    <a:pt x="1066" y="1"/>
                  </a:moveTo>
                  <a:cubicBezTo>
                    <a:pt x="480" y="1"/>
                    <a:pt x="1" y="480"/>
                    <a:pt x="1" y="1065"/>
                  </a:cubicBezTo>
                  <a:cubicBezTo>
                    <a:pt x="1" y="1709"/>
                    <a:pt x="526" y="2137"/>
                    <a:pt x="1075" y="2137"/>
                  </a:cubicBezTo>
                  <a:cubicBezTo>
                    <a:pt x="1337" y="2137"/>
                    <a:pt x="1604" y="2040"/>
                    <a:pt x="1822" y="1821"/>
                  </a:cubicBezTo>
                  <a:cubicBezTo>
                    <a:pt x="2497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946" name="Google Shape;7946;p57"/>
            <p:cNvSpPr/>
            <p:nvPr/>
          </p:nvSpPr>
          <p:spPr>
            <a:xfrm>
              <a:off x="1533125" y="1952050"/>
              <a:ext cx="62425" cy="53450"/>
            </a:xfrm>
            <a:custGeom>
              <a:rect b="b" l="l" r="r" t="t"/>
              <a:pathLst>
                <a:path extrusionOk="0" h="2138" w="2497">
                  <a:moveTo>
                    <a:pt x="1066" y="1"/>
                  </a:moveTo>
                  <a:cubicBezTo>
                    <a:pt x="480" y="9"/>
                    <a:pt x="1" y="481"/>
                    <a:pt x="1" y="1074"/>
                  </a:cubicBezTo>
                  <a:cubicBezTo>
                    <a:pt x="1" y="1712"/>
                    <a:pt x="525" y="2138"/>
                    <a:pt x="1073" y="2138"/>
                  </a:cubicBezTo>
                  <a:cubicBezTo>
                    <a:pt x="1336" y="2138"/>
                    <a:pt x="1603" y="2040"/>
                    <a:pt x="1822" y="1822"/>
                  </a:cubicBezTo>
                  <a:cubicBezTo>
                    <a:pt x="2497" y="1155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947" name="Google Shape;7947;p57"/>
            <p:cNvSpPr/>
            <p:nvPr/>
          </p:nvSpPr>
          <p:spPr>
            <a:xfrm>
              <a:off x="1533125" y="1876050"/>
              <a:ext cx="62425" cy="53275"/>
            </a:xfrm>
            <a:custGeom>
              <a:rect b="b" l="l" r="r" t="t"/>
              <a:pathLst>
                <a:path extrusionOk="0" h="2131" w="2497">
                  <a:moveTo>
                    <a:pt x="1066" y="1"/>
                  </a:moveTo>
                  <a:cubicBezTo>
                    <a:pt x="480" y="1"/>
                    <a:pt x="1" y="472"/>
                    <a:pt x="1" y="1066"/>
                  </a:cubicBezTo>
                  <a:cubicBezTo>
                    <a:pt x="1" y="1707"/>
                    <a:pt x="523" y="2131"/>
                    <a:pt x="1070" y="2131"/>
                  </a:cubicBezTo>
                  <a:cubicBezTo>
                    <a:pt x="1333" y="2131"/>
                    <a:pt x="1602" y="2033"/>
                    <a:pt x="1822" y="1813"/>
                  </a:cubicBezTo>
                  <a:cubicBezTo>
                    <a:pt x="2497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948" name="Google Shape;7948;p57"/>
            <p:cNvSpPr/>
            <p:nvPr/>
          </p:nvSpPr>
          <p:spPr>
            <a:xfrm>
              <a:off x="1533125" y="1799850"/>
              <a:ext cx="62425" cy="53325"/>
            </a:xfrm>
            <a:custGeom>
              <a:rect b="b" l="l" r="r" t="t"/>
              <a:pathLst>
                <a:path extrusionOk="0" h="2133" w="2497">
                  <a:moveTo>
                    <a:pt x="1066" y="0"/>
                  </a:moveTo>
                  <a:cubicBezTo>
                    <a:pt x="480" y="0"/>
                    <a:pt x="1" y="480"/>
                    <a:pt x="1" y="1065"/>
                  </a:cubicBezTo>
                  <a:cubicBezTo>
                    <a:pt x="1" y="1709"/>
                    <a:pt x="526" y="2133"/>
                    <a:pt x="1075" y="2133"/>
                  </a:cubicBezTo>
                  <a:cubicBezTo>
                    <a:pt x="1337" y="2133"/>
                    <a:pt x="1604" y="2036"/>
                    <a:pt x="1822" y="1821"/>
                  </a:cubicBezTo>
                  <a:cubicBezTo>
                    <a:pt x="2497" y="1146"/>
                    <a:pt x="2017" y="0"/>
                    <a:pt x="1066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949" name="Google Shape;7949;p57"/>
            <p:cNvSpPr/>
            <p:nvPr/>
          </p:nvSpPr>
          <p:spPr>
            <a:xfrm>
              <a:off x="1533125" y="1723625"/>
              <a:ext cx="62425" cy="53350"/>
            </a:xfrm>
            <a:custGeom>
              <a:rect b="b" l="l" r="r" t="t"/>
              <a:pathLst>
                <a:path extrusionOk="0" h="2134" w="2497">
                  <a:moveTo>
                    <a:pt x="1066" y="1"/>
                  </a:moveTo>
                  <a:cubicBezTo>
                    <a:pt x="480" y="1"/>
                    <a:pt x="1" y="480"/>
                    <a:pt x="1" y="1065"/>
                  </a:cubicBezTo>
                  <a:cubicBezTo>
                    <a:pt x="1" y="1709"/>
                    <a:pt x="526" y="2133"/>
                    <a:pt x="1075" y="2133"/>
                  </a:cubicBezTo>
                  <a:cubicBezTo>
                    <a:pt x="1337" y="2133"/>
                    <a:pt x="1604" y="2037"/>
                    <a:pt x="1822" y="1822"/>
                  </a:cubicBezTo>
                  <a:cubicBezTo>
                    <a:pt x="2497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950" name="Google Shape;7950;p57"/>
            <p:cNvSpPr/>
            <p:nvPr/>
          </p:nvSpPr>
          <p:spPr>
            <a:xfrm>
              <a:off x="1533125" y="1647400"/>
              <a:ext cx="62425" cy="53450"/>
            </a:xfrm>
            <a:custGeom>
              <a:rect b="b" l="l" r="r" t="t"/>
              <a:pathLst>
                <a:path extrusionOk="0" h="2138" w="2497">
                  <a:moveTo>
                    <a:pt x="1066" y="1"/>
                  </a:moveTo>
                  <a:cubicBezTo>
                    <a:pt x="480" y="1"/>
                    <a:pt x="1" y="481"/>
                    <a:pt x="1" y="1066"/>
                  </a:cubicBezTo>
                  <a:cubicBezTo>
                    <a:pt x="1" y="1710"/>
                    <a:pt x="526" y="2138"/>
                    <a:pt x="1075" y="2138"/>
                  </a:cubicBezTo>
                  <a:cubicBezTo>
                    <a:pt x="1337" y="2138"/>
                    <a:pt x="1604" y="2040"/>
                    <a:pt x="1822" y="1822"/>
                  </a:cubicBezTo>
                  <a:cubicBezTo>
                    <a:pt x="2497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951" name="Google Shape;7951;p57"/>
            <p:cNvSpPr/>
            <p:nvPr/>
          </p:nvSpPr>
          <p:spPr>
            <a:xfrm>
              <a:off x="1533125" y="1342750"/>
              <a:ext cx="62425" cy="53450"/>
            </a:xfrm>
            <a:custGeom>
              <a:rect b="b" l="l" r="r" t="t"/>
              <a:pathLst>
                <a:path extrusionOk="0" h="2138" w="2497">
                  <a:moveTo>
                    <a:pt x="1066" y="1"/>
                  </a:moveTo>
                  <a:cubicBezTo>
                    <a:pt x="480" y="1"/>
                    <a:pt x="1" y="481"/>
                    <a:pt x="1" y="1066"/>
                  </a:cubicBezTo>
                  <a:cubicBezTo>
                    <a:pt x="1" y="1710"/>
                    <a:pt x="526" y="2138"/>
                    <a:pt x="1075" y="2138"/>
                  </a:cubicBezTo>
                  <a:cubicBezTo>
                    <a:pt x="1337" y="2138"/>
                    <a:pt x="1604" y="2040"/>
                    <a:pt x="1822" y="1822"/>
                  </a:cubicBezTo>
                  <a:cubicBezTo>
                    <a:pt x="2497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952" name="Google Shape;7952;p57"/>
            <p:cNvSpPr/>
            <p:nvPr/>
          </p:nvSpPr>
          <p:spPr>
            <a:xfrm>
              <a:off x="1456925" y="2866425"/>
              <a:ext cx="62425" cy="53275"/>
            </a:xfrm>
            <a:custGeom>
              <a:rect b="b" l="l" r="r" t="t"/>
              <a:pathLst>
                <a:path extrusionOk="0" h="2131" w="2497">
                  <a:moveTo>
                    <a:pt x="1065" y="0"/>
                  </a:moveTo>
                  <a:cubicBezTo>
                    <a:pt x="480" y="0"/>
                    <a:pt x="0" y="472"/>
                    <a:pt x="0" y="1065"/>
                  </a:cubicBezTo>
                  <a:cubicBezTo>
                    <a:pt x="0" y="1707"/>
                    <a:pt x="526" y="2131"/>
                    <a:pt x="1073" y="2131"/>
                  </a:cubicBezTo>
                  <a:cubicBezTo>
                    <a:pt x="1336" y="2131"/>
                    <a:pt x="1605" y="2032"/>
                    <a:pt x="1821" y="1813"/>
                  </a:cubicBezTo>
                  <a:cubicBezTo>
                    <a:pt x="2496" y="1146"/>
                    <a:pt x="2016" y="0"/>
                    <a:pt x="1065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953" name="Google Shape;7953;p57"/>
            <p:cNvSpPr/>
            <p:nvPr/>
          </p:nvSpPr>
          <p:spPr>
            <a:xfrm>
              <a:off x="1456925" y="2790200"/>
              <a:ext cx="62425" cy="53350"/>
            </a:xfrm>
            <a:custGeom>
              <a:rect b="b" l="l" r="r" t="t"/>
              <a:pathLst>
                <a:path extrusionOk="0" h="2134" w="2497">
                  <a:moveTo>
                    <a:pt x="1065" y="1"/>
                  </a:moveTo>
                  <a:cubicBezTo>
                    <a:pt x="480" y="1"/>
                    <a:pt x="8" y="480"/>
                    <a:pt x="0" y="1066"/>
                  </a:cubicBezTo>
                  <a:cubicBezTo>
                    <a:pt x="0" y="1709"/>
                    <a:pt x="526" y="2134"/>
                    <a:pt x="1074" y="2134"/>
                  </a:cubicBezTo>
                  <a:cubicBezTo>
                    <a:pt x="1336" y="2134"/>
                    <a:pt x="1603" y="2037"/>
                    <a:pt x="1821" y="1822"/>
                  </a:cubicBezTo>
                  <a:cubicBezTo>
                    <a:pt x="2496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954" name="Google Shape;7954;p57"/>
            <p:cNvSpPr/>
            <p:nvPr/>
          </p:nvSpPr>
          <p:spPr>
            <a:xfrm>
              <a:off x="1456925" y="2714000"/>
              <a:ext cx="62425" cy="53350"/>
            </a:xfrm>
            <a:custGeom>
              <a:rect b="b" l="l" r="r" t="t"/>
              <a:pathLst>
                <a:path extrusionOk="0" h="2134" w="2497">
                  <a:moveTo>
                    <a:pt x="1065" y="0"/>
                  </a:moveTo>
                  <a:cubicBezTo>
                    <a:pt x="480" y="0"/>
                    <a:pt x="0" y="480"/>
                    <a:pt x="0" y="1065"/>
                  </a:cubicBezTo>
                  <a:cubicBezTo>
                    <a:pt x="0" y="1709"/>
                    <a:pt x="526" y="2133"/>
                    <a:pt x="1074" y="2133"/>
                  </a:cubicBezTo>
                  <a:cubicBezTo>
                    <a:pt x="1336" y="2133"/>
                    <a:pt x="1603" y="2036"/>
                    <a:pt x="1821" y="1821"/>
                  </a:cubicBezTo>
                  <a:cubicBezTo>
                    <a:pt x="2496" y="1146"/>
                    <a:pt x="2016" y="0"/>
                    <a:pt x="1065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955" name="Google Shape;7955;p57"/>
            <p:cNvSpPr/>
            <p:nvPr/>
          </p:nvSpPr>
          <p:spPr>
            <a:xfrm>
              <a:off x="1456925" y="2637775"/>
              <a:ext cx="62425" cy="53450"/>
            </a:xfrm>
            <a:custGeom>
              <a:rect b="b" l="l" r="r" t="t"/>
              <a:pathLst>
                <a:path extrusionOk="0" h="2138" w="2497">
                  <a:moveTo>
                    <a:pt x="1065" y="1"/>
                  </a:moveTo>
                  <a:cubicBezTo>
                    <a:pt x="480" y="9"/>
                    <a:pt x="0" y="480"/>
                    <a:pt x="0" y="1074"/>
                  </a:cubicBezTo>
                  <a:cubicBezTo>
                    <a:pt x="0" y="1712"/>
                    <a:pt x="528" y="2137"/>
                    <a:pt x="1077" y="2137"/>
                  </a:cubicBezTo>
                  <a:cubicBezTo>
                    <a:pt x="1339" y="2137"/>
                    <a:pt x="1606" y="2040"/>
                    <a:pt x="1821" y="1822"/>
                  </a:cubicBezTo>
                  <a:cubicBezTo>
                    <a:pt x="2496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956" name="Google Shape;7956;p57"/>
            <p:cNvSpPr/>
            <p:nvPr/>
          </p:nvSpPr>
          <p:spPr>
            <a:xfrm>
              <a:off x="1456925" y="2561575"/>
              <a:ext cx="62425" cy="53425"/>
            </a:xfrm>
            <a:custGeom>
              <a:rect b="b" l="l" r="r" t="t"/>
              <a:pathLst>
                <a:path extrusionOk="0" h="2137" w="2497">
                  <a:moveTo>
                    <a:pt x="1065" y="0"/>
                  </a:moveTo>
                  <a:cubicBezTo>
                    <a:pt x="480" y="8"/>
                    <a:pt x="8" y="480"/>
                    <a:pt x="0" y="1073"/>
                  </a:cubicBezTo>
                  <a:cubicBezTo>
                    <a:pt x="0" y="1711"/>
                    <a:pt x="525" y="2137"/>
                    <a:pt x="1073" y="2137"/>
                  </a:cubicBezTo>
                  <a:cubicBezTo>
                    <a:pt x="1335" y="2137"/>
                    <a:pt x="1603" y="2039"/>
                    <a:pt x="1821" y="1821"/>
                  </a:cubicBezTo>
                  <a:cubicBezTo>
                    <a:pt x="2496" y="1154"/>
                    <a:pt x="2016" y="0"/>
                    <a:pt x="1065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957" name="Google Shape;7957;p57"/>
            <p:cNvSpPr/>
            <p:nvPr/>
          </p:nvSpPr>
          <p:spPr>
            <a:xfrm>
              <a:off x="1456925" y="2485550"/>
              <a:ext cx="62425" cy="53300"/>
            </a:xfrm>
            <a:custGeom>
              <a:rect b="b" l="l" r="r" t="t"/>
              <a:pathLst>
                <a:path extrusionOk="0" h="2132" w="2497">
                  <a:moveTo>
                    <a:pt x="1065" y="1"/>
                  </a:moveTo>
                  <a:cubicBezTo>
                    <a:pt x="480" y="1"/>
                    <a:pt x="0" y="480"/>
                    <a:pt x="0" y="1066"/>
                  </a:cubicBezTo>
                  <a:cubicBezTo>
                    <a:pt x="0" y="1708"/>
                    <a:pt x="526" y="2131"/>
                    <a:pt x="1073" y="2131"/>
                  </a:cubicBezTo>
                  <a:cubicBezTo>
                    <a:pt x="1336" y="2131"/>
                    <a:pt x="1605" y="2033"/>
                    <a:pt x="1821" y="1814"/>
                  </a:cubicBezTo>
                  <a:cubicBezTo>
                    <a:pt x="2496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958" name="Google Shape;7958;p57"/>
            <p:cNvSpPr/>
            <p:nvPr/>
          </p:nvSpPr>
          <p:spPr>
            <a:xfrm>
              <a:off x="1456925" y="2409350"/>
              <a:ext cx="62425" cy="53350"/>
            </a:xfrm>
            <a:custGeom>
              <a:rect b="b" l="l" r="r" t="t"/>
              <a:pathLst>
                <a:path extrusionOk="0" h="2134" w="2497">
                  <a:moveTo>
                    <a:pt x="1065" y="0"/>
                  </a:moveTo>
                  <a:cubicBezTo>
                    <a:pt x="480" y="0"/>
                    <a:pt x="8" y="480"/>
                    <a:pt x="0" y="1065"/>
                  </a:cubicBezTo>
                  <a:cubicBezTo>
                    <a:pt x="0" y="1709"/>
                    <a:pt x="526" y="2133"/>
                    <a:pt x="1074" y="2133"/>
                  </a:cubicBezTo>
                  <a:cubicBezTo>
                    <a:pt x="1336" y="2133"/>
                    <a:pt x="1603" y="2036"/>
                    <a:pt x="1821" y="1821"/>
                  </a:cubicBezTo>
                  <a:cubicBezTo>
                    <a:pt x="2496" y="1146"/>
                    <a:pt x="2016" y="0"/>
                    <a:pt x="1065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959" name="Google Shape;7959;p57"/>
            <p:cNvSpPr/>
            <p:nvPr/>
          </p:nvSpPr>
          <p:spPr>
            <a:xfrm>
              <a:off x="1456925" y="2333125"/>
              <a:ext cx="62425" cy="53450"/>
            </a:xfrm>
            <a:custGeom>
              <a:rect b="b" l="l" r="r" t="t"/>
              <a:pathLst>
                <a:path extrusionOk="0" h="2138" w="2497">
                  <a:moveTo>
                    <a:pt x="1065" y="1"/>
                  </a:moveTo>
                  <a:cubicBezTo>
                    <a:pt x="480" y="1"/>
                    <a:pt x="0" y="480"/>
                    <a:pt x="0" y="1066"/>
                  </a:cubicBezTo>
                  <a:cubicBezTo>
                    <a:pt x="0" y="1709"/>
                    <a:pt x="525" y="2137"/>
                    <a:pt x="1074" y="2137"/>
                  </a:cubicBezTo>
                  <a:cubicBezTo>
                    <a:pt x="1336" y="2137"/>
                    <a:pt x="1603" y="2040"/>
                    <a:pt x="1821" y="1822"/>
                  </a:cubicBezTo>
                  <a:cubicBezTo>
                    <a:pt x="2496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960" name="Google Shape;7960;p57"/>
            <p:cNvSpPr/>
            <p:nvPr/>
          </p:nvSpPr>
          <p:spPr>
            <a:xfrm>
              <a:off x="1456925" y="2256925"/>
              <a:ext cx="62550" cy="53425"/>
            </a:xfrm>
            <a:custGeom>
              <a:rect b="b" l="l" r="r" t="t"/>
              <a:pathLst>
                <a:path extrusionOk="0" h="2137" w="2502">
                  <a:moveTo>
                    <a:pt x="1075" y="0"/>
                  </a:moveTo>
                  <a:cubicBezTo>
                    <a:pt x="1072" y="0"/>
                    <a:pt x="1069" y="0"/>
                    <a:pt x="1065" y="0"/>
                  </a:cubicBezTo>
                  <a:cubicBezTo>
                    <a:pt x="480" y="0"/>
                    <a:pt x="0" y="480"/>
                    <a:pt x="0" y="1065"/>
                  </a:cubicBezTo>
                  <a:cubicBezTo>
                    <a:pt x="0" y="1709"/>
                    <a:pt x="529" y="2137"/>
                    <a:pt x="1080" y="2137"/>
                  </a:cubicBezTo>
                  <a:cubicBezTo>
                    <a:pt x="1343" y="2137"/>
                    <a:pt x="1611" y="2039"/>
                    <a:pt x="1829" y="1821"/>
                  </a:cubicBezTo>
                  <a:cubicBezTo>
                    <a:pt x="2502" y="1149"/>
                    <a:pt x="2028" y="0"/>
                    <a:pt x="1075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961" name="Google Shape;7961;p57"/>
            <p:cNvSpPr/>
            <p:nvPr/>
          </p:nvSpPr>
          <p:spPr>
            <a:xfrm>
              <a:off x="1456925" y="2180700"/>
              <a:ext cx="62425" cy="53350"/>
            </a:xfrm>
            <a:custGeom>
              <a:rect b="b" l="l" r="r" t="t"/>
              <a:pathLst>
                <a:path extrusionOk="0" h="2134" w="2497">
                  <a:moveTo>
                    <a:pt x="1065" y="1"/>
                  </a:moveTo>
                  <a:cubicBezTo>
                    <a:pt x="480" y="1"/>
                    <a:pt x="8" y="480"/>
                    <a:pt x="0" y="1066"/>
                  </a:cubicBezTo>
                  <a:cubicBezTo>
                    <a:pt x="0" y="1709"/>
                    <a:pt x="526" y="2133"/>
                    <a:pt x="1074" y="2133"/>
                  </a:cubicBezTo>
                  <a:cubicBezTo>
                    <a:pt x="1336" y="2133"/>
                    <a:pt x="1603" y="2037"/>
                    <a:pt x="1821" y="1822"/>
                  </a:cubicBezTo>
                  <a:cubicBezTo>
                    <a:pt x="2496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962" name="Google Shape;7962;p57"/>
            <p:cNvSpPr/>
            <p:nvPr/>
          </p:nvSpPr>
          <p:spPr>
            <a:xfrm>
              <a:off x="1456925" y="2104500"/>
              <a:ext cx="62425" cy="53325"/>
            </a:xfrm>
            <a:custGeom>
              <a:rect b="b" l="l" r="r" t="t"/>
              <a:pathLst>
                <a:path extrusionOk="0" h="2133" w="2497">
                  <a:moveTo>
                    <a:pt x="1065" y="0"/>
                  </a:moveTo>
                  <a:cubicBezTo>
                    <a:pt x="480" y="0"/>
                    <a:pt x="0" y="480"/>
                    <a:pt x="0" y="1065"/>
                  </a:cubicBezTo>
                  <a:cubicBezTo>
                    <a:pt x="0" y="1709"/>
                    <a:pt x="526" y="2133"/>
                    <a:pt x="1074" y="2133"/>
                  </a:cubicBezTo>
                  <a:cubicBezTo>
                    <a:pt x="1336" y="2133"/>
                    <a:pt x="1603" y="2036"/>
                    <a:pt x="1821" y="1821"/>
                  </a:cubicBezTo>
                  <a:cubicBezTo>
                    <a:pt x="2496" y="1146"/>
                    <a:pt x="2016" y="0"/>
                    <a:pt x="1065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963" name="Google Shape;7963;p57"/>
            <p:cNvSpPr/>
            <p:nvPr/>
          </p:nvSpPr>
          <p:spPr>
            <a:xfrm>
              <a:off x="1456925" y="2028275"/>
              <a:ext cx="62425" cy="53450"/>
            </a:xfrm>
            <a:custGeom>
              <a:rect b="b" l="l" r="r" t="t"/>
              <a:pathLst>
                <a:path extrusionOk="0" h="2138" w="2497">
                  <a:moveTo>
                    <a:pt x="1065" y="1"/>
                  </a:moveTo>
                  <a:cubicBezTo>
                    <a:pt x="480" y="1"/>
                    <a:pt x="8" y="480"/>
                    <a:pt x="0" y="1065"/>
                  </a:cubicBezTo>
                  <a:cubicBezTo>
                    <a:pt x="0" y="1709"/>
                    <a:pt x="525" y="2137"/>
                    <a:pt x="1074" y="2137"/>
                  </a:cubicBezTo>
                  <a:cubicBezTo>
                    <a:pt x="1336" y="2137"/>
                    <a:pt x="1603" y="2040"/>
                    <a:pt x="1821" y="1821"/>
                  </a:cubicBezTo>
                  <a:cubicBezTo>
                    <a:pt x="2496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964" name="Google Shape;7964;p57"/>
            <p:cNvSpPr/>
            <p:nvPr/>
          </p:nvSpPr>
          <p:spPr>
            <a:xfrm>
              <a:off x="1456925" y="1952050"/>
              <a:ext cx="62425" cy="53450"/>
            </a:xfrm>
            <a:custGeom>
              <a:rect b="b" l="l" r="r" t="t"/>
              <a:pathLst>
                <a:path extrusionOk="0" h="2138" w="2497">
                  <a:moveTo>
                    <a:pt x="1065" y="1"/>
                  </a:moveTo>
                  <a:cubicBezTo>
                    <a:pt x="480" y="9"/>
                    <a:pt x="8" y="481"/>
                    <a:pt x="0" y="1074"/>
                  </a:cubicBezTo>
                  <a:cubicBezTo>
                    <a:pt x="0" y="1712"/>
                    <a:pt x="525" y="2138"/>
                    <a:pt x="1073" y="2138"/>
                  </a:cubicBezTo>
                  <a:cubicBezTo>
                    <a:pt x="1335" y="2138"/>
                    <a:pt x="1603" y="2040"/>
                    <a:pt x="1821" y="1822"/>
                  </a:cubicBezTo>
                  <a:cubicBezTo>
                    <a:pt x="2496" y="1155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965" name="Google Shape;7965;p57"/>
            <p:cNvSpPr/>
            <p:nvPr/>
          </p:nvSpPr>
          <p:spPr>
            <a:xfrm>
              <a:off x="1456925" y="1876050"/>
              <a:ext cx="62425" cy="53275"/>
            </a:xfrm>
            <a:custGeom>
              <a:rect b="b" l="l" r="r" t="t"/>
              <a:pathLst>
                <a:path extrusionOk="0" h="2131" w="2497">
                  <a:moveTo>
                    <a:pt x="1065" y="1"/>
                  </a:moveTo>
                  <a:cubicBezTo>
                    <a:pt x="480" y="1"/>
                    <a:pt x="0" y="472"/>
                    <a:pt x="0" y="1066"/>
                  </a:cubicBezTo>
                  <a:cubicBezTo>
                    <a:pt x="0" y="1707"/>
                    <a:pt x="522" y="2131"/>
                    <a:pt x="1069" y="2131"/>
                  </a:cubicBezTo>
                  <a:cubicBezTo>
                    <a:pt x="1333" y="2131"/>
                    <a:pt x="1602" y="2033"/>
                    <a:pt x="1821" y="1813"/>
                  </a:cubicBezTo>
                  <a:cubicBezTo>
                    <a:pt x="2496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966" name="Google Shape;7966;p57"/>
            <p:cNvSpPr/>
            <p:nvPr/>
          </p:nvSpPr>
          <p:spPr>
            <a:xfrm>
              <a:off x="1456925" y="1799850"/>
              <a:ext cx="62425" cy="53325"/>
            </a:xfrm>
            <a:custGeom>
              <a:rect b="b" l="l" r="r" t="t"/>
              <a:pathLst>
                <a:path extrusionOk="0" h="2133" w="2497">
                  <a:moveTo>
                    <a:pt x="1065" y="0"/>
                  </a:moveTo>
                  <a:cubicBezTo>
                    <a:pt x="480" y="0"/>
                    <a:pt x="8" y="480"/>
                    <a:pt x="0" y="1065"/>
                  </a:cubicBezTo>
                  <a:cubicBezTo>
                    <a:pt x="0" y="1709"/>
                    <a:pt x="526" y="2133"/>
                    <a:pt x="1074" y="2133"/>
                  </a:cubicBezTo>
                  <a:cubicBezTo>
                    <a:pt x="1336" y="2133"/>
                    <a:pt x="1603" y="2036"/>
                    <a:pt x="1821" y="1821"/>
                  </a:cubicBezTo>
                  <a:cubicBezTo>
                    <a:pt x="2496" y="1146"/>
                    <a:pt x="2016" y="0"/>
                    <a:pt x="1065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967" name="Google Shape;7967;p57"/>
            <p:cNvSpPr/>
            <p:nvPr/>
          </p:nvSpPr>
          <p:spPr>
            <a:xfrm>
              <a:off x="1456925" y="1723625"/>
              <a:ext cx="62425" cy="53350"/>
            </a:xfrm>
            <a:custGeom>
              <a:rect b="b" l="l" r="r" t="t"/>
              <a:pathLst>
                <a:path extrusionOk="0" h="2134" w="2497">
                  <a:moveTo>
                    <a:pt x="1065" y="1"/>
                  </a:moveTo>
                  <a:cubicBezTo>
                    <a:pt x="480" y="1"/>
                    <a:pt x="0" y="480"/>
                    <a:pt x="0" y="1065"/>
                  </a:cubicBezTo>
                  <a:cubicBezTo>
                    <a:pt x="0" y="1709"/>
                    <a:pt x="526" y="2133"/>
                    <a:pt x="1074" y="2133"/>
                  </a:cubicBezTo>
                  <a:cubicBezTo>
                    <a:pt x="1336" y="2133"/>
                    <a:pt x="1603" y="2037"/>
                    <a:pt x="1821" y="1822"/>
                  </a:cubicBezTo>
                  <a:cubicBezTo>
                    <a:pt x="2496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968" name="Google Shape;7968;p57"/>
            <p:cNvSpPr/>
            <p:nvPr/>
          </p:nvSpPr>
          <p:spPr>
            <a:xfrm>
              <a:off x="1456925" y="1647400"/>
              <a:ext cx="62425" cy="53450"/>
            </a:xfrm>
            <a:custGeom>
              <a:rect b="b" l="l" r="r" t="t"/>
              <a:pathLst>
                <a:path extrusionOk="0" h="2138" w="2497">
                  <a:moveTo>
                    <a:pt x="1065" y="1"/>
                  </a:moveTo>
                  <a:cubicBezTo>
                    <a:pt x="480" y="9"/>
                    <a:pt x="8" y="481"/>
                    <a:pt x="0" y="1066"/>
                  </a:cubicBezTo>
                  <a:cubicBezTo>
                    <a:pt x="0" y="1710"/>
                    <a:pt x="525" y="2138"/>
                    <a:pt x="1074" y="2138"/>
                  </a:cubicBezTo>
                  <a:cubicBezTo>
                    <a:pt x="1336" y="2138"/>
                    <a:pt x="1603" y="2040"/>
                    <a:pt x="1821" y="1822"/>
                  </a:cubicBezTo>
                  <a:cubicBezTo>
                    <a:pt x="2496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969" name="Google Shape;7969;p57"/>
            <p:cNvSpPr/>
            <p:nvPr/>
          </p:nvSpPr>
          <p:spPr>
            <a:xfrm>
              <a:off x="1456925" y="1571400"/>
              <a:ext cx="62425" cy="53250"/>
            </a:xfrm>
            <a:custGeom>
              <a:rect b="b" l="l" r="r" t="t"/>
              <a:pathLst>
                <a:path extrusionOk="0" h="2130" w="2497">
                  <a:moveTo>
                    <a:pt x="1065" y="1"/>
                  </a:moveTo>
                  <a:cubicBezTo>
                    <a:pt x="480" y="1"/>
                    <a:pt x="8" y="472"/>
                    <a:pt x="0" y="1066"/>
                  </a:cubicBezTo>
                  <a:cubicBezTo>
                    <a:pt x="0" y="1703"/>
                    <a:pt x="525" y="2129"/>
                    <a:pt x="1073" y="2129"/>
                  </a:cubicBezTo>
                  <a:cubicBezTo>
                    <a:pt x="1335" y="2129"/>
                    <a:pt x="1603" y="2032"/>
                    <a:pt x="1821" y="1813"/>
                  </a:cubicBezTo>
                  <a:cubicBezTo>
                    <a:pt x="2496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970" name="Google Shape;7970;p57"/>
            <p:cNvSpPr/>
            <p:nvPr/>
          </p:nvSpPr>
          <p:spPr>
            <a:xfrm>
              <a:off x="1456925" y="1266550"/>
              <a:ext cx="62425" cy="53450"/>
            </a:xfrm>
            <a:custGeom>
              <a:rect b="b" l="l" r="r" t="t"/>
              <a:pathLst>
                <a:path extrusionOk="0" h="2138" w="2497">
                  <a:moveTo>
                    <a:pt x="1065" y="0"/>
                  </a:moveTo>
                  <a:cubicBezTo>
                    <a:pt x="480" y="9"/>
                    <a:pt x="8" y="480"/>
                    <a:pt x="0" y="1074"/>
                  </a:cubicBezTo>
                  <a:cubicBezTo>
                    <a:pt x="0" y="1711"/>
                    <a:pt x="525" y="2137"/>
                    <a:pt x="1073" y="2137"/>
                  </a:cubicBezTo>
                  <a:cubicBezTo>
                    <a:pt x="1335" y="2137"/>
                    <a:pt x="1603" y="2040"/>
                    <a:pt x="1821" y="1821"/>
                  </a:cubicBezTo>
                  <a:cubicBezTo>
                    <a:pt x="2496" y="1155"/>
                    <a:pt x="2016" y="0"/>
                    <a:pt x="1065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971" name="Google Shape;7971;p57"/>
            <p:cNvSpPr/>
            <p:nvPr/>
          </p:nvSpPr>
          <p:spPr>
            <a:xfrm>
              <a:off x="1380900" y="2790200"/>
              <a:ext cx="62225" cy="53350"/>
            </a:xfrm>
            <a:custGeom>
              <a:rect b="b" l="l" r="r" t="t"/>
              <a:pathLst>
                <a:path extrusionOk="0" h="2134" w="2489">
                  <a:moveTo>
                    <a:pt x="1066" y="1"/>
                  </a:moveTo>
                  <a:cubicBezTo>
                    <a:pt x="472" y="1"/>
                    <a:pt x="1" y="480"/>
                    <a:pt x="1" y="1066"/>
                  </a:cubicBezTo>
                  <a:cubicBezTo>
                    <a:pt x="1" y="1709"/>
                    <a:pt x="526" y="2134"/>
                    <a:pt x="1072" y="2134"/>
                  </a:cubicBezTo>
                  <a:cubicBezTo>
                    <a:pt x="1333" y="2134"/>
                    <a:pt x="1598" y="2037"/>
                    <a:pt x="1814" y="1822"/>
                  </a:cubicBezTo>
                  <a:cubicBezTo>
                    <a:pt x="2488" y="1147"/>
                    <a:pt x="2009" y="1"/>
                    <a:pt x="1066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972" name="Google Shape;7972;p57"/>
            <p:cNvSpPr/>
            <p:nvPr/>
          </p:nvSpPr>
          <p:spPr>
            <a:xfrm>
              <a:off x="1380900" y="2714000"/>
              <a:ext cx="62225" cy="53350"/>
            </a:xfrm>
            <a:custGeom>
              <a:rect b="b" l="l" r="r" t="t"/>
              <a:pathLst>
                <a:path extrusionOk="0" h="2134" w="2489">
                  <a:moveTo>
                    <a:pt x="1066" y="0"/>
                  </a:moveTo>
                  <a:cubicBezTo>
                    <a:pt x="472" y="0"/>
                    <a:pt x="1" y="480"/>
                    <a:pt x="1" y="1065"/>
                  </a:cubicBezTo>
                  <a:cubicBezTo>
                    <a:pt x="1" y="1709"/>
                    <a:pt x="526" y="2133"/>
                    <a:pt x="1072" y="2133"/>
                  </a:cubicBezTo>
                  <a:cubicBezTo>
                    <a:pt x="1333" y="2133"/>
                    <a:pt x="1598" y="2036"/>
                    <a:pt x="1814" y="1821"/>
                  </a:cubicBezTo>
                  <a:cubicBezTo>
                    <a:pt x="2488" y="1146"/>
                    <a:pt x="2009" y="0"/>
                    <a:pt x="1066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973" name="Google Shape;7973;p57"/>
            <p:cNvSpPr/>
            <p:nvPr/>
          </p:nvSpPr>
          <p:spPr>
            <a:xfrm>
              <a:off x="1380900" y="2637775"/>
              <a:ext cx="62225" cy="53450"/>
            </a:xfrm>
            <a:custGeom>
              <a:rect b="b" l="l" r="r" t="t"/>
              <a:pathLst>
                <a:path extrusionOk="0" h="2138" w="2489">
                  <a:moveTo>
                    <a:pt x="1066" y="1"/>
                  </a:moveTo>
                  <a:cubicBezTo>
                    <a:pt x="472" y="9"/>
                    <a:pt x="1" y="480"/>
                    <a:pt x="1" y="1074"/>
                  </a:cubicBezTo>
                  <a:cubicBezTo>
                    <a:pt x="1" y="1712"/>
                    <a:pt x="525" y="2137"/>
                    <a:pt x="1071" y="2137"/>
                  </a:cubicBezTo>
                  <a:cubicBezTo>
                    <a:pt x="1332" y="2137"/>
                    <a:pt x="1598" y="2040"/>
                    <a:pt x="1814" y="1822"/>
                  </a:cubicBezTo>
                  <a:cubicBezTo>
                    <a:pt x="2488" y="1147"/>
                    <a:pt x="2009" y="1"/>
                    <a:pt x="1066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974" name="Google Shape;7974;p57"/>
            <p:cNvSpPr/>
            <p:nvPr/>
          </p:nvSpPr>
          <p:spPr>
            <a:xfrm>
              <a:off x="1380900" y="2561575"/>
              <a:ext cx="62225" cy="53425"/>
            </a:xfrm>
            <a:custGeom>
              <a:rect b="b" l="l" r="r" t="t"/>
              <a:pathLst>
                <a:path extrusionOk="0" h="2137" w="2489">
                  <a:moveTo>
                    <a:pt x="1066" y="0"/>
                  </a:moveTo>
                  <a:cubicBezTo>
                    <a:pt x="472" y="8"/>
                    <a:pt x="1" y="480"/>
                    <a:pt x="1" y="1073"/>
                  </a:cubicBezTo>
                  <a:cubicBezTo>
                    <a:pt x="1" y="1711"/>
                    <a:pt x="525" y="2137"/>
                    <a:pt x="1071" y="2137"/>
                  </a:cubicBezTo>
                  <a:cubicBezTo>
                    <a:pt x="1332" y="2137"/>
                    <a:pt x="1598" y="2039"/>
                    <a:pt x="1814" y="1821"/>
                  </a:cubicBezTo>
                  <a:cubicBezTo>
                    <a:pt x="2488" y="1154"/>
                    <a:pt x="2009" y="0"/>
                    <a:pt x="1066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975" name="Google Shape;7975;p57"/>
            <p:cNvSpPr/>
            <p:nvPr/>
          </p:nvSpPr>
          <p:spPr>
            <a:xfrm>
              <a:off x="1380900" y="2485550"/>
              <a:ext cx="62225" cy="53300"/>
            </a:xfrm>
            <a:custGeom>
              <a:rect b="b" l="l" r="r" t="t"/>
              <a:pathLst>
                <a:path extrusionOk="0" h="2132" w="2489">
                  <a:moveTo>
                    <a:pt x="1066" y="1"/>
                  </a:moveTo>
                  <a:cubicBezTo>
                    <a:pt x="472" y="1"/>
                    <a:pt x="1" y="480"/>
                    <a:pt x="1" y="1066"/>
                  </a:cubicBezTo>
                  <a:cubicBezTo>
                    <a:pt x="1" y="1708"/>
                    <a:pt x="523" y="2131"/>
                    <a:pt x="1067" y="2131"/>
                  </a:cubicBezTo>
                  <a:cubicBezTo>
                    <a:pt x="1330" y="2131"/>
                    <a:pt x="1597" y="2033"/>
                    <a:pt x="1814" y="1814"/>
                  </a:cubicBezTo>
                  <a:cubicBezTo>
                    <a:pt x="2488" y="1147"/>
                    <a:pt x="2009" y="1"/>
                    <a:pt x="1066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976" name="Google Shape;7976;p57"/>
            <p:cNvSpPr/>
            <p:nvPr/>
          </p:nvSpPr>
          <p:spPr>
            <a:xfrm>
              <a:off x="1380900" y="2409350"/>
              <a:ext cx="62225" cy="53350"/>
            </a:xfrm>
            <a:custGeom>
              <a:rect b="b" l="l" r="r" t="t"/>
              <a:pathLst>
                <a:path extrusionOk="0" h="2134" w="2489">
                  <a:moveTo>
                    <a:pt x="1066" y="0"/>
                  </a:moveTo>
                  <a:cubicBezTo>
                    <a:pt x="472" y="0"/>
                    <a:pt x="1" y="480"/>
                    <a:pt x="1" y="1065"/>
                  </a:cubicBezTo>
                  <a:cubicBezTo>
                    <a:pt x="1" y="1709"/>
                    <a:pt x="526" y="2133"/>
                    <a:pt x="1072" y="2133"/>
                  </a:cubicBezTo>
                  <a:cubicBezTo>
                    <a:pt x="1333" y="2133"/>
                    <a:pt x="1598" y="2036"/>
                    <a:pt x="1814" y="1821"/>
                  </a:cubicBezTo>
                  <a:cubicBezTo>
                    <a:pt x="2488" y="1146"/>
                    <a:pt x="2009" y="0"/>
                    <a:pt x="1066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977" name="Google Shape;7977;p57"/>
            <p:cNvSpPr/>
            <p:nvPr/>
          </p:nvSpPr>
          <p:spPr>
            <a:xfrm>
              <a:off x="1380900" y="2333125"/>
              <a:ext cx="62225" cy="53450"/>
            </a:xfrm>
            <a:custGeom>
              <a:rect b="b" l="l" r="r" t="t"/>
              <a:pathLst>
                <a:path extrusionOk="0" h="2138" w="2489">
                  <a:moveTo>
                    <a:pt x="1066" y="1"/>
                  </a:moveTo>
                  <a:cubicBezTo>
                    <a:pt x="472" y="1"/>
                    <a:pt x="1" y="480"/>
                    <a:pt x="1" y="1066"/>
                  </a:cubicBezTo>
                  <a:cubicBezTo>
                    <a:pt x="1" y="1709"/>
                    <a:pt x="526" y="2137"/>
                    <a:pt x="1072" y="2137"/>
                  </a:cubicBezTo>
                  <a:cubicBezTo>
                    <a:pt x="1333" y="2137"/>
                    <a:pt x="1598" y="2040"/>
                    <a:pt x="1814" y="1822"/>
                  </a:cubicBezTo>
                  <a:cubicBezTo>
                    <a:pt x="2488" y="1147"/>
                    <a:pt x="2009" y="1"/>
                    <a:pt x="1066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978" name="Google Shape;7978;p57"/>
            <p:cNvSpPr/>
            <p:nvPr/>
          </p:nvSpPr>
          <p:spPr>
            <a:xfrm>
              <a:off x="1380900" y="2256925"/>
              <a:ext cx="62375" cy="53425"/>
            </a:xfrm>
            <a:custGeom>
              <a:rect b="b" l="l" r="r" t="t"/>
              <a:pathLst>
                <a:path extrusionOk="0" h="2137" w="2495">
                  <a:moveTo>
                    <a:pt x="1076" y="0"/>
                  </a:moveTo>
                  <a:cubicBezTo>
                    <a:pt x="1072" y="0"/>
                    <a:pt x="1069" y="0"/>
                    <a:pt x="1066" y="0"/>
                  </a:cubicBezTo>
                  <a:cubicBezTo>
                    <a:pt x="472" y="0"/>
                    <a:pt x="1" y="480"/>
                    <a:pt x="1" y="1065"/>
                  </a:cubicBezTo>
                  <a:cubicBezTo>
                    <a:pt x="1" y="1709"/>
                    <a:pt x="526" y="2137"/>
                    <a:pt x="1075" y="2137"/>
                  </a:cubicBezTo>
                  <a:cubicBezTo>
                    <a:pt x="1337" y="2137"/>
                    <a:pt x="1604" y="2039"/>
                    <a:pt x="1822" y="1821"/>
                  </a:cubicBezTo>
                  <a:cubicBezTo>
                    <a:pt x="2494" y="1149"/>
                    <a:pt x="2020" y="0"/>
                    <a:pt x="1076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979" name="Google Shape;7979;p57"/>
            <p:cNvSpPr/>
            <p:nvPr/>
          </p:nvSpPr>
          <p:spPr>
            <a:xfrm>
              <a:off x="1380900" y="2180700"/>
              <a:ext cx="62225" cy="53350"/>
            </a:xfrm>
            <a:custGeom>
              <a:rect b="b" l="l" r="r" t="t"/>
              <a:pathLst>
                <a:path extrusionOk="0" h="2134" w="2489">
                  <a:moveTo>
                    <a:pt x="1066" y="1"/>
                  </a:moveTo>
                  <a:cubicBezTo>
                    <a:pt x="472" y="1"/>
                    <a:pt x="1" y="480"/>
                    <a:pt x="1" y="1066"/>
                  </a:cubicBezTo>
                  <a:cubicBezTo>
                    <a:pt x="1" y="1709"/>
                    <a:pt x="526" y="2133"/>
                    <a:pt x="1072" y="2133"/>
                  </a:cubicBezTo>
                  <a:cubicBezTo>
                    <a:pt x="1333" y="2133"/>
                    <a:pt x="1598" y="2037"/>
                    <a:pt x="1814" y="1822"/>
                  </a:cubicBezTo>
                  <a:cubicBezTo>
                    <a:pt x="2488" y="1147"/>
                    <a:pt x="2009" y="1"/>
                    <a:pt x="1066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980" name="Google Shape;7980;p57"/>
            <p:cNvSpPr/>
            <p:nvPr/>
          </p:nvSpPr>
          <p:spPr>
            <a:xfrm>
              <a:off x="1380900" y="2104500"/>
              <a:ext cx="62225" cy="53325"/>
            </a:xfrm>
            <a:custGeom>
              <a:rect b="b" l="l" r="r" t="t"/>
              <a:pathLst>
                <a:path extrusionOk="0" h="2133" w="2489">
                  <a:moveTo>
                    <a:pt x="1066" y="0"/>
                  </a:moveTo>
                  <a:cubicBezTo>
                    <a:pt x="472" y="0"/>
                    <a:pt x="1" y="480"/>
                    <a:pt x="1" y="1065"/>
                  </a:cubicBezTo>
                  <a:cubicBezTo>
                    <a:pt x="1" y="1709"/>
                    <a:pt x="526" y="2133"/>
                    <a:pt x="1072" y="2133"/>
                  </a:cubicBezTo>
                  <a:cubicBezTo>
                    <a:pt x="1333" y="2133"/>
                    <a:pt x="1598" y="2036"/>
                    <a:pt x="1814" y="1821"/>
                  </a:cubicBezTo>
                  <a:cubicBezTo>
                    <a:pt x="2488" y="1146"/>
                    <a:pt x="2009" y="0"/>
                    <a:pt x="1066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981" name="Google Shape;7981;p57"/>
            <p:cNvSpPr/>
            <p:nvPr/>
          </p:nvSpPr>
          <p:spPr>
            <a:xfrm>
              <a:off x="1380900" y="2028275"/>
              <a:ext cx="62225" cy="53450"/>
            </a:xfrm>
            <a:custGeom>
              <a:rect b="b" l="l" r="r" t="t"/>
              <a:pathLst>
                <a:path extrusionOk="0" h="2138" w="2489">
                  <a:moveTo>
                    <a:pt x="1066" y="1"/>
                  </a:moveTo>
                  <a:cubicBezTo>
                    <a:pt x="472" y="1"/>
                    <a:pt x="1" y="480"/>
                    <a:pt x="1" y="1065"/>
                  </a:cubicBezTo>
                  <a:cubicBezTo>
                    <a:pt x="1" y="1709"/>
                    <a:pt x="526" y="2137"/>
                    <a:pt x="1072" y="2137"/>
                  </a:cubicBezTo>
                  <a:cubicBezTo>
                    <a:pt x="1333" y="2137"/>
                    <a:pt x="1598" y="2040"/>
                    <a:pt x="1814" y="1821"/>
                  </a:cubicBezTo>
                  <a:cubicBezTo>
                    <a:pt x="2488" y="1147"/>
                    <a:pt x="2009" y="1"/>
                    <a:pt x="1066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982" name="Google Shape;7982;p57"/>
            <p:cNvSpPr/>
            <p:nvPr/>
          </p:nvSpPr>
          <p:spPr>
            <a:xfrm>
              <a:off x="1380900" y="1952050"/>
              <a:ext cx="62225" cy="53450"/>
            </a:xfrm>
            <a:custGeom>
              <a:rect b="b" l="l" r="r" t="t"/>
              <a:pathLst>
                <a:path extrusionOk="0" h="2138" w="2489">
                  <a:moveTo>
                    <a:pt x="1066" y="1"/>
                  </a:moveTo>
                  <a:cubicBezTo>
                    <a:pt x="472" y="9"/>
                    <a:pt x="1" y="481"/>
                    <a:pt x="1" y="1074"/>
                  </a:cubicBezTo>
                  <a:cubicBezTo>
                    <a:pt x="1" y="1712"/>
                    <a:pt x="525" y="2138"/>
                    <a:pt x="1071" y="2138"/>
                  </a:cubicBezTo>
                  <a:cubicBezTo>
                    <a:pt x="1332" y="2138"/>
                    <a:pt x="1598" y="2040"/>
                    <a:pt x="1814" y="1822"/>
                  </a:cubicBezTo>
                  <a:cubicBezTo>
                    <a:pt x="2488" y="1155"/>
                    <a:pt x="2009" y="1"/>
                    <a:pt x="1066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983" name="Google Shape;7983;p57"/>
            <p:cNvSpPr/>
            <p:nvPr/>
          </p:nvSpPr>
          <p:spPr>
            <a:xfrm>
              <a:off x="1380900" y="1876050"/>
              <a:ext cx="62225" cy="53275"/>
            </a:xfrm>
            <a:custGeom>
              <a:rect b="b" l="l" r="r" t="t"/>
              <a:pathLst>
                <a:path extrusionOk="0" h="2131" w="2489">
                  <a:moveTo>
                    <a:pt x="1066" y="1"/>
                  </a:moveTo>
                  <a:cubicBezTo>
                    <a:pt x="472" y="1"/>
                    <a:pt x="1" y="472"/>
                    <a:pt x="1" y="1066"/>
                  </a:cubicBezTo>
                  <a:cubicBezTo>
                    <a:pt x="1" y="1707"/>
                    <a:pt x="523" y="2131"/>
                    <a:pt x="1067" y="2131"/>
                  </a:cubicBezTo>
                  <a:cubicBezTo>
                    <a:pt x="1330" y="2131"/>
                    <a:pt x="1597" y="2033"/>
                    <a:pt x="1814" y="1813"/>
                  </a:cubicBezTo>
                  <a:cubicBezTo>
                    <a:pt x="2488" y="1147"/>
                    <a:pt x="2009" y="1"/>
                    <a:pt x="1066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984" name="Google Shape;7984;p57"/>
            <p:cNvSpPr/>
            <p:nvPr/>
          </p:nvSpPr>
          <p:spPr>
            <a:xfrm>
              <a:off x="1380900" y="1799850"/>
              <a:ext cx="62225" cy="53325"/>
            </a:xfrm>
            <a:custGeom>
              <a:rect b="b" l="l" r="r" t="t"/>
              <a:pathLst>
                <a:path extrusionOk="0" h="2133" w="2489">
                  <a:moveTo>
                    <a:pt x="1066" y="0"/>
                  </a:moveTo>
                  <a:cubicBezTo>
                    <a:pt x="472" y="0"/>
                    <a:pt x="1" y="480"/>
                    <a:pt x="1" y="1065"/>
                  </a:cubicBezTo>
                  <a:cubicBezTo>
                    <a:pt x="1" y="1709"/>
                    <a:pt x="526" y="2133"/>
                    <a:pt x="1072" y="2133"/>
                  </a:cubicBezTo>
                  <a:cubicBezTo>
                    <a:pt x="1333" y="2133"/>
                    <a:pt x="1598" y="2036"/>
                    <a:pt x="1814" y="1821"/>
                  </a:cubicBezTo>
                  <a:cubicBezTo>
                    <a:pt x="2488" y="1146"/>
                    <a:pt x="2009" y="0"/>
                    <a:pt x="1066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985" name="Google Shape;7985;p57"/>
            <p:cNvSpPr/>
            <p:nvPr/>
          </p:nvSpPr>
          <p:spPr>
            <a:xfrm>
              <a:off x="1380900" y="1723625"/>
              <a:ext cx="62225" cy="53350"/>
            </a:xfrm>
            <a:custGeom>
              <a:rect b="b" l="l" r="r" t="t"/>
              <a:pathLst>
                <a:path extrusionOk="0" h="2134" w="2489">
                  <a:moveTo>
                    <a:pt x="1066" y="1"/>
                  </a:moveTo>
                  <a:cubicBezTo>
                    <a:pt x="472" y="1"/>
                    <a:pt x="1" y="480"/>
                    <a:pt x="1" y="1065"/>
                  </a:cubicBezTo>
                  <a:cubicBezTo>
                    <a:pt x="1" y="1709"/>
                    <a:pt x="526" y="2133"/>
                    <a:pt x="1072" y="2133"/>
                  </a:cubicBezTo>
                  <a:cubicBezTo>
                    <a:pt x="1333" y="2133"/>
                    <a:pt x="1598" y="2037"/>
                    <a:pt x="1814" y="1822"/>
                  </a:cubicBezTo>
                  <a:cubicBezTo>
                    <a:pt x="2488" y="1147"/>
                    <a:pt x="2009" y="1"/>
                    <a:pt x="1066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986" name="Google Shape;7986;p57"/>
            <p:cNvSpPr/>
            <p:nvPr/>
          </p:nvSpPr>
          <p:spPr>
            <a:xfrm>
              <a:off x="1380900" y="1647400"/>
              <a:ext cx="62225" cy="53450"/>
            </a:xfrm>
            <a:custGeom>
              <a:rect b="b" l="l" r="r" t="t"/>
              <a:pathLst>
                <a:path extrusionOk="0" h="2138" w="2489">
                  <a:moveTo>
                    <a:pt x="1066" y="1"/>
                  </a:moveTo>
                  <a:cubicBezTo>
                    <a:pt x="472" y="1"/>
                    <a:pt x="1" y="481"/>
                    <a:pt x="1" y="1066"/>
                  </a:cubicBezTo>
                  <a:cubicBezTo>
                    <a:pt x="1" y="1710"/>
                    <a:pt x="526" y="2138"/>
                    <a:pt x="1072" y="2138"/>
                  </a:cubicBezTo>
                  <a:cubicBezTo>
                    <a:pt x="1333" y="2138"/>
                    <a:pt x="1598" y="2040"/>
                    <a:pt x="1814" y="1822"/>
                  </a:cubicBezTo>
                  <a:cubicBezTo>
                    <a:pt x="2488" y="1147"/>
                    <a:pt x="2009" y="1"/>
                    <a:pt x="1066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987" name="Google Shape;7987;p57"/>
            <p:cNvSpPr/>
            <p:nvPr/>
          </p:nvSpPr>
          <p:spPr>
            <a:xfrm>
              <a:off x="1380900" y="1571400"/>
              <a:ext cx="62225" cy="53250"/>
            </a:xfrm>
            <a:custGeom>
              <a:rect b="b" l="l" r="r" t="t"/>
              <a:pathLst>
                <a:path extrusionOk="0" h="2130" w="2489">
                  <a:moveTo>
                    <a:pt x="1066" y="1"/>
                  </a:moveTo>
                  <a:cubicBezTo>
                    <a:pt x="472" y="1"/>
                    <a:pt x="1" y="472"/>
                    <a:pt x="1" y="1066"/>
                  </a:cubicBezTo>
                  <a:cubicBezTo>
                    <a:pt x="1" y="1703"/>
                    <a:pt x="525" y="2129"/>
                    <a:pt x="1071" y="2129"/>
                  </a:cubicBezTo>
                  <a:cubicBezTo>
                    <a:pt x="1332" y="2129"/>
                    <a:pt x="1598" y="2032"/>
                    <a:pt x="1814" y="1813"/>
                  </a:cubicBezTo>
                  <a:cubicBezTo>
                    <a:pt x="2488" y="1147"/>
                    <a:pt x="2009" y="1"/>
                    <a:pt x="1066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988" name="Google Shape;7988;p57"/>
            <p:cNvSpPr/>
            <p:nvPr/>
          </p:nvSpPr>
          <p:spPr>
            <a:xfrm>
              <a:off x="1380900" y="1495200"/>
              <a:ext cx="62225" cy="53325"/>
            </a:xfrm>
            <a:custGeom>
              <a:rect b="b" l="l" r="r" t="t"/>
              <a:pathLst>
                <a:path extrusionOk="0" h="2133" w="2489">
                  <a:moveTo>
                    <a:pt x="1066" y="0"/>
                  </a:moveTo>
                  <a:cubicBezTo>
                    <a:pt x="472" y="0"/>
                    <a:pt x="1" y="480"/>
                    <a:pt x="1" y="1065"/>
                  </a:cubicBezTo>
                  <a:cubicBezTo>
                    <a:pt x="1" y="1709"/>
                    <a:pt x="526" y="2133"/>
                    <a:pt x="1072" y="2133"/>
                  </a:cubicBezTo>
                  <a:cubicBezTo>
                    <a:pt x="1333" y="2133"/>
                    <a:pt x="1598" y="2036"/>
                    <a:pt x="1814" y="1821"/>
                  </a:cubicBezTo>
                  <a:cubicBezTo>
                    <a:pt x="2488" y="1146"/>
                    <a:pt x="2009" y="0"/>
                    <a:pt x="1066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989" name="Google Shape;7989;p57"/>
            <p:cNvSpPr/>
            <p:nvPr/>
          </p:nvSpPr>
          <p:spPr>
            <a:xfrm>
              <a:off x="1304700" y="2561575"/>
              <a:ext cx="62200" cy="53425"/>
            </a:xfrm>
            <a:custGeom>
              <a:rect b="b" l="l" r="r" t="t"/>
              <a:pathLst>
                <a:path extrusionOk="0" h="2137" w="2488">
                  <a:moveTo>
                    <a:pt x="1065" y="0"/>
                  </a:moveTo>
                  <a:cubicBezTo>
                    <a:pt x="480" y="8"/>
                    <a:pt x="0" y="480"/>
                    <a:pt x="0" y="1073"/>
                  </a:cubicBezTo>
                  <a:cubicBezTo>
                    <a:pt x="0" y="1711"/>
                    <a:pt x="525" y="2137"/>
                    <a:pt x="1073" y="2137"/>
                  </a:cubicBezTo>
                  <a:cubicBezTo>
                    <a:pt x="1335" y="2137"/>
                    <a:pt x="1603" y="2039"/>
                    <a:pt x="1821" y="1821"/>
                  </a:cubicBezTo>
                  <a:cubicBezTo>
                    <a:pt x="2488" y="1154"/>
                    <a:pt x="2016" y="0"/>
                    <a:pt x="1065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990" name="Google Shape;7990;p57"/>
            <p:cNvSpPr/>
            <p:nvPr/>
          </p:nvSpPr>
          <p:spPr>
            <a:xfrm>
              <a:off x="1304700" y="2485550"/>
              <a:ext cx="62200" cy="53300"/>
            </a:xfrm>
            <a:custGeom>
              <a:rect b="b" l="l" r="r" t="t"/>
              <a:pathLst>
                <a:path extrusionOk="0" h="2132" w="2488">
                  <a:moveTo>
                    <a:pt x="1065" y="1"/>
                  </a:moveTo>
                  <a:cubicBezTo>
                    <a:pt x="480" y="1"/>
                    <a:pt x="0" y="480"/>
                    <a:pt x="0" y="1066"/>
                  </a:cubicBezTo>
                  <a:cubicBezTo>
                    <a:pt x="0" y="1708"/>
                    <a:pt x="523" y="2131"/>
                    <a:pt x="1069" y="2131"/>
                  </a:cubicBezTo>
                  <a:cubicBezTo>
                    <a:pt x="1333" y="2131"/>
                    <a:pt x="1602" y="2033"/>
                    <a:pt x="1821" y="1814"/>
                  </a:cubicBezTo>
                  <a:cubicBezTo>
                    <a:pt x="2488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991" name="Google Shape;7991;p57"/>
            <p:cNvSpPr/>
            <p:nvPr/>
          </p:nvSpPr>
          <p:spPr>
            <a:xfrm>
              <a:off x="1304700" y="2409350"/>
              <a:ext cx="62200" cy="53350"/>
            </a:xfrm>
            <a:custGeom>
              <a:rect b="b" l="l" r="r" t="t"/>
              <a:pathLst>
                <a:path extrusionOk="0" h="2134" w="2488">
                  <a:moveTo>
                    <a:pt x="1065" y="0"/>
                  </a:moveTo>
                  <a:cubicBezTo>
                    <a:pt x="480" y="0"/>
                    <a:pt x="0" y="480"/>
                    <a:pt x="0" y="1065"/>
                  </a:cubicBezTo>
                  <a:cubicBezTo>
                    <a:pt x="0" y="1709"/>
                    <a:pt x="526" y="2133"/>
                    <a:pt x="1074" y="2133"/>
                  </a:cubicBezTo>
                  <a:cubicBezTo>
                    <a:pt x="1336" y="2133"/>
                    <a:pt x="1603" y="2036"/>
                    <a:pt x="1821" y="1821"/>
                  </a:cubicBezTo>
                  <a:cubicBezTo>
                    <a:pt x="2488" y="1146"/>
                    <a:pt x="2016" y="0"/>
                    <a:pt x="1065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992" name="Google Shape;7992;p57"/>
            <p:cNvSpPr/>
            <p:nvPr/>
          </p:nvSpPr>
          <p:spPr>
            <a:xfrm>
              <a:off x="1304700" y="2333125"/>
              <a:ext cx="62200" cy="53450"/>
            </a:xfrm>
            <a:custGeom>
              <a:rect b="b" l="l" r="r" t="t"/>
              <a:pathLst>
                <a:path extrusionOk="0" h="2138" w="2488">
                  <a:moveTo>
                    <a:pt x="1065" y="1"/>
                  </a:moveTo>
                  <a:cubicBezTo>
                    <a:pt x="480" y="1"/>
                    <a:pt x="0" y="480"/>
                    <a:pt x="0" y="1066"/>
                  </a:cubicBezTo>
                  <a:cubicBezTo>
                    <a:pt x="0" y="1709"/>
                    <a:pt x="525" y="2137"/>
                    <a:pt x="1074" y="2137"/>
                  </a:cubicBezTo>
                  <a:cubicBezTo>
                    <a:pt x="1336" y="2137"/>
                    <a:pt x="1603" y="2040"/>
                    <a:pt x="1821" y="1822"/>
                  </a:cubicBezTo>
                  <a:cubicBezTo>
                    <a:pt x="2488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993" name="Google Shape;7993;p57"/>
            <p:cNvSpPr/>
            <p:nvPr/>
          </p:nvSpPr>
          <p:spPr>
            <a:xfrm>
              <a:off x="1304700" y="2256925"/>
              <a:ext cx="62350" cy="53425"/>
            </a:xfrm>
            <a:custGeom>
              <a:rect b="b" l="l" r="r" t="t"/>
              <a:pathLst>
                <a:path extrusionOk="0" h="2137" w="2494">
                  <a:moveTo>
                    <a:pt x="1075" y="0"/>
                  </a:moveTo>
                  <a:cubicBezTo>
                    <a:pt x="1072" y="0"/>
                    <a:pt x="1069" y="0"/>
                    <a:pt x="1065" y="0"/>
                  </a:cubicBezTo>
                  <a:cubicBezTo>
                    <a:pt x="472" y="0"/>
                    <a:pt x="0" y="480"/>
                    <a:pt x="0" y="1065"/>
                  </a:cubicBezTo>
                  <a:cubicBezTo>
                    <a:pt x="0" y="1709"/>
                    <a:pt x="529" y="2137"/>
                    <a:pt x="1078" y="2137"/>
                  </a:cubicBezTo>
                  <a:cubicBezTo>
                    <a:pt x="1340" y="2137"/>
                    <a:pt x="1606" y="2039"/>
                    <a:pt x="1821" y="1821"/>
                  </a:cubicBezTo>
                  <a:cubicBezTo>
                    <a:pt x="2494" y="1149"/>
                    <a:pt x="2020" y="0"/>
                    <a:pt x="1075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994" name="Google Shape;7994;p57"/>
            <p:cNvSpPr/>
            <p:nvPr/>
          </p:nvSpPr>
          <p:spPr>
            <a:xfrm>
              <a:off x="1304700" y="2180700"/>
              <a:ext cx="62200" cy="53350"/>
            </a:xfrm>
            <a:custGeom>
              <a:rect b="b" l="l" r="r" t="t"/>
              <a:pathLst>
                <a:path extrusionOk="0" h="2134" w="2488">
                  <a:moveTo>
                    <a:pt x="1065" y="1"/>
                  </a:moveTo>
                  <a:cubicBezTo>
                    <a:pt x="480" y="1"/>
                    <a:pt x="0" y="480"/>
                    <a:pt x="0" y="1066"/>
                  </a:cubicBezTo>
                  <a:cubicBezTo>
                    <a:pt x="0" y="1709"/>
                    <a:pt x="526" y="2133"/>
                    <a:pt x="1074" y="2133"/>
                  </a:cubicBezTo>
                  <a:cubicBezTo>
                    <a:pt x="1336" y="2133"/>
                    <a:pt x="1603" y="2037"/>
                    <a:pt x="1821" y="1822"/>
                  </a:cubicBezTo>
                  <a:cubicBezTo>
                    <a:pt x="2488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995" name="Google Shape;7995;p57"/>
            <p:cNvSpPr/>
            <p:nvPr/>
          </p:nvSpPr>
          <p:spPr>
            <a:xfrm>
              <a:off x="1304700" y="2104500"/>
              <a:ext cx="62200" cy="53325"/>
            </a:xfrm>
            <a:custGeom>
              <a:rect b="b" l="l" r="r" t="t"/>
              <a:pathLst>
                <a:path extrusionOk="0" h="2133" w="2488">
                  <a:moveTo>
                    <a:pt x="1065" y="0"/>
                  </a:moveTo>
                  <a:cubicBezTo>
                    <a:pt x="480" y="0"/>
                    <a:pt x="0" y="480"/>
                    <a:pt x="0" y="1065"/>
                  </a:cubicBezTo>
                  <a:cubicBezTo>
                    <a:pt x="0" y="1709"/>
                    <a:pt x="526" y="2133"/>
                    <a:pt x="1074" y="2133"/>
                  </a:cubicBezTo>
                  <a:cubicBezTo>
                    <a:pt x="1336" y="2133"/>
                    <a:pt x="1603" y="2036"/>
                    <a:pt x="1821" y="1821"/>
                  </a:cubicBezTo>
                  <a:cubicBezTo>
                    <a:pt x="2488" y="1146"/>
                    <a:pt x="2016" y="0"/>
                    <a:pt x="1065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996" name="Google Shape;7996;p57"/>
            <p:cNvSpPr/>
            <p:nvPr/>
          </p:nvSpPr>
          <p:spPr>
            <a:xfrm>
              <a:off x="1304700" y="2028275"/>
              <a:ext cx="62200" cy="53450"/>
            </a:xfrm>
            <a:custGeom>
              <a:rect b="b" l="l" r="r" t="t"/>
              <a:pathLst>
                <a:path extrusionOk="0" h="2138" w="2488">
                  <a:moveTo>
                    <a:pt x="1065" y="1"/>
                  </a:moveTo>
                  <a:cubicBezTo>
                    <a:pt x="480" y="1"/>
                    <a:pt x="0" y="480"/>
                    <a:pt x="0" y="1065"/>
                  </a:cubicBezTo>
                  <a:cubicBezTo>
                    <a:pt x="0" y="1709"/>
                    <a:pt x="525" y="2137"/>
                    <a:pt x="1074" y="2137"/>
                  </a:cubicBezTo>
                  <a:cubicBezTo>
                    <a:pt x="1336" y="2137"/>
                    <a:pt x="1603" y="2040"/>
                    <a:pt x="1821" y="1821"/>
                  </a:cubicBezTo>
                  <a:cubicBezTo>
                    <a:pt x="2488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997" name="Google Shape;7997;p57"/>
            <p:cNvSpPr/>
            <p:nvPr/>
          </p:nvSpPr>
          <p:spPr>
            <a:xfrm>
              <a:off x="1304700" y="1952050"/>
              <a:ext cx="62200" cy="53450"/>
            </a:xfrm>
            <a:custGeom>
              <a:rect b="b" l="l" r="r" t="t"/>
              <a:pathLst>
                <a:path extrusionOk="0" h="2138" w="2488">
                  <a:moveTo>
                    <a:pt x="1065" y="1"/>
                  </a:moveTo>
                  <a:cubicBezTo>
                    <a:pt x="480" y="9"/>
                    <a:pt x="0" y="481"/>
                    <a:pt x="0" y="1074"/>
                  </a:cubicBezTo>
                  <a:cubicBezTo>
                    <a:pt x="0" y="1712"/>
                    <a:pt x="525" y="2138"/>
                    <a:pt x="1073" y="2138"/>
                  </a:cubicBezTo>
                  <a:cubicBezTo>
                    <a:pt x="1335" y="2138"/>
                    <a:pt x="1603" y="2040"/>
                    <a:pt x="1821" y="1822"/>
                  </a:cubicBezTo>
                  <a:cubicBezTo>
                    <a:pt x="2488" y="1155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998" name="Google Shape;7998;p57"/>
            <p:cNvSpPr/>
            <p:nvPr/>
          </p:nvSpPr>
          <p:spPr>
            <a:xfrm>
              <a:off x="1304700" y="1876050"/>
              <a:ext cx="62200" cy="53275"/>
            </a:xfrm>
            <a:custGeom>
              <a:rect b="b" l="l" r="r" t="t"/>
              <a:pathLst>
                <a:path extrusionOk="0" h="2131" w="2488">
                  <a:moveTo>
                    <a:pt x="1065" y="1"/>
                  </a:moveTo>
                  <a:cubicBezTo>
                    <a:pt x="480" y="1"/>
                    <a:pt x="0" y="472"/>
                    <a:pt x="0" y="1066"/>
                  </a:cubicBezTo>
                  <a:cubicBezTo>
                    <a:pt x="0" y="1707"/>
                    <a:pt x="523" y="2131"/>
                    <a:pt x="1069" y="2131"/>
                  </a:cubicBezTo>
                  <a:cubicBezTo>
                    <a:pt x="1333" y="2131"/>
                    <a:pt x="1602" y="2033"/>
                    <a:pt x="1821" y="1813"/>
                  </a:cubicBezTo>
                  <a:cubicBezTo>
                    <a:pt x="2488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999" name="Google Shape;7999;p57"/>
            <p:cNvSpPr/>
            <p:nvPr/>
          </p:nvSpPr>
          <p:spPr>
            <a:xfrm>
              <a:off x="1304700" y="1799850"/>
              <a:ext cx="62200" cy="53325"/>
            </a:xfrm>
            <a:custGeom>
              <a:rect b="b" l="l" r="r" t="t"/>
              <a:pathLst>
                <a:path extrusionOk="0" h="2133" w="2488">
                  <a:moveTo>
                    <a:pt x="1065" y="0"/>
                  </a:moveTo>
                  <a:cubicBezTo>
                    <a:pt x="480" y="0"/>
                    <a:pt x="0" y="480"/>
                    <a:pt x="0" y="1065"/>
                  </a:cubicBezTo>
                  <a:cubicBezTo>
                    <a:pt x="0" y="1709"/>
                    <a:pt x="526" y="2133"/>
                    <a:pt x="1074" y="2133"/>
                  </a:cubicBezTo>
                  <a:cubicBezTo>
                    <a:pt x="1336" y="2133"/>
                    <a:pt x="1603" y="2036"/>
                    <a:pt x="1821" y="1821"/>
                  </a:cubicBezTo>
                  <a:cubicBezTo>
                    <a:pt x="2488" y="1146"/>
                    <a:pt x="2016" y="0"/>
                    <a:pt x="1065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000" name="Google Shape;8000;p57"/>
            <p:cNvSpPr/>
            <p:nvPr/>
          </p:nvSpPr>
          <p:spPr>
            <a:xfrm>
              <a:off x="1304700" y="1723625"/>
              <a:ext cx="62200" cy="53350"/>
            </a:xfrm>
            <a:custGeom>
              <a:rect b="b" l="l" r="r" t="t"/>
              <a:pathLst>
                <a:path extrusionOk="0" h="2134" w="2488">
                  <a:moveTo>
                    <a:pt x="1065" y="1"/>
                  </a:moveTo>
                  <a:cubicBezTo>
                    <a:pt x="480" y="1"/>
                    <a:pt x="0" y="480"/>
                    <a:pt x="0" y="1065"/>
                  </a:cubicBezTo>
                  <a:cubicBezTo>
                    <a:pt x="0" y="1709"/>
                    <a:pt x="526" y="2133"/>
                    <a:pt x="1074" y="2133"/>
                  </a:cubicBezTo>
                  <a:cubicBezTo>
                    <a:pt x="1336" y="2133"/>
                    <a:pt x="1603" y="2037"/>
                    <a:pt x="1821" y="1822"/>
                  </a:cubicBezTo>
                  <a:cubicBezTo>
                    <a:pt x="2488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001" name="Google Shape;8001;p57"/>
            <p:cNvSpPr/>
            <p:nvPr/>
          </p:nvSpPr>
          <p:spPr>
            <a:xfrm>
              <a:off x="1304700" y="1647400"/>
              <a:ext cx="62200" cy="53450"/>
            </a:xfrm>
            <a:custGeom>
              <a:rect b="b" l="l" r="r" t="t"/>
              <a:pathLst>
                <a:path extrusionOk="0" h="2138" w="2488">
                  <a:moveTo>
                    <a:pt x="1065" y="1"/>
                  </a:moveTo>
                  <a:cubicBezTo>
                    <a:pt x="480" y="9"/>
                    <a:pt x="0" y="481"/>
                    <a:pt x="0" y="1066"/>
                  </a:cubicBezTo>
                  <a:cubicBezTo>
                    <a:pt x="0" y="1710"/>
                    <a:pt x="525" y="2138"/>
                    <a:pt x="1074" y="2138"/>
                  </a:cubicBezTo>
                  <a:cubicBezTo>
                    <a:pt x="1336" y="2138"/>
                    <a:pt x="1603" y="2040"/>
                    <a:pt x="1821" y="1822"/>
                  </a:cubicBezTo>
                  <a:cubicBezTo>
                    <a:pt x="2488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002" name="Google Shape;8002;p57"/>
            <p:cNvSpPr/>
            <p:nvPr/>
          </p:nvSpPr>
          <p:spPr>
            <a:xfrm>
              <a:off x="1304700" y="1571400"/>
              <a:ext cx="62200" cy="53250"/>
            </a:xfrm>
            <a:custGeom>
              <a:rect b="b" l="l" r="r" t="t"/>
              <a:pathLst>
                <a:path extrusionOk="0" h="2130" w="2488">
                  <a:moveTo>
                    <a:pt x="1065" y="1"/>
                  </a:moveTo>
                  <a:cubicBezTo>
                    <a:pt x="480" y="1"/>
                    <a:pt x="0" y="472"/>
                    <a:pt x="0" y="1066"/>
                  </a:cubicBezTo>
                  <a:cubicBezTo>
                    <a:pt x="0" y="1703"/>
                    <a:pt x="525" y="2129"/>
                    <a:pt x="1073" y="2129"/>
                  </a:cubicBezTo>
                  <a:cubicBezTo>
                    <a:pt x="1335" y="2129"/>
                    <a:pt x="1603" y="2032"/>
                    <a:pt x="1821" y="1813"/>
                  </a:cubicBezTo>
                  <a:cubicBezTo>
                    <a:pt x="2488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003" name="Google Shape;8003;p57"/>
            <p:cNvSpPr/>
            <p:nvPr/>
          </p:nvSpPr>
          <p:spPr>
            <a:xfrm>
              <a:off x="1304700" y="1495200"/>
              <a:ext cx="62200" cy="53325"/>
            </a:xfrm>
            <a:custGeom>
              <a:rect b="b" l="l" r="r" t="t"/>
              <a:pathLst>
                <a:path extrusionOk="0" h="2133" w="2488">
                  <a:moveTo>
                    <a:pt x="1065" y="0"/>
                  </a:moveTo>
                  <a:cubicBezTo>
                    <a:pt x="480" y="0"/>
                    <a:pt x="0" y="480"/>
                    <a:pt x="0" y="1065"/>
                  </a:cubicBezTo>
                  <a:cubicBezTo>
                    <a:pt x="0" y="1709"/>
                    <a:pt x="526" y="2133"/>
                    <a:pt x="1074" y="2133"/>
                  </a:cubicBezTo>
                  <a:cubicBezTo>
                    <a:pt x="1336" y="2133"/>
                    <a:pt x="1603" y="2036"/>
                    <a:pt x="1821" y="1821"/>
                  </a:cubicBezTo>
                  <a:cubicBezTo>
                    <a:pt x="2488" y="1146"/>
                    <a:pt x="2016" y="0"/>
                    <a:pt x="1065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004" name="Google Shape;8004;p57"/>
            <p:cNvSpPr/>
            <p:nvPr/>
          </p:nvSpPr>
          <p:spPr>
            <a:xfrm>
              <a:off x="1304700" y="1418975"/>
              <a:ext cx="62200" cy="53350"/>
            </a:xfrm>
            <a:custGeom>
              <a:rect b="b" l="l" r="r" t="t"/>
              <a:pathLst>
                <a:path extrusionOk="0" h="2134" w="2488">
                  <a:moveTo>
                    <a:pt x="1065" y="1"/>
                  </a:moveTo>
                  <a:cubicBezTo>
                    <a:pt x="480" y="1"/>
                    <a:pt x="0" y="480"/>
                    <a:pt x="0" y="1065"/>
                  </a:cubicBezTo>
                  <a:cubicBezTo>
                    <a:pt x="0" y="1709"/>
                    <a:pt x="526" y="2133"/>
                    <a:pt x="1074" y="2133"/>
                  </a:cubicBezTo>
                  <a:cubicBezTo>
                    <a:pt x="1336" y="2133"/>
                    <a:pt x="1603" y="2037"/>
                    <a:pt x="1821" y="1822"/>
                  </a:cubicBezTo>
                  <a:cubicBezTo>
                    <a:pt x="2488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005" name="Google Shape;8005;p57"/>
            <p:cNvSpPr/>
            <p:nvPr/>
          </p:nvSpPr>
          <p:spPr>
            <a:xfrm>
              <a:off x="1304700" y="1190550"/>
              <a:ext cx="62200" cy="53325"/>
            </a:xfrm>
            <a:custGeom>
              <a:rect b="b" l="l" r="r" t="t"/>
              <a:pathLst>
                <a:path extrusionOk="0" h="2133" w="2488">
                  <a:moveTo>
                    <a:pt x="1065" y="0"/>
                  </a:moveTo>
                  <a:cubicBezTo>
                    <a:pt x="480" y="0"/>
                    <a:pt x="0" y="480"/>
                    <a:pt x="0" y="1065"/>
                  </a:cubicBezTo>
                  <a:cubicBezTo>
                    <a:pt x="0" y="1709"/>
                    <a:pt x="526" y="2133"/>
                    <a:pt x="1074" y="2133"/>
                  </a:cubicBezTo>
                  <a:cubicBezTo>
                    <a:pt x="1336" y="2133"/>
                    <a:pt x="1603" y="2036"/>
                    <a:pt x="1821" y="1821"/>
                  </a:cubicBezTo>
                  <a:cubicBezTo>
                    <a:pt x="2488" y="1146"/>
                    <a:pt x="2016" y="0"/>
                    <a:pt x="1065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006" name="Google Shape;8006;p57"/>
            <p:cNvSpPr/>
            <p:nvPr/>
          </p:nvSpPr>
          <p:spPr>
            <a:xfrm>
              <a:off x="1228475" y="2714000"/>
              <a:ext cx="62225" cy="53350"/>
            </a:xfrm>
            <a:custGeom>
              <a:rect b="b" l="l" r="r" t="t"/>
              <a:pathLst>
                <a:path extrusionOk="0" h="2134" w="2489">
                  <a:moveTo>
                    <a:pt x="1066" y="0"/>
                  </a:moveTo>
                  <a:cubicBezTo>
                    <a:pt x="480" y="0"/>
                    <a:pt x="1" y="480"/>
                    <a:pt x="1" y="1065"/>
                  </a:cubicBezTo>
                  <a:cubicBezTo>
                    <a:pt x="1" y="1709"/>
                    <a:pt x="526" y="2133"/>
                    <a:pt x="1075" y="2133"/>
                  </a:cubicBezTo>
                  <a:cubicBezTo>
                    <a:pt x="1337" y="2133"/>
                    <a:pt x="1604" y="2036"/>
                    <a:pt x="1822" y="1821"/>
                  </a:cubicBezTo>
                  <a:cubicBezTo>
                    <a:pt x="2488" y="1146"/>
                    <a:pt x="2017" y="0"/>
                    <a:pt x="1066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007" name="Google Shape;8007;p57"/>
            <p:cNvSpPr/>
            <p:nvPr/>
          </p:nvSpPr>
          <p:spPr>
            <a:xfrm>
              <a:off x="1228475" y="2637775"/>
              <a:ext cx="62225" cy="53450"/>
            </a:xfrm>
            <a:custGeom>
              <a:rect b="b" l="l" r="r" t="t"/>
              <a:pathLst>
                <a:path extrusionOk="0" h="2138" w="2489">
                  <a:moveTo>
                    <a:pt x="1066" y="1"/>
                  </a:moveTo>
                  <a:cubicBezTo>
                    <a:pt x="480" y="9"/>
                    <a:pt x="1" y="480"/>
                    <a:pt x="1" y="1074"/>
                  </a:cubicBezTo>
                  <a:cubicBezTo>
                    <a:pt x="1" y="1712"/>
                    <a:pt x="525" y="2137"/>
                    <a:pt x="1073" y="2137"/>
                  </a:cubicBezTo>
                  <a:cubicBezTo>
                    <a:pt x="1336" y="2137"/>
                    <a:pt x="1603" y="2040"/>
                    <a:pt x="1822" y="1822"/>
                  </a:cubicBezTo>
                  <a:cubicBezTo>
                    <a:pt x="2488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008" name="Google Shape;8008;p57"/>
            <p:cNvSpPr/>
            <p:nvPr/>
          </p:nvSpPr>
          <p:spPr>
            <a:xfrm>
              <a:off x="1228475" y="2561575"/>
              <a:ext cx="62225" cy="53425"/>
            </a:xfrm>
            <a:custGeom>
              <a:rect b="b" l="l" r="r" t="t"/>
              <a:pathLst>
                <a:path extrusionOk="0" h="2137" w="2489">
                  <a:moveTo>
                    <a:pt x="1066" y="0"/>
                  </a:moveTo>
                  <a:cubicBezTo>
                    <a:pt x="480" y="8"/>
                    <a:pt x="1" y="480"/>
                    <a:pt x="1" y="1073"/>
                  </a:cubicBezTo>
                  <a:cubicBezTo>
                    <a:pt x="1" y="1711"/>
                    <a:pt x="525" y="2137"/>
                    <a:pt x="1073" y="2137"/>
                  </a:cubicBezTo>
                  <a:cubicBezTo>
                    <a:pt x="1336" y="2137"/>
                    <a:pt x="1603" y="2039"/>
                    <a:pt x="1822" y="1821"/>
                  </a:cubicBezTo>
                  <a:cubicBezTo>
                    <a:pt x="2488" y="1154"/>
                    <a:pt x="2017" y="0"/>
                    <a:pt x="1066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009" name="Google Shape;8009;p57"/>
            <p:cNvSpPr/>
            <p:nvPr/>
          </p:nvSpPr>
          <p:spPr>
            <a:xfrm>
              <a:off x="1228475" y="2485550"/>
              <a:ext cx="62225" cy="53300"/>
            </a:xfrm>
            <a:custGeom>
              <a:rect b="b" l="l" r="r" t="t"/>
              <a:pathLst>
                <a:path extrusionOk="0" h="2132" w="2489">
                  <a:moveTo>
                    <a:pt x="1066" y="1"/>
                  </a:moveTo>
                  <a:cubicBezTo>
                    <a:pt x="480" y="1"/>
                    <a:pt x="1" y="480"/>
                    <a:pt x="1" y="1066"/>
                  </a:cubicBezTo>
                  <a:cubicBezTo>
                    <a:pt x="1" y="1708"/>
                    <a:pt x="523" y="2131"/>
                    <a:pt x="1070" y="2131"/>
                  </a:cubicBezTo>
                  <a:cubicBezTo>
                    <a:pt x="1333" y="2131"/>
                    <a:pt x="1602" y="2033"/>
                    <a:pt x="1822" y="1814"/>
                  </a:cubicBezTo>
                  <a:cubicBezTo>
                    <a:pt x="2488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010" name="Google Shape;8010;p57"/>
            <p:cNvSpPr/>
            <p:nvPr/>
          </p:nvSpPr>
          <p:spPr>
            <a:xfrm>
              <a:off x="1228475" y="2409350"/>
              <a:ext cx="62225" cy="53350"/>
            </a:xfrm>
            <a:custGeom>
              <a:rect b="b" l="l" r="r" t="t"/>
              <a:pathLst>
                <a:path extrusionOk="0" h="2134" w="2489">
                  <a:moveTo>
                    <a:pt x="1066" y="0"/>
                  </a:moveTo>
                  <a:cubicBezTo>
                    <a:pt x="480" y="0"/>
                    <a:pt x="1" y="480"/>
                    <a:pt x="1" y="1065"/>
                  </a:cubicBezTo>
                  <a:cubicBezTo>
                    <a:pt x="1" y="1709"/>
                    <a:pt x="526" y="2133"/>
                    <a:pt x="1075" y="2133"/>
                  </a:cubicBezTo>
                  <a:cubicBezTo>
                    <a:pt x="1337" y="2133"/>
                    <a:pt x="1604" y="2036"/>
                    <a:pt x="1822" y="1821"/>
                  </a:cubicBezTo>
                  <a:cubicBezTo>
                    <a:pt x="2488" y="1146"/>
                    <a:pt x="2017" y="0"/>
                    <a:pt x="1066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011" name="Google Shape;8011;p57"/>
            <p:cNvSpPr/>
            <p:nvPr/>
          </p:nvSpPr>
          <p:spPr>
            <a:xfrm>
              <a:off x="1228475" y="2333125"/>
              <a:ext cx="62225" cy="53450"/>
            </a:xfrm>
            <a:custGeom>
              <a:rect b="b" l="l" r="r" t="t"/>
              <a:pathLst>
                <a:path extrusionOk="0" h="2138" w="2489">
                  <a:moveTo>
                    <a:pt x="1066" y="1"/>
                  </a:moveTo>
                  <a:cubicBezTo>
                    <a:pt x="480" y="1"/>
                    <a:pt x="1" y="480"/>
                    <a:pt x="1" y="1066"/>
                  </a:cubicBezTo>
                  <a:cubicBezTo>
                    <a:pt x="1" y="1709"/>
                    <a:pt x="526" y="2137"/>
                    <a:pt x="1075" y="2137"/>
                  </a:cubicBezTo>
                  <a:cubicBezTo>
                    <a:pt x="1336" y="2137"/>
                    <a:pt x="1604" y="2040"/>
                    <a:pt x="1822" y="1822"/>
                  </a:cubicBezTo>
                  <a:cubicBezTo>
                    <a:pt x="2488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012" name="Google Shape;8012;p57"/>
            <p:cNvSpPr/>
            <p:nvPr/>
          </p:nvSpPr>
          <p:spPr>
            <a:xfrm>
              <a:off x="1228475" y="2256925"/>
              <a:ext cx="62375" cy="53425"/>
            </a:xfrm>
            <a:custGeom>
              <a:rect b="b" l="l" r="r" t="t"/>
              <a:pathLst>
                <a:path extrusionOk="0" h="2137" w="2495">
                  <a:moveTo>
                    <a:pt x="1076" y="0"/>
                  </a:moveTo>
                  <a:cubicBezTo>
                    <a:pt x="1072" y="0"/>
                    <a:pt x="1069" y="0"/>
                    <a:pt x="1066" y="0"/>
                  </a:cubicBezTo>
                  <a:cubicBezTo>
                    <a:pt x="480" y="0"/>
                    <a:pt x="1" y="480"/>
                    <a:pt x="1" y="1065"/>
                  </a:cubicBezTo>
                  <a:cubicBezTo>
                    <a:pt x="1" y="1709"/>
                    <a:pt x="530" y="2137"/>
                    <a:pt x="1081" y="2137"/>
                  </a:cubicBezTo>
                  <a:cubicBezTo>
                    <a:pt x="1344" y="2137"/>
                    <a:pt x="1612" y="2039"/>
                    <a:pt x="1830" y="1821"/>
                  </a:cubicBezTo>
                  <a:cubicBezTo>
                    <a:pt x="2494" y="1149"/>
                    <a:pt x="2020" y="0"/>
                    <a:pt x="1076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013" name="Google Shape;8013;p57"/>
            <p:cNvSpPr/>
            <p:nvPr/>
          </p:nvSpPr>
          <p:spPr>
            <a:xfrm>
              <a:off x="1228475" y="2180700"/>
              <a:ext cx="62225" cy="53350"/>
            </a:xfrm>
            <a:custGeom>
              <a:rect b="b" l="l" r="r" t="t"/>
              <a:pathLst>
                <a:path extrusionOk="0" h="2134" w="2489">
                  <a:moveTo>
                    <a:pt x="1066" y="1"/>
                  </a:moveTo>
                  <a:cubicBezTo>
                    <a:pt x="480" y="1"/>
                    <a:pt x="1" y="480"/>
                    <a:pt x="1" y="1066"/>
                  </a:cubicBezTo>
                  <a:cubicBezTo>
                    <a:pt x="1" y="1709"/>
                    <a:pt x="526" y="2133"/>
                    <a:pt x="1075" y="2133"/>
                  </a:cubicBezTo>
                  <a:cubicBezTo>
                    <a:pt x="1337" y="2133"/>
                    <a:pt x="1604" y="2037"/>
                    <a:pt x="1822" y="1822"/>
                  </a:cubicBezTo>
                  <a:cubicBezTo>
                    <a:pt x="2488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014" name="Google Shape;8014;p57"/>
            <p:cNvSpPr/>
            <p:nvPr/>
          </p:nvSpPr>
          <p:spPr>
            <a:xfrm>
              <a:off x="1228475" y="2104500"/>
              <a:ext cx="62225" cy="53325"/>
            </a:xfrm>
            <a:custGeom>
              <a:rect b="b" l="l" r="r" t="t"/>
              <a:pathLst>
                <a:path extrusionOk="0" h="2133" w="2489">
                  <a:moveTo>
                    <a:pt x="1066" y="0"/>
                  </a:moveTo>
                  <a:cubicBezTo>
                    <a:pt x="480" y="0"/>
                    <a:pt x="1" y="480"/>
                    <a:pt x="1" y="1065"/>
                  </a:cubicBezTo>
                  <a:cubicBezTo>
                    <a:pt x="1" y="1709"/>
                    <a:pt x="526" y="2133"/>
                    <a:pt x="1075" y="2133"/>
                  </a:cubicBezTo>
                  <a:cubicBezTo>
                    <a:pt x="1337" y="2133"/>
                    <a:pt x="1604" y="2036"/>
                    <a:pt x="1822" y="1821"/>
                  </a:cubicBezTo>
                  <a:cubicBezTo>
                    <a:pt x="2488" y="1146"/>
                    <a:pt x="2017" y="0"/>
                    <a:pt x="1066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015" name="Google Shape;8015;p57"/>
            <p:cNvSpPr/>
            <p:nvPr/>
          </p:nvSpPr>
          <p:spPr>
            <a:xfrm>
              <a:off x="1228475" y="2028275"/>
              <a:ext cx="62225" cy="53450"/>
            </a:xfrm>
            <a:custGeom>
              <a:rect b="b" l="l" r="r" t="t"/>
              <a:pathLst>
                <a:path extrusionOk="0" h="2138" w="2489">
                  <a:moveTo>
                    <a:pt x="1066" y="1"/>
                  </a:moveTo>
                  <a:cubicBezTo>
                    <a:pt x="480" y="1"/>
                    <a:pt x="1" y="480"/>
                    <a:pt x="1" y="1065"/>
                  </a:cubicBezTo>
                  <a:cubicBezTo>
                    <a:pt x="1" y="1709"/>
                    <a:pt x="526" y="2137"/>
                    <a:pt x="1075" y="2137"/>
                  </a:cubicBezTo>
                  <a:cubicBezTo>
                    <a:pt x="1336" y="2137"/>
                    <a:pt x="1604" y="2040"/>
                    <a:pt x="1822" y="1821"/>
                  </a:cubicBezTo>
                  <a:cubicBezTo>
                    <a:pt x="2488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016" name="Google Shape;8016;p57"/>
            <p:cNvSpPr/>
            <p:nvPr/>
          </p:nvSpPr>
          <p:spPr>
            <a:xfrm>
              <a:off x="1228475" y="1952050"/>
              <a:ext cx="62225" cy="53450"/>
            </a:xfrm>
            <a:custGeom>
              <a:rect b="b" l="l" r="r" t="t"/>
              <a:pathLst>
                <a:path extrusionOk="0" h="2138" w="2489">
                  <a:moveTo>
                    <a:pt x="1066" y="1"/>
                  </a:moveTo>
                  <a:cubicBezTo>
                    <a:pt x="480" y="9"/>
                    <a:pt x="1" y="481"/>
                    <a:pt x="1" y="1074"/>
                  </a:cubicBezTo>
                  <a:cubicBezTo>
                    <a:pt x="1" y="1712"/>
                    <a:pt x="525" y="2138"/>
                    <a:pt x="1073" y="2138"/>
                  </a:cubicBezTo>
                  <a:cubicBezTo>
                    <a:pt x="1336" y="2138"/>
                    <a:pt x="1603" y="2040"/>
                    <a:pt x="1822" y="1822"/>
                  </a:cubicBezTo>
                  <a:cubicBezTo>
                    <a:pt x="2488" y="1155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017" name="Google Shape;8017;p57"/>
            <p:cNvSpPr/>
            <p:nvPr/>
          </p:nvSpPr>
          <p:spPr>
            <a:xfrm>
              <a:off x="1228475" y="1876050"/>
              <a:ext cx="62225" cy="53275"/>
            </a:xfrm>
            <a:custGeom>
              <a:rect b="b" l="l" r="r" t="t"/>
              <a:pathLst>
                <a:path extrusionOk="0" h="2131" w="2489">
                  <a:moveTo>
                    <a:pt x="1066" y="1"/>
                  </a:moveTo>
                  <a:cubicBezTo>
                    <a:pt x="480" y="1"/>
                    <a:pt x="1" y="472"/>
                    <a:pt x="1" y="1066"/>
                  </a:cubicBezTo>
                  <a:cubicBezTo>
                    <a:pt x="1" y="1707"/>
                    <a:pt x="523" y="2131"/>
                    <a:pt x="1070" y="2131"/>
                  </a:cubicBezTo>
                  <a:cubicBezTo>
                    <a:pt x="1333" y="2131"/>
                    <a:pt x="1602" y="2033"/>
                    <a:pt x="1822" y="1813"/>
                  </a:cubicBezTo>
                  <a:cubicBezTo>
                    <a:pt x="2488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018" name="Google Shape;8018;p57"/>
            <p:cNvSpPr/>
            <p:nvPr/>
          </p:nvSpPr>
          <p:spPr>
            <a:xfrm>
              <a:off x="1228475" y="1799850"/>
              <a:ext cx="62225" cy="53325"/>
            </a:xfrm>
            <a:custGeom>
              <a:rect b="b" l="l" r="r" t="t"/>
              <a:pathLst>
                <a:path extrusionOk="0" h="2133" w="2489">
                  <a:moveTo>
                    <a:pt x="1066" y="0"/>
                  </a:moveTo>
                  <a:cubicBezTo>
                    <a:pt x="480" y="0"/>
                    <a:pt x="1" y="480"/>
                    <a:pt x="1" y="1065"/>
                  </a:cubicBezTo>
                  <a:cubicBezTo>
                    <a:pt x="1" y="1709"/>
                    <a:pt x="526" y="2133"/>
                    <a:pt x="1075" y="2133"/>
                  </a:cubicBezTo>
                  <a:cubicBezTo>
                    <a:pt x="1337" y="2133"/>
                    <a:pt x="1604" y="2036"/>
                    <a:pt x="1822" y="1821"/>
                  </a:cubicBezTo>
                  <a:cubicBezTo>
                    <a:pt x="2488" y="1146"/>
                    <a:pt x="2017" y="0"/>
                    <a:pt x="1066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019" name="Google Shape;8019;p57"/>
            <p:cNvSpPr/>
            <p:nvPr/>
          </p:nvSpPr>
          <p:spPr>
            <a:xfrm>
              <a:off x="1228475" y="1723625"/>
              <a:ext cx="62225" cy="53350"/>
            </a:xfrm>
            <a:custGeom>
              <a:rect b="b" l="l" r="r" t="t"/>
              <a:pathLst>
                <a:path extrusionOk="0" h="2134" w="2489">
                  <a:moveTo>
                    <a:pt x="1066" y="1"/>
                  </a:moveTo>
                  <a:cubicBezTo>
                    <a:pt x="480" y="1"/>
                    <a:pt x="1" y="480"/>
                    <a:pt x="1" y="1065"/>
                  </a:cubicBezTo>
                  <a:cubicBezTo>
                    <a:pt x="1" y="1709"/>
                    <a:pt x="526" y="2133"/>
                    <a:pt x="1075" y="2133"/>
                  </a:cubicBezTo>
                  <a:cubicBezTo>
                    <a:pt x="1337" y="2133"/>
                    <a:pt x="1604" y="2037"/>
                    <a:pt x="1822" y="1822"/>
                  </a:cubicBezTo>
                  <a:cubicBezTo>
                    <a:pt x="2488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020" name="Google Shape;8020;p57"/>
            <p:cNvSpPr/>
            <p:nvPr/>
          </p:nvSpPr>
          <p:spPr>
            <a:xfrm>
              <a:off x="1228475" y="1647400"/>
              <a:ext cx="62225" cy="53450"/>
            </a:xfrm>
            <a:custGeom>
              <a:rect b="b" l="l" r="r" t="t"/>
              <a:pathLst>
                <a:path extrusionOk="0" h="2138" w="2489">
                  <a:moveTo>
                    <a:pt x="1066" y="1"/>
                  </a:moveTo>
                  <a:cubicBezTo>
                    <a:pt x="480" y="9"/>
                    <a:pt x="1" y="481"/>
                    <a:pt x="1" y="1066"/>
                  </a:cubicBezTo>
                  <a:cubicBezTo>
                    <a:pt x="1" y="1710"/>
                    <a:pt x="526" y="2138"/>
                    <a:pt x="1075" y="2138"/>
                  </a:cubicBezTo>
                  <a:cubicBezTo>
                    <a:pt x="1336" y="2138"/>
                    <a:pt x="1604" y="2040"/>
                    <a:pt x="1822" y="1822"/>
                  </a:cubicBezTo>
                  <a:cubicBezTo>
                    <a:pt x="2488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021" name="Google Shape;8021;p57"/>
            <p:cNvSpPr/>
            <p:nvPr/>
          </p:nvSpPr>
          <p:spPr>
            <a:xfrm>
              <a:off x="1228475" y="1571400"/>
              <a:ext cx="62225" cy="53250"/>
            </a:xfrm>
            <a:custGeom>
              <a:rect b="b" l="l" r="r" t="t"/>
              <a:pathLst>
                <a:path extrusionOk="0" h="2130" w="2489">
                  <a:moveTo>
                    <a:pt x="1066" y="1"/>
                  </a:moveTo>
                  <a:cubicBezTo>
                    <a:pt x="480" y="1"/>
                    <a:pt x="1" y="472"/>
                    <a:pt x="1" y="1066"/>
                  </a:cubicBezTo>
                  <a:cubicBezTo>
                    <a:pt x="1" y="1703"/>
                    <a:pt x="525" y="2129"/>
                    <a:pt x="1073" y="2129"/>
                  </a:cubicBezTo>
                  <a:cubicBezTo>
                    <a:pt x="1336" y="2129"/>
                    <a:pt x="1603" y="2032"/>
                    <a:pt x="1822" y="1813"/>
                  </a:cubicBezTo>
                  <a:cubicBezTo>
                    <a:pt x="2488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022" name="Google Shape;8022;p57"/>
            <p:cNvSpPr/>
            <p:nvPr/>
          </p:nvSpPr>
          <p:spPr>
            <a:xfrm>
              <a:off x="1228475" y="1495200"/>
              <a:ext cx="62225" cy="53325"/>
            </a:xfrm>
            <a:custGeom>
              <a:rect b="b" l="l" r="r" t="t"/>
              <a:pathLst>
                <a:path extrusionOk="0" h="2133" w="2489">
                  <a:moveTo>
                    <a:pt x="1066" y="0"/>
                  </a:moveTo>
                  <a:cubicBezTo>
                    <a:pt x="480" y="0"/>
                    <a:pt x="1" y="480"/>
                    <a:pt x="1" y="1065"/>
                  </a:cubicBezTo>
                  <a:cubicBezTo>
                    <a:pt x="1" y="1709"/>
                    <a:pt x="526" y="2133"/>
                    <a:pt x="1075" y="2133"/>
                  </a:cubicBezTo>
                  <a:cubicBezTo>
                    <a:pt x="1337" y="2133"/>
                    <a:pt x="1604" y="2036"/>
                    <a:pt x="1822" y="1821"/>
                  </a:cubicBezTo>
                  <a:cubicBezTo>
                    <a:pt x="2488" y="1146"/>
                    <a:pt x="2017" y="0"/>
                    <a:pt x="1066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023" name="Google Shape;8023;p57"/>
            <p:cNvSpPr/>
            <p:nvPr/>
          </p:nvSpPr>
          <p:spPr>
            <a:xfrm>
              <a:off x="1228475" y="1266550"/>
              <a:ext cx="62225" cy="53450"/>
            </a:xfrm>
            <a:custGeom>
              <a:rect b="b" l="l" r="r" t="t"/>
              <a:pathLst>
                <a:path extrusionOk="0" h="2138" w="2489">
                  <a:moveTo>
                    <a:pt x="1066" y="0"/>
                  </a:moveTo>
                  <a:cubicBezTo>
                    <a:pt x="480" y="9"/>
                    <a:pt x="1" y="480"/>
                    <a:pt x="1" y="1074"/>
                  </a:cubicBezTo>
                  <a:cubicBezTo>
                    <a:pt x="1" y="1711"/>
                    <a:pt x="525" y="2137"/>
                    <a:pt x="1073" y="2137"/>
                  </a:cubicBezTo>
                  <a:cubicBezTo>
                    <a:pt x="1336" y="2137"/>
                    <a:pt x="1603" y="2040"/>
                    <a:pt x="1822" y="1821"/>
                  </a:cubicBezTo>
                  <a:cubicBezTo>
                    <a:pt x="2488" y="1155"/>
                    <a:pt x="2017" y="0"/>
                    <a:pt x="1066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024" name="Google Shape;8024;p57"/>
            <p:cNvSpPr/>
            <p:nvPr/>
          </p:nvSpPr>
          <p:spPr>
            <a:xfrm>
              <a:off x="1152275" y="2561575"/>
              <a:ext cx="62400" cy="53425"/>
            </a:xfrm>
            <a:custGeom>
              <a:rect b="b" l="l" r="r" t="t"/>
              <a:pathLst>
                <a:path extrusionOk="0" h="2137" w="2496">
                  <a:moveTo>
                    <a:pt x="1065" y="0"/>
                  </a:moveTo>
                  <a:cubicBezTo>
                    <a:pt x="480" y="8"/>
                    <a:pt x="8" y="480"/>
                    <a:pt x="0" y="1073"/>
                  </a:cubicBezTo>
                  <a:cubicBezTo>
                    <a:pt x="0" y="1711"/>
                    <a:pt x="525" y="2137"/>
                    <a:pt x="1073" y="2137"/>
                  </a:cubicBezTo>
                  <a:cubicBezTo>
                    <a:pt x="1335" y="2137"/>
                    <a:pt x="1603" y="2039"/>
                    <a:pt x="1821" y="1821"/>
                  </a:cubicBezTo>
                  <a:cubicBezTo>
                    <a:pt x="2496" y="1154"/>
                    <a:pt x="2016" y="0"/>
                    <a:pt x="1065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025" name="Google Shape;8025;p57"/>
            <p:cNvSpPr/>
            <p:nvPr/>
          </p:nvSpPr>
          <p:spPr>
            <a:xfrm>
              <a:off x="1152275" y="2485550"/>
              <a:ext cx="62400" cy="53300"/>
            </a:xfrm>
            <a:custGeom>
              <a:rect b="b" l="l" r="r" t="t"/>
              <a:pathLst>
                <a:path extrusionOk="0" h="2132" w="2496">
                  <a:moveTo>
                    <a:pt x="1065" y="1"/>
                  </a:moveTo>
                  <a:cubicBezTo>
                    <a:pt x="480" y="1"/>
                    <a:pt x="0" y="480"/>
                    <a:pt x="0" y="1066"/>
                  </a:cubicBezTo>
                  <a:cubicBezTo>
                    <a:pt x="0" y="1708"/>
                    <a:pt x="526" y="2131"/>
                    <a:pt x="1073" y="2131"/>
                  </a:cubicBezTo>
                  <a:cubicBezTo>
                    <a:pt x="1336" y="2131"/>
                    <a:pt x="1605" y="2033"/>
                    <a:pt x="1821" y="1814"/>
                  </a:cubicBezTo>
                  <a:cubicBezTo>
                    <a:pt x="2496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026" name="Google Shape;8026;p57"/>
            <p:cNvSpPr/>
            <p:nvPr/>
          </p:nvSpPr>
          <p:spPr>
            <a:xfrm>
              <a:off x="1152275" y="2409350"/>
              <a:ext cx="62400" cy="53350"/>
            </a:xfrm>
            <a:custGeom>
              <a:rect b="b" l="l" r="r" t="t"/>
              <a:pathLst>
                <a:path extrusionOk="0" h="2134" w="2496">
                  <a:moveTo>
                    <a:pt x="1065" y="0"/>
                  </a:moveTo>
                  <a:cubicBezTo>
                    <a:pt x="480" y="0"/>
                    <a:pt x="8" y="480"/>
                    <a:pt x="0" y="1065"/>
                  </a:cubicBezTo>
                  <a:cubicBezTo>
                    <a:pt x="0" y="1709"/>
                    <a:pt x="526" y="2133"/>
                    <a:pt x="1074" y="2133"/>
                  </a:cubicBezTo>
                  <a:cubicBezTo>
                    <a:pt x="1336" y="2133"/>
                    <a:pt x="1603" y="2036"/>
                    <a:pt x="1821" y="1821"/>
                  </a:cubicBezTo>
                  <a:cubicBezTo>
                    <a:pt x="2496" y="1146"/>
                    <a:pt x="2016" y="0"/>
                    <a:pt x="1065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027" name="Google Shape;8027;p57"/>
            <p:cNvSpPr/>
            <p:nvPr/>
          </p:nvSpPr>
          <p:spPr>
            <a:xfrm>
              <a:off x="1152275" y="2333125"/>
              <a:ext cx="62400" cy="53450"/>
            </a:xfrm>
            <a:custGeom>
              <a:rect b="b" l="l" r="r" t="t"/>
              <a:pathLst>
                <a:path extrusionOk="0" h="2138" w="2496">
                  <a:moveTo>
                    <a:pt x="1065" y="1"/>
                  </a:moveTo>
                  <a:cubicBezTo>
                    <a:pt x="480" y="1"/>
                    <a:pt x="0" y="480"/>
                    <a:pt x="0" y="1066"/>
                  </a:cubicBezTo>
                  <a:cubicBezTo>
                    <a:pt x="0" y="1709"/>
                    <a:pt x="525" y="2137"/>
                    <a:pt x="1074" y="2137"/>
                  </a:cubicBezTo>
                  <a:cubicBezTo>
                    <a:pt x="1336" y="2137"/>
                    <a:pt x="1603" y="2040"/>
                    <a:pt x="1821" y="1822"/>
                  </a:cubicBezTo>
                  <a:cubicBezTo>
                    <a:pt x="2496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028" name="Google Shape;8028;p57"/>
            <p:cNvSpPr/>
            <p:nvPr/>
          </p:nvSpPr>
          <p:spPr>
            <a:xfrm>
              <a:off x="1152275" y="2256925"/>
              <a:ext cx="62550" cy="53425"/>
            </a:xfrm>
            <a:custGeom>
              <a:rect b="b" l="l" r="r" t="t"/>
              <a:pathLst>
                <a:path extrusionOk="0" h="2137" w="2502">
                  <a:moveTo>
                    <a:pt x="1075" y="0"/>
                  </a:moveTo>
                  <a:cubicBezTo>
                    <a:pt x="1072" y="0"/>
                    <a:pt x="1069" y="0"/>
                    <a:pt x="1065" y="0"/>
                  </a:cubicBezTo>
                  <a:cubicBezTo>
                    <a:pt x="480" y="0"/>
                    <a:pt x="0" y="480"/>
                    <a:pt x="0" y="1065"/>
                  </a:cubicBezTo>
                  <a:cubicBezTo>
                    <a:pt x="0" y="1709"/>
                    <a:pt x="529" y="2137"/>
                    <a:pt x="1080" y="2137"/>
                  </a:cubicBezTo>
                  <a:cubicBezTo>
                    <a:pt x="1343" y="2137"/>
                    <a:pt x="1611" y="2039"/>
                    <a:pt x="1829" y="1821"/>
                  </a:cubicBezTo>
                  <a:cubicBezTo>
                    <a:pt x="2502" y="1149"/>
                    <a:pt x="2028" y="0"/>
                    <a:pt x="1075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029" name="Google Shape;8029;p57"/>
            <p:cNvSpPr/>
            <p:nvPr/>
          </p:nvSpPr>
          <p:spPr>
            <a:xfrm>
              <a:off x="1152275" y="2180700"/>
              <a:ext cx="62400" cy="53350"/>
            </a:xfrm>
            <a:custGeom>
              <a:rect b="b" l="l" r="r" t="t"/>
              <a:pathLst>
                <a:path extrusionOk="0" h="2134" w="2496">
                  <a:moveTo>
                    <a:pt x="1065" y="1"/>
                  </a:moveTo>
                  <a:cubicBezTo>
                    <a:pt x="480" y="1"/>
                    <a:pt x="0" y="480"/>
                    <a:pt x="0" y="1066"/>
                  </a:cubicBezTo>
                  <a:cubicBezTo>
                    <a:pt x="0" y="1709"/>
                    <a:pt x="526" y="2133"/>
                    <a:pt x="1074" y="2133"/>
                  </a:cubicBezTo>
                  <a:cubicBezTo>
                    <a:pt x="1336" y="2133"/>
                    <a:pt x="1603" y="2037"/>
                    <a:pt x="1821" y="1822"/>
                  </a:cubicBezTo>
                  <a:cubicBezTo>
                    <a:pt x="2496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030" name="Google Shape;8030;p57"/>
            <p:cNvSpPr/>
            <p:nvPr/>
          </p:nvSpPr>
          <p:spPr>
            <a:xfrm>
              <a:off x="1152275" y="2104500"/>
              <a:ext cx="62400" cy="53325"/>
            </a:xfrm>
            <a:custGeom>
              <a:rect b="b" l="l" r="r" t="t"/>
              <a:pathLst>
                <a:path extrusionOk="0" h="2133" w="2496">
                  <a:moveTo>
                    <a:pt x="1065" y="0"/>
                  </a:moveTo>
                  <a:cubicBezTo>
                    <a:pt x="480" y="0"/>
                    <a:pt x="0" y="480"/>
                    <a:pt x="0" y="1065"/>
                  </a:cubicBezTo>
                  <a:cubicBezTo>
                    <a:pt x="0" y="1709"/>
                    <a:pt x="526" y="2133"/>
                    <a:pt x="1074" y="2133"/>
                  </a:cubicBezTo>
                  <a:cubicBezTo>
                    <a:pt x="1336" y="2133"/>
                    <a:pt x="1603" y="2036"/>
                    <a:pt x="1821" y="1821"/>
                  </a:cubicBezTo>
                  <a:cubicBezTo>
                    <a:pt x="2496" y="1146"/>
                    <a:pt x="2016" y="0"/>
                    <a:pt x="1065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031" name="Google Shape;8031;p57"/>
            <p:cNvSpPr/>
            <p:nvPr/>
          </p:nvSpPr>
          <p:spPr>
            <a:xfrm>
              <a:off x="1152275" y="2028275"/>
              <a:ext cx="62400" cy="53450"/>
            </a:xfrm>
            <a:custGeom>
              <a:rect b="b" l="l" r="r" t="t"/>
              <a:pathLst>
                <a:path extrusionOk="0" h="2138" w="2496">
                  <a:moveTo>
                    <a:pt x="1065" y="1"/>
                  </a:moveTo>
                  <a:cubicBezTo>
                    <a:pt x="480" y="1"/>
                    <a:pt x="0" y="480"/>
                    <a:pt x="0" y="1065"/>
                  </a:cubicBezTo>
                  <a:cubicBezTo>
                    <a:pt x="0" y="1709"/>
                    <a:pt x="525" y="2137"/>
                    <a:pt x="1074" y="2137"/>
                  </a:cubicBezTo>
                  <a:cubicBezTo>
                    <a:pt x="1336" y="2137"/>
                    <a:pt x="1603" y="2040"/>
                    <a:pt x="1821" y="1821"/>
                  </a:cubicBezTo>
                  <a:cubicBezTo>
                    <a:pt x="2496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032" name="Google Shape;8032;p57"/>
            <p:cNvSpPr/>
            <p:nvPr/>
          </p:nvSpPr>
          <p:spPr>
            <a:xfrm>
              <a:off x="1152275" y="1952050"/>
              <a:ext cx="62400" cy="53450"/>
            </a:xfrm>
            <a:custGeom>
              <a:rect b="b" l="l" r="r" t="t"/>
              <a:pathLst>
                <a:path extrusionOk="0" h="2138" w="2496">
                  <a:moveTo>
                    <a:pt x="1065" y="1"/>
                  </a:moveTo>
                  <a:cubicBezTo>
                    <a:pt x="480" y="9"/>
                    <a:pt x="0" y="481"/>
                    <a:pt x="0" y="1074"/>
                  </a:cubicBezTo>
                  <a:cubicBezTo>
                    <a:pt x="0" y="1712"/>
                    <a:pt x="525" y="2138"/>
                    <a:pt x="1073" y="2138"/>
                  </a:cubicBezTo>
                  <a:cubicBezTo>
                    <a:pt x="1335" y="2138"/>
                    <a:pt x="1603" y="2040"/>
                    <a:pt x="1821" y="1822"/>
                  </a:cubicBezTo>
                  <a:cubicBezTo>
                    <a:pt x="2496" y="1155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033" name="Google Shape;8033;p57"/>
            <p:cNvSpPr/>
            <p:nvPr/>
          </p:nvSpPr>
          <p:spPr>
            <a:xfrm>
              <a:off x="1152275" y="1876050"/>
              <a:ext cx="62400" cy="53275"/>
            </a:xfrm>
            <a:custGeom>
              <a:rect b="b" l="l" r="r" t="t"/>
              <a:pathLst>
                <a:path extrusionOk="0" h="2131" w="2496">
                  <a:moveTo>
                    <a:pt x="1065" y="1"/>
                  </a:moveTo>
                  <a:cubicBezTo>
                    <a:pt x="480" y="1"/>
                    <a:pt x="0" y="472"/>
                    <a:pt x="0" y="1066"/>
                  </a:cubicBezTo>
                  <a:cubicBezTo>
                    <a:pt x="0" y="1707"/>
                    <a:pt x="522" y="2131"/>
                    <a:pt x="1069" y="2131"/>
                  </a:cubicBezTo>
                  <a:cubicBezTo>
                    <a:pt x="1333" y="2131"/>
                    <a:pt x="1602" y="2033"/>
                    <a:pt x="1821" y="1813"/>
                  </a:cubicBezTo>
                  <a:cubicBezTo>
                    <a:pt x="2496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034" name="Google Shape;8034;p57"/>
            <p:cNvSpPr/>
            <p:nvPr/>
          </p:nvSpPr>
          <p:spPr>
            <a:xfrm>
              <a:off x="1152275" y="1799850"/>
              <a:ext cx="62400" cy="53325"/>
            </a:xfrm>
            <a:custGeom>
              <a:rect b="b" l="l" r="r" t="t"/>
              <a:pathLst>
                <a:path extrusionOk="0" h="2133" w="2496">
                  <a:moveTo>
                    <a:pt x="1065" y="0"/>
                  </a:moveTo>
                  <a:cubicBezTo>
                    <a:pt x="480" y="0"/>
                    <a:pt x="0" y="480"/>
                    <a:pt x="0" y="1065"/>
                  </a:cubicBezTo>
                  <a:cubicBezTo>
                    <a:pt x="0" y="1709"/>
                    <a:pt x="526" y="2133"/>
                    <a:pt x="1074" y="2133"/>
                  </a:cubicBezTo>
                  <a:cubicBezTo>
                    <a:pt x="1336" y="2133"/>
                    <a:pt x="1603" y="2036"/>
                    <a:pt x="1821" y="1821"/>
                  </a:cubicBezTo>
                  <a:cubicBezTo>
                    <a:pt x="2496" y="1146"/>
                    <a:pt x="2016" y="0"/>
                    <a:pt x="1065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035" name="Google Shape;8035;p57"/>
            <p:cNvSpPr/>
            <p:nvPr/>
          </p:nvSpPr>
          <p:spPr>
            <a:xfrm>
              <a:off x="1152275" y="1723625"/>
              <a:ext cx="62400" cy="53350"/>
            </a:xfrm>
            <a:custGeom>
              <a:rect b="b" l="l" r="r" t="t"/>
              <a:pathLst>
                <a:path extrusionOk="0" h="2134" w="2496">
                  <a:moveTo>
                    <a:pt x="1065" y="1"/>
                  </a:moveTo>
                  <a:cubicBezTo>
                    <a:pt x="480" y="1"/>
                    <a:pt x="0" y="480"/>
                    <a:pt x="0" y="1065"/>
                  </a:cubicBezTo>
                  <a:cubicBezTo>
                    <a:pt x="0" y="1709"/>
                    <a:pt x="526" y="2133"/>
                    <a:pt x="1074" y="2133"/>
                  </a:cubicBezTo>
                  <a:cubicBezTo>
                    <a:pt x="1336" y="2133"/>
                    <a:pt x="1603" y="2037"/>
                    <a:pt x="1821" y="1822"/>
                  </a:cubicBezTo>
                  <a:cubicBezTo>
                    <a:pt x="2496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036" name="Google Shape;8036;p57"/>
            <p:cNvSpPr/>
            <p:nvPr/>
          </p:nvSpPr>
          <p:spPr>
            <a:xfrm>
              <a:off x="1152275" y="1647400"/>
              <a:ext cx="62400" cy="53450"/>
            </a:xfrm>
            <a:custGeom>
              <a:rect b="b" l="l" r="r" t="t"/>
              <a:pathLst>
                <a:path extrusionOk="0" h="2138" w="2496">
                  <a:moveTo>
                    <a:pt x="1065" y="1"/>
                  </a:moveTo>
                  <a:cubicBezTo>
                    <a:pt x="480" y="1"/>
                    <a:pt x="0" y="481"/>
                    <a:pt x="0" y="1066"/>
                  </a:cubicBezTo>
                  <a:cubicBezTo>
                    <a:pt x="0" y="1710"/>
                    <a:pt x="525" y="2138"/>
                    <a:pt x="1074" y="2138"/>
                  </a:cubicBezTo>
                  <a:cubicBezTo>
                    <a:pt x="1336" y="2138"/>
                    <a:pt x="1603" y="2040"/>
                    <a:pt x="1821" y="1822"/>
                  </a:cubicBezTo>
                  <a:cubicBezTo>
                    <a:pt x="2496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037" name="Google Shape;8037;p57"/>
            <p:cNvSpPr/>
            <p:nvPr/>
          </p:nvSpPr>
          <p:spPr>
            <a:xfrm>
              <a:off x="1152275" y="1571400"/>
              <a:ext cx="62400" cy="53250"/>
            </a:xfrm>
            <a:custGeom>
              <a:rect b="b" l="l" r="r" t="t"/>
              <a:pathLst>
                <a:path extrusionOk="0" h="2130" w="2496">
                  <a:moveTo>
                    <a:pt x="1065" y="1"/>
                  </a:moveTo>
                  <a:cubicBezTo>
                    <a:pt x="480" y="1"/>
                    <a:pt x="0" y="472"/>
                    <a:pt x="0" y="1066"/>
                  </a:cubicBezTo>
                  <a:cubicBezTo>
                    <a:pt x="0" y="1703"/>
                    <a:pt x="525" y="2129"/>
                    <a:pt x="1073" y="2129"/>
                  </a:cubicBezTo>
                  <a:cubicBezTo>
                    <a:pt x="1335" y="2129"/>
                    <a:pt x="1603" y="2032"/>
                    <a:pt x="1821" y="1813"/>
                  </a:cubicBezTo>
                  <a:cubicBezTo>
                    <a:pt x="2496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038" name="Google Shape;8038;p57"/>
            <p:cNvSpPr/>
            <p:nvPr/>
          </p:nvSpPr>
          <p:spPr>
            <a:xfrm>
              <a:off x="1152275" y="1342750"/>
              <a:ext cx="62400" cy="53450"/>
            </a:xfrm>
            <a:custGeom>
              <a:rect b="b" l="l" r="r" t="t"/>
              <a:pathLst>
                <a:path extrusionOk="0" h="2138" w="2496">
                  <a:moveTo>
                    <a:pt x="1065" y="1"/>
                  </a:moveTo>
                  <a:cubicBezTo>
                    <a:pt x="480" y="1"/>
                    <a:pt x="0" y="481"/>
                    <a:pt x="0" y="1066"/>
                  </a:cubicBezTo>
                  <a:cubicBezTo>
                    <a:pt x="0" y="1710"/>
                    <a:pt x="525" y="2138"/>
                    <a:pt x="1074" y="2138"/>
                  </a:cubicBezTo>
                  <a:cubicBezTo>
                    <a:pt x="1336" y="2138"/>
                    <a:pt x="1603" y="2040"/>
                    <a:pt x="1821" y="1822"/>
                  </a:cubicBezTo>
                  <a:cubicBezTo>
                    <a:pt x="2496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039" name="Google Shape;8039;p57"/>
            <p:cNvSpPr/>
            <p:nvPr/>
          </p:nvSpPr>
          <p:spPr>
            <a:xfrm>
              <a:off x="1076050" y="2409350"/>
              <a:ext cx="62425" cy="53350"/>
            </a:xfrm>
            <a:custGeom>
              <a:rect b="b" l="l" r="r" t="t"/>
              <a:pathLst>
                <a:path extrusionOk="0" h="2134" w="2497">
                  <a:moveTo>
                    <a:pt x="1074" y="0"/>
                  </a:moveTo>
                  <a:cubicBezTo>
                    <a:pt x="480" y="0"/>
                    <a:pt x="9" y="480"/>
                    <a:pt x="1" y="1065"/>
                  </a:cubicBezTo>
                  <a:cubicBezTo>
                    <a:pt x="1" y="1709"/>
                    <a:pt x="530" y="2133"/>
                    <a:pt x="1078" y="2133"/>
                  </a:cubicBezTo>
                  <a:cubicBezTo>
                    <a:pt x="1340" y="2133"/>
                    <a:pt x="1606" y="2036"/>
                    <a:pt x="1822" y="1821"/>
                  </a:cubicBezTo>
                  <a:cubicBezTo>
                    <a:pt x="2496" y="1146"/>
                    <a:pt x="2017" y="0"/>
                    <a:pt x="1074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040" name="Google Shape;8040;p57"/>
            <p:cNvSpPr/>
            <p:nvPr/>
          </p:nvSpPr>
          <p:spPr>
            <a:xfrm>
              <a:off x="1076050" y="2333125"/>
              <a:ext cx="62425" cy="53450"/>
            </a:xfrm>
            <a:custGeom>
              <a:rect b="b" l="l" r="r" t="t"/>
              <a:pathLst>
                <a:path extrusionOk="0" h="2138" w="2497">
                  <a:moveTo>
                    <a:pt x="1074" y="1"/>
                  </a:moveTo>
                  <a:cubicBezTo>
                    <a:pt x="480" y="1"/>
                    <a:pt x="9" y="480"/>
                    <a:pt x="1" y="1066"/>
                  </a:cubicBezTo>
                  <a:cubicBezTo>
                    <a:pt x="1" y="1709"/>
                    <a:pt x="530" y="2137"/>
                    <a:pt x="1078" y="2137"/>
                  </a:cubicBezTo>
                  <a:cubicBezTo>
                    <a:pt x="1340" y="2137"/>
                    <a:pt x="1606" y="2040"/>
                    <a:pt x="1822" y="1822"/>
                  </a:cubicBezTo>
                  <a:cubicBezTo>
                    <a:pt x="2496" y="1147"/>
                    <a:pt x="2017" y="1"/>
                    <a:pt x="1074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041" name="Google Shape;8041;p57"/>
            <p:cNvSpPr/>
            <p:nvPr/>
          </p:nvSpPr>
          <p:spPr>
            <a:xfrm>
              <a:off x="1076050" y="2256925"/>
              <a:ext cx="62575" cy="53425"/>
            </a:xfrm>
            <a:custGeom>
              <a:rect b="b" l="l" r="r" t="t"/>
              <a:pathLst>
                <a:path extrusionOk="0" h="2137" w="2503">
                  <a:moveTo>
                    <a:pt x="1084" y="0"/>
                  </a:moveTo>
                  <a:cubicBezTo>
                    <a:pt x="1080" y="0"/>
                    <a:pt x="1077" y="0"/>
                    <a:pt x="1074" y="0"/>
                  </a:cubicBezTo>
                  <a:cubicBezTo>
                    <a:pt x="480" y="0"/>
                    <a:pt x="9" y="480"/>
                    <a:pt x="1" y="1065"/>
                  </a:cubicBezTo>
                  <a:cubicBezTo>
                    <a:pt x="1" y="1709"/>
                    <a:pt x="530" y="2137"/>
                    <a:pt x="1081" y="2137"/>
                  </a:cubicBezTo>
                  <a:cubicBezTo>
                    <a:pt x="1344" y="2137"/>
                    <a:pt x="1612" y="2039"/>
                    <a:pt x="1830" y="1821"/>
                  </a:cubicBezTo>
                  <a:cubicBezTo>
                    <a:pt x="2502" y="1149"/>
                    <a:pt x="2028" y="0"/>
                    <a:pt x="1084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042" name="Google Shape;8042;p57"/>
            <p:cNvSpPr/>
            <p:nvPr/>
          </p:nvSpPr>
          <p:spPr>
            <a:xfrm>
              <a:off x="1076050" y="2180700"/>
              <a:ext cx="62425" cy="53350"/>
            </a:xfrm>
            <a:custGeom>
              <a:rect b="b" l="l" r="r" t="t"/>
              <a:pathLst>
                <a:path extrusionOk="0" h="2134" w="2497">
                  <a:moveTo>
                    <a:pt x="1074" y="1"/>
                  </a:moveTo>
                  <a:cubicBezTo>
                    <a:pt x="480" y="1"/>
                    <a:pt x="9" y="480"/>
                    <a:pt x="1" y="1066"/>
                  </a:cubicBezTo>
                  <a:cubicBezTo>
                    <a:pt x="1" y="1709"/>
                    <a:pt x="530" y="2133"/>
                    <a:pt x="1078" y="2133"/>
                  </a:cubicBezTo>
                  <a:cubicBezTo>
                    <a:pt x="1340" y="2133"/>
                    <a:pt x="1606" y="2037"/>
                    <a:pt x="1822" y="1822"/>
                  </a:cubicBezTo>
                  <a:cubicBezTo>
                    <a:pt x="2496" y="1147"/>
                    <a:pt x="2017" y="1"/>
                    <a:pt x="1074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043" name="Google Shape;8043;p57"/>
            <p:cNvSpPr/>
            <p:nvPr/>
          </p:nvSpPr>
          <p:spPr>
            <a:xfrm>
              <a:off x="1076050" y="2104500"/>
              <a:ext cx="62425" cy="53325"/>
            </a:xfrm>
            <a:custGeom>
              <a:rect b="b" l="l" r="r" t="t"/>
              <a:pathLst>
                <a:path extrusionOk="0" h="2133" w="2497">
                  <a:moveTo>
                    <a:pt x="1074" y="0"/>
                  </a:moveTo>
                  <a:cubicBezTo>
                    <a:pt x="480" y="0"/>
                    <a:pt x="9" y="480"/>
                    <a:pt x="1" y="1065"/>
                  </a:cubicBezTo>
                  <a:cubicBezTo>
                    <a:pt x="1" y="1709"/>
                    <a:pt x="530" y="2133"/>
                    <a:pt x="1078" y="2133"/>
                  </a:cubicBezTo>
                  <a:cubicBezTo>
                    <a:pt x="1340" y="2133"/>
                    <a:pt x="1606" y="2036"/>
                    <a:pt x="1822" y="1821"/>
                  </a:cubicBezTo>
                  <a:cubicBezTo>
                    <a:pt x="2496" y="1146"/>
                    <a:pt x="2017" y="0"/>
                    <a:pt x="1074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044" name="Google Shape;8044;p57"/>
            <p:cNvSpPr/>
            <p:nvPr/>
          </p:nvSpPr>
          <p:spPr>
            <a:xfrm>
              <a:off x="1076050" y="2028275"/>
              <a:ext cx="62425" cy="53450"/>
            </a:xfrm>
            <a:custGeom>
              <a:rect b="b" l="l" r="r" t="t"/>
              <a:pathLst>
                <a:path extrusionOk="0" h="2138" w="2497">
                  <a:moveTo>
                    <a:pt x="1074" y="1"/>
                  </a:moveTo>
                  <a:cubicBezTo>
                    <a:pt x="480" y="1"/>
                    <a:pt x="9" y="480"/>
                    <a:pt x="1" y="1065"/>
                  </a:cubicBezTo>
                  <a:cubicBezTo>
                    <a:pt x="1" y="1709"/>
                    <a:pt x="530" y="2137"/>
                    <a:pt x="1078" y="2137"/>
                  </a:cubicBezTo>
                  <a:cubicBezTo>
                    <a:pt x="1340" y="2137"/>
                    <a:pt x="1606" y="2040"/>
                    <a:pt x="1822" y="1821"/>
                  </a:cubicBezTo>
                  <a:cubicBezTo>
                    <a:pt x="2496" y="1147"/>
                    <a:pt x="2017" y="1"/>
                    <a:pt x="1074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045" name="Google Shape;8045;p57"/>
            <p:cNvSpPr/>
            <p:nvPr/>
          </p:nvSpPr>
          <p:spPr>
            <a:xfrm>
              <a:off x="1076050" y="1952050"/>
              <a:ext cx="62425" cy="53450"/>
            </a:xfrm>
            <a:custGeom>
              <a:rect b="b" l="l" r="r" t="t"/>
              <a:pathLst>
                <a:path extrusionOk="0" h="2138" w="2497">
                  <a:moveTo>
                    <a:pt x="1074" y="1"/>
                  </a:moveTo>
                  <a:cubicBezTo>
                    <a:pt x="480" y="9"/>
                    <a:pt x="9" y="481"/>
                    <a:pt x="1" y="1074"/>
                  </a:cubicBezTo>
                  <a:cubicBezTo>
                    <a:pt x="1" y="1712"/>
                    <a:pt x="529" y="2138"/>
                    <a:pt x="1077" y="2138"/>
                  </a:cubicBezTo>
                  <a:cubicBezTo>
                    <a:pt x="1339" y="2138"/>
                    <a:pt x="1606" y="2040"/>
                    <a:pt x="1822" y="1822"/>
                  </a:cubicBezTo>
                  <a:cubicBezTo>
                    <a:pt x="2496" y="1155"/>
                    <a:pt x="2017" y="1"/>
                    <a:pt x="1074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046" name="Google Shape;8046;p57"/>
            <p:cNvSpPr/>
            <p:nvPr/>
          </p:nvSpPr>
          <p:spPr>
            <a:xfrm>
              <a:off x="1076050" y="1876050"/>
              <a:ext cx="62425" cy="53275"/>
            </a:xfrm>
            <a:custGeom>
              <a:rect b="b" l="l" r="r" t="t"/>
              <a:pathLst>
                <a:path extrusionOk="0" h="2131" w="2497">
                  <a:moveTo>
                    <a:pt x="1074" y="1"/>
                  </a:moveTo>
                  <a:cubicBezTo>
                    <a:pt x="480" y="1"/>
                    <a:pt x="9" y="472"/>
                    <a:pt x="1" y="1066"/>
                  </a:cubicBezTo>
                  <a:cubicBezTo>
                    <a:pt x="1" y="1707"/>
                    <a:pt x="527" y="2131"/>
                    <a:pt x="1073" y="2131"/>
                  </a:cubicBezTo>
                  <a:cubicBezTo>
                    <a:pt x="1337" y="2131"/>
                    <a:pt x="1605" y="2033"/>
                    <a:pt x="1822" y="1813"/>
                  </a:cubicBezTo>
                  <a:cubicBezTo>
                    <a:pt x="2496" y="1147"/>
                    <a:pt x="2017" y="1"/>
                    <a:pt x="1074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047" name="Google Shape;8047;p57"/>
            <p:cNvSpPr/>
            <p:nvPr/>
          </p:nvSpPr>
          <p:spPr>
            <a:xfrm>
              <a:off x="1076050" y="1799850"/>
              <a:ext cx="62425" cy="53325"/>
            </a:xfrm>
            <a:custGeom>
              <a:rect b="b" l="l" r="r" t="t"/>
              <a:pathLst>
                <a:path extrusionOk="0" h="2133" w="2497">
                  <a:moveTo>
                    <a:pt x="1074" y="0"/>
                  </a:moveTo>
                  <a:cubicBezTo>
                    <a:pt x="480" y="0"/>
                    <a:pt x="9" y="480"/>
                    <a:pt x="1" y="1065"/>
                  </a:cubicBezTo>
                  <a:cubicBezTo>
                    <a:pt x="1" y="1709"/>
                    <a:pt x="530" y="2133"/>
                    <a:pt x="1078" y="2133"/>
                  </a:cubicBezTo>
                  <a:cubicBezTo>
                    <a:pt x="1340" y="2133"/>
                    <a:pt x="1606" y="2036"/>
                    <a:pt x="1822" y="1821"/>
                  </a:cubicBezTo>
                  <a:cubicBezTo>
                    <a:pt x="2496" y="1146"/>
                    <a:pt x="2017" y="0"/>
                    <a:pt x="1074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048" name="Google Shape;8048;p57"/>
            <p:cNvSpPr/>
            <p:nvPr/>
          </p:nvSpPr>
          <p:spPr>
            <a:xfrm>
              <a:off x="1076050" y="1723625"/>
              <a:ext cx="62425" cy="53350"/>
            </a:xfrm>
            <a:custGeom>
              <a:rect b="b" l="l" r="r" t="t"/>
              <a:pathLst>
                <a:path extrusionOk="0" h="2134" w="2497">
                  <a:moveTo>
                    <a:pt x="1074" y="1"/>
                  </a:moveTo>
                  <a:cubicBezTo>
                    <a:pt x="480" y="1"/>
                    <a:pt x="9" y="480"/>
                    <a:pt x="1" y="1065"/>
                  </a:cubicBezTo>
                  <a:cubicBezTo>
                    <a:pt x="1" y="1709"/>
                    <a:pt x="530" y="2133"/>
                    <a:pt x="1078" y="2133"/>
                  </a:cubicBezTo>
                  <a:cubicBezTo>
                    <a:pt x="1340" y="2133"/>
                    <a:pt x="1606" y="2037"/>
                    <a:pt x="1822" y="1822"/>
                  </a:cubicBezTo>
                  <a:cubicBezTo>
                    <a:pt x="2496" y="1147"/>
                    <a:pt x="2017" y="1"/>
                    <a:pt x="1074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049" name="Google Shape;8049;p57"/>
            <p:cNvSpPr/>
            <p:nvPr/>
          </p:nvSpPr>
          <p:spPr>
            <a:xfrm>
              <a:off x="1076050" y="1647400"/>
              <a:ext cx="62425" cy="53450"/>
            </a:xfrm>
            <a:custGeom>
              <a:rect b="b" l="l" r="r" t="t"/>
              <a:pathLst>
                <a:path extrusionOk="0" h="2138" w="2497">
                  <a:moveTo>
                    <a:pt x="1074" y="1"/>
                  </a:moveTo>
                  <a:cubicBezTo>
                    <a:pt x="480" y="9"/>
                    <a:pt x="9" y="481"/>
                    <a:pt x="1" y="1066"/>
                  </a:cubicBezTo>
                  <a:cubicBezTo>
                    <a:pt x="1" y="1710"/>
                    <a:pt x="530" y="2138"/>
                    <a:pt x="1078" y="2138"/>
                  </a:cubicBezTo>
                  <a:cubicBezTo>
                    <a:pt x="1340" y="2138"/>
                    <a:pt x="1606" y="2040"/>
                    <a:pt x="1822" y="1822"/>
                  </a:cubicBezTo>
                  <a:cubicBezTo>
                    <a:pt x="2496" y="1147"/>
                    <a:pt x="2017" y="1"/>
                    <a:pt x="1074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050" name="Google Shape;8050;p57"/>
            <p:cNvSpPr/>
            <p:nvPr/>
          </p:nvSpPr>
          <p:spPr>
            <a:xfrm>
              <a:off x="1076050" y="1571400"/>
              <a:ext cx="62425" cy="53250"/>
            </a:xfrm>
            <a:custGeom>
              <a:rect b="b" l="l" r="r" t="t"/>
              <a:pathLst>
                <a:path extrusionOk="0" h="2130" w="2497">
                  <a:moveTo>
                    <a:pt x="1074" y="1"/>
                  </a:moveTo>
                  <a:cubicBezTo>
                    <a:pt x="480" y="1"/>
                    <a:pt x="9" y="472"/>
                    <a:pt x="1" y="1066"/>
                  </a:cubicBezTo>
                  <a:cubicBezTo>
                    <a:pt x="1" y="1703"/>
                    <a:pt x="529" y="2129"/>
                    <a:pt x="1077" y="2129"/>
                  </a:cubicBezTo>
                  <a:cubicBezTo>
                    <a:pt x="1339" y="2129"/>
                    <a:pt x="1606" y="2032"/>
                    <a:pt x="1822" y="1813"/>
                  </a:cubicBezTo>
                  <a:cubicBezTo>
                    <a:pt x="2496" y="1147"/>
                    <a:pt x="2017" y="1"/>
                    <a:pt x="1074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051" name="Google Shape;8051;p57"/>
            <p:cNvSpPr/>
            <p:nvPr/>
          </p:nvSpPr>
          <p:spPr>
            <a:xfrm>
              <a:off x="1076050" y="1418975"/>
              <a:ext cx="62425" cy="53350"/>
            </a:xfrm>
            <a:custGeom>
              <a:rect b="b" l="l" r="r" t="t"/>
              <a:pathLst>
                <a:path extrusionOk="0" h="2134" w="2497">
                  <a:moveTo>
                    <a:pt x="1074" y="1"/>
                  </a:moveTo>
                  <a:cubicBezTo>
                    <a:pt x="480" y="1"/>
                    <a:pt x="9" y="480"/>
                    <a:pt x="1" y="1065"/>
                  </a:cubicBezTo>
                  <a:cubicBezTo>
                    <a:pt x="1" y="1709"/>
                    <a:pt x="530" y="2133"/>
                    <a:pt x="1078" y="2133"/>
                  </a:cubicBezTo>
                  <a:cubicBezTo>
                    <a:pt x="1340" y="2133"/>
                    <a:pt x="1606" y="2037"/>
                    <a:pt x="1822" y="1822"/>
                  </a:cubicBezTo>
                  <a:cubicBezTo>
                    <a:pt x="2496" y="1147"/>
                    <a:pt x="2017" y="1"/>
                    <a:pt x="1074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052" name="Google Shape;8052;p57"/>
            <p:cNvSpPr/>
            <p:nvPr/>
          </p:nvSpPr>
          <p:spPr>
            <a:xfrm>
              <a:off x="1076050" y="1342750"/>
              <a:ext cx="62425" cy="53450"/>
            </a:xfrm>
            <a:custGeom>
              <a:rect b="b" l="l" r="r" t="t"/>
              <a:pathLst>
                <a:path extrusionOk="0" h="2138" w="2497">
                  <a:moveTo>
                    <a:pt x="1074" y="1"/>
                  </a:moveTo>
                  <a:cubicBezTo>
                    <a:pt x="480" y="1"/>
                    <a:pt x="9" y="481"/>
                    <a:pt x="1" y="1066"/>
                  </a:cubicBezTo>
                  <a:cubicBezTo>
                    <a:pt x="1" y="1710"/>
                    <a:pt x="530" y="2138"/>
                    <a:pt x="1078" y="2138"/>
                  </a:cubicBezTo>
                  <a:cubicBezTo>
                    <a:pt x="1340" y="2138"/>
                    <a:pt x="1606" y="2040"/>
                    <a:pt x="1822" y="1822"/>
                  </a:cubicBezTo>
                  <a:cubicBezTo>
                    <a:pt x="2496" y="1147"/>
                    <a:pt x="2017" y="1"/>
                    <a:pt x="1074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053" name="Google Shape;8053;p57"/>
            <p:cNvSpPr/>
            <p:nvPr/>
          </p:nvSpPr>
          <p:spPr>
            <a:xfrm>
              <a:off x="1076050" y="1266550"/>
              <a:ext cx="62425" cy="53450"/>
            </a:xfrm>
            <a:custGeom>
              <a:rect b="b" l="l" r="r" t="t"/>
              <a:pathLst>
                <a:path extrusionOk="0" h="2138" w="2497">
                  <a:moveTo>
                    <a:pt x="1074" y="0"/>
                  </a:moveTo>
                  <a:cubicBezTo>
                    <a:pt x="480" y="9"/>
                    <a:pt x="9" y="480"/>
                    <a:pt x="1" y="1074"/>
                  </a:cubicBezTo>
                  <a:cubicBezTo>
                    <a:pt x="1" y="1711"/>
                    <a:pt x="529" y="2137"/>
                    <a:pt x="1077" y="2137"/>
                  </a:cubicBezTo>
                  <a:cubicBezTo>
                    <a:pt x="1339" y="2137"/>
                    <a:pt x="1606" y="2040"/>
                    <a:pt x="1822" y="1821"/>
                  </a:cubicBezTo>
                  <a:cubicBezTo>
                    <a:pt x="2496" y="1155"/>
                    <a:pt x="2017" y="0"/>
                    <a:pt x="1074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054" name="Google Shape;8054;p57"/>
            <p:cNvSpPr/>
            <p:nvPr/>
          </p:nvSpPr>
          <p:spPr>
            <a:xfrm>
              <a:off x="1000050" y="2104500"/>
              <a:ext cx="62200" cy="53325"/>
            </a:xfrm>
            <a:custGeom>
              <a:rect b="b" l="l" r="r" t="t"/>
              <a:pathLst>
                <a:path extrusionOk="0" h="2133" w="2488">
                  <a:moveTo>
                    <a:pt x="1065" y="0"/>
                  </a:moveTo>
                  <a:cubicBezTo>
                    <a:pt x="472" y="0"/>
                    <a:pt x="0" y="480"/>
                    <a:pt x="0" y="1065"/>
                  </a:cubicBezTo>
                  <a:cubicBezTo>
                    <a:pt x="0" y="1709"/>
                    <a:pt x="526" y="2133"/>
                    <a:pt x="1072" y="2133"/>
                  </a:cubicBezTo>
                  <a:cubicBezTo>
                    <a:pt x="1332" y="2133"/>
                    <a:pt x="1598" y="2036"/>
                    <a:pt x="1813" y="1821"/>
                  </a:cubicBezTo>
                  <a:cubicBezTo>
                    <a:pt x="2488" y="1146"/>
                    <a:pt x="2016" y="0"/>
                    <a:pt x="1065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055" name="Google Shape;8055;p57"/>
            <p:cNvSpPr/>
            <p:nvPr/>
          </p:nvSpPr>
          <p:spPr>
            <a:xfrm>
              <a:off x="1000050" y="2028275"/>
              <a:ext cx="62200" cy="53450"/>
            </a:xfrm>
            <a:custGeom>
              <a:rect b="b" l="l" r="r" t="t"/>
              <a:pathLst>
                <a:path extrusionOk="0" h="2138" w="2488">
                  <a:moveTo>
                    <a:pt x="1065" y="1"/>
                  </a:moveTo>
                  <a:cubicBezTo>
                    <a:pt x="472" y="1"/>
                    <a:pt x="0" y="480"/>
                    <a:pt x="0" y="1065"/>
                  </a:cubicBezTo>
                  <a:cubicBezTo>
                    <a:pt x="0" y="1709"/>
                    <a:pt x="525" y="2137"/>
                    <a:pt x="1072" y="2137"/>
                  </a:cubicBezTo>
                  <a:cubicBezTo>
                    <a:pt x="1332" y="2137"/>
                    <a:pt x="1598" y="2040"/>
                    <a:pt x="1813" y="1821"/>
                  </a:cubicBezTo>
                  <a:cubicBezTo>
                    <a:pt x="2488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056" name="Google Shape;8056;p57"/>
            <p:cNvSpPr/>
            <p:nvPr/>
          </p:nvSpPr>
          <p:spPr>
            <a:xfrm>
              <a:off x="1000050" y="1952050"/>
              <a:ext cx="62200" cy="53450"/>
            </a:xfrm>
            <a:custGeom>
              <a:rect b="b" l="l" r="r" t="t"/>
              <a:pathLst>
                <a:path extrusionOk="0" h="2138" w="2488">
                  <a:moveTo>
                    <a:pt x="1065" y="1"/>
                  </a:moveTo>
                  <a:cubicBezTo>
                    <a:pt x="472" y="9"/>
                    <a:pt x="0" y="481"/>
                    <a:pt x="0" y="1074"/>
                  </a:cubicBezTo>
                  <a:cubicBezTo>
                    <a:pt x="0" y="1712"/>
                    <a:pt x="525" y="2138"/>
                    <a:pt x="1070" y="2138"/>
                  </a:cubicBezTo>
                  <a:cubicBezTo>
                    <a:pt x="1332" y="2138"/>
                    <a:pt x="1597" y="2040"/>
                    <a:pt x="1813" y="1822"/>
                  </a:cubicBezTo>
                  <a:cubicBezTo>
                    <a:pt x="2488" y="1155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057" name="Google Shape;8057;p57"/>
            <p:cNvSpPr/>
            <p:nvPr/>
          </p:nvSpPr>
          <p:spPr>
            <a:xfrm>
              <a:off x="1000050" y="1876050"/>
              <a:ext cx="62200" cy="53275"/>
            </a:xfrm>
            <a:custGeom>
              <a:rect b="b" l="l" r="r" t="t"/>
              <a:pathLst>
                <a:path extrusionOk="0" h="2131" w="2488">
                  <a:moveTo>
                    <a:pt x="1065" y="1"/>
                  </a:moveTo>
                  <a:cubicBezTo>
                    <a:pt x="472" y="1"/>
                    <a:pt x="0" y="472"/>
                    <a:pt x="0" y="1066"/>
                  </a:cubicBezTo>
                  <a:cubicBezTo>
                    <a:pt x="0" y="1707"/>
                    <a:pt x="522" y="2131"/>
                    <a:pt x="1067" y="2131"/>
                  </a:cubicBezTo>
                  <a:cubicBezTo>
                    <a:pt x="1329" y="2131"/>
                    <a:pt x="1596" y="2033"/>
                    <a:pt x="1813" y="1813"/>
                  </a:cubicBezTo>
                  <a:cubicBezTo>
                    <a:pt x="2488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058" name="Google Shape;8058;p57"/>
            <p:cNvSpPr/>
            <p:nvPr/>
          </p:nvSpPr>
          <p:spPr>
            <a:xfrm>
              <a:off x="1000050" y="1799850"/>
              <a:ext cx="62200" cy="53325"/>
            </a:xfrm>
            <a:custGeom>
              <a:rect b="b" l="l" r="r" t="t"/>
              <a:pathLst>
                <a:path extrusionOk="0" h="2133" w="2488">
                  <a:moveTo>
                    <a:pt x="1065" y="0"/>
                  </a:moveTo>
                  <a:cubicBezTo>
                    <a:pt x="472" y="0"/>
                    <a:pt x="0" y="480"/>
                    <a:pt x="0" y="1065"/>
                  </a:cubicBezTo>
                  <a:cubicBezTo>
                    <a:pt x="0" y="1709"/>
                    <a:pt x="526" y="2133"/>
                    <a:pt x="1072" y="2133"/>
                  </a:cubicBezTo>
                  <a:cubicBezTo>
                    <a:pt x="1332" y="2133"/>
                    <a:pt x="1598" y="2036"/>
                    <a:pt x="1813" y="1821"/>
                  </a:cubicBezTo>
                  <a:cubicBezTo>
                    <a:pt x="2488" y="1146"/>
                    <a:pt x="2016" y="0"/>
                    <a:pt x="1065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059" name="Google Shape;8059;p57"/>
            <p:cNvSpPr/>
            <p:nvPr/>
          </p:nvSpPr>
          <p:spPr>
            <a:xfrm>
              <a:off x="1000050" y="1723625"/>
              <a:ext cx="62200" cy="53350"/>
            </a:xfrm>
            <a:custGeom>
              <a:rect b="b" l="l" r="r" t="t"/>
              <a:pathLst>
                <a:path extrusionOk="0" h="2134" w="2488">
                  <a:moveTo>
                    <a:pt x="1065" y="1"/>
                  </a:moveTo>
                  <a:cubicBezTo>
                    <a:pt x="472" y="1"/>
                    <a:pt x="0" y="480"/>
                    <a:pt x="0" y="1065"/>
                  </a:cubicBezTo>
                  <a:cubicBezTo>
                    <a:pt x="0" y="1709"/>
                    <a:pt x="526" y="2133"/>
                    <a:pt x="1072" y="2133"/>
                  </a:cubicBezTo>
                  <a:cubicBezTo>
                    <a:pt x="1332" y="2133"/>
                    <a:pt x="1598" y="2037"/>
                    <a:pt x="1813" y="1822"/>
                  </a:cubicBezTo>
                  <a:cubicBezTo>
                    <a:pt x="2488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060" name="Google Shape;8060;p57"/>
            <p:cNvSpPr/>
            <p:nvPr/>
          </p:nvSpPr>
          <p:spPr>
            <a:xfrm>
              <a:off x="1000050" y="1647400"/>
              <a:ext cx="62200" cy="53450"/>
            </a:xfrm>
            <a:custGeom>
              <a:rect b="b" l="l" r="r" t="t"/>
              <a:pathLst>
                <a:path extrusionOk="0" h="2138" w="2488">
                  <a:moveTo>
                    <a:pt x="1065" y="1"/>
                  </a:moveTo>
                  <a:cubicBezTo>
                    <a:pt x="472" y="1"/>
                    <a:pt x="0" y="481"/>
                    <a:pt x="0" y="1066"/>
                  </a:cubicBezTo>
                  <a:cubicBezTo>
                    <a:pt x="0" y="1710"/>
                    <a:pt x="525" y="2138"/>
                    <a:pt x="1072" y="2138"/>
                  </a:cubicBezTo>
                  <a:cubicBezTo>
                    <a:pt x="1332" y="2138"/>
                    <a:pt x="1598" y="2040"/>
                    <a:pt x="1813" y="1822"/>
                  </a:cubicBezTo>
                  <a:cubicBezTo>
                    <a:pt x="2488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061" name="Google Shape;8061;p57"/>
            <p:cNvSpPr/>
            <p:nvPr/>
          </p:nvSpPr>
          <p:spPr>
            <a:xfrm>
              <a:off x="1000050" y="1571400"/>
              <a:ext cx="62200" cy="53250"/>
            </a:xfrm>
            <a:custGeom>
              <a:rect b="b" l="l" r="r" t="t"/>
              <a:pathLst>
                <a:path extrusionOk="0" h="2130" w="2488">
                  <a:moveTo>
                    <a:pt x="1065" y="1"/>
                  </a:moveTo>
                  <a:cubicBezTo>
                    <a:pt x="472" y="1"/>
                    <a:pt x="0" y="472"/>
                    <a:pt x="0" y="1066"/>
                  </a:cubicBezTo>
                  <a:cubicBezTo>
                    <a:pt x="0" y="1703"/>
                    <a:pt x="525" y="2129"/>
                    <a:pt x="1070" y="2129"/>
                  </a:cubicBezTo>
                  <a:cubicBezTo>
                    <a:pt x="1332" y="2129"/>
                    <a:pt x="1597" y="2032"/>
                    <a:pt x="1813" y="1813"/>
                  </a:cubicBezTo>
                  <a:cubicBezTo>
                    <a:pt x="2488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062" name="Google Shape;8062;p57"/>
            <p:cNvSpPr/>
            <p:nvPr/>
          </p:nvSpPr>
          <p:spPr>
            <a:xfrm>
              <a:off x="1000050" y="1342750"/>
              <a:ext cx="62200" cy="53450"/>
            </a:xfrm>
            <a:custGeom>
              <a:rect b="b" l="l" r="r" t="t"/>
              <a:pathLst>
                <a:path extrusionOk="0" h="2138" w="2488">
                  <a:moveTo>
                    <a:pt x="1065" y="1"/>
                  </a:moveTo>
                  <a:cubicBezTo>
                    <a:pt x="472" y="1"/>
                    <a:pt x="0" y="481"/>
                    <a:pt x="0" y="1066"/>
                  </a:cubicBezTo>
                  <a:cubicBezTo>
                    <a:pt x="0" y="1710"/>
                    <a:pt x="525" y="2138"/>
                    <a:pt x="1072" y="2138"/>
                  </a:cubicBezTo>
                  <a:cubicBezTo>
                    <a:pt x="1332" y="2138"/>
                    <a:pt x="1598" y="2040"/>
                    <a:pt x="1813" y="1822"/>
                  </a:cubicBezTo>
                  <a:cubicBezTo>
                    <a:pt x="2488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063" name="Google Shape;8063;p57"/>
            <p:cNvSpPr/>
            <p:nvPr/>
          </p:nvSpPr>
          <p:spPr>
            <a:xfrm>
              <a:off x="923825" y="2028275"/>
              <a:ext cx="62225" cy="53450"/>
            </a:xfrm>
            <a:custGeom>
              <a:rect b="b" l="l" r="r" t="t"/>
              <a:pathLst>
                <a:path extrusionOk="0" h="2138" w="2489">
                  <a:moveTo>
                    <a:pt x="1066" y="1"/>
                  </a:moveTo>
                  <a:cubicBezTo>
                    <a:pt x="480" y="1"/>
                    <a:pt x="1" y="480"/>
                    <a:pt x="1" y="1065"/>
                  </a:cubicBezTo>
                  <a:cubicBezTo>
                    <a:pt x="1" y="1709"/>
                    <a:pt x="526" y="2137"/>
                    <a:pt x="1075" y="2137"/>
                  </a:cubicBezTo>
                  <a:cubicBezTo>
                    <a:pt x="1336" y="2137"/>
                    <a:pt x="1604" y="2040"/>
                    <a:pt x="1822" y="1821"/>
                  </a:cubicBezTo>
                  <a:cubicBezTo>
                    <a:pt x="2488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064" name="Google Shape;8064;p57"/>
            <p:cNvSpPr/>
            <p:nvPr/>
          </p:nvSpPr>
          <p:spPr>
            <a:xfrm>
              <a:off x="923825" y="1952050"/>
              <a:ext cx="62225" cy="53450"/>
            </a:xfrm>
            <a:custGeom>
              <a:rect b="b" l="l" r="r" t="t"/>
              <a:pathLst>
                <a:path extrusionOk="0" h="2138" w="2489">
                  <a:moveTo>
                    <a:pt x="1066" y="1"/>
                  </a:moveTo>
                  <a:cubicBezTo>
                    <a:pt x="480" y="9"/>
                    <a:pt x="1" y="481"/>
                    <a:pt x="1" y="1074"/>
                  </a:cubicBezTo>
                  <a:cubicBezTo>
                    <a:pt x="1" y="1712"/>
                    <a:pt x="525" y="2138"/>
                    <a:pt x="1073" y="2138"/>
                  </a:cubicBezTo>
                  <a:cubicBezTo>
                    <a:pt x="1336" y="2138"/>
                    <a:pt x="1603" y="2040"/>
                    <a:pt x="1822" y="1822"/>
                  </a:cubicBezTo>
                  <a:cubicBezTo>
                    <a:pt x="2488" y="1155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065" name="Google Shape;8065;p57"/>
            <p:cNvSpPr/>
            <p:nvPr/>
          </p:nvSpPr>
          <p:spPr>
            <a:xfrm>
              <a:off x="923825" y="1876050"/>
              <a:ext cx="62225" cy="53350"/>
            </a:xfrm>
            <a:custGeom>
              <a:rect b="b" l="l" r="r" t="t"/>
              <a:pathLst>
                <a:path extrusionOk="0" h="2134" w="2489">
                  <a:moveTo>
                    <a:pt x="1066" y="1"/>
                  </a:moveTo>
                  <a:cubicBezTo>
                    <a:pt x="480" y="1"/>
                    <a:pt x="1" y="472"/>
                    <a:pt x="1" y="1066"/>
                  </a:cubicBezTo>
                  <a:cubicBezTo>
                    <a:pt x="1" y="1709"/>
                    <a:pt x="526" y="2133"/>
                    <a:pt x="1075" y="2133"/>
                  </a:cubicBezTo>
                  <a:cubicBezTo>
                    <a:pt x="1337" y="2133"/>
                    <a:pt x="1604" y="2037"/>
                    <a:pt x="1822" y="1822"/>
                  </a:cubicBezTo>
                  <a:cubicBezTo>
                    <a:pt x="2488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066" name="Google Shape;8066;p57"/>
            <p:cNvSpPr/>
            <p:nvPr/>
          </p:nvSpPr>
          <p:spPr>
            <a:xfrm>
              <a:off x="923825" y="1799850"/>
              <a:ext cx="62225" cy="53325"/>
            </a:xfrm>
            <a:custGeom>
              <a:rect b="b" l="l" r="r" t="t"/>
              <a:pathLst>
                <a:path extrusionOk="0" h="2133" w="2489">
                  <a:moveTo>
                    <a:pt x="1066" y="0"/>
                  </a:moveTo>
                  <a:cubicBezTo>
                    <a:pt x="480" y="0"/>
                    <a:pt x="1" y="480"/>
                    <a:pt x="1" y="1065"/>
                  </a:cubicBezTo>
                  <a:cubicBezTo>
                    <a:pt x="1" y="1709"/>
                    <a:pt x="526" y="2133"/>
                    <a:pt x="1075" y="2133"/>
                  </a:cubicBezTo>
                  <a:cubicBezTo>
                    <a:pt x="1337" y="2133"/>
                    <a:pt x="1604" y="2036"/>
                    <a:pt x="1822" y="1821"/>
                  </a:cubicBezTo>
                  <a:cubicBezTo>
                    <a:pt x="2488" y="1146"/>
                    <a:pt x="2017" y="0"/>
                    <a:pt x="1066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067" name="Google Shape;8067;p57"/>
            <p:cNvSpPr/>
            <p:nvPr/>
          </p:nvSpPr>
          <p:spPr>
            <a:xfrm>
              <a:off x="923825" y="1723625"/>
              <a:ext cx="62225" cy="53350"/>
            </a:xfrm>
            <a:custGeom>
              <a:rect b="b" l="l" r="r" t="t"/>
              <a:pathLst>
                <a:path extrusionOk="0" h="2134" w="2489">
                  <a:moveTo>
                    <a:pt x="1066" y="1"/>
                  </a:moveTo>
                  <a:cubicBezTo>
                    <a:pt x="480" y="1"/>
                    <a:pt x="1" y="480"/>
                    <a:pt x="1" y="1065"/>
                  </a:cubicBezTo>
                  <a:cubicBezTo>
                    <a:pt x="1" y="1709"/>
                    <a:pt x="526" y="2133"/>
                    <a:pt x="1075" y="2133"/>
                  </a:cubicBezTo>
                  <a:cubicBezTo>
                    <a:pt x="1337" y="2133"/>
                    <a:pt x="1604" y="2037"/>
                    <a:pt x="1822" y="1822"/>
                  </a:cubicBezTo>
                  <a:cubicBezTo>
                    <a:pt x="2488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068" name="Google Shape;8068;p57"/>
            <p:cNvSpPr/>
            <p:nvPr/>
          </p:nvSpPr>
          <p:spPr>
            <a:xfrm>
              <a:off x="923825" y="1647400"/>
              <a:ext cx="62225" cy="53450"/>
            </a:xfrm>
            <a:custGeom>
              <a:rect b="b" l="l" r="r" t="t"/>
              <a:pathLst>
                <a:path extrusionOk="0" h="2138" w="2489">
                  <a:moveTo>
                    <a:pt x="1066" y="1"/>
                  </a:moveTo>
                  <a:cubicBezTo>
                    <a:pt x="480" y="9"/>
                    <a:pt x="1" y="481"/>
                    <a:pt x="1" y="1066"/>
                  </a:cubicBezTo>
                  <a:cubicBezTo>
                    <a:pt x="1" y="1710"/>
                    <a:pt x="526" y="2138"/>
                    <a:pt x="1075" y="2138"/>
                  </a:cubicBezTo>
                  <a:cubicBezTo>
                    <a:pt x="1336" y="2138"/>
                    <a:pt x="1604" y="2040"/>
                    <a:pt x="1822" y="1822"/>
                  </a:cubicBezTo>
                  <a:cubicBezTo>
                    <a:pt x="2488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069" name="Google Shape;8069;p57"/>
            <p:cNvSpPr/>
            <p:nvPr/>
          </p:nvSpPr>
          <p:spPr>
            <a:xfrm>
              <a:off x="923825" y="1571400"/>
              <a:ext cx="62225" cy="53250"/>
            </a:xfrm>
            <a:custGeom>
              <a:rect b="b" l="l" r="r" t="t"/>
              <a:pathLst>
                <a:path extrusionOk="0" h="2130" w="2489">
                  <a:moveTo>
                    <a:pt x="1066" y="1"/>
                  </a:moveTo>
                  <a:cubicBezTo>
                    <a:pt x="480" y="1"/>
                    <a:pt x="1" y="472"/>
                    <a:pt x="1" y="1066"/>
                  </a:cubicBezTo>
                  <a:cubicBezTo>
                    <a:pt x="1" y="1703"/>
                    <a:pt x="525" y="2129"/>
                    <a:pt x="1073" y="2129"/>
                  </a:cubicBezTo>
                  <a:cubicBezTo>
                    <a:pt x="1336" y="2129"/>
                    <a:pt x="1603" y="2032"/>
                    <a:pt x="1822" y="1813"/>
                  </a:cubicBezTo>
                  <a:cubicBezTo>
                    <a:pt x="2488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070" name="Google Shape;8070;p57"/>
            <p:cNvSpPr/>
            <p:nvPr/>
          </p:nvSpPr>
          <p:spPr>
            <a:xfrm>
              <a:off x="847625" y="1952050"/>
              <a:ext cx="62200" cy="53450"/>
            </a:xfrm>
            <a:custGeom>
              <a:rect b="b" l="l" r="r" t="t"/>
              <a:pathLst>
                <a:path extrusionOk="0" h="2138" w="2488">
                  <a:moveTo>
                    <a:pt x="1065" y="1"/>
                  </a:moveTo>
                  <a:cubicBezTo>
                    <a:pt x="480" y="9"/>
                    <a:pt x="0" y="481"/>
                    <a:pt x="0" y="1074"/>
                  </a:cubicBezTo>
                  <a:cubicBezTo>
                    <a:pt x="0" y="1712"/>
                    <a:pt x="525" y="2138"/>
                    <a:pt x="1073" y="2138"/>
                  </a:cubicBezTo>
                  <a:cubicBezTo>
                    <a:pt x="1335" y="2138"/>
                    <a:pt x="1603" y="2040"/>
                    <a:pt x="1821" y="1822"/>
                  </a:cubicBezTo>
                  <a:cubicBezTo>
                    <a:pt x="2488" y="1155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071" name="Google Shape;8071;p57"/>
            <p:cNvSpPr/>
            <p:nvPr/>
          </p:nvSpPr>
          <p:spPr>
            <a:xfrm>
              <a:off x="847625" y="1876050"/>
              <a:ext cx="62200" cy="53275"/>
            </a:xfrm>
            <a:custGeom>
              <a:rect b="b" l="l" r="r" t="t"/>
              <a:pathLst>
                <a:path extrusionOk="0" h="2131" w="2488">
                  <a:moveTo>
                    <a:pt x="1065" y="1"/>
                  </a:moveTo>
                  <a:cubicBezTo>
                    <a:pt x="480" y="1"/>
                    <a:pt x="0" y="472"/>
                    <a:pt x="0" y="1066"/>
                  </a:cubicBezTo>
                  <a:cubicBezTo>
                    <a:pt x="0" y="1707"/>
                    <a:pt x="522" y="2131"/>
                    <a:pt x="1069" y="2131"/>
                  </a:cubicBezTo>
                  <a:cubicBezTo>
                    <a:pt x="1333" y="2131"/>
                    <a:pt x="1602" y="2033"/>
                    <a:pt x="1821" y="1813"/>
                  </a:cubicBezTo>
                  <a:cubicBezTo>
                    <a:pt x="2488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072" name="Google Shape;8072;p57"/>
            <p:cNvSpPr/>
            <p:nvPr/>
          </p:nvSpPr>
          <p:spPr>
            <a:xfrm>
              <a:off x="847625" y="1799850"/>
              <a:ext cx="62200" cy="53325"/>
            </a:xfrm>
            <a:custGeom>
              <a:rect b="b" l="l" r="r" t="t"/>
              <a:pathLst>
                <a:path extrusionOk="0" h="2133" w="2488">
                  <a:moveTo>
                    <a:pt x="1065" y="0"/>
                  </a:moveTo>
                  <a:cubicBezTo>
                    <a:pt x="480" y="0"/>
                    <a:pt x="0" y="480"/>
                    <a:pt x="0" y="1065"/>
                  </a:cubicBezTo>
                  <a:cubicBezTo>
                    <a:pt x="0" y="1709"/>
                    <a:pt x="525" y="2133"/>
                    <a:pt x="1074" y="2133"/>
                  </a:cubicBezTo>
                  <a:cubicBezTo>
                    <a:pt x="1336" y="2133"/>
                    <a:pt x="1603" y="2036"/>
                    <a:pt x="1821" y="1821"/>
                  </a:cubicBezTo>
                  <a:cubicBezTo>
                    <a:pt x="2488" y="1146"/>
                    <a:pt x="2016" y="0"/>
                    <a:pt x="1065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073" name="Google Shape;8073;p57"/>
            <p:cNvSpPr/>
            <p:nvPr/>
          </p:nvSpPr>
          <p:spPr>
            <a:xfrm>
              <a:off x="847625" y="1723625"/>
              <a:ext cx="62200" cy="53350"/>
            </a:xfrm>
            <a:custGeom>
              <a:rect b="b" l="l" r="r" t="t"/>
              <a:pathLst>
                <a:path extrusionOk="0" h="2134" w="2488">
                  <a:moveTo>
                    <a:pt x="1065" y="1"/>
                  </a:moveTo>
                  <a:cubicBezTo>
                    <a:pt x="480" y="1"/>
                    <a:pt x="0" y="480"/>
                    <a:pt x="0" y="1065"/>
                  </a:cubicBezTo>
                  <a:cubicBezTo>
                    <a:pt x="0" y="1709"/>
                    <a:pt x="525" y="2133"/>
                    <a:pt x="1074" y="2133"/>
                  </a:cubicBezTo>
                  <a:cubicBezTo>
                    <a:pt x="1336" y="2133"/>
                    <a:pt x="1603" y="2037"/>
                    <a:pt x="1821" y="1822"/>
                  </a:cubicBezTo>
                  <a:cubicBezTo>
                    <a:pt x="2488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074" name="Google Shape;8074;p57"/>
            <p:cNvSpPr/>
            <p:nvPr/>
          </p:nvSpPr>
          <p:spPr>
            <a:xfrm>
              <a:off x="847625" y="1647400"/>
              <a:ext cx="62200" cy="53450"/>
            </a:xfrm>
            <a:custGeom>
              <a:rect b="b" l="l" r="r" t="t"/>
              <a:pathLst>
                <a:path extrusionOk="0" h="2138" w="2488">
                  <a:moveTo>
                    <a:pt x="1065" y="1"/>
                  </a:moveTo>
                  <a:cubicBezTo>
                    <a:pt x="480" y="9"/>
                    <a:pt x="0" y="481"/>
                    <a:pt x="0" y="1066"/>
                  </a:cubicBezTo>
                  <a:cubicBezTo>
                    <a:pt x="0" y="1710"/>
                    <a:pt x="525" y="2138"/>
                    <a:pt x="1074" y="2138"/>
                  </a:cubicBezTo>
                  <a:cubicBezTo>
                    <a:pt x="1336" y="2138"/>
                    <a:pt x="1603" y="2040"/>
                    <a:pt x="1821" y="1822"/>
                  </a:cubicBezTo>
                  <a:cubicBezTo>
                    <a:pt x="2488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075" name="Google Shape;8075;p57"/>
            <p:cNvSpPr/>
            <p:nvPr/>
          </p:nvSpPr>
          <p:spPr>
            <a:xfrm>
              <a:off x="847625" y="1571400"/>
              <a:ext cx="62200" cy="53250"/>
            </a:xfrm>
            <a:custGeom>
              <a:rect b="b" l="l" r="r" t="t"/>
              <a:pathLst>
                <a:path extrusionOk="0" h="2130" w="2488">
                  <a:moveTo>
                    <a:pt x="1065" y="1"/>
                  </a:moveTo>
                  <a:cubicBezTo>
                    <a:pt x="480" y="1"/>
                    <a:pt x="0" y="472"/>
                    <a:pt x="0" y="1066"/>
                  </a:cubicBezTo>
                  <a:cubicBezTo>
                    <a:pt x="0" y="1703"/>
                    <a:pt x="525" y="2129"/>
                    <a:pt x="1073" y="2129"/>
                  </a:cubicBezTo>
                  <a:cubicBezTo>
                    <a:pt x="1335" y="2129"/>
                    <a:pt x="1603" y="2032"/>
                    <a:pt x="1821" y="1813"/>
                  </a:cubicBezTo>
                  <a:cubicBezTo>
                    <a:pt x="2488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076" name="Google Shape;8076;p57"/>
            <p:cNvSpPr/>
            <p:nvPr/>
          </p:nvSpPr>
          <p:spPr>
            <a:xfrm>
              <a:off x="771400" y="1799850"/>
              <a:ext cx="62425" cy="53325"/>
            </a:xfrm>
            <a:custGeom>
              <a:rect b="b" l="l" r="r" t="t"/>
              <a:pathLst>
                <a:path extrusionOk="0" h="2133" w="2497">
                  <a:moveTo>
                    <a:pt x="1066" y="0"/>
                  </a:moveTo>
                  <a:cubicBezTo>
                    <a:pt x="480" y="0"/>
                    <a:pt x="1" y="480"/>
                    <a:pt x="1" y="1065"/>
                  </a:cubicBezTo>
                  <a:cubicBezTo>
                    <a:pt x="1" y="1709"/>
                    <a:pt x="526" y="2133"/>
                    <a:pt x="1075" y="2133"/>
                  </a:cubicBezTo>
                  <a:cubicBezTo>
                    <a:pt x="1337" y="2133"/>
                    <a:pt x="1604" y="2036"/>
                    <a:pt x="1822" y="1821"/>
                  </a:cubicBezTo>
                  <a:cubicBezTo>
                    <a:pt x="2496" y="1146"/>
                    <a:pt x="2017" y="0"/>
                    <a:pt x="1066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077" name="Google Shape;8077;p57"/>
            <p:cNvSpPr/>
            <p:nvPr/>
          </p:nvSpPr>
          <p:spPr>
            <a:xfrm>
              <a:off x="771400" y="1723625"/>
              <a:ext cx="62425" cy="53350"/>
            </a:xfrm>
            <a:custGeom>
              <a:rect b="b" l="l" r="r" t="t"/>
              <a:pathLst>
                <a:path extrusionOk="0" h="2134" w="2497">
                  <a:moveTo>
                    <a:pt x="1066" y="1"/>
                  </a:moveTo>
                  <a:cubicBezTo>
                    <a:pt x="480" y="1"/>
                    <a:pt x="1" y="480"/>
                    <a:pt x="1" y="1065"/>
                  </a:cubicBezTo>
                  <a:cubicBezTo>
                    <a:pt x="1" y="1709"/>
                    <a:pt x="526" y="2133"/>
                    <a:pt x="1075" y="2133"/>
                  </a:cubicBezTo>
                  <a:cubicBezTo>
                    <a:pt x="1337" y="2133"/>
                    <a:pt x="1604" y="2037"/>
                    <a:pt x="1822" y="1822"/>
                  </a:cubicBezTo>
                  <a:cubicBezTo>
                    <a:pt x="2496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078" name="Google Shape;8078;p57"/>
            <p:cNvSpPr/>
            <p:nvPr/>
          </p:nvSpPr>
          <p:spPr>
            <a:xfrm>
              <a:off x="771400" y="1647400"/>
              <a:ext cx="62425" cy="53450"/>
            </a:xfrm>
            <a:custGeom>
              <a:rect b="b" l="l" r="r" t="t"/>
              <a:pathLst>
                <a:path extrusionOk="0" h="2138" w="2497">
                  <a:moveTo>
                    <a:pt x="1066" y="1"/>
                  </a:moveTo>
                  <a:cubicBezTo>
                    <a:pt x="480" y="1"/>
                    <a:pt x="1" y="481"/>
                    <a:pt x="1" y="1066"/>
                  </a:cubicBezTo>
                  <a:cubicBezTo>
                    <a:pt x="1" y="1710"/>
                    <a:pt x="526" y="2138"/>
                    <a:pt x="1074" y="2138"/>
                  </a:cubicBezTo>
                  <a:cubicBezTo>
                    <a:pt x="1336" y="2138"/>
                    <a:pt x="1604" y="2040"/>
                    <a:pt x="1822" y="1822"/>
                  </a:cubicBezTo>
                  <a:cubicBezTo>
                    <a:pt x="2496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079" name="Google Shape;8079;p57"/>
            <p:cNvSpPr/>
            <p:nvPr/>
          </p:nvSpPr>
          <p:spPr>
            <a:xfrm>
              <a:off x="771400" y="1571400"/>
              <a:ext cx="62425" cy="53250"/>
            </a:xfrm>
            <a:custGeom>
              <a:rect b="b" l="l" r="r" t="t"/>
              <a:pathLst>
                <a:path extrusionOk="0" h="2130" w="2497">
                  <a:moveTo>
                    <a:pt x="1066" y="1"/>
                  </a:moveTo>
                  <a:cubicBezTo>
                    <a:pt x="480" y="1"/>
                    <a:pt x="1" y="472"/>
                    <a:pt x="1" y="1066"/>
                  </a:cubicBezTo>
                  <a:cubicBezTo>
                    <a:pt x="1" y="1703"/>
                    <a:pt x="525" y="2129"/>
                    <a:pt x="1073" y="2129"/>
                  </a:cubicBezTo>
                  <a:cubicBezTo>
                    <a:pt x="1336" y="2129"/>
                    <a:pt x="1603" y="2032"/>
                    <a:pt x="1822" y="1813"/>
                  </a:cubicBezTo>
                  <a:cubicBezTo>
                    <a:pt x="2496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080" name="Google Shape;8080;p57"/>
            <p:cNvSpPr/>
            <p:nvPr/>
          </p:nvSpPr>
          <p:spPr>
            <a:xfrm>
              <a:off x="695200" y="1799850"/>
              <a:ext cx="62200" cy="53325"/>
            </a:xfrm>
            <a:custGeom>
              <a:rect b="b" l="l" r="r" t="t"/>
              <a:pathLst>
                <a:path extrusionOk="0" h="2133" w="2488">
                  <a:moveTo>
                    <a:pt x="1065" y="0"/>
                  </a:moveTo>
                  <a:cubicBezTo>
                    <a:pt x="480" y="0"/>
                    <a:pt x="0" y="472"/>
                    <a:pt x="0" y="1065"/>
                  </a:cubicBezTo>
                  <a:cubicBezTo>
                    <a:pt x="0" y="1709"/>
                    <a:pt x="525" y="2133"/>
                    <a:pt x="1072" y="2133"/>
                  </a:cubicBezTo>
                  <a:cubicBezTo>
                    <a:pt x="1332" y="2133"/>
                    <a:pt x="1598" y="2036"/>
                    <a:pt x="1813" y="1821"/>
                  </a:cubicBezTo>
                  <a:cubicBezTo>
                    <a:pt x="2488" y="1146"/>
                    <a:pt x="2016" y="0"/>
                    <a:pt x="1065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081" name="Google Shape;8081;p57"/>
            <p:cNvSpPr/>
            <p:nvPr/>
          </p:nvSpPr>
          <p:spPr>
            <a:xfrm>
              <a:off x="695200" y="1723625"/>
              <a:ext cx="62200" cy="53350"/>
            </a:xfrm>
            <a:custGeom>
              <a:rect b="b" l="l" r="r" t="t"/>
              <a:pathLst>
                <a:path extrusionOk="0" h="2134" w="2488">
                  <a:moveTo>
                    <a:pt x="1065" y="1"/>
                  </a:moveTo>
                  <a:cubicBezTo>
                    <a:pt x="480" y="1"/>
                    <a:pt x="0" y="480"/>
                    <a:pt x="0" y="1065"/>
                  </a:cubicBezTo>
                  <a:cubicBezTo>
                    <a:pt x="0" y="1709"/>
                    <a:pt x="525" y="2133"/>
                    <a:pt x="1072" y="2133"/>
                  </a:cubicBezTo>
                  <a:cubicBezTo>
                    <a:pt x="1332" y="2133"/>
                    <a:pt x="1598" y="2037"/>
                    <a:pt x="1813" y="1822"/>
                  </a:cubicBezTo>
                  <a:cubicBezTo>
                    <a:pt x="2488" y="1155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082" name="Google Shape;8082;p57"/>
            <p:cNvSpPr/>
            <p:nvPr/>
          </p:nvSpPr>
          <p:spPr>
            <a:xfrm>
              <a:off x="695200" y="1647400"/>
              <a:ext cx="62200" cy="53450"/>
            </a:xfrm>
            <a:custGeom>
              <a:rect b="b" l="l" r="r" t="t"/>
              <a:pathLst>
                <a:path extrusionOk="0" h="2138" w="2488">
                  <a:moveTo>
                    <a:pt x="1065" y="1"/>
                  </a:moveTo>
                  <a:cubicBezTo>
                    <a:pt x="480" y="1"/>
                    <a:pt x="0" y="481"/>
                    <a:pt x="0" y="1066"/>
                  </a:cubicBezTo>
                  <a:cubicBezTo>
                    <a:pt x="0" y="1710"/>
                    <a:pt x="525" y="2138"/>
                    <a:pt x="1071" y="2138"/>
                  </a:cubicBezTo>
                  <a:cubicBezTo>
                    <a:pt x="1332" y="2138"/>
                    <a:pt x="1598" y="2040"/>
                    <a:pt x="1813" y="1822"/>
                  </a:cubicBezTo>
                  <a:cubicBezTo>
                    <a:pt x="2488" y="1155"/>
                    <a:pt x="2016" y="9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083" name="Google Shape;8083;p57"/>
            <p:cNvSpPr/>
            <p:nvPr/>
          </p:nvSpPr>
          <p:spPr>
            <a:xfrm>
              <a:off x="695200" y="1571400"/>
              <a:ext cx="62200" cy="53250"/>
            </a:xfrm>
            <a:custGeom>
              <a:rect b="b" l="l" r="r" t="t"/>
              <a:pathLst>
                <a:path extrusionOk="0" h="2130" w="2488">
                  <a:moveTo>
                    <a:pt x="1065" y="1"/>
                  </a:moveTo>
                  <a:cubicBezTo>
                    <a:pt x="480" y="1"/>
                    <a:pt x="0" y="472"/>
                    <a:pt x="0" y="1066"/>
                  </a:cubicBezTo>
                  <a:cubicBezTo>
                    <a:pt x="0" y="1703"/>
                    <a:pt x="525" y="2129"/>
                    <a:pt x="1070" y="2129"/>
                  </a:cubicBezTo>
                  <a:cubicBezTo>
                    <a:pt x="1331" y="2129"/>
                    <a:pt x="1597" y="2032"/>
                    <a:pt x="1813" y="1813"/>
                  </a:cubicBezTo>
                  <a:cubicBezTo>
                    <a:pt x="2488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084" name="Google Shape;8084;p57"/>
            <p:cNvSpPr/>
            <p:nvPr/>
          </p:nvSpPr>
          <p:spPr>
            <a:xfrm>
              <a:off x="618975" y="1799850"/>
              <a:ext cx="62225" cy="53325"/>
            </a:xfrm>
            <a:custGeom>
              <a:rect b="b" l="l" r="r" t="t"/>
              <a:pathLst>
                <a:path extrusionOk="0" h="2133" w="2489">
                  <a:moveTo>
                    <a:pt x="1066" y="0"/>
                  </a:moveTo>
                  <a:cubicBezTo>
                    <a:pt x="480" y="0"/>
                    <a:pt x="1" y="480"/>
                    <a:pt x="1" y="1065"/>
                  </a:cubicBezTo>
                  <a:cubicBezTo>
                    <a:pt x="1" y="1709"/>
                    <a:pt x="526" y="2133"/>
                    <a:pt x="1075" y="2133"/>
                  </a:cubicBezTo>
                  <a:cubicBezTo>
                    <a:pt x="1336" y="2133"/>
                    <a:pt x="1604" y="2036"/>
                    <a:pt x="1822" y="1821"/>
                  </a:cubicBezTo>
                  <a:cubicBezTo>
                    <a:pt x="2488" y="1146"/>
                    <a:pt x="2017" y="0"/>
                    <a:pt x="1066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085" name="Google Shape;8085;p57"/>
            <p:cNvSpPr/>
            <p:nvPr/>
          </p:nvSpPr>
          <p:spPr>
            <a:xfrm>
              <a:off x="618975" y="1723625"/>
              <a:ext cx="62225" cy="53350"/>
            </a:xfrm>
            <a:custGeom>
              <a:rect b="b" l="l" r="r" t="t"/>
              <a:pathLst>
                <a:path extrusionOk="0" h="2134" w="2489">
                  <a:moveTo>
                    <a:pt x="1066" y="1"/>
                  </a:moveTo>
                  <a:cubicBezTo>
                    <a:pt x="480" y="1"/>
                    <a:pt x="1" y="480"/>
                    <a:pt x="1" y="1065"/>
                  </a:cubicBezTo>
                  <a:cubicBezTo>
                    <a:pt x="1" y="1709"/>
                    <a:pt x="526" y="2133"/>
                    <a:pt x="1075" y="2133"/>
                  </a:cubicBezTo>
                  <a:cubicBezTo>
                    <a:pt x="1336" y="2133"/>
                    <a:pt x="1604" y="2037"/>
                    <a:pt x="1822" y="1822"/>
                  </a:cubicBezTo>
                  <a:cubicBezTo>
                    <a:pt x="2488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086" name="Google Shape;8086;p57"/>
            <p:cNvSpPr/>
            <p:nvPr/>
          </p:nvSpPr>
          <p:spPr>
            <a:xfrm>
              <a:off x="618975" y="1647400"/>
              <a:ext cx="62225" cy="53450"/>
            </a:xfrm>
            <a:custGeom>
              <a:rect b="b" l="l" r="r" t="t"/>
              <a:pathLst>
                <a:path extrusionOk="0" h="2138" w="2489">
                  <a:moveTo>
                    <a:pt x="1066" y="1"/>
                  </a:moveTo>
                  <a:cubicBezTo>
                    <a:pt x="480" y="9"/>
                    <a:pt x="1" y="481"/>
                    <a:pt x="1" y="1066"/>
                  </a:cubicBezTo>
                  <a:cubicBezTo>
                    <a:pt x="1" y="1710"/>
                    <a:pt x="526" y="2138"/>
                    <a:pt x="1074" y="2138"/>
                  </a:cubicBezTo>
                  <a:cubicBezTo>
                    <a:pt x="1336" y="2138"/>
                    <a:pt x="1604" y="2040"/>
                    <a:pt x="1822" y="1822"/>
                  </a:cubicBezTo>
                  <a:cubicBezTo>
                    <a:pt x="2488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087" name="Google Shape;8087;p57"/>
            <p:cNvSpPr/>
            <p:nvPr/>
          </p:nvSpPr>
          <p:spPr>
            <a:xfrm>
              <a:off x="618975" y="1571400"/>
              <a:ext cx="62225" cy="53250"/>
            </a:xfrm>
            <a:custGeom>
              <a:rect b="b" l="l" r="r" t="t"/>
              <a:pathLst>
                <a:path extrusionOk="0" h="2130" w="2489">
                  <a:moveTo>
                    <a:pt x="1066" y="1"/>
                  </a:moveTo>
                  <a:cubicBezTo>
                    <a:pt x="480" y="1"/>
                    <a:pt x="1" y="472"/>
                    <a:pt x="1" y="1066"/>
                  </a:cubicBezTo>
                  <a:cubicBezTo>
                    <a:pt x="1" y="1703"/>
                    <a:pt x="525" y="2129"/>
                    <a:pt x="1073" y="2129"/>
                  </a:cubicBezTo>
                  <a:cubicBezTo>
                    <a:pt x="1336" y="2129"/>
                    <a:pt x="1603" y="2032"/>
                    <a:pt x="1822" y="1813"/>
                  </a:cubicBezTo>
                  <a:cubicBezTo>
                    <a:pt x="2488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088" name="Google Shape;8088;p57"/>
            <p:cNvSpPr/>
            <p:nvPr/>
          </p:nvSpPr>
          <p:spPr>
            <a:xfrm>
              <a:off x="542775" y="1799850"/>
              <a:ext cx="62400" cy="53325"/>
            </a:xfrm>
            <a:custGeom>
              <a:rect b="b" l="l" r="r" t="t"/>
              <a:pathLst>
                <a:path extrusionOk="0" h="2133" w="2496">
                  <a:moveTo>
                    <a:pt x="1065" y="0"/>
                  </a:moveTo>
                  <a:cubicBezTo>
                    <a:pt x="480" y="0"/>
                    <a:pt x="0" y="480"/>
                    <a:pt x="0" y="1065"/>
                  </a:cubicBezTo>
                  <a:cubicBezTo>
                    <a:pt x="0" y="1709"/>
                    <a:pt x="525" y="2133"/>
                    <a:pt x="1074" y="2133"/>
                  </a:cubicBezTo>
                  <a:cubicBezTo>
                    <a:pt x="1336" y="2133"/>
                    <a:pt x="1603" y="2036"/>
                    <a:pt x="1821" y="1821"/>
                  </a:cubicBezTo>
                  <a:cubicBezTo>
                    <a:pt x="2496" y="1146"/>
                    <a:pt x="2016" y="0"/>
                    <a:pt x="1065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089" name="Google Shape;8089;p57"/>
            <p:cNvSpPr/>
            <p:nvPr/>
          </p:nvSpPr>
          <p:spPr>
            <a:xfrm>
              <a:off x="542775" y="1723625"/>
              <a:ext cx="62400" cy="53350"/>
            </a:xfrm>
            <a:custGeom>
              <a:rect b="b" l="l" r="r" t="t"/>
              <a:pathLst>
                <a:path extrusionOk="0" h="2134" w="2496">
                  <a:moveTo>
                    <a:pt x="1065" y="1"/>
                  </a:moveTo>
                  <a:cubicBezTo>
                    <a:pt x="480" y="1"/>
                    <a:pt x="0" y="480"/>
                    <a:pt x="0" y="1065"/>
                  </a:cubicBezTo>
                  <a:cubicBezTo>
                    <a:pt x="0" y="1709"/>
                    <a:pt x="525" y="2133"/>
                    <a:pt x="1074" y="2133"/>
                  </a:cubicBezTo>
                  <a:cubicBezTo>
                    <a:pt x="1336" y="2133"/>
                    <a:pt x="1603" y="2037"/>
                    <a:pt x="1821" y="1822"/>
                  </a:cubicBezTo>
                  <a:cubicBezTo>
                    <a:pt x="2496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090" name="Google Shape;8090;p57"/>
            <p:cNvSpPr/>
            <p:nvPr/>
          </p:nvSpPr>
          <p:spPr>
            <a:xfrm>
              <a:off x="542775" y="1647400"/>
              <a:ext cx="62400" cy="53450"/>
            </a:xfrm>
            <a:custGeom>
              <a:rect b="b" l="l" r="r" t="t"/>
              <a:pathLst>
                <a:path extrusionOk="0" h="2138" w="2496">
                  <a:moveTo>
                    <a:pt x="1065" y="1"/>
                  </a:moveTo>
                  <a:cubicBezTo>
                    <a:pt x="480" y="1"/>
                    <a:pt x="0" y="481"/>
                    <a:pt x="0" y="1066"/>
                  </a:cubicBezTo>
                  <a:cubicBezTo>
                    <a:pt x="0" y="1710"/>
                    <a:pt x="525" y="2138"/>
                    <a:pt x="1074" y="2138"/>
                  </a:cubicBezTo>
                  <a:cubicBezTo>
                    <a:pt x="1336" y="2138"/>
                    <a:pt x="1603" y="2040"/>
                    <a:pt x="1821" y="1822"/>
                  </a:cubicBezTo>
                  <a:cubicBezTo>
                    <a:pt x="2496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091" name="Google Shape;8091;p57"/>
            <p:cNvSpPr/>
            <p:nvPr/>
          </p:nvSpPr>
          <p:spPr>
            <a:xfrm>
              <a:off x="542775" y="1571400"/>
              <a:ext cx="62400" cy="53250"/>
            </a:xfrm>
            <a:custGeom>
              <a:rect b="b" l="l" r="r" t="t"/>
              <a:pathLst>
                <a:path extrusionOk="0" h="2130" w="2496">
                  <a:moveTo>
                    <a:pt x="1065" y="1"/>
                  </a:moveTo>
                  <a:cubicBezTo>
                    <a:pt x="480" y="1"/>
                    <a:pt x="0" y="472"/>
                    <a:pt x="0" y="1066"/>
                  </a:cubicBezTo>
                  <a:cubicBezTo>
                    <a:pt x="0" y="1703"/>
                    <a:pt x="524" y="2129"/>
                    <a:pt x="1073" y="2129"/>
                  </a:cubicBezTo>
                  <a:cubicBezTo>
                    <a:pt x="1335" y="2129"/>
                    <a:pt x="1603" y="2032"/>
                    <a:pt x="1821" y="1813"/>
                  </a:cubicBezTo>
                  <a:cubicBezTo>
                    <a:pt x="2496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092" name="Google Shape;8092;p57"/>
            <p:cNvSpPr/>
            <p:nvPr/>
          </p:nvSpPr>
          <p:spPr>
            <a:xfrm>
              <a:off x="466550" y="1799850"/>
              <a:ext cx="62425" cy="53325"/>
            </a:xfrm>
            <a:custGeom>
              <a:rect b="b" l="l" r="r" t="t"/>
              <a:pathLst>
                <a:path extrusionOk="0" h="2133" w="2497">
                  <a:moveTo>
                    <a:pt x="1074" y="0"/>
                  </a:moveTo>
                  <a:cubicBezTo>
                    <a:pt x="480" y="0"/>
                    <a:pt x="9" y="480"/>
                    <a:pt x="0" y="1065"/>
                  </a:cubicBezTo>
                  <a:cubicBezTo>
                    <a:pt x="0" y="1709"/>
                    <a:pt x="530" y="2133"/>
                    <a:pt x="1078" y="2133"/>
                  </a:cubicBezTo>
                  <a:cubicBezTo>
                    <a:pt x="1340" y="2133"/>
                    <a:pt x="1606" y="2036"/>
                    <a:pt x="1821" y="1821"/>
                  </a:cubicBezTo>
                  <a:cubicBezTo>
                    <a:pt x="2496" y="1146"/>
                    <a:pt x="2017" y="0"/>
                    <a:pt x="1074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093" name="Google Shape;8093;p57"/>
            <p:cNvSpPr/>
            <p:nvPr/>
          </p:nvSpPr>
          <p:spPr>
            <a:xfrm>
              <a:off x="466550" y="1723625"/>
              <a:ext cx="62425" cy="53350"/>
            </a:xfrm>
            <a:custGeom>
              <a:rect b="b" l="l" r="r" t="t"/>
              <a:pathLst>
                <a:path extrusionOk="0" h="2134" w="2497">
                  <a:moveTo>
                    <a:pt x="1074" y="1"/>
                  </a:moveTo>
                  <a:cubicBezTo>
                    <a:pt x="480" y="1"/>
                    <a:pt x="9" y="480"/>
                    <a:pt x="0" y="1065"/>
                  </a:cubicBezTo>
                  <a:cubicBezTo>
                    <a:pt x="0" y="1709"/>
                    <a:pt x="530" y="2133"/>
                    <a:pt x="1078" y="2133"/>
                  </a:cubicBezTo>
                  <a:cubicBezTo>
                    <a:pt x="1340" y="2133"/>
                    <a:pt x="1606" y="2037"/>
                    <a:pt x="1821" y="1822"/>
                  </a:cubicBezTo>
                  <a:cubicBezTo>
                    <a:pt x="2496" y="1147"/>
                    <a:pt x="2017" y="1"/>
                    <a:pt x="1074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094" name="Google Shape;8094;p57"/>
            <p:cNvSpPr/>
            <p:nvPr/>
          </p:nvSpPr>
          <p:spPr>
            <a:xfrm>
              <a:off x="466550" y="1647400"/>
              <a:ext cx="62425" cy="53450"/>
            </a:xfrm>
            <a:custGeom>
              <a:rect b="b" l="l" r="r" t="t"/>
              <a:pathLst>
                <a:path extrusionOk="0" h="2138" w="2497">
                  <a:moveTo>
                    <a:pt x="1074" y="1"/>
                  </a:moveTo>
                  <a:cubicBezTo>
                    <a:pt x="480" y="9"/>
                    <a:pt x="9" y="481"/>
                    <a:pt x="0" y="1066"/>
                  </a:cubicBezTo>
                  <a:cubicBezTo>
                    <a:pt x="0" y="1710"/>
                    <a:pt x="529" y="2138"/>
                    <a:pt x="1078" y="2138"/>
                  </a:cubicBezTo>
                  <a:cubicBezTo>
                    <a:pt x="1340" y="2138"/>
                    <a:pt x="1606" y="2040"/>
                    <a:pt x="1821" y="1822"/>
                  </a:cubicBezTo>
                  <a:cubicBezTo>
                    <a:pt x="2496" y="1147"/>
                    <a:pt x="2017" y="1"/>
                    <a:pt x="1074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095" name="Google Shape;8095;p57"/>
            <p:cNvSpPr/>
            <p:nvPr/>
          </p:nvSpPr>
          <p:spPr>
            <a:xfrm>
              <a:off x="466550" y="1571400"/>
              <a:ext cx="62425" cy="53250"/>
            </a:xfrm>
            <a:custGeom>
              <a:rect b="b" l="l" r="r" t="t"/>
              <a:pathLst>
                <a:path extrusionOk="0" h="2130" w="2497">
                  <a:moveTo>
                    <a:pt x="1074" y="1"/>
                  </a:moveTo>
                  <a:cubicBezTo>
                    <a:pt x="480" y="1"/>
                    <a:pt x="9" y="472"/>
                    <a:pt x="0" y="1066"/>
                  </a:cubicBezTo>
                  <a:cubicBezTo>
                    <a:pt x="0" y="1703"/>
                    <a:pt x="529" y="2129"/>
                    <a:pt x="1077" y="2129"/>
                  </a:cubicBezTo>
                  <a:cubicBezTo>
                    <a:pt x="1339" y="2129"/>
                    <a:pt x="1606" y="2032"/>
                    <a:pt x="1821" y="1813"/>
                  </a:cubicBezTo>
                  <a:cubicBezTo>
                    <a:pt x="2496" y="1147"/>
                    <a:pt x="2017" y="1"/>
                    <a:pt x="1074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096" name="Google Shape;8096;p57"/>
            <p:cNvSpPr/>
            <p:nvPr/>
          </p:nvSpPr>
          <p:spPr>
            <a:xfrm>
              <a:off x="390550" y="1876050"/>
              <a:ext cx="62350" cy="53275"/>
            </a:xfrm>
            <a:custGeom>
              <a:rect b="b" l="l" r="r" t="t"/>
              <a:pathLst>
                <a:path extrusionOk="0" h="2131" w="2494">
                  <a:moveTo>
                    <a:pt x="1075" y="1"/>
                  </a:moveTo>
                  <a:cubicBezTo>
                    <a:pt x="1072" y="1"/>
                    <a:pt x="1068" y="1"/>
                    <a:pt x="1065" y="1"/>
                  </a:cubicBezTo>
                  <a:cubicBezTo>
                    <a:pt x="480" y="1"/>
                    <a:pt x="0" y="480"/>
                    <a:pt x="0" y="1066"/>
                  </a:cubicBezTo>
                  <a:cubicBezTo>
                    <a:pt x="0" y="1707"/>
                    <a:pt x="522" y="2131"/>
                    <a:pt x="1069" y="2131"/>
                  </a:cubicBezTo>
                  <a:cubicBezTo>
                    <a:pt x="1333" y="2131"/>
                    <a:pt x="1602" y="2033"/>
                    <a:pt x="1821" y="1813"/>
                  </a:cubicBezTo>
                  <a:cubicBezTo>
                    <a:pt x="2493" y="1149"/>
                    <a:pt x="2020" y="1"/>
                    <a:pt x="107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097" name="Google Shape;8097;p57"/>
            <p:cNvSpPr/>
            <p:nvPr/>
          </p:nvSpPr>
          <p:spPr>
            <a:xfrm>
              <a:off x="390550" y="1799825"/>
              <a:ext cx="62350" cy="53300"/>
            </a:xfrm>
            <a:custGeom>
              <a:rect b="b" l="l" r="r" t="t"/>
              <a:pathLst>
                <a:path extrusionOk="0" h="2132" w="2494">
                  <a:moveTo>
                    <a:pt x="1075" y="1"/>
                  </a:moveTo>
                  <a:cubicBezTo>
                    <a:pt x="1072" y="1"/>
                    <a:pt x="1068" y="1"/>
                    <a:pt x="1065" y="1"/>
                  </a:cubicBezTo>
                  <a:cubicBezTo>
                    <a:pt x="480" y="1"/>
                    <a:pt x="0" y="481"/>
                    <a:pt x="0" y="1066"/>
                  </a:cubicBezTo>
                  <a:cubicBezTo>
                    <a:pt x="0" y="1708"/>
                    <a:pt x="526" y="2131"/>
                    <a:pt x="1073" y="2131"/>
                  </a:cubicBezTo>
                  <a:cubicBezTo>
                    <a:pt x="1336" y="2131"/>
                    <a:pt x="1604" y="2033"/>
                    <a:pt x="1821" y="1814"/>
                  </a:cubicBezTo>
                  <a:cubicBezTo>
                    <a:pt x="2493" y="1150"/>
                    <a:pt x="2020" y="1"/>
                    <a:pt x="107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098" name="Google Shape;8098;p57"/>
            <p:cNvSpPr/>
            <p:nvPr/>
          </p:nvSpPr>
          <p:spPr>
            <a:xfrm>
              <a:off x="390550" y="1723625"/>
              <a:ext cx="62400" cy="53350"/>
            </a:xfrm>
            <a:custGeom>
              <a:rect b="b" l="l" r="r" t="t"/>
              <a:pathLst>
                <a:path extrusionOk="0" h="2134" w="2496">
                  <a:moveTo>
                    <a:pt x="1065" y="1"/>
                  </a:moveTo>
                  <a:cubicBezTo>
                    <a:pt x="480" y="1"/>
                    <a:pt x="0" y="480"/>
                    <a:pt x="0" y="1065"/>
                  </a:cubicBezTo>
                  <a:cubicBezTo>
                    <a:pt x="0" y="1709"/>
                    <a:pt x="529" y="2133"/>
                    <a:pt x="1078" y="2133"/>
                  </a:cubicBezTo>
                  <a:cubicBezTo>
                    <a:pt x="1339" y="2133"/>
                    <a:pt x="1606" y="2037"/>
                    <a:pt x="1821" y="1822"/>
                  </a:cubicBezTo>
                  <a:cubicBezTo>
                    <a:pt x="2496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099" name="Google Shape;8099;p57"/>
            <p:cNvSpPr/>
            <p:nvPr/>
          </p:nvSpPr>
          <p:spPr>
            <a:xfrm>
              <a:off x="390550" y="1647400"/>
              <a:ext cx="62400" cy="53450"/>
            </a:xfrm>
            <a:custGeom>
              <a:rect b="b" l="l" r="r" t="t"/>
              <a:pathLst>
                <a:path extrusionOk="0" h="2138" w="2496">
                  <a:moveTo>
                    <a:pt x="1065" y="1"/>
                  </a:moveTo>
                  <a:cubicBezTo>
                    <a:pt x="480" y="9"/>
                    <a:pt x="0" y="481"/>
                    <a:pt x="0" y="1066"/>
                  </a:cubicBezTo>
                  <a:cubicBezTo>
                    <a:pt x="0" y="1710"/>
                    <a:pt x="525" y="2138"/>
                    <a:pt x="1074" y="2138"/>
                  </a:cubicBezTo>
                  <a:cubicBezTo>
                    <a:pt x="1336" y="2138"/>
                    <a:pt x="1603" y="2040"/>
                    <a:pt x="1821" y="1822"/>
                  </a:cubicBezTo>
                  <a:cubicBezTo>
                    <a:pt x="2496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100" name="Google Shape;8100;p57"/>
            <p:cNvSpPr/>
            <p:nvPr/>
          </p:nvSpPr>
          <p:spPr>
            <a:xfrm>
              <a:off x="390550" y="1571400"/>
              <a:ext cx="62350" cy="53275"/>
            </a:xfrm>
            <a:custGeom>
              <a:rect b="b" l="l" r="r" t="t"/>
              <a:pathLst>
                <a:path extrusionOk="0" h="2131" w="2494">
                  <a:moveTo>
                    <a:pt x="1075" y="1"/>
                  </a:moveTo>
                  <a:cubicBezTo>
                    <a:pt x="1072" y="1"/>
                    <a:pt x="1068" y="1"/>
                    <a:pt x="1065" y="1"/>
                  </a:cubicBezTo>
                  <a:cubicBezTo>
                    <a:pt x="480" y="1"/>
                    <a:pt x="0" y="472"/>
                    <a:pt x="0" y="1066"/>
                  </a:cubicBezTo>
                  <a:cubicBezTo>
                    <a:pt x="0" y="1708"/>
                    <a:pt x="522" y="2131"/>
                    <a:pt x="1069" y="2131"/>
                  </a:cubicBezTo>
                  <a:cubicBezTo>
                    <a:pt x="1333" y="2131"/>
                    <a:pt x="1602" y="2033"/>
                    <a:pt x="1821" y="1813"/>
                  </a:cubicBezTo>
                  <a:cubicBezTo>
                    <a:pt x="2493" y="1141"/>
                    <a:pt x="2020" y="1"/>
                    <a:pt x="107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101" name="Google Shape;8101;p57"/>
            <p:cNvSpPr/>
            <p:nvPr/>
          </p:nvSpPr>
          <p:spPr>
            <a:xfrm>
              <a:off x="314325" y="1952050"/>
              <a:ext cx="62225" cy="53450"/>
            </a:xfrm>
            <a:custGeom>
              <a:rect b="b" l="l" r="r" t="t"/>
              <a:pathLst>
                <a:path extrusionOk="0" h="2138" w="2489">
                  <a:moveTo>
                    <a:pt x="1065" y="1"/>
                  </a:moveTo>
                  <a:cubicBezTo>
                    <a:pt x="480" y="9"/>
                    <a:pt x="1" y="481"/>
                    <a:pt x="1" y="1074"/>
                  </a:cubicBezTo>
                  <a:cubicBezTo>
                    <a:pt x="1" y="1712"/>
                    <a:pt x="525" y="2138"/>
                    <a:pt x="1073" y="2138"/>
                  </a:cubicBezTo>
                  <a:cubicBezTo>
                    <a:pt x="1335" y="2138"/>
                    <a:pt x="1603" y="2040"/>
                    <a:pt x="1822" y="1822"/>
                  </a:cubicBezTo>
                  <a:cubicBezTo>
                    <a:pt x="2488" y="1147"/>
                    <a:pt x="2017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102" name="Google Shape;8102;p57"/>
            <p:cNvSpPr/>
            <p:nvPr/>
          </p:nvSpPr>
          <p:spPr>
            <a:xfrm>
              <a:off x="314325" y="1876050"/>
              <a:ext cx="62225" cy="53275"/>
            </a:xfrm>
            <a:custGeom>
              <a:rect b="b" l="l" r="r" t="t"/>
              <a:pathLst>
                <a:path extrusionOk="0" h="2131" w="2489">
                  <a:moveTo>
                    <a:pt x="1065" y="1"/>
                  </a:moveTo>
                  <a:cubicBezTo>
                    <a:pt x="480" y="1"/>
                    <a:pt x="1" y="472"/>
                    <a:pt x="1" y="1066"/>
                  </a:cubicBezTo>
                  <a:cubicBezTo>
                    <a:pt x="1" y="1707"/>
                    <a:pt x="523" y="2131"/>
                    <a:pt x="1070" y="2131"/>
                  </a:cubicBezTo>
                  <a:cubicBezTo>
                    <a:pt x="1333" y="2131"/>
                    <a:pt x="1602" y="2033"/>
                    <a:pt x="1822" y="1813"/>
                  </a:cubicBezTo>
                  <a:cubicBezTo>
                    <a:pt x="2488" y="1147"/>
                    <a:pt x="2017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103" name="Google Shape;8103;p57"/>
            <p:cNvSpPr/>
            <p:nvPr/>
          </p:nvSpPr>
          <p:spPr>
            <a:xfrm>
              <a:off x="314325" y="1799850"/>
              <a:ext cx="62225" cy="53325"/>
            </a:xfrm>
            <a:custGeom>
              <a:rect b="b" l="l" r="r" t="t"/>
              <a:pathLst>
                <a:path extrusionOk="0" h="2133" w="2489">
                  <a:moveTo>
                    <a:pt x="1065" y="0"/>
                  </a:moveTo>
                  <a:cubicBezTo>
                    <a:pt x="480" y="0"/>
                    <a:pt x="1" y="480"/>
                    <a:pt x="1" y="1065"/>
                  </a:cubicBezTo>
                  <a:cubicBezTo>
                    <a:pt x="1" y="1709"/>
                    <a:pt x="526" y="2133"/>
                    <a:pt x="1075" y="2133"/>
                  </a:cubicBezTo>
                  <a:cubicBezTo>
                    <a:pt x="1336" y="2133"/>
                    <a:pt x="1604" y="2036"/>
                    <a:pt x="1822" y="1821"/>
                  </a:cubicBezTo>
                  <a:cubicBezTo>
                    <a:pt x="2488" y="1146"/>
                    <a:pt x="2017" y="0"/>
                    <a:pt x="1065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104" name="Google Shape;8104;p57"/>
            <p:cNvSpPr/>
            <p:nvPr/>
          </p:nvSpPr>
          <p:spPr>
            <a:xfrm>
              <a:off x="314325" y="1723625"/>
              <a:ext cx="62225" cy="53350"/>
            </a:xfrm>
            <a:custGeom>
              <a:rect b="b" l="l" r="r" t="t"/>
              <a:pathLst>
                <a:path extrusionOk="0" h="2134" w="2489">
                  <a:moveTo>
                    <a:pt x="1065" y="1"/>
                  </a:moveTo>
                  <a:cubicBezTo>
                    <a:pt x="480" y="1"/>
                    <a:pt x="1" y="480"/>
                    <a:pt x="1" y="1065"/>
                  </a:cubicBezTo>
                  <a:cubicBezTo>
                    <a:pt x="1" y="1709"/>
                    <a:pt x="526" y="2133"/>
                    <a:pt x="1075" y="2133"/>
                  </a:cubicBezTo>
                  <a:cubicBezTo>
                    <a:pt x="1336" y="2133"/>
                    <a:pt x="1604" y="2037"/>
                    <a:pt x="1822" y="1822"/>
                  </a:cubicBezTo>
                  <a:cubicBezTo>
                    <a:pt x="2488" y="1147"/>
                    <a:pt x="2017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105" name="Google Shape;8105;p57"/>
            <p:cNvSpPr/>
            <p:nvPr/>
          </p:nvSpPr>
          <p:spPr>
            <a:xfrm>
              <a:off x="314325" y="1647400"/>
              <a:ext cx="62225" cy="53450"/>
            </a:xfrm>
            <a:custGeom>
              <a:rect b="b" l="l" r="r" t="t"/>
              <a:pathLst>
                <a:path extrusionOk="0" h="2138" w="2489">
                  <a:moveTo>
                    <a:pt x="1065" y="1"/>
                  </a:moveTo>
                  <a:cubicBezTo>
                    <a:pt x="480" y="9"/>
                    <a:pt x="1" y="481"/>
                    <a:pt x="1" y="1066"/>
                  </a:cubicBezTo>
                  <a:cubicBezTo>
                    <a:pt x="1" y="1710"/>
                    <a:pt x="526" y="2138"/>
                    <a:pt x="1074" y="2138"/>
                  </a:cubicBezTo>
                  <a:cubicBezTo>
                    <a:pt x="1336" y="2138"/>
                    <a:pt x="1604" y="2040"/>
                    <a:pt x="1822" y="1822"/>
                  </a:cubicBezTo>
                  <a:cubicBezTo>
                    <a:pt x="2488" y="1147"/>
                    <a:pt x="2017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106" name="Google Shape;8106;p57"/>
            <p:cNvSpPr/>
            <p:nvPr/>
          </p:nvSpPr>
          <p:spPr>
            <a:xfrm>
              <a:off x="314325" y="1571400"/>
              <a:ext cx="62150" cy="53250"/>
            </a:xfrm>
            <a:custGeom>
              <a:rect b="b" l="l" r="r" t="t"/>
              <a:pathLst>
                <a:path extrusionOk="0" h="2130" w="2486">
                  <a:moveTo>
                    <a:pt x="1075" y="1"/>
                  </a:moveTo>
                  <a:cubicBezTo>
                    <a:pt x="1072" y="1"/>
                    <a:pt x="1069" y="1"/>
                    <a:pt x="1065" y="1"/>
                  </a:cubicBezTo>
                  <a:cubicBezTo>
                    <a:pt x="480" y="1"/>
                    <a:pt x="1" y="472"/>
                    <a:pt x="1" y="1066"/>
                  </a:cubicBezTo>
                  <a:cubicBezTo>
                    <a:pt x="1" y="1703"/>
                    <a:pt x="525" y="2129"/>
                    <a:pt x="1073" y="2129"/>
                  </a:cubicBezTo>
                  <a:cubicBezTo>
                    <a:pt x="1335" y="2129"/>
                    <a:pt x="1603" y="2032"/>
                    <a:pt x="1822" y="1813"/>
                  </a:cubicBezTo>
                  <a:cubicBezTo>
                    <a:pt x="2486" y="1149"/>
                    <a:pt x="2020" y="1"/>
                    <a:pt x="107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107" name="Google Shape;8107;p57"/>
            <p:cNvSpPr/>
            <p:nvPr/>
          </p:nvSpPr>
          <p:spPr>
            <a:xfrm>
              <a:off x="238125" y="1952050"/>
              <a:ext cx="62200" cy="53450"/>
            </a:xfrm>
            <a:custGeom>
              <a:rect b="b" l="l" r="r" t="t"/>
              <a:pathLst>
                <a:path extrusionOk="0" h="2138" w="2488">
                  <a:moveTo>
                    <a:pt x="1065" y="1"/>
                  </a:moveTo>
                  <a:cubicBezTo>
                    <a:pt x="480" y="9"/>
                    <a:pt x="0" y="481"/>
                    <a:pt x="0" y="1074"/>
                  </a:cubicBezTo>
                  <a:cubicBezTo>
                    <a:pt x="0" y="1712"/>
                    <a:pt x="524" y="2138"/>
                    <a:pt x="1073" y="2138"/>
                  </a:cubicBezTo>
                  <a:cubicBezTo>
                    <a:pt x="1335" y="2138"/>
                    <a:pt x="1603" y="2040"/>
                    <a:pt x="1821" y="1822"/>
                  </a:cubicBezTo>
                  <a:cubicBezTo>
                    <a:pt x="2488" y="1155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108" name="Google Shape;8108;p57"/>
            <p:cNvSpPr/>
            <p:nvPr/>
          </p:nvSpPr>
          <p:spPr>
            <a:xfrm>
              <a:off x="238125" y="1799850"/>
              <a:ext cx="62200" cy="53325"/>
            </a:xfrm>
            <a:custGeom>
              <a:rect b="b" l="l" r="r" t="t"/>
              <a:pathLst>
                <a:path extrusionOk="0" h="2133" w="2488">
                  <a:moveTo>
                    <a:pt x="1065" y="0"/>
                  </a:moveTo>
                  <a:cubicBezTo>
                    <a:pt x="480" y="0"/>
                    <a:pt x="0" y="480"/>
                    <a:pt x="0" y="1065"/>
                  </a:cubicBezTo>
                  <a:cubicBezTo>
                    <a:pt x="0" y="1709"/>
                    <a:pt x="525" y="2133"/>
                    <a:pt x="1074" y="2133"/>
                  </a:cubicBezTo>
                  <a:cubicBezTo>
                    <a:pt x="1336" y="2133"/>
                    <a:pt x="1603" y="2036"/>
                    <a:pt x="1821" y="1821"/>
                  </a:cubicBezTo>
                  <a:cubicBezTo>
                    <a:pt x="2488" y="1146"/>
                    <a:pt x="2016" y="0"/>
                    <a:pt x="1065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109" name="Google Shape;8109;p57"/>
            <p:cNvSpPr/>
            <p:nvPr/>
          </p:nvSpPr>
          <p:spPr>
            <a:xfrm>
              <a:off x="238125" y="1723625"/>
              <a:ext cx="62200" cy="53350"/>
            </a:xfrm>
            <a:custGeom>
              <a:rect b="b" l="l" r="r" t="t"/>
              <a:pathLst>
                <a:path extrusionOk="0" h="2134" w="2488">
                  <a:moveTo>
                    <a:pt x="1065" y="1"/>
                  </a:moveTo>
                  <a:cubicBezTo>
                    <a:pt x="480" y="1"/>
                    <a:pt x="0" y="480"/>
                    <a:pt x="0" y="1065"/>
                  </a:cubicBezTo>
                  <a:cubicBezTo>
                    <a:pt x="0" y="1709"/>
                    <a:pt x="525" y="2133"/>
                    <a:pt x="1074" y="2133"/>
                  </a:cubicBezTo>
                  <a:cubicBezTo>
                    <a:pt x="1336" y="2133"/>
                    <a:pt x="1603" y="2037"/>
                    <a:pt x="1821" y="1822"/>
                  </a:cubicBezTo>
                  <a:cubicBezTo>
                    <a:pt x="2488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110" name="Google Shape;8110;p57"/>
            <p:cNvSpPr/>
            <p:nvPr/>
          </p:nvSpPr>
          <p:spPr>
            <a:xfrm>
              <a:off x="238125" y="1647400"/>
              <a:ext cx="62200" cy="53450"/>
            </a:xfrm>
            <a:custGeom>
              <a:rect b="b" l="l" r="r" t="t"/>
              <a:pathLst>
                <a:path extrusionOk="0" h="2138" w="2488">
                  <a:moveTo>
                    <a:pt x="1065" y="1"/>
                  </a:moveTo>
                  <a:cubicBezTo>
                    <a:pt x="480" y="9"/>
                    <a:pt x="0" y="481"/>
                    <a:pt x="0" y="1066"/>
                  </a:cubicBezTo>
                  <a:cubicBezTo>
                    <a:pt x="0" y="1710"/>
                    <a:pt x="525" y="2138"/>
                    <a:pt x="1074" y="2138"/>
                  </a:cubicBezTo>
                  <a:cubicBezTo>
                    <a:pt x="1336" y="2138"/>
                    <a:pt x="1603" y="2040"/>
                    <a:pt x="1821" y="1822"/>
                  </a:cubicBezTo>
                  <a:cubicBezTo>
                    <a:pt x="2488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111" name="Google Shape;8111;p57"/>
            <p:cNvSpPr/>
            <p:nvPr/>
          </p:nvSpPr>
          <p:spPr>
            <a:xfrm>
              <a:off x="4427825" y="2637775"/>
              <a:ext cx="62425" cy="53450"/>
            </a:xfrm>
            <a:custGeom>
              <a:rect b="b" l="l" r="r" t="t"/>
              <a:pathLst>
                <a:path extrusionOk="0" h="2138" w="2497">
                  <a:moveTo>
                    <a:pt x="1065" y="1"/>
                  </a:moveTo>
                  <a:cubicBezTo>
                    <a:pt x="480" y="9"/>
                    <a:pt x="1" y="480"/>
                    <a:pt x="1" y="1074"/>
                  </a:cubicBezTo>
                  <a:cubicBezTo>
                    <a:pt x="1" y="1712"/>
                    <a:pt x="529" y="2137"/>
                    <a:pt x="1077" y="2137"/>
                  </a:cubicBezTo>
                  <a:cubicBezTo>
                    <a:pt x="1339" y="2137"/>
                    <a:pt x="1606" y="2040"/>
                    <a:pt x="1822" y="1822"/>
                  </a:cubicBezTo>
                  <a:cubicBezTo>
                    <a:pt x="2496" y="1147"/>
                    <a:pt x="2017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112" name="Google Shape;8112;p57"/>
            <p:cNvSpPr/>
            <p:nvPr/>
          </p:nvSpPr>
          <p:spPr>
            <a:xfrm>
              <a:off x="4427825" y="2714000"/>
              <a:ext cx="62425" cy="53350"/>
            </a:xfrm>
            <a:custGeom>
              <a:rect b="b" l="l" r="r" t="t"/>
              <a:pathLst>
                <a:path extrusionOk="0" h="2134" w="2497">
                  <a:moveTo>
                    <a:pt x="1065" y="0"/>
                  </a:moveTo>
                  <a:cubicBezTo>
                    <a:pt x="480" y="0"/>
                    <a:pt x="1" y="480"/>
                    <a:pt x="1" y="1065"/>
                  </a:cubicBezTo>
                  <a:cubicBezTo>
                    <a:pt x="1" y="1709"/>
                    <a:pt x="526" y="2133"/>
                    <a:pt x="1075" y="2133"/>
                  </a:cubicBezTo>
                  <a:cubicBezTo>
                    <a:pt x="1336" y="2133"/>
                    <a:pt x="1604" y="2036"/>
                    <a:pt x="1822" y="1821"/>
                  </a:cubicBezTo>
                  <a:cubicBezTo>
                    <a:pt x="2496" y="1146"/>
                    <a:pt x="2017" y="0"/>
                    <a:pt x="1065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113" name="Google Shape;8113;p57"/>
            <p:cNvSpPr/>
            <p:nvPr/>
          </p:nvSpPr>
          <p:spPr>
            <a:xfrm>
              <a:off x="4504050" y="2714000"/>
              <a:ext cx="62200" cy="53350"/>
            </a:xfrm>
            <a:custGeom>
              <a:rect b="b" l="l" r="r" t="t"/>
              <a:pathLst>
                <a:path extrusionOk="0" h="2134" w="2488">
                  <a:moveTo>
                    <a:pt x="1065" y="0"/>
                  </a:moveTo>
                  <a:cubicBezTo>
                    <a:pt x="480" y="0"/>
                    <a:pt x="0" y="480"/>
                    <a:pt x="0" y="1065"/>
                  </a:cubicBezTo>
                  <a:cubicBezTo>
                    <a:pt x="0" y="1709"/>
                    <a:pt x="525" y="2133"/>
                    <a:pt x="1074" y="2133"/>
                  </a:cubicBezTo>
                  <a:cubicBezTo>
                    <a:pt x="1336" y="2133"/>
                    <a:pt x="1603" y="2036"/>
                    <a:pt x="1821" y="1821"/>
                  </a:cubicBezTo>
                  <a:cubicBezTo>
                    <a:pt x="2488" y="1146"/>
                    <a:pt x="2016" y="0"/>
                    <a:pt x="1065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114" name="Google Shape;8114;p57"/>
            <p:cNvSpPr/>
            <p:nvPr/>
          </p:nvSpPr>
          <p:spPr>
            <a:xfrm>
              <a:off x="4504050" y="2866425"/>
              <a:ext cx="62200" cy="53275"/>
            </a:xfrm>
            <a:custGeom>
              <a:rect b="b" l="l" r="r" t="t"/>
              <a:pathLst>
                <a:path extrusionOk="0" h="2131" w="2488">
                  <a:moveTo>
                    <a:pt x="1065" y="0"/>
                  </a:moveTo>
                  <a:cubicBezTo>
                    <a:pt x="480" y="0"/>
                    <a:pt x="0" y="472"/>
                    <a:pt x="0" y="1065"/>
                  </a:cubicBezTo>
                  <a:cubicBezTo>
                    <a:pt x="0" y="1707"/>
                    <a:pt x="522" y="2131"/>
                    <a:pt x="1069" y="2131"/>
                  </a:cubicBezTo>
                  <a:cubicBezTo>
                    <a:pt x="1333" y="2131"/>
                    <a:pt x="1602" y="2032"/>
                    <a:pt x="1821" y="1813"/>
                  </a:cubicBezTo>
                  <a:cubicBezTo>
                    <a:pt x="2488" y="1146"/>
                    <a:pt x="2016" y="0"/>
                    <a:pt x="1065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115" name="Google Shape;8115;p57"/>
            <p:cNvSpPr/>
            <p:nvPr/>
          </p:nvSpPr>
          <p:spPr>
            <a:xfrm>
              <a:off x="4580250" y="2790200"/>
              <a:ext cx="62225" cy="53350"/>
            </a:xfrm>
            <a:custGeom>
              <a:rect b="b" l="l" r="r" t="t"/>
              <a:pathLst>
                <a:path extrusionOk="0" h="2134" w="2489">
                  <a:moveTo>
                    <a:pt x="1066" y="1"/>
                  </a:moveTo>
                  <a:cubicBezTo>
                    <a:pt x="480" y="1"/>
                    <a:pt x="1" y="480"/>
                    <a:pt x="1" y="1066"/>
                  </a:cubicBezTo>
                  <a:cubicBezTo>
                    <a:pt x="1" y="1709"/>
                    <a:pt x="526" y="2134"/>
                    <a:pt x="1075" y="2134"/>
                  </a:cubicBezTo>
                  <a:cubicBezTo>
                    <a:pt x="1336" y="2134"/>
                    <a:pt x="1604" y="2037"/>
                    <a:pt x="1822" y="1822"/>
                  </a:cubicBezTo>
                  <a:cubicBezTo>
                    <a:pt x="2488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116" name="Google Shape;8116;p57"/>
            <p:cNvSpPr/>
            <p:nvPr/>
          </p:nvSpPr>
          <p:spPr>
            <a:xfrm>
              <a:off x="4504050" y="2790200"/>
              <a:ext cx="62200" cy="53350"/>
            </a:xfrm>
            <a:custGeom>
              <a:rect b="b" l="l" r="r" t="t"/>
              <a:pathLst>
                <a:path extrusionOk="0" h="2134" w="2488">
                  <a:moveTo>
                    <a:pt x="1065" y="1"/>
                  </a:moveTo>
                  <a:cubicBezTo>
                    <a:pt x="480" y="1"/>
                    <a:pt x="0" y="480"/>
                    <a:pt x="0" y="1066"/>
                  </a:cubicBezTo>
                  <a:cubicBezTo>
                    <a:pt x="0" y="1709"/>
                    <a:pt x="525" y="2134"/>
                    <a:pt x="1074" y="2134"/>
                  </a:cubicBezTo>
                  <a:cubicBezTo>
                    <a:pt x="1336" y="2134"/>
                    <a:pt x="1603" y="2037"/>
                    <a:pt x="1821" y="1822"/>
                  </a:cubicBezTo>
                  <a:cubicBezTo>
                    <a:pt x="2488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117" name="Google Shape;8117;p57"/>
            <p:cNvSpPr/>
            <p:nvPr/>
          </p:nvSpPr>
          <p:spPr>
            <a:xfrm>
              <a:off x="5113350" y="1495200"/>
              <a:ext cx="62400" cy="53325"/>
            </a:xfrm>
            <a:custGeom>
              <a:rect b="b" l="l" r="r" t="t"/>
              <a:pathLst>
                <a:path extrusionOk="0" h="2133" w="2496">
                  <a:moveTo>
                    <a:pt x="1073" y="0"/>
                  </a:moveTo>
                  <a:cubicBezTo>
                    <a:pt x="480" y="0"/>
                    <a:pt x="8" y="480"/>
                    <a:pt x="0" y="1065"/>
                  </a:cubicBezTo>
                  <a:cubicBezTo>
                    <a:pt x="0" y="1709"/>
                    <a:pt x="525" y="2133"/>
                    <a:pt x="1074" y="2133"/>
                  </a:cubicBezTo>
                  <a:cubicBezTo>
                    <a:pt x="1336" y="2133"/>
                    <a:pt x="1603" y="2036"/>
                    <a:pt x="1821" y="1821"/>
                  </a:cubicBezTo>
                  <a:cubicBezTo>
                    <a:pt x="2496" y="1146"/>
                    <a:pt x="2016" y="0"/>
                    <a:pt x="1073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118" name="Google Shape;8118;p57"/>
            <p:cNvSpPr/>
            <p:nvPr/>
          </p:nvSpPr>
          <p:spPr>
            <a:xfrm>
              <a:off x="5113350" y="1571400"/>
              <a:ext cx="62400" cy="53250"/>
            </a:xfrm>
            <a:custGeom>
              <a:rect b="b" l="l" r="r" t="t"/>
              <a:pathLst>
                <a:path extrusionOk="0" h="2130" w="2496">
                  <a:moveTo>
                    <a:pt x="1073" y="1"/>
                  </a:moveTo>
                  <a:cubicBezTo>
                    <a:pt x="480" y="1"/>
                    <a:pt x="8" y="472"/>
                    <a:pt x="0" y="1066"/>
                  </a:cubicBezTo>
                  <a:cubicBezTo>
                    <a:pt x="0" y="1703"/>
                    <a:pt x="525" y="2129"/>
                    <a:pt x="1073" y="2129"/>
                  </a:cubicBezTo>
                  <a:cubicBezTo>
                    <a:pt x="1335" y="2129"/>
                    <a:pt x="1603" y="2032"/>
                    <a:pt x="1821" y="1813"/>
                  </a:cubicBezTo>
                  <a:cubicBezTo>
                    <a:pt x="2496" y="1147"/>
                    <a:pt x="2016" y="1"/>
                    <a:pt x="1073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119" name="Google Shape;8119;p57"/>
            <p:cNvSpPr/>
            <p:nvPr/>
          </p:nvSpPr>
          <p:spPr>
            <a:xfrm>
              <a:off x="5113350" y="1647400"/>
              <a:ext cx="62400" cy="53450"/>
            </a:xfrm>
            <a:custGeom>
              <a:rect b="b" l="l" r="r" t="t"/>
              <a:pathLst>
                <a:path extrusionOk="0" h="2138" w="2496">
                  <a:moveTo>
                    <a:pt x="1073" y="1"/>
                  </a:moveTo>
                  <a:cubicBezTo>
                    <a:pt x="480" y="1"/>
                    <a:pt x="8" y="481"/>
                    <a:pt x="0" y="1066"/>
                  </a:cubicBezTo>
                  <a:cubicBezTo>
                    <a:pt x="0" y="1710"/>
                    <a:pt x="525" y="2138"/>
                    <a:pt x="1074" y="2138"/>
                  </a:cubicBezTo>
                  <a:cubicBezTo>
                    <a:pt x="1336" y="2138"/>
                    <a:pt x="1603" y="2040"/>
                    <a:pt x="1821" y="1822"/>
                  </a:cubicBezTo>
                  <a:cubicBezTo>
                    <a:pt x="2496" y="1155"/>
                    <a:pt x="2016" y="1"/>
                    <a:pt x="1073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120" name="Google Shape;8120;p57"/>
            <p:cNvSpPr/>
            <p:nvPr/>
          </p:nvSpPr>
          <p:spPr>
            <a:xfrm>
              <a:off x="5113350" y="1723625"/>
              <a:ext cx="62400" cy="53350"/>
            </a:xfrm>
            <a:custGeom>
              <a:rect b="b" l="l" r="r" t="t"/>
              <a:pathLst>
                <a:path extrusionOk="0" h="2134" w="2496">
                  <a:moveTo>
                    <a:pt x="1073" y="1"/>
                  </a:moveTo>
                  <a:cubicBezTo>
                    <a:pt x="480" y="1"/>
                    <a:pt x="8" y="480"/>
                    <a:pt x="0" y="1065"/>
                  </a:cubicBezTo>
                  <a:cubicBezTo>
                    <a:pt x="0" y="1709"/>
                    <a:pt x="525" y="2133"/>
                    <a:pt x="1074" y="2133"/>
                  </a:cubicBezTo>
                  <a:cubicBezTo>
                    <a:pt x="1336" y="2133"/>
                    <a:pt x="1603" y="2037"/>
                    <a:pt x="1821" y="1822"/>
                  </a:cubicBezTo>
                  <a:cubicBezTo>
                    <a:pt x="2496" y="1147"/>
                    <a:pt x="2016" y="1"/>
                    <a:pt x="1073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121" name="Google Shape;8121;p57"/>
            <p:cNvSpPr/>
            <p:nvPr/>
          </p:nvSpPr>
          <p:spPr>
            <a:xfrm>
              <a:off x="5113350" y="1799850"/>
              <a:ext cx="62400" cy="53325"/>
            </a:xfrm>
            <a:custGeom>
              <a:rect b="b" l="l" r="r" t="t"/>
              <a:pathLst>
                <a:path extrusionOk="0" h="2133" w="2496">
                  <a:moveTo>
                    <a:pt x="1073" y="0"/>
                  </a:moveTo>
                  <a:cubicBezTo>
                    <a:pt x="480" y="0"/>
                    <a:pt x="8" y="480"/>
                    <a:pt x="0" y="1065"/>
                  </a:cubicBezTo>
                  <a:cubicBezTo>
                    <a:pt x="0" y="1709"/>
                    <a:pt x="525" y="2133"/>
                    <a:pt x="1074" y="2133"/>
                  </a:cubicBezTo>
                  <a:cubicBezTo>
                    <a:pt x="1336" y="2133"/>
                    <a:pt x="1603" y="2036"/>
                    <a:pt x="1821" y="1821"/>
                  </a:cubicBezTo>
                  <a:cubicBezTo>
                    <a:pt x="2496" y="1146"/>
                    <a:pt x="2016" y="0"/>
                    <a:pt x="1073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122" name="Google Shape;8122;p57"/>
            <p:cNvSpPr/>
            <p:nvPr/>
          </p:nvSpPr>
          <p:spPr>
            <a:xfrm>
              <a:off x="5113350" y="1876050"/>
              <a:ext cx="62400" cy="53350"/>
            </a:xfrm>
            <a:custGeom>
              <a:rect b="b" l="l" r="r" t="t"/>
              <a:pathLst>
                <a:path extrusionOk="0" h="2134" w="2496">
                  <a:moveTo>
                    <a:pt x="1073" y="1"/>
                  </a:moveTo>
                  <a:cubicBezTo>
                    <a:pt x="480" y="1"/>
                    <a:pt x="8" y="472"/>
                    <a:pt x="0" y="1066"/>
                  </a:cubicBezTo>
                  <a:cubicBezTo>
                    <a:pt x="0" y="1709"/>
                    <a:pt x="525" y="2133"/>
                    <a:pt x="1074" y="2133"/>
                  </a:cubicBezTo>
                  <a:cubicBezTo>
                    <a:pt x="1336" y="2133"/>
                    <a:pt x="1603" y="2037"/>
                    <a:pt x="1821" y="1822"/>
                  </a:cubicBezTo>
                  <a:cubicBezTo>
                    <a:pt x="2496" y="1147"/>
                    <a:pt x="2016" y="1"/>
                    <a:pt x="1073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123" name="Google Shape;8123;p57"/>
            <p:cNvSpPr/>
            <p:nvPr/>
          </p:nvSpPr>
          <p:spPr>
            <a:xfrm>
              <a:off x="5113350" y="1952050"/>
              <a:ext cx="62400" cy="53450"/>
            </a:xfrm>
            <a:custGeom>
              <a:rect b="b" l="l" r="r" t="t"/>
              <a:pathLst>
                <a:path extrusionOk="0" h="2138" w="2496">
                  <a:moveTo>
                    <a:pt x="1073" y="1"/>
                  </a:moveTo>
                  <a:cubicBezTo>
                    <a:pt x="480" y="9"/>
                    <a:pt x="8" y="481"/>
                    <a:pt x="0" y="1074"/>
                  </a:cubicBezTo>
                  <a:cubicBezTo>
                    <a:pt x="0" y="1712"/>
                    <a:pt x="525" y="2138"/>
                    <a:pt x="1073" y="2138"/>
                  </a:cubicBezTo>
                  <a:cubicBezTo>
                    <a:pt x="1335" y="2138"/>
                    <a:pt x="1603" y="2040"/>
                    <a:pt x="1821" y="1822"/>
                  </a:cubicBezTo>
                  <a:cubicBezTo>
                    <a:pt x="2496" y="1155"/>
                    <a:pt x="2016" y="1"/>
                    <a:pt x="1073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124" name="Google Shape;8124;p57"/>
            <p:cNvSpPr/>
            <p:nvPr/>
          </p:nvSpPr>
          <p:spPr>
            <a:xfrm>
              <a:off x="5113350" y="2028275"/>
              <a:ext cx="62400" cy="53450"/>
            </a:xfrm>
            <a:custGeom>
              <a:rect b="b" l="l" r="r" t="t"/>
              <a:pathLst>
                <a:path extrusionOk="0" h="2138" w="2496">
                  <a:moveTo>
                    <a:pt x="1073" y="1"/>
                  </a:moveTo>
                  <a:cubicBezTo>
                    <a:pt x="480" y="1"/>
                    <a:pt x="8" y="480"/>
                    <a:pt x="0" y="1065"/>
                  </a:cubicBezTo>
                  <a:cubicBezTo>
                    <a:pt x="0" y="1709"/>
                    <a:pt x="525" y="2137"/>
                    <a:pt x="1074" y="2137"/>
                  </a:cubicBezTo>
                  <a:cubicBezTo>
                    <a:pt x="1336" y="2137"/>
                    <a:pt x="1603" y="2040"/>
                    <a:pt x="1821" y="1821"/>
                  </a:cubicBezTo>
                  <a:cubicBezTo>
                    <a:pt x="2496" y="1147"/>
                    <a:pt x="2016" y="1"/>
                    <a:pt x="1073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125" name="Google Shape;8125;p57"/>
            <p:cNvSpPr/>
            <p:nvPr/>
          </p:nvSpPr>
          <p:spPr>
            <a:xfrm>
              <a:off x="5113350" y="2104500"/>
              <a:ext cx="62400" cy="53325"/>
            </a:xfrm>
            <a:custGeom>
              <a:rect b="b" l="l" r="r" t="t"/>
              <a:pathLst>
                <a:path extrusionOk="0" h="2133" w="2496">
                  <a:moveTo>
                    <a:pt x="1073" y="0"/>
                  </a:moveTo>
                  <a:cubicBezTo>
                    <a:pt x="480" y="0"/>
                    <a:pt x="8" y="480"/>
                    <a:pt x="0" y="1065"/>
                  </a:cubicBezTo>
                  <a:cubicBezTo>
                    <a:pt x="0" y="1709"/>
                    <a:pt x="525" y="2133"/>
                    <a:pt x="1074" y="2133"/>
                  </a:cubicBezTo>
                  <a:cubicBezTo>
                    <a:pt x="1336" y="2133"/>
                    <a:pt x="1603" y="2036"/>
                    <a:pt x="1821" y="1821"/>
                  </a:cubicBezTo>
                  <a:cubicBezTo>
                    <a:pt x="2496" y="1146"/>
                    <a:pt x="2016" y="0"/>
                    <a:pt x="1073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126" name="Google Shape;8126;p57"/>
            <p:cNvSpPr/>
            <p:nvPr/>
          </p:nvSpPr>
          <p:spPr>
            <a:xfrm>
              <a:off x="5113350" y="2180700"/>
              <a:ext cx="62400" cy="53350"/>
            </a:xfrm>
            <a:custGeom>
              <a:rect b="b" l="l" r="r" t="t"/>
              <a:pathLst>
                <a:path extrusionOk="0" h="2134" w="2496">
                  <a:moveTo>
                    <a:pt x="1073" y="1"/>
                  </a:moveTo>
                  <a:cubicBezTo>
                    <a:pt x="480" y="1"/>
                    <a:pt x="8" y="480"/>
                    <a:pt x="0" y="1066"/>
                  </a:cubicBezTo>
                  <a:cubicBezTo>
                    <a:pt x="0" y="1709"/>
                    <a:pt x="525" y="2133"/>
                    <a:pt x="1074" y="2133"/>
                  </a:cubicBezTo>
                  <a:cubicBezTo>
                    <a:pt x="1336" y="2133"/>
                    <a:pt x="1603" y="2037"/>
                    <a:pt x="1821" y="1822"/>
                  </a:cubicBezTo>
                  <a:cubicBezTo>
                    <a:pt x="2496" y="1147"/>
                    <a:pt x="2016" y="1"/>
                    <a:pt x="1073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127" name="Google Shape;8127;p57"/>
            <p:cNvSpPr/>
            <p:nvPr/>
          </p:nvSpPr>
          <p:spPr>
            <a:xfrm>
              <a:off x="5113350" y="2256925"/>
              <a:ext cx="62550" cy="53425"/>
            </a:xfrm>
            <a:custGeom>
              <a:rect b="b" l="l" r="r" t="t"/>
              <a:pathLst>
                <a:path extrusionOk="0" h="2137" w="2502">
                  <a:moveTo>
                    <a:pt x="1083" y="0"/>
                  </a:moveTo>
                  <a:cubicBezTo>
                    <a:pt x="1080" y="0"/>
                    <a:pt x="1077" y="0"/>
                    <a:pt x="1073" y="0"/>
                  </a:cubicBezTo>
                  <a:cubicBezTo>
                    <a:pt x="480" y="0"/>
                    <a:pt x="0" y="480"/>
                    <a:pt x="0" y="1065"/>
                  </a:cubicBezTo>
                  <a:cubicBezTo>
                    <a:pt x="0" y="1709"/>
                    <a:pt x="529" y="2137"/>
                    <a:pt x="1080" y="2137"/>
                  </a:cubicBezTo>
                  <a:cubicBezTo>
                    <a:pt x="1343" y="2137"/>
                    <a:pt x="1611" y="2039"/>
                    <a:pt x="1829" y="1821"/>
                  </a:cubicBezTo>
                  <a:cubicBezTo>
                    <a:pt x="2502" y="1149"/>
                    <a:pt x="2028" y="0"/>
                    <a:pt x="1083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128" name="Google Shape;8128;p57"/>
            <p:cNvSpPr/>
            <p:nvPr/>
          </p:nvSpPr>
          <p:spPr>
            <a:xfrm>
              <a:off x="5113350" y="2333125"/>
              <a:ext cx="62400" cy="53450"/>
            </a:xfrm>
            <a:custGeom>
              <a:rect b="b" l="l" r="r" t="t"/>
              <a:pathLst>
                <a:path extrusionOk="0" h="2138" w="2496">
                  <a:moveTo>
                    <a:pt x="1073" y="1"/>
                  </a:moveTo>
                  <a:cubicBezTo>
                    <a:pt x="480" y="1"/>
                    <a:pt x="0" y="480"/>
                    <a:pt x="0" y="1066"/>
                  </a:cubicBezTo>
                  <a:cubicBezTo>
                    <a:pt x="0" y="1709"/>
                    <a:pt x="525" y="2137"/>
                    <a:pt x="1074" y="2137"/>
                  </a:cubicBezTo>
                  <a:cubicBezTo>
                    <a:pt x="1336" y="2137"/>
                    <a:pt x="1603" y="2040"/>
                    <a:pt x="1821" y="1822"/>
                  </a:cubicBezTo>
                  <a:cubicBezTo>
                    <a:pt x="2496" y="1147"/>
                    <a:pt x="2016" y="1"/>
                    <a:pt x="1073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129" name="Google Shape;8129;p57"/>
            <p:cNvSpPr/>
            <p:nvPr/>
          </p:nvSpPr>
          <p:spPr>
            <a:xfrm>
              <a:off x="5113350" y="2409350"/>
              <a:ext cx="62400" cy="53350"/>
            </a:xfrm>
            <a:custGeom>
              <a:rect b="b" l="l" r="r" t="t"/>
              <a:pathLst>
                <a:path extrusionOk="0" h="2134" w="2496">
                  <a:moveTo>
                    <a:pt x="1073" y="0"/>
                  </a:moveTo>
                  <a:cubicBezTo>
                    <a:pt x="480" y="0"/>
                    <a:pt x="8" y="480"/>
                    <a:pt x="0" y="1065"/>
                  </a:cubicBezTo>
                  <a:cubicBezTo>
                    <a:pt x="0" y="1709"/>
                    <a:pt x="525" y="2133"/>
                    <a:pt x="1074" y="2133"/>
                  </a:cubicBezTo>
                  <a:cubicBezTo>
                    <a:pt x="1336" y="2133"/>
                    <a:pt x="1603" y="2036"/>
                    <a:pt x="1821" y="1821"/>
                  </a:cubicBezTo>
                  <a:cubicBezTo>
                    <a:pt x="2496" y="1146"/>
                    <a:pt x="2016" y="0"/>
                    <a:pt x="1073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130" name="Google Shape;8130;p57"/>
            <p:cNvSpPr/>
            <p:nvPr/>
          </p:nvSpPr>
          <p:spPr>
            <a:xfrm>
              <a:off x="5113350" y="2485550"/>
              <a:ext cx="62400" cy="53300"/>
            </a:xfrm>
            <a:custGeom>
              <a:rect b="b" l="l" r="r" t="t"/>
              <a:pathLst>
                <a:path extrusionOk="0" h="2132" w="2496">
                  <a:moveTo>
                    <a:pt x="1073" y="1"/>
                  </a:moveTo>
                  <a:cubicBezTo>
                    <a:pt x="480" y="1"/>
                    <a:pt x="0" y="472"/>
                    <a:pt x="0" y="1066"/>
                  </a:cubicBezTo>
                  <a:cubicBezTo>
                    <a:pt x="0" y="1708"/>
                    <a:pt x="526" y="2131"/>
                    <a:pt x="1073" y="2131"/>
                  </a:cubicBezTo>
                  <a:cubicBezTo>
                    <a:pt x="1336" y="2131"/>
                    <a:pt x="1604" y="2033"/>
                    <a:pt x="1821" y="1814"/>
                  </a:cubicBezTo>
                  <a:cubicBezTo>
                    <a:pt x="2496" y="1147"/>
                    <a:pt x="2016" y="1"/>
                    <a:pt x="1073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131" name="Google Shape;8131;p57"/>
            <p:cNvSpPr/>
            <p:nvPr/>
          </p:nvSpPr>
          <p:spPr>
            <a:xfrm>
              <a:off x="4732475" y="1495200"/>
              <a:ext cx="62425" cy="53325"/>
            </a:xfrm>
            <a:custGeom>
              <a:rect b="b" l="l" r="r" t="t"/>
              <a:pathLst>
                <a:path extrusionOk="0" h="2133" w="2497">
                  <a:moveTo>
                    <a:pt x="1074" y="0"/>
                  </a:moveTo>
                  <a:cubicBezTo>
                    <a:pt x="480" y="0"/>
                    <a:pt x="9" y="480"/>
                    <a:pt x="1" y="1065"/>
                  </a:cubicBezTo>
                  <a:cubicBezTo>
                    <a:pt x="1" y="1709"/>
                    <a:pt x="526" y="2133"/>
                    <a:pt x="1075" y="2133"/>
                  </a:cubicBezTo>
                  <a:cubicBezTo>
                    <a:pt x="1336" y="2133"/>
                    <a:pt x="1604" y="2036"/>
                    <a:pt x="1822" y="1821"/>
                  </a:cubicBezTo>
                  <a:cubicBezTo>
                    <a:pt x="2496" y="1146"/>
                    <a:pt x="2017" y="0"/>
                    <a:pt x="1074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132" name="Google Shape;8132;p57"/>
            <p:cNvSpPr/>
            <p:nvPr/>
          </p:nvSpPr>
          <p:spPr>
            <a:xfrm>
              <a:off x="4732475" y="1571400"/>
              <a:ext cx="62425" cy="53250"/>
            </a:xfrm>
            <a:custGeom>
              <a:rect b="b" l="l" r="r" t="t"/>
              <a:pathLst>
                <a:path extrusionOk="0" h="2130" w="2497">
                  <a:moveTo>
                    <a:pt x="1074" y="1"/>
                  </a:moveTo>
                  <a:cubicBezTo>
                    <a:pt x="480" y="1"/>
                    <a:pt x="9" y="472"/>
                    <a:pt x="1" y="1066"/>
                  </a:cubicBezTo>
                  <a:cubicBezTo>
                    <a:pt x="1" y="1703"/>
                    <a:pt x="525" y="2129"/>
                    <a:pt x="1073" y="2129"/>
                  </a:cubicBezTo>
                  <a:cubicBezTo>
                    <a:pt x="1335" y="2129"/>
                    <a:pt x="1603" y="2032"/>
                    <a:pt x="1822" y="1813"/>
                  </a:cubicBezTo>
                  <a:cubicBezTo>
                    <a:pt x="2496" y="1147"/>
                    <a:pt x="2017" y="1"/>
                    <a:pt x="1074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133" name="Google Shape;8133;p57"/>
            <p:cNvSpPr/>
            <p:nvPr/>
          </p:nvSpPr>
          <p:spPr>
            <a:xfrm>
              <a:off x="4732475" y="1647400"/>
              <a:ext cx="62425" cy="53450"/>
            </a:xfrm>
            <a:custGeom>
              <a:rect b="b" l="l" r="r" t="t"/>
              <a:pathLst>
                <a:path extrusionOk="0" h="2138" w="2497">
                  <a:moveTo>
                    <a:pt x="1074" y="1"/>
                  </a:moveTo>
                  <a:cubicBezTo>
                    <a:pt x="480" y="1"/>
                    <a:pt x="9" y="481"/>
                    <a:pt x="1" y="1066"/>
                  </a:cubicBezTo>
                  <a:cubicBezTo>
                    <a:pt x="1" y="1710"/>
                    <a:pt x="526" y="2138"/>
                    <a:pt x="1074" y="2138"/>
                  </a:cubicBezTo>
                  <a:cubicBezTo>
                    <a:pt x="1336" y="2138"/>
                    <a:pt x="1604" y="2040"/>
                    <a:pt x="1822" y="1822"/>
                  </a:cubicBezTo>
                  <a:cubicBezTo>
                    <a:pt x="2496" y="1155"/>
                    <a:pt x="2017" y="1"/>
                    <a:pt x="1074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134" name="Google Shape;8134;p57"/>
            <p:cNvSpPr/>
            <p:nvPr/>
          </p:nvSpPr>
          <p:spPr>
            <a:xfrm>
              <a:off x="4732475" y="1723625"/>
              <a:ext cx="62425" cy="53350"/>
            </a:xfrm>
            <a:custGeom>
              <a:rect b="b" l="l" r="r" t="t"/>
              <a:pathLst>
                <a:path extrusionOk="0" h="2134" w="2497">
                  <a:moveTo>
                    <a:pt x="1074" y="1"/>
                  </a:moveTo>
                  <a:cubicBezTo>
                    <a:pt x="480" y="1"/>
                    <a:pt x="9" y="480"/>
                    <a:pt x="1" y="1065"/>
                  </a:cubicBezTo>
                  <a:cubicBezTo>
                    <a:pt x="1" y="1709"/>
                    <a:pt x="526" y="2133"/>
                    <a:pt x="1075" y="2133"/>
                  </a:cubicBezTo>
                  <a:cubicBezTo>
                    <a:pt x="1336" y="2133"/>
                    <a:pt x="1604" y="2037"/>
                    <a:pt x="1822" y="1822"/>
                  </a:cubicBezTo>
                  <a:cubicBezTo>
                    <a:pt x="2496" y="1147"/>
                    <a:pt x="2017" y="1"/>
                    <a:pt x="1074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135" name="Google Shape;8135;p57"/>
            <p:cNvSpPr/>
            <p:nvPr/>
          </p:nvSpPr>
          <p:spPr>
            <a:xfrm>
              <a:off x="4732475" y="1799850"/>
              <a:ext cx="62425" cy="53325"/>
            </a:xfrm>
            <a:custGeom>
              <a:rect b="b" l="l" r="r" t="t"/>
              <a:pathLst>
                <a:path extrusionOk="0" h="2133" w="2497">
                  <a:moveTo>
                    <a:pt x="1074" y="0"/>
                  </a:moveTo>
                  <a:cubicBezTo>
                    <a:pt x="480" y="0"/>
                    <a:pt x="9" y="480"/>
                    <a:pt x="1" y="1065"/>
                  </a:cubicBezTo>
                  <a:cubicBezTo>
                    <a:pt x="1" y="1709"/>
                    <a:pt x="526" y="2133"/>
                    <a:pt x="1075" y="2133"/>
                  </a:cubicBezTo>
                  <a:cubicBezTo>
                    <a:pt x="1336" y="2133"/>
                    <a:pt x="1604" y="2036"/>
                    <a:pt x="1822" y="1821"/>
                  </a:cubicBezTo>
                  <a:cubicBezTo>
                    <a:pt x="2496" y="1146"/>
                    <a:pt x="2017" y="0"/>
                    <a:pt x="1074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136" name="Google Shape;8136;p57"/>
            <p:cNvSpPr/>
            <p:nvPr/>
          </p:nvSpPr>
          <p:spPr>
            <a:xfrm>
              <a:off x="4732475" y="1876050"/>
              <a:ext cx="62425" cy="53350"/>
            </a:xfrm>
            <a:custGeom>
              <a:rect b="b" l="l" r="r" t="t"/>
              <a:pathLst>
                <a:path extrusionOk="0" h="2134" w="2497">
                  <a:moveTo>
                    <a:pt x="1074" y="1"/>
                  </a:moveTo>
                  <a:cubicBezTo>
                    <a:pt x="480" y="1"/>
                    <a:pt x="9" y="472"/>
                    <a:pt x="1" y="1066"/>
                  </a:cubicBezTo>
                  <a:cubicBezTo>
                    <a:pt x="1" y="1709"/>
                    <a:pt x="526" y="2133"/>
                    <a:pt x="1075" y="2133"/>
                  </a:cubicBezTo>
                  <a:cubicBezTo>
                    <a:pt x="1336" y="2133"/>
                    <a:pt x="1604" y="2037"/>
                    <a:pt x="1822" y="1822"/>
                  </a:cubicBezTo>
                  <a:cubicBezTo>
                    <a:pt x="2496" y="1147"/>
                    <a:pt x="2017" y="1"/>
                    <a:pt x="1074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137" name="Google Shape;8137;p57"/>
            <p:cNvSpPr/>
            <p:nvPr/>
          </p:nvSpPr>
          <p:spPr>
            <a:xfrm>
              <a:off x="4732475" y="1952050"/>
              <a:ext cx="62425" cy="53450"/>
            </a:xfrm>
            <a:custGeom>
              <a:rect b="b" l="l" r="r" t="t"/>
              <a:pathLst>
                <a:path extrusionOk="0" h="2138" w="2497">
                  <a:moveTo>
                    <a:pt x="1074" y="1"/>
                  </a:moveTo>
                  <a:cubicBezTo>
                    <a:pt x="480" y="9"/>
                    <a:pt x="9" y="481"/>
                    <a:pt x="1" y="1074"/>
                  </a:cubicBezTo>
                  <a:cubicBezTo>
                    <a:pt x="1" y="1712"/>
                    <a:pt x="525" y="2138"/>
                    <a:pt x="1073" y="2138"/>
                  </a:cubicBezTo>
                  <a:cubicBezTo>
                    <a:pt x="1335" y="2138"/>
                    <a:pt x="1603" y="2040"/>
                    <a:pt x="1822" y="1822"/>
                  </a:cubicBezTo>
                  <a:cubicBezTo>
                    <a:pt x="2496" y="1155"/>
                    <a:pt x="2017" y="1"/>
                    <a:pt x="1074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138" name="Google Shape;8138;p57"/>
            <p:cNvSpPr/>
            <p:nvPr/>
          </p:nvSpPr>
          <p:spPr>
            <a:xfrm>
              <a:off x="4732475" y="2028275"/>
              <a:ext cx="62425" cy="53450"/>
            </a:xfrm>
            <a:custGeom>
              <a:rect b="b" l="l" r="r" t="t"/>
              <a:pathLst>
                <a:path extrusionOk="0" h="2138" w="2497">
                  <a:moveTo>
                    <a:pt x="1074" y="1"/>
                  </a:moveTo>
                  <a:cubicBezTo>
                    <a:pt x="480" y="1"/>
                    <a:pt x="9" y="480"/>
                    <a:pt x="1" y="1065"/>
                  </a:cubicBezTo>
                  <a:cubicBezTo>
                    <a:pt x="1" y="1709"/>
                    <a:pt x="526" y="2137"/>
                    <a:pt x="1074" y="2137"/>
                  </a:cubicBezTo>
                  <a:cubicBezTo>
                    <a:pt x="1336" y="2137"/>
                    <a:pt x="1604" y="2040"/>
                    <a:pt x="1822" y="1821"/>
                  </a:cubicBezTo>
                  <a:cubicBezTo>
                    <a:pt x="2496" y="1147"/>
                    <a:pt x="2017" y="1"/>
                    <a:pt x="1074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139" name="Google Shape;8139;p57"/>
            <p:cNvSpPr/>
            <p:nvPr/>
          </p:nvSpPr>
          <p:spPr>
            <a:xfrm>
              <a:off x="4732475" y="2104500"/>
              <a:ext cx="62425" cy="53325"/>
            </a:xfrm>
            <a:custGeom>
              <a:rect b="b" l="l" r="r" t="t"/>
              <a:pathLst>
                <a:path extrusionOk="0" h="2133" w="2497">
                  <a:moveTo>
                    <a:pt x="1074" y="0"/>
                  </a:moveTo>
                  <a:cubicBezTo>
                    <a:pt x="480" y="0"/>
                    <a:pt x="9" y="480"/>
                    <a:pt x="1" y="1065"/>
                  </a:cubicBezTo>
                  <a:cubicBezTo>
                    <a:pt x="1" y="1709"/>
                    <a:pt x="526" y="2133"/>
                    <a:pt x="1075" y="2133"/>
                  </a:cubicBezTo>
                  <a:cubicBezTo>
                    <a:pt x="1336" y="2133"/>
                    <a:pt x="1604" y="2036"/>
                    <a:pt x="1822" y="1821"/>
                  </a:cubicBezTo>
                  <a:cubicBezTo>
                    <a:pt x="2496" y="1146"/>
                    <a:pt x="2017" y="0"/>
                    <a:pt x="1074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140" name="Google Shape;8140;p57"/>
            <p:cNvSpPr/>
            <p:nvPr/>
          </p:nvSpPr>
          <p:spPr>
            <a:xfrm>
              <a:off x="4732475" y="2180700"/>
              <a:ext cx="62425" cy="53350"/>
            </a:xfrm>
            <a:custGeom>
              <a:rect b="b" l="l" r="r" t="t"/>
              <a:pathLst>
                <a:path extrusionOk="0" h="2134" w="2497">
                  <a:moveTo>
                    <a:pt x="1074" y="1"/>
                  </a:moveTo>
                  <a:cubicBezTo>
                    <a:pt x="480" y="1"/>
                    <a:pt x="9" y="480"/>
                    <a:pt x="1" y="1066"/>
                  </a:cubicBezTo>
                  <a:cubicBezTo>
                    <a:pt x="1" y="1709"/>
                    <a:pt x="526" y="2133"/>
                    <a:pt x="1075" y="2133"/>
                  </a:cubicBezTo>
                  <a:cubicBezTo>
                    <a:pt x="1336" y="2133"/>
                    <a:pt x="1604" y="2037"/>
                    <a:pt x="1822" y="1822"/>
                  </a:cubicBezTo>
                  <a:cubicBezTo>
                    <a:pt x="2496" y="1147"/>
                    <a:pt x="2017" y="1"/>
                    <a:pt x="1074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141" name="Google Shape;8141;p57"/>
            <p:cNvSpPr/>
            <p:nvPr/>
          </p:nvSpPr>
          <p:spPr>
            <a:xfrm>
              <a:off x="4732475" y="2256925"/>
              <a:ext cx="62575" cy="53425"/>
            </a:xfrm>
            <a:custGeom>
              <a:rect b="b" l="l" r="r" t="t"/>
              <a:pathLst>
                <a:path extrusionOk="0" h="2137" w="2503">
                  <a:moveTo>
                    <a:pt x="1084" y="0"/>
                  </a:moveTo>
                  <a:cubicBezTo>
                    <a:pt x="1080" y="0"/>
                    <a:pt x="1077" y="0"/>
                    <a:pt x="1074" y="0"/>
                  </a:cubicBezTo>
                  <a:cubicBezTo>
                    <a:pt x="480" y="0"/>
                    <a:pt x="1" y="480"/>
                    <a:pt x="1" y="1065"/>
                  </a:cubicBezTo>
                  <a:cubicBezTo>
                    <a:pt x="1" y="1709"/>
                    <a:pt x="529" y="2137"/>
                    <a:pt x="1080" y="2137"/>
                  </a:cubicBezTo>
                  <a:cubicBezTo>
                    <a:pt x="1344" y="2137"/>
                    <a:pt x="1612" y="2039"/>
                    <a:pt x="1830" y="1821"/>
                  </a:cubicBezTo>
                  <a:cubicBezTo>
                    <a:pt x="2502" y="1149"/>
                    <a:pt x="2028" y="0"/>
                    <a:pt x="1084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142" name="Google Shape;8142;p57"/>
            <p:cNvSpPr/>
            <p:nvPr/>
          </p:nvSpPr>
          <p:spPr>
            <a:xfrm>
              <a:off x="4732475" y="2333125"/>
              <a:ext cx="62425" cy="53450"/>
            </a:xfrm>
            <a:custGeom>
              <a:rect b="b" l="l" r="r" t="t"/>
              <a:pathLst>
                <a:path extrusionOk="0" h="2138" w="2497">
                  <a:moveTo>
                    <a:pt x="1074" y="1"/>
                  </a:moveTo>
                  <a:cubicBezTo>
                    <a:pt x="480" y="1"/>
                    <a:pt x="1" y="480"/>
                    <a:pt x="1" y="1066"/>
                  </a:cubicBezTo>
                  <a:cubicBezTo>
                    <a:pt x="1" y="1709"/>
                    <a:pt x="526" y="2137"/>
                    <a:pt x="1074" y="2137"/>
                  </a:cubicBezTo>
                  <a:cubicBezTo>
                    <a:pt x="1336" y="2137"/>
                    <a:pt x="1604" y="2040"/>
                    <a:pt x="1822" y="1822"/>
                  </a:cubicBezTo>
                  <a:cubicBezTo>
                    <a:pt x="2496" y="1147"/>
                    <a:pt x="2017" y="1"/>
                    <a:pt x="1074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143" name="Google Shape;8143;p57"/>
            <p:cNvSpPr/>
            <p:nvPr/>
          </p:nvSpPr>
          <p:spPr>
            <a:xfrm>
              <a:off x="4351600" y="2256925"/>
              <a:ext cx="62575" cy="53425"/>
            </a:xfrm>
            <a:custGeom>
              <a:rect b="b" l="l" r="r" t="t"/>
              <a:pathLst>
                <a:path extrusionOk="0" h="2137" w="2503">
                  <a:moveTo>
                    <a:pt x="1084" y="0"/>
                  </a:moveTo>
                  <a:cubicBezTo>
                    <a:pt x="1081" y="0"/>
                    <a:pt x="1077" y="0"/>
                    <a:pt x="1074" y="0"/>
                  </a:cubicBezTo>
                  <a:cubicBezTo>
                    <a:pt x="481" y="0"/>
                    <a:pt x="9" y="480"/>
                    <a:pt x="1" y="1065"/>
                  </a:cubicBezTo>
                  <a:cubicBezTo>
                    <a:pt x="1" y="1709"/>
                    <a:pt x="530" y="2137"/>
                    <a:pt x="1081" y="2137"/>
                  </a:cubicBezTo>
                  <a:cubicBezTo>
                    <a:pt x="1344" y="2137"/>
                    <a:pt x="1612" y="2039"/>
                    <a:pt x="1830" y="1821"/>
                  </a:cubicBezTo>
                  <a:cubicBezTo>
                    <a:pt x="2502" y="1149"/>
                    <a:pt x="2029" y="0"/>
                    <a:pt x="1084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144" name="Google Shape;8144;p57"/>
            <p:cNvSpPr/>
            <p:nvPr/>
          </p:nvSpPr>
          <p:spPr>
            <a:xfrm>
              <a:off x="4351600" y="2485550"/>
              <a:ext cx="62425" cy="53300"/>
            </a:xfrm>
            <a:custGeom>
              <a:rect b="b" l="l" r="r" t="t"/>
              <a:pathLst>
                <a:path extrusionOk="0" h="2132" w="2497">
                  <a:moveTo>
                    <a:pt x="1074" y="1"/>
                  </a:moveTo>
                  <a:cubicBezTo>
                    <a:pt x="481" y="1"/>
                    <a:pt x="9" y="472"/>
                    <a:pt x="1" y="1066"/>
                  </a:cubicBezTo>
                  <a:cubicBezTo>
                    <a:pt x="1" y="1708"/>
                    <a:pt x="527" y="2131"/>
                    <a:pt x="1074" y="2131"/>
                  </a:cubicBezTo>
                  <a:cubicBezTo>
                    <a:pt x="1337" y="2131"/>
                    <a:pt x="1605" y="2033"/>
                    <a:pt x="1822" y="1814"/>
                  </a:cubicBezTo>
                  <a:cubicBezTo>
                    <a:pt x="2497" y="1147"/>
                    <a:pt x="2017" y="1"/>
                    <a:pt x="1074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145" name="Google Shape;8145;p57"/>
            <p:cNvSpPr/>
            <p:nvPr/>
          </p:nvSpPr>
          <p:spPr>
            <a:xfrm>
              <a:off x="4351600" y="2409350"/>
              <a:ext cx="62425" cy="53350"/>
            </a:xfrm>
            <a:custGeom>
              <a:rect b="b" l="l" r="r" t="t"/>
              <a:pathLst>
                <a:path extrusionOk="0" h="2134" w="2497">
                  <a:moveTo>
                    <a:pt x="1074" y="0"/>
                  </a:moveTo>
                  <a:cubicBezTo>
                    <a:pt x="481" y="0"/>
                    <a:pt x="9" y="480"/>
                    <a:pt x="1" y="1065"/>
                  </a:cubicBezTo>
                  <a:cubicBezTo>
                    <a:pt x="1" y="1709"/>
                    <a:pt x="530" y="2133"/>
                    <a:pt x="1079" y="2133"/>
                  </a:cubicBezTo>
                  <a:cubicBezTo>
                    <a:pt x="1340" y="2133"/>
                    <a:pt x="1607" y="2036"/>
                    <a:pt x="1822" y="1821"/>
                  </a:cubicBezTo>
                  <a:cubicBezTo>
                    <a:pt x="2497" y="1146"/>
                    <a:pt x="2017" y="0"/>
                    <a:pt x="1074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146" name="Google Shape;8146;p57"/>
            <p:cNvSpPr/>
            <p:nvPr/>
          </p:nvSpPr>
          <p:spPr>
            <a:xfrm>
              <a:off x="4351600" y="2333125"/>
              <a:ext cx="62425" cy="53450"/>
            </a:xfrm>
            <a:custGeom>
              <a:rect b="b" l="l" r="r" t="t"/>
              <a:pathLst>
                <a:path extrusionOk="0" h="2138" w="2497">
                  <a:moveTo>
                    <a:pt x="1074" y="1"/>
                  </a:moveTo>
                  <a:cubicBezTo>
                    <a:pt x="481" y="1"/>
                    <a:pt x="9" y="480"/>
                    <a:pt x="1" y="1066"/>
                  </a:cubicBezTo>
                  <a:cubicBezTo>
                    <a:pt x="1" y="1709"/>
                    <a:pt x="530" y="2137"/>
                    <a:pt x="1078" y="2137"/>
                  </a:cubicBezTo>
                  <a:cubicBezTo>
                    <a:pt x="1340" y="2137"/>
                    <a:pt x="1607" y="2040"/>
                    <a:pt x="1822" y="1822"/>
                  </a:cubicBezTo>
                  <a:cubicBezTo>
                    <a:pt x="2497" y="1147"/>
                    <a:pt x="2017" y="1"/>
                    <a:pt x="1074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147" name="Google Shape;8147;p57"/>
            <p:cNvSpPr/>
            <p:nvPr/>
          </p:nvSpPr>
          <p:spPr>
            <a:xfrm>
              <a:off x="4427825" y="2256925"/>
              <a:ext cx="62575" cy="53425"/>
            </a:xfrm>
            <a:custGeom>
              <a:rect b="b" l="l" r="r" t="t"/>
              <a:pathLst>
                <a:path extrusionOk="0" h="2137" w="2503">
                  <a:moveTo>
                    <a:pt x="1076" y="0"/>
                  </a:moveTo>
                  <a:cubicBezTo>
                    <a:pt x="1072" y="0"/>
                    <a:pt x="1069" y="0"/>
                    <a:pt x="1065" y="0"/>
                  </a:cubicBezTo>
                  <a:cubicBezTo>
                    <a:pt x="480" y="0"/>
                    <a:pt x="1" y="480"/>
                    <a:pt x="1" y="1065"/>
                  </a:cubicBezTo>
                  <a:cubicBezTo>
                    <a:pt x="1" y="1709"/>
                    <a:pt x="529" y="2137"/>
                    <a:pt x="1080" y="2137"/>
                  </a:cubicBezTo>
                  <a:cubicBezTo>
                    <a:pt x="1343" y="2137"/>
                    <a:pt x="1612" y="2039"/>
                    <a:pt x="1830" y="1821"/>
                  </a:cubicBezTo>
                  <a:cubicBezTo>
                    <a:pt x="2502" y="1149"/>
                    <a:pt x="2028" y="0"/>
                    <a:pt x="1076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148" name="Google Shape;8148;p57"/>
            <p:cNvSpPr/>
            <p:nvPr/>
          </p:nvSpPr>
          <p:spPr>
            <a:xfrm>
              <a:off x="4427825" y="2333125"/>
              <a:ext cx="62425" cy="53450"/>
            </a:xfrm>
            <a:custGeom>
              <a:rect b="b" l="l" r="r" t="t"/>
              <a:pathLst>
                <a:path extrusionOk="0" h="2138" w="2497">
                  <a:moveTo>
                    <a:pt x="1065" y="1"/>
                  </a:moveTo>
                  <a:cubicBezTo>
                    <a:pt x="480" y="1"/>
                    <a:pt x="1" y="480"/>
                    <a:pt x="1" y="1066"/>
                  </a:cubicBezTo>
                  <a:cubicBezTo>
                    <a:pt x="1" y="1709"/>
                    <a:pt x="526" y="2137"/>
                    <a:pt x="1074" y="2137"/>
                  </a:cubicBezTo>
                  <a:cubicBezTo>
                    <a:pt x="1336" y="2137"/>
                    <a:pt x="1603" y="2040"/>
                    <a:pt x="1822" y="1822"/>
                  </a:cubicBezTo>
                  <a:cubicBezTo>
                    <a:pt x="2496" y="1147"/>
                    <a:pt x="2017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149" name="Google Shape;8149;p57"/>
            <p:cNvSpPr/>
            <p:nvPr/>
          </p:nvSpPr>
          <p:spPr>
            <a:xfrm>
              <a:off x="4504050" y="1571400"/>
              <a:ext cx="62200" cy="53250"/>
            </a:xfrm>
            <a:custGeom>
              <a:rect b="b" l="l" r="r" t="t"/>
              <a:pathLst>
                <a:path extrusionOk="0" h="2130" w="2488">
                  <a:moveTo>
                    <a:pt x="1065" y="1"/>
                  </a:moveTo>
                  <a:cubicBezTo>
                    <a:pt x="480" y="1"/>
                    <a:pt x="0" y="472"/>
                    <a:pt x="0" y="1066"/>
                  </a:cubicBezTo>
                  <a:cubicBezTo>
                    <a:pt x="0" y="1703"/>
                    <a:pt x="525" y="2129"/>
                    <a:pt x="1073" y="2129"/>
                  </a:cubicBezTo>
                  <a:cubicBezTo>
                    <a:pt x="1335" y="2129"/>
                    <a:pt x="1603" y="2032"/>
                    <a:pt x="1821" y="1813"/>
                  </a:cubicBezTo>
                  <a:cubicBezTo>
                    <a:pt x="2488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150" name="Google Shape;8150;p57"/>
            <p:cNvSpPr/>
            <p:nvPr/>
          </p:nvSpPr>
          <p:spPr>
            <a:xfrm>
              <a:off x="4504050" y="1647400"/>
              <a:ext cx="62200" cy="53450"/>
            </a:xfrm>
            <a:custGeom>
              <a:rect b="b" l="l" r="r" t="t"/>
              <a:pathLst>
                <a:path extrusionOk="0" h="2138" w="2488">
                  <a:moveTo>
                    <a:pt x="1065" y="1"/>
                  </a:moveTo>
                  <a:cubicBezTo>
                    <a:pt x="480" y="1"/>
                    <a:pt x="0" y="481"/>
                    <a:pt x="0" y="1066"/>
                  </a:cubicBezTo>
                  <a:cubicBezTo>
                    <a:pt x="0" y="1710"/>
                    <a:pt x="525" y="2138"/>
                    <a:pt x="1074" y="2138"/>
                  </a:cubicBezTo>
                  <a:cubicBezTo>
                    <a:pt x="1336" y="2138"/>
                    <a:pt x="1603" y="2040"/>
                    <a:pt x="1821" y="1822"/>
                  </a:cubicBezTo>
                  <a:cubicBezTo>
                    <a:pt x="2488" y="1155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151" name="Google Shape;8151;p57"/>
            <p:cNvSpPr/>
            <p:nvPr/>
          </p:nvSpPr>
          <p:spPr>
            <a:xfrm>
              <a:off x="4504050" y="1723625"/>
              <a:ext cx="62200" cy="53350"/>
            </a:xfrm>
            <a:custGeom>
              <a:rect b="b" l="l" r="r" t="t"/>
              <a:pathLst>
                <a:path extrusionOk="0" h="2134" w="2488">
                  <a:moveTo>
                    <a:pt x="1065" y="1"/>
                  </a:moveTo>
                  <a:cubicBezTo>
                    <a:pt x="480" y="1"/>
                    <a:pt x="0" y="480"/>
                    <a:pt x="0" y="1065"/>
                  </a:cubicBezTo>
                  <a:cubicBezTo>
                    <a:pt x="0" y="1709"/>
                    <a:pt x="525" y="2133"/>
                    <a:pt x="1074" y="2133"/>
                  </a:cubicBezTo>
                  <a:cubicBezTo>
                    <a:pt x="1336" y="2133"/>
                    <a:pt x="1603" y="2037"/>
                    <a:pt x="1821" y="1822"/>
                  </a:cubicBezTo>
                  <a:cubicBezTo>
                    <a:pt x="2488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152" name="Google Shape;8152;p57"/>
            <p:cNvSpPr/>
            <p:nvPr/>
          </p:nvSpPr>
          <p:spPr>
            <a:xfrm>
              <a:off x="4504050" y="1799850"/>
              <a:ext cx="62200" cy="53325"/>
            </a:xfrm>
            <a:custGeom>
              <a:rect b="b" l="l" r="r" t="t"/>
              <a:pathLst>
                <a:path extrusionOk="0" h="2133" w="2488">
                  <a:moveTo>
                    <a:pt x="1065" y="0"/>
                  </a:moveTo>
                  <a:cubicBezTo>
                    <a:pt x="480" y="0"/>
                    <a:pt x="0" y="480"/>
                    <a:pt x="0" y="1065"/>
                  </a:cubicBezTo>
                  <a:cubicBezTo>
                    <a:pt x="0" y="1709"/>
                    <a:pt x="525" y="2133"/>
                    <a:pt x="1074" y="2133"/>
                  </a:cubicBezTo>
                  <a:cubicBezTo>
                    <a:pt x="1336" y="2133"/>
                    <a:pt x="1603" y="2036"/>
                    <a:pt x="1821" y="1821"/>
                  </a:cubicBezTo>
                  <a:cubicBezTo>
                    <a:pt x="2488" y="1146"/>
                    <a:pt x="2016" y="0"/>
                    <a:pt x="1065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153" name="Google Shape;8153;p57"/>
            <p:cNvSpPr/>
            <p:nvPr/>
          </p:nvSpPr>
          <p:spPr>
            <a:xfrm>
              <a:off x="4504050" y="1876050"/>
              <a:ext cx="62200" cy="53350"/>
            </a:xfrm>
            <a:custGeom>
              <a:rect b="b" l="l" r="r" t="t"/>
              <a:pathLst>
                <a:path extrusionOk="0" h="2134" w="2488">
                  <a:moveTo>
                    <a:pt x="1065" y="1"/>
                  </a:moveTo>
                  <a:cubicBezTo>
                    <a:pt x="480" y="1"/>
                    <a:pt x="0" y="472"/>
                    <a:pt x="0" y="1066"/>
                  </a:cubicBezTo>
                  <a:cubicBezTo>
                    <a:pt x="0" y="1709"/>
                    <a:pt x="525" y="2133"/>
                    <a:pt x="1074" y="2133"/>
                  </a:cubicBezTo>
                  <a:cubicBezTo>
                    <a:pt x="1336" y="2133"/>
                    <a:pt x="1603" y="2037"/>
                    <a:pt x="1821" y="1822"/>
                  </a:cubicBezTo>
                  <a:cubicBezTo>
                    <a:pt x="2488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154" name="Google Shape;8154;p57"/>
            <p:cNvSpPr/>
            <p:nvPr/>
          </p:nvSpPr>
          <p:spPr>
            <a:xfrm>
              <a:off x="4504050" y="1952050"/>
              <a:ext cx="62200" cy="53450"/>
            </a:xfrm>
            <a:custGeom>
              <a:rect b="b" l="l" r="r" t="t"/>
              <a:pathLst>
                <a:path extrusionOk="0" h="2138" w="2488">
                  <a:moveTo>
                    <a:pt x="1065" y="1"/>
                  </a:moveTo>
                  <a:cubicBezTo>
                    <a:pt x="480" y="9"/>
                    <a:pt x="0" y="481"/>
                    <a:pt x="0" y="1074"/>
                  </a:cubicBezTo>
                  <a:cubicBezTo>
                    <a:pt x="0" y="1712"/>
                    <a:pt x="525" y="2138"/>
                    <a:pt x="1073" y="2138"/>
                  </a:cubicBezTo>
                  <a:cubicBezTo>
                    <a:pt x="1335" y="2138"/>
                    <a:pt x="1603" y="2040"/>
                    <a:pt x="1821" y="1822"/>
                  </a:cubicBezTo>
                  <a:cubicBezTo>
                    <a:pt x="2488" y="1155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155" name="Google Shape;8155;p57"/>
            <p:cNvSpPr/>
            <p:nvPr/>
          </p:nvSpPr>
          <p:spPr>
            <a:xfrm>
              <a:off x="4504050" y="2028275"/>
              <a:ext cx="62200" cy="53450"/>
            </a:xfrm>
            <a:custGeom>
              <a:rect b="b" l="l" r="r" t="t"/>
              <a:pathLst>
                <a:path extrusionOk="0" h="2138" w="2488">
                  <a:moveTo>
                    <a:pt x="1065" y="1"/>
                  </a:moveTo>
                  <a:cubicBezTo>
                    <a:pt x="480" y="1"/>
                    <a:pt x="0" y="480"/>
                    <a:pt x="0" y="1065"/>
                  </a:cubicBezTo>
                  <a:cubicBezTo>
                    <a:pt x="0" y="1709"/>
                    <a:pt x="525" y="2137"/>
                    <a:pt x="1074" y="2137"/>
                  </a:cubicBezTo>
                  <a:cubicBezTo>
                    <a:pt x="1336" y="2137"/>
                    <a:pt x="1603" y="2040"/>
                    <a:pt x="1821" y="1821"/>
                  </a:cubicBezTo>
                  <a:cubicBezTo>
                    <a:pt x="2488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156" name="Google Shape;8156;p57"/>
            <p:cNvSpPr/>
            <p:nvPr/>
          </p:nvSpPr>
          <p:spPr>
            <a:xfrm>
              <a:off x="4504050" y="2104500"/>
              <a:ext cx="62200" cy="53325"/>
            </a:xfrm>
            <a:custGeom>
              <a:rect b="b" l="l" r="r" t="t"/>
              <a:pathLst>
                <a:path extrusionOk="0" h="2133" w="2488">
                  <a:moveTo>
                    <a:pt x="1065" y="0"/>
                  </a:moveTo>
                  <a:cubicBezTo>
                    <a:pt x="480" y="0"/>
                    <a:pt x="0" y="480"/>
                    <a:pt x="0" y="1065"/>
                  </a:cubicBezTo>
                  <a:cubicBezTo>
                    <a:pt x="0" y="1709"/>
                    <a:pt x="525" y="2133"/>
                    <a:pt x="1074" y="2133"/>
                  </a:cubicBezTo>
                  <a:cubicBezTo>
                    <a:pt x="1336" y="2133"/>
                    <a:pt x="1603" y="2036"/>
                    <a:pt x="1821" y="1821"/>
                  </a:cubicBezTo>
                  <a:cubicBezTo>
                    <a:pt x="2488" y="1146"/>
                    <a:pt x="2016" y="0"/>
                    <a:pt x="1065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157" name="Google Shape;8157;p57"/>
            <p:cNvSpPr/>
            <p:nvPr/>
          </p:nvSpPr>
          <p:spPr>
            <a:xfrm>
              <a:off x="4504050" y="2180700"/>
              <a:ext cx="62200" cy="53350"/>
            </a:xfrm>
            <a:custGeom>
              <a:rect b="b" l="l" r="r" t="t"/>
              <a:pathLst>
                <a:path extrusionOk="0" h="2134" w="2488">
                  <a:moveTo>
                    <a:pt x="1065" y="1"/>
                  </a:moveTo>
                  <a:cubicBezTo>
                    <a:pt x="480" y="1"/>
                    <a:pt x="0" y="480"/>
                    <a:pt x="0" y="1066"/>
                  </a:cubicBezTo>
                  <a:cubicBezTo>
                    <a:pt x="0" y="1709"/>
                    <a:pt x="525" y="2133"/>
                    <a:pt x="1074" y="2133"/>
                  </a:cubicBezTo>
                  <a:cubicBezTo>
                    <a:pt x="1336" y="2133"/>
                    <a:pt x="1603" y="2037"/>
                    <a:pt x="1821" y="1822"/>
                  </a:cubicBezTo>
                  <a:cubicBezTo>
                    <a:pt x="2488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158" name="Google Shape;8158;p57"/>
            <p:cNvSpPr/>
            <p:nvPr/>
          </p:nvSpPr>
          <p:spPr>
            <a:xfrm>
              <a:off x="4504050" y="2256925"/>
              <a:ext cx="62350" cy="53425"/>
            </a:xfrm>
            <a:custGeom>
              <a:rect b="b" l="l" r="r" t="t"/>
              <a:pathLst>
                <a:path extrusionOk="0" h="2137" w="2494">
                  <a:moveTo>
                    <a:pt x="1075" y="0"/>
                  </a:moveTo>
                  <a:cubicBezTo>
                    <a:pt x="1072" y="0"/>
                    <a:pt x="1068" y="0"/>
                    <a:pt x="1065" y="0"/>
                  </a:cubicBezTo>
                  <a:cubicBezTo>
                    <a:pt x="480" y="0"/>
                    <a:pt x="0" y="480"/>
                    <a:pt x="0" y="1065"/>
                  </a:cubicBezTo>
                  <a:cubicBezTo>
                    <a:pt x="0" y="1709"/>
                    <a:pt x="529" y="2137"/>
                    <a:pt x="1080" y="2137"/>
                  </a:cubicBezTo>
                  <a:cubicBezTo>
                    <a:pt x="1343" y="2137"/>
                    <a:pt x="1611" y="2039"/>
                    <a:pt x="1829" y="1821"/>
                  </a:cubicBezTo>
                  <a:cubicBezTo>
                    <a:pt x="2493" y="1149"/>
                    <a:pt x="2020" y="0"/>
                    <a:pt x="1075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159" name="Google Shape;8159;p57"/>
            <p:cNvSpPr/>
            <p:nvPr/>
          </p:nvSpPr>
          <p:spPr>
            <a:xfrm>
              <a:off x="4504050" y="2333125"/>
              <a:ext cx="62200" cy="53450"/>
            </a:xfrm>
            <a:custGeom>
              <a:rect b="b" l="l" r="r" t="t"/>
              <a:pathLst>
                <a:path extrusionOk="0" h="2138" w="2488">
                  <a:moveTo>
                    <a:pt x="1065" y="1"/>
                  </a:moveTo>
                  <a:cubicBezTo>
                    <a:pt x="480" y="1"/>
                    <a:pt x="0" y="480"/>
                    <a:pt x="0" y="1066"/>
                  </a:cubicBezTo>
                  <a:cubicBezTo>
                    <a:pt x="0" y="1709"/>
                    <a:pt x="525" y="2137"/>
                    <a:pt x="1074" y="2137"/>
                  </a:cubicBezTo>
                  <a:cubicBezTo>
                    <a:pt x="1336" y="2137"/>
                    <a:pt x="1603" y="2040"/>
                    <a:pt x="1821" y="1822"/>
                  </a:cubicBezTo>
                  <a:cubicBezTo>
                    <a:pt x="2488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160" name="Google Shape;8160;p57"/>
            <p:cNvSpPr/>
            <p:nvPr/>
          </p:nvSpPr>
          <p:spPr>
            <a:xfrm>
              <a:off x="4504050" y="2409350"/>
              <a:ext cx="62200" cy="53350"/>
            </a:xfrm>
            <a:custGeom>
              <a:rect b="b" l="l" r="r" t="t"/>
              <a:pathLst>
                <a:path extrusionOk="0" h="2134" w="2488">
                  <a:moveTo>
                    <a:pt x="1065" y="0"/>
                  </a:moveTo>
                  <a:cubicBezTo>
                    <a:pt x="480" y="0"/>
                    <a:pt x="0" y="480"/>
                    <a:pt x="0" y="1065"/>
                  </a:cubicBezTo>
                  <a:cubicBezTo>
                    <a:pt x="0" y="1709"/>
                    <a:pt x="525" y="2133"/>
                    <a:pt x="1074" y="2133"/>
                  </a:cubicBezTo>
                  <a:cubicBezTo>
                    <a:pt x="1336" y="2133"/>
                    <a:pt x="1603" y="2036"/>
                    <a:pt x="1821" y="1821"/>
                  </a:cubicBezTo>
                  <a:cubicBezTo>
                    <a:pt x="2488" y="1146"/>
                    <a:pt x="2016" y="0"/>
                    <a:pt x="1065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161" name="Google Shape;8161;p57"/>
            <p:cNvSpPr/>
            <p:nvPr/>
          </p:nvSpPr>
          <p:spPr>
            <a:xfrm>
              <a:off x="4580250" y="1571400"/>
              <a:ext cx="62225" cy="53250"/>
            </a:xfrm>
            <a:custGeom>
              <a:rect b="b" l="l" r="r" t="t"/>
              <a:pathLst>
                <a:path extrusionOk="0" h="2130" w="2489">
                  <a:moveTo>
                    <a:pt x="1066" y="1"/>
                  </a:moveTo>
                  <a:cubicBezTo>
                    <a:pt x="480" y="1"/>
                    <a:pt x="1" y="472"/>
                    <a:pt x="1" y="1066"/>
                  </a:cubicBezTo>
                  <a:cubicBezTo>
                    <a:pt x="1" y="1703"/>
                    <a:pt x="525" y="2129"/>
                    <a:pt x="1073" y="2129"/>
                  </a:cubicBezTo>
                  <a:cubicBezTo>
                    <a:pt x="1336" y="2129"/>
                    <a:pt x="1603" y="2032"/>
                    <a:pt x="1822" y="1813"/>
                  </a:cubicBezTo>
                  <a:cubicBezTo>
                    <a:pt x="2488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162" name="Google Shape;8162;p57"/>
            <p:cNvSpPr/>
            <p:nvPr/>
          </p:nvSpPr>
          <p:spPr>
            <a:xfrm>
              <a:off x="4580250" y="1647400"/>
              <a:ext cx="62225" cy="53450"/>
            </a:xfrm>
            <a:custGeom>
              <a:rect b="b" l="l" r="r" t="t"/>
              <a:pathLst>
                <a:path extrusionOk="0" h="2138" w="2489">
                  <a:moveTo>
                    <a:pt x="1066" y="1"/>
                  </a:moveTo>
                  <a:cubicBezTo>
                    <a:pt x="480" y="1"/>
                    <a:pt x="1" y="481"/>
                    <a:pt x="1" y="1066"/>
                  </a:cubicBezTo>
                  <a:cubicBezTo>
                    <a:pt x="1" y="1710"/>
                    <a:pt x="526" y="2138"/>
                    <a:pt x="1074" y="2138"/>
                  </a:cubicBezTo>
                  <a:cubicBezTo>
                    <a:pt x="1336" y="2138"/>
                    <a:pt x="1604" y="2040"/>
                    <a:pt x="1822" y="1822"/>
                  </a:cubicBezTo>
                  <a:cubicBezTo>
                    <a:pt x="2488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163" name="Google Shape;8163;p57"/>
            <p:cNvSpPr/>
            <p:nvPr/>
          </p:nvSpPr>
          <p:spPr>
            <a:xfrm>
              <a:off x="4580250" y="1723625"/>
              <a:ext cx="62225" cy="53350"/>
            </a:xfrm>
            <a:custGeom>
              <a:rect b="b" l="l" r="r" t="t"/>
              <a:pathLst>
                <a:path extrusionOk="0" h="2134" w="2489">
                  <a:moveTo>
                    <a:pt x="1066" y="1"/>
                  </a:moveTo>
                  <a:cubicBezTo>
                    <a:pt x="480" y="1"/>
                    <a:pt x="1" y="480"/>
                    <a:pt x="1" y="1065"/>
                  </a:cubicBezTo>
                  <a:cubicBezTo>
                    <a:pt x="1" y="1709"/>
                    <a:pt x="526" y="2133"/>
                    <a:pt x="1075" y="2133"/>
                  </a:cubicBezTo>
                  <a:cubicBezTo>
                    <a:pt x="1336" y="2133"/>
                    <a:pt x="1604" y="2037"/>
                    <a:pt x="1822" y="1822"/>
                  </a:cubicBezTo>
                  <a:cubicBezTo>
                    <a:pt x="2488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164" name="Google Shape;8164;p57"/>
            <p:cNvSpPr/>
            <p:nvPr/>
          </p:nvSpPr>
          <p:spPr>
            <a:xfrm>
              <a:off x="4580250" y="1799850"/>
              <a:ext cx="62225" cy="53325"/>
            </a:xfrm>
            <a:custGeom>
              <a:rect b="b" l="l" r="r" t="t"/>
              <a:pathLst>
                <a:path extrusionOk="0" h="2133" w="2489">
                  <a:moveTo>
                    <a:pt x="1066" y="0"/>
                  </a:moveTo>
                  <a:cubicBezTo>
                    <a:pt x="480" y="0"/>
                    <a:pt x="1" y="480"/>
                    <a:pt x="1" y="1065"/>
                  </a:cubicBezTo>
                  <a:cubicBezTo>
                    <a:pt x="1" y="1709"/>
                    <a:pt x="526" y="2133"/>
                    <a:pt x="1075" y="2133"/>
                  </a:cubicBezTo>
                  <a:cubicBezTo>
                    <a:pt x="1336" y="2133"/>
                    <a:pt x="1604" y="2036"/>
                    <a:pt x="1822" y="1821"/>
                  </a:cubicBezTo>
                  <a:cubicBezTo>
                    <a:pt x="2488" y="1146"/>
                    <a:pt x="2017" y="0"/>
                    <a:pt x="1066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165" name="Google Shape;8165;p57"/>
            <p:cNvSpPr/>
            <p:nvPr/>
          </p:nvSpPr>
          <p:spPr>
            <a:xfrm>
              <a:off x="4580250" y="1876050"/>
              <a:ext cx="62225" cy="53275"/>
            </a:xfrm>
            <a:custGeom>
              <a:rect b="b" l="l" r="r" t="t"/>
              <a:pathLst>
                <a:path extrusionOk="0" h="2131" w="2489">
                  <a:moveTo>
                    <a:pt x="1066" y="1"/>
                  </a:moveTo>
                  <a:cubicBezTo>
                    <a:pt x="480" y="1"/>
                    <a:pt x="1" y="472"/>
                    <a:pt x="1" y="1066"/>
                  </a:cubicBezTo>
                  <a:cubicBezTo>
                    <a:pt x="1" y="1707"/>
                    <a:pt x="523" y="2131"/>
                    <a:pt x="1070" y="2131"/>
                  </a:cubicBezTo>
                  <a:cubicBezTo>
                    <a:pt x="1333" y="2131"/>
                    <a:pt x="1602" y="2033"/>
                    <a:pt x="1822" y="1813"/>
                  </a:cubicBezTo>
                  <a:cubicBezTo>
                    <a:pt x="2488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166" name="Google Shape;8166;p57"/>
            <p:cNvSpPr/>
            <p:nvPr/>
          </p:nvSpPr>
          <p:spPr>
            <a:xfrm>
              <a:off x="4580250" y="1952050"/>
              <a:ext cx="62225" cy="53450"/>
            </a:xfrm>
            <a:custGeom>
              <a:rect b="b" l="l" r="r" t="t"/>
              <a:pathLst>
                <a:path extrusionOk="0" h="2138" w="2489">
                  <a:moveTo>
                    <a:pt x="1066" y="1"/>
                  </a:moveTo>
                  <a:cubicBezTo>
                    <a:pt x="480" y="9"/>
                    <a:pt x="1" y="481"/>
                    <a:pt x="1" y="1074"/>
                  </a:cubicBezTo>
                  <a:cubicBezTo>
                    <a:pt x="1" y="1712"/>
                    <a:pt x="525" y="2138"/>
                    <a:pt x="1073" y="2138"/>
                  </a:cubicBezTo>
                  <a:cubicBezTo>
                    <a:pt x="1336" y="2138"/>
                    <a:pt x="1603" y="2040"/>
                    <a:pt x="1822" y="1822"/>
                  </a:cubicBezTo>
                  <a:cubicBezTo>
                    <a:pt x="2488" y="1155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167" name="Google Shape;8167;p57"/>
            <p:cNvSpPr/>
            <p:nvPr/>
          </p:nvSpPr>
          <p:spPr>
            <a:xfrm>
              <a:off x="4580250" y="2028275"/>
              <a:ext cx="62225" cy="53450"/>
            </a:xfrm>
            <a:custGeom>
              <a:rect b="b" l="l" r="r" t="t"/>
              <a:pathLst>
                <a:path extrusionOk="0" h="2138" w="2489">
                  <a:moveTo>
                    <a:pt x="1066" y="1"/>
                  </a:moveTo>
                  <a:cubicBezTo>
                    <a:pt x="480" y="1"/>
                    <a:pt x="1" y="480"/>
                    <a:pt x="1" y="1065"/>
                  </a:cubicBezTo>
                  <a:cubicBezTo>
                    <a:pt x="1" y="1709"/>
                    <a:pt x="526" y="2137"/>
                    <a:pt x="1074" y="2137"/>
                  </a:cubicBezTo>
                  <a:cubicBezTo>
                    <a:pt x="1336" y="2137"/>
                    <a:pt x="1604" y="2040"/>
                    <a:pt x="1822" y="1821"/>
                  </a:cubicBezTo>
                  <a:cubicBezTo>
                    <a:pt x="2488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168" name="Google Shape;8168;p57"/>
            <p:cNvSpPr/>
            <p:nvPr/>
          </p:nvSpPr>
          <p:spPr>
            <a:xfrm>
              <a:off x="4580250" y="2104500"/>
              <a:ext cx="62225" cy="53325"/>
            </a:xfrm>
            <a:custGeom>
              <a:rect b="b" l="l" r="r" t="t"/>
              <a:pathLst>
                <a:path extrusionOk="0" h="2133" w="2489">
                  <a:moveTo>
                    <a:pt x="1066" y="0"/>
                  </a:moveTo>
                  <a:cubicBezTo>
                    <a:pt x="480" y="0"/>
                    <a:pt x="1" y="480"/>
                    <a:pt x="1" y="1065"/>
                  </a:cubicBezTo>
                  <a:cubicBezTo>
                    <a:pt x="1" y="1709"/>
                    <a:pt x="526" y="2133"/>
                    <a:pt x="1075" y="2133"/>
                  </a:cubicBezTo>
                  <a:cubicBezTo>
                    <a:pt x="1336" y="2133"/>
                    <a:pt x="1604" y="2036"/>
                    <a:pt x="1822" y="1821"/>
                  </a:cubicBezTo>
                  <a:cubicBezTo>
                    <a:pt x="2488" y="1146"/>
                    <a:pt x="2017" y="0"/>
                    <a:pt x="1066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169" name="Google Shape;8169;p57"/>
            <p:cNvSpPr/>
            <p:nvPr/>
          </p:nvSpPr>
          <p:spPr>
            <a:xfrm>
              <a:off x="4580250" y="2180700"/>
              <a:ext cx="62225" cy="53350"/>
            </a:xfrm>
            <a:custGeom>
              <a:rect b="b" l="l" r="r" t="t"/>
              <a:pathLst>
                <a:path extrusionOk="0" h="2134" w="2489">
                  <a:moveTo>
                    <a:pt x="1066" y="1"/>
                  </a:moveTo>
                  <a:cubicBezTo>
                    <a:pt x="480" y="1"/>
                    <a:pt x="1" y="480"/>
                    <a:pt x="1" y="1066"/>
                  </a:cubicBezTo>
                  <a:cubicBezTo>
                    <a:pt x="1" y="1709"/>
                    <a:pt x="526" y="2133"/>
                    <a:pt x="1075" y="2133"/>
                  </a:cubicBezTo>
                  <a:cubicBezTo>
                    <a:pt x="1336" y="2133"/>
                    <a:pt x="1604" y="2037"/>
                    <a:pt x="1822" y="1822"/>
                  </a:cubicBezTo>
                  <a:cubicBezTo>
                    <a:pt x="2488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170" name="Google Shape;8170;p57"/>
            <p:cNvSpPr/>
            <p:nvPr/>
          </p:nvSpPr>
          <p:spPr>
            <a:xfrm>
              <a:off x="4580250" y="2256925"/>
              <a:ext cx="62350" cy="53425"/>
            </a:xfrm>
            <a:custGeom>
              <a:rect b="b" l="l" r="r" t="t"/>
              <a:pathLst>
                <a:path extrusionOk="0" h="2137" w="2494">
                  <a:moveTo>
                    <a:pt x="1076" y="0"/>
                  </a:moveTo>
                  <a:cubicBezTo>
                    <a:pt x="1072" y="0"/>
                    <a:pt x="1069" y="0"/>
                    <a:pt x="1066" y="0"/>
                  </a:cubicBezTo>
                  <a:cubicBezTo>
                    <a:pt x="480" y="0"/>
                    <a:pt x="1" y="480"/>
                    <a:pt x="1" y="1065"/>
                  </a:cubicBezTo>
                  <a:cubicBezTo>
                    <a:pt x="1" y="1709"/>
                    <a:pt x="529" y="2137"/>
                    <a:pt x="1078" y="2137"/>
                  </a:cubicBezTo>
                  <a:cubicBezTo>
                    <a:pt x="1340" y="2137"/>
                    <a:pt x="1606" y="2039"/>
                    <a:pt x="1822" y="1821"/>
                  </a:cubicBezTo>
                  <a:cubicBezTo>
                    <a:pt x="2494" y="1149"/>
                    <a:pt x="2020" y="0"/>
                    <a:pt x="1076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171" name="Google Shape;8171;p57"/>
            <p:cNvSpPr/>
            <p:nvPr/>
          </p:nvSpPr>
          <p:spPr>
            <a:xfrm>
              <a:off x="4580250" y="2333125"/>
              <a:ext cx="62225" cy="53450"/>
            </a:xfrm>
            <a:custGeom>
              <a:rect b="b" l="l" r="r" t="t"/>
              <a:pathLst>
                <a:path extrusionOk="0" h="2138" w="2489">
                  <a:moveTo>
                    <a:pt x="1066" y="1"/>
                  </a:moveTo>
                  <a:cubicBezTo>
                    <a:pt x="480" y="1"/>
                    <a:pt x="1" y="480"/>
                    <a:pt x="1" y="1066"/>
                  </a:cubicBezTo>
                  <a:cubicBezTo>
                    <a:pt x="1" y="1709"/>
                    <a:pt x="526" y="2137"/>
                    <a:pt x="1074" y="2137"/>
                  </a:cubicBezTo>
                  <a:cubicBezTo>
                    <a:pt x="1336" y="2137"/>
                    <a:pt x="1604" y="2040"/>
                    <a:pt x="1822" y="1822"/>
                  </a:cubicBezTo>
                  <a:cubicBezTo>
                    <a:pt x="2488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172" name="Google Shape;8172;p57"/>
            <p:cNvSpPr/>
            <p:nvPr/>
          </p:nvSpPr>
          <p:spPr>
            <a:xfrm>
              <a:off x="4580250" y="2409350"/>
              <a:ext cx="62225" cy="53350"/>
            </a:xfrm>
            <a:custGeom>
              <a:rect b="b" l="l" r="r" t="t"/>
              <a:pathLst>
                <a:path extrusionOk="0" h="2134" w="2489">
                  <a:moveTo>
                    <a:pt x="1066" y="0"/>
                  </a:moveTo>
                  <a:cubicBezTo>
                    <a:pt x="480" y="0"/>
                    <a:pt x="1" y="480"/>
                    <a:pt x="1" y="1065"/>
                  </a:cubicBezTo>
                  <a:cubicBezTo>
                    <a:pt x="1" y="1709"/>
                    <a:pt x="526" y="2133"/>
                    <a:pt x="1075" y="2133"/>
                  </a:cubicBezTo>
                  <a:cubicBezTo>
                    <a:pt x="1336" y="2133"/>
                    <a:pt x="1604" y="2036"/>
                    <a:pt x="1822" y="1821"/>
                  </a:cubicBezTo>
                  <a:cubicBezTo>
                    <a:pt x="2488" y="1146"/>
                    <a:pt x="2017" y="0"/>
                    <a:pt x="1066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173" name="Google Shape;8173;p57"/>
            <p:cNvSpPr/>
            <p:nvPr/>
          </p:nvSpPr>
          <p:spPr>
            <a:xfrm>
              <a:off x="4656475" y="1571400"/>
              <a:ext cx="62200" cy="53250"/>
            </a:xfrm>
            <a:custGeom>
              <a:rect b="b" l="l" r="r" t="t"/>
              <a:pathLst>
                <a:path extrusionOk="0" h="2130" w="2488">
                  <a:moveTo>
                    <a:pt x="1065" y="1"/>
                  </a:moveTo>
                  <a:cubicBezTo>
                    <a:pt x="472" y="1"/>
                    <a:pt x="0" y="472"/>
                    <a:pt x="0" y="1066"/>
                  </a:cubicBezTo>
                  <a:cubicBezTo>
                    <a:pt x="0" y="1703"/>
                    <a:pt x="525" y="2129"/>
                    <a:pt x="1070" y="2129"/>
                  </a:cubicBezTo>
                  <a:cubicBezTo>
                    <a:pt x="1331" y="2129"/>
                    <a:pt x="1597" y="2032"/>
                    <a:pt x="1813" y="1813"/>
                  </a:cubicBezTo>
                  <a:cubicBezTo>
                    <a:pt x="2488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174" name="Google Shape;8174;p57"/>
            <p:cNvSpPr/>
            <p:nvPr/>
          </p:nvSpPr>
          <p:spPr>
            <a:xfrm>
              <a:off x="4656475" y="1647400"/>
              <a:ext cx="62200" cy="53450"/>
            </a:xfrm>
            <a:custGeom>
              <a:rect b="b" l="l" r="r" t="t"/>
              <a:pathLst>
                <a:path extrusionOk="0" h="2138" w="2488">
                  <a:moveTo>
                    <a:pt x="1065" y="1"/>
                  </a:moveTo>
                  <a:cubicBezTo>
                    <a:pt x="472" y="9"/>
                    <a:pt x="0" y="481"/>
                    <a:pt x="0" y="1066"/>
                  </a:cubicBezTo>
                  <a:cubicBezTo>
                    <a:pt x="0" y="1710"/>
                    <a:pt x="525" y="2138"/>
                    <a:pt x="1071" y="2138"/>
                  </a:cubicBezTo>
                  <a:cubicBezTo>
                    <a:pt x="1332" y="2138"/>
                    <a:pt x="1598" y="2040"/>
                    <a:pt x="1813" y="1822"/>
                  </a:cubicBezTo>
                  <a:cubicBezTo>
                    <a:pt x="2488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175" name="Google Shape;8175;p57"/>
            <p:cNvSpPr/>
            <p:nvPr/>
          </p:nvSpPr>
          <p:spPr>
            <a:xfrm>
              <a:off x="4656475" y="1723625"/>
              <a:ext cx="62200" cy="53350"/>
            </a:xfrm>
            <a:custGeom>
              <a:rect b="b" l="l" r="r" t="t"/>
              <a:pathLst>
                <a:path extrusionOk="0" h="2134" w="2488">
                  <a:moveTo>
                    <a:pt x="1065" y="1"/>
                  </a:moveTo>
                  <a:cubicBezTo>
                    <a:pt x="472" y="1"/>
                    <a:pt x="0" y="480"/>
                    <a:pt x="0" y="1065"/>
                  </a:cubicBezTo>
                  <a:cubicBezTo>
                    <a:pt x="0" y="1709"/>
                    <a:pt x="525" y="2133"/>
                    <a:pt x="1072" y="2133"/>
                  </a:cubicBezTo>
                  <a:cubicBezTo>
                    <a:pt x="1332" y="2133"/>
                    <a:pt x="1598" y="2037"/>
                    <a:pt x="1813" y="1822"/>
                  </a:cubicBezTo>
                  <a:cubicBezTo>
                    <a:pt x="2488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176" name="Google Shape;8176;p57"/>
            <p:cNvSpPr/>
            <p:nvPr/>
          </p:nvSpPr>
          <p:spPr>
            <a:xfrm>
              <a:off x="4656475" y="1799850"/>
              <a:ext cx="62200" cy="53325"/>
            </a:xfrm>
            <a:custGeom>
              <a:rect b="b" l="l" r="r" t="t"/>
              <a:pathLst>
                <a:path extrusionOk="0" h="2133" w="2488">
                  <a:moveTo>
                    <a:pt x="1065" y="0"/>
                  </a:moveTo>
                  <a:cubicBezTo>
                    <a:pt x="472" y="0"/>
                    <a:pt x="0" y="480"/>
                    <a:pt x="0" y="1065"/>
                  </a:cubicBezTo>
                  <a:cubicBezTo>
                    <a:pt x="0" y="1709"/>
                    <a:pt x="525" y="2133"/>
                    <a:pt x="1072" y="2133"/>
                  </a:cubicBezTo>
                  <a:cubicBezTo>
                    <a:pt x="1332" y="2133"/>
                    <a:pt x="1598" y="2036"/>
                    <a:pt x="1813" y="1821"/>
                  </a:cubicBezTo>
                  <a:cubicBezTo>
                    <a:pt x="2488" y="1146"/>
                    <a:pt x="2016" y="0"/>
                    <a:pt x="1065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177" name="Google Shape;8177;p57"/>
            <p:cNvSpPr/>
            <p:nvPr/>
          </p:nvSpPr>
          <p:spPr>
            <a:xfrm>
              <a:off x="4656475" y="1876050"/>
              <a:ext cx="62200" cy="53275"/>
            </a:xfrm>
            <a:custGeom>
              <a:rect b="b" l="l" r="r" t="t"/>
              <a:pathLst>
                <a:path extrusionOk="0" h="2131" w="2488">
                  <a:moveTo>
                    <a:pt x="1065" y="1"/>
                  </a:moveTo>
                  <a:cubicBezTo>
                    <a:pt x="472" y="1"/>
                    <a:pt x="0" y="472"/>
                    <a:pt x="0" y="1066"/>
                  </a:cubicBezTo>
                  <a:cubicBezTo>
                    <a:pt x="0" y="1707"/>
                    <a:pt x="522" y="2131"/>
                    <a:pt x="1067" y="2131"/>
                  </a:cubicBezTo>
                  <a:cubicBezTo>
                    <a:pt x="1329" y="2131"/>
                    <a:pt x="1596" y="2033"/>
                    <a:pt x="1813" y="1813"/>
                  </a:cubicBezTo>
                  <a:cubicBezTo>
                    <a:pt x="2488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178" name="Google Shape;8178;p57"/>
            <p:cNvSpPr/>
            <p:nvPr/>
          </p:nvSpPr>
          <p:spPr>
            <a:xfrm>
              <a:off x="4656475" y="1952050"/>
              <a:ext cx="62200" cy="53450"/>
            </a:xfrm>
            <a:custGeom>
              <a:rect b="b" l="l" r="r" t="t"/>
              <a:pathLst>
                <a:path extrusionOk="0" h="2138" w="2488">
                  <a:moveTo>
                    <a:pt x="1065" y="1"/>
                  </a:moveTo>
                  <a:cubicBezTo>
                    <a:pt x="472" y="9"/>
                    <a:pt x="0" y="481"/>
                    <a:pt x="0" y="1074"/>
                  </a:cubicBezTo>
                  <a:cubicBezTo>
                    <a:pt x="0" y="1712"/>
                    <a:pt x="525" y="2138"/>
                    <a:pt x="1070" y="2138"/>
                  </a:cubicBezTo>
                  <a:cubicBezTo>
                    <a:pt x="1331" y="2138"/>
                    <a:pt x="1597" y="2040"/>
                    <a:pt x="1813" y="1822"/>
                  </a:cubicBezTo>
                  <a:cubicBezTo>
                    <a:pt x="2488" y="1155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179" name="Google Shape;8179;p57"/>
            <p:cNvSpPr/>
            <p:nvPr/>
          </p:nvSpPr>
          <p:spPr>
            <a:xfrm>
              <a:off x="4656475" y="2028275"/>
              <a:ext cx="62200" cy="53450"/>
            </a:xfrm>
            <a:custGeom>
              <a:rect b="b" l="l" r="r" t="t"/>
              <a:pathLst>
                <a:path extrusionOk="0" h="2138" w="2488">
                  <a:moveTo>
                    <a:pt x="1065" y="1"/>
                  </a:moveTo>
                  <a:cubicBezTo>
                    <a:pt x="472" y="1"/>
                    <a:pt x="0" y="480"/>
                    <a:pt x="0" y="1065"/>
                  </a:cubicBezTo>
                  <a:cubicBezTo>
                    <a:pt x="0" y="1709"/>
                    <a:pt x="525" y="2137"/>
                    <a:pt x="1071" y="2137"/>
                  </a:cubicBezTo>
                  <a:cubicBezTo>
                    <a:pt x="1332" y="2137"/>
                    <a:pt x="1598" y="2040"/>
                    <a:pt x="1813" y="1821"/>
                  </a:cubicBezTo>
                  <a:cubicBezTo>
                    <a:pt x="2488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180" name="Google Shape;8180;p57"/>
            <p:cNvSpPr/>
            <p:nvPr/>
          </p:nvSpPr>
          <p:spPr>
            <a:xfrm>
              <a:off x="4656475" y="2104500"/>
              <a:ext cx="62200" cy="53325"/>
            </a:xfrm>
            <a:custGeom>
              <a:rect b="b" l="l" r="r" t="t"/>
              <a:pathLst>
                <a:path extrusionOk="0" h="2133" w="2488">
                  <a:moveTo>
                    <a:pt x="1065" y="0"/>
                  </a:moveTo>
                  <a:cubicBezTo>
                    <a:pt x="472" y="0"/>
                    <a:pt x="0" y="480"/>
                    <a:pt x="0" y="1065"/>
                  </a:cubicBezTo>
                  <a:cubicBezTo>
                    <a:pt x="0" y="1709"/>
                    <a:pt x="525" y="2133"/>
                    <a:pt x="1072" y="2133"/>
                  </a:cubicBezTo>
                  <a:cubicBezTo>
                    <a:pt x="1332" y="2133"/>
                    <a:pt x="1598" y="2036"/>
                    <a:pt x="1813" y="1821"/>
                  </a:cubicBezTo>
                  <a:cubicBezTo>
                    <a:pt x="2488" y="1146"/>
                    <a:pt x="2016" y="0"/>
                    <a:pt x="1065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181" name="Google Shape;8181;p57"/>
            <p:cNvSpPr/>
            <p:nvPr/>
          </p:nvSpPr>
          <p:spPr>
            <a:xfrm>
              <a:off x="4656475" y="2180700"/>
              <a:ext cx="62200" cy="53350"/>
            </a:xfrm>
            <a:custGeom>
              <a:rect b="b" l="l" r="r" t="t"/>
              <a:pathLst>
                <a:path extrusionOk="0" h="2134" w="2488">
                  <a:moveTo>
                    <a:pt x="1065" y="1"/>
                  </a:moveTo>
                  <a:cubicBezTo>
                    <a:pt x="472" y="1"/>
                    <a:pt x="0" y="480"/>
                    <a:pt x="0" y="1066"/>
                  </a:cubicBezTo>
                  <a:cubicBezTo>
                    <a:pt x="0" y="1709"/>
                    <a:pt x="525" y="2133"/>
                    <a:pt x="1072" y="2133"/>
                  </a:cubicBezTo>
                  <a:cubicBezTo>
                    <a:pt x="1332" y="2133"/>
                    <a:pt x="1598" y="2037"/>
                    <a:pt x="1813" y="1822"/>
                  </a:cubicBezTo>
                  <a:cubicBezTo>
                    <a:pt x="2488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182" name="Google Shape;8182;p57"/>
            <p:cNvSpPr/>
            <p:nvPr/>
          </p:nvSpPr>
          <p:spPr>
            <a:xfrm>
              <a:off x="4656475" y="2256925"/>
              <a:ext cx="62350" cy="53425"/>
            </a:xfrm>
            <a:custGeom>
              <a:rect b="b" l="l" r="r" t="t"/>
              <a:pathLst>
                <a:path extrusionOk="0" h="2137" w="2494">
                  <a:moveTo>
                    <a:pt x="1075" y="0"/>
                  </a:moveTo>
                  <a:cubicBezTo>
                    <a:pt x="1072" y="0"/>
                    <a:pt x="1068" y="0"/>
                    <a:pt x="1065" y="0"/>
                  </a:cubicBezTo>
                  <a:cubicBezTo>
                    <a:pt x="472" y="0"/>
                    <a:pt x="0" y="480"/>
                    <a:pt x="0" y="1065"/>
                  </a:cubicBezTo>
                  <a:cubicBezTo>
                    <a:pt x="0" y="1709"/>
                    <a:pt x="525" y="2137"/>
                    <a:pt x="1074" y="2137"/>
                  </a:cubicBezTo>
                  <a:cubicBezTo>
                    <a:pt x="1336" y="2137"/>
                    <a:pt x="1603" y="2039"/>
                    <a:pt x="1821" y="1821"/>
                  </a:cubicBezTo>
                  <a:cubicBezTo>
                    <a:pt x="2494" y="1149"/>
                    <a:pt x="2020" y="0"/>
                    <a:pt x="1075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183" name="Google Shape;8183;p57"/>
            <p:cNvSpPr/>
            <p:nvPr/>
          </p:nvSpPr>
          <p:spPr>
            <a:xfrm>
              <a:off x="4656475" y="2333125"/>
              <a:ext cx="62200" cy="53450"/>
            </a:xfrm>
            <a:custGeom>
              <a:rect b="b" l="l" r="r" t="t"/>
              <a:pathLst>
                <a:path extrusionOk="0" h="2138" w="2488">
                  <a:moveTo>
                    <a:pt x="1065" y="1"/>
                  </a:moveTo>
                  <a:cubicBezTo>
                    <a:pt x="472" y="1"/>
                    <a:pt x="0" y="480"/>
                    <a:pt x="0" y="1066"/>
                  </a:cubicBezTo>
                  <a:cubicBezTo>
                    <a:pt x="0" y="1709"/>
                    <a:pt x="525" y="2137"/>
                    <a:pt x="1071" y="2137"/>
                  </a:cubicBezTo>
                  <a:cubicBezTo>
                    <a:pt x="1332" y="2137"/>
                    <a:pt x="1598" y="2040"/>
                    <a:pt x="1813" y="1822"/>
                  </a:cubicBezTo>
                  <a:cubicBezTo>
                    <a:pt x="2488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184" name="Google Shape;8184;p57"/>
            <p:cNvSpPr/>
            <p:nvPr/>
          </p:nvSpPr>
          <p:spPr>
            <a:xfrm>
              <a:off x="4656475" y="2409350"/>
              <a:ext cx="62200" cy="53350"/>
            </a:xfrm>
            <a:custGeom>
              <a:rect b="b" l="l" r="r" t="t"/>
              <a:pathLst>
                <a:path extrusionOk="0" h="2134" w="2488">
                  <a:moveTo>
                    <a:pt x="1065" y="0"/>
                  </a:moveTo>
                  <a:cubicBezTo>
                    <a:pt x="472" y="0"/>
                    <a:pt x="0" y="480"/>
                    <a:pt x="0" y="1065"/>
                  </a:cubicBezTo>
                  <a:cubicBezTo>
                    <a:pt x="0" y="1709"/>
                    <a:pt x="525" y="2133"/>
                    <a:pt x="1072" y="2133"/>
                  </a:cubicBezTo>
                  <a:cubicBezTo>
                    <a:pt x="1332" y="2133"/>
                    <a:pt x="1598" y="2036"/>
                    <a:pt x="1813" y="1821"/>
                  </a:cubicBezTo>
                  <a:cubicBezTo>
                    <a:pt x="2488" y="1146"/>
                    <a:pt x="2016" y="0"/>
                    <a:pt x="1065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185" name="Google Shape;8185;p57"/>
            <p:cNvSpPr/>
            <p:nvPr/>
          </p:nvSpPr>
          <p:spPr>
            <a:xfrm>
              <a:off x="4732475" y="2409350"/>
              <a:ext cx="62425" cy="53350"/>
            </a:xfrm>
            <a:custGeom>
              <a:rect b="b" l="l" r="r" t="t"/>
              <a:pathLst>
                <a:path extrusionOk="0" h="2134" w="2497">
                  <a:moveTo>
                    <a:pt x="1074" y="0"/>
                  </a:moveTo>
                  <a:cubicBezTo>
                    <a:pt x="480" y="0"/>
                    <a:pt x="9" y="480"/>
                    <a:pt x="1" y="1065"/>
                  </a:cubicBezTo>
                  <a:cubicBezTo>
                    <a:pt x="1" y="1709"/>
                    <a:pt x="526" y="2133"/>
                    <a:pt x="1075" y="2133"/>
                  </a:cubicBezTo>
                  <a:cubicBezTo>
                    <a:pt x="1336" y="2133"/>
                    <a:pt x="1604" y="2036"/>
                    <a:pt x="1822" y="1821"/>
                  </a:cubicBezTo>
                  <a:cubicBezTo>
                    <a:pt x="2496" y="1146"/>
                    <a:pt x="2017" y="0"/>
                    <a:pt x="1074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186" name="Google Shape;8186;p57"/>
            <p:cNvSpPr/>
            <p:nvPr/>
          </p:nvSpPr>
          <p:spPr>
            <a:xfrm>
              <a:off x="4732475" y="2485550"/>
              <a:ext cx="62425" cy="53300"/>
            </a:xfrm>
            <a:custGeom>
              <a:rect b="b" l="l" r="r" t="t"/>
              <a:pathLst>
                <a:path extrusionOk="0" h="2132" w="2497">
                  <a:moveTo>
                    <a:pt x="1074" y="1"/>
                  </a:moveTo>
                  <a:cubicBezTo>
                    <a:pt x="480" y="1"/>
                    <a:pt x="1" y="472"/>
                    <a:pt x="1" y="1066"/>
                  </a:cubicBezTo>
                  <a:cubicBezTo>
                    <a:pt x="1" y="1708"/>
                    <a:pt x="526" y="2131"/>
                    <a:pt x="1073" y="2131"/>
                  </a:cubicBezTo>
                  <a:cubicBezTo>
                    <a:pt x="1337" y="2131"/>
                    <a:pt x="1605" y="2033"/>
                    <a:pt x="1822" y="1814"/>
                  </a:cubicBezTo>
                  <a:cubicBezTo>
                    <a:pt x="2496" y="1147"/>
                    <a:pt x="2017" y="1"/>
                    <a:pt x="1074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187" name="Google Shape;8187;p57"/>
            <p:cNvSpPr/>
            <p:nvPr/>
          </p:nvSpPr>
          <p:spPr>
            <a:xfrm>
              <a:off x="4808700" y="1495200"/>
              <a:ext cx="62400" cy="53325"/>
            </a:xfrm>
            <a:custGeom>
              <a:rect b="b" l="l" r="r" t="t"/>
              <a:pathLst>
                <a:path extrusionOk="0" h="2133" w="2496">
                  <a:moveTo>
                    <a:pt x="1065" y="0"/>
                  </a:moveTo>
                  <a:cubicBezTo>
                    <a:pt x="480" y="0"/>
                    <a:pt x="0" y="480"/>
                    <a:pt x="0" y="1065"/>
                  </a:cubicBezTo>
                  <a:cubicBezTo>
                    <a:pt x="0" y="1709"/>
                    <a:pt x="525" y="2133"/>
                    <a:pt x="1074" y="2133"/>
                  </a:cubicBezTo>
                  <a:cubicBezTo>
                    <a:pt x="1336" y="2133"/>
                    <a:pt x="1603" y="2036"/>
                    <a:pt x="1821" y="1821"/>
                  </a:cubicBezTo>
                  <a:cubicBezTo>
                    <a:pt x="2496" y="1146"/>
                    <a:pt x="2016" y="0"/>
                    <a:pt x="1065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188" name="Google Shape;8188;p57"/>
            <p:cNvSpPr/>
            <p:nvPr/>
          </p:nvSpPr>
          <p:spPr>
            <a:xfrm>
              <a:off x="4808700" y="1571400"/>
              <a:ext cx="62400" cy="53250"/>
            </a:xfrm>
            <a:custGeom>
              <a:rect b="b" l="l" r="r" t="t"/>
              <a:pathLst>
                <a:path extrusionOk="0" h="2130" w="2496">
                  <a:moveTo>
                    <a:pt x="1065" y="1"/>
                  </a:moveTo>
                  <a:cubicBezTo>
                    <a:pt x="480" y="1"/>
                    <a:pt x="0" y="472"/>
                    <a:pt x="0" y="1066"/>
                  </a:cubicBezTo>
                  <a:cubicBezTo>
                    <a:pt x="0" y="1703"/>
                    <a:pt x="525" y="2129"/>
                    <a:pt x="1073" y="2129"/>
                  </a:cubicBezTo>
                  <a:cubicBezTo>
                    <a:pt x="1335" y="2129"/>
                    <a:pt x="1603" y="2032"/>
                    <a:pt x="1821" y="1813"/>
                  </a:cubicBezTo>
                  <a:cubicBezTo>
                    <a:pt x="2496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189" name="Google Shape;8189;p57"/>
            <p:cNvSpPr/>
            <p:nvPr/>
          </p:nvSpPr>
          <p:spPr>
            <a:xfrm>
              <a:off x="4808700" y="1647400"/>
              <a:ext cx="62400" cy="53450"/>
            </a:xfrm>
            <a:custGeom>
              <a:rect b="b" l="l" r="r" t="t"/>
              <a:pathLst>
                <a:path extrusionOk="0" h="2138" w="2496">
                  <a:moveTo>
                    <a:pt x="1065" y="1"/>
                  </a:moveTo>
                  <a:cubicBezTo>
                    <a:pt x="480" y="9"/>
                    <a:pt x="0" y="481"/>
                    <a:pt x="0" y="1066"/>
                  </a:cubicBezTo>
                  <a:cubicBezTo>
                    <a:pt x="0" y="1710"/>
                    <a:pt x="525" y="2138"/>
                    <a:pt x="1074" y="2138"/>
                  </a:cubicBezTo>
                  <a:cubicBezTo>
                    <a:pt x="1336" y="2138"/>
                    <a:pt x="1603" y="2040"/>
                    <a:pt x="1821" y="1822"/>
                  </a:cubicBezTo>
                  <a:cubicBezTo>
                    <a:pt x="2496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190" name="Google Shape;8190;p57"/>
            <p:cNvSpPr/>
            <p:nvPr/>
          </p:nvSpPr>
          <p:spPr>
            <a:xfrm>
              <a:off x="4808700" y="1723625"/>
              <a:ext cx="62400" cy="53350"/>
            </a:xfrm>
            <a:custGeom>
              <a:rect b="b" l="l" r="r" t="t"/>
              <a:pathLst>
                <a:path extrusionOk="0" h="2134" w="2496">
                  <a:moveTo>
                    <a:pt x="1065" y="1"/>
                  </a:moveTo>
                  <a:cubicBezTo>
                    <a:pt x="480" y="1"/>
                    <a:pt x="0" y="480"/>
                    <a:pt x="0" y="1065"/>
                  </a:cubicBezTo>
                  <a:cubicBezTo>
                    <a:pt x="0" y="1709"/>
                    <a:pt x="525" y="2133"/>
                    <a:pt x="1074" y="2133"/>
                  </a:cubicBezTo>
                  <a:cubicBezTo>
                    <a:pt x="1336" y="2133"/>
                    <a:pt x="1603" y="2037"/>
                    <a:pt x="1821" y="1822"/>
                  </a:cubicBezTo>
                  <a:cubicBezTo>
                    <a:pt x="2496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191" name="Google Shape;8191;p57"/>
            <p:cNvSpPr/>
            <p:nvPr/>
          </p:nvSpPr>
          <p:spPr>
            <a:xfrm>
              <a:off x="4808700" y="1799850"/>
              <a:ext cx="62400" cy="53325"/>
            </a:xfrm>
            <a:custGeom>
              <a:rect b="b" l="l" r="r" t="t"/>
              <a:pathLst>
                <a:path extrusionOk="0" h="2133" w="2496">
                  <a:moveTo>
                    <a:pt x="1065" y="0"/>
                  </a:moveTo>
                  <a:cubicBezTo>
                    <a:pt x="480" y="0"/>
                    <a:pt x="0" y="480"/>
                    <a:pt x="0" y="1065"/>
                  </a:cubicBezTo>
                  <a:cubicBezTo>
                    <a:pt x="0" y="1709"/>
                    <a:pt x="525" y="2133"/>
                    <a:pt x="1074" y="2133"/>
                  </a:cubicBezTo>
                  <a:cubicBezTo>
                    <a:pt x="1336" y="2133"/>
                    <a:pt x="1603" y="2036"/>
                    <a:pt x="1821" y="1821"/>
                  </a:cubicBezTo>
                  <a:cubicBezTo>
                    <a:pt x="2496" y="1146"/>
                    <a:pt x="2016" y="0"/>
                    <a:pt x="1065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192" name="Google Shape;8192;p57"/>
            <p:cNvSpPr/>
            <p:nvPr/>
          </p:nvSpPr>
          <p:spPr>
            <a:xfrm>
              <a:off x="4808700" y="1876050"/>
              <a:ext cx="62400" cy="53275"/>
            </a:xfrm>
            <a:custGeom>
              <a:rect b="b" l="l" r="r" t="t"/>
              <a:pathLst>
                <a:path extrusionOk="0" h="2131" w="2496">
                  <a:moveTo>
                    <a:pt x="1065" y="1"/>
                  </a:moveTo>
                  <a:cubicBezTo>
                    <a:pt x="480" y="1"/>
                    <a:pt x="0" y="472"/>
                    <a:pt x="0" y="1066"/>
                  </a:cubicBezTo>
                  <a:cubicBezTo>
                    <a:pt x="0" y="1707"/>
                    <a:pt x="522" y="2131"/>
                    <a:pt x="1069" y="2131"/>
                  </a:cubicBezTo>
                  <a:cubicBezTo>
                    <a:pt x="1333" y="2131"/>
                    <a:pt x="1602" y="2033"/>
                    <a:pt x="1821" y="1813"/>
                  </a:cubicBezTo>
                  <a:cubicBezTo>
                    <a:pt x="2496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193" name="Google Shape;8193;p57"/>
            <p:cNvSpPr/>
            <p:nvPr/>
          </p:nvSpPr>
          <p:spPr>
            <a:xfrm>
              <a:off x="4808700" y="1952050"/>
              <a:ext cx="62400" cy="53450"/>
            </a:xfrm>
            <a:custGeom>
              <a:rect b="b" l="l" r="r" t="t"/>
              <a:pathLst>
                <a:path extrusionOk="0" h="2138" w="2496">
                  <a:moveTo>
                    <a:pt x="1065" y="1"/>
                  </a:moveTo>
                  <a:cubicBezTo>
                    <a:pt x="480" y="9"/>
                    <a:pt x="0" y="481"/>
                    <a:pt x="0" y="1074"/>
                  </a:cubicBezTo>
                  <a:cubicBezTo>
                    <a:pt x="0" y="1712"/>
                    <a:pt x="525" y="2138"/>
                    <a:pt x="1073" y="2138"/>
                  </a:cubicBezTo>
                  <a:cubicBezTo>
                    <a:pt x="1335" y="2138"/>
                    <a:pt x="1603" y="2040"/>
                    <a:pt x="1821" y="1822"/>
                  </a:cubicBezTo>
                  <a:cubicBezTo>
                    <a:pt x="2496" y="1155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194" name="Google Shape;8194;p57"/>
            <p:cNvSpPr/>
            <p:nvPr/>
          </p:nvSpPr>
          <p:spPr>
            <a:xfrm>
              <a:off x="4808700" y="2028275"/>
              <a:ext cx="62400" cy="53450"/>
            </a:xfrm>
            <a:custGeom>
              <a:rect b="b" l="l" r="r" t="t"/>
              <a:pathLst>
                <a:path extrusionOk="0" h="2138" w="2496">
                  <a:moveTo>
                    <a:pt x="1065" y="1"/>
                  </a:moveTo>
                  <a:cubicBezTo>
                    <a:pt x="480" y="1"/>
                    <a:pt x="0" y="480"/>
                    <a:pt x="0" y="1065"/>
                  </a:cubicBezTo>
                  <a:cubicBezTo>
                    <a:pt x="0" y="1709"/>
                    <a:pt x="525" y="2137"/>
                    <a:pt x="1074" y="2137"/>
                  </a:cubicBezTo>
                  <a:cubicBezTo>
                    <a:pt x="1336" y="2137"/>
                    <a:pt x="1603" y="2040"/>
                    <a:pt x="1821" y="1821"/>
                  </a:cubicBezTo>
                  <a:cubicBezTo>
                    <a:pt x="2496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195" name="Google Shape;8195;p57"/>
            <p:cNvSpPr/>
            <p:nvPr/>
          </p:nvSpPr>
          <p:spPr>
            <a:xfrm>
              <a:off x="4808700" y="2104500"/>
              <a:ext cx="62400" cy="53325"/>
            </a:xfrm>
            <a:custGeom>
              <a:rect b="b" l="l" r="r" t="t"/>
              <a:pathLst>
                <a:path extrusionOk="0" h="2133" w="2496">
                  <a:moveTo>
                    <a:pt x="1065" y="0"/>
                  </a:moveTo>
                  <a:cubicBezTo>
                    <a:pt x="480" y="0"/>
                    <a:pt x="0" y="480"/>
                    <a:pt x="0" y="1065"/>
                  </a:cubicBezTo>
                  <a:cubicBezTo>
                    <a:pt x="0" y="1709"/>
                    <a:pt x="525" y="2133"/>
                    <a:pt x="1074" y="2133"/>
                  </a:cubicBezTo>
                  <a:cubicBezTo>
                    <a:pt x="1336" y="2133"/>
                    <a:pt x="1603" y="2036"/>
                    <a:pt x="1821" y="1821"/>
                  </a:cubicBezTo>
                  <a:cubicBezTo>
                    <a:pt x="2496" y="1146"/>
                    <a:pt x="2016" y="0"/>
                    <a:pt x="1065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196" name="Google Shape;8196;p57"/>
            <p:cNvSpPr/>
            <p:nvPr/>
          </p:nvSpPr>
          <p:spPr>
            <a:xfrm>
              <a:off x="4808700" y="2180700"/>
              <a:ext cx="62400" cy="53350"/>
            </a:xfrm>
            <a:custGeom>
              <a:rect b="b" l="l" r="r" t="t"/>
              <a:pathLst>
                <a:path extrusionOk="0" h="2134" w="2496">
                  <a:moveTo>
                    <a:pt x="1065" y="1"/>
                  </a:moveTo>
                  <a:cubicBezTo>
                    <a:pt x="480" y="1"/>
                    <a:pt x="0" y="480"/>
                    <a:pt x="0" y="1066"/>
                  </a:cubicBezTo>
                  <a:cubicBezTo>
                    <a:pt x="0" y="1709"/>
                    <a:pt x="525" y="2133"/>
                    <a:pt x="1074" y="2133"/>
                  </a:cubicBezTo>
                  <a:cubicBezTo>
                    <a:pt x="1336" y="2133"/>
                    <a:pt x="1603" y="2037"/>
                    <a:pt x="1821" y="1822"/>
                  </a:cubicBezTo>
                  <a:cubicBezTo>
                    <a:pt x="2496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197" name="Google Shape;8197;p57"/>
            <p:cNvSpPr/>
            <p:nvPr/>
          </p:nvSpPr>
          <p:spPr>
            <a:xfrm>
              <a:off x="4808700" y="2256925"/>
              <a:ext cx="62550" cy="53425"/>
            </a:xfrm>
            <a:custGeom>
              <a:rect b="b" l="l" r="r" t="t"/>
              <a:pathLst>
                <a:path extrusionOk="0" h="2137" w="2502">
                  <a:moveTo>
                    <a:pt x="1075" y="0"/>
                  </a:moveTo>
                  <a:cubicBezTo>
                    <a:pt x="1072" y="0"/>
                    <a:pt x="1068" y="0"/>
                    <a:pt x="1065" y="0"/>
                  </a:cubicBezTo>
                  <a:cubicBezTo>
                    <a:pt x="480" y="0"/>
                    <a:pt x="0" y="480"/>
                    <a:pt x="0" y="1065"/>
                  </a:cubicBezTo>
                  <a:cubicBezTo>
                    <a:pt x="0" y="1709"/>
                    <a:pt x="529" y="2137"/>
                    <a:pt x="1080" y="2137"/>
                  </a:cubicBezTo>
                  <a:cubicBezTo>
                    <a:pt x="1343" y="2137"/>
                    <a:pt x="1611" y="2039"/>
                    <a:pt x="1829" y="1821"/>
                  </a:cubicBezTo>
                  <a:cubicBezTo>
                    <a:pt x="2502" y="1149"/>
                    <a:pt x="2028" y="0"/>
                    <a:pt x="1075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198" name="Google Shape;8198;p57"/>
            <p:cNvSpPr/>
            <p:nvPr/>
          </p:nvSpPr>
          <p:spPr>
            <a:xfrm>
              <a:off x="4808700" y="2333125"/>
              <a:ext cx="62400" cy="53450"/>
            </a:xfrm>
            <a:custGeom>
              <a:rect b="b" l="l" r="r" t="t"/>
              <a:pathLst>
                <a:path extrusionOk="0" h="2138" w="2496">
                  <a:moveTo>
                    <a:pt x="1065" y="1"/>
                  </a:moveTo>
                  <a:cubicBezTo>
                    <a:pt x="480" y="1"/>
                    <a:pt x="0" y="480"/>
                    <a:pt x="0" y="1066"/>
                  </a:cubicBezTo>
                  <a:cubicBezTo>
                    <a:pt x="0" y="1709"/>
                    <a:pt x="525" y="2137"/>
                    <a:pt x="1074" y="2137"/>
                  </a:cubicBezTo>
                  <a:cubicBezTo>
                    <a:pt x="1336" y="2137"/>
                    <a:pt x="1603" y="2040"/>
                    <a:pt x="1821" y="1822"/>
                  </a:cubicBezTo>
                  <a:cubicBezTo>
                    <a:pt x="2496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199" name="Google Shape;8199;p57"/>
            <p:cNvSpPr/>
            <p:nvPr/>
          </p:nvSpPr>
          <p:spPr>
            <a:xfrm>
              <a:off x="4808700" y="2409350"/>
              <a:ext cx="62400" cy="53350"/>
            </a:xfrm>
            <a:custGeom>
              <a:rect b="b" l="l" r="r" t="t"/>
              <a:pathLst>
                <a:path extrusionOk="0" h="2134" w="2496">
                  <a:moveTo>
                    <a:pt x="1065" y="0"/>
                  </a:moveTo>
                  <a:cubicBezTo>
                    <a:pt x="480" y="0"/>
                    <a:pt x="0" y="480"/>
                    <a:pt x="0" y="1065"/>
                  </a:cubicBezTo>
                  <a:cubicBezTo>
                    <a:pt x="0" y="1709"/>
                    <a:pt x="525" y="2133"/>
                    <a:pt x="1074" y="2133"/>
                  </a:cubicBezTo>
                  <a:cubicBezTo>
                    <a:pt x="1336" y="2133"/>
                    <a:pt x="1603" y="2036"/>
                    <a:pt x="1821" y="1821"/>
                  </a:cubicBezTo>
                  <a:cubicBezTo>
                    <a:pt x="2496" y="1146"/>
                    <a:pt x="2016" y="0"/>
                    <a:pt x="1065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200" name="Google Shape;8200;p57"/>
            <p:cNvSpPr/>
            <p:nvPr/>
          </p:nvSpPr>
          <p:spPr>
            <a:xfrm>
              <a:off x="4808700" y="2485550"/>
              <a:ext cx="62400" cy="53300"/>
            </a:xfrm>
            <a:custGeom>
              <a:rect b="b" l="l" r="r" t="t"/>
              <a:pathLst>
                <a:path extrusionOk="0" h="2132" w="2496">
                  <a:moveTo>
                    <a:pt x="1065" y="1"/>
                  </a:moveTo>
                  <a:cubicBezTo>
                    <a:pt x="480" y="1"/>
                    <a:pt x="0" y="480"/>
                    <a:pt x="0" y="1066"/>
                  </a:cubicBezTo>
                  <a:cubicBezTo>
                    <a:pt x="0" y="1708"/>
                    <a:pt x="522" y="2131"/>
                    <a:pt x="1069" y="2131"/>
                  </a:cubicBezTo>
                  <a:cubicBezTo>
                    <a:pt x="1333" y="2131"/>
                    <a:pt x="1602" y="2033"/>
                    <a:pt x="1821" y="1814"/>
                  </a:cubicBezTo>
                  <a:cubicBezTo>
                    <a:pt x="2496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201" name="Google Shape;8201;p57"/>
            <p:cNvSpPr/>
            <p:nvPr/>
          </p:nvSpPr>
          <p:spPr>
            <a:xfrm>
              <a:off x="4884900" y="1495200"/>
              <a:ext cx="62225" cy="53325"/>
            </a:xfrm>
            <a:custGeom>
              <a:rect b="b" l="l" r="r" t="t"/>
              <a:pathLst>
                <a:path extrusionOk="0" h="2133" w="2489">
                  <a:moveTo>
                    <a:pt x="1066" y="0"/>
                  </a:moveTo>
                  <a:cubicBezTo>
                    <a:pt x="480" y="0"/>
                    <a:pt x="1" y="480"/>
                    <a:pt x="1" y="1065"/>
                  </a:cubicBezTo>
                  <a:cubicBezTo>
                    <a:pt x="1" y="1709"/>
                    <a:pt x="526" y="2133"/>
                    <a:pt x="1075" y="2133"/>
                  </a:cubicBezTo>
                  <a:cubicBezTo>
                    <a:pt x="1336" y="2133"/>
                    <a:pt x="1604" y="2036"/>
                    <a:pt x="1822" y="1821"/>
                  </a:cubicBezTo>
                  <a:cubicBezTo>
                    <a:pt x="2488" y="1146"/>
                    <a:pt x="2017" y="0"/>
                    <a:pt x="1066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202" name="Google Shape;8202;p57"/>
            <p:cNvSpPr/>
            <p:nvPr/>
          </p:nvSpPr>
          <p:spPr>
            <a:xfrm>
              <a:off x="4884900" y="1571400"/>
              <a:ext cx="62225" cy="53250"/>
            </a:xfrm>
            <a:custGeom>
              <a:rect b="b" l="l" r="r" t="t"/>
              <a:pathLst>
                <a:path extrusionOk="0" h="2130" w="2489">
                  <a:moveTo>
                    <a:pt x="1066" y="1"/>
                  </a:moveTo>
                  <a:cubicBezTo>
                    <a:pt x="480" y="1"/>
                    <a:pt x="1" y="472"/>
                    <a:pt x="1" y="1066"/>
                  </a:cubicBezTo>
                  <a:cubicBezTo>
                    <a:pt x="1" y="1703"/>
                    <a:pt x="525" y="2129"/>
                    <a:pt x="1073" y="2129"/>
                  </a:cubicBezTo>
                  <a:cubicBezTo>
                    <a:pt x="1336" y="2129"/>
                    <a:pt x="1603" y="2032"/>
                    <a:pt x="1822" y="1813"/>
                  </a:cubicBezTo>
                  <a:cubicBezTo>
                    <a:pt x="2488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203" name="Google Shape;8203;p57"/>
            <p:cNvSpPr/>
            <p:nvPr/>
          </p:nvSpPr>
          <p:spPr>
            <a:xfrm>
              <a:off x="4884900" y="1647400"/>
              <a:ext cx="62225" cy="53450"/>
            </a:xfrm>
            <a:custGeom>
              <a:rect b="b" l="l" r="r" t="t"/>
              <a:pathLst>
                <a:path extrusionOk="0" h="2138" w="2489">
                  <a:moveTo>
                    <a:pt x="1066" y="1"/>
                  </a:moveTo>
                  <a:cubicBezTo>
                    <a:pt x="480" y="1"/>
                    <a:pt x="1" y="481"/>
                    <a:pt x="1" y="1066"/>
                  </a:cubicBezTo>
                  <a:cubicBezTo>
                    <a:pt x="1" y="1710"/>
                    <a:pt x="526" y="2138"/>
                    <a:pt x="1074" y="2138"/>
                  </a:cubicBezTo>
                  <a:cubicBezTo>
                    <a:pt x="1336" y="2138"/>
                    <a:pt x="1604" y="2040"/>
                    <a:pt x="1822" y="1822"/>
                  </a:cubicBezTo>
                  <a:cubicBezTo>
                    <a:pt x="2488" y="1155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204" name="Google Shape;8204;p57"/>
            <p:cNvSpPr/>
            <p:nvPr/>
          </p:nvSpPr>
          <p:spPr>
            <a:xfrm>
              <a:off x="4884900" y="1723625"/>
              <a:ext cx="62225" cy="53350"/>
            </a:xfrm>
            <a:custGeom>
              <a:rect b="b" l="l" r="r" t="t"/>
              <a:pathLst>
                <a:path extrusionOk="0" h="2134" w="2489">
                  <a:moveTo>
                    <a:pt x="1066" y="1"/>
                  </a:moveTo>
                  <a:cubicBezTo>
                    <a:pt x="480" y="1"/>
                    <a:pt x="1" y="480"/>
                    <a:pt x="1" y="1065"/>
                  </a:cubicBezTo>
                  <a:cubicBezTo>
                    <a:pt x="1" y="1709"/>
                    <a:pt x="526" y="2133"/>
                    <a:pt x="1075" y="2133"/>
                  </a:cubicBezTo>
                  <a:cubicBezTo>
                    <a:pt x="1336" y="2133"/>
                    <a:pt x="1604" y="2037"/>
                    <a:pt x="1822" y="1822"/>
                  </a:cubicBezTo>
                  <a:cubicBezTo>
                    <a:pt x="2488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205" name="Google Shape;8205;p57"/>
            <p:cNvSpPr/>
            <p:nvPr/>
          </p:nvSpPr>
          <p:spPr>
            <a:xfrm>
              <a:off x="4884900" y="1799850"/>
              <a:ext cx="62225" cy="53325"/>
            </a:xfrm>
            <a:custGeom>
              <a:rect b="b" l="l" r="r" t="t"/>
              <a:pathLst>
                <a:path extrusionOk="0" h="2133" w="2489">
                  <a:moveTo>
                    <a:pt x="1066" y="0"/>
                  </a:moveTo>
                  <a:cubicBezTo>
                    <a:pt x="480" y="0"/>
                    <a:pt x="1" y="480"/>
                    <a:pt x="1" y="1065"/>
                  </a:cubicBezTo>
                  <a:cubicBezTo>
                    <a:pt x="1" y="1709"/>
                    <a:pt x="526" y="2133"/>
                    <a:pt x="1075" y="2133"/>
                  </a:cubicBezTo>
                  <a:cubicBezTo>
                    <a:pt x="1336" y="2133"/>
                    <a:pt x="1604" y="2036"/>
                    <a:pt x="1822" y="1821"/>
                  </a:cubicBezTo>
                  <a:cubicBezTo>
                    <a:pt x="2488" y="1146"/>
                    <a:pt x="2017" y="0"/>
                    <a:pt x="1066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206" name="Google Shape;8206;p57"/>
            <p:cNvSpPr/>
            <p:nvPr/>
          </p:nvSpPr>
          <p:spPr>
            <a:xfrm>
              <a:off x="4884900" y="1876050"/>
              <a:ext cx="62225" cy="53350"/>
            </a:xfrm>
            <a:custGeom>
              <a:rect b="b" l="l" r="r" t="t"/>
              <a:pathLst>
                <a:path extrusionOk="0" h="2134" w="2489">
                  <a:moveTo>
                    <a:pt x="1066" y="1"/>
                  </a:moveTo>
                  <a:cubicBezTo>
                    <a:pt x="480" y="1"/>
                    <a:pt x="1" y="472"/>
                    <a:pt x="1" y="1066"/>
                  </a:cubicBezTo>
                  <a:cubicBezTo>
                    <a:pt x="1" y="1709"/>
                    <a:pt x="526" y="2133"/>
                    <a:pt x="1075" y="2133"/>
                  </a:cubicBezTo>
                  <a:cubicBezTo>
                    <a:pt x="1336" y="2133"/>
                    <a:pt x="1604" y="2037"/>
                    <a:pt x="1822" y="1822"/>
                  </a:cubicBezTo>
                  <a:cubicBezTo>
                    <a:pt x="2488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207" name="Google Shape;8207;p57"/>
            <p:cNvSpPr/>
            <p:nvPr/>
          </p:nvSpPr>
          <p:spPr>
            <a:xfrm>
              <a:off x="4884900" y="1952050"/>
              <a:ext cx="62225" cy="53450"/>
            </a:xfrm>
            <a:custGeom>
              <a:rect b="b" l="l" r="r" t="t"/>
              <a:pathLst>
                <a:path extrusionOk="0" h="2138" w="2489">
                  <a:moveTo>
                    <a:pt x="1066" y="1"/>
                  </a:moveTo>
                  <a:cubicBezTo>
                    <a:pt x="480" y="9"/>
                    <a:pt x="1" y="481"/>
                    <a:pt x="1" y="1074"/>
                  </a:cubicBezTo>
                  <a:cubicBezTo>
                    <a:pt x="1" y="1712"/>
                    <a:pt x="525" y="2138"/>
                    <a:pt x="1073" y="2138"/>
                  </a:cubicBezTo>
                  <a:cubicBezTo>
                    <a:pt x="1336" y="2138"/>
                    <a:pt x="1603" y="2040"/>
                    <a:pt x="1822" y="1822"/>
                  </a:cubicBezTo>
                  <a:cubicBezTo>
                    <a:pt x="2488" y="1155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208" name="Google Shape;8208;p57"/>
            <p:cNvSpPr/>
            <p:nvPr/>
          </p:nvSpPr>
          <p:spPr>
            <a:xfrm>
              <a:off x="4884900" y="2028275"/>
              <a:ext cx="62225" cy="53450"/>
            </a:xfrm>
            <a:custGeom>
              <a:rect b="b" l="l" r="r" t="t"/>
              <a:pathLst>
                <a:path extrusionOk="0" h="2138" w="2489">
                  <a:moveTo>
                    <a:pt x="1066" y="1"/>
                  </a:moveTo>
                  <a:cubicBezTo>
                    <a:pt x="480" y="1"/>
                    <a:pt x="1" y="480"/>
                    <a:pt x="1" y="1065"/>
                  </a:cubicBezTo>
                  <a:cubicBezTo>
                    <a:pt x="1" y="1709"/>
                    <a:pt x="526" y="2137"/>
                    <a:pt x="1074" y="2137"/>
                  </a:cubicBezTo>
                  <a:cubicBezTo>
                    <a:pt x="1336" y="2137"/>
                    <a:pt x="1604" y="2040"/>
                    <a:pt x="1822" y="1821"/>
                  </a:cubicBezTo>
                  <a:cubicBezTo>
                    <a:pt x="2488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209" name="Google Shape;8209;p57"/>
            <p:cNvSpPr/>
            <p:nvPr/>
          </p:nvSpPr>
          <p:spPr>
            <a:xfrm>
              <a:off x="4884900" y="2104500"/>
              <a:ext cx="62225" cy="53325"/>
            </a:xfrm>
            <a:custGeom>
              <a:rect b="b" l="l" r="r" t="t"/>
              <a:pathLst>
                <a:path extrusionOk="0" h="2133" w="2489">
                  <a:moveTo>
                    <a:pt x="1066" y="0"/>
                  </a:moveTo>
                  <a:cubicBezTo>
                    <a:pt x="480" y="0"/>
                    <a:pt x="1" y="480"/>
                    <a:pt x="1" y="1065"/>
                  </a:cubicBezTo>
                  <a:cubicBezTo>
                    <a:pt x="1" y="1709"/>
                    <a:pt x="526" y="2133"/>
                    <a:pt x="1075" y="2133"/>
                  </a:cubicBezTo>
                  <a:cubicBezTo>
                    <a:pt x="1336" y="2133"/>
                    <a:pt x="1604" y="2036"/>
                    <a:pt x="1822" y="1821"/>
                  </a:cubicBezTo>
                  <a:cubicBezTo>
                    <a:pt x="2488" y="1146"/>
                    <a:pt x="2017" y="0"/>
                    <a:pt x="1066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210" name="Google Shape;8210;p57"/>
            <p:cNvSpPr/>
            <p:nvPr/>
          </p:nvSpPr>
          <p:spPr>
            <a:xfrm>
              <a:off x="4884900" y="2180700"/>
              <a:ext cx="62225" cy="53350"/>
            </a:xfrm>
            <a:custGeom>
              <a:rect b="b" l="l" r="r" t="t"/>
              <a:pathLst>
                <a:path extrusionOk="0" h="2134" w="2489">
                  <a:moveTo>
                    <a:pt x="1066" y="1"/>
                  </a:moveTo>
                  <a:cubicBezTo>
                    <a:pt x="480" y="1"/>
                    <a:pt x="1" y="480"/>
                    <a:pt x="1" y="1066"/>
                  </a:cubicBezTo>
                  <a:cubicBezTo>
                    <a:pt x="1" y="1709"/>
                    <a:pt x="526" y="2133"/>
                    <a:pt x="1075" y="2133"/>
                  </a:cubicBezTo>
                  <a:cubicBezTo>
                    <a:pt x="1336" y="2133"/>
                    <a:pt x="1604" y="2037"/>
                    <a:pt x="1822" y="1822"/>
                  </a:cubicBezTo>
                  <a:cubicBezTo>
                    <a:pt x="2488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211" name="Google Shape;8211;p57"/>
            <p:cNvSpPr/>
            <p:nvPr/>
          </p:nvSpPr>
          <p:spPr>
            <a:xfrm>
              <a:off x="4884900" y="2256925"/>
              <a:ext cx="62375" cy="53425"/>
            </a:xfrm>
            <a:custGeom>
              <a:rect b="b" l="l" r="r" t="t"/>
              <a:pathLst>
                <a:path extrusionOk="0" h="2137" w="2495">
                  <a:moveTo>
                    <a:pt x="1076" y="0"/>
                  </a:moveTo>
                  <a:cubicBezTo>
                    <a:pt x="1072" y="0"/>
                    <a:pt x="1069" y="0"/>
                    <a:pt x="1066" y="0"/>
                  </a:cubicBezTo>
                  <a:cubicBezTo>
                    <a:pt x="480" y="0"/>
                    <a:pt x="1" y="480"/>
                    <a:pt x="1" y="1065"/>
                  </a:cubicBezTo>
                  <a:cubicBezTo>
                    <a:pt x="1" y="1709"/>
                    <a:pt x="530" y="2137"/>
                    <a:pt x="1078" y="2137"/>
                  </a:cubicBezTo>
                  <a:cubicBezTo>
                    <a:pt x="1340" y="2137"/>
                    <a:pt x="1606" y="2039"/>
                    <a:pt x="1822" y="1821"/>
                  </a:cubicBezTo>
                  <a:cubicBezTo>
                    <a:pt x="2494" y="1149"/>
                    <a:pt x="2020" y="0"/>
                    <a:pt x="1076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212" name="Google Shape;8212;p57"/>
            <p:cNvSpPr/>
            <p:nvPr/>
          </p:nvSpPr>
          <p:spPr>
            <a:xfrm>
              <a:off x="4884900" y="2333125"/>
              <a:ext cx="62225" cy="53450"/>
            </a:xfrm>
            <a:custGeom>
              <a:rect b="b" l="l" r="r" t="t"/>
              <a:pathLst>
                <a:path extrusionOk="0" h="2138" w="2489">
                  <a:moveTo>
                    <a:pt x="1066" y="1"/>
                  </a:moveTo>
                  <a:cubicBezTo>
                    <a:pt x="480" y="1"/>
                    <a:pt x="1" y="480"/>
                    <a:pt x="1" y="1066"/>
                  </a:cubicBezTo>
                  <a:cubicBezTo>
                    <a:pt x="1" y="1709"/>
                    <a:pt x="526" y="2137"/>
                    <a:pt x="1074" y="2137"/>
                  </a:cubicBezTo>
                  <a:cubicBezTo>
                    <a:pt x="1336" y="2137"/>
                    <a:pt x="1604" y="2040"/>
                    <a:pt x="1822" y="1822"/>
                  </a:cubicBezTo>
                  <a:cubicBezTo>
                    <a:pt x="2488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213" name="Google Shape;8213;p57"/>
            <p:cNvSpPr/>
            <p:nvPr/>
          </p:nvSpPr>
          <p:spPr>
            <a:xfrm>
              <a:off x="4884900" y="2409350"/>
              <a:ext cx="62225" cy="53350"/>
            </a:xfrm>
            <a:custGeom>
              <a:rect b="b" l="l" r="r" t="t"/>
              <a:pathLst>
                <a:path extrusionOk="0" h="2134" w="2489">
                  <a:moveTo>
                    <a:pt x="1066" y="0"/>
                  </a:moveTo>
                  <a:cubicBezTo>
                    <a:pt x="480" y="0"/>
                    <a:pt x="1" y="480"/>
                    <a:pt x="1" y="1065"/>
                  </a:cubicBezTo>
                  <a:cubicBezTo>
                    <a:pt x="1" y="1709"/>
                    <a:pt x="526" y="2133"/>
                    <a:pt x="1075" y="2133"/>
                  </a:cubicBezTo>
                  <a:cubicBezTo>
                    <a:pt x="1336" y="2133"/>
                    <a:pt x="1604" y="2036"/>
                    <a:pt x="1822" y="1821"/>
                  </a:cubicBezTo>
                  <a:cubicBezTo>
                    <a:pt x="2488" y="1146"/>
                    <a:pt x="2017" y="0"/>
                    <a:pt x="1066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214" name="Google Shape;8214;p57"/>
            <p:cNvSpPr/>
            <p:nvPr/>
          </p:nvSpPr>
          <p:spPr>
            <a:xfrm>
              <a:off x="4884900" y="2485550"/>
              <a:ext cx="62225" cy="53300"/>
            </a:xfrm>
            <a:custGeom>
              <a:rect b="b" l="l" r="r" t="t"/>
              <a:pathLst>
                <a:path extrusionOk="0" h="2132" w="2489">
                  <a:moveTo>
                    <a:pt x="1066" y="1"/>
                  </a:moveTo>
                  <a:cubicBezTo>
                    <a:pt x="480" y="1"/>
                    <a:pt x="1" y="472"/>
                    <a:pt x="1" y="1066"/>
                  </a:cubicBezTo>
                  <a:cubicBezTo>
                    <a:pt x="1" y="1708"/>
                    <a:pt x="523" y="2131"/>
                    <a:pt x="1070" y="2131"/>
                  </a:cubicBezTo>
                  <a:cubicBezTo>
                    <a:pt x="1333" y="2131"/>
                    <a:pt x="1602" y="2033"/>
                    <a:pt x="1822" y="1814"/>
                  </a:cubicBezTo>
                  <a:cubicBezTo>
                    <a:pt x="2488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215" name="Google Shape;8215;p57"/>
            <p:cNvSpPr/>
            <p:nvPr/>
          </p:nvSpPr>
          <p:spPr>
            <a:xfrm>
              <a:off x="4884900" y="2561575"/>
              <a:ext cx="62225" cy="53425"/>
            </a:xfrm>
            <a:custGeom>
              <a:rect b="b" l="l" r="r" t="t"/>
              <a:pathLst>
                <a:path extrusionOk="0" h="2137" w="2489">
                  <a:moveTo>
                    <a:pt x="1066" y="0"/>
                  </a:moveTo>
                  <a:cubicBezTo>
                    <a:pt x="480" y="8"/>
                    <a:pt x="1" y="480"/>
                    <a:pt x="1" y="1073"/>
                  </a:cubicBezTo>
                  <a:cubicBezTo>
                    <a:pt x="1" y="1711"/>
                    <a:pt x="525" y="2137"/>
                    <a:pt x="1073" y="2137"/>
                  </a:cubicBezTo>
                  <a:cubicBezTo>
                    <a:pt x="1336" y="2137"/>
                    <a:pt x="1603" y="2039"/>
                    <a:pt x="1822" y="1821"/>
                  </a:cubicBezTo>
                  <a:cubicBezTo>
                    <a:pt x="2488" y="1154"/>
                    <a:pt x="2017" y="0"/>
                    <a:pt x="1066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216" name="Google Shape;8216;p57"/>
            <p:cNvSpPr/>
            <p:nvPr/>
          </p:nvSpPr>
          <p:spPr>
            <a:xfrm>
              <a:off x="4961125" y="1571400"/>
              <a:ext cx="62200" cy="53250"/>
            </a:xfrm>
            <a:custGeom>
              <a:rect b="b" l="l" r="r" t="t"/>
              <a:pathLst>
                <a:path extrusionOk="0" h="2130" w="2488">
                  <a:moveTo>
                    <a:pt x="1065" y="1"/>
                  </a:moveTo>
                  <a:cubicBezTo>
                    <a:pt x="480" y="1"/>
                    <a:pt x="0" y="472"/>
                    <a:pt x="0" y="1066"/>
                  </a:cubicBezTo>
                  <a:cubicBezTo>
                    <a:pt x="0" y="1703"/>
                    <a:pt x="525" y="2129"/>
                    <a:pt x="1073" y="2129"/>
                  </a:cubicBezTo>
                  <a:cubicBezTo>
                    <a:pt x="1335" y="2129"/>
                    <a:pt x="1603" y="2032"/>
                    <a:pt x="1821" y="1813"/>
                  </a:cubicBezTo>
                  <a:cubicBezTo>
                    <a:pt x="2488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217" name="Google Shape;8217;p57"/>
            <p:cNvSpPr/>
            <p:nvPr/>
          </p:nvSpPr>
          <p:spPr>
            <a:xfrm>
              <a:off x="4961125" y="1647400"/>
              <a:ext cx="62200" cy="53450"/>
            </a:xfrm>
            <a:custGeom>
              <a:rect b="b" l="l" r="r" t="t"/>
              <a:pathLst>
                <a:path extrusionOk="0" h="2138" w="2488">
                  <a:moveTo>
                    <a:pt x="1065" y="1"/>
                  </a:moveTo>
                  <a:cubicBezTo>
                    <a:pt x="480" y="1"/>
                    <a:pt x="0" y="481"/>
                    <a:pt x="0" y="1066"/>
                  </a:cubicBezTo>
                  <a:cubicBezTo>
                    <a:pt x="0" y="1710"/>
                    <a:pt x="525" y="2138"/>
                    <a:pt x="1074" y="2138"/>
                  </a:cubicBezTo>
                  <a:cubicBezTo>
                    <a:pt x="1336" y="2138"/>
                    <a:pt x="1603" y="2040"/>
                    <a:pt x="1821" y="1822"/>
                  </a:cubicBezTo>
                  <a:cubicBezTo>
                    <a:pt x="2488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218" name="Google Shape;8218;p57"/>
            <p:cNvSpPr/>
            <p:nvPr/>
          </p:nvSpPr>
          <p:spPr>
            <a:xfrm>
              <a:off x="4961125" y="1723625"/>
              <a:ext cx="62200" cy="53350"/>
            </a:xfrm>
            <a:custGeom>
              <a:rect b="b" l="l" r="r" t="t"/>
              <a:pathLst>
                <a:path extrusionOk="0" h="2134" w="2488">
                  <a:moveTo>
                    <a:pt x="1065" y="1"/>
                  </a:moveTo>
                  <a:cubicBezTo>
                    <a:pt x="480" y="1"/>
                    <a:pt x="0" y="480"/>
                    <a:pt x="0" y="1065"/>
                  </a:cubicBezTo>
                  <a:cubicBezTo>
                    <a:pt x="0" y="1709"/>
                    <a:pt x="525" y="2133"/>
                    <a:pt x="1074" y="2133"/>
                  </a:cubicBezTo>
                  <a:cubicBezTo>
                    <a:pt x="1336" y="2133"/>
                    <a:pt x="1603" y="2037"/>
                    <a:pt x="1821" y="1822"/>
                  </a:cubicBezTo>
                  <a:cubicBezTo>
                    <a:pt x="2488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219" name="Google Shape;8219;p57"/>
            <p:cNvSpPr/>
            <p:nvPr/>
          </p:nvSpPr>
          <p:spPr>
            <a:xfrm>
              <a:off x="4961125" y="1799850"/>
              <a:ext cx="62200" cy="53325"/>
            </a:xfrm>
            <a:custGeom>
              <a:rect b="b" l="l" r="r" t="t"/>
              <a:pathLst>
                <a:path extrusionOk="0" h="2133" w="2488">
                  <a:moveTo>
                    <a:pt x="1065" y="0"/>
                  </a:moveTo>
                  <a:cubicBezTo>
                    <a:pt x="480" y="0"/>
                    <a:pt x="0" y="480"/>
                    <a:pt x="0" y="1065"/>
                  </a:cubicBezTo>
                  <a:cubicBezTo>
                    <a:pt x="0" y="1709"/>
                    <a:pt x="525" y="2133"/>
                    <a:pt x="1074" y="2133"/>
                  </a:cubicBezTo>
                  <a:cubicBezTo>
                    <a:pt x="1336" y="2133"/>
                    <a:pt x="1603" y="2036"/>
                    <a:pt x="1821" y="1821"/>
                  </a:cubicBezTo>
                  <a:cubicBezTo>
                    <a:pt x="2488" y="1146"/>
                    <a:pt x="2016" y="0"/>
                    <a:pt x="1065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220" name="Google Shape;8220;p57"/>
            <p:cNvSpPr/>
            <p:nvPr/>
          </p:nvSpPr>
          <p:spPr>
            <a:xfrm>
              <a:off x="4961125" y="1876050"/>
              <a:ext cx="62200" cy="53275"/>
            </a:xfrm>
            <a:custGeom>
              <a:rect b="b" l="l" r="r" t="t"/>
              <a:pathLst>
                <a:path extrusionOk="0" h="2131" w="2488">
                  <a:moveTo>
                    <a:pt x="1065" y="1"/>
                  </a:moveTo>
                  <a:cubicBezTo>
                    <a:pt x="480" y="1"/>
                    <a:pt x="0" y="472"/>
                    <a:pt x="0" y="1066"/>
                  </a:cubicBezTo>
                  <a:cubicBezTo>
                    <a:pt x="0" y="1707"/>
                    <a:pt x="522" y="2131"/>
                    <a:pt x="1069" y="2131"/>
                  </a:cubicBezTo>
                  <a:cubicBezTo>
                    <a:pt x="1333" y="2131"/>
                    <a:pt x="1602" y="2033"/>
                    <a:pt x="1821" y="1813"/>
                  </a:cubicBezTo>
                  <a:cubicBezTo>
                    <a:pt x="2488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221" name="Google Shape;8221;p57"/>
            <p:cNvSpPr/>
            <p:nvPr/>
          </p:nvSpPr>
          <p:spPr>
            <a:xfrm>
              <a:off x="4961125" y="1952050"/>
              <a:ext cx="62200" cy="53450"/>
            </a:xfrm>
            <a:custGeom>
              <a:rect b="b" l="l" r="r" t="t"/>
              <a:pathLst>
                <a:path extrusionOk="0" h="2138" w="2488">
                  <a:moveTo>
                    <a:pt x="1065" y="1"/>
                  </a:moveTo>
                  <a:cubicBezTo>
                    <a:pt x="480" y="9"/>
                    <a:pt x="0" y="481"/>
                    <a:pt x="0" y="1074"/>
                  </a:cubicBezTo>
                  <a:cubicBezTo>
                    <a:pt x="0" y="1712"/>
                    <a:pt x="525" y="2138"/>
                    <a:pt x="1073" y="2138"/>
                  </a:cubicBezTo>
                  <a:cubicBezTo>
                    <a:pt x="1335" y="2138"/>
                    <a:pt x="1603" y="2040"/>
                    <a:pt x="1821" y="1822"/>
                  </a:cubicBezTo>
                  <a:cubicBezTo>
                    <a:pt x="2488" y="1155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222" name="Google Shape;8222;p57"/>
            <p:cNvSpPr/>
            <p:nvPr/>
          </p:nvSpPr>
          <p:spPr>
            <a:xfrm>
              <a:off x="4961125" y="2028275"/>
              <a:ext cx="62200" cy="53450"/>
            </a:xfrm>
            <a:custGeom>
              <a:rect b="b" l="l" r="r" t="t"/>
              <a:pathLst>
                <a:path extrusionOk="0" h="2138" w="2488">
                  <a:moveTo>
                    <a:pt x="1065" y="1"/>
                  </a:moveTo>
                  <a:cubicBezTo>
                    <a:pt x="480" y="1"/>
                    <a:pt x="0" y="480"/>
                    <a:pt x="0" y="1065"/>
                  </a:cubicBezTo>
                  <a:cubicBezTo>
                    <a:pt x="0" y="1709"/>
                    <a:pt x="525" y="2137"/>
                    <a:pt x="1074" y="2137"/>
                  </a:cubicBezTo>
                  <a:cubicBezTo>
                    <a:pt x="1336" y="2137"/>
                    <a:pt x="1603" y="2040"/>
                    <a:pt x="1821" y="1821"/>
                  </a:cubicBezTo>
                  <a:cubicBezTo>
                    <a:pt x="2488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223" name="Google Shape;8223;p57"/>
            <p:cNvSpPr/>
            <p:nvPr/>
          </p:nvSpPr>
          <p:spPr>
            <a:xfrm>
              <a:off x="4961125" y="2104500"/>
              <a:ext cx="62200" cy="53325"/>
            </a:xfrm>
            <a:custGeom>
              <a:rect b="b" l="l" r="r" t="t"/>
              <a:pathLst>
                <a:path extrusionOk="0" h="2133" w="2488">
                  <a:moveTo>
                    <a:pt x="1065" y="0"/>
                  </a:moveTo>
                  <a:cubicBezTo>
                    <a:pt x="480" y="0"/>
                    <a:pt x="0" y="480"/>
                    <a:pt x="0" y="1065"/>
                  </a:cubicBezTo>
                  <a:cubicBezTo>
                    <a:pt x="0" y="1709"/>
                    <a:pt x="525" y="2133"/>
                    <a:pt x="1074" y="2133"/>
                  </a:cubicBezTo>
                  <a:cubicBezTo>
                    <a:pt x="1336" y="2133"/>
                    <a:pt x="1603" y="2036"/>
                    <a:pt x="1821" y="1821"/>
                  </a:cubicBezTo>
                  <a:cubicBezTo>
                    <a:pt x="2488" y="1146"/>
                    <a:pt x="2016" y="0"/>
                    <a:pt x="1065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224" name="Google Shape;8224;p57"/>
            <p:cNvSpPr/>
            <p:nvPr/>
          </p:nvSpPr>
          <p:spPr>
            <a:xfrm>
              <a:off x="4961125" y="2180700"/>
              <a:ext cx="62200" cy="53350"/>
            </a:xfrm>
            <a:custGeom>
              <a:rect b="b" l="l" r="r" t="t"/>
              <a:pathLst>
                <a:path extrusionOk="0" h="2134" w="2488">
                  <a:moveTo>
                    <a:pt x="1065" y="1"/>
                  </a:moveTo>
                  <a:cubicBezTo>
                    <a:pt x="480" y="1"/>
                    <a:pt x="0" y="480"/>
                    <a:pt x="0" y="1066"/>
                  </a:cubicBezTo>
                  <a:cubicBezTo>
                    <a:pt x="0" y="1709"/>
                    <a:pt x="525" y="2133"/>
                    <a:pt x="1074" y="2133"/>
                  </a:cubicBezTo>
                  <a:cubicBezTo>
                    <a:pt x="1336" y="2133"/>
                    <a:pt x="1603" y="2037"/>
                    <a:pt x="1821" y="1822"/>
                  </a:cubicBezTo>
                  <a:cubicBezTo>
                    <a:pt x="2488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225" name="Google Shape;8225;p57"/>
            <p:cNvSpPr/>
            <p:nvPr/>
          </p:nvSpPr>
          <p:spPr>
            <a:xfrm>
              <a:off x="4961125" y="2256925"/>
              <a:ext cx="62350" cy="53425"/>
            </a:xfrm>
            <a:custGeom>
              <a:rect b="b" l="l" r="r" t="t"/>
              <a:pathLst>
                <a:path extrusionOk="0" h="2137" w="2494">
                  <a:moveTo>
                    <a:pt x="1075" y="0"/>
                  </a:moveTo>
                  <a:cubicBezTo>
                    <a:pt x="1072" y="0"/>
                    <a:pt x="1068" y="0"/>
                    <a:pt x="1065" y="0"/>
                  </a:cubicBezTo>
                  <a:cubicBezTo>
                    <a:pt x="472" y="0"/>
                    <a:pt x="0" y="480"/>
                    <a:pt x="0" y="1065"/>
                  </a:cubicBezTo>
                  <a:cubicBezTo>
                    <a:pt x="0" y="1709"/>
                    <a:pt x="529" y="2137"/>
                    <a:pt x="1078" y="2137"/>
                  </a:cubicBezTo>
                  <a:cubicBezTo>
                    <a:pt x="1339" y="2137"/>
                    <a:pt x="1606" y="2039"/>
                    <a:pt x="1821" y="1821"/>
                  </a:cubicBezTo>
                  <a:cubicBezTo>
                    <a:pt x="2494" y="1149"/>
                    <a:pt x="2020" y="0"/>
                    <a:pt x="1075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226" name="Google Shape;8226;p57"/>
            <p:cNvSpPr/>
            <p:nvPr/>
          </p:nvSpPr>
          <p:spPr>
            <a:xfrm>
              <a:off x="4961125" y="2333125"/>
              <a:ext cx="62200" cy="53450"/>
            </a:xfrm>
            <a:custGeom>
              <a:rect b="b" l="l" r="r" t="t"/>
              <a:pathLst>
                <a:path extrusionOk="0" h="2138" w="2488">
                  <a:moveTo>
                    <a:pt x="1065" y="1"/>
                  </a:moveTo>
                  <a:cubicBezTo>
                    <a:pt x="480" y="1"/>
                    <a:pt x="0" y="480"/>
                    <a:pt x="0" y="1066"/>
                  </a:cubicBezTo>
                  <a:cubicBezTo>
                    <a:pt x="0" y="1709"/>
                    <a:pt x="525" y="2137"/>
                    <a:pt x="1074" y="2137"/>
                  </a:cubicBezTo>
                  <a:cubicBezTo>
                    <a:pt x="1336" y="2137"/>
                    <a:pt x="1603" y="2040"/>
                    <a:pt x="1821" y="1822"/>
                  </a:cubicBezTo>
                  <a:cubicBezTo>
                    <a:pt x="2488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227" name="Google Shape;8227;p57"/>
            <p:cNvSpPr/>
            <p:nvPr/>
          </p:nvSpPr>
          <p:spPr>
            <a:xfrm>
              <a:off x="4961125" y="2409350"/>
              <a:ext cx="62200" cy="53350"/>
            </a:xfrm>
            <a:custGeom>
              <a:rect b="b" l="l" r="r" t="t"/>
              <a:pathLst>
                <a:path extrusionOk="0" h="2134" w="2488">
                  <a:moveTo>
                    <a:pt x="1065" y="0"/>
                  </a:moveTo>
                  <a:cubicBezTo>
                    <a:pt x="480" y="0"/>
                    <a:pt x="0" y="480"/>
                    <a:pt x="0" y="1065"/>
                  </a:cubicBezTo>
                  <a:cubicBezTo>
                    <a:pt x="0" y="1709"/>
                    <a:pt x="525" y="2133"/>
                    <a:pt x="1074" y="2133"/>
                  </a:cubicBezTo>
                  <a:cubicBezTo>
                    <a:pt x="1336" y="2133"/>
                    <a:pt x="1603" y="2036"/>
                    <a:pt x="1821" y="1821"/>
                  </a:cubicBezTo>
                  <a:cubicBezTo>
                    <a:pt x="2488" y="1146"/>
                    <a:pt x="2016" y="0"/>
                    <a:pt x="1065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228" name="Google Shape;8228;p57"/>
            <p:cNvSpPr/>
            <p:nvPr/>
          </p:nvSpPr>
          <p:spPr>
            <a:xfrm>
              <a:off x="4961125" y="2485550"/>
              <a:ext cx="62200" cy="53300"/>
            </a:xfrm>
            <a:custGeom>
              <a:rect b="b" l="l" r="r" t="t"/>
              <a:pathLst>
                <a:path extrusionOk="0" h="2132" w="2488">
                  <a:moveTo>
                    <a:pt x="1065" y="1"/>
                  </a:moveTo>
                  <a:cubicBezTo>
                    <a:pt x="472" y="1"/>
                    <a:pt x="0" y="472"/>
                    <a:pt x="0" y="1066"/>
                  </a:cubicBezTo>
                  <a:cubicBezTo>
                    <a:pt x="0" y="1708"/>
                    <a:pt x="522" y="2131"/>
                    <a:pt x="1069" y="2131"/>
                  </a:cubicBezTo>
                  <a:cubicBezTo>
                    <a:pt x="1333" y="2131"/>
                    <a:pt x="1602" y="2033"/>
                    <a:pt x="1821" y="1814"/>
                  </a:cubicBezTo>
                  <a:cubicBezTo>
                    <a:pt x="2488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229" name="Google Shape;8229;p57"/>
            <p:cNvSpPr/>
            <p:nvPr/>
          </p:nvSpPr>
          <p:spPr>
            <a:xfrm>
              <a:off x="4961125" y="2561575"/>
              <a:ext cx="62200" cy="53425"/>
            </a:xfrm>
            <a:custGeom>
              <a:rect b="b" l="l" r="r" t="t"/>
              <a:pathLst>
                <a:path extrusionOk="0" h="2137" w="2488">
                  <a:moveTo>
                    <a:pt x="1065" y="0"/>
                  </a:moveTo>
                  <a:cubicBezTo>
                    <a:pt x="480" y="8"/>
                    <a:pt x="0" y="480"/>
                    <a:pt x="0" y="1073"/>
                  </a:cubicBezTo>
                  <a:cubicBezTo>
                    <a:pt x="0" y="1711"/>
                    <a:pt x="525" y="2137"/>
                    <a:pt x="1073" y="2137"/>
                  </a:cubicBezTo>
                  <a:cubicBezTo>
                    <a:pt x="1335" y="2137"/>
                    <a:pt x="1603" y="2039"/>
                    <a:pt x="1821" y="1821"/>
                  </a:cubicBezTo>
                  <a:cubicBezTo>
                    <a:pt x="2488" y="1154"/>
                    <a:pt x="2016" y="0"/>
                    <a:pt x="1065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230" name="Google Shape;8230;p57"/>
            <p:cNvSpPr/>
            <p:nvPr/>
          </p:nvSpPr>
          <p:spPr>
            <a:xfrm>
              <a:off x="5037325" y="1571400"/>
              <a:ext cx="62225" cy="53250"/>
            </a:xfrm>
            <a:custGeom>
              <a:rect b="b" l="l" r="r" t="t"/>
              <a:pathLst>
                <a:path extrusionOk="0" h="2130" w="2489">
                  <a:moveTo>
                    <a:pt x="1066" y="1"/>
                  </a:moveTo>
                  <a:cubicBezTo>
                    <a:pt x="472" y="1"/>
                    <a:pt x="1" y="472"/>
                    <a:pt x="1" y="1066"/>
                  </a:cubicBezTo>
                  <a:cubicBezTo>
                    <a:pt x="1" y="1703"/>
                    <a:pt x="525" y="2129"/>
                    <a:pt x="1071" y="2129"/>
                  </a:cubicBezTo>
                  <a:cubicBezTo>
                    <a:pt x="1332" y="2129"/>
                    <a:pt x="1598" y="2032"/>
                    <a:pt x="1814" y="1813"/>
                  </a:cubicBezTo>
                  <a:cubicBezTo>
                    <a:pt x="2488" y="1147"/>
                    <a:pt x="2009" y="1"/>
                    <a:pt x="1066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231" name="Google Shape;8231;p57"/>
            <p:cNvSpPr/>
            <p:nvPr/>
          </p:nvSpPr>
          <p:spPr>
            <a:xfrm>
              <a:off x="5037325" y="1647400"/>
              <a:ext cx="62225" cy="53450"/>
            </a:xfrm>
            <a:custGeom>
              <a:rect b="b" l="l" r="r" t="t"/>
              <a:pathLst>
                <a:path extrusionOk="0" h="2138" w="2489">
                  <a:moveTo>
                    <a:pt x="1066" y="1"/>
                  </a:moveTo>
                  <a:cubicBezTo>
                    <a:pt x="472" y="9"/>
                    <a:pt x="1" y="481"/>
                    <a:pt x="1" y="1066"/>
                  </a:cubicBezTo>
                  <a:cubicBezTo>
                    <a:pt x="1" y="1710"/>
                    <a:pt x="526" y="2138"/>
                    <a:pt x="1072" y="2138"/>
                  </a:cubicBezTo>
                  <a:cubicBezTo>
                    <a:pt x="1333" y="2138"/>
                    <a:pt x="1598" y="2040"/>
                    <a:pt x="1814" y="1822"/>
                  </a:cubicBezTo>
                  <a:cubicBezTo>
                    <a:pt x="2488" y="1147"/>
                    <a:pt x="2009" y="1"/>
                    <a:pt x="1066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232" name="Google Shape;8232;p57"/>
            <p:cNvSpPr/>
            <p:nvPr/>
          </p:nvSpPr>
          <p:spPr>
            <a:xfrm>
              <a:off x="5037325" y="1723625"/>
              <a:ext cx="62225" cy="53350"/>
            </a:xfrm>
            <a:custGeom>
              <a:rect b="b" l="l" r="r" t="t"/>
              <a:pathLst>
                <a:path extrusionOk="0" h="2134" w="2489">
                  <a:moveTo>
                    <a:pt x="1066" y="1"/>
                  </a:moveTo>
                  <a:cubicBezTo>
                    <a:pt x="472" y="1"/>
                    <a:pt x="1" y="480"/>
                    <a:pt x="1" y="1065"/>
                  </a:cubicBezTo>
                  <a:cubicBezTo>
                    <a:pt x="1" y="1709"/>
                    <a:pt x="526" y="2133"/>
                    <a:pt x="1072" y="2133"/>
                  </a:cubicBezTo>
                  <a:cubicBezTo>
                    <a:pt x="1333" y="2133"/>
                    <a:pt x="1598" y="2037"/>
                    <a:pt x="1814" y="1822"/>
                  </a:cubicBezTo>
                  <a:cubicBezTo>
                    <a:pt x="2488" y="1147"/>
                    <a:pt x="2009" y="1"/>
                    <a:pt x="1066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233" name="Google Shape;8233;p57"/>
            <p:cNvSpPr/>
            <p:nvPr/>
          </p:nvSpPr>
          <p:spPr>
            <a:xfrm>
              <a:off x="5037325" y="1799850"/>
              <a:ext cx="62225" cy="53325"/>
            </a:xfrm>
            <a:custGeom>
              <a:rect b="b" l="l" r="r" t="t"/>
              <a:pathLst>
                <a:path extrusionOk="0" h="2133" w="2489">
                  <a:moveTo>
                    <a:pt x="1066" y="0"/>
                  </a:moveTo>
                  <a:cubicBezTo>
                    <a:pt x="472" y="0"/>
                    <a:pt x="1" y="480"/>
                    <a:pt x="1" y="1065"/>
                  </a:cubicBezTo>
                  <a:cubicBezTo>
                    <a:pt x="1" y="1709"/>
                    <a:pt x="526" y="2133"/>
                    <a:pt x="1072" y="2133"/>
                  </a:cubicBezTo>
                  <a:cubicBezTo>
                    <a:pt x="1333" y="2133"/>
                    <a:pt x="1598" y="2036"/>
                    <a:pt x="1814" y="1821"/>
                  </a:cubicBezTo>
                  <a:cubicBezTo>
                    <a:pt x="2488" y="1146"/>
                    <a:pt x="2009" y="0"/>
                    <a:pt x="1066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234" name="Google Shape;8234;p57"/>
            <p:cNvSpPr/>
            <p:nvPr/>
          </p:nvSpPr>
          <p:spPr>
            <a:xfrm>
              <a:off x="5037325" y="1876050"/>
              <a:ext cx="62225" cy="53275"/>
            </a:xfrm>
            <a:custGeom>
              <a:rect b="b" l="l" r="r" t="t"/>
              <a:pathLst>
                <a:path extrusionOk="0" h="2131" w="2489">
                  <a:moveTo>
                    <a:pt x="1066" y="1"/>
                  </a:moveTo>
                  <a:cubicBezTo>
                    <a:pt x="472" y="1"/>
                    <a:pt x="1" y="472"/>
                    <a:pt x="1" y="1066"/>
                  </a:cubicBezTo>
                  <a:cubicBezTo>
                    <a:pt x="1" y="1707"/>
                    <a:pt x="523" y="2131"/>
                    <a:pt x="1067" y="2131"/>
                  </a:cubicBezTo>
                  <a:cubicBezTo>
                    <a:pt x="1330" y="2131"/>
                    <a:pt x="1597" y="2033"/>
                    <a:pt x="1814" y="1813"/>
                  </a:cubicBezTo>
                  <a:cubicBezTo>
                    <a:pt x="2488" y="1147"/>
                    <a:pt x="2009" y="1"/>
                    <a:pt x="1066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235" name="Google Shape;8235;p57"/>
            <p:cNvSpPr/>
            <p:nvPr/>
          </p:nvSpPr>
          <p:spPr>
            <a:xfrm>
              <a:off x="5037325" y="1952050"/>
              <a:ext cx="62225" cy="53450"/>
            </a:xfrm>
            <a:custGeom>
              <a:rect b="b" l="l" r="r" t="t"/>
              <a:pathLst>
                <a:path extrusionOk="0" h="2138" w="2489">
                  <a:moveTo>
                    <a:pt x="1066" y="1"/>
                  </a:moveTo>
                  <a:cubicBezTo>
                    <a:pt x="472" y="9"/>
                    <a:pt x="1" y="481"/>
                    <a:pt x="1" y="1074"/>
                  </a:cubicBezTo>
                  <a:cubicBezTo>
                    <a:pt x="1" y="1712"/>
                    <a:pt x="525" y="2138"/>
                    <a:pt x="1071" y="2138"/>
                  </a:cubicBezTo>
                  <a:cubicBezTo>
                    <a:pt x="1332" y="2138"/>
                    <a:pt x="1598" y="2040"/>
                    <a:pt x="1814" y="1822"/>
                  </a:cubicBezTo>
                  <a:cubicBezTo>
                    <a:pt x="2488" y="1155"/>
                    <a:pt x="2009" y="1"/>
                    <a:pt x="1066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236" name="Google Shape;8236;p57"/>
            <p:cNvSpPr/>
            <p:nvPr/>
          </p:nvSpPr>
          <p:spPr>
            <a:xfrm>
              <a:off x="5037325" y="2028275"/>
              <a:ext cx="62225" cy="53450"/>
            </a:xfrm>
            <a:custGeom>
              <a:rect b="b" l="l" r="r" t="t"/>
              <a:pathLst>
                <a:path extrusionOk="0" h="2138" w="2489">
                  <a:moveTo>
                    <a:pt x="1066" y="1"/>
                  </a:moveTo>
                  <a:cubicBezTo>
                    <a:pt x="472" y="1"/>
                    <a:pt x="1" y="480"/>
                    <a:pt x="1" y="1065"/>
                  </a:cubicBezTo>
                  <a:cubicBezTo>
                    <a:pt x="1" y="1709"/>
                    <a:pt x="526" y="2137"/>
                    <a:pt x="1072" y="2137"/>
                  </a:cubicBezTo>
                  <a:cubicBezTo>
                    <a:pt x="1333" y="2137"/>
                    <a:pt x="1598" y="2040"/>
                    <a:pt x="1814" y="1821"/>
                  </a:cubicBezTo>
                  <a:cubicBezTo>
                    <a:pt x="2488" y="1147"/>
                    <a:pt x="2009" y="1"/>
                    <a:pt x="1066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237" name="Google Shape;8237;p57"/>
            <p:cNvSpPr/>
            <p:nvPr/>
          </p:nvSpPr>
          <p:spPr>
            <a:xfrm>
              <a:off x="5037325" y="2104500"/>
              <a:ext cx="62225" cy="53325"/>
            </a:xfrm>
            <a:custGeom>
              <a:rect b="b" l="l" r="r" t="t"/>
              <a:pathLst>
                <a:path extrusionOk="0" h="2133" w="2489">
                  <a:moveTo>
                    <a:pt x="1066" y="0"/>
                  </a:moveTo>
                  <a:cubicBezTo>
                    <a:pt x="472" y="0"/>
                    <a:pt x="1" y="480"/>
                    <a:pt x="1" y="1065"/>
                  </a:cubicBezTo>
                  <a:cubicBezTo>
                    <a:pt x="1" y="1709"/>
                    <a:pt x="526" y="2133"/>
                    <a:pt x="1072" y="2133"/>
                  </a:cubicBezTo>
                  <a:cubicBezTo>
                    <a:pt x="1333" y="2133"/>
                    <a:pt x="1598" y="2036"/>
                    <a:pt x="1814" y="1821"/>
                  </a:cubicBezTo>
                  <a:cubicBezTo>
                    <a:pt x="2488" y="1146"/>
                    <a:pt x="2009" y="0"/>
                    <a:pt x="1066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238" name="Google Shape;8238;p57"/>
            <p:cNvSpPr/>
            <p:nvPr/>
          </p:nvSpPr>
          <p:spPr>
            <a:xfrm>
              <a:off x="5037325" y="2180700"/>
              <a:ext cx="62225" cy="53350"/>
            </a:xfrm>
            <a:custGeom>
              <a:rect b="b" l="l" r="r" t="t"/>
              <a:pathLst>
                <a:path extrusionOk="0" h="2134" w="2489">
                  <a:moveTo>
                    <a:pt x="1066" y="1"/>
                  </a:moveTo>
                  <a:cubicBezTo>
                    <a:pt x="472" y="1"/>
                    <a:pt x="1" y="480"/>
                    <a:pt x="1" y="1066"/>
                  </a:cubicBezTo>
                  <a:cubicBezTo>
                    <a:pt x="1" y="1709"/>
                    <a:pt x="526" y="2133"/>
                    <a:pt x="1072" y="2133"/>
                  </a:cubicBezTo>
                  <a:cubicBezTo>
                    <a:pt x="1333" y="2133"/>
                    <a:pt x="1598" y="2037"/>
                    <a:pt x="1814" y="1822"/>
                  </a:cubicBezTo>
                  <a:cubicBezTo>
                    <a:pt x="2488" y="1147"/>
                    <a:pt x="2009" y="1"/>
                    <a:pt x="1066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239" name="Google Shape;8239;p57"/>
            <p:cNvSpPr/>
            <p:nvPr/>
          </p:nvSpPr>
          <p:spPr>
            <a:xfrm>
              <a:off x="5037325" y="2256925"/>
              <a:ext cx="62375" cy="53425"/>
            </a:xfrm>
            <a:custGeom>
              <a:rect b="b" l="l" r="r" t="t"/>
              <a:pathLst>
                <a:path extrusionOk="0" h="2137" w="2495">
                  <a:moveTo>
                    <a:pt x="1076" y="0"/>
                  </a:moveTo>
                  <a:cubicBezTo>
                    <a:pt x="1072" y="0"/>
                    <a:pt x="1069" y="0"/>
                    <a:pt x="1066" y="0"/>
                  </a:cubicBezTo>
                  <a:cubicBezTo>
                    <a:pt x="472" y="0"/>
                    <a:pt x="1" y="480"/>
                    <a:pt x="1" y="1065"/>
                  </a:cubicBezTo>
                  <a:cubicBezTo>
                    <a:pt x="1" y="1709"/>
                    <a:pt x="526" y="2137"/>
                    <a:pt x="1075" y="2137"/>
                  </a:cubicBezTo>
                  <a:cubicBezTo>
                    <a:pt x="1336" y="2137"/>
                    <a:pt x="1604" y="2039"/>
                    <a:pt x="1822" y="1821"/>
                  </a:cubicBezTo>
                  <a:cubicBezTo>
                    <a:pt x="2494" y="1149"/>
                    <a:pt x="2020" y="0"/>
                    <a:pt x="1076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240" name="Google Shape;8240;p57"/>
            <p:cNvSpPr/>
            <p:nvPr/>
          </p:nvSpPr>
          <p:spPr>
            <a:xfrm>
              <a:off x="5037325" y="2333125"/>
              <a:ext cx="62225" cy="53450"/>
            </a:xfrm>
            <a:custGeom>
              <a:rect b="b" l="l" r="r" t="t"/>
              <a:pathLst>
                <a:path extrusionOk="0" h="2138" w="2489">
                  <a:moveTo>
                    <a:pt x="1066" y="1"/>
                  </a:moveTo>
                  <a:cubicBezTo>
                    <a:pt x="472" y="1"/>
                    <a:pt x="1" y="480"/>
                    <a:pt x="1" y="1066"/>
                  </a:cubicBezTo>
                  <a:cubicBezTo>
                    <a:pt x="1" y="1709"/>
                    <a:pt x="526" y="2137"/>
                    <a:pt x="1072" y="2137"/>
                  </a:cubicBezTo>
                  <a:cubicBezTo>
                    <a:pt x="1333" y="2137"/>
                    <a:pt x="1598" y="2040"/>
                    <a:pt x="1814" y="1822"/>
                  </a:cubicBezTo>
                  <a:cubicBezTo>
                    <a:pt x="2488" y="1147"/>
                    <a:pt x="2009" y="1"/>
                    <a:pt x="1066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241" name="Google Shape;8241;p57"/>
            <p:cNvSpPr/>
            <p:nvPr/>
          </p:nvSpPr>
          <p:spPr>
            <a:xfrm>
              <a:off x="5037325" y="2409350"/>
              <a:ext cx="62225" cy="53350"/>
            </a:xfrm>
            <a:custGeom>
              <a:rect b="b" l="l" r="r" t="t"/>
              <a:pathLst>
                <a:path extrusionOk="0" h="2134" w="2489">
                  <a:moveTo>
                    <a:pt x="1066" y="0"/>
                  </a:moveTo>
                  <a:cubicBezTo>
                    <a:pt x="472" y="0"/>
                    <a:pt x="1" y="480"/>
                    <a:pt x="1" y="1065"/>
                  </a:cubicBezTo>
                  <a:cubicBezTo>
                    <a:pt x="1" y="1709"/>
                    <a:pt x="526" y="2133"/>
                    <a:pt x="1072" y="2133"/>
                  </a:cubicBezTo>
                  <a:cubicBezTo>
                    <a:pt x="1333" y="2133"/>
                    <a:pt x="1598" y="2036"/>
                    <a:pt x="1814" y="1821"/>
                  </a:cubicBezTo>
                  <a:cubicBezTo>
                    <a:pt x="2488" y="1146"/>
                    <a:pt x="2009" y="0"/>
                    <a:pt x="1066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242" name="Google Shape;8242;p57"/>
            <p:cNvSpPr/>
            <p:nvPr/>
          </p:nvSpPr>
          <p:spPr>
            <a:xfrm>
              <a:off x="5037325" y="2485550"/>
              <a:ext cx="62225" cy="53300"/>
            </a:xfrm>
            <a:custGeom>
              <a:rect b="b" l="l" r="r" t="t"/>
              <a:pathLst>
                <a:path extrusionOk="0" h="2132" w="2489">
                  <a:moveTo>
                    <a:pt x="1066" y="1"/>
                  </a:moveTo>
                  <a:cubicBezTo>
                    <a:pt x="472" y="1"/>
                    <a:pt x="1" y="480"/>
                    <a:pt x="1" y="1066"/>
                  </a:cubicBezTo>
                  <a:cubicBezTo>
                    <a:pt x="1" y="1708"/>
                    <a:pt x="523" y="2131"/>
                    <a:pt x="1067" y="2131"/>
                  </a:cubicBezTo>
                  <a:cubicBezTo>
                    <a:pt x="1330" y="2131"/>
                    <a:pt x="1597" y="2033"/>
                    <a:pt x="1814" y="1814"/>
                  </a:cubicBezTo>
                  <a:cubicBezTo>
                    <a:pt x="2488" y="1147"/>
                    <a:pt x="2009" y="1"/>
                    <a:pt x="1066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243" name="Google Shape;8243;p57"/>
            <p:cNvSpPr/>
            <p:nvPr/>
          </p:nvSpPr>
          <p:spPr>
            <a:xfrm>
              <a:off x="5037325" y="2561575"/>
              <a:ext cx="62225" cy="53425"/>
            </a:xfrm>
            <a:custGeom>
              <a:rect b="b" l="l" r="r" t="t"/>
              <a:pathLst>
                <a:path extrusionOk="0" h="2137" w="2489">
                  <a:moveTo>
                    <a:pt x="1066" y="0"/>
                  </a:moveTo>
                  <a:cubicBezTo>
                    <a:pt x="472" y="8"/>
                    <a:pt x="1" y="480"/>
                    <a:pt x="1" y="1073"/>
                  </a:cubicBezTo>
                  <a:cubicBezTo>
                    <a:pt x="1" y="1711"/>
                    <a:pt x="525" y="2137"/>
                    <a:pt x="1071" y="2137"/>
                  </a:cubicBezTo>
                  <a:cubicBezTo>
                    <a:pt x="1332" y="2137"/>
                    <a:pt x="1598" y="2039"/>
                    <a:pt x="1814" y="1821"/>
                  </a:cubicBezTo>
                  <a:cubicBezTo>
                    <a:pt x="2488" y="1154"/>
                    <a:pt x="2009" y="0"/>
                    <a:pt x="1066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244" name="Google Shape;8244;p57"/>
            <p:cNvSpPr/>
            <p:nvPr/>
          </p:nvSpPr>
          <p:spPr>
            <a:xfrm>
              <a:off x="5113350" y="2561575"/>
              <a:ext cx="62400" cy="53425"/>
            </a:xfrm>
            <a:custGeom>
              <a:rect b="b" l="l" r="r" t="t"/>
              <a:pathLst>
                <a:path extrusionOk="0" h="2137" w="2496">
                  <a:moveTo>
                    <a:pt x="1073" y="0"/>
                  </a:moveTo>
                  <a:cubicBezTo>
                    <a:pt x="480" y="8"/>
                    <a:pt x="8" y="480"/>
                    <a:pt x="0" y="1073"/>
                  </a:cubicBezTo>
                  <a:cubicBezTo>
                    <a:pt x="0" y="1711"/>
                    <a:pt x="525" y="2137"/>
                    <a:pt x="1073" y="2137"/>
                  </a:cubicBezTo>
                  <a:cubicBezTo>
                    <a:pt x="1335" y="2137"/>
                    <a:pt x="1603" y="2039"/>
                    <a:pt x="1821" y="1821"/>
                  </a:cubicBezTo>
                  <a:cubicBezTo>
                    <a:pt x="2496" y="1154"/>
                    <a:pt x="2016" y="0"/>
                    <a:pt x="1073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245" name="Google Shape;8245;p57"/>
            <p:cNvSpPr/>
            <p:nvPr/>
          </p:nvSpPr>
          <p:spPr>
            <a:xfrm>
              <a:off x="5113350" y="2637775"/>
              <a:ext cx="62400" cy="53450"/>
            </a:xfrm>
            <a:custGeom>
              <a:rect b="b" l="l" r="r" t="t"/>
              <a:pathLst>
                <a:path extrusionOk="0" h="2138" w="2496">
                  <a:moveTo>
                    <a:pt x="1073" y="1"/>
                  </a:moveTo>
                  <a:cubicBezTo>
                    <a:pt x="480" y="1"/>
                    <a:pt x="0" y="480"/>
                    <a:pt x="0" y="1074"/>
                  </a:cubicBezTo>
                  <a:cubicBezTo>
                    <a:pt x="0" y="1712"/>
                    <a:pt x="528" y="2137"/>
                    <a:pt x="1076" y="2137"/>
                  </a:cubicBezTo>
                  <a:cubicBezTo>
                    <a:pt x="1339" y="2137"/>
                    <a:pt x="1605" y="2040"/>
                    <a:pt x="1821" y="1822"/>
                  </a:cubicBezTo>
                  <a:cubicBezTo>
                    <a:pt x="2496" y="1155"/>
                    <a:pt x="2016" y="1"/>
                    <a:pt x="1073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246" name="Google Shape;8246;p57"/>
            <p:cNvSpPr/>
            <p:nvPr/>
          </p:nvSpPr>
          <p:spPr>
            <a:xfrm>
              <a:off x="5189550" y="1418975"/>
              <a:ext cx="62225" cy="53350"/>
            </a:xfrm>
            <a:custGeom>
              <a:rect b="b" l="l" r="r" t="t"/>
              <a:pathLst>
                <a:path extrusionOk="0" h="2134" w="2489">
                  <a:moveTo>
                    <a:pt x="1066" y="1"/>
                  </a:moveTo>
                  <a:cubicBezTo>
                    <a:pt x="480" y="1"/>
                    <a:pt x="1" y="480"/>
                    <a:pt x="1" y="1065"/>
                  </a:cubicBezTo>
                  <a:cubicBezTo>
                    <a:pt x="1" y="1709"/>
                    <a:pt x="526" y="2133"/>
                    <a:pt x="1072" y="2133"/>
                  </a:cubicBezTo>
                  <a:cubicBezTo>
                    <a:pt x="1333" y="2133"/>
                    <a:pt x="1598" y="2037"/>
                    <a:pt x="1814" y="1822"/>
                  </a:cubicBezTo>
                  <a:cubicBezTo>
                    <a:pt x="2488" y="1155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247" name="Google Shape;8247;p57"/>
            <p:cNvSpPr/>
            <p:nvPr/>
          </p:nvSpPr>
          <p:spPr>
            <a:xfrm>
              <a:off x="5189550" y="1495200"/>
              <a:ext cx="62225" cy="53325"/>
            </a:xfrm>
            <a:custGeom>
              <a:rect b="b" l="l" r="r" t="t"/>
              <a:pathLst>
                <a:path extrusionOk="0" h="2133" w="2489">
                  <a:moveTo>
                    <a:pt x="1066" y="0"/>
                  </a:moveTo>
                  <a:cubicBezTo>
                    <a:pt x="480" y="0"/>
                    <a:pt x="1" y="472"/>
                    <a:pt x="1" y="1065"/>
                  </a:cubicBezTo>
                  <a:cubicBezTo>
                    <a:pt x="1" y="1709"/>
                    <a:pt x="522" y="2133"/>
                    <a:pt x="1069" y="2133"/>
                  </a:cubicBezTo>
                  <a:cubicBezTo>
                    <a:pt x="1329" y="2133"/>
                    <a:pt x="1596" y="2036"/>
                    <a:pt x="1814" y="1821"/>
                  </a:cubicBezTo>
                  <a:cubicBezTo>
                    <a:pt x="2488" y="1154"/>
                    <a:pt x="2017" y="0"/>
                    <a:pt x="1066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248" name="Google Shape;8248;p57"/>
            <p:cNvSpPr/>
            <p:nvPr/>
          </p:nvSpPr>
          <p:spPr>
            <a:xfrm>
              <a:off x="5189550" y="1571400"/>
              <a:ext cx="62225" cy="53300"/>
            </a:xfrm>
            <a:custGeom>
              <a:rect b="b" l="l" r="r" t="t"/>
              <a:pathLst>
                <a:path extrusionOk="0" h="2132" w="2489">
                  <a:moveTo>
                    <a:pt x="1051" y="0"/>
                  </a:moveTo>
                  <a:cubicBezTo>
                    <a:pt x="472" y="0"/>
                    <a:pt x="1" y="477"/>
                    <a:pt x="1" y="1066"/>
                  </a:cubicBezTo>
                  <a:cubicBezTo>
                    <a:pt x="1" y="1705"/>
                    <a:pt x="524" y="2132"/>
                    <a:pt x="1072" y="2132"/>
                  </a:cubicBezTo>
                  <a:cubicBezTo>
                    <a:pt x="1332" y="2132"/>
                    <a:pt x="1597" y="2036"/>
                    <a:pt x="1814" y="1822"/>
                  </a:cubicBezTo>
                  <a:cubicBezTo>
                    <a:pt x="2488" y="1147"/>
                    <a:pt x="2017" y="1"/>
                    <a:pt x="1066" y="1"/>
                  </a:cubicBezTo>
                  <a:cubicBezTo>
                    <a:pt x="1061" y="1"/>
                    <a:pt x="1056" y="0"/>
                    <a:pt x="1051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249" name="Google Shape;8249;p57"/>
            <p:cNvSpPr/>
            <p:nvPr/>
          </p:nvSpPr>
          <p:spPr>
            <a:xfrm>
              <a:off x="5189550" y="1647400"/>
              <a:ext cx="62225" cy="53450"/>
            </a:xfrm>
            <a:custGeom>
              <a:rect b="b" l="l" r="r" t="t"/>
              <a:pathLst>
                <a:path extrusionOk="0" h="2138" w="2489">
                  <a:moveTo>
                    <a:pt x="1066" y="1"/>
                  </a:moveTo>
                  <a:cubicBezTo>
                    <a:pt x="480" y="1"/>
                    <a:pt x="1" y="481"/>
                    <a:pt x="1" y="1066"/>
                  </a:cubicBezTo>
                  <a:cubicBezTo>
                    <a:pt x="1" y="1710"/>
                    <a:pt x="522" y="2138"/>
                    <a:pt x="1068" y="2138"/>
                  </a:cubicBezTo>
                  <a:cubicBezTo>
                    <a:pt x="1329" y="2138"/>
                    <a:pt x="1596" y="2040"/>
                    <a:pt x="1814" y="1822"/>
                  </a:cubicBezTo>
                  <a:cubicBezTo>
                    <a:pt x="2488" y="1155"/>
                    <a:pt x="2017" y="9"/>
                    <a:pt x="1066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250" name="Google Shape;8250;p57"/>
            <p:cNvSpPr/>
            <p:nvPr/>
          </p:nvSpPr>
          <p:spPr>
            <a:xfrm>
              <a:off x="5189550" y="1723625"/>
              <a:ext cx="62225" cy="53350"/>
            </a:xfrm>
            <a:custGeom>
              <a:rect b="b" l="l" r="r" t="t"/>
              <a:pathLst>
                <a:path extrusionOk="0" h="2134" w="2489">
                  <a:moveTo>
                    <a:pt x="1066" y="1"/>
                  </a:moveTo>
                  <a:cubicBezTo>
                    <a:pt x="480" y="1"/>
                    <a:pt x="1" y="480"/>
                    <a:pt x="1" y="1065"/>
                  </a:cubicBezTo>
                  <a:cubicBezTo>
                    <a:pt x="1" y="1709"/>
                    <a:pt x="526" y="2133"/>
                    <a:pt x="1072" y="2133"/>
                  </a:cubicBezTo>
                  <a:cubicBezTo>
                    <a:pt x="1333" y="2133"/>
                    <a:pt x="1598" y="2037"/>
                    <a:pt x="1814" y="1822"/>
                  </a:cubicBezTo>
                  <a:cubicBezTo>
                    <a:pt x="2488" y="1155"/>
                    <a:pt x="2017" y="9"/>
                    <a:pt x="1066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251" name="Google Shape;8251;p57"/>
            <p:cNvSpPr/>
            <p:nvPr/>
          </p:nvSpPr>
          <p:spPr>
            <a:xfrm>
              <a:off x="5189550" y="1799850"/>
              <a:ext cx="62225" cy="53325"/>
            </a:xfrm>
            <a:custGeom>
              <a:rect b="b" l="l" r="r" t="t"/>
              <a:pathLst>
                <a:path extrusionOk="0" h="2133" w="2489">
                  <a:moveTo>
                    <a:pt x="1066" y="0"/>
                  </a:moveTo>
                  <a:cubicBezTo>
                    <a:pt x="480" y="0"/>
                    <a:pt x="1" y="472"/>
                    <a:pt x="1" y="1065"/>
                  </a:cubicBezTo>
                  <a:cubicBezTo>
                    <a:pt x="1" y="1709"/>
                    <a:pt x="526" y="2133"/>
                    <a:pt x="1072" y="2133"/>
                  </a:cubicBezTo>
                  <a:cubicBezTo>
                    <a:pt x="1333" y="2133"/>
                    <a:pt x="1598" y="2036"/>
                    <a:pt x="1814" y="1821"/>
                  </a:cubicBezTo>
                  <a:cubicBezTo>
                    <a:pt x="2488" y="1146"/>
                    <a:pt x="2017" y="0"/>
                    <a:pt x="1066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252" name="Google Shape;8252;p57"/>
            <p:cNvSpPr/>
            <p:nvPr/>
          </p:nvSpPr>
          <p:spPr>
            <a:xfrm>
              <a:off x="5189550" y="1876050"/>
              <a:ext cx="62225" cy="53300"/>
            </a:xfrm>
            <a:custGeom>
              <a:rect b="b" l="l" r="r" t="t"/>
              <a:pathLst>
                <a:path extrusionOk="0" h="2132" w="2489">
                  <a:moveTo>
                    <a:pt x="1066" y="1"/>
                  </a:moveTo>
                  <a:cubicBezTo>
                    <a:pt x="480" y="1"/>
                    <a:pt x="1" y="472"/>
                    <a:pt x="1" y="1066"/>
                  </a:cubicBezTo>
                  <a:cubicBezTo>
                    <a:pt x="1" y="1705"/>
                    <a:pt x="524" y="2132"/>
                    <a:pt x="1072" y="2132"/>
                  </a:cubicBezTo>
                  <a:cubicBezTo>
                    <a:pt x="1332" y="2132"/>
                    <a:pt x="1597" y="2036"/>
                    <a:pt x="1814" y="1822"/>
                  </a:cubicBezTo>
                  <a:cubicBezTo>
                    <a:pt x="2488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253" name="Google Shape;8253;p57"/>
            <p:cNvSpPr/>
            <p:nvPr/>
          </p:nvSpPr>
          <p:spPr>
            <a:xfrm>
              <a:off x="5189550" y="1952050"/>
              <a:ext cx="62225" cy="53450"/>
            </a:xfrm>
            <a:custGeom>
              <a:rect b="b" l="l" r="r" t="t"/>
              <a:pathLst>
                <a:path extrusionOk="0" h="2138" w="2489">
                  <a:moveTo>
                    <a:pt x="1066" y="1"/>
                  </a:moveTo>
                  <a:cubicBezTo>
                    <a:pt x="480" y="1"/>
                    <a:pt x="1" y="481"/>
                    <a:pt x="1" y="1074"/>
                  </a:cubicBezTo>
                  <a:cubicBezTo>
                    <a:pt x="1" y="1712"/>
                    <a:pt x="525" y="2138"/>
                    <a:pt x="1071" y="2138"/>
                  </a:cubicBezTo>
                  <a:cubicBezTo>
                    <a:pt x="1332" y="2138"/>
                    <a:pt x="1598" y="2040"/>
                    <a:pt x="1814" y="1822"/>
                  </a:cubicBezTo>
                  <a:cubicBezTo>
                    <a:pt x="2488" y="1155"/>
                    <a:pt x="2017" y="9"/>
                    <a:pt x="1066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254" name="Google Shape;8254;p57"/>
            <p:cNvSpPr/>
            <p:nvPr/>
          </p:nvSpPr>
          <p:spPr>
            <a:xfrm>
              <a:off x="5189550" y="2028275"/>
              <a:ext cx="62225" cy="53350"/>
            </a:xfrm>
            <a:custGeom>
              <a:rect b="b" l="l" r="r" t="t"/>
              <a:pathLst>
                <a:path extrusionOk="0" h="2134" w="2489">
                  <a:moveTo>
                    <a:pt x="1066" y="1"/>
                  </a:moveTo>
                  <a:cubicBezTo>
                    <a:pt x="480" y="1"/>
                    <a:pt x="1" y="480"/>
                    <a:pt x="1" y="1065"/>
                  </a:cubicBezTo>
                  <a:cubicBezTo>
                    <a:pt x="1" y="1709"/>
                    <a:pt x="526" y="2133"/>
                    <a:pt x="1072" y="2133"/>
                  </a:cubicBezTo>
                  <a:cubicBezTo>
                    <a:pt x="1333" y="2133"/>
                    <a:pt x="1598" y="2037"/>
                    <a:pt x="1814" y="1821"/>
                  </a:cubicBezTo>
                  <a:cubicBezTo>
                    <a:pt x="2488" y="1155"/>
                    <a:pt x="2017" y="9"/>
                    <a:pt x="1066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255" name="Google Shape;8255;p57"/>
            <p:cNvSpPr/>
            <p:nvPr/>
          </p:nvSpPr>
          <p:spPr>
            <a:xfrm>
              <a:off x="5189550" y="2104500"/>
              <a:ext cx="62225" cy="53325"/>
            </a:xfrm>
            <a:custGeom>
              <a:rect b="b" l="l" r="r" t="t"/>
              <a:pathLst>
                <a:path extrusionOk="0" h="2133" w="2489">
                  <a:moveTo>
                    <a:pt x="1066" y="0"/>
                  </a:moveTo>
                  <a:cubicBezTo>
                    <a:pt x="480" y="0"/>
                    <a:pt x="1" y="480"/>
                    <a:pt x="1" y="1065"/>
                  </a:cubicBezTo>
                  <a:cubicBezTo>
                    <a:pt x="1" y="1709"/>
                    <a:pt x="522" y="2133"/>
                    <a:pt x="1069" y="2133"/>
                  </a:cubicBezTo>
                  <a:cubicBezTo>
                    <a:pt x="1329" y="2133"/>
                    <a:pt x="1596" y="2036"/>
                    <a:pt x="1814" y="1821"/>
                  </a:cubicBezTo>
                  <a:cubicBezTo>
                    <a:pt x="2488" y="1154"/>
                    <a:pt x="2017" y="8"/>
                    <a:pt x="1066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256" name="Google Shape;8256;p57"/>
            <p:cNvSpPr/>
            <p:nvPr/>
          </p:nvSpPr>
          <p:spPr>
            <a:xfrm>
              <a:off x="5189550" y="2180700"/>
              <a:ext cx="62225" cy="53350"/>
            </a:xfrm>
            <a:custGeom>
              <a:rect b="b" l="l" r="r" t="t"/>
              <a:pathLst>
                <a:path extrusionOk="0" h="2134" w="2489">
                  <a:moveTo>
                    <a:pt x="1066" y="1"/>
                  </a:moveTo>
                  <a:cubicBezTo>
                    <a:pt x="480" y="1"/>
                    <a:pt x="1" y="472"/>
                    <a:pt x="1" y="1066"/>
                  </a:cubicBezTo>
                  <a:cubicBezTo>
                    <a:pt x="1" y="1709"/>
                    <a:pt x="522" y="2133"/>
                    <a:pt x="1069" y="2133"/>
                  </a:cubicBezTo>
                  <a:cubicBezTo>
                    <a:pt x="1329" y="2133"/>
                    <a:pt x="1596" y="2037"/>
                    <a:pt x="1814" y="1822"/>
                  </a:cubicBezTo>
                  <a:cubicBezTo>
                    <a:pt x="2488" y="1155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257" name="Google Shape;8257;p57"/>
            <p:cNvSpPr/>
            <p:nvPr/>
          </p:nvSpPr>
          <p:spPr>
            <a:xfrm>
              <a:off x="5189550" y="2256925"/>
              <a:ext cx="62425" cy="53425"/>
            </a:xfrm>
            <a:custGeom>
              <a:rect b="b" l="l" r="r" t="t"/>
              <a:pathLst>
                <a:path extrusionOk="0" h="2137" w="2497">
                  <a:moveTo>
                    <a:pt x="1066" y="0"/>
                  </a:moveTo>
                  <a:cubicBezTo>
                    <a:pt x="480" y="0"/>
                    <a:pt x="1" y="472"/>
                    <a:pt x="1" y="1065"/>
                  </a:cubicBezTo>
                  <a:cubicBezTo>
                    <a:pt x="1" y="1709"/>
                    <a:pt x="526" y="2137"/>
                    <a:pt x="1074" y="2137"/>
                  </a:cubicBezTo>
                  <a:cubicBezTo>
                    <a:pt x="1336" y="2137"/>
                    <a:pt x="1604" y="2039"/>
                    <a:pt x="1822" y="1821"/>
                  </a:cubicBezTo>
                  <a:cubicBezTo>
                    <a:pt x="2496" y="1146"/>
                    <a:pt x="2017" y="0"/>
                    <a:pt x="1066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258" name="Google Shape;8258;p57"/>
            <p:cNvSpPr/>
            <p:nvPr/>
          </p:nvSpPr>
          <p:spPr>
            <a:xfrm>
              <a:off x="5189550" y="2333125"/>
              <a:ext cx="62225" cy="53350"/>
            </a:xfrm>
            <a:custGeom>
              <a:rect b="b" l="l" r="r" t="t"/>
              <a:pathLst>
                <a:path extrusionOk="0" h="2134" w="2489">
                  <a:moveTo>
                    <a:pt x="1066" y="1"/>
                  </a:moveTo>
                  <a:cubicBezTo>
                    <a:pt x="480" y="1"/>
                    <a:pt x="1" y="480"/>
                    <a:pt x="1" y="1066"/>
                  </a:cubicBezTo>
                  <a:cubicBezTo>
                    <a:pt x="1" y="1709"/>
                    <a:pt x="522" y="2134"/>
                    <a:pt x="1069" y="2134"/>
                  </a:cubicBezTo>
                  <a:cubicBezTo>
                    <a:pt x="1329" y="2134"/>
                    <a:pt x="1596" y="2037"/>
                    <a:pt x="1814" y="1822"/>
                  </a:cubicBezTo>
                  <a:cubicBezTo>
                    <a:pt x="2488" y="1155"/>
                    <a:pt x="2017" y="9"/>
                    <a:pt x="1066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259" name="Google Shape;8259;p57"/>
            <p:cNvSpPr/>
            <p:nvPr/>
          </p:nvSpPr>
          <p:spPr>
            <a:xfrm>
              <a:off x="5189550" y="2409350"/>
              <a:ext cx="62225" cy="53350"/>
            </a:xfrm>
            <a:custGeom>
              <a:rect b="b" l="l" r="r" t="t"/>
              <a:pathLst>
                <a:path extrusionOk="0" h="2134" w="2489">
                  <a:moveTo>
                    <a:pt x="1066" y="0"/>
                  </a:moveTo>
                  <a:cubicBezTo>
                    <a:pt x="480" y="0"/>
                    <a:pt x="1" y="472"/>
                    <a:pt x="1" y="1065"/>
                  </a:cubicBezTo>
                  <a:cubicBezTo>
                    <a:pt x="1" y="1709"/>
                    <a:pt x="526" y="2133"/>
                    <a:pt x="1072" y="2133"/>
                  </a:cubicBezTo>
                  <a:cubicBezTo>
                    <a:pt x="1333" y="2133"/>
                    <a:pt x="1598" y="2036"/>
                    <a:pt x="1814" y="1821"/>
                  </a:cubicBezTo>
                  <a:cubicBezTo>
                    <a:pt x="2488" y="1146"/>
                    <a:pt x="2017" y="0"/>
                    <a:pt x="1066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260" name="Google Shape;8260;p57"/>
            <p:cNvSpPr/>
            <p:nvPr/>
          </p:nvSpPr>
          <p:spPr>
            <a:xfrm>
              <a:off x="5189550" y="2485550"/>
              <a:ext cx="62425" cy="53300"/>
            </a:xfrm>
            <a:custGeom>
              <a:rect b="b" l="l" r="r" t="t"/>
              <a:pathLst>
                <a:path extrusionOk="0" h="2132" w="2497">
                  <a:moveTo>
                    <a:pt x="1066" y="1"/>
                  </a:moveTo>
                  <a:cubicBezTo>
                    <a:pt x="480" y="1"/>
                    <a:pt x="1" y="480"/>
                    <a:pt x="1" y="1066"/>
                  </a:cubicBezTo>
                  <a:cubicBezTo>
                    <a:pt x="1" y="1708"/>
                    <a:pt x="523" y="2131"/>
                    <a:pt x="1070" y="2131"/>
                  </a:cubicBezTo>
                  <a:cubicBezTo>
                    <a:pt x="1333" y="2131"/>
                    <a:pt x="1602" y="2033"/>
                    <a:pt x="1822" y="1814"/>
                  </a:cubicBezTo>
                  <a:cubicBezTo>
                    <a:pt x="2496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261" name="Google Shape;8261;p57"/>
            <p:cNvSpPr/>
            <p:nvPr/>
          </p:nvSpPr>
          <p:spPr>
            <a:xfrm>
              <a:off x="5189550" y="2561575"/>
              <a:ext cx="62225" cy="53425"/>
            </a:xfrm>
            <a:custGeom>
              <a:rect b="b" l="l" r="r" t="t"/>
              <a:pathLst>
                <a:path extrusionOk="0" h="2137" w="2489">
                  <a:moveTo>
                    <a:pt x="1066" y="0"/>
                  </a:moveTo>
                  <a:cubicBezTo>
                    <a:pt x="480" y="0"/>
                    <a:pt x="1" y="480"/>
                    <a:pt x="1" y="1073"/>
                  </a:cubicBezTo>
                  <a:cubicBezTo>
                    <a:pt x="1" y="1711"/>
                    <a:pt x="521" y="2137"/>
                    <a:pt x="1067" y="2137"/>
                  </a:cubicBezTo>
                  <a:cubicBezTo>
                    <a:pt x="1328" y="2137"/>
                    <a:pt x="1595" y="2039"/>
                    <a:pt x="1814" y="1821"/>
                  </a:cubicBezTo>
                  <a:cubicBezTo>
                    <a:pt x="2488" y="1154"/>
                    <a:pt x="2017" y="8"/>
                    <a:pt x="1066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262" name="Google Shape;8262;p57"/>
            <p:cNvSpPr/>
            <p:nvPr/>
          </p:nvSpPr>
          <p:spPr>
            <a:xfrm>
              <a:off x="5189550" y="2714000"/>
              <a:ext cx="62225" cy="53350"/>
            </a:xfrm>
            <a:custGeom>
              <a:rect b="b" l="l" r="r" t="t"/>
              <a:pathLst>
                <a:path extrusionOk="0" h="2134" w="2489">
                  <a:moveTo>
                    <a:pt x="1066" y="0"/>
                  </a:moveTo>
                  <a:cubicBezTo>
                    <a:pt x="480" y="0"/>
                    <a:pt x="1" y="480"/>
                    <a:pt x="1" y="1065"/>
                  </a:cubicBezTo>
                  <a:cubicBezTo>
                    <a:pt x="1" y="1709"/>
                    <a:pt x="522" y="2133"/>
                    <a:pt x="1069" y="2133"/>
                  </a:cubicBezTo>
                  <a:cubicBezTo>
                    <a:pt x="1329" y="2133"/>
                    <a:pt x="1596" y="2036"/>
                    <a:pt x="1814" y="1821"/>
                  </a:cubicBezTo>
                  <a:cubicBezTo>
                    <a:pt x="2488" y="1155"/>
                    <a:pt x="2017" y="8"/>
                    <a:pt x="1066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263" name="Google Shape;8263;p57"/>
            <p:cNvSpPr/>
            <p:nvPr/>
          </p:nvSpPr>
          <p:spPr>
            <a:xfrm>
              <a:off x="5189550" y="2637775"/>
              <a:ext cx="62425" cy="53450"/>
            </a:xfrm>
            <a:custGeom>
              <a:rect b="b" l="l" r="r" t="t"/>
              <a:pathLst>
                <a:path extrusionOk="0" h="2138" w="2497">
                  <a:moveTo>
                    <a:pt x="1066" y="1"/>
                  </a:moveTo>
                  <a:cubicBezTo>
                    <a:pt x="480" y="9"/>
                    <a:pt x="1" y="480"/>
                    <a:pt x="1" y="1074"/>
                  </a:cubicBezTo>
                  <a:cubicBezTo>
                    <a:pt x="1" y="1712"/>
                    <a:pt x="525" y="2137"/>
                    <a:pt x="1073" y="2137"/>
                  </a:cubicBezTo>
                  <a:cubicBezTo>
                    <a:pt x="1336" y="2137"/>
                    <a:pt x="1603" y="2040"/>
                    <a:pt x="1822" y="1822"/>
                  </a:cubicBezTo>
                  <a:cubicBezTo>
                    <a:pt x="2496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264" name="Google Shape;8264;p57"/>
            <p:cNvSpPr/>
            <p:nvPr/>
          </p:nvSpPr>
          <p:spPr>
            <a:xfrm>
              <a:off x="5265775" y="1342750"/>
              <a:ext cx="62200" cy="53350"/>
            </a:xfrm>
            <a:custGeom>
              <a:rect b="b" l="l" r="r" t="t"/>
              <a:pathLst>
                <a:path extrusionOk="0" h="2134" w="2488">
                  <a:moveTo>
                    <a:pt x="1065" y="1"/>
                  </a:moveTo>
                  <a:cubicBezTo>
                    <a:pt x="480" y="1"/>
                    <a:pt x="0" y="481"/>
                    <a:pt x="0" y="1066"/>
                  </a:cubicBezTo>
                  <a:cubicBezTo>
                    <a:pt x="0" y="1710"/>
                    <a:pt x="522" y="2134"/>
                    <a:pt x="1068" y="2134"/>
                  </a:cubicBezTo>
                  <a:cubicBezTo>
                    <a:pt x="1329" y="2134"/>
                    <a:pt x="1595" y="2037"/>
                    <a:pt x="1813" y="1822"/>
                  </a:cubicBezTo>
                  <a:cubicBezTo>
                    <a:pt x="2488" y="1155"/>
                    <a:pt x="2016" y="9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265" name="Google Shape;8265;p57"/>
            <p:cNvSpPr/>
            <p:nvPr/>
          </p:nvSpPr>
          <p:spPr>
            <a:xfrm>
              <a:off x="5265775" y="1418975"/>
              <a:ext cx="62200" cy="53350"/>
            </a:xfrm>
            <a:custGeom>
              <a:rect b="b" l="l" r="r" t="t"/>
              <a:pathLst>
                <a:path extrusionOk="0" h="2134" w="2488">
                  <a:moveTo>
                    <a:pt x="1065" y="1"/>
                  </a:moveTo>
                  <a:cubicBezTo>
                    <a:pt x="480" y="1"/>
                    <a:pt x="0" y="480"/>
                    <a:pt x="0" y="1065"/>
                  </a:cubicBezTo>
                  <a:cubicBezTo>
                    <a:pt x="0" y="1709"/>
                    <a:pt x="522" y="2133"/>
                    <a:pt x="1068" y="2133"/>
                  </a:cubicBezTo>
                  <a:cubicBezTo>
                    <a:pt x="1329" y="2133"/>
                    <a:pt x="1595" y="2037"/>
                    <a:pt x="1813" y="1822"/>
                  </a:cubicBezTo>
                  <a:cubicBezTo>
                    <a:pt x="2488" y="1155"/>
                    <a:pt x="2016" y="9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266" name="Google Shape;8266;p57"/>
            <p:cNvSpPr/>
            <p:nvPr/>
          </p:nvSpPr>
          <p:spPr>
            <a:xfrm>
              <a:off x="5265775" y="1495200"/>
              <a:ext cx="62200" cy="53325"/>
            </a:xfrm>
            <a:custGeom>
              <a:rect b="b" l="l" r="r" t="t"/>
              <a:pathLst>
                <a:path extrusionOk="0" h="2133" w="2488">
                  <a:moveTo>
                    <a:pt x="1065" y="0"/>
                  </a:moveTo>
                  <a:cubicBezTo>
                    <a:pt x="480" y="0"/>
                    <a:pt x="0" y="472"/>
                    <a:pt x="0" y="1065"/>
                  </a:cubicBezTo>
                  <a:cubicBezTo>
                    <a:pt x="0" y="1709"/>
                    <a:pt x="522" y="2133"/>
                    <a:pt x="1068" y="2133"/>
                  </a:cubicBezTo>
                  <a:cubicBezTo>
                    <a:pt x="1329" y="2133"/>
                    <a:pt x="1595" y="2036"/>
                    <a:pt x="1813" y="1821"/>
                  </a:cubicBezTo>
                  <a:cubicBezTo>
                    <a:pt x="2488" y="1154"/>
                    <a:pt x="2016" y="0"/>
                    <a:pt x="1065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267" name="Google Shape;8267;p57"/>
            <p:cNvSpPr/>
            <p:nvPr/>
          </p:nvSpPr>
          <p:spPr>
            <a:xfrm>
              <a:off x="5265775" y="1571400"/>
              <a:ext cx="62200" cy="53300"/>
            </a:xfrm>
            <a:custGeom>
              <a:rect b="b" l="l" r="r" t="t"/>
              <a:pathLst>
                <a:path extrusionOk="0" h="2132" w="2488">
                  <a:moveTo>
                    <a:pt x="1051" y="0"/>
                  </a:moveTo>
                  <a:cubicBezTo>
                    <a:pt x="472" y="0"/>
                    <a:pt x="0" y="477"/>
                    <a:pt x="0" y="1066"/>
                  </a:cubicBezTo>
                  <a:cubicBezTo>
                    <a:pt x="0" y="1705"/>
                    <a:pt x="524" y="2132"/>
                    <a:pt x="1072" y="2132"/>
                  </a:cubicBezTo>
                  <a:cubicBezTo>
                    <a:pt x="1331" y="2132"/>
                    <a:pt x="1596" y="2036"/>
                    <a:pt x="1813" y="1822"/>
                  </a:cubicBezTo>
                  <a:cubicBezTo>
                    <a:pt x="2488" y="1147"/>
                    <a:pt x="2016" y="1"/>
                    <a:pt x="1065" y="1"/>
                  </a:cubicBezTo>
                  <a:cubicBezTo>
                    <a:pt x="1060" y="1"/>
                    <a:pt x="1055" y="0"/>
                    <a:pt x="1051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268" name="Google Shape;8268;p57"/>
            <p:cNvSpPr/>
            <p:nvPr/>
          </p:nvSpPr>
          <p:spPr>
            <a:xfrm>
              <a:off x="5265775" y="1647400"/>
              <a:ext cx="62200" cy="53450"/>
            </a:xfrm>
            <a:custGeom>
              <a:rect b="b" l="l" r="r" t="t"/>
              <a:pathLst>
                <a:path extrusionOk="0" h="2138" w="2488">
                  <a:moveTo>
                    <a:pt x="1065" y="1"/>
                  </a:moveTo>
                  <a:cubicBezTo>
                    <a:pt x="480" y="1"/>
                    <a:pt x="0" y="481"/>
                    <a:pt x="0" y="1066"/>
                  </a:cubicBezTo>
                  <a:cubicBezTo>
                    <a:pt x="0" y="1710"/>
                    <a:pt x="522" y="2138"/>
                    <a:pt x="1068" y="2138"/>
                  </a:cubicBezTo>
                  <a:cubicBezTo>
                    <a:pt x="1329" y="2138"/>
                    <a:pt x="1595" y="2040"/>
                    <a:pt x="1813" y="1822"/>
                  </a:cubicBezTo>
                  <a:cubicBezTo>
                    <a:pt x="2488" y="1155"/>
                    <a:pt x="2016" y="9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269" name="Google Shape;8269;p57"/>
            <p:cNvSpPr/>
            <p:nvPr/>
          </p:nvSpPr>
          <p:spPr>
            <a:xfrm>
              <a:off x="5265775" y="1723625"/>
              <a:ext cx="62200" cy="53350"/>
            </a:xfrm>
            <a:custGeom>
              <a:rect b="b" l="l" r="r" t="t"/>
              <a:pathLst>
                <a:path extrusionOk="0" h="2134" w="2488">
                  <a:moveTo>
                    <a:pt x="1065" y="1"/>
                  </a:moveTo>
                  <a:cubicBezTo>
                    <a:pt x="480" y="1"/>
                    <a:pt x="0" y="480"/>
                    <a:pt x="0" y="1065"/>
                  </a:cubicBezTo>
                  <a:cubicBezTo>
                    <a:pt x="0" y="1709"/>
                    <a:pt x="522" y="2133"/>
                    <a:pt x="1068" y="2133"/>
                  </a:cubicBezTo>
                  <a:cubicBezTo>
                    <a:pt x="1329" y="2133"/>
                    <a:pt x="1595" y="2037"/>
                    <a:pt x="1813" y="1822"/>
                  </a:cubicBezTo>
                  <a:cubicBezTo>
                    <a:pt x="2488" y="1155"/>
                    <a:pt x="2016" y="9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270" name="Google Shape;8270;p57"/>
            <p:cNvSpPr/>
            <p:nvPr/>
          </p:nvSpPr>
          <p:spPr>
            <a:xfrm>
              <a:off x="5265775" y="1799850"/>
              <a:ext cx="62200" cy="53325"/>
            </a:xfrm>
            <a:custGeom>
              <a:rect b="b" l="l" r="r" t="t"/>
              <a:pathLst>
                <a:path extrusionOk="0" h="2133" w="2488">
                  <a:moveTo>
                    <a:pt x="1065" y="0"/>
                  </a:moveTo>
                  <a:cubicBezTo>
                    <a:pt x="480" y="0"/>
                    <a:pt x="0" y="472"/>
                    <a:pt x="0" y="1065"/>
                  </a:cubicBezTo>
                  <a:cubicBezTo>
                    <a:pt x="0" y="1709"/>
                    <a:pt x="522" y="2133"/>
                    <a:pt x="1068" y="2133"/>
                  </a:cubicBezTo>
                  <a:cubicBezTo>
                    <a:pt x="1329" y="2133"/>
                    <a:pt x="1595" y="2036"/>
                    <a:pt x="1813" y="1821"/>
                  </a:cubicBezTo>
                  <a:cubicBezTo>
                    <a:pt x="2488" y="1154"/>
                    <a:pt x="2016" y="0"/>
                    <a:pt x="1065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271" name="Google Shape;8271;p57"/>
            <p:cNvSpPr/>
            <p:nvPr/>
          </p:nvSpPr>
          <p:spPr>
            <a:xfrm>
              <a:off x="5265775" y="1876050"/>
              <a:ext cx="62200" cy="53300"/>
            </a:xfrm>
            <a:custGeom>
              <a:rect b="b" l="l" r="r" t="t"/>
              <a:pathLst>
                <a:path extrusionOk="0" h="2132" w="2488">
                  <a:moveTo>
                    <a:pt x="1065" y="1"/>
                  </a:moveTo>
                  <a:cubicBezTo>
                    <a:pt x="480" y="1"/>
                    <a:pt x="0" y="472"/>
                    <a:pt x="0" y="1066"/>
                  </a:cubicBezTo>
                  <a:cubicBezTo>
                    <a:pt x="0" y="1705"/>
                    <a:pt x="524" y="2132"/>
                    <a:pt x="1072" y="2132"/>
                  </a:cubicBezTo>
                  <a:cubicBezTo>
                    <a:pt x="1331" y="2132"/>
                    <a:pt x="1596" y="2036"/>
                    <a:pt x="1813" y="1822"/>
                  </a:cubicBezTo>
                  <a:cubicBezTo>
                    <a:pt x="2488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272" name="Google Shape;8272;p57"/>
            <p:cNvSpPr/>
            <p:nvPr/>
          </p:nvSpPr>
          <p:spPr>
            <a:xfrm>
              <a:off x="5265775" y="1952050"/>
              <a:ext cx="62200" cy="53450"/>
            </a:xfrm>
            <a:custGeom>
              <a:rect b="b" l="l" r="r" t="t"/>
              <a:pathLst>
                <a:path extrusionOk="0" h="2138" w="2488">
                  <a:moveTo>
                    <a:pt x="1065" y="1"/>
                  </a:moveTo>
                  <a:cubicBezTo>
                    <a:pt x="480" y="1"/>
                    <a:pt x="0" y="481"/>
                    <a:pt x="0" y="1074"/>
                  </a:cubicBezTo>
                  <a:cubicBezTo>
                    <a:pt x="0" y="1712"/>
                    <a:pt x="521" y="2138"/>
                    <a:pt x="1067" y="2138"/>
                  </a:cubicBezTo>
                  <a:cubicBezTo>
                    <a:pt x="1328" y="2138"/>
                    <a:pt x="1595" y="2040"/>
                    <a:pt x="1813" y="1822"/>
                  </a:cubicBezTo>
                  <a:cubicBezTo>
                    <a:pt x="2488" y="1155"/>
                    <a:pt x="2016" y="9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273" name="Google Shape;8273;p57"/>
            <p:cNvSpPr/>
            <p:nvPr/>
          </p:nvSpPr>
          <p:spPr>
            <a:xfrm>
              <a:off x="5265775" y="2028275"/>
              <a:ext cx="62200" cy="53350"/>
            </a:xfrm>
            <a:custGeom>
              <a:rect b="b" l="l" r="r" t="t"/>
              <a:pathLst>
                <a:path extrusionOk="0" h="2134" w="2488">
                  <a:moveTo>
                    <a:pt x="1065" y="1"/>
                  </a:moveTo>
                  <a:cubicBezTo>
                    <a:pt x="480" y="1"/>
                    <a:pt x="0" y="480"/>
                    <a:pt x="0" y="1065"/>
                  </a:cubicBezTo>
                  <a:cubicBezTo>
                    <a:pt x="0" y="1709"/>
                    <a:pt x="522" y="2133"/>
                    <a:pt x="1068" y="2133"/>
                  </a:cubicBezTo>
                  <a:cubicBezTo>
                    <a:pt x="1329" y="2133"/>
                    <a:pt x="1595" y="2037"/>
                    <a:pt x="1813" y="1821"/>
                  </a:cubicBezTo>
                  <a:cubicBezTo>
                    <a:pt x="2488" y="1155"/>
                    <a:pt x="2016" y="9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274" name="Google Shape;8274;p57"/>
            <p:cNvSpPr/>
            <p:nvPr/>
          </p:nvSpPr>
          <p:spPr>
            <a:xfrm>
              <a:off x="5265775" y="2104500"/>
              <a:ext cx="62200" cy="53325"/>
            </a:xfrm>
            <a:custGeom>
              <a:rect b="b" l="l" r="r" t="t"/>
              <a:pathLst>
                <a:path extrusionOk="0" h="2133" w="2488">
                  <a:moveTo>
                    <a:pt x="1065" y="0"/>
                  </a:moveTo>
                  <a:cubicBezTo>
                    <a:pt x="480" y="0"/>
                    <a:pt x="0" y="480"/>
                    <a:pt x="0" y="1065"/>
                  </a:cubicBezTo>
                  <a:cubicBezTo>
                    <a:pt x="0" y="1709"/>
                    <a:pt x="522" y="2133"/>
                    <a:pt x="1068" y="2133"/>
                  </a:cubicBezTo>
                  <a:cubicBezTo>
                    <a:pt x="1329" y="2133"/>
                    <a:pt x="1595" y="2036"/>
                    <a:pt x="1813" y="1821"/>
                  </a:cubicBezTo>
                  <a:cubicBezTo>
                    <a:pt x="2488" y="1154"/>
                    <a:pt x="2016" y="8"/>
                    <a:pt x="1065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275" name="Google Shape;8275;p57"/>
            <p:cNvSpPr/>
            <p:nvPr/>
          </p:nvSpPr>
          <p:spPr>
            <a:xfrm>
              <a:off x="5265775" y="2180700"/>
              <a:ext cx="62200" cy="53350"/>
            </a:xfrm>
            <a:custGeom>
              <a:rect b="b" l="l" r="r" t="t"/>
              <a:pathLst>
                <a:path extrusionOk="0" h="2134" w="2488">
                  <a:moveTo>
                    <a:pt x="1065" y="1"/>
                  </a:moveTo>
                  <a:cubicBezTo>
                    <a:pt x="480" y="1"/>
                    <a:pt x="0" y="472"/>
                    <a:pt x="0" y="1066"/>
                  </a:cubicBezTo>
                  <a:cubicBezTo>
                    <a:pt x="0" y="1709"/>
                    <a:pt x="522" y="2133"/>
                    <a:pt x="1068" y="2133"/>
                  </a:cubicBezTo>
                  <a:cubicBezTo>
                    <a:pt x="1329" y="2133"/>
                    <a:pt x="1595" y="2037"/>
                    <a:pt x="1813" y="1822"/>
                  </a:cubicBezTo>
                  <a:cubicBezTo>
                    <a:pt x="2488" y="1155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276" name="Google Shape;8276;p57"/>
            <p:cNvSpPr/>
            <p:nvPr/>
          </p:nvSpPr>
          <p:spPr>
            <a:xfrm>
              <a:off x="5265775" y="2256925"/>
              <a:ext cx="62400" cy="53425"/>
            </a:xfrm>
            <a:custGeom>
              <a:rect b="b" l="l" r="r" t="t"/>
              <a:pathLst>
                <a:path extrusionOk="0" h="2137" w="2496">
                  <a:moveTo>
                    <a:pt x="1065" y="0"/>
                  </a:moveTo>
                  <a:cubicBezTo>
                    <a:pt x="480" y="0"/>
                    <a:pt x="0" y="472"/>
                    <a:pt x="0" y="1065"/>
                  </a:cubicBezTo>
                  <a:cubicBezTo>
                    <a:pt x="0" y="1709"/>
                    <a:pt x="525" y="2137"/>
                    <a:pt x="1074" y="2137"/>
                  </a:cubicBezTo>
                  <a:cubicBezTo>
                    <a:pt x="1336" y="2137"/>
                    <a:pt x="1603" y="2039"/>
                    <a:pt x="1821" y="1821"/>
                  </a:cubicBezTo>
                  <a:cubicBezTo>
                    <a:pt x="2496" y="1154"/>
                    <a:pt x="2016" y="0"/>
                    <a:pt x="1065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277" name="Google Shape;8277;p57"/>
            <p:cNvSpPr/>
            <p:nvPr/>
          </p:nvSpPr>
          <p:spPr>
            <a:xfrm>
              <a:off x="5265775" y="2333125"/>
              <a:ext cx="62200" cy="53350"/>
            </a:xfrm>
            <a:custGeom>
              <a:rect b="b" l="l" r="r" t="t"/>
              <a:pathLst>
                <a:path extrusionOk="0" h="2134" w="2488">
                  <a:moveTo>
                    <a:pt x="1065" y="1"/>
                  </a:moveTo>
                  <a:cubicBezTo>
                    <a:pt x="480" y="1"/>
                    <a:pt x="0" y="480"/>
                    <a:pt x="0" y="1066"/>
                  </a:cubicBezTo>
                  <a:cubicBezTo>
                    <a:pt x="0" y="1709"/>
                    <a:pt x="522" y="2134"/>
                    <a:pt x="1068" y="2134"/>
                  </a:cubicBezTo>
                  <a:cubicBezTo>
                    <a:pt x="1329" y="2134"/>
                    <a:pt x="1595" y="2037"/>
                    <a:pt x="1813" y="1822"/>
                  </a:cubicBezTo>
                  <a:cubicBezTo>
                    <a:pt x="2488" y="1155"/>
                    <a:pt x="2016" y="9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278" name="Google Shape;8278;p57"/>
            <p:cNvSpPr/>
            <p:nvPr/>
          </p:nvSpPr>
          <p:spPr>
            <a:xfrm>
              <a:off x="5265775" y="2409350"/>
              <a:ext cx="62200" cy="53350"/>
            </a:xfrm>
            <a:custGeom>
              <a:rect b="b" l="l" r="r" t="t"/>
              <a:pathLst>
                <a:path extrusionOk="0" h="2134" w="2488">
                  <a:moveTo>
                    <a:pt x="1065" y="0"/>
                  </a:moveTo>
                  <a:cubicBezTo>
                    <a:pt x="480" y="0"/>
                    <a:pt x="0" y="472"/>
                    <a:pt x="0" y="1065"/>
                  </a:cubicBezTo>
                  <a:cubicBezTo>
                    <a:pt x="0" y="1709"/>
                    <a:pt x="522" y="2133"/>
                    <a:pt x="1068" y="2133"/>
                  </a:cubicBezTo>
                  <a:cubicBezTo>
                    <a:pt x="1329" y="2133"/>
                    <a:pt x="1595" y="2036"/>
                    <a:pt x="1813" y="1821"/>
                  </a:cubicBezTo>
                  <a:cubicBezTo>
                    <a:pt x="2488" y="1155"/>
                    <a:pt x="2016" y="0"/>
                    <a:pt x="1065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279" name="Google Shape;8279;p57"/>
            <p:cNvSpPr/>
            <p:nvPr/>
          </p:nvSpPr>
          <p:spPr>
            <a:xfrm>
              <a:off x="5265775" y="2485550"/>
              <a:ext cx="62200" cy="53350"/>
            </a:xfrm>
            <a:custGeom>
              <a:rect b="b" l="l" r="r" t="t"/>
              <a:pathLst>
                <a:path extrusionOk="0" h="2134" w="2488">
                  <a:moveTo>
                    <a:pt x="1065" y="1"/>
                  </a:moveTo>
                  <a:cubicBezTo>
                    <a:pt x="480" y="1"/>
                    <a:pt x="0" y="472"/>
                    <a:pt x="0" y="1066"/>
                  </a:cubicBezTo>
                  <a:cubicBezTo>
                    <a:pt x="0" y="1710"/>
                    <a:pt x="526" y="2134"/>
                    <a:pt x="1074" y="2134"/>
                  </a:cubicBezTo>
                  <a:cubicBezTo>
                    <a:pt x="1336" y="2134"/>
                    <a:pt x="1603" y="2037"/>
                    <a:pt x="1821" y="1822"/>
                  </a:cubicBezTo>
                  <a:cubicBezTo>
                    <a:pt x="2488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280" name="Google Shape;8280;p57"/>
            <p:cNvSpPr/>
            <p:nvPr/>
          </p:nvSpPr>
          <p:spPr>
            <a:xfrm>
              <a:off x="5265775" y="2561575"/>
              <a:ext cx="62200" cy="53425"/>
            </a:xfrm>
            <a:custGeom>
              <a:rect b="b" l="l" r="r" t="t"/>
              <a:pathLst>
                <a:path extrusionOk="0" h="2137" w="2488">
                  <a:moveTo>
                    <a:pt x="1065" y="0"/>
                  </a:moveTo>
                  <a:cubicBezTo>
                    <a:pt x="480" y="0"/>
                    <a:pt x="0" y="480"/>
                    <a:pt x="0" y="1073"/>
                  </a:cubicBezTo>
                  <a:cubicBezTo>
                    <a:pt x="0" y="1711"/>
                    <a:pt x="521" y="2137"/>
                    <a:pt x="1067" y="2137"/>
                  </a:cubicBezTo>
                  <a:cubicBezTo>
                    <a:pt x="1328" y="2137"/>
                    <a:pt x="1595" y="2039"/>
                    <a:pt x="1813" y="1821"/>
                  </a:cubicBezTo>
                  <a:cubicBezTo>
                    <a:pt x="2488" y="1154"/>
                    <a:pt x="2016" y="8"/>
                    <a:pt x="1065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281" name="Google Shape;8281;p57"/>
            <p:cNvSpPr/>
            <p:nvPr/>
          </p:nvSpPr>
          <p:spPr>
            <a:xfrm>
              <a:off x="5265775" y="2637775"/>
              <a:ext cx="62200" cy="53450"/>
            </a:xfrm>
            <a:custGeom>
              <a:rect b="b" l="l" r="r" t="t"/>
              <a:pathLst>
                <a:path extrusionOk="0" h="2138" w="2488">
                  <a:moveTo>
                    <a:pt x="1065" y="1"/>
                  </a:moveTo>
                  <a:cubicBezTo>
                    <a:pt x="480" y="1"/>
                    <a:pt x="0" y="480"/>
                    <a:pt x="0" y="1074"/>
                  </a:cubicBezTo>
                  <a:cubicBezTo>
                    <a:pt x="0" y="1712"/>
                    <a:pt x="525" y="2137"/>
                    <a:pt x="1073" y="2137"/>
                  </a:cubicBezTo>
                  <a:cubicBezTo>
                    <a:pt x="1335" y="2137"/>
                    <a:pt x="1603" y="2040"/>
                    <a:pt x="1821" y="1822"/>
                  </a:cubicBezTo>
                  <a:cubicBezTo>
                    <a:pt x="2488" y="1155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282" name="Google Shape;8282;p57"/>
            <p:cNvSpPr/>
            <p:nvPr/>
          </p:nvSpPr>
          <p:spPr>
            <a:xfrm>
              <a:off x="5341975" y="1342750"/>
              <a:ext cx="62425" cy="53450"/>
            </a:xfrm>
            <a:custGeom>
              <a:rect b="b" l="l" r="r" t="t"/>
              <a:pathLst>
                <a:path extrusionOk="0" h="2138" w="2497">
                  <a:moveTo>
                    <a:pt x="1074" y="1"/>
                  </a:moveTo>
                  <a:cubicBezTo>
                    <a:pt x="480" y="1"/>
                    <a:pt x="9" y="481"/>
                    <a:pt x="1" y="1066"/>
                  </a:cubicBezTo>
                  <a:cubicBezTo>
                    <a:pt x="1" y="1710"/>
                    <a:pt x="530" y="2138"/>
                    <a:pt x="1078" y="2138"/>
                  </a:cubicBezTo>
                  <a:cubicBezTo>
                    <a:pt x="1340" y="2138"/>
                    <a:pt x="1606" y="2040"/>
                    <a:pt x="1822" y="1822"/>
                  </a:cubicBezTo>
                  <a:cubicBezTo>
                    <a:pt x="2497" y="1147"/>
                    <a:pt x="2017" y="1"/>
                    <a:pt x="1074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283" name="Google Shape;8283;p57"/>
            <p:cNvSpPr/>
            <p:nvPr/>
          </p:nvSpPr>
          <p:spPr>
            <a:xfrm>
              <a:off x="5341975" y="1418975"/>
              <a:ext cx="62425" cy="53350"/>
            </a:xfrm>
            <a:custGeom>
              <a:rect b="b" l="l" r="r" t="t"/>
              <a:pathLst>
                <a:path extrusionOk="0" h="2134" w="2497">
                  <a:moveTo>
                    <a:pt x="1074" y="1"/>
                  </a:moveTo>
                  <a:cubicBezTo>
                    <a:pt x="480" y="1"/>
                    <a:pt x="9" y="480"/>
                    <a:pt x="1" y="1065"/>
                  </a:cubicBezTo>
                  <a:cubicBezTo>
                    <a:pt x="1" y="1709"/>
                    <a:pt x="530" y="2133"/>
                    <a:pt x="1078" y="2133"/>
                  </a:cubicBezTo>
                  <a:cubicBezTo>
                    <a:pt x="1340" y="2133"/>
                    <a:pt x="1606" y="2037"/>
                    <a:pt x="1822" y="1822"/>
                  </a:cubicBezTo>
                  <a:cubicBezTo>
                    <a:pt x="2497" y="1147"/>
                    <a:pt x="2017" y="1"/>
                    <a:pt x="1074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284" name="Google Shape;8284;p57"/>
            <p:cNvSpPr/>
            <p:nvPr/>
          </p:nvSpPr>
          <p:spPr>
            <a:xfrm>
              <a:off x="5341975" y="1495200"/>
              <a:ext cx="62425" cy="53325"/>
            </a:xfrm>
            <a:custGeom>
              <a:rect b="b" l="l" r="r" t="t"/>
              <a:pathLst>
                <a:path extrusionOk="0" h="2133" w="2497">
                  <a:moveTo>
                    <a:pt x="1074" y="0"/>
                  </a:moveTo>
                  <a:cubicBezTo>
                    <a:pt x="480" y="0"/>
                    <a:pt x="9" y="480"/>
                    <a:pt x="1" y="1065"/>
                  </a:cubicBezTo>
                  <a:cubicBezTo>
                    <a:pt x="1" y="1709"/>
                    <a:pt x="530" y="2133"/>
                    <a:pt x="1078" y="2133"/>
                  </a:cubicBezTo>
                  <a:cubicBezTo>
                    <a:pt x="1340" y="2133"/>
                    <a:pt x="1606" y="2036"/>
                    <a:pt x="1822" y="1821"/>
                  </a:cubicBezTo>
                  <a:cubicBezTo>
                    <a:pt x="2497" y="1146"/>
                    <a:pt x="2017" y="0"/>
                    <a:pt x="1074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285" name="Google Shape;8285;p57"/>
            <p:cNvSpPr/>
            <p:nvPr/>
          </p:nvSpPr>
          <p:spPr>
            <a:xfrm>
              <a:off x="5341975" y="1571400"/>
              <a:ext cx="62375" cy="53250"/>
            </a:xfrm>
            <a:custGeom>
              <a:rect b="b" l="l" r="r" t="t"/>
              <a:pathLst>
                <a:path extrusionOk="0" h="2130" w="2495">
                  <a:moveTo>
                    <a:pt x="1084" y="1"/>
                  </a:moveTo>
                  <a:cubicBezTo>
                    <a:pt x="1080" y="1"/>
                    <a:pt x="1077" y="1"/>
                    <a:pt x="1074" y="1"/>
                  </a:cubicBezTo>
                  <a:cubicBezTo>
                    <a:pt x="480" y="1"/>
                    <a:pt x="9" y="472"/>
                    <a:pt x="1" y="1066"/>
                  </a:cubicBezTo>
                  <a:cubicBezTo>
                    <a:pt x="1" y="1703"/>
                    <a:pt x="529" y="2129"/>
                    <a:pt x="1077" y="2129"/>
                  </a:cubicBezTo>
                  <a:cubicBezTo>
                    <a:pt x="1339" y="2129"/>
                    <a:pt x="1606" y="2032"/>
                    <a:pt x="1822" y="1813"/>
                  </a:cubicBezTo>
                  <a:cubicBezTo>
                    <a:pt x="2494" y="1149"/>
                    <a:pt x="2020" y="1"/>
                    <a:pt x="1084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286" name="Google Shape;8286;p57"/>
            <p:cNvSpPr/>
            <p:nvPr/>
          </p:nvSpPr>
          <p:spPr>
            <a:xfrm>
              <a:off x="5341975" y="1647400"/>
              <a:ext cx="62425" cy="53450"/>
            </a:xfrm>
            <a:custGeom>
              <a:rect b="b" l="l" r="r" t="t"/>
              <a:pathLst>
                <a:path extrusionOk="0" h="2138" w="2497">
                  <a:moveTo>
                    <a:pt x="1074" y="1"/>
                  </a:moveTo>
                  <a:cubicBezTo>
                    <a:pt x="480" y="9"/>
                    <a:pt x="9" y="481"/>
                    <a:pt x="1" y="1066"/>
                  </a:cubicBezTo>
                  <a:cubicBezTo>
                    <a:pt x="1" y="1710"/>
                    <a:pt x="530" y="2138"/>
                    <a:pt x="1078" y="2138"/>
                  </a:cubicBezTo>
                  <a:cubicBezTo>
                    <a:pt x="1340" y="2138"/>
                    <a:pt x="1606" y="2040"/>
                    <a:pt x="1822" y="1822"/>
                  </a:cubicBezTo>
                  <a:cubicBezTo>
                    <a:pt x="2497" y="1147"/>
                    <a:pt x="2017" y="1"/>
                    <a:pt x="1074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287" name="Google Shape;8287;p57"/>
            <p:cNvSpPr/>
            <p:nvPr/>
          </p:nvSpPr>
          <p:spPr>
            <a:xfrm>
              <a:off x="5341975" y="1723625"/>
              <a:ext cx="62425" cy="53350"/>
            </a:xfrm>
            <a:custGeom>
              <a:rect b="b" l="l" r="r" t="t"/>
              <a:pathLst>
                <a:path extrusionOk="0" h="2134" w="2497">
                  <a:moveTo>
                    <a:pt x="1074" y="1"/>
                  </a:moveTo>
                  <a:cubicBezTo>
                    <a:pt x="480" y="1"/>
                    <a:pt x="9" y="480"/>
                    <a:pt x="1" y="1065"/>
                  </a:cubicBezTo>
                  <a:cubicBezTo>
                    <a:pt x="1" y="1709"/>
                    <a:pt x="530" y="2133"/>
                    <a:pt x="1078" y="2133"/>
                  </a:cubicBezTo>
                  <a:cubicBezTo>
                    <a:pt x="1340" y="2133"/>
                    <a:pt x="1606" y="2037"/>
                    <a:pt x="1822" y="1822"/>
                  </a:cubicBezTo>
                  <a:cubicBezTo>
                    <a:pt x="2497" y="1147"/>
                    <a:pt x="2017" y="1"/>
                    <a:pt x="1074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288" name="Google Shape;8288;p57"/>
            <p:cNvSpPr/>
            <p:nvPr/>
          </p:nvSpPr>
          <p:spPr>
            <a:xfrm>
              <a:off x="5341975" y="1799850"/>
              <a:ext cx="62425" cy="53325"/>
            </a:xfrm>
            <a:custGeom>
              <a:rect b="b" l="l" r="r" t="t"/>
              <a:pathLst>
                <a:path extrusionOk="0" h="2133" w="2497">
                  <a:moveTo>
                    <a:pt x="1074" y="0"/>
                  </a:moveTo>
                  <a:cubicBezTo>
                    <a:pt x="480" y="0"/>
                    <a:pt x="9" y="480"/>
                    <a:pt x="1" y="1065"/>
                  </a:cubicBezTo>
                  <a:cubicBezTo>
                    <a:pt x="1" y="1709"/>
                    <a:pt x="530" y="2133"/>
                    <a:pt x="1078" y="2133"/>
                  </a:cubicBezTo>
                  <a:cubicBezTo>
                    <a:pt x="1340" y="2133"/>
                    <a:pt x="1606" y="2036"/>
                    <a:pt x="1822" y="1821"/>
                  </a:cubicBezTo>
                  <a:cubicBezTo>
                    <a:pt x="2497" y="1146"/>
                    <a:pt x="2017" y="0"/>
                    <a:pt x="1074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289" name="Google Shape;8289;p57"/>
            <p:cNvSpPr/>
            <p:nvPr/>
          </p:nvSpPr>
          <p:spPr>
            <a:xfrm>
              <a:off x="5341975" y="1876050"/>
              <a:ext cx="62425" cy="53275"/>
            </a:xfrm>
            <a:custGeom>
              <a:rect b="b" l="l" r="r" t="t"/>
              <a:pathLst>
                <a:path extrusionOk="0" h="2131" w="2497">
                  <a:moveTo>
                    <a:pt x="1074" y="1"/>
                  </a:moveTo>
                  <a:cubicBezTo>
                    <a:pt x="480" y="1"/>
                    <a:pt x="9" y="472"/>
                    <a:pt x="1" y="1066"/>
                  </a:cubicBezTo>
                  <a:cubicBezTo>
                    <a:pt x="1" y="1707"/>
                    <a:pt x="527" y="2131"/>
                    <a:pt x="1074" y="2131"/>
                  </a:cubicBezTo>
                  <a:cubicBezTo>
                    <a:pt x="1337" y="2131"/>
                    <a:pt x="1605" y="2033"/>
                    <a:pt x="1822" y="1813"/>
                  </a:cubicBezTo>
                  <a:cubicBezTo>
                    <a:pt x="2497" y="1147"/>
                    <a:pt x="2017" y="1"/>
                    <a:pt x="1074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290" name="Google Shape;8290;p57"/>
            <p:cNvSpPr/>
            <p:nvPr/>
          </p:nvSpPr>
          <p:spPr>
            <a:xfrm>
              <a:off x="5341975" y="1952050"/>
              <a:ext cx="62425" cy="53450"/>
            </a:xfrm>
            <a:custGeom>
              <a:rect b="b" l="l" r="r" t="t"/>
              <a:pathLst>
                <a:path extrusionOk="0" h="2138" w="2497">
                  <a:moveTo>
                    <a:pt x="1074" y="1"/>
                  </a:moveTo>
                  <a:cubicBezTo>
                    <a:pt x="480" y="9"/>
                    <a:pt x="9" y="481"/>
                    <a:pt x="1" y="1074"/>
                  </a:cubicBezTo>
                  <a:cubicBezTo>
                    <a:pt x="1" y="1712"/>
                    <a:pt x="529" y="2138"/>
                    <a:pt x="1077" y="2138"/>
                  </a:cubicBezTo>
                  <a:cubicBezTo>
                    <a:pt x="1339" y="2138"/>
                    <a:pt x="1606" y="2040"/>
                    <a:pt x="1822" y="1822"/>
                  </a:cubicBezTo>
                  <a:cubicBezTo>
                    <a:pt x="2497" y="1155"/>
                    <a:pt x="2017" y="1"/>
                    <a:pt x="1074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291" name="Google Shape;8291;p57"/>
            <p:cNvSpPr/>
            <p:nvPr/>
          </p:nvSpPr>
          <p:spPr>
            <a:xfrm>
              <a:off x="5341975" y="2028275"/>
              <a:ext cx="62425" cy="53450"/>
            </a:xfrm>
            <a:custGeom>
              <a:rect b="b" l="l" r="r" t="t"/>
              <a:pathLst>
                <a:path extrusionOk="0" h="2138" w="2497">
                  <a:moveTo>
                    <a:pt x="1074" y="1"/>
                  </a:moveTo>
                  <a:cubicBezTo>
                    <a:pt x="480" y="1"/>
                    <a:pt x="9" y="480"/>
                    <a:pt x="1" y="1065"/>
                  </a:cubicBezTo>
                  <a:cubicBezTo>
                    <a:pt x="1" y="1709"/>
                    <a:pt x="530" y="2137"/>
                    <a:pt x="1078" y="2137"/>
                  </a:cubicBezTo>
                  <a:cubicBezTo>
                    <a:pt x="1340" y="2137"/>
                    <a:pt x="1606" y="2040"/>
                    <a:pt x="1822" y="1821"/>
                  </a:cubicBezTo>
                  <a:cubicBezTo>
                    <a:pt x="2497" y="1147"/>
                    <a:pt x="2017" y="1"/>
                    <a:pt x="1074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292" name="Google Shape;8292;p57"/>
            <p:cNvSpPr/>
            <p:nvPr/>
          </p:nvSpPr>
          <p:spPr>
            <a:xfrm>
              <a:off x="5341975" y="2104500"/>
              <a:ext cx="62425" cy="53325"/>
            </a:xfrm>
            <a:custGeom>
              <a:rect b="b" l="l" r="r" t="t"/>
              <a:pathLst>
                <a:path extrusionOk="0" h="2133" w="2497">
                  <a:moveTo>
                    <a:pt x="1074" y="0"/>
                  </a:moveTo>
                  <a:cubicBezTo>
                    <a:pt x="480" y="0"/>
                    <a:pt x="9" y="480"/>
                    <a:pt x="1" y="1065"/>
                  </a:cubicBezTo>
                  <a:cubicBezTo>
                    <a:pt x="1" y="1709"/>
                    <a:pt x="530" y="2133"/>
                    <a:pt x="1078" y="2133"/>
                  </a:cubicBezTo>
                  <a:cubicBezTo>
                    <a:pt x="1340" y="2133"/>
                    <a:pt x="1606" y="2036"/>
                    <a:pt x="1822" y="1821"/>
                  </a:cubicBezTo>
                  <a:cubicBezTo>
                    <a:pt x="2497" y="1146"/>
                    <a:pt x="2017" y="0"/>
                    <a:pt x="1074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293" name="Google Shape;8293;p57"/>
            <p:cNvSpPr/>
            <p:nvPr/>
          </p:nvSpPr>
          <p:spPr>
            <a:xfrm>
              <a:off x="5341975" y="2180700"/>
              <a:ext cx="62425" cy="53350"/>
            </a:xfrm>
            <a:custGeom>
              <a:rect b="b" l="l" r="r" t="t"/>
              <a:pathLst>
                <a:path extrusionOk="0" h="2134" w="2497">
                  <a:moveTo>
                    <a:pt x="1074" y="1"/>
                  </a:moveTo>
                  <a:cubicBezTo>
                    <a:pt x="480" y="1"/>
                    <a:pt x="9" y="480"/>
                    <a:pt x="1" y="1066"/>
                  </a:cubicBezTo>
                  <a:cubicBezTo>
                    <a:pt x="1" y="1709"/>
                    <a:pt x="530" y="2133"/>
                    <a:pt x="1078" y="2133"/>
                  </a:cubicBezTo>
                  <a:cubicBezTo>
                    <a:pt x="1340" y="2133"/>
                    <a:pt x="1606" y="2037"/>
                    <a:pt x="1822" y="1822"/>
                  </a:cubicBezTo>
                  <a:cubicBezTo>
                    <a:pt x="2497" y="1147"/>
                    <a:pt x="2017" y="1"/>
                    <a:pt x="1074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294" name="Google Shape;8294;p57"/>
            <p:cNvSpPr/>
            <p:nvPr/>
          </p:nvSpPr>
          <p:spPr>
            <a:xfrm>
              <a:off x="5341975" y="2256925"/>
              <a:ext cx="62575" cy="53425"/>
            </a:xfrm>
            <a:custGeom>
              <a:rect b="b" l="l" r="r" t="t"/>
              <a:pathLst>
                <a:path extrusionOk="0" h="2137" w="2503">
                  <a:moveTo>
                    <a:pt x="1084" y="0"/>
                  </a:moveTo>
                  <a:cubicBezTo>
                    <a:pt x="1081" y="0"/>
                    <a:pt x="1077" y="0"/>
                    <a:pt x="1074" y="0"/>
                  </a:cubicBezTo>
                  <a:cubicBezTo>
                    <a:pt x="480" y="0"/>
                    <a:pt x="9" y="480"/>
                    <a:pt x="1" y="1065"/>
                  </a:cubicBezTo>
                  <a:cubicBezTo>
                    <a:pt x="1" y="1709"/>
                    <a:pt x="530" y="2137"/>
                    <a:pt x="1081" y="2137"/>
                  </a:cubicBezTo>
                  <a:cubicBezTo>
                    <a:pt x="1344" y="2137"/>
                    <a:pt x="1612" y="2039"/>
                    <a:pt x="1830" y="1821"/>
                  </a:cubicBezTo>
                  <a:cubicBezTo>
                    <a:pt x="2502" y="1149"/>
                    <a:pt x="2028" y="0"/>
                    <a:pt x="1084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295" name="Google Shape;8295;p57"/>
            <p:cNvSpPr/>
            <p:nvPr/>
          </p:nvSpPr>
          <p:spPr>
            <a:xfrm>
              <a:off x="5341975" y="2333125"/>
              <a:ext cx="62425" cy="53450"/>
            </a:xfrm>
            <a:custGeom>
              <a:rect b="b" l="l" r="r" t="t"/>
              <a:pathLst>
                <a:path extrusionOk="0" h="2138" w="2497">
                  <a:moveTo>
                    <a:pt x="1074" y="1"/>
                  </a:moveTo>
                  <a:cubicBezTo>
                    <a:pt x="480" y="1"/>
                    <a:pt x="9" y="480"/>
                    <a:pt x="1" y="1066"/>
                  </a:cubicBezTo>
                  <a:cubicBezTo>
                    <a:pt x="1" y="1709"/>
                    <a:pt x="530" y="2137"/>
                    <a:pt x="1078" y="2137"/>
                  </a:cubicBezTo>
                  <a:cubicBezTo>
                    <a:pt x="1340" y="2137"/>
                    <a:pt x="1606" y="2040"/>
                    <a:pt x="1822" y="1822"/>
                  </a:cubicBezTo>
                  <a:cubicBezTo>
                    <a:pt x="2497" y="1147"/>
                    <a:pt x="2017" y="1"/>
                    <a:pt x="1074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296" name="Google Shape;8296;p57"/>
            <p:cNvSpPr/>
            <p:nvPr/>
          </p:nvSpPr>
          <p:spPr>
            <a:xfrm>
              <a:off x="5341975" y="2485550"/>
              <a:ext cx="62425" cy="53300"/>
            </a:xfrm>
            <a:custGeom>
              <a:rect b="b" l="l" r="r" t="t"/>
              <a:pathLst>
                <a:path extrusionOk="0" h="2132" w="2497">
                  <a:moveTo>
                    <a:pt x="1074" y="1"/>
                  </a:moveTo>
                  <a:cubicBezTo>
                    <a:pt x="480" y="1"/>
                    <a:pt x="9" y="480"/>
                    <a:pt x="1" y="1066"/>
                  </a:cubicBezTo>
                  <a:cubicBezTo>
                    <a:pt x="1" y="1708"/>
                    <a:pt x="527" y="2131"/>
                    <a:pt x="1074" y="2131"/>
                  </a:cubicBezTo>
                  <a:cubicBezTo>
                    <a:pt x="1337" y="2131"/>
                    <a:pt x="1605" y="2033"/>
                    <a:pt x="1822" y="1814"/>
                  </a:cubicBezTo>
                  <a:cubicBezTo>
                    <a:pt x="2497" y="1147"/>
                    <a:pt x="2017" y="1"/>
                    <a:pt x="1074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297" name="Google Shape;8297;p57"/>
            <p:cNvSpPr/>
            <p:nvPr/>
          </p:nvSpPr>
          <p:spPr>
            <a:xfrm>
              <a:off x="5341975" y="2561575"/>
              <a:ext cx="62425" cy="53425"/>
            </a:xfrm>
            <a:custGeom>
              <a:rect b="b" l="l" r="r" t="t"/>
              <a:pathLst>
                <a:path extrusionOk="0" h="2137" w="2497">
                  <a:moveTo>
                    <a:pt x="1074" y="0"/>
                  </a:moveTo>
                  <a:cubicBezTo>
                    <a:pt x="480" y="8"/>
                    <a:pt x="9" y="480"/>
                    <a:pt x="1" y="1073"/>
                  </a:cubicBezTo>
                  <a:cubicBezTo>
                    <a:pt x="1" y="1711"/>
                    <a:pt x="529" y="2137"/>
                    <a:pt x="1077" y="2137"/>
                  </a:cubicBezTo>
                  <a:cubicBezTo>
                    <a:pt x="1339" y="2137"/>
                    <a:pt x="1606" y="2039"/>
                    <a:pt x="1822" y="1821"/>
                  </a:cubicBezTo>
                  <a:cubicBezTo>
                    <a:pt x="2497" y="1154"/>
                    <a:pt x="2017" y="0"/>
                    <a:pt x="1074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298" name="Google Shape;8298;p57"/>
            <p:cNvSpPr/>
            <p:nvPr/>
          </p:nvSpPr>
          <p:spPr>
            <a:xfrm>
              <a:off x="5341975" y="2637775"/>
              <a:ext cx="62425" cy="53450"/>
            </a:xfrm>
            <a:custGeom>
              <a:rect b="b" l="l" r="r" t="t"/>
              <a:pathLst>
                <a:path extrusionOk="0" h="2138" w="2497">
                  <a:moveTo>
                    <a:pt x="1074" y="1"/>
                  </a:moveTo>
                  <a:cubicBezTo>
                    <a:pt x="480" y="9"/>
                    <a:pt x="9" y="480"/>
                    <a:pt x="1" y="1074"/>
                  </a:cubicBezTo>
                  <a:cubicBezTo>
                    <a:pt x="1" y="1712"/>
                    <a:pt x="529" y="2137"/>
                    <a:pt x="1077" y="2137"/>
                  </a:cubicBezTo>
                  <a:cubicBezTo>
                    <a:pt x="1339" y="2137"/>
                    <a:pt x="1606" y="2040"/>
                    <a:pt x="1822" y="1822"/>
                  </a:cubicBezTo>
                  <a:cubicBezTo>
                    <a:pt x="2497" y="1147"/>
                    <a:pt x="2017" y="1"/>
                    <a:pt x="1074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299" name="Google Shape;8299;p57"/>
            <p:cNvSpPr/>
            <p:nvPr/>
          </p:nvSpPr>
          <p:spPr>
            <a:xfrm>
              <a:off x="5418200" y="1342750"/>
              <a:ext cx="62425" cy="53450"/>
            </a:xfrm>
            <a:custGeom>
              <a:rect b="b" l="l" r="r" t="t"/>
              <a:pathLst>
                <a:path extrusionOk="0" h="2138" w="2497">
                  <a:moveTo>
                    <a:pt x="1065" y="1"/>
                  </a:moveTo>
                  <a:cubicBezTo>
                    <a:pt x="480" y="1"/>
                    <a:pt x="0" y="481"/>
                    <a:pt x="0" y="1066"/>
                  </a:cubicBezTo>
                  <a:cubicBezTo>
                    <a:pt x="0" y="1710"/>
                    <a:pt x="525" y="2138"/>
                    <a:pt x="1074" y="2138"/>
                  </a:cubicBezTo>
                  <a:cubicBezTo>
                    <a:pt x="1336" y="2138"/>
                    <a:pt x="1603" y="2040"/>
                    <a:pt x="1821" y="1822"/>
                  </a:cubicBezTo>
                  <a:cubicBezTo>
                    <a:pt x="2496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300" name="Google Shape;8300;p57"/>
            <p:cNvSpPr/>
            <p:nvPr/>
          </p:nvSpPr>
          <p:spPr>
            <a:xfrm>
              <a:off x="5418200" y="1418975"/>
              <a:ext cx="62425" cy="53350"/>
            </a:xfrm>
            <a:custGeom>
              <a:rect b="b" l="l" r="r" t="t"/>
              <a:pathLst>
                <a:path extrusionOk="0" h="2134" w="2497">
                  <a:moveTo>
                    <a:pt x="1065" y="1"/>
                  </a:moveTo>
                  <a:cubicBezTo>
                    <a:pt x="480" y="1"/>
                    <a:pt x="0" y="480"/>
                    <a:pt x="0" y="1065"/>
                  </a:cubicBezTo>
                  <a:cubicBezTo>
                    <a:pt x="0" y="1709"/>
                    <a:pt x="526" y="2133"/>
                    <a:pt x="1074" y="2133"/>
                  </a:cubicBezTo>
                  <a:cubicBezTo>
                    <a:pt x="1336" y="2133"/>
                    <a:pt x="1603" y="2037"/>
                    <a:pt x="1821" y="1822"/>
                  </a:cubicBezTo>
                  <a:cubicBezTo>
                    <a:pt x="2496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301" name="Google Shape;8301;p57"/>
            <p:cNvSpPr/>
            <p:nvPr/>
          </p:nvSpPr>
          <p:spPr>
            <a:xfrm>
              <a:off x="5418200" y="1495200"/>
              <a:ext cx="62425" cy="53325"/>
            </a:xfrm>
            <a:custGeom>
              <a:rect b="b" l="l" r="r" t="t"/>
              <a:pathLst>
                <a:path extrusionOk="0" h="2133" w="2497">
                  <a:moveTo>
                    <a:pt x="1065" y="0"/>
                  </a:moveTo>
                  <a:cubicBezTo>
                    <a:pt x="480" y="0"/>
                    <a:pt x="0" y="480"/>
                    <a:pt x="0" y="1065"/>
                  </a:cubicBezTo>
                  <a:cubicBezTo>
                    <a:pt x="0" y="1709"/>
                    <a:pt x="526" y="2133"/>
                    <a:pt x="1074" y="2133"/>
                  </a:cubicBezTo>
                  <a:cubicBezTo>
                    <a:pt x="1336" y="2133"/>
                    <a:pt x="1603" y="2036"/>
                    <a:pt x="1821" y="1821"/>
                  </a:cubicBezTo>
                  <a:cubicBezTo>
                    <a:pt x="2496" y="1146"/>
                    <a:pt x="2016" y="0"/>
                    <a:pt x="1065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302" name="Google Shape;8302;p57"/>
            <p:cNvSpPr/>
            <p:nvPr/>
          </p:nvSpPr>
          <p:spPr>
            <a:xfrm>
              <a:off x="5418200" y="1571400"/>
              <a:ext cx="62425" cy="53250"/>
            </a:xfrm>
            <a:custGeom>
              <a:rect b="b" l="l" r="r" t="t"/>
              <a:pathLst>
                <a:path extrusionOk="0" h="2130" w="2497">
                  <a:moveTo>
                    <a:pt x="1065" y="1"/>
                  </a:moveTo>
                  <a:cubicBezTo>
                    <a:pt x="480" y="1"/>
                    <a:pt x="0" y="472"/>
                    <a:pt x="0" y="1066"/>
                  </a:cubicBezTo>
                  <a:cubicBezTo>
                    <a:pt x="0" y="1703"/>
                    <a:pt x="525" y="2129"/>
                    <a:pt x="1073" y="2129"/>
                  </a:cubicBezTo>
                  <a:cubicBezTo>
                    <a:pt x="1335" y="2129"/>
                    <a:pt x="1603" y="2032"/>
                    <a:pt x="1821" y="1813"/>
                  </a:cubicBezTo>
                  <a:cubicBezTo>
                    <a:pt x="2496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303" name="Google Shape;8303;p57"/>
            <p:cNvSpPr/>
            <p:nvPr/>
          </p:nvSpPr>
          <p:spPr>
            <a:xfrm>
              <a:off x="5418200" y="1647400"/>
              <a:ext cx="62425" cy="53450"/>
            </a:xfrm>
            <a:custGeom>
              <a:rect b="b" l="l" r="r" t="t"/>
              <a:pathLst>
                <a:path extrusionOk="0" h="2138" w="2497">
                  <a:moveTo>
                    <a:pt x="1065" y="1"/>
                  </a:moveTo>
                  <a:cubicBezTo>
                    <a:pt x="480" y="1"/>
                    <a:pt x="0" y="481"/>
                    <a:pt x="0" y="1066"/>
                  </a:cubicBezTo>
                  <a:cubicBezTo>
                    <a:pt x="0" y="1710"/>
                    <a:pt x="525" y="2138"/>
                    <a:pt x="1074" y="2138"/>
                  </a:cubicBezTo>
                  <a:cubicBezTo>
                    <a:pt x="1336" y="2138"/>
                    <a:pt x="1603" y="2040"/>
                    <a:pt x="1821" y="1822"/>
                  </a:cubicBezTo>
                  <a:cubicBezTo>
                    <a:pt x="2496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304" name="Google Shape;8304;p57"/>
            <p:cNvSpPr/>
            <p:nvPr/>
          </p:nvSpPr>
          <p:spPr>
            <a:xfrm>
              <a:off x="5418200" y="1723625"/>
              <a:ext cx="62425" cy="53350"/>
            </a:xfrm>
            <a:custGeom>
              <a:rect b="b" l="l" r="r" t="t"/>
              <a:pathLst>
                <a:path extrusionOk="0" h="2134" w="2497">
                  <a:moveTo>
                    <a:pt x="1065" y="1"/>
                  </a:moveTo>
                  <a:cubicBezTo>
                    <a:pt x="480" y="1"/>
                    <a:pt x="0" y="480"/>
                    <a:pt x="0" y="1065"/>
                  </a:cubicBezTo>
                  <a:cubicBezTo>
                    <a:pt x="0" y="1709"/>
                    <a:pt x="526" y="2133"/>
                    <a:pt x="1074" y="2133"/>
                  </a:cubicBezTo>
                  <a:cubicBezTo>
                    <a:pt x="1336" y="2133"/>
                    <a:pt x="1603" y="2037"/>
                    <a:pt x="1821" y="1822"/>
                  </a:cubicBezTo>
                  <a:cubicBezTo>
                    <a:pt x="2496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305" name="Google Shape;8305;p57"/>
            <p:cNvSpPr/>
            <p:nvPr/>
          </p:nvSpPr>
          <p:spPr>
            <a:xfrm>
              <a:off x="5418200" y="1799850"/>
              <a:ext cx="62425" cy="53325"/>
            </a:xfrm>
            <a:custGeom>
              <a:rect b="b" l="l" r="r" t="t"/>
              <a:pathLst>
                <a:path extrusionOk="0" h="2133" w="2497">
                  <a:moveTo>
                    <a:pt x="1065" y="0"/>
                  </a:moveTo>
                  <a:cubicBezTo>
                    <a:pt x="480" y="0"/>
                    <a:pt x="0" y="480"/>
                    <a:pt x="0" y="1065"/>
                  </a:cubicBezTo>
                  <a:cubicBezTo>
                    <a:pt x="0" y="1709"/>
                    <a:pt x="526" y="2133"/>
                    <a:pt x="1074" y="2133"/>
                  </a:cubicBezTo>
                  <a:cubicBezTo>
                    <a:pt x="1336" y="2133"/>
                    <a:pt x="1603" y="2036"/>
                    <a:pt x="1821" y="1821"/>
                  </a:cubicBezTo>
                  <a:cubicBezTo>
                    <a:pt x="2496" y="1146"/>
                    <a:pt x="2016" y="0"/>
                    <a:pt x="1065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306" name="Google Shape;8306;p57"/>
            <p:cNvSpPr/>
            <p:nvPr/>
          </p:nvSpPr>
          <p:spPr>
            <a:xfrm>
              <a:off x="5418200" y="1876050"/>
              <a:ext cx="62425" cy="53275"/>
            </a:xfrm>
            <a:custGeom>
              <a:rect b="b" l="l" r="r" t="t"/>
              <a:pathLst>
                <a:path extrusionOk="0" h="2131" w="2497">
                  <a:moveTo>
                    <a:pt x="1065" y="1"/>
                  </a:moveTo>
                  <a:cubicBezTo>
                    <a:pt x="480" y="1"/>
                    <a:pt x="0" y="472"/>
                    <a:pt x="0" y="1066"/>
                  </a:cubicBezTo>
                  <a:cubicBezTo>
                    <a:pt x="0" y="1707"/>
                    <a:pt x="522" y="2131"/>
                    <a:pt x="1069" y="2131"/>
                  </a:cubicBezTo>
                  <a:cubicBezTo>
                    <a:pt x="1333" y="2131"/>
                    <a:pt x="1602" y="2033"/>
                    <a:pt x="1821" y="1813"/>
                  </a:cubicBezTo>
                  <a:cubicBezTo>
                    <a:pt x="2496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307" name="Google Shape;8307;p57"/>
            <p:cNvSpPr/>
            <p:nvPr/>
          </p:nvSpPr>
          <p:spPr>
            <a:xfrm>
              <a:off x="5418200" y="1952050"/>
              <a:ext cx="62425" cy="53450"/>
            </a:xfrm>
            <a:custGeom>
              <a:rect b="b" l="l" r="r" t="t"/>
              <a:pathLst>
                <a:path extrusionOk="0" h="2138" w="2497">
                  <a:moveTo>
                    <a:pt x="1065" y="1"/>
                  </a:moveTo>
                  <a:cubicBezTo>
                    <a:pt x="480" y="9"/>
                    <a:pt x="0" y="481"/>
                    <a:pt x="0" y="1074"/>
                  </a:cubicBezTo>
                  <a:cubicBezTo>
                    <a:pt x="0" y="1712"/>
                    <a:pt x="525" y="2138"/>
                    <a:pt x="1073" y="2138"/>
                  </a:cubicBezTo>
                  <a:cubicBezTo>
                    <a:pt x="1335" y="2138"/>
                    <a:pt x="1603" y="2040"/>
                    <a:pt x="1821" y="1822"/>
                  </a:cubicBezTo>
                  <a:cubicBezTo>
                    <a:pt x="2496" y="1155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308" name="Google Shape;8308;p57"/>
            <p:cNvSpPr/>
            <p:nvPr/>
          </p:nvSpPr>
          <p:spPr>
            <a:xfrm>
              <a:off x="5418200" y="2028275"/>
              <a:ext cx="62425" cy="53450"/>
            </a:xfrm>
            <a:custGeom>
              <a:rect b="b" l="l" r="r" t="t"/>
              <a:pathLst>
                <a:path extrusionOk="0" h="2138" w="2497">
                  <a:moveTo>
                    <a:pt x="1065" y="1"/>
                  </a:moveTo>
                  <a:cubicBezTo>
                    <a:pt x="480" y="1"/>
                    <a:pt x="0" y="480"/>
                    <a:pt x="0" y="1065"/>
                  </a:cubicBezTo>
                  <a:cubicBezTo>
                    <a:pt x="0" y="1709"/>
                    <a:pt x="525" y="2137"/>
                    <a:pt x="1074" y="2137"/>
                  </a:cubicBezTo>
                  <a:cubicBezTo>
                    <a:pt x="1336" y="2137"/>
                    <a:pt x="1603" y="2040"/>
                    <a:pt x="1821" y="1821"/>
                  </a:cubicBezTo>
                  <a:cubicBezTo>
                    <a:pt x="2496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309" name="Google Shape;8309;p57"/>
            <p:cNvSpPr/>
            <p:nvPr/>
          </p:nvSpPr>
          <p:spPr>
            <a:xfrm>
              <a:off x="5418200" y="2104500"/>
              <a:ext cx="62425" cy="53325"/>
            </a:xfrm>
            <a:custGeom>
              <a:rect b="b" l="l" r="r" t="t"/>
              <a:pathLst>
                <a:path extrusionOk="0" h="2133" w="2497">
                  <a:moveTo>
                    <a:pt x="1065" y="0"/>
                  </a:moveTo>
                  <a:cubicBezTo>
                    <a:pt x="480" y="0"/>
                    <a:pt x="0" y="480"/>
                    <a:pt x="0" y="1065"/>
                  </a:cubicBezTo>
                  <a:cubicBezTo>
                    <a:pt x="0" y="1709"/>
                    <a:pt x="526" y="2133"/>
                    <a:pt x="1074" y="2133"/>
                  </a:cubicBezTo>
                  <a:cubicBezTo>
                    <a:pt x="1336" y="2133"/>
                    <a:pt x="1603" y="2036"/>
                    <a:pt x="1821" y="1821"/>
                  </a:cubicBezTo>
                  <a:cubicBezTo>
                    <a:pt x="2496" y="1146"/>
                    <a:pt x="2016" y="0"/>
                    <a:pt x="1065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310" name="Google Shape;8310;p57"/>
            <p:cNvSpPr/>
            <p:nvPr/>
          </p:nvSpPr>
          <p:spPr>
            <a:xfrm>
              <a:off x="5418200" y="2180700"/>
              <a:ext cx="62425" cy="53350"/>
            </a:xfrm>
            <a:custGeom>
              <a:rect b="b" l="l" r="r" t="t"/>
              <a:pathLst>
                <a:path extrusionOk="0" h="2134" w="2497">
                  <a:moveTo>
                    <a:pt x="1065" y="1"/>
                  </a:moveTo>
                  <a:cubicBezTo>
                    <a:pt x="480" y="1"/>
                    <a:pt x="0" y="480"/>
                    <a:pt x="0" y="1066"/>
                  </a:cubicBezTo>
                  <a:cubicBezTo>
                    <a:pt x="0" y="1709"/>
                    <a:pt x="526" y="2133"/>
                    <a:pt x="1074" y="2133"/>
                  </a:cubicBezTo>
                  <a:cubicBezTo>
                    <a:pt x="1336" y="2133"/>
                    <a:pt x="1603" y="2037"/>
                    <a:pt x="1821" y="1822"/>
                  </a:cubicBezTo>
                  <a:cubicBezTo>
                    <a:pt x="2496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311" name="Google Shape;8311;p57"/>
            <p:cNvSpPr/>
            <p:nvPr/>
          </p:nvSpPr>
          <p:spPr>
            <a:xfrm>
              <a:off x="5418200" y="2256925"/>
              <a:ext cx="62550" cy="53425"/>
            </a:xfrm>
            <a:custGeom>
              <a:rect b="b" l="l" r="r" t="t"/>
              <a:pathLst>
                <a:path extrusionOk="0" h="2137" w="2502">
                  <a:moveTo>
                    <a:pt x="1075" y="0"/>
                  </a:moveTo>
                  <a:cubicBezTo>
                    <a:pt x="1072" y="0"/>
                    <a:pt x="1069" y="0"/>
                    <a:pt x="1065" y="0"/>
                  </a:cubicBezTo>
                  <a:cubicBezTo>
                    <a:pt x="480" y="0"/>
                    <a:pt x="0" y="480"/>
                    <a:pt x="0" y="1065"/>
                  </a:cubicBezTo>
                  <a:cubicBezTo>
                    <a:pt x="0" y="1709"/>
                    <a:pt x="529" y="2137"/>
                    <a:pt x="1080" y="2137"/>
                  </a:cubicBezTo>
                  <a:cubicBezTo>
                    <a:pt x="1343" y="2137"/>
                    <a:pt x="1611" y="2039"/>
                    <a:pt x="1829" y="1821"/>
                  </a:cubicBezTo>
                  <a:cubicBezTo>
                    <a:pt x="2502" y="1149"/>
                    <a:pt x="2028" y="0"/>
                    <a:pt x="1075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312" name="Google Shape;8312;p57"/>
            <p:cNvSpPr/>
            <p:nvPr/>
          </p:nvSpPr>
          <p:spPr>
            <a:xfrm>
              <a:off x="5418200" y="2333125"/>
              <a:ext cx="62425" cy="53450"/>
            </a:xfrm>
            <a:custGeom>
              <a:rect b="b" l="l" r="r" t="t"/>
              <a:pathLst>
                <a:path extrusionOk="0" h="2138" w="2497">
                  <a:moveTo>
                    <a:pt x="1065" y="1"/>
                  </a:moveTo>
                  <a:cubicBezTo>
                    <a:pt x="480" y="1"/>
                    <a:pt x="0" y="480"/>
                    <a:pt x="0" y="1066"/>
                  </a:cubicBezTo>
                  <a:cubicBezTo>
                    <a:pt x="0" y="1709"/>
                    <a:pt x="525" y="2137"/>
                    <a:pt x="1074" y="2137"/>
                  </a:cubicBezTo>
                  <a:cubicBezTo>
                    <a:pt x="1336" y="2137"/>
                    <a:pt x="1603" y="2040"/>
                    <a:pt x="1821" y="1822"/>
                  </a:cubicBezTo>
                  <a:cubicBezTo>
                    <a:pt x="2496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313" name="Google Shape;8313;p57"/>
            <p:cNvSpPr/>
            <p:nvPr/>
          </p:nvSpPr>
          <p:spPr>
            <a:xfrm>
              <a:off x="5418200" y="2485550"/>
              <a:ext cx="62425" cy="53300"/>
            </a:xfrm>
            <a:custGeom>
              <a:rect b="b" l="l" r="r" t="t"/>
              <a:pathLst>
                <a:path extrusionOk="0" h="2132" w="2497">
                  <a:moveTo>
                    <a:pt x="1065" y="1"/>
                  </a:moveTo>
                  <a:cubicBezTo>
                    <a:pt x="480" y="1"/>
                    <a:pt x="0" y="472"/>
                    <a:pt x="0" y="1066"/>
                  </a:cubicBezTo>
                  <a:cubicBezTo>
                    <a:pt x="0" y="1708"/>
                    <a:pt x="526" y="2131"/>
                    <a:pt x="1073" y="2131"/>
                  </a:cubicBezTo>
                  <a:cubicBezTo>
                    <a:pt x="1336" y="2131"/>
                    <a:pt x="1605" y="2033"/>
                    <a:pt x="1821" y="1814"/>
                  </a:cubicBezTo>
                  <a:cubicBezTo>
                    <a:pt x="2496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314" name="Google Shape;8314;p57"/>
            <p:cNvSpPr/>
            <p:nvPr/>
          </p:nvSpPr>
          <p:spPr>
            <a:xfrm>
              <a:off x="5418200" y="2561575"/>
              <a:ext cx="62425" cy="53425"/>
            </a:xfrm>
            <a:custGeom>
              <a:rect b="b" l="l" r="r" t="t"/>
              <a:pathLst>
                <a:path extrusionOk="0" h="2137" w="2497">
                  <a:moveTo>
                    <a:pt x="1065" y="0"/>
                  </a:moveTo>
                  <a:cubicBezTo>
                    <a:pt x="480" y="8"/>
                    <a:pt x="0" y="480"/>
                    <a:pt x="0" y="1073"/>
                  </a:cubicBezTo>
                  <a:cubicBezTo>
                    <a:pt x="0" y="1711"/>
                    <a:pt x="525" y="2137"/>
                    <a:pt x="1073" y="2137"/>
                  </a:cubicBezTo>
                  <a:cubicBezTo>
                    <a:pt x="1335" y="2137"/>
                    <a:pt x="1603" y="2039"/>
                    <a:pt x="1821" y="1821"/>
                  </a:cubicBezTo>
                  <a:cubicBezTo>
                    <a:pt x="2496" y="1154"/>
                    <a:pt x="2016" y="0"/>
                    <a:pt x="1065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315" name="Google Shape;8315;p57"/>
            <p:cNvSpPr/>
            <p:nvPr/>
          </p:nvSpPr>
          <p:spPr>
            <a:xfrm>
              <a:off x="5418200" y="2637775"/>
              <a:ext cx="62425" cy="53450"/>
            </a:xfrm>
            <a:custGeom>
              <a:rect b="b" l="l" r="r" t="t"/>
              <a:pathLst>
                <a:path extrusionOk="0" h="2138" w="2497">
                  <a:moveTo>
                    <a:pt x="1065" y="1"/>
                  </a:moveTo>
                  <a:cubicBezTo>
                    <a:pt x="480" y="9"/>
                    <a:pt x="0" y="480"/>
                    <a:pt x="0" y="1074"/>
                  </a:cubicBezTo>
                  <a:cubicBezTo>
                    <a:pt x="0" y="1712"/>
                    <a:pt x="528" y="2137"/>
                    <a:pt x="1077" y="2137"/>
                  </a:cubicBezTo>
                  <a:cubicBezTo>
                    <a:pt x="1339" y="2137"/>
                    <a:pt x="1606" y="2040"/>
                    <a:pt x="1821" y="1822"/>
                  </a:cubicBezTo>
                  <a:cubicBezTo>
                    <a:pt x="2496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316" name="Google Shape;8316;p57"/>
            <p:cNvSpPr/>
            <p:nvPr/>
          </p:nvSpPr>
          <p:spPr>
            <a:xfrm>
              <a:off x="5418200" y="2714000"/>
              <a:ext cx="62425" cy="53350"/>
            </a:xfrm>
            <a:custGeom>
              <a:rect b="b" l="l" r="r" t="t"/>
              <a:pathLst>
                <a:path extrusionOk="0" h="2134" w="2497">
                  <a:moveTo>
                    <a:pt x="1065" y="0"/>
                  </a:moveTo>
                  <a:cubicBezTo>
                    <a:pt x="480" y="0"/>
                    <a:pt x="0" y="480"/>
                    <a:pt x="0" y="1065"/>
                  </a:cubicBezTo>
                  <a:cubicBezTo>
                    <a:pt x="0" y="1709"/>
                    <a:pt x="526" y="2133"/>
                    <a:pt x="1074" y="2133"/>
                  </a:cubicBezTo>
                  <a:cubicBezTo>
                    <a:pt x="1336" y="2133"/>
                    <a:pt x="1603" y="2036"/>
                    <a:pt x="1821" y="1821"/>
                  </a:cubicBezTo>
                  <a:cubicBezTo>
                    <a:pt x="2496" y="1146"/>
                    <a:pt x="2016" y="0"/>
                    <a:pt x="1065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317" name="Google Shape;8317;p57"/>
            <p:cNvSpPr/>
            <p:nvPr/>
          </p:nvSpPr>
          <p:spPr>
            <a:xfrm>
              <a:off x="5494400" y="1266550"/>
              <a:ext cx="62225" cy="53450"/>
            </a:xfrm>
            <a:custGeom>
              <a:rect b="b" l="l" r="r" t="t"/>
              <a:pathLst>
                <a:path extrusionOk="0" h="2138" w="2489">
                  <a:moveTo>
                    <a:pt x="1066" y="0"/>
                  </a:moveTo>
                  <a:cubicBezTo>
                    <a:pt x="480" y="9"/>
                    <a:pt x="1" y="480"/>
                    <a:pt x="1" y="1074"/>
                  </a:cubicBezTo>
                  <a:cubicBezTo>
                    <a:pt x="1" y="1711"/>
                    <a:pt x="525" y="2137"/>
                    <a:pt x="1074" y="2137"/>
                  </a:cubicBezTo>
                  <a:cubicBezTo>
                    <a:pt x="1336" y="2137"/>
                    <a:pt x="1604" y="2040"/>
                    <a:pt x="1822" y="1821"/>
                  </a:cubicBezTo>
                  <a:cubicBezTo>
                    <a:pt x="2488" y="1155"/>
                    <a:pt x="2017" y="0"/>
                    <a:pt x="1066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318" name="Google Shape;8318;p57"/>
            <p:cNvSpPr/>
            <p:nvPr/>
          </p:nvSpPr>
          <p:spPr>
            <a:xfrm>
              <a:off x="5494400" y="1342750"/>
              <a:ext cx="62225" cy="53450"/>
            </a:xfrm>
            <a:custGeom>
              <a:rect b="b" l="l" r="r" t="t"/>
              <a:pathLst>
                <a:path extrusionOk="0" h="2138" w="2489">
                  <a:moveTo>
                    <a:pt x="1066" y="1"/>
                  </a:moveTo>
                  <a:cubicBezTo>
                    <a:pt x="480" y="1"/>
                    <a:pt x="1" y="481"/>
                    <a:pt x="1" y="1066"/>
                  </a:cubicBezTo>
                  <a:cubicBezTo>
                    <a:pt x="1" y="1710"/>
                    <a:pt x="526" y="2138"/>
                    <a:pt x="1075" y="2138"/>
                  </a:cubicBezTo>
                  <a:cubicBezTo>
                    <a:pt x="1337" y="2138"/>
                    <a:pt x="1604" y="2040"/>
                    <a:pt x="1822" y="1822"/>
                  </a:cubicBezTo>
                  <a:cubicBezTo>
                    <a:pt x="2488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319" name="Google Shape;8319;p57"/>
            <p:cNvSpPr/>
            <p:nvPr/>
          </p:nvSpPr>
          <p:spPr>
            <a:xfrm>
              <a:off x="5494400" y="1418975"/>
              <a:ext cx="62225" cy="53350"/>
            </a:xfrm>
            <a:custGeom>
              <a:rect b="b" l="l" r="r" t="t"/>
              <a:pathLst>
                <a:path extrusionOk="0" h="2134" w="2489">
                  <a:moveTo>
                    <a:pt x="1066" y="1"/>
                  </a:moveTo>
                  <a:cubicBezTo>
                    <a:pt x="480" y="1"/>
                    <a:pt x="1" y="480"/>
                    <a:pt x="1" y="1065"/>
                  </a:cubicBezTo>
                  <a:cubicBezTo>
                    <a:pt x="1" y="1709"/>
                    <a:pt x="526" y="2133"/>
                    <a:pt x="1075" y="2133"/>
                  </a:cubicBezTo>
                  <a:cubicBezTo>
                    <a:pt x="1337" y="2133"/>
                    <a:pt x="1604" y="2037"/>
                    <a:pt x="1822" y="1822"/>
                  </a:cubicBezTo>
                  <a:cubicBezTo>
                    <a:pt x="2488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320" name="Google Shape;8320;p57"/>
            <p:cNvSpPr/>
            <p:nvPr/>
          </p:nvSpPr>
          <p:spPr>
            <a:xfrm>
              <a:off x="5494400" y="1495200"/>
              <a:ext cx="62225" cy="53325"/>
            </a:xfrm>
            <a:custGeom>
              <a:rect b="b" l="l" r="r" t="t"/>
              <a:pathLst>
                <a:path extrusionOk="0" h="2133" w="2489">
                  <a:moveTo>
                    <a:pt x="1066" y="0"/>
                  </a:moveTo>
                  <a:cubicBezTo>
                    <a:pt x="480" y="0"/>
                    <a:pt x="1" y="480"/>
                    <a:pt x="1" y="1065"/>
                  </a:cubicBezTo>
                  <a:cubicBezTo>
                    <a:pt x="1" y="1709"/>
                    <a:pt x="526" y="2133"/>
                    <a:pt x="1075" y="2133"/>
                  </a:cubicBezTo>
                  <a:cubicBezTo>
                    <a:pt x="1337" y="2133"/>
                    <a:pt x="1604" y="2036"/>
                    <a:pt x="1822" y="1821"/>
                  </a:cubicBezTo>
                  <a:cubicBezTo>
                    <a:pt x="2488" y="1146"/>
                    <a:pt x="2017" y="0"/>
                    <a:pt x="1066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321" name="Google Shape;8321;p57"/>
            <p:cNvSpPr/>
            <p:nvPr/>
          </p:nvSpPr>
          <p:spPr>
            <a:xfrm>
              <a:off x="5494400" y="1571400"/>
              <a:ext cx="62225" cy="53250"/>
            </a:xfrm>
            <a:custGeom>
              <a:rect b="b" l="l" r="r" t="t"/>
              <a:pathLst>
                <a:path extrusionOk="0" h="2130" w="2489">
                  <a:moveTo>
                    <a:pt x="1066" y="1"/>
                  </a:moveTo>
                  <a:cubicBezTo>
                    <a:pt x="480" y="1"/>
                    <a:pt x="1" y="472"/>
                    <a:pt x="1" y="1066"/>
                  </a:cubicBezTo>
                  <a:cubicBezTo>
                    <a:pt x="1" y="1703"/>
                    <a:pt x="525" y="2129"/>
                    <a:pt x="1074" y="2129"/>
                  </a:cubicBezTo>
                  <a:cubicBezTo>
                    <a:pt x="1336" y="2129"/>
                    <a:pt x="1604" y="2032"/>
                    <a:pt x="1822" y="1813"/>
                  </a:cubicBezTo>
                  <a:cubicBezTo>
                    <a:pt x="2488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322" name="Google Shape;8322;p57"/>
            <p:cNvSpPr/>
            <p:nvPr/>
          </p:nvSpPr>
          <p:spPr>
            <a:xfrm>
              <a:off x="6332350" y="1418975"/>
              <a:ext cx="62225" cy="53350"/>
            </a:xfrm>
            <a:custGeom>
              <a:rect b="b" l="l" r="r" t="t"/>
              <a:pathLst>
                <a:path extrusionOk="0" h="2134" w="2489">
                  <a:moveTo>
                    <a:pt x="1066" y="1"/>
                  </a:moveTo>
                  <a:cubicBezTo>
                    <a:pt x="472" y="1"/>
                    <a:pt x="1" y="480"/>
                    <a:pt x="1" y="1065"/>
                  </a:cubicBezTo>
                  <a:cubicBezTo>
                    <a:pt x="1" y="1709"/>
                    <a:pt x="526" y="2133"/>
                    <a:pt x="1072" y="2133"/>
                  </a:cubicBezTo>
                  <a:cubicBezTo>
                    <a:pt x="1333" y="2133"/>
                    <a:pt x="1598" y="2037"/>
                    <a:pt x="1813" y="1822"/>
                  </a:cubicBezTo>
                  <a:cubicBezTo>
                    <a:pt x="2488" y="1147"/>
                    <a:pt x="2009" y="1"/>
                    <a:pt x="1066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323" name="Google Shape;8323;p57"/>
            <p:cNvSpPr/>
            <p:nvPr/>
          </p:nvSpPr>
          <p:spPr>
            <a:xfrm>
              <a:off x="6332350" y="1495200"/>
              <a:ext cx="62225" cy="53325"/>
            </a:xfrm>
            <a:custGeom>
              <a:rect b="b" l="l" r="r" t="t"/>
              <a:pathLst>
                <a:path extrusionOk="0" h="2133" w="2489">
                  <a:moveTo>
                    <a:pt x="1066" y="0"/>
                  </a:moveTo>
                  <a:cubicBezTo>
                    <a:pt x="472" y="0"/>
                    <a:pt x="1" y="480"/>
                    <a:pt x="1" y="1065"/>
                  </a:cubicBezTo>
                  <a:cubicBezTo>
                    <a:pt x="1" y="1709"/>
                    <a:pt x="526" y="2133"/>
                    <a:pt x="1072" y="2133"/>
                  </a:cubicBezTo>
                  <a:cubicBezTo>
                    <a:pt x="1333" y="2133"/>
                    <a:pt x="1598" y="2036"/>
                    <a:pt x="1813" y="1821"/>
                  </a:cubicBezTo>
                  <a:cubicBezTo>
                    <a:pt x="2488" y="1146"/>
                    <a:pt x="2009" y="0"/>
                    <a:pt x="1066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324" name="Google Shape;8324;p57"/>
            <p:cNvSpPr/>
            <p:nvPr/>
          </p:nvSpPr>
          <p:spPr>
            <a:xfrm>
              <a:off x="6408350" y="1418975"/>
              <a:ext cx="62425" cy="53350"/>
            </a:xfrm>
            <a:custGeom>
              <a:rect b="b" l="l" r="r" t="t"/>
              <a:pathLst>
                <a:path extrusionOk="0" h="2134" w="2497">
                  <a:moveTo>
                    <a:pt x="1074" y="1"/>
                  </a:moveTo>
                  <a:cubicBezTo>
                    <a:pt x="481" y="1"/>
                    <a:pt x="9" y="480"/>
                    <a:pt x="1" y="1065"/>
                  </a:cubicBezTo>
                  <a:cubicBezTo>
                    <a:pt x="1" y="1709"/>
                    <a:pt x="526" y="2133"/>
                    <a:pt x="1075" y="2133"/>
                  </a:cubicBezTo>
                  <a:cubicBezTo>
                    <a:pt x="1337" y="2133"/>
                    <a:pt x="1604" y="2037"/>
                    <a:pt x="1822" y="1822"/>
                  </a:cubicBezTo>
                  <a:cubicBezTo>
                    <a:pt x="2497" y="1147"/>
                    <a:pt x="2017" y="1"/>
                    <a:pt x="1074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325" name="Google Shape;8325;p57"/>
            <p:cNvSpPr/>
            <p:nvPr/>
          </p:nvSpPr>
          <p:spPr>
            <a:xfrm>
              <a:off x="6408350" y="1495200"/>
              <a:ext cx="62425" cy="53325"/>
            </a:xfrm>
            <a:custGeom>
              <a:rect b="b" l="l" r="r" t="t"/>
              <a:pathLst>
                <a:path extrusionOk="0" h="2133" w="2497">
                  <a:moveTo>
                    <a:pt x="1074" y="0"/>
                  </a:moveTo>
                  <a:cubicBezTo>
                    <a:pt x="481" y="0"/>
                    <a:pt x="9" y="480"/>
                    <a:pt x="1" y="1065"/>
                  </a:cubicBezTo>
                  <a:cubicBezTo>
                    <a:pt x="1" y="1709"/>
                    <a:pt x="526" y="2133"/>
                    <a:pt x="1075" y="2133"/>
                  </a:cubicBezTo>
                  <a:cubicBezTo>
                    <a:pt x="1337" y="2133"/>
                    <a:pt x="1604" y="2036"/>
                    <a:pt x="1822" y="1821"/>
                  </a:cubicBezTo>
                  <a:cubicBezTo>
                    <a:pt x="2497" y="1146"/>
                    <a:pt x="2017" y="0"/>
                    <a:pt x="1074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326" name="Google Shape;8326;p57"/>
            <p:cNvSpPr/>
            <p:nvPr/>
          </p:nvSpPr>
          <p:spPr>
            <a:xfrm>
              <a:off x="6484575" y="1342750"/>
              <a:ext cx="62425" cy="53450"/>
            </a:xfrm>
            <a:custGeom>
              <a:rect b="b" l="l" r="r" t="t"/>
              <a:pathLst>
                <a:path extrusionOk="0" h="2138" w="2497">
                  <a:moveTo>
                    <a:pt x="1065" y="1"/>
                  </a:moveTo>
                  <a:cubicBezTo>
                    <a:pt x="480" y="1"/>
                    <a:pt x="1" y="481"/>
                    <a:pt x="1" y="1066"/>
                  </a:cubicBezTo>
                  <a:cubicBezTo>
                    <a:pt x="1" y="1710"/>
                    <a:pt x="526" y="2138"/>
                    <a:pt x="1074" y="2138"/>
                  </a:cubicBezTo>
                  <a:cubicBezTo>
                    <a:pt x="1336" y="2138"/>
                    <a:pt x="1603" y="2040"/>
                    <a:pt x="1822" y="1822"/>
                  </a:cubicBezTo>
                  <a:cubicBezTo>
                    <a:pt x="2496" y="1147"/>
                    <a:pt x="2017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327" name="Google Shape;8327;p57"/>
            <p:cNvSpPr/>
            <p:nvPr/>
          </p:nvSpPr>
          <p:spPr>
            <a:xfrm>
              <a:off x="6484575" y="1418975"/>
              <a:ext cx="62425" cy="53350"/>
            </a:xfrm>
            <a:custGeom>
              <a:rect b="b" l="l" r="r" t="t"/>
              <a:pathLst>
                <a:path extrusionOk="0" h="2134" w="2497">
                  <a:moveTo>
                    <a:pt x="1065" y="1"/>
                  </a:moveTo>
                  <a:cubicBezTo>
                    <a:pt x="480" y="1"/>
                    <a:pt x="1" y="480"/>
                    <a:pt x="1" y="1065"/>
                  </a:cubicBezTo>
                  <a:cubicBezTo>
                    <a:pt x="1" y="1709"/>
                    <a:pt x="526" y="2133"/>
                    <a:pt x="1075" y="2133"/>
                  </a:cubicBezTo>
                  <a:cubicBezTo>
                    <a:pt x="1336" y="2133"/>
                    <a:pt x="1604" y="2037"/>
                    <a:pt x="1822" y="1822"/>
                  </a:cubicBezTo>
                  <a:cubicBezTo>
                    <a:pt x="2496" y="1147"/>
                    <a:pt x="2017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328" name="Google Shape;8328;p57"/>
            <p:cNvSpPr/>
            <p:nvPr/>
          </p:nvSpPr>
          <p:spPr>
            <a:xfrm>
              <a:off x="6484575" y="1495200"/>
              <a:ext cx="62425" cy="53325"/>
            </a:xfrm>
            <a:custGeom>
              <a:rect b="b" l="l" r="r" t="t"/>
              <a:pathLst>
                <a:path extrusionOk="0" h="2133" w="2497">
                  <a:moveTo>
                    <a:pt x="1065" y="0"/>
                  </a:moveTo>
                  <a:cubicBezTo>
                    <a:pt x="480" y="0"/>
                    <a:pt x="1" y="480"/>
                    <a:pt x="1" y="1065"/>
                  </a:cubicBezTo>
                  <a:cubicBezTo>
                    <a:pt x="1" y="1709"/>
                    <a:pt x="526" y="2133"/>
                    <a:pt x="1075" y="2133"/>
                  </a:cubicBezTo>
                  <a:cubicBezTo>
                    <a:pt x="1336" y="2133"/>
                    <a:pt x="1604" y="2036"/>
                    <a:pt x="1822" y="1821"/>
                  </a:cubicBezTo>
                  <a:cubicBezTo>
                    <a:pt x="2496" y="1146"/>
                    <a:pt x="2017" y="0"/>
                    <a:pt x="1065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329" name="Google Shape;8329;p57"/>
            <p:cNvSpPr/>
            <p:nvPr/>
          </p:nvSpPr>
          <p:spPr>
            <a:xfrm>
              <a:off x="6560800" y="1418975"/>
              <a:ext cx="62200" cy="53350"/>
            </a:xfrm>
            <a:custGeom>
              <a:rect b="b" l="l" r="r" t="t"/>
              <a:pathLst>
                <a:path extrusionOk="0" h="2134" w="2488">
                  <a:moveTo>
                    <a:pt x="1065" y="1"/>
                  </a:moveTo>
                  <a:cubicBezTo>
                    <a:pt x="480" y="1"/>
                    <a:pt x="0" y="480"/>
                    <a:pt x="0" y="1065"/>
                  </a:cubicBezTo>
                  <a:cubicBezTo>
                    <a:pt x="0" y="1709"/>
                    <a:pt x="525" y="2133"/>
                    <a:pt x="1074" y="2133"/>
                  </a:cubicBezTo>
                  <a:cubicBezTo>
                    <a:pt x="1336" y="2133"/>
                    <a:pt x="1603" y="2037"/>
                    <a:pt x="1821" y="1822"/>
                  </a:cubicBezTo>
                  <a:cubicBezTo>
                    <a:pt x="2488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330" name="Google Shape;8330;p57"/>
            <p:cNvSpPr/>
            <p:nvPr/>
          </p:nvSpPr>
          <p:spPr>
            <a:xfrm>
              <a:off x="6560800" y="1495200"/>
              <a:ext cx="62200" cy="53325"/>
            </a:xfrm>
            <a:custGeom>
              <a:rect b="b" l="l" r="r" t="t"/>
              <a:pathLst>
                <a:path extrusionOk="0" h="2133" w="2488">
                  <a:moveTo>
                    <a:pt x="1065" y="0"/>
                  </a:moveTo>
                  <a:cubicBezTo>
                    <a:pt x="480" y="0"/>
                    <a:pt x="0" y="480"/>
                    <a:pt x="0" y="1065"/>
                  </a:cubicBezTo>
                  <a:cubicBezTo>
                    <a:pt x="0" y="1709"/>
                    <a:pt x="525" y="2133"/>
                    <a:pt x="1074" y="2133"/>
                  </a:cubicBezTo>
                  <a:cubicBezTo>
                    <a:pt x="1336" y="2133"/>
                    <a:pt x="1603" y="2036"/>
                    <a:pt x="1821" y="1821"/>
                  </a:cubicBezTo>
                  <a:cubicBezTo>
                    <a:pt x="2488" y="1146"/>
                    <a:pt x="2016" y="0"/>
                    <a:pt x="1065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331" name="Google Shape;8331;p57"/>
            <p:cNvSpPr/>
            <p:nvPr/>
          </p:nvSpPr>
          <p:spPr>
            <a:xfrm>
              <a:off x="6637000" y="1418975"/>
              <a:ext cx="62225" cy="53350"/>
            </a:xfrm>
            <a:custGeom>
              <a:rect b="b" l="l" r="r" t="t"/>
              <a:pathLst>
                <a:path extrusionOk="0" h="2134" w="2489">
                  <a:moveTo>
                    <a:pt x="1066" y="1"/>
                  </a:moveTo>
                  <a:cubicBezTo>
                    <a:pt x="480" y="1"/>
                    <a:pt x="1" y="480"/>
                    <a:pt x="1" y="1065"/>
                  </a:cubicBezTo>
                  <a:cubicBezTo>
                    <a:pt x="1" y="1709"/>
                    <a:pt x="526" y="2133"/>
                    <a:pt x="1072" y="2133"/>
                  </a:cubicBezTo>
                  <a:cubicBezTo>
                    <a:pt x="1333" y="2133"/>
                    <a:pt x="1598" y="2037"/>
                    <a:pt x="1813" y="1822"/>
                  </a:cubicBezTo>
                  <a:cubicBezTo>
                    <a:pt x="2488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332" name="Google Shape;8332;p57"/>
            <p:cNvSpPr/>
            <p:nvPr/>
          </p:nvSpPr>
          <p:spPr>
            <a:xfrm>
              <a:off x="7094075" y="1495200"/>
              <a:ext cx="62425" cy="53325"/>
            </a:xfrm>
            <a:custGeom>
              <a:rect b="b" l="l" r="r" t="t"/>
              <a:pathLst>
                <a:path extrusionOk="0" h="2133" w="2497">
                  <a:moveTo>
                    <a:pt x="1066" y="0"/>
                  </a:moveTo>
                  <a:cubicBezTo>
                    <a:pt x="480" y="0"/>
                    <a:pt x="1" y="480"/>
                    <a:pt x="1" y="1065"/>
                  </a:cubicBezTo>
                  <a:cubicBezTo>
                    <a:pt x="1" y="1709"/>
                    <a:pt x="526" y="2133"/>
                    <a:pt x="1075" y="2133"/>
                  </a:cubicBezTo>
                  <a:cubicBezTo>
                    <a:pt x="1337" y="2133"/>
                    <a:pt x="1604" y="2036"/>
                    <a:pt x="1822" y="1821"/>
                  </a:cubicBezTo>
                  <a:cubicBezTo>
                    <a:pt x="2496" y="1146"/>
                    <a:pt x="2017" y="0"/>
                    <a:pt x="1066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333" name="Google Shape;8333;p57"/>
            <p:cNvSpPr/>
            <p:nvPr/>
          </p:nvSpPr>
          <p:spPr>
            <a:xfrm>
              <a:off x="6713225" y="1418975"/>
              <a:ext cx="62200" cy="53350"/>
            </a:xfrm>
            <a:custGeom>
              <a:rect b="b" l="l" r="r" t="t"/>
              <a:pathLst>
                <a:path extrusionOk="0" h="2134" w="2488">
                  <a:moveTo>
                    <a:pt x="1065" y="1"/>
                  </a:moveTo>
                  <a:cubicBezTo>
                    <a:pt x="472" y="1"/>
                    <a:pt x="0" y="480"/>
                    <a:pt x="0" y="1065"/>
                  </a:cubicBezTo>
                  <a:cubicBezTo>
                    <a:pt x="0" y="1709"/>
                    <a:pt x="525" y="2133"/>
                    <a:pt x="1072" y="2133"/>
                  </a:cubicBezTo>
                  <a:cubicBezTo>
                    <a:pt x="1332" y="2133"/>
                    <a:pt x="1598" y="2037"/>
                    <a:pt x="1813" y="1822"/>
                  </a:cubicBezTo>
                  <a:cubicBezTo>
                    <a:pt x="2488" y="1147"/>
                    <a:pt x="2008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334" name="Google Shape;8334;p57"/>
            <p:cNvSpPr/>
            <p:nvPr/>
          </p:nvSpPr>
          <p:spPr>
            <a:xfrm>
              <a:off x="6789225" y="1418975"/>
              <a:ext cx="62425" cy="53350"/>
            </a:xfrm>
            <a:custGeom>
              <a:rect b="b" l="l" r="r" t="t"/>
              <a:pathLst>
                <a:path extrusionOk="0" h="2134" w="2497">
                  <a:moveTo>
                    <a:pt x="1074" y="1"/>
                  </a:moveTo>
                  <a:cubicBezTo>
                    <a:pt x="480" y="1"/>
                    <a:pt x="9" y="480"/>
                    <a:pt x="1" y="1065"/>
                  </a:cubicBezTo>
                  <a:cubicBezTo>
                    <a:pt x="1" y="1709"/>
                    <a:pt x="526" y="2133"/>
                    <a:pt x="1075" y="2133"/>
                  </a:cubicBezTo>
                  <a:cubicBezTo>
                    <a:pt x="1336" y="2133"/>
                    <a:pt x="1604" y="2037"/>
                    <a:pt x="1822" y="1822"/>
                  </a:cubicBezTo>
                  <a:cubicBezTo>
                    <a:pt x="2496" y="1147"/>
                    <a:pt x="2025" y="1"/>
                    <a:pt x="1074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335" name="Google Shape;8335;p57"/>
            <p:cNvSpPr/>
            <p:nvPr/>
          </p:nvSpPr>
          <p:spPr>
            <a:xfrm>
              <a:off x="6865650" y="1418975"/>
              <a:ext cx="62200" cy="53350"/>
            </a:xfrm>
            <a:custGeom>
              <a:rect b="b" l="l" r="r" t="t"/>
              <a:pathLst>
                <a:path extrusionOk="0" h="2134" w="2488">
                  <a:moveTo>
                    <a:pt x="1065" y="1"/>
                  </a:moveTo>
                  <a:cubicBezTo>
                    <a:pt x="480" y="1"/>
                    <a:pt x="0" y="480"/>
                    <a:pt x="0" y="1065"/>
                  </a:cubicBezTo>
                  <a:cubicBezTo>
                    <a:pt x="0" y="1709"/>
                    <a:pt x="526" y="2133"/>
                    <a:pt x="1074" y="2133"/>
                  </a:cubicBezTo>
                  <a:cubicBezTo>
                    <a:pt x="1336" y="2133"/>
                    <a:pt x="1603" y="2037"/>
                    <a:pt x="1821" y="1822"/>
                  </a:cubicBezTo>
                  <a:cubicBezTo>
                    <a:pt x="2488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336" name="Google Shape;8336;p57"/>
            <p:cNvSpPr/>
            <p:nvPr/>
          </p:nvSpPr>
          <p:spPr>
            <a:xfrm>
              <a:off x="7017875" y="1495200"/>
              <a:ext cx="62400" cy="53325"/>
            </a:xfrm>
            <a:custGeom>
              <a:rect b="b" l="l" r="r" t="t"/>
              <a:pathLst>
                <a:path extrusionOk="0" h="2133" w="2496">
                  <a:moveTo>
                    <a:pt x="1073" y="0"/>
                  </a:moveTo>
                  <a:cubicBezTo>
                    <a:pt x="480" y="0"/>
                    <a:pt x="8" y="480"/>
                    <a:pt x="0" y="1065"/>
                  </a:cubicBezTo>
                  <a:cubicBezTo>
                    <a:pt x="0" y="1709"/>
                    <a:pt x="529" y="2133"/>
                    <a:pt x="1078" y="2133"/>
                  </a:cubicBezTo>
                  <a:cubicBezTo>
                    <a:pt x="1340" y="2133"/>
                    <a:pt x="1606" y="2036"/>
                    <a:pt x="1821" y="1821"/>
                  </a:cubicBezTo>
                  <a:cubicBezTo>
                    <a:pt x="2496" y="1146"/>
                    <a:pt x="2016" y="0"/>
                    <a:pt x="1073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337" name="Google Shape;8337;p57"/>
            <p:cNvSpPr/>
            <p:nvPr/>
          </p:nvSpPr>
          <p:spPr>
            <a:xfrm>
              <a:off x="6941850" y="1495200"/>
              <a:ext cx="62225" cy="53325"/>
            </a:xfrm>
            <a:custGeom>
              <a:rect b="b" l="l" r="r" t="t"/>
              <a:pathLst>
                <a:path extrusionOk="0" h="2133" w="2489">
                  <a:moveTo>
                    <a:pt x="1066" y="0"/>
                  </a:moveTo>
                  <a:cubicBezTo>
                    <a:pt x="472" y="0"/>
                    <a:pt x="1" y="480"/>
                    <a:pt x="1" y="1065"/>
                  </a:cubicBezTo>
                  <a:cubicBezTo>
                    <a:pt x="1" y="1709"/>
                    <a:pt x="526" y="2133"/>
                    <a:pt x="1072" y="2133"/>
                  </a:cubicBezTo>
                  <a:cubicBezTo>
                    <a:pt x="1333" y="2133"/>
                    <a:pt x="1598" y="2036"/>
                    <a:pt x="1814" y="1821"/>
                  </a:cubicBezTo>
                  <a:cubicBezTo>
                    <a:pt x="2488" y="1146"/>
                    <a:pt x="2017" y="0"/>
                    <a:pt x="1066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338" name="Google Shape;8338;p57"/>
            <p:cNvSpPr/>
            <p:nvPr/>
          </p:nvSpPr>
          <p:spPr>
            <a:xfrm>
              <a:off x="6865650" y="1495200"/>
              <a:ext cx="62200" cy="53325"/>
            </a:xfrm>
            <a:custGeom>
              <a:rect b="b" l="l" r="r" t="t"/>
              <a:pathLst>
                <a:path extrusionOk="0" h="2133" w="2488">
                  <a:moveTo>
                    <a:pt x="1065" y="0"/>
                  </a:moveTo>
                  <a:cubicBezTo>
                    <a:pt x="480" y="0"/>
                    <a:pt x="0" y="480"/>
                    <a:pt x="0" y="1065"/>
                  </a:cubicBezTo>
                  <a:cubicBezTo>
                    <a:pt x="0" y="1709"/>
                    <a:pt x="526" y="2133"/>
                    <a:pt x="1074" y="2133"/>
                  </a:cubicBezTo>
                  <a:cubicBezTo>
                    <a:pt x="1336" y="2133"/>
                    <a:pt x="1603" y="2036"/>
                    <a:pt x="1821" y="1821"/>
                  </a:cubicBezTo>
                  <a:cubicBezTo>
                    <a:pt x="2488" y="1146"/>
                    <a:pt x="2016" y="0"/>
                    <a:pt x="1065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339" name="Google Shape;8339;p57"/>
            <p:cNvSpPr/>
            <p:nvPr/>
          </p:nvSpPr>
          <p:spPr>
            <a:xfrm>
              <a:off x="6789225" y="1495200"/>
              <a:ext cx="62425" cy="53325"/>
            </a:xfrm>
            <a:custGeom>
              <a:rect b="b" l="l" r="r" t="t"/>
              <a:pathLst>
                <a:path extrusionOk="0" h="2133" w="2497">
                  <a:moveTo>
                    <a:pt x="1074" y="0"/>
                  </a:moveTo>
                  <a:cubicBezTo>
                    <a:pt x="480" y="0"/>
                    <a:pt x="9" y="480"/>
                    <a:pt x="1" y="1065"/>
                  </a:cubicBezTo>
                  <a:cubicBezTo>
                    <a:pt x="1" y="1709"/>
                    <a:pt x="526" y="2133"/>
                    <a:pt x="1075" y="2133"/>
                  </a:cubicBezTo>
                  <a:cubicBezTo>
                    <a:pt x="1336" y="2133"/>
                    <a:pt x="1604" y="2036"/>
                    <a:pt x="1822" y="1821"/>
                  </a:cubicBezTo>
                  <a:cubicBezTo>
                    <a:pt x="2496" y="1146"/>
                    <a:pt x="2025" y="0"/>
                    <a:pt x="1074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340" name="Google Shape;8340;p57"/>
            <p:cNvSpPr/>
            <p:nvPr/>
          </p:nvSpPr>
          <p:spPr>
            <a:xfrm>
              <a:off x="6713225" y="1495200"/>
              <a:ext cx="62200" cy="53325"/>
            </a:xfrm>
            <a:custGeom>
              <a:rect b="b" l="l" r="r" t="t"/>
              <a:pathLst>
                <a:path extrusionOk="0" h="2133" w="2488">
                  <a:moveTo>
                    <a:pt x="1065" y="0"/>
                  </a:moveTo>
                  <a:cubicBezTo>
                    <a:pt x="472" y="0"/>
                    <a:pt x="0" y="480"/>
                    <a:pt x="0" y="1065"/>
                  </a:cubicBezTo>
                  <a:cubicBezTo>
                    <a:pt x="0" y="1709"/>
                    <a:pt x="525" y="2133"/>
                    <a:pt x="1072" y="2133"/>
                  </a:cubicBezTo>
                  <a:cubicBezTo>
                    <a:pt x="1332" y="2133"/>
                    <a:pt x="1598" y="2036"/>
                    <a:pt x="1813" y="1821"/>
                  </a:cubicBezTo>
                  <a:cubicBezTo>
                    <a:pt x="2488" y="1146"/>
                    <a:pt x="2008" y="0"/>
                    <a:pt x="1065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341" name="Google Shape;8341;p57"/>
            <p:cNvSpPr/>
            <p:nvPr/>
          </p:nvSpPr>
          <p:spPr>
            <a:xfrm>
              <a:off x="6637000" y="1495200"/>
              <a:ext cx="62225" cy="53325"/>
            </a:xfrm>
            <a:custGeom>
              <a:rect b="b" l="l" r="r" t="t"/>
              <a:pathLst>
                <a:path extrusionOk="0" h="2133" w="2489">
                  <a:moveTo>
                    <a:pt x="1066" y="0"/>
                  </a:moveTo>
                  <a:cubicBezTo>
                    <a:pt x="480" y="0"/>
                    <a:pt x="1" y="480"/>
                    <a:pt x="1" y="1065"/>
                  </a:cubicBezTo>
                  <a:cubicBezTo>
                    <a:pt x="1" y="1709"/>
                    <a:pt x="526" y="2133"/>
                    <a:pt x="1072" y="2133"/>
                  </a:cubicBezTo>
                  <a:cubicBezTo>
                    <a:pt x="1333" y="2133"/>
                    <a:pt x="1598" y="2036"/>
                    <a:pt x="1813" y="1821"/>
                  </a:cubicBezTo>
                  <a:cubicBezTo>
                    <a:pt x="2488" y="1146"/>
                    <a:pt x="2017" y="0"/>
                    <a:pt x="1066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342" name="Google Shape;8342;p57"/>
            <p:cNvSpPr/>
            <p:nvPr/>
          </p:nvSpPr>
          <p:spPr>
            <a:xfrm>
              <a:off x="6637000" y="1571400"/>
              <a:ext cx="62225" cy="53250"/>
            </a:xfrm>
            <a:custGeom>
              <a:rect b="b" l="l" r="r" t="t"/>
              <a:pathLst>
                <a:path extrusionOk="0" h="2130" w="2489">
                  <a:moveTo>
                    <a:pt x="1066" y="1"/>
                  </a:moveTo>
                  <a:cubicBezTo>
                    <a:pt x="480" y="1"/>
                    <a:pt x="1" y="472"/>
                    <a:pt x="1" y="1066"/>
                  </a:cubicBezTo>
                  <a:cubicBezTo>
                    <a:pt x="1" y="1703"/>
                    <a:pt x="525" y="2129"/>
                    <a:pt x="1071" y="2129"/>
                  </a:cubicBezTo>
                  <a:cubicBezTo>
                    <a:pt x="1332" y="2129"/>
                    <a:pt x="1598" y="2032"/>
                    <a:pt x="1813" y="1813"/>
                  </a:cubicBezTo>
                  <a:cubicBezTo>
                    <a:pt x="2488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343" name="Google Shape;8343;p57"/>
            <p:cNvSpPr/>
            <p:nvPr/>
          </p:nvSpPr>
          <p:spPr>
            <a:xfrm>
              <a:off x="6560800" y="1571400"/>
              <a:ext cx="62200" cy="53250"/>
            </a:xfrm>
            <a:custGeom>
              <a:rect b="b" l="l" r="r" t="t"/>
              <a:pathLst>
                <a:path extrusionOk="0" h="2130" w="2488">
                  <a:moveTo>
                    <a:pt x="1065" y="1"/>
                  </a:moveTo>
                  <a:cubicBezTo>
                    <a:pt x="480" y="1"/>
                    <a:pt x="0" y="472"/>
                    <a:pt x="0" y="1066"/>
                  </a:cubicBezTo>
                  <a:cubicBezTo>
                    <a:pt x="0" y="1703"/>
                    <a:pt x="524" y="2129"/>
                    <a:pt x="1073" y="2129"/>
                  </a:cubicBezTo>
                  <a:cubicBezTo>
                    <a:pt x="1335" y="2129"/>
                    <a:pt x="1603" y="2032"/>
                    <a:pt x="1821" y="1813"/>
                  </a:cubicBezTo>
                  <a:cubicBezTo>
                    <a:pt x="2488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344" name="Google Shape;8344;p57"/>
            <p:cNvSpPr/>
            <p:nvPr/>
          </p:nvSpPr>
          <p:spPr>
            <a:xfrm>
              <a:off x="6484575" y="1571400"/>
              <a:ext cx="62425" cy="53250"/>
            </a:xfrm>
            <a:custGeom>
              <a:rect b="b" l="l" r="r" t="t"/>
              <a:pathLst>
                <a:path extrusionOk="0" h="2130" w="2497">
                  <a:moveTo>
                    <a:pt x="1065" y="1"/>
                  </a:moveTo>
                  <a:cubicBezTo>
                    <a:pt x="480" y="1"/>
                    <a:pt x="1" y="472"/>
                    <a:pt x="1" y="1066"/>
                  </a:cubicBezTo>
                  <a:cubicBezTo>
                    <a:pt x="1" y="1703"/>
                    <a:pt x="525" y="2129"/>
                    <a:pt x="1073" y="2129"/>
                  </a:cubicBezTo>
                  <a:cubicBezTo>
                    <a:pt x="1335" y="2129"/>
                    <a:pt x="1603" y="2032"/>
                    <a:pt x="1822" y="1813"/>
                  </a:cubicBezTo>
                  <a:cubicBezTo>
                    <a:pt x="2496" y="1147"/>
                    <a:pt x="2017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345" name="Google Shape;8345;p57"/>
            <p:cNvSpPr/>
            <p:nvPr/>
          </p:nvSpPr>
          <p:spPr>
            <a:xfrm>
              <a:off x="6408350" y="1571400"/>
              <a:ext cx="62425" cy="53250"/>
            </a:xfrm>
            <a:custGeom>
              <a:rect b="b" l="l" r="r" t="t"/>
              <a:pathLst>
                <a:path extrusionOk="0" h="2130" w="2497">
                  <a:moveTo>
                    <a:pt x="1074" y="1"/>
                  </a:moveTo>
                  <a:cubicBezTo>
                    <a:pt x="481" y="1"/>
                    <a:pt x="9" y="472"/>
                    <a:pt x="1" y="1066"/>
                  </a:cubicBezTo>
                  <a:cubicBezTo>
                    <a:pt x="1" y="1703"/>
                    <a:pt x="525" y="2129"/>
                    <a:pt x="1074" y="2129"/>
                  </a:cubicBezTo>
                  <a:cubicBezTo>
                    <a:pt x="1336" y="2129"/>
                    <a:pt x="1604" y="2032"/>
                    <a:pt x="1822" y="1813"/>
                  </a:cubicBezTo>
                  <a:cubicBezTo>
                    <a:pt x="2497" y="1147"/>
                    <a:pt x="2017" y="1"/>
                    <a:pt x="1074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346" name="Google Shape;8346;p57"/>
            <p:cNvSpPr/>
            <p:nvPr/>
          </p:nvSpPr>
          <p:spPr>
            <a:xfrm>
              <a:off x="6332350" y="1571400"/>
              <a:ext cx="62225" cy="53250"/>
            </a:xfrm>
            <a:custGeom>
              <a:rect b="b" l="l" r="r" t="t"/>
              <a:pathLst>
                <a:path extrusionOk="0" h="2130" w="2489">
                  <a:moveTo>
                    <a:pt x="1066" y="1"/>
                  </a:moveTo>
                  <a:cubicBezTo>
                    <a:pt x="472" y="1"/>
                    <a:pt x="1" y="472"/>
                    <a:pt x="1" y="1066"/>
                  </a:cubicBezTo>
                  <a:cubicBezTo>
                    <a:pt x="1" y="1703"/>
                    <a:pt x="525" y="2129"/>
                    <a:pt x="1071" y="2129"/>
                  </a:cubicBezTo>
                  <a:cubicBezTo>
                    <a:pt x="1332" y="2129"/>
                    <a:pt x="1598" y="2032"/>
                    <a:pt x="1813" y="1813"/>
                  </a:cubicBezTo>
                  <a:cubicBezTo>
                    <a:pt x="2488" y="1147"/>
                    <a:pt x="2009" y="1"/>
                    <a:pt x="1066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347" name="Google Shape;8347;p57"/>
            <p:cNvSpPr/>
            <p:nvPr/>
          </p:nvSpPr>
          <p:spPr>
            <a:xfrm>
              <a:off x="5875275" y="2180700"/>
              <a:ext cx="62225" cy="53350"/>
            </a:xfrm>
            <a:custGeom>
              <a:rect b="b" l="l" r="r" t="t"/>
              <a:pathLst>
                <a:path extrusionOk="0" h="2134" w="2489">
                  <a:moveTo>
                    <a:pt x="1065" y="1"/>
                  </a:moveTo>
                  <a:cubicBezTo>
                    <a:pt x="480" y="1"/>
                    <a:pt x="0" y="480"/>
                    <a:pt x="0" y="1066"/>
                  </a:cubicBezTo>
                  <a:cubicBezTo>
                    <a:pt x="0" y="1709"/>
                    <a:pt x="526" y="2133"/>
                    <a:pt x="1074" y="2133"/>
                  </a:cubicBezTo>
                  <a:cubicBezTo>
                    <a:pt x="1336" y="2133"/>
                    <a:pt x="1603" y="2037"/>
                    <a:pt x="1821" y="1822"/>
                  </a:cubicBezTo>
                  <a:cubicBezTo>
                    <a:pt x="2488" y="1147"/>
                    <a:pt x="2017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348" name="Google Shape;8348;p57"/>
            <p:cNvSpPr/>
            <p:nvPr/>
          </p:nvSpPr>
          <p:spPr>
            <a:xfrm>
              <a:off x="5875275" y="2409350"/>
              <a:ext cx="62225" cy="53350"/>
            </a:xfrm>
            <a:custGeom>
              <a:rect b="b" l="l" r="r" t="t"/>
              <a:pathLst>
                <a:path extrusionOk="0" h="2134" w="2489">
                  <a:moveTo>
                    <a:pt x="1065" y="0"/>
                  </a:moveTo>
                  <a:cubicBezTo>
                    <a:pt x="480" y="0"/>
                    <a:pt x="0" y="480"/>
                    <a:pt x="0" y="1065"/>
                  </a:cubicBezTo>
                  <a:cubicBezTo>
                    <a:pt x="0" y="1709"/>
                    <a:pt x="526" y="2133"/>
                    <a:pt x="1074" y="2133"/>
                  </a:cubicBezTo>
                  <a:cubicBezTo>
                    <a:pt x="1336" y="2133"/>
                    <a:pt x="1603" y="2036"/>
                    <a:pt x="1821" y="1821"/>
                  </a:cubicBezTo>
                  <a:cubicBezTo>
                    <a:pt x="2488" y="1146"/>
                    <a:pt x="2017" y="0"/>
                    <a:pt x="1065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349" name="Google Shape;8349;p57"/>
            <p:cNvSpPr/>
            <p:nvPr/>
          </p:nvSpPr>
          <p:spPr>
            <a:xfrm>
              <a:off x="5951475" y="1418975"/>
              <a:ext cx="62225" cy="53350"/>
            </a:xfrm>
            <a:custGeom>
              <a:rect b="b" l="l" r="r" t="t"/>
              <a:pathLst>
                <a:path extrusionOk="0" h="2134" w="2489">
                  <a:moveTo>
                    <a:pt x="1066" y="1"/>
                  </a:moveTo>
                  <a:cubicBezTo>
                    <a:pt x="472" y="1"/>
                    <a:pt x="1" y="480"/>
                    <a:pt x="1" y="1065"/>
                  </a:cubicBezTo>
                  <a:cubicBezTo>
                    <a:pt x="1" y="1709"/>
                    <a:pt x="526" y="2133"/>
                    <a:pt x="1072" y="2133"/>
                  </a:cubicBezTo>
                  <a:cubicBezTo>
                    <a:pt x="1333" y="2133"/>
                    <a:pt x="1598" y="2037"/>
                    <a:pt x="1814" y="1822"/>
                  </a:cubicBezTo>
                  <a:cubicBezTo>
                    <a:pt x="2489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350" name="Google Shape;8350;p57"/>
            <p:cNvSpPr/>
            <p:nvPr/>
          </p:nvSpPr>
          <p:spPr>
            <a:xfrm>
              <a:off x="5951475" y="1495200"/>
              <a:ext cx="62225" cy="53325"/>
            </a:xfrm>
            <a:custGeom>
              <a:rect b="b" l="l" r="r" t="t"/>
              <a:pathLst>
                <a:path extrusionOk="0" h="2133" w="2489">
                  <a:moveTo>
                    <a:pt x="1066" y="0"/>
                  </a:moveTo>
                  <a:cubicBezTo>
                    <a:pt x="472" y="0"/>
                    <a:pt x="1" y="480"/>
                    <a:pt x="1" y="1065"/>
                  </a:cubicBezTo>
                  <a:cubicBezTo>
                    <a:pt x="1" y="1709"/>
                    <a:pt x="526" y="2133"/>
                    <a:pt x="1072" y="2133"/>
                  </a:cubicBezTo>
                  <a:cubicBezTo>
                    <a:pt x="1333" y="2133"/>
                    <a:pt x="1598" y="2036"/>
                    <a:pt x="1814" y="1821"/>
                  </a:cubicBezTo>
                  <a:cubicBezTo>
                    <a:pt x="2489" y="1146"/>
                    <a:pt x="2017" y="0"/>
                    <a:pt x="1066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351" name="Google Shape;8351;p57"/>
            <p:cNvSpPr/>
            <p:nvPr/>
          </p:nvSpPr>
          <p:spPr>
            <a:xfrm>
              <a:off x="5951475" y="1571400"/>
              <a:ext cx="62225" cy="53250"/>
            </a:xfrm>
            <a:custGeom>
              <a:rect b="b" l="l" r="r" t="t"/>
              <a:pathLst>
                <a:path extrusionOk="0" h="2130" w="2489">
                  <a:moveTo>
                    <a:pt x="1066" y="1"/>
                  </a:moveTo>
                  <a:cubicBezTo>
                    <a:pt x="472" y="1"/>
                    <a:pt x="1" y="472"/>
                    <a:pt x="1" y="1066"/>
                  </a:cubicBezTo>
                  <a:cubicBezTo>
                    <a:pt x="1" y="1703"/>
                    <a:pt x="525" y="2129"/>
                    <a:pt x="1071" y="2129"/>
                  </a:cubicBezTo>
                  <a:cubicBezTo>
                    <a:pt x="1332" y="2129"/>
                    <a:pt x="1598" y="2032"/>
                    <a:pt x="1814" y="1813"/>
                  </a:cubicBezTo>
                  <a:cubicBezTo>
                    <a:pt x="2489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352" name="Google Shape;8352;p57"/>
            <p:cNvSpPr/>
            <p:nvPr/>
          </p:nvSpPr>
          <p:spPr>
            <a:xfrm>
              <a:off x="5951475" y="1647400"/>
              <a:ext cx="62225" cy="53450"/>
            </a:xfrm>
            <a:custGeom>
              <a:rect b="b" l="l" r="r" t="t"/>
              <a:pathLst>
                <a:path extrusionOk="0" h="2138" w="2489">
                  <a:moveTo>
                    <a:pt x="1066" y="1"/>
                  </a:moveTo>
                  <a:cubicBezTo>
                    <a:pt x="472" y="9"/>
                    <a:pt x="1" y="481"/>
                    <a:pt x="1" y="1066"/>
                  </a:cubicBezTo>
                  <a:cubicBezTo>
                    <a:pt x="1" y="1710"/>
                    <a:pt x="526" y="2138"/>
                    <a:pt x="1072" y="2138"/>
                  </a:cubicBezTo>
                  <a:cubicBezTo>
                    <a:pt x="1333" y="2138"/>
                    <a:pt x="1598" y="2040"/>
                    <a:pt x="1814" y="1822"/>
                  </a:cubicBezTo>
                  <a:cubicBezTo>
                    <a:pt x="2489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353" name="Google Shape;8353;p57"/>
            <p:cNvSpPr/>
            <p:nvPr/>
          </p:nvSpPr>
          <p:spPr>
            <a:xfrm>
              <a:off x="5951475" y="1723625"/>
              <a:ext cx="62225" cy="53350"/>
            </a:xfrm>
            <a:custGeom>
              <a:rect b="b" l="l" r="r" t="t"/>
              <a:pathLst>
                <a:path extrusionOk="0" h="2134" w="2489">
                  <a:moveTo>
                    <a:pt x="1066" y="1"/>
                  </a:moveTo>
                  <a:cubicBezTo>
                    <a:pt x="472" y="1"/>
                    <a:pt x="1" y="480"/>
                    <a:pt x="1" y="1065"/>
                  </a:cubicBezTo>
                  <a:cubicBezTo>
                    <a:pt x="1" y="1709"/>
                    <a:pt x="526" y="2133"/>
                    <a:pt x="1072" y="2133"/>
                  </a:cubicBezTo>
                  <a:cubicBezTo>
                    <a:pt x="1333" y="2133"/>
                    <a:pt x="1598" y="2037"/>
                    <a:pt x="1814" y="1822"/>
                  </a:cubicBezTo>
                  <a:cubicBezTo>
                    <a:pt x="2489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354" name="Google Shape;8354;p57"/>
            <p:cNvSpPr/>
            <p:nvPr/>
          </p:nvSpPr>
          <p:spPr>
            <a:xfrm>
              <a:off x="5951475" y="1799850"/>
              <a:ext cx="62225" cy="53325"/>
            </a:xfrm>
            <a:custGeom>
              <a:rect b="b" l="l" r="r" t="t"/>
              <a:pathLst>
                <a:path extrusionOk="0" h="2133" w="2489">
                  <a:moveTo>
                    <a:pt x="1066" y="0"/>
                  </a:moveTo>
                  <a:cubicBezTo>
                    <a:pt x="472" y="0"/>
                    <a:pt x="1" y="480"/>
                    <a:pt x="1" y="1065"/>
                  </a:cubicBezTo>
                  <a:cubicBezTo>
                    <a:pt x="1" y="1709"/>
                    <a:pt x="526" y="2133"/>
                    <a:pt x="1072" y="2133"/>
                  </a:cubicBezTo>
                  <a:cubicBezTo>
                    <a:pt x="1333" y="2133"/>
                    <a:pt x="1598" y="2036"/>
                    <a:pt x="1814" y="1821"/>
                  </a:cubicBezTo>
                  <a:cubicBezTo>
                    <a:pt x="2489" y="1146"/>
                    <a:pt x="2017" y="0"/>
                    <a:pt x="1066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355" name="Google Shape;8355;p57"/>
            <p:cNvSpPr/>
            <p:nvPr/>
          </p:nvSpPr>
          <p:spPr>
            <a:xfrm>
              <a:off x="5951475" y="1876050"/>
              <a:ext cx="62225" cy="53275"/>
            </a:xfrm>
            <a:custGeom>
              <a:rect b="b" l="l" r="r" t="t"/>
              <a:pathLst>
                <a:path extrusionOk="0" h="2131" w="2489">
                  <a:moveTo>
                    <a:pt x="1066" y="1"/>
                  </a:moveTo>
                  <a:cubicBezTo>
                    <a:pt x="472" y="1"/>
                    <a:pt x="1" y="472"/>
                    <a:pt x="1" y="1066"/>
                  </a:cubicBezTo>
                  <a:cubicBezTo>
                    <a:pt x="1" y="1707"/>
                    <a:pt x="523" y="2131"/>
                    <a:pt x="1068" y="2131"/>
                  </a:cubicBezTo>
                  <a:cubicBezTo>
                    <a:pt x="1330" y="2131"/>
                    <a:pt x="1597" y="2033"/>
                    <a:pt x="1814" y="1813"/>
                  </a:cubicBezTo>
                  <a:cubicBezTo>
                    <a:pt x="2489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356" name="Google Shape;8356;p57"/>
            <p:cNvSpPr/>
            <p:nvPr/>
          </p:nvSpPr>
          <p:spPr>
            <a:xfrm>
              <a:off x="5951475" y="1952050"/>
              <a:ext cx="62225" cy="53450"/>
            </a:xfrm>
            <a:custGeom>
              <a:rect b="b" l="l" r="r" t="t"/>
              <a:pathLst>
                <a:path extrusionOk="0" h="2138" w="2489">
                  <a:moveTo>
                    <a:pt x="1066" y="1"/>
                  </a:moveTo>
                  <a:cubicBezTo>
                    <a:pt x="472" y="9"/>
                    <a:pt x="1" y="481"/>
                    <a:pt x="1" y="1074"/>
                  </a:cubicBezTo>
                  <a:cubicBezTo>
                    <a:pt x="1" y="1712"/>
                    <a:pt x="525" y="2138"/>
                    <a:pt x="1071" y="2138"/>
                  </a:cubicBezTo>
                  <a:cubicBezTo>
                    <a:pt x="1332" y="2138"/>
                    <a:pt x="1598" y="2040"/>
                    <a:pt x="1814" y="1822"/>
                  </a:cubicBezTo>
                  <a:cubicBezTo>
                    <a:pt x="2489" y="1155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357" name="Google Shape;8357;p57"/>
            <p:cNvSpPr/>
            <p:nvPr/>
          </p:nvSpPr>
          <p:spPr>
            <a:xfrm>
              <a:off x="5951475" y="2028275"/>
              <a:ext cx="62225" cy="53450"/>
            </a:xfrm>
            <a:custGeom>
              <a:rect b="b" l="l" r="r" t="t"/>
              <a:pathLst>
                <a:path extrusionOk="0" h="2138" w="2489">
                  <a:moveTo>
                    <a:pt x="1066" y="1"/>
                  </a:moveTo>
                  <a:cubicBezTo>
                    <a:pt x="472" y="1"/>
                    <a:pt x="1" y="480"/>
                    <a:pt x="1" y="1065"/>
                  </a:cubicBezTo>
                  <a:cubicBezTo>
                    <a:pt x="1" y="1709"/>
                    <a:pt x="526" y="2137"/>
                    <a:pt x="1072" y="2137"/>
                  </a:cubicBezTo>
                  <a:cubicBezTo>
                    <a:pt x="1333" y="2137"/>
                    <a:pt x="1598" y="2040"/>
                    <a:pt x="1814" y="1821"/>
                  </a:cubicBezTo>
                  <a:cubicBezTo>
                    <a:pt x="2489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358" name="Google Shape;8358;p57"/>
            <p:cNvSpPr/>
            <p:nvPr/>
          </p:nvSpPr>
          <p:spPr>
            <a:xfrm>
              <a:off x="6027500" y="1418975"/>
              <a:ext cx="62425" cy="53350"/>
            </a:xfrm>
            <a:custGeom>
              <a:rect b="b" l="l" r="r" t="t"/>
              <a:pathLst>
                <a:path extrusionOk="0" h="2134" w="2497">
                  <a:moveTo>
                    <a:pt x="1073" y="1"/>
                  </a:moveTo>
                  <a:cubicBezTo>
                    <a:pt x="480" y="1"/>
                    <a:pt x="9" y="480"/>
                    <a:pt x="0" y="1065"/>
                  </a:cubicBezTo>
                  <a:cubicBezTo>
                    <a:pt x="0" y="1709"/>
                    <a:pt x="529" y="2133"/>
                    <a:pt x="1078" y="2133"/>
                  </a:cubicBezTo>
                  <a:cubicBezTo>
                    <a:pt x="1340" y="2133"/>
                    <a:pt x="1606" y="2037"/>
                    <a:pt x="1821" y="1822"/>
                  </a:cubicBezTo>
                  <a:cubicBezTo>
                    <a:pt x="2496" y="1147"/>
                    <a:pt x="2016" y="1"/>
                    <a:pt x="1073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359" name="Google Shape;8359;p57"/>
            <p:cNvSpPr/>
            <p:nvPr/>
          </p:nvSpPr>
          <p:spPr>
            <a:xfrm>
              <a:off x="6027500" y="1495200"/>
              <a:ext cx="62425" cy="53325"/>
            </a:xfrm>
            <a:custGeom>
              <a:rect b="b" l="l" r="r" t="t"/>
              <a:pathLst>
                <a:path extrusionOk="0" h="2133" w="2497">
                  <a:moveTo>
                    <a:pt x="1073" y="0"/>
                  </a:moveTo>
                  <a:cubicBezTo>
                    <a:pt x="480" y="0"/>
                    <a:pt x="9" y="480"/>
                    <a:pt x="0" y="1065"/>
                  </a:cubicBezTo>
                  <a:cubicBezTo>
                    <a:pt x="0" y="1709"/>
                    <a:pt x="529" y="2133"/>
                    <a:pt x="1078" y="2133"/>
                  </a:cubicBezTo>
                  <a:cubicBezTo>
                    <a:pt x="1340" y="2133"/>
                    <a:pt x="1606" y="2036"/>
                    <a:pt x="1821" y="1821"/>
                  </a:cubicBezTo>
                  <a:cubicBezTo>
                    <a:pt x="2496" y="1146"/>
                    <a:pt x="2016" y="0"/>
                    <a:pt x="1073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360" name="Google Shape;8360;p57"/>
            <p:cNvSpPr/>
            <p:nvPr/>
          </p:nvSpPr>
          <p:spPr>
            <a:xfrm>
              <a:off x="6027500" y="1571400"/>
              <a:ext cx="62425" cy="53250"/>
            </a:xfrm>
            <a:custGeom>
              <a:rect b="b" l="l" r="r" t="t"/>
              <a:pathLst>
                <a:path extrusionOk="0" h="2130" w="2497">
                  <a:moveTo>
                    <a:pt x="1073" y="1"/>
                  </a:moveTo>
                  <a:cubicBezTo>
                    <a:pt x="480" y="1"/>
                    <a:pt x="9" y="472"/>
                    <a:pt x="0" y="1066"/>
                  </a:cubicBezTo>
                  <a:cubicBezTo>
                    <a:pt x="0" y="1703"/>
                    <a:pt x="529" y="2129"/>
                    <a:pt x="1077" y="2129"/>
                  </a:cubicBezTo>
                  <a:cubicBezTo>
                    <a:pt x="1339" y="2129"/>
                    <a:pt x="1606" y="2032"/>
                    <a:pt x="1821" y="1813"/>
                  </a:cubicBezTo>
                  <a:cubicBezTo>
                    <a:pt x="2496" y="1147"/>
                    <a:pt x="2016" y="1"/>
                    <a:pt x="1073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361" name="Google Shape;8361;p57"/>
            <p:cNvSpPr/>
            <p:nvPr/>
          </p:nvSpPr>
          <p:spPr>
            <a:xfrm>
              <a:off x="6027500" y="1647400"/>
              <a:ext cx="62425" cy="53450"/>
            </a:xfrm>
            <a:custGeom>
              <a:rect b="b" l="l" r="r" t="t"/>
              <a:pathLst>
                <a:path extrusionOk="0" h="2138" w="2497">
                  <a:moveTo>
                    <a:pt x="1073" y="1"/>
                  </a:moveTo>
                  <a:cubicBezTo>
                    <a:pt x="480" y="1"/>
                    <a:pt x="9" y="481"/>
                    <a:pt x="0" y="1066"/>
                  </a:cubicBezTo>
                  <a:cubicBezTo>
                    <a:pt x="0" y="1710"/>
                    <a:pt x="529" y="2138"/>
                    <a:pt x="1078" y="2138"/>
                  </a:cubicBezTo>
                  <a:cubicBezTo>
                    <a:pt x="1340" y="2138"/>
                    <a:pt x="1606" y="2040"/>
                    <a:pt x="1821" y="1822"/>
                  </a:cubicBezTo>
                  <a:cubicBezTo>
                    <a:pt x="2496" y="1155"/>
                    <a:pt x="2016" y="1"/>
                    <a:pt x="1073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362" name="Google Shape;8362;p57"/>
            <p:cNvSpPr/>
            <p:nvPr/>
          </p:nvSpPr>
          <p:spPr>
            <a:xfrm>
              <a:off x="6027500" y="1723625"/>
              <a:ext cx="62425" cy="53350"/>
            </a:xfrm>
            <a:custGeom>
              <a:rect b="b" l="l" r="r" t="t"/>
              <a:pathLst>
                <a:path extrusionOk="0" h="2134" w="2497">
                  <a:moveTo>
                    <a:pt x="1073" y="1"/>
                  </a:moveTo>
                  <a:cubicBezTo>
                    <a:pt x="480" y="1"/>
                    <a:pt x="9" y="480"/>
                    <a:pt x="0" y="1065"/>
                  </a:cubicBezTo>
                  <a:cubicBezTo>
                    <a:pt x="0" y="1709"/>
                    <a:pt x="529" y="2133"/>
                    <a:pt x="1078" y="2133"/>
                  </a:cubicBezTo>
                  <a:cubicBezTo>
                    <a:pt x="1340" y="2133"/>
                    <a:pt x="1606" y="2037"/>
                    <a:pt x="1821" y="1822"/>
                  </a:cubicBezTo>
                  <a:cubicBezTo>
                    <a:pt x="2496" y="1147"/>
                    <a:pt x="2016" y="1"/>
                    <a:pt x="1073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363" name="Google Shape;8363;p57"/>
            <p:cNvSpPr/>
            <p:nvPr/>
          </p:nvSpPr>
          <p:spPr>
            <a:xfrm>
              <a:off x="6027500" y="1799850"/>
              <a:ext cx="62425" cy="53325"/>
            </a:xfrm>
            <a:custGeom>
              <a:rect b="b" l="l" r="r" t="t"/>
              <a:pathLst>
                <a:path extrusionOk="0" h="2133" w="2497">
                  <a:moveTo>
                    <a:pt x="1073" y="0"/>
                  </a:moveTo>
                  <a:cubicBezTo>
                    <a:pt x="480" y="0"/>
                    <a:pt x="9" y="480"/>
                    <a:pt x="0" y="1065"/>
                  </a:cubicBezTo>
                  <a:cubicBezTo>
                    <a:pt x="0" y="1709"/>
                    <a:pt x="529" y="2133"/>
                    <a:pt x="1078" y="2133"/>
                  </a:cubicBezTo>
                  <a:cubicBezTo>
                    <a:pt x="1340" y="2133"/>
                    <a:pt x="1606" y="2036"/>
                    <a:pt x="1821" y="1821"/>
                  </a:cubicBezTo>
                  <a:cubicBezTo>
                    <a:pt x="2496" y="1146"/>
                    <a:pt x="2016" y="0"/>
                    <a:pt x="1073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364" name="Google Shape;8364;p57"/>
            <p:cNvSpPr/>
            <p:nvPr/>
          </p:nvSpPr>
          <p:spPr>
            <a:xfrm>
              <a:off x="6027500" y="1876050"/>
              <a:ext cx="62425" cy="53350"/>
            </a:xfrm>
            <a:custGeom>
              <a:rect b="b" l="l" r="r" t="t"/>
              <a:pathLst>
                <a:path extrusionOk="0" h="2134" w="2497">
                  <a:moveTo>
                    <a:pt x="1073" y="1"/>
                  </a:moveTo>
                  <a:cubicBezTo>
                    <a:pt x="480" y="1"/>
                    <a:pt x="9" y="472"/>
                    <a:pt x="0" y="1066"/>
                  </a:cubicBezTo>
                  <a:cubicBezTo>
                    <a:pt x="0" y="1709"/>
                    <a:pt x="529" y="2133"/>
                    <a:pt x="1078" y="2133"/>
                  </a:cubicBezTo>
                  <a:cubicBezTo>
                    <a:pt x="1340" y="2133"/>
                    <a:pt x="1606" y="2037"/>
                    <a:pt x="1821" y="1822"/>
                  </a:cubicBezTo>
                  <a:cubicBezTo>
                    <a:pt x="2496" y="1147"/>
                    <a:pt x="2016" y="1"/>
                    <a:pt x="1073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365" name="Google Shape;8365;p57"/>
            <p:cNvSpPr/>
            <p:nvPr/>
          </p:nvSpPr>
          <p:spPr>
            <a:xfrm>
              <a:off x="6027500" y="1952050"/>
              <a:ext cx="62425" cy="53450"/>
            </a:xfrm>
            <a:custGeom>
              <a:rect b="b" l="l" r="r" t="t"/>
              <a:pathLst>
                <a:path extrusionOk="0" h="2138" w="2497">
                  <a:moveTo>
                    <a:pt x="1073" y="1"/>
                  </a:moveTo>
                  <a:cubicBezTo>
                    <a:pt x="480" y="9"/>
                    <a:pt x="9" y="481"/>
                    <a:pt x="0" y="1074"/>
                  </a:cubicBezTo>
                  <a:cubicBezTo>
                    <a:pt x="0" y="1712"/>
                    <a:pt x="529" y="2138"/>
                    <a:pt x="1077" y="2138"/>
                  </a:cubicBezTo>
                  <a:cubicBezTo>
                    <a:pt x="1339" y="2138"/>
                    <a:pt x="1606" y="2040"/>
                    <a:pt x="1821" y="1822"/>
                  </a:cubicBezTo>
                  <a:cubicBezTo>
                    <a:pt x="2496" y="1155"/>
                    <a:pt x="2016" y="1"/>
                    <a:pt x="1073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366" name="Google Shape;8366;p57"/>
            <p:cNvSpPr/>
            <p:nvPr/>
          </p:nvSpPr>
          <p:spPr>
            <a:xfrm>
              <a:off x="6103700" y="1418975"/>
              <a:ext cx="62425" cy="53350"/>
            </a:xfrm>
            <a:custGeom>
              <a:rect b="b" l="l" r="r" t="t"/>
              <a:pathLst>
                <a:path extrusionOk="0" h="2134" w="2497">
                  <a:moveTo>
                    <a:pt x="1066" y="1"/>
                  </a:moveTo>
                  <a:cubicBezTo>
                    <a:pt x="481" y="1"/>
                    <a:pt x="9" y="480"/>
                    <a:pt x="1" y="1065"/>
                  </a:cubicBezTo>
                  <a:cubicBezTo>
                    <a:pt x="1" y="1709"/>
                    <a:pt x="526" y="2133"/>
                    <a:pt x="1075" y="2133"/>
                  </a:cubicBezTo>
                  <a:cubicBezTo>
                    <a:pt x="1337" y="2133"/>
                    <a:pt x="1604" y="2037"/>
                    <a:pt x="1822" y="1822"/>
                  </a:cubicBezTo>
                  <a:cubicBezTo>
                    <a:pt x="2497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367" name="Google Shape;8367;p57"/>
            <p:cNvSpPr/>
            <p:nvPr/>
          </p:nvSpPr>
          <p:spPr>
            <a:xfrm>
              <a:off x="6103700" y="1495200"/>
              <a:ext cx="62425" cy="53325"/>
            </a:xfrm>
            <a:custGeom>
              <a:rect b="b" l="l" r="r" t="t"/>
              <a:pathLst>
                <a:path extrusionOk="0" h="2133" w="2497">
                  <a:moveTo>
                    <a:pt x="1066" y="0"/>
                  </a:moveTo>
                  <a:cubicBezTo>
                    <a:pt x="481" y="0"/>
                    <a:pt x="9" y="480"/>
                    <a:pt x="1" y="1065"/>
                  </a:cubicBezTo>
                  <a:cubicBezTo>
                    <a:pt x="1" y="1709"/>
                    <a:pt x="526" y="2133"/>
                    <a:pt x="1075" y="2133"/>
                  </a:cubicBezTo>
                  <a:cubicBezTo>
                    <a:pt x="1337" y="2133"/>
                    <a:pt x="1604" y="2036"/>
                    <a:pt x="1822" y="1821"/>
                  </a:cubicBezTo>
                  <a:cubicBezTo>
                    <a:pt x="2497" y="1146"/>
                    <a:pt x="2017" y="0"/>
                    <a:pt x="1066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368" name="Google Shape;8368;p57"/>
            <p:cNvSpPr/>
            <p:nvPr/>
          </p:nvSpPr>
          <p:spPr>
            <a:xfrm>
              <a:off x="6103700" y="1571400"/>
              <a:ext cx="62425" cy="53250"/>
            </a:xfrm>
            <a:custGeom>
              <a:rect b="b" l="l" r="r" t="t"/>
              <a:pathLst>
                <a:path extrusionOk="0" h="2130" w="2497">
                  <a:moveTo>
                    <a:pt x="1066" y="1"/>
                  </a:moveTo>
                  <a:cubicBezTo>
                    <a:pt x="481" y="1"/>
                    <a:pt x="9" y="472"/>
                    <a:pt x="1" y="1066"/>
                  </a:cubicBezTo>
                  <a:cubicBezTo>
                    <a:pt x="1" y="1703"/>
                    <a:pt x="525" y="2129"/>
                    <a:pt x="1074" y="2129"/>
                  </a:cubicBezTo>
                  <a:cubicBezTo>
                    <a:pt x="1336" y="2129"/>
                    <a:pt x="1604" y="2032"/>
                    <a:pt x="1822" y="1813"/>
                  </a:cubicBezTo>
                  <a:cubicBezTo>
                    <a:pt x="2497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369" name="Google Shape;8369;p57"/>
            <p:cNvSpPr/>
            <p:nvPr/>
          </p:nvSpPr>
          <p:spPr>
            <a:xfrm>
              <a:off x="6103700" y="1647400"/>
              <a:ext cx="62425" cy="53450"/>
            </a:xfrm>
            <a:custGeom>
              <a:rect b="b" l="l" r="r" t="t"/>
              <a:pathLst>
                <a:path extrusionOk="0" h="2138" w="2497">
                  <a:moveTo>
                    <a:pt x="1066" y="1"/>
                  </a:moveTo>
                  <a:cubicBezTo>
                    <a:pt x="481" y="9"/>
                    <a:pt x="9" y="481"/>
                    <a:pt x="1" y="1066"/>
                  </a:cubicBezTo>
                  <a:cubicBezTo>
                    <a:pt x="1" y="1710"/>
                    <a:pt x="526" y="2138"/>
                    <a:pt x="1075" y="2138"/>
                  </a:cubicBezTo>
                  <a:cubicBezTo>
                    <a:pt x="1337" y="2138"/>
                    <a:pt x="1604" y="2040"/>
                    <a:pt x="1822" y="1822"/>
                  </a:cubicBezTo>
                  <a:cubicBezTo>
                    <a:pt x="2497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370" name="Google Shape;8370;p57"/>
            <p:cNvSpPr/>
            <p:nvPr/>
          </p:nvSpPr>
          <p:spPr>
            <a:xfrm>
              <a:off x="6103700" y="1723625"/>
              <a:ext cx="62425" cy="53350"/>
            </a:xfrm>
            <a:custGeom>
              <a:rect b="b" l="l" r="r" t="t"/>
              <a:pathLst>
                <a:path extrusionOk="0" h="2134" w="2497">
                  <a:moveTo>
                    <a:pt x="1066" y="1"/>
                  </a:moveTo>
                  <a:cubicBezTo>
                    <a:pt x="481" y="1"/>
                    <a:pt x="9" y="480"/>
                    <a:pt x="1" y="1065"/>
                  </a:cubicBezTo>
                  <a:cubicBezTo>
                    <a:pt x="1" y="1709"/>
                    <a:pt x="526" y="2133"/>
                    <a:pt x="1075" y="2133"/>
                  </a:cubicBezTo>
                  <a:cubicBezTo>
                    <a:pt x="1337" y="2133"/>
                    <a:pt x="1604" y="2037"/>
                    <a:pt x="1822" y="1822"/>
                  </a:cubicBezTo>
                  <a:cubicBezTo>
                    <a:pt x="2497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371" name="Google Shape;8371;p57"/>
            <p:cNvSpPr/>
            <p:nvPr/>
          </p:nvSpPr>
          <p:spPr>
            <a:xfrm>
              <a:off x="6103700" y="1799850"/>
              <a:ext cx="62425" cy="53325"/>
            </a:xfrm>
            <a:custGeom>
              <a:rect b="b" l="l" r="r" t="t"/>
              <a:pathLst>
                <a:path extrusionOk="0" h="2133" w="2497">
                  <a:moveTo>
                    <a:pt x="1066" y="0"/>
                  </a:moveTo>
                  <a:cubicBezTo>
                    <a:pt x="481" y="0"/>
                    <a:pt x="9" y="480"/>
                    <a:pt x="1" y="1065"/>
                  </a:cubicBezTo>
                  <a:cubicBezTo>
                    <a:pt x="1" y="1709"/>
                    <a:pt x="526" y="2133"/>
                    <a:pt x="1075" y="2133"/>
                  </a:cubicBezTo>
                  <a:cubicBezTo>
                    <a:pt x="1337" y="2133"/>
                    <a:pt x="1604" y="2036"/>
                    <a:pt x="1822" y="1821"/>
                  </a:cubicBezTo>
                  <a:cubicBezTo>
                    <a:pt x="2497" y="1146"/>
                    <a:pt x="2017" y="0"/>
                    <a:pt x="1066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372" name="Google Shape;8372;p57"/>
            <p:cNvSpPr/>
            <p:nvPr/>
          </p:nvSpPr>
          <p:spPr>
            <a:xfrm>
              <a:off x="6103700" y="1876050"/>
              <a:ext cx="62425" cy="53275"/>
            </a:xfrm>
            <a:custGeom>
              <a:rect b="b" l="l" r="r" t="t"/>
              <a:pathLst>
                <a:path extrusionOk="0" h="2131" w="2497">
                  <a:moveTo>
                    <a:pt x="1066" y="1"/>
                  </a:moveTo>
                  <a:cubicBezTo>
                    <a:pt x="481" y="1"/>
                    <a:pt x="9" y="472"/>
                    <a:pt x="1" y="1066"/>
                  </a:cubicBezTo>
                  <a:cubicBezTo>
                    <a:pt x="1" y="1707"/>
                    <a:pt x="523" y="2131"/>
                    <a:pt x="1070" y="2131"/>
                  </a:cubicBezTo>
                  <a:cubicBezTo>
                    <a:pt x="1333" y="2131"/>
                    <a:pt x="1603" y="2033"/>
                    <a:pt x="1822" y="1813"/>
                  </a:cubicBezTo>
                  <a:cubicBezTo>
                    <a:pt x="2497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373" name="Google Shape;8373;p57"/>
            <p:cNvSpPr/>
            <p:nvPr/>
          </p:nvSpPr>
          <p:spPr>
            <a:xfrm>
              <a:off x="6103700" y="1952050"/>
              <a:ext cx="62425" cy="53450"/>
            </a:xfrm>
            <a:custGeom>
              <a:rect b="b" l="l" r="r" t="t"/>
              <a:pathLst>
                <a:path extrusionOk="0" h="2138" w="2497">
                  <a:moveTo>
                    <a:pt x="1066" y="1"/>
                  </a:moveTo>
                  <a:cubicBezTo>
                    <a:pt x="481" y="9"/>
                    <a:pt x="9" y="481"/>
                    <a:pt x="1" y="1074"/>
                  </a:cubicBezTo>
                  <a:cubicBezTo>
                    <a:pt x="1" y="1712"/>
                    <a:pt x="525" y="2138"/>
                    <a:pt x="1074" y="2138"/>
                  </a:cubicBezTo>
                  <a:cubicBezTo>
                    <a:pt x="1336" y="2138"/>
                    <a:pt x="1604" y="2040"/>
                    <a:pt x="1822" y="1822"/>
                  </a:cubicBezTo>
                  <a:cubicBezTo>
                    <a:pt x="2497" y="1155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374" name="Google Shape;8374;p57"/>
            <p:cNvSpPr/>
            <p:nvPr/>
          </p:nvSpPr>
          <p:spPr>
            <a:xfrm>
              <a:off x="6179925" y="1418975"/>
              <a:ext cx="62225" cy="53350"/>
            </a:xfrm>
            <a:custGeom>
              <a:rect b="b" l="l" r="r" t="t"/>
              <a:pathLst>
                <a:path extrusionOk="0" h="2134" w="2489">
                  <a:moveTo>
                    <a:pt x="1065" y="1"/>
                  </a:moveTo>
                  <a:cubicBezTo>
                    <a:pt x="480" y="1"/>
                    <a:pt x="0" y="480"/>
                    <a:pt x="0" y="1065"/>
                  </a:cubicBezTo>
                  <a:cubicBezTo>
                    <a:pt x="0" y="1709"/>
                    <a:pt x="526" y="2133"/>
                    <a:pt x="1074" y="2133"/>
                  </a:cubicBezTo>
                  <a:cubicBezTo>
                    <a:pt x="1336" y="2133"/>
                    <a:pt x="1603" y="2037"/>
                    <a:pt x="1821" y="1822"/>
                  </a:cubicBezTo>
                  <a:cubicBezTo>
                    <a:pt x="2488" y="1147"/>
                    <a:pt x="2017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375" name="Google Shape;8375;p57"/>
            <p:cNvSpPr/>
            <p:nvPr/>
          </p:nvSpPr>
          <p:spPr>
            <a:xfrm>
              <a:off x="6179925" y="1495200"/>
              <a:ext cx="62225" cy="53325"/>
            </a:xfrm>
            <a:custGeom>
              <a:rect b="b" l="l" r="r" t="t"/>
              <a:pathLst>
                <a:path extrusionOk="0" h="2133" w="2489">
                  <a:moveTo>
                    <a:pt x="1065" y="0"/>
                  </a:moveTo>
                  <a:cubicBezTo>
                    <a:pt x="480" y="0"/>
                    <a:pt x="0" y="480"/>
                    <a:pt x="0" y="1065"/>
                  </a:cubicBezTo>
                  <a:cubicBezTo>
                    <a:pt x="0" y="1709"/>
                    <a:pt x="526" y="2133"/>
                    <a:pt x="1074" y="2133"/>
                  </a:cubicBezTo>
                  <a:cubicBezTo>
                    <a:pt x="1336" y="2133"/>
                    <a:pt x="1603" y="2036"/>
                    <a:pt x="1821" y="1821"/>
                  </a:cubicBezTo>
                  <a:cubicBezTo>
                    <a:pt x="2488" y="1146"/>
                    <a:pt x="2017" y="0"/>
                    <a:pt x="1065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376" name="Google Shape;8376;p57"/>
            <p:cNvSpPr/>
            <p:nvPr/>
          </p:nvSpPr>
          <p:spPr>
            <a:xfrm>
              <a:off x="6179925" y="1571400"/>
              <a:ext cx="62225" cy="53250"/>
            </a:xfrm>
            <a:custGeom>
              <a:rect b="b" l="l" r="r" t="t"/>
              <a:pathLst>
                <a:path extrusionOk="0" h="2130" w="2489">
                  <a:moveTo>
                    <a:pt x="1065" y="1"/>
                  </a:moveTo>
                  <a:cubicBezTo>
                    <a:pt x="480" y="1"/>
                    <a:pt x="0" y="472"/>
                    <a:pt x="0" y="1066"/>
                  </a:cubicBezTo>
                  <a:cubicBezTo>
                    <a:pt x="0" y="1703"/>
                    <a:pt x="525" y="2129"/>
                    <a:pt x="1073" y="2129"/>
                  </a:cubicBezTo>
                  <a:cubicBezTo>
                    <a:pt x="1335" y="2129"/>
                    <a:pt x="1603" y="2032"/>
                    <a:pt x="1821" y="1813"/>
                  </a:cubicBezTo>
                  <a:cubicBezTo>
                    <a:pt x="2488" y="1147"/>
                    <a:pt x="2017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377" name="Google Shape;8377;p57"/>
            <p:cNvSpPr/>
            <p:nvPr/>
          </p:nvSpPr>
          <p:spPr>
            <a:xfrm>
              <a:off x="6256150" y="1418975"/>
              <a:ext cx="62200" cy="53350"/>
            </a:xfrm>
            <a:custGeom>
              <a:rect b="b" l="l" r="r" t="t"/>
              <a:pathLst>
                <a:path extrusionOk="0" h="2134" w="2488">
                  <a:moveTo>
                    <a:pt x="1065" y="1"/>
                  </a:moveTo>
                  <a:cubicBezTo>
                    <a:pt x="480" y="1"/>
                    <a:pt x="0" y="480"/>
                    <a:pt x="0" y="1065"/>
                  </a:cubicBezTo>
                  <a:cubicBezTo>
                    <a:pt x="0" y="1709"/>
                    <a:pt x="525" y="2133"/>
                    <a:pt x="1071" y="2133"/>
                  </a:cubicBezTo>
                  <a:cubicBezTo>
                    <a:pt x="1332" y="2133"/>
                    <a:pt x="1598" y="2037"/>
                    <a:pt x="1813" y="1822"/>
                  </a:cubicBezTo>
                  <a:cubicBezTo>
                    <a:pt x="2488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378" name="Google Shape;8378;p57"/>
            <p:cNvSpPr/>
            <p:nvPr/>
          </p:nvSpPr>
          <p:spPr>
            <a:xfrm>
              <a:off x="6256150" y="1495200"/>
              <a:ext cx="62200" cy="53325"/>
            </a:xfrm>
            <a:custGeom>
              <a:rect b="b" l="l" r="r" t="t"/>
              <a:pathLst>
                <a:path extrusionOk="0" h="2133" w="2488">
                  <a:moveTo>
                    <a:pt x="1065" y="0"/>
                  </a:moveTo>
                  <a:cubicBezTo>
                    <a:pt x="480" y="0"/>
                    <a:pt x="0" y="480"/>
                    <a:pt x="0" y="1065"/>
                  </a:cubicBezTo>
                  <a:cubicBezTo>
                    <a:pt x="0" y="1709"/>
                    <a:pt x="525" y="2133"/>
                    <a:pt x="1071" y="2133"/>
                  </a:cubicBezTo>
                  <a:cubicBezTo>
                    <a:pt x="1332" y="2133"/>
                    <a:pt x="1598" y="2036"/>
                    <a:pt x="1813" y="1821"/>
                  </a:cubicBezTo>
                  <a:cubicBezTo>
                    <a:pt x="2488" y="1146"/>
                    <a:pt x="2016" y="0"/>
                    <a:pt x="1065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379" name="Google Shape;8379;p57"/>
            <p:cNvSpPr/>
            <p:nvPr/>
          </p:nvSpPr>
          <p:spPr>
            <a:xfrm>
              <a:off x="6256150" y="1571400"/>
              <a:ext cx="62200" cy="53250"/>
            </a:xfrm>
            <a:custGeom>
              <a:rect b="b" l="l" r="r" t="t"/>
              <a:pathLst>
                <a:path extrusionOk="0" h="2130" w="2488">
                  <a:moveTo>
                    <a:pt x="1065" y="1"/>
                  </a:moveTo>
                  <a:cubicBezTo>
                    <a:pt x="480" y="1"/>
                    <a:pt x="0" y="472"/>
                    <a:pt x="0" y="1066"/>
                  </a:cubicBezTo>
                  <a:cubicBezTo>
                    <a:pt x="0" y="1703"/>
                    <a:pt x="524" y="2129"/>
                    <a:pt x="1070" y="2129"/>
                  </a:cubicBezTo>
                  <a:cubicBezTo>
                    <a:pt x="1331" y="2129"/>
                    <a:pt x="1597" y="2032"/>
                    <a:pt x="1813" y="1813"/>
                  </a:cubicBezTo>
                  <a:cubicBezTo>
                    <a:pt x="2488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380" name="Google Shape;8380;p57"/>
            <p:cNvSpPr/>
            <p:nvPr/>
          </p:nvSpPr>
          <p:spPr>
            <a:xfrm>
              <a:off x="6256150" y="1647400"/>
              <a:ext cx="62200" cy="53450"/>
            </a:xfrm>
            <a:custGeom>
              <a:rect b="b" l="l" r="r" t="t"/>
              <a:pathLst>
                <a:path extrusionOk="0" h="2138" w="2488">
                  <a:moveTo>
                    <a:pt x="1065" y="1"/>
                  </a:moveTo>
                  <a:cubicBezTo>
                    <a:pt x="480" y="1"/>
                    <a:pt x="0" y="481"/>
                    <a:pt x="0" y="1066"/>
                  </a:cubicBezTo>
                  <a:cubicBezTo>
                    <a:pt x="0" y="1710"/>
                    <a:pt x="525" y="2138"/>
                    <a:pt x="1071" y="2138"/>
                  </a:cubicBezTo>
                  <a:cubicBezTo>
                    <a:pt x="1332" y="2138"/>
                    <a:pt x="1597" y="2040"/>
                    <a:pt x="1813" y="1822"/>
                  </a:cubicBezTo>
                  <a:cubicBezTo>
                    <a:pt x="2488" y="1155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381" name="Google Shape;8381;p57"/>
            <p:cNvSpPr/>
            <p:nvPr/>
          </p:nvSpPr>
          <p:spPr>
            <a:xfrm>
              <a:off x="6179925" y="1647400"/>
              <a:ext cx="62225" cy="53450"/>
            </a:xfrm>
            <a:custGeom>
              <a:rect b="b" l="l" r="r" t="t"/>
              <a:pathLst>
                <a:path extrusionOk="0" h="2138" w="2489">
                  <a:moveTo>
                    <a:pt x="1065" y="1"/>
                  </a:moveTo>
                  <a:cubicBezTo>
                    <a:pt x="480" y="1"/>
                    <a:pt x="0" y="481"/>
                    <a:pt x="0" y="1066"/>
                  </a:cubicBezTo>
                  <a:cubicBezTo>
                    <a:pt x="0" y="1710"/>
                    <a:pt x="526" y="2138"/>
                    <a:pt x="1074" y="2138"/>
                  </a:cubicBezTo>
                  <a:cubicBezTo>
                    <a:pt x="1336" y="2138"/>
                    <a:pt x="1603" y="2040"/>
                    <a:pt x="1821" y="1822"/>
                  </a:cubicBezTo>
                  <a:cubicBezTo>
                    <a:pt x="2488" y="1147"/>
                    <a:pt x="2017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382" name="Google Shape;8382;p57"/>
            <p:cNvSpPr/>
            <p:nvPr/>
          </p:nvSpPr>
          <p:spPr>
            <a:xfrm>
              <a:off x="6179925" y="1723625"/>
              <a:ext cx="62225" cy="53350"/>
            </a:xfrm>
            <a:custGeom>
              <a:rect b="b" l="l" r="r" t="t"/>
              <a:pathLst>
                <a:path extrusionOk="0" h="2134" w="2489">
                  <a:moveTo>
                    <a:pt x="1065" y="1"/>
                  </a:moveTo>
                  <a:cubicBezTo>
                    <a:pt x="480" y="1"/>
                    <a:pt x="0" y="480"/>
                    <a:pt x="0" y="1065"/>
                  </a:cubicBezTo>
                  <a:cubicBezTo>
                    <a:pt x="0" y="1709"/>
                    <a:pt x="526" y="2133"/>
                    <a:pt x="1074" y="2133"/>
                  </a:cubicBezTo>
                  <a:cubicBezTo>
                    <a:pt x="1336" y="2133"/>
                    <a:pt x="1603" y="2037"/>
                    <a:pt x="1821" y="1822"/>
                  </a:cubicBezTo>
                  <a:cubicBezTo>
                    <a:pt x="2488" y="1147"/>
                    <a:pt x="2017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383" name="Google Shape;8383;p57"/>
            <p:cNvSpPr/>
            <p:nvPr/>
          </p:nvSpPr>
          <p:spPr>
            <a:xfrm>
              <a:off x="6179925" y="1799850"/>
              <a:ext cx="62225" cy="53325"/>
            </a:xfrm>
            <a:custGeom>
              <a:rect b="b" l="l" r="r" t="t"/>
              <a:pathLst>
                <a:path extrusionOk="0" h="2133" w="2489">
                  <a:moveTo>
                    <a:pt x="1065" y="0"/>
                  </a:moveTo>
                  <a:cubicBezTo>
                    <a:pt x="480" y="0"/>
                    <a:pt x="0" y="480"/>
                    <a:pt x="0" y="1065"/>
                  </a:cubicBezTo>
                  <a:cubicBezTo>
                    <a:pt x="0" y="1709"/>
                    <a:pt x="526" y="2133"/>
                    <a:pt x="1074" y="2133"/>
                  </a:cubicBezTo>
                  <a:cubicBezTo>
                    <a:pt x="1336" y="2133"/>
                    <a:pt x="1603" y="2036"/>
                    <a:pt x="1821" y="1821"/>
                  </a:cubicBezTo>
                  <a:cubicBezTo>
                    <a:pt x="2488" y="1146"/>
                    <a:pt x="2017" y="0"/>
                    <a:pt x="1065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384" name="Google Shape;8384;p57"/>
            <p:cNvSpPr/>
            <p:nvPr/>
          </p:nvSpPr>
          <p:spPr>
            <a:xfrm>
              <a:off x="6179925" y="1876050"/>
              <a:ext cx="62225" cy="53275"/>
            </a:xfrm>
            <a:custGeom>
              <a:rect b="b" l="l" r="r" t="t"/>
              <a:pathLst>
                <a:path extrusionOk="0" h="2131" w="2489">
                  <a:moveTo>
                    <a:pt x="1065" y="1"/>
                  </a:moveTo>
                  <a:cubicBezTo>
                    <a:pt x="480" y="1"/>
                    <a:pt x="0" y="472"/>
                    <a:pt x="0" y="1066"/>
                  </a:cubicBezTo>
                  <a:cubicBezTo>
                    <a:pt x="0" y="1707"/>
                    <a:pt x="523" y="2131"/>
                    <a:pt x="1070" y="2131"/>
                  </a:cubicBezTo>
                  <a:cubicBezTo>
                    <a:pt x="1333" y="2131"/>
                    <a:pt x="1602" y="2033"/>
                    <a:pt x="1821" y="1813"/>
                  </a:cubicBezTo>
                  <a:cubicBezTo>
                    <a:pt x="2488" y="1147"/>
                    <a:pt x="2017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385" name="Google Shape;8385;p57"/>
            <p:cNvSpPr/>
            <p:nvPr/>
          </p:nvSpPr>
          <p:spPr>
            <a:xfrm>
              <a:off x="6179925" y="1952050"/>
              <a:ext cx="62225" cy="53450"/>
            </a:xfrm>
            <a:custGeom>
              <a:rect b="b" l="l" r="r" t="t"/>
              <a:pathLst>
                <a:path extrusionOk="0" h="2138" w="2489">
                  <a:moveTo>
                    <a:pt x="1065" y="1"/>
                  </a:moveTo>
                  <a:cubicBezTo>
                    <a:pt x="480" y="9"/>
                    <a:pt x="0" y="481"/>
                    <a:pt x="0" y="1074"/>
                  </a:cubicBezTo>
                  <a:cubicBezTo>
                    <a:pt x="0" y="1712"/>
                    <a:pt x="525" y="2138"/>
                    <a:pt x="1073" y="2138"/>
                  </a:cubicBezTo>
                  <a:cubicBezTo>
                    <a:pt x="1335" y="2138"/>
                    <a:pt x="1603" y="2040"/>
                    <a:pt x="1821" y="1822"/>
                  </a:cubicBezTo>
                  <a:cubicBezTo>
                    <a:pt x="2488" y="1155"/>
                    <a:pt x="2017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386" name="Google Shape;8386;p57"/>
            <p:cNvSpPr/>
            <p:nvPr/>
          </p:nvSpPr>
          <p:spPr>
            <a:xfrm>
              <a:off x="6179925" y="2028275"/>
              <a:ext cx="62225" cy="53450"/>
            </a:xfrm>
            <a:custGeom>
              <a:rect b="b" l="l" r="r" t="t"/>
              <a:pathLst>
                <a:path extrusionOk="0" h="2138" w="2489">
                  <a:moveTo>
                    <a:pt x="1065" y="1"/>
                  </a:moveTo>
                  <a:cubicBezTo>
                    <a:pt x="480" y="1"/>
                    <a:pt x="0" y="480"/>
                    <a:pt x="0" y="1065"/>
                  </a:cubicBezTo>
                  <a:cubicBezTo>
                    <a:pt x="0" y="1709"/>
                    <a:pt x="526" y="2137"/>
                    <a:pt x="1074" y="2137"/>
                  </a:cubicBezTo>
                  <a:cubicBezTo>
                    <a:pt x="1336" y="2137"/>
                    <a:pt x="1603" y="2040"/>
                    <a:pt x="1821" y="1821"/>
                  </a:cubicBezTo>
                  <a:cubicBezTo>
                    <a:pt x="2488" y="1147"/>
                    <a:pt x="2017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387" name="Google Shape;8387;p57"/>
            <p:cNvSpPr/>
            <p:nvPr/>
          </p:nvSpPr>
          <p:spPr>
            <a:xfrm>
              <a:off x="6103700" y="2028275"/>
              <a:ext cx="62425" cy="53450"/>
            </a:xfrm>
            <a:custGeom>
              <a:rect b="b" l="l" r="r" t="t"/>
              <a:pathLst>
                <a:path extrusionOk="0" h="2138" w="2497">
                  <a:moveTo>
                    <a:pt x="1066" y="1"/>
                  </a:moveTo>
                  <a:cubicBezTo>
                    <a:pt x="481" y="1"/>
                    <a:pt x="9" y="480"/>
                    <a:pt x="1" y="1065"/>
                  </a:cubicBezTo>
                  <a:cubicBezTo>
                    <a:pt x="1" y="1709"/>
                    <a:pt x="526" y="2137"/>
                    <a:pt x="1075" y="2137"/>
                  </a:cubicBezTo>
                  <a:cubicBezTo>
                    <a:pt x="1337" y="2137"/>
                    <a:pt x="1604" y="2040"/>
                    <a:pt x="1822" y="1821"/>
                  </a:cubicBezTo>
                  <a:cubicBezTo>
                    <a:pt x="2497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388" name="Google Shape;8388;p57"/>
            <p:cNvSpPr/>
            <p:nvPr/>
          </p:nvSpPr>
          <p:spPr>
            <a:xfrm>
              <a:off x="6027500" y="2028275"/>
              <a:ext cx="62425" cy="53450"/>
            </a:xfrm>
            <a:custGeom>
              <a:rect b="b" l="l" r="r" t="t"/>
              <a:pathLst>
                <a:path extrusionOk="0" h="2138" w="2497">
                  <a:moveTo>
                    <a:pt x="1073" y="1"/>
                  </a:moveTo>
                  <a:cubicBezTo>
                    <a:pt x="480" y="1"/>
                    <a:pt x="9" y="480"/>
                    <a:pt x="0" y="1065"/>
                  </a:cubicBezTo>
                  <a:cubicBezTo>
                    <a:pt x="0" y="1709"/>
                    <a:pt x="529" y="2137"/>
                    <a:pt x="1078" y="2137"/>
                  </a:cubicBezTo>
                  <a:cubicBezTo>
                    <a:pt x="1340" y="2137"/>
                    <a:pt x="1606" y="2040"/>
                    <a:pt x="1821" y="1821"/>
                  </a:cubicBezTo>
                  <a:cubicBezTo>
                    <a:pt x="2496" y="1147"/>
                    <a:pt x="2016" y="1"/>
                    <a:pt x="1073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389" name="Google Shape;8389;p57"/>
            <p:cNvSpPr/>
            <p:nvPr/>
          </p:nvSpPr>
          <p:spPr>
            <a:xfrm>
              <a:off x="6027500" y="2104500"/>
              <a:ext cx="62425" cy="53325"/>
            </a:xfrm>
            <a:custGeom>
              <a:rect b="b" l="l" r="r" t="t"/>
              <a:pathLst>
                <a:path extrusionOk="0" h="2133" w="2497">
                  <a:moveTo>
                    <a:pt x="1073" y="0"/>
                  </a:moveTo>
                  <a:cubicBezTo>
                    <a:pt x="480" y="0"/>
                    <a:pt x="9" y="480"/>
                    <a:pt x="0" y="1065"/>
                  </a:cubicBezTo>
                  <a:cubicBezTo>
                    <a:pt x="0" y="1709"/>
                    <a:pt x="529" y="2133"/>
                    <a:pt x="1078" y="2133"/>
                  </a:cubicBezTo>
                  <a:cubicBezTo>
                    <a:pt x="1340" y="2133"/>
                    <a:pt x="1606" y="2036"/>
                    <a:pt x="1821" y="1821"/>
                  </a:cubicBezTo>
                  <a:cubicBezTo>
                    <a:pt x="2496" y="1146"/>
                    <a:pt x="2016" y="0"/>
                    <a:pt x="1073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390" name="Google Shape;8390;p57"/>
            <p:cNvSpPr/>
            <p:nvPr/>
          </p:nvSpPr>
          <p:spPr>
            <a:xfrm>
              <a:off x="5951475" y="2104500"/>
              <a:ext cx="62225" cy="53325"/>
            </a:xfrm>
            <a:custGeom>
              <a:rect b="b" l="l" r="r" t="t"/>
              <a:pathLst>
                <a:path extrusionOk="0" h="2133" w="2489">
                  <a:moveTo>
                    <a:pt x="1066" y="0"/>
                  </a:moveTo>
                  <a:cubicBezTo>
                    <a:pt x="472" y="0"/>
                    <a:pt x="1" y="480"/>
                    <a:pt x="1" y="1065"/>
                  </a:cubicBezTo>
                  <a:cubicBezTo>
                    <a:pt x="1" y="1709"/>
                    <a:pt x="526" y="2133"/>
                    <a:pt x="1072" y="2133"/>
                  </a:cubicBezTo>
                  <a:cubicBezTo>
                    <a:pt x="1333" y="2133"/>
                    <a:pt x="1598" y="2036"/>
                    <a:pt x="1814" y="1821"/>
                  </a:cubicBezTo>
                  <a:cubicBezTo>
                    <a:pt x="2489" y="1146"/>
                    <a:pt x="2017" y="0"/>
                    <a:pt x="1066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391" name="Google Shape;8391;p57"/>
            <p:cNvSpPr/>
            <p:nvPr/>
          </p:nvSpPr>
          <p:spPr>
            <a:xfrm>
              <a:off x="5494400" y="1647400"/>
              <a:ext cx="62225" cy="53450"/>
            </a:xfrm>
            <a:custGeom>
              <a:rect b="b" l="l" r="r" t="t"/>
              <a:pathLst>
                <a:path extrusionOk="0" h="2138" w="2489">
                  <a:moveTo>
                    <a:pt x="1066" y="1"/>
                  </a:moveTo>
                  <a:cubicBezTo>
                    <a:pt x="480" y="1"/>
                    <a:pt x="1" y="481"/>
                    <a:pt x="1" y="1066"/>
                  </a:cubicBezTo>
                  <a:cubicBezTo>
                    <a:pt x="1" y="1710"/>
                    <a:pt x="526" y="2138"/>
                    <a:pt x="1075" y="2138"/>
                  </a:cubicBezTo>
                  <a:cubicBezTo>
                    <a:pt x="1337" y="2138"/>
                    <a:pt x="1604" y="2040"/>
                    <a:pt x="1822" y="1822"/>
                  </a:cubicBezTo>
                  <a:cubicBezTo>
                    <a:pt x="2488" y="1155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392" name="Google Shape;8392;p57"/>
            <p:cNvSpPr/>
            <p:nvPr/>
          </p:nvSpPr>
          <p:spPr>
            <a:xfrm>
              <a:off x="5494400" y="1723625"/>
              <a:ext cx="62225" cy="53350"/>
            </a:xfrm>
            <a:custGeom>
              <a:rect b="b" l="l" r="r" t="t"/>
              <a:pathLst>
                <a:path extrusionOk="0" h="2134" w="2489">
                  <a:moveTo>
                    <a:pt x="1066" y="1"/>
                  </a:moveTo>
                  <a:cubicBezTo>
                    <a:pt x="480" y="1"/>
                    <a:pt x="1" y="480"/>
                    <a:pt x="1" y="1065"/>
                  </a:cubicBezTo>
                  <a:cubicBezTo>
                    <a:pt x="1" y="1709"/>
                    <a:pt x="526" y="2133"/>
                    <a:pt x="1075" y="2133"/>
                  </a:cubicBezTo>
                  <a:cubicBezTo>
                    <a:pt x="1337" y="2133"/>
                    <a:pt x="1604" y="2037"/>
                    <a:pt x="1822" y="1822"/>
                  </a:cubicBezTo>
                  <a:cubicBezTo>
                    <a:pt x="2488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393" name="Google Shape;8393;p57"/>
            <p:cNvSpPr/>
            <p:nvPr/>
          </p:nvSpPr>
          <p:spPr>
            <a:xfrm>
              <a:off x="5494400" y="1799850"/>
              <a:ext cx="62225" cy="53325"/>
            </a:xfrm>
            <a:custGeom>
              <a:rect b="b" l="l" r="r" t="t"/>
              <a:pathLst>
                <a:path extrusionOk="0" h="2133" w="2489">
                  <a:moveTo>
                    <a:pt x="1066" y="0"/>
                  </a:moveTo>
                  <a:cubicBezTo>
                    <a:pt x="480" y="0"/>
                    <a:pt x="1" y="480"/>
                    <a:pt x="1" y="1065"/>
                  </a:cubicBezTo>
                  <a:cubicBezTo>
                    <a:pt x="1" y="1709"/>
                    <a:pt x="526" y="2133"/>
                    <a:pt x="1075" y="2133"/>
                  </a:cubicBezTo>
                  <a:cubicBezTo>
                    <a:pt x="1337" y="2133"/>
                    <a:pt x="1604" y="2036"/>
                    <a:pt x="1822" y="1821"/>
                  </a:cubicBezTo>
                  <a:cubicBezTo>
                    <a:pt x="2488" y="1146"/>
                    <a:pt x="2017" y="0"/>
                    <a:pt x="1066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394" name="Google Shape;8394;p57"/>
            <p:cNvSpPr/>
            <p:nvPr/>
          </p:nvSpPr>
          <p:spPr>
            <a:xfrm>
              <a:off x="5494400" y="1876050"/>
              <a:ext cx="62225" cy="53300"/>
            </a:xfrm>
            <a:custGeom>
              <a:rect b="b" l="l" r="r" t="t"/>
              <a:pathLst>
                <a:path extrusionOk="0" h="2132" w="2489">
                  <a:moveTo>
                    <a:pt x="1066" y="1"/>
                  </a:moveTo>
                  <a:cubicBezTo>
                    <a:pt x="480" y="1"/>
                    <a:pt x="1" y="472"/>
                    <a:pt x="1" y="1066"/>
                  </a:cubicBezTo>
                  <a:cubicBezTo>
                    <a:pt x="1" y="1705"/>
                    <a:pt x="525" y="2132"/>
                    <a:pt x="1072" y="2132"/>
                  </a:cubicBezTo>
                  <a:cubicBezTo>
                    <a:pt x="1332" y="2132"/>
                    <a:pt x="1597" y="2036"/>
                    <a:pt x="1814" y="1822"/>
                  </a:cubicBezTo>
                  <a:cubicBezTo>
                    <a:pt x="2488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395" name="Google Shape;8395;p57"/>
            <p:cNvSpPr/>
            <p:nvPr/>
          </p:nvSpPr>
          <p:spPr>
            <a:xfrm>
              <a:off x="5494400" y="1952050"/>
              <a:ext cx="62225" cy="53450"/>
            </a:xfrm>
            <a:custGeom>
              <a:rect b="b" l="l" r="r" t="t"/>
              <a:pathLst>
                <a:path extrusionOk="0" h="2138" w="2489">
                  <a:moveTo>
                    <a:pt x="1066" y="1"/>
                  </a:moveTo>
                  <a:cubicBezTo>
                    <a:pt x="480" y="9"/>
                    <a:pt x="1" y="481"/>
                    <a:pt x="1" y="1074"/>
                  </a:cubicBezTo>
                  <a:cubicBezTo>
                    <a:pt x="1" y="1712"/>
                    <a:pt x="525" y="2138"/>
                    <a:pt x="1074" y="2138"/>
                  </a:cubicBezTo>
                  <a:cubicBezTo>
                    <a:pt x="1336" y="2138"/>
                    <a:pt x="1604" y="2040"/>
                    <a:pt x="1822" y="1822"/>
                  </a:cubicBezTo>
                  <a:cubicBezTo>
                    <a:pt x="2488" y="1155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396" name="Google Shape;8396;p57"/>
            <p:cNvSpPr/>
            <p:nvPr/>
          </p:nvSpPr>
          <p:spPr>
            <a:xfrm>
              <a:off x="5494400" y="2028275"/>
              <a:ext cx="62225" cy="53450"/>
            </a:xfrm>
            <a:custGeom>
              <a:rect b="b" l="l" r="r" t="t"/>
              <a:pathLst>
                <a:path extrusionOk="0" h="2138" w="2489">
                  <a:moveTo>
                    <a:pt x="1066" y="1"/>
                  </a:moveTo>
                  <a:cubicBezTo>
                    <a:pt x="480" y="1"/>
                    <a:pt x="1" y="480"/>
                    <a:pt x="1" y="1065"/>
                  </a:cubicBezTo>
                  <a:cubicBezTo>
                    <a:pt x="1" y="1709"/>
                    <a:pt x="526" y="2137"/>
                    <a:pt x="1075" y="2137"/>
                  </a:cubicBezTo>
                  <a:cubicBezTo>
                    <a:pt x="1337" y="2137"/>
                    <a:pt x="1604" y="2040"/>
                    <a:pt x="1822" y="1821"/>
                  </a:cubicBezTo>
                  <a:cubicBezTo>
                    <a:pt x="2488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397" name="Google Shape;8397;p57"/>
            <p:cNvSpPr/>
            <p:nvPr/>
          </p:nvSpPr>
          <p:spPr>
            <a:xfrm>
              <a:off x="5494400" y="2104500"/>
              <a:ext cx="62225" cy="53325"/>
            </a:xfrm>
            <a:custGeom>
              <a:rect b="b" l="l" r="r" t="t"/>
              <a:pathLst>
                <a:path extrusionOk="0" h="2133" w="2489">
                  <a:moveTo>
                    <a:pt x="1066" y="0"/>
                  </a:moveTo>
                  <a:cubicBezTo>
                    <a:pt x="480" y="0"/>
                    <a:pt x="1" y="480"/>
                    <a:pt x="1" y="1065"/>
                  </a:cubicBezTo>
                  <a:cubicBezTo>
                    <a:pt x="1" y="1709"/>
                    <a:pt x="526" y="2133"/>
                    <a:pt x="1075" y="2133"/>
                  </a:cubicBezTo>
                  <a:cubicBezTo>
                    <a:pt x="1337" y="2133"/>
                    <a:pt x="1604" y="2036"/>
                    <a:pt x="1822" y="1821"/>
                  </a:cubicBezTo>
                  <a:cubicBezTo>
                    <a:pt x="2488" y="1146"/>
                    <a:pt x="2017" y="0"/>
                    <a:pt x="1066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398" name="Google Shape;8398;p57"/>
            <p:cNvSpPr/>
            <p:nvPr/>
          </p:nvSpPr>
          <p:spPr>
            <a:xfrm>
              <a:off x="5494400" y="2180700"/>
              <a:ext cx="62225" cy="53350"/>
            </a:xfrm>
            <a:custGeom>
              <a:rect b="b" l="l" r="r" t="t"/>
              <a:pathLst>
                <a:path extrusionOk="0" h="2134" w="2489">
                  <a:moveTo>
                    <a:pt x="1066" y="1"/>
                  </a:moveTo>
                  <a:cubicBezTo>
                    <a:pt x="480" y="1"/>
                    <a:pt x="1" y="480"/>
                    <a:pt x="1" y="1066"/>
                  </a:cubicBezTo>
                  <a:cubicBezTo>
                    <a:pt x="1" y="1709"/>
                    <a:pt x="526" y="2133"/>
                    <a:pt x="1075" y="2133"/>
                  </a:cubicBezTo>
                  <a:cubicBezTo>
                    <a:pt x="1337" y="2133"/>
                    <a:pt x="1604" y="2037"/>
                    <a:pt x="1822" y="1822"/>
                  </a:cubicBezTo>
                  <a:cubicBezTo>
                    <a:pt x="2488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399" name="Google Shape;8399;p57"/>
            <p:cNvSpPr/>
            <p:nvPr/>
          </p:nvSpPr>
          <p:spPr>
            <a:xfrm>
              <a:off x="5494400" y="2256925"/>
              <a:ext cx="62375" cy="53425"/>
            </a:xfrm>
            <a:custGeom>
              <a:rect b="b" l="l" r="r" t="t"/>
              <a:pathLst>
                <a:path extrusionOk="0" h="2137" w="2495">
                  <a:moveTo>
                    <a:pt x="1076" y="0"/>
                  </a:moveTo>
                  <a:cubicBezTo>
                    <a:pt x="1072" y="0"/>
                    <a:pt x="1069" y="0"/>
                    <a:pt x="1066" y="0"/>
                  </a:cubicBezTo>
                  <a:cubicBezTo>
                    <a:pt x="480" y="0"/>
                    <a:pt x="1" y="480"/>
                    <a:pt x="1" y="1065"/>
                  </a:cubicBezTo>
                  <a:cubicBezTo>
                    <a:pt x="1" y="1709"/>
                    <a:pt x="530" y="2137"/>
                    <a:pt x="1078" y="2137"/>
                  </a:cubicBezTo>
                  <a:cubicBezTo>
                    <a:pt x="1340" y="2137"/>
                    <a:pt x="1606" y="2039"/>
                    <a:pt x="1822" y="1821"/>
                  </a:cubicBezTo>
                  <a:cubicBezTo>
                    <a:pt x="2494" y="1149"/>
                    <a:pt x="2020" y="0"/>
                    <a:pt x="1076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400" name="Google Shape;8400;p57"/>
            <p:cNvSpPr/>
            <p:nvPr/>
          </p:nvSpPr>
          <p:spPr>
            <a:xfrm>
              <a:off x="5494400" y="2333125"/>
              <a:ext cx="62225" cy="53450"/>
            </a:xfrm>
            <a:custGeom>
              <a:rect b="b" l="l" r="r" t="t"/>
              <a:pathLst>
                <a:path extrusionOk="0" h="2138" w="2489">
                  <a:moveTo>
                    <a:pt x="1066" y="1"/>
                  </a:moveTo>
                  <a:cubicBezTo>
                    <a:pt x="480" y="1"/>
                    <a:pt x="1" y="480"/>
                    <a:pt x="1" y="1066"/>
                  </a:cubicBezTo>
                  <a:cubicBezTo>
                    <a:pt x="1" y="1709"/>
                    <a:pt x="526" y="2137"/>
                    <a:pt x="1075" y="2137"/>
                  </a:cubicBezTo>
                  <a:cubicBezTo>
                    <a:pt x="1337" y="2137"/>
                    <a:pt x="1604" y="2040"/>
                    <a:pt x="1822" y="1822"/>
                  </a:cubicBezTo>
                  <a:cubicBezTo>
                    <a:pt x="2488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401" name="Google Shape;8401;p57"/>
            <p:cNvSpPr/>
            <p:nvPr/>
          </p:nvSpPr>
          <p:spPr>
            <a:xfrm>
              <a:off x="5494400" y="2485550"/>
              <a:ext cx="62225" cy="53300"/>
            </a:xfrm>
            <a:custGeom>
              <a:rect b="b" l="l" r="r" t="t"/>
              <a:pathLst>
                <a:path extrusionOk="0" h="2132" w="2489">
                  <a:moveTo>
                    <a:pt x="1066" y="1"/>
                  </a:moveTo>
                  <a:cubicBezTo>
                    <a:pt x="480" y="1"/>
                    <a:pt x="1" y="472"/>
                    <a:pt x="1" y="1066"/>
                  </a:cubicBezTo>
                  <a:cubicBezTo>
                    <a:pt x="1" y="1708"/>
                    <a:pt x="523" y="2131"/>
                    <a:pt x="1070" y="2131"/>
                  </a:cubicBezTo>
                  <a:cubicBezTo>
                    <a:pt x="1333" y="2131"/>
                    <a:pt x="1603" y="2033"/>
                    <a:pt x="1822" y="1814"/>
                  </a:cubicBezTo>
                  <a:cubicBezTo>
                    <a:pt x="2488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402" name="Google Shape;8402;p57"/>
            <p:cNvSpPr/>
            <p:nvPr/>
          </p:nvSpPr>
          <p:spPr>
            <a:xfrm>
              <a:off x="5494400" y="2561575"/>
              <a:ext cx="62225" cy="53425"/>
            </a:xfrm>
            <a:custGeom>
              <a:rect b="b" l="l" r="r" t="t"/>
              <a:pathLst>
                <a:path extrusionOk="0" h="2137" w="2489">
                  <a:moveTo>
                    <a:pt x="1066" y="0"/>
                  </a:moveTo>
                  <a:cubicBezTo>
                    <a:pt x="480" y="0"/>
                    <a:pt x="1" y="480"/>
                    <a:pt x="1" y="1073"/>
                  </a:cubicBezTo>
                  <a:cubicBezTo>
                    <a:pt x="1" y="1711"/>
                    <a:pt x="522" y="2137"/>
                    <a:pt x="1067" y="2137"/>
                  </a:cubicBezTo>
                  <a:cubicBezTo>
                    <a:pt x="1329" y="2137"/>
                    <a:pt x="1595" y="2039"/>
                    <a:pt x="1814" y="1821"/>
                  </a:cubicBezTo>
                  <a:cubicBezTo>
                    <a:pt x="2488" y="1154"/>
                    <a:pt x="2017" y="8"/>
                    <a:pt x="1066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403" name="Google Shape;8403;p57"/>
            <p:cNvSpPr/>
            <p:nvPr/>
          </p:nvSpPr>
          <p:spPr>
            <a:xfrm>
              <a:off x="5494400" y="2637775"/>
              <a:ext cx="62225" cy="53450"/>
            </a:xfrm>
            <a:custGeom>
              <a:rect b="b" l="l" r="r" t="t"/>
              <a:pathLst>
                <a:path extrusionOk="0" h="2138" w="2489">
                  <a:moveTo>
                    <a:pt x="1066" y="1"/>
                  </a:moveTo>
                  <a:cubicBezTo>
                    <a:pt x="480" y="1"/>
                    <a:pt x="1" y="480"/>
                    <a:pt x="1" y="1074"/>
                  </a:cubicBezTo>
                  <a:cubicBezTo>
                    <a:pt x="1" y="1712"/>
                    <a:pt x="525" y="2137"/>
                    <a:pt x="1074" y="2137"/>
                  </a:cubicBezTo>
                  <a:cubicBezTo>
                    <a:pt x="1336" y="2137"/>
                    <a:pt x="1604" y="2040"/>
                    <a:pt x="1822" y="1822"/>
                  </a:cubicBezTo>
                  <a:cubicBezTo>
                    <a:pt x="2488" y="1155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404" name="Google Shape;8404;p57"/>
            <p:cNvSpPr/>
            <p:nvPr/>
          </p:nvSpPr>
          <p:spPr>
            <a:xfrm>
              <a:off x="5494400" y="2714000"/>
              <a:ext cx="62225" cy="53350"/>
            </a:xfrm>
            <a:custGeom>
              <a:rect b="b" l="l" r="r" t="t"/>
              <a:pathLst>
                <a:path extrusionOk="0" h="2134" w="2489">
                  <a:moveTo>
                    <a:pt x="1066" y="0"/>
                  </a:moveTo>
                  <a:cubicBezTo>
                    <a:pt x="480" y="0"/>
                    <a:pt x="1" y="480"/>
                    <a:pt x="1" y="1065"/>
                  </a:cubicBezTo>
                  <a:cubicBezTo>
                    <a:pt x="1" y="1709"/>
                    <a:pt x="526" y="2133"/>
                    <a:pt x="1075" y="2133"/>
                  </a:cubicBezTo>
                  <a:cubicBezTo>
                    <a:pt x="1337" y="2133"/>
                    <a:pt x="1604" y="2036"/>
                    <a:pt x="1822" y="1821"/>
                  </a:cubicBezTo>
                  <a:cubicBezTo>
                    <a:pt x="2488" y="1146"/>
                    <a:pt x="2017" y="0"/>
                    <a:pt x="1066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405" name="Google Shape;8405;p57"/>
            <p:cNvSpPr/>
            <p:nvPr/>
          </p:nvSpPr>
          <p:spPr>
            <a:xfrm>
              <a:off x="5494400" y="2790200"/>
              <a:ext cx="62225" cy="53350"/>
            </a:xfrm>
            <a:custGeom>
              <a:rect b="b" l="l" r="r" t="t"/>
              <a:pathLst>
                <a:path extrusionOk="0" h="2134" w="2489">
                  <a:moveTo>
                    <a:pt x="1066" y="1"/>
                  </a:moveTo>
                  <a:cubicBezTo>
                    <a:pt x="480" y="1"/>
                    <a:pt x="1" y="480"/>
                    <a:pt x="1" y="1066"/>
                  </a:cubicBezTo>
                  <a:cubicBezTo>
                    <a:pt x="1" y="1709"/>
                    <a:pt x="526" y="2134"/>
                    <a:pt x="1075" y="2134"/>
                  </a:cubicBezTo>
                  <a:cubicBezTo>
                    <a:pt x="1337" y="2134"/>
                    <a:pt x="1604" y="2037"/>
                    <a:pt x="1822" y="1822"/>
                  </a:cubicBezTo>
                  <a:cubicBezTo>
                    <a:pt x="2488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406" name="Google Shape;8406;p57"/>
            <p:cNvSpPr/>
            <p:nvPr/>
          </p:nvSpPr>
          <p:spPr>
            <a:xfrm>
              <a:off x="5570625" y="1266550"/>
              <a:ext cx="62200" cy="53450"/>
            </a:xfrm>
            <a:custGeom>
              <a:rect b="b" l="l" r="r" t="t"/>
              <a:pathLst>
                <a:path extrusionOk="0" h="2138" w="2488">
                  <a:moveTo>
                    <a:pt x="1065" y="0"/>
                  </a:moveTo>
                  <a:cubicBezTo>
                    <a:pt x="472" y="9"/>
                    <a:pt x="0" y="480"/>
                    <a:pt x="0" y="1074"/>
                  </a:cubicBezTo>
                  <a:cubicBezTo>
                    <a:pt x="0" y="1711"/>
                    <a:pt x="525" y="2137"/>
                    <a:pt x="1071" y="2137"/>
                  </a:cubicBezTo>
                  <a:cubicBezTo>
                    <a:pt x="1332" y="2137"/>
                    <a:pt x="1598" y="2040"/>
                    <a:pt x="1813" y="1821"/>
                  </a:cubicBezTo>
                  <a:cubicBezTo>
                    <a:pt x="2488" y="1155"/>
                    <a:pt x="2016" y="9"/>
                    <a:pt x="1065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407" name="Google Shape;8407;p57"/>
            <p:cNvSpPr/>
            <p:nvPr/>
          </p:nvSpPr>
          <p:spPr>
            <a:xfrm>
              <a:off x="5570625" y="1342750"/>
              <a:ext cx="62200" cy="53450"/>
            </a:xfrm>
            <a:custGeom>
              <a:rect b="b" l="l" r="r" t="t"/>
              <a:pathLst>
                <a:path extrusionOk="0" h="2138" w="2488">
                  <a:moveTo>
                    <a:pt x="1065" y="1"/>
                  </a:moveTo>
                  <a:cubicBezTo>
                    <a:pt x="472" y="1"/>
                    <a:pt x="0" y="481"/>
                    <a:pt x="0" y="1066"/>
                  </a:cubicBezTo>
                  <a:cubicBezTo>
                    <a:pt x="0" y="1710"/>
                    <a:pt x="526" y="2138"/>
                    <a:pt x="1072" y="2138"/>
                  </a:cubicBezTo>
                  <a:cubicBezTo>
                    <a:pt x="1332" y="2138"/>
                    <a:pt x="1598" y="2040"/>
                    <a:pt x="1813" y="1822"/>
                  </a:cubicBezTo>
                  <a:cubicBezTo>
                    <a:pt x="2488" y="1155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408" name="Google Shape;8408;p57"/>
            <p:cNvSpPr/>
            <p:nvPr/>
          </p:nvSpPr>
          <p:spPr>
            <a:xfrm>
              <a:off x="5570625" y="1418975"/>
              <a:ext cx="62200" cy="53350"/>
            </a:xfrm>
            <a:custGeom>
              <a:rect b="b" l="l" r="r" t="t"/>
              <a:pathLst>
                <a:path extrusionOk="0" h="2134" w="2488">
                  <a:moveTo>
                    <a:pt x="1065" y="1"/>
                  </a:moveTo>
                  <a:cubicBezTo>
                    <a:pt x="472" y="1"/>
                    <a:pt x="0" y="480"/>
                    <a:pt x="0" y="1065"/>
                  </a:cubicBezTo>
                  <a:cubicBezTo>
                    <a:pt x="0" y="1709"/>
                    <a:pt x="526" y="2133"/>
                    <a:pt x="1072" y="2133"/>
                  </a:cubicBezTo>
                  <a:cubicBezTo>
                    <a:pt x="1333" y="2133"/>
                    <a:pt x="1598" y="2037"/>
                    <a:pt x="1813" y="1822"/>
                  </a:cubicBezTo>
                  <a:cubicBezTo>
                    <a:pt x="2488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409" name="Google Shape;8409;p57"/>
            <p:cNvSpPr/>
            <p:nvPr/>
          </p:nvSpPr>
          <p:spPr>
            <a:xfrm>
              <a:off x="5570625" y="1495200"/>
              <a:ext cx="62200" cy="53325"/>
            </a:xfrm>
            <a:custGeom>
              <a:rect b="b" l="l" r="r" t="t"/>
              <a:pathLst>
                <a:path extrusionOk="0" h="2133" w="2488">
                  <a:moveTo>
                    <a:pt x="1065" y="0"/>
                  </a:moveTo>
                  <a:cubicBezTo>
                    <a:pt x="472" y="0"/>
                    <a:pt x="0" y="472"/>
                    <a:pt x="0" y="1065"/>
                  </a:cubicBezTo>
                  <a:cubicBezTo>
                    <a:pt x="0" y="1709"/>
                    <a:pt x="526" y="2133"/>
                    <a:pt x="1072" y="2133"/>
                  </a:cubicBezTo>
                  <a:cubicBezTo>
                    <a:pt x="1333" y="2133"/>
                    <a:pt x="1598" y="2036"/>
                    <a:pt x="1813" y="1821"/>
                  </a:cubicBezTo>
                  <a:cubicBezTo>
                    <a:pt x="2488" y="1146"/>
                    <a:pt x="2016" y="0"/>
                    <a:pt x="1065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410" name="Google Shape;8410;p57"/>
            <p:cNvSpPr/>
            <p:nvPr/>
          </p:nvSpPr>
          <p:spPr>
            <a:xfrm>
              <a:off x="5570625" y="1571400"/>
              <a:ext cx="62200" cy="53250"/>
            </a:xfrm>
            <a:custGeom>
              <a:rect b="b" l="l" r="r" t="t"/>
              <a:pathLst>
                <a:path extrusionOk="0" h="2130" w="2488">
                  <a:moveTo>
                    <a:pt x="1065" y="1"/>
                  </a:moveTo>
                  <a:cubicBezTo>
                    <a:pt x="472" y="1"/>
                    <a:pt x="0" y="472"/>
                    <a:pt x="0" y="1066"/>
                  </a:cubicBezTo>
                  <a:cubicBezTo>
                    <a:pt x="0" y="1703"/>
                    <a:pt x="525" y="2129"/>
                    <a:pt x="1071" y="2129"/>
                  </a:cubicBezTo>
                  <a:cubicBezTo>
                    <a:pt x="1332" y="2129"/>
                    <a:pt x="1598" y="2032"/>
                    <a:pt x="1813" y="1813"/>
                  </a:cubicBezTo>
                  <a:cubicBezTo>
                    <a:pt x="2488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411" name="Google Shape;8411;p57"/>
            <p:cNvSpPr/>
            <p:nvPr/>
          </p:nvSpPr>
          <p:spPr>
            <a:xfrm>
              <a:off x="5570625" y="1647400"/>
              <a:ext cx="62200" cy="53450"/>
            </a:xfrm>
            <a:custGeom>
              <a:rect b="b" l="l" r="r" t="t"/>
              <a:pathLst>
                <a:path extrusionOk="0" h="2138" w="2488">
                  <a:moveTo>
                    <a:pt x="1065" y="1"/>
                  </a:moveTo>
                  <a:cubicBezTo>
                    <a:pt x="472" y="1"/>
                    <a:pt x="0" y="481"/>
                    <a:pt x="0" y="1066"/>
                  </a:cubicBezTo>
                  <a:cubicBezTo>
                    <a:pt x="0" y="1710"/>
                    <a:pt x="526" y="2138"/>
                    <a:pt x="1072" y="2138"/>
                  </a:cubicBezTo>
                  <a:cubicBezTo>
                    <a:pt x="1332" y="2138"/>
                    <a:pt x="1598" y="2040"/>
                    <a:pt x="1813" y="1822"/>
                  </a:cubicBezTo>
                  <a:cubicBezTo>
                    <a:pt x="2488" y="1155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412" name="Google Shape;8412;p57"/>
            <p:cNvSpPr/>
            <p:nvPr/>
          </p:nvSpPr>
          <p:spPr>
            <a:xfrm>
              <a:off x="5570625" y="1723625"/>
              <a:ext cx="62200" cy="53350"/>
            </a:xfrm>
            <a:custGeom>
              <a:rect b="b" l="l" r="r" t="t"/>
              <a:pathLst>
                <a:path extrusionOk="0" h="2134" w="2488">
                  <a:moveTo>
                    <a:pt x="1065" y="1"/>
                  </a:moveTo>
                  <a:cubicBezTo>
                    <a:pt x="472" y="1"/>
                    <a:pt x="0" y="480"/>
                    <a:pt x="0" y="1065"/>
                  </a:cubicBezTo>
                  <a:cubicBezTo>
                    <a:pt x="0" y="1709"/>
                    <a:pt x="526" y="2133"/>
                    <a:pt x="1072" y="2133"/>
                  </a:cubicBezTo>
                  <a:cubicBezTo>
                    <a:pt x="1333" y="2133"/>
                    <a:pt x="1598" y="2037"/>
                    <a:pt x="1813" y="1822"/>
                  </a:cubicBezTo>
                  <a:cubicBezTo>
                    <a:pt x="2488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413" name="Google Shape;8413;p57"/>
            <p:cNvSpPr/>
            <p:nvPr/>
          </p:nvSpPr>
          <p:spPr>
            <a:xfrm>
              <a:off x="5570625" y="1799850"/>
              <a:ext cx="62200" cy="53325"/>
            </a:xfrm>
            <a:custGeom>
              <a:rect b="b" l="l" r="r" t="t"/>
              <a:pathLst>
                <a:path extrusionOk="0" h="2133" w="2488">
                  <a:moveTo>
                    <a:pt x="1065" y="0"/>
                  </a:moveTo>
                  <a:cubicBezTo>
                    <a:pt x="472" y="0"/>
                    <a:pt x="0" y="480"/>
                    <a:pt x="0" y="1065"/>
                  </a:cubicBezTo>
                  <a:cubicBezTo>
                    <a:pt x="0" y="1709"/>
                    <a:pt x="526" y="2133"/>
                    <a:pt x="1072" y="2133"/>
                  </a:cubicBezTo>
                  <a:cubicBezTo>
                    <a:pt x="1333" y="2133"/>
                    <a:pt x="1598" y="2036"/>
                    <a:pt x="1813" y="1821"/>
                  </a:cubicBezTo>
                  <a:cubicBezTo>
                    <a:pt x="2488" y="1146"/>
                    <a:pt x="2016" y="0"/>
                    <a:pt x="1065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414" name="Google Shape;8414;p57"/>
            <p:cNvSpPr/>
            <p:nvPr/>
          </p:nvSpPr>
          <p:spPr>
            <a:xfrm>
              <a:off x="5570625" y="1876050"/>
              <a:ext cx="62200" cy="53350"/>
            </a:xfrm>
            <a:custGeom>
              <a:rect b="b" l="l" r="r" t="t"/>
              <a:pathLst>
                <a:path extrusionOk="0" h="2134" w="2488">
                  <a:moveTo>
                    <a:pt x="1065" y="1"/>
                  </a:moveTo>
                  <a:cubicBezTo>
                    <a:pt x="472" y="1"/>
                    <a:pt x="0" y="472"/>
                    <a:pt x="0" y="1066"/>
                  </a:cubicBezTo>
                  <a:cubicBezTo>
                    <a:pt x="0" y="1709"/>
                    <a:pt x="526" y="2133"/>
                    <a:pt x="1072" y="2133"/>
                  </a:cubicBezTo>
                  <a:cubicBezTo>
                    <a:pt x="1333" y="2133"/>
                    <a:pt x="1598" y="2037"/>
                    <a:pt x="1813" y="1822"/>
                  </a:cubicBezTo>
                  <a:cubicBezTo>
                    <a:pt x="2488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415" name="Google Shape;8415;p57"/>
            <p:cNvSpPr/>
            <p:nvPr/>
          </p:nvSpPr>
          <p:spPr>
            <a:xfrm>
              <a:off x="5570625" y="1952050"/>
              <a:ext cx="62200" cy="53450"/>
            </a:xfrm>
            <a:custGeom>
              <a:rect b="b" l="l" r="r" t="t"/>
              <a:pathLst>
                <a:path extrusionOk="0" h="2138" w="2488">
                  <a:moveTo>
                    <a:pt x="1065" y="1"/>
                  </a:moveTo>
                  <a:cubicBezTo>
                    <a:pt x="472" y="9"/>
                    <a:pt x="0" y="481"/>
                    <a:pt x="0" y="1074"/>
                  </a:cubicBezTo>
                  <a:cubicBezTo>
                    <a:pt x="0" y="1712"/>
                    <a:pt x="525" y="2138"/>
                    <a:pt x="1071" y="2138"/>
                  </a:cubicBezTo>
                  <a:cubicBezTo>
                    <a:pt x="1332" y="2138"/>
                    <a:pt x="1598" y="2040"/>
                    <a:pt x="1813" y="1822"/>
                  </a:cubicBezTo>
                  <a:cubicBezTo>
                    <a:pt x="2488" y="1155"/>
                    <a:pt x="2016" y="9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416" name="Google Shape;8416;p57"/>
            <p:cNvSpPr/>
            <p:nvPr/>
          </p:nvSpPr>
          <p:spPr>
            <a:xfrm>
              <a:off x="5570625" y="2028275"/>
              <a:ext cx="62200" cy="53450"/>
            </a:xfrm>
            <a:custGeom>
              <a:rect b="b" l="l" r="r" t="t"/>
              <a:pathLst>
                <a:path extrusionOk="0" h="2138" w="2488">
                  <a:moveTo>
                    <a:pt x="1065" y="1"/>
                  </a:moveTo>
                  <a:cubicBezTo>
                    <a:pt x="472" y="1"/>
                    <a:pt x="0" y="480"/>
                    <a:pt x="0" y="1065"/>
                  </a:cubicBezTo>
                  <a:cubicBezTo>
                    <a:pt x="0" y="1709"/>
                    <a:pt x="526" y="2137"/>
                    <a:pt x="1072" y="2137"/>
                  </a:cubicBezTo>
                  <a:cubicBezTo>
                    <a:pt x="1332" y="2137"/>
                    <a:pt x="1598" y="2040"/>
                    <a:pt x="1813" y="1821"/>
                  </a:cubicBezTo>
                  <a:cubicBezTo>
                    <a:pt x="2488" y="1155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417" name="Google Shape;8417;p57"/>
            <p:cNvSpPr/>
            <p:nvPr/>
          </p:nvSpPr>
          <p:spPr>
            <a:xfrm>
              <a:off x="5570625" y="2104500"/>
              <a:ext cx="62200" cy="53325"/>
            </a:xfrm>
            <a:custGeom>
              <a:rect b="b" l="l" r="r" t="t"/>
              <a:pathLst>
                <a:path extrusionOk="0" h="2133" w="2488">
                  <a:moveTo>
                    <a:pt x="1065" y="0"/>
                  </a:moveTo>
                  <a:cubicBezTo>
                    <a:pt x="472" y="0"/>
                    <a:pt x="0" y="480"/>
                    <a:pt x="0" y="1065"/>
                  </a:cubicBezTo>
                  <a:cubicBezTo>
                    <a:pt x="0" y="1709"/>
                    <a:pt x="526" y="2133"/>
                    <a:pt x="1072" y="2133"/>
                  </a:cubicBezTo>
                  <a:cubicBezTo>
                    <a:pt x="1333" y="2133"/>
                    <a:pt x="1598" y="2036"/>
                    <a:pt x="1813" y="1821"/>
                  </a:cubicBezTo>
                  <a:cubicBezTo>
                    <a:pt x="2488" y="1146"/>
                    <a:pt x="2016" y="0"/>
                    <a:pt x="1065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418" name="Google Shape;8418;p57"/>
            <p:cNvSpPr/>
            <p:nvPr/>
          </p:nvSpPr>
          <p:spPr>
            <a:xfrm>
              <a:off x="5570625" y="2180700"/>
              <a:ext cx="62200" cy="53350"/>
            </a:xfrm>
            <a:custGeom>
              <a:rect b="b" l="l" r="r" t="t"/>
              <a:pathLst>
                <a:path extrusionOk="0" h="2134" w="2488">
                  <a:moveTo>
                    <a:pt x="1065" y="1"/>
                  </a:moveTo>
                  <a:cubicBezTo>
                    <a:pt x="472" y="1"/>
                    <a:pt x="0" y="472"/>
                    <a:pt x="0" y="1066"/>
                  </a:cubicBezTo>
                  <a:cubicBezTo>
                    <a:pt x="0" y="1709"/>
                    <a:pt x="526" y="2133"/>
                    <a:pt x="1072" y="2133"/>
                  </a:cubicBezTo>
                  <a:cubicBezTo>
                    <a:pt x="1333" y="2133"/>
                    <a:pt x="1598" y="2037"/>
                    <a:pt x="1813" y="1822"/>
                  </a:cubicBezTo>
                  <a:cubicBezTo>
                    <a:pt x="2488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419" name="Google Shape;8419;p57"/>
            <p:cNvSpPr/>
            <p:nvPr/>
          </p:nvSpPr>
          <p:spPr>
            <a:xfrm>
              <a:off x="5570625" y="2256925"/>
              <a:ext cx="62425" cy="53425"/>
            </a:xfrm>
            <a:custGeom>
              <a:rect b="b" l="l" r="r" t="t"/>
              <a:pathLst>
                <a:path extrusionOk="0" h="2137" w="2497">
                  <a:moveTo>
                    <a:pt x="1065" y="0"/>
                  </a:moveTo>
                  <a:cubicBezTo>
                    <a:pt x="472" y="0"/>
                    <a:pt x="0" y="480"/>
                    <a:pt x="0" y="1065"/>
                  </a:cubicBezTo>
                  <a:cubicBezTo>
                    <a:pt x="0" y="1709"/>
                    <a:pt x="526" y="2137"/>
                    <a:pt x="1074" y="2137"/>
                  </a:cubicBezTo>
                  <a:cubicBezTo>
                    <a:pt x="1336" y="2137"/>
                    <a:pt x="1603" y="2039"/>
                    <a:pt x="1821" y="1821"/>
                  </a:cubicBezTo>
                  <a:cubicBezTo>
                    <a:pt x="2496" y="1146"/>
                    <a:pt x="2016" y="0"/>
                    <a:pt x="1065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420" name="Google Shape;8420;p57"/>
            <p:cNvSpPr/>
            <p:nvPr/>
          </p:nvSpPr>
          <p:spPr>
            <a:xfrm>
              <a:off x="5570625" y="2333125"/>
              <a:ext cx="62200" cy="53450"/>
            </a:xfrm>
            <a:custGeom>
              <a:rect b="b" l="l" r="r" t="t"/>
              <a:pathLst>
                <a:path extrusionOk="0" h="2138" w="2488">
                  <a:moveTo>
                    <a:pt x="1065" y="1"/>
                  </a:moveTo>
                  <a:cubicBezTo>
                    <a:pt x="472" y="1"/>
                    <a:pt x="0" y="480"/>
                    <a:pt x="0" y="1066"/>
                  </a:cubicBezTo>
                  <a:cubicBezTo>
                    <a:pt x="0" y="1709"/>
                    <a:pt x="526" y="2137"/>
                    <a:pt x="1072" y="2137"/>
                  </a:cubicBezTo>
                  <a:cubicBezTo>
                    <a:pt x="1332" y="2137"/>
                    <a:pt x="1598" y="2040"/>
                    <a:pt x="1813" y="1822"/>
                  </a:cubicBezTo>
                  <a:cubicBezTo>
                    <a:pt x="2488" y="1155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421" name="Google Shape;8421;p57"/>
            <p:cNvSpPr/>
            <p:nvPr/>
          </p:nvSpPr>
          <p:spPr>
            <a:xfrm>
              <a:off x="5570625" y="2485550"/>
              <a:ext cx="62200" cy="53300"/>
            </a:xfrm>
            <a:custGeom>
              <a:rect b="b" l="l" r="r" t="t"/>
              <a:pathLst>
                <a:path extrusionOk="0" h="2132" w="2488">
                  <a:moveTo>
                    <a:pt x="1065" y="1"/>
                  </a:moveTo>
                  <a:cubicBezTo>
                    <a:pt x="480" y="1"/>
                    <a:pt x="0" y="480"/>
                    <a:pt x="0" y="1066"/>
                  </a:cubicBezTo>
                  <a:cubicBezTo>
                    <a:pt x="0" y="1708"/>
                    <a:pt x="523" y="2131"/>
                    <a:pt x="1070" y="2131"/>
                  </a:cubicBezTo>
                  <a:cubicBezTo>
                    <a:pt x="1333" y="2131"/>
                    <a:pt x="1602" y="2033"/>
                    <a:pt x="1821" y="1814"/>
                  </a:cubicBezTo>
                  <a:cubicBezTo>
                    <a:pt x="2488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422" name="Google Shape;8422;p57"/>
            <p:cNvSpPr/>
            <p:nvPr/>
          </p:nvSpPr>
          <p:spPr>
            <a:xfrm>
              <a:off x="5570625" y="2561575"/>
              <a:ext cx="62200" cy="53425"/>
            </a:xfrm>
            <a:custGeom>
              <a:rect b="b" l="l" r="r" t="t"/>
              <a:pathLst>
                <a:path extrusionOk="0" h="2137" w="2488">
                  <a:moveTo>
                    <a:pt x="1065" y="0"/>
                  </a:moveTo>
                  <a:cubicBezTo>
                    <a:pt x="472" y="8"/>
                    <a:pt x="0" y="480"/>
                    <a:pt x="0" y="1073"/>
                  </a:cubicBezTo>
                  <a:cubicBezTo>
                    <a:pt x="0" y="1711"/>
                    <a:pt x="525" y="2137"/>
                    <a:pt x="1071" y="2137"/>
                  </a:cubicBezTo>
                  <a:cubicBezTo>
                    <a:pt x="1332" y="2137"/>
                    <a:pt x="1598" y="2039"/>
                    <a:pt x="1813" y="1821"/>
                  </a:cubicBezTo>
                  <a:cubicBezTo>
                    <a:pt x="2488" y="1154"/>
                    <a:pt x="2016" y="8"/>
                    <a:pt x="1065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423" name="Google Shape;8423;p57"/>
            <p:cNvSpPr/>
            <p:nvPr/>
          </p:nvSpPr>
          <p:spPr>
            <a:xfrm>
              <a:off x="5570625" y="2637775"/>
              <a:ext cx="62200" cy="53450"/>
            </a:xfrm>
            <a:custGeom>
              <a:rect b="b" l="l" r="r" t="t"/>
              <a:pathLst>
                <a:path extrusionOk="0" h="2138" w="2488">
                  <a:moveTo>
                    <a:pt x="1065" y="1"/>
                  </a:moveTo>
                  <a:cubicBezTo>
                    <a:pt x="480" y="9"/>
                    <a:pt x="0" y="480"/>
                    <a:pt x="0" y="1074"/>
                  </a:cubicBezTo>
                  <a:cubicBezTo>
                    <a:pt x="0" y="1712"/>
                    <a:pt x="525" y="2137"/>
                    <a:pt x="1073" y="2137"/>
                  </a:cubicBezTo>
                  <a:cubicBezTo>
                    <a:pt x="1335" y="2137"/>
                    <a:pt x="1603" y="2040"/>
                    <a:pt x="1821" y="1822"/>
                  </a:cubicBezTo>
                  <a:cubicBezTo>
                    <a:pt x="2488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424" name="Google Shape;8424;p57"/>
            <p:cNvSpPr/>
            <p:nvPr/>
          </p:nvSpPr>
          <p:spPr>
            <a:xfrm>
              <a:off x="5570625" y="2866425"/>
              <a:ext cx="62200" cy="53275"/>
            </a:xfrm>
            <a:custGeom>
              <a:rect b="b" l="l" r="r" t="t"/>
              <a:pathLst>
                <a:path extrusionOk="0" h="2131" w="2488">
                  <a:moveTo>
                    <a:pt x="1065" y="0"/>
                  </a:moveTo>
                  <a:cubicBezTo>
                    <a:pt x="480" y="0"/>
                    <a:pt x="0" y="472"/>
                    <a:pt x="0" y="1065"/>
                  </a:cubicBezTo>
                  <a:cubicBezTo>
                    <a:pt x="0" y="1707"/>
                    <a:pt x="523" y="2131"/>
                    <a:pt x="1070" y="2131"/>
                  </a:cubicBezTo>
                  <a:cubicBezTo>
                    <a:pt x="1333" y="2131"/>
                    <a:pt x="1602" y="2032"/>
                    <a:pt x="1821" y="1813"/>
                  </a:cubicBezTo>
                  <a:cubicBezTo>
                    <a:pt x="2488" y="1146"/>
                    <a:pt x="2016" y="0"/>
                    <a:pt x="1065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425" name="Google Shape;8425;p57"/>
            <p:cNvSpPr/>
            <p:nvPr/>
          </p:nvSpPr>
          <p:spPr>
            <a:xfrm>
              <a:off x="5570625" y="2790200"/>
              <a:ext cx="62200" cy="53350"/>
            </a:xfrm>
            <a:custGeom>
              <a:rect b="b" l="l" r="r" t="t"/>
              <a:pathLst>
                <a:path extrusionOk="0" h="2134" w="2488">
                  <a:moveTo>
                    <a:pt x="1065" y="1"/>
                  </a:moveTo>
                  <a:cubicBezTo>
                    <a:pt x="472" y="1"/>
                    <a:pt x="0" y="472"/>
                    <a:pt x="0" y="1066"/>
                  </a:cubicBezTo>
                  <a:cubicBezTo>
                    <a:pt x="0" y="1709"/>
                    <a:pt x="526" y="2134"/>
                    <a:pt x="1072" y="2134"/>
                  </a:cubicBezTo>
                  <a:cubicBezTo>
                    <a:pt x="1333" y="2134"/>
                    <a:pt x="1598" y="2037"/>
                    <a:pt x="1813" y="1822"/>
                  </a:cubicBezTo>
                  <a:cubicBezTo>
                    <a:pt x="2488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426" name="Google Shape;8426;p57"/>
            <p:cNvSpPr/>
            <p:nvPr/>
          </p:nvSpPr>
          <p:spPr>
            <a:xfrm>
              <a:off x="5570625" y="2714000"/>
              <a:ext cx="62200" cy="53350"/>
            </a:xfrm>
            <a:custGeom>
              <a:rect b="b" l="l" r="r" t="t"/>
              <a:pathLst>
                <a:path extrusionOk="0" h="2134" w="2488">
                  <a:moveTo>
                    <a:pt x="1065" y="0"/>
                  </a:moveTo>
                  <a:cubicBezTo>
                    <a:pt x="472" y="0"/>
                    <a:pt x="0" y="480"/>
                    <a:pt x="0" y="1065"/>
                  </a:cubicBezTo>
                  <a:cubicBezTo>
                    <a:pt x="0" y="1709"/>
                    <a:pt x="526" y="2133"/>
                    <a:pt x="1072" y="2133"/>
                  </a:cubicBezTo>
                  <a:cubicBezTo>
                    <a:pt x="1333" y="2133"/>
                    <a:pt x="1598" y="2036"/>
                    <a:pt x="1813" y="1821"/>
                  </a:cubicBezTo>
                  <a:cubicBezTo>
                    <a:pt x="2488" y="1146"/>
                    <a:pt x="2016" y="0"/>
                    <a:pt x="1065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427" name="Google Shape;8427;p57"/>
            <p:cNvSpPr/>
            <p:nvPr/>
          </p:nvSpPr>
          <p:spPr>
            <a:xfrm>
              <a:off x="5646825" y="1418975"/>
              <a:ext cx="62225" cy="53350"/>
            </a:xfrm>
            <a:custGeom>
              <a:rect b="b" l="l" r="r" t="t"/>
              <a:pathLst>
                <a:path extrusionOk="0" h="2134" w="2489">
                  <a:moveTo>
                    <a:pt x="1066" y="1"/>
                  </a:moveTo>
                  <a:cubicBezTo>
                    <a:pt x="472" y="1"/>
                    <a:pt x="1" y="480"/>
                    <a:pt x="1" y="1065"/>
                  </a:cubicBezTo>
                  <a:cubicBezTo>
                    <a:pt x="1" y="1709"/>
                    <a:pt x="526" y="2133"/>
                    <a:pt x="1072" y="2133"/>
                  </a:cubicBezTo>
                  <a:cubicBezTo>
                    <a:pt x="1333" y="2133"/>
                    <a:pt x="1598" y="2037"/>
                    <a:pt x="1814" y="1822"/>
                  </a:cubicBezTo>
                  <a:cubicBezTo>
                    <a:pt x="2489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428" name="Google Shape;8428;p57"/>
            <p:cNvSpPr/>
            <p:nvPr/>
          </p:nvSpPr>
          <p:spPr>
            <a:xfrm>
              <a:off x="5646825" y="1495200"/>
              <a:ext cx="62225" cy="53325"/>
            </a:xfrm>
            <a:custGeom>
              <a:rect b="b" l="l" r="r" t="t"/>
              <a:pathLst>
                <a:path extrusionOk="0" h="2133" w="2489">
                  <a:moveTo>
                    <a:pt x="1066" y="0"/>
                  </a:moveTo>
                  <a:cubicBezTo>
                    <a:pt x="472" y="0"/>
                    <a:pt x="1" y="480"/>
                    <a:pt x="1" y="1065"/>
                  </a:cubicBezTo>
                  <a:cubicBezTo>
                    <a:pt x="1" y="1709"/>
                    <a:pt x="526" y="2133"/>
                    <a:pt x="1072" y="2133"/>
                  </a:cubicBezTo>
                  <a:cubicBezTo>
                    <a:pt x="1333" y="2133"/>
                    <a:pt x="1598" y="2036"/>
                    <a:pt x="1814" y="1821"/>
                  </a:cubicBezTo>
                  <a:cubicBezTo>
                    <a:pt x="2489" y="1146"/>
                    <a:pt x="2017" y="0"/>
                    <a:pt x="1066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429" name="Google Shape;8429;p57"/>
            <p:cNvSpPr/>
            <p:nvPr/>
          </p:nvSpPr>
          <p:spPr>
            <a:xfrm>
              <a:off x="5646825" y="1571400"/>
              <a:ext cx="62225" cy="53250"/>
            </a:xfrm>
            <a:custGeom>
              <a:rect b="b" l="l" r="r" t="t"/>
              <a:pathLst>
                <a:path extrusionOk="0" h="2130" w="2489">
                  <a:moveTo>
                    <a:pt x="1066" y="1"/>
                  </a:moveTo>
                  <a:cubicBezTo>
                    <a:pt x="472" y="1"/>
                    <a:pt x="1" y="472"/>
                    <a:pt x="1" y="1066"/>
                  </a:cubicBezTo>
                  <a:cubicBezTo>
                    <a:pt x="1" y="1703"/>
                    <a:pt x="525" y="2129"/>
                    <a:pt x="1071" y="2129"/>
                  </a:cubicBezTo>
                  <a:cubicBezTo>
                    <a:pt x="1332" y="2129"/>
                    <a:pt x="1598" y="2032"/>
                    <a:pt x="1814" y="1813"/>
                  </a:cubicBezTo>
                  <a:cubicBezTo>
                    <a:pt x="2489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430" name="Google Shape;8430;p57"/>
            <p:cNvSpPr/>
            <p:nvPr/>
          </p:nvSpPr>
          <p:spPr>
            <a:xfrm>
              <a:off x="5646825" y="1647400"/>
              <a:ext cx="62225" cy="53450"/>
            </a:xfrm>
            <a:custGeom>
              <a:rect b="b" l="l" r="r" t="t"/>
              <a:pathLst>
                <a:path extrusionOk="0" h="2138" w="2489">
                  <a:moveTo>
                    <a:pt x="1066" y="1"/>
                  </a:moveTo>
                  <a:cubicBezTo>
                    <a:pt x="472" y="1"/>
                    <a:pt x="1" y="481"/>
                    <a:pt x="1" y="1066"/>
                  </a:cubicBezTo>
                  <a:cubicBezTo>
                    <a:pt x="1" y="1710"/>
                    <a:pt x="526" y="2138"/>
                    <a:pt x="1072" y="2138"/>
                  </a:cubicBezTo>
                  <a:cubicBezTo>
                    <a:pt x="1333" y="2138"/>
                    <a:pt x="1598" y="2040"/>
                    <a:pt x="1814" y="1822"/>
                  </a:cubicBezTo>
                  <a:cubicBezTo>
                    <a:pt x="2489" y="1155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431" name="Google Shape;8431;p57"/>
            <p:cNvSpPr/>
            <p:nvPr/>
          </p:nvSpPr>
          <p:spPr>
            <a:xfrm>
              <a:off x="5646825" y="1723625"/>
              <a:ext cx="62225" cy="53350"/>
            </a:xfrm>
            <a:custGeom>
              <a:rect b="b" l="l" r="r" t="t"/>
              <a:pathLst>
                <a:path extrusionOk="0" h="2134" w="2489">
                  <a:moveTo>
                    <a:pt x="1066" y="1"/>
                  </a:moveTo>
                  <a:cubicBezTo>
                    <a:pt x="472" y="1"/>
                    <a:pt x="1" y="480"/>
                    <a:pt x="1" y="1065"/>
                  </a:cubicBezTo>
                  <a:cubicBezTo>
                    <a:pt x="1" y="1709"/>
                    <a:pt x="526" y="2133"/>
                    <a:pt x="1072" y="2133"/>
                  </a:cubicBezTo>
                  <a:cubicBezTo>
                    <a:pt x="1333" y="2133"/>
                    <a:pt x="1598" y="2037"/>
                    <a:pt x="1814" y="1822"/>
                  </a:cubicBezTo>
                  <a:cubicBezTo>
                    <a:pt x="2489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432" name="Google Shape;8432;p57"/>
            <p:cNvSpPr/>
            <p:nvPr/>
          </p:nvSpPr>
          <p:spPr>
            <a:xfrm>
              <a:off x="5646825" y="1799850"/>
              <a:ext cx="62225" cy="53325"/>
            </a:xfrm>
            <a:custGeom>
              <a:rect b="b" l="l" r="r" t="t"/>
              <a:pathLst>
                <a:path extrusionOk="0" h="2133" w="2489">
                  <a:moveTo>
                    <a:pt x="1066" y="0"/>
                  </a:moveTo>
                  <a:cubicBezTo>
                    <a:pt x="472" y="0"/>
                    <a:pt x="1" y="480"/>
                    <a:pt x="1" y="1065"/>
                  </a:cubicBezTo>
                  <a:cubicBezTo>
                    <a:pt x="1" y="1709"/>
                    <a:pt x="526" y="2133"/>
                    <a:pt x="1072" y="2133"/>
                  </a:cubicBezTo>
                  <a:cubicBezTo>
                    <a:pt x="1333" y="2133"/>
                    <a:pt x="1598" y="2036"/>
                    <a:pt x="1814" y="1821"/>
                  </a:cubicBezTo>
                  <a:cubicBezTo>
                    <a:pt x="2489" y="1146"/>
                    <a:pt x="2017" y="0"/>
                    <a:pt x="1066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433" name="Google Shape;8433;p57"/>
            <p:cNvSpPr/>
            <p:nvPr/>
          </p:nvSpPr>
          <p:spPr>
            <a:xfrm>
              <a:off x="5646825" y="1876050"/>
              <a:ext cx="62225" cy="53350"/>
            </a:xfrm>
            <a:custGeom>
              <a:rect b="b" l="l" r="r" t="t"/>
              <a:pathLst>
                <a:path extrusionOk="0" h="2134" w="2489">
                  <a:moveTo>
                    <a:pt x="1066" y="1"/>
                  </a:moveTo>
                  <a:cubicBezTo>
                    <a:pt x="472" y="1"/>
                    <a:pt x="1" y="472"/>
                    <a:pt x="1" y="1066"/>
                  </a:cubicBezTo>
                  <a:cubicBezTo>
                    <a:pt x="1" y="1709"/>
                    <a:pt x="526" y="2133"/>
                    <a:pt x="1072" y="2133"/>
                  </a:cubicBezTo>
                  <a:cubicBezTo>
                    <a:pt x="1333" y="2133"/>
                    <a:pt x="1598" y="2037"/>
                    <a:pt x="1814" y="1822"/>
                  </a:cubicBezTo>
                  <a:cubicBezTo>
                    <a:pt x="2489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434" name="Google Shape;8434;p57"/>
            <p:cNvSpPr/>
            <p:nvPr/>
          </p:nvSpPr>
          <p:spPr>
            <a:xfrm>
              <a:off x="5646825" y="1952050"/>
              <a:ext cx="62225" cy="53450"/>
            </a:xfrm>
            <a:custGeom>
              <a:rect b="b" l="l" r="r" t="t"/>
              <a:pathLst>
                <a:path extrusionOk="0" h="2138" w="2489">
                  <a:moveTo>
                    <a:pt x="1066" y="1"/>
                  </a:moveTo>
                  <a:cubicBezTo>
                    <a:pt x="472" y="9"/>
                    <a:pt x="1" y="481"/>
                    <a:pt x="1" y="1074"/>
                  </a:cubicBezTo>
                  <a:cubicBezTo>
                    <a:pt x="1" y="1712"/>
                    <a:pt x="525" y="2138"/>
                    <a:pt x="1071" y="2138"/>
                  </a:cubicBezTo>
                  <a:cubicBezTo>
                    <a:pt x="1332" y="2138"/>
                    <a:pt x="1598" y="2040"/>
                    <a:pt x="1814" y="1822"/>
                  </a:cubicBezTo>
                  <a:cubicBezTo>
                    <a:pt x="2489" y="1155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435" name="Google Shape;8435;p57"/>
            <p:cNvSpPr/>
            <p:nvPr/>
          </p:nvSpPr>
          <p:spPr>
            <a:xfrm>
              <a:off x="5646825" y="2028275"/>
              <a:ext cx="62225" cy="53450"/>
            </a:xfrm>
            <a:custGeom>
              <a:rect b="b" l="l" r="r" t="t"/>
              <a:pathLst>
                <a:path extrusionOk="0" h="2138" w="2489">
                  <a:moveTo>
                    <a:pt x="1066" y="1"/>
                  </a:moveTo>
                  <a:cubicBezTo>
                    <a:pt x="472" y="1"/>
                    <a:pt x="1" y="480"/>
                    <a:pt x="1" y="1065"/>
                  </a:cubicBezTo>
                  <a:cubicBezTo>
                    <a:pt x="1" y="1709"/>
                    <a:pt x="526" y="2137"/>
                    <a:pt x="1072" y="2137"/>
                  </a:cubicBezTo>
                  <a:cubicBezTo>
                    <a:pt x="1333" y="2137"/>
                    <a:pt x="1598" y="2040"/>
                    <a:pt x="1814" y="1821"/>
                  </a:cubicBezTo>
                  <a:cubicBezTo>
                    <a:pt x="2489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436" name="Google Shape;8436;p57"/>
            <p:cNvSpPr/>
            <p:nvPr/>
          </p:nvSpPr>
          <p:spPr>
            <a:xfrm>
              <a:off x="5646825" y="2104500"/>
              <a:ext cx="62225" cy="53325"/>
            </a:xfrm>
            <a:custGeom>
              <a:rect b="b" l="l" r="r" t="t"/>
              <a:pathLst>
                <a:path extrusionOk="0" h="2133" w="2489">
                  <a:moveTo>
                    <a:pt x="1066" y="0"/>
                  </a:moveTo>
                  <a:cubicBezTo>
                    <a:pt x="472" y="0"/>
                    <a:pt x="1" y="480"/>
                    <a:pt x="1" y="1065"/>
                  </a:cubicBezTo>
                  <a:cubicBezTo>
                    <a:pt x="1" y="1709"/>
                    <a:pt x="526" y="2133"/>
                    <a:pt x="1072" y="2133"/>
                  </a:cubicBezTo>
                  <a:cubicBezTo>
                    <a:pt x="1333" y="2133"/>
                    <a:pt x="1598" y="2036"/>
                    <a:pt x="1814" y="1821"/>
                  </a:cubicBezTo>
                  <a:cubicBezTo>
                    <a:pt x="2489" y="1146"/>
                    <a:pt x="2017" y="0"/>
                    <a:pt x="1066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437" name="Google Shape;8437;p57"/>
            <p:cNvSpPr/>
            <p:nvPr/>
          </p:nvSpPr>
          <p:spPr>
            <a:xfrm>
              <a:off x="5646825" y="2180700"/>
              <a:ext cx="62225" cy="53350"/>
            </a:xfrm>
            <a:custGeom>
              <a:rect b="b" l="l" r="r" t="t"/>
              <a:pathLst>
                <a:path extrusionOk="0" h="2134" w="2489">
                  <a:moveTo>
                    <a:pt x="1066" y="1"/>
                  </a:moveTo>
                  <a:cubicBezTo>
                    <a:pt x="472" y="1"/>
                    <a:pt x="1" y="480"/>
                    <a:pt x="1" y="1066"/>
                  </a:cubicBezTo>
                  <a:cubicBezTo>
                    <a:pt x="1" y="1709"/>
                    <a:pt x="526" y="2133"/>
                    <a:pt x="1072" y="2133"/>
                  </a:cubicBezTo>
                  <a:cubicBezTo>
                    <a:pt x="1333" y="2133"/>
                    <a:pt x="1598" y="2037"/>
                    <a:pt x="1814" y="1822"/>
                  </a:cubicBezTo>
                  <a:cubicBezTo>
                    <a:pt x="2489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438" name="Google Shape;8438;p57"/>
            <p:cNvSpPr/>
            <p:nvPr/>
          </p:nvSpPr>
          <p:spPr>
            <a:xfrm>
              <a:off x="5646825" y="2256925"/>
              <a:ext cx="62375" cy="53425"/>
            </a:xfrm>
            <a:custGeom>
              <a:rect b="b" l="l" r="r" t="t"/>
              <a:pathLst>
                <a:path extrusionOk="0" h="2137" w="2495">
                  <a:moveTo>
                    <a:pt x="1076" y="0"/>
                  </a:moveTo>
                  <a:cubicBezTo>
                    <a:pt x="1073" y="0"/>
                    <a:pt x="1069" y="0"/>
                    <a:pt x="1066" y="0"/>
                  </a:cubicBezTo>
                  <a:cubicBezTo>
                    <a:pt x="472" y="0"/>
                    <a:pt x="1" y="480"/>
                    <a:pt x="1" y="1065"/>
                  </a:cubicBezTo>
                  <a:cubicBezTo>
                    <a:pt x="1" y="1709"/>
                    <a:pt x="526" y="2137"/>
                    <a:pt x="1075" y="2137"/>
                  </a:cubicBezTo>
                  <a:cubicBezTo>
                    <a:pt x="1337" y="2137"/>
                    <a:pt x="1604" y="2039"/>
                    <a:pt x="1822" y="1821"/>
                  </a:cubicBezTo>
                  <a:cubicBezTo>
                    <a:pt x="2494" y="1149"/>
                    <a:pt x="2020" y="0"/>
                    <a:pt x="1076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439" name="Google Shape;8439;p57"/>
            <p:cNvSpPr/>
            <p:nvPr/>
          </p:nvSpPr>
          <p:spPr>
            <a:xfrm>
              <a:off x="5646825" y="2333125"/>
              <a:ext cx="62225" cy="53450"/>
            </a:xfrm>
            <a:custGeom>
              <a:rect b="b" l="l" r="r" t="t"/>
              <a:pathLst>
                <a:path extrusionOk="0" h="2138" w="2489">
                  <a:moveTo>
                    <a:pt x="1066" y="1"/>
                  </a:moveTo>
                  <a:cubicBezTo>
                    <a:pt x="472" y="1"/>
                    <a:pt x="1" y="480"/>
                    <a:pt x="1" y="1066"/>
                  </a:cubicBezTo>
                  <a:cubicBezTo>
                    <a:pt x="1" y="1709"/>
                    <a:pt x="526" y="2137"/>
                    <a:pt x="1072" y="2137"/>
                  </a:cubicBezTo>
                  <a:cubicBezTo>
                    <a:pt x="1333" y="2137"/>
                    <a:pt x="1598" y="2040"/>
                    <a:pt x="1814" y="1822"/>
                  </a:cubicBezTo>
                  <a:cubicBezTo>
                    <a:pt x="2489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440" name="Google Shape;8440;p57"/>
            <p:cNvSpPr/>
            <p:nvPr/>
          </p:nvSpPr>
          <p:spPr>
            <a:xfrm>
              <a:off x="5646825" y="2485550"/>
              <a:ext cx="62225" cy="53300"/>
            </a:xfrm>
            <a:custGeom>
              <a:rect b="b" l="l" r="r" t="t"/>
              <a:pathLst>
                <a:path extrusionOk="0" h="2132" w="2489">
                  <a:moveTo>
                    <a:pt x="1066" y="1"/>
                  </a:moveTo>
                  <a:cubicBezTo>
                    <a:pt x="472" y="1"/>
                    <a:pt x="1" y="472"/>
                    <a:pt x="1" y="1066"/>
                  </a:cubicBezTo>
                  <a:cubicBezTo>
                    <a:pt x="1" y="1708"/>
                    <a:pt x="523" y="2131"/>
                    <a:pt x="1068" y="2131"/>
                  </a:cubicBezTo>
                  <a:cubicBezTo>
                    <a:pt x="1330" y="2131"/>
                    <a:pt x="1597" y="2033"/>
                    <a:pt x="1814" y="1814"/>
                  </a:cubicBezTo>
                  <a:cubicBezTo>
                    <a:pt x="2489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441" name="Google Shape;8441;p57"/>
            <p:cNvSpPr/>
            <p:nvPr/>
          </p:nvSpPr>
          <p:spPr>
            <a:xfrm>
              <a:off x="5646825" y="2561575"/>
              <a:ext cx="62225" cy="53425"/>
            </a:xfrm>
            <a:custGeom>
              <a:rect b="b" l="l" r="r" t="t"/>
              <a:pathLst>
                <a:path extrusionOk="0" h="2137" w="2489">
                  <a:moveTo>
                    <a:pt x="1066" y="0"/>
                  </a:moveTo>
                  <a:cubicBezTo>
                    <a:pt x="472" y="8"/>
                    <a:pt x="1" y="480"/>
                    <a:pt x="1" y="1073"/>
                  </a:cubicBezTo>
                  <a:cubicBezTo>
                    <a:pt x="1" y="1711"/>
                    <a:pt x="525" y="2137"/>
                    <a:pt x="1071" y="2137"/>
                  </a:cubicBezTo>
                  <a:cubicBezTo>
                    <a:pt x="1332" y="2137"/>
                    <a:pt x="1598" y="2039"/>
                    <a:pt x="1814" y="1821"/>
                  </a:cubicBezTo>
                  <a:cubicBezTo>
                    <a:pt x="2489" y="1154"/>
                    <a:pt x="2017" y="0"/>
                    <a:pt x="1066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442" name="Google Shape;8442;p57"/>
            <p:cNvSpPr/>
            <p:nvPr/>
          </p:nvSpPr>
          <p:spPr>
            <a:xfrm>
              <a:off x="5646825" y="2714000"/>
              <a:ext cx="62225" cy="53350"/>
            </a:xfrm>
            <a:custGeom>
              <a:rect b="b" l="l" r="r" t="t"/>
              <a:pathLst>
                <a:path extrusionOk="0" h="2134" w="2489">
                  <a:moveTo>
                    <a:pt x="1066" y="0"/>
                  </a:moveTo>
                  <a:cubicBezTo>
                    <a:pt x="472" y="0"/>
                    <a:pt x="1" y="480"/>
                    <a:pt x="1" y="1065"/>
                  </a:cubicBezTo>
                  <a:cubicBezTo>
                    <a:pt x="1" y="1709"/>
                    <a:pt x="526" y="2133"/>
                    <a:pt x="1072" y="2133"/>
                  </a:cubicBezTo>
                  <a:cubicBezTo>
                    <a:pt x="1333" y="2133"/>
                    <a:pt x="1598" y="2036"/>
                    <a:pt x="1814" y="1821"/>
                  </a:cubicBezTo>
                  <a:cubicBezTo>
                    <a:pt x="2489" y="1146"/>
                    <a:pt x="2017" y="0"/>
                    <a:pt x="1066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443" name="Google Shape;8443;p57"/>
            <p:cNvSpPr/>
            <p:nvPr/>
          </p:nvSpPr>
          <p:spPr>
            <a:xfrm>
              <a:off x="5646825" y="2637775"/>
              <a:ext cx="62225" cy="53450"/>
            </a:xfrm>
            <a:custGeom>
              <a:rect b="b" l="l" r="r" t="t"/>
              <a:pathLst>
                <a:path extrusionOk="0" h="2138" w="2489">
                  <a:moveTo>
                    <a:pt x="1066" y="1"/>
                  </a:moveTo>
                  <a:cubicBezTo>
                    <a:pt x="472" y="1"/>
                    <a:pt x="1" y="480"/>
                    <a:pt x="1" y="1074"/>
                  </a:cubicBezTo>
                  <a:cubicBezTo>
                    <a:pt x="1" y="1712"/>
                    <a:pt x="525" y="2137"/>
                    <a:pt x="1071" y="2137"/>
                  </a:cubicBezTo>
                  <a:cubicBezTo>
                    <a:pt x="1332" y="2137"/>
                    <a:pt x="1598" y="2040"/>
                    <a:pt x="1814" y="1822"/>
                  </a:cubicBezTo>
                  <a:cubicBezTo>
                    <a:pt x="2489" y="1155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444" name="Google Shape;8444;p57"/>
            <p:cNvSpPr/>
            <p:nvPr/>
          </p:nvSpPr>
          <p:spPr>
            <a:xfrm>
              <a:off x="5723050" y="1418975"/>
              <a:ext cx="62225" cy="53350"/>
            </a:xfrm>
            <a:custGeom>
              <a:rect b="b" l="l" r="r" t="t"/>
              <a:pathLst>
                <a:path extrusionOk="0" h="2134" w="2489">
                  <a:moveTo>
                    <a:pt x="1065" y="1"/>
                  </a:moveTo>
                  <a:cubicBezTo>
                    <a:pt x="472" y="1"/>
                    <a:pt x="0" y="480"/>
                    <a:pt x="0" y="1065"/>
                  </a:cubicBezTo>
                  <a:cubicBezTo>
                    <a:pt x="0" y="1709"/>
                    <a:pt x="526" y="2133"/>
                    <a:pt x="1072" y="2133"/>
                  </a:cubicBezTo>
                  <a:cubicBezTo>
                    <a:pt x="1333" y="2133"/>
                    <a:pt x="1598" y="2037"/>
                    <a:pt x="1813" y="1822"/>
                  </a:cubicBezTo>
                  <a:cubicBezTo>
                    <a:pt x="2488" y="1147"/>
                    <a:pt x="2008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445" name="Google Shape;8445;p57"/>
            <p:cNvSpPr/>
            <p:nvPr/>
          </p:nvSpPr>
          <p:spPr>
            <a:xfrm>
              <a:off x="5723050" y="1495200"/>
              <a:ext cx="62225" cy="53325"/>
            </a:xfrm>
            <a:custGeom>
              <a:rect b="b" l="l" r="r" t="t"/>
              <a:pathLst>
                <a:path extrusionOk="0" h="2133" w="2489">
                  <a:moveTo>
                    <a:pt x="1065" y="0"/>
                  </a:moveTo>
                  <a:cubicBezTo>
                    <a:pt x="472" y="0"/>
                    <a:pt x="0" y="480"/>
                    <a:pt x="0" y="1065"/>
                  </a:cubicBezTo>
                  <a:cubicBezTo>
                    <a:pt x="0" y="1709"/>
                    <a:pt x="526" y="2133"/>
                    <a:pt x="1072" y="2133"/>
                  </a:cubicBezTo>
                  <a:cubicBezTo>
                    <a:pt x="1333" y="2133"/>
                    <a:pt x="1598" y="2036"/>
                    <a:pt x="1813" y="1821"/>
                  </a:cubicBezTo>
                  <a:cubicBezTo>
                    <a:pt x="2488" y="1146"/>
                    <a:pt x="2008" y="0"/>
                    <a:pt x="1065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446" name="Google Shape;8446;p57"/>
            <p:cNvSpPr/>
            <p:nvPr/>
          </p:nvSpPr>
          <p:spPr>
            <a:xfrm>
              <a:off x="5723050" y="1571400"/>
              <a:ext cx="62150" cy="53250"/>
            </a:xfrm>
            <a:custGeom>
              <a:rect b="b" l="l" r="r" t="t"/>
              <a:pathLst>
                <a:path extrusionOk="0" h="2130" w="2486">
                  <a:moveTo>
                    <a:pt x="1075" y="1"/>
                  </a:moveTo>
                  <a:cubicBezTo>
                    <a:pt x="1072" y="1"/>
                    <a:pt x="1069" y="1"/>
                    <a:pt x="1065" y="1"/>
                  </a:cubicBezTo>
                  <a:cubicBezTo>
                    <a:pt x="472" y="1"/>
                    <a:pt x="0" y="472"/>
                    <a:pt x="0" y="1066"/>
                  </a:cubicBezTo>
                  <a:cubicBezTo>
                    <a:pt x="0" y="1703"/>
                    <a:pt x="525" y="2129"/>
                    <a:pt x="1071" y="2129"/>
                  </a:cubicBezTo>
                  <a:cubicBezTo>
                    <a:pt x="1332" y="2129"/>
                    <a:pt x="1598" y="2032"/>
                    <a:pt x="1813" y="1813"/>
                  </a:cubicBezTo>
                  <a:cubicBezTo>
                    <a:pt x="2486" y="1149"/>
                    <a:pt x="2012" y="1"/>
                    <a:pt x="107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447" name="Google Shape;8447;p57"/>
            <p:cNvSpPr/>
            <p:nvPr/>
          </p:nvSpPr>
          <p:spPr>
            <a:xfrm>
              <a:off x="5723050" y="1647400"/>
              <a:ext cx="62225" cy="53450"/>
            </a:xfrm>
            <a:custGeom>
              <a:rect b="b" l="l" r="r" t="t"/>
              <a:pathLst>
                <a:path extrusionOk="0" h="2138" w="2489">
                  <a:moveTo>
                    <a:pt x="1065" y="1"/>
                  </a:moveTo>
                  <a:cubicBezTo>
                    <a:pt x="472" y="9"/>
                    <a:pt x="0" y="481"/>
                    <a:pt x="0" y="1066"/>
                  </a:cubicBezTo>
                  <a:cubicBezTo>
                    <a:pt x="0" y="1710"/>
                    <a:pt x="526" y="2138"/>
                    <a:pt x="1072" y="2138"/>
                  </a:cubicBezTo>
                  <a:cubicBezTo>
                    <a:pt x="1332" y="2138"/>
                    <a:pt x="1598" y="2040"/>
                    <a:pt x="1813" y="1822"/>
                  </a:cubicBezTo>
                  <a:cubicBezTo>
                    <a:pt x="2488" y="1147"/>
                    <a:pt x="2008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448" name="Google Shape;8448;p57"/>
            <p:cNvSpPr/>
            <p:nvPr/>
          </p:nvSpPr>
          <p:spPr>
            <a:xfrm>
              <a:off x="5723050" y="1723625"/>
              <a:ext cx="62225" cy="53350"/>
            </a:xfrm>
            <a:custGeom>
              <a:rect b="b" l="l" r="r" t="t"/>
              <a:pathLst>
                <a:path extrusionOk="0" h="2134" w="2489">
                  <a:moveTo>
                    <a:pt x="1065" y="1"/>
                  </a:moveTo>
                  <a:cubicBezTo>
                    <a:pt x="472" y="1"/>
                    <a:pt x="0" y="480"/>
                    <a:pt x="0" y="1065"/>
                  </a:cubicBezTo>
                  <a:cubicBezTo>
                    <a:pt x="0" y="1709"/>
                    <a:pt x="526" y="2133"/>
                    <a:pt x="1072" y="2133"/>
                  </a:cubicBezTo>
                  <a:cubicBezTo>
                    <a:pt x="1333" y="2133"/>
                    <a:pt x="1598" y="2037"/>
                    <a:pt x="1813" y="1822"/>
                  </a:cubicBezTo>
                  <a:cubicBezTo>
                    <a:pt x="2488" y="1147"/>
                    <a:pt x="2008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449" name="Google Shape;8449;p57"/>
            <p:cNvSpPr/>
            <p:nvPr/>
          </p:nvSpPr>
          <p:spPr>
            <a:xfrm>
              <a:off x="5723050" y="1799850"/>
              <a:ext cx="62225" cy="53325"/>
            </a:xfrm>
            <a:custGeom>
              <a:rect b="b" l="l" r="r" t="t"/>
              <a:pathLst>
                <a:path extrusionOk="0" h="2133" w="2489">
                  <a:moveTo>
                    <a:pt x="1065" y="0"/>
                  </a:moveTo>
                  <a:cubicBezTo>
                    <a:pt x="472" y="0"/>
                    <a:pt x="0" y="480"/>
                    <a:pt x="0" y="1065"/>
                  </a:cubicBezTo>
                  <a:cubicBezTo>
                    <a:pt x="0" y="1709"/>
                    <a:pt x="526" y="2133"/>
                    <a:pt x="1072" y="2133"/>
                  </a:cubicBezTo>
                  <a:cubicBezTo>
                    <a:pt x="1333" y="2133"/>
                    <a:pt x="1598" y="2036"/>
                    <a:pt x="1813" y="1821"/>
                  </a:cubicBezTo>
                  <a:cubicBezTo>
                    <a:pt x="2488" y="1146"/>
                    <a:pt x="2008" y="0"/>
                    <a:pt x="1065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450" name="Google Shape;8450;p57"/>
            <p:cNvSpPr/>
            <p:nvPr/>
          </p:nvSpPr>
          <p:spPr>
            <a:xfrm>
              <a:off x="5723050" y="1876050"/>
              <a:ext cx="62225" cy="53275"/>
            </a:xfrm>
            <a:custGeom>
              <a:rect b="b" l="l" r="r" t="t"/>
              <a:pathLst>
                <a:path extrusionOk="0" h="2131" w="2489">
                  <a:moveTo>
                    <a:pt x="1065" y="1"/>
                  </a:moveTo>
                  <a:cubicBezTo>
                    <a:pt x="472" y="1"/>
                    <a:pt x="0" y="472"/>
                    <a:pt x="0" y="1066"/>
                  </a:cubicBezTo>
                  <a:cubicBezTo>
                    <a:pt x="0" y="1707"/>
                    <a:pt x="523" y="2131"/>
                    <a:pt x="1067" y="2131"/>
                  </a:cubicBezTo>
                  <a:cubicBezTo>
                    <a:pt x="1329" y="2131"/>
                    <a:pt x="1597" y="2033"/>
                    <a:pt x="1813" y="1813"/>
                  </a:cubicBezTo>
                  <a:cubicBezTo>
                    <a:pt x="2488" y="1147"/>
                    <a:pt x="2008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451" name="Google Shape;8451;p57"/>
            <p:cNvSpPr/>
            <p:nvPr/>
          </p:nvSpPr>
          <p:spPr>
            <a:xfrm>
              <a:off x="5723050" y="1952050"/>
              <a:ext cx="62225" cy="53450"/>
            </a:xfrm>
            <a:custGeom>
              <a:rect b="b" l="l" r="r" t="t"/>
              <a:pathLst>
                <a:path extrusionOk="0" h="2138" w="2489">
                  <a:moveTo>
                    <a:pt x="1065" y="1"/>
                  </a:moveTo>
                  <a:cubicBezTo>
                    <a:pt x="472" y="9"/>
                    <a:pt x="0" y="481"/>
                    <a:pt x="0" y="1074"/>
                  </a:cubicBezTo>
                  <a:cubicBezTo>
                    <a:pt x="0" y="1712"/>
                    <a:pt x="525" y="2138"/>
                    <a:pt x="1071" y="2138"/>
                  </a:cubicBezTo>
                  <a:cubicBezTo>
                    <a:pt x="1332" y="2138"/>
                    <a:pt x="1598" y="2040"/>
                    <a:pt x="1813" y="1822"/>
                  </a:cubicBezTo>
                  <a:cubicBezTo>
                    <a:pt x="2488" y="1147"/>
                    <a:pt x="2008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452" name="Google Shape;8452;p57"/>
            <p:cNvSpPr/>
            <p:nvPr/>
          </p:nvSpPr>
          <p:spPr>
            <a:xfrm>
              <a:off x="5723050" y="2028275"/>
              <a:ext cx="62225" cy="53450"/>
            </a:xfrm>
            <a:custGeom>
              <a:rect b="b" l="l" r="r" t="t"/>
              <a:pathLst>
                <a:path extrusionOk="0" h="2138" w="2489">
                  <a:moveTo>
                    <a:pt x="1065" y="1"/>
                  </a:moveTo>
                  <a:cubicBezTo>
                    <a:pt x="472" y="1"/>
                    <a:pt x="0" y="480"/>
                    <a:pt x="0" y="1065"/>
                  </a:cubicBezTo>
                  <a:cubicBezTo>
                    <a:pt x="0" y="1709"/>
                    <a:pt x="526" y="2137"/>
                    <a:pt x="1072" y="2137"/>
                  </a:cubicBezTo>
                  <a:cubicBezTo>
                    <a:pt x="1332" y="2137"/>
                    <a:pt x="1598" y="2040"/>
                    <a:pt x="1813" y="1821"/>
                  </a:cubicBezTo>
                  <a:cubicBezTo>
                    <a:pt x="2488" y="1147"/>
                    <a:pt x="2008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453" name="Google Shape;8453;p57"/>
            <p:cNvSpPr/>
            <p:nvPr/>
          </p:nvSpPr>
          <p:spPr>
            <a:xfrm>
              <a:off x="5723050" y="2104500"/>
              <a:ext cx="62225" cy="53325"/>
            </a:xfrm>
            <a:custGeom>
              <a:rect b="b" l="l" r="r" t="t"/>
              <a:pathLst>
                <a:path extrusionOk="0" h="2133" w="2489">
                  <a:moveTo>
                    <a:pt x="1065" y="0"/>
                  </a:moveTo>
                  <a:cubicBezTo>
                    <a:pt x="472" y="0"/>
                    <a:pt x="0" y="480"/>
                    <a:pt x="0" y="1065"/>
                  </a:cubicBezTo>
                  <a:cubicBezTo>
                    <a:pt x="0" y="1709"/>
                    <a:pt x="526" y="2133"/>
                    <a:pt x="1072" y="2133"/>
                  </a:cubicBezTo>
                  <a:cubicBezTo>
                    <a:pt x="1333" y="2133"/>
                    <a:pt x="1598" y="2036"/>
                    <a:pt x="1813" y="1821"/>
                  </a:cubicBezTo>
                  <a:cubicBezTo>
                    <a:pt x="2488" y="1146"/>
                    <a:pt x="2008" y="0"/>
                    <a:pt x="1065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454" name="Google Shape;8454;p57"/>
            <p:cNvSpPr/>
            <p:nvPr/>
          </p:nvSpPr>
          <p:spPr>
            <a:xfrm>
              <a:off x="5723050" y="2180700"/>
              <a:ext cx="62225" cy="53350"/>
            </a:xfrm>
            <a:custGeom>
              <a:rect b="b" l="l" r="r" t="t"/>
              <a:pathLst>
                <a:path extrusionOk="0" h="2134" w="2489">
                  <a:moveTo>
                    <a:pt x="1065" y="1"/>
                  </a:moveTo>
                  <a:cubicBezTo>
                    <a:pt x="472" y="1"/>
                    <a:pt x="0" y="480"/>
                    <a:pt x="0" y="1066"/>
                  </a:cubicBezTo>
                  <a:cubicBezTo>
                    <a:pt x="0" y="1709"/>
                    <a:pt x="526" y="2133"/>
                    <a:pt x="1072" y="2133"/>
                  </a:cubicBezTo>
                  <a:cubicBezTo>
                    <a:pt x="1333" y="2133"/>
                    <a:pt x="1598" y="2037"/>
                    <a:pt x="1813" y="1822"/>
                  </a:cubicBezTo>
                  <a:cubicBezTo>
                    <a:pt x="2488" y="1147"/>
                    <a:pt x="2008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455" name="Google Shape;8455;p57"/>
            <p:cNvSpPr/>
            <p:nvPr/>
          </p:nvSpPr>
          <p:spPr>
            <a:xfrm>
              <a:off x="5723050" y="2256925"/>
              <a:ext cx="62350" cy="53425"/>
            </a:xfrm>
            <a:custGeom>
              <a:rect b="b" l="l" r="r" t="t"/>
              <a:pathLst>
                <a:path extrusionOk="0" h="2137" w="2494">
                  <a:moveTo>
                    <a:pt x="1075" y="0"/>
                  </a:moveTo>
                  <a:cubicBezTo>
                    <a:pt x="1072" y="0"/>
                    <a:pt x="1069" y="0"/>
                    <a:pt x="1065" y="0"/>
                  </a:cubicBezTo>
                  <a:cubicBezTo>
                    <a:pt x="472" y="0"/>
                    <a:pt x="0" y="480"/>
                    <a:pt x="0" y="1065"/>
                  </a:cubicBezTo>
                  <a:cubicBezTo>
                    <a:pt x="0" y="1709"/>
                    <a:pt x="526" y="2137"/>
                    <a:pt x="1074" y="2137"/>
                  </a:cubicBezTo>
                  <a:cubicBezTo>
                    <a:pt x="1336" y="2137"/>
                    <a:pt x="1603" y="2039"/>
                    <a:pt x="1821" y="1821"/>
                  </a:cubicBezTo>
                  <a:cubicBezTo>
                    <a:pt x="2494" y="1149"/>
                    <a:pt x="2020" y="0"/>
                    <a:pt x="1075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456" name="Google Shape;8456;p57"/>
            <p:cNvSpPr/>
            <p:nvPr/>
          </p:nvSpPr>
          <p:spPr>
            <a:xfrm>
              <a:off x="5723050" y="2333125"/>
              <a:ext cx="62225" cy="53450"/>
            </a:xfrm>
            <a:custGeom>
              <a:rect b="b" l="l" r="r" t="t"/>
              <a:pathLst>
                <a:path extrusionOk="0" h="2138" w="2489">
                  <a:moveTo>
                    <a:pt x="1065" y="1"/>
                  </a:moveTo>
                  <a:cubicBezTo>
                    <a:pt x="472" y="1"/>
                    <a:pt x="0" y="480"/>
                    <a:pt x="0" y="1066"/>
                  </a:cubicBezTo>
                  <a:cubicBezTo>
                    <a:pt x="0" y="1709"/>
                    <a:pt x="526" y="2137"/>
                    <a:pt x="1072" y="2137"/>
                  </a:cubicBezTo>
                  <a:cubicBezTo>
                    <a:pt x="1332" y="2137"/>
                    <a:pt x="1598" y="2040"/>
                    <a:pt x="1813" y="1822"/>
                  </a:cubicBezTo>
                  <a:cubicBezTo>
                    <a:pt x="2488" y="1147"/>
                    <a:pt x="2008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457" name="Google Shape;8457;p57"/>
            <p:cNvSpPr/>
            <p:nvPr/>
          </p:nvSpPr>
          <p:spPr>
            <a:xfrm>
              <a:off x="5722850" y="2485550"/>
              <a:ext cx="62425" cy="53300"/>
            </a:xfrm>
            <a:custGeom>
              <a:rect b="b" l="l" r="r" t="t"/>
              <a:pathLst>
                <a:path extrusionOk="0" h="2132" w="2497">
                  <a:moveTo>
                    <a:pt x="1073" y="1"/>
                  </a:moveTo>
                  <a:cubicBezTo>
                    <a:pt x="480" y="1"/>
                    <a:pt x="8" y="480"/>
                    <a:pt x="0" y="1066"/>
                  </a:cubicBezTo>
                  <a:cubicBezTo>
                    <a:pt x="0" y="1708"/>
                    <a:pt x="526" y="2131"/>
                    <a:pt x="1073" y="2131"/>
                  </a:cubicBezTo>
                  <a:cubicBezTo>
                    <a:pt x="1336" y="2131"/>
                    <a:pt x="1605" y="2033"/>
                    <a:pt x="1821" y="1814"/>
                  </a:cubicBezTo>
                  <a:cubicBezTo>
                    <a:pt x="2496" y="1147"/>
                    <a:pt x="2016" y="1"/>
                    <a:pt x="1073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458" name="Google Shape;8458;p57"/>
            <p:cNvSpPr/>
            <p:nvPr/>
          </p:nvSpPr>
          <p:spPr>
            <a:xfrm>
              <a:off x="5723050" y="2561575"/>
              <a:ext cx="62225" cy="53425"/>
            </a:xfrm>
            <a:custGeom>
              <a:rect b="b" l="l" r="r" t="t"/>
              <a:pathLst>
                <a:path extrusionOk="0" h="2137" w="2489">
                  <a:moveTo>
                    <a:pt x="1065" y="0"/>
                  </a:moveTo>
                  <a:cubicBezTo>
                    <a:pt x="472" y="8"/>
                    <a:pt x="0" y="480"/>
                    <a:pt x="0" y="1073"/>
                  </a:cubicBezTo>
                  <a:cubicBezTo>
                    <a:pt x="0" y="1711"/>
                    <a:pt x="525" y="2137"/>
                    <a:pt x="1071" y="2137"/>
                  </a:cubicBezTo>
                  <a:cubicBezTo>
                    <a:pt x="1332" y="2137"/>
                    <a:pt x="1598" y="2039"/>
                    <a:pt x="1813" y="1821"/>
                  </a:cubicBezTo>
                  <a:cubicBezTo>
                    <a:pt x="2488" y="1154"/>
                    <a:pt x="2008" y="0"/>
                    <a:pt x="1065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459" name="Google Shape;8459;p57"/>
            <p:cNvSpPr/>
            <p:nvPr/>
          </p:nvSpPr>
          <p:spPr>
            <a:xfrm>
              <a:off x="5722850" y="2637775"/>
              <a:ext cx="62425" cy="53450"/>
            </a:xfrm>
            <a:custGeom>
              <a:rect b="b" l="l" r="r" t="t"/>
              <a:pathLst>
                <a:path extrusionOk="0" h="2138" w="2497">
                  <a:moveTo>
                    <a:pt x="1073" y="1"/>
                  </a:moveTo>
                  <a:cubicBezTo>
                    <a:pt x="480" y="9"/>
                    <a:pt x="8" y="480"/>
                    <a:pt x="0" y="1074"/>
                  </a:cubicBezTo>
                  <a:cubicBezTo>
                    <a:pt x="0" y="1712"/>
                    <a:pt x="529" y="2137"/>
                    <a:pt x="1077" y="2137"/>
                  </a:cubicBezTo>
                  <a:cubicBezTo>
                    <a:pt x="1339" y="2137"/>
                    <a:pt x="1606" y="2040"/>
                    <a:pt x="1821" y="1822"/>
                  </a:cubicBezTo>
                  <a:cubicBezTo>
                    <a:pt x="2496" y="1147"/>
                    <a:pt x="2016" y="1"/>
                    <a:pt x="1073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460" name="Google Shape;8460;p57"/>
            <p:cNvSpPr/>
            <p:nvPr/>
          </p:nvSpPr>
          <p:spPr>
            <a:xfrm>
              <a:off x="5799275" y="1418975"/>
              <a:ext cx="62200" cy="53350"/>
            </a:xfrm>
            <a:custGeom>
              <a:rect b="b" l="l" r="r" t="t"/>
              <a:pathLst>
                <a:path extrusionOk="0" h="2134" w="2488">
                  <a:moveTo>
                    <a:pt x="1057" y="1"/>
                  </a:moveTo>
                  <a:cubicBezTo>
                    <a:pt x="472" y="1"/>
                    <a:pt x="0" y="480"/>
                    <a:pt x="0" y="1065"/>
                  </a:cubicBezTo>
                  <a:cubicBezTo>
                    <a:pt x="0" y="1709"/>
                    <a:pt x="525" y="2133"/>
                    <a:pt x="1074" y="2133"/>
                  </a:cubicBezTo>
                  <a:cubicBezTo>
                    <a:pt x="1336" y="2133"/>
                    <a:pt x="1603" y="2037"/>
                    <a:pt x="1821" y="1822"/>
                  </a:cubicBezTo>
                  <a:cubicBezTo>
                    <a:pt x="2488" y="1147"/>
                    <a:pt x="2008" y="1"/>
                    <a:pt x="1057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461" name="Google Shape;8461;p57"/>
            <p:cNvSpPr/>
            <p:nvPr/>
          </p:nvSpPr>
          <p:spPr>
            <a:xfrm>
              <a:off x="5799275" y="1495200"/>
              <a:ext cx="62150" cy="53275"/>
            </a:xfrm>
            <a:custGeom>
              <a:rect b="b" l="l" r="r" t="t"/>
              <a:pathLst>
                <a:path extrusionOk="0" h="2131" w="2486">
                  <a:moveTo>
                    <a:pt x="1067" y="0"/>
                  </a:moveTo>
                  <a:cubicBezTo>
                    <a:pt x="1064" y="0"/>
                    <a:pt x="1060" y="0"/>
                    <a:pt x="1057" y="0"/>
                  </a:cubicBezTo>
                  <a:cubicBezTo>
                    <a:pt x="472" y="0"/>
                    <a:pt x="0" y="480"/>
                    <a:pt x="0" y="1065"/>
                  </a:cubicBezTo>
                  <a:cubicBezTo>
                    <a:pt x="0" y="1707"/>
                    <a:pt x="522" y="2130"/>
                    <a:pt x="1067" y="2130"/>
                  </a:cubicBezTo>
                  <a:cubicBezTo>
                    <a:pt x="1329" y="2130"/>
                    <a:pt x="1596" y="2032"/>
                    <a:pt x="1813" y="1813"/>
                  </a:cubicBezTo>
                  <a:cubicBezTo>
                    <a:pt x="2485" y="1149"/>
                    <a:pt x="2011" y="0"/>
                    <a:pt x="1067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462" name="Google Shape;8462;p57"/>
            <p:cNvSpPr/>
            <p:nvPr/>
          </p:nvSpPr>
          <p:spPr>
            <a:xfrm>
              <a:off x="5799275" y="1571400"/>
              <a:ext cx="62150" cy="53275"/>
            </a:xfrm>
            <a:custGeom>
              <a:rect b="b" l="l" r="r" t="t"/>
              <a:pathLst>
                <a:path extrusionOk="0" h="2131" w="2486">
                  <a:moveTo>
                    <a:pt x="1067" y="1"/>
                  </a:moveTo>
                  <a:cubicBezTo>
                    <a:pt x="1064" y="1"/>
                    <a:pt x="1060" y="1"/>
                    <a:pt x="1057" y="1"/>
                  </a:cubicBezTo>
                  <a:cubicBezTo>
                    <a:pt x="472" y="1"/>
                    <a:pt x="0" y="472"/>
                    <a:pt x="0" y="1066"/>
                  </a:cubicBezTo>
                  <a:cubicBezTo>
                    <a:pt x="0" y="1708"/>
                    <a:pt x="522" y="2131"/>
                    <a:pt x="1067" y="2131"/>
                  </a:cubicBezTo>
                  <a:cubicBezTo>
                    <a:pt x="1329" y="2131"/>
                    <a:pt x="1596" y="2033"/>
                    <a:pt x="1813" y="1813"/>
                  </a:cubicBezTo>
                  <a:cubicBezTo>
                    <a:pt x="2485" y="1141"/>
                    <a:pt x="2011" y="1"/>
                    <a:pt x="1067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463" name="Google Shape;8463;p57"/>
            <p:cNvSpPr/>
            <p:nvPr/>
          </p:nvSpPr>
          <p:spPr>
            <a:xfrm>
              <a:off x="5799275" y="1647400"/>
              <a:ext cx="62200" cy="53450"/>
            </a:xfrm>
            <a:custGeom>
              <a:rect b="b" l="l" r="r" t="t"/>
              <a:pathLst>
                <a:path extrusionOk="0" h="2138" w="2488">
                  <a:moveTo>
                    <a:pt x="1057" y="1"/>
                  </a:moveTo>
                  <a:cubicBezTo>
                    <a:pt x="472" y="9"/>
                    <a:pt x="0" y="481"/>
                    <a:pt x="0" y="1066"/>
                  </a:cubicBezTo>
                  <a:cubicBezTo>
                    <a:pt x="0" y="1710"/>
                    <a:pt x="525" y="2138"/>
                    <a:pt x="1071" y="2138"/>
                  </a:cubicBezTo>
                  <a:cubicBezTo>
                    <a:pt x="1332" y="2138"/>
                    <a:pt x="1597" y="2040"/>
                    <a:pt x="1813" y="1822"/>
                  </a:cubicBezTo>
                  <a:cubicBezTo>
                    <a:pt x="2488" y="1147"/>
                    <a:pt x="2008" y="1"/>
                    <a:pt x="1057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464" name="Google Shape;8464;p57"/>
            <p:cNvSpPr/>
            <p:nvPr/>
          </p:nvSpPr>
          <p:spPr>
            <a:xfrm>
              <a:off x="5799275" y="1723625"/>
              <a:ext cx="62200" cy="53350"/>
            </a:xfrm>
            <a:custGeom>
              <a:rect b="b" l="l" r="r" t="t"/>
              <a:pathLst>
                <a:path extrusionOk="0" h="2134" w="2488">
                  <a:moveTo>
                    <a:pt x="1057" y="1"/>
                  </a:moveTo>
                  <a:cubicBezTo>
                    <a:pt x="472" y="1"/>
                    <a:pt x="0" y="480"/>
                    <a:pt x="0" y="1065"/>
                  </a:cubicBezTo>
                  <a:cubicBezTo>
                    <a:pt x="0" y="1709"/>
                    <a:pt x="525" y="2133"/>
                    <a:pt x="1074" y="2133"/>
                  </a:cubicBezTo>
                  <a:cubicBezTo>
                    <a:pt x="1336" y="2133"/>
                    <a:pt x="1603" y="2037"/>
                    <a:pt x="1821" y="1822"/>
                  </a:cubicBezTo>
                  <a:cubicBezTo>
                    <a:pt x="2488" y="1147"/>
                    <a:pt x="2008" y="1"/>
                    <a:pt x="1057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465" name="Google Shape;8465;p57"/>
            <p:cNvSpPr/>
            <p:nvPr/>
          </p:nvSpPr>
          <p:spPr>
            <a:xfrm>
              <a:off x="5799275" y="1799825"/>
              <a:ext cx="62150" cy="53300"/>
            </a:xfrm>
            <a:custGeom>
              <a:rect b="b" l="l" r="r" t="t"/>
              <a:pathLst>
                <a:path extrusionOk="0" h="2132" w="2486">
                  <a:moveTo>
                    <a:pt x="1067" y="1"/>
                  </a:moveTo>
                  <a:cubicBezTo>
                    <a:pt x="1064" y="1"/>
                    <a:pt x="1060" y="1"/>
                    <a:pt x="1057" y="1"/>
                  </a:cubicBezTo>
                  <a:cubicBezTo>
                    <a:pt x="472" y="1"/>
                    <a:pt x="0" y="481"/>
                    <a:pt x="0" y="1066"/>
                  </a:cubicBezTo>
                  <a:cubicBezTo>
                    <a:pt x="0" y="1708"/>
                    <a:pt x="522" y="2131"/>
                    <a:pt x="1069" y="2131"/>
                  </a:cubicBezTo>
                  <a:cubicBezTo>
                    <a:pt x="1333" y="2131"/>
                    <a:pt x="1602" y="2033"/>
                    <a:pt x="1821" y="1814"/>
                  </a:cubicBezTo>
                  <a:cubicBezTo>
                    <a:pt x="2485" y="1150"/>
                    <a:pt x="2011" y="1"/>
                    <a:pt x="1067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466" name="Google Shape;8466;p57"/>
            <p:cNvSpPr/>
            <p:nvPr/>
          </p:nvSpPr>
          <p:spPr>
            <a:xfrm>
              <a:off x="5799275" y="1876050"/>
              <a:ext cx="62150" cy="53275"/>
            </a:xfrm>
            <a:custGeom>
              <a:rect b="b" l="l" r="r" t="t"/>
              <a:pathLst>
                <a:path extrusionOk="0" h="2131" w="2486">
                  <a:moveTo>
                    <a:pt x="1067" y="1"/>
                  </a:moveTo>
                  <a:cubicBezTo>
                    <a:pt x="1064" y="1"/>
                    <a:pt x="1060" y="1"/>
                    <a:pt x="1057" y="1"/>
                  </a:cubicBezTo>
                  <a:cubicBezTo>
                    <a:pt x="472" y="1"/>
                    <a:pt x="0" y="480"/>
                    <a:pt x="0" y="1066"/>
                  </a:cubicBezTo>
                  <a:cubicBezTo>
                    <a:pt x="0" y="1707"/>
                    <a:pt x="522" y="2131"/>
                    <a:pt x="1067" y="2131"/>
                  </a:cubicBezTo>
                  <a:cubicBezTo>
                    <a:pt x="1329" y="2131"/>
                    <a:pt x="1596" y="2033"/>
                    <a:pt x="1813" y="1813"/>
                  </a:cubicBezTo>
                  <a:cubicBezTo>
                    <a:pt x="2485" y="1149"/>
                    <a:pt x="2011" y="1"/>
                    <a:pt x="1067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467" name="Google Shape;8467;p57"/>
            <p:cNvSpPr/>
            <p:nvPr/>
          </p:nvSpPr>
          <p:spPr>
            <a:xfrm>
              <a:off x="5799275" y="1952050"/>
              <a:ext cx="62200" cy="53500"/>
            </a:xfrm>
            <a:custGeom>
              <a:rect b="b" l="l" r="r" t="t"/>
              <a:pathLst>
                <a:path extrusionOk="0" h="2140" w="2488">
                  <a:moveTo>
                    <a:pt x="1057" y="1"/>
                  </a:moveTo>
                  <a:cubicBezTo>
                    <a:pt x="472" y="9"/>
                    <a:pt x="0" y="481"/>
                    <a:pt x="0" y="1074"/>
                  </a:cubicBezTo>
                  <a:cubicBezTo>
                    <a:pt x="0" y="1716"/>
                    <a:pt x="522" y="2139"/>
                    <a:pt x="1069" y="2139"/>
                  </a:cubicBezTo>
                  <a:cubicBezTo>
                    <a:pt x="1333" y="2139"/>
                    <a:pt x="1602" y="2041"/>
                    <a:pt x="1821" y="1822"/>
                  </a:cubicBezTo>
                  <a:cubicBezTo>
                    <a:pt x="2488" y="1147"/>
                    <a:pt x="2008" y="1"/>
                    <a:pt x="1057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468" name="Google Shape;8468;p57"/>
            <p:cNvSpPr/>
            <p:nvPr/>
          </p:nvSpPr>
          <p:spPr>
            <a:xfrm>
              <a:off x="5799275" y="2028275"/>
              <a:ext cx="62200" cy="53450"/>
            </a:xfrm>
            <a:custGeom>
              <a:rect b="b" l="l" r="r" t="t"/>
              <a:pathLst>
                <a:path extrusionOk="0" h="2138" w="2488">
                  <a:moveTo>
                    <a:pt x="1057" y="1"/>
                  </a:moveTo>
                  <a:cubicBezTo>
                    <a:pt x="472" y="9"/>
                    <a:pt x="0" y="480"/>
                    <a:pt x="0" y="1065"/>
                  </a:cubicBezTo>
                  <a:cubicBezTo>
                    <a:pt x="0" y="1709"/>
                    <a:pt x="525" y="2137"/>
                    <a:pt x="1074" y="2137"/>
                  </a:cubicBezTo>
                  <a:cubicBezTo>
                    <a:pt x="1336" y="2137"/>
                    <a:pt x="1603" y="2040"/>
                    <a:pt x="1821" y="1821"/>
                  </a:cubicBezTo>
                  <a:cubicBezTo>
                    <a:pt x="2488" y="1147"/>
                    <a:pt x="2008" y="1"/>
                    <a:pt x="1057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469" name="Google Shape;8469;p57"/>
            <p:cNvSpPr/>
            <p:nvPr/>
          </p:nvSpPr>
          <p:spPr>
            <a:xfrm>
              <a:off x="5875275" y="1418975"/>
              <a:ext cx="62225" cy="53350"/>
            </a:xfrm>
            <a:custGeom>
              <a:rect b="b" l="l" r="r" t="t"/>
              <a:pathLst>
                <a:path extrusionOk="0" h="2134" w="2489">
                  <a:moveTo>
                    <a:pt x="1065" y="1"/>
                  </a:moveTo>
                  <a:cubicBezTo>
                    <a:pt x="480" y="1"/>
                    <a:pt x="0" y="480"/>
                    <a:pt x="0" y="1065"/>
                  </a:cubicBezTo>
                  <a:cubicBezTo>
                    <a:pt x="0" y="1709"/>
                    <a:pt x="526" y="2133"/>
                    <a:pt x="1074" y="2133"/>
                  </a:cubicBezTo>
                  <a:cubicBezTo>
                    <a:pt x="1336" y="2133"/>
                    <a:pt x="1603" y="2037"/>
                    <a:pt x="1821" y="1822"/>
                  </a:cubicBezTo>
                  <a:cubicBezTo>
                    <a:pt x="2488" y="1147"/>
                    <a:pt x="2017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470" name="Google Shape;8470;p57"/>
            <p:cNvSpPr/>
            <p:nvPr/>
          </p:nvSpPr>
          <p:spPr>
            <a:xfrm>
              <a:off x="5875275" y="1495200"/>
              <a:ext cx="62225" cy="53325"/>
            </a:xfrm>
            <a:custGeom>
              <a:rect b="b" l="l" r="r" t="t"/>
              <a:pathLst>
                <a:path extrusionOk="0" h="2133" w="2489">
                  <a:moveTo>
                    <a:pt x="1065" y="0"/>
                  </a:moveTo>
                  <a:cubicBezTo>
                    <a:pt x="480" y="0"/>
                    <a:pt x="0" y="480"/>
                    <a:pt x="0" y="1065"/>
                  </a:cubicBezTo>
                  <a:cubicBezTo>
                    <a:pt x="0" y="1709"/>
                    <a:pt x="526" y="2133"/>
                    <a:pt x="1074" y="2133"/>
                  </a:cubicBezTo>
                  <a:cubicBezTo>
                    <a:pt x="1336" y="2133"/>
                    <a:pt x="1603" y="2036"/>
                    <a:pt x="1821" y="1821"/>
                  </a:cubicBezTo>
                  <a:cubicBezTo>
                    <a:pt x="2488" y="1146"/>
                    <a:pt x="2017" y="0"/>
                    <a:pt x="1065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471" name="Google Shape;8471;p57"/>
            <p:cNvSpPr/>
            <p:nvPr/>
          </p:nvSpPr>
          <p:spPr>
            <a:xfrm>
              <a:off x="5875275" y="1571400"/>
              <a:ext cx="62225" cy="53250"/>
            </a:xfrm>
            <a:custGeom>
              <a:rect b="b" l="l" r="r" t="t"/>
              <a:pathLst>
                <a:path extrusionOk="0" h="2130" w="2489">
                  <a:moveTo>
                    <a:pt x="1065" y="1"/>
                  </a:moveTo>
                  <a:cubicBezTo>
                    <a:pt x="480" y="1"/>
                    <a:pt x="0" y="472"/>
                    <a:pt x="0" y="1066"/>
                  </a:cubicBezTo>
                  <a:cubicBezTo>
                    <a:pt x="0" y="1703"/>
                    <a:pt x="525" y="2129"/>
                    <a:pt x="1073" y="2129"/>
                  </a:cubicBezTo>
                  <a:cubicBezTo>
                    <a:pt x="1335" y="2129"/>
                    <a:pt x="1603" y="2032"/>
                    <a:pt x="1821" y="1813"/>
                  </a:cubicBezTo>
                  <a:cubicBezTo>
                    <a:pt x="2488" y="1147"/>
                    <a:pt x="2017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472" name="Google Shape;8472;p57"/>
            <p:cNvSpPr/>
            <p:nvPr/>
          </p:nvSpPr>
          <p:spPr>
            <a:xfrm>
              <a:off x="5875275" y="1647400"/>
              <a:ext cx="62225" cy="53450"/>
            </a:xfrm>
            <a:custGeom>
              <a:rect b="b" l="l" r="r" t="t"/>
              <a:pathLst>
                <a:path extrusionOk="0" h="2138" w="2489">
                  <a:moveTo>
                    <a:pt x="1065" y="1"/>
                  </a:moveTo>
                  <a:cubicBezTo>
                    <a:pt x="480" y="1"/>
                    <a:pt x="0" y="481"/>
                    <a:pt x="0" y="1066"/>
                  </a:cubicBezTo>
                  <a:cubicBezTo>
                    <a:pt x="0" y="1710"/>
                    <a:pt x="526" y="2138"/>
                    <a:pt x="1074" y="2138"/>
                  </a:cubicBezTo>
                  <a:cubicBezTo>
                    <a:pt x="1336" y="2138"/>
                    <a:pt x="1603" y="2040"/>
                    <a:pt x="1821" y="1822"/>
                  </a:cubicBezTo>
                  <a:cubicBezTo>
                    <a:pt x="2488" y="1155"/>
                    <a:pt x="2017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473" name="Google Shape;8473;p57"/>
            <p:cNvSpPr/>
            <p:nvPr/>
          </p:nvSpPr>
          <p:spPr>
            <a:xfrm>
              <a:off x="5875275" y="1723625"/>
              <a:ext cx="62225" cy="53350"/>
            </a:xfrm>
            <a:custGeom>
              <a:rect b="b" l="l" r="r" t="t"/>
              <a:pathLst>
                <a:path extrusionOk="0" h="2134" w="2489">
                  <a:moveTo>
                    <a:pt x="1065" y="1"/>
                  </a:moveTo>
                  <a:cubicBezTo>
                    <a:pt x="480" y="1"/>
                    <a:pt x="0" y="480"/>
                    <a:pt x="0" y="1065"/>
                  </a:cubicBezTo>
                  <a:cubicBezTo>
                    <a:pt x="0" y="1709"/>
                    <a:pt x="526" y="2133"/>
                    <a:pt x="1074" y="2133"/>
                  </a:cubicBezTo>
                  <a:cubicBezTo>
                    <a:pt x="1336" y="2133"/>
                    <a:pt x="1603" y="2037"/>
                    <a:pt x="1821" y="1822"/>
                  </a:cubicBezTo>
                  <a:cubicBezTo>
                    <a:pt x="2488" y="1147"/>
                    <a:pt x="2017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474" name="Google Shape;8474;p57"/>
            <p:cNvSpPr/>
            <p:nvPr/>
          </p:nvSpPr>
          <p:spPr>
            <a:xfrm>
              <a:off x="5875275" y="1799850"/>
              <a:ext cx="62225" cy="53325"/>
            </a:xfrm>
            <a:custGeom>
              <a:rect b="b" l="l" r="r" t="t"/>
              <a:pathLst>
                <a:path extrusionOk="0" h="2133" w="2489">
                  <a:moveTo>
                    <a:pt x="1065" y="0"/>
                  </a:moveTo>
                  <a:cubicBezTo>
                    <a:pt x="480" y="0"/>
                    <a:pt x="0" y="480"/>
                    <a:pt x="0" y="1065"/>
                  </a:cubicBezTo>
                  <a:cubicBezTo>
                    <a:pt x="0" y="1709"/>
                    <a:pt x="526" y="2133"/>
                    <a:pt x="1074" y="2133"/>
                  </a:cubicBezTo>
                  <a:cubicBezTo>
                    <a:pt x="1336" y="2133"/>
                    <a:pt x="1603" y="2036"/>
                    <a:pt x="1821" y="1821"/>
                  </a:cubicBezTo>
                  <a:cubicBezTo>
                    <a:pt x="2488" y="1146"/>
                    <a:pt x="2017" y="0"/>
                    <a:pt x="1065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475" name="Google Shape;8475;p57"/>
            <p:cNvSpPr/>
            <p:nvPr/>
          </p:nvSpPr>
          <p:spPr>
            <a:xfrm>
              <a:off x="5875275" y="1876050"/>
              <a:ext cx="62225" cy="53350"/>
            </a:xfrm>
            <a:custGeom>
              <a:rect b="b" l="l" r="r" t="t"/>
              <a:pathLst>
                <a:path extrusionOk="0" h="2134" w="2489">
                  <a:moveTo>
                    <a:pt x="1065" y="1"/>
                  </a:moveTo>
                  <a:cubicBezTo>
                    <a:pt x="480" y="1"/>
                    <a:pt x="0" y="472"/>
                    <a:pt x="0" y="1066"/>
                  </a:cubicBezTo>
                  <a:cubicBezTo>
                    <a:pt x="0" y="1709"/>
                    <a:pt x="526" y="2133"/>
                    <a:pt x="1074" y="2133"/>
                  </a:cubicBezTo>
                  <a:cubicBezTo>
                    <a:pt x="1336" y="2133"/>
                    <a:pt x="1603" y="2037"/>
                    <a:pt x="1821" y="1822"/>
                  </a:cubicBezTo>
                  <a:cubicBezTo>
                    <a:pt x="2488" y="1147"/>
                    <a:pt x="2017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476" name="Google Shape;8476;p57"/>
            <p:cNvSpPr/>
            <p:nvPr/>
          </p:nvSpPr>
          <p:spPr>
            <a:xfrm>
              <a:off x="5875275" y="1952050"/>
              <a:ext cx="62225" cy="53450"/>
            </a:xfrm>
            <a:custGeom>
              <a:rect b="b" l="l" r="r" t="t"/>
              <a:pathLst>
                <a:path extrusionOk="0" h="2138" w="2489">
                  <a:moveTo>
                    <a:pt x="1065" y="1"/>
                  </a:moveTo>
                  <a:cubicBezTo>
                    <a:pt x="480" y="9"/>
                    <a:pt x="0" y="481"/>
                    <a:pt x="0" y="1074"/>
                  </a:cubicBezTo>
                  <a:cubicBezTo>
                    <a:pt x="0" y="1712"/>
                    <a:pt x="525" y="2138"/>
                    <a:pt x="1073" y="2138"/>
                  </a:cubicBezTo>
                  <a:cubicBezTo>
                    <a:pt x="1335" y="2138"/>
                    <a:pt x="1603" y="2040"/>
                    <a:pt x="1821" y="1822"/>
                  </a:cubicBezTo>
                  <a:cubicBezTo>
                    <a:pt x="2488" y="1155"/>
                    <a:pt x="2017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477" name="Google Shape;8477;p57"/>
            <p:cNvSpPr/>
            <p:nvPr/>
          </p:nvSpPr>
          <p:spPr>
            <a:xfrm>
              <a:off x="5875275" y="2028275"/>
              <a:ext cx="62225" cy="53450"/>
            </a:xfrm>
            <a:custGeom>
              <a:rect b="b" l="l" r="r" t="t"/>
              <a:pathLst>
                <a:path extrusionOk="0" h="2138" w="2489">
                  <a:moveTo>
                    <a:pt x="1065" y="1"/>
                  </a:moveTo>
                  <a:cubicBezTo>
                    <a:pt x="480" y="1"/>
                    <a:pt x="0" y="480"/>
                    <a:pt x="0" y="1065"/>
                  </a:cubicBezTo>
                  <a:cubicBezTo>
                    <a:pt x="0" y="1709"/>
                    <a:pt x="526" y="2137"/>
                    <a:pt x="1074" y="2137"/>
                  </a:cubicBezTo>
                  <a:cubicBezTo>
                    <a:pt x="1336" y="2137"/>
                    <a:pt x="1603" y="2040"/>
                    <a:pt x="1821" y="1821"/>
                  </a:cubicBezTo>
                  <a:cubicBezTo>
                    <a:pt x="2488" y="1147"/>
                    <a:pt x="2017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478" name="Google Shape;8478;p57"/>
            <p:cNvSpPr/>
            <p:nvPr/>
          </p:nvSpPr>
          <p:spPr>
            <a:xfrm>
              <a:off x="5875275" y="2104500"/>
              <a:ext cx="62225" cy="53325"/>
            </a:xfrm>
            <a:custGeom>
              <a:rect b="b" l="l" r="r" t="t"/>
              <a:pathLst>
                <a:path extrusionOk="0" h="2133" w="2489">
                  <a:moveTo>
                    <a:pt x="1065" y="0"/>
                  </a:moveTo>
                  <a:cubicBezTo>
                    <a:pt x="480" y="0"/>
                    <a:pt x="0" y="480"/>
                    <a:pt x="0" y="1065"/>
                  </a:cubicBezTo>
                  <a:cubicBezTo>
                    <a:pt x="0" y="1709"/>
                    <a:pt x="526" y="2133"/>
                    <a:pt x="1074" y="2133"/>
                  </a:cubicBezTo>
                  <a:cubicBezTo>
                    <a:pt x="1336" y="2133"/>
                    <a:pt x="1603" y="2036"/>
                    <a:pt x="1821" y="1821"/>
                  </a:cubicBezTo>
                  <a:cubicBezTo>
                    <a:pt x="2488" y="1146"/>
                    <a:pt x="2017" y="0"/>
                    <a:pt x="1065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479" name="Google Shape;8479;p57"/>
            <p:cNvSpPr/>
            <p:nvPr/>
          </p:nvSpPr>
          <p:spPr>
            <a:xfrm>
              <a:off x="5799275" y="2104500"/>
              <a:ext cx="62200" cy="53325"/>
            </a:xfrm>
            <a:custGeom>
              <a:rect b="b" l="l" r="r" t="t"/>
              <a:pathLst>
                <a:path extrusionOk="0" h="2133" w="2488">
                  <a:moveTo>
                    <a:pt x="1057" y="0"/>
                  </a:moveTo>
                  <a:cubicBezTo>
                    <a:pt x="472" y="0"/>
                    <a:pt x="0" y="480"/>
                    <a:pt x="0" y="1065"/>
                  </a:cubicBezTo>
                  <a:cubicBezTo>
                    <a:pt x="0" y="1709"/>
                    <a:pt x="525" y="2133"/>
                    <a:pt x="1071" y="2133"/>
                  </a:cubicBezTo>
                  <a:cubicBezTo>
                    <a:pt x="1332" y="2133"/>
                    <a:pt x="1598" y="2036"/>
                    <a:pt x="1813" y="1821"/>
                  </a:cubicBezTo>
                  <a:cubicBezTo>
                    <a:pt x="2488" y="1146"/>
                    <a:pt x="2008" y="0"/>
                    <a:pt x="1057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480" name="Google Shape;8480;p57"/>
            <p:cNvSpPr/>
            <p:nvPr/>
          </p:nvSpPr>
          <p:spPr>
            <a:xfrm>
              <a:off x="5799275" y="2180700"/>
              <a:ext cx="62150" cy="53275"/>
            </a:xfrm>
            <a:custGeom>
              <a:rect b="b" l="l" r="r" t="t"/>
              <a:pathLst>
                <a:path extrusionOk="0" h="2131" w="2486">
                  <a:moveTo>
                    <a:pt x="1067" y="1"/>
                  </a:moveTo>
                  <a:cubicBezTo>
                    <a:pt x="1064" y="1"/>
                    <a:pt x="1060" y="1"/>
                    <a:pt x="1057" y="1"/>
                  </a:cubicBezTo>
                  <a:cubicBezTo>
                    <a:pt x="472" y="1"/>
                    <a:pt x="0" y="480"/>
                    <a:pt x="0" y="1066"/>
                  </a:cubicBezTo>
                  <a:cubicBezTo>
                    <a:pt x="0" y="1707"/>
                    <a:pt x="522" y="2131"/>
                    <a:pt x="1067" y="2131"/>
                  </a:cubicBezTo>
                  <a:cubicBezTo>
                    <a:pt x="1329" y="2131"/>
                    <a:pt x="1596" y="2033"/>
                    <a:pt x="1813" y="1813"/>
                  </a:cubicBezTo>
                  <a:cubicBezTo>
                    <a:pt x="2485" y="1149"/>
                    <a:pt x="2011" y="1"/>
                    <a:pt x="1067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481" name="Google Shape;8481;p57"/>
            <p:cNvSpPr/>
            <p:nvPr/>
          </p:nvSpPr>
          <p:spPr>
            <a:xfrm>
              <a:off x="5799275" y="2256925"/>
              <a:ext cx="62350" cy="53425"/>
            </a:xfrm>
            <a:custGeom>
              <a:rect b="b" l="l" r="r" t="t"/>
              <a:pathLst>
                <a:path extrusionOk="0" h="2137" w="2494">
                  <a:moveTo>
                    <a:pt x="1067" y="0"/>
                  </a:moveTo>
                  <a:cubicBezTo>
                    <a:pt x="1064" y="0"/>
                    <a:pt x="1060" y="0"/>
                    <a:pt x="1057" y="0"/>
                  </a:cubicBezTo>
                  <a:cubicBezTo>
                    <a:pt x="472" y="0"/>
                    <a:pt x="0" y="480"/>
                    <a:pt x="0" y="1065"/>
                  </a:cubicBezTo>
                  <a:cubicBezTo>
                    <a:pt x="0" y="1709"/>
                    <a:pt x="529" y="2137"/>
                    <a:pt x="1077" y="2137"/>
                  </a:cubicBezTo>
                  <a:cubicBezTo>
                    <a:pt x="1339" y="2137"/>
                    <a:pt x="1606" y="2039"/>
                    <a:pt x="1821" y="1821"/>
                  </a:cubicBezTo>
                  <a:cubicBezTo>
                    <a:pt x="2493" y="1149"/>
                    <a:pt x="2019" y="0"/>
                    <a:pt x="1067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482" name="Google Shape;8482;p57"/>
            <p:cNvSpPr/>
            <p:nvPr/>
          </p:nvSpPr>
          <p:spPr>
            <a:xfrm>
              <a:off x="5799275" y="2333125"/>
              <a:ext cx="62200" cy="53450"/>
            </a:xfrm>
            <a:custGeom>
              <a:rect b="b" l="l" r="r" t="t"/>
              <a:pathLst>
                <a:path extrusionOk="0" h="2138" w="2488">
                  <a:moveTo>
                    <a:pt x="1057" y="1"/>
                  </a:moveTo>
                  <a:cubicBezTo>
                    <a:pt x="472" y="9"/>
                    <a:pt x="0" y="480"/>
                    <a:pt x="0" y="1066"/>
                  </a:cubicBezTo>
                  <a:cubicBezTo>
                    <a:pt x="0" y="1709"/>
                    <a:pt x="525" y="2137"/>
                    <a:pt x="1071" y="2137"/>
                  </a:cubicBezTo>
                  <a:cubicBezTo>
                    <a:pt x="1332" y="2137"/>
                    <a:pt x="1597" y="2040"/>
                    <a:pt x="1813" y="1822"/>
                  </a:cubicBezTo>
                  <a:cubicBezTo>
                    <a:pt x="2488" y="1147"/>
                    <a:pt x="2008" y="1"/>
                    <a:pt x="1057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483" name="Google Shape;8483;p57"/>
            <p:cNvSpPr/>
            <p:nvPr/>
          </p:nvSpPr>
          <p:spPr>
            <a:xfrm>
              <a:off x="5799050" y="2637775"/>
              <a:ext cx="62425" cy="53450"/>
            </a:xfrm>
            <a:custGeom>
              <a:rect b="b" l="l" r="r" t="t"/>
              <a:pathLst>
                <a:path extrusionOk="0" h="2138" w="2497">
                  <a:moveTo>
                    <a:pt x="1066" y="1"/>
                  </a:moveTo>
                  <a:cubicBezTo>
                    <a:pt x="481" y="9"/>
                    <a:pt x="1" y="480"/>
                    <a:pt x="1" y="1074"/>
                  </a:cubicBezTo>
                  <a:cubicBezTo>
                    <a:pt x="1" y="1712"/>
                    <a:pt x="525" y="2137"/>
                    <a:pt x="1074" y="2137"/>
                  </a:cubicBezTo>
                  <a:cubicBezTo>
                    <a:pt x="1336" y="2137"/>
                    <a:pt x="1604" y="2040"/>
                    <a:pt x="1822" y="1822"/>
                  </a:cubicBezTo>
                  <a:cubicBezTo>
                    <a:pt x="2497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484" name="Google Shape;8484;p57"/>
            <p:cNvSpPr/>
            <p:nvPr/>
          </p:nvSpPr>
          <p:spPr>
            <a:xfrm>
              <a:off x="5799275" y="2561575"/>
              <a:ext cx="62200" cy="53425"/>
            </a:xfrm>
            <a:custGeom>
              <a:rect b="b" l="l" r="r" t="t"/>
              <a:pathLst>
                <a:path extrusionOk="0" h="2137" w="2488">
                  <a:moveTo>
                    <a:pt x="1057" y="0"/>
                  </a:moveTo>
                  <a:cubicBezTo>
                    <a:pt x="472" y="8"/>
                    <a:pt x="0" y="480"/>
                    <a:pt x="0" y="1073"/>
                  </a:cubicBezTo>
                  <a:cubicBezTo>
                    <a:pt x="0" y="1711"/>
                    <a:pt x="524" y="2137"/>
                    <a:pt x="1070" y="2137"/>
                  </a:cubicBezTo>
                  <a:cubicBezTo>
                    <a:pt x="1331" y="2137"/>
                    <a:pt x="1597" y="2039"/>
                    <a:pt x="1813" y="1821"/>
                  </a:cubicBezTo>
                  <a:cubicBezTo>
                    <a:pt x="2488" y="1146"/>
                    <a:pt x="2008" y="0"/>
                    <a:pt x="1057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485" name="Google Shape;8485;p57"/>
            <p:cNvSpPr/>
            <p:nvPr/>
          </p:nvSpPr>
          <p:spPr>
            <a:xfrm>
              <a:off x="5799050" y="2485550"/>
              <a:ext cx="62425" cy="53300"/>
            </a:xfrm>
            <a:custGeom>
              <a:rect b="b" l="l" r="r" t="t"/>
              <a:pathLst>
                <a:path extrusionOk="0" h="2132" w="2497">
                  <a:moveTo>
                    <a:pt x="1066" y="1"/>
                  </a:moveTo>
                  <a:cubicBezTo>
                    <a:pt x="481" y="1"/>
                    <a:pt x="1" y="472"/>
                    <a:pt x="1" y="1066"/>
                  </a:cubicBezTo>
                  <a:cubicBezTo>
                    <a:pt x="1" y="1708"/>
                    <a:pt x="523" y="2131"/>
                    <a:pt x="1070" y="2131"/>
                  </a:cubicBezTo>
                  <a:cubicBezTo>
                    <a:pt x="1333" y="2131"/>
                    <a:pt x="1603" y="2033"/>
                    <a:pt x="1822" y="1814"/>
                  </a:cubicBezTo>
                  <a:cubicBezTo>
                    <a:pt x="2497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486" name="Google Shape;8486;p57"/>
            <p:cNvSpPr/>
            <p:nvPr/>
          </p:nvSpPr>
          <p:spPr>
            <a:xfrm>
              <a:off x="5799275" y="2409350"/>
              <a:ext cx="62150" cy="53275"/>
            </a:xfrm>
            <a:custGeom>
              <a:rect b="b" l="l" r="r" t="t"/>
              <a:pathLst>
                <a:path extrusionOk="0" h="2131" w="2486">
                  <a:moveTo>
                    <a:pt x="1067" y="0"/>
                  </a:moveTo>
                  <a:cubicBezTo>
                    <a:pt x="1064" y="0"/>
                    <a:pt x="1060" y="0"/>
                    <a:pt x="1057" y="0"/>
                  </a:cubicBezTo>
                  <a:cubicBezTo>
                    <a:pt x="472" y="0"/>
                    <a:pt x="0" y="480"/>
                    <a:pt x="0" y="1065"/>
                  </a:cubicBezTo>
                  <a:cubicBezTo>
                    <a:pt x="0" y="1707"/>
                    <a:pt x="522" y="2131"/>
                    <a:pt x="1069" y="2131"/>
                  </a:cubicBezTo>
                  <a:cubicBezTo>
                    <a:pt x="1333" y="2131"/>
                    <a:pt x="1602" y="2032"/>
                    <a:pt x="1821" y="1813"/>
                  </a:cubicBezTo>
                  <a:cubicBezTo>
                    <a:pt x="2485" y="1149"/>
                    <a:pt x="2011" y="0"/>
                    <a:pt x="1067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487" name="Google Shape;8487;p57"/>
            <p:cNvSpPr/>
            <p:nvPr/>
          </p:nvSpPr>
          <p:spPr>
            <a:xfrm>
              <a:off x="5723050" y="2409350"/>
              <a:ext cx="62225" cy="53350"/>
            </a:xfrm>
            <a:custGeom>
              <a:rect b="b" l="l" r="r" t="t"/>
              <a:pathLst>
                <a:path extrusionOk="0" h="2134" w="2489">
                  <a:moveTo>
                    <a:pt x="1065" y="0"/>
                  </a:moveTo>
                  <a:cubicBezTo>
                    <a:pt x="472" y="0"/>
                    <a:pt x="0" y="480"/>
                    <a:pt x="0" y="1065"/>
                  </a:cubicBezTo>
                  <a:cubicBezTo>
                    <a:pt x="0" y="1709"/>
                    <a:pt x="526" y="2133"/>
                    <a:pt x="1072" y="2133"/>
                  </a:cubicBezTo>
                  <a:cubicBezTo>
                    <a:pt x="1333" y="2133"/>
                    <a:pt x="1598" y="2036"/>
                    <a:pt x="1813" y="1821"/>
                  </a:cubicBezTo>
                  <a:cubicBezTo>
                    <a:pt x="2488" y="1146"/>
                    <a:pt x="2008" y="0"/>
                    <a:pt x="1065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488" name="Google Shape;8488;p57"/>
            <p:cNvSpPr/>
            <p:nvPr/>
          </p:nvSpPr>
          <p:spPr>
            <a:xfrm>
              <a:off x="5646825" y="2409350"/>
              <a:ext cx="62225" cy="53350"/>
            </a:xfrm>
            <a:custGeom>
              <a:rect b="b" l="l" r="r" t="t"/>
              <a:pathLst>
                <a:path extrusionOk="0" h="2134" w="2489">
                  <a:moveTo>
                    <a:pt x="1066" y="0"/>
                  </a:moveTo>
                  <a:cubicBezTo>
                    <a:pt x="472" y="0"/>
                    <a:pt x="1" y="480"/>
                    <a:pt x="1" y="1065"/>
                  </a:cubicBezTo>
                  <a:cubicBezTo>
                    <a:pt x="1" y="1709"/>
                    <a:pt x="526" y="2133"/>
                    <a:pt x="1072" y="2133"/>
                  </a:cubicBezTo>
                  <a:cubicBezTo>
                    <a:pt x="1333" y="2133"/>
                    <a:pt x="1598" y="2036"/>
                    <a:pt x="1814" y="1821"/>
                  </a:cubicBezTo>
                  <a:cubicBezTo>
                    <a:pt x="2489" y="1146"/>
                    <a:pt x="2017" y="0"/>
                    <a:pt x="1066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489" name="Google Shape;8489;p57"/>
            <p:cNvSpPr/>
            <p:nvPr/>
          </p:nvSpPr>
          <p:spPr>
            <a:xfrm>
              <a:off x="5570625" y="2409350"/>
              <a:ext cx="62200" cy="53350"/>
            </a:xfrm>
            <a:custGeom>
              <a:rect b="b" l="l" r="r" t="t"/>
              <a:pathLst>
                <a:path extrusionOk="0" h="2134" w="2488">
                  <a:moveTo>
                    <a:pt x="1065" y="0"/>
                  </a:moveTo>
                  <a:cubicBezTo>
                    <a:pt x="472" y="0"/>
                    <a:pt x="0" y="480"/>
                    <a:pt x="0" y="1065"/>
                  </a:cubicBezTo>
                  <a:cubicBezTo>
                    <a:pt x="0" y="1709"/>
                    <a:pt x="526" y="2133"/>
                    <a:pt x="1072" y="2133"/>
                  </a:cubicBezTo>
                  <a:cubicBezTo>
                    <a:pt x="1333" y="2133"/>
                    <a:pt x="1598" y="2036"/>
                    <a:pt x="1813" y="1821"/>
                  </a:cubicBezTo>
                  <a:cubicBezTo>
                    <a:pt x="2488" y="1146"/>
                    <a:pt x="2016" y="0"/>
                    <a:pt x="1065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490" name="Google Shape;8490;p57"/>
            <p:cNvSpPr/>
            <p:nvPr/>
          </p:nvSpPr>
          <p:spPr>
            <a:xfrm>
              <a:off x="5494400" y="2409350"/>
              <a:ext cx="62225" cy="53350"/>
            </a:xfrm>
            <a:custGeom>
              <a:rect b="b" l="l" r="r" t="t"/>
              <a:pathLst>
                <a:path extrusionOk="0" h="2134" w="2489">
                  <a:moveTo>
                    <a:pt x="1066" y="0"/>
                  </a:moveTo>
                  <a:cubicBezTo>
                    <a:pt x="480" y="0"/>
                    <a:pt x="1" y="480"/>
                    <a:pt x="1" y="1065"/>
                  </a:cubicBezTo>
                  <a:cubicBezTo>
                    <a:pt x="1" y="1709"/>
                    <a:pt x="526" y="2133"/>
                    <a:pt x="1075" y="2133"/>
                  </a:cubicBezTo>
                  <a:cubicBezTo>
                    <a:pt x="1337" y="2133"/>
                    <a:pt x="1604" y="2036"/>
                    <a:pt x="1822" y="1821"/>
                  </a:cubicBezTo>
                  <a:cubicBezTo>
                    <a:pt x="2488" y="1146"/>
                    <a:pt x="2017" y="0"/>
                    <a:pt x="1066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491" name="Google Shape;8491;p57"/>
            <p:cNvSpPr/>
            <p:nvPr/>
          </p:nvSpPr>
          <p:spPr>
            <a:xfrm>
              <a:off x="5418200" y="2409350"/>
              <a:ext cx="62425" cy="53350"/>
            </a:xfrm>
            <a:custGeom>
              <a:rect b="b" l="l" r="r" t="t"/>
              <a:pathLst>
                <a:path extrusionOk="0" h="2134" w="2497">
                  <a:moveTo>
                    <a:pt x="1065" y="0"/>
                  </a:moveTo>
                  <a:cubicBezTo>
                    <a:pt x="480" y="0"/>
                    <a:pt x="0" y="480"/>
                    <a:pt x="0" y="1065"/>
                  </a:cubicBezTo>
                  <a:cubicBezTo>
                    <a:pt x="0" y="1709"/>
                    <a:pt x="526" y="2133"/>
                    <a:pt x="1074" y="2133"/>
                  </a:cubicBezTo>
                  <a:cubicBezTo>
                    <a:pt x="1336" y="2133"/>
                    <a:pt x="1603" y="2036"/>
                    <a:pt x="1821" y="1821"/>
                  </a:cubicBezTo>
                  <a:cubicBezTo>
                    <a:pt x="2496" y="1146"/>
                    <a:pt x="2016" y="0"/>
                    <a:pt x="1065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492" name="Google Shape;8492;p57"/>
            <p:cNvSpPr/>
            <p:nvPr/>
          </p:nvSpPr>
          <p:spPr>
            <a:xfrm>
              <a:off x="5341975" y="2409350"/>
              <a:ext cx="62425" cy="53350"/>
            </a:xfrm>
            <a:custGeom>
              <a:rect b="b" l="l" r="r" t="t"/>
              <a:pathLst>
                <a:path extrusionOk="0" h="2134" w="2497">
                  <a:moveTo>
                    <a:pt x="1074" y="0"/>
                  </a:moveTo>
                  <a:cubicBezTo>
                    <a:pt x="480" y="0"/>
                    <a:pt x="9" y="480"/>
                    <a:pt x="1" y="1065"/>
                  </a:cubicBezTo>
                  <a:cubicBezTo>
                    <a:pt x="1" y="1709"/>
                    <a:pt x="530" y="2133"/>
                    <a:pt x="1078" y="2133"/>
                  </a:cubicBezTo>
                  <a:cubicBezTo>
                    <a:pt x="1340" y="2133"/>
                    <a:pt x="1606" y="2036"/>
                    <a:pt x="1822" y="1821"/>
                  </a:cubicBezTo>
                  <a:cubicBezTo>
                    <a:pt x="2497" y="1146"/>
                    <a:pt x="2017" y="0"/>
                    <a:pt x="1074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493" name="Google Shape;8493;p57"/>
            <p:cNvSpPr/>
            <p:nvPr/>
          </p:nvSpPr>
          <p:spPr>
            <a:xfrm>
              <a:off x="6027500" y="3399500"/>
              <a:ext cx="62425" cy="53350"/>
            </a:xfrm>
            <a:custGeom>
              <a:rect b="b" l="l" r="r" t="t"/>
              <a:pathLst>
                <a:path extrusionOk="0" h="2134" w="2497">
                  <a:moveTo>
                    <a:pt x="1073" y="1"/>
                  </a:moveTo>
                  <a:cubicBezTo>
                    <a:pt x="480" y="1"/>
                    <a:pt x="9" y="480"/>
                    <a:pt x="0" y="1066"/>
                  </a:cubicBezTo>
                  <a:cubicBezTo>
                    <a:pt x="0" y="1709"/>
                    <a:pt x="529" y="2134"/>
                    <a:pt x="1078" y="2134"/>
                  </a:cubicBezTo>
                  <a:cubicBezTo>
                    <a:pt x="1340" y="2134"/>
                    <a:pt x="1606" y="2037"/>
                    <a:pt x="1821" y="1822"/>
                  </a:cubicBezTo>
                  <a:cubicBezTo>
                    <a:pt x="2496" y="1147"/>
                    <a:pt x="2016" y="1"/>
                    <a:pt x="1073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494" name="Google Shape;8494;p57"/>
            <p:cNvSpPr/>
            <p:nvPr/>
          </p:nvSpPr>
          <p:spPr>
            <a:xfrm>
              <a:off x="6027500" y="3323300"/>
              <a:ext cx="62425" cy="53425"/>
            </a:xfrm>
            <a:custGeom>
              <a:rect b="b" l="l" r="r" t="t"/>
              <a:pathLst>
                <a:path extrusionOk="0" h="2137" w="2497">
                  <a:moveTo>
                    <a:pt x="1073" y="0"/>
                  </a:moveTo>
                  <a:cubicBezTo>
                    <a:pt x="480" y="0"/>
                    <a:pt x="9" y="480"/>
                    <a:pt x="0" y="1065"/>
                  </a:cubicBezTo>
                  <a:cubicBezTo>
                    <a:pt x="0" y="1709"/>
                    <a:pt x="529" y="2137"/>
                    <a:pt x="1078" y="2137"/>
                  </a:cubicBezTo>
                  <a:cubicBezTo>
                    <a:pt x="1340" y="2137"/>
                    <a:pt x="1606" y="2039"/>
                    <a:pt x="1821" y="1821"/>
                  </a:cubicBezTo>
                  <a:cubicBezTo>
                    <a:pt x="2496" y="1154"/>
                    <a:pt x="2016" y="0"/>
                    <a:pt x="1073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495" name="Google Shape;8495;p57"/>
            <p:cNvSpPr/>
            <p:nvPr/>
          </p:nvSpPr>
          <p:spPr>
            <a:xfrm>
              <a:off x="6103700" y="3171075"/>
              <a:ext cx="62425" cy="53275"/>
            </a:xfrm>
            <a:custGeom>
              <a:rect b="b" l="l" r="r" t="t"/>
              <a:pathLst>
                <a:path extrusionOk="0" h="2131" w="2497">
                  <a:moveTo>
                    <a:pt x="1066" y="0"/>
                  </a:moveTo>
                  <a:cubicBezTo>
                    <a:pt x="481" y="0"/>
                    <a:pt x="9" y="472"/>
                    <a:pt x="1" y="1065"/>
                  </a:cubicBezTo>
                  <a:cubicBezTo>
                    <a:pt x="1" y="1707"/>
                    <a:pt x="523" y="2131"/>
                    <a:pt x="1070" y="2131"/>
                  </a:cubicBezTo>
                  <a:cubicBezTo>
                    <a:pt x="1333" y="2131"/>
                    <a:pt x="1603" y="2032"/>
                    <a:pt x="1822" y="1813"/>
                  </a:cubicBezTo>
                  <a:cubicBezTo>
                    <a:pt x="2497" y="1146"/>
                    <a:pt x="2017" y="0"/>
                    <a:pt x="1066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496" name="Google Shape;8496;p57"/>
            <p:cNvSpPr/>
            <p:nvPr/>
          </p:nvSpPr>
          <p:spPr>
            <a:xfrm>
              <a:off x="6103700" y="3094850"/>
              <a:ext cx="62425" cy="53350"/>
            </a:xfrm>
            <a:custGeom>
              <a:rect b="b" l="l" r="r" t="t"/>
              <a:pathLst>
                <a:path extrusionOk="0" h="2134" w="2497">
                  <a:moveTo>
                    <a:pt x="1066" y="1"/>
                  </a:moveTo>
                  <a:cubicBezTo>
                    <a:pt x="481" y="1"/>
                    <a:pt x="1" y="480"/>
                    <a:pt x="1" y="1066"/>
                  </a:cubicBezTo>
                  <a:cubicBezTo>
                    <a:pt x="1" y="1709"/>
                    <a:pt x="526" y="2134"/>
                    <a:pt x="1075" y="2134"/>
                  </a:cubicBezTo>
                  <a:cubicBezTo>
                    <a:pt x="1337" y="2134"/>
                    <a:pt x="1604" y="2037"/>
                    <a:pt x="1822" y="1822"/>
                  </a:cubicBezTo>
                  <a:cubicBezTo>
                    <a:pt x="2497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497" name="Google Shape;8497;p57"/>
            <p:cNvSpPr/>
            <p:nvPr/>
          </p:nvSpPr>
          <p:spPr>
            <a:xfrm>
              <a:off x="5951475" y="3094850"/>
              <a:ext cx="62225" cy="53350"/>
            </a:xfrm>
            <a:custGeom>
              <a:rect b="b" l="l" r="r" t="t"/>
              <a:pathLst>
                <a:path extrusionOk="0" h="2134" w="2489">
                  <a:moveTo>
                    <a:pt x="1066" y="1"/>
                  </a:moveTo>
                  <a:cubicBezTo>
                    <a:pt x="472" y="1"/>
                    <a:pt x="1" y="480"/>
                    <a:pt x="1" y="1066"/>
                  </a:cubicBezTo>
                  <a:cubicBezTo>
                    <a:pt x="1" y="1709"/>
                    <a:pt x="526" y="2134"/>
                    <a:pt x="1072" y="2134"/>
                  </a:cubicBezTo>
                  <a:cubicBezTo>
                    <a:pt x="1333" y="2134"/>
                    <a:pt x="1598" y="2037"/>
                    <a:pt x="1814" y="1822"/>
                  </a:cubicBezTo>
                  <a:cubicBezTo>
                    <a:pt x="2489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498" name="Google Shape;8498;p57"/>
            <p:cNvSpPr/>
            <p:nvPr/>
          </p:nvSpPr>
          <p:spPr>
            <a:xfrm>
              <a:off x="5951475" y="2942425"/>
              <a:ext cx="62225" cy="53450"/>
            </a:xfrm>
            <a:custGeom>
              <a:rect b="b" l="l" r="r" t="t"/>
              <a:pathLst>
                <a:path extrusionOk="0" h="2138" w="2489">
                  <a:moveTo>
                    <a:pt x="1066" y="1"/>
                  </a:moveTo>
                  <a:cubicBezTo>
                    <a:pt x="472" y="9"/>
                    <a:pt x="1" y="480"/>
                    <a:pt x="1" y="1066"/>
                  </a:cubicBezTo>
                  <a:cubicBezTo>
                    <a:pt x="1" y="1709"/>
                    <a:pt x="526" y="2137"/>
                    <a:pt x="1072" y="2137"/>
                  </a:cubicBezTo>
                  <a:cubicBezTo>
                    <a:pt x="1333" y="2137"/>
                    <a:pt x="1598" y="2040"/>
                    <a:pt x="1814" y="1822"/>
                  </a:cubicBezTo>
                  <a:cubicBezTo>
                    <a:pt x="2489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499" name="Google Shape;8499;p57"/>
            <p:cNvSpPr/>
            <p:nvPr/>
          </p:nvSpPr>
          <p:spPr>
            <a:xfrm>
              <a:off x="5875275" y="3399500"/>
              <a:ext cx="62225" cy="53350"/>
            </a:xfrm>
            <a:custGeom>
              <a:rect b="b" l="l" r="r" t="t"/>
              <a:pathLst>
                <a:path extrusionOk="0" h="2134" w="2489">
                  <a:moveTo>
                    <a:pt x="1065" y="1"/>
                  </a:moveTo>
                  <a:cubicBezTo>
                    <a:pt x="480" y="1"/>
                    <a:pt x="0" y="480"/>
                    <a:pt x="0" y="1066"/>
                  </a:cubicBezTo>
                  <a:cubicBezTo>
                    <a:pt x="0" y="1709"/>
                    <a:pt x="526" y="2134"/>
                    <a:pt x="1074" y="2134"/>
                  </a:cubicBezTo>
                  <a:cubicBezTo>
                    <a:pt x="1336" y="2134"/>
                    <a:pt x="1603" y="2037"/>
                    <a:pt x="1821" y="1822"/>
                  </a:cubicBezTo>
                  <a:cubicBezTo>
                    <a:pt x="2488" y="1147"/>
                    <a:pt x="2017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500" name="Google Shape;8500;p57"/>
            <p:cNvSpPr/>
            <p:nvPr/>
          </p:nvSpPr>
          <p:spPr>
            <a:xfrm>
              <a:off x="5875275" y="3323300"/>
              <a:ext cx="62225" cy="53425"/>
            </a:xfrm>
            <a:custGeom>
              <a:rect b="b" l="l" r="r" t="t"/>
              <a:pathLst>
                <a:path extrusionOk="0" h="2137" w="2489">
                  <a:moveTo>
                    <a:pt x="1065" y="0"/>
                  </a:moveTo>
                  <a:cubicBezTo>
                    <a:pt x="480" y="0"/>
                    <a:pt x="0" y="480"/>
                    <a:pt x="0" y="1065"/>
                  </a:cubicBezTo>
                  <a:cubicBezTo>
                    <a:pt x="0" y="1709"/>
                    <a:pt x="526" y="2137"/>
                    <a:pt x="1074" y="2137"/>
                  </a:cubicBezTo>
                  <a:cubicBezTo>
                    <a:pt x="1336" y="2137"/>
                    <a:pt x="1603" y="2039"/>
                    <a:pt x="1821" y="1821"/>
                  </a:cubicBezTo>
                  <a:cubicBezTo>
                    <a:pt x="2488" y="1154"/>
                    <a:pt x="2017" y="0"/>
                    <a:pt x="1065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501" name="Google Shape;8501;p57"/>
            <p:cNvSpPr/>
            <p:nvPr/>
          </p:nvSpPr>
          <p:spPr>
            <a:xfrm>
              <a:off x="5875275" y="3247075"/>
              <a:ext cx="62225" cy="53450"/>
            </a:xfrm>
            <a:custGeom>
              <a:rect b="b" l="l" r="r" t="t"/>
              <a:pathLst>
                <a:path extrusionOk="0" h="2138" w="2489">
                  <a:moveTo>
                    <a:pt x="1065" y="1"/>
                  </a:moveTo>
                  <a:cubicBezTo>
                    <a:pt x="480" y="9"/>
                    <a:pt x="0" y="480"/>
                    <a:pt x="0" y="1074"/>
                  </a:cubicBezTo>
                  <a:cubicBezTo>
                    <a:pt x="0" y="1712"/>
                    <a:pt x="525" y="2137"/>
                    <a:pt x="1073" y="2137"/>
                  </a:cubicBezTo>
                  <a:cubicBezTo>
                    <a:pt x="1335" y="2137"/>
                    <a:pt x="1603" y="2040"/>
                    <a:pt x="1821" y="1822"/>
                  </a:cubicBezTo>
                  <a:cubicBezTo>
                    <a:pt x="2488" y="1155"/>
                    <a:pt x="2017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502" name="Google Shape;8502;p57"/>
            <p:cNvSpPr/>
            <p:nvPr/>
          </p:nvSpPr>
          <p:spPr>
            <a:xfrm>
              <a:off x="5799125" y="3399500"/>
              <a:ext cx="62350" cy="53450"/>
            </a:xfrm>
            <a:custGeom>
              <a:rect b="b" l="l" r="r" t="t"/>
              <a:pathLst>
                <a:path extrusionOk="0" h="2138" w="2494">
                  <a:moveTo>
                    <a:pt x="1063" y="1"/>
                  </a:moveTo>
                  <a:cubicBezTo>
                    <a:pt x="478" y="1"/>
                    <a:pt x="6" y="480"/>
                    <a:pt x="6" y="1066"/>
                  </a:cubicBezTo>
                  <a:cubicBezTo>
                    <a:pt x="1" y="1709"/>
                    <a:pt x="528" y="2137"/>
                    <a:pt x="1076" y="2137"/>
                  </a:cubicBezTo>
                  <a:cubicBezTo>
                    <a:pt x="1337" y="2137"/>
                    <a:pt x="1603" y="2040"/>
                    <a:pt x="1819" y="1822"/>
                  </a:cubicBezTo>
                  <a:cubicBezTo>
                    <a:pt x="2494" y="1147"/>
                    <a:pt x="2014" y="1"/>
                    <a:pt x="1063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503" name="Google Shape;8503;p57"/>
            <p:cNvSpPr/>
            <p:nvPr/>
          </p:nvSpPr>
          <p:spPr>
            <a:xfrm>
              <a:off x="5799125" y="3323300"/>
              <a:ext cx="62350" cy="53425"/>
            </a:xfrm>
            <a:custGeom>
              <a:rect b="b" l="l" r="r" t="t"/>
              <a:pathLst>
                <a:path extrusionOk="0" h="2137" w="2494">
                  <a:moveTo>
                    <a:pt x="1063" y="0"/>
                  </a:moveTo>
                  <a:cubicBezTo>
                    <a:pt x="478" y="8"/>
                    <a:pt x="6" y="480"/>
                    <a:pt x="6" y="1065"/>
                  </a:cubicBezTo>
                  <a:cubicBezTo>
                    <a:pt x="1" y="1709"/>
                    <a:pt x="528" y="2137"/>
                    <a:pt x="1076" y="2137"/>
                  </a:cubicBezTo>
                  <a:cubicBezTo>
                    <a:pt x="1337" y="2137"/>
                    <a:pt x="1603" y="2039"/>
                    <a:pt x="1819" y="1821"/>
                  </a:cubicBezTo>
                  <a:cubicBezTo>
                    <a:pt x="2494" y="1146"/>
                    <a:pt x="2014" y="0"/>
                    <a:pt x="1063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504" name="Google Shape;8504;p57"/>
            <p:cNvSpPr/>
            <p:nvPr/>
          </p:nvSpPr>
          <p:spPr>
            <a:xfrm>
              <a:off x="6027500" y="3551925"/>
              <a:ext cx="62425" cy="53250"/>
            </a:xfrm>
            <a:custGeom>
              <a:rect b="b" l="l" r="r" t="t"/>
              <a:pathLst>
                <a:path extrusionOk="0" h="2130" w="2497">
                  <a:moveTo>
                    <a:pt x="1073" y="1"/>
                  </a:moveTo>
                  <a:cubicBezTo>
                    <a:pt x="480" y="1"/>
                    <a:pt x="9" y="472"/>
                    <a:pt x="0" y="1066"/>
                  </a:cubicBezTo>
                  <a:cubicBezTo>
                    <a:pt x="0" y="1704"/>
                    <a:pt x="529" y="2129"/>
                    <a:pt x="1077" y="2129"/>
                  </a:cubicBezTo>
                  <a:cubicBezTo>
                    <a:pt x="1339" y="2129"/>
                    <a:pt x="1606" y="2032"/>
                    <a:pt x="1821" y="1814"/>
                  </a:cubicBezTo>
                  <a:cubicBezTo>
                    <a:pt x="2496" y="1147"/>
                    <a:pt x="2016" y="1"/>
                    <a:pt x="1073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505" name="Google Shape;8505;p57"/>
            <p:cNvSpPr/>
            <p:nvPr/>
          </p:nvSpPr>
          <p:spPr>
            <a:xfrm>
              <a:off x="5951475" y="3551925"/>
              <a:ext cx="62225" cy="53250"/>
            </a:xfrm>
            <a:custGeom>
              <a:rect b="b" l="l" r="r" t="t"/>
              <a:pathLst>
                <a:path extrusionOk="0" h="2130" w="2489">
                  <a:moveTo>
                    <a:pt x="1066" y="1"/>
                  </a:moveTo>
                  <a:cubicBezTo>
                    <a:pt x="472" y="1"/>
                    <a:pt x="1" y="472"/>
                    <a:pt x="1" y="1066"/>
                  </a:cubicBezTo>
                  <a:cubicBezTo>
                    <a:pt x="1" y="1704"/>
                    <a:pt x="525" y="2129"/>
                    <a:pt x="1071" y="2129"/>
                  </a:cubicBezTo>
                  <a:cubicBezTo>
                    <a:pt x="1332" y="2129"/>
                    <a:pt x="1598" y="2032"/>
                    <a:pt x="1814" y="1814"/>
                  </a:cubicBezTo>
                  <a:cubicBezTo>
                    <a:pt x="2489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506" name="Google Shape;8506;p57"/>
            <p:cNvSpPr/>
            <p:nvPr/>
          </p:nvSpPr>
          <p:spPr>
            <a:xfrm>
              <a:off x="5875275" y="3551925"/>
              <a:ext cx="62225" cy="53250"/>
            </a:xfrm>
            <a:custGeom>
              <a:rect b="b" l="l" r="r" t="t"/>
              <a:pathLst>
                <a:path extrusionOk="0" h="2130" w="2489">
                  <a:moveTo>
                    <a:pt x="1065" y="1"/>
                  </a:moveTo>
                  <a:cubicBezTo>
                    <a:pt x="480" y="1"/>
                    <a:pt x="0" y="472"/>
                    <a:pt x="0" y="1066"/>
                  </a:cubicBezTo>
                  <a:cubicBezTo>
                    <a:pt x="0" y="1704"/>
                    <a:pt x="525" y="2129"/>
                    <a:pt x="1073" y="2129"/>
                  </a:cubicBezTo>
                  <a:cubicBezTo>
                    <a:pt x="1335" y="2129"/>
                    <a:pt x="1603" y="2032"/>
                    <a:pt x="1821" y="1814"/>
                  </a:cubicBezTo>
                  <a:cubicBezTo>
                    <a:pt x="2488" y="1147"/>
                    <a:pt x="2017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507" name="Google Shape;8507;p57"/>
            <p:cNvSpPr/>
            <p:nvPr/>
          </p:nvSpPr>
          <p:spPr>
            <a:xfrm>
              <a:off x="5799050" y="3551925"/>
              <a:ext cx="62375" cy="53300"/>
            </a:xfrm>
            <a:custGeom>
              <a:rect b="b" l="l" r="r" t="t"/>
              <a:pathLst>
                <a:path extrusionOk="0" h="2132" w="2495">
                  <a:moveTo>
                    <a:pt x="1076" y="1"/>
                  </a:moveTo>
                  <a:cubicBezTo>
                    <a:pt x="1073" y="1"/>
                    <a:pt x="1069" y="1"/>
                    <a:pt x="1066" y="1"/>
                  </a:cubicBezTo>
                  <a:cubicBezTo>
                    <a:pt x="481" y="1"/>
                    <a:pt x="1" y="480"/>
                    <a:pt x="9" y="1066"/>
                  </a:cubicBezTo>
                  <a:cubicBezTo>
                    <a:pt x="9" y="1708"/>
                    <a:pt x="531" y="2131"/>
                    <a:pt x="1078" y="2131"/>
                  </a:cubicBezTo>
                  <a:cubicBezTo>
                    <a:pt x="1342" y="2131"/>
                    <a:pt x="1611" y="2033"/>
                    <a:pt x="1830" y="1814"/>
                  </a:cubicBezTo>
                  <a:cubicBezTo>
                    <a:pt x="2494" y="1141"/>
                    <a:pt x="2020" y="1"/>
                    <a:pt x="1076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508" name="Google Shape;8508;p57"/>
            <p:cNvSpPr/>
            <p:nvPr/>
          </p:nvSpPr>
          <p:spPr>
            <a:xfrm>
              <a:off x="5723050" y="3551925"/>
              <a:ext cx="62150" cy="53300"/>
            </a:xfrm>
            <a:custGeom>
              <a:rect b="b" l="l" r="r" t="t"/>
              <a:pathLst>
                <a:path extrusionOk="0" h="2132" w="2486">
                  <a:moveTo>
                    <a:pt x="1075" y="1"/>
                  </a:moveTo>
                  <a:cubicBezTo>
                    <a:pt x="1072" y="1"/>
                    <a:pt x="1069" y="1"/>
                    <a:pt x="1065" y="1"/>
                  </a:cubicBezTo>
                  <a:cubicBezTo>
                    <a:pt x="472" y="1"/>
                    <a:pt x="0" y="480"/>
                    <a:pt x="0" y="1066"/>
                  </a:cubicBezTo>
                  <a:cubicBezTo>
                    <a:pt x="0" y="1708"/>
                    <a:pt x="523" y="2131"/>
                    <a:pt x="1070" y="2131"/>
                  </a:cubicBezTo>
                  <a:cubicBezTo>
                    <a:pt x="1333" y="2131"/>
                    <a:pt x="1602" y="2033"/>
                    <a:pt x="1821" y="1814"/>
                  </a:cubicBezTo>
                  <a:cubicBezTo>
                    <a:pt x="2486" y="1141"/>
                    <a:pt x="2012" y="1"/>
                    <a:pt x="107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509" name="Google Shape;8509;p57"/>
            <p:cNvSpPr/>
            <p:nvPr/>
          </p:nvSpPr>
          <p:spPr>
            <a:xfrm>
              <a:off x="5723050" y="3475725"/>
              <a:ext cx="62225" cy="53350"/>
            </a:xfrm>
            <a:custGeom>
              <a:rect b="b" l="l" r="r" t="t"/>
              <a:pathLst>
                <a:path extrusionOk="0" h="2134" w="2489">
                  <a:moveTo>
                    <a:pt x="1065" y="0"/>
                  </a:moveTo>
                  <a:cubicBezTo>
                    <a:pt x="472" y="0"/>
                    <a:pt x="0" y="480"/>
                    <a:pt x="0" y="1065"/>
                  </a:cubicBezTo>
                  <a:cubicBezTo>
                    <a:pt x="0" y="1709"/>
                    <a:pt x="526" y="2133"/>
                    <a:pt x="1072" y="2133"/>
                  </a:cubicBezTo>
                  <a:cubicBezTo>
                    <a:pt x="1333" y="2133"/>
                    <a:pt x="1598" y="2037"/>
                    <a:pt x="1813" y="1821"/>
                  </a:cubicBezTo>
                  <a:cubicBezTo>
                    <a:pt x="2488" y="1146"/>
                    <a:pt x="2008" y="0"/>
                    <a:pt x="1065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510" name="Google Shape;8510;p57"/>
            <p:cNvSpPr/>
            <p:nvPr/>
          </p:nvSpPr>
          <p:spPr>
            <a:xfrm>
              <a:off x="5646825" y="3475725"/>
              <a:ext cx="62225" cy="53350"/>
            </a:xfrm>
            <a:custGeom>
              <a:rect b="b" l="l" r="r" t="t"/>
              <a:pathLst>
                <a:path extrusionOk="0" h="2134" w="2489">
                  <a:moveTo>
                    <a:pt x="1066" y="0"/>
                  </a:moveTo>
                  <a:cubicBezTo>
                    <a:pt x="472" y="0"/>
                    <a:pt x="1" y="480"/>
                    <a:pt x="1" y="1065"/>
                  </a:cubicBezTo>
                  <a:cubicBezTo>
                    <a:pt x="1" y="1709"/>
                    <a:pt x="526" y="2133"/>
                    <a:pt x="1072" y="2133"/>
                  </a:cubicBezTo>
                  <a:cubicBezTo>
                    <a:pt x="1333" y="2133"/>
                    <a:pt x="1598" y="2037"/>
                    <a:pt x="1814" y="1821"/>
                  </a:cubicBezTo>
                  <a:cubicBezTo>
                    <a:pt x="2489" y="1146"/>
                    <a:pt x="2017" y="0"/>
                    <a:pt x="1066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511" name="Google Shape;8511;p57"/>
            <p:cNvSpPr/>
            <p:nvPr/>
          </p:nvSpPr>
          <p:spPr>
            <a:xfrm>
              <a:off x="5646700" y="3399500"/>
              <a:ext cx="62350" cy="53350"/>
            </a:xfrm>
            <a:custGeom>
              <a:rect b="b" l="l" r="r" t="t"/>
              <a:pathLst>
                <a:path extrusionOk="0" h="2134" w="2494">
                  <a:moveTo>
                    <a:pt x="1071" y="1"/>
                  </a:moveTo>
                  <a:cubicBezTo>
                    <a:pt x="477" y="1"/>
                    <a:pt x="6" y="480"/>
                    <a:pt x="6" y="1066"/>
                  </a:cubicBezTo>
                  <a:cubicBezTo>
                    <a:pt x="0" y="1709"/>
                    <a:pt x="528" y="2134"/>
                    <a:pt x="1076" y="2134"/>
                  </a:cubicBezTo>
                  <a:cubicBezTo>
                    <a:pt x="1337" y="2134"/>
                    <a:pt x="1603" y="2037"/>
                    <a:pt x="1819" y="1822"/>
                  </a:cubicBezTo>
                  <a:cubicBezTo>
                    <a:pt x="2494" y="1147"/>
                    <a:pt x="2022" y="1"/>
                    <a:pt x="1071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512" name="Google Shape;8512;p57"/>
            <p:cNvSpPr/>
            <p:nvPr/>
          </p:nvSpPr>
          <p:spPr>
            <a:xfrm>
              <a:off x="5570475" y="3399500"/>
              <a:ext cx="62350" cy="53350"/>
            </a:xfrm>
            <a:custGeom>
              <a:rect b="b" l="l" r="r" t="t"/>
              <a:pathLst>
                <a:path extrusionOk="0" h="2134" w="2494">
                  <a:moveTo>
                    <a:pt x="1071" y="1"/>
                  </a:moveTo>
                  <a:cubicBezTo>
                    <a:pt x="486" y="1"/>
                    <a:pt x="6" y="480"/>
                    <a:pt x="6" y="1066"/>
                  </a:cubicBezTo>
                  <a:cubicBezTo>
                    <a:pt x="1" y="1709"/>
                    <a:pt x="528" y="2134"/>
                    <a:pt x="1076" y="2134"/>
                  </a:cubicBezTo>
                  <a:cubicBezTo>
                    <a:pt x="1338" y="2134"/>
                    <a:pt x="1604" y="2037"/>
                    <a:pt x="1819" y="1822"/>
                  </a:cubicBezTo>
                  <a:cubicBezTo>
                    <a:pt x="2494" y="1155"/>
                    <a:pt x="2022" y="1"/>
                    <a:pt x="1071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513" name="Google Shape;8513;p57"/>
            <p:cNvSpPr/>
            <p:nvPr/>
          </p:nvSpPr>
          <p:spPr>
            <a:xfrm>
              <a:off x="5570475" y="3323300"/>
              <a:ext cx="62350" cy="53425"/>
            </a:xfrm>
            <a:custGeom>
              <a:rect b="b" l="l" r="r" t="t"/>
              <a:pathLst>
                <a:path extrusionOk="0" h="2137" w="2494">
                  <a:moveTo>
                    <a:pt x="1071" y="0"/>
                  </a:moveTo>
                  <a:cubicBezTo>
                    <a:pt x="486" y="0"/>
                    <a:pt x="6" y="480"/>
                    <a:pt x="6" y="1065"/>
                  </a:cubicBezTo>
                  <a:cubicBezTo>
                    <a:pt x="1" y="1709"/>
                    <a:pt x="524" y="2137"/>
                    <a:pt x="1072" y="2137"/>
                  </a:cubicBezTo>
                  <a:cubicBezTo>
                    <a:pt x="1334" y="2137"/>
                    <a:pt x="1601" y="2039"/>
                    <a:pt x="1819" y="1821"/>
                  </a:cubicBezTo>
                  <a:cubicBezTo>
                    <a:pt x="2494" y="1154"/>
                    <a:pt x="2022" y="0"/>
                    <a:pt x="1071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514" name="Google Shape;8514;p57"/>
            <p:cNvSpPr/>
            <p:nvPr/>
          </p:nvSpPr>
          <p:spPr>
            <a:xfrm>
              <a:off x="5494275" y="3323300"/>
              <a:ext cx="62350" cy="53425"/>
            </a:xfrm>
            <a:custGeom>
              <a:rect b="b" l="l" r="r" t="t"/>
              <a:pathLst>
                <a:path extrusionOk="0" h="2137" w="2494">
                  <a:moveTo>
                    <a:pt x="1071" y="0"/>
                  </a:moveTo>
                  <a:cubicBezTo>
                    <a:pt x="485" y="0"/>
                    <a:pt x="6" y="480"/>
                    <a:pt x="6" y="1065"/>
                  </a:cubicBezTo>
                  <a:cubicBezTo>
                    <a:pt x="0" y="1709"/>
                    <a:pt x="524" y="2137"/>
                    <a:pt x="1072" y="2137"/>
                  </a:cubicBezTo>
                  <a:cubicBezTo>
                    <a:pt x="1333" y="2137"/>
                    <a:pt x="1601" y="2039"/>
                    <a:pt x="1819" y="1821"/>
                  </a:cubicBezTo>
                  <a:cubicBezTo>
                    <a:pt x="2493" y="1154"/>
                    <a:pt x="2022" y="8"/>
                    <a:pt x="1071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515" name="Google Shape;8515;p57"/>
            <p:cNvSpPr/>
            <p:nvPr/>
          </p:nvSpPr>
          <p:spPr>
            <a:xfrm>
              <a:off x="5494275" y="3247075"/>
              <a:ext cx="62350" cy="53500"/>
            </a:xfrm>
            <a:custGeom>
              <a:rect b="b" l="l" r="r" t="t"/>
              <a:pathLst>
                <a:path extrusionOk="0" h="2140" w="2494">
                  <a:moveTo>
                    <a:pt x="1071" y="1"/>
                  </a:moveTo>
                  <a:cubicBezTo>
                    <a:pt x="485" y="1"/>
                    <a:pt x="6" y="480"/>
                    <a:pt x="6" y="1066"/>
                  </a:cubicBezTo>
                  <a:cubicBezTo>
                    <a:pt x="0" y="1711"/>
                    <a:pt x="527" y="2140"/>
                    <a:pt x="1077" y="2140"/>
                  </a:cubicBezTo>
                  <a:cubicBezTo>
                    <a:pt x="1337" y="2140"/>
                    <a:pt x="1602" y="2044"/>
                    <a:pt x="1819" y="1830"/>
                  </a:cubicBezTo>
                  <a:cubicBezTo>
                    <a:pt x="2493" y="1155"/>
                    <a:pt x="2022" y="9"/>
                    <a:pt x="1071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516" name="Google Shape;8516;p57"/>
            <p:cNvSpPr/>
            <p:nvPr/>
          </p:nvSpPr>
          <p:spPr>
            <a:xfrm>
              <a:off x="5646700" y="3247075"/>
              <a:ext cx="62350" cy="53450"/>
            </a:xfrm>
            <a:custGeom>
              <a:rect b="b" l="l" r="r" t="t"/>
              <a:pathLst>
                <a:path extrusionOk="0" h="2138" w="2494">
                  <a:moveTo>
                    <a:pt x="1071" y="1"/>
                  </a:moveTo>
                  <a:cubicBezTo>
                    <a:pt x="486" y="9"/>
                    <a:pt x="6" y="480"/>
                    <a:pt x="6" y="1066"/>
                  </a:cubicBezTo>
                  <a:cubicBezTo>
                    <a:pt x="0" y="1709"/>
                    <a:pt x="524" y="2137"/>
                    <a:pt x="1072" y="2137"/>
                  </a:cubicBezTo>
                  <a:cubicBezTo>
                    <a:pt x="1333" y="2137"/>
                    <a:pt x="1601" y="2040"/>
                    <a:pt x="1819" y="1822"/>
                  </a:cubicBezTo>
                  <a:cubicBezTo>
                    <a:pt x="2494" y="1155"/>
                    <a:pt x="2022" y="1"/>
                    <a:pt x="1071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517" name="Google Shape;8517;p57"/>
            <p:cNvSpPr/>
            <p:nvPr/>
          </p:nvSpPr>
          <p:spPr>
            <a:xfrm>
              <a:off x="5570625" y="3171075"/>
              <a:ext cx="62200" cy="53350"/>
            </a:xfrm>
            <a:custGeom>
              <a:rect b="b" l="l" r="r" t="t"/>
              <a:pathLst>
                <a:path extrusionOk="0" h="2134" w="2488">
                  <a:moveTo>
                    <a:pt x="1065" y="0"/>
                  </a:moveTo>
                  <a:cubicBezTo>
                    <a:pt x="472" y="0"/>
                    <a:pt x="0" y="472"/>
                    <a:pt x="0" y="1065"/>
                  </a:cubicBezTo>
                  <a:cubicBezTo>
                    <a:pt x="0" y="1709"/>
                    <a:pt x="526" y="2133"/>
                    <a:pt x="1072" y="2133"/>
                  </a:cubicBezTo>
                  <a:cubicBezTo>
                    <a:pt x="1333" y="2133"/>
                    <a:pt x="1598" y="2037"/>
                    <a:pt x="1813" y="1821"/>
                  </a:cubicBezTo>
                  <a:cubicBezTo>
                    <a:pt x="2488" y="1146"/>
                    <a:pt x="2016" y="0"/>
                    <a:pt x="1065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518" name="Google Shape;8518;p57"/>
            <p:cNvSpPr/>
            <p:nvPr/>
          </p:nvSpPr>
          <p:spPr>
            <a:xfrm>
              <a:off x="5494400" y="3094850"/>
              <a:ext cx="62225" cy="53350"/>
            </a:xfrm>
            <a:custGeom>
              <a:rect b="b" l="l" r="r" t="t"/>
              <a:pathLst>
                <a:path extrusionOk="0" h="2134" w="2489">
                  <a:moveTo>
                    <a:pt x="1066" y="1"/>
                  </a:moveTo>
                  <a:cubicBezTo>
                    <a:pt x="480" y="1"/>
                    <a:pt x="1" y="480"/>
                    <a:pt x="1" y="1066"/>
                  </a:cubicBezTo>
                  <a:cubicBezTo>
                    <a:pt x="1" y="1709"/>
                    <a:pt x="526" y="2134"/>
                    <a:pt x="1075" y="2134"/>
                  </a:cubicBezTo>
                  <a:cubicBezTo>
                    <a:pt x="1337" y="2134"/>
                    <a:pt x="1604" y="2037"/>
                    <a:pt x="1822" y="1822"/>
                  </a:cubicBezTo>
                  <a:cubicBezTo>
                    <a:pt x="2488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519" name="Google Shape;8519;p57"/>
            <p:cNvSpPr/>
            <p:nvPr/>
          </p:nvSpPr>
          <p:spPr>
            <a:xfrm>
              <a:off x="7322525" y="1495200"/>
              <a:ext cx="62400" cy="53325"/>
            </a:xfrm>
            <a:custGeom>
              <a:rect b="b" l="l" r="r" t="t"/>
              <a:pathLst>
                <a:path extrusionOk="0" h="2133" w="2496">
                  <a:moveTo>
                    <a:pt x="1073" y="0"/>
                  </a:moveTo>
                  <a:cubicBezTo>
                    <a:pt x="480" y="0"/>
                    <a:pt x="8" y="480"/>
                    <a:pt x="0" y="1065"/>
                  </a:cubicBezTo>
                  <a:cubicBezTo>
                    <a:pt x="0" y="1709"/>
                    <a:pt x="529" y="2133"/>
                    <a:pt x="1078" y="2133"/>
                  </a:cubicBezTo>
                  <a:cubicBezTo>
                    <a:pt x="1340" y="2133"/>
                    <a:pt x="1606" y="2036"/>
                    <a:pt x="1821" y="1821"/>
                  </a:cubicBezTo>
                  <a:cubicBezTo>
                    <a:pt x="2496" y="1146"/>
                    <a:pt x="2016" y="0"/>
                    <a:pt x="1073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520" name="Google Shape;8520;p57"/>
            <p:cNvSpPr/>
            <p:nvPr/>
          </p:nvSpPr>
          <p:spPr>
            <a:xfrm>
              <a:off x="7246500" y="1495200"/>
              <a:ext cx="62225" cy="53325"/>
            </a:xfrm>
            <a:custGeom>
              <a:rect b="b" l="l" r="r" t="t"/>
              <a:pathLst>
                <a:path extrusionOk="0" h="2133" w="2489">
                  <a:moveTo>
                    <a:pt x="1066" y="0"/>
                  </a:moveTo>
                  <a:cubicBezTo>
                    <a:pt x="472" y="0"/>
                    <a:pt x="1" y="480"/>
                    <a:pt x="1" y="1065"/>
                  </a:cubicBezTo>
                  <a:cubicBezTo>
                    <a:pt x="1" y="1709"/>
                    <a:pt x="526" y="2133"/>
                    <a:pt x="1072" y="2133"/>
                  </a:cubicBezTo>
                  <a:cubicBezTo>
                    <a:pt x="1333" y="2133"/>
                    <a:pt x="1598" y="2036"/>
                    <a:pt x="1814" y="1821"/>
                  </a:cubicBezTo>
                  <a:cubicBezTo>
                    <a:pt x="2488" y="1146"/>
                    <a:pt x="2017" y="0"/>
                    <a:pt x="1066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521" name="Google Shape;8521;p57"/>
            <p:cNvSpPr/>
            <p:nvPr/>
          </p:nvSpPr>
          <p:spPr>
            <a:xfrm>
              <a:off x="7246500" y="1418975"/>
              <a:ext cx="62225" cy="53350"/>
            </a:xfrm>
            <a:custGeom>
              <a:rect b="b" l="l" r="r" t="t"/>
              <a:pathLst>
                <a:path extrusionOk="0" h="2134" w="2489">
                  <a:moveTo>
                    <a:pt x="1066" y="1"/>
                  </a:moveTo>
                  <a:cubicBezTo>
                    <a:pt x="472" y="1"/>
                    <a:pt x="1" y="480"/>
                    <a:pt x="1" y="1065"/>
                  </a:cubicBezTo>
                  <a:cubicBezTo>
                    <a:pt x="1" y="1709"/>
                    <a:pt x="526" y="2133"/>
                    <a:pt x="1072" y="2133"/>
                  </a:cubicBezTo>
                  <a:cubicBezTo>
                    <a:pt x="1333" y="2133"/>
                    <a:pt x="1598" y="2037"/>
                    <a:pt x="1814" y="1822"/>
                  </a:cubicBezTo>
                  <a:cubicBezTo>
                    <a:pt x="2488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522" name="Google Shape;8522;p57"/>
            <p:cNvSpPr/>
            <p:nvPr/>
          </p:nvSpPr>
          <p:spPr>
            <a:xfrm>
              <a:off x="7170300" y="1495200"/>
              <a:ext cx="62200" cy="53325"/>
            </a:xfrm>
            <a:custGeom>
              <a:rect b="b" l="l" r="r" t="t"/>
              <a:pathLst>
                <a:path extrusionOk="0" h="2133" w="2488">
                  <a:moveTo>
                    <a:pt x="1065" y="0"/>
                  </a:moveTo>
                  <a:cubicBezTo>
                    <a:pt x="480" y="0"/>
                    <a:pt x="0" y="480"/>
                    <a:pt x="0" y="1065"/>
                  </a:cubicBezTo>
                  <a:cubicBezTo>
                    <a:pt x="0" y="1709"/>
                    <a:pt x="526" y="2133"/>
                    <a:pt x="1074" y="2133"/>
                  </a:cubicBezTo>
                  <a:cubicBezTo>
                    <a:pt x="1336" y="2133"/>
                    <a:pt x="1603" y="2036"/>
                    <a:pt x="1821" y="1821"/>
                  </a:cubicBezTo>
                  <a:cubicBezTo>
                    <a:pt x="2488" y="1146"/>
                    <a:pt x="2016" y="0"/>
                    <a:pt x="1065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523" name="Google Shape;8523;p57"/>
            <p:cNvSpPr/>
            <p:nvPr/>
          </p:nvSpPr>
          <p:spPr>
            <a:xfrm>
              <a:off x="7170300" y="1418975"/>
              <a:ext cx="62200" cy="53350"/>
            </a:xfrm>
            <a:custGeom>
              <a:rect b="b" l="l" r="r" t="t"/>
              <a:pathLst>
                <a:path extrusionOk="0" h="2134" w="2488">
                  <a:moveTo>
                    <a:pt x="1065" y="1"/>
                  </a:moveTo>
                  <a:cubicBezTo>
                    <a:pt x="480" y="1"/>
                    <a:pt x="0" y="480"/>
                    <a:pt x="0" y="1065"/>
                  </a:cubicBezTo>
                  <a:cubicBezTo>
                    <a:pt x="0" y="1709"/>
                    <a:pt x="526" y="2133"/>
                    <a:pt x="1074" y="2133"/>
                  </a:cubicBezTo>
                  <a:cubicBezTo>
                    <a:pt x="1336" y="2133"/>
                    <a:pt x="1603" y="2037"/>
                    <a:pt x="1821" y="1822"/>
                  </a:cubicBezTo>
                  <a:cubicBezTo>
                    <a:pt x="2488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524" name="Google Shape;8524;p57"/>
            <p:cNvSpPr/>
            <p:nvPr/>
          </p:nvSpPr>
          <p:spPr>
            <a:xfrm>
              <a:off x="7094075" y="1571400"/>
              <a:ext cx="62425" cy="53250"/>
            </a:xfrm>
            <a:custGeom>
              <a:rect b="b" l="l" r="r" t="t"/>
              <a:pathLst>
                <a:path extrusionOk="0" h="2130" w="2497">
                  <a:moveTo>
                    <a:pt x="1066" y="1"/>
                  </a:moveTo>
                  <a:cubicBezTo>
                    <a:pt x="480" y="1"/>
                    <a:pt x="1" y="472"/>
                    <a:pt x="1" y="1066"/>
                  </a:cubicBezTo>
                  <a:cubicBezTo>
                    <a:pt x="1" y="1703"/>
                    <a:pt x="525" y="2129"/>
                    <a:pt x="1073" y="2129"/>
                  </a:cubicBezTo>
                  <a:cubicBezTo>
                    <a:pt x="1336" y="2129"/>
                    <a:pt x="1603" y="2032"/>
                    <a:pt x="1822" y="1813"/>
                  </a:cubicBezTo>
                  <a:cubicBezTo>
                    <a:pt x="2496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525" name="Google Shape;8525;p57"/>
            <p:cNvSpPr/>
            <p:nvPr/>
          </p:nvSpPr>
          <p:spPr>
            <a:xfrm>
              <a:off x="7094075" y="1418975"/>
              <a:ext cx="62425" cy="53350"/>
            </a:xfrm>
            <a:custGeom>
              <a:rect b="b" l="l" r="r" t="t"/>
              <a:pathLst>
                <a:path extrusionOk="0" h="2134" w="2497">
                  <a:moveTo>
                    <a:pt x="1066" y="1"/>
                  </a:moveTo>
                  <a:cubicBezTo>
                    <a:pt x="480" y="1"/>
                    <a:pt x="1" y="480"/>
                    <a:pt x="1" y="1065"/>
                  </a:cubicBezTo>
                  <a:cubicBezTo>
                    <a:pt x="1" y="1709"/>
                    <a:pt x="526" y="2133"/>
                    <a:pt x="1075" y="2133"/>
                  </a:cubicBezTo>
                  <a:cubicBezTo>
                    <a:pt x="1337" y="2133"/>
                    <a:pt x="1604" y="2037"/>
                    <a:pt x="1822" y="1822"/>
                  </a:cubicBezTo>
                  <a:cubicBezTo>
                    <a:pt x="2496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526" name="Google Shape;8526;p57"/>
            <p:cNvSpPr/>
            <p:nvPr/>
          </p:nvSpPr>
          <p:spPr>
            <a:xfrm>
              <a:off x="7017875" y="1571400"/>
              <a:ext cx="62400" cy="53250"/>
            </a:xfrm>
            <a:custGeom>
              <a:rect b="b" l="l" r="r" t="t"/>
              <a:pathLst>
                <a:path extrusionOk="0" h="2130" w="2496">
                  <a:moveTo>
                    <a:pt x="1073" y="1"/>
                  </a:moveTo>
                  <a:cubicBezTo>
                    <a:pt x="480" y="1"/>
                    <a:pt x="8" y="472"/>
                    <a:pt x="0" y="1066"/>
                  </a:cubicBezTo>
                  <a:cubicBezTo>
                    <a:pt x="0" y="1703"/>
                    <a:pt x="528" y="2129"/>
                    <a:pt x="1076" y="2129"/>
                  </a:cubicBezTo>
                  <a:cubicBezTo>
                    <a:pt x="1339" y="2129"/>
                    <a:pt x="1605" y="2032"/>
                    <a:pt x="1821" y="1813"/>
                  </a:cubicBezTo>
                  <a:cubicBezTo>
                    <a:pt x="2496" y="1147"/>
                    <a:pt x="2016" y="1"/>
                    <a:pt x="1073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527" name="Google Shape;8527;p57"/>
            <p:cNvSpPr/>
            <p:nvPr/>
          </p:nvSpPr>
          <p:spPr>
            <a:xfrm>
              <a:off x="7017875" y="1418975"/>
              <a:ext cx="62400" cy="53350"/>
            </a:xfrm>
            <a:custGeom>
              <a:rect b="b" l="l" r="r" t="t"/>
              <a:pathLst>
                <a:path extrusionOk="0" h="2134" w="2496">
                  <a:moveTo>
                    <a:pt x="1073" y="1"/>
                  </a:moveTo>
                  <a:cubicBezTo>
                    <a:pt x="480" y="1"/>
                    <a:pt x="8" y="480"/>
                    <a:pt x="0" y="1065"/>
                  </a:cubicBezTo>
                  <a:cubicBezTo>
                    <a:pt x="0" y="1709"/>
                    <a:pt x="529" y="2133"/>
                    <a:pt x="1078" y="2133"/>
                  </a:cubicBezTo>
                  <a:cubicBezTo>
                    <a:pt x="1340" y="2133"/>
                    <a:pt x="1606" y="2037"/>
                    <a:pt x="1821" y="1822"/>
                  </a:cubicBezTo>
                  <a:cubicBezTo>
                    <a:pt x="2496" y="1147"/>
                    <a:pt x="2016" y="1"/>
                    <a:pt x="1073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528" name="Google Shape;8528;p57"/>
            <p:cNvSpPr/>
            <p:nvPr/>
          </p:nvSpPr>
          <p:spPr>
            <a:xfrm>
              <a:off x="6941850" y="1647400"/>
              <a:ext cx="62225" cy="53450"/>
            </a:xfrm>
            <a:custGeom>
              <a:rect b="b" l="l" r="r" t="t"/>
              <a:pathLst>
                <a:path extrusionOk="0" h="2138" w="2489">
                  <a:moveTo>
                    <a:pt x="1066" y="1"/>
                  </a:moveTo>
                  <a:cubicBezTo>
                    <a:pt x="472" y="1"/>
                    <a:pt x="1" y="481"/>
                    <a:pt x="1" y="1066"/>
                  </a:cubicBezTo>
                  <a:cubicBezTo>
                    <a:pt x="1" y="1710"/>
                    <a:pt x="526" y="2138"/>
                    <a:pt x="1072" y="2138"/>
                  </a:cubicBezTo>
                  <a:cubicBezTo>
                    <a:pt x="1333" y="2138"/>
                    <a:pt x="1598" y="2040"/>
                    <a:pt x="1814" y="1822"/>
                  </a:cubicBezTo>
                  <a:cubicBezTo>
                    <a:pt x="2488" y="1155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529" name="Google Shape;8529;p57"/>
            <p:cNvSpPr/>
            <p:nvPr/>
          </p:nvSpPr>
          <p:spPr>
            <a:xfrm>
              <a:off x="6941850" y="1571400"/>
              <a:ext cx="62225" cy="53250"/>
            </a:xfrm>
            <a:custGeom>
              <a:rect b="b" l="l" r="r" t="t"/>
              <a:pathLst>
                <a:path extrusionOk="0" h="2130" w="2489">
                  <a:moveTo>
                    <a:pt x="1066" y="1"/>
                  </a:moveTo>
                  <a:cubicBezTo>
                    <a:pt x="472" y="1"/>
                    <a:pt x="1" y="472"/>
                    <a:pt x="1" y="1066"/>
                  </a:cubicBezTo>
                  <a:cubicBezTo>
                    <a:pt x="1" y="1703"/>
                    <a:pt x="525" y="2129"/>
                    <a:pt x="1071" y="2129"/>
                  </a:cubicBezTo>
                  <a:cubicBezTo>
                    <a:pt x="1332" y="2129"/>
                    <a:pt x="1598" y="2032"/>
                    <a:pt x="1814" y="1813"/>
                  </a:cubicBezTo>
                  <a:cubicBezTo>
                    <a:pt x="2488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530" name="Google Shape;8530;p57"/>
            <p:cNvSpPr/>
            <p:nvPr/>
          </p:nvSpPr>
          <p:spPr>
            <a:xfrm>
              <a:off x="6941850" y="1418975"/>
              <a:ext cx="62225" cy="53350"/>
            </a:xfrm>
            <a:custGeom>
              <a:rect b="b" l="l" r="r" t="t"/>
              <a:pathLst>
                <a:path extrusionOk="0" h="2134" w="2489">
                  <a:moveTo>
                    <a:pt x="1066" y="1"/>
                  </a:moveTo>
                  <a:cubicBezTo>
                    <a:pt x="472" y="1"/>
                    <a:pt x="1" y="480"/>
                    <a:pt x="1" y="1065"/>
                  </a:cubicBezTo>
                  <a:cubicBezTo>
                    <a:pt x="1" y="1709"/>
                    <a:pt x="526" y="2133"/>
                    <a:pt x="1072" y="2133"/>
                  </a:cubicBezTo>
                  <a:cubicBezTo>
                    <a:pt x="1333" y="2133"/>
                    <a:pt x="1598" y="2037"/>
                    <a:pt x="1814" y="1822"/>
                  </a:cubicBezTo>
                  <a:cubicBezTo>
                    <a:pt x="2488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531" name="Google Shape;8531;p57"/>
            <p:cNvSpPr/>
            <p:nvPr/>
          </p:nvSpPr>
          <p:spPr>
            <a:xfrm>
              <a:off x="6941850" y="1342750"/>
              <a:ext cx="62225" cy="53450"/>
            </a:xfrm>
            <a:custGeom>
              <a:rect b="b" l="l" r="r" t="t"/>
              <a:pathLst>
                <a:path extrusionOk="0" h="2138" w="2489">
                  <a:moveTo>
                    <a:pt x="1066" y="1"/>
                  </a:moveTo>
                  <a:cubicBezTo>
                    <a:pt x="472" y="1"/>
                    <a:pt x="1" y="481"/>
                    <a:pt x="1" y="1066"/>
                  </a:cubicBezTo>
                  <a:cubicBezTo>
                    <a:pt x="1" y="1710"/>
                    <a:pt x="526" y="2138"/>
                    <a:pt x="1072" y="2138"/>
                  </a:cubicBezTo>
                  <a:cubicBezTo>
                    <a:pt x="1333" y="2138"/>
                    <a:pt x="1598" y="2040"/>
                    <a:pt x="1814" y="1822"/>
                  </a:cubicBezTo>
                  <a:cubicBezTo>
                    <a:pt x="2488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532" name="Google Shape;8532;p57"/>
            <p:cNvSpPr/>
            <p:nvPr/>
          </p:nvSpPr>
          <p:spPr>
            <a:xfrm>
              <a:off x="6865650" y="1723625"/>
              <a:ext cx="62200" cy="53350"/>
            </a:xfrm>
            <a:custGeom>
              <a:rect b="b" l="l" r="r" t="t"/>
              <a:pathLst>
                <a:path extrusionOk="0" h="2134" w="2488">
                  <a:moveTo>
                    <a:pt x="1065" y="1"/>
                  </a:moveTo>
                  <a:cubicBezTo>
                    <a:pt x="480" y="1"/>
                    <a:pt x="0" y="480"/>
                    <a:pt x="0" y="1065"/>
                  </a:cubicBezTo>
                  <a:cubicBezTo>
                    <a:pt x="0" y="1709"/>
                    <a:pt x="526" y="2133"/>
                    <a:pt x="1074" y="2133"/>
                  </a:cubicBezTo>
                  <a:cubicBezTo>
                    <a:pt x="1336" y="2133"/>
                    <a:pt x="1603" y="2037"/>
                    <a:pt x="1821" y="1822"/>
                  </a:cubicBezTo>
                  <a:cubicBezTo>
                    <a:pt x="2488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533" name="Google Shape;8533;p57"/>
            <p:cNvSpPr/>
            <p:nvPr/>
          </p:nvSpPr>
          <p:spPr>
            <a:xfrm>
              <a:off x="6865650" y="1647400"/>
              <a:ext cx="62200" cy="53450"/>
            </a:xfrm>
            <a:custGeom>
              <a:rect b="b" l="l" r="r" t="t"/>
              <a:pathLst>
                <a:path extrusionOk="0" h="2138" w="2488">
                  <a:moveTo>
                    <a:pt x="1065" y="1"/>
                  </a:moveTo>
                  <a:cubicBezTo>
                    <a:pt x="480" y="9"/>
                    <a:pt x="0" y="481"/>
                    <a:pt x="0" y="1066"/>
                  </a:cubicBezTo>
                  <a:cubicBezTo>
                    <a:pt x="0" y="1710"/>
                    <a:pt x="525" y="2138"/>
                    <a:pt x="1074" y="2138"/>
                  </a:cubicBezTo>
                  <a:cubicBezTo>
                    <a:pt x="1336" y="2138"/>
                    <a:pt x="1603" y="2040"/>
                    <a:pt x="1821" y="1822"/>
                  </a:cubicBezTo>
                  <a:cubicBezTo>
                    <a:pt x="2488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534" name="Google Shape;8534;p57"/>
            <p:cNvSpPr/>
            <p:nvPr/>
          </p:nvSpPr>
          <p:spPr>
            <a:xfrm>
              <a:off x="6865650" y="1571400"/>
              <a:ext cx="62200" cy="53250"/>
            </a:xfrm>
            <a:custGeom>
              <a:rect b="b" l="l" r="r" t="t"/>
              <a:pathLst>
                <a:path extrusionOk="0" h="2130" w="2488">
                  <a:moveTo>
                    <a:pt x="1065" y="1"/>
                  </a:moveTo>
                  <a:cubicBezTo>
                    <a:pt x="480" y="1"/>
                    <a:pt x="0" y="472"/>
                    <a:pt x="0" y="1066"/>
                  </a:cubicBezTo>
                  <a:cubicBezTo>
                    <a:pt x="0" y="1703"/>
                    <a:pt x="525" y="2129"/>
                    <a:pt x="1073" y="2129"/>
                  </a:cubicBezTo>
                  <a:cubicBezTo>
                    <a:pt x="1335" y="2129"/>
                    <a:pt x="1603" y="2032"/>
                    <a:pt x="1821" y="1813"/>
                  </a:cubicBezTo>
                  <a:cubicBezTo>
                    <a:pt x="2488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535" name="Google Shape;8535;p57"/>
            <p:cNvSpPr/>
            <p:nvPr/>
          </p:nvSpPr>
          <p:spPr>
            <a:xfrm>
              <a:off x="6865650" y="1342750"/>
              <a:ext cx="62200" cy="53450"/>
            </a:xfrm>
            <a:custGeom>
              <a:rect b="b" l="l" r="r" t="t"/>
              <a:pathLst>
                <a:path extrusionOk="0" h="2138" w="2488">
                  <a:moveTo>
                    <a:pt x="1065" y="1"/>
                  </a:moveTo>
                  <a:cubicBezTo>
                    <a:pt x="480" y="1"/>
                    <a:pt x="0" y="481"/>
                    <a:pt x="0" y="1066"/>
                  </a:cubicBezTo>
                  <a:cubicBezTo>
                    <a:pt x="0" y="1710"/>
                    <a:pt x="525" y="2138"/>
                    <a:pt x="1074" y="2138"/>
                  </a:cubicBezTo>
                  <a:cubicBezTo>
                    <a:pt x="1336" y="2138"/>
                    <a:pt x="1603" y="2040"/>
                    <a:pt x="1821" y="1822"/>
                  </a:cubicBezTo>
                  <a:cubicBezTo>
                    <a:pt x="2488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536" name="Google Shape;8536;p57"/>
            <p:cNvSpPr/>
            <p:nvPr/>
          </p:nvSpPr>
          <p:spPr>
            <a:xfrm>
              <a:off x="6789225" y="1799850"/>
              <a:ext cx="62425" cy="53325"/>
            </a:xfrm>
            <a:custGeom>
              <a:rect b="b" l="l" r="r" t="t"/>
              <a:pathLst>
                <a:path extrusionOk="0" h="2133" w="2497">
                  <a:moveTo>
                    <a:pt x="1074" y="0"/>
                  </a:moveTo>
                  <a:cubicBezTo>
                    <a:pt x="480" y="0"/>
                    <a:pt x="9" y="480"/>
                    <a:pt x="1" y="1065"/>
                  </a:cubicBezTo>
                  <a:cubicBezTo>
                    <a:pt x="1" y="1709"/>
                    <a:pt x="526" y="2133"/>
                    <a:pt x="1075" y="2133"/>
                  </a:cubicBezTo>
                  <a:cubicBezTo>
                    <a:pt x="1336" y="2133"/>
                    <a:pt x="1604" y="2036"/>
                    <a:pt x="1822" y="1821"/>
                  </a:cubicBezTo>
                  <a:cubicBezTo>
                    <a:pt x="2496" y="1146"/>
                    <a:pt x="2025" y="0"/>
                    <a:pt x="1074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537" name="Google Shape;8537;p57"/>
            <p:cNvSpPr/>
            <p:nvPr/>
          </p:nvSpPr>
          <p:spPr>
            <a:xfrm>
              <a:off x="6789225" y="1723625"/>
              <a:ext cx="62425" cy="53350"/>
            </a:xfrm>
            <a:custGeom>
              <a:rect b="b" l="l" r="r" t="t"/>
              <a:pathLst>
                <a:path extrusionOk="0" h="2134" w="2497">
                  <a:moveTo>
                    <a:pt x="1074" y="1"/>
                  </a:moveTo>
                  <a:cubicBezTo>
                    <a:pt x="480" y="1"/>
                    <a:pt x="9" y="480"/>
                    <a:pt x="1" y="1065"/>
                  </a:cubicBezTo>
                  <a:cubicBezTo>
                    <a:pt x="1" y="1709"/>
                    <a:pt x="526" y="2133"/>
                    <a:pt x="1075" y="2133"/>
                  </a:cubicBezTo>
                  <a:cubicBezTo>
                    <a:pt x="1336" y="2133"/>
                    <a:pt x="1604" y="2037"/>
                    <a:pt x="1822" y="1822"/>
                  </a:cubicBezTo>
                  <a:cubicBezTo>
                    <a:pt x="2496" y="1147"/>
                    <a:pt x="2025" y="1"/>
                    <a:pt x="1074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538" name="Google Shape;8538;p57"/>
            <p:cNvSpPr/>
            <p:nvPr/>
          </p:nvSpPr>
          <p:spPr>
            <a:xfrm>
              <a:off x="6789225" y="1571400"/>
              <a:ext cx="62425" cy="53250"/>
            </a:xfrm>
            <a:custGeom>
              <a:rect b="b" l="l" r="r" t="t"/>
              <a:pathLst>
                <a:path extrusionOk="0" h="2130" w="2497">
                  <a:moveTo>
                    <a:pt x="1074" y="1"/>
                  </a:moveTo>
                  <a:cubicBezTo>
                    <a:pt x="480" y="1"/>
                    <a:pt x="9" y="472"/>
                    <a:pt x="1" y="1066"/>
                  </a:cubicBezTo>
                  <a:cubicBezTo>
                    <a:pt x="1" y="1703"/>
                    <a:pt x="525" y="2129"/>
                    <a:pt x="1073" y="2129"/>
                  </a:cubicBezTo>
                  <a:cubicBezTo>
                    <a:pt x="1335" y="2129"/>
                    <a:pt x="1603" y="2032"/>
                    <a:pt x="1822" y="1813"/>
                  </a:cubicBezTo>
                  <a:cubicBezTo>
                    <a:pt x="2496" y="1147"/>
                    <a:pt x="2025" y="1"/>
                    <a:pt x="1074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539" name="Google Shape;8539;p57"/>
            <p:cNvSpPr/>
            <p:nvPr/>
          </p:nvSpPr>
          <p:spPr>
            <a:xfrm>
              <a:off x="6789225" y="1342750"/>
              <a:ext cx="62425" cy="53450"/>
            </a:xfrm>
            <a:custGeom>
              <a:rect b="b" l="l" r="r" t="t"/>
              <a:pathLst>
                <a:path extrusionOk="0" h="2138" w="2497">
                  <a:moveTo>
                    <a:pt x="1074" y="1"/>
                  </a:moveTo>
                  <a:cubicBezTo>
                    <a:pt x="480" y="1"/>
                    <a:pt x="9" y="481"/>
                    <a:pt x="1" y="1066"/>
                  </a:cubicBezTo>
                  <a:cubicBezTo>
                    <a:pt x="1" y="1710"/>
                    <a:pt x="526" y="2138"/>
                    <a:pt x="1074" y="2138"/>
                  </a:cubicBezTo>
                  <a:cubicBezTo>
                    <a:pt x="1336" y="2138"/>
                    <a:pt x="1604" y="2040"/>
                    <a:pt x="1822" y="1822"/>
                  </a:cubicBezTo>
                  <a:cubicBezTo>
                    <a:pt x="2496" y="1155"/>
                    <a:pt x="2025" y="1"/>
                    <a:pt x="1074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540" name="Google Shape;8540;p57"/>
            <p:cNvSpPr/>
            <p:nvPr/>
          </p:nvSpPr>
          <p:spPr>
            <a:xfrm>
              <a:off x="6713225" y="1876050"/>
              <a:ext cx="62200" cy="53275"/>
            </a:xfrm>
            <a:custGeom>
              <a:rect b="b" l="l" r="r" t="t"/>
              <a:pathLst>
                <a:path extrusionOk="0" h="2131" w="2488">
                  <a:moveTo>
                    <a:pt x="1065" y="1"/>
                  </a:moveTo>
                  <a:cubicBezTo>
                    <a:pt x="472" y="1"/>
                    <a:pt x="0" y="472"/>
                    <a:pt x="0" y="1066"/>
                  </a:cubicBezTo>
                  <a:cubicBezTo>
                    <a:pt x="0" y="1707"/>
                    <a:pt x="522" y="2131"/>
                    <a:pt x="1067" y="2131"/>
                  </a:cubicBezTo>
                  <a:cubicBezTo>
                    <a:pt x="1329" y="2131"/>
                    <a:pt x="1596" y="2033"/>
                    <a:pt x="1813" y="1813"/>
                  </a:cubicBezTo>
                  <a:cubicBezTo>
                    <a:pt x="2488" y="1147"/>
                    <a:pt x="2008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541" name="Google Shape;8541;p57"/>
            <p:cNvSpPr/>
            <p:nvPr/>
          </p:nvSpPr>
          <p:spPr>
            <a:xfrm>
              <a:off x="6713225" y="1799850"/>
              <a:ext cx="62200" cy="53325"/>
            </a:xfrm>
            <a:custGeom>
              <a:rect b="b" l="l" r="r" t="t"/>
              <a:pathLst>
                <a:path extrusionOk="0" h="2133" w="2488">
                  <a:moveTo>
                    <a:pt x="1065" y="0"/>
                  </a:moveTo>
                  <a:cubicBezTo>
                    <a:pt x="472" y="0"/>
                    <a:pt x="0" y="480"/>
                    <a:pt x="0" y="1065"/>
                  </a:cubicBezTo>
                  <a:cubicBezTo>
                    <a:pt x="0" y="1709"/>
                    <a:pt x="525" y="2133"/>
                    <a:pt x="1072" y="2133"/>
                  </a:cubicBezTo>
                  <a:cubicBezTo>
                    <a:pt x="1332" y="2133"/>
                    <a:pt x="1598" y="2036"/>
                    <a:pt x="1813" y="1821"/>
                  </a:cubicBezTo>
                  <a:cubicBezTo>
                    <a:pt x="2488" y="1146"/>
                    <a:pt x="2008" y="0"/>
                    <a:pt x="1065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542" name="Google Shape;8542;p57"/>
            <p:cNvSpPr/>
            <p:nvPr/>
          </p:nvSpPr>
          <p:spPr>
            <a:xfrm>
              <a:off x="6713225" y="1647400"/>
              <a:ext cx="62200" cy="53450"/>
            </a:xfrm>
            <a:custGeom>
              <a:rect b="b" l="l" r="r" t="t"/>
              <a:pathLst>
                <a:path extrusionOk="0" h="2138" w="2488">
                  <a:moveTo>
                    <a:pt x="1065" y="1"/>
                  </a:moveTo>
                  <a:cubicBezTo>
                    <a:pt x="472" y="9"/>
                    <a:pt x="0" y="481"/>
                    <a:pt x="0" y="1066"/>
                  </a:cubicBezTo>
                  <a:cubicBezTo>
                    <a:pt x="0" y="1710"/>
                    <a:pt x="525" y="2138"/>
                    <a:pt x="1071" y="2138"/>
                  </a:cubicBezTo>
                  <a:cubicBezTo>
                    <a:pt x="1332" y="2138"/>
                    <a:pt x="1598" y="2040"/>
                    <a:pt x="1813" y="1822"/>
                  </a:cubicBezTo>
                  <a:cubicBezTo>
                    <a:pt x="2488" y="1147"/>
                    <a:pt x="2008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543" name="Google Shape;8543;p57"/>
            <p:cNvSpPr/>
            <p:nvPr/>
          </p:nvSpPr>
          <p:spPr>
            <a:xfrm>
              <a:off x="6713225" y="1571400"/>
              <a:ext cx="62200" cy="53250"/>
            </a:xfrm>
            <a:custGeom>
              <a:rect b="b" l="l" r="r" t="t"/>
              <a:pathLst>
                <a:path extrusionOk="0" h="2130" w="2488">
                  <a:moveTo>
                    <a:pt x="1065" y="1"/>
                  </a:moveTo>
                  <a:cubicBezTo>
                    <a:pt x="472" y="1"/>
                    <a:pt x="0" y="472"/>
                    <a:pt x="0" y="1066"/>
                  </a:cubicBezTo>
                  <a:cubicBezTo>
                    <a:pt x="0" y="1703"/>
                    <a:pt x="525" y="2129"/>
                    <a:pt x="1070" y="2129"/>
                  </a:cubicBezTo>
                  <a:cubicBezTo>
                    <a:pt x="1331" y="2129"/>
                    <a:pt x="1597" y="2032"/>
                    <a:pt x="1813" y="1813"/>
                  </a:cubicBezTo>
                  <a:cubicBezTo>
                    <a:pt x="2488" y="1147"/>
                    <a:pt x="2008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544" name="Google Shape;8544;p57"/>
            <p:cNvSpPr/>
            <p:nvPr/>
          </p:nvSpPr>
          <p:spPr>
            <a:xfrm>
              <a:off x="6713225" y="1342750"/>
              <a:ext cx="62200" cy="53450"/>
            </a:xfrm>
            <a:custGeom>
              <a:rect b="b" l="l" r="r" t="t"/>
              <a:pathLst>
                <a:path extrusionOk="0" h="2138" w="2488">
                  <a:moveTo>
                    <a:pt x="1065" y="1"/>
                  </a:moveTo>
                  <a:cubicBezTo>
                    <a:pt x="472" y="1"/>
                    <a:pt x="0" y="481"/>
                    <a:pt x="0" y="1066"/>
                  </a:cubicBezTo>
                  <a:cubicBezTo>
                    <a:pt x="0" y="1710"/>
                    <a:pt x="525" y="2138"/>
                    <a:pt x="1071" y="2138"/>
                  </a:cubicBezTo>
                  <a:cubicBezTo>
                    <a:pt x="1332" y="2138"/>
                    <a:pt x="1598" y="2040"/>
                    <a:pt x="1813" y="1822"/>
                  </a:cubicBezTo>
                  <a:cubicBezTo>
                    <a:pt x="2488" y="1147"/>
                    <a:pt x="2008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545" name="Google Shape;8545;p57"/>
            <p:cNvSpPr/>
            <p:nvPr/>
          </p:nvSpPr>
          <p:spPr>
            <a:xfrm>
              <a:off x="6637000" y="1647400"/>
              <a:ext cx="62225" cy="53450"/>
            </a:xfrm>
            <a:custGeom>
              <a:rect b="b" l="l" r="r" t="t"/>
              <a:pathLst>
                <a:path extrusionOk="0" h="2138" w="2489">
                  <a:moveTo>
                    <a:pt x="1066" y="1"/>
                  </a:moveTo>
                  <a:cubicBezTo>
                    <a:pt x="480" y="1"/>
                    <a:pt x="1" y="481"/>
                    <a:pt x="1" y="1066"/>
                  </a:cubicBezTo>
                  <a:cubicBezTo>
                    <a:pt x="1" y="1710"/>
                    <a:pt x="526" y="2138"/>
                    <a:pt x="1072" y="2138"/>
                  </a:cubicBezTo>
                  <a:cubicBezTo>
                    <a:pt x="1333" y="2138"/>
                    <a:pt x="1598" y="2040"/>
                    <a:pt x="1813" y="1822"/>
                  </a:cubicBezTo>
                  <a:cubicBezTo>
                    <a:pt x="2488" y="1155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546" name="Google Shape;8546;p57"/>
            <p:cNvSpPr/>
            <p:nvPr/>
          </p:nvSpPr>
          <p:spPr>
            <a:xfrm>
              <a:off x="6637000" y="1342750"/>
              <a:ext cx="62225" cy="53450"/>
            </a:xfrm>
            <a:custGeom>
              <a:rect b="b" l="l" r="r" t="t"/>
              <a:pathLst>
                <a:path extrusionOk="0" h="2138" w="2489">
                  <a:moveTo>
                    <a:pt x="1066" y="1"/>
                  </a:moveTo>
                  <a:cubicBezTo>
                    <a:pt x="480" y="1"/>
                    <a:pt x="1" y="481"/>
                    <a:pt x="1" y="1066"/>
                  </a:cubicBezTo>
                  <a:cubicBezTo>
                    <a:pt x="1" y="1710"/>
                    <a:pt x="526" y="2138"/>
                    <a:pt x="1072" y="2138"/>
                  </a:cubicBezTo>
                  <a:cubicBezTo>
                    <a:pt x="1333" y="2138"/>
                    <a:pt x="1598" y="2040"/>
                    <a:pt x="1813" y="1822"/>
                  </a:cubicBezTo>
                  <a:cubicBezTo>
                    <a:pt x="2488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547" name="Google Shape;8547;p57"/>
            <p:cNvSpPr/>
            <p:nvPr/>
          </p:nvSpPr>
          <p:spPr>
            <a:xfrm>
              <a:off x="6560800" y="1647400"/>
              <a:ext cx="62200" cy="53450"/>
            </a:xfrm>
            <a:custGeom>
              <a:rect b="b" l="l" r="r" t="t"/>
              <a:pathLst>
                <a:path extrusionOk="0" h="2138" w="2488">
                  <a:moveTo>
                    <a:pt x="1065" y="1"/>
                  </a:moveTo>
                  <a:cubicBezTo>
                    <a:pt x="480" y="1"/>
                    <a:pt x="0" y="481"/>
                    <a:pt x="0" y="1066"/>
                  </a:cubicBezTo>
                  <a:cubicBezTo>
                    <a:pt x="0" y="1710"/>
                    <a:pt x="525" y="2138"/>
                    <a:pt x="1074" y="2138"/>
                  </a:cubicBezTo>
                  <a:cubicBezTo>
                    <a:pt x="1336" y="2138"/>
                    <a:pt x="1603" y="2040"/>
                    <a:pt x="1821" y="1822"/>
                  </a:cubicBezTo>
                  <a:cubicBezTo>
                    <a:pt x="2488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548" name="Google Shape;8548;p57"/>
            <p:cNvSpPr/>
            <p:nvPr/>
          </p:nvSpPr>
          <p:spPr>
            <a:xfrm>
              <a:off x="6560800" y="1342750"/>
              <a:ext cx="62200" cy="53450"/>
            </a:xfrm>
            <a:custGeom>
              <a:rect b="b" l="l" r="r" t="t"/>
              <a:pathLst>
                <a:path extrusionOk="0" h="2138" w="2488">
                  <a:moveTo>
                    <a:pt x="1065" y="1"/>
                  </a:moveTo>
                  <a:cubicBezTo>
                    <a:pt x="480" y="1"/>
                    <a:pt x="0" y="481"/>
                    <a:pt x="0" y="1066"/>
                  </a:cubicBezTo>
                  <a:cubicBezTo>
                    <a:pt x="0" y="1710"/>
                    <a:pt x="525" y="2138"/>
                    <a:pt x="1074" y="2138"/>
                  </a:cubicBezTo>
                  <a:cubicBezTo>
                    <a:pt x="1336" y="2138"/>
                    <a:pt x="1603" y="2040"/>
                    <a:pt x="1821" y="1822"/>
                  </a:cubicBezTo>
                  <a:cubicBezTo>
                    <a:pt x="2488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549" name="Google Shape;8549;p57"/>
            <p:cNvSpPr/>
            <p:nvPr/>
          </p:nvSpPr>
          <p:spPr>
            <a:xfrm>
              <a:off x="6560800" y="1266550"/>
              <a:ext cx="62200" cy="53450"/>
            </a:xfrm>
            <a:custGeom>
              <a:rect b="b" l="l" r="r" t="t"/>
              <a:pathLst>
                <a:path extrusionOk="0" h="2138" w="2488">
                  <a:moveTo>
                    <a:pt x="1065" y="0"/>
                  </a:moveTo>
                  <a:cubicBezTo>
                    <a:pt x="480" y="9"/>
                    <a:pt x="0" y="480"/>
                    <a:pt x="0" y="1074"/>
                  </a:cubicBezTo>
                  <a:cubicBezTo>
                    <a:pt x="0" y="1711"/>
                    <a:pt x="524" y="2137"/>
                    <a:pt x="1073" y="2137"/>
                  </a:cubicBezTo>
                  <a:cubicBezTo>
                    <a:pt x="1335" y="2137"/>
                    <a:pt x="1603" y="2040"/>
                    <a:pt x="1821" y="1821"/>
                  </a:cubicBezTo>
                  <a:cubicBezTo>
                    <a:pt x="2488" y="1155"/>
                    <a:pt x="2016" y="0"/>
                    <a:pt x="1065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550" name="Google Shape;8550;p57"/>
            <p:cNvSpPr/>
            <p:nvPr/>
          </p:nvSpPr>
          <p:spPr>
            <a:xfrm>
              <a:off x="6484575" y="1647400"/>
              <a:ext cx="62425" cy="53450"/>
            </a:xfrm>
            <a:custGeom>
              <a:rect b="b" l="l" r="r" t="t"/>
              <a:pathLst>
                <a:path extrusionOk="0" h="2138" w="2497">
                  <a:moveTo>
                    <a:pt x="1065" y="1"/>
                  </a:moveTo>
                  <a:cubicBezTo>
                    <a:pt x="480" y="9"/>
                    <a:pt x="1" y="481"/>
                    <a:pt x="1" y="1066"/>
                  </a:cubicBezTo>
                  <a:cubicBezTo>
                    <a:pt x="1" y="1710"/>
                    <a:pt x="526" y="2138"/>
                    <a:pt x="1074" y="2138"/>
                  </a:cubicBezTo>
                  <a:cubicBezTo>
                    <a:pt x="1336" y="2138"/>
                    <a:pt x="1603" y="2040"/>
                    <a:pt x="1822" y="1822"/>
                  </a:cubicBezTo>
                  <a:cubicBezTo>
                    <a:pt x="2496" y="1147"/>
                    <a:pt x="2017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551" name="Google Shape;8551;p57"/>
            <p:cNvSpPr/>
            <p:nvPr/>
          </p:nvSpPr>
          <p:spPr>
            <a:xfrm>
              <a:off x="6484575" y="1266550"/>
              <a:ext cx="62425" cy="53450"/>
            </a:xfrm>
            <a:custGeom>
              <a:rect b="b" l="l" r="r" t="t"/>
              <a:pathLst>
                <a:path extrusionOk="0" h="2138" w="2497">
                  <a:moveTo>
                    <a:pt x="1065" y="0"/>
                  </a:moveTo>
                  <a:cubicBezTo>
                    <a:pt x="480" y="9"/>
                    <a:pt x="1" y="480"/>
                    <a:pt x="1" y="1074"/>
                  </a:cubicBezTo>
                  <a:cubicBezTo>
                    <a:pt x="1" y="1711"/>
                    <a:pt x="525" y="2137"/>
                    <a:pt x="1073" y="2137"/>
                  </a:cubicBezTo>
                  <a:cubicBezTo>
                    <a:pt x="1335" y="2137"/>
                    <a:pt x="1603" y="2040"/>
                    <a:pt x="1822" y="1821"/>
                  </a:cubicBezTo>
                  <a:cubicBezTo>
                    <a:pt x="2496" y="1155"/>
                    <a:pt x="2017" y="0"/>
                    <a:pt x="1065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552" name="Google Shape;8552;p57"/>
            <p:cNvSpPr/>
            <p:nvPr/>
          </p:nvSpPr>
          <p:spPr>
            <a:xfrm>
              <a:off x="6408350" y="2333125"/>
              <a:ext cx="62425" cy="53450"/>
            </a:xfrm>
            <a:custGeom>
              <a:rect b="b" l="l" r="r" t="t"/>
              <a:pathLst>
                <a:path extrusionOk="0" h="2138" w="2497">
                  <a:moveTo>
                    <a:pt x="1074" y="1"/>
                  </a:moveTo>
                  <a:cubicBezTo>
                    <a:pt x="481" y="1"/>
                    <a:pt x="1" y="480"/>
                    <a:pt x="1" y="1066"/>
                  </a:cubicBezTo>
                  <a:cubicBezTo>
                    <a:pt x="1" y="1709"/>
                    <a:pt x="526" y="2137"/>
                    <a:pt x="1075" y="2137"/>
                  </a:cubicBezTo>
                  <a:cubicBezTo>
                    <a:pt x="1337" y="2137"/>
                    <a:pt x="1604" y="2040"/>
                    <a:pt x="1822" y="1822"/>
                  </a:cubicBezTo>
                  <a:cubicBezTo>
                    <a:pt x="2497" y="1147"/>
                    <a:pt x="2017" y="1"/>
                    <a:pt x="1074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553" name="Google Shape;8553;p57"/>
            <p:cNvSpPr/>
            <p:nvPr/>
          </p:nvSpPr>
          <p:spPr>
            <a:xfrm>
              <a:off x="6408350" y="2256925"/>
              <a:ext cx="62575" cy="53425"/>
            </a:xfrm>
            <a:custGeom>
              <a:rect b="b" l="l" r="r" t="t"/>
              <a:pathLst>
                <a:path extrusionOk="0" h="2137" w="2503">
                  <a:moveTo>
                    <a:pt x="1084" y="0"/>
                  </a:moveTo>
                  <a:cubicBezTo>
                    <a:pt x="1081" y="0"/>
                    <a:pt x="1077" y="0"/>
                    <a:pt x="1074" y="0"/>
                  </a:cubicBezTo>
                  <a:cubicBezTo>
                    <a:pt x="481" y="0"/>
                    <a:pt x="1" y="480"/>
                    <a:pt x="1" y="1065"/>
                  </a:cubicBezTo>
                  <a:cubicBezTo>
                    <a:pt x="1" y="1709"/>
                    <a:pt x="530" y="2137"/>
                    <a:pt x="1081" y="2137"/>
                  </a:cubicBezTo>
                  <a:cubicBezTo>
                    <a:pt x="1344" y="2137"/>
                    <a:pt x="1612" y="2039"/>
                    <a:pt x="1830" y="1821"/>
                  </a:cubicBezTo>
                  <a:cubicBezTo>
                    <a:pt x="2502" y="1149"/>
                    <a:pt x="2029" y="0"/>
                    <a:pt x="1084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554" name="Google Shape;8554;p57"/>
            <p:cNvSpPr/>
            <p:nvPr/>
          </p:nvSpPr>
          <p:spPr>
            <a:xfrm>
              <a:off x="6408350" y="2104500"/>
              <a:ext cx="62425" cy="53325"/>
            </a:xfrm>
            <a:custGeom>
              <a:rect b="b" l="l" r="r" t="t"/>
              <a:pathLst>
                <a:path extrusionOk="0" h="2133" w="2497">
                  <a:moveTo>
                    <a:pt x="1074" y="0"/>
                  </a:moveTo>
                  <a:cubicBezTo>
                    <a:pt x="481" y="0"/>
                    <a:pt x="9" y="480"/>
                    <a:pt x="1" y="1065"/>
                  </a:cubicBezTo>
                  <a:cubicBezTo>
                    <a:pt x="1" y="1709"/>
                    <a:pt x="526" y="2133"/>
                    <a:pt x="1075" y="2133"/>
                  </a:cubicBezTo>
                  <a:cubicBezTo>
                    <a:pt x="1337" y="2133"/>
                    <a:pt x="1604" y="2036"/>
                    <a:pt x="1822" y="1821"/>
                  </a:cubicBezTo>
                  <a:cubicBezTo>
                    <a:pt x="2497" y="1146"/>
                    <a:pt x="2017" y="0"/>
                    <a:pt x="1074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555" name="Google Shape;8555;p57"/>
            <p:cNvSpPr/>
            <p:nvPr/>
          </p:nvSpPr>
          <p:spPr>
            <a:xfrm>
              <a:off x="6408350" y="1799850"/>
              <a:ext cx="62425" cy="53325"/>
            </a:xfrm>
            <a:custGeom>
              <a:rect b="b" l="l" r="r" t="t"/>
              <a:pathLst>
                <a:path extrusionOk="0" h="2133" w="2497">
                  <a:moveTo>
                    <a:pt x="1074" y="0"/>
                  </a:moveTo>
                  <a:cubicBezTo>
                    <a:pt x="481" y="0"/>
                    <a:pt x="9" y="480"/>
                    <a:pt x="1" y="1065"/>
                  </a:cubicBezTo>
                  <a:cubicBezTo>
                    <a:pt x="1" y="1709"/>
                    <a:pt x="526" y="2133"/>
                    <a:pt x="1075" y="2133"/>
                  </a:cubicBezTo>
                  <a:cubicBezTo>
                    <a:pt x="1337" y="2133"/>
                    <a:pt x="1604" y="2036"/>
                    <a:pt x="1822" y="1821"/>
                  </a:cubicBezTo>
                  <a:cubicBezTo>
                    <a:pt x="2497" y="1146"/>
                    <a:pt x="2017" y="0"/>
                    <a:pt x="1074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556" name="Google Shape;8556;p57"/>
            <p:cNvSpPr/>
            <p:nvPr/>
          </p:nvSpPr>
          <p:spPr>
            <a:xfrm>
              <a:off x="6408350" y="1647400"/>
              <a:ext cx="62425" cy="53450"/>
            </a:xfrm>
            <a:custGeom>
              <a:rect b="b" l="l" r="r" t="t"/>
              <a:pathLst>
                <a:path extrusionOk="0" h="2138" w="2497">
                  <a:moveTo>
                    <a:pt x="1074" y="1"/>
                  </a:moveTo>
                  <a:cubicBezTo>
                    <a:pt x="481" y="1"/>
                    <a:pt x="9" y="481"/>
                    <a:pt x="1" y="1066"/>
                  </a:cubicBezTo>
                  <a:cubicBezTo>
                    <a:pt x="1" y="1710"/>
                    <a:pt x="526" y="2138"/>
                    <a:pt x="1075" y="2138"/>
                  </a:cubicBezTo>
                  <a:cubicBezTo>
                    <a:pt x="1337" y="2138"/>
                    <a:pt x="1604" y="2040"/>
                    <a:pt x="1822" y="1822"/>
                  </a:cubicBezTo>
                  <a:cubicBezTo>
                    <a:pt x="2497" y="1155"/>
                    <a:pt x="2017" y="1"/>
                    <a:pt x="1074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557" name="Google Shape;8557;p57"/>
            <p:cNvSpPr/>
            <p:nvPr/>
          </p:nvSpPr>
          <p:spPr>
            <a:xfrm>
              <a:off x="6408350" y="1342750"/>
              <a:ext cx="62425" cy="53450"/>
            </a:xfrm>
            <a:custGeom>
              <a:rect b="b" l="l" r="r" t="t"/>
              <a:pathLst>
                <a:path extrusionOk="0" h="2138" w="2497">
                  <a:moveTo>
                    <a:pt x="1074" y="1"/>
                  </a:moveTo>
                  <a:cubicBezTo>
                    <a:pt x="481" y="1"/>
                    <a:pt x="9" y="481"/>
                    <a:pt x="1" y="1066"/>
                  </a:cubicBezTo>
                  <a:cubicBezTo>
                    <a:pt x="1" y="1710"/>
                    <a:pt x="526" y="2138"/>
                    <a:pt x="1075" y="2138"/>
                  </a:cubicBezTo>
                  <a:cubicBezTo>
                    <a:pt x="1337" y="2138"/>
                    <a:pt x="1604" y="2040"/>
                    <a:pt x="1822" y="1822"/>
                  </a:cubicBezTo>
                  <a:cubicBezTo>
                    <a:pt x="2497" y="1147"/>
                    <a:pt x="2017" y="1"/>
                    <a:pt x="1074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558" name="Google Shape;8558;p57"/>
            <p:cNvSpPr/>
            <p:nvPr/>
          </p:nvSpPr>
          <p:spPr>
            <a:xfrm>
              <a:off x="6408350" y="1266550"/>
              <a:ext cx="62425" cy="53450"/>
            </a:xfrm>
            <a:custGeom>
              <a:rect b="b" l="l" r="r" t="t"/>
              <a:pathLst>
                <a:path extrusionOk="0" h="2138" w="2497">
                  <a:moveTo>
                    <a:pt x="1074" y="0"/>
                  </a:moveTo>
                  <a:cubicBezTo>
                    <a:pt x="481" y="9"/>
                    <a:pt x="9" y="480"/>
                    <a:pt x="1" y="1074"/>
                  </a:cubicBezTo>
                  <a:cubicBezTo>
                    <a:pt x="1" y="1711"/>
                    <a:pt x="525" y="2137"/>
                    <a:pt x="1074" y="2137"/>
                  </a:cubicBezTo>
                  <a:cubicBezTo>
                    <a:pt x="1336" y="2137"/>
                    <a:pt x="1604" y="2040"/>
                    <a:pt x="1822" y="1821"/>
                  </a:cubicBezTo>
                  <a:cubicBezTo>
                    <a:pt x="2497" y="1155"/>
                    <a:pt x="2017" y="0"/>
                    <a:pt x="1074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559" name="Google Shape;8559;p57"/>
            <p:cNvSpPr/>
            <p:nvPr/>
          </p:nvSpPr>
          <p:spPr>
            <a:xfrm>
              <a:off x="6332350" y="2409350"/>
              <a:ext cx="62225" cy="53350"/>
            </a:xfrm>
            <a:custGeom>
              <a:rect b="b" l="l" r="r" t="t"/>
              <a:pathLst>
                <a:path extrusionOk="0" h="2134" w="2489">
                  <a:moveTo>
                    <a:pt x="1066" y="0"/>
                  </a:moveTo>
                  <a:cubicBezTo>
                    <a:pt x="472" y="0"/>
                    <a:pt x="1" y="480"/>
                    <a:pt x="1" y="1065"/>
                  </a:cubicBezTo>
                  <a:cubicBezTo>
                    <a:pt x="1" y="1709"/>
                    <a:pt x="526" y="2133"/>
                    <a:pt x="1072" y="2133"/>
                  </a:cubicBezTo>
                  <a:cubicBezTo>
                    <a:pt x="1333" y="2133"/>
                    <a:pt x="1598" y="2036"/>
                    <a:pt x="1813" y="1821"/>
                  </a:cubicBezTo>
                  <a:cubicBezTo>
                    <a:pt x="2488" y="1146"/>
                    <a:pt x="2009" y="0"/>
                    <a:pt x="1066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560" name="Google Shape;8560;p57"/>
            <p:cNvSpPr/>
            <p:nvPr/>
          </p:nvSpPr>
          <p:spPr>
            <a:xfrm>
              <a:off x="6332350" y="2333125"/>
              <a:ext cx="62225" cy="53450"/>
            </a:xfrm>
            <a:custGeom>
              <a:rect b="b" l="l" r="r" t="t"/>
              <a:pathLst>
                <a:path extrusionOk="0" h="2138" w="2489">
                  <a:moveTo>
                    <a:pt x="1066" y="1"/>
                  </a:moveTo>
                  <a:cubicBezTo>
                    <a:pt x="472" y="1"/>
                    <a:pt x="1" y="480"/>
                    <a:pt x="1" y="1066"/>
                  </a:cubicBezTo>
                  <a:cubicBezTo>
                    <a:pt x="1" y="1709"/>
                    <a:pt x="526" y="2137"/>
                    <a:pt x="1072" y="2137"/>
                  </a:cubicBezTo>
                  <a:cubicBezTo>
                    <a:pt x="1333" y="2137"/>
                    <a:pt x="1598" y="2040"/>
                    <a:pt x="1813" y="1822"/>
                  </a:cubicBezTo>
                  <a:cubicBezTo>
                    <a:pt x="2488" y="1147"/>
                    <a:pt x="2009" y="1"/>
                    <a:pt x="1066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561" name="Google Shape;8561;p57"/>
            <p:cNvSpPr/>
            <p:nvPr/>
          </p:nvSpPr>
          <p:spPr>
            <a:xfrm>
              <a:off x="6332350" y="1952050"/>
              <a:ext cx="62225" cy="53450"/>
            </a:xfrm>
            <a:custGeom>
              <a:rect b="b" l="l" r="r" t="t"/>
              <a:pathLst>
                <a:path extrusionOk="0" h="2138" w="2489">
                  <a:moveTo>
                    <a:pt x="1066" y="1"/>
                  </a:moveTo>
                  <a:cubicBezTo>
                    <a:pt x="472" y="9"/>
                    <a:pt x="1" y="481"/>
                    <a:pt x="1" y="1074"/>
                  </a:cubicBezTo>
                  <a:cubicBezTo>
                    <a:pt x="1" y="1712"/>
                    <a:pt x="525" y="2138"/>
                    <a:pt x="1071" y="2138"/>
                  </a:cubicBezTo>
                  <a:cubicBezTo>
                    <a:pt x="1332" y="2138"/>
                    <a:pt x="1598" y="2040"/>
                    <a:pt x="1813" y="1822"/>
                  </a:cubicBezTo>
                  <a:cubicBezTo>
                    <a:pt x="2488" y="1155"/>
                    <a:pt x="2009" y="1"/>
                    <a:pt x="1066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562" name="Google Shape;8562;p57"/>
            <p:cNvSpPr/>
            <p:nvPr/>
          </p:nvSpPr>
          <p:spPr>
            <a:xfrm>
              <a:off x="6332350" y="1876050"/>
              <a:ext cx="62225" cy="53275"/>
            </a:xfrm>
            <a:custGeom>
              <a:rect b="b" l="l" r="r" t="t"/>
              <a:pathLst>
                <a:path extrusionOk="0" h="2131" w="2489">
                  <a:moveTo>
                    <a:pt x="1066" y="1"/>
                  </a:moveTo>
                  <a:cubicBezTo>
                    <a:pt x="472" y="1"/>
                    <a:pt x="1" y="472"/>
                    <a:pt x="1" y="1066"/>
                  </a:cubicBezTo>
                  <a:cubicBezTo>
                    <a:pt x="1" y="1707"/>
                    <a:pt x="523" y="2131"/>
                    <a:pt x="1067" y="2131"/>
                  </a:cubicBezTo>
                  <a:cubicBezTo>
                    <a:pt x="1329" y="2131"/>
                    <a:pt x="1597" y="2033"/>
                    <a:pt x="1813" y="1813"/>
                  </a:cubicBezTo>
                  <a:cubicBezTo>
                    <a:pt x="2488" y="1147"/>
                    <a:pt x="2009" y="1"/>
                    <a:pt x="1066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563" name="Google Shape;8563;p57"/>
            <p:cNvSpPr/>
            <p:nvPr/>
          </p:nvSpPr>
          <p:spPr>
            <a:xfrm>
              <a:off x="6332350" y="1723625"/>
              <a:ext cx="62225" cy="53350"/>
            </a:xfrm>
            <a:custGeom>
              <a:rect b="b" l="l" r="r" t="t"/>
              <a:pathLst>
                <a:path extrusionOk="0" h="2134" w="2489">
                  <a:moveTo>
                    <a:pt x="1066" y="1"/>
                  </a:moveTo>
                  <a:cubicBezTo>
                    <a:pt x="472" y="1"/>
                    <a:pt x="1" y="480"/>
                    <a:pt x="1" y="1065"/>
                  </a:cubicBezTo>
                  <a:cubicBezTo>
                    <a:pt x="1" y="1709"/>
                    <a:pt x="526" y="2133"/>
                    <a:pt x="1072" y="2133"/>
                  </a:cubicBezTo>
                  <a:cubicBezTo>
                    <a:pt x="1333" y="2133"/>
                    <a:pt x="1598" y="2037"/>
                    <a:pt x="1813" y="1822"/>
                  </a:cubicBezTo>
                  <a:cubicBezTo>
                    <a:pt x="2488" y="1147"/>
                    <a:pt x="2009" y="1"/>
                    <a:pt x="1066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564" name="Google Shape;8564;p57"/>
            <p:cNvSpPr/>
            <p:nvPr/>
          </p:nvSpPr>
          <p:spPr>
            <a:xfrm>
              <a:off x="6332350" y="1647400"/>
              <a:ext cx="62225" cy="53450"/>
            </a:xfrm>
            <a:custGeom>
              <a:rect b="b" l="l" r="r" t="t"/>
              <a:pathLst>
                <a:path extrusionOk="0" h="2138" w="2489">
                  <a:moveTo>
                    <a:pt x="1066" y="1"/>
                  </a:moveTo>
                  <a:cubicBezTo>
                    <a:pt x="472" y="9"/>
                    <a:pt x="1" y="481"/>
                    <a:pt x="1" y="1066"/>
                  </a:cubicBezTo>
                  <a:cubicBezTo>
                    <a:pt x="1" y="1710"/>
                    <a:pt x="526" y="2138"/>
                    <a:pt x="1072" y="2138"/>
                  </a:cubicBezTo>
                  <a:cubicBezTo>
                    <a:pt x="1333" y="2138"/>
                    <a:pt x="1598" y="2040"/>
                    <a:pt x="1813" y="1822"/>
                  </a:cubicBezTo>
                  <a:cubicBezTo>
                    <a:pt x="2488" y="1147"/>
                    <a:pt x="2009" y="1"/>
                    <a:pt x="1066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565" name="Google Shape;8565;p57"/>
            <p:cNvSpPr/>
            <p:nvPr/>
          </p:nvSpPr>
          <p:spPr>
            <a:xfrm>
              <a:off x="6332350" y="1342750"/>
              <a:ext cx="62225" cy="53450"/>
            </a:xfrm>
            <a:custGeom>
              <a:rect b="b" l="l" r="r" t="t"/>
              <a:pathLst>
                <a:path extrusionOk="0" h="2138" w="2489">
                  <a:moveTo>
                    <a:pt x="1066" y="1"/>
                  </a:moveTo>
                  <a:cubicBezTo>
                    <a:pt x="472" y="1"/>
                    <a:pt x="1" y="481"/>
                    <a:pt x="1" y="1066"/>
                  </a:cubicBezTo>
                  <a:cubicBezTo>
                    <a:pt x="1" y="1710"/>
                    <a:pt x="526" y="2138"/>
                    <a:pt x="1072" y="2138"/>
                  </a:cubicBezTo>
                  <a:cubicBezTo>
                    <a:pt x="1333" y="2138"/>
                    <a:pt x="1598" y="2040"/>
                    <a:pt x="1813" y="1822"/>
                  </a:cubicBezTo>
                  <a:cubicBezTo>
                    <a:pt x="2488" y="1147"/>
                    <a:pt x="2009" y="1"/>
                    <a:pt x="1066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566" name="Google Shape;8566;p57"/>
            <p:cNvSpPr/>
            <p:nvPr/>
          </p:nvSpPr>
          <p:spPr>
            <a:xfrm>
              <a:off x="6256150" y="2485550"/>
              <a:ext cx="62200" cy="53300"/>
            </a:xfrm>
            <a:custGeom>
              <a:rect b="b" l="l" r="r" t="t"/>
              <a:pathLst>
                <a:path extrusionOk="0" h="2132" w="2488">
                  <a:moveTo>
                    <a:pt x="1065" y="1"/>
                  </a:moveTo>
                  <a:cubicBezTo>
                    <a:pt x="472" y="1"/>
                    <a:pt x="0" y="472"/>
                    <a:pt x="0" y="1066"/>
                  </a:cubicBezTo>
                  <a:cubicBezTo>
                    <a:pt x="0" y="1708"/>
                    <a:pt x="522" y="2131"/>
                    <a:pt x="1067" y="2131"/>
                  </a:cubicBezTo>
                  <a:cubicBezTo>
                    <a:pt x="1329" y="2131"/>
                    <a:pt x="1596" y="2033"/>
                    <a:pt x="1813" y="1814"/>
                  </a:cubicBezTo>
                  <a:cubicBezTo>
                    <a:pt x="2488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567" name="Google Shape;8567;p57"/>
            <p:cNvSpPr/>
            <p:nvPr/>
          </p:nvSpPr>
          <p:spPr>
            <a:xfrm>
              <a:off x="6256150" y="2409350"/>
              <a:ext cx="62200" cy="53350"/>
            </a:xfrm>
            <a:custGeom>
              <a:rect b="b" l="l" r="r" t="t"/>
              <a:pathLst>
                <a:path extrusionOk="0" h="2134" w="2488">
                  <a:moveTo>
                    <a:pt x="1065" y="0"/>
                  </a:moveTo>
                  <a:cubicBezTo>
                    <a:pt x="480" y="0"/>
                    <a:pt x="0" y="480"/>
                    <a:pt x="0" y="1065"/>
                  </a:cubicBezTo>
                  <a:cubicBezTo>
                    <a:pt x="0" y="1709"/>
                    <a:pt x="525" y="2133"/>
                    <a:pt x="1071" y="2133"/>
                  </a:cubicBezTo>
                  <a:cubicBezTo>
                    <a:pt x="1332" y="2133"/>
                    <a:pt x="1598" y="2036"/>
                    <a:pt x="1813" y="1821"/>
                  </a:cubicBezTo>
                  <a:cubicBezTo>
                    <a:pt x="2488" y="1146"/>
                    <a:pt x="2016" y="0"/>
                    <a:pt x="1065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568" name="Google Shape;8568;p57"/>
            <p:cNvSpPr/>
            <p:nvPr/>
          </p:nvSpPr>
          <p:spPr>
            <a:xfrm>
              <a:off x="6256150" y="2028275"/>
              <a:ext cx="62200" cy="53450"/>
            </a:xfrm>
            <a:custGeom>
              <a:rect b="b" l="l" r="r" t="t"/>
              <a:pathLst>
                <a:path extrusionOk="0" h="2138" w="2488">
                  <a:moveTo>
                    <a:pt x="1065" y="1"/>
                  </a:moveTo>
                  <a:cubicBezTo>
                    <a:pt x="480" y="1"/>
                    <a:pt x="0" y="480"/>
                    <a:pt x="0" y="1065"/>
                  </a:cubicBezTo>
                  <a:cubicBezTo>
                    <a:pt x="0" y="1709"/>
                    <a:pt x="525" y="2137"/>
                    <a:pt x="1071" y="2137"/>
                  </a:cubicBezTo>
                  <a:cubicBezTo>
                    <a:pt x="1332" y="2137"/>
                    <a:pt x="1597" y="2040"/>
                    <a:pt x="1813" y="1821"/>
                  </a:cubicBezTo>
                  <a:cubicBezTo>
                    <a:pt x="2488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569" name="Google Shape;8569;p57"/>
            <p:cNvSpPr/>
            <p:nvPr/>
          </p:nvSpPr>
          <p:spPr>
            <a:xfrm>
              <a:off x="6256150" y="1952050"/>
              <a:ext cx="62200" cy="53450"/>
            </a:xfrm>
            <a:custGeom>
              <a:rect b="b" l="l" r="r" t="t"/>
              <a:pathLst>
                <a:path extrusionOk="0" h="2138" w="2488">
                  <a:moveTo>
                    <a:pt x="1065" y="1"/>
                  </a:moveTo>
                  <a:cubicBezTo>
                    <a:pt x="480" y="9"/>
                    <a:pt x="0" y="481"/>
                    <a:pt x="0" y="1074"/>
                  </a:cubicBezTo>
                  <a:cubicBezTo>
                    <a:pt x="0" y="1712"/>
                    <a:pt x="524" y="2138"/>
                    <a:pt x="1070" y="2138"/>
                  </a:cubicBezTo>
                  <a:cubicBezTo>
                    <a:pt x="1331" y="2138"/>
                    <a:pt x="1597" y="2040"/>
                    <a:pt x="1813" y="1822"/>
                  </a:cubicBezTo>
                  <a:cubicBezTo>
                    <a:pt x="2488" y="1155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570" name="Google Shape;8570;p57"/>
            <p:cNvSpPr/>
            <p:nvPr/>
          </p:nvSpPr>
          <p:spPr>
            <a:xfrm>
              <a:off x="6256150" y="1876050"/>
              <a:ext cx="62200" cy="53350"/>
            </a:xfrm>
            <a:custGeom>
              <a:rect b="b" l="l" r="r" t="t"/>
              <a:pathLst>
                <a:path extrusionOk="0" h="2134" w="2488">
                  <a:moveTo>
                    <a:pt x="1065" y="1"/>
                  </a:moveTo>
                  <a:cubicBezTo>
                    <a:pt x="480" y="1"/>
                    <a:pt x="0" y="472"/>
                    <a:pt x="0" y="1066"/>
                  </a:cubicBezTo>
                  <a:cubicBezTo>
                    <a:pt x="0" y="1709"/>
                    <a:pt x="525" y="2133"/>
                    <a:pt x="1071" y="2133"/>
                  </a:cubicBezTo>
                  <a:cubicBezTo>
                    <a:pt x="1332" y="2133"/>
                    <a:pt x="1598" y="2037"/>
                    <a:pt x="1813" y="1822"/>
                  </a:cubicBezTo>
                  <a:cubicBezTo>
                    <a:pt x="2488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571" name="Google Shape;8571;p57"/>
            <p:cNvSpPr/>
            <p:nvPr/>
          </p:nvSpPr>
          <p:spPr>
            <a:xfrm>
              <a:off x="6256150" y="1799850"/>
              <a:ext cx="62200" cy="53325"/>
            </a:xfrm>
            <a:custGeom>
              <a:rect b="b" l="l" r="r" t="t"/>
              <a:pathLst>
                <a:path extrusionOk="0" h="2133" w="2488">
                  <a:moveTo>
                    <a:pt x="1065" y="0"/>
                  </a:moveTo>
                  <a:cubicBezTo>
                    <a:pt x="480" y="0"/>
                    <a:pt x="0" y="480"/>
                    <a:pt x="0" y="1065"/>
                  </a:cubicBezTo>
                  <a:cubicBezTo>
                    <a:pt x="0" y="1709"/>
                    <a:pt x="525" y="2133"/>
                    <a:pt x="1071" y="2133"/>
                  </a:cubicBezTo>
                  <a:cubicBezTo>
                    <a:pt x="1332" y="2133"/>
                    <a:pt x="1598" y="2036"/>
                    <a:pt x="1813" y="1821"/>
                  </a:cubicBezTo>
                  <a:cubicBezTo>
                    <a:pt x="2488" y="1146"/>
                    <a:pt x="2016" y="0"/>
                    <a:pt x="1065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572" name="Google Shape;8572;p57"/>
            <p:cNvSpPr/>
            <p:nvPr/>
          </p:nvSpPr>
          <p:spPr>
            <a:xfrm>
              <a:off x="6256150" y="1723625"/>
              <a:ext cx="62200" cy="53350"/>
            </a:xfrm>
            <a:custGeom>
              <a:rect b="b" l="l" r="r" t="t"/>
              <a:pathLst>
                <a:path extrusionOk="0" h="2134" w="2488">
                  <a:moveTo>
                    <a:pt x="1065" y="1"/>
                  </a:moveTo>
                  <a:cubicBezTo>
                    <a:pt x="480" y="1"/>
                    <a:pt x="0" y="480"/>
                    <a:pt x="0" y="1065"/>
                  </a:cubicBezTo>
                  <a:cubicBezTo>
                    <a:pt x="0" y="1709"/>
                    <a:pt x="525" y="2133"/>
                    <a:pt x="1071" y="2133"/>
                  </a:cubicBezTo>
                  <a:cubicBezTo>
                    <a:pt x="1332" y="2133"/>
                    <a:pt x="1598" y="2037"/>
                    <a:pt x="1813" y="1822"/>
                  </a:cubicBezTo>
                  <a:cubicBezTo>
                    <a:pt x="2488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573" name="Google Shape;8573;p57"/>
            <p:cNvSpPr/>
            <p:nvPr/>
          </p:nvSpPr>
          <p:spPr>
            <a:xfrm>
              <a:off x="6256150" y="1342750"/>
              <a:ext cx="62200" cy="53450"/>
            </a:xfrm>
            <a:custGeom>
              <a:rect b="b" l="l" r="r" t="t"/>
              <a:pathLst>
                <a:path extrusionOk="0" h="2138" w="2488">
                  <a:moveTo>
                    <a:pt x="1065" y="1"/>
                  </a:moveTo>
                  <a:cubicBezTo>
                    <a:pt x="480" y="1"/>
                    <a:pt x="0" y="481"/>
                    <a:pt x="0" y="1066"/>
                  </a:cubicBezTo>
                  <a:cubicBezTo>
                    <a:pt x="0" y="1710"/>
                    <a:pt x="525" y="2138"/>
                    <a:pt x="1071" y="2138"/>
                  </a:cubicBezTo>
                  <a:cubicBezTo>
                    <a:pt x="1332" y="2138"/>
                    <a:pt x="1597" y="2040"/>
                    <a:pt x="1813" y="1822"/>
                  </a:cubicBezTo>
                  <a:cubicBezTo>
                    <a:pt x="2488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574" name="Google Shape;8574;p57"/>
            <p:cNvSpPr/>
            <p:nvPr/>
          </p:nvSpPr>
          <p:spPr>
            <a:xfrm>
              <a:off x="6179925" y="2485550"/>
              <a:ext cx="62225" cy="53300"/>
            </a:xfrm>
            <a:custGeom>
              <a:rect b="b" l="l" r="r" t="t"/>
              <a:pathLst>
                <a:path extrusionOk="0" h="2132" w="2489">
                  <a:moveTo>
                    <a:pt x="1065" y="1"/>
                  </a:moveTo>
                  <a:cubicBezTo>
                    <a:pt x="480" y="1"/>
                    <a:pt x="0" y="472"/>
                    <a:pt x="0" y="1066"/>
                  </a:cubicBezTo>
                  <a:cubicBezTo>
                    <a:pt x="0" y="1708"/>
                    <a:pt x="523" y="2131"/>
                    <a:pt x="1070" y="2131"/>
                  </a:cubicBezTo>
                  <a:cubicBezTo>
                    <a:pt x="1333" y="2131"/>
                    <a:pt x="1602" y="2033"/>
                    <a:pt x="1821" y="1814"/>
                  </a:cubicBezTo>
                  <a:cubicBezTo>
                    <a:pt x="2488" y="1147"/>
                    <a:pt x="2017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575" name="Google Shape;8575;p57"/>
            <p:cNvSpPr/>
            <p:nvPr/>
          </p:nvSpPr>
          <p:spPr>
            <a:xfrm>
              <a:off x="6179925" y="2409350"/>
              <a:ext cx="62225" cy="53350"/>
            </a:xfrm>
            <a:custGeom>
              <a:rect b="b" l="l" r="r" t="t"/>
              <a:pathLst>
                <a:path extrusionOk="0" h="2134" w="2489">
                  <a:moveTo>
                    <a:pt x="1065" y="0"/>
                  </a:moveTo>
                  <a:cubicBezTo>
                    <a:pt x="480" y="0"/>
                    <a:pt x="0" y="480"/>
                    <a:pt x="0" y="1065"/>
                  </a:cubicBezTo>
                  <a:cubicBezTo>
                    <a:pt x="0" y="1709"/>
                    <a:pt x="526" y="2133"/>
                    <a:pt x="1074" y="2133"/>
                  </a:cubicBezTo>
                  <a:cubicBezTo>
                    <a:pt x="1336" y="2133"/>
                    <a:pt x="1603" y="2036"/>
                    <a:pt x="1821" y="1821"/>
                  </a:cubicBezTo>
                  <a:cubicBezTo>
                    <a:pt x="2488" y="1146"/>
                    <a:pt x="2017" y="0"/>
                    <a:pt x="1065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576" name="Google Shape;8576;p57"/>
            <p:cNvSpPr/>
            <p:nvPr/>
          </p:nvSpPr>
          <p:spPr>
            <a:xfrm>
              <a:off x="6179925" y="2104500"/>
              <a:ext cx="62225" cy="53325"/>
            </a:xfrm>
            <a:custGeom>
              <a:rect b="b" l="l" r="r" t="t"/>
              <a:pathLst>
                <a:path extrusionOk="0" h="2133" w="2489">
                  <a:moveTo>
                    <a:pt x="1065" y="0"/>
                  </a:moveTo>
                  <a:cubicBezTo>
                    <a:pt x="480" y="0"/>
                    <a:pt x="0" y="480"/>
                    <a:pt x="0" y="1065"/>
                  </a:cubicBezTo>
                  <a:cubicBezTo>
                    <a:pt x="0" y="1709"/>
                    <a:pt x="526" y="2133"/>
                    <a:pt x="1074" y="2133"/>
                  </a:cubicBezTo>
                  <a:cubicBezTo>
                    <a:pt x="1336" y="2133"/>
                    <a:pt x="1603" y="2036"/>
                    <a:pt x="1821" y="1821"/>
                  </a:cubicBezTo>
                  <a:cubicBezTo>
                    <a:pt x="2488" y="1146"/>
                    <a:pt x="2017" y="0"/>
                    <a:pt x="1065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577" name="Google Shape;8577;p57"/>
            <p:cNvSpPr/>
            <p:nvPr/>
          </p:nvSpPr>
          <p:spPr>
            <a:xfrm>
              <a:off x="6179925" y="1342750"/>
              <a:ext cx="62225" cy="53450"/>
            </a:xfrm>
            <a:custGeom>
              <a:rect b="b" l="l" r="r" t="t"/>
              <a:pathLst>
                <a:path extrusionOk="0" h="2138" w="2489">
                  <a:moveTo>
                    <a:pt x="1065" y="1"/>
                  </a:moveTo>
                  <a:cubicBezTo>
                    <a:pt x="480" y="1"/>
                    <a:pt x="0" y="481"/>
                    <a:pt x="0" y="1066"/>
                  </a:cubicBezTo>
                  <a:cubicBezTo>
                    <a:pt x="0" y="1710"/>
                    <a:pt x="526" y="2138"/>
                    <a:pt x="1074" y="2138"/>
                  </a:cubicBezTo>
                  <a:cubicBezTo>
                    <a:pt x="1336" y="2138"/>
                    <a:pt x="1603" y="2040"/>
                    <a:pt x="1821" y="1822"/>
                  </a:cubicBezTo>
                  <a:cubicBezTo>
                    <a:pt x="2488" y="1147"/>
                    <a:pt x="2017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578" name="Google Shape;8578;p57"/>
            <p:cNvSpPr/>
            <p:nvPr/>
          </p:nvSpPr>
          <p:spPr>
            <a:xfrm>
              <a:off x="6103700" y="2333125"/>
              <a:ext cx="62425" cy="53450"/>
            </a:xfrm>
            <a:custGeom>
              <a:rect b="b" l="l" r="r" t="t"/>
              <a:pathLst>
                <a:path extrusionOk="0" h="2138" w="2497">
                  <a:moveTo>
                    <a:pt x="1066" y="1"/>
                  </a:moveTo>
                  <a:cubicBezTo>
                    <a:pt x="481" y="1"/>
                    <a:pt x="1" y="480"/>
                    <a:pt x="1" y="1066"/>
                  </a:cubicBezTo>
                  <a:cubicBezTo>
                    <a:pt x="1" y="1709"/>
                    <a:pt x="526" y="2137"/>
                    <a:pt x="1075" y="2137"/>
                  </a:cubicBezTo>
                  <a:cubicBezTo>
                    <a:pt x="1337" y="2137"/>
                    <a:pt x="1604" y="2040"/>
                    <a:pt x="1822" y="1822"/>
                  </a:cubicBezTo>
                  <a:cubicBezTo>
                    <a:pt x="2497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579" name="Google Shape;8579;p57"/>
            <p:cNvSpPr/>
            <p:nvPr/>
          </p:nvSpPr>
          <p:spPr>
            <a:xfrm>
              <a:off x="6103700" y="2256925"/>
              <a:ext cx="62575" cy="53425"/>
            </a:xfrm>
            <a:custGeom>
              <a:rect b="b" l="l" r="r" t="t"/>
              <a:pathLst>
                <a:path extrusionOk="0" h="2137" w="2503">
                  <a:moveTo>
                    <a:pt x="1076" y="0"/>
                  </a:moveTo>
                  <a:cubicBezTo>
                    <a:pt x="1073" y="0"/>
                    <a:pt x="1069" y="0"/>
                    <a:pt x="1066" y="0"/>
                  </a:cubicBezTo>
                  <a:cubicBezTo>
                    <a:pt x="481" y="0"/>
                    <a:pt x="1" y="480"/>
                    <a:pt x="1" y="1065"/>
                  </a:cubicBezTo>
                  <a:cubicBezTo>
                    <a:pt x="1" y="1709"/>
                    <a:pt x="530" y="2137"/>
                    <a:pt x="1081" y="2137"/>
                  </a:cubicBezTo>
                  <a:cubicBezTo>
                    <a:pt x="1344" y="2137"/>
                    <a:pt x="1612" y="2039"/>
                    <a:pt x="1830" y="1821"/>
                  </a:cubicBezTo>
                  <a:cubicBezTo>
                    <a:pt x="2502" y="1149"/>
                    <a:pt x="2029" y="0"/>
                    <a:pt x="1076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580" name="Google Shape;8580;p57"/>
            <p:cNvSpPr/>
            <p:nvPr/>
          </p:nvSpPr>
          <p:spPr>
            <a:xfrm>
              <a:off x="6103700" y="2180700"/>
              <a:ext cx="62425" cy="53350"/>
            </a:xfrm>
            <a:custGeom>
              <a:rect b="b" l="l" r="r" t="t"/>
              <a:pathLst>
                <a:path extrusionOk="0" h="2134" w="2497">
                  <a:moveTo>
                    <a:pt x="1066" y="1"/>
                  </a:moveTo>
                  <a:cubicBezTo>
                    <a:pt x="481" y="1"/>
                    <a:pt x="9" y="480"/>
                    <a:pt x="1" y="1066"/>
                  </a:cubicBezTo>
                  <a:cubicBezTo>
                    <a:pt x="1" y="1709"/>
                    <a:pt x="526" y="2133"/>
                    <a:pt x="1075" y="2133"/>
                  </a:cubicBezTo>
                  <a:cubicBezTo>
                    <a:pt x="1337" y="2133"/>
                    <a:pt x="1604" y="2037"/>
                    <a:pt x="1822" y="1822"/>
                  </a:cubicBezTo>
                  <a:cubicBezTo>
                    <a:pt x="2497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581" name="Google Shape;8581;p57"/>
            <p:cNvSpPr/>
            <p:nvPr/>
          </p:nvSpPr>
          <p:spPr>
            <a:xfrm>
              <a:off x="6103700" y="2104500"/>
              <a:ext cx="62425" cy="53325"/>
            </a:xfrm>
            <a:custGeom>
              <a:rect b="b" l="l" r="r" t="t"/>
              <a:pathLst>
                <a:path extrusionOk="0" h="2133" w="2497">
                  <a:moveTo>
                    <a:pt x="1066" y="0"/>
                  </a:moveTo>
                  <a:cubicBezTo>
                    <a:pt x="481" y="0"/>
                    <a:pt x="9" y="480"/>
                    <a:pt x="1" y="1065"/>
                  </a:cubicBezTo>
                  <a:cubicBezTo>
                    <a:pt x="1" y="1709"/>
                    <a:pt x="526" y="2133"/>
                    <a:pt x="1075" y="2133"/>
                  </a:cubicBezTo>
                  <a:cubicBezTo>
                    <a:pt x="1337" y="2133"/>
                    <a:pt x="1604" y="2036"/>
                    <a:pt x="1822" y="1821"/>
                  </a:cubicBezTo>
                  <a:cubicBezTo>
                    <a:pt x="2497" y="1146"/>
                    <a:pt x="2017" y="0"/>
                    <a:pt x="1066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582" name="Google Shape;8582;p57"/>
            <p:cNvSpPr/>
            <p:nvPr/>
          </p:nvSpPr>
          <p:spPr>
            <a:xfrm>
              <a:off x="6103700" y="1342750"/>
              <a:ext cx="62425" cy="53450"/>
            </a:xfrm>
            <a:custGeom>
              <a:rect b="b" l="l" r="r" t="t"/>
              <a:pathLst>
                <a:path extrusionOk="0" h="2138" w="2497">
                  <a:moveTo>
                    <a:pt x="1066" y="1"/>
                  </a:moveTo>
                  <a:cubicBezTo>
                    <a:pt x="481" y="1"/>
                    <a:pt x="9" y="481"/>
                    <a:pt x="1" y="1066"/>
                  </a:cubicBezTo>
                  <a:cubicBezTo>
                    <a:pt x="1" y="1710"/>
                    <a:pt x="526" y="2138"/>
                    <a:pt x="1075" y="2138"/>
                  </a:cubicBezTo>
                  <a:cubicBezTo>
                    <a:pt x="1337" y="2138"/>
                    <a:pt x="1604" y="2040"/>
                    <a:pt x="1822" y="1822"/>
                  </a:cubicBezTo>
                  <a:cubicBezTo>
                    <a:pt x="2497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583" name="Google Shape;8583;p57"/>
            <p:cNvSpPr/>
            <p:nvPr/>
          </p:nvSpPr>
          <p:spPr>
            <a:xfrm>
              <a:off x="6027500" y="2180700"/>
              <a:ext cx="62425" cy="53350"/>
            </a:xfrm>
            <a:custGeom>
              <a:rect b="b" l="l" r="r" t="t"/>
              <a:pathLst>
                <a:path extrusionOk="0" h="2134" w="2497">
                  <a:moveTo>
                    <a:pt x="1073" y="1"/>
                  </a:moveTo>
                  <a:cubicBezTo>
                    <a:pt x="480" y="1"/>
                    <a:pt x="9" y="480"/>
                    <a:pt x="0" y="1066"/>
                  </a:cubicBezTo>
                  <a:cubicBezTo>
                    <a:pt x="0" y="1709"/>
                    <a:pt x="529" y="2133"/>
                    <a:pt x="1078" y="2133"/>
                  </a:cubicBezTo>
                  <a:cubicBezTo>
                    <a:pt x="1340" y="2133"/>
                    <a:pt x="1606" y="2037"/>
                    <a:pt x="1821" y="1822"/>
                  </a:cubicBezTo>
                  <a:cubicBezTo>
                    <a:pt x="2496" y="1147"/>
                    <a:pt x="2016" y="1"/>
                    <a:pt x="1073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584" name="Google Shape;8584;p57"/>
            <p:cNvSpPr/>
            <p:nvPr/>
          </p:nvSpPr>
          <p:spPr>
            <a:xfrm>
              <a:off x="6027500" y="1342750"/>
              <a:ext cx="62425" cy="53450"/>
            </a:xfrm>
            <a:custGeom>
              <a:rect b="b" l="l" r="r" t="t"/>
              <a:pathLst>
                <a:path extrusionOk="0" h="2138" w="2497">
                  <a:moveTo>
                    <a:pt x="1073" y="1"/>
                  </a:moveTo>
                  <a:cubicBezTo>
                    <a:pt x="480" y="1"/>
                    <a:pt x="9" y="481"/>
                    <a:pt x="0" y="1066"/>
                  </a:cubicBezTo>
                  <a:cubicBezTo>
                    <a:pt x="0" y="1710"/>
                    <a:pt x="529" y="2138"/>
                    <a:pt x="1078" y="2138"/>
                  </a:cubicBezTo>
                  <a:cubicBezTo>
                    <a:pt x="1340" y="2138"/>
                    <a:pt x="1606" y="2040"/>
                    <a:pt x="1821" y="1822"/>
                  </a:cubicBezTo>
                  <a:cubicBezTo>
                    <a:pt x="2496" y="1147"/>
                    <a:pt x="2016" y="1"/>
                    <a:pt x="1073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585" name="Google Shape;8585;p57"/>
            <p:cNvSpPr/>
            <p:nvPr/>
          </p:nvSpPr>
          <p:spPr>
            <a:xfrm>
              <a:off x="5951475" y="2485550"/>
              <a:ext cx="62225" cy="53300"/>
            </a:xfrm>
            <a:custGeom>
              <a:rect b="b" l="l" r="r" t="t"/>
              <a:pathLst>
                <a:path extrusionOk="0" h="2132" w="2489">
                  <a:moveTo>
                    <a:pt x="1066" y="1"/>
                  </a:moveTo>
                  <a:cubicBezTo>
                    <a:pt x="472" y="1"/>
                    <a:pt x="1" y="480"/>
                    <a:pt x="1" y="1066"/>
                  </a:cubicBezTo>
                  <a:cubicBezTo>
                    <a:pt x="1" y="1708"/>
                    <a:pt x="523" y="2131"/>
                    <a:pt x="1070" y="2131"/>
                  </a:cubicBezTo>
                  <a:cubicBezTo>
                    <a:pt x="1333" y="2131"/>
                    <a:pt x="1603" y="2033"/>
                    <a:pt x="1822" y="1814"/>
                  </a:cubicBezTo>
                  <a:cubicBezTo>
                    <a:pt x="2489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586" name="Google Shape;8586;p57"/>
            <p:cNvSpPr/>
            <p:nvPr/>
          </p:nvSpPr>
          <p:spPr>
            <a:xfrm>
              <a:off x="5951475" y="2409350"/>
              <a:ext cx="62225" cy="53350"/>
            </a:xfrm>
            <a:custGeom>
              <a:rect b="b" l="l" r="r" t="t"/>
              <a:pathLst>
                <a:path extrusionOk="0" h="2134" w="2489">
                  <a:moveTo>
                    <a:pt x="1066" y="0"/>
                  </a:moveTo>
                  <a:cubicBezTo>
                    <a:pt x="472" y="0"/>
                    <a:pt x="1" y="480"/>
                    <a:pt x="1" y="1065"/>
                  </a:cubicBezTo>
                  <a:cubicBezTo>
                    <a:pt x="1" y="1709"/>
                    <a:pt x="526" y="2133"/>
                    <a:pt x="1072" y="2133"/>
                  </a:cubicBezTo>
                  <a:cubicBezTo>
                    <a:pt x="1333" y="2133"/>
                    <a:pt x="1598" y="2036"/>
                    <a:pt x="1814" y="1821"/>
                  </a:cubicBezTo>
                  <a:cubicBezTo>
                    <a:pt x="2489" y="1146"/>
                    <a:pt x="2017" y="0"/>
                    <a:pt x="1066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587" name="Google Shape;8587;p57"/>
            <p:cNvSpPr/>
            <p:nvPr/>
          </p:nvSpPr>
          <p:spPr>
            <a:xfrm>
              <a:off x="5951475" y="2333125"/>
              <a:ext cx="62225" cy="53450"/>
            </a:xfrm>
            <a:custGeom>
              <a:rect b="b" l="l" r="r" t="t"/>
              <a:pathLst>
                <a:path extrusionOk="0" h="2138" w="2489">
                  <a:moveTo>
                    <a:pt x="1066" y="1"/>
                  </a:moveTo>
                  <a:cubicBezTo>
                    <a:pt x="472" y="1"/>
                    <a:pt x="1" y="480"/>
                    <a:pt x="1" y="1066"/>
                  </a:cubicBezTo>
                  <a:cubicBezTo>
                    <a:pt x="1" y="1709"/>
                    <a:pt x="526" y="2137"/>
                    <a:pt x="1072" y="2137"/>
                  </a:cubicBezTo>
                  <a:cubicBezTo>
                    <a:pt x="1333" y="2137"/>
                    <a:pt x="1598" y="2040"/>
                    <a:pt x="1814" y="1822"/>
                  </a:cubicBezTo>
                  <a:cubicBezTo>
                    <a:pt x="2489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588" name="Google Shape;8588;p57"/>
            <p:cNvSpPr/>
            <p:nvPr/>
          </p:nvSpPr>
          <p:spPr>
            <a:xfrm>
              <a:off x="5951475" y="2180700"/>
              <a:ext cx="62225" cy="53350"/>
            </a:xfrm>
            <a:custGeom>
              <a:rect b="b" l="l" r="r" t="t"/>
              <a:pathLst>
                <a:path extrusionOk="0" h="2134" w="2489">
                  <a:moveTo>
                    <a:pt x="1066" y="1"/>
                  </a:moveTo>
                  <a:cubicBezTo>
                    <a:pt x="472" y="1"/>
                    <a:pt x="1" y="480"/>
                    <a:pt x="1" y="1066"/>
                  </a:cubicBezTo>
                  <a:cubicBezTo>
                    <a:pt x="1" y="1709"/>
                    <a:pt x="526" y="2133"/>
                    <a:pt x="1072" y="2133"/>
                  </a:cubicBezTo>
                  <a:cubicBezTo>
                    <a:pt x="1333" y="2133"/>
                    <a:pt x="1598" y="2037"/>
                    <a:pt x="1814" y="1822"/>
                  </a:cubicBezTo>
                  <a:cubicBezTo>
                    <a:pt x="2489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589" name="Google Shape;8589;p57"/>
            <p:cNvSpPr/>
            <p:nvPr/>
          </p:nvSpPr>
          <p:spPr>
            <a:xfrm>
              <a:off x="5951475" y="1342750"/>
              <a:ext cx="62225" cy="53450"/>
            </a:xfrm>
            <a:custGeom>
              <a:rect b="b" l="l" r="r" t="t"/>
              <a:pathLst>
                <a:path extrusionOk="0" h="2138" w="2489">
                  <a:moveTo>
                    <a:pt x="1066" y="1"/>
                  </a:moveTo>
                  <a:cubicBezTo>
                    <a:pt x="472" y="1"/>
                    <a:pt x="1" y="481"/>
                    <a:pt x="1" y="1066"/>
                  </a:cubicBezTo>
                  <a:cubicBezTo>
                    <a:pt x="1" y="1710"/>
                    <a:pt x="526" y="2138"/>
                    <a:pt x="1072" y="2138"/>
                  </a:cubicBezTo>
                  <a:cubicBezTo>
                    <a:pt x="1333" y="2138"/>
                    <a:pt x="1598" y="2040"/>
                    <a:pt x="1814" y="1822"/>
                  </a:cubicBezTo>
                  <a:cubicBezTo>
                    <a:pt x="2489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590" name="Google Shape;8590;p57"/>
            <p:cNvSpPr/>
            <p:nvPr/>
          </p:nvSpPr>
          <p:spPr>
            <a:xfrm>
              <a:off x="5875275" y="2714000"/>
              <a:ext cx="62225" cy="53350"/>
            </a:xfrm>
            <a:custGeom>
              <a:rect b="b" l="l" r="r" t="t"/>
              <a:pathLst>
                <a:path extrusionOk="0" h="2134" w="2489">
                  <a:moveTo>
                    <a:pt x="1065" y="0"/>
                  </a:moveTo>
                  <a:cubicBezTo>
                    <a:pt x="480" y="0"/>
                    <a:pt x="0" y="480"/>
                    <a:pt x="0" y="1065"/>
                  </a:cubicBezTo>
                  <a:cubicBezTo>
                    <a:pt x="0" y="1709"/>
                    <a:pt x="526" y="2133"/>
                    <a:pt x="1074" y="2133"/>
                  </a:cubicBezTo>
                  <a:cubicBezTo>
                    <a:pt x="1336" y="2133"/>
                    <a:pt x="1603" y="2036"/>
                    <a:pt x="1821" y="1821"/>
                  </a:cubicBezTo>
                  <a:cubicBezTo>
                    <a:pt x="2488" y="1146"/>
                    <a:pt x="2017" y="0"/>
                    <a:pt x="1065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591" name="Google Shape;8591;p57"/>
            <p:cNvSpPr/>
            <p:nvPr/>
          </p:nvSpPr>
          <p:spPr>
            <a:xfrm>
              <a:off x="5875275" y="2637775"/>
              <a:ext cx="62225" cy="53450"/>
            </a:xfrm>
            <a:custGeom>
              <a:rect b="b" l="l" r="r" t="t"/>
              <a:pathLst>
                <a:path extrusionOk="0" h="2138" w="2489">
                  <a:moveTo>
                    <a:pt x="1065" y="1"/>
                  </a:moveTo>
                  <a:cubicBezTo>
                    <a:pt x="480" y="1"/>
                    <a:pt x="0" y="480"/>
                    <a:pt x="0" y="1074"/>
                  </a:cubicBezTo>
                  <a:cubicBezTo>
                    <a:pt x="0" y="1712"/>
                    <a:pt x="525" y="2137"/>
                    <a:pt x="1073" y="2137"/>
                  </a:cubicBezTo>
                  <a:cubicBezTo>
                    <a:pt x="1335" y="2137"/>
                    <a:pt x="1603" y="2040"/>
                    <a:pt x="1821" y="1822"/>
                  </a:cubicBezTo>
                  <a:cubicBezTo>
                    <a:pt x="2488" y="1155"/>
                    <a:pt x="2017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592" name="Google Shape;8592;p57"/>
            <p:cNvSpPr/>
            <p:nvPr/>
          </p:nvSpPr>
          <p:spPr>
            <a:xfrm>
              <a:off x="5875275" y="2561575"/>
              <a:ext cx="62225" cy="53425"/>
            </a:xfrm>
            <a:custGeom>
              <a:rect b="b" l="l" r="r" t="t"/>
              <a:pathLst>
                <a:path extrusionOk="0" h="2137" w="2489">
                  <a:moveTo>
                    <a:pt x="1065" y="0"/>
                  </a:moveTo>
                  <a:cubicBezTo>
                    <a:pt x="480" y="8"/>
                    <a:pt x="0" y="480"/>
                    <a:pt x="0" y="1073"/>
                  </a:cubicBezTo>
                  <a:cubicBezTo>
                    <a:pt x="0" y="1711"/>
                    <a:pt x="525" y="2137"/>
                    <a:pt x="1073" y="2137"/>
                  </a:cubicBezTo>
                  <a:cubicBezTo>
                    <a:pt x="1335" y="2137"/>
                    <a:pt x="1603" y="2039"/>
                    <a:pt x="1821" y="1821"/>
                  </a:cubicBezTo>
                  <a:cubicBezTo>
                    <a:pt x="2488" y="1154"/>
                    <a:pt x="2017" y="0"/>
                    <a:pt x="1065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593" name="Google Shape;8593;p57"/>
            <p:cNvSpPr/>
            <p:nvPr/>
          </p:nvSpPr>
          <p:spPr>
            <a:xfrm>
              <a:off x="5875275" y="2485550"/>
              <a:ext cx="62225" cy="53300"/>
            </a:xfrm>
            <a:custGeom>
              <a:rect b="b" l="l" r="r" t="t"/>
              <a:pathLst>
                <a:path extrusionOk="0" h="2132" w="2489">
                  <a:moveTo>
                    <a:pt x="1065" y="1"/>
                  </a:moveTo>
                  <a:cubicBezTo>
                    <a:pt x="480" y="1"/>
                    <a:pt x="0" y="472"/>
                    <a:pt x="0" y="1066"/>
                  </a:cubicBezTo>
                  <a:cubicBezTo>
                    <a:pt x="0" y="1708"/>
                    <a:pt x="523" y="2131"/>
                    <a:pt x="1070" y="2131"/>
                  </a:cubicBezTo>
                  <a:cubicBezTo>
                    <a:pt x="1333" y="2131"/>
                    <a:pt x="1602" y="2033"/>
                    <a:pt x="1821" y="1814"/>
                  </a:cubicBezTo>
                  <a:cubicBezTo>
                    <a:pt x="2488" y="1147"/>
                    <a:pt x="2017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594" name="Google Shape;8594;p57"/>
            <p:cNvSpPr/>
            <p:nvPr/>
          </p:nvSpPr>
          <p:spPr>
            <a:xfrm>
              <a:off x="5875275" y="2333125"/>
              <a:ext cx="62225" cy="53450"/>
            </a:xfrm>
            <a:custGeom>
              <a:rect b="b" l="l" r="r" t="t"/>
              <a:pathLst>
                <a:path extrusionOk="0" h="2138" w="2489">
                  <a:moveTo>
                    <a:pt x="1065" y="1"/>
                  </a:moveTo>
                  <a:cubicBezTo>
                    <a:pt x="480" y="1"/>
                    <a:pt x="0" y="480"/>
                    <a:pt x="0" y="1066"/>
                  </a:cubicBezTo>
                  <a:cubicBezTo>
                    <a:pt x="0" y="1709"/>
                    <a:pt x="526" y="2137"/>
                    <a:pt x="1074" y="2137"/>
                  </a:cubicBezTo>
                  <a:cubicBezTo>
                    <a:pt x="1336" y="2137"/>
                    <a:pt x="1603" y="2040"/>
                    <a:pt x="1821" y="1822"/>
                  </a:cubicBezTo>
                  <a:cubicBezTo>
                    <a:pt x="2488" y="1147"/>
                    <a:pt x="2017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595" name="Google Shape;8595;p57"/>
            <p:cNvSpPr/>
            <p:nvPr/>
          </p:nvSpPr>
          <p:spPr>
            <a:xfrm>
              <a:off x="5875275" y="2256925"/>
              <a:ext cx="62350" cy="53425"/>
            </a:xfrm>
            <a:custGeom>
              <a:rect b="b" l="l" r="r" t="t"/>
              <a:pathLst>
                <a:path extrusionOk="0" h="2137" w="2494">
                  <a:moveTo>
                    <a:pt x="1075" y="0"/>
                  </a:moveTo>
                  <a:cubicBezTo>
                    <a:pt x="1072" y="0"/>
                    <a:pt x="1069" y="0"/>
                    <a:pt x="1065" y="0"/>
                  </a:cubicBezTo>
                  <a:cubicBezTo>
                    <a:pt x="480" y="0"/>
                    <a:pt x="0" y="480"/>
                    <a:pt x="0" y="1065"/>
                  </a:cubicBezTo>
                  <a:cubicBezTo>
                    <a:pt x="0" y="1709"/>
                    <a:pt x="529" y="2137"/>
                    <a:pt x="1078" y="2137"/>
                  </a:cubicBezTo>
                  <a:cubicBezTo>
                    <a:pt x="1340" y="2137"/>
                    <a:pt x="1606" y="2039"/>
                    <a:pt x="1821" y="1821"/>
                  </a:cubicBezTo>
                  <a:cubicBezTo>
                    <a:pt x="2494" y="1149"/>
                    <a:pt x="2020" y="0"/>
                    <a:pt x="1075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596" name="Google Shape;8596;p57"/>
            <p:cNvSpPr/>
            <p:nvPr/>
          </p:nvSpPr>
          <p:spPr>
            <a:xfrm>
              <a:off x="5875275" y="1342750"/>
              <a:ext cx="62225" cy="53450"/>
            </a:xfrm>
            <a:custGeom>
              <a:rect b="b" l="l" r="r" t="t"/>
              <a:pathLst>
                <a:path extrusionOk="0" h="2138" w="2489">
                  <a:moveTo>
                    <a:pt x="1065" y="1"/>
                  </a:moveTo>
                  <a:cubicBezTo>
                    <a:pt x="480" y="1"/>
                    <a:pt x="0" y="481"/>
                    <a:pt x="0" y="1066"/>
                  </a:cubicBezTo>
                  <a:cubicBezTo>
                    <a:pt x="0" y="1710"/>
                    <a:pt x="526" y="2138"/>
                    <a:pt x="1074" y="2138"/>
                  </a:cubicBezTo>
                  <a:cubicBezTo>
                    <a:pt x="1336" y="2138"/>
                    <a:pt x="1603" y="2040"/>
                    <a:pt x="1821" y="1822"/>
                  </a:cubicBezTo>
                  <a:cubicBezTo>
                    <a:pt x="2488" y="1147"/>
                    <a:pt x="2017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597" name="Google Shape;8597;p57"/>
            <p:cNvSpPr/>
            <p:nvPr/>
          </p:nvSpPr>
          <p:spPr>
            <a:xfrm>
              <a:off x="5799275" y="2714000"/>
              <a:ext cx="62200" cy="53350"/>
            </a:xfrm>
            <a:custGeom>
              <a:rect b="b" l="l" r="r" t="t"/>
              <a:pathLst>
                <a:path extrusionOk="0" h="2134" w="2488">
                  <a:moveTo>
                    <a:pt x="1057" y="0"/>
                  </a:moveTo>
                  <a:cubicBezTo>
                    <a:pt x="472" y="0"/>
                    <a:pt x="0" y="480"/>
                    <a:pt x="0" y="1065"/>
                  </a:cubicBezTo>
                  <a:cubicBezTo>
                    <a:pt x="0" y="1709"/>
                    <a:pt x="525" y="2133"/>
                    <a:pt x="1071" y="2133"/>
                  </a:cubicBezTo>
                  <a:cubicBezTo>
                    <a:pt x="1332" y="2133"/>
                    <a:pt x="1598" y="2036"/>
                    <a:pt x="1813" y="1821"/>
                  </a:cubicBezTo>
                  <a:cubicBezTo>
                    <a:pt x="2488" y="1146"/>
                    <a:pt x="2008" y="0"/>
                    <a:pt x="1057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598" name="Google Shape;8598;p57"/>
            <p:cNvSpPr/>
            <p:nvPr/>
          </p:nvSpPr>
          <p:spPr>
            <a:xfrm>
              <a:off x="5799275" y="1342750"/>
              <a:ext cx="62200" cy="53450"/>
            </a:xfrm>
            <a:custGeom>
              <a:rect b="b" l="l" r="r" t="t"/>
              <a:pathLst>
                <a:path extrusionOk="0" h="2138" w="2488">
                  <a:moveTo>
                    <a:pt x="1057" y="1"/>
                  </a:moveTo>
                  <a:cubicBezTo>
                    <a:pt x="472" y="9"/>
                    <a:pt x="0" y="481"/>
                    <a:pt x="0" y="1066"/>
                  </a:cubicBezTo>
                  <a:cubicBezTo>
                    <a:pt x="0" y="1710"/>
                    <a:pt x="525" y="2138"/>
                    <a:pt x="1071" y="2138"/>
                  </a:cubicBezTo>
                  <a:cubicBezTo>
                    <a:pt x="1332" y="2138"/>
                    <a:pt x="1597" y="2040"/>
                    <a:pt x="1813" y="1822"/>
                  </a:cubicBezTo>
                  <a:cubicBezTo>
                    <a:pt x="2488" y="1147"/>
                    <a:pt x="2008" y="1"/>
                    <a:pt x="1057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599" name="Google Shape;8599;p57"/>
            <p:cNvSpPr/>
            <p:nvPr/>
          </p:nvSpPr>
          <p:spPr>
            <a:xfrm>
              <a:off x="5799125" y="1190550"/>
              <a:ext cx="62350" cy="53425"/>
            </a:xfrm>
            <a:custGeom>
              <a:rect b="b" l="l" r="r" t="t"/>
              <a:pathLst>
                <a:path extrusionOk="0" h="2137" w="2494">
                  <a:moveTo>
                    <a:pt x="1063" y="0"/>
                  </a:moveTo>
                  <a:cubicBezTo>
                    <a:pt x="478" y="0"/>
                    <a:pt x="6" y="480"/>
                    <a:pt x="6" y="1065"/>
                  </a:cubicBezTo>
                  <a:cubicBezTo>
                    <a:pt x="1" y="1709"/>
                    <a:pt x="528" y="2137"/>
                    <a:pt x="1076" y="2137"/>
                  </a:cubicBezTo>
                  <a:cubicBezTo>
                    <a:pt x="1337" y="2137"/>
                    <a:pt x="1603" y="2039"/>
                    <a:pt x="1819" y="1821"/>
                  </a:cubicBezTo>
                  <a:cubicBezTo>
                    <a:pt x="2494" y="1146"/>
                    <a:pt x="2014" y="0"/>
                    <a:pt x="1063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600" name="Google Shape;8600;p57"/>
            <p:cNvSpPr/>
            <p:nvPr/>
          </p:nvSpPr>
          <p:spPr>
            <a:xfrm>
              <a:off x="5723050" y="3094850"/>
              <a:ext cx="62225" cy="53350"/>
            </a:xfrm>
            <a:custGeom>
              <a:rect b="b" l="l" r="r" t="t"/>
              <a:pathLst>
                <a:path extrusionOk="0" h="2134" w="2489">
                  <a:moveTo>
                    <a:pt x="1065" y="1"/>
                  </a:moveTo>
                  <a:cubicBezTo>
                    <a:pt x="472" y="1"/>
                    <a:pt x="0" y="480"/>
                    <a:pt x="0" y="1066"/>
                  </a:cubicBezTo>
                  <a:cubicBezTo>
                    <a:pt x="0" y="1709"/>
                    <a:pt x="526" y="2134"/>
                    <a:pt x="1072" y="2134"/>
                  </a:cubicBezTo>
                  <a:cubicBezTo>
                    <a:pt x="1333" y="2134"/>
                    <a:pt x="1598" y="2037"/>
                    <a:pt x="1813" y="1822"/>
                  </a:cubicBezTo>
                  <a:cubicBezTo>
                    <a:pt x="2488" y="1147"/>
                    <a:pt x="2008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601" name="Google Shape;8601;p57"/>
            <p:cNvSpPr/>
            <p:nvPr/>
          </p:nvSpPr>
          <p:spPr>
            <a:xfrm>
              <a:off x="5723050" y="3018650"/>
              <a:ext cx="62225" cy="53425"/>
            </a:xfrm>
            <a:custGeom>
              <a:rect b="b" l="l" r="r" t="t"/>
              <a:pathLst>
                <a:path extrusionOk="0" h="2137" w="2489">
                  <a:moveTo>
                    <a:pt x="1065" y="0"/>
                  </a:moveTo>
                  <a:cubicBezTo>
                    <a:pt x="472" y="0"/>
                    <a:pt x="0" y="480"/>
                    <a:pt x="0" y="1065"/>
                  </a:cubicBezTo>
                  <a:cubicBezTo>
                    <a:pt x="0" y="1709"/>
                    <a:pt x="526" y="2137"/>
                    <a:pt x="1072" y="2137"/>
                  </a:cubicBezTo>
                  <a:cubicBezTo>
                    <a:pt x="1332" y="2137"/>
                    <a:pt x="1598" y="2039"/>
                    <a:pt x="1813" y="1821"/>
                  </a:cubicBezTo>
                  <a:cubicBezTo>
                    <a:pt x="2488" y="1146"/>
                    <a:pt x="2008" y="0"/>
                    <a:pt x="1065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602" name="Google Shape;8602;p57"/>
            <p:cNvSpPr/>
            <p:nvPr/>
          </p:nvSpPr>
          <p:spPr>
            <a:xfrm>
              <a:off x="5723050" y="2942425"/>
              <a:ext cx="62225" cy="53450"/>
            </a:xfrm>
            <a:custGeom>
              <a:rect b="b" l="l" r="r" t="t"/>
              <a:pathLst>
                <a:path extrusionOk="0" h="2138" w="2489">
                  <a:moveTo>
                    <a:pt x="1065" y="1"/>
                  </a:moveTo>
                  <a:cubicBezTo>
                    <a:pt x="472" y="9"/>
                    <a:pt x="0" y="480"/>
                    <a:pt x="0" y="1074"/>
                  </a:cubicBezTo>
                  <a:cubicBezTo>
                    <a:pt x="0" y="1712"/>
                    <a:pt x="525" y="2137"/>
                    <a:pt x="1071" y="2137"/>
                  </a:cubicBezTo>
                  <a:cubicBezTo>
                    <a:pt x="1332" y="2137"/>
                    <a:pt x="1598" y="2040"/>
                    <a:pt x="1813" y="1822"/>
                  </a:cubicBezTo>
                  <a:cubicBezTo>
                    <a:pt x="2488" y="1147"/>
                    <a:pt x="2008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603" name="Google Shape;8603;p57"/>
            <p:cNvSpPr/>
            <p:nvPr/>
          </p:nvSpPr>
          <p:spPr>
            <a:xfrm>
              <a:off x="5723050" y="2714000"/>
              <a:ext cx="62225" cy="53350"/>
            </a:xfrm>
            <a:custGeom>
              <a:rect b="b" l="l" r="r" t="t"/>
              <a:pathLst>
                <a:path extrusionOk="0" h="2134" w="2489">
                  <a:moveTo>
                    <a:pt x="1065" y="0"/>
                  </a:moveTo>
                  <a:cubicBezTo>
                    <a:pt x="472" y="0"/>
                    <a:pt x="0" y="480"/>
                    <a:pt x="0" y="1065"/>
                  </a:cubicBezTo>
                  <a:cubicBezTo>
                    <a:pt x="0" y="1709"/>
                    <a:pt x="526" y="2133"/>
                    <a:pt x="1072" y="2133"/>
                  </a:cubicBezTo>
                  <a:cubicBezTo>
                    <a:pt x="1333" y="2133"/>
                    <a:pt x="1598" y="2036"/>
                    <a:pt x="1813" y="1821"/>
                  </a:cubicBezTo>
                  <a:cubicBezTo>
                    <a:pt x="2488" y="1146"/>
                    <a:pt x="2008" y="0"/>
                    <a:pt x="1065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604" name="Google Shape;8604;p57"/>
            <p:cNvSpPr/>
            <p:nvPr/>
          </p:nvSpPr>
          <p:spPr>
            <a:xfrm>
              <a:off x="5723050" y="1342750"/>
              <a:ext cx="62225" cy="53450"/>
            </a:xfrm>
            <a:custGeom>
              <a:rect b="b" l="l" r="r" t="t"/>
              <a:pathLst>
                <a:path extrusionOk="0" h="2138" w="2489">
                  <a:moveTo>
                    <a:pt x="1065" y="1"/>
                  </a:moveTo>
                  <a:cubicBezTo>
                    <a:pt x="472" y="1"/>
                    <a:pt x="0" y="481"/>
                    <a:pt x="0" y="1066"/>
                  </a:cubicBezTo>
                  <a:cubicBezTo>
                    <a:pt x="0" y="1710"/>
                    <a:pt x="526" y="2138"/>
                    <a:pt x="1072" y="2138"/>
                  </a:cubicBezTo>
                  <a:cubicBezTo>
                    <a:pt x="1332" y="2138"/>
                    <a:pt x="1598" y="2040"/>
                    <a:pt x="1813" y="1822"/>
                  </a:cubicBezTo>
                  <a:cubicBezTo>
                    <a:pt x="2488" y="1147"/>
                    <a:pt x="2008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605" name="Google Shape;8605;p57"/>
            <p:cNvSpPr/>
            <p:nvPr/>
          </p:nvSpPr>
          <p:spPr>
            <a:xfrm>
              <a:off x="5722900" y="1190550"/>
              <a:ext cx="62375" cy="53425"/>
            </a:xfrm>
            <a:custGeom>
              <a:rect b="b" l="l" r="r" t="t"/>
              <a:pathLst>
                <a:path extrusionOk="0" h="2137" w="2495">
                  <a:moveTo>
                    <a:pt x="1071" y="0"/>
                  </a:moveTo>
                  <a:cubicBezTo>
                    <a:pt x="478" y="0"/>
                    <a:pt x="6" y="480"/>
                    <a:pt x="6" y="1065"/>
                  </a:cubicBezTo>
                  <a:cubicBezTo>
                    <a:pt x="1" y="1709"/>
                    <a:pt x="524" y="2137"/>
                    <a:pt x="1072" y="2137"/>
                  </a:cubicBezTo>
                  <a:cubicBezTo>
                    <a:pt x="1334" y="2137"/>
                    <a:pt x="1601" y="2039"/>
                    <a:pt x="1819" y="1821"/>
                  </a:cubicBezTo>
                  <a:cubicBezTo>
                    <a:pt x="2494" y="1146"/>
                    <a:pt x="2014" y="0"/>
                    <a:pt x="1071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606" name="Google Shape;8606;p57"/>
            <p:cNvSpPr/>
            <p:nvPr/>
          </p:nvSpPr>
          <p:spPr>
            <a:xfrm>
              <a:off x="5646825" y="3018650"/>
              <a:ext cx="62225" cy="53425"/>
            </a:xfrm>
            <a:custGeom>
              <a:rect b="b" l="l" r="r" t="t"/>
              <a:pathLst>
                <a:path extrusionOk="0" h="2137" w="2489">
                  <a:moveTo>
                    <a:pt x="1066" y="0"/>
                  </a:moveTo>
                  <a:cubicBezTo>
                    <a:pt x="472" y="0"/>
                    <a:pt x="1" y="480"/>
                    <a:pt x="1" y="1065"/>
                  </a:cubicBezTo>
                  <a:cubicBezTo>
                    <a:pt x="1" y="1709"/>
                    <a:pt x="526" y="2137"/>
                    <a:pt x="1072" y="2137"/>
                  </a:cubicBezTo>
                  <a:cubicBezTo>
                    <a:pt x="1333" y="2137"/>
                    <a:pt x="1598" y="2039"/>
                    <a:pt x="1814" y="1821"/>
                  </a:cubicBezTo>
                  <a:cubicBezTo>
                    <a:pt x="2489" y="1146"/>
                    <a:pt x="2017" y="0"/>
                    <a:pt x="1066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607" name="Google Shape;8607;p57"/>
            <p:cNvSpPr/>
            <p:nvPr/>
          </p:nvSpPr>
          <p:spPr>
            <a:xfrm>
              <a:off x="5646825" y="2866425"/>
              <a:ext cx="62225" cy="53275"/>
            </a:xfrm>
            <a:custGeom>
              <a:rect b="b" l="l" r="r" t="t"/>
              <a:pathLst>
                <a:path extrusionOk="0" h="2131" w="2489">
                  <a:moveTo>
                    <a:pt x="1066" y="0"/>
                  </a:moveTo>
                  <a:cubicBezTo>
                    <a:pt x="472" y="0"/>
                    <a:pt x="1" y="472"/>
                    <a:pt x="1" y="1065"/>
                  </a:cubicBezTo>
                  <a:cubicBezTo>
                    <a:pt x="1" y="1707"/>
                    <a:pt x="523" y="2131"/>
                    <a:pt x="1068" y="2131"/>
                  </a:cubicBezTo>
                  <a:cubicBezTo>
                    <a:pt x="1330" y="2131"/>
                    <a:pt x="1597" y="2032"/>
                    <a:pt x="1814" y="1813"/>
                  </a:cubicBezTo>
                  <a:cubicBezTo>
                    <a:pt x="2489" y="1146"/>
                    <a:pt x="2017" y="0"/>
                    <a:pt x="1066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608" name="Google Shape;8608;p57"/>
            <p:cNvSpPr/>
            <p:nvPr/>
          </p:nvSpPr>
          <p:spPr>
            <a:xfrm>
              <a:off x="5646825" y="2790200"/>
              <a:ext cx="62225" cy="53350"/>
            </a:xfrm>
            <a:custGeom>
              <a:rect b="b" l="l" r="r" t="t"/>
              <a:pathLst>
                <a:path extrusionOk="0" h="2134" w="2489">
                  <a:moveTo>
                    <a:pt x="1066" y="1"/>
                  </a:moveTo>
                  <a:cubicBezTo>
                    <a:pt x="472" y="1"/>
                    <a:pt x="1" y="480"/>
                    <a:pt x="1" y="1066"/>
                  </a:cubicBezTo>
                  <a:cubicBezTo>
                    <a:pt x="1" y="1709"/>
                    <a:pt x="526" y="2134"/>
                    <a:pt x="1072" y="2134"/>
                  </a:cubicBezTo>
                  <a:cubicBezTo>
                    <a:pt x="1333" y="2134"/>
                    <a:pt x="1598" y="2037"/>
                    <a:pt x="1814" y="1822"/>
                  </a:cubicBezTo>
                  <a:cubicBezTo>
                    <a:pt x="2489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609" name="Google Shape;8609;p57"/>
            <p:cNvSpPr/>
            <p:nvPr/>
          </p:nvSpPr>
          <p:spPr>
            <a:xfrm>
              <a:off x="5646825" y="1342750"/>
              <a:ext cx="62225" cy="53450"/>
            </a:xfrm>
            <a:custGeom>
              <a:rect b="b" l="l" r="r" t="t"/>
              <a:pathLst>
                <a:path extrusionOk="0" h="2138" w="2489">
                  <a:moveTo>
                    <a:pt x="1066" y="1"/>
                  </a:moveTo>
                  <a:cubicBezTo>
                    <a:pt x="472" y="1"/>
                    <a:pt x="1" y="481"/>
                    <a:pt x="1" y="1066"/>
                  </a:cubicBezTo>
                  <a:cubicBezTo>
                    <a:pt x="1" y="1710"/>
                    <a:pt x="526" y="2138"/>
                    <a:pt x="1072" y="2138"/>
                  </a:cubicBezTo>
                  <a:cubicBezTo>
                    <a:pt x="1333" y="2138"/>
                    <a:pt x="1598" y="2040"/>
                    <a:pt x="1814" y="1822"/>
                  </a:cubicBezTo>
                  <a:cubicBezTo>
                    <a:pt x="2489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610" name="Google Shape;8610;p57"/>
            <p:cNvSpPr/>
            <p:nvPr/>
          </p:nvSpPr>
          <p:spPr>
            <a:xfrm>
              <a:off x="5646825" y="1266550"/>
              <a:ext cx="62225" cy="53450"/>
            </a:xfrm>
            <a:custGeom>
              <a:rect b="b" l="l" r="r" t="t"/>
              <a:pathLst>
                <a:path extrusionOk="0" h="2138" w="2489">
                  <a:moveTo>
                    <a:pt x="1066" y="0"/>
                  </a:moveTo>
                  <a:cubicBezTo>
                    <a:pt x="472" y="9"/>
                    <a:pt x="1" y="480"/>
                    <a:pt x="1" y="1074"/>
                  </a:cubicBezTo>
                  <a:cubicBezTo>
                    <a:pt x="1" y="1711"/>
                    <a:pt x="525" y="2137"/>
                    <a:pt x="1071" y="2137"/>
                  </a:cubicBezTo>
                  <a:cubicBezTo>
                    <a:pt x="1332" y="2137"/>
                    <a:pt x="1598" y="2040"/>
                    <a:pt x="1814" y="1821"/>
                  </a:cubicBezTo>
                  <a:cubicBezTo>
                    <a:pt x="2489" y="1155"/>
                    <a:pt x="2017" y="0"/>
                    <a:pt x="1066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611" name="Google Shape;8611;p57"/>
            <p:cNvSpPr/>
            <p:nvPr/>
          </p:nvSpPr>
          <p:spPr>
            <a:xfrm>
              <a:off x="5646700" y="1190550"/>
              <a:ext cx="62350" cy="53425"/>
            </a:xfrm>
            <a:custGeom>
              <a:rect b="b" l="l" r="r" t="t"/>
              <a:pathLst>
                <a:path extrusionOk="0" h="2137" w="2494">
                  <a:moveTo>
                    <a:pt x="1071" y="0"/>
                  </a:moveTo>
                  <a:cubicBezTo>
                    <a:pt x="486" y="0"/>
                    <a:pt x="6" y="480"/>
                    <a:pt x="6" y="1065"/>
                  </a:cubicBezTo>
                  <a:cubicBezTo>
                    <a:pt x="0" y="1709"/>
                    <a:pt x="524" y="2137"/>
                    <a:pt x="1072" y="2137"/>
                  </a:cubicBezTo>
                  <a:cubicBezTo>
                    <a:pt x="1333" y="2137"/>
                    <a:pt x="1601" y="2039"/>
                    <a:pt x="1819" y="1821"/>
                  </a:cubicBezTo>
                  <a:cubicBezTo>
                    <a:pt x="2494" y="1154"/>
                    <a:pt x="2022" y="0"/>
                    <a:pt x="1071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612" name="Google Shape;8612;p57"/>
            <p:cNvSpPr/>
            <p:nvPr/>
          </p:nvSpPr>
          <p:spPr>
            <a:xfrm>
              <a:off x="5570625" y="3018650"/>
              <a:ext cx="62200" cy="53425"/>
            </a:xfrm>
            <a:custGeom>
              <a:rect b="b" l="l" r="r" t="t"/>
              <a:pathLst>
                <a:path extrusionOk="0" h="2137" w="2488">
                  <a:moveTo>
                    <a:pt x="1065" y="0"/>
                  </a:moveTo>
                  <a:cubicBezTo>
                    <a:pt x="472" y="0"/>
                    <a:pt x="0" y="480"/>
                    <a:pt x="0" y="1065"/>
                  </a:cubicBezTo>
                  <a:cubicBezTo>
                    <a:pt x="0" y="1709"/>
                    <a:pt x="526" y="2137"/>
                    <a:pt x="1072" y="2137"/>
                  </a:cubicBezTo>
                  <a:cubicBezTo>
                    <a:pt x="1332" y="2137"/>
                    <a:pt x="1598" y="2039"/>
                    <a:pt x="1813" y="1821"/>
                  </a:cubicBezTo>
                  <a:cubicBezTo>
                    <a:pt x="2488" y="1155"/>
                    <a:pt x="2016" y="0"/>
                    <a:pt x="1065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613" name="Google Shape;8613;p57"/>
            <p:cNvSpPr/>
            <p:nvPr/>
          </p:nvSpPr>
          <p:spPr>
            <a:xfrm>
              <a:off x="5570625" y="2942425"/>
              <a:ext cx="62200" cy="53450"/>
            </a:xfrm>
            <a:custGeom>
              <a:rect b="b" l="l" r="r" t="t"/>
              <a:pathLst>
                <a:path extrusionOk="0" h="2138" w="2488">
                  <a:moveTo>
                    <a:pt x="1065" y="1"/>
                  </a:moveTo>
                  <a:cubicBezTo>
                    <a:pt x="472" y="1"/>
                    <a:pt x="0" y="480"/>
                    <a:pt x="0" y="1074"/>
                  </a:cubicBezTo>
                  <a:cubicBezTo>
                    <a:pt x="0" y="1712"/>
                    <a:pt x="525" y="2137"/>
                    <a:pt x="1071" y="2137"/>
                  </a:cubicBezTo>
                  <a:cubicBezTo>
                    <a:pt x="1332" y="2137"/>
                    <a:pt x="1598" y="2040"/>
                    <a:pt x="1813" y="1822"/>
                  </a:cubicBezTo>
                  <a:cubicBezTo>
                    <a:pt x="2488" y="1155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614" name="Google Shape;8614;p57"/>
            <p:cNvSpPr/>
            <p:nvPr/>
          </p:nvSpPr>
          <p:spPr>
            <a:xfrm>
              <a:off x="5570475" y="1190550"/>
              <a:ext cx="62350" cy="53325"/>
            </a:xfrm>
            <a:custGeom>
              <a:rect b="b" l="l" r="r" t="t"/>
              <a:pathLst>
                <a:path extrusionOk="0" h="2133" w="2494">
                  <a:moveTo>
                    <a:pt x="1071" y="0"/>
                  </a:moveTo>
                  <a:cubicBezTo>
                    <a:pt x="486" y="0"/>
                    <a:pt x="6" y="472"/>
                    <a:pt x="6" y="1065"/>
                  </a:cubicBezTo>
                  <a:cubicBezTo>
                    <a:pt x="1" y="1709"/>
                    <a:pt x="524" y="2133"/>
                    <a:pt x="1073" y="2133"/>
                  </a:cubicBezTo>
                  <a:cubicBezTo>
                    <a:pt x="1334" y="2133"/>
                    <a:pt x="1601" y="2036"/>
                    <a:pt x="1819" y="1821"/>
                  </a:cubicBezTo>
                  <a:cubicBezTo>
                    <a:pt x="2494" y="1154"/>
                    <a:pt x="2022" y="0"/>
                    <a:pt x="1071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615" name="Google Shape;8615;p57"/>
            <p:cNvSpPr/>
            <p:nvPr/>
          </p:nvSpPr>
          <p:spPr>
            <a:xfrm>
              <a:off x="5494400" y="2942425"/>
              <a:ext cx="62225" cy="53450"/>
            </a:xfrm>
            <a:custGeom>
              <a:rect b="b" l="l" r="r" t="t"/>
              <a:pathLst>
                <a:path extrusionOk="0" h="2138" w="2489">
                  <a:moveTo>
                    <a:pt x="1066" y="1"/>
                  </a:moveTo>
                  <a:cubicBezTo>
                    <a:pt x="480" y="1"/>
                    <a:pt x="1" y="480"/>
                    <a:pt x="1" y="1066"/>
                  </a:cubicBezTo>
                  <a:cubicBezTo>
                    <a:pt x="1" y="1709"/>
                    <a:pt x="526" y="2137"/>
                    <a:pt x="1075" y="2137"/>
                  </a:cubicBezTo>
                  <a:cubicBezTo>
                    <a:pt x="1337" y="2137"/>
                    <a:pt x="1604" y="2040"/>
                    <a:pt x="1822" y="1822"/>
                  </a:cubicBezTo>
                  <a:cubicBezTo>
                    <a:pt x="2488" y="1155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616" name="Google Shape;8616;p57"/>
            <p:cNvSpPr/>
            <p:nvPr/>
          </p:nvSpPr>
          <p:spPr>
            <a:xfrm>
              <a:off x="5494400" y="2866425"/>
              <a:ext cx="62225" cy="53275"/>
            </a:xfrm>
            <a:custGeom>
              <a:rect b="b" l="l" r="r" t="t"/>
              <a:pathLst>
                <a:path extrusionOk="0" h="2131" w="2489">
                  <a:moveTo>
                    <a:pt x="1066" y="0"/>
                  </a:moveTo>
                  <a:cubicBezTo>
                    <a:pt x="480" y="0"/>
                    <a:pt x="1" y="472"/>
                    <a:pt x="1" y="1065"/>
                  </a:cubicBezTo>
                  <a:cubicBezTo>
                    <a:pt x="1" y="1707"/>
                    <a:pt x="523" y="2131"/>
                    <a:pt x="1070" y="2131"/>
                  </a:cubicBezTo>
                  <a:cubicBezTo>
                    <a:pt x="1333" y="2131"/>
                    <a:pt x="1603" y="2032"/>
                    <a:pt x="1822" y="1813"/>
                  </a:cubicBezTo>
                  <a:cubicBezTo>
                    <a:pt x="2488" y="1146"/>
                    <a:pt x="2017" y="0"/>
                    <a:pt x="1066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617" name="Google Shape;8617;p57"/>
            <p:cNvSpPr/>
            <p:nvPr/>
          </p:nvSpPr>
          <p:spPr>
            <a:xfrm>
              <a:off x="5494275" y="1190550"/>
              <a:ext cx="62350" cy="53325"/>
            </a:xfrm>
            <a:custGeom>
              <a:rect b="b" l="l" r="r" t="t"/>
              <a:pathLst>
                <a:path extrusionOk="0" h="2133" w="2494">
                  <a:moveTo>
                    <a:pt x="1071" y="0"/>
                  </a:moveTo>
                  <a:cubicBezTo>
                    <a:pt x="485" y="0"/>
                    <a:pt x="6" y="472"/>
                    <a:pt x="6" y="1065"/>
                  </a:cubicBezTo>
                  <a:cubicBezTo>
                    <a:pt x="0" y="1709"/>
                    <a:pt x="524" y="2133"/>
                    <a:pt x="1072" y="2133"/>
                  </a:cubicBezTo>
                  <a:cubicBezTo>
                    <a:pt x="1334" y="2133"/>
                    <a:pt x="1601" y="2036"/>
                    <a:pt x="1819" y="1821"/>
                  </a:cubicBezTo>
                  <a:cubicBezTo>
                    <a:pt x="2493" y="1154"/>
                    <a:pt x="2022" y="0"/>
                    <a:pt x="1071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618" name="Google Shape;8618;p57"/>
            <p:cNvSpPr/>
            <p:nvPr/>
          </p:nvSpPr>
          <p:spPr>
            <a:xfrm>
              <a:off x="5418200" y="2866425"/>
              <a:ext cx="62425" cy="53275"/>
            </a:xfrm>
            <a:custGeom>
              <a:rect b="b" l="l" r="r" t="t"/>
              <a:pathLst>
                <a:path extrusionOk="0" h="2131" w="2497">
                  <a:moveTo>
                    <a:pt x="1065" y="0"/>
                  </a:moveTo>
                  <a:cubicBezTo>
                    <a:pt x="480" y="0"/>
                    <a:pt x="0" y="472"/>
                    <a:pt x="0" y="1065"/>
                  </a:cubicBezTo>
                  <a:cubicBezTo>
                    <a:pt x="0" y="1707"/>
                    <a:pt x="526" y="2131"/>
                    <a:pt x="1073" y="2131"/>
                  </a:cubicBezTo>
                  <a:cubicBezTo>
                    <a:pt x="1336" y="2131"/>
                    <a:pt x="1605" y="2032"/>
                    <a:pt x="1821" y="1813"/>
                  </a:cubicBezTo>
                  <a:cubicBezTo>
                    <a:pt x="2496" y="1146"/>
                    <a:pt x="2016" y="0"/>
                    <a:pt x="1065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619" name="Google Shape;8619;p57"/>
            <p:cNvSpPr/>
            <p:nvPr/>
          </p:nvSpPr>
          <p:spPr>
            <a:xfrm>
              <a:off x="5418200" y="2790200"/>
              <a:ext cx="62425" cy="53350"/>
            </a:xfrm>
            <a:custGeom>
              <a:rect b="b" l="l" r="r" t="t"/>
              <a:pathLst>
                <a:path extrusionOk="0" h="2134" w="2497">
                  <a:moveTo>
                    <a:pt x="1065" y="1"/>
                  </a:moveTo>
                  <a:cubicBezTo>
                    <a:pt x="480" y="1"/>
                    <a:pt x="0" y="480"/>
                    <a:pt x="0" y="1066"/>
                  </a:cubicBezTo>
                  <a:cubicBezTo>
                    <a:pt x="0" y="1709"/>
                    <a:pt x="526" y="2134"/>
                    <a:pt x="1074" y="2134"/>
                  </a:cubicBezTo>
                  <a:cubicBezTo>
                    <a:pt x="1336" y="2134"/>
                    <a:pt x="1603" y="2037"/>
                    <a:pt x="1821" y="1822"/>
                  </a:cubicBezTo>
                  <a:cubicBezTo>
                    <a:pt x="2496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620" name="Google Shape;8620;p57"/>
            <p:cNvSpPr/>
            <p:nvPr/>
          </p:nvSpPr>
          <p:spPr>
            <a:xfrm>
              <a:off x="5418200" y="1266550"/>
              <a:ext cx="62425" cy="53450"/>
            </a:xfrm>
            <a:custGeom>
              <a:rect b="b" l="l" r="r" t="t"/>
              <a:pathLst>
                <a:path extrusionOk="0" h="2138" w="2497">
                  <a:moveTo>
                    <a:pt x="1065" y="0"/>
                  </a:moveTo>
                  <a:cubicBezTo>
                    <a:pt x="480" y="9"/>
                    <a:pt x="0" y="480"/>
                    <a:pt x="0" y="1074"/>
                  </a:cubicBezTo>
                  <a:cubicBezTo>
                    <a:pt x="0" y="1711"/>
                    <a:pt x="525" y="2137"/>
                    <a:pt x="1073" y="2137"/>
                  </a:cubicBezTo>
                  <a:cubicBezTo>
                    <a:pt x="1335" y="2137"/>
                    <a:pt x="1603" y="2040"/>
                    <a:pt x="1821" y="1821"/>
                  </a:cubicBezTo>
                  <a:cubicBezTo>
                    <a:pt x="2496" y="1155"/>
                    <a:pt x="2016" y="0"/>
                    <a:pt x="1065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621" name="Google Shape;8621;p57"/>
            <p:cNvSpPr/>
            <p:nvPr/>
          </p:nvSpPr>
          <p:spPr>
            <a:xfrm>
              <a:off x="5418200" y="1190550"/>
              <a:ext cx="62425" cy="53325"/>
            </a:xfrm>
            <a:custGeom>
              <a:rect b="b" l="l" r="r" t="t"/>
              <a:pathLst>
                <a:path extrusionOk="0" h="2133" w="2497">
                  <a:moveTo>
                    <a:pt x="1065" y="0"/>
                  </a:moveTo>
                  <a:cubicBezTo>
                    <a:pt x="480" y="0"/>
                    <a:pt x="0" y="480"/>
                    <a:pt x="0" y="1065"/>
                  </a:cubicBezTo>
                  <a:cubicBezTo>
                    <a:pt x="0" y="1709"/>
                    <a:pt x="526" y="2133"/>
                    <a:pt x="1074" y="2133"/>
                  </a:cubicBezTo>
                  <a:cubicBezTo>
                    <a:pt x="1336" y="2133"/>
                    <a:pt x="1603" y="2036"/>
                    <a:pt x="1821" y="1821"/>
                  </a:cubicBezTo>
                  <a:cubicBezTo>
                    <a:pt x="2496" y="1146"/>
                    <a:pt x="2016" y="0"/>
                    <a:pt x="1065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622" name="Google Shape;8622;p57"/>
            <p:cNvSpPr/>
            <p:nvPr/>
          </p:nvSpPr>
          <p:spPr>
            <a:xfrm>
              <a:off x="5341975" y="2714000"/>
              <a:ext cx="62425" cy="53350"/>
            </a:xfrm>
            <a:custGeom>
              <a:rect b="b" l="l" r="r" t="t"/>
              <a:pathLst>
                <a:path extrusionOk="0" h="2134" w="2497">
                  <a:moveTo>
                    <a:pt x="1074" y="0"/>
                  </a:moveTo>
                  <a:cubicBezTo>
                    <a:pt x="480" y="0"/>
                    <a:pt x="9" y="480"/>
                    <a:pt x="1" y="1065"/>
                  </a:cubicBezTo>
                  <a:cubicBezTo>
                    <a:pt x="1" y="1709"/>
                    <a:pt x="530" y="2133"/>
                    <a:pt x="1078" y="2133"/>
                  </a:cubicBezTo>
                  <a:cubicBezTo>
                    <a:pt x="1340" y="2133"/>
                    <a:pt x="1606" y="2036"/>
                    <a:pt x="1822" y="1821"/>
                  </a:cubicBezTo>
                  <a:cubicBezTo>
                    <a:pt x="2497" y="1146"/>
                    <a:pt x="2017" y="0"/>
                    <a:pt x="1074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623" name="Google Shape;8623;p57"/>
            <p:cNvSpPr/>
            <p:nvPr/>
          </p:nvSpPr>
          <p:spPr>
            <a:xfrm>
              <a:off x="5341975" y="1266550"/>
              <a:ext cx="62425" cy="53450"/>
            </a:xfrm>
            <a:custGeom>
              <a:rect b="b" l="l" r="r" t="t"/>
              <a:pathLst>
                <a:path extrusionOk="0" h="2138" w="2497">
                  <a:moveTo>
                    <a:pt x="1074" y="0"/>
                  </a:moveTo>
                  <a:cubicBezTo>
                    <a:pt x="480" y="9"/>
                    <a:pt x="9" y="480"/>
                    <a:pt x="1" y="1074"/>
                  </a:cubicBezTo>
                  <a:cubicBezTo>
                    <a:pt x="1" y="1711"/>
                    <a:pt x="529" y="2137"/>
                    <a:pt x="1077" y="2137"/>
                  </a:cubicBezTo>
                  <a:cubicBezTo>
                    <a:pt x="1339" y="2137"/>
                    <a:pt x="1606" y="2040"/>
                    <a:pt x="1822" y="1821"/>
                  </a:cubicBezTo>
                  <a:cubicBezTo>
                    <a:pt x="2497" y="1155"/>
                    <a:pt x="2017" y="0"/>
                    <a:pt x="1074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624" name="Google Shape;8624;p57"/>
            <p:cNvSpPr/>
            <p:nvPr/>
          </p:nvSpPr>
          <p:spPr>
            <a:xfrm>
              <a:off x="5265775" y="2790200"/>
              <a:ext cx="62200" cy="53350"/>
            </a:xfrm>
            <a:custGeom>
              <a:rect b="b" l="l" r="r" t="t"/>
              <a:pathLst>
                <a:path extrusionOk="0" h="2134" w="2488">
                  <a:moveTo>
                    <a:pt x="1065" y="1"/>
                  </a:moveTo>
                  <a:cubicBezTo>
                    <a:pt x="480" y="1"/>
                    <a:pt x="0" y="472"/>
                    <a:pt x="0" y="1066"/>
                  </a:cubicBezTo>
                  <a:cubicBezTo>
                    <a:pt x="0" y="1709"/>
                    <a:pt x="522" y="2134"/>
                    <a:pt x="1068" y="2134"/>
                  </a:cubicBezTo>
                  <a:cubicBezTo>
                    <a:pt x="1329" y="2134"/>
                    <a:pt x="1595" y="2037"/>
                    <a:pt x="1813" y="1822"/>
                  </a:cubicBezTo>
                  <a:cubicBezTo>
                    <a:pt x="2488" y="1155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625" name="Google Shape;8625;p57"/>
            <p:cNvSpPr/>
            <p:nvPr/>
          </p:nvSpPr>
          <p:spPr>
            <a:xfrm>
              <a:off x="5265775" y="2714000"/>
              <a:ext cx="62200" cy="53350"/>
            </a:xfrm>
            <a:custGeom>
              <a:rect b="b" l="l" r="r" t="t"/>
              <a:pathLst>
                <a:path extrusionOk="0" h="2134" w="2488">
                  <a:moveTo>
                    <a:pt x="1065" y="0"/>
                  </a:moveTo>
                  <a:cubicBezTo>
                    <a:pt x="480" y="0"/>
                    <a:pt x="0" y="480"/>
                    <a:pt x="0" y="1065"/>
                  </a:cubicBezTo>
                  <a:cubicBezTo>
                    <a:pt x="0" y="1709"/>
                    <a:pt x="522" y="2133"/>
                    <a:pt x="1068" y="2133"/>
                  </a:cubicBezTo>
                  <a:cubicBezTo>
                    <a:pt x="1329" y="2133"/>
                    <a:pt x="1595" y="2036"/>
                    <a:pt x="1813" y="1821"/>
                  </a:cubicBezTo>
                  <a:cubicBezTo>
                    <a:pt x="2488" y="1155"/>
                    <a:pt x="2016" y="8"/>
                    <a:pt x="1065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626" name="Google Shape;8626;p57"/>
            <p:cNvSpPr/>
            <p:nvPr/>
          </p:nvSpPr>
          <p:spPr>
            <a:xfrm>
              <a:off x="5265775" y="1266550"/>
              <a:ext cx="62200" cy="53450"/>
            </a:xfrm>
            <a:custGeom>
              <a:rect b="b" l="l" r="r" t="t"/>
              <a:pathLst>
                <a:path extrusionOk="0" h="2138" w="2488">
                  <a:moveTo>
                    <a:pt x="1065" y="0"/>
                  </a:moveTo>
                  <a:cubicBezTo>
                    <a:pt x="480" y="0"/>
                    <a:pt x="0" y="480"/>
                    <a:pt x="0" y="1074"/>
                  </a:cubicBezTo>
                  <a:cubicBezTo>
                    <a:pt x="0" y="1711"/>
                    <a:pt x="521" y="2137"/>
                    <a:pt x="1067" y="2137"/>
                  </a:cubicBezTo>
                  <a:cubicBezTo>
                    <a:pt x="1328" y="2137"/>
                    <a:pt x="1595" y="2040"/>
                    <a:pt x="1813" y="1821"/>
                  </a:cubicBezTo>
                  <a:cubicBezTo>
                    <a:pt x="2488" y="1155"/>
                    <a:pt x="2016" y="9"/>
                    <a:pt x="1065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627" name="Google Shape;8627;p57"/>
            <p:cNvSpPr/>
            <p:nvPr/>
          </p:nvSpPr>
          <p:spPr>
            <a:xfrm>
              <a:off x="5189550" y="2866425"/>
              <a:ext cx="62425" cy="53275"/>
            </a:xfrm>
            <a:custGeom>
              <a:rect b="b" l="l" r="r" t="t"/>
              <a:pathLst>
                <a:path extrusionOk="0" h="2131" w="2497">
                  <a:moveTo>
                    <a:pt x="1066" y="0"/>
                  </a:moveTo>
                  <a:cubicBezTo>
                    <a:pt x="480" y="0"/>
                    <a:pt x="1" y="472"/>
                    <a:pt x="1" y="1065"/>
                  </a:cubicBezTo>
                  <a:cubicBezTo>
                    <a:pt x="1" y="1707"/>
                    <a:pt x="523" y="2131"/>
                    <a:pt x="1070" y="2131"/>
                  </a:cubicBezTo>
                  <a:cubicBezTo>
                    <a:pt x="1333" y="2131"/>
                    <a:pt x="1602" y="2032"/>
                    <a:pt x="1822" y="1813"/>
                  </a:cubicBezTo>
                  <a:cubicBezTo>
                    <a:pt x="2496" y="1146"/>
                    <a:pt x="2017" y="0"/>
                    <a:pt x="1066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628" name="Google Shape;8628;p57"/>
            <p:cNvSpPr/>
            <p:nvPr/>
          </p:nvSpPr>
          <p:spPr>
            <a:xfrm>
              <a:off x="5189550" y="2790200"/>
              <a:ext cx="62225" cy="53350"/>
            </a:xfrm>
            <a:custGeom>
              <a:rect b="b" l="l" r="r" t="t"/>
              <a:pathLst>
                <a:path extrusionOk="0" h="2134" w="2489">
                  <a:moveTo>
                    <a:pt x="1066" y="1"/>
                  </a:moveTo>
                  <a:cubicBezTo>
                    <a:pt x="480" y="1"/>
                    <a:pt x="1" y="472"/>
                    <a:pt x="1" y="1066"/>
                  </a:cubicBezTo>
                  <a:cubicBezTo>
                    <a:pt x="1" y="1709"/>
                    <a:pt x="522" y="2134"/>
                    <a:pt x="1069" y="2134"/>
                  </a:cubicBezTo>
                  <a:cubicBezTo>
                    <a:pt x="1329" y="2134"/>
                    <a:pt x="1596" y="2037"/>
                    <a:pt x="1814" y="1822"/>
                  </a:cubicBezTo>
                  <a:cubicBezTo>
                    <a:pt x="2488" y="1155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629" name="Google Shape;8629;p57"/>
            <p:cNvSpPr/>
            <p:nvPr/>
          </p:nvSpPr>
          <p:spPr>
            <a:xfrm>
              <a:off x="5189550" y="1342750"/>
              <a:ext cx="62225" cy="53350"/>
            </a:xfrm>
            <a:custGeom>
              <a:rect b="b" l="l" r="r" t="t"/>
              <a:pathLst>
                <a:path extrusionOk="0" h="2134" w="2489">
                  <a:moveTo>
                    <a:pt x="1066" y="1"/>
                  </a:moveTo>
                  <a:cubicBezTo>
                    <a:pt x="480" y="1"/>
                    <a:pt x="1" y="481"/>
                    <a:pt x="1" y="1066"/>
                  </a:cubicBezTo>
                  <a:cubicBezTo>
                    <a:pt x="1" y="1710"/>
                    <a:pt x="522" y="2134"/>
                    <a:pt x="1069" y="2134"/>
                  </a:cubicBezTo>
                  <a:cubicBezTo>
                    <a:pt x="1329" y="2134"/>
                    <a:pt x="1596" y="2037"/>
                    <a:pt x="1814" y="1822"/>
                  </a:cubicBezTo>
                  <a:cubicBezTo>
                    <a:pt x="2488" y="1155"/>
                    <a:pt x="2017" y="9"/>
                    <a:pt x="1066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630" name="Google Shape;8630;p57"/>
            <p:cNvSpPr/>
            <p:nvPr/>
          </p:nvSpPr>
          <p:spPr>
            <a:xfrm>
              <a:off x="5113350" y="3094850"/>
              <a:ext cx="62400" cy="53350"/>
            </a:xfrm>
            <a:custGeom>
              <a:rect b="b" l="l" r="r" t="t"/>
              <a:pathLst>
                <a:path extrusionOk="0" h="2134" w="2496">
                  <a:moveTo>
                    <a:pt x="1073" y="1"/>
                  </a:moveTo>
                  <a:cubicBezTo>
                    <a:pt x="480" y="1"/>
                    <a:pt x="0" y="480"/>
                    <a:pt x="0" y="1066"/>
                  </a:cubicBezTo>
                  <a:cubicBezTo>
                    <a:pt x="0" y="1709"/>
                    <a:pt x="525" y="2134"/>
                    <a:pt x="1074" y="2134"/>
                  </a:cubicBezTo>
                  <a:cubicBezTo>
                    <a:pt x="1336" y="2134"/>
                    <a:pt x="1603" y="2037"/>
                    <a:pt x="1821" y="1822"/>
                  </a:cubicBezTo>
                  <a:cubicBezTo>
                    <a:pt x="2496" y="1147"/>
                    <a:pt x="2016" y="1"/>
                    <a:pt x="1073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631" name="Google Shape;8631;p57"/>
            <p:cNvSpPr/>
            <p:nvPr/>
          </p:nvSpPr>
          <p:spPr>
            <a:xfrm>
              <a:off x="5113350" y="3018650"/>
              <a:ext cx="62400" cy="53425"/>
            </a:xfrm>
            <a:custGeom>
              <a:rect b="b" l="l" r="r" t="t"/>
              <a:pathLst>
                <a:path extrusionOk="0" h="2137" w="2496">
                  <a:moveTo>
                    <a:pt x="1073" y="0"/>
                  </a:moveTo>
                  <a:cubicBezTo>
                    <a:pt x="480" y="0"/>
                    <a:pt x="0" y="480"/>
                    <a:pt x="0" y="1065"/>
                  </a:cubicBezTo>
                  <a:cubicBezTo>
                    <a:pt x="0" y="1709"/>
                    <a:pt x="529" y="2137"/>
                    <a:pt x="1078" y="2137"/>
                  </a:cubicBezTo>
                  <a:cubicBezTo>
                    <a:pt x="1339" y="2137"/>
                    <a:pt x="1606" y="2039"/>
                    <a:pt x="1821" y="1821"/>
                  </a:cubicBezTo>
                  <a:cubicBezTo>
                    <a:pt x="2496" y="1146"/>
                    <a:pt x="2016" y="0"/>
                    <a:pt x="1073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632" name="Google Shape;8632;p57"/>
            <p:cNvSpPr/>
            <p:nvPr/>
          </p:nvSpPr>
          <p:spPr>
            <a:xfrm>
              <a:off x="5113350" y="2942425"/>
              <a:ext cx="62400" cy="53450"/>
            </a:xfrm>
            <a:custGeom>
              <a:rect b="b" l="l" r="r" t="t"/>
              <a:pathLst>
                <a:path extrusionOk="0" h="2138" w="2496">
                  <a:moveTo>
                    <a:pt x="1073" y="1"/>
                  </a:moveTo>
                  <a:cubicBezTo>
                    <a:pt x="480" y="1"/>
                    <a:pt x="8" y="480"/>
                    <a:pt x="0" y="1066"/>
                  </a:cubicBezTo>
                  <a:cubicBezTo>
                    <a:pt x="0" y="1709"/>
                    <a:pt x="525" y="2137"/>
                    <a:pt x="1074" y="2137"/>
                  </a:cubicBezTo>
                  <a:cubicBezTo>
                    <a:pt x="1336" y="2137"/>
                    <a:pt x="1603" y="2040"/>
                    <a:pt x="1821" y="1822"/>
                  </a:cubicBezTo>
                  <a:cubicBezTo>
                    <a:pt x="2496" y="1155"/>
                    <a:pt x="2016" y="1"/>
                    <a:pt x="1073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633" name="Google Shape;8633;p57"/>
            <p:cNvSpPr/>
            <p:nvPr/>
          </p:nvSpPr>
          <p:spPr>
            <a:xfrm>
              <a:off x="5113350" y="2866425"/>
              <a:ext cx="62400" cy="53275"/>
            </a:xfrm>
            <a:custGeom>
              <a:rect b="b" l="l" r="r" t="t"/>
              <a:pathLst>
                <a:path extrusionOk="0" h="2131" w="2496">
                  <a:moveTo>
                    <a:pt x="1073" y="0"/>
                  </a:moveTo>
                  <a:cubicBezTo>
                    <a:pt x="480" y="0"/>
                    <a:pt x="0" y="472"/>
                    <a:pt x="0" y="1065"/>
                  </a:cubicBezTo>
                  <a:cubicBezTo>
                    <a:pt x="0" y="1707"/>
                    <a:pt x="526" y="2131"/>
                    <a:pt x="1073" y="2131"/>
                  </a:cubicBezTo>
                  <a:cubicBezTo>
                    <a:pt x="1336" y="2131"/>
                    <a:pt x="1604" y="2032"/>
                    <a:pt x="1821" y="1813"/>
                  </a:cubicBezTo>
                  <a:cubicBezTo>
                    <a:pt x="2496" y="1146"/>
                    <a:pt x="2016" y="0"/>
                    <a:pt x="1073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634" name="Google Shape;8634;p57"/>
            <p:cNvSpPr/>
            <p:nvPr/>
          </p:nvSpPr>
          <p:spPr>
            <a:xfrm>
              <a:off x="5113350" y="2790200"/>
              <a:ext cx="62400" cy="53350"/>
            </a:xfrm>
            <a:custGeom>
              <a:rect b="b" l="l" r="r" t="t"/>
              <a:pathLst>
                <a:path extrusionOk="0" h="2134" w="2496">
                  <a:moveTo>
                    <a:pt x="1073" y="1"/>
                  </a:moveTo>
                  <a:cubicBezTo>
                    <a:pt x="480" y="1"/>
                    <a:pt x="8" y="480"/>
                    <a:pt x="0" y="1066"/>
                  </a:cubicBezTo>
                  <a:cubicBezTo>
                    <a:pt x="0" y="1709"/>
                    <a:pt x="525" y="2134"/>
                    <a:pt x="1074" y="2134"/>
                  </a:cubicBezTo>
                  <a:cubicBezTo>
                    <a:pt x="1336" y="2134"/>
                    <a:pt x="1603" y="2037"/>
                    <a:pt x="1821" y="1822"/>
                  </a:cubicBezTo>
                  <a:cubicBezTo>
                    <a:pt x="2496" y="1147"/>
                    <a:pt x="2016" y="1"/>
                    <a:pt x="1073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635" name="Google Shape;8635;p57"/>
            <p:cNvSpPr/>
            <p:nvPr/>
          </p:nvSpPr>
          <p:spPr>
            <a:xfrm>
              <a:off x="5113350" y="2714000"/>
              <a:ext cx="62400" cy="53350"/>
            </a:xfrm>
            <a:custGeom>
              <a:rect b="b" l="l" r="r" t="t"/>
              <a:pathLst>
                <a:path extrusionOk="0" h="2134" w="2496">
                  <a:moveTo>
                    <a:pt x="1073" y="0"/>
                  </a:moveTo>
                  <a:cubicBezTo>
                    <a:pt x="480" y="0"/>
                    <a:pt x="0" y="480"/>
                    <a:pt x="0" y="1065"/>
                  </a:cubicBezTo>
                  <a:cubicBezTo>
                    <a:pt x="0" y="1709"/>
                    <a:pt x="525" y="2133"/>
                    <a:pt x="1074" y="2133"/>
                  </a:cubicBezTo>
                  <a:cubicBezTo>
                    <a:pt x="1336" y="2133"/>
                    <a:pt x="1603" y="2036"/>
                    <a:pt x="1821" y="1821"/>
                  </a:cubicBezTo>
                  <a:cubicBezTo>
                    <a:pt x="2496" y="1146"/>
                    <a:pt x="2016" y="0"/>
                    <a:pt x="1073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636" name="Google Shape;8636;p57"/>
            <p:cNvSpPr/>
            <p:nvPr/>
          </p:nvSpPr>
          <p:spPr>
            <a:xfrm>
              <a:off x="5113350" y="1418975"/>
              <a:ext cx="62400" cy="53350"/>
            </a:xfrm>
            <a:custGeom>
              <a:rect b="b" l="l" r="r" t="t"/>
              <a:pathLst>
                <a:path extrusionOk="0" h="2134" w="2496">
                  <a:moveTo>
                    <a:pt x="1073" y="1"/>
                  </a:moveTo>
                  <a:cubicBezTo>
                    <a:pt x="480" y="1"/>
                    <a:pt x="8" y="480"/>
                    <a:pt x="0" y="1065"/>
                  </a:cubicBezTo>
                  <a:cubicBezTo>
                    <a:pt x="0" y="1709"/>
                    <a:pt x="525" y="2133"/>
                    <a:pt x="1074" y="2133"/>
                  </a:cubicBezTo>
                  <a:cubicBezTo>
                    <a:pt x="1336" y="2133"/>
                    <a:pt x="1603" y="2037"/>
                    <a:pt x="1821" y="1822"/>
                  </a:cubicBezTo>
                  <a:cubicBezTo>
                    <a:pt x="2496" y="1147"/>
                    <a:pt x="2016" y="1"/>
                    <a:pt x="1073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637" name="Google Shape;8637;p57"/>
            <p:cNvSpPr/>
            <p:nvPr/>
          </p:nvSpPr>
          <p:spPr>
            <a:xfrm>
              <a:off x="5113350" y="1342750"/>
              <a:ext cx="62400" cy="53450"/>
            </a:xfrm>
            <a:custGeom>
              <a:rect b="b" l="l" r="r" t="t"/>
              <a:pathLst>
                <a:path extrusionOk="0" h="2138" w="2496">
                  <a:moveTo>
                    <a:pt x="1073" y="1"/>
                  </a:moveTo>
                  <a:cubicBezTo>
                    <a:pt x="480" y="1"/>
                    <a:pt x="8" y="481"/>
                    <a:pt x="0" y="1066"/>
                  </a:cubicBezTo>
                  <a:cubicBezTo>
                    <a:pt x="0" y="1710"/>
                    <a:pt x="525" y="2138"/>
                    <a:pt x="1074" y="2138"/>
                  </a:cubicBezTo>
                  <a:cubicBezTo>
                    <a:pt x="1336" y="2138"/>
                    <a:pt x="1603" y="2040"/>
                    <a:pt x="1821" y="1822"/>
                  </a:cubicBezTo>
                  <a:cubicBezTo>
                    <a:pt x="2496" y="1147"/>
                    <a:pt x="2016" y="1"/>
                    <a:pt x="1073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638" name="Google Shape;8638;p57"/>
            <p:cNvSpPr/>
            <p:nvPr/>
          </p:nvSpPr>
          <p:spPr>
            <a:xfrm>
              <a:off x="5037325" y="3018650"/>
              <a:ext cx="62225" cy="53425"/>
            </a:xfrm>
            <a:custGeom>
              <a:rect b="b" l="l" r="r" t="t"/>
              <a:pathLst>
                <a:path extrusionOk="0" h="2137" w="2489">
                  <a:moveTo>
                    <a:pt x="1066" y="0"/>
                  </a:moveTo>
                  <a:cubicBezTo>
                    <a:pt x="472" y="0"/>
                    <a:pt x="1" y="480"/>
                    <a:pt x="1" y="1065"/>
                  </a:cubicBezTo>
                  <a:cubicBezTo>
                    <a:pt x="1" y="1709"/>
                    <a:pt x="526" y="2137"/>
                    <a:pt x="1072" y="2137"/>
                  </a:cubicBezTo>
                  <a:cubicBezTo>
                    <a:pt x="1333" y="2137"/>
                    <a:pt x="1598" y="2039"/>
                    <a:pt x="1814" y="1821"/>
                  </a:cubicBezTo>
                  <a:cubicBezTo>
                    <a:pt x="2488" y="1146"/>
                    <a:pt x="2009" y="0"/>
                    <a:pt x="1066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639" name="Google Shape;8639;p57"/>
            <p:cNvSpPr/>
            <p:nvPr/>
          </p:nvSpPr>
          <p:spPr>
            <a:xfrm>
              <a:off x="5037325" y="2942425"/>
              <a:ext cx="62225" cy="53450"/>
            </a:xfrm>
            <a:custGeom>
              <a:rect b="b" l="l" r="r" t="t"/>
              <a:pathLst>
                <a:path extrusionOk="0" h="2138" w="2489">
                  <a:moveTo>
                    <a:pt x="1066" y="1"/>
                  </a:moveTo>
                  <a:cubicBezTo>
                    <a:pt x="472" y="9"/>
                    <a:pt x="1" y="480"/>
                    <a:pt x="1" y="1066"/>
                  </a:cubicBezTo>
                  <a:cubicBezTo>
                    <a:pt x="1" y="1709"/>
                    <a:pt x="526" y="2137"/>
                    <a:pt x="1072" y="2137"/>
                  </a:cubicBezTo>
                  <a:cubicBezTo>
                    <a:pt x="1333" y="2137"/>
                    <a:pt x="1598" y="2040"/>
                    <a:pt x="1814" y="1822"/>
                  </a:cubicBezTo>
                  <a:cubicBezTo>
                    <a:pt x="2488" y="1147"/>
                    <a:pt x="2009" y="1"/>
                    <a:pt x="1066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640" name="Google Shape;8640;p57"/>
            <p:cNvSpPr/>
            <p:nvPr/>
          </p:nvSpPr>
          <p:spPr>
            <a:xfrm>
              <a:off x="5037325" y="2866425"/>
              <a:ext cx="62225" cy="53275"/>
            </a:xfrm>
            <a:custGeom>
              <a:rect b="b" l="l" r="r" t="t"/>
              <a:pathLst>
                <a:path extrusionOk="0" h="2131" w="2489">
                  <a:moveTo>
                    <a:pt x="1066" y="0"/>
                  </a:moveTo>
                  <a:cubicBezTo>
                    <a:pt x="472" y="0"/>
                    <a:pt x="1" y="472"/>
                    <a:pt x="1" y="1065"/>
                  </a:cubicBezTo>
                  <a:cubicBezTo>
                    <a:pt x="1" y="1707"/>
                    <a:pt x="523" y="2131"/>
                    <a:pt x="1067" y="2131"/>
                  </a:cubicBezTo>
                  <a:cubicBezTo>
                    <a:pt x="1330" y="2131"/>
                    <a:pt x="1597" y="2032"/>
                    <a:pt x="1814" y="1813"/>
                  </a:cubicBezTo>
                  <a:cubicBezTo>
                    <a:pt x="2488" y="1146"/>
                    <a:pt x="2009" y="0"/>
                    <a:pt x="1066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641" name="Google Shape;8641;p57"/>
            <p:cNvSpPr/>
            <p:nvPr/>
          </p:nvSpPr>
          <p:spPr>
            <a:xfrm>
              <a:off x="5037325" y="2790200"/>
              <a:ext cx="62225" cy="53350"/>
            </a:xfrm>
            <a:custGeom>
              <a:rect b="b" l="l" r="r" t="t"/>
              <a:pathLst>
                <a:path extrusionOk="0" h="2134" w="2489">
                  <a:moveTo>
                    <a:pt x="1066" y="1"/>
                  </a:moveTo>
                  <a:cubicBezTo>
                    <a:pt x="472" y="1"/>
                    <a:pt x="1" y="480"/>
                    <a:pt x="1" y="1066"/>
                  </a:cubicBezTo>
                  <a:cubicBezTo>
                    <a:pt x="1" y="1709"/>
                    <a:pt x="526" y="2134"/>
                    <a:pt x="1072" y="2134"/>
                  </a:cubicBezTo>
                  <a:cubicBezTo>
                    <a:pt x="1333" y="2134"/>
                    <a:pt x="1598" y="2037"/>
                    <a:pt x="1814" y="1822"/>
                  </a:cubicBezTo>
                  <a:cubicBezTo>
                    <a:pt x="2488" y="1147"/>
                    <a:pt x="2009" y="1"/>
                    <a:pt x="1066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642" name="Google Shape;8642;p57"/>
            <p:cNvSpPr/>
            <p:nvPr/>
          </p:nvSpPr>
          <p:spPr>
            <a:xfrm>
              <a:off x="5037325" y="2714000"/>
              <a:ext cx="62225" cy="53350"/>
            </a:xfrm>
            <a:custGeom>
              <a:rect b="b" l="l" r="r" t="t"/>
              <a:pathLst>
                <a:path extrusionOk="0" h="2134" w="2489">
                  <a:moveTo>
                    <a:pt x="1066" y="0"/>
                  </a:moveTo>
                  <a:cubicBezTo>
                    <a:pt x="472" y="0"/>
                    <a:pt x="1" y="480"/>
                    <a:pt x="1" y="1065"/>
                  </a:cubicBezTo>
                  <a:cubicBezTo>
                    <a:pt x="1" y="1709"/>
                    <a:pt x="526" y="2133"/>
                    <a:pt x="1072" y="2133"/>
                  </a:cubicBezTo>
                  <a:cubicBezTo>
                    <a:pt x="1333" y="2133"/>
                    <a:pt x="1598" y="2036"/>
                    <a:pt x="1814" y="1821"/>
                  </a:cubicBezTo>
                  <a:cubicBezTo>
                    <a:pt x="2488" y="1146"/>
                    <a:pt x="2009" y="0"/>
                    <a:pt x="1066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643" name="Google Shape;8643;p57"/>
            <p:cNvSpPr/>
            <p:nvPr/>
          </p:nvSpPr>
          <p:spPr>
            <a:xfrm>
              <a:off x="5037325" y="2637775"/>
              <a:ext cx="62225" cy="53450"/>
            </a:xfrm>
            <a:custGeom>
              <a:rect b="b" l="l" r="r" t="t"/>
              <a:pathLst>
                <a:path extrusionOk="0" h="2138" w="2489">
                  <a:moveTo>
                    <a:pt x="1066" y="1"/>
                  </a:moveTo>
                  <a:cubicBezTo>
                    <a:pt x="472" y="9"/>
                    <a:pt x="1" y="480"/>
                    <a:pt x="1" y="1074"/>
                  </a:cubicBezTo>
                  <a:cubicBezTo>
                    <a:pt x="1" y="1712"/>
                    <a:pt x="525" y="2137"/>
                    <a:pt x="1071" y="2137"/>
                  </a:cubicBezTo>
                  <a:cubicBezTo>
                    <a:pt x="1332" y="2137"/>
                    <a:pt x="1598" y="2040"/>
                    <a:pt x="1814" y="1822"/>
                  </a:cubicBezTo>
                  <a:cubicBezTo>
                    <a:pt x="2488" y="1147"/>
                    <a:pt x="2009" y="1"/>
                    <a:pt x="1066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644" name="Google Shape;8644;p57"/>
            <p:cNvSpPr/>
            <p:nvPr/>
          </p:nvSpPr>
          <p:spPr>
            <a:xfrm>
              <a:off x="5037325" y="1495200"/>
              <a:ext cx="62225" cy="53325"/>
            </a:xfrm>
            <a:custGeom>
              <a:rect b="b" l="l" r="r" t="t"/>
              <a:pathLst>
                <a:path extrusionOk="0" h="2133" w="2489">
                  <a:moveTo>
                    <a:pt x="1066" y="0"/>
                  </a:moveTo>
                  <a:cubicBezTo>
                    <a:pt x="472" y="0"/>
                    <a:pt x="1" y="480"/>
                    <a:pt x="1" y="1065"/>
                  </a:cubicBezTo>
                  <a:cubicBezTo>
                    <a:pt x="1" y="1709"/>
                    <a:pt x="526" y="2133"/>
                    <a:pt x="1072" y="2133"/>
                  </a:cubicBezTo>
                  <a:cubicBezTo>
                    <a:pt x="1333" y="2133"/>
                    <a:pt x="1598" y="2036"/>
                    <a:pt x="1814" y="1821"/>
                  </a:cubicBezTo>
                  <a:cubicBezTo>
                    <a:pt x="2488" y="1146"/>
                    <a:pt x="2009" y="0"/>
                    <a:pt x="1066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645" name="Google Shape;8645;p57"/>
            <p:cNvSpPr/>
            <p:nvPr/>
          </p:nvSpPr>
          <p:spPr>
            <a:xfrm>
              <a:off x="4961125" y="2714000"/>
              <a:ext cx="62200" cy="53350"/>
            </a:xfrm>
            <a:custGeom>
              <a:rect b="b" l="l" r="r" t="t"/>
              <a:pathLst>
                <a:path extrusionOk="0" h="2134" w="2488">
                  <a:moveTo>
                    <a:pt x="1065" y="0"/>
                  </a:moveTo>
                  <a:cubicBezTo>
                    <a:pt x="480" y="0"/>
                    <a:pt x="0" y="480"/>
                    <a:pt x="0" y="1065"/>
                  </a:cubicBezTo>
                  <a:cubicBezTo>
                    <a:pt x="0" y="1709"/>
                    <a:pt x="525" y="2133"/>
                    <a:pt x="1074" y="2133"/>
                  </a:cubicBezTo>
                  <a:cubicBezTo>
                    <a:pt x="1336" y="2133"/>
                    <a:pt x="1603" y="2036"/>
                    <a:pt x="1821" y="1821"/>
                  </a:cubicBezTo>
                  <a:cubicBezTo>
                    <a:pt x="2488" y="1146"/>
                    <a:pt x="2016" y="0"/>
                    <a:pt x="1065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646" name="Google Shape;8646;p57"/>
            <p:cNvSpPr/>
            <p:nvPr/>
          </p:nvSpPr>
          <p:spPr>
            <a:xfrm>
              <a:off x="4961125" y="2637775"/>
              <a:ext cx="62200" cy="53450"/>
            </a:xfrm>
            <a:custGeom>
              <a:rect b="b" l="l" r="r" t="t"/>
              <a:pathLst>
                <a:path extrusionOk="0" h="2138" w="2488">
                  <a:moveTo>
                    <a:pt x="1065" y="1"/>
                  </a:moveTo>
                  <a:cubicBezTo>
                    <a:pt x="480" y="9"/>
                    <a:pt x="0" y="480"/>
                    <a:pt x="0" y="1074"/>
                  </a:cubicBezTo>
                  <a:cubicBezTo>
                    <a:pt x="0" y="1712"/>
                    <a:pt x="525" y="2137"/>
                    <a:pt x="1073" y="2137"/>
                  </a:cubicBezTo>
                  <a:cubicBezTo>
                    <a:pt x="1335" y="2137"/>
                    <a:pt x="1603" y="2040"/>
                    <a:pt x="1821" y="1822"/>
                  </a:cubicBezTo>
                  <a:cubicBezTo>
                    <a:pt x="2488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647" name="Google Shape;8647;p57"/>
            <p:cNvSpPr/>
            <p:nvPr/>
          </p:nvSpPr>
          <p:spPr>
            <a:xfrm>
              <a:off x="4961125" y="1495200"/>
              <a:ext cx="62200" cy="53325"/>
            </a:xfrm>
            <a:custGeom>
              <a:rect b="b" l="l" r="r" t="t"/>
              <a:pathLst>
                <a:path extrusionOk="0" h="2133" w="2488">
                  <a:moveTo>
                    <a:pt x="1065" y="0"/>
                  </a:moveTo>
                  <a:cubicBezTo>
                    <a:pt x="480" y="0"/>
                    <a:pt x="0" y="480"/>
                    <a:pt x="0" y="1065"/>
                  </a:cubicBezTo>
                  <a:cubicBezTo>
                    <a:pt x="0" y="1709"/>
                    <a:pt x="525" y="2133"/>
                    <a:pt x="1074" y="2133"/>
                  </a:cubicBezTo>
                  <a:cubicBezTo>
                    <a:pt x="1336" y="2133"/>
                    <a:pt x="1603" y="2036"/>
                    <a:pt x="1821" y="1821"/>
                  </a:cubicBezTo>
                  <a:cubicBezTo>
                    <a:pt x="2488" y="1146"/>
                    <a:pt x="2016" y="0"/>
                    <a:pt x="1065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648" name="Google Shape;8648;p57"/>
            <p:cNvSpPr/>
            <p:nvPr/>
          </p:nvSpPr>
          <p:spPr>
            <a:xfrm>
              <a:off x="4961125" y="1418975"/>
              <a:ext cx="62200" cy="53350"/>
            </a:xfrm>
            <a:custGeom>
              <a:rect b="b" l="l" r="r" t="t"/>
              <a:pathLst>
                <a:path extrusionOk="0" h="2134" w="2488">
                  <a:moveTo>
                    <a:pt x="1065" y="1"/>
                  </a:moveTo>
                  <a:cubicBezTo>
                    <a:pt x="480" y="1"/>
                    <a:pt x="0" y="480"/>
                    <a:pt x="0" y="1065"/>
                  </a:cubicBezTo>
                  <a:cubicBezTo>
                    <a:pt x="0" y="1709"/>
                    <a:pt x="525" y="2133"/>
                    <a:pt x="1074" y="2133"/>
                  </a:cubicBezTo>
                  <a:cubicBezTo>
                    <a:pt x="1336" y="2133"/>
                    <a:pt x="1603" y="2037"/>
                    <a:pt x="1821" y="1822"/>
                  </a:cubicBezTo>
                  <a:cubicBezTo>
                    <a:pt x="2488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649" name="Google Shape;8649;p57"/>
            <p:cNvSpPr/>
            <p:nvPr/>
          </p:nvSpPr>
          <p:spPr>
            <a:xfrm>
              <a:off x="4961125" y="1342750"/>
              <a:ext cx="62200" cy="53450"/>
            </a:xfrm>
            <a:custGeom>
              <a:rect b="b" l="l" r="r" t="t"/>
              <a:pathLst>
                <a:path extrusionOk="0" h="2138" w="2488">
                  <a:moveTo>
                    <a:pt x="1065" y="1"/>
                  </a:moveTo>
                  <a:cubicBezTo>
                    <a:pt x="480" y="1"/>
                    <a:pt x="0" y="481"/>
                    <a:pt x="0" y="1066"/>
                  </a:cubicBezTo>
                  <a:cubicBezTo>
                    <a:pt x="0" y="1710"/>
                    <a:pt x="525" y="2138"/>
                    <a:pt x="1074" y="2138"/>
                  </a:cubicBezTo>
                  <a:cubicBezTo>
                    <a:pt x="1336" y="2138"/>
                    <a:pt x="1603" y="2040"/>
                    <a:pt x="1821" y="1822"/>
                  </a:cubicBezTo>
                  <a:cubicBezTo>
                    <a:pt x="2488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650" name="Google Shape;8650;p57"/>
            <p:cNvSpPr/>
            <p:nvPr/>
          </p:nvSpPr>
          <p:spPr>
            <a:xfrm>
              <a:off x="4961125" y="1266550"/>
              <a:ext cx="62200" cy="53450"/>
            </a:xfrm>
            <a:custGeom>
              <a:rect b="b" l="l" r="r" t="t"/>
              <a:pathLst>
                <a:path extrusionOk="0" h="2138" w="2488">
                  <a:moveTo>
                    <a:pt x="1065" y="0"/>
                  </a:moveTo>
                  <a:cubicBezTo>
                    <a:pt x="480" y="9"/>
                    <a:pt x="0" y="480"/>
                    <a:pt x="0" y="1074"/>
                  </a:cubicBezTo>
                  <a:cubicBezTo>
                    <a:pt x="0" y="1711"/>
                    <a:pt x="525" y="2137"/>
                    <a:pt x="1073" y="2137"/>
                  </a:cubicBezTo>
                  <a:cubicBezTo>
                    <a:pt x="1335" y="2137"/>
                    <a:pt x="1603" y="2040"/>
                    <a:pt x="1821" y="1821"/>
                  </a:cubicBezTo>
                  <a:cubicBezTo>
                    <a:pt x="2488" y="1155"/>
                    <a:pt x="2016" y="0"/>
                    <a:pt x="1065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651" name="Google Shape;8651;p57"/>
            <p:cNvSpPr/>
            <p:nvPr/>
          </p:nvSpPr>
          <p:spPr>
            <a:xfrm>
              <a:off x="4884900" y="2637775"/>
              <a:ext cx="62225" cy="53450"/>
            </a:xfrm>
            <a:custGeom>
              <a:rect b="b" l="l" r="r" t="t"/>
              <a:pathLst>
                <a:path extrusionOk="0" h="2138" w="2489">
                  <a:moveTo>
                    <a:pt x="1066" y="1"/>
                  </a:moveTo>
                  <a:cubicBezTo>
                    <a:pt x="480" y="1"/>
                    <a:pt x="1" y="480"/>
                    <a:pt x="1" y="1074"/>
                  </a:cubicBezTo>
                  <a:cubicBezTo>
                    <a:pt x="1" y="1712"/>
                    <a:pt x="525" y="2137"/>
                    <a:pt x="1073" y="2137"/>
                  </a:cubicBezTo>
                  <a:cubicBezTo>
                    <a:pt x="1336" y="2137"/>
                    <a:pt x="1603" y="2040"/>
                    <a:pt x="1822" y="1822"/>
                  </a:cubicBezTo>
                  <a:cubicBezTo>
                    <a:pt x="2488" y="1155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652" name="Google Shape;8652;p57"/>
            <p:cNvSpPr/>
            <p:nvPr/>
          </p:nvSpPr>
          <p:spPr>
            <a:xfrm>
              <a:off x="4884900" y="1418975"/>
              <a:ext cx="62225" cy="53350"/>
            </a:xfrm>
            <a:custGeom>
              <a:rect b="b" l="l" r="r" t="t"/>
              <a:pathLst>
                <a:path extrusionOk="0" h="2134" w="2489">
                  <a:moveTo>
                    <a:pt x="1066" y="1"/>
                  </a:moveTo>
                  <a:cubicBezTo>
                    <a:pt x="480" y="1"/>
                    <a:pt x="1" y="480"/>
                    <a:pt x="1" y="1065"/>
                  </a:cubicBezTo>
                  <a:cubicBezTo>
                    <a:pt x="1" y="1709"/>
                    <a:pt x="526" y="2133"/>
                    <a:pt x="1075" y="2133"/>
                  </a:cubicBezTo>
                  <a:cubicBezTo>
                    <a:pt x="1336" y="2133"/>
                    <a:pt x="1604" y="2037"/>
                    <a:pt x="1822" y="1822"/>
                  </a:cubicBezTo>
                  <a:cubicBezTo>
                    <a:pt x="2488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653" name="Google Shape;8653;p57"/>
            <p:cNvSpPr/>
            <p:nvPr/>
          </p:nvSpPr>
          <p:spPr>
            <a:xfrm>
              <a:off x="4884900" y="1342750"/>
              <a:ext cx="62225" cy="53450"/>
            </a:xfrm>
            <a:custGeom>
              <a:rect b="b" l="l" r="r" t="t"/>
              <a:pathLst>
                <a:path extrusionOk="0" h="2138" w="2489">
                  <a:moveTo>
                    <a:pt x="1066" y="1"/>
                  </a:moveTo>
                  <a:cubicBezTo>
                    <a:pt x="480" y="1"/>
                    <a:pt x="1" y="481"/>
                    <a:pt x="1" y="1066"/>
                  </a:cubicBezTo>
                  <a:cubicBezTo>
                    <a:pt x="1" y="1710"/>
                    <a:pt x="526" y="2138"/>
                    <a:pt x="1074" y="2138"/>
                  </a:cubicBezTo>
                  <a:cubicBezTo>
                    <a:pt x="1336" y="2138"/>
                    <a:pt x="1604" y="2040"/>
                    <a:pt x="1822" y="1822"/>
                  </a:cubicBezTo>
                  <a:cubicBezTo>
                    <a:pt x="2488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654" name="Google Shape;8654;p57"/>
            <p:cNvSpPr/>
            <p:nvPr/>
          </p:nvSpPr>
          <p:spPr>
            <a:xfrm>
              <a:off x="4884900" y="1190550"/>
              <a:ext cx="62225" cy="53325"/>
            </a:xfrm>
            <a:custGeom>
              <a:rect b="b" l="l" r="r" t="t"/>
              <a:pathLst>
                <a:path extrusionOk="0" h="2133" w="2489">
                  <a:moveTo>
                    <a:pt x="1066" y="0"/>
                  </a:moveTo>
                  <a:cubicBezTo>
                    <a:pt x="480" y="0"/>
                    <a:pt x="1" y="480"/>
                    <a:pt x="1" y="1065"/>
                  </a:cubicBezTo>
                  <a:cubicBezTo>
                    <a:pt x="1" y="1709"/>
                    <a:pt x="526" y="2133"/>
                    <a:pt x="1075" y="2133"/>
                  </a:cubicBezTo>
                  <a:cubicBezTo>
                    <a:pt x="1336" y="2133"/>
                    <a:pt x="1604" y="2036"/>
                    <a:pt x="1822" y="1821"/>
                  </a:cubicBezTo>
                  <a:cubicBezTo>
                    <a:pt x="2488" y="1146"/>
                    <a:pt x="2017" y="0"/>
                    <a:pt x="1066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655" name="Google Shape;8655;p57"/>
            <p:cNvSpPr/>
            <p:nvPr/>
          </p:nvSpPr>
          <p:spPr>
            <a:xfrm>
              <a:off x="4808700" y="2637775"/>
              <a:ext cx="62400" cy="53450"/>
            </a:xfrm>
            <a:custGeom>
              <a:rect b="b" l="l" r="r" t="t"/>
              <a:pathLst>
                <a:path extrusionOk="0" h="2138" w="2496">
                  <a:moveTo>
                    <a:pt x="1065" y="1"/>
                  </a:moveTo>
                  <a:cubicBezTo>
                    <a:pt x="480" y="9"/>
                    <a:pt x="0" y="480"/>
                    <a:pt x="0" y="1074"/>
                  </a:cubicBezTo>
                  <a:cubicBezTo>
                    <a:pt x="0" y="1712"/>
                    <a:pt x="525" y="2137"/>
                    <a:pt x="1073" y="2137"/>
                  </a:cubicBezTo>
                  <a:cubicBezTo>
                    <a:pt x="1335" y="2137"/>
                    <a:pt x="1603" y="2040"/>
                    <a:pt x="1821" y="1822"/>
                  </a:cubicBezTo>
                  <a:cubicBezTo>
                    <a:pt x="2496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656" name="Google Shape;8656;p57"/>
            <p:cNvSpPr/>
            <p:nvPr/>
          </p:nvSpPr>
          <p:spPr>
            <a:xfrm>
              <a:off x="4808700" y="2561575"/>
              <a:ext cx="62400" cy="53425"/>
            </a:xfrm>
            <a:custGeom>
              <a:rect b="b" l="l" r="r" t="t"/>
              <a:pathLst>
                <a:path extrusionOk="0" h="2137" w="2496">
                  <a:moveTo>
                    <a:pt x="1065" y="0"/>
                  </a:moveTo>
                  <a:cubicBezTo>
                    <a:pt x="480" y="8"/>
                    <a:pt x="0" y="480"/>
                    <a:pt x="0" y="1073"/>
                  </a:cubicBezTo>
                  <a:cubicBezTo>
                    <a:pt x="0" y="1711"/>
                    <a:pt x="525" y="2137"/>
                    <a:pt x="1073" y="2137"/>
                  </a:cubicBezTo>
                  <a:cubicBezTo>
                    <a:pt x="1335" y="2137"/>
                    <a:pt x="1603" y="2039"/>
                    <a:pt x="1821" y="1821"/>
                  </a:cubicBezTo>
                  <a:cubicBezTo>
                    <a:pt x="2496" y="1154"/>
                    <a:pt x="2016" y="0"/>
                    <a:pt x="1065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657" name="Google Shape;8657;p57"/>
            <p:cNvSpPr/>
            <p:nvPr/>
          </p:nvSpPr>
          <p:spPr>
            <a:xfrm>
              <a:off x="4808700" y="1418975"/>
              <a:ext cx="62400" cy="53350"/>
            </a:xfrm>
            <a:custGeom>
              <a:rect b="b" l="l" r="r" t="t"/>
              <a:pathLst>
                <a:path extrusionOk="0" h="2134" w="2496">
                  <a:moveTo>
                    <a:pt x="1065" y="1"/>
                  </a:moveTo>
                  <a:cubicBezTo>
                    <a:pt x="480" y="1"/>
                    <a:pt x="0" y="480"/>
                    <a:pt x="0" y="1065"/>
                  </a:cubicBezTo>
                  <a:cubicBezTo>
                    <a:pt x="0" y="1709"/>
                    <a:pt x="525" y="2133"/>
                    <a:pt x="1074" y="2133"/>
                  </a:cubicBezTo>
                  <a:cubicBezTo>
                    <a:pt x="1336" y="2133"/>
                    <a:pt x="1603" y="2037"/>
                    <a:pt x="1821" y="1822"/>
                  </a:cubicBezTo>
                  <a:cubicBezTo>
                    <a:pt x="2496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658" name="Google Shape;8658;p57"/>
            <p:cNvSpPr/>
            <p:nvPr/>
          </p:nvSpPr>
          <p:spPr>
            <a:xfrm>
              <a:off x="4808700" y="1342750"/>
              <a:ext cx="62400" cy="53450"/>
            </a:xfrm>
            <a:custGeom>
              <a:rect b="b" l="l" r="r" t="t"/>
              <a:pathLst>
                <a:path extrusionOk="0" h="2138" w="2496">
                  <a:moveTo>
                    <a:pt x="1065" y="1"/>
                  </a:moveTo>
                  <a:cubicBezTo>
                    <a:pt x="480" y="1"/>
                    <a:pt x="0" y="481"/>
                    <a:pt x="0" y="1066"/>
                  </a:cubicBezTo>
                  <a:cubicBezTo>
                    <a:pt x="0" y="1710"/>
                    <a:pt x="525" y="2138"/>
                    <a:pt x="1074" y="2138"/>
                  </a:cubicBezTo>
                  <a:cubicBezTo>
                    <a:pt x="1336" y="2138"/>
                    <a:pt x="1603" y="2040"/>
                    <a:pt x="1821" y="1822"/>
                  </a:cubicBezTo>
                  <a:cubicBezTo>
                    <a:pt x="2496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659" name="Google Shape;8659;p57"/>
            <p:cNvSpPr/>
            <p:nvPr/>
          </p:nvSpPr>
          <p:spPr>
            <a:xfrm>
              <a:off x="4808700" y="1190550"/>
              <a:ext cx="62400" cy="53325"/>
            </a:xfrm>
            <a:custGeom>
              <a:rect b="b" l="l" r="r" t="t"/>
              <a:pathLst>
                <a:path extrusionOk="0" h="2133" w="2496">
                  <a:moveTo>
                    <a:pt x="1065" y="0"/>
                  </a:moveTo>
                  <a:cubicBezTo>
                    <a:pt x="480" y="0"/>
                    <a:pt x="0" y="480"/>
                    <a:pt x="0" y="1065"/>
                  </a:cubicBezTo>
                  <a:cubicBezTo>
                    <a:pt x="0" y="1709"/>
                    <a:pt x="525" y="2133"/>
                    <a:pt x="1074" y="2133"/>
                  </a:cubicBezTo>
                  <a:cubicBezTo>
                    <a:pt x="1336" y="2133"/>
                    <a:pt x="1603" y="2036"/>
                    <a:pt x="1821" y="1821"/>
                  </a:cubicBezTo>
                  <a:cubicBezTo>
                    <a:pt x="2496" y="1146"/>
                    <a:pt x="2016" y="0"/>
                    <a:pt x="1065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660" name="Google Shape;8660;p57"/>
            <p:cNvSpPr/>
            <p:nvPr/>
          </p:nvSpPr>
          <p:spPr>
            <a:xfrm>
              <a:off x="4808700" y="1038125"/>
              <a:ext cx="62400" cy="53325"/>
            </a:xfrm>
            <a:custGeom>
              <a:rect b="b" l="l" r="r" t="t"/>
              <a:pathLst>
                <a:path extrusionOk="0" h="2133" w="2496">
                  <a:moveTo>
                    <a:pt x="1065" y="0"/>
                  </a:moveTo>
                  <a:cubicBezTo>
                    <a:pt x="480" y="0"/>
                    <a:pt x="0" y="480"/>
                    <a:pt x="0" y="1065"/>
                  </a:cubicBezTo>
                  <a:cubicBezTo>
                    <a:pt x="0" y="1709"/>
                    <a:pt x="525" y="2133"/>
                    <a:pt x="1074" y="2133"/>
                  </a:cubicBezTo>
                  <a:cubicBezTo>
                    <a:pt x="1336" y="2133"/>
                    <a:pt x="1603" y="2036"/>
                    <a:pt x="1821" y="1821"/>
                  </a:cubicBezTo>
                  <a:cubicBezTo>
                    <a:pt x="2496" y="1146"/>
                    <a:pt x="2016" y="0"/>
                    <a:pt x="1065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661" name="Google Shape;8661;p57"/>
            <p:cNvSpPr/>
            <p:nvPr/>
          </p:nvSpPr>
          <p:spPr>
            <a:xfrm>
              <a:off x="4732475" y="2790200"/>
              <a:ext cx="62425" cy="53350"/>
            </a:xfrm>
            <a:custGeom>
              <a:rect b="b" l="l" r="r" t="t"/>
              <a:pathLst>
                <a:path extrusionOk="0" h="2134" w="2497">
                  <a:moveTo>
                    <a:pt x="1074" y="1"/>
                  </a:moveTo>
                  <a:cubicBezTo>
                    <a:pt x="480" y="1"/>
                    <a:pt x="9" y="480"/>
                    <a:pt x="1" y="1066"/>
                  </a:cubicBezTo>
                  <a:cubicBezTo>
                    <a:pt x="1" y="1709"/>
                    <a:pt x="526" y="2134"/>
                    <a:pt x="1075" y="2134"/>
                  </a:cubicBezTo>
                  <a:cubicBezTo>
                    <a:pt x="1336" y="2134"/>
                    <a:pt x="1604" y="2037"/>
                    <a:pt x="1822" y="1822"/>
                  </a:cubicBezTo>
                  <a:cubicBezTo>
                    <a:pt x="2496" y="1147"/>
                    <a:pt x="2017" y="1"/>
                    <a:pt x="1074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662" name="Google Shape;8662;p57"/>
            <p:cNvSpPr/>
            <p:nvPr/>
          </p:nvSpPr>
          <p:spPr>
            <a:xfrm>
              <a:off x="4732475" y="2714000"/>
              <a:ext cx="62425" cy="53350"/>
            </a:xfrm>
            <a:custGeom>
              <a:rect b="b" l="l" r="r" t="t"/>
              <a:pathLst>
                <a:path extrusionOk="0" h="2134" w="2497">
                  <a:moveTo>
                    <a:pt x="1074" y="0"/>
                  </a:moveTo>
                  <a:cubicBezTo>
                    <a:pt x="480" y="0"/>
                    <a:pt x="1" y="480"/>
                    <a:pt x="1" y="1065"/>
                  </a:cubicBezTo>
                  <a:cubicBezTo>
                    <a:pt x="1" y="1709"/>
                    <a:pt x="526" y="2133"/>
                    <a:pt x="1075" y="2133"/>
                  </a:cubicBezTo>
                  <a:cubicBezTo>
                    <a:pt x="1336" y="2133"/>
                    <a:pt x="1604" y="2036"/>
                    <a:pt x="1822" y="1821"/>
                  </a:cubicBezTo>
                  <a:cubicBezTo>
                    <a:pt x="2496" y="1146"/>
                    <a:pt x="2017" y="0"/>
                    <a:pt x="1074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663" name="Google Shape;8663;p57"/>
            <p:cNvSpPr/>
            <p:nvPr/>
          </p:nvSpPr>
          <p:spPr>
            <a:xfrm>
              <a:off x="4732475" y="2561575"/>
              <a:ext cx="62425" cy="53425"/>
            </a:xfrm>
            <a:custGeom>
              <a:rect b="b" l="l" r="r" t="t"/>
              <a:pathLst>
                <a:path extrusionOk="0" h="2137" w="2497">
                  <a:moveTo>
                    <a:pt x="1074" y="0"/>
                  </a:moveTo>
                  <a:cubicBezTo>
                    <a:pt x="480" y="8"/>
                    <a:pt x="9" y="480"/>
                    <a:pt x="1" y="1073"/>
                  </a:cubicBezTo>
                  <a:cubicBezTo>
                    <a:pt x="1" y="1711"/>
                    <a:pt x="525" y="2137"/>
                    <a:pt x="1073" y="2137"/>
                  </a:cubicBezTo>
                  <a:cubicBezTo>
                    <a:pt x="1335" y="2137"/>
                    <a:pt x="1603" y="2039"/>
                    <a:pt x="1822" y="1821"/>
                  </a:cubicBezTo>
                  <a:cubicBezTo>
                    <a:pt x="2496" y="1154"/>
                    <a:pt x="2017" y="0"/>
                    <a:pt x="1074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664" name="Google Shape;8664;p57"/>
            <p:cNvSpPr/>
            <p:nvPr/>
          </p:nvSpPr>
          <p:spPr>
            <a:xfrm>
              <a:off x="4732475" y="1418975"/>
              <a:ext cx="62425" cy="53350"/>
            </a:xfrm>
            <a:custGeom>
              <a:rect b="b" l="l" r="r" t="t"/>
              <a:pathLst>
                <a:path extrusionOk="0" h="2134" w="2497">
                  <a:moveTo>
                    <a:pt x="1074" y="1"/>
                  </a:moveTo>
                  <a:cubicBezTo>
                    <a:pt x="480" y="1"/>
                    <a:pt x="9" y="480"/>
                    <a:pt x="1" y="1065"/>
                  </a:cubicBezTo>
                  <a:cubicBezTo>
                    <a:pt x="1" y="1709"/>
                    <a:pt x="526" y="2133"/>
                    <a:pt x="1075" y="2133"/>
                  </a:cubicBezTo>
                  <a:cubicBezTo>
                    <a:pt x="1336" y="2133"/>
                    <a:pt x="1604" y="2037"/>
                    <a:pt x="1822" y="1822"/>
                  </a:cubicBezTo>
                  <a:cubicBezTo>
                    <a:pt x="2496" y="1147"/>
                    <a:pt x="2017" y="1"/>
                    <a:pt x="1074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665" name="Google Shape;8665;p57"/>
            <p:cNvSpPr/>
            <p:nvPr/>
          </p:nvSpPr>
          <p:spPr>
            <a:xfrm>
              <a:off x="4732475" y="1190550"/>
              <a:ext cx="62425" cy="53325"/>
            </a:xfrm>
            <a:custGeom>
              <a:rect b="b" l="l" r="r" t="t"/>
              <a:pathLst>
                <a:path extrusionOk="0" h="2133" w="2497">
                  <a:moveTo>
                    <a:pt x="1074" y="0"/>
                  </a:moveTo>
                  <a:cubicBezTo>
                    <a:pt x="480" y="0"/>
                    <a:pt x="9" y="480"/>
                    <a:pt x="1" y="1065"/>
                  </a:cubicBezTo>
                  <a:cubicBezTo>
                    <a:pt x="1" y="1709"/>
                    <a:pt x="526" y="2133"/>
                    <a:pt x="1075" y="2133"/>
                  </a:cubicBezTo>
                  <a:cubicBezTo>
                    <a:pt x="1336" y="2133"/>
                    <a:pt x="1604" y="2036"/>
                    <a:pt x="1822" y="1821"/>
                  </a:cubicBezTo>
                  <a:cubicBezTo>
                    <a:pt x="2496" y="1146"/>
                    <a:pt x="2017" y="0"/>
                    <a:pt x="1074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666" name="Google Shape;8666;p57"/>
            <p:cNvSpPr/>
            <p:nvPr/>
          </p:nvSpPr>
          <p:spPr>
            <a:xfrm>
              <a:off x="4656475" y="2866425"/>
              <a:ext cx="62200" cy="53275"/>
            </a:xfrm>
            <a:custGeom>
              <a:rect b="b" l="l" r="r" t="t"/>
              <a:pathLst>
                <a:path extrusionOk="0" h="2131" w="2488">
                  <a:moveTo>
                    <a:pt x="1065" y="0"/>
                  </a:moveTo>
                  <a:cubicBezTo>
                    <a:pt x="472" y="0"/>
                    <a:pt x="0" y="472"/>
                    <a:pt x="0" y="1065"/>
                  </a:cubicBezTo>
                  <a:cubicBezTo>
                    <a:pt x="0" y="1707"/>
                    <a:pt x="522" y="2131"/>
                    <a:pt x="1069" y="2131"/>
                  </a:cubicBezTo>
                  <a:cubicBezTo>
                    <a:pt x="1333" y="2131"/>
                    <a:pt x="1602" y="2032"/>
                    <a:pt x="1821" y="1813"/>
                  </a:cubicBezTo>
                  <a:cubicBezTo>
                    <a:pt x="2488" y="1146"/>
                    <a:pt x="2016" y="0"/>
                    <a:pt x="1065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667" name="Google Shape;8667;p57"/>
            <p:cNvSpPr/>
            <p:nvPr/>
          </p:nvSpPr>
          <p:spPr>
            <a:xfrm>
              <a:off x="4656475" y="2790200"/>
              <a:ext cx="62200" cy="53350"/>
            </a:xfrm>
            <a:custGeom>
              <a:rect b="b" l="l" r="r" t="t"/>
              <a:pathLst>
                <a:path extrusionOk="0" h="2134" w="2488">
                  <a:moveTo>
                    <a:pt x="1065" y="1"/>
                  </a:moveTo>
                  <a:cubicBezTo>
                    <a:pt x="472" y="1"/>
                    <a:pt x="0" y="480"/>
                    <a:pt x="0" y="1066"/>
                  </a:cubicBezTo>
                  <a:cubicBezTo>
                    <a:pt x="0" y="1709"/>
                    <a:pt x="525" y="2134"/>
                    <a:pt x="1072" y="2134"/>
                  </a:cubicBezTo>
                  <a:cubicBezTo>
                    <a:pt x="1332" y="2134"/>
                    <a:pt x="1598" y="2037"/>
                    <a:pt x="1813" y="1822"/>
                  </a:cubicBezTo>
                  <a:cubicBezTo>
                    <a:pt x="2488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668" name="Google Shape;8668;p57"/>
            <p:cNvSpPr/>
            <p:nvPr/>
          </p:nvSpPr>
          <p:spPr>
            <a:xfrm>
              <a:off x="4656475" y="2714000"/>
              <a:ext cx="62200" cy="53350"/>
            </a:xfrm>
            <a:custGeom>
              <a:rect b="b" l="l" r="r" t="t"/>
              <a:pathLst>
                <a:path extrusionOk="0" h="2134" w="2488">
                  <a:moveTo>
                    <a:pt x="1065" y="0"/>
                  </a:moveTo>
                  <a:cubicBezTo>
                    <a:pt x="472" y="0"/>
                    <a:pt x="0" y="480"/>
                    <a:pt x="0" y="1065"/>
                  </a:cubicBezTo>
                  <a:cubicBezTo>
                    <a:pt x="0" y="1709"/>
                    <a:pt x="525" y="2133"/>
                    <a:pt x="1072" y="2133"/>
                  </a:cubicBezTo>
                  <a:cubicBezTo>
                    <a:pt x="1332" y="2133"/>
                    <a:pt x="1598" y="2036"/>
                    <a:pt x="1813" y="1821"/>
                  </a:cubicBezTo>
                  <a:cubicBezTo>
                    <a:pt x="2488" y="1146"/>
                    <a:pt x="2016" y="0"/>
                    <a:pt x="1065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669" name="Google Shape;8669;p57"/>
            <p:cNvSpPr/>
            <p:nvPr/>
          </p:nvSpPr>
          <p:spPr>
            <a:xfrm>
              <a:off x="4656475" y="2485550"/>
              <a:ext cx="62200" cy="53300"/>
            </a:xfrm>
            <a:custGeom>
              <a:rect b="b" l="l" r="r" t="t"/>
              <a:pathLst>
                <a:path extrusionOk="0" h="2132" w="2488">
                  <a:moveTo>
                    <a:pt x="1065" y="1"/>
                  </a:moveTo>
                  <a:cubicBezTo>
                    <a:pt x="472" y="1"/>
                    <a:pt x="0" y="480"/>
                    <a:pt x="0" y="1066"/>
                  </a:cubicBezTo>
                  <a:cubicBezTo>
                    <a:pt x="0" y="1708"/>
                    <a:pt x="522" y="2131"/>
                    <a:pt x="1069" y="2131"/>
                  </a:cubicBezTo>
                  <a:cubicBezTo>
                    <a:pt x="1333" y="2131"/>
                    <a:pt x="1602" y="2033"/>
                    <a:pt x="1821" y="1814"/>
                  </a:cubicBezTo>
                  <a:cubicBezTo>
                    <a:pt x="2488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670" name="Google Shape;8670;p57"/>
            <p:cNvSpPr/>
            <p:nvPr/>
          </p:nvSpPr>
          <p:spPr>
            <a:xfrm>
              <a:off x="4656475" y="1495200"/>
              <a:ext cx="62200" cy="53325"/>
            </a:xfrm>
            <a:custGeom>
              <a:rect b="b" l="l" r="r" t="t"/>
              <a:pathLst>
                <a:path extrusionOk="0" h="2133" w="2488">
                  <a:moveTo>
                    <a:pt x="1065" y="0"/>
                  </a:moveTo>
                  <a:cubicBezTo>
                    <a:pt x="472" y="0"/>
                    <a:pt x="0" y="480"/>
                    <a:pt x="0" y="1065"/>
                  </a:cubicBezTo>
                  <a:cubicBezTo>
                    <a:pt x="0" y="1709"/>
                    <a:pt x="525" y="2133"/>
                    <a:pt x="1072" y="2133"/>
                  </a:cubicBezTo>
                  <a:cubicBezTo>
                    <a:pt x="1332" y="2133"/>
                    <a:pt x="1598" y="2036"/>
                    <a:pt x="1813" y="1821"/>
                  </a:cubicBezTo>
                  <a:cubicBezTo>
                    <a:pt x="2488" y="1146"/>
                    <a:pt x="2016" y="0"/>
                    <a:pt x="1065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671" name="Google Shape;8671;p57"/>
            <p:cNvSpPr/>
            <p:nvPr/>
          </p:nvSpPr>
          <p:spPr>
            <a:xfrm>
              <a:off x="4656475" y="1418975"/>
              <a:ext cx="62200" cy="53350"/>
            </a:xfrm>
            <a:custGeom>
              <a:rect b="b" l="l" r="r" t="t"/>
              <a:pathLst>
                <a:path extrusionOk="0" h="2134" w="2488">
                  <a:moveTo>
                    <a:pt x="1065" y="1"/>
                  </a:moveTo>
                  <a:cubicBezTo>
                    <a:pt x="472" y="1"/>
                    <a:pt x="0" y="480"/>
                    <a:pt x="0" y="1065"/>
                  </a:cubicBezTo>
                  <a:cubicBezTo>
                    <a:pt x="0" y="1709"/>
                    <a:pt x="525" y="2133"/>
                    <a:pt x="1072" y="2133"/>
                  </a:cubicBezTo>
                  <a:cubicBezTo>
                    <a:pt x="1332" y="2133"/>
                    <a:pt x="1598" y="2037"/>
                    <a:pt x="1813" y="1822"/>
                  </a:cubicBezTo>
                  <a:cubicBezTo>
                    <a:pt x="2488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672" name="Google Shape;8672;p57"/>
            <p:cNvSpPr/>
            <p:nvPr/>
          </p:nvSpPr>
          <p:spPr>
            <a:xfrm>
              <a:off x="4656475" y="1266550"/>
              <a:ext cx="62200" cy="53450"/>
            </a:xfrm>
            <a:custGeom>
              <a:rect b="b" l="l" r="r" t="t"/>
              <a:pathLst>
                <a:path extrusionOk="0" h="2138" w="2488">
                  <a:moveTo>
                    <a:pt x="1065" y="0"/>
                  </a:moveTo>
                  <a:cubicBezTo>
                    <a:pt x="472" y="9"/>
                    <a:pt x="0" y="480"/>
                    <a:pt x="0" y="1074"/>
                  </a:cubicBezTo>
                  <a:cubicBezTo>
                    <a:pt x="0" y="1711"/>
                    <a:pt x="525" y="2137"/>
                    <a:pt x="1070" y="2137"/>
                  </a:cubicBezTo>
                  <a:cubicBezTo>
                    <a:pt x="1331" y="2137"/>
                    <a:pt x="1597" y="2040"/>
                    <a:pt x="1813" y="1821"/>
                  </a:cubicBezTo>
                  <a:cubicBezTo>
                    <a:pt x="2488" y="1155"/>
                    <a:pt x="2016" y="0"/>
                    <a:pt x="1065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673" name="Google Shape;8673;p57"/>
            <p:cNvSpPr/>
            <p:nvPr/>
          </p:nvSpPr>
          <p:spPr>
            <a:xfrm>
              <a:off x="4656475" y="1038125"/>
              <a:ext cx="62200" cy="53325"/>
            </a:xfrm>
            <a:custGeom>
              <a:rect b="b" l="l" r="r" t="t"/>
              <a:pathLst>
                <a:path extrusionOk="0" h="2133" w="2488">
                  <a:moveTo>
                    <a:pt x="1065" y="0"/>
                  </a:moveTo>
                  <a:cubicBezTo>
                    <a:pt x="472" y="0"/>
                    <a:pt x="0" y="480"/>
                    <a:pt x="0" y="1065"/>
                  </a:cubicBezTo>
                  <a:cubicBezTo>
                    <a:pt x="0" y="1709"/>
                    <a:pt x="525" y="2133"/>
                    <a:pt x="1072" y="2133"/>
                  </a:cubicBezTo>
                  <a:cubicBezTo>
                    <a:pt x="1332" y="2133"/>
                    <a:pt x="1598" y="2036"/>
                    <a:pt x="1813" y="1821"/>
                  </a:cubicBezTo>
                  <a:cubicBezTo>
                    <a:pt x="2488" y="1146"/>
                    <a:pt x="2016" y="0"/>
                    <a:pt x="1065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674" name="Google Shape;8674;p57"/>
            <p:cNvSpPr/>
            <p:nvPr/>
          </p:nvSpPr>
          <p:spPr>
            <a:xfrm>
              <a:off x="4580250" y="2942425"/>
              <a:ext cx="62225" cy="53450"/>
            </a:xfrm>
            <a:custGeom>
              <a:rect b="b" l="l" r="r" t="t"/>
              <a:pathLst>
                <a:path extrusionOk="0" h="2138" w="2489">
                  <a:moveTo>
                    <a:pt x="1066" y="1"/>
                  </a:moveTo>
                  <a:cubicBezTo>
                    <a:pt x="480" y="1"/>
                    <a:pt x="1" y="480"/>
                    <a:pt x="1" y="1066"/>
                  </a:cubicBezTo>
                  <a:cubicBezTo>
                    <a:pt x="1" y="1709"/>
                    <a:pt x="526" y="2137"/>
                    <a:pt x="1074" y="2137"/>
                  </a:cubicBezTo>
                  <a:cubicBezTo>
                    <a:pt x="1336" y="2137"/>
                    <a:pt x="1604" y="2040"/>
                    <a:pt x="1822" y="1822"/>
                  </a:cubicBezTo>
                  <a:cubicBezTo>
                    <a:pt x="2488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675" name="Google Shape;8675;p57"/>
            <p:cNvSpPr/>
            <p:nvPr/>
          </p:nvSpPr>
          <p:spPr>
            <a:xfrm>
              <a:off x="4580250" y="2866425"/>
              <a:ext cx="62225" cy="53275"/>
            </a:xfrm>
            <a:custGeom>
              <a:rect b="b" l="l" r="r" t="t"/>
              <a:pathLst>
                <a:path extrusionOk="0" h="2131" w="2489">
                  <a:moveTo>
                    <a:pt x="1066" y="0"/>
                  </a:moveTo>
                  <a:cubicBezTo>
                    <a:pt x="480" y="0"/>
                    <a:pt x="1" y="472"/>
                    <a:pt x="1" y="1065"/>
                  </a:cubicBezTo>
                  <a:cubicBezTo>
                    <a:pt x="1" y="1707"/>
                    <a:pt x="523" y="2131"/>
                    <a:pt x="1070" y="2131"/>
                  </a:cubicBezTo>
                  <a:cubicBezTo>
                    <a:pt x="1333" y="2131"/>
                    <a:pt x="1602" y="2032"/>
                    <a:pt x="1822" y="1813"/>
                  </a:cubicBezTo>
                  <a:cubicBezTo>
                    <a:pt x="2488" y="1146"/>
                    <a:pt x="2017" y="0"/>
                    <a:pt x="1066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676" name="Google Shape;8676;p57"/>
            <p:cNvSpPr/>
            <p:nvPr/>
          </p:nvSpPr>
          <p:spPr>
            <a:xfrm>
              <a:off x="4580250" y="2714000"/>
              <a:ext cx="62225" cy="53350"/>
            </a:xfrm>
            <a:custGeom>
              <a:rect b="b" l="l" r="r" t="t"/>
              <a:pathLst>
                <a:path extrusionOk="0" h="2134" w="2489">
                  <a:moveTo>
                    <a:pt x="1066" y="0"/>
                  </a:moveTo>
                  <a:cubicBezTo>
                    <a:pt x="480" y="0"/>
                    <a:pt x="1" y="480"/>
                    <a:pt x="1" y="1065"/>
                  </a:cubicBezTo>
                  <a:cubicBezTo>
                    <a:pt x="1" y="1709"/>
                    <a:pt x="526" y="2133"/>
                    <a:pt x="1075" y="2133"/>
                  </a:cubicBezTo>
                  <a:cubicBezTo>
                    <a:pt x="1336" y="2133"/>
                    <a:pt x="1604" y="2036"/>
                    <a:pt x="1822" y="1821"/>
                  </a:cubicBezTo>
                  <a:cubicBezTo>
                    <a:pt x="2488" y="1146"/>
                    <a:pt x="2017" y="0"/>
                    <a:pt x="1066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677" name="Google Shape;8677;p57"/>
            <p:cNvSpPr/>
            <p:nvPr/>
          </p:nvSpPr>
          <p:spPr>
            <a:xfrm>
              <a:off x="4580250" y="2637775"/>
              <a:ext cx="62225" cy="53450"/>
            </a:xfrm>
            <a:custGeom>
              <a:rect b="b" l="l" r="r" t="t"/>
              <a:pathLst>
                <a:path extrusionOk="0" h="2138" w="2489">
                  <a:moveTo>
                    <a:pt x="1066" y="1"/>
                  </a:moveTo>
                  <a:cubicBezTo>
                    <a:pt x="480" y="9"/>
                    <a:pt x="1" y="480"/>
                    <a:pt x="1" y="1074"/>
                  </a:cubicBezTo>
                  <a:cubicBezTo>
                    <a:pt x="1" y="1712"/>
                    <a:pt x="525" y="2137"/>
                    <a:pt x="1073" y="2137"/>
                  </a:cubicBezTo>
                  <a:cubicBezTo>
                    <a:pt x="1336" y="2137"/>
                    <a:pt x="1603" y="2040"/>
                    <a:pt x="1822" y="1822"/>
                  </a:cubicBezTo>
                  <a:cubicBezTo>
                    <a:pt x="2488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678" name="Google Shape;8678;p57"/>
            <p:cNvSpPr/>
            <p:nvPr/>
          </p:nvSpPr>
          <p:spPr>
            <a:xfrm>
              <a:off x="4580250" y="2485550"/>
              <a:ext cx="62225" cy="53300"/>
            </a:xfrm>
            <a:custGeom>
              <a:rect b="b" l="l" r="r" t="t"/>
              <a:pathLst>
                <a:path extrusionOk="0" h="2132" w="2489">
                  <a:moveTo>
                    <a:pt x="1066" y="1"/>
                  </a:moveTo>
                  <a:cubicBezTo>
                    <a:pt x="480" y="1"/>
                    <a:pt x="1" y="472"/>
                    <a:pt x="1" y="1066"/>
                  </a:cubicBezTo>
                  <a:cubicBezTo>
                    <a:pt x="1" y="1708"/>
                    <a:pt x="523" y="2131"/>
                    <a:pt x="1070" y="2131"/>
                  </a:cubicBezTo>
                  <a:cubicBezTo>
                    <a:pt x="1333" y="2131"/>
                    <a:pt x="1602" y="2033"/>
                    <a:pt x="1822" y="1814"/>
                  </a:cubicBezTo>
                  <a:cubicBezTo>
                    <a:pt x="2488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679" name="Google Shape;8679;p57"/>
            <p:cNvSpPr/>
            <p:nvPr/>
          </p:nvSpPr>
          <p:spPr>
            <a:xfrm>
              <a:off x="4580250" y="1495200"/>
              <a:ext cx="62225" cy="53325"/>
            </a:xfrm>
            <a:custGeom>
              <a:rect b="b" l="l" r="r" t="t"/>
              <a:pathLst>
                <a:path extrusionOk="0" h="2133" w="2489">
                  <a:moveTo>
                    <a:pt x="1066" y="0"/>
                  </a:moveTo>
                  <a:cubicBezTo>
                    <a:pt x="480" y="0"/>
                    <a:pt x="1" y="480"/>
                    <a:pt x="1" y="1065"/>
                  </a:cubicBezTo>
                  <a:cubicBezTo>
                    <a:pt x="1" y="1709"/>
                    <a:pt x="526" y="2133"/>
                    <a:pt x="1075" y="2133"/>
                  </a:cubicBezTo>
                  <a:cubicBezTo>
                    <a:pt x="1336" y="2133"/>
                    <a:pt x="1604" y="2036"/>
                    <a:pt x="1822" y="1821"/>
                  </a:cubicBezTo>
                  <a:cubicBezTo>
                    <a:pt x="2488" y="1146"/>
                    <a:pt x="2017" y="0"/>
                    <a:pt x="1066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680" name="Google Shape;8680;p57"/>
            <p:cNvSpPr/>
            <p:nvPr/>
          </p:nvSpPr>
          <p:spPr>
            <a:xfrm>
              <a:off x="4580250" y="1342750"/>
              <a:ext cx="62225" cy="53450"/>
            </a:xfrm>
            <a:custGeom>
              <a:rect b="b" l="l" r="r" t="t"/>
              <a:pathLst>
                <a:path extrusionOk="0" h="2138" w="2489">
                  <a:moveTo>
                    <a:pt x="1066" y="1"/>
                  </a:moveTo>
                  <a:cubicBezTo>
                    <a:pt x="480" y="1"/>
                    <a:pt x="1" y="481"/>
                    <a:pt x="1" y="1066"/>
                  </a:cubicBezTo>
                  <a:cubicBezTo>
                    <a:pt x="1" y="1710"/>
                    <a:pt x="526" y="2138"/>
                    <a:pt x="1074" y="2138"/>
                  </a:cubicBezTo>
                  <a:cubicBezTo>
                    <a:pt x="1336" y="2138"/>
                    <a:pt x="1604" y="2040"/>
                    <a:pt x="1822" y="1822"/>
                  </a:cubicBezTo>
                  <a:cubicBezTo>
                    <a:pt x="2488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681" name="Google Shape;8681;p57"/>
            <p:cNvSpPr/>
            <p:nvPr/>
          </p:nvSpPr>
          <p:spPr>
            <a:xfrm>
              <a:off x="4580250" y="1266550"/>
              <a:ext cx="62225" cy="53450"/>
            </a:xfrm>
            <a:custGeom>
              <a:rect b="b" l="l" r="r" t="t"/>
              <a:pathLst>
                <a:path extrusionOk="0" h="2138" w="2489">
                  <a:moveTo>
                    <a:pt x="1066" y="0"/>
                  </a:moveTo>
                  <a:cubicBezTo>
                    <a:pt x="480" y="9"/>
                    <a:pt x="1" y="480"/>
                    <a:pt x="1" y="1074"/>
                  </a:cubicBezTo>
                  <a:cubicBezTo>
                    <a:pt x="1" y="1711"/>
                    <a:pt x="525" y="2137"/>
                    <a:pt x="1073" y="2137"/>
                  </a:cubicBezTo>
                  <a:cubicBezTo>
                    <a:pt x="1336" y="2137"/>
                    <a:pt x="1603" y="2040"/>
                    <a:pt x="1822" y="1821"/>
                  </a:cubicBezTo>
                  <a:cubicBezTo>
                    <a:pt x="2488" y="1155"/>
                    <a:pt x="2017" y="0"/>
                    <a:pt x="1066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682" name="Google Shape;8682;p57"/>
            <p:cNvSpPr/>
            <p:nvPr/>
          </p:nvSpPr>
          <p:spPr>
            <a:xfrm>
              <a:off x="4504050" y="2942425"/>
              <a:ext cx="62200" cy="53450"/>
            </a:xfrm>
            <a:custGeom>
              <a:rect b="b" l="l" r="r" t="t"/>
              <a:pathLst>
                <a:path extrusionOk="0" h="2138" w="2488">
                  <a:moveTo>
                    <a:pt x="1065" y="1"/>
                  </a:moveTo>
                  <a:cubicBezTo>
                    <a:pt x="480" y="1"/>
                    <a:pt x="0" y="480"/>
                    <a:pt x="0" y="1066"/>
                  </a:cubicBezTo>
                  <a:cubicBezTo>
                    <a:pt x="0" y="1709"/>
                    <a:pt x="525" y="2137"/>
                    <a:pt x="1074" y="2137"/>
                  </a:cubicBezTo>
                  <a:cubicBezTo>
                    <a:pt x="1336" y="2137"/>
                    <a:pt x="1603" y="2040"/>
                    <a:pt x="1821" y="1822"/>
                  </a:cubicBezTo>
                  <a:cubicBezTo>
                    <a:pt x="2488" y="1155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683" name="Google Shape;8683;p57"/>
            <p:cNvSpPr/>
            <p:nvPr/>
          </p:nvSpPr>
          <p:spPr>
            <a:xfrm>
              <a:off x="4504050" y="2637775"/>
              <a:ext cx="62200" cy="53450"/>
            </a:xfrm>
            <a:custGeom>
              <a:rect b="b" l="l" r="r" t="t"/>
              <a:pathLst>
                <a:path extrusionOk="0" h="2138" w="2488">
                  <a:moveTo>
                    <a:pt x="1065" y="1"/>
                  </a:moveTo>
                  <a:cubicBezTo>
                    <a:pt x="480" y="1"/>
                    <a:pt x="0" y="480"/>
                    <a:pt x="0" y="1074"/>
                  </a:cubicBezTo>
                  <a:cubicBezTo>
                    <a:pt x="0" y="1712"/>
                    <a:pt x="525" y="2137"/>
                    <a:pt x="1073" y="2137"/>
                  </a:cubicBezTo>
                  <a:cubicBezTo>
                    <a:pt x="1335" y="2137"/>
                    <a:pt x="1603" y="2040"/>
                    <a:pt x="1821" y="1822"/>
                  </a:cubicBezTo>
                  <a:cubicBezTo>
                    <a:pt x="2488" y="1155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684" name="Google Shape;8684;p57"/>
            <p:cNvSpPr/>
            <p:nvPr/>
          </p:nvSpPr>
          <p:spPr>
            <a:xfrm>
              <a:off x="4504050" y="2561575"/>
              <a:ext cx="62200" cy="53425"/>
            </a:xfrm>
            <a:custGeom>
              <a:rect b="b" l="l" r="r" t="t"/>
              <a:pathLst>
                <a:path extrusionOk="0" h="2137" w="2488">
                  <a:moveTo>
                    <a:pt x="1065" y="0"/>
                  </a:moveTo>
                  <a:cubicBezTo>
                    <a:pt x="480" y="8"/>
                    <a:pt x="0" y="480"/>
                    <a:pt x="0" y="1073"/>
                  </a:cubicBezTo>
                  <a:cubicBezTo>
                    <a:pt x="0" y="1711"/>
                    <a:pt x="525" y="2137"/>
                    <a:pt x="1073" y="2137"/>
                  </a:cubicBezTo>
                  <a:cubicBezTo>
                    <a:pt x="1335" y="2137"/>
                    <a:pt x="1603" y="2039"/>
                    <a:pt x="1821" y="1821"/>
                  </a:cubicBezTo>
                  <a:cubicBezTo>
                    <a:pt x="2488" y="1154"/>
                    <a:pt x="2016" y="0"/>
                    <a:pt x="1065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685" name="Google Shape;8685;p57"/>
            <p:cNvSpPr/>
            <p:nvPr/>
          </p:nvSpPr>
          <p:spPr>
            <a:xfrm>
              <a:off x="4504050" y="2485550"/>
              <a:ext cx="62200" cy="53300"/>
            </a:xfrm>
            <a:custGeom>
              <a:rect b="b" l="l" r="r" t="t"/>
              <a:pathLst>
                <a:path extrusionOk="0" h="2132" w="2488">
                  <a:moveTo>
                    <a:pt x="1065" y="1"/>
                  </a:moveTo>
                  <a:cubicBezTo>
                    <a:pt x="480" y="1"/>
                    <a:pt x="0" y="472"/>
                    <a:pt x="0" y="1066"/>
                  </a:cubicBezTo>
                  <a:cubicBezTo>
                    <a:pt x="0" y="1708"/>
                    <a:pt x="522" y="2131"/>
                    <a:pt x="1069" y="2131"/>
                  </a:cubicBezTo>
                  <a:cubicBezTo>
                    <a:pt x="1333" y="2131"/>
                    <a:pt x="1602" y="2033"/>
                    <a:pt x="1821" y="1814"/>
                  </a:cubicBezTo>
                  <a:cubicBezTo>
                    <a:pt x="2488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686" name="Google Shape;8686;p57"/>
            <p:cNvSpPr/>
            <p:nvPr/>
          </p:nvSpPr>
          <p:spPr>
            <a:xfrm>
              <a:off x="4504050" y="1495200"/>
              <a:ext cx="62200" cy="53325"/>
            </a:xfrm>
            <a:custGeom>
              <a:rect b="b" l="l" r="r" t="t"/>
              <a:pathLst>
                <a:path extrusionOk="0" h="2133" w="2488">
                  <a:moveTo>
                    <a:pt x="1065" y="0"/>
                  </a:moveTo>
                  <a:cubicBezTo>
                    <a:pt x="480" y="0"/>
                    <a:pt x="0" y="480"/>
                    <a:pt x="0" y="1065"/>
                  </a:cubicBezTo>
                  <a:cubicBezTo>
                    <a:pt x="0" y="1709"/>
                    <a:pt x="525" y="2133"/>
                    <a:pt x="1074" y="2133"/>
                  </a:cubicBezTo>
                  <a:cubicBezTo>
                    <a:pt x="1336" y="2133"/>
                    <a:pt x="1603" y="2036"/>
                    <a:pt x="1821" y="1821"/>
                  </a:cubicBezTo>
                  <a:cubicBezTo>
                    <a:pt x="2488" y="1146"/>
                    <a:pt x="2016" y="0"/>
                    <a:pt x="1065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687" name="Google Shape;8687;p57"/>
            <p:cNvSpPr/>
            <p:nvPr/>
          </p:nvSpPr>
          <p:spPr>
            <a:xfrm>
              <a:off x="4504050" y="1114325"/>
              <a:ext cx="62200" cy="53350"/>
            </a:xfrm>
            <a:custGeom>
              <a:rect b="b" l="l" r="r" t="t"/>
              <a:pathLst>
                <a:path extrusionOk="0" h="2134" w="2488">
                  <a:moveTo>
                    <a:pt x="1065" y="1"/>
                  </a:moveTo>
                  <a:cubicBezTo>
                    <a:pt x="480" y="1"/>
                    <a:pt x="0" y="480"/>
                    <a:pt x="0" y="1065"/>
                  </a:cubicBezTo>
                  <a:cubicBezTo>
                    <a:pt x="0" y="1709"/>
                    <a:pt x="525" y="2133"/>
                    <a:pt x="1074" y="2133"/>
                  </a:cubicBezTo>
                  <a:cubicBezTo>
                    <a:pt x="1336" y="2133"/>
                    <a:pt x="1603" y="2037"/>
                    <a:pt x="1821" y="1822"/>
                  </a:cubicBezTo>
                  <a:cubicBezTo>
                    <a:pt x="2488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688" name="Google Shape;8688;p57"/>
            <p:cNvSpPr/>
            <p:nvPr/>
          </p:nvSpPr>
          <p:spPr>
            <a:xfrm>
              <a:off x="4427825" y="2942425"/>
              <a:ext cx="62425" cy="53450"/>
            </a:xfrm>
            <a:custGeom>
              <a:rect b="b" l="l" r="r" t="t"/>
              <a:pathLst>
                <a:path extrusionOk="0" h="2138" w="2497">
                  <a:moveTo>
                    <a:pt x="1065" y="1"/>
                  </a:moveTo>
                  <a:cubicBezTo>
                    <a:pt x="480" y="9"/>
                    <a:pt x="9" y="480"/>
                    <a:pt x="1" y="1066"/>
                  </a:cubicBezTo>
                  <a:cubicBezTo>
                    <a:pt x="1" y="1709"/>
                    <a:pt x="526" y="2137"/>
                    <a:pt x="1074" y="2137"/>
                  </a:cubicBezTo>
                  <a:cubicBezTo>
                    <a:pt x="1336" y="2137"/>
                    <a:pt x="1603" y="2040"/>
                    <a:pt x="1822" y="1822"/>
                  </a:cubicBezTo>
                  <a:cubicBezTo>
                    <a:pt x="2496" y="1147"/>
                    <a:pt x="2017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689" name="Google Shape;8689;p57"/>
            <p:cNvSpPr/>
            <p:nvPr/>
          </p:nvSpPr>
          <p:spPr>
            <a:xfrm>
              <a:off x="4427825" y="2866425"/>
              <a:ext cx="62425" cy="53275"/>
            </a:xfrm>
            <a:custGeom>
              <a:rect b="b" l="l" r="r" t="t"/>
              <a:pathLst>
                <a:path extrusionOk="0" h="2131" w="2497">
                  <a:moveTo>
                    <a:pt x="1065" y="0"/>
                  </a:moveTo>
                  <a:cubicBezTo>
                    <a:pt x="480" y="0"/>
                    <a:pt x="1" y="472"/>
                    <a:pt x="1" y="1065"/>
                  </a:cubicBezTo>
                  <a:cubicBezTo>
                    <a:pt x="1" y="1707"/>
                    <a:pt x="526" y="2131"/>
                    <a:pt x="1073" y="2131"/>
                  </a:cubicBezTo>
                  <a:cubicBezTo>
                    <a:pt x="1337" y="2131"/>
                    <a:pt x="1605" y="2032"/>
                    <a:pt x="1822" y="1813"/>
                  </a:cubicBezTo>
                  <a:cubicBezTo>
                    <a:pt x="2496" y="1146"/>
                    <a:pt x="2017" y="0"/>
                    <a:pt x="1065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690" name="Google Shape;8690;p57"/>
            <p:cNvSpPr/>
            <p:nvPr/>
          </p:nvSpPr>
          <p:spPr>
            <a:xfrm>
              <a:off x="4427825" y="2790200"/>
              <a:ext cx="62425" cy="53350"/>
            </a:xfrm>
            <a:custGeom>
              <a:rect b="b" l="l" r="r" t="t"/>
              <a:pathLst>
                <a:path extrusionOk="0" h="2134" w="2497">
                  <a:moveTo>
                    <a:pt x="1065" y="1"/>
                  </a:moveTo>
                  <a:cubicBezTo>
                    <a:pt x="480" y="1"/>
                    <a:pt x="9" y="480"/>
                    <a:pt x="1" y="1066"/>
                  </a:cubicBezTo>
                  <a:cubicBezTo>
                    <a:pt x="1" y="1709"/>
                    <a:pt x="526" y="2134"/>
                    <a:pt x="1075" y="2134"/>
                  </a:cubicBezTo>
                  <a:cubicBezTo>
                    <a:pt x="1336" y="2134"/>
                    <a:pt x="1604" y="2037"/>
                    <a:pt x="1822" y="1822"/>
                  </a:cubicBezTo>
                  <a:cubicBezTo>
                    <a:pt x="2496" y="1147"/>
                    <a:pt x="2017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691" name="Google Shape;8691;p57"/>
            <p:cNvSpPr/>
            <p:nvPr/>
          </p:nvSpPr>
          <p:spPr>
            <a:xfrm>
              <a:off x="4427825" y="2561575"/>
              <a:ext cx="62425" cy="53425"/>
            </a:xfrm>
            <a:custGeom>
              <a:rect b="b" l="l" r="r" t="t"/>
              <a:pathLst>
                <a:path extrusionOk="0" h="2137" w="2497">
                  <a:moveTo>
                    <a:pt x="1065" y="0"/>
                  </a:moveTo>
                  <a:cubicBezTo>
                    <a:pt x="480" y="8"/>
                    <a:pt x="9" y="480"/>
                    <a:pt x="1" y="1073"/>
                  </a:cubicBezTo>
                  <a:cubicBezTo>
                    <a:pt x="1" y="1711"/>
                    <a:pt x="525" y="2137"/>
                    <a:pt x="1073" y="2137"/>
                  </a:cubicBezTo>
                  <a:cubicBezTo>
                    <a:pt x="1335" y="2137"/>
                    <a:pt x="1603" y="2039"/>
                    <a:pt x="1822" y="1821"/>
                  </a:cubicBezTo>
                  <a:cubicBezTo>
                    <a:pt x="2496" y="1154"/>
                    <a:pt x="2017" y="0"/>
                    <a:pt x="1065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692" name="Google Shape;8692;p57"/>
            <p:cNvSpPr/>
            <p:nvPr/>
          </p:nvSpPr>
          <p:spPr>
            <a:xfrm>
              <a:off x="4427825" y="2485550"/>
              <a:ext cx="62425" cy="53300"/>
            </a:xfrm>
            <a:custGeom>
              <a:rect b="b" l="l" r="r" t="t"/>
              <a:pathLst>
                <a:path extrusionOk="0" h="2132" w="2497">
                  <a:moveTo>
                    <a:pt x="1065" y="1"/>
                  </a:moveTo>
                  <a:cubicBezTo>
                    <a:pt x="480" y="1"/>
                    <a:pt x="1" y="480"/>
                    <a:pt x="1" y="1066"/>
                  </a:cubicBezTo>
                  <a:cubicBezTo>
                    <a:pt x="1" y="1708"/>
                    <a:pt x="526" y="2131"/>
                    <a:pt x="1073" y="2131"/>
                  </a:cubicBezTo>
                  <a:cubicBezTo>
                    <a:pt x="1337" y="2131"/>
                    <a:pt x="1605" y="2033"/>
                    <a:pt x="1822" y="1814"/>
                  </a:cubicBezTo>
                  <a:cubicBezTo>
                    <a:pt x="2496" y="1147"/>
                    <a:pt x="2017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693" name="Google Shape;8693;p57"/>
            <p:cNvSpPr/>
            <p:nvPr/>
          </p:nvSpPr>
          <p:spPr>
            <a:xfrm>
              <a:off x="4427825" y="2409350"/>
              <a:ext cx="62425" cy="53350"/>
            </a:xfrm>
            <a:custGeom>
              <a:rect b="b" l="l" r="r" t="t"/>
              <a:pathLst>
                <a:path extrusionOk="0" h="2134" w="2497">
                  <a:moveTo>
                    <a:pt x="1065" y="0"/>
                  </a:moveTo>
                  <a:cubicBezTo>
                    <a:pt x="480" y="0"/>
                    <a:pt x="9" y="480"/>
                    <a:pt x="1" y="1065"/>
                  </a:cubicBezTo>
                  <a:cubicBezTo>
                    <a:pt x="1" y="1709"/>
                    <a:pt x="526" y="2133"/>
                    <a:pt x="1075" y="2133"/>
                  </a:cubicBezTo>
                  <a:cubicBezTo>
                    <a:pt x="1336" y="2133"/>
                    <a:pt x="1604" y="2036"/>
                    <a:pt x="1822" y="1821"/>
                  </a:cubicBezTo>
                  <a:cubicBezTo>
                    <a:pt x="2496" y="1146"/>
                    <a:pt x="2017" y="0"/>
                    <a:pt x="1065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694" name="Google Shape;8694;p57"/>
            <p:cNvSpPr/>
            <p:nvPr/>
          </p:nvSpPr>
          <p:spPr>
            <a:xfrm>
              <a:off x="4351600" y="2790200"/>
              <a:ext cx="62425" cy="53350"/>
            </a:xfrm>
            <a:custGeom>
              <a:rect b="b" l="l" r="r" t="t"/>
              <a:pathLst>
                <a:path extrusionOk="0" h="2134" w="2497">
                  <a:moveTo>
                    <a:pt x="1074" y="1"/>
                  </a:moveTo>
                  <a:cubicBezTo>
                    <a:pt x="481" y="1"/>
                    <a:pt x="9" y="480"/>
                    <a:pt x="1" y="1066"/>
                  </a:cubicBezTo>
                  <a:cubicBezTo>
                    <a:pt x="1" y="1709"/>
                    <a:pt x="530" y="2134"/>
                    <a:pt x="1079" y="2134"/>
                  </a:cubicBezTo>
                  <a:cubicBezTo>
                    <a:pt x="1340" y="2134"/>
                    <a:pt x="1607" y="2037"/>
                    <a:pt x="1822" y="1822"/>
                  </a:cubicBezTo>
                  <a:cubicBezTo>
                    <a:pt x="2497" y="1147"/>
                    <a:pt x="2017" y="1"/>
                    <a:pt x="1074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695" name="Google Shape;8695;p57"/>
            <p:cNvSpPr/>
            <p:nvPr/>
          </p:nvSpPr>
          <p:spPr>
            <a:xfrm>
              <a:off x="4351600" y="2714000"/>
              <a:ext cx="62425" cy="53350"/>
            </a:xfrm>
            <a:custGeom>
              <a:rect b="b" l="l" r="r" t="t"/>
              <a:pathLst>
                <a:path extrusionOk="0" h="2134" w="2497">
                  <a:moveTo>
                    <a:pt x="1074" y="0"/>
                  </a:moveTo>
                  <a:cubicBezTo>
                    <a:pt x="481" y="0"/>
                    <a:pt x="9" y="480"/>
                    <a:pt x="1" y="1065"/>
                  </a:cubicBezTo>
                  <a:cubicBezTo>
                    <a:pt x="1" y="1709"/>
                    <a:pt x="530" y="2133"/>
                    <a:pt x="1079" y="2133"/>
                  </a:cubicBezTo>
                  <a:cubicBezTo>
                    <a:pt x="1340" y="2133"/>
                    <a:pt x="1607" y="2036"/>
                    <a:pt x="1822" y="1821"/>
                  </a:cubicBezTo>
                  <a:cubicBezTo>
                    <a:pt x="2497" y="1146"/>
                    <a:pt x="2017" y="0"/>
                    <a:pt x="1074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696" name="Google Shape;8696;p57"/>
            <p:cNvSpPr/>
            <p:nvPr/>
          </p:nvSpPr>
          <p:spPr>
            <a:xfrm>
              <a:off x="4351600" y="2637775"/>
              <a:ext cx="62425" cy="53450"/>
            </a:xfrm>
            <a:custGeom>
              <a:rect b="b" l="l" r="r" t="t"/>
              <a:pathLst>
                <a:path extrusionOk="0" h="2138" w="2497">
                  <a:moveTo>
                    <a:pt x="1074" y="1"/>
                  </a:moveTo>
                  <a:cubicBezTo>
                    <a:pt x="481" y="1"/>
                    <a:pt x="9" y="480"/>
                    <a:pt x="1" y="1074"/>
                  </a:cubicBezTo>
                  <a:cubicBezTo>
                    <a:pt x="1" y="1712"/>
                    <a:pt x="529" y="2137"/>
                    <a:pt x="1077" y="2137"/>
                  </a:cubicBezTo>
                  <a:cubicBezTo>
                    <a:pt x="1339" y="2137"/>
                    <a:pt x="1606" y="2040"/>
                    <a:pt x="1822" y="1822"/>
                  </a:cubicBezTo>
                  <a:cubicBezTo>
                    <a:pt x="2497" y="1155"/>
                    <a:pt x="2017" y="1"/>
                    <a:pt x="1074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697" name="Google Shape;8697;p57"/>
            <p:cNvSpPr/>
            <p:nvPr/>
          </p:nvSpPr>
          <p:spPr>
            <a:xfrm>
              <a:off x="4351600" y="2561575"/>
              <a:ext cx="62425" cy="53425"/>
            </a:xfrm>
            <a:custGeom>
              <a:rect b="b" l="l" r="r" t="t"/>
              <a:pathLst>
                <a:path extrusionOk="0" h="2137" w="2497">
                  <a:moveTo>
                    <a:pt x="1074" y="0"/>
                  </a:moveTo>
                  <a:cubicBezTo>
                    <a:pt x="481" y="8"/>
                    <a:pt x="9" y="480"/>
                    <a:pt x="1" y="1073"/>
                  </a:cubicBezTo>
                  <a:cubicBezTo>
                    <a:pt x="1" y="1711"/>
                    <a:pt x="529" y="2137"/>
                    <a:pt x="1077" y="2137"/>
                  </a:cubicBezTo>
                  <a:cubicBezTo>
                    <a:pt x="1339" y="2137"/>
                    <a:pt x="1606" y="2039"/>
                    <a:pt x="1822" y="1821"/>
                  </a:cubicBezTo>
                  <a:cubicBezTo>
                    <a:pt x="2497" y="1154"/>
                    <a:pt x="2017" y="0"/>
                    <a:pt x="1074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698" name="Google Shape;8698;p57"/>
            <p:cNvSpPr/>
            <p:nvPr/>
          </p:nvSpPr>
          <p:spPr>
            <a:xfrm>
              <a:off x="4275600" y="2637775"/>
              <a:ext cx="62225" cy="53450"/>
            </a:xfrm>
            <a:custGeom>
              <a:rect b="b" l="l" r="r" t="t"/>
              <a:pathLst>
                <a:path extrusionOk="0" h="2138" w="2489">
                  <a:moveTo>
                    <a:pt x="1066" y="1"/>
                  </a:moveTo>
                  <a:cubicBezTo>
                    <a:pt x="472" y="9"/>
                    <a:pt x="1" y="480"/>
                    <a:pt x="1" y="1074"/>
                  </a:cubicBezTo>
                  <a:cubicBezTo>
                    <a:pt x="1" y="1712"/>
                    <a:pt x="525" y="2137"/>
                    <a:pt x="1073" y="2137"/>
                  </a:cubicBezTo>
                  <a:cubicBezTo>
                    <a:pt x="1336" y="2137"/>
                    <a:pt x="1603" y="2040"/>
                    <a:pt x="1822" y="1822"/>
                  </a:cubicBezTo>
                  <a:cubicBezTo>
                    <a:pt x="2488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699" name="Google Shape;8699;p57"/>
            <p:cNvSpPr/>
            <p:nvPr/>
          </p:nvSpPr>
          <p:spPr>
            <a:xfrm>
              <a:off x="4275600" y="2561575"/>
              <a:ext cx="62225" cy="53425"/>
            </a:xfrm>
            <a:custGeom>
              <a:rect b="b" l="l" r="r" t="t"/>
              <a:pathLst>
                <a:path extrusionOk="0" h="2137" w="2489">
                  <a:moveTo>
                    <a:pt x="1066" y="0"/>
                  </a:moveTo>
                  <a:cubicBezTo>
                    <a:pt x="472" y="8"/>
                    <a:pt x="1" y="480"/>
                    <a:pt x="1" y="1073"/>
                  </a:cubicBezTo>
                  <a:cubicBezTo>
                    <a:pt x="1" y="1711"/>
                    <a:pt x="525" y="2137"/>
                    <a:pt x="1071" y="2137"/>
                  </a:cubicBezTo>
                  <a:cubicBezTo>
                    <a:pt x="1332" y="2137"/>
                    <a:pt x="1598" y="2039"/>
                    <a:pt x="1813" y="1821"/>
                  </a:cubicBezTo>
                  <a:cubicBezTo>
                    <a:pt x="2488" y="1154"/>
                    <a:pt x="2017" y="0"/>
                    <a:pt x="1066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700" name="Google Shape;8700;p57"/>
            <p:cNvSpPr/>
            <p:nvPr/>
          </p:nvSpPr>
          <p:spPr>
            <a:xfrm>
              <a:off x="4275600" y="2485550"/>
              <a:ext cx="62225" cy="53300"/>
            </a:xfrm>
            <a:custGeom>
              <a:rect b="b" l="l" r="r" t="t"/>
              <a:pathLst>
                <a:path extrusionOk="0" h="2132" w="2489">
                  <a:moveTo>
                    <a:pt x="1066" y="1"/>
                  </a:moveTo>
                  <a:cubicBezTo>
                    <a:pt x="472" y="1"/>
                    <a:pt x="1" y="480"/>
                    <a:pt x="1" y="1066"/>
                  </a:cubicBezTo>
                  <a:cubicBezTo>
                    <a:pt x="1" y="1708"/>
                    <a:pt x="523" y="2131"/>
                    <a:pt x="1070" y="2131"/>
                  </a:cubicBezTo>
                  <a:cubicBezTo>
                    <a:pt x="1333" y="2131"/>
                    <a:pt x="1602" y="2033"/>
                    <a:pt x="1822" y="1814"/>
                  </a:cubicBezTo>
                  <a:cubicBezTo>
                    <a:pt x="2488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701" name="Google Shape;8701;p57"/>
            <p:cNvSpPr/>
            <p:nvPr/>
          </p:nvSpPr>
          <p:spPr>
            <a:xfrm>
              <a:off x="4275600" y="2409350"/>
              <a:ext cx="62225" cy="53350"/>
            </a:xfrm>
            <a:custGeom>
              <a:rect b="b" l="l" r="r" t="t"/>
              <a:pathLst>
                <a:path extrusionOk="0" h="2134" w="2489">
                  <a:moveTo>
                    <a:pt x="1066" y="0"/>
                  </a:moveTo>
                  <a:cubicBezTo>
                    <a:pt x="472" y="0"/>
                    <a:pt x="1" y="480"/>
                    <a:pt x="1" y="1065"/>
                  </a:cubicBezTo>
                  <a:cubicBezTo>
                    <a:pt x="1" y="1709"/>
                    <a:pt x="526" y="2133"/>
                    <a:pt x="1072" y="2133"/>
                  </a:cubicBezTo>
                  <a:cubicBezTo>
                    <a:pt x="1333" y="2133"/>
                    <a:pt x="1598" y="2036"/>
                    <a:pt x="1813" y="1821"/>
                  </a:cubicBezTo>
                  <a:cubicBezTo>
                    <a:pt x="2488" y="1146"/>
                    <a:pt x="2017" y="0"/>
                    <a:pt x="1066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702" name="Google Shape;8702;p57"/>
            <p:cNvSpPr/>
            <p:nvPr/>
          </p:nvSpPr>
          <p:spPr>
            <a:xfrm>
              <a:off x="4275600" y="2333125"/>
              <a:ext cx="62225" cy="53450"/>
            </a:xfrm>
            <a:custGeom>
              <a:rect b="b" l="l" r="r" t="t"/>
              <a:pathLst>
                <a:path extrusionOk="0" h="2138" w="2489">
                  <a:moveTo>
                    <a:pt x="1066" y="1"/>
                  </a:moveTo>
                  <a:cubicBezTo>
                    <a:pt x="472" y="1"/>
                    <a:pt x="1" y="480"/>
                    <a:pt x="1" y="1066"/>
                  </a:cubicBezTo>
                  <a:cubicBezTo>
                    <a:pt x="1" y="1709"/>
                    <a:pt x="526" y="2137"/>
                    <a:pt x="1072" y="2137"/>
                  </a:cubicBezTo>
                  <a:cubicBezTo>
                    <a:pt x="1333" y="2137"/>
                    <a:pt x="1598" y="2040"/>
                    <a:pt x="1813" y="1822"/>
                  </a:cubicBezTo>
                  <a:cubicBezTo>
                    <a:pt x="2488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703" name="Google Shape;8703;p57"/>
            <p:cNvSpPr/>
            <p:nvPr/>
          </p:nvSpPr>
          <p:spPr>
            <a:xfrm>
              <a:off x="4275600" y="2256925"/>
              <a:ext cx="62350" cy="53425"/>
            </a:xfrm>
            <a:custGeom>
              <a:rect b="b" l="l" r="r" t="t"/>
              <a:pathLst>
                <a:path extrusionOk="0" h="2137" w="2494">
                  <a:moveTo>
                    <a:pt x="1076" y="0"/>
                  </a:moveTo>
                  <a:cubicBezTo>
                    <a:pt x="1072" y="0"/>
                    <a:pt x="1069" y="0"/>
                    <a:pt x="1066" y="0"/>
                  </a:cubicBezTo>
                  <a:cubicBezTo>
                    <a:pt x="472" y="0"/>
                    <a:pt x="1" y="480"/>
                    <a:pt x="1" y="1065"/>
                  </a:cubicBezTo>
                  <a:cubicBezTo>
                    <a:pt x="1" y="1709"/>
                    <a:pt x="526" y="2137"/>
                    <a:pt x="1074" y="2137"/>
                  </a:cubicBezTo>
                  <a:cubicBezTo>
                    <a:pt x="1336" y="2137"/>
                    <a:pt x="1604" y="2039"/>
                    <a:pt x="1822" y="1821"/>
                  </a:cubicBezTo>
                  <a:cubicBezTo>
                    <a:pt x="2494" y="1149"/>
                    <a:pt x="2020" y="0"/>
                    <a:pt x="1076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704" name="Google Shape;8704;p57"/>
            <p:cNvSpPr/>
            <p:nvPr/>
          </p:nvSpPr>
          <p:spPr>
            <a:xfrm>
              <a:off x="4199400" y="2485550"/>
              <a:ext cx="62200" cy="53300"/>
            </a:xfrm>
            <a:custGeom>
              <a:rect b="b" l="l" r="r" t="t"/>
              <a:pathLst>
                <a:path extrusionOk="0" h="2132" w="2488">
                  <a:moveTo>
                    <a:pt x="1065" y="1"/>
                  </a:moveTo>
                  <a:cubicBezTo>
                    <a:pt x="480" y="1"/>
                    <a:pt x="0" y="472"/>
                    <a:pt x="0" y="1066"/>
                  </a:cubicBezTo>
                  <a:cubicBezTo>
                    <a:pt x="0" y="1708"/>
                    <a:pt x="522" y="2131"/>
                    <a:pt x="1069" y="2131"/>
                  </a:cubicBezTo>
                  <a:cubicBezTo>
                    <a:pt x="1333" y="2131"/>
                    <a:pt x="1602" y="2033"/>
                    <a:pt x="1821" y="1814"/>
                  </a:cubicBezTo>
                  <a:cubicBezTo>
                    <a:pt x="2488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705" name="Google Shape;8705;p57"/>
            <p:cNvSpPr/>
            <p:nvPr/>
          </p:nvSpPr>
          <p:spPr>
            <a:xfrm>
              <a:off x="4199400" y="2333125"/>
              <a:ext cx="62200" cy="53450"/>
            </a:xfrm>
            <a:custGeom>
              <a:rect b="b" l="l" r="r" t="t"/>
              <a:pathLst>
                <a:path extrusionOk="0" h="2138" w="2488">
                  <a:moveTo>
                    <a:pt x="1065" y="1"/>
                  </a:moveTo>
                  <a:cubicBezTo>
                    <a:pt x="480" y="1"/>
                    <a:pt x="0" y="480"/>
                    <a:pt x="0" y="1066"/>
                  </a:cubicBezTo>
                  <a:cubicBezTo>
                    <a:pt x="0" y="1709"/>
                    <a:pt x="525" y="2137"/>
                    <a:pt x="1074" y="2137"/>
                  </a:cubicBezTo>
                  <a:cubicBezTo>
                    <a:pt x="1336" y="2137"/>
                    <a:pt x="1603" y="2040"/>
                    <a:pt x="1821" y="1822"/>
                  </a:cubicBezTo>
                  <a:cubicBezTo>
                    <a:pt x="2488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706" name="Google Shape;8706;p57"/>
            <p:cNvSpPr/>
            <p:nvPr/>
          </p:nvSpPr>
          <p:spPr>
            <a:xfrm>
              <a:off x="4199400" y="2256925"/>
              <a:ext cx="62350" cy="53425"/>
            </a:xfrm>
            <a:custGeom>
              <a:rect b="b" l="l" r="r" t="t"/>
              <a:pathLst>
                <a:path extrusionOk="0" h="2137" w="2494">
                  <a:moveTo>
                    <a:pt x="1075" y="0"/>
                  </a:moveTo>
                  <a:cubicBezTo>
                    <a:pt x="1072" y="0"/>
                    <a:pt x="1068" y="0"/>
                    <a:pt x="1065" y="0"/>
                  </a:cubicBezTo>
                  <a:cubicBezTo>
                    <a:pt x="480" y="0"/>
                    <a:pt x="0" y="480"/>
                    <a:pt x="0" y="1065"/>
                  </a:cubicBezTo>
                  <a:cubicBezTo>
                    <a:pt x="0" y="1709"/>
                    <a:pt x="529" y="2137"/>
                    <a:pt x="1080" y="2137"/>
                  </a:cubicBezTo>
                  <a:cubicBezTo>
                    <a:pt x="1343" y="2137"/>
                    <a:pt x="1611" y="2039"/>
                    <a:pt x="1829" y="1821"/>
                  </a:cubicBezTo>
                  <a:cubicBezTo>
                    <a:pt x="2493" y="1149"/>
                    <a:pt x="2019" y="0"/>
                    <a:pt x="1075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707" name="Google Shape;8707;p57"/>
            <p:cNvSpPr/>
            <p:nvPr/>
          </p:nvSpPr>
          <p:spPr>
            <a:xfrm>
              <a:off x="4123175" y="2333125"/>
              <a:ext cx="62425" cy="53450"/>
            </a:xfrm>
            <a:custGeom>
              <a:rect b="b" l="l" r="r" t="t"/>
              <a:pathLst>
                <a:path extrusionOk="0" h="2138" w="2497">
                  <a:moveTo>
                    <a:pt x="1065" y="1"/>
                  </a:moveTo>
                  <a:cubicBezTo>
                    <a:pt x="480" y="1"/>
                    <a:pt x="0" y="480"/>
                    <a:pt x="0" y="1066"/>
                  </a:cubicBezTo>
                  <a:cubicBezTo>
                    <a:pt x="0" y="1709"/>
                    <a:pt x="526" y="2137"/>
                    <a:pt x="1074" y="2137"/>
                  </a:cubicBezTo>
                  <a:cubicBezTo>
                    <a:pt x="1336" y="2137"/>
                    <a:pt x="1603" y="2040"/>
                    <a:pt x="1821" y="1822"/>
                  </a:cubicBezTo>
                  <a:cubicBezTo>
                    <a:pt x="2496" y="1147"/>
                    <a:pt x="2017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708" name="Google Shape;8708;p57"/>
            <p:cNvSpPr/>
            <p:nvPr/>
          </p:nvSpPr>
          <p:spPr>
            <a:xfrm>
              <a:off x="4123175" y="2256925"/>
              <a:ext cx="62350" cy="53425"/>
            </a:xfrm>
            <a:custGeom>
              <a:rect b="b" l="l" r="r" t="t"/>
              <a:pathLst>
                <a:path extrusionOk="0" h="2137" w="2494">
                  <a:moveTo>
                    <a:pt x="1076" y="0"/>
                  </a:moveTo>
                  <a:cubicBezTo>
                    <a:pt x="1072" y="0"/>
                    <a:pt x="1069" y="0"/>
                    <a:pt x="1065" y="0"/>
                  </a:cubicBezTo>
                  <a:cubicBezTo>
                    <a:pt x="480" y="0"/>
                    <a:pt x="0" y="480"/>
                    <a:pt x="0" y="1065"/>
                  </a:cubicBezTo>
                  <a:cubicBezTo>
                    <a:pt x="0" y="1709"/>
                    <a:pt x="529" y="2137"/>
                    <a:pt x="1080" y="2137"/>
                  </a:cubicBezTo>
                  <a:cubicBezTo>
                    <a:pt x="1343" y="2137"/>
                    <a:pt x="1612" y="2039"/>
                    <a:pt x="1830" y="1821"/>
                  </a:cubicBezTo>
                  <a:cubicBezTo>
                    <a:pt x="2494" y="1149"/>
                    <a:pt x="2028" y="0"/>
                    <a:pt x="1076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709" name="Google Shape;8709;p57"/>
          <p:cNvGrpSpPr/>
          <p:nvPr/>
        </p:nvGrpSpPr>
        <p:grpSpPr>
          <a:xfrm>
            <a:off x="5834044" y="1012080"/>
            <a:ext cx="2590840" cy="1380235"/>
            <a:chOff x="233350" y="949250"/>
            <a:chExt cx="7137300" cy="3802300"/>
          </a:xfrm>
        </p:grpSpPr>
        <p:sp>
          <p:nvSpPr>
            <p:cNvPr id="8710" name="Google Shape;8710;p57"/>
            <p:cNvSpPr/>
            <p:nvPr/>
          </p:nvSpPr>
          <p:spPr>
            <a:xfrm>
              <a:off x="4428450" y="2808675"/>
              <a:ext cx="1478900" cy="330100"/>
            </a:xfrm>
            <a:custGeom>
              <a:rect b="b" l="l" r="r" t="t"/>
              <a:pathLst>
                <a:path extrusionOk="0" h="13204" w="59156">
                  <a:moveTo>
                    <a:pt x="1" y="0"/>
                  </a:moveTo>
                  <a:lnTo>
                    <a:pt x="1" y="0"/>
                  </a:lnTo>
                  <a:close/>
                  <a:moveTo>
                    <a:pt x="59155" y="13203"/>
                  </a:moveTo>
                  <a:close/>
                </a:path>
              </a:pathLst>
            </a:custGeom>
            <a:solidFill>
              <a:srgbClr val="A5B7C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711" name="Google Shape;8711;p57"/>
            <p:cNvSpPr/>
            <p:nvPr/>
          </p:nvSpPr>
          <p:spPr>
            <a:xfrm>
              <a:off x="2909400" y="1076125"/>
              <a:ext cx="4118650" cy="3109225"/>
            </a:xfrm>
            <a:custGeom>
              <a:rect b="b" l="l" r="r" t="t"/>
              <a:pathLst>
                <a:path extrusionOk="0" h="124369" w="164746">
                  <a:moveTo>
                    <a:pt x="49520" y="11070"/>
                  </a:moveTo>
                  <a:cubicBezTo>
                    <a:pt x="49737" y="11070"/>
                    <a:pt x="49861" y="11136"/>
                    <a:pt x="49875" y="11358"/>
                  </a:cubicBezTo>
                  <a:cubicBezTo>
                    <a:pt x="49875" y="11575"/>
                    <a:pt x="49818" y="11698"/>
                    <a:pt x="49684" y="11698"/>
                  </a:cubicBezTo>
                  <a:cubicBezTo>
                    <a:pt x="49636" y="11698"/>
                    <a:pt x="49580" y="11683"/>
                    <a:pt x="49512" y="11651"/>
                  </a:cubicBezTo>
                  <a:cubicBezTo>
                    <a:pt x="49305" y="11565"/>
                    <a:pt x="49115" y="11444"/>
                    <a:pt x="48925" y="11323"/>
                  </a:cubicBezTo>
                  <a:lnTo>
                    <a:pt x="49339" y="11081"/>
                  </a:lnTo>
                  <a:cubicBezTo>
                    <a:pt x="49405" y="11074"/>
                    <a:pt x="49465" y="11070"/>
                    <a:pt x="49520" y="11070"/>
                  </a:cubicBezTo>
                  <a:close/>
                  <a:moveTo>
                    <a:pt x="46983" y="11081"/>
                  </a:moveTo>
                  <a:cubicBezTo>
                    <a:pt x="47014" y="11081"/>
                    <a:pt x="47051" y="11087"/>
                    <a:pt x="47093" y="11098"/>
                  </a:cubicBezTo>
                  <a:cubicBezTo>
                    <a:pt x="47369" y="11185"/>
                    <a:pt x="47870" y="11168"/>
                    <a:pt x="47767" y="11686"/>
                  </a:cubicBezTo>
                  <a:cubicBezTo>
                    <a:pt x="47732" y="11893"/>
                    <a:pt x="47888" y="12274"/>
                    <a:pt x="47490" y="12343"/>
                  </a:cubicBezTo>
                  <a:cubicBezTo>
                    <a:pt x="47110" y="12222"/>
                    <a:pt x="46834" y="11893"/>
                    <a:pt x="46799" y="11496"/>
                  </a:cubicBezTo>
                  <a:cubicBezTo>
                    <a:pt x="46784" y="11302"/>
                    <a:pt x="46782" y="11081"/>
                    <a:pt x="46983" y="11081"/>
                  </a:cubicBezTo>
                  <a:close/>
                  <a:moveTo>
                    <a:pt x="38158" y="11530"/>
                  </a:moveTo>
                  <a:cubicBezTo>
                    <a:pt x="38279" y="11530"/>
                    <a:pt x="38417" y="11703"/>
                    <a:pt x="38642" y="11876"/>
                  </a:cubicBezTo>
                  <a:cubicBezTo>
                    <a:pt x="38366" y="12118"/>
                    <a:pt x="38089" y="12360"/>
                    <a:pt x="37778" y="12585"/>
                  </a:cubicBezTo>
                  <a:cubicBezTo>
                    <a:pt x="35549" y="13967"/>
                    <a:pt x="35514" y="15903"/>
                    <a:pt x="37692" y="17268"/>
                  </a:cubicBezTo>
                  <a:cubicBezTo>
                    <a:pt x="38003" y="17458"/>
                    <a:pt x="38227" y="17631"/>
                    <a:pt x="38158" y="18080"/>
                  </a:cubicBezTo>
                  <a:cubicBezTo>
                    <a:pt x="38106" y="18529"/>
                    <a:pt x="37951" y="18599"/>
                    <a:pt x="37553" y="18737"/>
                  </a:cubicBezTo>
                  <a:cubicBezTo>
                    <a:pt x="36568" y="19117"/>
                    <a:pt x="36309" y="19981"/>
                    <a:pt x="36378" y="20949"/>
                  </a:cubicBezTo>
                  <a:cubicBezTo>
                    <a:pt x="36427" y="21679"/>
                    <a:pt x="36279" y="22143"/>
                    <a:pt x="35819" y="22143"/>
                  </a:cubicBezTo>
                  <a:cubicBezTo>
                    <a:pt x="35625" y="22143"/>
                    <a:pt x="35377" y="22061"/>
                    <a:pt x="35065" y="21882"/>
                  </a:cubicBezTo>
                  <a:cubicBezTo>
                    <a:pt x="34913" y="21798"/>
                    <a:pt x="34745" y="21754"/>
                    <a:pt x="34578" y="21754"/>
                  </a:cubicBezTo>
                  <a:cubicBezTo>
                    <a:pt x="34403" y="21754"/>
                    <a:pt x="34230" y="21802"/>
                    <a:pt x="34080" y="21899"/>
                  </a:cubicBezTo>
                  <a:cubicBezTo>
                    <a:pt x="33134" y="22372"/>
                    <a:pt x="32094" y="22613"/>
                    <a:pt x="31041" y="22613"/>
                  </a:cubicBezTo>
                  <a:cubicBezTo>
                    <a:pt x="30747" y="22613"/>
                    <a:pt x="30451" y="22594"/>
                    <a:pt x="30157" y="22556"/>
                  </a:cubicBezTo>
                  <a:cubicBezTo>
                    <a:pt x="29915" y="22521"/>
                    <a:pt x="29759" y="22608"/>
                    <a:pt x="29829" y="22262"/>
                  </a:cubicBezTo>
                  <a:lnTo>
                    <a:pt x="29829" y="22262"/>
                  </a:lnTo>
                  <a:lnTo>
                    <a:pt x="29829" y="22279"/>
                  </a:lnTo>
                  <a:cubicBezTo>
                    <a:pt x="29898" y="21986"/>
                    <a:pt x="29984" y="21882"/>
                    <a:pt x="30364" y="21830"/>
                  </a:cubicBezTo>
                  <a:cubicBezTo>
                    <a:pt x="31505" y="21675"/>
                    <a:pt x="32836" y="21467"/>
                    <a:pt x="33354" y="20361"/>
                  </a:cubicBezTo>
                  <a:cubicBezTo>
                    <a:pt x="33821" y="19342"/>
                    <a:pt x="33872" y="18184"/>
                    <a:pt x="34927" y="17458"/>
                  </a:cubicBezTo>
                  <a:cubicBezTo>
                    <a:pt x="35238" y="17216"/>
                    <a:pt x="34978" y="16836"/>
                    <a:pt x="34667" y="16594"/>
                  </a:cubicBezTo>
                  <a:cubicBezTo>
                    <a:pt x="33216" y="15436"/>
                    <a:pt x="33907" y="14572"/>
                    <a:pt x="35099" y="13846"/>
                  </a:cubicBezTo>
                  <a:cubicBezTo>
                    <a:pt x="35860" y="13380"/>
                    <a:pt x="36724" y="13086"/>
                    <a:pt x="37018" y="12066"/>
                  </a:cubicBezTo>
                  <a:cubicBezTo>
                    <a:pt x="37156" y="11582"/>
                    <a:pt x="37709" y="11548"/>
                    <a:pt x="38158" y="11530"/>
                  </a:cubicBezTo>
                  <a:close/>
                  <a:moveTo>
                    <a:pt x="46802" y="32066"/>
                  </a:moveTo>
                  <a:cubicBezTo>
                    <a:pt x="47245" y="32066"/>
                    <a:pt x="47720" y="32469"/>
                    <a:pt x="47888" y="33080"/>
                  </a:cubicBezTo>
                  <a:cubicBezTo>
                    <a:pt x="48059" y="33754"/>
                    <a:pt x="48393" y="34225"/>
                    <a:pt x="48918" y="34225"/>
                  </a:cubicBezTo>
                  <a:cubicBezTo>
                    <a:pt x="49080" y="34225"/>
                    <a:pt x="49261" y="34181"/>
                    <a:pt x="49460" y="34083"/>
                  </a:cubicBezTo>
                  <a:cubicBezTo>
                    <a:pt x="50103" y="33764"/>
                    <a:pt x="50701" y="33627"/>
                    <a:pt x="51269" y="33627"/>
                  </a:cubicBezTo>
                  <a:cubicBezTo>
                    <a:pt x="52489" y="33627"/>
                    <a:pt x="53566" y="34260"/>
                    <a:pt x="54628" y="35085"/>
                  </a:cubicBezTo>
                  <a:cubicBezTo>
                    <a:pt x="54818" y="35223"/>
                    <a:pt x="55008" y="35396"/>
                    <a:pt x="55163" y="35586"/>
                  </a:cubicBezTo>
                  <a:cubicBezTo>
                    <a:pt x="55543" y="36053"/>
                    <a:pt x="56684" y="36070"/>
                    <a:pt x="56321" y="36917"/>
                  </a:cubicBezTo>
                  <a:lnTo>
                    <a:pt x="56321" y="36934"/>
                  </a:lnTo>
                  <a:cubicBezTo>
                    <a:pt x="56149" y="37350"/>
                    <a:pt x="55751" y="37415"/>
                    <a:pt x="55318" y="37415"/>
                  </a:cubicBezTo>
                  <a:cubicBezTo>
                    <a:pt x="55122" y="37415"/>
                    <a:pt x="54919" y="37401"/>
                    <a:pt x="54727" y="37401"/>
                  </a:cubicBezTo>
                  <a:cubicBezTo>
                    <a:pt x="54620" y="37401"/>
                    <a:pt x="54517" y="37405"/>
                    <a:pt x="54420" y="37418"/>
                  </a:cubicBezTo>
                  <a:cubicBezTo>
                    <a:pt x="54278" y="37432"/>
                    <a:pt x="54136" y="37440"/>
                    <a:pt x="53995" y="37440"/>
                  </a:cubicBezTo>
                  <a:cubicBezTo>
                    <a:pt x="53292" y="37440"/>
                    <a:pt x="52602" y="37262"/>
                    <a:pt x="51983" y="36917"/>
                  </a:cubicBezTo>
                  <a:cubicBezTo>
                    <a:pt x="51332" y="36539"/>
                    <a:pt x="50680" y="36418"/>
                    <a:pt x="50028" y="36418"/>
                  </a:cubicBezTo>
                  <a:cubicBezTo>
                    <a:pt x="48867" y="36418"/>
                    <a:pt x="47706" y="36802"/>
                    <a:pt x="46545" y="36802"/>
                  </a:cubicBezTo>
                  <a:cubicBezTo>
                    <a:pt x="46302" y="36802"/>
                    <a:pt x="46058" y="36785"/>
                    <a:pt x="45814" y="36744"/>
                  </a:cubicBezTo>
                  <a:cubicBezTo>
                    <a:pt x="44881" y="36588"/>
                    <a:pt x="44552" y="36105"/>
                    <a:pt x="44673" y="35241"/>
                  </a:cubicBezTo>
                  <a:cubicBezTo>
                    <a:pt x="44846" y="34083"/>
                    <a:pt x="45537" y="33115"/>
                    <a:pt x="46263" y="32320"/>
                  </a:cubicBezTo>
                  <a:cubicBezTo>
                    <a:pt x="46417" y="32145"/>
                    <a:pt x="46607" y="32066"/>
                    <a:pt x="46802" y="32066"/>
                  </a:cubicBezTo>
                  <a:close/>
                  <a:moveTo>
                    <a:pt x="64554" y="31370"/>
                  </a:moveTo>
                  <a:cubicBezTo>
                    <a:pt x="64860" y="31370"/>
                    <a:pt x="65185" y="31437"/>
                    <a:pt x="65532" y="31594"/>
                  </a:cubicBezTo>
                  <a:cubicBezTo>
                    <a:pt x="65878" y="31767"/>
                    <a:pt x="65930" y="32251"/>
                    <a:pt x="65636" y="32493"/>
                  </a:cubicBezTo>
                  <a:cubicBezTo>
                    <a:pt x="64063" y="34065"/>
                    <a:pt x="64184" y="35085"/>
                    <a:pt x="65895" y="36588"/>
                  </a:cubicBezTo>
                  <a:cubicBezTo>
                    <a:pt x="67243" y="37815"/>
                    <a:pt x="67762" y="39544"/>
                    <a:pt x="68211" y="41237"/>
                  </a:cubicBezTo>
                  <a:cubicBezTo>
                    <a:pt x="68364" y="41802"/>
                    <a:pt x="68057" y="41990"/>
                    <a:pt x="67435" y="41990"/>
                  </a:cubicBezTo>
                  <a:cubicBezTo>
                    <a:pt x="67353" y="41990"/>
                    <a:pt x="67266" y="41986"/>
                    <a:pt x="67174" y="41980"/>
                  </a:cubicBezTo>
                  <a:cubicBezTo>
                    <a:pt x="66517" y="41064"/>
                    <a:pt x="64271" y="41825"/>
                    <a:pt x="64547" y="39146"/>
                  </a:cubicBezTo>
                  <a:lnTo>
                    <a:pt x="64547" y="39146"/>
                  </a:lnTo>
                  <a:lnTo>
                    <a:pt x="64547" y="39181"/>
                  </a:lnTo>
                  <a:cubicBezTo>
                    <a:pt x="64685" y="37885"/>
                    <a:pt x="63113" y="36295"/>
                    <a:pt x="62076" y="35050"/>
                  </a:cubicBezTo>
                  <a:cubicBezTo>
                    <a:pt x="61281" y="34100"/>
                    <a:pt x="61385" y="33288"/>
                    <a:pt x="62076" y="32683"/>
                  </a:cubicBezTo>
                  <a:cubicBezTo>
                    <a:pt x="62786" y="32052"/>
                    <a:pt x="63577" y="31370"/>
                    <a:pt x="64554" y="31370"/>
                  </a:cubicBezTo>
                  <a:close/>
                  <a:moveTo>
                    <a:pt x="30705" y="33465"/>
                  </a:moveTo>
                  <a:cubicBezTo>
                    <a:pt x="30874" y="33465"/>
                    <a:pt x="31043" y="33637"/>
                    <a:pt x="31090" y="33720"/>
                  </a:cubicBezTo>
                  <a:cubicBezTo>
                    <a:pt x="31920" y="35120"/>
                    <a:pt x="33579" y="35258"/>
                    <a:pt x="34719" y="36226"/>
                  </a:cubicBezTo>
                  <a:cubicBezTo>
                    <a:pt x="36205" y="37487"/>
                    <a:pt x="36275" y="39354"/>
                    <a:pt x="37191" y="40822"/>
                  </a:cubicBezTo>
                  <a:cubicBezTo>
                    <a:pt x="37484" y="41289"/>
                    <a:pt x="37571" y="41980"/>
                    <a:pt x="37968" y="42274"/>
                  </a:cubicBezTo>
                  <a:cubicBezTo>
                    <a:pt x="38403" y="42594"/>
                    <a:pt x="39075" y="43217"/>
                    <a:pt x="39556" y="43217"/>
                  </a:cubicBezTo>
                  <a:cubicBezTo>
                    <a:pt x="39725" y="43217"/>
                    <a:pt x="39870" y="43141"/>
                    <a:pt x="39973" y="42948"/>
                  </a:cubicBezTo>
                  <a:cubicBezTo>
                    <a:pt x="40336" y="42274"/>
                    <a:pt x="41234" y="41289"/>
                    <a:pt x="40543" y="40183"/>
                  </a:cubicBezTo>
                  <a:cubicBezTo>
                    <a:pt x="40301" y="39803"/>
                    <a:pt x="39610" y="39215"/>
                    <a:pt x="40284" y="38904"/>
                  </a:cubicBezTo>
                  <a:cubicBezTo>
                    <a:pt x="40592" y="38765"/>
                    <a:pt x="41024" y="38302"/>
                    <a:pt x="41439" y="38302"/>
                  </a:cubicBezTo>
                  <a:cubicBezTo>
                    <a:pt x="41746" y="38302"/>
                    <a:pt x="42043" y="38557"/>
                    <a:pt x="42271" y="39388"/>
                  </a:cubicBezTo>
                  <a:cubicBezTo>
                    <a:pt x="42782" y="41200"/>
                    <a:pt x="43748" y="43327"/>
                    <a:pt x="46038" y="43327"/>
                  </a:cubicBezTo>
                  <a:cubicBezTo>
                    <a:pt x="46150" y="43327"/>
                    <a:pt x="46266" y="43321"/>
                    <a:pt x="46384" y="43311"/>
                  </a:cubicBezTo>
                  <a:cubicBezTo>
                    <a:pt x="46463" y="43304"/>
                    <a:pt x="46542" y="43300"/>
                    <a:pt x="46620" y="43300"/>
                  </a:cubicBezTo>
                  <a:cubicBezTo>
                    <a:pt x="47585" y="43300"/>
                    <a:pt x="48526" y="43802"/>
                    <a:pt x="49487" y="43802"/>
                  </a:cubicBezTo>
                  <a:cubicBezTo>
                    <a:pt x="49955" y="43802"/>
                    <a:pt x="50429" y="43683"/>
                    <a:pt x="50912" y="43328"/>
                  </a:cubicBezTo>
                  <a:cubicBezTo>
                    <a:pt x="51106" y="43191"/>
                    <a:pt x="51242" y="43135"/>
                    <a:pt x="51336" y="43135"/>
                  </a:cubicBezTo>
                  <a:cubicBezTo>
                    <a:pt x="51643" y="43135"/>
                    <a:pt x="51508" y="43736"/>
                    <a:pt x="51534" y="44054"/>
                  </a:cubicBezTo>
                  <a:cubicBezTo>
                    <a:pt x="51845" y="45488"/>
                    <a:pt x="50843" y="46629"/>
                    <a:pt x="50618" y="47942"/>
                  </a:cubicBezTo>
                  <a:cubicBezTo>
                    <a:pt x="50585" y="48144"/>
                    <a:pt x="50240" y="48444"/>
                    <a:pt x="50046" y="48444"/>
                  </a:cubicBezTo>
                  <a:cubicBezTo>
                    <a:pt x="50041" y="48444"/>
                    <a:pt x="50036" y="48444"/>
                    <a:pt x="50031" y="48444"/>
                  </a:cubicBezTo>
                  <a:cubicBezTo>
                    <a:pt x="49523" y="48389"/>
                    <a:pt x="49010" y="48372"/>
                    <a:pt x="48494" y="48372"/>
                  </a:cubicBezTo>
                  <a:cubicBezTo>
                    <a:pt x="47534" y="48372"/>
                    <a:pt x="46564" y="48433"/>
                    <a:pt x="45600" y="48433"/>
                  </a:cubicBezTo>
                  <a:cubicBezTo>
                    <a:pt x="43779" y="48433"/>
                    <a:pt x="41984" y="48215"/>
                    <a:pt x="40336" y="46957"/>
                  </a:cubicBezTo>
                  <a:cubicBezTo>
                    <a:pt x="40033" y="46726"/>
                    <a:pt x="39675" y="46623"/>
                    <a:pt x="39308" y="46623"/>
                  </a:cubicBezTo>
                  <a:cubicBezTo>
                    <a:pt x="38250" y="46623"/>
                    <a:pt x="37116" y="47478"/>
                    <a:pt x="37000" y="48582"/>
                  </a:cubicBezTo>
                  <a:cubicBezTo>
                    <a:pt x="36972" y="48947"/>
                    <a:pt x="36796" y="49426"/>
                    <a:pt x="36527" y="49426"/>
                  </a:cubicBezTo>
                  <a:cubicBezTo>
                    <a:pt x="36465" y="49426"/>
                    <a:pt x="36398" y="49400"/>
                    <a:pt x="36326" y="49342"/>
                  </a:cubicBezTo>
                  <a:cubicBezTo>
                    <a:pt x="35376" y="48582"/>
                    <a:pt x="34045" y="48772"/>
                    <a:pt x="33147" y="47752"/>
                  </a:cubicBezTo>
                  <a:cubicBezTo>
                    <a:pt x="32334" y="46819"/>
                    <a:pt x="30900" y="46785"/>
                    <a:pt x="29673" y="46525"/>
                  </a:cubicBezTo>
                  <a:cubicBezTo>
                    <a:pt x="28913" y="46370"/>
                    <a:pt x="27807" y="46422"/>
                    <a:pt x="28567" y="44953"/>
                  </a:cubicBezTo>
                  <a:cubicBezTo>
                    <a:pt x="28982" y="44158"/>
                    <a:pt x="29034" y="43000"/>
                    <a:pt x="28515" y="42257"/>
                  </a:cubicBezTo>
                  <a:cubicBezTo>
                    <a:pt x="28230" y="41853"/>
                    <a:pt x="27848" y="41722"/>
                    <a:pt x="27412" y="41722"/>
                  </a:cubicBezTo>
                  <a:cubicBezTo>
                    <a:pt x="27028" y="41722"/>
                    <a:pt x="26602" y="41823"/>
                    <a:pt x="26165" y="41928"/>
                  </a:cubicBezTo>
                  <a:cubicBezTo>
                    <a:pt x="25497" y="42091"/>
                    <a:pt x="24818" y="42128"/>
                    <a:pt x="24133" y="42128"/>
                  </a:cubicBezTo>
                  <a:cubicBezTo>
                    <a:pt x="23569" y="42128"/>
                    <a:pt x="23001" y="42103"/>
                    <a:pt x="22432" y="42103"/>
                  </a:cubicBezTo>
                  <a:cubicBezTo>
                    <a:pt x="21707" y="42103"/>
                    <a:pt x="20980" y="42143"/>
                    <a:pt x="20255" y="42326"/>
                  </a:cubicBezTo>
                  <a:cubicBezTo>
                    <a:pt x="19287" y="42585"/>
                    <a:pt x="18319" y="42862"/>
                    <a:pt x="17559" y="43380"/>
                  </a:cubicBezTo>
                  <a:cubicBezTo>
                    <a:pt x="17082" y="43705"/>
                    <a:pt x="16613" y="43798"/>
                    <a:pt x="16149" y="43798"/>
                  </a:cubicBezTo>
                  <a:cubicBezTo>
                    <a:pt x="15538" y="43798"/>
                    <a:pt x="14935" y="43638"/>
                    <a:pt x="14326" y="43638"/>
                  </a:cubicBezTo>
                  <a:cubicBezTo>
                    <a:pt x="14292" y="43638"/>
                    <a:pt x="14258" y="43638"/>
                    <a:pt x="14223" y="43639"/>
                  </a:cubicBezTo>
                  <a:cubicBezTo>
                    <a:pt x="14120" y="43622"/>
                    <a:pt x="14016" y="43570"/>
                    <a:pt x="13930" y="43466"/>
                  </a:cubicBezTo>
                  <a:cubicBezTo>
                    <a:pt x="14043" y="43169"/>
                    <a:pt x="14308" y="43115"/>
                    <a:pt x="14562" y="43115"/>
                  </a:cubicBezTo>
                  <a:cubicBezTo>
                    <a:pt x="14617" y="43115"/>
                    <a:pt x="14672" y="43118"/>
                    <a:pt x="14725" y="43121"/>
                  </a:cubicBezTo>
                  <a:cubicBezTo>
                    <a:pt x="14838" y="43129"/>
                    <a:pt x="14949" y="43134"/>
                    <a:pt x="15058" y="43134"/>
                  </a:cubicBezTo>
                  <a:cubicBezTo>
                    <a:pt x="16723" y="43134"/>
                    <a:pt x="17967" y="42165"/>
                    <a:pt x="18388" y="40771"/>
                  </a:cubicBezTo>
                  <a:cubicBezTo>
                    <a:pt x="18976" y="38921"/>
                    <a:pt x="20808" y="38282"/>
                    <a:pt x="21482" y="37090"/>
                  </a:cubicBezTo>
                  <a:cubicBezTo>
                    <a:pt x="22174" y="35865"/>
                    <a:pt x="22770" y="35535"/>
                    <a:pt x="23579" y="35535"/>
                  </a:cubicBezTo>
                  <a:cubicBezTo>
                    <a:pt x="23899" y="35535"/>
                    <a:pt x="24254" y="35587"/>
                    <a:pt x="24661" y="35655"/>
                  </a:cubicBezTo>
                  <a:cubicBezTo>
                    <a:pt x="24682" y="35658"/>
                    <a:pt x="24703" y="35660"/>
                    <a:pt x="24725" y="35660"/>
                  </a:cubicBezTo>
                  <a:cubicBezTo>
                    <a:pt x="25065" y="35660"/>
                    <a:pt x="25513" y="35293"/>
                    <a:pt x="25854" y="35033"/>
                  </a:cubicBezTo>
                  <a:cubicBezTo>
                    <a:pt x="26267" y="34730"/>
                    <a:pt x="26584" y="34570"/>
                    <a:pt x="26849" y="34570"/>
                  </a:cubicBezTo>
                  <a:cubicBezTo>
                    <a:pt x="27249" y="34570"/>
                    <a:pt x="27529" y="34935"/>
                    <a:pt x="27841" y="35724"/>
                  </a:cubicBezTo>
                  <a:cubicBezTo>
                    <a:pt x="28325" y="36969"/>
                    <a:pt x="29742" y="37574"/>
                    <a:pt x="30952" y="38161"/>
                  </a:cubicBezTo>
                  <a:cubicBezTo>
                    <a:pt x="31712" y="38524"/>
                    <a:pt x="32732" y="38852"/>
                    <a:pt x="32680" y="39716"/>
                  </a:cubicBezTo>
                  <a:cubicBezTo>
                    <a:pt x="32594" y="40753"/>
                    <a:pt x="31488" y="40546"/>
                    <a:pt x="30710" y="40615"/>
                  </a:cubicBezTo>
                  <a:cubicBezTo>
                    <a:pt x="30312" y="40650"/>
                    <a:pt x="29794" y="40598"/>
                    <a:pt x="29673" y="41134"/>
                  </a:cubicBezTo>
                  <a:cubicBezTo>
                    <a:pt x="29552" y="41669"/>
                    <a:pt x="30036" y="41825"/>
                    <a:pt x="30382" y="42032"/>
                  </a:cubicBezTo>
                  <a:cubicBezTo>
                    <a:pt x="30898" y="42336"/>
                    <a:pt x="31474" y="42934"/>
                    <a:pt x="32011" y="42934"/>
                  </a:cubicBezTo>
                  <a:cubicBezTo>
                    <a:pt x="32175" y="42934"/>
                    <a:pt x="32336" y="42878"/>
                    <a:pt x="32490" y="42741"/>
                  </a:cubicBezTo>
                  <a:cubicBezTo>
                    <a:pt x="33354" y="41963"/>
                    <a:pt x="33890" y="40788"/>
                    <a:pt x="34512" y="39751"/>
                  </a:cubicBezTo>
                  <a:cubicBezTo>
                    <a:pt x="34586" y="39617"/>
                    <a:pt x="34289" y="39329"/>
                    <a:pt x="34602" y="39329"/>
                  </a:cubicBezTo>
                  <a:cubicBezTo>
                    <a:pt x="34653" y="39329"/>
                    <a:pt x="34719" y="39337"/>
                    <a:pt x="34806" y="39354"/>
                  </a:cubicBezTo>
                  <a:cubicBezTo>
                    <a:pt x="34890" y="39373"/>
                    <a:pt x="34965" y="39381"/>
                    <a:pt x="35031" y="39381"/>
                  </a:cubicBezTo>
                  <a:cubicBezTo>
                    <a:pt x="35567" y="39381"/>
                    <a:pt x="35557" y="38814"/>
                    <a:pt x="35341" y="38507"/>
                  </a:cubicBezTo>
                  <a:cubicBezTo>
                    <a:pt x="34806" y="37781"/>
                    <a:pt x="34546" y="36658"/>
                    <a:pt x="33561" y="36468"/>
                  </a:cubicBezTo>
                  <a:cubicBezTo>
                    <a:pt x="32248" y="36208"/>
                    <a:pt x="31591" y="35206"/>
                    <a:pt x="30727" y="34411"/>
                  </a:cubicBezTo>
                  <a:cubicBezTo>
                    <a:pt x="30468" y="34169"/>
                    <a:pt x="30278" y="33910"/>
                    <a:pt x="30485" y="33599"/>
                  </a:cubicBezTo>
                  <a:cubicBezTo>
                    <a:pt x="30551" y="33501"/>
                    <a:pt x="30628" y="33465"/>
                    <a:pt x="30705" y="33465"/>
                  </a:cubicBezTo>
                  <a:close/>
                  <a:moveTo>
                    <a:pt x="65829" y="50622"/>
                  </a:moveTo>
                  <a:cubicBezTo>
                    <a:pt x="66138" y="50622"/>
                    <a:pt x="66376" y="50877"/>
                    <a:pt x="66569" y="51209"/>
                  </a:cubicBezTo>
                  <a:cubicBezTo>
                    <a:pt x="67601" y="52923"/>
                    <a:pt x="68767" y="54401"/>
                    <a:pt x="70703" y="54401"/>
                  </a:cubicBezTo>
                  <a:cubicBezTo>
                    <a:pt x="71167" y="54401"/>
                    <a:pt x="71676" y="54316"/>
                    <a:pt x="72237" y="54129"/>
                  </a:cubicBezTo>
                  <a:cubicBezTo>
                    <a:pt x="72263" y="54119"/>
                    <a:pt x="72291" y="54114"/>
                    <a:pt x="72320" y="54114"/>
                  </a:cubicBezTo>
                  <a:cubicBezTo>
                    <a:pt x="72487" y="54114"/>
                    <a:pt x="72701" y="54260"/>
                    <a:pt x="72877" y="54319"/>
                  </a:cubicBezTo>
                  <a:cubicBezTo>
                    <a:pt x="72687" y="54406"/>
                    <a:pt x="72514" y="54527"/>
                    <a:pt x="72358" y="54665"/>
                  </a:cubicBezTo>
                  <a:lnTo>
                    <a:pt x="72358" y="54682"/>
                  </a:lnTo>
                  <a:cubicBezTo>
                    <a:pt x="71675" y="55659"/>
                    <a:pt x="71022" y="56681"/>
                    <a:pt x="69648" y="56681"/>
                  </a:cubicBezTo>
                  <a:cubicBezTo>
                    <a:pt x="69564" y="56681"/>
                    <a:pt x="69476" y="56678"/>
                    <a:pt x="69386" y="56669"/>
                  </a:cubicBezTo>
                  <a:cubicBezTo>
                    <a:pt x="69196" y="56600"/>
                    <a:pt x="68850" y="56549"/>
                    <a:pt x="68850" y="56445"/>
                  </a:cubicBezTo>
                  <a:cubicBezTo>
                    <a:pt x="68660" y="54216"/>
                    <a:pt x="66258" y="53559"/>
                    <a:pt x="65532" y="51727"/>
                  </a:cubicBezTo>
                  <a:cubicBezTo>
                    <a:pt x="65394" y="51381"/>
                    <a:pt x="64945" y="50932"/>
                    <a:pt x="65584" y="50673"/>
                  </a:cubicBezTo>
                  <a:cubicBezTo>
                    <a:pt x="65670" y="50638"/>
                    <a:pt x="65752" y="50622"/>
                    <a:pt x="65829" y="50622"/>
                  </a:cubicBezTo>
                  <a:close/>
                  <a:moveTo>
                    <a:pt x="50497" y="52695"/>
                  </a:moveTo>
                  <a:lnTo>
                    <a:pt x="50497" y="52695"/>
                  </a:lnTo>
                  <a:cubicBezTo>
                    <a:pt x="51016" y="52885"/>
                    <a:pt x="51863" y="52937"/>
                    <a:pt x="52001" y="53265"/>
                  </a:cubicBezTo>
                  <a:cubicBezTo>
                    <a:pt x="53055" y="55840"/>
                    <a:pt x="55734" y="57464"/>
                    <a:pt x="56114" y="60420"/>
                  </a:cubicBezTo>
                  <a:cubicBezTo>
                    <a:pt x="56252" y="61439"/>
                    <a:pt x="57323" y="61802"/>
                    <a:pt x="57859" y="62580"/>
                  </a:cubicBezTo>
                  <a:cubicBezTo>
                    <a:pt x="59294" y="64654"/>
                    <a:pt x="60106" y="66952"/>
                    <a:pt x="60763" y="69337"/>
                  </a:cubicBezTo>
                  <a:cubicBezTo>
                    <a:pt x="58533" y="67643"/>
                    <a:pt x="56615" y="65656"/>
                    <a:pt x="55336" y="63133"/>
                  </a:cubicBezTo>
                  <a:cubicBezTo>
                    <a:pt x="55198" y="62874"/>
                    <a:pt x="55008" y="62614"/>
                    <a:pt x="55008" y="62355"/>
                  </a:cubicBezTo>
                  <a:cubicBezTo>
                    <a:pt x="54990" y="58916"/>
                    <a:pt x="52139" y="56739"/>
                    <a:pt x="51189" y="53697"/>
                  </a:cubicBezTo>
                  <a:cubicBezTo>
                    <a:pt x="51085" y="53334"/>
                    <a:pt x="50739" y="53040"/>
                    <a:pt x="50497" y="52695"/>
                  </a:cubicBezTo>
                  <a:close/>
                  <a:moveTo>
                    <a:pt x="87976" y="1"/>
                  </a:moveTo>
                  <a:cubicBezTo>
                    <a:pt x="87018" y="1"/>
                    <a:pt x="85745" y="1010"/>
                    <a:pt x="84455" y="1127"/>
                  </a:cubicBezTo>
                  <a:cubicBezTo>
                    <a:pt x="83776" y="1176"/>
                    <a:pt x="83111" y="1512"/>
                    <a:pt x="82448" y="1512"/>
                  </a:cubicBezTo>
                  <a:cubicBezTo>
                    <a:pt x="82403" y="1512"/>
                    <a:pt x="82358" y="1511"/>
                    <a:pt x="82313" y="1507"/>
                  </a:cubicBezTo>
                  <a:cubicBezTo>
                    <a:pt x="82281" y="1506"/>
                    <a:pt x="82250" y="1506"/>
                    <a:pt x="82218" y="1506"/>
                  </a:cubicBezTo>
                  <a:cubicBezTo>
                    <a:pt x="80376" y="1506"/>
                    <a:pt x="79245" y="3375"/>
                    <a:pt x="77443" y="3375"/>
                  </a:cubicBezTo>
                  <a:cubicBezTo>
                    <a:pt x="77340" y="3375"/>
                    <a:pt x="77235" y="3369"/>
                    <a:pt x="77128" y="3356"/>
                  </a:cubicBezTo>
                  <a:cubicBezTo>
                    <a:pt x="77026" y="3344"/>
                    <a:pt x="76928" y="3335"/>
                    <a:pt x="76837" y="3335"/>
                  </a:cubicBezTo>
                  <a:cubicBezTo>
                    <a:pt x="76434" y="3335"/>
                    <a:pt x="76136" y="3491"/>
                    <a:pt x="75953" y="4082"/>
                  </a:cubicBezTo>
                  <a:cubicBezTo>
                    <a:pt x="75843" y="4459"/>
                    <a:pt x="75132" y="4980"/>
                    <a:pt x="74758" y="4980"/>
                  </a:cubicBezTo>
                  <a:cubicBezTo>
                    <a:pt x="74720" y="4980"/>
                    <a:pt x="74687" y="4974"/>
                    <a:pt x="74657" y="4964"/>
                  </a:cubicBezTo>
                  <a:cubicBezTo>
                    <a:pt x="73910" y="4715"/>
                    <a:pt x="73366" y="4590"/>
                    <a:pt x="73013" y="4590"/>
                  </a:cubicBezTo>
                  <a:cubicBezTo>
                    <a:pt x="72190" y="4590"/>
                    <a:pt x="72409" y="5268"/>
                    <a:pt x="73534" y="6623"/>
                  </a:cubicBezTo>
                  <a:cubicBezTo>
                    <a:pt x="73585" y="6692"/>
                    <a:pt x="73499" y="6882"/>
                    <a:pt x="73482" y="7003"/>
                  </a:cubicBezTo>
                  <a:cubicBezTo>
                    <a:pt x="73413" y="6968"/>
                    <a:pt x="73292" y="6951"/>
                    <a:pt x="73240" y="6882"/>
                  </a:cubicBezTo>
                  <a:cubicBezTo>
                    <a:pt x="72877" y="6381"/>
                    <a:pt x="72324" y="5914"/>
                    <a:pt x="72220" y="5344"/>
                  </a:cubicBezTo>
                  <a:cubicBezTo>
                    <a:pt x="72065" y="4531"/>
                    <a:pt x="71961" y="3840"/>
                    <a:pt x="71010" y="3650"/>
                  </a:cubicBezTo>
                  <a:cubicBezTo>
                    <a:pt x="70839" y="3615"/>
                    <a:pt x="70680" y="3599"/>
                    <a:pt x="70533" y="3599"/>
                  </a:cubicBezTo>
                  <a:cubicBezTo>
                    <a:pt x="69359" y="3599"/>
                    <a:pt x="68898" y="4626"/>
                    <a:pt x="68315" y="5517"/>
                  </a:cubicBezTo>
                  <a:cubicBezTo>
                    <a:pt x="67865" y="6208"/>
                    <a:pt x="68349" y="6536"/>
                    <a:pt x="68729" y="6934"/>
                  </a:cubicBezTo>
                  <a:cubicBezTo>
                    <a:pt x="68798" y="7003"/>
                    <a:pt x="68850" y="7089"/>
                    <a:pt x="68902" y="7176"/>
                  </a:cubicBezTo>
                  <a:cubicBezTo>
                    <a:pt x="68817" y="7188"/>
                    <a:pt x="68731" y="7200"/>
                    <a:pt x="68645" y="7200"/>
                  </a:cubicBezTo>
                  <a:cubicBezTo>
                    <a:pt x="68610" y="7200"/>
                    <a:pt x="68575" y="7198"/>
                    <a:pt x="68539" y="7193"/>
                  </a:cubicBezTo>
                  <a:cubicBezTo>
                    <a:pt x="67376" y="7024"/>
                    <a:pt x="66212" y="6691"/>
                    <a:pt x="65033" y="6691"/>
                  </a:cubicBezTo>
                  <a:cubicBezTo>
                    <a:pt x="65003" y="6691"/>
                    <a:pt x="64974" y="6691"/>
                    <a:pt x="64945" y="6692"/>
                  </a:cubicBezTo>
                  <a:cubicBezTo>
                    <a:pt x="64584" y="6692"/>
                    <a:pt x="63909" y="6196"/>
                    <a:pt x="63437" y="6196"/>
                  </a:cubicBezTo>
                  <a:cubicBezTo>
                    <a:pt x="63072" y="6196"/>
                    <a:pt x="62827" y="6492"/>
                    <a:pt x="62940" y="7538"/>
                  </a:cubicBezTo>
                  <a:cubicBezTo>
                    <a:pt x="62940" y="7608"/>
                    <a:pt x="62525" y="7711"/>
                    <a:pt x="62283" y="7798"/>
                  </a:cubicBezTo>
                  <a:cubicBezTo>
                    <a:pt x="61879" y="7955"/>
                    <a:pt x="61464" y="8005"/>
                    <a:pt x="61043" y="8005"/>
                  </a:cubicBezTo>
                  <a:cubicBezTo>
                    <a:pt x="60325" y="8005"/>
                    <a:pt x="59591" y="7860"/>
                    <a:pt x="58870" y="7860"/>
                  </a:cubicBezTo>
                  <a:cubicBezTo>
                    <a:pt x="58295" y="7860"/>
                    <a:pt x="57729" y="7952"/>
                    <a:pt x="57185" y="8282"/>
                  </a:cubicBezTo>
                  <a:cubicBezTo>
                    <a:pt x="56736" y="8610"/>
                    <a:pt x="56304" y="8938"/>
                    <a:pt x="55837" y="9267"/>
                  </a:cubicBezTo>
                  <a:cubicBezTo>
                    <a:pt x="55671" y="9381"/>
                    <a:pt x="55417" y="9527"/>
                    <a:pt x="55226" y="9527"/>
                  </a:cubicBezTo>
                  <a:cubicBezTo>
                    <a:pt x="55100" y="9527"/>
                    <a:pt x="55001" y="9463"/>
                    <a:pt x="54973" y="9284"/>
                  </a:cubicBezTo>
                  <a:cubicBezTo>
                    <a:pt x="54819" y="8258"/>
                    <a:pt x="54209" y="8003"/>
                    <a:pt x="53545" y="8003"/>
                  </a:cubicBezTo>
                  <a:cubicBezTo>
                    <a:pt x="53313" y="8003"/>
                    <a:pt x="53075" y="8034"/>
                    <a:pt x="52848" y="8074"/>
                  </a:cubicBezTo>
                  <a:cubicBezTo>
                    <a:pt x="51897" y="8264"/>
                    <a:pt x="52416" y="9232"/>
                    <a:pt x="52295" y="9854"/>
                  </a:cubicBezTo>
                  <a:cubicBezTo>
                    <a:pt x="52156" y="10615"/>
                    <a:pt x="51344" y="10096"/>
                    <a:pt x="50998" y="10545"/>
                  </a:cubicBezTo>
                  <a:cubicBezTo>
                    <a:pt x="50949" y="10609"/>
                    <a:pt x="50910" y="10635"/>
                    <a:pt x="50880" y="10635"/>
                  </a:cubicBezTo>
                  <a:cubicBezTo>
                    <a:pt x="50805" y="10635"/>
                    <a:pt x="50789" y="10469"/>
                    <a:pt x="50826" y="10321"/>
                  </a:cubicBezTo>
                  <a:cubicBezTo>
                    <a:pt x="51033" y="8990"/>
                    <a:pt x="50221" y="8541"/>
                    <a:pt x="49115" y="8161"/>
                  </a:cubicBezTo>
                  <a:cubicBezTo>
                    <a:pt x="46903" y="7400"/>
                    <a:pt x="44535" y="7176"/>
                    <a:pt x="42392" y="6070"/>
                  </a:cubicBezTo>
                  <a:cubicBezTo>
                    <a:pt x="41667" y="5697"/>
                    <a:pt x="40852" y="5536"/>
                    <a:pt x="40032" y="5536"/>
                  </a:cubicBezTo>
                  <a:cubicBezTo>
                    <a:pt x="39367" y="5536"/>
                    <a:pt x="38699" y="5642"/>
                    <a:pt x="38072" y="5828"/>
                  </a:cubicBezTo>
                  <a:cubicBezTo>
                    <a:pt x="36033" y="6432"/>
                    <a:pt x="33838" y="6502"/>
                    <a:pt x="31989" y="7642"/>
                  </a:cubicBezTo>
                  <a:cubicBezTo>
                    <a:pt x="31263" y="8074"/>
                    <a:pt x="29206" y="7296"/>
                    <a:pt x="30226" y="9457"/>
                  </a:cubicBezTo>
                  <a:cubicBezTo>
                    <a:pt x="30278" y="9578"/>
                    <a:pt x="29984" y="9854"/>
                    <a:pt x="29863" y="10079"/>
                  </a:cubicBezTo>
                  <a:cubicBezTo>
                    <a:pt x="28653" y="12412"/>
                    <a:pt x="26234" y="13224"/>
                    <a:pt x="24229" y="14555"/>
                  </a:cubicBezTo>
                  <a:cubicBezTo>
                    <a:pt x="22536" y="15661"/>
                    <a:pt x="23486" y="17112"/>
                    <a:pt x="24022" y="18236"/>
                  </a:cubicBezTo>
                  <a:cubicBezTo>
                    <a:pt x="24328" y="18880"/>
                    <a:pt x="24972" y="19241"/>
                    <a:pt x="25627" y="19241"/>
                  </a:cubicBezTo>
                  <a:cubicBezTo>
                    <a:pt x="26008" y="19241"/>
                    <a:pt x="26393" y="19119"/>
                    <a:pt x="26718" y="18858"/>
                  </a:cubicBezTo>
                  <a:cubicBezTo>
                    <a:pt x="27228" y="18470"/>
                    <a:pt x="27609" y="18306"/>
                    <a:pt x="27903" y="18306"/>
                  </a:cubicBezTo>
                  <a:cubicBezTo>
                    <a:pt x="28524" y="18306"/>
                    <a:pt x="28748" y="19042"/>
                    <a:pt x="28947" y="19946"/>
                  </a:cubicBezTo>
                  <a:cubicBezTo>
                    <a:pt x="28982" y="20223"/>
                    <a:pt x="28999" y="20499"/>
                    <a:pt x="28982" y="20776"/>
                  </a:cubicBezTo>
                  <a:cubicBezTo>
                    <a:pt x="28774" y="20551"/>
                    <a:pt x="28446" y="20396"/>
                    <a:pt x="28342" y="20119"/>
                  </a:cubicBezTo>
                  <a:cubicBezTo>
                    <a:pt x="28124" y="19474"/>
                    <a:pt x="27849" y="19234"/>
                    <a:pt x="27528" y="19234"/>
                  </a:cubicBezTo>
                  <a:cubicBezTo>
                    <a:pt x="27212" y="19234"/>
                    <a:pt x="26853" y="19465"/>
                    <a:pt x="26459" y="19774"/>
                  </a:cubicBezTo>
                  <a:cubicBezTo>
                    <a:pt x="25646" y="20379"/>
                    <a:pt x="25958" y="21260"/>
                    <a:pt x="26130" y="21899"/>
                  </a:cubicBezTo>
                  <a:cubicBezTo>
                    <a:pt x="26459" y="23092"/>
                    <a:pt x="25802" y="23420"/>
                    <a:pt x="24938" y="23627"/>
                  </a:cubicBezTo>
                  <a:cubicBezTo>
                    <a:pt x="23901" y="23852"/>
                    <a:pt x="23072" y="24267"/>
                    <a:pt x="22553" y="25269"/>
                  </a:cubicBezTo>
                  <a:cubicBezTo>
                    <a:pt x="22273" y="25790"/>
                    <a:pt x="21682" y="26043"/>
                    <a:pt x="21157" y="26043"/>
                  </a:cubicBezTo>
                  <a:cubicBezTo>
                    <a:pt x="21003" y="26043"/>
                    <a:pt x="20855" y="26021"/>
                    <a:pt x="20721" y="25978"/>
                  </a:cubicBezTo>
                  <a:cubicBezTo>
                    <a:pt x="20116" y="25788"/>
                    <a:pt x="20963" y="25390"/>
                    <a:pt x="20946" y="24993"/>
                  </a:cubicBezTo>
                  <a:cubicBezTo>
                    <a:pt x="20929" y="24543"/>
                    <a:pt x="20738" y="24129"/>
                    <a:pt x="20410" y="23835"/>
                  </a:cubicBezTo>
                  <a:cubicBezTo>
                    <a:pt x="19477" y="22798"/>
                    <a:pt x="18354" y="21709"/>
                    <a:pt x="18215" y="20327"/>
                  </a:cubicBezTo>
                  <a:cubicBezTo>
                    <a:pt x="18098" y="19205"/>
                    <a:pt x="17332" y="17921"/>
                    <a:pt x="16200" y="17921"/>
                  </a:cubicBezTo>
                  <a:cubicBezTo>
                    <a:pt x="16163" y="17921"/>
                    <a:pt x="16127" y="17922"/>
                    <a:pt x="16090" y="17925"/>
                  </a:cubicBezTo>
                  <a:cubicBezTo>
                    <a:pt x="15105" y="17976"/>
                    <a:pt x="14068" y="18391"/>
                    <a:pt x="13930" y="19221"/>
                  </a:cubicBezTo>
                  <a:cubicBezTo>
                    <a:pt x="13670" y="20430"/>
                    <a:pt x="14137" y="21709"/>
                    <a:pt x="15122" y="22470"/>
                  </a:cubicBezTo>
                  <a:cubicBezTo>
                    <a:pt x="15952" y="23109"/>
                    <a:pt x="15952" y="23161"/>
                    <a:pt x="15589" y="23489"/>
                  </a:cubicBezTo>
                  <a:cubicBezTo>
                    <a:pt x="14448" y="24526"/>
                    <a:pt x="14915" y="26116"/>
                    <a:pt x="14292" y="27377"/>
                  </a:cubicBezTo>
                  <a:cubicBezTo>
                    <a:pt x="14143" y="27687"/>
                    <a:pt x="14420" y="27822"/>
                    <a:pt x="14760" y="27822"/>
                  </a:cubicBezTo>
                  <a:cubicBezTo>
                    <a:pt x="14932" y="27822"/>
                    <a:pt x="15121" y="27787"/>
                    <a:pt x="15278" y="27723"/>
                  </a:cubicBezTo>
                  <a:cubicBezTo>
                    <a:pt x="16510" y="27249"/>
                    <a:pt x="17772" y="26919"/>
                    <a:pt x="19089" y="26919"/>
                  </a:cubicBezTo>
                  <a:cubicBezTo>
                    <a:pt x="19212" y="26919"/>
                    <a:pt x="19336" y="26922"/>
                    <a:pt x="19460" y="26928"/>
                  </a:cubicBezTo>
                  <a:lnTo>
                    <a:pt x="19874" y="26928"/>
                  </a:lnTo>
                  <a:cubicBezTo>
                    <a:pt x="19840" y="26997"/>
                    <a:pt x="19823" y="27136"/>
                    <a:pt x="19753" y="27153"/>
                  </a:cubicBezTo>
                  <a:cubicBezTo>
                    <a:pt x="18630" y="27585"/>
                    <a:pt x="17507" y="28138"/>
                    <a:pt x="16349" y="28414"/>
                  </a:cubicBezTo>
                  <a:cubicBezTo>
                    <a:pt x="15692" y="28570"/>
                    <a:pt x="14915" y="28432"/>
                    <a:pt x="14707" y="29209"/>
                  </a:cubicBezTo>
                  <a:cubicBezTo>
                    <a:pt x="14500" y="30004"/>
                    <a:pt x="15260" y="30194"/>
                    <a:pt x="15813" y="30505"/>
                  </a:cubicBezTo>
                  <a:cubicBezTo>
                    <a:pt x="17161" y="31318"/>
                    <a:pt x="17369" y="32493"/>
                    <a:pt x="16867" y="33910"/>
                  </a:cubicBezTo>
                  <a:cubicBezTo>
                    <a:pt x="16664" y="34503"/>
                    <a:pt x="16349" y="34660"/>
                    <a:pt x="15995" y="34660"/>
                  </a:cubicBezTo>
                  <a:cubicBezTo>
                    <a:pt x="15626" y="34660"/>
                    <a:pt x="15216" y="34489"/>
                    <a:pt x="14846" y="34463"/>
                  </a:cubicBezTo>
                  <a:cubicBezTo>
                    <a:pt x="13916" y="34396"/>
                    <a:pt x="12987" y="34203"/>
                    <a:pt x="12042" y="34203"/>
                  </a:cubicBezTo>
                  <a:cubicBezTo>
                    <a:pt x="12003" y="34203"/>
                    <a:pt x="11964" y="34203"/>
                    <a:pt x="11925" y="34204"/>
                  </a:cubicBezTo>
                  <a:cubicBezTo>
                    <a:pt x="10957" y="34221"/>
                    <a:pt x="9834" y="34446"/>
                    <a:pt x="9989" y="35759"/>
                  </a:cubicBezTo>
                  <a:cubicBezTo>
                    <a:pt x="10128" y="37072"/>
                    <a:pt x="9834" y="38196"/>
                    <a:pt x="9592" y="39440"/>
                  </a:cubicBezTo>
                  <a:cubicBezTo>
                    <a:pt x="9385" y="40425"/>
                    <a:pt x="8693" y="42136"/>
                    <a:pt x="10542" y="42464"/>
                  </a:cubicBezTo>
                  <a:cubicBezTo>
                    <a:pt x="12305" y="42758"/>
                    <a:pt x="12668" y="43173"/>
                    <a:pt x="11735" y="44693"/>
                  </a:cubicBezTo>
                  <a:cubicBezTo>
                    <a:pt x="11389" y="45298"/>
                    <a:pt x="10888" y="45817"/>
                    <a:pt x="10300" y="46180"/>
                  </a:cubicBezTo>
                  <a:cubicBezTo>
                    <a:pt x="9108" y="46871"/>
                    <a:pt x="8175" y="47752"/>
                    <a:pt x="8313" y="49342"/>
                  </a:cubicBezTo>
                  <a:cubicBezTo>
                    <a:pt x="8365" y="49964"/>
                    <a:pt x="8140" y="50707"/>
                    <a:pt x="7535" y="50967"/>
                  </a:cubicBezTo>
                  <a:cubicBezTo>
                    <a:pt x="5168" y="52021"/>
                    <a:pt x="3768" y="53991"/>
                    <a:pt x="2662" y="56168"/>
                  </a:cubicBezTo>
                  <a:cubicBezTo>
                    <a:pt x="1781" y="57931"/>
                    <a:pt x="122" y="59469"/>
                    <a:pt x="1279" y="61888"/>
                  </a:cubicBezTo>
                  <a:cubicBezTo>
                    <a:pt x="1936" y="63236"/>
                    <a:pt x="1573" y="64792"/>
                    <a:pt x="830" y="66209"/>
                  </a:cubicBezTo>
                  <a:cubicBezTo>
                    <a:pt x="1" y="67781"/>
                    <a:pt x="744" y="70477"/>
                    <a:pt x="2126" y="71687"/>
                  </a:cubicBezTo>
                  <a:cubicBezTo>
                    <a:pt x="2420" y="71946"/>
                    <a:pt x="2662" y="72240"/>
                    <a:pt x="2818" y="72586"/>
                  </a:cubicBezTo>
                  <a:cubicBezTo>
                    <a:pt x="4027" y="75040"/>
                    <a:pt x="5462" y="77303"/>
                    <a:pt x="7881" y="78755"/>
                  </a:cubicBezTo>
                  <a:cubicBezTo>
                    <a:pt x="8455" y="79100"/>
                    <a:pt x="9053" y="79742"/>
                    <a:pt x="9645" y="79742"/>
                  </a:cubicBezTo>
                  <a:cubicBezTo>
                    <a:pt x="9766" y="79742"/>
                    <a:pt x="9887" y="79715"/>
                    <a:pt x="10007" y="79654"/>
                  </a:cubicBezTo>
                  <a:cubicBezTo>
                    <a:pt x="12824" y="78254"/>
                    <a:pt x="16142" y="79844"/>
                    <a:pt x="18889" y="77874"/>
                  </a:cubicBezTo>
                  <a:cubicBezTo>
                    <a:pt x="19326" y="77562"/>
                    <a:pt x="19938" y="77352"/>
                    <a:pt x="20558" y="77352"/>
                  </a:cubicBezTo>
                  <a:cubicBezTo>
                    <a:pt x="21313" y="77352"/>
                    <a:pt x="22079" y="77663"/>
                    <a:pt x="22553" y="78479"/>
                  </a:cubicBezTo>
                  <a:cubicBezTo>
                    <a:pt x="23034" y="79313"/>
                    <a:pt x="23538" y="79650"/>
                    <a:pt x="24283" y="79650"/>
                  </a:cubicBezTo>
                  <a:cubicBezTo>
                    <a:pt x="24448" y="79650"/>
                    <a:pt x="24626" y="79633"/>
                    <a:pt x="24817" y="79602"/>
                  </a:cubicBezTo>
                  <a:cubicBezTo>
                    <a:pt x="24994" y="79574"/>
                    <a:pt x="25161" y="79561"/>
                    <a:pt x="25317" y="79561"/>
                  </a:cubicBezTo>
                  <a:cubicBezTo>
                    <a:pt x="26715" y="79561"/>
                    <a:pt x="27271" y="80640"/>
                    <a:pt x="26960" y="82194"/>
                  </a:cubicBezTo>
                  <a:cubicBezTo>
                    <a:pt x="26683" y="83611"/>
                    <a:pt x="25750" y="85218"/>
                    <a:pt x="26545" y="86480"/>
                  </a:cubicBezTo>
                  <a:cubicBezTo>
                    <a:pt x="27461" y="87966"/>
                    <a:pt x="28515" y="89400"/>
                    <a:pt x="29206" y="90973"/>
                  </a:cubicBezTo>
                  <a:cubicBezTo>
                    <a:pt x="30416" y="93721"/>
                    <a:pt x="31298" y="96641"/>
                    <a:pt x="29777" y="99631"/>
                  </a:cubicBezTo>
                  <a:cubicBezTo>
                    <a:pt x="28809" y="101515"/>
                    <a:pt x="28619" y="103502"/>
                    <a:pt x="29535" y="105369"/>
                  </a:cubicBezTo>
                  <a:cubicBezTo>
                    <a:pt x="30503" y="107321"/>
                    <a:pt x="31228" y="109274"/>
                    <a:pt x="31488" y="111469"/>
                  </a:cubicBezTo>
                  <a:cubicBezTo>
                    <a:pt x="31712" y="113456"/>
                    <a:pt x="31695" y="115599"/>
                    <a:pt x="33371" y="117172"/>
                  </a:cubicBezTo>
                  <a:cubicBezTo>
                    <a:pt x="34322" y="118088"/>
                    <a:pt x="34581" y="119436"/>
                    <a:pt x="35013" y="120645"/>
                  </a:cubicBezTo>
                  <a:cubicBezTo>
                    <a:pt x="35393" y="121717"/>
                    <a:pt x="34546" y="123065"/>
                    <a:pt x="35843" y="123998"/>
                  </a:cubicBezTo>
                  <a:cubicBezTo>
                    <a:pt x="36206" y="124270"/>
                    <a:pt x="36549" y="124368"/>
                    <a:pt x="36881" y="124368"/>
                  </a:cubicBezTo>
                  <a:cubicBezTo>
                    <a:pt x="37735" y="124368"/>
                    <a:pt x="38515" y="123721"/>
                    <a:pt x="39372" y="123721"/>
                  </a:cubicBezTo>
                  <a:cubicBezTo>
                    <a:pt x="39388" y="123721"/>
                    <a:pt x="39404" y="123721"/>
                    <a:pt x="39420" y="123721"/>
                  </a:cubicBezTo>
                  <a:cubicBezTo>
                    <a:pt x="39526" y="123724"/>
                    <a:pt x="39630" y="123725"/>
                    <a:pt x="39734" y="123725"/>
                  </a:cubicBezTo>
                  <a:cubicBezTo>
                    <a:pt x="44937" y="123725"/>
                    <a:pt x="47636" y="120353"/>
                    <a:pt x="49754" y="116100"/>
                  </a:cubicBezTo>
                  <a:cubicBezTo>
                    <a:pt x="50186" y="115236"/>
                    <a:pt x="49720" y="113957"/>
                    <a:pt x="50826" y="113508"/>
                  </a:cubicBezTo>
                  <a:cubicBezTo>
                    <a:pt x="52761" y="112713"/>
                    <a:pt x="53193" y="111175"/>
                    <a:pt x="52692" y="109499"/>
                  </a:cubicBezTo>
                  <a:cubicBezTo>
                    <a:pt x="51949" y="107028"/>
                    <a:pt x="53297" y="106112"/>
                    <a:pt x="55181" y="105282"/>
                  </a:cubicBezTo>
                  <a:cubicBezTo>
                    <a:pt x="57773" y="104107"/>
                    <a:pt x="59449" y="98370"/>
                    <a:pt x="57963" y="96071"/>
                  </a:cubicBezTo>
                  <a:cubicBezTo>
                    <a:pt x="56770" y="94239"/>
                    <a:pt x="57099" y="92217"/>
                    <a:pt x="57444" y="90316"/>
                  </a:cubicBezTo>
                  <a:cubicBezTo>
                    <a:pt x="57911" y="87621"/>
                    <a:pt x="59933" y="85823"/>
                    <a:pt x="61851" y="84164"/>
                  </a:cubicBezTo>
                  <a:cubicBezTo>
                    <a:pt x="65601" y="80915"/>
                    <a:pt x="68055" y="76992"/>
                    <a:pt x="69109" y="72171"/>
                  </a:cubicBezTo>
                  <a:cubicBezTo>
                    <a:pt x="69271" y="71459"/>
                    <a:pt x="69266" y="70656"/>
                    <a:pt x="68371" y="70656"/>
                  </a:cubicBezTo>
                  <a:cubicBezTo>
                    <a:pt x="68311" y="70656"/>
                    <a:pt x="68246" y="70660"/>
                    <a:pt x="68176" y="70667"/>
                  </a:cubicBezTo>
                  <a:cubicBezTo>
                    <a:pt x="67157" y="70788"/>
                    <a:pt x="66154" y="71151"/>
                    <a:pt x="65152" y="71462"/>
                  </a:cubicBezTo>
                  <a:cubicBezTo>
                    <a:pt x="63960" y="71826"/>
                    <a:pt x="63201" y="72060"/>
                    <a:pt x="62664" y="72060"/>
                  </a:cubicBezTo>
                  <a:cubicBezTo>
                    <a:pt x="61727" y="72060"/>
                    <a:pt x="61469" y="71346"/>
                    <a:pt x="60772" y="69363"/>
                  </a:cubicBezTo>
                  <a:lnTo>
                    <a:pt x="60772" y="69363"/>
                  </a:lnTo>
                  <a:cubicBezTo>
                    <a:pt x="61180" y="69747"/>
                    <a:pt x="61467" y="70422"/>
                    <a:pt x="62074" y="70422"/>
                  </a:cubicBezTo>
                  <a:cubicBezTo>
                    <a:pt x="62180" y="70422"/>
                    <a:pt x="62295" y="70402"/>
                    <a:pt x="62422" y="70356"/>
                  </a:cubicBezTo>
                  <a:cubicBezTo>
                    <a:pt x="63925" y="69769"/>
                    <a:pt x="65359" y="68957"/>
                    <a:pt x="66897" y="68455"/>
                  </a:cubicBezTo>
                  <a:cubicBezTo>
                    <a:pt x="68660" y="67868"/>
                    <a:pt x="69732" y="66209"/>
                    <a:pt x="71391" y="65639"/>
                  </a:cubicBezTo>
                  <a:cubicBezTo>
                    <a:pt x="73706" y="64844"/>
                    <a:pt x="76713" y="61716"/>
                    <a:pt x="76852" y="59383"/>
                  </a:cubicBezTo>
                  <a:cubicBezTo>
                    <a:pt x="76834" y="59072"/>
                    <a:pt x="76713" y="58778"/>
                    <a:pt x="76506" y="58553"/>
                  </a:cubicBezTo>
                  <a:cubicBezTo>
                    <a:pt x="75918" y="57810"/>
                    <a:pt x="75279" y="57153"/>
                    <a:pt x="74294" y="56894"/>
                  </a:cubicBezTo>
                  <a:cubicBezTo>
                    <a:pt x="73724" y="56739"/>
                    <a:pt x="73378" y="56151"/>
                    <a:pt x="73516" y="55581"/>
                  </a:cubicBezTo>
                  <a:cubicBezTo>
                    <a:pt x="73547" y="55481"/>
                    <a:pt x="73596" y="55443"/>
                    <a:pt x="73658" y="55443"/>
                  </a:cubicBezTo>
                  <a:cubicBezTo>
                    <a:pt x="73842" y="55443"/>
                    <a:pt x="74139" y="55775"/>
                    <a:pt x="74398" y="55788"/>
                  </a:cubicBezTo>
                  <a:cubicBezTo>
                    <a:pt x="75366" y="55855"/>
                    <a:pt x="76333" y="56083"/>
                    <a:pt x="77301" y="56083"/>
                  </a:cubicBezTo>
                  <a:cubicBezTo>
                    <a:pt x="77336" y="56083"/>
                    <a:pt x="77370" y="56083"/>
                    <a:pt x="77405" y="56082"/>
                  </a:cubicBezTo>
                  <a:cubicBezTo>
                    <a:pt x="77727" y="56077"/>
                    <a:pt x="78047" y="56073"/>
                    <a:pt x="78365" y="56073"/>
                  </a:cubicBezTo>
                  <a:cubicBezTo>
                    <a:pt x="81373" y="56073"/>
                    <a:pt x="84145" y="56432"/>
                    <a:pt x="85786" y="59746"/>
                  </a:cubicBezTo>
                  <a:cubicBezTo>
                    <a:pt x="86136" y="60461"/>
                    <a:pt x="86996" y="61297"/>
                    <a:pt x="88011" y="61297"/>
                  </a:cubicBezTo>
                  <a:cubicBezTo>
                    <a:pt x="88148" y="61297"/>
                    <a:pt x="88288" y="61282"/>
                    <a:pt x="88430" y="61249"/>
                  </a:cubicBezTo>
                  <a:cubicBezTo>
                    <a:pt x="88585" y="61214"/>
                    <a:pt x="88707" y="61197"/>
                    <a:pt x="88805" y="61197"/>
                  </a:cubicBezTo>
                  <a:cubicBezTo>
                    <a:pt x="89186" y="61197"/>
                    <a:pt x="89184" y="61451"/>
                    <a:pt x="89225" y="61837"/>
                  </a:cubicBezTo>
                  <a:cubicBezTo>
                    <a:pt x="89830" y="66554"/>
                    <a:pt x="91990" y="70685"/>
                    <a:pt x="94133" y="74832"/>
                  </a:cubicBezTo>
                  <a:cubicBezTo>
                    <a:pt x="94475" y="75487"/>
                    <a:pt x="94875" y="75911"/>
                    <a:pt x="95290" y="75911"/>
                  </a:cubicBezTo>
                  <a:cubicBezTo>
                    <a:pt x="95652" y="75911"/>
                    <a:pt x="96025" y="75588"/>
                    <a:pt x="96380" y="74815"/>
                  </a:cubicBezTo>
                  <a:cubicBezTo>
                    <a:pt x="96622" y="74297"/>
                    <a:pt x="97036" y="73847"/>
                    <a:pt x="97382" y="73381"/>
                  </a:cubicBezTo>
                  <a:lnTo>
                    <a:pt x="97538" y="73225"/>
                  </a:lnTo>
                  <a:cubicBezTo>
                    <a:pt x="98212" y="71618"/>
                    <a:pt x="98056" y="69993"/>
                    <a:pt x="97831" y="68317"/>
                  </a:cubicBezTo>
                  <a:cubicBezTo>
                    <a:pt x="97762" y="67833"/>
                    <a:pt x="97589" y="67211"/>
                    <a:pt x="98194" y="67073"/>
                  </a:cubicBezTo>
                  <a:cubicBezTo>
                    <a:pt x="99784" y="66693"/>
                    <a:pt x="100268" y="65258"/>
                    <a:pt x="101149" y="64187"/>
                  </a:cubicBezTo>
                  <a:cubicBezTo>
                    <a:pt x="102117" y="63029"/>
                    <a:pt x="103137" y="61629"/>
                    <a:pt x="104243" y="60903"/>
                  </a:cubicBezTo>
                  <a:cubicBezTo>
                    <a:pt x="104825" y="60515"/>
                    <a:pt x="105739" y="59942"/>
                    <a:pt x="106690" y="59942"/>
                  </a:cubicBezTo>
                  <a:cubicBezTo>
                    <a:pt x="107432" y="59942"/>
                    <a:pt x="108196" y="60292"/>
                    <a:pt x="108840" y="61353"/>
                  </a:cubicBezTo>
                  <a:cubicBezTo>
                    <a:pt x="109600" y="62632"/>
                    <a:pt x="110965" y="63565"/>
                    <a:pt x="111017" y="65258"/>
                  </a:cubicBezTo>
                  <a:cubicBezTo>
                    <a:pt x="111034" y="65777"/>
                    <a:pt x="110793" y="66433"/>
                    <a:pt x="111536" y="66693"/>
                  </a:cubicBezTo>
                  <a:cubicBezTo>
                    <a:pt x="111822" y="66788"/>
                    <a:pt x="112112" y="66862"/>
                    <a:pt x="112391" y="66862"/>
                  </a:cubicBezTo>
                  <a:cubicBezTo>
                    <a:pt x="112769" y="66862"/>
                    <a:pt x="113129" y="66727"/>
                    <a:pt x="113437" y="66330"/>
                  </a:cubicBezTo>
                  <a:cubicBezTo>
                    <a:pt x="113540" y="66205"/>
                    <a:pt x="113700" y="66031"/>
                    <a:pt x="113856" y="66031"/>
                  </a:cubicBezTo>
                  <a:cubicBezTo>
                    <a:pt x="113960" y="66031"/>
                    <a:pt x="114062" y="66109"/>
                    <a:pt x="114145" y="66330"/>
                  </a:cubicBezTo>
                  <a:cubicBezTo>
                    <a:pt x="114543" y="67470"/>
                    <a:pt x="114802" y="68663"/>
                    <a:pt x="115286" y="69769"/>
                  </a:cubicBezTo>
                  <a:cubicBezTo>
                    <a:pt x="116271" y="72033"/>
                    <a:pt x="114940" y="74677"/>
                    <a:pt x="116858" y="76871"/>
                  </a:cubicBezTo>
                  <a:cubicBezTo>
                    <a:pt x="118241" y="78461"/>
                    <a:pt x="118362" y="80915"/>
                    <a:pt x="119900" y="82540"/>
                  </a:cubicBezTo>
                  <a:cubicBezTo>
                    <a:pt x="120401" y="82799"/>
                    <a:pt x="120885" y="83058"/>
                    <a:pt x="121386" y="83300"/>
                  </a:cubicBezTo>
                  <a:cubicBezTo>
                    <a:pt x="121538" y="83368"/>
                    <a:pt x="121699" y="83403"/>
                    <a:pt x="121846" y="83403"/>
                  </a:cubicBezTo>
                  <a:cubicBezTo>
                    <a:pt x="122184" y="83403"/>
                    <a:pt x="122445" y="83219"/>
                    <a:pt x="122337" y="82834"/>
                  </a:cubicBezTo>
                  <a:cubicBezTo>
                    <a:pt x="121818" y="80915"/>
                    <a:pt x="121991" y="78790"/>
                    <a:pt x="119969" y="77355"/>
                  </a:cubicBezTo>
                  <a:cubicBezTo>
                    <a:pt x="118414" y="76249"/>
                    <a:pt x="117239" y="74521"/>
                    <a:pt x="117463" y="72378"/>
                  </a:cubicBezTo>
                  <a:cubicBezTo>
                    <a:pt x="117528" y="71821"/>
                    <a:pt x="116912" y="70437"/>
                    <a:pt x="117695" y="70437"/>
                  </a:cubicBezTo>
                  <a:cubicBezTo>
                    <a:pt x="117955" y="70437"/>
                    <a:pt x="118371" y="70590"/>
                    <a:pt x="119019" y="70979"/>
                  </a:cubicBezTo>
                  <a:cubicBezTo>
                    <a:pt x="120194" y="71704"/>
                    <a:pt x="121386" y="72655"/>
                    <a:pt x="121749" y="73605"/>
                  </a:cubicBezTo>
                  <a:cubicBezTo>
                    <a:pt x="122096" y="74553"/>
                    <a:pt x="122434" y="74868"/>
                    <a:pt x="122776" y="74868"/>
                  </a:cubicBezTo>
                  <a:cubicBezTo>
                    <a:pt x="123251" y="74868"/>
                    <a:pt x="123732" y="74261"/>
                    <a:pt x="124255" y="73899"/>
                  </a:cubicBezTo>
                  <a:cubicBezTo>
                    <a:pt x="124531" y="73709"/>
                    <a:pt x="124721" y="73363"/>
                    <a:pt x="125015" y="73208"/>
                  </a:cubicBezTo>
                  <a:cubicBezTo>
                    <a:pt x="126743" y="72292"/>
                    <a:pt x="127210" y="70961"/>
                    <a:pt x="126743" y="69043"/>
                  </a:cubicBezTo>
                  <a:cubicBezTo>
                    <a:pt x="126294" y="67159"/>
                    <a:pt x="125292" y="65725"/>
                    <a:pt x="123892" y="64533"/>
                  </a:cubicBezTo>
                  <a:cubicBezTo>
                    <a:pt x="122596" y="63409"/>
                    <a:pt x="122285" y="62459"/>
                    <a:pt x="123546" y="61059"/>
                  </a:cubicBezTo>
                  <a:cubicBezTo>
                    <a:pt x="123952" y="60621"/>
                    <a:pt x="124332" y="60388"/>
                    <a:pt x="124705" y="60388"/>
                  </a:cubicBezTo>
                  <a:cubicBezTo>
                    <a:pt x="124936" y="60388"/>
                    <a:pt x="125164" y="60477"/>
                    <a:pt x="125395" y="60661"/>
                  </a:cubicBezTo>
                  <a:cubicBezTo>
                    <a:pt x="126000" y="61145"/>
                    <a:pt x="125810" y="61750"/>
                    <a:pt x="125119" y="62234"/>
                  </a:cubicBezTo>
                  <a:cubicBezTo>
                    <a:pt x="124618" y="62580"/>
                    <a:pt x="124445" y="63219"/>
                    <a:pt x="125050" y="63651"/>
                  </a:cubicBezTo>
                  <a:cubicBezTo>
                    <a:pt x="125442" y="63952"/>
                    <a:pt x="125858" y="64171"/>
                    <a:pt x="126268" y="64171"/>
                  </a:cubicBezTo>
                  <a:cubicBezTo>
                    <a:pt x="126635" y="64171"/>
                    <a:pt x="126996" y="63996"/>
                    <a:pt x="127331" y="63547"/>
                  </a:cubicBezTo>
                  <a:cubicBezTo>
                    <a:pt x="127694" y="63046"/>
                    <a:pt x="128247" y="62407"/>
                    <a:pt x="127469" y="61940"/>
                  </a:cubicBezTo>
                  <a:cubicBezTo>
                    <a:pt x="126398" y="61318"/>
                    <a:pt x="127037" y="61042"/>
                    <a:pt x="127590" y="60696"/>
                  </a:cubicBezTo>
                  <a:cubicBezTo>
                    <a:pt x="130061" y="59210"/>
                    <a:pt x="133449" y="59106"/>
                    <a:pt x="134693" y="55788"/>
                  </a:cubicBezTo>
                  <a:cubicBezTo>
                    <a:pt x="135298" y="54146"/>
                    <a:pt x="136093" y="52591"/>
                    <a:pt x="135851" y="50725"/>
                  </a:cubicBezTo>
                  <a:cubicBezTo>
                    <a:pt x="135522" y="48288"/>
                    <a:pt x="133932" y="46629"/>
                    <a:pt x="132498" y="44918"/>
                  </a:cubicBezTo>
                  <a:cubicBezTo>
                    <a:pt x="131772" y="44054"/>
                    <a:pt x="131859" y="43622"/>
                    <a:pt x="132775" y="43173"/>
                  </a:cubicBezTo>
                  <a:cubicBezTo>
                    <a:pt x="133120" y="43017"/>
                    <a:pt x="133397" y="42793"/>
                    <a:pt x="133362" y="42378"/>
                  </a:cubicBezTo>
                  <a:cubicBezTo>
                    <a:pt x="133345" y="41980"/>
                    <a:pt x="133051" y="41635"/>
                    <a:pt x="132671" y="41548"/>
                  </a:cubicBezTo>
                  <a:cubicBezTo>
                    <a:pt x="132227" y="41462"/>
                    <a:pt x="131713" y="41297"/>
                    <a:pt x="131292" y="41297"/>
                  </a:cubicBezTo>
                  <a:cubicBezTo>
                    <a:pt x="131122" y="41297"/>
                    <a:pt x="130968" y="41323"/>
                    <a:pt x="130839" y="41393"/>
                  </a:cubicBezTo>
                  <a:cubicBezTo>
                    <a:pt x="130667" y="41486"/>
                    <a:pt x="130517" y="41524"/>
                    <a:pt x="130385" y="41524"/>
                  </a:cubicBezTo>
                  <a:cubicBezTo>
                    <a:pt x="129751" y="41524"/>
                    <a:pt x="129496" y="40648"/>
                    <a:pt x="128935" y="40648"/>
                  </a:cubicBezTo>
                  <a:cubicBezTo>
                    <a:pt x="128871" y="40648"/>
                    <a:pt x="128804" y="40659"/>
                    <a:pt x="128731" y="40684"/>
                  </a:cubicBezTo>
                  <a:cubicBezTo>
                    <a:pt x="129025" y="40425"/>
                    <a:pt x="129336" y="40166"/>
                    <a:pt x="129612" y="39889"/>
                  </a:cubicBezTo>
                  <a:cubicBezTo>
                    <a:pt x="129699" y="39786"/>
                    <a:pt x="129768" y="39647"/>
                    <a:pt x="129802" y="39509"/>
                  </a:cubicBezTo>
                  <a:cubicBezTo>
                    <a:pt x="129896" y="39229"/>
                    <a:pt x="130059" y="38963"/>
                    <a:pt x="130355" y="38963"/>
                  </a:cubicBezTo>
                  <a:cubicBezTo>
                    <a:pt x="130388" y="38963"/>
                    <a:pt x="130423" y="38966"/>
                    <a:pt x="130459" y="38973"/>
                  </a:cubicBezTo>
                  <a:cubicBezTo>
                    <a:pt x="130822" y="39025"/>
                    <a:pt x="130718" y="39405"/>
                    <a:pt x="130753" y="39665"/>
                  </a:cubicBezTo>
                  <a:cubicBezTo>
                    <a:pt x="130885" y="40368"/>
                    <a:pt x="131150" y="40680"/>
                    <a:pt x="131522" y="40680"/>
                  </a:cubicBezTo>
                  <a:cubicBezTo>
                    <a:pt x="131781" y="40680"/>
                    <a:pt x="132092" y="40529"/>
                    <a:pt x="132446" y="40252"/>
                  </a:cubicBezTo>
                  <a:cubicBezTo>
                    <a:pt x="132816" y="39963"/>
                    <a:pt x="133198" y="39825"/>
                    <a:pt x="133552" y="39825"/>
                  </a:cubicBezTo>
                  <a:cubicBezTo>
                    <a:pt x="134190" y="39825"/>
                    <a:pt x="134735" y="40276"/>
                    <a:pt x="134935" y="41099"/>
                  </a:cubicBezTo>
                  <a:cubicBezTo>
                    <a:pt x="135004" y="41410"/>
                    <a:pt x="135246" y="41911"/>
                    <a:pt x="135436" y="41928"/>
                  </a:cubicBezTo>
                  <a:cubicBezTo>
                    <a:pt x="136836" y="42067"/>
                    <a:pt x="137130" y="43259"/>
                    <a:pt x="137441" y="44192"/>
                  </a:cubicBezTo>
                  <a:cubicBezTo>
                    <a:pt x="137757" y="45176"/>
                    <a:pt x="138205" y="45491"/>
                    <a:pt x="138710" y="45491"/>
                  </a:cubicBezTo>
                  <a:cubicBezTo>
                    <a:pt x="139226" y="45491"/>
                    <a:pt x="139803" y="45163"/>
                    <a:pt x="140361" y="44884"/>
                  </a:cubicBezTo>
                  <a:cubicBezTo>
                    <a:pt x="141813" y="44175"/>
                    <a:pt x="140586" y="43363"/>
                    <a:pt x="140327" y="42654"/>
                  </a:cubicBezTo>
                  <a:cubicBezTo>
                    <a:pt x="140188" y="42188"/>
                    <a:pt x="139739" y="41773"/>
                    <a:pt x="139324" y="41479"/>
                  </a:cubicBezTo>
                  <a:cubicBezTo>
                    <a:pt x="137717" y="40356"/>
                    <a:pt x="137648" y="38921"/>
                    <a:pt x="138305" y="37245"/>
                  </a:cubicBezTo>
                  <a:cubicBezTo>
                    <a:pt x="138533" y="36644"/>
                    <a:pt x="138753" y="36160"/>
                    <a:pt x="139216" y="36160"/>
                  </a:cubicBezTo>
                  <a:cubicBezTo>
                    <a:pt x="139418" y="36160"/>
                    <a:pt x="139666" y="36252"/>
                    <a:pt x="139981" y="36468"/>
                  </a:cubicBezTo>
                  <a:cubicBezTo>
                    <a:pt x="140121" y="36569"/>
                    <a:pt x="140268" y="36617"/>
                    <a:pt x="140413" y="36617"/>
                  </a:cubicBezTo>
                  <a:cubicBezTo>
                    <a:pt x="140661" y="36617"/>
                    <a:pt x="140902" y="36477"/>
                    <a:pt x="141087" y="36226"/>
                  </a:cubicBezTo>
                  <a:cubicBezTo>
                    <a:pt x="142573" y="34255"/>
                    <a:pt x="142850" y="29797"/>
                    <a:pt x="141640" y="27706"/>
                  </a:cubicBezTo>
                  <a:cubicBezTo>
                    <a:pt x="141485" y="27447"/>
                    <a:pt x="141104" y="27187"/>
                    <a:pt x="141398" y="26807"/>
                  </a:cubicBezTo>
                  <a:lnTo>
                    <a:pt x="141398" y="26807"/>
                  </a:lnTo>
                  <a:cubicBezTo>
                    <a:pt x="141623" y="26997"/>
                    <a:pt x="141917" y="27153"/>
                    <a:pt x="142072" y="27395"/>
                  </a:cubicBezTo>
                  <a:cubicBezTo>
                    <a:pt x="142988" y="28812"/>
                    <a:pt x="143869" y="30229"/>
                    <a:pt x="144733" y="31663"/>
                  </a:cubicBezTo>
                  <a:cubicBezTo>
                    <a:pt x="144984" y="32062"/>
                    <a:pt x="145261" y="32460"/>
                    <a:pt x="145713" y="32460"/>
                  </a:cubicBezTo>
                  <a:cubicBezTo>
                    <a:pt x="145790" y="32460"/>
                    <a:pt x="145872" y="32449"/>
                    <a:pt x="145960" y="32424"/>
                  </a:cubicBezTo>
                  <a:cubicBezTo>
                    <a:pt x="146323" y="32320"/>
                    <a:pt x="146825" y="32043"/>
                    <a:pt x="146928" y="31750"/>
                  </a:cubicBezTo>
                  <a:cubicBezTo>
                    <a:pt x="147118" y="31197"/>
                    <a:pt x="146496" y="30972"/>
                    <a:pt x="146151" y="30644"/>
                  </a:cubicBezTo>
                  <a:cubicBezTo>
                    <a:pt x="145805" y="30298"/>
                    <a:pt x="144889" y="29935"/>
                    <a:pt x="145511" y="29348"/>
                  </a:cubicBezTo>
                  <a:cubicBezTo>
                    <a:pt x="146220" y="28674"/>
                    <a:pt x="145701" y="28363"/>
                    <a:pt x="145373" y="27982"/>
                  </a:cubicBezTo>
                  <a:cubicBezTo>
                    <a:pt x="144924" y="27464"/>
                    <a:pt x="144353" y="27049"/>
                    <a:pt x="143904" y="26513"/>
                  </a:cubicBezTo>
                  <a:cubicBezTo>
                    <a:pt x="142452" y="24803"/>
                    <a:pt x="140309" y="24008"/>
                    <a:pt x="138927" y="23455"/>
                  </a:cubicBezTo>
                  <a:cubicBezTo>
                    <a:pt x="137233" y="22781"/>
                    <a:pt x="135350" y="23368"/>
                    <a:pt x="133794" y="22349"/>
                  </a:cubicBezTo>
                  <a:cubicBezTo>
                    <a:pt x="133621" y="22228"/>
                    <a:pt x="133120" y="22141"/>
                    <a:pt x="133379" y="21934"/>
                  </a:cubicBezTo>
                  <a:cubicBezTo>
                    <a:pt x="134416" y="21156"/>
                    <a:pt x="134192" y="19843"/>
                    <a:pt x="134814" y="18910"/>
                  </a:cubicBezTo>
                  <a:cubicBezTo>
                    <a:pt x="135183" y="18357"/>
                    <a:pt x="137525" y="17996"/>
                    <a:pt x="139389" y="17996"/>
                  </a:cubicBezTo>
                  <a:cubicBezTo>
                    <a:pt x="140321" y="17996"/>
                    <a:pt x="141133" y="18086"/>
                    <a:pt x="141519" y="18287"/>
                  </a:cubicBezTo>
                  <a:cubicBezTo>
                    <a:pt x="141913" y="18491"/>
                    <a:pt x="142318" y="18567"/>
                    <a:pt x="142722" y="18567"/>
                  </a:cubicBezTo>
                  <a:cubicBezTo>
                    <a:pt x="143310" y="18567"/>
                    <a:pt x="143896" y="18407"/>
                    <a:pt x="144440" y="18253"/>
                  </a:cubicBezTo>
                  <a:cubicBezTo>
                    <a:pt x="145183" y="18028"/>
                    <a:pt x="144301" y="17320"/>
                    <a:pt x="144440" y="16905"/>
                  </a:cubicBezTo>
                  <a:cubicBezTo>
                    <a:pt x="144595" y="16473"/>
                    <a:pt x="144232" y="15764"/>
                    <a:pt x="144803" y="15626"/>
                  </a:cubicBezTo>
                  <a:cubicBezTo>
                    <a:pt x="144894" y="15602"/>
                    <a:pt x="144986" y="15590"/>
                    <a:pt x="145078" y="15590"/>
                  </a:cubicBezTo>
                  <a:cubicBezTo>
                    <a:pt x="145503" y="15590"/>
                    <a:pt x="145922" y="15838"/>
                    <a:pt x="146306" y="16179"/>
                  </a:cubicBezTo>
                  <a:cubicBezTo>
                    <a:pt x="146709" y="16532"/>
                    <a:pt x="147171" y="16997"/>
                    <a:pt x="147617" y="16997"/>
                  </a:cubicBezTo>
                  <a:cubicBezTo>
                    <a:pt x="147935" y="16997"/>
                    <a:pt x="148244" y="16760"/>
                    <a:pt x="148518" y="16075"/>
                  </a:cubicBezTo>
                  <a:cubicBezTo>
                    <a:pt x="148584" y="15900"/>
                    <a:pt x="148692" y="15801"/>
                    <a:pt x="148828" y="15801"/>
                  </a:cubicBezTo>
                  <a:cubicBezTo>
                    <a:pt x="148906" y="15801"/>
                    <a:pt x="148994" y="15833"/>
                    <a:pt x="149088" y="15903"/>
                  </a:cubicBezTo>
                  <a:cubicBezTo>
                    <a:pt x="149348" y="16110"/>
                    <a:pt x="149348" y="16335"/>
                    <a:pt x="149192" y="16646"/>
                  </a:cubicBezTo>
                  <a:cubicBezTo>
                    <a:pt x="148743" y="17596"/>
                    <a:pt x="147965" y="18547"/>
                    <a:pt x="147965" y="19497"/>
                  </a:cubicBezTo>
                  <a:cubicBezTo>
                    <a:pt x="147931" y="21122"/>
                    <a:pt x="148708" y="22677"/>
                    <a:pt x="150022" y="23627"/>
                  </a:cubicBezTo>
                  <a:cubicBezTo>
                    <a:pt x="151231" y="24561"/>
                    <a:pt x="152631" y="25269"/>
                    <a:pt x="153582" y="26513"/>
                  </a:cubicBezTo>
                  <a:cubicBezTo>
                    <a:pt x="153835" y="26852"/>
                    <a:pt x="154112" y="27339"/>
                    <a:pt x="154580" y="27339"/>
                  </a:cubicBezTo>
                  <a:cubicBezTo>
                    <a:pt x="154686" y="27339"/>
                    <a:pt x="154802" y="27314"/>
                    <a:pt x="154930" y="27257"/>
                  </a:cubicBezTo>
                  <a:cubicBezTo>
                    <a:pt x="155621" y="26928"/>
                    <a:pt x="155673" y="26271"/>
                    <a:pt x="155604" y="25615"/>
                  </a:cubicBezTo>
                  <a:cubicBezTo>
                    <a:pt x="155448" y="24025"/>
                    <a:pt x="155863" y="22435"/>
                    <a:pt x="154739" y="20845"/>
                  </a:cubicBezTo>
                  <a:cubicBezTo>
                    <a:pt x="154065" y="19877"/>
                    <a:pt x="153772" y="18823"/>
                    <a:pt x="152406" y="18737"/>
                  </a:cubicBezTo>
                  <a:cubicBezTo>
                    <a:pt x="152044" y="18720"/>
                    <a:pt x="151940" y="18478"/>
                    <a:pt x="151888" y="18201"/>
                  </a:cubicBezTo>
                  <a:cubicBezTo>
                    <a:pt x="151820" y="17931"/>
                    <a:pt x="151918" y="17578"/>
                    <a:pt x="152229" y="17578"/>
                  </a:cubicBezTo>
                  <a:cubicBezTo>
                    <a:pt x="152236" y="17578"/>
                    <a:pt x="152243" y="17579"/>
                    <a:pt x="152251" y="17579"/>
                  </a:cubicBezTo>
                  <a:cubicBezTo>
                    <a:pt x="152284" y="17581"/>
                    <a:pt x="152317" y="17582"/>
                    <a:pt x="152350" y="17582"/>
                  </a:cubicBezTo>
                  <a:cubicBezTo>
                    <a:pt x="153000" y="17582"/>
                    <a:pt x="153628" y="17254"/>
                    <a:pt x="154277" y="17254"/>
                  </a:cubicBezTo>
                  <a:cubicBezTo>
                    <a:pt x="154558" y="17254"/>
                    <a:pt x="154844" y="17316"/>
                    <a:pt x="155137" y="17493"/>
                  </a:cubicBezTo>
                  <a:cubicBezTo>
                    <a:pt x="155393" y="17649"/>
                    <a:pt x="155627" y="17726"/>
                    <a:pt x="155836" y="17726"/>
                  </a:cubicBezTo>
                  <a:cubicBezTo>
                    <a:pt x="156249" y="17726"/>
                    <a:pt x="156566" y="17427"/>
                    <a:pt x="156761" y="16853"/>
                  </a:cubicBezTo>
                  <a:cubicBezTo>
                    <a:pt x="157072" y="15920"/>
                    <a:pt x="157954" y="15505"/>
                    <a:pt x="158662" y="15039"/>
                  </a:cubicBezTo>
                  <a:cubicBezTo>
                    <a:pt x="158771" y="14969"/>
                    <a:pt x="158912" y="14953"/>
                    <a:pt x="159064" y="14953"/>
                  </a:cubicBezTo>
                  <a:cubicBezTo>
                    <a:pt x="159192" y="14953"/>
                    <a:pt x="159327" y="14964"/>
                    <a:pt x="159458" y="14964"/>
                  </a:cubicBezTo>
                  <a:cubicBezTo>
                    <a:pt x="159792" y="14964"/>
                    <a:pt x="160100" y="14892"/>
                    <a:pt x="160183" y="14382"/>
                  </a:cubicBezTo>
                  <a:cubicBezTo>
                    <a:pt x="160304" y="13501"/>
                    <a:pt x="159475" y="13310"/>
                    <a:pt x="158887" y="12965"/>
                  </a:cubicBezTo>
                  <a:cubicBezTo>
                    <a:pt x="158662" y="12827"/>
                    <a:pt x="158334" y="12550"/>
                    <a:pt x="158351" y="12395"/>
                  </a:cubicBezTo>
                  <a:cubicBezTo>
                    <a:pt x="158404" y="12154"/>
                    <a:pt x="158582" y="12097"/>
                    <a:pt x="158776" y="12097"/>
                  </a:cubicBezTo>
                  <a:cubicBezTo>
                    <a:pt x="158903" y="12097"/>
                    <a:pt x="159037" y="12122"/>
                    <a:pt x="159146" y="12135"/>
                  </a:cubicBezTo>
                  <a:cubicBezTo>
                    <a:pt x="160460" y="12308"/>
                    <a:pt x="161652" y="12999"/>
                    <a:pt x="163017" y="12999"/>
                  </a:cubicBezTo>
                  <a:cubicBezTo>
                    <a:pt x="163570" y="12999"/>
                    <a:pt x="163795" y="12913"/>
                    <a:pt x="164002" y="12274"/>
                  </a:cubicBezTo>
                  <a:cubicBezTo>
                    <a:pt x="164745" y="10182"/>
                    <a:pt x="163311" y="10010"/>
                    <a:pt x="161998" y="9923"/>
                  </a:cubicBezTo>
                  <a:cubicBezTo>
                    <a:pt x="160218" y="9820"/>
                    <a:pt x="158438" y="9543"/>
                    <a:pt x="156710" y="9076"/>
                  </a:cubicBezTo>
                  <a:cubicBezTo>
                    <a:pt x="153313" y="8169"/>
                    <a:pt x="149984" y="6872"/>
                    <a:pt x="146431" y="6872"/>
                  </a:cubicBezTo>
                  <a:cubicBezTo>
                    <a:pt x="145249" y="6872"/>
                    <a:pt x="144041" y="7016"/>
                    <a:pt x="142798" y="7366"/>
                  </a:cubicBezTo>
                  <a:cubicBezTo>
                    <a:pt x="142441" y="7468"/>
                    <a:pt x="142044" y="7507"/>
                    <a:pt x="141624" y="7507"/>
                  </a:cubicBezTo>
                  <a:cubicBezTo>
                    <a:pt x="140475" y="7507"/>
                    <a:pt x="139148" y="7211"/>
                    <a:pt x="137959" y="7072"/>
                  </a:cubicBezTo>
                  <a:cubicBezTo>
                    <a:pt x="135760" y="6810"/>
                    <a:pt x="133765" y="5577"/>
                    <a:pt x="131513" y="5577"/>
                  </a:cubicBezTo>
                  <a:cubicBezTo>
                    <a:pt x="131235" y="5577"/>
                    <a:pt x="130953" y="5596"/>
                    <a:pt x="130666" y="5637"/>
                  </a:cubicBezTo>
                  <a:cubicBezTo>
                    <a:pt x="130197" y="5701"/>
                    <a:pt x="129713" y="5752"/>
                    <a:pt x="129231" y="5752"/>
                  </a:cubicBezTo>
                  <a:cubicBezTo>
                    <a:pt x="128525" y="5752"/>
                    <a:pt x="127823" y="5641"/>
                    <a:pt x="127175" y="5292"/>
                  </a:cubicBezTo>
                  <a:cubicBezTo>
                    <a:pt x="124583" y="3857"/>
                    <a:pt x="121352" y="4808"/>
                    <a:pt x="118811" y="3097"/>
                  </a:cubicBezTo>
                  <a:cubicBezTo>
                    <a:pt x="118623" y="2965"/>
                    <a:pt x="118385" y="2894"/>
                    <a:pt x="118144" y="2894"/>
                  </a:cubicBezTo>
                  <a:cubicBezTo>
                    <a:pt x="117786" y="2894"/>
                    <a:pt x="117421" y="3050"/>
                    <a:pt x="117204" y="3391"/>
                  </a:cubicBezTo>
                  <a:cubicBezTo>
                    <a:pt x="116737" y="4117"/>
                    <a:pt x="117601" y="4134"/>
                    <a:pt x="117930" y="4462"/>
                  </a:cubicBezTo>
                  <a:cubicBezTo>
                    <a:pt x="118103" y="4670"/>
                    <a:pt x="118154" y="4946"/>
                    <a:pt x="118068" y="5188"/>
                  </a:cubicBezTo>
                  <a:cubicBezTo>
                    <a:pt x="117958" y="5398"/>
                    <a:pt x="116241" y="5510"/>
                    <a:pt x="114740" y="5510"/>
                  </a:cubicBezTo>
                  <a:cubicBezTo>
                    <a:pt x="113645" y="5510"/>
                    <a:pt x="112664" y="5450"/>
                    <a:pt x="112503" y="5326"/>
                  </a:cubicBezTo>
                  <a:cubicBezTo>
                    <a:pt x="111242" y="4410"/>
                    <a:pt x="109825" y="3719"/>
                    <a:pt x="108321" y="3287"/>
                  </a:cubicBezTo>
                  <a:cubicBezTo>
                    <a:pt x="108108" y="3224"/>
                    <a:pt x="107902" y="3198"/>
                    <a:pt x="107703" y="3198"/>
                  </a:cubicBezTo>
                  <a:cubicBezTo>
                    <a:pt x="106742" y="3198"/>
                    <a:pt x="105934" y="3807"/>
                    <a:pt x="105084" y="3807"/>
                  </a:cubicBezTo>
                  <a:cubicBezTo>
                    <a:pt x="105000" y="3807"/>
                    <a:pt x="104915" y="3801"/>
                    <a:pt x="104830" y="3788"/>
                  </a:cubicBezTo>
                  <a:cubicBezTo>
                    <a:pt x="102083" y="3391"/>
                    <a:pt x="99266" y="3909"/>
                    <a:pt x="96760" y="1559"/>
                  </a:cubicBezTo>
                  <a:cubicBezTo>
                    <a:pt x="95295" y="185"/>
                    <a:pt x="93272" y="50"/>
                    <a:pt x="91223" y="50"/>
                  </a:cubicBezTo>
                  <a:cubicBezTo>
                    <a:pt x="90718" y="50"/>
                    <a:pt x="90212" y="58"/>
                    <a:pt x="89713" y="58"/>
                  </a:cubicBezTo>
                  <a:cubicBezTo>
                    <a:pt x="89152" y="58"/>
                    <a:pt x="88600" y="48"/>
                    <a:pt x="88067" y="4"/>
                  </a:cubicBezTo>
                  <a:cubicBezTo>
                    <a:pt x="88037" y="2"/>
                    <a:pt x="88007" y="1"/>
                    <a:pt x="87976" y="1"/>
                  </a:cubicBezTo>
                  <a:close/>
                </a:path>
              </a:pathLst>
            </a:custGeom>
            <a:solidFill>
              <a:srgbClr val="A5B7C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712" name="Google Shape;8712;p57"/>
            <p:cNvSpPr/>
            <p:nvPr/>
          </p:nvSpPr>
          <p:spPr>
            <a:xfrm>
              <a:off x="5913800" y="3523050"/>
              <a:ext cx="1109075" cy="813875"/>
            </a:xfrm>
            <a:custGeom>
              <a:rect b="b" l="l" r="r" t="t"/>
              <a:pathLst>
                <a:path extrusionOk="0" h="32555" w="44363">
                  <a:moveTo>
                    <a:pt x="28245" y="1"/>
                  </a:moveTo>
                  <a:cubicBezTo>
                    <a:pt x="27747" y="1"/>
                    <a:pt x="27602" y="373"/>
                    <a:pt x="27634" y="804"/>
                  </a:cubicBezTo>
                  <a:cubicBezTo>
                    <a:pt x="27737" y="2117"/>
                    <a:pt x="27979" y="3482"/>
                    <a:pt x="27996" y="4778"/>
                  </a:cubicBezTo>
                  <a:cubicBezTo>
                    <a:pt x="28014" y="5660"/>
                    <a:pt x="28567" y="7094"/>
                    <a:pt x="27634" y="7267"/>
                  </a:cubicBezTo>
                  <a:cubicBezTo>
                    <a:pt x="27521" y="7286"/>
                    <a:pt x="27406" y="7295"/>
                    <a:pt x="27290" y="7295"/>
                  </a:cubicBezTo>
                  <a:cubicBezTo>
                    <a:pt x="25431" y="7295"/>
                    <a:pt x="23230" y="4918"/>
                    <a:pt x="23555" y="3275"/>
                  </a:cubicBezTo>
                  <a:cubicBezTo>
                    <a:pt x="23754" y="2264"/>
                    <a:pt x="23333" y="1317"/>
                    <a:pt x="22034" y="1317"/>
                  </a:cubicBezTo>
                  <a:cubicBezTo>
                    <a:pt x="21978" y="1317"/>
                    <a:pt x="21920" y="1318"/>
                    <a:pt x="21862" y="1322"/>
                  </a:cubicBezTo>
                  <a:cubicBezTo>
                    <a:pt x="21814" y="1325"/>
                    <a:pt x="21765" y="1327"/>
                    <a:pt x="21716" y="1327"/>
                  </a:cubicBezTo>
                  <a:cubicBezTo>
                    <a:pt x="20777" y="1327"/>
                    <a:pt x="19668" y="752"/>
                    <a:pt x="18692" y="752"/>
                  </a:cubicBezTo>
                  <a:cubicBezTo>
                    <a:pt x="18107" y="752"/>
                    <a:pt x="17570" y="958"/>
                    <a:pt x="17144" y="1616"/>
                  </a:cubicBezTo>
                  <a:cubicBezTo>
                    <a:pt x="16642" y="2376"/>
                    <a:pt x="15295" y="2826"/>
                    <a:pt x="15191" y="4035"/>
                  </a:cubicBezTo>
                  <a:cubicBezTo>
                    <a:pt x="15162" y="4430"/>
                    <a:pt x="15144" y="4616"/>
                    <a:pt x="15002" y="4616"/>
                  </a:cubicBezTo>
                  <a:cubicBezTo>
                    <a:pt x="14889" y="4616"/>
                    <a:pt x="14698" y="4499"/>
                    <a:pt x="14361" y="4277"/>
                  </a:cubicBezTo>
                  <a:cubicBezTo>
                    <a:pt x="13724" y="3844"/>
                    <a:pt x="13113" y="3612"/>
                    <a:pt x="12606" y="3612"/>
                  </a:cubicBezTo>
                  <a:cubicBezTo>
                    <a:pt x="12042" y="3612"/>
                    <a:pt x="11607" y="3900"/>
                    <a:pt x="11406" y="4519"/>
                  </a:cubicBezTo>
                  <a:cubicBezTo>
                    <a:pt x="10784" y="6334"/>
                    <a:pt x="8710" y="7215"/>
                    <a:pt x="8624" y="9392"/>
                  </a:cubicBezTo>
                  <a:cubicBezTo>
                    <a:pt x="8607" y="10153"/>
                    <a:pt x="7933" y="10619"/>
                    <a:pt x="7086" y="10879"/>
                  </a:cubicBezTo>
                  <a:cubicBezTo>
                    <a:pt x="5669" y="11311"/>
                    <a:pt x="4355" y="11864"/>
                    <a:pt x="3007" y="12382"/>
                  </a:cubicBezTo>
                  <a:cubicBezTo>
                    <a:pt x="1003" y="13160"/>
                    <a:pt x="0" y="16910"/>
                    <a:pt x="1538" y="19018"/>
                  </a:cubicBezTo>
                  <a:cubicBezTo>
                    <a:pt x="2835" y="20798"/>
                    <a:pt x="3128" y="22595"/>
                    <a:pt x="3992" y="24375"/>
                  </a:cubicBezTo>
                  <a:cubicBezTo>
                    <a:pt x="4494" y="25360"/>
                    <a:pt x="4424" y="26276"/>
                    <a:pt x="3750" y="26950"/>
                  </a:cubicBezTo>
                  <a:cubicBezTo>
                    <a:pt x="3353" y="27348"/>
                    <a:pt x="3509" y="27797"/>
                    <a:pt x="4148" y="28298"/>
                  </a:cubicBezTo>
                  <a:cubicBezTo>
                    <a:pt x="5020" y="28962"/>
                    <a:pt x="5824" y="29302"/>
                    <a:pt x="6549" y="29302"/>
                  </a:cubicBezTo>
                  <a:cubicBezTo>
                    <a:pt x="7089" y="29302"/>
                    <a:pt x="7586" y="29114"/>
                    <a:pt x="8036" y="28730"/>
                  </a:cubicBezTo>
                  <a:cubicBezTo>
                    <a:pt x="8740" y="28095"/>
                    <a:pt x="9643" y="27747"/>
                    <a:pt x="10576" y="27747"/>
                  </a:cubicBezTo>
                  <a:cubicBezTo>
                    <a:pt x="10811" y="27747"/>
                    <a:pt x="11049" y="27769"/>
                    <a:pt x="11285" y="27814"/>
                  </a:cubicBezTo>
                  <a:cubicBezTo>
                    <a:pt x="11420" y="27836"/>
                    <a:pt x="11551" y="27846"/>
                    <a:pt x="11676" y="27846"/>
                  </a:cubicBezTo>
                  <a:cubicBezTo>
                    <a:pt x="12065" y="27846"/>
                    <a:pt x="12402" y="27743"/>
                    <a:pt x="12650" y="27521"/>
                  </a:cubicBezTo>
                  <a:cubicBezTo>
                    <a:pt x="14551" y="25793"/>
                    <a:pt x="17368" y="25343"/>
                    <a:pt x="20047" y="24790"/>
                  </a:cubicBezTo>
                  <a:cubicBezTo>
                    <a:pt x="20247" y="24746"/>
                    <a:pt x="20464" y="24721"/>
                    <a:pt x="20691" y="24721"/>
                  </a:cubicBezTo>
                  <a:cubicBezTo>
                    <a:pt x="21623" y="24721"/>
                    <a:pt x="22712" y="25150"/>
                    <a:pt x="23365" y="26484"/>
                  </a:cubicBezTo>
                  <a:cubicBezTo>
                    <a:pt x="23667" y="27105"/>
                    <a:pt x="23855" y="28198"/>
                    <a:pt x="25083" y="28198"/>
                  </a:cubicBezTo>
                  <a:cubicBezTo>
                    <a:pt x="25120" y="28198"/>
                    <a:pt x="25158" y="28197"/>
                    <a:pt x="25197" y="28195"/>
                  </a:cubicBezTo>
                  <a:cubicBezTo>
                    <a:pt x="25345" y="28183"/>
                    <a:pt x="25455" y="28022"/>
                    <a:pt x="25593" y="28022"/>
                  </a:cubicBezTo>
                  <a:cubicBezTo>
                    <a:pt x="25664" y="28022"/>
                    <a:pt x="25742" y="28065"/>
                    <a:pt x="25836" y="28195"/>
                  </a:cubicBezTo>
                  <a:cubicBezTo>
                    <a:pt x="25923" y="28298"/>
                    <a:pt x="25767" y="28592"/>
                    <a:pt x="25612" y="28713"/>
                  </a:cubicBezTo>
                  <a:cubicBezTo>
                    <a:pt x="25318" y="28938"/>
                    <a:pt x="24903" y="29128"/>
                    <a:pt x="25283" y="29646"/>
                  </a:cubicBezTo>
                  <a:cubicBezTo>
                    <a:pt x="25508" y="29871"/>
                    <a:pt x="25802" y="30026"/>
                    <a:pt x="26113" y="30078"/>
                  </a:cubicBezTo>
                  <a:cubicBezTo>
                    <a:pt x="26172" y="30086"/>
                    <a:pt x="26229" y="30090"/>
                    <a:pt x="26283" y="30090"/>
                  </a:cubicBezTo>
                  <a:cubicBezTo>
                    <a:pt x="26710" y="30090"/>
                    <a:pt x="27006" y="29856"/>
                    <a:pt x="27098" y="29473"/>
                  </a:cubicBezTo>
                  <a:cubicBezTo>
                    <a:pt x="27115" y="29335"/>
                    <a:pt x="27098" y="29197"/>
                    <a:pt x="27029" y="29076"/>
                  </a:cubicBezTo>
                  <a:cubicBezTo>
                    <a:pt x="26976" y="28903"/>
                    <a:pt x="26992" y="28848"/>
                    <a:pt x="27041" y="28848"/>
                  </a:cubicBezTo>
                  <a:cubicBezTo>
                    <a:pt x="27105" y="28848"/>
                    <a:pt x="27225" y="28941"/>
                    <a:pt x="27322" y="28990"/>
                  </a:cubicBezTo>
                  <a:cubicBezTo>
                    <a:pt x="27824" y="29266"/>
                    <a:pt x="28463" y="29473"/>
                    <a:pt x="28169" y="30113"/>
                  </a:cubicBezTo>
                  <a:cubicBezTo>
                    <a:pt x="27945" y="30597"/>
                    <a:pt x="28117" y="31029"/>
                    <a:pt x="28809" y="31461"/>
                  </a:cubicBezTo>
                  <a:cubicBezTo>
                    <a:pt x="30199" y="32318"/>
                    <a:pt x="31628" y="32554"/>
                    <a:pt x="32898" y="32554"/>
                  </a:cubicBezTo>
                  <a:cubicBezTo>
                    <a:pt x="33522" y="32554"/>
                    <a:pt x="34108" y="32497"/>
                    <a:pt x="34633" y="32429"/>
                  </a:cubicBezTo>
                  <a:cubicBezTo>
                    <a:pt x="36672" y="32135"/>
                    <a:pt x="39299" y="31824"/>
                    <a:pt x="39299" y="29145"/>
                  </a:cubicBezTo>
                  <a:cubicBezTo>
                    <a:pt x="39299" y="28938"/>
                    <a:pt x="39541" y="28799"/>
                    <a:pt x="39592" y="28575"/>
                  </a:cubicBezTo>
                  <a:cubicBezTo>
                    <a:pt x="40024" y="26968"/>
                    <a:pt x="41804" y="26363"/>
                    <a:pt x="42496" y="24998"/>
                  </a:cubicBezTo>
                  <a:cubicBezTo>
                    <a:pt x="44224" y="21559"/>
                    <a:pt x="44362" y="17722"/>
                    <a:pt x="40232" y="13661"/>
                  </a:cubicBezTo>
                  <a:cubicBezTo>
                    <a:pt x="38953" y="12399"/>
                    <a:pt x="38037" y="10671"/>
                    <a:pt x="36309" y="9859"/>
                  </a:cubicBezTo>
                  <a:cubicBezTo>
                    <a:pt x="34494" y="9012"/>
                    <a:pt x="34080" y="7716"/>
                    <a:pt x="33509" y="6472"/>
                  </a:cubicBezTo>
                  <a:cubicBezTo>
                    <a:pt x="33388" y="5608"/>
                    <a:pt x="33008" y="4761"/>
                    <a:pt x="32213" y="4346"/>
                  </a:cubicBezTo>
                  <a:cubicBezTo>
                    <a:pt x="30658" y="3465"/>
                    <a:pt x="30278" y="2100"/>
                    <a:pt x="29414" y="942"/>
                  </a:cubicBezTo>
                  <a:cubicBezTo>
                    <a:pt x="29120" y="544"/>
                    <a:pt x="28947" y="78"/>
                    <a:pt x="28377" y="9"/>
                  </a:cubicBezTo>
                  <a:cubicBezTo>
                    <a:pt x="28330" y="3"/>
                    <a:pt x="28287" y="1"/>
                    <a:pt x="28245" y="1"/>
                  </a:cubicBezTo>
                  <a:close/>
                </a:path>
              </a:pathLst>
            </a:custGeom>
            <a:solidFill>
              <a:srgbClr val="A5B7C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713" name="Google Shape;8713;p57"/>
            <p:cNvSpPr/>
            <p:nvPr/>
          </p:nvSpPr>
          <p:spPr>
            <a:xfrm>
              <a:off x="6442175" y="3238700"/>
              <a:ext cx="571625" cy="311800"/>
            </a:xfrm>
            <a:custGeom>
              <a:rect b="b" l="l" r="r" t="t"/>
              <a:pathLst>
                <a:path extrusionOk="0" h="12472" w="22865">
                  <a:moveTo>
                    <a:pt x="3070" y="1"/>
                  </a:moveTo>
                  <a:cubicBezTo>
                    <a:pt x="2939" y="1"/>
                    <a:pt x="2792" y="15"/>
                    <a:pt x="2627" y="46"/>
                  </a:cubicBezTo>
                  <a:cubicBezTo>
                    <a:pt x="1833" y="202"/>
                    <a:pt x="830" y="29"/>
                    <a:pt x="415" y="927"/>
                  </a:cubicBezTo>
                  <a:cubicBezTo>
                    <a:pt x="1" y="1826"/>
                    <a:pt x="934" y="1861"/>
                    <a:pt x="1400" y="2189"/>
                  </a:cubicBezTo>
                  <a:cubicBezTo>
                    <a:pt x="1504" y="2258"/>
                    <a:pt x="1366" y="2569"/>
                    <a:pt x="1435" y="2742"/>
                  </a:cubicBezTo>
                  <a:cubicBezTo>
                    <a:pt x="1757" y="3623"/>
                    <a:pt x="1963" y="4886"/>
                    <a:pt x="3062" y="4886"/>
                  </a:cubicBezTo>
                  <a:cubicBezTo>
                    <a:pt x="3084" y="4886"/>
                    <a:pt x="3106" y="4886"/>
                    <a:pt x="3129" y="4885"/>
                  </a:cubicBezTo>
                  <a:cubicBezTo>
                    <a:pt x="3207" y="4880"/>
                    <a:pt x="3284" y="4878"/>
                    <a:pt x="3360" y="4878"/>
                  </a:cubicBezTo>
                  <a:cubicBezTo>
                    <a:pt x="4698" y="4878"/>
                    <a:pt x="5731" y="5570"/>
                    <a:pt x="6810" y="6077"/>
                  </a:cubicBezTo>
                  <a:cubicBezTo>
                    <a:pt x="7328" y="6319"/>
                    <a:pt x="8019" y="7322"/>
                    <a:pt x="7207" y="8203"/>
                  </a:cubicBezTo>
                  <a:cubicBezTo>
                    <a:pt x="6913" y="8531"/>
                    <a:pt x="6948" y="8911"/>
                    <a:pt x="7121" y="9292"/>
                  </a:cubicBezTo>
                  <a:cubicBezTo>
                    <a:pt x="7274" y="9613"/>
                    <a:pt x="7597" y="9810"/>
                    <a:pt x="7934" y="9810"/>
                  </a:cubicBezTo>
                  <a:cubicBezTo>
                    <a:pt x="8014" y="9810"/>
                    <a:pt x="8095" y="9799"/>
                    <a:pt x="8175" y="9775"/>
                  </a:cubicBezTo>
                  <a:cubicBezTo>
                    <a:pt x="8275" y="9755"/>
                    <a:pt x="8368" y="9745"/>
                    <a:pt x="8457" y="9745"/>
                  </a:cubicBezTo>
                  <a:cubicBezTo>
                    <a:pt x="8811" y="9745"/>
                    <a:pt x="9087" y="9900"/>
                    <a:pt x="9419" y="10121"/>
                  </a:cubicBezTo>
                  <a:cubicBezTo>
                    <a:pt x="10079" y="10569"/>
                    <a:pt x="10930" y="10787"/>
                    <a:pt x="11688" y="10787"/>
                  </a:cubicBezTo>
                  <a:cubicBezTo>
                    <a:pt x="12538" y="10787"/>
                    <a:pt x="13270" y="10513"/>
                    <a:pt x="13480" y="9983"/>
                  </a:cubicBezTo>
                  <a:cubicBezTo>
                    <a:pt x="13648" y="9563"/>
                    <a:pt x="13555" y="9014"/>
                    <a:pt x="14230" y="9014"/>
                  </a:cubicBezTo>
                  <a:cubicBezTo>
                    <a:pt x="14250" y="9014"/>
                    <a:pt x="14271" y="9014"/>
                    <a:pt x="14293" y="9015"/>
                  </a:cubicBezTo>
                  <a:cubicBezTo>
                    <a:pt x="15036" y="9050"/>
                    <a:pt x="15381" y="9516"/>
                    <a:pt x="15450" y="10138"/>
                  </a:cubicBezTo>
                  <a:cubicBezTo>
                    <a:pt x="15640" y="11486"/>
                    <a:pt x="16522" y="11953"/>
                    <a:pt x="17697" y="11988"/>
                  </a:cubicBezTo>
                  <a:cubicBezTo>
                    <a:pt x="18224" y="11988"/>
                    <a:pt x="18870" y="12472"/>
                    <a:pt x="19366" y="12472"/>
                  </a:cubicBezTo>
                  <a:cubicBezTo>
                    <a:pt x="19602" y="12472"/>
                    <a:pt x="19804" y="12362"/>
                    <a:pt x="19944" y="12039"/>
                  </a:cubicBezTo>
                  <a:cubicBezTo>
                    <a:pt x="20289" y="11210"/>
                    <a:pt x="19287" y="10398"/>
                    <a:pt x="18596" y="9758"/>
                  </a:cubicBezTo>
                  <a:cubicBezTo>
                    <a:pt x="18164" y="9361"/>
                    <a:pt x="17420" y="8825"/>
                    <a:pt x="17749" y="8272"/>
                  </a:cubicBezTo>
                  <a:cubicBezTo>
                    <a:pt x="17984" y="7884"/>
                    <a:pt x="18253" y="7197"/>
                    <a:pt x="18937" y="7197"/>
                  </a:cubicBezTo>
                  <a:cubicBezTo>
                    <a:pt x="19107" y="7197"/>
                    <a:pt x="19302" y="7239"/>
                    <a:pt x="19529" y="7339"/>
                  </a:cubicBezTo>
                  <a:cubicBezTo>
                    <a:pt x="19732" y="7429"/>
                    <a:pt x="19935" y="7468"/>
                    <a:pt x="20135" y="7468"/>
                  </a:cubicBezTo>
                  <a:cubicBezTo>
                    <a:pt x="20854" y="7468"/>
                    <a:pt x="21544" y="6970"/>
                    <a:pt x="22138" y="6578"/>
                  </a:cubicBezTo>
                  <a:cubicBezTo>
                    <a:pt x="22795" y="6146"/>
                    <a:pt x="22864" y="5248"/>
                    <a:pt x="22311" y="4643"/>
                  </a:cubicBezTo>
                  <a:cubicBezTo>
                    <a:pt x="22115" y="4425"/>
                    <a:pt x="21948" y="4340"/>
                    <a:pt x="21799" y="4340"/>
                  </a:cubicBezTo>
                  <a:cubicBezTo>
                    <a:pt x="21465" y="4340"/>
                    <a:pt x="21227" y="4774"/>
                    <a:pt x="20963" y="5110"/>
                  </a:cubicBezTo>
                  <a:cubicBezTo>
                    <a:pt x="20756" y="5334"/>
                    <a:pt x="20479" y="5472"/>
                    <a:pt x="20168" y="5507"/>
                  </a:cubicBezTo>
                  <a:cubicBezTo>
                    <a:pt x="20112" y="5512"/>
                    <a:pt x="20051" y="5514"/>
                    <a:pt x="19986" y="5514"/>
                  </a:cubicBezTo>
                  <a:cubicBezTo>
                    <a:pt x="18639" y="5514"/>
                    <a:pt x="15548" y="4518"/>
                    <a:pt x="14344" y="3727"/>
                  </a:cubicBezTo>
                  <a:cubicBezTo>
                    <a:pt x="13999" y="3485"/>
                    <a:pt x="13636" y="3295"/>
                    <a:pt x="13238" y="3139"/>
                  </a:cubicBezTo>
                  <a:cubicBezTo>
                    <a:pt x="11925" y="2690"/>
                    <a:pt x="10473" y="2465"/>
                    <a:pt x="9298" y="1774"/>
                  </a:cubicBezTo>
                  <a:cubicBezTo>
                    <a:pt x="8770" y="1458"/>
                    <a:pt x="8301" y="1322"/>
                    <a:pt x="7877" y="1322"/>
                  </a:cubicBezTo>
                  <a:cubicBezTo>
                    <a:pt x="7093" y="1322"/>
                    <a:pt x="6459" y="1787"/>
                    <a:pt x="5876" y="2448"/>
                  </a:cubicBezTo>
                  <a:cubicBezTo>
                    <a:pt x="5497" y="2886"/>
                    <a:pt x="5240" y="3062"/>
                    <a:pt x="5050" y="3062"/>
                  </a:cubicBezTo>
                  <a:cubicBezTo>
                    <a:pt x="4739" y="3062"/>
                    <a:pt x="4614" y="2586"/>
                    <a:pt x="4442" y="2016"/>
                  </a:cubicBezTo>
                  <a:cubicBezTo>
                    <a:pt x="4193" y="1191"/>
                    <a:pt x="4266" y="1"/>
                    <a:pt x="3070" y="1"/>
                  </a:cubicBezTo>
                  <a:close/>
                </a:path>
              </a:pathLst>
            </a:custGeom>
            <a:solidFill>
              <a:srgbClr val="A5B7C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714" name="Google Shape;8714;p57"/>
            <p:cNvSpPr/>
            <p:nvPr/>
          </p:nvSpPr>
          <p:spPr>
            <a:xfrm>
              <a:off x="5898675" y="3029225"/>
              <a:ext cx="282150" cy="318450"/>
            </a:xfrm>
            <a:custGeom>
              <a:rect b="b" l="l" r="r" t="t"/>
              <a:pathLst>
                <a:path extrusionOk="0" h="12738" w="11286">
                  <a:moveTo>
                    <a:pt x="8163" y="0"/>
                  </a:moveTo>
                  <a:cubicBezTo>
                    <a:pt x="7646" y="0"/>
                    <a:pt x="7307" y="634"/>
                    <a:pt x="7121" y="1115"/>
                  </a:cubicBezTo>
                  <a:cubicBezTo>
                    <a:pt x="6498" y="2618"/>
                    <a:pt x="5081" y="3362"/>
                    <a:pt x="4027" y="4450"/>
                  </a:cubicBezTo>
                  <a:cubicBezTo>
                    <a:pt x="3562" y="4916"/>
                    <a:pt x="2753" y="5709"/>
                    <a:pt x="2170" y="5709"/>
                  </a:cubicBezTo>
                  <a:cubicBezTo>
                    <a:pt x="2125" y="5709"/>
                    <a:pt x="2082" y="5704"/>
                    <a:pt x="2040" y="5695"/>
                  </a:cubicBezTo>
                  <a:cubicBezTo>
                    <a:pt x="1767" y="5631"/>
                    <a:pt x="1536" y="5602"/>
                    <a:pt x="1339" y="5602"/>
                  </a:cubicBezTo>
                  <a:cubicBezTo>
                    <a:pt x="150" y="5602"/>
                    <a:pt x="215" y="6659"/>
                    <a:pt x="52" y="7475"/>
                  </a:cubicBezTo>
                  <a:cubicBezTo>
                    <a:pt x="1" y="9410"/>
                    <a:pt x="1625" y="11518"/>
                    <a:pt x="3267" y="12123"/>
                  </a:cubicBezTo>
                  <a:cubicBezTo>
                    <a:pt x="3638" y="12262"/>
                    <a:pt x="4019" y="12277"/>
                    <a:pt x="4389" y="12277"/>
                  </a:cubicBezTo>
                  <a:cubicBezTo>
                    <a:pt x="4488" y="12277"/>
                    <a:pt x="4586" y="12276"/>
                    <a:pt x="4683" y="12276"/>
                  </a:cubicBezTo>
                  <a:cubicBezTo>
                    <a:pt x="5034" y="12276"/>
                    <a:pt x="5369" y="12290"/>
                    <a:pt x="5669" y="12417"/>
                  </a:cubicBezTo>
                  <a:cubicBezTo>
                    <a:pt x="6156" y="12630"/>
                    <a:pt x="6559" y="12738"/>
                    <a:pt x="6895" y="12738"/>
                  </a:cubicBezTo>
                  <a:cubicBezTo>
                    <a:pt x="7678" y="12738"/>
                    <a:pt x="8093" y="12148"/>
                    <a:pt x="8348" y="10914"/>
                  </a:cubicBezTo>
                  <a:cubicBezTo>
                    <a:pt x="8572" y="9773"/>
                    <a:pt x="9073" y="8235"/>
                    <a:pt x="9937" y="7786"/>
                  </a:cubicBezTo>
                  <a:cubicBezTo>
                    <a:pt x="11268" y="7094"/>
                    <a:pt x="10577" y="6697"/>
                    <a:pt x="10231" y="6023"/>
                  </a:cubicBezTo>
                  <a:cubicBezTo>
                    <a:pt x="9782" y="5124"/>
                    <a:pt x="8797" y="4278"/>
                    <a:pt x="10058" y="3189"/>
                  </a:cubicBezTo>
                  <a:cubicBezTo>
                    <a:pt x="10404" y="2895"/>
                    <a:pt x="11285" y="2618"/>
                    <a:pt x="10853" y="1945"/>
                  </a:cubicBezTo>
                  <a:cubicBezTo>
                    <a:pt x="10266" y="1063"/>
                    <a:pt x="9402" y="286"/>
                    <a:pt x="8348" y="26"/>
                  </a:cubicBezTo>
                  <a:cubicBezTo>
                    <a:pt x="8284" y="9"/>
                    <a:pt x="8222" y="0"/>
                    <a:pt x="8163" y="0"/>
                  </a:cubicBezTo>
                  <a:close/>
                </a:path>
              </a:pathLst>
            </a:custGeom>
            <a:solidFill>
              <a:srgbClr val="A5B7C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715" name="Google Shape;8715;p57"/>
            <p:cNvSpPr/>
            <p:nvPr/>
          </p:nvSpPr>
          <p:spPr>
            <a:xfrm>
              <a:off x="5544400" y="3065225"/>
              <a:ext cx="541800" cy="430700"/>
            </a:xfrm>
            <a:custGeom>
              <a:rect b="b" l="l" r="r" t="t"/>
              <a:pathLst>
                <a:path extrusionOk="0" h="17228" w="21672">
                  <a:moveTo>
                    <a:pt x="7484" y="4583"/>
                  </a:moveTo>
                  <a:lnTo>
                    <a:pt x="7484" y="4583"/>
                  </a:lnTo>
                  <a:cubicBezTo>
                    <a:pt x="7486" y="4586"/>
                    <a:pt x="7488" y="4589"/>
                    <a:pt x="7491" y="4592"/>
                  </a:cubicBezTo>
                  <a:lnTo>
                    <a:pt x="7491" y="4592"/>
                  </a:lnTo>
                  <a:cubicBezTo>
                    <a:pt x="7494" y="4595"/>
                    <a:pt x="7498" y="4597"/>
                    <a:pt x="7501" y="4600"/>
                  </a:cubicBezTo>
                  <a:lnTo>
                    <a:pt x="7484" y="4583"/>
                  </a:lnTo>
                  <a:close/>
                  <a:moveTo>
                    <a:pt x="1210" y="0"/>
                  </a:moveTo>
                  <a:cubicBezTo>
                    <a:pt x="910" y="0"/>
                    <a:pt x="646" y="84"/>
                    <a:pt x="415" y="314"/>
                  </a:cubicBezTo>
                  <a:cubicBezTo>
                    <a:pt x="1" y="712"/>
                    <a:pt x="260" y="1127"/>
                    <a:pt x="571" y="1403"/>
                  </a:cubicBezTo>
                  <a:cubicBezTo>
                    <a:pt x="1833" y="2561"/>
                    <a:pt x="2939" y="3874"/>
                    <a:pt x="3872" y="5309"/>
                  </a:cubicBezTo>
                  <a:cubicBezTo>
                    <a:pt x="5894" y="8264"/>
                    <a:pt x="6948" y="12014"/>
                    <a:pt x="10663" y="13552"/>
                  </a:cubicBezTo>
                  <a:cubicBezTo>
                    <a:pt x="10715" y="13587"/>
                    <a:pt x="10733" y="13656"/>
                    <a:pt x="10733" y="13725"/>
                  </a:cubicBezTo>
                  <a:cubicBezTo>
                    <a:pt x="10007" y="15522"/>
                    <a:pt x="11579" y="15401"/>
                    <a:pt x="12478" y="15660"/>
                  </a:cubicBezTo>
                  <a:cubicBezTo>
                    <a:pt x="14932" y="16334"/>
                    <a:pt x="17420" y="16801"/>
                    <a:pt x="19961" y="17043"/>
                  </a:cubicBezTo>
                  <a:cubicBezTo>
                    <a:pt x="20276" y="17079"/>
                    <a:pt x="20618" y="17227"/>
                    <a:pt x="20904" y="17227"/>
                  </a:cubicBezTo>
                  <a:cubicBezTo>
                    <a:pt x="21167" y="17227"/>
                    <a:pt x="21382" y="17101"/>
                    <a:pt x="21482" y="16645"/>
                  </a:cubicBezTo>
                  <a:cubicBezTo>
                    <a:pt x="21672" y="15816"/>
                    <a:pt x="20842" y="15626"/>
                    <a:pt x="20306" y="15280"/>
                  </a:cubicBezTo>
                  <a:cubicBezTo>
                    <a:pt x="18129" y="13932"/>
                    <a:pt x="15502" y="14347"/>
                    <a:pt x="13204" y="13448"/>
                  </a:cubicBezTo>
                  <a:cubicBezTo>
                    <a:pt x="13103" y="13410"/>
                    <a:pt x="12986" y="13400"/>
                    <a:pt x="12863" y="13400"/>
                  </a:cubicBezTo>
                  <a:cubicBezTo>
                    <a:pt x="12726" y="13400"/>
                    <a:pt x="12582" y="13412"/>
                    <a:pt x="12448" y="13412"/>
                  </a:cubicBezTo>
                  <a:cubicBezTo>
                    <a:pt x="12162" y="13412"/>
                    <a:pt x="11919" y="13355"/>
                    <a:pt x="11873" y="12999"/>
                  </a:cubicBezTo>
                  <a:cubicBezTo>
                    <a:pt x="11769" y="12221"/>
                    <a:pt x="11614" y="11288"/>
                    <a:pt x="12409" y="10666"/>
                  </a:cubicBezTo>
                  <a:cubicBezTo>
                    <a:pt x="12979" y="10199"/>
                    <a:pt x="12806" y="9836"/>
                    <a:pt x="12478" y="9249"/>
                  </a:cubicBezTo>
                  <a:cubicBezTo>
                    <a:pt x="11908" y="8195"/>
                    <a:pt x="10352" y="8558"/>
                    <a:pt x="10076" y="7849"/>
                  </a:cubicBezTo>
                  <a:cubicBezTo>
                    <a:pt x="9542" y="6419"/>
                    <a:pt x="8354" y="5659"/>
                    <a:pt x="7491" y="4592"/>
                  </a:cubicBezTo>
                  <a:lnTo>
                    <a:pt x="7491" y="4592"/>
                  </a:lnTo>
                  <a:cubicBezTo>
                    <a:pt x="6993" y="4179"/>
                    <a:pt x="6512" y="3733"/>
                    <a:pt x="5980" y="3339"/>
                  </a:cubicBezTo>
                  <a:cubicBezTo>
                    <a:pt x="4563" y="2285"/>
                    <a:pt x="3682" y="522"/>
                    <a:pt x="1763" y="72"/>
                  </a:cubicBezTo>
                  <a:cubicBezTo>
                    <a:pt x="1567" y="28"/>
                    <a:pt x="1383" y="0"/>
                    <a:pt x="1210" y="0"/>
                  </a:cubicBezTo>
                  <a:close/>
                </a:path>
              </a:pathLst>
            </a:custGeom>
            <a:solidFill>
              <a:srgbClr val="A5B7C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716" name="Google Shape;8716;p57"/>
            <p:cNvSpPr/>
            <p:nvPr/>
          </p:nvSpPr>
          <p:spPr>
            <a:xfrm>
              <a:off x="4388700" y="3530600"/>
              <a:ext cx="227275" cy="395425"/>
            </a:xfrm>
            <a:custGeom>
              <a:rect b="b" l="l" r="r" t="t"/>
              <a:pathLst>
                <a:path extrusionOk="0" h="15817" w="9091">
                  <a:moveTo>
                    <a:pt x="7622" y="0"/>
                  </a:moveTo>
                  <a:cubicBezTo>
                    <a:pt x="7155" y="0"/>
                    <a:pt x="6965" y="363"/>
                    <a:pt x="6740" y="761"/>
                  </a:cubicBezTo>
                  <a:cubicBezTo>
                    <a:pt x="5963" y="2212"/>
                    <a:pt x="5323" y="3802"/>
                    <a:pt x="3405" y="4200"/>
                  </a:cubicBezTo>
                  <a:cubicBezTo>
                    <a:pt x="2645" y="4338"/>
                    <a:pt x="2247" y="4891"/>
                    <a:pt x="2109" y="5738"/>
                  </a:cubicBezTo>
                  <a:cubicBezTo>
                    <a:pt x="1781" y="7587"/>
                    <a:pt x="1971" y="9471"/>
                    <a:pt x="917" y="11285"/>
                  </a:cubicBezTo>
                  <a:cubicBezTo>
                    <a:pt x="1" y="12910"/>
                    <a:pt x="1660" y="15813"/>
                    <a:pt x="3077" y="15813"/>
                  </a:cubicBezTo>
                  <a:cubicBezTo>
                    <a:pt x="3125" y="15815"/>
                    <a:pt x="3172" y="15816"/>
                    <a:pt x="3219" y="15816"/>
                  </a:cubicBezTo>
                  <a:cubicBezTo>
                    <a:pt x="4640" y="15816"/>
                    <a:pt x="5279" y="14808"/>
                    <a:pt x="5496" y="13670"/>
                  </a:cubicBezTo>
                  <a:cubicBezTo>
                    <a:pt x="6049" y="11095"/>
                    <a:pt x="7034" y="8676"/>
                    <a:pt x="8002" y="6256"/>
                  </a:cubicBezTo>
                  <a:cubicBezTo>
                    <a:pt x="8745" y="4373"/>
                    <a:pt x="9091" y="2645"/>
                    <a:pt x="8192" y="778"/>
                  </a:cubicBezTo>
                  <a:cubicBezTo>
                    <a:pt x="8054" y="467"/>
                    <a:pt x="8106" y="18"/>
                    <a:pt x="7622" y="0"/>
                  </a:cubicBezTo>
                  <a:close/>
                </a:path>
              </a:pathLst>
            </a:custGeom>
            <a:solidFill>
              <a:srgbClr val="A5B7C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717" name="Google Shape;8717;p57"/>
            <p:cNvSpPr/>
            <p:nvPr/>
          </p:nvSpPr>
          <p:spPr>
            <a:xfrm>
              <a:off x="6438300" y="1893850"/>
              <a:ext cx="267450" cy="418275"/>
            </a:xfrm>
            <a:custGeom>
              <a:rect b="b" l="l" r="r" t="t"/>
              <a:pathLst>
                <a:path extrusionOk="0" h="16731" w="10698">
                  <a:moveTo>
                    <a:pt x="4909" y="1"/>
                  </a:moveTo>
                  <a:cubicBezTo>
                    <a:pt x="4667" y="1"/>
                    <a:pt x="4504" y="61"/>
                    <a:pt x="4562" y="216"/>
                  </a:cubicBezTo>
                  <a:cubicBezTo>
                    <a:pt x="5064" y="1633"/>
                    <a:pt x="3992" y="3465"/>
                    <a:pt x="5444" y="4502"/>
                  </a:cubicBezTo>
                  <a:cubicBezTo>
                    <a:pt x="6654" y="5366"/>
                    <a:pt x="6515" y="6627"/>
                    <a:pt x="6913" y="7647"/>
                  </a:cubicBezTo>
                  <a:cubicBezTo>
                    <a:pt x="6804" y="8207"/>
                    <a:pt x="6835" y="9062"/>
                    <a:pt x="6426" y="9062"/>
                  </a:cubicBezTo>
                  <a:cubicBezTo>
                    <a:pt x="6380" y="9062"/>
                    <a:pt x="6330" y="9052"/>
                    <a:pt x="6273" y="9029"/>
                  </a:cubicBezTo>
                  <a:cubicBezTo>
                    <a:pt x="6019" y="8928"/>
                    <a:pt x="5817" y="8884"/>
                    <a:pt x="5657" y="8884"/>
                  </a:cubicBezTo>
                  <a:cubicBezTo>
                    <a:pt x="5131" y="8884"/>
                    <a:pt x="5047" y="9360"/>
                    <a:pt x="4995" y="9876"/>
                  </a:cubicBezTo>
                  <a:cubicBezTo>
                    <a:pt x="4925" y="10533"/>
                    <a:pt x="4614" y="10757"/>
                    <a:pt x="4044" y="10896"/>
                  </a:cubicBezTo>
                  <a:cubicBezTo>
                    <a:pt x="726" y="11673"/>
                    <a:pt x="0" y="13229"/>
                    <a:pt x="1659" y="16028"/>
                  </a:cubicBezTo>
                  <a:cubicBezTo>
                    <a:pt x="1834" y="16314"/>
                    <a:pt x="1935" y="16730"/>
                    <a:pt x="2351" y="16730"/>
                  </a:cubicBezTo>
                  <a:cubicBezTo>
                    <a:pt x="2389" y="16730"/>
                    <a:pt x="2429" y="16727"/>
                    <a:pt x="2471" y="16720"/>
                  </a:cubicBezTo>
                  <a:cubicBezTo>
                    <a:pt x="3007" y="16633"/>
                    <a:pt x="3197" y="16236"/>
                    <a:pt x="3301" y="15752"/>
                  </a:cubicBezTo>
                  <a:cubicBezTo>
                    <a:pt x="3405" y="15251"/>
                    <a:pt x="3301" y="14784"/>
                    <a:pt x="4009" y="14542"/>
                  </a:cubicBezTo>
                  <a:cubicBezTo>
                    <a:pt x="5651" y="13955"/>
                    <a:pt x="7241" y="13194"/>
                    <a:pt x="8866" y="12555"/>
                  </a:cubicBezTo>
                  <a:cubicBezTo>
                    <a:pt x="9298" y="12399"/>
                    <a:pt x="9643" y="12261"/>
                    <a:pt x="9799" y="11829"/>
                  </a:cubicBezTo>
                  <a:cubicBezTo>
                    <a:pt x="10300" y="10308"/>
                    <a:pt x="8866" y="5746"/>
                    <a:pt x="7604" y="4709"/>
                  </a:cubicBezTo>
                  <a:cubicBezTo>
                    <a:pt x="7397" y="4536"/>
                    <a:pt x="6809" y="4571"/>
                    <a:pt x="7016" y="4139"/>
                  </a:cubicBezTo>
                  <a:cubicBezTo>
                    <a:pt x="7082" y="4008"/>
                    <a:pt x="7166" y="3963"/>
                    <a:pt x="7262" y="3963"/>
                  </a:cubicBezTo>
                  <a:cubicBezTo>
                    <a:pt x="7468" y="3963"/>
                    <a:pt x="7725" y="4173"/>
                    <a:pt x="7950" y="4173"/>
                  </a:cubicBezTo>
                  <a:cubicBezTo>
                    <a:pt x="7979" y="4174"/>
                    <a:pt x="8009" y="4175"/>
                    <a:pt x="8039" y="4175"/>
                  </a:cubicBezTo>
                  <a:cubicBezTo>
                    <a:pt x="9008" y="4175"/>
                    <a:pt x="9913" y="3634"/>
                    <a:pt x="10265" y="2946"/>
                  </a:cubicBezTo>
                  <a:cubicBezTo>
                    <a:pt x="10697" y="2117"/>
                    <a:pt x="9695" y="1667"/>
                    <a:pt x="8987" y="1581"/>
                  </a:cubicBezTo>
                  <a:cubicBezTo>
                    <a:pt x="7811" y="1443"/>
                    <a:pt x="6930" y="786"/>
                    <a:pt x="5962" y="250"/>
                  </a:cubicBezTo>
                  <a:cubicBezTo>
                    <a:pt x="5704" y="111"/>
                    <a:pt x="5235" y="1"/>
                    <a:pt x="4909" y="1"/>
                  </a:cubicBezTo>
                  <a:close/>
                </a:path>
              </a:pathLst>
            </a:custGeom>
            <a:solidFill>
              <a:srgbClr val="A5B7C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718" name="Google Shape;8718;p57"/>
            <p:cNvSpPr/>
            <p:nvPr/>
          </p:nvSpPr>
          <p:spPr>
            <a:xfrm>
              <a:off x="6901875" y="4220725"/>
              <a:ext cx="468775" cy="354550"/>
            </a:xfrm>
            <a:custGeom>
              <a:rect b="b" l="l" r="r" t="t"/>
              <a:pathLst>
                <a:path extrusionOk="0" h="14182" w="18751">
                  <a:moveTo>
                    <a:pt x="15666" y="0"/>
                  </a:moveTo>
                  <a:cubicBezTo>
                    <a:pt x="15588" y="0"/>
                    <a:pt x="15504" y="9"/>
                    <a:pt x="15415" y="28"/>
                  </a:cubicBezTo>
                  <a:cubicBezTo>
                    <a:pt x="14690" y="184"/>
                    <a:pt x="14759" y="772"/>
                    <a:pt x="14897" y="1290"/>
                  </a:cubicBezTo>
                  <a:cubicBezTo>
                    <a:pt x="15294" y="2845"/>
                    <a:pt x="14880" y="4038"/>
                    <a:pt x="13463" y="4850"/>
                  </a:cubicBezTo>
                  <a:cubicBezTo>
                    <a:pt x="13013" y="5109"/>
                    <a:pt x="12823" y="5472"/>
                    <a:pt x="13065" y="5991"/>
                  </a:cubicBezTo>
                  <a:cubicBezTo>
                    <a:pt x="13324" y="6578"/>
                    <a:pt x="12823" y="6803"/>
                    <a:pt x="12512" y="7097"/>
                  </a:cubicBezTo>
                  <a:cubicBezTo>
                    <a:pt x="12410" y="7191"/>
                    <a:pt x="12303" y="7233"/>
                    <a:pt x="12200" y="7233"/>
                  </a:cubicBezTo>
                  <a:cubicBezTo>
                    <a:pt x="12041" y="7233"/>
                    <a:pt x="11891" y="7133"/>
                    <a:pt x="11786" y="6976"/>
                  </a:cubicBezTo>
                  <a:cubicBezTo>
                    <a:pt x="11531" y="6610"/>
                    <a:pt x="11284" y="6477"/>
                    <a:pt x="11039" y="6477"/>
                  </a:cubicBezTo>
                  <a:cubicBezTo>
                    <a:pt x="10705" y="6477"/>
                    <a:pt x="10373" y="6726"/>
                    <a:pt x="10024" y="6976"/>
                  </a:cubicBezTo>
                  <a:cubicBezTo>
                    <a:pt x="8797" y="7891"/>
                    <a:pt x="7811" y="9188"/>
                    <a:pt x="6308" y="9637"/>
                  </a:cubicBezTo>
                  <a:cubicBezTo>
                    <a:pt x="4303" y="10242"/>
                    <a:pt x="2696" y="11572"/>
                    <a:pt x="812" y="12385"/>
                  </a:cubicBezTo>
                  <a:cubicBezTo>
                    <a:pt x="242" y="12627"/>
                    <a:pt x="0" y="13214"/>
                    <a:pt x="692" y="13577"/>
                  </a:cubicBezTo>
                  <a:cubicBezTo>
                    <a:pt x="1262" y="13888"/>
                    <a:pt x="1936" y="13992"/>
                    <a:pt x="2610" y="14182"/>
                  </a:cubicBezTo>
                  <a:cubicBezTo>
                    <a:pt x="3819" y="13854"/>
                    <a:pt x="4943" y="13249"/>
                    <a:pt x="5893" y="12436"/>
                  </a:cubicBezTo>
                  <a:cubicBezTo>
                    <a:pt x="7829" y="10743"/>
                    <a:pt x="10144" y="9447"/>
                    <a:pt x="12357" y="8496"/>
                  </a:cubicBezTo>
                  <a:cubicBezTo>
                    <a:pt x="14396" y="7615"/>
                    <a:pt x="15847" y="6042"/>
                    <a:pt x="17817" y="5213"/>
                  </a:cubicBezTo>
                  <a:cubicBezTo>
                    <a:pt x="18301" y="4988"/>
                    <a:pt x="18751" y="4452"/>
                    <a:pt x="18612" y="3848"/>
                  </a:cubicBezTo>
                  <a:cubicBezTo>
                    <a:pt x="18539" y="3538"/>
                    <a:pt x="18402" y="3442"/>
                    <a:pt x="18239" y="3442"/>
                  </a:cubicBezTo>
                  <a:cubicBezTo>
                    <a:pt x="18019" y="3442"/>
                    <a:pt x="17752" y="3615"/>
                    <a:pt x="17524" y="3675"/>
                  </a:cubicBezTo>
                  <a:cubicBezTo>
                    <a:pt x="17487" y="3682"/>
                    <a:pt x="17451" y="3686"/>
                    <a:pt x="17417" y="3686"/>
                  </a:cubicBezTo>
                  <a:cubicBezTo>
                    <a:pt x="17207" y="3686"/>
                    <a:pt x="17050" y="3554"/>
                    <a:pt x="17109" y="3346"/>
                  </a:cubicBezTo>
                  <a:cubicBezTo>
                    <a:pt x="17385" y="2431"/>
                    <a:pt x="16625" y="1791"/>
                    <a:pt x="16556" y="962"/>
                  </a:cubicBezTo>
                  <a:cubicBezTo>
                    <a:pt x="16526" y="461"/>
                    <a:pt x="16229" y="0"/>
                    <a:pt x="15666" y="0"/>
                  </a:cubicBezTo>
                  <a:close/>
                </a:path>
              </a:pathLst>
            </a:custGeom>
            <a:solidFill>
              <a:srgbClr val="A5B7C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719" name="Google Shape;8719;p57"/>
            <p:cNvSpPr/>
            <p:nvPr/>
          </p:nvSpPr>
          <p:spPr>
            <a:xfrm>
              <a:off x="6306100" y="2654825"/>
              <a:ext cx="232875" cy="385425"/>
            </a:xfrm>
            <a:custGeom>
              <a:rect b="b" l="l" r="r" t="t"/>
              <a:pathLst>
                <a:path extrusionOk="0" h="15417" w="9315">
                  <a:moveTo>
                    <a:pt x="6907" y="9941"/>
                  </a:moveTo>
                  <a:cubicBezTo>
                    <a:pt x="6738" y="10523"/>
                    <a:pt x="6645" y="11167"/>
                    <a:pt x="5910" y="11304"/>
                  </a:cubicBezTo>
                  <a:cubicBezTo>
                    <a:pt x="5905" y="11305"/>
                    <a:pt x="5899" y="11305"/>
                    <a:pt x="5892" y="11305"/>
                  </a:cubicBezTo>
                  <a:cubicBezTo>
                    <a:pt x="5767" y="11305"/>
                    <a:pt x="5547" y="11146"/>
                    <a:pt x="5547" y="11097"/>
                  </a:cubicBezTo>
                  <a:cubicBezTo>
                    <a:pt x="5616" y="10270"/>
                    <a:pt x="6304" y="10147"/>
                    <a:pt x="6907" y="9941"/>
                  </a:cubicBezTo>
                  <a:close/>
                  <a:moveTo>
                    <a:pt x="2345" y="1"/>
                  </a:moveTo>
                  <a:cubicBezTo>
                    <a:pt x="2049" y="1"/>
                    <a:pt x="1708" y="93"/>
                    <a:pt x="1419" y="93"/>
                  </a:cubicBezTo>
                  <a:cubicBezTo>
                    <a:pt x="1383" y="93"/>
                    <a:pt x="1348" y="92"/>
                    <a:pt x="1313" y="88"/>
                  </a:cubicBezTo>
                  <a:cubicBezTo>
                    <a:pt x="1306" y="88"/>
                    <a:pt x="1299" y="88"/>
                    <a:pt x="1292" y="88"/>
                  </a:cubicBezTo>
                  <a:cubicBezTo>
                    <a:pt x="885" y="88"/>
                    <a:pt x="504" y="561"/>
                    <a:pt x="639" y="883"/>
                  </a:cubicBezTo>
                  <a:cubicBezTo>
                    <a:pt x="1244" y="2283"/>
                    <a:pt x="0" y="3977"/>
                    <a:pt x="1348" y="5273"/>
                  </a:cubicBezTo>
                  <a:cubicBezTo>
                    <a:pt x="1538" y="5446"/>
                    <a:pt x="1383" y="5964"/>
                    <a:pt x="1538" y="6241"/>
                  </a:cubicBezTo>
                  <a:cubicBezTo>
                    <a:pt x="1851" y="6738"/>
                    <a:pt x="1941" y="7889"/>
                    <a:pt x="2501" y="7889"/>
                  </a:cubicBezTo>
                  <a:cubicBezTo>
                    <a:pt x="2623" y="7889"/>
                    <a:pt x="2766" y="7836"/>
                    <a:pt x="2938" y="7710"/>
                  </a:cubicBezTo>
                  <a:cubicBezTo>
                    <a:pt x="3345" y="7411"/>
                    <a:pt x="3664" y="7306"/>
                    <a:pt x="3951" y="7306"/>
                  </a:cubicBezTo>
                  <a:cubicBezTo>
                    <a:pt x="4345" y="7306"/>
                    <a:pt x="4678" y="7505"/>
                    <a:pt x="5098" y="7675"/>
                  </a:cubicBezTo>
                  <a:cubicBezTo>
                    <a:pt x="5375" y="7796"/>
                    <a:pt x="5651" y="7848"/>
                    <a:pt x="5668" y="8176"/>
                  </a:cubicBezTo>
                  <a:cubicBezTo>
                    <a:pt x="5668" y="8297"/>
                    <a:pt x="5547" y="8401"/>
                    <a:pt x="5478" y="8504"/>
                  </a:cubicBezTo>
                  <a:cubicBezTo>
                    <a:pt x="5288" y="8384"/>
                    <a:pt x="5098" y="8263"/>
                    <a:pt x="4908" y="8107"/>
                  </a:cubicBezTo>
                  <a:cubicBezTo>
                    <a:pt x="4670" y="7869"/>
                    <a:pt x="4349" y="7740"/>
                    <a:pt x="4020" y="7740"/>
                  </a:cubicBezTo>
                  <a:cubicBezTo>
                    <a:pt x="3895" y="7740"/>
                    <a:pt x="3770" y="7758"/>
                    <a:pt x="3646" y="7796"/>
                  </a:cubicBezTo>
                  <a:cubicBezTo>
                    <a:pt x="3059" y="7951"/>
                    <a:pt x="3284" y="8470"/>
                    <a:pt x="3249" y="8850"/>
                  </a:cubicBezTo>
                  <a:cubicBezTo>
                    <a:pt x="3180" y="10008"/>
                    <a:pt x="4701" y="11270"/>
                    <a:pt x="4580" y="11408"/>
                  </a:cubicBezTo>
                  <a:cubicBezTo>
                    <a:pt x="3042" y="13170"/>
                    <a:pt x="4251" y="13205"/>
                    <a:pt x="5599" y="13758"/>
                  </a:cubicBezTo>
                  <a:cubicBezTo>
                    <a:pt x="6014" y="13948"/>
                    <a:pt x="6429" y="15244"/>
                    <a:pt x="7379" y="15400"/>
                  </a:cubicBezTo>
                  <a:cubicBezTo>
                    <a:pt x="7454" y="15411"/>
                    <a:pt x="7523" y="15417"/>
                    <a:pt x="7586" y="15417"/>
                  </a:cubicBezTo>
                  <a:cubicBezTo>
                    <a:pt x="8462" y="15417"/>
                    <a:pt x="8316" y="14362"/>
                    <a:pt x="8606" y="13879"/>
                  </a:cubicBezTo>
                  <a:cubicBezTo>
                    <a:pt x="9315" y="12687"/>
                    <a:pt x="8554" y="11529"/>
                    <a:pt x="8105" y="10423"/>
                  </a:cubicBezTo>
                  <a:cubicBezTo>
                    <a:pt x="7967" y="10058"/>
                    <a:pt x="7709" y="9812"/>
                    <a:pt x="7353" y="9812"/>
                  </a:cubicBezTo>
                  <a:cubicBezTo>
                    <a:pt x="7222" y="9812"/>
                    <a:pt x="7078" y="9845"/>
                    <a:pt x="6922" y="9917"/>
                  </a:cubicBezTo>
                  <a:lnTo>
                    <a:pt x="6922" y="9917"/>
                  </a:lnTo>
                  <a:cubicBezTo>
                    <a:pt x="7290" y="9072"/>
                    <a:pt x="8114" y="7913"/>
                    <a:pt x="7103" y="7433"/>
                  </a:cubicBezTo>
                  <a:cubicBezTo>
                    <a:pt x="5789" y="6828"/>
                    <a:pt x="5530" y="5048"/>
                    <a:pt x="3854" y="4927"/>
                  </a:cubicBezTo>
                  <a:cubicBezTo>
                    <a:pt x="3335" y="4893"/>
                    <a:pt x="2886" y="4167"/>
                    <a:pt x="3318" y="3424"/>
                  </a:cubicBezTo>
                  <a:cubicBezTo>
                    <a:pt x="3975" y="2318"/>
                    <a:pt x="3353" y="1298"/>
                    <a:pt x="2955" y="348"/>
                  </a:cubicBezTo>
                  <a:cubicBezTo>
                    <a:pt x="2833" y="73"/>
                    <a:pt x="2607" y="1"/>
                    <a:pt x="2345" y="1"/>
                  </a:cubicBezTo>
                  <a:close/>
                </a:path>
              </a:pathLst>
            </a:custGeom>
            <a:solidFill>
              <a:srgbClr val="A5B7C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720" name="Google Shape;8720;p57"/>
            <p:cNvSpPr/>
            <p:nvPr/>
          </p:nvSpPr>
          <p:spPr>
            <a:xfrm>
              <a:off x="6139750" y="3178550"/>
              <a:ext cx="185375" cy="227425"/>
            </a:xfrm>
            <a:custGeom>
              <a:rect b="b" l="l" r="r" t="t"/>
              <a:pathLst>
                <a:path extrusionOk="0" h="9097" w="7415">
                  <a:moveTo>
                    <a:pt x="6576" y="0"/>
                  </a:moveTo>
                  <a:cubicBezTo>
                    <a:pt x="6440" y="0"/>
                    <a:pt x="6314" y="46"/>
                    <a:pt x="6222" y="154"/>
                  </a:cubicBezTo>
                  <a:cubicBezTo>
                    <a:pt x="5928" y="483"/>
                    <a:pt x="5611" y="592"/>
                    <a:pt x="5290" y="592"/>
                  </a:cubicBezTo>
                  <a:cubicBezTo>
                    <a:pt x="4988" y="592"/>
                    <a:pt x="4683" y="496"/>
                    <a:pt x="4390" y="396"/>
                  </a:cubicBezTo>
                  <a:cubicBezTo>
                    <a:pt x="3964" y="242"/>
                    <a:pt x="3597" y="173"/>
                    <a:pt x="3279" y="173"/>
                  </a:cubicBezTo>
                  <a:cubicBezTo>
                    <a:pt x="1986" y="173"/>
                    <a:pt x="1492" y="1318"/>
                    <a:pt x="1020" y="2608"/>
                  </a:cubicBezTo>
                  <a:cubicBezTo>
                    <a:pt x="364" y="4353"/>
                    <a:pt x="1" y="6064"/>
                    <a:pt x="796" y="7360"/>
                  </a:cubicBezTo>
                  <a:cubicBezTo>
                    <a:pt x="847" y="8362"/>
                    <a:pt x="761" y="8984"/>
                    <a:pt x="1470" y="9088"/>
                  </a:cubicBezTo>
                  <a:cubicBezTo>
                    <a:pt x="1519" y="9094"/>
                    <a:pt x="1568" y="9097"/>
                    <a:pt x="1614" y="9097"/>
                  </a:cubicBezTo>
                  <a:cubicBezTo>
                    <a:pt x="2117" y="9097"/>
                    <a:pt x="2435" y="8762"/>
                    <a:pt x="2593" y="8224"/>
                  </a:cubicBezTo>
                  <a:cubicBezTo>
                    <a:pt x="2634" y="8075"/>
                    <a:pt x="2578" y="7743"/>
                    <a:pt x="2746" y="7743"/>
                  </a:cubicBezTo>
                  <a:cubicBezTo>
                    <a:pt x="2792" y="7743"/>
                    <a:pt x="2854" y="7768"/>
                    <a:pt x="2938" y="7827"/>
                  </a:cubicBezTo>
                  <a:cubicBezTo>
                    <a:pt x="3173" y="7995"/>
                    <a:pt x="3380" y="8062"/>
                    <a:pt x="3567" y="8062"/>
                  </a:cubicBezTo>
                  <a:cubicBezTo>
                    <a:pt x="4013" y="8062"/>
                    <a:pt x="4340" y="7677"/>
                    <a:pt x="4632" y="7360"/>
                  </a:cubicBezTo>
                  <a:cubicBezTo>
                    <a:pt x="5116" y="6842"/>
                    <a:pt x="4563" y="6358"/>
                    <a:pt x="4373" y="5839"/>
                  </a:cubicBezTo>
                  <a:cubicBezTo>
                    <a:pt x="4183" y="5321"/>
                    <a:pt x="3491" y="4750"/>
                    <a:pt x="4442" y="4249"/>
                  </a:cubicBezTo>
                  <a:cubicBezTo>
                    <a:pt x="4943" y="3990"/>
                    <a:pt x="5790" y="3852"/>
                    <a:pt x="5427" y="3057"/>
                  </a:cubicBezTo>
                  <a:cubicBezTo>
                    <a:pt x="5274" y="2713"/>
                    <a:pt x="5030" y="2616"/>
                    <a:pt x="4752" y="2616"/>
                  </a:cubicBezTo>
                  <a:cubicBezTo>
                    <a:pt x="4400" y="2616"/>
                    <a:pt x="3994" y="2771"/>
                    <a:pt x="3647" y="2780"/>
                  </a:cubicBezTo>
                  <a:cubicBezTo>
                    <a:pt x="3388" y="2815"/>
                    <a:pt x="3129" y="2850"/>
                    <a:pt x="2887" y="2919"/>
                  </a:cubicBezTo>
                  <a:cubicBezTo>
                    <a:pt x="2887" y="2746"/>
                    <a:pt x="2800" y="2487"/>
                    <a:pt x="2887" y="2435"/>
                  </a:cubicBezTo>
                  <a:cubicBezTo>
                    <a:pt x="3111" y="2262"/>
                    <a:pt x="3405" y="2037"/>
                    <a:pt x="3664" y="2037"/>
                  </a:cubicBezTo>
                  <a:cubicBezTo>
                    <a:pt x="4321" y="2055"/>
                    <a:pt x="4995" y="2262"/>
                    <a:pt x="5634" y="2262"/>
                  </a:cubicBezTo>
                  <a:cubicBezTo>
                    <a:pt x="6481" y="2262"/>
                    <a:pt x="6861" y="1553"/>
                    <a:pt x="7242" y="931"/>
                  </a:cubicBezTo>
                  <a:cubicBezTo>
                    <a:pt x="7414" y="689"/>
                    <a:pt x="7328" y="344"/>
                    <a:pt x="7086" y="188"/>
                  </a:cubicBezTo>
                  <a:cubicBezTo>
                    <a:pt x="6932" y="73"/>
                    <a:pt x="6746" y="0"/>
                    <a:pt x="6576" y="0"/>
                  </a:cubicBezTo>
                  <a:close/>
                </a:path>
              </a:pathLst>
            </a:custGeom>
            <a:solidFill>
              <a:srgbClr val="A5B7C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721" name="Google Shape;8721;p57"/>
            <p:cNvSpPr/>
            <p:nvPr/>
          </p:nvSpPr>
          <p:spPr>
            <a:xfrm>
              <a:off x="4320000" y="1079225"/>
              <a:ext cx="260125" cy="163000"/>
            </a:xfrm>
            <a:custGeom>
              <a:rect b="b" l="l" r="r" t="t"/>
              <a:pathLst>
                <a:path extrusionOk="0" h="6520" w="10405">
                  <a:moveTo>
                    <a:pt x="8970" y="1"/>
                  </a:moveTo>
                  <a:cubicBezTo>
                    <a:pt x="6620" y="778"/>
                    <a:pt x="3786" y="294"/>
                    <a:pt x="1764" y="2576"/>
                  </a:cubicBezTo>
                  <a:cubicBezTo>
                    <a:pt x="502" y="3993"/>
                    <a:pt x="1" y="5410"/>
                    <a:pt x="1038" y="5876"/>
                  </a:cubicBezTo>
                  <a:cubicBezTo>
                    <a:pt x="2057" y="6274"/>
                    <a:pt x="3146" y="6499"/>
                    <a:pt x="4252" y="6516"/>
                  </a:cubicBezTo>
                  <a:cubicBezTo>
                    <a:pt x="4303" y="6518"/>
                    <a:pt x="4355" y="6520"/>
                    <a:pt x="4406" y="6520"/>
                  </a:cubicBezTo>
                  <a:cubicBezTo>
                    <a:pt x="4717" y="6520"/>
                    <a:pt x="5012" y="6455"/>
                    <a:pt x="5116" y="6084"/>
                  </a:cubicBezTo>
                  <a:cubicBezTo>
                    <a:pt x="5237" y="5652"/>
                    <a:pt x="4892" y="5479"/>
                    <a:pt x="4563" y="5323"/>
                  </a:cubicBezTo>
                  <a:cubicBezTo>
                    <a:pt x="3094" y="4598"/>
                    <a:pt x="3630" y="3924"/>
                    <a:pt x="4598" y="3198"/>
                  </a:cubicBezTo>
                  <a:cubicBezTo>
                    <a:pt x="5980" y="2144"/>
                    <a:pt x="7726" y="2126"/>
                    <a:pt x="9264" y="1487"/>
                  </a:cubicBezTo>
                  <a:cubicBezTo>
                    <a:pt x="9696" y="1331"/>
                    <a:pt x="10404" y="1556"/>
                    <a:pt x="10352" y="796"/>
                  </a:cubicBezTo>
                  <a:cubicBezTo>
                    <a:pt x="10301" y="35"/>
                    <a:pt x="9627" y="70"/>
                    <a:pt x="8970" y="1"/>
                  </a:cubicBezTo>
                  <a:close/>
                </a:path>
              </a:pathLst>
            </a:custGeom>
            <a:solidFill>
              <a:srgbClr val="A5B7C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722" name="Google Shape;8722;p57"/>
            <p:cNvSpPr/>
            <p:nvPr/>
          </p:nvSpPr>
          <p:spPr>
            <a:xfrm>
              <a:off x="3605850" y="1017225"/>
              <a:ext cx="246275" cy="88775"/>
            </a:xfrm>
            <a:custGeom>
              <a:rect b="b" l="l" r="r" t="t"/>
              <a:pathLst>
                <a:path extrusionOk="0" h="3551" w="9851">
                  <a:moveTo>
                    <a:pt x="3896" y="1"/>
                  </a:moveTo>
                  <a:cubicBezTo>
                    <a:pt x="2951" y="1"/>
                    <a:pt x="1998" y="113"/>
                    <a:pt x="1055" y="130"/>
                  </a:cubicBezTo>
                  <a:cubicBezTo>
                    <a:pt x="674" y="130"/>
                    <a:pt x="260" y="217"/>
                    <a:pt x="121" y="649"/>
                  </a:cubicBezTo>
                  <a:cubicBezTo>
                    <a:pt x="0" y="1046"/>
                    <a:pt x="173" y="1461"/>
                    <a:pt x="536" y="1651"/>
                  </a:cubicBezTo>
                  <a:cubicBezTo>
                    <a:pt x="1487" y="2256"/>
                    <a:pt x="2489" y="2792"/>
                    <a:pt x="3474" y="3345"/>
                  </a:cubicBezTo>
                  <a:cubicBezTo>
                    <a:pt x="3715" y="3472"/>
                    <a:pt x="3939" y="3551"/>
                    <a:pt x="4149" y="3551"/>
                  </a:cubicBezTo>
                  <a:cubicBezTo>
                    <a:pt x="4450" y="3551"/>
                    <a:pt x="4723" y="3389"/>
                    <a:pt x="4978" y="2982"/>
                  </a:cubicBezTo>
                  <a:cubicBezTo>
                    <a:pt x="5203" y="2650"/>
                    <a:pt x="5511" y="2104"/>
                    <a:pt x="5931" y="2104"/>
                  </a:cubicBezTo>
                  <a:cubicBezTo>
                    <a:pt x="6058" y="2104"/>
                    <a:pt x="6195" y="2153"/>
                    <a:pt x="6343" y="2273"/>
                  </a:cubicBezTo>
                  <a:cubicBezTo>
                    <a:pt x="6982" y="2809"/>
                    <a:pt x="7673" y="2826"/>
                    <a:pt x="8365" y="2895"/>
                  </a:cubicBezTo>
                  <a:cubicBezTo>
                    <a:pt x="8588" y="2920"/>
                    <a:pt x="8869" y="3004"/>
                    <a:pt x="9118" y="3004"/>
                  </a:cubicBezTo>
                  <a:cubicBezTo>
                    <a:pt x="9390" y="3004"/>
                    <a:pt x="9623" y="2904"/>
                    <a:pt x="9695" y="2515"/>
                  </a:cubicBezTo>
                  <a:cubicBezTo>
                    <a:pt x="9851" y="1789"/>
                    <a:pt x="9142" y="1668"/>
                    <a:pt x="8641" y="1478"/>
                  </a:cubicBezTo>
                  <a:lnTo>
                    <a:pt x="6585" y="493"/>
                  </a:lnTo>
                  <a:cubicBezTo>
                    <a:pt x="5704" y="104"/>
                    <a:pt x="4803" y="1"/>
                    <a:pt x="3896" y="1"/>
                  </a:cubicBezTo>
                  <a:close/>
                </a:path>
              </a:pathLst>
            </a:custGeom>
            <a:solidFill>
              <a:srgbClr val="A5B7C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723" name="Google Shape;8723;p57"/>
            <p:cNvSpPr/>
            <p:nvPr/>
          </p:nvSpPr>
          <p:spPr>
            <a:xfrm>
              <a:off x="3161275" y="1612775"/>
              <a:ext cx="115825" cy="115825"/>
            </a:xfrm>
            <a:custGeom>
              <a:rect b="b" l="l" r="r" t="t"/>
              <a:pathLst>
                <a:path extrusionOk="0" h="4633" w="4633">
                  <a:moveTo>
                    <a:pt x="2966" y="1"/>
                  </a:moveTo>
                  <a:cubicBezTo>
                    <a:pt x="2951" y="1"/>
                    <a:pt x="2936" y="1"/>
                    <a:pt x="2921" y="1"/>
                  </a:cubicBezTo>
                  <a:cubicBezTo>
                    <a:pt x="1729" y="36"/>
                    <a:pt x="1" y="2421"/>
                    <a:pt x="139" y="3803"/>
                  </a:cubicBezTo>
                  <a:cubicBezTo>
                    <a:pt x="139" y="4252"/>
                    <a:pt x="502" y="4615"/>
                    <a:pt x="951" y="4633"/>
                  </a:cubicBezTo>
                  <a:cubicBezTo>
                    <a:pt x="2956" y="4581"/>
                    <a:pt x="4632" y="3026"/>
                    <a:pt x="4529" y="1297"/>
                  </a:cubicBezTo>
                  <a:cubicBezTo>
                    <a:pt x="4478" y="482"/>
                    <a:pt x="3809" y="1"/>
                    <a:pt x="2966" y="1"/>
                  </a:cubicBezTo>
                  <a:close/>
                </a:path>
              </a:pathLst>
            </a:custGeom>
            <a:solidFill>
              <a:srgbClr val="A5B7C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724" name="Google Shape;8724;p57"/>
            <p:cNvSpPr/>
            <p:nvPr/>
          </p:nvSpPr>
          <p:spPr>
            <a:xfrm>
              <a:off x="6082850" y="3458350"/>
              <a:ext cx="215350" cy="82375"/>
            </a:xfrm>
            <a:custGeom>
              <a:rect b="b" l="l" r="r" t="t"/>
              <a:pathLst>
                <a:path extrusionOk="0" h="3295" w="8614">
                  <a:moveTo>
                    <a:pt x="8412" y="834"/>
                  </a:moveTo>
                  <a:lnTo>
                    <a:pt x="8412" y="834"/>
                  </a:lnTo>
                  <a:cubicBezTo>
                    <a:pt x="8408" y="835"/>
                    <a:pt x="8404" y="836"/>
                    <a:pt x="8401" y="837"/>
                  </a:cubicBezTo>
                  <a:lnTo>
                    <a:pt x="8401" y="837"/>
                  </a:lnTo>
                  <a:cubicBezTo>
                    <a:pt x="8399" y="842"/>
                    <a:pt x="8396" y="846"/>
                    <a:pt x="8394" y="851"/>
                  </a:cubicBezTo>
                  <a:lnTo>
                    <a:pt x="8412" y="834"/>
                  </a:lnTo>
                  <a:close/>
                  <a:moveTo>
                    <a:pt x="6441" y="1"/>
                  </a:moveTo>
                  <a:cubicBezTo>
                    <a:pt x="5426" y="1"/>
                    <a:pt x="4424" y="103"/>
                    <a:pt x="3504" y="557"/>
                  </a:cubicBezTo>
                  <a:cubicBezTo>
                    <a:pt x="3268" y="683"/>
                    <a:pt x="3156" y="756"/>
                    <a:pt x="3064" y="756"/>
                  </a:cubicBezTo>
                  <a:cubicBezTo>
                    <a:pt x="2968" y="756"/>
                    <a:pt x="2895" y="675"/>
                    <a:pt x="2726" y="488"/>
                  </a:cubicBezTo>
                  <a:cubicBezTo>
                    <a:pt x="2440" y="160"/>
                    <a:pt x="2158" y="41"/>
                    <a:pt x="1882" y="41"/>
                  </a:cubicBezTo>
                  <a:cubicBezTo>
                    <a:pt x="1373" y="41"/>
                    <a:pt x="881" y="443"/>
                    <a:pt x="410" y="678"/>
                  </a:cubicBezTo>
                  <a:cubicBezTo>
                    <a:pt x="0" y="866"/>
                    <a:pt x="164" y="1612"/>
                    <a:pt x="452" y="1612"/>
                  </a:cubicBezTo>
                  <a:cubicBezTo>
                    <a:pt x="455" y="1612"/>
                    <a:pt x="459" y="1612"/>
                    <a:pt x="462" y="1612"/>
                  </a:cubicBezTo>
                  <a:cubicBezTo>
                    <a:pt x="518" y="1607"/>
                    <a:pt x="572" y="1605"/>
                    <a:pt x="625" y="1605"/>
                  </a:cubicBezTo>
                  <a:cubicBezTo>
                    <a:pt x="1895" y="1605"/>
                    <a:pt x="2508" y="2753"/>
                    <a:pt x="3504" y="3184"/>
                  </a:cubicBezTo>
                  <a:cubicBezTo>
                    <a:pt x="3665" y="3259"/>
                    <a:pt x="3818" y="3295"/>
                    <a:pt x="3955" y="3295"/>
                  </a:cubicBezTo>
                  <a:cubicBezTo>
                    <a:pt x="4389" y="3295"/>
                    <a:pt x="4667" y="2934"/>
                    <a:pt x="4575" y="2303"/>
                  </a:cubicBezTo>
                  <a:cubicBezTo>
                    <a:pt x="4523" y="1905"/>
                    <a:pt x="4541" y="1784"/>
                    <a:pt x="4973" y="1698"/>
                  </a:cubicBezTo>
                  <a:cubicBezTo>
                    <a:pt x="6127" y="1457"/>
                    <a:pt x="7264" y="1130"/>
                    <a:pt x="8401" y="837"/>
                  </a:cubicBezTo>
                  <a:lnTo>
                    <a:pt x="8401" y="837"/>
                  </a:lnTo>
                  <a:cubicBezTo>
                    <a:pt x="8535" y="525"/>
                    <a:pt x="8613" y="56"/>
                    <a:pt x="8256" y="56"/>
                  </a:cubicBezTo>
                  <a:cubicBezTo>
                    <a:pt x="7656" y="37"/>
                    <a:pt x="7046" y="1"/>
                    <a:pt x="6441" y="1"/>
                  </a:cubicBezTo>
                  <a:close/>
                </a:path>
              </a:pathLst>
            </a:custGeom>
            <a:solidFill>
              <a:srgbClr val="A5B7C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725" name="Google Shape;8725;p57"/>
            <p:cNvSpPr/>
            <p:nvPr/>
          </p:nvSpPr>
          <p:spPr>
            <a:xfrm>
              <a:off x="5726825" y="1103850"/>
              <a:ext cx="262175" cy="54825"/>
            </a:xfrm>
            <a:custGeom>
              <a:rect b="b" l="l" r="r" t="t"/>
              <a:pathLst>
                <a:path extrusionOk="0" h="2193" w="10487">
                  <a:moveTo>
                    <a:pt x="2675" y="1"/>
                  </a:moveTo>
                  <a:cubicBezTo>
                    <a:pt x="2260" y="122"/>
                    <a:pt x="1984" y="208"/>
                    <a:pt x="1707" y="260"/>
                  </a:cubicBezTo>
                  <a:cubicBezTo>
                    <a:pt x="1625" y="276"/>
                    <a:pt x="1533" y="281"/>
                    <a:pt x="1436" y="281"/>
                  </a:cubicBezTo>
                  <a:cubicBezTo>
                    <a:pt x="1238" y="281"/>
                    <a:pt x="1018" y="259"/>
                    <a:pt x="814" y="259"/>
                  </a:cubicBezTo>
                  <a:cubicBezTo>
                    <a:pt x="370" y="259"/>
                    <a:pt x="1" y="367"/>
                    <a:pt x="83" y="1055"/>
                  </a:cubicBezTo>
                  <a:cubicBezTo>
                    <a:pt x="160" y="1671"/>
                    <a:pt x="629" y="1783"/>
                    <a:pt x="1147" y="1783"/>
                  </a:cubicBezTo>
                  <a:cubicBezTo>
                    <a:pt x="1443" y="1783"/>
                    <a:pt x="1754" y="1746"/>
                    <a:pt x="2018" y="1746"/>
                  </a:cubicBezTo>
                  <a:cubicBezTo>
                    <a:pt x="3176" y="1729"/>
                    <a:pt x="4334" y="1625"/>
                    <a:pt x="5488" y="1625"/>
                  </a:cubicBezTo>
                  <a:cubicBezTo>
                    <a:pt x="6641" y="1625"/>
                    <a:pt x="7790" y="1729"/>
                    <a:pt x="8931" y="2126"/>
                  </a:cubicBezTo>
                  <a:cubicBezTo>
                    <a:pt x="9064" y="2171"/>
                    <a:pt x="9201" y="2192"/>
                    <a:pt x="9336" y="2192"/>
                  </a:cubicBezTo>
                  <a:cubicBezTo>
                    <a:pt x="9780" y="2192"/>
                    <a:pt x="10194" y="1955"/>
                    <a:pt x="10314" y="1504"/>
                  </a:cubicBezTo>
                  <a:cubicBezTo>
                    <a:pt x="10486" y="813"/>
                    <a:pt x="9761" y="744"/>
                    <a:pt x="9294" y="606"/>
                  </a:cubicBezTo>
                  <a:cubicBezTo>
                    <a:pt x="8746" y="426"/>
                    <a:pt x="8189" y="370"/>
                    <a:pt x="7630" y="370"/>
                  </a:cubicBezTo>
                  <a:cubicBezTo>
                    <a:pt x="6715" y="370"/>
                    <a:pt x="5795" y="519"/>
                    <a:pt x="4900" y="519"/>
                  </a:cubicBezTo>
                  <a:cubicBezTo>
                    <a:pt x="4133" y="519"/>
                    <a:pt x="3384" y="409"/>
                    <a:pt x="2675" y="1"/>
                  </a:cubicBezTo>
                  <a:close/>
                </a:path>
              </a:pathLst>
            </a:custGeom>
            <a:solidFill>
              <a:srgbClr val="A5B7C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726" name="Google Shape;8726;p57"/>
            <p:cNvSpPr/>
            <p:nvPr/>
          </p:nvSpPr>
          <p:spPr>
            <a:xfrm>
              <a:off x="6497925" y="4391525"/>
              <a:ext cx="125725" cy="97375"/>
            </a:xfrm>
            <a:custGeom>
              <a:rect b="b" l="l" r="r" t="t"/>
              <a:pathLst>
                <a:path extrusionOk="0" h="3895" w="5029">
                  <a:moveTo>
                    <a:pt x="4062" y="0"/>
                  </a:moveTo>
                  <a:cubicBezTo>
                    <a:pt x="3557" y="0"/>
                    <a:pt x="2937" y="491"/>
                    <a:pt x="2445" y="491"/>
                  </a:cubicBezTo>
                  <a:cubicBezTo>
                    <a:pt x="2234" y="491"/>
                    <a:pt x="2046" y="401"/>
                    <a:pt x="1901" y="144"/>
                  </a:cubicBezTo>
                  <a:cubicBezTo>
                    <a:pt x="0" y="403"/>
                    <a:pt x="570" y="1975"/>
                    <a:pt x="225" y="2960"/>
                  </a:cubicBezTo>
                  <a:cubicBezTo>
                    <a:pt x="38" y="3485"/>
                    <a:pt x="566" y="3894"/>
                    <a:pt x="1172" y="3894"/>
                  </a:cubicBezTo>
                  <a:cubicBezTo>
                    <a:pt x="1185" y="3894"/>
                    <a:pt x="1197" y="3894"/>
                    <a:pt x="1210" y="3894"/>
                  </a:cubicBezTo>
                  <a:cubicBezTo>
                    <a:pt x="2298" y="3876"/>
                    <a:pt x="5029" y="1630"/>
                    <a:pt x="4804" y="783"/>
                  </a:cubicBezTo>
                  <a:cubicBezTo>
                    <a:pt x="4638" y="185"/>
                    <a:pt x="4372" y="0"/>
                    <a:pt x="4062" y="0"/>
                  </a:cubicBezTo>
                  <a:close/>
                </a:path>
              </a:pathLst>
            </a:custGeom>
            <a:solidFill>
              <a:srgbClr val="A5B7C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727" name="Google Shape;8727;p57"/>
            <p:cNvSpPr/>
            <p:nvPr/>
          </p:nvSpPr>
          <p:spPr>
            <a:xfrm>
              <a:off x="5334875" y="2906300"/>
              <a:ext cx="82100" cy="128050"/>
            </a:xfrm>
            <a:custGeom>
              <a:rect b="b" l="l" r="r" t="t"/>
              <a:pathLst>
                <a:path extrusionOk="0" h="5122" w="3284">
                  <a:moveTo>
                    <a:pt x="519" y="1"/>
                  </a:moveTo>
                  <a:lnTo>
                    <a:pt x="380" y="139"/>
                  </a:lnTo>
                  <a:cubicBezTo>
                    <a:pt x="104" y="1452"/>
                    <a:pt x="0" y="2766"/>
                    <a:pt x="380" y="4062"/>
                  </a:cubicBezTo>
                  <a:cubicBezTo>
                    <a:pt x="534" y="4660"/>
                    <a:pt x="796" y="5122"/>
                    <a:pt x="1420" y="5122"/>
                  </a:cubicBezTo>
                  <a:cubicBezTo>
                    <a:pt x="1500" y="5122"/>
                    <a:pt x="1585" y="5114"/>
                    <a:pt x="1676" y="5099"/>
                  </a:cubicBezTo>
                  <a:cubicBezTo>
                    <a:pt x="2471" y="4978"/>
                    <a:pt x="3284" y="4408"/>
                    <a:pt x="3111" y="3734"/>
                  </a:cubicBezTo>
                  <a:cubicBezTo>
                    <a:pt x="2748" y="2213"/>
                    <a:pt x="2108" y="744"/>
                    <a:pt x="519" y="1"/>
                  </a:cubicBezTo>
                  <a:close/>
                </a:path>
              </a:pathLst>
            </a:custGeom>
            <a:solidFill>
              <a:srgbClr val="A5B7C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728" name="Google Shape;8728;p57"/>
            <p:cNvSpPr/>
            <p:nvPr/>
          </p:nvSpPr>
          <p:spPr>
            <a:xfrm>
              <a:off x="4869125" y="997550"/>
              <a:ext cx="160750" cy="66150"/>
            </a:xfrm>
            <a:custGeom>
              <a:rect b="b" l="l" r="r" t="t"/>
              <a:pathLst>
                <a:path extrusionOk="0" h="2646" w="6430">
                  <a:moveTo>
                    <a:pt x="1040" y="1"/>
                  </a:moveTo>
                  <a:cubicBezTo>
                    <a:pt x="589" y="1"/>
                    <a:pt x="239" y="358"/>
                    <a:pt x="104" y="814"/>
                  </a:cubicBezTo>
                  <a:cubicBezTo>
                    <a:pt x="1" y="1108"/>
                    <a:pt x="191" y="1419"/>
                    <a:pt x="502" y="1470"/>
                  </a:cubicBezTo>
                  <a:cubicBezTo>
                    <a:pt x="1971" y="1885"/>
                    <a:pt x="3440" y="2283"/>
                    <a:pt x="4736" y="2646"/>
                  </a:cubicBezTo>
                  <a:cubicBezTo>
                    <a:pt x="5427" y="2611"/>
                    <a:pt x="5928" y="2611"/>
                    <a:pt x="6239" y="2127"/>
                  </a:cubicBezTo>
                  <a:cubicBezTo>
                    <a:pt x="6429" y="1851"/>
                    <a:pt x="6308" y="1470"/>
                    <a:pt x="6066" y="1419"/>
                  </a:cubicBezTo>
                  <a:cubicBezTo>
                    <a:pt x="4373" y="1021"/>
                    <a:pt x="2852" y="36"/>
                    <a:pt x="1072" y="2"/>
                  </a:cubicBezTo>
                  <a:cubicBezTo>
                    <a:pt x="1061" y="1"/>
                    <a:pt x="1051" y="1"/>
                    <a:pt x="1040" y="1"/>
                  </a:cubicBezTo>
                  <a:close/>
                </a:path>
              </a:pathLst>
            </a:custGeom>
            <a:solidFill>
              <a:srgbClr val="A5B7C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729" name="Google Shape;8729;p57"/>
            <p:cNvSpPr/>
            <p:nvPr/>
          </p:nvSpPr>
          <p:spPr>
            <a:xfrm>
              <a:off x="3763550" y="998475"/>
              <a:ext cx="117975" cy="55725"/>
            </a:xfrm>
            <a:custGeom>
              <a:rect b="b" l="l" r="r" t="t"/>
              <a:pathLst>
                <a:path extrusionOk="0" h="2229" w="4719">
                  <a:moveTo>
                    <a:pt x="747" y="0"/>
                  </a:moveTo>
                  <a:cubicBezTo>
                    <a:pt x="407" y="0"/>
                    <a:pt x="65" y="161"/>
                    <a:pt x="18" y="690"/>
                  </a:cubicBezTo>
                  <a:cubicBezTo>
                    <a:pt x="0" y="863"/>
                    <a:pt x="190" y="1053"/>
                    <a:pt x="277" y="1243"/>
                  </a:cubicBezTo>
                  <a:lnTo>
                    <a:pt x="2333" y="2228"/>
                  </a:lnTo>
                  <a:cubicBezTo>
                    <a:pt x="2437" y="2220"/>
                    <a:pt x="2541" y="2220"/>
                    <a:pt x="2644" y="2220"/>
                  </a:cubicBezTo>
                  <a:cubicBezTo>
                    <a:pt x="2748" y="2220"/>
                    <a:pt x="2852" y="2220"/>
                    <a:pt x="2955" y="2211"/>
                  </a:cubicBezTo>
                  <a:cubicBezTo>
                    <a:pt x="3647" y="2142"/>
                    <a:pt x="4718" y="2090"/>
                    <a:pt x="4511" y="1261"/>
                  </a:cubicBezTo>
                  <a:cubicBezTo>
                    <a:pt x="4255" y="308"/>
                    <a:pt x="3582" y="187"/>
                    <a:pt x="2842" y="187"/>
                  </a:cubicBezTo>
                  <a:cubicBezTo>
                    <a:pt x="2589" y="187"/>
                    <a:pt x="2328" y="201"/>
                    <a:pt x="2074" y="201"/>
                  </a:cubicBezTo>
                  <a:cubicBezTo>
                    <a:pt x="1762" y="201"/>
                    <a:pt x="1460" y="180"/>
                    <a:pt x="1193" y="85"/>
                  </a:cubicBezTo>
                  <a:cubicBezTo>
                    <a:pt x="1066" y="36"/>
                    <a:pt x="907" y="0"/>
                    <a:pt x="747" y="0"/>
                  </a:cubicBezTo>
                  <a:close/>
                </a:path>
              </a:pathLst>
            </a:custGeom>
            <a:solidFill>
              <a:srgbClr val="A5B7C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730" name="Google Shape;8730;p57"/>
            <p:cNvSpPr/>
            <p:nvPr/>
          </p:nvSpPr>
          <p:spPr>
            <a:xfrm>
              <a:off x="6244750" y="3463175"/>
              <a:ext cx="127900" cy="76650"/>
            </a:xfrm>
            <a:custGeom>
              <a:rect b="b" l="l" r="r" t="t"/>
              <a:pathLst>
                <a:path extrusionOk="0" h="3066" w="5116">
                  <a:moveTo>
                    <a:pt x="4184" y="1"/>
                  </a:moveTo>
                  <a:cubicBezTo>
                    <a:pt x="4093" y="1"/>
                    <a:pt x="4000" y="13"/>
                    <a:pt x="3906" y="36"/>
                  </a:cubicBezTo>
                  <a:cubicBezTo>
                    <a:pt x="3232" y="209"/>
                    <a:pt x="2575" y="416"/>
                    <a:pt x="1918" y="641"/>
                  </a:cubicBezTo>
                  <a:lnTo>
                    <a:pt x="1936" y="641"/>
                  </a:lnTo>
                  <a:cubicBezTo>
                    <a:pt x="1659" y="848"/>
                    <a:pt x="1383" y="1038"/>
                    <a:pt x="1089" y="1194"/>
                  </a:cubicBezTo>
                  <a:cubicBezTo>
                    <a:pt x="432" y="1505"/>
                    <a:pt x="0" y="2093"/>
                    <a:pt x="311" y="2680"/>
                  </a:cubicBezTo>
                  <a:cubicBezTo>
                    <a:pt x="460" y="2964"/>
                    <a:pt x="650" y="3065"/>
                    <a:pt x="856" y="3065"/>
                  </a:cubicBezTo>
                  <a:cubicBezTo>
                    <a:pt x="1178" y="3065"/>
                    <a:pt x="1537" y="2818"/>
                    <a:pt x="1832" y="2628"/>
                  </a:cubicBezTo>
                  <a:cubicBezTo>
                    <a:pt x="2558" y="2093"/>
                    <a:pt x="3370" y="1695"/>
                    <a:pt x="4234" y="1436"/>
                  </a:cubicBezTo>
                  <a:cubicBezTo>
                    <a:pt x="4631" y="1332"/>
                    <a:pt x="5115" y="1108"/>
                    <a:pt x="4994" y="606"/>
                  </a:cubicBezTo>
                  <a:cubicBezTo>
                    <a:pt x="4883" y="203"/>
                    <a:pt x="4559" y="1"/>
                    <a:pt x="4184" y="1"/>
                  </a:cubicBezTo>
                  <a:close/>
                </a:path>
              </a:pathLst>
            </a:custGeom>
            <a:solidFill>
              <a:srgbClr val="A5B7C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731" name="Google Shape;8731;p57"/>
            <p:cNvSpPr/>
            <p:nvPr/>
          </p:nvSpPr>
          <p:spPr>
            <a:xfrm>
              <a:off x="6286725" y="2464325"/>
              <a:ext cx="67775" cy="93850"/>
            </a:xfrm>
            <a:custGeom>
              <a:rect b="b" l="l" r="r" t="t"/>
              <a:pathLst>
                <a:path extrusionOk="0" h="3754" w="2711">
                  <a:moveTo>
                    <a:pt x="1532" y="0"/>
                  </a:moveTo>
                  <a:cubicBezTo>
                    <a:pt x="1516" y="0"/>
                    <a:pt x="1500" y="0"/>
                    <a:pt x="1484" y="1"/>
                  </a:cubicBezTo>
                  <a:cubicBezTo>
                    <a:pt x="187" y="53"/>
                    <a:pt x="239" y="1332"/>
                    <a:pt x="101" y="2265"/>
                  </a:cubicBezTo>
                  <a:cubicBezTo>
                    <a:pt x="1" y="3066"/>
                    <a:pt x="465" y="3754"/>
                    <a:pt x="1243" y="3754"/>
                  </a:cubicBezTo>
                  <a:cubicBezTo>
                    <a:pt x="1271" y="3754"/>
                    <a:pt x="1299" y="3753"/>
                    <a:pt x="1328" y="3751"/>
                  </a:cubicBezTo>
                  <a:cubicBezTo>
                    <a:pt x="2711" y="3682"/>
                    <a:pt x="1967" y="2403"/>
                    <a:pt x="2313" y="1815"/>
                  </a:cubicBezTo>
                  <a:cubicBezTo>
                    <a:pt x="2228" y="1050"/>
                    <a:pt x="2528" y="0"/>
                    <a:pt x="1532" y="0"/>
                  </a:cubicBezTo>
                  <a:close/>
                </a:path>
              </a:pathLst>
            </a:custGeom>
            <a:solidFill>
              <a:srgbClr val="A5B7C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732" name="Google Shape;8732;p57"/>
            <p:cNvSpPr/>
            <p:nvPr/>
          </p:nvSpPr>
          <p:spPr>
            <a:xfrm>
              <a:off x="6279300" y="2861375"/>
              <a:ext cx="75625" cy="97275"/>
            </a:xfrm>
            <a:custGeom>
              <a:rect b="b" l="l" r="r" t="t"/>
              <a:pathLst>
                <a:path extrusionOk="0" h="3891" w="3025">
                  <a:moveTo>
                    <a:pt x="2403" y="1"/>
                  </a:moveTo>
                  <a:cubicBezTo>
                    <a:pt x="2178" y="1"/>
                    <a:pt x="1971" y="104"/>
                    <a:pt x="1850" y="277"/>
                  </a:cubicBezTo>
                  <a:cubicBezTo>
                    <a:pt x="1504" y="1193"/>
                    <a:pt x="882" y="1884"/>
                    <a:pt x="277" y="2610"/>
                  </a:cubicBezTo>
                  <a:cubicBezTo>
                    <a:pt x="35" y="2869"/>
                    <a:pt x="1" y="3284"/>
                    <a:pt x="208" y="3578"/>
                  </a:cubicBezTo>
                  <a:cubicBezTo>
                    <a:pt x="326" y="3766"/>
                    <a:pt x="507" y="3890"/>
                    <a:pt x="682" y="3890"/>
                  </a:cubicBezTo>
                  <a:cubicBezTo>
                    <a:pt x="764" y="3890"/>
                    <a:pt x="845" y="3863"/>
                    <a:pt x="916" y="3802"/>
                  </a:cubicBezTo>
                  <a:cubicBezTo>
                    <a:pt x="1815" y="3128"/>
                    <a:pt x="2731" y="2420"/>
                    <a:pt x="3025" y="1452"/>
                  </a:cubicBezTo>
                  <a:cubicBezTo>
                    <a:pt x="2973" y="744"/>
                    <a:pt x="2921" y="225"/>
                    <a:pt x="2403" y="1"/>
                  </a:cubicBezTo>
                  <a:close/>
                </a:path>
              </a:pathLst>
            </a:custGeom>
            <a:solidFill>
              <a:srgbClr val="A5B7C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733" name="Google Shape;8733;p57"/>
            <p:cNvSpPr/>
            <p:nvPr/>
          </p:nvSpPr>
          <p:spPr>
            <a:xfrm>
              <a:off x="4145025" y="994975"/>
              <a:ext cx="111500" cy="47325"/>
            </a:xfrm>
            <a:custGeom>
              <a:rect b="b" l="l" r="r" t="t"/>
              <a:pathLst>
                <a:path extrusionOk="0" h="1893" w="4460">
                  <a:moveTo>
                    <a:pt x="1539" y="105"/>
                  </a:moveTo>
                  <a:cubicBezTo>
                    <a:pt x="969" y="243"/>
                    <a:pt x="139" y="1"/>
                    <a:pt x="70" y="744"/>
                  </a:cubicBezTo>
                  <a:cubicBezTo>
                    <a:pt x="1" y="1418"/>
                    <a:pt x="813" y="1418"/>
                    <a:pt x="1332" y="1556"/>
                  </a:cubicBezTo>
                  <a:cubicBezTo>
                    <a:pt x="1764" y="1677"/>
                    <a:pt x="2213" y="1764"/>
                    <a:pt x="2645" y="1815"/>
                  </a:cubicBezTo>
                  <a:cubicBezTo>
                    <a:pt x="2898" y="1847"/>
                    <a:pt x="3179" y="1893"/>
                    <a:pt x="3440" y="1893"/>
                  </a:cubicBezTo>
                  <a:cubicBezTo>
                    <a:pt x="3890" y="1893"/>
                    <a:pt x="4279" y="1756"/>
                    <a:pt x="4356" y="1176"/>
                  </a:cubicBezTo>
                  <a:cubicBezTo>
                    <a:pt x="4459" y="346"/>
                    <a:pt x="3561" y="416"/>
                    <a:pt x="2956" y="329"/>
                  </a:cubicBezTo>
                  <a:lnTo>
                    <a:pt x="1539" y="105"/>
                  </a:lnTo>
                  <a:close/>
                </a:path>
              </a:pathLst>
            </a:custGeom>
            <a:solidFill>
              <a:srgbClr val="A5B7C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734" name="Google Shape;8734;p57"/>
            <p:cNvSpPr/>
            <p:nvPr/>
          </p:nvSpPr>
          <p:spPr>
            <a:xfrm>
              <a:off x="7213625" y="3803350"/>
              <a:ext cx="74075" cy="80050"/>
            </a:xfrm>
            <a:custGeom>
              <a:rect b="b" l="l" r="r" t="t"/>
              <a:pathLst>
                <a:path extrusionOk="0" h="3202" w="2963">
                  <a:moveTo>
                    <a:pt x="573" y="1"/>
                  </a:moveTo>
                  <a:cubicBezTo>
                    <a:pt x="233" y="1"/>
                    <a:pt x="0" y="333"/>
                    <a:pt x="59" y="704"/>
                  </a:cubicBezTo>
                  <a:cubicBezTo>
                    <a:pt x="284" y="1965"/>
                    <a:pt x="1096" y="2777"/>
                    <a:pt x="2289" y="3175"/>
                  </a:cubicBezTo>
                  <a:cubicBezTo>
                    <a:pt x="2343" y="3193"/>
                    <a:pt x="2395" y="3202"/>
                    <a:pt x="2445" y="3202"/>
                  </a:cubicBezTo>
                  <a:cubicBezTo>
                    <a:pt x="2729" y="3202"/>
                    <a:pt x="2933" y="2914"/>
                    <a:pt x="2963" y="2414"/>
                  </a:cubicBezTo>
                  <a:cubicBezTo>
                    <a:pt x="2341" y="1619"/>
                    <a:pt x="1960" y="427"/>
                    <a:pt x="751" y="30"/>
                  </a:cubicBezTo>
                  <a:cubicBezTo>
                    <a:pt x="689" y="10"/>
                    <a:pt x="630" y="1"/>
                    <a:pt x="573" y="1"/>
                  </a:cubicBezTo>
                  <a:close/>
                </a:path>
              </a:pathLst>
            </a:custGeom>
            <a:solidFill>
              <a:srgbClr val="A5B7C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735" name="Google Shape;8735;p57"/>
            <p:cNvSpPr/>
            <p:nvPr/>
          </p:nvSpPr>
          <p:spPr>
            <a:xfrm>
              <a:off x="6542025" y="3118350"/>
              <a:ext cx="66075" cy="79800"/>
            </a:xfrm>
            <a:custGeom>
              <a:rect b="b" l="l" r="r" t="t"/>
              <a:pathLst>
                <a:path extrusionOk="0" h="3192" w="2643">
                  <a:moveTo>
                    <a:pt x="1295" y="1"/>
                  </a:moveTo>
                  <a:cubicBezTo>
                    <a:pt x="1273" y="1"/>
                    <a:pt x="1250" y="2"/>
                    <a:pt x="1226" y="4"/>
                  </a:cubicBezTo>
                  <a:cubicBezTo>
                    <a:pt x="275" y="108"/>
                    <a:pt x="51" y="954"/>
                    <a:pt x="33" y="1732"/>
                  </a:cubicBezTo>
                  <a:cubicBezTo>
                    <a:pt x="1" y="2354"/>
                    <a:pt x="200" y="3192"/>
                    <a:pt x="910" y="3192"/>
                  </a:cubicBezTo>
                  <a:cubicBezTo>
                    <a:pt x="950" y="3192"/>
                    <a:pt x="992" y="3189"/>
                    <a:pt x="1036" y="3184"/>
                  </a:cubicBezTo>
                  <a:cubicBezTo>
                    <a:pt x="2643" y="2959"/>
                    <a:pt x="1640" y="1767"/>
                    <a:pt x="1640" y="1110"/>
                  </a:cubicBezTo>
                  <a:cubicBezTo>
                    <a:pt x="1740" y="547"/>
                    <a:pt x="1792" y="1"/>
                    <a:pt x="1295" y="1"/>
                  </a:cubicBezTo>
                  <a:close/>
                </a:path>
              </a:pathLst>
            </a:custGeom>
            <a:solidFill>
              <a:srgbClr val="A5B7C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736" name="Google Shape;8736;p57"/>
            <p:cNvSpPr/>
            <p:nvPr/>
          </p:nvSpPr>
          <p:spPr>
            <a:xfrm>
              <a:off x="4278100" y="987200"/>
              <a:ext cx="87225" cy="50150"/>
            </a:xfrm>
            <a:custGeom>
              <a:rect b="b" l="l" r="r" t="t"/>
              <a:pathLst>
                <a:path extrusionOk="0" h="2006" w="3489">
                  <a:moveTo>
                    <a:pt x="2519" y="46"/>
                  </a:moveTo>
                  <a:cubicBezTo>
                    <a:pt x="2407" y="46"/>
                    <a:pt x="2296" y="60"/>
                    <a:pt x="2195" y="87"/>
                  </a:cubicBezTo>
                  <a:cubicBezTo>
                    <a:pt x="1435" y="312"/>
                    <a:pt x="191" y="1"/>
                    <a:pt x="87" y="1107"/>
                  </a:cubicBezTo>
                  <a:cubicBezTo>
                    <a:pt x="1" y="1798"/>
                    <a:pt x="986" y="1746"/>
                    <a:pt x="1642" y="1781"/>
                  </a:cubicBezTo>
                  <a:cubicBezTo>
                    <a:pt x="2299" y="1556"/>
                    <a:pt x="3422" y="2005"/>
                    <a:pt x="3474" y="813"/>
                  </a:cubicBezTo>
                  <a:cubicBezTo>
                    <a:pt x="3488" y="284"/>
                    <a:pt x="2986" y="46"/>
                    <a:pt x="2519" y="46"/>
                  </a:cubicBezTo>
                  <a:close/>
                </a:path>
              </a:pathLst>
            </a:custGeom>
            <a:solidFill>
              <a:srgbClr val="A5B7C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737" name="Google Shape;8737;p57"/>
            <p:cNvSpPr/>
            <p:nvPr/>
          </p:nvSpPr>
          <p:spPr>
            <a:xfrm>
              <a:off x="6595650" y="1204100"/>
              <a:ext cx="81075" cy="41800"/>
            </a:xfrm>
            <a:custGeom>
              <a:rect b="b" l="l" r="r" t="t"/>
              <a:pathLst>
                <a:path extrusionOk="0" h="1672" w="3243">
                  <a:moveTo>
                    <a:pt x="1466" y="121"/>
                  </a:moveTo>
                  <a:cubicBezTo>
                    <a:pt x="1366" y="163"/>
                    <a:pt x="1241" y="173"/>
                    <a:pt x="1106" y="173"/>
                  </a:cubicBezTo>
                  <a:cubicBezTo>
                    <a:pt x="987" y="173"/>
                    <a:pt x="861" y="165"/>
                    <a:pt x="738" y="165"/>
                  </a:cubicBezTo>
                  <a:cubicBezTo>
                    <a:pt x="371" y="165"/>
                    <a:pt x="34" y="234"/>
                    <a:pt x="14" y="778"/>
                  </a:cubicBezTo>
                  <a:cubicBezTo>
                    <a:pt x="0" y="1593"/>
                    <a:pt x="628" y="1660"/>
                    <a:pt x="1232" y="1660"/>
                  </a:cubicBezTo>
                  <a:cubicBezTo>
                    <a:pt x="1352" y="1660"/>
                    <a:pt x="1472" y="1658"/>
                    <a:pt x="1585" y="1658"/>
                  </a:cubicBezTo>
                  <a:cubicBezTo>
                    <a:pt x="1627" y="1658"/>
                    <a:pt x="1668" y="1658"/>
                    <a:pt x="1708" y="1659"/>
                  </a:cubicBezTo>
                  <a:cubicBezTo>
                    <a:pt x="1826" y="1666"/>
                    <a:pt x="1954" y="1672"/>
                    <a:pt x="2085" y="1672"/>
                  </a:cubicBezTo>
                  <a:cubicBezTo>
                    <a:pt x="2644" y="1672"/>
                    <a:pt x="3242" y="1563"/>
                    <a:pt x="3228" y="933"/>
                  </a:cubicBezTo>
                  <a:cubicBezTo>
                    <a:pt x="3194" y="0"/>
                    <a:pt x="2209" y="207"/>
                    <a:pt x="1466" y="121"/>
                  </a:cubicBezTo>
                  <a:close/>
                </a:path>
              </a:pathLst>
            </a:custGeom>
            <a:solidFill>
              <a:srgbClr val="A5B7C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738" name="Google Shape;8738;p57"/>
            <p:cNvSpPr/>
            <p:nvPr/>
          </p:nvSpPr>
          <p:spPr>
            <a:xfrm>
              <a:off x="5040350" y="1034625"/>
              <a:ext cx="81550" cy="46975"/>
            </a:xfrm>
            <a:custGeom>
              <a:rect b="b" l="l" r="r" t="t"/>
              <a:pathLst>
                <a:path extrusionOk="0" h="1879" w="3262">
                  <a:moveTo>
                    <a:pt x="1625" y="1"/>
                  </a:moveTo>
                  <a:cubicBezTo>
                    <a:pt x="803" y="1"/>
                    <a:pt x="279" y="461"/>
                    <a:pt x="99" y="1249"/>
                  </a:cubicBezTo>
                  <a:cubicBezTo>
                    <a:pt x="0" y="1616"/>
                    <a:pt x="339" y="1879"/>
                    <a:pt x="645" y="1879"/>
                  </a:cubicBezTo>
                  <a:cubicBezTo>
                    <a:pt x="714" y="1879"/>
                    <a:pt x="781" y="1865"/>
                    <a:pt x="842" y="1837"/>
                  </a:cubicBezTo>
                  <a:cubicBezTo>
                    <a:pt x="1620" y="1474"/>
                    <a:pt x="2829" y="1750"/>
                    <a:pt x="3106" y="800"/>
                  </a:cubicBezTo>
                  <a:cubicBezTo>
                    <a:pt x="3261" y="229"/>
                    <a:pt x="2363" y="22"/>
                    <a:pt x="1758" y="5"/>
                  </a:cubicBezTo>
                  <a:cubicBezTo>
                    <a:pt x="1713" y="2"/>
                    <a:pt x="1668" y="1"/>
                    <a:pt x="1625" y="1"/>
                  </a:cubicBezTo>
                  <a:close/>
                </a:path>
              </a:pathLst>
            </a:custGeom>
            <a:solidFill>
              <a:srgbClr val="A5B7C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739" name="Google Shape;8739;p57"/>
            <p:cNvSpPr/>
            <p:nvPr/>
          </p:nvSpPr>
          <p:spPr>
            <a:xfrm>
              <a:off x="6380950" y="3302475"/>
              <a:ext cx="77800" cy="40225"/>
            </a:xfrm>
            <a:custGeom>
              <a:rect b="b" l="l" r="r" t="t"/>
              <a:pathLst>
                <a:path extrusionOk="0" h="1609" w="3112">
                  <a:moveTo>
                    <a:pt x="843" y="80"/>
                  </a:moveTo>
                  <a:cubicBezTo>
                    <a:pt x="352" y="80"/>
                    <a:pt x="1" y="466"/>
                    <a:pt x="65" y="882"/>
                  </a:cubicBezTo>
                  <a:cubicBezTo>
                    <a:pt x="161" y="1545"/>
                    <a:pt x="602" y="1578"/>
                    <a:pt x="1054" y="1578"/>
                  </a:cubicBezTo>
                  <a:cubicBezTo>
                    <a:pt x="1103" y="1578"/>
                    <a:pt x="1152" y="1577"/>
                    <a:pt x="1201" y="1577"/>
                  </a:cubicBezTo>
                  <a:cubicBezTo>
                    <a:pt x="1347" y="1577"/>
                    <a:pt x="1491" y="1581"/>
                    <a:pt x="1620" y="1608"/>
                  </a:cubicBezTo>
                  <a:cubicBezTo>
                    <a:pt x="1746" y="1549"/>
                    <a:pt x="1903" y="1535"/>
                    <a:pt x="2065" y="1535"/>
                  </a:cubicBezTo>
                  <a:cubicBezTo>
                    <a:pt x="2212" y="1535"/>
                    <a:pt x="2363" y="1547"/>
                    <a:pt x="2502" y="1547"/>
                  </a:cubicBezTo>
                  <a:cubicBezTo>
                    <a:pt x="2845" y="1547"/>
                    <a:pt x="3112" y="1478"/>
                    <a:pt x="3037" y="1003"/>
                  </a:cubicBezTo>
                  <a:cubicBezTo>
                    <a:pt x="2882" y="1"/>
                    <a:pt x="1741" y="191"/>
                    <a:pt x="963" y="87"/>
                  </a:cubicBezTo>
                  <a:cubicBezTo>
                    <a:pt x="923" y="82"/>
                    <a:pt x="882" y="80"/>
                    <a:pt x="843" y="80"/>
                  </a:cubicBezTo>
                  <a:close/>
                </a:path>
              </a:pathLst>
            </a:custGeom>
            <a:solidFill>
              <a:srgbClr val="A5B7C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740" name="Google Shape;8740;p57"/>
            <p:cNvSpPr/>
            <p:nvPr/>
          </p:nvSpPr>
          <p:spPr>
            <a:xfrm>
              <a:off x="4384825" y="996700"/>
              <a:ext cx="62025" cy="39775"/>
            </a:xfrm>
            <a:custGeom>
              <a:rect b="b" l="l" r="r" t="t"/>
              <a:pathLst>
                <a:path extrusionOk="0" h="1591" w="2481">
                  <a:moveTo>
                    <a:pt x="1811" y="155"/>
                  </a:moveTo>
                  <a:cubicBezTo>
                    <a:pt x="1713" y="155"/>
                    <a:pt x="1613" y="168"/>
                    <a:pt x="1521" y="191"/>
                  </a:cubicBezTo>
                  <a:cubicBezTo>
                    <a:pt x="985" y="312"/>
                    <a:pt x="121" y="1"/>
                    <a:pt x="52" y="917"/>
                  </a:cubicBezTo>
                  <a:cubicBezTo>
                    <a:pt x="0" y="1487"/>
                    <a:pt x="536" y="1574"/>
                    <a:pt x="1054" y="1591"/>
                  </a:cubicBezTo>
                  <a:cubicBezTo>
                    <a:pt x="1573" y="1418"/>
                    <a:pt x="2385" y="1556"/>
                    <a:pt x="2454" y="727"/>
                  </a:cubicBezTo>
                  <a:cubicBezTo>
                    <a:pt x="2481" y="311"/>
                    <a:pt x="2153" y="155"/>
                    <a:pt x="1811" y="155"/>
                  </a:cubicBezTo>
                  <a:close/>
                </a:path>
              </a:pathLst>
            </a:custGeom>
            <a:solidFill>
              <a:srgbClr val="A5B7C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741" name="Google Shape;8741;p57"/>
            <p:cNvSpPr/>
            <p:nvPr/>
          </p:nvSpPr>
          <p:spPr>
            <a:xfrm>
              <a:off x="2100625" y="1004500"/>
              <a:ext cx="520200" cy="95050"/>
            </a:xfrm>
            <a:custGeom>
              <a:rect b="b" l="l" r="r" t="t"/>
              <a:pathLst>
                <a:path extrusionOk="0" h="3802" w="20808">
                  <a:moveTo>
                    <a:pt x="20756" y="0"/>
                  </a:moveTo>
                  <a:lnTo>
                    <a:pt x="20738" y="17"/>
                  </a:lnTo>
                  <a:lnTo>
                    <a:pt x="20773" y="17"/>
                  </a:lnTo>
                  <a:lnTo>
                    <a:pt x="20808" y="0"/>
                  </a:lnTo>
                  <a:close/>
                  <a:moveTo>
                    <a:pt x="1" y="3785"/>
                  </a:moveTo>
                  <a:lnTo>
                    <a:pt x="1" y="3802"/>
                  </a:lnTo>
                  <a:lnTo>
                    <a:pt x="18" y="3802"/>
                  </a:lnTo>
                  <a:lnTo>
                    <a:pt x="18" y="3785"/>
                  </a:lnTo>
                  <a:close/>
                </a:path>
              </a:pathLst>
            </a:custGeom>
            <a:solidFill>
              <a:srgbClr val="A5B7C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742" name="Google Shape;8742;p57"/>
            <p:cNvSpPr/>
            <p:nvPr/>
          </p:nvSpPr>
          <p:spPr>
            <a:xfrm>
              <a:off x="233350" y="949250"/>
              <a:ext cx="3232550" cy="3802300"/>
            </a:xfrm>
            <a:custGeom>
              <a:rect b="b" l="l" r="r" t="t"/>
              <a:pathLst>
                <a:path extrusionOk="0" h="152092" w="129302">
                  <a:moveTo>
                    <a:pt x="97270" y="1644"/>
                  </a:moveTo>
                  <a:cubicBezTo>
                    <a:pt x="97347" y="1644"/>
                    <a:pt x="97424" y="1648"/>
                    <a:pt x="97503" y="1657"/>
                  </a:cubicBezTo>
                  <a:cubicBezTo>
                    <a:pt x="97555" y="1674"/>
                    <a:pt x="97607" y="1692"/>
                    <a:pt x="97642" y="1709"/>
                  </a:cubicBezTo>
                  <a:lnTo>
                    <a:pt x="95601" y="2170"/>
                  </a:lnTo>
                  <a:lnTo>
                    <a:pt x="95601" y="2170"/>
                  </a:lnTo>
                  <a:cubicBezTo>
                    <a:pt x="96129" y="1917"/>
                    <a:pt x="96661" y="1644"/>
                    <a:pt x="97270" y="1644"/>
                  </a:cubicBezTo>
                  <a:close/>
                  <a:moveTo>
                    <a:pt x="95473" y="2210"/>
                  </a:moveTo>
                  <a:lnTo>
                    <a:pt x="95447" y="2227"/>
                  </a:lnTo>
                  <a:lnTo>
                    <a:pt x="95429" y="2227"/>
                  </a:lnTo>
                  <a:lnTo>
                    <a:pt x="95464" y="2210"/>
                  </a:lnTo>
                  <a:close/>
                  <a:moveTo>
                    <a:pt x="68358" y="8951"/>
                  </a:moveTo>
                  <a:cubicBezTo>
                    <a:pt x="68553" y="8951"/>
                    <a:pt x="68761" y="9049"/>
                    <a:pt x="68989" y="9313"/>
                  </a:cubicBezTo>
                  <a:cubicBezTo>
                    <a:pt x="69208" y="9280"/>
                    <a:pt x="69420" y="9268"/>
                    <a:pt x="69634" y="9268"/>
                  </a:cubicBezTo>
                  <a:cubicBezTo>
                    <a:pt x="69758" y="9268"/>
                    <a:pt x="69882" y="9272"/>
                    <a:pt x="70008" y="9278"/>
                  </a:cubicBezTo>
                  <a:cubicBezTo>
                    <a:pt x="70061" y="9286"/>
                    <a:pt x="70117" y="9289"/>
                    <a:pt x="70177" y="9289"/>
                  </a:cubicBezTo>
                  <a:cubicBezTo>
                    <a:pt x="70522" y="9289"/>
                    <a:pt x="70965" y="9176"/>
                    <a:pt x="71318" y="9176"/>
                  </a:cubicBezTo>
                  <a:cubicBezTo>
                    <a:pt x="71841" y="9176"/>
                    <a:pt x="72167" y="9425"/>
                    <a:pt x="71685" y="10661"/>
                  </a:cubicBezTo>
                  <a:cubicBezTo>
                    <a:pt x="71581" y="10937"/>
                    <a:pt x="71823" y="11265"/>
                    <a:pt x="72151" y="11386"/>
                  </a:cubicBezTo>
                  <a:cubicBezTo>
                    <a:pt x="72428" y="11438"/>
                    <a:pt x="72722" y="11490"/>
                    <a:pt x="72998" y="11507"/>
                  </a:cubicBezTo>
                  <a:cubicBezTo>
                    <a:pt x="72652" y="11922"/>
                    <a:pt x="72359" y="12406"/>
                    <a:pt x="71927" y="12717"/>
                  </a:cubicBezTo>
                  <a:cubicBezTo>
                    <a:pt x="71831" y="12786"/>
                    <a:pt x="71741" y="12813"/>
                    <a:pt x="71654" y="12813"/>
                  </a:cubicBezTo>
                  <a:cubicBezTo>
                    <a:pt x="71349" y="12813"/>
                    <a:pt x="71090" y="12473"/>
                    <a:pt x="70821" y="12406"/>
                  </a:cubicBezTo>
                  <a:cubicBezTo>
                    <a:pt x="69127" y="11939"/>
                    <a:pt x="69334" y="10488"/>
                    <a:pt x="68989" y="9313"/>
                  </a:cubicBezTo>
                  <a:lnTo>
                    <a:pt x="67330" y="9520"/>
                  </a:lnTo>
                  <a:cubicBezTo>
                    <a:pt x="67668" y="9295"/>
                    <a:pt x="67992" y="8951"/>
                    <a:pt x="68358" y="8951"/>
                  </a:cubicBezTo>
                  <a:close/>
                  <a:moveTo>
                    <a:pt x="51546" y="12467"/>
                  </a:moveTo>
                  <a:cubicBezTo>
                    <a:pt x="51593" y="12467"/>
                    <a:pt x="51647" y="12470"/>
                    <a:pt x="51707" y="12475"/>
                  </a:cubicBezTo>
                  <a:cubicBezTo>
                    <a:pt x="51897" y="12648"/>
                    <a:pt x="52157" y="12890"/>
                    <a:pt x="52433" y="13115"/>
                  </a:cubicBezTo>
                  <a:cubicBezTo>
                    <a:pt x="52260" y="13270"/>
                    <a:pt x="52053" y="13374"/>
                    <a:pt x="51845" y="13460"/>
                  </a:cubicBezTo>
                  <a:cubicBezTo>
                    <a:pt x="51802" y="13467"/>
                    <a:pt x="51764" y="13470"/>
                    <a:pt x="51729" y="13470"/>
                  </a:cubicBezTo>
                  <a:cubicBezTo>
                    <a:pt x="51300" y="13470"/>
                    <a:pt x="51439" y="13007"/>
                    <a:pt x="51327" y="12752"/>
                  </a:cubicBezTo>
                  <a:cubicBezTo>
                    <a:pt x="51225" y="12548"/>
                    <a:pt x="51295" y="12467"/>
                    <a:pt x="51546" y="12467"/>
                  </a:cubicBezTo>
                  <a:close/>
                  <a:moveTo>
                    <a:pt x="55481" y="12549"/>
                  </a:moveTo>
                  <a:cubicBezTo>
                    <a:pt x="55526" y="12549"/>
                    <a:pt x="55570" y="12553"/>
                    <a:pt x="55613" y="12562"/>
                  </a:cubicBezTo>
                  <a:lnTo>
                    <a:pt x="54576" y="13789"/>
                  </a:lnTo>
                  <a:lnTo>
                    <a:pt x="53954" y="13184"/>
                  </a:lnTo>
                  <a:cubicBezTo>
                    <a:pt x="54420" y="12976"/>
                    <a:pt x="54870" y="12752"/>
                    <a:pt x="55336" y="12562"/>
                  </a:cubicBezTo>
                  <a:cubicBezTo>
                    <a:pt x="55388" y="12553"/>
                    <a:pt x="55436" y="12549"/>
                    <a:pt x="55481" y="12549"/>
                  </a:cubicBezTo>
                  <a:close/>
                  <a:moveTo>
                    <a:pt x="116966" y="0"/>
                  </a:moveTo>
                  <a:cubicBezTo>
                    <a:pt x="112339" y="0"/>
                    <a:pt x="107712" y="747"/>
                    <a:pt x="103085" y="1035"/>
                  </a:cubicBezTo>
                  <a:cubicBezTo>
                    <a:pt x="101910" y="1104"/>
                    <a:pt x="100735" y="983"/>
                    <a:pt x="99542" y="1260"/>
                  </a:cubicBezTo>
                  <a:cubicBezTo>
                    <a:pt x="99533" y="1262"/>
                    <a:pt x="99523" y="1263"/>
                    <a:pt x="99512" y="1263"/>
                  </a:cubicBezTo>
                  <a:cubicBezTo>
                    <a:pt x="99194" y="1263"/>
                    <a:pt x="98389" y="307"/>
                    <a:pt x="97503" y="240"/>
                  </a:cubicBezTo>
                  <a:cubicBezTo>
                    <a:pt x="96554" y="172"/>
                    <a:pt x="95607" y="143"/>
                    <a:pt x="94661" y="143"/>
                  </a:cubicBezTo>
                  <a:cubicBezTo>
                    <a:pt x="91541" y="143"/>
                    <a:pt x="88432" y="459"/>
                    <a:pt x="85303" y="724"/>
                  </a:cubicBezTo>
                  <a:cubicBezTo>
                    <a:pt x="83379" y="875"/>
                    <a:pt x="81549" y="1637"/>
                    <a:pt x="79578" y="1637"/>
                  </a:cubicBezTo>
                  <a:cubicBezTo>
                    <a:pt x="79300" y="1637"/>
                    <a:pt x="79020" y="1622"/>
                    <a:pt x="78736" y="1588"/>
                  </a:cubicBezTo>
                  <a:cubicBezTo>
                    <a:pt x="78573" y="1568"/>
                    <a:pt x="78403" y="1557"/>
                    <a:pt x="78229" y="1557"/>
                  </a:cubicBezTo>
                  <a:cubicBezTo>
                    <a:pt x="77349" y="1557"/>
                    <a:pt x="76386" y="1840"/>
                    <a:pt x="75953" y="2677"/>
                  </a:cubicBezTo>
                  <a:cubicBezTo>
                    <a:pt x="75538" y="3489"/>
                    <a:pt x="76333" y="4163"/>
                    <a:pt x="76956" y="4750"/>
                  </a:cubicBezTo>
                  <a:cubicBezTo>
                    <a:pt x="77215" y="4992"/>
                    <a:pt x="77232" y="5511"/>
                    <a:pt x="77370" y="5891"/>
                  </a:cubicBezTo>
                  <a:cubicBezTo>
                    <a:pt x="77348" y="5890"/>
                    <a:pt x="77325" y="5889"/>
                    <a:pt x="77301" y="5889"/>
                  </a:cubicBezTo>
                  <a:cubicBezTo>
                    <a:pt x="77154" y="5889"/>
                    <a:pt x="76988" y="5912"/>
                    <a:pt x="76844" y="5912"/>
                  </a:cubicBezTo>
                  <a:cubicBezTo>
                    <a:pt x="76726" y="5912"/>
                    <a:pt x="76623" y="5896"/>
                    <a:pt x="76558" y="5839"/>
                  </a:cubicBezTo>
                  <a:cubicBezTo>
                    <a:pt x="76285" y="5586"/>
                    <a:pt x="76034" y="5489"/>
                    <a:pt x="75796" y="5489"/>
                  </a:cubicBezTo>
                  <a:cubicBezTo>
                    <a:pt x="75417" y="5489"/>
                    <a:pt x="75070" y="5733"/>
                    <a:pt x="74709" y="5977"/>
                  </a:cubicBezTo>
                  <a:lnTo>
                    <a:pt x="74709" y="5995"/>
                  </a:lnTo>
                  <a:lnTo>
                    <a:pt x="74692" y="5995"/>
                  </a:lnTo>
                  <a:cubicBezTo>
                    <a:pt x="74415" y="6358"/>
                    <a:pt x="73707" y="6479"/>
                    <a:pt x="73897" y="7066"/>
                  </a:cubicBezTo>
                  <a:cubicBezTo>
                    <a:pt x="74104" y="7654"/>
                    <a:pt x="74761" y="7671"/>
                    <a:pt x="75331" y="7723"/>
                  </a:cubicBezTo>
                  <a:lnTo>
                    <a:pt x="75625" y="7723"/>
                  </a:lnTo>
                  <a:lnTo>
                    <a:pt x="77146" y="7982"/>
                  </a:lnTo>
                  <a:cubicBezTo>
                    <a:pt x="76904" y="8068"/>
                    <a:pt x="76662" y="8120"/>
                    <a:pt x="76403" y="8120"/>
                  </a:cubicBezTo>
                  <a:cubicBezTo>
                    <a:pt x="76178" y="8103"/>
                    <a:pt x="75970" y="7930"/>
                    <a:pt x="75729" y="7861"/>
                  </a:cubicBezTo>
                  <a:cubicBezTo>
                    <a:pt x="75594" y="7823"/>
                    <a:pt x="75464" y="7807"/>
                    <a:pt x="75337" y="7807"/>
                  </a:cubicBezTo>
                  <a:cubicBezTo>
                    <a:pt x="74777" y="7807"/>
                    <a:pt x="74273" y="8116"/>
                    <a:pt x="73724" y="8172"/>
                  </a:cubicBezTo>
                  <a:cubicBezTo>
                    <a:pt x="73717" y="8173"/>
                    <a:pt x="73710" y="8174"/>
                    <a:pt x="73702" y="8174"/>
                  </a:cubicBezTo>
                  <a:cubicBezTo>
                    <a:pt x="73450" y="8174"/>
                    <a:pt x="72913" y="7613"/>
                    <a:pt x="72946" y="7394"/>
                  </a:cubicBezTo>
                  <a:cubicBezTo>
                    <a:pt x="73102" y="6479"/>
                    <a:pt x="73810" y="6098"/>
                    <a:pt x="74674" y="5995"/>
                  </a:cubicBezTo>
                  <a:lnTo>
                    <a:pt x="74674" y="5977"/>
                  </a:lnTo>
                  <a:cubicBezTo>
                    <a:pt x="74726" y="5545"/>
                    <a:pt x="74830" y="5113"/>
                    <a:pt x="74951" y="4681"/>
                  </a:cubicBezTo>
                  <a:cubicBezTo>
                    <a:pt x="75072" y="4370"/>
                    <a:pt x="75435" y="4076"/>
                    <a:pt x="75124" y="3748"/>
                  </a:cubicBezTo>
                  <a:cubicBezTo>
                    <a:pt x="74832" y="3467"/>
                    <a:pt x="74483" y="3396"/>
                    <a:pt x="74119" y="3396"/>
                  </a:cubicBezTo>
                  <a:cubicBezTo>
                    <a:pt x="73856" y="3396"/>
                    <a:pt x="73587" y="3433"/>
                    <a:pt x="73326" y="3454"/>
                  </a:cubicBezTo>
                  <a:cubicBezTo>
                    <a:pt x="72946" y="3506"/>
                    <a:pt x="72756" y="3748"/>
                    <a:pt x="72704" y="4180"/>
                  </a:cubicBezTo>
                  <a:cubicBezTo>
                    <a:pt x="72601" y="5252"/>
                    <a:pt x="72134" y="6098"/>
                    <a:pt x="70959" y="6340"/>
                  </a:cubicBezTo>
                  <a:cubicBezTo>
                    <a:pt x="70855" y="6427"/>
                    <a:pt x="70769" y="6513"/>
                    <a:pt x="70665" y="6617"/>
                  </a:cubicBezTo>
                  <a:cubicBezTo>
                    <a:pt x="70786" y="6859"/>
                    <a:pt x="70924" y="7083"/>
                    <a:pt x="71097" y="7291"/>
                  </a:cubicBezTo>
                  <a:cubicBezTo>
                    <a:pt x="71304" y="7412"/>
                    <a:pt x="71546" y="7515"/>
                    <a:pt x="71788" y="7567"/>
                  </a:cubicBezTo>
                  <a:cubicBezTo>
                    <a:pt x="71650" y="7550"/>
                    <a:pt x="71512" y="7541"/>
                    <a:pt x="71374" y="7541"/>
                  </a:cubicBezTo>
                  <a:cubicBezTo>
                    <a:pt x="71235" y="7541"/>
                    <a:pt x="71097" y="7550"/>
                    <a:pt x="70959" y="7567"/>
                  </a:cubicBezTo>
                  <a:cubicBezTo>
                    <a:pt x="70569" y="7671"/>
                    <a:pt x="70173" y="7708"/>
                    <a:pt x="69775" y="7708"/>
                  </a:cubicBezTo>
                  <a:cubicBezTo>
                    <a:pt x="68812" y="7708"/>
                    <a:pt x="67832" y="7494"/>
                    <a:pt x="66868" y="7494"/>
                  </a:cubicBezTo>
                  <a:cubicBezTo>
                    <a:pt x="66108" y="7494"/>
                    <a:pt x="65357" y="7627"/>
                    <a:pt x="64634" y="8103"/>
                  </a:cubicBezTo>
                  <a:cubicBezTo>
                    <a:pt x="64271" y="8345"/>
                    <a:pt x="63580" y="8379"/>
                    <a:pt x="63666" y="8863"/>
                  </a:cubicBezTo>
                  <a:cubicBezTo>
                    <a:pt x="63752" y="9382"/>
                    <a:pt x="64167" y="9900"/>
                    <a:pt x="64547" y="10315"/>
                  </a:cubicBezTo>
                  <a:cubicBezTo>
                    <a:pt x="64666" y="10447"/>
                    <a:pt x="64798" y="10498"/>
                    <a:pt x="64939" y="10498"/>
                  </a:cubicBezTo>
                  <a:cubicBezTo>
                    <a:pt x="65148" y="10498"/>
                    <a:pt x="65375" y="10387"/>
                    <a:pt x="65602" y="10263"/>
                  </a:cubicBezTo>
                  <a:cubicBezTo>
                    <a:pt x="66124" y="9977"/>
                    <a:pt x="66711" y="9789"/>
                    <a:pt x="67269" y="9556"/>
                  </a:cubicBezTo>
                  <a:lnTo>
                    <a:pt x="67269" y="9556"/>
                  </a:lnTo>
                  <a:cubicBezTo>
                    <a:pt x="66173" y="11022"/>
                    <a:pt x="64072" y="10911"/>
                    <a:pt x="62975" y="11974"/>
                  </a:cubicBezTo>
                  <a:cubicBezTo>
                    <a:pt x="62086" y="12850"/>
                    <a:pt x="61268" y="13162"/>
                    <a:pt x="60357" y="13162"/>
                  </a:cubicBezTo>
                  <a:cubicBezTo>
                    <a:pt x="59993" y="13162"/>
                    <a:pt x="59613" y="13112"/>
                    <a:pt x="59207" y="13028"/>
                  </a:cubicBezTo>
                  <a:cubicBezTo>
                    <a:pt x="58430" y="12873"/>
                    <a:pt x="57687" y="12510"/>
                    <a:pt x="56926" y="12233"/>
                  </a:cubicBezTo>
                  <a:cubicBezTo>
                    <a:pt x="57173" y="12050"/>
                    <a:pt x="57402" y="11981"/>
                    <a:pt x="57619" y="11981"/>
                  </a:cubicBezTo>
                  <a:cubicBezTo>
                    <a:pt x="58162" y="11981"/>
                    <a:pt x="58632" y="12416"/>
                    <a:pt x="59138" y="12613"/>
                  </a:cubicBezTo>
                  <a:cubicBezTo>
                    <a:pt x="59332" y="12687"/>
                    <a:pt x="59512" y="12718"/>
                    <a:pt x="59680" y="12718"/>
                  </a:cubicBezTo>
                  <a:cubicBezTo>
                    <a:pt x="60502" y="12718"/>
                    <a:pt x="61062" y="11967"/>
                    <a:pt x="61765" y="11680"/>
                  </a:cubicBezTo>
                  <a:cubicBezTo>
                    <a:pt x="62404" y="11421"/>
                    <a:pt x="61903" y="10851"/>
                    <a:pt x="61661" y="10384"/>
                  </a:cubicBezTo>
                  <a:cubicBezTo>
                    <a:pt x="61454" y="9987"/>
                    <a:pt x="61921" y="9745"/>
                    <a:pt x="62249" y="9537"/>
                  </a:cubicBezTo>
                  <a:cubicBezTo>
                    <a:pt x="62664" y="9295"/>
                    <a:pt x="63441" y="9226"/>
                    <a:pt x="63182" y="8518"/>
                  </a:cubicBezTo>
                  <a:cubicBezTo>
                    <a:pt x="63018" y="8098"/>
                    <a:pt x="62703" y="8030"/>
                    <a:pt x="62354" y="8030"/>
                  </a:cubicBezTo>
                  <a:cubicBezTo>
                    <a:pt x="62187" y="8030"/>
                    <a:pt x="62013" y="8045"/>
                    <a:pt x="61845" y="8045"/>
                  </a:cubicBezTo>
                  <a:cubicBezTo>
                    <a:pt x="61771" y="8045"/>
                    <a:pt x="61698" y="8042"/>
                    <a:pt x="61627" y="8034"/>
                  </a:cubicBezTo>
                  <a:cubicBezTo>
                    <a:pt x="61564" y="8027"/>
                    <a:pt x="61502" y="8024"/>
                    <a:pt x="61440" y="8024"/>
                  </a:cubicBezTo>
                  <a:cubicBezTo>
                    <a:pt x="60620" y="8024"/>
                    <a:pt x="59973" y="8583"/>
                    <a:pt x="59080" y="8583"/>
                  </a:cubicBezTo>
                  <a:cubicBezTo>
                    <a:pt x="59004" y="8583"/>
                    <a:pt x="58925" y="8579"/>
                    <a:pt x="58844" y="8570"/>
                  </a:cubicBezTo>
                  <a:cubicBezTo>
                    <a:pt x="57410" y="8414"/>
                    <a:pt x="56391" y="7671"/>
                    <a:pt x="55181" y="7187"/>
                  </a:cubicBezTo>
                  <a:cubicBezTo>
                    <a:pt x="54440" y="6892"/>
                    <a:pt x="53723" y="6767"/>
                    <a:pt x="53025" y="6767"/>
                  </a:cubicBezTo>
                  <a:cubicBezTo>
                    <a:pt x="51022" y="6767"/>
                    <a:pt x="49177" y="7799"/>
                    <a:pt x="47370" y="8812"/>
                  </a:cubicBezTo>
                  <a:cubicBezTo>
                    <a:pt x="46903" y="9071"/>
                    <a:pt x="46765" y="9434"/>
                    <a:pt x="46972" y="9969"/>
                  </a:cubicBezTo>
                  <a:cubicBezTo>
                    <a:pt x="47155" y="10426"/>
                    <a:pt x="47351" y="10748"/>
                    <a:pt x="47819" y="10748"/>
                  </a:cubicBezTo>
                  <a:cubicBezTo>
                    <a:pt x="47883" y="10748"/>
                    <a:pt x="47952" y="10742"/>
                    <a:pt x="48026" y="10730"/>
                  </a:cubicBezTo>
                  <a:lnTo>
                    <a:pt x="50498" y="10280"/>
                  </a:lnTo>
                  <a:cubicBezTo>
                    <a:pt x="50618" y="10263"/>
                    <a:pt x="50739" y="10229"/>
                    <a:pt x="50878" y="10194"/>
                  </a:cubicBezTo>
                  <a:lnTo>
                    <a:pt x="50878" y="10194"/>
                  </a:lnTo>
                  <a:cubicBezTo>
                    <a:pt x="50878" y="10298"/>
                    <a:pt x="50860" y="10401"/>
                    <a:pt x="50860" y="10505"/>
                  </a:cubicBezTo>
                  <a:cubicBezTo>
                    <a:pt x="50614" y="11663"/>
                    <a:pt x="50148" y="12321"/>
                    <a:pt x="49280" y="12321"/>
                  </a:cubicBezTo>
                  <a:cubicBezTo>
                    <a:pt x="48931" y="12321"/>
                    <a:pt x="48517" y="12214"/>
                    <a:pt x="48026" y="11991"/>
                  </a:cubicBezTo>
                  <a:cubicBezTo>
                    <a:pt x="46374" y="11254"/>
                    <a:pt x="44693" y="10979"/>
                    <a:pt x="42955" y="10979"/>
                  </a:cubicBezTo>
                  <a:cubicBezTo>
                    <a:pt x="42002" y="10979"/>
                    <a:pt x="41033" y="11062"/>
                    <a:pt x="40042" y="11196"/>
                  </a:cubicBezTo>
                  <a:cubicBezTo>
                    <a:pt x="38536" y="11404"/>
                    <a:pt x="37062" y="12285"/>
                    <a:pt x="35569" y="12285"/>
                  </a:cubicBezTo>
                  <a:cubicBezTo>
                    <a:pt x="35195" y="12285"/>
                    <a:pt x="34820" y="12230"/>
                    <a:pt x="34443" y="12095"/>
                  </a:cubicBezTo>
                  <a:cubicBezTo>
                    <a:pt x="32698" y="11490"/>
                    <a:pt x="30900" y="11110"/>
                    <a:pt x="29068" y="10920"/>
                  </a:cubicBezTo>
                  <a:cubicBezTo>
                    <a:pt x="27080" y="10698"/>
                    <a:pt x="25171" y="10202"/>
                    <a:pt x="23146" y="10202"/>
                  </a:cubicBezTo>
                  <a:cubicBezTo>
                    <a:pt x="22337" y="10202"/>
                    <a:pt x="21510" y="10281"/>
                    <a:pt x="20652" y="10488"/>
                  </a:cubicBezTo>
                  <a:cubicBezTo>
                    <a:pt x="18383" y="11055"/>
                    <a:pt x="16215" y="12269"/>
                    <a:pt x="13793" y="12269"/>
                  </a:cubicBezTo>
                  <a:cubicBezTo>
                    <a:pt x="13559" y="12269"/>
                    <a:pt x="13322" y="12258"/>
                    <a:pt x="13083" y="12233"/>
                  </a:cubicBezTo>
                  <a:cubicBezTo>
                    <a:pt x="13049" y="12230"/>
                    <a:pt x="13015" y="12229"/>
                    <a:pt x="12982" y="12229"/>
                  </a:cubicBezTo>
                  <a:cubicBezTo>
                    <a:pt x="12473" y="12229"/>
                    <a:pt x="12176" y="12605"/>
                    <a:pt x="12323" y="13287"/>
                  </a:cubicBezTo>
                  <a:cubicBezTo>
                    <a:pt x="12498" y="14071"/>
                    <a:pt x="12325" y="14707"/>
                    <a:pt x="11687" y="14707"/>
                  </a:cubicBezTo>
                  <a:cubicBezTo>
                    <a:pt x="11510" y="14707"/>
                    <a:pt x="11296" y="14658"/>
                    <a:pt x="11044" y="14549"/>
                  </a:cubicBezTo>
                  <a:cubicBezTo>
                    <a:pt x="10655" y="14378"/>
                    <a:pt x="10292" y="14308"/>
                    <a:pt x="9947" y="14308"/>
                  </a:cubicBezTo>
                  <a:cubicBezTo>
                    <a:pt x="9034" y="14308"/>
                    <a:pt x="8242" y="14801"/>
                    <a:pt x="7415" y="15240"/>
                  </a:cubicBezTo>
                  <a:cubicBezTo>
                    <a:pt x="6965" y="15482"/>
                    <a:pt x="6672" y="15914"/>
                    <a:pt x="6879" y="16467"/>
                  </a:cubicBezTo>
                  <a:cubicBezTo>
                    <a:pt x="7027" y="16886"/>
                    <a:pt x="7334" y="16988"/>
                    <a:pt x="7700" y="16988"/>
                  </a:cubicBezTo>
                  <a:cubicBezTo>
                    <a:pt x="7802" y="16988"/>
                    <a:pt x="7910" y="16980"/>
                    <a:pt x="8020" y="16968"/>
                  </a:cubicBezTo>
                  <a:cubicBezTo>
                    <a:pt x="8305" y="16929"/>
                    <a:pt x="8590" y="16910"/>
                    <a:pt x="8875" y="16910"/>
                  </a:cubicBezTo>
                  <a:cubicBezTo>
                    <a:pt x="8970" y="16910"/>
                    <a:pt x="9065" y="16912"/>
                    <a:pt x="9160" y="16917"/>
                  </a:cubicBezTo>
                  <a:cubicBezTo>
                    <a:pt x="9186" y="16919"/>
                    <a:pt x="9214" y="16920"/>
                    <a:pt x="9242" y="16920"/>
                  </a:cubicBezTo>
                  <a:cubicBezTo>
                    <a:pt x="9458" y="16920"/>
                    <a:pt x="9735" y="16862"/>
                    <a:pt x="9947" y="16862"/>
                  </a:cubicBezTo>
                  <a:cubicBezTo>
                    <a:pt x="10131" y="16862"/>
                    <a:pt x="10266" y="16906"/>
                    <a:pt x="10266" y="17072"/>
                  </a:cubicBezTo>
                  <a:cubicBezTo>
                    <a:pt x="10266" y="17498"/>
                    <a:pt x="9728" y="17637"/>
                    <a:pt x="9291" y="17637"/>
                  </a:cubicBezTo>
                  <a:cubicBezTo>
                    <a:pt x="9214" y="17637"/>
                    <a:pt x="9141" y="17633"/>
                    <a:pt x="9074" y="17625"/>
                  </a:cubicBezTo>
                  <a:cubicBezTo>
                    <a:pt x="8873" y="17604"/>
                    <a:pt x="8677" y="17594"/>
                    <a:pt x="8484" y="17594"/>
                  </a:cubicBezTo>
                  <a:cubicBezTo>
                    <a:pt x="6314" y="17594"/>
                    <a:pt x="4587" y="18859"/>
                    <a:pt x="2714" y="19716"/>
                  </a:cubicBezTo>
                  <a:cubicBezTo>
                    <a:pt x="1193" y="20407"/>
                    <a:pt x="2351" y="21548"/>
                    <a:pt x="2282" y="22429"/>
                  </a:cubicBezTo>
                  <a:cubicBezTo>
                    <a:pt x="2264" y="22814"/>
                    <a:pt x="2455" y="22907"/>
                    <a:pt x="2706" y="22907"/>
                  </a:cubicBezTo>
                  <a:cubicBezTo>
                    <a:pt x="2939" y="22907"/>
                    <a:pt x="3223" y="22827"/>
                    <a:pt x="3440" y="22827"/>
                  </a:cubicBezTo>
                  <a:cubicBezTo>
                    <a:pt x="3665" y="22827"/>
                    <a:pt x="3872" y="22982"/>
                    <a:pt x="4079" y="23069"/>
                  </a:cubicBezTo>
                  <a:cubicBezTo>
                    <a:pt x="3924" y="23242"/>
                    <a:pt x="3751" y="23380"/>
                    <a:pt x="3544" y="23501"/>
                  </a:cubicBezTo>
                  <a:cubicBezTo>
                    <a:pt x="2610" y="23881"/>
                    <a:pt x="1643" y="24192"/>
                    <a:pt x="709" y="24589"/>
                  </a:cubicBezTo>
                  <a:cubicBezTo>
                    <a:pt x="329" y="24745"/>
                    <a:pt x="1" y="25142"/>
                    <a:pt x="226" y="25609"/>
                  </a:cubicBezTo>
                  <a:cubicBezTo>
                    <a:pt x="325" y="25816"/>
                    <a:pt x="462" y="25880"/>
                    <a:pt x="615" y="25880"/>
                  </a:cubicBezTo>
                  <a:cubicBezTo>
                    <a:pt x="807" y="25880"/>
                    <a:pt x="1026" y="25778"/>
                    <a:pt x="1228" y="25730"/>
                  </a:cubicBezTo>
                  <a:cubicBezTo>
                    <a:pt x="2248" y="25454"/>
                    <a:pt x="3354" y="25350"/>
                    <a:pt x="4252" y="24866"/>
                  </a:cubicBezTo>
                  <a:cubicBezTo>
                    <a:pt x="4601" y="24679"/>
                    <a:pt x="4965" y="24620"/>
                    <a:pt x="5336" y="24620"/>
                  </a:cubicBezTo>
                  <a:cubicBezTo>
                    <a:pt x="5952" y="24620"/>
                    <a:pt x="6585" y="24782"/>
                    <a:pt x="7191" y="24782"/>
                  </a:cubicBezTo>
                  <a:cubicBezTo>
                    <a:pt x="7702" y="24782"/>
                    <a:pt x="8195" y="24667"/>
                    <a:pt x="8642" y="24244"/>
                  </a:cubicBezTo>
                  <a:cubicBezTo>
                    <a:pt x="9143" y="23760"/>
                    <a:pt x="9627" y="23276"/>
                    <a:pt x="10128" y="22809"/>
                  </a:cubicBezTo>
                  <a:cubicBezTo>
                    <a:pt x="10518" y="22438"/>
                    <a:pt x="10935" y="22335"/>
                    <a:pt x="11366" y="22335"/>
                  </a:cubicBezTo>
                  <a:cubicBezTo>
                    <a:pt x="11904" y="22335"/>
                    <a:pt x="12465" y="22495"/>
                    <a:pt x="13026" y="22495"/>
                  </a:cubicBezTo>
                  <a:cubicBezTo>
                    <a:pt x="13270" y="22495"/>
                    <a:pt x="13515" y="22465"/>
                    <a:pt x="13757" y="22377"/>
                  </a:cubicBezTo>
                  <a:cubicBezTo>
                    <a:pt x="14876" y="21972"/>
                    <a:pt x="15968" y="21278"/>
                    <a:pt x="17215" y="21278"/>
                  </a:cubicBezTo>
                  <a:cubicBezTo>
                    <a:pt x="17721" y="21278"/>
                    <a:pt x="18252" y="21392"/>
                    <a:pt x="18820" y="21686"/>
                  </a:cubicBezTo>
                  <a:cubicBezTo>
                    <a:pt x="20272" y="22429"/>
                    <a:pt x="22242" y="22343"/>
                    <a:pt x="21966" y="24780"/>
                  </a:cubicBezTo>
                  <a:cubicBezTo>
                    <a:pt x="21914" y="25212"/>
                    <a:pt x="22104" y="25868"/>
                    <a:pt x="22415" y="26127"/>
                  </a:cubicBezTo>
                  <a:cubicBezTo>
                    <a:pt x="23746" y="27251"/>
                    <a:pt x="23659" y="29411"/>
                    <a:pt x="23210" y="29981"/>
                  </a:cubicBezTo>
                  <a:cubicBezTo>
                    <a:pt x="22052" y="31485"/>
                    <a:pt x="22484" y="32573"/>
                    <a:pt x="22985" y="33973"/>
                  </a:cubicBezTo>
                  <a:cubicBezTo>
                    <a:pt x="23124" y="34405"/>
                    <a:pt x="22795" y="35045"/>
                    <a:pt x="22553" y="35529"/>
                  </a:cubicBezTo>
                  <a:cubicBezTo>
                    <a:pt x="21447" y="37844"/>
                    <a:pt x="19356" y="39469"/>
                    <a:pt x="18233" y="41802"/>
                  </a:cubicBezTo>
                  <a:cubicBezTo>
                    <a:pt x="17455" y="43409"/>
                    <a:pt x="17058" y="48783"/>
                    <a:pt x="18354" y="49734"/>
                  </a:cubicBezTo>
                  <a:cubicBezTo>
                    <a:pt x="20220" y="51116"/>
                    <a:pt x="19927" y="52862"/>
                    <a:pt x="20238" y="54659"/>
                  </a:cubicBezTo>
                  <a:cubicBezTo>
                    <a:pt x="20428" y="55748"/>
                    <a:pt x="20410" y="57528"/>
                    <a:pt x="20687" y="57752"/>
                  </a:cubicBezTo>
                  <a:cubicBezTo>
                    <a:pt x="22380" y="59083"/>
                    <a:pt x="22242" y="61364"/>
                    <a:pt x="23625" y="62764"/>
                  </a:cubicBezTo>
                  <a:cubicBezTo>
                    <a:pt x="23915" y="63066"/>
                    <a:pt x="24197" y="63258"/>
                    <a:pt x="24508" y="63258"/>
                  </a:cubicBezTo>
                  <a:cubicBezTo>
                    <a:pt x="24660" y="63258"/>
                    <a:pt x="24820" y="63212"/>
                    <a:pt x="24990" y="63110"/>
                  </a:cubicBezTo>
                  <a:cubicBezTo>
                    <a:pt x="25508" y="62816"/>
                    <a:pt x="25526" y="62246"/>
                    <a:pt x="25197" y="61831"/>
                  </a:cubicBezTo>
                  <a:cubicBezTo>
                    <a:pt x="23607" y="59671"/>
                    <a:pt x="23746" y="56888"/>
                    <a:pt x="22536" y="54590"/>
                  </a:cubicBezTo>
                  <a:cubicBezTo>
                    <a:pt x="22415" y="54348"/>
                    <a:pt x="22605" y="53933"/>
                    <a:pt x="22692" y="53605"/>
                  </a:cubicBezTo>
                  <a:cubicBezTo>
                    <a:pt x="22704" y="53568"/>
                    <a:pt x="22878" y="53539"/>
                    <a:pt x="22981" y="53539"/>
                  </a:cubicBezTo>
                  <a:cubicBezTo>
                    <a:pt x="23021" y="53539"/>
                    <a:pt x="23050" y="53543"/>
                    <a:pt x="23054" y="53553"/>
                  </a:cubicBezTo>
                  <a:cubicBezTo>
                    <a:pt x="23175" y="53812"/>
                    <a:pt x="23366" y="54106"/>
                    <a:pt x="23366" y="54400"/>
                  </a:cubicBezTo>
                  <a:cubicBezTo>
                    <a:pt x="23383" y="56819"/>
                    <a:pt x="24973" y="58617"/>
                    <a:pt x="26027" y="60569"/>
                  </a:cubicBezTo>
                  <a:cubicBezTo>
                    <a:pt x="26977" y="62297"/>
                    <a:pt x="28654" y="63663"/>
                    <a:pt x="27720" y="65978"/>
                  </a:cubicBezTo>
                  <a:cubicBezTo>
                    <a:pt x="27530" y="66445"/>
                    <a:pt x="27928" y="66791"/>
                    <a:pt x="28273" y="67136"/>
                  </a:cubicBezTo>
                  <a:cubicBezTo>
                    <a:pt x="29138" y="68000"/>
                    <a:pt x="30226" y="68536"/>
                    <a:pt x="31246" y="69193"/>
                  </a:cubicBezTo>
                  <a:cubicBezTo>
                    <a:pt x="32910" y="70222"/>
                    <a:pt x="34447" y="71516"/>
                    <a:pt x="36422" y="71516"/>
                  </a:cubicBezTo>
                  <a:cubicBezTo>
                    <a:pt x="36867" y="71516"/>
                    <a:pt x="37334" y="71451"/>
                    <a:pt x="37830" y="71301"/>
                  </a:cubicBezTo>
                  <a:cubicBezTo>
                    <a:pt x="37930" y="71272"/>
                    <a:pt x="38022" y="71258"/>
                    <a:pt x="38107" y="71258"/>
                  </a:cubicBezTo>
                  <a:cubicBezTo>
                    <a:pt x="38527" y="71258"/>
                    <a:pt x="38793" y="71582"/>
                    <a:pt x="39023" y="71941"/>
                  </a:cubicBezTo>
                  <a:cubicBezTo>
                    <a:pt x="39748" y="73098"/>
                    <a:pt x="40768" y="73721"/>
                    <a:pt x="42116" y="74032"/>
                  </a:cubicBezTo>
                  <a:cubicBezTo>
                    <a:pt x="43585" y="74360"/>
                    <a:pt x="45296" y="74775"/>
                    <a:pt x="45745" y="76399"/>
                  </a:cubicBezTo>
                  <a:cubicBezTo>
                    <a:pt x="46194" y="78110"/>
                    <a:pt x="47439" y="79112"/>
                    <a:pt x="48648" y="79907"/>
                  </a:cubicBezTo>
                  <a:cubicBezTo>
                    <a:pt x="49237" y="80296"/>
                    <a:pt x="50039" y="81326"/>
                    <a:pt x="50895" y="81326"/>
                  </a:cubicBezTo>
                  <a:cubicBezTo>
                    <a:pt x="51372" y="81326"/>
                    <a:pt x="51865" y="81007"/>
                    <a:pt x="52347" y="80080"/>
                  </a:cubicBezTo>
                  <a:cubicBezTo>
                    <a:pt x="52462" y="79850"/>
                    <a:pt x="52631" y="79714"/>
                    <a:pt x="52813" y="79714"/>
                  </a:cubicBezTo>
                  <a:cubicBezTo>
                    <a:pt x="53013" y="79714"/>
                    <a:pt x="53228" y="79880"/>
                    <a:pt x="53401" y="80270"/>
                  </a:cubicBezTo>
                  <a:cubicBezTo>
                    <a:pt x="54593" y="83156"/>
                    <a:pt x="53919" y="85697"/>
                    <a:pt x="51621" y="87943"/>
                  </a:cubicBezTo>
                  <a:cubicBezTo>
                    <a:pt x="50498" y="89049"/>
                    <a:pt x="49806" y="90604"/>
                    <a:pt x="50774" y="92194"/>
                  </a:cubicBezTo>
                  <a:cubicBezTo>
                    <a:pt x="51085" y="92730"/>
                    <a:pt x="51068" y="92886"/>
                    <a:pt x="50688" y="93283"/>
                  </a:cubicBezTo>
                  <a:cubicBezTo>
                    <a:pt x="49685" y="94337"/>
                    <a:pt x="49703" y="95875"/>
                    <a:pt x="50567" y="96636"/>
                  </a:cubicBezTo>
                  <a:cubicBezTo>
                    <a:pt x="52208" y="98087"/>
                    <a:pt x="52986" y="99971"/>
                    <a:pt x="53971" y="101803"/>
                  </a:cubicBezTo>
                  <a:cubicBezTo>
                    <a:pt x="55440" y="104516"/>
                    <a:pt x="56771" y="107281"/>
                    <a:pt x="59933" y="108629"/>
                  </a:cubicBezTo>
                  <a:cubicBezTo>
                    <a:pt x="61661" y="109372"/>
                    <a:pt x="62629" y="111014"/>
                    <a:pt x="62664" y="113122"/>
                  </a:cubicBezTo>
                  <a:cubicBezTo>
                    <a:pt x="62716" y="116319"/>
                    <a:pt x="62871" y="119516"/>
                    <a:pt x="63096" y="122713"/>
                  </a:cubicBezTo>
                  <a:cubicBezTo>
                    <a:pt x="63251" y="125115"/>
                    <a:pt x="64426" y="127431"/>
                    <a:pt x="63631" y="129920"/>
                  </a:cubicBezTo>
                  <a:cubicBezTo>
                    <a:pt x="63303" y="130922"/>
                    <a:pt x="63459" y="131907"/>
                    <a:pt x="63839" y="132875"/>
                  </a:cubicBezTo>
                  <a:cubicBezTo>
                    <a:pt x="64323" y="134067"/>
                    <a:pt x="64461" y="135363"/>
                    <a:pt x="64288" y="136642"/>
                  </a:cubicBezTo>
                  <a:cubicBezTo>
                    <a:pt x="64184" y="137593"/>
                    <a:pt x="64582" y="138664"/>
                    <a:pt x="65653" y="139148"/>
                  </a:cubicBezTo>
                  <a:cubicBezTo>
                    <a:pt x="65680" y="139159"/>
                    <a:pt x="65711" y="139163"/>
                    <a:pt x="65743" y="139163"/>
                  </a:cubicBezTo>
                  <a:cubicBezTo>
                    <a:pt x="65886" y="139163"/>
                    <a:pt x="66069" y="139076"/>
                    <a:pt x="66205" y="139076"/>
                  </a:cubicBezTo>
                  <a:cubicBezTo>
                    <a:pt x="66332" y="139076"/>
                    <a:pt x="66419" y="139151"/>
                    <a:pt x="66397" y="139442"/>
                  </a:cubicBezTo>
                  <a:cubicBezTo>
                    <a:pt x="66362" y="139995"/>
                    <a:pt x="67071" y="140565"/>
                    <a:pt x="66293" y="141135"/>
                  </a:cubicBezTo>
                  <a:cubicBezTo>
                    <a:pt x="65895" y="141412"/>
                    <a:pt x="65360" y="142259"/>
                    <a:pt x="65774" y="142414"/>
                  </a:cubicBezTo>
                  <a:cubicBezTo>
                    <a:pt x="66898" y="142846"/>
                    <a:pt x="66500" y="143797"/>
                    <a:pt x="66777" y="144488"/>
                  </a:cubicBezTo>
                  <a:cubicBezTo>
                    <a:pt x="67468" y="146164"/>
                    <a:pt x="68505" y="147668"/>
                    <a:pt x="69801" y="148929"/>
                  </a:cubicBezTo>
                  <a:cubicBezTo>
                    <a:pt x="71823" y="150906"/>
                    <a:pt x="74091" y="152091"/>
                    <a:pt x="76808" y="152091"/>
                  </a:cubicBezTo>
                  <a:cubicBezTo>
                    <a:pt x="77226" y="152091"/>
                    <a:pt x="77656" y="152063"/>
                    <a:pt x="78096" y="152005"/>
                  </a:cubicBezTo>
                  <a:cubicBezTo>
                    <a:pt x="78355" y="151953"/>
                    <a:pt x="78580" y="151781"/>
                    <a:pt x="78718" y="151556"/>
                  </a:cubicBezTo>
                  <a:cubicBezTo>
                    <a:pt x="78874" y="151262"/>
                    <a:pt x="78615" y="151038"/>
                    <a:pt x="78355" y="150882"/>
                  </a:cubicBezTo>
                  <a:cubicBezTo>
                    <a:pt x="77595" y="150415"/>
                    <a:pt x="76835" y="149914"/>
                    <a:pt x="76040" y="149482"/>
                  </a:cubicBezTo>
                  <a:cubicBezTo>
                    <a:pt x="73914" y="148342"/>
                    <a:pt x="73551" y="146648"/>
                    <a:pt x="74899" y="144695"/>
                  </a:cubicBezTo>
                  <a:cubicBezTo>
                    <a:pt x="75608" y="143658"/>
                    <a:pt x="75694" y="142570"/>
                    <a:pt x="74173" y="142017"/>
                  </a:cubicBezTo>
                  <a:cubicBezTo>
                    <a:pt x="73707" y="141861"/>
                    <a:pt x="72929" y="141550"/>
                    <a:pt x="73551" y="140997"/>
                  </a:cubicBezTo>
                  <a:cubicBezTo>
                    <a:pt x="74260" y="140340"/>
                    <a:pt x="74260" y="139597"/>
                    <a:pt x="74415" y="138837"/>
                  </a:cubicBezTo>
                  <a:cubicBezTo>
                    <a:pt x="74605" y="137783"/>
                    <a:pt x="73534" y="136193"/>
                    <a:pt x="75677" y="135985"/>
                  </a:cubicBezTo>
                  <a:cubicBezTo>
                    <a:pt x="75746" y="135985"/>
                    <a:pt x="75850" y="135588"/>
                    <a:pt x="75798" y="135432"/>
                  </a:cubicBezTo>
                  <a:cubicBezTo>
                    <a:pt x="75444" y="134260"/>
                    <a:pt x="75867" y="133923"/>
                    <a:pt x="76900" y="133923"/>
                  </a:cubicBezTo>
                  <a:cubicBezTo>
                    <a:pt x="76978" y="133923"/>
                    <a:pt x="77060" y="133925"/>
                    <a:pt x="77146" y="133929"/>
                  </a:cubicBezTo>
                  <a:cubicBezTo>
                    <a:pt x="77188" y="133931"/>
                    <a:pt x="77231" y="133932"/>
                    <a:pt x="77272" y="133932"/>
                  </a:cubicBezTo>
                  <a:cubicBezTo>
                    <a:pt x="78202" y="133932"/>
                    <a:pt x="78980" y="133388"/>
                    <a:pt x="79427" y="132512"/>
                  </a:cubicBezTo>
                  <a:cubicBezTo>
                    <a:pt x="79859" y="131648"/>
                    <a:pt x="79738" y="130836"/>
                    <a:pt x="79047" y="130110"/>
                  </a:cubicBezTo>
                  <a:cubicBezTo>
                    <a:pt x="78857" y="129902"/>
                    <a:pt x="78822" y="129557"/>
                    <a:pt x="78701" y="129280"/>
                  </a:cubicBezTo>
                  <a:lnTo>
                    <a:pt x="78701" y="129280"/>
                  </a:lnTo>
                  <a:cubicBezTo>
                    <a:pt x="78977" y="129298"/>
                    <a:pt x="79237" y="129332"/>
                    <a:pt x="79513" y="129384"/>
                  </a:cubicBezTo>
                  <a:cubicBezTo>
                    <a:pt x="79669" y="129427"/>
                    <a:pt x="79830" y="129448"/>
                    <a:pt x="79991" y="129448"/>
                  </a:cubicBezTo>
                  <a:cubicBezTo>
                    <a:pt x="80347" y="129448"/>
                    <a:pt x="80702" y="129344"/>
                    <a:pt x="80999" y="129142"/>
                  </a:cubicBezTo>
                  <a:cubicBezTo>
                    <a:pt x="82900" y="128001"/>
                    <a:pt x="83350" y="125841"/>
                    <a:pt x="84473" y="124148"/>
                  </a:cubicBezTo>
                  <a:cubicBezTo>
                    <a:pt x="85216" y="123024"/>
                    <a:pt x="86149" y="121815"/>
                    <a:pt x="85544" y="120225"/>
                  </a:cubicBezTo>
                  <a:cubicBezTo>
                    <a:pt x="85026" y="118808"/>
                    <a:pt x="85959" y="118186"/>
                    <a:pt x="86927" y="117356"/>
                  </a:cubicBezTo>
                  <a:cubicBezTo>
                    <a:pt x="88258" y="116233"/>
                    <a:pt x="90314" y="116371"/>
                    <a:pt x="91230" y="115213"/>
                  </a:cubicBezTo>
                  <a:cubicBezTo>
                    <a:pt x="93096" y="112846"/>
                    <a:pt x="93788" y="109908"/>
                    <a:pt x="93874" y="106866"/>
                  </a:cubicBezTo>
                  <a:cubicBezTo>
                    <a:pt x="93909" y="105743"/>
                    <a:pt x="93563" y="104637"/>
                    <a:pt x="94635" y="103635"/>
                  </a:cubicBezTo>
                  <a:cubicBezTo>
                    <a:pt x="95637" y="102650"/>
                    <a:pt x="96432" y="101492"/>
                    <a:pt x="97002" y="100213"/>
                  </a:cubicBezTo>
                  <a:cubicBezTo>
                    <a:pt x="98350" y="97189"/>
                    <a:pt x="97555" y="95668"/>
                    <a:pt x="93770" y="93404"/>
                  </a:cubicBezTo>
                  <a:cubicBezTo>
                    <a:pt x="92864" y="92866"/>
                    <a:pt x="92012" y="92178"/>
                    <a:pt x="90923" y="92178"/>
                  </a:cubicBezTo>
                  <a:cubicBezTo>
                    <a:pt x="90787" y="92178"/>
                    <a:pt x="90648" y="92189"/>
                    <a:pt x="90504" y="92212"/>
                  </a:cubicBezTo>
                  <a:cubicBezTo>
                    <a:pt x="90375" y="92232"/>
                    <a:pt x="90250" y="92241"/>
                    <a:pt x="90128" y="92241"/>
                  </a:cubicBezTo>
                  <a:cubicBezTo>
                    <a:pt x="89316" y="92241"/>
                    <a:pt x="88640" y="91827"/>
                    <a:pt x="87964" y="91451"/>
                  </a:cubicBezTo>
                  <a:cubicBezTo>
                    <a:pt x="86720" y="90760"/>
                    <a:pt x="85423" y="90190"/>
                    <a:pt x="84076" y="89740"/>
                  </a:cubicBezTo>
                  <a:cubicBezTo>
                    <a:pt x="83419" y="89533"/>
                    <a:pt x="82365" y="89412"/>
                    <a:pt x="82226" y="88306"/>
                  </a:cubicBezTo>
                  <a:cubicBezTo>
                    <a:pt x="81898" y="85511"/>
                    <a:pt x="80349" y="82231"/>
                    <a:pt x="77208" y="82231"/>
                  </a:cubicBezTo>
                  <a:cubicBezTo>
                    <a:pt x="77047" y="82231"/>
                    <a:pt x="76883" y="82240"/>
                    <a:pt x="76714" y="82258"/>
                  </a:cubicBezTo>
                  <a:cubicBezTo>
                    <a:pt x="76610" y="82274"/>
                    <a:pt x="76507" y="82282"/>
                    <a:pt x="76405" y="82282"/>
                  </a:cubicBezTo>
                  <a:cubicBezTo>
                    <a:pt x="75873" y="82282"/>
                    <a:pt x="75365" y="82061"/>
                    <a:pt x="75003" y="81670"/>
                  </a:cubicBezTo>
                  <a:cubicBezTo>
                    <a:pt x="73810" y="80478"/>
                    <a:pt x="72722" y="79147"/>
                    <a:pt x="71356" y="78179"/>
                  </a:cubicBezTo>
                  <a:cubicBezTo>
                    <a:pt x="70652" y="77672"/>
                    <a:pt x="69937" y="76844"/>
                    <a:pt x="68958" y="76844"/>
                  </a:cubicBezTo>
                  <a:cubicBezTo>
                    <a:pt x="68735" y="76844"/>
                    <a:pt x="68499" y="76887"/>
                    <a:pt x="68246" y="76987"/>
                  </a:cubicBezTo>
                  <a:cubicBezTo>
                    <a:pt x="68013" y="77081"/>
                    <a:pt x="67785" y="77113"/>
                    <a:pt x="67562" y="77113"/>
                  </a:cubicBezTo>
                  <a:cubicBezTo>
                    <a:pt x="67089" y="77113"/>
                    <a:pt x="66635" y="76969"/>
                    <a:pt x="66189" y="76969"/>
                  </a:cubicBezTo>
                  <a:cubicBezTo>
                    <a:pt x="64783" y="76969"/>
                    <a:pt x="63941" y="75706"/>
                    <a:pt x="62605" y="75706"/>
                  </a:cubicBezTo>
                  <a:cubicBezTo>
                    <a:pt x="62579" y="75706"/>
                    <a:pt x="62552" y="75707"/>
                    <a:pt x="62525" y="75708"/>
                  </a:cubicBezTo>
                  <a:cubicBezTo>
                    <a:pt x="62280" y="75708"/>
                    <a:pt x="61828" y="76012"/>
                    <a:pt x="61511" y="76012"/>
                  </a:cubicBezTo>
                  <a:cubicBezTo>
                    <a:pt x="61248" y="76012"/>
                    <a:pt x="61077" y="75802"/>
                    <a:pt x="61195" y="75034"/>
                  </a:cubicBezTo>
                  <a:cubicBezTo>
                    <a:pt x="61232" y="74788"/>
                    <a:pt x="60883" y="74612"/>
                    <a:pt x="60617" y="74612"/>
                  </a:cubicBezTo>
                  <a:cubicBezTo>
                    <a:pt x="60509" y="74612"/>
                    <a:pt x="60415" y="74641"/>
                    <a:pt x="60365" y="74706"/>
                  </a:cubicBezTo>
                  <a:cubicBezTo>
                    <a:pt x="59225" y="76088"/>
                    <a:pt x="57099" y="76071"/>
                    <a:pt x="56166" y="77747"/>
                  </a:cubicBezTo>
                  <a:cubicBezTo>
                    <a:pt x="55842" y="78325"/>
                    <a:pt x="55457" y="78771"/>
                    <a:pt x="54917" y="78771"/>
                  </a:cubicBezTo>
                  <a:cubicBezTo>
                    <a:pt x="54649" y="78771"/>
                    <a:pt x="54343" y="78661"/>
                    <a:pt x="53988" y="78404"/>
                  </a:cubicBezTo>
                  <a:cubicBezTo>
                    <a:pt x="53637" y="78125"/>
                    <a:pt x="53206" y="77982"/>
                    <a:pt x="52772" y="77982"/>
                  </a:cubicBezTo>
                  <a:cubicBezTo>
                    <a:pt x="52480" y="77982"/>
                    <a:pt x="52186" y="78047"/>
                    <a:pt x="51915" y="78179"/>
                  </a:cubicBezTo>
                  <a:cubicBezTo>
                    <a:pt x="51373" y="78410"/>
                    <a:pt x="50918" y="78527"/>
                    <a:pt x="50541" y="78527"/>
                  </a:cubicBezTo>
                  <a:cubicBezTo>
                    <a:pt x="49618" y="78527"/>
                    <a:pt x="49166" y="77825"/>
                    <a:pt x="49080" y="76365"/>
                  </a:cubicBezTo>
                  <a:cubicBezTo>
                    <a:pt x="49046" y="75397"/>
                    <a:pt x="49184" y="74446"/>
                    <a:pt x="49478" y="73530"/>
                  </a:cubicBezTo>
                  <a:cubicBezTo>
                    <a:pt x="50012" y="71861"/>
                    <a:pt x="49095" y="70692"/>
                    <a:pt x="47366" y="70692"/>
                  </a:cubicBezTo>
                  <a:cubicBezTo>
                    <a:pt x="47305" y="70692"/>
                    <a:pt x="47243" y="70693"/>
                    <a:pt x="47179" y="70696"/>
                  </a:cubicBezTo>
                  <a:cubicBezTo>
                    <a:pt x="46730" y="70714"/>
                    <a:pt x="46281" y="70765"/>
                    <a:pt x="45814" y="70783"/>
                  </a:cubicBezTo>
                  <a:cubicBezTo>
                    <a:pt x="45755" y="70784"/>
                    <a:pt x="45699" y="70786"/>
                    <a:pt x="45645" y="70786"/>
                  </a:cubicBezTo>
                  <a:cubicBezTo>
                    <a:pt x="45148" y="70786"/>
                    <a:pt x="44886" y="70683"/>
                    <a:pt x="45088" y="69919"/>
                  </a:cubicBezTo>
                  <a:cubicBezTo>
                    <a:pt x="45469" y="68484"/>
                    <a:pt x="46143" y="67240"/>
                    <a:pt x="46886" y="65996"/>
                  </a:cubicBezTo>
                  <a:cubicBezTo>
                    <a:pt x="47214" y="65443"/>
                    <a:pt x="47231" y="64993"/>
                    <a:pt x="46747" y="64613"/>
                  </a:cubicBezTo>
                  <a:cubicBezTo>
                    <a:pt x="46406" y="64334"/>
                    <a:pt x="45929" y="64209"/>
                    <a:pt x="45417" y="64209"/>
                  </a:cubicBezTo>
                  <a:cubicBezTo>
                    <a:pt x="44221" y="64209"/>
                    <a:pt x="42833" y="64889"/>
                    <a:pt x="42531" y="65857"/>
                  </a:cubicBezTo>
                  <a:cubicBezTo>
                    <a:pt x="42161" y="67044"/>
                    <a:pt x="40793" y="67929"/>
                    <a:pt x="39553" y="67929"/>
                  </a:cubicBezTo>
                  <a:cubicBezTo>
                    <a:pt x="39113" y="67929"/>
                    <a:pt x="38689" y="67817"/>
                    <a:pt x="38331" y="67568"/>
                  </a:cubicBezTo>
                  <a:cubicBezTo>
                    <a:pt x="36966" y="66601"/>
                    <a:pt x="35998" y="64872"/>
                    <a:pt x="36517" y="63455"/>
                  </a:cubicBezTo>
                  <a:cubicBezTo>
                    <a:pt x="37571" y="60569"/>
                    <a:pt x="37986" y="56802"/>
                    <a:pt x="41822" y="56093"/>
                  </a:cubicBezTo>
                  <a:cubicBezTo>
                    <a:pt x="44259" y="55627"/>
                    <a:pt x="46696" y="55299"/>
                    <a:pt x="49167" y="55126"/>
                  </a:cubicBezTo>
                  <a:cubicBezTo>
                    <a:pt x="49252" y="55120"/>
                    <a:pt x="49338" y="55117"/>
                    <a:pt x="49425" y="55117"/>
                  </a:cubicBezTo>
                  <a:cubicBezTo>
                    <a:pt x="50819" y="55117"/>
                    <a:pt x="52364" y="55920"/>
                    <a:pt x="51811" y="58133"/>
                  </a:cubicBezTo>
                  <a:cubicBezTo>
                    <a:pt x="51707" y="58582"/>
                    <a:pt x="52087" y="59204"/>
                    <a:pt x="52329" y="59688"/>
                  </a:cubicBezTo>
                  <a:cubicBezTo>
                    <a:pt x="52602" y="60250"/>
                    <a:pt x="52992" y="60846"/>
                    <a:pt x="53666" y="60846"/>
                  </a:cubicBezTo>
                  <a:cubicBezTo>
                    <a:pt x="53675" y="60846"/>
                    <a:pt x="53685" y="60846"/>
                    <a:pt x="53695" y="60846"/>
                  </a:cubicBezTo>
                  <a:cubicBezTo>
                    <a:pt x="54455" y="60811"/>
                    <a:pt x="54628" y="60085"/>
                    <a:pt x="54852" y="59498"/>
                  </a:cubicBezTo>
                  <a:cubicBezTo>
                    <a:pt x="55146" y="58703"/>
                    <a:pt x="55146" y="57822"/>
                    <a:pt x="54887" y="57027"/>
                  </a:cubicBezTo>
                  <a:cubicBezTo>
                    <a:pt x="54127" y="54642"/>
                    <a:pt x="54922" y="53017"/>
                    <a:pt x="57116" y="51894"/>
                  </a:cubicBezTo>
                  <a:cubicBezTo>
                    <a:pt x="58291" y="51307"/>
                    <a:pt x="59328" y="50442"/>
                    <a:pt x="60469" y="49786"/>
                  </a:cubicBezTo>
                  <a:cubicBezTo>
                    <a:pt x="62128" y="48818"/>
                    <a:pt x="61575" y="46641"/>
                    <a:pt x="63096" y="45448"/>
                  </a:cubicBezTo>
                  <a:cubicBezTo>
                    <a:pt x="64720" y="44169"/>
                    <a:pt x="65757" y="42113"/>
                    <a:pt x="68194" y="42061"/>
                  </a:cubicBezTo>
                  <a:cubicBezTo>
                    <a:pt x="68574" y="42044"/>
                    <a:pt x="69006" y="41888"/>
                    <a:pt x="69075" y="41456"/>
                  </a:cubicBezTo>
                  <a:cubicBezTo>
                    <a:pt x="69369" y="39711"/>
                    <a:pt x="70924" y="39417"/>
                    <a:pt x="72151" y="38760"/>
                  </a:cubicBezTo>
                  <a:cubicBezTo>
                    <a:pt x="72321" y="38667"/>
                    <a:pt x="72565" y="38512"/>
                    <a:pt x="72753" y="38512"/>
                  </a:cubicBezTo>
                  <a:cubicBezTo>
                    <a:pt x="72950" y="38512"/>
                    <a:pt x="73086" y="38680"/>
                    <a:pt x="73015" y="39261"/>
                  </a:cubicBezTo>
                  <a:cubicBezTo>
                    <a:pt x="72956" y="39796"/>
                    <a:pt x="73330" y="40078"/>
                    <a:pt x="73743" y="40078"/>
                  </a:cubicBezTo>
                  <a:cubicBezTo>
                    <a:pt x="73931" y="40078"/>
                    <a:pt x="74127" y="40020"/>
                    <a:pt x="74294" y="39901"/>
                  </a:cubicBezTo>
                  <a:cubicBezTo>
                    <a:pt x="75746" y="38898"/>
                    <a:pt x="77457" y="38501"/>
                    <a:pt x="78995" y="37723"/>
                  </a:cubicBezTo>
                  <a:cubicBezTo>
                    <a:pt x="79738" y="37326"/>
                    <a:pt x="80291" y="36773"/>
                    <a:pt x="79790" y="35995"/>
                  </a:cubicBezTo>
                  <a:cubicBezTo>
                    <a:pt x="79597" y="35708"/>
                    <a:pt x="79414" y="35603"/>
                    <a:pt x="79239" y="35603"/>
                  </a:cubicBezTo>
                  <a:cubicBezTo>
                    <a:pt x="78865" y="35603"/>
                    <a:pt x="78524" y="36083"/>
                    <a:pt x="78183" y="36306"/>
                  </a:cubicBezTo>
                  <a:cubicBezTo>
                    <a:pt x="77820" y="36545"/>
                    <a:pt x="77447" y="36741"/>
                    <a:pt x="77083" y="36741"/>
                  </a:cubicBezTo>
                  <a:cubicBezTo>
                    <a:pt x="76789" y="36741"/>
                    <a:pt x="76501" y="36612"/>
                    <a:pt x="76230" y="36272"/>
                  </a:cubicBezTo>
                  <a:cubicBezTo>
                    <a:pt x="75677" y="35563"/>
                    <a:pt x="76126" y="35148"/>
                    <a:pt x="76731" y="34751"/>
                  </a:cubicBezTo>
                  <a:cubicBezTo>
                    <a:pt x="77318" y="34371"/>
                    <a:pt x="77284" y="33818"/>
                    <a:pt x="77025" y="33196"/>
                  </a:cubicBezTo>
                  <a:cubicBezTo>
                    <a:pt x="76921" y="32919"/>
                    <a:pt x="76161" y="33023"/>
                    <a:pt x="76593" y="32643"/>
                  </a:cubicBezTo>
                  <a:cubicBezTo>
                    <a:pt x="76708" y="32536"/>
                    <a:pt x="76805" y="32492"/>
                    <a:pt x="76888" y="32492"/>
                  </a:cubicBezTo>
                  <a:cubicBezTo>
                    <a:pt x="77143" y="32492"/>
                    <a:pt x="77279" y="32892"/>
                    <a:pt x="77474" y="33126"/>
                  </a:cubicBezTo>
                  <a:cubicBezTo>
                    <a:pt x="77830" y="33563"/>
                    <a:pt x="78559" y="33892"/>
                    <a:pt x="79019" y="33892"/>
                  </a:cubicBezTo>
                  <a:cubicBezTo>
                    <a:pt x="79251" y="33892"/>
                    <a:pt x="79415" y="33808"/>
                    <a:pt x="79427" y="33610"/>
                  </a:cubicBezTo>
                  <a:cubicBezTo>
                    <a:pt x="79485" y="32639"/>
                    <a:pt x="79866" y="32465"/>
                    <a:pt x="80317" y="32465"/>
                  </a:cubicBezTo>
                  <a:cubicBezTo>
                    <a:pt x="80569" y="32465"/>
                    <a:pt x="80843" y="32519"/>
                    <a:pt x="81095" y="32519"/>
                  </a:cubicBezTo>
                  <a:cubicBezTo>
                    <a:pt x="81194" y="32519"/>
                    <a:pt x="81290" y="32511"/>
                    <a:pt x="81380" y="32487"/>
                  </a:cubicBezTo>
                  <a:cubicBezTo>
                    <a:pt x="81894" y="32340"/>
                    <a:pt x="82271" y="31830"/>
                    <a:pt x="82830" y="31830"/>
                  </a:cubicBezTo>
                  <a:cubicBezTo>
                    <a:pt x="82928" y="31830"/>
                    <a:pt x="83031" y="31846"/>
                    <a:pt x="83142" y="31882"/>
                  </a:cubicBezTo>
                  <a:cubicBezTo>
                    <a:pt x="82658" y="32470"/>
                    <a:pt x="82192" y="33075"/>
                    <a:pt x="81708" y="33679"/>
                  </a:cubicBezTo>
                  <a:cubicBezTo>
                    <a:pt x="81604" y="33766"/>
                    <a:pt x="81483" y="33835"/>
                    <a:pt x="81362" y="33904"/>
                  </a:cubicBezTo>
                  <a:cubicBezTo>
                    <a:pt x="81034" y="34129"/>
                    <a:pt x="80775" y="34423"/>
                    <a:pt x="80878" y="34872"/>
                  </a:cubicBezTo>
                  <a:cubicBezTo>
                    <a:pt x="80999" y="35304"/>
                    <a:pt x="81380" y="35252"/>
                    <a:pt x="81673" y="35425"/>
                  </a:cubicBezTo>
                  <a:cubicBezTo>
                    <a:pt x="81973" y="35596"/>
                    <a:pt x="82292" y="35648"/>
                    <a:pt x="82615" y="35648"/>
                  </a:cubicBezTo>
                  <a:cubicBezTo>
                    <a:pt x="83130" y="35648"/>
                    <a:pt x="83658" y="35514"/>
                    <a:pt x="84141" y="35514"/>
                  </a:cubicBezTo>
                  <a:cubicBezTo>
                    <a:pt x="84489" y="35514"/>
                    <a:pt x="84814" y="35584"/>
                    <a:pt x="85095" y="35822"/>
                  </a:cubicBezTo>
                  <a:cubicBezTo>
                    <a:pt x="85535" y="36187"/>
                    <a:pt x="85875" y="36332"/>
                    <a:pt x="86134" y="36332"/>
                  </a:cubicBezTo>
                  <a:cubicBezTo>
                    <a:pt x="86710" y="36332"/>
                    <a:pt x="86887" y="35618"/>
                    <a:pt x="86875" y="35010"/>
                  </a:cubicBezTo>
                  <a:cubicBezTo>
                    <a:pt x="86858" y="34215"/>
                    <a:pt x="87601" y="32729"/>
                    <a:pt x="85665" y="32625"/>
                  </a:cubicBezTo>
                  <a:cubicBezTo>
                    <a:pt x="84991" y="32591"/>
                    <a:pt x="85130" y="31986"/>
                    <a:pt x="85596" y="31485"/>
                  </a:cubicBezTo>
                  <a:cubicBezTo>
                    <a:pt x="87186" y="29791"/>
                    <a:pt x="86650" y="27527"/>
                    <a:pt x="84508" y="26767"/>
                  </a:cubicBezTo>
                  <a:cubicBezTo>
                    <a:pt x="84006" y="26594"/>
                    <a:pt x="83557" y="26214"/>
                    <a:pt x="83661" y="25834"/>
                  </a:cubicBezTo>
                  <a:cubicBezTo>
                    <a:pt x="83972" y="24503"/>
                    <a:pt x="83039" y="23432"/>
                    <a:pt x="83090" y="22170"/>
                  </a:cubicBezTo>
                  <a:cubicBezTo>
                    <a:pt x="83108" y="21773"/>
                    <a:pt x="83073" y="21375"/>
                    <a:pt x="82624" y="21220"/>
                  </a:cubicBezTo>
                  <a:cubicBezTo>
                    <a:pt x="82529" y="21188"/>
                    <a:pt x="82437" y="21174"/>
                    <a:pt x="82348" y="21174"/>
                  </a:cubicBezTo>
                  <a:cubicBezTo>
                    <a:pt x="82049" y="21174"/>
                    <a:pt x="81787" y="21339"/>
                    <a:pt x="81587" y="21565"/>
                  </a:cubicBezTo>
                  <a:cubicBezTo>
                    <a:pt x="81086" y="22135"/>
                    <a:pt x="80464" y="22602"/>
                    <a:pt x="79755" y="22913"/>
                  </a:cubicBezTo>
                  <a:cubicBezTo>
                    <a:pt x="79583" y="22995"/>
                    <a:pt x="79411" y="23071"/>
                    <a:pt x="79247" y="23071"/>
                  </a:cubicBezTo>
                  <a:cubicBezTo>
                    <a:pt x="79097" y="23071"/>
                    <a:pt x="78954" y="23008"/>
                    <a:pt x="78822" y="22827"/>
                  </a:cubicBezTo>
                  <a:cubicBezTo>
                    <a:pt x="78563" y="22498"/>
                    <a:pt x="78753" y="22274"/>
                    <a:pt x="78960" y="22015"/>
                  </a:cubicBezTo>
                  <a:cubicBezTo>
                    <a:pt x="79496" y="21254"/>
                    <a:pt x="79254" y="20736"/>
                    <a:pt x="78459" y="20338"/>
                  </a:cubicBezTo>
                  <a:cubicBezTo>
                    <a:pt x="78131" y="20165"/>
                    <a:pt x="77837" y="19941"/>
                    <a:pt x="77578" y="19664"/>
                  </a:cubicBezTo>
                  <a:cubicBezTo>
                    <a:pt x="77168" y="19146"/>
                    <a:pt x="76356" y="18913"/>
                    <a:pt x="75491" y="18913"/>
                  </a:cubicBezTo>
                  <a:cubicBezTo>
                    <a:pt x="74278" y="18913"/>
                    <a:pt x="72961" y="19371"/>
                    <a:pt x="72497" y="20148"/>
                  </a:cubicBezTo>
                  <a:cubicBezTo>
                    <a:pt x="72065" y="20874"/>
                    <a:pt x="71788" y="21824"/>
                    <a:pt x="70803" y="22170"/>
                  </a:cubicBezTo>
                  <a:cubicBezTo>
                    <a:pt x="70354" y="22326"/>
                    <a:pt x="70043" y="22792"/>
                    <a:pt x="70337" y="23276"/>
                  </a:cubicBezTo>
                  <a:cubicBezTo>
                    <a:pt x="71356" y="25004"/>
                    <a:pt x="70043" y="25488"/>
                    <a:pt x="68902" y="26024"/>
                  </a:cubicBezTo>
                  <a:cubicBezTo>
                    <a:pt x="67693" y="26577"/>
                    <a:pt x="66241" y="26801"/>
                    <a:pt x="66345" y="28685"/>
                  </a:cubicBezTo>
                  <a:cubicBezTo>
                    <a:pt x="66379" y="29117"/>
                    <a:pt x="65895" y="29601"/>
                    <a:pt x="65584" y="30016"/>
                  </a:cubicBezTo>
                  <a:cubicBezTo>
                    <a:pt x="65442" y="30197"/>
                    <a:pt x="65232" y="30465"/>
                    <a:pt x="64983" y="30465"/>
                  </a:cubicBezTo>
                  <a:cubicBezTo>
                    <a:pt x="64899" y="30465"/>
                    <a:pt x="64811" y="30435"/>
                    <a:pt x="64720" y="30361"/>
                  </a:cubicBezTo>
                  <a:cubicBezTo>
                    <a:pt x="64409" y="30120"/>
                    <a:pt x="64288" y="29705"/>
                    <a:pt x="64409" y="29342"/>
                  </a:cubicBezTo>
                  <a:cubicBezTo>
                    <a:pt x="64893" y="27596"/>
                    <a:pt x="65083" y="25989"/>
                    <a:pt x="62508" y="25903"/>
                  </a:cubicBezTo>
                  <a:cubicBezTo>
                    <a:pt x="62249" y="25903"/>
                    <a:pt x="61938" y="25644"/>
                    <a:pt x="61748" y="25436"/>
                  </a:cubicBezTo>
                  <a:cubicBezTo>
                    <a:pt x="61084" y="24759"/>
                    <a:pt x="60400" y="24243"/>
                    <a:pt x="59552" y="24243"/>
                  </a:cubicBezTo>
                  <a:cubicBezTo>
                    <a:pt x="59252" y="24243"/>
                    <a:pt x="58932" y="24307"/>
                    <a:pt x="58585" y="24451"/>
                  </a:cubicBezTo>
                  <a:cubicBezTo>
                    <a:pt x="58566" y="24457"/>
                    <a:pt x="58545" y="24459"/>
                    <a:pt x="58523" y="24459"/>
                  </a:cubicBezTo>
                  <a:cubicBezTo>
                    <a:pt x="58409" y="24459"/>
                    <a:pt x="58269" y="24394"/>
                    <a:pt x="58153" y="24365"/>
                  </a:cubicBezTo>
                  <a:cubicBezTo>
                    <a:pt x="58758" y="23501"/>
                    <a:pt x="57687" y="22429"/>
                    <a:pt x="58827" y="21462"/>
                  </a:cubicBezTo>
                  <a:cubicBezTo>
                    <a:pt x="61800" y="18990"/>
                    <a:pt x="65757" y="18558"/>
                    <a:pt x="68781" y="16294"/>
                  </a:cubicBezTo>
                  <a:lnTo>
                    <a:pt x="69455" y="15828"/>
                  </a:lnTo>
                  <a:cubicBezTo>
                    <a:pt x="70337" y="15586"/>
                    <a:pt x="71218" y="15206"/>
                    <a:pt x="72117" y="15119"/>
                  </a:cubicBezTo>
                  <a:cubicBezTo>
                    <a:pt x="74346" y="14912"/>
                    <a:pt x="75331" y="13910"/>
                    <a:pt x="75262" y="11767"/>
                  </a:cubicBezTo>
                  <a:cubicBezTo>
                    <a:pt x="75262" y="11596"/>
                    <a:pt x="75299" y="11543"/>
                    <a:pt x="75353" y="11543"/>
                  </a:cubicBezTo>
                  <a:cubicBezTo>
                    <a:pt x="75441" y="11543"/>
                    <a:pt x="75574" y="11687"/>
                    <a:pt x="75659" y="11698"/>
                  </a:cubicBezTo>
                  <a:cubicBezTo>
                    <a:pt x="76835" y="11749"/>
                    <a:pt x="77733" y="12683"/>
                    <a:pt x="78943" y="12752"/>
                  </a:cubicBezTo>
                  <a:cubicBezTo>
                    <a:pt x="79461" y="12769"/>
                    <a:pt x="79945" y="13391"/>
                    <a:pt x="80412" y="13789"/>
                  </a:cubicBezTo>
                  <a:cubicBezTo>
                    <a:pt x="80395" y="13944"/>
                    <a:pt x="80325" y="14082"/>
                    <a:pt x="80204" y="14203"/>
                  </a:cubicBezTo>
                  <a:cubicBezTo>
                    <a:pt x="79099" y="14649"/>
                    <a:pt x="78211" y="15599"/>
                    <a:pt x="76924" y="15599"/>
                  </a:cubicBezTo>
                  <a:cubicBezTo>
                    <a:pt x="76763" y="15599"/>
                    <a:pt x="76595" y="15584"/>
                    <a:pt x="76420" y="15551"/>
                  </a:cubicBezTo>
                  <a:cubicBezTo>
                    <a:pt x="76325" y="15534"/>
                    <a:pt x="76229" y="15525"/>
                    <a:pt x="76135" y="15525"/>
                  </a:cubicBezTo>
                  <a:cubicBezTo>
                    <a:pt x="75478" y="15525"/>
                    <a:pt x="74895" y="15947"/>
                    <a:pt x="74985" y="16778"/>
                  </a:cubicBezTo>
                  <a:cubicBezTo>
                    <a:pt x="75041" y="17437"/>
                    <a:pt x="75422" y="17620"/>
                    <a:pt x="75866" y="17620"/>
                  </a:cubicBezTo>
                  <a:cubicBezTo>
                    <a:pt x="76109" y="17620"/>
                    <a:pt x="76372" y="17565"/>
                    <a:pt x="76610" y="17504"/>
                  </a:cubicBezTo>
                  <a:cubicBezTo>
                    <a:pt x="76822" y="17451"/>
                    <a:pt x="77015" y="17425"/>
                    <a:pt x="77193" y="17425"/>
                  </a:cubicBezTo>
                  <a:cubicBezTo>
                    <a:pt x="77828" y="17425"/>
                    <a:pt x="78286" y="17750"/>
                    <a:pt x="78839" y="18316"/>
                  </a:cubicBezTo>
                  <a:cubicBezTo>
                    <a:pt x="79617" y="19094"/>
                    <a:pt x="80723" y="19612"/>
                    <a:pt x="81794" y="19993"/>
                  </a:cubicBezTo>
                  <a:cubicBezTo>
                    <a:pt x="81906" y="20034"/>
                    <a:pt x="82005" y="20053"/>
                    <a:pt x="82094" y="20053"/>
                  </a:cubicBezTo>
                  <a:cubicBezTo>
                    <a:pt x="82595" y="20053"/>
                    <a:pt x="82747" y="19445"/>
                    <a:pt x="82762" y="18887"/>
                  </a:cubicBezTo>
                  <a:cubicBezTo>
                    <a:pt x="82805" y="18878"/>
                    <a:pt x="82849" y="18874"/>
                    <a:pt x="82892" y="18874"/>
                  </a:cubicBezTo>
                  <a:cubicBezTo>
                    <a:pt x="82935" y="18874"/>
                    <a:pt x="82978" y="18878"/>
                    <a:pt x="83021" y="18887"/>
                  </a:cubicBezTo>
                  <a:cubicBezTo>
                    <a:pt x="83375" y="18985"/>
                    <a:pt x="83662" y="19030"/>
                    <a:pt x="83892" y="19030"/>
                  </a:cubicBezTo>
                  <a:cubicBezTo>
                    <a:pt x="85038" y="19030"/>
                    <a:pt x="84816" y="17932"/>
                    <a:pt x="84629" y="16882"/>
                  </a:cubicBezTo>
                  <a:cubicBezTo>
                    <a:pt x="84577" y="16588"/>
                    <a:pt x="84404" y="16122"/>
                    <a:pt x="84525" y="16018"/>
                  </a:cubicBezTo>
                  <a:cubicBezTo>
                    <a:pt x="84606" y="15948"/>
                    <a:pt x="84680" y="15920"/>
                    <a:pt x="84749" y="15920"/>
                  </a:cubicBezTo>
                  <a:cubicBezTo>
                    <a:pt x="84985" y="15920"/>
                    <a:pt x="85161" y="16252"/>
                    <a:pt x="85389" y="16346"/>
                  </a:cubicBezTo>
                  <a:cubicBezTo>
                    <a:pt x="85637" y="16436"/>
                    <a:pt x="85876" y="16474"/>
                    <a:pt x="86110" y="16474"/>
                  </a:cubicBezTo>
                  <a:cubicBezTo>
                    <a:pt x="86771" y="16474"/>
                    <a:pt x="87381" y="16174"/>
                    <a:pt x="87981" y="15931"/>
                  </a:cubicBezTo>
                  <a:cubicBezTo>
                    <a:pt x="88344" y="15793"/>
                    <a:pt x="88500" y="15275"/>
                    <a:pt x="88258" y="15033"/>
                  </a:cubicBezTo>
                  <a:cubicBezTo>
                    <a:pt x="87065" y="13754"/>
                    <a:pt x="85976" y="12406"/>
                    <a:pt x="84819" y="11110"/>
                  </a:cubicBezTo>
                  <a:cubicBezTo>
                    <a:pt x="84162" y="10350"/>
                    <a:pt x="83160" y="9779"/>
                    <a:pt x="82537" y="8915"/>
                  </a:cubicBezTo>
                  <a:cubicBezTo>
                    <a:pt x="82209" y="8379"/>
                    <a:pt x="81639" y="8034"/>
                    <a:pt x="81017" y="7999"/>
                  </a:cubicBezTo>
                  <a:cubicBezTo>
                    <a:pt x="80983" y="7995"/>
                    <a:pt x="80950" y="7994"/>
                    <a:pt x="80916" y="7994"/>
                  </a:cubicBezTo>
                  <a:cubicBezTo>
                    <a:pt x="80688" y="7994"/>
                    <a:pt x="80453" y="8074"/>
                    <a:pt x="80228" y="8074"/>
                  </a:cubicBezTo>
                  <a:cubicBezTo>
                    <a:pt x="80056" y="8074"/>
                    <a:pt x="79890" y="8027"/>
                    <a:pt x="79738" y="7861"/>
                  </a:cubicBezTo>
                  <a:cubicBezTo>
                    <a:pt x="80170" y="7757"/>
                    <a:pt x="80602" y="7654"/>
                    <a:pt x="81017" y="7585"/>
                  </a:cubicBezTo>
                  <a:cubicBezTo>
                    <a:pt x="81518" y="7481"/>
                    <a:pt x="82192" y="7567"/>
                    <a:pt x="82226" y="6859"/>
                  </a:cubicBezTo>
                  <a:cubicBezTo>
                    <a:pt x="82278" y="6202"/>
                    <a:pt x="81673" y="6167"/>
                    <a:pt x="81207" y="6046"/>
                  </a:cubicBezTo>
                  <a:cubicBezTo>
                    <a:pt x="81086" y="6012"/>
                    <a:pt x="80948" y="5960"/>
                    <a:pt x="80844" y="5891"/>
                  </a:cubicBezTo>
                  <a:cubicBezTo>
                    <a:pt x="80958" y="5878"/>
                    <a:pt x="81101" y="5837"/>
                    <a:pt x="81223" y="5837"/>
                  </a:cubicBezTo>
                  <a:cubicBezTo>
                    <a:pt x="81267" y="5837"/>
                    <a:pt x="81309" y="5843"/>
                    <a:pt x="81345" y="5856"/>
                  </a:cubicBezTo>
                  <a:cubicBezTo>
                    <a:pt x="81816" y="6065"/>
                    <a:pt x="82272" y="6151"/>
                    <a:pt x="82714" y="6151"/>
                  </a:cubicBezTo>
                  <a:cubicBezTo>
                    <a:pt x="83993" y="6151"/>
                    <a:pt x="85157" y="5437"/>
                    <a:pt x="86236" y="4923"/>
                  </a:cubicBezTo>
                  <a:cubicBezTo>
                    <a:pt x="89182" y="3528"/>
                    <a:pt x="92334" y="3094"/>
                    <a:pt x="95401" y="2235"/>
                  </a:cubicBezTo>
                  <a:lnTo>
                    <a:pt x="95401" y="2235"/>
                  </a:lnTo>
                  <a:cubicBezTo>
                    <a:pt x="93986" y="3267"/>
                    <a:pt x="92263" y="3834"/>
                    <a:pt x="90504" y="3834"/>
                  </a:cubicBezTo>
                  <a:cubicBezTo>
                    <a:pt x="90401" y="3834"/>
                    <a:pt x="90295" y="3831"/>
                    <a:pt x="90191" y="3831"/>
                  </a:cubicBezTo>
                  <a:cubicBezTo>
                    <a:pt x="89827" y="3831"/>
                    <a:pt x="89479" y="3873"/>
                    <a:pt x="89277" y="4249"/>
                  </a:cubicBezTo>
                  <a:cubicBezTo>
                    <a:pt x="89018" y="4802"/>
                    <a:pt x="89467" y="5113"/>
                    <a:pt x="89744" y="5528"/>
                  </a:cubicBezTo>
                  <a:cubicBezTo>
                    <a:pt x="90251" y="6307"/>
                    <a:pt x="90887" y="6586"/>
                    <a:pt x="91608" y="6586"/>
                  </a:cubicBezTo>
                  <a:cubicBezTo>
                    <a:pt x="91943" y="6586"/>
                    <a:pt x="92297" y="6525"/>
                    <a:pt x="92664" y="6427"/>
                  </a:cubicBezTo>
                  <a:cubicBezTo>
                    <a:pt x="93037" y="6322"/>
                    <a:pt x="93404" y="6272"/>
                    <a:pt x="93755" y="6272"/>
                  </a:cubicBezTo>
                  <a:cubicBezTo>
                    <a:pt x="95314" y="6272"/>
                    <a:pt x="96561" y="7243"/>
                    <a:pt x="96518" y="8639"/>
                  </a:cubicBezTo>
                  <a:cubicBezTo>
                    <a:pt x="96501" y="9123"/>
                    <a:pt x="96000" y="9710"/>
                    <a:pt x="96155" y="10073"/>
                  </a:cubicBezTo>
                  <a:cubicBezTo>
                    <a:pt x="96656" y="11300"/>
                    <a:pt x="95758" y="12302"/>
                    <a:pt x="95378" y="13045"/>
                  </a:cubicBezTo>
                  <a:cubicBezTo>
                    <a:pt x="94393" y="15016"/>
                    <a:pt x="93649" y="16709"/>
                    <a:pt x="95412" y="18541"/>
                  </a:cubicBezTo>
                  <a:cubicBezTo>
                    <a:pt x="95602" y="18714"/>
                    <a:pt x="95723" y="18938"/>
                    <a:pt x="95758" y="19180"/>
                  </a:cubicBezTo>
                  <a:cubicBezTo>
                    <a:pt x="95810" y="21358"/>
                    <a:pt x="97901" y="20788"/>
                    <a:pt x="99007" y="21479"/>
                  </a:cubicBezTo>
                  <a:cubicBezTo>
                    <a:pt x="99192" y="21597"/>
                    <a:pt x="99367" y="21648"/>
                    <a:pt x="99531" y="21648"/>
                  </a:cubicBezTo>
                  <a:cubicBezTo>
                    <a:pt x="100207" y="21648"/>
                    <a:pt x="100708" y="20784"/>
                    <a:pt x="101098" y="20200"/>
                  </a:cubicBezTo>
                  <a:cubicBezTo>
                    <a:pt x="102256" y="18472"/>
                    <a:pt x="104088" y="17055"/>
                    <a:pt x="105729" y="16536"/>
                  </a:cubicBezTo>
                  <a:cubicBezTo>
                    <a:pt x="109220" y="15396"/>
                    <a:pt x="112486" y="13547"/>
                    <a:pt x="116254" y="13115"/>
                  </a:cubicBezTo>
                  <a:cubicBezTo>
                    <a:pt x="117965" y="12907"/>
                    <a:pt x="119935" y="12320"/>
                    <a:pt x="120021" y="9883"/>
                  </a:cubicBezTo>
                  <a:cubicBezTo>
                    <a:pt x="120021" y="9693"/>
                    <a:pt x="120349" y="9485"/>
                    <a:pt x="120557" y="9330"/>
                  </a:cubicBezTo>
                  <a:cubicBezTo>
                    <a:pt x="121663" y="8552"/>
                    <a:pt x="123132" y="8034"/>
                    <a:pt x="122631" y="6202"/>
                  </a:cubicBezTo>
                  <a:cubicBezTo>
                    <a:pt x="122594" y="6055"/>
                    <a:pt x="122626" y="6020"/>
                    <a:pt x="122682" y="6020"/>
                  </a:cubicBezTo>
                  <a:cubicBezTo>
                    <a:pt x="122731" y="6020"/>
                    <a:pt x="122799" y="6046"/>
                    <a:pt x="122855" y="6046"/>
                  </a:cubicBezTo>
                  <a:cubicBezTo>
                    <a:pt x="122928" y="6051"/>
                    <a:pt x="122998" y="6053"/>
                    <a:pt x="123064" y="6053"/>
                  </a:cubicBezTo>
                  <a:cubicBezTo>
                    <a:pt x="124269" y="6053"/>
                    <a:pt x="124381" y="5321"/>
                    <a:pt x="123840" y="4387"/>
                  </a:cubicBezTo>
                  <a:cubicBezTo>
                    <a:pt x="123581" y="3921"/>
                    <a:pt x="123875" y="3955"/>
                    <a:pt x="124048" y="3817"/>
                  </a:cubicBezTo>
                  <a:cubicBezTo>
                    <a:pt x="125240" y="2867"/>
                    <a:pt x="126640" y="2728"/>
                    <a:pt x="128092" y="2659"/>
                  </a:cubicBezTo>
                  <a:cubicBezTo>
                    <a:pt x="128575" y="2625"/>
                    <a:pt x="129180" y="2521"/>
                    <a:pt x="129249" y="1934"/>
                  </a:cubicBezTo>
                  <a:cubicBezTo>
                    <a:pt x="129301" y="1363"/>
                    <a:pt x="128714" y="1242"/>
                    <a:pt x="128299" y="1190"/>
                  </a:cubicBezTo>
                  <a:cubicBezTo>
                    <a:pt x="125707" y="948"/>
                    <a:pt x="123132" y="430"/>
                    <a:pt x="120557" y="171"/>
                  </a:cubicBezTo>
                  <a:cubicBezTo>
                    <a:pt x="119360" y="50"/>
                    <a:pt x="118163" y="0"/>
                    <a:pt x="116966" y="0"/>
                  </a:cubicBezTo>
                  <a:close/>
                </a:path>
              </a:pathLst>
            </a:custGeom>
            <a:solidFill>
              <a:srgbClr val="A5B7C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743" name="Google Shape;8743;p57"/>
            <p:cNvSpPr/>
            <p:nvPr/>
          </p:nvSpPr>
          <p:spPr>
            <a:xfrm>
              <a:off x="1581325" y="1051125"/>
              <a:ext cx="283000" cy="91675"/>
            </a:xfrm>
            <a:custGeom>
              <a:rect b="b" l="l" r="r" t="t"/>
              <a:pathLst>
                <a:path extrusionOk="0" h="3667" w="11320">
                  <a:moveTo>
                    <a:pt x="6214" y="0"/>
                  </a:moveTo>
                  <a:cubicBezTo>
                    <a:pt x="5926" y="0"/>
                    <a:pt x="5584" y="48"/>
                    <a:pt x="5219" y="71"/>
                  </a:cubicBezTo>
                  <a:cubicBezTo>
                    <a:pt x="5082" y="56"/>
                    <a:pt x="4943" y="49"/>
                    <a:pt x="4804" y="49"/>
                  </a:cubicBezTo>
                  <a:cubicBezTo>
                    <a:pt x="3493" y="49"/>
                    <a:pt x="2115" y="667"/>
                    <a:pt x="709" y="1073"/>
                  </a:cubicBezTo>
                  <a:cubicBezTo>
                    <a:pt x="432" y="1177"/>
                    <a:pt x="208" y="1401"/>
                    <a:pt x="69" y="1678"/>
                  </a:cubicBezTo>
                  <a:cubicBezTo>
                    <a:pt x="0" y="1781"/>
                    <a:pt x="242" y="2213"/>
                    <a:pt x="363" y="2231"/>
                  </a:cubicBezTo>
                  <a:cubicBezTo>
                    <a:pt x="2163" y="2438"/>
                    <a:pt x="3786" y="3667"/>
                    <a:pt x="5640" y="3667"/>
                  </a:cubicBezTo>
                  <a:cubicBezTo>
                    <a:pt x="6100" y="3667"/>
                    <a:pt x="6574" y="3591"/>
                    <a:pt x="7068" y="3406"/>
                  </a:cubicBezTo>
                  <a:cubicBezTo>
                    <a:pt x="7396" y="3281"/>
                    <a:pt x="7767" y="3236"/>
                    <a:pt x="8142" y="3236"/>
                  </a:cubicBezTo>
                  <a:cubicBezTo>
                    <a:pt x="8439" y="3236"/>
                    <a:pt x="8738" y="3264"/>
                    <a:pt x="9021" y="3302"/>
                  </a:cubicBezTo>
                  <a:cubicBezTo>
                    <a:pt x="9277" y="3340"/>
                    <a:pt x="9523" y="3370"/>
                    <a:pt x="9759" y="3370"/>
                  </a:cubicBezTo>
                  <a:cubicBezTo>
                    <a:pt x="10271" y="3370"/>
                    <a:pt x="10728" y="3229"/>
                    <a:pt x="11095" y="2732"/>
                  </a:cubicBezTo>
                  <a:cubicBezTo>
                    <a:pt x="11320" y="2473"/>
                    <a:pt x="11268" y="2075"/>
                    <a:pt x="10991" y="1885"/>
                  </a:cubicBezTo>
                  <a:cubicBezTo>
                    <a:pt x="10479" y="1524"/>
                    <a:pt x="10006" y="1077"/>
                    <a:pt x="9430" y="1077"/>
                  </a:cubicBezTo>
                  <a:cubicBezTo>
                    <a:pt x="9151" y="1077"/>
                    <a:pt x="8847" y="1182"/>
                    <a:pt x="8503" y="1453"/>
                  </a:cubicBezTo>
                  <a:cubicBezTo>
                    <a:pt x="8280" y="1626"/>
                    <a:pt x="7919" y="1737"/>
                    <a:pt x="7612" y="1737"/>
                  </a:cubicBezTo>
                  <a:cubicBezTo>
                    <a:pt x="7277" y="1737"/>
                    <a:pt x="7006" y="1605"/>
                    <a:pt x="7051" y="1280"/>
                  </a:cubicBezTo>
                  <a:cubicBezTo>
                    <a:pt x="7179" y="207"/>
                    <a:pt x="6812" y="0"/>
                    <a:pt x="6214" y="0"/>
                  </a:cubicBezTo>
                  <a:close/>
                </a:path>
              </a:pathLst>
            </a:custGeom>
            <a:solidFill>
              <a:srgbClr val="A5B7C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744" name="Google Shape;8744;p57"/>
            <p:cNvSpPr/>
            <p:nvPr/>
          </p:nvSpPr>
          <p:spPr>
            <a:xfrm>
              <a:off x="3144425" y="1319375"/>
              <a:ext cx="213450" cy="95575"/>
            </a:xfrm>
            <a:custGeom>
              <a:rect b="b" l="l" r="r" t="t"/>
              <a:pathLst>
                <a:path extrusionOk="0" h="3823" w="8538">
                  <a:moveTo>
                    <a:pt x="6155" y="1"/>
                  </a:moveTo>
                  <a:cubicBezTo>
                    <a:pt x="6054" y="1"/>
                    <a:pt x="5950" y="7"/>
                    <a:pt x="5842" y="20"/>
                  </a:cubicBezTo>
                  <a:cubicBezTo>
                    <a:pt x="4846" y="139"/>
                    <a:pt x="3874" y="469"/>
                    <a:pt x="2859" y="469"/>
                  </a:cubicBezTo>
                  <a:cubicBezTo>
                    <a:pt x="2396" y="469"/>
                    <a:pt x="1923" y="400"/>
                    <a:pt x="1435" y="211"/>
                  </a:cubicBezTo>
                  <a:cubicBezTo>
                    <a:pt x="1292" y="150"/>
                    <a:pt x="1133" y="113"/>
                    <a:pt x="974" y="113"/>
                  </a:cubicBezTo>
                  <a:cubicBezTo>
                    <a:pt x="501" y="113"/>
                    <a:pt x="35" y="441"/>
                    <a:pt x="35" y="1438"/>
                  </a:cubicBezTo>
                  <a:cubicBezTo>
                    <a:pt x="1" y="3771"/>
                    <a:pt x="1573" y="3580"/>
                    <a:pt x="3025" y="3822"/>
                  </a:cubicBezTo>
                  <a:cubicBezTo>
                    <a:pt x="4338" y="3753"/>
                    <a:pt x="5617" y="3408"/>
                    <a:pt x="6792" y="2837"/>
                  </a:cubicBezTo>
                  <a:cubicBezTo>
                    <a:pt x="7415" y="2526"/>
                    <a:pt x="8538" y="2474"/>
                    <a:pt x="8192" y="1541"/>
                  </a:cubicBezTo>
                  <a:cubicBezTo>
                    <a:pt x="7892" y="720"/>
                    <a:pt x="7218" y="1"/>
                    <a:pt x="6155" y="1"/>
                  </a:cubicBezTo>
                  <a:close/>
                </a:path>
              </a:pathLst>
            </a:custGeom>
            <a:solidFill>
              <a:srgbClr val="A5B7C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745" name="Google Shape;8745;p57"/>
            <p:cNvSpPr/>
            <p:nvPr/>
          </p:nvSpPr>
          <p:spPr>
            <a:xfrm>
              <a:off x="1453000" y="2509000"/>
              <a:ext cx="263575" cy="113100"/>
            </a:xfrm>
            <a:custGeom>
              <a:rect b="b" l="l" r="r" t="t"/>
              <a:pathLst>
                <a:path extrusionOk="0" h="4524" w="10543">
                  <a:moveTo>
                    <a:pt x="3451" y="1"/>
                  </a:moveTo>
                  <a:cubicBezTo>
                    <a:pt x="2445" y="1"/>
                    <a:pt x="1486" y="228"/>
                    <a:pt x="761" y="702"/>
                  </a:cubicBezTo>
                  <a:cubicBezTo>
                    <a:pt x="398" y="927"/>
                    <a:pt x="1" y="1186"/>
                    <a:pt x="243" y="1687"/>
                  </a:cubicBezTo>
                  <a:cubicBezTo>
                    <a:pt x="390" y="1972"/>
                    <a:pt x="609" y="2083"/>
                    <a:pt x="855" y="2083"/>
                  </a:cubicBezTo>
                  <a:cubicBezTo>
                    <a:pt x="1012" y="2083"/>
                    <a:pt x="1180" y="2038"/>
                    <a:pt x="1349" y="1964"/>
                  </a:cubicBezTo>
                  <a:cubicBezTo>
                    <a:pt x="1677" y="1828"/>
                    <a:pt x="1990" y="1776"/>
                    <a:pt x="2298" y="1776"/>
                  </a:cubicBezTo>
                  <a:cubicBezTo>
                    <a:pt x="2932" y="1776"/>
                    <a:pt x="3543" y="1997"/>
                    <a:pt x="4217" y="2171"/>
                  </a:cubicBezTo>
                  <a:cubicBezTo>
                    <a:pt x="5708" y="2540"/>
                    <a:pt x="6405" y="4523"/>
                    <a:pt x="7868" y="4523"/>
                  </a:cubicBezTo>
                  <a:cubicBezTo>
                    <a:pt x="8118" y="4523"/>
                    <a:pt x="8391" y="4465"/>
                    <a:pt x="8693" y="4332"/>
                  </a:cubicBezTo>
                  <a:cubicBezTo>
                    <a:pt x="8824" y="4337"/>
                    <a:pt x="8947" y="4340"/>
                    <a:pt x="9062" y="4340"/>
                  </a:cubicBezTo>
                  <a:cubicBezTo>
                    <a:pt x="10032" y="4340"/>
                    <a:pt x="10475" y="4144"/>
                    <a:pt x="10491" y="3727"/>
                  </a:cubicBezTo>
                  <a:cubicBezTo>
                    <a:pt x="10542" y="2897"/>
                    <a:pt x="9817" y="2724"/>
                    <a:pt x="9264" y="2517"/>
                  </a:cubicBezTo>
                  <a:cubicBezTo>
                    <a:pt x="8711" y="2292"/>
                    <a:pt x="8209" y="1964"/>
                    <a:pt x="7777" y="1567"/>
                  </a:cubicBezTo>
                  <a:cubicBezTo>
                    <a:pt x="6685" y="547"/>
                    <a:pt x="5011" y="1"/>
                    <a:pt x="3451" y="1"/>
                  </a:cubicBezTo>
                  <a:close/>
                </a:path>
              </a:pathLst>
            </a:custGeom>
            <a:solidFill>
              <a:srgbClr val="A5B7C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746" name="Google Shape;8746;p57"/>
            <p:cNvSpPr/>
            <p:nvPr/>
          </p:nvSpPr>
          <p:spPr>
            <a:xfrm>
              <a:off x="1880725" y="1020350"/>
              <a:ext cx="162025" cy="112025"/>
            </a:xfrm>
            <a:custGeom>
              <a:rect b="b" l="l" r="r" t="t"/>
              <a:pathLst>
                <a:path extrusionOk="0" h="4481" w="6481">
                  <a:moveTo>
                    <a:pt x="4294" y="0"/>
                  </a:moveTo>
                  <a:cubicBezTo>
                    <a:pt x="4062" y="0"/>
                    <a:pt x="3818" y="44"/>
                    <a:pt x="3560" y="144"/>
                  </a:cubicBezTo>
                  <a:cubicBezTo>
                    <a:pt x="3094" y="317"/>
                    <a:pt x="2593" y="541"/>
                    <a:pt x="2886" y="1198"/>
                  </a:cubicBezTo>
                  <a:cubicBezTo>
                    <a:pt x="3042" y="1509"/>
                    <a:pt x="3232" y="1820"/>
                    <a:pt x="3457" y="2114"/>
                  </a:cubicBezTo>
                  <a:cubicBezTo>
                    <a:pt x="3147" y="2260"/>
                    <a:pt x="2851" y="2348"/>
                    <a:pt x="2545" y="2348"/>
                  </a:cubicBezTo>
                  <a:cubicBezTo>
                    <a:pt x="2270" y="2348"/>
                    <a:pt x="1987" y="2277"/>
                    <a:pt x="1677" y="2114"/>
                  </a:cubicBezTo>
                  <a:cubicBezTo>
                    <a:pt x="1531" y="2037"/>
                    <a:pt x="1393" y="2002"/>
                    <a:pt x="1262" y="2002"/>
                  </a:cubicBezTo>
                  <a:cubicBezTo>
                    <a:pt x="867" y="2002"/>
                    <a:pt x="545" y="2320"/>
                    <a:pt x="311" y="2736"/>
                  </a:cubicBezTo>
                  <a:cubicBezTo>
                    <a:pt x="0" y="3289"/>
                    <a:pt x="467" y="3479"/>
                    <a:pt x="813" y="3807"/>
                  </a:cubicBezTo>
                  <a:cubicBezTo>
                    <a:pt x="1327" y="4309"/>
                    <a:pt x="1837" y="4480"/>
                    <a:pt x="2344" y="4480"/>
                  </a:cubicBezTo>
                  <a:cubicBezTo>
                    <a:pt x="3164" y="4480"/>
                    <a:pt x="3976" y="4032"/>
                    <a:pt x="4787" y="3807"/>
                  </a:cubicBezTo>
                  <a:lnTo>
                    <a:pt x="5081" y="3514"/>
                  </a:lnTo>
                  <a:cubicBezTo>
                    <a:pt x="5237" y="2788"/>
                    <a:pt x="5098" y="1924"/>
                    <a:pt x="6204" y="1734"/>
                  </a:cubicBezTo>
                  <a:cubicBezTo>
                    <a:pt x="6464" y="1699"/>
                    <a:pt x="6481" y="1129"/>
                    <a:pt x="6222" y="921"/>
                  </a:cubicBezTo>
                  <a:cubicBezTo>
                    <a:pt x="5644" y="436"/>
                    <a:pt x="5027" y="0"/>
                    <a:pt x="4294" y="0"/>
                  </a:cubicBezTo>
                  <a:close/>
                </a:path>
              </a:pathLst>
            </a:custGeom>
            <a:solidFill>
              <a:srgbClr val="A5B7C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747" name="Google Shape;8747;p57"/>
            <p:cNvSpPr/>
            <p:nvPr/>
          </p:nvSpPr>
          <p:spPr>
            <a:xfrm>
              <a:off x="1688900" y="2603450"/>
              <a:ext cx="165050" cy="73950"/>
            </a:xfrm>
            <a:custGeom>
              <a:rect b="b" l="l" r="r" t="t"/>
              <a:pathLst>
                <a:path extrusionOk="0" h="2958" w="6602">
                  <a:moveTo>
                    <a:pt x="2842" y="0"/>
                  </a:moveTo>
                  <a:cubicBezTo>
                    <a:pt x="2588" y="0"/>
                    <a:pt x="2332" y="28"/>
                    <a:pt x="2074" y="87"/>
                  </a:cubicBezTo>
                  <a:cubicBezTo>
                    <a:pt x="1452" y="225"/>
                    <a:pt x="1055" y="1331"/>
                    <a:pt x="225" y="1694"/>
                  </a:cubicBezTo>
                  <a:cubicBezTo>
                    <a:pt x="0" y="1798"/>
                    <a:pt x="277" y="2247"/>
                    <a:pt x="536" y="2454"/>
                  </a:cubicBezTo>
                  <a:cubicBezTo>
                    <a:pt x="957" y="2789"/>
                    <a:pt x="2162" y="2958"/>
                    <a:pt x="3373" y="2958"/>
                  </a:cubicBezTo>
                  <a:cubicBezTo>
                    <a:pt x="4599" y="2958"/>
                    <a:pt x="5830" y="2785"/>
                    <a:pt x="6256" y="2437"/>
                  </a:cubicBezTo>
                  <a:cubicBezTo>
                    <a:pt x="6395" y="2282"/>
                    <a:pt x="6515" y="2109"/>
                    <a:pt x="6602" y="1919"/>
                  </a:cubicBezTo>
                  <a:cubicBezTo>
                    <a:pt x="6481" y="1711"/>
                    <a:pt x="6429" y="1469"/>
                    <a:pt x="6291" y="1366"/>
                  </a:cubicBezTo>
                  <a:cubicBezTo>
                    <a:pt x="5231" y="636"/>
                    <a:pt x="4065" y="0"/>
                    <a:pt x="2842" y="0"/>
                  </a:cubicBezTo>
                  <a:close/>
                </a:path>
              </a:pathLst>
            </a:custGeom>
            <a:solidFill>
              <a:srgbClr val="A5B7C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748" name="Google Shape;8748;p57"/>
            <p:cNvSpPr/>
            <p:nvPr/>
          </p:nvSpPr>
          <p:spPr>
            <a:xfrm>
              <a:off x="1922200" y="1344925"/>
              <a:ext cx="129625" cy="64525"/>
            </a:xfrm>
            <a:custGeom>
              <a:rect b="b" l="l" r="r" t="t"/>
              <a:pathLst>
                <a:path extrusionOk="0" h="2581" w="5185">
                  <a:moveTo>
                    <a:pt x="1901" y="1"/>
                  </a:moveTo>
                  <a:lnTo>
                    <a:pt x="1227" y="467"/>
                  </a:lnTo>
                  <a:cubicBezTo>
                    <a:pt x="934" y="1020"/>
                    <a:pt x="0" y="1383"/>
                    <a:pt x="415" y="2144"/>
                  </a:cubicBezTo>
                  <a:cubicBezTo>
                    <a:pt x="602" y="2475"/>
                    <a:pt x="838" y="2581"/>
                    <a:pt x="1096" y="2581"/>
                  </a:cubicBezTo>
                  <a:cubicBezTo>
                    <a:pt x="1482" y="2581"/>
                    <a:pt x="1915" y="2344"/>
                    <a:pt x="2299" y="2282"/>
                  </a:cubicBezTo>
                  <a:cubicBezTo>
                    <a:pt x="2552" y="2236"/>
                    <a:pt x="2806" y="2213"/>
                    <a:pt x="3064" y="2213"/>
                  </a:cubicBezTo>
                  <a:cubicBezTo>
                    <a:pt x="3194" y="2213"/>
                    <a:pt x="3324" y="2219"/>
                    <a:pt x="3457" y="2230"/>
                  </a:cubicBezTo>
                  <a:cubicBezTo>
                    <a:pt x="3730" y="2245"/>
                    <a:pt x="4039" y="2324"/>
                    <a:pt x="4314" y="2324"/>
                  </a:cubicBezTo>
                  <a:cubicBezTo>
                    <a:pt x="4665" y="2324"/>
                    <a:pt x="4959" y="2195"/>
                    <a:pt x="5047" y="1643"/>
                  </a:cubicBezTo>
                  <a:cubicBezTo>
                    <a:pt x="5185" y="744"/>
                    <a:pt x="4563" y="277"/>
                    <a:pt x="3768" y="122"/>
                  </a:cubicBezTo>
                  <a:cubicBezTo>
                    <a:pt x="3146" y="35"/>
                    <a:pt x="2523" y="1"/>
                    <a:pt x="1901" y="1"/>
                  </a:cubicBezTo>
                  <a:close/>
                </a:path>
              </a:pathLst>
            </a:custGeom>
            <a:solidFill>
              <a:srgbClr val="A5B7C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749" name="Google Shape;8749;p57"/>
            <p:cNvSpPr/>
            <p:nvPr/>
          </p:nvSpPr>
          <p:spPr>
            <a:xfrm>
              <a:off x="1787825" y="1030550"/>
              <a:ext cx="94250" cy="44825"/>
            </a:xfrm>
            <a:custGeom>
              <a:rect b="b" l="l" r="r" t="t"/>
              <a:pathLst>
                <a:path extrusionOk="0" h="1793" w="3770">
                  <a:moveTo>
                    <a:pt x="2929" y="0"/>
                  </a:moveTo>
                  <a:cubicBezTo>
                    <a:pt x="2800" y="0"/>
                    <a:pt x="2676" y="17"/>
                    <a:pt x="2576" y="47"/>
                  </a:cubicBezTo>
                  <a:cubicBezTo>
                    <a:pt x="2412" y="93"/>
                    <a:pt x="2229" y="105"/>
                    <a:pt x="2039" y="105"/>
                  </a:cubicBezTo>
                  <a:cubicBezTo>
                    <a:pt x="1817" y="105"/>
                    <a:pt x="1584" y="88"/>
                    <a:pt x="1360" y="88"/>
                  </a:cubicBezTo>
                  <a:cubicBezTo>
                    <a:pt x="763" y="88"/>
                    <a:pt x="227" y="208"/>
                    <a:pt x="105" y="1084"/>
                  </a:cubicBezTo>
                  <a:cubicBezTo>
                    <a:pt x="1" y="1792"/>
                    <a:pt x="865" y="1688"/>
                    <a:pt x="1504" y="1740"/>
                  </a:cubicBezTo>
                  <a:cubicBezTo>
                    <a:pt x="2265" y="1568"/>
                    <a:pt x="3405" y="1792"/>
                    <a:pt x="3665" y="652"/>
                  </a:cubicBezTo>
                  <a:cubicBezTo>
                    <a:pt x="3769" y="167"/>
                    <a:pt x="3329" y="0"/>
                    <a:pt x="2929" y="0"/>
                  </a:cubicBezTo>
                  <a:close/>
                </a:path>
              </a:pathLst>
            </a:custGeom>
            <a:solidFill>
              <a:srgbClr val="A5B7C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750" name="Google Shape;8750;p57"/>
            <p:cNvSpPr/>
            <p:nvPr/>
          </p:nvSpPr>
          <p:spPr>
            <a:xfrm>
              <a:off x="1870350" y="2639275"/>
              <a:ext cx="59225" cy="44325"/>
            </a:xfrm>
            <a:custGeom>
              <a:rect b="b" l="l" r="r" t="t"/>
              <a:pathLst>
                <a:path extrusionOk="0" h="1773" w="2369">
                  <a:moveTo>
                    <a:pt x="922" y="1"/>
                  </a:moveTo>
                  <a:cubicBezTo>
                    <a:pt x="435" y="1"/>
                    <a:pt x="1" y="156"/>
                    <a:pt x="1" y="762"/>
                  </a:cubicBezTo>
                  <a:cubicBezTo>
                    <a:pt x="1" y="1414"/>
                    <a:pt x="337" y="1773"/>
                    <a:pt x="982" y="1773"/>
                  </a:cubicBezTo>
                  <a:cubicBezTo>
                    <a:pt x="1038" y="1773"/>
                    <a:pt x="1097" y="1770"/>
                    <a:pt x="1158" y="1765"/>
                  </a:cubicBezTo>
                  <a:cubicBezTo>
                    <a:pt x="1711" y="1730"/>
                    <a:pt x="2368" y="1678"/>
                    <a:pt x="2299" y="901"/>
                  </a:cubicBezTo>
                  <a:cubicBezTo>
                    <a:pt x="2264" y="175"/>
                    <a:pt x="1642" y="2"/>
                    <a:pt x="1003" y="2"/>
                  </a:cubicBezTo>
                  <a:cubicBezTo>
                    <a:pt x="976" y="1"/>
                    <a:pt x="949" y="1"/>
                    <a:pt x="922" y="1"/>
                  </a:cubicBezTo>
                  <a:close/>
                </a:path>
              </a:pathLst>
            </a:custGeom>
            <a:solidFill>
              <a:srgbClr val="A5B7C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751" name="Google Shape;8751;p57"/>
            <p:cNvSpPr/>
            <p:nvPr/>
          </p:nvSpPr>
          <p:spPr>
            <a:xfrm>
              <a:off x="2264800" y="4630125"/>
              <a:ext cx="62675" cy="39225"/>
            </a:xfrm>
            <a:custGeom>
              <a:rect b="b" l="l" r="r" t="t"/>
              <a:pathLst>
                <a:path extrusionOk="0" h="1569" w="2507">
                  <a:moveTo>
                    <a:pt x="1176" y="52"/>
                  </a:moveTo>
                  <a:cubicBezTo>
                    <a:pt x="675" y="87"/>
                    <a:pt x="1" y="1"/>
                    <a:pt x="1" y="813"/>
                  </a:cubicBezTo>
                  <a:cubicBezTo>
                    <a:pt x="1" y="1241"/>
                    <a:pt x="341" y="1568"/>
                    <a:pt x="742" y="1568"/>
                  </a:cubicBezTo>
                  <a:cubicBezTo>
                    <a:pt x="811" y="1568"/>
                    <a:pt x="881" y="1559"/>
                    <a:pt x="951" y="1539"/>
                  </a:cubicBezTo>
                  <a:cubicBezTo>
                    <a:pt x="1077" y="1515"/>
                    <a:pt x="1221" y="1513"/>
                    <a:pt x="1369" y="1513"/>
                  </a:cubicBezTo>
                  <a:cubicBezTo>
                    <a:pt x="1403" y="1513"/>
                    <a:pt x="1437" y="1513"/>
                    <a:pt x="1471" y="1513"/>
                  </a:cubicBezTo>
                  <a:cubicBezTo>
                    <a:pt x="1947" y="1513"/>
                    <a:pt x="2434" y="1491"/>
                    <a:pt x="2472" y="830"/>
                  </a:cubicBezTo>
                  <a:cubicBezTo>
                    <a:pt x="2506" y="52"/>
                    <a:pt x="1781" y="87"/>
                    <a:pt x="1176" y="52"/>
                  </a:cubicBezTo>
                  <a:close/>
                </a:path>
              </a:pathLst>
            </a:custGeom>
            <a:solidFill>
              <a:srgbClr val="A5B7C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752" name="Google Shape;8752;p57"/>
            <p:cNvSpPr/>
            <p:nvPr/>
          </p:nvSpPr>
          <p:spPr>
            <a:xfrm>
              <a:off x="1604225" y="2645350"/>
              <a:ext cx="56175" cy="38275"/>
            </a:xfrm>
            <a:custGeom>
              <a:rect b="b" l="l" r="r" t="t"/>
              <a:pathLst>
                <a:path extrusionOk="0" h="1531" w="2247">
                  <a:moveTo>
                    <a:pt x="1003" y="1"/>
                  </a:moveTo>
                  <a:cubicBezTo>
                    <a:pt x="536" y="35"/>
                    <a:pt x="0" y="1"/>
                    <a:pt x="17" y="554"/>
                  </a:cubicBezTo>
                  <a:cubicBezTo>
                    <a:pt x="17" y="1297"/>
                    <a:pt x="640" y="1452"/>
                    <a:pt x="1262" y="1522"/>
                  </a:cubicBezTo>
                  <a:cubicBezTo>
                    <a:pt x="1319" y="1528"/>
                    <a:pt x="1377" y="1531"/>
                    <a:pt x="1434" y="1531"/>
                  </a:cubicBezTo>
                  <a:cubicBezTo>
                    <a:pt x="1857" y="1531"/>
                    <a:pt x="2247" y="1352"/>
                    <a:pt x="2247" y="865"/>
                  </a:cubicBezTo>
                  <a:cubicBezTo>
                    <a:pt x="2247" y="18"/>
                    <a:pt x="1504" y="139"/>
                    <a:pt x="1003" y="1"/>
                  </a:cubicBezTo>
                  <a:close/>
                </a:path>
              </a:pathLst>
            </a:custGeom>
            <a:solidFill>
              <a:srgbClr val="A5B7C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753" name="Google Shape;8753;p57"/>
            <p:cNvSpPr/>
            <p:nvPr/>
          </p:nvSpPr>
          <p:spPr>
            <a:xfrm>
              <a:off x="7045475" y="3384250"/>
              <a:ext cx="47375" cy="53550"/>
            </a:xfrm>
            <a:custGeom>
              <a:rect b="b" l="l" r="r" t="t"/>
              <a:pathLst>
                <a:path extrusionOk="0" h="2142" w="1895">
                  <a:moveTo>
                    <a:pt x="416" y="1"/>
                  </a:moveTo>
                  <a:cubicBezTo>
                    <a:pt x="93" y="1"/>
                    <a:pt x="0" y="338"/>
                    <a:pt x="63" y="618"/>
                  </a:cubicBezTo>
                  <a:cubicBezTo>
                    <a:pt x="201" y="1292"/>
                    <a:pt x="339" y="2035"/>
                    <a:pt x="1203" y="2139"/>
                  </a:cubicBezTo>
                  <a:cubicBezTo>
                    <a:pt x="1224" y="2141"/>
                    <a:pt x="1245" y="2142"/>
                    <a:pt x="1265" y="2142"/>
                  </a:cubicBezTo>
                  <a:cubicBezTo>
                    <a:pt x="1645" y="2142"/>
                    <a:pt x="1895" y="1835"/>
                    <a:pt x="1895" y="1327"/>
                  </a:cubicBezTo>
                  <a:cubicBezTo>
                    <a:pt x="1670" y="705"/>
                    <a:pt x="1273" y="169"/>
                    <a:pt x="529" y="13"/>
                  </a:cubicBezTo>
                  <a:cubicBezTo>
                    <a:pt x="489" y="5"/>
                    <a:pt x="451" y="1"/>
                    <a:pt x="416" y="1"/>
                  </a:cubicBezTo>
                  <a:close/>
                </a:path>
              </a:pathLst>
            </a:custGeom>
            <a:solidFill>
              <a:srgbClr val="A5B7C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754" name="Google Shape;8754;p57"/>
            <p:cNvSpPr/>
            <p:nvPr/>
          </p:nvSpPr>
          <p:spPr>
            <a:xfrm>
              <a:off x="4291500" y="1250400"/>
              <a:ext cx="54900" cy="37900"/>
            </a:xfrm>
            <a:custGeom>
              <a:rect b="b" l="l" r="r" t="t"/>
              <a:pathLst>
                <a:path extrusionOk="0" h="1516" w="2196">
                  <a:moveTo>
                    <a:pt x="1013" y="0"/>
                  </a:moveTo>
                  <a:cubicBezTo>
                    <a:pt x="676" y="0"/>
                    <a:pt x="369" y="181"/>
                    <a:pt x="190" y="464"/>
                  </a:cubicBezTo>
                  <a:cubicBezTo>
                    <a:pt x="0" y="706"/>
                    <a:pt x="35" y="1034"/>
                    <a:pt x="259" y="1224"/>
                  </a:cubicBezTo>
                  <a:cubicBezTo>
                    <a:pt x="466" y="1444"/>
                    <a:pt x="678" y="1515"/>
                    <a:pt x="892" y="1515"/>
                  </a:cubicBezTo>
                  <a:cubicBezTo>
                    <a:pt x="1233" y="1515"/>
                    <a:pt x="1579" y="1336"/>
                    <a:pt x="1919" y="1293"/>
                  </a:cubicBezTo>
                  <a:cubicBezTo>
                    <a:pt x="2195" y="567"/>
                    <a:pt x="1901" y="153"/>
                    <a:pt x="1175" y="14"/>
                  </a:cubicBezTo>
                  <a:cubicBezTo>
                    <a:pt x="1121" y="5"/>
                    <a:pt x="1066" y="0"/>
                    <a:pt x="1013" y="0"/>
                  </a:cubicBezTo>
                  <a:close/>
                </a:path>
              </a:pathLst>
            </a:custGeom>
            <a:solidFill>
              <a:srgbClr val="A5B7C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755" name="Google Shape;8755;p57"/>
            <p:cNvSpPr/>
            <p:nvPr/>
          </p:nvSpPr>
          <p:spPr>
            <a:xfrm>
              <a:off x="6323375" y="3314875"/>
              <a:ext cx="50125" cy="37325"/>
            </a:xfrm>
            <a:custGeom>
              <a:rect b="b" l="l" r="r" t="t"/>
              <a:pathLst>
                <a:path extrusionOk="0" h="1493" w="2005">
                  <a:moveTo>
                    <a:pt x="754" y="1"/>
                  </a:moveTo>
                  <a:cubicBezTo>
                    <a:pt x="409" y="1"/>
                    <a:pt x="93" y="129"/>
                    <a:pt x="52" y="542"/>
                  </a:cubicBezTo>
                  <a:cubicBezTo>
                    <a:pt x="0" y="1198"/>
                    <a:pt x="536" y="1371"/>
                    <a:pt x="1106" y="1492"/>
                  </a:cubicBezTo>
                  <a:cubicBezTo>
                    <a:pt x="1504" y="1475"/>
                    <a:pt x="1988" y="1440"/>
                    <a:pt x="1988" y="905"/>
                  </a:cubicBezTo>
                  <a:cubicBezTo>
                    <a:pt x="2005" y="317"/>
                    <a:pt x="1504" y="110"/>
                    <a:pt x="1020" y="23"/>
                  </a:cubicBezTo>
                  <a:cubicBezTo>
                    <a:pt x="932" y="9"/>
                    <a:pt x="842" y="1"/>
                    <a:pt x="754" y="1"/>
                  </a:cubicBezTo>
                  <a:close/>
                </a:path>
              </a:pathLst>
            </a:custGeom>
            <a:solidFill>
              <a:srgbClr val="A5B7C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756" name="Google Shape;8756;p57"/>
            <p:cNvSpPr/>
            <p:nvPr/>
          </p:nvSpPr>
          <p:spPr>
            <a:xfrm>
              <a:off x="6680225" y="1890750"/>
              <a:ext cx="46075" cy="42200"/>
            </a:xfrm>
            <a:custGeom>
              <a:rect b="b" l="l" r="r" t="t"/>
              <a:pathLst>
                <a:path extrusionOk="0" h="1688" w="1843">
                  <a:moveTo>
                    <a:pt x="1376" y="1"/>
                  </a:moveTo>
                  <a:cubicBezTo>
                    <a:pt x="1345" y="1"/>
                    <a:pt x="1312" y="4"/>
                    <a:pt x="1280" y="11"/>
                  </a:cubicBezTo>
                  <a:cubicBezTo>
                    <a:pt x="675" y="29"/>
                    <a:pt x="156" y="478"/>
                    <a:pt x="70" y="1083"/>
                  </a:cubicBezTo>
                  <a:cubicBezTo>
                    <a:pt x="1" y="1446"/>
                    <a:pt x="208" y="1670"/>
                    <a:pt x="675" y="1688"/>
                  </a:cubicBezTo>
                  <a:cubicBezTo>
                    <a:pt x="1193" y="1480"/>
                    <a:pt x="1643" y="1135"/>
                    <a:pt x="1781" y="513"/>
                  </a:cubicBezTo>
                  <a:cubicBezTo>
                    <a:pt x="1843" y="250"/>
                    <a:pt x="1642" y="1"/>
                    <a:pt x="1376" y="1"/>
                  </a:cubicBezTo>
                  <a:close/>
                </a:path>
              </a:pathLst>
            </a:custGeom>
            <a:solidFill>
              <a:srgbClr val="A5B7C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757" name="Google Shape;8757;p57"/>
            <p:cNvSpPr/>
            <p:nvPr/>
          </p:nvSpPr>
          <p:spPr>
            <a:xfrm>
              <a:off x="3550975" y="1955400"/>
              <a:ext cx="53600" cy="126175"/>
            </a:xfrm>
            <a:custGeom>
              <a:rect b="b" l="l" r="r" t="t"/>
              <a:pathLst>
                <a:path extrusionOk="0" h="5047" w="2144">
                  <a:moveTo>
                    <a:pt x="1297" y="0"/>
                  </a:moveTo>
                  <a:cubicBezTo>
                    <a:pt x="778" y="0"/>
                    <a:pt x="260" y="363"/>
                    <a:pt x="364" y="795"/>
                  </a:cubicBezTo>
                  <a:cubicBezTo>
                    <a:pt x="640" y="1850"/>
                    <a:pt x="122" y="2731"/>
                    <a:pt x="1" y="3491"/>
                  </a:cubicBezTo>
                  <a:cubicBezTo>
                    <a:pt x="70" y="4338"/>
                    <a:pt x="1" y="5047"/>
                    <a:pt x="951" y="5047"/>
                  </a:cubicBezTo>
                  <a:cubicBezTo>
                    <a:pt x="1781" y="5047"/>
                    <a:pt x="1971" y="4476"/>
                    <a:pt x="2040" y="3785"/>
                  </a:cubicBezTo>
                  <a:cubicBezTo>
                    <a:pt x="2144" y="2748"/>
                    <a:pt x="1642" y="1746"/>
                    <a:pt x="1936" y="692"/>
                  </a:cubicBezTo>
                  <a:cubicBezTo>
                    <a:pt x="2023" y="381"/>
                    <a:pt x="1712" y="0"/>
                    <a:pt x="1297" y="0"/>
                  </a:cubicBezTo>
                  <a:close/>
                </a:path>
              </a:pathLst>
            </a:custGeom>
            <a:solidFill>
              <a:srgbClr val="A5B7C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758" name="Google Shape;8758;p57"/>
            <p:cNvSpPr/>
            <p:nvPr/>
          </p:nvSpPr>
          <p:spPr>
            <a:xfrm>
              <a:off x="3910000" y="2161475"/>
              <a:ext cx="93775" cy="45400"/>
            </a:xfrm>
            <a:custGeom>
              <a:rect b="b" l="l" r="r" t="t"/>
              <a:pathLst>
                <a:path extrusionOk="0" h="1816" w="3751">
                  <a:moveTo>
                    <a:pt x="1383" y="1"/>
                  </a:moveTo>
                  <a:cubicBezTo>
                    <a:pt x="778" y="87"/>
                    <a:pt x="1" y="18"/>
                    <a:pt x="122" y="640"/>
                  </a:cubicBezTo>
                  <a:cubicBezTo>
                    <a:pt x="329" y="1625"/>
                    <a:pt x="1297" y="1815"/>
                    <a:pt x="2195" y="1815"/>
                  </a:cubicBezTo>
                  <a:cubicBezTo>
                    <a:pt x="2835" y="1815"/>
                    <a:pt x="3751" y="1712"/>
                    <a:pt x="3613" y="951"/>
                  </a:cubicBezTo>
                  <a:cubicBezTo>
                    <a:pt x="3466" y="240"/>
                    <a:pt x="2970" y="188"/>
                    <a:pt x="2455" y="188"/>
                  </a:cubicBezTo>
                  <a:cubicBezTo>
                    <a:pt x="2366" y="188"/>
                    <a:pt x="2276" y="189"/>
                    <a:pt x="2187" y="189"/>
                  </a:cubicBezTo>
                  <a:cubicBezTo>
                    <a:pt x="1880" y="189"/>
                    <a:pt x="1588" y="170"/>
                    <a:pt x="1383" y="1"/>
                  </a:cubicBezTo>
                  <a:close/>
                </a:path>
              </a:pathLst>
            </a:custGeom>
            <a:solidFill>
              <a:srgbClr val="A5B7C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759" name="Google Shape;8759;p57"/>
            <p:cNvSpPr/>
            <p:nvPr/>
          </p:nvSpPr>
          <p:spPr>
            <a:xfrm>
              <a:off x="4125600" y="2173875"/>
              <a:ext cx="50575" cy="37600"/>
            </a:xfrm>
            <a:custGeom>
              <a:rect b="b" l="l" r="r" t="t"/>
              <a:pathLst>
                <a:path extrusionOk="0" h="1504" w="2023">
                  <a:moveTo>
                    <a:pt x="1294" y="1"/>
                  </a:moveTo>
                  <a:cubicBezTo>
                    <a:pt x="1249" y="1"/>
                    <a:pt x="1204" y="3"/>
                    <a:pt x="1158" y="6"/>
                  </a:cubicBezTo>
                  <a:cubicBezTo>
                    <a:pt x="691" y="144"/>
                    <a:pt x="0" y="109"/>
                    <a:pt x="17" y="904"/>
                  </a:cubicBezTo>
                  <a:cubicBezTo>
                    <a:pt x="17" y="1352"/>
                    <a:pt x="364" y="1503"/>
                    <a:pt x="748" y="1503"/>
                  </a:cubicBezTo>
                  <a:cubicBezTo>
                    <a:pt x="809" y="1503"/>
                    <a:pt x="872" y="1499"/>
                    <a:pt x="933" y="1492"/>
                  </a:cubicBezTo>
                  <a:cubicBezTo>
                    <a:pt x="1486" y="1440"/>
                    <a:pt x="2022" y="1233"/>
                    <a:pt x="2022" y="593"/>
                  </a:cubicBezTo>
                  <a:cubicBezTo>
                    <a:pt x="2022" y="156"/>
                    <a:pt x="1711" y="1"/>
                    <a:pt x="1294" y="1"/>
                  </a:cubicBezTo>
                  <a:close/>
                </a:path>
              </a:pathLst>
            </a:custGeom>
            <a:solidFill>
              <a:srgbClr val="A5B7C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760" name="Google Shape;8760;p57"/>
            <p:cNvSpPr/>
            <p:nvPr/>
          </p:nvSpPr>
          <p:spPr>
            <a:xfrm>
              <a:off x="3415775" y="2038325"/>
              <a:ext cx="44925" cy="38175"/>
            </a:xfrm>
            <a:custGeom>
              <a:rect b="b" l="l" r="r" t="t"/>
              <a:pathLst>
                <a:path extrusionOk="0" h="1527" w="1797">
                  <a:moveTo>
                    <a:pt x="812" y="0"/>
                  </a:moveTo>
                  <a:cubicBezTo>
                    <a:pt x="383" y="0"/>
                    <a:pt x="1" y="211"/>
                    <a:pt x="34" y="710"/>
                  </a:cubicBezTo>
                  <a:cubicBezTo>
                    <a:pt x="34" y="1164"/>
                    <a:pt x="400" y="1527"/>
                    <a:pt x="845" y="1527"/>
                  </a:cubicBezTo>
                  <a:cubicBezTo>
                    <a:pt x="874" y="1527"/>
                    <a:pt x="903" y="1525"/>
                    <a:pt x="933" y="1522"/>
                  </a:cubicBezTo>
                  <a:cubicBezTo>
                    <a:pt x="1382" y="1522"/>
                    <a:pt x="1745" y="1315"/>
                    <a:pt x="1797" y="796"/>
                  </a:cubicBezTo>
                  <a:cubicBezTo>
                    <a:pt x="1745" y="226"/>
                    <a:pt x="1330" y="19"/>
                    <a:pt x="864" y="1"/>
                  </a:cubicBezTo>
                  <a:cubicBezTo>
                    <a:pt x="847" y="1"/>
                    <a:pt x="829" y="0"/>
                    <a:pt x="812" y="0"/>
                  </a:cubicBezTo>
                  <a:close/>
                </a:path>
              </a:pathLst>
            </a:custGeom>
            <a:solidFill>
              <a:srgbClr val="A5B7C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761" name="Google Shape;8761;p57"/>
          <p:cNvGrpSpPr/>
          <p:nvPr/>
        </p:nvGrpSpPr>
        <p:grpSpPr>
          <a:xfrm>
            <a:off x="7648473" y="3056853"/>
            <a:ext cx="104231" cy="320340"/>
            <a:chOff x="7564426" y="3224343"/>
            <a:chExt cx="119985" cy="368801"/>
          </a:xfrm>
        </p:grpSpPr>
        <p:sp>
          <p:nvSpPr>
            <p:cNvPr id="8762" name="Google Shape;8762;p57"/>
            <p:cNvSpPr/>
            <p:nvPr/>
          </p:nvSpPr>
          <p:spPr>
            <a:xfrm>
              <a:off x="7564426" y="3224379"/>
              <a:ext cx="119985" cy="368765"/>
            </a:xfrm>
            <a:custGeom>
              <a:rect b="b" l="l" r="r" t="t"/>
              <a:pathLst>
                <a:path extrusionOk="0" h="40557" w="13196">
                  <a:moveTo>
                    <a:pt x="2529" y="1"/>
                  </a:moveTo>
                  <a:lnTo>
                    <a:pt x="2547" y="1348"/>
                  </a:lnTo>
                  <a:lnTo>
                    <a:pt x="10244" y="1459"/>
                  </a:lnTo>
                  <a:lnTo>
                    <a:pt x="10227" y="108"/>
                  </a:lnTo>
                  <a:lnTo>
                    <a:pt x="2529" y="1"/>
                  </a:lnTo>
                  <a:close/>
                  <a:moveTo>
                    <a:pt x="3107" y="1850"/>
                  </a:moveTo>
                  <a:lnTo>
                    <a:pt x="556" y="15262"/>
                  </a:lnTo>
                  <a:lnTo>
                    <a:pt x="12617" y="15439"/>
                  </a:lnTo>
                  <a:lnTo>
                    <a:pt x="9489" y="1872"/>
                  </a:lnTo>
                  <a:lnTo>
                    <a:pt x="3107" y="1850"/>
                  </a:lnTo>
                  <a:close/>
                  <a:moveTo>
                    <a:pt x="1" y="15688"/>
                  </a:moveTo>
                  <a:lnTo>
                    <a:pt x="23" y="17035"/>
                  </a:lnTo>
                  <a:lnTo>
                    <a:pt x="13195" y="17226"/>
                  </a:lnTo>
                  <a:lnTo>
                    <a:pt x="13177" y="15879"/>
                  </a:lnTo>
                  <a:lnTo>
                    <a:pt x="1" y="15688"/>
                  </a:lnTo>
                  <a:close/>
                  <a:moveTo>
                    <a:pt x="4658" y="17528"/>
                  </a:moveTo>
                  <a:lnTo>
                    <a:pt x="4658" y="17528"/>
                  </a:lnTo>
                  <a:cubicBezTo>
                    <a:pt x="4685" y="21359"/>
                    <a:pt x="6027" y="32838"/>
                    <a:pt x="6902" y="40557"/>
                  </a:cubicBezTo>
                  <a:cubicBezTo>
                    <a:pt x="6902" y="40557"/>
                    <a:pt x="8813" y="21274"/>
                    <a:pt x="8560" y="17586"/>
                  </a:cubicBezTo>
                  <a:lnTo>
                    <a:pt x="4658" y="17528"/>
                  </a:lnTo>
                  <a:close/>
                </a:path>
              </a:pathLst>
            </a:custGeom>
            <a:solidFill>
              <a:srgbClr val="869FB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763" name="Google Shape;8763;p57"/>
            <p:cNvSpPr/>
            <p:nvPr/>
          </p:nvSpPr>
          <p:spPr>
            <a:xfrm>
              <a:off x="7564426" y="3224343"/>
              <a:ext cx="119985" cy="368801"/>
            </a:xfrm>
            <a:custGeom>
              <a:rect b="b" l="l" r="r" t="t"/>
              <a:pathLst>
                <a:path extrusionOk="0" h="40561" w="13196">
                  <a:moveTo>
                    <a:pt x="2529" y="1"/>
                  </a:moveTo>
                  <a:lnTo>
                    <a:pt x="2529" y="5"/>
                  </a:lnTo>
                  <a:lnTo>
                    <a:pt x="2547" y="1352"/>
                  </a:lnTo>
                  <a:lnTo>
                    <a:pt x="10244" y="1463"/>
                  </a:lnTo>
                  <a:lnTo>
                    <a:pt x="10227" y="112"/>
                  </a:lnTo>
                  <a:lnTo>
                    <a:pt x="2529" y="1"/>
                  </a:lnTo>
                  <a:close/>
                  <a:moveTo>
                    <a:pt x="3107" y="1854"/>
                  </a:moveTo>
                  <a:lnTo>
                    <a:pt x="556" y="15266"/>
                  </a:lnTo>
                  <a:lnTo>
                    <a:pt x="12617" y="15443"/>
                  </a:lnTo>
                  <a:lnTo>
                    <a:pt x="9489" y="1876"/>
                  </a:lnTo>
                  <a:lnTo>
                    <a:pt x="3107" y="1854"/>
                  </a:lnTo>
                  <a:close/>
                  <a:moveTo>
                    <a:pt x="1" y="15692"/>
                  </a:moveTo>
                  <a:lnTo>
                    <a:pt x="23" y="17039"/>
                  </a:lnTo>
                  <a:lnTo>
                    <a:pt x="13195" y="17230"/>
                  </a:lnTo>
                  <a:lnTo>
                    <a:pt x="13177" y="15883"/>
                  </a:lnTo>
                  <a:lnTo>
                    <a:pt x="1" y="15692"/>
                  </a:lnTo>
                  <a:close/>
                  <a:moveTo>
                    <a:pt x="4658" y="17532"/>
                  </a:moveTo>
                  <a:lnTo>
                    <a:pt x="4658" y="17532"/>
                  </a:lnTo>
                  <a:cubicBezTo>
                    <a:pt x="4685" y="21363"/>
                    <a:pt x="6027" y="32842"/>
                    <a:pt x="6902" y="40561"/>
                  </a:cubicBezTo>
                  <a:cubicBezTo>
                    <a:pt x="6902" y="40561"/>
                    <a:pt x="8813" y="21278"/>
                    <a:pt x="8560" y="17590"/>
                  </a:cubicBezTo>
                  <a:lnTo>
                    <a:pt x="4658" y="17532"/>
                  </a:lnTo>
                  <a:close/>
                </a:path>
              </a:pathLst>
            </a:custGeom>
            <a:solidFill>
              <a:srgbClr val="869FB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764" name="Google Shape;8764;p57"/>
          <p:cNvGrpSpPr/>
          <p:nvPr/>
        </p:nvGrpSpPr>
        <p:grpSpPr>
          <a:xfrm>
            <a:off x="7347962" y="3050954"/>
            <a:ext cx="189489" cy="332132"/>
            <a:chOff x="8370831" y="3202002"/>
            <a:chExt cx="218129" cy="382376"/>
          </a:xfrm>
        </p:grpSpPr>
        <p:sp>
          <p:nvSpPr>
            <p:cNvPr id="8765" name="Google Shape;8765;p57"/>
            <p:cNvSpPr/>
            <p:nvPr/>
          </p:nvSpPr>
          <p:spPr>
            <a:xfrm>
              <a:off x="8370831" y="3202002"/>
              <a:ext cx="218129" cy="382376"/>
            </a:xfrm>
            <a:custGeom>
              <a:rect b="b" l="l" r="r" t="t"/>
              <a:pathLst>
                <a:path extrusionOk="0" h="42054" w="23990">
                  <a:moveTo>
                    <a:pt x="11991" y="0"/>
                  </a:moveTo>
                  <a:cubicBezTo>
                    <a:pt x="11992" y="0"/>
                    <a:pt x="11992" y="0"/>
                    <a:pt x="11993" y="0"/>
                  </a:cubicBezTo>
                  <a:lnTo>
                    <a:pt x="11993" y="0"/>
                  </a:lnTo>
                  <a:cubicBezTo>
                    <a:pt x="11994" y="0"/>
                    <a:pt x="11995" y="0"/>
                    <a:pt x="11995" y="0"/>
                  </a:cubicBezTo>
                  <a:close/>
                  <a:moveTo>
                    <a:pt x="11993" y="0"/>
                  </a:moveTo>
                  <a:cubicBezTo>
                    <a:pt x="5373" y="1"/>
                    <a:pt x="1" y="4974"/>
                    <a:pt x="1" y="11110"/>
                  </a:cubicBezTo>
                  <a:cubicBezTo>
                    <a:pt x="1" y="14754"/>
                    <a:pt x="1894" y="17985"/>
                    <a:pt x="4823" y="20011"/>
                  </a:cubicBezTo>
                  <a:lnTo>
                    <a:pt x="12062" y="42054"/>
                  </a:lnTo>
                  <a:lnTo>
                    <a:pt x="18950" y="20154"/>
                  </a:lnTo>
                  <a:cubicBezTo>
                    <a:pt x="21999" y="18136"/>
                    <a:pt x="23990" y="14843"/>
                    <a:pt x="23990" y="11110"/>
                  </a:cubicBezTo>
                  <a:cubicBezTo>
                    <a:pt x="23990" y="4978"/>
                    <a:pt x="18618" y="1"/>
                    <a:pt x="11993" y="0"/>
                  </a:cubicBezTo>
                  <a:close/>
                </a:path>
              </a:pathLst>
            </a:custGeom>
            <a:solidFill>
              <a:srgbClr val="92A9B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766" name="Google Shape;8766;p57"/>
            <p:cNvSpPr/>
            <p:nvPr/>
          </p:nvSpPr>
          <p:spPr>
            <a:xfrm>
              <a:off x="8397745" y="3226607"/>
              <a:ext cx="164347" cy="152181"/>
            </a:xfrm>
            <a:custGeom>
              <a:rect b="b" l="l" r="r" t="t"/>
              <a:pathLst>
                <a:path extrusionOk="0" h="16737" w="18075">
                  <a:moveTo>
                    <a:pt x="9035" y="0"/>
                  </a:moveTo>
                  <a:cubicBezTo>
                    <a:pt x="4045" y="0"/>
                    <a:pt x="1" y="3747"/>
                    <a:pt x="1" y="8368"/>
                  </a:cubicBezTo>
                  <a:cubicBezTo>
                    <a:pt x="1" y="12990"/>
                    <a:pt x="4045" y="16736"/>
                    <a:pt x="9035" y="16736"/>
                  </a:cubicBezTo>
                  <a:cubicBezTo>
                    <a:pt x="14026" y="16736"/>
                    <a:pt x="18075" y="12990"/>
                    <a:pt x="18075" y="8368"/>
                  </a:cubicBezTo>
                  <a:cubicBezTo>
                    <a:pt x="18075" y="3747"/>
                    <a:pt x="14030" y="0"/>
                    <a:pt x="9035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767" name="Google Shape;8767;p57"/>
          <p:cNvGrpSpPr/>
          <p:nvPr/>
        </p:nvGrpSpPr>
        <p:grpSpPr>
          <a:xfrm>
            <a:off x="8071351" y="3462086"/>
            <a:ext cx="309429" cy="267000"/>
            <a:chOff x="6742064" y="3750480"/>
            <a:chExt cx="399315" cy="344560"/>
          </a:xfrm>
        </p:grpSpPr>
        <p:sp>
          <p:nvSpPr>
            <p:cNvPr id="8768" name="Google Shape;8768;p57"/>
            <p:cNvSpPr/>
            <p:nvPr/>
          </p:nvSpPr>
          <p:spPr>
            <a:xfrm>
              <a:off x="6742064" y="3750480"/>
              <a:ext cx="399315" cy="344560"/>
            </a:xfrm>
            <a:custGeom>
              <a:rect b="b" l="l" r="r" t="t"/>
              <a:pathLst>
                <a:path extrusionOk="0" h="37895" w="43917">
                  <a:moveTo>
                    <a:pt x="37846" y="1"/>
                  </a:moveTo>
                  <a:lnTo>
                    <a:pt x="6071" y="1"/>
                  </a:lnTo>
                  <a:cubicBezTo>
                    <a:pt x="2729" y="1"/>
                    <a:pt x="0" y="2734"/>
                    <a:pt x="0" y="6071"/>
                  </a:cubicBezTo>
                  <a:lnTo>
                    <a:pt x="0" y="18212"/>
                  </a:lnTo>
                  <a:cubicBezTo>
                    <a:pt x="0" y="21550"/>
                    <a:pt x="2729" y="24278"/>
                    <a:pt x="6071" y="24278"/>
                  </a:cubicBezTo>
                  <a:lnTo>
                    <a:pt x="18927" y="24278"/>
                  </a:lnTo>
                  <a:cubicBezTo>
                    <a:pt x="19332" y="24278"/>
                    <a:pt x="19754" y="24705"/>
                    <a:pt x="19821" y="25105"/>
                  </a:cubicBezTo>
                  <a:lnTo>
                    <a:pt x="21958" y="37895"/>
                  </a:lnTo>
                  <a:lnTo>
                    <a:pt x="24096" y="25101"/>
                  </a:lnTo>
                  <a:cubicBezTo>
                    <a:pt x="24162" y="24687"/>
                    <a:pt x="24629" y="24278"/>
                    <a:pt x="25051" y="24278"/>
                  </a:cubicBezTo>
                  <a:lnTo>
                    <a:pt x="37846" y="24278"/>
                  </a:lnTo>
                  <a:cubicBezTo>
                    <a:pt x="41183" y="24278"/>
                    <a:pt x="43916" y="21550"/>
                    <a:pt x="43916" y="18212"/>
                  </a:cubicBezTo>
                  <a:lnTo>
                    <a:pt x="43916" y="6071"/>
                  </a:lnTo>
                  <a:cubicBezTo>
                    <a:pt x="43916" y="2734"/>
                    <a:pt x="41183" y="1"/>
                    <a:pt x="3784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769" name="Google Shape;8769;p57"/>
            <p:cNvSpPr/>
            <p:nvPr/>
          </p:nvSpPr>
          <p:spPr>
            <a:xfrm>
              <a:off x="6764168" y="3772584"/>
              <a:ext cx="355108" cy="176549"/>
            </a:xfrm>
            <a:custGeom>
              <a:rect b="b" l="l" r="r" t="t"/>
              <a:pathLst>
                <a:path extrusionOk="0" h="19417" w="39055">
                  <a:moveTo>
                    <a:pt x="3755" y="1"/>
                  </a:moveTo>
                  <a:lnTo>
                    <a:pt x="35295" y="1"/>
                  </a:lnTo>
                  <a:cubicBezTo>
                    <a:pt x="37370" y="10"/>
                    <a:pt x="39045" y="1685"/>
                    <a:pt x="39054" y="3756"/>
                  </a:cubicBezTo>
                  <a:lnTo>
                    <a:pt x="39054" y="15666"/>
                  </a:lnTo>
                  <a:cubicBezTo>
                    <a:pt x="39045" y="17737"/>
                    <a:pt x="37370" y="19412"/>
                    <a:pt x="35295" y="19417"/>
                  </a:cubicBezTo>
                  <a:lnTo>
                    <a:pt x="3755" y="19417"/>
                  </a:lnTo>
                  <a:cubicBezTo>
                    <a:pt x="1680" y="19412"/>
                    <a:pt x="5" y="17737"/>
                    <a:pt x="0" y="15666"/>
                  </a:cubicBezTo>
                  <a:lnTo>
                    <a:pt x="0" y="3756"/>
                  </a:lnTo>
                  <a:cubicBezTo>
                    <a:pt x="5" y="1685"/>
                    <a:pt x="1680" y="10"/>
                    <a:pt x="3755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770" name="Google Shape;8770;p57"/>
          <p:cNvGrpSpPr/>
          <p:nvPr/>
        </p:nvGrpSpPr>
        <p:grpSpPr>
          <a:xfrm>
            <a:off x="7610370" y="3813134"/>
            <a:ext cx="180437" cy="281608"/>
            <a:chOff x="7248525" y="3739696"/>
            <a:chExt cx="230531" cy="359790"/>
          </a:xfrm>
        </p:grpSpPr>
        <p:sp>
          <p:nvSpPr>
            <p:cNvPr id="8771" name="Google Shape;8771;p57"/>
            <p:cNvSpPr/>
            <p:nvPr/>
          </p:nvSpPr>
          <p:spPr>
            <a:xfrm>
              <a:off x="7248525" y="3739696"/>
              <a:ext cx="230531" cy="359790"/>
            </a:xfrm>
            <a:custGeom>
              <a:rect b="b" l="l" r="r" t="t"/>
              <a:pathLst>
                <a:path extrusionOk="0" h="39570" w="25354">
                  <a:moveTo>
                    <a:pt x="19434" y="18"/>
                  </a:moveTo>
                  <a:lnTo>
                    <a:pt x="6338" y="5"/>
                  </a:lnTo>
                  <a:cubicBezTo>
                    <a:pt x="2854" y="0"/>
                    <a:pt x="1" y="2858"/>
                    <a:pt x="1" y="6342"/>
                  </a:cubicBezTo>
                  <a:lnTo>
                    <a:pt x="1" y="19016"/>
                  </a:lnTo>
                  <a:cubicBezTo>
                    <a:pt x="1" y="29006"/>
                    <a:pt x="6280" y="22820"/>
                    <a:pt x="12679" y="39570"/>
                  </a:cubicBezTo>
                  <a:cubicBezTo>
                    <a:pt x="19074" y="22820"/>
                    <a:pt x="25354" y="29006"/>
                    <a:pt x="25354" y="19016"/>
                  </a:cubicBezTo>
                  <a:lnTo>
                    <a:pt x="25354" y="6342"/>
                  </a:lnTo>
                  <a:cubicBezTo>
                    <a:pt x="25354" y="2858"/>
                    <a:pt x="22923" y="18"/>
                    <a:pt x="19434" y="18"/>
                  </a:cubicBezTo>
                  <a:close/>
                </a:path>
              </a:pathLst>
            </a:custGeom>
            <a:solidFill>
              <a:srgbClr val="667E9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772" name="Google Shape;8772;p57"/>
            <p:cNvSpPr/>
            <p:nvPr/>
          </p:nvSpPr>
          <p:spPr>
            <a:xfrm>
              <a:off x="7271639" y="3762810"/>
              <a:ext cx="184350" cy="184387"/>
            </a:xfrm>
            <a:custGeom>
              <a:rect b="b" l="l" r="r" t="t"/>
              <a:pathLst>
                <a:path extrusionOk="0" h="20279" w="20275">
                  <a:moveTo>
                    <a:pt x="3738" y="0"/>
                  </a:moveTo>
                  <a:lnTo>
                    <a:pt x="16532" y="0"/>
                  </a:lnTo>
                  <a:cubicBezTo>
                    <a:pt x="18594" y="5"/>
                    <a:pt x="20270" y="1680"/>
                    <a:pt x="20274" y="3742"/>
                  </a:cubicBezTo>
                  <a:lnTo>
                    <a:pt x="20274" y="16536"/>
                  </a:lnTo>
                  <a:cubicBezTo>
                    <a:pt x="20270" y="18598"/>
                    <a:pt x="18594" y="20274"/>
                    <a:pt x="16532" y="20278"/>
                  </a:cubicBezTo>
                  <a:lnTo>
                    <a:pt x="3738" y="20278"/>
                  </a:lnTo>
                  <a:cubicBezTo>
                    <a:pt x="1676" y="20274"/>
                    <a:pt x="5" y="18598"/>
                    <a:pt x="1" y="16536"/>
                  </a:cubicBezTo>
                  <a:lnTo>
                    <a:pt x="1" y="3742"/>
                  </a:lnTo>
                  <a:cubicBezTo>
                    <a:pt x="5" y="1680"/>
                    <a:pt x="1676" y="5"/>
                    <a:pt x="3738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773" name="Google Shape;8773;p57"/>
          <p:cNvGrpSpPr/>
          <p:nvPr/>
        </p:nvGrpSpPr>
        <p:grpSpPr>
          <a:xfrm>
            <a:off x="7856289" y="3456358"/>
            <a:ext cx="162896" cy="278710"/>
            <a:chOff x="7601242" y="3729267"/>
            <a:chExt cx="222566" cy="380803"/>
          </a:xfrm>
        </p:grpSpPr>
        <p:sp>
          <p:nvSpPr>
            <p:cNvPr id="8774" name="Google Shape;8774;p57"/>
            <p:cNvSpPr/>
            <p:nvPr/>
          </p:nvSpPr>
          <p:spPr>
            <a:xfrm>
              <a:off x="7601242" y="3729267"/>
              <a:ext cx="222566" cy="380803"/>
            </a:xfrm>
            <a:custGeom>
              <a:rect b="b" l="l" r="r" t="t"/>
              <a:pathLst>
                <a:path extrusionOk="0" h="41881" w="24478">
                  <a:moveTo>
                    <a:pt x="12239" y="1"/>
                  </a:moveTo>
                  <a:cubicBezTo>
                    <a:pt x="5480" y="1"/>
                    <a:pt x="0" y="5320"/>
                    <a:pt x="0" y="11875"/>
                  </a:cubicBezTo>
                  <a:cubicBezTo>
                    <a:pt x="0" y="17537"/>
                    <a:pt x="4080" y="22270"/>
                    <a:pt x="9537" y="23461"/>
                  </a:cubicBezTo>
                  <a:cubicBezTo>
                    <a:pt x="10235" y="23616"/>
                    <a:pt x="10190" y="24114"/>
                    <a:pt x="10270" y="24825"/>
                  </a:cubicBezTo>
                  <a:lnTo>
                    <a:pt x="12239" y="41881"/>
                  </a:lnTo>
                  <a:lnTo>
                    <a:pt x="14181" y="25065"/>
                  </a:lnTo>
                  <a:cubicBezTo>
                    <a:pt x="14257" y="24385"/>
                    <a:pt x="14230" y="23612"/>
                    <a:pt x="14897" y="23469"/>
                  </a:cubicBezTo>
                  <a:cubicBezTo>
                    <a:pt x="20381" y="22296"/>
                    <a:pt x="24478" y="17550"/>
                    <a:pt x="24478" y="11875"/>
                  </a:cubicBezTo>
                  <a:cubicBezTo>
                    <a:pt x="24478" y="5320"/>
                    <a:pt x="18998" y="1"/>
                    <a:pt x="12239" y="1"/>
                  </a:cubicBezTo>
                  <a:close/>
                </a:path>
              </a:pathLst>
            </a:custGeom>
            <a:solidFill>
              <a:srgbClr val="667E9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775" name="Google Shape;8775;p57"/>
            <p:cNvSpPr/>
            <p:nvPr/>
          </p:nvSpPr>
          <p:spPr>
            <a:xfrm>
              <a:off x="7621200" y="3748625"/>
              <a:ext cx="182696" cy="177276"/>
            </a:xfrm>
            <a:custGeom>
              <a:rect b="b" l="l" r="r" t="t"/>
              <a:pathLst>
                <a:path extrusionOk="0" h="19497" w="20093">
                  <a:moveTo>
                    <a:pt x="10044" y="19496"/>
                  </a:moveTo>
                  <a:cubicBezTo>
                    <a:pt x="15577" y="19496"/>
                    <a:pt x="20092" y="15119"/>
                    <a:pt x="20092" y="9751"/>
                  </a:cubicBezTo>
                  <a:cubicBezTo>
                    <a:pt x="20092" y="4378"/>
                    <a:pt x="15577" y="0"/>
                    <a:pt x="10044" y="0"/>
                  </a:cubicBezTo>
                  <a:cubicBezTo>
                    <a:pt x="4511" y="0"/>
                    <a:pt x="1" y="4378"/>
                    <a:pt x="1" y="9751"/>
                  </a:cubicBezTo>
                  <a:cubicBezTo>
                    <a:pt x="1" y="15119"/>
                    <a:pt x="4511" y="19496"/>
                    <a:pt x="10044" y="19496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8776" name="Google Shape;8776;p57"/>
          <p:cNvSpPr/>
          <p:nvPr/>
        </p:nvSpPr>
        <p:spPr>
          <a:xfrm>
            <a:off x="7822315" y="3068715"/>
            <a:ext cx="230844" cy="296575"/>
          </a:xfrm>
          <a:custGeom>
            <a:rect b="b" l="l" r="r" t="t"/>
            <a:pathLst>
              <a:path extrusionOk="0" h="37553" w="29230">
                <a:moveTo>
                  <a:pt x="9655" y="0"/>
                </a:moveTo>
                <a:cubicBezTo>
                  <a:pt x="7693" y="0"/>
                  <a:pt x="5983" y="1692"/>
                  <a:pt x="5974" y="3671"/>
                </a:cubicBezTo>
                <a:cubicBezTo>
                  <a:pt x="5974" y="4182"/>
                  <a:pt x="6085" y="4693"/>
                  <a:pt x="6245" y="5036"/>
                </a:cubicBezTo>
                <a:cubicBezTo>
                  <a:pt x="7169" y="7653"/>
                  <a:pt x="7369" y="9675"/>
                  <a:pt x="6863" y="11515"/>
                </a:cubicBezTo>
                <a:lnTo>
                  <a:pt x="6716" y="11933"/>
                </a:lnTo>
                <a:cubicBezTo>
                  <a:pt x="6089" y="13821"/>
                  <a:pt x="5018" y="16181"/>
                  <a:pt x="1850" y="19345"/>
                </a:cubicBezTo>
                <a:cubicBezTo>
                  <a:pt x="1" y="21194"/>
                  <a:pt x="623" y="24331"/>
                  <a:pt x="3041" y="25340"/>
                </a:cubicBezTo>
                <a:cubicBezTo>
                  <a:pt x="3475" y="25523"/>
                  <a:pt x="3948" y="25620"/>
                  <a:pt x="4422" y="25620"/>
                </a:cubicBezTo>
                <a:cubicBezTo>
                  <a:pt x="4433" y="25620"/>
                  <a:pt x="4443" y="25620"/>
                  <a:pt x="4454" y="25620"/>
                </a:cubicBezTo>
                <a:lnTo>
                  <a:pt x="12866" y="25620"/>
                </a:lnTo>
                <a:lnTo>
                  <a:pt x="14862" y="37552"/>
                </a:lnTo>
                <a:lnTo>
                  <a:pt x="16848" y="25625"/>
                </a:lnTo>
                <a:lnTo>
                  <a:pt x="25243" y="25625"/>
                </a:lnTo>
                <a:cubicBezTo>
                  <a:pt x="25254" y="25625"/>
                  <a:pt x="25264" y="25625"/>
                  <a:pt x="25275" y="25625"/>
                </a:cubicBezTo>
                <a:cubicBezTo>
                  <a:pt x="25753" y="25625"/>
                  <a:pt x="26230" y="25527"/>
                  <a:pt x="26669" y="25345"/>
                </a:cubicBezTo>
                <a:cubicBezTo>
                  <a:pt x="27576" y="24976"/>
                  <a:pt x="28292" y="24256"/>
                  <a:pt x="28660" y="23354"/>
                </a:cubicBezTo>
                <a:cubicBezTo>
                  <a:pt x="29229" y="21980"/>
                  <a:pt x="28914" y="20398"/>
                  <a:pt x="27865" y="19345"/>
                </a:cubicBezTo>
                <a:cubicBezTo>
                  <a:pt x="24701" y="16177"/>
                  <a:pt x="23630" y="13821"/>
                  <a:pt x="22999" y="11933"/>
                </a:cubicBezTo>
                <a:cubicBezTo>
                  <a:pt x="22354" y="9999"/>
                  <a:pt x="22505" y="7880"/>
                  <a:pt x="23443" y="5213"/>
                </a:cubicBezTo>
                <a:cubicBezTo>
                  <a:pt x="23661" y="4733"/>
                  <a:pt x="23772" y="4218"/>
                  <a:pt x="23772" y="3693"/>
                </a:cubicBezTo>
                <a:cubicBezTo>
                  <a:pt x="23759" y="1670"/>
                  <a:pt x="22105" y="27"/>
                  <a:pt x="20100" y="27"/>
                </a:cubicBezTo>
                <a:cubicBezTo>
                  <a:pt x="20098" y="27"/>
                  <a:pt x="20095" y="27"/>
                  <a:pt x="20092" y="27"/>
                </a:cubicBezTo>
                <a:lnTo>
                  <a:pt x="9662" y="0"/>
                </a:lnTo>
                <a:cubicBezTo>
                  <a:pt x="9660" y="0"/>
                  <a:pt x="9657" y="0"/>
                  <a:pt x="9655" y="0"/>
                </a:cubicBezTo>
                <a:close/>
              </a:path>
            </a:pathLst>
          </a:custGeom>
          <a:solidFill>
            <a:srgbClr val="A5B7C6">
              <a:alpha val="72320"/>
            </a:srgbClr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8777" name="Google Shape;8777;p57"/>
          <p:cNvGrpSpPr/>
          <p:nvPr/>
        </p:nvGrpSpPr>
        <p:grpSpPr>
          <a:xfrm>
            <a:off x="7345935" y="3457498"/>
            <a:ext cx="193543" cy="275990"/>
            <a:chOff x="8304647" y="3738687"/>
            <a:chExt cx="225076" cy="320956"/>
          </a:xfrm>
        </p:grpSpPr>
        <p:sp>
          <p:nvSpPr>
            <p:cNvPr id="8778" name="Google Shape;8778;p57"/>
            <p:cNvSpPr/>
            <p:nvPr/>
          </p:nvSpPr>
          <p:spPr>
            <a:xfrm>
              <a:off x="8335725" y="3738687"/>
              <a:ext cx="12248" cy="309245"/>
            </a:xfrm>
            <a:custGeom>
              <a:rect b="b" l="l" r="r" t="t"/>
              <a:pathLst>
                <a:path extrusionOk="0" h="34011" w="1347">
                  <a:moveTo>
                    <a:pt x="0" y="0"/>
                  </a:moveTo>
                  <a:lnTo>
                    <a:pt x="0" y="34010"/>
                  </a:lnTo>
                  <a:lnTo>
                    <a:pt x="1347" y="34010"/>
                  </a:lnTo>
                  <a:lnTo>
                    <a:pt x="1347" y="0"/>
                  </a:lnTo>
                  <a:close/>
                </a:path>
              </a:pathLst>
            </a:custGeom>
            <a:solidFill>
              <a:srgbClr val="E1E7EC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779" name="Google Shape;8779;p57"/>
            <p:cNvSpPr/>
            <p:nvPr/>
          </p:nvSpPr>
          <p:spPr>
            <a:xfrm>
              <a:off x="8337943" y="3738687"/>
              <a:ext cx="191779" cy="86151"/>
            </a:xfrm>
            <a:custGeom>
              <a:rect b="b" l="l" r="r" t="t"/>
              <a:pathLst>
                <a:path extrusionOk="0" h="9475" w="21092">
                  <a:moveTo>
                    <a:pt x="1" y="0"/>
                  </a:moveTo>
                  <a:lnTo>
                    <a:pt x="432" y="9475"/>
                  </a:lnTo>
                  <a:lnTo>
                    <a:pt x="21092" y="9475"/>
                  </a:lnTo>
                  <a:lnTo>
                    <a:pt x="17648" y="4524"/>
                  </a:lnTo>
                  <a:lnTo>
                    <a:pt x="21092" y="0"/>
                  </a:lnTo>
                  <a:close/>
                </a:path>
              </a:pathLst>
            </a:custGeom>
            <a:solidFill>
              <a:srgbClr val="E1E7EC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780" name="Google Shape;8780;p57"/>
            <p:cNvSpPr/>
            <p:nvPr/>
          </p:nvSpPr>
          <p:spPr>
            <a:xfrm>
              <a:off x="8304647" y="4044004"/>
              <a:ext cx="76341" cy="15639"/>
            </a:xfrm>
            <a:custGeom>
              <a:rect b="b" l="l" r="r" t="t"/>
              <a:pathLst>
                <a:path extrusionOk="0" h="1720" w="8396">
                  <a:moveTo>
                    <a:pt x="4200" y="0"/>
                  </a:moveTo>
                  <a:cubicBezTo>
                    <a:pt x="1881" y="0"/>
                    <a:pt x="1" y="382"/>
                    <a:pt x="1" y="862"/>
                  </a:cubicBezTo>
                  <a:cubicBezTo>
                    <a:pt x="1" y="1338"/>
                    <a:pt x="1881" y="1720"/>
                    <a:pt x="4200" y="1720"/>
                  </a:cubicBezTo>
                  <a:cubicBezTo>
                    <a:pt x="6516" y="1720"/>
                    <a:pt x="8395" y="1338"/>
                    <a:pt x="8395" y="862"/>
                  </a:cubicBezTo>
                  <a:cubicBezTo>
                    <a:pt x="8395" y="382"/>
                    <a:pt x="6516" y="0"/>
                    <a:pt x="4200" y="0"/>
                  </a:cubicBezTo>
                  <a:close/>
                </a:path>
              </a:pathLst>
            </a:custGeom>
            <a:solidFill>
              <a:srgbClr val="E1E7EC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781" name="Google Shape;8781;p57"/>
          <p:cNvGrpSpPr/>
          <p:nvPr/>
        </p:nvGrpSpPr>
        <p:grpSpPr>
          <a:xfrm>
            <a:off x="7618427" y="3457498"/>
            <a:ext cx="178492" cy="275990"/>
            <a:chOff x="8615101" y="3738687"/>
            <a:chExt cx="207573" cy="320956"/>
          </a:xfrm>
        </p:grpSpPr>
        <p:sp>
          <p:nvSpPr>
            <p:cNvPr id="8782" name="Google Shape;8782;p57"/>
            <p:cNvSpPr/>
            <p:nvPr/>
          </p:nvSpPr>
          <p:spPr>
            <a:xfrm>
              <a:off x="8646134" y="3738687"/>
              <a:ext cx="12248" cy="309245"/>
            </a:xfrm>
            <a:custGeom>
              <a:rect b="b" l="l" r="r" t="t"/>
              <a:pathLst>
                <a:path extrusionOk="0" h="34011" w="1347">
                  <a:moveTo>
                    <a:pt x="0" y="0"/>
                  </a:moveTo>
                  <a:lnTo>
                    <a:pt x="0" y="34010"/>
                  </a:lnTo>
                  <a:lnTo>
                    <a:pt x="1347" y="34010"/>
                  </a:lnTo>
                  <a:lnTo>
                    <a:pt x="1347" y="0"/>
                  </a:lnTo>
                  <a:close/>
                </a:path>
              </a:pathLst>
            </a:custGeom>
            <a:solidFill>
              <a:srgbClr val="869FB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783" name="Google Shape;8783;p57"/>
            <p:cNvSpPr/>
            <p:nvPr/>
          </p:nvSpPr>
          <p:spPr>
            <a:xfrm>
              <a:off x="8615101" y="4044004"/>
              <a:ext cx="76332" cy="15639"/>
            </a:xfrm>
            <a:custGeom>
              <a:rect b="b" l="l" r="r" t="t"/>
              <a:pathLst>
                <a:path extrusionOk="0" h="1720" w="8395">
                  <a:moveTo>
                    <a:pt x="4195" y="0"/>
                  </a:moveTo>
                  <a:cubicBezTo>
                    <a:pt x="1875" y="0"/>
                    <a:pt x="0" y="382"/>
                    <a:pt x="0" y="862"/>
                  </a:cubicBezTo>
                  <a:cubicBezTo>
                    <a:pt x="0" y="1338"/>
                    <a:pt x="1875" y="1720"/>
                    <a:pt x="4195" y="1720"/>
                  </a:cubicBezTo>
                  <a:cubicBezTo>
                    <a:pt x="6515" y="1720"/>
                    <a:pt x="8395" y="1338"/>
                    <a:pt x="8395" y="862"/>
                  </a:cubicBezTo>
                  <a:cubicBezTo>
                    <a:pt x="8395" y="382"/>
                    <a:pt x="6515" y="0"/>
                    <a:pt x="4195" y="0"/>
                  </a:cubicBezTo>
                  <a:close/>
                </a:path>
              </a:pathLst>
            </a:custGeom>
            <a:solidFill>
              <a:srgbClr val="869FB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784" name="Google Shape;8784;p57"/>
            <p:cNvSpPr/>
            <p:nvPr/>
          </p:nvSpPr>
          <p:spPr>
            <a:xfrm>
              <a:off x="8651953" y="3738687"/>
              <a:ext cx="170721" cy="99808"/>
            </a:xfrm>
            <a:custGeom>
              <a:rect b="b" l="l" r="r" t="t"/>
              <a:pathLst>
                <a:path extrusionOk="0" h="10977" w="18776">
                  <a:moveTo>
                    <a:pt x="707" y="0"/>
                  </a:moveTo>
                  <a:lnTo>
                    <a:pt x="0" y="10977"/>
                  </a:lnTo>
                  <a:lnTo>
                    <a:pt x="18776" y="4360"/>
                  </a:lnTo>
                  <a:lnTo>
                    <a:pt x="707" y="0"/>
                  </a:lnTo>
                  <a:close/>
                </a:path>
              </a:pathLst>
            </a:custGeom>
            <a:solidFill>
              <a:srgbClr val="869FB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8785" name="Google Shape;8785;p57"/>
          <p:cNvSpPr/>
          <p:nvPr/>
        </p:nvSpPr>
        <p:spPr>
          <a:xfrm>
            <a:off x="8114867" y="3047381"/>
            <a:ext cx="222397" cy="288694"/>
          </a:xfrm>
          <a:custGeom>
            <a:rect b="b" l="l" r="r" t="t"/>
            <a:pathLst>
              <a:path extrusionOk="0" h="3648" w="2810">
                <a:moveTo>
                  <a:pt x="1365" y="241"/>
                </a:moveTo>
                <a:cubicBezTo>
                  <a:pt x="1630" y="241"/>
                  <a:pt x="1899" y="338"/>
                  <a:pt x="2120" y="555"/>
                </a:cubicBezTo>
                <a:cubicBezTo>
                  <a:pt x="2810" y="1245"/>
                  <a:pt x="2329" y="2416"/>
                  <a:pt x="1356" y="2416"/>
                </a:cubicBezTo>
                <a:cubicBezTo>
                  <a:pt x="764" y="2416"/>
                  <a:pt x="272" y="1935"/>
                  <a:pt x="272" y="1344"/>
                </a:cubicBezTo>
                <a:cubicBezTo>
                  <a:pt x="263" y="681"/>
                  <a:pt x="802" y="241"/>
                  <a:pt x="1365" y="241"/>
                </a:cubicBezTo>
                <a:close/>
                <a:moveTo>
                  <a:pt x="1356" y="1"/>
                </a:moveTo>
                <a:cubicBezTo>
                  <a:pt x="604" y="1"/>
                  <a:pt x="0" y="604"/>
                  <a:pt x="0" y="1356"/>
                </a:cubicBezTo>
                <a:cubicBezTo>
                  <a:pt x="0" y="2391"/>
                  <a:pt x="1183" y="3512"/>
                  <a:pt x="1331" y="3648"/>
                </a:cubicBezTo>
                <a:lnTo>
                  <a:pt x="1368" y="3648"/>
                </a:lnTo>
                <a:cubicBezTo>
                  <a:pt x="1528" y="3512"/>
                  <a:pt x="2711" y="2453"/>
                  <a:pt x="2711" y="1356"/>
                </a:cubicBezTo>
                <a:cubicBezTo>
                  <a:pt x="2711" y="604"/>
                  <a:pt x="2095" y="1"/>
                  <a:pt x="1356" y="1"/>
                </a:cubicBezTo>
                <a:close/>
              </a:path>
            </a:pathLst>
          </a:custGeom>
          <a:solidFill>
            <a:srgbClr val="E3E9ED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8786" name="Google Shape;8786;p57"/>
          <p:cNvGrpSpPr/>
          <p:nvPr/>
        </p:nvGrpSpPr>
        <p:grpSpPr>
          <a:xfrm>
            <a:off x="6013132" y="3578986"/>
            <a:ext cx="557671" cy="511283"/>
            <a:chOff x="6015419" y="3716859"/>
            <a:chExt cx="557671" cy="511283"/>
          </a:xfrm>
        </p:grpSpPr>
        <p:sp>
          <p:nvSpPr>
            <p:cNvPr id="8787" name="Google Shape;8787;p57"/>
            <p:cNvSpPr/>
            <p:nvPr/>
          </p:nvSpPr>
          <p:spPr>
            <a:xfrm>
              <a:off x="6015419" y="3716859"/>
              <a:ext cx="557671" cy="511283"/>
            </a:xfrm>
            <a:custGeom>
              <a:rect b="b" l="l" r="r" t="t"/>
              <a:pathLst>
                <a:path extrusionOk="0" h="88649" w="96650">
                  <a:moveTo>
                    <a:pt x="48692" y="0"/>
                  </a:moveTo>
                  <a:cubicBezTo>
                    <a:pt x="46526" y="0"/>
                    <a:pt x="44332" y="152"/>
                    <a:pt x="42124" y="465"/>
                  </a:cubicBezTo>
                  <a:cubicBezTo>
                    <a:pt x="17336" y="3960"/>
                    <a:pt x="1" y="26441"/>
                    <a:pt x="3443" y="50679"/>
                  </a:cubicBezTo>
                  <a:cubicBezTo>
                    <a:pt x="6564" y="72751"/>
                    <a:pt x="25836" y="88649"/>
                    <a:pt x="48004" y="88649"/>
                  </a:cubicBezTo>
                  <a:cubicBezTo>
                    <a:pt x="50160" y="88649"/>
                    <a:pt x="52345" y="88498"/>
                    <a:pt x="54544" y="88188"/>
                  </a:cubicBezTo>
                  <a:cubicBezTo>
                    <a:pt x="79332" y="84675"/>
                    <a:pt x="96649" y="62194"/>
                    <a:pt x="93225" y="37975"/>
                  </a:cubicBezTo>
                  <a:cubicBezTo>
                    <a:pt x="90105" y="15895"/>
                    <a:pt x="70848" y="0"/>
                    <a:pt x="48692" y="0"/>
                  </a:cubicBezTo>
                  <a:close/>
                </a:path>
              </a:pathLst>
            </a:custGeom>
            <a:solidFill>
              <a:srgbClr val="CFD9E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grpSp>
          <p:nvGrpSpPr>
            <p:cNvPr id="8788" name="Google Shape;8788;p57"/>
            <p:cNvGrpSpPr/>
            <p:nvPr/>
          </p:nvGrpSpPr>
          <p:grpSpPr>
            <a:xfrm>
              <a:off x="6036094" y="3716980"/>
              <a:ext cx="529860" cy="510468"/>
              <a:chOff x="6036094" y="3716980"/>
              <a:chExt cx="529860" cy="510468"/>
            </a:xfrm>
          </p:grpSpPr>
          <p:sp>
            <p:nvSpPr>
              <p:cNvPr id="8789" name="Google Shape;8789;p57"/>
              <p:cNvSpPr/>
              <p:nvPr/>
            </p:nvSpPr>
            <p:spPr>
              <a:xfrm>
                <a:off x="6220140" y="3716980"/>
                <a:ext cx="80065" cy="64273"/>
              </a:xfrm>
              <a:custGeom>
                <a:rect b="b" l="l" r="r" t="t"/>
                <a:pathLst>
                  <a:path extrusionOk="0" h="11144" w="13876">
                    <a:moveTo>
                      <a:pt x="11055" y="0"/>
                    </a:moveTo>
                    <a:cubicBezTo>
                      <a:pt x="9600" y="71"/>
                      <a:pt x="8127" y="213"/>
                      <a:pt x="6654" y="426"/>
                    </a:cubicBezTo>
                    <a:cubicBezTo>
                      <a:pt x="4401" y="746"/>
                      <a:pt x="2165" y="1225"/>
                      <a:pt x="1" y="1863"/>
                    </a:cubicBezTo>
                    <a:lnTo>
                      <a:pt x="54" y="2307"/>
                    </a:lnTo>
                    <a:lnTo>
                      <a:pt x="2165" y="2396"/>
                    </a:lnTo>
                    <a:lnTo>
                      <a:pt x="1739" y="4117"/>
                    </a:lnTo>
                    <a:lnTo>
                      <a:pt x="3194" y="4401"/>
                    </a:lnTo>
                    <a:lnTo>
                      <a:pt x="1828" y="5146"/>
                    </a:lnTo>
                    <a:cubicBezTo>
                      <a:pt x="2893" y="6015"/>
                      <a:pt x="1207" y="7417"/>
                      <a:pt x="2538" y="8393"/>
                    </a:cubicBezTo>
                    <a:cubicBezTo>
                      <a:pt x="3088" y="8783"/>
                      <a:pt x="3088" y="9937"/>
                      <a:pt x="3301" y="10611"/>
                    </a:cubicBezTo>
                    <a:lnTo>
                      <a:pt x="6335" y="11143"/>
                    </a:lnTo>
                    <a:cubicBezTo>
                      <a:pt x="6583" y="10611"/>
                      <a:pt x="6832" y="10061"/>
                      <a:pt x="7098" y="9493"/>
                    </a:cubicBezTo>
                    <a:cubicBezTo>
                      <a:pt x="7670" y="8245"/>
                      <a:pt x="7649" y="6456"/>
                      <a:pt x="9632" y="6456"/>
                    </a:cubicBezTo>
                    <a:cubicBezTo>
                      <a:pt x="9679" y="6456"/>
                      <a:pt x="9728" y="6457"/>
                      <a:pt x="9777" y="6459"/>
                    </a:cubicBezTo>
                    <a:cubicBezTo>
                      <a:pt x="10380" y="5217"/>
                      <a:pt x="11410" y="4791"/>
                      <a:pt x="12723" y="4685"/>
                    </a:cubicBezTo>
                    <a:cubicBezTo>
                      <a:pt x="13113" y="4649"/>
                      <a:pt x="13450" y="3939"/>
                      <a:pt x="13876" y="3443"/>
                    </a:cubicBezTo>
                    <a:cubicBezTo>
                      <a:pt x="13166" y="2378"/>
                      <a:pt x="12687" y="1012"/>
                      <a:pt x="11729" y="391"/>
                    </a:cubicBezTo>
                    <a:cubicBezTo>
                      <a:pt x="11516" y="249"/>
                      <a:pt x="11285" y="125"/>
                      <a:pt x="11055" y="0"/>
                    </a:cubicBezTo>
                    <a:close/>
                  </a:path>
                </a:pathLst>
              </a:custGeom>
              <a:solidFill>
                <a:srgbClr val="869FB1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8790" name="Google Shape;8790;p57"/>
              <p:cNvSpPr/>
              <p:nvPr/>
            </p:nvSpPr>
            <p:spPr>
              <a:xfrm>
                <a:off x="6368562" y="3771936"/>
                <a:ext cx="39115" cy="36745"/>
              </a:xfrm>
              <a:custGeom>
                <a:rect b="b" l="l" r="r" t="t"/>
                <a:pathLst>
                  <a:path extrusionOk="0" h="6371" w="6779">
                    <a:moveTo>
                      <a:pt x="870" y="1"/>
                    </a:moveTo>
                    <a:lnTo>
                      <a:pt x="1" y="1154"/>
                    </a:lnTo>
                    <a:lnTo>
                      <a:pt x="1509" y="2698"/>
                    </a:lnTo>
                    <a:lnTo>
                      <a:pt x="2272" y="3283"/>
                    </a:lnTo>
                    <a:cubicBezTo>
                      <a:pt x="3567" y="3922"/>
                      <a:pt x="3301" y="5625"/>
                      <a:pt x="4436" y="6370"/>
                    </a:cubicBezTo>
                    <a:cubicBezTo>
                      <a:pt x="4880" y="5341"/>
                      <a:pt x="5838" y="5554"/>
                      <a:pt x="6654" y="5377"/>
                    </a:cubicBezTo>
                    <a:cubicBezTo>
                      <a:pt x="6778" y="4117"/>
                      <a:pt x="5732" y="3549"/>
                      <a:pt x="4933" y="3265"/>
                    </a:cubicBezTo>
                    <a:cubicBezTo>
                      <a:pt x="3762" y="2875"/>
                      <a:pt x="2928" y="2360"/>
                      <a:pt x="2325" y="1278"/>
                    </a:cubicBezTo>
                    <a:cubicBezTo>
                      <a:pt x="2023" y="746"/>
                      <a:pt x="1367" y="426"/>
                      <a:pt x="870" y="1"/>
                    </a:cubicBezTo>
                    <a:close/>
                  </a:path>
                </a:pathLst>
              </a:custGeom>
              <a:solidFill>
                <a:srgbClr val="869FB1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8791" name="Google Shape;8791;p57"/>
              <p:cNvSpPr/>
              <p:nvPr/>
            </p:nvSpPr>
            <p:spPr>
              <a:xfrm>
                <a:off x="6304793" y="3747169"/>
                <a:ext cx="25088" cy="13311"/>
              </a:xfrm>
              <a:custGeom>
                <a:rect b="b" l="l" r="r" t="t"/>
                <a:pathLst>
                  <a:path extrusionOk="0" h="2308" w="4348">
                    <a:moveTo>
                      <a:pt x="3957" y="1"/>
                    </a:moveTo>
                    <a:cubicBezTo>
                      <a:pt x="2680" y="355"/>
                      <a:pt x="1296" y="143"/>
                      <a:pt x="0" y="906"/>
                    </a:cubicBezTo>
                    <a:cubicBezTo>
                      <a:pt x="728" y="1651"/>
                      <a:pt x="728" y="1615"/>
                      <a:pt x="1544" y="1757"/>
                    </a:cubicBezTo>
                    <a:cubicBezTo>
                      <a:pt x="2147" y="1917"/>
                      <a:pt x="2733" y="2094"/>
                      <a:pt x="3318" y="2307"/>
                    </a:cubicBezTo>
                    <a:lnTo>
                      <a:pt x="4348" y="639"/>
                    </a:lnTo>
                    <a:lnTo>
                      <a:pt x="3957" y="1"/>
                    </a:lnTo>
                    <a:close/>
                  </a:path>
                </a:pathLst>
              </a:custGeom>
              <a:solidFill>
                <a:srgbClr val="869FB1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8792" name="Google Shape;8792;p57"/>
              <p:cNvSpPr/>
              <p:nvPr/>
            </p:nvSpPr>
            <p:spPr>
              <a:xfrm>
                <a:off x="6365182" y="3787492"/>
                <a:ext cx="18025" cy="16582"/>
              </a:xfrm>
              <a:custGeom>
                <a:rect b="b" l="l" r="r" t="t"/>
                <a:pathLst>
                  <a:path extrusionOk="0" h="2875" w="3124">
                    <a:moveTo>
                      <a:pt x="2095" y="1"/>
                    </a:moveTo>
                    <a:lnTo>
                      <a:pt x="1" y="1030"/>
                    </a:lnTo>
                    <a:cubicBezTo>
                      <a:pt x="498" y="1455"/>
                      <a:pt x="782" y="1615"/>
                      <a:pt x="941" y="1864"/>
                    </a:cubicBezTo>
                    <a:cubicBezTo>
                      <a:pt x="1119" y="2112"/>
                      <a:pt x="1154" y="2449"/>
                      <a:pt x="1279" y="2875"/>
                    </a:cubicBezTo>
                    <a:lnTo>
                      <a:pt x="3124" y="2467"/>
                    </a:lnTo>
                    <a:lnTo>
                      <a:pt x="2858" y="586"/>
                    </a:lnTo>
                    <a:lnTo>
                      <a:pt x="2095" y="1"/>
                    </a:lnTo>
                    <a:close/>
                  </a:path>
                </a:pathLst>
              </a:custGeom>
              <a:solidFill>
                <a:srgbClr val="869FB1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8793" name="Google Shape;8793;p57"/>
              <p:cNvSpPr/>
              <p:nvPr/>
            </p:nvSpPr>
            <p:spPr>
              <a:xfrm>
                <a:off x="6367131" y="3727108"/>
                <a:ext cx="198823" cy="438001"/>
              </a:xfrm>
              <a:custGeom>
                <a:rect b="b" l="l" r="r" t="t"/>
                <a:pathLst>
                  <a:path extrusionOk="0" h="75943" w="34458">
                    <a:moveTo>
                      <a:pt x="8836" y="6211"/>
                    </a:moveTo>
                    <a:cubicBezTo>
                      <a:pt x="10061" y="6371"/>
                      <a:pt x="10061" y="6371"/>
                      <a:pt x="12438" y="9352"/>
                    </a:cubicBezTo>
                    <a:lnTo>
                      <a:pt x="10930" y="10416"/>
                    </a:lnTo>
                    <a:cubicBezTo>
                      <a:pt x="10646" y="10044"/>
                      <a:pt x="9244" y="10079"/>
                      <a:pt x="10309" y="8997"/>
                    </a:cubicBezTo>
                    <a:lnTo>
                      <a:pt x="8836" y="6211"/>
                    </a:lnTo>
                    <a:close/>
                    <a:moveTo>
                      <a:pt x="13237" y="17585"/>
                    </a:moveTo>
                    <a:cubicBezTo>
                      <a:pt x="14213" y="18330"/>
                      <a:pt x="14976" y="19235"/>
                      <a:pt x="15951" y="19572"/>
                    </a:cubicBezTo>
                    <a:cubicBezTo>
                      <a:pt x="17034" y="19945"/>
                      <a:pt x="17548" y="20761"/>
                      <a:pt x="18294" y="21506"/>
                    </a:cubicBezTo>
                    <a:lnTo>
                      <a:pt x="16892" y="22216"/>
                    </a:lnTo>
                    <a:lnTo>
                      <a:pt x="19092" y="23440"/>
                    </a:lnTo>
                    <a:lnTo>
                      <a:pt x="18826" y="19359"/>
                    </a:lnTo>
                    <a:lnTo>
                      <a:pt x="18826" y="19359"/>
                    </a:lnTo>
                    <a:cubicBezTo>
                      <a:pt x="19500" y="20264"/>
                      <a:pt x="19890" y="20867"/>
                      <a:pt x="20352" y="21382"/>
                    </a:cubicBezTo>
                    <a:cubicBezTo>
                      <a:pt x="20813" y="21914"/>
                      <a:pt x="21328" y="22340"/>
                      <a:pt x="22091" y="23050"/>
                    </a:cubicBezTo>
                    <a:lnTo>
                      <a:pt x="22587" y="21346"/>
                    </a:lnTo>
                    <a:lnTo>
                      <a:pt x="25267" y="23742"/>
                    </a:lnTo>
                    <a:lnTo>
                      <a:pt x="26402" y="22713"/>
                    </a:lnTo>
                    <a:lnTo>
                      <a:pt x="27999" y="26261"/>
                    </a:lnTo>
                    <a:cubicBezTo>
                      <a:pt x="27384" y="26597"/>
                      <a:pt x="26823" y="26720"/>
                      <a:pt x="26292" y="26720"/>
                    </a:cubicBezTo>
                    <a:cubicBezTo>
                      <a:pt x="24969" y="26720"/>
                      <a:pt x="23833" y="25957"/>
                      <a:pt x="22516" y="25818"/>
                    </a:cubicBezTo>
                    <a:cubicBezTo>
                      <a:pt x="22516" y="26527"/>
                      <a:pt x="22499" y="27131"/>
                      <a:pt x="22499" y="27787"/>
                    </a:cubicBezTo>
                    <a:cubicBezTo>
                      <a:pt x="22392" y="27787"/>
                      <a:pt x="22270" y="27819"/>
                      <a:pt x="22169" y="27819"/>
                    </a:cubicBezTo>
                    <a:cubicBezTo>
                      <a:pt x="22118" y="27819"/>
                      <a:pt x="22073" y="27811"/>
                      <a:pt x="22037" y="27787"/>
                    </a:cubicBezTo>
                    <a:cubicBezTo>
                      <a:pt x="21133" y="27288"/>
                      <a:pt x="20502" y="26308"/>
                      <a:pt x="19338" y="26308"/>
                    </a:cubicBezTo>
                    <a:cubicBezTo>
                      <a:pt x="19178" y="26308"/>
                      <a:pt x="19008" y="26327"/>
                      <a:pt x="18826" y="26368"/>
                    </a:cubicBezTo>
                    <a:cubicBezTo>
                      <a:pt x="18808" y="26372"/>
                      <a:pt x="18788" y="26375"/>
                      <a:pt x="18768" y="26375"/>
                    </a:cubicBezTo>
                    <a:cubicBezTo>
                      <a:pt x="18417" y="26375"/>
                      <a:pt x="17797" y="25667"/>
                      <a:pt x="17495" y="25197"/>
                    </a:cubicBezTo>
                    <a:cubicBezTo>
                      <a:pt x="16998" y="24416"/>
                      <a:pt x="16661" y="23529"/>
                      <a:pt x="16360" y="22925"/>
                    </a:cubicBezTo>
                    <a:cubicBezTo>
                      <a:pt x="16129" y="22764"/>
                      <a:pt x="15928" y="22701"/>
                      <a:pt x="15748" y="22701"/>
                    </a:cubicBezTo>
                    <a:cubicBezTo>
                      <a:pt x="15114" y="22701"/>
                      <a:pt x="14724" y="23479"/>
                      <a:pt x="14110" y="23479"/>
                    </a:cubicBezTo>
                    <a:cubicBezTo>
                      <a:pt x="13959" y="23479"/>
                      <a:pt x="13794" y="23432"/>
                      <a:pt x="13609" y="23316"/>
                    </a:cubicBezTo>
                    <a:cubicBezTo>
                      <a:pt x="13398" y="23182"/>
                      <a:pt x="13213" y="23127"/>
                      <a:pt x="13048" y="23127"/>
                    </a:cubicBezTo>
                    <a:cubicBezTo>
                      <a:pt x="12310" y="23127"/>
                      <a:pt x="11952" y="24236"/>
                      <a:pt x="11285" y="24540"/>
                    </a:cubicBezTo>
                    <a:cubicBezTo>
                      <a:pt x="10309" y="24984"/>
                      <a:pt x="9475" y="24913"/>
                      <a:pt x="8357" y="25126"/>
                    </a:cubicBezTo>
                    <a:cubicBezTo>
                      <a:pt x="8712" y="23440"/>
                      <a:pt x="10007" y="23263"/>
                      <a:pt x="10877" y="22588"/>
                    </a:cubicBezTo>
                    <a:cubicBezTo>
                      <a:pt x="9333" y="21453"/>
                      <a:pt x="11161" y="20583"/>
                      <a:pt x="11107" y="19732"/>
                    </a:cubicBezTo>
                    <a:cubicBezTo>
                      <a:pt x="10966" y="17815"/>
                      <a:pt x="13183" y="19075"/>
                      <a:pt x="13237" y="17585"/>
                    </a:cubicBezTo>
                    <a:close/>
                    <a:moveTo>
                      <a:pt x="444" y="1"/>
                    </a:moveTo>
                    <a:lnTo>
                      <a:pt x="444" y="1"/>
                    </a:lnTo>
                    <a:cubicBezTo>
                      <a:pt x="373" y="746"/>
                      <a:pt x="0" y="1438"/>
                      <a:pt x="1278" y="1758"/>
                    </a:cubicBezTo>
                    <a:cubicBezTo>
                      <a:pt x="2147" y="1953"/>
                      <a:pt x="2662" y="2929"/>
                      <a:pt x="2857" y="3869"/>
                    </a:cubicBezTo>
                    <a:cubicBezTo>
                      <a:pt x="3034" y="4756"/>
                      <a:pt x="3123" y="5643"/>
                      <a:pt x="3247" y="6530"/>
                    </a:cubicBezTo>
                    <a:lnTo>
                      <a:pt x="3549" y="6140"/>
                    </a:lnTo>
                    <a:lnTo>
                      <a:pt x="5412" y="8145"/>
                    </a:lnTo>
                    <a:lnTo>
                      <a:pt x="6654" y="6903"/>
                    </a:lnTo>
                    <a:lnTo>
                      <a:pt x="8393" y="10505"/>
                    </a:lnTo>
                    <a:lnTo>
                      <a:pt x="6654" y="14426"/>
                    </a:lnTo>
                    <a:lnTo>
                      <a:pt x="5944" y="14036"/>
                    </a:lnTo>
                    <a:cubicBezTo>
                      <a:pt x="5678" y="14338"/>
                      <a:pt x="5447" y="14657"/>
                      <a:pt x="5252" y="14976"/>
                    </a:cubicBezTo>
                    <a:cubicBezTo>
                      <a:pt x="5163" y="15154"/>
                      <a:pt x="5217" y="15402"/>
                      <a:pt x="5199" y="15615"/>
                    </a:cubicBezTo>
                    <a:cubicBezTo>
                      <a:pt x="7346" y="16591"/>
                      <a:pt x="7701" y="17017"/>
                      <a:pt x="8162" y="19004"/>
                    </a:cubicBezTo>
                    <a:lnTo>
                      <a:pt x="4471" y="18827"/>
                    </a:lnTo>
                    <a:lnTo>
                      <a:pt x="4471" y="18827"/>
                    </a:lnTo>
                    <a:cubicBezTo>
                      <a:pt x="4755" y="21754"/>
                      <a:pt x="5057" y="22606"/>
                      <a:pt x="6193" y="24114"/>
                    </a:cubicBezTo>
                    <a:lnTo>
                      <a:pt x="7754" y="24061"/>
                    </a:lnTo>
                    <a:lnTo>
                      <a:pt x="7754" y="24061"/>
                    </a:lnTo>
                    <a:cubicBezTo>
                      <a:pt x="8073" y="25480"/>
                      <a:pt x="7914" y="26740"/>
                      <a:pt x="6920" y="27379"/>
                    </a:cubicBezTo>
                    <a:cubicBezTo>
                      <a:pt x="5518" y="28319"/>
                      <a:pt x="7026" y="29703"/>
                      <a:pt x="5962" y="30857"/>
                    </a:cubicBezTo>
                    <a:cubicBezTo>
                      <a:pt x="4241" y="32720"/>
                      <a:pt x="3850" y="35399"/>
                      <a:pt x="2644" y="37812"/>
                    </a:cubicBezTo>
                    <a:lnTo>
                      <a:pt x="4471" y="38380"/>
                    </a:lnTo>
                    <a:cubicBezTo>
                      <a:pt x="4400" y="39161"/>
                      <a:pt x="4436" y="40012"/>
                      <a:pt x="4259" y="40829"/>
                    </a:cubicBezTo>
                    <a:cubicBezTo>
                      <a:pt x="3939" y="42319"/>
                      <a:pt x="4329" y="43579"/>
                      <a:pt x="5252" y="44732"/>
                    </a:cubicBezTo>
                    <a:cubicBezTo>
                      <a:pt x="5838" y="45460"/>
                      <a:pt x="6370" y="46240"/>
                      <a:pt x="7026" y="46932"/>
                    </a:cubicBezTo>
                    <a:cubicBezTo>
                      <a:pt x="7789" y="47731"/>
                      <a:pt x="9209" y="47678"/>
                      <a:pt x="9670" y="48920"/>
                    </a:cubicBezTo>
                    <a:cubicBezTo>
                      <a:pt x="9723" y="49026"/>
                      <a:pt x="9812" y="49097"/>
                      <a:pt x="9919" y="49132"/>
                    </a:cubicBezTo>
                    <a:cubicBezTo>
                      <a:pt x="10191" y="49213"/>
                      <a:pt x="10478" y="49350"/>
                      <a:pt x="10740" y="49350"/>
                    </a:cubicBezTo>
                    <a:cubicBezTo>
                      <a:pt x="10768" y="49350"/>
                      <a:pt x="10796" y="49349"/>
                      <a:pt x="10824" y="49345"/>
                    </a:cubicBezTo>
                    <a:cubicBezTo>
                      <a:pt x="11569" y="49257"/>
                      <a:pt x="12279" y="49257"/>
                      <a:pt x="12917" y="48547"/>
                    </a:cubicBezTo>
                    <a:cubicBezTo>
                      <a:pt x="12958" y="48500"/>
                      <a:pt x="13033" y="48481"/>
                      <a:pt x="13131" y="48481"/>
                    </a:cubicBezTo>
                    <a:cubicBezTo>
                      <a:pt x="13526" y="48481"/>
                      <a:pt x="14291" y="48790"/>
                      <a:pt x="14670" y="48790"/>
                    </a:cubicBezTo>
                    <a:cubicBezTo>
                      <a:pt x="14764" y="48790"/>
                      <a:pt x="14834" y="48771"/>
                      <a:pt x="14869" y="48724"/>
                    </a:cubicBezTo>
                    <a:cubicBezTo>
                      <a:pt x="15721" y="47642"/>
                      <a:pt x="16892" y="47944"/>
                      <a:pt x="17921" y="47695"/>
                    </a:cubicBezTo>
                    <a:cubicBezTo>
                      <a:pt x="17948" y="47687"/>
                      <a:pt x="17976" y="47684"/>
                      <a:pt x="18005" y="47684"/>
                    </a:cubicBezTo>
                    <a:cubicBezTo>
                      <a:pt x="18165" y="47684"/>
                      <a:pt x="18357" y="47795"/>
                      <a:pt x="18613" y="47855"/>
                    </a:cubicBezTo>
                    <a:cubicBezTo>
                      <a:pt x="18550" y="48716"/>
                      <a:pt x="18847" y="48890"/>
                      <a:pt x="19260" y="48890"/>
                    </a:cubicBezTo>
                    <a:cubicBezTo>
                      <a:pt x="19540" y="48890"/>
                      <a:pt x="19874" y="48810"/>
                      <a:pt x="20185" y="48810"/>
                    </a:cubicBezTo>
                    <a:cubicBezTo>
                      <a:pt x="20457" y="48810"/>
                      <a:pt x="20713" y="48871"/>
                      <a:pt x="20902" y="49097"/>
                    </a:cubicBezTo>
                    <a:cubicBezTo>
                      <a:pt x="20831" y="49558"/>
                      <a:pt x="20902" y="50233"/>
                      <a:pt x="20636" y="50765"/>
                    </a:cubicBezTo>
                    <a:cubicBezTo>
                      <a:pt x="20228" y="51546"/>
                      <a:pt x="21150" y="52592"/>
                      <a:pt x="20068" y="53178"/>
                    </a:cubicBezTo>
                    <a:cubicBezTo>
                      <a:pt x="21771" y="55112"/>
                      <a:pt x="20955" y="57649"/>
                      <a:pt x="21594" y="59424"/>
                    </a:cubicBezTo>
                    <a:cubicBezTo>
                      <a:pt x="20742" y="61713"/>
                      <a:pt x="19589" y="63327"/>
                      <a:pt x="19624" y="65776"/>
                    </a:cubicBezTo>
                    <a:cubicBezTo>
                      <a:pt x="19678" y="68597"/>
                      <a:pt x="18453" y="71436"/>
                      <a:pt x="17406" y="74168"/>
                    </a:cubicBezTo>
                    <a:cubicBezTo>
                      <a:pt x="17247" y="74577"/>
                      <a:pt x="17158" y="75002"/>
                      <a:pt x="16910" y="75943"/>
                    </a:cubicBezTo>
                    <a:cubicBezTo>
                      <a:pt x="28177" y="66379"/>
                      <a:pt x="34458" y="51617"/>
                      <a:pt x="32258" y="36144"/>
                    </a:cubicBezTo>
                    <a:cubicBezTo>
                      <a:pt x="29756" y="18472"/>
                      <a:pt x="16874" y="4756"/>
                      <a:pt x="444" y="1"/>
                    </a:cubicBezTo>
                    <a:close/>
                  </a:path>
                </a:pathLst>
              </a:custGeom>
              <a:solidFill>
                <a:srgbClr val="869FB1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8794" name="Google Shape;8794;p57"/>
              <p:cNvSpPr/>
              <p:nvPr/>
            </p:nvSpPr>
            <p:spPr>
              <a:xfrm>
                <a:off x="6036094" y="3734681"/>
                <a:ext cx="181628" cy="303024"/>
              </a:xfrm>
              <a:custGeom>
                <a:rect b="b" l="l" r="r" t="t"/>
                <a:pathLst>
                  <a:path extrusionOk="0" h="52540" w="31478">
                    <a:moveTo>
                      <a:pt x="28337" y="1"/>
                    </a:moveTo>
                    <a:cubicBezTo>
                      <a:pt x="13326" y="5785"/>
                      <a:pt x="2556" y="18986"/>
                      <a:pt x="1" y="34405"/>
                    </a:cubicBezTo>
                    <a:cubicBezTo>
                      <a:pt x="516" y="36961"/>
                      <a:pt x="764" y="39569"/>
                      <a:pt x="1154" y="42159"/>
                    </a:cubicBezTo>
                    <a:cubicBezTo>
                      <a:pt x="1172" y="42266"/>
                      <a:pt x="1438" y="42355"/>
                      <a:pt x="1687" y="42496"/>
                    </a:cubicBezTo>
                    <a:cubicBezTo>
                      <a:pt x="1687" y="41574"/>
                      <a:pt x="1704" y="40704"/>
                      <a:pt x="1704" y="39835"/>
                    </a:cubicBezTo>
                    <a:lnTo>
                      <a:pt x="2112" y="39817"/>
                    </a:lnTo>
                    <a:lnTo>
                      <a:pt x="3905" y="45513"/>
                    </a:lnTo>
                    <a:cubicBezTo>
                      <a:pt x="4490" y="45956"/>
                      <a:pt x="5289" y="46595"/>
                      <a:pt x="6122" y="47145"/>
                    </a:cubicBezTo>
                    <a:cubicBezTo>
                      <a:pt x="6548" y="47465"/>
                      <a:pt x="7045" y="47678"/>
                      <a:pt x="7560" y="47784"/>
                    </a:cubicBezTo>
                    <a:cubicBezTo>
                      <a:pt x="9813" y="48068"/>
                      <a:pt x="12492" y="48884"/>
                      <a:pt x="13557" y="50481"/>
                    </a:cubicBezTo>
                    <a:cubicBezTo>
                      <a:pt x="14515" y="51971"/>
                      <a:pt x="15810" y="52202"/>
                      <a:pt x="16751" y="52539"/>
                    </a:cubicBezTo>
                    <a:lnTo>
                      <a:pt x="18827" y="51652"/>
                    </a:lnTo>
                    <a:cubicBezTo>
                      <a:pt x="18720" y="51475"/>
                      <a:pt x="18632" y="51155"/>
                      <a:pt x="18525" y="51138"/>
                    </a:cubicBezTo>
                    <a:cubicBezTo>
                      <a:pt x="15367" y="50960"/>
                      <a:pt x="15367" y="50978"/>
                      <a:pt x="14905" y="48015"/>
                    </a:cubicBezTo>
                    <a:cubicBezTo>
                      <a:pt x="14870" y="47695"/>
                      <a:pt x="14799" y="47376"/>
                      <a:pt x="14675" y="46755"/>
                    </a:cubicBezTo>
                    <a:lnTo>
                      <a:pt x="11818" y="46152"/>
                    </a:lnTo>
                    <a:lnTo>
                      <a:pt x="12031" y="42461"/>
                    </a:lnTo>
                    <a:cubicBezTo>
                      <a:pt x="12009" y="42460"/>
                      <a:pt x="11988" y="42460"/>
                      <a:pt x="11967" y="42460"/>
                    </a:cubicBezTo>
                    <a:cubicBezTo>
                      <a:pt x="9761" y="42460"/>
                      <a:pt x="10756" y="45214"/>
                      <a:pt x="9157" y="45531"/>
                    </a:cubicBezTo>
                    <a:cubicBezTo>
                      <a:pt x="7577" y="44537"/>
                      <a:pt x="7577" y="44537"/>
                      <a:pt x="6832" y="39036"/>
                    </a:cubicBezTo>
                    <a:cubicBezTo>
                      <a:pt x="7471" y="36162"/>
                      <a:pt x="10807" y="37120"/>
                      <a:pt x="11570" y="34867"/>
                    </a:cubicBezTo>
                    <a:lnTo>
                      <a:pt x="13876" y="35683"/>
                    </a:lnTo>
                    <a:cubicBezTo>
                      <a:pt x="13930" y="37014"/>
                      <a:pt x="14213" y="38274"/>
                      <a:pt x="15651" y="39090"/>
                    </a:cubicBezTo>
                    <a:lnTo>
                      <a:pt x="14870" y="33554"/>
                    </a:lnTo>
                    <a:cubicBezTo>
                      <a:pt x="15012" y="33305"/>
                      <a:pt x="15189" y="33092"/>
                      <a:pt x="15367" y="32880"/>
                    </a:cubicBezTo>
                    <a:cubicBezTo>
                      <a:pt x="16733" y="31584"/>
                      <a:pt x="18720" y="30662"/>
                      <a:pt x="18277" y="28231"/>
                    </a:cubicBezTo>
                    <a:cubicBezTo>
                      <a:pt x="19217" y="27148"/>
                      <a:pt x="19501" y="25569"/>
                      <a:pt x="20903" y="24824"/>
                    </a:cubicBezTo>
                    <a:cubicBezTo>
                      <a:pt x="21169" y="24664"/>
                      <a:pt x="21701" y="24540"/>
                      <a:pt x="21701" y="24416"/>
                    </a:cubicBezTo>
                    <a:cubicBezTo>
                      <a:pt x="21701" y="22606"/>
                      <a:pt x="23298" y="22375"/>
                      <a:pt x="24345" y="21453"/>
                    </a:cubicBezTo>
                    <a:cubicBezTo>
                      <a:pt x="24698" y="21969"/>
                      <a:pt x="25002" y="22149"/>
                      <a:pt x="25280" y="22149"/>
                    </a:cubicBezTo>
                    <a:cubicBezTo>
                      <a:pt x="25925" y="22149"/>
                      <a:pt x="26432" y="21185"/>
                      <a:pt x="27082" y="21185"/>
                    </a:cubicBezTo>
                    <a:cubicBezTo>
                      <a:pt x="27098" y="21185"/>
                      <a:pt x="27114" y="21185"/>
                      <a:pt x="27131" y="21187"/>
                    </a:cubicBezTo>
                    <a:cubicBezTo>
                      <a:pt x="27184" y="21187"/>
                      <a:pt x="27237" y="20867"/>
                      <a:pt x="27255" y="20832"/>
                    </a:cubicBezTo>
                    <a:lnTo>
                      <a:pt x="25250" y="19909"/>
                    </a:lnTo>
                    <a:lnTo>
                      <a:pt x="25835" y="18348"/>
                    </a:lnTo>
                    <a:lnTo>
                      <a:pt x="24274" y="17851"/>
                    </a:lnTo>
                    <a:cubicBezTo>
                      <a:pt x="25161" y="17514"/>
                      <a:pt x="26048" y="17727"/>
                      <a:pt x="26829" y="17531"/>
                    </a:cubicBezTo>
                    <a:cubicBezTo>
                      <a:pt x="27610" y="17336"/>
                      <a:pt x="28266" y="16751"/>
                      <a:pt x="28976" y="16325"/>
                    </a:cubicBezTo>
                    <a:cubicBezTo>
                      <a:pt x="29774" y="15846"/>
                      <a:pt x="30573" y="15349"/>
                      <a:pt x="31478" y="14781"/>
                    </a:cubicBezTo>
                    <a:cubicBezTo>
                      <a:pt x="30466" y="12723"/>
                      <a:pt x="27769" y="12049"/>
                      <a:pt x="27698" y="9565"/>
                    </a:cubicBezTo>
                    <a:lnTo>
                      <a:pt x="25143" y="11836"/>
                    </a:lnTo>
                    <a:cubicBezTo>
                      <a:pt x="25764" y="8571"/>
                      <a:pt x="23600" y="8908"/>
                      <a:pt x="22269" y="8465"/>
                    </a:cubicBezTo>
                    <a:cubicBezTo>
                      <a:pt x="21932" y="8855"/>
                      <a:pt x="21559" y="9032"/>
                      <a:pt x="21027" y="9316"/>
                    </a:cubicBezTo>
                    <a:lnTo>
                      <a:pt x="21825" y="10132"/>
                    </a:lnTo>
                    <a:lnTo>
                      <a:pt x="20353" y="11197"/>
                    </a:lnTo>
                    <a:cubicBezTo>
                      <a:pt x="21772" y="12244"/>
                      <a:pt x="20956" y="13628"/>
                      <a:pt x="20690" y="13734"/>
                    </a:cubicBezTo>
                    <a:cubicBezTo>
                      <a:pt x="18756" y="14444"/>
                      <a:pt x="19217" y="16396"/>
                      <a:pt x="18401" y="17620"/>
                    </a:cubicBezTo>
                    <a:lnTo>
                      <a:pt x="17460" y="16910"/>
                    </a:lnTo>
                    <a:cubicBezTo>
                      <a:pt x="17052" y="16502"/>
                      <a:pt x="17886" y="16360"/>
                      <a:pt x="17851" y="16023"/>
                    </a:cubicBezTo>
                    <a:cubicBezTo>
                      <a:pt x="17833" y="15580"/>
                      <a:pt x="17744" y="15136"/>
                      <a:pt x="17673" y="14639"/>
                    </a:cubicBezTo>
                    <a:lnTo>
                      <a:pt x="14781" y="13805"/>
                    </a:lnTo>
                    <a:cubicBezTo>
                      <a:pt x="14391" y="10558"/>
                      <a:pt x="17727" y="10026"/>
                      <a:pt x="19075" y="8056"/>
                    </a:cubicBezTo>
                    <a:cubicBezTo>
                      <a:pt x="19476" y="8451"/>
                      <a:pt x="19895" y="8555"/>
                      <a:pt x="20323" y="8555"/>
                    </a:cubicBezTo>
                    <a:cubicBezTo>
                      <a:pt x="20808" y="8555"/>
                      <a:pt x="21305" y="8420"/>
                      <a:pt x="21802" y="8420"/>
                    </a:cubicBezTo>
                    <a:cubicBezTo>
                      <a:pt x="21952" y="8420"/>
                      <a:pt x="22102" y="8433"/>
                      <a:pt x="22251" y="8465"/>
                    </a:cubicBezTo>
                    <a:cubicBezTo>
                      <a:pt x="22127" y="7702"/>
                      <a:pt x="22056" y="7152"/>
                      <a:pt x="21967" y="6495"/>
                    </a:cubicBezTo>
                    <a:cubicBezTo>
                      <a:pt x="23198" y="6481"/>
                      <a:pt x="23566" y="4540"/>
                      <a:pt x="24952" y="4540"/>
                    </a:cubicBezTo>
                    <a:cubicBezTo>
                      <a:pt x="25264" y="4540"/>
                      <a:pt x="25629" y="4639"/>
                      <a:pt x="26066" y="4880"/>
                    </a:cubicBezTo>
                    <a:cubicBezTo>
                      <a:pt x="25374" y="5963"/>
                      <a:pt x="24274" y="6335"/>
                      <a:pt x="23458" y="7010"/>
                    </a:cubicBezTo>
                    <a:lnTo>
                      <a:pt x="26243" y="8376"/>
                    </a:lnTo>
                    <a:lnTo>
                      <a:pt x="28089" y="7205"/>
                    </a:lnTo>
                    <a:lnTo>
                      <a:pt x="28160" y="5324"/>
                    </a:lnTo>
                    <a:cubicBezTo>
                      <a:pt x="28332" y="5383"/>
                      <a:pt x="28506" y="5414"/>
                      <a:pt x="28690" y="5414"/>
                    </a:cubicBezTo>
                    <a:cubicBezTo>
                      <a:pt x="29226" y="5414"/>
                      <a:pt x="29853" y="5151"/>
                      <a:pt x="30804" y="4543"/>
                    </a:cubicBezTo>
                    <a:lnTo>
                      <a:pt x="29029" y="3621"/>
                    </a:lnTo>
                    <a:lnTo>
                      <a:pt x="29561" y="2733"/>
                    </a:lnTo>
                    <a:lnTo>
                      <a:pt x="28231" y="1722"/>
                    </a:lnTo>
                    <a:cubicBezTo>
                      <a:pt x="28355" y="1190"/>
                      <a:pt x="28692" y="586"/>
                      <a:pt x="28515" y="232"/>
                    </a:cubicBezTo>
                    <a:cubicBezTo>
                      <a:pt x="28479" y="161"/>
                      <a:pt x="28408" y="72"/>
                      <a:pt x="28337" y="1"/>
                    </a:cubicBezTo>
                    <a:close/>
                  </a:path>
                </a:pathLst>
              </a:custGeom>
              <a:solidFill>
                <a:srgbClr val="869FB1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8795" name="Google Shape;8795;p57"/>
              <p:cNvSpPr/>
              <p:nvPr/>
            </p:nvSpPr>
            <p:spPr>
              <a:xfrm>
                <a:off x="6143575" y="4010833"/>
                <a:ext cx="186233" cy="216616"/>
              </a:xfrm>
              <a:custGeom>
                <a:rect b="b" l="l" r="r" t="t"/>
                <a:pathLst>
                  <a:path extrusionOk="0" h="37558" w="32276">
                    <a:moveTo>
                      <a:pt x="3376" y="1"/>
                    </a:moveTo>
                    <a:cubicBezTo>
                      <a:pt x="3358" y="1"/>
                      <a:pt x="3345" y="4"/>
                      <a:pt x="3336" y="12"/>
                    </a:cubicBezTo>
                    <a:cubicBezTo>
                      <a:pt x="905" y="2621"/>
                      <a:pt x="905" y="2621"/>
                      <a:pt x="1243" y="6400"/>
                    </a:cubicBezTo>
                    <a:cubicBezTo>
                      <a:pt x="1260" y="6595"/>
                      <a:pt x="1118" y="6790"/>
                      <a:pt x="1065" y="7003"/>
                    </a:cubicBezTo>
                    <a:cubicBezTo>
                      <a:pt x="693" y="8405"/>
                      <a:pt x="338" y="9807"/>
                      <a:pt x="1" y="11155"/>
                    </a:cubicBezTo>
                    <a:lnTo>
                      <a:pt x="1118" y="14012"/>
                    </a:lnTo>
                    <a:cubicBezTo>
                      <a:pt x="2147" y="15148"/>
                      <a:pt x="3106" y="16283"/>
                      <a:pt x="4188" y="17330"/>
                    </a:cubicBezTo>
                    <a:cubicBezTo>
                      <a:pt x="5271" y="18413"/>
                      <a:pt x="5677" y="20424"/>
                      <a:pt x="7592" y="20424"/>
                    </a:cubicBezTo>
                    <a:cubicBezTo>
                      <a:pt x="7779" y="20424"/>
                      <a:pt x="7980" y="20405"/>
                      <a:pt x="8198" y="20364"/>
                    </a:cubicBezTo>
                    <a:cubicBezTo>
                      <a:pt x="9263" y="21234"/>
                      <a:pt x="10735" y="21553"/>
                      <a:pt x="11179" y="23221"/>
                    </a:cubicBezTo>
                    <a:cubicBezTo>
                      <a:pt x="11587" y="24711"/>
                      <a:pt x="12669" y="26024"/>
                      <a:pt x="13024" y="27515"/>
                    </a:cubicBezTo>
                    <a:cubicBezTo>
                      <a:pt x="13361" y="28863"/>
                      <a:pt x="14461" y="29662"/>
                      <a:pt x="14834" y="30780"/>
                    </a:cubicBezTo>
                    <a:cubicBezTo>
                      <a:pt x="15278" y="32128"/>
                      <a:pt x="15970" y="33246"/>
                      <a:pt x="16573" y="34470"/>
                    </a:cubicBezTo>
                    <a:cubicBezTo>
                      <a:pt x="17070" y="35428"/>
                      <a:pt x="18223" y="35038"/>
                      <a:pt x="18525" y="36191"/>
                    </a:cubicBezTo>
                    <a:cubicBezTo>
                      <a:pt x="18631" y="36564"/>
                      <a:pt x="18844" y="36901"/>
                      <a:pt x="19146" y="37185"/>
                    </a:cubicBezTo>
                    <a:cubicBezTo>
                      <a:pt x="20299" y="37345"/>
                      <a:pt x="21470" y="37469"/>
                      <a:pt x="22659" y="37558"/>
                    </a:cubicBezTo>
                    <a:cubicBezTo>
                      <a:pt x="22559" y="37158"/>
                      <a:pt x="22490" y="36790"/>
                      <a:pt x="21808" y="36790"/>
                    </a:cubicBezTo>
                    <a:cubicBezTo>
                      <a:pt x="21763" y="36790"/>
                      <a:pt x="21716" y="36791"/>
                      <a:pt x="21665" y="36795"/>
                    </a:cubicBezTo>
                    <a:cubicBezTo>
                      <a:pt x="21645" y="36796"/>
                      <a:pt x="21626" y="36796"/>
                      <a:pt x="21608" y="36796"/>
                    </a:cubicBezTo>
                    <a:cubicBezTo>
                      <a:pt x="20725" y="36796"/>
                      <a:pt x="22437" y="35547"/>
                      <a:pt x="21115" y="35251"/>
                    </a:cubicBezTo>
                    <a:cubicBezTo>
                      <a:pt x="20388" y="35073"/>
                      <a:pt x="22109" y="33707"/>
                      <a:pt x="20725" y="33246"/>
                    </a:cubicBezTo>
                    <a:lnTo>
                      <a:pt x="20920" y="32980"/>
                    </a:lnTo>
                    <a:lnTo>
                      <a:pt x="22783" y="32394"/>
                    </a:lnTo>
                    <a:lnTo>
                      <a:pt x="21860" y="30017"/>
                    </a:lnTo>
                    <a:lnTo>
                      <a:pt x="23191" y="29839"/>
                    </a:lnTo>
                    <a:cubicBezTo>
                      <a:pt x="23599" y="29041"/>
                      <a:pt x="24007" y="28313"/>
                      <a:pt x="24380" y="27550"/>
                    </a:cubicBezTo>
                    <a:cubicBezTo>
                      <a:pt x="24646" y="26982"/>
                      <a:pt x="25178" y="26308"/>
                      <a:pt x="25036" y="25829"/>
                    </a:cubicBezTo>
                    <a:cubicBezTo>
                      <a:pt x="24451" y="23718"/>
                      <a:pt x="26083" y="22972"/>
                      <a:pt x="27343" y="22529"/>
                    </a:cubicBezTo>
                    <a:cubicBezTo>
                      <a:pt x="28603" y="22068"/>
                      <a:pt x="29082" y="21482"/>
                      <a:pt x="29242" y="20311"/>
                    </a:cubicBezTo>
                    <a:cubicBezTo>
                      <a:pt x="29419" y="19069"/>
                      <a:pt x="29809" y="17862"/>
                      <a:pt x="29898" y="16620"/>
                    </a:cubicBezTo>
                    <a:cubicBezTo>
                      <a:pt x="29987" y="15467"/>
                      <a:pt x="30005" y="14438"/>
                      <a:pt x="31087" y="13675"/>
                    </a:cubicBezTo>
                    <a:cubicBezTo>
                      <a:pt x="31442" y="13444"/>
                      <a:pt x="31531" y="12788"/>
                      <a:pt x="31655" y="12309"/>
                    </a:cubicBezTo>
                    <a:cubicBezTo>
                      <a:pt x="32276" y="10144"/>
                      <a:pt x="31868" y="9612"/>
                      <a:pt x="29490" y="9133"/>
                    </a:cubicBezTo>
                    <a:cubicBezTo>
                      <a:pt x="29100" y="9062"/>
                      <a:pt x="28816" y="8494"/>
                      <a:pt x="28266" y="7926"/>
                    </a:cubicBezTo>
                    <a:lnTo>
                      <a:pt x="24895" y="8778"/>
                    </a:lnTo>
                    <a:cubicBezTo>
                      <a:pt x="24522" y="7678"/>
                      <a:pt x="23315" y="7678"/>
                      <a:pt x="22215" y="7465"/>
                    </a:cubicBezTo>
                    <a:lnTo>
                      <a:pt x="21647" y="8157"/>
                    </a:lnTo>
                    <a:lnTo>
                      <a:pt x="18063" y="3597"/>
                    </a:lnTo>
                    <a:cubicBezTo>
                      <a:pt x="16840" y="3528"/>
                      <a:pt x="15905" y="3374"/>
                      <a:pt x="15067" y="3374"/>
                    </a:cubicBezTo>
                    <a:cubicBezTo>
                      <a:pt x="14823" y="3374"/>
                      <a:pt x="14587" y="3387"/>
                      <a:pt x="14355" y="3419"/>
                    </a:cubicBezTo>
                    <a:cubicBezTo>
                      <a:pt x="14295" y="3427"/>
                      <a:pt x="14238" y="3430"/>
                      <a:pt x="14183" y="3430"/>
                    </a:cubicBezTo>
                    <a:cubicBezTo>
                      <a:pt x="13092" y="3430"/>
                      <a:pt x="13035" y="1981"/>
                      <a:pt x="11835" y="1964"/>
                    </a:cubicBezTo>
                    <a:cubicBezTo>
                      <a:pt x="11108" y="1964"/>
                      <a:pt x="9901" y="1467"/>
                      <a:pt x="9582" y="438"/>
                    </a:cubicBezTo>
                    <a:cubicBezTo>
                      <a:pt x="8677" y="793"/>
                      <a:pt x="7914" y="1361"/>
                      <a:pt x="7133" y="1361"/>
                    </a:cubicBezTo>
                    <a:cubicBezTo>
                      <a:pt x="7119" y="1361"/>
                      <a:pt x="7105" y="1361"/>
                      <a:pt x="7091" y="1361"/>
                    </a:cubicBezTo>
                    <a:cubicBezTo>
                      <a:pt x="6288" y="1361"/>
                      <a:pt x="5470" y="877"/>
                      <a:pt x="4703" y="616"/>
                    </a:cubicBezTo>
                    <a:lnTo>
                      <a:pt x="4170" y="1184"/>
                    </a:lnTo>
                    <a:lnTo>
                      <a:pt x="3585" y="48"/>
                    </a:lnTo>
                    <a:cubicBezTo>
                      <a:pt x="3517" y="34"/>
                      <a:pt x="3429" y="1"/>
                      <a:pt x="3376" y="1"/>
                    </a:cubicBezTo>
                    <a:close/>
                  </a:path>
                </a:pathLst>
              </a:custGeom>
              <a:solidFill>
                <a:srgbClr val="869FB1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8796" name="Google Shape;8796;p57"/>
              <p:cNvSpPr/>
              <p:nvPr/>
            </p:nvSpPr>
            <p:spPr>
              <a:xfrm>
                <a:off x="6110513" y="3969114"/>
                <a:ext cx="33997" cy="13957"/>
              </a:xfrm>
              <a:custGeom>
                <a:rect b="b" l="l" r="r" t="t"/>
                <a:pathLst>
                  <a:path extrusionOk="0" h="2420" w="5892">
                    <a:moveTo>
                      <a:pt x="2076" y="1"/>
                    </a:moveTo>
                    <a:cubicBezTo>
                      <a:pt x="1454" y="1"/>
                      <a:pt x="791" y="230"/>
                      <a:pt x="0" y="592"/>
                    </a:cubicBezTo>
                    <a:cubicBezTo>
                      <a:pt x="564" y="957"/>
                      <a:pt x="1113" y="1415"/>
                      <a:pt x="1254" y="1415"/>
                    </a:cubicBezTo>
                    <a:cubicBezTo>
                      <a:pt x="1264" y="1415"/>
                      <a:pt x="1272" y="1412"/>
                      <a:pt x="1278" y="1408"/>
                    </a:cubicBezTo>
                    <a:cubicBezTo>
                      <a:pt x="1606" y="1108"/>
                      <a:pt x="1874" y="952"/>
                      <a:pt x="2167" y="952"/>
                    </a:cubicBezTo>
                    <a:cubicBezTo>
                      <a:pt x="2429" y="952"/>
                      <a:pt x="2710" y="1077"/>
                      <a:pt x="3070" y="1337"/>
                    </a:cubicBezTo>
                    <a:cubicBezTo>
                      <a:pt x="3815" y="1869"/>
                      <a:pt x="4773" y="2011"/>
                      <a:pt x="5838" y="2419"/>
                    </a:cubicBezTo>
                    <a:lnTo>
                      <a:pt x="5891" y="1071"/>
                    </a:lnTo>
                    <a:cubicBezTo>
                      <a:pt x="5040" y="893"/>
                      <a:pt x="4170" y="964"/>
                      <a:pt x="3656" y="574"/>
                    </a:cubicBezTo>
                    <a:cubicBezTo>
                      <a:pt x="3121" y="171"/>
                      <a:pt x="2614" y="1"/>
                      <a:pt x="2076" y="1"/>
                    </a:cubicBezTo>
                    <a:close/>
                  </a:path>
                </a:pathLst>
              </a:custGeom>
              <a:solidFill>
                <a:srgbClr val="869FB1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8797" name="Google Shape;8797;p57"/>
              <p:cNvSpPr/>
              <p:nvPr/>
            </p:nvSpPr>
            <p:spPr>
              <a:xfrm>
                <a:off x="6151865" y="3979381"/>
                <a:ext cx="35739" cy="11875"/>
              </a:xfrm>
              <a:custGeom>
                <a:rect b="b" l="l" r="r" t="t"/>
                <a:pathLst>
                  <a:path extrusionOk="0" h="2059" w="6194">
                    <a:moveTo>
                      <a:pt x="6193" y="0"/>
                    </a:moveTo>
                    <a:lnTo>
                      <a:pt x="6193" y="0"/>
                    </a:lnTo>
                    <a:cubicBezTo>
                      <a:pt x="4801" y="195"/>
                      <a:pt x="3970" y="433"/>
                      <a:pt x="3202" y="433"/>
                    </a:cubicBezTo>
                    <a:cubicBezTo>
                      <a:pt x="3128" y="433"/>
                      <a:pt x="3055" y="431"/>
                      <a:pt x="2982" y="426"/>
                    </a:cubicBezTo>
                    <a:cubicBezTo>
                      <a:pt x="2453" y="395"/>
                      <a:pt x="1944" y="74"/>
                      <a:pt x="1353" y="74"/>
                    </a:cubicBezTo>
                    <a:cubicBezTo>
                      <a:pt x="951" y="74"/>
                      <a:pt x="511" y="222"/>
                      <a:pt x="1" y="710"/>
                    </a:cubicBezTo>
                    <a:lnTo>
                      <a:pt x="1473" y="2059"/>
                    </a:lnTo>
                    <a:cubicBezTo>
                      <a:pt x="2432" y="409"/>
                      <a:pt x="4472" y="1526"/>
                      <a:pt x="6193" y="0"/>
                    </a:cubicBezTo>
                    <a:close/>
                  </a:path>
                </a:pathLst>
              </a:custGeom>
              <a:solidFill>
                <a:srgbClr val="869FB1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8798" name="Google Shape;8798;p57"/>
              <p:cNvSpPr/>
              <p:nvPr/>
            </p:nvSpPr>
            <p:spPr>
              <a:xfrm>
                <a:off x="6203762" y="3831292"/>
                <a:ext cx="19768" cy="12285"/>
              </a:xfrm>
              <a:custGeom>
                <a:rect b="b" l="l" r="r" t="t"/>
                <a:pathLst>
                  <a:path extrusionOk="0" h="2130" w="3426">
                    <a:moveTo>
                      <a:pt x="1473" y="1"/>
                    </a:moveTo>
                    <a:lnTo>
                      <a:pt x="1" y="1828"/>
                    </a:lnTo>
                    <a:lnTo>
                      <a:pt x="3372" y="2130"/>
                    </a:lnTo>
                    <a:cubicBezTo>
                      <a:pt x="3407" y="1917"/>
                      <a:pt x="3425" y="1704"/>
                      <a:pt x="3425" y="1509"/>
                    </a:cubicBezTo>
                    <a:cubicBezTo>
                      <a:pt x="3390" y="1172"/>
                      <a:pt x="3301" y="870"/>
                      <a:pt x="3248" y="586"/>
                    </a:cubicBezTo>
                    <a:lnTo>
                      <a:pt x="1473" y="1"/>
                    </a:lnTo>
                    <a:close/>
                  </a:path>
                </a:pathLst>
              </a:custGeom>
              <a:solidFill>
                <a:srgbClr val="869FB1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</p:grpSp>
      <p:grpSp>
        <p:nvGrpSpPr>
          <p:cNvPr id="8799" name="Google Shape;8799;p57"/>
          <p:cNvGrpSpPr/>
          <p:nvPr/>
        </p:nvGrpSpPr>
        <p:grpSpPr>
          <a:xfrm>
            <a:off x="6642017" y="2935755"/>
            <a:ext cx="576302" cy="511871"/>
            <a:chOff x="6644304" y="3073628"/>
            <a:chExt cx="576302" cy="511871"/>
          </a:xfrm>
        </p:grpSpPr>
        <p:sp>
          <p:nvSpPr>
            <p:cNvPr id="8800" name="Google Shape;8800;p57"/>
            <p:cNvSpPr/>
            <p:nvPr/>
          </p:nvSpPr>
          <p:spPr>
            <a:xfrm>
              <a:off x="6644304" y="3073628"/>
              <a:ext cx="576302" cy="511871"/>
            </a:xfrm>
            <a:custGeom>
              <a:rect b="b" l="l" r="r" t="t"/>
              <a:pathLst>
                <a:path extrusionOk="0" h="88751" w="99879">
                  <a:moveTo>
                    <a:pt x="50483" y="1"/>
                  </a:moveTo>
                  <a:cubicBezTo>
                    <a:pt x="46751" y="1"/>
                    <a:pt x="42953" y="456"/>
                    <a:pt x="39160" y="1409"/>
                  </a:cubicBezTo>
                  <a:cubicBezTo>
                    <a:pt x="14870" y="7513"/>
                    <a:pt x="1" y="31697"/>
                    <a:pt x="5963" y="55420"/>
                  </a:cubicBezTo>
                  <a:cubicBezTo>
                    <a:pt x="10993" y="75452"/>
                    <a:pt x="29236" y="88750"/>
                    <a:pt x="49406" y="88750"/>
                  </a:cubicBezTo>
                  <a:cubicBezTo>
                    <a:pt x="53141" y="88750"/>
                    <a:pt x="56941" y="88294"/>
                    <a:pt x="60736" y="87341"/>
                  </a:cubicBezTo>
                  <a:cubicBezTo>
                    <a:pt x="85027" y="81237"/>
                    <a:pt x="99878" y="57053"/>
                    <a:pt x="93917" y="33330"/>
                  </a:cubicBezTo>
                  <a:cubicBezTo>
                    <a:pt x="88901" y="13311"/>
                    <a:pt x="70655" y="1"/>
                    <a:pt x="50483" y="1"/>
                  </a:cubicBezTo>
                  <a:close/>
                </a:path>
              </a:pathLst>
            </a:custGeom>
            <a:solidFill>
              <a:srgbClr val="CFD9E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grpSp>
          <p:nvGrpSpPr>
            <p:cNvPr id="8801" name="Google Shape;8801;p57"/>
            <p:cNvGrpSpPr/>
            <p:nvPr/>
          </p:nvGrpSpPr>
          <p:grpSpPr>
            <a:xfrm>
              <a:off x="6712169" y="3085440"/>
              <a:ext cx="481622" cy="494913"/>
              <a:chOff x="6712169" y="3085440"/>
              <a:chExt cx="481622" cy="494913"/>
            </a:xfrm>
          </p:grpSpPr>
          <p:sp>
            <p:nvSpPr>
              <p:cNvPr id="8802" name="Google Shape;8802;p57"/>
              <p:cNvSpPr/>
              <p:nvPr/>
            </p:nvSpPr>
            <p:spPr>
              <a:xfrm>
                <a:off x="6712169" y="3085440"/>
                <a:ext cx="238757" cy="315615"/>
              </a:xfrm>
              <a:custGeom>
                <a:rect b="b" l="l" r="r" t="t"/>
                <a:pathLst>
                  <a:path extrusionOk="0" h="54723" w="41379">
                    <a:moveTo>
                      <a:pt x="20938" y="3904"/>
                    </a:moveTo>
                    <a:lnTo>
                      <a:pt x="22677" y="6583"/>
                    </a:lnTo>
                    <a:lnTo>
                      <a:pt x="22091" y="7097"/>
                    </a:lnTo>
                    <a:lnTo>
                      <a:pt x="18951" y="4400"/>
                    </a:lnTo>
                    <a:lnTo>
                      <a:pt x="20938" y="3904"/>
                    </a:lnTo>
                    <a:close/>
                    <a:moveTo>
                      <a:pt x="25072" y="0"/>
                    </a:moveTo>
                    <a:lnTo>
                      <a:pt x="25072" y="0"/>
                    </a:lnTo>
                    <a:cubicBezTo>
                      <a:pt x="24433" y="195"/>
                      <a:pt x="23812" y="408"/>
                      <a:pt x="23191" y="621"/>
                    </a:cubicBezTo>
                    <a:lnTo>
                      <a:pt x="23493" y="1047"/>
                    </a:lnTo>
                    <a:lnTo>
                      <a:pt x="21861" y="1136"/>
                    </a:lnTo>
                    <a:cubicBezTo>
                      <a:pt x="20920" y="1491"/>
                      <a:pt x="19980" y="1899"/>
                      <a:pt x="19075" y="2307"/>
                    </a:cubicBezTo>
                    <a:lnTo>
                      <a:pt x="17709" y="4489"/>
                    </a:lnTo>
                    <a:lnTo>
                      <a:pt x="19341" y="6778"/>
                    </a:lnTo>
                    <a:lnTo>
                      <a:pt x="19341" y="6778"/>
                    </a:lnTo>
                    <a:lnTo>
                      <a:pt x="16697" y="6086"/>
                    </a:lnTo>
                    <a:lnTo>
                      <a:pt x="17017" y="4542"/>
                    </a:lnTo>
                    <a:lnTo>
                      <a:pt x="15473" y="4205"/>
                    </a:lnTo>
                    <a:cubicBezTo>
                      <a:pt x="14124" y="4968"/>
                      <a:pt x="12811" y="5820"/>
                      <a:pt x="11552" y="6725"/>
                    </a:cubicBezTo>
                    <a:lnTo>
                      <a:pt x="12581" y="6920"/>
                    </a:lnTo>
                    <a:lnTo>
                      <a:pt x="11836" y="8091"/>
                    </a:lnTo>
                    <a:cubicBezTo>
                      <a:pt x="11392" y="7967"/>
                      <a:pt x="10842" y="7772"/>
                      <a:pt x="10363" y="7612"/>
                    </a:cubicBezTo>
                    <a:cubicBezTo>
                      <a:pt x="6300" y="10753"/>
                      <a:pt x="2804" y="14567"/>
                      <a:pt x="1" y="18897"/>
                    </a:cubicBezTo>
                    <a:cubicBezTo>
                      <a:pt x="356" y="19536"/>
                      <a:pt x="498" y="20299"/>
                      <a:pt x="373" y="21026"/>
                    </a:cubicBezTo>
                    <a:cubicBezTo>
                      <a:pt x="285" y="21895"/>
                      <a:pt x="870" y="22800"/>
                      <a:pt x="977" y="23723"/>
                    </a:cubicBezTo>
                    <a:cubicBezTo>
                      <a:pt x="1101" y="24681"/>
                      <a:pt x="835" y="25710"/>
                      <a:pt x="1048" y="26633"/>
                    </a:cubicBezTo>
                    <a:cubicBezTo>
                      <a:pt x="1580" y="28922"/>
                      <a:pt x="1651" y="28904"/>
                      <a:pt x="1314" y="30696"/>
                    </a:cubicBezTo>
                    <a:cubicBezTo>
                      <a:pt x="1260" y="30998"/>
                      <a:pt x="1243" y="31335"/>
                      <a:pt x="1189" y="31654"/>
                    </a:cubicBezTo>
                    <a:cubicBezTo>
                      <a:pt x="906" y="33943"/>
                      <a:pt x="852" y="36090"/>
                      <a:pt x="2378" y="38184"/>
                    </a:cubicBezTo>
                    <a:cubicBezTo>
                      <a:pt x="3194" y="39302"/>
                      <a:pt x="4490" y="39461"/>
                      <a:pt x="5217" y="40473"/>
                    </a:cubicBezTo>
                    <a:cubicBezTo>
                      <a:pt x="5377" y="41147"/>
                      <a:pt x="5679" y="41821"/>
                      <a:pt x="5679" y="42496"/>
                    </a:cubicBezTo>
                    <a:cubicBezTo>
                      <a:pt x="5679" y="43170"/>
                      <a:pt x="7311" y="43347"/>
                      <a:pt x="6406" y="44146"/>
                    </a:cubicBezTo>
                    <a:lnTo>
                      <a:pt x="8429" y="45122"/>
                    </a:lnTo>
                    <a:lnTo>
                      <a:pt x="8429" y="45122"/>
                    </a:lnTo>
                    <a:lnTo>
                      <a:pt x="8269" y="43170"/>
                    </a:lnTo>
                    <a:lnTo>
                      <a:pt x="8269" y="43170"/>
                    </a:lnTo>
                    <a:cubicBezTo>
                      <a:pt x="8872" y="43613"/>
                      <a:pt x="9298" y="43826"/>
                      <a:pt x="9600" y="44146"/>
                    </a:cubicBezTo>
                    <a:cubicBezTo>
                      <a:pt x="10345" y="44909"/>
                      <a:pt x="10948" y="45849"/>
                      <a:pt x="11765" y="46523"/>
                    </a:cubicBezTo>
                    <a:cubicBezTo>
                      <a:pt x="12652" y="47251"/>
                      <a:pt x="13734" y="47730"/>
                      <a:pt x="13255" y="49167"/>
                    </a:cubicBezTo>
                    <a:cubicBezTo>
                      <a:pt x="15142" y="50239"/>
                      <a:pt x="17068" y="51273"/>
                      <a:pt x="19240" y="51273"/>
                    </a:cubicBezTo>
                    <a:cubicBezTo>
                      <a:pt x="19621" y="51273"/>
                      <a:pt x="20009" y="51241"/>
                      <a:pt x="20406" y="51172"/>
                    </a:cubicBezTo>
                    <a:cubicBezTo>
                      <a:pt x="21066" y="51051"/>
                      <a:pt x="21687" y="50867"/>
                      <a:pt x="22299" y="50867"/>
                    </a:cubicBezTo>
                    <a:cubicBezTo>
                      <a:pt x="22856" y="50867"/>
                      <a:pt x="23406" y="51019"/>
                      <a:pt x="23972" y="51509"/>
                    </a:cubicBezTo>
                    <a:cubicBezTo>
                      <a:pt x="24575" y="52042"/>
                      <a:pt x="25551" y="52219"/>
                      <a:pt x="26403" y="52414"/>
                    </a:cubicBezTo>
                    <a:cubicBezTo>
                      <a:pt x="26412" y="52417"/>
                      <a:pt x="26421" y="52418"/>
                      <a:pt x="26431" y="52418"/>
                    </a:cubicBezTo>
                    <a:cubicBezTo>
                      <a:pt x="26612" y="52418"/>
                      <a:pt x="26911" y="51958"/>
                      <a:pt x="27130" y="51722"/>
                    </a:cubicBezTo>
                    <a:cubicBezTo>
                      <a:pt x="29563" y="53875"/>
                      <a:pt x="30553" y="54722"/>
                      <a:pt x="31970" y="54722"/>
                    </a:cubicBezTo>
                    <a:cubicBezTo>
                      <a:pt x="32888" y="54722"/>
                      <a:pt x="33985" y="54367"/>
                      <a:pt x="35771" y="53780"/>
                    </a:cubicBezTo>
                    <a:cubicBezTo>
                      <a:pt x="35754" y="53674"/>
                      <a:pt x="35736" y="53568"/>
                      <a:pt x="35700" y="53461"/>
                    </a:cubicBezTo>
                    <a:cubicBezTo>
                      <a:pt x="35026" y="53479"/>
                      <a:pt x="34387" y="53550"/>
                      <a:pt x="33731" y="53568"/>
                    </a:cubicBezTo>
                    <a:cubicBezTo>
                      <a:pt x="33590" y="53572"/>
                      <a:pt x="33456" y="53574"/>
                      <a:pt x="33329" y="53574"/>
                    </a:cubicBezTo>
                    <a:cubicBezTo>
                      <a:pt x="31461" y="53574"/>
                      <a:pt x="31079" y="53047"/>
                      <a:pt x="30697" y="50871"/>
                    </a:cubicBezTo>
                    <a:cubicBezTo>
                      <a:pt x="30590" y="50179"/>
                      <a:pt x="30005" y="49575"/>
                      <a:pt x="29650" y="48972"/>
                    </a:cubicBezTo>
                    <a:lnTo>
                      <a:pt x="26030" y="49628"/>
                    </a:lnTo>
                    <a:lnTo>
                      <a:pt x="26030" y="49628"/>
                    </a:lnTo>
                    <a:lnTo>
                      <a:pt x="26385" y="45406"/>
                    </a:lnTo>
                    <a:lnTo>
                      <a:pt x="24167" y="45956"/>
                    </a:lnTo>
                    <a:cubicBezTo>
                      <a:pt x="23812" y="46931"/>
                      <a:pt x="24007" y="48085"/>
                      <a:pt x="22553" y="48564"/>
                    </a:cubicBezTo>
                    <a:cubicBezTo>
                      <a:pt x="22259" y="48659"/>
                      <a:pt x="21992" y="48700"/>
                      <a:pt x="21745" y="48700"/>
                    </a:cubicBezTo>
                    <a:cubicBezTo>
                      <a:pt x="20706" y="48700"/>
                      <a:pt x="20016" y="47976"/>
                      <a:pt x="19199" y="47517"/>
                    </a:cubicBezTo>
                    <a:lnTo>
                      <a:pt x="17851" y="42123"/>
                    </a:lnTo>
                    <a:cubicBezTo>
                      <a:pt x="19459" y="40109"/>
                      <a:pt x="19754" y="39740"/>
                      <a:pt x="21393" y="39740"/>
                    </a:cubicBezTo>
                    <a:cubicBezTo>
                      <a:pt x="21761" y="39740"/>
                      <a:pt x="22197" y="39758"/>
                      <a:pt x="22730" y="39781"/>
                    </a:cubicBezTo>
                    <a:lnTo>
                      <a:pt x="22890" y="38237"/>
                    </a:lnTo>
                    <a:lnTo>
                      <a:pt x="27042" y="38113"/>
                    </a:lnTo>
                    <a:lnTo>
                      <a:pt x="30324" y="41786"/>
                    </a:lnTo>
                    <a:cubicBezTo>
                      <a:pt x="30679" y="39550"/>
                      <a:pt x="29064" y="38290"/>
                      <a:pt x="28532" y="36374"/>
                    </a:cubicBezTo>
                    <a:cubicBezTo>
                      <a:pt x="29366" y="35363"/>
                      <a:pt x="30324" y="34280"/>
                      <a:pt x="31229" y="33163"/>
                    </a:cubicBezTo>
                    <a:cubicBezTo>
                      <a:pt x="32045" y="32133"/>
                      <a:pt x="31974" y="31885"/>
                      <a:pt x="30644" y="30359"/>
                    </a:cubicBezTo>
                    <a:cubicBezTo>
                      <a:pt x="31105" y="29916"/>
                      <a:pt x="31886" y="29490"/>
                      <a:pt x="31957" y="28993"/>
                    </a:cubicBezTo>
                    <a:cubicBezTo>
                      <a:pt x="32152" y="27378"/>
                      <a:pt x="33411" y="26757"/>
                      <a:pt x="34441" y="25906"/>
                    </a:cubicBezTo>
                    <a:lnTo>
                      <a:pt x="34245" y="24273"/>
                    </a:lnTo>
                    <a:lnTo>
                      <a:pt x="36588" y="22996"/>
                    </a:lnTo>
                    <a:lnTo>
                      <a:pt x="37120" y="24096"/>
                    </a:lnTo>
                    <a:lnTo>
                      <a:pt x="40438" y="20849"/>
                    </a:lnTo>
                    <a:lnTo>
                      <a:pt x="40048" y="20387"/>
                    </a:lnTo>
                    <a:lnTo>
                      <a:pt x="38184" y="21700"/>
                    </a:lnTo>
                    <a:lnTo>
                      <a:pt x="36410" y="20547"/>
                    </a:lnTo>
                    <a:cubicBezTo>
                      <a:pt x="37315" y="19429"/>
                      <a:pt x="38309" y="18631"/>
                      <a:pt x="38752" y="17584"/>
                    </a:cubicBezTo>
                    <a:cubicBezTo>
                      <a:pt x="39285" y="16377"/>
                      <a:pt x="40686" y="16271"/>
                      <a:pt x="41378" y="15295"/>
                    </a:cubicBezTo>
                    <a:cubicBezTo>
                      <a:pt x="40314" y="14177"/>
                      <a:pt x="39285" y="13663"/>
                      <a:pt x="37989" y="13521"/>
                    </a:cubicBezTo>
                    <a:cubicBezTo>
                      <a:pt x="37031" y="13467"/>
                      <a:pt x="36162" y="12971"/>
                      <a:pt x="35647" y="12154"/>
                    </a:cubicBezTo>
                    <a:cubicBezTo>
                      <a:pt x="35257" y="11622"/>
                      <a:pt x="34813" y="11161"/>
                      <a:pt x="34281" y="10770"/>
                    </a:cubicBezTo>
                    <a:cubicBezTo>
                      <a:pt x="34068" y="10593"/>
                      <a:pt x="33678" y="10628"/>
                      <a:pt x="33323" y="10557"/>
                    </a:cubicBezTo>
                    <a:lnTo>
                      <a:pt x="32773" y="12509"/>
                    </a:lnTo>
                    <a:cubicBezTo>
                      <a:pt x="31022" y="12013"/>
                      <a:pt x="29978" y="9739"/>
                      <a:pt x="28235" y="9739"/>
                    </a:cubicBezTo>
                    <a:cubicBezTo>
                      <a:pt x="27735" y="9739"/>
                      <a:pt x="27176" y="9927"/>
                      <a:pt x="26527" y="10398"/>
                    </a:cubicBezTo>
                    <a:cubicBezTo>
                      <a:pt x="26793" y="11711"/>
                      <a:pt x="25942" y="13290"/>
                      <a:pt x="27343" y="14479"/>
                    </a:cubicBezTo>
                    <a:cubicBezTo>
                      <a:pt x="27538" y="14638"/>
                      <a:pt x="27609" y="15295"/>
                      <a:pt x="27485" y="15419"/>
                    </a:cubicBezTo>
                    <a:cubicBezTo>
                      <a:pt x="26154" y="16590"/>
                      <a:pt x="27095" y="18169"/>
                      <a:pt x="26935" y="19447"/>
                    </a:cubicBezTo>
                    <a:cubicBezTo>
                      <a:pt x="26757" y="19471"/>
                      <a:pt x="26594" y="19483"/>
                      <a:pt x="26444" y="19483"/>
                    </a:cubicBezTo>
                    <a:cubicBezTo>
                      <a:pt x="24534" y="19483"/>
                      <a:pt x="24803" y="17604"/>
                      <a:pt x="24309" y="16732"/>
                    </a:cubicBezTo>
                    <a:cubicBezTo>
                      <a:pt x="23538" y="16756"/>
                      <a:pt x="22881" y="16829"/>
                      <a:pt x="22272" y="16829"/>
                    </a:cubicBezTo>
                    <a:cubicBezTo>
                      <a:pt x="21985" y="16829"/>
                      <a:pt x="21708" y="16813"/>
                      <a:pt x="21435" y="16768"/>
                    </a:cubicBezTo>
                    <a:cubicBezTo>
                      <a:pt x="20583" y="16626"/>
                      <a:pt x="19767" y="16235"/>
                      <a:pt x="18968" y="15880"/>
                    </a:cubicBezTo>
                    <a:cubicBezTo>
                      <a:pt x="18099" y="15508"/>
                      <a:pt x="17904" y="14745"/>
                      <a:pt x="18117" y="13929"/>
                    </a:cubicBezTo>
                    <a:cubicBezTo>
                      <a:pt x="18489" y="12562"/>
                      <a:pt x="19820" y="11799"/>
                      <a:pt x="20317" y="10433"/>
                    </a:cubicBezTo>
                    <a:cubicBezTo>
                      <a:pt x="20420" y="10159"/>
                      <a:pt x="20643" y="10069"/>
                      <a:pt x="20926" y="10069"/>
                    </a:cubicBezTo>
                    <a:cubicBezTo>
                      <a:pt x="21466" y="10069"/>
                      <a:pt x="22224" y="10398"/>
                      <a:pt x="22783" y="10398"/>
                    </a:cubicBezTo>
                    <a:cubicBezTo>
                      <a:pt x="23422" y="10398"/>
                      <a:pt x="24078" y="10114"/>
                      <a:pt x="25445" y="9777"/>
                    </a:cubicBezTo>
                    <a:lnTo>
                      <a:pt x="22925" y="8836"/>
                    </a:lnTo>
                    <a:cubicBezTo>
                      <a:pt x="23351" y="8002"/>
                      <a:pt x="23759" y="7435"/>
                      <a:pt x="23972" y="6796"/>
                    </a:cubicBezTo>
                    <a:cubicBezTo>
                      <a:pt x="24489" y="5333"/>
                      <a:pt x="24808" y="4715"/>
                      <a:pt x="25467" y="4715"/>
                    </a:cubicBezTo>
                    <a:cubicBezTo>
                      <a:pt x="25870" y="4715"/>
                      <a:pt x="26401" y="4947"/>
                      <a:pt x="27184" y="5359"/>
                    </a:cubicBezTo>
                    <a:cubicBezTo>
                      <a:pt x="27485" y="5518"/>
                      <a:pt x="27787" y="5713"/>
                      <a:pt x="28177" y="5944"/>
                    </a:cubicBezTo>
                    <a:lnTo>
                      <a:pt x="26012" y="8694"/>
                    </a:lnTo>
                    <a:cubicBezTo>
                      <a:pt x="26754" y="8600"/>
                      <a:pt x="27262" y="8535"/>
                      <a:pt x="27696" y="8535"/>
                    </a:cubicBezTo>
                    <a:cubicBezTo>
                      <a:pt x="28642" y="8535"/>
                      <a:pt x="29231" y="8844"/>
                      <a:pt x="31105" y="9830"/>
                    </a:cubicBezTo>
                    <a:lnTo>
                      <a:pt x="32844" y="8304"/>
                    </a:lnTo>
                    <a:lnTo>
                      <a:pt x="31886" y="7346"/>
                    </a:lnTo>
                    <a:lnTo>
                      <a:pt x="32861" y="5341"/>
                    </a:lnTo>
                    <a:lnTo>
                      <a:pt x="25232" y="2005"/>
                    </a:lnTo>
                    <a:lnTo>
                      <a:pt x="21577" y="2733"/>
                    </a:lnTo>
                    <a:lnTo>
                      <a:pt x="21452" y="2218"/>
                    </a:lnTo>
                    <a:lnTo>
                      <a:pt x="24540" y="1437"/>
                    </a:lnTo>
                    <a:lnTo>
                      <a:pt x="25072" y="0"/>
                    </a:lnTo>
                    <a:close/>
                  </a:path>
                </a:pathLst>
              </a:custGeom>
              <a:solidFill>
                <a:srgbClr val="869FB1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8803" name="Google Shape;8803;p57"/>
              <p:cNvSpPr/>
              <p:nvPr/>
            </p:nvSpPr>
            <p:spPr>
              <a:xfrm>
                <a:off x="6913100" y="3367694"/>
                <a:ext cx="190537" cy="212659"/>
              </a:xfrm>
              <a:custGeom>
                <a:rect b="b" l="l" r="r" t="t"/>
                <a:pathLst>
                  <a:path extrusionOk="0" h="36872" w="33022">
                    <a:moveTo>
                      <a:pt x="11233" y="0"/>
                    </a:moveTo>
                    <a:cubicBezTo>
                      <a:pt x="10639" y="505"/>
                      <a:pt x="10418" y="1084"/>
                      <a:pt x="9687" y="1084"/>
                    </a:cubicBezTo>
                    <a:cubicBezTo>
                      <a:pt x="9544" y="1084"/>
                      <a:pt x="9381" y="1061"/>
                      <a:pt x="9192" y="1012"/>
                    </a:cubicBezTo>
                    <a:cubicBezTo>
                      <a:pt x="8542" y="845"/>
                      <a:pt x="7805" y="576"/>
                      <a:pt x="7089" y="576"/>
                    </a:cubicBezTo>
                    <a:cubicBezTo>
                      <a:pt x="6437" y="576"/>
                      <a:pt x="5804" y="799"/>
                      <a:pt x="5271" y="1526"/>
                    </a:cubicBezTo>
                    <a:lnTo>
                      <a:pt x="4632" y="231"/>
                    </a:lnTo>
                    <a:cubicBezTo>
                      <a:pt x="3940" y="1030"/>
                      <a:pt x="3780" y="2165"/>
                      <a:pt x="2591" y="2325"/>
                    </a:cubicBezTo>
                    <a:cubicBezTo>
                      <a:pt x="1208" y="2502"/>
                      <a:pt x="2538" y="4649"/>
                      <a:pt x="959" y="4844"/>
                    </a:cubicBezTo>
                    <a:lnTo>
                      <a:pt x="2006" y="8961"/>
                    </a:lnTo>
                    <a:lnTo>
                      <a:pt x="1" y="12190"/>
                    </a:lnTo>
                    <a:cubicBezTo>
                      <a:pt x="1190" y="12935"/>
                      <a:pt x="143" y="14302"/>
                      <a:pt x="640" y="15153"/>
                    </a:cubicBezTo>
                    <a:cubicBezTo>
                      <a:pt x="1882" y="15987"/>
                      <a:pt x="3071" y="16697"/>
                      <a:pt x="4135" y="17531"/>
                    </a:cubicBezTo>
                    <a:cubicBezTo>
                      <a:pt x="5058" y="18276"/>
                      <a:pt x="5732" y="19359"/>
                      <a:pt x="6726" y="19980"/>
                    </a:cubicBezTo>
                    <a:cubicBezTo>
                      <a:pt x="7808" y="20654"/>
                      <a:pt x="9121" y="20973"/>
                      <a:pt x="10044" y="21364"/>
                    </a:cubicBezTo>
                    <a:cubicBezTo>
                      <a:pt x="11250" y="25161"/>
                      <a:pt x="11587" y="28638"/>
                      <a:pt x="10878" y="32152"/>
                    </a:cubicBezTo>
                    <a:cubicBezTo>
                      <a:pt x="11091" y="32506"/>
                      <a:pt x="11623" y="32968"/>
                      <a:pt x="11605" y="33394"/>
                    </a:cubicBezTo>
                    <a:cubicBezTo>
                      <a:pt x="11552" y="34405"/>
                      <a:pt x="11605" y="35416"/>
                      <a:pt x="11783" y="36428"/>
                    </a:cubicBezTo>
                    <a:cubicBezTo>
                      <a:pt x="11800" y="36587"/>
                      <a:pt x="11836" y="36729"/>
                      <a:pt x="11871" y="36871"/>
                    </a:cubicBezTo>
                    <a:cubicBezTo>
                      <a:pt x="12634" y="36712"/>
                      <a:pt x="13379" y="36552"/>
                      <a:pt x="14125" y="36357"/>
                    </a:cubicBezTo>
                    <a:lnTo>
                      <a:pt x="14568" y="36233"/>
                    </a:lnTo>
                    <a:cubicBezTo>
                      <a:pt x="15172" y="34139"/>
                      <a:pt x="15828" y="32045"/>
                      <a:pt x="17798" y="30785"/>
                    </a:cubicBezTo>
                    <a:cubicBezTo>
                      <a:pt x="18543" y="30324"/>
                      <a:pt x="18951" y="29845"/>
                      <a:pt x="19235" y="29117"/>
                    </a:cubicBezTo>
                    <a:cubicBezTo>
                      <a:pt x="19377" y="28763"/>
                      <a:pt x="19465" y="28230"/>
                      <a:pt x="19732" y="28124"/>
                    </a:cubicBezTo>
                    <a:cubicBezTo>
                      <a:pt x="22233" y="27059"/>
                      <a:pt x="23334" y="24930"/>
                      <a:pt x="24008" y="22535"/>
                    </a:cubicBezTo>
                    <a:cubicBezTo>
                      <a:pt x="24345" y="21346"/>
                      <a:pt x="25232" y="20423"/>
                      <a:pt x="26403" y="20051"/>
                    </a:cubicBezTo>
                    <a:cubicBezTo>
                      <a:pt x="28550" y="19447"/>
                      <a:pt x="29065" y="17904"/>
                      <a:pt x="29615" y="16147"/>
                    </a:cubicBezTo>
                    <a:cubicBezTo>
                      <a:pt x="30449" y="13503"/>
                      <a:pt x="30999" y="10735"/>
                      <a:pt x="32844" y="8517"/>
                    </a:cubicBezTo>
                    <a:cubicBezTo>
                      <a:pt x="32933" y="8429"/>
                      <a:pt x="32986" y="8340"/>
                      <a:pt x="33021" y="8216"/>
                    </a:cubicBezTo>
                    <a:cubicBezTo>
                      <a:pt x="33021" y="7683"/>
                      <a:pt x="33021" y="7133"/>
                      <a:pt x="33021" y="6424"/>
                    </a:cubicBezTo>
                    <a:cubicBezTo>
                      <a:pt x="32898" y="6449"/>
                      <a:pt x="32778" y="6461"/>
                      <a:pt x="32662" y="6461"/>
                    </a:cubicBezTo>
                    <a:cubicBezTo>
                      <a:pt x="31610" y="6461"/>
                      <a:pt x="30838" y="5512"/>
                      <a:pt x="29835" y="5512"/>
                    </a:cubicBezTo>
                    <a:cubicBezTo>
                      <a:pt x="29647" y="5512"/>
                      <a:pt x="29450" y="5546"/>
                      <a:pt x="29242" y="5625"/>
                    </a:cubicBezTo>
                    <a:cubicBezTo>
                      <a:pt x="28763" y="5810"/>
                      <a:pt x="28295" y="5881"/>
                      <a:pt x="27833" y="5881"/>
                    </a:cubicBezTo>
                    <a:cubicBezTo>
                      <a:pt x="27010" y="5881"/>
                      <a:pt x="26203" y="5659"/>
                      <a:pt x="25374" y="5465"/>
                    </a:cubicBezTo>
                    <a:cubicBezTo>
                      <a:pt x="25322" y="5454"/>
                      <a:pt x="25270" y="5449"/>
                      <a:pt x="25215" y="5449"/>
                    </a:cubicBezTo>
                    <a:cubicBezTo>
                      <a:pt x="24767" y="5449"/>
                      <a:pt x="24231" y="5812"/>
                      <a:pt x="23582" y="6033"/>
                    </a:cubicBezTo>
                    <a:lnTo>
                      <a:pt x="20637" y="2112"/>
                    </a:lnTo>
                    <a:lnTo>
                      <a:pt x="16467" y="2201"/>
                    </a:lnTo>
                    <a:lnTo>
                      <a:pt x="11233" y="0"/>
                    </a:lnTo>
                    <a:close/>
                  </a:path>
                </a:pathLst>
              </a:custGeom>
              <a:solidFill>
                <a:srgbClr val="869FB1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8804" name="Google Shape;8804;p57"/>
              <p:cNvSpPr/>
              <p:nvPr/>
            </p:nvSpPr>
            <p:spPr>
              <a:xfrm>
                <a:off x="7135734" y="3186037"/>
                <a:ext cx="58058" cy="152383"/>
              </a:xfrm>
              <a:custGeom>
                <a:rect b="b" l="l" r="r" t="t"/>
                <a:pathLst>
                  <a:path extrusionOk="0" h="26421" w="10062">
                    <a:moveTo>
                      <a:pt x="2520" y="1"/>
                    </a:moveTo>
                    <a:lnTo>
                      <a:pt x="2254" y="19"/>
                    </a:lnTo>
                    <a:cubicBezTo>
                      <a:pt x="2077" y="515"/>
                      <a:pt x="2041" y="1474"/>
                      <a:pt x="1545" y="1864"/>
                    </a:cubicBezTo>
                    <a:cubicBezTo>
                      <a:pt x="107" y="3035"/>
                      <a:pt x="214" y="4401"/>
                      <a:pt x="586" y="5927"/>
                    </a:cubicBezTo>
                    <a:cubicBezTo>
                      <a:pt x="746" y="6566"/>
                      <a:pt x="1012" y="7311"/>
                      <a:pt x="835" y="7897"/>
                    </a:cubicBezTo>
                    <a:cubicBezTo>
                      <a:pt x="1" y="10523"/>
                      <a:pt x="799" y="13202"/>
                      <a:pt x="72" y="15917"/>
                    </a:cubicBezTo>
                    <a:lnTo>
                      <a:pt x="1686" y="15846"/>
                    </a:lnTo>
                    <a:cubicBezTo>
                      <a:pt x="1811" y="17177"/>
                      <a:pt x="2698" y="18241"/>
                      <a:pt x="1970" y="19590"/>
                    </a:cubicBezTo>
                    <a:cubicBezTo>
                      <a:pt x="1740" y="20051"/>
                      <a:pt x="2024" y="21293"/>
                      <a:pt x="2414" y="21506"/>
                    </a:cubicBezTo>
                    <a:cubicBezTo>
                      <a:pt x="4596" y="22642"/>
                      <a:pt x="4632" y="25587"/>
                      <a:pt x="6885" y="26421"/>
                    </a:cubicBezTo>
                    <a:lnTo>
                      <a:pt x="10061" y="24079"/>
                    </a:lnTo>
                    <a:cubicBezTo>
                      <a:pt x="9973" y="15491"/>
                      <a:pt x="7364" y="7098"/>
                      <a:pt x="2520" y="1"/>
                    </a:cubicBezTo>
                    <a:close/>
                  </a:path>
                </a:pathLst>
              </a:custGeom>
              <a:solidFill>
                <a:srgbClr val="869FB1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8805" name="Google Shape;8805;p57"/>
              <p:cNvSpPr/>
              <p:nvPr/>
            </p:nvSpPr>
            <p:spPr>
              <a:xfrm>
                <a:off x="6870416" y="3332822"/>
                <a:ext cx="47510" cy="11685"/>
              </a:xfrm>
              <a:custGeom>
                <a:rect b="b" l="l" r="r" t="t"/>
                <a:pathLst>
                  <a:path extrusionOk="0" h="2026" w="8234">
                    <a:moveTo>
                      <a:pt x="3405" y="1"/>
                    </a:moveTo>
                    <a:cubicBezTo>
                      <a:pt x="2255" y="1"/>
                      <a:pt x="1201" y="655"/>
                      <a:pt x="1" y="919"/>
                    </a:cubicBezTo>
                    <a:cubicBezTo>
                      <a:pt x="371" y="1711"/>
                      <a:pt x="675" y="1974"/>
                      <a:pt x="943" y="1974"/>
                    </a:cubicBezTo>
                    <a:cubicBezTo>
                      <a:pt x="1419" y="1974"/>
                      <a:pt x="1781" y="1142"/>
                      <a:pt x="2201" y="972"/>
                    </a:cubicBezTo>
                    <a:cubicBezTo>
                      <a:pt x="2266" y="967"/>
                      <a:pt x="2330" y="964"/>
                      <a:pt x="2394" y="964"/>
                    </a:cubicBezTo>
                    <a:cubicBezTo>
                      <a:pt x="3717" y="964"/>
                      <a:pt x="4976" y="2025"/>
                      <a:pt x="6356" y="2025"/>
                    </a:cubicBezTo>
                    <a:cubicBezTo>
                      <a:pt x="6954" y="2025"/>
                      <a:pt x="7575" y="1826"/>
                      <a:pt x="8234" y="1256"/>
                    </a:cubicBezTo>
                    <a:cubicBezTo>
                      <a:pt x="7932" y="936"/>
                      <a:pt x="7684" y="440"/>
                      <a:pt x="7400" y="422"/>
                    </a:cubicBezTo>
                    <a:cubicBezTo>
                      <a:pt x="7374" y="421"/>
                      <a:pt x="7348" y="420"/>
                      <a:pt x="7322" y="420"/>
                    </a:cubicBezTo>
                    <a:cubicBezTo>
                      <a:pt x="6763" y="420"/>
                      <a:pt x="6090" y="679"/>
                      <a:pt x="5591" y="679"/>
                    </a:cubicBezTo>
                    <a:cubicBezTo>
                      <a:pt x="5418" y="679"/>
                      <a:pt x="5266" y="648"/>
                      <a:pt x="5147" y="564"/>
                    </a:cubicBezTo>
                    <a:cubicBezTo>
                      <a:pt x="4527" y="150"/>
                      <a:pt x="3955" y="1"/>
                      <a:pt x="3405" y="1"/>
                    </a:cubicBezTo>
                    <a:close/>
                  </a:path>
                </a:pathLst>
              </a:custGeom>
              <a:solidFill>
                <a:srgbClr val="869FB1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8806" name="Google Shape;8806;p57"/>
              <p:cNvSpPr/>
              <p:nvPr/>
            </p:nvSpPr>
            <p:spPr>
              <a:xfrm>
                <a:off x="6925590" y="3336277"/>
                <a:ext cx="38094" cy="14228"/>
              </a:xfrm>
              <a:custGeom>
                <a:rect b="b" l="l" r="r" t="t"/>
                <a:pathLst>
                  <a:path extrusionOk="0" h="2467" w="6602">
                    <a:moveTo>
                      <a:pt x="6601" y="0"/>
                    </a:moveTo>
                    <a:cubicBezTo>
                      <a:pt x="4188" y="231"/>
                      <a:pt x="2254" y="391"/>
                      <a:pt x="338" y="604"/>
                    </a:cubicBezTo>
                    <a:cubicBezTo>
                      <a:pt x="231" y="621"/>
                      <a:pt x="160" y="976"/>
                      <a:pt x="1" y="1384"/>
                    </a:cubicBezTo>
                    <a:lnTo>
                      <a:pt x="1438" y="2467"/>
                    </a:lnTo>
                    <a:cubicBezTo>
                      <a:pt x="2573" y="621"/>
                      <a:pt x="4862" y="1491"/>
                      <a:pt x="6601" y="0"/>
                    </a:cubicBezTo>
                    <a:close/>
                  </a:path>
                </a:pathLst>
              </a:custGeom>
              <a:solidFill>
                <a:srgbClr val="869FB1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  <p:sp>
          <p:nvSpPr>
            <p:cNvPr id="8807" name="Google Shape;8807;p57"/>
            <p:cNvSpPr/>
            <p:nvPr/>
          </p:nvSpPr>
          <p:spPr>
            <a:xfrm>
              <a:off x="6867451" y="3073651"/>
              <a:ext cx="102383" cy="56919"/>
            </a:xfrm>
            <a:custGeom>
              <a:rect b="b" l="l" r="r" t="t"/>
              <a:pathLst>
                <a:path extrusionOk="0" h="9869" w="17744">
                  <a:moveTo>
                    <a:pt x="11775" y="1"/>
                  </a:moveTo>
                  <a:cubicBezTo>
                    <a:pt x="7969" y="1"/>
                    <a:pt x="4175" y="474"/>
                    <a:pt x="479" y="1405"/>
                  </a:cubicBezTo>
                  <a:lnTo>
                    <a:pt x="0" y="1530"/>
                  </a:lnTo>
                  <a:cubicBezTo>
                    <a:pt x="266" y="1749"/>
                    <a:pt x="570" y="1886"/>
                    <a:pt x="955" y="1886"/>
                  </a:cubicBezTo>
                  <a:cubicBezTo>
                    <a:pt x="1161" y="1886"/>
                    <a:pt x="1391" y="1847"/>
                    <a:pt x="1651" y="1760"/>
                  </a:cubicBezTo>
                  <a:cubicBezTo>
                    <a:pt x="2029" y="1630"/>
                    <a:pt x="2392" y="1564"/>
                    <a:pt x="2739" y="1564"/>
                  </a:cubicBezTo>
                  <a:cubicBezTo>
                    <a:pt x="3580" y="1564"/>
                    <a:pt x="4337" y="1950"/>
                    <a:pt x="5040" y="2754"/>
                  </a:cubicBezTo>
                  <a:cubicBezTo>
                    <a:pt x="5749" y="3588"/>
                    <a:pt x="7204" y="3428"/>
                    <a:pt x="7967" y="4422"/>
                  </a:cubicBezTo>
                  <a:cubicBezTo>
                    <a:pt x="8017" y="4486"/>
                    <a:pt x="8125" y="4504"/>
                    <a:pt x="8257" y="4504"/>
                  </a:cubicBezTo>
                  <a:cubicBezTo>
                    <a:pt x="8429" y="4504"/>
                    <a:pt x="8642" y="4473"/>
                    <a:pt x="8821" y="4473"/>
                  </a:cubicBezTo>
                  <a:cubicBezTo>
                    <a:pt x="8844" y="4473"/>
                    <a:pt x="8868" y="4474"/>
                    <a:pt x="8890" y="4475"/>
                  </a:cubicBezTo>
                  <a:lnTo>
                    <a:pt x="8233" y="6054"/>
                  </a:lnTo>
                  <a:cubicBezTo>
                    <a:pt x="9475" y="6533"/>
                    <a:pt x="11019" y="6640"/>
                    <a:pt x="11605" y="7420"/>
                  </a:cubicBezTo>
                  <a:cubicBezTo>
                    <a:pt x="13095" y="9479"/>
                    <a:pt x="15065" y="9745"/>
                    <a:pt x="17744" y="9869"/>
                  </a:cubicBezTo>
                  <a:cubicBezTo>
                    <a:pt x="17105" y="8982"/>
                    <a:pt x="16271" y="8325"/>
                    <a:pt x="16342" y="7828"/>
                  </a:cubicBezTo>
                  <a:cubicBezTo>
                    <a:pt x="16502" y="6888"/>
                    <a:pt x="16892" y="6125"/>
                    <a:pt x="15632" y="5717"/>
                  </a:cubicBezTo>
                  <a:lnTo>
                    <a:pt x="16857" y="4706"/>
                  </a:lnTo>
                  <a:lnTo>
                    <a:pt x="16484" y="3215"/>
                  </a:lnTo>
                  <a:cubicBezTo>
                    <a:pt x="16786" y="3073"/>
                    <a:pt x="17123" y="3002"/>
                    <a:pt x="17336" y="2772"/>
                  </a:cubicBezTo>
                  <a:cubicBezTo>
                    <a:pt x="17531" y="2559"/>
                    <a:pt x="17549" y="2222"/>
                    <a:pt x="17744" y="1689"/>
                  </a:cubicBezTo>
                  <a:cubicBezTo>
                    <a:pt x="16928" y="1441"/>
                    <a:pt x="16218" y="1281"/>
                    <a:pt x="15579" y="660"/>
                  </a:cubicBezTo>
                  <a:cubicBezTo>
                    <a:pt x="15384" y="465"/>
                    <a:pt x="15171" y="270"/>
                    <a:pt x="14940" y="110"/>
                  </a:cubicBezTo>
                  <a:cubicBezTo>
                    <a:pt x="13885" y="37"/>
                    <a:pt x="12830" y="1"/>
                    <a:pt x="11775" y="1"/>
                  </a:cubicBezTo>
                  <a:close/>
                </a:path>
              </a:pathLst>
            </a:custGeom>
            <a:solidFill>
              <a:srgbClr val="869FB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808" name="Google Shape;8808;p57"/>
            <p:cNvSpPr/>
            <p:nvPr/>
          </p:nvSpPr>
          <p:spPr>
            <a:xfrm>
              <a:off x="7069097" y="3119476"/>
              <a:ext cx="78535" cy="76898"/>
            </a:xfrm>
            <a:custGeom>
              <a:rect b="b" l="l" r="r" t="t"/>
              <a:pathLst>
                <a:path extrusionOk="0" h="13333" w="13611">
                  <a:moveTo>
                    <a:pt x="1947" y="1"/>
                  </a:moveTo>
                  <a:cubicBezTo>
                    <a:pt x="1321" y="1"/>
                    <a:pt x="678" y="263"/>
                    <a:pt x="1" y="842"/>
                  </a:cubicBezTo>
                  <a:lnTo>
                    <a:pt x="1420" y="2634"/>
                  </a:lnTo>
                  <a:lnTo>
                    <a:pt x="5856" y="2829"/>
                  </a:lnTo>
                  <a:lnTo>
                    <a:pt x="5342" y="5224"/>
                  </a:lnTo>
                  <a:lnTo>
                    <a:pt x="8802" y="7105"/>
                  </a:lnTo>
                  <a:lnTo>
                    <a:pt x="7453" y="8702"/>
                  </a:lnTo>
                  <a:lnTo>
                    <a:pt x="9884" y="12925"/>
                  </a:lnTo>
                  <a:lnTo>
                    <a:pt x="12386" y="13333"/>
                  </a:lnTo>
                  <a:cubicBezTo>
                    <a:pt x="11889" y="12109"/>
                    <a:pt x="13610" y="10813"/>
                    <a:pt x="11694" y="9891"/>
                  </a:cubicBezTo>
                  <a:cubicBezTo>
                    <a:pt x="11605" y="9181"/>
                    <a:pt x="11232" y="8436"/>
                    <a:pt x="11179" y="7726"/>
                  </a:cubicBezTo>
                  <a:cubicBezTo>
                    <a:pt x="8713" y="4852"/>
                    <a:pt x="5892" y="2297"/>
                    <a:pt x="2769" y="150"/>
                  </a:cubicBezTo>
                  <a:cubicBezTo>
                    <a:pt x="2497" y="52"/>
                    <a:pt x="2224" y="1"/>
                    <a:pt x="1947" y="1"/>
                  </a:cubicBezTo>
                  <a:close/>
                </a:path>
              </a:pathLst>
            </a:custGeom>
            <a:solidFill>
              <a:srgbClr val="869FB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809" name="Google Shape;8809;p57"/>
            <p:cNvSpPr/>
            <p:nvPr/>
          </p:nvSpPr>
          <p:spPr>
            <a:xfrm>
              <a:off x="6946266" y="3181844"/>
              <a:ext cx="21095" cy="14742"/>
            </a:xfrm>
            <a:custGeom>
              <a:rect b="b" l="l" r="r" t="t"/>
              <a:pathLst>
                <a:path extrusionOk="0" h="2556" w="3656">
                  <a:moveTo>
                    <a:pt x="498" y="0"/>
                  </a:moveTo>
                  <a:cubicBezTo>
                    <a:pt x="444" y="426"/>
                    <a:pt x="373" y="852"/>
                    <a:pt x="302" y="1278"/>
                  </a:cubicBezTo>
                  <a:cubicBezTo>
                    <a:pt x="231" y="1686"/>
                    <a:pt x="107" y="2076"/>
                    <a:pt x="1" y="2555"/>
                  </a:cubicBezTo>
                  <a:lnTo>
                    <a:pt x="3656" y="2467"/>
                  </a:lnTo>
                  <a:lnTo>
                    <a:pt x="3319" y="1100"/>
                  </a:lnTo>
                  <a:lnTo>
                    <a:pt x="498" y="0"/>
                  </a:lnTo>
                  <a:close/>
                </a:path>
              </a:pathLst>
            </a:custGeom>
            <a:solidFill>
              <a:srgbClr val="869FB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8810" name="Google Shape;8810;p57"/>
          <p:cNvSpPr/>
          <p:nvPr/>
        </p:nvSpPr>
        <p:spPr>
          <a:xfrm>
            <a:off x="6986052" y="2952384"/>
            <a:ext cx="24269" cy="11004"/>
          </a:xfrm>
          <a:custGeom>
            <a:rect b="b" l="l" r="r" t="t"/>
            <a:pathLst>
              <a:path extrusionOk="0" h="1908" w="4206">
                <a:moveTo>
                  <a:pt x="2533" y="1"/>
                </a:moveTo>
                <a:cubicBezTo>
                  <a:pt x="1985" y="1"/>
                  <a:pt x="1354" y="226"/>
                  <a:pt x="0" y="709"/>
                </a:cubicBezTo>
                <a:cubicBezTo>
                  <a:pt x="1204" y="1500"/>
                  <a:pt x="1825" y="1908"/>
                  <a:pt x="2340" y="1908"/>
                </a:cubicBezTo>
                <a:cubicBezTo>
                  <a:pt x="2889" y="1908"/>
                  <a:pt x="3319" y="1447"/>
                  <a:pt x="4206" y="496"/>
                </a:cubicBezTo>
                <a:cubicBezTo>
                  <a:pt x="3427" y="173"/>
                  <a:pt x="3012" y="1"/>
                  <a:pt x="2533" y="1"/>
                </a:cubicBezTo>
                <a:close/>
              </a:path>
            </a:pathLst>
          </a:custGeom>
          <a:solidFill>
            <a:srgbClr val="869FB1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8811" name="Google Shape;8811;p57"/>
          <p:cNvGrpSpPr/>
          <p:nvPr/>
        </p:nvGrpSpPr>
        <p:grpSpPr>
          <a:xfrm>
            <a:off x="6649868" y="3578750"/>
            <a:ext cx="560631" cy="511352"/>
            <a:chOff x="6652154" y="3716623"/>
            <a:chExt cx="560631" cy="511352"/>
          </a:xfrm>
        </p:grpSpPr>
        <p:sp>
          <p:nvSpPr>
            <p:cNvPr id="8812" name="Google Shape;8812;p57"/>
            <p:cNvSpPr/>
            <p:nvPr/>
          </p:nvSpPr>
          <p:spPr>
            <a:xfrm>
              <a:off x="6652154" y="3716623"/>
              <a:ext cx="560631" cy="511352"/>
            </a:xfrm>
            <a:custGeom>
              <a:rect b="b" l="l" r="r" t="t"/>
              <a:pathLst>
                <a:path extrusionOk="0" h="88661" w="97163">
                  <a:moveTo>
                    <a:pt x="48942" y="1"/>
                  </a:moveTo>
                  <a:cubicBezTo>
                    <a:pt x="46560" y="1"/>
                    <a:pt x="44145" y="185"/>
                    <a:pt x="41715" y="565"/>
                  </a:cubicBezTo>
                  <a:cubicBezTo>
                    <a:pt x="16981" y="4433"/>
                    <a:pt x="0" y="27180"/>
                    <a:pt x="3779" y="51346"/>
                  </a:cubicBezTo>
                  <a:cubicBezTo>
                    <a:pt x="7187" y="73133"/>
                    <a:pt x="26312" y="88661"/>
                    <a:pt x="48182" y="88661"/>
                  </a:cubicBezTo>
                  <a:cubicBezTo>
                    <a:pt x="50571" y="88661"/>
                    <a:pt x="52993" y="88476"/>
                    <a:pt x="55431" y="88093"/>
                  </a:cubicBezTo>
                  <a:cubicBezTo>
                    <a:pt x="80165" y="84225"/>
                    <a:pt x="97163" y="61496"/>
                    <a:pt x="93366" y="37311"/>
                  </a:cubicBezTo>
                  <a:cubicBezTo>
                    <a:pt x="89958" y="15517"/>
                    <a:pt x="70820" y="1"/>
                    <a:pt x="48942" y="1"/>
                  </a:cubicBezTo>
                  <a:close/>
                </a:path>
              </a:pathLst>
            </a:custGeom>
            <a:solidFill>
              <a:srgbClr val="CFD9E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grpSp>
          <p:nvGrpSpPr>
            <p:cNvPr id="8813" name="Google Shape;8813;p57"/>
            <p:cNvGrpSpPr/>
            <p:nvPr/>
          </p:nvGrpSpPr>
          <p:grpSpPr>
            <a:xfrm>
              <a:off x="6669657" y="3716715"/>
              <a:ext cx="466779" cy="464290"/>
              <a:chOff x="6669657" y="3716715"/>
              <a:chExt cx="466779" cy="464290"/>
            </a:xfrm>
          </p:grpSpPr>
          <p:sp>
            <p:nvSpPr>
              <p:cNvPr id="8814" name="Google Shape;8814;p57"/>
              <p:cNvSpPr/>
              <p:nvPr/>
            </p:nvSpPr>
            <p:spPr>
              <a:xfrm>
                <a:off x="6669657" y="3716715"/>
                <a:ext cx="386382" cy="464290"/>
              </a:xfrm>
              <a:custGeom>
                <a:rect b="b" l="l" r="r" t="t"/>
                <a:pathLst>
                  <a:path extrusionOk="0" h="80501" w="66964">
                    <a:moveTo>
                      <a:pt x="45863" y="0"/>
                    </a:moveTo>
                    <a:cubicBezTo>
                      <a:pt x="43461" y="0"/>
                      <a:pt x="41054" y="188"/>
                      <a:pt x="38663" y="566"/>
                    </a:cubicBezTo>
                    <a:cubicBezTo>
                      <a:pt x="20352" y="3441"/>
                      <a:pt x="6281" y="16660"/>
                      <a:pt x="1757" y="33161"/>
                    </a:cubicBezTo>
                    <a:lnTo>
                      <a:pt x="4081" y="32487"/>
                    </a:lnTo>
                    <a:lnTo>
                      <a:pt x="4081" y="32487"/>
                    </a:lnTo>
                    <a:cubicBezTo>
                      <a:pt x="4756" y="33871"/>
                      <a:pt x="3939" y="34971"/>
                      <a:pt x="3496" y="36213"/>
                    </a:cubicBezTo>
                    <a:cubicBezTo>
                      <a:pt x="3088" y="37384"/>
                      <a:pt x="2129" y="37207"/>
                      <a:pt x="1384" y="37295"/>
                    </a:cubicBezTo>
                    <a:cubicBezTo>
                      <a:pt x="1207" y="37313"/>
                      <a:pt x="1012" y="37348"/>
                      <a:pt x="816" y="37366"/>
                    </a:cubicBezTo>
                    <a:cubicBezTo>
                      <a:pt x="36" y="41997"/>
                      <a:pt x="0" y="46717"/>
                      <a:pt x="728" y="51348"/>
                    </a:cubicBezTo>
                    <a:cubicBezTo>
                      <a:pt x="2644" y="63591"/>
                      <a:pt x="9528" y="73847"/>
                      <a:pt x="19057" y="80501"/>
                    </a:cubicBezTo>
                    <a:cubicBezTo>
                      <a:pt x="18897" y="80217"/>
                      <a:pt x="18737" y="79950"/>
                      <a:pt x="18560" y="79684"/>
                    </a:cubicBezTo>
                    <a:cubicBezTo>
                      <a:pt x="18099" y="79010"/>
                      <a:pt x="17069" y="77928"/>
                      <a:pt x="17194" y="77768"/>
                    </a:cubicBezTo>
                    <a:cubicBezTo>
                      <a:pt x="18081" y="76703"/>
                      <a:pt x="16094" y="76632"/>
                      <a:pt x="16626" y="75834"/>
                    </a:cubicBezTo>
                    <a:cubicBezTo>
                      <a:pt x="15206" y="74876"/>
                      <a:pt x="14816" y="73652"/>
                      <a:pt x="15277" y="71948"/>
                    </a:cubicBezTo>
                    <a:cubicBezTo>
                      <a:pt x="15455" y="71292"/>
                      <a:pt x="15100" y="70529"/>
                      <a:pt x="14426" y="69854"/>
                    </a:cubicBezTo>
                    <a:cubicBezTo>
                      <a:pt x="13468" y="68896"/>
                      <a:pt x="12811" y="67601"/>
                      <a:pt x="12101" y="66394"/>
                    </a:cubicBezTo>
                    <a:cubicBezTo>
                      <a:pt x="11782" y="65862"/>
                      <a:pt x="11338" y="65152"/>
                      <a:pt x="11463" y="64620"/>
                    </a:cubicBezTo>
                    <a:cubicBezTo>
                      <a:pt x="11871" y="62739"/>
                      <a:pt x="12172" y="60734"/>
                      <a:pt x="13095" y="59102"/>
                    </a:cubicBezTo>
                    <a:cubicBezTo>
                      <a:pt x="14337" y="56919"/>
                      <a:pt x="14284" y="54914"/>
                      <a:pt x="13343" y="51969"/>
                    </a:cubicBezTo>
                    <a:lnTo>
                      <a:pt x="13343" y="51969"/>
                    </a:lnTo>
                    <a:cubicBezTo>
                      <a:pt x="12811" y="53619"/>
                      <a:pt x="11888" y="53229"/>
                      <a:pt x="11090" y="53353"/>
                    </a:cubicBezTo>
                    <a:cubicBezTo>
                      <a:pt x="10814" y="53401"/>
                      <a:pt x="10612" y="53439"/>
                      <a:pt x="10447" y="53439"/>
                    </a:cubicBezTo>
                    <a:cubicBezTo>
                      <a:pt x="9997" y="53439"/>
                      <a:pt x="9823" y="53151"/>
                      <a:pt x="9174" y="51969"/>
                    </a:cubicBezTo>
                    <a:cubicBezTo>
                      <a:pt x="7861" y="50763"/>
                      <a:pt x="6619" y="49485"/>
                      <a:pt x="5447" y="48136"/>
                    </a:cubicBezTo>
                    <a:cubicBezTo>
                      <a:pt x="5270" y="47853"/>
                      <a:pt x="5146" y="47551"/>
                      <a:pt x="5110" y="47214"/>
                    </a:cubicBezTo>
                    <a:cubicBezTo>
                      <a:pt x="4862" y="45759"/>
                      <a:pt x="4649" y="44304"/>
                      <a:pt x="4773" y="42796"/>
                    </a:cubicBezTo>
                    <a:lnTo>
                      <a:pt x="4773" y="42796"/>
                    </a:lnTo>
                    <a:lnTo>
                      <a:pt x="9653" y="51756"/>
                    </a:lnTo>
                    <a:cubicBezTo>
                      <a:pt x="11924" y="50745"/>
                      <a:pt x="13680" y="49201"/>
                      <a:pt x="15650" y="47995"/>
                    </a:cubicBezTo>
                    <a:cubicBezTo>
                      <a:pt x="17034" y="47161"/>
                      <a:pt x="17584" y="45954"/>
                      <a:pt x="18045" y="44606"/>
                    </a:cubicBezTo>
                    <a:cubicBezTo>
                      <a:pt x="18205" y="44109"/>
                      <a:pt x="18329" y="43594"/>
                      <a:pt x="18436" y="43080"/>
                    </a:cubicBezTo>
                    <a:lnTo>
                      <a:pt x="15597" y="40542"/>
                    </a:lnTo>
                    <a:lnTo>
                      <a:pt x="15224" y="41749"/>
                    </a:lnTo>
                    <a:cubicBezTo>
                      <a:pt x="14000" y="41092"/>
                      <a:pt x="12793" y="40507"/>
                      <a:pt x="11640" y="39833"/>
                    </a:cubicBezTo>
                    <a:cubicBezTo>
                      <a:pt x="10593" y="39212"/>
                      <a:pt x="10433" y="38395"/>
                      <a:pt x="11374" y="37082"/>
                    </a:cubicBezTo>
                    <a:lnTo>
                      <a:pt x="11374" y="37082"/>
                    </a:lnTo>
                    <a:cubicBezTo>
                      <a:pt x="12448" y="38789"/>
                      <a:pt x="13681" y="39825"/>
                      <a:pt x="15346" y="39825"/>
                    </a:cubicBezTo>
                    <a:cubicBezTo>
                      <a:pt x="15689" y="39825"/>
                      <a:pt x="16049" y="39781"/>
                      <a:pt x="16431" y="39691"/>
                    </a:cubicBezTo>
                    <a:cubicBezTo>
                      <a:pt x="16437" y="39689"/>
                      <a:pt x="16444" y="39688"/>
                      <a:pt x="16450" y="39688"/>
                    </a:cubicBezTo>
                    <a:cubicBezTo>
                      <a:pt x="16592" y="39688"/>
                      <a:pt x="16795" y="40029"/>
                      <a:pt x="16998" y="40063"/>
                    </a:cubicBezTo>
                    <a:cubicBezTo>
                      <a:pt x="17810" y="40257"/>
                      <a:pt x="18605" y="40492"/>
                      <a:pt x="19428" y="40492"/>
                    </a:cubicBezTo>
                    <a:cubicBezTo>
                      <a:pt x="19811" y="40492"/>
                      <a:pt x="20200" y="40441"/>
                      <a:pt x="20600" y="40312"/>
                    </a:cubicBezTo>
                    <a:cubicBezTo>
                      <a:pt x="21150" y="40152"/>
                      <a:pt x="21718" y="40045"/>
                      <a:pt x="22304" y="40010"/>
                    </a:cubicBezTo>
                    <a:cubicBezTo>
                      <a:pt x="24003" y="41489"/>
                      <a:pt x="25144" y="42940"/>
                      <a:pt x="27015" y="42940"/>
                    </a:cubicBezTo>
                    <a:cubicBezTo>
                      <a:pt x="27253" y="42940"/>
                      <a:pt x="27504" y="42917"/>
                      <a:pt x="27769" y="42867"/>
                    </a:cubicBezTo>
                    <a:cubicBezTo>
                      <a:pt x="27999" y="44251"/>
                      <a:pt x="27875" y="45564"/>
                      <a:pt x="28407" y="46486"/>
                    </a:cubicBezTo>
                    <a:cubicBezTo>
                      <a:pt x="29614" y="48616"/>
                      <a:pt x="31158" y="50532"/>
                      <a:pt x="32701" y="52732"/>
                    </a:cubicBezTo>
                    <a:lnTo>
                      <a:pt x="34600" y="50425"/>
                    </a:lnTo>
                    <a:lnTo>
                      <a:pt x="34103" y="47196"/>
                    </a:lnTo>
                    <a:cubicBezTo>
                      <a:pt x="34972" y="46096"/>
                      <a:pt x="36268" y="45173"/>
                      <a:pt x="36286" y="44251"/>
                    </a:cubicBezTo>
                    <a:cubicBezTo>
                      <a:pt x="36303" y="42707"/>
                      <a:pt x="38503" y="42955"/>
                      <a:pt x="38202" y="41394"/>
                    </a:cubicBezTo>
                    <a:cubicBezTo>
                      <a:pt x="38184" y="41305"/>
                      <a:pt x="39604" y="40986"/>
                      <a:pt x="40313" y="40702"/>
                    </a:cubicBezTo>
                    <a:cubicBezTo>
                      <a:pt x="40650" y="40560"/>
                      <a:pt x="40899" y="40223"/>
                      <a:pt x="41378" y="39797"/>
                    </a:cubicBezTo>
                    <a:lnTo>
                      <a:pt x="44785" y="44978"/>
                    </a:lnTo>
                    <a:lnTo>
                      <a:pt x="46630" y="43914"/>
                    </a:lnTo>
                    <a:cubicBezTo>
                      <a:pt x="47553" y="45102"/>
                      <a:pt x="46754" y="46699"/>
                      <a:pt x="48067" y="47480"/>
                    </a:cubicBezTo>
                    <a:cubicBezTo>
                      <a:pt x="47020" y="50124"/>
                      <a:pt x="48741" y="51508"/>
                      <a:pt x="50445" y="52980"/>
                    </a:cubicBezTo>
                    <a:cubicBezTo>
                      <a:pt x="50764" y="53247"/>
                      <a:pt x="50640" y="54010"/>
                      <a:pt x="50746" y="54684"/>
                    </a:cubicBezTo>
                    <a:cubicBezTo>
                      <a:pt x="49546" y="54279"/>
                      <a:pt x="48739" y="53108"/>
                      <a:pt x="47515" y="53108"/>
                    </a:cubicBezTo>
                    <a:cubicBezTo>
                      <a:pt x="47074" y="53108"/>
                      <a:pt x="46579" y="53260"/>
                      <a:pt x="45991" y="53655"/>
                    </a:cubicBezTo>
                    <a:cubicBezTo>
                      <a:pt x="46130" y="53637"/>
                      <a:pt x="46261" y="53629"/>
                      <a:pt x="46385" y="53629"/>
                    </a:cubicBezTo>
                    <a:cubicBezTo>
                      <a:pt x="47902" y="53629"/>
                      <a:pt x="48314" y="54868"/>
                      <a:pt x="48954" y="55606"/>
                    </a:cubicBezTo>
                    <a:cubicBezTo>
                      <a:pt x="49646" y="56387"/>
                      <a:pt x="51119" y="56937"/>
                      <a:pt x="50782" y="58712"/>
                    </a:cubicBezTo>
                    <a:cubicBezTo>
                      <a:pt x="50925" y="58653"/>
                      <a:pt x="51063" y="58628"/>
                      <a:pt x="51196" y="58628"/>
                    </a:cubicBezTo>
                    <a:cubicBezTo>
                      <a:pt x="52116" y="58628"/>
                      <a:pt x="52822" y="59846"/>
                      <a:pt x="53828" y="59846"/>
                    </a:cubicBezTo>
                    <a:cubicBezTo>
                      <a:pt x="54135" y="59846"/>
                      <a:pt x="54469" y="59733"/>
                      <a:pt x="54845" y="59439"/>
                    </a:cubicBezTo>
                    <a:lnTo>
                      <a:pt x="55431" y="57026"/>
                    </a:lnTo>
                    <a:cubicBezTo>
                      <a:pt x="55147" y="56955"/>
                      <a:pt x="54863" y="56902"/>
                      <a:pt x="54579" y="56849"/>
                    </a:cubicBezTo>
                    <a:cubicBezTo>
                      <a:pt x="53053" y="56760"/>
                      <a:pt x="51385" y="55819"/>
                      <a:pt x="51793" y="55269"/>
                    </a:cubicBezTo>
                    <a:lnTo>
                      <a:pt x="52787" y="54844"/>
                    </a:lnTo>
                    <a:lnTo>
                      <a:pt x="52414" y="52501"/>
                    </a:lnTo>
                    <a:cubicBezTo>
                      <a:pt x="48866" y="49893"/>
                      <a:pt x="48440" y="48917"/>
                      <a:pt x="49770" y="46291"/>
                    </a:cubicBezTo>
                    <a:lnTo>
                      <a:pt x="49770" y="46291"/>
                    </a:lnTo>
                    <a:cubicBezTo>
                      <a:pt x="50462" y="46859"/>
                      <a:pt x="51208" y="47338"/>
                      <a:pt x="51775" y="47977"/>
                    </a:cubicBezTo>
                    <a:cubicBezTo>
                      <a:pt x="52326" y="48562"/>
                      <a:pt x="52698" y="49325"/>
                      <a:pt x="53088" y="49929"/>
                    </a:cubicBezTo>
                    <a:lnTo>
                      <a:pt x="55821" y="46948"/>
                    </a:lnTo>
                    <a:lnTo>
                      <a:pt x="55200" y="42955"/>
                    </a:lnTo>
                    <a:lnTo>
                      <a:pt x="52805" y="41447"/>
                    </a:lnTo>
                    <a:lnTo>
                      <a:pt x="53585" y="38253"/>
                    </a:lnTo>
                    <a:lnTo>
                      <a:pt x="55111" y="39229"/>
                    </a:lnTo>
                    <a:cubicBezTo>
                      <a:pt x="55111" y="40045"/>
                      <a:pt x="55111" y="40542"/>
                      <a:pt x="55111" y="41039"/>
                    </a:cubicBezTo>
                    <a:lnTo>
                      <a:pt x="56300" y="41021"/>
                    </a:lnTo>
                    <a:lnTo>
                      <a:pt x="56034" y="38466"/>
                    </a:lnTo>
                    <a:cubicBezTo>
                      <a:pt x="59778" y="37011"/>
                      <a:pt x="60754" y="35876"/>
                      <a:pt x="62546" y="30925"/>
                    </a:cubicBezTo>
                    <a:lnTo>
                      <a:pt x="59370" y="25407"/>
                    </a:lnTo>
                    <a:lnTo>
                      <a:pt x="60754" y="24609"/>
                    </a:lnTo>
                    <a:cubicBezTo>
                      <a:pt x="60620" y="24079"/>
                      <a:pt x="60336" y="23926"/>
                      <a:pt x="59999" y="23926"/>
                    </a:cubicBezTo>
                    <a:cubicBezTo>
                      <a:pt x="59536" y="23926"/>
                      <a:pt x="58975" y="24215"/>
                      <a:pt x="58567" y="24215"/>
                    </a:cubicBezTo>
                    <a:cubicBezTo>
                      <a:pt x="58326" y="24215"/>
                      <a:pt x="58138" y="24114"/>
                      <a:pt x="58057" y="23792"/>
                    </a:cubicBezTo>
                    <a:lnTo>
                      <a:pt x="59316" y="21344"/>
                    </a:lnTo>
                    <a:lnTo>
                      <a:pt x="60062" y="22692"/>
                    </a:lnTo>
                    <a:lnTo>
                      <a:pt x="61286" y="21858"/>
                    </a:lnTo>
                    <a:lnTo>
                      <a:pt x="63504" y="23775"/>
                    </a:lnTo>
                    <a:lnTo>
                      <a:pt x="64178" y="27040"/>
                    </a:lnTo>
                    <a:cubicBezTo>
                      <a:pt x="64959" y="25993"/>
                      <a:pt x="65598" y="25478"/>
                      <a:pt x="65775" y="24822"/>
                    </a:cubicBezTo>
                    <a:cubicBezTo>
                      <a:pt x="66201" y="23367"/>
                      <a:pt x="64356" y="23225"/>
                      <a:pt x="64089" y="22515"/>
                    </a:cubicBezTo>
                    <a:lnTo>
                      <a:pt x="64444" y="18647"/>
                    </a:lnTo>
                    <a:cubicBezTo>
                      <a:pt x="66520" y="17955"/>
                      <a:pt x="66538" y="17902"/>
                      <a:pt x="66609" y="16305"/>
                    </a:cubicBezTo>
                    <a:cubicBezTo>
                      <a:pt x="66698" y="14229"/>
                      <a:pt x="66840" y="12171"/>
                      <a:pt x="66964" y="10059"/>
                    </a:cubicBezTo>
                    <a:cubicBezTo>
                      <a:pt x="65951" y="8994"/>
                      <a:pt x="64617" y="8884"/>
                      <a:pt x="63235" y="8884"/>
                    </a:cubicBezTo>
                    <a:cubicBezTo>
                      <a:pt x="62876" y="8884"/>
                      <a:pt x="62514" y="8891"/>
                      <a:pt x="62153" y="8891"/>
                    </a:cubicBezTo>
                    <a:cubicBezTo>
                      <a:pt x="62029" y="8891"/>
                      <a:pt x="61906" y="8890"/>
                      <a:pt x="61783" y="8888"/>
                    </a:cubicBezTo>
                    <a:cubicBezTo>
                      <a:pt x="61978" y="8001"/>
                      <a:pt x="62209" y="7362"/>
                      <a:pt x="62262" y="6741"/>
                    </a:cubicBezTo>
                    <a:cubicBezTo>
                      <a:pt x="62297" y="6102"/>
                      <a:pt x="62173" y="5464"/>
                      <a:pt x="62120" y="4701"/>
                    </a:cubicBezTo>
                    <a:lnTo>
                      <a:pt x="65119" y="4239"/>
                    </a:lnTo>
                    <a:cubicBezTo>
                      <a:pt x="59052" y="1427"/>
                      <a:pt x="52479" y="0"/>
                      <a:pt x="45863" y="0"/>
                    </a:cubicBezTo>
                    <a:close/>
                  </a:path>
                </a:pathLst>
              </a:custGeom>
              <a:solidFill>
                <a:srgbClr val="869FB1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8815" name="Google Shape;8815;p57"/>
              <p:cNvSpPr/>
              <p:nvPr/>
            </p:nvSpPr>
            <p:spPr>
              <a:xfrm>
                <a:off x="7010819" y="4061082"/>
                <a:ext cx="117645" cy="102137"/>
              </a:xfrm>
              <a:custGeom>
                <a:rect b="b" l="l" r="r" t="t"/>
                <a:pathLst>
                  <a:path extrusionOk="0" h="17709" w="20389">
                    <a:moveTo>
                      <a:pt x="17567" y="0"/>
                    </a:moveTo>
                    <a:lnTo>
                      <a:pt x="17567" y="0"/>
                    </a:lnTo>
                    <a:cubicBezTo>
                      <a:pt x="17070" y="1331"/>
                      <a:pt x="16644" y="2697"/>
                      <a:pt x="16307" y="4081"/>
                    </a:cubicBezTo>
                    <a:cubicBezTo>
                      <a:pt x="16278" y="4199"/>
                      <a:pt x="16114" y="4268"/>
                      <a:pt x="16100" y="4268"/>
                    </a:cubicBezTo>
                    <a:cubicBezTo>
                      <a:pt x="16097" y="4268"/>
                      <a:pt x="16100" y="4265"/>
                      <a:pt x="16112" y="4259"/>
                    </a:cubicBezTo>
                    <a:lnTo>
                      <a:pt x="13912" y="3034"/>
                    </a:lnTo>
                    <a:lnTo>
                      <a:pt x="14391" y="1437"/>
                    </a:lnTo>
                    <a:lnTo>
                      <a:pt x="12617" y="337"/>
                    </a:lnTo>
                    <a:cubicBezTo>
                      <a:pt x="12563" y="2112"/>
                      <a:pt x="10416" y="1970"/>
                      <a:pt x="10523" y="3655"/>
                    </a:cubicBezTo>
                    <a:cubicBezTo>
                      <a:pt x="10523" y="3709"/>
                      <a:pt x="10239" y="3797"/>
                      <a:pt x="10079" y="3815"/>
                    </a:cubicBezTo>
                    <a:cubicBezTo>
                      <a:pt x="8287" y="4028"/>
                      <a:pt x="8553" y="4418"/>
                      <a:pt x="7276" y="5305"/>
                    </a:cubicBezTo>
                    <a:cubicBezTo>
                      <a:pt x="5785" y="6352"/>
                      <a:pt x="5466" y="8730"/>
                      <a:pt x="3017" y="8765"/>
                    </a:cubicBezTo>
                    <a:cubicBezTo>
                      <a:pt x="2166" y="8783"/>
                      <a:pt x="1154" y="9919"/>
                      <a:pt x="569" y="10770"/>
                    </a:cubicBezTo>
                    <a:cubicBezTo>
                      <a:pt x="178" y="11356"/>
                      <a:pt x="1" y="12705"/>
                      <a:pt x="374" y="13095"/>
                    </a:cubicBezTo>
                    <a:cubicBezTo>
                      <a:pt x="1687" y="14443"/>
                      <a:pt x="746" y="15810"/>
                      <a:pt x="569" y="17708"/>
                    </a:cubicBezTo>
                    <a:cubicBezTo>
                      <a:pt x="3337" y="16519"/>
                      <a:pt x="5839" y="15668"/>
                      <a:pt x="8074" y="14213"/>
                    </a:cubicBezTo>
                    <a:lnTo>
                      <a:pt x="10558" y="15934"/>
                    </a:lnTo>
                    <a:lnTo>
                      <a:pt x="9866" y="17336"/>
                    </a:lnTo>
                    <a:cubicBezTo>
                      <a:pt x="11960" y="17300"/>
                      <a:pt x="13592" y="16998"/>
                      <a:pt x="14710" y="15508"/>
                    </a:cubicBezTo>
                    <a:cubicBezTo>
                      <a:pt x="16094" y="13645"/>
                      <a:pt x="17585" y="11835"/>
                      <a:pt x="18773" y="9866"/>
                    </a:cubicBezTo>
                    <a:cubicBezTo>
                      <a:pt x="19590" y="8482"/>
                      <a:pt x="20388" y="6885"/>
                      <a:pt x="18862" y="5305"/>
                    </a:cubicBezTo>
                    <a:cubicBezTo>
                      <a:pt x="18596" y="5039"/>
                      <a:pt x="18330" y="4330"/>
                      <a:pt x="18472" y="4099"/>
                    </a:cubicBezTo>
                    <a:cubicBezTo>
                      <a:pt x="19732" y="2307"/>
                      <a:pt x="17372" y="1491"/>
                      <a:pt x="17567" y="0"/>
                    </a:cubicBezTo>
                    <a:close/>
                  </a:path>
                </a:pathLst>
              </a:custGeom>
              <a:solidFill>
                <a:srgbClr val="869FB1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8816" name="Google Shape;8816;p57"/>
              <p:cNvSpPr/>
              <p:nvPr/>
            </p:nvSpPr>
            <p:spPr>
              <a:xfrm>
                <a:off x="6995058" y="4000087"/>
                <a:ext cx="41059" cy="51071"/>
              </a:xfrm>
              <a:custGeom>
                <a:rect b="b" l="l" r="r" t="t"/>
                <a:pathLst>
                  <a:path extrusionOk="0" h="8855" w="7116">
                    <a:moveTo>
                      <a:pt x="5359" y="0"/>
                    </a:moveTo>
                    <a:cubicBezTo>
                      <a:pt x="4649" y="976"/>
                      <a:pt x="3993" y="1774"/>
                      <a:pt x="3460" y="2644"/>
                    </a:cubicBezTo>
                    <a:cubicBezTo>
                      <a:pt x="2910" y="3513"/>
                      <a:pt x="1455" y="3638"/>
                      <a:pt x="1828" y="5181"/>
                    </a:cubicBezTo>
                    <a:cubicBezTo>
                      <a:pt x="1354" y="4803"/>
                      <a:pt x="1037" y="4660"/>
                      <a:pt x="815" y="4660"/>
                    </a:cubicBezTo>
                    <a:cubicBezTo>
                      <a:pt x="256" y="4660"/>
                      <a:pt x="305" y="5571"/>
                      <a:pt x="1" y="5926"/>
                    </a:cubicBezTo>
                    <a:cubicBezTo>
                      <a:pt x="1136" y="7417"/>
                      <a:pt x="1438" y="7577"/>
                      <a:pt x="5412" y="8854"/>
                    </a:cubicBezTo>
                    <a:cubicBezTo>
                      <a:pt x="5590" y="7896"/>
                      <a:pt x="5625" y="7239"/>
                      <a:pt x="5820" y="6636"/>
                    </a:cubicBezTo>
                    <a:cubicBezTo>
                      <a:pt x="6033" y="6015"/>
                      <a:pt x="6335" y="5430"/>
                      <a:pt x="6708" y="4880"/>
                    </a:cubicBezTo>
                    <a:cubicBezTo>
                      <a:pt x="7116" y="4294"/>
                      <a:pt x="5696" y="4170"/>
                      <a:pt x="6459" y="3354"/>
                    </a:cubicBezTo>
                    <a:cubicBezTo>
                      <a:pt x="6849" y="2928"/>
                      <a:pt x="6637" y="1686"/>
                      <a:pt x="6778" y="1384"/>
                    </a:cubicBezTo>
                    <a:cubicBezTo>
                      <a:pt x="6832" y="1224"/>
                      <a:pt x="6867" y="1047"/>
                      <a:pt x="6885" y="870"/>
                    </a:cubicBezTo>
                    <a:lnTo>
                      <a:pt x="5359" y="0"/>
                    </a:lnTo>
                    <a:close/>
                  </a:path>
                </a:pathLst>
              </a:custGeom>
              <a:solidFill>
                <a:srgbClr val="869FB1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8817" name="Google Shape;8817;p57"/>
              <p:cNvSpPr/>
              <p:nvPr/>
            </p:nvSpPr>
            <p:spPr>
              <a:xfrm>
                <a:off x="7078892" y="4018504"/>
                <a:ext cx="57544" cy="36030"/>
              </a:xfrm>
              <a:custGeom>
                <a:rect b="b" l="l" r="r" t="t"/>
                <a:pathLst>
                  <a:path extrusionOk="0" h="6247" w="9973">
                    <a:moveTo>
                      <a:pt x="0" y="1"/>
                    </a:moveTo>
                    <a:lnTo>
                      <a:pt x="266" y="1722"/>
                    </a:lnTo>
                    <a:lnTo>
                      <a:pt x="1668" y="1970"/>
                    </a:lnTo>
                    <a:lnTo>
                      <a:pt x="870" y="3177"/>
                    </a:lnTo>
                    <a:cubicBezTo>
                      <a:pt x="1300" y="3058"/>
                      <a:pt x="1704" y="3001"/>
                      <a:pt x="2079" y="3001"/>
                    </a:cubicBezTo>
                    <a:cubicBezTo>
                      <a:pt x="3221" y="3001"/>
                      <a:pt x="4106" y="3533"/>
                      <a:pt x="4720" y="4508"/>
                    </a:cubicBezTo>
                    <a:cubicBezTo>
                      <a:pt x="5319" y="5452"/>
                      <a:pt x="5558" y="5867"/>
                      <a:pt x="5945" y="5867"/>
                    </a:cubicBezTo>
                    <a:cubicBezTo>
                      <a:pt x="6235" y="5867"/>
                      <a:pt x="6607" y="5635"/>
                      <a:pt x="7275" y="5218"/>
                    </a:cubicBezTo>
                    <a:cubicBezTo>
                      <a:pt x="7453" y="5111"/>
                      <a:pt x="7648" y="5058"/>
                      <a:pt x="7861" y="5022"/>
                    </a:cubicBezTo>
                    <a:lnTo>
                      <a:pt x="9564" y="6247"/>
                    </a:lnTo>
                    <a:lnTo>
                      <a:pt x="9972" y="5679"/>
                    </a:lnTo>
                    <a:cubicBezTo>
                      <a:pt x="9582" y="4809"/>
                      <a:pt x="9262" y="3887"/>
                      <a:pt x="8819" y="3035"/>
                    </a:cubicBezTo>
                    <a:cubicBezTo>
                      <a:pt x="8151" y="1821"/>
                      <a:pt x="7070" y="1194"/>
                      <a:pt x="5857" y="1194"/>
                    </a:cubicBezTo>
                    <a:cubicBezTo>
                      <a:pt x="5138" y="1194"/>
                      <a:pt x="4373" y="1415"/>
                      <a:pt x="3620" y="1864"/>
                    </a:cubicBezTo>
                    <a:cubicBezTo>
                      <a:pt x="3336" y="2024"/>
                      <a:pt x="3052" y="2166"/>
                      <a:pt x="2644" y="2396"/>
                    </a:cubicBezTo>
                    <a:lnTo>
                      <a:pt x="1970" y="462"/>
                    </a:lnTo>
                    <a:lnTo>
                      <a:pt x="0" y="1"/>
                    </a:lnTo>
                    <a:close/>
                  </a:path>
                </a:pathLst>
              </a:custGeom>
              <a:solidFill>
                <a:srgbClr val="869FB1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8818" name="Google Shape;8818;p57"/>
              <p:cNvSpPr/>
              <p:nvPr/>
            </p:nvSpPr>
            <p:spPr>
              <a:xfrm>
                <a:off x="7051663" y="3806456"/>
                <a:ext cx="38503" cy="70819"/>
              </a:xfrm>
              <a:custGeom>
                <a:rect b="b" l="l" r="r" t="t"/>
                <a:pathLst>
                  <a:path extrusionOk="0" h="12279" w="6673">
                    <a:moveTo>
                      <a:pt x="6672" y="1"/>
                    </a:moveTo>
                    <a:lnTo>
                      <a:pt x="6672" y="1"/>
                    </a:lnTo>
                    <a:cubicBezTo>
                      <a:pt x="6223" y="198"/>
                      <a:pt x="5784" y="260"/>
                      <a:pt x="5357" y="260"/>
                    </a:cubicBezTo>
                    <a:cubicBezTo>
                      <a:pt x="4670" y="260"/>
                      <a:pt x="4013" y="100"/>
                      <a:pt x="3390" y="89"/>
                    </a:cubicBezTo>
                    <a:lnTo>
                      <a:pt x="3088" y="2786"/>
                    </a:lnTo>
                    <a:lnTo>
                      <a:pt x="4809" y="5164"/>
                    </a:lnTo>
                    <a:lnTo>
                      <a:pt x="1" y="10771"/>
                    </a:lnTo>
                    <a:lnTo>
                      <a:pt x="1083" y="12279"/>
                    </a:lnTo>
                    <a:lnTo>
                      <a:pt x="6388" y="7772"/>
                    </a:lnTo>
                    <a:cubicBezTo>
                      <a:pt x="4454" y="6495"/>
                      <a:pt x="6175" y="3709"/>
                      <a:pt x="4383" y="2502"/>
                    </a:cubicBezTo>
                    <a:lnTo>
                      <a:pt x="6672" y="1"/>
                    </a:lnTo>
                    <a:close/>
                  </a:path>
                </a:pathLst>
              </a:custGeom>
              <a:solidFill>
                <a:srgbClr val="869FB1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8819" name="Google Shape;8819;p57"/>
              <p:cNvSpPr/>
              <p:nvPr/>
            </p:nvSpPr>
            <p:spPr>
              <a:xfrm>
                <a:off x="6984824" y="4061618"/>
                <a:ext cx="42081" cy="8893"/>
              </a:xfrm>
              <a:custGeom>
                <a:rect b="b" l="l" r="r" t="t"/>
                <a:pathLst>
                  <a:path extrusionOk="0" h="1542" w="7293">
                    <a:moveTo>
                      <a:pt x="4286" y="0"/>
                    </a:moveTo>
                    <a:cubicBezTo>
                      <a:pt x="2949" y="0"/>
                      <a:pt x="1596" y="367"/>
                      <a:pt x="0" y="510"/>
                    </a:cubicBezTo>
                    <a:cubicBezTo>
                      <a:pt x="787" y="973"/>
                      <a:pt x="1302" y="1542"/>
                      <a:pt x="1738" y="1542"/>
                    </a:cubicBezTo>
                    <a:cubicBezTo>
                      <a:pt x="1970" y="1542"/>
                      <a:pt x="2179" y="1380"/>
                      <a:pt x="2396" y="954"/>
                    </a:cubicBezTo>
                    <a:cubicBezTo>
                      <a:pt x="2708" y="1325"/>
                      <a:pt x="3056" y="1432"/>
                      <a:pt x="3417" y="1432"/>
                    </a:cubicBezTo>
                    <a:cubicBezTo>
                      <a:pt x="3816" y="1432"/>
                      <a:pt x="4231" y="1302"/>
                      <a:pt x="4631" y="1256"/>
                    </a:cubicBezTo>
                    <a:cubicBezTo>
                      <a:pt x="5394" y="1149"/>
                      <a:pt x="6157" y="1025"/>
                      <a:pt x="7293" y="830"/>
                    </a:cubicBezTo>
                    <a:cubicBezTo>
                      <a:pt x="6240" y="198"/>
                      <a:pt x="5268" y="0"/>
                      <a:pt x="4286" y="0"/>
                    </a:cubicBezTo>
                    <a:close/>
                  </a:path>
                </a:pathLst>
              </a:custGeom>
              <a:solidFill>
                <a:srgbClr val="869FB1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8820" name="Google Shape;8820;p57"/>
              <p:cNvSpPr/>
              <p:nvPr/>
            </p:nvSpPr>
            <p:spPr>
              <a:xfrm>
                <a:off x="7035181" y="4030478"/>
                <a:ext cx="15469" cy="21703"/>
              </a:xfrm>
              <a:custGeom>
                <a:rect b="b" l="l" r="r" t="t"/>
                <a:pathLst>
                  <a:path extrusionOk="0" h="3763" w="2681">
                    <a:moveTo>
                      <a:pt x="2662" y="1"/>
                    </a:moveTo>
                    <a:cubicBezTo>
                      <a:pt x="19" y="675"/>
                      <a:pt x="1" y="764"/>
                      <a:pt x="1012" y="3763"/>
                    </a:cubicBezTo>
                    <a:lnTo>
                      <a:pt x="1491" y="2148"/>
                    </a:lnTo>
                    <a:lnTo>
                      <a:pt x="2201" y="3408"/>
                    </a:lnTo>
                    <a:lnTo>
                      <a:pt x="2680" y="3372"/>
                    </a:lnTo>
                    <a:cubicBezTo>
                      <a:pt x="2574" y="2840"/>
                      <a:pt x="2485" y="2308"/>
                      <a:pt x="2450" y="1758"/>
                    </a:cubicBezTo>
                    <a:cubicBezTo>
                      <a:pt x="2485" y="1172"/>
                      <a:pt x="2556" y="586"/>
                      <a:pt x="2662" y="1"/>
                    </a:cubicBezTo>
                    <a:close/>
                  </a:path>
                </a:pathLst>
              </a:custGeom>
              <a:solidFill>
                <a:srgbClr val="869FB1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8821" name="Google Shape;8821;p57"/>
              <p:cNvSpPr/>
              <p:nvPr/>
            </p:nvSpPr>
            <p:spPr>
              <a:xfrm>
                <a:off x="7045011" y="3983609"/>
                <a:ext cx="19047" cy="18121"/>
              </a:xfrm>
              <a:custGeom>
                <a:rect b="b" l="l" r="r" t="t"/>
                <a:pathLst>
                  <a:path extrusionOk="0" h="3142" w="3301">
                    <a:moveTo>
                      <a:pt x="3301" y="0"/>
                    </a:moveTo>
                    <a:lnTo>
                      <a:pt x="0" y="1455"/>
                    </a:lnTo>
                    <a:lnTo>
                      <a:pt x="550" y="2520"/>
                    </a:lnTo>
                    <a:lnTo>
                      <a:pt x="1154" y="1793"/>
                    </a:lnTo>
                    <a:lnTo>
                      <a:pt x="2804" y="3141"/>
                    </a:lnTo>
                    <a:lnTo>
                      <a:pt x="3301" y="0"/>
                    </a:lnTo>
                    <a:close/>
                  </a:path>
                </a:pathLst>
              </a:custGeom>
              <a:solidFill>
                <a:srgbClr val="869FB1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8822" name="Google Shape;8822;p57"/>
              <p:cNvSpPr/>
              <p:nvPr/>
            </p:nvSpPr>
            <p:spPr>
              <a:xfrm>
                <a:off x="7034362" y="3943182"/>
                <a:ext cx="9734" cy="24570"/>
              </a:xfrm>
              <a:custGeom>
                <a:rect b="b" l="l" r="r" t="t"/>
                <a:pathLst>
                  <a:path extrusionOk="0" h="4260" w="1687">
                    <a:moveTo>
                      <a:pt x="249" y="1"/>
                    </a:moveTo>
                    <a:cubicBezTo>
                      <a:pt x="1" y="2627"/>
                      <a:pt x="1" y="2627"/>
                      <a:pt x="977" y="4259"/>
                    </a:cubicBezTo>
                    <a:cubicBezTo>
                      <a:pt x="1687" y="1261"/>
                      <a:pt x="1687" y="1261"/>
                      <a:pt x="249" y="1"/>
                    </a:cubicBezTo>
                    <a:close/>
                  </a:path>
                </a:pathLst>
              </a:custGeom>
              <a:solidFill>
                <a:srgbClr val="869FB1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8823" name="Google Shape;8823;p57"/>
              <p:cNvSpPr/>
              <p:nvPr/>
            </p:nvSpPr>
            <p:spPr>
              <a:xfrm>
                <a:off x="6724214" y="4015234"/>
                <a:ext cx="1131" cy="513"/>
              </a:xfrm>
              <a:custGeom>
                <a:rect b="b" l="l" r="r" t="t"/>
                <a:pathLst>
                  <a:path extrusionOk="0" h="89" w="196">
                    <a:moveTo>
                      <a:pt x="196" y="0"/>
                    </a:moveTo>
                    <a:lnTo>
                      <a:pt x="1" y="89"/>
                    </a:lnTo>
                    <a:lnTo>
                      <a:pt x="1" y="89"/>
                    </a:lnTo>
                    <a:lnTo>
                      <a:pt x="196" y="18"/>
                    </a:lnTo>
                    <a:lnTo>
                      <a:pt x="196" y="0"/>
                    </a:lnTo>
                    <a:close/>
                  </a:path>
                </a:pathLst>
              </a:custGeom>
              <a:solidFill>
                <a:srgbClr val="869FB1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8824" name="Google Shape;8824;p57"/>
              <p:cNvSpPr/>
              <p:nvPr/>
            </p:nvSpPr>
            <p:spPr>
              <a:xfrm>
                <a:off x="7071623" y="3755083"/>
                <a:ext cx="16589" cy="16380"/>
              </a:xfrm>
              <a:custGeom>
                <a:rect b="b" l="l" r="r" t="t"/>
                <a:pathLst>
                  <a:path extrusionOk="0" h="2840" w="2875">
                    <a:moveTo>
                      <a:pt x="1" y="0"/>
                    </a:moveTo>
                    <a:lnTo>
                      <a:pt x="1" y="0"/>
                    </a:lnTo>
                    <a:cubicBezTo>
                      <a:pt x="835" y="1029"/>
                      <a:pt x="1739" y="1970"/>
                      <a:pt x="2733" y="2839"/>
                    </a:cubicBezTo>
                    <a:cubicBezTo>
                      <a:pt x="2840" y="2520"/>
                      <a:pt x="2875" y="2201"/>
                      <a:pt x="2822" y="1881"/>
                    </a:cubicBezTo>
                    <a:cubicBezTo>
                      <a:pt x="1899" y="1225"/>
                      <a:pt x="959" y="604"/>
                      <a:pt x="1" y="0"/>
                    </a:cubicBezTo>
                    <a:close/>
                  </a:path>
                </a:pathLst>
              </a:custGeom>
              <a:solidFill>
                <a:srgbClr val="869FB1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8825" name="Google Shape;8825;p57"/>
              <p:cNvSpPr/>
              <p:nvPr/>
            </p:nvSpPr>
            <p:spPr>
              <a:xfrm>
                <a:off x="6722575" y="4015741"/>
                <a:ext cx="1541" cy="727"/>
              </a:xfrm>
              <a:custGeom>
                <a:rect b="b" l="l" r="r" t="t"/>
                <a:pathLst>
                  <a:path extrusionOk="0" h="126" w="267">
                    <a:moveTo>
                      <a:pt x="267" y="1"/>
                    </a:moveTo>
                    <a:cubicBezTo>
                      <a:pt x="178" y="36"/>
                      <a:pt x="89" y="72"/>
                      <a:pt x="1" y="125"/>
                    </a:cubicBezTo>
                    <a:cubicBezTo>
                      <a:pt x="107" y="90"/>
                      <a:pt x="178" y="36"/>
                      <a:pt x="267" y="1"/>
                    </a:cubicBezTo>
                    <a:close/>
                  </a:path>
                </a:pathLst>
              </a:custGeom>
              <a:solidFill>
                <a:srgbClr val="869FB1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8826" name="Google Shape;8826;p57"/>
              <p:cNvSpPr/>
              <p:nvPr/>
            </p:nvSpPr>
            <p:spPr>
              <a:xfrm>
                <a:off x="6772321" y="4116142"/>
                <a:ext cx="30927" cy="46769"/>
              </a:xfrm>
              <a:custGeom>
                <a:rect b="b" l="l" r="r" t="t"/>
                <a:pathLst>
                  <a:path extrusionOk="0" h="8109" w="5360">
                    <a:moveTo>
                      <a:pt x="1828" y="0"/>
                    </a:moveTo>
                    <a:lnTo>
                      <a:pt x="1" y="2946"/>
                    </a:lnTo>
                    <a:cubicBezTo>
                      <a:pt x="444" y="3762"/>
                      <a:pt x="1030" y="4738"/>
                      <a:pt x="1527" y="5785"/>
                    </a:cubicBezTo>
                    <a:cubicBezTo>
                      <a:pt x="2308" y="7328"/>
                      <a:pt x="3479" y="8091"/>
                      <a:pt x="5359" y="8109"/>
                    </a:cubicBezTo>
                    <a:cubicBezTo>
                      <a:pt x="4667" y="6689"/>
                      <a:pt x="3993" y="5625"/>
                      <a:pt x="3798" y="4205"/>
                    </a:cubicBezTo>
                    <a:cubicBezTo>
                      <a:pt x="3621" y="2768"/>
                      <a:pt x="2574" y="1491"/>
                      <a:pt x="1828" y="0"/>
                    </a:cubicBezTo>
                    <a:close/>
                  </a:path>
                </a:pathLst>
              </a:custGeom>
              <a:solidFill>
                <a:srgbClr val="869FB1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</p:grpSp>
      <p:grpSp>
        <p:nvGrpSpPr>
          <p:cNvPr id="8827" name="Google Shape;8827;p57"/>
          <p:cNvGrpSpPr/>
          <p:nvPr/>
        </p:nvGrpSpPr>
        <p:grpSpPr>
          <a:xfrm>
            <a:off x="7843959" y="3860159"/>
            <a:ext cx="187557" cy="187557"/>
            <a:chOff x="8565775" y="671075"/>
            <a:chExt cx="441000" cy="441000"/>
          </a:xfrm>
        </p:grpSpPr>
        <p:sp>
          <p:nvSpPr>
            <p:cNvPr id="8828" name="Google Shape;8828;p57"/>
            <p:cNvSpPr/>
            <p:nvPr/>
          </p:nvSpPr>
          <p:spPr>
            <a:xfrm>
              <a:off x="8565775" y="671075"/>
              <a:ext cx="441000" cy="441000"/>
            </a:xfrm>
            <a:prstGeom prst="ellipse">
              <a:avLst/>
            </a:prstGeom>
            <a:gradFill>
              <a:gsLst>
                <a:gs pos="0">
                  <a:srgbClr val="869FB1">
                    <a:alpha val="65920"/>
                  </a:srgbClr>
                </a:gs>
                <a:gs pos="100000">
                  <a:srgbClr val="FFFFFF">
                    <a:alpha val="0"/>
                    <a:alpha val="65920"/>
                  </a:srgbClr>
                </a:gs>
              </a:gsLst>
              <a:path path="circle">
                <a:fillToRect b="50%" l="50%" r="50%" t="50%"/>
              </a:path>
              <a:tileRect/>
            </a:gra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829" name="Google Shape;8829;p57"/>
            <p:cNvSpPr/>
            <p:nvPr/>
          </p:nvSpPr>
          <p:spPr>
            <a:xfrm>
              <a:off x="8706625" y="811925"/>
              <a:ext cx="159300" cy="159300"/>
            </a:xfrm>
            <a:prstGeom prst="ellipse">
              <a:avLst/>
            </a:prstGeom>
            <a:solidFill>
              <a:srgbClr val="D7DFE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8830" name="Google Shape;8830;p57"/>
          <p:cNvSpPr/>
          <p:nvPr/>
        </p:nvSpPr>
        <p:spPr>
          <a:xfrm>
            <a:off x="8145173" y="3856079"/>
            <a:ext cx="193683" cy="195716"/>
          </a:xfrm>
          <a:custGeom>
            <a:rect b="b" l="l" r="r" t="t"/>
            <a:pathLst>
              <a:path extrusionOk="0" h="196207" w="194168">
                <a:moveTo>
                  <a:pt x="11576" y="0"/>
                </a:moveTo>
                <a:cubicBezTo>
                  <a:pt x="8883" y="0"/>
                  <a:pt x="6181" y="987"/>
                  <a:pt x="4103" y="3065"/>
                </a:cubicBezTo>
                <a:cubicBezTo>
                  <a:pt x="1026" y="5799"/>
                  <a:pt x="1" y="10243"/>
                  <a:pt x="1368" y="14004"/>
                </a:cubicBezTo>
                <a:lnTo>
                  <a:pt x="65293" y="189369"/>
                </a:lnTo>
                <a:cubicBezTo>
                  <a:pt x="67002" y="193471"/>
                  <a:pt x="70762" y="196206"/>
                  <a:pt x="74864" y="196206"/>
                </a:cubicBezTo>
                <a:cubicBezTo>
                  <a:pt x="79308" y="196206"/>
                  <a:pt x="83410" y="193813"/>
                  <a:pt x="85120" y="190053"/>
                </a:cubicBezTo>
                <a:lnTo>
                  <a:pt x="114176" y="124077"/>
                </a:lnTo>
                <a:cubicBezTo>
                  <a:pt x="115202" y="121342"/>
                  <a:pt x="117595" y="119291"/>
                  <a:pt x="119988" y="118266"/>
                </a:cubicBezTo>
                <a:lnTo>
                  <a:pt x="187331" y="92286"/>
                </a:lnTo>
                <a:cubicBezTo>
                  <a:pt x="191433" y="90577"/>
                  <a:pt x="193826" y="86816"/>
                  <a:pt x="193826" y="82714"/>
                </a:cubicBezTo>
                <a:cubicBezTo>
                  <a:pt x="194168" y="78270"/>
                  <a:pt x="191433" y="74510"/>
                  <a:pt x="187673" y="72801"/>
                </a:cubicBezTo>
                <a:lnTo>
                  <a:pt x="15384" y="672"/>
                </a:lnTo>
                <a:cubicBezTo>
                  <a:pt x="14163" y="228"/>
                  <a:pt x="12871" y="0"/>
                  <a:pt x="11576" y="0"/>
                </a:cubicBezTo>
                <a:close/>
              </a:path>
            </a:pathLst>
          </a:custGeom>
          <a:solidFill>
            <a:srgbClr val="7994A9">
              <a:alpha val="64709"/>
            </a:srgbClr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8831" name="Google Shape;8831;p57"/>
          <p:cNvSpPr/>
          <p:nvPr/>
        </p:nvSpPr>
        <p:spPr>
          <a:xfrm flipH="1">
            <a:off x="7353412" y="3822535"/>
            <a:ext cx="178589" cy="262805"/>
          </a:xfrm>
          <a:custGeom>
            <a:rect b="b" l="l" r="r" t="t"/>
            <a:pathLst>
              <a:path extrusionOk="0" h="195758" w="133027">
                <a:moveTo>
                  <a:pt x="65846" y="26249"/>
                </a:moveTo>
                <a:cubicBezTo>
                  <a:pt x="87201" y="26249"/>
                  <a:pt x="104108" y="43156"/>
                  <a:pt x="104108" y="64511"/>
                </a:cubicBezTo>
                <a:cubicBezTo>
                  <a:pt x="104108" y="85422"/>
                  <a:pt x="87201" y="102328"/>
                  <a:pt x="65846" y="102328"/>
                </a:cubicBezTo>
                <a:cubicBezTo>
                  <a:pt x="44936" y="102328"/>
                  <a:pt x="28029" y="85422"/>
                  <a:pt x="28029" y="64511"/>
                </a:cubicBezTo>
                <a:cubicBezTo>
                  <a:pt x="28029" y="43156"/>
                  <a:pt x="44936" y="26249"/>
                  <a:pt x="65846" y="26249"/>
                </a:cubicBezTo>
                <a:close/>
                <a:moveTo>
                  <a:pt x="66291" y="0"/>
                </a:moveTo>
                <a:cubicBezTo>
                  <a:pt x="29809" y="0"/>
                  <a:pt x="0" y="29809"/>
                  <a:pt x="0" y="66291"/>
                </a:cubicBezTo>
                <a:cubicBezTo>
                  <a:pt x="0" y="84977"/>
                  <a:pt x="18241" y="118345"/>
                  <a:pt x="18241" y="118345"/>
                </a:cubicBezTo>
                <a:lnTo>
                  <a:pt x="64066" y="195758"/>
                </a:lnTo>
                <a:lnTo>
                  <a:pt x="111671" y="119234"/>
                </a:lnTo>
                <a:cubicBezTo>
                  <a:pt x="111671" y="119234"/>
                  <a:pt x="133027" y="87201"/>
                  <a:pt x="133027" y="66291"/>
                </a:cubicBezTo>
                <a:cubicBezTo>
                  <a:pt x="133027" y="29809"/>
                  <a:pt x="103218" y="0"/>
                  <a:pt x="66291" y="0"/>
                </a:cubicBezTo>
                <a:close/>
              </a:path>
            </a:pathLst>
          </a:custGeom>
          <a:solidFill>
            <a:srgbClr val="C9D4DC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8832" name="Google Shape;8832;p57"/>
          <p:cNvGrpSpPr/>
          <p:nvPr/>
        </p:nvGrpSpPr>
        <p:grpSpPr>
          <a:xfrm>
            <a:off x="5997814" y="2938377"/>
            <a:ext cx="587871" cy="512373"/>
            <a:chOff x="6000100" y="3076250"/>
            <a:chExt cx="587871" cy="512373"/>
          </a:xfrm>
        </p:grpSpPr>
        <p:sp>
          <p:nvSpPr>
            <p:cNvPr id="8833" name="Google Shape;8833;p57"/>
            <p:cNvSpPr/>
            <p:nvPr/>
          </p:nvSpPr>
          <p:spPr>
            <a:xfrm>
              <a:off x="6000100" y="3076250"/>
              <a:ext cx="587871" cy="512373"/>
            </a:xfrm>
            <a:custGeom>
              <a:rect b="b" l="l" r="r" t="t"/>
              <a:pathLst>
                <a:path extrusionOk="0" h="88838" w="101884">
                  <a:moveTo>
                    <a:pt x="50272" y="0"/>
                  </a:moveTo>
                  <a:cubicBezTo>
                    <a:pt x="31897" y="0"/>
                    <a:pt x="14791" y="11087"/>
                    <a:pt x="8322" y="29000"/>
                  </a:cubicBezTo>
                  <a:cubicBezTo>
                    <a:pt x="1" y="51995"/>
                    <a:pt x="12332" y="77546"/>
                    <a:pt x="35878" y="86063"/>
                  </a:cubicBezTo>
                  <a:cubicBezTo>
                    <a:pt x="41078" y="87945"/>
                    <a:pt x="46391" y="88838"/>
                    <a:pt x="51602" y="88838"/>
                  </a:cubicBezTo>
                  <a:cubicBezTo>
                    <a:pt x="69970" y="88838"/>
                    <a:pt x="87079" y="77751"/>
                    <a:pt x="93562" y="59838"/>
                  </a:cubicBezTo>
                  <a:cubicBezTo>
                    <a:pt x="101883" y="36843"/>
                    <a:pt x="89534" y="11292"/>
                    <a:pt x="66006" y="2775"/>
                  </a:cubicBezTo>
                  <a:cubicBezTo>
                    <a:pt x="60802" y="893"/>
                    <a:pt x="55486" y="0"/>
                    <a:pt x="50272" y="0"/>
                  </a:cubicBezTo>
                  <a:close/>
                </a:path>
              </a:pathLst>
            </a:custGeom>
            <a:solidFill>
              <a:srgbClr val="CFD9E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grpSp>
          <p:nvGrpSpPr>
            <p:cNvPr id="8834" name="Google Shape;8834;p57"/>
            <p:cNvGrpSpPr/>
            <p:nvPr/>
          </p:nvGrpSpPr>
          <p:grpSpPr>
            <a:xfrm>
              <a:off x="6031360" y="3076713"/>
              <a:ext cx="539107" cy="480965"/>
              <a:chOff x="6031360" y="3076713"/>
              <a:chExt cx="539107" cy="480965"/>
            </a:xfrm>
          </p:grpSpPr>
          <p:sp>
            <p:nvSpPr>
              <p:cNvPr id="8835" name="Google Shape;8835;p57"/>
              <p:cNvSpPr/>
              <p:nvPr/>
            </p:nvSpPr>
            <p:spPr>
              <a:xfrm>
                <a:off x="6160232" y="3107767"/>
                <a:ext cx="410235" cy="449911"/>
              </a:xfrm>
              <a:custGeom>
                <a:rect b="b" l="l" r="r" t="t"/>
                <a:pathLst>
                  <a:path extrusionOk="0" h="78008" w="71098">
                    <a:moveTo>
                      <a:pt x="36108" y="3531"/>
                    </a:moveTo>
                    <a:lnTo>
                      <a:pt x="36835" y="4631"/>
                    </a:lnTo>
                    <a:cubicBezTo>
                      <a:pt x="36551" y="4826"/>
                      <a:pt x="36268" y="5039"/>
                      <a:pt x="35948" y="5217"/>
                    </a:cubicBezTo>
                    <a:cubicBezTo>
                      <a:pt x="35043" y="5749"/>
                      <a:pt x="34635" y="6459"/>
                      <a:pt x="35132" y="7488"/>
                    </a:cubicBezTo>
                    <a:cubicBezTo>
                      <a:pt x="35486" y="8208"/>
                      <a:pt x="35984" y="8561"/>
                      <a:pt x="36635" y="8561"/>
                    </a:cubicBezTo>
                    <a:cubicBezTo>
                      <a:pt x="36866" y="8561"/>
                      <a:pt x="37116" y="8517"/>
                      <a:pt x="37385" y="8428"/>
                    </a:cubicBezTo>
                    <a:cubicBezTo>
                      <a:pt x="37776" y="8304"/>
                      <a:pt x="38184" y="8198"/>
                      <a:pt x="38752" y="8056"/>
                    </a:cubicBezTo>
                    <a:lnTo>
                      <a:pt x="38752" y="8056"/>
                    </a:lnTo>
                    <a:cubicBezTo>
                      <a:pt x="38412" y="9075"/>
                      <a:pt x="37909" y="9331"/>
                      <a:pt x="37373" y="9331"/>
                    </a:cubicBezTo>
                    <a:cubicBezTo>
                      <a:pt x="36833" y="9331"/>
                      <a:pt x="36258" y="9072"/>
                      <a:pt x="35779" y="9072"/>
                    </a:cubicBezTo>
                    <a:cubicBezTo>
                      <a:pt x="35690" y="9072"/>
                      <a:pt x="35604" y="9081"/>
                      <a:pt x="35522" y="9102"/>
                    </a:cubicBezTo>
                    <a:lnTo>
                      <a:pt x="33162" y="11977"/>
                    </a:lnTo>
                    <a:lnTo>
                      <a:pt x="28585" y="11037"/>
                    </a:lnTo>
                    <a:lnTo>
                      <a:pt x="31832" y="10238"/>
                    </a:lnTo>
                    <a:cubicBezTo>
                      <a:pt x="32825" y="8162"/>
                      <a:pt x="33127" y="7062"/>
                      <a:pt x="32914" y="6228"/>
                    </a:cubicBezTo>
                    <a:lnTo>
                      <a:pt x="36108" y="3531"/>
                    </a:lnTo>
                    <a:close/>
                    <a:moveTo>
                      <a:pt x="38947" y="36232"/>
                    </a:moveTo>
                    <a:lnTo>
                      <a:pt x="38947" y="36232"/>
                    </a:lnTo>
                    <a:cubicBezTo>
                      <a:pt x="40402" y="36374"/>
                      <a:pt x="40561" y="37705"/>
                      <a:pt x="41253" y="38486"/>
                    </a:cubicBezTo>
                    <a:cubicBezTo>
                      <a:pt x="40278" y="40029"/>
                      <a:pt x="42194" y="41076"/>
                      <a:pt x="41963" y="42673"/>
                    </a:cubicBezTo>
                    <a:cubicBezTo>
                      <a:pt x="41786" y="43862"/>
                      <a:pt x="42833" y="45264"/>
                      <a:pt x="43241" y="46648"/>
                    </a:cubicBezTo>
                    <a:cubicBezTo>
                      <a:pt x="43560" y="47641"/>
                      <a:pt x="43507" y="48741"/>
                      <a:pt x="43046" y="49699"/>
                    </a:cubicBezTo>
                    <a:lnTo>
                      <a:pt x="40473" y="45760"/>
                    </a:lnTo>
                    <a:cubicBezTo>
                      <a:pt x="41449" y="42726"/>
                      <a:pt x="39160" y="39728"/>
                      <a:pt x="38947" y="36232"/>
                    </a:cubicBezTo>
                    <a:close/>
                    <a:moveTo>
                      <a:pt x="36430" y="1"/>
                    </a:moveTo>
                    <a:cubicBezTo>
                      <a:pt x="35873" y="1"/>
                      <a:pt x="35316" y="87"/>
                      <a:pt x="34759" y="284"/>
                    </a:cubicBezTo>
                    <a:cubicBezTo>
                      <a:pt x="33659" y="657"/>
                      <a:pt x="32346" y="870"/>
                      <a:pt x="31885" y="2005"/>
                    </a:cubicBezTo>
                    <a:cubicBezTo>
                      <a:pt x="31264" y="3567"/>
                      <a:pt x="29809" y="3549"/>
                      <a:pt x="28656" y="3992"/>
                    </a:cubicBezTo>
                    <a:cubicBezTo>
                      <a:pt x="26331" y="4826"/>
                      <a:pt x="26012" y="5465"/>
                      <a:pt x="27006" y="7683"/>
                    </a:cubicBezTo>
                    <a:lnTo>
                      <a:pt x="29791" y="7736"/>
                    </a:lnTo>
                    <a:lnTo>
                      <a:pt x="29046" y="10327"/>
                    </a:lnTo>
                    <a:lnTo>
                      <a:pt x="28425" y="7736"/>
                    </a:lnTo>
                    <a:lnTo>
                      <a:pt x="26633" y="11143"/>
                    </a:lnTo>
                    <a:cubicBezTo>
                      <a:pt x="25746" y="11374"/>
                      <a:pt x="24734" y="11391"/>
                      <a:pt x="24113" y="11870"/>
                    </a:cubicBezTo>
                    <a:cubicBezTo>
                      <a:pt x="22960" y="12775"/>
                      <a:pt x="21328" y="12509"/>
                      <a:pt x="20352" y="13680"/>
                    </a:cubicBezTo>
                    <a:lnTo>
                      <a:pt x="19695" y="12900"/>
                    </a:lnTo>
                    <a:lnTo>
                      <a:pt x="18808" y="14106"/>
                    </a:lnTo>
                    <a:cubicBezTo>
                      <a:pt x="18523" y="13971"/>
                      <a:pt x="18518" y="13452"/>
                      <a:pt x="18160" y="13452"/>
                    </a:cubicBezTo>
                    <a:cubicBezTo>
                      <a:pt x="18049" y="13452"/>
                      <a:pt x="17905" y="13501"/>
                      <a:pt x="17708" y="13627"/>
                    </a:cubicBezTo>
                    <a:lnTo>
                      <a:pt x="18560" y="17193"/>
                    </a:lnTo>
                    <a:cubicBezTo>
                      <a:pt x="17972" y="17718"/>
                      <a:pt x="17385" y="18062"/>
                      <a:pt x="16823" y="18062"/>
                    </a:cubicBezTo>
                    <a:cubicBezTo>
                      <a:pt x="16435" y="18062"/>
                      <a:pt x="16059" y="17897"/>
                      <a:pt x="15703" y="17513"/>
                    </a:cubicBezTo>
                    <a:cubicBezTo>
                      <a:pt x="14869" y="16626"/>
                      <a:pt x="13929" y="16750"/>
                      <a:pt x="13112" y="16643"/>
                    </a:cubicBezTo>
                    <a:lnTo>
                      <a:pt x="11196" y="21381"/>
                    </a:lnTo>
                    <a:cubicBezTo>
                      <a:pt x="11922" y="22616"/>
                      <a:pt x="12753" y="22986"/>
                      <a:pt x="13632" y="22986"/>
                    </a:cubicBezTo>
                    <a:cubicBezTo>
                      <a:pt x="14835" y="22986"/>
                      <a:pt x="16130" y="22292"/>
                      <a:pt x="17371" y="22179"/>
                    </a:cubicBezTo>
                    <a:lnTo>
                      <a:pt x="17868" y="20618"/>
                    </a:lnTo>
                    <a:cubicBezTo>
                      <a:pt x="19961" y="20600"/>
                      <a:pt x="19961" y="20600"/>
                      <a:pt x="21594" y="18879"/>
                    </a:cubicBezTo>
                    <a:lnTo>
                      <a:pt x="22587" y="19784"/>
                    </a:lnTo>
                    <a:lnTo>
                      <a:pt x="24646" y="19181"/>
                    </a:lnTo>
                    <a:lnTo>
                      <a:pt x="28762" y="24788"/>
                    </a:lnTo>
                    <a:lnTo>
                      <a:pt x="24930" y="23971"/>
                    </a:lnTo>
                    <a:lnTo>
                      <a:pt x="24930" y="23971"/>
                    </a:lnTo>
                    <a:lnTo>
                      <a:pt x="26544" y="25746"/>
                    </a:lnTo>
                    <a:cubicBezTo>
                      <a:pt x="28177" y="25604"/>
                      <a:pt x="29507" y="24930"/>
                      <a:pt x="30182" y="23209"/>
                    </a:cubicBezTo>
                    <a:cubicBezTo>
                      <a:pt x="29738" y="22747"/>
                      <a:pt x="29365" y="22321"/>
                      <a:pt x="28957" y="21949"/>
                    </a:cubicBezTo>
                    <a:cubicBezTo>
                      <a:pt x="28017" y="21150"/>
                      <a:pt x="27165" y="20352"/>
                      <a:pt x="27502" y="18400"/>
                    </a:cubicBezTo>
                    <a:lnTo>
                      <a:pt x="27502" y="18400"/>
                    </a:lnTo>
                    <a:cubicBezTo>
                      <a:pt x="28336" y="19678"/>
                      <a:pt x="28709" y="20902"/>
                      <a:pt x="29472" y="21239"/>
                    </a:cubicBezTo>
                    <a:cubicBezTo>
                      <a:pt x="30678" y="21771"/>
                      <a:pt x="30785" y="22641"/>
                      <a:pt x="30927" y="23617"/>
                    </a:cubicBezTo>
                    <a:cubicBezTo>
                      <a:pt x="31016" y="24255"/>
                      <a:pt x="30874" y="24965"/>
                      <a:pt x="31087" y="25551"/>
                    </a:cubicBezTo>
                    <a:cubicBezTo>
                      <a:pt x="31282" y="26083"/>
                      <a:pt x="31832" y="26473"/>
                      <a:pt x="32187" y="26952"/>
                    </a:cubicBezTo>
                    <a:cubicBezTo>
                      <a:pt x="32275" y="27077"/>
                      <a:pt x="32329" y="27236"/>
                      <a:pt x="32329" y="27396"/>
                    </a:cubicBezTo>
                    <a:lnTo>
                      <a:pt x="34369" y="26225"/>
                    </a:lnTo>
                    <a:cubicBezTo>
                      <a:pt x="33860" y="25322"/>
                      <a:pt x="33670" y="24632"/>
                      <a:pt x="34867" y="24632"/>
                    </a:cubicBezTo>
                    <a:cubicBezTo>
                      <a:pt x="34964" y="24632"/>
                      <a:pt x="35070" y="24636"/>
                      <a:pt x="35185" y="24646"/>
                    </a:cubicBezTo>
                    <a:cubicBezTo>
                      <a:pt x="35416" y="25462"/>
                      <a:pt x="35718" y="26189"/>
                      <a:pt x="35753" y="26917"/>
                    </a:cubicBezTo>
                    <a:cubicBezTo>
                      <a:pt x="35859" y="28390"/>
                      <a:pt x="37013" y="29011"/>
                      <a:pt x="38024" y="29224"/>
                    </a:cubicBezTo>
                    <a:cubicBezTo>
                      <a:pt x="38126" y="29247"/>
                      <a:pt x="38227" y="29254"/>
                      <a:pt x="38330" y="29254"/>
                    </a:cubicBezTo>
                    <a:cubicBezTo>
                      <a:pt x="38476" y="29254"/>
                      <a:pt x="38623" y="29240"/>
                      <a:pt x="38773" y="29240"/>
                    </a:cubicBezTo>
                    <a:cubicBezTo>
                      <a:pt x="39073" y="29240"/>
                      <a:pt x="39384" y="29296"/>
                      <a:pt x="39710" y="29632"/>
                    </a:cubicBezTo>
                    <a:cubicBezTo>
                      <a:pt x="39812" y="29734"/>
                      <a:pt x="39986" y="29769"/>
                      <a:pt x="40202" y="29769"/>
                    </a:cubicBezTo>
                    <a:cubicBezTo>
                      <a:pt x="40620" y="29769"/>
                      <a:pt x="41193" y="29637"/>
                      <a:pt x="41697" y="29614"/>
                    </a:cubicBezTo>
                    <a:lnTo>
                      <a:pt x="41697" y="29614"/>
                    </a:lnTo>
                    <a:cubicBezTo>
                      <a:pt x="41182" y="31175"/>
                      <a:pt x="41608" y="32825"/>
                      <a:pt x="39657" y="33517"/>
                    </a:cubicBezTo>
                    <a:cubicBezTo>
                      <a:pt x="37368" y="32683"/>
                      <a:pt x="34369" y="33198"/>
                      <a:pt x="32488" y="30608"/>
                    </a:cubicBezTo>
                    <a:cubicBezTo>
                      <a:pt x="32240" y="30253"/>
                      <a:pt x="31388" y="30306"/>
                      <a:pt x="30820" y="30217"/>
                    </a:cubicBezTo>
                    <a:cubicBezTo>
                      <a:pt x="30607" y="30217"/>
                      <a:pt x="30395" y="30270"/>
                      <a:pt x="30182" y="30324"/>
                    </a:cubicBezTo>
                    <a:lnTo>
                      <a:pt x="29507" y="32151"/>
                    </a:lnTo>
                    <a:cubicBezTo>
                      <a:pt x="27875" y="31246"/>
                      <a:pt x="26686" y="29969"/>
                      <a:pt x="25373" y="29259"/>
                    </a:cubicBezTo>
                    <a:cubicBezTo>
                      <a:pt x="23918" y="28496"/>
                      <a:pt x="23794" y="27431"/>
                      <a:pt x="23794" y="26456"/>
                    </a:cubicBezTo>
                    <a:cubicBezTo>
                      <a:pt x="23808" y="24745"/>
                      <a:pt x="23906" y="24354"/>
                      <a:pt x="23055" y="24354"/>
                    </a:cubicBezTo>
                    <a:cubicBezTo>
                      <a:pt x="22802" y="24354"/>
                      <a:pt x="22466" y="24388"/>
                      <a:pt x="22020" y="24433"/>
                    </a:cubicBezTo>
                    <a:cubicBezTo>
                      <a:pt x="21712" y="24458"/>
                      <a:pt x="21377" y="24558"/>
                      <a:pt x="21074" y="24558"/>
                    </a:cubicBezTo>
                    <a:cubicBezTo>
                      <a:pt x="20958" y="24558"/>
                      <a:pt x="20846" y="24543"/>
                      <a:pt x="20742" y="24504"/>
                    </a:cubicBezTo>
                    <a:cubicBezTo>
                      <a:pt x="20157" y="24291"/>
                      <a:pt x="19678" y="23670"/>
                      <a:pt x="19092" y="23546"/>
                    </a:cubicBezTo>
                    <a:cubicBezTo>
                      <a:pt x="19019" y="23530"/>
                      <a:pt x="18944" y="23524"/>
                      <a:pt x="18868" y="23524"/>
                    </a:cubicBezTo>
                    <a:cubicBezTo>
                      <a:pt x="18388" y="23524"/>
                      <a:pt x="17849" y="23788"/>
                      <a:pt x="17363" y="23788"/>
                    </a:cubicBezTo>
                    <a:cubicBezTo>
                      <a:pt x="17305" y="23788"/>
                      <a:pt x="17249" y="23784"/>
                      <a:pt x="17193" y="23776"/>
                    </a:cubicBezTo>
                    <a:cubicBezTo>
                      <a:pt x="17025" y="23751"/>
                      <a:pt x="16855" y="23741"/>
                      <a:pt x="16686" y="23741"/>
                    </a:cubicBezTo>
                    <a:cubicBezTo>
                      <a:pt x="15885" y="23741"/>
                      <a:pt x="15077" y="23971"/>
                      <a:pt x="14280" y="23971"/>
                    </a:cubicBezTo>
                    <a:cubicBezTo>
                      <a:pt x="13809" y="23971"/>
                      <a:pt x="13342" y="23890"/>
                      <a:pt x="12882" y="23634"/>
                    </a:cubicBezTo>
                    <a:cubicBezTo>
                      <a:pt x="12688" y="23891"/>
                      <a:pt x="12389" y="23939"/>
                      <a:pt x="12067" y="23939"/>
                    </a:cubicBezTo>
                    <a:cubicBezTo>
                      <a:pt x="11878" y="23939"/>
                      <a:pt x="11682" y="23923"/>
                      <a:pt x="11494" y="23923"/>
                    </a:cubicBezTo>
                    <a:cubicBezTo>
                      <a:pt x="11005" y="23923"/>
                      <a:pt x="10573" y="24032"/>
                      <a:pt x="10486" y="24823"/>
                    </a:cubicBezTo>
                    <a:cubicBezTo>
                      <a:pt x="8943" y="25125"/>
                      <a:pt x="8925" y="26935"/>
                      <a:pt x="7594" y="27644"/>
                    </a:cubicBezTo>
                    <a:cubicBezTo>
                      <a:pt x="6636" y="28159"/>
                      <a:pt x="5270" y="28461"/>
                      <a:pt x="4720" y="29365"/>
                    </a:cubicBezTo>
                    <a:cubicBezTo>
                      <a:pt x="3992" y="30554"/>
                      <a:pt x="2733" y="30874"/>
                      <a:pt x="1899" y="31779"/>
                    </a:cubicBezTo>
                    <a:cubicBezTo>
                      <a:pt x="1420" y="32311"/>
                      <a:pt x="1100" y="33021"/>
                      <a:pt x="692" y="33695"/>
                    </a:cubicBezTo>
                    <a:lnTo>
                      <a:pt x="2058" y="34529"/>
                    </a:lnTo>
                    <a:lnTo>
                      <a:pt x="0" y="40331"/>
                    </a:lnTo>
                    <a:cubicBezTo>
                      <a:pt x="568" y="41839"/>
                      <a:pt x="1828" y="42460"/>
                      <a:pt x="1579" y="43844"/>
                    </a:cubicBezTo>
                    <a:cubicBezTo>
                      <a:pt x="1526" y="44093"/>
                      <a:pt x="4542" y="47659"/>
                      <a:pt x="4720" y="47677"/>
                    </a:cubicBezTo>
                    <a:cubicBezTo>
                      <a:pt x="6407" y="47823"/>
                      <a:pt x="7973" y="48589"/>
                      <a:pt x="9698" y="48589"/>
                    </a:cubicBezTo>
                    <a:cubicBezTo>
                      <a:pt x="10059" y="48589"/>
                      <a:pt x="10428" y="48555"/>
                      <a:pt x="10806" y="48475"/>
                    </a:cubicBezTo>
                    <a:cubicBezTo>
                      <a:pt x="10987" y="48438"/>
                      <a:pt x="11194" y="48420"/>
                      <a:pt x="11413" y="48420"/>
                    </a:cubicBezTo>
                    <a:cubicBezTo>
                      <a:pt x="12352" y="48420"/>
                      <a:pt x="13516" y="48748"/>
                      <a:pt x="13875" y="49309"/>
                    </a:cubicBezTo>
                    <a:cubicBezTo>
                      <a:pt x="14692" y="50587"/>
                      <a:pt x="15916" y="50622"/>
                      <a:pt x="17140" y="51048"/>
                    </a:cubicBezTo>
                    <a:lnTo>
                      <a:pt x="16076" y="56140"/>
                    </a:lnTo>
                    <a:cubicBezTo>
                      <a:pt x="17477" y="57542"/>
                      <a:pt x="16874" y="59405"/>
                      <a:pt x="17513" y="60896"/>
                    </a:cubicBezTo>
                    <a:cubicBezTo>
                      <a:pt x="17939" y="61907"/>
                      <a:pt x="17566" y="62439"/>
                      <a:pt x="17105" y="63291"/>
                    </a:cubicBezTo>
                    <a:cubicBezTo>
                      <a:pt x="16484" y="64409"/>
                      <a:pt x="14922" y="65544"/>
                      <a:pt x="15526" y="66751"/>
                    </a:cubicBezTo>
                    <a:cubicBezTo>
                      <a:pt x="16359" y="68454"/>
                      <a:pt x="16218" y="70264"/>
                      <a:pt x="16218" y="71879"/>
                    </a:cubicBezTo>
                    <a:cubicBezTo>
                      <a:pt x="16218" y="73795"/>
                      <a:pt x="17726" y="75427"/>
                      <a:pt x="16697" y="77361"/>
                    </a:cubicBezTo>
                    <a:cubicBezTo>
                      <a:pt x="17566" y="77539"/>
                      <a:pt x="18134" y="77610"/>
                      <a:pt x="18684" y="77787"/>
                    </a:cubicBezTo>
                    <a:cubicBezTo>
                      <a:pt x="19160" y="77941"/>
                      <a:pt x="19615" y="78007"/>
                      <a:pt x="20054" y="78007"/>
                    </a:cubicBezTo>
                    <a:cubicBezTo>
                      <a:pt x="21942" y="78007"/>
                      <a:pt x="23543" y="76798"/>
                      <a:pt x="25284" y="76208"/>
                    </a:cubicBezTo>
                    <a:cubicBezTo>
                      <a:pt x="25497" y="74416"/>
                      <a:pt x="27183" y="74310"/>
                      <a:pt x="28336" y="73671"/>
                    </a:cubicBezTo>
                    <a:cubicBezTo>
                      <a:pt x="29472" y="73032"/>
                      <a:pt x="29064" y="71826"/>
                      <a:pt x="29436" y="71240"/>
                    </a:cubicBezTo>
                    <a:cubicBezTo>
                      <a:pt x="30359" y="70814"/>
                      <a:pt x="31051" y="70495"/>
                      <a:pt x="31761" y="70175"/>
                    </a:cubicBezTo>
                    <a:cubicBezTo>
                      <a:pt x="32701" y="69750"/>
                      <a:pt x="34032" y="69998"/>
                      <a:pt x="34351" y="68472"/>
                    </a:cubicBezTo>
                    <a:cubicBezTo>
                      <a:pt x="34564" y="67407"/>
                      <a:pt x="35593" y="66680"/>
                      <a:pt x="35682" y="65456"/>
                    </a:cubicBezTo>
                    <a:cubicBezTo>
                      <a:pt x="35789" y="64196"/>
                      <a:pt x="36179" y="62972"/>
                      <a:pt x="36427" y="61783"/>
                    </a:cubicBezTo>
                    <a:cubicBezTo>
                      <a:pt x="38255" y="60576"/>
                      <a:pt x="39869" y="58979"/>
                      <a:pt x="41786" y="58376"/>
                    </a:cubicBezTo>
                    <a:cubicBezTo>
                      <a:pt x="44997" y="57365"/>
                      <a:pt x="46843" y="55306"/>
                      <a:pt x="48156" y="52432"/>
                    </a:cubicBezTo>
                    <a:cubicBezTo>
                      <a:pt x="47847" y="52304"/>
                      <a:pt x="47534" y="52259"/>
                      <a:pt x="47221" y="52259"/>
                    </a:cubicBezTo>
                    <a:cubicBezTo>
                      <a:pt x="46487" y="52259"/>
                      <a:pt x="45750" y="52505"/>
                      <a:pt x="45050" y="52505"/>
                    </a:cubicBezTo>
                    <a:cubicBezTo>
                      <a:pt x="44519" y="52505"/>
                      <a:pt x="44011" y="52363"/>
                      <a:pt x="43542" y="51864"/>
                    </a:cubicBezTo>
                    <a:cubicBezTo>
                      <a:pt x="44838" y="50108"/>
                      <a:pt x="44909" y="50037"/>
                      <a:pt x="46293" y="49859"/>
                    </a:cubicBezTo>
                    <a:cubicBezTo>
                      <a:pt x="49646" y="49451"/>
                      <a:pt x="52822" y="48599"/>
                      <a:pt x="55395" y="46222"/>
                    </a:cubicBezTo>
                    <a:cubicBezTo>
                      <a:pt x="55484" y="45760"/>
                      <a:pt x="55697" y="45281"/>
                      <a:pt x="55643" y="44838"/>
                    </a:cubicBezTo>
                    <a:cubicBezTo>
                      <a:pt x="55519" y="44022"/>
                      <a:pt x="55359" y="43205"/>
                      <a:pt x="55164" y="42389"/>
                    </a:cubicBezTo>
                    <a:lnTo>
                      <a:pt x="54224" y="42886"/>
                    </a:lnTo>
                    <a:lnTo>
                      <a:pt x="53887" y="41254"/>
                    </a:lnTo>
                    <a:lnTo>
                      <a:pt x="53017" y="42655"/>
                    </a:lnTo>
                    <a:cubicBezTo>
                      <a:pt x="51775" y="40810"/>
                      <a:pt x="49327" y="39763"/>
                      <a:pt x="49735" y="36906"/>
                    </a:cubicBezTo>
                    <a:lnTo>
                      <a:pt x="49735" y="36906"/>
                    </a:lnTo>
                    <a:cubicBezTo>
                      <a:pt x="51738" y="37643"/>
                      <a:pt x="51709" y="40841"/>
                      <a:pt x="54224" y="40841"/>
                    </a:cubicBezTo>
                    <a:cubicBezTo>
                      <a:pt x="54315" y="40841"/>
                      <a:pt x="54410" y="40836"/>
                      <a:pt x="54508" y="40828"/>
                    </a:cubicBezTo>
                    <a:cubicBezTo>
                      <a:pt x="55927" y="42620"/>
                      <a:pt x="57968" y="43134"/>
                      <a:pt x="59831" y="43365"/>
                    </a:cubicBezTo>
                    <a:lnTo>
                      <a:pt x="61091" y="47286"/>
                    </a:lnTo>
                    <a:lnTo>
                      <a:pt x="62244" y="46683"/>
                    </a:lnTo>
                    <a:lnTo>
                      <a:pt x="61215" y="57010"/>
                    </a:lnTo>
                    <a:cubicBezTo>
                      <a:pt x="61641" y="57382"/>
                      <a:pt x="62102" y="57613"/>
                      <a:pt x="62208" y="57950"/>
                    </a:cubicBezTo>
                    <a:cubicBezTo>
                      <a:pt x="62350" y="58411"/>
                      <a:pt x="62226" y="58944"/>
                      <a:pt x="62226" y="59547"/>
                    </a:cubicBezTo>
                    <a:cubicBezTo>
                      <a:pt x="64054" y="58323"/>
                      <a:pt x="61783" y="56531"/>
                      <a:pt x="63397" y="55164"/>
                    </a:cubicBezTo>
                    <a:cubicBezTo>
                      <a:pt x="64338" y="54348"/>
                      <a:pt x="63894" y="52503"/>
                      <a:pt x="65420" y="51421"/>
                    </a:cubicBezTo>
                    <a:cubicBezTo>
                      <a:pt x="66236" y="50835"/>
                      <a:pt x="66627" y="49575"/>
                      <a:pt x="67407" y="48670"/>
                    </a:cubicBezTo>
                    <a:cubicBezTo>
                      <a:pt x="71098" y="31370"/>
                      <a:pt x="63805" y="13556"/>
                      <a:pt x="49451" y="3265"/>
                    </a:cubicBezTo>
                    <a:lnTo>
                      <a:pt x="47836" y="4223"/>
                    </a:lnTo>
                    <a:lnTo>
                      <a:pt x="47286" y="3425"/>
                    </a:lnTo>
                    <a:lnTo>
                      <a:pt x="45068" y="5465"/>
                    </a:lnTo>
                    <a:lnTo>
                      <a:pt x="44802" y="2963"/>
                    </a:lnTo>
                    <a:cubicBezTo>
                      <a:pt x="44483" y="4383"/>
                      <a:pt x="44412" y="5554"/>
                      <a:pt x="43383" y="6193"/>
                    </a:cubicBezTo>
                    <a:lnTo>
                      <a:pt x="41094" y="4844"/>
                    </a:lnTo>
                    <a:lnTo>
                      <a:pt x="41253" y="4702"/>
                    </a:lnTo>
                    <a:lnTo>
                      <a:pt x="43436" y="4525"/>
                    </a:lnTo>
                    <a:cubicBezTo>
                      <a:pt x="43312" y="3975"/>
                      <a:pt x="43329" y="3673"/>
                      <a:pt x="43205" y="3567"/>
                    </a:cubicBezTo>
                    <a:cubicBezTo>
                      <a:pt x="41857" y="2502"/>
                      <a:pt x="40153" y="1934"/>
                      <a:pt x="38929" y="657"/>
                    </a:cubicBezTo>
                    <a:cubicBezTo>
                      <a:pt x="38787" y="497"/>
                      <a:pt x="38592" y="390"/>
                      <a:pt x="38379" y="319"/>
                    </a:cubicBezTo>
                    <a:cubicBezTo>
                      <a:pt x="37729" y="119"/>
                      <a:pt x="37080" y="1"/>
                      <a:pt x="36430" y="1"/>
                    </a:cubicBezTo>
                    <a:close/>
                  </a:path>
                </a:pathLst>
              </a:custGeom>
              <a:solidFill>
                <a:srgbClr val="869FB1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8836" name="Google Shape;8836;p57"/>
              <p:cNvSpPr/>
              <p:nvPr/>
            </p:nvSpPr>
            <p:spPr>
              <a:xfrm>
                <a:off x="6031360" y="3319580"/>
                <a:ext cx="62149" cy="151155"/>
              </a:xfrm>
              <a:custGeom>
                <a:rect b="b" l="l" r="r" t="t"/>
                <a:pathLst>
                  <a:path extrusionOk="0" h="26208" w="10771">
                    <a:moveTo>
                      <a:pt x="266" y="1"/>
                    </a:moveTo>
                    <a:lnTo>
                      <a:pt x="266" y="1"/>
                    </a:lnTo>
                    <a:cubicBezTo>
                      <a:pt x="0" y="9316"/>
                      <a:pt x="2679" y="18489"/>
                      <a:pt x="7914" y="26208"/>
                    </a:cubicBezTo>
                    <a:lnTo>
                      <a:pt x="9014" y="25995"/>
                    </a:lnTo>
                    <a:cubicBezTo>
                      <a:pt x="9954" y="24078"/>
                      <a:pt x="9617" y="22073"/>
                      <a:pt x="9475" y="20068"/>
                    </a:cubicBezTo>
                    <a:cubicBezTo>
                      <a:pt x="9422" y="19412"/>
                      <a:pt x="9120" y="18347"/>
                      <a:pt x="9386" y="18188"/>
                    </a:cubicBezTo>
                    <a:cubicBezTo>
                      <a:pt x="10753" y="17336"/>
                      <a:pt x="10274" y="15881"/>
                      <a:pt x="10770" y="14834"/>
                    </a:cubicBezTo>
                    <a:cubicBezTo>
                      <a:pt x="9777" y="13415"/>
                      <a:pt x="8890" y="12137"/>
                      <a:pt x="7328" y="11161"/>
                    </a:cubicBezTo>
                    <a:cubicBezTo>
                      <a:pt x="5270" y="9901"/>
                      <a:pt x="3194" y="8216"/>
                      <a:pt x="3247" y="5235"/>
                    </a:cubicBezTo>
                    <a:cubicBezTo>
                      <a:pt x="3265" y="4649"/>
                      <a:pt x="2999" y="3709"/>
                      <a:pt x="2591" y="3514"/>
                    </a:cubicBezTo>
                    <a:cubicBezTo>
                      <a:pt x="1295" y="2893"/>
                      <a:pt x="479" y="1562"/>
                      <a:pt x="408" y="604"/>
                    </a:cubicBezTo>
                    <a:cubicBezTo>
                      <a:pt x="373" y="391"/>
                      <a:pt x="337" y="196"/>
                      <a:pt x="266" y="1"/>
                    </a:cubicBezTo>
                    <a:close/>
                  </a:path>
                </a:pathLst>
              </a:custGeom>
              <a:solidFill>
                <a:srgbClr val="869FB1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8837" name="Google Shape;8837;p57"/>
              <p:cNvSpPr/>
              <p:nvPr/>
            </p:nvSpPr>
            <p:spPr>
              <a:xfrm>
                <a:off x="6189159" y="3076713"/>
                <a:ext cx="117131" cy="35868"/>
              </a:xfrm>
              <a:custGeom>
                <a:rect b="b" l="l" r="r" t="t"/>
                <a:pathLst>
                  <a:path extrusionOk="0" h="6219" w="20300">
                    <a:moveTo>
                      <a:pt x="17629" y="0"/>
                    </a:moveTo>
                    <a:cubicBezTo>
                      <a:pt x="12187" y="0"/>
                      <a:pt x="6775" y="976"/>
                      <a:pt x="1651" y="2882"/>
                    </a:cubicBezTo>
                    <a:cubicBezTo>
                      <a:pt x="1207" y="3344"/>
                      <a:pt x="764" y="3823"/>
                      <a:pt x="302" y="4266"/>
                    </a:cubicBezTo>
                    <a:cubicBezTo>
                      <a:pt x="1" y="4568"/>
                      <a:pt x="231" y="5402"/>
                      <a:pt x="214" y="6218"/>
                    </a:cubicBezTo>
                    <a:cubicBezTo>
                      <a:pt x="1402" y="5473"/>
                      <a:pt x="2201" y="4834"/>
                      <a:pt x="3141" y="4408"/>
                    </a:cubicBezTo>
                    <a:cubicBezTo>
                      <a:pt x="5525" y="3347"/>
                      <a:pt x="8003" y="2632"/>
                      <a:pt x="10607" y="2632"/>
                    </a:cubicBezTo>
                    <a:cubicBezTo>
                      <a:pt x="11182" y="2632"/>
                      <a:pt x="11763" y="2666"/>
                      <a:pt x="12350" y="2740"/>
                    </a:cubicBezTo>
                    <a:cubicBezTo>
                      <a:pt x="12586" y="2362"/>
                      <a:pt x="12876" y="2257"/>
                      <a:pt x="13186" y="2257"/>
                    </a:cubicBezTo>
                    <a:cubicBezTo>
                      <a:pt x="13571" y="2257"/>
                      <a:pt x="13986" y="2419"/>
                      <a:pt x="14364" y="2419"/>
                    </a:cubicBezTo>
                    <a:cubicBezTo>
                      <a:pt x="14550" y="2419"/>
                      <a:pt x="14727" y="2379"/>
                      <a:pt x="14887" y="2261"/>
                    </a:cubicBezTo>
                    <a:cubicBezTo>
                      <a:pt x="16502" y="1072"/>
                      <a:pt x="18472" y="718"/>
                      <a:pt x="20299" y="79"/>
                    </a:cubicBezTo>
                    <a:cubicBezTo>
                      <a:pt x="19409" y="26"/>
                      <a:pt x="18519" y="0"/>
                      <a:pt x="17629" y="0"/>
                    </a:cubicBezTo>
                    <a:close/>
                  </a:path>
                </a:pathLst>
              </a:custGeom>
              <a:solidFill>
                <a:srgbClr val="869FB1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8838" name="Google Shape;8838;p57"/>
              <p:cNvSpPr/>
              <p:nvPr/>
            </p:nvSpPr>
            <p:spPr>
              <a:xfrm>
                <a:off x="6350006" y="3503923"/>
                <a:ext cx="45156" cy="42581"/>
              </a:xfrm>
              <a:custGeom>
                <a:rect b="b" l="l" r="r" t="t"/>
                <a:pathLst>
                  <a:path extrusionOk="0" h="7383" w="7826">
                    <a:moveTo>
                      <a:pt x="7648" y="1"/>
                    </a:moveTo>
                    <a:lnTo>
                      <a:pt x="7648" y="1"/>
                    </a:lnTo>
                    <a:cubicBezTo>
                      <a:pt x="6488" y="417"/>
                      <a:pt x="5728" y="1543"/>
                      <a:pt x="4541" y="1543"/>
                    </a:cubicBezTo>
                    <a:cubicBezTo>
                      <a:pt x="4311" y="1543"/>
                      <a:pt x="4065" y="1501"/>
                      <a:pt x="3797" y="1403"/>
                    </a:cubicBezTo>
                    <a:cubicBezTo>
                      <a:pt x="3766" y="1397"/>
                      <a:pt x="3735" y="1395"/>
                      <a:pt x="3704" y="1395"/>
                    </a:cubicBezTo>
                    <a:cubicBezTo>
                      <a:pt x="3523" y="1395"/>
                      <a:pt x="3348" y="1482"/>
                      <a:pt x="3212" y="1633"/>
                    </a:cubicBezTo>
                    <a:cubicBezTo>
                      <a:pt x="2520" y="3567"/>
                      <a:pt x="142" y="4490"/>
                      <a:pt x="0" y="7045"/>
                    </a:cubicBezTo>
                    <a:lnTo>
                      <a:pt x="1633" y="7382"/>
                    </a:lnTo>
                    <a:cubicBezTo>
                      <a:pt x="2662" y="6353"/>
                      <a:pt x="3655" y="5306"/>
                      <a:pt x="4844" y="4419"/>
                    </a:cubicBezTo>
                    <a:cubicBezTo>
                      <a:pt x="6211" y="3390"/>
                      <a:pt x="7825" y="2219"/>
                      <a:pt x="7648" y="1"/>
                    </a:cubicBezTo>
                    <a:close/>
                  </a:path>
                </a:pathLst>
              </a:custGeom>
              <a:solidFill>
                <a:srgbClr val="869FB1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8839" name="Google Shape;8839;p57"/>
              <p:cNvSpPr/>
              <p:nvPr/>
            </p:nvSpPr>
            <p:spPr>
              <a:xfrm>
                <a:off x="6262180" y="3141947"/>
                <a:ext cx="28469" cy="38688"/>
              </a:xfrm>
              <a:custGeom>
                <a:rect b="b" l="l" r="r" t="t"/>
                <a:pathLst>
                  <a:path extrusionOk="0" h="6708" w="4934">
                    <a:moveTo>
                      <a:pt x="2094" y="0"/>
                    </a:moveTo>
                    <a:lnTo>
                      <a:pt x="2094" y="0"/>
                    </a:lnTo>
                    <a:cubicBezTo>
                      <a:pt x="0" y="1420"/>
                      <a:pt x="3052" y="2467"/>
                      <a:pt x="1988" y="4454"/>
                    </a:cubicBezTo>
                    <a:lnTo>
                      <a:pt x="817" y="4756"/>
                    </a:lnTo>
                    <a:cubicBezTo>
                      <a:pt x="1243" y="6707"/>
                      <a:pt x="2822" y="6228"/>
                      <a:pt x="3851" y="6619"/>
                    </a:cubicBezTo>
                    <a:lnTo>
                      <a:pt x="4933" y="5430"/>
                    </a:lnTo>
                    <a:cubicBezTo>
                      <a:pt x="4685" y="3993"/>
                      <a:pt x="2768" y="2875"/>
                      <a:pt x="4206" y="1207"/>
                    </a:cubicBezTo>
                    <a:cubicBezTo>
                      <a:pt x="3883" y="979"/>
                      <a:pt x="3846" y="221"/>
                      <a:pt x="3400" y="221"/>
                    </a:cubicBezTo>
                    <a:cubicBezTo>
                      <a:pt x="3257" y="221"/>
                      <a:pt x="3072" y="299"/>
                      <a:pt x="2822" y="497"/>
                    </a:cubicBezTo>
                    <a:cubicBezTo>
                      <a:pt x="2815" y="502"/>
                      <a:pt x="2807" y="505"/>
                      <a:pt x="2796" y="505"/>
                    </a:cubicBezTo>
                    <a:cubicBezTo>
                      <a:pt x="2667" y="505"/>
                      <a:pt x="2259" y="115"/>
                      <a:pt x="2094" y="0"/>
                    </a:cubicBezTo>
                    <a:close/>
                  </a:path>
                </a:pathLst>
              </a:custGeom>
              <a:solidFill>
                <a:srgbClr val="869FB1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8840" name="Google Shape;8840;p57"/>
              <p:cNvSpPr/>
              <p:nvPr/>
            </p:nvSpPr>
            <p:spPr>
              <a:xfrm>
                <a:off x="6251907" y="3101042"/>
                <a:ext cx="26011" cy="13686"/>
              </a:xfrm>
              <a:custGeom>
                <a:rect b="b" l="l" r="r" t="t"/>
                <a:pathLst>
                  <a:path extrusionOk="0" h="2373" w="4508">
                    <a:moveTo>
                      <a:pt x="1606" y="0"/>
                    </a:moveTo>
                    <a:cubicBezTo>
                      <a:pt x="1091" y="0"/>
                      <a:pt x="558" y="171"/>
                      <a:pt x="0" y="723"/>
                    </a:cubicBezTo>
                    <a:cubicBezTo>
                      <a:pt x="430" y="1555"/>
                      <a:pt x="972" y="2195"/>
                      <a:pt x="1679" y="2195"/>
                    </a:cubicBezTo>
                    <a:cubicBezTo>
                      <a:pt x="1906" y="2195"/>
                      <a:pt x="2151" y="2129"/>
                      <a:pt x="2414" y="1982"/>
                    </a:cubicBezTo>
                    <a:cubicBezTo>
                      <a:pt x="2981" y="1663"/>
                      <a:pt x="4507" y="2373"/>
                      <a:pt x="4064" y="456"/>
                    </a:cubicBezTo>
                    <a:lnTo>
                      <a:pt x="4064" y="456"/>
                    </a:lnTo>
                    <a:cubicBezTo>
                      <a:pt x="4046" y="457"/>
                      <a:pt x="4028" y="457"/>
                      <a:pt x="4010" y="457"/>
                    </a:cubicBezTo>
                    <a:cubicBezTo>
                      <a:pt x="3239" y="457"/>
                      <a:pt x="2447" y="0"/>
                      <a:pt x="1606" y="0"/>
                    </a:cubicBezTo>
                    <a:close/>
                  </a:path>
                </a:pathLst>
              </a:custGeom>
              <a:solidFill>
                <a:srgbClr val="869FB1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8841" name="Google Shape;8841;p57"/>
              <p:cNvSpPr/>
              <p:nvPr/>
            </p:nvSpPr>
            <p:spPr>
              <a:xfrm>
                <a:off x="6250613" y="3155645"/>
                <a:ext cx="21609" cy="17008"/>
              </a:xfrm>
              <a:custGeom>
                <a:rect b="b" l="l" r="r" t="t"/>
                <a:pathLst>
                  <a:path extrusionOk="0" h="2949" w="3745">
                    <a:moveTo>
                      <a:pt x="1345" y="1"/>
                    </a:moveTo>
                    <a:cubicBezTo>
                      <a:pt x="985" y="1"/>
                      <a:pt x="770" y="142"/>
                      <a:pt x="568" y="429"/>
                    </a:cubicBezTo>
                    <a:cubicBezTo>
                      <a:pt x="213" y="943"/>
                      <a:pt x="249" y="1706"/>
                      <a:pt x="0" y="2948"/>
                    </a:cubicBezTo>
                    <a:lnTo>
                      <a:pt x="3744" y="695"/>
                    </a:lnTo>
                    <a:cubicBezTo>
                      <a:pt x="2515" y="235"/>
                      <a:pt x="1810" y="1"/>
                      <a:pt x="1345" y="1"/>
                    </a:cubicBezTo>
                    <a:close/>
                  </a:path>
                </a:pathLst>
              </a:custGeom>
              <a:solidFill>
                <a:srgbClr val="869FB1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</p:grpSp>
      <p:grpSp>
        <p:nvGrpSpPr>
          <p:cNvPr id="8842" name="Google Shape;8842;p57"/>
          <p:cNvGrpSpPr/>
          <p:nvPr/>
        </p:nvGrpSpPr>
        <p:grpSpPr>
          <a:xfrm>
            <a:off x="3416805" y="919691"/>
            <a:ext cx="2310381" cy="1488888"/>
            <a:chOff x="229225" y="549050"/>
            <a:chExt cx="7161750" cy="4615275"/>
          </a:xfrm>
        </p:grpSpPr>
        <p:sp>
          <p:nvSpPr>
            <p:cNvPr id="8843" name="Google Shape;8843;p57"/>
            <p:cNvSpPr/>
            <p:nvPr/>
          </p:nvSpPr>
          <p:spPr>
            <a:xfrm>
              <a:off x="627425" y="2326500"/>
              <a:ext cx="1488625" cy="1368700"/>
            </a:xfrm>
            <a:custGeom>
              <a:rect b="b" l="l" r="r" t="t"/>
              <a:pathLst>
                <a:path extrusionOk="0" h="54748" w="59545">
                  <a:moveTo>
                    <a:pt x="5992" y="0"/>
                  </a:moveTo>
                  <a:cubicBezTo>
                    <a:pt x="5592" y="0"/>
                    <a:pt x="5194" y="84"/>
                    <a:pt x="4807" y="273"/>
                  </a:cubicBezTo>
                  <a:cubicBezTo>
                    <a:pt x="3416" y="951"/>
                    <a:pt x="2616" y="2256"/>
                    <a:pt x="1629" y="3414"/>
                  </a:cubicBezTo>
                  <a:cubicBezTo>
                    <a:pt x="852" y="4326"/>
                    <a:pt x="353" y="4825"/>
                    <a:pt x="1" y="5082"/>
                  </a:cubicBezTo>
                  <a:cubicBezTo>
                    <a:pt x="973" y="4476"/>
                    <a:pt x="1889" y="3789"/>
                    <a:pt x="2683" y="2859"/>
                  </a:cubicBezTo>
                  <a:cubicBezTo>
                    <a:pt x="3861" y="1479"/>
                    <a:pt x="4985" y="934"/>
                    <a:pt x="6056" y="934"/>
                  </a:cubicBezTo>
                  <a:cubicBezTo>
                    <a:pt x="8542" y="934"/>
                    <a:pt x="10743" y="3871"/>
                    <a:pt x="12680" y="6136"/>
                  </a:cubicBezTo>
                  <a:cubicBezTo>
                    <a:pt x="14851" y="8677"/>
                    <a:pt x="17660" y="9566"/>
                    <a:pt x="19112" y="12886"/>
                  </a:cubicBezTo>
                  <a:cubicBezTo>
                    <a:pt x="19886" y="14656"/>
                    <a:pt x="21431" y="16154"/>
                    <a:pt x="22490" y="17759"/>
                  </a:cubicBezTo>
                  <a:cubicBezTo>
                    <a:pt x="23507" y="19301"/>
                    <a:pt x="22210" y="21616"/>
                    <a:pt x="21901" y="23187"/>
                  </a:cubicBezTo>
                  <a:cubicBezTo>
                    <a:pt x="21566" y="24879"/>
                    <a:pt x="21916" y="26316"/>
                    <a:pt x="22776" y="27760"/>
                  </a:cubicBezTo>
                  <a:cubicBezTo>
                    <a:pt x="24514" y="30679"/>
                    <a:pt x="27294" y="32974"/>
                    <a:pt x="29136" y="35907"/>
                  </a:cubicBezTo>
                  <a:cubicBezTo>
                    <a:pt x="30216" y="37625"/>
                    <a:pt x="31619" y="39943"/>
                    <a:pt x="33709" y="40555"/>
                  </a:cubicBezTo>
                  <a:cubicBezTo>
                    <a:pt x="37012" y="41522"/>
                    <a:pt x="36839" y="43208"/>
                    <a:pt x="38490" y="45526"/>
                  </a:cubicBezTo>
                  <a:cubicBezTo>
                    <a:pt x="39359" y="46751"/>
                    <a:pt x="41187" y="47189"/>
                    <a:pt x="42538" y="47536"/>
                  </a:cubicBezTo>
                  <a:cubicBezTo>
                    <a:pt x="45670" y="48335"/>
                    <a:pt x="48040" y="48044"/>
                    <a:pt x="50679" y="50252"/>
                  </a:cubicBezTo>
                  <a:cubicBezTo>
                    <a:pt x="52448" y="51733"/>
                    <a:pt x="54940" y="54748"/>
                    <a:pt x="57473" y="54748"/>
                  </a:cubicBezTo>
                  <a:cubicBezTo>
                    <a:pt x="58135" y="54748"/>
                    <a:pt x="58800" y="54542"/>
                    <a:pt x="59455" y="54049"/>
                  </a:cubicBezTo>
                  <a:cubicBezTo>
                    <a:pt x="59544" y="53982"/>
                    <a:pt x="59491" y="53846"/>
                    <a:pt x="59403" y="53846"/>
                  </a:cubicBezTo>
                  <a:cubicBezTo>
                    <a:pt x="59385" y="53846"/>
                    <a:pt x="59366" y="53852"/>
                    <a:pt x="59346" y="53864"/>
                  </a:cubicBezTo>
                  <a:cubicBezTo>
                    <a:pt x="58755" y="54244"/>
                    <a:pt x="58163" y="54408"/>
                    <a:pt x="57572" y="54408"/>
                  </a:cubicBezTo>
                  <a:cubicBezTo>
                    <a:pt x="54047" y="54408"/>
                    <a:pt x="50535" y="48579"/>
                    <a:pt x="47269" y="47917"/>
                  </a:cubicBezTo>
                  <a:cubicBezTo>
                    <a:pt x="45419" y="47542"/>
                    <a:pt x="43551" y="47397"/>
                    <a:pt x="41712" y="46930"/>
                  </a:cubicBezTo>
                  <a:cubicBezTo>
                    <a:pt x="39192" y="46286"/>
                    <a:pt x="37838" y="44461"/>
                    <a:pt x="37933" y="41909"/>
                  </a:cubicBezTo>
                  <a:cubicBezTo>
                    <a:pt x="37933" y="41831"/>
                    <a:pt x="37890" y="41759"/>
                    <a:pt x="37823" y="41718"/>
                  </a:cubicBezTo>
                  <a:cubicBezTo>
                    <a:pt x="35210" y="39842"/>
                    <a:pt x="32422" y="39726"/>
                    <a:pt x="30285" y="36848"/>
                  </a:cubicBezTo>
                  <a:cubicBezTo>
                    <a:pt x="28562" y="34524"/>
                    <a:pt x="27280" y="32096"/>
                    <a:pt x="25270" y="29980"/>
                  </a:cubicBezTo>
                  <a:cubicBezTo>
                    <a:pt x="22199" y="26746"/>
                    <a:pt x="21708" y="24203"/>
                    <a:pt x="23307" y="20008"/>
                  </a:cubicBezTo>
                  <a:cubicBezTo>
                    <a:pt x="23853" y="18579"/>
                    <a:pt x="22929" y="17375"/>
                    <a:pt x="22063" y="16264"/>
                  </a:cubicBezTo>
                  <a:cubicBezTo>
                    <a:pt x="20565" y="14327"/>
                    <a:pt x="19600" y="11647"/>
                    <a:pt x="17969" y="9875"/>
                  </a:cubicBezTo>
                  <a:cubicBezTo>
                    <a:pt x="15969" y="7695"/>
                    <a:pt x="13347" y="6457"/>
                    <a:pt x="11563" y="4003"/>
                  </a:cubicBezTo>
                  <a:cubicBezTo>
                    <a:pt x="10516" y="2565"/>
                    <a:pt x="8210" y="0"/>
                    <a:pt x="599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844" name="Google Shape;8844;p57"/>
            <p:cNvSpPr/>
            <p:nvPr/>
          </p:nvSpPr>
          <p:spPr>
            <a:xfrm>
              <a:off x="229225" y="2394575"/>
              <a:ext cx="390500" cy="214975"/>
            </a:xfrm>
            <a:custGeom>
              <a:rect b="b" l="l" r="r" t="t"/>
              <a:pathLst>
                <a:path extrusionOk="0" h="8599" w="15620">
                  <a:moveTo>
                    <a:pt x="10697" y="0"/>
                  </a:moveTo>
                  <a:cubicBezTo>
                    <a:pt x="10637" y="0"/>
                    <a:pt x="10578" y="28"/>
                    <a:pt x="10538" y="93"/>
                  </a:cubicBezTo>
                  <a:cubicBezTo>
                    <a:pt x="8310" y="3760"/>
                    <a:pt x="4308" y="3234"/>
                    <a:pt x="1551" y="5832"/>
                  </a:cubicBezTo>
                  <a:cubicBezTo>
                    <a:pt x="1110" y="6251"/>
                    <a:pt x="1" y="7083"/>
                    <a:pt x="469" y="7888"/>
                  </a:cubicBezTo>
                  <a:cubicBezTo>
                    <a:pt x="766" y="8395"/>
                    <a:pt x="1409" y="8598"/>
                    <a:pt x="2237" y="8598"/>
                  </a:cubicBezTo>
                  <a:cubicBezTo>
                    <a:pt x="4937" y="8598"/>
                    <a:pt x="9598" y="6438"/>
                    <a:pt x="10637" y="5599"/>
                  </a:cubicBezTo>
                  <a:cubicBezTo>
                    <a:pt x="12224" y="4317"/>
                    <a:pt x="13988" y="3529"/>
                    <a:pt x="15620" y="2550"/>
                  </a:cubicBezTo>
                  <a:lnTo>
                    <a:pt x="15620" y="2550"/>
                  </a:lnTo>
                  <a:cubicBezTo>
                    <a:pt x="15532" y="2588"/>
                    <a:pt x="15458" y="2604"/>
                    <a:pt x="15393" y="2604"/>
                  </a:cubicBezTo>
                  <a:cubicBezTo>
                    <a:pt x="15081" y="2604"/>
                    <a:pt x="14984" y="2237"/>
                    <a:pt x="14587" y="2237"/>
                  </a:cubicBezTo>
                  <a:cubicBezTo>
                    <a:pt x="14382" y="2237"/>
                    <a:pt x="14098" y="2334"/>
                    <a:pt x="13662" y="2631"/>
                  </a:cubicBezTo>
                  <a:cubicBezTo>
                    <a:pt x="12184" y="3638"/>
                    <a:pt x="10966" y="4940"/>
                    <a:pt x="9387" y="5809"/>
                  </a:cubicBezTo>
                  <a:cubicBezTo>
                    <a:pt x="7854" y="6652"/>
                    <a:pt x="6052" y="7132"/>
                    <a:pt x="4375" y="7605"/>
                  </a:cubicBezTo>
                  <a:cubicBezTo>
                    <a:pt x="3510" y="7973"/>
                    <a:pt x="2866" y="8157"/>
                    <a:pt x="2443" y="8157"/>
                  </a:cubicBezTo>
                  <a:cubicBezTo>
                    <a:pt x="1498" y="8157"/>
                    <a:pt x="1657" y="7238"/>
                    <a:pt x="2920" y="5399"/>
                  </a:cubicBezTo>
                  <a:cubicBezTo>
                    <a:pt x="4274" y="4782"/>
                    <a:pt x="5642" y="4187"/>
                    <a:pt x="7019" y="3618"/>
                  </a:cubicBezTo>
                  <a:cubicBezTo>
                    <a:pt x="8751" y="2893"/>
                    <a:pt x="9932" y="1837"/>
                    <a:pt x="10870" y="289"/>
                  </a:cubicBezTo>
                  <a:cubicBezTo>
                    <a:pt x="10963" y="139"/>
                    <a:pt x="10830" y="0"/>
                    <a:pt x="1069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845" name="Google Shape;8845;p57"/>
            <p:cNvSpPr/>
            <p:nvPr/>
          </p:nvSpPr>
          <p:spPr>
            <a:xfrm>
              <a:off x="619700" y="2453625"/>
              <a:ext cx="7750" cy="4700"/>
            </a:xfrm>
            <a:custGeom>
              <a:rect b="b" l="l" r="r" t="t"/>
              <a:pathLst>
                <a:path extrusionOk="0" h="188" w="310">
                  <a:moveTo>
                    <a:pt x="310" y="0"/>
                  </a:moveTo>
                  <a:lnTo>
                    <a:pt x="310" y="0"/>
                  </a:lnTo>
                  <a:cubicBezTo>
                    <a:pt x="208" y="64"/>
                    <a:pt x="105" y="127"/>
                    <a:pt x="1" y="188"/>
                  </a:cubicBezTo>
                  <a:cubicBezTo>
                    <a:pt x="110" y="136"/>
                    <a:pt x="214" y="72"/>
                    <a:pt x="31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846" name="Google Shape;8846;p57"/>
            <p:cNvSpPr/>
            <p:nvPr/>
          </p:nvSpPr>
          <p:spPr>
            <a:xfrm>
              <a:off x="485900" y="2399275"/>
              <a:ext cx="75" cy="175"/>
            </a:xfrm>
            <a:custGeom>
              <a:rect b="b" l="l" r="r" t="t"/>
              <a:pathLst>
                <a:path extrusionOk="0" h="7" w="3">
                  <a:moveTo>
                    <a:pt x="0" y="0"/>
                  </a:moveTo>
                  <a:lnTo>
                    <a:pt x="0" y="6"/>
                  </a:lnTo>
                  <a:cubicBezTo>
                    <a:pt x="3" y="6"/>
                    <a:pt x="3" y="0"/>
                    <a:pt x="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847" name="Google Shape;8847;p57"/>
            <p:cNvSpPr/>
            <p:nvPr/>
          </p:nvSpPr>
          <p:spPr>
            <a:xfrm>
              <a:off x="485900" y="2399275"/>
              <a:ext cx="75" cy="175"/>
            </a:xfrm>
            <a:custGeom>
              <a:rect b="b" l="l" r="r" t="t"/>
              <a:pathLst>
                <a:path extrusionOk="0" fill="none" h="7" w="3">
                  <a:moveTo>
                    <a:pt x="0" y="6"/>
                  </a:moveTo>
                  <a:cubicBezTo>
                    <a:pt x="3" y="6"/>
                    <a:pt x="3" y="0"/>
                    <a:pt x="0" y="0"/>
                  </a:cubicBezTo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848" name="Google Shape;8848;p57"/>
            <p:cNvSpPr/>
            <p:nvPr/>
          </p:nvSpPr>
          <p:spPr>
            <a:xfrm>
              <a:off x="974450" y="2255775"/>
              <a:ext cx="21025" cy="28625"/>
            </a:xfrm>
            <a:custGeom>
              <a:rect b="b" l="l" r="r" t="t"/>
              <a:pathLst>
                <a:path extrusionOk="0" h="1145" w="841">
                  <a:moveTo>
                    <a:pt x="840" y="1"/>
                  </a:moveTo>
                  <a:lnTo>
                    <a:pt x="840" y="1"/>
                  </a:lnTo>
                  <a:cubicBezTo>
                    <a:pt x="560" y="382"/>
                    <a:pt x="277" y="763"/>
                    <a:pt x="0" y="1144"/>
                  </a:cubicBezTo>
                  <a:cubicBezTo>
                    <a:pt x="136" y="980"/>
                    <a:pt x="269" y="812"/>
                    <a:pt x="399" y="642"/>
                  </a:cubicBezTo>
                  <a:cubicBezTo>
                    <a:pt x="546" y="422"/>
                    <a:pt x="693" y="209"/>
                    <a:pt x="84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849" name="Google Shape;8849;p57"/>
            <p:cNvSpPr/>
            <p:nvPr/>
          </p:nvSpPr>
          <p:spPr>
            <a:xfrm>
              <a:off x="277475" y="1782875"/>
              <a:ext cx="1282325" cy="813425"/>
            </a:xfrm>
            <a:custGeom>
              <a:rect b="b" l="l" r="r" t="t"/>
              <a:pathLst>
                <a:path extrusionOk="0" h="32537" w="51293">
                  <a:moveTo>
                    <a:pt x="11877" y="434"/>
                  </a:moveTo>
                  <a:lnTo>
                    <a:pt x="11877" y="434"/>
                  </a:lnTo>
                  <a:cubicBezTo>
                    <a:pt x="12001" y="437"/>
                    <a:pt x="12122" y="455"/>
                    <a:pt x="12243" y="463"/>
                  </a:cubicBezTo>
                  <a:cubicBezTo>
                    <a:pt x="11524" y="1147"/>
                    <a:pt x="10742" y="1765"/>
                    <a:pt x="9934" y="2351"/>
                  </a:cubicBezTo>
                  <a:cubicBezTo>
                    <a:pt x="10095" y="2149"/>
                    <a:pt x="10214" y="1999"/>
                    <a:pt x="10263" y="1939"/>
                  </a:cubicBezTo>
                  <a:cubicBezTo>
                    <a:pt x="10788" y="1462"/>
                    <a:pt x="11314" y="1000"/>
                    <a:pt x="11842" y="587"/>
                  </a:cubicBezTo>
                  <a:cubicBezTo>
                    <a:pt x="11894" y="544"/>
                    <a:pt x="11894" y="489"/>
                    <a:pt x="11877" y="434"/>
                  </a:cubicBezTo>
                  <a:close/>
                  <a:moveTo>
                    <a:pt x="13814" y="729"/>
                  </a:moveTo>
                  <a:cubicBezTo>
                    <a:pt x="13918" y="758"/>
                    <a:pt x="14016" y="792"/>
                    <a:pt x="14117" y="827"/>
                  </a:cubicBezTo>
                  <a:cubicBezTo>
                    <a:pt x="13300" y="1399"/>
                    <a:pt x="12503" y="2034"/>
                    <a:pt x="11721" y="2704"/>
                  </a:cubicBezTo>
                  <a:cubicBezTo>
                    <a:pt x="12411" y="2071"/>
                    <a:pt x="13095" y="1439"/>
                    <a:pt x="13782" y="801"/>
                  </a:cubicBezTo>
                  <a:cubicBezTo>
                    <a:pt x="13799" y="781"/>
                    <a:pt x="13811" y="755"/>
                    <a:pt x="13814" y="729"/>
                  </a:cubicBezTo>
                  <a:close/>
                  <a:moveTo>
                    <a:pt x="33552" y="2467"/>
                  </a:moveTo>
                  <a:lnTo>
                    <a:pt x="33552" y="2467"/>
                  </a:lnTo>
                  <a:cubicBezTo>
                    <a:pt x="33694" y="2490"/>
                    <a:pt x="33832" y="2522"/>
                    <a:pt x="33971" y="2551"/>
                  </a:cubicBezTo>
                  <a:cubicBezTo>
                    <a:pt x="33437" y="3082"/>
                    <a:pt x="32926" y="3636"/>
                    <a:pt x="32423" y="4199"/>
                  </a:cubicBezTo>
                  <a:cubicBezTo>
                    <a:pt x="32807" y="3682"/>
                    <a:pt x="33186" y="3157"/>
                    <a:pt x="33541" y="2605"/>
                  </a:cubicBezTo>
                  <a:cubicBezTo>
                    <a:pt x="33567" y="2565"/>
                    <a:pt x="33572" y="2513"/>
                    <a:pt x="33552" y="2467"/>
                  </a:cubicBezTo>
                  <a:close/>
                  <a:moveTo>
                    <a:pt x="11597" y="1523"/>
                  </a:moveTo>
                  <a:cubicBezTo>
                    <a:pt x="11132" y="1910"/>
                    <a:pt x="10139" y="2741"/>
                    <a:pt x="9919" y="2940"/>
                  </a:cubicBezTo>
                  <a:cubicBezTo>
                    <a:pt x="9391" y="3431"/>
                    <a:pt x="8851" y="3899"/>
                    <a:pt x="8317" y="4364"/>
                  </a:cubicBezTo>
                  <a:cubicBezTo>
                    <a:pt x="8499" y="4141"/>
                    <a:pt x="8799" y="3769"/>
                    <a:pt x="9117" y="3376"/>
                  </a:cubicBezTo>
                  <a:cubicBezTo>
                    <a:pt x="9140" y="3356"/>
                    <a:pt x="9166" y="3339"/>
                    <a:pt x="9192" y="3321"/>
                  </a:cubicBezTo>
                  <a:cubicBezTo>
                    <a:pt x="9757" y="2932"/>
                    <a:pt x="10511" y="2424"/>
                    <a:pt x="11042" y="1982"/>
                  </a:cubicBezTo>
                  <a:lnTo>
                    <a:pt x="11597" y="1523"/>
                  </a:lnTo>
                  <a:close/>
                  <a:moveTo>
                    <a:pt x="33099" y="2553"/>
                  </a:moveTo>
                  <a:lnTo>
                    <a:pt x="33099" y="2553"/>
                  </a:lnTo>
                  <a:cubicBezTo>
                    <a:pt x="32227" y="3365"/>
                    <a:pt x="31398" y="4219"/>
                    <a:pt x="30607" y="5111"/>
                  </a:cubicBezTo>
                  <a:cubicBezTo>
                    <a:pt x="31095" y="4465"/>
                    <a:pt x="31520" y="3769"/>
                    <a:pt x="31820" y="2992"/>
                  </a:cubicBezTo>
                  <a:cubicBezTo>
                    <a:pt x="31832" y="2963"/>
                    <a:pt x="31832" y="2929"/>
                    <a:pt x="31820" y="2900"/>
                  </a:cubicBezTo>
                  <a:cubicBezTo>
                    <a:pt x="32239" y="2758"/>
                    <a:pt x="32666" y="2643"/>
                    <a:pt x="33099" y="2553"/>
                  </a:cubicBezTo>
                  <a:close/>
                  <a:moveTo>
                    <a:pt x="18328" y="3141"/>
                  </a:moveTo>
                  <a:lnTo>
                    <a:pt x="18328" y="3141"/>
                  </a:lnTo>
                  <a:cubicBezTo>
                    <a:pt x="18504" y="3256"/>
                    <a:pt x="18679" y="3371"/>
                    <a:pt x="18854" y="3483"/>
                  </a:cubicBezTo>
                  <a:cubicBezTo>
                    <a:pt x="18118" y="3991"/>
                    <a:pt x="17428" y="4560"/>
                    <a:pt x="16790" y="5186"/>
                  </a:cubicBezTo>
                  <a:cubicBezTo>
                    <a:pt x="17324" y="4505"/>
                    <a:pt x="17838" y="3825"/>
                    <a:pt x="18328" y="3141"/>
                  </a:cubicBezTo>
                  <a:close/>
                  <a:moveTo>
                    <a:pt x="9345" y="781"/>
                  </a:moveTo>
                  <a:lnTo>
                    <a:pt x="9345" y="781"/>
                  </a:lnTo>
                  <a:cubicBezTo>
                    <a:pt x="7592" y="2227"/>
                    <a:pt x="5799" y="3581"/>
                    <a:pt x="4284" y="5256"/>
                  </a:cubicBezTo>
                  <a:cubicBezTo>
                    <a:pt x="4982" y="3064"/>
                    <a:pt x="7012" y="1448"/>
                    <a:pt x="9345" y="781"/>
                  </a:cubicBezTo>
                  <a:close/>
                  <a:moveTo>
                    <a:pt x="19980" y="4164"/>
                  </a:moveTo>
                  <a:cubicBezTo>
                    <a:pt x="20229" y="4306"/>
                    <a:pt x="20477" y="4439"/>
                    <a:pt x="20731" y="4566"/>
                  </a:cubicBezTo>
                  <a:cubicBezTo>
                    <a:pt x="20258" y="4716"/>
                    <a:pt x="19767" y="5120"/>
                    <a:pt x="19308" y="5582"/>
                  </a:cubicBezTo>
                  <a:cubicBezTo>
                    <a:pt x="19611" y="5149"/>
                    <a:pt x="19799" y="4745"/>
                    <a:pt x="19749" y="4430"/>
                  </a:cubicBezTo>
                  <a:cubicBezTo>
                    <a:pt x="19813" y="4375"/>
                    <a:pt x="19871" y="4317"/>
                    <a:pt x="19934" y="4263"/>
                  </a:cubicBezTo>
                  <a:cubicBezTo>
                    <a:pt x="19960" y="4237"/>
                    <a:pt x="19977" y="4202"/>
                    <a:pt x="19980" y="4164"/>
                  </a:cubicBezTo>
                  <a:close/>
                  <a:moveTo>
                    <a:pt x="11493" y="446"/>
                  </a:moveTo>
                  <a:lnTo>
                    <a:pt x="11493" y="446"/>
                  </a:lnTo>
                  <a:cubicBezTo>
                    <a:pt x="11106" y="743"/>
                    <a:pt x="10739" y="1064"/>
                    <a:pt x="10396" y="1407"/>
                  </a:cubicBezTo>
                  <a:cubicBezTo>
                    <a:pt x="9789" y="1761"/>
                    <a:pt x="8270" y="3050"/>
                    <a:pt x="8271" y="3050"/>
                  </a:cubicBezTo>
                  <a:cubicBezTo>
                    <a:pt x="8271" y="3050"/>
                    <a:pt x="8271" y="3050"/>
                    <a:pt x="8271" y="3050"/>
                  </a:cubicBezTo>
                  <a:lnTo>
                    <a:pt x="8271" y="3050"/>
                  </a:lnTo>
                  <a:cubicBezTo>
                    <a:pt x="7583" y="3633"/>
                    <a:pt x="4587" y="6182"/>
                    <a:pt x="4258" y="6182"/>
                  </a:cubicBezTo>
                  <a:cubicBezTo>
                    <a:pt x="4124" y="6182"/>
                    <a:pt x="4431" y="5760"/>
                    <a:pt x="5514" y="4615"/>
                  </a:cubicBezTo>
                  <a:cubicBezTo>
                    <a:pt x="6917" y="3131"/>
                    <a:pt x="8704" y="2083"/>
                    <a:pt x="10113" y="590"/>
                  </a:cubicBezTo>
                  <a:cubicBezTo>
                    <a:pt x="10569" y="507"/>
                    <a:pt x="11031" y="457"/>
                    <a:pt x="11493" y="446"/>
                  </a:cubicBezTo>
                  <a:close/>
                  <a:moveTo>
                    <a:pt x="21236" y="4794"/>
                  </a:moveTo>
                  <a:cubicBezTo>
                    <a:pt x="21473" y="4895"/>
                    <a:pt x="21713" y="4987"/>
                    <a:pt x="21958" y="5071"/>
                  </a:cubicBezTo>
                  <a:cubicBezTo>
                    <a:pt x="21343" y="5426"/>
                    <a:pt x="20748" y="5813"/>
                    <a:pt x="20180" y="6237"/>
                  </a:cubicBezTo>
                  <a:cubicBezTo>
                    <a:pt x="20538" y="5761"/>
                    <a:pt x="20901" y="5290"/>
                    <a:pt x="21236" y="4794"/>
                  </a:cubicBezTo>
                  <a:close/>
                  <a:moveTo>
                    <a:pt x="38151" y="4089"/>
                  </a:moveTo>
                  <a:cubicBezTo>
                    <a:pt x="38327" y="4179"/>
                    <a:pt x="38503" y="4265"/>
                    <a:pt x="38677" y="4355"/>
                  </a:cubicBezTo>
                  <a:cubicBezTo>
                    <a:pt x="37891" y="5146"/>
                    <a:pt x="37123" y="5963"/>
                    <a:pt x="36367" y="6794"/>
                  </a:cubicBezTo>
                  <a:cubicBezTo>
                    <a:pt x="36953" y="5865"/>
                    <a:pt x="37545" y="4961"/>
                    <a:pt x="38148" y="4101"/>
                  </a:cubicBezTo>
                  <a:cubicBezTo>
                    <a:pt x="38151" y="4098"/>
                    <a:pt x="38148" y="4095"/>
                    <a:pt x="38151" y="4089"/>
                  </a:cubicBezTo>
                  <a:close/>
                  <a:moveTo>
                    <a:pt x="38957" y="4502"/>
                  </a:moveTo>
                  <a:cubicBezTo>
                    <a:pt x="39144" y="4600"/>
                    <a:pt x="39335" y="4698"/>
                    <a:pt x="39520" y="4800"/>
                  </a:cubicBezTo>
                  <a:cubicBezTo>
                    <a:pt x="38769" y="5481"/>
                    <a:pt x="38056" y="6203"/>
                    <a:pt x="37386" y="6965"/>
                  </a:cubicBezTo>
                  <a:cubicBezTo>
                    <a:pt x="37912" y="6122"/>
                    <a:pt x="38434" y="5299"/>
                    <a:pt x="38957" y="4502"/>
                  </a:cubicBezTo>
                  <a:close/>
                  <a:moveTo>
                    <a:pt x="8106" y="4055"/>
                  </a:moveTo>
                  <a:lnTo>
                    <a:pt x="8106" y="4055"/>
                  </a:lnTo>
                  <a:cubicBezTo>
                    <a:pt x="7809" y="4407"/>
                    <a:pt x="7509" y="4756"/>
                    <a:pt x="7188" y="5094"/>
                  </a:cubicBezTo>
                  <a:cubicBezTo>
                    <a:pt x="6949" y="5344"/>
                    <a:pt x="4827" y="7325"/>
                    <a:pt x="4569" y="7325"/>
                  </a:cubicBezTo>
                  <a:cubicBezTo>
                    <a:pt x="4497" y="7325"/>
                    <a:pt x="4573" y="7168"/>
                    <a:pt x="4881" y="6768"/>
                  </a:cubicBezTo>
                  <a:cubicBezTo>
                    <a:pt x="5118" y="6471"/>
                    <a:pt x="5375" y="6188"/>
                    <a:pt x="5655" y="5928"/>
                  </a:cubicBezTo>
                  <a:cubicBezTo>
                    <a:pt x="6256" y="5498"/>
                    <a:pt x="6842" y="5025"/>
                    <a:pt x="7416" y="4525"/>
                  </a:cubicBezTo>
                  <a:cubicBezTo>
                    <a:pt x="7644" y="4366"/>
                    <a:pt x="7875" y="4208"/>
                    <a:pt x="8106" y="4055"/>
                  </a:cubicBezTo>
                  <a:close/>
                  <a:moveTo>
                    <a:pt x="40472" y="5302"/>
                  </a:moveTo>
                  <a:lnTo>
                    <a:pt x="40472" y="5302"/>
                  </a:lnTo>
                  <a:cubicBezTo>
                    <a:pt x="40712" y="5429"/>
                    <a:pt x="40952" y="5559"/>
                    <a:pt x="41194" y="5686"/>
                  </a:cubicBezTo>
                  <a:cubicBezTo>
                    <a:pt x="40596" y="6231"/>
                    <a:pt x="40060" y="6829"/>
                    <a:pt x="39549" y="7450"/>
                  </a:cubicBezTo>
                  <a:cubicBezTo>
                    <a:pt x="39918" y="6812"/>
                    <a:pt x="40262" y="6159"/>
                    <a:pt x="40539" y="5466"/>
                  </a:cubicBezTo>
                  <a:cubicBezTo>
                    <a:pt x="40568" y="5400"/>
                    <a:pt x="40527" y="5337"/>
                    <a:pt x="40472" y="5302"/>
                  </a:cubicBezTo>
                  <a:close/>
                  <a:moveTo>
                    <a:pt x="12624" y="492"/>
                  </a:moveTo>
                  <a:cubicBezTo>
                    <a:pt x="12907" y="527"/>
                    <a:pt x="13187" y="576"/>
                    <a:pt x="13464" y="645"/>
                  </a:cubicBezTo>
                  <a:cubicBezTo>
                    <a:pt x="12688" y="1321"/>
                    <a:pt x="11952" y="2028"/>
                    <a:pt x="11227" y="2753"/>
                  </a:cubicBezTo>
                  <a:cubicBezTo>
                    <a:pt x="10878" y="3050"/>
                    <a:pt x="10569" y="3321"/>
                    <a:pt x="10442" y="3437"/>
                  </a:cubicBezTo>
                  <a:cubicBezTo>
                    <a:pt x="9414" y="4378"/>
                    <a:pt x="8366" y="5299"/>
                    <a:pt x="7312" y="6211"/>
                  </a:cubicBezTo>
                  <a:cubicBezTo>
                    <a:pt x="6438" y="6972"/>
                    <a:pt x="5536" y="7689"/>
                    <a:pt x="5385" y="7689"/>
                  </a:cubicBezTo>
                  <a:cubicBezTo>
                    <a:pt x="5279" y="7689"/>
                    <a:pt x="5548" y="7330"/>
                    <a:pt x="6469" y="6376"/>
                  </a:cubicBezTo>
                  <a:cubicBezTo>
                    <a:pt x="8438" y="4332"/>
                    <a:pt x="10794" y="2810"/>
                    <a:pt x="12593" y="582"/>
                  </a:cubicBezTo>
                  <a:cubicBezTo>
                    <a:pt x="12613" y="556"/>
                    <a:pt x="12621" y="524"/>
                    <a:pt x="12624" y="492"/>
                  </a:cubicBezTo>
                  <a:close/>
                  <a:moveTo>
                    <a:pt x="32609" y="3487"/>
                  </a:moveTo>
                  <a:cubicBezTo>
                    <a:pt x="32663" y="3487"/>
                    <a:pt x="32190" y="4108"/>
                    <a:pt x="30659" y="5946"/>
                  </a:cubicBezTo>
                  <a:cubicBezTo>
                    <a:pt x="30033" y="6696"/>
                    <a:pt x="29363" y="7412"/>
                    <a:pt x="28682" y="8120"/>
                  </a:cubicBezTo>
                  <a:cubicBezTo>
                    <a:pt x="29233" y="7407"/>
                    <a:pt x="29788" y="6693"/>
                    <a:pt x="30345" y="5983"/>
                  </a:cubicBezTo>
                  <a:cubicBezTo>
                    <a:pt x="30860" y="5329"/>
                    <a:pt x="32516" y="3487"/>
                    <a:pt x="32609" y="3487"/>
                  </a:cubicBezTo>
                  <a:close/>
                  <a:moveTo>
                    <a:pt x="15096" y="1217"/>
                  </a:moveTo>
                  <a:cubicBezTo>
                    <a:pt x="15422" y="1367"/>
                    <a:pt x="15745" y="1534"/>
                    <a:pt x="16063" y="1716"/>
                  </a:cubicBezTo>
                  <a:lnTo>
                    <a:pt x="16054" y="1716"/>
                  </a:lnTo>
                  <a:cubicBezTo>
                    <a:pt x="14131" y="3044"/>
                    <a:pt x="12673" y="4762"/>
                    <a:pt x="11034" y="6408"/>
                  </a:cubicBezTo>
                  <a:cubicBezTo>
                    <a:pt x="10442" y="7002"/>
                    <a:pt x="9838" y="7577"/>
                    <a:pt x="9229" y="8148"/>
                  </a:cubicBezTo>
                  <a:cubicBezTo>
                    <a:pt x="11239" y="5865"/>
                    <a:pt x="13378" y="3760"/>
                    <a:pt x="15096" y="1217"/>
                  </a:cubicBezTo>
                  <a:close/>
                  <a:moveTo>
                    <a:pt x="16517" y="2708"/>
                  </a:moveTo>
                  <a:cubicBezTo>
                    <a:pt x="16768" y="2708"/>
                    <a:pt x="14815" y="4967"/>
                    <a:pt x="14411" y="5368"/>
                  </a:cubicBezTo>
                  <a:cubicBezTo>
                    <a:pt x="13311" y="6462"/>
                    <a:pt x="12090" y="7441"/>
                    <a:pt x="10956" y="8501"/>
                  </a:cubicBezTo>
                  <a:lnTo>
                    <a:pt x="10953" y="8504"/>
                  </a:lnTo>
                  <a:cubicBezTo>
                    <a:pt x="12451" y="6754"/>
                    <a:pt x="13906" y="4950"/>
                    <a:pt x="15624" y="3402"/>
                  </a:cubicBezTo>
                  <a:cubicBezTo>
                    <a:pt x="16177" y="2904"/>
                    <a:pt x="16443" y="2708"/>
                    <a:pt x="16517" y="2708"/>
                  </a:cubicBezTo>
                  <a:close/>
                  <a:moveTo>
                    <a:pt x="5537" y="6985"/>
                  </a:moveTo>
                  <a:lnTo>
                    <a:pt x="5537" y="6985"/>
                  </a:lnTo>
                  <a:cubicBezTo>
                    <a:pt x="5078" y="7482"/>
                    <a:pt x="4656" y="8013"/>
                    <a:pt x="4269" y="8573"/>
                  </a:cubicBezTo>
                  <a:cubicBezTo>
                    <a:pt x="4229" y="8423"/>
                    <a:pt x="4194" y="8275"/>
                    <a:pt x="4162" y="8128"/>
                  </a:cubicBezTo>
                  <a:cubicBezTo>
                    <a:pt x="4624" y="7750"/>
                    <a:pt x="5081" y="7369"/>
                    <a:pt x="5537" y="6985"/>
                  </a:cubicBezTo>
                  <a:close/>
                  <a:moveTo>
                    <a:pt x="41503" y="5839"/>
                  </a:moveTo>
                  <a:cubicBezTo>
                    <a:pt x="42089" y="6128"/>
                    <a:pt x="42692" y="6376"/>
                    <a:pt x="43310" y="6584"/>
                  </a:cubicBezTo>
                  <a:cubicBezTo>
                    <a:pt x="42571" y="7288"/>
                    <a:pt x="41873" y="8021"/>
                    <a:pt x="41214" y="8789"/>
                  </a:cubicBezTo>
                  <a:cubicBezTo>
                    <a:pt x="41659" y="8076"/>
                    <a:pt x="42063" y="7337"/>
                    <a:pt x="42381" y="6549"/>
                  </a:cubicBezTo>
                  <a:cubicBezTo>
                    <a:pt x="42424" y="6437"/>
                    <a:pt x="42321" y="6351"/>
                    <a:pt x="42220" y="6351"/>
                  </a:cubicBezTo>
                  <a:cubicBezTo>
                    <a:pt x="42181" y="6351"/>
                    <a:pt x="42142" y="6364"/>
                    <a:pt x="42112" y="6393"/>
                  </a:cubicBezTo>
                  <a:cubicBezTo>
                    <a:pt x="41434" y="7063"/>
                    <a:pt x="40793" y="7770"/>
                    <a:pt x="40189" y="8509"/>
                  </a:cubicBezTo>
                  <a:cubicBezTo>
                    <a:pt x="40689" y="7637"/>
                    <a:pt x="41142" y="6754"/>
                    <a:pt x="41503" y="5839"/>
                  </a:cubicBezTo>
                  <a:close/>
                  <a:moveTo>
                    <a:pt x="35383" y="2914"/>
                  </a:moveTo>
                  <a:cubicBezTo>
                    <a:pt x="36237" y="3191"/>
                    <a:pt x="37060" y="3564"/>
                    <a:pt x="37874" y="3959"/>
                  </a:cubicBezTo>
                  <a:cubicBezTo>
                    <a:pt x="36523" y="5126"/>
                    <a:pt x="35256" y="6439"/>
                    <a:pt x="34046" y="7842"/>
                  </a:cubicBezTo>
                  <a:cubicBezTo>
                    <a:pt x="34967" y="6477"/>
                    <a:pt x="35873" y="5094"/>
                    <a:pt x="36731" y="3662"/>
                  </a:cubicBezTo>
                  <a:cubicBezTo>
                    <a:pt x="36787" y="3568"/>
                    <a:pt x="36709" y="3470"/>
                    <a:pt x="36618" y="3470"/>
                  </a:cubicBezTo>
                  <a:cubicBezTo>
                    <a:pt x="36597" y="3470"/>
                    <a:pt x="36575" y="3475"/>
                    <a:pt x="36555" y="3486"/>
                  </a:cubicBezTo>
                  <a:cubicBezTo>
                    <a:pt x="36130" y="3717"/>
                    <a:pt x="35746" y="4014"/>
                    <a:pt x="35414" y="4364"/>
                  </a:cubicBezTo>
                  <a:cubicBezTo>
                    <a:pt x="35582" y="4014"/>
                    <a:pt x="35761" y="3665"/>
                    <a:pt x="35905" y="3313"/>
                  </a:cubicBezTo>
                  <a:cubicBezTo>
                    <a:pt x="35947" y="3209"/>
                    <a:pt x="35847" y="3124"/>
                    <a:pt x="35752" y="3124"/>
                  </a:cubicBezTo>
                  <a:cubicBezTo>
                    <a:pt x="35715" y="3124"/>
                    <a:pt x="35678" y="3137"/>
                    <a:pt x="35651" y="3165"/>
                  </a:cubicBezTo>
                  <a:cubicBezTo>
                    <a:pt x="33676" y="5261"/>
                    <a:pt x="31817" y="7493"/>
                    <a:pt x="30016" y="9783"/>
                  </a:cubicBezTo>
                  <a:cubicBezTo>
                    <a:pt x="31465" y="7562"/>
                    <a:pt x="33292" y="4011"/>
                    <a:pt x="35313" y="2998"/>
                  </a:cubicBezTo>
                  <a:cubicBezTo>
                    <a:pt x="35345" y="2981"/>
                    <a:pt x="35371" y="2949"/>
                    <a:pt x="35383" y="2914"/>
                  </a:cubicBezTo>
                  <a:close/>
                  <a:moveTo>
                    <a:pt x="8551" y="5542"/>
                  </a:moveTo>
                  <a:lnTo>
                    <a:pt x="8551" y="5542"/>
                  </a:lnTo>
                  <a:cubicBezTo>
                    <a:pt x="8256" y="5859"/>
                    <a:pt x="7962" y="6174"/>
                    <a:pt x="7670" y="6491"/>
                  </a:cubicBezTo>
                  <a:cubicBezTo>
                    <a:pt x="6492" y="7655"/>
                    <a:pt x="5326" y="8812"/>
                    <a:pt x="4151" y="9904"/>
                  </a:cubicBezTo>
                  <a:cubicBezTo>
                    <a:pt x="4290" y="9580"/>
                    <a:pt x="4376" y="9289"/>
                    <a:pt x="4367" y="9041"/>
                  </a:cubicBezTo>
                  <a:cubicBezTo>
                    <a:pt x="5797" y="7912"/>
                    <a:pt x="7182" y="6737"/>
                    <a:pt x="8551" y="5542"/>
                  </a:cubicBezTo>
                  <a:close/>
                  <a:moveTo>
                    <a:pt x="28465" y="5063"/>
                  </a:moveTo>
                  <a:cubicBezTo>
                    <a:pt x="28540" y="5063"/>
                    <a:pt x="28546" y="5140"/>
                    <a:pt x="28500" y="5264"/>
                  </a:cubicBezTo>
                  <a:cubicBezTo>
                    <a:pt x="27839" y="5946"/>
                    <a:pt x="27218" y="6665"/>
                    <a:pt x="26641" y="7421"/>
                  </a:cubicBezTo>
                  <a:cubicBezTo>
                    <a:pt x="25321" y="8680"/>
                    <a:pt x="23970" y="9878"/>
                    <a:pt x="22677" y="11165"/>
                  </a:cubicBezTo>
                  <a:cubicBezTo>
                    <a:pt x="22966" y="10790"/>
                    <a:pt x="23254" y="10415"/>
                    <a:pt x="23549" y="10048"/>
                  </a:cubicBezTo>
                  <a:cubicBezTo>
                    <a:pt x="24984" y="8573"/>
                    <a:pt x="26401" y="7083"/>
                    <a:pt x="27752" y="5547"/>
                  </a:cubicBezTo>
                  <a:cubicBezTo>
                    <a:pt x="28141" y="5201"/>
                    <a:pt x="28365" y="5063"/>
                    <a:pt x="28465" y="5063"/>
                  </a:cubicBezTo>
                  <a:close/>
                  <a:moveTo>
                    <a:pt x="22183" y="6180"/>
                  </a:moveTo>
                  <a:cubicBezTo>
                    <a:pt x="21386" y="7753"/>
                    <a:pt x="19611" y="9104"/>
                    <a:pt x="18384" y="10360"/>
                  </a:cubicBezTo>
                  <a:cubicBezTo>
                    <a:pt x="18084" y="10666"/>
                    <a:pt x="17795" y="10984"/>
                    <a:pt x="17503" y="11298"/>
                  </a:cubicBezTo>
                  <a:cubicBezTo>
                    <a:pt x="17723" y="11041"/>
                    <a:pt x="17948" y="10787"/>
                    <a:pt x="18164" y="10524"/>
                  </a:cubicBezTo>
                  <a:cubicBezTo>
                    <a:pt x="19184" y="9280"/>
                    <a:pt x="21519" y="7487"/>
                    <a:pt x="22183" y="6180"/>
                  </a:cubicBezTo>
                  <a:close/>
                  <a:moveTo>
                    <a:pt x="22839" y="7063"/>
                  </a:moveTo>
                  <a:lnTo>
                    <a:pt x="22839" y="7063"/>
                  </a:lnTo>
                  <a:cubicBezTo>
                    <a:pt x="21638" y="8561"/>
                    <a:pt x="20203" y="9970"/>
                    <a:pt x="18765" y="11336"/>
                  </a:cubicBezTo>
                  <a:lnTo>
                    <a:pt x="18765" y="11336"/>
                  </a:lnTo>
                  <a:cubicBezTo>
                    <a:pt x="20102" y="9884"/>
                    <a:pt x="21456" y="8454"/>
                    <a:pt x="22839" y="7063"/>
                  </a:cubicBezTo>
                  <a:close/>
                  <a:moveTo>
                    <a:pt x="29092" y="4055"/>
                  </a:moveTo>
                  <a:lnTo>
                    <a:pt x="29092" y="4055"/>
                  </a:lnTo>
                  <a:cubicBezTo>
                    <a:pt x="28910" y="4205"/>
                    <a:pt x="28722" y="4349"/>
                    <a:pt x="28543" y="4499"/>
                  </a:cubicBezTo>
                  <a:cubicBezTo>
                    <a:pt x="28518" y="4452"/>
                    <a:pt x="28470" y="4426"/>
                    <a:pt x="28422" y="4426"/>
                  </a:cubicBezTo>
                  <a:cubicBezTo>
                    <a:pt x="28388" y="4426"/>
                    <a:pt x="28354" y="4439"/>
                    <a:pt x="28327" y="4465"/>
                  </a:cubicBezTo>
                  <a:cubicBezTo>
                    <a:pt x="25812" y="6523"/>
                    <a:pt x="23427" y="8951"/>
                    <a:pt x="21115" y="11443"/>
                  </a:cubicBezTo>
                  <a:lnTo>
                    <a:pt x="21115" y="11443"/>
                  </a:lnTo>
                  <a:cubicBezTo>
                    <a:pt x="22873" y="9528"/>
                    <a:pt x="24565" y="7562"/>
                    <a:pt x="25991" y="5406"/>
                  </a:cubicBezTo>
                  <a:cubicBezTo>
                    <a:pt x="26023" y="5360"/>
                    <a:pt x="26023" y="5299"/>
                    <a:pt x="25991" y="5250"/>
                  </a:cubicBezTo>
                  <a:cubicBezTo>
                    <a:pt x="27077" y="4996"/>
                    <a:pt x="28078" y="4534"/>
                    <a:pt x="29092" y="4055"/>
                  </a:cubicBezTo>
                  <a:close/>
                  <a:moveTo>
                    <a:pt x="39768" y="4929"/>
                  </a:moveTo>
                  <a:lnTo>
                    <a:pt x="39768" y="4929"/>
                  </a:lnTo>
                  <a:cubicBezTo>
                    <a:pt x="39998" y="5053"/>
                    <a:pt x="40228" y="5171"/>
                    <a:pt x="40457" y="5294"/>
                  </a:cubicBezTo>
                  <a:lnTo>
                    <a:pt x="40457" y="5294"/>
                  </a:lnTo>
                  <a:cubicBezTo>
                    <a:pt x="40433" y="5281"/>
                    <a:pt x="40405" y="5274"/>
                    <a:pt x="40378" y="5274"/>
                  </a:cubicBezTo>
                  <a:cubicBezTo>
                    <a:pt x="40343" y="5274"/>
                    <a:pt x="40309" y="5287"/>
                    <a:pt x="40285" y="5319"/>
                  </a:cubicBezTo>
                  <a:cubicBezTo>
                    <a:pt x="38648" y="7424"/>
                    <a:pt x="37074" y="9578"/>
                    <a:pt x="35504" y="11731"/>
                  </a:cubicBezTo>
                  <a:cubicBezTo>
                    <a:pt x="37017" y="9508"/>
                    <a:pt x="38451" y="7242"/>
                    <a:pt x="39765" y="4961"/>
                  </a:cubicBezTo>
                  <a:cubicBezTo>
                    <a:pt x="39771" y="4950"/>
                    <a:pt x="39765" y="4941"/>
                    <a:pt x="39768" y="4929"/>
                  </a:cubicBezTo>
                  <a:close/>
                  <a:moveTo>
                    <a:pt x="24530" y="6379"/>
                  </a:moveTo>
                  <a:cubicBezTo>
                    <a:pt x="24650" y="6379"/>
                    <a:pt x="21572" y="10289"/>
                    <a:pt x="21086" y="10793"/>
                  </a:cubicBezTo>
                  <a:cubicBezTo>
                    <a:pt x="20754" y="11139"/>
                    <a:pt x="20428" y="11486"/>
                    <a:pt x="20102" y="11835"/>
                  </a:cubicBezTo>
                  <a:cubicBezTo>
                    <a:pt x="20566" y="11290"/>
                    <a:pt x="21023" y="10738"/>
                    <a:pt x="21450" y="10169"/>
                  </a:cubicBezTo>
                  <a:cubicBezTo>
                    <a:pt x="22365" y="8951"/>
                    <a:pt x="23266" y="7733"/>
                    <a:pt x="24296" y="6607"/>
                  </a:cubicBezTo>
                  <a:cubicBezTo>
                    <a:pt x="24441" y="6449"/>
                    <a:pt x="24514" y="6379"/>
                    <a:pt x="24530" y="6379"/>
                  </a:cubicBezTo>
                  <a:close/>
                  <a:moveTo>
                    <a:pt x="35282" y="4813"/>
                  </a:moveTo>
                  <a:cubicBezTo>
                    <a:pt x="35377" y="4813"/>
                    <a:pt x="33831" y="7827"/>
                    <a:pt x="33737" y="7975"/>
                  </a:cubicBezTo>
                  <a:cubicBezTo>
                    <a:pt x="33471" y="8388"/>
                    <a:pt x="33191" y="8792"/>
                    <a:pt x="32911" y="9196"/>
                  </a:cubicBezTo>
                  <a:cubicBezTo>
                    <a:pt x="32172" y="10112"/>
                    <a:pt x="31453" y="11053"/>
                    <a:pt x="30749" y="12011"/>
                  </a:cubicBezTo>
                  <a:cubicBezTo>
                    <a:pt x="30864" y="11835"/>
                    <a:pt x="30971" y="11650"/>
                    <a:pt x="31090" y="11480"/>
                  </a:cubicBezTo>
                  <a:cubicBezTo>
                    <a:pt x="32097" y="10011"/>
                    <a:pt x="33021" y="8527"/>
                    <a:pt x="33930" y="7014"/>
                  </a:cubicBezTo>
                  <a:cubicBezTo>
                    <a:pt x="34170" y="6639"/>
                    <a:pt x="34392" y="6260"/>
                    <a:pt x="34612" y="5882"/>
                  </a:cubicBezTo>
                  <a:cubicBezTo>
                    <a:pt x="34646" y="5822"/>
                    <a:pt x="34681" y="5767"/>
                    <a:pt x="34716" y="5709"/>
                  </a:cubicBezTo>
                  <a:cubicBezTo>
                    <a:pt x="35091" y="5065"/>
                    <a:pt x="35255" y="4813"/>
                    <a:pt x="35282" y="4813"/>
                  </a:cubicBezTo>
                  <a:close/>
                  <a:moveTo>
                    <a:pt x="8429" y="7438"/>
                  </a:moveTo>
                  <a:lnTo>
                    <a:pt x="8429" y="7438"/>
                  </a:lnTo>
                  <a:cubicBezTo>
                    <a:pt x="7506" y="8498"/>
                    <a:pt x="6570" y="9552"/>
                    <a:pt x="5563" y="10539"/>
                  </a:cubicBezTo>
                  <a:cubicBezTo>
                    <a:pt x="4438" y="11641"/>
                    <a:pt x="3992" y="12059"/>
                    <a:pt x="3963" y="12059"/>
                  </a:cubicBezTo>
                  <a:cubicBezTo>
                    <a:pt x="3878" y="12059"/>
                    <a:pt x="7167" y="8675"/>
                    <a:pt x="7789" y="8071"/>
                  </a:cubicBezTo>
                  <a:cubicBezTo>
                    <a:pt x="8002" y="7863"/>
                    <a:pt x="8213" y="7649"/>
                    <a:pt x="8429" y="7438"/>
                  </a:cubicBezTo>
                  <a:close/>
                  <a:moveTo>
                    <a:pt x="13144" y="1921"/>
                  </a:moveTo>
                  <a:cubicBezTo>
                    <a:pt x="13171" y="1921"/>
                    <a:pt x="10818" y="4559"/>
                    <a:pt x="10528" y="4860"/>
                  </a:cubicBezTo>
                  <a:cubicBezTo>
                    <a:pt x="8083" y="7395"/>
                    <a:pt x="5482" y="9768"/>
                    <a:pt x="3057" y="12323"/>
                  </a:cubicBezTo>
                  <a:cubicBezTo>
                    <a:pt x="3169" y="11841"/>
                    <a:pt x="3449" y="11298"/>
                    <a:pt x="3724" y="10773"/>
                  </a:cubicBezTo>
                  <a:lnTo>
                    <a:pt x="3724" y="10770"/>
                  </a:lnTo>
                  <a:cubicBezTo>
                    <a:pt x="4206" y="10366"/>
                    <a:pt x="4673" y="9950"/>
                    <a:pt x="5130" y="9526"/>
                  </a:cubicBezTo>
                  <a:cubicBezTo>
                    <a:pt x="6371" y="8429"/>
                    <a:pt x="7633" y="7360"/>
                    <a:pt x="8871" y="6260"/>
                  </a:cubicBezTo>
                  <a:cubicBezTo>
                    <a:pt x="10176" y="5106"/>
                    <a:pt x="11363" y="3855"/>
                    <a:pt x="12535" y="2574"/>
                  </a:cubicBezTo>
                  <a:cubicBezTo>
                    <a:pt x="12962" y="2107"/>
                    <a:pt x="13137" y="1921"/>
                    <a:pt x="13144" y="1921"/>
                  </a:cubicBezTo>
                  <a:close/>
                  <a:moveTo>
                    <a:pt x="16302" y="1852"/>
                  </a:moveTo>
                  <a:cubicBezTo>
                    <a:pt x="16467" y="1947"/>
                    <a:pt x="16629" y="2045"/>
                    <a:pt x="16790" y="2146"/>
                  </a:cubicBezTo>
                  <a:cubicBezTo>
                    <a:pt x="13089" y="4727"/>
                    <a:pt x="10722" y="8657"/>
                    <a:pt x="7485" y="11754"/>
                  </a:cubicBezTo>
                  <a:cubicBezTo>
                    <a:pt x="6459" y="12735"/>
                    <a:pt x="6019" y="13111"/>
                    <a:pt x="5946" y="13111"/>
                  </a:cubicBezTo>
                  <a:cubicBezTo>
                    <a:pt x="5729" y="13111"/>
                    <a:pt x="8813" y="9739"/>
                    <a:pt x="9356" y="9150"/>
                  </a:cubicBezTo>
                  <a:cubicBezTo>
                    <a:pt x="11623" y="6705"/>
                    <a:pt x="14172" y="4603"/>
                    <a:pt x="16271" y="1996"/>
                  </a:cubicBezTo>
                  <a:cubicBezTo>
                    <a:pt x="16299" y="1956"/>
                    <a:pt x="16311" y="1904"/>
                    <a:pt x="16302" y="1855"/>
                  </a:cubicBezTo>
                  <a:lnTo>
                    <a:pt x="16302" y="1852"/>
                  </a:lnTo>
                  <a:close/>
                  <a:moveTo>
                    <a:pt x="38847" y="7685"/>
                  </a:moveTo>
                  <a:cubicBezTo>
                    <a:pt x="38877" y="7685"/>
                    <a:pt x="36215" y="11407"/>
                    <a:pt x="35862" y="11844"/>
                  </a:cubicBezTo>
                  <a:cubicBezTo>
                    <a:pt x="35449" y="12349"/>
                    <a:pt x="35056" y="12872"/>
                    <a:pt x="34661" y="13388"/>
                  </a:cubicBezTo>
                  <a:cubicBezTo>
                    <a:pt x="35963" y="11604"/>
                    <a:pt x="37259" y="9811"/>
                    <a:pt x="38578" y="8036"/>
                  </a:cubicBezTo>
                  <a:cubicBezTo>
                    <a:pt x="38761" y="7790"/>
                    <a:pt x="38842" y="7685"/>
                    <a:pt x="38847" y="7685"/>
                  </a:cubicBezTo>
                  <a:close/>
                  <a:moveTo>
                    <a:pt x="13960" y="2085"/>
                  </a:moveTo>
                  <a:cubicBezTo>
                    <a:pt x="14178" y="2085"/>
                    <a:pt x="11694" y="4989"/>
                    <a:pt x="11334" y="5386"/>
                  </a:cubicBezTo>
                  <a:cubicBezTo>
                    <a:pt x="9948" y="6919"/>
                    <a:pt x="8574" y="8452"/>
                    <a:pt x="7226" y="10011"/>
                  </a:cubicBezTo>
                  <a:cubicBezTo>
                    <a:pt x="6025" y="11131"/>
                    <a:pt x="4838" y="12265"/>
                    <a:pt x="3735" y="13495"/>
                  </a:cubicBezTo>
                  <a:cubicBezTo>
                    <a:pt x="3695" y="13541"/>
                    <a:pt x="3686" y="13605"/>
                    <a:pt x="3706" y="13663"/>
                  </a:cubicBezTo>
                  <a:cubicBezTo>
                    <a:pt x="3276" y="13492"/>
                    <a:pt x="3074" y="13230"/>
                    <a:pt x="3022" y="12909"/>
                  </a:cubicBezTo>
                  <a:cubicBezTo>
                    <a:pt x="6420" y="10646"/>
                    <a:pt x="8811" y="7444"/>
                    <a:pt x="11507" y="4424"/>
                  </a:cubicBezTo>
                  <a:cubicBezTo>
                    <a:pt x="12047" y="3830"/>
                    <a:pt x="12613" y="3264"/>
                    <a:pt x="13207" y="2721"/>
                  </a:cubicBezTo>
                  <a:cubicBezTo>
                    <a:pt x="13680" y="2268"/>
                    <a:pt x="13905" y="2085"/>
                    <a:pt x="13960" y="2085"/>
                  </a:cubicBezTo>
                  <a:close/>
                  <a:moveTo>
                    <a:pt x="15072" y="2758"/>
                  </a:moveTo>
                  <a:cubicBezTo>
                    <a:pt x="15144" y="2758"/>
                    <a:pt x="13384" y="4726"/>
                    <a:pt x="13190" y="4927"/>
                  </a:cubicBezTo>
                  <a:cubicBezTo>
                    <a:pt x="12197" y="5946"/>
                    <a:pt x="11135" y="6910"/>
                    <a:pt x="10110" y="7900"/>
                  </a:cubicBezTo>
                  <a:cubicBezTo>
                    <a:pt x="8207" y="9736"/>
                    <a:pt x="6553" y="11815"/>
                    <a:pt x="4702" y="13709"/>
                  </a:cubicBezTo>
                  <a:cubicBezTo>
                    <a:pt x="4665" y="13746"/>
                    <a:pt x="4650" y="13801"/>
                    <a:pt x="4665" y="13856"/>
                  </a:cubicBezTo>
                  <a:cubicBezTo>
                    <a:pt x="4431" y="13839"/>
                    <a:pt x="4200" y="13804"/>
                    <a:pt x="3972" y="13746"/>
                  </a:cubicBezTo>
                  <a:cubicBezTo>
                    <a:pt x="5363" y="12713"/>
                    <a:pt x="6472" y="11425"/>
                    <a:pt x="7566" y="10106"/>
                  </a:cubicBezTo>
                  <a:cubicBezTo>
                    <a:pt x="7742" y="9944"/>
                    <a:pt x="7918" y="9780"/>
                    <a:pt x="8092" y="9618"/>
                  </a:cubicBezTo>
                  <a:cubicBezTo>
                    <a:pt x="10182" y="7684"/>
                    <a:pt x="12180" y="5715"/>
                    <a:pt x="14154" y="3665"/>
                  </a:cubicBezTo>
                  <a:cubicBezTo>
                    <a:pt x="14791" y="3005"/>
                    <a:pt x="15047" y="2758"/>
                    <a:pt x="15072" y="2758"/>
                  </a:cubicBezTo>
                  <a:close/>
                  <a:moveTo>
                    <a:pt x="7474" y="12115"/>
                  </a:moveTo>
                  <a:lnTo>
                    <a:pt x="7474" y="12115"/>
                  </a:lnTo>
                  <a:cubicBezTo>
                    <a:pt x="6980" y="12678"/>
                    <a:pt x="6501" y="13256"/>
                    <a:pt x="6039" y="13839"/>
                  </a:cubicBezTo>
                  <a:cubicBezTo>
                    <a:pt x="5719" y="13862"/>
                    <a:pt x="5430" y="13874"/>
                    <a:pt x="5169" y="13874"/>
                  </a:cubicBezTo>
                  <a:cubicBezTo>
                    <a:pt x="5140" y="13874"/>
                    <a:pt x="5112" y="13874"/>
                    <a:pt x="5083" y="13873"/>
                  </a:cubicBezTo>
                  <a:cubicBezTo>
                    <a:pt x="5950" y="13357"/>
                    <a:pt x="6732" y="12759"/>
                    <a:pt x="7474" y="12115"/>
                  </a:cubicBezTo>
                  <a:close/>
                  <a:moveTo>
                    <a:pt x="17255" y="2441"/>
                  </a:moveTo>
                  <a:cubicBezTo>
                    <a:pt x="17486" y="2588"/>
                    <a:pt x="17714" y="2738"/>
                    <a:pt x="17945" y="2888"/>
                  </a:cubicBezTo>
                  <a:cubicBezTo>
                    <a:pt x="15869" y="4609"/>
                    <a:pt x="13964" y="6474"/>
                    <a:pt x="12090" y="8411"/>
                  </a:cubicBezTo>
                  <a:cubicBezTo>
                    <a:pt x="11103" y="9433"/>
                    <a:pt x="10121" y="10461"/>
                    <a:pt x="9125" y="11477"/>
                  </a:cubicBezTo>
                  <a:cubicBezTo>
                    <a:pt x="8828" y="11780"/>
                    <a:pt x="6625" y="14032"/>
                    <a:pt x="6250" y="14266"/>
                  </a:cubicBezTo>
                  <a:cubicBezTo>
                    <a:pt x="6238" y="14252"/>
                    <a:pt x="6227" y="14237"/>
                    <a:pt x="6212" y="14226"/>
                  </a:cubicBezTo>
                  <a:cubicBezTo>
                    <a:pt x="6253" y="14159"/>
                    <a:pt x="6296" y="14096"/>
                    <a:pt x="6345" y="14032"/>
                  </a:cubicBezTo>
                  <a:lnTo>
                    <a:pt x="6391" y="14029"/>
                  </a:lnTo>
                  <a:cubicBezTo>
                    <a:pt x="6463" y="14018"/>
                    <a:pt x="6478" y="13943"/>
                    <a:pt x="6458" y="13885"/>
                  </a:cubicBezTo>
                  <a:cubicBezTo>
                    <a:pt x="6541" y="13775"/>
                    <a:pt x="6648" y="13642"/>
                    <a:pt x="6778" y="13487"/>
                  </a:cubicBezTo>
                  <a:cubicBezTo>
                    <a:pt x="9968" y="9627"/>
                    <a:pt x="14645" y="6722"/>
                    <a:pt x="17255" y="2441"/>
                  </a:cubicBezTo>
                  <a:close/>
                  <a:moveTo>
                    <a:pt x="19400" y="4748"/>
                  </a:moveTo>
                  <a:lnTo>
                    <a:pt x="19400" y="4748"/>
                  </a:lnTo>
                  <a:cubicBezTo>
                    <a:pt x="19106" y="5654"/>
                    <a:pt x="16946" y="7528"/>
                    <a:pt x="16522" y="7993"/>
                  </a:cubicBezTo>
                  <a:cubicBezTo>
                    <a:pt x="14928" y="9742"/>
                    <a:pt x="13297" y="11454"/>
                    <a:pt x="11674" y="13175"/>
                  </a:cubicBezTo>
                  <a:cubicBezTo>
                    <a:pt x="11181" y="13700"/>
                    <a:pt x="10664" y="14223"/>
                    <a:pt x="10144" y="14751"/>
                  </a:cubicBezTo>
                  <a:cubicBezTo>
                    <a:pt x="13095" y="11287"/>
                    <a:pt x="15979" y="7770"/>
                    <a:pt x="19400" y="4748"/>
                  </a:cubicBezTo>
                  <a:close/>
                  <a:moveTo>
                    <a:pt x="20035" y="5595"/>
                  </a:moveTo>
                  <a:lnTo>
                    <a:pt x="20035" y="5595"/>
                  </a:lnTo>
                  <a:cubicBezTo>
                    <a:pt x="19660" y="5937"/>
                    <a:pt x="19004" y="6827"/>
                    <a:pt x="18297" y="7770"/>
                  </a:cubicBezTo>
                  <a:cubicBezTo>
                    <a:pt x="16617" y="9286"/>
                    <a:pt x="15084" y="11041"/>
                    <a:pt x="13606" y="12857"/>
                  </a:cubicBezTo>
                  <a:cubicBezTo>
                    <a:pt x="13043" y="13383"/>
                    <a:pt x="12483" y="13905"/>
                    <a:pt x="11923" y="14431"/>
                  </a:cubicBezTo>
                  <a:cubicBezTo>
                    <a:pt x="11729" y="14612"/>
                    <a:pt x="11539" y="14800"/>
                    <a:pt x="11345" y="14982"/>
                  </a:cubicBezTo>
                  <a:cubicBezTo>
                    <a:pt x="14092" y="11733"/>
                    <a:pt x="16871" y="8450"/>
                    <a:pt x="20035" y="5595"/>
                  </a:cubicBezTo>
                  <a:close/>
                  <a:moveTo>
                    <a:pt x="43095" y="7399"/>
                  </a:moveTo>
                  <a:cubicBezTo>
                    <a:pt x="43114" y="7399"/>
                    <a:pt x="43114" y="7423"/>
                    <a:pt x="43088" y="7476"/>
                  </a:cubicBezTo>
                  <a:cubicBezTo>
                    <a:pt x="41748" y="10230"/>
                    <a:pt x="38913" y="12638"/>
                    <a:pt x="36944" y="15164"/>
                  </a:cubicBezTo>
                  <a:cubicBezTo>
                    <a:pt x="37196" y="14765"/>
                    <a:pt x="37444" y="14367"/>
                    <a:pt x="37698" y="13972"/>
                  </a:cubicBezTo>
                  <a:cubicBezTo>
                    <a:pt x="38711" y="12384"/>
                    <a:pt x="39823" y="10880"/>
                    <a:pt x="41004" y="9410"/>
                  </a:cubicBezTo>
                  <a:lnTo>
                    <a:pt x="41004" y="9410"/>
                  </a:lnTo>
                  <a:cubicBezTo>
                    <a:pt x="41001" y="9413"/>
                    <a:pt x="41000" y="9415"/>
                    <a:pt x="41001" y="9415"/>
                  </a:cubicBezTo>
                  <a:cubicBezTo>
                    <a:pt x="41016" y="9415"/>
                    <a:pt x="42914" y="7399"/>
                    <a:pt x="43095" y="7399"/>
                  </a:cubicBezTo>
                  <a:close/>
                  <a:moveTo>
                    <a:pt x="37289" y="4570"/>
                  </a:moveTo>
                  <a:cubicBezTo>
                    <a:pt x="37379" y="4570"/>
                    <a:pt x="36232" y="6345"/>
                    <a:pt x="35937" y="6780"/>
                  </a:cubicBezTo>
                  <a:cubicBezTo>
                    <a:pt x="35504" y="7415"/>
                    <a:pt x="35088" y="8056"/>
                    <a:pt x="34667" y="8697"/>
                  </a:cubicBezTo>
                  <a:cubicBezTo>
                    <a:pt x="33304" y="10268"/>
                    <a:pt x="31979" y="11873"/>
                    <a:pt x="30688" y="13478"/>
                  </a:cubicBezTo>
                  <a:cubicBezTo>
                    <a:pt x="29883" y="14474"/>
                    <a:pt x="29043" y="15479"/>
                    <a:pt x="28211" y="16498"/>
                  </a:cubicBezTo>
                  <a:cubicBezTo>
                    <a:pt x="28598" y="15966"/>
                    <a:pt x="28985" y="15435"/>
                    <a:pt x="29378" y="14913"/>
                  </a:cubicBezTo>
                  <a:cubicBezTo>
                    <a:pt x="31321" y="12323"/>
                    <a:pt x="33411" y="9852"/>
                    <a:pt x="35296" y="7219"/>
                  </a:cubicBezTo>
                  <a:cubicBezTo>
                    <a:pt x="36725" y="5222"/>
                    <a:pt x="37235" y="4570"/>
                    <a:pt x="37289" y="4570"/>
                  </a:cubicBezTo>
                  <a:close/>
                  <a:moveTo>
                    <a:pt x="20053" y="12597"/>
                  </a:moveTo>
                  <a:lnTo>
                    <a:pt x="20053" y="12597"/>
                  </a:lnTo>
                  <a:cubicBezTo>
                    <a:pt x="18395" y="14402"/>
                    <a:pt x="16770" y="16218"/>
                    <a:pt x="15153" y="17933"/>
                  </a:cubicBezTo>
                  <a:lnTo>
                    <a:pt x="15153" y="17935"/>
                  </a:lnTo>
                  <a:cubicBezTo>
                    <a:pt x="15104" y="17987"/>
                    <a:pt x="15055" y="18039"/>
                    <a:pt x="15003" y="18091"/>
                  </a:cubicBezTo>
                  <a:cubicBezTo>
                    <a:pt x="16617" y="16212"/>
                    <a:pt x="18346" y="14410"/>
                    <a:pt x="20053" y="12597"/>
                  </a:cubicBezTo>
                  <a:close/>
                  <a:moveTo>
                    <a:pt x="17446" y="3783"/>
                  </a:moveTo>
                  <a:cubicBezTo>
                    <a:pt x="13499" y="9349"/>
                    <a:pt x="8288" y="13946"/>
                    <a:pt x="3753" y="19018"/>
                  </a:cubicBezTo>
                  <a:cubicBezTo>
                    <a:pt x="3767" y="18911"/>
                    <a:pt x="3781" y="18804"/>
                    <a:pt x="3807" y="18695"/>
                  </a:cubicBezTo>
                  <a:cubicBezTo>
                    <a:pt x="4148" y="17269"/>
                    <a:pt x="5410" y="16065"/>
                    <a:pt x="6117" y="14754"/>
                  </a:cubicBezTo>
                  <a:cubicBezTo>
                    <a:pt x="7947" y="13152"/>
                    <a:pt x="9665" y="11448"/>
                    <a:pt x="11357" y="9690"/>
                  </a:cubicBezTo>
                  <a:cubicBezTo>
                    <a:pt x="13181" y="7799"/>
                    <a:pt x="15993" y="5827"/>
                    <a:pt x="17446" y="3783"/>
                  </a:cubicBezTo>
                  <a:close/>
                  <a:moveTo>
                    <a:pt x="19212" y="3708"/>
                  </a:moveTo>
                  <a:cubicBezTo>
                    <a:pt x="19371" y="3809"/>
                    <a:pt x="19533" y="3907"/>
                    <a:pt x="19695" y="4003"/>
                  </a:cubicBezTo>
                  <a:cubicBezTo>
                    <a:pt x="19689" y="4006"/>
                    <a:pt x="19686" y="4003"/>
                    <a:pt x="19680" y="4009"/>
                  </a:cubicBezTo>
                  <a:cubicBezTo>
                    <a:pt x="14165" y="8704"/>
                    <a:pt x="10109" y="14743"/>
                    <a:pt x="5040" y="19875"/>
                  </a:cubicBezTo>
                  <a:lnTo>
                    <a:pt x="5040" y="19875"/>
                  </a:lnTo>
                  <a:cubicBezTo>
                    <a:pt x="7502" y="17382"/>
                    <a:pt x="9537" y="14550"/>
                    <a:pt x="11871" y="11936"/>
                  </a:cubicBezTo>
                  <a:cubicBezTo>
                    <a:pt x="14328" y="9185"/>
                    <a:pt x="16952" y="6627"/>
                    <a:pt x="19212" y="3708"/>
                  </a:cubicBezTo>
                  <a:close/>
                  <a:moveTo>
                    <a:pt x="25451" y="5365"/>
                  </a:moveTo>
                  <a:lnTo>
                    <a:pt x="25451" y="5365"/>
                  </a:lnTo>
                  <a:cubicBezTo>
                    <a:pt x="22916" y="6881"/>
                    <a:pt x="21378" y="9791"/>
                    <a:pt x="19403" y="11910"/>
                  </a:cubicBezTo>
                  <a:cubicBezTo>
                    <a:pt x="16779" y="14722"/>
                    <a:pt x="14342" y="17686"/>
                    <a:pt x="11755" y="20524"/>
                  </a:cubicBezTo>
                  <a:lnTo>
                    <a:pt x="11755" y="20524"/>
                  </a:lnTo>
                  <a:cubicBezTo>
                    <a:pt x="13132" y="18548"/>
                    <a:pt x="14386" y="16474"/>
                    <a:pt x="15956" y="14618"/>
                  </a:cubicBezTo>
                  <a:cubicBezTo>
                    <a:pt x="18407" y="11728"/>
                    <a:pt x="22071" y="9225"/>
                    <a:pt x="23996" y="5920"/>
                  </a:cubicBezTo>
                  <a:cubicBezTo>
                    <a:pt x="24146" y="5770"/>
                    <a:pt x="24294" y="5617"/>
                    <a:pt x="24447" y="5472"/>
                  </a:cubicBezTo>
                  <a:cubicBezTo>
                    <a:pt x="24784" y="5461"/>
                    <a:pt x="25119" y="5426"/>
                    <a:pt x="25451" y="5365"/>
                  </a:cubicBezTo>
                  <a:close/>
                  <a:moveTo>
                    <a:pt x="34392" y="2634"/>
                  </a:moveTo>
                  <a:cubicBezTo>
                    <a:pt x="34586" y="2680"/>
                    <a:pt x="34773" y="2735"/>
                    <a:pt x="34961" y="2790"/>
                  </a:cubicBezTo>
                  <a:cubicBezTo>
                    <a:pt x="33636" y="3596"/>
                    <a:pt x="32383" y="5960"/>
                    <a:pt x="31523" y="7118"/>
                  </a:cubicBezTo>
                  <a:cubicBezTo>
                    <a:pt x="29279" y="10141"/>
                    <a:pt x="27149" y="13247"/>
                    <a:pt x="24929" y="16287"/>
                  </a:cubicBezTo>
                  <a:cubicBezTo>
                    <a:pt x="24181" y="17315"/>
                    <a:pt x="21886" y="20124"/>
                    <a:pt x="21401" y="20779"/>
                  </a:cubicBezTo>
                  <a:cubicBezTo>
                    <a:pt x="23003" y="18614"/>
                    <a:pt x="24455" y="16339"/>
                    <a:pt x="25835" y="14029"/>
                  </a:cubicBezTo>
                  <a:cubicBezTo>
                    <a:pt x="28298" y="9910"/>
                    <a:pt x="32140" y="6812"/>
                    <a:pt x="34392" y="2634"/>
                  </a:cubicBezTo>
                  <a:close/>
                  <a:moveTo>
                    <a:pt x="17438" y="5317"/>
                  </a:moveTo>
                  <a:cubicBezTo>
                    <a:pt x="17460" y="5317"/>
                    <a:pt x="17420" y="5380"/>
                    <a:pt x="17298" y="5527"/>
                  </a:cubicBezTo>
                  <a:cubicBezTo>
                    <a:pt x="12979" y="10735"/>
                    <a:pt x="8173" y="15479"/>
                    <a:pt x="4021" y="20854"/>
                  </a:cubicBezTo>
                  <a:cubicBezTo>
                    <a:pt x="4001" y="20883"/>
                    <a:pt x="3992" y="20921"/>
                    <a:pt x="3998" y="20958"/>
                  </a:cubicBezTo>
                  <a:cubicBezTo>
                    <a:pt x="3822" y="20537"/>
                    <a:pt x="3724" y="20086"/>
                    <a:pt x="3709" y="19633"/>
                  </a:cubicBezTo>
                  <a:cubicBezTo>
                    <a:pt x="6261" y="17179"/>
                    <a:pt x="8712" y="14638"/>
                    <a:pt x="11109" y="12031"/>
                  </a:cubicBezTo>
                  <a:cubicBezTo>
                    <a:pt x="12416" y="10608"/>
                    <a:pt x="13724" y="9179"/>
                    <a:pt x="14948" y="7681"/>
                  </a:cubicBezTo>
                  <a:cubicBezTo>
                    <a:pt x="15223" y="7347"/>
                    <a:pt x="17315" y="5317"/>
                    <a:pt x="17438" y="5317"/>
                  </a:cubicBezTo>
                  <a:close/>
                  <a:moveTo>
                    <a:pt x="14521" y="14179"/>
                  </a:moveTo>
                  <a:lnTo>
                    <a:pt x="14521" y="14179"/>
                  </a:lnTo>
                  <a:cubicBezTo>
                    <a:pt x="12419" y="16599"/>
                    <a:pt x="10320" y="19006"/>
                    <a:pt x="7994" y="21221"/>
                  </a:cubicBezTo>
                  <a:cubicBezTo>
                    <a:pt x="10072" y="19160"/>
                    <a:pt x="12197" y="16541"/>
                    <a:pt x="14290" y="14419"/>
                  </a:cubicBezTo>
                  <a:cubicBezTo>
                    <a:pt x="14368" y="14341"/>
                    <a:pt x="14443" y="14260"/>
                    <a:pt x="14521" y="14179"/>
                  </a:cubicBezTo>
                  <a:close/>
                  <a:moveTo>
                    <a:pt x="29661" y="6214"/>
                  </a:moveTo>
                  <a:lnTo>
                    <a:pt x="29661" y="6214"/>
                  </a:lnTo>
                  <a:cubicBezTo>
                    <a:pt x="28439" y="7672"/>
                    <a:pt x="27282" y="9194"/>
                    <a:pt x="26141" y="10718"/>
                  </a:cubicBezTo>
                  <a:cubicBezTo>
                    <a:pt x="25925" y="10943"/>
                    <a:pt x="25702" y="11165"/>
                    <a:pt x="25486" y="11393"/>
                  </a:cubicBezTo>
                  <a:cubicBezTo>
                    <a:pt x="24094" y="12869"/>
                    <a:pt x="22977" y="14523"/>
                    <a:pt x="21915" y="16215"/>
                  </a:cubicBezTo>
                  <a:cubicBezTo>
                    <a:pt x="20688" y="17751"/>
                    <a:pt x="19449" y="19275"/>
                    <a:pt x="18179" y="20779"/>
                  </a:cubicBezTo>
                  <a:cubicBezTo>
                    <a:pt x="18009" y="20978"/>
                    <a:pt x="17832" y="21169"/>
                    <a:pt x="17659" y="21368"/>
                  </a:cubicBezTo>
                  <a:cubicBezTo>
                    <a:pt x="20370" y="17722"/>
                    <a:pt x="22778" y="13793"/>
                    <a:pt x="25639" y="10288"/>
                  </a:cubicBezTo>
                  <a:cubicBezTo>
                    <a:pt x="26831" y="8830"/>
                    <a:pt x="28361" y="7603"/>
                    <a:pt x="29661" y="6214"/>
                  </a:cubicBezTo>
                  <a:close/>
                  <a:moveTo>
                    <a:pt x="31404" y="10507"/>
                  </a:moveTo>
                  <a:cubicBezTo>
                    <a:pt x="30527" y="11812"/>
                    <a:pt x="29626" y="13105"/>
                    <a:pt x="28734" y="14405"/>
                  </a:cubicBezTo>
                  <a:cubicBezTo>
                    <a:pt x="28445" y="14823"/>
                    <a:pt x="28182" y="15250"/>
                    <a:pt x="27923" y="15681"/>
                  </a:cubicBezTo>
                  <a:cubicBezTo>
                    <a:pt x="26863" y="17020"/>
                    <a:pt x="25798" y="18357"/>
                    <a:pt x="24689" y="19656"/>
                  </a:cubicBezTo>
                  <a:cubicBezTo>
                    <a:pt x="24144" y="20298"/>
                    <a:pt x="22870" y="21427"/>
                    <a:pt x="22565" y="21427"/>
                  </a:cubicBezTo>
                  <a:cubicBezTo>
                    <a:pt x="22340" y="21427"/>
                    <a:pt x="22640" y="20815"/>
                    <a:pt x="24141" y="18949"/>
                  </a:cubicBezTo>
                  <a:cubicBezTo>
                    <a:pt x="25033" y="17837"/>
                    <a:pt x="26037" y="16801"/>
                    <a:pt x="26973" y="15724"/>
                  </a:cubicBezTo>
                  <a:cubicBezTo>
                    <a:pt x="28376" y="14107"/>
                    <a:pt x="29938" y="12349"/>
                    <a:pt x="31404" y="10507"/>
                  </a:cubicBezTo>
                  <a:close/>
                  <a:moveTo>
                    <a:pt x="15708" y="9401"/>
                  </a:moveTo>
                  <a:cubicBezTo>
                    <a:pt x="14074" y="11188"/>
                    <a:pt x="12517" y="13059"/>
                    <a:pt x="10956" y="14893"/>
                  </a:cubicBezTo>
                  <a:cubicBezTo>
                    <a:pt x="10090" y="15912"/>
                    <a:pt x="9232" y="16937"/>
                    <a:pt x="8369" y="17956"/>
                  </a:cubicBezTo>
                  <a:cubicBezTo>
                    <a:pt x="7950" y="18403"/>
                    <a:pt x="7546" y="18862"/>
                    <a:pt x="7142" y="19324"/>
                  </a:cubicBezTo>
                  <a:cubicBezTo>
                    <a:pt x="6530" y="19965"/>
                    <a:pt x="5883" y="20563"/>
                    <a:pt x="5153" y="21079"/>
                  </a:cubicBezTo>
                  <a:cubicBezTo>
                    <a:pt x="4806" y="21422"/>
                    <a:pt x="4616" y="21593"/>
                    <a:pt x="4584" y="21593"/>
                  </a:cubicBezTo>
                  <a:cubicBezTo>
                    <a:pt x="4552" y="21593"/>
                    <a:pt x="4677" y="21423"/>
                    <a:pt x="4959" y="21082"/>
                  </a:cubicBezTo>
                  <a:cubicBezTo>
                    <a:pt x="5924" y="19847"/>
                    <a:pt x="7024" y="18700"/>
                    <a:pt x="8086" y="17546"/>
                  </a:cubicBezTo>
                  <a:cubicBezTo>
                    <a:pt x="10606" y="14812"/>
                    <a:pt x="13179" y="12127"/>
                    <a:pt x="15708" y="9401"/>
                  </a:cubicBezTo>
                  <a:close/>
                  <a:moveTo>
                    <a:pt x="12053" y="14794"/>
                  </a:moveTo>
                  <a:lnTo>
                    <a:pt x="12053" y="14794"/>
                  </a:lnTo>
                  <a:cubicBezTo>
                    <a:pt x="10243" y="17069"/>
                    <a:pt x="8455" y="19330"/>
                    <a:pt x="6504" y="21209"/>
                  </a:cubicBezTo>
                  <a:cubicBezTo>
                    <a:pt x="5963" y="21589"/>
                    <a:pt x="5639" y="21779"/>
                    <a:pt x="5529" y="21779"/>
                  </a:cubicBezTo>
                  <a:cubicBezTo>
                    <a:pt x="5353" y="21779"/>
                    <a:pt x="5730" y="21292"/>
                    <a:pt x="6651" y="20326"/>
                  </a:cubicBezTo>
                  <a:cubicBezTo>
                    <a:pt x="7656" y="19451"/>
                    <a:pt x="8545" y="18429"/>
                    <a:pt x="9397" y="17378"/>
                  </a:cubicBezTo>
                  <a:lnTo>
                    <a:pt x="9521" y="17248"/>
                  </a:lnTo>
                  <a:cubicBezTo>
                    <a:pt x="10344" y="16408"/>
                    <a:pt x="11192" y="15597"/>
                    <a:pt x="12053" y="14794"/>
                  </a:cubicBezTo>
                  <a:close/>
                  <a:moveTo>
                    <a:pt x="29871" y="7239"/>
                  </a:moveTo>
                  <a:cubicBezTo>
                    <a:pt x="26089" y="12092"/>
                    <a:pt x="22859" y="17462"/>
                    <a:pt x="18603" y="21865"/>
                  </a:cubicBezTo>
                  <a:cubicBezTo>
                    <a:pt x="20506" y="19893"/>
                    <a:pt x="21857" y="17344"/>
                    <a:pt x="23381" y="14936"/>
                  </a:cubicBezTo>
                  <a:cubicBezTo>
                    <a:pt x="24574" y="13423"/>
                    <a:pt x="25760" y="11899"/>
                    <a:pt x="26935" y="10371"/>
                  </a:cubicBezTo>
                  <a:cubicBezTo>
                    <a:pt x="27917" y="9318"/>
                    <a:pt x="28910" y="8290"/>
                    <a:pt x="29871" y="7239"/>
                  </a:cubicBezTo>
                  <a:close/>
                  <a:moveTo>
                    <a:pt x="5713" y="21056"/>
                  </a:moveTo>
                  <a:lnTo>
                    <a:pt x="5713" y="21056"/>
                  </a:lnTo>
                  <a:cubicBezTo>
                    <a:pt x="5407" y="21449"/>
                    <a:pt x="5104" y="21842"/>
                    <a:pt x="4812" y="22249"/>
                  </a:cubicBezTo>
                  <a:cubicBezTo>
                    <a:pt x="4694" y="22107"/>
                    <a:pt x="4581" y="21960"/>
                    <a:pt x="4477" y="21807"/>
                  </a:cubicBezTo>
                  <a:cubicBezTo>
                    <a:pt x="4907" y="21587"/>
                    <a:pt x="5320" y="21336"/>
                    <a:pt x="5713" y="21056"/>
                  </a:cubicBezTo>
                  <a:close/>
                  <a:moveTo>
                    <a:pt x="32943" y="11333"/>
                  </a:moveTo>
                  <a:cubicBezTo>
                    <a:pt x="32689" y="11728"/>
                    <a:pt x="32432" y="12121"/>
                    <a:pt x="32178" y="12517"/>
                  </a:cubicBezTo>
                  <a:cubicBezTo>
                    <a:pt x="30307" y="15378"/>
                    <a:pt x="28315" y="18155"/>
                    <a:pt x="26205" y="20854"/>
                  </a:cubicBezTo>
                  <a:cubicBezTo>
                    <a:pt x="25889" y="21257"/>
                    <a:pt x="24779" y="22414"/>
                    <a:pt x="24526" y="22414"/>
                  </a:cubicBezTo>
                  <a:cubicBezTo>
                    <a:pt x="24384" y="22414"/>
                    <a:pt x="24513" y="22050"/>
                    <a:pt x="25203" y="20981"/>
                  </a:cubicBezTo>
                  <a:cubicBezTo>
                    <a:pt x="25252" y="20903"/>
                    <a:pt x="25316" y="20828"/>
                    <a:pt x="25368" y="20750"/>
                  </a:cubicBezTo>
                  <a:cubicBezTo>
                    <a:pt x="25642" y="20398"/>
                    <a:pt x="25899" y="20028"/>
                    <a:pt x="26153" y="19656"/>
                  </a:cubicBezTo>
                  <a:cubicBezTo>
                    <a:pt x="27097" y="18438"/>
                    <a:pt x="28168" y="17269"/>
                    <a:pt x="29098" y="16065"/>
                  </a:cubicBezTo>
                  <a:cubicBezTo>
                    <a:pt x="30348" y="14448"/>
                    <a:pt x="31638" y="12886"/>
                    <a:pt x="32943" y="11333"/>
                  </a:cubicBezTo>
                  <a:close/>
                  <a:moveTo>
                    <a:pt x="22992" y="5342"/>
                  </a:moveTo>
                  <a:cubicBezTo>
                    <a:pt x="23127" y="5368"/>
                    <a:pt x="23263" y="5403"/>
                    <a:pt x="23401" y="5420"/>
                  </a:cubicBezTo>
                  <a:cubicBezTo>
                    <a:pt x="23586" y="5443"/>
                    <a:pt x="23762" y="5452"/>
                    <a:pt x="23938" y="5464"/>
                  </a:cubicBezTo>
                  <a:cubicBezTo>
                    <a:pt x="21785" y="7571"/>
                    <a:pt x="19850" y="9933"/>
                    <a:pt x="17850" y="12208"/>
                  </a:cubicBezTo>
                  <a:cubicBezTo>
                    <a:pt x="17096" y="12926"/>
                    <a:pt x="16363" y="13634"/>
                    <a:pt x="15685" y="14344"/>
                  </a:cubicBezTo>
                  <a:cubicBezTo>
                    <a:pt x="15136" y="14930"/>
                    <a:pt x="14625" y="15551"/>
                    <a:pt x="14154" y="16200"/>
                  </a:cubicBezTo>
                  <a:cubicBezTo>
                    <a:pt x="13505" y="16885"/>
                    <a:pt x="12864" y="17575"/>
                    <a:pt x="12211" y="18256"/>
                  </a:cubicBezTo>
                  <a:cubicBezTo>
                    <a:pt x="11490" y="19006"/>
                    <a:pt x="10765" y="19754"/>
                    <a:pt x="10038" y="20499"/>
                  </a:cubicBezTo>
                  <a:cubicBezTo>
                    <a:pt x="9964" y="20572"/>
                    <a:pt x="8039" y="22810"/>
                    <a:pt x="7971" y="22810"/>
                  </a:cubicBezTo>
                  <a:cubicBezTo>
                    <a:pt x="7950" y="22810"/>
                    <a:pt x="8102" y="22603"/>
                    <a:pt x="8531" y="22064"/>
                  </a:cubicBezTo>
                  <a:cubicBezTo>
                    <a:pt x="11062" y="18882"/>
                    <a:pt x="13981" y="15900"/>
                    <a:pt x="16686" y="12863"/>
                  </a:cubicBezTo>
                  <a:cubicBezTo>
                    <a:pt x="18811" y="10475"/>
                    <a:pt x="21519" y="8290"/>
                    <a:pt x="22983" y="5412"/>
                  </a:cubicBezTo>
                  <a:cubicBezTo>
                    <a:pt x="22989" y="5388"/>
                    <a:pt x="22992" y="5365"/>
                    <a:pt x="22992" y="5342"/>
                  </a:cubicBezTo>
                  <a:close/>
                  <a:moveTo>
                    <a:pt x="16608" y="19087"/>
                  </a:moveTo>
                  <a:lnTo>
                    <a:pt x="16608" y="19087"/>
                  </a:lnTo>
                  <a:cubicBezTo>
                    <a:pt x="15713" y="20375"/>
                    <a:pt x="14810" y="21657"/>
                    <a:pt x="13871" y="22913"/>
                  </a:cubicBezTo>
                  <a:cubicBezTo>
                    <a:pt x="14735" y="21605"/>
                    <a:pt x="15656" y="20335"/>
                    <a:pt x="16608" y="19087"/>
                  </a:cubicBezTo>
                  <a:close/>
                  <a:moveTo>
                    <a:pt x="21192" y="5840"/>
                  </a:moveTo>
                  <a:cubicBezTo>
                    <a:pt x="21454" y="5840"/>
                    <a:pt x="19325" y="8486"/>
                    <a:pt x="18649" y="9274"/>
                  </a:cubicBezTo>
                  <a:cubicBezTo>
                    <a:pt x="17194" y="10978"/>
                    <a:pt x="15604" y="12568"/>
                    <a:pt x="14036" y="14165"/>
                  </a:cubicBezTo>
                  <a:cubicBezTo>
                    <a:pt x="11204" y="17046"/>
                    <a:pt x="8383" y="19901"/>
                    <a:pt x="5883" y="23083"/>
                  </a:cubicBezTo>
                  <a:cubicBezTo>
                    <a:pt x="5851" y="23123"/>
                    <a:pt x="5837" y="23175"/>
                    <a:pt x="5843" y="23227"/>
                  </a:cubicBezTo>
                  <a:cubicBezTo>
                    <a:pt x="5597" y="23034"/>
                    <a:pt x="5366" y="22826"/>
                    <a:pt x="5147" y="22604"/>
                  </a:cubicBezTo>
                  <a:cubicBezTo>
                    <a:pt x="7806" y="20871"/>
                    <a:pt x="9599" y="18247"/>
                    <a:pt x="11735" y="15938"/>
                  </a:cubicBezTo>
                  <a:cubicBezTo>
                    <a:pt x="14388" y="13071"/>
                    <a:pt x="16865" y="10048"/>
                    <a:pt x="19611" y="7271"/>
                  </a:cubicBezTo>
                  <a:cubicBezTo>
                    <a:pt x="20637" y="6231"/>
                    <a:pt x="21092" y="5840"/>
                    <a:pt x="21192" y="5840"/>
                  </a:cubicBezTo>
                  <a:close/>
                  <a:moveTo>
                    <a:pt x="10875" y="18845"/>
                  </a:moveTo>
                  <a:lnTo>
                    <a:pt x="10875" y="18845"/>
                  </a:lnTo>
                  <a:cubicBezTo>
                    <a:pt x="9420" y="20447"/>
                    <a:pt x="7985" y="22067"/>
                    <a:pt x="6738" y="23834"/>
                  </a:cubicBezTo>
                  <a:cubicBezTo>
                    <a:pt x="6501" y="23692"/>
                    <a:pt x="6270" y="23539"/>
                    <a:pt x="6045" y="23375"/>
                  </a:cubicBezTo>
                  <a:cubicBezTo>
                    <a:pt x="6079" y="23372"/>
                    <a:pt x="6114" y="23357"/>
                    <a:pt x="6140" y="23337"/>
                  </a:cubicBezTo>
                  <a:cubicBezTo>
                    <a:pt x="7838" y="21945"/>
                    <a:pt x="9388" y="20427"/>
                    <a:pt x="10875" y="18845"/>
                  </a:cubicBezTo>
                  <a:close/>
                  <a:moveTo>
                    <a:pt x="13421" y="17245"/>
                  </a:moveTo>
                  <a:lnTo>
                    <a:pt x="13421" y="17245"/>
                  </a:lnTo>
                  <a:cubicBezTo>
                    <a:pt x="12526" y="18579"/>
                    <a:pt x="11700" y="19971"/>
                    <a:pt x="10808" y="21273"/>
                  </a:cubicBezTo>
                  <a:cubicBezTo>
                    <a:pt x="10549" y="21651"/>
                    <a:pt x="10320" y="21980"/>
                    <a:pt x="10127" y="22269"/>
                  </a:cubicBezTo>
                  <a:cubicBezTo>
                    <a:pt x="9477" y="22944"/>
                    <a:pt x="8822" y="23614"/>
                    <a:pt x="8141" y="24264"/>
                  </a:cubicBezTo>
                  <a:cubicBezTo>
                    <a:pt x="8031" y="24371"/>
                    <a:pt x="8100" y="24503"/>
                    <a:pt x="8207" y="24555"/>
                  </a:cubicBezTo>
                  <a:cubicBezTo>
                    <a:pt x="7817" y="24405"/>
                    <a:pt x="7439" y="24232"/>
                    <a:pt x="7075" y="24033"/>
                  </a:cubicBezTo>
                  <a:cubicBezTo>
                    <a:pt x="9249" y="21842"/>
                    <a:pt x="11342" y="19552"/>
                    <a:pt x="13421" y="17245"/>
                  </a:cubicBezTo>
                  <a:close/>
                  <a:moveTo>
                    <a:pt x="36996" y="11067"/>
                  </a:moveTo>
                  <a:lnTo>
                    <a:pt x="36996" y="11067"/>
                  </a:lnTo>
                  <a:cubicBezTo>
                    <a:pt x="35928" y="12765"/>
                    <a:pt x="34900" y="14491"/>
                    <a:pt x="33685" y="16053"/>
                  </a:cubicBezTo>
                  <a:cubicBezTo>
                    <a:pt x="31375" y="19017"/>
                    <a:pt x="28916" y="22122"/>
                    <a:pt x="26790" y="25026"/>
                  </a:cubicBezTo>
                  <a:lnTo>
                    <a:pt x="26790" y="25026"/>
                  </a:lnTo>
                  <a:cubicBezTo>
                    <a:pt x="29341" y="21490"/>
                    <a:pt x="31718" y="17889"/>
                    <a:pt x="34349" y="14387"/>
                  </a:cubicBezTo>
                  <a:cubicBezTo>
                    <a:pt x="35192" y="13267"/>
                    <a:pt x="36110" y="12176"/>
                    <a:pt x="36996" y="11067"/>
                  </a:cubicBezTo>
                  <a:close/>
                  <a:moveTo>
                    <a:pt x="38197" y="12736"/>
                  </a:moveTo>
                  <a:lnTo>
                    <a:pt x="38197" y="12736"/>
                  </a:lnTo>
                  <a:cubicBezTo>
                    <a:pt x="34988" y="17396"/>
                    <a:pt x="32331" y="22480"/>
                    <a:pt x="28403" y="26629"/>
                  </a:cubicBezTo>
                  <a:lnTo>
                    <a:pt x="28403" y="26629"/>
                  </a:lnTo>
                  <a:cubicBezTo>
                    <a:pt x="31159" y="23716"/>
                    <a:pt x="33241" y="19230"/>
                    <a:pt x="35634" y="15912"/>
                  </a:cubicBezTo>
                  <a:cubicBezTo>
                    <a:pt x="36422" y="14815"/>
                    <a:pt x="37314" y="13778"/>
                    <a:pt x="38197" y="12736"/>
                  </a:cubicBezTo>
                  <a:close/>
                  <a:moveTo>
                    <a:pt x="31860" y="23903"/>
                  </a:moveTo>
                  <a:cubicBezTo>
                    <a:pt x="31297" y="24980"/>
                    <a:pt x="30642" y="26007"/>
                    <a:pt x="29900" y="26969"/>
                  </a:cubicBezTo>
                  <a:cubicBezTo>
                    <a:pt x="30033" y="25895"/>
                    <a:pt x="30527" y="25040"/>
                    <a:pt x="31378" y="24402"/>
                  </a:cubicBezTo>
                  <a:cubicBezTo>
                    <a:pt x="31546" y="24241"/>
                    <a:pt x="31699" y="24067"/>
                    <a:pt x="31860" y="23903"/>
                  </a:cubicBezTo>
                  <a:close/>
                  <a:moveTo>
                    <a:pt x="25272" y="9269"/>
                  </a:moveTo>
                  <a:lnTo>
                    <a:pt x="25272" y="9269"/>
                  </a:lnTo>
                  <a:cubicBezTo>
                    <a:pt x="24695" y="10080"/>
                    <a:pt x="24126" y="10900"/>
                    <a:pt x="23540" y="11699"/>
                  </a:cubicBezTo>
                  <a:cubicBezTo>
                    <a:pt x="19954" y="16599"/>
                    <a:pt x="15809" y="21042"/>
                    <a:pt x="12142" y="25875"/>
                  </a:cubicBezTo>
                  <a:cubicBezTo>
                    <a:pt x="11476" y="26754"/>
                    <a:pt x="11194" y="27094"/>
                    <a:pt x="11156" y="27094"/>
                  </a:cubicBezTo>
                  <a:cubicBezTo>
                    <a:pt x="11105" y="27094"/>
                    <a:pt x="11484" y="26496"/>
                    <a:pt x="11963" y="25768"/>
                  </a:cubicBezTo>
                  <a:cubicBezTo>
                    <a:pt x="15046" y="22176"/>
                    <a:pt x="17645" y="18152"/>
                    <a:pt x="20405" y="14260"/>
                  </a:cubicBezTo>
                  <a:lnTo>
                    <a:pt x="20405" y="14257"/>
                  </a:lnTo>
                  <a:cubicBezTo>
                    <a:pt x="21840" y="12439"/>
                    <a:pt x="23569" y="10862"/>
                    <a:pt x="25272" y="9269"/>
                  </a:cubicBezTo>
                  <a:close/>
                  <a:moveTo>
                    <a:pt x="9114" y="24766"/>
                  </a:moveTo>
                  <a:cubicBezTo>
                    <a:pt x="8848" y="25113"/>
                    <a:pt x="8580" y="25462"/>
                    <a:pt x="8320" y="25820"/>
                  </a:cubicBezTo>
                  <a:cubicBezTo>
                    <a:pt x="7612" y="26781"/>
                    <a:pt x="6911" y="27734"/>
                    <a:pt x="6180" y="28664"/>
                  </a:cubicBezTo>
                  <a:cubicBezTo>
                    <a:pt x="7032" y="27327"/>
                    <a:pt x="8034" y="26025"/>
                    <a:pt x="9114" y="24766"/>
                  </a:cubicBezTo>
                  <a:close/>
                  <a:moveTo>
                    <a:pt x="21560" y="12092"/>
                  </a:moveTo>
                  <a:cubicBezTo>
                    <a:pt x="21161" y="12620"/>
                    <a:pt x="20769" y="13152"/>
                    <a:pt x="20382" y="13689"/>
                  </a:cubicBezTo>
                  <a:cubicBezTo>
                    <a:pt x="17281" y="17323"/>
                    <a:pt x="14382" y="21241"/>
                    <a:pt x="11943" y="25367"/>
                  </a:cubicBezTo>
                  <a:cubicBezTo>
                    <a:pt x="11366" y="26068"/>
                    <a:pt x="10779" y="26758"/>
                    <a:pt x="10167" y="27425"/>
                  </a:cubicBezTo>
                  <a:cubicBezTo>
                    <a:pt x="9293" y="28378"/>
                    <a:pt x="8320" y="29229"/>
                    <a:pt x="7341" y="30072"/>
                  </a:cubicBezTo>
                  <a:cubicBezTo>
                    <a:pt x="6932" y="30425"/>
                    <a:pt x="6725" y="30569"/>
                    <a:pt x="6660" y="30569"/>
                  </a:cubicBezTo>
                  <a:cubicBezTo>
                    <a:pt x="6376" y="30569"/>
                    <a:pt x="8779" y="27840"/>
                    <a:pt x="8785" y="27840"/>
                  </a:cubicBezTo>
                  <a:lnTo>
                    <a:pt x="8785" y="27840"/>
                  </a:lnTo>
                  <a:cubicBezTo>
                    <a:pt x="8785" y="27840"/>
                    <a:pt x="8785" y="27840"/>
                    <a:pt x="8785" y="27841"/>
                  </a:cubicBezTo>
                  <a:cubicBezTo>
                    <a:pt x="10598" y="25626"/>
                    <a:pt x="12200" y="23273"/>
                    <a:pt x="13857" y="20944"/>
                  </a:cubicBezTo>
                  <a:cubicBezTo>
                    <a:pt x="16120" y="17762"/>
                    <a:pt x="18817" y="14907"/>
                    <a:pt x="21560" y="12092"/>
                  </a:cubicBezTo>
                  <a:close/>
                  <a:moveTo>
                    <a:pt x="11328" y="1"/>
                  </a:moveTo>
                  <a:cubicBezTo>
                    <a:pt x="8630" y="1"/>
                    <a:pt x="6960" y="1767"/>
                    <a:pt x="4281" y="4020"/>
                  </a:cubicBezTo>
                  <a:cubicBezTo>
                    <a:pt x="3314" y="4831"/>
                    <a:pt x="2439" y="5593"/>
                    <a:pt x="2808" y="6927"/>
                  </a:cubicBezTo>
                  <a:cubicBezTo>
                    <a:pt x="3441" y="9225"/>
                    <a:pt x="3614" y="9552"/>
                    <a:pt x="2396" y="11627"/>
                  </a:cubicBezTo>
                  <a:cubicBezTo>
                    <a:pt x="1241" y="13602"/>
                    <a:pt x="3998" y="14073"/>
                    <a:pt x="5618" y="14073"/>
                  </a:cubicBezTo>
                  <a:cubicBezTo>
                    <a:pt x="5703" y="14073"/>
                    <a:pt x="5785" y="14072"/>
                    <a:pt x="5863" y="14070"/>
                  </a:cubicBezTo>
                  <a:lnTo>
                    <a:pt x="5863" y="14070"/>
                  </a:lnTo>
                  <a:cubicBezTo>
                    <a:pt x="5531" y="14497"/>
                    <a:pt x="5196" y="14924"/>
                    <a:pt x="4887" y="15360"/>
                  </a:cubicBezTo>
                  <a:cubicBezTo>
                    <a:pt x="4791" y="15494"/>
                    <a:pt x="4918" y="15619"/>
                    <a:pt x="5050" y="15619"/>
                  </a:cubicBezTo>
                  <a:cubicBezTo>
                    <a:pt x="5092" y="15619"/>
                    <a:pt x="5134" y="15606"/>
                    <a:pt x="5170" y="15577"/>
                  </a:cubicBezTo>
                  <a:cubicBezTo>
                    <a:pt x="5199" y="15551"/>
                    <a:pt x="5228" y="15522"/>
                    <a:pt x="5260" y="15496"/>
                  </a:cubicBezTo>
                  <a:lnTo>
                    <a:pt x="5260" y="15496"/>
                  </a:lnTo>
                  <a:cubicBezTo>
                    <a:pt x="4391" y="16740"/>
                    <a:pt x="3282" y="18103"/>
                    <a:pt x="3302" y="19512"/>
                  </a:cubicBezTo>
                  <a:cubicBezTo>
                    <a:pt x="3299" y="19515"/>
                    <a:pt x="3296" y="19517"/>
                    <a:pt x="3293" y="19520"/>
                  </a:cubicBezTo>
                  <a:cubicBezTo>
                    <a:pt x="3221" y="19601"/>
                    <a:pt x="3233" y="19725"/>
                    <a:pt x="3319" y="19789"/>
                  </a:cubicBezTo>
                  <a:cubicBezTo>
                    <a:pt x="3328" y="19878"/>
                    <a:pt x="3343" y="19968"/>
                    <a:pt x="3360" y="20054"/>
                  </a:cubicBezTo>
                  <a:cubicBezTo>
                    <a:pt x="3582" y="20996"/>
                    <a:pt x="4035" y="21801"/>
                    <a:pt x="4633" y="22480"/>
                  </a:cubicBezTo>
                  <a:cubicBezTo>
                    <a:pt x="4610" y="22511"/>
                    <a:pt x="4584" y="22543"/>
                    <a:pt x="4561" y="22578"/>
                  </a:cubicBezTo>
                  <a:cubicBezTo>
                    <a:pt x="4473" y="22703"/>
                    <a:pt x="4597" y="22852"/>
                    <a:pt x="4728" y="22852"/>
                  </a:cubicBezTo>
                  <a:cubicBezTo>
                    <a:pt x="4756" y="22852"/>
                    <a:pt x="4785" y="22845"/>
                    <a:pt x="4812" y="22829"/>
                  </a:cubicBezTo>
                  <a:cubicBezTo>
                    <a:pt x="4850" y="22809"/>
                    <a:pt x="4878" y="22783"/>
                    <a:pt x="4913" y="22760"/>
                  </a:cubicBezTo>
                  <a:cubicBezTo>
                    <a:pt x="5450" y="23288"/>
                    <a:pt x="6062" y="23733"/>
                    <a:pt x="6735" y="24073"/>
                  </a:cubicBezTo>
                  <a:cubicBezTo>
                    <a:pt x="6771" y="24117"/>
                    <a:pt x="6827" y="24146"/>
                    <a:pt x="6885" y="24146"/>
                  </a:cubicBezTo>
                  <a:cubicBezTo>
                    <a:pt x="6888" y="24146"/>
                    <a:pt x="6891" y="24145"/>
                    <a:pt x="6894" y="24145"/>
                  </a:cubicBezTo>
                  <a:cubicBezTo>
                    <a:pt x="7353" y="24371"/>
                    <a:pt x="7832" y="24558"/>
                    <a:pt x="8323" y="24705"/>
                  </a:cubicBezTo>
                  <a:cubicBezTo>
                    <a:pt x="8328" y="24707"/>
                    <a:pt x="8333" y="24708"/>
                    <a:pt x="8338" y="24708"/>
                  </a:cubicBezTo>
                  <a:cubicBezTo>
                    <a:pt x="8390" y="24708"/>
                    <a:pt x="8404" y="24631"/>
                    <a:pt x="8349" y="24607"/>
                  </a:cubicBezTo>
                  <a:cubicBezTo>
                    <a:pt x="8326" y="24599"/>
                    <a:pt x="8300" y="24587"/>
                    <a:pt x="8274" y="24578"/>
                  </a:cubicBezTo>
                  <a:lnTo>
                    <a:pt x="8274" y="24578"/>
                  </a:lnTo>
                  <a:cubicBezTo>
                    <a:pt x="8277" y="24579"/>
                    <a:pt x="8281" y="24579"/>
                    <a:pt x="8285" y="24579"/>
                  </a:cubicBezTo>
                  <a:cubicBezTo>
                    <a:pt x="8332" y="24579"/>
                    <a:pt x="8377" y="24561"/>
                    <a:pt x="8412" y="24526"/>
                  </a:cubicBezTo>
                  <a:cubicBezTo>
                    <a:pt x="8793" y="24171"/>
                    <a:pt x="9157" y="23802"/>
                    <a:pt x="9503" y="23418"/>
                  </a:cubicBezTo>
                  <a:cubicBezTo>
                    <a:pt x="9685" y="23285"/>
                    <a:pt x="10084" y="22895"/>
                    <a:pt x="10762" y="22205"/>
                  </a:cubicBezTo>
                  <a:cubicBezTo>
                    <a:pt x="12324" y="20612"/>
                    <a:pt x="13773" y="18903"/>
                    <a:pt x="15237" y="17219"/>
                  </a:cubicBezTo>
                  <a:cubicBezTo>
                    <a:pt x="15265" y="17183"/>
                    <a:pt x="15298" y="17150"/>
                    <a:pt x="15328" y="17114"/>
                  </a:cubicBezTo>
                  <a:lnTo>
                    <a:pt x="15328" y="17114"/>
                  </a:lnTo>
                  <a:cubicBezTo>
                    <a:pt x="14882" y="17638"/>
                    <a:pt x="14436" y="18159"/>
                    <a:pt x="13996" y="18692"/>
                  </a:cubicBezTo>
                  <a:cubicBezTo>
                    <a:pt x="13141" y="19722"/>
                    <a:pt x="12289" y="20759"/>
                    <a:pt x="11444" y="21795"/>
                  </a:cubicBezTo>
                  <a:cubicBezTo>
                    <a:pt x="9117" y="24258"/>
                    <a:pt x="6827" y="26894"/>
                    <a:pt x="5280" y="29763"/>
                  </a:cubicBezTo>
                  <a:cubicBezTo>
                    <a:pt x="4855" y="30266"/>
                    <a:pt x="4422" y="30762"/>
                    <a:pt x="3965" y="31245"/>
                  </a:cubicBezTo>
                  <a:lnTo>
                    <a:pt x="3965" y="31245"/>
                  </a:lnTo>
                  <a:cubicBezTo>
                    <a:pt x="4642" y="30526"/>
                    <a:pt x="5406" y="28683"/>
                    <a:pt x="5932" y="27705"/>
                  </a:cubicBezTo>
                  <a:cubicBezTo>
                    <a:pt x="5992" y="27593"/>
                    <a:pt x="5894" y="27467"/>
                    <a:pt x="5791" y="27467"/>
                  </a:cubicBezTo>
                  <a:cubicBezTo>
                    <a:pt x="5756" y="27467"/>
                    <a:pt x="5720" y="27482"/>
                    <a:pt x="5690" y="27517"/>
                  </a:cubicBezTo>
                  <a:cubicBezTo>
                    <a:pt x="4838" y="28485"/>
                    <a:pt x="4018" y="29475"/>
                    <a:pt x="3184" y="30459"/>
                  </a:cubicBezTo>
                  <a:cubicBezTo>
                    <a:pt x="2661" y="31077"/>
                    <a:pt x="2424" y="31317"/>
                    <a:pt x="2369" y="31317"/>
                  </a:cubicBezTo>
                  <a:cubicBezTo>
                    <a:pt x="2193" y="31317"/>
                    <a:pt x="3886" y="28860"/>
                    <a:pt x="4102" y="28461"/>
                  </a:cubicBezTo>
                  <a:cubicBezTo>
                    <a:pt x="4170" y="28336"/>
                    <a:pt x="4070" y="28230"/>
                    <a:pt x="3964" y="28230"/>
                  </a:cubicBezTo>
                  <a:cubicBezTo>
                    <a:pt x="3916" y="28230"/>
                    <a:pt x="3866" y="28252"/>
                    <a:pt x="3830" y="28303"/>
                  </a:cubicBezTo>
                  <a:cubicBezTo>
                    <a:pt x="3213" y="29686"/>
                    <a:pt x="2240" y="30676"/>
                    <a:pt x="909" y="31273"/>
                  </a:cubicBezTo>
                  <a:cubicBezTo>
                    <a:pt x="1405" y="30592"/>
                    <a:pt x="1890" y="29905"/>
                    <a:pt x="2367" y="29209"/>
                  </a:cubicBezTo>
                  <a:cubicBezTo>
                    <a:pt x="2443" y="29101"/>
                    <a:pt x="2343" y="28999"/>
                    <a:pt x="2240" y="28999"/>
                  </a:cubicBezTo>
                  <a:cubicBezTo>
                    <a:pt x="2195" y="28999"/>
                    <a:pt x="2150" y="29018"/>
                    <a:pt x="2118" y="29065"/>
                  </a:cubicBezTo>
                  <a:cubicBezTo>
                    <a:pt x="1356" y="30136"/>
                    <a:pt x="643" y="31109"/>
                    <a:pt x="54" y="32287"/>
                  </a:cubicBezTo>
                  <a:cubicBezTo>
                    <a:pt x="1" y="32396"/>
                    <a:pt x="84" y="32537"/>
                    <a:pt x="193" y="32537"/>
                  </a:cubicBezTo>
                  <a:cubicBezTo>
                    <a:pt x="220" y="32537"/>
                    <a:pt x="248" y="32528"/>
                    <a:pt x="277" y="32509"/>
                  </a:cubicBezTo>
                  <a:cubicBezTo>
                    <a:pt x="1388" y="31750"/>
                    <a:pt x="2300" y="30716"/>
                    <a:pt x="2728" y="30179"/>
                  </a:cubicBezTo>
                  <a:lnTo>
                    <a:pt x="2728" y="30179"/>
                  </a:lnTo>
                  <a:cubicBezTo>
                    <a:pt x="2474" y="30537"/>
                    <a:pt x="2032" y="31193"/>
                    <a:pt x="1342" y="32284"/>
                  </a:cubicBezTo>
                  <a:cubicBezTo>
                    <a:pt x="1259" y="32410"/>
                    <a:pt x="1373" y="32534"/>
                    <a:pt x="1493" y="32534"/>
                  </a:cubicBezTo>
                  <a:cubicBezTo>
                    <a:pt x="1533" y="32534"/>
                    <a:pt x="1573" y="32520"/>
                    <a:pt x="1607" y="32489"/>
                  </a:cubicBezTo>
                  <a:cubicBezTo>
                    <a:pt x="2894" y="31321"/>
                    <a:pt x="3973" y="30032"/>
                    <a:pt x="5074" y="28691"/>
                  </a:cubicBezTo>
                  <a:lnTo>
                    <a:pt x="5074" y="28691"/>
                  </a:lnTo>
                  <a:cubicBezTo>
                    <a:pt x="4236" y="29712"/>
                    <a:pt x="3578" y="31012"/>
                    <a:pt x="2944" y="32168"/>
                  </a:cubicBezTo>
                  <a:cubicBezTo>
                    <a:pt x="2866" y="32311"/>
                    <a:pt x="2981" y="32444"/>
                    <a:pt x="3109" y="32444"/>
                  </a:cubicBezTo>
                  <a:cubicBezTo>
                    <a:pt x="3152" y="32444"/>
                    <a:pt x="3196" y="32428"/>
                    <a:pt x="3236" y="32394"/>
                  </a:cubicBezTo>
                  <a:cubicBezTo>
                    <a:pt x="3727" y="31963"/>
                    <a:pt x="4194" y="31507"/>
                    <a:pt x="4656" y="31040"/>
                  </a:cubicBezTo>
                  <a:lnTo>
                    <a:pt x="4656" y="31040"/>
                  </a:lnTo>
                  <a:cubicBezTo>
                    <a:pt x="4575" y="31224"/>
                    <a:pt x="4489" y="31406"/>
                    <a:pt x="4414" y="31591"/>
                  </a:cubicBezTo>
                  <a:cubicBezTo>
                    <a:pt x="4386" y="31659"/>
                    <a:pt x="4441" y="31703"/>
                    <a:pt x="4499" y="31703"/>
                  </a:cubicBezTo>
                  <a:cubicBezTo>
                    <a:pt x="4537" y="31703"/>
                    <a:pt x="4577" y="31684"/>
                    <a:pt x="4596" y="31640"/>
                  </a:cubicBezTo>
                  <a:cubicBezTo>
                    <a:pt x="4743" y="31294"/>
                    <a:pt x="4902" y="30950"/>
                    <a:pt x="5072" y="30606"/>
                  </a:cubicBezTo>
                  <a:cubicBezTo>
                    <a:pt x="7947" y="27595"/>
                    <a:pt x="10349" y="24004"/>
                    <a:pt x="12887" y="20695"/>
                  </a:cubicBezTo>
                  <a:cubicBezTo>
                    <a:pt x="14146" y="19411"/>
                    <a:pt x="15387" y="18169"/>
                    <a:pt x="16507" y="16977"/>
                  </a:cubicBezTo>
                  <a:cubicBezTo>
                    <a:pt x="18419" y="14947"/>
                    <a:pt x="20411" y="13004"/>
                    <a:pt x="22371" y="11035"/>
                  </a:cubicBezTo>
                  <a:lnTo>
                    <a:pt x="22371" y="11035"/>
                  </a:lnTo>
                  <a:lnTo>
                    <a:pt x="22354" y="11056"/>
                  </a:lnTo>
                  <a:cubicBezTo>
                    <a:pt x="20387" y="13042"/>
                    <a:pt x="18407" y="15017"/>
                    <a:pt x="16551" y="17090"/>
                  </a:cubicBezTo>
                  <a:cubicBezTo>
                    <a:pt x="12466" y="21648"/>
                    <a:pt x="9160" y="26891"/>
                    <a:pt x="5260" y="31617"/>
                  </a:cubicBezTo>
                  <a:cubicBezTo>
                    <a:pt x="5175" y="31718"/>
                    <a:pt x="5249" y="31885"/>
                    <a:pt x="5363" y="31885"/>
                  </a:cubicBezTo>
                  <a:cubicBezTo>
                    <a:pt x="5388" y="31885"/>
                    <a:pt x="5416" y="31876"/>
                    <a:pt x="5444" y="31857"/>
                  </a:cubicBezTo>
                  <a:cubicBezTo>
                    <a:pt x="7598" y="30321"/>
                    <a:pt x="9480" y="28548"/>
                    <a:pt x="11204" y="26634"/>
                  </a:cubicBezTo>
                  <a:lnTo>
                    <a:pt x="11204" y="26634"/>
                  </a:lnTo>
                  <a:cubicBezTo>
                    <a:pt x="10855" y="27258"/>
                    <a:pt x="10511" y="27884"/>
                    <a:pt x="10182" y="28516"/>
                  </a:cubicBezTo>
                  <a:cubicBezTo>
                    <a:pt x="10114" y="28647"/>
                    <a:pt x="10216" y="28757"/>
                    <a:pt x="10326" y="28757"/>
                  </a:cubicBezTo>
                  <a:cubicBezTo>
                    <a:pt x="10376" y="28757"/>
                    <a:pt x="10427" y="28734"/>
                    <a:pt x="10465" y="28681"/>
                  </a:cubicBezTo>
                  <a:cubicBezTo>
                    <a:pt x="13669" y="24212"/>
                    <a:pt x="17307" y="20101"/>
                    <a:pt x="20780" y="15845"/>
                  </a:cubicBezTo>
                  <a:cubicBezTo>
                    <a:pt x="22856" y="13302"/>
                    <a:pt x="24660" y="10507"/>
                    <a:pt x="26687" y="7915"/>
                  </a:cubicBezTo>
                  <a:cubicBezTo>
                    <a:pt x="27784" y="6841"/>
                    <a:pt x="28818" y="5720"/>
                    <a:pt x="29718" y="4496"/>
                  </a:cubicBezTo>
                  <a:lnTo>
                    <a:pt x="29718" y="4496"/>
                  </a:lnTo>
                  <a:cubicBezTo>
                    <a:pt x="30281" y="5163"/>
                    <a:pt x="30128" y="5712"/>
                    <a:pt x="29259" y="6136"/>
                  </a:cubicBezTo>
                  <a:cubicBezTo>
                    <a:pt x="28460" y="7002"/>
                    <a:pt x="27567" y="7796"/>
                    <a:pt x="26722" y="8616"/>
                  </a:cubicBezTo>
                  <a:cubicBezTo>
                    <a:pt x="25408" y="9892"/>
                    <a:pt x="24273" y="11376"/>
                    <a:pt x="23173" y="12840"/>
                  </a:cubicBezTo>
                  <a:cubicBezTo>
                    <a:pt x="19726" y="17413"/>
                    <a:pt x="16761" y="22609"/>
                    <a:pt x="12682" y="26643"/>
                  </a:cubicBezTo>
                  <a:cubicBezTo>
                    <a:pt x="12557" y="26765"/>
                    <a:pt x="12675" y="26939"/>
                    <a:pt x="12810" y="26939"/>
                  </a:cubicBezTo>
                  <a:cubicBezTo>
                    <a:pt x="12849" y="26939"/>
                    <a:pt x="12891" y="26924"/>
                    <a:pt x="12927" y="26888"/>
                  </a:cubicBezTo>
                  <a:cubicBezTo>
                    <a:pt x="15595" y="24269"/>
                    <a:pt x="18058" y="21475"/>
                    <a:pt x="20431" y="18599"/>
                  </a:cubicBezTo>
                  <a:lnTo>
                    <a:pt x="20431" y="18599"/>
                  </a:lnTo>
                  <a:cubicBezTo>
                    <a:pt x="19565" y="19991"/>
                    <a:pt x="18670" y="21365"/>
                    <a:pt x="17630" y="22647"/>
                  </a:cubicBezTo>
                  <a:cubicBezTo>
                    <a:pt x="17513" y="22791"/>
                    <a:pt x="17621" y="22960"/>
                    <a:pt x="17762" y="22960"/>
                  </a:cubicBezTo>
                  <a:cubicBezTo>
                    <a:pt x="17805" y="22960"/>
                    <a:pt x="17850" y="22945"/>
                    <a:pt x="17893" y="22910"/>
                  </a:cubicBezTo>
                  <a:cubicBezTo>
                    <a:pt x="20771" y="20594"/>
                    <a:pt x="22680" y="17245"/>
                    <a:pt x="24995" y="14413"/>
                  </a:cubicBezTo>
                  <a:cubicBezTo>
                    <a:pt x="25394" y="13925"/>
                    <a:pt x="25775" y="13429"/>
                    <a:pt x="26161" y="12935"/>
                  </a:cubicBezTo>
                  <a:lnTo>
                    <a:pt x="26161" y="12935"/>
                  </a:lnTo>
                  <a:cubicBezTo>
                    <a:pt x="24279" y="15949"/>
                    <a:pt x="22452" y="19024"/>
                    <a:pt x="20105" y="21674"/>
                  </a:cubicBezTo>
                  <a:cubicBezTo>
                    <a:pt x="19980" y="21814"/>
                    <a:pt x="20100" y="21997"/>
                    <a:pt x="20244" y="21997"/>
                  </a:cubicBezTo>
                  <a:cubicBezTo>
                    <a:pt x="20287" y="21997"/>
                    <a:pt x="20332" y="21981"/>
                    <a:pt x="20373" y="21943"/>
                  </a:cubicBezTo>
                  <a:cubicBezTo>
                    <a:pt x="21124" y="21250"/>
                    <a:pt x="21822" y="20522"/>
                    <a:pt x="22498" y="19774"/>
                  </a:cubicBezTo>
                  <a:lnTo>
                    <a:pt x="22498" y="19774"/>
                  </a:lnTo>
                  <a:cubicBezTo>
                    <a:pt x="21941" y="20516"/>
                    <a:pt x="21383" y="21253"/>
                    <a:pt x="20821" y="21986"/>
                  </a:cubicBezTo>
                  <a:cubicBezTo>
                    <a:pt x="20781" y="22038"/>
                    <a:pt x="20839" y="22102"/>
                    <a:pt x="20892" y="22102"/>
                  </a:cubicBezTo>
                  <a:cubicBezTo>
                    <a:pt x="20909" y="22102"/>
                    <a:pt x="20926" y="22095"/>
                    <a:pt x="20939" y="22078"/>
                  </a:cubicBezTo>
                  <a:cubicBezTo>
                    <a:pt x="25662" y="16275"/>
                    <a:pt x="30033" y="10123"/>
                    <a:pt x="34874" y="4430"/>
                  </a:cubicBezTo>
                  <a:lnTo>
                    <a:pt x="34874" y="4430"/>
                  </a:lnTo>
                  <a:cubicBezTo>
                    <a:pt x="32646" y="7051"/>
                    <a:pt x="30628" y="10294"/>
                    <a:pt x="28578" y="13120"/>
                  </a:cubicBezTo>
                  <a:cubicBezTo>
                    <a:pt x="26340" y="16209"/>
                    <a:pt x="23422" y="18781"/>
                    <a:pt x="21623" y="22165"/>
                  </a:cubicBezTo>
                  <a:cubicBezTo>
                    <a:pt x="21567" y="22268"/>
                    <a:pt x="21647" y="22386"/>
                    <a:pt x="21748" y="22386"/>
                  </a:cubicBezTo>
                  <a:cubicBezTo>
                    <a:pt x="21772" y="22386"/>
                    <a:pt x="21797" y="22379"/>
                    <a:pt x="21822" y="22364"/>
                  </a:cubicBezTo>
                  <a:cubicBezTo>
                    <a:pt x="23817" y="21186"/>
                    <a:pt x="25330" y="19466"/>
                    <a:pt x="26753" y="17661"/>
                  </a:cubicBezTo>
                  <a:lnTo>
                    <a:pt x="26753" y="17661"/>
                  </a:lnTo>
                  <a:cubicBezTo>
                    <a:pt x="25457" y="19512"/>
                    <a:pt x="24164" y="21325"/>
                    <a:pt x="22830" y="22996"/>
                  </a:cubicBezTo>
                  <a:cubicBezTo>
                    <a:pt x="22739" y="23112"/>
                    <a:pt x="22824" y="23247"/>
                    <a:pt x="22936" y="23247"/>
                  </a:cubicBezTo>
                  <a:cubicBezTo>
                    <a:pt x="22969" y="23247"/>
                    <a:pt x="23004" y="23235"/>
                    <a:pt x="23038" y="23207"/>
                  </a:cubicBezTo>
                  <a:cubicBezTo>
                    <a:pt x="23427" y="22878"/>
                    <a:pt x="23797" y="22532"/>
                    <a:pt x="24146" y="22162"/>
                  </a:cubicBezTo>
                  <a:lnTo>
                    <a:pt x="24146" y="22162"/>
                  </a:lnTo>
                  <a:cubicBezTo>
                    <a:pt x="23901" y="22586"/>
                    <a:pt x="23667" y="23019"/>
                    <a:pt x="23451" y="23455"/>
                  </a:cubicBezTo>
                  <a:cubicBezTo>
                    <a:pt x="23404" y="23552"/>
                    <a:pt x="23478" y="23688"/>
                    <a:pt x="23578" y="23688"/>
                  </a:cubicBezTo>
                  <a:cubicBezTo>
                    <a:pt x="23603" y="23688"/>
                    <a:pt x="23629" y="23680"/>
                    <a:pt x="23656" y="23660"/>
                  </a:cubicBezTo>
                  <a:cubicBezTo>
                    <a:pt x="28552" y="20034"/>
                    <a:pt x="31907" y="14058"/>
                    <a:pt x="35232" y="8622"/>
                  </a:cubicBezTo>
                  <a:cubicBezTo>
                    <a:pt x="35440" y="8374"/>
                    <a:pt x="35648" y="8131"/>
                    <a:pt x="35853" y="7883"/>
                  </a:cubicBezTo>
                  <a:lnTo>
                    <a:pt x="35853" y="7883"/>
                  </a:lnTo>
                  <a:cubicBezTo>
                    <a:pt x="35828" y="7913"/>
                    <a:pt x="35816" y="7926"/>
                    <a:pt x="35816" y="7926"/>
                  </a:cubicBezTo>
                  <a:cubicBezTo>
                    <a:pt x="35809" y="7926"/>
                    <a:pt x="37809" y="5484"/>
                    <a:pt x="37928" y="5484"/>
                  </a:cubicBezTo>
                  <a:cubicBezTo>
                    <a:pt x="37949" y="5484"/>
                    <a:pt x="37909" y="5564"/>
                    <a:pt x="37785" y="5752"/>
                  </a:cubicBezTo>
                  <a:cubicBezTo>
                    <a:pt x="36803" y="7242"/>
                    <a:pt x="35813" y="8723"/>
                    <a:pt x="34814" y="10201"/>
                  </a:cubicBezTo>
                  <a:lnTo>
                    <a:pt x="34776" y="10256"/>
                  </a:lnTo>
                  <a:cubicBezTo>
                    <a:pt x="33818" y="11578"/>
                    <a:pt x="32900" y="12944"/>
                    <a:pt x="31985" y="14309"/>
                  </a:cubicBezTo>
                  <a:cubicBezTo>
                    <a:pt x="30942" y="15793"/>
                    <a:pt x="29894" y="17271"/>
                    <a:pt x="28838" y="18747"/>
                  </a:cubicBezTo>
                  <a:cubicBezTo>
                    <a:pt x="28800" y="18802"/>
                    <a:pt x="28760" y="18859"/>
                    <a:pt x="28719" y="18917"/>
                  </a:cubicBezTo>
                  <a:cubicBezTo>
                    <a:pt x="29155" y="18328"/>
                    <a:pt x="29594" y="17742"/>
                    <a:pt x="30042" y="17162"/>
                  </a:cubicBezTo>
                  <a:lnTo>
                    <a:pt x="30042" y="17162"/>
                  </a:lnTo>
                  <a:cubicBezTo>
                    <a:pt x="29470" y="17979"/>
                    <a:pt x="28881" y="18776"/>
                    <a:pt x="28278" y="19558"/>
                  </a:cubicBezTo>
                  <a:cubicBezTo>
                    <a:pt x="27305" y="21004"/>
                    <a:pt x="26271" y="22630"/>
                    <a:pt x="24995" y="23681"/>
                  </a:cubicBezTo>
                  <a:cubicBezTo>
                    <a:pt x="26049" y="22812"/>
                    <a:pt x="26849" y="21495"/>
                    <a:pt x="27642" y="20386"/>
                  </a:cubicBezTo>
                  <a:cubicBezTo>
                    <a:pt x="27720" y="20280"/>
                    <a:pt x="27801" y="20170"/>
                    <a:pt x="27879" y="20063"/>
                  </a:cubicBezTo>
                  <a:lnTo>
                    <a:pt x="27879" y="20063"/>
                  </a:lnTo>
                  <a:cubicBezTo>
                    <a:pt x="26644" y="21608"/>
                    <a:pt x="25313" y="23051"/>
                    <a:pt x="23800" y="24293"/>
                  </a:cubicBezTo>
                  <a:cubicBezTo>
                    <a:pt x="23695" y="24378"/>
                    <a:pt x="23794" y="24546"/>
                    <a:pt x="23905" y="24546"/>
                  </a:cubicBezTo>
                  <a:cubicBezTo>
                    <a:pt x="23929" y="24546"/>
                    <a:pt x="23953" y="24538"/>
                    <a:pt x="23976" y="24521"/>
                  </a:cubicBezTo>
                  <a:cubicBezTo>
                    <a:pt x="28335" y="21201"/>
                    <a:pt x="31705" y="16151"/>
                    <a:pt x="34788" y="11180"/>
                  </a:cubicBezTo>
                  <a:cubicBezTo>
                    <a:pt x="35406" y="10438"/>
                    <a:pt x="34950" y="11056"/>
                    <a:pt x="35931" y="9751"/>
                  </a:cubicBezTo>
                  <a:cubicBezTo>
                    <a:pt x="36224" y="9364"/>
                    <a:pt x="38672" y="5974"/>
                    <a:pt x="38816" y="5974"/>
                  </a:cubicBezTo>
                  <a:cubicBezTo>
                    <a:pt x="38839" y="5974"/>
                    <a:pt x="38801" y="6064"/>
                    <a:pt x="38682" y="6272"/>
                  </a:cubicBezTo>
                  <a:cubicBezTo>
                    <a:pt x="34814" y="13053"/>
                    <a:pt x="29788" y="19494"/>
                    <a:pt x="24553" y="25263"/>
                  </a:cubicBezTo>
                  <a:cubicBezTo>
                    <a:pt x="24456" y="25369"/>
                    <a:pt x="24551" y="25514"/>
                    <a:pt x="24662" y="25514"/>
                  </a:cubicBezTo>
                  <a:cubicBezTo>
                    <a:pt x="24696" y="25514"/>
                    <a:pt x="24730" y="25501"/>
                    <a:pt x="24761" y="25470"/>
                  </a:cubicBezTo>
                  <a:cubicBezTo>
                    <a:pt x="26693" y="23513"/>
                    <a:pt x="28474" y="21440"/>
                    <a:pt x="30177" y="19307"/>
                  </a:cubicBezTo>
                  <a:lnTo>
                    <a:pt x="30177" y="19307"/>
                  </a:lnTo>
                  <a:cubicBezTo>
                    <a:pt x="28653" y="21637"/>
                    <a:pt x="27313" y="24105"/>
                    <a:pt x="25408" y="26114"/>
                  </a:cubicBezTo>
                  <a:cubicBezTo>
                    <a:pt x="25299" y="26230"/>
                    <a:pt x="25403" y="26385"/>
                    <a:pt x="25525" y="26385"/>
                  </a:cubicBezTo>
                  <a:cubicBezTo>
                    <a:pt x="25561" y="26385"/>
                    <a:pt x="25599" y="26372"/>
                    <a:pt x="25633" y="26339"/>
                  </a:cubicBezTo>
                  <a:cubicBezTo>
                    <a:pt x="30844" y="21325"/>
                    <a:pt x="35030" y="14904"/>
                    <a:pt x="38899" y="8824"/>
                  </a:cubicBezTo>
                  <a:cubicBezTo>
                    <a:pt x="39997" y="7100"/>
                    <a:pt x="40461" y="6501"/>
                    <a:pt x="40567" y="6501"/>
                  </a:cubicBezTo>
                  <a:cubicBezTo>
                    <a:pt x="40772" y="6501"/>
                    <a:pt x="39658" y="8712"/>
                    <a:pt x="39185" y="9401"/>
                  </a:cubicBezTo>
                  <a:cubicBezTo>
                    <a:pt x="38021" y="11093"/>
                    <a:pt x="36722" y="12684"/>
                    <a:pt x="35570" y="14387"/>
                  </a:cubicBezTo>
                  <a:cubicBezTo>
                    <a:pt x="34831" y="15481"/>
                    <a:pt x="34112" y="16587"/>
                    <a:pt x="33393" y="17690"/>
                  </a:cubicBezTo>
                  <a:cubicBezTo>
                    <a:pt x="30965" y="20638"/>
                    <a:pt x="28107" y="23600"/>
                    <a:pt x="26453" y="26900"/>
                  </a:cubicBezTo>
                  <a:cubicBezTo>
                    <a:pt x="26391" y="27024"/>
                    <a:pt x="26488" y="27152"/>
                    <a:pt x="26601" y="27152"/>
                  </a:cubicBezTo>
                  <a:cubicBezTo>
                    <a:pt x="26639" y="27152"/>
                    <a:pt x="26680" y="27137"/>
                    <a:pt x="26716" y="27102"/>
                  </a:cubicBezTo>
                  <a:cubicBezTo>
                    <a:pt x="28003" y="25837"/>
                    <a:pt x="29155" y="24440"/>
                    <a:pt x="30238" y="22985"/>
                  </a:cubicBezTo>
                  <a:lnTo>
                    <a:pt x="30238" y="22985"/>
                  </a:lnTo>
                  <a:cubicBezTo>
                    <a:pt x="29236" y="24550"/>
                    <a:pt x="28260" y="26114"/>
                    <a:pt x="27325" y="27659"/>
                  </a:cubicBezTo>
                  <a:cubicBezTo>
                    <a:pt x="27256" y="27775"/>
                    <a:pt x="27356" y="27890"/>
                    <a:pt x="27464" y="27890"/>
                  </a:cubicBezTo>
                  <a:cubicBezTo>
                    <a:pt x="27501" y="27890"/>
                    <a:pt x="27538" y="27877"/>
                    <a:pt x="27570" y="27846"/>
                  </a:cubicBezTo>
                  <a:cubicBezTo>
                    <a:pt x="30021" y="25534"/>
                    <a:pt x="31979" y="22878"/>
                    <a:pt x="33803" y="20112"/>
                  </a:cubicBezTo>
                  <a:lnTo>
                    <a:pt x="33803" y="20112"/>
                  </a:lnTo>
                  <a:cubicBezTo>
                    <a:pt x="33448" y="20759"/>
                    <a:pt x="33108" y="21414"/>
                    <a:pt x="32776" y="22081"/>
                  </a:cubicBezTo>
                  <a:cubicBezTo>
                    <a:pt x="31012" y="24030"/>
                    <a:pt x="29196" y="25976"/>
                    <a:pt x="28272" y="28340"/>
                  </a:cubicBezTo>
                  <a:cubicBezTo>
                    <a:pt x="28228" y="28448"/>
                    <a:pt x="28334" y="28550"/>
                    <a:pt x="28436" y="28550"/>
                  </a:cubicBezTo>
                  <a:cubicBezTo>
                    <a:pt x="28462" y="28550"/>
                    <a:pt x="28488" y="28543"/>
                    <a:pt x="28511" y="28528"/>
                  </a:cubicBezTo>
                  <a:cubicBezTo>
                    <a:pt x="30509" y="27208"/>
                    <a:pt x="31658" y="25170"/>
                    <a:pt x="32677" y="23057"/>
                  </a:cubicBezTo>
                  <a:cubicBezTo>
                    <a:pt x="32845" y="22875"/>
                    <a:pt x="33024" y="22705"/>
                    <a:pt x="33188" y="22523"/>
                  </a:cubicBezTo>
                  <a:cubicBezTo>
                    <a:pt x="34895" y="20707"/>
                    <a:pt x="36153" y="18380"/>
                    <a:pt x="37574" y="16348"/>
                  </a:cubicBezTo>
                  <a:cubicBezTo>
                    <a:pt x="39739" y="13253"/>
                    <a:pt x="42164" y="10348"/>
                    <a:pt x="44309" y="7239"/>
                  </a:cubicBezTo>
                  <a:cubicBezTo>
                    <a:pt x="44394" y="7114"/>
                    <a:pt x="44278" y="6994"/>
                    <a:pt x="44159" y="6994"/>
                  </a:cubicBezTo>
                  <a:cubicBezTo>
                    <a:pt x="44108" y="6994"/>
                    <a:pt x="44057" y="7016"/>
                    <a:pt x="44020" y="7069"/>
                  </a:cubicBezTo>
                  <a:cubicBezTo>
                    <a:pt x="41272" y="11050"/>
                    <a:pt x="38223" y="14806"/>
                    <a:pt x="35486" y="18796"/>
                  </a:cubicBezTo>
                  <a:cubicBezTo>
                    <a:pt x="34915" y="19630"/>
                    <a:pt x="34248" y="20427"/>
                    <a:pt x="33555" y="21212"/>
                  </a:cubicBezTo>
                  <a:cubicBezTo>
                    <a:pt x="33723" y="20860"/>
                    <a:pt x="33893" y="20511"/>
                    <a:pt x="34066" y="20167"/>
                  </a:cubicBezTo>
                  <a:cubicBezTo>
                    <a:pt x="36621" y="15178"/>
                    <a:pt x="41263" y="11636"/>
                    <a:pt x="43790" y="6734"/>
                  </a:cubicBezTo>
                  <a:cubicBezTo>
                    <a:pt x="45805" y="7366"/>
                    <a:pt x="47944" y="7733"/>
                    <a:pt x="49910" y="8408"/>
                  </a:cubicBezTo>
                  <a:cubicBezTo>
                    <a:pt x="49927" y="8414"/>
                    <a:pt x="49944" y="8417"/>
                    <a:pt x="49962" y="8417"/>
                  </a:cubicBezTo>
                  <a:cubicBezTo>
                    <a:pt x="50042" y="8417"/>
                    <a:pt x="50120" y="8357"/>
                    <a:pt x="50141" y="8278"/>
                  </a:cubicBezTo>
                  <a:cubicBezTo>
                    <a:pt x="51293" y="4101"/>
                    <a:pt x="45617" y="6702"/>
                    <a:pt x="44191" y="3760"/>
                  </a:cubicBezTo>
                  <a:cubicBezTo>
                    <a:pt x="44160" y="3706"/>
                    <a:pt x="44102" y="3676"/>
                    <a:pt x="44043" y="3676"/>
                  </a:cubicBezTo>
                  <a:cubicBezTo>
                    <a:pt x="44014" y="3676"/>
                    <a:pt x="43984" y="3683"/>
                    <a:pt x="43957" y="3700"/>
                  </a:cubicBezTo>
                  <a:cubicBezTo>
                    <a:pt x="43634" y="3913"/>
                    <a:pt x="43688" y="3850"/>
                    <a:pt x="43504" y="4190"/>
                  </a:cubicBezTo>
                  <a:cubicBezTo>
                    <a:pt x="43449" y="4290"/>
                    <a:pt x="43514" y="4424"/>
                    <a:pt x="43636" y="4424"/>
                  </a:cubicBezTo>
                  <a:cubicBezTo>
                    <a:pt x="43637" y="4424"/>
                    <a:pt x="43638" y="4424"/>
                    <a:pt x="43639" y="4424"/>
                  </a:cubicBezTo>
                  <a:lnTo>
                    <a:pt x="43824" y="4421"/>
                  </a:lnTo>
                  <a:cubicBezTo>
                    <a:pt x="43974" y="4416"/>
                    <a:pt x="44015" y="4185"/>
                    <a:pt x="43862" y="4153"/>
                  </a:cubicBezTo>
                  <a:lnTo>
                    <a:pt x="43862" y="4153"/>
                  </a:lnTo>
                  <a:cubicBezTo>
                    <a:pt x="44376" y="4257"/>
                    <a:pt x="44881" y="5409"/>
                    <a:pt x="45562" y="5608"/>
                  </a:cubicBezTo>
                  <a:cubicBezTo>
                    <a:pt x="46131" y="5775"/>
                    <a:pt x="46662" y="5862"/>
                    <a:pt x="47248" y="5917"/>
                  </a:cubicBezTo>
                  <a:cubicBezTo>
                    <a:pt x="47609" y="5940"/>
                    <a:pt x="47970" y="5960"/>
                    <a:pt x="48331" y="5980"/>
                  </a:cubicBezTo>
                  <a:cubicBezTo>
                    <a:pt x="48445" y="5968"/>
                    <a:pt x="48550" y="5962"/>
                    <a:pt x="48646" y="5962"/>
                  </a:cubicBezTo>
                  <a:cubicBezTo>
                    <a:pt x="49543" y="5962"/>
                    <a:pt x="49591" y="6514"/>
                    <a:pt x="48787" y="7623"/>
                  </a:cubicBezTo>
                  <a:cubicBezTo>
                    <a:pt x="45325" y="6422"/>
                    <a:pt x="42063" y="5715"/>
                    <a:pt x="38746" y="4020"/>
                  </a:cubicBezTo>
                  <a:cubicBezTo>
                    <a:pt x="37623" y="3446"/>
                    <a:pt x="36480" y="2995"/>
                    <a:pt x="35290" y="2689"/>
                  </a:cubicBezTo>
                  <a:cubicBezTo>
                    <a:pt x="35276" y="2680"/>
                    <a:pt x="35258" y="2678"/>
                    <a:pt x="35241" y="2675"/>
                  </a:cubicBezTo>
                  <a:cubicBezTo>
                    <a:pt x="34970" y="2605"/>
                    <a:pt x="34695" y="2548"/>
                    <a:pt x="34421" y="2493"/>
                  </a:cubicBezTo>
                  <a:cubicBezTo>
                    <a:pt x="34407" y="2404"/>
                    <a:pt x="34327" y="2333"/>
                    <a:pt x="34239" y="2333"/>
                  </a:cubicBezTo>
                  <a:cubicBezTo>
                    <a:pt x="34198" y="2333"/>
                    <a:pt x="34156" y="2349"/>
                    <a:pt x="34118" y="2386"/>
                  </a:cubicBezTo>
                  <a:cubicBezTo>
                    <a:pt x="34104" y="2403"/>
                    <a:pt x="34089" y="2421"/>
                    <a:pt x="34072" y="2435"/>
                  </a:cubicBezTo>
                  <a:cubicBezTo>
                    <a:pt x="33876" y="2403"/>
                    <a:pt x="33682" y="2360"/>
                    <a:pt x="33480" y="2337"/>
                  </a:cubicBezTo>
                  <a:cubicBezTo>
                    <a:pt x="33483" y="2239"/>
                    <a:pt x="33415" y="2126"/>
                    <a:pt x="33292" y="2126"/>
                  </a:cubicBezTo>
                  <a:cubicBezTo>
                    <a:pt x="33281" y="2126"/>
                    <a:pt x="33270" y="2127"/>
                    <a:pt x="33258" y="2129"/>
                  </a:cubicBezTo>
                  <a:cubicBezTo>
                    <a:pt x="32233" y="2305"/>
                    <a:pt x="31286" y="2683"/>
                    <a:pt x="30362" y="3111"/>
                  </a:cubicBezTo>
                  <a:cubicBezTo>
                    <a:pt x="30333" y="3111"/>
                    <a:pt x="30307" y="3116"/>
                    <a:pt x="30287" y="3131"/>
                  </a:cubicBezTo>
                  <a:cubicBezTo>
                    <a:pt x="30270" y="3142"/>
                    <a:pt x="30255" y="3157"/>
                    <a:pt x="30238" y="3168"/>
                  </a:cubicBezTo>
                  <a:cubicBezTo>
                    <a:pt x="28405" y="4029"/>
                    <a:pt x="26649" y="5077"/>
                    <a:pt x="24545" y="5192"/>
                  </a:cubicBezTo>
                  <a:cubicBezTo>
                    <a:pt x="24535" y="5193"/>
                    <a:pt x="24525" y="5193"/>
                    <a:pt x="24516" y="5193"/>
                  </a:cubicBezTo>
                  <a:cubicBezTo>
                    <a:pt x="24497" y="5193"/>
                    <a:pt x="24477" y="5192"/>
                    <a:pt x="24458" y="5192"/>
                  </a:cubicBezTo>
                  <a:cubicBezTo>
                    <a:pt x="24422" y="5155"/>
                    <a:pt x="24374" y="5136"/>
                    <a:pt x="24326" y="5136"/>
                  </a:cubicBezTo>
                  <a:cubicBezTo>
                    <a:pt x="24281" y="5136"/>
                    <a:pt x="24236" y="5153"/>
                    <a:pt x="24201" y="5186"/>
                  </a:cubicBezTo>
                  <a:lnTo>
                    <a:pt x="24198" y="5192"/>
                  </a:lnTo>
                  <a:cubicBezTo>
                    <a:pt x="22466" y="5175"/>
                    <a:pt x="20858" y="4352"/>
                    <a:pt x="19299" y="3382"/>
                  </a:cubicBezTo>
                  <a:cubicBezTo>
                    <a:pt x="19270" y="3344"/>
                    <a:pt x="19227" y="3319"/>
                    <a:pt x="19181" y="3310"/>
                  </a:cubicBezTo>
                  <a:cubicBezTo>
                    <a:pt x="18958" y="3168"/>
                    <a:pt x="18736" y="3027"/>
                    <a:pt x="18517" y="2885"/>
                  </a:cubicBezTo>
                  <a:cubicBezTo>
                    <a:pt x="18531" y="2865"/>
                    <a:pt x="18546" y="2845"/>
                    <a:pt x="18560" y="2825"/>
                  </a:cubicBezTo>
                  <a:cubicBezTo>
                    <a:pt x="18656" y="2687"/>
                    <a:pt x="18529" y="2564"/>
                    <a:pt x="18397" y="2564"/>
                  </a:cubicBezTo>
                  <a:cubicBezTo>
                    <a:pt x="18355" y="2564"/>
                    <a:pt x="18313" y="2577"/>
                    <a:pt x="18277" y="2605"/>
                  </a:cubicBezTo>
                  <a:cubicBezTo>
                    <a:pt x="18248" y="2629"/>
                    <a:pt x="18222" y="2654"/>
                    <a:pt x="18193" y="2678"/>
                  </a:cubicBezTo>
                  <a:cubicBezTo>
                    <a:pt x="17933" y="2510"/>
                    <a:pt x="17677" y="2343"/>
                    <a:pt x="17417" y="2178"/>
                  </a:cubicBezTo>
                  <a:cubicBezTo>
                    <a:pt x="17437" y="2141"/>
                    <a:pt x="17463" y="2106"/>
                    <a:pt x="17483" y="2068"/>
                  </a:cubicBezTo>
                  <a:cubicBezTo>
                    <a:pt x="17553" y="1947"/>
                    <a:pt x="17451" y="1795"/>
                    <a:pt x="17327" y="1795"/>
                  </a:cubicBezTo>
                  <a:cubicBezTo>
                    <a:pt x="17298" y="1795"/>
                    <a:pt x="17267" y="1804"/>
                    <a:pt x="17238" y="1823"/>
                  </a:cubicBezTo>
                  <a:cubicBezTo>
                    <a:pt x="17174" y="1863"/>
                    <a:pt x="17119" y="1913"/>
                    <a:pt x="17059" y="1953"/>
                  </a:cubicBezTo>
                  <a:cubicBezTo>
                    <a:pt x="16340" y="1505"/>
                    <a:pt x="15621" y="1101"/>
                    <a:pt x="14902" y="813"/>
                  </a:cubicBezTo>
                  <a:cubicBezTo>
                    <a:pt x="13495" y="249"/>
                    <a:pt x="12339" y="1"/>
                    <a:pt x="1132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850" name="Google Shape;8850;p57"/>
            <p:cNvSpPr/>
            <p:nvPr/>
          </p:nvSpPr>
          <p:spPr>
            <a:xfrm>
              <a:off x="1982300" y="2504500"/>
              <a:ext cx="64825" cy="112625"/>
            </a:xfrm>
            <a:custGeom>
              <a:rect b="b" l="l" r="r" t="t"/>
              <a:pathLst>
                <a:path extrusionOk="0" h="4505" w="2593">
                  <a:moveTo>
                    <a:pt x="0" y="1"/>
                  </a:moveTo>
                  <a:lnTo>
                    <a:pt x="0" y="1"/>
                  </a:lnTo>
                  <a:cubicBezTo>
                    <a:pt x="67" y="463"/>
                    <a:pt x="125" y="922"/>
                    <a:pt x="197" y="1369"/>
                  </a:cubicBezTo>
                  <a:cubicBezTo>
                    <a:pt x="425" y="2833"/>
                    <a:pt x="1040" y="3722"/>
                    <a:pt x="2275" y="4478"/>
                  </a:cubicBezTo>
                  <a:cubicBezTo>
                    <a:pt x="2305" y="4496"/>
                    <a:pt x="2333" y="4504"/>
                    <a:pt x="2360" y="4504"/>
                  </a:cubicBezTo>
                  <a:cubicBezTo>
                    <a:pt x="2501" y="4504"/>
                    <a:pt x="2593" y="4290"/>
                    <a:pt x="2443" y="4195"/>
                  </a:cubicBezTo>
                  <a:cubicBezTo>
                    <a:pt x="927" y="3243"/>
                    <a:pt x="399" y="1669"/>
                    <a:pt x="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851" name="Google Shape;8851;p57"/>
            <p:cNvSpPr/>
            <p:nvPr/>
          </p:nvSpPr>
          <p:spPr>
            <a:xfrm>
              <a:off x="1965925" y="2438400"/>
              <a:ext cx="16400" cy="66125"/>
            </a:xfrm>
            <a:custGeom>
              <a:rect b="b" l="l" r="r" t="t"/>
              <a:pathLst>
                <a:path extrusionOk="0" h="2645" w="656">
                  <a:moveTo>
                    <a:pt x="0" y="0"/>
                  </a:moveTo>
                  <a:lnTo>
                    <a:pt x="0" y="0"/>
                  </a:lnTo>
                  <a:cubicBezTo>
                    <a:pt x="263" y="858"/>
                    <a:pt x="445" y="1761"/>
                    <a:pt x="655" y="2645"/>
                  </a:cubicBezTo>
                  <a:cubicBezTo>
                    <a:pt x="525" y="1738"/>
                    <a:pt x="358" y="834"/>
                    <a:pt x="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852" name="Google Shape;8852;p57"/>
            <p:cNvSpPr/>
            <p:nvPr/>
          </p:nvSpPr>
          <p:spPr>
            <a:xfrm>
              <a:off x="1646825" y="2096200"/>
              <a:ext cx="445350" cy="351225"/>
            </a:xfrm>
            <a:custGeom>
              <a:rect b="b" l="l" r="r" t="t"/>
              <a:pathLst>
                <a:path extrusionOk="0" h="14049" w="17814">
                  <a:moveTo>
                    <a:pt x="14905" y="1"/>
                  </a:moveTo>
                  <a:cubicBezTo>
                    <a:pt x="14856" y="1"/>
                    <a:pt x="14804" y="43"/>
                    <a:pt x="14825" y="96"/>
                  </a:cubicBezTo>
                  <a:cubicBezTo>
                    <a:pt x="15383" y="1444"/>
                    <a:pt x="15165" y="4172"/>
                    <a:pt x="13744" y="4172"/>
                  </a:cubicBezTo>
                  <a:cubicBezTo>
                    <a:pt x="13466" y="4172"/>
                    <a:pt x="13142" y="4068"/>
                    <a:pt x="12770" y="3829"/>
                  </a:cubicBezTo>
                  <a:cubicBezTo>
                    <a:pt x="11886" y="3260"/>
                    <a:pt x="11136" y="2637"/>
                    <a:pt x="10128" y="2322"/>
                  </a:cubicBezTo>
                  <a:cubicBezTo>
                    <a:pt x="10111" y="2316"/>
                    <a:pt x="10095" y="2314"/>
                    <a:pt x="10079" y="2314"/>
                  </a:cubicBezTo>
                  <a:cubicBezTo>
                    <a:pt x="10004" y="2314"/>
                    <a:pt x="9946" y="2371"/>
                    <a:pt x="9917" y="2440"/>
                  </a:cubicBezTo>
                  <a:cubicBezTo>
                    <a:pt x="8916" y="4868"/>
                    <a:pt x="1" y="10772"/>
                    <a:pt x="5616" y="14026"/>
                  </a:cubicBezTo>
                  <a:cubicBezTo>
                    <a:pt x="5642" y="14041"/>
                    <a:pt x="5670" y="14048"/>
                    <a:pt x="5698" y="14048"/>
                  </a:cubicBezTo>
                  <a:cubicBezTo>
                    <a:pt x="5771" y="14048"/>
                    <a:pt x="5841" y="14000"/>
                    <a:pt x="5864" y="13925"/>
                  </a:cubicBezTo>
                  <a:cubicBezTo>
                    <a:pt x="6325" y="12116"/>
                    <a:pt x="7798" y="11147"/>
                    <a:pt x="9301" y="11147"/>
                  </a:cubicBezTo>
                  <a:cubicBezTo>
                    <a:pt x="10415" y="11147"/>
                    <a:pt x="11545" y="11679"/>
                    <a:pt x="12293" y="12793"/>
                  </a:cubicBezTo>
                  <a:cubicBezTo>
                    <a:pt x="12481" y="13076"/>
                    <a:pt x="12637" y="13376"/>
                    <a:pt x="12767" y="13688"/>
                  </a:cubicBezTo>
                  <a:cubicBezTo>
                    <a:pt x="12262" y="12037"/>
                    <a:pt x="11430" y="10576"/>
                    <a:pt x="9360" y="9877"/>
                  </a:cubicBezTo>
                  <a:cubicBezTo>
                    <a:pt x="9169" y="9813"/>
                    <a:pt x="8983" y="9784"/>
                    <a:pt x="8801" y="9784"/>
                  </a:cubicBezTo>
                  <a:cubicBezTo>
                    <a:pt x="8010" y="9784"/>
                    <a:pt x="7314" y="10328"/>
                    <a:pt x="6765" y="10859"/>
                  </a:cubicBezTo>
                  <a:cubicBezTo>
                    <a:pt x="6338" y="11275"/>
                    <a:pt x="6058" y="12123"/>
                    <a:pt x="5844" y="12640"/>
                  </a:cubicBezTo>
                  <a:cubicBezTo>
                    <a:pt x="4158" y="12504"/>
                    <a:pt x="3736" y="11514"/>
                    <a:pt x="4571" y="9672"/>
                  </a:cubicBezTo>
                  <a:cubicBezTo>
                    <a:pt x="5015" y="8252"/>
                    <a:pt x="5861" y="7094"/>
                    <a:pt x="7108" y="6199"/>
                  </a:cubicBezTo>
                  <a:cubicBezTo>
                    <a:pt x="8076" y="5466"/>
                    <a:pt x="9282" y="4868"/>
                    <a:pt x="9779" y="3667"/>
                  </a:cubicBezTo>
                  <a:cubicBezTo>
                    <a:pt x="9933" y="3293"/>
                    <a:pt x="10198" y="3147"/>
                    <a:pt x="10530" y="3147"/>
                  </a:cubicBezTo>
                  <a:cubicBezTo>
                    <a:pt x="11743" y="3147"/>
                    <a:pt x="13853" y="5099"/>
                    <a:pt x="14739" y="5099"/>
                  </a:cubicBezTo>
                  <a:cubicBezTo>
                    <a:pt x="17813" y="5099"/>
                    <a:pt x="15510" y="1135"/>
                    <a:pt x="14967" y="38"/>
                  </a:cubicBezTo>
                  <a:cubicBezTo>
                    <a:pt x="14954" y="12"/>
                    <a:pt x="14930" y="1"/>
                    <a:pt x="1490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853" name="Google Shape;8853;p57"/>
            <p:cNvSpPr/>
            <p:nvPr/>
          </p:nvSpPr>
          <p:spPr>
            <a:xfrm>
              <a:off x="2029925" y="2223150"/>
              <a:ext cx="265325" cy="386075"/>
            </a:xfrm>
            <a:custGeom>
              <a:rect b="b" l="l" r="r" t="t"/>
              <a:pathLst>
                <a:path extrusionOk="0" h="15443" w="10613">
                  <a:moveTo>
                    <a:pt x="4356" y="1"/>
                  </a:moveTo>
                  <a:cubicBezTo>
                    <a:pt x="3578" y="1"/>
                    <a:pt x="2813" y="172"/>
                    <a:pt x="2120" y="550"/>
                  </a:cubicBezTo>
                  <a:cubicBezTo>
                    <a:pt x="2068" y="578"/>
                    <a:pt x="2036" y="633"/>
                    <a:pt x="2036" y="694"/>
                  </a:cubicBezTo>
                  <a:cubicBezTo>
                    <a:pt x="2178" y="1944"/>
                    <a:pt x="1193" y="3708"/>
                    <a:pt x="1606" y="4900"/>
                  </a:cubicBezTo>
                  <a:cubicBezTo>
                    <a:pt x="2215" y="6653"/>
                    <a:pt x="3927" y="7998"/>
                    <a:pt x="2986" y="10175"/>
                  </a:cubicBezTo>
                  <a:cubicBezTo>
                    <a:pt x="2157" y="12095"/>
                    <a:pt x="99" y="13120"/>
                    <a:pt x="1037" y="15392"/>
                  </a:cubicBezTo>
                  <a:cubicBezTo>
                    <a:pt x="1051" y="15427"/>
                    <a:pt x="1082" y="15443"/>
                    <a:pt x="1112" y="15443"/>
                  </a:cubicBezTo>
                  <a:cubicBezTo>
                    <a:pt x="1159" y="15443"/>
                    <a:pt x="1204" y="15407"/>
                    <a:pt x="1184" y="15351"/>
                  </a:cubicBezTo>
                  <a:cubicBezTo>
                    <a:pt x="1" y="12040"/>
                    <a:pt x="4964" y="10550"/>
                    <a:pt x="3110" y="7019"/>
                  </a:cubicBezTo>
                  <a:cubicBezTo>
                    <a:pt x="2003" y="4915"/>
                    <a:pt x="1291" y="301"/>
                    <a:pt x="4621" y="301"/>
                  </a:cubicBezTo>
                  <a:cubicBezTo>
                    <a:pt x="4799" y="301"/>
                    <a:pt x="4989" y="314"/>
                    <a:pt x="5192" y="342"/>
                  </a:cubicBezTo>
                  <a:cubicBezTo>
                    <a:pt x="7646" y="680"/>
                    <a:pt x="10247" y="3185"/>
                    <a:pt x="10137" y="5732"/>
                  </a:cubicBezTo>
                  <a:cubicBezTo>
                    <a:pt x="10133" y="5843"/>
                    <a:pt x="10217" y="5898"/>
                    <a:pt x="10304" y="5898"/>
                  </a:cubicBezTo>
                  <a:cubicBezTo>
                    <a:pt x="10390" y="5898"/>
                    <a:pt x="10479" y="5843"/>
                    <a:pt x="10484" y="5732"/>
                  </a:cubicBezTo>
                  <a:cubicBezTo>
                    <a:pt x="10612" y="2607"/>
                    <a:pt x="7390" y="1"/>
                    <a:pt x="435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854" name="Google Shape;8854;p57"/>
            <p:cNvSpPr/>
            <p:nvPr/>
          </p:nvSpPr>
          <p:spPr>
            <a:xfrm>
              <a:off x="2287025" y="2324375"/>
              <a:ext cx="290100" cy="308650"/>
            </a:xfrm>
            <a:custGeom>
              <a:rect b="b" l="l" r="r" t="t"/>
              <a:pathLst>
                <a:path extrusionOk="0" h="12346" w="11604">
                  <a:moveTo>
                    <a:pt x="2880" y="0"/>
                  </a:moveTo>
                  <a:cubicBezTo>
                    <a:pt x="1456" y="0"/>
                    <a:pt x="1" y="1150"/>
                    <a:pt x="659" y="1931"/>
                  </a:cubicBezTo>
                  <a:cubicBezTo>
                    <a:pt x="666" y="1940"/>
                    <a:pt x="674" y="1943"/>
                    <a:pt x="682" y="1943"/>
                  </a:cubicBezTo>
                  <a:cubicBezTo>
                    <a:pt x="707" y="1943"/>
                    <a:pt x="729" y="1911"/>
                    <a:pt x="716" y="1885"/>
                  </a:cubicBezTo>
                  <a:cubicBezTo>
                    <a:pt x="844" y="903"/>
                    <a:pt x="1265" y="412"/>
                    <a:pt x="1980" y="412"/>
                  </a:cubicBezTo>
                  <a:cubicBezTo>
                    <a:pt x="2621" y="412"/>
                    <a:pt x="3498" y="806"/>
                    <a:pt x="4611" y="1593"/>
                  </a:cubicBezTo>
                  <a:cubicBezTo>
                    <a:pt x="4799" y="2052"/>
                    <a:pt x="4923" y="2549"/>
                    <a:pt x="5090" y="3017"/>
                  </a:cubicBezTo>
                  <a:cubicBezTo>
                    <a:pt x="5338" y="3724"/>
                    <a:pt x="5806" y="4298"/>
                    <a:pt x="6280" y="4867"/>
                  </a:cubicBezTo>
                  <a:cubicBezTo>
                    <a:pt x="8101" y="7064"/>
                    <a:pt x="11465" y="8851"/>
                    <a:pt x="10838" y="12160"/>
                  </a:cubicBezTo>
                  <a:cubicBezTo>
                    <a:pt x="10817" y="12273"/>
                    <a:pt x="10905" y="12346"/>
                    <a:pt x="10991" y="12346"/>
                  </a:cubicBezTo>
                  <a:cubicBezTo>
                    <a:pt x="11047" y="12346"/>
                    <a:pt x="11102" y="12314"/>
                    <a:pt x="11124" y="12241"/>
                  </a:cubicBezTo>
                  <a:cubicBezTo>
                    <a:pt x="11603" y="10635"/>
                    <a:pt x="10925" y="9365"/>
                    <a:pt x="9940" y="8115"/>
                  </a:cubicBezTo>
                  <a:cubicBezTo>
                    <a:pt x="8090" y="5771"/>
                    <a:pt x="5939" y="4463"/>
                    <a:pt x="4926" y="1507"/>
                  </a:cubicBezTo>
                  <a:cubicBezTo>
                    <a:pt x="4547" y="399"/>
                    <a:pt x="3719" y="0"/>
                    <a:pt x="288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855" name="Google Shape;8855;p57"/>
            <p:cNvSpPr/>
            <p:nvPr/>
          </p:nvSpPr>
          <p:spPr>
            <a:xfrm>
              <a:off x="2000425" y="3668900"/>
              <a:ext cx="255750" cy="503975"/>
            </a:xfrm>
            <a:custGeom>
              <a:rect b="b" l="l" r="r" t="t"/>
              <a:pathLst>
                <a:path extrusionOk="0" h="20159" w="10230">
                  <a:moveTo>
                    <a:pt x="5137" y="0"/>
                  </a:moveTo>
                  <a:cubicBezTo>
                    <a:pt x="5120" y="0"/>
                    <a:pt x="5104" y="9"/>
                    <a:pt x="5098" y="30"/>
                  </a:cubicBezTo>
                  <a:cubicBezTo>
                    <a:pt x="4157" y="2406"/>
                    <a:pt x="3199" y="4239"/>
                    <a:pt x="1732" y="6352"/>
                  </a:cubicBezTo>
                  <a:cubicBezTo>
                    <a:pt x="1132" y="7215"/>
                    <a:pt x="1045" y="9144"/>
                    <a:pt x="1683" y="9998"/>
                  </a:cubicBezTo>
                  <a:cubicBezTo>
                    <a:pt x="3057" y="11846"/>
                    <a:pt x="3323" y="14404"/>
                    <a:pt x="4535" y="16127"/>
                  </a:cubicBezTo>
                  <a:cubicBezTo>
                    <a:pt x="5913" y="18082"/>
                    <a:pt x="7778" y="19014"/>
                    <a:pt x="9865" y="20135"/>
                  </a:cubicBezTo>
                  <a:cubicBezTo>
                    <a:pt x="9895" y="20151"/>
                    <a:pt x="9925" y="20158"/>
                    <a:pt x="9954" y="20158"/>
                  </a:cubicBezTo>
                  <a:cubicBezTo>
                    <a:pt x="10119" y="20158"/>
                    <a:pt x="10229" y="19913"/>
                    <a:pt x="10050" y="19817"/>
                  </a:cubicBezTo>
                  <a:cubicBezTo>
                    <a:pt x="7220" y="18296"/>
                    <a:pt x="5425" y="17646"/>
                    <a:pt x="4498" y="13627"/>
                  </a:cubicBezTo>
                  <a:cubicBezTo>
                    <a:pt x="4215" y="12406"/>
                    <a:pt x="3949" y="11881"/>
                    <a:pt x="3086" y="10994"/>
                  </a:cubicBezTo>
                  <a:cubicBezTo>
                    <a:pt x="0" y="7819"/>
                    <a:pt x="2564" y="6023"/>
                    <a:pt x="4111" y="3913"/>
                  </a:cubicBezTo>
                  <a:cubicBezTo>
                    <a:pt x="4974" y="2738"/>
                    <a:pt x="4925" y="1441"/>
                    <a:pt x="5179" y="53"/>
                  </a:cubicBezTo>
                  <a:cubicBezTo>
                    <a:pt x="5188" y="21"/>
                    <a:pt x="5162" y="0"/>
                    <a:pt x="513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856" name="Google Shape;8856;p57"/>
            <p:cNvSpPr/>
            <p:nvPr/>
          </p:nvSpPr>
          <p:spPr>
            <a:xfrm>
              <a:off x="2105800" y="4171775"/>
              <a:ext cx="307475" cy="989675"/>
            </a:xfrm>
            <a:custGeom>
              <a:rect b="b" l="l" r="r" t="t"/>
              <a:pathLst>
                <a:path extrusionOk="0" h="39587" w="12299">
                  <a:moveTo>
                    <a:pt x="6182" y="0"/>
                  </a:moveTo>
                  <a:cubicBezTo>
                    <a:pt x="6141" y="0"/>
                    <a:pt x="6100" y="27"/>
                    <a:pt x="6097" y="80"/>
                  </a:cubicBezTo>
                  <a:cubicBezTo>
                    <a:pt x="5586" y="10621"/>
                    <a:pt x="0" y="20861"/>
                    <a:pt x="2344" y="31436"/>
                  </a:cubicBezTo>
                  <a:cubicBezTo>
                    <a:pt x="3197" y="35281"/>
                    <a:pt x="5317" y="39586"/>
                    <a:pt x="8757" y="39586"/>
                  </a:cubicBezTo>
                  <a:cubicBezTo>
                    <a:pt x="9777" y="39586"/>
                    <a:pt x="10914" y="39207"/>
                    <a:pt x="12169" y="38324"/>
                  </a:cubicBezTo>
                  <a:cubicBezTo>
                    <a:pt x="12298" y="38236"/>
                    <a:pt x="12220" y="38045"/>
                    <a:pt x="12099" y="38045"/>
                  </a:cubicBezTo>
                  <a:cubicBezTo>
                    <a:pt x="12074" y="38045"/>
                    <a:pt x="12048" y="38052"/>
                    <a:pt x="12022" y="38070"/>
                  </a:cubicBezTo>
                  <a:cubicBezTo>
                    <a:pt x="10779" y="38909"/>
                    <a:pt x="9675" y="39272"/>
                    <a:pt x="8698" y="39272"/>
                  </a:cubicBezTo>
                  <a:cubicBezTo>
                    <a:pt x="3795" y="39272"/>
                    <a:pt x="2075" y="30121"/>
                    <a:pt x="1972" y="25844"/>
                  </a:cubicBezTo>
                  <a:cubicBezTo>
                    <a:pt x="1764" y="17157"/>
                    <a:pt x="6239" y="8863"/>
                    <a:pt x="6262" y="80"/>
                  </a:cubicBezTo>
                  <a:cubicBezTo>
                    <a:pt x="6262" y="27"/>
                    <a:pt x="6222" y="0"/>
                    <a:pt x="618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857" name="Google Shape;8857;p57"/>
            <p:cNvSpPr/>
            <p:nvPr/>
          </p:nvSpPr>
          <p:spPr>
            <a:xfrm>
              <a:off x="2271275" y="4054625"/>
              <a:ext cx="651325" cy="1046350"/>
            </a:xfrm>
            <a:custGeom>
              <a:rect b="b" l="l" r="r" t="t"/>
              <a:pathLst>
                <a:path extrusionOk="0" h="41854" w="26053">
                  <a:moveTo>
                    <a:pt x="25847" y="1"/>
                  </a:moveTo>
                  <a:cubicBezTo>
                    <a:pt x="25779" y="1"/>
                    <a:pt x="25712" y="37"/>
                    <a:pt x="25687" y="121"/>
                  </a:cubicBezTo>
                  <a:cubicBezTo>
                    <a:pt x="24722" y="3227"/>
                    <a:pt x="24272" y="6247"/>
                    <a:pt x="21474" y="8381"/>
                  </a:cubicBezTo>
                  <a:cubicBezTo>
                    <a:pt x="20034" y="9475"/>
                    <a:pt x="18622" y="10049"/>
                    <a:pt x="17407" y="11438"/>
                  </a:cubicBezTo>
                  <a:cubicBezTo>
                    <a:pt x="16209" y="12807"/>
                    <a:pt x="15709" y="15041"/>
                    <a:pt x="14918" y="16620"/>
                  </a:cubicBezTo>
                  <a:cubicBezTo>
                    <a:pt x="13934" y="18583"/>
                    <a:pt x="12040" y="19389"/>
                    <a:pt x="10478" y="20723"/>
                  </a:cubicBezTo>
                  <a:cubicBezTo>
                    <a:pt x="10442" y="20752"/>
                    <a:pt x="10476" y="20808"/>
                    <a:pt x="10516" y="20808"/>
                  </a:cubicBezTo>
                  <a:cubicBezTo>
                    <a:pt x="10525" y="20808"/>
                    <a:pt x="10533" y="20806"/>
                    <a:pt x="10541" y="20801"/>
                  </a:cubicBezTo>
                  <a:cubicBezTo>
                    <a:pt x="10556" y="20792"/>
                    <a:pt x="10573" y="20780"/>
                    <a:pt x="10588" y="20772"/>
                  </a:cubicBezTo>
                  <a:lnTo>
                    <a:pt x="10588" y="20772"/>
                  </a:lnTo>
                  <a:cubicBezTo>
                    <a:pt x="10651" y="23676"/>
                    <a:pt x="8411" y="24404"/>
                    <a:pt x="6687" y="25914"/>
                  </a:cubicBezTo>
                  <a:cubicBezTo>
                    <a:pt x="4715" y="27637"/>
                    <a:pt x="4496" y="30287"/>
                    <a:pt x="2117" y="31806"/>
                  </a:cubicBezTo>
                  <a:cubicBezTo>
                    <a:pt x="2045" y="31855"/>
                    <a:pt x="2016" y="31968"/>
                    <a:pt x="2088" y="32031"/>
                  </a:cubicBezTo>
                  <a:cubicBezTo>
                    <a:pt x="4020" y="33746"/>
                    <a:pt x="3367" y="33122"/>
                    <a:pt x="2423" y="34422"/>
                  </a:cubicBezTo>
                  <a:cubicBezTo>
                    <a:pt x="1675" y="35455"/>
                    <a:pt x="1436" y="36474"/>
                    <a:pt x="1395" y="37736"/>
                  </a:cubicBezTo>
                  <a:cubicBezTo>
                    <a:pt x="1323" y="39918"/>
                    <a:pt x="2715" y="41604"/>
                    <a:pt x="4819" y="41853"/>
                  </a:cubicBezTo>
                  <a:cubicBezTo>
                    <a:pt x="4822" y="41853"/>
                    <a:pt x="4824" y="41853"/>
                    <a:pt x="4827" y="41853"/>
                  </a:cubicBezTo>
                  <a:cubicBezTo>
                    <a:pt x="4892" y="41853"/>
                    <a:pt x="4904" y="41740"/>
                    <a:pt x="4837" y="41726"/>
                  </a:cubicBezTo>
                  <a:cubicBezTo>
                    <a:pt x="1459" y="41027"/>
                    <a:pt x="1" y="34664"/>
                    <a:pt x="4199" y="33821"/>
                  </a:cubicBezTo>
                  <a:cubicBezTo>
                    <a:pt x="4303" y="33798"/>
                    <a:pt x="4340" y="33651"/>
                    <a:pt x="4262" y="33581"/>
                  </a:cubicBezTo>
                  <a:cubicBezTo>
                    <a:pt x="168" y="29938"/>
                    <a:pt x="11009" y="25102"/>
                    <a:pt x="10879" y="20757"/>
                  </a:cubicBezTo>
                  <a:cubicBezTo>
                    <a:pt x="10879" y="20705"/>
                    <a:pt x="10845" y="20659"/>
                    <a:pt x="10795" y="20639"/>
                  </a:cubicBezTo>
                  <a:cubicBezTo>
                    <a:pt x="12164" y="19784"/>
                    <a:pt x="13397" y="18976"/>
                    <a:pt x="14517" y="17781"/>
                  </a:cubicBezTo>
                  <a:cubicBezTo>
                    <a:pt x="16324" y="15847"/>
                    <a:pt x="16564" y="12899"/>
                    <a:pt x="18348" y="10875"/>
                  </a:cubicBezTo>
                  <a:cubicBezTo>
                    <a:pt x="19713" y="9328"/>
                    <a:pt x="22110" y="8932"/>
                    <a:pt x="23319" y="7183"/>
                  </a:cubicBezTo>
                  <a:cubicBezTo>
                    <a:pt x="24777" y="5081"/>
                    <a:pt x="25265" y="2627"/>
                    <a:pt x="26013" y="211"/>
                  </a:cubicBezTo>
                  <a:cubicBezTo>
                    <a:pt x="26053" y="84"/>
                    <a:pt x="25950" y="1"/>
                    <a:pt x="2584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858" name="Google Shape;8858;p57"/>
            <p:cNvSpPr/>
            <p:nvPr/>
          </p:nvSpPr>
          <p:spPr>
            <a:xfrm>
              <a:off x="1583375" y="3415625"/>
              <a:ext cx="27825" cy="21875"/>
            </a:xfrm>
            <a:custGeom>
              <a:rect b="b" l="l" r="r" t="t"/>
              <a:pathLst>
                <a:path extrusionOk="0" h="875" w="1113">
                  <a:moveTo>
                    <a:pt x="1082" y="1"/>
                  </a:moveTo>
                  <a:cubicBezTo>
                    <a:pt x="1078" y="1"/>
                    <a:pt x="1073" y="2"/>
                    <a:pt x="1069" y="4"/>
                  </a:cubicBezTo>
                  <a:cubicBezTo>
                    <a:pt x="347" y="379"/>
                    <a:pt x="662" y="154"/>
                    <a:pt x="59" y="734"/>
                  </a:cubicBezTo>
                  <a:cubicBezTo>
                    <a:pt x="1" y="792"/>
                    <a:pt x="56" y="874"/>
                    <a:pt x="120" y="874"/>
                  </a:cubicBezTo>
                  <a:cubicBezTo>
                    <a:pt x="139" y="874"/>
                    <a:pt x="159" y="867"/>
                    <a:pt x="177" y="850"/>
                  </a:cubicBezTo>
                  <a:cubicBezTo>
                    <a:pt x="445" y="599"/>
                    <a:pt x="769" y="316"/>
                    <a:pt x="1112" y="16"/>
                  </a:cubicBezTo>
                  <a:cubicBezTo>
                    <a:pt x="1104" y="9"/>
                    <a:pt x="1093" y="1"/>
                    <a:pt x="108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859" name="Google Shape;8859;p57"/>
            <p:cNvSpPr/>
            <p:nvPr/>
          </p:nvSpPr>
          <p:spPr>
            <a:xfrm>
              <a:off x="1611100" y="3392825"/>
              <a:ext cx="26300" cy="24650"/>
            </a:xfrm>
            <a:custGeom>
              <a:rect b="b" l="l" r="r" t="t"/>
              <a:pathLst>
                <a:path extrusionOk="0" h="986" w="1052">
                  <a:moveTo>
                    <a:pt x="1051" y="1"/>
                  </a:moveTo>
                  <a:cubicBezTo>
                    <a:pt x="690" y="327"/>
                    <a:pt x="338" y="633"/>
                    <a:pt x="3" y="928"/>
                  </a:cubicBezTo>
                  <a:cubicBezTo>
                    <a:pt x="18" y="945"/>
                    <a:pt x="26" y="968"/>
                    <a:pt x="1" y="985"/>
                  </a:cubicBezTo>
                  <a:cubicBezTo>
                    <a:pt x="315" y="792"/>
                    <a:pt x="673" y="440"/>
                    <a:pt x="105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860" name="Google Shape;8860;p57"/>
            <p:cNvSpPr/>
            <p:nvPr/>
          </p:nvSpPr>
          <p:spPr>
            <a:xfrm>
              <a:off x="2233600" y="3828000"/>
              <a:ext cx="18275" cy="19275"/>
            </a:xfrm>
            <a:custGeom>
              <a:rect b="b" l="l" r="r" t="t"/>
              <a:pathLst>
                <a:path extrusionOk="0" h="771" w="731">
                  <a:moveTo>
                    <a:pt x="731" y="0"/>
                  </a:moveTo>
                  <a:lnTo>
                    <a:pt x="731" y="0"/>
                  </a:lnTo>
                  <a:cubicBezTo>
                    <a:pt x="488" y="257"/>
                    <a:pt x="246" y="514"/>
                    <a:pt x="1" y="770"/>
                  </a:cubicBezTo>
                  <a:cubicBezTo>
                    <a:pt x="246" y="517"/>
                    <a:pt x="488" y="257"/>
                    <a:pt x="73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861" name="Google Shape;8861;p57"/>
            <p:cNvSpPr/>
            <p:nvPr/>
          </p:nvSpPr>
          <p:spPr>
            <a:xfrm>
              <a:off x="2564525" y="3930825"/>
              <a:ext cx="88525" cy="91100"/>
            </a:xfrm>
            <a:custGeom>
              <a:rect b="b" l="l" r="r" t="t"/>
              <a:pathLst>
                <a:path extrusionOk="0" h="3644" w="3541">
                  <a:moveTo>
                    <a:pt x="3540" y="1"/>
                  </a:moveTo>
                  <a:lnTo>
                    <a:pt x="3540" y="1"/>
                  </a:lnTo>
                  <a:cubicBezTo>
                    <a:pt x="2565" y="858"/>
                    <a:pt x="1568" y="1707"/>
                    <a:pt x="754" y="2714"/>
                  </a:cubicBezTo>
                  <a:cubicBezTo>
                    <a:pt x="500" y="3023"/>
                    <a:pt x="252" y="3335"/>
                    <a:pt x="1" y="3644"/>
                  </a:cubicBezTo>
                  <a:cubicBezTo>
                    <a:pt x="1187" y="2429"/>
                    <a:pt x="2394" y="1239"/>
                    <a:pt x="354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862" name="Google Shape;8862;p57"/>
            <p:cNvSpPr/>
            <p:nvPr/>
          </p:nvSpPr>
          <p:spPr>
            <a:xfrm>
              <a:off x="1589325" y="3178675"/>
              <a:ext cx="1345850" cy="1985650"/>
            </a:xfrm>
            <a:custGeom>
              <a:rect b="b" l="l" r="r" t="t"/>
              <a:pathLst>
                <a:path extrusionOk="0" h="79426" w="53834">
                  <a:moveTo>
                    <a:pt x="11761" y="7120"/>
                  </a:moveTo>
                  <a:lnTo>
                    <a:pt x="11761" y="7120"/>
                  </a:lnTo>
                  <a:cubicBezTo>
                    <a:pt x="11141" y="7764"/>
                    <a:pt x="10523" y="8411"/>
                    <a:pt x="9908" y="9061"/>
                  </a:cubicBezTo>
                  <a:cubicBezTo>
                    <a:pt x="10101" y="8708"/>
                    <a:pt x="10295" y="8359"/>
                    <a:pt x="10474" y="7981"/>
                  </a:cubicBezTo>
                  <a:cubicBezTo>
                    <a:pt x="10485" y="7949"/>
                    <a:pt x="10488" y="7917"/>
                    <a:pt x="10482" y="7886"/>
                  </a:cubicBezTo>
                  <a:cubicBezTo>
                    <a:pt x="10950" y="7490"/>
                    <a:pt x="11383" y="7196"/>
                    <a:pt x="11761" y="7120"/>
                  </a:cubicBezTo>
                  <a:close/>
                  <a:moveTo>
                    <a:pt x="12197" y="7152"/>
                  </a:moveTo>
                  <a:cubicBezTo>
                    <a:pt x="12310" y="7198"/>
                    <a:pt x="12411" y="7268"/>
                    <a:pt x="12492" y="7360"/>
                  </a:cubicBezTo>
                  <a:lnTo>
                    <a:pt x="12489" y="7360"/>
                  </a:lnTo>
                  <a:cubicBezTo>
                    <a:pt x="11447" y="8371"/>
                    <a:pt x="10508" y="9453"/>
                    <a:pt x="9593" y="10562"/>
                  </a:cubicBezTo>
                  <a:cubicBezTo>
                    <a:pt x="10488" y="9456"/>
                    <a:pt x="11386" y="8319"/>
                    <a:pt x="12197" y="7152"/>
                  </a:cubicBezTo>
                  <a:close/>
                  <a:moveTo>
                    <a:pt x="4783" y="7161"/>
                  </a:moveTo>
                  <a:cubicBezTo>
                    <a:pt x="4893" y="8065"/>
                    <a:pt x="5485" y="8775"/>
                    <a:pt x="6380" y="9254"/>
                  </a:cubicBezTo>
                  <a:cubicBezTo>
                    <a:pt x="5548" y="10074"/>
                    <a:pt x="4743" y="10920"/>
                    <a:pt x="3917" y="11748"/>
                  </a:cubicBezTo>
                  <a:cubicBezTo>
                    <a:pt x="4726" y="10934"/>
                    <a:pt x="5150" y="10005"/>
                    <a:pt x="5626" y="8951"/>
                  </a:cubicBezTo>
                  <a:cubicBezTo>
                    <a:pt x="5682" y="8824"/>
                    <a:pt x="5594" y="8710"/>
                    <a:pt x="5485" y="8710"/>
                  </a:cubicBezTo>
                  <a:cubicBezTo>
                    <a:pt x="5447" y="8710"/>
                    <a:pt x="5407" y="8724"/>
                    <a:pt x="5369" y="8755"/>
                  </a:cubicBezTo>
                  <a:cubicBezTo>
                    <a:pt x="4319" y="9627"/>
                    <a:pt x="3316" y="10553"/>
                    <a:pt x="2365" y="11530"/>
                  </a:cubicBezTo>
                  <a:lnTo>
                    <a:pt x="2365" y="11530"/>
                  </a:lnTo>
                  <a:cubicBezTo>
                    <a:pt x="3389" y="10473"/>
                    <a:pt x="4254" y="9523"/>
                    <a:pt x="5087" y="8304"/>
                  </a:cubicBezTo>
                  <a:cubicBezTo>
                    <a:pt x="5170" y="8182"/>
                    <a:pt x="5056" y="8069"/>
                    <a:pt x="4939" y="8069"/>
                  </a:cubicBezTo>
                  <a:cubicBezTo>
                    <a:pt x="4902" y="8069"/>
                    <a:pt x="4864" y="8081"/>
                    <a:pt x="4832" y="8108"/>
                  </a:cubicBezTo>
                  <a:cubicBezTo>
                    <a:pt x="3831" y="8945"/>
                    <a:pt x="2543" y="10120"/>
                    <a:pt x="1790" y="10865"/>
                  </a:cubicBezTo>
                  <a:cubicBezTo>
                    <a:pt x="2976" y="9690"/>
                    <a:pt x="3946" y="8555"/>
                    <a:pt x="4783" y="7161"/>
                  </a:cubicBezTo>
                  <a:close/>
                  <a:moveTo>
                    <a:pt x="9094" y="8988"/>
                  </a:moveTo>
                  <a:lnTo>
                    <a:pt x="9094" y="8988"/>
                  </a:lnTo>
                  <a:cubicBezTo>
                    <a:pt x="8447" y="9699"/>
                    <a:pt x="7809" y="10415"/>
                    <a:pt x="7177" y="11145"/>
                  </a:cubicBezTo>
                  <a:cubicBezTo>
                    <a:pt x="6471" y="11964"/>
                    <a:pt x="6161" y="12269"/>
                    <a:pt x="6091" y="12269"/>
                  </a:cubicBezTo>
                  <a:cubicBezTo>
                    <a:pt x="5908" y="12269"/>
                    <a:pt x="7399" y="10137"/>
                    <a:pt x="7673" y="9707"/>
                  </a:cubicBezTo>
                  <a:cubicBezTo>
                    <a:pt x="7699" y="9661"/>
                    <a:pt x="7699" y="9609"/>
                    <a:pt x="7673" y="9563"/>
                  </a:cubicBezTo>
                  <a:cubicBezTo>
                    <a:pt x="8167" y="9511"/>
                    <a:pt x="8646" y="9283"/>
                    <a:pt x="9094" y="8988"/>
                  </a:cubicBezTo>
                  <a:close/>
                  <a:moveTo>
                    <a:pt x="6689" y="9407"/>
                  </a:moveTo>
                  <a:cubicBezTo>
                    <a:pt x="6712" y="9419"/>
                    <a:pt x="6732" y="9430"/>
                    <a:pt x="6758" y="9442"/>
                  </a:cubicBezTo>
                  <a:cubicBezTo>
                    <a:pt x="6949" y="9520"/>
                    <a:pt x="7154" y="9563"/>
                    <a:pt x="7361" y="9569"/>
                  </a:cubicBezTo>
                  <a:cubicBezTo>
                    <a:pt x="6513" y="10510"/>
                    <a:pt x="5667" y="11451"/>
                    <a:pt x="4795" y="12375"/>
                  </a:cubicBezTo>
                  <a:cubicBezTo>
                    <a:pt x="5522" y="11604"/>
                    <a:pt x="6137" y="10316"/>
                    <a:pt x="6689" y="9407"/>
                  </a:cubicBezTo>
                  <a:close/>
                  <a:moveTo>
                    <a:pt x="9308" y="12320"/>
                  </a:moveTo>
                  <a:cubicBezTo>
                    <a:pt x="9288" y="12342"/>
                    <a:pt x="9269" y="12364"/>
                    <a:pt x="9250" y="12386"/>
                  </a:cubicBezTo>
                  <a:cubicBezTo>
                    <a:pt x="9269" y="12364"/>
                    <a:pt x="9288" y="12342"/>
                    <a:pt x="9308" y="12320"/>
                  </a:cubicBezTo>
                  <a:close/>
                  <a:moveTo>
                    <a:pt x="12685" y="7623"/>
                  </a:moveTo>
                  <a:cubicBezTo>
                    <a:pt x="12803" y="7839"/>
                    <a:pt x="12910" y="8128"/>
                    <a:pt x="12994" y="8506"/>
                  </a:cubicBezTo>
                  <a:cubicBezTo>
                    <a:pt x="13104" y="8977"/>
                    <a:pt x="13086" y="9312"/>
                    <a:pt x="13014" y="9595"/>
                  </a:cubicBezTo>
                  <a:cubicBezTo>
                    <a:pt x="12985" y="9567"/>
                    <a:pt x="12949" y="9554"/>
                    <a:pt x="12914" y="9554"/>
                  </a:cubicBezTo>
                  <a:cubicBezTo>
                    <a:pt x="12871" y="9554"/>
                    <a:pt x="12829" y="9573"/>
                    <a:pt x="12801" y="9609"/>
                  </a:cubicBezTo>
                  <a:cubicBezTo>
                    <a:pt x="11833" y="10680"/>
                    <a:pt x="10734" y="12014"/>
                    <a:pt x="10035" y="13039"/>
                  </a:cubicBezTo>
                  <a:lnTo>
                    <a:pt x="10035" y="13036"/>
                  </a:lnTo>
                  <a:cubicBezTo>
                    <a:pt x="11037" y="11569"/>
                    <a:pt x="12082" y="10184"/>
                    <a:pt x="12954" y="8627"/>
                  </a:cubicBezTo>
                  <a:cubicBezTo>
                    <a:pt x="13020" y="8509"/>
                    <a:pt x="12918" y="8382"/>
                    <a:pt x="12807" y="8382"/>
                  </a:cubicBezTo>
                  <a:cubicBezTo>
                    <a:pt x="12769" y="8382"/>
                    <a:pt x="12730" y="8397"/>
                    <a:pt x="12697" y="8431"/>
                  </a:cubicBezTo>
                  <a:cubicBezTo>
                    <a:pt x="11770" y="9395"/>
                    <a:pt x="10928" y="10424"/>
                    <a:pt x="10065" y="11441"/>
                  </a:cubicBezTo>
                  <a:lnTo>
                    <a:pt x="10065" y="11441"/>
                  </a:lnTo>
                  <a:cubicBezTo>
                    <a:pt x="11067" y="10247"/>
                    <a:pt x="11942" y="9052"/>
                    <a:pt x="12685" y="7623"/>
                  </a:cubicBezTo>
                  <a:close/>
                  <a:moveTo>
                    <a:pt x="12347" y="11156"/>
                  </a:moveTo>
                  <a:cubicBezTo>
                    <a:pt x="12335" y="11270"/>
                    <a:pt x="12398" y="11389"/>
                    <a:pt x="12518" y="11512"/>
                  </a:cubicBezTo>
                  <a:cubicBezTo>
                    <a:pt x="11420" y="12648"/>
                    <a:pt x="11008" y="13093"/>
                    <a:pt x="10985" y="13093"/>
                  </a:cubicBezTo>
                  <a:cubicBezTo>
                    <a:pt x="10952" y="13093"/>
                    <a:pt x="11680" y="12221"/>
                    <a:pt x="12347" y="11156"/>
                  </a:cubicBezTo>
                  <a:close/>
                  <a:moveTo>
                    <a:pt x="12812" y="11753"/>
                  </a:moveTo>
                  <a:lnTo>
                    <a:pt x="12812" y="11753"/>
                  </a:lnTo>
                  <a:cubicBezTo>
                    <a:pt x="12946" y="11839"/>
                    <a:pt x="13081" y="11916"/>
                    <a:pt x="13225" y="11988"/>
                  </a:cubicBezTo>
                  <a:cubicBezTo>
                    <a:pt x="12318" y="13025"/>
                    <a:pt x="11983" y="13427"/>
                    <a:pt x="11949" y="13427"/>
                  </a:cubicBezTo>
                  <a:cubicBezTo>
                    <a:pt x="11902" y="13427"/>
                    <a:pt x="12424" y="12668"/>
                    <a:pt x="12812" y="11753"/>
                  </a:cubicBezTo>
                  <a:close/>
                  <a:moveTo>
                    <a:pt x="13505" y="12129"/>
                  </a:moveTo>
                  <a:cubicBezTo>
                    <a:pt x="13768" y="12251"/>
                    <a:pt x="14054" y="12366"/>
                    <a:pt x="14342" y="12476"/>
                  </a:cubicBezTo>
                  <a:cubicBezTo>
                    <a:pt x="13238" y="13481"/>
                    <a:pt x="12656" y="14171"/>
                    <a:pt x="12565" y="14171"/>
                  </a:cubicBezTo>
                  <a:cubicBezTo>
                    <a:pt x="12482" y="14171"/>
                    <a:pt x="12802" y="13604"/>
                    <a:pt x="13502" y="12190"/>
                  </a:cubicBezTo>
                  <a:lnTo>
                    <a:pt x="13499" y="12190"/>
                  </a:lnTo>
                  <a:cubicBezTo>
                    <a:pt x="13505" y="12170"/>
                    <a:pt x="13508" y="12150"/>
                    <a:pt x="13505" y="12129"/>
                  </a:cubicBezTo>
                  <a:close/>
                  <a:moveTo>
                    <a:pt x="14692" y="12603"/>
                  </a:moveTo>
                  <a:cubicBezTo>
                    <a:pt x="15182" y="12776"/>
                    <a:pt x="15650" y="12918"/>
                    <a:pt x="16005" y="13013"/>
                  </a:cubicBezTo>
                  <a:cubicBezTo>
                    <a:pt x="15973" y="13016"/>
                    <a:pt x="15942" y="13030"/>
                    <a:pt x="15921" y="13056"/>
                  </a:cubicBezTo>
                  <a:cubicBezTo>
                    <a:pt x="14855" y="14300"/>
                    <a:pt x="14198" y="15091"/>
                    <a:pt x="14116" y="15091"/>
                  </a:cubicBezTo>
                  <a:cubicBezTo>
                    <a:pt x="14046" y="15091"/>
                    <a:pt x="14415" y="14487"/>
                    <a:pt x="15335" y="13053"/>
                  </a:cubicBezTo>
                  <a:cubicBezTo>
                    <a:pt x="15416" y="12927"/>
                    <a:pt x="15295" y="12789"/>
                    <a:pt x="15173" y="12789"/>
                  </a:cubicBezTo>
                  <a:cubicBezTo>
                    <a:pt x="15133" y="12789"/>
                    <a:pt x="15092" y="12804"/>
                    <a:pt x="15058" y="12840"/>
                  </a:cubicBezTo>
                  <a:cubicBezTo>
                    <a:pt x="13912" y="14072"/>
                    <a:pt x="13332" y="14734"/>
                    <a:pt x="13279" y="14734"/>
                  </a:cubicBezTo>
                  <a:cubicBezTo>
                    <a:pt x="13226" y="14734"/>
                    <a:pt x="13708" y="14060"/>
                    <a:pt x="14686" y="12620"/>
                  </a:cubicBezTo>
                  <a:cubicBezTo>
                    <a:pt x="14692" y="12614"/>
                    <a:pt x="14686" y="12609"/>
                    <a:pt x="14692" y="12603"/>
                  </a:cubicBezTo>
                  <a:close/>
                  <a:moveTo>
                    <a:pt x="16909" y="14381"/>
                  </a:moveTo>
                  <a:cubicBezTo>
                    <a:pt x="16949" y="14609"/>
                    <a:pt x="17004" y="14837"/>
                    <a:pt x="17073" y="15060"/>
                  </a:cubicBezTo>
                  <a:cubicBezTo>
                    <a:pt x="17045" y="15066"/>
                    <a:pt x="17016" y="15080"/>
                    <a:pt x="16995" y="15100"/>
                  </a:cubicBezTo>
                  <a:cubicBezTo>
                    <a:pt x="16677" y="15495"/>
                    <a:pt x="15297" y="17216"/>
                    <a:pt x="15096" y="17216"/>
                  </a:cubicBezTo>
                  <a:cubicBezTo>
                    <a:pt x="15009" y="17216"/>
                    <a:pt x="15142" y="16895"/>
                    <a:pt x="15676" y="16007"/>
                  </a:cubicBezTo>
                  <a:cubicBezTo>
                    <a:pt x="15667" y="15940"/>
                    <a:pt x="15653" y="15874"/>
                    <a:pt x="15636" y="15810"/>
                  </a:cubicBezTo>
                  <a:cubicBezTo>
                    <a:pt x="16089" y="15360"/>
                    <a:pt x="16513" y="14881"/>
                    <a:pt x="16909" y="14381"/>
                  </a:cubicBezTo>
                  <a:close/>
                  <a:moveTo>
                    <a:pt x="17212" y="15444"/>
                  </a:moveTo>
                  <a:cubicBezTo>
                    <a:pt x="17264" y="15568"/>
                    <a:pt x="17322" y="15686"/>
                    <a:pt x="17388" y="15802"/>
                  </a:cubicBezTo>
                  <a:cubicBezTo>
                    <a:pt x="16695" y="16567"/>
                    <a:pt x="16297" y="17063"/>
                    <a:pt x="16124" y="17289"/>
                  </a:cubicBezTo>
                  <a:cubicBezTo>
                    <a:pt x="16305" y="17026"/>
                    <a:pt x="16701" y="16411"/>
                    <a:pt x="17212" y="15444"/>
                  </a:cubicBezTo>
                  <a:close/>
                  <a:moveTo>
                    <a:pt x="27835" y="15386"/>
                  </a:moveTo>
                  <a:cubicBezTo>
                    <a:pt x="27854" y="15386"/>
                    <a:pt x="27872" y="15386"/>
                    <a:pt x="27891" y="15386"/>
                  </a:cubicBezTo>
                  <a:cubicBezTo>
                    <a:pt x="27065" y="16001"/>
                    <a:pt x="26398" y="16760"/>
                    <a:pt x="25778" y="17566"/>
                  </a:cubicBezTo>
                  <a:cubicBezTo>
                    <a:pt x="26193" y="16884"/>
                    <a:pt x="26566" y="16177"/>
                    <a:pt x="26898" y="15449"/>
                  </a:cubicBezTo>
                  <a:cubicBezTo>
                    <a:pt x="27209" y="15409"/>
                    <a:pt x="27522" y="15386"/>
                    <a:pt x="27835" y="15386"/>
                  </a:cubicBezTo>
                  <a:close/>
                  <a:moveTo>
                    <a:pt x="17683" y="16220"/>
                  </a:moveTo>
                  <a:cubicBezTo>
                    <a:pt x="17838" y="16402"/>
                    <a:pt x="18020" y="16558"/>
                    <a:pt x="18225" y="16682"/>
                  </a:cubicBezTo>
                  <a:cubicBezTo>
                    <a:pt x="17465" y="17490"/>
                    <a:pt x="17132" y="17836"/>
                    <a:pt x="17052" y="17836"/>
                  </a:cubicBezTo>
                  <a:cubicBezTo>
                    <a:pt x="16942" y="17836"/>
                    <a:pt x="17297" y="17201"/>
                    <a:pt x="17683" y="16220"/>
                  </a:cubicBezTo>
                  <a:close/>
                  <a:moveTo>
                    <a:pt x="30899" y="16047"/>
                  </a:moveTo>
                  <a:cubicBezTo>
                    <a:pt x="31165" y="16137"/>
                    <a:pt x="31436" y="16232"/>
                    <a:pt x="31710" y="16333"/>
                  </a:cubicBezTo>
                  <a:cubicBezTo>
                    <a:pt x="30983" y="16919"/>
                    <a:pt x="30293" y="17554"/>
                    <a:pt x="29649" y="18235"/>
                  </a:cubicBezTo>
                  <a:cubicBezTo>
                    <a:pt x="30111" y="17534"/>
                    <a:pt x="30530" y="16803"/>
                    <a:pt x="30899" y="16047"/>
                  </a:cubicBezTo>
                  <a:close/>
                  <a:moveTo>
                    <a:pt x="18592" y="16867"/>
                  </a:moveTo>
                  <a:cubicBezTo>
                    <a:pt x="18690" y="16907"/>
                    <a:pt x="18791" y="16939"/>
                    <a:pt x="18892" y="16968"/>
                  </a:cubicBezTo>
                  <a:cubicBezTo>
                    <a:pt x="18047" y="17809"/>
                    <a:pt x="17614" y="18385"/>
                    <a:pt x="17611" y="18385"/>
                  </a:cubicBezTo>
                  <a:cubicBezTo>
                    <a:pt x="17609" y="18385"/>
                    <a:pt x="17932" y="17948"/>
                    <a:pt x="18592" y="16867"/>
                  </a:cubicBezTo>
                  <a:close/>
                  <a:moveTo>
                    <a:pt x="19400" y="17063"/>
                  </a:moveTo>
                  <a:cubicBezTo>
                    <a:pt x="19579" y="17084"/>
                    <a:pt x="19758" y="17094"/>
                    <a:pt x="19938" y="17094"/>
                  </a:cubicBezTo>
                  <a:cubicBezTo>
                    <a:pt x="19982" y="17094"/>
                    <a:pt x="20026" y="17093"/>
                    <a:pt x="20070" y="17092"/>
                  </a:cubicBezTo>
                  <a:lnTo>
                    <a:pt x="20070" y="17092"/>
                  </a:lnTo>
                  <a:cubicBezTo>
                    <a:pt x="19363" y="17840"/>
                    <a:pt x="18947" y="18357"/>
                    <a:pt x="18733" y="18651"/>
                  </a:cubicBezTo>
                  <a:cubicBezTo>
                    <a:pt x="18898" y="18354"/>
                    <a:pt x="19149" y="17823"/>
                    <a:pt x="19400" y="17063"/>
                  </a:cubicBezTo>
                  <a:close/>
                  <a:moveTo>
                    <a:pt x="32097" y="16474"/>
                  </a:moveTo>
                  <a:cubicBezTo>
                    <a:pt x="32242" y="16529"/>
                    <a:pt x="32386" y="16587"/>
                    <a:pt x="32530" y="16645"/>
                  </a:cubicBezTo>
                  <a:cubicBezTo>
                    <a:pt x="31523" y="17638"/>
                    <a:pt x="30605" y="18712"/>
                    <a:pt x="29718" y="19806"/>
                  </a:cubicBezTo>
                  <a:lnTo>
                    <a:pt x="29716" y="19806"/>
                  </a:lnTo>
                  <a:cubicBezTo>
                    <a:pt x="30515" y="18700"/>
                    <a:pt x="31309" y="17592"/>
                    <a:pt x="32097" y="16474"/>
                  </a:cubicBezTo>
                  <a:close/>
                  <a:moveTo>
                    <a:pt x="34502" y="17563"/>
                  </a:moveTo>
                  <a:cubicBezTo>
                    <a:pt x="34733" y="17690"/>
                    <a:pt x="34958" y="17823"/>
                    <a:pt x="35178" y="17964"/>
                  </a:cubicBezTo>
                  <a:cubicBezTo>
                    <a:pt x="34170" y="18544"/>
                    <a:pt x="33281" y="19260"/>
                    <a:pt x="32467" y="20057"/>
                  </a:cubicBezTo>
                  <a:cubicBezTo>
                    <a:pt x="33142" y="19220"/>
                    <a:pt x="33821" y="18388"/>
                    <a:pt x="34502" y="17563"/>
                  </a:cubicBezTo>
                  <a:close/>
                  <a:moveTo>
                    <a:pt x="26283" y="15559"/>
                  </a:moveTo>
                  <a:cubicBezTo>
                    <a:pt x="24767" y="17118"/>
                    <a:pt x="23474" y="18853"/>
                    <a:pt x="22048" y="20496"/>
                  </a:cubicBezTo>
                  <a:cubicBezTo>
                    <a:pt x="22628" y="19823"/>
                    <a:pt x="24141" y="17722"/>
                    <a:pt x="24808" y="16278"/>
                  </a:cubicBezTo>
                  <a:cubicBezTo>
                    <a:pt x="24866" y="16157"/>
                    <a:pt x="24773" y="16035"/>
                    <a:pt x="24664" y="16035"/>
                  </a:cubicBezTo>
                  <a:cubicBezTo>
                    <a:pt x="24627" y="16035"/>
                    <a:pt x="24589" y="16049"/>
                    <a:pt x="24554" y="16082"/>
                  </a:cubicBezTo>
                  <a:cubicBezTo>
                    <a:pt x="23797" y="16792"/>
                    <a:pt x="23139" y="17525"/>
                    <a:pt x="22487" y="18331"/>
                  </a:cubicBezTo>
                  <a:cubicBezTo>
                    <a:pt x="22057" y="18857"/>
                    <a:pt x="21853" y="19060"/>
                    <a:pt x="21793" y="19060"/>
                  </a:cubicBezTo>
                  <a:cubicBezTo>
                    <a:pt x="21611" y="19060"/>
                    <a:pt x="22774" y="17173"/>
                    <a:pt x="22928" y="16899"/>
                  </a:cubicBezTo>
                  <a:cubicBezTo>
                    <a:pt x="22976" y="16815"/>
                    <a:pt x="22905" y="16739"/>
                    <a:pt x="22832" y="16739"/>
                  </a:cubicBezTo>
                  <a:cubicBezTo>
                    <a:pt x="22799" y="16739"/>
                    <a:pt x="22766" y="16754"/>
                    <a:pt x="22743" y="16792"/>
                  </a:cubicBezTo>
                  <a:cubicBezTo>
                    <a:pt x="22738" y="16798"/>
                    <a:pt x="22735" y="16806"/>
                    <a:pt x="22732" y="16812"/>
                  </a:cubicBezTo>
                  <a:cubicBezTo>
                    <a:pt x="22697" y="16779"/>
                    <a:pt x="22654" y="16758"/>
                    <a:pt x="22609" y="16758"/>
                  </a:cubicBezTo>
                  <a:cubicBezTo>
                    <a:pt x="22568" y="16758"/>
                    <a:pt x="22526" y="16776"/>
                    <a:pt x="22489" y="16821"/>
                  </a:cubicBezTo>
                  <a:cubicBezTo>
                    <a:pt x="22046" y="17363"/>
                    <a:pt x="21336" y="18652"/>
                    <a:pt x="21231" y="18652"/>
                  </a:cubicBezTo>
                  <a:cubicBezTo>
                    <a:pt x="21174" y="18652"/>
                    <a:pt x="21293" y="18280"/>
                    <a:pt x="21721" y="17219"/>
                  </a:cubicBezTo>
                  <a:cubicBezTo>
                    <a:pt x="21775" y="17084"/>
                    <a:pt x="21656" y="16991"/>
                    <a:pt x="21539" y="16991"/>
                  </a:cubicBezTo>
                  <a:cubicBezTo>
                    <a:pt x="21493" y="16991"/>
                    <a:pt x="21448" y="17006"/>
                    <a:pt x="21413" y="17037"/>
                  </a:cubicBezTo>
                  <a:cubicBezTo>
                    <a:pt x="20307" y="18026"/>
                    <a:pt x="19823" y="18755"/>
                    <a:pt x="19732" y="18904"/>
                  </a:cubicBezTo>
                  <a:lnTo>
                    <a:pt x="19732" y="18904"/>
                  </a:lnTo>
                  <a:cubicBezTo>
                    <a:pt x="19799" y="18784"/>
                    <a:pt x="20066" y="18272"/>
                    <a:pt x="20428" y="17219"/>
                  </a:cubicBezTo>
                  <a:cubicBezTo>
                    <a:pt x="20443" y="17167"/>
                    <a:pt x="20434" y="17112"/>
                    <a:pt x="20399" y="17072"/>
                  </a:cubicBezTo>
                  <a:cubicBezTo>
                    <a:pt x="20956" y="17020"/>
                    <a:pt x="21508" y="16922"/>
                    <a:pt x="22051" y="16778"/>
                  </a:cubicBezTo>
                  <a:cubicBezTo>
                    <a:pt x="23465" y="16422"/>
                    <a:pt x="24863" y="15851"/>
                    <a:pt x="26283" y="15559"/>
                  </a:cubicBezTo>
                  <a:close/>
                  <a:moveTo>
                    <a:pt x="28723" y="16523"/>
                  </a:moveTo>
                  <a:cubicBezTo>
                    <a:pt x="28745" y="16523"/>
                    <a:pt x="28603" y="16792"/>
                    <a:pt x="28183" y="17514"/>
                  </a:cubicBezTo>
                  <a:lnTo>
                    <a:pt x="28185" y="17517"/>
                  </a:lnTo>
                  <a:cubicBezTo>
                    <a:pt x="27265" y="19096"/>
                    <a:pt x="26035" y="20505"/>
                    <a:pt x="24886" y="21934"/>
                  </a:cubicBezTo>
                  <a:cubicBezTo>
                    <a:pt x="25668" y="20834"/>
                    <a:pt x="26433" y="19742"/>
                    <a:pt x="27201" y="18738"/>
                  </a:cubicBezTo>
                  <a:cubicBezTo>
                    <a:pt x="27442" y="18421"/>
                    <a:pt x="28664" y="16523"/>
                    <a:pt x="28723" y="16523"/>
                  </a:cubicBezTo>
                  <a:close/>
                  <a:moveTo>
                    <a:pt x="35027" y="19757"/>
                  </a:moveTo>
                  <a:cubicBezTo>
                    <a:pt x="35073" y="19757"/>
                    <a:pt x="34147" y="20878"/>
                    <a:pt x="33509" y="21613"/>
                  </a:cubicBezTo>
                  <a:cubicBezTo>
                    <a:pt x="33157" y="21977"/>
                    <a:pt x="32816" y="22352"/>
                    <a:pt x="32490" y="22739"/>
                  </a:cubicBezTo>
                  <a:cubicBezTo>
                    <a:pt x="32190" y="23065"/>
                    <a:pt x="31884" y="23393"/>
                    <a:pt x="31586" y="23722"/>
                  </a:cubicBezTo>
                  <a:lnTo>
                    <a:pt x="31586" y="23722"/>
                  </a:lnTo>
                  <a:cubicBezTo>
                    <a:pt x="32440" y="22682"/>
                    <a:pt x="33289" y="21662"/>
                    <a:pt x="34147" y="20701"/>
                  </a:cubicBezTo>
                  <a:cubicBezTo>
                    <a:pt x="34758" y="20016"/>
                    <a:pt x="35005" y="19757"/>
                    <a:pt x="35027" y="19757"/>
                  </a:cubicBezTo>
                  <a:close/>
                  <a:moveTo>
                    <a:pt x="28429" y="23607"/>
                  </a:moveTo>
                  <a:lnTo>
                    <a:pt x="28429" y="23607"/>
                  </a:lnTo>
                  <a:cubicBezTo>
                    <a:pt x="28323" y="23750"/>
                    <a:pt x="28217" y="23892"/>
                    <a:pt x="28112" y="24035"/>
                  </a:cubicBezTo>
                  <a:lnTo>
                    <a:pt x="28112" y="24035"/>
                  </a:lnTo>
                  <a:cubicBezTo>
                    <a:pt x="28197" y="23922"/>
                    <a:pt x="28281" y="23809"/>
                    <a:pt x="28364" y="23695"/>
                  </a:cubicBezTo>
                  <a:cubicBezTo>
                    <a:pt x="28386" y="23665"/>
                    <a:pt x="28407" y="23636"/>
                    <a:pt x="28429" y="23607"/>
                  </a:cubicBezTo>
                  <a:close/>
                  <a:moveTo>
                    <a:pt x="30141" y="16890"/>
                  </a:moveTo>
                  <a:cubicBezTo>
                    <a:pt x="28459" y="18908"/>
                    <a:pt x="26575" y="21742"/>
                    <a:pt x="24666" y="23960"/>
                  </a:cubicBezTo>
                  <a:cubicBezTo>
                    <a:pt x="24533" y="24115"/>
                    <a:pt x="24400" y="24271"/>
                    <a:pt x="24268" y="24427"/>
                  </a:cubicBezTo>
                  <a:lnTo>
                    <a:pt x="24268" y="24427"/>
                  </a:lnTo>
                  <a:cubicBezTo>
                    <a:pt x="26238" y="21929"/>
                    <a:pt x="28099" y="19336"/>
                    <a:pt x="30141" y="16890"/>
                  </a:cubicBezTo>
                  <a:close/>
                  <a:moveTo>
                    <a:pt x="40836" y="23328"/>
                  </a:moveTo>
                  <a:cubicBezTo>
                    <a:pt x="41041" y="23357"/>
                    <a:pt x="41246" y="23397"/>
                    <a:pt x="41445" y="23452"/>
                  </a:cubicBezTo>
                  <a:cubicBezTo>
                    <a:pt x="40868" y="23943"/>
                    <a:pt x="40354" y="24489"/>
                    <a:pt x="39872" y="25063"/>
                  </a:cubicBezTo>
                  <a:cubicBezTo>
                    <a:pt x="40233" y="24561"/>
                    <a:pt x="40574" y="24047"/>
                    <a:pt x="40859" y="23496"/>
                  </a:cubicBezTo>
                  <a:cubicBezTo>
                    <a:pt x="40885" y="23441"/>
                    <a:pt x="40877" y="23374"/>
                    <a:pt x="40836" y="23328"/>
                  </a:cubicBezTo>
                  <a:close/>
                  <a:moveTo>
                    <a:pt x="34630" y="18645"/>
                  </a:moveTo>
                  <a:cubicBezTo>
                    <a:pt x="34743" y="18645"/>
                    <a:pt x="34589" y="18938"/>
                    <a:pt x="33971" y="19725"/>
                  </a:cubicBezTo>
                  <a:lnTo>
                    <a:pt x="33971" y="19728"/>
                  </a:lnTo>
                  <a:cubicBezTo>
                    <a:pt x="33024" y="20929"/>
                    <a:pt x="31849" y="21974"/>
                    <a:pt x="30816" y="23106"/>
                  </a:cubicBezTo>
                  <a:cubicBezTo>
                    <a:pt x="30030" y="23966"/>
                    <a:pt x="29219" y="24803"/>
                    <a:pt x="28399" y="25632"/>
                  </a:cubicBezTo>
                  <a:cubicBezTo>
                    <a:pt x="29513" y="24102"/>
                    <a:pt x="30593" y="22543"/>
                    <a:pt x="31823" y="21099"/>
                  </a:cubicBezTo>
                  <a:cubicBezTo>
                    <a:pt x="32167" y="20699"/>
                    <a:pt x="34330" y="18645"/>
                    <a:pt x="34630" y="18645"/>
                  </a:cubicBezTo>
                  <a:close/>
                  <a:moveTo>
                    <a:pt x="35657" y="20447"/>
                  </a:moveTo>
                  <a:cubicBezTo>
                    <a:pt x="35605" y="20537"/>
                    <a:pt x="35674" y="20614"/>
                    <a:pt x="35755" y="20629"/>
                  </a:cubicBezTo>
                  <a:cubicBezTo>
                    <a:pt x="34597" y="22459"/>
                    <a:pt x="32201" y="24310"/>
                    <a:pt x="30934" y="25664"/>
                  </a:cubicBezTo>
                  <a:cubicBezTo>
                    <a:pt x="30587" y="26030"/>
                    <a:pt x="30247" y="26403"/>
                    <a:pt x="29909" y="26772"/>
                  </a:cubicBezTo>
                  <a:cubicBezTo>
                    <a:pt x="30198" y="26325"/>
                    <a:pt x="30481" y="25874"/>
                    <a:pt x="30778" y="25433"/>
                  </a:cubicBezTo>
                  <a:cubicBezTo>
                    <a:pt x="31185" y="24826"/>
                    <a:pt x="31615" y="24240"/>
                    <a:pt x="32060" y="23666"/>
                  </a:cubicBezTo>
                  <a:lnTo>
                    <a:pt x="32060" y="23669"/>
                  </a:lnTo>
                  <a:cubicBezTo>
                    <a:pt x="32611" y="23088"/>
                    <a:pt x="33160" y="22508"/>
                    <a:pt x="33682" y="21908"/>
                  </a:cubicBezTo>
                  <a:cubicBezTo>
                    <a:pt x="34441" y="21357"/>
                    <a:pt x="35494" y="20728"/>
                    <a:pt x="35657" y="20447"/>
                  </a:cubicBezTo>
                  <a:close/>
                  <a:moveTo>
                    <a:pt x="46186" y="25459"/>
                  </a:moveTo>
                  <a:cubicBezTo>
                    <a:pt x="46325" y="25548"/>
                    <a:pt x="46454" y="25646"/>
                    <a:pt x="46579" y="25753"/>
                  </a:cubicBezTo>
                  <a:cubicBezTo>
                    <a:pt x="46177" y="26180"/>
                    <a:pt x="45785" y="26614"/>
                    <a:pt x="45386" y="27044"/>
                  </a:cubicBezTo>
                  <a:cubicBezTo>
                    <a:pt x="45718" y="26550"/>
                    <a:pt x="45987" y="26019"/>
                    <a:pt x="46186" y="25459"/>
                  </a:cubicBezTo>
                  <a:close/>
                  <a:moveTo>
                    <a:pt x="31064" y="17263"/>
                  </a:moveTo>
                  <a:cubicBezTo>
                    <a:pt x="31197" y="17263"/>
                    <a:pt x="29285" y="19885"/>
                    <a:pt x="29080" y="20170"/>
                  </a:cubicBezTo>
                  <a:cubicBezTo>
                    <a:pt x="28108" y="21518"/>
                    <a:pt x="27109" y="22846"/>
                    <a:pt x="26104" y="24171"/>
                  </a:cubicBezTo>
                  <a:cubicBezTo>
                    <a:pt x="25772" y="24532"/>
                    <a:pt x="25434" y="24884"/>
                    <a:pt x="25085" y="25228"/>
                  </a:cubicBezTo>
                  <a:cubicBezTo>
                    <a:pt x="24354" y="25941"/>
                    <a:pt x="23607" y="26648"/>
                    <a:pt x="22899" y="27387"/>
                  </a:cubicBezTo>
                  <a:cubicBezTo>
                    <a:pt x="25604" y="24194"/>
                    <a:pt x="27957" y="20698"/>
                    <a:pt x="30749" y="17571"/>
                  </a:cubicBezTo>
                  <a:cubicBezTo>
                    <a:pt x="30942" y="17355"/>
                    <a:pt x="31039" y="17263"/>
                    <a:pt x="31064" y="17263"/>
                  </a:cubicBezTo>
                  <a:close/>
                  <a:moveTo>
                    <a:pt x="28367" y="15406"/>
                  </a:moveTo>
                  <a:cubicBezTo>
                    <a:pt x="28650" y="15432"/>
                    <a:pt x="28933" y="15478"/>
                    <a:pt x="29210" y="15545"/>
                  </a:cubicBezTo>
                  <a:cubicBezTo>
                    <a:pt x="27536" y="17771"/>
                    <a:pt x="25778" y="19930"/>
                    <a:pt x="24109" y="22159"/>
                  </a:cubicBezTo>
                  <a:cubicBezTo>
                    <a:pt x="23301" y="23244"/>
                    <a:pt x="22533" y="24350"/>
                    <a:pt x="21701" y="25418"/>
                  </a:cubicBezTo>
                  <a:cubicBezTo>
                    <a:pt x="21037" y="26279"/>
                    <a:pt x="19337" y="27217"/>
                    <a:pt x="18875" y="27996"/>
                  </a:cubicBezTo>
                  <a:cubicBezTo>
                    <a:pt x="21577" y="23438"/>
                    <a:pt x="25931" y="20184"/>
                    <a:pt x="28367" y="15418"/>
                  </a:cubicBezTo>
                  <a:cubicBezTo>
                    <a:pt x="28367" y="15415"/>
                    <a:pt x="28367" y="15412"/>
                    <a:pt x="28367" y="15406"/>
                  </a:cubicBezTo>
                  <a:close/>
                  <a:moveTo>
                    <a:pt x="44162" y="24509"/>
                  </a:moveTo>
                  <a:lnTo>
                    <a:pt x="44162" y="24509"/>
                  </a:lnTo>
                  <a:cubicBezTo>
                    <a:pt x="44748" y="24725"/>
                    <a:pt x="45343" y="24962"/>
                    <a:pt x="45868" y="25262"/>
                  </a:cubicBezTo>
                  <a:cubicBezTo>
                    <a:pt x="45161" y="25843"/>
                    <a:pt x="44485" y="26463"/>
                    <a:pt x="43847" y="27122"/>
                  </a:cubicBezTo>
                  <a:cubicBezTo>
                    <a:pt x="44272" y="26475"/>
                    <a:pt x="44662" y="25805"/>
                    <a:pt x="44965" y="25075"/>
                  </a:cubicBezTo>
                  <a:cubicBezTo>
                    <a:pt x="45008" y="24969"/>
                    <a:pt x="44911" y="24894"/>
                    <a:pt x="44817" y="24894"/>
                  </a:cubicBezTo>
                  <a:cubicBezTo>
                    <a:pt x="44780" y="24894"/>
                    <a:pt x="44744" y="24905"/>
                    <a:pt x="44716" y="24930"/>
                  </a:cubicBezTo>
                  <a:cubicBezTo>
                    <a:pt x="43536" y="25993"/>
                    <a:pt x="42430" y="27148"/>
                    <a:pt x="41362" y="28349"/>
                  </a:cubicBezTo>
                  <a:cubicBezTo>
                    <a:pt x="42312" y="27073"/>
                    <a:pt x="43250" y="25797"/>
                    <a:pt x="44165" y="24512"/>
                  </a:cubicBezTo>
                  <a:lnTo>
                    <a:pt x="44162" y="24509"/>
                  </a:lnTo>
                  <a:close/>
                  <a:moveTo>
                    <a:pt x="47332" y="26781"/>
                  </a:moveTo>
                  <a:cubicBezTo>
                    <a:pt x="47401" y="26951"/>
                    <a:pt x="47450" y="27133"/>
                    <a:pt x="47476" y="27318"/>
                  </a:cubicBezTo>
                  <a:cubicBezTo>
                    <a:pt x="47482" y="27353"/>
                    <a:pt x="47497" y="27384"/>
                    <a:pt x="47517" y="27413"/>
                  </a:cubicBezTo>
                  <a:cubicBezTo>
                    <a:pt x="47055" y="27754"/>
                    <a:pt x="46602" y="28109"/>
                    <a:pt x="46163" y="28490"/>
                  </a:cubicBezTo>
                  <a:cubicBezTo>
                    <a:pt x="46567" y="27930"/>
                    <a:pt x="46963" y="27361"/>
                    <a:pt x="47332" y="26781"/>
                  </a:cubicBezTo>
                  <a:close/>
                  <a:moveTo>
                    <a:pt x="29551" y="15623"/>
                  </a:moveTo>
                  <a:lnTo>
                    <a:pt x="29551" y="15623"/>
                  </a:lnTo>
                  <a:cubicBezTo>
                    <a:pt x="29571" y="15628"/>
                    <a:pt x="29589" y="15628"/>
                    <a:pt x="29609" y="15634"/>
                  </a:cubicBezTo>
                  <a:cubicBezTo>
                    <a:pt x="29900" y="15727"/>
                    <a:pt x="30221" y="15828"/>
                    <a:pt x="30553" y="15937"/>
                  </a:cubicBezTo>
                  <a:cubicBezTo>
                    <a:pt x="26882" y="20151"/>
                    <a:pt x="23875" y="24900"/>
                    <a:pt x="19962" y="28909"/>
                  </a:cubicBezTo>
                  <a:lnTo>
                    <a:pt x="19962" y="28909"/>
                  </a:lnTo>
                  <a:cubicBezTo>
                    <a:pt x="21381" y="27416"/>
                    <a:pt x="22850" y="25260"/>
                    <a:pt x="24164" y="23395"/>
                  </a:cubicBezTo>
                  <a:cubicBezTo>
                    <a:pt x="26014" y="20770"/>
                    <a:pt x="28151" y="18559"/>
                    <a:pt x="29551" y="15637"/>
                  </a:cubicBezTo>
                  <a:cubicBezTo>
                    <a:pt x="29554" y="15631"/>
                    <a:pt x="29551" y="15628"/>
                    <a:pt x="29551" y="15623"/>
                  </a:cubicBezTo>
                  <a:close/>
                  <a:moveTo>
                    <a:pt x="37050" y="23522"/>
                  </a:moveTo>
                  <a:cubicBezTo>
                    <a:pt x="37125" y="23522"/>
                    <a:pt x="36886" y="23893"/>
                    <a:pt x="36119" y="24876"/>
                  </a:cubicBezTo>
                  <a:cubicBezTo>
                    <a:pt x="34970" y="26348"/>
                    <a:pt x="33550" y="27679"/>
                    <a:pt x="32178" y="29021"/>
                  </a:cubicBezTo>
                  <a:cubicBezTo>
                    <a:pt x="32701" y="28334"/>
                    <a:pt x="33220" y="27647"/>
                    <a:pt x="33752" y="26966"/>
                  </a:cubicBezTo>
                  <a:cubicBezTo>
                    <a:pt x="34141" y="26463"/>
                    <a:pt x="36839" y="23522"/>
                    <a:pt x="37050" y="23522"/>
                  </a:cubicBezTo>
                  <a:close/>
                  <a:moveTo>
                    <a:pt x="50236" y="27581"/>
                  </a:moveTo>
                  <a:cubicBezTo>
                    <a:pt x="50499" y="27618"/>
                    <a:pt x="50756" y="27673"/>
                    <a:pt x="51013" y="27742"/>
                  </a:cubicBezTo>
                  <a:cubicBezTo>
                    <a:pt x="50314" y="28340"/>
                    <a:pt x="49624" y="28964"/>
                    <a:pt x="48940" y="29604"/>
                  </a:cubicBezTo>
                  <a:cubicBezTo>
                    <a:pt x="49422" y="28981"/>
                    <a:pt x="49867" y="28320"/>
                    <a:pt x="50236" y="27592"/>
                  </a:cubicBezTo>
                  <a:cubicBezTo>
                    <a:pt x="50239" y="27589"/>
                    <a:pt x="50236" y="27584"/>
                    <a:pt x="50236" y="27581"/>
                  </a:cubicBezTo>
                  <a:close/>
                  <a:moveTo>
                    <a:pt x="41731" y="23536"/>
                  </a:moveTo>
                  <a:lnTo>
                    <a:pt x="41731" y="23536"/>
                  </a:lnTo>
                  <a:cubicBezTo>
                    <a:pt x="41887" y="23588"/>
                    <a:pt x="42037" y="23651"/>
                    <a:pt x="42185" y="23727"/>
                  </a:cubicBezTo>
                  <a:cubicBezTo>
                    <a:pt x="42635" y="23963"/>
                    <a:pt x="43221" y="24168"/>
                    <a:pt x="43842" y="24391"/>
                  </a:cubicBezTo>
                  <a:cubicBezTo>
                    <a:pt x="42029" y="26004"/>
                    <a:pt x="40501" y="27930"/>
                    <a:pt x="38966" y="29850"/>
                  </a:cubicBezTo>
                  <a:cubicBezTo>
                    <a:pt x="40337" y="28066"/>
                    <a:pt x="41552" y="26212"/>
                    <a:pt x="42485" y="24255"/>
                  </a:cubicBezTo>
                  <a:cubicBezTo>
                    <a:pt x="42535" y="24149"/>
                    <a:pt x="42454" y="23997"/>
                    <a:pt x="42346" y="23997"/>
                  </a:cubicBezTo>
                  <a:cubicBezTo>
                    <a:pt x="42318" y="23997"/>
                    <a:pt x="42289" y="24007"/>
                    <a:pt x="42260" y="24030"/>
                  </a:cubicBezTo>
                  <a:cubicBezTo>
                    <a:pt x="41460" y="24645"/>
                    <a:pt x="40721" y="25340"/>
                    <a:pt x="40016" y="26082"/>
                  </a:cubicBezTo>
                  <a:cubicBezTo>
                    <a:pt x="40600" y="25268"/>
                    <a:pt x="41171" y="24448"/>
                    <a:pt x="41720" y="23602"/>
                  </a:cubicBezTo>
                  <a:cubicBezTo>
                    <a:pt x="41728" y="23582"/>
                    <a:pt x="41734" y="23559"/>
                    <a:pt x="41731" y="23536"/>
                  </a:cubicBezTo>
                  <a:close/>
                  <a:moveTo>
                    <a:pt x="35435" y="18137"/>
                  </a:moveTo>
                  <a:cubicBezTo>
                    <a:pt x="36416" y="18804"/>
                    <a:pt x="37216" y="19610"/>
                    <a:pt x="37623" y="20585"/>
                  </a:cubicBezTo>
                  <a:cubicBezTo>
                    <a:pt x="37609" y="20581"/>
                    <a:pt x="37595" y="20578"/>
                    <a:pt x="37582" y="20578"/>
                  </a:cubicBezTo>
                  <a:cubicBezTo>
                    <a:pt x="37546" y="20578"/>
                    <a:pt x="37513" y="20594"/>
                    <a:pt x="37490" y="20623"/>
                  </a:cubicBezTo>
                  <a:cubicBezTo>
                    <a:pt x="36492" y="21765"/>
                    <a:pt x="35505" y="22935"/>
                    <a:pt x="34521" y="24108"/>
                  </a:cubicBezTo>
                  <a:lnTo>
                    <a:pt x="34521" y="24108"/>
                  </a:lnTo>
                  <a:cubicBezTo>
                    <a:pt x="35467" y="22835"/>
                    <a:pt x="36364" y="21550"/>
                    <a:pt x="37184" y="20259"/>
                  </a:cubicBezTo>
                  <a:cubicBezTo>
                    <a:pt x="37247" y="20157"/>
                    <a:pt x="37150" y="20044"/>
                    <a:pt x="37052" y="20044"/>
                  </a:cubicBezTo>
                  <a:cubicBezTo>
                    <a:pt x="37019" y="20044"/>
                    <a:pt x="36986" y="20057"/>
                    <a:pt x="36959" y="20086"/>
                  </a:cubicBezTo>
                  <a:cubicBezTo>
                    <a:pt x="33983" y="23371"/>
                    <a:pt x="30917" y="26602"/>
                    <a:pt x="27905" y="29873"/>
                  </a:cubicBezTo>
                  <a:cubicBezTo>
                    <a:pt x="27940" y="29821"/>
                    <a:pt x="27978" y="29769"/>
                    <a:pt x="28009" y="29714"/>
                  </a:cubicBezTo>
                  <a:cubicBezTo>
                    <a:pt x="28321" y="29241"/>
                    <a:pt x="28627" y="28761"/>
                    <a:pt x="28933" y="28282"/>
                  </a:cubicBezTo>
                  <a:cubicBezTo>
                    <a:pt x="29970" y="27156"/>
                    <a:pt x="31003" y="26027"/>
                    <a:pt x="32051" y="24910"/>
                  </a:cubicBezTo>
                  <a:cubicBezTo>
                    <a:pt x="33463" y="23406"/>
                    <a:pt x="35885" y="21688"/>
                    <a:pt x="36564" y="19690"/>
                  </a:cubicBezTo>
                  <a:cubicBezTo>
                    <a:pt x="36587" y="19624"/>
                    <a:pt x="36555" y="19552"/>
                    <a:pt x="36491" y="19526"/>
                  </a:cubicBezTo>
                  <a:lnTo>
                    <a:pt x="36633" y="19283"/>
                  </a:lnTo>
                  <a:cubicBezTo>
                    <a:pt x="36684" y="19197"/>
                    <a:pt x="36609" y="19084"/>
                    <a:pt x="36519" y="19084"/>
                  </a:cubicBezTo>
                  <a:cubicBezTo>
                    <a:pt x="36497" y="19084"/>
                    <a:pt x="36475" y="19090"/>
                    <a:pt x="36454" y="19104"/>
                  </a:cubicBezTo>
                  <a:cubicBezTo>
                    <a:pt x="35957" y="19442"/>
                    <a:pt x="35478" y="19806"/>
                    <a:pt x="35022" y="20196"/>
                  </a:cubicBezTo>
                  <a:cubicBezTo>
                    <a:pt x="35299" y="19800"/>
                    <a:pt x="35550" y="19390"/>
                    <a:pt x="35778" y="18966"/>
                  </a:cubicBezTo>
                  <a:cubicBezTo>
                    <a:pt x="35832" y="18860"/>
                    <a:pt x="35746" y="18749"/>
                    <a:pt x="35651" y="18749"/>
                  </a:cubicBezTo>
                  <a:cubicBezTo>
                    <a:pt x="35619" y="18749"/>
                    <a:pt x="35585" y="18762"/>
                    <a:pt x="35556" y="18793"/>
                  </a:cubicBezTo>
                  <a:cubicBezTo>
                    <a:pt x="34461" y="19921"/>
                    <a:pt x="33387" y="21073"/>
                    <a:pt x="32326" y="22240"/>
                  </a:cubicBezTo>
                  <a:lnTo>
                    <a:pt x="32326" y="22240"/>
                  </a:lnTo>
                  <a:cubicBezTo>
                    <a:pt x="33471" y="20939"/>
                    <a:pt x="34527" y="19583"/>
                    <a:pt x="35435" y="18137"/>
                  </a:cubicBezTo>
                  <a:close/>
                  <a:moveTo>
                    <a:pt x="24629" y="24520"/>
                  </a:moveTo>
                  <a:lnTo>
                    <a:pt x="24629" y="24520"/>
                  </a:lnTo>
                  <a:cubicBezTo>
                    <a:pt x="23428" y="26163"/>
                    <a:pt x="22215" y="27777"/>
                    <a:pt x="20884" y="29203"/>
                  </a:cubicBezTo>
                  <a:lnTo>
                    <a:pt x="20887" y="29203"/>
                  </a:lnTo>
                  <a:cubicBezTo>
                    <a:pt x="20437" y="29685"/>
                    <a:pt x="20246" y="29877"/>
                    <a:pt x="20228" y="29877"/>
                  </a:cubicBezTo>
                  <a:cubicBezTo>
                    <a:pt x="20159" y="29877"/>
                    <a:pt x="22437" y="27259"/>
                    <a:pt x="22700" y="26925"/>
                  </a:cubicBezTo>
                  <a:cubicBezTo>
                    <a:pt x="23347" y="26117"/>
                    <a:pt x="23982" y="25317"/>
                    <a:pt x="24629" y="24520"/>
                  </a:cubicBezTo>
                  <a:close/>
                  <a:moveTo>
                    <a:pt x="51440" y="27884"/>
                  </a:moveTo>
                  <a:cubicBezTo>
                    <a:pt x="51715" y="27988"/>
                    <a:pt x="51977" y="28123"/>
                    <a:pt x="52223" y="28285"/>
                  </a:cubicBezTo>
                  <a:cubicBezTo>
                    <a:pt x="51481" y="28935"/>
                    <a:pt x="50745" y="29602"/>
                    <a:pt x="50014" y="30289"/>
                  </a:cubicBezTo>
                  <a:cubicBezTo>
                    <a:pt x="50540" y="29518"/>
                    <a:pt x="51016" y="28712"/>
                    <a:pt x="51440" y="27884"/>
                  </a:cubicBezTo>
                  <a:close/>
                  <a:moveTo>
                    <a:pt x="24837" y="25805"/>
                  </a:moveTo>
                  <a:lnTo>
                    <a:pt x="24837" y="25805"/>
                  </a:lnTo>
                  <a:cubicBezTo>
                    <a:pt x="23973" y="26908"/>
                    <a:pt x="23099" y="28002"/>
                    <a:pt x="22215" y="29088"/>
                  </a:cubicBezTo>
                  <a:cubicBezTo>
                    <a:pt x="21690" y="29726"/>
                    <a:pt x="21158" y="30364"/>
                    <a:pt x="20624" y="30996"/>
                  </a:cubicBezTo>
                  <a:cubicBezTo>
                    <a:pt x="21245" y="30257"/>
                    <a:pt x="21785" y="29070"/>
                    <a:pt x="22449" y="28291"/>
                  </a:cubicBezTo>
                  <a:cubicBezTo>
                    <a:pt x="23200" y="27419"/>
                    <a:pt x="24014" y="26611"/>
                    <a:pt x="24837" y="25805"/>
                  </a:cubicBezTo>
                  <a:close/>
                  <a:moveTo>
                    <a:pt x="32839" y="16772"/>
                  </a:moveTo>
                  <a:cubicBezTo>
                    <a:pt x="33041" y="16855"/>
                    <a:pt x="33243" y="16945"/>
                    <a:pt x="33446" y="17037"/>
                  </a:cubicBezTo>
                  <a:cubicBezTo>
                    <a:pt x="33428" y="17046"/>
                    <a:pt x="33411" y="17043"/>
                    <a:pt x="33394" y="17060"/>
                  </a:cubicBezTo>
                  <a:cubicBezTo>
                    <a:pt x="31490" y="19021"/>
                    <a:pt x="30034" y="21400"/>
                    <a:pt x="28429" y="23607"/>
                  </a:cubicBezTo>
                  <a:lnTo>
                    <a:pt x="28429" y="23607"/>
                  </a:lnTo>
                  <a:cubicBezTo>
                    <a:pt x="30050" y="21417"/>
                    <a:pt x="31696" y="19247"/>
                    <a:pt x="33613" y="17277"/>
                  </a:cubicBezTo>
                  <a:cubicBezTo>
                    <a:pt x="33653" y="17234"/>
                    <a:pt x="33662" y="17173"/>
                    <a:pt x="33636" y="17121"/>
                  </a:cubicBezTo>
                  <a:lnTo>
                    <a:pt x="33636" y="17121"/>
                  </a:lnTo>
                  <a:cubicBezTo>
                    <a:pt x="33835" y="17216"/>
                    <a:pt x="34035" y="17314"/>
                    <a:pt x="34231" y="17418"/>
                  </a:cubicBezTo>
                  <a:cubicBezTo>
                    <a:pt x="31812" y="19442"/>
                    <a:pt x="30030" y="21968"/>
                    <a:pt x="27986" y="24353"/>
                  </a:cubicBezTo>
                  <a:lnTo>
                    <a:pt x="27983" y="24353"/>
                  </a:lnTo>
                  <a:cubicBezTo>
                    <a:pt x="27804" y="24561"/>
                    <a:pt x="27611" y="24757"/>
                    <a:pt x="27426" y="24962"/>
                  </a:cubicBezTo>
                  <a:cubicBezTo>
                    <a:pt x="27655" y="24653"/>
                    <a:pt x="27883" y="24344"/>
                    <a:pt x="28112" y="24035"/>
                  </a:cubicBezTo>
                  <a:lnTo>
                    <a:pt x="28112" y="24035"/>
                  </a:lnTo>
                  <a:cubicBezTo>
                    <a:pt x="27814" y="24431"/>
                    <a:pt x="27506" y="24820"/>
                    <a:pt x="27201" y="25210"/>
                  </a:cubicBezTo>
                  <a:cubicBezTo>
                    <a:pt x="26967" y="25464"/>
                    <a:pt x="26739" y="25724"/>
                    <a:pt x="26502" y="25973"/>
                  </a:cubicBezTo>
                  <a:cubicBezTo>
                    <a:pt x="26696" y="25771"/>
                    <a:pt x="26889" y="25566"/>
                    <a:pt x="27083" y="25361"/>
                  </a:cubicBezTo>
                  <a:lnTo>
                    <a:pt x="27083" y="25361"/>
                  </a:lnTo>
                  <a:cubicBezTo>
                    <a:pt x="26292" y="26368"/>
                    <a:pt x="25486" y="27361"/>
                    <a:pt x="24655" y="28334"/>
                  </a:cubicBezTo>
                  <a:cubicBezTo>
                    <a:pt x="24086" y="28998"/>
                    <a:pt x="23029" y="29801"/>
                    <a:pt x="22215" y="30589"/>
                  </a:cubicBezTo>
                  <a:cubicBezTo>
                    <a:pt x="23358" y="29304"/>
                    <a:pt x="24559" y="28019"/>
                    <a:pt x="25769" y="26743"/>
                  </a:cubicBezTo>
                  <a:lnTo>
                    <a:pt x="25769" y="26743"/>
                  </a:lnTo>
                  <a:cubicBezTo>
                    <a:pt x="24375" y="28175"/>
                    <a:pt x="22954" y="29587"/>
                    <a:pt x="21620" y="31083"/>
                  </a:cubicBezTo>
                  <a:cubicBezTo>
                    <a:pt x="24577" y="25765"/>
                    <a:pt x="30143" y="22344"/>
                    <a:pt x="32839" y="16772"/>
                  </a:cubicBezTo>
                  <a:close/>
                  <a:moveTo>
                    <a:pt x="46743" y="28437"/>
                  </a:moveTo>
                  <a:cubicBezTo>
                    <a:pt x="46787" y="28437"/>
                    <a:pt x="46560" y="28734"/>
                    <a:pt x="45871" y="29524"/>
                  </a:cubicBezTo>
                  <a:lnTo>
                    <a:pt x="45776" y="29630"/>
                  </a:lnTo>
                  <a:cubicBezTo>
                    <a:pt x="45126" y="30228"/>
                    <a:pt x="44485" y="30834"/>
                    <a:pt x="43856" y="31449"/>
                  </a:cubicBezTo>
                  <a:cubicBezTo>
                    <a:pt x="43951" y="31325"/>
                    <a:pt x="44041" y="31195"/>
                    <a:pt x="44139" y="31071"/>
                  </a:cubicBezTo>
                  <a:cubicBezTo>
                    <a:pt x="44471" y="30651"/>
                    <a:pt x="46622" y="28437"/>
                    <a:pt x="46743" y="28437"/>
                  </a:cubicBezTo>
                  <a:close/>
                  <a:moveTo>
                    <a:pt x="53574" y="30410"/>
                  </a:moveTo>
                  <a:cubicBezTo>
                    <a:pt x="53606" y="30612"/>
                    <a:pt x="53617" y="30817"/>
                    <a:pt x="53614" y="31025"/>
                  </a:cubicBezTo>
                  <a:cubicBezTo>
                    <a:pt x="53603" y="31031"/>
                    <a:pt x="53588" y="31028"/>
                    <a:pt x="53577" y="31036"/>
                  </a:cubicBezTo>
                  <a:cubicBezTo>
                    <a:pt x="53311" y="31239"/>
                    <a:pt x="53054" y="31455"/>
                    <a:pt x="52800" y="31674"/>
                  </a:cubicBezTo>
                  <a:cubicBezTo>
                    <a:pt x="53080" y="31267"/>
                    <a:pt x="53337" y="30846"/>
                    <a:pt x="53574" y="30410"/>
                  </a:cubicBezTo>
                  <a:close/>
                  <a:moveTo>
                    <a:pt x="53138" y="29235"/>
                  </a:moveTo>
                  <a:cubicBezTo>
                    <a:pt x="53259" y="29425"/>
                    <a:pt x="53363" y="29630"/>
                    <a:pt x="53444" y="29844"/>
                  </a:cubicBezTo>
                  <a:cubicBezTo>
                    <a:pt x="53484" y="29954"/>
                    <a:pt x="53496" y="30072"/>
                    <a:pt x="53522" y="30188"/>
                  </a:cubicBezTo>
                  <a:cubicBezTo>
                    <a:pt x="53495" y="30171"/>
                    <a:pt x="53465" y="30163"/>
                    <a:pt x="53435" y="30163"/>
                  </a:cubicBezTo>
                  <a:cubicBezTo>
                    <a:pt x="53397" y="30163"/>
                    <a:pt x="53359" y="30176"/>
                    <a:pt x="53328" y="30202"/>
                  </a:cubicBezTo>
                  <a:cubicBezTo>
                    <a:pt x="52581" y="30826"/>
                    <a:pt x="51859" y="31484"/>
                    <a:pt x="51152" y="32162"/>
                  </a:cubicBezTo>
                  <a:cubicBezTo>
                    <a:pt x="51899" y="31250"/>
                    <a:pt x="52584" y="30289"/>
                    <a:pt x="53138" y="29235"/>
                  </a:cubicBezTo>
                  <a:close/>
                  <a:moveTo>
                    <a:pt x="28740" y="24633"/>
                  </a:moveTo>
                  <a:lnTo>
                    <a:pt x="28425" y="25069"/>
                  </a:lnTo>
                  <a:cubicBezTo>
                    <a:pt x="27689" y="26088"/>
                    <a:pt x="26863" y="27052"/>
                    <a:pt x="26020" y="28008"/>
                  </a:cubicBezTo>
                  <a:cubicBezTo>
                    <a:pt x="24854" y="29163"/>
                    <a:pt x="23688" y="30318"/>
                    <a:pt x="22553" y="31504"/>
                  </a:cubicBezTo>
                  <a:cubicBezTo>
                    <a:pt x="21862" y="32228"/>
                    <a:pt x="21595" y="32501"/>
                    <a:pt x="21586" y="32501"/>
                  </a:cubicBezTo>
                  <a:cubicBezTo>
                    <a:pt x="21563" y="32501"/>
                    <a:pt x="23290" y="30645"/>
                    <a:pt x="23797" y="30098"/>
                  </a:cubicBezTo>
                  <a:cubicBezTo>
                    <a:pt x="24874" y="28938"/>
                    <a:pt x="25980" y="27815"/>
                    <a:pt x="27031" y="26631"/>
                  </a:cubicBezTo>
                  <a:cubicBezTo>
                    <a:pt x="27611" y="25973"/>
                    <a:pt x="28177" y="25306"/>
                    <a:pt x="28740" y="24633"/>
                  </a:cubicBezTo>
                  <a:close/>
                  <a:moveTo>
                    <a:pt x="30533" y="25320"/>
                  </a:moveTo>
                  <a:lnTo>
                    <a:pt x="30533" y="25320"/>
                  </a:lnTo>
                  <a:cubicBezTo>
                    <a:pt x="30059" y="26004"/>
                    <a:pt x="29597" y="26706"/>
                    <a:pt x="29138" y="27416"/>
                  </a:cubicBezTo>
                  <a:cubicBezTo>
                    <a:pt x="29002" y="27627"/>
                    <a:pt x="28867" y="27838"/>
                    <a:pt x="28731" y="28048"/>
                  </a:cubicBezTo>
                  <a:cubicBezTo>
                    <a:pt x="27126" y="29798"/>
                    <a:pt x="25506" y="31539"/>
                    <a:pt x="23841" y="33236"/>
                  </a:cubicBezTo>
                  <a:lnTo>
                    <a:pt x="23838" y="33236"/>
                  </a:lnTo>
                  <a:cubicBezTo>
                    <a:pt x="26107" y="30820"/>
                    <a:pt x="28174" y="28063"/>
                    <a:pt x="30310" y="25568"/>
                  </a:cubicBezTo>
                  <a:cubicBezTo>
                    <a:pt x="30382" y="25485"/>
                    <a:pt x="30458" y="25404"/>
                    <a:pt x="30533" y="25320"/>
                  </a:cubicBezTo>
                  <a:close/>
                  <a:moveTo>
                    <a:pt x="43821" y="26129"/>
                  </a:moveTo>
                  <a:lnTo>
                    <a:pt x="43821" y="26129"/>
                  </a:lnTo>
                  <a:cubicBezTo>
                    <a:pt x="42722" y="27272"/>
                    <a:pt x="42046" y="28981"/>
                    <a:pt x="40845" y="30199"/>
                  </a:cubicBezTo>
                  <a:cubicBezTo>
                    <a:pt x="39852" y="31210"/>
                    <a:pt x="38888" y="32220"/>
                    <a:pt x="37938" y="33245"/>
                  </a:cubicBezTo>
                  <a:cubicBezTo>
                    <a:pt x="39220" y="31617"/>
                    <a:pt x="40481" y="29980"/>
                    <a:pt x="41760" y="28395"/>
                  </a:cubicBezTo>
                  <a:lnTo>
                    <a:pt x="41757" y="28395"/>
                  </a:lnTo>
                  <a:cubicBezTo>
                    <a:pt x="42404" y="27604"/>
                    <a:pt x="43094" y="26847"/>
                    <a:pt x="43821" y="26129"/>
                  </a:cubicBezTo>
                  <a:close/>
                  <a:moveTo>
                    <a:pt x="46448" y="27726"/>
                  </a:moveTo>
                  <a:cubicBezTo>
                    <a:pt x="46467" y="27726"/>
                    <a:pt x="46001" y="28267"/>
                    <a:pt x="44676" y="29757"/>
                  </a:cubicBezTo>
                  <a:cubicBezTo>
                    <a:pt x="43614" y="30953"/>
                    <a:pt x="42534" y="32125"/>
                    <a:pt x="41448" y="33288"/>
                  </a:cubicBezTo>
                  <a:cubicBezTo>
                    <a:pt x="42006" y="32653"/>
                    <a:pt x="42563" y="32024"/>
                    <a:pt x="43111" y="31380"/>
                  </a:cubicBezTo>
                  <a:lnTo>
                    <a:pt x="43108" y="31380"/>
                  </a:lnTo>
                  <a:cubicBezTo>
                    <a:pt x="43695" y="30690"/>
                    <a:pt x="46402" y="27726"/>
                    <a:pt x="46448" y="27726"/>
                  </a:cubicBezTo>
                  <a:close/>
                  <a:moveTo>
                    <a:pt x="31523" y="23128"/>
                  </a:moveTo>
                  <a:cubicBezTo>
                    <a:pt x="28721" y="26244"/>
                    <a:pt x="25999" y="29445"/>
                    <a:pt x="23205" y="32552"/>
                  </a:cubicBezTo>
                  <a:cubicBezTo>
                    <a:pt x="22795" y="33104"/>
                    <a:pt x="22244" y="33531"/>
                    <a:pt x="21609" y="33794"/>
                  </a:cubicBezTo>
                  <a:cubicBezTo>
                    <a:pt x="22178" y="32930"/>
                    <a:pt x="22821" y="32119"/>
                    <a:pt x="23532" y="31366"/>
                  </a:cubicBezTo>
                  <a:cubicBezTo>
                    <a:pt x="24467" y="30315"/>
                    <a:pt x="25463" y="29330"/>
                    <a:pt x="26372" y="28256"/>
                  </a:cubicBezTo>
                  <a:cubicBezTo>
                    <a:pt x="26424" y="28196"/>
                    <a:pt x="26468" y="28132"/>
                    <a:pt x="26517" y="28074"/>
                  </a:cubicBezTo>
                  <a:cubicBezTo>
                    <a:pt x="28224" y="26457"/>
                    <a:pt x="29941" y="24836"/>
                    <a:pt x="31523" y="23128"/>
                  </a:cubicBezTo>
                  <a:close/>
                  <a:moveTo>
                    <a:pt x="44038" y="31631"/>
                  </a:moveTo>
                  <a:cubicBezTo>
                    <a:pt x="43244" y="32546"/>
                    <a:pt x="42450" y="33461"/>
                    <a:pt x="41656" y="34377"/>
                  </a:cubicBezTo>
                  <a:lnTo>
                    <a:pt x="41653" y="34377"/>
                  </a:lnTo>
                  <a:cubicBezTo>
                    <a:pt x="42026" y="33877"/>
                    <a:pt x="42407" y="33386"/>
                    <a:pt x="42773" y="32887"/>
                  </a:cubicBezTo>
                  <a:cubicBezTo>
                    <a:pt x="43189" y="32463"/>
                    <a:pt x="43617" y="32047"/>
                    <a:pt x="44038" y="31631"/>
                  </a:cubicBezTo>
                  <a:close/>
                  <a:moveTo>
                    <a:pt x="53493" y="32064"/>
                  </a:moveTo>
                  <a:lnTo>
                    <a:pt x="53493" y="32064"/>
                  </a:lnTo>
                  <a:cubicBezTo>
                    <a:pt x="53276" y="32985"/>
                    <a:pt x="52838" y="33897"/>
                    <a:pt x="52402" y="34697"/>
                  </a:cubicBezTo>
                  <a:lnTo>
                    <a:pt x="52402" y="34694"/>
                  </a:lnTo>
                  <a:cubicBezTo>
                    <a:pt x="52101" y="34818"/>
                    <a:pt x="51807" y="34960"/>
                    <a:pt x="51524" y="35116"/>
                  </a:cubicBezTo>
                  <a:cubicBezTo>
                    <a:pt x="52335" y="34137"/>
                    <a:pt x="53028" y="33118"/>
                    <a:pt x="53493" y="32064"/>
                  </a:cubicBezTo>
                  <a:close/>
                  <a:moveTo>
                    <a:pt x="41373" y="25104"/>
                  </a:moveTo>
                  <a:cubicBezTo>
                    <a:pt x="41579" y="25104"/>
                    <a:pt x="39508" y="28176"/>
                    <a:pt x="39072" y="28704"/>
                  </a:cubicBezTo>
                  <a:cubicBezTo>
                    <a:pt x="38059" y="29939"/>
                    <a:pt x="37046" y="31169"/>
                    <a:pt x="35998" y="32376"/>
                  </a:cubicBezTo>
                  <a:cubicBezTo>
                    <a:pt x="35163" y="33340"/>
                    <a:pt x="34312" y="34290"/>
                    <a:pt x="33457" y="35234"/>
                  </a:cubicBezTo>
                  <a:cubicBezTo>
                    <a:pt x="34358" y="33944"/>
                    <a:pt x="35285" y="32668"/>
                    <a:pt x="36275" y="31435"/>
                  </a:cubicBezTo>
                  <a:cubicBezTo>
                    <a:pt x="37715" y="29636"/>
                    <a:pt x="39078" y="27765"/>
                    <a:pt x="40542" y="25993"/>
                  </a:cubicBezTo>
                  <a:cubicBezTo>
                    <a:pt x="41067" y="25356"/>
                    <a:pt x="41313" y="25104"/>
                    <a:pt x="41373" y="25104"/>
                  </a:cubicBezTo>
                  <a:close/>
                  <a:moveTo>
                    <a:pt x="46818" y="25981"/>
                  </a:moveTo>
                  <a:cubicBezTo>
                    <a:pt x="46954" y="26123"/>
                    <a:pt x="47069" y="26282"/>
                    <a:pt x="47170" y="26452"/>
                  </a:cubicBezTo>
                  <a:cubicBezTo>
                    <a:pt x="44078" y="29550"/>
                    <a:pt x="40966" y="32763"/>
                    <a:pt x="37920" y="36057"/>
                  </a:cubicBezTo>
                  <a:cubicBezTo>
                    <a:pt x="40807" y="32630"/>
                    <a:pt x="43744" y="29244"/>
                    <a:pt x="46818" y="25981"/>
                  </a:cubicBezTo>
                  <a:close/>
                  <a:moveTo>
                    <a:pt x="37710" y="20834"/>
                  </a:moveTo>
                  <a:cubicBezTo>
                    <a:pt x="37817" y="21131"/>
                    <a:pt x="37880" y="21443"/>
                    <a:pt x="37906" y="21760"/>
                  </a:cubicBezTo>
                  <a:cubicBezTo>
                    <a:pt x="37871" y="21763"/>
                    <a:pt x="37837" y="21778"/>
                    <a:pt x="37814" y="21804"/>
                  </a:cubicBezTo>
                  <a:cubicBezTo>
                    <a:pt x="35140" y="24636"/>
                    <a:pt x="32790" y="27728"/>
                    <a:pt x="30426" y="30811"/>
                  </a:cubicBezTo>
                  <a:cubicBezTo>
                    <a:pt x="29621" y="31689"/>
                    <a:pt x="25190" y="36479"/>
                    <a:pt x="24922" y="36479"/>
                  </a:cubicBezTo>
                  <a:cubicBezTo>
                    <a:pt x="24831" y="36479"/>
                    <a:pt x="25226" y="35918"/>
                    <a:pt x="26421" y="34449"/>
                  </a:cubicBezTo>
                  <a:lnTo>
                    <a:pt x="26421" y="34452"/>
                  </a:lnTo>
                  <a:cubicBezTo>
                    <a:pt x="30180" y="29830"/>
                    <a:pt x="34756" y="26088"/>
                    <a:pt x="37710" y="20834"/>
                  </a:cubicBezTo>
                  <a:close/>
                  <a:moveTo>
                    <a:pt x="37860" y="22511"/>
                  </a:moveTo>
                  <a:cubicBezTo>
                    <a:pt x="37857" y="22549"/>
                    <a:pt x="37874" y="22586"/>
                    <a:pt x="37906" y="22606"/>
                  </a:cubicBezTo>
                  <a:cubicBezTo>
                    <a:pt x="38328" y="22933"/>
                    <a:pt x="38804" y="23071"/>
                    <a:pt x="39306" y="23152"/>
                  </a:cubicBezTo>
                  <a:cubicBezTo>
                    <a:pt x="37242" y="25361"/>
                    <a:pt x="35342" y="27696"/>
                    <a:pt x="33269" y="29885"/>
                  </a:cubicBezTo>
                  <a:cubicBezTo>
                    <a:pt x="33887" y="29111"/>
                    <a:pt x="34494" y="28326"/>
                    <a:pt x="35097" y="27540"/>
                  </a:cubicBezTo>
                  <a:cubicBezTo>
                    <a:pt x="36272" y="26123"/>
                    <a:pt x="37427" y="24691"/>
                    <a:pt x="38489" y="23175"/>
                  </a:cubicBezTo>
                  <a:cubicBezTo>
                    <a:pt x="38563" y="23069"/>
                    <a:pt x="38451" y="22940"/>
                    <a:pt x="38345" y="22940"/>
                  </a:cubicBezTo>
                  <a:cubicBezTo>
                    <a:pt x="38310" y="22940"/>
                    <a:pt x="38276" y="22954"/>
                    <a:pt x="38250" y="22987"/>
                  </a:cubicBezTo>
                  <a:cubicBezTo>
                    <a:pt x="37025" y="24526"/>
                    <a:pt x="35836" y="26091"/>
                    <a:pt x="34635" y="27641"/>
                  </a:cubicBezTo>
                  <a:cubicBezTo>
                    <a:pt x="33304" y="29235"/>
                    <a:pt x="31901" y="30944"/>
                    <a:pt x="31503" y="31426"/>
                  </a:cubicBezTo>
                  <a:cubicBezTo>
                    <a:pt x="31205" y="31787"/>
                    <a:pt x="30960" y="32099"/>
                    <a:pt x="30726" y="32405"/>
                  </a:cubicBezTo>
                  <a:cubicBezTo>
                    <a:pt x="29487" y="33574"/>
                    <a:pt x="28295" y="34738"/>
                    <a:pt x="27239" y="36019"/>
                  </a:cubicBezTo>
                  <a:cubicBezTo>
                    <a:pt x="27036" y="36210"/>
                    <a:pt x="26840" y="36406"/>
                    <a:pt x="26632" y="36591"/>
                  </a:cubicBezTo>
                  <a:cubicBezTo>
                    <a:pt x="26038" y="37117"/>
                    <a:pt x="25762" y="37323"/>
                    <a:pt x="25694" y="37323"/>
                  </a:cubicBezTo>
                  <a:cubicBezTo>
                    <a:pt x="25460" y="37323"/>
                    <a:pt x="27632" y="34939"/>
                    <a:pt x="27761" y="34781"/>
                  </a:cubicBezTo>
                  <a:cubicBezTo>
                    <a:pt x="28376" y="34027"/>
                    <a:pt x="29205" y="32930"/>
                    <a:pt x="29796" y="32159"/>
                  </a:cubicBezTo>
                  <a:cubicBezTo>
                    <a:pt x="30123" y="31732"/>
                    <a:pt x="30446" y="31305"/>
                    <a:pt x="30769" y="30878"/>
                  </a:cubicBezTo>
                  <a:cubicBezTo>
                    <a:pt x="31471" y="30121"/>
                    <a:pt x="32167" y="29359"/>
                    <a:pt x="32862" y="28594"/>
                  </a:cubicBezTo>
                  <a:cubicBezTo>
                    <a:pt x="34678" y="26585"/>
                    <a:pt x="36864" y="25040"/>
                    <a:pt x="37860" y="22511"/>
                  </a:cubicBezTo>
                  <a:close/>
                  <a:moveTo>
                    <a:pt x="28575" y="35142"/>
                  </a:moveTo>
                  <a:cubicBezTo>
                    <a:pt x="27504" y="36380"/>
                    <a:pt x="26098" y="37936"/>
                    <a:pt x="25942" y="38245"/>
                  </a:cubicBezTo>
                  <a:cubicBezTo>
                    <a:pt x="26234" y="37665"/>
                    <a:pt x="26600" y="37116"/>
                    <a:pt x="27002" y="36585"/>
                  </a:cubicBezTo>
                  <a:cubicBezTo>
                    <a:pt x="27542" y="36120"/>
                    <a:pt x="28067" y="35638"/>
                    <a:pt x="28575" y="35142"/>
                  </a:cubicBezTo>
                  <a:close/>
                  <a:moveTo>
                    <a:pt x="39745" y="23207"/>
                  </a:moveTo>
                  <a:cubicBezTo>
                    <a:pt x="40040" y="23239"/>
                    <a:pt x="40334" y="23265"/>
                    <a:pt x="40634" y="23299"/>
                  </a:cubicBezTo>
                  <a:cubicBezTo>
                    <a:pt x="40628" y="23305"/>
                    <a:pt x="40623" y="23302"/>
                    <a:pt x="40617" y="23308"/>
                  </a:cubicBezTo>
                  <a:cubicBezTo>
                    <a:pt x="38336" y="25846"/>
                    <a:pt x="36027" y="28499"/>
                    <a:pt x="33815" y="31233"/>
                  </a:cubicBezTo>
                  <a:cubicBezTo>
                    <a:pt x="33544" y="31504"/>
                    <a:pt x="33281" y="31773"/>
                    <a:pt x="33044" y="32038"/>
                  </a:cubicBezTo>
                  <a:cubicBezTo>
                    <a:pt x="31898" y="33317"/>
                    <a:pt x="30764" y="34608"/>
                    <a:pt x="29617" y="35884"/>
                  </a:cubicBezTo>
                  <a:cubicBezTo>
                    <a:pt x="28849" y="36730"/>
                    <a:pt x="28070" y="37561"/>
                    <a:pt x="27273" y="38378"/>
                  </a:cubicBezTo>
                  <a:cubicBezTo>
                    <a:pt x="27874" y="37656"/>
                    <a:pt x="28471" y="36935"/>
                    <a:pt x="29063" y="36207"/>
                  </a:cubicBezTo>
                  <a:cubicBezTo>
                    <a:pt x="32588" y="31914"/>
                    <a:pt x="37161" y="28178"/>
                    <a:pt x="39745" y="23207"/>
                  </a:cubicBezTo>
                  <a:close/>
                  <a:moveTo>
                    <a:pt x="38919" y="26276"/>
                  </a:moveTo>
                  <a:lnTo>
                    <a:pt x="38919" y="26276"/>
                  </a:lnTo>
                  <a:cubicBezTo>
                    <a:pt x="38065" y="27431"/>
                    <a:pt x="37268" y="28637"/>
                    <a:pt x="36338" y="29737"/>
                  </a:cubicBezTo>
                  <a:cubicBezTo>
                    <a:pt x="33656" y="32919"/>
                    <a:pt x="30963" y="36089"/>
                    <a:pt x="28217" y="39218"/>
                  </a:cubicBezTo>
                  <a:cubicBezTo>
                    <a:pt x="27980" y="39489"/>
                    <a:pt x="27878" y="39603"/>
                    <a:pt x="27874" y="39603"/>
                  </a:cubicBezTo>
                  <a:cubicBezTo>
                    <a:pt x="27853" y="39603"/>
                    <a:pt x="30352" y="36681"/>
                    <a:pt x="30533" y="36461"/>
                  </a:cubicBezTo>
                  <a:cubicBezTo>
                    <a:pt x="31130" y="35742"/>
                    <a:pt x="31823" y="34735"/>
                    <a:pt x="32354" y="33990"/>
                  </a:cubicBezTo>
                  <a:cubicBezTo>
                    <a:pt x="34046" y="31637"/>
                    <a:pt x="36650" y="29209"/>
                    <a:pt x="38550" y="26700"/>
                  </a:cubicBezTo>
                  <a:cubicBezTo>
                    <a:pt x="38674" y="26562"/>
                    <a:pt x="38798" y="26417"/>
                    <a:pt x="38919" y="26276"/>
                  </a:cubicBezTo>
                  <a:close/>
                  <a:moveTo>
                    <a:pt x="48665" y="27473"/>
                  </a:moveTo>
                  <a:cubicBezTo>
                    <a:pt x="49060" y="27473"/>
                    <a:pt x="49455" y="27493"/>
                    <a:pt x="49850" y="27532"/>
                  </a:cubicBezTo>
                  <a:cubicBezTo>
                    <a:pt x="45565" y="31140"/>
                    <a:pt x="41743" y="35546"/>
                    <a:pt x="38013" y="39836"/>
                  </a:cubicBezTo>
                  <a:cubicBezTo>
                    <a:pt x="39722" y="37806"/>
                    <a:pt x="41454" y="35800"/>
                    <a:pt x="43259" y="33843"/>
                  </a:cubicBezTo>
                  <a:cubicBezTo>
                    <a:pt x="45066" y="31888"/>
                    <a:pt x="47300" y="29991"/>
                    <a:pt x="48507" y="27589"/>
                  </a:cubicBezTo>
                  <a:cubicBezTo>
                    <a:pt x="48527" y="27555"/>
                    <a:pt x="48530" y="27511"/>
                    <a:pt x="48516" y="27474"/>
                  </a:cubicBezTo>
                  <a:cubicBezTo>
                    <a:pt x="48565" y="27473"/>
                    <a:pt x="48615" y="27473"/>
                    <a:pt x="48665" y="27473"/>
                  </a:cubicBezTo>
                  <a:close/>
                  <a:moveTo>
                    <a:pt x="34771" y="32783"/>
                  </a:moveTo>
                  <a:lnTo>
                    <a:pt x="34771" y="32783"/>
                  </a:lnTo>
                  <a:cubicBezTo>
                    <a:pt x="34560" y="33066"/>
                    <a:pt x="34349" y="33349"/>
                    <a:pt x="34138" y="33623"/>
                  </a:cubicBezTo>
                  <a:cubicBezTo>
                    <a:pt x="33151" y="34899"/>
                    <a:pt x="32239" y="36224"/>
                    <a:pt x="31341" y="37564"/>
                  </a:cubicBezTo>
                  <a:cubicBezTo>
                    <a:pt x="30980" y="37959"/>
                    <a:pt x="30616" y="38358"/>
                    <a:pt x="30253" y="38756"/>
                  </a:cubicBezTo>
                  <a:cubicBezTo>
                    <a:pt x="29554" y="39527"/>
                    <a:pt x="28500" y="40647"/>
                    <a:pt x="27954" y="41464"/>
                  </a:cubicBezTo>
                  <a:cubicBezTo>
                    <a:pt x="29135" y="39695"/>
                    <a:pt x="30489" y="38040"/>
                    <a:pt x="31823" y="36383"/>
                  </a:cubicBezTo>
                  <a:cubicBezTo>
                    <a:pt x="32796" y="35173"/>
                    <a:pt x="33786" y="33978"/>
                    <a:pt x="34771" y="32783"/>
                  </a:cubicBezTo>
                  <a:close/>
                  <a:moveTo>
                    <a:pt x="51159" y="29727"/>
                  </a:moveTo>
                  <a:cubicBezTo>
                    <a:pt x="51208" y="29727"/>
                    <a:pt x="50752" y="30319"/>
                    <a:pt x="49466" y="31888"/>
                  </a:cubicBezTo>
                  <a:cubicBezTo>
                    <a:pt x="45715" y="36461"/>
                    <a:pt x="41223" y="40376"/>
                    <a:pt x="37187" y="44698"/>
                  </a:cubicBezTo>
                  <a:cubicBezTo>
                    <a:pt x="37447" y="44380"/>
                    <a:pt x="37698" y="44057"/>
                    <a:pt x="37961" y="43745"/>
                  </a:cubicBezTo>
                  <a:cubicBezTo>
                    <a:pt x="39208" y="42264"/>
                    <a:pt x="40484" y="40841"/>
                    <a:pt x="41801" y="39455"/>
                  </a:cubicBezTo>
                  <a:cubicBezTo>
                    <a:pt x="43004" y="38268"/>
                    <a:pt x="44237" y="37062"/>
                    <a:pt x="45427" y="35820"/>
                  </a:cubicBezTo>
                  <a:cubicBezTo>
                    <a:pt x="45620" y="35638"/>
                    <a:pt x="45805" y="35451"/>
                    <a:pt x="45998" y="35266"/>
                  </a:cubicBezTo>
                  <a:cubicBezTo>
                    <a:pt x="46841" y="34470"/>
                    <a:pt x="51020" y="29727"/>
                    <a:pt x="51159" y="29727"/>
                  </a:cubicBezTo>
                  <a:close/>
                  <a:moveTo>
                    <a:pt x="51261" y="39302"/>
                  </a:moveTo>
                  <a:lnTo>
                    <a:pt x="51261" y="39305"/>
                  </a:lnTo>
                  <a:cubicBezTo>
                    <a:pt x="51091" y="39686"/>
                    <a:pt x="50863" y="40053"/>
                    <a:pt x="50612" y="40411"/>
                  </a:cubicBezTo>
                  <a:cubicBezTo>
                    <a:pt x="50060" y="40754"/>
                    <a:pt x="49601" y="41378"/>
                    <a:pt x="49220" y="41880"/>
                  </a:cubicBezTo>
                  <a:cubicBezTo>
                    <a:pt x="49093" y="42047"/>
                    <a:pt x="48963" y="42221"/>
                    <a:pt x="48833" y="42400"/>
                  </a:cubicBezTo>
                  <a:cubicBezTo>
                    <a:pt x="47938" y="43234"/>
                    <a:pt x="46963" y="44013"/>
                    <a:pt x="46094" y="44764"/>
                  </a:cubicBezTo>
                  <a:cubicBezTo>
                    <a:pt x="47453" y="43404"/>
                    <a:pt x="48738" y="41995"/>
                    <a:pt x="49812" y="40509"/>
                  </a:cubicBezTo>
                  <a:cubicBezTo>
                    <a:pt x="50499" y="39983"/>
                    <a:pt x="51198" y="39446"/>
                    <a:pt x="51261" y="39302"/>
                  </a:cubicBezTo>
                  <a:close/>
                  <a:moveTo>
                    <a:pt x="45451" y="26309"/>
                  </a:moveTo>
                  <a:cubicBezTo>
                    <a:pt x="45585" y="26309"/>
                    <a:pt x="45384" y="26692"/>
                    <a:pt x="44523" y="27791"/>
                  </a:cubicBezTo>
                  <a:cubicBezTo>
                    <a:pt x="43899" y="28585"/>
                    <a:pt x="43233" y="29345"/>
                    <a:pt x="42545" y="30087"/>
                  </a:cubicBezTo>
                  <a:cubicBezTo>
                    <a:pt x="42690" y="29960"/>
                    <a:pt x="42834" y="29830"/>
                    <a:pt x="42978" y="29700"/>
                  </a:cubicBezTo>
                  <a:lnTo>
                    <a:pt x="42978" y="29700"/>
                  </a:lnTo>
                  <a:cubicBezTo>
                    <a:pt x="40559" y="32422"/>
                    <a:pt x="38200" y="35199"/>
                    <a:pt x="35868" y="37997"/>
                  </a:cubicBezTo>
                  <a:cubicBezTo>
                    <a:pt x="34416" y="39741"/>
                    <a:pt x="32966" y="41487"/>
                    <a:pt x="31523" y="43240"/>
                  </a:cubicBezTo>
                  <a:cubicBezTo>
                    <a:pt x="30501" y="44435"/>
                    <a:pt x="29499" y="45636"/>
                    <a:pt x="28512" y="46846"/>
                  </a:cubicBezTo>
                  <a:lnTo>
                    <a:pt x="28509" y="46846"/>
                  </a:lnTo>
                  <a:cubicBezTo>
                    <a:pt x="31967" y="42449"/>
                    <a:pt x="35484" y="38075"/>
                    <a:pt x="39009" y="33730"/>
                  </a:cubicBezTo>
                  <a:lnTo>
                    <a:pt x="39009" y="33730"/>
                  </a:lnTo>
                  <a:cubicBezTo>
                    <a:pt x="38928" y="33811"/>
                    <a:pt x="38853" y="33892"/>
                    <a:pt x="38775" y="33970"/>
                  </a:cubicBezTo>
                  <a:cubicBezTo>
                    <a:pt x="39387" y="33196"/>
                    <a:pt x="39996" y="32419"/>
                    <a:pt x="40594" y="31634"/>
                  </a:cubicBezTo>
                  <a:cubicBezTo>
                    <a:pt x="41448" y="30494"/>
                    <a:pt x="42323" y="29368"/>
                    <a:pt x="43218" y="28262"/>
                  </a:cubicBezTo>
                  <a:cubicBezTo>
                    <a:pt x="43496" y="27919"/>
                    <a:pt x="45177" y="26309"/>
                    <a:pt x="45451" y="26309"/>
                  </a:cubicBezTo>
                  <a:close/>
                  <a:moveTo>
                    <a:pt x="40464" y="31083"/>
                  </a:moveTo>
                  <a:cubicBezTo>
                    <a:pt x="39098" y="32861"/>
                    <a:pt x="37793" y="34686"/>
                    <a:pt x="36405" y="36383"/>
                  </a:cubicBezTo>
                  <a:cubicBezTo>
                    <a:pt x="33229" y="40275"/>
                    <a:pt x="29329" y="43722"/>
                    <a:pt x="26349" y="47735"/>
                  </a:cubicBezTo>
                  <a:lnTo>
                    <a:pt x="26346" y="47735"/>
                  </a:lnTo>
                  <a:cubicBezTo>
                    <a:pt x="29609" y="43344"/>
                    <a:pt x="33512" y="38774"/>
                    <a:pt x="37178" y="34489"/>
                  </a:cubicBezTo>
                  <a:cubicBezTo>
                    <a:pt x="38195" y="33303"/>
                    <a:pt x="39344" y="32203"/>
                    <a:pt x="40464" y="31083"/>
                  </a:cubicBezTo>
                  <a:close/>
                  <a:moveTo>
                    <a:pt x="39462" y="36398"/>
                  </a:moveTo>
                  <a:lnTo>
                    <a:pt x="39462" y="36398"/>
                  </a:lnTo>
                  <a:cubicBezTo>
                    <a:pt x="38567" y="37648"/>
                    <a:pt x="37681" y="38892"/>
                    <a:pt x="36780" y="40079"/>
                  </a:cubicBezTo>
                  <a:cubicBezTo>
                    <a:pt x="36685" y="40191"/>
                    <a:pt x="36587" y="40304"/>
                    <a:pt x="36491" y="40416"/>
                  </a:cubicBezTo>
                  <a:cubicBezTo>
                    <a:pt x="35637" y="41430"/>
                    <a:pt x="34794" y="42443"/>
                    <a:pt x="33951" y="43456"/>
                  </a:cubicBezTo>
                  <a:cubicBezTo>
                    <a:pt x="32369" y="45180"/>
                    <a:pt x="30703" y="46825"/>
                    <a:pt x="29115" y="48546"/>
                  </a:cubicBezTo>
                  <a:cubicBezTo>
                    <a:pt x="29349" y="48260"/>
                    <a:pt x="29586" y="47977"/>
                    <a:pt x="29820" y="47694"/>
                  </a:cubicBezTo>
                  <a:cubicBezTo>
                    <a:pt x="32981" y="43872"/>
                    <a:pt x="36130" y="40055"/>
                    <a:pt x="39462" y="36398"/>
                  </a:cubicBezTo>
                  <a:close/>
                  <a:moveTo>
                    <a:pt x="47601" y="40916"/>
                  </a:moveTo>
                  <a:cubicBezTo>
                    <a:pt x="46977" y="41663"/>
                    <a:pt x="46362" y="42420"/>
                    <a:pt x="45704" y="43116"/>
                  </a:cubicBezTo>
                  <a:cubicBezTo>
                    <a:pt x="43524" y="45422"/>
                    <a:pt x="41269" y="47593"/>
                    <a:pt x="39110" y="49886"/>
                  </a:cubicBezTo>
                  <a:cubicBezTo>
                    <a:pt x="41394" y="47287"/>
                    <a:pt x="43807" y="44807"/>
                    <a:pt x="46197" y="42307"/>
                  </a:cubicBezTo>
                  <a:cubicBezTo>
                    <a:pt x="46642" y="41837"/>
                    <a:pt x="47118" y="41378"/>
                    <a:pt x="47601" y="40916"/>
                  </a:cubicBezTo>
                  <a:close/>
                  <a:moveTo>
                    <a:pt x="50764" y="28467"/>
                  </a:moveTo>
                  <a:cubicBezTo>
                    <a:pt x="50889" y="28467"/>
                    <a:pt x="50535" y="29024"/>
                    <a:pt x="49113" y="30673"/>
                  </a:cubicBezTo>
                  <a:cubicBezTo>
                    <a:pt x="48086" y="31868"/>
                    <a:pt x="46991" y="33014"/>
                    <a:pt x="45935" y="34186"/>
                  </a:cubicBezTo>
                  <a:cubicBezTo>
                    <a:pt x="43273" y="37145"/>
                    <a:pt x="40571" y="40067"/>
                    <a:pt x="37863" y="42983"/>
                  </a:cubicBezTo>
                  <a:cubicBezTo>
                    <a:pt x="35723" y="45290"/>
                    <a:pt x="33535" y="47576"/>
                    <a:pt x="31578" y="50044"/>
                  </a:cubicBezTo>
                  <a:cubicBezTo>
                    <a:pt x="32389" y="48878"/>
                    <a:pt x="33180" y="47744"/>
                    <a:pt x="33988" y="46722"/>
                  </a:cubicBezTo>
                  <a:cubicBezTo>
                    <a:pt x="38778" y="40641"/>
                    <a:pt x="44546" y="35555"/>
                    <a:pt x="49503" y="29651"/>
                  </a:cubicBezTo>
                  <a:lnTo>
                    <a:pt x="49503" y="29648"/>
                  </a:lnTo>
                  <a:cubicBezTo>
                    <a:pt x="50004" y="29052"/>
                    <a:pt x="50635" y="28467"/>
                    <a:pt x="50764" y="28467"/>
                  </a:cubicBezTo>
                  <a:close/>
                  <a:moveTo>
                    <a:pt x="51865" y="35768"/>
                  </a:moveTo>
                  <a:lnTo>
                    <a:pt x="51865" y="35768"/>
                  </a:lnTo>
                  <a:cubicBezTo>
                    <a:pt x="51287" y="37018"/>
                    <a:pt x="49399" y="38548"/>
                    <a:pt x="48420" y="39536"/>
                  </a:cubicBezTo>
                  <a:cubicBezTo>
                    <a:pt x="44800" y="43194"/>
                    <a:pt x="41275" y="46932"/>
                    <a:pt x="37903" y="50818"/>
                  </a:cubicBezTo>
                  <a:cubicBezTo>
                    <a:pt x="40213" y="48055"/>
                    <a:pt x="42545" y="45316"/>
                    <a:pt x="44939" y="42610"/>
                  </a:cubicBezTo>
                  <a:cubicBezTo>
                    <a:pt x="46004" y="41407"/>
                    <a:pt x="46960" y="40102"/>
                    <a:pt x="47961" y="38846"/>
                  </a:cubicBezTo>
                  <a:cubicBezTo>
                    <a:pt x="48360" y="38456"/>
                    <a:pt x="48767" y="38055"/>
                    <a:pt x="49177" y="37648"/>
                  </a:cubicBezTo>
                  <a:cubicBezTo>
                    <a:pt x="50213" y="36868"/>
                    <a:pt x="51862" y="35771"/>
                    <a:pt x="51865" y="35768"/>
                  </a:cubicBezTo>
                  <a:close/>
                  <a:moveTo>
                    <a:pt x="38457" y="37076"/>
                  </a:moveTo>
                  <a:lnTo>
                    <a:pt x="38457" y="37076"/>
                  </a:lnTo>
                  <a:cubicBezTo>
                    <a:pt x="33954" y="42099"/>
                    <a:pt x="29759" y="47414"/>
                    <a:pt x="25359" y="52539"/>
                  </a:cubicBezTo>
                  <a:cubicBezTo>
                    <a:pt x="25355" y="52539"/>
                    <a:pt x="25350" y="52540"/>
                    <a:pt x="25347" y="52540"/>
                  </a:cubicBezTo>
                  <a:cubicBezTo>
                    <a:pt x="25255" y="52540"/>
                    <a:pt x="25287" y="52410"/>
                    <a:pt x="25498" y="52091"/>
                  </a:cubicBezTo>
                  <a:cubicBezTo>
                    <a:pt x="27028" y="49788"/>
                    <a:pt x="28751" y="47619"/>
                    <a:pt x="30492" y="45477"/>
                  </a:cubicBezTo>
                  <a:cubicBezTo>
                    <a:pt x="32877" y="42535"/>
                    <a:pt x="35689" y="39824"/>
                    <a:pt x="38457" y="37076"/>
                  </a:cubicBezTo>
                  <a:close/>
                  <a:moveTo>
                    <a:pt x="45672" y="38092"/>
                  </a:moveTo>
                  <a:lnTo>
                    <a:pt x="45672" y="38092"/>
                  </a:lnTo>
                  <a:cubicBezTo>
                    <a:pt x="43438" y="40728"/>
                    <a:pt x="41269" y="43433"/>
                    <a:pt x="38980" y="45942"/>
                  </a:cubicBezTo>
                  <a:lnTo>
                    <a:pt x="38977" y="45942"/>
                  </a:lnTo>
                  <a:cubicBezTo>
                    <a:pt x="36457" y="48705"/>
                    <a:pt x="33948" y="51479"/>
                    <a:pt x="31425" y="54242"/>
                  </a:cubicBezTo>
                  <a:cubicBezTo>
                    <a:pt x="33688" y="51528"/>
                    <a:pt x="35937" y="48806"/>
                    <a:pt x="38290" y="46153"/>
                  </a:cubicBezTo>
                  <a:cubicBezTo>
                    <a:pt x="40709" y="43430"/>
                    <a:pt x="43215" y="40783"/>
                    <a:pt x="45672" y="38092"/>
                  </a:cubicBezTo>
                  <a:close/>
                  <a:moveTo>
                    <a:pt x="36402" y="45099"/>
                  </a:moveTo>
                  <a:lnTo>
                    <a:pt x="36402" y="45099"/>
                  </a:lnTo>
                  <a:cubicBezTo>
                    <a:pt x="33847" y="48153"/>
                    <a:pt x="31529" y="51416"/>
                    <a:pt x="28919" y="54421"/>
                  </a:cubicBezTo>
                  <a:lnTo>
                    <a:pt x="28922" y="54421"/>
                  </a:lnTo>
                  <a:cubicBezTo>
                    <a:pt x="28422" y="54996"/>
                    <a:pt x="27853" y="55527"/>
                    <a:pt x="27262" y="56047"/>
                  </a:cubicBezTo>
                  <a:cubicBezTo>
                    <a:pt x="30325" y="52415"/>
                    <a:pt x="33249" y="48676"/>
                    <a:pt x="36402" y="45099"/>
                  </a:cubicBezTo>
                  <a:close/>
                  <a:moveTo>
                    <a:pt x="35905" y="43878"/>
                  </a:moveTo>
                  <a:lnTo>
                    <a:pt x="35905" y="43878"/>
                  </a:lnTo>
                  <a:cubicBezTo>
                    <a:pt x="32102" y="48671"/>
                    <a:pt x="28737" y="54690"/>
                    <a:pt x="23971" y="58300"/>
                  </a:cubicBezTo>
                  <a:lnTo>
                    <a:pt x="23971" y="58300"/>
                  </a:lnTo>
                  <a:cubicBezTo>
                    <a:pt x="26099" y="56687"/>
                    <a:pt x="27945" y="53210"/>
                    <a:pt x="29638" y="51095"/>
                  </a:cubicBezTo>
                  <a:cubicBezTo>
                    <a:pt x="31633" y="48604"/>
                    <a:pt x="33760" y="46236"/>
                    <a:pt x="35905" y="43878"/>
                  </a:cubicBezTo>
                  <a:close/>
                  <a:moveTo>
                    <a:pt x="50926" y="38378"/>
                  </a:moveTo>
                  <a:lnTo>
                    <a:pt x="50926" y="38381"/>
                  </a:lnTo>
                  <a:cubicBezTo>
                    <a:pt x="50762" y="38730"/>
                    <a:pt x="50577" y="39071"/>
                    <a:pt x="50366" y="39397"/>
                  </a:cubicBezTo>
                  <a:cubicBezTo>
                    <a:pt x="47476" y="41805"/>
                    <a:pt x="44832" y="44689"/>
                    <a:pt x="42343" y="47640"/>
                  </a:cubicBezTo>
                  <a:cubicBezTo>
                    <a:pt x="40250" y="49816"/>
                    <a:pt x="38157" y="51996"/>
                    <a:pt x="36107" y="54219"/>
                  </a:cubicBezTo>
                  <a:cubicBezTo>
                    <a:pt x="34742" y="55700"/>
                    <a:pt x="33437" y="57236"/>
                    <a:pt x="32164" y="58795"/>
                  </a:cubicBezTo>
                  <a:cubicBezTo>
                    <a:pt x="33321" y="57291"/>
                    <a:pt x="34453" y="55795"/>
                    <a:pt x="35594" y="54418"/>
                  </a:cubicBezTo>
                  <a:cubicBezTo>
                    <a:pt x="38120" y="51378"/>
                    <a:pt x="40680" y="48483"/>
                    <a:pt x="43518" y="45725"/>
                  </a:cubicBezTo>
                  <a:cubicBezTo>
                    <a:pt x="44728" y="44550"/>
                    <a:pt x="45891" y="43329"/>
                    <a:pt x="47049" y="42099"/>
                  </a:cubicBezTo>
                  <a:cubicBezTo>
                    <a:pt x="47719" y="41401"/>
                    <a:pt x="48348" y="40662"/>
                    <a:pt x="48934" y="39891"/>
                  </a:cubicBezTo>
                  <a:cubicBezTo>
                    <a:pt x="49376" y="39100"/>
                    <a:pt x="50040" y="38595"/>
                    <a:pt x="50926" y="38378"/>
                  </a:cubicBezTo>
                  <a:close/>
                  <a:moveTo>
                    <a:pt x="52491" y="28481"/>
                  </a:moveTo>
                  <a:cubicBezTo>
                    <a:pt x="52667" y="28629"/>
                    <a:pt x="52829" y="28799"/>
                    <a:pt x="52970" y="28984"/>
                  </a:cubicBezTo>
                  <a:cubicBezTo>
                    <a:pt x="52942" y="28987"/>
                    <a:pt x="52918" y="28998"/>
                    <a:pt x="52898" y="29018"/>
                  </a:cubicBezTo>
                  <a:cubicBezTo>
                    <a:pt x="47782" y="34911"/>
                    <a:pt x="41881" y="40041"/>
                    <a:pt x="36907" y="46057"/>
                  </a:cubicBezTo>
                  <a:lnTo>
                    <a:pt x="36907" y="46055"/>
                  </a:lnTo>
                  <a:cubicBezTo>
                    <a:pt x="34600" y="48843"/>
                    <a:pt x="32216" y="51566"/>
                    <a:pt x="29955" y="54389"/>
                  </a:cubicBezTo>
                  <a:cubicBezTo>
                    <a:pt x="29011" y="55564"/>
                    <a:pt x="28056" y="56725"/>
                    <a:pt x="27071" y="57865"/>
                  </a:cubicBezTo>
                  <a:cubicBezTo>
                    <a:pt x="26741" y="58251"/>
                    <a:pt x="23985" y="60925"/>
                    <a:pt x="23972" y="60925"/>
                  </a:cubicBezTo>
                  <a:cubicBezTo>
                    <a:pt x="23968" y="60925"/>
                    <a:pt x="24203" y="60691"/>
                    <a:pt x="24811" y="60097"/>
                  </a:cubicBezTo>
                  <a:cubicBezTo>
                    <a:pt x="29811" y="55201"/>
                    <a:pt x="33330" y="49337"/>
                    <a:pt x="38056" y="44204"/>
                  </a:cubicBezTo>
                  <a:cubicBezTo>
                    <a:pt x="42895" y="38947"/>
                    <a:pt x="48302" y="34316"/>
                    <a:pt x="52491" y="28481"/>
                  </a:cubicBezTo>
                  <a:close/>
                  <a:moveTo>
                    <a:pt x="36145" y="56202"/>
                  </a:moveTo>
                  <a:lnTo>
                    <a:pt x="36145" y="56202"/>
                  </a:lnTo>
                  <a:cubicBezTo>
                    <a:pt x="35533" y="56979"/>
                    <a:pt x="34924" y="57759"/>
                    <a:pt x="34329" y="58555"/>
                  </a:cubicBezTo>
                  <a:cubicBezTo>
                    <a:pt x="32490" y="61030"/>
                    <a:pt x="30388" y="63192"/>
                    <a:pt x="28292" y="65357"/>
                  </a:cubicBezTo>
                  <a:cubicBezTo>
                    <a:pt x="28543" y="65014"/>
                    <a:pt x="28795" y="64673"/>
                    <a:pt x="29043" y="64324"/>
                  </a:cubicBezTo>
                  <a:cubicBezTo>
                    <a:pt x="31546" y="61771"/>
                    <a:pt x="33873" y="59011"/>
                    <a:pt x="36145" y="56202"/>
                  </a:cubicBezTo>
                  <a:close/>
                  <a:moveTo>
                    <a:pt x="45279" y="41626"/>
                  </a:moveTo>
                  <a:lnTo>
                    <a:pt x="45279" y="41626"/>
                  </a:lnTo>
                  <a:cubicBezTo>
                    <a:pt x="43025" y="44351"/>
                    <a:pt x="40643" y="46973"/>
                    <a:pt x="38330" y="49649"/>
                  </a:cubicBezTo>
                  <a:cubicBezTo>
                    <a:pt x="36237" y="52074"/>
                    <a:pt x="34355" y="54762"/>
                    <a:pt x="32297" y="57265"/>
                  </a:cubicBezTo>
                  <a:cubicBezTo>
                    <a:pt x="30743" y="58957"/>
                    <a:pt x="29147" y="60594"/>
                    <a:pt x="27493" y="62196"/>
                  </a:cubicBezTo>
                  <a:cubicBezTo>
                    <a:pt x="27288" y="62384"/>
                    <a:pt x="27088" y="62577"/>
                    <a:pt x="26889" y="62773"/>
                  </a:cubicBezTo>
                  <a:cubicBezTo>
                    <a:pt x="26061" y="63567"/>
                    <a:pt x="25223" y="64358"/>
                    <a:pt x="24363" y="65149"/>
                  </a:cubicBezTo>
                  <a:cubicBezTo>
                    <a:pt x="23635" y="65819"/>
                    <a:pt x="23337" y="66083"/>
                    <a:pt x="23321" y="66083"/>
                  </a:cubicBezTo>
                  <a:cubicBezTo>
                    <a:pt x="23267" y="66083"/>
                    <a:pt x="26645" y="62857"/>
                    <a:pt x="27111" y="62343"/>
                  </a:cubicBezTo>
                  <a:cubicBezTo>
                    <a:pt x="29508" y="59699"/>
                    <a:pt x="31843" y="57002"/>
                    <a:pt x="34115" y="54251"/>
                  </a:cubicBezTo>
                  <a:cubicBezTo>
                    <a:pt x="37718" y="49880"/>
                    <a:pt x="41440" y="45763"/>
                    <a:pt x="45279" y="41626"/>
                  </a:cubicBezTo>
                  <a:close/>
                  <a:moveTo>
                    <a:pt x="35137" y="54433"/>
                  </a:moveTo>
                  <a:lnTo>
                    <a:pt x="35137" y="54433"/>
                  </a:lnTo>
                  <a:cubicBezTo>
                    <a:pt x="32963" y="57031"/>
                    <a:pt x="30787" y="59621"/>
                    <a:pt x="28691" y="62291"/>
                  </a:cubicBezTo>
                  <a:cubicBezTo>
                    <a:pt x="27524" y="63778"/>
                    <a:pt x="26240" y="65169"/>
                    <a:pt x="24851" y="66451"/>
                  </a:cubicBezTo>
                  <a:cubicBezTo>
                    <a:pt x="24334" y="66929"/>
                    <a:pt x="24066" y="67115"/>
                    <a:pt x="23963" y="67115"/>
                  </a:cubicBezTo>
                  <a:cubicBezTo>
                    <a:pt x="23636" y="67115"/>
                    <a:pt x="24979" y="65234"/>
                    <a:pt x="25238" y="64941"/>
                  </a:cubicBezTo>
                  <a:lnTo>
                    <a:pt x="25238" y="64941"/>
                  </a:lnTo>
                  <a:cubicBezTo>
                    <a:pt x="25221" y="64962"/>
                    <a:pt x="25212" y="64988"/>
                    <a:pt x="25212" y="65014"/>
                  </a:cubicBezTo>
                  <a:cubicBezTo>
                    <a:pt x="25088" y="65276"/>
                    <a:pt x="24998" y="65553"/>
                    <a:pt x="24943" y="65839"/>
                  </a:cubicBezTo>
                  <a:cubicBezTo>
                    <a:pt x="24923" y="65963"/>
                    <a:pt x="25027" y="66043"/>
                    <a:pt x="25121" y="66043"/>
                  </a:cubicBezTo>
                  <a:cubicBezTo>
                    <a:pt x="25183" y="66043"/>
                    <a:pt x="25241" y="66008"/>
                    <a:pt x="25255" y="65926"/>
                  </a:cubicBezTo>
                  <a:cubicBezTo>
                    <a:pt x="25567" y="64121"/>
                    <a:pt x="27724" y="62545"/>
                    <a:pt x="28988" y="61327"/>
                  </a:cubicBezTo>
                  <a:cubicBezTo>
                    <a:pt x="30429" y="59935"/>
                    <a:pt x="31673" y="58376"/>
                    <a:pt x="32937" y="56826"/>
                  </a:cubicBezTo>
                  <a:cubicBezTo>
                    <a:pt x="33677" y="56038"/>
                    <a:pt x="34410" y="55241"/>
                    <a:pt x="35137" y="54433"/>
                  </a:cubicBezTo>
                  <a:close/>
                  <a:moveTo>
                    <a:pt x="39615" y="50942"/>
                  </a:moveTo>
                  <a:lnTo>
                    <a:pt x="38284" y="52585"/>
                  </a:lnTo>
                  <a:cubicBezTo>
                    <a:pt x="38073" y="52845"/>
                    <a:pt x="37868" y="53110"/>
                    <a:pt x="37658" y="53373"/>
                  </a:cubicBezTo>
                  <a:cubicBezTo>
                    <a:pt x="35022" y="56306"/>
                    <a:pt x="32484" y="59332"/>
                    <a:pt x="30079" y="62334"/>
                  </a:cubicBezTo>
                  <a:cubicBezTo>
                    <a:pt x="29822" y="62658"/>
                    <a:pt x="29580" y="62990"/>
                    <a:pt x="29329" y="63319"/>
                  </a:cubicBezTo>
                  <a:cubicBezTo>
                    <a:pt x="27533" y="65025"/>
                    <a:pt x="25613" y="66575"/>
                    <a:pt x="23988" y="68244"/>
                  </a:cubicBezTo>
                  <a:cubicBezTo>
                    <a:pt x="29060" y="63036"/>
                    <a:pt x="33567" y="57377"/>
                    <a:pt x="38544" y="52045"/>
                  </a:cubicBezTo>
                  <a:cubicBezTo>
                    <a:pt x="38888" y="51678"/>
                    <a:pt x="39248" y="51312"/>
                    <a:pt x="39615" y="50942"/>
                  </a:cubicBezTo>
                  <a:close/>
                  <a:moveTo>
                    <a:pt x="42456" y="49352"/>
                  </a:moveTo>
                  <a:lnTo>
                    <a:pt x="42456" y="49354"/>
                  </a:lnTo>
                  <a:lnTo>
                    <a:pt x="42644" y="50021"/>
                  </a:lnTo>
                  <a:cubicBezTo>
                    <a:pt x="41997" y="51075"/>
                    <a:pt x="41235" y="52051"/>
                    <a:pt x="40372" y="52937"/>
                  </a:cubicBezTo>
                  <a:cubicBezTo>
                    <a:pt x="39543" y="53852"/>
                    <a:pt x="38634" y="54701"/>
                    <a:pt x="37776" y="55587"/>
                  </a:cubicBezTo>
                  <a:cubicBezTo>
                    <a:pt x="35539" y="57900"/>
                    <a:pt x="33685" y="60674"/>
                    <a:pt x="31670" y="63183"/>
                  </a:cubicBezTo>
                  <a:cubicBezTo>
                    <a:pt x="30541" y="64592"/>
                    <a:pt x="29372" y="65986"/>
                    <a:pt x="28185" y="67361"/>
                  </a:cubicBezTo>
                  <a:cubicBezTo>
                    <a:pt x="27215" y="68146"/>
                    <a:pt x="26179" y="68853"/>
                    <a:pt x="25189" y="69613"/>
                  </a:cubicBezTo>
                  <a:cubicBezTo>
                    <a:pt x="24761" y="69939"/>
                    <a:pt x="24294" y="70300"/>
                    <a:pt x="23890" y="70713"/>
                  </a:cubicBezTo>
                  <a:cubicBezTo>
                    <a:pt x="24776" y="69774"/>
                    <a:pt x="25619" y="68816"/>
                    <a:pt x="26416" y="67823"/>
                  </a:cubicBezTo>
                  <a:cubicBezTo>
                    <a:pt x="27400" y="66905"/>
                    <a:pt x="28474" y="65926"/>
                    <a:pt x="29271" y="65164"/>
                  </a:cubicBezTo>
                  <a:cubicBezTo>
                    <a:pt x="34205" y="60449"/>
                    <a:pt x="37791" y="54361"/>
                    <a:pt x="42456" y="49352"/>
                  </a:cubicBezTo>
                  <a:close/>
                  <a:moveTo>
                    <a:pt x="18508" y="0"/>
                  </a:moveTo>
                  <a:cubicBezTo>
                    <a:pt x="18472" y="0"/>
                    <a:pt x="18437" y="14"/>
                    <a:pt x="18410" y="47"/>
                  </a:cubicBezTo>
                  <a:cubicBezTo>
                    <a:pt x="17942" y="622"/>
                    <a:pt x="17960" y="951"/>
                    <a:pt x="18084" y="1676"/>
                  </a:cubicBezTo>
                  <a:cubicBezTo>
                    <a:pt x="18144" y="2036"/>
                    <a:pt x="18427" y="2620"/>
                    <a:pt x="18566" y="2946"/>
                  </a:cubicBezTo>
                  <a:cubicBezTo>
                    <a:pt x="18220" y="3072"/>
                    <a:pt x="17917" y="3135"/>
                    <a:pt x="17656" y="3135"/>
                  </a:cubicBezTo>
                  <a:cubicBezTo>
                    <a:pt x="17140" y="3135"/>
                    <a:pt x="16791" y="2888"/>
                    <a:pt x="16609" y="2397"/>
                  </a:cubicBezTo>
                  <a:cubicBezTo>
                    <a:pt x="16493" y="2146"/>
                    <a:pt x="16380" y="1898"/>
                    <a:pt x="16271" y="1647"/>
                  </a:cubicBezTo>
                  <a:cubicBezTo>
                    <a:pt x="15915" y="845"/>
                    <a:pt x="15291" y="235"/>
                    <a:pt x="14600" y="235"/>
                  </a:cubicBezTo>
                  <a:cubicBezTo>
                    <a:pt x="14249" y="235"/>
                    <a:pt x="13880" y="392"/>
                    <a:pt x="13519" y="763"/>
                  </a:cubicBezTo>
                  <a:cubicBezTo>
                    <a:pt x="12929" y="1370"/>
                    <a:pt x="12390" y="1570"/>
                    <a:pt x="11791" y="1570"/>
                  </a:cubicBezTo>
                  <a:cubicBezTo>
                    <a:pt x="11326" y="1570"/>
                    <a:pt x="10826" y="1450"/>
                    <a:pt x="10237" y="1306"/>
                  </a:cubicBezTo>
                  <a:cubicBezTo>
                    <a:pt x="10211" y="1300"/>
                    <a:pt x="10182" y="1297"/>
                    <a:pt x="10153" y="1297"/>
                  </a:cubicBezTo>
                  <a:cubicBezTo>
                    <a:pt x="9796" y="1297"/>
                    <a:pt x="9215" y="1727"/>
                    <a:pt x="8978" y="1860"/>
                  </a:cubicBezTo>
                  <a:cubicBezTo>
                    <a:pt x="7457" y="2715"/>
                    <a:pt x="5369" y="4254"/>
                    <a:pt x="4884" y="6032"/>
                  </a:cubicBezTo>
                  <a:cubicBezTo>
                    <a:pt x="4838" y="6202"/>
                    <a:pt x="4806" y="6379"/>
                    <a:pt x="4789" y="6555"/>
                  </a:cubicBezTo>
                  <a:cubicBezTo>
                    <a:pt x="4246" y="7087"/>
                    <a:pt x="1928" y="9139"/>
                    <a:pt x="1802" y="9139"/>
                  </a:cubicBezTo>
                  <a:cubicBezTo>
                    <a:pt x="1761" y="9139"/>
                    <a:pt x="1950" y="8924"/>
                    <a:pt x="2503" y="8373"/>
                  </a:cubicBezTo>
                  <a:cubicBezTo>
                    <a:pt x="3744" y="7135"/>
                    <a:pt x="4653" y="6130"/>
                    <a:pt x="5404" y="4531"/>
                  </a:cubicBezTo>
                  <a:cubicBezTo>
                    <a:pt x="5456" y="4419"/>
                    <a:pt x="5367" y="4297"/>
                    <a:pt x="5267" y="4297"/>
                  </a:cubicBezTo>
                  <a:cubicBezTo>
                    <a:pt x="5232" y="4297"/>
                    <a:pt x="5196" y="4311"/>
                    <a:pt x="5164" y="4346"/>
                  </a:cubicBezTo>
                  <a:cubicBezTo>
                    <a:pt x="4304" y="5284"/>
                    <a:pt x="3031" y="7294"/>
                    <a:pt x="1925" y="8567"/>
                  </a:cubicBezTo>
                  <a:cubicBezTo>
                    <a:pt x="2855" y="7735"/>
                    <a:pt x="3787" y="6829"/>
                    <a:pt x="4339" y="5974"/>
                  </a:cubicBezTo>
                  <a:lnTo>
                    <a:pt x="4339" y="5974"/>
                  </a:lnTo>
                  <a:cubicBezTo>
                    <a:pt x="3259" y="7759"/>
                    <a:pt x="1195" y="9052"/>
                    <a:pt x="69" y="10839"/>
                  </a:cubicBezTo>
                  <a:cubicBezTo>
                    <a:pt x="1" y="10950"/>
                    <a:pt x="100" y="11076"/>
                    <a:pt x="211" y="11076"/>
                  </a:cubicBezTo>
                  <a:cubicBezTo>
                    <a:pt x="236" y="11076"/>
                    <a:pt x="261" y="11070"/>
                    <a:pt x="285" y="11055"/>
                  </a:cubicBezTo>
                  <a:cubicBezTo>
                    <a:pt x="1495" y="10354"/>
                    <a:pt x="2332" y="9600"/>
                    <a:pt x="3311" y="8576"/>
                  </a:cubicBezTo>
                  <a:cubicBezTo>
                    <a:pt x="3917" y="7940"/>
                    <a:pt x="4167" y="7687"/>
                    <a:pt x="4181" y="7687"/>
                  </a:cubicBezTo>
                  <a:cubicBezTo>
                    <a:pt x="4233" y="7687"/>
                    <a:pt x="1057" y="11142"/>
                    <a:pt x="632" y="11558"/>
                  </a:cubicBezTo>
                  <a:cubicBezTo>
                    <a:pt x="512" y="11675"/>
                    <a:pt x="622" y="11826"/>
                    <a:pt x="751" y="11826"/>
                  </a:cubicBezTo>
                  <a:cubicBezTo>
                    <a:pt x="787" y="11826"/>
                    <a:pt x="825" y="11814"/>
                    <a:pt x="860" y="11786"/>
                  </a:cubicBezTo>
                  <a:cubicBezTo>
                    <a:pt x="1943" y="10934"/>
                    <a:pt x="3002" y="10062"/>
                    <a:pt x="4059" y="9182"/>
                  </a:cubicBezTo>
                  <a:lnTo>
                    <a:pt x="4059" y="9182"/>
                  </a:lnTo>
                  <a:cubicBezTo>
                    <a:pt x="3022" y="10048"/>
                    <a:pt x="2119" y="11532"/>
                    <a:pt x="1359" y="12669"/>
                  </a:cubicBezTo>
                  <a:cubicBezTo>
                    <a:pt x="1284" y="12784"/>
                    <a:pt x="1396" y="12915"/>
                    <a:pt x="1509" y="12915"/>
                  </a:cubicBezTo>
                  <a:cubicBezTo>
                    <a:pt x="1547" y="12915"/>
                    <a:pt x="1585" y="12900"/>
                    <a:pt x="1616" y="12866"/>
                  </a:cubicBezTo>
                  <a:cubicBezTo>
                    <a:pt x="2361" y="12019"/>
                    <a:pt x="4416" y="9962"/>
                    <a:pt x="4720" y="9962"/>
                  </a:cubicBezTo>
                  <a:cubicBezTo>
                    <a:pt x="4892" y="9962"/>
                    <a:pt x="4504" y="10620"/>
                    <a:pt x="3002" y="12528"/>
                  </a:cubicBezTo>
                  <a:cubicBezTo>
                    <a:pt x="2902" y="12652"/>
                    <a:pt x="2995" y="12802"/>
                    <a:pt x="3118" y="12802"/>
                  </a:cubicBezTo>
                  <a:cubicBezTo>
                    <a:pt x="3155" y="12802"/>
                    <a:pt x="3195" y="12788"/>
                    <a:pt x="3233" y="12756"/>
                  </a:cubicBezTo>
                  <a:cubicBezTo>
                    <a:pt x="4152" y="11974"/>
                    <a:pt x="4977" y="11147"/>
                    <a:pt x="5811" y="10269"/>
                  </a:cubicBezTo>
                  <a:lnTo>
                    <a:pt x="5811" y="10269"/>
                  </a:lnTo>
                  <a:cubicBezTo>
                    <a:pt x="5023" y="11103"/>
                    <a:pt x="4431" y="12345"/>
                    <a:pt x="3839" y="13316"/>
                  </a:cubicBezTo>
                  <a:cubicBezTo>
                    <a:pt x="3766" y="13435"/>
                    <a:pt x="3872" y="13558"/>
                    <a:pt x="3985" y="13558"/>
                  </a:cubicBezTo>
                  <a:cubicBezTo>
                    <a:pt x="4023" y="13558"/>
                    <a:pt x="4061" y="13544"/>
                    <a:pt x="4093" y="13512"/>
                  </a:cubicBezTo>
                  <a:cubicBezTo>
                    <a:pt x="5024" y="12608"/>
                    <a:pt x="5903" y="11677"/>
                    <a:pt x="6770" y="10715"/>
                  </a:cubicBezTo>
                  <a:lnTo>
                    <a:pt x="6770" y="10715"/>
                  </a:lnTo>
                  <a:cubicBezTo>
                    <a:pt x="6080" y="11481"/>
                    <a:pt x="5556" y="12400"/>
                    <a:pt x="5023" y="13316"/>
                  </a:cubicBezTo>
                  <a:cubicBezTo>
                    <a:pt x="4954" y="13437"/>
                    <a:pt x="5056" y="13557"/>
                    <a:pt x="5169" y="13557"/>
                  </a:cubicBezTo>
                  <a:cubicBezTo>
                    <a:pt x="5207" y="13557"/>
                    <a:pt x="5246" y="13543"/>
                    <a:pt x="5280" y="13512"/>
                  </a:cubicBezTo>
                  <a:cubicBezTo>
                    <a:pt x="6767" y="12132"/>
                    <a:pt x="8057" y="10617"/>
                    <a:pt x="9397" y="9095"/>
                  </a:cubicBezTo>
                  <a:cubicBezTo>
                    <a:pt x="9406" y="9085"/>
                    <a:pt x="9411" y="9081"/>
                    <a:pt x="9412" y="9081"/>
                  </a:cubicBezTo>
                  <a:cubicBezTo>
                    <a:pt x="9438" y="9081"/>
                    <a:pt x="8635" y="10227"/>
                    <a:pt x="8005" y="11177"/>
                  </a:cubicBezTo>
                  <a:cubicBezTo>
                    <a:pt x="7416" y="11867"/>
                    <a:pt x="6845" y="12568"/>
                    <a:pt x="6314" y="13313"/>
                  </a:cubicBezTo>
                  <a:cubicBezTo>
                    <a:pt x="6231" y="13431"/>
                    <a:pt x="6349" y="13560"/>
                    <a:pt x="6467" y="13560"/>
                  </a:cubicBezTo>
                  <a:cubicBezTo>
                    <a:pt x="6504" y="13560"/>
                    <a:pt x="6542" y="13547"/>
                    <a:pt x="6573" y="13515"/>
                  </a:cubicBezTo>
                  <a:cubicBezTo>
                    <a:pt x="7532" y="12548"/>
                    <a:pt x="8389" y="11486"/>
                    <a:pt x="9137" y="10351"/>
                  </a:cubicBezTo>
                  <a:cubicBezTo>
                    <a:pt x="9905" y="9543"/>
                    <a:pt x="10739" y="8726"/>
                    <a:pt x="11233" y="8013"/>
                  </a:cubicBezTo>
                  <a:lnTo>
                    <a:pt x="11233" y="8013"/>
                  </a:lnTo>
                  <a:cubicBezTo>
                    <a:pt x="9865" y="9999"/>
                    <a:pt x="8251" y="11702"/>
                    <a:pt x="6969" y="13749"/>
                  </a:cubicBezTo>
                  <a:cubicBezTo>
                    <a:pt x="6898" y="13861"/>
                    <a:pt x="7005" y="13989"/>
                    <a:pt x="7114" y="13989"/>
                  </a:cubicBezTo>
                  <a:cubicBezTo>
                    <a:pt x="7150" y="13989"/>
                    <a:pt x="7187" y="13975"/>
                    <a:pt x="7217" y="13940"/>
                  </a:cubicBezTo>
                  <a:cubicBezTo>
                    <a:pt x="8741" y="12159"/>
                    <a:pt x="10156" y="10294"/>
                    <a:pt x="11720" y="8547"/>
                  </a:cubicBezTo>
                  <a:lnTo>
                    <a:pt x="11720" y="8547"/>
                  </a:lnTo>
                  <a:cubicBezTo>
                    <a:pt x="10701" y="9685"/>
                    <a:pt x="9353" y="11838"/>
                    <a:pt x="8262" y="13316"/>
                  </a:cubicBezTo>
                  <a:cubicBezTo>
                    <a:pt x="8179" y="13430"/>
                    <a:pt x="8292" y="13549"/>
                    <a:pt x="8407" y="13549"/>
                  </a:cubicBezTo>
                  <a:cubicBezTo>
                    <a:pt x="8443" y="13549"/>
                    <a:pt x="8480" y="13537"/>
                    <a:pt x="8511" y="13509"/>
                  </a:cubicBezTo>
                  <a:cubicBezTo>
                    <a:pt x="9806" y="12307"/>
                    <a:pt x="10882" y="10966"/>
                    <a:pt x="12012" y="9616"/>
                  </a:cubicBezTo>
                  <a:lnTo>
                    <a:pt x="12012" y="9616"/>
                  </a:lnTo>
                  <a:cubicBezTo>
                    <a:pt x="10954" y="10880"/>
                    <a:pt x="9976" y="12544"/>
                    <a:pt x="9010" y="13960"/>
                  </a:cubicBezTo>
                  <a:cubicBezTo>
                    <a:pt x="8928" y="14077"/>
                    <a:pt x="9047" y="14213"/>
                    <a:pt x="9163" y="14213"/>
                  </a:cubicBezTo>
                  <a:cubicBezTo>
                    <a:pt x="9201" y="14213"/>
                    <a:pt x="9239" y="14198"/>
                    <a:pt x="9270" y="14162"/>
                  </a:cubicBezTo>
                  <a:cubicBezTo>
                    <a:pt x="10196" y="13074"/>
                    <a:pt x="11132" y="11991"/>
                    <a:pt x="12076" y="10920"/>
                  </a:cubicBezTo>
                  <a:lnTo>
                    <a:pt x="12076" y="10920"/>
                  </a:lnTo>
                  <a:cubicBezTo>
                    <a:pt x="11645" y="11409"/>
                    <a:pt x="10502" y="13475"/>
                    <a:pt x="9867" y="14387"/>
                  </a:cubicBezTo>
                  <a:cubicBezTo>
                    <a:pt x="9785" y="14508"/>
                    <a:pt x="9904" y="14646"/>
                    <a:pt x="10024" y="14646"/>
                  </a:cubicBezTo>
                  <a:cubicBezTo>
                    <a:pt x="10064" y="14646"/>
                    <a:pt x="10104" y="14631"/>
                    <a:pt x="10136" y="14595"/>
                  </a:cubicBezTo>
                  <a:cubicBezTo>
                    <a:pt x="10929" y="13707"/>
                    <a:pt x="11575" y="13007"/>
                    <a:pt x="11722" y="13007"/>
                  </a:cubicBezTo>
                  <a:cubicBezTo>
                    <a:pt x="11840" y="13007"/>
                    <a:pt x="11640" y="13453"/>
                    <a:pt x="10944" y="14604"/>
                  </a:cubicBezTo>
                  <a:cubicBezTo>
                    <a:pt x="10871" y="14727"/>
                    <a:pt x="10985" y="14864"/>
                    <a:pt x="11101" y="14864"/>
                  </a:cubicBezTo>
                  <a:cubicBezTo>
                    <a:pt x="11140" y="14864"/>
                    <a:pt x="11180" y="14849"/>
                    <a:pt x="11213" y="14811"/>
                  </a:cubicBezTo>
                  <a:cubicBezTo>
                    <a:pt x="12109" y="13788"/>
                    <a:pt x="12477" y="13403"/>
                    <a:pt x="12539" y="13403"/>
                  </a:cubicBezTo>
                  <a:cubicBezTo>
                    <a:pt x="12640" y="13403"/>
                    <a:pt x="11931" y="14422"/>
                    <a:pt x="11374" y="15357"/>
                  </a:cubicBezTo>
                  <a:cubicBezTo>
                    <a:pt x="11299" y="15485"/>
                    <a:pt x="11411" y="15616"/>
                    <a:pt x="11531" y="15616"/>
                  </a:cubicBezTo>
                  <a:cubicBezTo>
                    <a:pt x="11571" y="15616"/>
                    <a:pt x="11611" y="15602"/>
                    <a:pt x="11646" y="15568"/>
                  </a:cubicBezTo>
                  <a:cubicBezTo>
                    <a:pt x="12816" y="14430"/>
                    <a:pt x="13344" y="13850"/>
                    <a:pt x="13393" y="13850"/>
                  </a:cubicBezTo>
                  <a:cubicBezTo>
                    <a:pt x="13447" y="13850"/>
                    <a:pt x="12915" y="14558"/>
                    <a:pt x="12018" y="16004"/>
                  </a:cubicBezTo>
                  <a:cubicBezTo>
                    <a:pt x="11938" y="16134"/>
                    <a:pt x="12053" y="16262"/>
                    <a:pt x="12176" y="16262"/>
                  </a:cubicBezTo>
                  <a:cubicBezTo>
                    <a:pt x="12217" y="16262"/>
                    <a:pt x="12259" y="16248"/>
                    <a:pt x="12295" y="16215"/>
                  </a:cubicBezTo>
                  <a:cubicBezTo>
                    <a:pt x="13509" y="15081"/>
                    <a:pt x="14055" y="14349"/>
                    <a:pt x="14085" y="14349"/>
                  </a:cubicBezTo>
                  <a:cubicBezTo>
                    <a:pt x="14113" y="14349"/>
                    <a:pt x="13709" y="14960"/>
                    <a:pt x="12988" y="16434"/>
                  </a:cubicBezTo>
                  <a:cubicBezTo>
                    <a:pt x="12926" y="16561"/>
                    <a:pt x="13030" y="16704"/>
                    <a:pt x="13147" y="16704"/>
                  </a:cubicBezTo>
                  <a:cubicBezTo>
                    <a:pt x="13187" y="16704"/>
                    <a:pt x="13229" y="16687"/>
                    <a:pt x="13265" y="16648"/>
                  </a:cubicBezTo>
                  <a:cubicBezTo>
                    <a:pt x="14426" y="15382"/>
                    <a:pt x="14947" y="14741"/>
                    <a:pt x="14992" y="14741"/>
                  </a:cubicBezTo>
                  <a:cubicBezTo>
                    <a:pt x="15040" y="14741"/>
                    <a:pt x="14516" y="15513"/>
                    <a:pt x="13632" y="17081"/>
                  </a:cubicBezTo>
                  <a:cubicBezTo>
                    <a:pt x="13567" y="17196"/>
                    <a:pt x="13666" y="17355"/>
                    <a:pt x="13786" y="17355"/>
                  </a:cubicBezTo>
                  <a:cubicBezTo>
                    <a:pt x="13816" y="17355"/>
                    <a:pt x="13847" y="17345"/>
                    <a:pt x="13877" y="17323"/>
                  </a:cubicBezTo>
                  <a:cubicBezTo>
                    <a:pt x="14334" y="16982"/>
                    <a:pt x="14772" y="16616"/>
                    <a:pt x="15191" y="16229"/>
                  </a:cubicBezTo>
                  <a:lnTo>
                    <a:pt x="15191" y="16229"/>
                  </a:lnTo>
                  <a:cubicBezTo>
                    <a:pt x="14804" y="16847"/>
                    <a:pt x="14464" y="17491"/>
                    <a:pt x="14172" y="18157"/>
                  </a:cubicBezTo>
                  <a:cubicBezTo>
                    <a:pt x="14112" y="18295"/>
                    <a:pt x="14207" y="18425"/>
                    <a:pt x="14326" y="18425"/>
                  </a:cubicBezTo>
                  <a:cubicBezTo>
                    <a:pt x="14367" y="18425"/>
                    <a:pt x="14411" y="18409"/>
                    <a:pt x="14452" y="18374"/>
                  </a:cubicBezTo>
                  <a:cubicBezTo>
                    <a:pt x="15174" y="17759"/>
                    <a:pt x="15644" y="17291"/>
                    <a:pt x="15916" y="16994"/>
                  </a:cubicBezTo>
                  <a:lnTo>
                    <a:pt x="15916" y="16994"/>
                  </a:lnTo>
                  <a:cubicBezTo>
                    <a:pt x="15676" y="17314"/>
                    <a:pt x="15301" y="17860"/>
                    <a:pt x="14816" y="18694"/>
                  </a:cubicBezTo>
                  <a:cubicBezTo>
                    <a:pt x="14740" y="18826"/>
                    <a:pt x="14858" y="18969"/>
                    <a:pt x="14982" y="18969"/>
                  </a:cubicBezTo>
                  <a:cubicBezTo>
                    <a:pt x="15023" y="18969"/>
                    <a:pt x="15066" y="18953"/>
                    <a:pt x="15102" y="18914"/>
                  </a:cubicBezTo>
                  <a:cubicBezTo>
                    <a:pt x="15919" y="18020"/>
                    <a:pt x="16588" y="17268"/>
                    <a:pt x="16742" y="17268"/>
                  </a:cubicBezTo>
                  <a:cubicBezTo>
                    <a:pt x="16862" y="17268"/>
                    <a:pt x="16672" y="17720"/>
                    <a:pt x="16002" y="18908"/>
                  </a:cubicBezTo>
                  <a:cubicBezTo>
                    <a:pt x="15925" y="19049"/>
                    <a:pt x="16038" y="19179"/>
                    <a:pt x="16164" y="19179"/>
                  </a:cubicBezTo>
                  <a:cubicBezTo>
                    <a:pt x="16206" y="19179"/>
                    <a:pt x="16250" y="19165"/>
                    <a:pt x="16288" y="19130"/>
                  </a:cubicBezTo>
                  <a:cubicBezTo>
                    <a:pt x="17293" y="18241"/>
                    <a:pt x="17689" y="17751"/>
                    <a:pt x="17696" y="17751"/>
                  </a:cubicBezTo>
                  <a:lnTo>
                    <a:pt x="17696" y="17751"/>
                  </a:lnTo>
                  <a:cubicBezTo>
                    <a:pt x="17704" y="17751"/>
                    <a:pt x="17263" y="18316"/>
                    <a:pt x="16649" y="19555"/>
                  </a:cubicBezTo>
                  <a:cubicBezTo>
                    <a:pt x="16585" y="19686"/>
                    <a:pt x="16697" y="19839"/>
                    <a:pt x="16818" y="19839"/>
                  </a:cubicBezTo>
                  <a:cubicBezTo>
                    <a:pt x="16859" y="19839"/>
                    <a:pt x="16901" y="19821"/>
                    <a:pt x="16938" y="19777"/>
                  </a:cubicBezTo>
                  <a:cubicBezTo>
                    <a:pt x="17472" y="19128"/>
                    <a:pt x="18003" y="18475"/>
                    <a:pt x="18534" y="17823"/>
                  </a:cubicBezTo>
                  <a:lnTo>
                    <a:pt x="18534" y="17823"/>
                  </a:lnTo>
                  <a:cubicBezTo>
                    <a:pt x="18404" y="18692"/>
                    <a:pt x="18052" y="19511"/>
                    <a:pt x="17512" y="20204"/>
                  </a:cubicBezTo>
                  <a:cubicBezTo>
                    <a:pt x="17426" y="20350"/>
                    <a:pt x="17545" y="20469"/>
                    <a:pt x="17671" y="20469"/>
                  </a:cubicBezTo>
                  <a:cubicBezTo>
                    <a:pt x="17728" y="20469"/>
                    <a:pt x="17787" y="20445"/>
                    <a:pt x="17830" y="20389"/>
                  </a:cubicBezTo>
                  <a:cubicBezTo>
                    <a:pt x="19068" y="18767"/>
                    <a:pt x="19550" y="18201"/>
                    <a:pt x="19643" y="18201"/>
                  </a:cubicBezTo>
                  <a:cubicBezTo>
                    <a:pt x="19768" y="18201"/>
                    <a:pt x="19186" y="19232"/>
                    <a:pt x="18803" y="20095"/>
                  </a:cubicBezTo>
                  <a:cubicBezTo>
                    <a:pt x="18737" y="20244"/>
                    <a:pt x="18848" y="20369"/>
                    <a:pt x="18969" y="20369"/>
                  </a:cubicBezTo>
                  <a:cubicBezTo>
                    <a:pt x="19023" y="20369"/>
                    <a:pt x="19080" y="20344"/>
                    <a:pt x="19123" y="20282"/>
                  </a:cubicBezTo>
                  <a:cubicBezTo>
                    <a:pt x="20019" y="18858"/>
                    <a:pt x="20534" y="18146"/>
                    <a:pt x="20667" y="18146"/>
                  </a:cubicBezTo>
                  <a:cubicBezTo>
                    <a:pt x="20787" y="18146"/>
                    <a:pt x="20597" y="18723"/>
                    <a:pt x="20096" y="19878"/>
                  </a:cubicBezTo>
                  <a:cubicBezTo>
                    <a:pt x="20027" y="20013"/>
                    <a:pt x="20144" y="20164"/>
                    <a:pt x="20267" y="20164"/>
                  </a:cubicBezTo>
                  <a:cubicBezTo>
                    <a:pt x="20310" y="20164"/>
                    <a:pt x="20353" y="20146"/>
                    <a:pt x="20391" y="20103"/>
                  </a:cubicBezTo>
                  <a:cubicBezTo>
                    <a:pt x="21023" y="19370"/>
                    <a:pt x="21594" y="18596"/>
                    <a:pt x="22183" y="17831"/>
                  </a:cubicBezTo>
                  <a:lnTo>
                    <a:pt x="22183" y="17831"/>
                  </a:lnTo>
                  <a:cubicBezTo>
                    <a:pt x="21823" y="18513"/>
                    <a:pt x="21493" y="19200"/>
                    <a:pt x="21190" y="19933"/>
                  </a:cubicBezTo>
                  <a:cubicBezTo>
                    <a:pt x="21148" y="20033"/>
                    <a:pt x="21249" y="20123"/>
                    <a:pt x="21344" y="20123"/>
                  </a:cubicBezTo>
                  <a:cubicBezTo>
                    <a:pt x="21380" y="20123"/>
                    <a:pt x="21415" y="20110"/>
                    <a:pt x="21441" y="20080"/>
                  </a:cubicBezTo>
                  <a:cubicBezTo>
                    <a:pt x="22157" y="19249"/>
                    <a:pt x="23699" y="17898"/>
                    <a:pt x="24092" y="17063"/>
                  </a:cubicBezTo>
                  <a:lnTo>
                    <a:pt x="24092" y="17063"/>
                  </a:lnTo>
                  <a:cubicBezTo>
                    <a:pt x="23364" y="18614"/>
                    <a:pt x="22091" y="19942"/>
                    <a:pt x="21184" y="21394"/>
                  </a:cubicBezTo>
                  <a:cubicBezTo>
                    <a:pt x="21106" y="21519"/>
                    <a:pt x="21222" y="21655"/>
                    <a:pt x="21343" y="21655"/>
                  </a:cubicBezTo>
                  <a:cubicBezTo>
                    <a:pt x="21383" y="21655"/>
                    <a:pt x="21424" y="21640"/>
                    <a:pt x="21459" y="21605"/>
                  </a:cubicBezTo>
                  <a:cubicBezTo>
                    <a:pt x="22856" y="20173"/>
                    <a:pt x="24057" y="18596"/>
                    <a:pt x="25324" y="17049"/>
                  </a:cubicBezTo>
                  <a:cubicBezTo>
                    <a:pt x="25854" y="16402"/>
                    <a:pt x="26101" y="16153"/>
                    <a:pt x="26169" y="16153"/>
                  </a:cubicBezTo>
                  <a:cubicBezTo>
                    <a:pt x="26370" y="16153"/>
                    <a:pt x="24971" y="18365"/>
                    <a:pt x="24675" y="18813"/>
                  </a:cubicBezTo>
                  <a:cubicBezTo>
                    <a:pt x="22683" y="21812"/>
                    <a:pt x="20041" y="24362"/>
                    <a:pt x="17853" y="27217"/>
                  </a:cubicBezTo>
                  <a:cubicBezTo>
                    <a:pt x="17768" y="27330"/>
                    <a:pt x="17889" y="27466"/>
                    <a:pt x="18006" y="27466"/>
                  </a:cubicBezTo>
                  <a:cubicBezTo>
                    <a:pt x="18045" y="27466"/>
                    <a:pt x="18083" y="27451"/>
                    <a:pt x="18113" y="27416"/>
                  </a:cubicBezTo>
                  <a:cubicBezTo>
                    <a:pt x="19995" y="25257"/>
                    <a:pt x="21828" y="23054"/>
                    <a:pt x="23644" y="20840"/>
                  </a:cubicBezTo>
                  <a:cubicBezTo>
                    <a:pt x="24132" y="20245"/>
                    <a:pt x="24793" y="19483"/>
                    <a:pt x="25252" y="18868"/>
                  </a:cubicBezTo>
                  <a:cubicBezTo>
                    <a:pt x="25627" y="18367"/>
                    <a:pt x="27242" y="16311"/>
                    <a:pt x="27444" y="16311"/>
                  </a:cubicBezTo>
                  <a:cubicBezTo>
                    <a:pt x="27509" y="16311"/>
                    <a:pt x="27424" y="16530"/>
                    <a:pt x="27097" y="17092"/>
                  </a:cubicBezTo>
                  <a:cubicBezTo>
                    <a:pt x="24623" y="21351"/>
                    <a:pt x="20593" y="24474"/>
                    <a:pt x="18069" y="28727"/>
                  </a:cubicBezTo>
                  <a:cubicBezTo>
                    <a:pt x="18001" y="28839"/>
                    <a:pt x="18099" y="28976"/>
                    <a:pt x="18214" y="28976"/>
                  </a:cubicBezTo>
                  <a:cubicBezTo>
                    <a:pt x="18240" y="28976"/>
                    <a:pt x="18268" y="28969"/>
                    <a:pt x="18295" y="28952"/>
                  </a:cubicBezTo>
                  <a:cubicBezTo>
                    <a:pt x="20033" y="27878"/>
                    <a:pt x="21502" y="26339"/>
                    <a:pt x="22845" y="24665"/>
                  </a:cubicBezTo>
                  <a:lnTo>
                    <a:pt x="22845" y="24665"/>
                  </a:lnTo>
                  <a:cubicBezTo>
                    <a:pt x="21589" y="26429"/>
                    <a:pt x="20373" y="28222"/>
                    <a:pt x="18959" y="29879"/>
                  </a:cubicBezTo>
                  <a:cubicBezTo>
                    <a:pt x="18854" y="30001"/>
                    <a:pt x="18954" y="30158"/>
                    <a:pt x="19077" y="30158"/>
                  </a:cubicBezTo>
                  <a:cubicBezTo>
                    <a:pt x="19114" y="30158"/>
                    <a:pt x="19153" y="30144"/>
                    <a:pt x="19190" y="30110"/>
                  </a:cubicBezTo>
                  <a:cubicBezTo>
                    <a:pt x="20350" y="29017"/>
                    <a:pt x="21426" y="27854"/>
                    <a:pt x="22454" y="26648"/>
                  </a:cubicBezTo>
                  <a:lnTo>
                    <a:pt x="22454" y="26648"/>
                  </a:lnTo>
                  <a:cubicBezTo>
                    <a:pt x="21371" y="28012"/>
                    <a:pt x="20317" y="29399"/>
                    <a:pt x="19259" y="30774"/>
                  </a:cubicBezTo>
                  <a:cubicBezTo>
                    <a:pt x="19169" y="30890"/>
                    <a:pt x="19287" y="31011"/>
                    <a:pt x="19405" y="31011"/>
                  </a:cubicBezTo>
                  <a:cubicBezTo>
                    <a:pt x="19442" y="31011"/>
                    <a:pt x="19479" y="30999"/>
                    <a:pt x="19510" y="30970"/>
                  </a:cubicBezTo>
                  <a:cubicBezTo>
                    <a:pt x="20287" y="30260"/>
                    <a:pt x="21011" y="29506"/>
                    <a:pt x="21716" y="28735"/>
                  </a:cubicBezTo>
                  <a:lnTo>
                    <a:pt x="21716" y="28735"/>
                  </a:lnTo>
                  <a:cubicBezTo>
                    <a:pt x="20919" y="29717"/>
                    <a:pt x="20235" y="30777"/>
                    <a:pt x="19790" y="32001"/>
                  </a:cubicBezTo>
                  <a:cubicBezTo>
                    <a:pt x="19753" y="32103"/>
                    <a:pt x="19850" y="32193"/>
                    <a:pt x="19943" y="32193"/>
                  </a:cubicBezTo>
                  <a:cubicBezTo>
                    <a:pt x="19979" y="32193"/>
                    <a:pt x="20015" y="32179"/>
                    <a:pt x="20041" y="32148"/>
                  </a:cubicBezTo>
                  <a:cubicBezTo>
                    <a:pt x="22282" y="29558"/>
                    <a:pt x="24421" y="26891"/>
                    <a:pt x="26491" y="24171"/>
                  </a:cubicBezTo>
                  <a:cubicBezTo>
                    <a:pt x="26953" y="23701"/>
                    <a:pt x="27406" y="23218"/>
                    <a:pt x="27836" y="22716"/>
                  </a:cubicBezTo>
                  <a:cubicBezTo>
                    <a:pt x="28812" y="21573"/>
                    <a:pt x="29704" y="20323"/>
                    <a:pt x="30637" y="19145"/>
                  </a:cubicBezTo>
                  <a:cubicBezTo>
                    <a:pt x="31377" y="18210"/>
                    <a:pt x="31886" y="17640"/>
                    <a:pt x="31993" y="17640"/>
                  </a:cubicBezTo>
                  <a:cubicBezTo>
                    <a:pt x="32090" y="17640"/>
                    <a:pt x="31860" y="18103"/>
                    <a:pt x="31179" y="19179"/>
                  </a:cubicBezTo>
                  <a:cubicBezTo>
                    <a:pt x="28214" y="23868"/>
                    <a:pt x="23477" y="27070"/>
                    <a:pt x="20832" y="31992"/>
                  </a:cubicBezTo>
                  <a:cubicBezTo>
                    <a:pt x="20769" y="32064"/>
                    <a:pt x="20702" y="32133"/>
                    <a:pt x="20642" y="32209"/>
                  </a:cubicBezTo>
                  <a:cubicBezTo>
                    <a:pt x="20616" y="32243"/>
                    <a:pt x="20624" y="32292"/>
                    <a:pt x="20659" y="32312"/>
                  </a:cubicBezTo>
                  <a:cubicBezTo>
                    <a:pt x="20627" y="32376"/>
                    <a:pt x="20590" y="32439"/>
                    <a:pt x="20558" y="32503"/>
                  </a:cubicBezTo>
                  <a:cubicBezTo>
                    <a:pt x="20498" y="32617"/>
                    <a:pt x="20591" y="32730"/>
                    <a:pt x="20694" y="32730"/>
                  </a:cubicBezTo>
                  <a:cubicBezTo>
                    <a:pt x="20729" y="32730"/>
                    <a:pt x="20766" y="32718"/>
                    <a:pt x="20798" y="32688"/>
                  </a:cubicBezTo>
                  <a:cubicBezTo>
                    <a:pt x="23309" y="30419"/>
                    <a:pt x="25333" y="27794"/>
                    <a:pt x="27302" y="25141"/>
                  </a:cubicBezTo>
                  <a:cubicBezTo>
                    <a:pt x="29533" y="22798"/>
                    <a:pt x="31721" y="20500"/>
                    <a:pt x="33541" y="18306"/>
                  </a:cubicBezTo>
                  <a:lnTo>
                    <a:pt x="33541" y="18306"/>
                  </a:lnTo>
                  <a:cubicBezTo>
                    <a:pt x="31298" y="21011"/>
                    <a:pt x="29141" y="23776"/>
                    <a:pt x="26849" y="26440"/>
                  </a:cubicBezTo>
                  <a:cubicBezTo>
                    <a:pt x="24816" y="28805"/>
                    <a:pt x="22495" y="30852"/>
                    <a:pt x="20789" y="33482"/>
                  </a:cubicBezTo>
                  <a:cubicBezTo>
                    <a:pt x="20728" y="33577"/>
                    <a:pt x="20820" y="33683"/>
                    <a:pt x="20913" y="33683"/>
                  </a:cubicBezTo>
                  <a:cubicBezTo>
                    <a:pt x="20943" y="33683"/>
                    <a:pt x="20974" y="33672"/>
                    <a:pt x="21000" y="33643"/>
                  </a:cubicBezTo>
                  <a:cubicBezTo>
                    <a:pt x="21649" y="32904"/>
                    <a:pt x="22331" y="32183"/>
                    <a:pt x="23035" y="31467"/>
                  </a:cubicBezTo>
                  <a:lnTo>
                    <a:pt x="23035" y="31467"/>
                  </a:lnTo>
                  <a:cubicBezTo>
                    <a:pt x="22241" y="32448"/>
                    <a:pt x="21502" y="33464"/>
                    <a:pt x="20899" y="34561"/>
                  </a:cubicBezTo>
                  <a:cubicBezTo>
                    <a:pt x="20850" y="34647"/>
                    <a:pt x="20923" y="34763"/>
                    <a:pt x="21011" y="34763"/>
                  </a:cubicBezTo>
                  <a:cubicBezTo>
                    <a:pt x="21033" y="34763"/>
                    <a:pt x="21056" y="34756"/>
                    <a:pt x="21078" y="34740"/>
                  </a:cubicBezTo>
                  <a:cubicBezTo>
                    <a:pt x="22345" y="33848"/>
                    <a:pt x="23543" y="32809"/>
                    <a:pt x="24686" y="31677"/>
                  </a:cubicBezTo>
                  <a:lnTo>
                    <a:pt x="24686" y="31677"/>
                  </a:lnTo>
                  <a:cubicBezTo>
                    <a:pt x="23685" y="32867"/>
                    <a:pt x="22694" y="34068"/>
                    <a:pt x="21747" y="35309"/>
                  </a:cubicBezTo>
                  <a:cubicBezTo>
                    <a:pt x="21671" y="35412"/>
                    <a:pt x="21774" y="35521"/>
                    <a:pt x="21879" y="35521"/>
                  </a:cubicBezTo>
                  <a:cubicBezTo>
                    <a:pt x="21913" y="35521"/>
                    <a:pt x="21947" y="35509"/>
                    <a:pt x="21976" y="35482"/>
                  </a:cubicBezTo>
                  <a:cubicBezTo>
                    <a:pt x="23985" y="33600"/>
                    <a:pt x="25873" y="31602"/>
                    <a:pt x="27741" y="29584"/>
                  </a:cubicBezTo>
                  <a:lnTo>
                    <a:pt x="27741" y="29584"/>
                  </a:lnTo>
                  <a:cubicBezTo>
                    <a:pt x="27342" y="30191"/>
                    <a:pt x="26935" y="30794"/>
                    <a:pt x="26517" y="31392"/>
                  </a:cubicBezTo>
                  <a:cubicBezTo>
                    <a:pt x="25093" y="32959"/>
                    <a:pt x="23682" y="34535"/>
                    <a:pt x="22313" y="36144"/>
                  </a:cubicBezTo>
                  <a:cubicBezTo>
                    <a:pt x="22217" y="36246"/>
                    <a:pt x="22309" y="36383"/>
                    <a:pt x="22416" y="36383"/>
                  </a:cubicBezTo>
                  <a:cubicBezTo>
                    <a:pt x="22447" y="36383"/>
                    <a:pt x="22480" y="36371"/>
                    <a:pt x="22510" y="36343"/>
                  </a:cubicBezTo>
                  <a:cubicBezTo>
                    <a:pt x="24040" y="35035"/>
                    <a:pt x="25293" y="33565"/>
                    <a:pt x="26447" y="31986"/>
                  </a:cubicBezTo>
                  <a:cubicBezTo>
                    <a:pt x="26603" y="31825"/>
                    <a:pt x="26756" y="31663"/>
                    <a:pt x="26912" y="31501"/>
                  </a:cubicBezTo>
                  <a:cubicBezTo>
                    <a:pt x="28832" y="29495"/>
                    <a:pt x="30778" y="27520"/>
                    <a:pt x="32643" y="25459"/>
                  </a:cubicBezTo>
                  <a:cubicBezTo>
                    <a:pt x="33798" y="24180"/>
                    <a:pt x="34895" y="22846"/>
                    <a:pt x="36027" y="21547"/>
                  </a:cubicBezTo>
                  <a:lnTo>
                    <a:pt x="36027" y="21547"/>
                  </a:lnTo>
                  <a:cubicBezTo>
                    <a:pt x="35192" y="22771"/>
                    <a:pt x="34289" y="23946"/>
                    <a:pt x="33324" y="25066"/>
                  </a:cubicBezTo>
                  <a:cubicBezTo>
                    <a:pt x="29970" y="29131"/>
                    <a:pt x="26081" y="32682"/>
                    <a:pt x="22931" y="36926"/>
                  </a:cubicBezTo>
                  <a:cubicBezTo>
                    <a:pt x="22852" y="37031"/>
                    <a:pt x="22957" y="37139"/>
                    <a:pt x="23064" y="37139"/>
                  </a:cubicBezTo>
                  <a:cubicBezTo>
                    <a:pt x="23099" y="37139"/>
                    <a:pt x="23133" y="37128"/>
                    <a:pt x="23162" y="37102"/>
                  </a:cubicBezTo>
                  <a:cubicBezTo>
                    <a:pt x="25896" y="34637"/>
                    <a:pt x="28275" y="31888"/>
                    <a:pt x="30619" y="29059"/>
                  </a:cubicBezTo>
                  <a:cubicBezTo>
                    <a:pt x="32478" y="26804"/>
                    <a:pt x="35342" y="24443"/>
                    <a:pt x="36760" y="21916"/>
                  </a:cubicBezTo>
                  <a:lnTo>
                    <a:pt x="36760" y="21916"/>
                  </a:lnTo>
                  <a:cubicBezTo>
                    <a:pt x="33394" y="27918"/>
                    <a:pt x="27397" y="32079"/>
                    <a:pt x="23566" y="37783"/>
                  </a:cubicBezTo>
                  <a:cubicBezTo>
                    <a:pt x="23490" y="37894"/>
                    <a:pt x="23596" y="38009"/>
                    <a:pt x="23705" y="38009"/>
                  </a:cubicBezTo>
                  <a:cubicBezTo>
                    <a:pt x="23740" y="38009"/>
                    <a:pt x="23776" y="37997"/>
                    <a:pt x="23806" y="37968"/>
                  </a:cubicBezTo>
                  <a:cubicBezTo>
                    <a:pt x="25431" y="36429"/>
                    <a:pt x="27008" y="34841"/>
                    <a:pt x="28555" y="33228"/>
                  </a:cubicBezTo>
                  <a:lnTo>
                    <a:pt x="28555" y="33228"/>
                  </a:lnTo>
                  <a:cubicBezTo>
                    <a:pt x="27201" y="34957"/>
                    <a:pt x="25821" y="36663"/>
                    <a:pt x="24346" y="38291"/>
                  </a:cubicBezTo>
                  <a:cubicBezTo>
                    <a:pt x="24253" y="38391"/>
                    <a:pt x="24336" y="38558"/>
                    <a:pt x="24451" y="38558"/>
                  </a:cubicBezTo>
                  <a:cubicBezTo>
                    <a:pt x="24476" y="38558"/>
                    <a:pt x="24503" y="38550"/>
                    <a:pt x="24531" y="38531"/>
                  </a:cubicBezTo>
                  <a:cubicBezTo>
                    <a:pt x="25180" y="38078"/>
                    <a:pt x="25801" y="37593"/>
                    <a:pt x="26407" y="37096"/>
                  </a:cubicBezTo>
                  <a:lnTo>
                    <a:pt x="26407" y="37096"/>
                  </a:lnTo>
                  <a:cubicBezTo>
                    <a:pt x="25905" y="37792"/>
                    <a:pt x="25460" y="38525"/>
                    <a:pt x="25073" y="39290"/>
                  </a:cubicBezTo>
                  <a:cubicBezTo>
                    <a:pt x="25013" y="39412"/>
                    <a:pt x="25105" y="39516"/>
                    <a:pt x="25210" y="39516"/>
                  </a:cubicBezTo>
                  <a:cubicBezTo>
                    <a:pt x="25246" y="39516"/>
                    <a:pt x="25283" y="39505"/>
                    <a:pt x="25316" y="39478"/>
                  </a:cubicBezTo>
                  <a:cubicBezTo>
                    <a:pt x="27663" y="37581"/>
                    <a:pt x="29199" y="35026"/>
                    <a:pt x="30971" y="32621"/>
                  </a:cubicBezTo>
                  <a:cubicBezTo>
                    <a:pt x="31098" y="32477"/>
                    <a:pt x="31223" y="32327"/>
                    <a:pt x="31353" y="32183"/>
                  </a:cubicBezTo>
                  <a:cubicBezTo>
                    <a:pt x="31838" y="31750"/>
                    <a:pt x="32317" y="31325"/>
                    <a:pt x="32764" y="30904"/>
                  </a:cubicBezTo>
                  <a:cubicBezTo>
                    <a:pt x="34681" y="29100"/>
                    <a:pt x="37873" y="26288"/>
                    <a:pt x="39028" y="23985"/>
                  </a:cubicBezTo>
                  <a:lnTo>
                    <a:pt x="39028" y="23985"/>
                  </a:lnTo>
                  <a:cubicBezTo>
                    <a:pt x="37371" y="27290"/>
                    <a:pt x="34130" y="29943"/>
                    <a:pt x="31664" y="32644"/>
                  </a:cubicBezTo>
                  <a:cubicBezTo>
                    <a:pt x="29661" y="34844"/>
                    <a:pt x="27781" y="37200"/>
                    <a:pt x="26043" y="39614"/>
                  </a:cubicBezTo>
                  <a:cubicBezTo>
                    <a:pt x="25962" y="39723"/>
                    <a:pt x="26074" y="39842"/>
                    <a:pt x="26185" y="39842"/>
                  </a:cubicBezTo>
                  <a:cubicBezTo>
                    <a:pt x="26221" y="39842"/>
                    <a:pt x="26256" y="39830"/>
                    <a:pt x="26286" y="39801"/>
                  </a:cubicBezTo>
                  <a:cubicBezTo>
                    <a:pt x="28004" y="38084"/>
                    <a:pt x="29641" y="36297"/>
                    <a:pt x="31266" y="34492"/>
                  </a:cubicBezTo>
                  <a:lnTo>
                    <a:pt x="31266" y="34492"/>
                  </a:lnTo>
                  <a:cubicBezTo>
                    <a:pt x="29756" y="36490"/>
                    <a:pt x="28315" y="38522"/>
                    <a:pt x="27010" y="40581"/>
                  </a:cubicBezTo>
                  <a:cubicBezTo>
                    <a:pt x="26939" y="40693"/>
                    <a:pt x="27047" y="40820"/>
                    <a:pt x="27156" y="40820"/>
                  </a:cubicBezTo>
                  <a:cubicBezTo>
                    <a:pt x="27192" y="40820"/>
                    <a:pt x="27229" y="40806"/>
                    <a:pt x="27259" y="40771"/>
                  </a:cubicBezTo>
                  <a:cubicBezTo>
                    <a:pt x="30019" y="37659"/>
                    <a:pt x="32727" y="34501"/>
                    <a:pt x="35415" y="31325"/>
                  </a:cubicBezTo>
                  <a:cubicBezTo>
                    <a:pt x="35876" y="30777"/>
                    <a:pt x="37323" y="29137"/>
                    <a:pt x="37739" y="28562"/>
                  </a:cubicBezTo>
                  <a:cubicBezTo>
                    <a:pt x="38097" y="28066"/>
                    <a:pt x="40639" y="24587"/>
                    <a:pt x="40714" y="24587"/>
                  </a:cubicBezTo>
                  <a:cubicBezTo>
                    <a:pt x="40724" y="24587"/>
                    <a:pt x="40689" y="24651"/>
                    <a:pt x="40597" y="24795"/>
                  </a:cubicBezTo>
                  <a:cubicBezTo>
                    <a:pt x="39826" y="25993"/>
                    <a:pt x="38992" y="27145"/>
                    <a:pt x="38137" y="28279"/>
                  </a:cubicBezTo>
                  <a:cubicBezTo>
                    <a:pt x="37733" y="28790"/>
                    <a:pt x="37334" y="29307"/>
                    <a:pt x="36945" y="29830"/>
                  </a:cubicBezTo>
                  <a:cubicBezTo>
                    <a:pt x="33567" y="34097"/>
                    <a:pt x="29828" y="38098"/>
                    <a:pt x="26797" y="42628"/>
                  </a:cubicBezTo>
                  <a:cubicBezTo>
                    <a:pt x="26721" y="42741"/>
                    <a:pt x="26832" y="42868"/>
                    <a:pt x="26944" y="42868"/>
                  </a:cubicBezTo>
                  <a:cubicBezTo>
                    <a:pt x="26981" y="42868"/>
                    <a:pt x="27018" y="42854"/>
                    <a:pt x="27048" y="42821"/>
                  </a:cubicBezTo>
                  <a:cubicBezTo>
                    <a:pt x="27937" y="41814"/>
                    <a:pt x="28887" y="40809"/>
                    <a:pt x="29860" y="39798"/>
                  </a:cubicBezTo>
                  <a:lnTo>
                    <a:pt x="29860" y="39798"/>
                  </a:lnTo>
                  <a:cubicBezTo>
                    <a:pt x="29747" y="39972"/>
                    <a:pt x="29635" y="40142"/>
                    <a:pt x="29522" y="40315"/>
                  </a:cubicBezTo>
                  <a:cubicBezTo>
                    <a:pt x="28465" y="41588"/>
                    <a:pt x="27469" y="42919"/>
                    <a:pt x="26580" y="44351"/>
                  </a:cubicBezTo>
                  <a:cubicBezTo>
                    <a:pt x="26509" y="44465"/>
                    <a:pt x="26619" y="44597"/>
                    <a:pt x="26728" y="44597"/>
                  </a:cubicBezTo>
                  <a:cubicBezTo>
                    <a:pt x="26765" y="44597"/>
                    <a:pt x="26802" y="44582"/>
                    <a:pt x="26831" y="44545"/>
                  </a:cubicBezTo>
                  <a:cubicBezTo>
                    <a:pt x="28108" y="42971"/>
                    <a:pt x="29277" y="41326"/>
                    <a:pt x="30423" y="39663"/>
                  </a:cubicBezTo>
                  <a:cubicBezTo>
                    <a:pt x="30769" y="39270"/>
                    <a:pt x="31119" y="38886"/>
                    <a:pt x="31465" y="38499"/>
                  </a:cubicBezTo>
                  <a:cubicBezTo>
                    <a:pt x="34531" y="35093"/>
                    <a:pt x="37990" y="32076"/>
                    <a:pt x="40773" y="28412"/>
                  </a:cubicBezTo>
                  <a:cubicBezTo>
                    <a:pt x="41518" y="27344"/>
                    <a:pt x="42332" y="26322"/>
                    <a:pt x="43204" y="25352"/>
                  </a:cubicBezTo>
                  <a:lnTo>
                    <a:pt x="43204" y="25352"/>
                  </a:lnTo>
                  <a:cubicBezTo>
                    <a:pt x="42000" y="26706"/>
                    <a:pt x="40986" y="28297"/>
                    <a:pt x="39840" y="29720"/>
                  </a:cubicBezTo>
                  <a:cubicBezTo>
                    <a:pt x="37695" y="32376"/>
                    <a:pt x="35435" y="34940"/>
                    <a:pt x="33272" y="37584"/>
                  </a:cubicBezTo>
                  <a:cubicBezTo>
                    <a:pt x="32579" y="38433"/>
                    <a:pt x="31913" y="39302"/>
                    <a:pt x="31254" y="40177"/>
                  </a:cubicBezTo>
                  <a:cubicBezTo>
                    <a:pt x="29130" y="42244"/>
                    <a:pt x="26881" y="44386"/>
                    <a:pt x="26023" y="47085"/>
                  </a:cubicBezTo>
                  <a:cubicBezTo>
                    <a:pt x="25990" y="47192"/>
                    <a:pt x="26090" y="47290"/>
                    <a:pt x="26188" y="47290"/>
                  </a:cubicBezTo>
                  <a:cubicBezTo>
                    <a:pt x="26226" y="47290"/>
                    <a:pt x="26263" y="47276"/>
                    <a:pt x="26292" y="47241"/>
                  </a:cubicBezTo>
                  <a:cubicBezTo>
                    <a:pt x="27175" y="46176"/>
                    <a:pt x="28061" y="45108"/>
                    <a:pt x="28948" y="44034"/>
                  </a:cubicBezTo>
                  <a:lnTo>
                    <a:pt x="28948" y="44034"/>
                  </a:lnTo>
                  <a:cubicBezTo>
                    <a:pt x="27750" y="45616"/>
                    <a:pt x="26580" y="47218"/>
                    <a:pt x="25501" y="48878"/>
                  </a:cubicBezTo>
                  <a:cubicBezTo>
                    <a:pt x="25420" y="49001"/>
                    <a:pt x="25527" y="49109"/>
                    <a:pt x="25641" y="49109"/>
                  </a:cubicBezTo>
                  <a:cubicBezTo>
                    <a:pt x="25690" y="49109"/>
                    <a:pt x="25741" y="49089"/>
                    <a:pt x="25778" y="49040"/>
                  </a:cubicBezTo>
                  <a:cubicBezTo>
                    <a:pt x="28047" y="45991"/>
                    <a:pt x="30726" y="43222"/>
                    <a:pt x="33316" y="40396"/>
                  </a:cubicBezTo>
                  <a:lnTo>
                    <a:pt x="33316" y="40396"/>
                  </a:lnTo>
                  <a:cubicBezTo>
                    <a:pt x="30481" y="43904"/>
                    <a:pt x="27568" y="47351"/>
                    <a:pt x="24958" y="51032"/>
                  </a:cubicBezTo>
                  <a:cubicBezTo>
                    <a:pt x="24897" y="51116"/>
                    <a:pt x="24949" y="51205"/>
                    <a:pt x="25024" y="51248"/>
                  </a:cubicBezTo>
                  <a:cubicBezTo>
                    <a:pt x="24938" y="51361"/>
                    <a:pt x="24848" y="51471"/>
                    <a:pt x="24764" y="51583"/>
                  </a:cubicBezTo>
                  <a:cubicBezTo>
                    <a:pt x="24687" y="51685"/>
                    <a:pt x="24785" y="51783"/>
                    <a:pt x="24887" y="51783"/>
                  </a:cubicBezTo>
                  <a:cubicBezTo>
                    <a:pt x="24929" y="51783"/>
                    <a:pt x="24973" y="51766"/>
                    <a:pt x="25004" y="51725"/>
                  </a:cubicBezTo>
                  <a:cubicBezTo>
                    <a:pt x="26973" y="49164"/>
                    <a:pt x="29072" y="46730"/>
                    <a:pt x="31234" y="44348"/>
                  </a:cubicBezTo>
                  <a:lnTo>
                    <a:pt x="31234" y="44348"/>
                  </a:lnTo>
                  <a:cubicBezTo>
                    <a:pt x="28774" y="47178"/>
                    <a:pt x="26427" y="50114"/>
                    <a:pt x="24317" y="53298"/>
                  </a:cubicBezTo>
                  <a:cubicBezTo>
                    <a:pt x="24237" y="53420"/>
                    <a:pt x="24347" y="53527"/>
                    <a:pt x="24461" y="53527"/>
                  </a:cubicBezTo>
                  <a:cubicBezTo>
                    <a:pt x="24482" y="53527"/>
                    <a:pt x="24504" y="53523"/>
                    <a:pt x="24525" y="53515"/>
                  </a:cubicBezTo>
                  <a:lnTo>
                    <a:pt x="24525" y="53515"/>
                  </a:lnTo>
                  <a:cubicBezTo>
                    <a:pt x="24502" y="53544"/>
                    <a:pt x="24479" y="53569"/>
                    <a:pt x="24455" y="53595"/>
                  </a:cubicBezTo>
                  <a:cubicBezTo>
                    <a:pt x="24349" y="53704"/>
                    <a:pt x="24449" y="53852"/>
                    <a:pt x="24563" y="53852"/>
                  </a:cubicBezTo>
                  <a:cubicBezTo>
                    <a:pt x="24598" y="53852"/>
                    <a:pt x="24634" y="53838"/>
                    <a:pt x="24666" y="53806"/>
                  </a:cubicBezTo>
                  <a:cubicBezTo>
                    <a:pt x="24998" y="53518"/>
                    <a:pt x="25322" y="53209"/>
                    <a:pt x="25651" y="52911"/>
                  </a:cubicBezTo>
                  <a:cubicBezTo>
                    <a:pt x="28050" y="51453"/>
                    <a:pt x="29871" y="49144"/>
                    <a:pt x="31612" y="46831"/>
                  </a:cubicBezTo>
                  <a:cubicBezTo>
                    <a:pt x="33538" y="44654"/>
                    <a:pt x="35391" y="42388"/>
                    <a:pt x="37184" y="40128"/>
                  </a:cubicBezTo>
                  <a:cubicBezTo>
                    <a:pt x="40270" y="36631"/>
                    <a:pt x="43357" y="33106"/>
                    <a:pt x="46322" y="29524"/>
                  </a:cubicBezTo>
                  <a:cubicBezTo>
                    <a:pt x="46812" y="29104"/>
                    <a:pt x="47268" y="28742"/>
                    <a:pt x="47378" y="28742"/>
                  </a:cubicBezTo>
                  <a:cubicBezTo>
                    <a:pt x="47457" y="28742"/>
                    <a:pt x="47358" y="28929"/>
                    <a:pt x="46965" y="29414"/>
                  </a:cubicBezTo>
                  <a:cubicBezTo>
                    <a:pt x="45779" y="30883"/>
                    <a:pt x="44324" y="32232"/>
                    <a:pt x="43048" y="33629"/>
                  </a:cubicBezTo>
                  <a:cubicBezTo>
                    <a:pt x="39915" y="37059"/>
                    <a:pt x="36948" y="40587"/>
                    <a:pt x="34017" y="44190"/>
                  </a:cubicBezTo>
                  <a:cubicBezTo>
                    <a:pt x="32432" y="46138"/>
                    <a:pt x="30752" y="48026"/>
                    <a:pt x="29176" y="49990"/>
                  </a:cubicBezTo>
                  <a:cubicBezTo>
                    <a:pt x="29023" y="50160"/>
                    <a:pt x="28875" y="50336"/>
                    <a:pt x="28722" y="50506"/>
                  </a:cubicBezTo>
                  <a:cubicBezTo>
                    <a:pt x="26909" y="52527"/>
                    <a:pt x="24684" y="54522"/>
                    <a:pt x="23459" y="56965"/>
                  </a:cubicBezTo>
                  <a:cubicBezTo>
                    <a:pt x="23411" y="57064"/>
                    <a:pt x="23489" y="57203"/>
                    <a:pt x="23591" y="57203"/>
                  </a:cubicBezTo>
                  <a:cubicBezTo>
                    <a:pt x="23617" y="57203"/>
                    <a:pt x="23643" y="57195"/>
                    <a:pt x="23670" y="57175"/>
                  </a:cubicBezTo>
                  <a:cubicBezTo>
                    <a:pt x="25249" y="55983"/>
                    <a:pt x="26202" y="54375"/>
                    <a:pt x="27386" y="52807"/>
                  </a:cubicBezTo>
                  <a:cubicBezTo>
                    <a:pt x="28567" y="51248"/>
                    <a:pt x="29805" y="49730"/>
                    <a:pt x="31049" y="48220"/>
                  </a:cubicBezTo>
                  <a:cubicBezTo>
                    <a:pt x="35504" y="43081"/>
                    <a:pt x="40065" y="38029"/>
                    <a:pt x="44766" y="33118"/>
                  </a:cubicBezTo>
                  <a:cubicBezTo>
                    <a:pt x="45909" y="31926"/>
                    <a:pt x="47026" y="30707"/>
                    <a:pt x="48166" y="29515"/>
                  </a:cubicBezTo>
                  <a:cubicBezTo>
                    <a:pt x="48860" y="28790"/>
                    <a:pt x="49163" y="28508"/>
                    <a:pt x="49215" y="28508"/>
                  </a:cubicBezTo>
                  <a:cubicBezTo>
                    <a:pt x="49373" y="28508"/>
                    <a:pt x="47169" y="31143"/>
                    <a:pt x="46538" y="31752"/>
                  </a:cubicBezTo>
                  <a:cubicBezTo>
                    <a:pt x="43882" y="34319"/>
                    <a:pt x="41457" y="37114"/>
                    <a:pt x="39049" y="39914"/>
                  </a:cubicBezTo>
                  <a:cubicBezTo>
                    <a:pt x="33633" y="46205"/>
                    <a:pt x="28298" y="52530"/>
                    <a:pt x="22940" y="58870"/>
                  </a:cubicBezTo>
                  <a:cubicBezTo>
                    <a:pt x="22844" y="58982"/>
                    <a:pt x="22925" y="59140"/>
                    <a:pt x="23049" y="59140"/>
                  </a:cubicBezTo>
                  <a:cubicBezTo>
                    <a:pt x="23075" y="59140"/>
                    <a:pt x="23102" y="59134"/>
                    <a:pt x="23130" y="59118"/>
                  </a:cubicBezTo>
                  <a:cubicBezTo>
                    <a:pt x="24822" y="58200"/>
                    <a:pt x="26289" y="56855"/>
                    <a:pt x="27625" y="55325"/>
                  </a:cubicBezTo>
                  <a:lnTo>
                    <a:pt x="27625" y="55325"/>
                  </a:lnTo>
                  <a:cubicBezTo>
                    <a:pt x="27348" y="55723"/>
                    <a:pt x="27057" y="56110"/>
                    <a:pt x="26754" y="56482"/>
                  </a:cubicBezTo>
                  <a:cubicBezTo>
                    <a:pt x="25192" y="57819"/>
                    <a:pt x="23549" y="59110"/>
                    <a:pt x="22585" y="60839"/>
                  </a:cubicBezTo>
                  <a:cubicBezTo>
                    <a:pt x="22516" y="60959"/>
                    <a:pt x="22620" y="61089"/>
                    <a:pt x="22733" y="61089"/>
                  </a:cubicBezTo>
                  <a:cubicBezTo>
                    <a:pt x="22771" y="61089"/>
                    <a:pt x="22811" y="61074"/>
                    <a:pt x="22845" y="61038"/>
                  </a:cubicBezTo>
                  <a:cubicBezTo>
                    <a:pt x="23895" y="59927"/>
                    <a:pt x="24909" y="58783"/>
                    <a:pt x="25905" y="57631"/>
                  </a:cubicBezTo>
                  <a:cubicBezTo>
                    <a:pt x="27368" y="56286"/>
                    <a:pt x="28864" y="54984"/>
                    <a:pt x="30189" y="53457"/>
                  </a:cubicBezTo>
                  <a:cubicBezTo>
                    <a:pt x="30735" y="52830"/>
                    <a:pt x="31260" y="52184"/>
                    <a:pt x="31783" y="51534"/>
                  </a:cubicBezTo>
                  <a:lnTo>
                    <a:pt x="31783" y="51534"/>
                  </a:lnTo>
                  <a:cubicBezTo>
                    <a:pt x="31324" y="52195"/>
                    <a:pt x="30865" y="52856"/>
                    <a:pt x="30394" y="53512"/>
                  </a:cubicBezTo>
                  <a:cubicBezTo>
                    <a:pt x="28139" y="56659"/>
                    <a:pt x="25157" y="58939"/>
                    <a:pt x="22720" y="61884"/>
                  </a:cubicBezTo>
                  <a:cubicBezTo>
                    <a:pt x="22631" y="61992"/>
                    <a:pt x="22713" y="62174"/>
                    <a:pt x="22832" y="62174"/>
                  </a:cubicBezTo>
                  <a:cubicBezTo>
                    <a:pt x="22860" y="62174"/>
                    <a:pt x="22890" y="62164"/>
                    <a:pt x="22920" y="62141"/>
                  </a:cubicBezTo>
                  <a:cubicBezTo>
                    <a:pt x="30663" y="56228"/>
                    <a:pt x="35695" y="47082"/>
                    <a:pt x="42577" y="40229"/>
                  </a:cubicBezTo>
                  <a:cubicBezTo>
                    <a:pt x="44575" y="38239"/>
                    <a:pt x="46584" y="36262"/>
                    <a:pt x="48556" y="34244"/>
                  </a:cubicBezTo>
                  <a:cubicBezTo>
                    <a:pt x="49247" y="33537"/>
                    <a:pt x="52165" y="30343"/>
                    <a:pt x="52253" y="30343"/>
                  </a:cubicBezTo>
                  <a:cubicBezTo>
                    <a:pt x="52290" y="30343"/>
                    <a:pt x="51826" y="30908"/>
                    <a:pt x="50485" y="32463"/>
                  </a:cubicBezTo>
                  <a:cubicBezTo>
                    <a:pt x="46861" y="36663"/>
                    <a:pt x="42927" y="40673"/>
                    <a:pt x="39136" y="44724"/>
                  </a:cubicBezTo>
                  <a:cubicBezTo>
                    <a:pt x="35299" y="48823"/>
                    <a:pt x="31999" y="53367"/>
                    <a:pt x="28318" y="57603"/>
                  </a:cubicBezTo>
                  <a:cubicBezTo>
                    <a:pt x="28261" y="57669"/>
                    <a:pt x="28197" y="57744"/>
                    <a:pt x="28136" y="57813"/>
                  </a:cubicBezTo>
                  <a:cubicBezTo>
                    <a:pt x="26205" y="59904"/>
                    <a:pt x="24262" y="61985"/>
                    <a:pt x="22284" y="64035"/>
                  </a:cubicBezTo>
                  <a:cubicBezTo>
                    <a:pt x="22168" y="64155"/>
                    <a:pt x="22282" y="64324"/>
                    <a:pt x="22410" y="64324"/>
                  </a:cubicBezTo>
                  <a:cubicBezTo>
                    <a:pt x="22447" y="64324"/>
                    <a:pt x="22486" y="64309"/>
                    <a:pt x="22521" y="64274"/>
                  </a:cubicBezTo>
                  <a:cubicBezTo>
                    <a:pt x="23026" y="63763"/>
                    <a:pt x="23514" y="63241"/>
                    <a:pt x="24008" y="62721"/>
                  </a:cubicBezTo>
                  <a:lnTo>
                    <a:pt x="24008" y="62721"/>
                  </a:lnTo>
                  <a:cubicBezTo>
                    <a:pt x="23921" y="62817"/>
                    <a:pt x="23829" y="62918"/>
                    <a:pt x="23754" y="62998"/>
                  </a:cubicBezTo>
                  <a:cubicBezTo>
                    <a:pt x="25792" y="60882"/>
                    <a:pt x="27787" y="58723"/>
                    <a:pt x="29776" y="56560"/>
                  </a:cubicBezTo>
                  <a:cubicBezTo>
                    <a:pt x="33740" y="52259"/>
                    <a:pt x="37635" y="47894"/>
                    <a:pt x="41587" y="43580"/>
                  </a:cubicBezTo>
                  <a:cubicBezTo>
                    <a:pt x="45285" y="39553"/>
                    <a:pt x="48478" y="35061"/>
                    <a:pt x="52485" y="31325"/>
                  </a:cubicBezTo>
                  <a:lnTo>
                    <a:pt x="52485" y="31325"/>
                  </a:lnTo>
                  <a:cubicBezTo>
                    <a:pt x="49399" y="34206"/>
                    <a:pt x="46047" y="38846"/>
                    <a:pt x="42889" y="42330"/>
                  </a:cubicBezTo>
                  <a:cubicBezTo>
                    <a:pt x="38980" y="46644"/>
                    <a:pt x="35342" y="51248"/>
                    <a:pt x="31575" y="55689"/>
                  </a:cubicBezTo>
                  <a:cubicBezTo>
                    <a:pt x="31119" y="56228"/>
                    <a:pt x="30637" y="56742"/>
                    <a:pt x="30166" y="57265"/>
                  </a:cubicBezTo>
                  <a:cubicBezTo>
                    <a:pt x="29791" y="57663"/>
                    <a:pt x="29418" y="58067"/>
                    <a:pt x="29037" y="58463"/>
                  </a:cubicBezTo>
                  <a:cubicBezTo>
                    <a:pt x="26932" y="60643"/>
                    <a:pt x="24100" y="62765"/>
                    <a:pt x="22691" y="65475"/>
                  </a:cubicBezTo>
                  <a:cubicBezTo>
                    <a:pt x="22629" y="65596"/>
                    <a:pt x="22733" y="65732"/>
                    <a:pt x="22844" y="65732"/>
                  </a:cubicBezTo>
                  <a:cubicBezTo>
                    <a:pt x="22882" y="65732"/>
                    <a:pt x="22921" y="65716"/>
                    <a:pt x="22954" y="65678"/>
                  </a:cubicBezTo>
                  <a:cubicBezTo>
                    <a:pt x="24444" y="63977"/>
                    <a:pt x="25939" y="62288"/>
                    <a:pt x="27443" y="60605"/>
                  </a:cubicBezTo>
                  <a:cubicBezTo>
                    <a:pt x="31150" y="56814"/>
                    <a:pt x="34670" y="52859"/>
                    <a:pt x="38091" y="48806"/>
                  </a:cubicBezTo>
                  <a:cubicBezTo>
                    <a:pt x="41818" y="44392"/>
                    <a:pt x="45646" y="40064"/>
                    <a:pt x="49572" y="35823"/>
                  </a:cubicBezTo>
                  <a:cubicBezTo>
                    <a:pt x="50141" y="35217"/>
                    <a:pt x="50675" y="34582"/>
                    <a:pt x="51175" y="33921"/>
                  </a:cubicBezTo>
                  <a:cubicBezTo>
                    <a:pt x="51753" y="33195"/>
                    <a:pt x="52015" y="32929"/>
                    <a:pt x="52083" y="32929"/>
                  </a:cubicBezTo>
                  <a:cubicBezTo>
                    <a:pt x="52251" y="32929"/>
                    <a:pt x="51233" y="34555"/>
                    <a:pt x="50886" y="34896"/>
                  </a:cubicBezTo>
                  <a:cubicBezTo>
                    <a:pt x="49154" y="36608"/>
                    <a:pt x="47632" y="38534"/>
                    <a:pt x="46016" y="40353"/>
                  </a:cubicBezTo>
                  <a:cubicBezTo>
                    <a:pt x="38024" y="49343"/>
                    <a:pt x="30186" y="58489"/>
                    <a:pt x="22071" y="67384"/>
                  </a:cubicBezTo>
                  <a:cubicBezTo>
                    <a:pt x="21960" y="67504"/>
                    <a:pt x="22069" y="67668"/>
                    <a:pt x="22194" y="67668"/>
                  </a:cubicBezTo>
                  <a:cubicBezTo>
                    <a:pt x="22231" y="67668"/>
                    <a:pt x="22270" y="67653"/>
                    <a:pt x="22305" y="67618"/>
                  </a:cubicBezTo>
                  <a:cubicBezTo>
                    <a:pt x="23393" y="66532"/>
                    <a:pt x="24470" y="65455"/>
                    <a:pt x="25544" y="64390"/>
                  </a:cubicBezTo>
                  <a:lnTo>
                    <a:pt x="25544" y="64390"/>
                  </a:lnTo>
                  <a:cubicBezTo>
                    <a:pt x="25477" y="64494"/>
                    <a:pt x="25434" y="64601"/>
                    <a:pt x="25376" y="64708"/>
                  </a:cubicBezTo>
                  <a:cubicBezTo>
                    <a:pt x="24701" y="65539"/>
                    <a:pt x="23119" y="67505"/>
                    <a:pt x="22729" y="67932"/>
                  </a:cubicBezTo>
                  <a:cubicBezTo>
                    <a:pt x="22634" y="68035"/>
                    <a:pt x="22718" y="68195"/>
                    <a:pt x="22836" y="68195"/>
                  </a:cubicBezTo>
                  <a:cubicBezTo>
                    <a:pt x="22861" y="68195"/>
                    <a:pt x="22887" y="68188"/>
                    <a:pt x="22914" y="68172"/>
                  </a:cubicBezTo>
                  <a:cubicBezTo>
                    <a:pt x="25163" y="66786"/>
                    <a:pt x="27132" y="64878"/>
                    <a:pt x="28953" y="62779"/>
                  </a:cubicBezTo>
                  <a:lnTo>
                    <a:pt x="28953" y="62779"/>
                  </a:lnTo>
                  <a:lnTo>
                    <a:pt x="28633" y="63180"/>
                  </a:lnTo>
                  <a:cubicBezTo>
                    <a:pt x="26629" y="65675"/>
                    <a:pt x="23991" y="67476"/>
                    <a:pt x="22053" y="70008"/>
                  </a:cubicBezTo>
                  <a:cubicBezTo>
                    <a:pt x="21976" y="70109"/>
                    <a:pt x="22085" y="70247"/>
                    <a:pt x="22196" y="70247"/>
                  </a:cubicBezTo>
                  <a:cubicBezTo>
                    <a:pt x="22221" y="70247"/>
                    <a:pt x="22247" y="70240"/>
                    <a:pt x="22270" y="70225"/>
                  </a:cubicBezTo>
                  <a:cubicBezTo>
                    <a:pt x="24057" y="68940"/>
                    <a:pt x="25734" y="67522"/>
                    <a:pt x="27334" y="66010"/>
                  </a:cubicBezTo>
                  <a:lnTo>
                    <a:pt x="27334" y="66010"/>
                  </a:lnTo>
                  <a:cubicBezTo>
                    <a:pt x="26927" y="66564"/>
                    <a:pt x="26514" y="67112"/>
                    <a:pt x="26098" y="67658"/>
                  </a:cubicBezTo>
                  <a:cubicBezTo>
                    <a:pt x="25044" y="68784"/>
                    <a:pt x="24017" y="69936"/>
                    <a:pt x="23049" y="71163"/>
                  </a:cubicBezTo>
                  <a:cubicBezTo>
                    <a:pt x="22959" y="71280"/>
                    <a:pt x="23050" y="71432"/>
                    <a:pt x="23163" y="71432"/>
                  </a:cubicBezTo>
                  <a:cubicBezTo>
                    <a:pt x="23198" y="71432"/>
                    <a:pt x="23235" y="71417"/>
                    <a:pt x="23269" y="71382"/>
                  </a:cubicBezTo>
                  <a:cubicBezTo>
                    <a:pt x="23459" y="71192"/>
                    <a:pt x="23630" y="70993"/>
                    <a:pt x="23815" y="70799"/>
                  </a:cubicBezTo>
                  <a:lnTo>
                    <a:pt x="23815" y="70799"/>
                  </a:lnTo>
                  <a:cubicBezTo>
                    <a:pt x="23428" y="71215"/>
                    <a:pt x="23113" y="71680"/>
                    <a:pt x="22980" y="72222"/>
                  </a:cubicBezTo>
                  <a:cubicBezTo>
                    <a:pt x="22968" y="72278"/>
                    <a:pt x="23014" y="72315"/>
                    <a:pt x="23058" y="72315"/>
                  </a:cubicBezTo>
                  <a:cubicBezTo>
                    <a:pt x="23086" y="72315"/>
                    <a:pt x="23114" y="72299"/>
                    <a:pt x="23125" y="72263"/>
                  </a:cubicBezTo>
                  <a:cubicBezTo>
                    <a:pt x="23589" y="70585"/>
                    <a:pt x="25732" y="69468"/>
                    <a:pt x="27172" y="68501"/>
                  </a:cubicBezTo>
                  <a:lnTo>
                    <a:pt x="27172" y="68501"/>
                  </a:lnTo>
                  <a:cubicBezTo>
                    <a:pt x="26831" y="68885"/>
                    <a:pt x="26494" y="69278"/>
                    <a:pt x="26144" y="69659"/>
                  </a:cubicBezTo>
                  <a:cubicBezTo>
                    <a:pt x="25555" y="70245"/>
                    <a:pt x="24972" y="70840"/>
                    <a:pt x="24409" y="71452"/>
                  </a:cubicBezTo>
                  <a:cubicBezTo>
                    <a:pt x="24314" y="71550"/>
                    <a:pt x="24224" y="71648"/>
                    <a:pt x="24132" y="71749"/>
                  </a:cubicBezTo>
                  <a:cubicBezTo>
                    <a:pt x="23800" y="72118"/>
                    <a:pt x="23471" y="72494"/>
                    <a:pt x="23156" y="72886"/>
                  </a:cubicBezTo>
                  <a:cubicBezTo>
                    <a:pt x="23087" y="72970"/>
                    <a:pt x="23116" y="73097"/>
                    <a:pt x="23217" y="73143"/>
                  </a:cubicBezTo>
                  <a:cubicBezTo>
                    <a:pt x="23182" y="73224"/>
                    <a:pt x="23145" y="73302"/>
                    <a:pt x="23116" y="73386"/>
                  </a:cubicBezTo>
                  <a:cubicBezTo>
                    <a:pt x="23079" y="73502"/>
                    <a:pt x="23175" y="73578"/>
                    <a:pt x="23270" y="73578"/>
                  </a:cubicBezTo>
                  <a:cubicBezTo>
                    <a:pt x="23333" y="73578"/>
                    <a:pt x="23395" y="73545"/>
                    <a:pt x="23419" y="73470"/>
                  </a:cubicBezTo>
                  <a:cubicBezTo>
                    <a:pt x="23483" y="73282"/>
                    <a:pt x="23560" y="73100"/>
                    <a:pt x="23653" y="72924"/>
                  </a:cubicBezTo>
                  <a:cubicBezTo>
                    <a:pt x="25573" y="71668"/>
                    <a:pt x="27192" y="70057"/>
                    <a:pt x="28942" y="68573"/>
                  </a:cubicBezTo>
                  <a:cubicBezTo>
                    <a:pt x="29324" y="68208"/>
                    <a:pt x="29525" y="68025"/>
                    <a:pt x="29542" y="68025"/>
                  </a:cubicBezTo>
                  <a:cubicBezTo>
                    <a:pt x="29562" y="68025"/>
                    <a:pt x="29343" y="68265"/>
                    <a:pt x="28884" y="68744"/>
                  </a:cubicBezTo>
                  <a:cubicBezTo>
                    <a:pt x="28223" y="69465"/>
                    <a:pt x="27519" y="70150"/>
                    <a:pt x="26826" y="70842"/>
                  </a:cubicBezTo>
                  <a:cubicBezTo>
                    <a:pt x="25671" y="71994"/>
                    <a:pt x="24542" y="73158"/>
                    <a:pt x="23480" y="74393"/>
                  </a:cubicBezTo>
                  <a:cubicBezTo>
                    <a:pt x="23375" y="74516"/>
                    <a:pt x="23472" y="74660"/>
                    <a:pt x="23595" y="74660"/>
                  </a:cubicBezTo>
                  <a:cubicBezTo>
                    <a:pt x="23631" y="74660"/>
                    <a:pt x="23669" y="74647"/>
                    <a:pt x="23705" y="74619"/>
                  </a:cubicBezTo>
                  <a:cubicBezTo>
                    <a:pt x="25732" y="72987"/>
                    <a:pt x="27851" y="71212"/>
                    <a:pt x="29609" y="69292"/>
                  </a:cubicBezTo>
                  <a:lnTo>
                    <a:pt x="29609" y="69292"/>
                  </a:lnTo>
                  <a:cubicBezTo>
                    <a:pt x="27819" y="71250"/>
                    <a:pt x="25928" y="73103"/>
                    <a:pt x="24224" y="75141"/>
                  </a:cubicBezTo>
                  <a:cubicBezTo>
                    <a:pt x="24109" y="75264"/>
                    <a:pt x="24220" y="75429"/>
                    <a:pt x="24351" y="75429"/>
                  </a:cubicBezTo>
                  <a:cubicBezTo>
                    <a:pt x="24390" y="75429"/>
                    <a:pt x="24430" y="75415"/>
                    <a:pt x="24467" y="75381"/>
                  </a:cubicBezTo>
                  <a:cubicBezTo>
                    <a:pt x="25368" y="74636"/>
                    <a:pt x="26266" y="73903"/>
                    <a:pt x="27236" y="73244"/>
                  </a:cubicBezTo>
                  <a:cubicBezTo>
                    <a:pt x="27292" y="73206"/>
                    <a:pt x="27328" y="73189"/>
                    <a:pt x="27348" y="73189"/>
                  </a:cubicBezTo>
                  <a:cubicBezTo>
                    <a:pt x="27537" y="73189"/>
                    <a:pt x="26299" y="74703"/>
                    <a:pt x="25936" y="75138"/>
                  </a:cubicBezTo>
                  <a:cubicBezTo>
                    <a:pt x="25700" y="75389"/>
                    <a:pt x="25480" y="75655"/>
                    <a:pt x="25278" y="75932"/>
                  </a:cubicBezTo>
                  <a:cubicBezTo>
                    <a:pt x="25196" y="76047"/>
                    <a:pt x="25317" y="76185"/>
                    <a:pt x="25434" y="76185"/>
                  </a:cubicBezTo>
                  <a:cubicBezTo>
                    <a:pt x="25473" y="76185"/>
                    <a:pt x="25511" y="76170"/>
                    <a:pt x="25541" y="76134"/>
                  </a:cubicBezTo>
                  <a:cubicBezTo>
                    <a:pt x="25997" y="75583"/>
                    <a:pt x="26453" y="75052"/>
                    <a:pt x="26881" y="74500"/>
                  </a:cubicBezTo>
                  <a:cubicBezTo>
                    <a:pt x="27279" y="74222"/>
                    <a:pt x="27657" y="73973"/>
                    <a:pt x="27733" y="73973"/>
                  </a:cubicBezTo>
                  <a:cubicBezTo>
                    <a:pt x="27770" y="73973"/>
                    <a:pt x="27739" y="74028"/>
                    <a:pt x="27611" y="74162"/>
                  </a:cubicBezTo>
                  <a:cubicBezTo>
                    <a:pt x="26811" y="75003"/>
                    <a:pt x="25960" y="75773"/>
                    <a:pt x="25197" y="76654"/>
                  </a:cubicBezTo>
                  <a:cubicBezTo>
                    <a:pt x="25101" y="76762"/>
                    <a:pt x="25189" y="76948"/>
                    <a:pt x="25312" y="76948"/>
                  </a:cubicBezTo>
                  <a:cubicBezTo>
                    <a:pt x="25340" y="76948"/>
                    <a:pt x="25370" y="76938"/>
                    <a:pt x="25399" y="76917"/>
                  </a:cubicBezTo>
                  <a:cubicBezTo>
                    <a:pt x="26267" y="76281"/>
                    <a:pt x="27117" y="75629"/>
                    <a:pt x="28017" y="75038"/>
                  </a:cubicBezTo>
                  <a:lnTo>
                    <a:pt x="28017" y="75038"/>
                  </a:lnTo>
                  <a:cubicBezTo>
                    <a:pt x="27241" y="75550"/>
                    <a:pt x="26524" y="76337"/>
                    <a:pt x="25838" y="76972"/>
                  </a:cubicBezTo>
                  <a:cubicBezTo>
                    <a:pt x="25718" y="77085"/>
                    <a:pt x="25829" y="77266"/>
                    <a:pt x="25966" y="77266"/>
                  </a:cubicBezTo>
                  <a:cubicBezTo>
                    <a:pt x="25993" y="77266"/>
                    <a:pt x="26021" y="77259"/>
                    <a:pt x="26049" y="77243"/>
                  </a:cubicBezTo>
                  <a:cubicBezTo>
                    <a:pt x="26875" y="76755"/>
                    <a:pt x="27905" y="76238"/>
                    <a:pt x="28529" y="75548"/>
                  </a:cubicBezTo>
                  <a:lnTo>
                    <a:pt x="28529" y="75548"/>
                  </a:lnTo>
                  <a:cubicBezTo>
                    <a:pt x="27801" y="76354"/>
                    <a:pt x="26857" y="76995"/>
                    <a:pt x="26058" y="77731"/>
                  </a:cubicBezTo>
                  <a:cubicBezTo>
                    <a:pt x="25943" y="77839"/>
                    <a:pt x="26049" y="78018"/>
                    <a:pt x="26179" y="78018"/>
                  </a:cubicBezTo>
                  <a:cubicBezTo>
                    <a:pt x="26205" y="78018"/>
                    <a:pt x="26233" y="78011"/>
                    <a:pt x="26260" y="77994"/>
                  </a:cubicBezTo>
                  <a:cubicBezTo>
                    <a:pt x="27094" y="77462"/>
                    <a:pt x="27908" y="76905"/>
                    <a:pt x="28731" y="76357"/>
                  </a:cubicBezTo>
                  <a:lnTo>
                    <a:pt x="28731" y="76357"/>
                  </a:lnTo>
                  <a:cubicBezTo>
                    <a:pt x="28035" y="76821"/>
                    <a:pt x="27357" y="78054"/>
                    <a:pt x="26808" y="78698"/>
                  </a:cubicBezTo>
                  <a:cubicBezTo>
                    <a:pt x="26700" y="78826"/>
                    <a:pt x="26805" y="78992"/>
                    <a:pt x="26935" y="78992"/>
                  </a:cubicBezTo>
                  <a:cubicBezTo>
                    <a:pt x="26974" y="78992"/>
                    <a:pt x="27015" y="78977"/>
                    <a:pt x="27054" y="78940"/>
                  </a:cubicBezTo>
                  <a:cubicBezTo>
                    <a:pt x="27879" y="78173"/>
                    <a:pt x="28766" y="77474"/>
                    <a:pt x="29707" y="76847"/>
                  </a:cubicBezTo>
                  <a:lnTo>
                    <a:pt x="29707" y="76847"/>
                  </a:lnTo>
                  <a:cubicBezTo>
                    <a:pt x="29164" y="77211"/>
                    <a:pt x="28650" y="77994"/>
                    <a:pt x="28209" y="78479"/>
                  </a:cubicBezTo>
                  <a:cubicBezTo>
                    <a:pt x="28102" y="78594"/>
                    <a:pt x="28199" y="78787"/>
                    <a:pt x="28331" y="78787"/>
                  </a:cubicBezTo>
                  <a:cubicBezTo>
                    <a:pt x="28360" y="78787"/>
                    <a:pt x="28391" y="78778"/>
                    <a:pt x="28422" y="78756"/>
                  </a:cubicBezTo>
                  <a:cubicBezTo>
                    <a:pt x="28959" y="78363"/>
                    <a:pt x="29534" y="77962"/>
                    <a:pt x="30048" y="77540"/>
                  </a:cubicBezTo>
                  <a:cubicBezTo>
                    <a:pt x="30163" y="77445"/>
                    <a:pt x="30221" y="77404"/>
                    <a:pt x="30237" y="77404"/>
                  </a:cubicBezTo>
                  <a:cubicBezTo>
                    <a:pt x="30332" y="77404"/>
                    <a:pt x="28763" y="78986"/>
                    <a:pt x="28636" y="79122"/>
                  </a:cubicBezTo>
                  <a:cubicBezTo>
                    <a:pt x="28513" y="79254"/>
                    <a:pt x="28630" y="79426"/>
                    <a:pt x="28769" y="79426"/>
                  </a:cubicBezTo>
                  <a:cubicBezTo>
                    <a:pt x="28809" y="79426"/>
                    <a:pt x="28851" y="79411"/>
                    <a:pt x="28890" y="79376"/>
                  </a:cubicBezTo>
                  <a:cubicBezTo>
                    <a:pt x="29098" y="79186"/>
                    <a:pt x="29311" y="79001"/>
                    <a:pt x="29522" y="78813"/>
                  </a:cubicBezTo>
                  <a:cubicBezTo>
                    <a:pt x="29565" y="78790"/>
                    <a:pt x="29603" y="78756"/>
                    <a:pt x="29632" y="78715"/>
                  </a:cubicBezTo>
                  <a:cubicBezTo>
                    <a:pt x="29874" y="78499"/>
                    <a:pt x="30114" y="78282"/>
                    <a:pt x="30359" y="78071"/>
                  </a:cubicBezTo>
                  <a:cubicBezTo>
                    <a:pt x="30876" y="77617"/>
                    <a:pt x="31134" y="77446"/>
                    <a:pt x="31230" y="77446"/>
                  </a:cubicBezTo>
                  <a:cubicBezTo>
                    <a:pt x="31484" y="77446"/>
                    <a:pt x="30615" y="78637"/>
                    <a:pt x="30437" y="78940"/>
                  </a:cubicBezTo>
                  <a:cubicBezTo>
                    <a:pt x="30360" y="79072"/>
                    <a:pt x="30481" y="79219"/>
                    <a:pt x="30605" y="79219"/>
                  </a:cubicBezTo>
                  <a:cubicBezTo>
                    <a:pt x="30646" y="79219"/>
                    <a:pt x="30688" y="79202"/>
                    <a:pt x="30723" y="79163"/>
                  </a:cubicBezTo>
                  <a:cubicBezTo>
                    <a:pt x="30954" y="78770"/>
                    <a:pt x="31306" y="78464"/>
                    <a:pt x="31725" y="78294"/>
                  </a:cubicBezTo>
                  <a:lnTo>
                    <a:pt x="31725" y="78294"/>
                  </a:lnTo>
                  <a:cubicBezTo>
                    <a:pt x="31654" y="78427"/>
                    <a:pt x="31775" y="78582"/>
                    <a:pt x="31898" y="78582"/>
                  </a:cubicBezTo>
                  <a:cubicBezTo>
                    <a:pt x="31941" y="78582"/>
                    <a:pt x="31984" y="78563"/>
                    <a:pt x="32019" y="78519"/>
                  </a:cubicBezTo>
                  <a:cubicBezTo>
                    <a:pt x="32245" y="78210"/>
                    <a:pt x="32496" y="77918"/>
                    <a:pt x="32773" y="77656"/>
                  </a:cubicBezTo>
                  <a:cubicBezTo>
                    <a:pt x="32902" y="77523"/>
                    <a:pt x="32776" y="77336"/>
                    <a:pt x="32635" y="77336"/>
                  </a:cubicBezTo>
                  <a:cubicBezTo>
                    <a:pt x="32593" y="77336"/>
                    <a:pt x="32549" y="77353"/>
                    <a:pt x="32510" y="77393"/>
                  </a:cubicBezTo>
                  <a:cubicBezTo>
                    <a:pt x="32504" y="77399"/>
                    <a:pt x="32502" y="77405"/>
                    <a:pt x="32499" y="77410"/>
                  </a:cubicBezTo>
                  <a:cubicBezTo>
                    <a:pt x="32492" y="77314"/>
                    <a:pt x="32402" y="77226"/>
                    <a:pt x="32310" y="77226"/>
                  </a:cubicBezTo>
                  <a:cubicBezTo>
                    <a:pt x="32281" y="77226"/>
                    <a:pt x="32251" y="77234"/>
                    <a:pt x="32224" y="77254"/>
                  </a:cubicBezTo>
                  <a:cubicBezTo>
                    <a:pt x="31492" y="77814"/>
                    <a:pt x="31678" y="77653"/>
                    <a:pt x="31009" y="78291"/>
                  </a:cubicBezTo>
                  <a:lnTo>
                    <a:pt x="31009" y="78291"/>
                  </a:lnTo>
                  <a:cubicBezTo>
                    <a:pt x="31174" y="78133"/>
                    <a:pt x="31703" y="77445"/>
                    <a:pt x="31936" y="76969"/>
                  </a:cubicBezTo>
                  <a:cubicBezTo>
                    <a:pt x="31996" y="76845"/>
                    <a:pt x="31904" y="76696"/>
                    <a:pt x="31781" y="76696"/>
                  </a:cubicBezTo>
                  <a:cubicBezTo>
                    <a:pt x="31752" y="76696"/>
                    <a:pt x="31721" y="76705"/>
                    <a:pt x="31690" y="76723"/>
                  </a:cubicBezTo>
                  <a:cubicBezTo>
                    <a:pt x="31199" y="77024"/>
                    <a:pt x="30726" y="77353"/>
                    <a:pt x="30279" y="77711"/>
                  </a:cubicBezTo>
                  <a:cubicBezTo>
                    <a:pt x="30475" y="77428"/>
                    <a:pt x="30668" y="77142"/>
                    <a:pt x="30856" y="76859"/>
                  </a:cubicBezTo>
                  <a:cubicBezTo>
                    <a:pt x="30945" y="76724"/>
                    <a:pt x="30824" y="76604"/>
                    <a:pt x="30697" y="76604"/>
                  </a:cubicBezTo>
                  <a:cubicBezTo>
                    <a:pt x="30656" y="76604"/>
                    <a:pt x="30614" y="76616"/>
                    <a:pt x="30579" y="76645"/>
                  </a:cubicBezTo>
                  <a:cubicBezTo>
                    <a:pt x="29370" y="77634"/>
                    <a:pt x="28953" y="77994"/>
                    <a:pt x="28947" y="77994"/>
                  </a:cubicBezTo>
                  <a:cubicBezTo>
                    <a:pt x="28938" y="77994"/>
                    <a:pt x="29987" y="77069"/>
                    <a:pt x="30530" y="76322"/>
                  </a:cubicBezTo>
                  <a:cubicBezTo>
                    <a:pt x="30617" y="76204"/>
                    <a:pt x="30497" y="76060"/>
                    <a:pt x="30373" y="76060"/>
                  </a:cubicBezTo>
                  <a:cubicBezTo>
                    <a:pt x="30346" y="76060"/>
                    <a:pt x="30318" y="76067"/>
                    <a:pt x="30293" y="76082"/>
                  </a:cubicBezTo>
                  <a:cubicBezTo>
                    <a:pt x="29629" y="76487"/>
                    <a:pt x="28965" y="76905"/>
                    <a:pt x="28347" y="77381"/>
                  </a:cubicBezTo>
                  <a:cubicBezTo>
                    <a:pt x="28774" y="76856"/>
                    <a:pt x="29196" y="76328"/>
                    <a:pt x="29638" y="75814"/>
                  </a:cubicBezTo>
                  <a:cubicBezTo>
                    <a:pt x="29735" y="75698"/>
                    <a:pt x="29651" y="75525"/>
                    <a:pt x="29521" y="75525"/>
                  </a:cubicBezTo>
                  <a:cubicBezTo>
                    <a:pt x="29493" y="75525"/>
                    <a:pt x="29463" y="75533"/>
                    <a:pt x="29433" y="75551"/>
                  </a:cubicBezTo>
                  <a:cubicBezTo>
                    <a:pt x="28522" y="76094"/>
                    <a:pt x="27591" y="76760"/>
                    <a:pt x="26908" y="77398"/>
                  </a:cubicBezTo>
                  <a:lnTo>
                    <a:pt x="26908" y="77398"/>
                  </a:lnTo>
                  <a:cubicBezTo>
                    <a:pt x="27716" y="76643"/>
                    <a:pt x="28564" y="75987"/>
                    <a:pt x="29306" y="75159"/>
                  </a:cubicBezTo>
                  <a:cubicBezTo>
                    <a:pt x="29401" y="75054"/>
                    <a:pt x="29318" y="74888"/>
                    <a:pt x="29196" y="74888"/>
                  </a:cubicBezTo>
                  <a:cubicBezTo>
                    <a:pt x="29171" y="74888"/>
                    <a:pt x="29143" y="74896"/>
                    <a:pt x="29115" y="74913"/>
                  </a:cubicBezTo>
                  <a:cubicBezTo>
                    <a:pt x="28312" y="75413"/>
                    <a:pt x="27524" y="75932"/>
                    <a:pt x="26730" y="76446"/>
                  </a:cubicBezTo>
                  <a:cubicBezTo>
                    <a:pt x="27181" y="76155"/>
                    <a:pt x="28191" y="75280"/>
                    <a:pt x="28774" y="74627"/>
                  </a:cubicBezTo>
                  <a:cubicBezTo>
                    <a:pt x="28883" y="74512"/>
                    <a:pt x="28786" y="74343"/>
                    <a:pt x="28653" y="74343"/>
                  </a:cubicBezTo>
                  <a:cubicBezTo>
                    <a:pt x="28627" y="74343"/>
                    <a:pt x="28600" y="74350"/>
                    <a:pt x="28572" y="74365"/>
                  </a:cubicBezTo>
                  <a:cubicBezTo>
                    <a:pt x="27602" y="74878"/>
                    <a:pt x="26751" y="75496"/>
                    <a:pt x="25879" y="76155"/>
                  </a:cubicBezTo>
                  <a:cubicBezTo>
                    <a:pt x="26612" y="75600"/>
                    <a:pt x="27666" y="74593"/>
                    <a:pt x="28448" y="73764"/>
                  </a:cubicBezTo>
                  <a:cubicBezTo>
                    <a:pt x="28563" y="73645"/>
                    <a:pt x="28461" y="73487"/>
                    <a:pt x="28327" y="73487"/>
                  </a:cubicBezTo>
                  <a:cubicBezTo>
                    <a:pt x="28302" y="73487"/>
                    <a:pt x="28275" y="73492"/>
                    <a:pt x="28249" y="73504"/>
                  </a:cubicBezTo>
                  <a:cubicBezTo>
                    <a:pt x="27868" y="73686"/>
                    <a:pt x="27501" y="73894"/>
                    <a:pt x="27152" y="74131"/>
                  </a:cubicBezTo>
                  <a:cubicBezTo>
                    <a:pt x="27481" y="73695"/>
                    <a:pt x="27778" y="73239"/>
                    <a:pt x="28047" y="72762"/>
                  </a:cubicBezTo>
                  <a:cubicBezTo>
                    <a:pt x="28113" y="72642"/>
                    <a:pt x="28017" y="72510"/>
                    <a:pt x="27898" y="72510"/>
                  </a:cubicBezTo>
                  <a:cubicBezTo>
                    <a:pt x="27871" y="72510"/>
                    <a:pt x="27843" y="72517"/>
                    <a:pt x="27816" y="72531"/>
                  </a:cubicBezTo>
                  <a:cubicBezTo>
                    <a:pt x="27074" y="72956"/>
                    <a:pt x="26361" y="73429"/>
                    <a:pt x="25682" y="73952"/>
                  </a:cubicBezTo>
                  <a:cubicBezTo>
                    <a:pt x="25703" y="73929"/>
                    <a:pt x="25720" y="73914"/>
                    <a:pt x="25740" y="73888"/>
                  </a:cubicBezTo>
                  <a:cubicBezTo>
                    <a:pt x="27267" y="72142"/>
                    <a:pt x="28927" y="70516"/>
                    <a:pt x="30495" y="68804"/>
                  </a:cubicBezTo>
                  <a:cubicBezTo>
                    <a:pt x="30592" y="68698"/>
                    <a:pt x="30502" y="68521"/>
                    <a:pt x="30382" y="68521"/>
                  </a:cubicBezTo>
                  <a:cubicBezTo>
                    <a:pt x="30355" y="68521"/>
                    <a:pt x="30327" y="68530"/>
                    <a:pt x="30299" y="68550"/>
                  </a:cubicBezTo>
                  <a:cubicBezTo>
                    <a:pt x="28153" y="70130"/>
                    <a:pt x="26285" y="72013"/>
                    <a:pt x="24275" y="73754"/>
                  </a:cubicBezTo>
                  <a:lnTo>
                    <a:pt x="24275" y="73754"/>
                  </a:lnTo>
                  <a:cubicBezTo>
                    <a:pt x="26219" y="72069"/>
                    <a:pt x="28519" y="69651"/>
                    <a:pt x="30380" y="67505"/>
                  </a:cubicBezTo>
                  <a:cubicBezTo>
                    <a:pt x="30467" y="67404"/>
                    <a:pt x="30389" y="67241"/>
                    <a:pt x="30275" y="67241"/>
                  </a:cubicBezTo>
                  <a:cubicBezTo>
                    <a:pt x="30250" y="67241"/>
                    <a:pt x="30222" y="67249"/>
                    <a:pt x="30195" y="67268"/>
                  </a:cubicBezTo>
                  <a:cubicBezTo>
                    <a:pt x="28223" y="68631"/>
                    <a:pt x="26546" y="70346"/>
                    <a:pt x="24666" y="71824"/>
                  </a:cubicBezTo>
                  <a:cubicBezTo>
                    <a:pt x="26358" y="70389"/>
                    <a:pt x="28021" y="68322"/>
                    <a:pt x="29464" y="66746"/>
                  </a:cubicBezTo>
                  <a:cubicBezTo>
                    <a:pt x="29655" y="66541"/>
                    <a:pt x="29785" y="66388"/>
                    <a:pt x="29871" y="66275"/>
                  </a:cubicBezTo>
                  <a:cubicBezTo>
                    <a:pt x="30149" y="65981"/>
                    <a:pt x="30403" y="65660"/>
                    <a:pt x="30628" y="65325"/>
                  </a:cubicBezTo>
                  <a:cubicBezTo>
                    <a:pt x="30700" y="65210"/>
                    <a:pt x="30587" y="65080"/>
                    <a:pt x="30478" y="65077"/>
                  </a:cubicBezTo>
                  <a:cubicBezTo>
                    <a:pt x="32051" y="63186"/>
                    <a:pt x="33596" y="61272"/>
                    <a:pt x="35117" y="59338"/>
                  </a:cubicBezTo>
                  <a:cubicBezTo>
                    <a:pt x="37903" y="55792"/>
                    <a:pt x="42522" y="52550"/>
                    <a:pt x="43677" y="48041"/>
                  </a:cubicBezTo>
                  <a:cubicBezTo>
                    <a:pt x="43704" y="47933"/>
                    <a:pt x="43615" y="47841"/>
                    <a:pt x="43520" y="47841"/>
                  </a:cubicBezTo>
                  <a:cubicBezTo>
                    <a:pt x="43484" y="47841"/>
                    <a:pt x="43446" y="47855"/>
                    <a:pt x="43414" y="47888"/>
                  </a:cubicBezTo>
                  <a:cubicBezTo>
                    <a:pt x="41206" y="50206"/>
                    <a:pt x="39098" y="52579"/>
                    <a:pt x="37086" y="55045"/>
                  </a:cubicBezTo>
                  <a:cubicBezTo>
                    <a:pt x="37892" y="54043"/>
                    <a:pt x="38694" y="53041"/>
                    <a:pt x="39497" y="52039"/>
                  </a:cubicBezTo>
                  <a:cubicBezTo>
                    <a:pt x="41645" y="49588"/>
                    <a:pt x="43920" y="47204"/>
                    <a:pt x="46261" y="44972"/>
                  </a:cubicBezTo>
                  <a:cubicBezTo>
                    <a:pt x="47012" y="44256"/>
                    <a:pt x="47782" y="43572"/>
                    <a:pt x="48524" y="42870"/>
                  </a:cubicBezTo>
                  <a:lnTo>
                    <a:pt x="48524" y="42870"/>
                  </a:lnTo>
                  <a:cubicBezTo>
                    <a:pt x="48386" y="43087"/>
                    <a:pt x="48279" y="43318"/>
                    <a:pt x="48198" y="43563"/>
                  </a:cubicBezTo>
                  <a:cubicBezTo>
                    <a:pt x="48183" y="43612"/>
                    <a:pt x="48225" y="43648"/>
                    <a:pt x="48268" y="43648"/>
                  </a:cubicBezTo>
                  <a:cubicBezTo>
                    <a:pt x="48290" y="43648"/>
                    <a:pt x="48313" y="43638"/>
                    <a:pt x="48328" y="43615"/>
                  </a:cubicBezTo>
                  <a:cubicBezTo>
                    <a:pt x="48672" y="43072"/>
                    <a:pt x="49004" y="42538"/>
                    <a:pt x="49402" y="42030"/>
                  </a:cubicBezTo>
                  <a:cubicBezTo>
                    <a:pt x="49835" y="41482"/>
                    <a:pt x="50366" y="41049"/>
                    <a:pt x="50825" y="40535"/>
                  </a:cubicBezTo>
                  <a:cubicBezTo>
                    <a:pt x="50869" y="40486"/>
                    <a:pt x="50863" y="40411"/>
                    <a:pt x="50811" y="40373"/>
                  </a:cubicBezTo>
                  <a:cubicBezTo>
                    <a:pt x="51253" y="39781"/>
                    <a:pt x="51634" y="39149"/>
                    <a:pt x="51948" y="38482"/>
                  </a:cubicBezTo>
                  <a:cubicBezTo>
                    <a:pt x="51992" y="38387"/>
                    <a:pt x="51920" y="38252"/>
                    <a:pt x="51824" y="38252"/>
                  </a:cubicBezTo>
                  <a:cubicBezTo>
                    <a:pt x="51800" y="38252"/>
                    <a:pt x="51775" y="38260"/>
                    <a:pt x="51749" y="38280"/>
                  </a:cubicBezTo>
                  <a:cubicBezTo>
                    <a:pt x="51409" y="38537"/>
                    <a:pt x="51082" y="38817"/>
                    <a:pt x="50750" y="39088"/>
                  </a:cubicBezTo>
                  <a:cubicBezTo>
                    <a:pt x="51068" y="38577"/>
                    <a:pt x="51357" y="38046"/>
                    <a:pt x="51616" y="37503"/>
                  </a:cubicBezTo>
                  <a:cubicBezTo>
                    <a:pt x="51661" y="37413"/>
                    <a:pt x="51594" y="37303"/>
                    <a:pt x="51504" y="37303"/>
                  </a:cubicBezTo>
                  <a:cubicBezTo>
                    <a:pt x="51482" y="37303"/>
                    <a:pt x="51458" y="37310"/>
                    <a:pt x="51435" y="37324"/>
                  </a:cubicBezTo>
                  <a:cubicBezTo>
                    <a:pt x="51166" y="37486"/>
                    <a:pt x="50906" y="37659"/>
                    <a:pt x="50655" y="37847"/>
                  </a:cubicBezTo>
                  <a:cubicBezTo>
                    <a:pt x="51435" y="36952"/>
                    <a:pt x="52125" y="35996"/>
                    <a:pt x="52612" y="34937"/>
                  </a:cubicBezTo>
                  <a:cubicBezTo>
                    <a:pt x="52618" y="34917"/>
                    <a:pt x="52621" y="34896"/>
                    <a:pt x="52621" y="34876"/>
                  </a:cubicBezTo>
                  <a:cubicBezTo>
                    <a:pt x="53210" y="33742"/>
                    <a:pt x="53626" y="32561"/>
                    <a:pt x="53730" y="31467"/>
                  </a:cubicBezTo>
                  <a:cubicBezTo>
                    <a:pt x="53756" y="31389"/>
                    <a:pt x="53790" y="31311"/>
                    <a:pt x="53813" y="31233"/>
                  </a:cubicBezTo>
                  <a:cubicBezTo>
                    <a:pt x="53834" y="31166"/>
                    <a:pt x="53813" y="31097"/>
                    <a:pt x="53761" y="31057"/>
                  </a:cubicBezTo>
                  <a:cubicBezTo>
                    <a:pt x="53793" y="29581"/>
                    <a:pt x="53184" y="28314"/>
                    <a:pt x="51547" y="27621"/>
                  </a:cubicBezTo>
                  <a:cubicBezTo>
                    <a:pt x="51545" y="27526"/>
                    <a:pt x="51467" y="27464"/>
                    <a:pt x="51386" y="27464"/>
                  </a:cubicBezTo>
                  <a:cubicBezTo>
                    <a:pt x="51350" y="27464"/>
                    <a:pt x="51312" y="27477"/>
                    <a:pt x="51282" y="27506"/>
                  </a:cubicBezTo>
                  <a:lnTo>
                    <a:pt x="51270" y="27517"/>
                  </a:lnTo>
                  <a:cubicBezTo>
                    <a:pt x="50889" y="27379"/>
                    <a:pt x="50499" y="27272"/>
                    <a:pt x="50101" y="27205"/>
                  </a:cubicBezTo>
                  <a:cubicBezTo>
                    <a:pt x="48851" y="26989"/>
                    <a:pt x="48074" y="27162"/>
                    <a:pt x="47436" y="25987"/>
                  </a:cubicBezTo>
                  <a:cubicBezTo>
                    <a:pt x="47072" y="25314"/>
                    <a:pt x="45796" y="24884"/>
                    <a:pt x="45150" y="24596"/>
                  </a:cubicBezTo>
                  <a:cubicBezTo>
                    <a:pt x="43778" y="23986"/>
                    <a:pt x="42407" y="23412"/>
                    <a:pt x="41041" y="22777"/>
                  </a:cubicBezTo>
                  <a:cubicBezTo>
                    <a:pt x="40746" y="22638"/>
                    <a:pt x="40430" y="22604"/>
                    <a:pt x="40109" y="22604"/>
                  </a:cubicBezTo>
                  <a:cubicBezTo>
                    <a:pt x="39797" y="22604"/>
                    <a:pt x="39480" y="22637"/>
                    <a:pt x="39172" y="22637"/>
                  </a:cubicBezTo>
                  <a:cubicBezTo>
                    <a:pt x="38806" y="22637"/>
                    <a:pt x="38452" y="22591"/>
                    <a:pt x="38137" y="22390"/>
                  </a:cubicBezTo>
                  <a:cubicBezTo>
                    <a:pt x="38608" y="19012"/>
                    <a:pt x="34930" y="17335"/>
                    <a:pt x="32253" y="16215"/>
                  </a:cubicBezTo>
                  <a:cubicBezTo>
                    <a:pt x="32260" y="16127"/>
                    <a:pt x="32183" y="16036"/>
                    <a:pt x="32099" y="16036"/>
                  </a:cubicBezTo>
                  <a:cubicBezTo>
                    <a:pt x="32074" y="16036"/>
                    <a:pt x="32049" y="16044"/>
                    <a:pt x="32025" y="16062"/>
                  </a:cubicBezTo>
                  <a:cubicBezTo>
                    <a:pt x="32008" y="16076"/>
                    <a:pt x="31996" y="16090"/>
                    <a:pt x="31979" y="16102"/>
                  </a:cubicBezTo>
                  <a:cubicBezTo>
                    <a:pt x="30672" y="15557"/>
                    <a:pt x="29263" y="14981"/>
                    <a:pt x="27830" y="14981"/>
                  </a:cubicBezTo>
                  <a:cubicBezTo>
                    <a:pt x="27509" y="14981"/>
                    <a:pt x="27188" y="15010"/>
                    <a:pt x="26866" y="15074"/>
                  </a:cubicBezTo>
                  <a:cubicBezTo>
                    <a:pt x="26863" y="15074"/>
                    <a:pt x="26860" y="15074"/>
                    <a:pt x="26857" y="15077"/>
                  </a:cubicBezTo>
                  <a:cubicBezTo>
                    <a:pt x="26842" y="15072"/>
                    <a:pt x="26825" y="15069"/>
                    <a:pt x="26809" y="15069"/>
                  </a:cubicBezTo>
                  <a:cubicBezTo>
                    <a:pt x="26771" y="15069"/>
                    <a:pt x="26734" y="15083"/>
                    <a:pt x="26707" y="15112"/>
                  </a:cubicBezTo>
                  <a:cubicBezTo>
                    <a:pt x="25097" y="15479"/>
                    <a:pt x="22400" y="16711"/>
                    <a:pt x="20274" y="16711"/>
                  </a:cubicBezTo>
                  <a:cubicBezTo>
                    <a:pt x="18746" y="16711"/>
                    <a:pt x="17513" y="16074"/>
                    <a:pt x="17195" y="14020"/>
                  </a:cubicBezTo>
                  <a:cubicBezTo>
                    <a:pt x="17224" y="13986"/>
                    <a:pt x="17252" y="13954"/>
                    <a:pt x="17278" y="13916"/>
                  </a:cubicBezTo>
                  <a:cubicBezTo>
                    <a:pt x="17369" y="13795"/>
                    <a:pt x="17239" y="13653"/>
                    <a:pt x="17117" y="13653"/>
                  </a:cubicBezTo>
                  <a:cubicBezTo>
                    <a:pt x="17111" y="13653"/>
                    <a:pt x="17105" y="13653"/>
                    <a:pt x="17099" y="13654"/>
                  </a:cubicBezTo>
                  <a:cubicBezTo>
                    <a:pt x="17063" y="13609"/>
                    <a:pt x="17009" y="13587"/>
                    <a:pt x="16958" y="13587"/>
                  </a:cubicBezTo>
                  <a:cubicBezTo>
                    <a:pt x="16883" y="13587"/>
                    <a:pt x="16817" y="13635"/>
                    <a:pt x="16825" y="13735"/>
                  </a:cubicBezTo>
                  <a:cubicBezTo>
                    <a:pt x="16831" y="13792"/>
                    <a:pt x="16840" y="13844"/>
                    <a:pt x="16845" y="13899"/>
                  </a:cubicBezTo>
                  <a:cubicBezTo>
                    <a:pt x="16389" y="14471"/>
                    <a:pt x="15962" y="15040"/>
                    <a:pt x="15569" y="15626"/>
                  </a:cubicBezTo>
                  <a:cubicBezTo>
                    <a:pt x="15513" y="15531"/>
                    <a:pt x="15440" y="15484"/>
                    <a:pt x="15348" y="15484"/>
                  </a:cubicBezTo>
                  <a:cubicBezTo>
                    <a:pt x="15181" y="15484"/>
                    <a:pt x="14954" y="15643"/>
                    <a:pt x="14669" y="15960"/>
                  </a:cubicBezTo>
                  <a:cubicBezTo>
                    <a:pt x="15229" y="15091"/>
                    <a:pt x="15742" y="14194"/>
                    <a:pt x="16202" y="13270"/>
                  </a:cubicBezTo>
                  <a:cubicBezTo>
                    <a:pt x="16239" y="13195"/>
                    <a:pt x="16219" y="13105"/>
                    <a:pt x="16155" y="13053"/>
                  </a:cubicBezTo>
                  <a:lnTo>
                    <a:pt x="16155" y="13053"/>
                  </a:lnTo>
                  <a:cubicBezTo>
                    <a:pt x="16323" y="13094"/>
                    <a:pt x="16453" y="13123"/>
                    <a:pt x="16531" y="13134"/>
                  </a:cubicBezTo>
                  <a:cubicBezTo>
                    <a:pt x="16534" y="13135"/>
                    <a:pt x="16538" y="13135"/>
                    <a:pt x="16541" y="13135"/>
                  </a:cubicBezTo>
                  <a:cubicBezTo>
                    <a:pt x="16606" y="13135"/>
                    <a:pt x="16631" y="13038"/>
                    <a:pt x="16559" y="13022"/>
                  </a:cubicBezTo>
                  <a:cubicBezTo>
                    <a:pt x="15255" y="12736"/>
                    <a:pt x="14054" y="11933"/>
                    <a:pt x="12870" y="11324"/>
                  </a:cubicBezTo>
                  <a:cubicBezTo>
                    <a:pt x="12607" y="11185"/>
                    <a:pt x="13202" y="10677"/>
                    <a:pt x="13294" y="10518"/>
                  </a:cubicBezTo>
                  <a:cubicBezTo>
                    <a:pt x="13834" y="9600"/>
                    <a:pt x="13268" y="7926"/>
                    <a:pt x="12873" y="7060"/>
                  </a:cubicBezTo>
                  <a:cubicBezTo>
                    <a:pt x="12709" y="6700"/>
                    <a:pt x="12450" y="6555"/>
                    <a:pt x="12131" y="6555"/>
                  </a:cubicBezTo>
                  <a:cubicBezTo>
                    <a:pt x="10839" y="6555"/>
                    <a:pt x="8583" y="8959"/>
                    <a:pt x="7890" y="9170"/>
                  </a:cubicBezTo>
                  <a:cubicBezTo>
                    <a:pt x="7655" y="9242"/>
                    <a:pt x="7435" y="9275"/>
                    <a:pt x="7232" y="9275"/>
                  </a:cubicBezTo>
                  <a:cubicBezTo>
                    <a:pt x="7028" y="9275"/>
                    <a:pt x="6840" y="9242"/>
                    <a:pt x="6669" y="9185"/>
                  </a:cubicBezTo>
                  <a:cubicBezTo>
                    <a:pt x="6640" y="9162"/>
                    <a:pt x="6605" y="9147"/>
                    <a:pt x="6570" y="9144"/>
                  </a:cubicBezTo>
                  <a:cubicBezTo>
                    <a:pt x="5286" y="8613"/>
                    <a:pt x="4934" y="6537"/>
                    <a:pt x="5595" y="5354"/>
                  </a:cubicBezTo>
                  <a:cubicBezTo>
                    <a:pt x="6218" y="4236"/>
                    <a:pt x="7387" y="3350"/>
                    <a:pt x="8404" y="2628"/>
                  </a:cubicBezTo>
                  <a:cubicBezTo>
                    <a:pt x="9226" y="2045"/>
                    <a:pt x="9825" y="1881"/>
                    <a:pt x="10478" y="1881"/>
                  </a:cubicBezTo>
                  <a:cubicBezTo>
                    <a:pt x="11023" y="1881"/>
                    <a:pt x="11604" y="1995"/>
                    <a:pt x="12385" y="2074"/>
                  </a:cubicBezTo>
                  <a:cubicBezTo>
                    <a:pt x="12413" y="2077"/>
                    <a:pt x="12441" y="2079"/>
                    <a:pt x="12467" y="2079"/>
                  </a:cubicBezTo>
                  <a:cubicBezTo>
                    <a:pt x="12786" y="2079"/>
                    <a:pt x="12994" y="1865"/>
                    <a:pt x="13231" y="1684"/>
                  </a:cubicBezTo>
                  <a:cubicBezTo>
                    <a:pt x="13713" y="1310"/>
                    <a:pt x="14164" y="1142"/>
                    <a:pt x="14573" y="1142"/>
                  </a:cubicBezTo>
                  <a:cubicBezTo>
                    <a:pt x="15317" y="1142"/>
                    <a:pt x="15921" y="1697"/>
                    <a:pt x="16320" y="2565"/>
                  </a:cubicBezTo>
                  <a:cubicBezTo>
                    <a:pt x="16713" y="3429"/>
                    <a:pt x="17287" y="3754"/>
                    <a:pt x="18014" y="3754"/>
                  </a:cubicBezTo>
                  <a:cubicBezTo>
                    <a:pt x="18317" y="3754"/>
                    <a:pt x="18646" y="3698"/>
                    <a:pt x="18999" y="3601"/>
                  </a:cubicBezTo>
                  <a:cubicBezTo>
                    <a:pt x="19114" y="3569"/>
                    <a:pt x="19140" y="3451"/>
                    <a:pt x="19100" y="3356"/>
                  </a:cubicBezTo>
                  <a:cubicBezTo>
                    <a:pt x="18728" y="2475"/>
                    <a:pt x="17942" y="1217"/>
                    <a:pt x="18647" y="229"/>
                  </a:cubicBezTo>
                  <a:cubicBezTo>
                    <a:pt x="18723" y="125"/>
                    <a:pt x="18613" y="0"/>
                    <a:pt x="1850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863" name="Google Shape;8863;p57"/>
            <p:cNvSpPr/>
            <p:nvPr/>
          </p:nvSpPr>
          <p:spPr>
            <a:xfrm>
              <a:off x="2003525" y="3325225"/>
              <a:ext cx="305325" cy="147250"/>
            </a:xfrm>
            <a:custGeom>
              <a:rect b="b" l="l" r="r" t="t"/>
              <a:pathLst>
                <a:path extrusionOk="0" h="5890" w="12213">
                  <a:moveTo>
                    <a:pt x="2191" y="1056"/>
                  </a:moveTo>
                  <a:cubicBezTo>
                    <a:pt x="2082" y="1388"/>
                    <a:pt x="1975" y="1723"/>
                    <a:pt x="1836" y="2047"/>
                  </a:cubicBezTo>
                  <a:cubicBezTo>
                    <a:pt x="1698" y="1937"/>
                    <a:pt x="1559" y="1824"/>
                    <a:pt x="1423" y="1706"/>
                  </a:cubicBezTo>
                  <a:cubicBezTo>
                    <a:pt x="1672" y="1478"/>
                    <a:pt x="1929" y="1264"/>
                    <a:pt x="2191" y="1056"/>
                  </a:cubicBezTo>
                  <a:close/>
                  <a:moveTo>
                    <a:pt x="3459" y="1256"/>
                  </a:moveTo>
                  <a:lnTo>
                    <a:pt x="3459" y="1256"/>
                  </a:lnTo>
                  <a:cubicBezTo>
                    <a:pt x="3245" y="1746"/>
                    <a:pt x="3008" y="2223"/>
                    <a:pt x="2887" y="2751"/>
                  </a:cubicBezTo>
                  <a:cubicBezTo>
                    <a:pt x="2884" y="2765"/>
                    <a:pt x="2890" y="2774"/>
                    <a:pt x="2890" y="2786"/>
                  </a:cubicBezTo>
                  <a:cubicBezTo>
                    <a:pt x="2607" y="2621"/>
                    <a:pt x="2339" y="2439"/>
                    <a:pt x="2079" y="2237"/>
                  </a:cubicBezTo>
                  <a:cubicBezTo>
                    <a:pt x="2541" y="1911"/>
                    <a:pt x="2988" y="1567"/>
                    <a:pt x="3459" y="1256"/>
                  </a:cubicBezTo>
                  <a:close/>
                  <a:moveTo>
                    <a:pt x="4207" y="1986"/>
                  </a:moveTo>
                  <a:lnTo>
                    <a:pt x="4207" y="1986"/>
                  </a:lnTo>
                  <a:cubicBezTo>
                    <a:pt x="4065" y="2358"/>
                    <a:pt x="3883" y="2711"/>
                    <a:pt x="3658" y="3037"/>
                  </a:cubicBezTo>
                  <a:cubicBezTo>
                    <a:pt x="3641" y="3062"/>
                    <a:pt x="3635" y="3093"/>
                    <a:pt x="3638" y="3123"/>
                  </a:cubicBezTo>
                  <a:lnTo>
                    <a:pt x="3638" y="3123"/>
                  </a:lnTo>
                  <a:cubicBezTo>
                    <a:pt x="3462" y="3066"/>
                    <a:pt x="3288" y="2994"/>
                    <a:pt x="3124" y="2907"/>
                  </a:cubicBezTo>
                  <a:cubicBezTo>
                    <a:pt x="3130" y="2904"/>
                    <a:pt x="3138" y="2904"/>
                    <a:pt x="3144" y="2901"/>
                  </a:cubicBezTo>
                  <a:cubicBezTo>
                    <a:pt x="3505" y="2604"/>
                    <a:pt x="3854" y="2292"/>
                    <a:pt x="4207" y="1986"/>
                  </a:cubicBezTo>
                  <a:close/>
                  <a:moveTo>
                    <a:pt x="2837" y="346"/>
                  </a:moveTo>
                  <a:cubicBezTo>
                    <a:pt x="3987" y="346"/>
                    <a:pt x="5059" y="1056"/>
                    <a:pt x="6187" y="1992"/>
                  </a:cubicBezTo>
                  <a:cubicBezTo>
                    <a:pt x="6496" y="2243"/>
                    <a:pt x="6834" y="2581"/>
                    <a:pt x="7197" y="2846"/>
                  </a:cubicBezTo>
                  <a:cubicBezTo>
                    <a:pt x="7013" y="2953"/>
                    <a:pt x="6822" y="3066"/>
                    <a:pt x="6629" y="3164"/>
                  </a:cubicBezTo>
                  <a:cubicBezTo>
                    <a:pt x="6588" y="3051"/>
                    <a:pt x="6551" y="2947"/>
                    <a:pt x="6519" y="2846"/>
                  </a:cubicBezTo>
                  <a:cubicBezTo>
                    <a:pt x="6548" y="2731"/>
                    <a:pt x="6574" y="2618"/>
                    <a:pt x="6609" y="2503"/>
                  </a:cubicBezTo>
                  <a:cubicBezTo>
                    <a:pt x="6637" y="2408"/>
                    <a:pt x="6561" y="2342"/>
                    <a:pt x="6481" y="2342"/>
                  </a:cubicBezTo>
                  <a:cubicBezTo>
                    <a:pt x="6449" y="2342"/>
                    <a:pt x="6416" y="2353"/>
                    <a:pt x="6389" y="2376"/>
                  </a:cubicBezTo>
                  <a:cubicBezTo>
                    <a:pt x="6152" y="2578"/>
                    <a:pt x="5910" y="2745"/>
                    <a:pt x="5676" y="2927"/>
                  </a:cubicBezTo>
                  <a:cubicBezTo>
                    <a:pt x="5748" y="2765"/>
                    <a:pt x="5823" y="2604"/>
                    <a:pt x="5919" y="2410"/>
                  </a:cubicBezTo>
                  <a:cubicBezTo>
                    <a:pt x="5951" y="2346"/>
                    <a:pt x="5902" y="2259"/>
                    <a:pt x="5837" y="2259"/>
                  </a:cubicBezTo>
                  <a:cubicBezTo>
                    <a:pt x="5821" y="2259"/>
                    <a:pt x="5803" y="2265"/>
                    <a:pt x="5786" y="2278"/>
                  </a:cubicBezTo>
                  <a:cubicBezTo>
                    <a:pt x="5485" y="2488"/>
                    <a:pt x="5200" y="2716"/>
                    <a:pt x="4925" y="2959"/>
                  </a:cubicBezTo>
                  <a:cubicBezTo>
                    <a:pt x="4876" y="3006"/>
                    <a:pt x="4923" y="3071"/>
                    <a:pt x="4976" y="3071"/>
                  </a:cubicBezTo>
                  <a:cubicBezTo>
                    <a:pt x="4991" y="3071"/>
                    <a:pt x="5007" y="3066"/>
                    <a:pt x="5021" y="3054"/>
                  </a:cubicBezTo>
                  <a:cubicBezTo>
                    <a:pt x="5359" y="2774"/>
                    <a:pt x="5518" y="2668"/>
                    <a:pt x="5569" y="2668"/>
                  </a:cubicBezTo>
                  <a:cubicBezTo>
                    <a:pt x="5642" y="2668"/>
                    <a:pt x="5496" y="2884"/>
                    <a:pt x="5347" y="3115"/>
                  </a:cubicBezTo>
                  <a:cubicBezTo>
                    <a:pt x="5136" y="3187"/>
                    <a:pt x="4917" y="3233"/>
                    <a:pt x="4694" y="3248"/>
                  </a:cubicBezTo>
                  <a:cubicBezTo>
                    <a:pt x="4729" y="3239"/>
                    <a:pt x="4755" y="3219"/>
                    <a:pt x="4772" y="3187"/>
                  </a:cubicBezTo>
                  <a:cubicBezTo>
                    <a:pt x="5000" y="2763"/>
                    <a:pt x="5214" y="2330"/>
                    <a:pt x="5431" y="1899"/>
                  </a:cubicBezTo>
                  <a:cubicBezTo>
                    <a:pt x="5484" y="1790"/>
                    <a:pt x="5389" y="1661"/>
                    <a:pt x="5288" y="1661"/>
                  </a:cubicBezTo>
                  <a:cubicBezTo>
                    <a:pt x="5253" y="1661"/>
                    <a:pt x="5218" y="1676"/>
                    <a:pt x="5188" y="1712"/>
                  </a:cubicBezTo>
                  <a:cubicBezTo>
                    <a:pt x="4914" y="2041"/>
                    <a:pt x="4605" y="2335"/>
                    <a:pt x="4267" y="2595"/>
                  </a:cubicBezTo>
                  <a:cubicBezTo>
                    <a:pt x="4446" y="2260"/>
                    <a:pt x="4590" y="1905"/>
                    <a:pt x="4689" y="1539"/>
                  </a:cubicBezTo>
                  <a:cubicBezTo>
                    <a:pt x="4717" y="1427"/>
                    <a:pt x="4635" y="1353"/>
                    <a:pt x="4544" y="1353"/>
                  </a:cubicBezTo>
                  <a:cubicBezTo>
                    <a:pt x="4507" y="1353"/>
                    <a:pt x="4470" y="1365"/>
                    <a:pt x="4437" y="1391"/>
                  </a:cubicBezTo>
                  <a:cubicBezTo>
                    <a:pt x="4062" y="1697"/>
                    <a:pt x="3698" y="2021"/>
                    <a:pt x="3332" y="2335"/>
                  </a:cubicBezTo>
                  <a:cubicBezTo>
                    <a:pt x="3508" y="1845"/>
                    <a:pt x="3753" y="1383"/>
                    <a:pt x="3938" y="892"/>
                  </a:cubicBezTo>
                  <a:cubicBezTo>
                    <a:pt x="3977" y="786"/>
                    <a:pt x="3879" y="701"/>
                    <a:pt x="3784" y="701"/>
                  </a:cubicBezTo>
                  <a:cubicBezTo>
                    <a:pt x="3759" y="701"/>
                    <a:pt x="3735" y="706"/>
                    <a:pt x="3713" y="719"/>
                  </a:cubicBezTo>
                  <a:cubicBezTo>
                    <a:pt x="3190" y="1007"/>
                    <a:pt x="2731" y="1377"/>
                    <a:pt x="2258" y="1732"/>
                  </a:cubicBezTo>
                  <a:cubicBezTo>
                    <a:pt x="2373" y="1388"/>
                    <a:pt x="2480" y="1045"/>
                    <a:pt x="2622" y="710"/>
                  </a:cubicBezTo>
                  <a:cubicBezTo>
                    <a:pt x="2661" y="618"/>
                    <a:pt x="2595" y="482"/>
                    <a:pt x="2500" y="482"/>
                  </a:cubicBezTo>
                  <a:cubicBezTo>
                    <a:pt x="2475" y="482"/>
                    <a:pt x="2449" y="490"/>
                    <a:pt x="2422" y="511"/>
                  </a:cubicBezTo>
                  <a:cubicBezTo>
                    <a:pt x="2203" y="675"/>
                    <a:pt x="1986" y="846"/>
                    <a:pt x="1773" y="1019"/>
                  </a:cubicBezTo>
                  <a:cubicBezTo>
                    <a:pt x="1888" y="840"/>
                    <a:pt x="2015" y="670"/>
                    <a:pt x="2151" y="508"/>
                  </a:cubicBezTo>
                  <a:cubicBezTo>
                    <a:pt x="2171" y="485"/>
                    <a:pt x="2180" y="456"/>
                    <a:pt x="2180" y="424"/>
                  </a:cubicBezTo>
                  <a:cubicBezTo>
                    <a:pt x="2402" y="371"/>
                    <a:pt x="2621" y="346"/>
                    <a:pt x="2837" y="346"/>
                  </a:cubicBezTo>
                  <a:close/>
                  <a:moveTo>
                    <a:pt x="7555" y="3074"/>
                  </a:moveTo>
                  <a:cubicBezTo>
                    <a:pt x="7729" y="3170"/>
                    <a:pt x="7919" y="3236"/>
                    <a:pt x="8113" y="3268"/>
                  </a:cubicBezTo>
                  <a:cubicBezTo>
                    <a:pt x="8156" y="3274"/>
                    <a:pt x="8196" y="3276"/>
                    <a:pt x="8240" y="3282"/>
                  </a:cubicBezTo>
                  <a:cubicBezTo>
                    <a:pt x="7940" y="3452"/>
                    <a:pt x="7334" y="3745"/>
                    <a:pt x="7247" y="3924"/>
                  </a:cubicBezTo>
                  <a:lnTo>
                    <a:pt x="7247" y="3924"/>
                  </a:lnTo>
                  <a:cubicBezTo>
                    <a:pt x="7391" y="3622"/>
                    <a:pt x="7420" y="3357"/>
                    <a:pt x="7555" y="3074"/>
                  </a:cubicBezTo>
                  <a:close/>
                  <a:moveTo>
                    <a:pt x="8551" y="3314"/>
                  </a:moveTo>
                  <a:lnTo>
                    <a:pt x="8551" y="3314"/>
                  </a:lnTo>
                  <a:cubicBezTo>
                    <a:pt x="8736" y="3334"/>
                    <a:pt x="8921" y="3357"/>
                    <a:pt x="9106" y="3375"/>
                  </a:cubicBezTo>
                  <a:cubicBezTo>
                    <a:pt x="8777" y="3637"/>
                    <a:pt x="8456" y="3915"/>
                    <a:pt x="8147" y="4203"/>
                  </a:cubicBezTo>
                  <a:cubicBezTo>
                    <a:pt x="8289" y="3940"/>
                    <a:pt x="8422" y="3678"/>
                    <a:pt x="8543" y="3401"/>
                  </a:cubicBezTo>
                  <a:cubicBezTo>
                    <a:pt x="8554" y="3375"/>
                    <a:pt x="8557" y="3343"/>
                    <a:pt x="8551" y="3314"/>
                  </a:cubicBezTo>
                  <a:close/>
                  <a:moveTo>
                    <a:pt x="8078" y="3710"/>
                  </a:moveTo>
                  <a:lnTo>
                    <a:pt x="8078" y="3710"/>
                  </a:lnTo>
                  <a:cubicBezTo>
                    <a:pt x="7902" y="4059"/>
                    <a:pt x="7714" y="4400"/>
                    <a:pt x="7512" y="4737"/>
                  </a:cubicBezTo>
                  <a:cubicBezTo>
                    <a:pt x="7371" y="4564"/>
                    <a:pt x="7241" y="4379"/>
                    <a:pt x="7125" y="4186"/>
                  </a:cubicBezTo>
                  <a:cubicBezTo>
                    <a:pt x="7457" y="4059"/>
                    <a:pt x="7778" y="3900"/>
                    <a:pt x="8078" y="3710"/>
                  </a:cubicBezTo>
                  <a:close/>
                  <a:moveTo>
                    <a:pt x="9524" y="3427"/>
                  </a:moveTo>
                  <a:cubicBezTo>
                    <a:pt x="9813" y="3455"/>
                    <a:pt x="10102" y="3484"/>
                    <a:pt x="10388" y="3542"/>
                  </a:cubicBezTo>
                  <a:cubicBezTo>
                    <a:pt x="10407" y="3545"/>
                    <a:pt x="10418" y="3553"/>
                    <a:pt x="10437" y="3559"/>
                  </a:cubicBezTo>
                  <a:lnTo>
                    <a:pt x="10437" y="3559"/>
                  </a:lnTo>
                  <a:cubicBezTo>
                    <a:pt x="9892" y="3945"/>
                    <a:pt x="9417" y="4409"/>
                    <a:pt x="8924" y="4853"/>
                  </a:cubicBezTo>
                  <a:cubicBezTo>
                    <a:pt x="9166" y="4397"/>
                    <a:pt x="9394" y="3938"/>
                    <a:pt x="9524" y="3427"/>
                  </a:cubicBezTo>
                  <a:close/>
                  <a:moveTo>
                    <a:pt x="10731" y="3646"/>
                  </a:moveTo>
                  <a:lnTo>
                    <a:pt x="10731" y="3646"/>
                  </a:lnTo>
                  <a:cubicBezTo>
                    <a:pt x="10922" y="3730"/>
                    <a:pt x="11031" y="3842"/>
                    <a:pt x="11072" y="3972"/>
                  </a:cubicBezTo>
                  <a:cubicBezTo>
                    <a:pt x="11054" y="3972"/>
                    <a:pt x="11037" y="3978"/>
                    <a:pt x="11020" y="3990"/>
                  </a:cubicBezTo>
                  <a:cubicBezTo>
                    <a:pt x="10659" y="4290"/>
                    <a:pt x="10341" y="4639"/>
                    <a:pt x="10007" y="4965"/>
                  </a:cubicBezTo>
                  <a:cubicBezTo>
                    <a:pt x="10252" y="4558"/>
                    <a:pt x="10494" y="4154"/>
                    <a:pt x="10720" y="3736"/>
                  </a:cubicBezTo>
                  <a:cubicBezTo>
                    <a:pt x="10731" y="3707"/>
                    <a:pt x="10737" y="3678"/>
                    <a:pt x="10731" y="3646"/>
                  </a:cubicBezTo>
                  <a:close/>
                  <a:moveTo>
                    <a:pt x="9086" y="3790"/>
                  </a:moveTo>
                  <a:lnTo>
                    <a:pt x="9086" y="3790"/>
                  </a:lnTo>
                  <a:cubicBezTo>
                    <a:pt x="8869" y="4348"/>
                    <a:pt x="8551" y="4861"/>
                    <a:pt x="8289" y="5404"/>
                  </a:cubicBezTo>
                  <a:cubicBezTo>
                    <a:pt x="8087" y="5292"/>
                    <a:pt x="7899" y="5150"/>
                    <a:pt x="7737" y="4986"/>
                  </a:cubicBezTo>
                  <a:lnTo>
                    <a:pt x="7737" y="4983"/>
                  </a:lnTo>
                  <a:cubicBezTo>
                    <a:pt x="8191" y="4587"/>
                    <a:pt x="8627" y="4174"/>
                    <a:pt x="9086" y="3790"/>
                  </a:cubicBezTo>
                  <a:close/>
                  <a:moveTo>
                    <a:pt x="10018" y="4301"/>
                  </a:moveTo>
                  <a:cubicBezTo>
                    <a:pt x="9761" y="4734"/>
                    <a:pt x="9501" y="5162"/>
                    <a:pt x="9262" y="5606"/>
                  </a:cubicBezTo>
                  <a:cubicBezTo>
                    <a:pt x="9202" y="5613"/>
                    <a:pt x="9142" y="5617"/>
                    <a:pt x="9082" y="5617"/>
                  </a:cubicBezTo>
                  <a:cubicBezTo>
                    <a:pt x="8919" y="5617"/>
                    <a:pt x="8757" y="5591"/>
                    <a:pt x="8603" y="5543"/>
                  </a:cubicBezTo>
                  <a:lnTo>
                    <a:pt x="8603" y="5540"/>
                  </a:lnTo>
                  <a:cubicBezTo>
                    <a:pt x="9097" y="5150"/>
                    <a:pt x="9542" y="4708"/>
                    <a:pt x="10018" y="4301"/>
                  </a:cubicBezTo>
                  <a:close/>
                  <a:moveTo>
                    <a:pt x="2955" y="0"/>
                  </a:moveTo>
                  <a:cubicBezTo>
                    <a:pt x="2104" y="0"/>
                    <a:pt x="1362" y="380"/>
                    <a:pt x="609" y="1016"/>
                  </a:cubicBezTo>
                  <a:cubicBezTo>
                    <a:pt x="505" y="929"/>
                    <a:pt x="401" y="843"/>
                    <a:pt x="298" y="759"/>
                  </a:cubicBezTo>
                  <a:cubicBezTo>
                    <a:pt x="263" y="733"/>
                    <a:pt x="228" y="721"/>
                    <a:pt x="195" y="721"/>
                  </a:cubicBezTo>
                  <a:cubicBezTo>
                    <a:pt x="83" y="721"/>
                    <a:pt x="1" y="851"/>
                    <a:pt x="90" y="967"/>
                  </a:cubicBezTo>
                  <a:cubicBezTo>
                    <a:pt x="165" y="1062"/>
                    <a:pt x="260" y="1157"/>
                    <a:pt x="344" y="1256"/>
                  </a:cubicBezTo>
                  <a:cubicBezTo>
                    <a:pt x="300" y="1314"/>
                    <a:pt x="351" y="1381"/>
                    <a:pt x="413" y="1381"/>
                  </a:cubicBezTo>
                  <a:cubicBezTo>
                    <a:pt x="424" y="1381"/>
                    <a:pt x="436" y="1379"/>
                    <a:pt x="448" y="1374"/>
                  </a:cubicBezTo>
                  <a:cubicBezTo>
                    <a:pt x="1161" y="2168"/>
                    <a:pt x="2122" y="2942"/>
                    <a:pt x="3066" y="3308"/>
                  </a:cubicBezTo>
                  <a:cubicBezTo>
                    <a:pt x="3274" y="3392"/>
                    <a:pt x="4334" y="3467"/>
                    <a:pt x="5188" y="3490"/>
                  </a:cubicBezTo>
                  <a:cubicBezTo>
                    <a:pt x="5212" y="3536"/>
                    <a:pt x="5257" y="3569"/>
                    <a:pt x="5304" y="3569"/>
                  </a:cubicBezTo>
                  <a:cubicBezTo>
                    <a:pt x="5332" y="3569"/>
                    <a:pt x="5360" y="3557"/>
                    <a:pt x="5384" y="3531"/>
                  </a:cubicBezTo>
                  <a:cubicBezTo>
                    <a:pt x="5399" y="3516"/>
                    <a:pt x="5413" y="3507"/>
                    <a:pt x="5425" y="3493"/>
                  </a:cubicBezTo>
                  <a:cubicBezTo>
                    <a:pt x="5483" y="3494"/>
                    <a:pt x="5539" y="3494"/>
                    <a:pt x="5593" y="3494"/>
                  </a:cubicBezTo>
                  <a:cubicBezTo>
                    <a:pt x="5768" y="3494"/>
                    <a:pt x="5921" y="3490"/>
                    <a:pt x="6043" y="3481"/>
                  </a:cubicBezTo>
                  <a:lnTo>
                    <a:pt x="6043" y="3481"/>
                  </a:lnTo>
                  <a:cubicBezTo>
                    <a:pt x="5991" y="3578"/>
                    <a:pt x="6066" y="3683"/>
                    <a:pt x="6160" y="3683"/>
                  </a:cubicBezTo>
                  <a:cubicBezTo>
                    <a:pt x="6181" y="3683"/>
                    <a:pt x="6203" y="3678"/>
                    <a:pt x="6225" y="3666"/>
                  </a:cubicBezTo>
                  <a:cubicBezTo>
                    <a:pt x="6288" y="3634"/>
                    <a:pt x="6346" y="3606"/>
                    <a:pt x="6406" y="3577"/>
                  </a:cubicBezTo>
                  <a:cubicBezTo>
                    <a:pt x="6658" y="4091"/>
                    <a:pt x="7001" y="4555"/>
                    <a:pt x="7420" y="4948"/>
                  </a:cubicBezTo>
                  <a:cubicBezTo>
                    <a:pt x="7420" y="5025"/>
                    <a:pt x="7484" y="5088"/>
                    <a:pt x="7560" y="5088"/>
                  </a:cubicBezTo>
                  <a:cubicBezTo>
                    <a:pt x="7566" y="5088"/>
                    <a:pt x="7572" y="5088"/>
                    <a:pt x="7579" y="5087"/>
                  </a:cubicBezTo>
                  <a:cubicBezTo>
                    <a:pt x="7798" y="5274"/>
                    <a:pt x="8040" y="5439"/>
                    <a:pt x="8300" y="5572"/>
                  </a:cubicBezTo>
                  <a:cubicBezTo>
                    <a:pt x="8328" y="5613"/>
                    <a:pt x="8371" y="5638"/>
                    <a:pt x="8419" y="5638"/>
                  </a:cubicBezTo>
                  <a:cubicBezTo>
                    <a:pt x="8422" y="5638"/>
                    <a:pt x="8425" y="5638"/>
                    <a:pt x="8427" y="5638"/>
                  </a:cubicBezTo>
                  <a:cubicBezTo>
                    <a:pt x="8776" y="5799"/>
                    <a:pt x="9138" y="5890"/>
                    <a:pt x="9494" y="5890"/>
                  </a:cubicBezTo>
                  <a:cubicBezTo>
                    <a:pt x="10284" y="5890"/>
                    <a:pt x="11049" y="5444"/>
                    <a:pt x="11594" y="4324"/>
                  </a:cubicBezTo>
                  <a:cubicBezTo>
                    <a:pt x="12212" y="3054"/>
                    <a:pt x="8904" y="3005"/>
                    <a:pt x="8375" y="2962"/>
                  </a:cubicBezTo>
                  <a:cubicBezTo>
                    <a:pt x="8139" y="2942"/>
                    <a:pt x="7913" y="2864"/>
                    <a:pt x="7694" y="2765"/>
                  </a:cubicBezTo>
                  <a:cubicBezTo>
                    <a:pt x="7678" y="2703"/>
                    <a:pt x="7621" y="2663"/>
                    <a:pt x="7560" y="2663"/>
                  </a:cubicBezTo>
                  <a:cubicBezTo>
                    <a:pt x="7542" y="2663"/>
                    <a:pt x="7524" y="2666"/>
                    <a:pt x="7506" y="2673"/>
                  </a:cubicBezTo>
                  <a:cubicBezTo>
                    <a:pt x="6392" y="2084"/>
                    <a:pt x="5428" y="745"/>
                    <a:pt x="4290" y="286"/>
                  </a:cubicBezTo>
                  <a:cubicBezTo>
                    <a:pt x="3810" y="90"/>
                    <a:pt x="3370" y="0"/>
                    <a:pt x="295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864" name="Google Shape;8864;p57"/>
            <p:cNvSpPr/>
            <p:nvPr/>
          </p:nvSpPr>
          <p:spPr>
            <a:xfrm>
              <a:off x="2053850" y="2646725"/>
              <a:ext cx="613050" cy="516425"/>
            </a:xfrm>
            <a:custGeom>
              <a:rect b="b" l="l" r="r" t="t"/>
              <a:pathLst>
                <a:path extrusionOk="0" h="20657" w="24522">
                  <a:moveTo>
                    <a:pt x="19439" y="1"/>
                  </a:moveTo>
                  <a:cubicBezTo>
                    <a:pt x="19306" y="1"/>
                    <a:pt x="19174" y="135"/>
                    <a:pt x="19267" y="276"/>
                  </a:cubicBezTo>
                  <a:cubicBezTo>
                    <a:pt x="19695" y="920"/>
                    <a:pt x="19787" y="1223"/>
                    <a:pt x="20540" y="1538"/>
                  </a:cubicBezTo>
                  <a:cubicBezTo>
                    <a:pt x="22247" y="2257"/>
                    <a:pt x="21776" y="4864"/>
                    <a:pt x="19934" y="4968"/>
                  </a:cubicBezTo>
                  <a:cubicBezTo>
                    <a:pt x="19054" y="5017"/>
                    <a:pt x="18410" y="5173"/>
                    <a:pt x="17463" y="5256"/>
                  </a:cubicBezTo>
                  <a:cubicBezTo>
                    <a:pt x="15849" y="5395"/>
                    <a:pt x="14294" y="7939"/>
                    <a:pt x="12733" y="7939"/>
                  </a:cubicBezTo>
                  <a:cubicBezTo>
                    <a:pt x="12381" y="7939"/>
                    <a:pt x="12030" y="7810"/>
                    <a:pt x="11677" y="7497"/>
                  </a:cubicBezTo>
                  <a:cubicBezTo>
                    <a:pt x="11499" y="7337"/>
                    <a:pt x="11301" y="7269"/>
                    <a:pt x="11097" y="7269"/>
                  </a:cubicBezTo>
                  <a:cubicBezTo>
                    <a:pt x="10235" y="7269"/>
                    <a:pt x="9245" y="8464"/>
                    <a:pt x="8995" y="9012"/>
                  </a:cubicBezTo>
                  <a:cubicBezTo>
                    <a:pt x="8138" y="10886"/>
                    <a:pt x="6258" y="12249"/>
                    <a:pt x="5029" y="13888"/>
                  </a:cubicBezTo>
                  <a:cubicBezTo>
                    <a:pt x="3377" y="16097"/>
                    <a:pt x="2153" y="18519"/>
                    <a:pt x="77" y="20482"/>
                  </a:cubicBezTo>
                  <a:cubicBezTo>
                    <a:pt x="1" y="20554"/>
                    <a:pt x="74" y="20657"/>
                    <a:pt x="157" y="20657"/>
                  </a:cubicBezTo>
                  <a:cubicBezTo>
                    <a:pt x="181" y="20657"/>
                    <a:pt x="205" y="20649"/>
                    <a:pt x="227" y="20630"/>
                  </a:cubicBezTo>
                  <a:cubicBezTo>
                    <a:pt x="1977" y="19114"/>
                    <a:pt x="3371" y="18831"/>
                    <a:pt x="4457" y="16801"/>
                  </a:cubicBezTo>
                  <a:cubicBezTo>
                    <a:pt x="5828" y="14232"/>
                    <a:pt x="7159" y="12162"/>
                    <a:pt x="8969" y="9884"/>
                  </a:cubicBezTo>
                  <a:cubicBezTo>
                    <a:pt x="9584" y="9110"/>
                    <a:pt x="10372" y="8741"/>
                    <a:pt x="11188" y="8741"/>
                  </a:cubicBezTo>
                  <a:cubicBezTo>
                    <a:pt x="11789" y="8741"/>
                    <a:pt x="12407" y="8941"/>
                    <a:pt x="12982" y="9327"/>
                  </a:cubicBezTo>
                  <a:cubicBezTo>
                    <a:pt x="13035" y="9363"/>
                    <a:pt x="13101" y="9378"/>
                    <a:pt x="13174" y="9378"/>
                  </a:cubicBezTo>
                  <a:cubicBezTo>
                    <a:pt x="13496" y="9378"/>
                    <a:pt x="13956" y="9075"/>
                    <a:pt x="14074" y="8882"/>
                  </a:cubicBezTo>
                  <a:cubicBezTo>
                    <a:pt x="15638" y="6284"/>
                    <a:pt x="17985" y="5455"/>
                    <a:pt x="20740" y="5300"/>
                  </a:cubicBezTo>
                  <a:cubicBezTo>
                    <a:pt x="21326" y="5268"/>
                    <a:pt x="22651" y="5199"/>
                    <a:pt x="22994" y="4575"/>
                  </a:cubicBezTo>
                  <a:cubicBezTo>
                    <a:pt x="24522" y="1821"/>
                    <a:pt x="20725" y="1789"/>
                    <a:pt x="19593" y="86"/>
                  </a:cubicBezTo>
                  <a:cubicBezTo>
                    <a:pt x="19554" y="26"/>
                    <a:pt x="19496" y="1"/>
                    <a:pt x="1943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865" name="Google Shape;8865;p57"/>
            <p:cNvSpPr/>
            <p:nvPr/>
          </p:nvSpPr>
          <p:spPr>
            <a:xfrm>
              <a:off x="2878850" y="956500"/>
              <a:ext cx="59000" cy="79050"/>
            </a:xfrm>
            <a:custGeom>
              <a:rect b="b" l="l" r="r" t="t"/>
              <a:pathLst>
                <a:path extrusionOk="0" h="3162" w="2360">
                  <a:moveTo>
                    <a:pt x="2359" y="0"/>
                  </a:moveTo>
                  <a:lnTo>
                    <a:pt x="2359" y="0"/>
                  </a:lnTo>
                  <a:cubicBezTo>
                    <a:pt x="1542" y="1034"/>
                    <a:pt x="757" y="2087"/>
                    <a:pt x="1" y="3161"/>
                  </a:cubicBezTo>
                  <a:cubicBezTo>
                    <a:pt x="780" y="2113"/>
                    <a:pt x="1568" y="1063"/>
                    <a:pt x="235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866" name="Google Shape;8866;p57"/>
            <p:cNvSpPr/>
            <p:nvPr/>
          </p:nvSpPr>
          <p:spPr>
            <a:xfrm>
              <a:off x="2591950" y="1603975"/>
              <a:ext cx="3275" cy="3925"/>
            </a:xfrm>
            <a:custGeom>
              <a:rect b="b" l="l" r="r" t="t"/>
              <a:pathLst>
                <a:path extrusionOk="0" h="157" w="131">
                  <a:moveTo>
                    <a:pt x="131" y="0"/>
                  </a:moveTo>
                  <a:cubicBezTo>
                    <a:pt x="88" y="52"/>
                    <a:pt x="47" y="104"/>
                    <a:pt x="1" y="156"/>
                  </a:cubicBezTo>
                  <a:cubicBezTo>
                    <a:pt x="47" y="107"/>
                    <a:pt x="90" y="55"/>
                    <a:pt x="13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867" name="Google Shape;8867;p57"/>
            <p:cNvSpPr/>
            <p:nvPr/>
          </p:nvSpPr>
          <p:spPr>
            <a:xfrm>
              <a:off x="2741575" y="1422025"/>
              <a:ext cx="117325" cy="137075"/>
            </a:xfrm>
            <a:custGeom>
              <a:rect b="b" l="l" r="r" t="t"/>
              <a:pathLst>
                <a:path extrusionOk="0" h="5483" w="4693">
                  <a:moveTo>
                    <a:pt x="4692" y="0"/>
                  </a:moveTo>
                  <a:lnTo>
                    <a:pt x="4692" y="0"/>
                  </a:lnTo>
                  <a:cubicBezTo>
                    <a:pt x="3061" y="1779"/>
                    <a:pt x="1476" y="3592"/>
                    <a:pt x="1" y="5483"/>
                  </a:cubicBezTo>
                  <a:cubicBezTo>
                    <a:pt x="1568" y="3661"/>
                    <a:pt x="3130" y="1834"/>
                    <a:pt x="469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868" name="Google Shape;8868;p57"/>
            <p:cNvSpPr/>
            <p:nvPr/>
          </p:nvSpPr>
          <p:spPr>
            <a:xfrm>
              <a:off x="2753550" y="1723425"/>
              <a:ext cx="46075" cy="54600"/>
            </a:xfrm>
            <a:custGeom>
              <a:rect b="b" l="l" r="r" t="t"/>
              <a:pathLst>
                <a:path extrusionOk="0" h="2184" w="1843">
                  <a:moveTo>
                    <a:pt x="1843" y="0"/>
                  </a:moveTo>
                  <a:cubicBezTo>
                    <a:pt x="1511" y="379"/>
                    <a:pt x="1185" y="766"/>
                    <a:pt x="853" y="1141"/>
                  </a:cubicBezTo>
                  <a:cubicBezTo>
                    <a:pt x="573" y="1490"/>
                    <a:pt x="287" y="1834"/>
                    <a:pt x="1" y="2183"/>
                  </a:cubicBezTo>
                  <a:cubicBezTo>
                    <a:pt x="362" y="1799"/>
                    <a:pt x="717" y="1406"/>
                    <a:pt x="1055" y="996"/>
                  </a:cubicBezTo>
                  <a:cubicBezTo>
                    <a:pt x="1323" y="670"/>
                    <a:pt x="1577" y="330"/>
                    <a:pt x="1843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869" name="Google Shape;8869;p57"/>
            <p:cNvSpPr/>
            <p:nvPr/>
          </p:nvSpPr>
          <p:spPr>
            <a:xfrm>
              <a:off x="3013825" y="1258700"/>
              <a:ext cx="106550" cy="113700"/>
            </a:xfrm>
            <a:custGeom>
              <a:rect b="b" l="l" r="r" t="t"/>
              <a:pathLst>
                <a:path extrusionOk="0" h="4548" w="4262">
                  <a:moveTo>
                    <a:pt x="4262" y="0"/>
                  </a:moveTo>
                  <a:lnTo>
                    <a:pt x="4262" y="0"/>
                  </a:lnTo>
                  <a:cubicBezTo>
                    <a:pt x="3179" y="1103"/>
                    <a:pt x="2076" y="2191"/>
                    <a:pt x="1063" y="3346"/>
                  </a:cubicBezTo>
                  <a:cubicBezTo>
                    <a:pt x="711" y="3744"/>
                    <a:pt x="353" y="4146"/>
                    <a:pt x="0" y="4547"/>
                  </a:cubicBezTo>
                  <a:cubicBezTo>
                    <a:pt x="953" y="3603"/>
                    <a:pt x="1941" y="2636"/>
                    <a:pt x="2908" y="1649"/>
                  </a:cubicBezTo>
                  <a:cubicBezTo>
                    <a:pt x="3358" y="1097"/>
                    <a:pt x="3808" y="549"/>
                    <a:pt x="426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870" name="Google Shape;8870;p57"/>
            <p:cNvSpPr/>
            <p:nvPr/>
          </p:nvSpPr>
          <p:spPr>
            <a:xfrm>
              <a:off x="3189500" y="1467850"/>
              <a:ext cx="5950" cy="5300"/>
            </a:xfrm>
            <a:custGeom>
              <a:rect b="b" l="l" r="r" t="t"/>
              <a:pathLst>
                <a:path extrusionOk="0" h="212" w="238">
                  <a:moveTo>
                    <a:pt x="237" y="1"/>
                  </a:moveTo>
                  <a:lnTo>
                    <a:pt x="237" y="1"/>
                  </a:lnTo>
                  <a:cubicBezTo>
                    <a:pt x="142" y="53"/>
                    <a:pt x="64" y="125"/>
                    <a:pt x="0" y="211"/>
                  </a:cubicBezTo>
                  <a:cubicBezTo>
                    <a:pt x="78" y="139"/>
                    <a:pt x="159" y="73"/>
                    <a:pt x="23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871" name="Google Shape;8871;p57"/>
            <p:cNvSpPr/>
            <p:nvPr/>
          </p:nvSpPr>
          <p:spPr>
            <a:xfrm>
              <a:off x="1570450" y="549050"/>
              <a:ext cx="1813800" cy="1774475"/>
            </a:xfrm>
            <a:custGeom>
              <a:rect b="b" l="l" r="r" t="t"/>
              <a:pathLst>
                <a:path extrusionOk="0" h="70979" w="72552">
                  <a:moveTo>
                    <a:pt x="55353" y="377"/>
                  </a:moveTo>
                  <a:cubicBezTo>
                    <a:pt x="54860" y="734"/>
                    <a:pt x="54375" y="1110"/>
                    <a:pt x="53899" y="1499"/>
                  </a:cubicBezTo>
                  <a:cubicBezTo>
                    <a:pt x="54156" y="1153"/>
                    <a:pt x="54424" y="812"/>
                    <a:pt x="54664" y="454"/>
                  </a:cubicBezTo>
                  <a:cubicBezTo>
                    <a:pt x="54891" y="417"/>
                    <a:pt x="55121" y="394"/>
                    <a:pt x="55353" y="377"/>
                  </a:cubicBezTo>
                  <a:close/>
                  <a:moveTo>
                    <a:pt x="58324" y="682"/>
                  </a:moveTo>
                  <a:cubicBezTo>
                    <a:pt x="58503" y="734"/>
                    <a:pt x="58680" y="795"/>
                    <a:pt x="58856" y="861"/>
                  </a:cubicBezTo>
                  <a:cubicBezTo>
                    <a:pt x="58313" y="1208"/>
                    <a:pt x="57796" y="1583"/>
                    <a:pt x="57276" y="1958"/>
                  </a:cubicBezTo>
                  <a:cubicBezTo>
                    <a:pt x="57629" y="1534"/>
                    <a:pt x="57984" y="1115"/>
                    <a:pt x="58324" y="682"/>
                  </a:cubicBezTo>
                  <a:close/>
                  <a:moveTo>
                    <a:pt x="54008" y="584"/>
                  </a:moveTo>
                  <a:lnTo>
                    <a:pt x="54008" y="584"/>
                  </a:lnTo>
                  <a:cubicBezTo>
                    <a:pt x="52694" y="1778"/>
                    <a:pt x="52147" y="2227"/>
                    <a:pt x="52096" y="2227"/>
                  </a:cubicBezTo>
                  <a:cubicBezTo>
                    <a:pt x="52037" y="2227"/>
                    <a:pt x="52626" y="1642"/>
                    <a:pt x="53457" y="910"/>
                  </a:cubicBezTo>
                  <a:cubicBezTo>
                    <a:pt x="53509" y="870"/>
                    <a:pt x="53523" y="795"/>
                    <a:pt x="53492" y="737"/>
                  </a:cubicBezTo>
                  <a:lnTo>
                    <a:pt x="53486" y="737"/>
                  </a:lnTo>
                  <a:cubicBezTo>
                    <a:pt x="53656" y="679"/>
                    <a:pt x="53832" y="630"/>
                    <a:pt x="54008" y="584"/>
                  </a:cubicBezTo>
                  <a:close/>
                  <a:moveTo>
                    <a:pt x="55946" y="353"/>
                  </a:moveTo>
                  <a:cubicBezTo>
                    <a:pt x="56234" y="353"/>
                    <a:pt x="56523" y="368"/>
                    <a:pt x="56812" y="394"/>
                  </a:cubicBezTo>
                  <a:cubicBezTo>
                    <a:pt x="56041" y="1026"/>
                    <a:pt x="55279" y="1681"/>
                    <a:pt x="54525" y="2357"/>
                  </a:cubicBezTo>
                  <a:cubicBezTo>
                    <a:pt x="55016" y="1699"/>
                    <a:pt x="55495" y="1035"/>
                    <a:pt x="55946" y="353"/>
                  </a:cubicBezTo>
                  <a:close/>
                  <a:moveTo>
                    <a:pt x="52802" y="1027"/>
                  </a:moveTo>
                  <a:lnTo>
                    <a:pt x="52802" y="1027"/>
                  </a:lnTo>
                  <a:cubicBezTo>
                    <a:pt x="52127" y="1588"/>
                    <a:pt x="51523" y="2216"/>
                    <a:pt x="51023" y="2946"/>
                  </a:cubicBezTo>
                  <a:cubicBezTo>
                    <a:pt x="51253" y="2111"/>
                    <a:pt x="51914" y="1466"/>
                    <a:pt x="52802" y="1027"/>
                  </a:cubicBezTo>
                  <a:close/>
                  <a:moveTo>
                    <a:pt x="57242" y="446"/>
                  </a:moveTo>
                  <a:cubicBezTo>
                    <a:pt x="57476" y="480"/>
                    <a:pt x="57707" y="526"/>
                    <a:pt x="57935" y="578"/>
                  </a:cubicBezTo>
                  <a:cubicBezTo>
                    <a:pt x="57086" y="1395"/>
                    <a:pt x="56226" y="2198"/>
                    <a:pt x="55359" y="2992"/>
                  </a:cubicBezTo>
                  <a:cubicBezTo>
                    <a:pt x="56009" y="2158"/>
                    <a:pt x="56638" y="1309"/>
                    <a:pt x="57242" y="446"/>
                  </a:cubicBezTo>
                  <a:close/>
                  <a:moveTo>
                    <a:pt x="53570" y="1414"/>
                  </a:moveTo>
                  <a:cubicBezTo>
                    <a:pt x="53627" y="1414"/>
                    <a:pt x="53228" y="1840"/>
                    <a:pt x="52507" y="2663"/>
                  </a:cubicBezTo>
                  <a:cubicBezTo>
                    <a:pt x="52441" y="2738"/>
                    <a:pt x="52369" y="2807"/>
                    <a:pt x="52302" y="2882"/>
                  </a:cubicBezTo>
                  <a:cubicBezTo>
                    <a:pt x="51858" y="3289"/>
                    <a:pt x="51424" y="3711"/>
                    <a:pt x="50997" y="4138"/>
                  </a:cubicBezTo>
                  <a:cubicBezTo>
                    <a:pt x="50942" y="3855"/>
                    <a:pt x="50931" y="3566"/>
                    <a:pt x="50965" y="3278"/>
                  </a:cubicBezTo>
                  <a:lnTo>
                    <a:pt x="50965" y="3278"/>
                  </a:lnTo>
                  <a:cubicBezTo>
                    <a:pt x="50997" y="3308"/>
                    <a:pt x="51038" y="3323"/>
                    <a:pt x="51080" y="3323"/>
                  </a:cubicBezTo>
                  <a:cubicBezTo>
                    <a:pt x="51121" y="3323"/>
                    <a:pt x="51163" y="3308"/>
                    <a:pt x="51196" y="3278"/>
                  </a:cubicBezTo>
                  <a:cubicBezTo>
                    <a:pt x="52786" y="2018"/>
                    <a:pt x="53501" y="1414"/>
                    <a:pt x="53570" y="1414"/>
                  </a:cubicBezTo>
                  <a:close/>
                  <a:moveTo>
                    <a:pt x="47666" y="3252"/>
                  </a:moveTo>
                  <a:cubicBezTo>
                    <a:pt x="47775" y="3252"/>
                    <a:pt x="47888" y="3263"/>
                    <a:pt x="47995" y="3286"/>
                  </a:cubicBezTo>
                  <a:cubicBezTo>
                    <a:pt x="47429" y="3846"/>
                    <a:pt x="46269" y="4974"/>
                    <a:pt x="46201" y="4974"/>
                  </a:cubicBezTo>
                  <a:cubicBezTo>
                    <a:pt x="46165" y="4974"/>
                    <a:pt x="46448" y="4644"/>
                    <a:pt x="47319" y="3714"/>
                  </a:cubicBezTo>
                  <a:cubicBezTo>
                    <a:pt x="47585" y="3431"/>
                    <a:pt x="47547" y="3361"/>
                    <a:pt x="47469" y="3315"/>
                  </a:cubicBezTo>
                  <a:lnTo>
                    <a:pt x="47469" y="3315"/>
                  </a:lnTo>
                  <a:cubicBezTo>
                    <a:pt x="47491" y="3326"/>
                    <a:pt x="47514" y="3332"/>
                    <a:pt x="47536" y="3332"/>
                  </a:cubicBezTo>
                  <a:cubicBezTo>
                    <a:pt x="47589" y="3332"/>
                    <a:pt x="47639" y="3302"/>
                    <a:pt x="47666" y="3252"/>
                  </a:cubicBezTo>
                  <a:close/>
                  <a:moveTo>
                    <a:pt x="48413" y="3425"/>
                  </a:moveTo>
                  <a:cubicBezTo>
                    <a:pt x="48578" y="3500"/>
                    <a:pt x="48740" y="3587"/>
                    <a:pt x="48893" y="3688"/>
                  </a:cubicBezTo>
                  <a:cubicBezTo>
                    <a:pt x="47835" y="4793"/>
                    <a:pt x="47293" y="5332"/>
                    <a:pt x="47198" y="5332"/>
                  </a:cubicBezTo>
                  <a:cubicBezTo>
                    <a:pt x="47095" y="5332"/>
                    <a:pt x="47529" y="4684"/>
                    <a:pt x="48410" y="3425"/>
                  </a:cubicBezTo>
                  <a:close/>
                  <a:moveTo>
                    <a:pt x="24572" y="4280"/>
                  </a:moveTo>
                  <a:lnTo>
                    <a:pt x="24572" y="4280"/>
                  </a:lnTo>
                  <a:cubicBezTo>
                    <a:pt x="23923" y="4770"/>
                    <a:pt x="23305" y="5296"/>
                    <a:pt x="22713" y="5856"/>
                  </a:cubicBezTo>
                  <a:cubicBezTo>
                    <a:pt x="23063" y="5411"/>
                    <a:pt x="23397" y="4958"/>
                    <a:pt x="23732" y="4502"/>
                  </a:cubicBezTo>
                  <a:cubicBezTo>
                    <a:pt x="24012" y="4430"/>
                    <a:pt x="24287" y="4340"/>
                    <a:pt x="24572" y="4280"/>
                  </a:cubicBezTo>
                  <a:close/>
                  <a:moveTo>
                    <a:pt x="47036" y="3431"/>
                  </a:moveTo>
                  <a:lnTo>
                    <a:pt x="47036" y="3431"/>
                  </a:lnTo>
                  <a:cubicBezTo>
                    <a:pt x="46401" y="4245"/>
                    <a:pt x="45783" y="4952"/>
                    <a:pt x="45206" y="5870"/>
                  </a:cubicBezTo>
                  <a:cubicBezTo>
                    <a:pt x="45198" y="5890"/>
                    <a:pt x="45192" y="5912"/>
                    <a:pt x="45194" y="5936"/>
                  </a:cubicBezTo>
                  <a:lnTo>
                    <a:pt x="45194" y="5936"/>
                  </a:lnTo>
                  <a:cubicBezTo>
                    <a:pt x="45123" y="5859"/>
                    <a:pt x="45057" y="5780"/>
                    <a:pt x="44984" y="5706"/>
                  </a:cubicBezTo>
                  <a:cubicBezTo>
                    <a:pt x="44989" y="5700"/>
                    <a:pt x="44995" y="5697"/>
                    <a:pt x="44998" y="5688"/>
                  </a:cubicBezTo>
                  <a:cubicBezTo>
                    <a:pt x="45150" y="5016"/>
                    <a:pt x="45144" y="4277"/>
                    <a:pt x="45947" y="4277"/>
                  </a:cubicBezTo>
                  <a:cubicBezTo>
                    <a:pt x="46016" y="4277"/>
                    <a:pt x="46091" y="4283"/>
                    <a:pt x="46173" y="4294"/>
                  </a:cubicBezTo>
                  <a:cubicBezTo>
                    <a:pt x="46185" y="4295"/>
                    <a:pt x="46197" y="4296"/>
                    <a:pt x="46210" y="4296"/>
                  </a:cubicBezTo>
                  <a:cubicBezTo>
                    <a:pt x="46272" y="4296"/>
                    <a:pt x="46335" y="4276"/>
                    <a:pt x="46366" y="4216"/>
                  </a:cubicBezTo>
                  <a:cubicBezTo>
                    <a:pt x="46563" y="3826"/>
                    <a:pt x="46791" y="3581"/>
                    <a:pt x="47036" y="3431"/>
                  </a:cubicBezTo>
                  <a:close/>
                  <a:moveTo>
                    <a:pt x="49181" y="3887"/>
                  </a:moveTo>
                  <a:cubicBezTo>
                    <a:pt x="49334" y="4002"/>
                    <a:pt x="49479" y="4127"/>
                    <a:pt x="49617" y="4251"/>
                  </a:cubicBezTo>
                  <a:cubicBezTo>
                    <a:pt x="48205" y="5470"/>
                    <a:pt x="47619" y="6029"/>
                    <a:pt x="47574" y="6029"/>
                  </a:cubicBezTo>
                  <a:cubicBezTo>
                    <a:pt x="47521" y="6029"/>
                    <a:pt x="48210" y="5263"/>
                    <a:pt x="49181" y="3896"/>
                  </a:cubicBezTo>
                  <a:cubicBezTo>
                    <a:pt x="49181" y="3893"/>
                    <a:pt x="49178" y="3890"/>
                    <a:pt x="49181" y="3887"/>
                  </a:cubicBezTo>
                  <a:close/>
                  <a:moveTo>
                    <a:pt x="63247" y="4479"/>
                  </a:moveTo>
                  <a:cubicBezTo>
                    <a:pt x="63388" y="4496"/>
                    <a:pt x="63527" y="4525"/>
                    <a:pt x="63662" y="4562"/>
                  </a:cubicBezTo>
                  <a:cubicBezTo>
                    <a:pt x="63154" y="5056"/>
                    <a:pt x="62655" y="5558"/>
                    <a:pt x="62161" y="6067"/>
                  </a:cubicBezTo>
                  <a:cubicBezTo>
                    <a:pt x="62539" y="5556"/>
                    <a:pt x="62906" y="5030"/>
                    <a:pt x="63247" y="4479"/>
                  </a:cubicBezTo>
                  <a:close/>
                  <a:moveTo>
                    <a:pt x="61572" y="3110"/>
                  </a:moveTo>
                  <a:cubicBezTo>
                    <a:pt x="61647" y="3249"/>
                    <a:pt x="61728" y="3382"/>
                    <a:pt x="61792" y="3529"/>
                  </a:cubicBezTo>
                  <a:cubicBezTo>
                    <a:pt x="60928" y="4453"/>
                    <a:pt x="60077" y="5385"/>
                    <a:pt x="59222" y="6318"/>
                  </a:cubicBezTo>
                  <a:cubicBezTo>
                    <a:pt x="60054" y="5284"/>
                    <a:pt x="60848" y="4225"/>
                    <a:pt x="61572" y="3110"/>
                  </a:cubicBezTo>
                  <a:close/>
                  <a:moveTo>
                    <a:pt x="47285" y="4438"/>
                  </a:moveTo>
                  <a:cubicBezTo>
                    <a:pt x="47328" y="4438"/>
                    <a:pt x="46817" y="5090"/>
                    <a:pt x="45965" y="6517"/>
                  </a:cubicBezTo>
                  <a:cubicBezTo>
                    <a:pt x="45881" y="6656"/>
                    <a:pt x="45996" y="6778"/>
                    <a:pt x="46122" y="6778"/>
                  </a:cubicBezTo>
                  <a:cubicBezTo>
                    <a:pt x="46164" y="6778"/>
                    <a:pt x="46208" y="6764"/>
                    <a:pt x="46245" y="6733"/>
                  </a:cubicBezTo>
                  <a:cubicBezTo>
                    <a:pt x="46493" y="6549"/>
                    <a:pt x="46722" y="6344"/>
                    <a:pt x="46955" y="6142"/>
                  </a:cubicBezTo>
                  <a:lnTo>
                    <a:pt x="46955" y="6142"/>
                  </a:lnTo>
                  <a:cubicBezTo>
                    <a:pt x="46656" y="6459"/>
                    <a:pt x="46368" y="6787"/>
                    <a:pt x="46091" y="7124"/>
                  </a:cubicBezTo>
                  <a:lnTo>
                    <a:pt x="46091" y="7124"/>
                  </a:lnTo>
                  <a:cubicBezTo>
                    <a:pt x="45875" y="6776"/>
                    <a:pt x="45636" y="6444"/>
                    <a:pt x="45370" y="6130"/>
                  </a:cubicBezTo>
                  <a:cubicBezTo>
                    <a:pt x="45414" y="6130"/>
                    <a:pt x="45457" y="6116"/>
                    <a:pt x="45489" y="6087"/>
                  </a:cubicBezTo>
                  <a:cubicBezTo>
                    <a:pt x="46705" y="5023"/>
                    <a:pt x="47244" y="4438"/>
                    <a:pt x="47285" y="4438"/>
                  </a:cubicBezTo>
                  <a:close/>
                  <a:moveTo>
                    <a:pt x="32910" y="5752"/>
                  </a:moveTo>
                  <a:cubicBezTo>
                    <a:pt x="33095" y="5977"/>
                    <a:pt x="33265" y="6214"/>
                    <a:pt x="33421" y="6462"/>
                  </a:cubicBezTo>
                  <a:lnTo>
                    <a:pt x="33424" y="6462"/>
                  </a:lnTo>
                  <a:cubicBezTo>
                    <a:pt x="33410" y="6468"/>
                    <a:pt x="33395" y="6468"/>
                    <a:pt x="33384" y="6479"/>
                  </a:cubicBezTo>
                  <a:cubicBezTo>
                    <a:pt x="33098" y="6811"/>
                    <a:pt x="32823" y="7155"/>
                    <a:pt x="32543" y="7490"/>
                  </a:cubicBezTo>
                  <a:cubicBezTo>
                    <a:pt x="32766" y="6912"/>
                    <a:pt x="32896" y="6332"/>
                    <a:pt x="32910" y="5752"/>
                  </a:cubicBezTo>
                  <a:close/>
                  <a:moveTo>
                    <a:pt x="32246" y="5076"/>
                  </a:moveTo>
                  <a:cubicBezTo>
                    <a:pt x="32373" y="5183"/>
                    <a:pt x="32500" y="5302"/>
                    <a:pt x="32619" y="5426"/>
                  </a:cubicBezTo>
                  <a:cubicBezTo>
                    <a:pt x="31949" y="6162"/>
                    <a:pt x="31348" y="6953"/>
                    <a:pt x="30788" y="7773"/>
                  </a:cubicBezTo>
                  <a:cubicBezTo>
                    <a:pt x="31308" y="6898"/>
                    <a:pt x="31793" y="5997"/>
                    <a:pt x="32243" y="5076"/>
                  </a:cubicBezTo>
                  <a:close/>
                  <a:moveTo>
                    <a:pt x="60905" y="2192"/>
                  </a:moveTo>
                  <a:cubicBezTo>
                    <a:pt x="61076" y="2365"/>
                    <a:pt x="61232" y="2553"/>
                    <a:pt x="61373" y="2752"/>
                  </a:cubicBezTo>
                  <a:cubicBezTo>
                    <a:pt x="59635" y="4404"/>
                    <a:pt x="57969" y="6121"/>
                    <a:pt x="56347" y="7877"/>
                  </a:cubicBezTo>
                  <a:cubicBezTo>
                    <a:pt x="57923" y="6029"/>
                    <a:pt x="59468" y="4153"/>
                    <a:pt x="60905" y="2192"/>
                  </a:cubicBezTo>
                  <a:close/>
                  <a:moveTo>
                    <a:pt x="19191" y="6165"/>
                  </a:moveTo>
                  <a:cubicBezTo>
                    <a:pt x="18539" y="6757"/>
                    <a:pt x="17880" y="7351"/>
                    <a:pt x="17234" y="7960"/>
                  </a:cubicBezTo>
                  <a:cubicBezTo>
                    <a:pt x="17701" y="7383"/>
                    <a:pt x="18062" y="6927"/>
                    <a:pt x="18215" y="6733"/>
                  </a:cubicBezTo>
                  <a:cubicBezTo>
                    <a:pt x="18235" y="6702"/>
                    <a:pt x="18247" y="6667"/>
                    <a:pt x="18247" y="6630"/>
                  </a:cubicBezTo>
                  <a:lnTo>
                    <a:pt x="18244" y="6630"/>
                  </a:lnTo>
                  <a:cubicBezTo>
                    <a:pt x="18559" y="6471"/>
                    <a:pt x="18873" y="6315"/>
                    <a:pt x="19191" y="6165"/>
                  </a:cubicBezTo>
                  <a:close/>
                  <a:moveTo>
                    <a:pt x="15360" y="8272"/>
                  </a:moveTo>
                  <a:lnTo>
                    <a:pt x="15360" y="8272"/>
                  </a:lnTo>
                  <a:cubicBezTo>
                    <a:pt x="15358" y="8274"/>
                    <a:pt x="15356" y="8276"/>
                    <a:pt x="15354" y="8279"/>
                  </a:cubicBezTo>
                  <a:lnTo>
                    <a:pt x="15354" y="8279"/>
                  </a:lnTo>
                  <a:cubicBezTo>
                    <a:pt x="15356" y="8276"/>
                    <a:pt x="15358" y="8274"/>
                    <a:pt x="15360" y="8272"/>
                  </a:cubicBezTo>
                  <a:close/>
                  <a:moveTo>
                    <a:pt x="43179" y="7239"/>
                  </a:moveTo>
                  <a:lnTo>
                    <a:pt x="43179" y="7239"/>
                  </a:lnTo>
                  <a:cubicBezTo>
                    <a:pt x="42911" y="7628"/>
                    <a:pt x="42642" y="8012"/>
                    <a:pt x="42371" y="8399"/>
                  </a:cubicBezTo>
                  <a:cubicBezTo>
                    <a:pt x="42293" y="7787"/>
                    <a:pt x="42495" y="7299"/>
                    <a:pt x="43179" y="7239"/>
                  </a:cubicBezTo>
                  <a:close/>
                  <a:moveTo>
                    <a:pt x="55960" y="1588"/>
                  </a:moveTo>
                  <a:cubicBezTo>
                    <a:pt x="56013" y="1588"/>
                    <a:pt x="55782" y="1923"/>
                    <a:pt x="55100" y="2787"/>
                  </a:cubicBezTo>
                  <a:cubicBezTo>
                    <a:pt x="54632" y="3379"/>
                    <a:pt x="54147" y="3956"/>
                    <a:pt x="53668" y="4539"/>
                  </a:cubicBezTo>
                  <a:cubicBezTo>
                    <a:pt x="52227" y="5850"/>
                    <a:pt x="50792" y="7161"/>
                    <a:pt x="49386" y="8500"/>
                  </a:cubicBezTo>
                  <a:lnTo>
                    <a:pt x="49383" y="8500"/>
                  </a:lnTo>
                  <a:cubicBezTo>
                    <a:pt x="49915" y="7911"/>
                    <a:pt x="50440" y="7322"/>
                    <a:pt x="50963" y="6728"/>
                  </a:cubicBezTo>
                  <a:cubicBezTo>
                    <a:pt x="51390" y="6315"/>
                    <a:pt x="51817" y="5899"/>
                    <a:pt x="52239" y="5481"/>
                  </a:cubicBezTo>
                  <a:cubicBezTo>
                    <a:pt x="52752" y="4971"/>
                    <a:pt x="55791" y="1588"/>
                    <a:pt x="55960" y="1588"/>
                  </a:cubicBezTo>
                  <a:close/>
                  <a:moveTo>
                    <a:pt x="30629" y="4155"/>
                  </a:moveTo>
                  <a:cubicBezTo>
                    <a:pt x="30777" y="4207"/>
                    <a:pt x="30915" y="4271"/>
                    <a:pt x="31057" y="4332"/>
                  </a:cubicBezTo>
                  <a:cubicBezTo>
                    <a:pt x="29879" y="5700"/>
                    <a:pt x="28724" y="7117"/>
                    <a:pt x="27592" y="8564"/>
                  </a:cubicBezTo>
                  <a:cubicBezTo>
                    <a:pt x="28588" y="7048"/>
                    <a:pt x="29590" y="5561"/>
                    <a:pt x="30629" y="4155"/>
                  </a:cubicBezTo>
                  <a:close/>
                  <a:moveTo>
                    <a:pt x="43595" y="7262"/>
                  </a:moveTo>
                  <a:cubicBezTo>
                    <a:pt x="43687" y="7270"/>
                    <a:pt x="43759" y="7265"/>
                    <a:pt x="43863" y="7288"/>
                  </a:cubicBezTo>
                  <a:cubicBezTo>
                    <a:pt x="44210" y="7366"/>
                    <a:pt x="44550" y="7467"/>
                    <a:pt x="44880" y="7594"/>
                  </a:cubicBezTo>
                  <a:cubicBezTo>
                    <a:pt x="44530" y="7845"/>
                    <a:pt x="44195" y="8108"/>
                    <a:pt x="43872" y="8382"/>
                  </a:cubicBezTo>
                  <a:cubicBezTo>
                    <a:pt x="44060" y="8142"/>
                    <a:pt x="44250" y="7906"/>
                    <a:pt x="44435" y="7666"/>
                  </a:cubicBezTo>
                  <a:cubicBezTo>
                    <a:pt x="44532" y="7538"/>
                    <a:pt x="44401" y="7413"/>
                    <a:pt x="44273" y="7413"/>
                  </a:cubicBezTo>
                  <a:cubicBezTo>
                    <a:pt x="44233" y="7413"/>
                    <a:pt x="44193" y="7425"/>
                    <a:pt x="44161" y="7452"/>
                  </a:cubicBezTo>
                  <a:cubicBezTo>
                    <a:pt x="43368" y="8116"/>
                    <a:pt x="42733" y="8726"/>
                    <a:pt x="42565" y="8726"/>
                  </a:cubicBezTo>
                  <a:cubicBezTo>
                    <a:pt x="42451" y="8726"/>
                    <a:pt x="42550" y="8446"/>
                    <a:pt x="42959" y="7714"/>
                  </a:cubicBezTo>
                  <a:lnTo>
                    <a:pt x="42959" y="7714"/>
                  </a:lnTo>
                  <a:cubicBezTo>
                    <a:pt x="42891" y="7837"/>
                    <a:pt x="42999" y="7952"/>
                    <a:pt x="43107" y="7952"/>
                  </a:cubicBezTo>
                  <a:cubicBezTo>
                    <a:pt x="43156" y="7952"/>
                    <a:pt x="43204" y="7929"/>
                    <a:pt x="43237" y="7874"/>
                  </a:cubicBezTo>
                  <a:lnTo>
                    <a:pt x="43595" y="7262"/>
                  </a:lnTo>
                  <a:close/>
                  <a:moveTo>
                    <a:pt x="33612" y="6774"/>
                  </a:moveTo>
                  <a:cubicBezTo>
                    <a:pt x="33840" y="7172"/>
                    <a:pt x="34045" y="7559"/>
                    <a:pt x="34253" y="7940"/>
                  </a:cubicBezTo>
                  <a:cubicBezTo>
                    <a:pt x="34248" y="7940"/>
                    <a:pt x="34243" y="7940"/>
                    <a:pt x="34238" y="7940"/>
                  </a:cubicBezTo>
                  <a:cubicBezTo>
                    <a:pt x="34214" y="7940"/>
                    <a:pt x="34191" y="7946"/>
                    <a:pt x="34172" y="7958"/>
                  </a:cubicBezTo>
                  <a:cubicBezTo>
                    <a:pt x="33799" y="8232"/>
                    <a:pt x="33447" y="8529"/>
                    <a:pt x="33109" y="8844"/>
                  </a:cubicBezTo>
                  <a:cubicBezTo>
                    <a:pt x="33369" y="8454"/>
                    <a:pt x="33629" y="8067"/>
                    <a:pt x="33880" y="7669"/>
                  </a:cubicBezTo>
                  <a:cubicBezTo>
                    <a:pt x="33969" y="7528"/>
                    <a:pt x="33848" y="7401"/>
                    <a:pt x="33717" y="7401"/>
                  </a:cubicBezTo>
                  <a:cubicBezTo>
                    <a:pt x="33674" y="7401"/>
                    <a:pt x="33629" y="7415"/>
                    <a:pt x="33591" y="7447"/>
                  </a:cubicBezTo>
                  <a:cubicBezTo>
                    <a:pt x="33274" y="7709"/>
                    <a:pt x="32988" y="7998"/>
                    <a:pt x="32691" y="8275"/>
                  </a:cubicBezTo>
                  <a:cubicBezTo>
                    <a:pt x="33000" y="7776"/>
                    <a:pt x="33314" y="7279"/>
                    <a:pt x="33612" y="6774"/>
                  </a:cubicBezTo>
                  <a:close/>
                  <a:moveTo>
                    <a:pt x="15626" y="8027"/>
                  </a:moveTo>
                  <a:cubicBezTo>
                    <a:pt x="15444" y="8223"/>
                    <a:pt x="15253" y="8420"/>
                    <a:pt x="15080" y="8619"/>
                  </a:cubicBezTo>
                  <a:cubicBezTo>
                    <a:pt x="15217" y="8446"/>
                    <a:pt x="15313" y="8323"/>
                    <a:pt x="15354" y="8279"/>
                  </a:cubicBezTo>
                  <a:lnTo>
                    <a:pt x="15354" y="8279"/>
                  </a:lnTo>
                  <a:cubicBezTo>
                    <a:pt x="15111" y="8530"/>
                    <a:pt x="14718" y="8920"/>
                    <a:pt x="14300" y="9338"/>
                  </a:cubicBezTo>
                  <a:cubicBezTo>
                    <a:pt x="14286" y="9320"/>
                    <a:pt x="14269" y="9303"/>
                    <a:pt x="14251" y="9286"/>
                  </a:cubicBezTo>
                  <a:cubicBezTo>
                    <a:pt x="14471" y="8980"/>
                    <a:pt x="14667" y="8700"/>
                    <a:pt x="14832" y="8474"/>
                  </a:cubicBezTo>
                  <a:lnTo>
                    <a:pt x="14829" y="8474"/>
                  </a:lnTo>
                  <a:cubicBezTo>
                    <a:pt x="15103" y="8316"/>
                    <a:pt x="15372" y="8165"/>
                    <a:pt x="15626" y="8027"/>
                  </a:cubicBezTo>
                  <a:close/>
                  <a:moveTo>
                    <a:pt x="61901" y="3916"/>
                  </a:moveTo>
                  <a:cubicBezTo>
                    <a:pt x="61948" y="4072"/>
                    <a:pt x="62008" y="4222"/>
                    <a:pt x="62040" y="4392"/>
                  </a:cubicBezTo>
                  <a:cubicBezTo>
                    <a:pt x="60507" y="6113"/>
                    <a:pt x="58934" y="7779"/>
                    <a:pt x="57346" y="9427"/>
                  </a:cubicBezTo>
                  <a:cubicBezTo>
                    <a:pt x="58858" y="7585"/>
                    <a:pt x="60366" y="5737"/>
                    <a:pt x="61901" y="3916"/>
                  </a:cubicBezTo>
                  <a:close/>
                  <a:moveTo>
                    <a:pt x="38929" y="8428"/>
                  </a:moveTo>
                  <a:cubicBezTo>
                    <a:pt x="38470" y="8956"/>
                    <a:pt x="38032" y="9496"/>
                    <a:pt x="37610" y="10054"/>
                  </a:cubicBezTo>
                  <a:cubicBezTo>
                    <a:pt x="37821" y="9652"/>
                    <a:pt x="38020" y="9239"/>
                    <a:pt x="38196" y="8809"/>
                  </a:cubicBezTo>
                  <a:cubicBezTo>
                    <a:pt x="38225" y="8737"/>
                    <a:pt x="38188" y="8674"/>
                    <a:pt x="38133" y="8636"/>
                  </a:cubicBezTo>
                  <a:cubicBezTo>
                    <a:pt x="38393" y="8549"/>
                    <a:pt x="38658" y="8480"/>
                    <a:pt x="38927" y="8428"/>
                  </a:cubicBezTo>
                  <a:close/>
                  <a:moveTo>
                    <a:pt x="26634" y="3916"/>
                  </a:moveTo>
                  <a:cubicBezTo>
                    <a:pt x="24720" y="6055"/>
                    <a:pt x="22863" y="8238"/>
                    <a:pt x="21062" y="10466"/>
                  </a:cubicBezTo>
                  <a:cubicBezTo>
                    <a:pt x="22707" y="8362"/>
                    <a:pt x="24327" y="6237"/>
                    <a:pt x="25898" y="4109"/>
                  </a:cubicBezTo>
                  <a:cubicBezTo>
                    <a:pt x="25915" y="4083"/>
                    <a:pt x="25924" y="4051"/>
                    <a:pt x="25921" y="4023"/>
                  </a:cubicBezTo>
                  <a:cubicBezTo>
                    <a:pt x="26157" y="3982"/>
                    <a:pt x="26397" y="3948"/>
                    <a:pt x="26634" y="3916"/>
                  </a:cubicBezTo>
                  <a:close/>
                  <a:moveTo>
                    <a:pt x="62147" y="5400"/>
                  </a:moveTo>
                  <a:lnTo>
                    <a:pt x="62147" y="5400"/>
                  </a:lnTo>
                  <a:cubicBezTo>
                    <a:pt x="60842" y="6635"/>
                    <a:pt x="59159" y="9182"/>
                    <a:pt x="57588" y="10770"/>
                  </a:cubicBezTo>
                  <a:cubicBezTo>
                    <a:pt x="57539" y="10819"/>
                    <a:pt x="57493" y="10871"/>
                    <a:pt x="57444" y="10923"/>
                  </a:cubicBezTo>
                  <a:cubicBezTo>
                    <a:pt x="58639" y="9531"/>
                    <a:pt x="59800" y="8113"/>
                    <a:pt x="60900" y="6641"/>
                  </a:cubicBezTo>
                  <a:cubicBezTo>
                    <a:pt x="61315" y="6225"/>
                    <a:pt x="61720" y="5804"/>
                    <a:pt x="62147" y="5400"/>
                  </a:cubicBezTo>
                  <a:close/>
                  <a:moveTo>
                    <a:pt x="65230" y="8330"/>
                  </a:moveTo>
                  <a:cubicBezTo>
                    <a:pt x="65242" y="8598"/>
                    <a:pt x="65250" y="8867"/>
                    <a:pt x="65268" y="9133"/>
                  </a:cubicBezTo>
                  <a:lnTo>
                    <a:pt x="65268" y="9130"/>
                  </a:lnTo>
                  <a:cubicBezTo>
                    <a:pt x="65268" y="9150"/>
                    <a:pt x="65271" y="9173"/>
                    <a:pt x="65273" y="9193"/>
                  </a:cubicBezTo>
                  <a:cubicBezTo>
                    <a:pt x="64575" y="9750"/>
                    <a:pt x="63902" y="10345"/>
                    <a:pt x="63241" y="10963"/>
                  </a:cubicBezTo>
                  <a:cubicBezTo>
                    <a:pt x="63937" y="10103"/>
                    <a:pt x="64612" y="9231"/>
                    <a:pt x="65230" y="8330"/>
                  </a:cubicBezTo>
                  <a:close/>
                  <a:moveTo>
                    <a:pt x="19096" y="7322"/>
                  </a:moveTo>
                  <a:cubicBezTo>
                    <a:pt x="17941" y="8627"/>
                    <a:pt x="16812" y="9955"/>
                    <a:pt x="15675" y="11278"/>
                  </a:cubicBezTo>
                  <a:lnTo>
                    <a:pt x="15672" y="11278"/>
                  </a:lnTo>
                  <a:cubicBezTo>
                    <a:pt x="16679" y="9857"/>
                    <a:pt x="17866" y="8558"/>
                    <a:pt x="19096" y="7322"/>
                  </a:cubicBezTo>
                  <a:close/>
                  <a:moveTo>
                    <a:pt x="40558" y="8495"/>
                  </a:moveTo>
                  <a:cubicBezTo>
                    <a:pt x="40795" y="8570"/>
                    <a:pt x="41023" y="8668"/>
                    <a:pt x="41239" y="8795"/>
                  </a:cubicBezTo>
                  <a:cubicBezTo>
                    <a:pt x="40494" y="9646"/>
                    <a:pt x="39749" y="10498"/>
                    <a:pt x="39007" y="11353"/>
                  </a:cubicBezTo>
                  <a:cubicBezTo>
                    <a:pt x="39579" y="10443"/>
                    <a:pt x="40093" y="9499"/>
                    <a:pt x="40555" y="8526"/>
                  </a:cubicBezTo>
                  <a:cubicBezTo>
                    <a:pt x="40558" y="8518"/>
                    <a:pt x="40555" y="8506"/>
                    <a:pt x="40558" y="8495"/>
                  </a:cubicBezTo>
                  <a:close/>
                  <a:moveTo>
                    <a:pt x="34397" y="8203"/>
                  </a:moveTo>
                  <a:cubicBezTo>
                    <a:pt x="34417" y="8243"/>
                    <a:pt x="34443" y="8281"/>
                    <a:pt x="34463" y="8321"/>
                  </a:cubicBezTo>
                  <a:cubicBezTo>
                    <a:pt x="33802" y="9058"/>
                    <a:pt x="32581" y="10166"/>
                    <a:pt x="31293" y="11434"/>
                  </a:cubicBezTo>
                  <a:cubicBezTo>
                    <a:pt x="31371" y="11327"/>
                    <a:pt x="31452" y="11220"/>
                    <a:pt x="31530" y="11113"/>
                  </a:cubicBezTo>
                  <a:cubicBezTo>
                    <a:pt x="32362" y="10054"/>
                    <a:pt x="33271" y="9072"/>
                    <a:pt x="34354" y="8272"/>
                  </a:cubicBezTo>
                  <a:cubicBezTo>
                    <a:pt x="34377" y="8252"/>
                    <a:pt x="34382" y="8226"/>
                    <a:pt x="34394" y="8203"/>
                  </a:cubicBezTo>
                  <a:close/>
                  <a:moveTo>
                    <a:pt x="34677" y="8691"/>
                  </a:moveTo>
                  <a:cubicBezTo>
                    <a:pt x="34813" y="8919"/>
                    <a:pt x="34963" y="9144"/>
                    <a:pt x="35124" y="9366"/>
                  </a:cubicBezTo>
                  <a:cubicBezTo>
                    <a:pt x="34359" y="10030"/>
                    <a:pt x="33638" y="10732"/>
                    <a:pt x="32948" y="11462"/>
                  </a:cubicBezTo>
                  <a:cubicBezTo>
                    <a:pt x="33537" y="10547"/>
                    <a:pt x="34108" y="9620"/>
                    <a:pt x="34677" y="8691"/>
                  </a:cubicBezTo>
                  <a:close/>
                  <a:moveTo>
                    <a:pt x="31233" y="7657"/>
                  </a:moveTo>
                  <a:cubicBezTo>
                    <a:pt x="31308" y="8682"/>
                    <a:pt x="30947" y="9491"/>
                    <a:pt x="30150" y="10077"/>
                  </a:cubicBezTo>
                  <a:cubicBezTo>
                    <a:pt x="29726" y="10547"/>
                    <a:pt x="29313" y="11029"/>
                    <a:pt x="28900" y="11511"/>
                  </a:cubicBezTo>
                  <a:cubicBezTo>
                    <a:pt x="29671" y="10233"/>
                    <a:pt x="30436" y="8945"/>
                    <a:pt x="31233" y="7657"/>
                  </a:cubicBezTo>
                  <a:close/>
                  <a:moveTo>
                    <a:pt x="48789" y="5492"/>
                  </a:moveTo>
                  <a:lnTo>
                    <a:pt x="48789" y="5492"/>
                  </a:lnTo>
                  <a:cubicBezTo>
                    <a:pt x="47666" y="7152"/>
                    <a:pt x="46228" y="8656"/>
                    <a:pt x="44888" y="10152"/>
                  </a:cubicBezTo>
                  <a:cubicBezTo>
                    <a:pt x="44400" y="10697"/>
                    <a:pt x="43938" y="11257"/>
                    <a:pt x="43459" y="11812"/>
                  </a:cubicBezTo>
                  <a:cubicBezTo>
                    <a:pt x="44343" y="10585"/>
                    <a:pt x="45145" y="9314"/>
                    <a:pt x="45789" y="7966"/>
                  </a:cubicBezTo>
                  <a:cubicBezTo>
                    <a:pt x="45974" y="8050"/>
                    <a:pt x="46161" y="8139"/>
                    <a:pt x="46346" y="8229"/>
                  </a:cubicBezTo>
                  <a:cubicBezTo>
                    <a:pt x="46375" y="8243"/>
                    <a:pt x="46404" y="8249"/>
                    <a:pt x="46432" y="8249"/>
                  </a:cubicBezTo>
                  <a:cubicBezTo>
                    <a:pt x="46559" y="8249"/>
                    <a:pt x="46663" y="8118"/>
                    <a:pt x="46592" y="7984"/>
                  </a:cubicBezTo>
                  <a:cubicBezTo>
                    <a:pt x="46493" y="7802"/>
                    <a:pt x="46392" y="7626"/>
                    <a:pt x="46288" y="7449"/>
                  </a:cubicBezTo>
                  <a:cubicBezTo>
                    <a:pt x="46629" y="7187"/>
                    <a:pt x="48682" y="5648"/>
                    <a:pt x="48789" y="5492"/>
                  </a:cubicBezTo>
                  <a:close/>
                  <a:moveTo>
                    <a:pt x="17456" y="7045"/>
                  </a:moveTo>
                  <a:lnTo>
                    <a:pt x="13660" y="11226"/>
                  </a:lnTo>
                  <a:cubicBezTo>
                    <a:pt x="12926" y="12033"/>
                    <a:pt x="12589" y="12349"/>
                    <a:pt x="12512" y="12349"/>
                  </a:cubicBezTo>
                  <a:cubicBezTo>
                    <a:pt x="12433" y="12349"/>
                    <a:pt x="12630" y="12014"/>
                    <a:pt x="12952" y="11535"/>
                  </a:cubicBezTo>
                  <a:cubicBezTo>
                    <a:pt x="14208" y="10247"/>
                    <a:pt x="15317" y="8832"/>
                    <a:pt x="16570" y="7519"/>
                  </a:cubicBezTo>
                  <a:cubicBezTo>
                    <a:pt x="16708" y="7447"/>
                    <a:pt x="16835" y="7377"/>
                    <a:pt x="16939" y="7320"/>
                  </a:cubicBezTo>
                  <a:lnTo>
                    <a:pt x="16936" y="7320"/>
                  </a:lnTo>
                  <a:cubicBezTo>
                    <a:pt x="17107" y="7224"/>
                    <a:pt x="17286" y="7141"/>
                    <a:pt x="17456" y="7045"/>
                  </a:cubicBezTo>
                  <a:close/>
                  <a:moveTo>
                    <a:pt x="13793" y="9108"/>
                  </a:moveTo>
                  <a:cubicBezTo>
                    <a:pt x="13657" y="9272"/>
                    <a:pt x="13527" y="9439"/>
                    <a:pt x="13394" y="9606"/>
                  </a:cubicBezTo>
                  <a:cubicBezTo>
                    <a:pt x="12614" y="10521"/>
                    <a:pt x="11829" y="11428"/>
                    <a:pt x="11079" y="12372"/>
                  </a:cubicBezTo>
                  <a:cubicBezTo>
                    <a:pt x="10877" y="11286"/>
                    <a:pt x="12267" y="10091"/>
                    <a:pt x="13793" y="9108"/>
                  </a:cubicBezTo>
                  <a:close/>
                  <a:moveTo>
                    <a:pt x="37832" y="8740"/>
                  </a:moveTo>
                  <a:lnTo>
                    <a:pt x="37832" y="8740"/>
                  </a:lnTo>
                  <a:cubicBezTo>
                    <a:pt x="36707" y="10004"/>
                    <a:pt x="35618" y="11295"/>
                    <a:pt x="34544" y="12600"/>
                  </a:cubicBezTo>
                  <a:cubicBezTo>
                    <a:pt x="35110" y="11641"/>
                    <a:pt x="35641" y="10671"/>
                    <a:pt x="36132" y="9710"/>
                  </a:cubicBezTo>
                  <a:cubicBezTo>
                    <a:pt x="36167" y="9644"/>
                    <a:pt x="36155" y="9563"/>
                    <a:pt x="36100" y="9514"/>
                  </a:cubicBezTo>
                  <a:cubicBezTo>
                    <a:pt x="36698" y="9216"/>
                    <a:pt x="37275" y="8945"/>
                    <a:pt x="37832" y="8740"/>
                  </a:cubicBezTo>
                  <a:close/>
                  <a:moveTo>
                    <a:pt x="42198" y="9543"/>
                  </a:moveTo>
                  <a:cubicBezTo>
                    <a:pt x="42270" y="9615"/>
                    <a:pt x="42345" y="9696"/>
                    <a:pt x="42417" y="9774"/>
                  </a:cubicBezTo>
                  <a:cubicBezTo>
                    <a:pt x="41788" y="10443"/>
                    <a:pt x="41196" y="11145"/>
                    <a:pt x="40644" y="11878"/>
                  </a:cubicBezTo>
                  <a:cubicBezTo>
                    <a:pt x="40399" y="12144"/>
                    <a:pt x="40206" y="12360"/>
                    <a:pt x="40119" y="12467"/>
                  </a:cubicBezTo>
                  <a:cubicBezTo>
                    <a:pt x="40064" y="12531"/>
                    <a:pt x="40012" y="12600"/>
                    <a:pt x="39957" y="12666"/>
                  </a:cubicBezTo>
                  <a:cubicBezTo>
                    <a:pt x="40575" y="11763"/>
                    <a:pt x="41164" y="10836"/>
                    <a:pt x="41724" y="9889"/>
                  </a:cubicBezTo>
                  <a:cubicBezTo>
                    <a:pt x="41756" y="9886"/>
                    <a:pt x="41791" y="9875"/>
                    <a:pt x="41819" y="9854"/>
                  </a:cubicBezTo>
                  <a:cubicBezTo>
                    <a:pt x="41967" y="9730"/>
                    <a:pt x="42079" y="9641"/>
                    <a:pt x="42198" y="9543"/>
                  </a:cubicBezTo>
                  <a:close/>
                  <a:moveTo>
                    <a:pt x="28314" y="3795"/>
                  </a:moveTo>
                  <a:cubicBezTo>
                    <a:pt x="28531" y="3795"/>
                    <a:pt x="28747" y="3806"/>
                    <a:pt x="28958" y="3821"/>
                  </a:cubicBezTo>
                  <a:cubicBezTo>
                    <a:pt x="26354" y="6832"/>
                    <a:pt x="23729" y="9817"/>
                    <a:pt x="21232" y="12909"/>
                  </a:cubicBezTo>
                  <a:cubicBezTo>
                    <a:pt x="21530" y="12499"/>
                    <a:pt x="21833" y="12080"/>
                    <a:pt x="22142" y="11659"/>
                  </a:cubicBezTo>
                  <a:cubicBezTo>
                    <a:pt x="24249" y="9078"/>
                    <a:pt x="26354" y="6494"/>
                    <a:pt x="28314" y="3797"/>
                  </a:cubicBezTo>
                  <a:lnTo>
                    <a:pt x="28314" y="3795"/>
                  </a:lnTo>
                  <a:close/>
                  <a:moveTo>
                    <a:pt x="12499" y="11959"/>
                  </a:moveTo>
                  <a:cubicBezTo>
                    <a:pt x="12210" y="12395"/>
                    <a:pt x="11936" y="12854"/>
                    <a:pt x="11668" y="13316"/>
                  </a:cubicBezTo>
                  <a:cubicBezTo>
                    <a:pt x="11610" y="13241"/>
                    <a:pt x="11546" y="13166"/>
                    <a:pt x="11480" y="13096"/>
                  </a:cubicBezTo>
                  <a:lnTo>
                    <a:pt x="11474" y="13096"/>
                  </a:lnTo>
                  <a:cubicBezTo>
                    <a:pt x="11387" y="13001"/>
                    <a:pt x="11310" y="12897"/>
                    <a:pt x="11243" y="12785"/>
                  </a:cubicBezTo>
                  <a:lnTo>
                    <a:pt x="11393" y="12750"/>
                  </a:lnTo>
                  <a:cubicBezTo>
                    <a:pt x="11428" y="12790"/>
                    <a:pt x="11478" y="12810"/>
                    <a:pt x="11527" y="12810"/>
                  </a:cubicBezTo>
                  <a:cubicBezTo>
                    <a:pt x="11568" y="12810"/>
                    <a:pt x="11609" y="12796"/>
                    <a:pt x="11642" y="12767"/>
                  </a:cubicBezTo>
                  <a:cubicBezTo>
                    <a:pt x="11942" y="12510"/>
                    <a:pt x="12219" y="12233"/>
                    <a:pt x="12499" y="11959"/>
                  </a:cubicBezTo>
                  <a:close/>
                  <a:moveTo>
                    <a:pt x="15129" y="11477"/>
                  </a:moveTo>
                  <a:lnTo>
                    <a:pt x="15129" y="11477"/>
                  </a:lnTo>
                  <a:cubicBezTo>
                    <a:pt x="14777" y="11988"/>
                    <a:pt x="14445" y="12510"/>
                    <a:pt x="14133" y="13044"/>
                  </a:cubicBezTo>
                  <a:cubicBezTo>
                    <a:pt x="13688" y="13539"/>
                    <a:pt x="13489" y="13739"/>
                    <a:pt x="13456" y="13739"/>
                  </a:cubicBezTo>
                  <a:cubicBezTo>
                    <a:pt x="13374" y="13739"/>
                    <a:pt x="14341" y="12484"/>
                    <a:pt x="15129" y="11477"/>
                  </a:cubicBezTo>
                  <a:close/>
                  <a:moveTo>
                    <a:pt x="39645" y="8367"/>
                  </a:moveTo>
                  <a:cubicBezTo>
                    <a:pt x="39831" y="8367"/>
                    <a:pt x="40016" y="8382"/>
                    <a:pt x="40200" y="8414"/>
                  </a:cubicBezTo>
                  <a:lnTo>
                    <a:pt x="40203" y="8414"/>
                  </a:lnTo>
                  <a:cubicBezTo>
                    <a:pt x="38687" y="10221"/>
                    <a:pt x="37269" y="12106"/>
                    <a:pt x="35843" y="13983"/>
                  </a:cubicBezTo>
                  <a:cubicBezTo>
                    <a:pt x="37157" y="12173"/>
                    <a:pt x="38401" y="10273"/>
                    <a:pt x="39438" y="8373"/>
                  </a:cubicBezTo>
                  <a:cubicBezTo>
                    <a:pt x="39507" y="8369"/>
                    <a:pt x="39576" y="8367"/>
                    <a:pt x="39645" y="8367"/>
                  </a:cubicBezTo>
                  <a:close/>
                  <a:moveTo>
                    <a:pt x="22205" y="4941"/>
                  </a:moveTo>
                  <a:cubicBezTo>
                    <a:pt x="19613" y="7380"/>
                    <a:pt x="17433" y="10149"/>
                    <a:pt x="15149" y="12880"/>
                  </a:cubicBezTo>
                  <a:cubicBezTo>
                    <a:pt x="14357" y="13828"/>
                    <a:pt x="14010" y="14176"/>
                    <a:pt x="13927" y="14176"/>
                  </a:cubicBezTo>
                  <a:cubicBezTo>
                    <a:pt x="13835" y="14176"/>
                    <a:pt x="14074" y="13739"/>
                    <a:pt x="14390" y="13218"/>
                  </a:cubicBezTo>
                  <a:cubicBezTo>
                    <a:pt x="16798" y="10567"/>
                    <a:pt x="19084" y="7816"/>
                    <a:pt x="21521" y="5189"/>
                  </a:cubicBezTo>
                  <a:cubicBezTo>
                    <a:pt x="21749" y="5105"/>
                    <a:pt x="21974" y="5019"/>
                    <a:pt x="22205" y="4941"/>
                  </a:cubicBezTo>
                  <a:close/>
                  <a:moveTo>
                    <a:pt x="15117" y="10966"/>
                  </a:moveTo>
                  <a:cubicBezTo>
                    <a:pt x="14150" y="12196"/>
                    <a:pt x="13232" y="13469"/>
                    <a:pt x="12401" y="14832"/>
                  </a:cubicBezTo>
                  <a:lnTo>
                    <a:pt x="12398" y="14832"/>
                  </a:lnTo>
                  <a:cubicBezTo>
                    <a:pt x="12329" y="14647"/>
                    <a:pt x="12259" y="14459"/>
                    <a:pt x="12181" y="14271"/>
                  </a:cubicBezTo>
                  <a:cubicBezTo>
                    <a:pt x="13163" y="13244"/>
                    <a:pt x="14150" y="12103"/>
                    <a:pt x="15117" y="10966"/>
                  </a:cubicBezTo>
                  <a:close/>
                  <a:moveTo>
                    <a:pt x="25459" y="4106"/>
                  </a:moveTo>
                  <a:cubicBezTo>
                    <a:pt x="24217" y="5717"/>
                    <a:pt x="22941" y="7296"/>
                    <a:pt x="21674" y="8887"/>
                  </a:cubicBezTo>
                  <a:cubicBezTo>
                    <a:pt x="21186" y="9401"/>
                    <a:pt x="20707" y="9921"/>
                    <a:pt x="20277" y="10443"/>
                  </a:cubicBezTo>
                  <a:cubicBezTo>
                    <a:pt x="19032" y="11945"/>
                    <a:pt x="16457" y="14476"/>
                    <a:pt x="15683" y="16044"/>
                  </a:cubicBezTo>
                  <a:cubicBezTo>
                    <a:pt x="17863" y="11630"/>
                    <a:pt x="22410" y="8512"/>
                    <a:pt x="25026" y="4317"/>
                  </a:cubicBezTo>
                  <a:cubicBezTo>
                    <a:pt x="25046" y="4277"/>
                    <a:pt x="25049" y="4230"/>
                    <a:pt x="25029" y="4187"/>
                  </a:cubicBezTo>
                  <a:cubicBezTo>
                    <a:pt x="25173" y="4158"/>
                    <a:pt x="25314" y="4132"/>
                    <a:pt x="25459" y="4106"/>
                  </a:cubicBezTo>
                  <a:close/>
                  <a:moveTo>
                    <a:pt x="13521" y="14153"/>
                  </a:moveTo>
                  <a:lnTo>
                    <a:pt x="13521" y="14153"/>
                  </a:lnTo>
                  <a:cubicBezTo>
                    <a:pt x="13336" y="14514"/>
                    <a:pt x="13149" y="14875"/>
                    <a:pt x="12984" y="15247"/>
                  </a:cubicBezTo>
                  <a:cubicBezTo>
                    <a:pt x="12928" y="15374"/>
                    <a:pt x="13026" y="15515"/>
                    <a:pt x="13140" y="15515"/>
                  </a:cubicBezTo>
                  <a:cubicBezTo>
                    <a:pt x="13179" y="15515"/>
                    <a:pt x="13220" y="15498"/>
                    <a:pt x="13258" y="15458"/>
                  </a:cubicBezTo>
                  <a:cubicBezTo>
                    <a:pt x="13515" y="15190"/>
                    <a:pt x="13755" y="14904"/>
                    <a:pt x="14006" y="14629"/>
                  </a:cubicBezTo>
                  <a:lnTo>
                    <a:pt x="14006" y="14629"/>
                  </a:lnTo>
                  <a:cubicBezTo>
                    <a:pt x="13712" y="15109"/>
                    <a:pt x="13443" y="15602"/>
                    <a:pt x="13203" y="16110"/>
                  </a:cubicBezTo>
                  <a:cubicBezTo>
                    <a:pt x="13195" y="16142"/>
                    <a:pt x="13192" y="16174"/>
                    <a:pt x="13201" y="16206"/>
                  </a:cubicBezTo>
                  <a:lnTo>
                    <a:pt x="13198" y="16206"/>
                  </a:lnTo>
                  <a:cubicBezTo>
                    <a:pt x="12894" y="15972"/>
                    <a:pt x="12701" y="15597"/>
                    <a:pt x="12531" y="15172"/>
                  </a:cubicBezTo>
                  <a:cubicBezTo>
                    <a:pt x="12560" y="15169"/>
                    <a:pt x="12588" y="15155"/>
                    <a:pt x="12612" y="15135"/>
                  </a:cubicBezTo>
                  <a:cubicBezTo>
                    <a:pt x="12920" y="14814"/>
                    <a:pt x="13218" y="14479"/>
                    <a:pt x="13521" y="14153"/>
                  </a:cubicBezTo>
                  <a:close/>
                  <a:moveTo>
                    <a:pt x="44713" y="8825"/>
                  </a:moveTo>
                  <a:cubicBezTo>
                    <a:pt x="44871" y="8825"/>
                    <a:pt x="42923" y="11924"/>
                    <a:pt x="42264" y="12738"/>
                  </a:cubicBezTo>
                  <a:cubicBezTo>
                    <a:pt x="41268" y="13968"/>
                    <a:pt x="40269" y="15181"/>
                    <a:pt x="39273" y="16399"/>
                  </a:cubicBezTo>
                  <a:cubicBezTo>
                    <a:pt x="39481" y="16108"/>
                    <a:pt x="39697" y="15825"/>
                    <a:pt x="39902" y="15527"/>
                  </a:cubicBezTo>
                  <a:cubicBezTo>
                    <a:pt x="40266" y="14993"/>
                    <a:pt x="40639" y="14465"/>
                    <a:pt x="41008" y="13934"/>
                  </a:cubicBezTo>
                  <a:cubicBezTo>
                    <a:pt x="42359" y="12354"/>
                    <a:pt x="43632" y="10718"/>
                    <a:pt x="44608" y="8913"/>
                  </a:cubicBezTo>
                  <a:cubicBezTo>
                    <a:pt x="44664" y="8853"/>
                    <a:pt x="44698" y="8825"/>
                    <a:pt x="44713" y="8825"/>
                  </a:cubicBezTo>
                  <a:close/>
                  <a:moveTo>
                    <a:pt x="15438" y="14142"/>
                  </a:moveTo>
                  <a:cubicBezTo>
                    <a:pt x="14869" y="14892"/>
                    <a:pt x="14315" y="15657"/>
                    <a:pt x="13789" y="16442"/>
                  </a:cubicBezTo>
                  <a:cubicBezTo>
                    <a:pt x="13662" y="16428"/>
                    <a:pt x="13538" y="16393"/>
                    <a:pt x="13420" y="16341"/>
                  </a:cubicBezTo>
                  <a:lnTo>
                    <a:pt x="13417" y="16341"/>
                  </a:lnTo>
                  <a:cubicBezTo>
                    <a:pt x="13434" y="16333"/>
                    <a:pt x="13455" y="16333"/>
                    <a:pt x="13469" y="16318"/>
                  </a:cubicBezTo>
                  <a:cubicBezTo>
                    <a:pt x="14139" y="15608"/>
                    <a:pt x="14788" y="14875"/>
                    <a:pt x="15438" y="14142"/>
                  </a:cubicBezTo>
                  <a:close/>
                  <a:moveTo>
                    <a:pt x="60773" y="5105"/>
                  </a:moveTo>
                  <a:cubicBezTo>
                    <a:pt x="58785" y="7283"/>
                    <a:pt x="56717" y="9710"/>
                    <a:pt x="54658" y="12216"/>
                  </a:cubicBezTo>
                  <a:cubicBezTo>
                    <a:pt x="53255" y="13671"/>
                    <a:pt x="51866" y="15135"/>
                    <a:pt x="50506" y="16630"/>
                  </a:cubicBezTo>
                  <a:cubicBezTo>
                    <a:pt x="53844" y="12715"/>
                    <a:pt x="57312" y="8893"/>
                    <a:pt x="60773" y="5105"/>
                  </a:cubicBezTo>
                  <a:close/>
                  <a:moveTo>
                    <a:pt x="18611" y="13558"/>
                  </a:moveTo>
                  <a:lnTo>
                    <a:pt x="18611" y="13558"/>
                  </a:lnTo>
                  <a:cubicBezTo>
                    <a:pt x="17970" y="14384"/>
                    <a:pt x="17329" y="15213"/>
                    <a:pt x="16700" y="16047"/>
                  </a:cubicBezTo>
                  <a:cubicBezTo>
                    <a:pt x="15895" y="17119"/>
                    <a:pt x="15586" y="17522"/>
                    <a:pt x="15578" y="17522"/>
                  </a:cubicBezTo>
                  <a:cubicBezTo>
                    <a:pt x="15565" y="17522"/>
                    <a:pt x="16339" y="16462"/>
                    <a:pt x="17060" y="15472"/>
                  </a:cubicBezTo>
                  <a:cubicBezTo>
                    <a:pt x="17580" y="14837"/>
                    <a:pt x="18097" y="14199"/>
                    <a:pt x="18611" y="13558"/>
                  </a:cubicBezTo>
                  <a:close/>
                  <a:moveTo>
                    <a:pt x="70503" y="12383"/>
                  </a:moveTo>
                  <a:cubicBezTo>
                    <a:pt x="70537" y="12383"/>
                    <a:pt x="70288" y="12690"/>
                    <a:pt x="69514" y="13555"/>
                  </a:cubicBezTo>
                  <a:cubicBezTo>
                    <a:pt x="68308" y="14907"/>
                    <a:pt x="67034" y="16200"/>
                    <a:pt x="65802" y="17531"/>
                  </a:cubicBezTo>
                  <a:cubicBezTo>
                    <a:pt x="66801" y="16428"/>
                    <a:pt x="67788" y="15308"/>
                    <a:pt x="68738" y="14156"/>
                  </a:cubicBezTo>
                  <a:cubicBezTo>
                    <a:pt x="68941" y="13909"/>
                    <a:pt x="70426" y="12383"/>
                    <a:pt x="70503" y="12383"/>
                  </a:cubicBezTo>
                  <a:close/>
                  <a:moveTo>
                    <a:pt x="24043" y="5082"/>
                  </a:moveTo>
                  <a:cubicBezTo>
                    <a:pt x="24194" y="5082"/>
                    <a:pt x="23784" y="5718"/>
                    <a:pt x="22147" y="7669"/>
                  </a:cubicBezTo>
                  <a:cubicBezTo>
                    <a:pt x="19494" y="10833"/>
                    <a:pt x="16131" y="13732"/>
                    <a:pt x="14658" y="17675"/>
                  </a:cubicBezTo>
                  <a:cubicBezTo>
                    <a:pt x="14583" y="17309"/>
                    <a:pt x="14503" y="16942"/>
                    <a:pt x="14396" y="16570"/>
                  </a:cubicBezTo>
                  <a:lnTo>
                    <a:pt x="14393" y="16570"/>
                  </a:lnTo>
                  <a:cubicBezTo>
                    <a:pt x="14373" y="16503"/>
                    <a:pt x="14315" y="16457"/>
                    <a:pt x="14246" y="16451"/>
                  </a:cubicBezTo>
                  <a:cubicBezTo>
                    <a:pt x="15709" y="14820"/>
                    <a:pt x="17037" y="13102"/>
                    <a:pt x="18357" y="11350"/>
                  </a:cubicBezTo>
                  <a:cubicBezTo>
                    <a:pt x="19500" y="9831"/>
                    <a:pt x="20658" y="8391"/>
                    <a:pt x="21928" y="6985"/>
                  </a:cubicBezTo>
                  <a:cubicBezTo>
                    <a:pt x="22490" y="6362"/>
                    <a:pt x="23830" y="5082"/>
                    <a:pt x="24043" y="5082"/>
                  </a:cubicBezTo>
                  <a:close/>
                  <a:moveTo>
                    <a:pt x="35012" y="13708"/>
                  </a:moveTo>
                  <a:cubicBezTo>
                    <a:pt x="33889" y="15345"/>
                    <a:pt x="32740" y="16965"/>
                    <a:pt x="31409" y="18446"/>
                  </a:cubicBezTo>
                  <a:cubicBezTo>
                    <a:pt x="32673" y="16977"/>
                    <a:pt x="33788" y="15244"/>
                    <a:pt x="35012" y="13708"/>
                  </a:cubicBezTo>
                  <a:close/>
                  <a:moveTo>
                    <a:pt x="34495" y="8821"/>
                  </a:moveTo>
                  <a:cubicBezTo>
                    <a:pt x="33285" y="10157"/>
                    <a:pt x="32336" y="11740"/>
                    <a:pt x="31331" y="13273"/>
                  </a:cubicBezTo>
                  <a:cubicBezTo>
                    <a:pt x="29928" y="14921"/>
                    <a:pt x="28611" y="16647"/>
                    <a:pt x="27246" y="18342"/>
                  </a:cubicBezTo>
                  <a:cubicBezTo>
                    <a:pt x="27145" y="18468"/>
                    <a:pt x="27245" y="18633"/>
                    <a:pt x="27367" y="18633"/>
                  </a:cubicBezTo>
                  <a:cubicBezTo>
                    <a:pt x="27405" y="18633"/>
                    <a:pt x="27445" y="18617"/>
                    <a:pt x="27483" y="18579"/>
                  </a:cubicBezTo>
                  <a:cubicBezTo>
                    <a:pt x="29065" y="16953"/>
                    <a:pt x="30436" y="15175"/>
                    <a:pt x="31712" y="13322"/>
                  </a:cubicBezTo>
                  <a:cubicBezTo>
                    <a:pt x="32312" y="12611"/>
                    <a:pt x="32927" y="11910"/>
                    <a:pt x="33568" y="11226"/>
                  </a:cubicBezTo>
                  <a:cubicBezTo>
                    <a:pt x="34089" y="10672"/>
                    <a:pt x="34334" y="10447"/>
                    <a:pt x="34387" y="10447"/>
                  </a:cubicBezTo>
                  <a:cubicBezTo>
                    <a:pt x="34600" y="10447"/>
                    <a:pt x="31738" y="14060"/>
                    <a:pt x="31288" y="14615"/>
                  </a:cubicBezTo>
                  <a:cubicBezTo>
                    <a:pt x="30144" y="16021"/>
                    <a:pt x="29079" y="17459"/>
                    <a:pt x="28106" y="18986"/>
                  </a:cubicBezTo>
                  <a:cubicBezTo>
                    <a:pt x="27808" y="18904"/>
                    <a:pt x="27508" y="18858"/>
                    <a:pt x="27214" y="18858"/>
                  </a:cubicBezTo>
                  <a:cubicBezTo>
                    <a:pt x="26839" y="18858"/>
                    <a:pt x="26475" y="18932"/>
                    <a:pt x="26143" y="19096"/>
                  </a:cubicBezTo>
                  <a:cubicBezTo>
                    <a:pt x="26351" y="18807"/>
                    <a:pt x="26556" y="18518"/>
                    <a:pt x="26767" y="18232"/>
                  </a:cubicBezTo>
                  <a:cubicBezTo>
                    <a:pt x="26769" y="18426"/>
                    <a:pt x="26798" y="18619"/>
                    <a:pt x="26853" y="18807"/>
                  </a:cubicBezTo>
                  <a:cubicBezTo>
                    <a:pt x="26865" y="18848"/>
                    <a:pt x="26897" y="18865"/>
                    <a:pt x="26929" y="18865"/>
                  </a:cubicBezTo>
                  <a:cubicBezTo>
                    <a:pt x="26978" y="18865"/>
                    <a:pt x="27027" y="18826"/>
                    <a:pt x="27012" y="18764"/>
                  </a:cubicBezTo>
                  <a:cubicBezTo>
                    <a:pt x="26943" y="18495"/>
                    <a:pt x="26943" y="18209"/>
                    <a:pt x="26998" y="17912"/>
                  </a:cubicBezTo>
                  <a:cubicBezTo>
                    <a:pt x="27006" y="17900"/>
                    <a:pt x="27015" y="17886"/>
                    <a:pt x="27026" y="17874"/>
                  </a:cubicBezTo>
                  <a:cubicBezTo>
                    <a:pt x="27887" y="16662"/>
                    <a:pt x="28678" y="15351"/>
                    <a:pt x="29501" y="14058"/>
                  </a:cubicBezTo>
                  <a:cubicBezTo>
                    <a:pt x="30410" y="13088"/>
                    <a:pt x="31340" y="12230"/>
                    <a:pt x="31862" y="11662"/>
                  </a:cubicBezTo>
                  <a:cubicBezTo>
                    <a:pt x="32734" y="10709"/>
                    <a:pt x="33629" y="9776"/>
                    <a:pt x="34495" y="8821"/>
                  </a:cubicBezTo>
                  <a:close/>
                  <a:moveTo>
                    <a:pt x="27858" y="3809"/>
                  </a:moveTo>
                  <a:lnTo>
                    <a:pt x="27858" y="3809"/>
                  </a:lnTo>
                  <a:cubicBezTo>
                    <a:pt x="26166" y="5986"/>
                    <a:pt x="24466" y="8154"/>
                    <a:pt x="22797" y="10342"/>
                  </a:cubicBezTo>
                  <a:cubicBezTo>
                    <a:pt x="21864" y="11471"/>
                    <a:pt x="20926" y="12594"/>
                    <a:pt x="20002" y="13723"/>
                  </a:cubicBezTo>
                  <a:cubicBezTo>
                    <a:pt x="18713" y="15295"/>
                    <a:pt x="16570" y="17387"/>
                    <a:pt x="15774" y="19265"/>
                  </a:cubicBezTo>
                  <a:lnTo>
                    <a:pt x="15774" y="19265"/>
                  </a:lnTo>
                  <a:cubicBezTo>
                    <a:pt x="18246" y="13421"/>
                    <a:pt x="23543" y="9033"/>
                    <a:pt x="27119" y="3858"/>
                  </a:cubicBezTo>
                  <a:cubicBezTo>
                    <a:pt x="27366" y="3835"/>
                    <a:pt x="27613" y="3818"/>
                    <a:pt x="27858" y="3809"/>
                  </a:cubicBezTo>
                  <a:close/>
                  <a:moveTo>
                    <a:pt x="35211" y="10545"/>
                  </a:moveTo>
                  <a:cubicBezTo>
                    <a:pt x="35436" y="10545"/>
                    <a:pt x="34014" y="12709"/>
                    <a:pt x="33805" y="13027"/>
                  </a:cubicBezTo>
                  <a:cubicBezTo>
                    <a:pt x="33098" y="14116"/>
                    <a:pt x="32362" y="15192"/>
                    <a:pt x="31631" y="16266"/>
                  </a:cubicBezTo>
                  <a:cubicBezTo>
                    <a:pt x="30829" y="17317"/>
                    <a:pt x="30038" y="18377"/>
                    <a:pt x="29267" y="19454"/>
                  </a:cubicBezTo>
                  <a:cubicBezTo>
                    <a:pt x="29252" y="19474"/>
                    <a:pt x="29258" y="19491"/>
                    <a:pt x="29255" y="19508"/>
                  </a:cubicBezTo>
                  <a:cubicBezTo>
                    <a:pt x="28998" y="19344"/>
                    <a:pt x="28727" y="19208"/>
                    <a:pt x="28441" y="19099"/>
                  </a:cubicBezTo>
                  <a:cubicBezTo>
                    <a:pt x="30485" y="16567"/>
                    <a:pt x="32232" y="13812"/>
                    <a:pt x="34377" y="11361"/>
                  </a:cubicBezTo>
                  <a:cubicBezTo>
                    <a:pt x="34892" y="10772"/>
                    <a:pt x="35138" y="10545"/>
                    <a:pt x="35211" y="10545"/>
                  </a:cubicBezTo>
                  <a:close/>
                  <a:moveTo>
                    <a:pt x="37051" y="10278"/>
                  </a:moveTo>
                  <a:cubicBezTo>
                    <a:pt x="37106" y="10278"/>
                    <a:pt x="37052" y="10428"/>
                    <a:pt x="36839" y="10793"/>
                  </a:cubicBezTo>
                  <a:cubicBezTo>
                    <a:pt x="35015" y="13931"/>
                    <a:pt x="32044" y="16988"/>
                    <a:pt x="29824" y="19936"/>
                  </a:cubicBezTo>
                  <a:cubicBezTo>
                    <a:pt x="29720" y="19843"/>
                    <a:pt x="29607" y="19757"/>
                    <a:pt x="29495" y="19673"/>
                  </a:cubicBezTo>
                  <a:cubicBezTo>
                    <a:pt x="29506" y="19664"/>
                    <a:pt x="29518" y="19667"/>
                    <a:pt x="29529" y="19659"/>
                  </a:cubicBezTo>
                  <a:cubicBezTo>
                    <a:pt x="30808" y="18178"/>
                    <a:pt x="32027" y="16552"/>
                    <a:pt x="33141" y="14858"/>
                  </a:cubicBezTo>
                  <a:cubicBezTo>
                    <a:pt x="33485" y="14422"/>
                    <a:pt x="33817" y="13974"/>
                    <a:pt x="34166" y="13544"/>
                  </a:cubicBezTo>
                  <a:cubicBezTo>
                    <a:pt x="34427" y="13217"/>
                    <a:pt x="36807" y="10278"/>
                    <a:pt x="37051" y="10278"/>
                  </a:cubicBezTo>
                  <a:close/>
                  <a:moveTo>
                    <a:pt x="53226" y="13010"/>
                  </a:moveTo>
                  <a:lnTo>
                    <a:pt x="53226" y="13010"/>
                  </a:lnTo>
                  <a:cubicBezTo>
                    <a:pt x="51228" y="15296"/>
                    <a:pt x="49265" y="17606"/>
                    <a:pt x="47336" y="19942"/>
                  </a:cubicBezTo>
                  <a:cubicBezTo>
                    <a:pt x="47403" y="19849"/>
                    <a:pt x="47466" y="19754"/>
                    <a:pt x="47533" y="19662"/>
                  </a:cubicBezTo>
                  <a:cubicBezTo>
                    <a:pt x="49251" y="17303"/>
                    <a:pt x="51225" y="15143"/>
                    <a:pt x="53226" y="13010"/>
                  </a:cubicBezTo>
                  <a:close/>
                  <a:moveTo>
                    <a:pt x="25908" y="5044"/>
                  </a:moveTo>
                  <a:cubicBezTo>
                    <a:pt x="25931" y="5044"/>
                    <a:pt x="25496" y="5615"/>
                    <a:pt x="24313" y="7117"/>
                  </a:cubicBezTo>
                  <a:cubicBezTo>
                    <a:pt x="20984" y="11350"/>
                    <a:pt x="17306" y="15126"/>
                    <a:pt x="15094" y="20103"/>
                  </a:cubicBezTo>
                  <a:cubicBezTo>
                    <a:pt x="15028" y="19760"/>
                    <a:pt x="14967" y="19413"/>
                    <a:pt x="14910" y="19067"/>
                  </a:cubicBezTo>
                  <a:lnTo>
                    <a:pt x="14907" y="19067"/>
                  </a:lnTo>
                  <a:cubicBezTo>
                    <a:pt x="16980" y="16194"/>
                    <a:pt x="19119" y="13374"/>
                    <a:pt x="21327" y="10605"/>
                  </a:cubicBezTo>
                  <a:cubicBezTo>
                    <a:pt x="22031" y="9723"/>
                    <a:pt x="25844" y="5044"/>
                    <a:pt x="25908" y="5044"/>
                  </a:cubicBezTo>
                  <a:close/>
                  <a:moveTo>
                    <a:pt x="55573" y="12002"/>
                  </a:moveTo>
                  <a:lnTo>
                    <a:pt x="55573" y="12002"/>
                  </a:lnTo>
                  <a:cubicBezTo>
                    <a:pt x="54415" y="13431"/>
                    <a:pt x="53301" y="14901"/>
                    <a:pt x="52221" y="16396"/>
                  </a:cubicBezTo>
                  <a:cubicBezTo>
                    <a:pt x="50994" y="17710"/>
                    <a:pt x="49779" y="19023"/>
                    <a:pt x="48592" y="20354"/>
                  </a:cubicBezTo>
                  <a:cubicBezTo>
                    <a:pt x="50385" y="18053"/>
                    <a:pt x="52192" y="15764"/>
                    <a:pt x="54020" y="13489"/>
                  </a:cubicBezTo>
                  <a:cubicBezTo>
                    <a:pt x="54540" y="12995"/>
                    <a:pt x="55056" y="12499"/>
                    <a:pt x="55573" y="12002"/>
                  </a:cubicBezTo>
                  <a:close/>
                  <a:moveTo>
                    <a:pt x="32154" y="18085"/>
                  </a:moveTo>
                  <a:lnTo>
                    <a:pt x="32154" y="18085"/>
                  </a:lnTo>
                  <a:cubicBezTo>
                    <a:pt x="31568" y="18908"/>
                    <a:pt x="30979" y="19722"/>
                    <a:pt x="30381" y="20530"/>
                  </a:cubicBezTo>
                  <a:cubicBezTo>
                    <a:pt x="30289" y="20412"/>
                    <a:pt x="30191" y="20297"/>
                    <a:pt x="30087" y="20187"/>
                  </a:cubicBezTo>
                  <a:cubicBezTo>
                    <a:pt x="30823" y="19534"/>
                    <a:pt x="31516" y="18833"/>
                    <a:pt x="32154" y="18085"/>
                  </a:cubicBezTo>
                  <a:close/>
                  <a:moveTo>
                    <a:pt x="31324" y="6277"/>
                  </a:moveTo>
                  <a:cubicBezTo>
                    <a:pt x="31400" y="6277"/>
                    <a:pt x="29210" y="9473"/>
                    <a:pt x="28750" y="10120"/>
                  </a:cubicBezTo>
                  <a:cubicBezTo>
                    <a:pt x="27263" y="12216"/>
                    <a:pt x="25843" y="14347"/>
                    <a:pt x="24301" y="16405"/>
                  </a:cubicBezTo>
                  <a:cubicBezTo>
                    <a:pt x="23192" y="17886"/>
                    <a:pt x="22072" y="19350"/>
                    <a:pt x="20975" y="20825"/>
                  </a:cubicBezTo>
                  <a:cubicBezTo>
                    <a:pt x="23675" y="16289"/>
                    <a:pt x="27067" y="12040"/>
                    <a:pt x="30170" y="7793"/>
                  </a:cubicBezTo>
                  <a:cubicBezTo>
                    <a:pt x="30974" y="6693"/>
                    <a:pt x="31297" y="6277"/>
                    <a:pt x="31324" y="6277"/>
                  </a:cubicBezTo>
                  <a:close/>
                  <a:moveTo>
                    <a:pt x="64049" y="4730"/>
                  </a:moveTo>
                  <a:cubicBezTo>
                    <a:pt x="64456" y="4955"/>
                    <a:pt x="64760" y="5339"/>
                    <a:pt x="64947" y="5986"/>
                  </a:cubicBezTo>
                  <a:cubicBezTo>
                    <a:pt x="65129" y="6595"/>
                    <a:pt x="65181" y="7244"/>
                    <a:pt x="65210" y="7894"/>
                  </a:cubicBezTo>
                  <a:cubicBezTo>
                    <a:pt x="63925" y="8264"/>
                    <a:pt x="62678" y="9109"/>
                    <a:pt x="61480" y="10186"/>
                  </a:cubicBezTo>
                  <a:cubicBezTo>
                    <a:pt x="62571" y="8907"/>
                    <a:pt x="63688" y="7660"/>
                    <a:pt x="64863" y="6491"/>
                  </a:cubicBezTo>
                  <a:cubicBezTo>
                    <a:pt x="64966" y="6390"/>
                    <a:pt x="64867" y="6243"/>
                    <a:pt x="64754" y="6243"/>
                  </a:cubicBezTo>
                  <a:cubicBezTo>
                    <a:pt x="64721" y="6243"/>
                    <a:pt x="64686" y="6256"/>
                    <a:pt x="64656" y="6286"/>
                  </a:cubicBezTo>
                  <a:cubicBezTo>
                    <a:pt x="62626" y="8307"/>
                    <a:pt x="60764" y="10510"/>
                    <a:pt x="58974" y="12788"/>
                  </a:cubicBezTo>
                  <a:cubicBezTo>
                    <a:pt x="57375" y="14624"/>
                    <a:pt x="55902" y="16564"/>
                    <a:pt x="54600" y="17883"/>
                  </a:cubicBezTo>
                  <a:cubicBezTo>
                    <a:pt x="53656" y="18839"/>
                    <a:pt x="52741" y="19838"/>
                    <a:pt x="51834" y="20851"/>
                  </a:cubicBezTo>
                  <a:cubicBezTo>
                    <a:pt x="53344" y="18920"/>
                    <a:pt x="54877" y="17005"/>
                    <a:pt x="56474" y="15132"/>
                  </a:cubicBezTo>
                  <a:cubicBezTo>
                    <a:pt x="59188" y="11942"/>
                    <a:pt x="61364" y="8290"/>
                    <a:pt x="64448" y="5434"/>
                  </a:cubicBezTo>
                  <a:cubicBezTo>
                    <a:pt x="64576" y="5315"/>
                    <a:pt x="64456" y="5144"/>
                    <a:pt x="64320" y="5144"/>
                  </a:cubicBezTo>
                  <a:cubicBezTo>
                    <a:pt x="64281" y="5144"/>
                    <a:pt x="64241" y="5158"/>
                    <a:pt x="64205" y="5192"/>
                  </a:cubicBezTo>
                  <a:cubicBezTo>
                    <a:pt x="63914" y="5460"/>
                    <a:pt x="63636" y="5755"/>
                    <a:pt x="63348" y="6035"/>
                  </a:cubicBezTo>
                  <a:cubicBezTo>
                    <a:pt x="63608" y="5613"/>
                    <a:pt x="63841" y="5177"/>
                    <a:pt x="64049" y="4730"/>
                  </a:cubicBezTo>
                  <a:close/>
                  <a:moveTo>
                    <a:pt x="25912" y="8601"/>
                  </a:moveTo>
                  <a:lnTo>
                    <a:pt x="25912" y="8601"/>
                  </a:lnTo>
                  <a:cubicBezTo>
                    <a:pt x="25173" y="9641"/>
                    <a:pt x="24440" y="10686"/>
                    <a:pt x="23715" y="11740"/>
                  </a:cubicBezTo>
                  <a:cubicBezTo>
                    <a:pt x="23178" y="12516"/>
                    <a:pt x="22627" y="13284"/>
                    <a:pt x="22081" y="14058"/>
                  </a:cubicBezTo>
                  <a:cubicBezTo>
                    <a:pt x="21954" y="14231"/>
                    <a:pt x="21824" y="14404"/>
                    <a:pt x="21700" y="14580"/>
                  </a:cubicBezTo>
                  <a:cubicBezTo>
                    <a:pt x="21200" y="15270"/>
                    <a:pt x="20672" y="15963"/>
                    <a:pt x="20138" y="16662"/>
                  </a:cubicBezTo>
                  <a:cubicBezTo>
                    <a:pt x="18975" y="17984"/>
                    <a:pt x="17190" y="19742"/>
                    <a:pt x="16601" y="20940"/>
                  </a:cubicBezTo>
                  <a:lnTo>
                    <a:pt x="16599" y="20940"/>
                  </a:lnTo>
                  <a:cubicBezTo>
                    <a:pt x="18871" y="16310"/>
                    <a:pt x="22621" y="12603"/>
                    <a:pt x="25912" y="8601"/>
                  </a:cubicBezTo>
                  <a:close/>
                  <a:moveTo>
                    <a:pt x="39689" y="9545"/>
                  </a:moveTo>
                  <a:lnTo>
                    <a:pt x="39689" y="9545"/>
                  </a:lnTo>
                  <a:cubicBezTo>
                    <a:pt x="39140" y="10712"/>
                    <a:pt x="38462" y="11812"/>
                    <a:pt x="37714" y="12871"/>
                  </a:cubicBezTo>
                  <a:cubicBezTo>
                    <a:pt x="35589" y="15363"/>
                    <a:pt x="33519" y="17892"/>
                    <a:pt x="31614" y="20565"/>
                  </a:cubicBezTo>
                  <a:cubicBezTo>
                    <a:pt x="31744" y="20383"/>
                    <a:pt x="31920" y="20158"/>
                    <a:pt x="32119" y="19916"/>
                  </a:cubicBezTo>
                  <a:lnTo>
                    <a:pt x="32119" y="19916"/>
                  </a:lnTo>
                  <a:cubicBezTo>
                    <a:pt x="31703" y="20464"/>
                    <a:pt x="31305" y="21021"/>
                    <a:pt x="30930" y="21590"/>
                  </a:cubicBezTo>
                  <a:cubicBezTo>
                    <a:pt x="30855" y="21330"/>
                    <a:pt x="30742" y="21082"/>
                    <a:pt x="30600" y="20851"/>
                  </a:cubicBezTo>
                  <a:cubicBezTo>
                    <a:pt x="31917" y="19471"/>
                    <a:pt x="33173" y="18051"/>
                    <a:pt x="34339" y="16535"/>
                  </a:cubicBezTo>
                  <a:cubicBezTo>
                    <a:pt x="35956" y="14433"/>
                    <a:pt x="38583" y="11895"/>
                    <a:pt x="39689" y="9545"/>
                  </a:cubicBezTo>
                  <a:close/>
                  <a:moveTo>
                    <a:pt x="29781" y="3936"/>
                  </a:moveTo>
                  <a:lnTo>
                    <a:pt x="29781" y="3936"/>
                  </a:lnTo>
                  <a:cubicBezTo>
                    <a:pt x="29948" y="3968"/>
                    <a:pt x="30113" y="4005"/>
                    <a:pt x="30271" y="4051"/>
                  </a:cubicBezTo>
                  <a:cubicBezTo>
                    <a:pt x="28940" y="5769"/>
                    <a:pt x="27687" y="7539"/>
                    <a:pt x="26484" y="9343"/>
                  </a:cubicBezTo>
                  <a:cubicBezTo>
                    <a:pt x="25869" y="10224"/>
                    <a:pt x="25254" y="11107"/>
                    <a:pt x="24642" y="11988"/>
                  </a:cubicBezTo>
                  <a:cubicBezTo>
                    <a:pt x="23106" y="14196"/>
                    <a:pt x="21527" y="16365"/>
                    <a:pt x="19913" y="18515"/>
                  </a:cubicBezTo>
                  <a:cubicBezTo>
                    <a:pt x="19116" y="19708"/>
                    <a:pt x="18261" y="20860"/>
                    <a:pt x="17346" y="21968"/>
                  </a:cubicBezTo>
                  <a:lnTo>
                    <a:pt x="17343" y="21968"/>
                  </a:lnTo>
                  <a:cubicBezTo>
                    <a:pt x="18204" y="20929"/>
                    <a:pt x="19015" y="18868"/>
                    <a:pt x="19930" y="17713"/>
                  </a:cubicBezTo>
                  <a:cubicBezTo>
                    <a:pt x="23395" y="13330"/>
                    <a:pt x="26556" y="8575"/>
                    <a:pt x="29772" y="4000"/>
                  </a:cubicBezTo>
                  <a:cubicBezTo>
                    <a:pt x="29786" y="3976"/>
                    <a:pt x="29778" y="3956"/>
                    <a:pt x="29781" y="3936"/>
                  </a:cubicBezTo>
                  <a:close/>
                  <a:moveTo>
                    <a:pt x="28226" y="4971"/>
                  </a:moveTo>
                  <a:cubicBezTo>
                    <a:pt x="28263" y="4971"/>
                    <a:pt x="28078" y="5282"/>
                    <a:pt x="27520" y="6113"/>
                  </a:cubicBezTo>
                  <a:cubicBezTo>
                    <a:pt x="23790" y="11664"/>
                    <a:pt x="18671" y="15960"/>
                    <a:pt x="15686" y="22040"/>
                  </a:cubicBezTo>
                  <a:lnTo>
                    <a:pt x="15683" y="22040"/>
                  </a:lnTo>
                  <a:cubicBezTo>
                    <a:pt x="15675" y="22066"/>
                    <a:pt x="15672" y="22092"/>
                    <a:pt x="15675" y="22121"/>
                  </a:cubicBezTo>
                  <a:cubicBezTo>
                    <a:pt x="15475" y="21628"/>
                    <a:pt x="15317" y="21117"/>
                    <a:pt x="15201" y="20597"/>
                  </a:cubicBezTo>
                  <a:cubicBezTo>
                    <a:pt x="15204" y="20594"/>
                    <a:pt x="15210" y="20594"/>
                    <a:pt x="15213" y="20591"/>
                  </a:cubicBezTo>
                  <a:cubicBezTo>
                    <a:pt x="16373" y="18934"/>
                    <a:pt x="17597" y="17329"/>
                    <a:pt x="18847" y="15744"/>
                  </a:cubicBezTo>
                  <a:lnTo>
                    <a:pt x="18847" y="15744"/>
                  </a:lnTo>
                  <a:cubicBezTo>
                    <a:pt x="17713" y="17378"/>
                    <a:pt x="16613" y="19041"/>
                    <a:pt x="15582" y="20750"/>
                  </a:cubicBezTo>
                  <a:cubicBezTo>
                    <a:pt x="15506" y="20876"/>
                    <a:pt x="15616" y="20991"/>
                    <a:pt x="15727" y="20991"/>
                  </a:cubicBezTo>
                  <a:cubicBezTo>
                    <a:pt x="15776" y="20991"/>
                    <a:pt x="15826" y="20968"/>
                    <a:pt x="15859" y="20914"/>
                  </a:cubicBezTo>
                  <a:cubicBezTo>
                    <a:pt x="17918" y="17594"/>
                    <a:pt x="20259" y="14511"/>
                    <a:pt x="22748" y="11503"/>
                  </a:cubicBezTo>
                  <a:cubicBezTo>
                    <a:pt x="23822" y="10207"/>
                    <a:pt x="24936" y="8945"/>
                    <a:pt x="26039" y="7675"/>
                  </a:cubicBezTo>
                  <a:cubicBezTo>
                    <a:pt x="26350" y="7319"/>
                    <a:pt x="28125" y="4971"/>
                    <a:pt x="28226" y="4971"/>
                  </a:cubicBezTo>
                  <a:close/>
                  <a:moveTo>
                    <a:pt x="40708" y="9785"/>
                  </a:moveTo>
                  <a:cubicBezTo>
                    <a:pt x="40258" y="10539"/>
                    <a:pt x="39755" y="11266"/>
                    <a:pt x="39238" y="11985"/>
                  </a:cubicBezTo>
                  <a:cubicBezTo>
                    <a:pt x="38852" y="12476"/>
                    <a:pt x="38479" y="12978"/>
                    <a:pt x="38115" y="13489"/>
                  </a:cubicBezTo>
                  <a:cubicBezTo>
                    <a:pt x="37593" y="14165"/>
                    <a:pt x="37062" y="14837"/>
                    <a:pt x="36533" y="15498"/>
                  </a:cubicBezTo>
                  <a:cubicBezTo>
                    <a:pt x="34749" y="17745"/>
                    <a:pt x="32893" y="19924"/>
                    <a:pt x="31207" y="22245"/>
                  </a:cubicBezTo>
                  <a:cubicBezTo>
                    <a:pt x="31149" y="22326"/>
                    <a:pt x="31094" y="22413"/>
                    <a:pt x="31034" y="22494"/>
                  </a:cubicBezTo>
                  <a:cubicBezTo>
                    <a:pt x="31048" y="22338"/>
                    <a:pt x="31045" y="22182"/>
                    <a:pt x="31025" y="22026"/>
                  </a:cubicBezTo>
                  <a:cubicBezTo>
                    <a:pt x="31039" y="22014"/>
                    <a:pt x="31057" y="22014"/>
                    <a:pt x="31068" y="21997"/>
                  </a:cubicBezTo>
                  <a:cubicBezTo>
                    <a:pt x="33375" y="18567"/>
                    <a:pt x="35973" y="15389"/>
                    <a:pt x="38667" y="12262"/>
                  </a:cubicBezTo>
                  <a:cubicBezTo>
                    <a:pt x="39264" y="11569"/>
                    <a:pt x="40260" y="10533"/>
                    <a:pt x="40708" y="9785"/>
                  </a:cubicBezTo>
                  <a:close/>
                  <a:moveTo>
                    <a:pt x="26972" y="15588"/>
                  </a:moveTo>
                  <a:lnTo>
                    <a:pt x="26972" y="15588"/>
                  </a:lnTo>
                  <a:cubicBezTo>
                    <a:pt x="26394" y="16489"/>
                    <a:pt x="25817" y="17392"/>
                    <a:pt x="25231" y="18290"/>
                  </a:cubicBezTo>
                  <a:cubicBezTo>
                    <a:pt x="24073" y="19768"/>
                    <a:pt x="22901" y="21244"/>
                    <a:pt x="21737" y="22722"/>
                  </a:cubicBezTo>
                  <a:cubicBezTo>
                    <a:pt x="22185" y="22046"/>
                    <a:pt x="22632" y="21373"/>
                    <a:pt x="23091" y="20704"/>
                  </a:cubicBezTo>
                  <a:cubicBezTo>
                    <a:pt x="24313" y="18934"/>
                    <a:pt x="25641" y="17260"/>
                    <a:pt x="26972" y="15588"/>
                  </a:cubicBezTo>
                  <a:close/>
                  <a:moveTo>
                    <a:pt x="35231" y="17635"/>
                  </a:moveTo>
                  <a:lnTo>
                    <a:pt x="35231" y="17635"/>
                  </a:lnTo>
                  <a:cubicBezTo>
                    <a:pt x="33903" y="19485"/>
                    <a:pt x="32523" y="21296"/>
                    <a:pt x="31143" y="23106"/>
                  </a:cubicBezTo>
                  <a:cubicBezTo>
                    <a:pt x="32082" y="21729"/>
                    <a:pt x="33040" y="20369"/>
                    <a:pt x="34085" y="19061"/>
                  </a:cubicBezTo>
                  <a:cubicBezTo>
                    <a:pt x="34466" y="18585"/>
                    <a:pt x="34847" y="18111"/>
                    <a:pt x="35231" y="17635"/>
                  </a:cubicBezTo>
                  <a:close/>
                  <a:moveTo>
                    <a:pt x="37197" y="16826"/>
                  </a:moveTo>
                  <a:lnTo>
                    <a:pt x="37197" y="16826"/>
                  </a:lnTo>
                  <a:cubicBezTo>
                    <a:pt x="35650" y="19044"/>
                    <a:pt x="33952" y="21117"/>
                    <a:pt x="32281" y="23201"/>
                  </a:cubicBezTo>
                  <a:cubicBezTo>
                    <a:pt x="32304" y="23166"/>
                    <a:pt x="32327" y="23129"/>
                    <a:pt x="32350" y="23094"/>
                  </a:cubicBezTo>
                  <a:cubicBezTo>
                    <a:pt x="33935" y="20975"/>
                    <a:pt x="35560" y="18896"/>
                    <a:pt x="37197" y="16826"/>
                  </a:cubicBezTo>
                  <a:close/>
                  <a:moveTo>
                    <a:pt x="60475" y="16610"/>
                  </a:moveTo>
                  <a:lnTo>
                    <a:pt x="60475" y="16610"/>
                  </a:lnTo>
                  <a:cubicBezTo>
                    <a:pt x="58934" y="18287"/>
                    <a:pt x="57450" y="20019"/>
                    <a:pt x="55937" y="21708"/>
                  </a:cubicBezTo>
                  <a:cubicBezTo>
                    <a:pt x="55333" y="22384"/>
                    <a:pt x="54742" y="23077"/>
                    <a:pt x="54144" y="23761"/>
                  </a:cubicBezTo>
                  <a:cubicBezTo>
                    <a:pt x="55553" y="22069"/>
                    <a:pt x="56959" y="20375"/>
                    <a:pt x="58431" y="18732"/>
                  </a:cubicBezTo>
                  <a:cubicBezTo>
                    <a:pt x="59075" y="18013"/>
                    <a:pt x="59771" y="17314"/>
                    <a:pt x="60475" y="16610"/>
                  </a:cubicBezTo>
                  <a:close/>
                  <a:moveTo>
                    <a:pt x="63899" y="8743"/>
                  </a:moveTo>
                  <a:lnTo>
                    <a:pt x="63899" y="8743"/>
                  </a:lnTo>
                  <a:cubicBezTo>
                    <a:pt x="63893" y="9675"/>
                    <a:pt x="63495" y="10388"/>
                    <a:pt x="62704" y="10885"/>
                  </a:cubicBezTo>
                  <a:cubicBezTo>
                    <a:pt x="60784" y="12854"/>
                    <a:pt x="58962" y="14921"/>
                    <a:pt x="57129" y="16971"/>
                  </a:cubicBezTo>
                  <a:lnTo>
                    <a:pt x="57126" y="16971"/>
                  </a:lnTo>
                  <a:cubicBezTo>
                    <a:pt x="54929" y="19431"/>
                    <a:pt x="52790" y="21939"/>
                    <a:pt x="50711" y="24497"/>
                  </a:cubicBezTo>
                  <a:cubicBezTo>
                    <a:pt x="52960" y="21475"/>
                    <a:pt x="55172" y="18302"/>
                    <a:pt x="57484" y="15216"/>
                  </a:cubicBezTo>
                  <a:cubicBezTo>
                    <a:pt x="58853" y="13798"/>
                    <a:pt x="60215" y="12375"/>
                    <a:pt x="61538" y="10902"/>
                  </a:cubicBezTo>
                  <a:cubicBezTo>
                    <a:pt x="62254" y="10106"/>
                    <a:pt x="63045" y="9384"/>
                    <a:pt x="63899" y="8743"/>
                  </a:cubicBezTo>
                  <a:close/>
                  <a:moveTo>
                    <a:pt x="65288" y="9413"/>
                  </a:moveTo>
                  <a:cubicBezTo>
                    <a:pt x="65308" y="9729"/>
                    <a:pt x="65345" y="10043"/>
                    <a:pt x="65403" y="10357"/>
                  </a:cubicBezTo>
                  <a:lnTo>
                    <a:pt x="65403" y="10357"/>
                  </a:lnTo>
                  <a:cubicBezTo>
                    <a:pt x="65380" y="10357"/>
                    <a:pt x="65357" y="10363"/>
                    <a:pt x="65340" y="10374"/>
                  </a:cubicBezTo>
                  <a:cubicBezTo>
                    <a:pt x="60383" y="14017"/>
                    <a:pt x="56405" y="19419"/>
                    <a:pt x="52374" y="24021"/>
                  </a:cubicBezTo>
                  <a:cubicBezTo>
                    <a:pt x="52164" y="24260"/>
                    <a:pt x="51964" y="24512"/>
                    <a:pt x="51756" y="24754"/>
                  </a:cubicBezTo>
                  <a:cubicBezTo>
                    <a:pt x="54003" y="21916"/>
                    <a:pt x="56301" y="18888"/>
                    <a:pt x="58749" y="16021"/>
                  </a:cubicBezTo>
                  <a:cubicBezTo>
                    <a:pt x="59880" y="14829"/>
                    <a:pt x="60998" y="13628"/>
                    <a:pt x="62063" y="12392"/>
                  </a:cubicBezTo>
                  <a:cubicBezTo>
                    <a:pt x="63105" y="11335"/>
                    <a:pt x="64173" y="10331"/>
                    <a:pt x="65288" y="9413"/>
                  </a:cubicBezTo>
                  <a:close/>
                  <a:moveTo>
                    <a:pt x="52172" y="6347"/>
                  </a:moveTo>
                  <a:cubicBezTo>
                    <a:pt x="52106" y="6427"/>
                    <a:pt x="52037" y="6505"/>
                    <a:pt x="51967" y="6583"/>
                  </a:cubicBezTo>
                  <a:cubicBezTo>
                    <a:pt x="50428" y="8168"/>
                    <a:pt x="48973" y="9831"/>
                    <a:pt x="47608" y="11569"/>
                  </a:cubicBezTo>
                  <a:cubicBezTo>
                    <a:pt x="43748" y="15897"/>
                    <a:pt x="39850" y="20196"/>
                    <a:pt x="36334" y="24841"/>
                  </a:cubicBezTo>
                  <a:cubicBezTo>
                    <a:pt x="36663" y="24356"/>
                    <a:pt x="36992" y="23871"/>
                    <a:pt x="37321" y="23386"/>
                  </a:cubicBezTo>
                  <a:cubicBezTo>
                    <a:pt x="38944" y="21264"/>
                    <a:pt x="40564" y="19136"/>
                    <a:pt x="42177" y="17000"/>
                  </a:cubicBezTo>
                  <a:cubicBezTo>
                    <a:pt x="45186" y="13030"/>
                    <a:pt x="48566" y="9652"/>
                    <a:pt x="52172" y="6347"/>
                  </a:cubicBezTo>
                  <a:close/>
                  <a:moveTo>
                    <a:pt x="71371" y="13501"/>
                  </a:moveTo>
                  <a:cubicBezTo>
                    <a:pt x="71307" y="13931"/>
                    <a:pt x="71073" y="14364"/>
                    <a:pt x="70672" y="14797"/>
                  </a:cubicBezTo>
                  <a:lnTo>
                    <a:pt x="70675" y="14797"/>
                  </a:lnTo>
                  <a:cubicBezTo>
                    <a:pt x="70415" y="15230"/>
                    <a:pt x="70132" y="15643"/>
                    <a:pt x="69846" y="16053"/>
                  </a:cubicBezTo>
                  <a:cubicBezTo>
                    <a:pt x="69834" y="16049"/>
                    <a:pt x="69822" y="16047"/>
                    <a:pt x="69810" y="16047"/>
                  </a:cubicBezTo>
                  <a:cubicBezTo>
                    <a:pt x="69775" y="16047"/>
                    <a:pt x="69740" y="16062"/>
                    <a:pt x="69717" y="16087"/>
                  </a:cubicBezTo>
                  <a:cubicBezTo>
                    <a:pt x="67462" y="18616"/>
                    <a:pt x="65230" y="21169"/>
                    <a:pt x="63022" y="23738"/>
                  </a:cubicBezTo>
                  <a:cubicBezTo>
                    <a:pt x="62410" y="24292"/>
                    <a:pt x="61795" y="24844"/>
                    <a:pt x="61177" y="25389"/>
                  </a:cubicBezTo>
                  <a:cubicBezTo>
                    <a:pt x="62219" y="24107"/>
                    <a:pt x="63284" y="22846"/>
                    <a:pt x="64416" y="21639"/>
                  </a:cubicBezTo>
                  <a:cubicBezTo>
                    <a:pt x="66890" y="18997"/>
                    <a:pt x="69439" y="16555"/>
                    <a:pt x="71371" y="13501"/>
                  </a:cubicBezTo>
                  <a:close/>
                  <a:moveTo>
                    <a:pt x="69411" y="12054"/>
                  </a:moveTo>
                  <a:cubicBezTo>
                    <a:pt x="68744" y="12863"/>
                    <a:pt x="68059" y="13657"/>
                    <a:pt x="67358" y="14430"/>
                  </a:cubicBezTo>
                  <a:cubicBezTo>
                    <a:pt x="63888" y="18348"/>
                    <a:pt x="59988" y="21850"/>
                    <a:pt x="56316" y="25572"/>
                  </a:cubicBezTo>
                  <a:lnTo>
                    <a:pt x="56316" y="25572"/>
                  </a:lnTo>
                  <a:cubicBezTo>
                    <a:pt x="58874" y="22854"/>
                    <a:pt x="61506" y="20232"/>
                    <a:pt x="63966" y="17418"/>
                  </a:cubicBezTo>
                  <a:cubicBezTo>
                    <a:pt x="64988" y="16249"/>
                    <a:pt x="66036" y="15114"/>
                    <a:pt x="67112" y="14000"/>
                  </a:cubicBezTo>
                  <a:cubicBezTo>
                    <a:pt x="67791" y="13255"/>
                    <a:pt x="68562" y="12600"/>
                    <a:pt x="69411" y="12054"/>
                  </a:cubicBezTo>
                  <a:close/>
                  <a:moveTo>
                    <a:pt x="60440" y="4124"/>
                  </a:moveTo>
                  <a:cubicBezTo>
                    <a:pt x="60626" y="4124"/>
                    <a:pt x="55900" y="9463"/>
                    <a:pt x="55365" y="10022"/>
                  </a:cubicBezTo>
                  <a:cubicBezTo>
                    <a:pt x="53209" y="12268"/>
                    <a:pt x="51147" y="14592"/>
                    <a:pt x="49181" y="17000"/>
                  </a:cubicBezTo>
                  <a:lnTo>
                    <a:pt x="49181" y="17003"/>
                  </a:lnTo>
                  <a:cubicBezTo>
                    <a:pt x="47657" y="18873"/>
                    <a:pt x="46271" y="20839"/>
                    <a:pt x="44920" y="22829"/>
                  </a:cubicBezTo>
                  <a:cubicBezTo>
                    <a:pt x="44054" y="23848"/>
                    <a:pt x="43173" y="24867"/>
                    <a:pt x="42296" y="25895"/>
                  </a:cubicBezTo>
                  <a:cubicBezTo>
                    <a:pt x="43303" y="24388"/>
                    <a:pt x="44268" y="22889"/>
                    <a:pt x="45215" y="21501"/>
                  </a:cubicBezTo>
                  <a:cubicBezTo>
                    <a:pt x="45671" y="20831"/>
                    <a:pt x="46150" y="20181"/>
                    <a:pt x="46629" y="19532"/>
                  </a:cubicBezTo>
                  <a:cubicBezTo>
                    <a:pt x="50821" y="14681"/>
                    <a:pt x="54892" y="9739"/>
                    <a:pt x="59372" y="5146"/>
                  </a:cubicBezTo>
                  <a:cubicBezTo>
                    <a:pt x="60080" y="4421"/>
                    <a:pt x="60397" y="4124"/>
                    <a:pt x="60440" y="4124"/>
                  </a:cubicBezTo>
                  <a:close/>
                  <a:moveTo>
                    <a:pt x="31420" y="4516"/>
                  </a:moveTo>
                  <a:cubicBezTo>
                    <a:pt x="31602" y="4617"/>
                    <a:pt x="31778" y="4730"/>
                    <a:pt x="31949" y="4854"/>
                  </a:cubicBezTo>
                  <a:cubicBezTo>
                    <a:pt x="29059" y="8714"/>
                    <a:pt x="26250" y="12632"/>
                    <a:pt x="23478" y="16578"/>
                  </a:cubicBezTo>
                  <a:cubicBezTo>
                    <a:pt x="22361" y="18169"/>
                    <a:pt x="21223" y="19748"/>
                    <a:pt x="20222" y="21417"/>
                  </a:cubicBezTo>
                  <a:cubicBezTo>
                    <a:pt x="19809" y="22141"/>
                    <a:pt x="19396" y="22866"/>
                    <a:pt x="18977" y="23591"/>
                  </a:cubicBezTo>
                  <a:cubicBezTo>
                    <a:pt x="18908" y="23706"/>
                    <a:pt x="18833" y="23816"/>
                    <a:pt x="18752" y="23923"/>
                  </a:cubicBezTo>
                  <a:cubicBezTo>
                    <a:pt x="18726" y="23963"/>
                    <a:pt x="18697" y="24001"/>
                    <a:pt x="18671" y="24041"/>
                  </a:cubicBezTo>
                  <a:cubicBezTo>
                    <a:pt x="17896" y="25056"/>
                    <a:pt x="16512" y="26224"/>
                    <a:pt x="16216" y="26845"/>
                  </a:cubicBezTo>
                  <a:lnTo>
                    <a:pt x="16216" y="26845"/>
                  </a:lnTo>
                  <a:cubicBezTo>
                    <a:pt x="18026" y="23044"/>
                    <a:pt x="20935" y="19745"/>
                    <a:pt x="23481" y="16431"/>
                  </a:cubicBezTo>
                  <a:cubicBezTo>
                    <a:pt x="26383" y="12652"/>
                    <a:pt x="28822" y="8512"/>
                    <a:pt x="31420" y="4516"/>
                  </a:cubicBezTo>
                  <a:close/>
                  <a:moveTo>
                    <a:pt x="30404" y="23400"/>
                  </a:moveTo>
                  <a:lnTo>
                    <a:pt x="30404" y="23400"/>
                  </a:lnTo>
                  <a:cubicBezTo>
                    <a:pt x="29578" y="24636"/>
                    <a:pt x="28802" y="25912"/>
                    <a:pt x="27979" y="27148"/>
                  </a:cubicBezTo>
                  <a:cubicBezTo>
                    <a:pt x="27808" y="27195"/>
                    <a:pt x="27674" y="27219"/>
                    <a:pt x="27575" y="27219"/>
                  </a:cubicBezTo>
                  <a:cubicBezTo>
                    <a:pt x="27174" y="27219"/>
                    <a:pt x="27373" y="26822"/>
                    <a:pt x="28173" y="26027"/>
                  </a:cubicBezTo>
                  <a:cubicBezTo>
                    <a:pt x="28655" y="25282"/>
                    <a:pt x="29148" y="24546"/>
                    <a:pt x="29654" y="23819"/>
                  </a:cubicBezTo>
                  <a:cubicBezTo>
                    <a:pt x="29662" y="23801"/>
                    <a:pt x="29665" y="23778"/>
                    <a:pt x="29662" y="23758"/>
                  </a:cubicBezTo>
                  <a:cubicBezTo>
                    <a:pt x="29899" y="23631"/>
                    <a:pt x="30144" y="23513"/>
                    <a:pt x="30404" y="23400"/>
                  </a:cubicBezTo>
                  <a:close/>
                  <a:moveTo>
                    <a:pt x="29018" y="24145"/>
                  </a:moveTo>
                  <a:cubicBezTo>
                    <a:pt x="28207" y="25199"/>
                    <a:pt x="27410" y="26267"/>
                    <a:pt x="26593" y="27321"/>
                  </a:cubicBezTo>
                  <a:cubicBezTo>
                    <a:pt x="26969" y="26056"/>
                    <a:pt x="27780" y="24974"/>
                    <a:pt x="29018" y="24145"/>
                  </a:cubicBezTo>
                  <a:close/>
                  <a:moveTo>
                    <a:pt x="57871" y="10931"/>
                  </a:moveTo>
                  <a:lnTo>
                    <a:pt x="57871" y="10931"/>
                  </a:lnTo>
                  <a:cubicBezTo>
                    <a:pt x="55305" y="14046"/>
                    <a:pt x="52885" y="17303"/>
                    <a:pt x="50454" y="20464"/>
                  </a:cubicBezTo>
                  <a:cubicBezTo>
                    <a:pt x="48653" y="22808"/>
                    <a:pt x="46889" y="25181"/>
                    <a:pt x="45160" y="27586"/>
                  </a:cubicBezTo>
                  <a:cubicBezTo>
                    <a:pt x="46436" y="25571"/>
                    <a:pt x="47712" y="23553"/>
                    <a:pt x="49080" y="21602"/>
                  </a:cubicBezTo>
                  <a:cubicBezTo>
                    <a:pt x="51445" y="18232"/>
                    <a:pt x="53890" y="14973"/>
                    <a:pt x="56783" y="12037"/>
                  </a:cubicBezTo>
                  <a:cubicBezTo>
                    <a:pt x="57147" y="11667"/>
                    <a:pt x="57510" y="11298"/>
                    <a:pt x="57871" y="10931"/>
                  </a:cubicBezTo>
                  <a:close/>
                  <a:moveTo>
                    <a:pt x="27015" y="16942"/>
                  </a:moveTo>
                  <a:cubicBezTo>
                    <a:pt x="26928" y="17170"/>
                    <a:pt x="26865" y="17404"/>
                    <a:pt x="26819" y="17643"/>
                  </a:cubicBezTo>
                  <a:cubicBezTo>
                    <a:pt x="26391" y="18287"/>
                    <a:pt x="25958" y="18928"/>
                    <a:pt x="25516" y="19566"/>
                  </a:cubicBezTo>
                  <a:cubicBezTo>
                    <a:pt x="25488" y="19598"/>
                    <a:pt x="25453" y="19618"/>
                    <a:pt x="25427" y="19653"/>
                  </a:cubicBezTo>
                  <a:cubicBezTo>
                    <a:pt x="25280" y="19835"/>
                    <a:pt x="25153" y="20034"/>
                    <a:pt x="25049" y="20245"/>
                  </a:cubicBezTo>
                  <a:cubicBezTo>
                    <a:pt x="23267" y="22777"/>
                    <a:pt x="21388" y="25254"/>
                    <a:pt x="19506" y="27722"/>
                  </a:cubicBezTo>
                  <a:cubicBezTo>
                    <a:pt x="20360" y="26302"/>
                    <a:pt x="21212" y="24873"/>
                    <a:pt x="22113" y="23478"/>
                  </a:cubicBezTo>
                  <a:cubicBezTo>
                    <a:pt x="22930" y="22352"/>
                    <a:pt x="23738" y="21223"/>
                    <a:pt x="24526" y="20080"/>
                  </a:cubicBezTo>
                  <a:cubicBezTo>
                    <a:pt x="25349" y="19023"/>
                    <a:pt x="26183" y="17987"/>
                    <a:pt x="27015" y="16942"/>
                  </a:cubicBezTo>
                  <a:close/>
                  <a:moveTo>
                    <a:pt x="30395" y="5526"/>
                  </a:moveTo>
                  <a:cubicBezTo>
                    <a:pt x="30489" y="5526"/>
                    <a:pt x="27391" y="10027"/>
                    <a:pt x="26784" y="11050"/>
                  </a:cubicBezTo>
                  <a:cubicBezTo>
                    <a:pt x="23322" y="16867"/>
                    <a:pt x="18432" y="21645"/>
                    <a:pt x="15426" y="27754"/>
                  </a:cubicBezTo>
                  <a:cubicBezTo>
                    <a:pt x="15346" y="27529"/>
                    <a:pt x="15279" y="27298"/>
                    <a:pt x="15224" y="27067"/>
                  </a:cubicBezTo>
                  <a:cubicBezTo>
                    <a:pt x="15224" y="27067"/>
                    <a:pt x="15227" y="27067"/>
                    <a:pt x="15227" y="27064"/>
                  </a:cubicBezTo>
                  <a:cubicBezTo>
                    <a:pt x="16916" y="24870"/>
                    <a:pt x="18466" y="22592"/>
                    <a:pt x="19965" y="20276"/>
                  </a:cubicBezTo>
                  <a:cubicBezTo>
                    <a:pt x="20938" y="18980"/>
                    <a:pt x="21908" y="17684"/>
                    <a:pt x="22808" y="16344"/>
                  </a:cubicBezTo>
                  <a:cubicBezTo>
                    <a:pt x="24679" y="13555"/>
                    <a:pt x="26518" y="10755"/>
                    <a:pt x="28499" y="8044"/>
                  </a:cubicBezTo>
                  <a:cubicBezTo>
                    <a:pt x="29839" y="6208"/>
                    <a:pt x="30359" y="5526"/>
                    <a:pt x="30395" y="5526"/>
                  </a:cubicBezTo>
                  <a:close/>
                  <a:moveTo>
                    <a:pt x="43780" y="12562"/>
                  </a:moveTo>
                  <a:lnTo>
                    <a:pt x="43780" y="12562"/>
                  </a:lnTo>
                  <a:cubicBezTo>
                    <a:pt x="42351" y="14390"/>
                    <a:pt x="40948" y="16200"/>
                    <a:pt x="39542" y="17898"/>
                  </a:cubicBezTo>
                  <a:cubicBezTo>
                    <a:pt x="36926" y="21059"/>
                    <a:pt x="34599" y="24477"/>
                    <a:pt x="31920" y="27575"/>
                  </a:cubicBezTo>
                  <a:cubicBezTo>
                    <a:pt x="31865" y="27638"/>
                    <a:pt x="31807" y="27699"/>
                    <a:pt x="31752" y="27762"/>
                  </a:cubicBezTo>
                  <a:cubicBezTo>
                    <a:pt x="32171" y="27197"/>
                    <a:pt x="32578" y="26631"/>
                    <a:pt x="32979" y="26056"/>
                  </a:cubicBezTo>
                  <a:cubicBezTo>
                    <a:pt x="33620" y="25291"/>
                    <a:pt x="34264" y="24526"/>
                    <a:pt x="34888" y="23747"/>
                  </a:cubicBezTo>
                  <a:cubicBezTo>
                    <a:pt x="36978" y="21128"/>
                    <a:pt x="38924" y="18397"/>
                    <a:pt x="40997" y="15767"/>
                  </a:cubicBezTo>
                  <a:cubicBezTo>
                    <a:pt x="41868" y="14661"/>
                    <a:pt x="42813" y="13605"/>
                    <a:pt x="43780" y="12562"/>
                  </a:cubicBezTo>
                  <a:close/>
                  <a:moveTo>
                    <a:pt x="29425" y="9929"/>
                  </a:moveTo>
                  <a:cubicBezTo>
                    <a:pt x="28822" y="10946"/>
                    <a:pt x="28239" y="11979"/>
                    <a:pt x="27644" y="13004"/>
                  </a:cubicBezTo>
                  <a:cubicBezTo>
                    <a:pt x="26767" y="14069"/>
                    <a:pt x="25918" y="15158"/>
                    <a:pt x="25083" y="16261"/>
                  </a:cubicBezTo>
                  <a:cubicBezTo>
                    <a:pt x="23770" y="18001"/>
                    <a:pt x="22644" y="19884"/>
                    <a:pt x="21463" y="21714"/>
                  </a:cubicBezTo>
                  <a:cubicBezTo>
                    <a:pt x="20127" y="23779"/>
                    <a:pt x="17565" y="26042"/>
                    <a:pt x="16589" y="27849"/>
                  </a:cubicBezTo>
                  <a:lnTo>
                    <a:pt x="16589" y="27849"/>
                  </a:lnTo>
                  <a:cubicBezTo>
                    <a:pt x="16815" y="27430"/>
                    <a:pt x="17052" y="27019"/>
                    <a:pt x="17289" y="26611"/>
                  </a:cubicBezTo>
                  <a:cubicBezTo>
                    <a:pt x="18409" y="25308"/>
                    <a:pt x="19269" y="23799"/>
                    <a:pt x="20129" y="22280"/>
                  </a:cubicBezTo>
                  <a:cubicBezTo>
                    <a:pt x="23135" y="18105"/>
                    <a:pt x="26579" y="14202"/>
                    <a:pt x="29425" y="9929"/>
                  </a:cubicBezTo>
                  <a:close/>
                  <a:moveTo>
                    <a:pt x="16483" y="27462"/>
                  </a:moveTo>
                  <a:lnTo>
                    <a:pt x="16483" y="27462"/>
                  </a:lnTo>
                  <a:cubicBezTo>
                    <a:pt x="16241" y="27872"/>
                    <a:pt x="16007" y="28291"/>
                    <a:pt x="15779" y="28715"/>
                  </a:cubicBezTo>
                  <a:cubicBezTo>
                    <a:pt x="15718" y="28551"/>
                    <a:pt x="15654" y="28383"/>
                    <a:pt x="15594" y="28219"/>
                  </a:cubicBezTo>
                  <a:cubicBezTo>
                    <a:pt x="15906" y="27985"/>
                    <a:pt x="16203" y="27731"/>
                    <a:pt x="16483" y="27462"/>
                  </a:cubicBezTo>
                  <a:close/>
                  <a:moveTo>
                    <a:pt x="24203" y="18654"/>
                  </a:moveTo>
                  <a:lnTo>
                    <a:pt x="24203" y="18654"/>
                  </a:lnTo>
                  <a:cubicBezTo>
                    <a:pt x="22401" y="21249"/>
                    <a:pt x="20629" y="23862"/>
                    <a:pt x="18845" y="26426"/>
                  </a:cubicBezTo>
                  <a:cubicBezTo>
                    <a:pt x="17651" y="28138"/>
                    <a:pt x="17189" y="28739"/>
                    <a:pt x="17131" y="28739"/>
                  </a:cubicBezTo>
                  <a:cubicBezTo>
                    <a:pt x="17031" y="28739"/>
                    <a:pt x="18122" y="26966"/>
                    <a:pt x="18741" y="26004"/>
                  </a:cubicBezTo>
                  <a:cubicBezTo>
                    <a:pt x="19766" y="24711"/>
                    <a:pt x="20710" y="23363"/>
                    <a:pt x="21631" y="21991"/>
                  </a:cubicBezTo>
                  <a:cubicBezTo>
                    <a:pt x="22410" y="20972"/>
                    <a:pt x="23201" y="19965"/>
                    <a:pt x="23981" y="18951"/>
                  </a:cubicBezTo>
                  <a:cubicBezTo>
                    <a:pt x="24056" y="18853"/>
                    <a:pt x="24128" y="18752"/>
                    <a:pt x="24203" y="18654"/>
                  </a:cubicBezTo>
                  <a:close/>
                  <a:moveTo>
                    <a:pt x="67014" y="25837"/>
                  </a:moveTo>
                  <a:lnTo>
                    <a:pt x="67014" y="25837"/>
                  </a:lnTo>
                  <a:cubicBezTo>
                    <a:pt x="66948" y="26388"/>
                    <a:pt x="66824" y="26934"/>
                    <a:pt x="66645" y="27459"/>
                  </a:cubicBezTo>
                  <a:cubicBezTo>
                    <a:pt x="66033" y="28011"/>
                    <a:pt x="65441" y="28579"/>
                    <a:pt x="64866" y="29163"/>
                  </a:cubicBezTo>
                  <a:cubicBezTo>
                    <a:pt x="65643" y="28077"/>
                    <a:pt x="66359" y="26969"/>
                    <a:pt x="67014" y="25837"/>
                  </a:cubicBezTo>
                  <a:close/>
                  <a:moveTo>
                    <a:pt x="27835" y="25972"/>
                  </a:moveTo>
                  <a:lnTo>
                    <a:pt x="27835" y="25972"/>
                  </a:lnTo>
                  <a:cubicBezTo>
                    <a:pt x="27220" y="26986"/>
                    <a:pt x="26720" y="28063"/>
                    <a:pt x="26345" y="29186"/>
                  </a:cubicBezTo>
                  <a:cubicBezTo>
                    <a:pt x="26339" y="28782"/>
                    <a:pt x="26371" y="28380"/>
                    <a:pt x="26440" y="27985"/>
                  </a:cubicBezTo>
                  <a:lnTo>
                    <a:pt x="26440" y="27982"/>
                  </a:lnTo>
                  <a:cubicBezTo>
                    <a:pt x="26463" y="27979"/>
                    <a:pt x="26487" y="27967"/>
                    <a:pt x="26504" y="27950"/>
                  </a:cubicBezTo>
                  <a:cubicBezTo>
                    <a:pt x="27006" y="27309"/>
                    <a:pt x="27419" y="26642"/>
                    <a:pt x="27835" y="25972"/>
                  </a:cubicBezTo>
                  <a:close/>
                  <a:moveTo>
                    <a:pt x="17138" y="27898"/>
                  </a:moveTo>
                  <a:cubicBezTo>
                    <a:pt x="16789" y="28452"/>
                    <a:pt x="16446" y="29013"/>
                    <a:pt x="16116" y="29584"/>
                  </a:cubicBezTo>
                  <a:cubicBezTo>
                    <a:pt x="16108" y="29596"/>
                    <a:pt x="16116" y="29607"/>
                    <a:pt x="16111" y="29619"/>
                  </a:cubicBezTo>
                  <a:cubicBezTo>
                    <a:pt x="16096" y="29625"/>
                    <a:pt x="16088" y="29636"/>
                    <a:pt x="16073" y="29642"/>
                  </a:cubicBezTo>
                  <a:cubicBezTo>
                    <a:pt x="16038" y="29486"/>
                    <a:pt x="15986" y="29321"/>
                    <a:pt x="15929" y="29148"/>
                  </a:cubicBezTo>
                  <a:cubicBezTo>
                    <a:pt x="16347" y="28741"/>
                    <a:pt x="16749" y="28325"/>
                    <a:pt x="17138" y="27898"/>
                  </a:cubicBezTo>
                  <a:close/>
                  <a:moveTo>
                    <a:pt x="63642" y="12098"/>
                  </a:moveTo>
                  <a:cubicBezTo>
                    <a:pt x="63380" y="12378"/>
                    <a:pt x="62476" y="13980"/>
                    <a:pt x="61855" y="14586"/>
                  </a:cubicBezTo>
                  <a:cubicBezTo>
                    <a:pt x="58890" y="17490"/>
                    <a:pt x="56179" y="20753"/>
                    <a:pt x="53558" y="23963"/>
                  </a:cubicBezTo>
                  <a:cubicBezTo>
                    <a:pt x="51898" y="25996"/>
                    <a:pt x="50108" y="27962"/>
                    <a:pt x="48315" y="29931"/>
                  </a:cubicBezTo>
                  <a:cubicBezTo>
                    <a:pt x="52247" y="24610"/>
                    <a:pt x="56303" y="19431"/>
                    <a:pt x="61073" y="14774"/>
                  </a:cubicBezTo>
                  <a:cubicBezTo>
                    <a:pt x="61956" y="13908"/>
                    <a:pt x="62788" y="12993"/>
                    <a:pt x="63642" y="12098"/>
                  </a:cubicBezTo>
                  <a:close/>
                  <a:moveTo>
                    <a:pt x="21781" y="27875"/>
                  </a:moveTo>
                  <a:lnTo>
                    <a:pt x="21781" y="27875"/>
                  </a:lnTo>
                  <a:cubicBezTo>
                    <a:pt x="21726" y="27956"/>
                    <a:pt x="21671" y="28040"/>
                    <a:pt x="21622" y="28118"/>
                  </a:cubicBezTo>
                  <a:cubicBezTo>
                    <a:pt x="21484" y="28324"/>
                    <a:pt x="20080" y="29959"/>
                    <a:pt x="20018" y="29959"/>
                  </a:cubicBezTo>
                  <a:cubicBezTo>
                    <a:pt x="19993" y="29959"/>
                    <a:pt x="20181" y="29700"/>
                    <a:pt x="20747" y="28987"/>
                  </a:cubicBezTo>
                  <a:cubicBezTo>
                    <a:pt x="21062" y="28591"/>
                    <a:pt x="21420" y="28233"/>
                    <a:pt x="21781" y="27875"/>
                  </a:cubicBezTo>
                  <a:close/>
                  <a:moveTo>
                    <a:pt x="65822" y="24324"/>
                  </a:moveTo>
                  <a:lnTo>
                    <a:pt x="65822" y="24324"/>
                  </a:lnTo>
                  <a:cubicBezTo>
                    <a:pt x="64803" y="25866"/>
                    <a:pt x="63449" y="27275"/>
                    <a:pt x="62225" y="28640"/>
                  </a:cubicBezTo>
                  <a:cubicBezTo>
                    <a:pt x="61740" y="29183"/>
                    <a:pt x="61269" y="29734"/>
                    <a:pt x="60801" y="30289"/>
                  </a:cubicBezTo>
                  <a:cubicBezTo>
                    <a:pt x="61777" y="29116"/>
                    <a:pt x="62753" y="27941"/>
                    <a:pt x="63712" y="26755"/>
                  </a:cubicBezTo>
                  <a:cubicBezTo>
                    <a:pt x="64300" y="26027"/>
                    <a:pt x="65213" y="25147"/>
                    <a:pt x="65822" y="24324"/>
                  </a:cubicBezTo>
                  <a:close/>
                  <a:moveTo>
                    <a:pt x="23227" y="24841"/>
                  </a:moveTo>
                  <a:cubicBezTo>
                    <a:pt x="23267" y="24841"/>
                    <a:pt x="23252" y="24968"/>
                    <a:pt x="23149" y="25285"/>
                  </a:cubicBezTo>
                  <a:cubicBezTo>
                    <a:pt x="22996" y="25759"/>
                    <a:pt x="22780" y="26212"/>
                    <a:pt x="22534" y="26654"/>
                  </a:cubicBezTo>
                  <a:cubicBezTo>
                    <a:pt x="21483" y="27846"/>
                    <a:pt x="20213" y="28816"/>
                    <a:pt x="19589" y="30315"/>
                  </a:cubicBezTo>
                  <a:cubicBezTo>
                    <a:pt x="19615" y="30173"/>
                    <a:pt x="19644" y="30032"/>
                    <a:pt x="19662" y="29884"/>
                  </a:cubicBezTo>
                  <a:cubicBezTo>
                    <a:pt x="19665" y="29841"/>
                    <a:pt x="19644" y="29798"/>
                    <a:pt x="19610" y="29772"/>
                  </a:cubicBezTo>
                  <a:cubicBezTo>
                    <a:pt x="20441" y="28796"/>
                    <a:pt x="21255" y="27823"/>
                    <a:pt x="22003" y="26775"/>
                  </a:cubicBezTo>
                  <a:cubicBezTo>
                    <a:pt x="22166" y="26548"/>
                    <a:pt x="23077" y="24841"/>
                    <a:pt x="23227" y="24841"/>
                  </a:cubicBezTo>
                  <a:close/>
                  <a:moveTo>
                    <a:pt x="24275" y="22554"/>
                  </a:moveTo>
                  <a:lnTo>
                    <a:pt x="24275" y="22554"/>
                  </a:lnTo>
                  <a:cubicBezTo>
                    <a:pt x="24122" y="23169"/>
                    <a:pt x="23986" y="23761"/>
                    <a:pt x="23836" y="24232"/>
                  </a:cubicBezTo>
                  <a:cubicBezTo>
                    <a:pt x="23045" y="26680"/>
                    <a:pt x="22453" y="29197"/>
                    <a:pt x="20069" y="30502"/>
                  </a:cubicBezTo>
                  <a:cubicBezTo>
                    <a:pt x="20054" y="30456"/>
                    <a:pt x="20020" y="30418"/>
                    <a:pt x="19973" y="30404"/>
                  </a:cubicBezTo>
                  <a:cubicBezTo>
                    <a:pt x="21163" y="29391"/>
                    <a:pt x="22142" y="28152"/>
                    <a:pt x="22849" y="26761"/>
                  </a:cubicBezTo>
                  <a:cubicBezTo>
                    <a:pt x="22881" y="26726"/>
                    <a:pt x="22915" y="26691"/>
                    <a:pt x="22947" y="26654"/>
                  </a:cubicBezTo>
                  <a:cubicBezTo>
                    <a:pt x="22982" y="26613"/>
                    <a:pt x="22990" y="26556"/>
                    <a:pt x="22970" y="26507"/>
                  </a:cubicBezTo>
                  <a:cubicBezTo>
                    <a:pt x="23311" y="25811"/>
                    <a:pt x="23571" y="25078"/>
                    <a:pt x="23744" y="24324"/>
                  </a:cubicBezTo>
                  <a:cubicBezTo>
                    <a:pt x="23769" y="24220"/>
                    <a:pt x="23678" y="24118"/>
                    <a:pt x="23583" y="24118"/>
                  </a:cubicBezTo>
                  <a:cubicBezTo>
                    <a:pt x="23546" y="24118"/>
                    <a:pt x="23509" y="24133"/>
                    <a:pt x="23478" y="24168"/>
                  </a:cubicBezTo>
                  <a:cubicBezTo>
                    <a:pt x="23195" y="24494"/>
                    <a:pt x="22933" y="24832"/>
                    <a:pt x="22676" y="25179"/>
                  </a:cubicBezTo>
                  <a:cubicBezTo>
                    <a:pt x="23221" y="24312"/>
                    <a:pt x="23753" y="23438"/>
                    <a:pt x="24275" y="22554"/>
                  </a:cubicBezTo>
                  <a:close/>
                  <a:moveTo>
                    <a:pt x="40986" y="10409"/>
                  </a:moveTo>
                  <a:cubicBezTo>
                    <a:pt x="41013" y="10409"/>
                    <a:pt x="40977" y="10500"/>
                    <a:pt x="40858" y="10709"/>
                  </a:cubicBezTo>
                  <a:cubicBezTo>
                    <a:pt x="40067" y="12095"/>
                    <a:pt x="39111" y="13391"/>
                    <a:pt x="38188" y="14687"/>
                  </a:cubicBezTo>
                  <a:cubicBezTo>
                    <a:pt x="37350" y="15856"/>
                    <a:pt x="36478" y="17000"/>
                    <a:pt x="35604" y="18137"/>
                  </a:cubicBezTo>
                  <a:cubicBezTo>
                    <a:pt x="35465" y="18313"/>
                    <a:pt x="35329" y="18486"/>
                    <a:pt x="35191" y="18660"/>
                  </a:cubicBezTo>
                  <a:cubicBezTo>
                    <a:pt x="32211" y="22419"/>
                    <a:pt x="28738" y="26316"/>
                    <a:pt x="26515" y="30597"/>
                  </a:cubicBezTo>
                  <a:cubicBezTo>
                    <a:pt x="26466" y="30346"/>
                    <a:pt x="26426" y="30095"/>
                    <a:pt x="26397" y="29850"/>
                  </a:cubicBezTo>
                  <a:cubicBezTo>
                    <a:pt x="26423" y="29850"/>
                    <a:pt x="26446" y="29838"/>
                    <a:pt x="26461" y="29815"/>
                  </a:cubicBezTo>
                  <a:cubicBezTo>
                    <a:pt x="26726" y="29440"/>
                    <a:pt x="26998" y="29067"/>
                    <a:pt x="27266" y="28695"/>
                  </a:cubicBezTo>
                  <a:cubicBezTo>
                    <a:pt x="27592" y="28256"/>
                    <a:pt x="27916" y="27812"/>
                    <a:pt x="28230" y="27364"/>
                  </a:cubicBezTo>
                  <a:cubicBezTo>
                    <a:pt x="31530" y="22895"/>
                    <a:pt x="35070" y="18614"/>
                    <a:pt x="38173" y="13994"/>
                  </a:cubicBezTo>
                  <a:cubicBezTo>
                    <a:pt x="38248" y="13885"/>
                    <a:pt x="40821" y="10409"/>
                    <a:pt x="40986" y="10409"/>
                  </a:cubicBezTo>
                  <a:close/>
                  <a:moveTo>
                    <a:pt x="61953" y="24956"/>
                  </a:moveTo>
                  <a:lnTo>
                    <a:pt x="61953" y="24956"/>
                  </a:lnTo>
                  <a:cubicBezTo>
                    <a:pt x="60267" y="26914"/>
                    <a:pt x="58604" y="28888"/>
                    <a:pt x="56936" y="30863"/>
                  </a:cubicBezTo>
                  <a:cubicBezTo>
                    <a:pt x="58027" y="29402"/>
                    <a:pt x="59130" y="27953"/>
                    <a:pt x="60259" y="26521"/>
                  </a:cubicBezTo>
                  <a:cubicBezTo>
                    <a:pt x="60822" y="25996"/>
                    <a:pt x="61388" y="25476"/>
                    <a:pt x="61953" y="24956"/>
                  </a:cubicBezTo>
                  <a:close/>
                  <a:moveTo>
                    <a:pt x="37740" y="17681"/>
                  </a:moveTo>
                  <a:lnTo>
                    <a:pt x="37740" y="17681"/>
                  </a:lnTo>
                  <a:cubicBezTo>
                    <a:pt x="36906" y="18931"/>
                    <a:pt x="36083" y="20187"/>
                    <a:pt x="35251" y="21440"/>
                  </a:cubicBezTo>
                  <a:cubicBezTo>
                    <a:pt x="33909" y="23189"/>
                    <a:pt x="32679" y="25011"/>
                    <a:pt x="31484" y="26859"/>
                  </a:cubicBezTo>
                  <a:cubicBezTo>
                    <a:pt x="30325" y="28409"/>
                    <a:pt x="29112" y="29902"/>
                    <a:pt x="27795" y="31306"/>
                  </a:cubicBezTo>
                  <a:lnTo>
                    <a:pt x="27795" y="31306"/>
                  </a:lnTo>
                  <a:cubicBezTo>
                    <a:pt x="29397" y="29597"/>
                    <a:pt x="30571" y="27078"/>
                    <a:pt x="31891" y="25138"/>
                  </a:cubicBezTo>
                  <a:cubicBezTo>
                    <a:pt x="33666" y="22534"/>
                    <a:pt x="35679" y="20126"/>
                    <a:pt x="37705" y="17721"/>
                  </a:cubicBezTo>
                  <a:cubicBezTo>
                    <a:pt x="37717" y="17707"/>
                    <a:pt x="37729" y="17695"/>
                    <a:pt x="37740" y="17681"/>
                  </a:cubicBezTo>
                  <a:close/>
                  <a:moveTo>
                    <a:pt x="42931" y="17964"/>
                  </a:moveTo>
                  <a:cubicBezTo>
                    <a:pt x="39604" y="22773"/>
                    <a:pt x="36443" y="27693"/>
                    <a:pt x="32904" y="31969"/>
                  </a:cubicBezTo>
                  <a:cubicBezTo>
                    <a:pt x="33895" y="30623"/>
                    <a:pt x="34830" y="29238"/>
                    <a:pt x="35774" y="27861"/>
                  </a:cubicBezTo>
                  <a:cubicBezTo>
                    <a:pt x="38083" y="24489"/>
                    <a:pt x="40444" y="21198"/>
                    <a:pt x="42931" y="17964"/>
                  </a:cubicBezTo>
                  <a:close/>
                  <a:moveTo>
                    <a:pt x="44383" y="8740"/>
                  </a:moveTo>
                  <a:cubicBezTo>
                    <a:pt x="44331" y="8858"/>
                    <a:pt x="44268" y="8977"/>
                    <a:pt x="44210" y="9095"/>
                  </a:cubicBezTo>
                  <a:cubicBezTo>
                    <a:pt x="42149" y="11370"/>
                    <a:pt x="40327" y="13864"/>
                    <a:pt x="38583" y="16428"/>
                  </a:cubicBezTo>
                  <a:cubicBezTo>
                    <a:pt x="37474" y="17612"/>
                    <a:pt x="36386" y="18761"/>
                    <a:pt x="35459" y="19864"/>
                  </a:cubicBezTo>
                  <a:cubicBezTo>
                    <a:pt x="32266" y="23669"/>
                    <a:pt x="29674" y="27904"/>
                    <a:pt x="26902" y="32015"/>
                  </a:cubicBezTo>
                  <a:cubicBezTo>
                    <a:pt x="26894" y="31989"/>
                    <a:pt x="26882" y="31969"/>
                    <a:pt x="26873" y="31943"/>
                  </a:cubicBezTo>
                  <a:cubicBezTo>
                    <a:pt x="26836" y="31833"/>
                    <a:pt x="26813" y="31732"/>
                    <a:pt x="26781" y="31628"/>
                  </a:cubicBezTo>
                  <a:cubicBezTo>
                    <a:pt x="26911" y="31487"/>
                    <a:pt x="27041" y="31342"/>
                    <a:pt x="27171" y="31201"/>
                  </a:cubicBezTo>
                  <a:cubicBezTo>
                    <a:pt x="27191" y="31178"/>
                    <a:pt x="27171" y="31147"/>
                    <a:pt x="27146" y="31147"/>
                  </a:cubicBezTo>
                  <a:cubicBezTo>
                    <a:pt x="27139" y="31147"/>
                    <a:pt x="27131" y="31149"/>
                    <a:pt x="27125" y="31155"/>
                  </a:cubicBezTo>
                  <a:cubicBezTo>
                    <a:pt x="27662" y="30667"/>
                    <a:pt x="28198" y="29717"/>
                    <a:pt x="28712" y="28758"/>
                  </a:cubicBezTo>
                  <a:cubicBezTo>
                    <a:pt x="29630" y="27503"/>
                    <a:pt x="30436" y="26166"/>
                    <a:pt x="31256" y="24829"/>
                  </a:cubicBezTo>
                  <a:cubicBezTo>
                    <a:pt x="32783" y="22834"/>
                    <a:pt x="34408" y="20909"/>
                    <a:pt x="35985" y="18960"/>
                  </a:cubicBezTo>
                  <a:cubicBezTo>
                    <a:pt x="37125" y="17551"/>
                    <a:pt x="38150" y="16079"/>
                    <a:pt x="39160" y="14575"/>
                  </a:cubicBezTo>
                  <a:cubicBezTo>
                    <a:pt x="39562" y="13974"/>
                    <a:pt x="39977" y="13382"/>
                    <a:pt x="40396" y="12790"/>
                  </a:cubicBezTo>
                  <a:cubicBezTo>
                    <a:pt x="40581" y="12559"/>
                    <a:pt x="40766" y="12326"/>
                    <a:pt x="40950" y="12092"/>
                  </a:cubicBezTo>
                  <a:cubicBezTo>
                    <a:pt x="41776" y="11281"/>
                    <a:pt x="44216" y="9118"/>
                    <a:pt x="44383" y="8740"/>
                  </a:cubicBezTo>
                  <a:close/>
                  <a:moveTo>
                    <a:pt x="57142" y="17706"/>
                  </a:moveTo>
                  <a:cubicBezTo>
                    <a:pt x="55448" y="19804"/>
                    <a:pt x="53810" y="21931"/>
                    <a:pt x="52155" y="23923"/>
                  </a:cubicBezTo>
                  <a:cubicBezTo>
                    <a:pt x="49906" y="26631"/>
                    <a:pt x="47657" y="29345"/>
                    <a:pt x="45408" y="32064"/>
                  </a:cubicBezTo>
                  <a:cubicBezTo>
                    <a:pt x="47484" y="29295"/>
                    <a:pt x="49473" y="26455"/>
                    <a:pt x="51577" y="23856"/>
                  </a:cubicBezTo>
                  <a:cubicBezTo>
                    <a:pt x="53298" y="21735"/>
                    <a:pt x="55214" y="19721"/>
                    <a:pt x="57142" y="17706"/>
                  </a:cubicBezTo>
                  <a:close/>
                  <a:moveTo>
                    <a:pt x="59089" y="954"/>
                  </a:moveTo>
                  <a:lnTo>
                    <a:pt x="59089" y="954"/>
                  </a:lnTo>
                  <a:cubicBezTo>
                    <a:pt x="59364" y="1069"/>
                    <a:pt x="59629" y="1205"/>
                    <a:pt x="59886" y="1361"/>
                  </a:cubicBezTo>
                  <a:cubicBezTo>
                    <a:pt x="59843" y="1361"/>
                    <a:pt x="59805" y="1378"/>
                    <a:pt x="59777" y="1410"/>
                  </a:cubicBezTo>
                  <a:cubicBezTo>
                    <a:pt x="55212" y="6716"/>
                    <a:pt x="50235" y="11572"/>
                    <a:pt x="45786" y="16994"/>
                  </a:cubicBezTo>
                  <a:cubicBezTo>
                    <a:pt x="41687" y="21988"/>
                    <a:pt x="38465" y="27953"/>
                    <a:pt x="34102" y="32722"/>
                  </a:cubicBezTo>
                  <a:cubicBezTo>
                    <a:pt x="38574" y="27739"/>
                    <a:pt x="41808" y="21085"/>
                    <a:pt x="45977" y="15926"/>
                  </a:cubicBezTo>
                  <a:cubicBezTo>
                    <a:pt x="48332" y="13007"/>
                    <a:pt x="50801" y="10195"/>
                    <a:pt x="53382" y="7484"/>
                  </a:cubicBezTo>
                  <a:cubicBezTo>
                    <a:pt x="55359" y="5405"/>
                    <a:pt x="57672" y="3616"/>
                    <a:pt x="59084" y="1087"/>
                  </a:cubicBezTo>
                  <a:cubicBezTo>
                    <a:pt x="59104" y="1046"/>
                    <a:pt x="59107" y="997"/>
                    <a:pt x="59089" y="954"/>
                  </a:cubicBezTo>
                  <a:close/>
                  <a:moveTo>
                    <a:pt x="29783" y="29411"/>
                  </a:moveTo>
                  <a:cubicBezTo>
                    <a:pt x="29529" y="29821"/>
                    <a:pt x="29290" y="30237"/>
                    <a:pt x="29062" y="30655"/>
                  </a:cubicBezTo>
                  <a:cubicBezTo>
                    <a:pt x="28525" y="31490"/>
                    <a:pt x="28005" y="32330"/>
                    <a:pt x="27514" y="33176"/>
                  </a:cubicBezTo>
                  <a:cubicBezTo>
                    <a:pt x="27327" y="32924"/>
                    <a:pt x="27168" y="32656"/>
                    <a:pt x="27044" y="32370"/>
                  </a:cubicBezTo>
                  <a:cubicBezTo>
                    <a:pt x="28089" y="31464"/>
                    <a:pt x="28969" y="30465"/>
                    <a:pt x="29783" y="29411"/>
                  </a:cubicBezTo>
                  <a:close/>
                  <a:moveTo>
                    <a:pt x="39946" y="18972"/>
                  </a:moveTo>
                  <a:lnTo>
                    <a:pt x="39946" y="18972"/>
                  </a:lnTo>
                  <a:cubicBezTo>
                    <a:pt x="37558" y="22104"/>
                    <a:pt x="35182" y="25248"/>
                    <a:pt x="32849" y="28418"/>
                  </a:cubicBezTo>
                  <a:cubicBezTo>
                    <a:pt x="32292" y="29215"/>
                    <a:pt x="31744" y="30020"/>
                    <a:pt x="31204" y="30828"/>
                  </a:cubicBezTo>
                  <a:cubicBezTo>
                    <a:pt x="29981" y="32638"/>
                    <a:pt x="29486" y="33269"/>
                    <a:pt x="29397" y="33269"/>
                  </a:cubicBezTo>
                  <a:cubicBezTo>
                    <a:pt x="29214" y="33269"/>
                    <a:pt x="30747" y="30605"/>
                    <a:pt x="31201" y="30035"/>
                  </a:cubicBezTo>
                  <a:cubicBezTo>
                    <a:pt x="32269" y="28692"/>
                    <a:pt x="33450" y="27445"/>
                    <a:pt x="34498" y="26085"/>
                  </a:cubicBezTo>
                  <a:cubicBezTo>
                    <a:pt x="36334" y="23709"/>
                    <a:pt x="38115" y="21322"/>
                    <a:pt x="39946" y="18972"/>
                  </a:cubicBezTo>
                  <a:close/>
                  <a:moveTo>
                    <a:pt x="20187" y="31481"/>
                  </a:moveTo>
                  <a:cubicBezTo>
                    <a:pt x="20476" y="31772"/>
                    <a:pt x="20675" y="32099"/>
                    <a:pt x="20779" y="32442"/>
                  </a:cubicBezTo>
                  <a:cubicBezTo>
                    <a:pt x="20776" y="32448"/>
                    <a:pt x="20770" y="32445"/>
                    <a:pt x="20764" y="32451"/>
                  </a:cubicBezTo>
                  <a:cubicBezTo>
                    <a:pt x="20562" y="32691"/>
                    <a:pt x="20375" y="32939"/>
                    <a:pt x="20181" y="33187"/>
                  </a:cubicBezTo>
                  <a:cubicBezTo>
                    <a:pt x="20323" y="32867"/>
                    <a:pt x="20438" y="32535"/>
                    <a:pt x="20531" y="32197"/>
                  </a:cubicBezTo>
                  <a:cubicBezTo>
                    <a:pt x="20566" y="32061"/>
                    <a:pt x="20468" y="31978"/>
                    <a:pt x="20362" y="31978"/>
                  </a:cubicBezTo>
                  <a:cubicBezTo>
                    <a:pt x="20304" y="31978"/>
                    <a:pt x="20244" y="32003"/>
                    <a:pt x="20201" y="32058"/>
                  </a:cubicBezTo>
                  <a:cubicBezTo>
                    <a:pt x="19887" y="32471"/>
                    <a:pt x="19581" y="32890"/>
                    <a:pt x="19275" y="33311"/>
                  </a:cubicBezTo>
                  <a:cubicBezTo>
                    <a:pt x="19601" y="32711"/>
                    <a:pt x="19916" y="32107"/>
                    <a:pt x="20187" y="31481"/>
                  </a:cubicBezTo>
                  <a:close/>
                  <a:moveTo>
                    <a:pt x="14638" y="29498"/>
                  </a:moveTo>
                  <a:cubicBezTo>
                    <a:pt x="14757" y="29567"/>
                    <a:pt x="14875" y="29636"/>
                    <a:pt x="14988" y="29705"/>
                  </a:cubicBezTo>
                  <a:cubicBezTo>
                    <a:pt x="14160" y="30833"/>
                    <a:pt x="13024" y="32410"/>
                    <a:pt x="12475" y="33326"/>
                  </a:cubicBezTo>
                  <a:lnTo>
                    <a:pt x="12475" y="33326"/>
                  </a:lnTo>
                  <a:cubicBezTo>
                    <a:pt x="13239" y="32051"/>
                    <a:pt x="14032" y="30856"/>
                    <a:pt x="14638" y="29498"/>
                  </a:cubicBezTo>
                  <a:close/>
                  <a:moveTo>
                    <a:pt x="63354" y="5319"/>
                  </a:moveTo>
                  <a:cubicBezTo>
                    <a:pt x="63471" y="5319"/>
                    <a:pt x="62297" y="6873"/>
                    <a:pt x="61506" y="7926"/>
                  </a:cubicBezTo>
                  <a:cubicBezTo>
                    <a:pt x="59101" y="10530"/>
                    <a:pt x="56861" y="13405"/>
                    <a:pt x="54693" y="16298"/>
                  </a:cubicBezTo>
                  <a:cubicBezTo>
                    <a:pt x="55588" y="15164"/>
                    <a:pt x="56520" y="14061"/>
                    <a:pt x="57473" y="12981"/>
                  </a:cubicBezTo>
                  <a:lnTo>
                    <a:pt x="57473" y="12981"/>
                  </a:lnTo>
                  <a:cubicBezTo>
                    <a:pt x="55316" y="15666"/>
                    <a:pt x="53235" y="18368"/>
                    <a:pt x="51188" y="21117"/>
                  </a:cubicBezTo>
                  <a:cubicBezTo>
                    <a:pt x="51563" y="20559"/>
                    <a:pt x="51944" y="20008"/>
                    <a:pt x="52334" y="19459"/>
                  </a:cubicBezTo>
                  <a:lnTo>
                    <a:pt x="52334" y="19459"/>
                  </a:lnTo>
                  <a:cubicBezTo>
                    <a:pt x="51537" y="20528"/>
                    <a:pt x="50740" y="21590"/>
                    <a:pt x="49946" y="22615"/>
                  </a:cubicBezTo>
                  <a:cubicBezTo>
                    <a:pt x="47229" y="26116"/>
                    <a:pt x="44049" y="29617"/>
                    <a:pt x="41360" y="33354"/>
                  </a:cubicBezTo>
                  <a:lnTo>
                    <a:pt x="41360" y="33354"/>
                  </a:lnTo>
                  <a:cubicBezTo>
                    <a:pt x="41610" y="32999"/>
                    <a:pt x="41858" y="32641"/>
                    <a:pt x="42102" y="32281"/>
                  </a:cubicBezTo>
                  <a:cubicBezTo>
                    <a:pt x="44054" y="29780"/>
                    <a:pt x="45858" y="27156"/>
                    <a:pt x="47738" y="24613"/>
                  </a:cubicBezTo>
                  <a:cubicBezTo>
                    <a:pt x="50657" y="20666"/>
                    <a:pt x="53737" y="16861"/>
                    <a:pt x="56768" y="13007"/>
                  </a:cubicBezTo>
                  <a:cubicBezTo>
                    <a:pt x="58108" y="11304"/>
                    <a:pt x="59453" y="9615"/>
                    <a:pt x="60853" y="7963"/>
                  </a:cubicBezTo>
                  <a:cubicBezTo>
                    <a:pt x="61543" y="7164"/>
                    <a:pt x="62262" y="6387"/>
                    <a:pt x="63004" y="5636"/>
                  </a:cubicBezTo>
                  <a:cubicBezTo>
                    <a:pt x="63217" y="5415"/>
                    <a:pt x="63325" y="5319"/>
                    <a:pt x="63354" y="5319"/>
                  </a:cubicBezTo>
                  <a:close/>
                  <a:moveTo>
                    <a:pt x="7666" y="32382"/>
                  </a:moveTo>
                  <a:lnTo>
                    <a:pt x="7666" y="32382"/>
                  </a:lnTo>
                  <a:cubicBezTo>
                    <a:pt x="7649" y="32411"/>
                    <a:pt x="7634" y="32439"/>
                    <a:pt x="7617" y="32468"/>
                  </a:cubicBezTo>
                  <a:cubicBezTo>
                    <a:pt x="7392" y="32832"/>
                    <a:pt x="7155" y="33187"/>
                    <a:pt x="6915" y="33545"/>
                  </a:cubicBezTo>
                  <a:lnTo>
                    <a:pt x="6913" y="33545"/>
                  </a:lnTo>
                  <a:cubicBezTo>
                    <a:pt x="6895" y="33522"/>
                    <a:pt x="6878" y="33499"/>
                    <a:pt x="6861" y="33479"/>
                  </a:cubicBezTo>
                  <a:cubicBezTo>
                    <a:pt x="6269" y="32743"/>
                    <a:pt x="6967" y="32439"/>
                    <a:pt x="7666" y="32382"/>
                  </a:cubicBezTo>
                  <a:close/>
                  <a:moveTo>
                    <a:pt x="18957" y="27705"/>
                  </a:moveTo>
                  <a:lnTo>
                    <a:pt x="18957" y="27705"/>
                  </a:lnTo>
                  <a:cubicBezTo>
                    <a:pt x="18311" y="28834"/>
                    <a:pt x="17658" y="29959"/>
                    <a:pt x="16971" y="31065"/>
                  </a:cubicBezTo>
                  <a:cubicBezTo>
                    <a:pt x="16350" y="31888"/>
                    <a:pt x="15738" y="32714"/>
                    <a:pt x="15129" y="33539"/>
                  </a:cubicBezTo>
                  <a:cubicBezTo>
                    <a:pt x="14913" y="33554"/>
                    <a:pt x="14696" y="33568"/>
                    <a:pt x="14479" y="33591"/>
                  </a:cubicBezTo>
                  <a:cubicBezTo>
                    <a:pt x="14494" y="33568"/>
                    <a:pt x="14505" y="33545"/>
                    <a:pt x="14520" y="33525"/>
                  </a:cubicBezTo>
                  <a:cubicBezTo>
                    <a:pt x="14527" y="33527"/>
                    <a:pt x="14535" y="33528"/>
                    <a:pt x="14542" y="33528"/>
                  </a:cubicBezTo>
                  <a:cubicBezTo>
                    <a:pt x="14580" y="33528"/>
                    <a:pt x="14614" y="33503"/>
                    <a:pt x="14624" y="33464"/>
                  </a:cubicBezTo>
                  <a:cubicBezTo>
                    <a:pt x="14661" y="33343"/>
                    <a:pt x="14725" y="33228"/>
                    <a:pt x="14771" y="33109"/>
                  </a:cubicBezTo>
                  <a:cubicBezTo>
                    <a:pt x="15080" y="32618"/>
                    <a:pt x="15357" y="32107"/>
                    <a:pt x="15602" y="31582"/>
                  </a:cubicBezTo>
                  <a:cubicBezTo>
                    <a:pt x="16561" y="30208"/>
                    <a:pt x="17903" y="28955"/>
                    <a:pt x="18957" y="27705"/>
                  </a:cubicBezTo>
                  <a:close/>
                  <a:moveTo>
                    <a:pt x="33297" y="29090"/>
                  </a:moveTo>
                  <a:cubicBezTo>
                    <a:pt x="32685" y="30020"/>
                    <a:pt x="32102" y="30964"/>
                    <a:pt x="31556" y="31957"/>
                  </a:cubicBezTo>
                  <a:cubicBezTo>
                    <a:pt x="31250" y="32780"/>
                    <a:pt x="30670" y="33329"/>
                    <a:pt x="29815" y="33603"/>
                  </a:cubicBezTo>
                  <a:cubicBezTo>
                    <a:pt x="29977" y="33245"/>
                    <a:pt x="30159" y="32896"/>
                    <a:pt x="30358" y="32558"/>
                  </a:cubicBezTo>
                  <a:cubicBezTo>
                    <a:pt x="31386" y="31487"/>
                    <a:pt x="32359" y="30312"/>
                    <a:pt x="33297" y="29090"/>
                  </a:cubicBezTo>
                  <a:close/>
                  <a:moveTo>
                    <a:pt x="8567" y="32460"/>
                  </a:moveTo>
                  <a:lnTo>
                    <a:pt x="8567" y="32460"/>
                  </a:lnTo>
                  <a:cubicBezTo>
                    <a:pt x="8671" y="32488"/>
                    <a:pt x="8766" y="32517"/>
                    <a:pt x="8861" y="32546"/>
                  </a:cubicBezTo>
                  <a:cubicBezTo>
                    <a:pt x="8570" y="32947"/>
                    <a:pt x="8220" y="33297"/>
                    <a:pt x="7848" y="33623"/>
                  </a:cubicBezTo>
                  <a:cubicBezTo>
                    <a:pt x="8067" y="33262"/>
                    <a:pt x="8313" y="32916"/>
                    <a:pt x="8550" y="32564"/>
                  </a:cubicBezTo>
                  <a:cubicBezTo>
                    <a:pt x="8567" y="32532"/>
                    <a:pt x="8576" y="32494"/>
                    <a:pt x="8567" y="32460"/>
                  </a:cubicBezTo>
                  <a:close/>
                  <a:moveTo>
                    <a:pt x="15328" y="29925"/>
                  </a:moveTo>
                  <a:cubicBezTo>
                    <a:pt x="15449" y="30003"/>
                    <a:pt x="15551" y="30075"/>
                    <a:pt x="15637" y="30136"/>
                  </a:cubicBezTo>
                  <a:cubicBezTo>
                    <a:pt x="14676" y="31328"/>
                    <a:pt x="13613" y="32442"/>
                    <a:pt x="12678" y="33629"/>
                  </a:cubicBezTo>
                  <a:cubicBezTo>
                    <a:pt x="12730" y="33562"/>
                    <a:pt x="12698" y="33464"/>
                    <a:pt x="12617" y="33441"/>
                  </a:cubicBezTo>
                  <a:cubicBezTo>
                    <a:pt x="13619" y="32347"/>
                    <a:pt x="14445" y="31132"/>
                    <a:pt x="15328" y="29925"/>
                  </a:cubicBezTo>
                  <a:close/>
                  <a:moveTo>
                    <a:pt x="23916" y="22709"/>
                  </a:moveTo>
                  <a:cubicBezTo>
                    <a:pt x="23973" y="22709"/>
                    <a:pt x="23052" y="23981"/>
                    <a:pt x="22912" y="24209"/>
                  </a:cubicBezTo>
                  <a:cubicBezTo>
                    <a:pt x="21732" y="26143"/>
                    <a:pt x="20450" y="28014"/>
                    <a:pt x="19122" y="29847"/>
                  </a:cubicBezTo>
                  <a:cubicBezTo>
                    <a:pt x="19001" y="30011"/>
                    <a:pt x="18873" y="30173"/>
                    <a:pt x="18752" y="30335"/>
                  </a:cubicBezTo>
                  <a:cubicBezTo>
                    <a:pt x="17811" y="31429"/>
                    <a:pt x="16879" y="32523"/>
                    <a:pt x="16064" y="33727"/>
                  </a:cubicBezTo>
                  <a:cubicBezTo>
                    <a:pt x="15909" y="33652"/>
                    <a:pt x="15744" y="33591"/>
                    <a:pt x="15577" y="33551"/>
                  </a:cubicBezTo>
                  <a:cubicBezTo>
                    <a:pt x="15680" y="33424"/>
                    <a:pt x="15773" y="33288"/>
                    <a:pt x="15874" y="33158"/>
                  </a:cubicBezTo>
                  <a:cubicBezTo>
                    <a:pt x="17774" y="30869"/>
                    <a:pt x="19690" y="28499"/>
                    <a:pt x="21402" y="26068"/>
                  </a:cubicBezTo>
                  <a:cubicBezTo>
                    <a:pt x="22092" y="25089"/>
                    <a:pt x="22739" y="24105"/>
                    <a:pt x="23504" y="23175"/>
                  </a:cubicBezTo>
                  <a:cubicBezTo>
                    <a:pt x="23780" y="22839"/>
                    <a:pt x="23898" y="22709"/>
                    <a:pt x="23916" y="22709"/>
                  </a:cubicBezTo>
                  <a:close/>
                  <a:moveTo>
                    <a:pt x="14918" y="31868"/>
                  </a:moveTo>
                  <a:cubicBezTo>
                    <a:pt x="14981" y="31868"/>
                    <a:pt x="15001" y="31929"/>
                    <a:pt x="14962" y="32070"/>
                  </a:cubicBezTo>
                  <a:cubicBezTo>
                    <a:pt x="14632" y="32590"/>
                    <a:pt x="14309" y="33112"/>
                    <a:pt x="13997" y="33640"/>
                  </a:cubicBezTo>
                  <a:lnTo>
                    <a:pt x="14000" y="33640"/>
                  </a:lnTo>
                  <a:cubicBezTo>
                    <a:pt x="13582" y="33687"/>
                    <a:pt x="13163" y="33727"/>
                    <a:pt x="12744" y="33753"/>
                  </a:cubicBezTo>
                  <a:cubicBezTo>
                    <a:pt x="13509" y="33047"/>
                    <a:pt x="14640" y="31868"/>
                    <a:pt x="14918" y="31868"/>
                  </a:cubicBezTo>
                  <a:close/>
                  <a:moveTo>
                    <a:pt x="18744" y="31879"/>
                  </a:moveTo>
                  <a:lnTo>
                    <a:pt x="18744" y="31879"/>
                  </a:lnTo>
                  <a:cubicBezTo>
                    <a:pt x="18576" y="32246"/>
                    <a:pt x="18391" y="32607"/>
                    <a:pt x="18201" y="32962"/>
                  </a:cubicBezTo>
                  <a:cubicBezTo>
                    <a:pt x="17932" y="33279"/>
                    <a:pt x="17618" y="33551"/>
                    <a:pt x="17263" y="33767"/>
                  </a:cubicBezTo>
                  <a:cubicBezTo>
                    <a:pt x="17280" y="33710"/>
                    <a:pt x="17289" y="33646"/>
                    <a:pt x="17306" y="33591"/>
                  </a:cubicBezTo>
                  <a:cubicBezTo>
                    <a:pt x="17704" y="32985"/>
                    <a:pt x="18209" y="32413"/>
                    <a:pt x="18744" y="31879"/>
                  </a:cubicBezTo>
                  <a:close/>
                  <a:moveTo>
                    <a:pt x="66440" y="29578"/>
                  </a:moveTo>
                  <a:cubicBezTo>
                    <a:pt x="66659" y="29907"/>
                    <a:pt x="66792" y="30176"/>
                    <a:pt x="66864" y="30398"/>
                  </a:cubicBezTo>
                  <a:cubicBezTo>
                    <a:pt x="66844" y="30404"/>
                    <a:pt x="66824" y="30404"/>
                    <a:pt x="66806" y="30424"/>
                  </a:cubicBezTo>
                  <a:cubicBezTo>
                    <a:pt x="65836" y="31550"/>
                    <a:pt x="64861" y="32667"/>
                    <a:pt x="63879" y="33779"/>
                  </a:cubicBezTo>
                  <a:cubicBezTo>
                    <a:pt x="64869" y="32445"/>
                    <a:pt x="65744" y="31054"/>
                    <a:pt x="66440" y="29578"/>
                  </a:cubicBezTo>
                  <a:close/>
                  <a:moveTo>
                    <a:pt x="53696" y="2429"/>
                  </a:moveTo>
                  <a:cubicBezTo>
                    <a:pt x="53845" y="2429"/>
                    <a:pt x="53297" y="3167"/>
                    <a:pt x="52019" y="4485"/>
                  </a:cubicBezTo>
                  <a:cubicBezTo>
                    <a:pt x="50824" y="5717"/>
                    <a:pt x="49660" y="6999"/>
                    <a:pt x="48514" y="8301"/>
                  </a:cubicBezTo>
                  <a:cubicBezTo>
                    <a:pt x="45630" y="11396"/>
                    <a:pt x="42893" y="14647"/>
                    <a:pt x="40330" y="17788"/>
                  </a:cubicBezTo>
                  <a:cubicBezTo>
                    <a:pt x="37691" y="21018"/>
                    <a:pt x="35448" y="24564"/>
                    <a:pt x="32760" y="27754"/>
                  </a:cubicBezTo>
                  <a:cubicBezTo>
                    <a:pt x="31094" y="29728"/>
                    <a:pt x="29356" y="31542"/>
                    <a:pt x="28432" y="33984"/>
                  </a:cubicBezTo>
                  <a:cubicBezTo>
                    <a:pt x="28314" y="33912"/>
                    <a:pt x="28201" y="33834"/>
                    <a:pt x="28092" y="33747"/>
                  </a:cubicBezTo>
                  <a:cubicBezTo>
                    <a:pt x="28109" y="33733"/>
                    <a:pt x="28123" y="33713"/>
                    <a:pt x="28129" y="33689"/>
                  </a:cubicBezTo>
                  <a:cubicBezTo>
                    <a:pt x="28222" y="33135"/>
                    <a:pt x="28415" y="32595"/>
                    <a:pt x="28666" y="32070"/>
                  </a:cubicBezTo>
                  <a:cubicBezTo>
                    <a:pt x="28837" y="31747"/>
                    <a:pt x="29013" y="31426"/>
                    <a:pt x="29197" y="31114"/>
                  </a:cubicBezTo>
                  <a:lnTo>
                    <a:pt x="29252" y="31031"/>
                  </a:lnTo>
                  <a:cubicBezTo>
                    <a:pt x="29815" y="30323"/>
                    <a:pt x="30447" y="29495"/>
                    <a:pt x="30794" y="29033"/>
                  </a:cubicBezTo>
                  <a:cubicBezTo>
                    <a:pt x="32027" y="27624"/>
                    <a:pt x="33418" y="26299"/>
                    <a:pt x="34388" y="25008"/>
                  </a:cubicBezTo>
                  <a:cubicBezTo>
                    <a:pt x="38208" y="19918"/>
                    <a:pt x="42382" y="15126"/>
                    <a:pt x="46416" y="10209"/>
                  </a:cubicBezTo>
                  <a:cubicBezTo>
                    <a:pt x="47270" y="9164"/>
                    <a:pt x="48142" y="8142"/>
                    <a:pt x="49037" y="7141"/>
                  </a:cubicBezTo>
                  <a:cubicBezTo>
                    <a:pt x="49969" y="6176"/>
                    <a:pt x="50882" y="5200"/>
                    <a:pt x="51754" y="4199"/>
                  </a:cubicBezTo>
                  <a:cubicBezTo>
                    <a:pt x="51771" y="4181"/>
                    <a:pt x="51785" y="4161"/>
                    <a:pt x="51803" y="4147"/>
                  </a:cubicBezTo>
                  <a:cubicBezTo>
                    <a:pt x="52931" y="2969"/>
                    <a:pt x="53569" y="2429"/>
                    <a:pt x="53696" y="2429"/>
                  </a:cubicBezTo>
                  <a:close/>
                  <a:moveTo>
                    <a:pt x="67121" y="24491"/>
                  </a:moveTo>
                  <a:lnTo>
                    <a:pt x="67121" y="24491"/>
                  </a:lnTo>
                  <a:cubicBezTo>
                    <a:pt x="67110" y="24740"/>
                    <a:pt x="67095" y="24985"/>
                    <a:pt x="67075" y="25233"/>
                  </a:cubicBezTo>
                  <a:cubicBezTo>
                    <a:pt x="67060" y="25239"/>
                    <a:pt x="67043" y="25239"/>
                    <a:pt x="67029" y="25257"/>
                  </a:cubicBezTo>
                  <a:cubicBezTo>
                    <a:pt x="64604" y="28204"/>
                    <a:pt x="62127" y="31114"/>
                    <a:pt x="59635" y="34010"/>
                  </a:cubicBezTo>
                  <a:cubicBezTo>
                    <a:pt x="60022" y="33502"/>
                    <a:pt x="60403" y="32991"/>
                    <a:pt x="60784" y="32480"/>
                  </a:cubicBezTo>
                  <a:cubicBezTo>
                    <a:pt x="63030" y="29913"/>
                    <a:pt x="65210" y="27298"/>
                    <a:pt x="67121" y="24491"/>
                  </a:cubicBezTo>
                  <a:close/>
                  <a:moveTo>
                    <a:pt x="17060" y="33314"/>
                  </a:moveTo>
                  <a:lnTo>
                    <a:pt x="17060" y="33314"/>
                  </a:lnTo>
                  <a:cubicBezTo>
                    <a:pt x="16965" y="33551"/>
                    <a:pt x="16899" y="33796"/>
                    <a:pt x="16861" y="34045"/>
                  </a:cubicBezTo>
                  <a:cubicBezTo>
                    <a:pt x="16855" y="34085"/>
                    <a:pt x="16864" y="34125"/>
                    <a:pt x="16884" y="34163"/>
                  </a:cubicBezTo>
                  <a:cubicBezTo>
                    <a:pt x="16881" y="34163"/>
                    <a:pt x="16881" y="34163"/>
                    <a:pt x="16881" y="34166"/>
                  </a:cubicBezTo>
                  <a:cubicBezTo>
                    <a:pt x="16723" y="34073"/>
                    <a:pt x="16549" y="33972"/>
                    <a:pt x="16362" y="33874"/>
                  </a:cubicBezTo>
                  <a:cubicBezTo>
                    <a:pt x="16506" y="33701"/>
                    <a:pt x="16636" y="33525"/>
                    <a:pt x="16778" y="33352"/>
                  </a:cubicBezTo>
                  <a:cubicBezTo>
                    <a:pt x="16814" y="33375"/>
                    <a:pt x="16850" y="33385"/>
                    <a:pt x="16886" y="33385"/>
                  </a:cubicBezTo>
                  <a:cubicBezTo>
                    <a:pt x="16944" y="33385"/>
                    <a:pt x="17002" y="33359"/>
                    <a:pt x="17060" y="33314"/>
                  </a:cubicBezTo>
                  <a:close/>
                  <a:moveTo>
                    <a:pt x="29769" y="33150"/>
                  </a:moveTo>
                  <a:cubicBezTo>
                    <a:pt x="29553" y="33536"/>
                    <a:pt x="29350" y="33932"/>
                    <a:pt x="29157" y="34336"/>
                  </a:cubicBezTo>
                  <a:cubicBezTo>
                    <a:pt x="29004" y="34278"/>
                    <a:pt x="28854" y="34215"/>
                    <a:pt x="28709" y="34143"/>
                  </a:cubicBezTo>
                  <a:cubicBezTo>
                    <a:pt x="29070" y="33825"/>
                    <a:pt x="29423" y="33493"/>
                    <a:pt x="29769" y="33150"/>
                  </a:cubicBezTo>
                  <a:close/>
                  <a:moveTo>
                    <a:pt x="43609" y="23005"/>
                  </a:moveTo>
                  <a:lnTo>
                    <a:pt x="43609" y="23005"/>
                  </a:lnTo>
                  <a:cubicBezTo>
                    <a:pt x="41254" y="26273"/>
                    <a:pt x="38961" y="29596"/>
                    <a:pt x="36447" y="32748"/>
                  </a:cubicBezTo>
                  <a:cubicBezTo>
                    <a:pt x="36161" y="33107"/>
                    <a:pt x="34846" y="34546"/>
                    <a:pt x="34637" y="34546"/>
                  </a:cubicBezTo>
                  <a:cubicBezTo>
                    <a:pt x="34529" y="34546"/>
                    <a:pt x="34715" y="34164"/>
                    <a:pt x="35485" y="33057"/>
                  </a:cubicBezTo>
                  <a:cubicBezTo>
                    <a:pt x="36750" y="31241"/>
                    <a:pt x="38150" y="29521"/>
                    <a:pt x="39542" y="27800"/>
                  </a:cubicBezTo>
                  <a:cubicBezTo>
                    <a:pt x="40861" y="26172"/>
                    <a:pt x="42232" y="24584"/>
                    <a:pt x="43609" y="23005"/>
                  </a:cubicBezTo>
                  <a:close/>
                  <a:moveTo>
                    <a:pt x="64792" y="12711"/>
                  </a:moveTo>
                  <a:cubicBezTo>
                    <a:pt x="64973" y="12711"/>
                    <a:pt x="62293" y="16014"/>
                    <a:pt x="61982" y="16327"/>
                  </a:cubicBezTo>
                  <a:cubicBezTo>
                    <a:pt x="60871" y="17450"/>
                    <a:pt x="59759" y="18550"/>
                    <a:pt x="58685" y="19713"/>
                  </a:cubicBezTo>
                  <a:cubicBezTo>
                    <a:pt x="55798" y="22843"/>
                    <a:pt x="53148" y="26189"/>
                    <a:pt x="50440" y="29469"/>
                  </a:cubicBezTo>
                  <a:cubicBezTo>
                    <a:pt x="48965" y="31253"/>
                    <a:pt x="47394" y="32945"/>
                    <a:pt x="45835" y="34642"/>
                  </a:cubicBezTo>
                  <a:cubicBezTo>
                    <a:pt x="47438" y="32543"/>
                    <a:pt x="48999" y="30421"/>
                    <a:pt x="50633" y="28435"/>
                  </a:cubicBezTo>
                  <a:cubicBezTo>
                    <a:pt x="55053" y="23068"/>
                    <a:pt x="59520" y="17652"/>
                    <a:pt x="64581" y="12877"/>
                  </a:cubicBezTo>
                  <a:cubicBezTo>
                    <a:pt x="64702" y="12762"/>
                    <a:pt x="64769" y="12711"/>
                    <a:pt x="64792" y="12711"/>
                  </a:cubicBezTo>
                  <a:close/>
                  <a:moveTo>
                    <a:pt x="19171" y="32794"/>
                  </a:moveTo>
                  <a:lnTo>
                    <a:pt x="19171" y="32794"/>
                  </a:lnTo>
                  <a:cubicBezTo>
                    <a:pt x="18810" y="33461"/>
                    <a:pt x="18446" y="34125"/>
                    <a:pt x="18129" y="34815"/>
                  </a:cubicBezTo>
                  <a:cubicBezTo>
                    <a:pt x="18004" y="34763"/>
                    <a:pt x="17880" y="34703"/>
                    <a:pt x="17756" y="34639"/>
                  </a:cubicBezTo>
                  <a:cubicBezTo>
                    <a:pt x="18293" y="34073"/>
                    <a:pt x="18738" y="33438"/>
                    <a:pt x="19171" y="32794"/>
                  </a:cubicBezTo>
                  <a:close/>
                  <a:moveTo>
                    <a:pt x="20860" y="33043"/>
                  </a:moveTo>
                  <a:lnTo>
                    <a:pt x="20860" y="33043"/>
                  </a:lnTo>
                  <a:cubicBezTo>
                    <a:pt x="20834" y="33614"/>
                    <a:pt x="20542" y="34186"/>
                    <a:pt x="19878" y="34654"/>
                  </a:cubicBezTo>
                  <a:cubicBezTo>
                    <a:pt x="19716" y="34769"/>
                    <a:pt x="19535" y="34856"/>
                    <a:pt x="19344" y="34914"/>
                  </a:cubicBezTo>
                  <a:cubicBezTo>
                    <a:pt x="19517" y="34671"/>
                    <a:pt x="19696" y="34431"/>
                    <a:pt x="19872" y="34192"/>
                  </a:cubicBezTo>
                  <a:cubicBezTo>
                    <a:pt x="19874" y="34293"/>
                    <a:pt x="19961" y="34370"/>
                    <a:pt x="20050" y="34370"/>
                  </a:cubicBezTo>
                  <a:cubicBezTo>
                    <a:pt x="20100" y="34370"/>
                    <a:pt x="20151" y="34345"/>
                    <a:pt x="20187" y="34284"/>
                  </a:cubicBezTo>
                  <a:cubicBezTo>
                    <a:pt x="20427" y="33880"/>
                    <a:pt x="20637" y="33458"/>
                    <a:pt x="20860" y="33043"/>
                  </a:cubicBezTo>
                  <a:close/>
                  <a:moveTo>
                    <a:pt x="19763" y="33248"/>
                  </a:moveTo>
                  <a:lnTo>
                    <a:pt x="19763" y="33248"/>
                  </a:lnTo>
                  <a:cubicBezTo>
                    <a:pt x="19535" y="33756"/>
                    <a:pt x="19272" y="34250"/>
                    <a:pt x="19015" y="34752"/>
                  </a:cubicBezTo>
                  <a:cubicBezTo>
                    <a:pt x="18972" y="34827"/>
                    <a:pt x="18992" y="34925"/>
                    <a:pt x="19067" y="34977"/>
                  </a:cubicBezTo>
                  <a:cubicBezTo>
                    <a:pt x="19008" y="34983"/>
                    <a:pt x="18949" y="34987"/>
                    <a:pt x="18890" y="34987"/>
                  </a:cubicBezTo>
                  <a:cubicBezTo>
                    <a:pt x="18761" y="34987"/>
                    <a:pt x="18632" y="34971"/>
                    <a:pt x="18507" y="34940"/>
                  </a:cubicBezTo>
                  <a:cubicBezTo>
                    <a:pt x="18931" y="34379"/>
                    <a:pt x="19347" y="33814"/>
                    <a:pt x="19763" y="33248"/>
                  </a:cubicBezTo>
                  <a:close/>
                  <a:moveTo>
                    <a:pt x="39025" y="30502"/>
                  </a:moveTo>
                  <a:cubicBezTo>
                    <a:pt x="38164" y="31689"/>
                    <a:pt x="37382" y="32901"/>
                    <a:pt x="36735" y="34146"/>
                  </a:cubicBezTo>
                  <a:cubicBezTo>
                    <a:pt x="36222" y="34733"/>
                    <a:pt x="35956" y="34999"/>
                    <a:pt x="35891" y="34999"/>
                  </a:cubicBezTo>
                  <a:cubicBezTo>
                    <a:pt x="35802" y="34999"/>
                    <a:pt x="36089" y="34502"/>
                    <a:pt x="36634" y="33652"/>
                  </a:cubicBezTo>
                  <a:cubicBezTo>
                    <a:pt x="37339" y="32552"/>
                    <a:pt x="38170" y="31516"/>
                    <a:pt x="39025" y="30502"/>
                  </a:cubicBezTo>
                  <a:close/>
                  <a:moveTo>
                    <a:pt x="57147" y="2550"/>
                  </a:moveTo>
                  <a:lnTo>
                    <a:pt x="57300" y="3093"/>
                  </a:lnTo>
                  <a:cubicBezTo>
                    <a:pt x="56667" y="3731"/>
                    <a:pt x="56026" y="4360"/>
                    <a:pt x="55374" y="4978"/>
                  </a:cubicBezTo>
                  <a:cubicBezTo>
                    <a:pt x="54234" y="6075"/>
                    <a:pt x="53151" y="7239"/>
                    <a:pt x="52060" y="8385"/>
                  </a:cubicBezTo>
                  <a:cubicBezTo>
                    <a:pt x="49453" y="11119"/>
                    <a:pt x="47059" y="14043"/>
                    <a:pt x="44686" y="16977"/>
                  </a:cubicBezTo>
                  <a:cubicBezTo>
                    <a:pt x="40018" y="22751"/>
                    <a:pt x="36216" y="29174"/>
                    <a:pt x="31660" y="35041"/>
                  </a:cubicBezTo>
                  <a:cubicBezTo>
                    <a:pt x="31657" y="35049"/>
                    <a:pt x="31657" y="35052"/>
                    <a:pt x="31654" y="35058"/>
                  </a:cubicBezTo>
                  <a:cubicBezTo>
                    <a:pt x="31553" y="35026"/>
                    <a:pt x="31449" y="34994"/>
                    <a:pt x="31348" y="34966"/>
                  </a:cubicBezTo>
                  <a:cubicBezTo>
                    <a:pt x="30814" y="34815"/>
                    <a:pt x="30309" y="34697"/>
                    <a:pt x="29838" y="34561"/>
                  </a:cubicBezTo>
                  <a:cubicBezTo>
                    <a:pt x="31262" y="33513"/>
                    <a:pt x="31986" y="31848"/>
                    <a:pt x="32855" y="30283"/>
                  </a:cubicBezTo>
                  <a:cubicBezTo>
                    <a:pt x="35026" y="26368"/>
                    <a:pt x="38240" y="22595"/>
                    <a:pt x="41098" y="19191"/>
                  </a:cubicBezTo>
                  <a:cubicBezTo>
                    <a:pt x="42088" y="18013"/>
                    <a:pt x="43116" y="16855"/>
                    <a:pt x="44155" y="15701"/>
                  </a:cubicBezTo>
                  <a:lnTo>
                    <a:pt x="44155" y="15701"/>
                  </a:lnTo>
                  <a:cubicBezTo>
                    <a:pt x="39365" y="21778"/>
                    <a:pt x="35254" y="28403"/>
                    <a:pt x="30566" y="34547"/>
                  </a:cubicBezTo>
                  <a:cubicBezTo>
                    <a:pt x="30481" y="34656"/>
                    <a:pt x="30599" y="34785"/>
                    <a:pt x="30714" y="34785"/>
                  </a:cubicBezTo>
                  <a:cubicBezTo>
                    <a:pt x="30751" y="34785"/>
                    <a:pt x="30788" y="34772"/>
                    <a:pt x="30817" y="34740"/>
                  </a:cubicBezTo>
                  <a:cubicBezTo>
                    <a:pt x="35275" y="30037"/>
                    <a:pt x="38771" y="24636"/>
                    <a:pt x="42460" y="19332"/>
                  </a:cubicBezTo>
                  <a:cubicBezTo>
                    <a:pt x="44663" y="16162"/>
                    <a:pt x="47059" y="13151"/>
                    <a:pt x="49609" y="10276"/>
                  </a:cubicBezTo>
                  <a:cubicBezTo>
                    <a:pt x="51326" y="8477"/>
                    <a:pt x="53064" y="6702"/>
                    <a:pt x="54739" y="4871"/>
                  </a:cubicBezTo>
                  <a:cubicBezTo>
                    <a:pt x="55533" y="4089"/>
                    <a:pt x="56335" y="3315"/>
                    <a:pt x="57147" y="2550"/>
                  </a:cubicBezTo>
                  <a:close/>
                  <a:moveTo>
                    <a:pt x="13477" y="29024"/>
                  </a:moveTo>
                  <a:cubicBezTo>
                    <a:pt x="13662" y="29024"/>
                    <a:pt x="13948" y="29135"/>
                    <a:pt x="14260" y="29293"/>
                  </a:cubicBezTo>
                  <a:cubicBezTo>
                    <a:pt x="12935" y="31365"/>
                    <a:pt x="11474" y="33329"/>
                    <a:pt x="9941" y="35246"/>
                  </a:cubicBezTo>
                  <a:cubicBezTo>
                    <a:pt x="10227" y="34830"/>
                    <a:pt x="10510" y="34411"/>
                    <a:pt x="10781" y="33990"/>
                  </a:cubicBezTo>
                  <a:cubicBezTo>
                    <a:pt x="11148" y="33458"/>
                    <a:pt x="11486" y="32913"/>
                    <a:pt x="11800" y="32356"/>
                  </a:cubicBezTo>
                  <a:cubicBezTo>
                    <a:pt x="12144" y="32081"/>
                    <a:pt x="12280" y="31810"/>
                    <a:pt x="12239" y="31536"/>
                  </a:cubicBezTo>
                  <a:cubicBezTo>
                    <a:pt x="12381" y="31259"/>
                    <a:pt x="12519" y="30979"/>
                    <a:pt x="12643" y="30693"/>
                  </a:cubicBezTo>
                  <a:lnTo>
                    <a:pt x="12877" y="30782"/>
                  </a:lnTo>
                  <a:cubicBezTo>
                    <a:pt x="12892" y="30788"/>
                    <a:pt x="12907" y="30791"/>
                    <a:pt x="12921" y="30791"/>
                  </a:cubicBezTo>
                  <a:cubicBezTo>
                    <a:pt x="13000" y="30791"/>
                    <a:pt x="13063" y="30711"/>
                    <a:pt x="13068" y="30635"/>
                  </a:cubicBezTo>
                  <a:cubicBezTo>
                    <a:pt x="13105" y="30150"/>
                    <a:pt x="13232" y="29677"/>
                    <a:pt x="13267" y="29192"/>
                  </a:cubicBezTo>
                  <a:cubicBezTo>
                    <a:pt x="13276" y="29074"/>
                    <a:pt x="13354" y="29024"/>
                    <a:pt x="13477" y="29024"/>
                  </a:cubicBezTo>
                  <a:close/>
                  <a:moveTo>
                    <a:pt x="60059" y="1470"/>
                  </a:moveTo>
                  <a:cubicBezTo>
                    <a:pt x="60276" y="1618"/>
                    <a:pt x="60484" y="1782"/>
                    <a:pt x="60677" y="1961"/>
                  </a:cubicBezTo>
                  <a:cubicBezTo>
                    <a:pt x="50605" y="12536"/>
                    <a:pt x="42610" y="24899"/>
                    <a:pt x="32356" y="35272"/>
                  </a:cubicBezTo>
                  <a:cubicBezTo>
                    <a:pt x="32252" y="35240"/>
                    <a:pt x="32145" y="35202"/>
                    <a:pt x="32041" y="35170"/>
                  </a:cubicBezTo>
                  <a:cubicBezTo>
                    <a:pt x="37394" y="30771"/>
                    <a:pt x="40670" y="23940"/>
                    <a:pt x="44952" y="18590"/>
                  </a:cubicBezTo>
                  <a:cubicBezTo>
                    <a:pt x="49701" y="12655"/>
                    <a:pt x="55094" y="7415"/>
                    <a:pt x="60042" y="1673"/>
                  </a:cubicBezTo>
                  <a:cubicBezTo>
                    <a:pt x="60088" y="1615"/>
                    <a:pt x="60097" y="1534"/>
                    <a:pt x="60059" y="1470"/>
                  </a:cubicBezTo>
                  <a:close/>
                  <a:moveTo>
                    <a:pt x="10467" y="32714"/>
                  </a:moveTo>
                  <a:lnTo>
                    <a:pt x="10467" y="32714"/>
                  </a:lnTo>
                  <a:cubicBezTo>
                    <a:pt x="9823" y="33637"/>
                    <a:pt x="9127" y="34524"/>
                    <a:pt x="8376" y="35367"/>
                  </a:cubicBezTo>
                  <a:cubicBezTo>
                    <a:pt x="8934" y="34530"/>
                    <a:pt x="9470" y="33698"/>
                    <a:pt x="9921" y="32786"/>
                  </a:cubicBezTo>
                  <a:cubicBezTo>
                    <a:pt x="9966" y="32790"/>
                    <a:pt x="10009" y="32791"/>
                    <a:pt x="10051" y="32791"/>
                  </a:cubicBezTo>
                  <a:cubicBezTo>
                    <a:pt x="10207" y="32791"/>
                    <a:pt x="10344" y="32766"/>
                    <a:pt x="10467" y="32714"/>
                  </a:cubicBezTo>
                  <a:close/>
                  <a:moveTo>
                    <a:pt x="9188" y="32636"/>
                  </a:moveTo>
                  <a:cubicBezTo>
                    <a:pt x="9280" y="32662"/>
                    <a:pt x="9375" y="32688"/>
                    <a:pt x="9459" y="32708"/>
                  </a:cubicBezTo>
                  <a:cubicBezTo>
                    <a:pt x="8809" y="33637"/>
                    <a:pt x="8171" y="34576"/>
                    <a:pt x="7542" y="35517"/>
                  </a:cubicBezTo>
                  <a:cubicBezTo>
                    <a:pt x="7565" y="35263"/>
                    <a:pt x="7556" y="35006"/>
                    <a:pt x="7510" y="34752"/>
                  </a:cubicBezTo>
                  <a:cubicBezTo>
                    <a:pt x="7738" y="34382"/>
                    <a:pt x="7992" y="34030"/>
                    <a:pt x="8270" y="33695"/>
                  </a:cubicBezTo>
                  <a:lnTo>
                    <a:pt x="8267" y="33695"/>
                  </a:lnTo>
                  <a:cubicBezTo>
                    <a:pt x="8596" y="33392"/>
                    <a:pt x="8893" y="33057"/>
                    <a:pt x="9153" y="32696"/>
                  </a:cubicBezTo>
                  <a:lnTo>
                    <a:pt x="9156" y="32693"/>
                  </a:lnTo>
                  <a:cubicBezTo>
                    <a:pt x="9164" y="32682"/>
                    <a:pt x="9173" y="32673"/>
                    <a:pt x="9182" y="32662"/>
                  </a:cubicBezTo>
                  <a:cubicBezTo>
                    <a:pt x="9190" y="32650"/>
                    <a:pt x="9182" y="32644"/>
                    <a:pt x="9188" y="32636"/>
                  </a:cubicBezTo>
                  <a:close/>
                  <a:moveTo>
                    <a:pt x="36435" y="31311"/>
                  </a:moveTo>
                  <a:lnTo>
                    <a:pt x="36435" y="31311"/>
                  </a:lnTo>
                  <a:cubicBezTo>
                    <a:pt x="35376" y="32717"/>
                    <a:pt x="34348" y="34148"/>
                    <a:pt x="33375" y="35627"/>
                  </a:cubicBezTo>
                  <a:cubicBezTo>
                    <a:pt x="33372" y="35632"/>
                    <a:pt x="33372" y="35635"/>
                    <a:pt x="33372" y="35641"/>
                  </a:cubicBezTo>
                  <a:cubicBezTo>
                    <a:pt x="33124" y="35537"/>
                    <a:pt x="32873" y="35442"/>
                    <a:pt x="32619" y="35355"/>
                  </a:cubicBezTo>
                  <a:cubicBezTo>
                    <a:pt x="33929" y="34042"/>
                    <a:pt x="35194" y="32685"/>
                    <a:pt x="36435" y="31311"/>
                  </a:cubicBezTo>
                  <a:close/>
                  <a:moveTo>
                    <a:pt x="52190" y="15265"/>
                  </a:moveTo>
                  <a:cubicBezTo>
                    <a:pt x="50896" y="16876"/>
                    <a:pt x="49623" y="18489"/>
                    <a:pt x="48393" y="20063"/>
                  </a:cubicBezTo>
                  <a:cubicBezTo>
                    <a:pt x="47212" y="21573"/>
                    <a:pt x="46078" y="23143"/>
                    <a:pt x="44952" y="24725"/>
                  </a:cubicBezTo>
                  <a:cubicBezTo>
                    <a:pt x="43171" y="27015"/>
                    <a:pt x="41490" y="29391"/>
                    <a:pt x="39865" y="31798"/>
                  </a:cubicBezTo>
                  <a:cubicBezTo>
                    <a:pt x="38771" y="33248"/>
                    <a:pt x="37645" y="34662"/>
                    <a:pt x="36455" y="36005"/>
                  </a:cubicBezTo>
                  <a:cubicBezTo>
                    <a:pt x="36608" y="35477"/>
                    <a:pt x="36761" y="34951"/>
                    <a:pt x="36914" y="34426"/>
                  </a:cubicBezTo>
                  <a:cubicBezTo>
                    <a:pt x="36995" y="34293"/>
                    <a:pt x="37088" y="34169"/>
                    <a:pt x="37168" y="34036"/>
                  </a:cubicBezTo>
                  <a:cubicBezTo>
                    <a:pt x="38635" y="32347"/>
                    <a:pt x="39977" y="30571"/>
                    <a:pt x="41259" y="28756"/>
                  </a:cubicBezTo>
                  <a:cubicBezTo>
                    <a:pt x="41612" y="28337"/>
                    <a:pt x="41967" y="27924"/>
                    <a:pt x="42313" y="27500"/>
                  </a:cubicBezTo>
                  <a:cubicBezTo>
                    <a:pt x="44467" y="24858"/>
                    <a:pt x="46340" y="21971"/>
                    <a:pt x="48471" y="19301"/>
                  </a:cubicBezTo>
                  <a:cubicBezTo>
                    <a:pt x="49594" y="17898"/>
                    <a:pt x="50867" y="16567"/>
                    <a:pt x="52190" y="15265"/>
                  </a:cubicBezTo>
                  <a:close/>
                  <a:moveTo>
                    <a:pt x="55850" y="16910"/>
                  </a:moveTo>
                  <a:cubicBezTo>
                    <a:pt x="52885" y="20975"/>
                    <a:pt x="50042" y="25141"/>
                    <a:pt x="46941" y="28987"/>
                  </a:cubicBezTo>
                  <a:cubicBezTo>
                    <a:pt x="45610" y="30635"/>
                    <a:pt x="44230" y="32243"/>
                    <a:pt x="42905" y="33897"/>
                  </a:cubicBezTo>
                  <a:cubicBezTo>
                    <a:pt x="42403" y="34550"/>
                    <a:pt x="41880" y="35188"/>
                    <a:pt x="41343" y="35811"/>
                  </a:cubicBezTo>
                  <a:cubicBezTo>
                    <a:pt x="41069" y="36139"/>
                    <a:pt x="40929" y="36271"/>
                    <a:pt x="40883" y="36271"/>
                  </a:cubicBezTo>
                  <a:cubicBezTo>
                    <a:pt x="40856" y="36271"/>
                    <a:pt x="40861" y="36225"/>
                    <a:pt x="40890" y="36146"/>
                  </a:cubicBezTo>
                  <a:lnTo>
                    <a:pt x="40887" y="36146"/>
                  </a:lnTo>
                  <a:cubicBezTo>
                    <a:pt x="41531" y="35179"/>
                    <a:pt x="42151" y="34189"/>
                    <a:pt x="42815" y="33204"/>
                  </a:cubicBezTo>
                  <a:cubicBezTo>
                    <a:pt x="43843" y="31680"/>
                    <a:pt x="44897" y="30170"/>
                    <a:pt x="45954" y="28666"/>
                  </a:cubicBezTo>
                  <a:cubicBezTo>
                    <a:pt x="48405" y="25407"/>
                    <a:pt x="50954" y="22179"/>
                    <a:pt x="53665" y="19234"/>
                  </a:cubicBezTo>
                  <a:cubicBezTo>
                    <a:pt x="54387" y="18449"/>
                    <a:pt x="55117" y="17678"/>
                    <a:pt x="55850" y="16910"/>
                  </a:cubicBezTo>
                  <a:close/>
                  <a:moveTo>
                    <a:pt x="50994" y="18114"/>
                  </a:moveTo>
                  <a:lnTo>
                    <a:pt x="50994" y="18114"/>
                  </a:lnTo>
                  <a:cubicBezTo>
                    <a:pt x="47042" y="23738"/>
                    <a:pt x="43384" y="29607"/>
                    <a:pt x="39057" y="34841"/>
                  </a:cubicBezTo>
                  <a:cubicBezTo>
                    <a:pt x="38701" y="35270"/>
                    <a:pt x="37633" y="36419"/>
                    <a:pt x="37411" y="36419"/>
                  </a:cubicBezTo>
                  <a:cubicBezTo>
                    <a:pt x="37280" y="36419"/>
                    <a:pt x="37445" y="36018"/>
                    <a:pt x="38225" y="34830"/>
                  </a:cubicBezTo>
                  <a:cubicBezTo>
                    <a:pt x="39175" y="33386"/>
                    <a:pt x="40154" y="31966"/>
                    <a:pt x="41132" y="30546"/>
                  </a:cubicBezTo>
                  <a:cubicBezTo>
                    <a:pt x="43653" y="26896"/>
                    <a:pt x="46349" y="23383"/>
                    <a:pt x="49274" y="20048"/>
                  </a:cubicBezTo>
                  <a:cubicBezTo>
                    <a:pt x="49842" y="19399"/>
                    <a:pt x="50417" y="18755"/>
                    <a:pt x="50994" y="18114"/>
                  </a:cubicBezTo>
                  <a:close/>
                  <a:moveTo>
                    <a:pt x="1925" y="33554"/>
                  </a:moveTo>
                  <a:cubicBezTo>
                    <a:pt x="2971" y="33554"/>
                    <a:pt x="3816" y="33809"/>
                    <a:pt x="4571" y="34252"/>
                  </a:cubicBezTo>
                  <a:cubicBezTo>
                    <a:pt x="4542" y="34255"/>
                    <a:pt x="4514" y="34264"/>
                    <a:pt x="4490" y="34281"/>
                  </a:cubicBezTo>
                  <a:cubicBezTo>
                    <a:pt x="3643" y="34959"/>
                    <a:pt x="2933" y="35723"/>
                    <a:pt x="2212" y="36531"/>
                  </a:cubicBezTo>
                  <a:lnTo>
                    <a:pt x="2212" y="36531"/>
                  </a:lnTo>
                  <a:cubicBezTo>
                    <a:pt x="2601" y="36094"/>
                    <a:pt x="3137" y="35207"/>
                    <a:pt x="3489" y="34506"/>
                  </a:cubicBezTo>
                  <a:cubicBezTo>
                    <a:pt x="3566" y="34369"/>
                    <a:pt x="3453" y="34230"/>
                    <a:pt x="3327" y="34230"/>
                  </a:cubicBezTo>
                  <a:cubicBezTo>
                    <a:pt x="3284" y="34230"/>
                    <a:pt x="3239" y="34246"/>
                    <a:pt x="3200" y="34284"/>
                  </a:cubicBezTo>
                  <a:cubicBezTo>
                    <a:pt x="2455" y="34947"/>
                    <a:pt x="2159" y="35311"/>
                    <a:pt x="2103" y="35311"/>
                  </a:cubicBezTo>
                  <a:cubicBezTo>
                    <a:pt x="2040" y="35311"/>
                    <a:pt x="2285" y="34843"/>
                    <a:pt x="2530" y="33814"/>
                  </a:cubicBezTo>
                  <a:cubicBezTo>
                    <a:pt x="2557" y="33690"/>
                    <a:pt x="2458" y="33594"/>
                    <a:pt x="2351" y="33594"/>
                  </a:cubicBezTo>
                  <a:cubicBezTo>
                    <a:pt x="2310" y="33594"/>
                    <a:pt x="2269" y="33608"/>
                    <a:pt x="2233" y="33640"/>
                  </a:cubicBezTo>
                  <a:cubicBezTo>
                    <a:pt x="1748" y="34100"/>
                    <a:pt x="1531" y="34357"/>
                    <a:pt x="1466" y="34357"/>
                  </a:cubicBezTo>
                  <a:cubicBezTo>
                    <a:pt x="1401" y="34357"/>
                    <a:pt x="1483" y="34109"/>
                    <a:pt x="1601" y="33562"/>
                  </a:cubicBezTo>
                  <a:cubicBezTo>
                    <a:pt x="1711" y="33557"/>
                    <a:pt x="1819" y="33554"/>
                    <a:pt x="1925" y="33554"/>
                  </a:cubicBezTo>
                  <a:close/>
                  <a:moveTo>
                    <a:pt x="65539" y="32604"/>
                  </a:moveTo>
                  <a:cubicBezTo>
                    <a:pt x="65533" y="32679"/>
                    <a:pt x="65533" y="32754"/>
                    <a:pt x="65542" y="32826"/>
                  </a:cubicBezTo>
                  <a:cubicBezTo>
                    <a:pt x="65574" y="32997"/>
                    <a:pt x="65614" y="33167"/>
                    <a:pt x="65663" y="33331"/>
                  </a:cubicBezTo>
                  <a:cubicBezTo>
                    <a:pt x="65164" y="33903"/>
                    <a:pt x="64658" y="34472"/>
                    <a:pt x="64153" y="35038"/>
                  </a:cubicBezTo>
                  <a:cubicBezTo>
                    <a:pt x="63504" y="35500"/>
                    <a:pt x="62912" y="36054"/>
                    <a:pt x="62358" y="36657"/>
                  </a:cubicBezTo>
                  <a:cubicBezTo>
                    <a:pt x="63437" y="35323"/>
                    <a:pt x="64497" y="33972"/>
                    <a:pt x="65539" y="32604"/>
                  </a:cubicBezTo>
                  <a:close/>
                  <a:moveTo>
                    <a:pt x="1874" y="34625"/>
                  </a:moveTo>
                  <a:cubicBezTo>
                    <a:pt x="2081" y="34625"/>
                    <a:pt x="1602" y="35525"/>
                    <a:pt x="1323" y="36198"/>
                  </a:cubicBezTo>
                  <a:cubicBezTo>
                    <a:pt x="1273" y="36319"/>
                    <a:pt x="1393" y="36423"/>
                    <a:pt x="1507" y="36423"/>
                  </a:cubicBezTo>
                  <a:cubicBezTo>
                    <a:pt x="1551" y="36423"/>
                    <a:pt x="1594" y="36408"/>
                    <a:pt x="1627" y="36371"/>
                  </a:cubicBezTo>
                  <a:cubicBezTo>
                    <a:pt x="2343" y="35567"/>
                    <a:pt x="2639" y="35252"/>
                    <a:pt x="2688" y="35252"/>
                  </a:cubicBezTo>
                  <a:cubicBezTo>
                    <a:pt x="2772" y="35252"/>
                    <a:pt x="2160" y="36140"/>
                    <a:pt x="1678" y="37090"/>
                  </a:cubicBezTo>
                  <a:cubicBezTo>
                    <a:pt x="1254" y="36758"/>
                    <a:pt x="1139" y="36074"/>
                    <a:pt x="994" y="35381"/>
                  </a:cubicBezTo>
                  <a:cubicBezTo>
                    <a:pt x="1514" y="34835"/>
                    <a:pt x="1774" y="34625"/>
                    <a:pt x="1874" y="34625"/>
                  </a:cubicBezTo>
                  <a:close/>
                  <a:moveTo>
                    <a:pt x="4799" y="34405"/>
                  </a:moveTo>
                  <a:lnTo>
                    <a:pt x="4799" y="34405"/>
                  </a:lnTo>
                  <a:cubicBezTo>
                    <a:pt x="5212" y="34677"/>
                    <a:pt x="5602" y="34983"/>
                    <a:pt x="5963" y="35321"/>
                  </a:cubicBezTo>
                  <a:cubicBezTo>
                    <a:pt x="5934" y="35323"/>
                    <a:pt x="5908" y="35335"/>
                    <a:pt x="5885" y="35352"/>
                  </a:cubicBezTo>
                  <a:cubicBezTo>
                    <a:pt x="5157" y="35982"/>
                    <a:pt x="4551" y="36822"/>
                    <a:pt x="4222" y="37382"/>
                  </a:cubicBezTo>
                  <a:cubicBezTo>
                    <a:pt x="4661" y="36631"/>
                    <a:pt x="4955" y="35820"/>
                    <a:pt x="5241" y="35000"/>
                  </a:cubicBezTo>
                  <a:cubicBezTo>
                    <a:pt x="5285" y="34871"/>
                    <a:pt x="5162" y="34755"/>
                    <a:pt x="5042" y="34755"/>
                  </a:cubicBezTo>
                  <a:cubicBezTo>
                    <a:pt x="4996" y="34755"/>
                    <a:pt x="4950" y="34772"/>
                    <a:pt x="4915" y="34812"/>
                  </a:cubicBezTo>
                  <a:cubicBezTo>
                    <a:pt x="4277" y="35534"/>
                    <a:pt x="3645" y="36259"/>
                    <a:pt x="3024" y="36995"/>
                  </a:cubicBezTo>
                  <a:cubicBezTo>
                    <a:pt x="3486" y="36447"/>
                    <a:pt x="4306" y="35419"/>
                    <a:pt x="4782" y="34506"/>
                  </a:cubicBezTo>
                  <a:cubicBezTo>
                    <a:pt x="4799" y="34475"/>
                    <a:pt x="4805" y="34440"/>
                    <a:pt x="4799" y="34405"/>
                  </a:cubicBezTo>
                  <a:close/>
                  <a:moveTo>
                    <a:pt x="36530" y="33305"/>
                  </a:moveTo>
                  <a:cubicBezTo>
                    <a:pt x="35907" y="34238"/>
                    <a:pt x="35306" y="35182"/>
                    <a:pt x="34769" y="36161"/>
                  </a:cubicBezTo>
                  <a:cubicBezTo>
                    <a:pt x="34702" y="36280"/>
                    <a:pt x="34804" y="36404"/>
                    <a:pt x="34913" y="36404"/>
                  </a:cubicBezTo>
                  <a:cubicBezTo>
                    <a:pt x="34950" y="36404"/>
                    <a:pt x="34988" y="36390"/>
                    <a:pt x="35020" y="36357"/>
                  </a:cubicBezTo>
                  <a:cubicBezTo>
                    <a:pt x="35474" y="35907"/>
                    <a:pt x="35901" y="35439"/>
                    <a:pt x="36328" y="34971"/>
                  </a:cubicBezTo>
                  <a:lnTo>
                    <a:pt x="36328" y="34971"/>
                  </a:lnTo>
                  <a:cubicBezTo>
                    <a:pt x="36057" y="35549"/>
                    <a:pt x="35820" y="36138"/>
                    <a:pt x="35615" y="36741"/>
                  </a:cubicBezTo>
                  <a:cubicBezTo>
                    <a:pt x="35578" y="36858"/>
                    <a:pt x="35671" y="36934"/>
                    <a:pt x="35768" y="36934"/>
                  </a:cubicBezTo>
                  <a:cubicBezTo>
                    <a:pt x="35808" y="36934"/>
                    <a:pt x="35848" y="36922"/>
                    <a:pt x="35881" y="36894"/>
                  </a:cubicBezTo>
                  <a:cubicBezTo>
                    <a:pt x="36669" y="36236"/>
                    <a:pt x="37324" y="35494"/>
                    <a:pt x="37928" y="34706"/>
                  </a:cubicBezTo>
                  <a:lnTo>
                    <a:pt x="37928" y="34706"/>
                  </a:lnTo>
                  <a:cubicBezTo>
                    <a:pt x="37310" y="35647"/>
                    <a:pt x="36695" y="36591"/>
                    <a:pt x="36086" y="37532"/>
                  </a:cubicBezTo>
                  <a:cubicBezTo>
                    <a:pt x="35462" y="36738"/>
                    <a:pt x="34602" y="36187"/>
                    <a:pt x="33672" y="35771"/>
                  </a:cubicBezTo>
                  <a:cubicBezTo>
                    <a:pt x="34680" y="35055"/>
                    <a:pt x="35627" y="34218"/>
                    <a:pt x="36530" y="33305"/>
                  </a:cubicBezTo>
                  <a:close/>
                  <a:moveTo>
                    <a:pt x="4125" y="35050"/>
                  </a:moveTo>
                  <a:lnTo>
                    <a:pt x="4125" y="35050"/>
                  </a:lnTo>
                  <a:cubicBezTo>
                    <a:pt x="3465" y="35698"/>
                    <a:pt x="2961" y="36802"/>
                    <a:pt x="2487" y="37627"/>
                  </a:cubicBezTo>
                  <a:cubicBezTo>
                    <a:pt x="2323" y="37521"/>
                    <a:pt x="2156" y="37414"/>
                    <a:pt x="1992" y="37305"/>
                  </a:cubicBezTo>
                  <a:lnTo>
                    <a:pt x="1992" y="37305"/>
                  </a:lnTo>
                  <a:cubicBezTo>
                    <a:pt x="2702" y="36549"/>
                    <a:pt x="3384" y="35775"/>
                    <a:pt x="4125" y="35050"/>
                  </a:cubicBezTo>
                  <a:close/>
                  <a:moveTo>
                    <a:pt x="66356" y="35967"/>
                  </a:moveTo>
                  <a:lnTo>
                    <a:pt x="66356" y="35967"/>
                  </a:lnTo>
                  <a:cubicBezTo>
                    <a:pt x="66469" y="36718"/>
                    <a:pt x="66422" y="37359"/>
                    <a:pt x="66004" y="37604"/>
                  </a:cubicBezTo>
                  <a:lnTo>
                    <a:pt x="66001" y="37601"/>
                  </a:lnTo>
                  <a:cubicBezTo>
                    <a:pt x="66027" y="37570"/>
                    <a:pt x="66053" y="37538"/>
                    <a:pt x="66079" y="37506"/>
                  </a:cubicBezTo>
                  <a:cubicBezTo>
                    <a:pt x="66162" y="37393"/>
                    <a:pt x="66054" y="37283"/>
                    <a:pt x="65942" y="37283"/>
                  </a:cubicBezTo>
                  <a:cubicBezTo>
                    <a:pt x="65894" y="37283"/>
                    <a:pt x="65846" y="37303"/>
                    <a:pt x="65810" y="37350"/>
                  </a:cubicBezTo>
                  <a:cubicBezTo>
                    <a:pt x="65649" y="37570"/>
                    <a:pt x="65478" y="37786"/>
                    <a:pt x="65311" y="38006"/>
                  </a:cubicBezTo>
                  <a:cubicBezTo>
                    <a:pt x="65689" y="37336"/>
                    <a:pt x="66041" y="36657"/>
                    <a:pt x="66356" y="35967"/>
                  </a:cubicBezTo>
                  <a:close/>
                  <a:moveTo>
                    <a:pt x="6199" y="35542"/>
                  </a:moveTo>
                  <a:cubicBezTo>
                    <a:pt x="6337" y="35677"/>
                    <a:pt x="6477" y="35809"/>
                    <a:pt x="6618" y="35950"/>
                  </a:cubicBezTo>
                  <a:cubicBezTo>
                    <a:pt x="6583" y="35956"/>
                    <a:pt x="6552" y="35970"/>
                    <a:pt x="6529" y="35993"/>
                  </a:cubicBezTo>
                  <a:cubicBezTo>
                    <a:pt x="5947" y="36638"/>
                    <a:pt x="5033" y="37437"/>
                    <a:pt x="4679" y="38223"/>
                  </a:cubicBezTo>
                  <a:lnTo>
                    <a:pt x="4679" y="38223"/>
                  </a:lnTo>
                  <a:cubicBezTo>
                    <a:pt x="5092" y="37305"/>
                    <a:pt x="5750" y="36499"/>
                    <a:pt x="6191" y="35589"/>
                  </a:cubicBezTo>
                  <a:cubicBezTo>
                    <a:pt x="6199" y="35573"/>
                    <a:pt x="6194" y="35559"/>
                    <a:pt x="6199" y="35542"/>
                  </a:cubicBezTo>
                  <a:close/>
                  <a:moveTo>
                    <a:pt x="12051" y="30950"/>
                  </a:moveTo>
                  <a:cubicBezTo>
                    <a:pt x="11722" y="31619"/>
                    <a:pt x="11373" y="32275"/>
                    <a:pt x="10992" y="32910"/>
                  </a:cubicBezTo>
                  <a:lnTo>
                    <a:pt x="10799" y="33207"/>
                  </a:lnTo>
                  <a:cubicBezTo>
                    <a:pt x="9854" y="34683"/>
                    <a:pt x="8685" y="36013"/>
                    <a:pt x="7504" y="37301"/>
                  </a:cubicBezTo>
                  <a:cubicBezTo>
                    <a:pt x="7144" y="37685"/>
                    <a:pt x="6774" y="38060"/>
                    <a:pt x="6396" y="38424"/>
                  </a:cubicBezTo>
                  <a:cubicBezTo>
                    <a:pt x="6959" y="37870"/>
                    <a:pt x="7372" y="36882"/>
                    <a:pt x="7808" y="36221"/>
                  </a:cubicBezTo>
                  <a:lnTo>
                    <a:pt x="7914" y="36060"/>
                  </a:lnTo>
                  <a:cubicBezTo>
                    <a:pt x="9514" y="34556"/>
                    <a:pt x="10833" y="32777"/>
                    <a:pt x="12051" y="30950"/>
                  </a:cubicBezTo>
                  <a:close/>
                  <a:moveTo>
                    <a:pt x="38569" y="35794"/>
                  </a:moveTo>
                  <a:cubicBezTo>
                    <a:pt x="37858" y="36672"/>
                    <a:pt x="37200" y="37581"/>
                    <a:pt x="36640" y="38540"/>
                  </a:cubicBezTo>
                  <a:cubicBezTo>
                    <a:pt x="36530" y="38251"/>
                    <a:pt x="36435" y="38029"/>
                    <a:pt x="36360" y="37904"/>
                  </a:cubicBezTo>
                  <a:cubicBezTo>
                    <a:pt x="36331" y="37861"/>
                    <a:pt x="36299" y="37824"/>
                    <a:pt x="36271" y="37783"/>
                  </a:cubicBezTo>
                  <a:cubicBezTo>
                    <a:pt x="36273" y="37783"/>
                    <a:pt x="36276" y="37783"/>
                    <a:pt x="36282" y="37780"/>
                  </a:cubicBezTo>
                  <a:cubicBezTo>
                    <a:pt x="37088" y="37171"/>
                    <a:pt x="37850" y="36507"/>
                    <a:pt x="38569" y="35794"/>
                  </a:cubicBezTo>
                  <a:close/>
                  <a:moveTo>
                    <a:pt x="4541" y="35822"/>
                  </a:moveTo>
                  <a:lnTo>
                    <a:pt x="4541" y="35822"/>
                  </a:lnTo>
                  <a:cubicBezTo>
                    <a:pt x="4108" y="36320"/>
                    <a:pt x="3828" y="37286"/>
                    <a:pt x="3486" y="37873"/>
                  </a:cubicBezTo>
                  <a:cubicBezTo>
                    <a:pt x="3404" y="38013"/>
                    <a:pt x="3533" y="38171"/>
                    <a:pt x="3665" y="38171"/>
                  </a:cubicBezTo>
                  <a:cubicBezTo>
                    <a:pt x="3709" y="38171"/>
                    <a:pt x="3754" y="38153"/>
                    <a:pt x="3792" y="38109"/>
                  </a:cubicBezTo>
                  <a:cubicBezTo>
                    <a:pt x="4329" y="37483"/>
                    <a:pt x="5189" y="36764"/>
                    <a:pt x="5541" y="36042"/>
                  </a:cubicBezTo>
                  <a:lnTo>
                    <a:pt x="5541" y="36042"/>
                  </a:lnTo>
                  <a:cubicBezTo>
                    <a:pt x="5111" y="36926"/>
                    <a:pt x="4519" y="37708"/>
                    <a:pt x="4092" y="38597"/>
                  </a:cubicBezTo>
                  <a:cubicBezTo>
                    <a:pt x="3668" y="38358"/>
                    <a:pt x="3250" y="38107"/>
                    <a:pt x="2835" y="37851"/>
                  </a:cubicBezTo>
                  <a:lnTo>
                    <a:pt x="2835" y="37851"/>
                  </a:lnTo>
                  <a:cubicBezTo>
                    <a:pt x="3393" y="37163"/>
                    <a:pt x="3960" y="36487"/>
                    <a:pt x="4541" y="35822"/>
                  </a:cubicBezTo>
                  <a:close/>
                  <a:moveTo>
                    <a:pt x="15421" y="37148"/>
                  </a:moveTo>
                  <a:cubicBezTo>
                    <a:pt x="15419" y="37150"/>
                    <a:pt x="15418" y="37150"/>
                    <a:pt x="15416" y="37150"/>
                  </a:cubicBezTo>
                  <a:cubicBezTo>
                    <a:pt x="15414" y="37150"/>
                    <a:pt x="15412" y="37150"/>
                    <a:pt x="15409" y="37151"/>
                  </a:cubicBezTo>
                  <a:cubicBezTo>
                    <a:pt x="14774" y="37587"/>
                    <a:pt x="14173" y="38072"/>
                    <a:pt x="13616" y="38603"/>
                  </a:cubicBezTo>
                  <a:cubicBezTo>
                    <a:pt x="13613" y="38606"/>
                    <a:pt x="13613" y="38606"/>
                    <a:pt x="13610" y="38606"/>
                  </a:cubicBezTo>
                  <a:cubicBezTo>
                    <a:pt x="13870" y="38176"/>
                    <a:pt x="14136" y="37751"/>
                    <a:pt x="14378" y="37307"/>
                  </a:cubicBezTo>
                  <a:cubicBezTo>
                    <a:pt x="14390" y="37284"/>
                    <a:pt x="14393" y="37258"/>
                    <a:pt x="14393" y="37232"/>
                  </a:cubicBezTo>
                  <a:cubicBezTo>
                    <a:pt x="14517" y="37217"/>
                    <a:pt x="14638" y="37206"/>
                    <a:pt x="14762" y="37191"/>
                  </a:cubicBezTo>
                  <a:cubicBezTo>
                    <a:pt x="15005" y="37165"/>
                    <a:pt x="15219" y="37154"/>
                    <a:pt x="15421" y="37148"/>
                  </a:cubicBezTo>
                  <a:close/>
                  <a:moveTo>
                    <a:pt x="43390" y="31542"/>
                  </a:moveTo>
                  <a:lnTo>
                    <a:pt x="43390" y="31542"/>
                  </a:lnTo>
                  <a:cubicBezTo>
                    <a:pt x="42125" y="33317"/>
                    <a:pt x="40896" y="35101"/>
                    <a:pt x="39697" y="36877"/>
                  </a:cubicBezTo>
                  <a:cubicBezTo>
                    <a:pt x="39054" y="37708"/>
                    <a:pt x="38482" y="38467"/>
                    <a:pt x="38335" y="38794"/>
                  </a:cubicBezTo>
                  <a:cubicBezTo>
                    <a:pt x="39544" y="36103"/>
                    <a:pt x="41456" y="33802"/>
                    <a:pt x="43390" y="31542"/>
                  </a:cubicBezTo>
                  <a:close/>
                  <a:moveTo>
                    <a:pt x="6206" y="36944"/>
                  </a:moveTo>
                  <a:lnTo>
                    <a:pt x="6206" y="36944"/>
                  </a:lnTo>
                  <a:cubicBezTo>
                    <a:pt x="6208" y="36944"/>
                    <a:pt x="6102" y="37077"/>
                    <a:pt x="5888" y="37344"/>
                  </a:cubicBezTo>
                  <a:cubicBezTo>
                    <a:pt x="5556" y="37948"/>
                    <a:pt x="5273" y="38453"/>
                    <a:pt x="5053" y="39071"/>
                  </a:cubicBezTo>
                  <a:lnTo>
                    <a:pt x="5053" y="39074"/>
                  </a:lnTo>
                  <a:cubicBezTo>
                    <a:pt x="4877" y="38996"/>
                    <a:pt x="4690" y="38935"/>
                    <a:pt x="4525" y="38846"/>
                  </a:cubicBezTo>
                  <a:cubicBezTo>
                    <a:pt x="4514" y="38837"/>
                    <a:pt x="4502" y="38831"/>
                    <a:pt x="4490" y="38825"/>
                  </a:cubicBezTo>
                  <a:cubicBezTo>
                    <a:pt x="4900" y="38476"/>
                    <a:pt x="5276" y="38086"/>
                    <a:pt x="5611" y="37665"/>
                  </a:cubicBezTo>
                  <a:cubicBezTo>
                    <a:pt x="6005" y="37185"/>
                    <a:pt x="6203" y="36944"/>
                    <a:pt x="6206" y="36944"/>
                  </a:cubicBezTo>
                  <a:close/>
                  <a:moveTo>
                    <a:pt x="15591" y="37154"/>
                  </a:moveTo>
                  <a:lnTo>
                    <a:pt x="15591" y="37154"/>
                  </a:lnTo>
                  <a:cubicBezTo>
                    <a:pt x="15839" y="37157"/>
                    <a:pt x="16088" y="37177"/>
                    <a:pt x="16333" y="37214"/>
                  </a:cubicBezTo>
                  <a:cubicBezTo>
                    <a:pt x="15989" y="37506"/>
                    <a:pt x="15660" y="37818"/>
                    <a:pt x="15351" y="38150"/>
                  </a:cubicBezTo>
                  <a:cubicBezTo>
                    <a:pt x="15037" y="38441"/>
                    <a:pt x="14762" y="38773"/>
                    <a:pt x="14529" y="39134"/>
                  </a:cubicBezTo>
                  <a:cubicBezTo>
                    <a:pt x="14904" y="38551"/>
                    <a:pt x="15325" y="38023"/>
                    <a:pt x="15678" y="37419"/>
                  </a:cubicBezTo>
                  <a:cubicBezTo>
                    <a:pt x="15738" y="37318"/>
                    <a:pt x="15678" y="37203"/>
                    <a:pt x="15591" y="37154"/>
                  </a:cubicBezTo>
                  <a:close/>
                  <a:moveTo>
                    <a:pt x="13850" y="37278"/>
                  </a:moveTo>
                  <a:lnTo>
                    <a:pt x="13850" y="37278"/>
                  </a:lnTo>
                  <a:cubicBezTo>
                    <a:pt x="13143" y="37870"/>
                    <a:pt x="12470" y="38491"/>
                    <a:pt x="11809" y="39137"/>
                  </a:cubicBezTo>
                  <a:cubicBezTo>
                    <a:pt x="12066" y="38886"/>
                    <a:pt x="12741" y="38023"/>
                    <a:pt x="13085" y="37417"/>
                  </a:cubicBezTo>
                  <a:cubicBezTo>
                    <a:pt x="13105" y="37379"/>
                    <a:pt x="13111" y="37333"/>
                    <a:pt x="13102" y="37290"/>
                  </a:cubicBezTo>
                  <a:lnTo>
                    <a:pt x="13102" y="37290"/>
                  </a:lnTo>
                  <a:cubicBezTo>
                    <a:pt x="13190" y="37294"/>
                    <a:pt x="13279" y="37296"/>
                    <a:pt x="13367" y="37296"/>
                  </a:cubicBezTo>
                  <a:cubicBezTo>
                    <a:pt x="13528" y="37296"/>
                    <a:pt x="13690" y="37289"/>
                    <a:pt x="13850" y="37278"/>
                  </a:cubicBezTo>
                  <a:close/>
                  <a:moveTo>
                    <a:pt x="16861" y="38612"/>
                  </a:moveTo>
                  <a:cubicBezTo>
                    <a:pt x="16968" y="38612"/>
                    <a:pt x="16955" y="38798"/>
                    <a:pt x="16708" y="39308"/>
                  </a:cubicBezTo>
                  <a:cubicBezTo>
                    <a:pt x="16437" y="39374"/>
                    <a:pt x="16165" y="39429"/>
                    <a:pt x="15891" y="39478"/>
                  </a:cubicBezTo>
                  <a:cubicBezTo>
                    <a:pt x="16213" y="39089"/>
                    <a:pt x="16691" y="38612"/>
                    <a:pt x="16861" y="38612"/>
                  </a:cubicBezTo>
                  <a:close/>
                  <a:moveTo>
                    <a:pt x="7782" y="37601"/>
                  </a:moveTo>
                  <a:cubicBezTo>
                    <a:pt x="7669" y="37757"/>
                    <a:pt x="7556" y="37913"/>
                    <a:pt x="7444" y="38069"/>
                  </a:cubicBezTo>
                  <a:lnTo>
                    <a:pt x="7441" y="38069"/>
                  </a:lnTo>
                  <a:cubicBezTo>
                    <a:pt x="7210" y="38225"/>
                    <a:pt x="7103" y="38372"/>
                    <a:pt x="7123" y="38511"/>
                  </a:cubicBezTo>
                  <a:cubicBezTo>
                    <a:pt x="6915" y="38799"/>
                    <a:pt x="6705" y="39088"/>
                    <a:pt x="6500" y="39377"/>
                  </a:cubicBezTo>
                  <a:cubicBezTo>
                    <a:pt x="6465" y="39429"/>
                    <a:pt x="6462" y="39498"/>
                    <a:pt x="6497" y="39550"/>
                  </a:cubicBezTo>
                  <a:cubicBezTo>
                    <a:pt x="6156" y="39472"/>
                    <a:pt x="5818" y="39374"/>
                    <a:pt x="5486" y="39258"/>
                  </a:cubicBezTo>
                  <a:cubicBezTo>
                    <a:pt x="5709" y="38941"/>
                    <a:pt x="5934" y="38618"/>
                    <a:pt x="6159" y="38291"/>
                  </a:cubicBezTo>
                  <a:lnTo>
                    <a:pt x="6159" y="38291"/>
                  </a:lnTo>
                  <a:cubicBezTo>
                    <a:pt x="6044" y="38522"/>
                    <a:pt x="5931" y="38753"/>
                    <a:pt x="5830" y="38993"/>
                  </a:cubicBezTo>
                  <a:cubicBezTo>
                    <a:pt x="5770" y="39136"/>
                    <a:pt x="5903" y="39239"/>
                    <a:pt x="6031" y="39239"/>
                  </a:cubicBezTo>
                  <a:cubicBezTo>
                    <a:pt x="6081" y="39239"/>
                    <a:pt x="6131" y="39224"/>
                    <a:pt x="6168" y="39189"/>
                  </a:cubicBezTo>
                  <a:cubicBezTo>
                    <a:pt x="6716" y="38681"/>
                    <a:pt x="7253" y="38150"/>
                    <a:pt x="7782" y="37601"/>
                  </a:cubicBezTo>
                  <a:close/>
                  <a:moveTo>
                    <a:pt x="16069" y="38133"/>
                  </a:moveTo>
                  <a:cubicBezTo>
                    <a:pt x="16174" y="38133"/>
                    <a:pt x="16057" y="38430"/>
                    <a:pt x="15551" y="39267"/>
                  </a:cubicBezTo>
                  <a:cubicBezTo>
                    <a:pt x="15493" y="39362"/>
                    <a:pt x="15536" y="39466"/>
                    <a:pt x="15608" y="39527"/>
                  </a:cubicBezTo>
                  <a:cubicBezTo>
                    <a:pt x="15305" y="39573"/>
                    <a:pt x="14999" y="39614"/>
                    <a:pt x="14693" y="39637"/>
                  </a:cubicBezTo>
                  <a:cubicBezTo>
                    <a:pt x="14531" y="39654"/>
                    <a:pt x="14361" y="39668"/>
                    <a:pt x="14197" y="39686"/>
                  </a:cubicBezTo>
                  <a:cubicBezTo>
                    <a:pt x="14867" y="39200"/>
                    <a:pt x="15868" y="38133"/>
                    <a:pt x="16069" y="38133"/>
                  </a:cubicBezTo>
                  <a:close/>
                  <a:moveTo>
                    <a:pt x="14959" y="37938"/>
                  </a:moveTo>
                  <a:cubicBezTo>
                    <a:pt x="15084" y="37938"/>
                    <a:pt x="14009" y="39205"/>
                    <a:pt x="13830" y="39484"/>
                  </a:cubicBezTo>
                  <a:cubicBezTo>
                    <a:pt x="13781" y="39562"/>
                    <a:pt x="13795" y="39660"/>
                    <a:pt x="13862" y="39720"/>
                  </a:cubicBezTo>
                  <a:cubicBezTo>
                    <a:pt x="13576" y="39749"/>
                    <a:pt x="13281" y="39775"/>
                    <a:pt x="12984" y="39798"/>
                  </a:cubicBezTo>
                  <a:cubicBezTo>
                    <a:pt x="13463" y="39313"/>
                    <a:pt x="13942" y="38831"/>
                    <a:pt x="14442" y="38364"/>
                  </a:cubicBezTo>
                  <a:cubicBezTo>
                    <a:pt x="14769" y="38058"/>
                    <a:pt x="14921" y="37938"/>
                    <a:pt x="14959" y="37938"/>
                  </a:cubicBezTo>
                  <a:close/>
                  <a:moveTo>
                    <a:pt x="10802" y="35207"/>
                  </a:moveTo>
                  <a:cubicBezTo>
                    <a:pt x="10820" y="35207"/>
                    <a:pt x="10740" y="35417"/>
                    <a:pt x="10495" y="35988"/>
                  </a:cubicBezTo>
                  <a:cubicBezTo>
                    <a:pt x="10241" y="36582"/>
                    <a:pt x="9892" y="37137"/>
                    <a:pt x="9537" y="37679"/>
                  </a:cubicBezTo>
                  <a:cubicBezTo>
                    <a:pt x="8974" y="38358"/>
                    <a:pt x="8448" y="39071"/>
                    <a:pt x="7963" y="39807"/>
                  </a:cubicBezTo>
                  <a:cubicBezTo>
                    <a:pt x="7614" y="39767"/>
                    <a:pt x="7268" y="39715"/>
                    <a:pt x="6930" y="39651"/>
                  </a:cubicBezTo>
                  <a:cubicBezTo>
                    <a:pt x="6959" y="39637"/>
                    <a:pt x="6979" y="39619"/>
                    <a:pt x="7008" y="39605"/>
                  </a:cubicBezTo>
                  <a:cubicBezTo>
                    <a:pt x="7032" y="39594"/>
                    <a:pt x="7016" y="39561"/>
                    <a:pt x="6993" y="39561"/>
                  </a:cubicBezTo>
                  <a:cubicBezTo>
                    <a:pt x="6991" y="39561"/>
                    <a:pt x="6990" y="39561"/>
                    <a:pt x="6988" y="39562"/>
                  </a:cubicBezTo>
                  <a:cubicBezTo>
                    <a:pt x="6915" y="39573"/>
                    <a:pt x="6875" y="39582"/>
                    <a:pt x="6835" y="39588"/>
                  </a:cubicBezTo>
                  <a:lnTo>
                    <a:pt x="6864" y="39550"/>
                  </a:lnTo>
                  <a:cubicBezTo>
                    <a:pt x="7071" y="39489"/>
                    <a:pt x="7450" y="39377"/>
                    <a:pt x="7580" y="39290"/>
                  </a:cubicBezTo>
                  <a:cubicBezTo>
                    <a:pt x="8128" y="38926"/>
                    <a:pt x="8576" y="38398"/>
                    <a:pt x="9011" y="37913"/>
                  </a:cubicBezTo>
                  <a:cubicBezTo>
                    <a:pt x="9274" y="37622"/>
                    <a:pt x="9629" y="37125"/>
                    <a:pt x="9863" y="36810"/>
                  </a:cubicBezTo>
                  <a:cubicBezTo>
                    <a:pt x="10123" y="36464"/>
                    <a:pt x="10757" y="35207"/>
                    <a:pt x="10802" y="35207"/>
                  </a:cubicBezTo>
                  <a:close/>
                  <a:moveTo>
                    <a:pt x="13764" y="37831"/>
                  </a:moveTo>
                  <a:cubicBezTo>
                    <a:pt x="13356" y="38194"/>
                    <a:pt x="12876" y="39093"/>
                    <a:pt x="12542" y="39703"/>
                  </a:cubicBezTo>
                  <a:cubicBezTo>
                    <a:pt x="12519" y="39744"/>
                    <a:pt x="12513" y="39790"/>
                    <a:pt x="12522" y="39833"/>
                  </a:cubicBezTo>
                  <a:cubicBezTo>
                    <a:pt x="12216" y="39856"/>
                    <a:pt x="11907" y="39876"/>
                    <a:pt x="11595" y="39891"/>
                  </a:cubicBezTo>
                  <a:cubicBezTo>
                    <a:pt x="12304" y="39185"/>
                    <a:pt x="13016" y="38493"/>
                    <a:pt x="13764" y="37831"/>
                  </a:cubicBezTo>
                  <a:close/>
                  <a:moveTo>
                    <a:pt x="10917" y="36508"/>
                  </a:moveTo>
                  <a:cubicBezTo>
                    <a:pt x="10977" y="36508"/>
                    <a:pt x="10931" y="36695"/>
                    <a:pt x="10703" y="37200"/>
                  </a:cubicBezTo>
                  <a:lnTo>
                    <a:pt x="10703" y="37197"/>
                  </a:lnTo>
                  <a:cubicBezTo>
                    <a:pt x="10406" y="37853"/>
                    <a:pt x="10028" y="38476"/>
                    <a:pt x="9647" y="39091"/>
                  </a:cubicBezTo>
                  <a:cubicBezTo>
                    <a:pt x="9499" y="39334"/>
                    <a:pt x="9352" y="39573"/>
                    <a:pt x="9208" y="39813"/>
                  </a:cubicBezTo>
                  <a:cubicBezTo>
                    <a:pt x="9196" y="39842"/>
                    <a:pt x="9193" y="39871"/>
                    <a:pt x="9196" y="39899"/>
                  </a:cubicBezTo>
                  <a:cubicBezTo>
                    <a:pt x="8928" y="39888"/>
                    <a:pt x="8659" y="39871"/>
                    <a:pt x="8394" y="39847"/>
                  </a:cubicBezTo>
                  <a:cubicBezTo>
                    <a:pt x="8838" y="39267"/>
                    <a:pt x="9263" y="38678"/>
                    <a:pt x="9658" y="38072"/>
                  </a:cubicBezTo>
                  <a:cubicBezTo>
                    <a:pt x="9670" y="38057"/>
                    <a:pt x="9681" y="38040"/>
                    <a:pt x="9693" y="38026"/>
                  </a:cubicBezTo>
                  <a:cubicBezTo>
                    <a:pt x="9925" y="37735"/>
                    <a:pt x="10765" y="36508"/>
                    <a:pt x="10917" y="36508"/>
                  </a:cubicBezTo>
                  <a:close/>
                  <a:moveTo>
                    <a:pt x="12365" y="38005"/>
                  </a:moveTo>
                  <a:cubicBezTo>
                    <a:pt x="12491" y="38005"/>
                    <a:pt x="11398" y="39439"/>
                    <a:pt x="11249" y="39703"/>
                  </a:cubicBezTo>
                  <a:cubicBezTo>
                    <a:pt x="11214" y="39767"/>
                    <a:pt x="11223" y="39847"/>
                    <a:pt x="11269" y="39902"/>
                  </a:cubicBezTo>
                  <a:cubicBezTo>
                    <a:pt x="11053" y="39911"/>
                    <a:pt x="10842" y="39917"/>
                    <a:pt x="10625" y="39920"/>
                  </a:cubicBezTo>
                  <a:cubicBezTo>
                    <a:pt x="11058" y="39339"/>
                    <a:pt x="11535" y="38791"/>
                    <a:pt x="12046" y="38277"/>
                  </a:cubicBezTo>
                  <a:cubicBezTo>
                    <a:pt x="12238" y="38085"/>
                    <a:pt x="12335" y="38005"/>
                    <a:pt x="12365" y="38005"/>
                  </a:cubicBezTo>
                  <a:close/>
                  <a:moveTo>
                    <a:pt x="11796" y="37384"/>
                  </a:moveTo>
                  <a:cubicBezTo>
                    <a:pt x="11154" y="38054"/>
                    <a:pt x="10636" y="39118"/>
                    <a:pt x="10129" y="39922"/>
                  </a:cubicBezTo>
                  <a:cubicBezTo>
                    <a:pt x="9947" y="39922"/>
                    <a:pt x="9771" y="39922"/>
                    <a:pt x="9592" y="39917"/>
                  </a:cubicBezTo>
                  <a:cubicBezTo>
                    <a:pt x="10297" y="39045"/>
                    <a:pt x="11017" y="38193"/>
                    <a:pt x="11796" y="37384"/>
                  </a:cubicBezTo>
                  <a:close/>
                  <a:moveTo>
                    <a:pt x="65978" y="28885"/>
                  </a:moveTo>
                  <a:cubicBezTo>
                    <a:pt x="65978" y="28894"/>
                    <a:pt x="65978" y="28906"/>
                    <a:pt x="65981" y="28914"/>
                  </a:cubicBezTo>
                  <a:cubicBezTo>
                    <a:pt x="65063" y="30563"/>
                    <a:pt x="63022" y="32272"/>
                    <a:pt x="61870" y="33666"/>
                  </a:cubicBezTo>
                  <a:lnTo>
                    <a:pt x="61867" y="33666"/>
                  </a:lnTo>
                  <a:cubicBezTo>
                    <a:pt x="59982" y="35950"/>
                    <a:pt x="58059" y="38213"/>
                    <a:pt x="56064" y="40402"/>
                  </a:cubicBezTo>
                  <a:cubicBezTo>
                    <a:pt x="55997" y="40474"/>
                    <a:pt x="55937" y="40549"/>
                    <a:pt x="55870" y="40621"/>
                  </a:cubicBezTo>
                  <a:cubicBezTo>
                    <a:pt x="56145" y="40255"/>
                    <a:pt x="56413" y="39894"/>
                    <a:pt x="56685" y="39539"/>
                  </a:cubicBezTo>
                  <a:cubicBezTo>
                    <a:pt x="57978" y="37844"/>
                    <a:pt x="59280" y="36155"/>
                    <a:pt x="60594" y="34472"/>
                  </a:cubicBezTo>
                  <a:cubicBezTo>
                    <a:pt x="61174" y="33811"/>
                    <a:pt x="61745" y="33141"/>
                    <a:pt x="62306" y="32462"/>
                  </a:cubicBezTo>
                  <a:cubicBezTo>
                    <a:pt x="63498" y="31325"/>
                    <a:pt x="65268" y="29933"/>
                    <a:pt x="65978" y="28885"/>
                  </a:cubicBezTo>
                  <a:close/>
                  <a:moveTo>
                    <a:pt x="40993" y="33870"/>
                  </a:moveTo>
                  <a:cubicBezTo>
                    <a:pt x="39628" y="35813"/>
                    <a:pt x="38405" y="37823"/>
                    <a:pt x="37457" y="39931"/>
                  </a:cubicBezTo>
                  <a:cubicBezTo>
                    <a:pt x="37399" y="40056"/>
                    <a:pt x="37493" y="40187"/>
                    <a:pt x="37606" y="40187"/>
                  </a:cubicBezTo>
                  <a:cubicBezTo>
                    <a:pt x="37645" y="40187"/>
                    <a:pt x="37685" y="40172"/>
                    <a:pt x="37723" y="40136"/>
                  </a:cubicBezTo>
                  <a:cubicBezTo>
                    <a:pt x="38730" y="39152"/>
                    <a:pt x="39568" y="38069"/>
                    <a:pt x="40347" y="36946"/>
                  </a:cubicBezTo>
                  <a:cubicBezTo>
                    <a:pt x="41282" y="36299"/>
                    <a:pt x="42169" y="35502"/>
                    <a:pt x="43017" y="34616"/>
                  </a:cubicBezTo>
                  <a:lnTo>
                    <a:pt x="43017" y="34616"/>
                  </a:lnTo>
                  <a:cubicBezTo>
                    <a:pt x="41300" y="36842"/>
                    <a:pt x="39475" y="38970"/>
                    <a:pt x="37373" y="40789"/>
                  </a:cubicBezTo>
                  <a:cubicBezTo>
                    <a:pt x="37157" y="40090"/>
                    <a:pt x="36963" y="39472"/>
                    <a:pt x="36796" y="38981"/>
                  </a:cubicBezTo>
                  <a:cubicBezTo>
                    <a:pt x="38334" y="37381"/>
                    <a:pt x="39708" y="35659"/>
                    <a:pt x="40993" y="33870"/>
                  </a:cubicBezTo>
                  <a:close/>
                  <a:moveTo>
                    <a:pt x="48994" y="28175"/>
                  </a:moveTo>
                  <a:lnTo>
                    <a:pt x="48994" y="28175"/>
                  </a:lnTo>
                  <a:cubicBezTo>
                    <a:pt x="47637" y="29942"/>
                    <a:pt x="46323" y="31755"/>
                    <a:pt x="45024" y="33574"/>
                  </a:cubicBezTo>
                  <a:cubicBezTo>
                    <a:pt x="43474" y="35332"/>
                    <a:pt x="41970" y="37116"/>
                    <a:pt x="40607" y="38978"/>
                  </a:cubicBezTo>
                  <a:cubicBezTo>
                    <a:pt x="40245" y="39472"/>
                    <a:pt x="38898" y="40868"/>
                    <a:pt x="38731" y="40868"/>
                  </a:cubicBezTo>
                  <a:cubicBezTo>
                    <a:pt x="38642" y="40868"/>
                    <a:pt x="38888" y="40472"/>
                    <a:pt x="39796" y="39334"/>
                  </a:cubicBezTo>
                  <a:cubicBezTo>
                    <a:pt x="40927" y="37916"/>
                    <a:pt x="42094" y="36527"/>
                    <a:pt x="43251" y="35136"/>
                  </a:cubicBezTo>
                  <a:cubicBezTo>
                    <a:pt x="45177" y="32823"/>
                    <a:pt x="47091" y="30502"/>
                    <a:pt x="48994" y="28175"/>
                  </a:cubicBezTo>
                  <a:close/>
                  <a:moveTo>
                    <a:pt x="65662" y="30178"/>
                  </a:moveTo>
                  <a:cubicBezTo>
                    <a:pt x="65773" y="30178"/>
                    <a:pt x="65661" y="30504"/>
                    <a:pt x="65141" y="31403"/>
                  </a:cubicBezTo>
                  <a:cubicBezTo>
                    <a:pt x="63735" y="33834"/>
                    <a:pt x="61503" y="35895"/>
                    <a:pt x="59577" y="37913"/>
                  </a:cubicBezTo>
                  <a:cubicBezTo>
                    <a:pt x="58567" y="38976"/>
                    <a:pt x="57559" y="40076"/>
                    <a:pt x="56563" y="41190"/>
                  </a:cubicBezTo>
                  <a:lnTo>
                    <a:pt x="56563" y="41187"/>
                  </a:lnTo>
                  <a:cubicBezTo>
                    <a:pt x="58893" y="38271"/>
                    <a:pt x="61203" y="35326"/>
                    <a:pt x="63573" y="32393"/>
                  </a:cubicBezTo>
                  <a:cubicBezTo>
                    <a:pt x="63884" y="32009"/>
                    <a:pt x="65399" y="30178"/>
                    <a:pt x="65662" y="30178"/>
                  </a:cubicBezTo>
                  <a:close/>
                  <a:moveTo>
                    <a:pt x="66244" y="26642"/>
                  </a:moveTo>
                  <a:lnTo>
                    <a:pt x="66244" y="26642"/>
                  </a:lnTo>
                  <a:cubicBezTo>
                    <a:pt x="65602" y="27787"/>
                    <a:pt x="64856" y="28915"/>
                    <a:pt x="64038" y="30029"/>
                  </a:cubicBezTo>
                  <a:cubicBezTo>
                    <a:pt x="62300" y="31882"/>
                    <a:pt x="60692" y="33848"/>
                    <a:pt x="59127" y="35858"/>
                  </a:cubicBezTo>
                  <a:lnTo>
                    <a:pt x="59124" y="35858"/>
                  </a:lnTo>
                  <a:cubicBezTo>
                    <a:pt x="57398" y="37717"/>
                    <a:pt x="55625" y="39515"/>
                    <a:pt x="53979" y="41251"/>
                  </a:cubicBezTo>
                  <a:cubicBezTo>
                    <a:pt x="54961" y="40035"/>
                    <a:pt x="55931" y="38811"/>
                    <a:pt x="56892" y="37572"/>
                  </a:cubicBezTo>
                  <a:cubicBezTo>
                    <a:pt x="58160" y="36091"/>
                    <a:pt x="59427" y="34610"/>
                    <a:pt x="60698" y="33126"/>
                  </a:cubicBezTo>
                  <a:cubicBezTo>
                    <a:pt x="62442" y="31100"/>
                    <a:pt x="64933" y="28979"/>
                    <a:pt x="66244" y="26642"/>
                  </a:cubicBezTo>
                  <a:close/>
                  <a:moveTo>
                    <a:pt x="65591" y="38130"/>
                  </a:moveTo>
                  <a:cubicBezTo>
                    <a:pt x="65623" y="38335"/>
                    <a:pt x="65675" y="38580"/>
                    <a:pt x="65727" y="38843"/>
                  </a:cubicBezTo>
                  <a:cubicBezTo>
                    <a:pt x="64819" y="39609"/>
                    <a:pt x="63949" y="40473"/>
                    <a:pt x="63113" y="41403"/>
                  </a:cubicBezTo>
                  <a:lnTo>
                    <a:pt x="63113" y="41403"/>
                  </a:lnTo>
                  <a:cubicBezTo>
                    <a:pt x="63387" y="41018"/>
                    <a:pt x="63660" y="40630"/>
                    <a:pt x="63922" y="40240"/>
                  </a:cubicBezTo>
                  <a:cubicBezTo>
                    <a:pt x="64497" y="39553"/>
                    <a:pt x="65045" y="38843"/>
                    <a:pt x="65591" y="38130"/>
                  </a:cubicBezTo>
                  <a:close/>
                  <a:moveTo>
                    <a:pt x="59855" y="31435"/>
                  </a:moveTo>
                  <a:cubicBezTo>
                    <a:pt x="58570" y="33002"/>
                    <a:pt x="57317" y="34596"/>
                    <a:pt x="56029" y="36158"/>
                  </a:cubicBezTo>
                  <a:cubicBezTo>
                    <a:pt x="54540" y="37962"/>
                    <a:pt x="53047" y="39769"/>
                    <a:pt x="51549" y="41577"/>
                  </a:cubicBezTo>
                  <a:cubicBezTo>
                    <a:pt x="54239" y="38144"/>
                    <a:pt x="57051" y="34789"/>
                    <a:pt x="59855" y="31435"/>
                  </a:cubicBezTo>
                  <a:close/>
                  <a:moveTo>
                    <a:pt x="40976" y="37495"/>
                  </a:moveTo>
                  <a:lnTo>
                    <a:pt x="40976" y="37495"/>
                  </a:lnTo>
                  <a:cubicBezTo>
                    <a:pt x="39856" y="38883"/>
                    <a:pt x="38748" y="40280"/>
                    <a:pt x="37645" y="41681"/>
                  </a:cubicBezTo>
                  <a:lnTo>
                    <a:pt x="37417" y="40936"/>
                  </a:lnTo>
                  <a:cubicBezTo>
                    <a:pt x="37425" y="40933"/>
                    <a:pt x="37434" y="40936"/>
                    <a:pt x="37440" y="40930"/>
                  </a:cubicBezTo>
                  <a:cubicBezTo>
                    <a:pt x="38696" y="39882"/>
                    <a:pt x="39856" y="38716"/>
                    <a:pt x="40976" y="37495"/>
                  </a:cubicBezTo>
                  <a:close/>
                  <a:moveTo>
                    <a:pt x="50620" y="27915"/>
                  </a:moveTo>
                  <a:cubicBezTo>
                    <a:pt x="48266" y="30770"/>
                    <a:pt x="45971" y="33679"/>
                    <a:pt x="43774" y="36631"/>
                  </a:cubicBezTo>
                  <a:cubicBezTo>
                    <a:pt x="42546" y="38286"/>
                    <a:pt x="40229" y="40425"/>
                    <a:pt x="39251" y="41857"/>
                  </a:cubicBezTo>
                  <a:lnTo>
                    <a:pt x="39251" y="41857"/>
                  </a:lnTo>
                  <a:cubicBezTo>
                    <a:pt x="40731" y="39688"/>
                    <a:pt x="42410" y="37689"/>
                    <a:pt x="44037" y="35641"/>
                  </a:cubicBezTo>
                  <a:cubicBezTo>
                    <a:pt x="46254" y="33106"/>
                    <a:pt x="48364" y="30470"/>
                    <a:pt x="50593" y="27944"/>
                  </a:cubicBezTo>
                  <a:cubicBezTo>
                    <a:pt x="50602" y="27935"/>
                    <a:pt x="50611" y="27925"/>
                    <a:pt x="50620" y="27915"/>
                  </a:cubicBezTo>
                  <a:close/>
                  <a:moveTo>
                    <a:pt x="70279" y="11347"/>
                  </a:moveTo>
                  <a:cubicBezTo>
                    <a:pt x="70453" y="11497"/>
                    <a:pt x="70614" y="11659"/>
                    <a:pt x="70765" y="11832"/>
                  </a:cubicBezTo>
                  <a:cubicBezTo>
                    <a:pt x="68071" y="14020"/>
                    <a:pt x="66030" y="17011"/>
                    <a:pt x="63616" y="19491"/>
                  </a:cubicBezTo>
                  <a:cubicBezTo>
                    <a:pt x="59621" y="23588"/>
                    <a:pt x="55648" y="27641"/>
                    <a:pt x="51959" y="32021"/>
                  </a:cubicBezTo>
                  <a:cubicBezTo>
                    <a:pt x="49305" y="35168"/>
                    <a:pt x="46883" y="38534"/>
                    <a:pt x="44014" y="41484"/>
                  </a:cubicBezTo>
                  <a:cubicBezTo>
                    <a:pt x="43731" y="41773"/>
                    <a:pt x="43396" y="42088"/>
                    <a:pt x="43038" y="42420"/>
                  </a:cubicBezTo>
                  <a:cubicBezTo>
                    <a:pt x="46846" y="37746"/>
                    <a:pt x="50189" y="32737"/>
                    <a:pt x="54193" y="28190"/>
                  </a:cubicBezTo>
                  <a:cubicBezTo>
                    <a:pt x="59335" y="22349"/>
                    <a:pt x="65380" y="17418"/>
                    <a:pt x="70279" y="11347"/>
                  </a:cubicBezTo>
                  <a:close/>
                  <a:moveTo>
                    <a:pt x="41609" y="38335"/>
                  </a:moveTo>
                  <a:lnTo>
                    <a:pt x="41609" y="38335"/>
                  </a:lnTo>
                  <a:cubicBezTo>
                    <a:pt x="40491" y="39862"/>
                    <a:pt x="39354" y="41375"/>
                    <a:pt x="38167" y="42844"/>
                  </a:cubicBezTo>
                  <a:cubicBezTo>
                    <a:pt x="38089" y="42929"/>
                    <a:pt x="38164" y="43039"/>
                    <a:pt x="38251" y="43039"/>
                  </a:cubicBezTo>
                  <a:cubicBezTo>
                    <a:pt x="38277" y="43039"/>
                    <a:pt x="38304" y="43029"/>
                    <a:pt x="38329" y="43006"/>
                  </a:cubicBezTo>
                  <a:cubicBezTo>
                    <a:pt x="39010" y="42428"/>
                    <a:pt x="39660" y="41811"/>
                    <a:pt x="40295" y="41175"/>
                  </a:cubicBezTo>
                  <a:lnTo>
                    <a:pt x="40295" y="41175"/>
                  </a:lnTo>
                  <a:cubicBezTo>
                    <a:pt x="39617" y="42094"/>
                    <a:pt x="38961" y="43032"/>
                    <a:pt x="38367" y="44025"/>
                  </a:cubicBezTo>
                  <a:cubicBezTo>
                    <a:pt x="38153" y="43352"/>
                    <a:pt x="37951" y="42694"/>
                    <a:pt x="37760" y="42068"/>
                  </a:cubicBezTo>
                  <a:lnTo>
                    <a:pt x="37763" y="42068"/>
                  </a:lnTo>
                  <a:cubicBezTo>
                    <a:pt x="39475" y="41320"/>
                    <a:pt x="40393" y="39741"/>
                    <a:pt x="41609" y="38335"/>
                  </a:cubicBezTo>
                  <a:close/>
                  <a:moveTo>
                    <a:pt x="47830" y="35023"/>
                  </a:moveTo>
                  <a:lnTo>
                    <a:pt x="47830" y="35023"/>
                  </a:lnTo>
                  <a:cubicBezTo>
                    <a:pt x="47279" y="35768"/>
                    <a:pt x="46730" y="36516"/>
                    <a:pt x="46173" y="37255"/>
                  </a:cubicBezTo>
                  <a:cubicBezTo>
                    <a:pt x="44891" y="38961"/>
                    <a:pt x="43552" y="40598"/>
                    <a:pt x="42157" y="42215"/>
                  </a:cubicBezTo>
                  <a:cubicBezTo>
                    <a:pt x="41470" y="42997"/>
                    <a:pt x="40754" y="43754"/>
                    <a:pt x="40012" y="44484"/>
                  </a:cubicBezTo>
                  <a:cubicBezTo>
                    <a:pt x="40644" y="43618"/>
                    <a:pt x="41306" y="42775"/>
                    <a:pt x="42001" y="41955"/>
                  </a:cubicBezTo>
                  <a:cubicBezTo>
                    <a:pt x="43907" y="39628"/>
                    <a:pt x="45850" y="37316"/>
                    <a:pt x="47830" y="35023"/>
                  </a:cubicBezTo>
                  <a:close/>
                  <a:moveTo>
                    <a:pt x="64716" y="35248"/>
                  </a:moveTo>
                  <a:cubicBezTo>
                    <a:pt x="63818" y="36496"/>
                    <a:pt x="62072" y="38641"/>
                    <a:pt x="61653" y="39172"/>
                  </a:cubicBezTo>
                  <a:cubicBezTo>
                    <a:pt x="60172" y="41048"/>
                    <a:pt x="58570" y="42830"/>
                    <a:pt x="56956" y="44594"/>
                  </a:cubicBezTo>
                  <a:cubicBezTo>
                    <a:pt x="58830" y="41825"/>
                    <a:pt x="60752" y="39094"/>
                    <a:pt x="62903" y="36608"/>
                  </a:cubicBezTo>
                  <a:cubicBezTo>
                    <a:pt x="63302" y="36146"/>
                    <a:pt x="64199" y="35422"/>
                    <a:pt x="64716" y="35248"/>
                  </a:cubicBezTo>
                  <a:close/>
                  <a:moveTo>
                    <a:pt x="53229" y="35809"/>
                  </a:moveTo>
                  <a:lnTo>
                    <a:pt x="53229" y="35811"/>
                  </a:lnTo>
                  <a:cubicBezTo>
                    <a:pt x="50867" y="38791"/>
                    <a:pt x="48526" y="41808"/>
                    <a:pt x="46101" y="44839"/>
                  </a:cubicBezTo>
                  <a:cubicBezTo>
                    <a:pt x="45798" y="45217"/>
                    <a:pt x="45460" y="45636"/>
                    <a:pt x="45108" y="46069"/>
                  </a:cubicBezTo>
                  <a:cubicBezTo>
                    <a:pt x="45832" y="45160"/>
                    <a:pt x="46548" y="44244"/>
                    <a:pt x="47259" y="43329"/>
                  </a:cubicBezTo>
                  <a:cubicBezTo>
                    <a:pt x="49227" y="40797"/>
                    <a:pt x="51217" y="38291"/>
                    <a:pt x="53229" y="35809"/>
                  </a:cubicBezTo>
                  <a:close/>
                  <a:moveTo>
                    <a:pt x="52112" y="30150"/>
                  </a:moveTo>
                  <a:lnTo>
                    <a:pt x="52112" y="30150"/>
                  </a:lnTo>
                  <a:cubicBezTo>
                    <a:pt x="47625" y="35451"/>
                    <a:pt x="43976" y="41360"/>
                    <a:pt x="39152" y="46424"/>
                  </a:cubicBezTo>
                  <a:cubicBezTo>
                    <a:pt x="39074" y="46190"/>
                    <a:pt x="38993" y="45956"/>
                    <a:pt x="38915" y="45722"/>
                  </a:cubicBezTo>
                  <a:lnTo>
                    <a:pt x="38915" y="45722"/>
                  </a:lnTo>
                  <a:cubicBezTo>
                    <a:pt x="38942" y="45743"/>
                    <a:pt x="38974" y="45754"/>
                    <a:pt x="39005" y="45754"/>
                  </a:cubicBezTo>
                  <a:cubicBezTo>
                    <a:pt x="39039" y="45754"/>
                    <a:pt x="39073" y="45742"/>
                    <a:pt x="39100" y="45717"/>
                  </a:cubicBezTo>
                  <a:cubicBezTo>
                    <a:pt x="43445" y="41649"/>
                    <a:pt x="46857" y="36799"/>
                    <a:pt x="50414" y="32064"/>
                  </a:cubicBezTo>
                  <a:cubicBezTo>
                    <a:pt x="50980" y="31426"/>
                    <a:pt x="51543" y="30785"/>
                    <a:pt x="52112" y="30150"/>
                  </a:cubicBezTo>
                  <a:close/>
                  <a:moveTo>
                    <a:pt x="63443" y="20083"/>
                  </a:moveTo>
                  <a:lnTo>
                    <a:pt x="63443" y="20083"/>
                  </a:lnTo>
                  <a:cubicBezTo>
                    <a:pt x="60859" y="22869"/>
                    <a:pt x="58232" y="25615"/>
                    <a:pt x="55738" y="28481"/>
                  </a:cubicBezTo>
                  <a:cubicBezTo>
                    <a:pt x="50391" y="34625"/>
                    <a:pt x="45570" y="41005"/>
                    <a:pt x="39897" y="46860"/>
                  </a:cubicBezTo>
                  <a:cubicBezTo>
                    <a:pt x="40047" y="46222"/>
                    <a:pt x="40408" y="45575"/>
                    <a:pt x="40890" y="44949"/>
                  </a:cubicBezTo>
                  <a:cubicBezTo>
                    <a:pt x="41204" y="44591"/>
                    <a:pt x="41519" y="44230"/>
                    <a:pt x="41828" y="43866"/>
                  </a:cubicBezTo>
                  <a:cubicBezTo>
                    <a:pt x="42862" y="42786"/>
                    <a:pt x="44065" y="41793"/>
                    <a:pt x="44848" y="40999"/>
                  </a:cubicBezTo>
                  <a:cubicBezTo>
                    <a:pt x="47504" y="38303"/>
                    <a:pt x="49750" y="35142"/>
                    <a:pt x="52166" y="32232"/>
                  </a:cubicBezTo>
                  <a:cubicBezTo>
                    <a:pt x="55703" y="27973"/>
                    <a:pt x="59650" y="24096"/>
                    <a:pt x="63443" y="20083"/>
                  </a:cubicBezTo>
                  <a:close/>
                  <a:moveTo>
                    <a:pt x="71027" y="12173"/>
                  </a:moveTo>
                  <a:cubicBezTo>
                    <a:pt x="71163" y="12380"/>
                    <a:pt x="71264" y="12609"/>
                    <a:pt x="71322" y="12848"/>
                  </a:cubicBezTo>
                  <a:cubicBezTo>
                    <a:pt x="66134" y="17488"/>
                    <a:pt x="61590" y="23452"/>
                    <a:pt x="56965" y="28660"/>
                  </a:cubicBezTo>
                  <a:cubicBezTo>
                    <a:pt x="55128" y="30725"/>
                    <a:pt x="53330" y="32820"/>
                    <a:pt x="51537" y="34922"/>
                  </a:cubicBezTo>
                  <a:cubicBezTo>
                    <a:pt x="54135" y="32090"/>
                    <a:pt x="56829" y="29330"/>
                    <a:pt x="59318" y="26432"/>
                  </a:cubicBezTo>
                  <a:cubicBezTo>
                    <a:pt x="62970" y="22179"/>
                    <a:pt x="66824" y="17938"/>
                    <a:pt x="70649" y="13847"/>
                  </a:cubicBezTo>
                  <a:lnTo>
                    <a:pt x="70649" y="13847"/>
                  </a:lnTo>
                  <a:cubicBezTo>
                    <a:pt x="69029" y="15579"/>
                    <a:pt x="67179" y="18365"/>
                    <a:pt x="65204" y="20380"/>
                  </a:cubicBezTo>
                  <a:cubicBezTo>
                    <a:pt x="63267" y="22364"/>
                    <a:pt x="61503" y="24460"/>
                    <a:pt x="59788" y="26625"/>
                  </a:cubicBezTo>
                  <a:cubicBezTo>
                    <a:pt x="58983" y="27347"/>
                    <a:pt x="58186" y="28068"/>
                    <a:pt x="57429" y="28808"/>
                  </a:cubicBezTo>
                  <a:cubicBezTo>
                    <a:pt x="53650" y="32494"/>
                    <a:pt x="50567" y="36744"/>
                    <a:pt x="47062" y="40664"/>
                  </a:cubicBezTo>
                  <a:cubicBezTo>
                    <a:pt x="46193" y="41640"/>
                    <a:pt x="45307" y="42579"/>
                    <a:pt x="44458" y="43534"/>
                  </a:cubicBezTo>
                  <a:cubicBezTo>
                    <a:pt x="45012" y="42827"/>
                    <a:pt x="45547" y="42105"/>
                    <a:pt x="46078" y="41389"/>
                  </a:cubicBezTo>
                  <a:cubicBezTo>
                    <a:pt x="46326" y="41057"/>
                    <a:pt x="46589" y="40731"/>
                    <a:pt x="46846" y="40402"/>
                  </a:cubicBezTo>
                  <a:lnTo>
                    <a:pt x="46846" y="40402"/>
                  </a:lnTo>
                  <a:cubicBezTo>
                    <a:pt x="45440" y="42039"/>
                    <a:pt x="44028" y="43670"/>
                    <a:pt x="42596" y="45278"/>
                  </a:cubicBezTo>
                  <a:cubicBezTo>
                    <a:pt x="42220" y="45700"/>
                    <a:pt x="40613" y="47000"/>
                    <a:pt x="40395" y="47000"/>
                  </a:cubicBezTo>
                  <a:cubicBezTo>
                    <a:pt x="40281" y="47000"/>
                    <a:pt x="40542" y="46649"/>
                    <a:pt x="41545" y="45642"/>
                  </a:cubicBezTo>
                  <a:cubicBezTo>
                    <a:pt x="43156" y="44022"/>
                    <a:pt x="44727" y="42362"/>
                    <a:pt x="46271" y="40679"/>
                  </a:cubicBezTo>
                  <a:cubicBezTo>
                    <a:pt x="49357" y="37307"/>
                    <a:pt x="51956" y="33536"/>
                    <a:pt x="54846" y="30003"/>
                  </a:cubicBezTo>
                  <a:cubicBezTo>
                    <a:pt x="59921" y="23796"/>
                    <a:pt x="66024" y="18429"/>
                    <a:pt x="71027" y="12173"/>
                  </a:cubicBezTo>
                  <a:close/>
                  <a:moveTo>
                    <a:pt x="40050" y="45867"/>
                  </a:moveTo>
                  <a:lnTo>
                    <a:pt x="40050" y="45867"/>
                  </a:lnTo>
                  <a:cubicBezTo>
                    <a:pt x="39859" y="46236"/>
                    <a:pt x="39723" y="46615"/>
                    <a:pt x="39663" y="46996"/>
                  </a:cubicBezTo>
                  <a:cubicBezTo>
                    <a:pt x="39657" y="47025"/>
                    <a:pt x="39666" y="47056"/>
                    <a:pt x="39689" y="47079"/>
                  </a:cubicBezTo>
                  <a:cubicBezTo>
                    <a:pt x="39612" y="47154"/>
                    <a:pt x="39540" y="47231"/>
                    <a:pt x="39466" y="47305"/>
                  </a:cubicBezTo>
                  <a:lnTo>
                    <a:pt x="39466" y="47305"/>
                  </a:lnTo>
                  <a:cubicBezTo>
                    <a:pt x="39397" y="47115"/>
                    <a:pt x="39328" y="46923"/>
                    <a:pt x="39259" y="46730"/>
                  </a:cubicBezTo>
                  <a:cubicBezTo>
                    <a:pt x="39530" y="46447"/>
                    <a:pt x="39784" y="46153"/>
                    <a:pt x="40050" y="45867"/>
                  </a:cubicBezTo>
                  <a:close/>
                  <a:moveTo>
                    <a:pt x="60937" y="35222"/>
                  </a:moveTo>
                  <a:lnTo>
                    <a:pt x="60937" y="35222"/>
                  </a:lnTo>
                  <a:cubicBezTo>
                    <a:pt x="58922" y="37855"/>
                    <a:pt x="57005" y="40578"/>
                    <a:pt x="54869" y="43101"/>
                  </a:cubicBezTo>
                  <a:cubicBezTo>
                    <a:pt x="53422" y="44807"/>
                    <a:pt x="51904" y="46462"/>
                    <a:pt x="50371" y="48101"/>
                  </a:cubicBezTo>
                  <a:lnTo>
                    <a:pt x="50622" y="47755"/>
                  </a:lnTo>
                  <a:cubicBezTo>
                    <a:pt x="51456" y="46684"/>
                    <a:pt x="52259" y="45593"/>
                    <a:pt x="53047" y="44510"/>
                  </a:cubicBezTo>
                  <a:cubicBezTo>
                    <a:pt x="53448" y="43990"/>
                    <a:pt x="53847" y="43471"/>
                    <a:pt x="54262" y="42963"/>
                  </a:cubicBezTo>
                  <a:cubicBezTo>
                    <a:pt x="56413" y="40324"/>
                    <a:pt x="58714" y="37803"/>
                    <a:pt x="60937" y="35222"/>
                  </a:cubicBezTo>
                  <a:close/>
                  <a:moveTo>
                    <a:pt x="58714" y="27991"/>
                  </a:moveTo>
                  <a:cubicBezTo>
                    <a:pt x="55071" y="32662"/>
                    <a:pt x="51497" y="37304"/>
                    <a:pt x="47565" y="41750"/>
                  </a:cubicBezTo>
                  <a:cubicBezTo>
                    <a:pt x="45746" y="43806"/>
                    <a:pt x="44204" y="46078"/>
                    <a:pt x="42371" y="48116"/>
                  </a:cubicBezTo>
                  <a:cubicBezTo>
                    <a:pt x="42151" y="47908"/>
                    <a:pt x="41935" y="47697"/>
                    <a:pt x="41715" y="47489"/>
                  </a:cubicBezTo>
                  <a:cubicBezTo>
                    <a:pt x="42460" y="46277"/>
                    <a:pt x="43324" y="45136"/>
                    <a:pt x="44291" y="44091"/>
                  </a:cubicBezTo>
                  <a:cubicBezTo>
                    <a:pt x="45235" y="42980"/>
                    <a:pt x="46271" y="41938"/>
                    <a:pt x="47264" y="40869"/>
                  </a:cubicBezTo>
                  <a:cubicBezTo>
                    <a:pt x="51173" y="36663"/>
                    <a:pt x="54534" y="32055"/>
                    <a:pt x="58671" y="28031"/>
                  </a:cubicBezTo>
                  <a:cubicBezTo>
                    <a:pt x="58685" y="28016"/>
                    <a:pt x="58700" y="28002"/>
                    <a:pt x="58714" y="27991"/>
                  </a:cubicBezTo>
                  <a:close/>
                  <a:moveTo>
                    <a:pt x="66036" y="34582"/>
                  </a:moveTo>
                  <a:cubicBezTo>
                    <a:pt x="66140" y="34942"/>
                    <a:pt x="66235" y="35318"/>
                    <a:pt x="66304" y="35681"/>
                  </a:cubicBezTo>
                  <a:cubicBezTo>
                    <a:pt x="66288" y="35676"/>
                    <a:pt x="66271" y="35673"/>
                    <a:pt x="66254" y="35673"/>
                  </a:cubicBezTo>
                  <a:cubicBezTo>
                    <a:pt x="66220" y="35673"/>
                    <a:pt x="66187" y="35684"/>
                    <a:pt x="66160" y="35707"/>
                  </a:cubicBezTo>
                  <a:cubicBezTo>
                    <a:pt x="65756" y="36034"/>
                    <a:pt x="65377" y="36395"/>
                    <a:pt x="64996" y="36753"/>
                  </a:cubicBezTo>
                  <a:cubicBezTo>
                    <a:pt x="65046" y="36728"/>
                    <a:pt x="65096" y="36716"/>
                    <a:pt x="65146" y="36716"/>
                  </a:cubicBezTo>
                  <a:cubicBezTo>
                    <a:pt x="65285" y="36716"/>
                    <a:pt x="65423" y="36812"/>
                    <a:pt x="65559" y="37012"/>
                  </a:cubicBezTo>
                  <a:lnTo>
                    <a:pt x="65562" y="37012"/>
                  </a:lnTo>
                  <a:cubicBezTo>
                    <a:pt x="65155" y="37907"/>
                    <a:pt x="64644" y="38762"/>
                    <a:pt x="64081" y="39596"/>
                  </a:cubicBezTo>
                  <a:cubicBezTo>
                    <a:pt x="61506" y="42807"/>
                    <a:pt x="58700" y="45835"/>
                    <a:pt x="56084" y="49019"/>
                  </a:cubicBezTo>
                  <a:cubicBezTo>
                    <a:pt x="57175" y="47533"/>
                    <a:pt x="58264" y="46063"/>
                    <a:pt x="59375" y="44654"/>
                  </a:cubicBezTo>
                  <a:cubicBezTo>
                    <a:pt x="60247" y="43543"/>
                    <a:pt x="61009" y="42339"/>
                    <a:pt x="61792" y="41167"/>
                  </a:cubicBezTo>
                  <a:cubicBezTo>
                    <a:pt x="62574" y="39977"/>
                    <a:pt x="63432" y="38837"/>
                    <a:pt x="64355" y="37754"/>
                  </a:cubicBezTo>
                  <a:cubicBezTo>
                    <a:pt x="64491" y="37396"/>
                    <a:pt x="64627" y="37139"/>
                    <a:pt x="64762" y="36963"/>
                  </a:cubicBezTo>
                  <a:lnTo>
                    <a:pt x="64762" y="36963"/>
                  </a:lnTo>
                  <a:cubicBezTo>
                    <a:pt x="64725" y="37001"/>
                    <a:pt x="64682" y="37033"/>
                    <a:pt x="64644" y="37070"/>
                  </a:cubicBezTo>
                  <a:cubicBezTo>
                    <a:pt x="65155" y="36268"/>
                    <a:pt x="65620" y="35436"/>
                    <a:pt x="66036" y="34582"/>
                  </a:cubicBezTo>
                  <a:close/>
                  <a:moveTo>
                    <a:pt x="58029" y="40401"/>
                  </a:moveTo>
                  <a:cubicBezTo>
                    <a:pt x="56729" y="41891"/>
                    <a:pt x="55431" y="43387"/>
                    <a:pt x="54158" y="44908"/>
                  </a:cubicBezTo>
                  <a:cubicBezTo>
                    <a:pt x="52862" y="46462"/>
                    <a:pt x="51583" y="48058"/>
                    <a:pt x="50296" y="49657"/>
                  </a:cubicBezTo>
                  <a:cubicBezTo>
                    <a:pt x="51364" y="48145"/>
                    <a:pt x="52449" y="46638"/>
                    <a:pt x="53630" y="45209"/>
                  </a:cubicBezTo>
                  <a:cubicBezTo>
                    <a:pt x="54978" y="43583"/>
                    <a:pt x="56496" y="42000"/>
                    <a:pt x="58029" y="40401"/>
                  </a:cubicBezTo>
                  <a:close/>
                  <a:moveTo>
                    <a:pt x="43145" y="45090"/>
                  </a:moveTo>
                  <a:lnTo>
                    <a:pt x="43145" y="45090"/>
                  </a:lnTo>
                  <a:cubicBezTo>
                    <a:pt x="42042" y="46470"/>
                    <a:pt x="41080" y="47951"/>
                    <a:pt x="40419" y="49681"/>
                  </a:cubicBezTo>
                  <a:cubicBezTo>
                    <a:pt x="40162" y="49118"/>
                    <a:pt x="39905" y="48491"/>
                    <a:pt x="39654" y="47821"/>
                  </a:cubicBezTo>
                  <a:cubicBezTo>
                    <a:pt x="41002" y="47140"/>
                    <a:pt x="42134" y="46184"/>
                    <a:pt x="43145" y="45090"/>
                  </a:cubicBezTo>
                  <a:close/>
                  <a:moveTo>
                    <a:pt x="60039" y="39729"/>
                  </a:moveTo>
                  <a:lnTo>
                    <a:pt x="60039" y="39732"/>
                  </a:lnTo>
                  <a:cubicBezTo>
                    <a:pt x="59468" y="40604"/>
                    <a:pt x="58931" y="41479"/>
                    <a:pt x="58408" y="42293"/>
                  </a:cubicBezTo>
                  <a:cubicBezTo>
                    <a:pt x="57874" y="43124"/>
                    <a:pt x="57331" y="43956"/>
                    <a:pt x="56780" y="44790"/>
                  </a:cubicBezTo>
                  <a:cubicBezTo>
                    <a:pt x="56338" y="45269"/>
                    <a:pt x="55899" y="45751"/>
                    <a:pt x="55460" y="46233"/>
                  </a:cubicBezTo>
                  <a:cubicBezTo>
                    <a:pt x="54274" y="47533"/>
                    <a:pt x="53142" y="48864"/>
                    <a:pt x="52042" y="50212"/>
                  </a:cubicBezTo>
                  <a:cubicBezTo>
                    <a:pt x="54667" y="46716"/>
                    <a:pt x="57224" y="43095"/>
                    <a:pt x="60039" y="39729"/>
                  </a:cubicBezTo>
                  <a:close/>
                  <a:moveTo>
                    <a:pt x="49935" y="39394"/>
                  </a:moveTo>
                  <a:lnTo>
                    <a:pt x="49935" y="39394"/>
                  </a:lnTo>
                  <a:cubicBezTo>
                    <a:pt x="46981" y="43179"/>
                    <a:pt x="44083" y="47007"/>
                    <a:pt x="40858" y="50570"/>
                  </a:cubicBezTo>
                  <a:cubicBezTo>
                    <a:pt x="40754" y="50376"/>
                    <a:pt x="40650" y="50174"/>
                    <a:pt x="40546" y="49958"/>
                  </a:cubicBezTo>
                  <a:cubicBezTo>
                    <a:pt x="40561" y="49952"/>
                    <a:pt x="40572" y="49958"/>
                    <a:pt x="40584" y="49946"/>
                  </a:cubicBezTo>
                  <a:cubicBezTo>
                    <a:pt x="43101" y="48136"/>
                    <a:pt x="44724" y="45633"/>
                    <a:pt x="46646" y="43243"/>
                  </a:cubicBezTo>
                  <a:cubicBezTo>
                    <a:pt x="47706" y="41926"/>
                    <a:pt x="48817" y="40659"/>
                    <a:pt x="49935" y="39394"/>
                  </a:cubicBezTo>
                  <a:close/>
                  <a:moveTo>
                    <a:pt x="67528" y="20031"/>
                  </a:moveTo>
                  <a:lnTo>
                    <a:pt x="67528" y="20031"/>
                  </a:lnTo>
                  <a:cubicBezTo>
                    <a:pt x="67130" y="21397"/>
                    <a:pt x="67173" y="22857"/>
                    <a:pt x="67127" y="24310"/>
                  </a:cubicBezTo>
                  <a:cubicBezTo>
                    <a:pt x="67100" y="24275"/>
                    <a:pt x="67060" y="24257"/>
                    <a:pt x="67019" y="24257"/>
                  </a:cubicBezTo>
                  <a:cubicBezTo>
                    <a:pt x="66986" y="24257"/>
                    <a:pt x="66952" y="24269"/>
                    <a:pt x="66925" y="24292"/>
                  </a:cubicBezTo>
                  <a:cubicBezTo>
                    <a:pt x="63798" y="27254"/>
                    <a:pt x="61116" y="30912"/>
                    <a:pt x="58532" y="34527"/>
                  </a:cubicBezTo>
                  <a:cubicBezTo>
                    <a:pt x="57588" y="35604"/>
                    <a:pt x="56644" y="36680"/>
                    <a:pt x="55715" y="37772"/>
                  </a:cubicBezTo>
                  <a:cubicBezTo>
                    <a:pt x="53578" y="40272"/>
                    <a:pt x="51347" y="42708"/>
                    <a:pt x="49326" y="45304"/>
                  </a:cubicBezTo>
                  <a:cubicBezTo>
                    <a:pt x="48358" y="46548"/>
                    <a:pt x="47674" y="47458"/>
                    <a:pt x="46724" y="48607"/>
                  </a:cubicBezTo>
                  <a:cubicBezTo>
                    <a:pt x="46534" y="48837"/>
                    <a:pt x="43793" y="51310"/>
                    <a:pt x="43624" y="51310"/>
                  </a:cubicBezTo>
                  <a:cubicBezTo>
                    <a:pt x="43588" y="51310"/>
                    <a:pt x="43671" y="51195"/>
                    <a:pt x="43924" y="50919"/>
                  </a:cubicBezTo>
                  <a:cubicBezTo>
                    <a:pt x="44242" y="50570"/>
                    <a:pt x="44545" y="50212"/>
                    <a:pt x="44859" y="49860"/>
                  </a:cubicBezTo>
                  <a:cubicBezTo>
                    <a:pt x="46008" y="48806"/>
                    <a:pt x="47010" y="47570"/>
                    <a:pt x="47960" y="46300"/>
                  </a:cubicBezTo>
                  <a:cubicBezTo>
                    <a:pt x="50743" y="43014"/>
                    <a:pt x="53445" y="39657"/>
                    <a:pt x="56226" y="36354"/>
                  </a:cubicBezTo>
                  <a:cubicBezTo>
                    <a:pt x="59906" y="31980"/>
                    <a:pt x="64173" y="27633"/>
                    <a:pt x="67141" y="22736"/>
                  </a:cubicBezTo>
                  <a:cubicBezTo>
                    <a:pt x="67202" y="22637"/>
                    <a:pt x="67110" y="22526"/>
                    <a:pt x="67016" y="22526"/>
                  </a:cubicBezTo>
                  <a:cubicBezTo>
                    <a:pt x="66984" y="22526"/>
                    <a:pt x="66952" y="22539"/>
                    <a:pt x="66925" y="22569"/>
                  </a:cubicBezTo>
                  <a:cubicBezTo>
                    <a:pt x="66532" y="23013"/>
                    <a:pt x="66151" y="23475"/>
                    <a:pt x="65761" y="23926"/>
                  </a:cubicBezTo>
                  <a:cubicBezTo>
                    <a:pt x="66495" y="22800"/>
                    <a:pt x="67095" y="21587"/>
                    <a:pt x="67473" y="20224"/>
                  </a:cubicBezTo>
                  <a:cubicBezTo>
                    <a:pt x="67482" y="20184"/>
                    <a:pt x="67473" y="20144"/>
                    <a:pt x="67444" y="20112"/>
                  </a:cubicBezTo>
                  <a:cubicBezTo>
                    <a:pt x="67473" y="20086"/>
                    <a:pt x="67499" y="20060"/>
                    <a:pt x="67528" y="20031"/>
                  </a:cubicBezTo>
                  <a:close/>
                  <a:moveTo>
                    <a:pt x="65900" y="21636"/>
                  </a:moveTo>
                  <a:lnTo>
                    <a:pt x="65900" y="21636"/>
                  </a:lnTo>
                  <a:cubicBezTo>
                    <a:pt x="61310" y="26827"/>
                    <a:pt x="57077" y="32307"/>
                    <a:pt x="52802" y="37760"/>
                  </a:cubicBezTo>
                  <a:cubicBezTo>
                    <a:pt x="49259" y="42278"/>
                    <a:pt x="44845" y="46378"/>
                    <a:pt x="41571" y="51046"/>
                  </a:cubicBezTo>
                  <a:cubicBezTo>
                    <a:pt x="41496" y="51151"/>
                    <a:pt x="41596" y="51254"/>
                    <a:pt x="41699" y="51254"/>
                  </a:cubicBezTo>
                  <a:cubicBezTo>
                    <a:pt x="41743" y="51254"/>
                    <a:pt x="41787" y="51235"/>
                    <a:pt x="41819" y="51190"/>
                  </a:cubicBezTo>
                  <a:cubicBezTo>
                    <a:pt x="45414" y="46072"/>
                    <a:pt x="50218" y="41528"/>
                    <a:pt x="54095" y="36571"/>
                  </a:cubicBezTo>
                  <a:cubicBezTo>
                    <a:pt x="56260" y="33802"/>
                    <a:pt x="58414" y="31022"/>
                    <a:pt x="60608" y="28276"/>
                  </a:cubicBezTo>
                  <a:cubicBezTo>
                    <a:pt x="61702" y="26911"/>
                    <a:pt x="62825" y="25565"/>
                    <a:pt x="63951" y="24226"/>
                  </a:cubicBezTo>
                  <a:lnTo>
                    <a:pt x="63951" y="24226"/>
                  </a:lnTo>
                  <a:cubicBezTo>
                    <a:pt x="63950" y="24228"/>
                    <a:pt x="63949" y="24228"/>
                    <a:pt x="63949" y="24228"/>
                  </a:cubicBezTo>
                  <a:cubicBezTo>
                    <a:pt x="63951" y="24228"/>
                    <a:pt x="66083" y="21685"/>
                    <a:pt x="66525" y="21685"/>
                  </a:cubicBezTo>
                  <a:cubicBezTo>
                    <a:pt x="66647" y="21685"/>
                    <a:pt x="66640" y="21880"/>
                    <a:pt x="66422" y="22378"/>
                  </a:cubicBezTo>
                  <a:cubicBezTo>
                    <a:pt x="66111" y="23094"/>
                    <a:pt x="65715" y="23801"/>
                    <a:pt x="65268" y="24500"/>
                  </a:cubicBezTo>
                  <a:cubicBezTo>
                    <a:pt x="64165" y="25785"/>
                    <a:pt x="63074" y="27081"/>
                    <a:pt x="61997" y="28386"/>
                  </a:cubicBezTo>
                  <a:cubicBezTo>
                    <a:pt x="62796" y="27572"/>
                    <a:pt x="63579" y="26743"/>
                    <a:pt x="64306" y="25880"/>
                  </a:cubicBezTo>
                  <a:lnTo>
                    <a:pt x="64306" y="25880"/>
                  </a:lnTo>
                  <a:cubicBezTo>
                    <a:pt x="63232" y="27303"/>
                    <a:pt x="61962" y="28689"/>
                    <a:pt x="60643" y="30037"/>
                  </a:cubicBezTo>
                  <a:cubicBezTo>
                    <a:pt x="58203" y="33034"/>
                    <a:pt x="55792" y="36054"/>
                    <a:pt x="53318" y="39019"/>
                  </a:cubicBezTo>
                  <a:cubicBezTo>
                    <a:pt x="51670" y="40996"/>
                    <a:pt x="50073" y="43014"/>
                    <a:pt x="48532" y="45076"/>
                  </a:cubicBezTo>
                  <a:cubicBezTo>
                    <a:pt x="48257" y="45442"/>
                    <a:pt x="47980" y="45789"/>
                    <a:pt x="47703" y="46147"/>
                  </a:cubicBezTo>
                  <a:cubicBezTo>
                    <a:pt x="46600" y="47440"/>
                    <a:pt x="45483" y="48719"/>
                    <a:pt x="44351" y="49989"/>
                  </a:cubicBezTo>
                  <a:cubicBezTo>
                    <a:pt x="44135" y="49949"/>
                    <a:pt x="43921" y="49721"/>
                    <a:pt x="43719" y="49279"/>
                  </a:cubicBezTo>
                  <a:cubicBezTo>
                    <a:pt x="44415" y="48396"/>
                    <a:pt x="45125" y="47518"/>
                    <a:pt x="45844" y="46652"/>
                  </a:cubicBezTo>
                  <a:cubicBezTo>
                    <a:pt x="49675" y="41981"/>
                    <a:pt x="53731" y="37466"/>
                    <a:pt x="57735" y="32933"/>
                  </a:cubicBezTo>
                  <a:lnTo>
                    <a:pt x="57735" y="32933"/>
                  </a:lnTo>
                  <a:cubicBezTo>
                    <a:pt x="56595" y="34062"/>
                    <a:pt x="55510" y="35162"/>
                    <a:pt x="54580" y="36227"/>
                  </a:cubicBezTo>
                  <a:cubicBezTo>
                    <a:pt x="50160" y="41308"/>
                    <a:pt x="45623" y="46267"/>
                    <a:pt x="41584" y="51665"/>
                  </a:cubicBezTo>
                  <a:lnTo>
                    <a:pt x="41584" y="51665"/>
                  </a:lnTo>
                  <a:cubicBezTo>
                    <a:pt x="41359" y="51400"/>
                    <a:pt x="41161" y="51112"/>
                    <a:pt x="40991" y="50807"/>
                  </a:cubicBezTo>
                  <a:cubicBezTo>
                    <a:pt x="41008" y="50798"/>
                    <a:pt x="41025" y="50801"/>
                    <a:pt x="41043" y="50786"/>
                  </a:cubicBezTo>
                  <a:cubicBezTo>
                    <a:pt x="45177" y="46707"/>
                    <a:pt x="48638" y="42114"/>
                    <a:pt x="52086" y="37457"/>
                  </a:cubicBezTo>
                  <a:cubicBezTo>
                    <a:pt x="56306" y="31755"/>
                    <a:pt x="60908" y="26608"/>
                    <a:pt x="65900" y="21636"/>
                  </a:cubicBezTo>
                  <a:close/>
                  <a:moveTo>
                    <a:pt x="62805" y="47351"/>
                  </a:moveTo>
                  <a:cubicBezTo>
                    <a:pt x="61760" y="48843"/>
                    <a:pt x="60542" y="50232"/>
                    <a:pt x="59355" y="51595"/>
                  </a:cubicBezTo>
                  <a:cubicBezTo>
                    <a:pt x="59323" y="51629"/>
                    <a:pt x="59294" y="51661"/>
                    <a:pt x="59266" y="51696"/>
                  </a:cubicBezTo>
                  <a:cubicBezTo>
                    <a:pt x="60149" y="50584"/>
                    <a:pt x="61047" y="49481"/>
                    <a:pt x="61982" y="48407"/>
                  </a:cubicBezTo>
                  <a:cubicBezTo>
                    <a:pt x="62248" y="48107"/>
                    <a:pt x="62531" y="47735"/>
                    <a:pt x="62805" y="47351"/>
                  </a:cubicBezTo>
                  <a:close/>
                  <a:moveTo>
                    <a:pt x="57920" y="47204"/>
                  </a:moveTo>
                  <a:cubicBezTo>
                    <a:pt x="57764" y="47409"/>
                    <a:pt x="57600" y="47611"/>
                    <a:pt x="57450" y="47818"/>
                  </a:cubicBezTo>
                  <a:cubicBezTo>
                    <a:pt x="56379" y="49285"/>
                    <a:pt x="55253" y="50705"/>
                    <a:pt x="54121" y="52126"/>
                  </a:cubicBezTo>
                  <a:cubicBezTo>
                    <a:pt x="55212" y="50645"/>
                    <a:pt x="56309" y="49172"/>
                    <a:pt x="57464" y="47746"/>
                  </a:cubicBezTo>
                  <a:cubicBezTo>
                    <a:pt x="57611" y="47562"/>
                    <a:pt x="57770" y="47385"/>
                    <a:pt x="57920" y="47204"/>
                  </a:cubicBezTo>
                  <a:close/>
                  <a:moveTo>
                    <a:pt x="43514" y="50925"/>
                  </a:moveTo>
                  <a:lnTo>
                    <a:pt x="43514" y="50925"/>
                  </a:lnTo>
                  <a:cubicBezTo>
                    <a:pt x="43196" y="51277"/>
                    <a:pt x="42885" y="51638"/>
                    <a:pt x="42567" y="51987"/>
                  </a:cubicBezTo>
                  <a:cubicBezTo>
                    <a:pt x="42518" y="52042"/>
                    <a:pt x="42518" y="52123"/>
                    <a:pt x="42570" y="52175"/>
                  </a:cubicBezTo>
                  <a:lnTo>
                    <a:pt x="42567" y="52172"/>
                  </a:lnTo>
                  <a:cubicBezTo>
                    <a:pt x="42523" y="52182"/>
                    <a:pt x="42478" y="52187"/>
                    <a:pt x="42433" y="52187"/>
                  </a:cubicBezTo>
                  <a:cubicBezTo>
                    <a:pt x="42230" y="52187"/>
                    <a:pt x="42023" y="52087"/>
                    <a:pt x="41811" y="51901"/>
                  </a:cubicBezTo>
                  <a:cubicBezTo>
                    <a:pt x="42408" y="51629"/>
                    <a:pt x="42977" y="51303"/>
                    <a:pt x="43514" y="50925"/>
                  </a:cubicBezTo>
                  <a:close/>
                  <a:moveTo>
                    <a:pt x="56670" y="37119"/>
                  </a:moveTo>
                  <a:lnTo>
                    <a:pt x="56670" y="37119"/>
                  </a:lnTo>
                  <a:cubicBezTo>
                    <a:pt x="56257" y="37694"/>
                    <a:pt x="55844" y="38265"/>
                    <a:pt x="55429" y="38825"/>
                  </a:cubicBezTo>
                  <a:cubicBezTo>
                    <a:pt x="55339" y="38944"/>
                    <a:pt x="55253" y="39059"/>
                    <a:pt x="55163" y="39178"/>
                  </a:cubicBezTo>
                  <a:lnTo>
                    <a:pt x="55051" y="39308"/>
                  </a:lnTo>
                  <a:cubicBezTo>
                    <a:pt x="51653" y="43205"/>
                    <a:pt x="48578" y="47429"/>
                    <a:pt x="45142" y="51303"/>
                  </a:cubicBezTo>
                  <a:cubicBezTo>
                    <a:pt x="44167" y="52218"/>
                    <a:pt x="43182" y="53128"/>
                    <a:pt x="42261" y="54101"/>
                  </a:cubicBezTo>
                  <a:cubicBezTo>
                    <a:pt x="42547" y="53483"/>
                    <a:pt x="42700" y="53240"/>
                    <a:pt x="42781" y="52472"/>
                  </a:cubicBezTo>
                  <a:lnTo>
                    <a:pt x="42778" y="52469"/>
                  </a:lnTo>
                  <a:cubicBezTo>
                    <a:pt x="42888" y="52400"/>
                    <a:pt x="42896" y="52247"/>
                    <a:pt x="42798" y="52166"/>
                  </a:cubicBezTo>
                  <a:cubicBezTo>
                    <a:pt x="47741" y="49398"/>
                    <a:pt x="51124" y="43572"/>
                    <a:pt x="54730" y="39348"/>
                  </a:cubicBezTo>
                  <a:cubicBezTo>
                    <a:pt x="55368" y="38603"/>
                    <a:pt x="56015" y="37858"/>
                    <a:pt x="56670" y="37119"/>
                  </a:cubicBezTo>
                  <a:close/>
                  <a:moveTo>
                    <a:pt x="64937" y="35211"/>
                  </a:moveTo>
                  <a:lnTo>
                    <a:pt x="64937" y="35211"/>
                  </a:lnTo>
                  <a:cubicBezTo>
                    <a:pt x="65201" y="35232"/>
                    <a:pt x="65198" y="35605"/>
                    <a:pt x="64589" y="36640"/>
                  </a:cubicBezTo>
                  <a:cubicBezTo>
                    <a:pt x="64202" y="37304"/>
                    <a:pt x="63738" y="37933"/>
                    <a:pt x="63247" y="38551"/>
                  </a:cubicBezTo>
                  <a:cubicBezTo>
                    <a:pt x="62857" y="38993"/>
                    <a:pt x="62479" y="39452"/>
                    <a:pt x="62106" y="39920"/>
                  </a:cubicBezTo>
                  <a:cubicBezTo>
                    <a:pt x="61688" y="40396"/>
                    <a:pt x="61266" y="40867"/>
                    <a:pt x="60856" y="41331"/>
                  </a:cubicBezTo>
                  <a:cubicBezTo>
                    <a:pt x="58809" y="43641"/>
                    <a:pt x="56823" y="45907"/>
                    <a:pt x="54978" y="48381"/>
                  </a:cubicBezTo>
                  <a:cubicBezTo>
                    <a:pt x="53411" y="50483"/>
                    <a:pt x="51745" y="52533"/>
                    <a:pt x="50076" y="54580"/>
                  </a:cubicBezTo>
                  <a:cubicBezTo>
                    <a:pt x="50515" y="53922"/>
                    <a:pt x="50951" y="53278"/>
                    <a:pt x="51404" y="52669"/>
                  </a:cubicBezTo>
                  <a:cubicBezTo>
                    <a:pt x="52914" y="50625"/>
                    <a:pt x="54346" y="48482"/>
                    <a:pt x="55784" y="46337"/>
                  </a:cubicBezTo>
                  <a:cubicBezTo>
                    <a:pt x="59014" y="42758"/>
                    <a:pt x="62229" y="39200"/>
                    <a:pt x="64937" y="35211"/>
                  </a:cubicBezTo>
                  <a:close/>
                  <a:moveTo>
                    <a:pt x="65805" y="47917"/>
                  </a:moveTo>
                  <a:cubicBezTo>
                    <a:pt x="65903" y="48289"/>
                    <a:pt x="65955" y="48673"/>
                    <a:pt x="65961" y="49057"/>
                  </a:cubicBezTo>
                  <a:cubicBezTo>
                    <a:pt x="65922" y="49022"/>
                    <a:pt x="65870" y="48998"/>
                    <a:pt x="65820" y="48998"/>
                  </a:cubicBezTo>
                  <a:cubicBezTo>
                    <a:pt x="65780" y="48998"/>
                    <a:pt x="65742" y="49013"/>
                    <a:pt x="65712" y="49048"/>
                  </a:cubicBezTo>
                  <a:cubicBezTo>
                    <a:pt x="64107" y="50994"/>
                    <a:pt x="61899" y="53055"/>
                    <a:pt x="60568" y="55102"/>
                  </a:cubicBezTo>
                  <a:cubicBezTo>
                    <a:pt x="62181" y="52617"/>
                    <a:pt x="64162" y="50388"/>
                    <a:pt x="65805" y="47917"/>
                  </a:cubicBezTo>
                  <a:close/>
                  <a:moveTo>
                    <a:pt x="65963" y="49325"/>
                  </a:moveTo>
                  <a:lnTo>
                    <a:pt x="65963" y="49325"/>
                  </a:lnTo>
                  <a:cubicBezTo>
                    <a:pt x="65894" y="51315"/>
                    <a:pt x="64684" y="53301"/>
                    <a:pt x="63001" y="54733"/>
                  </a:cubicBezTo>
                  <a:lnTo>
                    <a:pt x="63001" y="54730"/>
                  </a:lnTo>
                  <a:cubicBezTo>
                    <a:pt x="63700" y="53818"/>
                    <a:pt x="64399" y="52905"/>
                    <a:pt x="65100" y="51996"/>
                  </a:cubicBezTo>
                  <a:cubicBezTo>
                    <a:pt x="65205" y="51860"/>
                    <a:pt x="65088" y="51683"/>
                    <a:pt x="64965" y="51683"/>
                  </a:cubicBezTo>
                  <a:cubicBezTo>
                    <a:pt x="64926" y="51683"/>
                    <a:pt x="64886" y="51701"/>
                    <a:pt x="64852" y="51745"/>
                  </a:cubicBezTo>
                  <a:cubicBezTo>
                    <a:pt x="64432" y="52288"/>
                    <a:pt x="62405" y="55181"/>
                    <a:pt x="62379" y="55181"/>
                  </a:cubicBezTo>
                  <a:cubicBezTo>
                    <a:pt x="62370" y="55181"/>
                    <a:pt x="62558" y="54896"/>
                    <a:pt x="63053" y="54167"/>
                  </a:cubicBezTo>
                  <a:cubicBezTo>
                    <a:pt x="64156" y="52547"/>
                    <a:pt x="65210" y="51127"/>
                    <a:pt x="65963" y="49325"/>
                  </a:cubicBezTo>
                  <a:close/>
                  <a:moveTo>
                    <a:pt x="57854" y="37506"/>
                  </a:moveTo>
                  <a:lnTo>
                    <a:pt x="57854" y="37506"/>
                  </a:lnTo>
                  <a:cubicBezTo>
                    <a:pt x="56728" y="38973"/>
                    <a:pt x="55608" y="40445"/>
                    <a:pt x="54456" y="41889"/>
                  </a:cubicBezTo>
                  <a:cubicBezTo>
                    <a:pt x="52776" y="44002"/>
                    <a:pt x="51075" y="46095"/>
                    <a:pt x="49441" y="48243"/>
                  </a:cubicBezTo>
                  <a:lnTo>
                    <a:pt x="49438" y="48240"/>
                  </a:lnTo>
                  <a:cubicBezTo>
                    <a:pt x="47370" y="50958"/>
                    <a:pt x="43825" y="53775"/>
                    <a:pt x="42252" y="55435"/>
                  </a:cubicBezTo>
                  <a:lnTo>
                    <a:pt x="42252" y="55435"/>
                  </a:lnTo>
                  <a:cubicBezTo>
                    <a:pt x="44034" y="53550"/>
                    <a:pt x="46006" y="52132"/>
                    <a:pt x="47553" y="49995"/>
                  </a:cubicBezTo>
                  <a:cubicBezTo>
                    <a:pt x="50018" y="46594"/>
                    <a:pt x="52412" y="43349"/>
                    <a:pt x="55287" y="40263"/>
                  </a:cubicBezTo>
                  <a:cubicBezTo>
                    <a:pt x="56125" y="39360"/>
                    <a:pt x="56988" y="38439"/>
                    <a:pt x="57854" y="37506"/>
                  </a:cubicBezTo>
                  <a:close/>
                  <a:moveTo>
                    <a:pt x="52605" y="42579"/>
                  </a:moveTo>
                  <a:lnTo>
                    <a:pt x="52605" y="42579"/>
                  </a:lnTo>
                  <a:cubicBezTo>
                    <a:pt x="52317" y="42960"/>
                    <a:pt x="52028" y="43341"/>
                    <a:pt x="51739" y="43719"/>
                  </a:cubicBezTo>
                  <a:cubicBezTo>
                    <a:pt x="51147" y="44418"/>
                    <a:pt x="50587" y="45134"/>
                    <a:pt x="50042" y="45861"/>
                  </a:cubicBezTo>
                  <a:cubicBezTo>
                    <a:pt x="49750" y="46233"/>
                    <a:pt x="49458" y="46606"/>
                    <a:pt x="49164" y="46973"/>
                  </a:cubicBezTo>
                  <a:cubicBezTo>
                    <a:pt x="49305" y="46811"/>
                    <a:pt x="49447" y="46646"/>
                    <a:pt x="49588" y="46482"/>
                  </a:cubicBezTo>
                  <a:lnTo>
                    <a:pt x="49588" y="46482"/>
                  </a:lnTo>
                  <a:cubicBezTo>
                    <a:pt x="49089" y="47175"/>
                    <a:pt x="48601" y="47876"/>
                    <a:pt x="48125" y="48601"/>
                  </a:cubicBezTo>
                  <a:cubicBezTo>
                    <a:pt x="46260" y="51442"/>
                    <a:pt x="43918" y="53359"/>
                    <a:pt x="41635" y="55688"/>
                  </a:cubicBezTo>
                  <a:cubicBezTo>
                    <a:pt x="41707" y="55481"/>
                    <a:pt x="41782" y="55270"/>
                    <a:pt x="41866" y="55050"/>
                  </a:cubicBezTo>
                  <a:lnTo>
                    <a:pt x="41863" y="55050"/>
                  </a:lnTo>
                  <a:cubicBezTo>
                    <a:pt x="43840" y="53237"/>
                    <a:pt x="45619" y="51231"/>
                    <a:pt x="47322" y="49155"/>
                  </a:cubicBezTo>
                  <a:lnTo>
                    <a:pt x="47322" y="49155"/>
                  </a:lnTo>
                  <a:cubicBezTo>
                    <a:pt x="46901" y="49603"/>
                    <a:pt x="46465" y="50039"/>
                    <a:pt x="46023" y="50463"/>
                  </a:cubicBezTo>
                  <a:cubicBezTo>
                    <a:pt x="46745" y="49689"/>
                    <a:pt x="47463" y="48913"/>
                    <a:pt x="48174" y="48113"/>
                  </a:cubicBezTo>
                  <a:cubicBezTo>
                    <a:pt x="49655" y="46274"/>
                    <a:pt x="51101" y="44397"/>
                    <a:pt x="52605" y="42579"/>
                  </a:cubicBezTo>
                  <a:close/>
                  <a:moveTo>
                    <a:pt x="64871" y="48529"/>
                  </a:moveTo>
                  <a:cubicBezTo>
                    <a:pt x="65033" y="48529"/>
                    <a:pt x="62071" y="52456"/>
                    <a:pt x="62080" y="52456"/>
                  </a:cubicBezTo>
                  <a:cubicBezTo>
                    <a:pt x="62080" y="52456"/>
                    <a:pt x="62092" y="52442"/>
                    <a:pt x="62115" y="52412"/>
                  </a:cubicBezTo>
                  <a:lnTo>
                    <a:pt x="62115" y="52412"/>
                  </a:lnTo>
                  <a:cubicBezTo>
                    <a:pt x="61162" y="53642"/>
                    <a:pt x="60279" y="54895"/>
                    <a:pt x="59433" y="56199"/>
                  </a:cubicBezTo>
                  <a:cubicBezTo>
                    <a:pt x="59346" y="56332"/>
                    <a:pt x="59467" y="56462"/>
                    <a:pt x="59594" y="56462"/>
                  </a:cubicBezTo>
                  <a:cubicBezTo>
                    <a:pt x="59636" y="56462"/>
                    <a:pt x="59678" y="56448"/>
                    <a:pt x="59713" y="56416"/>
                  </a:cubicBezTo>
                  <a:cubicBezTo>
                    <a:pt x="61687" y="54628"/>
                    <a:pt x="63311" y="52604"/>
                    <a:pt x="64961" y="50521"/>
                  </a:cubicBezTo>
                  <a:lnTo>
                    <a:pt x="64961" y="50521"/>
                  </a:lnTo>
                  <a:cubicBezTo>
                    <a:pt x="63779" y="52017"/>
                    <a:pt x="62644" y="53934"/>
                    <a:pt x="61673" y="55686"/>
                  </a:cubicBezTo>
                  <a:lnTo>
                    <a:pt x="61673" y="55683"/>
                  </a:lnTo>
                  <a:cubicBezTo>
                    <a:pt x="60712" y="56257"/>
                    <a:pt x="59670" y="56653"/>
                    <a:pt x="58636" y="56791"/>
                  </a:cubicBezTo>
                  <a:cubicBezTo>
                    <a:pt x="58685" y="56710"/>
                    <a:pt x="58642" y="56612"/>
                    <a:pt x="58564" y="56560"/>
                  </a:cubicBezTo>
                  <a:cubicBezTo>
                    <a:pt x="60501" y="54268"/>
                    <a:pt x="62080" y="51707"/>
                    <a:pt x="64041" y="49421"/>
                  </a:cubicBezTo>
                  <a:cubicBezTo>
                    <a:pt x="64586" y="48783"/>
                    <a:pt x="64830" y="48529"/>
                    <a:pt x="64871" y="48529"/>
                  </a:cubicBezTo>
                  <a:close/>
                  <a:moveTo>
                    <a:pt x="44968" y="54583"/>
                  </a:moveTo>
                  <a:cubicBezTo>
                    <a:pt x="44608" y="55002"/>
                    <a:pt x="44261" y="55428"/>
                    <a:pt x="43889" y="55839"/>
                  </a:cubicBezTo>
                  <a:cubicBezTo>
                    <a:pt x="42746" y="57104"/>
                    <a:pt x="42195" y="57641"/>
                    <a:pt x="42141" y="57641"/>
                  </a:cubicBezTo>
                  <a:cubicBezTo>
                    <a:pt x="42073" y="57641"/>
                    <a:pt x="42780" y="56804"/>
                    <a:pt x="44074" y="55504"/>
                  </a:cubicBezTo>
                  <a:cubicBezTo>
                    <a:pt x="44383" y="55203"/>
                    <a:pt x="44671" y="54890"/>
                    <a:pt x="44968" y="54583"/>
                  </a:cubicBezTo>
                  <a:close/>
                  <a:moveTo>
                    <a:pt x="44810" y="54040"/>
                  </a:moveTo>
                  <a:lnTo>
                    <a:pt x="44810" y="54040"/>
                  </a:lnTo>
                  <a:cubicBezTo>
                    <a:pt x="43566" y="55400"/>
                    <a:pt x="42353" y="56783"/>
                    <a:pt x="41190" y="58200"/>
                  </a:cubicBezTo>
                  <a:cubicBezTo>
                    <a:pt x="41196" y="57611"/>
                    <a:pt x="41274" y="57025"/>
                    <a:pt x="41418" y="56453"/>
                  </a:cubicBezTo>
                  <a:lnTo>
                    <a:pt x="41415" y="56451"/>
                  </a:lnTo>
                  <a:cubicBezTo>
                    <a:pt x="42605" y="55772"/>
                    <a:pt x="43736" y="54958"/>
                    <a:pt x="44810" y="54040"/>
                  </a:cubicBezTo>
                  <a:close/>
                  <a:moveTo>
                    <a:pt x="64943" y="39709"/>
                  </a:moveTo>
                  <a:cubicBezTo>
                    <a:pt x="65081" y="39709"/>
                    <a:pt x="64998" y="40181"/>
                    <a:pt x="64693" y="41123"/>
                  </a:cubicBezTo>
                  <a:lnTo>
                    <a:pt x="64696" y="41126"/>
                  </a:lnTo>
                  <a:cubicBezTo>
                    <a:pt x="63807" y="42772"/>
                    <a:pt x="62519" y="44201"/>
                    <a:pt x="61321" y="45627"/>
                  </a:cubicBezTo>
                  <a:cubicBezTo>
                    <a:pt x="59367" y="47957"/>
                    <a:pt x="57403" y="50261"/>
                    <a:pt x="55518" y="52651"/>
                  </a:cubicBezTo>
                  <a:cubicBezTo>
                    <a:pt x="53939" y="54655"/>
                    <a:pt x="52340" y="56606"/>
                    <a:pt x="50772" y="58575"/>
                  </a:cubicBezTo>
                  <a:cubicBezTo>
                    <a:pt x="50925" y="58359"/>
                    <a:pt x="51075" y="58139"/>
                    <a:pt x="51231" y="57929"/>
                  </a:cubicBezTo>
                  <a:cubicBezTo>
                    <a:pt x="55180" y="52614"/>
                    <a:pt x="59621" y="47527"/>
                    <a:pt x="63319" y="42044"/>
                  </a:cubicBezTo>
                  <a:cubicBezTo>
                    <a:pt x="64225" y="40488"/>
                    <a:pt x="64766" y="39709"/>
                    <a:pt x="64943" y="39709"/>
                  </a:cubicBezTo>
                  <a:close/>
                  <a:moveTo>
                    <a:pt x="64318" y="45468"/>
                  </a:moveTo>
                  <a:cubicBezTo>
                    <a:pt x="64967" y="46098"/>
                    <a:pt x="65403" y="46776"/>
                    <a:pt x="65663" y="47478"/>
                  </a:cubicBezTo>
                  <a:lnTo>
                    <a:pt x="65666" y="47478"/>
                  </a:lnTo>
                  <a:cubicBezTo>
                    <a:pt x="62513" y="50067"/>
                    <a:pt x="60608" y="53656"/>
                    <a:pt x="58001" y="56748"/>
                  </a:cubicBezTo>
                  <a:cubicBezTo>
                    <a:pt x="58088" y="55963"/>
                    <a:pt x="58414" y="55224"/>
                    <a:pt x="58931" y="54629"/>
                  </a:cubicBezTo>
                  <a:cubicBezTo>
                    <a:pt x="59811" y="53214"/>
                    <a:pt x="61064" y="51924"/>
                    <a:pt x="62153" y="50653"/>
                  </a:cubicBezTo>
                  <a:cubicBezTo>
                    <a:pt x="63247" y="49375"/>
                    <a:pt x="64208" y="48049"/>
                    <a:pt x="65011" y="46565"/>
                  </a:cubicBezTo>
                  <a:cubicBezTo>
                    <a:pt x="65075" y="46447"/>
                    <a:pt x="64969" y="46311"/>
                    <a:pt x="64860" y="46311"/>
                  </a:cubicBezTo>
                  <a:cubicBezTo>
                    <a:pt x="64823" y="46311"/>
                    <a:pt x="64785" y="46326"/>
                    <a:pt x="64754" y="46363"/>
                  </a:cubicBezTo>
                  <a:cubicBezTo>
                    <a:pt x="62817" y="48644"/>
                    <a:pt x="61032" y="51032"/>
                    <a:pt x="59191" y="53385"/>
                  </a:cubicBezTo>
                  <a:cubicBezTo>
                    <a:pt x="57819" y="55134"/>
                    <a:pt x="54860" y="57221"/>
                    <a:pt x="53925" y="58769"/>
                  </a:cubicBezTo>
                  <a:cubicBezTo>
                    <a:pt x="54135" y="58420"/>
                    <a:pt x="54372" y="58090"/>
                    <a:pt x="54597" y="57753"/>
                  </a:cubicBezTo>
                  <a:cubicBezTo>
                    <a:pt x="55481" y="56598"/>
                    <a:pt x="56361" y="55440"/>
                    <a:pt x="57245" y="54282"/>
                  </a:cubicBezTo>
                  <a:cubicBezTo>
                    <a:pt x="59678" y="51410"/>
                    <a:pt x="62332" y="48708"/>
                    <a:pt x="64318" y="45468"/>
                  </a:cubicBezTo>
                  <a:close/>
                  <a:moveTo>
                    <a:pt x="51407" y="47475"/>
                  </a:moveTo>
                  <a:lnTo>
                    <a:pt x="51407" y="47475"/>
                  </a:lnTo>
                  <a:cubicBezTo>
                    <a:pt x="51367" y="47527"/>
                    <a:pt x="51326" y="47579"/>
                    <a:pt x="51286" y="47631"/>
                  </a:cubicBezTo>
                  <a:cubicBezTo>
                    <a:pt x="50018" y="49363"/>
                    <a:pt x="48832" y="51193"/>
                    <a:pt x="47585" y="52980"/>
                  </a:cubicBezTo>
                  <a:cubicBezTo>
                    <a:pt x="45613" y="55339"/>
                    <a:pt x="43566" y="57620"/>
                    <a:pt x="41337" y="59675"/>
                  </a:cubicBezTo>
                  <a:cubicBezTo>
                    <a:pt x="41282" y="59366"/>
                    <a:pt x="41242" y="59052"/>
                    <a:pt x="41222" y="58740"/>
                  </a:cubicBezTo>
                  <a:cubicBezTo>
                    <a:pt x="43722" y="56627"/>
                    <a:pt x="45818" y="54167"/>
                    <a:pt x="47781" y="51595"/>
                  </a:cubicBezTo>
                  <a:cubicBezTo>
                    <a:pt x="49017" y="50238"/>
                    <a:pt x="50223" y="48864"/>
                    <a:pt x="51407" y="47475"/>
                  </a:cubicBezTo>
                  <a:close/>
                  <a:moveTo>
                    <a:pt x="60975" y="38369"/>
                  </a:moveTo>
                  <a:lnTo>
                    <a:pt x="60975" y="38369"/>
                  </a:lnTo>
                  <a:cubicBezTo>
                    <a:pt x="60721" y="38719"/>
                    <a:pt x="60475" y="39074"/>
                    <a:pt x="60236" y="39435"/>
                  </a:cubicBezTo>
                  <a:lnTo>
                    <a:pt x="60233" y="39435"/>
                  </a:lnTo>
                  <a:cubicBezTo>
                    <a:pt x="58379" y="41522"/>
                    <a:pt x="56552" y="43638"/>
                    <a:pt x="54820" y="45867"/>
                  </a:cubicBezTo>
                  <a:cubicBezTo>
                    <a:pt x="50971" y="50812"/>
                    <a:pt x="47729" y="56846"/>
                    <a:pt x="42688" y="60686"/>
                  </a:cubicBezTo>
                  <a:cubicBezTo>
                    <a:pt x="43572" y="60013"/>
                    <a:pt x="44709" y="57839"/>
                    <a:pt x="45572" y="56921"/>
                  </a:cubicBezTo>
                  <a:cubicBezTo>
                    <a:pt x="46612" y="55810"/>
                    <a:pt x="47663" y="54718"/>
                    <a:pt x="48667" y="53572"/>
                  </a:cubicBezTo>
                  <a:cubicBezTo>
                    <a:pt x="50896" y="51037"/>
                    <a:pt x="52819" y="48202"/>
                    <a:pt x="54967" y="45593"/>
                  </a:cubicBezTo>
                  <a:cubicBezTo>
                    <a:pt x="56962" y="43173"/>
                    <a:pt x="58986" y="40783"/>
                    <a:pt x="60975" y="38369"/>
                  </a:cubicBezTo>
                  <a:close/>
                  <a:moveTo>
                    <a:pt x="65611" y="32240"/>
                  </a:moveTo>
                  <a:cubicBezTo>
                    <a:pt x="65603" y="32260"/>
                    <a:pt x="65594" y="32281"/>
                    <a:pt x="65585" y="32304"/>
                  </a:cubicBezTo>
                  <a:cubicBezTo>
                    <a:pt x="63818" y="34296"/>
                    <a:pt x="62089" y="36568"/>
                    <a:pt x="60360" y="38661"/>
                  </a:cubicBezTo>
                  <a:cubicBezTo>
                    <a:pt x="57025" y="42703"/>
                    <a:pt x="53595" y="46655"/>
                    <a:pt x="50382" y="50798"/>
                  </a:cubicBezTo>
                  <a:cubicBezTo>
                    <a:pt x="47625" y="54355"/>
                    <a:pt x="44207" y="57409"/>
                    <a:pt x="41710" y="61156"/>
                  </a:cubicBezTo>
                  <a:cubicBezTo>
                    <a:pt x="41672" y="61032"/>
                    <a:pt x="41632" y="60917"/>
                    <a:pt x="41597" y="60793"/>
                  </a:cubicBezTo>
                  <a:cubicBezTo>
                    <a:pt x="41525" y="60539"/>
                    <a:pt x="41467" y="60296"/>
                    <a:pt x="41412" y="60056"/>
                  </a:cubicBezTo>
                  <a:cubicBezTo>
                    <a:pt x="44190" y="57911"/>
                    <a:pt x="46317" y="55232"/>
                    <a:pt x="48327" y="52443"/>
                  </a:cubicBezTo>
                  <a:cubicBezTo>
                    <a:pt x="49568" y="50856"/>
                    <a:pt x="50801" y="49262"/>
                    <a:pt x="52117" y="47772"/>
                  </a:cubicBezTo>
                  <a:cubicBezTo>
                    <a:pt x="54785" y="44752"/>
                    <a:pt x="57233" y="41548"/>
                    <a:pt x="59849" y="38491"/>
                  </a:cubicBezTo>
                  <a:cubicBezTo>
                    <a:pt x="60744" y="37541"/>
                    <a:pt x="61621" y="36576"/>
                    <a:pt x="62447" y="35586"/>
                  </a:cubicBezTo>
                  <a:cubicBezTo>
                    <a:pt x="63501" y="34466"/>
                    <a:pt x="64566" y="33363"/>
                    <a:pt x="65611" y="32240"/>
                  </a:cubicBezTo>
                  <a:close/>
                  <a:moveTo>
                    <a:pt x="58804" y="54311"/>
                  </a:moveTo>
                  <a:cubicBezTo>
                    <a:pt x="58189" y="55252"/>
                    <a:pt x="57655" y="56217"/>
                    <a:pt x="57268" y="57169"/>
                  </a:cubicBezTo>
                  <a:lnTo>
                    <a:pt x="57271" y="57169"/>
                  </a:lnTo>
                  <a:cubicBezTo>
                    <a:pt x="55281" y="58307"/>
                    <a:pt x="53483" y="59719"/>
                    <a:pt x="51840" y="61333"/>
                  </a:cubicBezTo>
                  <a:cubicBezTo>
                    <a:pt x="51748" y="61425"/>
                    <a:pt x="51676" y="61520"/>
                    <a:pt x="51589" y="61613"/>
                  </a:cubicBezTo>
                  <a:cubicBezTo>
                    <a:pt x="52016" y="61081"/>
                    <a:pt x="52438" y="60541"/>
                    <a:pt x="52859" y="60004"/>
                  </a:cubicBezTo>
                  <a:cubicBezTo>
                    <a:pt x="52889" y="60072"/>
                    <a:pt x="52954" y="60110"/>
                    <a:pt x="53021" y="60110"/>
                  </a:cubicBezTo>
                  <a:cubicBezTo>
                    <a:pt x="53059" y="60110"/>
                    <a:pt x="53098" y="60097"/>
                    <a:pt x="53131" y="60071"/>
                  </a:cubicBezTo>
                  <a:cubicBezTo>
                    <a:pt x="55261" y="58350"/>
                    <a:pt x="57086" y="56378"/>
                    <a:pt x="58804" y="54311"/>
                  </a:cubicBezTo>
                  <a:close/>
                  <a:moveTo>
                    <a:pt x="55648" y="46488"/>
                  </a:moveTo>
                  <a:cubicBezTo>
                    <a:pt x="53232" y="50091"/>
                    <a:pt x="50682" y="53676"/>
                    <a:pt x="48041" y="57100"/>
                  </a:cubicBezTo>
                  <a:cubicBezTo>
                    <a:pt x="47420" y="57877"/>
                    <a:pt x="46805" y="58656"/>
                    <a:pt x="46199" y="59439"/>
                  </a:cubicBezTo>
                  <a:cubicBezTo>
                    <a:pt x="46055" y="59621"/>
                    <a:pt x="45913" y="59800"/>
                    <a:pt x="45772" y="59981"/>
                  </a:cubicBezTo>
                  <a:cubicBezTo>
                    <a:pt x="45553" y="60250"/>
                    <a:pt x="43291" y="62352"/>
                    <a:pt x="43057" y="62352"/>
                  </a:cubicBezTo>
                  <a:cubicBezTo>
                    <a:pt x="42992" y="62352"/>
                    <a:pt x="43086" y="62187"/>
                    <a:pt x="43430" y="61768"/>
                  </a:cubicBezTo>
                  <a:cubicBezTo>
                    <a:pt x="44129" y="60923"/>
                    <a:pt x="44871" y="59880"/>
                    <a:pt x="45521" y="58997"/>
                  </a:cubicBezTo>
                  <a:cubicBezTo>
                    <a:pt x="48107" y="55489"/>
                    <a:pt x="50691" y="52045"/>
                    <a:pt x="53587" y="48786"/>
                  </a:cubicBezTo>
                  <a:cubicBezTo>
                    <a:pt x="54271" y="48015"/>
                    <a:pt x="54958" y="47250"/>
                    <a:pt x="55648" y="46488"/>
                  </a:cubicBezTo>
                  <a:close/>
                  <a:moveTo>
                    <a:pt x="45590" y="58483"/>
                  </a:moveTo>
                  <a:cubicBezTo>
                    <a:pt x="44504" y="59892"/>
                    <a:pt x="43401" y="61295"/>
                    <a:pt x="42267" y="62681"/>
                  </a:cubicBezTo>
                  <a:cubicBezTo>
                    <a:pt x="42117" y="62320"/>
                    <a:pt x="41972" y="61950"/>
                    <a:pt x="41840" y="61563"/>
                  </a:cubicBezTo>
                  <a:cubicBezTo>
                    <a:pt x="43263" y="60715"/>
                    <a:pt x="44484" y="59655"/>
                    <a:pt x="45590" y="58483"/>
                  </a:cubicBezTo>
                  <a:close/>
                  <a:moveTo>
                    <a:pt x="58737" y="44504"/>
                  </a:moveTo>
                  <a:cubicBezTo>
                    <a:pt x="57556" y="46196"/>
                    <a:pt x="56381" y="47873"/>
                    <a:pt x="55123" y="49403"/>
                  </a:cubicBezTo>
                  <a:cubicBezTo>
                    <a:pt x="51308" y="54035"/>
                    <a:pt x="48203" y="59277"/>
                    <a:pt x="43809" y="63402"/>
                  </a:cubicBezTo>
                  <a:lnTo>
                    <a:pt x="43809" y="63402"/>
                  </a:lnTo>
                  <a:cubicBezTo>
                    <a:pt x="45707" y="61620"/>
                    <a:pt x="47619" y="58452"/>
                    <a:pt x="49409" y="56277"/>
                  </a:cubicBezTo>
                  <a:cubicBezTo>
                    <a:pt x="51116" y="54210"/>
                    <a:pt x="52703" y="52039"/>
                    <a:pt x="54285" y="49874"/>
                  </a:cubicBezTo>
                  <a:cubicBezTo>
                    <a:pt x="55637" y="48023"/>
                    <a:pt x="57181" y="46265"/>
                    <a:pt x="58737" y="44504"/>
                  </a:cubicBezTo>
                  <a:close/>
                  <a:moveTo>
                    <a:pt x="44571" y="61618"/>
                  </a:moveTo>
                  <a:cubicBezTo>
                    <a:pt x="43993" y="62409"/>
                    <a:pt x="43430" y="63209"/>
                    <a:pt x="42890" y="64023"/>
                  </a:cubicBezTo>
                  <a:cubicBezTo>
                    <a:pt x="42729" y="63703"/>
                    <a:pt x="42576" y="63377"/>
                    <a:pt x="42429" y="63047"/>
                  </a:cubicBezTo>
                  <a:lnTo>
                    <a:pt x="42429" y="63045"/>
                  </a:lnTo>
                  <a:cubicBezTo>
                    <a:pt x="43194" y="62655"/>
                    <a:pt x="43912" y="62176"/>
                    <a:pt x="44571" y="61618"/>
                  </a:cubicBezTo>
                  <a:close/>
                  <a:moveTo>
                    <a:pt x="48924" y="59006"/>
                  </a:moveTo>
                  <a:lnTo>
                    <a:pt x="48924" y="59006"/>
                  </a:lnTo>
                  <a:cubicBezTo>
                    <a:pt x="47530" y="61038"/>
                    <a:pt x="46159" y="63047"/>
                    <a:pt x="44579" y="64956"/>
                  </a:cubicBezTo>
                  <a:cubicBezTo>
                    <a:pt x="45676" y="63628"/>
                    <a:pt x="47284" y="61021"/>
                    <a:pt x="48705" y="59286"/>
                  </a:cubicBezTo>
                  <a:cubicBezTo>
                    <a:pt x="48780" y="59190"/>
                    <a:pt x="48849" y="59095"/>
                    <a:pt x="48924" y="59006"/>
                  </a:cubicBezTo>
                  <a:close/>
                  <a:moveTo>
                    <a:pt x="46947" y="60683"/>
                  </a:moveTo>
                  <a:lnTo>
                    <a:pt x="46947" y="60683"/>
                  </a:lnTo>
                  <a:cubicBezTo>
                    <a:pt x="45783" y="62288"/>
                    <a:pt x="44704" y="63931"/>
                    <a:pt x="43771" y="65640"/>
                  </a:cubicBezTo>
                  <a:cubicBezTo>
                    <a:pt x="43534" y="65230"/>
                    <a:pt x="43312" y="64823"/>
                    <a:pt x="43098" y="64413"/>
                  </a:cubicBezTo>
                  <a:cubicBezTo>
                    <a:pt x="44449" y="63264"/>
                    <a:pt x="45726" y="62008"/>
                    <a:pt x="46947" y="60683"/>
                  </a:cubicBezTo>
                  <a:close/>
                  <a:moveTo>
                    <a:pt x="59055" y="46557"/>
                  </a:moveTo>
                  <a:lnTo>
                    <a:pt x="59055" y="46557"/>
                  </a:lnTo>
                  <a:cubicBezTo>
                    <a:pt x="57926" y="48119"/>
                    <a:pt x="56835" y="49683"/>
                    <a:pt x="55764" y="51118"/>
                  </a:cubicBezTo>
                  <a:cubicBezTo>
                    <a:pt x="53795" y="53757"/>
                    <a:pt x="51938" y="56477"/>
                    <a:pt x="49978" y="59124"/>
                  </a:cubicBezTo>
                  <a:cubicBezTo>
                    <a:pt x="49141" y="60253"/>
                    <a:pt x="48399" y="61512"/>
                    <a:pt x="47596" y="62715"/>
                  </a:cubicBezTo>
                  <a:cubicBezTo>
                    <a:pt x="47259" y="63177"/>
                    <a:pt x="46918" y="63639"/>
                    <a:pt x="46589" y="64107"/>
                  </a:cubicBezTo>
                  <a:cubicBezTo>
                    <a:pt x="45988" y="64875"/>
                    <a:pt x="45330" y="65591"/>
                    <a:pt x="44553" y="66183"/>
                  </a:cubicBezTo>
                  <a:cubicBezTo>
                    <a:pt x="44637" y="66118"/>
                    <a:pt x="44584" y="65987"/>
                    <a:pt x="44505" y="65987"/>
                  </a:cubicBezTo>
                  <a:cubicBezTo>
                    <a:pt x="44488" y="65987"/>
                    <a:pt x="44470" y="65993"/>
                    <a:pt x="44452" y="66007"/>
                  </a:cubicBezTo>
                  <a:lnTo>
                    <a:pt x="44126" y="66249"/>
                  </a:lnTo>
                  <a:lnTo>
                    <a:pt x="44002" y="66038"/>
                  </a:lnTo>
                  <a:cubicBezTo>
                    <a:pt x="48306" y="61350"/>
                    <a:pt x="51638" y="55743"/>
                    <a:pt x="55593" y="50757"/>
                  </a:cubicBezTo>
                  <a:cubicBezTo>
                    <a:pt x="56690" y="49372"/>
                    <a:pt x="57871" y="47974"/>
                    <a:pt x="59055" y="46557"/>
                  </a:cubicBezTo>
                  <a:close/>
                  <a:moveTo>
                    <a:pt x="65829" y="39399"/>
                  </a:moveTo>
                  <a:lnTo>
                    <a:pt x="65829" y="39399"/>
                  </a:lnTo>
                  <a:cubicBezTo>
                    <a:pt x="65903" y="39825"/>
                    <a:pt x="65949" y="40262"/>
                    <a:pt x="65917" y="40647"/>
                  </a:cubicBezTo>
                  <a:cubicBezTo>
                    <a:pt x="62724" y="44894"/>
                    <a:pt x="59592" y="49181"/>
                    <a:pt x="56381" y="53411"/>
                  </a:cubicBezTo>
                  <a:cubicBezTo>
                    <a:pt x="54866" y="55316"/>
                    <a:pt x="53356" y="57230"/>
                    <a:pt x="51849" y="59159"/>
                  </a:cubicBezTo>
                  <a:cubicBezTo>
                    <a:pt x="51144" y="60025"/>
                    <a:pt x="50440" y="60891"/>
                    <a:pt x="49721" y="61745"/>
                  </a:cubicBezTo>
                  <a:cubicBezTo>
                    <a:pt x="49260" y="62294"/>
                    <a:pt x="45788" y="66515"/>
                    <a:pt x="45444" y="66515"/>
                  </a:cubicBezTo>
                  <a:cubicBezTo>
                    <a:pt x="45343" y="66515"/>
                    <a:pt x="45514" y="66148"/>
                    <a:pt x="46115" y="65210"/>
                  </a:cubicBezTo>
                  <a:cubicBezTo>
                    <a:pt x="46343" y="64849"/>
                    <a:pt x="46592" y="64500"/>
                    <a:pt x="46828" y="64144"/>
                  </a:cubicBezTo>
                  <a:cubicBezTo>
                    <a:pt x="47899" y="62909"/>
                    <a:pt x="48817" y="61506"/>
                    <a:pt x="49724" y="60123"/>
                  </a:cubicBezTo>
                  <a:cubicBezTo>
                    <a:pt x="52628" y="56332"/>
                    <a:pt x="55821" y="52703"/>
                    <a:pt x="58781" y="49019"/>
                  </a:cubicBezTo>
                  <a:cubicBezTo>
                    <a:pt x="61317" y="45868"/>
                    <a:pt x="64134" y="43095"/>
                    <a:pt x="65829" y="39399"/>
                  </a:cubicBezTo>
                  <a:close/>
                  <a:moveTo>
                    <a:pt x="45887" y="65129"/>
                  </a:moveTo>
                  <a:lnTo>
                    <a:pt x="45887" y="65129"/>
                  </a:lnTo>
                  <a:cubicBezTo>
                    <a:pt x="45448" y="65773"/>
                    <a:pt x="45021" y="66422"/>
                    <a:pt x="44605" y="67086"/>
                  </a:cubicBezTo>
                  <a:lnTo>
                    <a:pt x="44605" y="67083"/>
                  </a:lnTo>
                  <a:cubicBezTo>
                    <a:pt x="44478" y="66861"/>
                    <a:pt x="44354" y="66647"/>
                    <a:pt x="44230" y="66434"/>
                  </a:cubicBezTo>
                  <a:cubicBezTo>
                    <a:pt x="44833" y="66061"/>
                    <a:pt x="45376" y="65614"/>
                    <a:pt x="45887" y="65129"/>
                  </a:cubicBezTo>
                  <a:close/>
                  <a:moveTo>
                    <a:pt x="65103" y="42544"/>
                  </a:moveTo>
                  <a:cubicBezTo>
                    <a:pt x="64863" y="43263"/>
                    <a:pt x="64621" y="43982"/>
                    <a:pt x="64381" y="44698"/>
                  </a:cubicBezTo>
                  <a:cubicBezTo>
                    <a:pt x="61745" y="48581"/>
                    <a:pt x="58449" y="52065"/>
                    <a:pt x="55665" y="55856"/>
                  </a:cubicBezTo>
                  <a:cubicBezTo>
                    <a:pt x="53694" y="58538"/>
                    <a:pt x="51673" y="61177"/>
                    <a:pt x="49528" y="63723"/>
                  </a:cubicBezTo>
                  <a:cubicBezTo>
                    <a:pt x="49214" y="64093"/>
                    <a:pt x="46444" y="67302"/>
                    <a:pt x="46232" y="67302"/>
                  </a:cubicBezTo>
                  <a:cubicBezTo>
                    <a:pt x="46163" y="67302"/>
                    <a:pt x="46367" y="66960"/>
                    <a:pt x="47019" y="66064"/>
                  </a:cubicBezTo>
                  <a:cubicBezTo>
                    <a:pt x="52854" y="58050"/>
                    <a:pt x="59678" y="50850"/>
                    <a:pt x="65103" y="42544"/>
                  </a:cubicBezTo>
                  <a:close/>
                  <a:moveTo>
                    <a:pt x="48589" y="63431"/>
                  </a:moveTo>
                  <a:cubicBezTo>
                    <a:pt x="47429" y="64979"/>
                    <a:pt x="46288" y="66535"/>
                    <a:pt x="45191" y="68100"/>
                  </a:cubicBezTo>
                  <a:cubicBezTo>
                    <a:pt x="45076" y="67906"/>
                    <a:pt x="44963" y="67716"/>
                    <a:pt x="44857" y="67525"/>
                  </a:cubicBezTo>
                  <a:cubicBezTo>
                    <a:pt x="46133" y="66186"/>
                    <a:pt x="47377" y="64820"/>
                    <a:pt x="48589" y="63431"/>
                  </a:cubicBezTo>
                  <a:close/>
                  <a:moveTo>
                    <a:pt x="51130" y="62173"/>
                  </a:moveTo>
                  <a:lnTo>
                    <a:pt x="51130" y="62173"/>
                  </a:lnTo>
                  <a:cubicBezTo>
                    <a:pt x="50045" y="63665"/>
                    <a:pt x="49926" y="65272"/>
                    <a:pt x="49883" y="67266"/>
                  </a:cubicBezTo>
                  <a:lnTo>
                    <a:pt x="49883" y="67266"/>
                  </a:lnTo>
                  <a:cubicBezTo>
                    <a:pt x="49853" y="67243"/>
                    <a:pt x="49817" y="67231"/>
                    <a:pt x="49781" y="67231"/>
                  </a:cubicBezTo>
                  <a:cubicBezTo>
                    <a:pt x="49741" y="67231"/>
                    <a:pt x="49701" y="67245"/>
                    <a:pt x="49669" y="67274"/>
                  </a:cubicBezTo>
                  <a:cubicBezTo>
                    <a:pt x="49453" y="67491"/>
                    <a:pt x="49245" y="67721"/>
                    <a:pt x="49048" y="67961"/>
                  </a:cubicBezTo>
                  <a:cubicBezTo>
                    <a:pt x="49274" y="67551"/>
                    <a:pt x="49484" y="67133"/>
                    <a:pt x="49635" y="66682"/>
                  </a:cubicBezTo>
                  <a:cubicBezTo>
                    <a:pt x="49674" y="66557"/>
                    <a:pt x="49563" y="66456"/>
                    <a:pt x="49452" y="66456"/>
                  </a:cubicBezTo>
                  <a:cubicBezTo>
                    <a:pt x="49409" y="66456"/>
                    <a:pt x="49366" y="66471"/>
                    <a:pt x="49331" y="66506"/>
                  </a:cubicBezTo>
                  <a:cubicBezTo>
                    <a:pt x="48587" y="67274"/>
                    <a:pt x="47908" y="68103"/>
                    <a:pt x="47198" y="68902"/>
                  </a:cubicBezTo>
                  <a:cubicBezTo>
                    <a:pt x="48234" y="67343"/>
                    <a:pt x="49372" y="65851"/>
                    <a:pt x="50140" y="64133"/>
                  </a:cubicBezTo>
                  <a:cubicBezTo>
                    <a:pt x="50201" y="63997"/>
                    <a:pt x="50105" y="63889"/>
                    <a:pt x="49998" y="63889"/>
                  </a:cubicBezTo>
                  <a:cubicBezTo>
                    <a:pt x="49949" y="63889"/>
                    <a:pt x="49897" y="63912"/>
                    <a:pt x="49857" y="63965"/>
                  </a:cubicBezTo>
                  <a:cubicBezTo>
                    <a:pt x="48549" y="65675"/>
                    <a:pt x="47123" y="67277"/>
                    <a:pt x="45708" y="68896"/>
                  </a:cubicBezTo>
                  <a:cubicBezTo>
                    <a:pt x="45601" y="68746"/>
                    <a:pt x="45492" y="68596"/>
                    <a:pt x="45396" y="68437"/>
                  </a:cubicBezTo>
                  <a:cubicBezTo>
                    <a:pt x="47466" y="66477"/>
                    <a:pt x="49343" y="64361"/>
                    <a:pt x="51130" y="62173"/>
                  </a:cubicBezTo>
                  <a:close/>
                  <a:moveTo>
                    <a:pt x="49886" y="67516"/>
                  </a:moveTo>
                  <a:lnTo>
                    <a:pt x="49886" y="67516"/>
                  </a:lnTo>
                  <a:cubicBezTo>
                    <a:pt x="49966" y="68641"/>
                    <a:pt x="49425" y="69325"/>
                    <a:pt x="48261" y="69568"/>
                  </a:cubicBezTo>
                  <a:lnTo>
                    <a:pt x="48261" y="69568"/>
                  </a:lnTo>
                  <a:cubicBezTo>
                    <a:pt x="48809" y="68890"/>
                    <a:pt x="49355" y="68209"/>
                    <a:pt x="49886" y="67516"/>
                  </a:cubicBezTo>
                  <a:close/>
                  <a:moveTo>
                    <a:pt x="49109" y="65377"/>
                  </a:moveTo>
                  <a:cubicBezTo>
                    <a:pt x="48249" y="66832"/>
                    <a:pt x="47207" y="68178"/>
                    <a:pt x="46320" y="69618"/>
                  </a:cubicBezTo>
                  <a:cubicBezTo>
                    <a:pt x="46133" y="69442"/>
                    <a:pt x="45962" y="69249"/>
                    <a:pt x="45806" y="69044"/>
                  </a:cubicBezTo>
                  <a:lnTo>
                    <a:pt x="45809" y="69041"/>
                  </a:lnTo>
                  <a:cubicBezTo>
                    <a:pt x="45844" y="69000"/>
                    <a:pt x="45879" y="68954"/>
                    <a:pt x="45916" y="68911"/>
                  </a:cubicBezTo>
                  <a:lnTo>
                    <a:pt x="45916" y="68908"/>
                  </a:lnTo>
                  <a:cubicBezTo>
                    <a:pt x="46112" y="68755"/>
                    <a:pt x="46346" y="68562"/>
                    <a:pt x="46421" y="68481"/>
                  </a:cubicBezTo>
                  <a:cubicBezTo>
                    <a:pt x="46857" y="68013"/>
                    <a:pt x="47284" y="67542"/>
                    <a:pt x="47706" y="67063"/>
                  </a:cubicBezTo>
                  <a:cubicBezTo>
                    <a:pt x="48191" y="66518"/>
                    <a:pt x="48644" y="65943"/>
                    <a:pt x="49109" y="65377"/>
                  </a:cubicBezTo>
                  <a:close/>
                  <a:moveTo>
                    <a:pt x="48884" y="67528"/>
                  </a:moveTo>
                  <a:lnTo>
                    <a:pt x="48884" y="67528"/>
                  </a:lnTo>
                  <a:cubicBezTo>
                    <a:pt x="48511" y="68253"/>
                    <a:pt x="48050" y="68934"/>
                    <a:pt x="47657" y="69653"/>
                  </a:cubicBezTo>
                  <a:cubicBezTo>
                    <a:pt x="47471" y="69667"/>
                    <a:pt x="47280" y="69674"/>
                    <a:pt x="47091" y="69674"/>
                  </a:cubicBezTo>
                  <a:cubicBezTo>
                    <a:pt x="47055" y="69674"/>
                    <a:pt x="47018" y="69674"/>
                    <a:pt x="46981" y="69673"/>
                  </a:cubicBezTo>
                  <a:lnTo>
                    <a:pt x="46984" y="69670"/>
                  </a:lnTo>
                  <a:cubicBezTo>
                    <a:pt x="47637" y="68974"/>
                    <a:pt x="48249" y="68241"/>
                    <a:pt x="48884" y="67528"/>
                  </a:cubicBezTo>
                  <a:close/>
                  <a:moveTo>
                    <a:pt x="56030" y="1"/>
                  </a:moveTo>
                  <a:cubicBezTo>
                    <a:pt x="52889" y="1"/>
                    <a:pt x="49939" y="1620"/>
                    <a:pt x="50763" y="4375"/>
                  </a:cubicBezTo>
                  <a:cubicBezTo>
                    <a:pt x="49929" y="5218"/>
                    <a:pt x="49118" y="6095"/>
                    <a:pt x="48330" y="6999"/>
                  </a:cubicBezTo>
                  <a:cubicBezTo>
                    <a:pt x="48162" y="7172"/>
                    <a:pt x="47989" y="7346"/>
                    <a:pt x="47827" y="7522"/>
                  </a:cubicBezTo>
                  <a:cubicBezTo>
                    <a:pt x="47599" y="7767"/>
                    <a:pt x="47374" y="8012"/>
                    <a:pt x="47146" y="8261"/>
                  </a:cubicBezTo>
                  <a:cubicBezTo>
                    <a:pt x="48093" y="7034"/>
                    <a:pt x="49020" y="5789"/>
                    <a:pt x="49883" y="4502"/>
                  </a:cubicBezTo>
                  <a:cubicBezTo>
                    <a:pt x="49941" y="4560"/>
                    <a:pt x="49998" y="4617"/>
                    <a:pt x="50053" y="4672"/>
                  </a:cubicBezTo>
                  <a:cubicBezTo>
                    <a:pt x="50084" y="4704"/>
                    <a:pt x="50119" y="4718"/>
                    <a:pt x="50154" y="4718"/>
                  </a:cubicBezTo>
                  <a:cubicBezTo>
                    <a:pt x="50254" y="4718"/>
                    <a:pt x="50345" y="4601"/>
                    <a:pt x="50287" y="4493"/>
                  </a:cubicBezTo>
                  <a:cubicBezTo>
                    <a:pt x="49949" y="3835"/>
                    <a:pt x="49253" y="3278"/>
                    <a:pt x="48497" y="3035"/>
                  </a:cubicBezTo>
                  <a:cubicBezTo>
                    <a:pt x="48462" y="3005"/>
                    <a:pt x="48418" y="2988"/>
                    <a:pt x="48372" y="2988"/>
                  </a:cubicBezTo>
                  <a:cubicBezTo>
                    <a:pt x="48366" y="2988"/>
                    <a:pt x="48359" y="2988"/>
                    <a:pt x="48353" y="2989"/>
                  </a:cubicBezTo>
                  <a:cubicBezTo>
                    <a:pt x="48153" y="2937"/>
                    <a:pt x="47951" y="2908"/>
                    <a:pt x="47744" y="2905"/>
                  </a:cubicBezTo>
                  <a:cubicBezTo>
                    <a:pt x="47711" y="2845"/>
                    <a:pt x="47651" y="2815"/>
                    <a:pt x="47592" y="2815"/>
                  </a:cubicBezTo>
                  <a:cubicBezTo>
                    <a:pt x="47537" y="2815"/>
                    <a:pt x="47482" y="2841"/>
                    <a:pt x="47449" y="2894"/>
                  </a:cubicBezTo>
                  <a:cubicBezTo>
                    <a:pt x="47438" y="2911"/>
                    <a:pt x="47423" y="2928"/>
                    <a:pt x="47412" y="2943"/>
                  </a:cubicBezTo>
                  <a:cubicBezTo>
                    <a:pt x="47172" y="2986"/>
                    <a:pt x="46938" y="3053"/>
                    <a:pt x="46722" y="3194"/>
                  </a:cubicBezTo>
                  <a:cubicBezTo>
                    <a:pt x="46527" y="3318"/>
                    <a:pt x="46202" y="3928"/>
                    <a:pt x="45956" y="3928"/>
                  </a:cubicBezTo>
                  <a:cubicBezTo>
                    <a:pt x="45950" y="3928"/>
                    <a:pt x="45945" y="3928"/>
                    <a:pt x="45939" y="3927"/>
                  </a:cubicBezTo>
                  <a:cubicBezTo>
                    <a:pt x="45894" y="3921"/>
                    <a:pt x="45848" y="3918"/>
                    <a:pt x="45802" y="3918"/>
                  </a:cubicBezTo>
                  <a:cubicBezTo>
                    <a:pt x="45586" y="3918"/>
                    <a:pt x="45373" y="3986"/>
                    <a:pt x="45191" y="4112"/>
                  </a:cubicBezTo>
                  <a:cubicBezTo>
                    <a:pt x="44819" y="4381"/>
                    <a:pt x="44851" y="5108"/>
                    <a:pt x="44813" y="5550"/>
                  </a:cubicBezTo>
                  <a:cubicBezTo>
                    <a:pt x="44735" y="5478"/>
                    <a:pt x="44663" y="5397"/>
                    <a:pt x="44579" y="5330"/>
                  </a:cubicBezTo>
                  <a:cubicBezTo>
                    <a:pt x="44545" y="5303"/>
                    <a:pt x="44508" y="5292"/>
                    <a:pt x="44472" y="5292"/>
                  </a:cubicBezTo>
                  <a:cubicBezTo>
                    <a:pt x="44338" y="5292"/>
                    <a:pt x="44223" y="5449"/>
                    <a:pt x="44348" y="5558"/>
                  </a:cubicBezTo>
                  <a:cubicBezTo>
                    <a:pt x="44894" y="6035"/>
                    <a:pt x="45318" y="6592"/>
                    <a:pt x="45720" y="7190"/>
                  </a:cubicBezTo>
                  <a:cubicBezTo>
                    <a:pt x="45947" y="7526"/>
                    <a:pt x="46197" y="7719"/>
                    <a:pt x="46136" y="7719"/>
                  </a:cubicBezTo>
                  <a:cubicBezTo>
                    <a:pt x="46109" y="7719"/>
                    <a:pt x="46024" y="7682"/>
                    <a:pt x="45853" y="7605"/>
                  </a:cubicBezTo>
                  <a:cubicBezTo>
                    <a:pt x="45134" y="7279"/>
                    <a:pt x="44377" y="7031"/>
                    <a:pt x="43604" y="6869"/>
                  </a:cubicBezTo>
                  <a:cubicBezTo>
                    <a:pt x="43386" y="6822"/>
                    <a:pt x="43155" y="6792"/>
                    <a:pt x="42931" y="6792"/>
                  </a:cubicBezTo>
                  <a:cubicBezTo>
                    <a:pt x="42352" y="6792"/>
                    <a:pt x="41822" y="6997"/>
                    <a:pt x="41695" y="7660"/>
                  </a:cubicBezTo>
                  <a:cubicBezTo>
                    <a:pt x="41635" y="7981"/>
                    <a:pt x="41770" y="8399"/>
                    <a:pt x="41909" y="8714"/>
                  </a:cubicBezTo>
                  <a:cubicBezTo>
                    <a:pt x="41851" y="8659"/>
                    <a:pt x="41782" y="8604"/>
                    <a:pt x="41707" y="8547"/>
                  </a:cubicBezTo>
                  <a:cubicBezTo>
                    <a:pt x="41689" y="8529"/>
                    <a:pt x="41669" y="8512"/>
                    <a:pt x="41646" y="8503"/>
                  </a:cubicBezTo>
                  <a:cubicBezTo>
                    <a:pt x="41447" y="8359"/>
                    <a:pt x="41219" y="8223"/>
                    <a:pt x="41031" y="8154"/>
                  </a:cubicBezTo>
                  <a:cubicBezTo>
                    <a:pt x="40608" y="8000"/>
                    <a:pt x="40192" y="7933"/>
                    <a:pt x="39782" y="7933"/>
                  </a:cubicBezTo>
                  <a:cubicBezTo>
                    <a:pt x="38319" y="7933"/>
                    <a:pt x="36941" y="8782"/>
                    <a:pt x="35656" y="9519"/>
                  </a:cubicBezTo>
                  <a:cubicBezTo>
                    <a:pt x="35627" y="9485"/>
                    <a:pt x="35604" y="9447"/>
                    <a:pt x="35572" y="9413"/>
                  </a:cubicBezTo>
                  <a:cubicBezTo>
                    <a:pt x="35578" y="9404"/>
                    <a:pt x="35583" y="9395"/>
                    <a:pt x="35589" y="9387"/>
                  </a:cubicBezTo>
                  <a:cubicBezTo>
                    <a:pt x="35670" y="9260"/>
                    <a:pt x="35562" y="9153"/>
                    <a:pt x="35445" y="9153"/>
                  </a:cubicBezTo>
                  <a:cubicBezTo>
                    <a:pt x="35424" y="9153"/>
                    <a:pt x="35402" y="9157"/>
                    <a:pt x="35381" y="9164"/>
                  </a:cubicBezTo>
                  <a:cubicBezTo>
                    <a:pt x="35188" y="8910"/>
                    <a:pt x="35009" y="8653"/>
                    <a:pt x="34844" y="8396"/>
                  </a:cubicBezTo>
                  <a:cubicBezTo>
                    <a:pt x="34891" y="8284"/>
                    <a:pt x="34801" y="8168"/>
                    <a:pt x="34694" y="8160"/>
                  </a:cubicBezTo>
                  <a:cubicBezTo>
                    <a:pt x="33935" y="6921"/>
                    <a:pt x="33395" y="5706"/>
                    <a:pt x="32364" y="4773"/>
                  </a:cubicBezTo>
                  <a:cubicBezTo>
                    <a:pt x="32364" y="4686"/>
                    <a:pt x="32292" y="4618"/>
                    <a:pt x="32207" y="4618"/>
                  </a:cubicBezTo>
                  <a:cubicBezTo>
                    <a:pt x="32199" y="4618"/>
                    <a:pt x="32191" y="4619"/>
                    <a:pt x="32183" y="4620"/>
                  </a:cubicBezTo>
                  <a:cubicBezTo>
                    <a:pt x="32004" y="4470"/>
                    <a:pt x="31813" y="4332"/>
                    <a:pt x="31614" y="4207"/>
                  </a:cubicBezTo>
                  <a:cubicBezTo>
                    <a:pt x="31680" y="4085"/>
                    <a:pt x="31564" y="3950"/>
                    <a:pt x="31446" y="3950"/>
                  </a:cubicBezTo>
                  <a:cubicBezTo>
                    <a:pt x="31405" y="3950"/>
                    <a:pt x="31364" y="3967"/>
                    <a:pt x="31331" y="4005"/>
                  </a:cubicBezTo>
                  <a:cubicBezTo>
                    <a:pt x="31325" y="4014"/>
                    <a:pt x="31316" y="4023"/>
                    <a:pt x="31308" y="4034"/>
                  </a:cubicBezTo>
                  <a:cubicBezTo>
                    <a:pt x="31111" y="3927"/>
                    <a:pt x="30912" y="3832"/>
                    <a:pt x="30704" y="3748"/>
                  </a:cubicBezTo>
                  <a:cubicBezTo>
                    <a:pt x="30035" y="3477"/>
                    <a:pt x="29258" y="3370"/>
                    <a:pt x="28444" y="3359"/>
                  </a:cubicBezTo>
                  <a:cubicBezTo>
                    <a:pt x="28407" y="3326"/>
                    <a:pt x="28361" y="3305"/>
                    <a:pt x="28316" y="3305"/>
                  </a:cubicBezTo>
                  <a:cubicBezTo>
                    <a:pt x="28277" y="3305"/>
                    <a:pt x="28240" y="3321"/>
                    <a:pt x="28210" y="3359"/>
                  </a:cubicBezTo>
                  <a:cubicBezTo>
                    <a:pt x="26795" y="3370"/>
                    <a:pt x="25280" y="3662"/>
                    <a:pt x="23926" y="4031"/>
                  </a:cubicBezTo>
                  <a:cubicBezTo>
                    <a:pt x="23890" y="3992"/>
                    <a:pt x="23840" y="3965"/>
                    <a:pt x="23790" y="3965"/>
                  </a:cubicBezTo>
                  <a:cubicBezTo>
                    <a:pt x="23755" y="3965"/>
                    <a:pt x="23721" y="3979"/>
                    <a:pt x="23692" y="4011"/>
                  </a:cubicBezTo>
                  <a:cubicBezTo>
                    <a:pt x="23657" y="4049"/>
                    <a:pt x="23623" y="4089"/>
                    <a:pt x="23588" y="4127"/>
                  </a:cubicBezTo>
                  <a:cubicBezTo>
                    <a:pt x="23094" y="4268"/>
                    <a:pt x="22618" y="4412"/>
                    <a:pt x="22194" y="4551"/>
                  </a:cubicBezTo>
                  <a:cubicBezTo>
                    <a:pt x="22110" y="4580"/>
                    <a:pt x="22015" y="4614"/>
                    <a:pt x="21925" y="4643"/>
                  </a:cubicBezTo>
                  <a:cubicBezTo>
                    <a:pt x="21908" y="4555"/>
                    <a:pt x="21832" y="4501"/>
                    <a:pt x="21753" y="4501"/>
                  </a:cubicBezTo>
                  <a:cubicBezTo>
                    <a:pt x="21712" y="4501"/>
                    <a:pt x="21671" y="4515"/>
                    <a:pt x="21636" y="4545"/>
                  </a:cubicBezTo>
                  <a:cubicBezTo>
                    <a:pt x="21506" y="4652"/>
                    <a:pt x="21382" y="4767"/>
                    <a:pt x="21252" y="4874"/>
                  </a:cubicBezTo>
                  <a:cubicBezTo>
                    <a:pt x="17407" y="6225"/>
                    <a:pt x="11050" y="8936"/>
                    <a:pt x="10123" y="12848"/>
                  </a:cubicBezTo>
                  <a:cubicBezTo>
                    <a:pt x="10100" y="12938"/>
                    <a:pt x="10155" y="13033"/>
                    <a:pt x="10244" y="13059"/>
                  </a:cubicBezTo>
                  <a:cubicBezTo>
                    <a:pt x="11803" y="14017"/>
                    <a:pt x="12493" y="15276"/>
                    <a:pt x="12311" y="16835"/>
                  </a:cubicBezTo>
                  <a:cubicBezTo>
                    <a:pt x="12311" y="16914"/>
                    <a:pt x="12378" y="17006"/>
                    <a:pt x="12466" y="17006"/>
                  </a:cubicBezTo>
                  <a:cubicBezTo>
                    <a:pt x="12471" y="17006"/>
                    <a:pt x="12476" y="17006"/>
                    <a:pt x="12482" y="17005"/>
                  </a:cubicBezTo>
                  <a:cubicBezTo>
                    <a:pt x="12543" y="16998"/>
                    <a:pt x="12602" y="16994"/>
                    <a:pt x="12660" y="16994"/>
                  </a:cubicBezTo>
                  <a:cubicBezTo>
                    <a:pt x="13880" y="16994"/>
                    <a:pt x="14436" y="18635"/>
                    <a:pt x="14970" y="20360"/>
                  </a:cubicBezTo>
                  <a:cubicBezTo>
                    <a:pt x="14962" y="20383"/>
                    <a:pt x="14947" y="20406"/>
                    <a:pt x="14938" y="20429"/>
                  </a:cubicBezTo>
                  <a:cubicBezTo>
                    <a:pt x="14889" y="20528"/>
                    <a:pt x="14953" y="20646"/>
                    <a:pt x="15063" y="20658"/>
                  </a:cubicBezTo>
                  <a:cubicBezTo>
                    <a:pt x="15424" y="21824"/>
                    <a:pt x="15796" y="22990"/>
                    <a:pt x="16373" y="23677"/>
                  </a:cubicBezTo>
                  <a:cubicBezTo>
                    <a:pt x="16386" y="23692"/>
                    <a:pt x="16403" y="23699"/>
                    <a:pt x="16419" y="23699"/>
                  </a:cubicBezTo>
                  <a:cubicBezTo>
                    <a:pt x="16469" y="23699"/>
                    <a:pt x="16520" y="23641"/>
                    <a:pt x="16483" y="23591"/>
                  </a:cubicBezTo>
                  <a:cubicBezTo>
                    <a:pt x="16189" y="23178"/>
                    <a:pt x="15940" y="22730"/>
                    <a:pt x="15744" y="22263"/>
                  </a:cubicBezTo>
                  <a:lnTo>
                    <a:pt x="15744" y="22263"/>
                  </a:lnTo>
                  <a:cubicBezTo>
                    <a:pt x="15771" y="22286"/>
                    <a:pt x="15806" y="22298"/>
                    <a:pt x="15840" y="22298"/>
                  </a:cubicBezTo>
                  <a:cubicBezTo>
                    <a:pt x="15882" y="22298"/>
                    <a:pt x="15923" y="22280"/>
                    <a:pt x="15952" y="22245"/>
                  </a:cubicBezTo>
                  <a:cubicBezTo>
                    <a:pt x="16460" y="21703"/>
                    <a:pt x="16951" y="21148"/>
                    <a:pt x="17433" y="20591"/>
                  </a:cubicBezTo>
                  <a:lnTo>
                    <a:pt x="17433" y="20591"/>
                  </a:lnTo>
                  <a:cubicBezTo>
                    <a:pt x="16994" y="21350"/>
                    <a:pt x="16610" y="22133"/>
                    <a:pt x="16318" y="22944"/>
                  </a:cubicBezTo>
                  <a:cubicBezTo>
                    <a:pt x="16277" y="23062"/>
                    <a:pt x="16378" y="23146"/>
                    <a:pt x="16480" y="23146"/>
                  </a:cubicBezTo>
                  <a:cubicBezTo>
                    <a:pt x="16520" y="23146"/>
                    <a:pt x="16561" y="23132"/>
                    <a:pt x="16593" y="23103"/>
                  </a:cubicBezTo>
                  <a:cubicBezTo>
                    <a:pt x="17387" y="22381"/>
                    <a:pt x="18143" y="21604"/>
                    <a:pt x="18871" y="20793"/>
                  </a:cubicBezTo>
                  <a:lnTo>
                    <a:pt x="18871" y="20793"/>
                  </a:lnTo>
                  <a:cubicBezTo>
                    <a:pt x="18241" y="21746"/>
                    <a:pt x="17621" y="22696"/>
                    <a:pt x="17008" y="23646"/>
                  </a:cubicBezTo>
                  <a:cubicBezTo>
                    <a:pt x="17003" y="23625"/>
                    <a:pt x="17006" y="23608"/>
                    <a:pt x="17000" y="23588"/>
                  </a:cubicBezTo>
                  <a:cubicBezTo>
                    <a:pt x="16986" y="23516"/>
                    <a:pt x="16924" y="23484"/>
                    <a:pt x="16861" y="23484"/>
                  </a:cubicBezTo>
                  <a:cubicBezTo>
                    <a:pt x="16782" y="23484"/>
                    <a:pt x="16701" y="23535"/>
                    <a:pt x="16711" y="23625"/>
                  </a:cubicBezTo>
                  <a:cubicBezTo>
                    <a:pt x="16731" y="23790"/>
                    <a:pt x="16728" y="23954"/>
                    <a:pt x="16700" y="24119"/>
                  </a:cubicBezTo>
                  <a:cubicBezTo>
                    <a:pt x="16512" y="24411"/>
                    <a:pt x="16327" y="24699"/>
                    <a:pt x="16142" y="24991"/>
                  </a:cubicBezTo>
                  <a:cubicBezTo>
                    <a:pt x="15455" y="25505"/>
                    <a:pt x="14451" y="25672"/>
                    <a:pt x="14754" y="26798"/>
                  </a:cubicBezTo>
                  <a:cubicBezTo>
                    <a:pt x="14849" y="27145"/>
                    <a:pt x="14976" y="27480"/>
                    <a:pt x="15135" y="27803"/>
                  </a:cubicBezTo>
                  <a:cubicBezTo>
                    <a:pt x="15164" y="27863"/>
                    <a:pt x="15207" y="27970"/>
                    <a:pt x="15250" y="28092"/>
                  </a:cubicBezTo>
                  <a:cubicBezTo>
                    <a:pt x="15224" y="28172"/>
                    <a:pt x="15259" y="28262"/>
                    <a:pt x="15331" y="28308"/>
                  </a:cubicBezTo>
                  <a:cubicBezTo>
                    <a:pt x="15415" y="28551"/>
                    <a:pt x="15504" y="28828"/>
                    <a:pt x="15582" y="29079"/>
                  </a:cubicBezTo>
                  <a:cubicBezTo>
                    <a:pt x="15559" y="29142"/>
                    <a:pt x="15579" y="29215"/>
                    <a:pt x="15637" y="29255"/>
                  </a:cubicBezTo>
                  <a:cubicBezTo>
                    <a:pt x="15716" y="29537"/>
                    <a:pt x="15763" y="29744"/>
                    <a:pt x="15733" y="29744"/>
                  </a:cubicBezTo>
                  <a:cubicBezTo>
                    <a:pt x="15730" y="29744"/>
                    <a:pt x="15726" y="29742"/>
                    <a:pt x="15721" y="29737"/>
                  </a:cubicBezTo>
                  <a:cubicBezTo>
                    <a:pt x="14996" y="29064"/>
                    <a:pt x="14101" y="28782"/>
                    <a:pt x="13137" y="28727"/>
                  </a:cubicBezTo>
                  <a:cubicBezTo>
                    <a:pt x="13134" y="28726"/>
                    <a:pt x="13131" y="28726"/>
                    <a:pt x="13128" y="28726"/>
                  </a:cubicBezTo>
                  <a:cubicBezTo>
                    <a:pt x="13043" y="28726"/>
                    <a:pt x="12987" y="28804"/>
                    <a:pt x="12981" y="28883"/>
                  </a:cubicBezTo>
                  <a:cubicBezTo>
                    <a:pt x="12921" y="29707"/>
                    <a:pt x="13015" y="30240"/>
                    <a:pt x="12508" y="30240"/>
                  </a:cubicBezTo>
                  <a:cubicBezTo>
                    <a:pt x="12478" y="30240"/>
                    <a:pt x="12445" y="30238"/>
                    <a:pt x="12409" y="30234"/>
                  </a:cubicBezTo>
                  <a:cubicBezTo>
                    <a:pt x="12377" y="30184"/>
                    <a:pt x="12324" y="30152"/>
                    <a:pt x="12269" y="30152"/>
                  </a:cubicBezTo>
                  <a:cubicBezTo>
                    <a:pt x="12238" y="30152"/>
                    <a:pt x="12205" y="30163"/>
                    <a:pt x="12176" y="30188"/>
                  </a:cubicBezTo>
                  <a:cubicBezTo>
                    <a:pt x="12109" y="30167"/>
                    <a:pt x="12051" y="30159"/>
                    <a:pt x="11974" y="30130"/>
                  </a:cubicBezTo>
                  <a:cubicBezTo>
                    <a:pt x="11354" y="29917"/>
                    <a:pt x="10734" y="29803"/>
                    <a:pt x="10098" y="29803"/>
                  </a:cubicBezTo>
                  <a:cubicBezTo>
                    <a:pt x="9872" y="29803"/>
                    <a:pt x="9644" y="29817"/>
                    <a:pt x="9413" y="29847"/>
                  </a:cubicBezTo>
                  <a:cubicBezTo>
                    <a:pt x="9303" y="29861"/>
                    <a:pt x="9242" y="29977"/>
                    <a:pt x="9320" y="30066"/>
                  </a:cubicBezTo>
                  <a:cubicBezTo>
                    <a:pt x="9488" y="30263"/>
                    <a:pt x="9647" y="30468"/>
                    <a:pt x="9794" y="30681"/>
                  </a:cubicBezTo>
                  <a:cubicBezTo>
                    <a:pt x="9797" y="30696"/>
                    <a:pt x="9814" y="30701"/>
                    <a:pt x="9820" y="30716"/>
                  </a:cubicBezTo>
                  <a:cubicBezTo>
                    <a:pt x="10025" y="31002"/>
                    <a:pt x="10227" y="31290"/>
                    <a:pt x="10458" y="31559"/>
                  </a:cubicBezTo>
                  <a:cubicBezTo>
                    <a:pt x="10471" y="31574"/>
                    <a:pt x="10486" y="31580"/>
                    <a:pt x="10503" y="31580"/>
                  </a:cubicBezTo>
                  <a:cubicBezTo>
                    <a:pt x="10553" y="31580"/>
                    <a:pt x="10605" y="31520"/>
                    <a:pt x="10568" y="31472"/>
                  </a:cubicBezTo>
                  <a:cubicBezTo>
                    <a:pt x="10556" y="31458"/>
                    <a:pt x="10518" y="31409"/>
                    <a:pt x="10472" y="31348"/>
                  </a:cubicBezTo>
                  <a:cubicBezTo>
                    <a:pt x="10510" y="31342"/>
                    <a:pt x="10544" y="31328"/>
                    <a:pt x="10570" y="31305"/>
                  </a:cubicBezTo>
                  <a:cubicBezTo>
                    <a:pt x="10637" y="31253"/>
                    <a:pt x="10703" y="31204"/>
                    <a:pt x="10770" y="31155"/>
                  </a:cubicBezTo>
                  <a:lnTo>
                    <a:pt x="10770" y="31155"/>
                  </a:lnTo>
                  <a:cubicBezTo>
                    <a:pt x="10709" y="32116"/>
                    <a:pt x="10374" y="32405"/>
                    <a:pt x="9906" y="32416"/>
                  </a:cubicBezTo>
                  <a:cubicBezTo>
                    <a:pt x="9874" y="32395"/>
                    <a:pt x="9838" y="32384"/>
                    <a:pt x="9803" y="32384"/>
                  </a:cubicBezTo>
                  <a:cubicBezTo>
                    <a:pt x="9771" y="32384"/>
                    <a:pt x="9739" y="32393"/>
                    <a:pt x="9710" y="32411"/>
                  </a:cubicBezTo>
                  <a:cubicBezTo>
                    <a:pt x="9248" y="32361"/>
                    <a:pt x="8694" y="32130"/>
                    <a:pt x="8151" y="32029"/>
                  </a:cubicBezTo>
                  <a:cubicBezTo>
                    <a:pt x="8145" y="32027"/>
                    <a:pt x="8142" y="32018"/>
                    <a:pt x="8134" y="32018"/>
                  </a:cubicBezTo>
                  <a:cubicBezTo>
                    <a:pt x="8132" y="32017"/>
                    <a:pt x="8130" y="32017"/>
                    <a:pt x="8129" y="32017"/>
                  </a:cubicBezTo>
                  <a:cubicBezTo>
                    <a:pt x="8122" y="32017"/>
                    <a:pt x="8114" y="32021"/>
                    <a:pt x="8105" y="32021"/>
                  </a:cubicBezTo>
                  <a:cubicBezTo>
                    <a:pt x="7960" y="31995"/>
                    <a:pt x="7816" y="31978"/>
                    <a:pt x="7675" y="31978"/>
                  </a:cubicBezTo>
                  <a:cubicBezTo>
                    <a:pt x="7579" y="31978"/>
                    <a:pt x="7486" y="31986"/>
                    <a:pt x="7395" y="32003"/>
                  </a:cubicBezTo>
                  <a:cubicBezTo>
                    <a:pt x="6878" y="32102"/>
                    <a:pt x="5997" y="32543"/>
                    <a:pt x="6237" y="33181"/>
                  </a:cubicBezTo>
                  <a:cubicBezTo>
                    <a:pt x="6324" y="33415"/>
                    <a:pt x="6534" y="33637"/>
                    <a:pt x="6716" y="33842"/>
                  </a:cubicBezTo>
                  <a:cubicBezTo>
                    <a:pt x="6685" y="33892"/>
                    <a:pt x="6653" y="33944"/>
                    <a:pt x="6621" y="33993"/>
                  </a:cubicBezTo>
                  <a:cubicBezTo>
                    <a:pt x="6539" y="34112"/>
                    <a:pt x="6654" y="34269"/>
                    <a:pt x="6781" y="34269"/>
                  </a:cubicBezTo>
                  <a:cubicBezTo>
                    <a:pt x="6811" y="34269"/>
                    <a:pt x="6841" y="34261"/>
                    <a:pt x="6869" y="34241"/>
                  </a:cubicBezTo>
                  <a:cubicBezTo>
                    <a:pt x="6901" y="34221"/>
                    <a:pt x="6927" y="34195"/>
                    <a:pt x="6956" y="34174"/>
                  </a:cubicBezTo>
                  <a:cubicBezTo>
                    <a:pt x="7086" y="34379"/>
                    <a:pt x="7175" y="34610"/>
                    <a:pt x="7216" y="34850"/>
                  </a:cubicBezTo>
                  <a:cubicBezTo>
                    <a:pt x="7187" y="34905"/>
                    <a:pt x="7155" y="34951"/>
                    <a:pt x="7126" y="35006"/>
                  </a:cubicBezTo>
                  <a:cubicBezTo>
                    <a:pt x="7093" y="35072"/>
                    <a:pt x="7143" y="35146"/>
                    <a:pt x="7211" y="35146"/>
                  </a:cubicBezTo>
                  <a:cubicBezTo>
                    <a:pt x="7220" y="35146"/>
                    <a:pt x="7230" y="35144"/>
                    <a:pt x="7239" y="35142"/>
                  </a:cubicBezTo>
                  <a:lnTo>
                    <a:pt x="7239" y="35142"/>
                  </a:lnTo>
                  <a:cubicBezTo>
                    <a:pt x="7248" y="35370"/>
                    <a:pt x="7236" y="35598"/>
                    <a:pt x="7201" y="35826"/>
                  </a:cubicBezTo>
                  <a:cubicBezTo>
                    <a:pt x="7198" y="35845"/>
                    <a:pt x="7187" y="35854"/>
                    <a:pt x="7168" y="35854"/>
                  </a:cubicBezTo>
                  <a:cubicBezTo>
                    <a:pt x="6972" y="35854"/>
                    <a:pt x="6004" y="34900"/>
                    <a:pt x="5917" y="34818"/>
                  </a:cubicBezTo>
                  <a:cubicBezTo>
                    <a:pt x="4813" y="33776"/>
                    <a:pt x="3606" y="33350"/>
                    <a:pt x="2205" y="33350"/>
                  </a:cubicBezTo>
                  <a:cubicBezTo>
                    <a:pt x="2020" y="33350"/>
                    <a:pt x="1831" y="33357"/>
                    <a:pt x="1638" y="33372"/>
                  </a:cubicBezTo>
                  <a:lnTo>
                    <a:pt x="1638" y="33369"/>
                  </a:lnTo>
                  <a:cubicBezTo>
                    <a:pt x="1659" y="33267"/>
                    <a:pt x="1579" y="33182"/>
                    <a:pt x="1492" y="33182"/>
                  </a:cubicBezTo>
                  <a:cubicBezTo>
                    <a:pt x="1458" y="33182"/>
                    <a:pt x="1423" y="33195"/>
                    <a:pt x="1393" y="33225"/>
                  </a:cubicBezTo>
                  <a:cubicBezTo>
                    <a:pt x="827" y="33773"/>
                    <a:pt x="965" y="33516"/>
                    <a:pt x="755" y="34163"/>
                  </a:cubicBezTo>
                  <a:cubicBezTo>
                    <a:pt x="734" y="34232"/>
                    <a:pt x="800" y="34288"/>
                    <a:pt x="860" y="34288"/>
                  </a:cubicBezTo>
                  <a:cubicBezTo>
                    <a:pt x="891" y="34288"/>
                    <a:pt x="921" y="34273"/>
                    <a:pt x="937" y="34238"/>
                  </a:cubicBezTo>
                  <a:lnTo>
                    <a:pt x="937" y="34238"/>
                  </a:lnTo>
                  <a:cubicBezTo>
                    <a:pt x="899" y="34394"/>
                    <a:pt x="859" y="34547"/>
                    <a:pt x="821" y="34700"/>
                  </a:cubicBezTo>
                  <a:cubicBezTo>
                    <a:pt x="711" y="34356"/>
                    <a:pt x="564" y="34039"/>
                    <a:pt x="319" y="33811"/>
                  </a:cubicBezTo>
                  <a:cubicBezTo>
                    <a:pt x="286" y="33780"/>
                    <a:pt x="250" y="33767"/>
                    <a:pt x="216" y="33767"/>
                  </a:cubicBezTo>
                  <a:cubicBezTo>
                    <a:pt x="100" y="33767"/>
                    <a:pt x="0" y="33915"/>
                    <a:pt x="105" y="34021"/>
                  </a:cubicBezTo>
                  <a:cubicBezTo>
                    <a:pt x="1058" y="35015"/>
                    <a:pt x="411" y="36545"/>
                    <a:pt x="1511" y="37393"/>
                  </a:cubicBezTo>
                  <a:cubicBezTo>
                    <a:pt x="2495" y="38156"/>
                    <a:pt x="3647" y="38759"/>
                    <a:pt x="4739" y="39351"/>
                  </a:cubicBezTo>
                  <a:cubicBezTo>
                    <a:pt x="4814" y="39394"/>
                    <a:pt x="4900" y="39414"/>
                    <a:pt x="4978" y="39452"/>
                  </a:cubicBezTo>
                  <a:cubicBezTo>
                    <a:pt x="5017" y="39519"/>
                    <a:pt x="5087" y="39558"/>
                    <a:pt x="5160" y="39558"/>
                  </a:cubicBezTo>
                  <a:cubicBezTo>
                    <a:pt x="5176" y="39558"/>
                    <a:pt x="5191" y="39556"/>
                    <a:pt x="5206" y="39553"/>
                  </a:cubicBezTo>
                  <a:cubicBezTo>
                    <a:pt x="5989" y="39899"/>
                    <a:pt x="6884" y="40099"/>
                    <a:pt x="7825" y="40208"/>
                  </a:cubicBezTo>
                  <a:cubicBezTo>
                    <a:pt x="7862" y="40265"/>
                    <a:pt x="7923" y="40305"/>
                    <a:pt x="7983" y="40305"/>
                  </a:cubicBezTo>
                  <a:cubicBezTo>
                    <a:pt x="8022" y="40305"/>
                    <a:pt x="8060" y="40288"/>
                    <a:pt x="8091" y="40249"/>
                  </a:cubicBezTo>
                  <a:lnTo>
                    <a:pt x="8102" y="40234"/>
                  </a:lnTo>
                  <a:cubicBezTo>
                    <a:pt x="8694" y="40292"/>
                    <a:pt x="9302" y="40317"/>
                    <a:pt x="9915" y="40317"/>
                  </a:cubicBezTo>
                  <a:cubicBezTo>
                    <a:pt x="11853" y="40317"/>
                    <a:pt x="13825" y="40075"/>
                    <a:pt x="15400" y="39908"/>
                  </a:cubicBezTo>
                  <a:cubicBezTo>
                    <a:pt x="15816" y="39853"/>
                    <a:pt x="16226" y="39775"/>
                    <a:pt x="16633" y="39680"/>
                  </a:cubicBezTo>
                  <a:cubicBezTo>
                    <a:pt x="16673" y="39745"/>
                    <a:pt x="16742" y="39779"/>
                    <a:pt x="16810" y="39779"/>
                  </a:cubicBezTo>
                  <a:cubicBezTo>
                    <a:pt x="16875" y="39779"/>
                    <a:pt x="16940" y="39749"/>
                    <a:pt x="16982" y="39689"/>
                  </a:cubicBezTo>
                  <a:cubicBezTo>
                    <a:pt x="17017" y="39645"/>
                    <a:pt x="17052" y="39605"/>
                    <a:pt x="17086" y="39562"/>
                  </a:cubicBezTo>
                  <a:cubicBezTo>
                    <a:pt x="18209" y="39250"/>
                    <a:pt x="19387" y="38722"/>
                    <a:pt x="18937" y="37951"/>
                  </a:cubicBezTo>
                  <a:cubicBezTo>
                    <a:pt x="18579" y="37344"/>
                    <a:pt x="17901" y="37090"/>
                    <a:pt x="17101" y="36986"/>
                  </a:cubicBezTo>
                  <a:cubicBezTo>
                    <a:pt x="17092" y="36884"/>
                    <a:pt x="17004" y="36791"/>
                    <a:pt x="16906" y="36791"/>
                  </a:cubicBezTo>
                  <a:cubicBezTo>
                    <a:pt x="16874" y="36791"/>
                    <a:pt x="16841" y="36801"/>
                    <a:pt x="16809" y="36825"/>
                  </a:cubicBezTo>
                  <a:cubicBezTo>
                    <a:pt x="16754" y="36862"/>
                    <a:pt x="16711" y="36906"/>
                    <a:pt x="16659" y="36946"/>
                  </a:cubicBezTo>
                  <a:cubicBezTo>
                    <a:pt x="16285" y="36920"/>
                    <a:pt x="15895" y="36916"/>
                    <a:pt x="15505" y="36916"/>
                  </a:cubicBezTo>
                  <a:cubicBezTo>
                    <a:pt x="15350" y="36916"/>
                    <a:pt x="15195" y="36917"/>
                    <a:pt x="15041" y="36917"/>
                  </a:cubicBezTo>
                  <a:cubicBezTo>
                    <a:pt x="13126" y="36917"/>
                    <a:pt x="11418" y="36826"/>
                    <a:pt x="12121" y="34382"/>
                  </a:cubicBezTo>
                  <a:cubicBezTo>
                    <a:pt x="12138" y="34320"/>
                    <a:pt x="12090" y="34281"/>
                    <a:pt x="12042" y="34281"/>
                  </a:cubicBezTo>
                  <a:cubicBezTo>
                    <a:pt x="12010" y="34281"/>
                    <a:pt x="11978" y="34298"/>
                    <a:pt x="11965" y="34339"/>
                  </a:cubicBezTo>
                  <a:cubicBezTo>
                    <a:pt x="11769" y="34922"/>
                    <a:pt x="11327" y="36227"/>
                    <a:pt x="11832" y="36865"/>
                  </a:cubicBezTo>
                  <a:cubicBezTo>
                    <a:pt x="11408" y="37275"/>
                    <a:pt x="10998" y="37691"/>
                    <a:pt x="10599" y="38133"/>
                  </a:cubicBezTo>
                  <a:cubicBezTo>
                    <a:pt x="10597" y="38138"/>
                    <a:pt x="10591" y="38141"/>
                    <a:pt x="10588" y="38146"/>
                  </a:cubicBezTo>
                  <a:lnTo>
                    <a:pt x="10588" y="38146"/>
                  </a:lnTo>
                  <a:cubicBezTo>
                    <a:pt x="10969" y="37442"/>
                    <a:pt x="11313" y="36729"/>
                    <a:pt x="11590" y="35967"/>
                  </a:cubicBezTo>
                  <a:cubicBezTo>
                    <a:pt x="11635" y="35839"/>
                    <a:pt x="11523" y="35743"/>
                    <a:pt x="11410" y="35743"/>
                  </a:cubicBezTo>
                  <a:cubicBezTo>
                    <a:pt x="11366" y="35743"/>
                    <a:pt x="11321" y="35758"/>
                    <a:pt x="11286" y="35791"/>
                  </a:cubicBezTo>
                  <a:cubicBezTo>
                    <a:pt x="11038" y="36028"/>
                    <a:pt x="10804" y="36273"/>
                    <a:pt x="10570" y="36522"/>
                  </a:cubicBezTo>
                  <a:cubicBezTo>
                    <a:pt x="10874" y="35927"/>
                    <a:pt x="11154" y="35321"/>
                    <a:pt x="11367" y="34671"/>
                  </a:cubicBezTo>
                  <a:cubicBezTo>
                    <a:pt x="11412" y="34540"/>
                    <a:pt x="11310" y="34457"/>
                    <a:pt x="11203" y="34457"/>
                  </a:cubicBezTo>
                  <a:cubicBezTo>
                    <a:pt x="11145" y="34457"/>
                    <a:pt x="11085" y="34482"/>
                    <a:pt x="11047" y="34535"/>
                  </a:cubicBezTo>
                  <a:cubicBezTo>
                    <a:pt x="9834" y="36204"/>
                    <a:pt x="8804" y="38037"/>
                    <a:pt x="7126" y="39244"/>
                  </a:cubicBezTo>
                  <a:cubicBezTo>
                    <a:pt x="8752" y="37353"/>
                    <a:pt x="10348" y="35445"/>
                    <a:pt x="11867" y="33464"/>
                  </a:cubicBezTo>
                  <a:cubicBezTo>
                    <a:pt x="12054" y="33222"/>
                    <a:pt x="12242" y="32959"/>
                    <a:pt x="12427" y="32693"/>
                  </a:cubicBezTo>
                  <a:lnTo>
                    <a:pt x="12427" y="32693"/>
                  </a:lnTo>
                  <a:cubicBezTo>
                    <a:pt x="12167" y="33086"/>
                    <a:pt x="11910" y="33482"/>
                    <a:pt x="11670" y="33877"/>
                  </a:cubicBezTo>
                  <a:cubicBezTo>
                    <a:pt x="11581" y="34027"/>
                    <a:pt x="11713" y="34177"/>
                    <a:pt x="11853" y="34177"/>
                  </a:cubicBezTo>
                  <a:cubicBezTo>
                    <a:pt x="11900" y="34177"/>
                    <a:pt x="11947" y="34160"/>
                    <a:pt x="11988" y="34123"/>
                  </a:cubicBezTo>
                  <a:cubicBezTo>
                    <a:pt x="11997" y="34114"/>
                    <a:pt x="12002" y="34105"/>
                    <a:pt x="12011" y="34097"/>
                  </a:cubicBezTo>
                  <a:cubicBezTo>
                    <a:pt x="12020" y="34098"/>
                    <a:pt x="12028" y="34098"/>
                    <a:pt x="12037" y="34098"/>
                  </a:cubicBezTo>
                  <a:cubicBezTo>
                    <a:pt x="12045" y="34098"/>
                    <a:pt x="12053" y="34098"/>
                    <a:pt x="12060" y="34099"/>
                  </a:cubicBezTo>
                  <a:cubicBezTo>
                    <a:pt x="12069" y="34159"/>
                    <a:pt x="12110" y="34212"/>
                    <a:pt x="12165" y="34212"/>
                  </a:cubicBezTo>
                  <a:cubicBezTo>
                    <a:pt x="12186" y="34212"/>
                    <a:pt x="12207" y="34205"/>
                    <a:pt x="12230" y="34189"/>
                  </a:cubicBezTo>
                  <a:cubicBezTo>
                    <a:pt x="12256" y="34172"/>
                    <a:pt x="12294" y="34140"/>
                    <a:pt x="12329" y="34114"/>
                  </a:cubicBezTo>
                  <a:cubicBezTo>
                    <a:pt x="12457" y="34122"/>
                    <a:pt x="12586" y="34126"/>
                    <a:pt x="12715" y="34126"/>
                  </a:cubicBezTo>
                  <a:cubicBezTo>
                    <a:pt x="12991" y="34126"/>
                    <a:pt x="13267" y="34107"/>
                    <a:pt x="13541" y="34068"/>
                  </a:cubicBezTo>
                  <a:cubicBezTo>
                    <a:pt x="13642" y="34053"/>
                    <a:pt x="13735" y="34045"/>
                    <a:pt x="13830" y="34036"/>
                  </a:cubicBezTo>
                  <a:cubicBezTo>
                    <a:pt x="13862" y="34110"/>
                    <a:pt x="13933" y="34150"/>
                    <a:pt x="14004" y="34150"/>
                  </a:cubicBezTo>
                  <a:cubicBezTo>
                    <a:pt x="14061" y="34150"/>
                    <a:pt x="14118" y="34124"/>
                    <a:pt x="14156" y="34071"/>
                  </a:cubicBezTo>
                  <a:cubicBezTo>
                    <a:pt x="14171" y="34047"/>
                    <a:pt x="14185" y="34024"/>
                    <a:pt x="14202" y="34001"/>
                  </a:cubicBezTo>
                  <a:cubicBezTo>
                    <a:pt x="14342" y="33992"/>
                    <a:pt x="14475" y="33987"/>
                    <a:pt x="14605" y="33987"/>
                  </a:cubicBezTo>
                  <a:cubicBezTo>
                    <a:pt x="15423" y="33987"/>
                    <a:pt x="16084" y="34174"/>
                    <a:pt x="16971" y="34625"/>
                  </a:cubicBezTo>
                  <a:cubicBezTo>
                    <a:pt x="17092" y="34688"/>
                    <a:pt x="17205" y="34749"/>
                    <a:pt x="17314" y="34804"/>
                  </a:cubicBezTo>
                  <a:cubicBezTo>
                    <a:pt x="17340" y="34861"/>
                    <a:pt x="17397" y="34895"/>
                    <a:pt x="17458" y="34895"/>
                  </a:cubicBezTo>
                  <a:cubicBezTo>
                    <a:pt x="17465" y="34895"/>
                    <a:pt x="17472" y="34894"/>
                    <a:pt x="17479" y="34893"/>
                  </a:cubicBezTo>
                  <a:cubicBezTo>
                    <a:pt x="17684" y="35006"/>
                    <a:pt x="17898" y="35110"/>
                    <a:pt x="18117" y="35199"/>
                  </a:cubicBezTo>
                  <a:cubicBezTo>
                    <a:pt x="18120" y="35202"/>
                    <a:pt x="18123" y="35202"/>
                    <a:pt x="18129" y="35202"/>
                  </a:cubicBezTo>
                  <a:cubicBezTo>
                    <a:pt x="18345" y="35286"/>
                    <a:pt x="18557" y="35336"/>
                    <a:pt x="18794" y="35336"/>
                  </a:cubicBezTo>
                  <a:cubicBezTo>
                    <a:pt x="19058" y="35336"/>
                    <a:pt x="19352" y="35274"/>
                    <a:pt x="19719" y="35127"/>
                  </a:cubicBezTo>
                  <a:cubicBezTo>
                    <a:pt x="21602" y="34379"/>
                    <a:pt x="21509" y="32364"/>
                    <a:pt x="20279" y="31279"/>
                  </a:cubicBezTo>
                  <a:cubicBezTo>
                    <a:pt x="20288" y="31261"/>
                    <a:pt x="20300" y="31244"/>
                    <a:pt x="20305" y="31224"/>
                  </a:cubicBezTo>
                  <a:cubicBezTo>
                    <a:pt x="20351" y="31109"/>
                    <a:pt x="20241" y="31010"/>
                    <a:pt x="20136" y="31010"/>
                  </a:cubicBezTo>
                  <a:cubicBezTo>
                    <a:pt x="20095" y="31010"/>
                    <a:pt x="20055" y="31025"/>
                    <a:pt x="20025" y="31059"/>
                  </a:cubicBezTo>
                  <a:cubicBezTo>
                    <a:pt x="20023" y="31062"/>
                    <a:pt x="20020" y="31068"/>
                    <a:pt x="20017" y="31074"/>
                  </a:cubicBezTo>
                  <a:cubicBezTo>
                    <a:pt x="19962" y="31036"/>
                    <a:pt x="19910" y="30996"/>
                    <a:pt x="19852" y="30961"/>
                  </a:cubicBezTo>
                  <a:cubicBezTo>
                    <a:pt x="19913" y="30854"/>
                    <a:pt x="19973" y="30748"/>
                    <a:pt x="20034" y="30644"/>
                  </a:cubicBezTo>
                  <a:cubicBezTo>
                    <a:pt x="22153" y="30265"/>
                    <a:pt x="23022" y="27742"/>
                    <a:pt x="23646" y="25958"/>
                  </a:cubicBezTo>
                  <a:cubicBezTo>
                    <a:pt x="24122" y="24587"/>
                    <a:pt x="24604" y="23198"/>
                    <a:pt x="25029" y="21809"/>
                  </a:cubicBezTo>
                  <a:cubicBezTo>
                    <a:pt x="25297" y="20920"/>
                    <a:pt x="25384" y="19757"/>
                    <a:pt x="26458" y="19350"/>
                  </a:cubicBezTo>
                  <a:cubicBezTo>
                    <a:pt x="26744" y="19241"/>
                    <a:pt x="27038" y="19191"/>
                    <a:pt x="27330" y="19191"/>
                  </a:cubicBezTo>
                  <a:cubicBezTo>
                    <a:pt x="29057" y="19191"/>
                    <a:pt x="30742" y="20928"/>
                    <a:pt x="30728" y="22528"/>
                  </a:cubicBezTo>
                  <a:cubicBezTo>
                    <a:pt x="30728" y="22627"/>
                    <a:pt x="30793" y="22669"/>
                    <a:pt x="30865" y="22669"/>
                  </a:cubicBezTo>
                  <a:cubicBezTo>
                    <a:pt x="30884" y="22669"/>
                    <a:pt x="30903" y="22666"/>
                    <a:pt x="30921" y="22661"/>
                  </a:cubicBezTo>
                  <a:lnTo>
                    <a:pt x="30921" y="22661"/>
                  </a:lnTo>
                  <a:cubicBezTo>
                    <a:pt x="30817" y="22808"/>
                    <a:pt x="30713" y="22956"/>
                    <a:pt x="30612" y="23106"/>
                  </a:cubicBezTo>
                  <a:cubicBezTo>
                    <a:pt x="26954" y="24292"/>
                    <a:pt x="25765" y="25895"/>
                    <a:pt x="26100" y="29757"/>
                  </a:cubicBezTo>
                  <a:cubicBezTo>
                    <a:pt x="26137" y="30188"/>
                    <a:pt x="26198" y="30615"/>
                    <a:pt x="26282" y="31036"/>
                  </a:cubicBezTo>
                  <a:cubicBezTo>
                    <a:pt x="26270" y="31057"/>
                    <a:pt x="26258" y="31074"/>
                    <a:pt x="26250" y="31094"/>
                  </a:cubicBezTo>
                  <a:cubicBezTo>
                    <a:pt x="26204" y="31184"/>
                    <a:pt x="26250" y="31296"/>
                    <a:pt x="26348" y="31328"/>
                  </a:cubicBezTo>
                  <a:cubicBezTo>
                    <a:pt x="26374" y="31449"/>
                    <a:pt x="26411" y="31559"/>
                    <a:pt x="26446" y="31674"/>
                  </a:cubicBezTo>
                  <a:cubicBezTo>
                    <a:pt x="26406" y="31747"/>
                    <a:pt x="26362" y="31819"/>
                    <a:pt x="26325" y="31891"/>
                  </a:cubicBezTo>
                  <a:cubicBezTo>
                    <a:pt x="26295" y="31951"/>
                    <a:pt x="26345" y="32018"/>
                    <a:pt x="26399" y="32018"/>
                  </a:cubicBezTo>
                  <a:cubicBezTo>
                    <a:pt x="26417" y="32018"/>
                    <a:pt x="26436" y="32010"/>
                    <a:pt x="26452" y="31992"/>
                  </a:cubicBezTo>
                  <a:lnTo>
                    <a:pt x="26515" y="31923"/>
                  </a:lnTo>
                  <a:cubicBezTo>
                    <a:pt x="26712" y="32526"/>
                    <a:pt x="26983" y="33028"/>
                    <a:pt x="27350" y="33450"/>
                  </a:cubicBezTo>
                  <a:lnTo>
                    <a:pt x="27338" y="33473"/>
                  </a:lnTo>
                  <a:cubicBezTo>
                    <a:pt x="27271" y="33591"/>
                    <a:pt x="27370" y="33691"/>
                    <a:pt x="27473" y="33691"/>
                  </a:cubicBezTo>
                  <a:cubicBezTo>
                    <a:pt x="27498" y="33691"/>
                    <a:pt x="27523" y="33685"/>
                    <a:pt x="27546" y="33672"/>
                  </a:cubicBezTo>
                  <a:cubicBezTo>
                    <a:pt x="27933" y="34053"/>
                    <a:pt x="28424" y="34356"/>
                    <a:pt x="29021" y="34616"/>
                  </a:cubicBezTo>
                  <a:cubicBezTo>
                    <a:pt x="28998" y="34668"/>
                    <a:pt x="28972" y="34711"/>
                    <a:pt x="28949" y="34761"/>
                  </a:cubicBezTo>
                  <a:cubicBezTo>
                    <a:pt x="28895" y="34878"/>
                    <a:pt x="28974" y="35002"/>
                    <a:pt x="29086" y="35002"/>
                  </a:cubicBezTo>
                  <a:cubicBezTo>
                    <a:pt x="29112" y="35002"/>
                    <a:pt x="29140" y="34995"/>
                    <a:pt x="29169" y="34980"/>
                  </a:cubicBezTo>
                  <a:cubicBezTo>
                    <a:pt x="29272" y="34928"/>
                    <a:pt x="29359" y="34862"/>
                    <a:pt x="29457" y="34801"/>
                  </a:cubicBezTo>
                  <a:cubicBezTo>
                    <a:pt x="29714" y="34893"/>
                    <a:pt x="29988" y="34980"/>
                    <a:pt x="30286" y="35061"/>
                  </a:cubicBezTo>
                  <a:cubicBezTo>
                    <a:pt x="33259" y="35863"/>
                    <a:pt x="35145" y="37061"/>
                    <a:pt x="36372" y="39054"/>
                  </a:cubicBezTo>
                  <a:cubicBezTo>
                    <a:pt x="36377" y="39105"/>
                    <a:pt x="36406" y="39152"/>
                    <a:pt x="36450" y="39178"/>
                  </a:cubicBezTo>
                  <a:cubicBezTo>
                    <a:pt x="36900" y="39934"/>
                    <a:pt x="37258" y="40800"/>
                    <a:pt x="37547" y="41805"/>
                  </a:cubicBezTo>
                  <a:cubicBezTo>
                    <a:pt x="37500" y="41863"/>
                    <a:pt x="37454" y="41920"/>
                    <a:pt x="37408" y="41978"/>
                  </a:cubicBezTo>
                  <a:cubicBezTo>
                    <a:pt x="37352" y="42052"/>
                    <a:pt x="37388" y="42185"/>
                    <a:pt x="37482" y="42185"/>
                  </a:cubicBezTo>
                  <a:cubicBezTo>
                    <a:pt x="37494" y="42185"/>
                    <a:pt x="37508" y="42183"/>
                    <a:pt x="37524" y="42177"/>
                  </a:cubicBezTo>
                  <a:cubicBezTo>
                    <a:pt x="37561" y="42163"/>
                    <a:pt x="37593" y="42143"/>
                    <a:pt x="37630" y="42128"/>
                  </a:cubicBezTo>
                  <a:cubicBezTo>
                    <a:pt x="37694" y="42371"/>
                    <a:pt x="37760" y="42607"/>
                    <a:pt x="37815" y="42864"/>
                  </a:cubicBezTo>
                  <a:cubicBezTo>
                    <a:pt x="38014" y="43762"/>
                    <a:pt x="38566" y="45194"/>
                    <a:pt x="38984" y="46603"/>
                  </a:cubicBezTo>
                  <a:cubicBezTo>
                    <a:pt x="38918" y="46672"/>
                    <a:pt x="38860" y="46744"/>
                    <a:pt x="38794" y="46811"/>
                  </a:cubicBezTo>
                  <a:cubicBezTo>
                    <a:pt x="38694" y="46913"/>
                    <a:pt x="38791" y="47056"/>
                    <a:pt x="38900" y="47056"/>
                  </a:cubicBezTo>
                  <a:cubicBezTo>
                    <a:pt x="38932" y="47056"/>
                    <a:pt x="38966" y="47044"/>
                    <a:pt x="38996" y="47013"/>
                  </a:cubicBezTo>
                  <a:cubicBezTo>
                    <a:pt x="39022" y="46984"/>
                    <a:pt x="39048" y="46952"/>
                    <a:pt x="39077" y="46923"/>
                  </a:cubicBezTo>
                  <a:cubicBezTo>
                    <a:pt x="39134" y="47134"/>
                    <a:pt x="39184" y="47339"/>
                    <a:pt x="39233" y="47544"/>
                  </a:cubicBezTo>
                  <a:cubicBezTo>
                    <a:pt x="39120" y="47660"/>
                    <a:pt x="39013" y="47775"/>
                    <a:pt x="38901" y="47888"/>
                  </a:cubicBezTo>
                  <a:cubicBezTo>
                    <a:pt x="38819" y="47971"/>
                    <a:pt x="38881" y="48138"/>
                    <a:pt x="38991" y="48138"/>
                  </a:cubicBezTo>
                  <a:cubicBezTo>
                    <a:pt x="39006" y="48138"/>
                    <a:pt x="39022" y="48134"/>
                    <a:pt x="39039" y="48127"/>
                  </a:cubicBezTo>
                  <a:cubicBezTo>
                    <a:pt x="39143" y="48084"/>
                    <a:pt x="39236" y="48026"/>
                    <a:pt x="39337" y="47980"/>
                  </a:cubicBezTo>
                  <a:cubicBezTo>
                    <a:pt x="39527" y="48898"/>
                    <a:pt x="39588" y="49721"/>
                    <a:pt x="39342" y="50261"/>
                  </a:cubicBezTo>
                  <a:cubicBezTo>
                    <a:pt x="38595" y="51905"/>
                    <a:pt x="40324" y="52654"/>
                    <a:pt x="41728" y="52654"/>
                  </a:cubicBezTo>
                  <a:cubicBezTo>
                    <a:pt x="42033" y="52654"/>
                    <a:pt x="42322" y="52619"/>
                    <a:pt x="42567" y="52550"/>
                  </a:cubicBezTo>
                  <a:lnTo>
                    <a:pt x="42567" y="52550"/>
                  </a:lnTo>
                  <a:cubicBezTo>
                    <a:pt x="42356" y="53486"/>
                    <a:pt x="41840" y="54259"/>
                    <a:pt x="41392" y="55071"/>
                  </a:cubicBezTo>
                  <a:cubicBezTo>
                    <a:pt x="41320" y="55157"/>
                    <a:pt x="41239" y="55238"/>
                    <a:pt x="41167" y="55328"/>
                  </a:cubicBezTo>
                  <a:cubicBezTo>
                    <a:pt x="41124" y="55377"/>
                    <a:pt x="41121" y="55455"/>
                    <a:pt x="41164" y="55507"/>
                  </a:cubicBezTo>
                  <a:cubicBezTo>
                    <a:pt x="40994" y="55841"/>
                    <a:pt x="40858" y="56197"/>
                    <a:pt x="40763" y="56563"/>
                  </a:cubicBezTo>
                  <a:cubicBezTo>
                    <a:pt x="40592" y="57236"/>
                    <a:pt x="40636" y="57984"/>
                    <a:pt x="40757" y="58728"/>
                  </a:cubicBezTo>
                  <a:cubicBezTo>
                    <a:pt x="40745" y="58740"/>
                    <a:pt x="40734" y="58754"/>
                    <a:pt x="40725" y="58766"/>
                  </a:cubicBezTo>
                  <a:cubicBezTo>
                    <a:pt x="40644" y="58855"/>
                    <a:pt x="40693" y="59000"/>
                    <a:pt x="40812" y="59020"/>
                  </a:cubicBezTo>
                  <a:cubicBezTo>
                    <a:pt x="40875" y="59355"/>
                    <a:pt x="40948" y="59684"/>
                    <a:pt x="41023" y="60004"/>
                  </a:cubicBezTo>
                  <a:cubicBezTo>
                    <a:pt x="40999" y="60062"/>
                    <a:pt x="41014" y="60132"/>
                    <a:pt x="41063" y="60175"/>
                  </a:cubicBezTo>
                  <a:cubicBezTo>
                    <a:pt x="41121" y="60420"/>
                    <a:pt x="41178" y="60663"/>
                    <a:pt x="41230" y="60894"/>
                  </a:cubicBezTo>
                  <a:cubicBezTo>
                    <a:pt x="41643" y="62770"/>
                    <a:pt x="42483" y="64500"/>
                    <a:pt x="43500" y="66113"/>
                  </a:cubicBezTo>
                  <a:lnTo>
                    <a:pt x="43494" y="66122"/>
                  </a:lnTo>
                  <a:cubicBezTo>
                    <a:pt x="43438" y="66233"/>
                    <a:pt x="43521" y="66362"/>
                    <a:pt x="43643" y="66362"/>
                  </a:cubicBezTo>
                  <a:cubicBezTo>
                    <a:pt x="43648" y="66362"/>
                    <a:pt x="43653" y="66362"/>
                    <a:pt x="43658" y="66362"/>
                  </a:cubicBezTo>
                  <a:cubicBezTo>
                    <a:pt x="43866" y="66685"/>
                    <a:pt x="44077" y="67003"/>
                    <a:pt x="44296" y="67317"/>
                  </a:cubicBezTo>
                  <a:cubicBezTo>
                    <a:pt x="44325" y="67355"/>
                    <a:pt x="44351" y="67398"/>
                    <a:pt x="44377" y="67439"/>
                  </a:cubicBezTo>
                  <a:cubicBezTo>
                    <a:pt x="44270" y="67615"/>
                    <a:pt x="44155" y="67785"/>
                    <a:pt x="44048" y="67961"/>
                  </a:cubicBezTo>
                  <a:cubicBezTo>
                    <a:pt x="43983" y="68069"/>
                    <a:pt x="44079" y="68184"/>
                    <a:pt x="44180" y="68184"/>
                  </a:cubicBezTo>
                  <a:cubicBezTo>
                    <a:pt x="44214" y="68184"/>
                    <a:pt x="44249" y="68171"/>
                    <a:pt x="44279" y="68140"/>
                  </a:cubicBezTo>
                  <a:cubicBezTo>
                    <a:pt x="44389" y="68025"/>
                    <a:pt x="44496" y="67906"/>
                    <a:pt x="44602" y="67791"/>
                  </a:cubicBezTo>
                  <a:cubicBezTo>
                    <a:pt x="44724" y="67990"/>
                    <a:pt x="44845" y="68198"/>
                    <a:pt x="44966" y="68409"/>
                  </a:cubicBezTo>
                  <a:cubicBezTo>
                    <a:pt x="44946" y="68437"/>
                    <a:pt x="44923" y="68466"/>
                    <a:pt x="44903" y="68498"/>
                  </a:cubicBezTo>
                  <a:cubicBezTo>
                    <a:pt x="44825" y="68609"/>
                    <a:pt x="44931" y="68721"/>
                    <a:pt x="45040" y="68721"/>
                  </a:cubicBezTo>
                  <a:cubicBezTo>
                    <a:pt x="45073" y="68721"/>
                    <a:pt x="45105" y="68711"/>
                    <a:pt x="45134" y="68689"/>
                  </a:cubicBezTo>
                  <a:cubicBezTo>
                    <a:pt x="45235" y="68859"/>
                    <a:pt x="45339" y="69026"/>
                    <a:pt x="45448" y="69194"/>
                  </a:cubicBezTo>
                  <a:cubicBezTo>
                    <a:pt x="45396" y="69252"/>
                    <a:pt x="45344" y="69312"/>
                    <a:pt x="45292" y="69370"/>
                  </a:cubicBezTo>
                  <a:cubicBezTo>
                    <a:pt x="45231" y="69442"/>
                    <a:pt x="45298" y="69538"/>
                    <a:pt x="45365" y="69538"/>
                  </a:cubicBezTo>
                  <a:cubicBezTo>
                    <a:pt x="45387" y="69538"/>
                    <a:pt x="45408" y="69529"/>
                    <a:pt x="45425" y="69506"/>
                  </a:cubicBezTo>
                  <a:cubicBezTo>
                    <a:pt x="45469" y="69451"/>
                    <a:pt x="45515" y="69399"/>
                    <a:pt x="45558" y="69347"/>
                  </a:cubicBezTo>
                  <a:cubicBezTo>
                    <a:pt x="45717" y="69575"/>
                    <a:pt x="45896" y="69791"/>
                    <a:pt x="46089" y="69991"/>
                  </a:cubicBezTo>
                  <a:cubicBezTo>
                    <a:pt x="46046" y="70063"/>
                    <a:pt x="46000" y="70135"/>
                    <a:pt x="45959" y="70207"/>
                  </a:cubicBezTo>
                  <a:cubicBezTo>
                    <a:pt x="45882" y="70343"/>
                    <a:pt x="45994" y="70475"/>
                    <a:pt x="46117" y="70475"/>
                  </a:cubicBezTo>
                  <a:cubicBezTo>
                    <a:pt x="46159" y="70475"/>
                    <a:pt x="46202" y="70460"/>
                    <a:pt x="46239" y="70424"/>
                  </a:cubicBezTo>
                  <a:cubicBezTo>
                    <a:pt x="46294" y="70375"/>
                    <a:pt x="46343" y="70317"/>
                    <a:pt x="46398" y="70265"/>
                  </a:cubicBezTo>
                  <a:cubicBezTo>
                    <a:pt x="46491" y="70346"/>
                    <a:pt x="46589" y="70418"/>
                    <a:pt x="46690" y="70487"/>
                  </a:cubicBezTo>
                  <a:cubicBezTo>
                    <a:pt x="47228" y="70816"/>
                    <a:pt x="47744" y="70978"/>
                    <a:pt x="48208" y="70978"/>
                  </a:cubicBezTo>
                  <a:cubicBezTo>
                    <a:pt x="49125" y="70978"/>
                    <a:pt x="49842" y="70346"/>
                    <a:pt x="50137" y="69119"/>
                  </a:cubicBezTo>
                  <a:cubicBezTo>
                    <a:pt x="50807" y="66344"/>
                    <a:pt x="49819" y="64118"/>
                    <a:pt x="52100" y="61595"/>
                  </a:cubicBezTo>
                  <a:cubicBezTo>
                    <a:pt x="53500" y="60051"/>
                    <a:pt x="55241" y="58763"/>
                    <a:pt x="57066" y="57701"/>
                  </a:cubicBezTo>
                  <a:lnTo>
                    <a:pt x="57066" y="57701"/>
                  </a:lnTo>
                  <a:cubicBezTo>
                    <a:pt x="57060" y="57718"/>
                    <a:pt x="57051" y="57735"/>
                    <a:pt x="57045" y="57750"/>
                  </a:cubicBezTo>
                  <a:cubicBezTo>
                    <a:pt x="57004" y="57872"/>
                    <a:pt x="57111" y="57969"/>
                    <a:pt x="57219" y="57969"/>
                  </a:cubicBezTo>
                  <a:cubicBezTo>
                    <a:pt x="57261" y="57969"/>
                    <a:pt x="57304" y="57954"/>
                    <a:pt x="57337" y="57920"/>
                  </a:cubicBezTo>
                  <a:cubicBezTo>
                    <a:pt x="57580" y="57672"/>
                    <a:pt x="57811" y="57415"/>
                    <a:pt x="58041" y="57158"/>
                  </a:cubicBezTo>
                  <a:cubicBezTo>
                    <a:pt x="58157" y="57097"/>
                    <a:pt x="58272" y="57025"/>
                    <a:pt x="58388" y="56964"/>
                  </a:cubicBezTo>
                  <a:cubicBezTo>
                    <a:pt x="58396" y="57006"/>
                    <a:pt x="58433" y="57034"/>
                    <a:pt x="58477" y="57034"/>
                  </a:cubicBezTo>
                  <a:cubicBezTo>
                    <a:pt x="58479" y="57034"/>
                    <a:pt x="58481" y="57034"/>
                    <a:pt x="58483" y="57034"/>
                  </a:cubicBezTo>
                  <a:cubicBezTo>
                    <a:pt x="59456" y="56967"/>
                    <a:pt x="60458" y="56653"/>
                    <a:pt x="61402" y="56165"/>
                  </a:cubicBezTo>
                  <a:lnTo>
                    <a:pt x="61402" y="56165"/>
                  </a:lnTo>
                  <a:cubicBezTo>
                    <a:pt x="61359" y="56246"/>
                    <a:pt x="61307" y="56332"/>
                    <a:pt x="61263" y="56413"/>
                  </a:cubicBezTo>
                  <a:cubicBezTo>
                    <a:pt x="61195" y="56540"/>
                    <a:pt x="61313" y="56689"/>
                    <a:pt x="61431" y="56689"/>
                  </a:cubicBezTo>
                  <a:cubicBezTo>
                    <a:pt x="61471" y="56689"/>
                    <a:pt x="61511" y="56672"/>
                    <a:pt x="61543" y="56630"/>
                  </a:cubicBezTo>
                  <a:cubicBezTo>
                    <a:pt x="61800" y="56298"/>
                    <a:pt x="62054" y="55963"/>
                    <a:pt x="62311" y="55631"/>
                  </a:cubicBezTo>
                  <a:cubicBezTo>
                    <a:pt x="65894" y="53249"/>
                    <a:pt x="68238" y="48393"/>
                    <a:pt x="64517" y="45197"/>
                  </a:cubicBezTo>
                  <a:cubicBezTo>
                    <a:pt x="65432" y="44348"/>
                    <a:pt x="65854" y="41779"/>
                    <a:pt x="66668" y="41288"/>
                  </a:cubicBezTo>
                  <a:cubicBezTo>
                    <a:pt x="66743" y="41245"/>
                    <a:pt x="66769" y="41147"/>
                    <a:pt x="66726" y="41072"/>
                  </a:cubicBezTo>
                  <a:cubicBezTo>
                    <a:pt x="66610" y="40849"/>
                    <a:pt x="66509" y="40647"/>
                    <a:pt x="66417" y="40457"/>
                  </a:cubicBezTo>
                  <a:cubicBezTo>
                    <a:pt x="66425" y="40402"/>
                    <a:pt x="66399" y="40347"/>
                    <a:pt x="66353" y="40318"/>
                  </a:cubicBezTo>
                  <a:cubicBezTo>
                    <a:pt x="66142" y="39876"/>
                    <a:pt x="65995" y="39513"/>
                    <a:pt x="65909" y="39224"/>
                  </a:cubicBezTo>
                  <a:cubicBezTo>
                    <a:pt x="65963" y="39103"/>
                    <a:pt x="66027" y="38990"/>
                    <a:pt x="66079" y="38866"/>
                  </a:cubicBezTo>
                  <a:cubicBezTo>
                    <a:pt x="66120" y="38765"/>
                    <a:pt x="66030" y="38701"/>
                    <a:pt x="65942" y="38701"/>
                  </a:cubicBezTo>
                  <a:cubicBezTo>
                    <a:pt x="65907" y="38701"/>
                    <a:pt x="65871" y="38711"/>
                    <a:pt x="65845" y="38733"/>
                  </a:cubicBezTo>
                  <a:cubicBezTo>
                    <a:pt x="65833" y="38742"/>
                    <a:pt x="65825" y="38753"/>
                    <a:pt x="65813" y="38762"/>
                  </a:cubicBezTo>
                  <a:cubicBezTo>
                    <a:pt x="65735" y="37954"/>
                    <a:pt x="66382" y="37948"/>
                    <a:pt x="67289" y="37806"/>
                  </a:cubicBezTo>
                  <a:cubicBezTo>
                    <a:pt x="67381" y="37789"/>
                    <a:pt x="67418" y="37682"/>
                    <a:pt x="67404" y="37604"/>
                  </a:cubicBezTo>
                  <a:cubicBezTo>
                    <a:pt x="66887" y="35145"/>
                    <a:pt x="66090" y="33057"/>
                    <a:pt x="67254" y="30722"/>
                  </a:cubicBezTo>
                  <a:cubicBezTo>
                    <a:pt x="67336" y="30559"/>
                    <a:pt x="67049" y="27985"/>
                    <a:pt x="66940" y="27985"/>
                  </a:cubicBezTo>
                  <a:cubicBezTo>
                    <a:pt x="66934" y="27985"/>
                    <a:pt x="66929" y="27991"/>
                    <a:pt x="66925" y="28004"/>
                  </a:cubicBezTo>
                  <a:lnTo>
                    <a:pt x="66925" y="28004"/>
                  </a:lnTo>
                  <a:cubicBezTo>
                    <a:pt x="68183" y="24358"/>
                    <a:pt x="67219" y="20490"/>
                    <a:pt x="69486" y="17107"/>
                  </a:cubicBezTo>
                  <a:cubicBezTo>
                    <a:pt x="71016" y="14817"/>
                    <a:pt x="72552" y="13105"/>
                    <a:pt x="72246" y="10264"/>
                  </a:cubicBezTo>
                  <a:cubicBezTo>
                    <a:pt x="72237" y="10172"/>
                    <a:pt x="72174" y="10082"/>
                    <a:pt x="72076" y="10082"/>
                  </a:cubicBezTo>
                  <a:cubicBezTo>
                    <a:pt x="72073" y="10082"/>
                    <a:pt x="72070" y="10082"/>
                    <a:pt x="72067" y="10082"/>
                  </a:cubicBezTo>
                  <a:cubicBezTo>
                    <a:pt x="70210" y="10178"/>
                    <a:pt x="68749" y="10871"/>
                    <a:pt x="67003" y="11491"/>
                  </a:cubicBezTo>
                  <a:cubicBezTo>
                    <a:pt x="66906" y="11525"/>
                    <a:pt x="66933" y="11669"/>
                    <a:pt x="67023" y="11669"/>
                  </a:cubicBezTo>
                  <a:cubicBezTo>
                    <a:pt x="67032" y="11669"/>
                    <a:pt x="67042" y="11668"/>
                    <a:pt x="67052" y="11664"/>
                  </a:cubicBezTo>
                  <a:cubicBezTo>
                    <a:pt x="67909" y="11428"/>
                    <a:pt x="68755" y="11148"/>
                    <a:pt x="69587" y="10821"/>
                  </a:cubicBezTo>
                  <a:cubicBezTo>
                    <a:pt x="69740" y="10925"/>
                    <a:pt x="69867" y="11029"/>
                    <a:pt x="70002" y="11133"/>
                  </a:cubicBezTo>
                  <a:cubicBezTo>
                    <a:pt x="64390" y="15516"/>
                    <a:pt x="59727" y="21547"/>
                    <a:pt x="54866" y="26717"/>
                  </a:cubicBezTo>
                  <a:cubicBezTo>
                    <a:pt x="54288" y="27332"/>
                    <a:pt x="53711" y="27950"/>
                    <a:pt x="53134" y="28574"/>
                  </a:cubicBezTo>
                  <a:cubicBezTo>
                    <a:pt x="57724" y="22803"/>
                    <a:pt x="62756" y="17381"/>
                    <a:pt x="67664" y="11881"/>
                  </a:cubicBezTo>
                  <a:cubicBezTo>
                    <a:pt x="67759" y="11775"/>
                    <a:pt x="67662" y="11631"/>
                    <a:pt x="67555" y="11631"/>
                  </a:cubicBezTo>
                  <a:cubicBezTo>
                    <a:pt x="67522" y="11631"/>
                    <a:pt x="67488" y="11644"/>
                    <a:pt x="67459" y="11676"/>
                  </a:cubicBezTo>
                  <a:cubicBezTo>
                    <a:pt x="62554" y="17026"/>
                    <a:pt x="57441" y="22188"/>
                    <a:pt x="52672" y="27659"/>
                  </a:cubicBezTo>
                  <a:cubicBezTo>
                    <a:pt x="50319" y="30358"/>
                    <a:pt x="47974" y="33072"/>
                    <a:pt x="45697" y="35837"/>
                  </a:cubicBezTo>
                  <a:cubicBezTo>
                    <a:pt x="44626" y="37137"/>
                    <a:pt x="43615" y="38485"/>
                    <a:pt x="42570" y="39804"/>
                  </a:cubicBezTo>
                  <a:cubicBezTo>
                    <a:pt x="42192" y="40237"/>
                    <a:pt x="41825" y="40682"/>
                    <a:pt x="41476" y="41135"/>
                  </a:cubicBezTo>
                  <a:cubicBezTo>
                    <a:pt x="41357" y="41574"/>
                    <a:pt x="41196" y="41926"/>
                    <a:pt x="40991" y="42197"/>
                  </a:cubicBezTo>
                  <a:cubicBezTo>
                    <a:pt x="41591" y="41499"/>
                    <a:pt x="42143" y="40734"/>
                    <a:pt x="42758" y="39992"/>
                  </a:cubicBezTo>
                  <a:cubicBezTo>
                    <a:pt x="45344" y="36862"/>
                    <a:pt x="47862" y="33692"/>
                    <a:pt x="50504" y="30606"/>
                  </a:cubicBezTo>
                  <a:cubicBezTo>
                    <a:pt x="55611" y="24633"/>
                    <a:pt x="61307" y="18611"/>
                    <a:pt x="66344" y="12932"/>
                  </a:cubicBezTo>
                  <a:lnTo>
                    <a:pt x="66344" y="12932"/>
                  </a:lnTo>
                  <a:cubicBezTo>
                    <a:pt x="61474" y="18423"/>
                    <a:pt x="56529" y="23836"/>
                    <a:pt x="51953" y="29581"/>
                  </a:cubicBezTo>
                  <a:cubicBezTo>
                    <a:pt x="51526" y="30118"/>
                    <a:pt x="51118" y="30673"/>
                    <a:pt x="50700" y="31221"/>
                  </a:cubicBezTo>
                  <a:cubicBezTo>
                    <a:pt x="46537" y="35809"/>
                    <a:pt x="42460" y="40607"/>
                    <a:pt x="38880" y="45549"/>
                  </a:cubicBezTo>
                  <a:cubicBezTo>
                    <a:pt x="38869" y="45567"/>
                    <a:pt x="38875" y="45581"/>
                    <a:pt x="38872" y="45598"/>
                  </a:cubicBezTo>
                  <a:cubicBezTo>
                    <a:pt x="38719" y="45142"/>
                    <a:pt x="38574" y="44683"/>
                    <a:pt x="38430" y="44227"/>
                  </a:cubicBezTo>
                  <a:lnTo>
                    <a:pt x="38430" y="44227"/>
                  </a:lnTo>
                  <a:cubicBezTo>
                    <a:pt x="38445" y="44232"/>
                    <a:pt x="38461" y="44235"/>
                    <a:pt x="38476" y="44235"/>
                  </a:cubicBezTo>
                  <a:cubicBezTo>
                    <a:pt x="38494" y="44235"/>
                    <a:pt x="38511" y="44232"/>
                    <a:pt x="38528" y="44224"/>
                  </a:cubicBezTo>
                  <a:cubicBezTo>
                    <a:pt x="39475" y="43756"/>
                    <a:pt x="40203" y="43098"/>
                    <a:pt x="40861" y="42353"/>
                  </a:cubicBezTo>
                  <a:lnTo>
                    <a:pt x="40861" y="42353"/>
                  </a:lnTo>
                  <a:cubicBezTo>
                    <a:pt x="40543" y="42693"/>
                    <a:pt x="40143" y="42867"/>
                    <a:pt x="39651" y="42867"/>
                  </a:cubicBezTo>
                  <a:cubicBezTo>
                    <a:pt x="39562" y="42867"/>
                    <a:pt x="39469" y="42861"/>
                    <a:pt x="39374" y="42850"/>
                  </a:cubicBezTo>
                  <a:cubicBezTo>
                    <a:pt x="39856" y="42044"/>
                    <a:pt x="40387" y="41262"/>
                    <a:pt x="40945" y="40494"/>
                  </a:cubicBezTo>
                  <a:cubicBezTo>
                    <a:pt x="42677" y="38672"/>
                    <a:pt x="44273" y="36686"/>
                    <a:pt x="45821" y="34662"/>
                  </a:cubicBezTo>
                  <a:cubicBezTo>
                    <a:pt x="48240" y="32041"/>
                    <a:pt x="50763" y="29492"/>
                    <a:pt x="52957" y="26830"/>
                  </a:cubicBezTo>
                  <a:cubicBezTo>
                    <a:pt x="55276" y="24012"/>
                    <a:pt x="57634" y="21238"/>
                    <a:pt x="60109" y="18553"/>
                  </a:cubicBezTo>
                  <a:cubicBezTo>
                    <a:pt x="62158" y="16330"/>
                    <a:pt x="64370" y="14528"/>
                    <a:pt x="65845" y="11849"/>
                  </a:cubicBezTo>
                  <a:cubicBezTo>
                    <a:pt x="65897" y="11760"/>
                    <a:pt x="65831" y="11647"/>
                    <a:pt x="65727" y="11644"/>
                  </a:cubicBezTo>
                  <a:cubicBezTo>
                    <a:pt x="64996" y="11644"/>
                    <a:pt x="63729" y="13304"/>
                    <a:pt x="63270" y="13737"/>
                  </a:cubicBezTo>
                  <a:cubicBezTo>
                    <a:pt x="63166" y="13836"/>
                    <a:pt x="63071" y="13942"/>
                    <a:pt x="62967" y="14041"/>
                  </a:cubicBezTo>
                  <a:cubicBezTo>
                    <a:pt x="63925" y="12984"/>
                    <a:pt x="64797" y="11869"/>
                    <a:pt x="65464" y="10642"/>
                  </a:cubicBezTo>
                  <a:cubicBezTo>
                    <a:pt x="65646" y="11390"/>
                    <a:pt x="66012" y="12060"/>
                    <a:pt x="66806" y="12158"/>
                  </a:cubicBezTo>
                  <a:cubicBezTo>
                    <a:pt x="66812" y="12159"/>
                    <a:pt x="66817" y="12159"/>
                    <a:pt x="66822" y="12159"/>
                  </a:cubicBezTo>
                  <a:cubicBezTo>
                    <a:pt x="66952" y="12159"/>
                    <a:pt x="66995" y="11951"/>
                    <a:pt x="66879" y="11895"/>
                  </a:cubicBezTo>
                  <a:cubicBezTo>
                    <a:pt x="64563" y="10747"/>
                    <a:pt x="66607" y="4132"/>
                    <a:pt x="63347" y="4132"/>
                  </a:cubicBezTo>
                  <a:cubicBezTo>
                    <a:pt x="63132" y="4132"/>
                    <a:pt x="62893" y="4161"/>
                    <a:pt x="62629" y="4222"/>
                  </a:cubicBezTo>
                  <a:lnTo>
                    <a:pt x="62638" y="4210"/>
                  </a:lnTo>
                  <a:cubicBezTo>
                    <a:pt x="62713" y="4096"/>
                    <a:pt x="62599" y="3965"/>
                    <a:pt x="62486" y="3965"/>
                  </a:cubicBezTo>
                  <a:cubicBezTo>
                    <a:pt x="62449" y="3965"/>
                    <a:pt x="62411" y="3979"/>
                    <a:pt x="62381" y="4014"/>
                  </a:cubicBezTo>
                  <a:cubicBezTo>
                    <a:pt x="62360" y="4037"/>
                    <a:pt x="62340" y="4057"/>
                    <a:pt x="62320" y="4080"/>
                  </a:cubicBezTo>
                  <a:cubicBezTo>
                    <a:pt x="62219" y="3601"/>
                    <a:pt x="62040" y="3142"/>
                    <a:pt x="61795" y="2721"/>
                  </a:cubicBezTo>
                  <a:cubicBezTo>
                    <a:pt x="61792" y="2666"/>
                    <a:pt x="61757" y="2617"/>
                    <a:pt x="61708" y="2594"/>
                  </a:cubicBezTo>
                  <a:cubicBezTo>
                    <a:pt x="60561" y="808"/>
                    <a:pt x="58248" y="1"/>
                    <a:pt x="5603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872" name="Google Shape;8872;p57"/>
            <p:cNvSpPr/>
            <p:nvPr/>
          </p:nvSpPr>
          <p:spPr>
            <a:xfrm>
              <a:off x="1156325" y="1192300"/>
              <a:ext cx="429675" cy="394375"/>
            </a:xfrm>
            <a:custGeom>
              <a:rect b="b" l="l" r="r" t="t"/>
              <a:pathLst>
                <a:path extrusionOk="0" h="15775" w="17187">
                  <a:moveTo>
                    <a:pt x="11450" y="1377"/>
                  </a:moveTo>
                  <a:cubicBezTo>
                    <a:pt x="11655" y="1755"/>
                    <a:pt x="11857" y="2303"/>
                    <a:pt x="12051" y="3016"/>
                  </a:cubicBezTo>
                  <a:lnTo>
                    <a:pt x="12051" y="3016"/>
                  </a:lnTo>
                  <a:cubicBezTo>
                    <a:pt x="11692" y="3283"/>
                    <a:pt x="11562" y="3384"/>
                    <a:pt x="11159" y="3716"/>
                  </a:cubicBezTo>
                  <a:cubicBezTo>
                    <a:pt x="10929" y="3984"/>
                    <a:pt x="10803" y="4119"/>
                    <a:pt x="10783" y="4119"/>
                  </a:cubicBezTo>
                  <a:cubicBezTo>
                    <a:pt x="10759" y="4119"/>
                    <a:pt x="10875" y="3938"/>
                    <a:pt x="11133" y="3577"/>
                  </a:cubicBezTo>
                  <a:cubicBezTo>
                    <a:pt x="11372" y="3207"/>
                    <a:pt x="11577" y="2815"/>
                    <a:pt x="11739" y="2405"/>
                  </a:cubicBezTo>
                  <a:cubicBezTo>
                    <a:pt x="11795" y="2280"/>
                    <a:pt x="11705" y="2163"/>
                    <a:pt x="11596" y="2163"/>
                  </a:cubicBezTo>
                  <a:cubicBezTo>
                    <a:pt x="11558" y="2163"/>
                    <a:pt x="11519" y="2177"/>
                    <a:pt x="11482" y="2209"/>
                  </a:cubicBezTo>
                  <a:cubicBezTo>
                    <a:pt x="11089" y="2543"/>
                    <a:pt x="10682" y="2881"/>
                    <a:pt x="10272" y="3222"/>
                  </a:cubicBezTo>
                  <a:cubicBezTo>
                    <a:pt x="10691" y="2627"/>
                    <a:pt x="11084" y="2012"/>
                    <a:pt x="11450" y="1377"/>
                  </a:cubicBezTo>
                  <a:close/>
                  <a:moveTo>
                    <a:pt x="11796" y="3664"/>
                  </a:moveTo>
                  <a:cubicBezTo>
                    <a:pt x="11910" y="3664"/>
                    <a:pt x="11269" y="4389"/>
                    <a:pt x="11130" y="4611"/>
                  </a:cubicBezTo>
                  <a:cubicBezTo>
                    <a:pt x="11124" y="4619"/>
                    <a:pt x="11130" y="4628"/>
                    <a:pt x="11127" y="4637"/>
                  </a:cubicBezTo>
                  <a:cubicBezTo>
                    <a:pt x="11086" y="4638"/>
                    <a:pt x="11045" y="4639"/>
                    <a:pt x="11005" y="4639"/>
                  </a:cubicBezTo>
                  <a:cubicBezTo>
                    <a:pt x="10855" y="4639"/>
                    <a:pt x="10706" y="4627"/>
                    <a:pt x="10558" y="4602"/>
                  </a:cubicBezTo>
                  <a:cubicBezTo>
                    <a:pt x="10870" y="4368"/>
                    <a:pt x="11009" y="4258"/>
                    <a:pt x="11390" y="3947"/>
                  </a:cubicBezTo>
                  <a:cubicBezTo>
                    <a:pt x="11638" y="3743"/>
                    <a:pt x="11758" y="3664"/>
                    <a:pt x="11796" y="3664"/>
                  </a:cubicBezTo>
                  <a:close/>
                  <a:moveTo>
                    <a:pt x="11320" y="2772"/>
                  </a:moveTo>
                  <a:lnTo>
                    <a:pt x="11320" y="2772"/>
                  </a:lnTo>
                  <a:cubicBezTo>
                    <a:pt x="10844" y="3176"/>
                    <a:pt x="10495" y="3961"/>
                    <a:pt x="10163" y="4504"/>
                  </a:cubicBezTo>
                  <a:cubicBezTo>
                    <a:pt x="10154" y="4518"/>
                    <a:pt x="10157" y="4535"/>
                    <a:pt x="10154" y="4550"/>
                  </a:cubicBezTo>
                  <a:cubicBezTo>
                    <a:pt x="10101" y="4546"/>
                    <a:pt x="10048" y="4544"/>
                    <a:pt x="9994" y="4544"/>
                  </a:cubicBezTo>
                  <a:cubicBezTo>
                    <a:pt x="9755" y="4544"/>
                    <a:pt x="9505" y="4589"/>
                    <a:pt x="9239" y="4749"/>
                  </a:cubicBezTo>
                  <a:cubicBezTo>
                    <a:pt x="9149" y="4804"/>
                    <a:pt x="9080" y="4847"/>
                    <a:pt x="8999" y="4899"/>
                  </a:cubicBezTo>
                  <a:cubicBezTo>
                    <a:pt x="9118" y="4752"/>
                    <a:pt x="9239" y="4605"/>
                    <a:pt x="9354" y="4455"/>
                  </a:cubicBezTo>
                  <a:cubicBezTo>
                    <a:pt x="9565" y="4273"/>
                    <a:pt x="9776" y="4085"/>
                    <a:pt x="9987" y="3903"/>
                  </a:cubicBezTo>
                  <a:cubicBezTo>
                    <a:pt x="10428" y="3522"/>
                    <a:pt x="10873" y="3147"/>
                    <a:pt x="11320" y="2772"/>
                  </a:cubicBezTo>
                  <a:close/>
                  <a:moveTo>
                    <a:pt x="11263" y="1088"/>
                  </a:moveTo>
                  <a:cubicBezTo>
                    <a:pt x="10717" y="2125"/>
                    <a:pt x="10041" y="3092"/>
                    <a:pt x="9311" y="4022"/>
                  </a:cubicBezTo>
                  <a:cubicBezTo>
                    <a:pt x="8944" y="4328"/>
                    <a:pt x="8584" y="4642"/>
                    <a:pt x="8223" y="4966"/>
                  </a:cubicBezTo>
                  <a:cubicBezTo>
                    <a:pt x="8459" y="4657"/>
                    <a:pt x="8696" y="4351"/>
                    <a:pt x="8930" y="4039"/>
                  </a:cubicBezTo>
                  <a:cubicBezTo>
                    <a:pt x="9603" y="3147"/>
                    <a:pt x="10700" y="1995"/>
                    <a:pt x="11263" y="1088"/>
                  </a:cubicBezTo>
                  <a:close/>
                  <a:moveTo>
                    <a:pt x="8145" y="3696"/>
                  </a:moveTo>
                  <a:cubicBezTo>
                    <a:pt x="7411" y="5133"/>
                    <a:pt x="6164" y="6340"/>
                    <a:pt x="5073" y="7509"/>
                  </a:cubicBezTo>
                  <a:cubicBezTo>
                    <a:pt x="4833" y="7766"/>
                    <a:pt x="4602" y="8026"/>
                    <a:pt x="4369" y="8283"/>
                  </a:cubicBezTo>
                  <a:cubicBezTo>
                    <a:pt x="4715" y="7549"/>
                    <a:pt x="5087" y="6831"/>
                    <a:pt x="5503" y="6132"/>
                  </a:cubicBezTo>
                  <a:cubicBezTo>
                    <a:pt x="5809" y="5635"/>
                    <a:pt x="6156" y="5165"/>
                    <a:pt x="6537" y="4723"/>
                  </a:cubicBezTo>
                  <a:lnTo>
                    <a:pt x="6540" y="4723"/>
                  </a:lnTo>
                  <a:cubicBezTo>
                    <a:pt x="6842" y="4357"/>
                    <a:pt x="8099" y="3783"/>
                    <a:pt x="8145" y="3696"/>
                  </a:cubicBezTo>
                  <a:close/>
                  <a:moveTo>
                    <a:pt x="10733" y="751"/>
                  </a:moveTo>
                  <a:cubicBezTo>
                    <a:pt x="10844" y="751"/>
                    <a:pt x="10955" y="794"/>
                    <a:pt x="11063" y="881"/>
                  </a:cubicBezTo>
                  <a:cubicBezTo>
                    <a:pt x="9600" y="2546"/>
                    <a:pt x="8327" y="4362"/>
                    <a:pt x="6950" y="6100"/>
                  </a:cubicBezTo>
                  <a:cubicBezTo>
                    <a:pt x="6516" y="6649"/>
                    <a:pt x="6049" y="7163"/>
                    <a:pt x="5575" y="7674"/>
                  </a:cubicBezTo>
                  <a:cubicBezTo>
                    <a:pt x="5385" y="7879"/>
                    <a:pt x="5015" y="8147"/>
                    <a:pt x="4675" y="8421"/>
                  </a:cubicBezTo>
                  <a:cubicBezTo>
                    <a:pt x="6037" y="6935"/>
                    <a:pt x="7443" y="5488"/>
                    <a:pt x="8448" y="3727"/>
                  </a:cubicBezTo>
                  <a:cubicBezTo>
                    <a:pt x="8454" y="3728"/>
                    <a:pt x="8460" y="3728"/>
                    <a:pt x="8466" y="3728"/>
                  </a:cubicBezTo>
                  <a:cubicBezTo>
                    <a:pt x="8514" y="3728"/>
                    <a:pt x="8558" y="3708"/>
                    <a:pt x="8586" y="3669"/>
                  </a:cubicBezTo>
                  <a:cubicBezTo>
                    <a:pt x="8921" y="3222"/>
                    <a:pt x="9190" y="2751"/>
                    <a:pt x="9461" y="2261"/>
                  </a:cubicBezTo>
                  <a:cubicBezTo>
                    <a:pt x="9597" y="2009"/>
                    <a:pt x="9741" y="1758"/>
                    <a:pt x="9894" y="1516"/>
                  </a:cubicBezTo>
                  <a:cubicBezTo>
                    <a:pt x="10182" y="1005"/>
                    <a:pt x="10462" y="751"/>
                    <a:pt x="10733" y="751"/>
                  </a:cubicBezTo>
                  <a:close/>
                  <a:moveTo>
                    <a:pt x="7715" y="5970"/>
                  </a:moveTo>
                  <a:cubicBezTo>
                    <a:pt x="6840" y="7001"/>
                    <a:pt x="5936" y="8011"/>
                    <a:pt x="5067" y="9045"/>
                  </a:cubicBezTo>
                  <a:lnTo>
                    <a:pt x="5061" y="9051"/>
                  </a:lnTo>
                  <a:cubicBezTo>
                    <a:pt x="5090" y="9013"/>
                    <a:pt x="5116" y="8976"/>
                    <a:pt x="5131" y="8950"/>
                  </a:cubicBezTo>
                  <a:cubicBezTo>
                    <a:pt x="5662" y="8072"/>
                    <a:pt x="6389" y="7313"/>
                    <a:pt x="7094" y="6571"/>
                  </a:cubicBezTo>
                  <a:cubicBezTo>
                    <a:pt x="7290" y="6363"/>
                    <a:pt x="7507" y="6172"/>
                    <a:pt x="7712" y="5970"/>
                  </a:cubicBezTo>
                  <a:close/>
                  <a:moveTo>
                    <a:pt x="2212" y="8317"/>
                  </a:moveTo>
                  <a:lnTo>
                    <a:pt x="2212" y="8317"/>
                  </a:lnTo>
                  <a:cubicBezTo>
                    <a:pt x="1825" y="8903"/>
                    <a:pt x="1471" y="9566"/>
                    <a:pt x="1122" y="10146"/>
                  </a:cubicBezTo>
                  <a:lnTo>
                    <a:pt x="1122" y="10146"/>
                  </a:lnTo>
                  <a:cubicBezTo>
                    <a:pt x="1021" y="10063"/>
                    <a:pt x="938" y="9962"/>
                    <a:pt x="878" y="9845"/>
                  </a:cubicBezTo>
                  <a:cubicBezTo>
                    <a:pt x="1274" y="9605"/>
                    <a:pt x="1764" y="8935"/>
                    <a:pt x="2212" y="8317"/>
                  </a:cubicBezTo>
                  <a:close/>
                  <a:moveTo>
                    <a:pt x="4989" y="8609"/>
                  </a:moveTo>
                  <a:lnTo>
                    <a:pt x="4989" y="8609"/>
                  </a:lnTo>
                  <a:cubicBezTo>
                    <a:pt x="4672" y="9097"/>
                    <a:pt x="4395" y="9614"/>
                    <a:pt x="4166" y="10148"/>
                  </a:cubicBezTo>
                  <a:cubicBezTo>
                    <a:pt x="4007" y="10107"/>
                    <a:pt x="3849" y="10089"/>
                    <a:pt x="3687" y="10089"/>
                  </a:cubicBezTo>
                  <a:cubicBezTo>
                    <a:pt x="3528" y="10089"/>
                    <a:pt x="3366" y="10106"/>
                    <a:pt x="3199" y="10136"/>
                  </a:cubicBezTo>
                  <a:lnTo>
                    <a:pt x="3202" y="10133"/>
                  </a:lnTo>
                  <a:cubicBezTo>
                    <a:pt x="3321" y="9980"/>
                    <a:pt x="3442" y="9830"/>
                    <a:pt x="3566" y="9683"/>
                  </a:cubicBezTo>
                  <a:cubicBezTo>
                    <a:pt x="3585" y="9696"/>
                    <a:pt x="3607" y="9703"/>
                    <a:pt x="3630" y="9703"/>
                  </a:cubicBezTo>
                  <a:cubicBezTo>
                    <a:pt x="3656" y="9703"/>
                    <a:pt x="3682" y="9694"/>
                    <a:pt x="3702" y="9677"/>
                  </a:cubicBezTo>
                  <a:cubicBezTo>
                    <a:pt x="4149" y="9345"/>
                    <a:pt x="4579" y="8990"/>
                    <a:pt x="4989" y="8609"/>
                  </a:cubicBezTo>
                  <a:close/>
                  <a:moveTo>
                    <a:pt x="7931" y="7116"/>
                  </a:moveTo>
                  <a:cubicBezTo>
                    <a:pt x="8021" y="7333"/>
                    <a:pt x="8139" y="7570"/>
                    <a:pt x="8292" y="7847"/>
                  </a:cubicBezTo>
                  <a:cubicBezTo>
                    <a:pt x="8326" y="7909"/>
                    <a:pt x="8379" y="7935"/>
                    <a:pt x="8433" y="7935"/>
                  </a:cubicBezTo>
                  <a:cubicBezTo>
                    <a:pt x="8472" y="7935"/>
                    <a:pt x="8512" y="7922"/>
                    <a:pt x="8546" y="7899"/>
                  </a:cubicBezTo>
                  <a:lnTo>
                    <a:pt x="8546" y="7899"/>
                  </a:lnTo>
                  <a:cubicBezTo>
                    <a:pt x="8084" y="8439"/>
                    <a:pt x="7608" y="8961"/>
                    <a:pt x="7105" y="9469"/>
                  </a:cubicBezTo>
                  <a:lnTo>
                    <a:pt x="6369" y="10203"/>
                  </a:lnTo>
                  <a:cubicBezTo>
                    <a:pt x="7007" y="9230"/>
                    <a:pt x="7605" y="8263"/>
                    <a:pt x="7931" y="7116"/>
                  </a:cubicBezTo>
                  <a:close/>
                  <a:moveTo>
                    <a:pt x="4568" y="6014"/>
                  </a:moveTo>
                  <a:lnTo>
                    <a:pt x="4568" y="6014"/>
                  </a:lnTo>
                  <a:cubicBezTo>
                    <a:pt x="3869" y="6883"/>
                    <a:pt x="3277" y="7830"/>
                    <a:pt x="2636" y="8759"/>
                  </a:cubicBezTo>
                  <a:cubicBezTo>
                    <a:pt x="2530" y="8913"/>
                    <a:pt x="1531" y="10232"/>
                    <a:pt x="1474" y="10232"/>
                  </a:cubicBezTo>
                  <a:cubicBezTo>
                    <a:pt x="1452" y="10232"/>
                    <a:pt x="1570" y="10037"/>
                    <a:pt x="1932" y="9504"/>
                  </a:cubicBezTo>
                  <a:lnTo>
                    <a:pt x="1935" y="9504"/>
                  </a:lnTo>
                  <a:cubicBezTo>
                    <a:pt x="2524" y="8644"/>
                    <a:pt x="3055" y="7743"/>
                    <a:pt x="3526" y="6810"/>
                  </a:cubicBezTo>
                  <a:cubicBezTo>
                    <a:pt x="3531" y="6799"/>
                    <a:pt x="3526" y="6790"/>
                    <a:pt x="3531" y="6779"/>
                  </a:cubicBezTo>
                  <a:cubicBezTo>
                    <a:pt x="3872" y="6516"/>
                    <a:pt x="4218" y="6265"/>
                    <a:pt x="4568" y="6014"/>
                  </a:cubicBezTo>
                  <a:close/>
                  <a:moveTo>
                    <a:pt x="7732" y="6432"/>
                  </a:moveTo>
                  <a:cubicBezTo>
                    <a:pt x="7749" y="6562"/>
                    <a:pt x="7778" y="6692"/>
                    <a:pt x="7821" y="6816"/>
                  </a:cubicBezTo>
                  <a:cubicBezTo>
                    <a:pt x="7769" y="6816"/>
                    <a:pt x="7723" y="6839"/>
                    <a:pt x="7691" y="6877"/>
                  </a:cubicBezTo>
                  <a:cubicBezTo>
                    <a:pt x="6745" y="8115"/>
                    <a:pt x="5621" y="9172"/>
                    <a:pt x="4568" y="10312"/>
                  </a:cubicBezTo>
                  <a:cubicBezTo>
                    <a:pt x="4542" y="10304"/>
                    <a:pt x="4522" y="10283"/>
                    <a:pt x="4496" y="10275"/>
                  </a:cubicBezTo>
                  <a:lnTo>
                    <a:pt x="4496" y="10272"/>
                  </a:lnTo>
                  <a:cubicBezTo>
                    <a:pt x="5535" y="8961"/>
                    <a:pt x="6646" y="7705"/>
                    <a:pt x="7732" y="6432"/>
                  </a:cubicBezTo>
                  <a:close/>
                  <a:moveTo>
                    <a:pt x="5150" y="5666"/>
                  </a:moveTo>
                  <a:cubicBezTo>
                    <a:pt x="5228" y="5666"/>
                    <a:pt x="4267" y="7260"/>
                    <a:pt x="4042" y="7633"/>
                  </a:cubicBezTo>
                  <a:cubicBezTo>
                    <a:pt x="3534" y="8485"/>
                    <a:pt x="3090" y="9334"/>
                    <a:pt x="2720" y="10249"/>
                  </a:cubicBezTo>
                  <a:cubicBezTo>
                    <a:pt x="2440" y="10332"/>
                    <a:pt x="2146" y="10439"/>
                    <a:pt x="1815" y="10566"/>
                  </a:cubicBezTo>
                  <a:lnTo>
                    <a:pt x="1815" y="10566"/>
                  </a:lnTo>
                  <a:cubicBezTo>
                    <a:pt x="1706" y="10517"/>
                    <a:pt x="1614" y="10465"/>
                    <a:pt x="1522" y="10416"/>
                  </a:cubicBezTo>
                  <a:cubicBezTo>
                    <a:pt x="2694" y="9348"/>
                    <a:pt x="3476" y="8014"/>
                    <a:pt x="4386" y="6695"/>
                  </a:cubicBezTo>
                  <a:cubicBezTo>
                    <a:pt x="4906" y="5941"/>
                    <a:pt x="5118" y="5666"/>
                    <a:pt x="5150" y="5666"/>
                  </a:cubicBezTo>
                  <a:close/>
                  <a:moveTo>
                    <a:pt x="8864" y="8179"/>
                  </a:moveTo>
                  <a:cubicBezTo>
                    <a:pt x="8970" y="8251"/>
                    <a:pt x="9126" y="8329"/>
                    <a:pt x="9328" y="8447"/>
                  </a:cubicBezTo>
                  <a:cubicBezTo>
                    <a:pt x="9327" y="8449"/>
                    <a:pt x="9326" y="8449"/>
                    <a:pt x="9324" y="8449"/>
                  </a:cubicBezTo>
                  <a:cubicBezTo>
                    <a:pt x="9323" y="8449"/>
                    <a:pt x="9321" y="8449"/>
                    <a:pt x="9320" y="8450"/>
                  </a:cubicBezTo>
                  <a:cubicBezTo>
                    <a:pt x="8633" y="9169"/>
                    <a:pt x="7983" y="9923"/>
                    <a:pt x="7313" y="10656"/>
                  </a:cubicBezTo>
                  <a:cubicBezTo>
                    <a:pt x="7486" y="10457"/>
                    <a:pt x="7665" y="10237"/>
                    <a:pt x="7772" y="10067"/>
                  </a:cubicBezTo>
                  <a:cubicBezTo>
                    <a:pt x="8153" y="9449"/>
                    <a:pt x="8508" y="8814"/>
                    <a:pt x="8864" y="8179"/>
                  </a:cubicBezTo>
                  <a:close/>
                  <a:moveTo>
                    <a:pt x="9600" y="8609"/>
                  </a:moveTo>
                  <a:cubicBezTo>
                    <a:pt x="9718" y="8681"/>
                    <a:pt x="9839" y="8753"/>
                    <a:pt x="9961" y="8828"/>
                  </a:cubicBezTo>
                  <a:cubicBezTo>
                    <a:pt x="10103" y="8916"/>
                    <a:pt x="10204" y="8944"/>
                    <a:pt x="10286" y="8944"/>
                  </a:cubicBezTo>
                  <a:cubicBezTo>
                    <a:pt x="10418" y="8944"/>
                    <a:pt x="10496" y="8872"/>
                    <a:pt x="10602" y="8872"/>
                  </a:cubicBezTo>
                  <a:cubicBezTo>
                    <a:pt x="10630" y="8872"/>
                    <a:pt x="10660" y="8876"/>
                    <a:pt x="10693" y="8889"/>
                  </a:cubicBezTo>
                  <a:lnTo>
                    <a:pt x="10693" y="8889"/>
                  </a:lnTo>
                  <a:cubicBezTo>
                    <a:pt x="10673" y="8881"/>
                    <a:pt x="10654" y="8878"/>
                    <a:pt x="10635" y="8878"/>
                  </a:cubicBezTo>
                  <a:cubicBezTo>
                    <a:pt x="10505" y="8878"/>
                    <a:pt x="10420" y="9047"/>
                    <a:pt x="10486" y="9160"/>
                  </a:cubicBezTo>
                  <a:cubicBezTo>
                    <a:pt x="10561" y="9299"/>
                    <a:pt x="10642" y="9440"/>
                    <a:pt x="10720" y="9579"/>
                  </a:cubicBezTo>
                  <a:cubicBezTo>
                    <a:pt x="10677" y="9582"/>
                    <a:pt x="10636" y="9599"/>
                    <a:pt x="10607" y="9628"/>
                  </a:cubicBezTo>
                  <a:cubicBezTo>
                    <a:pt x="10272" y="9946"/>
                    <a:pt x="9961" y="10272"/>
                    <a:pt x="9655" y="10607"/>
                  </a:cubicBezTo>
                  <a:cubicBezTo>
                    <a:pt x="9917" y="10142"/>
                    <a:pt x="10171" y="9669"/>
                    <a:pt x="10371" y="9160"/>
                  </a:cubicBezTo>
                  <a:cubicBezTo>
                    <a:pt x="10422" y="9028"/>
                    <a:pt x="10308" y="8940"/>
                    <a:pt x="10195" y="8940"/>
                  </a:cubicBezTo>
                  <a:cubicBezTo>
                    <a:pt x="10150" y="8940"/>
                    <a:pt x="10105" y="8954"/>
                    <a:pt x="10070" y="8984"/>
                  </a:cubicBezTo>
                  <a:cubicBezTo>
                    <a:pt x="9461" y="9510"/>
                    <a:pt x="8921" y="10090"/>
                    <a:pt x="8396" y="10691"/>
                  </a:cubicBezTo>
                  <a:cubicBezTo>
                    <a:pt x="8800" y="10015"/>
                    <a:pt x="9207" y="9345"/>
                    <a:pt x="9594" y="8661"/>
                  </a:cubicBezTo>
                  <a:cubicBezTo>
                    <a:pt x="9600" y="8644"/>
                    <a:pt x="9594" y="8626"/>
                    <a:pt x="9597" y="8609"/>
                  </a:cubicBezTo>
                  <a:close/>
                  <a:moveTo>
                    <a:pt x="15091" y="8618"/>
                  </a:moveTo>
                  <a:cubicBezTo>
                    <a:pt x="15232" y="8690"/>
                    <a:pt x="15374" y="8762"/>
                    <a:pt x="15512" y="8834"/>
                  </a:cubicBezTo>
                  <a:cubicBezTo>
                    <a:pt x="15535" y="8849"/>
                    <a:pt x="15553" y="8866"/>
                    <a:pt x="15576" y="8880"/>
                  </a:cubicBezTo>
                  <a:cubicBezTo>
                    <a:pt x="14978" y="9591"/>
                    <a:pt x="14294" y="10240"/>
                    <a:pt x="13604" y="10890"/>
                  </a:cubicBezTo>
                  <a:cubicBezTo>
                    <a:pt x="14291" y="10217"/>
                    <a:pt x="14978" y="9426"/>
                    <a:pt x="15091" y="8618"/>
                  </a:cubicBezTo>
                  <a:close/>
                  <a:moveTo>
                    <a:pt x="7548" y="7534"/>
                  </a:moveTo>
                  <a:cubicBezTo>
                    <a:pt x="7404" y="7692"/>
                    <a:pt x="6784" y="9006"/>
                    <a:pt x="6493" y="9469"/>
                  </a:cubicBezTo>
                  <a:cubicBezTo>
                    <a:pt x="6170" y="9986"/>
                    <a:pt x="5824" y="10483"/>
                    <a:pt x="5486" y="10988"/>
                  </a:cubicBezTo>
                  <a:lnTo>
                    <a:pt x="5486" y="10985"/>
                  </a:lnTo>
                  <a:lnTo>
                    <a:pt x="5474" y="10976"/>
                  </a:lnTo>
                  <a:cubicBezTo>
                    <a:pt x="5246" y="10748"/>
                    <a:pt x="4989" y="10552"/>
                    <a:pt x="4709" y="10396"/>
                  </a:cubicBezTo>
                  <a:cubicBezTo>
                    <a:pt x="5650" y="9435"/>
                    <a:pt x="6634" y="8521"/>
                    <a:pt x="7548" y="7534"/>
                  </a:cubicBezTo>
                  <a:close/>
                  <a:moveTo>
                    <a:pt x="10882" y="9871"/>
                  </a:moveTo>
                  <a:cubicBezTo>
                    <a:pt x="10991" y="10070"/>
                    <a:pt x="11101" y="10266"/>
                    <a:pt x="11214" y="10462"/>
                  </a:cubicBezTo>
                  <a:cubicBezTo>
                    <a:pt x="11192" y="10455"/>
                    <a:pt x="11170" y="10452"/>
                    <a:pt x="11149" y="10452"/>
                  </a:cubicBezTo>
                  <a:cubicBezTo>
                    <a:pt x="11108" y="10452"/>
                    <a:pt x="11068" y="10464"/>
                    <a:pt x="11035" y="10488"/>
                  </a:cubicBezTo>
                  <a:cubicBezTo>
                    <a:pt x="10604" y="10829"/>
                    <a:pt x="10197" y="11196"/>
                    <a:pt x="9816" y="11588"/>
                  </a:cubicBezTo>
                  <a:cubicBezTo>
                    <a:pt x="10203" y="11043"/>
                    <a:pt x="10584" y="10491"/>
                    <a:pt x="10882" y="9874"/>
                  </a:cubicBezTo>
                  <a:lnTo>
                    <a:pt x="10882" y="9871"/>
                  </a:lnTo>
                  <a:close/>
                  <a:moveTo>
                    <a:pt x="8125" y="8843"/>
                  </a:moveTo>
                  <a:cubicBezTo>
                    <a:pt x="8032" y="8999"/>
                    <a:pt x="7946" y="9158"/>
                    <a:pt x="7853" y="9313"/>
                  </a:cubicBezTo>
                  <a:cubicBezTo>
                    <a:pt x="7391" y="10096"/>
                    <a:pt x="6889" y="10855"/>
                    <a:pt x="6389" y="11612"/>
                  </a:cubicBezTo>
                  <a:cubicBezTo>
                    <a:pt x="6359" y="11654"/>
                    <a:pt x="6355" y="11709"/>
                    <a:pt x="6379" y="11755"/>
                  </a:cubicBezTo>
                  <a:lnTo>
                    <a:pt x="6379" y="11755"/>
                  </a:lnTo>
                  <a:cubicBezTo>
                    <a:pt x="6178" y="11597"/>
                    <a:pt x="5987" y="11428"/>
                    <a:pt x="5792" y="11256"/>
                  </a:cubicBezTo>
                  <a:cubicBezTo>
                    <a:pt x="6568" y="10451"/>
                    <a:pt x="7359" y="9660"/>
                    <a:pt x="8125" y="8843"/>
                  </a:cubicBezTo>
                  <a:close/>
                  <a:moveTo>
                    <a:pt x="8480" y="9876"/>
                  </a:moveTo>
                  <a:lnTo>
                    <a:pt x="8480" y="9876"/>
                  </a:lnTo>
                  <a:cubicBezTo>
                    <a:pt x="8442" y="9934"/>
                    <a:pt x="8410" y="9992"/>
                    <a:pt x="8376" y="10050"/>
                  </a:cubicBezTo>
                  <a:cubicBezTo>
                    <a:pt x="7957" y="10745"/>
                    <a:pt x="7536" y="11438"/>
                    <a:pt x="7134" y="12146"/>
                  </a:cubicBezTo>
                  <a:cubicBezTo>
                    <a:pt x="7108" y="12198"/>
                    <a:pt x="7111" y="12261"/>
                    <a:pt x="7146" y="12310"/>
                  </a:cubicBezTo>
                  <a:cubicBezTo>
                    <a:pt x="6926" y="12166"/>
                    <a:pt x="6716" y="12010"/>
                    <a:pt x="6505" y="11851"/>
                  </a:cubicBezTo>
                  <a:lnTo>
                    <a:pt x="6508" y="11851"/>
                  </a:lnTo>
                  <a:cubicBezTo>
                    <a:pt x="6519" y="11854"/>
                    <a:pt x="6530" y="11855"/>
                    <a:pt x="6542" y="11855"/>
                  </a:cubicBezTo>
                  <a:cubicBezTo>
                    <a:pt x="6581" y="11855"/>
                    <a:pt x="6621" y="11840"/>
                    <a:pt x="6652" y="11814"/>
                  </a:cubicBezTo>
                  <a:cubicBezTo>
                    <a:pt x="7299" y="11202"/>
                    <a:pt x="7891" y="10540"/>
                    <a:pt x="8480" y="9876"/>
                  </a:cubicBezTo>
                  <a:close/>
                  <a:moveTo>
                    <a:pt x="9871" y="9625"/>
                  </a:moveTo>
                  <a:lnTo>
                    <a:pt x="9871" y="9625"/>
                  </a:lnTo>
                  <a:cubicBezTo>
                    <a:pt x="9092" y="10387"/>
                    <a:pt x="8506" y="11834"/>
                    <a:pt x="7992" y="12789"/>
                  </a:cubicBezTo>
                  <a:cubicBezTo>
                    <a:pt x="7977" y="12815"/>
                    <a:pt x="7986" y="12836"/>
                    <a:pt x="7986" y="12856"/>
                  </a:cubicBezTo>
                  <a:cubicBezTo>
                    <a:pt x="7755" y="12711"/>
                    <a:pt x="7530" y="12567"/>
                    <a:pt x="7302" y="12414"/>
                  </a:cubicBezTo>
                  <a:cubicBezTo>
                    <a:pt x="7342" y="12411"/>
                    <a:pt x="7383" y="12394"/>
                    <a:pt x="7409" y="12359"/>
                  </a:cubicBezTo>
                  <a:cubicBezTo>
                    <a:pt x="8220" y="11438"/>
                    <a:pt x="8991" y="10483"/>
                    <a:pt x="9871" y="9625"/>
                  </a:cubicBezTo>
                  <a:close/>
                  <a:moveTo>
                    <a:pt x="16699" y="10653"/>
                  </a:moveTo>
                  <a:cubicBezTo>
                    <a:pt x="16716" y="10835"/>
                    <a:pt x="16719" y="11017"/>
                    <a:pt x="16708" y="11199"/>
                  </a:cubicBezTo>
                  <a:cubicBezTo>
                    <a:pt x="16664" y="11210"/>
                    <a:pt x="16624" y="11239"/>
                    <a:pt x="16601" y="11277"/>
                  </a:cubicBezTo>
                  <a:cubicBezTo>
                    <a:pt x="16197" y="11894"/>
                    <a:pt x="15717" y="12440"/>
                    <a:pt x="15206" y="12954"/>
                  </a:cubicBezTo>
                  <a:cubicBezTo>
                    <a:pt x="15732" y="12206"/>
                    <a:pt x="16263" y="11459"/>
                    <a:pt x="16699" y="10653"/>
                  </a:cubicBezTo>
                  <a:close/>
                  <a:moveTo>
                    <a:pt x="10088" y="10607"/>
                  </a:moveTo>
                  <a:lnTo>
                    <a:pt x="10088" y="10607"/>
                  </a:lnTo>
                  <a:cubicBezTo>
                    <a:pt x="9591" y="11473"/>
                    <a:pt x="8921" y="12255"/>
                    <a:pt x="8393" y="13101"/>
                  </a:cubicBezTo>
                  <a:lnTo>
                    <a:pt x="8252" y="13015"/>
                  </a:lnTo>
                  <a:cubicBezTo>
                    <a:pt x="8269" y="13000"/>
                    <a:pt x="8292" y="12997"/>
                    <a:pt x="8306" y="12974"/>
                  </a:cubicBezTo>
                  <a:cubicBezTo>
                    <a:pt x="8820" y="12198"/>
                    <a:pt x="9608" y="11363"/>
                    <a:pt x="10088" y="10607"/>
                  </a:cubicBezTo>
                  <a:close/>
                  <a:moveTo>
                    <a:pt x="16546" y="9966"/>
                  </a:moveTo>
                  <a:cubicBezTo>
                    <a:pt x="16595" y="10096"/>
                    <a:pt x="16635" y="10229"/>
                    <a:pt x="16661" y="10364"/>
                  </a:cubicBezTo>
                  <a:cubicBezTo>
                    <a:pt x="16627" y="10340"/>
                    <a:pt x="16588" y="10328"/>
                    <a:pt x="16549" y="10328"/>
                  </a:cubicBezTo>
                  <a:cubicBezTo>
                    <a:pt x="16486" y="10328"/>
                    <a:pt x="16425" y="10359"/>
                    <a:pt x="16387" y="10416"/>
                  </a:cubicBezTo>
                  <a:cubicBezTo>
                    <a:pt x="15665" y="11386"/>
                    <a:pt x="14895" y="12310"/>
                    <a:pt x="14095" y="13214"/>
                  </a:cubicBezTo>
                  <a:cubicBezTo>
                    <a:pt x="14528" y="12590"/>
                    <a:pt x="14975" y="11975"/>
                    <a:pt x="15437" y="11375"/>
                  </a:cubicBezTo>
                  <a:cubicBezTo>
                    <a:pt x="15824" y="10922"/>
                    <a:pt x="16194" y="10454"/>
                    <a:pt x="16546" y="9966"/>
                  </a:cubicBezTo>
                  <a:close/>
                  <a:moveTo>
                    <a:pt x="15891" y="9088"/>
                  </a:moveTo>
                  <a:cubicBezTo>
                    <a:pt x="16072" y="9233"/>
                    <a:pt x="16231" y="9406"/>
                    <a:pt x="16355" y="9602"/>
                  </a:cubicBezTo>
                  <a:cubicBezTo>
                    <a:pt x="15937" y="10119"/>
                    <a:pt x="15527" y="10644"/>
                    <a:pt x="15123" y="11173"/>
                  </a:cubicBezTo>
                  <a:cubicBezTo>
                    <a:pt x="14395" y="12010"/>
                    <a:pt x="13618" y="12804"/>
                    <a:pt x="12801" y="13552"/>
                  </a:cubicBezTo>
                  <a:lnTo>
                    <a:pt x="12801" y="13549"/>
                  </a:lnTo>
                  <a:cubicBezTo>
                    <a:pt x="13910" y="12120"/>
                    <a:pt x="14941" y="10630"/>
                    <a:pt x="15891" y="9088"/>
                  </a:cubicBezTo>
                  <a:close/>
                  <a:moveTo>
                    <a:pt x="11335" y="10679"/>
                  </a:moveTo>
                  <a:cubicBezTo>
                    <a:pt x="11419" y="10829"/>
                    <a:pt x="11499" y="10982"/>
                    <a:pt x="11589" y="11129"/>
                  </a:cubicBezTo>
                  <a:cubicBezTo>
                    <a:pt x="11592" y="11135"/>
                    <a:pt x="11598" y="11135"/>
                    <a:pt x="11600" y="11141"/>
                  </a:cubicBezTo>
                  <a:cubicBezTo>
                    <a:pt x="11491" y="11271"/>
                    <a:pt x="11378" y="11401"/>
                    <a:pt x="11266" y="11528"/>
                  </a:cubicBezTo>
                  <a:cubicBezTo>
                    <a:pt x="10698" y="12179"/>
                    <a:pt x="9930" y="13030"/>
                    <a:pt x="9671" y="13576"/>
                  </a:cubicBezTo>
                  <a:lnTo>
                    <a:pt x="9671" y="13576"/>
                  </a:lnTo>
                  <a:cubicBezTo>
                    <a:pt x="10141" y="12582"/>
                    <a:pt x="10741" y="11645"/>
                    <a:pt x="11326" y="10717"/>
                  </a:cubicBezTo>
                  <a:cubicBezTo>
                    <a:pt x="11335" y="10702"/>
                    <a:pt x="11329" y="10693"/>
                    <a:pt x="11335" y="10679"/>
                  </a:cubicBezTo>
                  <a:close/>
                  <a:moveTo>
                    <a:pt x="10786" y="11152"/>
                  </a:moveTo>
                  <a:cubicBezTo>
                    <a:pt x="10180" y="11718"/>
                    <a:pt x="9672" y="12710"/>
                    <a:pt x="9240" y="13608"/>
                  </a:cubicBezTo>
                  <a:lnTo>
                    <a:pt x="9240" y="13608"/>
                  </a:lnTo>
                  <a:cubicBezTo>
                    <a:pt x="9070" y="13507"/>
                    <a:pt x="8903" y="13407"/>
                    <a:pt x="8734" y="13306"/>
                  </a:cubicBezTo>
                  <a:cubicBezTo>
                    <a:pt x="9412" y="12582"/>
                    <a:pt x="10059" y="11831"/>
                    <a:pt x="10786" y="11152"/>
                  </a:cubicBezTo>
                  <a:close/>
                  <a:moveTo>
                    <a:pt x="14294" y="8205"/>
                  </a:moveTo>
                  <a:cubicBezTo>
                    <a:pt x="14467" y="8294"/>
                    <a:pt x="14640" y="8384"/>
                    <a:pt x="14814" y="8473"/>
                  </a:cubicBezTo>
                  <a:cubicBezTo>
                    <a:pt x="14069" y="9305"/>
                    <a:pt x="13474" y="10240"/>
                    <a:pt x="12903" y="11190"/>
                  </a:cubicBezTo>
                  <a:cubicBezTo>
                    <a:pt x="12510" y="11557"/>
                    <a:pt x="12120" y="11900"/>
                    <a:pt x="11808" y="12200"/>
                  </a:cubicBezTo>
                  <a:cubicBezTo>
                    <a:pt x="11390" y="12602"/>
                    <a:pt x="10183" y="13367"/>
                    <a:pt x="9854" y="13979"/>
                  </a:cubicBezTo>
                  <a:cubicBezTo>
                    <a:pt x="9790" y="13941"/>
                    <a:pt x="9730" y="13898"/>
                    <a:pt x="9666" y="13860"/>
                  </a:cubicBezTo>
                  <a:cubicBezTo>
                    <a:pt x="11306" y="12050"/>
                    <a:pt x="12966" y="10266"/>
                    <a:pt x="14294" y="8205"/>
                  </a:cubicBezTo>
                  <a:close/>
                  <a:moveTo>
                    <a:pt x="15813" y="12893"/>
                  </a:moveTo>
                  <a:lnTo>
                    <a:pt x="15813" y="12893"/>
                  </a:lnTo>
                  <a:cubicBezTo>
                    <a:pt x="15660" y="13153"/>
                    <a:pt x="15492" y="13407"/>
                    <a:pt x="15310" y="13650"/>
                  </a:cubicBezTo>
                  <a:cubicBezTo>
                    <a:pt x="15224" y="13762"/>
                    <a:pt x="15296" y="13860"/>
                    <a:pt x="15400" y="13901"/>
                  </a:cubicBezTo>
                  <a:cubicBezTo>
                    <a:pt x="15065" y="14112"/>
                    <a:pt x="14684" y="14253"/>
                    <a:pt x="14280" y="14369"/>
                  </a:cubicBezTo>
                  <a:cubicBezTo>
                    <a:pt x="14811" y="13892"/>
                    <a:pt x="15330" y="13410"/>
                    <a:pt x="15813" y="12893"/>
                  </a:cubicBezTo>
                  <a:close/>
                  <a:moveTo>
                    <a:pt x="12392" y="12027"/>
                  </a:moveTo>
                  <a:cubicBezTo>
                    <a:pt x="12366" y="12071"/>
                    <a:pt x="12340" y="12111"/>
                    <a:pt x="12314" y="12154"/>
                  </a:cubicBezTo>
                  <a:cubicBezTo>
                    <a:pt x="11647" y="12853"/>
                    <a:pt x="11052" y="13606"/>
                    <a:pt x="10619" y="14473"/>
                  </a:cubicBezTo>
                  <a:cubicBezTo>
                    <a:pt x="10431" y="14348"/>
                    <a:pt x="10241" y="14227"/>
                    <a:pt x="10047" y="14109"/>
                  </a:cubicBezTo>
                  <a:cubicBezTo>
                    <a:pt x="10218" y="13889"/>
                    <a:pt x="10697" y="13580"/>
                    <a:pt x="10853" y="13442"/>
                  </a:cubicBezTo>
                  <a:cubicBezTo>
                    <a:pt x="11375" y="12983"/>
                    <a:pt x="11886" y="12506"/>
                    <a:pt x="12392" y="12027"/>
                  </a:cubicBezTo>
                  <a:close/>
                  <a:moveTo>
                    <a:pt x="14594" y="10448"/>
                  </a:moveTo>
                  <a:cubicBezTo>
                    <a:pt x="13555" y="11990"/>
                    <a:pt x="12441" y="13479"/>
                    <a:pt x="11251" y="14908"/>
                  </a:cubicBezTo>
                  <a:cubicBezTo>
                    <a:pt x="11248" y="14911"/>
                    <a:pt x="11251" y="14914"/>
                    <a:pt x="11248" y="14917"/>
                  </a:cubicBezTo>
                  <a:cubicBezTo>
                    <a:pt x="11147" y="14845"/>
                    <a:pt x="11055" y="14761"/>
                    <a:pt x="10954" y="14692"/>
                  </a:cubicBezTo>
                  <a:cubicBezTo>
                    <a:pt x="11494" y="14042"/>
                    <a:pt x="11956" y="13329"/>
                    <a:pt x="12383" y="12602"/>
                  </a:cubicBezTo>
                  <a:lnTo>
                    <a:pt x="12383" y="12599"/>
                  </a:lnTo>
                  <a:cubicBezTo>
                    <a:pt x="13076" y="11848"/>
                    <a:pt x="13855" y="11161"/>
                    <a:pt x="14594" y="10448"/>
                  </a:cubicBezTo>
                  <a:close/>
                  <a:moveTo>
                    <a:pt x="11914" y="1"/>
                  </a:moveTo>
                  <a:cubicBezTo>
                    <a:pt x="11876" y="1"/>
                    <a:pt x="11837" y="16"/>
                    <a:pt x="11803" y="52"/>
                  </a:cubicBezTo>
                  <a:cubicBezTo>
                    <a:pt x="11745" y="113"/>
                    <a:pt x="11696" y="176"/>
                    <a:pt x="11641" y="234"/>
                  </a:cubicBezTo>
                  <a:cubicBezTo>
                    <a:pt x="11559" y="214"/>
                    <a:pt x="11477" y="204"/>
                    <a:pt x="11396" y="204"/>
                  </a:cubicBezTo>
                  <a:cubicBezTo>
                    <a:pt x="10335" y="204"/>
                    <a:pt x="9419" y="1871"/>
                    <a:pt x="8641" y="3046"/>
                  </a:cubicBezTo>
                  <a:cubicBezTo>
                    <a:pt x="8621" y="3035"/>
                    <a:pt x="8598" y="3028"/>
                    <a:pt x="8575" y="3028"/>
                  </a:cubicBezTo>
                  <a:cubicBezTo>
                    <a:pt x="8562" y="3028"/>
                    <a:pt x="8550" y="3030"/>
                    <a:pt x="8537" y="3034"/>
                  </a:cubicBezTo>
                  <a:cubicBezTo>
                    <a:pt x="8506" y="3046"/>
                    <a:pt x="8480" y="3063"/>
                    <a:pt x="8451" y="3075"/>
                  </a:cubicBezTo>
                  <a:cubicBezTo>
                    <a:pt x="8447" y="3074"/>
                    <a:pt x="8443" y="3074"/>
                    <a:pt x="8439" y="3074"/>
                  </a:cubicBezTo>
                  <a:cubicBezTo>
                    <a:pt x="8427" y="3074"/>
                    <a:pt x="8416" y="3076"/>
                    <a:pt x="8407" y="3080"/>
                  </a:cubicBezTo>
                  <a:lnTo>
                    <a:pt x="8318" y="3132"/>
                  </a:lnTo>
                  <a:cubicBezTo>
                    <a:pt x="7795" y="3334"/>
                    <a:pt x="7307" y="3620"/>
                    <a:pt x="6874" y="3978"/>
                  </a:cubicBezTo>
                  <a:cubicBezTo>
                    <a:pt x="4331" y="5448"/>
                    <a:pt x="1057" y="7385"/>
                    <a:pt x="266" y="9874"/>
                  </a:cubicBezTo>
                  <a:cubicBezTo>
                    <a:pt x="0" y="10706"/>
                    <a:pt x="656" y="10965"/>
                    <a:pt x="1296" y="10965"/>
                  </a:cubicBezTo>
                  <a:cubicBezTo>
                    <a:pt x="1511" y="10965"/>
                    <a:pt x="1724" y="10936"/>
                    <a:pt x="1900" y="10890"/>
                  </a:cubicBezTo>
                  <a:cubicBezTo>
                    <a:pt x="2659" y="10691"/>
                    <a:pt x="3057" y="10327"/>
                    <a:pt x="3582" y="10327"/>
                  </a:cubicBezTo>
                  <a:cubicBezTo>
                    <a:pt x="3986" y="10327"/>
                    <a:pt x="4464" y="10542"/>
                    <a:pt x="5238" y="11210"/>
                  </a:cubicBezTo>
                  <a:cubicBezTo>
                    <a:pt x="5258" y="11228"/>
                    <a:pt x="5275" y="11251"/>
                    <a:pt x="5295" y="11268"/>
                  </a:cubicBezTo>
                  <a:cubicBezTo>
                    <a:pt x="5266" y="11314"/>
                    <a:pt x="5235" y="11357"/>
                    <a:pt x="5206" y="11404"/>
                  </a:cubicBezTo>
                  <a:cubicBezTo>
                    <a:pt x="5132" y="11519"/>
                    <a:pt x="5241" y="11643"/>
                    <a:pt x="5352" y="11643"/>
                  </a:cubicBezTo>
                  <a:cubicBezTo>
                    <a:pt x="5389" y="11643"/>
                    <a:pt x="5426" y="11629"/>
                    <a:pt x="5457" y="11597"/>
                  </a:cubicBezTo>
                  <a:cubicBezTo>
                    <a:pt x="5486" y="11568"/>
                    <a:pt x="5515" y="11539"/>
                    <a:pt x="5544" y="11510"/>
                  </a:cubicBezTo>
                  <a:cubicBezTo>
                    <a:pt x="5878" y="11866"/>
                    <a:pt x="6208" y="12273"/>
                    <a:pt x="6615" y="12495"/>
                  </a:cubicBezTo>
                  <a:cubicBezTo>
                    <a:pt x="7463" y="12957"/>
                    <a:pt x="8292" y="13410"/>
                    <a:pt x="9106" y="13889"/>
                  </a:cubicBezTo>
                  <a:cubicBezTo>
                    <a:pt x="9092" y="13918"/>
                    <a:pt x="9077" y="13947"/>
                    <a:pt x="9066" y="13976"/>
                  </a:cubicBezTo>
                  <a:cubicBezTo>
                    <a:pt x="9001" y="14110"/>
                    <a:pt x="9113" y="14264"/>
                    <a:pt x="9237" y="14264"/>
                  </a:cubicBezTo>
                  <a:cubicBezTo>
                    <a:pt x="9279" y="14264"/>
                    <a:pt x="9322" y="14246"/>
                    <a:pt x="9360" y="14204"/>
                  </a:cubicBezTo>
                  <a:cubicBezTo>
                    <a:pt x="9389" y="14167"/>
                    <a:pt x="9421" y="14135"/>
                    <a:pt x="9453" y="14100"/>
                  </a:cubicBezTo>
                  <a:cubicBezTo>
                    <a:pt x="9799" y="14308"/>
                    <a:pt x="10140" y="14527"/>
                    <a:pt x="10477" y="14753"/>
                  </a:cubicBezTo>
                  <a:cubicBezTo>
                    <a:pt x="10435" y="14873"/>
                    <a:pt x="10528" y="15005"/>
                    <a:pt x="10634" y="15005"/>
                  </a:cubicBezTo>
                  <a:cubicBezTo>
                    <a:pt x="10672" y="15005"/>
                    <a:pt x="10713" y="14988"/>
                    <a:pt x="10749" y="14946"/>
                  </a:cubicBezTo>
                  <a:cubicBezTo>
                    <a:pt x="10752" y="14943"/>
                    <a:pt x="10755" y="14940"/>
                    <a:pt x="10757" y="14940"/>
                  </a:cubicBezTo>
                  <a:cubicBezTo>
                    <a:pt x="11130" y="15191"/>
                    <a:pt x="11497" y="15457"/>
                    <a:pt x="11857" y="15740"/>
                  </a:cubicBezTo>
                  <a:cubicBezTo>
                    <a:pt x="11888" y="15764"/>
                    <a:pt x="11921" y="15774"/>
                    <a:pt x="11953" y="15774"/>
                  </a:cubicBezTo>
                  <a:cubicBezTo>
                    <a:pt x="12070" y="15774"/>
                    <a:pt x="12171" y="15636"/>
                    <a:pt x="12060" y="15541"/>
                  </a:cubicBezTo>
                  <a:cubicBezTo>
                    <a:pt x="11895" y="15396"/>
                    <a:pt x="11713" y="15278"/>
                    <a:pt x="11543" y="15145"/>
                  </a:cubicBezTo>
                  <a:cubicBezTo>
                    <a:pt x="12227" y="14576"/>
                    <a:pt x="12885" y="13982"/>
                    <a:pt x="13526" y="13370"/>
                  </a:cubicBezTo>
                  <a:lnTo>
                    <a:pt x="13526" y="13370"/>
                  </a:lnTo>
                  <a:cubicBezTo>
                    <a:pt x="13214" y="13829"/>
                    <a:pt x="12914" y="14296"/>
                    <a:pt x="12622" y="14770"/>
                  </a:cubicBezTo>
                  <a:cubicBezTo>
                    <a:pt x="12464" y="14810"/>
                    <a:pt x="12308" y="14848"/>
                    <a:pt x="12152" y="14894"/>
                  </a:cubicBezTo>
                  <a:cubicBezTo>
                    <a:pt x="12049" y="14926"/>
                    <a:pt x="12079" y="15077"/>
                    <a:pt x="12174" y="15077"/>
                  </a:cubicBezTo>
                  <a:cubicBezTo>
                    <a:pt x="12182" y="15077"/>
                    <a:pt x="12191" y="15076"/>
                    <a:pt x="12201" y="15073"/>
                  </a:cubicBezTo>
                  <a:cubicBezTo>
                    <a:pt x="12296" y="15047"/>
                    <a:pt x="12403" y="15030"/>
                    <a:pt x="12501" y="15007"/>
                  </a:cubicBezTo>
                  <a:lnTo>
                    <a:pt x="12501" y="15007"/>
                  </a:lnTo>
                  <a:cubicBezTo>
                    <a:pt x="12478" y="15123"/>
                    <a:pt x="12578" y="15230"/>
                    <a:pt x="12686" y="15230"/>
                  </a:cubicBezTo>
                  <a:cubicBezTo>
                    <a:pt x="12728" y="15230"/>
                    <a:pt x="12772" y="15213"/>
                    <a:pt x="12810" y="15174"/>
                  </a:cubicBezTo>
                  <a:cubicBezTo>
                    <a:pt x="12905" y="15079"/>
                    <a:pt x="12992" y="14975"/>
                    <a:pt x="13084" y="14880"/>
                  </a:cubicBezTo>
                  <a:cubicBezTo>
                    <a:pt x="13901" y="14729"/>
                    <a:pt x="14765" y="14611"/>
                    <a:pt x="15463" y="14253"/>
                  </a:cubicBezTo>
                  <a:cubicBezTo>
                    <a:pt x="16373" y="13783"/>
                    <a:pt x="16679" y="12899"/>
                    <a:pt x="16924" y="11955"/>
                  </a:cubicBezTo>
                  <a:cubicBezTo>
                    <a:pt x="17187" y="10933"/>
                    <a:pt x="17071" y="10226"/>
                    <a:pt x="16728" y="9677"/>
                  </a:cubicBezTo>
                  <a:cubicBezTo>
                    <a:pt x="16739" y="9582"/>
                    <a:pt x="16676" y="9495"/>
                    <a:pt x="16581" y="9475"/>
                  </a:cubicBezTo>
                  <a:cubicBezTo>
                    <a:pt x="16404" y="9256"/>
                    <a:pt x="16197" y="9059"/>
                    <a:pt x="15971" y="8889"/>
                  </a:cubicBezTo>
                  <a:cubicBezTo>
                    <a:pt x="15961" y="8794"/>
                    <a:pt x="15882" y="8725"/>
                    <a:pt x="15792" y="8725"/>
                  </a:cubicBezTo>
                  <a:cubicBezTo>
                    <a:pt x="15778" y="8725"/>
                    <a:pt x="15763" y="8727"/>
                    <a:pt x="15749" y="8730"/>
                  </a:cubicBezTo>
                  <a:cubicBezTo>
                    <a:pt x="15172" y="8332"/>
                    <a:pt x="14479" y="7991"/>
                    <a:pt x="13809" y="7552"/>
                  </a:cubicBezTo>
                  <a:cubicBezTo>
                    <a:pt x="13784" y="7479"/>
                    <a:pt x="13712" y="7431"/>
                    <a:pt x="13634" y="7431"/>
                  </a:cubicBezTo>
                  <a:cubicBezTo>
                    <a:pt x="13632" y="7431"/>
                    <a:pt x="13629" y="7431"/>
                    <a:pt x="13627" y="7431"/>
                  </a:cubicBezTo>
                  <a:cubicBezTo>
                    <a:pt x="13610" y="7417"/>
                    <a:pt x="13593" y="7408"/>
                    <a:pt x="13572" y="7394"/>
                  </a:cubicBezTo>
                  <a:cubicBezTo>
                    <a:pt x="13543" y="7373"/>
                    <a:pt x="13514" y="7365"/>
                    <a:pt x="13488" y="7365"/>
                  </a:cubicBezTo>
                  <a:cubicBezTo>
                    <a:pt x="13374" y="7365"/>
                    <a:pt x="13302" y="7525"/>
                    <a:pt x="13379" y="7630"/>
                  </a:cubicBezTo>
                  <a:cubicBezTo>
                    <a:pt x="13113" y="7928"/>
                    <a:pt x="12888" y="8289"/>
                    <a:pt x="12680" y="8664"/>
                  </a:cubicBezTo>
                  <a:cubicBezTo>
                    <a:pt x="12695" y="8592"/>
                    <a:pt x="12718" y="8520"/>
                    <a:pt x="12729" y="8444"/>
                  </a:cubicBezTo>
                  <a:cubicBezTo>
                    <a:pt x="12741" y="8354"/>
                    <a:pt x="12665" y="8294"/>
                    <a:pt x="12596" y="8294"/>
                  </a:cubicBezTo>
                  <a:cubicBezTo>
                    <a:pt x="12550" y="8294"/>
                    <a:pt x="12509" y="8320"/>
                    <a:pt x="12498" y="8381"/>
                  </a:cubicBezTo>
                  <a:cubicBezTo>
                    <a:pt x="12420" y="8820"/>
                    <a:pt x="12282" y="9212"/>
                    <a:pt x="12123" y="9608"/>
                  </a:cubicBezTo>
                  <a:cubicBezTo>
                    <a:pt x="12109" y="9625"/>
                    <a:pt x="12097" y="9648"/>
                    <a:pt x="12083" y="9669"/>
                  </a:cubicBezTo>
                  <a:cubicBezTo>
                    <a:pt x="12071" y="9692"/>
                    <a:pt x="12065" y="9718"/>
                    <a:pt x="12065" y="9744"/>
                  </a:cubicBezTo>
                  <a:cubicBezTo>
                    <a:pt x="11973" y="9963"/>
                    <a:pt x="11878" y="10185"/>
                    <a:pt x="11777" y="10416"/>
                  </a:cubicBezTo>
                  <a:cubicBezTo>
                    <a:pt x="11725" y="10540"/>
                    <a:pt x="11817" y="10783"/>
                    <a:pt x="11846" y="10858"/>
                  </a:cubicBezTo>
                  <a:cubicBezTo>
                    <a:pt x="11843" y="10861"/>
                    <a:pt x="11843" y="10861"/>
                    <a:pt x="11840" y="10864"/>
                  </a:cubicBezTo>
                  <a:cubicBezTo>
                    <a:pt x="11829" y="10841"/>
                    <a:pt x="11805" y="10797"/>
                    <a:pt x="11753" y="10702"/>
                  </a:cubicBezTo>
                  <a:cubicBezTo>
                    <a:pt x="11589" y="10402"/>
                    <a:pt x="11421" y="10102"/>
                    <a:pt x="11257" y="9801"/>
                  </a:cubicBezTo>
                  <a:cubicBezTo>
                    <a:pt x="11150" y="9608"/>
                    <a:pt x="11046" y="9417"/>
                    <a:pt x="10939" y="9227"/>
                  </a:cubicBezTo>
                  <a:cubicBezTo>
                    <a:pt x="10928" y="9172"/>
                    <a:pt x="10905" y="9120"/>
                    <a:pt x="10870" y="9077"/>
                  </a:cubicBezTo>
                  <a:cubicBezTo>
                    <a:pt x="10873" y="9031"/>
                    <a:pt x="10853" y="8987"/>
                    <a:pt x="10818" y="8958"/>
                  </a:cubicBezTo>
                  <a:cubicBezTo>
                    <a:pt x="10267" y="8531"/>
                    <a:pt x="9681" y="8156"/>
                    <a:pt x="9063" y="7832"/>
                  </a:cubicBezTo>
                  <a:cubicBezTo>
                    <a:pt x="9092" y="7783"/>
                    <a:pt x="9121" y="7734"/>
                    <a:pt x="9149" y="7685"/>
                  </a:cubicBezTo>
                  <a:cubicBezTo>
                    <a:pt x="9212" y="7571"/>
                    <a:pt x="9107" y="7440"/>
                    <a:pt x="9000" y="7440"/>
                  </a:cubicBezTo>
                  <a:cubicBezTo>
                    <a:pt x="8963" y="7440"/>
                    <a:pt x="8926" y="7455"/>
                    <a:pt x="8895" y="7492"/>
                  </a:cubicBezTo>
                  <a:cubicBezTo>
                    <a:pt x="8846" y="7555"/>
                    <a:pt x="8791" y="7613"/>
                    <a:pt x="8739" y="7674"/>
                  </a:cubicBezTo>
                  <a:cubicBezTo>
                    <a:pt x="8676" y="7642"/>
                    <a:pt x="8610" y="7607"/>
                    <a:pt x="8546" y="7575"/>
                  </a:cubicBezTo>
                  <a:cubicBezTo>
                    <a:pt x="8515" y="7562"/>
                    <a:pt x="8484" y="7555"/>
                    <a:pt x="8453" y="7555"/>
                  </a:cubicBezTo>
                  <a:cubicBezTo>
                    <a:pt x="8356" y="7555"/>
                    <a:pt x="8273" y="7623"/>
                    <a:pt x="8266" y="7737"/>
                  </a:cubicBezTo>
                  <a:cubicBezTo>
                    <a:pt x="8312" y="6909"/>
                    <a:pt x="7588" y="6233"/>
                    <a:pt x="8552" y="5592"/>
                  </a:cubicBezTo>
                  <a:cubicBezTo>
                    <a:pt x="9093" y="5233"/>
                    <a:pt x="9728" y="4992"/>
                    <a:pt x="10373" y="4992"/>
                  </a:cubicBezTo>
                  <a:cubicBezTo>
                    <a:pt x="10547" y="4992"/>
                    <a:pt x="10722" y="5009"/>
                    <a:pt x="10896" y="5046"/>
                  </a:cubicBezTo>
                  <a:cubicBezTo>
                    <a:pt x="10997" y="5068"/>
                    <a:pt x="11091" y="5078"/>
                    <a:pt x="11178" y="5078"/>
                  </a:cubicBezTo>
                  <a:cubicBezTo>
                    <a:pt x="11522" y="5078"/>
                    <a:pt x="11778" y="4922"/>
                    <a:pt x="12088" y="4691"/>
                  </a:cubicBezTo>
                  <a:cubicBezTo>
                    <a:pt x="12917" y="4076"/>
                    <a:pt x="13569" y="2529"/>
                    <a:pt x="12995" y="1542"/>
                  </a:cubicBezTo>
                  <a:cubicBezTo>
                    <a:pt x="12646" y="944"/>
                    <a:pt x="12311" y="580"/>
                    <a:pt x="11987" y="384"/>
                  </a:cubicBezTo>
                  <a:cubicBezTo>
                    <a:pt x="12010" y="341"/>
                    <a:pt x="12039" y="297"/>
                    <a:pt x="12060" y="251"/>
                  </a:cubicBezTo>
                  <a:cubicBezTo>
                    <a:pt x="12120" y="131"/>
                    <a:pt x="12023" y="1"/>
                    <a:pt x="11914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873" name="Google Shape;8873;p57"/>
            <p:cNvSpPr/>
            <p:nvPr/>
          </p:nvSpPr>
          <p:spPr>
            <a:xfrm>
              <a:off x="1539350" y="1278375"/>
              <a:ext cx="75750" cy="77625"/>
            </a:xfrm>
            <a:custGeom>
              <a:rect b="b" l="l" r="r" t="t"/>
              <a:pathLst>
                <a:path extrusionOk="0" h="3105" w="3030">
                  <a:moveTo>
                    <a:pt x="2033" y="1173"/>
                  </a:moveTo>
                  <a:cubicBezTo>
                    <a:pt x="2224" y="1326"/>
                    <a:pt x="2385" y="1514"/>
                    <a:pt x="2507" y="1728"/>
                  </a:cubicBezTo>
                  <a:cubicBezTo>
                    <a:pt x="2712" y="2109"/>
                    <a:pt x="2553" y="2487"/>
                    <a:pt x="2186" y="2683"/>
                  </a:cubicBezTo>
                  <a:cubicBezTo>
                    <a:pt x="2175" y="2689"/>
                    <a:pt x="2160" y="2689"/>
                    <a:pt x="2146" y="2698"/>
                  </a:cubicBezTo>
                  <a:cubicBezTo>
                    <a:pt x="2308" y="2507"/>
                    <a:pt x="2423" y="2031"/>
                    <a:pt x="2484" y="1837"/>
                  </a:cubicBezTo>
                  <a:cubicBezTo>
                    <a:pt x="2523" y="1718"/>
                    <a:pt x="2408" y="1605"/>
                    <a:pt x="2298" y="1605"/>
                  </a:cubicBezTo>
                  <a:cubicBezTo>
                    <a:pt x="2256" y="1605"/>
                    <a:pt x="2215" y="1622"/>
                    <a:pt x="2183" y="1661"/>
                  </a:cubicBezTo>
                  <a:cubicBezTo>
                    <a:pt x="2039" y="1837"/>
                    <a:pt x="1886" y="2002"/>
                    <a:pt x="1721" y="2155"/>
                  </a:cubicBezTo>
                  <a:cubicBezTo>
                    <a:pt x="1851" y="1837"/>
                    <a:pt x="1958" y="1508"/>
                    <a:pt x="2033" y="1173"/>
                  </a:cubicBezTo>
                  <a:close/>
                  <a:moveTo>
                    <a:pt x="576" y="0"/>
                  </a:moveTo>
                  <a:cubicBezTo>
                    <a:pt x="441" y="0"/>
                    <a:pt x="372" y="202"/>
                    <a:pt x="503" y="278"/>
                  </a:cubicBezTo>
                  <a:cubicBezTo>
                    <a:pt x="555" y="307"/>
                    <a:pt x="613" y="333"/>
                    <a:pt x="668" y="362"/>
                  </a:cubicBezTo>
                  <a:cubicBezTo>
                    <a:pt x="497" y="605"/>
                    <a:pt x="359" y="870"/>
                    <a:pt x="255" y="1150"/>
                  </a:cubicBezTo>
                  <a:cubicBezTo>
                    <a:pt x="238" y="963"/>
                    <a:pt x="229" y="775"/>
                    <a:pt x="232" y="587"/>
                  </a:cubicBezTo>
                  <a:cubicBezTo>
                    <a:pt x="233" y="528"/>
                    <a:pt x="189" y="498"/>
                    <a:pt x="144" y="498"/>
                  </a:cubicBezTo>
                  <a:cubicBezTo>
                    <a:pt x="99" y="498"/>
                    <a:pt x="53" y="528"/>
                    <a:pt x="50" y="587"/>
                  </a:cubicBezTo>
                  <a:cubicBezTo>
                    <a:pt x="1" y="1381"/>
                    <a:pt x="122" y="2282"/>
                    <a:pt x="789" y="2802"/>
                  </a:cubicBezTo>
                  <a:cubicBezTo>
                    <a:pt x="884" y="2874"/>
                    <a:pt x="988" y="2931"/>
                    <a:pt x="1098" y="2978"/>
                  </a:cubicBezTo>
                  <a:cubicBezTo>
                    <a:pt x="1135" y="3017"/>
                    <a:pt x="1186" y="3037"/>
                    <a:pt x="1239" y="3037"/>
                  </a:cubicBezTo>
                  <a:cubicBezTo>
                    <a:pt x="1249" y="3037"/>
                    <a:pt x="1259" y="3037"/>
                    <a:pt x="1268" y="3035"/>
                  </a:cubicBezTo>
                  <a:cubicBezTo>
                    <a:pt x="1415" y="3082"/>
                    <a:pt x="1566" y="3104"/>
                    <a:pt x="1717" y="3104"/>
                  </a:cubicBezTo>
                  <a:cubicBezTo>
                    <a:pt x="1934" y="3104"/>
                    <a:pt x="2150" y="3057"/>
                    <a:pt x="2351" y="2963"/>
                  </a:cubicBezTo>
                  <a:cubicBezTo>
                    <a:pt x="2807" y="2750"/>
                    <a:pt x="3029" y="2227"/>
                    <a:pt x="2871" y="1751"/>
                  </a:cubicBezTo>
                  <a:cubicBezTo>
                    <a:pt x="2596" y="882"/>
                    <a:pt x="1418" y="244"/>
                    <a:pt x="619" y="7"/>
                  </a:cubicBezTo>
                  <a:cubicBezTo>
                    <a:pt x="604" y="2"/>
                    <a:pt x="589" y="0"/>
                    <a:pt x="576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874" name="Google Shape;8874;p57"/>
            <p:cNvSpPr/>
            <p:nvPr/>
          </p:nvSpPr>
          <p:spPr>
            <a:xfrm>
              <a:off x="1546875" y="1112825"/>
              <a:ext cx="224550" cy="180650"/>
            </a:xfrm>
            <a:custGeom>
              <a:rect b="b" l="l" r="r" t="t"/>
              <a:pathLst>
                <a:path extrusionOk="0" h="7226" w="8982">
                  <a:moveTo>
                    <a:pt x="1738" y="363"/>
                  </a:moveTo>
                  <a:cubicBezTo>
                    <a:pt x="1981" y="363"/>
                    <a:pt x="2234" y="440"/>
                    <a:pt x="2480" y="610"/>
                  </a:cubicBezTo>
                  <a:cubicBezTo>
                    <a:pt x="2462" y="603"/>
                    <a:pt x="2444" y="600"/>
                    <a:pt x="2426" y="600"/>
                  </a:cubicBezTo>
                  <a:cubicBezTo>
                    <a:pt x="2388" y="600"/>
                    <a:pt x="2351" y="614"/>
                    <a:pt x="2324" y="641"/>
                  </a:cubicBezTo>
                  <a:cubicBezTo>
                    <a:pt x="1799" y="1218"/>
                    <a:pt x="1349" y="1849"/>
                    <a:pt x="845" y="2438"/>
                  </a:cubicBezTo>
                  <a:lnTo>
                    <a:pt x="845" y="2438"/>
                  </a:lnTo>
                  <a:cubicBezTo>
                    <a:pt x="1150" y="2080"/>
                    <a:pt x="1441" y="946"/>
                    <a:pt x="1588" y="373"/>
                  </a:cubicBezTo>
                  <a:cubicBezTo>
                    <a:pt x="1637" y="366"/>
                    <a:pt x="1688" y="363"/>
                    <a:pt x="1738" y="363"/>
                  </a:cubicBezTo>
                  <a:close/>
                  <a:moveTo>
                    <a:pt x="2567" y="664"/>
                  </a:moveTo>
                  <a:cubicBezTo>
                    <a:pt x="2590" y="682"/>
                    <a:pt x="2616" y="690"/>
                    <a:pt x="2639" y="711"/>
                  </a:cubicBezTo>
                  <a:cubicBezTo>
                    <a:pt x="2850" y="895"/>
                    <a:pt x="2994" y="1115"/>
                    <a:pt x="3118" y="1340"/>
                  </a:cubicBezTo>
                  <a:cubicBezTo>
                    <a:pt x="2613" y="1767"/>
                    <a:pt x="2160" y="2249"/>
                    <a:pt x="1709" y="2734"/>
                  </a:cubicBezTo>
                  <a:cubicBezTo>
                    <a:pt x="2047" y="2111"/>
                    <a:pt x="2362" y="1481"/>
                    <a:pt x="2598" y="803"/>
                  </a:cubicBezTo>
                  <a:cubicBezTo>
                    <a:pt x="2616" y="754"/>
                    <a:pt x="2601" y="702"/>
                    <a:pt x="2567" y="664"/>
                  </a:cubicBezTo>
                  <a:close/>
                  <a:moveTo>
                    <a:pt x="3317" y="1756"/>
                  </a:moveTo>
                  <a:cubicBezTo>
                    <a:pt x="3384" y="1917"/>
                    <a:pt x="3450" y="2082"/>
                    <a:pt x="3519" y="2241"/>
                  </a:cubicBezTo>
                  <a:lnTo>
                    <a:pt x="3522" y="2241"/>
                  </a:lnTo>
                  <a:cubicBezTo>
                    <a:pt x="3514" y="2246"/>
                    <a:pt x="3508" y="2244"/>
                    <a:pt x="3499" y="2249"/>
                  </a:cubicBezTo>
                  <a:cubicBezTo>
                    <a:pt x="3176" y="2538"/>
                    <a:pt x="2867" y="2844"/>
                    <a:pt x="2564" y="3153"/>
                  </a:cubicBezTo>
                  <a:cubicBezTo>
                    <a:pt x="2829" y="2694"/>
                    <a:pt x="3081" y="2229"/>
                    <a:pt x="3317" y="1756"/>
                  </a:cubicBezTo>
                  <a:close/>
                  <a:moveTo>
                    <a:pt x="2277" y="1183"/>
                  </a:moveTo>
                  <a:cubicBezTo>
                    <a:pt x="2305" y="1183"/>
                    <a:pt x="1758" y="1964"/>
                    <a:pt x="1625" y="2226"/>
                  </a:cubicBezTo>
                  <a:cubicBezTo>
                    <a:pt x="1371" y="2714"/>
                    <a:pt x="1074" y="3188"/>
                    <a:pt x="800" y="3664"/>
                  </a:cubicBezTo>
                  <a:cubicBezTo>
                    <a:pt x="707" y="3569"/>
                    <a:pt x="635" y="3456"/>
                    <a:pt x="589" y="3332"/>
                  </a:cubicBezTo>
                  <a:lnTo>
                    <a:pt x="586" y="3332"/>
                  </a:lnTo>
                  <a:cubicBezTo>
                    <a:pt x="563" y="3266"/>
                    <a:pt x="543" y="3196"/>
                    <a:pt x="528" y="3127"/>
                  </a:cubicBezTo>
                  <a:cubicBezTo>
                    <a:pt x="961" y="2775"/>
                    <a:pt x="1354" y="2371"/>
                    <a:pt x="1689" y="1923"/>
                  </a:cubicBezTo>
                  <a:cubicBezTo>
                    <a:pt x="2108" y="1376"/>
                    <a:pt x="2264" y="1183"/>
                    <a:pt x="2277" y="1183"/>
                  </a:cubicBezTo>
                  <a:close/>
                  <a:moveTo>
                    <a:pt x="3713" y="2616"/>
                  </a:moveTo>
                  <a:cubicBezTo>
                    <a:pt x="3811" y="2778"/>
                    <a:pt x="3935" y="2922"/>
                    <a:pt x="4082" y="3043"/>
                  </a:cubicBezTo>
                  <a:lnTo>
                    <a:pt x="4085" y="3043"/>
                  </a:lnTo>
                  <a:cubicBezTo>
                    <a:pt x="3719" y="3294"/>
                    <a:pt x="3372" y="3577"/>
                    <a:pt x="3049" y="3883"/>
                  </a:cubicBezTo>
                  <a:lnTo>
                    <a:pt x="3049" y="3883"/>
                  </a:lnTo>
                  <a:cubicBezTo>
                    <a:pt x="3285" y="3471"/>
                    <a:pt x="3514" y="3052"/>
                    <a:pt x="3713" y="2616"/>
                  </a:cubicBezTo>
                  <a:close/>
                  <a:moveTo>
                    <a:pt x="2659" y="2246"/>
                  </a:moveTo>
                  <a:lnTo>
                    <a:pt x="2659" y="2246"/>
                  </a:lnTo>
                  <a:cubicBezTo>
                    <a:pt x="2321" y="2864"/>
                    <a:pt x="1969" y="3473"/>
                    <a:pt x="1617" y="4083"/>
                  </a:cubicBezTo>
                  <a:cubicBezTo>
                    <a:pt x="1438" y="4002"/>
                    <a:pt x="1253" y="3950"/>
                    <a:pt x="1086" y="3869"/>
                  </a:cubicBezTo>
                  <a:cubicBezTo>
                    <a:pt x="1634" y="3352"/>
                    <a:pt x="2131" y="2783"/>
                    <a:pt x="2659" y="2246"/>
                  </a:cubicBezTo>
                  <a:close/>
                  <a:moveTo>
                    <a:pt x="2994" y="3240"/>
                  </a:moveTo>
                  <a:cubicBezTo>
                    <a:pt x="2743" y="3693"/>
                    <a:pt x="2480" y="4137"/>
                    <a:pt x="2226" y="4588"/>
                  </a:cubicBezTo>
                  <a:lnTo>
                    <a:pt x="2226" y="4591"/>
                  </a:lnTo>
                  <a:cubicBezTo>
                    <a:pt x="2142" y="4484"/>
                    <a:pt x="2053" y="4386"/>
                    <a:pt x="1955" y="4296"/>
                  </a:cubicBezTo>
                  <a:cubicBezTo>
                    <a:pt x="2298" y="3941"/>
                    <a:pt x="2645" y="3589"/>
                    <a:pt x="2994" y="3240"/>
                  </a:cubicBezTo>
                  <a:close/>
                  <a:moveTo>
                    <a:pt x="4420" y="3248"/>
                  </a:moveTo>
                  <a:cubicBezTo>
                    <a:pt x="4538" y="3306"/>
                    <a:pt x="4663" y="3349"/>
                    <a:pt x="4792" y="3375"/>
                  </a:cubicBezTo>
                  <a:cubicBezTo>
                    <a:pt x="4850" y="3387"/>
                    <a:pt x="4911" y="3393"/>
                    <a:pt x="4971" y="3398"/>
                  </a:cubicBezTo>
                  <a:cubicBezTo>
                    <a:pt x="4946" y="3404"/>
                    <a:pt x="4920" y="3413"/>
                    <a:pt x="4896" y="3430"/>
                  </a:cubicBezTo>
                  <a:cubicBezTo>
                    <a:pt x="4429" y="3846"/>
                    <a:pt x="3975" y="4273"/>
                    <a:pt x="3528" y="4709"/>
                  </a:cubicBezTo>
                  <a:cubicBezTo>
                    <a:pt x="3840" y="4233"/>
                    <a:pt x="4169" y="3768"/>
                    <a:pt x="4420" y="3248"/>
                  </a:cubicBezTo>
                  <a:close/>
                  <a:moveTo>
                    <a:pt x="3687" y="3817"/>
                  </a:moveTo>
                  <a:cubicBezTo>
                    <a:pt x="3361" y="4337"/>
                    <a:pt x="3008" y="4836"/>
                    <a:pt x="2734" y="5388"/>
                  </a:cubicBezTo>
                  <a:cubicBezTo>
                    <a:pt x="2653" y="5243"/>
                    <a:pt x="2572" y="5099"/>
                    <a:pt x="2486" y="4963"/>
                  </a:cubicBezTo>
                  <a:cubicBezTo>
                    <a:pt x="2878" y="4562"/>
                    <a:pt x="3265" y="4175"/>
                    <a:pt x="3684" y="3817"/>
                  </a:cubicBezTo>
                  <a:close/>
                  <a:moveTo>
                    <a:pt x="5139" y="3421"/>
                  </a:moveTo>
                  <a:lnTo>
                    <a:pt x="5139" y="3421"/>
                  </a:lnTo>
                  <a:cubicBezTo>
                    <a:pt x="5256" y="3429"/>
                    <a:pt x="5373" y="3432"/>
                    <a:pt x="5489" y="3432"/>
                  </a:cubicBezTo>
                  <a:cubicBezTo>
                    <a:pt x="5655" y="3432"/>
                    <a:pt x="5821" y="3427"/>
                    <a:pt x="5986" y="3427"/>
                  </a:cubicBezTo>
                  <a:cubicBezTo>
                    <a:pt x="6350" y="3427"/>
                    <a:pt x="6707" y="3450"/>
                    <a:pt x="7044" y="3595"/>
                  </a:cubicBezTo>
                  <a:cubicBezTo>
                    <a:pt x="6660" y="3953"/>
                    <a:pt x="6291" y="4322"/>
                    <a:pt x="5942" y="4706"/>
                  </a:cubicBezTo>
                  <a:cubicBezTo>
                    <a:pt x="6115" y="4478"/>
                    <a:pt x="6276" y="4247"/>
                    <a:pt x="6455" y="4019"/>
                  </a:cubicBezTo>
                  <a:cubicBezTo>
                    <a:pt x="6569" y="3872"/>
                    <a:pt x="6461" y="3701"/>
                    <a:pt x="6318" y="3701"/>
                  </a:cubicBezTo>
                  <a:cubicBezTo>
                    <a:pt x="6276" y="3701"/>
                    <a:pt x="6230" y="3716"/>
                    <a:pt x="6187" y="3751"/>
                  </a:cubicBezTo>
                  <a:cubicBezTo>
                    <a:pt x="5448" y="4351"/>
                    <a:pt x="4749" y="4989"/>
                    <a:pt x="4074" y="5650"/>
                  </a:cubicBezTo>
                  <a:cubicBezTo>
                    <a:pt x="4460" y="4995"/>
                    <a:pt x="4870" y="4351"/>
                    <a:pt x="5188" y="3655"/>
                  </a:cubicBezTo>
                  <a:cubicBezTo>
                    <a:pt x="5228" y="3575"/>
                    <a:pt x="5208" y="3479"/>
                    <a:pt x="5139" y="3421"/>
                  </a:cubicBezTo>
                  <a:close/>
                  <a:moveTo>
                    <a:pt x="8237" y="5194"/>
                  </a:moveTo>
                  <a:lnTo>
                    <a:pt x="8237" y="5194"/>
                  </a:lnTo>
                  <a:cubicBezTo>
                    <a:pt x="8248" y="5382"/>
                    <a:pt x="8214" y="5569"/>
                    <a:pt x="8139" y="5740"/>
                  </a:cubicBezTo>
                  <a:cubicBezTo>
                    <a:pt x="7960" y="6130"/>
                    <a:pt x="7541" y="6265"/>
                    <a:pt x="7088" y="6294"/>
                  </a:cubicBezTo>
                  <a:cubicBezTo>
                    <a:pt x="7287" y="6072"/>
                    <a:pt x="7495" y="5855"/>
                    <a:pt x="7700" y="5639"/>
                  </a:cubicBezTo>
                  <a:cubicBezTo>
                    <a:pt x="7741" y="5673"/>
                    <a:pt x="7793" y="5694"/>
                    <a:pt x="7844" y="5694"/>
                  </a:cubicBezTo>
                  <a:cubicBezTo>
                    <a:pt x="7902" y="5694"/>
                    <a:pt x="7959" y="5668"/>
                    <a:pt x="8000" y="5604"/>
                  </a:cubicBezTo>
                  <a:cubicBezTo>
                    <a:pt x="8092" y="5474"/>
                    <a:pt x="8159" y="5330"/>
                    <a:pt x="8237" y="5194"/>
                  </a:cubicBezTo>
                  <a:close/>
                  <a:moveTo>
                    <a:pt x="4354" y="4438"/>
                  </a:moveTo>
                  <a:lnTo>
                    <a:pt x="4354" y="4438"/>
                  </a:lnTo>
                  <a:cubicBezTo>
                    <a:pt x="3990" y="5064"/>
                    <a:pt x="3603" y="5676"/>
                    <a:pt x="3280" y="6326"/>
                  </a:cubicBezTo>
                  <a:cubicBezTo>
                    <a:pt x="3158" y="6153"/>
                    <a:pt x="3049" y="5974"/>
                    <a:pt x="2951" y="5789"/>
                  </a:cubicBezTo>
                  <a:cubicBezTo>
                    <a:pt x="3413" y="5333"/>
                    <a:pt x="3880" y="4882"/>
                    <a:pt x="4354" y="4438"/>
                  </a:cubicBezTo>
                  <a:close/>
                  <a:moveTo>
                    <a:pt x="5156" y="5139"/>
                  </a:moveTo>
                  <a:lnTo>
                    <a:pt x="5156" y="5139"/>
                  </a:lnTo>
                  <a:cubicBezTo>
                    <a:pt x="4775" y="5673"/>
                    <a:pt x="4426" y="6231"/>
                    <a:pt x="4111" y="6808"/>
                  </a:cubicBezTo>
                  <a:cubicBezTo>
                    <a:pt x="4103" y="6822"/>
                    <a:pt x="4111" y="6837"/>
                    <a:pt x="4105" y="6851"/>
                  </a:cubicBezTo>
                  <a:cubicBezTo>
                    <a:pt x="3918" y="6851"/>
                    <a:pt x="3736" y="6785"/>
                    <a:pt x="3594" y="6666"/>
                  </a:cubicBezTo>
                  <a:lnTo>
                    <a:pt x="3594" y="6664"/>
                  </a:lnTo>
                  <a:cubicBezTo>
                    <a:pt x="4094" y="6132"/>
                    <a:pt x="4616" y="5627"/>
                    <a:pt x="5156" y="5139"/>
                  </a:cubicBezTo>
                  <a:close/>
                  <a:moveTo>
                    <a:pt x="1518" y="0"/>
                  </a:moveTo>
                  <a:cubicBezTo>
                    <a:pt x="577" y="0"/>
                    <a:pt x="135" y="796"/>
                    <a:pt x="40" y="1646"/>
                  </a:cubicBezTo>
                  <a:cubicBezTo>
                    <a:pt x="0" y="2018"/>
                    <a:pt x="6" y="2599"/>
                    <a:pt x="130" y="3115"/>
                  </a:cubicBezTo>
                  <a:cubicBezTo>
                    <a:pt x="124" y="3153"/>
                    <a:pt x="136" y="3193"/>
                    <a:pt x="162" y="3222"/>
                  </a:cubicBezTo>
                  <a:cubicBezTo>
                    <a:pt x="286" y="3655"/>
                    <a:pt x="497" y="4031"/>
                    <a:pt x="863" y="4166"/>
                  </a:cubicBezTo>
                  <a:cubicBezTo>
                    <a:pt x="2266" y="4698"/>
                    <a:pt x="2307" y="5951"/>
                    <a:pt x="3268" y="6921"/>
                  </a:cubicBezTo>
                  <a:cubicBezTo>
                    <a:pt x="3483" y="7138"/>
                    <a:pt x="3713" y="7225"/>
                    <a:pt x="3945" y="7225"/>
                  </a:cubicBezTo>
                  <a:cubicBezTo>
                    <a:pt x="4568" y="7225"/>
                    <a:pt x="5204" y="6595"/>
                    <a:pt x="5598" y="6176"/>
                  </a:cubicBezTo>
                  <a:cubicBezTo>
                    <a:pt x="5658" y="6111"/>
                    <a:pt x="5600" y="6025"/>
                    <a:pt x="5534" y="6025"/>
                  </a:cubicBezTo>
                  <a:cubicBezTo>
                    <a:pt x="5513" y="6025"/>
                    <a:pt x="5493" y="6033"/>
                    <a:pt x="5474" y="6052"/>
                  </a:cubicBezTo>
                  <a:cubicBezTo>
                    <a:pt x="5257" y="6268"/>
                    <a:pt x="5018" y="6462"/>
                    <a:pt x="4761" y="6629"/>
                  </a:cubicBezTo>
                  <a:cubicBezTo>
                    <a:pt x="5350" y="5951"/>
                    <a:pt x="5933" y="5266"/>
                    <a:pt x="6548" y="4617"/>
                  </a:cubicBezTo>
                  <a:lnTo>
                    <a:pt x="6548" y="4617"/>
                  </a:lnTo>
                  <a:cubicBezTo>
                    <a:pt x="6343" y="4914"/>
                    <a:pt x="6152" y="5217"/>
                    <a:pt x="5939" y="5512"/>
                  </a:cubicBezTo>
                  <a:cubicBezTo>
                    <a:pt x="5838" y="5652"/>
                    <a:pt x="5975" y="5793"/>
                    <a:pt x="6114" y="5793"/>
                  </a:cubicBezTo>
                  <a:cubicBezTo>
                    <a:pt x="6159" y="5793"/>
                    <a:pt x="6204" y="5779"/>
                    <a:pt x="6242" y="5746"/>
                  </a:cubicBezTo>
                  <a:cubicBezTo>
                    <a:pt x="6533" y="5477"/>
                    <a:pt x="6834" y="5223"/>
                    <a:pt x="7134" y="4966"/>
                  </a:cubicBezTo>
                  <a:lnTo>
                    <a:pt x="7134" y="4966"/>
                  </a:lnTo>
                  <a:cubicBezTo>
                    <a:pt x="6912" y="5396"/>
                    <a:pt x="6704" y="5829"/>
                    <a:pt x="6516" y="6277"/>
                  </a:cubicBezTo>
                  <a:cubicBezTo>
                    <a:pt x="6239" y="6251"/>
                    <a:pt x="5985" y="6205"/>
                    <a:pt x="5800" y="6173"/>
                  </a:cubicBezTo>
                  <a:cubicBezTo>
                    <a:pt x="5788" y="6170"/>
                    <a:pt x="5775" y="6169"/>
                    <a:pt x="5764" y="6169"/>
                  </a:cubicBezTo>
                  <a:cubicBezTo>
                    <a:pt x="5580" y="6169"/>
                    <a:pt x="5512" y="6452"/>
                    <a:pt x="5711" y="6490"/>
                  </a:cubicBezTo>
                  <a:cubicBezTo>
                    <a:pt x="5973" y="6542"/>
                    <a:pt x="6239" y="6580"/>
                    <a:pt x="6504" y="6603"/>
                  </a:cubicBezTo>
                  <a:cubicBezTo>
                    <a:pt x="6548" y="6643"/>
                    <a:pt x="6604" y="6668"/>
                    <a:pt x="6659" y="6668"/>
                  </a:cubicBezTo>
                  <a:cubicBezTo>
                    <a:pt x="6704" y="6668"/>
                    <a:pt x="6747" y="6652"/>
                    <a:pt x="6782" y="6615"/>
                  </a:cubicBezTo>
                  <a:cubicBezTo>
                    <a:pt x="6793" y="6615"/>
                    <a:pt x="6803" y="6615"/>
                    <a:pt x="6814" y="6615"/>
                  </a:cubicBezTo>
                  <a:cubicBezTo>
                    <a:pt x="7432" y="6615"/>
                    <a:pt x="8019" y="6452"/>
                    <a:pt x="8424" y="5904"/>
                  </a:cubicBezTo>
                  <a:cubicBezTo>
                    <a:pt x="8982" y="5154"/>
                    <a:pt x="8202" y="4129"/>
                    <a:pt x="7697" y="3618"/>
                  </a:cubicBezTo>
                  <a:cubicBezTo>
                    <a:pt x="7757" y="3523"/>
                    <a:pt x="7827" y="3430"/>
                    <a:pt x="7887" y="3335"/>
                  </a:cubicBezTo>
                  <a:cubicBezTo>
                    <a:pt x="7983" y="3187"/>
                    <a:pt x="7853" y="3058"/>
                    <a:pt x="7717" y="3058"/>
                  </a:cubicBezTo>
                  <a:cubicBezTo>
                    <a:pt x="7672" y="3058"/>
                    <a:pt x="7626" y="3072"/>
                    <a:pt x="7587" y="3104"/>
                  </a:cubicBezTo>
                  <a:cubicBezTo>
                    <a:pt x="7495" y="3179"/>
                    <a:pt x="7411" y="3266"/>
                    <a:pt x="7322" y="3344"/>
                  </a:cubicBezTo>
                  <a:cubicBezTo>
                    <a:pt x="6222" y="2760"/>
                    <a:pt x="4634" y="3624"/>
                    <a:pt x="3872" y="2336"/>
                  </a:cubicBezTo>
                  <a:cubicBezTo>
                    <a:pt x="3704" y="2056"/>
                    <a:pt x="3574" y="1773"/>
                    <a:pt x="3447" y="1505"/>
                  </a:cubicBezTo>
                  <a:lnTo>
                    <a:pt x="3453" y="1493"/>
                  </a:lnTo>
                  <a:cubicBezTo>
                    <a:pt x="3514" y="1383"/>
                    <a:pt x="3441" y="1250"/>
                    <a:pt x="3317" y="1242"/>
                  </a:cubicBezTo>
                  <a:cubicBezTo>
                    <a:pt x="2982" y="581"/>
                    <a:pt x="2601" y="61"/>
                    <a:pt x="1623" y="3"/>
                  </a:cubicBezTo>
                  <a:cubicBezTo>
                    <a:pt x="1587" y="1"/>
                    <a:pt x="1553" y="0"/>
                    <a:pt x="151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875" name="Google Shape;8875;p57"/>
            <p:cNvSpPr/>
            <p:nvPr/>
          </p:nvSpPr>
          <p:spPr>
            <a:xfrm>
              <a:off x="1737125" y="905350"/>
              <a:ext cx="192825" cy="321850"/>
            </a:xfrm>
            <a:custGeom>
              <a:rect b="b" l="l" r="r" t="t"/>
              <a:pathLst>
                <a:path extrusionOk="0" h="12874" w="7713">
                  <a:moveTo>
                    <a:pt x="2523" y="1009"/>
                  </a:moveTo>
                  <a:cubicBezTo>
                    <a:pt x="1921" y="1856"/>
                    <a:pt x="1371" y="2721"/>
                    <a:pt x="901" y="3654"/>
                  </a:cubicBezTo>
                  <a:cubicBezTo>
                    <a:pt x="1260" y="2540"/>
                    <a:pt x="1908" y="1342"/>
                    <a:pt x="2523" y="1009"/>
                  </a:cubicBezTo>
                  <a:close/>
                  <a:moveTo>
                    <a:pt x="3306" y="1189"/>
                  </a:moveTo>
                  <a:cubicBezTo>
                    <a:pt x="3418" y="1342"/>
                    <a:pt x="3508" y="1512"/>
                    <a:pt x="3569" y="1694"/>
                  </a:cubicBezTo>
                  <a:cubicBezTo>
                    <a:pt x="3561" y="1693"/>
                    <a:pt x="3554" y="1692"/>
                    <a:pt x="3546" y="1692"/>
                  </a:cubicBezTo>
                  <a:cubicBezTo>
                    <a:pt x="3496" y="1692"/>
                    <a:pt x="3446" y="1717"/>
                    <a:pt x="3416" y="1757"/>
                  </a:cubicBezTo>
                  <a:cubicBezTo>
                    <a:pt x="2864" y="2551"/>
                    <a:pt x="2310" y="3319"/>
                    <a:pt x="1698" y="4067"/>
                  </a:cubicBezTo>
                  <a:cubicBezTo>
                    <a:pt x="1571" y="4229"/>
                    <a:pt x="1213" y="4696"/>
                    <a:pt x="982" y="4979"/>
                  </a:cubicBezTo>
                  <a:lnTo>
                    <a:pt x="979" y="4979"/>
                  </a:lnTo>
                  <a:cubicBezTo>
                    <a:pt x="988" y="4950"/>
                    <a:pt x="982" y="4922"/>
                    <a:pt x="967" y="4896"/>
                  </a:cubicBezTo>
                  <a:cubicBezTo>
                    <a:pt x="1028" y="4803"/>
                    <a:pt x="1097" y="4699"/>
                    <a:pt x="1193" y="4561"/>
                  </a:cubicBezTo>
                  <a:cubicBezTo>
                    <a:pt x="1686" y="3839"/>
                    <a:pt x="2128" y="3120"/>
                    <a:pt x="2509" y="2369"/>
                  </a:cubicBezTo>
                  <a:cubicBezTo>
                    <a:pt x="2769" y="1971"/>
                    <a:pt x="3032" y="1576"/>
                    <a:pt x="3306" y="1189"/>
                  </a:cubicBezTo>
                  <a:close/>
                  <a:moveTo>
                    <a:pt x="3667" y="2009"/>
                  </a:moveTo>
                  <a:cubicBezTo>
                    <a:pt x="3742" y="2297"/>
                    <a:pt x="3800" y="2589"/>
                    <a:pt x="3840" y="2883"/>
                  </a:cubicBezTo>
                  <a:cubicBezTo>
                    <a:pt x="3872" y="3062"/>
                    <a:pt x="3903" y="3227"/>
                    <a:pt x="3938" y="3397"/>
                  </a:cubicBezTo>
                  <a:lnTo>
                    <a:pt x="3932" y="3397"/>
                  </a:lnTo>
                  <a:cubicBezTo>
                    <a:pt x="3903" y="3323"/>
                    <a:pt x="3834" y="3282"/>
                    <a:pt x="3763" y="3282"/>
                  </a:cubicBezTo>
                  <a:cubicBezTo>
                    <a:pt x="3721" y="3282"/>
                    <a:pt x="3678" y="3297"/>
                    <a:pt x="3644" y="3328"/>
                  </a:cubicBezTo>
                  <a:cubicBezTo>
                    <a:pt x="3330" y="3617"/>
                    <a:pt x="1992" y="5145"/>
                    <a:pt x="1930" y="5145"/>
                  </a:cubicBezTo>
                  <a:cubicBezTo>
                    <a:pt x="1911" y="5145"/>
                    <a:pt x="2006" y="5009"/>
                    <a:pt x="2275" y="4665"/>
                  </a:cubicBezTo>
                  <a:cubicBezTo>
                    <a:pt x="2913" y="3848"/>
                    <a:pt x="3349" y="2979"/>
                    <a:pt x="3667" y="2009"/>
                  </a:cubicBezTo>
                  <a:close/>
                  <a:moveTo>
                    <a:pt x="3941" y="3446"/>
                  </a:moveTo>
                  <a:lnTo>
                    <a:pt x="3941" y="3446"/>
                  </a:lnTo>
                  <a:cubicBezTo>
                    <a:pt x="4004" y="3790"/>
                    <a:pt x="4097" y="4128"/>
                    <a:pt x="4218" y="4454"/>
                  </a:cubicBezTo>
                  <a:cubicBezTo>
                    <a:pt x="4211" y="4453"/>
                    <a:pt x="4203" y="4452"/>
                    <a:pt x="4196" y="4452"/>
                  </a:cubicBezTo>
                  <a:cubicBezTo>
                    <a:pt x="4166" y="4452"/>
                    <a:pt x="4137" y="4461"/>
                    <a:pt x="4111" y="4480"/>
                  </a:cubicBezTo>
                  <a:lnTo>
                    <a:pt x="4108" y="4480"/>
                  </a:lnTo>
                  <a:cubicBezTo>
                    <a:pt x="3297" y="5054"/>
                    <a:pt x="2541" y="5701"/>
                    <a:pt x="1854" y="6420"/>
                  </a:cubicBezTo>
                  <a:cubicBezTo>
                    <a:pt x="2342" y="5909"/>
                    <a:pt x="3369" y="4543"/>
                    <a:pt x="3927" y="3547"/>
                  </a:cubicBezTo>
                  <a:cubicBezTo>
                    <a:pt x="3941" y="3516"/>
                    <a:pt x="3947" y="3481"/>
                    <a:pt x="3941" y="3446"/>
                  </a:cubicBezTo>
                  <a:close/>
                  <a:moveTo>
                    <a:pt x="4752" y="5456"/>
                  </a:moveTo>
                  <a:cubicBezTo>
                    <a:pt x="4816" y="5551"/>
                    <a:pt x="4868" y="5646"/>
                    <a:pt x="4940" y="5742"/>
                  </a:cubicBezTo>
                  <a:cubicBezTo>
                    <a:pt x="4975" y="5785"/>
                    <a:pt x="5015" y="5822"/>
                    <a:pt x="5050" y="5863"/>
                  </a:cubicBezTo>
                  <a:lnTo>
                    <a:pt x="5047" y="5863"/>
                  </a:lnTo>
                  <a:cubicBezTo>
                    <a:pt x="4703" y="6088"/>
                    <a:pt x="4380" y="6336"/>
                    <a:pt x="4077" y="6610"/>
                  </a:cubicBezTo>
                  <a:cubicBezTo>
                    <a:pt x="4316" y="6235"/>
                    <a:pt x="4541" y="5851"/>
                    <a:pt x="4752" y="5456"/>
                  </a:cubicBezTo>
                  <a:close/>
                  <a:moveTo>
                    <a:pt x="3168" y="2472"/>
                  </a:moveTo>
                  <a:cubicBezTo>
                    <a:pt x="3184" y="2472"/>
                    <a:pt x="3110" y="2651"/>
                    <a:pt x="2879" y="3146"/>
                  </a:cubicBezTo>
                  <a:cubicBezTo>
                    <a:pt x="2448" y="4064"/>
                    <a:pt x="1730" y="4838"/>
                    <a:pt x="1068" y="5594"/>
                  </a:cubicBezTo>
                  <a:cubicBezTo>
                    <a:pt x="967" y="5710"/>
                    <a:pt x="1060" y="5901"/>
                    <a:pt x="1188" y="5901"/>
                  </a:cubicBezTo>
                  <a:cubicBezTo>
                    <a:pt x="1217" y="5901"/>
                    <a:pt x="1248" y="5892"/>
                    <a:pt x="1279" y="5869"/>
                  </a:cubicBezTo>
                  <a:cubicBezTo>
                    <a:pt x="2036" y="5311"/>
                    <a:pt x="2714" y="4694"/>
                    <a:pt x="3398" y="4044"/>
                  </a:cubicBezTo>
                  <a:lnTo>
                    <a:pt x="3398" y="4044"/>
                  </a:lnTo>
                  <a:cubicBezTo>
                    <a:pt x="2711" y="4696"/>
                    <a:pt x="2004" y="5782"/>
                    <a:pt x="1484" y="6778"/>
                  </a:cubicBezTo>
                  <a:cubicBezTo>
                    <a:pt x="1331" y="6408"/>
                    <a:pt x="1149" y="6024"/>
                    <a:pt x="800" y="5661"/>
                  </a:cubicBezTo>
                  <a:cubicBezTo>
                    <a:pt x="757" y="5612"/>
                    <a:pt x="725" y="5554"/>
                    <a:pt x="705" y="5493"/>
                  </a:cubicBezTo>
                  <a:cubicBezTo>
                    <a:pt x="1328" y="4945"/>
                    <a:pt x="1914" y="4367"/>
                    <a:pt x="2420" y="3698"/>
                  </a:cubicBezTo>
                  <a:cubicBezTo>
                    <a:pt x="2588" y="3474"/>
                    <a:pt x="3130" y="2472"/>
                    <a:pt x="3168" y="2472"/>
                  </a:cubicBezTo>
                  <a:close/>
                  <a:moveTo>
                    <a:pt x="3647" y="5141"/>
                  </a:moveTo>
                  <a:cubicBezTo>
                    <a:pt x="3104" y="5952"/>
                    <a:pt x="2544" y="6755"/>
                    <a:pt x="1995" y="7563"/>
                  </a:cubicBezTo>
                  <a:cubicBezTo>
                    <a:pt x="1902" y="7698"/>
                    <a:pt x="2038" y="7853"/>
                    <a:pt x="2173" y="7853"/>
                  </a:cubicBezTo>
                  <a:cubicBezTo>
                    <a:pt x="2218" y="7853"/>
                    <a:pt x="2262" y="7836"/>
                    <a:pt x="2298" y="7797"/>
                  </a:cubicBezTo>
                  <a:cubicBezTo>
                    <a:pt x="2959" y="7082"/>
                    <a:pt x="3653" y="6407"/>
                    <a:pt x="4354" y="5730"/>
                  </a:cubicBezTo>
                  <a:lnTo>
                    <a:pt x="4354" y="5730"/>
                  </a:lnTo>
                  <a:cubicBezTo>
                    <a:pt x="3760" y="6305"/>
                    <a:pt x="3074" y="7394"/>
                    <a:pt x="2489" y="8221"/>
                  </a:cubicBezTo>
                  <a:cubicBezTo>
                    <a:pt x="2054" y="7965"/>
                    <a:pt x="1843" y="7616"/>
                    <a:pt x="1673" y="7224"/>
                  </a:cubicBezTo>
                  <a:lnTo>
                    <a:pt x="1673" y="7224"/>
                  </a:lnTo>
                  <a:cubicBezTo>
                    <a:pt x="2282" y="6512"/>
                    <a:pt x="3130" y="5909"/>
                    <a:pt x="3647" y="5141"/>
                  </a:cubicBezTo>
                  <a:close/>
                  <a:moveTo>
                    <a:pt x="5341" y="6195"/>
                  </a:moveTo>
                  <a:cubicBezTo>
                    <a:pt x="5431" y="6290"/>
                    <a:pt x="5526" y="6380"/>
                    <a:pt x="5624" y="6472"/>
                  </a:cubicBezTo>
                  <a:cubicBezTo>
                    <a:pt x="4873" y="7054"/>
                    <a:pt x="4158" y="7676"/>
                    <a:pt x="3475" y="8336"/>
                  </a:cubicBezTo>
                  <a:lnTo>
                    <a:pt x="3475" y="8336"/>
                  </a:lnTo>
                  <a:cubicBezTo>
                    <a:pt x="4217" y="7616"/>
                    <a:pt x="4762" y="7090"/>
                    <a:pt x="5341" y="6195"/>
                  </a:cubicBezTo>
                  <a:close/>
                  <a:moveTo>
                    <a:pt x="4694" y="6532"/>
                  </a:moveTo>
                  <a:cubicBezTo>
                    <a:pt x="4276" y="7214"/>
                    <a:pt x="3720" y="7854"/>
                    <a:pt x="3199" y="8496"/>
                  </a:cubicBezTo>
                  <a:cubicBezTo>
                    <a:pt x="3094" y="8470"/>
                    <a:pt x="2988" y="8439"/>
                    <a:pt x="2886" y="8402"/>
                  </a:cubicBezTo>
                  <a:lnTo>
                    <a:pt x="2886" y="8402"/>
                  </a:lnTo>
                  <a:cubicBezTo>
                    <a:pt x="3467" y="7826"/>
                    <a:pt x="4295" y="7182"/>
                    <a:pt x="4694" y="6532"/>
                  </a:cubicBezTo>
                  <a:close/>
                  <a:moveTo>
                    <a:pt x="6386" y="7188"/>
                  </a:moveTo>
                  <a:cubicBezTo>
                    <a:pt x="6447" y="7246"/>
                    <a:pt x="6508" y="7300"/>
                    <a:pt x="6565" y="7358"/>
                  </a:cubicBezTo>
                  <a:cubicBezTo>
                    <a:pt x="6643" y="7439"/>
                    <a:pt x="6718" y="7526"/>
                    <a:pt x="6785" y="7615"/>
                  </a:cubicBezTo>
                  <a:cubicBezTo>
                    <a:pt x="6779" y="7621"/>
                    <a:pt x="6767" y="7618"/>
                    <a:pt x="6762" y="7627"/>
                  </a:cubicBezTo>
                  <a:cubicBezTo>
                    <a:pt x="6227" y="8221"/>
                    <a:pt x="5676" y="8787"/>
                    <a:pt x="5102" y="9342"/>
                  </a:cubicBezTo>
                  <a:lnTo>
                    <a:pt x="4894" y="9538"/>
                  </a:lnTo>
                  <a:cubicBezTo>
                    <a:pt x="5468" y="8816"/>
                    <a:pt x="5991" y="8077"/>
                    <a:pt x="6386" y="7188"/>
                  </a:cubicBezTo>
                  <a:close/>
                  <a:moveTo>
                    <a:pt x="5310" y="6989"/>
                  </a:moveTo>
                  <a:cubicBezTo>
                    <a:pt x="5339" y="6989"/>
                    <a:pt x="5232" y="7161"/>
                    <a:pt x="4888" y="7635"/>
                  </a:cubicBezTo>
                  <a:cubicBezTo>
                    <a:pt x="4296" y="8452"/>
                    <a:pt x="3684" y="9232"/>
                    <a:pt x="3110" y="10043"/>
                  </a:cubicBezTo>
                  <a:cubicBezTo>
                    <a:pt x="3245" y="9616"/>
                    <a:pt x="3410" y="9191"/>
                    <a:pt x="3545" y="8822"/>
                  </a:cubicBezTo>
                  <a:cubicBezTo>
                    <a:pt x="3771" y="8600"/>
                    <a:pt x="3996" y="8377"/>
                    <a:pt x="4224" y="8158"/>
                  </a:cubicBezTo>
                  <a:cubicBezTo>
                    <a:pt x="4377" y="8009"/>
                    <a:pt x="5242" y="6989"/>
                    <a:pt x="5310" y="6989"/>
                  </a:cubicBezTo>
                  <a:close/>
                  <a:moveTo>
                    <a:pt x="7013" y="7944"/>
                  </a:moveTo>
                  <a:cubicBezTo>
                    <a:pt x="7091" y="8080"/>
                    <a:pt x="7154" y="8219"/>
                    <a:pt x="7206" y="8366"/>
                  </a:cubicBezTo>
                  <a:cubicBezTo>
                    <a:pt x="6557" y="9085"/>
                    <a:pt x="5872" y="9766"/>
                    <a:pt x="5182" y="10442"/>
                  </a:cubicBezTo>
                  <a:cubicBezTo>
                    <a:pt x="5774" y="9599"/>
                    <a:pt x="6386" y="8764"/>
                    <a:pt x="7013" y="7944"/>
                  </a:cubicBezTo>
                  <a:close/>
                  <a:moveTo>
                    <a:pt x="5792" y="7590"/>
                  </a:moveTo>
                  <a:lnTo>
                    <a:pt x="5792" y="7590"/>
                  </a:lnTo>
                  <a:cubicBezTo>
                    <a:pt x="5160" y="9057"/>
                    <a:pt x="3800" y="10240"/>
                    <a:pt x="2841" y="11527"/>
                  </a:cubicBezTo>
                  <a:cubicBezTo>
                    <a:pt x="2838" y="11438"/>
                    <a:pt x="2838" y="11348"/>
                    <a:pt x="2847" y="11259"/>
                  </a:cubicBezTo>
                  <a:lnTo>
                    <a:pt x="2844" y="11259"/>
                  </a:lnTo>
                  <a:cubicBezTo>
                    <a:pt x="3802" y="10079"/>
                    <a:pt x="5259" y="8825"/>
                    <a:pt x="5792" y="7590"/>
                  </a:cubicBezTo>
                  <a:close/>
                  <a:moveTo>
                    <a:pt x="5087" y="9896"/>
                  </a:moveTo>
                  <a:lnTo>
                    <a:pt x="5087" y="9896"/>
                  </a:lnTo>
                  <a:cubicBezTo>
                    <a:pt x="4513" y="10693"/>
                    <a:pt x="3955" y="11498"/>
                    <a:pt x="3387" y="12301"/>
                  </a:cubicBezTo>
                  <a:lnTo>
                    <a:pt x="3390" y="12301"/>
                  </a:lnTo>
                  <a:cubicBezTo>
                    <a:pt x="3358" y="12347"/>
                    <a:pt x="3352" y="12405"/>
                    <a:pt x="3372" y="12457"/>
                  </a:cubicBezTo>
                  <a:cubicBezTo>
                    <a:pt x="3164" y="12350"/>
                    <a:pt x="3006" y="12171"/>
                    <a:pt x="2925" y="11951"/>
                  </a:cubicBezTo>
                  <a:cubicBezTo>
                    <a:pt x="2974" y="11951"/>
                    <a:pt x="3023" y="11931"/>
                    <a:pt x="3055" y="11897"/>
                  </a:cubicBezTo>
                  <a:cubicBezTo>
                    <a:pt x="3713" y="11212"/>
                    <a:pt x="4400" y="10554"/>
                    <a:pt x="5087" y="9896"/>
                  </a:cubicBezTo>
                  <a:close/>
                  <a:moveTo>
                    <a:pt x="2533" y="0"/>
                  </a:moveTo>
                  <a:cubicBezTo>
                    <a:pt x="2472" y="0"/>
                    <a:pt x="2411" y="36"/>
                    <a:pt x="2379" y="86"/>
                  </a:cubicBezTo>
                  <a:cubicBezTo>
                    <a:pt x="1334" y="1737"/>
                    <a:pt x="817" y="3559"/>
                    <a:pt x="168" y="5386"/>
                  </a:cubicBezTo>
                  <a:cubicBezTo>
                    <a:pt x="159" y="5424"/>
                    <a:pt x="162" y="5464"/>
                    <a:pt x="182" y="5499"/>
                  </a:cubicBezTo>
                  <a:cubicBezTo>
                    <a:pt x="150" y="5545"/>
                    <a:pt x="116" y="5591"/>
                    <a:pt x="84" y="5638"/>
                  </a:cubicBezTo>
                  <a:cubicBezTo>
                    <a:pt x="1" y="5758"/>
                    <a:pt x="112" y="5868"/>
                    <a:pt x="227" y="5868"/>
                  </a:cubicBezTo>
                  <a:cubicBezTo>
                    <a:pt x="263" y="5868"/>
                    <a:pt x="301" y="5857"/>
                    <a:pt x="332" y="5831"/>
                  </a:cubicBezTo>
                  <a:cubicBezTo>
                    <a:pt x="352" y="5811"/>
                    <a:pt x="373" y="5791"/>
                    <a:pt x="396" y="5773"/>
                  </a:cubicBezTo>
                  <a:cubicBezTo>
                    <a:pt x="1100" y="6660"/>
                    <a:pt x="1230" y="7794"/>
                    <a:pt x="2163" y="8519"/>
                  </a:cubicBezTo>
                  <a:cubicBezTo>
                    <a:pt x="2165" y="8522"/>
                    <a:pt x="2630" y="8701"/>
                    <a:pt x="2902" y="8871"/>
                  </a:cubicBezTo>
                  <a:cubicBezTo>
                    <a:pt x="2850" y="8937"/>
                    <a:pt x="2795" y="9001"/>
                    <a:pt x="2746" y="9067"/>
                  </a:cubicBezTo>
                  <a:cubicBezTo>
                    <a:pt x="2644" y="9205"/>
                    <a:pt x="2778" y="9345"/>
                    <a:pt x="2917" y="9345"/>
                  </a:cubicBezTo>
                  <a:cubicBezTo>
                    <a:pt x="2947" y="9345"/>
                    <a:pt x="2978" y="9339"/>
                    <a:pt x="3006" y="9324"/>
                  </a:cubicBezTo>
                  <a:lnTo>
                    <a:pt x="3006" y="9324"/>
                  </a:lnTo>
                  <a:cubicBezTo>
                    <a:pt x="2780" y="9936"/>
                    <a:pt x="2538" y="10534"/>
                    <a:pt x="2368" y="11163"/>
                  </a:cubicBezTo>
                  <a:cubicBezTo>
                    <a:pt x="2368" y="11166"/>
                    <a:pt x="2368" y="11169"/>
                    <a:pt x="2368" y="11172"/>
                  </a:cubicBezTo>
                  <a:cubicBezTo>
                    <a:pt x="2313" y="11261"/>
                    <a:pt x="2255" y="11345"/>
                    <a:pt x="2203" y="11435"/>
                  </a:cubicBezTo>
                  <a:cubicBezTo>
                    <a:pt x="2131" y="11556"/>
                    <a:pt x="2194" y="11660"/>
                    <a:pt x="2290" y="11703"/>
                  </a:cubicBezTo>
                  <a:cubicBezTo>
                    <a:pt x="2262" y="12611"/>
                    <a:pt x="2964" y="12874"/>
                    <a:pt x="3791" y="12874"/>
                  </a:cubicBezTo>
                  <a:cubicBezTo>
                    <a:pt x="4174" y="12874"/>
                    <a:pt x="4584" y="12817"/>
                    <a:pt x="4960" y="12742"/>
                  </a:cubicBezTo>
                  <a:cubicBezTo>
                    <a:pt x="5070" y="12723"/>
                    <a:pt x="5028" y="12571"/>
                    <a:pt x="4930" y="12571"/>
                  </a:cubicBezTo>
                  <a:cubicBezTo>
                    <a:pt x="4925" y="12571"/>
                    <a:pt x="4919" y="12571"/>
                    <a:pt x="4914" y="12572"/>
                  </a:cubicBezTo>
                  <a:cubicBezTo>
                    <a:pt x="4663" y="12612"/>
                    <a:pt x="4441" y="12631"/>
                    <a:pt x="4245" y="12631"/>
                  </a:cubicBezTo>
                  <a:cubicBezTo>
                    <a:pt x="4016" y="12631"/>
                    <a:pt x="3821" y="12606"/>
                    <a:pt x="3655" y="12561"/>
                  </a:cubicBezTo>
                  <a:cubicBezTo>
                    <a:pt x="3670" y="12552"/>
                    <a:pt x="3690" y="12555"/>
                    <a:pt x="3704" y="12540"/>
                  </a:cubicBezTo>
                  <a:cubicBezTo>
                    <a:pt x="4163" y="12027"/>
                    <a:pt x="4643" y="11533"/>
                    <a:pt x="5133" y="11051"/>
                  </a:cubicBezTo>
                  <a:lnTo>
                    <a:pt x="5133" y="11051"/>
                  </a:lnTo>
                  <a:cubicBezTo>
                    <a:pt x="5032" y="11189"/>
                    <a:pt x="4928" y="11339"/>
                    <a:pt x="4787" y="11541"/>
                  </a:cubicBezTo>
                  <a:cubicBezTo>
                    <a:pt x="4680" y="11694"/>
                    <a:pt x="4823" y="11842"/>
                    <a:pt x="4971" y="11842"/>
                  </a:cubicBezTo>
                  <a:cubicBezTo>
                    <a:pt x="5019" y="11842"/>
                    <a:pt x="5067" y="11826"/>
                    <a:pt x="5107" y="11790"/>
                  </a:cubicBezTo>
                  <a:cubicBezTo>
                    <a:pt x="5844" y="11123"/>
                    <a:pt x="6461" y="10248"/>
                    <a:pt x="7244" y="9636"/>
                  </a:cubicBezTo>
                  <a:lnTo>
                    <a:pt x="7244" y="9636"/>
                  </a:lnTo>
                  <a:cubicBezTo>
                    <a:pt x="6889" y="10984"/>
                    <a:pt x="5408" y="12142"/>
                    <a:pt x="4062" y="12263"/>
                  </a:cubicBezTo>
                  <a:cubicBezTo>
                    <a:pt x="3843" y="12283"/>
                    <a:pt x="3837" y="12616"/>
                    <a:pt x="4044" y="12616"/>
                  </a:cubicBezTo>
                  <a:cubicBezTo>
                    <a:pt x="4050" y="12616"/>
                    <a:pt x="4056" y="12616"/>
                    <a:pt x="4062" y="12615"/>
                  </a:cubicBezTo>
                  <a:cubicBezTo>
                    <a:pt x="6305" y="12408"/>
                    <a:pt x="7662" y="10765"/>
                    <a:pt x="7472" y="8706"/>
                  </a:cubicBezTo>
                  <a:cubicBezTo>
                    <a:pt x="7518" y="8640"/>
                    <a:pt x="7570" y="8579"/>
                    <a:pt x="7616" y="8513"/>
                  </a:cubicBezTo>
                  <a:cubicBezTo>
                    <a:pt x="7713" y="8373"/>
                    <a:pt x="7574" y="8224"/>
                    <a:pt x="7433" y="8224"/>
                  </a:cubicBezTo>
                  <a:cubicBezTo>
                    <a:pt x="7414" y="8224"/>
                    <a:pt x="7395" y="8227"/>
                    <a:pt x="7377" y="8233"/>
                  </a:cubicBezTo>
                  <a:cubicBezTo>
                    <a:pt x="7348" y="8089"/>
                    <a:pt x="7336" y="7944"/>
                    <a:pt x="7290" y="7794"/>
                  </a:cubicBezTo>
                  <a:cubicBezTo>
                    <a:pt x="6866" y="6382"/>
                    <a:pt x="4986" y="5565"/>
                    <a:pt x="4406" y="4073"/>
                  </a:cubicBezTo>
                  <a:cubicBezTo>
                    <a:pt x="3846" y="2638"/>
                    <a:pt x="4097" y="1587"/>
                    <a:pt x="3237" y="597"/>
                  </a:cubicBezTo>
                  <a:cubicBezTo>
                    <a:pt x="3248" y="556"/>
                    <a:pt x="3265" y="519"/>
                    <a:pt x="3277" y="478"/>
                  </a:cubicBezTo>
                  <a:cubicBezTo>
                    <a:pt x="3311" y="364"/>
                    <a:pt x="3227" y="294"/>
                    <a:pt x="3136" y="294"/>
                  </a:cubicBezTo>
                  <a:cubicBezTo>
                    <a:pt x="3088" y="294"/>
                    <a:pt x="3038" y="314"/>
                    <a:pt x="3003" y="357"/>
                  </a:cubicBezTo>
                  <a:cubicBezTo>
                    <a:pt x="2879" y="236"/>
                    <a:pt x="2749" y="126"/>
                    <a:pt x="2613" y="25"/>
                  </a:cubicBezTo>
                  <a:cubicBezTo>
                    <a:pt x="2588" y="8"/>
                    <a:pt x="2561" y="0"/>
                    <a:pt x="2533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876" name="Google Shape;8876;p57"/>
            <p:cNvSpPr/>
            <p:nvPr/>
          </p:nvSpPr>
          <p:spPr>
            <a:xfrm>
              <a:off x="3134800" y="2033550"/>
              <a:ext cx="230750" cy="177850"/>
            </a:xfrm>
            <a:custGeom>
              <a:rect b="b" l="l" r="r" t="t"/>
              <a:pathLst>
                <a:path extrusionOk="0" h="7114" w="9230">
                  <a:moveTo>
                    <a:pt x="3043" y="477"/>
                  </a:moveTo>
                  <a:lnTo>
                    <a:pt x="3043" y="477"/>
                  </a:lnTo>
                  <a:cubicBezTo>
                    <a:pt x="2523" y="1006"/>
                    <a:pt x="2033" y="1551"/>
                    <a:pt x="1571" y="2123"/>
                  </a:cubicBezTo>
                  <a:cubicBezTo>
                    <a:pt x="1776" y="1698"/>
                    <a:pt x="1983" y="1277"/>
                    <a:pt x="2177" y="850"/>
                  </a:cubicBezTo>
                  <a:cubicBezTo>
                    <a:pt x="2188" y="821"/>
                    <a:pt x="2191" y="790"/>
                    <a:pt x="2186" y="762"/>
                  </a:cubicBezTo>
                  <a:lnTo>
                    <a:pt x="2186" y="762"/>
                  </a:lnTo>
                  <a:cubicBezTo>
                    <a:pt x="2465" y="644"/>
                    <a:pt x="2750" y="549"/>
                    <a:pt x="3043" y="477"/>
                  </a:cubicBezTo>
                  <a:close/>
                  <a:moveTo>
                    <a:pt x="1718" y="982"/>
                  </a:moveTo>
                  <a:lnTo>
                    <a:pt x="1718" y="982"/>
                  </a:lnTo>
                  <a:cubicBezTo>
                    <a:pt x="1337" y="1338"/>
                    <a:pt x="996" y="1730"/>
                    <a:pt x="696" y="2157"/>
                  </a:cubicBezTo>
                  <a:cubicBezTo>
                    <a:pt x="693" y="2146"/>
                    <a:pt x="690" y="2132"/>
                    <a:pt x="687" y="2123"/>
                  </a:cubicBezTo>
                  <a:cubicBezTo>
                    <a:pt x="546" y="1522"/>
                    <a:pt x="1054" y="1329"/>
                    <a:pt x="1501" y="1084"/>
                  </a:cubicBezTo>
                  <a:cubicBezTo>
                    <a:pt x="1573" y="1046"/>
                    <a:pt x="1646" y="1020"/>
                    <a:pt x="1718" y="982"/>
                  </a:cubicBezTo>
                  <a:close/>
                  <a:moveTo>
                    <a:pt x="8338" y="1791"/>
                  </a:moveTo>
                  <a:cubicBezTo>
                    <a:pt x="8572" y="2215"/>
                    <a:pt x="8349" y="2631"/>
                    <a:pt x="7965" y="2983"/>
                  </a:cubicBezTo>
                  <a:lnTo>
                    <a:pt x="7965" y="2980"/>
                  </a:lnTo>
                  <a:cubicBezTo>
                    <a:pt x="7991" y="2911"/>
                    <a:pt x="7962" y="2833"/>
                    <a:pt x="7896" y="2796"/>
                  </a:cubicBezTo>
                  <a:cubicBezTo>
                    <a:pt x="8052" y="2466"/>
                    <a:pt x="8199" y="2129"/>
                    <a:pt x="8338" y="1791"/>
                  </a:cubicBezTo>
                  <a:close/>
                  <a:moveTo>
                    <a:pt x="1689" y="1185"/>
                  </a:moveTo>
                  <a:cubicBezTo>
                    <a:pt x="1733" y="1185"/>
                    <a:pt x="1695" y="1324"/>
                    <a:pt x="1510" y="1696"/>
                  </a:cubicBezTo>
                  <a:lnTo>
                    <a:pt x="863" y="3001"/>
                  </a:lnTo>
                  <a:cubicBezTo>
                    <a:pt x="829" y="2778"/>
                    <a:pt x="782" y="2559"/>
                    <a:pt x="733" y="2339"/>
                  </a:cubicBezTo>
                  <a:cubicBezTo>
                    <a:pt x="733" y="2336"/>
                    <a:pt x="736" y="2339"/>
                    <a:pt x="739" y="2334"/>
                  </a:cubicBezTo>
                  <a:lnTo>
                    <a:pt x="739" y="2334"/>
                  </a:lnTo>
                  <a:cubicBezTo>
                    <a:pt x="739" y="2334"/>
                    <a:pt x="738" y="2335"/>
                    <a:pt x="738" y="2335"/>
                  </a:cubicBezTo>
                  <a:cubicBezTo>
                    <a:pt x="737" y="2335"/>
                    <a:pt x="1559" y="1185"/>
                    <a:pt x="1689" y="1185"/>
                  </a:cubicBezTo>
                  <a:close/>
                  <a:moveTo>
                    <a:pt x="6886" y="809"/>
                  </a:moveTo>
                  <a:cubicBezTo>
                    <a:pt x="7226" y="942"/>
                    <a:pt x="7550" y="1107"/>
                    <a:pt x="7856" y="1306"/>
                  </a:cubicBezTo>
                  <a:cubicBezTo>
                    <a:pt x="7913" y="1340"/>
                    <a:pt x="7957" y="1378"/>
                    <a:pt x="8003" y="1418"/>
                  </a:cubicBezTo>
                  <a:cubicBezTo>
                    <a:pt x="7512" y="1961"/>
                    <a:pt x="7059" y="2530"/>
                    <a:pt x="6611" y="3107"/>
                  </a:cubicBezTo>
                  <a:cubicBezTo>
                    <a:pt x="6903" y="2631"/>
                    <a:pt x="7189" y="2155"/>
                    <a:pt x="7408" y="1638"/>
                  </a:cubicBezTo>
                  <a:cubicBezTo>
                    <a:pt x="7466" y="1502"/>
                    <a:pt x="7367" y="1360"/>
                    <a:pt x="7247" y="1360"/>
                  </a:cubicBezTo>
                  <a:cubicBezTo>
                    <a:pt x="7206" y="1360"/>
                    <a:pt x="7163" y="1377"/>
                    <a:pt x="7122" y="1416"/>
                  </a:cubicBezTo>
                  <a:cubicBezTo>
                    <a:pt x="6793" y="1736"/>
                    <a:pt x="6487" y="2074"/>
                    <a:pt x="6190" y="2414"/>
                  </a:cubicBezTo>
                  <a:cubicBezTo>
                    <a:pt x="6441" y="1898"/>
                    <a:pt x="6675" y="1375"/>
                    <a:pt x="6886" y="838"/>
                  </a:cubicBezTo>
                  <a:cubicBezTo>
                    <a:pt x="6888" y="827"/>
                    <a:pt x="6883" y="821"/>
                    <a:pt x="6886" y="809"/>
                  </a:cubicBezTo>
                  <a:close/>
                  <a:moveTo>
                    <a:pt x="4273" y="336"/>
                  </a:moveTo>
                  <a:lnTo>
                    <a:pt x="4273" y="339"/>
                  </a:lnTo>
                  <a:cubicBezTo>
                    <a:pt x="4258" y="344"/>
                    <a:pt x="4241" y="344"/>
                    <a:pt x="4230" y="356"/>
                  </a:cubicBezTo>
                  <a:cubicBezTo>
                    <a:pt x="3274" y="1286"/>
                    <a:pt x="2564" y="2394"/>
                    <a:pt x="1744" y="3436"/>
                  </a:cubicBezTo>
                  <a:cubicBezTo>
                    <a:pt x="2434" y="2559"/>
                    <a:pt x="2979" y="1554"/>
                    <a:pt x="3410" y="509"/>
                  </a:cubicBezTo>
                  <a:cubicBezTo>
                    <a:pt x="3421" y="477"/>
                    <a:pt x="3421" y="446"/>
                    <a:pt x="3410" y="417"/>
                  </a:cubicBezTo>
                  <a:cubicBezTo>
                    <a:pt x="3693" y="368"/>
                    <a:pt x="3984" y="342"/>
                    <a:pt x="4273" y="336"/>
                  </a:cubicBezTo>
                  <a:close/>
                  <a:moveTo>
                    <a:pt x="3005" y="935"/>
                  </a:moveTo>
                  <a:cubicBezTo>
                    <a:pt x="3014" y="935"/>
                    <a:pt x="2926" y="1043"/>
                    <a:pt x="2740" y="1260"/>
                  </a:cubicBezTo>
                  <a:cubicBezTo>
                    <a:pt x="2318" y="2123"/>
                    <a:pt x="1796" y="2917"/>
                    <a:pt x="1423" y="3803"/>
                  </a:cubicBezTo>
                  <a:cubicBezTo>
                    <a:pt x="1348" y="3685"/>
                    <a:pt x="1233" y="3465"/>
                    <a:pt x="1094" y="3292"/>
                  </a:cubicBezTo>
                  <a:lnTo>
                    <a:pt x="1091" y="3292"/>
                  </a:lnTo>
                  <a:cubicBezTo>
                    <a:pt x="1348" y="2865"/>
                    <a:pt x="1637" y="2455"/>
                    <a:pt x="1952" y="2065"/>
                  </a:cubicBezTo>
                  <a:cubicBezTo>
                    <a:pt x="2174" y="1802"/>
                    <a:pt x="2405" y="1548"/>
                    <a:pt x="2645" y="1303"/>
                  </a:cubicBezTo>
                  <a:cubicBezTo>
                    <a:pt x="2875" y="1057"/>
                    <a:pt x="2996" y="935"/>
                    <a:pt x="3005" y="935"/>
                  </a:cubicBezTo>
                  <a:close/>
                  <a:moveTo>
                    <a:pt x="4691" y="332"/>
                  </a:moveTo>
                  <a:cubicBezTo>
                    <a:pt x="4738" y="332"/>
                    <a:pt x="4785" y="333"/>
                    <a:pt x="4833" y="336"/>
                  </a:cubicBezTo>
                  <a:lnTo>
                    <a:pt x="4833" y="339"/>
                  </a:lnTo>
                  <a:cubicBezTo>
                    <a:pt x="5422" y="379"/>
                    <a:pt x="6005" y="495"/>
                    <a:pt x="6562" y="685"/>
                  </a:cubicBezTo>
                  <a:cubicBezTo>
                    <a:pt x="5584" y="1675"/>
                    <a:pt x="4665" y="2706"/>
                    <a:pt x="3831" y="3803"/>
                  </a:cubicBezTo>
                  <a:cubicBezTo>
                    <a:pt x="4414" y="2758"/>
                    <a:pt x="5029" y="1730"/>
                    <a:pt x="5560" y="656"/>
                  </a:cubicBezTo>
                  <a:cubicBezTo>
                    <a:pt x="5619" y="538"/>
                    <a:pt x="5523" y="410"/>
                    <a:pt x="5414" y="410"/>
                  </a:cubicBezTo>
                  <a:cubicBezTo>
                    <a:pt x="5377" y="410"/>
                    <a:pt x="5338" y="425"/>
                    <a:pt x="5303" y="460"/>
                  </a:cubicBezTo>
                  <a:cubicBezTo>
                    <a:pt x="4622" y="1164"/>
                    <a:pt x="3984" y="1909"/>
                    <a:pt x="3395" y="2689"/>
                  </a:cubicBezTo>
                  <a:cubicBezTo>
                    <a:pt x="3776" y="1984"/>
                    <a:pt x="4146" y="1277"/>
                    <a:pt x="4478" y="547"/>
                  </a:cubicBezTo>
                  <a:cubicBezTo>
                    <a:pt x="4512" y="471"/>
                    <a:pt x="4484" y="382"/>
                    <a:pt x="4414" y="336"/>
                  </a:cubicBezTo>
                  <a:cubicBezTo>
                    <a:pt x="4507" y="336"/>
                    <a:pt x="4598" y="332"/>
                    <a:pt x="4691" y="332"/>
                  </a:cubicBezTo>
                  <a:close/>
                  <a:moveTo>
                    <a:pt x="3736" y="1352"/>
                  </a:moveTo>
                  <a:lnTo>
                    <a:pt x="3736" y="1352"/>
                  </a:lnTo>
                  <a:cubicBezTo>
                    <a:pt x="3170" y="2472"/>
                    <a:pt x="2546" y="3558"/>
                    <a:pt x="1960" y="4666"/>
                  </a:cubicBezTo>
                  <a:cubicBezTo>
                    <a:pt x="1836" y="4461"/>
                    <a:pt x="1709" y="4259"/>
                    <a:pt x="1582" y="4057"/>
                  </a:cubicBezTo>
                  <a:lnTo>
                    <a:pt x="1579" y="4057"/>
                  </a:lnTo>
                  <a:cubicBezTo>
                    <a:pt x="1605" y="4054"/>
                    <a:pt x="1628" y="4043"/>
                    <a:pt x="1646" y="4023"/>
                  </a:cubicBezTo>
                  <a:cubicBezTo>
                    <a:pt x="2382" y="3162"/>
                    <a:pt x="3008" y="2215"/>
                    <a:pt x="3736" y="1352"/>
                  </a:cubicBezTo>
                  <a:close/>
                  <a:moveTo>
                    <a:pt x="4671" y="1638"/>
                  </a:moveTo>
                  <a:cubicBezTo>
                    <a:pt x="3947" y="2951"/>
                    <a:pt x="3161" y="4230"/>
                    <a:pt x="2544" y="5599"/>
                  </a:cubicBezTo>
                  <a:cubicBezTo>
                    <a:pt x="2416" y="5397"/>
                    <a:pt x="2289" y="5195"/>
                    <a:pt x="2165" y="4990"/>
                  </a:cubicBezTo>
                  <a:lnTo>
                    <a:pt x="2162" y="4993"/>
                  </a:lnTo>
                  <a:cubicBezTo>
                    <a:pt x="2933" y="3820"/>
                    <a:pt x="3756" y="2692"/>
                    <a:pt x="4671" y="1638"/>
                  </a:cubicBezTo>
                  <a:close/>
                  <a:moveTo>
                    <a:pt x="6453" y="2660"/>
                  </a:moveTo>
                  <a:lnTo>
                    <a:pt x="6453" y="2660"/>
                  </a:lnTo>
                  <a:cubicBezTo>
                    <a:pt x="6034" y="3358"/>
                    <a:pt x="5581" y="4034"/>
                    <a:pt x="5260" y="4790"/>
                  </a:cubicBezTo>
                  <a:cubicBezTo>
                    <a:pt x="5243" y="4831"/>
                    <a:pt x="5240" y="4877"/>
                    <a:pt x="5252" y="4923"/>
                  </a:cubicBezTo>
                  <a:cubicBezTo>
                    <a:pt x="5047" y="5076"/>
                    <a:pt x="4856" y="5247"/>
                    <a:pt x="4680" y="5434"/>
                  </a:cubicBezTo>
                  <a:lnTo>
                    <a:pt x="4677" y="5434"/>
                  </a:lnTo>
                  <a:cubicBezTo>
                    <a:pt x="4486" y="5636"/>
                    <a:pt x="4307" y="5867"/>
                    <a:pt x="4111" y="6072"/>
                  </a:cubicBezTo>
                  <a:cubicBezTo>
                    <a:pt x="4498" y="5440"/>
                    <a:pt x="4882" y="4808"/>
                    <a:pt x="5249" y="4164"/>
                  </a:cubicBezTo>
                  <a:cubicBezTo>
                    <a:pt x="5624" y="3641"/>
                    <a:pt x="6025" y="3139"/>
                    <a:pt x="6453" y="2660"/>
                  </a:cubicBezTo>
                  <a:close/>
                  <a:moveTo>
                    <a:pt x="6129" y="1661"/>
                  </a:moveTo>
                  <a:lnTo>
                    <a:pt x="6129" y="1661"/>
                  </a:lnTo>
                  <a:cubicBezTo>
                    <a:pt x="5780" y="2429"/>
                    <a:pt x="5399" y="3182"/>
                    <a:pt x="4980" y="3916"/>
                  </a:cubicBezTo>
                  <a:cubicBezTo>
                    <a:pt x="4383" y="4764"/>
                    <a:pt x="3843" y="5648"/>
                    <a:pt x="3363" y="6569"/>
                  </a:cubicBezTo>
                  <a:cubicBezTo>
                    <a:pt x="3356" y="6570"/>
                    <a:pt x="3348" y="6570"/>
                    <a:pt x="3341" y="6570"/>
                  </a:cubicBezTo>
                  <a:cubicBezTo>
                    <a:pt x="3092" y="6570"/>
                    <a:pt x="2906" y="6204"/>
                    <a:pt x="2777" y="5977"/>
                  </a:cubicBezTo>
                  <a:lnTo>
                    <a:pt x="2774" y="5977"/>
                  </a:lnTo>
                  <a:cubicBezTo>
                    <a:pt x="3716" y="4395"/>
                    <a:pt x="4870" y="2989"/>
                    <a:pt x="6129" y="1661"/>
                  </a:cubicBezTo>
                  <a:close/>
                  <a:moveTo>
                    <a:pt x="4351" y="0"/>
                  </a:moveTo>
                  <a:cubicBezTo>
                    <a:pt x="3302" y="0"/>
                    <a:pt x="2322" y="273"/>
                    <a:pt x="1325" y="783"/>
                  </a:cubicBezTo>
                  <a:cubicBezTo>
                    <a:pt x="0" y="1462"/>
                    <a:pt x="364" y="1984"/>
                    <a:pt x="554" y="3289"/>
                  </a:cubicBezTo>
                  <a:cubicBezTo>
                    <a:pt x="563" y="3347"/>
                    <a:pt x="609" y="3393"/>
                    <a:pt x="667" y="3405"/>
                  </a:cubicBezTo>
                  <a:cubicBezTo>
                    <a:pt x="629" y="3480"/>
                    <a:pt x="589" y="3552"/>
                    <a:pt x="554" y="3630"/>
                  </a:cubicBezTo>
                  <a:cubicBezTo>
                    <a:pt x="503" y="3742"/>
                    <a:pt x="597" y="3844"/>
                    <a:pt x="690" y="3844"/>
                  </a:cubicBezTo>
                  <a:cubicBezTo>
                    <a:pt x="731" y="3844"/>
                    <a:pt x="772" y="3823"/>
                    <a:pt x="800" y="3774"/>
                  </a:cubicBezTo>
                  <a:cubicBezTo>
                    <a:pt x="826" y="3728"/>
                    <a:pt x="852" y="3688"/>
                    <a:pt x="878" y="3641"/>
                  </a:cubicBezTo>
                  <a:cubicBezTo>
                    <a:pt x="959" y="3757"/>
                    <a:pt x="1037" y="3875"/>
                    <a:pt x="1114" y="3994"/>
                  </a:cubicBezTo>
                  <a:cubicBezTo>
                    <a:pt x="1354" y="4366"/>
                    <a:pt x="1585" y="4744"/>
                    <a:pt x="1819" y="5122"/>
                  </a:cubicBezTo>
                  <a:cubicBezTo>
                    <a:pt x="1998" y="5411"/>
                    <a:pt x="2171" y="5709"/>
                    <a:pt x="2353" y="6000"/>
                  </a:cubicBezTo>
                  <a:cubicBezTo>
                    <a:pt x="2350" y="6009"/>
                    <a:pt x="2344" y="6017"/>
                    <a:pt x="2341" y="6026"/>
                  </a:cubicBezTo>
                  <a:cubicBezTo>
                    <a:pt x="2290" y="6148"/>
                    <a:pt x="2401" y="6234"/>
                    <a:pt x="2512" y="6234"/>
                  </a:cubicBezTo>
                  <a:cubicBezTo>
                    <a:pt x="2514" y="6234"/>
                    <a:pt x="2516" y="6234"/>
                    <a:pt x="2518" y="6234"/>
                  </a:cubicBezTo>
                  <a:cubicBezTo>
                    <a:pt x="2645" y="6436"/>
                    <a:pt x="2786" y="6632"/>
                    <a:pt x="2936" y="6817"/>
                  </a:cubicBezTo>
                  <a:cubicBezTo>
                    <a:pt x="3005" y="6901"/>
                    <a:pt x="3101" y="6933"/>
                    <a:pt x="3205" y="6941"/>
                  </a:cubicBezTo>
                  <a:cubicBezTo>
                    <a:pt x="3214" y="7039"/>
                    <a:pt x="3299" y="7113"/>
                    <a:pt x="3386" y="7113"/>
                  </a:cubicBezTo>
                  <a:cubicBezTo>
                    <a:pt x="3438" y="7113"/>
                    <a:pt x="3490" y="7087"/>
                    <a:pt x="3528" y="7025"/>
                  </a:cubicBezTo>
                  <a:cubicBezTo>
                    <a:pt x="3563" y="6970"/>
                    <a:pt x="3597" y="6912"/>
                    <a:pt x="3632" y="6858"/>
                  </a:cubicBezTo>
                  <a:cubicBezTo>
                    <a:pt x="3742" y="6811"/>
                    <a:pt x="3846" y="6754"/>
                    <a:pt x="3941" y="6681"/>
                  </a:cubicBezTo>
                  <a:cubicBezTo>
                    <a:pt x="4518" y="6196"/>
                    <a:pt x="4934" y="5486"/>
                    <a:pt x="5523" y="5030"/>
                  </a:cubicBezTo>
                  <a:cubicBezTo>
                    <a:pt x="5532" y="5024"/>
                    <a:pt x="5540" y="5027"/>
                    <a:pt x="5549" y="5016"/>
                  </a:cubicBezTo>
                  <a:cubicBezTo>
                    <a:pt x="5555" y="5007"/>
                    <a:pt x="5558" y="5004"/>
                    <a:pt x="5563" y="4998"/>
                  </a:cubicBezTo>
                  <a:cubicBezTo>
                    <a:pt x="5817" y="4811"/>
                    <a:pt x="6095" y="4666"/>
                    <a:pt x="6441" y="4611"/>
                  </a:cubicBezTo>
                  <a:cubicBezTo>
                    <a:pt x="6504" y="4603"/>
                    <a:pt x="6488" y="4502"/>
                    <a:pt x="6426" y="4502"/>
                  </a:cubicBezTo>
                  <a:cubicBezTo>
                    <a:pt x="6425" y="4502"/>
                    <a:pt x="6425" y="4502"/>
                    <a:pt x="6424" y="4502"/>
                  </a:cubicBezTo>
                  <a:cubicBezTo>
                    <a:pt x="6250" y="4502"/>
                    <a:pt x="6077" y="4528"/>
                    <a:pt x="5913" y="4577"/>
                  </a:cubicBezTo>
                  <a:cubicBezTo>
                    <a:pt x="6528" y="3826"/>
                    <a:pt x="7102" y="3047"/>
                    <a:pt x="7723" y="2302"/>
                  </a:cubicBezTo>
                  <a:lnTo>
                    <a:pt x="7723" y="2302"/>
                  </a:lnTo>
                  <a:cubicBezTo>
                    <a:pt x="7590" y="2593"/>
                    <a:pt x="7449" y="2882"/>
                    <a:pt x="7304" y="3177"/>
                  </a:cubicBezTo>
                  <a:cubicBezTo>
                    <a:pt x="7252" y="3263"/>
                    <a:pt x="7284" y="3373"/>
                    <a:pt x="7373" y="3422"/>
                  </a:cubicBezTo>
                  <a:cubicBezTo>
                    <a:pt x="7177" y="3537"/>
                    <a:pt x="6975" y="3644"/>
                    <a:pt x="6767" y="3740"/>
                  </a:cubicBezTo>
                  <a:cubicBezTo>
                    <a:pt x="6577" y="3825"/>
                    <a:pt x="6695" y="4082"/>
                    <a:pt x="6874" y="4082"/>
                  </a:cubicBezTo>
                  <a:cubicBezTo>
                    <a:pt x="6901" y="4082"/>
                    <a:pt x="6929" y="4076"/>
                    <a:pt x="6958" y="4063"/>
                  </a:cubicBezTo>
                  <a:cubicBezTo>
                    <a:pt x="7694" y="3711"/>
                    <a:pt x="9230" y="2908"/>
                    <a:pt x="8710" y="1825"/>
                  </a:cubicBezTo>
                  <a:cubicBezTo>
                    <a:pt x="8647" y="1693"/>
                    <a:pt x="8569" y="1569"/>
                    <a:pt x="8476" y="1456"/>
                  </a:cubicBezTo>
                  <a:cubicBezTo>
                    <a:pt x="8488" y="1430"/>
                    <a:pt x="8499" y="1404"/>
                    <a:pt x="8508" y="1378"/>
                  </a:cubicBezTo>
                  <a:cubicBezTo>
                    <a:pt x="8556" y="1251"/>
                    <a:pt x="8442" y="1151"/>
                    <a:pt x="8327" y="1151"/>
                  </a:cubicBezTo>
                  <a:cubicBezTo>
                    <a:pt x="8288" y="1151"/>
                    <a:pt x="8249" y="1162"/>
                    <a:pt x="8216" y="1187"/>
                  </a:cubicBezTo>
                  <a:cubicBezTo>
                    <a:pt x="7532" y="573"/>
                    <a:pt x="6467" y="292"/>
                    <a:pt x="5636" y="131"/>
                  </a:cubicBezTo>
                  <a:cubicBezTo>
                    <a:pt x="5193" y="43"/>
                    <a:pt x="4766" y="0"/>
                    <a:pt x="435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877" name="Google Shape;8877;p57"/>
            <p:cNvSpPr/>
            <p:nvPr/>
          </p:nvSpPr>
          <p:spPr>
            <a:xfrm>
              <a:off x="3451425" y="1868325"/>
              <a:ext cx="900375" cy="1164925"/>
            </a:xfrm>
            <a:custGeom>
              <a:rect b="b" l="l" r="r" t="t"/>
              <a:pathLst>
                <a:path extrusionOk="0" h="46597" w="36015">
                  <a:moveTo>
                    <a:pt x="3990" y="38947"/>
                  </a:moveTo>
                  <a:lnTo>
                    <a:pt x="3990" y="38947"/>
                  </a:lnTo>
                  <a:cubicBezTo>
                    <a:pt x="3280" y="39727"/>
                    <a:pt x="3499" y="39473"/>
                    <a:pt x="2642" y="40625"/>
                  </a:cubicBezTo>
                  <a:cubicBezTo>
                    <a:pt x="2186" y="41240"/>
                    <a:pt x="1938" y="41502"/>
                    <a:pt x="1819" y="41557"/>
                  </a:cubicBezTo>
                  <a:cubicBezTo>
                    <a:pt x="2379" y="40838"/>
                    <a:pt x="2873" y="40067"/>
                    <a:pt x="3292" y="39256"/>
                  </a:cubicBezTo>
                  <a:cubicBezTo>
                    <a:pt x="3520" y="39138"/>
                    <a:pt x="3751" y="39037"/>
                    <a:pt x="3990" y="38947"/>
                  </a:cubicBezTo>
                  <a:close/>
                  <a:moveTo>
                    <a:pt x="2882" y="40864"/>
                  </a:moveTo>
                  <a:cubicBezTo>
                    <a:pt x="2815" y="40968"/>
                    <a:pt x="2749" y="41066"/>
                    <a:pt x="2668" y="41188"/>
                  </a:cubicBezTo>
                  <a:cubicBezTo>
                    <a:pt x="2013" y="42186"/>
                    <a:pt x="1375" y="43180"/>
                    <a:pt x="760" y="44196"/>
                  </a:cubicBezTo>
                  <a:cubicBezTo>
                    <a:pt x="647" y="43875"/>
                    <a:pt x="586" y="43538"/>
                    <a:pt x="584" y="43197"/>
                  </a:cubicBezTo>
                  <a:cubicBezTo>
                    <a:pt x="1513" y="42524"/>
                    <a:pt x="2163" y="41811"/>
                    <a:pt x="2882" y="40864"/>
                  </a:cubicBezTo>
                  <a:close/>
                  <a:moveTo>
                    <a:pt x="4595" y="40283"/>
                  </a:moveTo>
                  <a:cubicBezTo>
                    <a:pt x="3392" y="41799"/>
                    <a:pt x="2445" y="43674"/>
                    <a:pt x="1496" y="45391"/>
                  </a:cubicBezTo>
                  <a:cubicBezTo>
                    <a:pt x="1300" y="45195"/>
                    <a:pt x="1129" y="44970"/>
                    <a:pt x="991" y="44727"/>
                  </a:cubicBezTo>
                  <a:cubicBezTo>
                    <a:pt x="2271" y="43297"/>
                    <a:pt x="3387" y="41802"/>
                    <a:pt x="4595" y="40283"/>
                  </a:cubicBezTo>
                  <a:close/>
                  <a:moveTo>
                    <a:pt x="35747" y="0"/>
                  </a:moveTo>
                  <a:cubicBezTo>
                    <a:pt x="35706" y="0"/>
                    <a:pt x="35664" y="15"/>
                    <a:pt x="35626" y="51"/>
                  </a:cubicBezTo>
                  <a:cubicBezTo>
                    <a:pt x="32162" y="3264"/>
                    <a:pt x="29569" y="7580"/>
                    <a:pt x="26595" y="11255"/>
                  </a:cubicBezTo>
                  <a:cubicBezTo>
                    <a:pt x="23322" y="15300"/>
                    <a:pt x="20025" y="19318"/>
                    <a:pt x="17037" y="23583"/>
                  </a:cubicBezTo>
                  <a:cubicBezTo>
                    <a:pt x="13936" y="28005"/>
                    <a:pt x="11159" y="32651"/>
                    <a:pt x="8127" y="37123"/>
                  </a:cubicBezTo>
                  <a:cubicBezTo>
                    <a:pt x="6337" y="39753"/>
                    <a:pt x="4397" y="42279"/>
                    <a:pt x="2316" y="44687"/>
                  </a:cubicBezTo>
                  <a:cubicBezTo>
                    <a:pt x="3667" y="43119"/>
                    <a:pt x="4660" y="40844"/>
                    <a:pt x="5731" y="39066"/>
                  </a:cubicBezTo>
                  <a:cubicBezTo>
                    <a:pt x="5809" y="38936"/>
                    <a:pt x="5692" y="38796"/>
                    <a:pt x="5571" y="38796"/>
                  </a:cubicBezTo>
                  <a:cubicBezTo>
                    <a:pt x="5530" y="38796"/>
                    <a:pt x="5489" y="38812"/>
                    <a:pt x="5454" y="38849"/>
                  </a:cubicBezTo>
                  <a:cubicBezTo>
                    <a:pt x="3962" y="40433"/>
                    <a:pt x="2736" y="42118"/>
                    <a:pt x="1377" y="43823"/>
                  </a:cubicBezTo>
                  <a:lnTo>
                    <a:pt x="1377" y="43823"/>
                  </a:lnTo>
                  <a:cubicBezTo>
                    <a:pt x="2375" y="42570"/>
                    <a:pt x="3584" y="40456"/>
                    <a:pt x="4539" y="38846"/>
                  </a:cubicBezTo>
                  <a:cubicBezTo>
                    <a:pt x="4550" y="38820"/>
                    <a:pt x="4556" y="38791"/>
                    <a:pt x="4550" y="38762"/>
                  </a:cubicBezTo>
                  <a:cubicBezTo>
                    <a:pt x="5015" y="38637"/>
                    <a:pt x="5487" y="38568"/>
                    <a:pt x="5948" y="38568"/>
                  </a:cubicBezTo>
                  <a:cubicBezTo>
                    <a:pt x="6189" y="38568"/>
                    <a:pt x="6428" y="38587"/>
                    <a:pt x="6661" y="38627"/>
                  </a:cubicBezTo>
                  <a:cubicBezTo>
                    <a:pt x="6666" y="38628"/>
                    <a:pt x="6672" y="38628"/>
                    <a:pt x="6677" y="38628"/>
                  </a:cubicBezTo>
                  <a:cubicBezTo>
                    <a:pt x="6769" y="38628"/>
                    <a:pt x="6805" y="38490"/>
                    <a:pt x="6704" y="38465"/>
                  </a:cubicBezTo>
                  <a:cubicBezTo>
                    <a:pt x="6387" y="38393"/>
                    <a:pt x="6066" y="38359"/>
                    <a:pt x="5747" y="38359"/>
                  </a:cubicBezTo>
                  <a:cubicBezTo>
                    <a:pt x="4963" y="38359"/>
                    <a:pt x="4185" y="38564"/>
                    <a:pt x="3471" y="38913"/>
                  </a:cubicBezTo>
                  <a:cubicBezTo>
                    <a:pt x="3502" y="38852"/>
                    <a:pt x="3534" y="38797"/>
                    <a:pt x="3566" y="38734"/>
                  </a:cubicBezTo>
                  <a:cubicBezTo>
                    <a:pt x="3626" y="38609"/>
                    <a:pt x="3531" y="38486"/>
                    <a:pt x="3419" y="38486"/>
                  </a:cubicBezTo>
                  <a:cubicBezTo>
                    <a:pt x="3380" y="38486"/>
                    <a:pt x="3340" y="38500"/>
                    <a:pt x="3303" y="38534"/>
                  </a:cubicBezTo>
                  <a:cubicBezTo>
                    <a:pt x="3098" y="38725"/>
                    <a:pt x="2905" y="38913"/>
                    <a:pt x="2720" y="39097"/>
                  </a:cubicBezTo>
                  <a:cubicBezTo>
                    <a:pt x="2724" y="39000"/>
                    <a:pt x="2648" y="38905"/>
                    <a:pt x="2556" y="38905"/>
                  </a:cubicBezTo>
                  <a:cubicBezTo>
                    <a:pt x="2529" y="38905"/>
                    <a:pt x="2500" y="38914"/>
                    <a:pt x="2472" y="38933"/>
                  </a:cubicBezTo>
                  <a:cubicBezTo>
                    <a:pt x="2423" y="38970"/>
                    <a:pt x="2379" y="39011"/>
                    <a:pt x="2333" y="39045"/>
                  </a:cubicBezTo>
                  <a:cubicBezTo>
                    <a:pt x="2302" y="39023"/>
                    <a:pt x="2265" y="39012"/>
                    <a:pt x="2229" y="39012"/>
                  </a:cubicBezTo>
                  <a:cubicBezTo>
                    <a:pt x="2185" y="39012"/>
                    <a:pt x="2141" y="39028"/>
                    <a:pt x="2108" y="39060"/>
                  </a:cubicBezTo>
                  <a:cubicBezTo>
                    <a:pt x="1519" y="39626"/>
                    <a:pt x="910" y="40166"/>
                    <a:pt x="275" y="40679"/>
                  </a:cubicBezTo>
                  <a:cubicBezTo>
                    <a:pt x="146" y="40789"/>
                    <a:pt x="265" y="40992"/>
                    <a:pt x="405" y="40992"/>
                  </a:cubicBezTo>
                  <a:cubicBezTo>
                    <a:pt x="435" y="40992"/>
                    <a:pt x="465" y="40983"/>
                    <a:pt x="494" y="40962"/>
                  </a:cubicBezTo>
                  <a:cubicBezTo>
                    <a:pt x="737" y="40792"/>
                    <a:pt x="985" y="40633"/>
                    <a:pt x="1242" y="40489"/>
                  </a:cubicBezTo>
                  <a:lnTo>
                    <a:pt x="1242" y="40489"/>
                  </a:lnTo>
                  <a:cubicBezTo>
                    <a:pt x="1167" y="40662"/>
                    <a:pt x="1100" y="40841"/>
                    <a:pt x="1040" y="41026"/>
                  </a:cubicBezTo>
                  <a:cubicBezTo>
                    <a:pt x="702" y="41531"/>
                    <a:pt x="462" y="42068"/>
                    <a:pt x="344" y="42614"/>
                  </a:cubicBezTo>
                  <a:cubicBezTo>
                    <a:pt x="234" y="42801"/>
                    <a:pt x="133" y="42998"/>
                    <a:pt x="47" y="43200"/>
                  </a:cubicBezTo>
                  <a:cubicBezTo>
                    <a:pt x="0" y="43309"/>
                    <a:pt x="73" y="43453"/>
                    <a:pt x="183" y="43453"/>
                  </a:cubicBezTo>
                  <a:cubicBezTo>
                    <a:pt x="210" y="43453"/>
                    <a:pt x="239" y="43445"/>
                    <a:pt x="269" y="43425"/>
                  </a:cubicBezTo>
                  <a:cubicBezTo>
                    <a:pt x="278" y="43821"/>
                    <a:pt x="367" y="44207"/>
                    <a:pt x="532" y="44568"/>
                  </a:cubicBezTo>
                  <a:cubicBezTo>
                    <a:pt x="439" y="44721"/>
                    <a:pt x="341" y="44871"/>
                    <a:pt x="252" y="45027"/>
                  </a:cubicBezTo>
                  <a:cubicBezTo>
                    <a:pt x="178" y="45157"/>
                    <a:pt x="292" y="45294"/>
                    <a:pt x="412" y="45294"/>
                  </a:cubicBezTo>
                  <a:cubicBezTo>
                    <a:pt x="452" y="45294"/>
                    <a:pt x="494" y="45278"/>
                    <a:pt x="529" y="45241"/>
                  </a:cubicBezTo>
                  <a:cubicBezTo>
                    <a:pt x="610" y="45154"/>
                    <a:pt x="682" y="45065"/>
                    <a:pt x="763" y="44978"/>
                  </a:cubicBezTo>
                  <a:cubicBezTo>
                    <a:pt x="930" y="45224"/>
                    <a:pt x="1129" y="45449"/>
                    <a:pt x="1354" y="45642"/>
                  </a:cubicBezTo>
                  <a:cubicBezTo>
                    <a:pt x="1308" y="45723"/>
                    <a:pt x="1265" y="45807"/>
                    <a:pt x="1219" y="45888"/>
                  </a:cubicBezTo>
                  <a:cubicBezTo>
                    <a:pt x="1145" y="46017"/>
                    <a:pt x="1260" y="46159"/>
                    <a:pt x="1382" y="46159"/>
                  </a:cubicBezTo>
                  <a:cubicBezTo>
                    <a:pt x="1424" y="46159"/>
                    <a:pt x="1466" y="46143"/>
                    <a:pt x="1502" y="46104"/>
                  </a:cubicBezTo>
                  <a:cubicBezTo>
                    <a:pt x="1562" y="46038"/>
                    <a:pt x="1617" y="45968"/>
                    <a:pt x="1678" y="45899"/>
                  </a:cubicBezTo>
                  <a:cubicBezTo>
                    <a:pt x="1917" y="46072"/>
                    <a:pt x="2171" y="46225"/>
                    <a:pt x="2437" y="46355"/>
                  </a:cubicBezTo>
                  <a:cubicBezTo>
                    <a:pt x="2789" y="46528"/>
                    <a:pt x="3170" y="46596"/>
                    <a:pt x="3559" y="46596"/>
                  </a:cubicBezTo>
                  <a:cubicBezTo>
                    <a:pt x="4390" y="46596"/>
                    <a:pt x="5261" y="46284"/>
                    <a:pt x="5976" y="46003"/>
                  </a:cubicBezTo>
                  <a:cubicBezTo>
                    <a:pt x="6609" y="45755"/>
                    <a:pt x="8684" y="44049"/>
                    <a:pt x="9556" y="44049"/>
                  </a:cubicBezTo>
                  <a:cubicBezTo>
                    <a:pt x="9639" y="44049"/>
                    <a:pt x="9711" y="44064"/>
                    <a:pt x="9770" y="44098"/>
                  </a:cubicBezTo>
                  <a:cubicBezTo>
                    <a:pt x="9951" y="44202"/>
                    <a:pt x="10133" y="44253"/>
                    <a:pt x="10306" y="44253"/>
                  </a:cubicBezTo>
                  <a:cubicBezTo>
                    <a:pt x="10433" y="44253"/>
                    <a:pt x="10555" y="44225"/>
                    <a:pt x="10668" y="44173"/>
                  </a:cubicBezTo>
                  <a:cubicBezTo>
                    <a:pt x="10281" y="44069"/>
                    <a:pt x="9727" y="43642"/>
                    <a:pt x="9574" y="43642"/>
                  </a:cubicBezTo>
                  <a:cubicBezTo>
                    <a:pt x="8843" y="43642"/>
                    <a:pt x="8199" y="44430"/>
                    <a:pt x="7596" y="44808"/>
                  </a:cubicBezTo>
                  <a:cubicBezTo>
                    <a:pt x="6410" y="45547"/>
                    <a:pt x="5090" y="46127"/>
                    <a:pt x="3687" y="46248"/>
                  </a:cubicBezTo>
                  <a:cubicBezTo>
                    <a:pt x="3612" y="46255"/>
                    <a:pt x="3537" y="46258"/>
                    <a:pt x="3464" y="46258"/>
                  </a:cubicBezTo>
                  <a:cubicBezTo>
                    <a:pt x="2847" y="46258"/>
                    <a:pt x="2296" y="46046"/>
                    <a:pt x="1842" y="45709"/>
                  </a:cubicBezTo>
                  <a:cubicBezTo>
                    <a:pt x="7504" y="39418"/>
                    <a:pt x="11774" y="32119"/>
                    <a:pt x="16451" y="25104"/>
                  </a:cubicBezTo>
                  <a:cubicBezTo>
                    <a:pt x="19618" y="20352"/>
                    <a:pt x="23267" y="15949"/>
                    <a:pt x="26858" y="11521"/>
                  </a:cubicBezTo>
                  <a:cubicBezTo>
                    <a:pt x="29783" y="7909"/>
                    <a:pt x="32488" y="3472"/>
                    <a:pt x="35880" y="305"/>
                  </a:cubicBezTo>
                  <a:cubicBezTo>
                    <a:pt x="36015" y="181"/>
                    <a:pt x="35890" y="0"/>
                    <a:pt x="3574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878" name="Google Shape;8878;p57"/>
            <p:cNvSpPr/>
            <p:nvPr/>
          </p:nvSpPr>
          <p:spPr>
            <a:xfrm>
              <a:off x="3718175" y="2963250"/>
              <a:ext cx="10100" cy="10000"/>
            </a:xfrm>
            <a:custGeom>
              <a:rect b="b" l="l" r="r" t="t"/>
              <a:pathLst>
                <a:path extrusionOk="0" h="400" w="404">
                  <a:moveTo>
                    <a:pt x="379" y="0"/>
                  </a:moveTo>
                  <a:lnTo>
                    <a:pt x="379" y="0"/>
                  </a:lnTo>
                  <a:cubicBezTo>
                    <a:pt x="278" y="174"/>
                    <a:pt x="154" y="309"/>
                    <a:pt x="1" y="379"/>
                  </a:cubicBezTo>
                  <a:cubicBezTo>
                    <a:pt x="51" y="392"/>
                    <a:pt x="99" y="399"/>
                    <a:pt x="142" y="399"/>
                  </a:cubicBezTo>
                  <a:cubicBezTo>
                    <a:pt x="303" y="399"/>
                    <a:pt x="404" y="294"/>
                    <a:pt x="37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879" name="Google Shape;8879;p57"/>
            <p:cNvSpPr/>
            <p:nvPr/>
          </p:nvSpPr>
          <p:spPr>
            <a:xfrm>
              <a:off x="3701000" y="2861350"/>
              <a:ext cx="59850" cy="102000"/>
            </a:xfrm>
            <a:custGeom>
              <a:rect b="b" l="l" r="r" t="t"/>
              <a:pathLst>
                <a:path extrusionOk="0" h="4080" w="2394">
                  <a:moveTo>
                    <a:pt x="2166" y="1"/>
                  </a:moveTo>
                  <a:cubicBezTo>
                    <a:pt x="2158" y="1"/>
                    <a:pt x="2149" y="1"/>
                    <a:pt x="2140" y="3"/>
                  </a:cubicBezTo>
                  <a:cubicBezTo>
                    <a:pt x="777" y="199"/>
                    <a:pt x="532" y="878"/>
                    <a:pt x="474" y="2240"/>
                  </a:cubicBezTo>
                  <a:cubicBezTo>
                    <a:pt x="468" y="2393"/>
                    <a:pt x="552" y="2546"/>
                    <a:pt x="616" y="2688"/>
                  </a:cubicBezTo>
                  <a:cubicBezTo>
                    <a:pt x="916" y="3372"/>
                    <a:pt x="1043" y="3805"/>
                    <a:pt x="1066" y="4079"/>
                  </a:cubicBezTo>
                  <a:cubicBezTo>
                    <a:pt x="1121" y="3987"/>
                    <a:pt x="1179" y="3903"/>
                    <a:pt x="1213" y="3782"/>
                  </a:cubicBezTo>
                  <a:cubicBezTo>
                    <a:pt x="1565" y="2503"/>
                    <a:pt x="1" y="678"/>
                    <a:pt x="2218" y="283"/>
                  </a:cubicBezTo>
                  <a:cubicBezTo>
                    <a:pt x="2393" y="250"/>
                    <a:pt x="2329" y="1"/>
                    <a:pt x="216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880" name="Google Shape;8880;p57"/>
            <p:cNvSpPr/>
            <p:nvPr/>
          </p:nvSpPr>
          <p:spPr>
            <a:xfrm>
              <a:off x="4162850" y="3176950"/>
              <a:ext cx="825" cy="1400"/>
            </a:xfrm>
            <a:custGeom>
              <a:rect b="b" l="l" r="r" t="t"/>
              <a:pathLst>
                <a:path extrusionOk="0" h="56" w="33">
                  <a:moveTo>
                    <a:pt x="32" y="1"/>
                  </a:moveTo>
                  <a:cubicBezTo>
                    <a:pt x="24" y="12"/>
                    <a:pt x="15" y="27"/>
                    <a:pt x="6" y="41"/>
                  </a:cubicBezTo>
                  <a:lnTo>
                    <a:pt x="1" y="56"/>
                  </a:lnTo>
                  <a:cubicBezTo>
                    <a:pt x="9" y="35"/>
                    <a:pt x="24" y="18"/>
                    <a:pt x="3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881" name="Google Shape;8881;p57"/>
            <p:cNvSpPr/>
            <p:nvPr/>
          </p:nvSpPr>
          <p:spPr>
            <a:xfrm>
              <a:off x="3697825" y="3288025"/>
              <a:ext cx="7975" cy="11300"/>
            </a:xfrm>
            <a:custGeom>
              <a:rect b="b" l="l" r="r" t="t"/>
              <a:pathLst>
                <a:path extrusionOk="0" h="452" w="319">
                  <a:moveTo>
                    <a:pt x="318" y="1"/>
                  </a:moveTo>
                  <a:lnTo>
                    <a:pt x="318" y="1"/>
                  </a:lnTo>
                  <a:cubicBezTo>
                    <a:pt x="211" y="151"/>
                    <a:pt x="107" y="301"/>
                    <a:pt x="1" y="451"/>
                  </a:cubicBezTo>
                  <a:cubicBezTo>
                    <a:pt x="38" y="399"/>
                    <a:pt x="79" y="347"/>
                    <a:pt x="116" y="295"/>
                  </a:cubicBezTo>
                  <a:cubicBezTo>
                    <a:pt x="185" y="200"/>
                    <a:pt x="249" y="99"/>
                    <a:pt x="31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882" name="Google Shape;8882;p57"/>
            <p:cNvSpPr/>
            <p:nvPr/>
          </p:nvSpPr>
          <p:spPr>
            <a:xfrm>
              <a:off x="3909450" y="3369675"/>
              <a:ext cx="62600" cy="80850"/>
            </a:xfrm>
            <a:custGeom>
              <a:rect b="b" l="l" r="r" t="t"/>
              <a:pathLst>
                <a:path extrusionOk="0" h="3234" w="2504">
                  <a:moveTo>
                    <a:pt x="2503" y="0"/>
                  </a:moveTo>
                  <a:lnTo>
                    <a:pt x="2503" y="0"/>
                  </a:lnTo>
                  <a:cubicBezTo>
                    <a:pt x="1712" y="1025"/>
                    <a:pt x="910" y="2038"/>
                    <a:pt x="110" y="3055"/>
                  </a:cubicBezTo>
                  <a:lnTo>
                    <a:pt x="0" y="3234"/>
                  </a:lnTo>
                  <a:cubicBezTo>
                    <a:pt x="846" y="2162"/>
                    <a:pt x="1689" y="1091"/>
                    <a:pt x="2503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883" name="Google Shape;8883;p57"/>
            <p:cNvSpPr/>
            <p:nvPr/>
          </p:nvSpPr>
          <p:spPr>
            <a:xfrm>
              <a:off x="3285550" y="3006625"/>
              <a:ext cx="1042475" cy="1050600"/>
            </a:xfrm>
            <a:custGeom>
              <a:rect b="b" l="l" r="r" t="t"/>
              <a:pathLst>
                <a:path extrusionOk="0" h="42024" w="41699">
                  <a:moveTo>
                    <a:pt x="18354" y="344"/>
                  </a:moveTo>
                  <a:lnTo>
                    <a:pt x="18354" y="344"/>
                  </a:lnTo>
                  <a:cubicBezTo>
                    <a:pt x="17640" y="1006"/>
                    <a:pt x="16960" y="1703"/>
                    <a:pt x="16321" y="2434"/>
                  </a:cubicBezTo>
                  <a:lnTo>
                    <a:pt x="16321" y="2434"/>
                  </a:lnTo>
                  <a:cubicBezTo>
                    <a:pt x="16682" y="1813"/>
                    <a:pt x="17010" y="1172"/>
                    <a:pt x="17306" y="517"/>
                  </a:cubicBezTo>
                  <a:cubicBezTo>
                    <a:pt x="17314" y="491"/>
                    <a:pt x="17314" y="465"/>
                    <a:pt x="17309" y="436"/>
                  </a:cubicBezTo>
                  <a:cubicBezTo>
                    <a:pt x="17655" y="396"/>
                    <a:pt x="18004" y="364"/>
                    <a:pt x="18354" y="344"/>
                  </a:cubicBezTo>
                  <a:close/>
                  <a:moveTo>
                    <a:pt x="19205" y="327"/>
                  </a:moveTo>
                  <a:lnTo>
                    <a:pt x="19205" y="327"/>
                  </a:lnTo>
                  <a:cubicBezTo>
                    <a:pt x="19402" y="335"/>
                    <a:pt x="19589" y="356"/>
                    <a:pt x="19777" y="384"/>
                  </a:cubicBezTo>
                  <a:cubicBezTo>
                    <a:pt x="19234" y="1072"/>
                    <a:pt x="18706" y="1770"/>
                    <a:pt x="18178" y="2469"/>
                  </a:cubicBezTo>
                  <a:cubicBezTo>
                    <a:pt x="18536" y="1773"/>
                    <a:pt x="18882" y="1072"/>
                    <a:pt x="19202" y="364"/>
                  </a:cubicBezTo>
                  <a:cubicBezTo>
                    <a:pt x="19208" y="353"/>
                    <a:pt x="19202" y="338"/>
                    <a:pt x="19205" y="327"/>
                  </a:cubicBezTo>
                  <a:close/>
                  <a:moveTo>
                    <a:pt x="16985" y="486"/>
                  </a:moveTo>
                  <a:cubicBezTo>
                    <a:pt x="16965" y="488"/>
                    <a:pt x="16948" y="497"/>
                    <a:pt x="16933" y="506"/>
                  </a:cubicBezTo>
                  <a:cubicBezTo>
                    <a:pt x="15628" y="1643"/>
                    <a:pt x="14468" y="2888"/>
                    <a:pt x="13391" y="4192"/>
                  </a:cubicBezTo>
                  <a:cubicBezTo>
                    <a:pt x="14029" y="3081"/>
                    <a:pt x="14661" y="1967"/>
                    <a:pt x="15268" y="841"/>
                  </a:cubicBezTo>
                  <a:cubicBezTo>
                    <a:pt x="15273" y="829"/>
                    <a:pt x="15268" y="818"/>
                    <a:pt x="15273" y="806"/>
                  </a:cubicBezTo>
                  <a:cubicBezTo>
                    <a:pt x="15833" y="670"/>
                    <a:pt x="16405" y="566"/>
                    <a:pt x="16985" y="486"/>
                  </a:cubicBezTo>
                  <a:close/>
                  <a:moveTo>
                    <a:pt x="14834" y="921"/>
                  </a:moveTo>
                  <a:cubicBezTo>
                    <a:pt x="13561" y="2420"/>
                    <a:pt x="12392" y="3987"/>
                    <a:pt x="11281" y="5598"/>
                  </a:cubicBezTo>
                  <a:cubicBezTo>
                    <a:pt x="12103" y="4161"/>
                    <a:pt x="12889" y="2720"/>
                    <a:pt x="13619" y="1294"/>
                  </a:cubicBezTo>
                  <a:cubicBezTo>
                    <a:pt x="14020" y="1155"/>
                    <a:pt x="14425" y="1031"/>
                    <a:pt x="14834" y="921"/>
                  </a:cubicBezTo>
                  <a:close/>
                  <a:moveTo>
                    <a:pt x="15992" y="1704"/>
                  </a:moveTo>
                  <a:cubicBezTo>
                    <a:pt x="14520" y="3476"/>
                    <a:pt x="13096" y="5287"/>
                    <a:pt x="11679" y="7105"/>
                  </a:cubicBezTo>
                  <a:cubicBezTo>
                    <a:pt x="11953" y="6652"/>
                    <a:pt x="12225" y="6199"/>
                    <a:pt x="12493" y="5746"/>
                  </a:cubicBezTo>
                  <a:cubicBezTo>
                    <a:pt x="13330" y="4637"/>
                    <a:pt x="14211" y="3557"/>
                    <a:pt x="15161" y="2532"/>
                  </a:cubicBezTo>
                  <a:cubicBezTo>
                    <a:pt x="15568" y="2094"/>
                    <a:pt x="15833" y="1834"/>
                    <a:pt x="15992" y="1704"/>
                  </a:cubicBezTo>
                  <a:close/>
                  <a:moveTo>
                    <a:pt x="29628" y="7043"/>
                  </a:moveTo>
                  <a:cubicBezTo>
                    <a:pt x="29765" y="7080"/>
                    <a:pt x="29903" y="7106"/>
                    <a:pt x="30043" y="7123"/>
                  </a:cubicBezTo>
                  <a:cubicBezTo>
                    <a:pt x="29760" y="7481"/>
                    <a:pt x="29486" y="7844"/>
                    <a:pt x="29206" y="8205"/>
                  </a:cubicBezTo>
                  <a:cubicBezTo>
                    <a:pt x="29356" y="7844"/>
                    <a:pt x="29498" y="7481"/>
                    <a:pt x="29627" y="7111"/>
                  </a:cubicBezTo>
                  <a:cubicBezTo>
                    <a:pt x="29633" y="7088"/>
                    <a:pt x="29633" y="7066"/>
                    <a:pt x="29628" y="7043"/>
                  </a:cubicBezTo>
                  <a:close/>
                  <a:moveTo>
                    <a:pt x="20442" y="2184"/>
                  </a:moveTo>
                  <a:cubicBezTo>
                    <a:pt x="20528" y="2184"/>
                    <a:pt x="20320" y="2661"/>
                    <a:pt x="19589" y="3961"/>
                  </a:cubicBezTo>
                  <a:cubicBezTo>
                    <a:pt x="18570" y="5777"/>
                    <a:pt x="17156" y="7466"/>
                    <a:pt x="15914" y="9132"/>
                  </a:cubicBezTo>
                  <a:cubicBezTo>
                    <a:pt x="15490" y="9701"/>
                    <a:pt x="15057" y="10261"/>
                    <a:pt x="14624" y="10818"/>
                  </a:cubicBezTo>
                  <a:cubicBezTo>
                    <a:pt x="15747" y="9095"/>
                    <a:pt x="16887" y="7380"/>
                    <a:pt x="17944" y="5610"/>
                  </a:cubicBezTo>
                  <a:cubicBezTo>
                    <a:pt x="18377" y="4882"/>
                    <a:pt x="20239" y="2184"/>
                    <a:pt x="20442" y="2184"/>
                  </a:cubicBezTo>
                  <a:close/>
                  <a:moveTo>
                    <a:pt x="16971" y="11027"/>
                  </a:moveTo>
                  <a:cubicBezTo>
                    <a:pt x="16916" y="11105"/>
                    <a:pt x="16861" y="11182"/>
                    <a:pt x="16806" y="11260"/>
                  </a:cubicBezTo>
                  <a:cubicBezTo>
                    <a:pt x="16861" y="11182"/>
                    <a:pt x="16916" y="11105"/>
                    <a:pt x="16971" y="11027"/>
                  </a:cubicBezTo>
                  <a:close/>
                  <a:moveTo>
                    <a:pt x="28761" y="8358"/>
                  </a:moveTo>
                  <a:lnTo>
                    <a:pt x="28761" y="8358"/>
                  </a:lnTo>
                  <a:cubicBezTo>
                    <a:pt x="28675" y="8641"/>
                    <a:pt x="28559" y="8913"/>
                    <a:pt x="28450" y="9187"/>
                  </a:cubicBezTo>
                  <a:cubicBezTo>
                    <a:pt x="27843" y="9978"/>
                    <a:pt x="27246" y="10772"/>
                    <a:pt x="26651" y="11575"/>
                  </a:cubicBezTo>
                  <a:cubicBezTo>
                    <a:pt x="26801" y="11335"/>
                    <a:pt x="26948" y="11095"/>
                    <a:pt x="27101" y="10859"/>
                  </a:cubicBezTo>
                  <a:cubicBezTo>
                    <a:pt x="27641" y="10016"/>
                    <a:pt x="28196" y="9181"/>
                    <a:pt x="28761" y="8358"/>
                  </a:cubicBezTo>
                  <a:close/>
                  <a:moveTo>
                    <a:pt x="14211" y="2071"/>
                  </a:moveTo>
                  <a:cubicBezTo>
                    <a:pt x="12943" y="3661"/>
                    <a:pt x="11893" y="5633"/>
                    <a:pt x="10859" y="7590"/>
                  </a:cubicBezTo>
                  <a:cubicBezTo>
                    <a:pt x="10215" y="8537"/>
                    <a:pt x="9595" y="9505"/>
                    <a:pt x="8994" y="10486"/>
                  </a:cubicBezTo>
                  <a:cubicBezTo>
                    <a:pt x="8347" y="11283"/>
                    <a:pt x="7701" y="12080"/>
                    <a:pt x="7031" y="12856"/>
                  </a:cubicBezTo>
                  <a:lnTo>
                    <a:pt x="6404" y="13578"/>
                  </a:lnTo>
                  <a:cubicBezTo>
                    <a:pt x="8945" y="9704"/>
                    <a:pt x="11315" y="5705"/>
                    <a:pt x="14211" y="2071"/>
                  </a:cubicBezTo>
                  <a:close/>
                  <a:moveTo>
                    <a:pt x="9430" y="3315"/>
                  </a:moveTo>
                  <a:lnTo>
                    <a:pt x="9430" y="3315"/>
                  </a:lnTo>
                  <a:cubicBezTo>
                    <a:pt x="6869" y="6860"/>
                    <a:pt x="4577" y="10587"/>
                    <a:pt x="1739" y="13927"/>
                  </a:cubicBezTo>
                  <a:cubicBezTo>
                    <a:pt x="2954" y="12495"/>
                    <a:pt x="5024" y="9242"/>
                    <a:pt x="5925" y="6606"/>
                  </a:cubicBezTo>
                  <a:cubicBezTo>
                    <a:pt x="6918" y="5379"/>
                    <a:pt x="8018" y="4233"/>
                    <a:pt x="9430" y="3315"/>
                  </a:cubicBezTo>
                  <a:close/>
                  <a:moveTo>
                    <a:pt x="14684" y="7051"/>
                  </a:moveTo>
                  <a:lnTo>
                    <a:pt x="14684" y="7051"/>
                  </a:lnTo>
                  <a:cubicBezTo>
                    <a:pt x="14332" y="7640"/>
                    <a:pt x="13980" y="8226"/>
                    <a:pt x="13622" y="8806"/>
                  </a:cubicBezTo>
                  <a:cubicBezTo>
                    <a:pt x="12782" y="10030"/>
                    <a:pt x="11950" y="11263"/>
                    <a:pt x="11130" y="12498"/>
                  </a:cubicBezTo>
                  <a:cubicBezTo>
                    <a:pt x="10645" y="13159"/>
                    <a:pt x="10163" y="13821"/>
                    <a:pt x="9681" y="14485"/>
                  </a:cubicBezTo>
                  <a:cubicBezTo>
                    <a:pt x="10435" y="13269"/>
                    <a:pt x="11182" y="12051"/>
                    <a:pt x="11933" y="10833"/>
                  </a:cubicBezTo>
                  <a:cubicBezTo>
                    <a:pt x="12842" y="9577"/>
                    <a:pt x="13775" y="8321"/>
                    <a:pt x="14684" y="7051"/>
                  </a:cubicBezTo>
                  <a:close/>
                  <a:moveTo>
                    <a:pt x="33728" y="6625"/>
                  </a:moveTo>
                  <a:lnTo>
                    <a:pt x="33728" y="6625"/>
                  </a:lnTo>
                  <a:cubicBezTo>
                    <a:pt x="33763" y="6625"/>
                    <a:pt x="32544" y="8578"/>
                    <a:pt x="32350" y="8918"/>
                  </a:cubicBezTo>
                  <a:cubicBezTo>
                    <a:pt x="31100" y="11110"/>
                    <a:pt x="29607" y="13165"/>
                    <a:pt x="28089" y="15203"/>
                  </a:cubicBezTo>
                  <a:cubicBezTo>
                    <a:pt x="28998" y="13766"/>
                    <a:pt x="29913" y="12334"/>
                    <a:pt x="30872" y="10925"/>
                  </a:cubicBezTo>
                  <a:cubicBezTo>
                    <a:pt x="31501" y="9984"/>
                    <a:pt x="32125" y="9040"/>
                    <a:pt x="32743" y="8090"/>
                  </a:cubicBezTo>
                  <a:cubicBezTo>
                    <a:pt x="33451" y="7009"/>
                    <a:pt x="33713" y="6625"/>
                    <a:pt x="33728" y="6625"/>
                  </a:cubicBezTo>
                  <a:close/>
                  <a:moveTo>
                    <a:pt x="11379" y="2226"/>
                  </a:moveTo>
                  <a:lnTo>
                    <a:pt x="11379" y="2226"/>
                  </a:lnTo>
                  <a:cubicBezTo>
                    <a:pt x="9794" y="4389"/>
                    <a:pt x="8226" y="6554"/>
                    <a:pt x="6670" y="8725"/>
                  </a:cubicBezTo>
                  <a:lnTo>
                    <a:pt x="6670" y="8728"/>
                  </a:lnTo>
                  <a:cubicBezTo>
                    <a:pt x="5099" y="10766"/>
                    <a:pt x="3561" y="12874"/>
                    <a:pt x="2181" y="15071"/>
                  </a:cubicBezTo>
                  <a:cubicBezTo>
                    <a:pt x="2010" y="15286"/>
                    <a:pt x="1915" y="15380"/>
                    <a:pt x="1880" y="15380"/>
                  </a:cubicBezTo>
                  <a:cubicBezTo>
                    <a:pt x="1705" y="15380"/>
                    <a:pt x="3071" y="12960"/>
                    <a:pt x="3898" y="11600"/>
                  </a:cubicBezTo>
                  <a:cubicBezTo>
                    <a:pt x="5221" y="9854"/>
                    <a:pt x="6453" y="8041"/>
                    <a:pt x="7689" y="6225"/>
                  </a:cubicBezTo>
                  <a:cubicBezTo>
                    <a:pt x="8472" y="5148"/>
                    <a:pt x="9248" y="4068"/>
                    <a:pt x="9996" y="2963"/>
                  </a:cubicBezTo>
                  <a:cubicBezTo>
                    <a:pt x="10449" y="2700"/>
                    <a:pt x="10911" y="2454"/>
                    <a:pt x="11379" y="2226"/>
                  </a:cubicBezTo>
                  <a:close/>
                  <a:moveTo>
                    <a:pt x="15998" y="2050"/>
                  </a:moveTo>
                  <a:lnTo>
                    <a:pt x="15998" y="2050"/>
                  </a:lnTo>
                  <a:cubicBezTo>
                    <a:pt x="15695" y="2587"/>
                    <a:pt x="15071" y="3508"/>
                    <a:pt x="14572" y="4236"/>
                  </a:cubicBezTo>
                  <a:cubicBezTo>
                    <a:pt x="14047" y="4964"/>
                    <a:pt x="13619" y="5554"/>
                    <a:pt x="13622" y="5554"/>
                  </a:cubicBezTo>
                  <a:cubicBezTo>
                    <a:pt x="13623" y="5554"/>
                    <a:pt x="13727" y="5412"/>
                    <a:pt x="13974" y="5076"/>
                  </a:cubicBezTo>
                  <a:lnTo>
                    <a:pt x="13974" y="5076"/>
                  </a:lnTo>
                  <a:cubicBezTo>
                    <a:pt x="13804" y="5310"/>
                    <a:pt x="13631" y="5546"/>
                    <a:pt x="13460" y="5777"/>
                  </a:cubicBezTo>
                  <a:cubicBezTo>
                    <a:pt x="12713" y="6684"/>
                    <a:pt x="13177" y="6066"/>
                    <a:pt x="11982" y="7778"/>
                  </a:cubicBezTo>
                  <a:cubicBezTo>
                    <a:pt x="11589" y="8335"/>
                    <a:pt x="11188" y="8890"/>
                    <a:pt x="10793" y="9444"/>
                  </a:cubicBezTo>
                  <a:cubicBezTo>
                    <a:pt x="10478" y="9883"/>
                    <a:pt x="10163" y="10327"/>
                    <a:pt x="9849" y="10772"/>
                  </a:cubicBezTo>
                  <a:cubicBezTo>
                    <a:pt x="8726" y="12337"/>
                    <a:pt x="7605" y="13901"/>
                    <a:pt x="6485" y="15466"/>
                  </a:cubicBezTo>
                  <a:cubicBezTo>
                    <a:pt x="7854" y="13312"/>
                    <a:pt x="9216" y="11153"/>
                    <a:pt x="10547" y="8976"/>
                  </a:cubicBezTo>
                  <a:cubicBezTo>
                    <a:pt x="11061" y="8327"/>
                    <a:pt x="11581" y="7686"/>
                    <a:pt x="12086" y="7027"/>
                  </a:cubicBezTo>
                  <a:cubicBezTo>
                    <a:pt x="13374" y="5350"/>
                    <a:pt x="14664" y="3687"/>
                    <a:pt x="15998" y="2050"/>
                  </a:cubicBezTo>
                  <a:close/>
                  <a:moveTo>
                    <a:pt x="2348" y="13552"/>
                  </a:moveTo>
                  <a:lnTo>
                    <a:pt x="2348" y="13552"/>
                  </a:lnTo>
                  <a:cubicBezTo>
                    <a:pt x="1808" y="14389"/>
                    <a:pt x="1286" y="15244"/>
                    <a:pt x="801" y="16119"/>
                  </a:cubicBezTo>
                  <a:cubicBezTo>
                    <a:pt x="818" y="15807"/>
                    <a:pt x="856" y="15495"/>
                    <a:pt x="908" y="15186"/>
                  </a:cubicBezTo>
                  <a:lnTo>
                    <a:pt x="910" y="15186"/>
                  </a:lnTo>
                  <a:cubicBezTo>
                    <a:pt x="1407" y="14655"/>
                    <a:pt x="1883" y="14106"/>
                    <a:pt x="2348" y="13552"/>
                  </a:cubicBezTo>
                  <a:close/>
                  <a:moveTo>
                    <a:pt x="15666" y="8537"/>
                  </a:moveTo>
                  <a:lnTo>
                    <a:pt x="15666" y="8537"/>
                  </a:lnTo>
                  <a:cubicBezTo>
                    <a:pt x="15011" y="9611"/>
                    <a:pt x="14361" y="10685"/>
                    <a:pt x="13683" y="11719"/>
                  </a:cubicBezTo>
                  <a:cubicBezTo>
                    <a:pt x="13362" y="12210"/>
                    <a:pt x="13059" y="12715"/>
                    <a:pt x="12747" y="13209"/>
                  </a:cubicBezTo>
                  <a:cubicBezTo>
                    <a:pt x="11924" y="14242"/>
                    <a:pt x="11104" y="15273"/>
                    <a:pt x="10293" y="16306"/>
                  </a:cubicBezTo>
                  <a:cubicBezTo>
                    <a:pt x="10628" y="15772"/>
                    <a:pt x="10975" y="15247"/>
                    <a:pt x="11335" y="14730"/>
                  </a:cubicBezTo>
                  <a:cubicBezTo>
                    <a:pt x="12788" y="12654"/>
                    <a:pt x="14271" y="10622"/>
                    <a:pt x="15666" y="8537"/>
                  </a:cubicBezTo>
                  <a:close/>
                  <a:moveTo>
                    <a:pt x="17802" y="1187"/>
                  </a:moveTo>
                  <a:cubicBezTo>
                    <a:pt x="17542" y="1458"/>
                    <a:pt x="17092" y="2327"/>
                    <a:pt x="16624" y="3231"/>
                  </a:cubicBezTo>
                  <a:cubicBezTo>
                    <a:pt x="15224" y="5148"/>
                    <a:pt x="13922" y="7134"/>
                    <a:pt x="12663" y="9147"/>
                  </a:cubicBezTo>
                  <a:cubicBezTo>
                    <a:pt x="12346" y="9582"/>
                    <a:pt x="12023" y="10016"/>
                    <a:pt x="11719" y="10463"/>
                  </a:cubicBezTo>
                  <a:cubicBezTo>
                    <a:pt x="10328" y="12530"/>
                    <a:pt x="8933" y="14574"/>
                    <a:pt x="7493" y="16583"/>
                  </a:cubicBezTo>
                  <a:cubicBezTo>
                    <a:pt x="8165" y="15524"/>
                    <a:pt x="8829" y="14459"/>
                    <a:pt x="9468" y="13376"/>
                  </a:cubicBezTo>
                  <a:cubicBezTo>
                    <a:pt x="10966" y="10824"/>
                    <a:pt x="12406" y="8269"/>
                    <a:pt x="14058" y="5855"/>
                  </a:cubicBezTo>
                  <a:cubicBezTo>
                    <a:pt x="14352" y="5454"/>
                    <a:pt x="14638" y="5053"/>
                    <a:pt x="14918" y="4646"/>
                  </a:cubicBezTo>
                  <a:cubicBezTo>
                    <a:pt x="15802" y="3445"/>
                    <a:pt x="16746" y="2281"/>
                    <a:pt x="17802" y="1187"/>
                  </a:cubicBezTo>
                  <a:close/>
                  <a:moveTo>
                    <a:pt x="1976" y="15411"/>
                  </a:moveTo>
                  <a:lnTo>
                    <a:pt x="1976" y="15411"/>
                  </a:lnTo>
                  <a:cubicBezTo>
                    <a:pt x="1557" y="16087"/>
                    <a:pt x="1159" y="16774"/>
                    <a:pt x="781" y="17467"/>
                  </a:cubicBezTo>
                  <a:cubicBezTo>
                    <a:pt x="769" y="17129"/>
                    <a:pt x="772" y="16797"/>
                    <a:pt x="781" y="16477"/>
                  </a:cubicBezTo>
                  <a:lnTo>
                    <a:pt x="783" y="16477"/>
                  </a:lnTo>
                  <a:cubicBezTo>
                    <a:pt x="797" y="16481"/>
                    <a:pt x="811" y="16483"/>
                    <a:pt x="824" y="16483"/>
                  </a:cubicBezTo>
                  <a:cubicBezTo>
                    <a:pt x="854" y="16483"/>
                    <a:pt x="884" y="16472"/>
                    <a:pt x="908" y="16451"/>
                  </a:cubicBezTo>
                  <a:cubicBezTo>
                    <a:pt x="1277" y="16124"/>
                    <a:pt x="1624" y="15766"/>
                    <a:pt x="1976" y="15411"/>
                  </a:cubicBezTo>
                  <a:close/>
                  <a:moveTo>
                    <a:pt x="13163" y="1456"/>
                  </a:moveTo>
                  <a:cubicBezTo>
                    <a:pt x="9635" y="6996"/>
                    <a:pt x="5712" y="13353"/>
                    <a:pt x="1087" y="17946"/>
                  </a:cubicBezTo>
                  <a:cubicBezTo>
                    <a:pt x="1237" y="17796"/>
                    <a:pt x="2360" y="15186"/>
                    <a:pt x="2617" y="14768"/>
                  </a:cubicBezTo>
                  <a:cubicBezTo>
                    <a:pt x="2631" y="14744"/>
                    <a:pt x="2648" y="14721"/>
                    <a:pt x="2663" y="14698"/>
                  </a:cubicBezTo>
                  <a:cubicBezTo>
                    <a:pt x="5333" y="11782"/>
                    <a:pt x="7501" y="8200"/>
                    <a:pt x="9771" y="4914"/>
                  </a:cubicBezTo>
                  <a:cubicBezTo>
                    <a:pt x="10498" y="3944"/>
                    <a:pt x="11214" y="2963"/>
                    <a:pt x="11910" y="1967"/>
                  </a:cubicBezTo>
                  <a:cubicBezTo>
                    <a:pt x="12323" y="1779"/>
                    <a:pt x="12741" y="1611"/>
                    <a:pt x="13163" y="1456"/>
                  </a:cubicBezTo>
                  <a:close/>
                  <a:moveTo>
                    <a:pt x="28288" y="6462"/>
                  </a:moveTo>
                  <a:cubicBezTo>
                    <a:pt x="28631" y="6667"/>
                    <a:pt x="28995" y="6837"/>
                    <a:pt x="29371" y="6967"/>
                  </a:cubicBezTo>
                  <a:lnTo>
                    <a:pt x="29371" y="6970"/>
                  </a:lnTo>
                  <a:cubicBezTo>
                    <a:pt x="29362" y="6978"/>
                    <a:pt x="29350" y="6978"/>
                    <a:pt x="29342" y="6987"/>
                  </a:cubicBezTo>
                  <a:cubicBezTo>
                    <a:pt x="27537" y="9551"/>
                    <a:pt x="25880" y="12213"/>
                    <a:pt x="24209" y="14863"/>
                  </a:cubicBezTo>
                  <a:cubicBezTo>
                    <a:pt x="23236" y="16179"/>
                    <a:pt x="22254" y="17490"/>
                    <a:pt x="21246" y="18780"/>
                  </a:cubicBezTo>
                  <a:cubicBezTo>
                    <a:pt x="23648" y="14649"/>
                    <a:pt x="25805" y="10270"/>
                    <a:pt x="28288" y="6462"/>
                  </a:cubicBezTo>
                  <a:close/>
                  <a:moveTo>
                    <a:pt x="20037" y="10174"/>
                  </a:moveTo>
                  <a:lnTo>
                    <a:pt x="20037" y="10174"/>
                  </a:lnTo>
                  <a:cubicBezTo>
                    <a:pt x="18917" y="11849"/>
                    <a:pt x="17747" y="13494"/>
                    <a:pt x="16593" y="15146"/>
                  </a:cubicBezTo>
                  <a:cubicBezTo>
                    <a:pt x="16419" y="15394"/>
                    <a:pt x="16261" y="15642"/>
                    <a:pt x="16090" y="15891"/>
                  </a:cubicBezTo>
                  <a:cubicBezTo>
                    <a:pt x="15724" y="16387"/>
                    <a:pt x="15369" y="16887"/>
                    <a:pt x="14996" y="17380"/>
                  </a:cubicBezTo>
                  <a:cubicBezTo>
                    <a:pt x="14352" y="18232"/>
                    <a:pt x="13709" y="19078"/>
                    <a:pt x="13071" y="19924"/>
                  </a:cubicBezTo>
                  <a:cubicBezTo>
                    <a:pt x="14982" y="17210"/>
                    <a:pt x="16867" y="14479"/>
                    <a:pt x="18726" y="11730"/>
                  </a:cubicBezTo>
                  <a:cubicBezTo>
                    <a:pt x="19159" y="11217"/>
                    <a:pt x="19601" y="10700"/>
                    <a:pt x="20037" y="10174"/>
                  </a:cubicBezTo>
                  <a:close/>
                  <a:moveTo>
                    <a:pt x="17742" y="7336"/>
                  </a:moveTo>
                  <a:cubicBezTo>
                    <a:pt x="15115" y="11211"/>
                    <a:pt x="12568" y="15160"/>
                    <a:pt x="9846" y="18957"/>
                  </a:cubicBezTo>
                  <a:cubicBezTo>
                    <a:pt x="9574" y="19332"/>
                    <a:pt x="9315" y="19716"/>
                    <a:pt x="9052" y="20094"/>
                  </a:cubicBezTo>
                  <a:cubicBezTo>
                    <a:pt x="10123" y="18290"/>
                    <a:pt x="11185" y="16477"/>
                    <a:pt x="12236" y="14658"/>
                  </a:cubicBezTo>
                  <a:cubicBezTo>
                    <a:pt x="12539" y="14130"/>
                    <a:pt x="12863" y="13613"/>
                    <a:pt x="13183" y="13093"/>
                  </a:cubicBezTo>
                  <a:cubicBezTo>
                    <a:pt x="14742" y="11219"/>
                    <a:pt x="16327" y="9323"/>
                    <a:pt x="17742" y="7336"/>
                  </a:cubicBezTo>
                  <a:close/>
                  <a:moveTo>
                    <a:pt x="5325" y="13587"/>
                  </a:moveTo>
                  <a:lnTo>
                    <a:pt x="5325" y="13587"/>
                  </a:lnTo>
                  <a:cubicBezTo>
                    <a:pt x="3841" y="15810"/>
                    <a:pt x="2377" y="18039"/>
                    <a:pt x="1000" y="20195"/>
                  </a:cubicBezTo>
                  <a:cubicBezTo>
                    <a:pt x="928" y="19635"/>
                    <a:pt x="867" y="19063"/>
                    <a:pt x="830" y="18498"/>
                  </a:cubicBezTo>
                  <a:cubicBezTo>
                    <a:pt x="2458" y="17060"/>
                    <a:pt x="3942" y="15382"/>
                    <a:pt x="5325" y="13587"/>
                  </a:cubicBezTo>
                  <a:close/>
                  <a:moveTo>
                    <a:pt x="26059" y="7599"/>
                  </a:moveTo>
                  <a:cubicBezTo>
                    <a:pt x="23564" y="10833"/>
                    <a:pt x="21533" y="14582"/>
                    <a:pt x="19231" y="17981"/>
                  </a:cubicBezTo>
                  <a:cubicBezTo>
                    <a:pt x="18720" y="18734"/>
                    <a:pt x="18186" y="19482"/>
                    <a:pt x="17646" y="20230"/>
                  </a:cubicBezTo>
                  <a:lnTo>
                    <a:pt x="17644" y="20230"/>
                  </a:lnTo>
                  <a:cubicBezTo>
                    <a:pt x="20329" y="15939"/>
                    <a:pt x="22960" y="11614"/>
                    <a:pt x="26059" y="7599"/>
                  </a:cubicBezTo>
                  <a:close/>
                  <a:moveTo>
                    <a:pt x="23505" y="3891"/>
                  </a:moveTo>
                  <a:cubicBezTo>
                    <a:pt x="23514" y="3891"/>
                    <a:pt x="23517" y="3896"/>
                    <a:pt x="23516" y="3907"/>
                  </a:cubicBezTo>
                  <a:cubicBezTo>
                    <a:pt x="23458" y="4230"/>
                    <a:pt x="23363" y="4548"/>
                    <a:pt x="23233" y="4851"/>
                  </a:cubicBezTo>
                  <a:lnTo>
                    <a:pt x="23236" y="4851"/>
                  </a:lnTo>
                  <a:cubicBezTo>
                    <a:pt x="21189" y="7256"/>
                    <a:pt x="19390" y="9923"/>
                    <a:pt x="17641" y="12605"/>
                  </a:cubicBezTo>
                  <a:cubicBezTo>
                    <a:pt x="17286" y="13047"/>
                    <a:pt x="16933" y="13491"/>
                    <a:pt x="16596" y="13945"/>
                  </a:cubicBezTo>
                  <a:cubicBezTo>
                    <a:pt x="14953" y="16162"/>
                    <a:pt x="13353" y="18411"/>
                    <a:pt x="11699" y="20622"/>
                  </a:cubicBezTo>
                  <a:cubicBezTo>
                    <a:pt x="11627" y="20718"/>
                    <a:pt x="11549" y="20810"/>
                    <a:pt x="11477" y="20905"/>
                  </a:cubicBezTo>
                  <a:cubicBezTo>
                    <a:pt x="14644" y="15945"/>
                    <a:pt x="17288" y="10752"/>
                    <a:pt x="20992" y="6132"/>
                  </a:cubicBezTo>
                  <a:cubicBezTo>
                    <a:pt x="21116" y="5978"/>
                    <a:pt x="23328" y="3891"/>
                    <a:pt x="23505" y="3891"/>
                  </a:cubicBezTo>
                  <a:close/>
                  <a:moveTo>
                    <a:pt x="24652" y="5956"/>
                  </a:moveTo>
                  <a:cubicBezTo>
                    <a:pt x="24822" y="5956"/>
                    <a:pt x="22994" y="9464"/>
                    <a:pt x="22707" y="9978"/>
                  </a:cubicBezTo>
                  <a:cubicBezTo>
                    <a:pt x="21449" y="12244"/>
                    <a:pt x="19959" y="14386"/>
                    <a:pt x="18487" y="16514"/>
                  </a:cubicBezTo>
                  <a:cubicBezTo>
                    <a:pt x="17436" y="18036"/>
                    <a:pt x="16367" y="19537"/>
                    <a:pt x="15305" y="21047"/>
                  </a:cubicBezTo>
                  <a:cubicBezTo>
                    <a:pt x="18348" y="16555"/>
                    <a:pt x="20987" y="11699"/>
                    <a:pt x="23764" y="7238"/>
                  </a:cubicBezTo>
                  <a:cubicBezTo>
                    <a:pt x="24340" y="6313"/>
                    <a:pt x="24598" y="5956"/>
                    <a:pt x="24652" y="5956"/>
                  </a:cubicBezTo>
                  <a:close/>
                  <a:moveTo>
                    <a:pt x="18969" y="16676"/>
                  </a:moveTo>
                  <a:cubicBezTo>
                    <a:pt x="18905" y="16777"/>
                    <a:pt x="18842" y="16878"/>
                    <a:pt x="18775" y="16979"/>
                  </a:cubicBezTo>
                  <a:cubicBezTo>
                    <a:pt x="17848" y="18382"/>
                    <a:pt x="16826" y="19750"/>
                    <a:pt x="15796" y="21119"/>
                  </a:cubicBezTo>
                  <a:lnTo>
                    <a:pt x="15793" y="21116"/>
                  </a:lnTo>
                  <a:cubicBezTo>
                    <a:pt x="16769" y="19675"/>
                    <a:pt x="17805" y="18272"/>
                    <a:pt x="18827" y="16869"/>
                  </a:cubicBezTo>
                  <a:lnTo>
                    <a:pt x="18969" y="16676"/>
                  </a:lnTo>
                  <a:close/>
                  <a:moveTo>
                    <a:pt x="1956" y="19736"/>
                  </a:moveTo>
                  <a:lnTo>
                    <a:pt x="1956" y="19736"/>
                  </a:lnTo>
                  <a:cubicBezTo>
                    <a:pt x="1658" y="20337"/>
                    <a:pt x="1404" y="20957"/>
                    <a:pt x="1205" y="21598"/>
                  </a:cubicBezTo>
                  <a:cubicBezTo>
                    <a:pt x="1159" y="21333"/>
                    <a:pt x="1115" y="21058"/>
                    <a:pt x="1075" y="20778"/>
                  </a:cubicBezTo>
                  <a:lnTo>
                    <a:pt x="1078" y="20778"/>
                  </a:lnTo>
                  <a:cubicBezTo>
                    <a:pt x="1375" y="20435"/>
                    <a:pt x="1670" y="20085"/>
                    <a:pt x="1956" y="19736"/>
                  </a:cubicBezTo>
                  <a:close/>
                  <a:moveTo>
                    <a:pt x="8085" y="11984"/>
                  </a:moveTo>
                  <a:lnTo>
                    <a:pt x="8085" y="11984"/>
                  </a:lnTo>
                  <a:cubicBezTo>
                    <a:pt x="7732" y="12579"/>
                    <a:pt x="7380" y="13177"/>
                    <a:pt x="7028" y="13774"/>
                  </a:cubicBezTo>
                  <a:cubicBezTo>
                    <a:pt x="6312" y="14998"/>
                    <a:pt x="5587" y="16211"/>
                    <a:pt x="4848" y="17421"/>
                  </a:cubicBezTo>
                  <a:cubicBezTo>
                    <a:pt x="4259" y="18388"/>
                    <a:pt x="1629" y="21055"/>
                    <a:pt x="1280" y="22069"/>
                  </a:cubicBezTo>
                  <a:lnTo>
                    <a:pt x="1274" y="22037"/>
                  </a:lnTo>
                  <a:cubicBezTo>
                    <a:pt x="1445" y="21125"/>
                    <a:pt x="1803" y="20224"/>
                    <a:pt x="2282" y="19346"/>
                  </a:cubicBezTo>
                  <a:cubicBezTo>
                    <a:pt x="3359" y="18001"/>
                    <a:pt x="4363" y="16604"/>
                    <a:pt x="5330" y="15177"/>
                  </a:cubicBezTo>
                  <a:cubicBezTo>
                    <a:pt x="5992" y="14418"/>
                    <a:pt x="6641" y="13699"/>
                    <a:pt x="7207" y="13035"/>
                  </a:cubicBezTo>
                  <a:cubicBezTo>
                    <a:pt x="7507" y="12689"/>
                    <a:pt x="7793" y="12334"/>
                    <a:pt x="8085" y="11984"/>
                  </a:cubicBezTo>
                  <a:close/>
                  <a:moveTo>
                    <a:pt x="29846" y="8109"/>
                  </a:moveTo>
                  <a:cubicBezTo>
                    <a:pt x="28896" y="11804"/>
                    <a:pt x="25698" y="15158"/>
                    <a:pt x="23469" y="18137"/>
                  </a:cubicBezTo>
                  <a:lnTo>
                    <a:pt x="23467" y="18134"/>
                  </a:lnTo>
                  <a:cubicBezTo>
                    <a:pt x="22488" y="19442"/>
                    <a:pt x="21518" y="20764"/>
                    <a:pt x="20594" y="22121"/>
                  </a:cubicBezTo>
                  <a:cubicBezTo>
                    <a:pt x="21847" y="20054"/>
                    <a:pt x="23132" y="18013"/>
                    <a:pt x="24555" y="16035"/>
                  </a:cubicBezTo>
                  <a:cubicBezTo>
                    <a:pt x="25707" y="14436"/>
                    <a:pt x="26810" y="12827"/>
                    <a:pt x="27765" y="11136"/>
                  </a:cubicBezTo>
                  <a:cubicBezTo>
                    <a:pt x="28723" y="10034"/>
                    <a:pt x="29646" y="8886"/>
                    <a:pt x="29846" y="8109"/>
                  </a:cubicBezTo>
                  <a:close/>
                  <a:moveTo>
                    <a:pt x="35563" y="5399"/>
                  </a:moveTo>
                  <a:lnTo>
                    <a:pt x="35563" y="5399"/>
                  </a:lnTo>
                  <a:cubicBezTo>
                    <a:pt x="32038" y="11658"/>
                    <a:pt x="27350" y="17106"/>
                    <a:pt x="23181" y="22918"/>
                  </a:cubicBezTo>
                  <a:cubicBezTo>
                    <a:pt x="23449" y="22467"/>
                    <a:pt x="23721" y="22017"/>
                    <a:pt x="23995" y="21569"/>
                  </a:cubicBezTo>
                  <a:cubicBezTo>
                    <a:pt x="24939" y="20181"/>
                    <a:pt x="25845" y="18763"/>
                    <a:pt x="26746" y="17331"/>
                  </a:cubicBezTo>
                  <a:lnTo>
                    <a:pt x="26807" y="17233"/>
                  </a:lnTo>
                  <a:cubicBezTo>
                    <a:pt x="26997" y="16962"/>
                    <a:pt x="27185" y="16684"/>
                    <a:pt x="27381" y="16416"/>
                  </a:cubicBezTo>
                  <a:cubicBezTo>
                    <a:pt x="29928" y="12900"/>
                    <a:pt x="32624" y="9588"/>
                    <a:pt x="34348" y="5581"/>
                  </a:cubicBezTo>
                  <a:cubicBezTo>
                    <a:pt x="34746" y="5480"/>
                    <a:pt x="35153" y="5419"/>
                    <a:pt x="35563" y="5399"/>
                  </a:cubicBezTo>
                  <a:close/>
                  <a:moveTo>
                    <a:pt x="11751" y="8910"/>
                  </a:moveTo>
                  <a:lnTo>
                    <a:pt x="11751" y="8913"/>
                  </a:lnTo>
                  <a:cubicBezTo>
                    <a:pt x="11399" y="9499"/>
                    <a:pt x="11047" y="10091"/>
                    <a:pt x="10700" y="10685"/>
                  </a:cubicBezTo>
                  <a:cubicBezTo>
                    <a:pt x="8884" y="13806"/>
                    <a:pt x="6944" y="16840"/>
                    <a:pt x="5027" y="19895"/>
                  </a:cubicBezTo>
                  <a:cubicBezTo>
                    <a:pt x="4185" y="20982"/>
                    <a:pt x="3317" y="22058"/>
                    <a:pt x="2413" y="23112"/>
                  </a:cubicBezTo>
                  <a:lnTo>
                    <a:pt x="2413" y="23112"/>
                  </a:lnTo>
                  <a:cubicBezTo>
                    <a:pt x="4881" y="20228"/>
                    <a:pt x="7227" y="15573"/>
                    <a:pt x="9444" y="12140"/>
                  </a:cubicBezTo>
                  <a:cubicBezTo>
                    <a:pt x="10149" y="11049"/>
                    <a:pt x="10940" y="9981"/>
                    <a:pt x="11751" y="8910"/>
                  </a:cubicBezTo>
                  <a:close/>
                  <a:moveTo>
                    <a:pt x="22297" y="17854"/>
                  </a:moveTo>
                  <a:lnTo>
                    <a:pt x="22297" y="17854"/>
                  </a:lnTo>
                  <a:cubicBezTo>
                    <a:pt x="21073" y="19739"/>
                    <a:pt x="19803" y="21590"/>
                    <a:pt x="18440" y="23377"/>
                  </a:cubicBezTo>
                  <a:cubicBezTo>
                    <a:pt x="18524" y="23200"/>
                    <a:pt x="18611" y="23021"/>
                    <a:pt x="18703" y="22845"/>
                  </a:cubicBezTo>
                  <a:cubicBezTo>
                    <a:pt x="19280" y="21999"/>
                    <a:pt x="19838" y="21128"/>
                    <a:pt x="20378" y="20238"/>
                  </a:cubicBezTo>
                  <a:cubicBezTo>
                    <a:pt x="20995" y="19413"/>
                    <a:pt x="21656" y="18616"/>
                    <a:pt x="22297" y="17854"/>
                  </a:cubicBezTo>
                  <a:close/>
                  <a:moveTo>
                    <a:pt x="9283" y="14606"/>
                  </a:moveTo>
                  <a:lnTo>
                    <a:pt x="9283" y="14606"/>
                  </a:lnTo>
                  <a:cubicBezTo>
                    <a:pt x="7932" y="16788"/>
                    <a:pt x="6552" y="18954"/>
                    <a:pt x="5053" y="21038"/>
                  </a:cubicBezTo>
                  <a:cubicBezTo>
                    <a:pt x="3676" y="22954"/>
                    <a:pt x="3152" y="23622"/>
                    <a:pt x="3091" y="23622"/>
                  </a:cubicBezTo>
                  <a:cubicBezTo>
                    <a:pt x="2973" y="23622"/>
                    <a:pt x="4620" y="21074"/>
                    <a:pt x="5123" y="20287"/>
                  </a:cubicBezTo>
                  <a:cubicBezTo>
                    <a:pt x="5201" y="20163"/>
                    <a:pt x="5281" y="20042"/>
                    <a:pt x="5359" y="19918"/>
                  </a:cubicBezTo>
                  <a:cubicBezTo>
                    <a:pt x="6719" y="18189"/>
                    <a:pt x="8027" y="16419"/>
                    <a:pt x="9283" y="14606"/>
                  </a:cubicBezTo>
                  <a:close/>
                  <a:moveTo>
                    <a:pt x="23187" y="6250"/>
                  </a:moveTo>
                  <a:cubicBezTo>
                    <a:pt x="23189" y="6250"/>
                    <a:pt x="22911" y="6665"/>
                    <a:pt x="22150" y="7798"/>
                  </a:cubicBezTo>
                  <a:cubicBezTo>
                    <a:pt x="20473" y="10301"/>
                    <a:pt x="18793" y="12799"/>
                    <a:pt x="17109" y="15299"/>
                  </a:cubicBezTo>
                  <a:cubicBezTo>
                    <a:pt x="15253" y="18076"/>
                    <a:pt x="13437" y="20882"/>
                    <a:pt x="11667" y="23714"/>
                  </a:cubicBezTo>
                  <a:cubicBezTo>
                    <a:pt x="12164" y="22658"/>
                    <a:pt x="12646" y="21610"/>
                    <a:pt x="13218" y="20683"/>
                  </a:cubicBezTo>
                  <a:cubicBezTo>
                    <a:pt x="14679" y="18304"/>
                    <a:pt x="16269" y="16015"/>
                    <a:pt x="17860" y="13728"/>
                  </a:cubicBezTo>
                  <a:cubicBezTo>
                    <a:pt x="18943" y="12244"/>
                    <a:pt x="20025" y="10763"/>
                    <a:pt x="21108" y="9279"/>
                  </a:cubicBezTo>
                  <a:cubicBezTo>
                    <a:pt x="21446" y="8812"/>
                    <a:pt x="23181" y="6250"/>
                    <a:pt x="23187" y="6250"/>
                  </a:cubicBezTo>
                  <a:close/>
                  <a:moveTo>
                    <a:pt x="3974" y="19623"/>
                  </a:moveTo>
                  <a:cubicBezTo>
                    <a:pt x="3145" y="20998"/>
                    <a:pt x="2363" y="22381"/>
                    <a:pt x="1626" y="23772"/>
                  </a:cubicBezTo>
                  <a:cubicBezTo>
                    <a:pt x="1592" y="23636"/>
                    <a:pt x="1560" y="23495"/>
                    <a:pt x="1528" y="23339"/>
                  </a:cubicBezTo>
                  <a:lnTo>
                    <a:pt x="1531" y="23339"/>
                  </a:lnTo>
                  <a:cubicBezTo>
                    <a:pt x="2325" y="22086"/>
                    <a:pt x="3142" y="20850"/>
                    <a:pt x="3974" y="19623"/>
                  </a:cubicBezTo>
                  <a:close/>
                  <a:moveTo>
                    <a:pt x="7224" y="20772"/>
                  </a:moveTo>
                  <a:lnTo>
                    <a:pt x="7224" y="20772"/>
                  </a:lnTo>
                  <a:cubicBezTo>
                    <a:pt x="6543" y="22005"/>
                    <a:pt x="5867" y="23247"/>
                    <a:pt x="5137" y="24459"/>
                  </a:cubicBezTo>
                  <a:cubicBezTo>
                    <a:pt x="4683" y="25218"/>
                    <a:pt x="4498" y="25504"/>
                    <a:pt x="4478" y="25504"/>
                  </a:cubicBezTo>
                  <a:cubicBezTo>
                    <a:pt x="4419" y="25504"/>
                    <a:pt x="5804" y="22992"/>
                    <a:pt x="5917" y="22802"/>
                  </a:cubicBezTo>
                  <a:lnTo>
                    <a:pt x="5917" y="22799"/>
                  </a:lnTo>
                  <a:cubicBezTo>
                    <a:pt x="6324" y="22109"/>
                    <a:pt x="6768" y="21437"/>
                    <a:pt x="7224" y="20772"/>
                  </a:cubicBezTo>
                  <a:close/>
                  <a:moveTo>
                    <a:pt x="26862" y="12163"/>
                  </a:moveTo>
                  <a:cubicBezTo>
                    <a:pt x="26065" y="13442"/>
                    <a:pt x="25158" y="14664"/>
                    <a:pt x="24292" y="15882"/>
                  </a:cubicBezTo>
                  <a:cubicBezTo>
                    <a:pt x="23100" y="17553"/>
                    <a:pt x="21925" y="19205"/>
                    <a:pt x="20857" y="20960"/>
                  </a:cubicBezTo>
                  <a:cubicBezTo>
                    <a:pt x="20250" y="21994"/>
                    <a:pt x="19650" y="23030"/>
                    <a:pt x="19052" y="24072"/>
                  </a:cubicBezTo>
                  <a:cubicBezTo>
                    <a:pt x="19021" y="24300"/>
                    <a:pt x="18980" y="24497"/>
                    <a:pt x="18937" y="24676"/>
                  </a:cubicBezTo>
                  <a:cubicBezTo>
                    <a:pt x="18741" y="25002"/>
                    <a:pt x="18544" y="25322"/>
                    <a:pt x="18357" y="25652"/>
                  </a:cubicBezTo>
                  <a:cubicBezTo>
                    <a:pt x="18341" y="25654"/>
                    <a:pt x="18325" y="25655"/>
                    <a:pt x="18308" y="25655"/>
                  </a:cubicBezTo>
                  <a:cubicBezTo>
                    <a:pt x="18150" y="25655"/>
                    <a:pt x="17972" y="25540"/>
                    <a:pt x="17773" y="25302"/>
                  </a:cubicBezTo>
                  <a:cubicBezTo>
                    <a:pt x="17840" y="25011"/>
                    <a:pt x="17921" y="24725"/>
                    <a:pt x="18019" y="24445"/>
                  </a:cubicBezTo>
                  <a:cubicBezTo>
                    <a:pt x="20224" y="21676"/>
                    <a:pt x="22165" y="18711"/>
                    <a:pt x="24053" y="15706"/>
                  </a:cubicBezTo>
                  <a:cubicBezTo>
                    <a:pt x="24604" y="15013"/>
                    <a:pt x="25147" y="14317"/>
                    <a:pt x="25664" y="13598"/>
                  </a:cubicBezTo>
                  <a:cubicBezTo>
                    <a:pt x="25938" y="13214"/>
                    <a:pt x="26374" y="12715"/>
                    <a:pt x="26862" y="12163"/>
                  </a:cubicBezTo>
                  <a:close/>
                  <a:moveTo>
                    <a:pt x="18597" y="2935"/>
                  </a:moveTo>
                  <a:cubicBezTo>
                    <a:pt x="19053" y="2935"/>
                    <a:pt x="18859" y="3386"/>
                    <a:pt x="18019" y="4291"/>
                  </a:cubicBezTo>
                  <a:cubicBezTo>
                    <a:pt x="17519" y="5186"/>
                    <a:pt x="16994" y="6063"/>
                    <a:pt x="16440" y="6924"/>
                  </a:cubicBezTo>
                  <a:cubicBezTo>
                    <a:pt x="14531" y="10001"/>
                    <a:pt x="12279" y="12865"/>
                    <a:pt x="10207" y="15833"/>
                  </a:cubicBezTo>
                  <a:cubicBezTo>
                    <a:pt x="9468" y="16889"/>
                    <a:pt x="8812" y="17989"/>
                    <a:pt x="8174" y="19101"/>
                  </a:cubicBezTo>
                  <a:cubicBezTo>
                    <a:pt x="6433" y="21483"/>
                    <a:pt x="4822" y="23957"/>
                    <a:pt x="3523" y="26679"/>
                  </a:cubicBezTo>
                  <a:cubicBezTo>
                    <a:pt x="3494" y="26749"/>
                    <a:pt x="3515" y="26827"/>
                    <a:pt x="3569" y="26873"/>
                  </a:cubicBezTo>
                  <a:cubicBezTo>
                    <a:pt x="2695" y="26139"/>
                    <a:pt x="2033" y="25320"/>
                    <a:pt x="1808" y="24517"/>
                  </a:cubicBezTo>
                  <a:lnTo>
                    <a:pt x="1808" y="24517"/>
                  </a:lnTo>
                  <a:lnTo>
                    <a:pt x="1811" y="24520"/>
                  </a:lnTo>
                  <a:cubicBezTo>
                    <a:pt x="1791" y="24445"/>
                    <a:pt x="1765" y="24344"/>
                    <a:pt x="1742" y="24254"/>
                  </a:cubicBezTo>
                  <a:cubicBezTo>
                    <a:pt x="2446" y="23466"/>
                    <a:pt x="3136" y="22666"/>
                    <a:pt x="3809" y="21858"/>
                  </a:cubicBezTo>
                  <a:lnTo>
                    <a:pt x="3809" y="21858"/>
                  </a:lnTo>
                  <a:cubicBezTo>
                    <a:pt x="3240" y="22782"/>
                    <a:pt x="2669" y="23706"/>
                    <a:pt x="2114" y="24638"/>
                  </a:cubicBezTo>
                  <a:cubicBezTo>
                    <a:pt x="2056" y="24735"/>
                    <a:pt x="2146" y="24845"/>
                    <a:pt x="2239" y="24845"/>
                  </a:cubicBezTo>
                  <a:cubicBezTo>
                    <a:pt x="2270" y="24845"/>
                    <a:pt x="2302" y="24833"/>
                    <a:pt x="2328" y="24803"/>
                  </a:cubicBezTo>
                  <a:cubicBezTo>
                    <a:pt x="3159" y="23856"/>
                    <a:pt x="3948" y="22877"/>
                    <a:pt x="4704" y="21881"/>
                  </a:cubicBezTo>
                  <a:lnTo>
                    <a:pt x="4704" y="21881"/>
                  </a:lnTo>
                  <a:cubicBezTo>
                    <a:pt x="3959" y="23094"/>
                    <a:pt x="3249" y="24326"/>
                    <a:pt x="2579" y="25579"/>
                  </a:cubicBezTo>
                  <a:cubicBezTo>
                    <a:pt x="2519" y="25693"/>
                    <a:pt x="2611" y="25792"/>
                    <a:pt x="2707" y="25792"/>
                  </a:cubicBezTo>
                  <a:cubicBezTo>
                    <a:pt x="2751" y="25792"/>
                    <a:pt x="2795" y="25772"/>
                    <a:pt x="2827" y="25724"/>
                  </a:cubicBezTo>
                  <a:cubicBezTo>
                    <a:pt x="4591" y="23065"/>
                    <a:pt x="6326" y="20383"/>
                    <a:pt x="8064" y="17706"/>
                  </a:cubicBezTo>
                  <a:cubicBezTo>
                    <a:pt x="11307" y="13286"/>
                    <a:pt x="14681" y="8809"/>
                    <a:pt x="17323" y="4068"/>
                  </a:cubicBezTo>
                  <a:cubicBezTo>
                    <a:pt x="17580" y="3725"/>
                    <a:pt x="17834" y="3375"/>
                    <a:pt x="18091" y="3032"/>
                  </a:cubicBezTo>
                  <a:cubicBezTo>
                    <a:pt x="18306" y="2967"/>
                    <a:pt x="18475" y="2935"/>
                    <a:pt x="18597" y="2935"/>
                  </a:cubicBezTo>
                  <a:close/>
                  <a:moveTo>
                    <a:pt x="25785" y="15821"/>
                  </a:moveTo>
                  <a:lnTo>
                    <a:pt x="25785" y="15821"/>
                  </a:lnTo>
                  <a:cubicBezTo>
                    <a:pt x="25739" y="15899"/>
                    <a:pt x="25692" y="15971"/>
                    <a:pt x="25646" y="16049"/>
                  </a:cubicBezTo>
                  <a:cubicBezTo>
                    <a:pt x="24821" y="17415"/>
                    <a:pt x="23978" y="18772"/>
                    <a:pt x="23126" y="20123"/>
                  </a:cubicBezTo>
                  <a:cubicBezTo>
                    <a:pt x="22407" y="21073"/>
                    <a:pt x="21708" y="22037"/>
                    <a:pt x="21056" y="23033"/>
                  </a:cubicBezTo>
                  <a:cubicBezTo>
                    <a:pt x="19800" y="24525"/>
                    <a:pt x="18326" y="26084"/>
                    <a:pt x="17854" y="27083"/>
                  </a:cubicBezTo>
                  <a:lnTo>
                    <a:pt x="17854" y="27083"/>
                  </a:lnTo>
                  <a:cubicBezTo>
                    <a:pt x="19775" y="22998"/>
                    <a:pt x="23015" y="19518"/>
                    <a:pt x="25785" y="15821"/>
                  </a:cubicBezTo>
                  <a:close/>
                  <a:moveTo>
                    <a:pt x="33834" y="5728"/>
                  </a:moveTo>
                  <a:cubicBezTo>
                    <a:pt x="31732" y="9158"/>
                    <a:pt x="29437" y="12455"/>
                    <a:pt x="27303" y="15862"/>
                  </a:cubicBezTo>
                  <a:cubicBezTo>
                    <a:pt x="26720" y="16791"/>
                    <a:pt x="26137" y="17715"/>
                    <a:pt x="25551" y="18642"/>
                  </a:cubicBezTo>
                  <a:cubicBezTo>
                    <a:pt x="24913" y="19531"/>
                    <a:pt x="24284" y="20429"/>
                    <a:pt x="23698" y="21347"/>
                  </a:cubicBezTo>
                  <a:cubicBezTo>
                    <a:pt x="23490" y="21670"/>
                    <a:pt x="23288" y="22017"/>
                    <a:pt x="23091" y="22369"/>
                  </a:cubicBezTo>
                  <a:cubicBezTo>
                    <a:pt x="22794" y="22793"/>
                    <a:pt x="22508" y="23226"/>
                    <a:pt x="22205" y="23645"/>
                  </a:cubicBezTo>
                  <a:cubicBezTo>
                    <a:pt x="22251" y="23581"/>
                    <a:pt x="22272" y="23551"/>
                    <a:pt x="22272" y="23551"/>
                  </a:cubicBezTo>
                  <a:lnTo>
                    <a:pt x="22272" y="23551"/>
                  </a:lnTo>
                  <a:cubicBezTo>
                    <a:pt x="22271" y="23551"/>
                    <a:pt x="19729" y="27113"/>
                    <a:pt x="19302" y="27113"/>
                  </a:cubicBezTo>
                  <a:cubicBezTo>
                    <a:pt x="19170" y="27113"/>
                    <a:pt x="19239" y="26775"/>
                    <a:pt x="19644" y="25891"/>
                  </a:cubicBezTo>
                  <a:cubicBezTo>
                    <a:pt x="19780" y="25597"/>
                    <a:pt x="19930" y="25311"/>
                    <a:pt x="20074" y="25025"/>
                  </a:cubicBezTo>
                  <a:cubicBezTo>
                    <a:pt x="21590" y="23027"/>
                    <a:pt x="22984" y="20949"/>
                    <a:pt x="24324" y="18798"/>
                  </a:cubicBezTo>
                  <a:cubicBezTo>
                    <a:pt x="24541" y="18451"/>
                    <a:pt x="24748" y="18105"/>
                    <a:pt x="24959" y="17758"/>
                  </a:cubicBezTo>
                  <a:lnTo>
                    <a:pt x="24959" y="17758"/>
                  </a:lnTo>
                  <a:cubicBezTo>
                    <a:pt x="24408" y="18457"/>
                    <a:pt x="23862" y="19162"/>
                    <a:pt x="23322" y="19869"/>
                  </a:cubicBezTo>
                  <a:cubicBezTo>
                    <a:pt x="23891" y="19098"/>
                    <a:pt x="24477" y="18336"/>
                    <a:pt x="25069" y="17579"/>
                  </a:cubicBezTo>
                  <a:cubicBezTo>
                    <a:pt x="25874" y="16257"/>
                    <a:pt x="26671" y="14929"/>
                    <a:pt x="27477" y="13607"/>
                  </a:cubicBezTo>
                  <a:cubicBezTo>
                    <a:pt x="28438" y="12031"/>
                    <a:pt x="30586" y="9868"/>
                    <a:pt x="31238" y="8523"/>
                  </a:cubicBezTo>
                  <a:lnTo>
                    <a:pt x="31238" y="8523"/>
                  </a:lnTo>
                  <a:cubicBezTo>
                    <a:pt x="30196" y="10674"/>
                    <a:pt x="28874" y="12631"/>
                    <a:pt x="27459" y="14525"/>
                  </a:cubicBezTo>
                  <a:cubicBezTo>
                    <a:pt x="29448" y="11947"/>
                    <a:pt x="31313" y="9288"/>
                    <a:pt x="32581" y="6234"/>
                  </a:cubicBezTo>
                  <a:cubicBezTo>
                    <a:pt x="32988" y="6040"/>
                    <a:pt x="33407" y="5870"/>
                    <a:pt x="33834" y="5728"/>
                  </a:cubicBezTo>
                  <a:close/>
                  <a:moveTo>
                    <a:pt x="15161" y="16381"/>
                  </a:moveTo>
                  <a:lnTo>
                    <a:pt x="15161" y="16381"/>
                  </a:lnTo>
                  <a:cubicBezTo>
                    <a:pt x="14961" y="16679"/>
                    <a:pt x="14765" y="16976"/>
                    <a:pt x="14566" y="17271"/>
                  </a:cubicBezTo>
                  <a:cubicBezTo>
                    <a:pt x="12946" y="19641"/>
                    <a:pt x="11298" y="21991"/>
                    <a:pt x="9621" y="24318"/>
                  </a:cubicBezTo>
                  <a:cubicBezTo>
                    <a:pt x="9372" y="24665"/>
                    <a:pt x="7707" y="27131"/>
                    <a:pt x="7608" y="27131"/>
                  </a:cubicBezTo>
                  <a:cubicBezTo>
                    <a:pt x="7567" y="27131"/>
                    <a:pt x="7784" y="26725"/>
                    <a:pt x="8457" y="25608"/>
                  </a:cubicBezTo>
                  <a:cubicBezTo>
                    <a:pt x="8933" y="24817"/>
                    <a:pt x="9433" y="24041"/>
                    <a:pt x="9941" y="23267"/>
                  </a:cubicBezTo>
                  <a:cubicBezTo>
                    <a:pt x="11754" y="21032"/>
                    <a:pt x="13463" y="18714"/>
                    <a:pt x="15161" y="16381"/>
                  </a:cubicBezTo>
                  <a:close/>
                  <a:moveTo>
                    <a:pt x="11633" y="14973"/>
                  </a:moveTo>
                  <a:lnTo>
                    <a:pt x="11633" y="14973"/>
                  </a:lnTo>
                  <a:cubicBezTo>
                    <a:pt x="9107" y="19072"/>
                    <a:pt x="6725" y="23307"/>
                    <a:pt x="4323" y="27450"/>
                  </a:cubicBezTo>
                  <a:cubicBezTo>
                    <a:pt x="4065" y="27269"/>
                    <a:pt x="3819" y="27082"/>
                    <a:pt x="3586" y="26888"/>
                  </a:cubicBezTo>
                  <a:lnTo>
                    <a:pt x="3586" y="26888"/>
                  </a:lnTo>
                  <a:cubicBezTo>
                    <a:pt x="3606" y="26901"/>
                    <a:pt x="3629" y="26908"/>
                    <a:pt x="3652" y="26908"/>
                  </a:cubicBezTo>
                  <a:cubicBezTo>
                    <a:pt x="3689" y="26908"/>
                    <a:pt x="3726" y="26891"/>
                    <a:pt x="3748" y="26858"/>
                  </a:cubicBezTo>
                  <a:cubicBezTo>
                    <a:pt x="5928" y="24098"/>
                    <a:pt x="7527" y="20951"/>
                    <a:pt x="9312" y="17917"/>
                  </a:cubicBezTo>
                  <a:cubicBezTo>
                    <a:pt x="9661" y="17461"/>
                    <a:pt x="10013" y="17011"/>
                    <a:pt x="10365" y="16560"/>
                  </a:cubicBezTo>
                  <a:cubicBezTo>
                    <a:pt x="10775" y="16029"/>
                    <a:pt x="11203" y="15501"/>
                    <a:pt x="11633" y="14973"/>
                  </a:cubicBezTo>
                  <a:close/>
                  <a:moveTo>
                    <a:pt x="17635" y="24907"/>
                  </a:moveTo>
                  <a:cubicBezTo>
                    <a:pt x="17395" y="25660"/>
                    <a:pt x="17251" y="26437"/>
                    <a:pt x="17202" y="27225"/>
                  </a:cubicBezTo>
                  <a:cubicBezTo>
                    <a:pt x="17196" y="27316"/>
                    <a:pt x="17267" y="27366"/>
                    <a:pt x="17342" y="27366"/>
                  </a:cubicBezTo>
                  <a:cubicBezTo>
                    <a:pt x="17381" y="27366"/>
                    <a:pt x="17420" y="27352"/>
                    <a:pt x="17450" y="27323"/>
                  </a:cubicBezTo>
                  <a:lnTo>
                    <a:pt x="17450" y="27323"/>
                  </a:lnTo>
                  <a:cubicBezTo>
                    <a:pt x="17369" y="27482"/>
                    <a:pt x="17294" y="27641"/>
                    <a:pt x="17216" y="27799"/>
                  </a:cubicBezTo>
                  <a:cubicBezTo>
                    <a:pt x="16832" y="27566"/>
                    <a:pt x="16518" y="27268"/>
                    <a:pt x="16341" y="26838"/>
                  </a:cubicBezTo>
                  <a:cubicBezTo>
                    <a:pt x="16469" y="26702"/>
                    <a:pt x="16604" y="26575"/>
                    <a:pt x="16723" y="26431"/>
                  </a:cubicBezTo>
                  <a:cubicBezTo>
                    <a:pt x="16821" y="26313"/>
                    <a:pt x="16725" y="26160"/>
                    <a:pt x="16616" y="26142"/>
                  </a:cubicBezTo>
                  <a:cubicBezTo>
                    <a:pt x="16965" y="25738"/>
                    <a:pt x="17297" y="25322"/>
                    <a:pt x="17635" y="24907"/>
                  </a:cubicBezTo>
                  <a:close/>
                  <a:moveTo>
                    <a:pt x="14338" y="18555"/>
                  </a:moveTo>
                  <a:lnTo>
                    <a:pt x="14338" y="18555"/>
                  </a:lnTo>
                  <a:cubicBezTo>
                    <a:pt x="12961" y="20735"/>
                    <a:pt x="11691" y="22949"/>
                    <a:pt x="10495" y="25288"/>
                  </a:cubicBezTo>
                  <a:cubicBezTo>
                    <a:pt x="10205" y="25858"/>
                    <a:pt x="8640" y="27964"/>
                    <a:pt x="8349" y="27964"/>
                  </a:cubicBezTo>
                  <a:cubicBezTo>
                    <a:pt x="8226" y="27964"/>
                    <a:pt x="8329" y="27590"/>
                    <a:pt x="8850" y="26570"/>
                  </a:cubicBezTo>
                  <a:cubicBezTo>
                    <a:pt x="9802" y="24705"/>
                    <a:pt x="11096" y="22998"/>
                    <a:pt x="12329" y="21309"/>
                  </a:cubicBezTo>
                  <a:cubicBezTo>
                    <a:pt x="12998" y="20394"/>
                    <a:pt x="13668" y="19476"/>
                    <a:pt x="14338" y="18555"/>
                  </a:cubicBezTo>
                  <a:close/>
                  <a:moveTo>
                    <a:pt x="15071" y="12198"/>
                  </a:moveTo>
                  <a:lnTo>
                    <a:pt x="15071" y="12198"/>
                  </a:lnTo>
                  <a:cubicBezTo>
                    <a:pt x="14471" y="13171"/>
                    <a:pt x="13867" y="14138"/>
                    <a:pt x="13267" y="15108"/>
                  </a:cubicBezTo>
                  <a:cubicBezTo>
                    <a:pt x="12632" y="16130"/>
                    <a:pt x="12008" y="17155"/>
                    <a:pt x="11376" y="18177"/>
                  </a:cubicBezTo>
                  <a:cubicBezTo>
                    <a:pt x="10746" y="19084"/>
                    <a:pt x="10114" y="19996"/>
                    <a:pt x="9491" y="20914"/>
                  </a:cubicBezTo>
                  <a:cubicBezTo>
                    <a:pt x="7943" y="22981"/>
                    <a:pt x="6451" y="25089"/>
                    <a:pt x="5099" y="27312"/>
                  </a:cubicBezTo>
                  <a:cubicBezTo>
                    <a:pt x="5039" y="27415"/>
                    <a:pt x="5130" y="27523"/>
                    <a:pt x="5226" y="27523"/>
                  </a:cubicBezTo>
                  <a:cubicBezTo>
                    <a:pt x="5258" y="27523"/>
                    <a:pt x="5291" y="27511"/>
                    <a:pt x="5319" y="27482"/>
                  </a:cubicBezTo>
                  <a:cubicBezTo>
                    <a:pt x="5515" y="27283"/>
                    <a:pt x="5694" y="27066"/>
                    <a:pt x="5879" y="26858"/>
                  </a:cubicBezTo>
                  <a:lnTo>
                    <a:pt x="5879" y="26858"/>
                  </a:lnTo>
                  <a:cubicBezTo>
                    <a:pt x="5674" y="27257"/>
                    <a:pt x="5469" y="27652"/>
                    <a:pt x="5281" y="28059"/>
                  </a:cubicBezTo>
                  <a:cubicBezTo>
                    <a:pt x="5036" y="27918"/>
                    <a:pt x="4791" y="27771"/>
                    <a:pt x="4557" y="27615"/>
                  </a:cubicBezTo>
                  <a:lnTo>
                    <a:pt x="4557" y="27612"/>
                  </a:lnTo>
                  <a:cubicBezTo>
                    <a:pt x="7704" y="22228"/>
                    <a:pt x="11448" y="17262"/>
                    <a:pt x="15071" y="12198"/>
                  </a:cubicBezTo>
                  <a:close/>
                  <a:moveTo>
                    <a:pt x="19356" y="25963"/>
                  </a:moveTo>
                  <a:lnTo>
                    <a:pt x="19356" y="25963"/>
                  </a:lnTo>
                  <a:cubicBezTo>
                    <a:pt x="18966" y="26720"/>
                    <a:pt x="18616" y="27496"/>
                    <a:pt x="18305" y="28287"/>
                  </a:cubicBezTo>
                  <a:cubicBezTo>
                    <a:pt x="18305" y="28293"/>
                    <a:pt x="18308" y="28299"/>
                    <a:pt x="18305" y="28305"/>
                  </a:cubicBezTo>
                  <a:cubicBezTo>
                    <a:pt x="18074" y="28215"/>
                    <a:pt x="17846" y="28123"/>
                    <a:pt x="17623" y="28019"/>
                  </a:cubicBezTo>
                  <a:cubicBezTo>
                    <a:pt x="18221" y="27346"/>
                    <a:pt x="18801" y="26662"/>
                    <a:pt x="19356" y="25963"/>
                  </a:cubicBezTo>
                  <a:close/>
                  <a:moveTo>
                    <a:pt x="20118" y="445"/>
                  </a:moveTo>
                  <a:cubicBezTo>
                    <a:pt x="22684" y="988"/>
                    <a:pt x="24367" y="3162"/>
                    <a:pt x="26238" y="4906"/>
                  </a:cubicBezTo>
                  <a:lnTo>
                    <a:pt x="26238" y="4903"/>
                  </a:lnTo>
                  <a:cubicBezTo>
                    <a:pt x="26645" y="5284"/>
                    <a:pt x="27286" y="5829"/>
                    <a:pt x="28005" y="6288"/>
                  </a:cubicBezTo>
                  <a:cubicBezTo>
                    <a:pt x="22921" y="12357"/>
                    <a:pt x="19667" y="19664"/>
                    <a:pt x="14705" y="25825"/>
                  </a:cubicBezTo>
                  <a:cubicBezTo>
                    <a:pt x="13990" y="26712"/>
                    <a:pt x="13678" y="27039"/>
                    <a:pt x="13604" y="27039"/>
                  </a:cubicBezTo>
                  <a:cubicBezTo>
                    <a:pt x="13434" y="27039"/>
                    <a:pt x="14564" y="25267"/>
                    <a:pt x="14944" y="24702"/>
                  </a:cubicBezTo>
                  <a:cubicBezTo>
                    <a:pt x="16102" y="22972"/>
                    <a:pt x="17326" y="21283"/>
                    <a:pt x="18510" y="19569"/>
                  </a:cubicBezTo>
                  <a:cubicBezTo>
                    <a:pt x="21492" y="15244"/>
                    <a:pt x="24350" y="10838"/>
                    <a:pt x="27081" y="6352"/>
                  </a:cubicBezTo>
                  <a:cubicBezTo>
                    <a:pt x="27143" y="6249"/>
                    <a:pt x="27046" y="6131"/>
                    <a:pt x="26949" y="6131"/>
                  </a:cubicBezTo>
                  <a:cubicBezTo>
                    <a:pt x="26916" y="6131"/>
                    <a:pt x="26883" y="6145"/>
                    <a:pt x="26856" y="6179"/>
                  </a:cubicBezTo>
                  <a:cubicBezTo>
                    <a:pt x="21177" y="13125"/>
                    <a:pt x="17158" y="21194"/>
                    <a:pt x="11887" y="28432"/>
                  </a:cubicBezTo>
                  <a:cubicBezTo>
                    <a:pt x="12637" y="27398"/>
                    <a:pt x="13177" y="25885"/>
                    <a:pt x="13786" y="24531"/>
                  </a:cubicBezTo>
                  <a:cubicBezTo>
                    <a:pt x="16887" y="20331"/>
                    <a:pt x="19944" y="15980"/>
                    <a:pt x="22557" y="11629"/>
                  </a:cubicBezTo>
                  <a:cubicBezTo>
                    <a:pt x="23911" y="9629"/>
                    <a:pt x="25184" y="7579"/>
                    <a:pt x="26290" y="5405"/>
                  </a:cubicBezTo>
                  <a:cubicBezTo>
                    <a:pt x="26346" y="5292"/>
                    <a:pt x="26261" y="5200"/>
                    <a:pt x="26168" y="5200"/>
                  </a:cubicBezTo>
                  <a:cubicBezTo>
                    <a:pt x="26126" y="5200"/>
                    <a:pt x="26083" y="5219"/>
                    <a:pt x="26050" y="5264"/>
                  </a:cubicBezTo>
                  <a:cubicBezTo>
                    <a:pt x="23816" y="8295"/>
                    <a:pt x="22049" y="11681"/>
                    <a:pt x="20080" y="14915"/>
                  </a:cubicBezTo>
                  <a:cubicBezTo>
                    <a:pt x="18169" y="17551"/>
                    <a:pt x="16203" y="20149"/>
                    <a:pt x="14459" y="22892"/>
                  </a:cubicBezTo>
                  <a:cubicBezTo>
                    <a:pt x="13172" y="24608"/>
                    <a:pt x="11918" y="26339"/>
                    <a:pt x="10862" y="28142"/>
                  </a:cubicBezTo>
                  <a:lnTo>
                    <a:pt x="10862" y="28142"/>
                  </a:lnTo>
                  <a:cubicBezTo>
                    <a:pt x="15565" y="20103"/>
                    <a:pt x="21964" y="13260"/>
                    <a:pt x="25658" y="4617"/>
                  </a:cubicBezTo>
                  <a:cubicBezTo>
                    <a:pt x="25699" y="4520"/>
                    <a:pt x="25618" y="4401"/>
                    <a:pt x="25530" y="4401"/>
                  </a:cubicBezTo>
                  <a:cubicBezTo>
                    <a:pt x="25500" y="4401"/>
                    <a:pt x="25469" y="4415"/>
                    <a:pt x="25441" y="4449"/>
                  </a:cubicBezTo>
                  <a:cubicBezTo>
                    <a:pt x="20196" y="11240"/>
                    <a:pt x="16572" y="19164"/>
                    <a:pt x="11304" y="25946"/>
                  </a:cubicBezTo>
                  <a:cubicBezTo>
                    <a:pt x="10660" y="26773"/>
                    <a:pt x="9749" y="27895"/>
                    <a:pt x="9587" y="27895"/>
                  </a:cubicBezTo>
                  <a:cubicBezTo>
                    <a:pt x="9482" y="27895"/>
                    <a:pt x="9695" y="27419"/>
                    <a:pt x="10507" y="26076"/>
                  </a:cubicBezTo>
                  <a:cubicBezTo>
                    <a:pt x="12063" y="23498"/>
                    <a:pt x="13706" y="20969"/>
                    <a:pt x="15351" y="18448"/>
                  </a:cubicBezTo>
                  <a:cubicBezTo>
                    <a:pt x="18313" y="13907"/>
                    <a:pt x="21382" y="9435"/>
                    <a:pt x="24396" y="4929"/>
                  </a:cubicBezTo>
                  <a:cubicBezTo>
                    <a:pt x="24465" y="4828"/>
                    <a:pt x="24375" y="4739"/>
                    <a:pt x="24280" y="4739"/>
                  </a:cubicBezTo>
                  <a:cubicBezTo>
                    <a:pt x="24238" y="4739"/>
                    <a:pt x="24196" y="4756"/>
                    <a:pt x="24165" y="4796"/>
                  </a:cubicBezTo>
                  <a:cubicBezTo>
                    <a:pt x="23288" y="5933"/>
                    <a:pt x="22436" y="7088"/>
                    <a:pt x="21593" y="8252"/>
                  </a:cubicBezTo>
                  <a:cubicBezTo>
                    <a:pt x="22404" y="7007"/>
                    <a:pt x="23192" y="5751"/>
                    <a:pt x="23931" y="4461"/>
                  </a:cubicBezTo>
                  <a:cubicBezTo>
                    <a:pt x="23990" y="4360"/>
                    <a:pt x="23897" y="4246"/>
                    <a:pt x="23802" y="4246"/>
                  </a:cubicBezTo>
                  <a:cubicBezTo>
                    <a:pt x="23769" y="4246"/>
                    <a:pt x="23736" y="4259"/>
                    <a:pt x="23709" y="4291"/>
                  </a:cubicBezTo>
                  <a:cubicBezTo>
                    <a:pt x="23663" y="4340"/>
                    <a:pt x="23623" y="4395"/>
                    <a:pt x="23579" y="4444"/>
                  </a:cubicBezTo>
                  <a:cubicBezTo>
                    <a:pt x="23738" y="3976"/>
                    <a:pt x="23859" y="3497"/>
                    <a:pt x="23940" y="3009"/>
                  </a:cubicBezTo>
                  <a:cubicBezTo>
                    <a:pt x="23955" y="2915"/>
                    <a:pt x="23884" y="2835"/>
                    <a:pt x="23805" y="2835"/>
                  </a:cubicBezTo>
                  <a:cubicBezTo>
                    <a:pt x="23774" y="2835"/>
                    <a:pt x="23741" y="2848"/>
                    <a:pt x="23712" y="2876"/>
                  </a:cubicBezTo>
                  <a:cubicBezTo>
                    <a:pt x="20464" y="5971"/>
                    <a:pt x="17978" y="9582"/>
                    <a:pt x="15626" y="13382"/>
                  </a:cubicBezTo>
                  <a:cubicBezTo>
                    <a:pt x="13512" y="16786"/>
                    <a:pt x="11350" y="20207"/>
                    <a:pt x="9283" y="23665"/>
                  </a:cubicBezTo>
                  <a:cubicBezTo>
                    <a:pt x="8702" y="24367"/>
                    <a:pt x="8116" y="25063"/>
                    <a:pt x="7513" y="25753"/>
                  </a:cubicBezTo>
                  <a:cubicBezTo>
                    <a:pt x="6883" y="26475"/>
                    <a:pt x="6416" y="26954"/>
                    <a:pt x="6282" y="26954"/>
                  </a:cubicBezTo>
                  <a:cubicBezTo>
                    <a:pt x="6176" y="26954"/>
                    <a:pt x="6277" y="26654"/>
                    <a:pt x="6670" y="25937"/>
                  </a:cubicBezTo>
                  <a:cubicBezTo>
                    <a:pt x="8448" y="23735"/>
                    <a:pt x="9883" y="21246"/>
                    <a:pt x="11333" y="18801"/>
                  </a:cubicBezTo>
                  <a:cubicBezTo>
                    <a:pt x="13082" y="16430"/>
                    <a:pt x="14806" y="14083"/>
                    <a:pt x="16492" y="11707"/>
                  </a:cubicBezTo>
                  <a:lnTo>
                    <a:pt x="16492" y="11707"/>
                  </a:lnTo>
                  <a:cubicBezTo>
                    <a:pt x="15091" y="13642"/>
                    <a:pt x="13631" y="15524"/>
                    <a:pt x="12176" y="17403"/>
                  </a:cubicBezTo>
                  <a:cubicBezTo>
                    <a:pt x="12308" y="17184"/>
                    <a:pt x="12441" y="16965"/>
                    <a:pt x="12577" y="16748"/>
                  </a:cubicBezTo>
                  <a:cubicBezTo>
                    <a:pt x="12773" y="16433"/>
                    <a:pt x="12969" y="16122"/>
                    <a:pt x="13163" y="15807"/>
                  </a:cubicBezTo>
                  <a:cubicBezTo>
                    <a:pt x="14716" y="13569"/>
                    <a:pt x="16287" y="11355"/>
                    <a:pt x="17799" y="9161"/>
                  </a:cubicBezTo>
                  <a:cubicBezTo>
                    <a:pt x="19099" y="7274"/>
                    <a:pt x="20587" y="5321"/>
                    <a:pt x="21744" y="3466"/>
                  </a:cubicBezTo>
                  <a:lnTo>
                    <a:pt x="21744" y="3466"/>
                  </a:lnTo>
                  <a:cubicBezTo>
                    <a:pt x="20160" y="6008"/>
                    <a:pt x="18692" y="8572"/>
                    <a:pt x="16971" y="11027"/>
                  </a:cubicBezTo>
                  <a:lnTo>
                    <a:pt x="16971" y="11027"/>
                  </a:lnTo>
                  <a:cubicBezTo>
                    <a:pt x="18983" y="8172"/>
                    <a:pt x="20943" y="5277"/>
                    <a:pt x="22823" y="2255"/>
                  </a:cubicBezTo>
                  <a:cubicBezTo>
                    <a:pt x="22891" y="2147"/>
                    <a:pt x="22800" y="2054"/>
                    <a:pt x="22702" y="2054"/>
                  </a:cubicBezTo>
                  <a:cubicBezTo>
                    <a:pt x="22660" y="2054"/>
                    <a:pt x="22616" y="2072"/>
                    <a:pt x="22583" y="2114"/>
                  </a:cubicBezTo>
                  <a:cubicBezTo>
                    <a:pt x="20109" y="5385"/>
                    <a:pt x="17745" y="8728"/>
                    <a:pt x="15458" y="12126"/>
                  </a:cubicBezTo>
                  <a:cubicBezTo>
                    <a:pt x="17580" y="8719"/>
                    <a:pt x="19705" y="5315"/>
                    <a:pt x="21882" y="1941"/>
                  </a:cubicBezTo>
                  <a:cubicBezTo>
                    <a:pt x="21952" y="1832"/>
                    <a:pt x="21857" y="1736"/>
                    <a:pt x="21756" y="1736"/>
                  </a:cubicBezTo>
                  <a:cubicBezTo>
                    <a:pt x="21713" y="1736"/>
                    <a:pt x="21668" y="1754"/>
                    <a:pt x="21636" y="1796"/>
                  </a:cubicBezTo>
                  <a:cubicBezTo>
                    <a:pt x="20655" y="3121"/>
                    <a:pt x="19702" y="4472"/>
                    <a:pt x="18761" y="5835"/>
                  </a:cubicBezTo>
                  <a:cubicBezTo>
                    <a:pt x="19739" y="4328"/>
                    <a:pt x="20606" y="2769"/>
                    <a:pt x="21267" y="1118"/>
                  </a:cubicBezTo>
                  <a:cubicBezTo>
                    <a:pt x="21306" y="1020"/>
                    <a:pt x="21214" y="940"/>
                    <a:pt x="21123" y="940"/>
                  </a:cubicBezTo>
                  <a:cubicBezTo>
                    <a:pt x="21088" y="940"/>
                    <a:pt x="21054" y="952"/>
                    <a:pt x="21027" y="979"/>
                  </a:cubicBezTo>
                  <a:cubicBezTo>
                    <a:pt x="19789" y="2284"/>
                    <a:pt x="18715" y="3756"/>
                    <a:pt x="17707" y="5281"/>
                  </a:cubicBezTo>
                  <a:cubicBezTo>
                    <a:pt x="18611" y="3733"/>
                    <a:pt x="19433" y="2137"/>
                    <a:pt x="20118" y="445"/>
                  </a:cubicBezTo>
                  <a:close/>
                  <a:moveTo>
                    <a:pt x="28747" y="16390"/>
                  </a:moveTo>
                  <a:lnTo>
                    <a:pt x="28747" y="16390"/>
                  </a:lnTo>
                  <a:cubicBezTo>
                    <a:pt x="27924" y="17603"/>
                    <a:pt x="27119" y="18812"/>
                    <a:pt x="26371" y="19990"/>
                  </a:cubicBezTo>
                  <a:cubicBezTo>
                    <a:pt x="24893" y="22323"/>
                    <a:pt x="23588" y="24771"/>
                    <a:pt x="22170" y="27144"/>
                  </a:cubicBezTo>
                  <a:cubicBezTo>
                    <a:pt x="21519" y="28233"/>
                    <a:pt x="21229" y="28656"/>
                    <a:pt x="21171" y="28656"/>
                  </a:cubicBezTo>
                  <a:cubicBezTo>
                    <a:pt x="20989" y="28656"/>
                    <a:pt x="23065" y="24554"/>
                    <a:pt x="23533" y="23752"/>
                  </a:cubicBezTo>
                  <a:cubicBezTo>
                    <a:pt x="25046" y="21154"/>
                    <a:pt x="26879" y="18757"/>
                    <a:pt x="28747" y="16390"/>
                  </a:cubicBezTo>
                  <a:close/>
                  <a:moveTo>
                    <a:pt x="22153" y="24147"/>
                  </a:moveTo>
                  <a:lnTo>
                    <a:pt x="22153" y="24147"/>
                  </a:lnTo>
                  <a:cubicBezTo>
                    <a:pt x="22003" y="24448"/>
                    <a:pt x="21856" y="24745"/>
                    <a:pt x="21708" y="25039"/>
                  </a:cubicBezTo>
                  <a:cubicBezTo>
                    <a:pt x="20891" y="26246"/>
                    <a:pt x="20095" y="27467"/>
                    <a:pt x="19350" y="28729"/>
                  </a:cubicBezTo>
                  <a:cubicBezTo>
                    <a:pt x="19107" y="28614"/>
                    <a:pt x="18850" y="28510"/>
                    <a:pt x="18585" y="28409"/>
                  </a:cubicBezTo>
                  <a:cubicBezTo>
                    <a:pt x="19872" y="27055"/>
                    <a:pt x="21044" y="25626"/>
                    <a:pt x="22153" y="24147"/>
                  </a:cubicBezTo>
                  <a:close/>
                  <a:moveTo>
                    <a:pt x="27377" y="7335"/>
                  </a:moveTo>
                  <a:cubicBezTo>
                    <a:pt x="27407" y="7335"/>
                    <a:pt x="25807" y="9741"/>
                    <a:pt x="25326" y="10515"/>
                  </a:cubicBezTo>
                  <a:cubicBezTo>
                    <a:pt x="24122" y="12452"/>
                    <a:pt x="22970" y="14424"/>
                    <a:pt x="21804" y="16387"/>
                  </a:cubicBezTo>
                  <a:cubicBezTo>
                    <a:pt x="19535" y="20212"/>
                    <a:pt x="17228" y="24009"/>
                    <a:pt x="14710" y="27675"/>
                  </a:cubicBezTo>
                  <a:cubicBezTo>
                    <a:pt x="13807" y="28244"/>
                    <a:pt x="12767" y="28700"/>
                    <a:pt x="11757" y="29012"/>
                  </a:cubicBezTo>
                  <a:cubicBezTo>
                    <a:pt x="12213" y="28397"/>
                    <a:pt x="12675" y="27782"/>
                    <a:pt x="13114" y="27156"/>
                  </a:cubicBezTo>
                  <a:lnTo>
                    <a:pt x="13114" y="27156"/>
                  </a:lnTo>
                  <a:cubicBezTo>
                    <a:pt x="12955" y="27465"/>
                    <a:pt x="12790" y="27773"/>
                    <a:pt x="12646" y="28094"/>
                  </a:cubicBezTo>
                  <a:cubicBezTo>
                    <a:pt x="12592" y="28208"/>
                    <a:pt x="12683" y="28335"/>
                    <a:pt x="12787" y="28335"/>
                  </a:cubicBezTo>
                  <a:cubicBezTo>
                    <a:pt x="12823" y="28335"/>
                    <a:pt x="12861" y="28320"/>
                    <a:pt x="12894" y="28284"/>
                  </a:cubicBezTo>
                  <a:cubicBezTo>
                    <a:pt x="18114" y="22814"/>
                    <a:pt x="21388" y="16015"/>
                    <a:pt x="25638" y="9831"/>
                  </a:cubicBezTo>
                  <a:cubicBezTo>
                    <a:pt x="26909" y="7980"/>
                    <a:pt x="27362" y="7335"/>
                    <a:pt x="27377" y="7335"/>
                  </a:cubicBezTo>
                  <a:close/>
                  <a:moveTo>
                    <a:pt x="10311" y="23792"/>
                  </a:moveTo>
                  <a:cubicBezTo>
                    <a:pt x="9211" y="25447"/>
                    <a:pt x="8209" y="27167"/>
                    <a:pt x="7392" y="29026"/>
                  </a:cubicBezTo>
                  <a:cubicBezTo>
                    <a:pt x="6754" y="28804"/>
                    <a:pt x="6133" y="28527"/>
                    <a:pt x="5538" y="28204"/>
                  </a:cubicBezTo>
                  <a:cubicBezTo>
                    <a:pt x="6563" y="27173"/>
                    <a:pt x="7539" y="26105"/>
                    <a:pt x="8480" y="25011"/>
                  </a:cubicBezTo>
                  <a:lnTo>
                    <a:pt x="8480" y="25011"/>
                  </a:lnTo>
                  <a:cubicBezTo>
                    <a:pt x="7816" y="26142"/>
                    <a:pt x="7158" y="27277"/>
                    <a:pt x="6526" y="28420"/>
                  </a:cubicBezTo>
                  <a:cubicBezTo>
                    <a:pt x="6474" y="28515"/>
                    <a:pt x="6562" y="28626"/>
                    <a:pt x="6648" y="28626"/>
                  </a:cubicBezTo>
                  <a:cubicBezTo>
                    <a:pt x="6678" y="28626"/>
                    <a:pt x="6707" y="28613"/>
                    <a:pt x="6731" y="28582"/>
                  </a:cubicBezTo>
                  <a:cubicBezTo>
                    <a:pt x="7949" y="27003"/>
                    <a:pt x="9136" y="25400"/>
                    <a:pt x="10311" y="23792"/>
                  </a:cubicBezTo>
                  <a:close/>
                  <a:moveTo>
                    <a:pt x="12490" y="26275"/>
                  </a:moveTo>
                  <a:lnTo>
                    <a:pt x="12490" y="26275"/>
                  </a:lnTo>
                  <a:cubicBezTo>
                    <a:pt x="11997" y="27216"/>
                    <a:pt x="11546" y="28189"/>
                    <a:pt x="11136" y="29185"/>
                  </a:cubicBezTo>
                  <a:cubicBezTo>
                    <a:pt x="10813" y="29269"/>
                    <a:pt x="10487" y="29332"/>
                    <a:pt x="10158" y="29382"/>
                  </a:cubicBezTo>
                  <a:cubicBezTo>
                    <a:pt x="10928" y="28360"/>
                    <a:pt x="11708" y="27323"/>
                    <a:pt x="12490" y="26275"/>
                  </a:cubicBezTo>
                  <a:close/>
                  <a:moveTo>
                    <a:pt x="13911" y="23036"/>
                  </a:moveTo>
                  <a:lnTo>
                    <a:pt x="13911" y="23036"/>
                  </a:lnTo>
                  <a:cubicBezTo>
                    <a:pt x="12484" y="25100"/>
                    <a:pt x="11096" y="27187"/>
                    <a:pt x="9826" y="29361"/>
                  </a:cubicBezTo>
                  <a:cubicBezTo>
                    <a:pt x="9817" y="29384"/>
                    <a:pt x="9811" y="29408"/>
                    <a:pt x="9817" y="29431"/>
                  </a:cubicBezTo>
                  <a:cubicBezTo>
                    <a:pt x="9715" y="29441"/>
                    <a:pt x="9609" y="29446"/>
                    <a:pt x="9500" y="29446"/>
                  </a:cubicBezTo>
                  <a:cubicBezTo>
                    <a:pt x="9000" y="29446"/>
                    <a:pt x="8420" y="29341"/>
                    <a:pt x="7807" y="29159"/>
                  </a:cubicBezTo>
                  <a:cubicBezTo>
                    <a:pt x="8212" y="28879"/>
                    <a:pt x="8587" y="28559"/>
                    <a:pt x="8925" y="28201"/>
                  </a:cubicBezTo>
                  <a:lnTo>
                    <a:pt x="8925" y="28201"/>
                  </a:lnTo>
                  <a:cubicBezTo>
                    <a:pt x="8754" y="28484"/>
                    <a:pt x="8581" y="28764"/>
                    <a:pt x="8414" y="29050"/>
                  </a:cubicBezTo>
                  <a:cubicBezTo>
                    <a:pt x="8353" y="29149"/>
                    <a:pt x="8440" y="29250"/>
                    <a:pt x="8533" y="29250"/>
                  </a:cubicBezTo>
                  <a:cubicBezTo>
                    <a:pt x="8565" y="29250"/>
                    <a:pt x="8597" y="29238"/>
                    <a:pt x="8625" y="29211"/>
                  </a:cubicBezTo>
                  <a:cubicBezTo>
                    <a:pt x="10562" y="27346"/>
                    <a:pt x="12300" y="25253"/>
                    <a:pt x="13911" y="23036"/>
                  </a:cubicBezTo>
                  <a:close/>
                  <a:moveTo>
                    <a:pt x="25242" y="20602"/>
                  </a:moveTo>
                  <a:lnTo>
                    <a:pt x="25242" y="20602"/>
                  </a:lnTo>
                  <a:cubicBezTo>
                    <a:pt x="23256" y="23443"/>
                    <a:pt x="21524" y="26431"/>
                    <a:pt x="20441" y="29763"/>
                  </a:cubicBezTo>
                  <a:cubicBezTo>
                    <a:pt x="20288" y="29373"/>
                    <a:pt x="19999" y="29096"/>
                    <a:pt x="19636" y="28882"/>
                  </a:cubicBezTo>
                  <a:cubicBezTo>
                    <a:pt x="20043" y="28215"/>
                    <a:pt x="20444" y="27548"/>
                    <a:pt x="20839" y="26876"/>
                  </a:cubicBezTo>
                  <a:cubicBezTo>
                    <a:pt x="22179" y="24705"/>
                    <a:pt x="23700" y="22638"/>
                    <a:pt x="25242" y="20602"/>
                  </a:cubicBezTo>
                  <a:close/>
                  <a:moveTo>
                    <a:pt x="18762" y="1"/>
                  </a:moveTo>
                  <a:cubicBezTo>
                    <a:pt x="18729" y="1"/>
                    <a:pt x="18697" y="13"/>
                    <a:pt x="18671" y="38"/>
                  </a:cubicBezTo>
                  <a:cubicBezTo>
                    <a:pt x="18660" y="50"/>
                    <a:pt x="18648" y="61"/>
                    <a:pt x="18634" y="73"/>
                  </a:cubicBezTo>
                  <a:cubicBezTo>
                    <a:pt x="16902" y="81"/>
                    <a:pt x="15247" y="419"/>
                    <a:pt x="13651" y="973"/>
                  </a:cubicBezTo>
                  <a:cubicBezTo>
                    <a:pt x="13625" y="951"/>
                    <a:pt x="13592" y="940"/>
                    <a:pt x="13561" y="940"/>
                  </a:cubicBezTo>
                  <a:cubicBezTo>
                    <a:pt x="13515" y="940"/>
                    <a:pt x="13470" y="963"/>
                    <a:pt x="13446" y="1005"/>
                  </a:cubicBezTo>
                  <a:cubicBezTo>
                    <a:pt x="13434" y="1025"/>
                    <a:pt x="13423" y="1043"/>
                    <a:pt x="13408" y="1063"/>
                  </a:cubicBezTo>
                  <a:cubicBezTo>
                    <a:pt x="13007" y="1207"/>
                    <a:pt x="12611" y="1363"/>
                    <a:pt x="12219" y="1531"/>
                  </a:cubicBezTo>
                  <a:cubicBezTo>
                    <a:pt x="12233" y="1508"/>
                    <a:pt x="12251" y="1484"/>
                    <a:pt x="12268" y="1458"/>
                  </a:cubicBezTo>
                  <a:cubicBezTo>
                    <a:pt x="12339" y="1358"/>
                    <a:pt x="12246" y="1264"/>
                    <a:pt x="12149" y="1264"/>
                  </a:cubicBezTo>
                  <a:cubicBezTo>
                    <a:pt x="12107" y="1264"/>
                    <a:pt x="12064" y="1281"/>
                    <a:pt x="12034" y="1323"/>
                  </a:cubicBezTo>
                  <a:cubicBezTo>
                    <a:pt x="11933" y="1461"/>
                    <a:pt x="11826" y="1609"/>
                    <a:pt x="11722" y="1753"/>
                  </a:cubicBezTo>
                  <a:cubicBezTo>
                    <a:pt x="10666" y="2241"/>
                    <a:pt x="9635" y="2786"/>
                    <a:pt x="8636" y="3384"/>
                  </a:cubicBezTo>
                  <a:cubicBezTo>
                    <a:pt x="7357" y="4149"/>
                    <a:pt x="6355" y="5197"/>
                    <a:pt x="5455" y="6346"/>
                  </a:cubicBezTo>
                  <a:cubicBezTo>
                    <a:pt x="4118" y="7715"/>
                    <a:pt x="2980" y="9239"/>
                    <a:pt x="2100" y="10910"/>
                  </a:cubicBezTo>
                  <a:cubicBezTo>
                    <a:pt x="1670" y="11436"/>
                    <a:pt x="1222" y="11941"/>
                    <a:pt x="720" y="12392"/>
                  </a:cubicBezTo>
                  <a:cubicBezTo>
                    <a:pt x="598" y="12500"/>
                    <a:pt x="711" y="12662"/>
                    <a:pt x="839" y="12662"/>
                  </a:cubicBezTo>
                  <a:cubicBezTo>
                    <a:pt x="875" y="12662"/>
                    <a:pt x="912" y="12649"/>
                    <a:pt x="945" y="12620"/>
                  </a:cubicBezTo>
                  <a:cubicBezTo>
                    <a:pt x="1153" y="12432"/>
                    <a:pt x="1355" y="12241"/>
                    <a:pt x="1548" y="12045"/>
                  </a:cubicBezTo>
                  <a:lnTo>
                    <a:pt x="1548" y="12045"/>
                  </a:lnTo>
                  <a:cubicBezTo>
                    <a:pt x="1225" y="12773"/>
                    <a:pt x="951" y="13520"/>
                    <a:pt x="726" y="14283"/>
                  </a:cubicBezTo>
                  <a:cubicBezTo>
                    <a:pt x="705" y="14348"/>
                    <a:pt x="759" y="14391"/>
                    <a:pt x="813" y="14391"/>
                  </a:cubicBezTo>
                  <a:cubicBezTo>
                    <a:pt x="849" y="14391"/>
                    <a:pt x="885" y="14372"/>
                    <a:pt x="899" y="14329"/>
                  </a:cubicBezTo>
                  <a:cubicBezTo>
                    <a:pt x="1190" y="13362"/>
                    <a:pt x="1577" y="12449"/>
                    <a:pt x="2016" y="11557"/>
                  </a:cubicBezTo>
                  <a:cubicBezTo>
                    <a:pt x="3284" y="10186"/>
                    <a:pt x="4314" y="8670"/>
                    <a:pt x="5429" y="7224"/>
                  </a:cubicBezTo>
                  <a:lnTo>
                    <a:pt x="5429" y="7224"/>
                  </a:lnTo>
                  <a:cubicBezTo>
                    <a:pt x="5374" y="7446"/>
                    <a:pt x="5247" y="7781"/>
                    <a:pt x="5013" y="8292"/>
                  </a:cubicBezTo>
                  <a:cubicBezTo>
                    <a:pt x="4181" y="10111"/>
                    <a:pt x="2862" y="11696"/>
                    <a:pt x="1722" y="13373"/>
                  </a:cubicBezTo>
                  <a:cubicBezTo>
                    <a:pt x="1720" y="13367"/>
                    <a:pt x="1716" y="13362"/>
                    <a:pt x="1711" y="13362"/>
                  </a:cubicBezTo>
                  <a:cubicBezTo>
                    <a:pt x="1709" y="13362"/>
                    <a:pt x="1707" y="13363"/>
                    <a:pt x="1704" y="13364"/>
                  </a:cubicBezTo>
                  <a:cubicBezTo>
                    <a:pt x="1208" y="13572"/>
                    <a:pt x="962" y="14130"/>
                    <a:pt x="838" y="14788"/>
                  </a:cubicBezTo>
                  <a:cubicBezTo>
                    <a:pt x="792" y="14869"/>
                    <a:pt x="743" y="14947"/>
                    <a:pt x="697" y="15027"/>
                  </a:cubicBezTo>
                  <a:cubicBezTo>
                    <a:pt x="662" y="15100"/>
                    <a:pt x="700" y="15189"/>
                    <a:pt x="781" y="15212"/>
                  </a:cubicBezTo>
                  <a:cubicBezTo>
                    <a:pt x="746" y="15547"/>
                    <a:pt x="729" y="15888"/>
                    <a:pt x="731" y="16225"/>
                  </a:cubicBezTo>
                  <a:cubicBezTo>
                    <a:pt x="720" y="16246"/>
                    <a:pt x="708" y="16266"/>
                    <a:pt x="697" y="16286"/>
                  </a:cubicBezTo>
                  <a:cubicBezTo>
                    <a:pt x="662" y="16344"/>
                    <a:pt x="677" y="16416"/>
                    <a:pt x="731" y="16454"/>
                  </a:cubicBezTo>
                  <a:cubicBezTo>
                    <a:pt x="740" y="16849"/>
                    <a:pt x="755" y="17201"/>
                    <a:pt x="763" y="17484"/>
                  </a:cubicBezTo>
                  <a:cubicBezTo>
                    <a:pt x="524" y="17923"/>
                    <a:pt x="278" y="18356"/>
                    <a:pt x="59" y="18804"/>
                  </a:cubicBezTo>
                  <a:cubicBezTo>
                    <a:pt x="1" y="18907"/>
                    <a:pt x="86" y="19011"/>
                    <a:pt x="181" y="19011"/>
                  </a:cubicBezTo>
                  <a:cubicBezTo>
                    <a:pt x="213" y="19011"/>
                    <a:pt x="246" y="18999"/>
                    <a:pt x="275" y="18971"/>
                  </a:cubicBezTo>
                  <a:cubicBezTo>
                    <a:pt x="446" y="18832"/>
                    <a:pt x="607" y="18682"/>
                    <a:pt x="772" y="18538"/>
                  </a:cubicBezTo>
                  <a:cubicBezTo>
                    <a:pt x="772" y="19144"/>
                    <a:pt x="772" y="19811"/>
                    <a:pt x="795" y="20498"/>
                  </a:cubicBezTo>
                  <a:cubicBezTo>
                    <a:pt x="653" y="20721"/>
                    <a:pt x="506" y="20946"/>
                    <a:pt x="371" y="21165"/>
                  </a:cubicBezTo>
                  <a:cubicBezTo>
                    <a:pt x="303" y="21267"/>
                    <a:pt x="402" y="21382"/>
                    <a:pt x="500" y="21382"/>
                  </a:cubicBezTo>
                  <a:cubicBezTo>
                    <a:pt x="533" y="21382"/>
                    <a:pt x="566" y="21369"/>
                    <a:pt x="593" y="21338"/>
                  </a:cubicBezTo>
                  <a:cubicBezTo>
                    <a:pt x="674" y="21249"/>
                    <a:pt x="746" y="21154"/>
                    <a:pt x="827" y="21064"/>
                  </a:cubicBezTo>
                  <a:cubicBezTo>
                    <a:pt x="853" y="21546"/>
                    <a:pt x="896" y="22028"/>
                    <a:pt x="962" y="22502"/>
                  </a:cubicBezTo>
                  <a:cubicBezTo>
                    <a:pt x="919" y="22698"/>
                    <a:pt x="876" y="22894"/>
                    <a:pt x="844" y="23094"/>
                  </a:cubicBezTo>
                  <a:cubicBezTo>
                    <a:pt x="831" y="23171"/>
                    <a:pt x="901" y="23256"/>
                    <a:pt x="974" y="23256"/>
                  </a:cubicBezTo>
                  <a:cubicBezTo>
                    <a:pt x="1002" y="23256"/>
                    <a:pt x="1030" y="23244"/>
                    <a:pt x="1055" y="23215"/>
                  </a:cubicBezTo>
                  <a:cubicBezTo>
                    <a:pt x="1063" y="23203"/>
                    <a:pt x="1072" y="23189"/>
                    <a:pt x="1084" y="23177"/>
                  </a:cubicBezTo>
                  <a:cubicBezTo>
                    <a:pt x="1101" y="23276"/>
                    <a:pt x="1118" y="23374"/>
                    <a:pt x="1141" y="23466"/>
                  </a:cubicBezTo>
                  <a:cubicBezTo>
                    <a:pt x="1141" y="23475"/>
                    <a:pt x="1141" y="23481"/>
                    <a:pt x="1144" y="23489"/>
                  </a:cubicBezTo>
                  <a:cubicBezTo>
                    <a:pt x="1205" y="23740"/>
                    <a:pt x="1280" y="23989"/>
                    <a:pt x="1367" y="24234"/>
                  </a:cubicBezTo>
                  <a:cubicBezTo>
                    <a:pt x="1352" y="24263"/>
                    <a:pt x="1335" y="24292"/>
                    <a:pt x="1320" y="24318"/>
                  </a:cubicBezTo>
                  <a:cubicBezTo>
                    <a:pt x="1276" y="24412"/>
                    <a:pt x="1344" y="24520"/>
                    <a:pt x="1447" y="24520"/>
                  </a:cubicBezTo>
                  <a:cubicBezTo>
                    <a:pt x="1451" y="24520"/>
                    <a:pt x="1455" y="24520"/>
                    <a:pt x="1459" y="24520"/>
                  </a:cubicBezTo>
                  <a:cubicBezTo>
                    <a:pt x="1569" y="24803"/>
                    <a:pt x="1707" y="25074"/>
                    <a:pt x="1872" y="25331"/>
                  </a:cubicBezTo>
                  <a:cubicBezTo>
                    <a:pt x="3162" y="27306"/>
                    <a:pt x="5143" y="28619"/>
                    <a:pt x="7305" y="29205"/>
                  </a:cubicBezTo>
                  <a:cubicBezTo>
                    <a:pt x="7268" y="29298"/>
                    <a:pt x="7330" y="29409"/>
                    <a:pt x="7421" y="29409"/>
                  </a:cubicBezTo>
                  <a:cubicBezTo>
                    <a:pt x="7443" y="29409"/>
                    <a:pt x="7468" y="29403"/>
                    <a:pt x="7493" y="29387"/>
                  </a:cubicBezTo>
                  <a:cubicBezTo>
                    <a:pt x="7539" y="29361"/>
                    <a:pt x="7574" y="29324"/>
                    <a:pt x="7620" y="29295"/>
                  </a:cubicBezTo>
                  <a:cubicBezTo>
                    <a:pt x="8355" y="29466"/>
                    <a:pt x="9107" y="29552"/>
                    <a:pt x="9865" y="29552"/>
                  </a:cubicBezTo>
                  <a:cubicBezTo>
                    <a:pt x="9889" y="29552"/>
                    <a:pt x="9914" y="29552"/>
                    <a:pt x="9938" y="29552"/>
                  </a:cubicBezTo>
                  <a:lnTo>
                    <a:pt x="9979" y="29552"/>
                  </a:lnTo>
                  <a:cubicBezTo>
                    <a:pt x="10322" y="29546"/>
                    <a:pt x="10666" y="29523"/>
                    <a:pt x="11006" y="29483"/>
                  </a:cubicBezTo>
                  <a:lnTo>
                    <a:pt x="11006" y="29483"/>
                  </a:lnTo>
                  <a:cubicBezTo>
                    <a:pt x="10977" y="29558"/>
                    <a:pt x="10943" y="29633"/>
                    <a:pt x="10914" y="29708"/>
                  </a:cubicBezTo>
                  <a:cubicBezTo>
                    <a:pt x="10873" y="29810"/>
                    <a:pt x="10953" y="29870"/>
                    <a:pt x="11038" y="29870"/>
                  </a:cubicBezTo>
                  <a:cubicBezTo>
                    <a:pt x="11085" y="29870"/>
                    <a:pt x="11134" y="29852"/>
                    <a:pt x="11165" y="29812"/>
                  </a:cubicBezTo>
                  <a:cubicBezTo>
                    <a:pt x="11263" y="29685"/>
                    <a:pt x="11356" y="29549"/>
                    <a:pt x="11451" y="29422"/>
                  </a:cubicBezTo>
                  <a:cubicBezTo>
                    <a:pt x="13186" y="29127"/>
                    <a:pt x="14840" y="28351"/>
                    <a:pt x="16160" y="27026"/>
                  </a:cubicBezTo>
                  <a:cubicBezTo>
                    <a:pt x="16232" y="27505"/>
                    <a:pt x="16373" y="28045"/>
                    <a:pt x="16847" y="28201"/>
                  </a:cubicBezTo>
                  <a:cubicBezTo>
                    <a:pt x="16893" y="28215"/>
                    <a:pt x="16942" y="28227"/>
                    <a:pt x="16991" y="28241"/>
                  </a:cubicBezTo>
                  <a:cubicBezTo>
                    <a:pt x="16962" y="28296"/>
                    <a:pt x="16933" y="28354"/>
                    <a:pt x="16907" y="28409"/>
                  </a:cubicBezTo>
                  <a:cubicBezTo>
                    <a:pt x="16858" y="28514"/>
                    <a:pt x="16941" y="28632"/>
                    <a:pt x="17037" y="28632"/>
                  </a:cubicBezTo>
                  <a:cubicBezTo>
                    <a:pt x="17070" y="28632"/>
                    <a:pt x="17104" y="28618"/>
                    <a:pt x="17135" y="28585"/>
                  </a:cubicBezTo>
                  <a:cubicBezTo>
                    <a:pt x="17213" y="28501"/>
                    <a:pt x="17280" y="28412"/>
                    <a:pt x="17358" y="28328"/>
                  </a:cubicBezTo>
                  <a:cubicBezTo>
                    <a:pt x="18007" y="28455"/>
                    <a:pt x="18677" y="28487"/>
                    <a:pt x="19269" y="28847"/>
                  </a:cubicBezTo>
                  <a:cubicBezTo>
                    <a:pt x="19263" y="28856"/>
                    <a:pt x="19257" y="28865"/>
                    <a:pt x="19254" y="28873"/>
                  </a:cubicBezTo>
                  <a:cubicBezTo>
                    <a:pt x="19178" y="28998"/>
                    <a:pt x="19291" y="29116"/>
                    <a:pt x="19404" y="29116"/>
                  </a:cubicBezTo>
                  <a:cubicBezTo>
                    <a:pt x="19453" y="29116"/>
                    <a:pt x="19501" y="29094"/>
                    <a:pt x="19535" y="29041"/>
                  </a:cubicBezTo>
                  <a:cubicBezTo>
                    <a:pt x="19540" y="29047"/>
                    <a:pt x="19549" y="29050"/>
                    <a:pt x="19555" y="29055"/>
                  </a:cubicBezTo>
                  <a:cubicBezTo>
                    <a:pt x="21428" y="30678"/>
                    <a:pt x="19520" y="31382"/>
                    <a:pt x="19656" y="32742"/>
                  </a:cubicBezTo>
                  <a:cubicBezTo>
                    <a:pt x="19760" y="33767"/>
                    <a:pt x="20302" y="34414"/>
                    <a:pt x="21001" y="35147"/>
                  </a:cubicBezTo>
                  <a:cubicBezTo>
                    <a:pt x="22930" y="37168"/>
                    <a:pt x="24422" y="39070"/>
                    <a:pt x="24991" y="41905"/>
                  </a:cubicBezTo>
                  <a:cubicBezTo>
                    <a:pt x="25007" y="41988"/>
                    <a:pt x="25066" y="42024"/>
                    <a:pt x="25128" y="42024"/>
                  </a:cubicBezTo>
                  <a:cubicBezTo>
                    <a:pt x="25222" y="42024"/>
                    <a:pt x="25325" y="41942"/>
                    <a:pt x="25303" y="41819"/>
                  </a:cubicBezTo>
                  <a:cubicBezTo>
                    <a:pt x="24997" y="40078"/>
                    <a:pt x="24235" y="38681"/>
                    <a:pt x="23380" y="37139"/>
                  </a:cubicBezTo>
                  <a:cubicBezTo>
                    <a:pt x="22254" y="35115"/>
                    <a:pt x="19370" y="34434"/>
                    <a:pt x="20337" y="31573"/>
                  </a:cubicBezTo>
                  <a:cubicBezTo>
                    <a:pt x="20528" y="31010"/>
                    <a:pt x="20577" y="30571"/>
                    <a:pt x="20539" y="30201"/>
                  </a:cubicBezTo>
                  <a:cubicBezTo>
                    <a:pt x="20577" y="30193"/>
                    <a:pt x="20611" y="30170"/>
                    <a:pt x="20632" y="30138"/>
                  </a:cubicBezTo>
                  <a:cubicBezTo>
                    <a:pt x="23319" y="26001"/>
                    <a:pt x="25632" y="21636"/>
                    <a:pt x="28337" y="17504"/>
                  </a:cubicBezTo>
                  <a:cubicBezTo>
                    <a:pt x="29151" y="16260"/>
                    <a:pt x="29974" y="15024"/>
                    <a:pt x="30794" y="13792"/>
                  </a:cubicBezTo>
                  <a:cubicBezTo>
                    <a:pt x="31573" y="12796"/>
                    <a:pt x="32347" y="11791"/>
                    <a:pt x="33083" y="10769"/>
                  </a:cubicBezTo>
                  <a:cubicBezTo>
                    <a:pt x="33166" y="10651"/>
                    <a:pt x="33058" y="10545"/>
                    <a:pt x="32945" y="10545"/>
                  </a:cubicBezTo>
                  <a:cubicBezTo>
                    <a:pt x="32928" y="10545"/>
                    <a:pt x="32912" y="10548"/>
                    <a:pt x="32896" y="10552"/>
                  </a:cubicBezTo>
                  <a:cubicBezTo>
                    <a:pt x="33661" y="9346"/>
                    <a:pt x="34391" y="8116"/>
                    <a:pt x="35093" y="6866"/>
                  </a:cubicBezTo>
                  <a:lnTo>
                    <a:pt x="35093" y="6866"/>
                  </a:lnTo>
                  <a:cubicBezTo>
                    <a:pt x="34045" y="8601"/>
                    <a:pt x="32792" y="10472"/>
                    <a:pt x="31484" y="12389"/>
                  </a:cubicBezTo>
                  <a:cubicBezTo>
                    <a:pt x="30981" y="13050"/>
                    <a:pt x="30473" y="13711"/>
                    <a:pt x="29959" y="14369"/>
                  </a:cubicBezTo>
                  <a:cubicBezTo>
                    <a:pt x="31770" y="11935"/>
                    <a:pt x="33525" y="9467"/>
                    <a:pt x="35098" y="6854"/>
                  </a:cubicBezTo>
                  <a:cubicBezTo>
                    <a:pt x="35367" y="6372"/>
                    <a:pt x="35653" y="5902"/>
                    <a:pt x="35910" y="5411"/>
                  </a:cubicBezTo>
                  <a:cubicBezTo>
                    <a:pt x="35912" y="5405"/>
                    <a:pt x="35910" y="5399"/>
                    <a:pt x="35910" y="5393"/>
                  </a:cubicBezTo>
                  <a:cubicBezTo>
                    <a:pt x="35933" y="5393"/>
                    <a:pt x="35957" y="5393"/>
                    <a:pt x="35981" y="5393"/>
                  </a:cubicBezTo>
                  <a:cubicBezTo>
                    <a:pt x="36240" y="5393"/>
                    <a:pt x="36499" y="5407"/>
                    <a:pt x="36758" y="5434"/>
                  </a:cubicBezTo>
                  <a:cubicBezTo>
                    <a:pt x="37299" y="5496"/>
                    <a:pt x="37809" y="5531"/>
                    <a:pt x="38304" y="5531"/>
                  </a:cubicBezTo>
                  <a:cubicBezTo>
                    <a:pt x="39417" y="5531"/>
                    <a:pt x="40455" y="5356"/>
                    <a:pt x="41600" y="4929"/>
                  </a:cubicBezTo>
                  <a:cubicBezTo>
                    <a:pt x="41699" y="4895"/>
                    <a:pt x="41673" y="4753"/>
                    <a:pt x="41587" y="4753"/>
                  </a:cubicBezTo>
                  <a:cubicBezTo>
                    <a:pt x="41577" y="4753"/>
                    <a:pt x="41567" y="4755"/>
                    <a:pt x="41557" y="4758"/>
                  </a:cubicBezTo>
                  <a:cubicBezTo>
                    <a:pt x="40494" y="5096"/>
                    <a:pt x="39462" y="5203"/>
                    <a:pt x="38435" y="5203"/>
                  </a:cubicBezTo>
                  <a:cubicBezTo>
                    <a:pt x="36804" y="5203"/>
                    <a:pt x="35185" y="4936"/>
                    <a:pt x="33473" y="4906"/>
                  </a:cubicBezTo>
                  <a:cubicBezTo>
                    <a:pt x="33458" y="4905"/>
                    <a:pt x="33443" y="4905"/>
                    <a:pt x="33428" y="4905"/>
                  </a:cubicBezTo>
                  <a:cubicBezTo>
                    <a:pt x="32304" y="4905"/>
                    <a:pt x="32296" y="5650"/>
                    <a:pt x="32177" y="6268"/>
                  </a:cubicBezTo>
                  <a:cubicBezTo>
                    <a:pt x="32110" y="6352"/>
                    <a:pt x="32050" y="6441"/>
                    <a:pt x="31980" y="6528"/>
                  </a:cubicBezTo>
                  <a:cubicBezTo>
                    <a:pt x="31709" y="6667"/>
                    <a:pt x="31435" y="6805"/>
                    <a:pt x="31146" y="6955"/>
                  </a:cubicBezTo>
                  <a:cubicBezTo>
                    <a:pt x="31080" y="6987"/>
                    <a:pt x="31010" y="7016"/>
                    <a:pt x="30941" y="7039"/>
                  </a:cubicBezTo>
                  <a:cubicBezTo>
                    <a:pt x="31078" y="7061"/>
                    <a:pt x="31198" y="7072"/>
                    <a:pt x="31304" y="7072"/>
                  </a:cubicBezTo>
                  <a:cubicBezTo>
                    <a:pt x="31417" y="7072"/>
                    <a:pt x="31514" y="7060"/>
                    <a:pt x="31599" y="7039"/>
                  </a:cubicBezTo>
                  <a:lnTo>
                    <a:pt x="31599" y="7039"/>
                  </a:lnTo>
                  <a:cubicBezTo>
                    <a:pt x="30733" y="8185"/>
                    <a:pt x="29902" y="9354"/>
                    <a:pt x="29108" y="10547"/>
                  </a:cubicBezTo>
                  <a:cubicBezTo>
                    <a:pt x="29639" y="9455"/>
                    <a:pt x="30084" y="8327"/>
                    <a:pt x="30393" y="7134"/>
                  </a:cubicBezTo>
                  <a:cubicBezTo>
                    <a:pt x="30580" y="7131"/>
                    <a:pt x="30765" y="7097"/>
                    <a:pt x="30941" y="7036"/>
                  </a:cubicBezTo>
                  <a:cubicBezTo>
                    <a:pt x="30372" y="6941"/>
                    <a:pt x="29529" y="6641"/>
                    <a:pt x="28259" y="6023"/>
                  </a:cubicBezTo>
                  <a:cubicBezTo>
                    <a:pt x="25173" y="4527"/>
                    <a:pt x="23623" y="431"/>
                    <a:pt x="19881" y="110"/>
                  </a:cubicBezTo>
                  <a:cubicBezTo>
                    <a:pt x="19543" y="81"/>
                    <a:pt x="19214" y="84"/>
                    <a:pt x="18879" y="78"/>
                  </a:cubicBezTo>
                  <a:cubicBezTo>
                    <a:pt x="18858" y="28"/>
                    <a:pt x="18810" y="1"/>
                    <a:pt x="1876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884" name="Google Shape;8884;p57"/>
            <p:cNvSpPr/>
            <p:nvPr/>
          </p:nvSpPr>
          <p:spPr>
            <a:xfrm>
              <a:off x="4020600" y="4528725"/>
              <a:ext cx="89650" cy="23625"/>
            </a:xfrm>
            <a:custGeom>
              <a:rect b="b" l="l" r="r" t="t"/>
              <a:pathLst>
                <a:path extrusionOk="0" h="945" w="3586">
                  <a:moveTo>
                    <a:pt x="0" y="1"/>
                  </a:moveTo>
                  <a:cubicBezTo>
                    <a:pt x="567" y="575"/>
                    <a:pt x="1293" y="944"/>
                    <a:pt x="2237" y="944"/>
                  </a:cubicBezTo>
                  <a:cubicBezTo>
                    <a:pt x="2645" y="944"/>
                    <a:pt x="3093" y="876"/>
                    <a:pt x="3586" y="725"/>
                  </a:cubicBezTo>
                  <a:lnTo>
                    <a:pt x="3586" y="725"/>
                  </a:lnTo>
                  <a:cubicBezTo>
                    <a:pt x="3152" y="825"/>
                    <a:pt x="2752" y="872"/>
                    <a:pt x="2381" y="872"/>
                  </a:cubicBezTo>
                  <a:cubicBezTo>
                    <a:pt x="1399" y="872"/>
                    <a:pt x="625" y="543"/>
                    <a:pt x="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885" name="Google Shape;8885;p57"/>
            <p:cNvSpPr/>
            <p:nvPr/>
          </p:nvSpPr>
          <p:spPr>
            <a:xfrm>
              <a:off x="3817925" y="4050975"/>
              <a:ext cx="202775" cy="477700"/>
            </a:xfrm>
            <a:custGeom>
              <a:rect b="b" l="l" r="r" t="t"/>
              <a:pathLst>
                <a:path extrusionOk="0" h="19108" w="8111">
                  <a:moveTo>
                    <a:pt x="3197" y="1"/>
                  </a:moveTo>
                  <a:cubicBezTo>
                    <a:pt x="3182" y="1"/>
                    <a:pt x="3167" y="5"/>
                    <a:pt x="3153" y="16"/>
                  </a:cubicBezTo>
                  <a:cubicBezTo>
                    <a:pt x="1" y="2265"/>
                    <a:pt x="3583" y="8105"/>
                    <a:pt x="4626" y="10626"/>
                  </a:cubicBezTo>
                  <a:cubicBezTo>
                    <a:pt x="5587" y="12941"/>
                    <a:pt x="5982" y="17263"/>
                    <a:pt x="8110" y="19108"/>
                  </a:cubicBezTo>
                  <a:cubicBezTo>
                    <a:pt x="6863" y="17846"/>
                    <a:pt x="6378" y="15597"/>
                    <a:pt x="6034" y="14104"/>
                  </a:cubicBezTo>
                  <a:cubicBezTo>
                    <a:pt x="5327" y="11050"/>
                    <a:pt x="154" y="2802"/>
                    <a:pt x="3260" y="157"/>
                  </a:cubicBezTo>
                  <a:cubicBezTo>
                    <a:pt x="3324" y="103"/>
                    <a:pt x="3265" y="1"/>
                    <a:pt x="319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886" name="Google Shape;8886;p57"/>
            <p:cNvSpPr/>
            <p:nvPr/>
          </p:nvSpPr>
          <p:spPr>
            <a:xfrm>
              <a:off x="4110175" y="3244525"/>
              <a:ext cx="798225" cy="1302350"/>
            </a:xfrm>
            <a:custGeom>
              <a:rect b="b" l="l" r="r" t="t"/>
              <a:pathLst>
                <a:path extrusionOk="0" h="52094" w="31929">
                  <a:moveTo>
                    <a:pt x="8813" y="0"/>
                  </a:moveTo>
                  <a:cubicBezTo>
                    <a:pt x="8739" y="0"/>
                    <a:pt x="8678" y="70"/>
                    <a:pt x="8667" y="147"/>
                  </a:cubicBezTo>
                  <a:cubicBezTo>
                    <a:pt x="8277" y="3060"/>
                    <a:pt x="10133" y="5982"/>
                    <a:pt x="11568" y="8367"/>
                  </a:cubicBezTo>
                  <a:cubicBezTo>
                    <a:pt x="13811" y="12091"/>
                    <a:pt x="17059" y="13428"/>
                    <a:pt x="20278" y="16078"/>
                  </a:cubicBezTo>
                  <a:cubicBezTo>
                    <a:pt x="19357" y="17126"/>
                    <a:pt x="18699" y="18477"/>
                    <a:pt x="17787" y="19531"/>
                  </a:cubicBezTo>
                  <a:cubicBezTo>
                    <a:pt x="16289" y="21257"/>
                    <a:pt x="14530" y="22689"/>
                    <a:pt x="13133" y="24511"/>
                  </a:cubicBezTo>
                  <a:cubicBezTo>
                    <a:pt x="12253" y="25660"/>
                    <a:pt x="12299" y="26985"/>
                    <a:pt x="12362" y="28342"/>
                  </a:cubicBezTo>
                  <a:cubicBezTo>
                    <a:pt x="12374" y="28584"/>
                    <a:pt x="12989" y="32606"/>
                    <a:pt x="13026" y="32632"/>
                  </a:cubicBezTo>
                  <a:cubicBezTo>
                    <a:pt x="13225" y="34970"/>
                    <a:pt x="12105" y="37765"/>
                    <a:pt x="11225" y="39829"/>
                  </a:cubicBezTo>
                  <a:cubicBezTo>
                    <a:pt x="10211" y="42202"/>
                    <a:pt x="8667" y="44359"/>
                    <a:pt x="7154" y="46432"/>
                  </a:cubicBezTo>
                  <a:cubicBezTo>
                    <a:pt x="5814" y="48274"/>
                    <a:pt x="4302" y="49665"/>
                    <a:pt x="2402" y="50907"/>
                  </a:cubicBezTo>
                  <a:cubicBezTo>
                    <a:pt x="1498" y="51498"/>
                    <a:pt x="704" y="51877"/>
                    <a:pt x="0" y="52093"/>
                  </a:cubicBezTo>
                  <a:cubicBezTo>
                    <a:pt x="46" y="52082"/>
                    <a:pt x="87" y="52082"/>
                    <a:pt x="133" y="52070"/>
                  </a:cubicBezTo>
                  <a:cubicBezTo>
                    <a:pt x="5878" y="50618"/>
                    <a:pt x="10324" y="43790"/>
                    <a:pt x="12146" y="38527"/>
                  </a:cubicBezTo>
                  <a:cubicBezTo>
                    <a:pt x="12642" y="37092"/>
                    <a:pt x="13194" y="35597"/>
                    <a:pt x="13280" y="34064"/>
                  </a:cubicBezTo>
                  <a:cubicBezTo>
                    <a:pt x="13439" y="31240"/>
                    <a:pt x="12082" y="27155"/>
                    <a:pt x="13428" y="24684"/>
                  </a:cubicBezTo>
                  <a:cubicBezTo>
                    <a:pt x="14421" y="22854"/>
                    <a:pt x="16569" y="21257"/>
                    <a:pt x="18027" y="19770"/>
                  </a:cubicBezTo>
                  <a:cubicBezTo>
                    <a:pt x="19254" y="18520"/>
                    <a:pt x="19943" y="16776"/>
                    <a:pt x="21179" y="15581"/>
                  </a:cubicBezTo>
                  <a:cubicBezTo>
                    <a:pt x="21283" y="15482"/>
                    <a:pt x="21188" y="15350"/>
                    <a:pt x="21077" y="15350"/>
                  </a:cubicBezTo>
                  <a:cubicBezTo>
                    <a:pt x="21045" y="15350"/>
                    <a:pt x="21013" y="15360"/>
                    <a:pt x="20983" y="15385"/>
                  </a:cubicBezTo>
                  <a:cubicBezTo>
                    <a:pt x="20752" y="15575"/>
                    <a:pt x="20535" y="15783"/>
                    <a:pt x="20339" y="16009"/>
                  </a:cubicBezTo>
                  <a:cubicBezTo>
                    <a:pt x="18330" y="14132"/>
                    <a:pt x="15815" y="12989"/>
                    <a:pt x="13843" y="11054"/>
                  </a:cubicBezTo>
                  <a:cubicBezTo>
                    <a:pt x="11649" y="8901"/>
                    <a:pt x="9902" y="5159"/>
                    <a:pt x="9068" y="2278"/>
                  </a:cubicBezTo>
                  <a:cubicBezTo>
                    <a:pt x="8740" y="1144"/>
                    <a:pt x="8844" y="756"/>
                    <a:pt x="9139" y="756"/>
                  </a:cubicBezTo>
                  <a:cubicBezTo>
                    <a:pt x="9616" y="756"/>
                    <a:pt x="10593" y="1766"/>
                    <a:pt x="11060" y="2272"/>
                  </a:cubicBezTo>
                  <a:cubicBezTo>
                    <a:pt x="12175" y="3485"/>
                    <a:pt x="13044" y="4963"/>
                    <a:pt x="13973" y="6317"/>
                  </a:cubicBezTo>
                  <a:cubicBezTo>
                    <a:pt x="15044" y="7873"/>
                    <a:pt x="16222" y="9288"/>
                    <a:pt x="17827" y="10312"/>
                  </a:cubicBezTo>
                  <a:cubicBezTo>
                    <a:pt x="18447" y="10708"/>
                    <a:pt x="19242" y="10882"/>
                    <a:pt x="20120" y="10882"/>
                  </a:cubicBezTo>
                  <a:cubicBezTo>
                    <a:pt x="24818" y="10882"/>
                    <a:pt x="31928" y="5900"/>
                    <a:pt x="27736" y="3072"/>
                  </a:cubicBezTo>
                  <a:cubicBezTo>
                    <a:pt x="27706" y="3052"/>
                    <a:pt x="27677" y="3044"/>
                    <a:pt x="27650" y="3044"/>
                  </a:cubicBezTo>
                  <a:cubicBezTo>
                    <a:pt x="27514" y="3044"/>
                    <a:pt x="27424" y="3259"/>
                    <a:pt x="27568" y="3358"/>
                  </a:cubicBezTo>
                  <a:cubicBezTo>
                    <a:pt x="31148" y="5774"/>
                    <a:pt x="25302" y="9097"/>
                    <a:pt x="23749" y="9882"/>
                  </a:cubicBezTo>
                  <a:cubicBezTo>
                    <a:pt x="22728" y="10400"/>
                    <a:pt x="21723" y="10650"/>
                    <a:pt x="20749" y="10650"/>
                  </a:cubicBezTo>
                  <a:cubicBezTo>
                    <a:pt x="19138" y="10650"/>
                    <a:pt x="17613" y="9965"/>
                    <a:pt x="16239" y="8673"/>
                  </a:cubicBezTo>
                  <a:cubicBezTo>
                    <a:pt x="13436" y="6028"/>
                    <a:pt x="12212" y="2183"/>
                    <a:pt x="8886" y="23"/>
                  </a:cubicBezTo>
                  <a:cubicBezTo>
                    <a:pt x="8861" y="7"/>
                    <a:pt x="8837" y="0"/>
                    <a:pt x="8813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887" name="Google Shape;8887;p57"/>
            <p:cNvSpPr/>
            <p:nvPr/>
          </p:nvSpPr>
          <p:spPr>
            <a:xfrm>
              <a:off x="3835550" y="2303200"/>
              <a:ext cx="19500" cy="20300"/>
            </a:xfrm>
            <a:custGeom>
              <a:rect b="b" l="l" r="r" t="t"/>
              <a:pathLst>
                <a:path extrusionOk="0" h="812" w="780">
                  <a:moveTo>
                    <a:pt x="779" y="1"/>
                  </a:moveTo>
                  <a:cubicBezTo>
                    <a:pt x="638" y="145"/>
                    <a:pt x="494" y="289"/>
                    <a:pt x="352" y="434"/>
                  </a:cubicBezTo>
                  <a:cubicBezTo>
                    <a:pt x="231" y="555"/>
                    <a:pt x="121" y="691"/>
                    <a:pt x="0" y="812"/>
                  </a:cubicBezTo>
                  <a:cubicBezTo>
                    <a:pt x="263" y="549"/>
                    <a:pt x="517" y="269"/>
                    <a:pt x="77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888" name="Google Shape;8888;p57"/>
            <p:cNvSpPr/>
            <p:nvPr/>
          </p:nvSpPr>
          <p:spPr>
            <a:xfrm>
              <a:off x="3855025" y="2280550"/>
              <a:ext cx="21675" cy="22675"/>
            </a:xfrm>
            <a:custGeom>
              <a:rect b="b" l="l" r="r" t="t"/>
              <a:pathLst>
                <a:path extrusionOk="0" h="907" w="867">
                  <a:moveTo>
                    <a:pt x="867" y="0"/>
                  </a:moveTo>
                  <a:lnTo>
                    <a:pt x="867" y="0"/>
                  </a:lnTo>
                  <a:cubicBezTo>
                    <a:pt x="578" y="306"/>
                    <a:pt x="289" y="607"/>
                    <a:pt x="0" y="907"/>
                  </a:cubicBezTo>
                  <a:cubicBezTo>
                    <a:pt x="289" y="607"/>
                    <a:pt x="581" y="306"/>
                    <a:pt x="86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889" name="Google Shape;8889;p57"/>
            <p:cNvSpPr/>
            <p:nvPr/>
          </p:nvSpPr>
          <p:spPr>
            <a:xfrm>
              <a:off x="3876675" y="2249375"/>
              <a:ext cx="28750" cy="31200"/>
            </a:xfrm>
            <a:custGeom>
              <a:rect b="b" l="l" r="r" t="t"/>
              <a:pathLst>
                <a:path extrusionOk="0" h="1248" w="1150">
                  <a:moveTo>
                    <a:pt x="1150" y="0"/>
                  </a:moveTo>
                  <a:lnTo>
                    <a:pt x="1150" y="0"/>
                  </a:lnTo>
                  <a:cubicBezTo>
                    <a:pt x="902" y="272"/>
                    <a:pt x="654" y="544"/>
                    <a:pt x="405" y="814"/>
                  </a:cubicBezTo>
                  <a:lnTo>
                    <a:pt x="405" y="814"/>
                  </a:lnTo>
                  <a:cubicBezTo>
                    <a:pt x="654" y="546"/>
                    <a:pt x="902" y="275"/>
                    <a:pt x="1150" y="0"/>
                  </a:cubicBezTo>
                  <a:close/>
                  <a:moveTo>
                    <a:pt x="405" y="814"/>
                  </a:moveTo>
                  <a:cubicBezTo>
                    <a:pt x="270" y="959"/>
                    <a:pt x="135" y="1103"/>
                    <a:pt x="1" y="1247"/>
                  </a:cubicBezTo>
                  <a:cubicBezTo>
                    <a:pt x="136" y="1104"/>
                    <a:pt x="271" y="959"/>
                    <a:pt x="405" y="814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890" name="Google Shape;8890;p57"/>
            <p:cNvSpPr/>
            <p:nvPr/>
          </p:nvSpPr>
          <p:spPr>
            <a:xfrm>
              <a:off x="3514925" y="1774450"/>
              <a:ext cx="981275" cy="1252850"/>
            </a:xfrm>
            <a:custGeom>
              <a:rect b="b" l="l" r="r" t="t"/>
              <a:pathLst>
                <a:path extrusionOk="0" h="50114" w="39251">
                  <a:moveTo>
                    <a:pt x="28510" y="607"/>
                  </a:moveTo>
                  <a:lnTo>
                    <a:pt x="28510" y="607"/>
                  </a:lnTo>
                  <a:cubicBezTo>
                    <a:pt x="28758" y="656"/>
                    <a:pt x="29004" y="719"/>
                    <a:pt x="29243" y="797"/>
                  </a:cubicBezTo>
                  <a:cubicBezTo>
                    <a:pt x="29238" y="800"/>
                    <a:pt x="29232" y="800"/>
                    <a:pt x="29226" y="803"/>
                  </a:cubicBezTo>
                  <a:cubicBezTo>
                    <a:pt x="27800" y="2215"/>
                    <a:pt x="26455" y="3681"/>
                    <a:pt x="25150" y="5171"/>
                  </a:cubicBezTo>
                  <a:cubicBezTo>
                    <a:pt x="26290" y="3673"/>
                    <a:pt x="27410" y="2172"/>
                    <a:pt x="28499" y="670"/>
                  </a:cubicBezTo>
                  <a:cubicBezTo>
                    <a:pt x="28510" y="650"/>
                    <a:pt x="28513" y="627"/>
                    <a:pt x="28510" y="607"/>
                  </a:cubicBezTo>
                  <a:close/>
                  <a:moveTo>
                    <a:pt x="21958" y="1924"/>
                  </a:moveTo>
                  <a:lnTo>
                    <a:pt x="21958" y="1924"/>
                  </a:lnTo>
                  <a:cubicBezTo>
                    <a:pt x="20344" y="3328"/>
                    <a:pt x="18839" y="4833"/>
                    <a:pt x="17355" y="6364"/>
                  </a:cubicBezTo>
                  <a:cubicBezTo>
                    <a:pt x="18385" y="5295"/>
                    <a:pt x="19390" y="4233"/>
                    <a:pt x="20305" y="3038"/>
                  </a:cubicBezTo>
                  <a:cubicBezTo>
                    <a:pt x="20377" y="2945"/>
                    <a:pt x="20302" y="2853"/>
                    <a:pt x="20210" y="2827"/>
                  </a:cubicBezTo>
                  <a:cubicBezTo>
                    <a:pt x="20777" y="2496"/>
                    <a:pt x="21360" y="2194"/>
                    <a:pt x="21958" y="1924"/>
                  </a:cubicBezTo>
                  <a:close/>
                  <a:moveTo>
                    <a:pt x="19916" y="3441"/>
                  </a:moveTo>
                  <a:cubicBezTo>
                    <a:pt x="19946" y="3441"/>
                    <a:pt x="17312" y="6062"/>
                    <a:pt x="17124" y="6260"/>
                  </a:cubicBezTo>
                  <a:cubicBezTo>
                    <a:pt x="16818" y="6586"/>
                    <a:pt x="16607" y="6820"/>
                    <a:pt x="16431" y="7022"/>
                  </a:cubicBezTo>
                  <a:cubicBezTo>
                    <a:pt x="17037" y="5855"/>
                    <a:pt x="18414" y="4877"/>
                    <a:pt x="19344" y="3982"/>
                  </a:cubicBezTo>
                  <a:cubicBezTo>
                    <a:pt x="19742" y="3597"/>
                    <a:pt x="19908" y="3441"/>
                    <a:pt x="19916" y="3441"/>
                  </a:cubicBezTo>
                  <a:close/>
                  <a:moveTo>
                    <a:pt x="19875" y="3032"/>
                  </a:moveTo>
                  <a:cubicBezTo>
                    <a:pt x="18642" y="4187"/>
                    <a:pt x="16925" y="5399"/>
                    <a:pt x="16162" y="6872"/>
                  </a:cubicBezTo>
                  <a:cubicBezTo>
                    <a:pt x="16100" y="6992"/>
                    <a:pt x="16204" y="7103"/>
                    <a:pt x="16305" y="7103"/>
                  </a:cubicBezTo>
                  <a:cubicBezTo>
                    <a:pt x="16332" y="7103"/>
                    <a:pt x="16358" y="7095"/>
                    <a:pt x="16381" y="7078"/>
                  </a:cubicBezTo>
                  <a:lnTo>
                    <a:pt x="16381" y="7078"/>
                  </a:lnTo>
                  <a:cubicBezTo>
                    <a:pt x="16025" y="7492"/>
                    <a:pt x="15805" y="7796"/>
                    <a:pt x="15276" y="8488"/>
                  </a:cubicBezTo>
                  <a:cubicBezTo>
                    <a:pt x="15392" y="8099"/>
                    <a:pt x="15530" y="7718"/>
                    <a:pt x="15698" y="7345"/>
                  </a:cubicBezTo>
                  <a:cubicBezTo>
                    <a:pt x="16523" y="5558"/>
                    <a:pt x="18091" y="4132"/>
                    <a:pt x="19875" y="3032"/>
                  </a:cubicBezTo>
                  <a:close/>
                  <a:moveTo>
                    <a:pt x="23272" y="1373"/>
                  </a:moveTo>
                  <a:cubicBezTo>
                    <a:pt x="20868" y="4227"/>
                    <a:pt x="18194" y="6812"/>
                    <a:pt x="15637" y="9525"/>
                  </a:cubicBezTo>
                  <a:cubicBezTo>
                    <a:pt x="17482" y="7567"/>
                    <a:pt x="20028" y="4501"/>
                    <a:pt x="22222" y="2099"/>
                  </a:cubicBezTo>
                  <a:cubicBezTo>
                    <a:pt x="22309" y="2007"/>
                    <a:pt x="22251" y="1857"/>
                    <a:pt x="22127" y="1842"/>
                  </a:cubicBezTo>
                  <a:cubicBezTo>
                    <a:pt x="22510" y="1676"/>
                    <a:pt x="22892" y="1517"/>
                    <a:pt x="23272" y="1373"/>
                  </a:cubicBezTo>
                  <a:close/>
                  <a:moveTo>
                    <a:pt x="34879" y="5645"/>
                  </a:moveTo>
                  <a:lnTo>
                    <a:pt x="34879" y="5645"/>
                  </a:lnTo>
                  <a:cubicBezTo>
                    <a:pt x="35092" y="5925"/>
                    <a:pt x="35306" y="6202"/>
                    <a:pt x="35517" y="6485"/>
                  </a:cubicBezTo>
                  <a:cubicBezTo>
                    <a:pt x="35500" y="6488"/>
                    <a:pt x="35482" y="6496"/>
                    <a:pt x="35468" y="6508"/>
                  </a:cubicBezTo>
                  <a:cubicBezTo>
                    <a:pt x="34452" y="7498"/>
                    <a:pt x="33476" y="8555"/>
                    <a:pt x="32517" y="9640"/>
                  </a:cubicBezTo>
                  <a:cubicBezTo>
                    <a:pt x="33357" y="8379"/>
                    <a:pt x="34151" y="7085"/>
                    <a:pt x="34867" y="5743"/>
                  </a:cubicBezTo>
                  <a:cubicBezTo>
                    <a:pt x="34882" y="5714"/>
                    <a:pt x="34888" y="5679"/>
                    <a:pt x="34879" y="5645"/>
                  </a:cubicBezTo>
                  <a:close/>
                  <a:moveTo>
                    <a:pt x="19656" y="4406"/>
                  </a:moveTo>
                  <a:cubicBezTo>
                    <a:pt x="17846" y="6320"/>
                    <a:pt x="16142" y="8229"/>
                    <a:pt x="14739" y="10466"/>
                  </a:cubicBezTo>
                  <a:cubicBezTo>
                    <a:pt x="14889" y="9884"/>
                    <a:pt x="15033" y="9307"/>
                    <a:pt x="15197" y="8748"/>
                  </a:cubicBezTo>
                  <a:lnTo>
                    <a:pt x="15197" y="8748"/>
                  </a:lnTo>
                  <a:cubicBezTo>
                    <a:pt x="15230" y="8792"/>
                    <a:pt x="15284" y="8823"/>
                    <a:pt x="15337" y="8823"/>
                  </a:cubicBezTo>
                  <a:cubicBezTo>
                    <a:pt x="15371" y="8823"/>
                    <a:pt x="15404" y="8811"/>
                    <a:pt x="15432" y="8783"/>
                  </a:cubicBezTo>
                  <a:cubicBezTo>
                    <a:pt x="16529" y="7663"/>
                    <a:pt x="17617" y="6531"/>
                    <a:pt x="18706" y="5402"/>
                  </a:cubicBezTo>
                  <a:cubicBezTo>
                    <a:pt x="18830" y="5272"/>
                    <a:pt x="19225" y="4857"/>
                    <a:pt x="19656" y="4406"/>
                  </a:cubicBezTo>
                  <a:close/>
                  <a:moveTo>
                    <a:pt x="20089" y="6554"/>
                  </a:moveTo>
                  <a:lnTo>
                    <a:pt x="20089" y="6554"/>
                  </a:lnTo>
                  <a:cubicBezTo>
                    <a:pt x="18778" y="8177"/>
                    <a:pt x="17430" y="9764"/>
                    <a:pt x="16105" y="11367"/>
                  </a:cubicBezTo>
                  <a:lnTo>
                    <a:pt x="16102" y="11367"/>
                  </a:lnTo>
                  <a:cubicBezTo>
                    <a:pt x="16760" y="10495"/>
                    <a:pt x="17418" y="9623"/>
                    <a:pt x="18074" y="8748"/>
                  </a:cubicBezTo>
                  <a:cubicBezTo>
                    <a:pt x="18746" y="8018"/>
                    <a:pt x="19416" y="7284"/>
                    <a:pt x="20089" y="6554"/>
                  </a:cubicBezTo>
                  <a:close/>
                  <a:moveTo>
                    <a:pt x="20787" y="4628"/>
                  </a:moveTo>
                  <a:lnTo>
                    <a:pt x="20787" y="4628"/>
                  </a:lnTo>
                  <a:cubicBezTo>
                    <a:pt x="20123" y="5503"/>
                    <a:pt x="19462" y="6381"/>
                    <a:pt x="18804" y="7261"/>
                  </a:cubicBezTo>
                  <a:cubicBezTo>
                    <a:pt x="17219" y="8916"/>
                    <a:pt x="15640" y="10590"/>
                    <a:pt x="14162" y="12325"/>
                  </a:cubicBezTo>
                  <a:cubicBezTo>
                    <a:pt x="14335" y="11875"/>
                    <a:pt x="14482" y="11419"/>
                    <a:pt x="14606" y="10957"/>
                  </a:cubicBezTo>
                  <a:cubicBezTo>
                    <a:pt x="14630" y="10974"/>
                    <a:pt x="14659" y="10983"/>
                    <a:pt x="14687" y="10983"/>
                  </a:cubicBezTo>
                  <a:cubicBezTo>
                    <a:pt x="14723" y="10983"/>
                    <a:pt x="14759" y="10969"/>
                    <a:pt x="14785" y="10939"/>
                  </a:cubicBezTo>
                  <a:cubicBezTo>
                    <a:pt x="16722" y="8774"/>
                    <a:pt x="18781" y="6724"/>
                    <a:pt x="20787" y="4628"/>
                  </a:cubicBezTo>
                  <a:close/>
                  <a:moveTo>
                    <a:pt x="21760" y="9187"/>
                  </a:moveTo>
                  <a:lnTo>
                    <a:pt x="21760" y="9187"/>
                  </a:lnTo>
                  <a:cubicBezTo>
                    <a:pt x="19751" y="11655"/>
                    <a:pt x="17799" y="14158"/>
                    <a:pt x="15796" y="16633"/>
                  </a:cubicBezTo>
                  <a:cubicBezTo>
                    <a:pt x="16483" y="15674"/>
                    <a:pt x="17167" y="14719"/>
                    <a:pt x="17900" y="13798"/>
                  </a:cubicBezTo>
                  <a:cubicBezTo>
                    <a:pt x="19145" y="12227"/>
                    <a:pt x="20441" y="10697"/>
                    <a:pt x="21760" y="9187"/>
                  </a:cubicBezTo>
                  <a:close/>
                  <a:moveTo>
                    <a:pt x="27226" y="480"/>
                  </a:moveTo>
                  <a:cubicBezTo>
                    <a:pt x="27549" y="480"/>
                    <a:pt x="27873" y="504"/>
                    <a:pt x="28193" y="552"/>
                  </a:cubicBezTo>
                  <a:cubicBezTo>
                    <a:pt x="22944" y="6811"/>
                    <a:pt x="17294" y="12721"/>
                    <a:pt x="12092" y="19043"/>
                  </a:cubicBezTo>
                  <a:cubicBezTo>
                    <a:pt x="12242" y="18853"/>
                    <a:pt x="12363" y="18691"/>
                    <a:pt x="12435" y="18584"/>
                  </a:cubicBezTo>
                  <a:cubicBezTo>
                    <a:pt x="13758" y="16676"/>
                    <a:pt x="15077" y="14765"/>
                    <a:pt x="16431" y="12879"/>
                  </a:cubicBezTo>
                  <a:cubicBezTo>
                    <a:pt x="17181" y="11834"/>
                    <a:pt x="17970" y="10827"/>
                    <a:pt x="18781" y="9839"/>
                  </a:cubicBezTo>
                  <a:cubicBezTo>
                    <a:pt x="21665" y="6820"/>
                    <a:pt x="24616" y="3915"/>
                    <a:pt x="27032" y="483"/>
                  </a:cubicBezTo>
                  <a:cubicBezTo>
                    <a:pt x="27096" y="481"/>
                    <a:pt x="27161" y="480"/>
                    <a:pt x="27226" y="480"/>
                  </a:cubicBezTo>
                  <a:close/>
                  <a:moveTo>
                    <a:pt x="15637" y="11468"/>
                  </a:moveTo>
                  <a:lnTo>
                    <a:pt x="15637" y="11468"/>
                  </a:lnTo>
                  <a:cubicBezTo>
                    <a:pt x="14072" y="13543"/>
                    <a:pt x="12499" y="15611"/>
                    <a:pt x="10894" y="17655"/>
                  </a:cubicBezTo>
                  <a:cubicBezTo>
                    <a:pt x="10703" y="17897"/>
                    <a:pt x="9698" y="19311"/>
                    <a:pt x="9620" y="19311"/>
                  </a:cubicBezTo>
                  <a:cubicBezTo>
                    <a:pt x="9582" y="19311"/>
                    <a:pt x="9763" y="18976"/>
                    <a:pt x="10365" y="18010"/>
                  </a:cubicBezTo>
                  <a:cubicBezTo>
                    <a:pt x="11670" y="15920"/>
                    <a:pt x="13454" y="13982"/>
                    <a:pt x="15062" y="12114"/>
                  </a:cubicBezTo>
                  <a:lnTo>
                    <a:pt x="15060" y="12114"/>
                  </a:lnTo>
                  <a:cubicBezTo>
                    <a:pt x="15247" y="11895"/>
                    <a:pt x="15446" y="11687"/>
                    <a:pt x="15637" y="11468"/>
                  </a:cubicBezTo>
                  <a:close/>
                  <a:moveTo>
                    <a:pt x="34726" y="7697"/>
                  </a:moveTo>
                  <a:cubicBezTo>
                    <a:pt x="34654" y="7787"/>
                    <a:pt x="33170" y="10258"/>
                    <a:pt x="32402" y="11032"/>
                  </a:cubicBezTo>
                  <a:cubicBezTo>
                    <a:pt x="30947" y="12496"/>
                    <a:pt x="29723" y="14248"/>
                    <a:pt x="28432" y="15856"/>
                  </a:cubicBezTo>
                  <a:cubicBezTo>
                    <a:pt x="27485" y="17037"/>
                    <a:pt x="26558" y="18229"/>
                    <a:pt x="25629" y="19421"/>
                  </a:cubicBezTo>
                  <a:cubicBezTo>
                    <a:pt x="28507" y="15385"/>
                    <a:pt x="31521" y="11439"/>
                    <a:pt x="34726" y="7697"/>
                  </a:cubicBezTo>
                  <a:close/>
                  <a:moveTo>
                    <a:pt x="26553" y="509"/>
                  </a:moveTo>
                  <a:lnTo>
                    <a:pt x="26553" y="509"/>
                  </a:lnTo>
                  <a:cubicBezTo>
                    <a:pt x="23819" y="3684"/>
                    <a:pt x="20810" y="6638"/>
                    <a:pt x="18255" y="9955"/>
                  </a:cubicBezTo>
                  <a:cubicBezTo>
                    <a:pt x="18166" y="10073"/>
                    <a:pt x="18082" y="10192"/>
                    <a:pt x="17993" y="10310"/>
                  </a:cubicBezTo>
                  <a:cubicBezTo>
                    <a:pt x="15830" y="12663"/>
                    <a:pt x="13714" y="15088"/>
                    <a:pt x="11855" y="17611"/>
                  </a:cubicBezTo>
                  <a:cubicBezTo>
                    <a:pt x="11257" y="18399"/>
                    <a:pt x="10686" y="19205"/>
                    <a:pt x="10137" y="20025"/>
                  </a:cubicBezTo>
                  <a:cubicBezTo>
                    <a:pt x="10651" y="19133"/>
                    <a:pt x="11197" y="18261"/>
                    <a:pt x="11780" y="17415"/>
                  </a:cubicBezTo>
                  <a:cubicBezTo>
                    <a:pt x="13223" y="15224"/>
                    <a:pt x="14947" y="13217"/>
                    <a:pt x="16624" y="11208"/>
                  </a:cubicBezTo>
                  <a:cubicBezTo>
                    <a:pt x="19410" y="7868"/>
                    <a:pt x="22101" y="4447"/>
                    <a:pt x="24916" y="1132"/>
                  </a:cubicBezTo>
                  <a:cubicBezTo>
                    <a:pt x="25015" y="1016"/>
                    <a:pt x="24911" y="861"/>
                    <a:pt x="24799" y="861"/>
                  </a:cubicBezTo>
                  <a:cubicBezTo>
                    <a:pt x="24764" y="861"/>
                    <a:pt x="24727" y="876"/>
                    <a:pt x="24696" y="913"/>
                  </a:cubicBezTo>
                  <a:cubicBezTo>
                    <a:pt x="23423" y="2408"/>
                    <a:pt x="22043" y="3878"/>
                    <a:pt x="20634" y="5350"/>
                  </a:cubicBezTo>
                  <a:cubicBezTo>
                    <a:pt x="21599" y="4074"/>
                    <a:pt x="22563" y="2798"/>
                    <a:pt x="23539" y="1528"/>
                  </a:cubicBezTo>
                  <a:cubicBezTo>
                    <a:pt x="23608" y="1438"/>
                    <a:pt x="23527" y="1334"/>
                    <a:pt x="23432" y="1311"/>
                  </a:cubicBezTo>
                  <a:cubicBezTo>
                    <a:pt x="23845" y="1158"/>
                    <a:pt x="24249" y="1020"/>
                    <a:pt x="24642" y="898"/>
                  </a:cubicBezTo>
                  <a:lnTo>
                    <a:pt x="24642" y="896"/>
                  </a:lnTo>
                  <a:cubicBezTo>
                    <a:pt x="25262" y="699"/>
                    <a:pt x="25903" y="569"/>
                    <a:pt x="26553" y="509"/>
                  </a:cubicBezTo>
                  <a:close/>
                  <a:moveTo>
                    <a:pt x="33837" y="6961"/>
                  </a:moveTo>
                  <a:cubicBezTo>
                    <a:pt x="33129" y="8292"/>
                    <a:pt x="32327" y="9577"/>
                    <a:pt x="31472" y="10833"/>
                  </a:cubicBezTo>
                  <a:cubicBezTo>
                    <a:pt x="29844" y="12758"/>
                    <a:pt x="28291" y="14788"/>
                    <a:pt x="26795" y="16866"/>
                  </a:cubicBezTo>
                  <a:cubicBezTo>
                    <a:pt x="25828" y="17998"/>
                    <a:pt x="24835" y="19113"/>
                    <a:pt x="23836" y="20221"/>
                  </a:cubicBezTo>
                  <a:cubicBezTo>
                    <a:pt x="24512" y="19190"/>
                    <a:pt x="25179" y="18157"/>
                    <a:pt x="25871" y="17138"/>
                  </a:cubicBezTo>
                  <a:cubicBezTo>
                    <a:pt x="27381" y="14909"/>
                    <a:pt x="28984" y="12752"/>
                    <a:pt x="30638" y="10633"/>
                  </a:cubicBezTo>
                  <a:cubicBezTo>
                    <a:pt x="31518" y="9507"/>
                    <a:pt x="33210" y="8136"/>
                    <a:pt x="33837" y="6961"/>
                  </a:cubicBezTo>
                  <a:close/>
                  <a:moveTo>
                    <a:pt x="16281" y="12611"/>
                  </a:moveTo>
                  <a:lnTo>
                    <a:pt x="16281" y="12611"/>
                  </a:lnTo>
                  <a:cubicBezTo>
                    <a:pt x="13893" y="15888"/>
                    <a:pt x="11636" y="19257"/>
                    <a:pt x="9274" y="22554"/>
                  </a:cubicBezTo>
                  <a:cubicBezTo>
                    <a:pt x="7521" y="21391"/>
                    <a:pt x="9080" y="18859"/>
                    <a:pt x="10763" y="16796"/>
                  </a:cubicBezTo>
                  <a:lnTo>
                    <a:pt x="10763" y="16796"/>
                  </a:lnTo>
                  <a:cubicBezTo>
                    <a:pt x="10005" y="17939"/>
                    <a:pt x="9314" y="19116"/>
                    <a:pt x="8723" y="20342"/>
                  </a:cubicBezTo>
                  <a:cubicBezTo>
                    <a:pt x="8669" y="20454"/>
                    <a:pt x="8766" y="20585"/>
                    <a:pt x="8867" y="20585"/>
                  </a:cubicBezTo>
                  <a:cubicBezTo>
                    <a:pt x="8902" y="20585"/>
                    <a:pt x="8938" y="20570"/>
                    <a:pt x="8968" y="20533"/>
                  </a:cubicBezTo>
                  <a:cubicBezTo>
                    <a:pt x="9860" y="19439"/>
                    <a:pt x="10729" y="18327"/>
                    <a:pt x="11598" y="17216"/>
                  </a:cubicBezTo>
                  <a:lnTo>
                    <a:pt x="11598" y="17216"/>
                  </a:lnTo>
                  <a:cubicBezTo>
                    <a:pt x="10709" y="18500"/>
                    <a:pt x="9892" y="19831"/>
                    <a:pt x="9153" y="21203"/>
                  </a:cubicBezTo>
                  <a:cubicBezTo>
                    <a:pt x="9093" y="21317"/>
                    <a:pt x="9196" y="21448"/>
                    <a:pt x="9299" y="21448"/>
                  </a:cubicBezTo>
                  <a:cubicBezTo>
                    <a:pt x="9334" y="21448"/>
                    <a:pt x="9369" y="21433"/>
                    <a:pt x="9398" y="21396"/>
                  </a:cubicBezTo>
                  <a:cubicBezTo>
                    <a:pt x="11690" y="18451"/>
                    <a:pt x="13859" y="15440"/>
                    <a:pt x="16281" y="12611"/>
                  </a:cubicBezTo>
                  <a:close/>
                  <a:moveTo>
                    <a:pt x="25176" y="4412"/>
                  </a:moveTo>
                  <a:lnTo>
                    <a:pt x="25176" y="4412"/>
                  </a:lnTo>
                  <a:cubicBezTo>
                    <a:pt x="20002" y="10154"/>
                    <a:pt x="14794" y="16485"/>
                    <a:pt x="10339" y="22822"/>
                  </a:cubicBezTo>
                  <a:cubicBezTo>
                    <a:pt x="10302" y="22871"/>
                    <a:pt x="10308" y="22946"/>
                    <a:pt x="10357" y="22990"/>
                  </a:cubicBezTo>
                  <a:cubicBezTo>
                    <a:pt x="10077" y="22926"/>
                    <a:pt x="9805" y="22831"/>
                    <a:pt x="9548" y="22707"/>
                  </a:cubicBezTo>
                  <a:cubicBezTo>
                    <a:pt x="14505" y="16376"/>
                    <a:pt x="19760" y="10333"/>
                    <a:pt x="25176" y="4412"/>
                  </a:cubicBezTo>
                  <a:close/>
                  <a:moveTo>
                    <a:pt x="29489" y="878"/>
                  </a:moveTo>
                  <a:cubicBezTo>
                    <a:pt x="30187" y="1135"/>
                    <a:pt x="30828" y="1505"/>
                    <a:pt x="31432" y="1955"/>
                  </a:cubicBezTo>
                  <a:cubicBezTo>
                    <a:pt x="28250" y="5486"/>
                    <a:pt x="25014" y="8968"/>
                    <a:pt x="21876" y="12530"/>
                  </a:cubicBezTo>
                  <a:cubicBezTo>
                    <a:pt x="24728" y="8916"/>
                    <a:pt x="27592" y="5313"/>
                    <a:pt x="30413" y="1669"/>
                  </a:cubicBezTo>
                  <a:cubicBezTo>
                    <a:pt x="30503" y="1555"/>
                    <a:pt x="30409" y="1401"/>
                    <a:pt x="30298" y="1401"/>
                  </a:cubicBezTo>
                  <a:cubicBezTo>
                    <a:pt x="30263" y="1401"/>
                    <a:pt x="30226" y="1416"/>
                    <a:pt x="30193" y="1453"/>
                  </a:cubicBezTo>
                  <a:cubicBezTo>
                    <a:pt x="25173" y="6990"/>
                    <a:pt x="20591" y="13468"/>
                    <a:pt x="15617" y="18997"/>
                  </a:cubicBezTo>
                  <a:cubicBezTo>
                    <a:pt x="19451" y="14796"/>
                    <a:pt x="22987" y="10336"/>
                    <a:pt x="26657" y="5985"/>
                  </a:cubicBezTo>
                  <a:lnTo>
                    <a:pt x="26657" y="5985"/>
                  </a:lnTo>
                  <a:cubicBezTo>
                    <a:pt x="23697" y="9533"/>
                    <a:pt x="20758" y="13339"/>
                    <a:pt x="17990" y="17077"/>
                  </a:cubicBezTo>
                  <a:cubicBezTo>
                    <a:pt x="16188" y="19254"/>
                    <a:pt x="14439" y="21474"/>
                    <a:pt x="12787" y="23772"/>
                  </a:cubicBezTo>
                  <a:cubicBezTo>
                    <a:pt x="12201" y="23322"/>
                    <a:pt x="11783" y="23209"/>
                    <a:pt x="11029" y="23114"/>
                  </a:cubicBezTo>
                  <a:cubicBezTo>
                    <a:pt x="10853" y="23091"/>
                    <a:pt x="10689" y="23062"/>
                    <a:pt x="10533" y="23030"/>
                  </a:cubicBezTo>
                  <a:cubicBezTo>
                    <a:pt x="10550" y="23024"/>
                    <a:pt x="10570" y="23024"/>
                    <a:pt x="10585" y="23010"/>
                  </a:cubicBezTo>
                  <a:cubicBezTo>
                    <a:pt x="12323" y="21393"/>
                    <a:pt x="13729" y="19511"/>
                    <a:pt x="15103" y="17597"/>
                  </a:cubicBezTo>
                  <a:cubicBezTo>
                    <a:pt x="18123" y="14078"/>
                    <a:pt x="21093" y="10437"/>
                    <a:pt x="23937" y="6750"/>
                  </a:cubicBezTo>
                  <a:cubicBezTo>
                    <a:pt x="25279" y="5287"/>
                    <a:pt x="26645" y="3844"/>
                    <a:pt x="28034" y="2423"/>
                  </a:cubicBezTo>
                  <a:lnTo>
                    <a:pt x="28034" y="2423"/>
                  </a:lnTo>
                  <a:cubicBezTo>
                    <a:pt x="21935" y="8688"/>
                    <a:pt x="17772" y="16613"/>
                    <a:pt x="11549" y="22791"/>
                  </a:cubicBezTo>
                  <a:cubicBezTo>
                    <a:pt x="11440" y="22900"/>
                    <a:pt x="11544" y="23053"/>
                    <a:pt x="11663" y="23053"/>
                  </a:cubicBezTo>
                  <a:cubicBezTo>
                    <a:pt x="11698" y="23053"/>
                    <a:pt x="11735" y="23040"/>
                    <a:pt x="11768" y="23007"/>
                  </a:cubicBezTo>
                  <a:cubicBezTo>
                    <a:pt x="12245" y="22542"/>
                    <a:pt x="12707" y="22060"/>
                    <a:pt x="13174" y="21581"/>
                  </a:cubicBezTo>
                  <a:cubicBezTo>
                    <a:pt x="15914" y="18778"/>
                    <a:pt x="18218" y="15512"/>
                    <a:pt x="20536" y="12368"/>
                  </a:cubicBezTo>
                  <a:cubicBezTo>
                    <a:pt x="23400" y="8485"/>
                    <a:pt x="26720" y="4949"/>
                    <a:pt x="29469" y="991"/>
                  </a:cubicBezTo>
                  <a:cubicBezTo>
                    <a:pt x="29495" y="959"/>
                    <a:pt x="29500" y="916"/>
                    <a:pt x="29489" y="878"/>
                  </a:cubicBezTo>
                  <a:close/>
                  <a:moveTo>
                    <a:pt x="34293" y="4891"/>
                  </a:moveTo>
                  <a:cubicBezTo>
                    <a:pt x="34457" y="5096"/>
                    <a:pt x="34619" y="5301"/>
                    <a:pt x="34778" y="5512"/>
                  </a:cubicBezTo>
                  <a:cubicBezTo>
                    <a:pt x="34756" y="5499"/>
                    <a:pt x="34733" y="5493"/>
                    <a:pt x="34709" y="5493"/>
                  </a:cubicBezTo>
                  <a:cubicBezTo>
                    <a:pt x="34670" y="5493"/>
                    <a:pt x="34632" y="5510"/>
                    <a:pt x="34605" y="5541"/>
                  </a:cubicBezTo>
                  <a:cubicBezTo>
                    <a:pt x="29945" y="10570"/>
                    <a:pt x="26059" y="16162"/>
                    <a:pt x="22332" y="21884"/>
                  </a:cubicBezTo>
                  <a:cubicBezTo>
                    <a:pt x="21636" y="22652"/>
                    <a:pt x="20943" y="23423"/>
                    <a:pt x="20253" y="24194"/>
                  </a:cubicBezTo>
                  <a:cubicBezTo>
                    <a:pt x="22257" y="21009"/>
                    <a:pt x="24292" y="17874"/>
                    <a:pt x="26671" y="14923"/>
                  </a:cubicBezTo>
                  <a:cubicBezTo>
                    <a:pt x="29330" y="11627"/>
                    <a:pt x="32093" y="8523"/>
                    <a:pt x="34293" y="4891"/>
                  </a:cubicBezTo>
                  <a:close/>
                  <a:moveTo>
                    <a:pt x="25981" y="18015"/>
                  </a:moveTo>
                  <a:lnTo>
                    <a:pt x="25981" y="18015"/>
                  </a:lnTo>
                  <a:cubicBezTo>
                    <a:pt x="24353" y="20331"/>
                    <a:pt x="22794" y="22678"/>
                    <a:pt x="21295" y="24985"/>
                  </a:cubicBezTo>
                  <a:cubicBezTo>
                    <a:pt x="20718" y="25727"/>
                    <a:pt x="20144" y="26469"/>
                    <a:pt x="19569" y="27211"/>
                  </a:cubicBezTo>
                  <a:cubicBezTo>
                    <a:pt x="19029" y="27903"/>
                    <a:pt x="18495" y="28596"/>
                    <a:pt x="17958" y="29286"/>
                  </a:cubicBezTo>
                  <a:cubicBezTo>
                    <a:pt x="18218" y="28885"/>
                    <a:pt x="18484" y="28487"/>
                    <a:pt x="18740" y="28085"/>
                  </a:cubicBezTo>
                  <a:cubicBezTo>
                    <a:pt x="20222" y="25787"/>
                    <a:pt x="21703" y="23492"/>
                    <a:pt x="23189" y="21200"/>
                  </a:cubicBezTo>
                  <a:cubicBezTo>
                    <a:pt x="23195" y="21194"/>
                    <a:pt x="23198" y="21191"/>
                    <a:pt x="23201" y="21185"/>
                  </a:cubicBezTo>
                  <a:cubicBezTo>
                    <a:pt x="24131" y="20135"/>
                    <a:pt x="25054" y="19078"/>
                    <a:pt x="25981" y="18015"/>
                  </a:cubicBezTo>
                  <a:close/>
                  <a:moveTo>
                    <a:pt x="15758" y="22814"/>
                  </a:moveTo>
                  <a:lnTo>
                    <a:pt x="15758" y="22814"/>
                  </a:lnTo>
                  <a:cubicBezTo>
                    <a:pt x="14930" y="24084"/>
                    <a:pt x="14104" y="25357"/>
                    <a:pt x="13270" y="26619"/>
                  </a:cubicBezTo>
                  <a:cubicBezTo>
                    <a:pt x="12354" y="28002"/>
                    <a:pt x="11431" y="29384"/>
                    <a:pt x="10504" y="30767"/>
                  </a:cubicBezTo>
                  <a:cubicBezTo>
                    <a:pt x="10769" y="30225"/>
                    <a:pt x="10992" y="29665"/>
                    <a:pt x="11168" y="29087"/>
                  </a:cubicBezTo>
                  <a:cubicBezTo>
                    <a:pt x="11191" y="29012"/>
                    <a:pt x="11153" y="28931"/>
                    <a:pt x="11081" y="28902"/>
                  </a:cubicBezTo>
                  <a:cubicBezTo>
                    <a:pt x="12603" y="26853"/>
                    <a:pt x="14162" y="24823"/>
                    <a:pt x="15758" y="22814"/>
                  </a:cubicBezTo>
                  <a:close/>
                  <a:moveTo>
                    <a:pt x="10022" y="29904"/>
                  </a:moveTo>
                  <a:cubicBezTo>
                    <a:pt x="9721" y="30288"/>
                    <a:pt x="9441" y="30689"/>
                    <a:pt x="9176" y="31102"/>
                  </a:cubicBezTo>
                  <a:cubicBezTo>
                    <a:pt x="8607" y="31870"/>
                    <a:pt x="8035" y="32638"/>
                    <a:pt x="7475" y="33415"/>
                  </a:cubicBezTo>
                  <a:cubicBezTo>
                    <a:pt x="7805" y="31775"/>
                    <a:pt x="9020" y="30998"/>
                    <a:pt x="10022" y="29904"/>
                  </a:cubicBezTo>
                  <a:close/>
                  <a:moveTo>
                    <a:pt x="19000" y="28466"/>
                  </a:moveTo>
                  <a:cubicBezTo>
                    <a:pt x="17467" y="30689"/>
                    <a:pt x="15802" y="32846"/>
                    <a:pt x="14118" y="34997"/>
                  </a:cubicBezTo>
                  <a:cubicBezTo>
                    <a:pt x="14621" y="34278"/>
                    <a:pt x="15120" y="33556"/>
                    <a:pt x="15614" y="32832"/>
                  </a:cubicBezTo>
                  <a:cubicBezTo>
                    <a:pt x="16734" y="31371"/>
                    <a:pt x="17863" y="29916"/>
                    <a:pt x="19000" y="28466"/>
                  </a:cubicBezTo>
                  <a:close/>
                  <a:moveTo>
                    <a:pt x="4606" y="34702"/>
                  </a:moveTo>
                  <a:lnTo>
                    <a:pt x="4606" y="34702"/>
                  </a:lnTo>
                  <a:cubicBezTo>
                    <a:pt x="4389" y="34994"/>
                    <a:pt x="4176" y="35288"/>
                    <a:pt x="3973" y="35589"/>
                  </a:cubicBezTo>
                  <a:cubicBezTo>
                    <a:pt x="3904" y="35690"/>
                    <a:pt x="3751" y="35900"/>
                    <a:pt x="3584" y="36131"/>
                  </a:cubicBezTo>
                  <a:cubicBezTo>
                    <a:pt x="3578" y="36131"/>
                    <a:pt x="3573" y="36130"/>
                    <a:pt x="3567" y="36130"/>
                  </a:cubicBezTo>
                  <a:cubicBezTo>
                    <a:pt x="3535" y="36130"/>
                    <a:pt x="3502" y="36144"/>
                    <a:pt x="3480" y="36169"/>
                  </a:cubicBezTo>
                  <a:cubicBezTo>
                    <a:pt x="3301" y="36336"/>
                    <a:pt x="3136" y="36518"/>
                    <a:pt x="2986" y="36715"/>
                  </a:cubicBezTo>
                  <a:cubicBezTo>
                    <a:pt x="3272" y="35880"/>
                    <a:pt x="3815" y="35164"/>
                    <a:pt x="4606" y="34702"/>
                  </a:cubicBezTo>
                  <a:close/>
                  <a:moveTo>
                    <a:pt x="33173" y="6112"/>
                  </a:moveTo>
                  <a:cubicBezTo>
                    <a:pt x="33034" y="6314"/>
                    <a:pt x="32806" y="6655"/>
                    <a:pt x="32445" y="7192"/>
                  </a:cubicBezTo>
                  <a:cubicBezTo>
                    <a:pt x="28525" y="13073"/>
                    <a:pt x="23622" y="18093"/>
                    <a:pt x="19861" y="24142"/>
                  </a:cubicBezTo>
                  <a:cubicBezTo>
                    <a:pt x="19465" y="24780"/>
                    <a:pt x="19044" y="25398"/>
                    <a:pt x="18634" y="26027"/>
                  </a:cubicBezTo>
                  <a:cubicBezTo>
                    <a:pt x="17846" y="26939"/>
                    <a:pt x="17075" y="27854"/>
                    <a:pt x="16333" y="28781"/>
                  </a:cubicBezTo>
                  <a:cubicBezTo>
                    <a:pt x="14113" y="31553"/>
                    <a:pt x="11815" y="34405"/>
                    <a:pt x="9618" y="37338"/>
                  </a:cubicBezTo>
                  <a:cubicBezTo>
                    <a:pt x="12386" y="33213"/>
                    <a:pt x="15218" y="29087"/>
                    <a:pt x="18152" y="25051"/>
                  </a:cubicBezTo>
                  <a:cubicBezTo>
                    <a:pt x="20094" y="22612"/>
                    <a:pt x="21959" y="20100"/>
                    <a:pt x="23801" y="17582"/>
                  </a:cubicBezTo>
                  <a:cubicBezTo>
                    <a:pt x="25505" y="15443"/>
                    <a:pt x="27243" y="13333"/>
                    <a:pt x="28989" y="11231"/>
                  </a:cubicBezTo>
                  <a:cubicBezTo>
                    <a:pt x="30075" y="9926"/>
                    <a:pt x="31160" y="8624"/>
                    <a:pt x="32249" y="7322"/>
                  </a:cubicBezTo>
                  <a:cubicBezTo>
                    <a:pt x="32621" y="6872"/>
                    <a:pt x="32973" y="6392"/>
                    <a:pt x="33173" y="6112"/>
                  </a:cubicBezTo>
                  <a:close/>
                  <a:moveTo>
                    <a:pt x="5778" y="34258"/>
                  </a:moveTo>
                  <a:lnTo>
                    <a:pt x="5778" y="34258"/>
                  </a:lnTo>
                  <a:cubicBezTo>
                    <a:pt x="5527" y="34653"/>
                    <a:pt x="5281" y="35049"/>
                    <a:pt x="5039" y="35447"/>
                  </a:cubicBezTo>
                  <a:cubicBezTo>
                    <a:pt x="4415" y="36348"/>
                    <a:pt x="3714" y="37237"/>
                    <a:pt x="3289" y="38227"/>
                  </a:cubicBezTo>
                  <a:cubicBezTo>
                    <a:pt x="3281" y="38234"/>
                    <a:pt x="3275" y="38237"/>
                    <a:pt x="3270" y="38237"/>
                  </a:cubicBezTo>
                  <a:cubicBezTo>
                    <a:pt x="3223" y="38237"/>
                    <a:pt x="3354" y="37896"/>
                    <a:pt x="3803" y="36948"/>
                  </a:cubicBezTo>
                  <a:cubicBezTo>
                    <a:pt x="4199" y="36114"/>
                    <a:pt x="4724" y="35352"/>
                    <a:pt x="5105" y="34509"/>
                  </a:cubicBezTo>
                  <a:cubicBezTo>
                    <a:pt x="5114" y="34489"/>
                    <a:pt x="5108" y="34471"/>
                    <a:pt x="5111" y="34457"/>
                  </a:cubicBezTo>
                  <a:cubicBezTo>
                    <a:pt x="5327" y="34370"/>
                    <a:pt x="5550" y="34307"/>
                    <a:pt x="5778" y="34258"/>
                  </a:cubicBezTo>
                  <a:close/>
                  <a:moveTo>
                    <a:pt x="10603" y="29607"/>
                  </a:moveTo>
                  <a:cubicBezTo>
                    <a:pt x="10727" y="29607"/>
                    <a:pt x="9375" y="32145"/>
                    <a:pt x="9104" y="32557"/>
                  </a:cubicBezTo>
                  <a:cubicBezTo>
                    <a:pt x="7761" y="34598"/>
                    <a:pt x="6003" y="36345"/>
                    <a:pt x="4730" y="38438"/>
                  </a:cubicBezTo>
                  <a:cubicBezTo>
                    <a:pt x="4727" y="38450"/>
                    <a:pt x="4718" y="38455"/>
                    <a:pt x="4715" y="38464"/>
                  </a:cubicBezTo>
                  <a:cubicBezTo>
                    <a:pt x="4640" y="38453"/>
                    <a:pt x="4565" y="38427"/>
                    <a:pt x="4499" y="38389"/>
                  </a:cubicBezTo>
                  <a:cubicBezTo>
                    <a:pt x="5486" y="36614"/>
                    <a:pt x="6886" y="35109"/>
                    <a:pt x="8079" y="33452"/>
                  </a:cubicBezTo>
                  <a:lnTo>
                    <a:pt x="8076" y="33452"/>
                  </a:lnTo>
                  <a:cubicBezTo>
                    <a:pt x="8737" y="32537"/>
                    <a:pt x="9303" y="31553"/>
                    <a:pt x="9909" y="30597"/>
                  </a:cubicBezTo>
                  <a:cubicBezTo>
                    <a:pt x="10361" y="29882"/>
                    <a:pt x="10562" y="29607"/>
                    <a:pt x="10603" y="29607"/>
                  </a:cubicBezTo>
                  <a:close/>
                  <a:moveTo>
                    <a:pt x="7461" y="35257"/>
                  </a:moveTo>
                  <a:cubicBezTo>
                    <a:pt x="7126" y="35747"/>
                    <a:pt x="6797" y="36238"/>
                    <a:pt x="6462" y="36726"/>
                  </a:cubicBezTo>
                  <a:cubicBezTo>
                    <a:pt x="6116" y="37306"/>
                    <a:pt x="5781" y="37892"/>
                    <a:pt x="5452" y="38484"/>
                  </a:cubicBezTo>
                  <a:cubicBezTo>
                    <a:pt x="5379" y="38490"/>
                    <a:pt x="5322" y="38490"/>
                    <a:pt x="5255" y="38490"/>
                  </a:cubicBezTo>
                  <a:cubicBezTo>
                    <a:pt x="5980" y="37506"/>
                    <a:pt x="6589" y="36351"/>
                    <a:pt x="7169" y="35620"/>
                  </a:cubicBezTo>
                  <a:lnTo>
                    <a:pt x="7461" y="35257"/>
                  </a:lnTo>
                  <a:close/>
                  <a:moveTo>
                    <a:pt x="6841" y="34147"/>
                  </a:moveTo>
                  <a:cubicBezTo>
                    <a:pt x="6879" y="34147"/>
                    <a:pt x="6917" y="34147"/>
                    <a:pt x="6956" y="34148"/>
                  </a:cubicBezTo>
                  <a:cubicBezTo>
                    <a:pt x="6575" y="34682"/>
                    <a:pt x="6191" y="35213"/>
                    <a:pt x="5812" y="35753"/>
                  </a:cubicBezTo>
                  <a:cubicBezTo>
                    <a:pt x="5024" y="36882"/>
                    <a:pt x="4031" y="37927"/>
                    <a:pt x="3647" y="39169"/>
                  </a:cubicBezTo>
                  <a:cubicBezTo>
                    <a:pt x="3633" y="39169"/>
                    <a:pt x="3619" y="39169"/>
                    <a:pt x="3605" y="39169"/>
                  </a:cubicBezTo>
                  <a:cubicBezTo>
                    <a:pt x="3477" y="39169"/>
                    <a:pt x="3350" y="39157"/>
                    <a:pt x="3226" y="39134"/>
                  </a:cubicBezTo>
                  <a:cubicBezTo>
                    <a:pt x="3255" y="38952"/>
                    <a:pt x="3307" y="38773"/>
                    <a:pt x="3373" y="38603"/>
                  </a:cubicBezTo>
                  <a:cubicBezTo>
                    <a:pt x="3994" y="37693"/>
                    <a:pt x="4571" y="36764"/>
                    <a:pt x="5131" y="35817"/>
                  </a:cubicBezTo>
                  <a:cubicBezTo>
                    <a:pt x="5212" y="35681"/>
                    <a:pt x="5290" y="35545"/>
                    <a:pt x="5362" y="35415"/>
                  </a:cubicBezTo>
                  <a:cubicBezTo>
                    <a:pt x="5639" y="35020"/>
                    <a:pt x="5905" y="34616"/>
                    <a:pt x="6142" y="34194"/>
                  </a:cubicBezTo>
                  <a:cubicBezTo>
                    <a:pt x="6375" y="34162"/>
                    <a:pt x="6608" y="34147"/>
                    <a:pt x="6841" y="34147"/>
                  </a:cubicBezTo>
                  <a:close/>
                  <a:moveTo>
                    <a:pt x="4577" y="34959"/>
                  </a:moveTo>
                  <a:cubicBezTo>
                    <a:pt x="3973" y="36305"/>
                    <a:pt x="3145" y="37327"/>
                    <a:pt x="2899" y="38813"/>
                  </a:cubicBezTo>
                  <a:cubicBezTo>
                    <a:pt x="2879" y="38900"/>
                    <a:pt x="2946" y="38981"/>
                    <a:pt x="3035" y="38984"/>
                  </a:cubicBezTo>
                  <a:cubicBezTo>
                    <a:pt x="2992" y="39134"/>
                    <a:pt x="2960" y="39290"/>
                    <a:pt x="2937" y="39446"/>
                  </a:cubicBezTo>
                  <a:lnTo>
                    <a:pt x="2934" y="39446"/>
                  </a:lnTo>
                  <a:cubicBezTo>
                    <a:pt x="2764" y="38839"/>
                    <a:pt x="2712" y="38201"/>
                    <a:pt x="2787" y="37575"/>
                  </a:cubicBezTo>
                  <a:cubicBezTo>
                    <a:pt x="2798" y="37566"/>
                    <a:pt x="2810" y="37569"/>
                    <a:pt x="2822" y="37558"/>
                  </a:cubicBezTo>
                  <a:cubicBezTo>
                    <a:pt x="3535" y="36758"/>
                    <a:pt x="4193" y="35814"/>
                    <a:pt x="4577" y="34959"/>
                  </a:cubicBezTo>
                  <a:close/>
                  <a:moveTo>
                    <a:pt x="31706" y="2166"/>
                  </a:moveTo>
                  <a:cubicBezTo>
                    <a:pt x="32555" y="2850"/>
                    <a:pt x="33320" y="3696"/>
                    <a:pt x="34056" y="4602"/>
                  </a:cubicBezTo>
                  <a:cubicBezTo>
                    <a:pt x="31683" y="7495"/>
                    <a:pt x="29290" y="10362"/>
                    <a:pt x="26928" y="13252"/>
                  </a:cubicBezTo>
                  <a:cubicBezTo>
                    <a:pt x="26940" y="13237"/>
                    <a:pt x="26951" y="13223"/>
                    <a:pt x="26960" y="13206"/>
                  </a:cubicBezTo>
                  <a:cubicBezTo>
                    <a:pt x="27404" y="12623"/>
                    <a:pt x="27852" y="12039"/>
                    <a:pt x="28291" y="11453"/>
                  </a:cubicBezTo>
                  <a:cubicBezTo>
                    <a:pt x="29905" y="9305"/>
                    <a:pt x="32569" y="7039"/>
                    <a:pt x="33164" y="4302"/>
                  </a:cubicBezTo>
                  <a:cubicBezTo>
                    <a:pt x="33187" y="4192"/>
                    <a:pt x="33086" y="4077"/>
                    <a:pt x="32986" y="4077"/>
                  </a:cubicBezTo>
                  <a:cubicBezTo>
                    <a:pt x="32948" y="4077"/>
                    <a:pt x="32909" y="4094"/>
                    <a:pt x="32878" y="4135"/>
                  </a:cubicBezTo>
                  <a:cubicBezTo>
                    <a:pt x="28562" y="9591"/>
                    <a:pt x="24722" y="15388"/>
                    <a:pt x="20634" y="21015"/>
                  </a:cubicBezTo>
                  <a:cubicBezTo>
                    <a:pt x="19944" y="21942"/>
                    <a:pt x="19251" y="22869"/>
                    <a:pt x="18570" y="23801"/>
                  </a:cubicBezTo>
                  <a:cubicBezTo>
                    <a:pt x="17225" y="25585"/>
                    <a:pt x="15848" y="27346"/>
                    <a:pt x="14401" y="29058"/>
                  </a:cubicBezTo>
                  <a:cubicBezTo>
                    <a:pt x="11598" y="32375"/>
                    <a:pt x="8962" y="35698"/>
                    <a:pt x="6502" y="39275"/>
                  </a:cubicBezTo>
                  <a:cubicBezTo>
                    <a:pt x="6240" y="39659"/>
                    <a:pt x="5940" y="40064"/>
                    <a:pt x="5619" y="40476"/>
                  </a:cubicBezTo>
                  <a:cubicBezTo>
                    <a:pt x="6638" y="39062"/>
                    <a:pt x="7441" y="37364"/>
                    <a:pt x="8324" y="35996"/>
                  </a:cubicBezTo>
                  <a:cubicBezTo>
                    <a:pt x="10541" y="32560"/>
                    <a:pt x="12747" y="29142"/>
                    <a:pt x="15140" y="25828"/>
                  </a:cubicBezTo>
                  <a:cubicBezTo>
                    <a:pt x="20683" y="18145"/>
                    <a:pt x="26735" y="10772"/>
                    <a:pt x="32690" y="3410"/>
                  </a:cubicBezTo>
                  <a:cubicBezTo>
                    <a:pt x="32802" y="3272"/>
                    <a:pt x="32700" y="3115"/>
                    <a:pt x="32566" y="3115"/>
                  </a:cubicBezTo>
                  <a:cubicBezTo>
                    <a:pt x="32526" y="3115"/>
                    <a:pt x="32483" y="3129"/>
                    <a:pt x="32442" y="3162"/>
                  </a:cubicBezTo>
                  <a:cubicBezTo>
                    <a:pt x="31155" y="4172"/>
                    <a:pt x="29933" y="5278"/>
                    <a:pt x="28758" y="6450"/>
                  </a:cubicBezTo>
                  <a:cubicBezTo>
                    <a:pt x="29783" y="5053"/>
                    <a:pt x="30779" y="3635"/>
                    <a:pt x="31706" y="2169"/>
                  </a:cubicBezTo>
                  <a:lnTo>
                    <a:pt x="31706" y="2166"/>
                  </a:lnTo>
                  <a:close/>
                  <a:moveTo>
                    <a:pt x="31533" y="4314"/>
                  </a:moveTo>
                  <a:cubicBezTo>
                    <a:pt x="30167" y="5532"/>
                    <a:pt x="29059" y="7365"/>
                    <a:pt x="27921" y="8797"/>
                  </a:cubicBezTo>
                  <a:cubicBezTo>
                    <a:pt x="24959" y="12524"/>
                    <a:pt x="22011" y="16266"/>
                    <a:pt x="19078" y="20022"/>
                  </a:cubicBezTo>
                  <a:cubicBezTo>
                    <a:pt x="16561" y="23250"/>
                    <a:pt x="14147" y="26549"/>
                    <a:pt x="11835" y="29924"/>
                  </a:cubicBezTo>
                  <a:cubicBezTo>
                    <a:pt x="10515" y="31856"/>
                    <a:pt x="9294" y="33859"/>
                    <a:pt x="8041" y="35831"/>
                  </a:cubicBezTo>
                  <a:cubicBezTo>
                    <a:pt x="7948" y="35978"/>
                    <a:pt x="4548" y="41393"/>
                    <a:pt x="3972" y="41393"/>
                  </a:cubicBezTo>
                  <a:cubicBezTo>
                    <a:pt x="3960" y="41393"/>
                    <a:pt x="3949" y="41391"/>
                    <a:pt x="3939" y="41386"/>
                  </a:cubicBezTo>
                  <a:lnTo>
                    <a:pt x="3936" y="41383"/>
                  </a:lnTo>
                  <a:cubicBezTo>
                    <a:pt x="3807" y="41224"/>
                    <a:pt x="3688" y="41061"/>
                    <a:pt x="3576" y="40887"/>
                  </a:cubicBezTo>
                  <a:lnTo>
                    <a:pt x="3576" y="40887"/>
                  </a:lnTo>
                  <a:cubicBezTo>
                    <a:pt x="3606" y="40922"/>
                    <a:pt x="3649" y="40944"/>
                    <a:pt x="3692" y="40944"/>
                  </a:cubicBezTo>
                  <a:cubicBezTo>
                    <a:pt x="3716" y="40944"/>
                    <a:pt x="3739" y="40937"/>
                    <a:pt x="3760" y="40921"/>
                  </a:cubicBezTo>
                  <a:cubicBezTo>
                    <a:pt x="5521" y="39616"/>
                    <a:pt x="6323" y="37462"/>
                    <a:pt x="7542" y="35693"/>
                  </a:cubicBezTo>
                  <a:cubicBezTo>
                    <a:pt x="10198" y="31841"/>
                    <a:pt x="12790" y="27921"/>
                    <a:pt x="15357" y="24012"/>
                  </a:cubicBezTo>
                  <a:cubicBezTo>
                    <a:pt x="17233" y="21154"/>
                    <a:pt x="19312" y="18454"/>
                    <a:pt x="21437" y="15790"/>
                  </a:cubicBezTo>
                  <a:cubicBezTo>
                    <a:pt x="23374" y="13431"/>
                    <a:pt x="25314" y="11084"/>
                    <a:pt x="27225" y="8745"/>
                  </a:cubicBezTo>
                  <a:cubicBezTo>
                    <a:pt x="28536" y="7143"/>
                    <a:pt x="29988" y="5691"/>
                    <a:pt x="31533" y="4314"/>
                  </a:cubicBezTo>
                  <a:close/>
                  <a:moveTo>
                    <a:pt x="21434" y="23270"/>
                  </a:moveTo>
                  <a:cubicBezTo>
                    <a:pt x="20733" y="24358"/>
                    <a:pt x="20031" y="25450"/>
                    <a:pt x="19332" y="26544"/>
                  </a:cubicBezTo>
                  <a:cubicBezTo>
                    <a:pt x="17851" y="28862"/>
                    <a:pt x="16338" y="31148"/>
                    <a:pt x="14794" y="33409"/>
                  </a:cubicBezTo>
                  <a:cubicBezTo>
                    <a:pt x="13925" y="34549"/>
                    <a:pt x="13056" y="35690"/>
                    <a:pt x="12204" y="36842"/>
                  </a:cubicBezTo>
                  <a:cubicBezTo>
                    <a:pt x="11410" y="37924"/>
                    <a:pt x="10645" y="39024"/>
                    <a:pt x="9886" y="40133"/>
                  </a:cubicBezTo>
                  <a:cubicBezTo>
                    <a:pt x="8954" y="41236"/>
                    <a:pt x="7937" y="42321"/>
                    <a:pt x="6956" y="43430"/>
                  </a:cubicBezTo>
                  <a:cubicBezTo>
                    <a:pt x="10972" y="38129"/>
                    <a:pt x="14895" y="32707"/>
                    <a:pt x="18411" y="27127"/>
                  </a:cubicBezTo>
                  <a:cubicBezTo>
                    <a:pt x="18608" y="26818"/>
                    <a:pt x="18801" y="26509"/>
                    <a:pt x="18995" y="26200"/>
                  </a:cubicBezTo>
                  <a:cubicBezTo>
                    <a:pt x="19791" y="25213"/>
                    <a:pt x="20614" y="24240"/>
                    <a:pt x="21434" y="23270"/>
                  </a:cubicBezTo>
                  <a:close/>
                  <a:moveTo>
                    <a:pt x="15042" y="29047"/>
                  </a:moveTo>
                  <a:cubicBezTo>
                    <a:pt x="12756" y="32312"/>
                    <a:pt x="10461" y="35571"/>
                    <a:pt x="8203" y="38854"/>
                  </a:cubicBezTo>
                  <a:cubicBezTo>
                    <a:pt x="6990" y="40615"/>
                    <a:pt x="5850" y="42428"/>
                    <a:pt x="4669" y="44212"/>
                  </a:cubicBezTo>
                  <a:cubicBezTo>
                    <a:pt x="4294" y="44783"/>
                    <a:pt x="1895" y="47604"/>
                    <a:pt x="1659" y="47604"/>
                  </a:cubicBezTo>
                  <a:cubicBezTo>
                    <a:pt x="1584" y="47604"/>
                    <a:pt x="1725" y="47323"/>
                    <a:pt x="2212" y="46603"/>
                  </a:cubicBezTo>
                  <a:lnTo>
                    <a:pt x="2209" y="46603"/>
                  </a:lnTo>
                  <a:cubicBezTo>
                    <a:pt x="6248" y="40635"/>
                    <a:pt x="10674" y="34838"/>
                    <a:pt x="15042" y="29047"/>
                  </a:cubicBezTo>
                  <a:close/>
                  <a:moveTo>
                    <a:pt x="8760" y="41776"/>
                  </a:moveTo>
                  <a:lnTo>
                    <a:pt x="8763" y="41778"/>
                  </a:lnTo>
                  <a:cubicBezTo>
                    <a:pt x="8630" y="41975"/>
                    <a:pt x="8497" y="42168"/>
                    <a:pt x="8365" y="42362"/>
                  </a:cubicBezTo>
                  <a:cubicBezTo>
                    <a:pt x="7140" y="44160"/>
                    <a:pt x="4796" y="46043"/>
                    <a:pt x="3962" y="47931"/>
                  </a:cubicBezTo>
                  <a:cubicBezTo>
                    <a:pt x="4915" y="45765"/>
                    <a:pt x="6907" y="43733"/>
                    <a:pt x="8760" y="41776"/>
                  </a:cubicBezTo>
                  <a:close/>
                  <a:moveTo>
                    <a:pt x="16087" y="29852"/>
                  </a:moveTo>
                  <a:lnTo>
                    <a:pt x="16087" y="29852"/>
                  </a:lnTo>
                  <a:cubicBezTo>
                    <a:pt x="13524" y="33574"/>
                    <a:pt x="10850" y="37208"/>
                    <a:pt x="8203" y="40901"/>
                  </a:cubicBezTo>
                  <a:cubicBezTo>
                    <a:pt x="7172" y="42338"/>
                    <a:pt x="6139" y="43776"/>
                    <a:pt x="5105" y="45211"/>
                  </a:cubicBezTo>
                  <a:cubicBezTo>
                    <a:pt x="4867" y="45542"/>
                    <a:pt x="3102" y="48268"/>
                    <a:pt x="2957" y="48268"/>
                  </a:cubicBezTo>
                  <a:cubicBezTo>
                    <a:pt x="2903" y="48268"/>
                    <a:pt x="3072" y="47893"/>
                    <a:pt x="3624" y="46883"/>
                  </a:cubicBezTo>
                  <a:lnTo>
                    <a:pt x="3627" y="46883"/>
                  </a:lnTo>
                  <a:cubicBezTo>
                    <a:pt x="3783" y="46597"/>
                    <a:pt x="3965" y="46325"/>
                    <a:pt x="4129" y="46045"/>
                  </a:cubicBezTo>
                  <a:cubicBezTo>
                    <a:pt x="4744" y="45162"/>
                    <a:pt x="5325" y="44235"/>
                    <a:pt x="5882" y="43306"/>
                  </a:cubicBezTo>
                  <a:cubicBezTo>
                    <a:pt x="7132" y="41501"/>
                    <a:pt x="8480" y="39763"/>
                    <a:pt x="9808" y="38037"/>
                  </a:cubicBezTo>
                  <a:cubicBezTo>
                    <a:pt x="11910" y="35300"/>
                    <a:pt x="13980" y="32560"/>
                    <a:pt x="16087" y="29852"/>
                  </a:cubicBezTo>
                  <a:close/>
                  <a:moveTo>
                    <a:pt x="14318" y="29714"/>
                  </a:moveTo>
                  <a:lnTo>
                    <a:pt x="14318" y="29714"/>
                  </a:lnTo>
                  <a:cubicBezTo>
                    <a:pt x="11641" y="33455"/>
                    <a:pt x="8858" y="37104"/>
                    <a:pt x="6144" y="40817"/>
                  </a:cubicBezTo>
                  <a:cubicBezTo>
                    <a:pt x="4155" y="43537"/>
                    <a:pt x="1698" y="46190"/>
                    <a:pt x="339" y="49311"/>
                  </a:cubicBezTo>
                  <a:cubicBezTo>
                    <a:pt x="1107" y="45875"/>
                    <a:pt x="4886" y="42159"/>
                    <a:pt x="6785" y="39440"/>
                  </a:cubicBezTo>
                  <a:lnTo>
                    <a:pt x="6783" y="39440"/>
                  </a:lnTo>
                  <a:cubicBezTo>
                    <a:pt x="9150" y="36056"/>
                    <a:pt x="11702" y="32878"/>
                    <a:pt x="14318" y="29714"/>
                  </a:cubicBezTo>
                  <a:close/>
                  <a:moveTo>
                    <a:pt x="27060" y="1"/>
                  </a:moveTo>
                  <a:cubicBezTo>
                    <a:pt x="27025" y="1"/>
                    <a:pt x="26989" y="15"/>
                    <a:pt x="26960" y="50"/>
                  </a:cubicBezTo>
                  <a:cubicBezTo>
                    <a:pt x="26931" y="84"/>
                    <a:pt x="26902" y="116"/>
                    <a:pt x="26873" y="148"/>
                  </a:cubicBezTo>
                  <a:cubicBezTo>
                    <a:pt x="23077" y="162"/>
                    <a:pt x="19202" y="2789"/>
                    <a:pt x="16725" y="5281"/>
                  </a:cubicBezTo>
                  <a:cubicBezTo>
                    <a:pt x="15129" y="6886"/>
                    <a:pt x="14569" y="9014"/>
                    <a:pt x="14075" y="11144"/>
                  </a:cubicBezTo>
                  <a:cubicBezTo>
                    <a:pt x="13203" y="14918"/>
                    <a:pt x="9317" y="15764"/>
                    <a:pt x="8255" y="19049"/>
                  </a:cubicBezTo>
                  <a:cubicBezTo>
                    <a:pt x="7871" y="20233"/>
                    <a:pt x="7493" y="21829"/>
                    <a:pt x="8512" y="22848"/>
                  </a:cubicBezTo>
                  <a:cubicBezTo>
                    <a:pt x="8861" y="23198"/>
                    <a:pt x="9234" y="23244"/>
                    <a:pt x="9684" y="23359"/>
                  </a:cubicBezTo>
                  <a:cubicBezTo>
                    <a:pt x="9912" y="23391"/>
                    <a:pt x="10143" y="23414"/>
                    <a:pt x="10374" y="23429"/>
                  </a:cubicBezTo>
                  <a:cubicBezTo>
                    <a:pt x="10460" y="23420"/>
                    <a:pt x="10543" y="23416"/>
                    <a:pt x="10621" y="23416"/>
                  </a:cubicBezTo>
                  <a:cubicBezTo>
                    <a:pt x="11886" y="23416"/>
                    <a:pt x="12124" y="24488"/>
                    <a:pt x="11341" y="26630"/>
                  </a:cubicBezTo>
                  <a:cubicBezTo>
                    <a:pt x="11201" y="26665"/>
                    <a:pt x="11247" y="26864"/>
                    <a:pt x="11376" y="26864"/>
                  </a:cubicBezTo>
                  <a:cubicBezTo>
                    <a:pt x="11385" y="26864"/>
                    <a:pt x="11395" y="26863"/>
                    <a:pt x="11405" y="26861"/>
                  </a:cubicBezTo>
                  <a:cubicBezTo>
                    <a:pt x="12626" y="26613"/>
                    <a:pt x="14390" y="25279"/>
                    <a:pt x="13010" y="23968"/>
                  </a:cubicBezTo>
                  <a:cubicBezTo>
                    <a:pt x="14762" y="21639"/>
                    <a:pt x="16541" y="19326"/>
                    <a:pt x="18339" y="17037"/>
                  </a:cubicBezTo>
                  <a:cubicBezTo>
                    <a:pt x="20100" y="14944"/>
                    <a:pt x="21919" y="12900"/>
                    <a:pt x="23741" y="10870"/>
                  </a:cubicBezTo>
                  <a:cubicBezTo>
                    <a:pt x="25280" y="9158"/>
                    <a:pt x="26839" y="7469"/>
                    <a:pt x="28392" y="5772"/>
                  </a:cubicBezTo>
                  <a:cubicBezTo>
                    <a:pt x="28720" y="5412"/>
                    <a:pt x="30516" y="3132"/>
                    <a:pt x="30650" y="3132"/>
                  </a:cubicBezTo>
                  <a:cubicBezTo>
                    <a:pt x="30703" y="3132"/>
                    <a:pt x="30493" y="3493"/>
                    <a:pt x="29824" y="4478"/>
                  </a:cubicBezTo>
                  <a:cubicBezTo>
                    <a:pt x="28851" y="5907"/>
                    <a:pt x="27794" y="7279"/>
                    <a:pt x="26700" y="8627"/>
                  </a:cubicBezTo>
                  <a:cubicBezTo>
                    <a:pt x="25513" y="9949"/>
                    <a:pt x="24370" y="11326"/>
                    <a:pt x="23256" y="12735"/>
                  </a:cubicBezTo>
                  <a:cubicBezTo>
                    <a:pt x="22401" y="13743"/>
                    <a:pt x="21552" y="14756"/>
                    <a:pt x="20727" y="15781"/>
                  </a:cubicBezTo>
                  <a:cubicBezTo>
                    <a:pt x="19246" y="17623"/>
                    <a:pt x="17906" y="19563"/>
                    <a:pt x="16598" y="21532"/>
                  </a:cubicBezTo>
                  <a:cubicBezTo>
                    <a:pt x="15859" y="22499"/>
                    <a:pt x="15120" y="23452"/>
                    <a:pt x="14367" y="24378"/>
                  </a:cubicBezTo>
                  <a:cubicBezTo>
                    <a:pt x="13085" y="25961"/>
                    <a:pt x="11838" y="27557"/>
                    <a:pt x="10614" y="29168"/>
                  </a:cubicBezTo>
                  <a:cubicBezTo>
                    <a:pt x="10755" y="28966"/>
                    <a:pt x="10879" y="28752"/>
                    <a:pt x="10983" y="28527"/>
                  </a:cubicBezTo>
                  <a:cubicBezTo>
                    <a:pt x="11003" y="28483"/>
                    <a:pt x="10967" y="28444"/>
                    <a:pt x="10931" y="28444"/>
                  </a:cubicBezTo>
                  <a:cubicBezTo>
                    <a:pt x="10915" y="28444"/>
                    <a:pt x="10899" y="28452"/>
                    <a:pt x="10888" y="28472"/>
                  </a:cubicBezTo>
                  <a:cubicBezTo>
                    <a:pt x="10062" y="29947"/>
                    <a:pt x="8030" y="30528"/>
                    <a:pt x="7421" y="32081"/>
                  </a:cubicBezTo>
                  <a:cubicBezTo>
                    <a:pt x="7045" y="33028"/>
                    <a:pt x="7184" y="33727"/>
                    <a:pt x="5934" y="33787"/>
                  </a:cubicBezTo>
                  <a:cubicBezTo>
                    <a:pt x="5172" y="33822"/>
                    <a:pt x="4499" y="34174"/>
                    <a:pt x="3887" y="34593"/>
                  </a:cubicBezTo>
                  <a:cubicBezTo>
                    <a:pt x="1421" y="36284"/>
                    <a:pt x="2143" y="39954"/>
                    <a:pt x="3898" y="41865"/>
                  </a:cubicBezTo>
                  <a:lnTo>
                    <a:pt x="4002" y="42041"/>
                  </a:lnTo>
                  <a:cubicBezTo>
                    <a:pt x="4023" y="42076"/>
                    <a:pt x="4062" y="42096"/>
                    <a:pt x="4102" y="42096"/>
                  </a:cubicBezTo>
                  <a:cubicBezTo>
                    <a:pt x="4111" y="42096"/>
                    <a:pt x="4120" y="42095"/>
                    <a:pt x="4129" y="42093"/>
                  </a:cubicBezTo>
                  <a:cubicBezTo>
                    <a:pt x="4164" y="42131"/>
                    <a:pt x="4202" y="42171"/>
                    <a:pt x="4242" y="42206"/>
                  </a:cubicBezTo>
                  <a:cubicBezTo>
                    <a:pt x="4242" y="42206"/>
                    <a:pt x="4245" y="42206"/>
                    <a:pt x="4248" y="42209"/>
                  </a:cubicBezTo>
                  <a:cubicBezTo>
                    <a:pt x="2371" y="44559"/>
                    <a:pt x="350" y="47192"/>
                    <a:pt x="10" y="49703"/>
                  </a:cubicBezTo>
                  <a:cubicBezTo>
                    <a:pt x="1" y="49767"/>
                    <a:pt x="41" y="49827"/>
                    <a:pt x="105" y="49848"/>
                  </a:cubicBezTo>
                  <a:cubicBezTo>
                    <a:pt x="96" y="49868"/>
                    <a:pt x="88" y="49885"/>
                    <a:pt x="79" y="49905"/>
                  </a:cubicBezTo>
                  <a:cubicBezTo>
                    <a:pt x="40" y="50010"/>
                    <a:pt x="142" y="50114"/>
                    <a:pt x="242" y="50114"/>
                  </a:cubicBezTo>
                  <a:cubicBezTo>
                    <a:pt x="269" y="50114"/>
                    <a:pt x="295" y="50106"/>
                    <a:pt x="319" y="50090"/>
                  </a:cubicBezTo>
                  <a:cubicBezTo>
                    <a:pt x="1231" y="49452"/>
                    <a:pt x="2051" y="48658"/>
                    <a:pt x="2804" y="47775"/>
                  </a:cubicBezTo>
                  <a:lnTo>
                    <a:pt x="2804" y="47775"/>
                  </a:lnTo>
                  <a:cubicBezTo>
                    <a:pt x="2507" y="48326"/>
                    <a:pt x="2201" y="48875"/>
                    <a:pt x="1924" y="49435"/>
                  </a:cubicBezTo>
                  <a:cubicBezTo>
                    <a:pt x="1866" y="49553"/>
                    <a:pt x="1970" y="49695"/>
                    <a:pt x="2079" y="49695"/>
                  </a:cubicBezTo>
                  <a:cubicBezTo>
                    <a:pt x="2116" y="49695"/>
                    <a:pt x="2154" y="49678"/>
                    <a:pt x="2186" y="49637"/>
                  </a:cubicBezTo>
                  <a:cubicBezTo>
                    <a:pt x="2804" y="48837"/>
                    <a:pt x="3422" y="48037"/>
                    <a:pt x="4043" y="47235"/>
                  </a:cubicBezTo>
                  <a:lnTo>
                    <a:pt x="4043" y="47235"/>
                  </a:lnTo>
                  <a:cubicBezTo>
                    <a:pt x="3734" y="47734"/>
                    <a:pt x="3460" y="48254"/>
                    <a:pt x="3220" y="48788"/>
                  </a:cubicBezTo>
                  <a:cubicBezTo>
                    <a:pt x="3166" y="48908"/>
                    <a:pt x="3258" y="49041"/>
                    <a:pt x="3365" y="49041"/>
                  </a:cubicBezTo>
                  <a:cubicBezTo>
                    <a:pt x="3402" y="49041"/>
                    <a:pt x="3441" y="49025"/>
                    <a:pt x="3477" y="48987"/>
                  </a:cubicBezTo>
                  <a:cubicBezTo>
                    <a:pt x="4629" y="47804"/>
                    <a:pt x="5671" y="46545"/>
                    <a:pt x="6661" y="45249"/>
                  </a:cubicBezTo>
                  <a:lnTo>
                    <a:pt x="6661" y="45249"/>
                  </a:lnTo>
                  <a:cubicBezTo>
                    <a:pt x="6055" y="46230"/>
                    <a:pt x="5478" y="47229"/>
                    <a:pt x="4949" y="48251"/>
                  </a:cubicBezTo>
                  <a:cubicBezTo>
                    <a:pt x="4889" y="48367"/>
                    <a:pt x="4986" y="48495"/>
                    <a:pt x="5092" y="48495"/>
                  </a:cubicBezTo>
                  <a:cubicBezTo>
                    <a:pt x="5128" y="48495"/>
                    <a:pt x="5165" y="48480"/>
                    <a:pt x="5198" y="48444"/>
                  </a:cubicBezTo>
                  <a:cubicBezTo>
                    <a:pt x="5295" y="48338"/>
                    <a:pt x="6277" y="47005"/>
                    <a:pt x="6573" y="47005"/>
                  </a:cubicBezTo>
                  <a:cubicBezTo>
                    <a:pt x="6679" y="47005"/>
                    <a:pt x="6697" y="47178"/>
                    <a:pt x="6552" y="47645"/>
                  </a:cubicBezTo>
                  <a:cubicBezTo>
                    <a:pt x="6514" y="47760"/>
                    <a:pt x="6607" y="47836"/>
                    <a:pt x="6704" y="47836"/>
                  </a:cubicBezTo>
                  <a:cubicBezTo>
                    <a:pt x="6743" y="47836"/>
                    <a:pt x="6782" y="47824"/>
                    <a:pt x="6814" y="47798"/>
                  </a:cubicBezTo>
                  <a:cubicBezTo>
                    <a:pt x="7030" y="47455"/>
                    <a:pt x="7198" y="47283"/>
                    <a:pt x="7316" y="47283"/>
                  </a:cubicBezTo>
                  <a:cubicBezTo>
                    <a:pt x="7421" y="47283"/>
                    <a:pt x="7487" y="47417"/>
                    <a:pt x="7516" y="47685"/>
                  </a:cubicBezTo>
                  <a:cubicBezTo>
                    <a:pt x="7506" y="47785"/>
                    <a:pt x="7578" y="47835"/>
                    <a:pt x="7655" y="47835"/>
                  </a:cubicBezTo>
                  <a:cubicBezTo>
                    <a:pt x="7733" y="47835"/>
                    <a:pt x="7816" y="47785"/>
                    <a:pt x="7828" y="47685"/>
                  </a:cubicBezTo>
                  <a:lnTo>
                    <a:pt x="7934" y="46715"/>
                  </a:lnTo>
                  <a:cubicBezTo>
                    <a:pt x="7946" y="46621"/>
                    <a:pt x="7864" y="46565"/>
                    <a:pt x="7781" y="46565"/>
                  </a:cubicBezTo>
                  <a:cubicBezTo>
                    <a:pt x="7740" y="46565"/>
                    <a:pt x="7699" y="46579"/>
                    <a:pt x="7669" y="46608"/>
                  </a:cubicBezTo>
                  <a:cubicBezTo>
                    <a:pt x="7357" y="46910"/>
                    <a:pt x="7192" y="47092"/>
                    <a:pt x="7125" y="47092"/>
                  </a:cubicBezTo>
                  <a:cubicBezTo>
                    <a:pt x="7055" y="47092"/>
                    <a:pt x="7091" y="46897"/>
                    <a:pt x="7178" y="46435"/>
                  </a:cubicBezTo>
                  <a:cubicBezTo>
                    <a:pt x="7199" y="46325"/>
                    <a:pt x="7115" y="46238"/>
                    <a:pt x="7023" y="46238"/>
                  </a:cubicBezTo>
                  <a:cubicBezTo>
                    <a:pt x="6986" y="46238"/>
                    <a:pt x="6949" y="46251"/>
                    <a:pt x="6915" y="46282"/>
                  </a:cubicBezTo>
                  <a:cubicBezTo>
                    <a:pt x="6263" y="46881"/>
                    <a:pt x="5949" y="47112"/>
                    <a:pt x="5851" y="47112"/>
                  </a:cubicBezTo>
                  <a:cubicBezTo>
                    <a:pt x="5557" y="47112"/>
                    <a:pt x="7177" y="45064"/>
                    <a:pt x="7467" y="44625"/>
                  </a:cubicBezTo>
                  <a:cubicBezTo>
                    <a:pt x="8861" y="42523"/>
                    <a:pt x="10541" y="40606"/>
                    <a:pt x="12144" y="38663"/>
                  </a:cubicBezTo>
                  <a:cubicBezTo>
                    <a:pt x="14491" y="35817"/>
                    <a:pt x="16595" y="32837"/>
                    <a:pt x="18611" y="29745"/>
                  </a:cubicBezTo>
                  <a:cubicBezTo>
                    <a:pt x="19751" y="27999"/>
                    <a:pt x="20909" y="26258"/>
                    <a:pt x="22087" y="24520"/>
                  </a:cubicBezTo>
                  <a:cubicBezTo>
                    <a:pt x="25398" y="20250"/>
                    <a:pt x="28715" y="15986"/>
                    <a:pt x="32148" y="11811"/>
                  </a:cubicBezTo>
                  <a:cubicBezTo>
                    <a:pt x="33430" y="10252"/>
                    <a:pt x="35589" y="8939"/>
                    <a:pt x="35733" y="6771"/>
                  </a:cubicBezTo>
                  <a:cubicBezTo>
                    <a:pt x="36727" y="8099"/>
                    <a:pt x="37723" y="9412"/>
                    <a:pt x="38843" y="10452"/>
                  </a:cubicBezTo>
                  <a:cubicBezTo>
                    <a:pt x="38883" y="10489"/>
                    <a:pt x="38927" y="10504"/>
                    <a:pt x="38970" y="10504"/>
                  </a:cubicBezTo>
                  <a:cubicBezTo>
                    <a:pt x="39119" y="10504"/>
                    <a:pt x="39250" y="10313"/>
                    <a:pt x="39111" y="10183"/>
                  </a:cubicBezTo>
                  <a:cubicBezTo>
                    <a:pt x="36285" y="7559"/>
                    <a:pt x="34815" y="4013"/>
                    <a:pt x="31859" y="1854"/>
                  </a:cubicBezTo>
                  <a:cubicBezTo>
                    <a:pt x="31839" y="1781"/>
                    <a:pt x="31770" y="1730"/>
                    <a:pt x="31695" y="1730"/>
                  </a:cubicBezTo>
                  <a:cubicBezTo>
                    <a:pt x="31693" y="1730"/>
                    <a:pt x="31691" y="1730"/>
                    <a:pt x="31689" y="1730"/>
                  </a:cubicBezTo>
                  <a:cubicBezTo>
                    <a:pt x="30967" y="1225"/>
                    <a:pt x="30179" y="823"/>
                    <a:pt x="29347" y="538"/>
                  </a:cubicBezTo>
                  <a:cubicBezTo>
                    <a:pt x="28660" y="309"/>
                    <a:pt x="27947" y="182"/>
                    <a:pt x="27225" y="159"/>
                  </a:cubicBezTo>
                  <a:cubicBezTo>
                    <a:pt x="27221" y="75"/>
                    <a:pt x="27141" y="1"/>
                    <a:pt x="2706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891" name="Google Shape;8891;p57"/>
            <p:cNvSpPr/>
            <p:nvPr/>
          </p:nvSpPr>
          <p:spPr>
            <a:xfrm>
              <a:off x="4676950" y="2073550"/>
              <a:ext cx="20750" cy="22675"/>
            </a:xfrm>
            <a:custGeom>
              <a:rect b="b" l="l" r="r" t="t"/>
              <a:pathLst>
                <a:path extrusionOk="0" h="907" w="830">
                  <a:moveTo>
                    <a:pt x="829" y="0"/>
                  </a:moveTo>
                  <a:cubicBezTo>
                    <a:pt x="748" y="87"/>
                    <a:pt x="662" y="174"/>
                    <a:pt x="581" y="260"/>
                  </a:cubicBezTo>
                  <a:cubicBezTo>
                    <a:pt x="388" y="477"/>
                    <a:pt x="194" y="693"/>
                    <a:pt x="1" y="907"/>
                  </a:cubicBezTo>
                  <a:cubicBezTo>
                    <a:pt x="278" y="604"/>
                    <a:pt x="555" y="301"/>
                    <a:pt x="82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892" name="Google Shape;8892;p57"/>
            <p:cNvSpPr/>
            <p:nvPr/>
          </p:nvSpPr>
          <p:spPr>
            <a:xfrm>
              <a:off x="4104175" y="2561150"/>
              <a:ext cx="133900" cy="132250"/>
            </a:xfrm>
            <a:custGeom>
              <a:rect b="b" l="l" r="r" t="t"/>
              <a:pathLst>
                <a:path extrusionOk="0" h="5290" w="5356">
                  <a:moveTo>
                    <a:pt x="5356" y="1"/>
                  </a:moveTo>
                  <a:lnTo>
                    <a:pt x="5356" y="1"/>
                  </a:lnTo>
                  <a:cubicBezTo>
                    <a:pt x="3525" y="1727"/>
                    <a:pt x="1701" y="3480"/>
                    <a:pt x="0" y="5290"/>
                  </a:cubicBezTo>
                  <a:cubicBezTo>
                    <a:pt x="249" y="5056"/>
                    <a:pt x="497" y="4822"/>
                    <a:pt x="748" y="4591"/>
                  </a:cubicBezTo>
                  <a:cubicBezTo>
                    <a:pt x="2333" y="3110"/>
                    <a:pt x="3852" y="1563"/>
                    <a:pt x="535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893" name="Google Shape;8893;p57"/>
            <p:cNvSpPr/>
            <p:nvPr/>
          </p:nvSpPr>
          <p:spPr>
            <a:xfrm>
              <a:off x="4529425" y="2080700"/>
              <a:ext cx="100725" cy="115050"/>
            </a:xfrm>
            <a:custGeom>
              <a:rect b="b" l="l" r="r" t="t"/>
              <a:pathLst>
                <a:path extrusionOk="0" h="4602" w="4029">
                  <a:moveTo>
                    <a:pt x="4028" y="0"/>
                  </a:moveTo>
                  <a:cubicBezTo>
                    <a:pt x="2686" y="1533"/>
                    <a:pt x="1343" y="3066"/>
                    <a:pt x="1" y="4602"/>
                  </a:cubicBezTo>
                  <a:cubicBezTo>
                    <a:pt x="468" y="4088"/>
                    <a:pt x="939" y="3577"/>
                    <a:pt x="1404" y="3060"/>
                  </a:cubicBezTo>
                  <a:cubicBezTo>
                    <a:pt x="2302" y="2067"/>
                    <a:pt x="3168" y="1039"/>
                    <a:pt x="402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894" name="Google Shape;8894;p57"/>
            <p:cNvSpPr/>
            <p:nvPr/>
          </p:nvSpPr>
          <p:spPr>
            <a:xfrm>
              <a:off x="4023550" y="2864950"/>
              <a:ext cx="12525" cy="11925"/>
            </a:xfrm>
            <a:custGeom>
              <a:rect b="b" l="l" r="r" t="t"/>
              <a:pathLst>
                <a:path extrusionOk="0" h="477" w="501">
                  <a:moveTo>
                    <a:pt x="500" y="0"/>
                  </a:moveTo>
                  <a:lnTo>
                    <a:pt x="500" y="0"/>
                  </a:lnTo>
                  <a:cubicBezTo>
                    <a:pt x="336" y="159"/>
                    <a:pt x="168" y="318"/>
                    <a:pt x="1" y="477"/>
                  </a:cubicBezTo>
                  <a:cubicBezTo>
                    <a:pt x="136" y="468"/>
                    <a:pt x="301" y="312"/>
                    <a:pt x="50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895" name="Google Shape;8895;p57"/>
            <p:cNvSpPr/>
            <p:nvPr/>
          </p:nvSpPr>
          <p:spPr>
            <a:xfrm>
              <a:off x="4146900" y="2619550"/>
              <a:ext cx="291675" cy="383175"/>
            </a:xfrm>
            <a:custGeom>
              <a:rect b="b" l="l" r="r" t="t"/>
              <a:pathLst>
                <a:path extrusionOk="0" h="15327" w="11667">
                  <a:moveTo>
                    <a:pt x="11667" y="0"/>
                  </a:moveTo>
                  <a:lnTo>
                    <a:pt x="11667" y="0"/>
                  </a:lnTo>
                  <a:cubicBezTo>
                    <a:pt x="10873" y="933"/>
                    <a:pt x="10076" y="1860"/>
                    <a:pt x="9259" y="2772"/>
                  </a:cubicBezTo>
                  <a:lnTo>
                    <a:pt x="9236" y="2795"/>
                  </a:lnTo>
                  <a:cubicBezTo>
                    <a:pt x="7764" y="4830"/>
                    <a:pt x="6317" y="6886"/>
                    <a:pt x="4900" y="8962"/>
                  </a:cubicBezTo>
                  <a:cubicBezTo>
                    <a:pt x="3734" y="10678"/>
                    <a:pt x="2482" y="12334"/>
                    <a:pt x="1150" y="13927"/>
                  </a:cubicBezTo>
                  <a:lnTo>
                    <a:pt x="1150" y="13927"/>
                  </a:lnTo>
                  <a:cubicBezTo>
                    <a:pt x="1636" y="13343"/>
                    <a:pt x="2727" y="11050"/>
                    <a:pt x="3436" y="10050"/>
                  </a:cubicBezTo>
                  <a:cubicBezTo>
                    <a:pt x="4856" y="8047"/>
                    <a:pt x="6398" y="6101"/>
                    <a:pt x="7992" y="4190"/>
                  </a:cubicBezTo>
                  <a:lnTo>
                    <a:pt x="7992" y="4190"/>
                  </a:lnTo>
                  <a:cubicBezTo>
                    <a:pt x="4972" y="7579"/>
                    <a:pt x="2091" y="10983"/>
                    <a:pt x="53" y="15105"/>
                  </a:cubicBezTo>
                  <a:cubicBezTo>
                    <a:pt x="1" y="15211"/>
                    <a:pt x="87" y="15326"/>
                    <a:pt x="183" y="15326"/>
                  </a:cubicBezTo>
                  <a:cubicBezTo>
                    <a:pt x="215" y="15326"/>
                    <a:pt x="248" y="15313"/>
                    <a:pt x="278" y="15281"/>
                  </a:cubicBezTo>
                  <a:cubicBezTo>
                    <a:pt x="3274" y="12085"/>
                    <a:pt x="5593" y="8405"/>
                    <a:pt x="8110" y="4833"/>
                  </a:cubicBezTo>
                  <a:cubicBezTo>
                    <a:pt x="9265" y="3196"/>
                    <a:pt x="10457" y="1594"/>
                    <a:pt x="1166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896" name="Google Shape;8896;p57"/>
            <p:cNvSpPr/>
            <p:nvPr/>
          </p:nvSpPr>
          <p:spPr>
            <a:xfrm>
              <a:off x="4438500" y="2570050"/>
              <a:ext cx="41375" cy="49525"/>
            </a:xfrm>
            <a:custGeom>
              <a:rect b="b" l="l" r="r" t="t"/>
              <a:pathLst>
                <a:path extrusionOk="0" h="1981" w="1655">
                  <a:moveTo>
                    <a:pt x="1654" y="0"/>
                  </a:moveTo>
                  <a:lnTo>
                    <a:pt x="1654" y="0"/>
                  </a:lnTo>
                  <a:cubicBezTo>
                    <a:pt x="1305" y="396"/>
                    <a:pt x="956" y="794"/>
                    <a:pt x="603" y="1192"/>
                  </a:cubicBezTo>
                  <a:cubicBezTo>
                    <a:pt x="404" y="1455"/>
                    <a:pt x="202" y="1718"/>
                    <a:pt x="0" y="1980"/>
                  </a:cubicBezTo>
                  <a:cubicBezTo>
                    <a:pt x="557" y="1325"/>
                    <a:pt x="1106" y="664"/>
                    <a:pt x="1654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897" name="Google Shape;8897;p57"/>
            <p:cNvSpPr/>
            <p:nvPr/>
          </p:nvSpPr>
          <p:spPr>
            <a:xfrm>
              <a:off x="4346675" y="2672675"/>
              <a:ext cx="43475" cy="51550"/>
            </a:xfrm>
            <a:custGeom>
              <a:rect b="b" l="l" r="r" t="t"/>
              <a:pathLst>
                <a:path extrusionOk="0" h="2062" w="1739">
                  <a:moveTo>
                    <a:pt x="1739" y="0"/>
                  </a:moveTo>
                  <a:lnTo>
                    <a:pt x="1739" y="0"/>
                  </a:lnTo>
                  <a:cubicBezTo>
                    <a:pt x="1153" y="685"/>
                    <a:pt x="575" y="1372"/>
                    <a:pt x="1" y="2062"/>
                  </a:cubicBezTo>
                  <a:cubicBezTo>
                    <a:pt x="414" y="1597"/>
                    <a:pt x="829" y="1135"/>
                    <a:pt x="1245" y="670"/>
                  </a:cubicBezTo>
                  <a:cubicBezTo>
                    <a:pt x="1407" y="445"/>
                    <a:pt x="1574" y="226"/>
                    <a:pt x="173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898" name="Google Shape;8898;p57"/>
            <p:cNvSpPr/>
            <p:nvPr/>
          </p:nvSpPr>
          <p:spPr>
            <a:xfrm>
              <a:off x="3715150" y="1348850"/>
              <a:ext cx="1605150" cy="1793100"/>
            </a:xfrm>
            <a:custGeom>
              <a:rect b="b" l="l" r="r" t="t"/>
              <a:pathLst>
                <a:path extrusionOk="0" h="71724" w="64206">
                  <a:moveTo>
                    <a:pt x="50004" y="923"/>
                  </a:moveTo>
                  <a:cubicBezTo>
                    <a:pt x="50129" y="923"/>
                    <a:pt x="48748" y="2564"/>
                    <a:pt x="48675" y="2665"/>
                  </a:cubicBezTo>
                  <a:cubicBezTo>
                    <a:pt x="47824" y="3614"/>
                    <a:pt x="46767" y="4405"/>
                    <a:pt x="45774" y="5199"/>
                  </a:cubicBezTo>
                  <a:cubicBezTo>
                    <a:pt x="45540" y="5387"/>
                    <a:pt x="45318" y="5586"/>
                    <a:pt x="45087" y="5777"/>
                  </a:cubicBezTo>
                  <a:cubicBezTo>
                    <a:pt x="46605" y="4137"/>
                    <a:pt x="48167" y="2529"/>
                    <a:pt x="49830" y="1051"/>
                  </a:cubicBezTo>
                  <a:cubicBezTo>
                    <a:pt x="49930" y="962"/>
                    <a:pt x="49985" y="923"/>
                    <a:pt x="50004" y="923"/>
                  </a:cubicBezTo>
                  <a:close/>
                  <a:moveTo>
                    <a:pt x="46698" y="2105"/>
                  </a:moveTo>
                  <a:lnTo>
                    <a:pt x="46698" y="2105"/>
                  </a:lnTo>
                  <a:cubicBezTo>
                    <a:pt x="45416" y="3196"/>
                    <a:pt x="44074" y="4203"/>
                    <a:pt x="42780" y="5280"/>
                  </a:cubicBezTo>
                  <a:cubicBezTo>
                    <a:pt x="42384" y="5612"/>
                    <a:pt x="41454" y="6614"/>
                    <a:pt x="41429" y="6614"/>
                  </a:cubicBezTo>
                  <a:cubicBezTo>
                    <a:pt x="41414" y="6614"/>
                    <a:pt x="41698" y="6284"/>
                    <a:pt x="42552" y="5306"/>
                  </a:cubicBezTo>
                  <a:cubicBezTo>
                    <a:pt x="43464" y="4267"/>
                    <a:pt x="44619" y="3421"/>
                    <a:pt x="45745" y="2636"/>
                  </a:cubicBezTo>
                  <a:cubicBezTo>
                    <a:pt x="45754" y="2633"/>
                    <a:pt x="45751" y="2627"/>
                    <a:pt x="45757" y="2621"/>
                  </a:cubicBezTo>
                  <a:cubicBezTo>
                    <a:pt x="46063" y="2445"/>
                    <a:pt x="46380" y="2272"/>
                    <a:pt x="46698" y="2105"/>
                  </a:cubicBezTo>
                  <a:close/>
                  <a:moveTo>
                    <a:pt x="50407" y="718"/>
                  </a:moveTo>
                  <a:cubicBezTo>
                    <a:pt x="51022" y="718"/>
                    <a:pt x="51244" y="1089"/>
                    <a:pt x="50737" y="2073"/>
                  </a:cubicBezTo>
                  <a:cubicBezTo>
                    <a:pt x="49596" y="4281"/>
                    <a:pt x="46920" y="5716"/>
                    <a:pt x="44914" y="7151"/>
                  </a:cubicBezTo>
                  <a:cubicBezTo>
                    <a:pt x="46169" y="5852"/>
                    <a:pt x="47466" y="4593"/>
                    <a:pt x="48762" y="3334"/>
                  </a:cubicBezTo>
                  <a:cubicBezTo>
                    <a:pt x="49453" y="2664"/>
                    <a:pt x="49748" y="2409"/>
                    <a:pt x="49795" y="2409"/>
                  </a:cubicBezTo>
                  <a:cubicBezTo>
                    <a:pt x="49933" y="2409"/>
                    <a:pt x="48016" y="4531"/>
                    <a:pt x="47639" y="4916"/>
                  </a:cubicBezTo>
                  <a:cubicBezTo>
                    <a:pt x="47552" y="5006"/>
                    <a:pt x="47637" y="5133"/>
                    <a:pt x="47735" y="5133"/>
                  </a:cubicBezTo>
                  <a:cubicBezTo>
                    <a:pt x="47764" y="5133"/>
                    <a:pt x="47794" y="5122"/>
                    <a:pt x="47821" y="5095"/>
                  </a:cubicBezTo>
                  <a:cubicBezTo>
                    <a:pt x="49054" y="3868"/>
                    <a:pt x="50243" y="2907"/>
                    <a:pt x="50884" y="1270"/>
                  </a:cubicBezTo>
                  <a:cubicBezTo>
                    <a:pt x="50923" y="1171"/>
                    <a:pt x="50833" y="1098"/>
                    <a:pt x="50745" y="1098"/>
                  </a:cubicBezTo>
                  <a:cubicBezTo>
                    <a:pt x="50711" y="1098"/>
                    <a:pt x="50676" y="1109"/>
                    <a:pt x="50650" y="1134"/>
                  </a:cubicBezTo>
                  <a:cubicBezTo>
                    <a:pt x="50027" y="1726"/>
                    <a:pt x="49417" y="2333"/>
                    <a:pt x="48800" y="2930"/>
                  </a:cubicBezTo>
                  <a:cubicBezTo>
                    <a:pt x="49420" y="2272"/>
                    <a:pt x="49957" y="1550"/>
                    <a:pt x="50350" y="719"/>
                  </a:cubicBezTo>
                  <a:cubicBezTo>
                    <a:pt x="50369" y="718"/>
                    <a:pt x="50388" y="718"/>
                    <a:pt x="50407" y="718"/>
                  </a:cubicBezTo>
                  <a:close/>
                  <a:moveTo>
                    <a:pt x="48802" y="1123"/>
                  </a:moveTo>
                  <a:cubicBezTo>
                    <a:pt x="48315" y="1530"/>
                    <a:pt x="47841" y="1949"/>
                    <a:pt x="47368" y="2373"/>
                  </a:cubicBezTo>
                  <a:cubicBezTo>
                    <a:pt x="47304" y="2416"/>
                    <a:pt x="47258" y="2448"/>
                    <a:pt x="47255" y="2451"/>
                  </a:cubicBezTo>
                  <a:cubicBezTo>
                    <a:pt x="45315" y="4123"/>
                    <a:pt x="43401" y="5861"/>
                    <a:pt x="41663" y="7749"/>
                  </a:cubicBezTo>
                  <a:cubicBezTo>
                    <a:pt x="40927" y="8444"/>
                    <a:pt x="40188" y="9137"/>
                    <a:pt x="39425" y="9807"/>
                  </a:cubicBezTo>
                  <a:cubicBezTo>
                    <a:pt x="40531" y="8834"/>
                    <a:pt x="41897" y="6807"/>
                    <a:pt x="43256" y="5543"/>
                  </a:cubicBezTo>
                  <a:cubicBezTo>
                    <a:pt x="44463" y="4420"/>
                    <a:pt x="45716" y="3349"/>
                    <a:pt x="46935" y="2237"/>
                  </a:cubicBezTo>
                  <a:cubicBezTo>
                    <a:pt x="46949" y="2229"/>
                    <a:pt x="46958" y="2220"/>
                    <a:pt x="46969" y="2211"/>
                  </a:cubicBezTo>
                  <a:cubicBezTo>
                    <a:pt x="46972" y="2209"/>
                    <a:pt x="46973" y="2209"/>
                    <a:pt x="46972" y="2209"/>
                  </a:cubicBezTo>
                  <a:lnTo>
                    <a:pt x="46972" y="2209"/>
                  </a:lnTo>
                  <a:cubicBezTo>
                    <a:pt x="46972" y="2209"/>
                    <a:pt x="46970" y="2209"/>
                    <a:pt x="46969" y="2209"/>
                  </a:cubicBezTo>
                  <a:cubicBezTo>
                    <a:pt x="46969" y="2209"/>
                    <a:pt x="46969" y="2209"/>
                    <a:pt x="46969" y="2208"/>
                  </a:cubicBezTo>
                  <a:cubicBezTo>
                    <a:pt x="47168" y="2024"/>
                    <a:pt x="47376" y="1848"/>
                    <a:pt x="47573" y="1663"/>
                  </a:cubicBezTo>
                  <a:cubicBezTo>
                    <a:pt x="48000" y="1458"/>
                    <a:pt x="48416" y="1273"/>
                    <a:pt x="48802" y="1123"/>
                  </a:cubicBezTo>
                  <a:close/>
                  <a:moveTo>
                    <a:pt x="49643" y="840"/>
                  </a:moveTo>
                  <a:lnTo>
                    <a:pt x="49643" y="840"/>
                  </a:lnTo>
                  <a:cubicBezTo>
                    <a:pt x="47310" y="2722"/>
                    <a:pt x="45269" y="5101"/>
                    <a:pt x="43285" y="7356"/>
                  </a:cubicBezTo>
                  <a:cubicBezTo>
                    <a:pt x="41937" y="8595"/>
                    <a:pt x="40641" y="9882"/>
                    <a:pt x="39339" y="11181"/>
                  </a:cubicBezTo>
                  <a:cubicBezTo>
                    <a:pt x="38820" y="11700"/>
                    <a:pt x="38595" y="11896"/>
                    <a:pt x="38551" y="11896"/>
                  </a:cubicBezTo>
                  <a:cubicBezTo>
                    <a:pt x="38422" y="11896"/>
                    <a:pt x="39849" y="10211"/>
                    <a:pt x="40006" y="10006"/>
                  </a:cubicBezTo>
                  <a:cubicBezTo>
                    <a:pt x="40531" y="9325"/>
                    <a:pt x="41109" y="8681"/>
                    <a:pt x="41700" y="8052"/>
                  </a:cubicBezTo>
                  <a:cubicBezTo>
                    <a:pt x="42624" y="7186"/>
                    <a:pt x="43531" y="6305"/>
                    <a:pt x="44437" y="5419"/>
                  </a:cubicBezTo>
                  <a:cubicBezTo>
                    <a:pt x="45231" y="4645"/>
                    <a:pt x="46040" y="3886"/>
                    <a:pt x="46851" y="3135"/>
                  </a:cubicBezTo>
                  <a:cubicBezTo>
                    <a:pt x="47676" y="2419"/>
                    <a:pt x="48502" y="1706"/>
                    <a:pt x="49328" y="996"/>
                  </a:cubicBezTo>
                  <a:cubicBezTo>
                    <a:pt x="49348" y="979"/>
                    <a:pt x="49360" y="953"/>
                    <a:pt x="49362" y="924"/>
                  </a:cubicBezTo>
                  <a:cubicBezTo>
                    <a:pt x="49458" y="892"/>
                    <a:pt x="49553" y="866"/>
                    <a:pt x="49643" y="840"/>
                  </a:cubicBezTo>
                  <a:close/>
                  <a:moveTo>
                    <a:pt x="54467" y="11600"/>
                  </a:moveTo>
                  <a:cubicBezTo>
                    <a:pt x="54501" y="11727"/>
                    <a:pt x="54516" y="11857"/>
                    <a:pt x="54539" y="11987"/>
                  </a:cubicBezTo>
                  <a:cubicBezTo>
                    <a:pt x="54529" y="11984"/>
                    <a:pt x="54519" y="11983"/>
                    <a:pt x="54509" y="11983"/>
                  </a:cubicBezTo>
                  <a:cubicBezTo>
                    <a:pt x="54476" y="11983"/>
                    <a:pt x="54445" y="11997"/>
                    <a:pt x="54421" y="12021"/>
                  </a:cubicBezTo>
                  <a:cubicBezTo>
                    <a:pt x="53568" y="12877"/>
                    <a:pt x="53191" y="13192"/>
                    <a:pt x="53116" y="13192"/>
                  </a:cubicBezTo>
                  <a:cubicBezTo>
                    <a:pt x="52992" y="13192"/>
                    <a:pt x="53707" y="12316"/>
                    <a:pt x="54467" y="11600"/>
                  </a:cubicBezTo>
                  <a:close/>
                  <a:moveTo>
                    <a:pt x="40600" y="11840"/>
                  </a:moveTo>
                  <a:cubicBezTo>
                    <a:pt x="40427" y="12273"/>
                    <a:pt x="40326" y="12706"/>
                    <a:pt x="40329" y="13133"/>
                  </a:cubicBezTo>
                  <a:cubicBezTo>
                    <a:pt x="39394" y="13968"/>
                    <a:pt x="38963" y="14281"/>
                    <a:pt x="38844" y="14281"/>
                  </a:cubicBezTo>
                  <a:cubicBezTo>
                    <a:pt x="38568" y="14281"/>
                    <a:pt x="39954" y="12607"/>
                    <a:pt x="40600" y="11840"/>
                  </a:cubicBezTo>
                  <a:close/>
                  <a:moveTo>
                    <a:pt x="47994" y="3713"/>
                  </a:moveTo>
                  <a:lnTo>
                    <a:pt x="47994" y="3713"/>
                  </a:lnTo>
                  <a:cubicBezTo>
                    <a:pt x="46484" y="5191"/>
                    <a:pt x="44994" y="6680"/>
                    <a:pt x="43548" y="8213"/>
                  </a:cubicBezTo>
                  <a:cubicBezTo>
                    <a:pt x="42708" y="8929"/>
                    <a:pt x="41755" y="9873"/>
                    <a:pt x="41103" y="10890"/>
                  </a:cubicBezTo>
                  <a:cubicBezTo>
                    <a:pt x="40029" y="12105"/>
                    <a:pt x="38987" y="13352"/>
                    <a:pt x="37979" y="14631"/>
                  </a:cubicBezTo>
                  <a:cubicBezTo>
                    <a:pt x="37093" y="11225"/>
                    <a:pt x="40820" y="6473"/>
                    <a:pt x="42916" y="4478"/>
                  </a:cubicBezTo>
                  <a:cubicBezTo>
                    <a:pt x="43072" y="4328"/>
                    <a:pt x="43404" y="4085"/>
                    <a:pt x="43840" y="3793"/>
                  </a:cubicBezTo>
                  <a:lnTo>
                    <a:pt x="43840" y="3793"/>
                  </a:lnTo>
                  <a:cubicBezTo>
                    <a:pt x="42714" y="4743"/>
                    <a:pt x="41700" y="5806"/>
                    <a:pt x="40944" y="7102"/>
                  </a:cubicBezTo>
                  <a:cubicBezTo>
                    <a:pt x="40894" y="7188"/>
                    <a:pt x="40972" y="7283"/>
                    <a:pt x="41053" y="7283"/>
                  </a:cubicBezTo>
                  <a:cubicBezTo>
                    <a:pt x="41081" y="7283"/>
                    <a:pt x="41108" y="7272"/>
                    <a:pt x="41132" y="7246"/>
                  </a:cubicBezTo>
                  <a:cubicBezTo>
                    <a:pt x="41937" y="6360"/>
                    <a:pt x="42815" y="5575"/>
                    <a:pt x="43730" y="4824"/>
                  </a:cubicBezTo>
                  <a:lnTo>
                    <a:pt x="43730" y="4824"/>
                  </a:lnTo>
                  <a:cubicBezTo>
                    <a:pt x="41859" y="6525"/>
                    <a:pt x="40081" y="8288"/>
                    <a:pt x="38686" y="10442"/>
                  </a:cubicBezTo>
                  <a:cubicBezTo>
                    <a:pt x="38630" y="10532"/>
                    <a:pt x="38708" y="10610"/>
                    <a:pt x="38791" y="10610"/>
                  </a:cubicBezTo>
                  <a:cubicBezTo>
                    <a:pt x="38818" y="10610"/>
                    <a:pt x="38845" y="10602"/>
                    <a:pt x="38868" y="10584"/>
                  </a:cubicBezTo>
                  <a:cubicBezTo>
                    <a:pt x="39373" y="10159"/>
                    <a:pt x="39850" y="9709"/>
                    <a:pt x="40338" y="9270"/>
                  </a:cubicBezTo>
                  <a:lnTo>
                    <a:pt x="40338" y="9270"/>
                  </a:lnTo>
                  <a:cubicBezTo>
                    <a:pt x="39469" y="10324"/>
                    <a:pt x="38655" y="11424"/>
                    <a:pt x="37936" y="12599"/>
                  </a:cubicBezTo>
                  <a:cubicBezTo>
                    <a:pt x="37884" y="12681"/>
                    <a:pt x="37959" y="12769"/>
                    <a:pt x="38038" y="12769"/>
                  </a:cubicBezTo>
                  <a:cubicBezTo>
                    <a:pt x="38064" y="12769"/>
                    <a:pt x="38090" y="12759"/>
                    <a:pt x="38112" y="12737"/>
                  </a:cubicBezTo>
                  <a:cubicBezTo>
                    <a:pt x="38793" y="12056"/>
                    <a:pt x="39475" y="11369"/>
                    <a:pt x="40159" y="10685"/>
                  </a:cubicBezTo>
                  <a:lnTo>
                    <a:pt x="40159" y="10685"/>
                  </a:lnTo>
                  <a:cubicBezTo>
                    <a:pt x="39010" y="11961"/>
                    <a:pt x="37942" y="13349"/>
                    <a:pt x="38187" y="13967"/>
                  </a:cubicBezTo>
                  <a:cubicBezTo>
                    <a:pt x="38199" y="13997"/>
                    <a:pt x="38225" y="14010"/>
                    <a:pt x="38251" y="14010"/>
                  </a:cubicBezTo>
                  <a:cubicBezTo>
                    <a:pt x="38288" y="14010"/>
                    <a:pt x="38324" y="13982"/>
                    <a:pt x="38308" y="13935"/>
                  </a:cubicBezTo>
                  <a:cubicBezTo>
                    <a:pt x="37924" y="12810"/>
                    <a:pt x="42416" y="8713"/>
                    <a:pt x="43127" y="7925"/>
                  </a:cubicBezTo>
                  <a:cubicBezTo>
                    <a:pt x="43326" y="7702"/>
                    <a:pt x="43531" y="7483"/>
                    <a:pt x="43733" y="7261"/>
                  </a:cubicBezTo>
                  <a:cubicBezTo>
                    <a:pt x="44267" y="6781"/>
                    <a:pt x="44810" y="6308"/>
                    <a:pt x="45370" y="5858"/>
                  </a:cubicBezTo>
                  <a:cubicBezTo>
                    <a:pt x="46239" y="5162"/>
                    <a:pt x="47154" y="4472"/>
                    <a:pt x="47994" y="3713"/>
                  </a:cubicBezTo>
                  <a:close/>
                  <a:moveTo>
                    <a:pt x="54588" y="12249"/>
                  </a:moveTo>
                  <a:cubicBezTo>
                    <a:pt x="54675" y="12876"/>
                    <a:pt x="54698" y="13523"/>
                    <a:pt x="54738" y="14161"/>
                  </a:cubicBezTo>
                  <a:cubicBezTo>
                    <a:pt x="53967" y="14533"/>
                    <a:pt x="53225" y="14969"/>
                    <a:pt x="52527" y="15466"/>
                  </a:cubicBezTo>
                  <a:cubicBezTo>
                    <a:pt x="53199" y="14830"/>
                    <a:pt x="53863" y="14184"/>
                    <a:pt x="54510" y="13511"/>
                  </a:cubicBezTo>
                  <a:cubicBezTo>
                    <a:pt x="54611" y="13407"/>
                    <a:pt x="54519" y="13277"/>
                    <a:pt x="54408" y="13277"/>
                  </a:cubicBezTo>
                  <a:cubicBezTo>
                    <a:pt x="54377" y="13277"/>
                    <a:pt x="54344" y="13288"/>
                    <a:pt x="54314" y="13312"/>
                  </a:cubicBezTo>
                  <a:cubicBezTo>
                    <a:pt x="52459" y="14787"/>
                    <a:pt x="51730" y="15317"/>
                    <a:pt x="51628" y="15317"/>
                  </a:cubicBezTo>
                  <a:cubicBezTo>
                    <a:pt x="51423" y="15317"/>
                    <a:pt x="53777" y="13155"/>
                    <a:pt x="54588" y="12249"/>
                  </a:cubicBezTo>
                  <a:close/>
                  <a:moveTo>
                    <a:pt x="40727" y="14498"/>
                  </a:moveTo>
                  <a:cubicBezTo>
                    <a:pt x="40831" y="14712"/>
                    <a:pt x="40947" y="14920"/>
                    <a:pt x="41074" y="15119"/>
                  </a:cubicBezTo>
                  <a:cubicBezTo>
                    <a:pt x="41061" y="15116"/>
                    <a:pt x="41048" y="15114"/>
                    <a:pt x="41036" y="15114"/>
                  </a:cubicBezTo>
                  <a:cubicBezTo>
                    <a:pt x="41004" y="15114"/>
                    <a:pt x="40973" y="15124"/>
                    <a:pt x="40947" y="15142"/>
                  </a:cubicBezTo>
                  <a:cubicBezTo>
                    <a:pt x="40232" y="15737"/>
                    <a:pt x="39896" y="15955"/>
                    <a:pt x="39788" y="15955"/>
                  </a:cubicBezTo>
                  <a:cubicBezTo>
                    <a:pt x="39555" y="15955"/>
                    <a:pt x="40365" y="14953"/>
                    <a:pt x="40727" y="14498"/>
                  </a:cubicBezTo>
                  <a:close/>
                  <a:moveTo>
                    <a:pt x="53846" y="10874"/>
                  </a:moveTo>
                  <a:cubicBezTo>
                    <a:pt x="54053" y="10874"/>
                    <a:pt x="54232" y="10994"/>
                    <a:pt x="54363" y="11285"/>
                  </a:cubicBezTo>
                  <a:cubicBezTo>
                    <a:pt x="53786" y="11758"/>
                    <a:pt x="53186" y="12328"/>
                    <a:pt x="53100" y="12328"/>
                  </a:cubicBezTo>
                  <a:cubicBezTo>
                    <a:pt x="53039" y="12328"/>
                    <a:pt x="53232" y="12047"/>
                    <a:pt x="53866" y="11253"/>
                  </a:cubicBezTo>
                  <a:cubicBezTo>
                    <a:pt x="53954" y="11144"/>
                    <a:pt x="53859" y="10998"/>
                    <a:pt x="53756" y="10998"/>
                  </a:cubicBezTo>
                  <a:cubicBezTo>
                    <a:pt x="53723" y="10998"/>
                    <a:pt x="53690" y="11013"/>
                    <a:pt x="53661" y="11048"/>
                  </a:cubicBezTo>
                  <a:lnTo>
                    <a:pt x="51938" y="13202"/>
                  </a:lnTo>
                  <a:cubicBezTo>
                    <a:pt x="51846" y="13316"/>
                    <a:pt x="51931" y="13449"/>
                    <a:pt x="52041" y="13449"/>
                  </a:cubicBezTo>
                  <a:cubicBezTo>
                    <a:pt x="52074" y="13449"/>
                    <a:pt x="52109" y="13437"/>
                    <a:pt x="52143" y="13410"/>
                  </a:cubicBezTo>
                  <a:cubicBezTo>
                    <a:pt x="53119" y="12638"/>
                    <a:pt x="53493" y="12341"/>
                    <a:pt x="53512" y="12341"/>
                  </a:cubicBezTo>
                  <a:lnTo>
                    <a:pt x="53512" y="12341"/>
                  </a:lnTo>
                  <a:cubicBezTo>
                    <a:pt x="53557" y="12341"/>
                    <a:pt x="51462" y="14126"/>
                    <a:pt x="50841" y="15067"/>
                  </a:cubicBezTo>
                  <a:cubicBezTo>
                    <a:pt x="50778" y="15160"/>
                    <a:pt x="50867" y="15284"/>
                    <a:pt x="50965" y="15284"/>
                  </a:cubicBezTo>
                  <a:cubicBezTo>
                    <a:pt x="50988" y="15284"/>
                    <a:pt x="51012" y="15277"/>
                    <a:pt x="51034" y="15261"/>
                  </a:cubicBezTo>
                  <a:cubicBezTo>
                    <a:pt x="52531" y="14177"/>
                    <a:pt x="52106" y="14519"/>
                    <a:pt x="53195" y="13591"/>
                  </a:cubicBezTo>
                  <a:lnTo>
                    <a:pt x="53195" y="13591"/>
                  </a:lnTo>
                  <a:cubicBezTo>
                    <a:pt x="52455" y="14222"/>
                    <a:pt x="51158" y="15350"/>
                    <a:pt x="50434" y="16118"/>
                  </a:cubicBezTo>
                  <a:cubicBezTo>
                    <a:pt x="50346" y="16211"/>
                    <a:pt x="50424" y="16358"/>
                    <a:pt x="50529" y="16358"/>
                  </a:cubicBezTo>
                  <a:cubicBezTo>
                    <a:pt x="50552" y="16358"/>
                    <a:pt x="50577" y="16351"/>
                    <a:pt x="50601" y="16335"/>
                  </a:cubicBezTo>
                  <a:cubicBezTo>
                    <a:pt x="50709" y="16265"/>
                    <a:pt x="53112" y="14499"/>
                    <a:pt x="53174" y="14499"/>
                  </a:cubicBezTo>
                  <a:lnTo>
                    <a:pt x="53174" y="14499"/>
                  </a:lnTo>
                  <a:cubicBezTo>
                    <a:pt x="53177" y="14499"/>
                    <a:pt x="53175" y="14503"/>
                    <a:pt x="53168" y="14510"/>
                  </a:cubicBezTo>
                  <a:cubicBezTo>
                    <a:pt x="52039" y="15691"/>
                    <a:pt x="50786" y="16762"/>
                    <a:pt x="49559" y="17859"/>
                  </a:cubicBezTo>
                  <a:cubicBezTo>
                    <a:pt x="49977" y="16381"/>
                    <a:pt x="50436" y="14975"/>
                    <a:pt x="51297" y="13537"/>
                  </a:cubicBezTo>
                  <a:lnTo>
                    <a:pt x="51297" y="13540"/>
                  </a:lnTo>
                  <a:cubicBezTo>
                    <a:pt x="51619" y="13006"/>
                    <a:pt x="52977" y="10874"/>
                    <a:pt x="53846" y="10874"/>
                  </a:cubicBezTo>
                  <a:close/>
                  <a:moveTo>
                    <a:pt x="41178" y="15284"/>
                  </a:moveTo>
                  <a:cubicBezTo>
                    <a:pt x="41674" y="16034"/>
                    <a:pt x="42310" y="16710"/>
                    <a:pt x="43031" y="17307"/>
                  </a:cubicBezTo>
                  <a:cubicBezTo>
                    <a:pt x="42631" y="17623"/>
                    <a:pt x="42161" y="17998"/>
                    <a:pt x="41980" y="17998"/>
                  </a:cubicBezTo>
                  <a:cubicBezTo>
                    <a:pt x="41826" y="17998"/>
                    <a:pt x="41879" y="17730"/>
                    <a:pt x="42356" y="16932"/>
                  </a:cubicBezTo>
                  <a:cubicBezTo>
                    <a:pt x="42412" y="16839"/>
                    <a:pt x="42328" y="16713"/>
                    <a:pt x="42231" y="16713"/>
                  </a:cubicBezTo>
                  <a:cubicBezTo>
                    <a:pt x="42208" y="16713"/>
                    <a:pt x="42185" y="16720"/>
                    <a:pt x="42162" y="16736"/>
                  </a:cubicBezTo>
                  <a:cubicBezTo>
                    <a:pt x="41644" y="17109"/>
                    <a:pt x="41314" y="17354"/>
                    <a:pt x="41193" y="17354"/>
                  </a:cubicBezTo>
                  <a:cubicBezTo>
                    <a:pt x="41059" y="17354"/>
                    <a:pt x="41184" y="17051"/>
                    <a:pt x="41599" y="16285"/>
                  </a:cubicBezTo>
                  <a:cubicBezTo>
                    <a:pt x="41659" y="16176"/>
                    <a:pt x="41576" y="16077"/>
                    <a:pt x="41475" y="16077"/>
                  </a:cubicBezTo>
                  <a:cubicBezTo>
                    <a:pt x="41454" y="16077"/>
                    <a:pt x="41431" y="16082"/>
                    <a:pt x="41409" y="16092"/>
                  </a:cubicBezTo>
                  <a:cubicBezTo>
                    <a:pt x="40960" y="16295"/>
                    <a:pt x="40699" y="16391"/>
                    <a:pt x="40577" y="16391"/>
                  </a:cubicBezTo>
                  <a:cubicBezTo>
                    <a:pt x="40328" y="16391"/>
                    <a:pt x="40660" y="15995"/>
                    <a:pt x="41169" y="15315"/>
                  </a:cubicBezTo>
                  <a:cubicBezTo>
                    <a:pt x="41178" y="15304"/>
                    <a:pt x="41175" y="15295"/>
                    <a:pt x="41178" y="15284"/>
                  </a:cubicBezTo>
                  <a:close/>
                  <a:moveTo>
                    <a:pt x="39788" y="14044"/>
                  </a:moveTo>
                  <a:cubicBezTo>
                    <a:pt x="39870" y="14044"/>
                    <a:pt x="39479" y="14454"/>
                    <a:pt x="38770" y="15494"/>
                  </a:cubicBezTo>
                  <a:cubicBezTo>
                    <a:pt x="38701" y="15594"/>
                    <a:pt x="38796" y="15709"/>
                    <a:pt x="38897" y="15709"/>
                  </a:cubicBezTo>
                  <a:cubicBezTo>
                    <a:pt x="38920" y="15709"/>
                    <a:pt x="38942" y="15703"/>
                    <a:pt x="38964" y="15691"/>
                  </a:cubicBezTo>
                  <a:cubicBezTo>
                    <a:pt x="39628" y="15297"/>
                    <a:pt x="39916" y="15129"/>
                    <a:pt x="39983" y="15129"/>
                  </a:cubicBezTo>
                  <a:cubicBezTo>
                    <a:pt x="40105" y="15129"/>
                    <a:pt x="39496" y="15686"/>
                    <a:pt x="39093" y="16464"/>
                  </a:cubicBezTo>
                  <a:cubicBezTo>
                    <a:pt x="39042" y="16565"/>
                    <a:pt x="39118" y="16681"/>
                    <a:pt x="39216" y="16681"/>
                  </a:cubicBezTo>
                  <a:cubicBezTo>
                    <a:pt x="39239" y="16681"/>
                    <a:pt x="39263" y="16675"/>
                    <a:pt x="39287" y="16661"/>
                  </a:cubicBezTo>
                  <a:cubicBezTo>
                    <a:pt x="39899" y="16298"/>
                    <a:pt x="40190" y="16081"/>
                    <a:pt x="40243" y="16081"/>
                  </a:cubicBezTo>
                  <a:cubicBezTo>
                    <a:pt x="40303" y="16081"/>
                    <a:pt x="40061" y="16355"/>
                    <a:pt x="39633" y="17004"/>
                  </a:cubicBezTo>
                  <a:cubicBezTo>
                    <a:pt x="39565" y="17106"/>
                    <a:pt x="39657" y="17215"/>
                    <a:pt x="39759" y="17215"/>
                  </a:cubicBezTo>
                  <a:cubicBezTo>
                    <a:pt x="39782" y="17215"/>
                    <a:pt x="39805" y="17210"/>
                    <a:pt x="39827" y="17198"/>
                  </a:cubicBezTo>
                  <a:cubicBezTo>
                    <a:pt x="40261" y="16961"/>
                    <a:pt x="40527" y="16852"/>
                    <a:pt x="40670" y="16852"/>
                  </a:cubicBezTo>
                  <a:cubicBezTo>
                    <a:pt x="40967" y="16852"/>
                    <a:pt x="40737" y="17319"/>
                    <a:pt x="40387" y="18084"/>
                  </a:cubicBezTo>
                  <a:cubicBezTo>
                    <a:pt x="40372" y="18113"/>
                    <a:pt x="40369" y="18148"/>
                    <a:pt x="40375" y="18179"/>
                  </a:cubicBezTo>
                  <a:cubicBezTo>
                    <a:pt x="39402" y="17224"/>
                    <a:pt x="38525" y="16193"/>
                    <a:pt x="38080" y="14998"/>
                  </a:cubicBezTo>
                  <a:cubicBezTo>
                    <a:pt x="39186" y="14429"/>
                    <a:pt x="39709" y="14044"/>
                    <a:pt x="39788" y="14044"/>
                  </a:cubicBezTo>
                  <a:close/>
                  <a:moveTo>
                    <a:pt x="41470" y="17765"/>
                  </a:moveTo>
                  <a:cubicBezTo>
                    <a:pt x="41642" y="17765"/>
                    <a:pt x="41476" y="18095"/>
                    <a:pt x="40976" y="18751"/>
                  </a:cubicBezTo>
                  <a:cubicBezTo>
                    <a:pt x="40808" y="18598"/>
                    <a:pt x="40647" y="18439"/>
                    <a:pt x="40482" y="18280"/>
                  </a:cubicBezTo>
                  <a:lnTo>
                    <a:pt x="40482" y="18280"/>
                  </a:lnTo>
                  <a:cubicBezTo>
                    <a:pt x="40493" y="18283"/>
                    <a:pt x="40505" y="18285"/>
                    <a:pt x="40517" y="18285"/>
                  </a:cubicBezTo>
                  <a:cubicBezTo>
                    <a:pt x="40549" y="18285"/>
                    <a:pt x="40581" y="18274"/>
                    <a:pt x="40609" y="18254"/>
                  </a:cubicBezTo>
                  <a:cubicBezTo>
                    <a:pt x="41063" y="17928"/>
                    <a:pt x="41350" y="17765"/>
                    <a:pt x="41470" y="17765"/>
                  </a:cubicBezTo>
                  <a:close/>
                  <a:moveTo>
                    <a:pt x="43317" y="17547"/>
                  </a:moveTo>
                  <a:cubicBezTo>
                    <a:pt x="43531" y="17715"/>
                    <a:pt x="43753" y="17873"/>
                    <a:pt x="43978" y="18026"/>
                  </a:cubicBezTo>
                  <a:cubicBezTo>
                    <a:pt x="43275" y="18408"/>
                    <a:pt x="42747" y="18764"/>
                    <a:pt x="42594" y="18764"/>
                  </a:cubicBezTo>
                  <a:cubicBezTo>
                    <a:pt x="42450" y="18764"/>
                    <a:pt x="42636" y="18450"/>
                    <a:pt x="43317" y="17550"/>
                  </a:cubicBezTo>
                  <a:lnTo>
                    <a:pt x="43317" y="17547"/>
                  </a:lnTo>
                  <a:close/>
                  <a:moveTo>
                    <a:pt x="42438" y="18157"/>
                  </a:moveTo>
                  <a:cubicBezTo>
                    <a:pt x="42487" y="18157"/>
                    <a:pt x="42222" y="18466"/>
                    <a:pt x="41579" y="19302"/>
                  </a:cubicBezTo>
                  <a:cubicBezTo>
                    <a:pt x="41461" y="19196"/>
                    <a:pt x="41342" y="19086"/>
                    <a:pt x="41224" y="18979"/>
                  </a:cubicBezTo>
                  <a:cubicBezTo>
                    <a:pt x="41953" y="18527"/>
                    <a:pt x="42384" y="18157"/>
                    <a:pt x="42438" y="18157"/>
                  </a:cubicBezTo>
                  <a:close/>
                  <a:moveTo>
                    <a:pt x="44319" y="18252"/>
                  </a:moveTo>
                  <a:cubicBezTo>
                    <a:pt x="44518" y="18379"/>
                    <a:pt x="44714" y="18506"/>
                    <a:pt x="44919" y="18621"/>
                  </a:cubicBezTo>
                  <a:cubicBezTo>
                    <a:pt x="44432" y="18997"/>
                    <a:pt x="43697" y="19550"/>
                    <a:pt x="43496" y="19550"/>
                  </a:cubicBezTo>
                  <a:cubicBezTo>
                    <a:pt x="43341" y="19550"/>
                    <a:pt x="43499" y="19226"/>
                    <a:pt x="44319" y="18252"/>
                  </a:cubicBezTo>
                  <a:close/>
                  <a:moveTo>
                    <a:pt x="57896" y="13713"/>
                  </a:moveTo>
                  <a:lnTo>
                    <a:pt x="57896" y="13713"/>
                  </a:lnTo>
                  <a:cubicBezTo>
                    <a:pt x="56785" y="14882"/>
                    <a:pt x="55671" y="16052"/>
                    <a:pt x="54553" y="17218"/>
                  </a:cubicBezTo>
                  <a:cubicBezTo>
                    <a:pt x="52766" y="18887"/>
                    <a:pt x="51049" y="20622"/>
                    <a:pt x="49400" y="22423"/>
                  </a:cubicBezTo>
                  <a:cubicBezTo>
                    <a:pt x="50076" y="21612"/>
                    <a:pt x="50745" y="20801"/>
                    <a:pt x="51409" y="19987"/>
                  </a:cubicBezTo>
                  <a:cubicBezTo>
                    <a:pt x="52789" y="18537"/>
                    <a:pt x="54126" y="17042"/>
                    <a:pt x="55373" y="15451"/>
                  </a:cubicBezTo>
                  <a:cubicBezTo>
                    <a:pt x="55414" y="15396"/>
                    <a:pt x="55414" y="15318"/>
                    <a:pt x="55367" y="15266"/>
                  </a:cubicBezTo>
                  <a:cubicBezTo>
                    <a:pt x="56153" y="14530"/>
                    <a:pt x="57042" y="13855"/>
                    <a:pt x="57896" y="13713"/>
                  </a:cubicBezTo>
                  <a:close/>
                  <a:moveTo>
                    <a:pt x="57466" y="15010"/>
                  </a:moveTo>
                  <a:cubicBezTo>
                    <a:pt x="57599" y="15010"/>
                    <a:pt x="56095" y="16565"/>
                    <a:pt x="55832" y="16834"/>
                  </a:cubicBezTo>
                  <a:cubicBezTo>
                    <a:pt x="54828" y="17859"/>
                    <a:pt x="53806" y="18875"/>
                    <a:pt x="52795" y="19897"/>
                  </a:cubicBezTo>
                  <a:cubicBezTo>
                    <a:pt x="51837" y="20864"/>
                    <a:pt x="50901" y="21857"/>
                    <a:pt x="49969" y="22848"/>
                  </a:cubicBezTo>
                  <a:cubicBezTo>
                    <a:pt x="51964" y="20648"/>
                    <a:pt x="53967" y="18454"/>
                    <a:pt x="55974" y="16265"/>
                  </a:cubicBezTo>
                  <a:cubicBezTo>
                    <a:pt x="56040" y="16205"/>
                    <a:pt x="56107" y="16141"/>
                    <a:pt x="56176" y="16081"/>
                  </a:cubicBezTo>
                  <a:cubicBezTo>
                    <a:pt x="57053" y="15293"/>
                    <a:pt x="57409" y="15010"/>
                    <a:pt x="57466" y="15010"/>
                  </a:cubicBezTo>
                  <a:close/>
                  <a:moveTo>
                    <a:pt x="36149" y="21730"/>
                  </a:moveTo>
                  <a:lnTo>
                    <a:pt x="36149" y="21730"/>
                  </a:lnTo>
                  <a:cubicBezTo>
                    <a:pt x="35903" y="22054"/>
                    <a:pt x="35658" y="22380"/>
                    <a:pt x="35424" y="22715"/>
                  </a:cubicBezTo>
                  <a:cubicBezTo>
                    <a:pt x="35350" y="22820"/>
                    <a:pt x="35453" y="22930"/>
                    <a:pt x="35559" y="22930"/>
                  </a:cubicBezTo>
                  <a:cubicBezTo>
                    <a:pt x="35582" y="22930"/>
                    <a:pt x="35605" y="22925"/>
                    <a:pt x="35626" y="22914"/>
                  </a:cubicBezTo>
                  <a:cubicBezTo>
                    <a:pt x="35803" y="22822"/>
                    <a:pt x="35926" y="22780"/>
                    <a:pt x="36003" y="22780"/>
                  </a:cubicBezTo>
                  <a:cubicBezTo>
                    <a:pt x="36273" y="22780"/>
                    <a:pt x="35983" y="23294"/>
                    <a:pt x="35505" y="23948"/>
                  </a:cubicBezTo>
                  <a:cubicBezTo>
                    <a:pt x="35005" y="22472"/>
                    <a:pt x="35389" y="21892"/>
                    <a:pt x="36149" y="21730"/>
                  </a:cubicBezTo>
                  <a:close/>
                  <a:moveTo>
                    <a:pt x="46089" y="19230"/>
                  </a:moveTo>
                  <a:cubicBezTo>
                    <a:pt x="46372" y="19366"/>
                    <a:pt x="46657" y="19490"/>
                    <a:pt x="46943" y="19603"/>
                  </a:cubicBezTo>
                  <a:cubicBezTo>
                    <a:pt x="44608" y="21320"/>
                    <a:pt x="42468" y="23289"/>
                    <a:pt x="40450" y="25408"/>
                  </a:cubicBezTo>
                  <a:cubicBezTo>
                    <a:pt x="42278" y="23307"/>
                    <a:pt x="44146" y="21234"/>
                    <a:pt x="46089" y="19230"/>
                  </a:cubicBezTo>
                  <a:close/>
                  <a:moveTo>
                    <a:pt x="49611" y="22848"/>
                  </a:moveTo>
                  <a:cubicBezTo>
                    <a:pt x="48869" y="23670"/>
                    <a:pt x="48121" y="24487"/>
                    <a:pt x="47379" y="25310"/>
                  </a:cubicBezTo>
                  <a:cubicBezTo>
                    <a:pt x="45800" y="27071"/>
                    <a:pt x="44247" y="28861"/>
                    <a:pt x="42694" y="30651"/>
                  </a:cubicBezTo>
                  <a:cubicBezTo>
                    <a:pt x="43912" y="29179"/>
                    <a:pt x="45139" y="27712"/>
                    <a:pt x="46377" y="26254"/>
                  </a:cubicBezTo>
                  <a:cubicBezTo>
                    <a:pt x="47454" y="25117"/>
                    <a:pt x="48531" y="23979"/>
                    <a:pt x="49611" y="22848"/>
                  </a:cubicBezTo>
                  <a:close/>
                  <a:moveTo>
                    <a:pt x="28713" y="28360"/>
                  </a:moveTo>
                  <a:cubicBezTo>
                    <a:pt x="28755" y="28360"/>
                    <a:pt x="27453" y="30067"/>
                    <a:pt x="26119" y="31685"/>
                  </a:cubicBezTo>
                  <a:cubicBezTo>
                    <a:pt x="25233" y="32762"/>
                    <a:pt x="24321" y="33818"/>
                    <a:pt x="23408" y="34875"/>
                  </a:cubicBezTo>
                  <a:cubicBezTo>
                    <a:pt x="24592" y="33452"/>
                    <a:pt x="25770" y="32025"/>
                    <a:pt x="26919" y="30570"/>
                  </a:cubicBezTo>
                  <a:cubicBezTo>
                    <a:pt x="28183" y="28969"/>
                    <a:pt x="28688" y="28360"/>
                    <a:pt x="28713" y="28360"/>
                  </a:cubicBezTo>
                  <a:close/>
                  <a:moveTo>
                    <a:pt x="48750" y="22695"/>
                  </a:moveTo>
                  <a:lnTo>
                    <a:pt x="48750" y="22695"/>
                  </a:lnTo>
                  <a:cubicBezTo>
                    <a:pt x="44406" y="27698"/>
                    <a:pt x="39988" y="32637"/>
                    <a:pt x="35496" y="37511"/>
                  </a:cubicBezTo>
                  <a:cubicBezTo>
                    <a:pt x="38314" y="34072"/>
                    <a:pt x="41045" y="30570"/>
                    <a:pt x="44125" y="27354"/>
                  </a:cubicBezTo>
                  <a:cubicBezTo>
                    <a:pt x="45644" y="25769"/>
                    <a:pt x="47206" y="24239"/>
                    <a:pt x="48750" y="22695"/>
                  </a:cubicBezTo>
                  <a:close/>
                  <a:moveTo>
                    <a:pt x="46258" y="20583"/>
                  </a:moveTo>
                  <a:cubicBezTo>
                    <a:pt x="46470" y="20583"/>
                    <a:pt x="46135" y="21188"/>
                    <a:pt x="44616" y="23015"/>
                  </a:cubicBezTo>
                  <a:cubicBezTo>
                    <a:pt x="43626" y="24207"/>
                    <a:pt x="42601" y="25388"/>
                    <a:pt x="41562" y="26566"/>
                  </a:cubicBezTo>
                  <a:cubicBezTo>
                    <a:pt x="40805" y="27369"/>
                    <a:pt x="40052" y="28177"/>
                    <a:pt x="39304" y="28988"/>
                  </a:cubicBezTo>
                  <a:cubicBezTo>
                    <a:pt x="39737" y="28523"/>
                    <a:pt x="40182" y="28062"/>
                    <a:pt x="40638" y="27605"/>
                  </a:cubicBezTo>
                  <a:lnTo>
                    <a:pt x="40638" y="27605"/>
                  </a:lnTo>
                  <a:cubicBezTo>
                    <a:pt x="39241" y="29164"/>
                    <a:pt x="37809" y="30709"/>
                    <a:pt x="36362" y="32236"/>
                  </a:cubicBezTo>
                  <a:cubicBezTo>
                    <a:pt x="37061" y="31454"/>
                    <a:pt x="37765" y="30674"/>
                    <a:pt x="38473" y="29895"/>
                  </a:cubicBezTo>
                  <a:lnTo>
                    <a:pt x="38473" y="29895"/>
                  </a:lnTo>
                  <a:cubicBezTo>
                    <a:pt x="37523" y="30928"/>
                    <a:pt x="36576" y="31968"/>
                    <a:pt x="35632" y="33007"/>
                  </a:cubicBezTo>
                  <a:cubicBezTo>
                    <a:pt x="34125" y="34586"/>
                    <a:pt x="32603" y="36145"/>
                    <a:pt x="31091" y="37681"/>
                  </a:cubicBezTo>
                  <a:cubicBezTo>
                    <a:pt x="32286" y="36154"/>
                    <a:pt x="33478" y="34632"/>
                    <a:pt x="34691" y="33134"/>
                  </a:cubicBezTo>
                  <a:cubicBezTo>
                    <a:pt x="36651" y="30709"/>
                    <a:pt x="38660" y="28316"/>
                    <a:pt x="40673" y="25931"/>
                  </a:cubicBezTo>
                  <a:cubicBezTo>
                    <a:pt x="41654" y="24765"/>
                    <a:pt x="42702" y="23665"/>
                    <a:pt x="43770" y="22579"/>
                  </a:cubicBezTo>
                  <a:cubicBezTo>
                    <a:pt x="44411" y="21928"/>
                    <a:pt x="45943" y="20583"/>
                    <a:pt x="46258" y="20583"/>
                  </a:cubicBezTo>
                  <a:close/>
                  <a:moveTo>
                    <a:pt x="38830" y="23803"/>
                  </a:moveTo>
                  <a:cubicBezTo>
                    <a:pt x="38936" y="23803"/>
                    <a:pt x="38791" y="24073"/>
                    <a:pt x="38233" y="24776"/>
                  </a:cubicBezTo>
                  <a:cubicBezTo>
                    <a:pt x="37852" y="25258"/>
                    <a:pt x="37456" y="25729"/>
                    <a:pt x="37067" y="26202"/>
                  </a:cubicBezTo>
                  <a:cubicBezTo>
                    <a:pt x="36397" y="26924"/>
                    <a:pt x="35742" y="27660"/>
                    <a:pt x="35101" y="28408"/>
                  </a:cubicBezTo>
                  <a:cubicBezTo>
                    <a:pt x="33262" y="30311"/>
                    <a:pt x="31501" y="32311"/>
                    <a:pt x="29685" y="34217"/>
                  </a:cubicBezTo>
                  <a:cubicBezTo>
                    <a:pt x="27825" y="36168"/>
                    <a:pt x="26007" y="38149"/>
                    <a:pt x="24228" y="40161"/>
                  </a:cubicBezTo>
                  <a:cubicBezTo>
                    <a:pt x="23977" y="40415"/>
                    <a:pt x="23732" y="40675"/>
                    <a:pt x="23483" y="40932"/>
                  </a:cubicBezTo>
                  <a:cubicBezTo>
                    <a:pt x="24941" y="39073"/>
                    <a:pt x="26382" y="37205"/>
                    <a:pt x="27846" y="35357"/>
                  </a:cubicBezTo>
                  <a:cubicBezTo>
                    <a:pt x="30663" y="32262"/>
                    <a:pt x="33467" y="29150"/>
                    <a:pt x="36209" y="25992"/>
                  </a:cubicBezTo>
                  <a:cubicBezTo>
                    <a:pt x="37168" y="25093"/>
                    <a:pt x="38599" y="23803"/>
                    <a:pt x="38830" y="23803"/>
                  </a:cubicBezTo>
                  <a:close/>
                  <a:moveTo>
                    <a:pt x="42968" y="27320"/>
                  </a:moveTo>
                  <a:lnTo>
                    <a:pt x="42968" y="27320"/>
                  </a:lnTo>
                  <a:cubicBezTo>
                    <a:pt x="39538" y="31321"/>
                    <a:pt x="36244" y="35435"/>
                    <a:pt x="32632" y="39286"/>
                  </a:cubicBezTo>
                  <a:cubicBezTo>
                    <a:pt x="31529" y="40461"/>
                    <a:pt x="30415" y="41628"/>
                    <a:pt x="29306" y="42797"/>
                  </a:cubicBezTo>
                  <a:cubicBezTo>
                    <a:pt x="30323" y="41365"/>
                    <a:pt x="31350" y="39973"/>
                    <a:pt x="32413" y="38663"/>
                  </a:cubicBezTo>
                  <a:cubicBezTo>
                    <a:pt x="35678" y="34641"/>
                    <a:pt x="39313" y="30977"/>
                    <a:pt x="42968" y="27320"/>
                  </a:cubicBezTo>
                  <a:close/>
                  <a:moveTo>
                    <a:pt x="33213" y="34029"/>
                  </a:moveTo>
                  <a:cubicBezTo>
                    <a:pt x="31541" y="36200"/>
                    <a:pt x="29895" y="38397"/>
                    <a:pt x="28233" y="40559"/>
                  </a:cubicBezTo>
                  <a:cubicBezTo>
                    <a:pt x="26630" y="42162"/>
                    <a:pt x="25022" y="43761"/>
                    <a:pt x="23411" y="45355"/>
                  </a:cubicBezTo>
                  <a:cubicBezTo>
                    <a:pt x="26821" y="41708"/>
                    <a:pt x="30025" y="37877"/>
                    <a:pt x="33213" y="34029"/>
                  </a:cubicBezTo>
                  <a:close/>
                  <a:moveTo>
                    <a:pt x="54776" y="14576"/>
                  </a:moveTo>
                  <a:cubicBezTo>
                    <a:pt x="54796" y="14833"/>
                    <a:pt x="54833" y="15090"/>
                    <a:pt x="54885" y="15341"/>
                  </a:cubicBezTo>
                  <a:lnTo>
                    <a:pt x="54882" y="15341"/>
                  </a:lnTo>
                  <a:cubicBezTo>
                    <a:pt x="54897" y="15399"/>
                    <a:pt x="54940" y="15442"/>
                    <a:pt x="54995" y="15460"/>
                  </a:cubicBezTo>
                  <a:cubicBezTo>
                    <a:pt x="53485" y="17218"/>
                    <a:pt x="51972" y="18976"/>
                    <a:pt x="50454" y="20729"/>
                  </a:cubicBezTo>
                  <a:cubicBezTo>
                    <a:pt x="48323" y="22917"/>
                    <a:pt x="46063" y="24998"/>
                    <a:pt x="43929" y="27152"/>
                  </a:cubicBezTo>
                  <a:cubicBezTo>
                    <a:pt x="40011" y="31119"/>
                    <a:pt x="36703" y="35652"/>
                    <a:pt x="33129" y="39919"/>
                  </a:cubicBezTo>
                  <a:cubicBezTo>
                    <a:pt x="32479" y="40695"/>
                    <a:pt x="31801" y="41446"/>
                    <a:pt x="31120" y="42191"/>
                  </a:cubicBezTo>
                  <a:cubicBezTo>
                    <a:pt x="29439" y="43957"/>
                    <a:pt x="27756" y="45721"/>
                    <a:pt x="26067" y="47480"/>
                  </a:cubicBezTo>
                  <a:cubicBezTo>
                    <a:pt x="26798" y="46408"/>
                    <a:pt x="27528" y="45349"/>
                    <a:pt x="28256" y="44292"/>
                  </a:cubicBezTo>
                  <a:cubicBezTo>
                    <a:pt x="29786" y="42696"/>
                    <a:pt x="31316" y="41099"/>
                    <a:pt x="32840" y="39497"/>
                  </a:cubicBezTo>
                  <a:cubicBezTo>
                    <a:pt x="36775" y="35363"/>
                    <a:pt x="40309" y="30798"/>
                    <a:pt x="43938" y="26344"/>
                  </a:cubicBezTo>
                  <a:cubicBezTo>
                    <a:pt x="43946" y="26335"/>
                    <a:pt x="43955" y="26326"/>
                    <a:pt x="43964" y="26318"/>
                  </a:cubicBezTo>
                  <a:cubicBezTo>
                    <a:pt x="47443" y="22833"/>
                    <a:pt x="51632" y="19392"/>
                    <a:pt x="54429" y="15318"/>
                  </a:cubicBezTo>
                  <a:cubicBezTo>
                    <a:pt x="54493" y="15226"/>
                    <a:pt x="54415" y="15116"/>
                    <a:pt x="54322" y="15099"/>
                  </a:cubicBezTo>
                  <a:cubicBezTo>
                    <a:pt x="54472" y="14926"/>
                    <a:pt x="54628" y="14755"/>
                    <a:pt x="54776" y="14576"/>
                  </a:cubicBezTo>
                  <a:close/>
                  <a:moveTo>
                    <a:pt x="48001" y="21382"/>
                  </a:moveTo>
                  <a:cubicBezTo>
                    <a:pt x="47628" y="21864"/>
                    <a:pt x="47250" y="22337"/>
                    <a:pt x="46871" y="22807"/>
                  </a:cubicBezTo>
                  <a:cubicBezTo>
                    <a:pt x="45837" y="23953"/>
                    <a:pt x="44798" y="25082"/>
                    <a:pt x="43767" y="26119"/>
                  </a:cubicBezTo>
                  <a:cubicBezTo>
                    <a:pt x="39778" y="30126"/>
                    <a:pt x="35843" y="34119"/>
                    <a:pt x="32217" y="38463"/>
                  </a:cubicBezTo>
                  <a:cubicBezTo>
                    <a:pt x="30522" y="40496"/>
                    <a:pt x="28960" y="42621"/>
                    <a:pt x="27436" y="44774"/>
                  </a:cubicBezTo>
                  <a:cubicBezTo>
                    <a:pt x="25981" y="46302"/>
                    <a:pt x="24526" y="47832"/>
                    <a:pt x="23071" y="49359"/>
                  </a:cubicBezTo>
                  <a:cubicBezTo>
                    <a:pt x="26079" y="45733"/>
                    <a:pt x="29006" y="42043"/>
                    <a:pt x="31986" y="38487"/>
                  </a:cubicBezTo>
                  <a:cubicBezTo>
                    <a:pt x="35822" y="33908"/>
                    <a:pt x="39821" y="29482"/>
                    <a:pt x="43981" y="25209"/>
                  </a:cubicBezTo>
                  <a:cubicBezTo>
                    <a:pt x="45269" y="23889"/>
                    <a:pt x="46632" y="22633"/>
                    <a:pt x="48001" y="21382"/>
                  </a:cubicBezTo>
                  <a:close/>
                  <a:moveTo>
                    <a:pt x="29306" y="35562"/>
                  </a:moveTo>
                  <a:cubicBezTo>
                    <a:pt x="27701" y="37577"/>
                    <a:pt x="26079" y="39581"/>
                    <a:pt x="24352" y="41480"/>
                  </a:cubicBezTo>
                  <a:cubicBezTo>
                    <a:pt x="21806" y="44284"/>
                    <a:pt x="19202" y="47032"/>
                    <a:pt x="16615" y="49795"/>
                  </a:cubicBezTo>
                  <a:cubicBezTo>
                    <a:pt x="18994" y="46755"/>
                    <a:pt x="21416" y="43761"/>
                    <a:pt x="23954" y="40845"/>
                  </a:cubicBezTo>
                  <a:cubicBezTo>
                    <a:pt x="25669" y="39099"/>
                    <a:pt x="27491" y="37346"/>
                    <a:pt x="29306" y="35562"/>
                  </a:cubicBezTo>
                  <a:close/>
                  <a:moveTo>
                    <a:pt x="33649" y="23688"/>
                  </a:moveTo>
                  <a:cubicBezTo>
                    <a:pt x="34136" y="23711"/>
                    <a:pt x="34676" y="23875"/>
                    <a:pt x="35257" y="24213"/>
                  </a:cubicBezTo>
                  <a:cubicBezTo>
                    <a:pt x="35271" y="24219"/>
                    <a:pt x="35285" y="24222"/>
                    <a:pt x="35300" y="24222"/>
                  </a:cubicBezTo>
                  <a:cubicBezTo>
                    <a:pt x="34506" y="25261"/>
                    <a:pt x="33397" y="26503"/>
                    <a:pt x="33259" y="26653"/>
                  </a:cubicBezTo>
                  <a:cubicBezTo>
                    <a:pt x="31795" y="28223"/>
                    <a:pt x="30302" y="29771"/>
                    <a:pt x="28836" y="31341"/>
                  </a:cubicBezTo>
                  <a:cubicBezTo>
                    <a:pt x="27161" y="33137"/>
                    <a:pt x="25553" y="34999"/>
                    <a:pt x="23957" y="36870"/>
                  </a:cubicBezTo>
                  <a:cubicBezTo>
                    <a:pt x="23137" y="37768"/>
                    <a:pt x="22329" y="38674"/>
                    <a:pt x="21543" y="39604"/>
                  </a:cubicBezTo>
                  <a:cubicBezTo>
                    <a:pt x="20588" y="40736"/>
                    <a:pt x="19612" y="41873"/>
                    <a:pt x="18633" y="43013"/>
                  </a:cubicBezTo>
                  <a:cubicBezTo>
                    <a:pt x="16500" y="45392"/>
                    <a:pt x="14277" y="47760"/>
                    <a:pt x="12091" y="50170"/>
                  </a:cubicBezTo>
                  <a:cubicBezTo>
                    <a:pt x="14332" y="47358"/>
                    <a:pt x="16572" y="44549"/>
                    <a:pt x="18850" y="41769"/>
                  </a:cubicBezTo>
                  <a:cubicBezTo>
                    <a:pt x="23827" y="35701"/>
                    <a:pt x="29884" y="30501"/>
                    <a:pt x="34616" y="24274"/>
                  </a:cubicBezTo>
                  <a:cubicBezTo>
                    <a:pt x="34698" y="24165"/>
                    <a:pt x="34584" y="24022"/>
                    <a:pt x="34467" y="24022"/>
                  </a:cubicBezTo>
                  <a:cubicBezTo>
                    <a:pt x="34441" y="24022"/>
                    <a:pt x="34415" y="24029"/>
                    <a:pt x="34390" y="24046"/>
                  </a:cubicBezTo>
                  <a:cubicBezTo>
                    <a:pt x="33882" y="24394"/>
                    <a:pt x="33151" y="25036"/>
                    <a:pt x="32959" y="25036"/>
                  </a:cubicBezTo>
                  <a:cubicBezTo>
                    <a:pt x="32823" y="25036"/>
                    <a:pt x="32959" y="24712"/>
                    <a:pt x="33640" y="23731"/>
                  </a:cubicBezTo>
                  <a:cubicBezTo>
                    <a:pt x="33649" y="23717"/>
                    <a:pt x="33646" y="23702"/>
                    <a:pt x="33649" y="23688"/>
                  </a:cubicBezTo>
                  <a:close/>
                  <a:moveTo>
                    <a:pt x="9455" y="50032"/>
                  </a:moveTo>
                  <a:lnTo>
                    <a:pt x="9455" y="50032"/>
                  </a:lnTo>
                  <a:cubicBezTo>
                    <a:pt x="8130" y="51692"/>
                    <a:pt x="6799" y="53346"/>
                    <a:pt x="5483" y="55012"/>
                  </a:cubicBezTo>
                  <a:cubicBezTo>
                    <a:pt x="5196" y="55374"/>
                    <a:pt x="2346" y="58789"/>
                    <a:pt x="2248" y="58789"/>
                  </a:cubicBezTo>
                  <a:cubicBezTo>
                    <a:pt x="2222" y="58789"/>
                    <a:pt x="2380" y="58562"/>
                    <a:pt x="2812" y="57997"/>
                  </a:cubicBezTo>
                  <a:cubicBezTo>
                    <a:pt x="4761" y="55448"/>
                    <a:pt x="6834" y="53020"/>
                    <a:pt x="8950" y="50609"/>
                  </a:cubicBezTo>
                  <a:cubicBezTo>
                    <a:pt x="9118" y="50419"/>
                    <a:pt x="9288" y="50225"/>
                    <a:pt x="9455" y="50032"/>
                  </a:cubicBezTo>
                  <a:close/>
                  <a:moveTo>
                    <a:pt x="17784" y="50970"/>
                  </a:moveTo>
                  <a:lnTo>
                    <a:pt x="17784" y="50970"/>
                  </a:lnTo>
                  <a:cubicBezTo>
                    <a:pt x="16736" y="52029"/>
                    <a:pt x="15694" y="53092"/>
                    <a:pt x="14655" y="54160"/>
                  </a:cubicBezTo>
                  <a:cubicBezTo>
                    <a:pt x="13705" y="55145"/>
                    <a:pt x="12825" y="56204"/>
                    <a:pt x="11906" y="57220"/>
                  </a:cubicBezTo>
                  <a:cubicBezTo>
                    <a:pt x="11642" y="57513"/>
                    <a:pt x="10210" y="58917"/>
                    <a:pt x="10066" y="58917"/>
                  </a:cubicBezTo>
                  <a:cubicBezTo>
                    <a:pt x="9995" y="58917"/>
                    <a:pt x="10242" y="58569"/>
                    <a:pt x="11113" y="57564"/>
                  </a:cubicBezTo>
                  <a:cubicBezTo>
                    <a:pt x="13154" y="55202"/>
                    <a:pt x="15495" y="53092"/>
                    <a:pt x="17784" y="50970"/>
                  </a:cubicBezTo>
                  <a:close/>
                  <a:moveTo>
                    <a:pt x="9917" y="51039"/>
                  </a:moveTo>
                  <a:cubicBezTo>
                    <a:pt x="8835" y="52442"/>
                    <a:pt x="7743" y="53843"/>
                    <a:pt x="6626" y="55225"/>
                  </a:cubicBezTo>
                  <a:cubicBezTo>
                    <a:pt x="5535" y="56579"/>
                    <a:pt x="4441" y="57933"/>
                    <a:pt x="3381" y="59316"/>
                  </a:cubicBezTo>
                  <a:lnTo>
                    <a:pt x="3381" y="59313"/>
                  </a:lnTo>
                  <a:cubicBezTo>
                    <a:pt x="3488" y="59129"/>
                    <a:pt x="3615" y="58918"/>
                    <a:pt x="3771" y="58647"/>
                  </a:cubicBezTo>
                  <a:cubicBezTo>
                    <a:pt x="4796" y="56966"/>
                    <a:pt x="6130" y="55474"/>
                    <a:pt x="7409" y="53984"/>
                  </a:cubicBezTo>
                  <a:cubicBezTo>
                    <a:pt x="8252" y="53005"/>
                    <a:pt x="9080" y="52021"/>
                    <a:pt x="9917" y="51039"/>
                  </a:cubicBezTo>
                  <a:close/>
                  <a:moveTo>
                    <a:pt x="54504" y="18791"/>
                  </a:moveTo>
                  <a:lnTo>
                    <a:pt x="54504" y="18791"/>
                  </a:lnTo>
                  <a:cubicBezTo>
                    <a:pt x="47457" y="26543"/>
                    <a:pt x="40875" y="34809"/>
                    <a:pt x="34466" y="43114"/>
                  </a:cubicBezTo>
                  <a:cubicBezTo>
                    <a:pt x="31428" y="46790"/>
                    <a:pt x="28409" y="50471"/>
                    <a:pt x="25334" y="54111"/>
                  </a:cubicBezTo>
                  <a:cubicBezTo>
                    <a:pt x="23761" y="55976"/>
                    <a:pt x="22095" y="57749"/>
                    <a:pt x="20461" y="59547"/>
                  </a:cubicBezTo>
                  <a:cubicBezTo>
                    <a:pt x="26073" y="52278"/>
                    <a:pt x="31688" y="44994"/>
                    <a:pt x="37436" y="37843"/>
                  </a:cubicBezTo>
                  <a:cubicBezTo>
                    <a:pt x="40973" y="33440"/>
                    <a:pt x="44639" y="29144"/>
                    <a:pt x="48439" y="24949"/>
                  </a:cubicBezTo>
                  <a:cubicBezTo>
                    <a:pt x="50350" y="22839"/>
                    <a:pt x="52483" y="20856"/>
                    <a:pt x="54504" y="18791"/>
                  </a:cubicBezTo>
                  <a:close/>
                  <a:moveTo>
                    <a:pt x="38139" y="23513"/>
                  </a:moveTo>
                  <a:cubicBezTo>
                    <a:pt x="38242" y="23513"/>
                    <a:pt x="36313" y="25473"/>
                    <a:pt x="35770" y="26064"/>
                  </a:cubicBezTo>
                  <a:cubicBezTo>
                    <a:pt x="32326" y="29413"/>
                    <a:pt x="29185" y="33073"/>
                    <a:pt x="26148" y="36829"/>
                  </a:cubicBezTo>
                  <a:cubicBezTo>
                    <a:pt x="23437" y="39809"/>
                    <a:pt x="20723" y="42788"/>
                    <a:pt x="18056" y="45805"/>
                  </a:cubicBezTo>
                  <a:cubicBezTo>
                    <a:pt x="15071" y="49183"/>
                    <a:pt x="12057" y="52538"/>
                    <a:pt x="9141" y="55976"/>
                  </a:cubicBezTo>
                  <a:cubicBezTo>
                    <a:pt x="8070" y="57241"/>
                    <a:pt x="6886" y="58390"/>
                    <a:pt x="5757" y="59585"/>
                  </a:cubicBezTo>
                  <a:cubicBezTo>
                    <a:pt x="6193" y="59036"/>
                    <a:pt x="6606" y="58468"/>
                    <a:pt x="7004" y="57905"/>
                  </a:cubicBezTo>
                  <a:cubicBezTo>
                    <a:pt x="7033" y="57930"/>
                    <a:pt x="7072" y="57947"/>
                    <a:pt x="7111" y="57947"/>
                  </a:cubicBezTo>
                  <a:cubicBezTo>
                    <a:pt x="7151" y="57947"/>
                    <a:pt x="7192" y="57930"/>
                    <a:pt x="7221" y="57887"/>
                  </a:cubicBezTo>
                  <a:cubicBezTo>
                    <a:pt x="8373" y="56195"/>
                    <a:pt x="9594" y="54521"/>
                    <a:pt x="10859" y="52864"/>
                  </a:cubicBezTo>
                  <a:cubicBezTo>
                    <a:pt x="12911" y="50341"/>
                    <a:pt x="15053" y="47895"/>
                    <a:pt x="17204" y="45438"/>
                  </a:cubicBezTo>
                  <a:cubicBezTo>
                    <a:pt x="21875" y="40106"/>
                    <a:pt x="26616" y="34820"/>
                    <a:pt x="31472" y="29647"/>
                  </a:cubicBezTo>
                  <a:cubicBezTo>
                    <a:pt x="31668" y="29456"/>
                    <a:pt x="31867" y="29265"/>
                    <a:pt x="32066" y="29078"/>
                  </a:cubicBezTo>
                  <a:cubicBezTo>
                    <a:pt x="33672" y="27553"/>
                    <a:pt x="35303" y="26064"/>
                    <a:pt x="36928" y="24568"/>
                  </a:cubicBezTo>
                  <a:cubicBezTo>
                    <a:pt x="37760" y="23802"/>
                    <a:pt x="38099" y="23513"/>
                    <a:pt x="38139" y="23513"/>
                  </a:cubicBezTo>
                  <a:close/>
                  <a:moveTo>
                    <a:pt x="14080" y="54039"/>
                  </a:moveTo>
                  <a:cubicBezTo>
                    <a:pt x="12264" y="55892"/>
                    <a:pt x="10503" y="57798"/>
                    <a:pt x="8875" y="59824"/>
                  </a:cubicBezTo>
                  <a:cubicBezTo>
                    <a:pt x="8892" y="59495"/>
                    <a:pt x="9040" y="59134"/>
                    <a:pt x="9259" y="58756"/>
                  </a:cubicBezTo>
                  <a:cubicBezTo>
                    <a:pt x="9744" y="58147"/>
                    <a:pt x="10241" y="57547"/>
                    <a:pt x="10746" y="56955"/>
                  </a:cubicBezTo>
                  <a:cubicBezTo>
                    <a:pt x="11956" y="55762"/>
                    <a:pt x="13388" y="54680"/>
                    <a:pt x="13870" y="54238"/>
                  </a:cubicBezTo>
                  <a:cubicBezTo>
                    <a:pt x="13942" y="54172"/>
                    <a:pt x="14008" y="54102"/>
                    <a:pt x="14080" y="54039"/>
                  </a:cubicBezTo>
                  <a:close/>
                  <a:moveTo>
                    <a:pt x="27314" y="43429"/>
                  </a:moveTo>
                  <a:lnTo>
                    <a:pt x="27314" y="43429"/>
                  </a:lnTo>
                  <a:cubicBezTo>
                    <a:pt x="24038" y="47361"/>
                    <a:pt x="20793" y="51325"/>
                    <a:pt x="17493" y="55220"/>
                  </a:cubicBezTo>
                  <a:cubicBezTo>
                    <a:pt x="17184" y="55586"/>
                    <a:pt x="16863" y="55936"/>
                    <a:pt x="16549" y="56294"/>
                  </a:cubicBezTo>
                  <a:cubicBezTo>
                    <a:pt x="15703" y="57209"/>
                    <a:pt x="14843" y="58110"/>
                    <a:pt x="13930" y="58935"/>
                  </a:cubicBezTo>
                  <a:cubicBezTo>
                    <a:pt x="13304" y="59501"/>
                    <a:pt x="12712" y="59983"/>
                    <a:pt x="12227" y="60540"/>
                  </a:cubicBezTo>
                  <a:cubicBezTo>
                    <a:pt x="13344" y="58753"/>
                    <a:pt x="14718" y="57134"/>
                    <a:pt x="16078" y="55531"/>
                  </a:cubicBezTo>
                  <a:cubicBezTo>
                    <a:pt x="19641" y="51339"/>
                    <a:pt x="23657" y="47540"/>
                    <a:pt x="27314" y="43429"/>
                  </a:cubicBezTo>
                  <a:close/>
                  <a:moveTo>
                    <a:pt x="12184" y="57342"/>
                  </a:moveTo>
                  <a:lnTo>
                    <a:pt x="12184" y="57342"/>
                  </a:lnTo>
                  <a:cubicBezTo>
                    <a:pt x="11404" y="58323"/>
                    <a:pt x="10731" y="59383"/>
                    <a:pt x="10232" y="60561"/>
                  </a:cubicBezTo>
                  <a:cubicBezTo>
                    <a:pt x="9929" y="60370"/>
                    <a:pt x="9594" y="60240"/>
                    <a:pt x="9242" y="60177"/>
                  </a:cubicBezTo>
                  <a:cubicBezTo>
                    <a:pt x="9380" y="59980"/>
                    <a:pt x="9519" y="59781"/>
                    <a:pt x="9658" y="59585"/>
                  </a:cubicBezTo>
                  <a:cubicBezTo>
                    <a:pt x="10544" y="58889"/>
                    <a:pt x="11390" y="58141"/>
                    <a:pt x="12184" y="57342"/>
                  </a:cubicBezTo>
                  <a:close/>
                  <a:moveTo>
                    <a:pt x="26994" y="42144"/>
                  </a:moveTo>
                  <a:lnTo>
                    <a:pt x="26994" y="42144"/>
                  </a:lnTo>
                  <a:cubicBezTo>
                    <a:pt x="26873" y="42300"/>
                    <a:pt x="26751" y="42456"/>
                    <a:pt x="26630" y="42609"/>
                  </a:cubicBezTo>
                  <a:cubicBezTo>
                    <a:pt x="26437" y="42803"/>
                    <a:pt x="26249" y="43005"/>
                    <a:pt x="26053" y="43198"/>
                  </a:cubicBezTo>
                  <a:cubicBezTo>
                    <a:pt x="24312" y="44933"/>
                    <a:pt x="22620" y="46720"/>
                    <a:pt x="20914" y="48493"/>
                  </a:cubicBezTo>
                  <a:cubicBezTo>
                    <a:pt x="22317" y="47168"/>
                    <a:pt x="23714" y="45857"/>
                    <a:pt x="25063" y="44546"/>
                  </a:cubicBezTo>
                  <a:lnTo>
                    <a:pt x="25063" y="44546"/>
                  </a:lnTo>
                  <a:cubicBezTo>
                    <a:pt x="23914" y="45935"/>
                    <a:pt x="22747" y="47289"/>
                    <a:pt x="21532" y="48580"/>
                  </a:cubicBezTo>
                  <a:cubicBezTo>
                    <a:pt x="19329" y="50921"/>
                    <a:pt x="16898" y="53049"/>
                    <a:pt x="14851" y="55537"/>
                  </a:cubicBezTo>
                  <a:cubicBezTo>
                    <a:pt x="14384" y="56103"/>
                    <a:pt x="13725" y="57079"/>
                    <a:pt x="13298" y="57676"/>
                  </a:cubicBezTo>
                  <a:cubicBezTo>
                    <a:pt x="12591" y="58750"/>
                    <a:pt x="11768" y="59744"/>
                    <a:pt x="10844" y="60639"/>
                  </a:cubicBezTo>
                  <a:cubicBezTo>
                    <a:pt x="10856" y="59270"/>
                    <a:pt x="11430" y="58133"/>
                    <a:pt x="12568" y="57226"/>
                  </a:cubicBezTo>
                  <a:cubicBezTo>
                    <a:pt x="13494" y="56048"/>
                    <a:pt x="14505" y="54905"/>
                    <a:pt x="15559" y="53782"/>
                  </a:cubicBezTo>
                  <a:lnTo>
                    <a:pt x="15559" y="53782"/>
                  </a:lnTo>
                  <a:cubicBezTo>
                    <a:pt x="15371" y="53958"/>
                    <a:pt x="15186" y="54134"/>
                    <a:pt x="15001" y="54313"/>
                  </a:cubicBezTo>
                  <a:cubicBezTo>
                    <a:pt x="15775" y="53453"/>
                    <a:pt x="16546" y="52592"/>
                    <a:pt x="17343" y="51770"/>
                  </a:cubicBezTo>
                  <a:cubicBezTo>
                    <a:pt x="20504" y="48504"/>
                    <a:pt x="23752" y="45329"/>
                    <a:pt x="26994" y="42144"/>
                  </a:cubicBezTo>
                  <a:close/>
                  <a:moveTo>
                    <a:pt x="32167" y="37436"/>
                  </a:moveTo>
                  <a:lnTo>
                    <a:pt x="32167" y="37436"/>
                  </a:lnTo>
                  <a:cubicBezTo>
                    <a:pt x="29485" y="40525"/>
                    <a:pt x="26824" y="43628"/>
                    <a:pt x="24067" y="46654"/>
                  </a:cubicBezTo>
                  <a:cubicBezTo>
                    <a:pt x="19629" y="51521"/>
                    <a:pt x="14822" y="55927"/>
                    <a:pt x="11303" y="61531"/>
                  </a:cubicBezTo>
                  <a:cubicBezTo>
                    <a:pt x="11141" y="61331"/>
                    <a:pt x="10965" y="61141"/>
                    <a:pt x="10778" y="60968"/>
                  </a:cubicBezTo>
                  <a:cubicBezTo>
                    <a:pt x="12149" y="59712"/>
                    <a:pt x="13209" y="58271"/>
                    <a:pt x="14300" y="56735"/>
                  </a:cubicBezTo>
                  <a:cubicBezTo>
                    <a:pt x="16399" y="53776"/>
                    <a:pt x="19196" y="51348"/>
                    <a:pt x="21722" y="48767"/>
                  </a:cubicBezTo>
                  <a:cubicBezTo>
                    <a:pt x="23867" y="46576"/>
                    <a:pt x="25859" y="44229"/>
                    <a:pt x="27799" y="41830"/>
                  </a:cubicBezTo>
                  <a:cubicBezTo>
                    <a:pt x="29263" y="40366"/>
                    <a:pt x="30718" y="38902"/>
                    <a:pt x="32167" y="37436"/>
                  </a:cubicBezTo>
                  <a:close/>
                  <a:moveTo>
                    <a:pt x="21815" y="52266"/>
                  </a:moveTo>
                  <a:lnTo>
                    <a:pt x="21815" y="52266"/>
                  </a:lnTo>
                  <a:cubicBezTo>
                    <a:pt x="20412" y="53941"/>
                    <a:pt x="19046" y="55650"/>
                    <a:pt x="17715" y="57391"/>
                  </a:cubicBezTo>
                  <a:cubicBezTo>
                    <a:pt x="17247" y="57884"/>
                    <a:pt x="16780" y="58378"/>
                    <a:pt x="16329" y="58889"/>
                  </a:cubicBezTo>
                  <a:cubicBezTo>
                    <a:pt x="15652" y="59642"/>
                    <a:pt x="13299" y="61075"/>
                    <a:pt x="12915" y="61737"/>
                  </a:cubicBezTo>
                  <a:lnTo>
                    <a:pt x="12915" y="61737"/>
                  </a:lnTo>
                  <a:cubicBezTo>
                    <a:pt x="14896" y="58313"/>
                    <a:pt x="18807" y="55176"/>
                    <a:pt x="21815" y="52266"/>
                  </a:cubicBezTo>
                  <a:close/>
                  <a:moveTo>
                    <a:pt x="13119" y="49498"/>
                  </a:moveTo>
                  <a:cubicBezTo>
                    <a:pt x="11958" y="50817"/>
                    <a:pt x="10821" y="52154"/>
                    <a:pt x="9773" y="53537"/>
                  </a:cubicBezTo>
                  <a:cubicBezTo>
                    <a:pt x="7720" y="56242"/>
                    <a:pt x="5979" y="59960"/>
                    <a:pt x="3069" y="61880"/>
                  </a:cubicBezTo>
                  <a:cubicBezTo>
                    <a:pt x="4195" y="60168"/>
                    <a:pt x="5417" y="58502"/>
                    <a:pt x="6713" y="56877"/>
                  </a:cubicBezTo>
                  <a:cubicBezTo>
                    <a:pt x="6768" y="56807"/>
                    <a:pt x="6825" y="56738"/>
                    <a:pt x="6880" y="56669"/>
                  </a:cubicBezTo>
                  <a:cubicBezTo>
                    <a:pt x="8852" y="54212"/>
                    <a:pt x="10974" y="51839"/>
                    <a:pt x="13119" y="49498"/>
                  </a:cubicBezTo>
                  <a:close/>
                  <a:moveTo>
                    <a:pt x="3909" y="60278"/>
                  </a:moveTo>
                  <a:lnTo>
                    <a:pt x="3909" y="60278"/>
                  </a:lnTo>
                  <a:cubicBezTo>
                    <a:pt x="3502" y="60875"/>
                    <a:pt x="3090" y="61467"/>
                    <a:pt x="2708" y="62079"/>
                  </a:cubicBezTo>
                  <a:cubicBezTo>
                    <a:pt x="2703" y="62088"/>
                    <a:pt x="2708" y="62094"/>
                    <a:pt x="2706" y="62102"/>
                  </a:cubicBezTo>
                  <a:cubicBezTo>
                    <a:pt x="2657" y="62131"/>
                    <a:pt x="2610" y="62160"/>
                    <a:pt x="2561" y="62186"/>
                  </a:cubicBezTo>
                  <a:cubicBezTo>
                    <a:pt x="2544" y="62114"/>
                    <a:pt x="2532" y="62042"/>
                    <a:pt x="2512" y="61972"/>
                  </a:cubicBezTo>
                  <a:cubicBezTo>
                    <a:pt x="2983" y="61412"/>
                    <a:pt x="3442" y="60841"/>
                    <a:pt x="3909" y="60278"/>
                  </a:cubicBezTo>
                  <a:close/>
                  <a:moveTo>
                    <a:pt x="9138" y="60324"/>
                  </a:moveTo>
                  <a:cubicBezTo>
                    <a:pt x="9216" y="60341"/>
                    <a:pt x="9297" y="60347"/>
                    <a:pt x="9372" y="60367"/>
                  </a:cubicBezTo>
                  <a:cubicBezTo>
                    <a:pt x="9363" y="60384"/>
                    <a:pt x="9351" y="60399"/>
                    <a:pt x="9351" y="60422"/>
                  </a:cubicBezTo>
                  <a:cubicBezTo>
                    <a:pt x="9360" y="60483"/>
                    <a:pt x="9383" y="60532"/>
                    <a:pt x="9395" y="60589"/>
                  </a:cubicBezTo>
                  <a:cubicBezTo>
                    <a:pt x="8843" y="61106"/>
                    <a:pt x="8012" y="61995"/>
                    <a:pt x="7836" y="62278"/>
                  </a:cubicBezTo>
                  <a:cubicBezTo>
                    <a:pt x="8185" y="61715"/>
                    <a:pt x="8563" y="61170"/>
                    <a:pt x="8939" y="60624"/>
                  </a:cubicBezTo>
                  <a:cubicBezTo>
                    <a:pt x="8953" y="60644"/>
                    <a:pt x="8962" y="60662"/>
                    <a:pt x="8976" y="60679"/>
                  </a:cubicBezTo>
                  <a:cubicBezTo>
                    <a:pt x="8994" y="60701"/>
                    <a:pt x="9015" y="60710"/>
                    <a:pt x="9035" y="60710"/>
                  </a:cubicBezTo>
                  <a:cubicBezTo>
                    <a:pt x="9097" y="60710"/>
                    <a:pt x="9155" y="60622"/>
                    <a:pt x="9100" y="60555"/>
                  </a:cubicBezTo>
                  <a:cubicBezTo>
                    <a:pt x="9083" y="60523"/>
                    <a:pt x="9066" y="60491"/>
                    <a:pt x="9051" y="60457"/>
                  </a:cubicBezTo>
                  <a:cubicBezTo>
                    <a:pt x="9080" y="60413"/>
                    <a:pt x="9109" y="60370"/>
                    <a:pt x="9138" y="60324"/>
                  </a:cubicBezTo>
                  <a:close/>
                  <a:moveTo>
                    <a:pt x="32938" y="40684"/>
                  </a:moveTo>
                  <a:cubicBezTo>
                    <a:pt x="26701" y="47967"/>
                    <a:pt x="20711" y="55457"/>
                    <a:pt x="14108" y="62423"/>
                  </a:cubicBezTo>
                  <a:lnTo>
                    <a:pt x="14108" y="62423"/>
                  </a:lnTo>
                  <a:cubicBezTo>
                    <a:pt x="15022" y="61455"/>
                    <a:pt x="15976" y="60288"/>
                    <a:pt x="16947" y="59042"/>
                  </a:cubicBezTo>
                  <a:cubicBezTo>
                    <a:pt x="19941" y="56103"/>
                    <a:pt x="22519" y="52607"/>
                    <a:pt x="24982" y="49053"/>
                  </a:cubicBezTo>
                  <a:cubicBezTo>
                    <a:pt x="26954" y="46914"/>
                    <a:pt x="29009" y="44850"/>
                    <a:pt x="30992" y="42719"/>
                  </a:cubicBezTo>
                  <a:cubicBezTo>
                    <a:pt x="31639" y="42038"/>
                    <a:pt x="32292" y="41362"/>
                    <a:pt x="32938" y="40684"/>
                  </a:cubicBezTo>
                  <a:close/>
                  <a:moveTo>
                    <a:pt x="26393" y="46247"/>
                  </a:moveTo>
                  <a:cubicBezTo>
                    <a:pt x="25712" y="47226"/>
                    <a:pt x="25028" y="48207"/>
                    <a:pt x="24349" y="49189"/>
                  </a:cubicBezTo>
                  <a:cubicBezTo>
                    <a:pt x="24263" y="49310"/>
                    <a:pt x="24173" y="49428"/>
                    <a:pt x="24090" y="49550"/>
                  </a:cubicBezTo>
                  <a:cubicBezTo>
                    <a:pt x="22897" y="50794"/>
                    <a:pt x="21705" y="52041"/>
                    <a:pt x="20516" y="53288"/>
                  </a:cubicBezTo>
                  <a:cubicBezTo>
                    <a:pt x="17669" y="56259"/>
                    <a:pt x="14170" y="59097"/>
                    <a:pt x="12074" y="62674"/>
                  </a:cubicBezTo>
                  <a:cubicBezTo>
                    <a:pt x="12019" y="62573"/>
                    <a:pt x="11961" y="62478"/>
                    <a:pt x="11909" y="62391"/>
                  </a:cubicBezTo>
                  <a:cubicBezTo>
                    <a:pt x="11814" y="62235"/>
                    <a:pt x="11707" y="62082"/>
                    <a:pt x="11603" y="61932"/>
                  </a:cubicBezTo>
                  <a:cubicBezTo>
                    <a:pt x="11629" y="61877"/>
                    <a:pt x="11641" y="61819"/>
                    <a:pt x="11670" y="61764"/>
                  </a:cubicBezTo>
                  <a:cubicBezTo>
                    <a:pt x="11895" y="61551"/>
                    <a:pt x="12114" y="61334"/>
                    <a:pt x="12337" y="61124"/>
                  </a:cubicBezTo>
                  <a:lnTo>
                    <a:pt x="12337" y="61124"/>
                  </a:lnTo>
                  <a:cubicBezTo>
                    <a:pt x="12335" y="61124"/>
                    <a:pt x="12333" y="61124"/>
                    <a:pt x="12331" y="61124"/>
                  </a:cubicBezTo>
                  <a:cubicBezTo>
                    <a:pt x="12261" y="61124"/>
                    <a:pt x="12205" y="61072"/>
                    <a:pt x="12152" y="60991"/>
                  </a:cubicBezTo>
                  <a:cubicBezTo>
                    <a:pt x="12712" y="60237"/>
                    <a:pt x="13471" y="59527"/>
                    <a:pt x="14216" y="58857"/>
                  </a:cubicBezTo>
                  <a:lnTo>
                    <a:pt x="14216" y="58857"/>
                  </a:lnTo>
                  <a:cubicBezTo>
                    <a:pt x="13890" y="59198"/>
                    <a:pt x="13575" y="59547"/>
                    <a:pt x="13246" y="59885"/>
                  </a:cubicBezTo>
                  <a:cubicBezTo>
                    <a:pt x="13125" y="60148"/>
                    <a:pt x="12986" y="60399"/>
                    <a:pt x="12836" y="60644"/>
                  </a:cubicBezTo>
                  <a:cubicBezTo>
                    <a:pt x="15429" y="58133"/>
                    <a:pt x="17883" y="55448"/>
                    <a:pt x="20261" y="52688"/>
                  </a:cubicBezTo>
                  <a:cubicBezTo>
                    <a:pt x="20747" y="52185"/>
                    <a:pt x="21232" y="51686"/>
                    <a:pt x="21708" y="51178"/>
                  </a:cubicBezTo>
                  <a:cubicBezTo>
                    <a:pt x="23261" y="49524"/>
                    <a:pt x="24823" y="47881"/>
                    <a:pt x="26393" y="46247"/>
                  </a:cubicBezTo>
                  <a:close/>
                  <a:moveTo>
                    <a:pt x="9499" y="61020"/>
                  </a:moveTo>
                  <a:cubicBezTo>
                    <a:pt x="9556" y="61170"/>
                    <a:pt x="9626" y="61314"/>
                    <a:pt x="9707" y="61453"/>
                  </a:cubicBezTo>
                  <a:cubicBezTo>
                    <a:pt x="9242" y="61860"/>
                    <a:pt x="8685" y="62275"/>
                    <a:pt x="8428" y="62749"/>
                  </a:cubicBezTo>
                  <a:cubicBezTo>
                    <a:pt x="8751" y="62151"/>
                    <a:pt x="9147" y="61600"/>
                    <a:pt x="9499" y="61020"/>
                  </a:cubicBezTo>
                  <a:close/>
                  <a:moveTo>
                    <a:pt x="16993" y="48323"/>
                  </a:moveTo>
                  <a:lnTo>
                    <a:pt x="16993" y="48323"/>
                  </a:lnTo>
                  <a:cubicBezTo>
                    <a:pt x="16237" y="49249"/>
                    <a:pt x="15475" y="50170"/>
                    <a:pt x="14701" y="51077"/>
                  </a:cubicBezTo>
                  <a:cubicBezTo>
                    <a:pt x="13630" y="52333"/>
                    <a:pt x="12596" y="53612"/>
                    <a:pt x="11583" y="54908"/>
                  </a:cubicBezTo>
                  <a:cubicBezTo>
                    <a:pt x="9522" y="56865"/>
                    <a:pt x="7414" y="58947"/>
                    <a:pt x="6332" y="61196"/>
                  </a:cubicBezTo>
                  <a:cubicBezTo>
                    <a:pt x="6282" y="61299"/>
                    <a:pt x="6363" y="61408"/>
                    <a:pt x="6456" y="61408"/>
                  </a:cubicBezTo>
                  <a:cubicBezTo>
                    <a:pt x="6488" y="61408"/>
                    <a:pt x="6521" y="61395"/>
                    <a:pt x="6551" y="61366"/>
                  </a:cubicBezTo>
                  <a:cubicBezTo>
                    <a:pt x="7045" y="60875"/>
                    <a:pt x="7530" y="60361"/>
                    <a:pt x="8015" y="59853"/>
                  </a:cubicBezTo>
                  <a:lnTo>
                    <a:pt x="8015" y="59853"/>
                  </a:lnTo>
                  <a:cubicBezTo>
                    <a:pt x="7582" y="60471"/>
                    <a:pt x="7157" y="61095"/>
                    <a:pt x="6756" y="61730"/>
                  </a:cubicBezTo>
                  <a:cubicBezTo>
                    <a:pt x="6686" y="61840"/>
                    <a:pt x="6787" y="61945"/>
                    <a:pt x="6890" y="61945"/>
                  </a:cubicBezTo>
                  <a:cubicBezTo>
                    <a:pt x="6935" y="61945"/>
                    <a:pt x="6979" y="61925"/>
                    <a:pt x="7010" y="61877"/>
                  </a:cubicBezTo>
                  <a:cubicBezTo>
                    <a:pt x="7530" y="61051"/>
                    <a:pt x="8093" y="60263"/>
                    <a:pt x="8676" y="59495"/>
                  </a:cubicBezTo>
                  <a:lnTo>
                    <a:pt x="8676" y="59495"/>
                  </a:lnTo>
                  <a:cubicBezTo>
                    <a:pt x="8630" y="59723"/>
                    <a:pt x="8641" y="59960"/>
                    <a:pt x="8708" y="60182"/>
                  </a:cubicBezTo>
                  <a:cubicBezTo>
                    <a:pt x="8237" y="60708"/>
                    <a:pt x="7781" y="61239"/>
                    <a:pt x="7397" y="61834"/>
                  </a:cubicBezTo>
                  <a:cubicBezTo>
                    <a:pt x="7323" y="61950"/>
                    <a:pt x="7429" y="62060"/>
                    <a:pt x="7536" y="62060"/>
                  </a:cubicBezTo>
                  <a:cubicBezTo>
                    <a:pt x="7582" y="62060"/>
                    <a:pt x="7628" y="62039"/>
                    <a:pt x="7660" y="61990"/>
                  </a:cubicBezTo>
                  <a:cubicBezTo>
                    <a:pt x="7709" y="61915"/>
                    <a:pt x="7764" y="61848"/>
                    <a:pt x="7813" y="61776"/>
                  </a:cubicBezTo>
                  <a:lnTo>
                    <a:pt x="7813" y="61776"/>
                  </a:lnTo>
                  <a:cubicBezTo>
                    <a:pt x="7668" y="62004"/>
                    <a:pt x="7518" y="62232"/>
                    <a:pt x="7377" y="62463"/>
                  </a:cubicBezTo>
                  <a:lnTo>
                    <a:pt x="7377" y="62466"/>
                  </a:lnTo>
                  <a:cubicBezTo>
                    <a:pt x="6924" y="61975"/>
                    <a:pt x="6307" y="61580"/>
                    <a:pt x="5750" y="61580"/>
                  </a:cubicBezTo>
                  <a:cubicBezTo>
                    <a:pt x="5601" y="61580"/>
                    <a:pt x="5455" y="61609"/>
                    <a:pt x="5318" y="61672"/>
                  </a:cubicBezTo>
                  <a:cubicBezTo>
                    <a:pt x="5474" y="61340"/>
                    <a:pt x="5604" y="60999"/>
                    <a:pt x="5708" y="60650"/>
                  </a:cubicBezTo>
                  <a:cubicBezTo>
                    <a:pt x="5731" y="60562"/>
                    <a:pt x="5660" y="60500"/>
                    <a:pt x="5588" y="60500"/>
                  </a:cubicBezTo>
                  <a:cubicBezTo>
                    <a:pt x="5550" y="60500"/>
                    <a:pt x="5511" y="60518"/>
                    <a:pt x="5486" y="60558"/>
                  </a:cubicBezTo>
                  <a:cubicBezTo>
                    <a:pt x="4920" y="61473"/>
                    <a:pt x="4158" y="62267"/>
                    <a:pt x="3580" y="63173"/>
                  </a:cubicBezTo>
                  <a:cubicBezTo>
                    <a:pt x="5916" y="59368"/>
                    <a:pt x="9984" y="55936"/>
                    <a:pt x="12963" y="52688"/>
                  </a:cubicBezTo>
                  <a:cubicBezTo>
                    <a:pt x="14303" y="51227"/>
                    <a:pt x="15654" y="49778"/>
                    <a:pt x="16993" y="48323"/>
                  </a:cubicBezTo>
                  <a:close/>
                  <a:moveTo>
                    <a:pt x="33074" y="42052"/>
                  </a:moveTo>
                  <a:cubicBezTo>
                    <a:pt x="29332" y="46625"/>
                    <a:pt x="25660" y="51244"/>
                    <a:pt x="22060" y="55907"/>
                  </a:cubicBezTo>
                  <a:cubicBezTo>
                    <a:pt x="20781" y="57564"/>
                    <a:pt x="19508" y="59224"/>
                    <a:pt x="18189" y="60852"/>
                  </a:cubicBezTo>
                  <a:cubicBezTo>
                    <a:pt x="17702" y="61450"/>
                    <a:pt x="15982" y="63204"/>
                    <a:pt x="15741" y="63204"/>
                  </a:cubicBezTo>
                  <a:cubicBezTo>
                    <a:pt x="15598" y="63204"/>
                    <a:pt x="15979" y="62584"/>
                    <a:pt x="17452" y="60731"/>
                  </a:cubicBezTo>
                  <a:cubicBezTo>
                    <a:pt x="19381" y="58314"/>
                    <a:pt x="21503" y="56016"/>
                    <a:pt x="23492" y="53646"/>
                  </a:cubicBezTo>
                  <a:cubicBezTo>
                    <a:pt x="26720" y="49801"/>
                    <a:pt x="29858" y="45897"/>
                    <a:pt x="33074" y="42052"/>
                  </a:cubicBezTo>
                  <a:close/>
                  <a:moveTo>
                    <a:pt x="9943" y="61834"/>
                  </a:moveTo>
                  <a:cubicBezTo>
                    <a:pt x="10053" y="61984"/>
                    <a:pt x="10166" y="62134"/>
                    <a:pt x="10287" y="62278"/>
                  </a:cubicBezTo>
                  <a:cubicBezTo>
                    <a:pt x="9707" y="62792"/>
                    <a:pt x="8737" y="63450"/>
                    <a:pt x="8485" y="64031"/>
                  </a:cubicBezTo>
                  <a:cubicBezTo>
                    <a:pt x="8829" y="63237"/>
                    <a:pt x="9424" y="62547"/>
                    <a:pt x="9943" y="61834"/>
                  </a:cubicBezTo>
                  <a:close/>
                  <a:moveTo>
                    <a:pt x="58304" y="13690"/>
                  </a:moveTo>
                  <a:cubicBezTo>
                    <a:pt x="59002" y="13725"/>
                    <a:pt x="59655" y="14190"/>
                    <a:pt x="60180" y="15376"/>
                  </a:cubicBezTo>
                  <a:cubicBezTo>
                    <a:pt x="60202" y="15420"/>
                    <a:pt x="60248" y="15448"/>
                    <a:pt x="60300" y="15448"/>
                  </a:cubicBezTo>
                  <a:cubicBezTo>
                    <a:pt x="60302" y="15448"/>
                    <a:pt x="60305" y="15448"/>
                    <a:pt x="60307" y="15448"/>
                  </a:cubicBezTo>
                  <a:lnTo>
                    <a:pt x="60307" y="15448"/>
                  </a:lnTo>
                  <a:cubicBezTo>
                    <a:pt x="58895" y="16964"/>
                    <a:pt x="57605" y="18534"/>
                    <a:pt x="56338" y="20180"/>
                  </a:cubicBezTo>
                  <a:cubicBezTo>
                    <a:pt x="52385" y="25316"/>
                    <a:pt x="48211" y="30224"/>
                    <a:pt x="44050" y="35184"/>
                  </a:cubicBezTo>
                  <a:lnTo>
                    <a:pt x="44053" y="35181"/>
                  </a:lnTo>
                  <a:lnTo>
                    <a:pt x="44053" y="35181"/>
                  </a:lnTo>
                  <a:cubicBezTo>
                    <a:pt x="36345" y="44376"/>
                    <a:pt x="28859" y="53753"/>
                    <a:pt x="21246" y="63023"/>
                  </a:cubicBezTo>
                  <a:cubicBezTo>
                    <a:pt x="20432" y="64015"/>
                    <a:pt x="20090" y="64394"/>
                    <a:pt x="20044" y="64394"/>
                  </a:cubicBezTo>
                  <a:cubicBezTo>
                    <a:pt x="19907" y="64394"/>
                    <a:pt x="22316" y="61123"/>
                    <a:pt x="22744" y="60529"/>
                  </a:cubicBezTo>
                  <a:cubicBezTo>
                    <a:pt x="24661" y="57864"/>
                    <a:pt x="26827" y="55370"/>
                    <a:pt x="28940" y="52861"/>
                  </a:cubicBezTo>
                  <a:cubicBezTo>
                    <a:pt x="32566" y="48556"/>
                    <a:pt x="36025" y="44122"/>
                    <a:pt x="39515" y="39708"/>
                  </a:cubicBezTo>
                  <a:cubicBezTo>
                    <a:pt x="43184" y="35063"/>
                    <a:pt x="47047" y="30562"/>
                    <a:pt x="50884" y="26055"/>
                  </a:cubicBezTo>
                  <a:cubicBezTo>
                    <a:pt x="53941" y="22467"/>
                    <a:pt x="57513" y="19037"/>
                    <a:pt x="59816" y="14888"/>
                  </a:cubicBezTo>
                  <a:cubicBezTo>
                    <a:pt x="59875" y="14783"/>
                    <a:pt x="59783" y="14667"/>
                    <a:pt x="59686" y="14667"/>
                  </a:cubicBezTo>
                  <a:cubicBezTo>
                    <a:pt x="59653" y="14667"/>
                    <a:pt x="59620" y="14681"/>
                    <a:pt x="59591" y="14712"/>
                  </a:cubicBezTo>
                  <a:cubicBezTo>
                    <a:pt x="57533" y="16938"/>
                    <a:pt x="55500" y="19187"/>
                    <a:pt x="53494" y="21459"/>
                  </a:cubicBezTo>
                  <a:cubicBezTo>
                    <a:pt x="55408" y="19129"/>
                    <a:pt x="57279" y="16771"/>
                    <a:pt x="59074" y="14354"/>
                  </a:cubicBezTo>
                  <a:cubicBezTo>
                    <a:pt x="59156" y="14244"/>
                    <a:pt x="59040" y="14118"/>
                    <a:pt x="58927" y="14118"/>
                  </a:cubicBezTo>
                  <a:cubicBezTo>
                    <a:pt x="58891" y="14118"/>
                    <a:pt x="58855" y="14131"/>
                    <a:pt x="58826" y="14161"/>
                  </a:cubicBezTo>
                  <a:cubicBezTo>
                    <a:pt x="58093" y="14920"/>
                    <a:pt x="57383" y="15699"/>
                    <a:pt x="56661" y="16470"/>
                  </a:cubicBezTo>
                  <a:cubicBezTo>
                    <a:pt x="57354" y="15679"/>
                    <a:pt x="58024" y="14871"/>
                    <a:pt x="58636" y="14025"/>
                  </a:cubicBezTo>
                  <a:cubicBezTo>
                    <a:pt x="58717" y="13911"/>
                    <a:pt x="58610" y="13809"/>
                    <a:pt x="58501" y="13809"/>
                  </a:cubicBezTo>
                  <a:cubicBezTo>
                    <a:pt x="58466" y="13809"/>
                    <a:pt x="58431" y="13819"/>
                    <a:pt x="58402" y="13843"/>
                  </a:cubicBezTo>
                  <a:cubicBezTo>
                    <a:pt x="58052" y="14126"/>
                    <a:pt x="57726" y="14432"/>
                    <a:pt x="57385" y="14721"/>
                  </a:cubicBezTo>
                  <a:cubicBezTo>
                    <a:pt x="57686" y="14389"/>
                    <a:pt x="57986" y="14060"/>
                    <a:pt x="58289" y="13730"/>
                  </a:cubicBezTo>
                  <a:cubicBezTo>
                    <a:pt x="58301" y="13716"/>
                    <a:pt x="58298" y="13702"/>
                    <a:pt x="58304" y="13690"/>
                  </a:cubicBezTo>
                  <a:close/>
                  <a:moveTo>
                    <a:pt x="23310" y="40383"/>
                  </a:moveTo>
                  <a:lnTo>
                    <a:pt x="23310" y="40383"/>
                  </a:lnTo>
                  <a:cubicBezTo>
                    <a:pt x="22167" y="41833"/>
                    <a:pt x="21027" y="43279"/>
                    <a:pt x="19883" y="44725"/>
                  </a:cubicBezTo>
                  <a:cubicBezTo>
                    <a:pt x="19857" y="44754"/>
                    <a:pt x="19826" y="44786"/>
                    <a:pt x="19800" y="44815"/>
                  </a:cubicBezTo>
                  <a:cubicBezTo>
                    <a:pt x="16607" y="48250"/>
                    <a:pt x="13442" y="51712"/>
                    <a:pt x="10307" y="55202"/>
                  </a:cubicBezTo>
                  <a:cubicBezTo>
                    <a:pt x="7931" y="57835"/>
                    <a:pt x="4894" y="60491"/>
                    <a:pt x="3173" y="63606"/>
                  </a:cubicBezTo>
                  <a:cubicBezTo>
                    <a:pt x="3150" y="63650"/>
                    <a:pt x="3186" y="63688"/>
                    <a:pt x="3224" y="63688"/>
                  </a:cubicBezTo>
                  <a:cubicBezTo>
                    <a:pt x="3241" y="63688"/>
                    <a:pt x="3259" y="63680"/>
                    <a:pt x="3271" y="63661"/>
                  </a:cubicBezTo>
                  <a:cubicBezTo>
                    <a:pt x="3339" y="63541"/>
                    <a:pt x="3422" y="63422"/>
                    <a:pt x="3501" y="63303"/>
                  </a:cubicBezTo>
                  <a:lnTo>
                    <a:pt x="3501" y="63303"/>
                  </a:lnTo>
                  <a:cubicBezTo>
                    <a:pt x="3332" y="63574"/>
                    <a:pt x="3186" y="63862"/>
                    <a:pt x="3066" y="64161"/>
                  </a:cubicBezTo>
                  <a:cubicBezTo>
                    <a:pt x="3053" y="64193"/>
                    <a:pt x="3085" y="64220"/>
                    <a:pt x="3116" y="64220"/>
                  </a:cubicBezTo>
                  <a:cubicBezTo>
                    <a:pt x="3132" y="64220"/>
                    <a:pt x="3147" y="64213"/>
                    <a:pt x="3156" y="64195"/>
                  </a:cubicBezTo>
                  <a:cubicBezTo>
                    <a:pt x="3673" y="63162"/>
                    <a:pt x="4432" y="62307"/>
                    <a:pt x="5139" y="61409"/>
                  </a:cubicBezTo>
                  <a:lnTo>
                    <a:pt x="5139" y="61409"/>
                  </a:lnTo>
                  <a:cubicBezTo>
                    <a:pt x="4637" y="62397"/>
                    <a:pt x="3866" y="63220"/>
                    <a:pt x="3462" y="64256"/>
                  </a:cubicBezTo>
                  <a:cubicBezTo>
                    <a:pt x="3439" y="64315"/>
                    <a:pt x="3496" y="64369"/>
                    <a:pt x="3549" y="64369"/>
                  </a:cubicBezTo>
                  <a:cubicBezTo>
                    <a:pt x="3570" y="64369"/>
                    <a:pt x="3589" y="64361"/>
                    <a:pt x="3603" y="64343"/>
                  </a:cubicBezTo>
                  <a:cubicBezTo>
                    <a:pt x="3933" y="63930"/>
                    <a:pt x="4262" y="63468"/>
                    <a:pt x="4571" y="62994"/>
                  </a:cubicBezTo>
                  <a:lnTo>
                    <a:pt x="4571" y="62994"/>
                  </a:lnTo>
                  <a:cubicBezTo>
                    <a:pt x="4562" y="63046"/>
                    <a:pt x="4550" y="63101"/>
                    <a:pt x="4542" y="63150"/>
                  </a:cubicBezTo>
                  <a:cubicBezTo>
                    <a:pt x="4458" y="63622"/>
                    <a:pt x="3971" y="64644"/>
                    <a:pt x="3487" y="64644"/>
                  </a:cubicBezTo>
                  <a:cubicBezTo>
                    <a:pt x="3267" y="64644"/>
                    <a:pt x="3047" y="64432"/>
                    <a:pt x="2867" y="63858"/>
                  </a:cubicBezTo>
                  <a:cubicBezTo>
                    <a:pt x="2723" y="63396"/>
                    <a:pt x="2694" y="62862"/>
                    <a:pt x="2602" y="62359"/>
                  </a:cubicBezTo>
                  <a:cubicBezTo>
                    <a:pt x="3318" y="62004"/>
                    <a:pt x="3944" y="61513"/>
                    <a:pt x="4522" y="60956"/>
                  </a:cubicBezTo>
                  <a:lnTo>
                    <a:pt x="4522" y="60956"/>
                  </a:lnTo>
                  <a:cubicBezTo>
                    <a:pt x="3907" y="61681"/>
                    <a:pt x="3321" y="62437"/>
                    <a:pt x="2812" y="63263"/>
                  </a:cubicBezTo>
                  <a:cubicBezTo>
                    <a:pt x="2768" y="63337"/>
                    <a:pt x="2831" y="63401"/>
                    <a:pt x="2898" y="63401"/>
                  </a:cubicBezTo>
                  <a:cubicBezTo>
                    <a:pt x="2927" y="63401"/>
                    <a:pt x="2958" y="63388"/>
                    <a:pt x="2980" y="63358"/>
                  </a:cubicBezTo>
                  <a:cubicBezTo>
                    <a:pt x="5468" y="59845"/>
                    <a:pt x="8754" y="56897"/>
                    <a:pt x="11563" y="53635"/>
                  </a:cubicBezTo>
                  <a:cubicBezTo>
                    <a:pt x="14511" y="50214"/>
                    <a:pt x="17556" y="46876"/>
                    <a:pt x="20539" y="43484"/>
                  </a:cubicBezTo>
                  <a:cubicBezTo>
                    <a:pt x="21454" y="42442"/>
                    <a:pt x="22383" y="41414"/>
                    <a:pt x="23310" y="40383"/>
                  </a:cubicBezTo>
                  <a:close/>
                  <a:moveTo>
                    <a:pt x="10503" y="62524"/>
                  </a:moveTo>
                  <a:cubicBezTo>
                    <a:pt x="10570" y="62602"/>
                    <a:pt x="10636" y="62680"/>
                    <a:pt x="10703" y="62755"/>
                  </a:cubicBezTo>
                  <a:cubicBezTo>
                    <a:pt x="10036" y="63433"/>
                    <a:pt x="9392" y="64135"/>
                    <a:pt x="8742" y="64833"/>
                  </a:cubicBezTo>
                  <a:cubicBezTo>
                    <a:pt x="8815" y="64735"/>
                    <a:pt x="8881" y="64634"/>
                    <a:pt x="8950" y="64539"/>
                  </a:cubicBezTo>
                  <a:cubicBezTo>
                    <a:pt x="9444" y="63849"/>
                    <a:pt x="9966" y="63182"/>
                    <a:pt x="10503" y="62524"/>
                  </a:cubicBezTo>
                  <a:close/>
                  <a:moveTo>
                    <a:pt x="11657" y="64457"/>
                  </a:moveTo>
                  <a:cubicBezTo>
                    <a:pt x="11781" y="64457"/>
                    <a:pt x="11263" y="65140"/>
                    <a:pt x="11240" y="65263"/>
                  </a:cubicBezTo>
                  <a:lnTo>
                    <a:pt x="11240" y="65263"/>
                  </a:lnTo>
                  <a:cubicBezTo>
                    <a:pt x="11246" y="65227"/>
                    <a:pt x="11218" y="65204"/>
                    <a:pt x="11192" y="65204"/>
                  </a:cubicBezTo>
                  <a:cubicBezTo>
                    <a:pt x="11174" y="65204"/>
                    <a:pt x="11158" y="65214"/>
                    <a:pt x="11153" y="65238"/>
                  </a:cubicBezTo>
                  <a:lnTo>
                    <a:pt x="11150" y="65240"/>
                  </a:lnTo>
                  <a:lnTo>
                    <a:pt x="11110" y="65391"/>
                  </a:lnTo>
                  <a:cubicBezTo>
                    <a:pt x="11107" y="65399"/>
                    <a:pt x="11113" y="65405"/>
                    <a:pt x="11115" y="65414"/>
                  </a:cubicBezTo>
                  <a:cubicBezTo>
                    <a:pt x="11076" y="65412"/>
                    <a:pt x="11036" y="65410"/>
                    <a:pt x="10997" y="65410"/>
                  </a:cubicBezTo>
                  <a:cubicBezTo>
                    <a:pt x="10872" y="65410"/>
                    <a:pt x="10747" y="65421"/>
                    <a:pt x="10622" y="65445"/>
                  </a:cubicBezTo>
                  <a:cubicBezTo>
                    <a:pt x="10547" y="65460"/>
                    <a:pt x="10472" y="65486"/>
                    <a:pt x="10402" y="65520"/>
                  </a:cubicBezTo>
                  <a:cubicBezTo>
                    <a:pt x="10674" y="65278"/>
                    <a:pt x="10942" y="65030"/>
                    <a:pt x="11214" y="64787"/>
                  </a:cubicBezTo>
                  <a:cubicBezTo>
                    <a:pt x="11482" y="64548"/>
                    <a:pt x="11612" y="64457"/>
                    <a:pt x="11657" y="64457"/>
                  </a:cubicBezTo>
                  <a:close/>
                  <a:moveTo>
                    <a:pt x="11840" y="64623"/>
                  </a:moveTo>
                  <a:lnTo>
                    <a:pt x="11840" y="64623"/>
                  </a:lnTo>
                  <a:cubicBezTo>
                    <a:pt x="11970" y="65112"/>
                    <a:pt x="12015" y="65608"/>
                    <a:pt x="11771" y="65608"/>
                  </a:cubicBezTo>
                  <a:cubicBezTo>
                    <a:pt x="11728" y="65608"/>
                    <a:pt x="11675" y="65593"/>
                    <a:pt x="11612" y="65558"/>
                  </a:cubicBezTo>
                  <a:cubicBezTo>
                    <a:pt x="11494" y="65497"/>
                    <a:pt x="11370" y="65454"/>
                    <a:pt x="11237" y="65434"/>
                  </a:cubicBezTo>
                  <a:cubicBezTo>
                    <a:pt x="11465" y="65353"/>
                    <a:pt x="11684" y="64960"/>
                    <a:pt x="11840" y="64623"/>
                  </a:cubicBezTo>
                  <a:close/>
                  <a:moveTo>
                    <a:pt x="11439" y="63676"/>
                  </a:moveTo>
                  <a:cubicBezTo>
                    <a:pt x="11456" y="63699"/>
                    <a:pt x="11476" y="63719"/>
                    <a:pt x="11494" y="63742"/>
                  </a:cubicBezTo>
                  <a:lnTo>
                    <a:pt x="11494" y="63745"/>
                  </a:lnTo>
                  <a:cubicBezTo>
                    <a:pt x="11560" y="63837"/>
                    <a:pt x="11644" y="64016"/>
                    <a:pt x="11719" y="64224"/>
                  </a:cubicBezTo>
                  <a:cubicBezTo>
                    <a:pt x="11081" y="64631"/>
                    <a:pt x="10555" y="65134"/>
                    <a:pt x="9987" y="65645"/>
                  </a:cubicBezTo>
                  <a:cubicBezTo>
                    <a:pt x="10541" y="65145"/>
                    <a:pt x="11012" y="64334"/>
                    <a:pt x="11439" y="63676"/>
                  </a:cubicBezTo>
                  <a:close/>
                  <a:moveTo>
                    <a:pt x="9306" y="61069"/>
                  </a:moveTo>
                  <a:cubicBezTo>
                    <a:pt x="8924" y="61454"/>
                    <a:pt x="8318" y="62341"/>
                    <a:pt x="7946" y="63023"/>
                  </a:cubicBezTo>
                  <a:cubicBezTo>
                    <a:pt x="7892" y="63118"/>
                    <a:pt x="7971" y="63247"/>
                    <a:pt x="8069" y="63247"/>
                  </a:cubicBezTo>
                  <a:cubicBezTo>
                    <a:pt x="8093" y="63247"/>
                    <a:pt x="8118" y="63240"/>
                    <a:pt x="8142" y="63222"/>
                  </a:cubicBezTo>
                  <a:cubicBezTo>
                    <a:pt x="8448" y="62997"/>
                    <a:pt x="8627" y="62862"/>
                    <a:pt x="8921" y="62625"/>
                  </a:cubicBezTo>
                  <a:cubicBezTo>
                    <a:pt x="9083" y="62492"/>
                    <a:pt x="9236" y="62348"/>
                    <a:pt x="9389" y="62209"/>
                  </a:cubicBezTo>
                  <a:lnTo>
                    <a:pt x="9389" y="62209"/>
                  </a:lnTo>
                  <a:cubicBezTo>
                    <a:pt x="8910" y="62890"/>
                    <a:pt x="8393" y="63528"/>
                    <a:pt x="8052" y="64317"/>
                  </a:cubicBezTo>
                  <a:cubicBezTo>
                    <a:pt x="8005" y="64428"/>
                    <a:pt x="8082" y="64531"/>
                    <a:pt x="8177" y="64531"/>
                  </a:cubicBezTo>
                  <a:cubicBezTo>
                    <a:pt x="8210" y="64531"/>
                    <a:pt x="8245" y="64519"/>
                    <a:pt x="8278" y="64490"/>
                  </a:cubicBezTo>
                  <a:cubicBezTo>
                    <a:pt x="8633" y="64184"/>
                    <a:pt x="8988" y="63875"/>
                    <a:pt x="9337" y="63563"/>
                  </a:cubicBezTo>
                  <a:lnTo>
                    <a:pt x="9337" y="63563"/>
                  </a:lnTo>
                  <a:cubicBezTo>
                    <a:pt x="8780" y="64305"/>
                    <a:pt x="8246" y="65059"/>
                    <a:pt x="7720" y="65821"/>
                  </a:cubicBezTo>
                  <a:cubicBezTo>
                    <a:pt x="7769" y="65544"/>
                    <a:pt x="7844" y="65261"/>
                    <a:pt x="7896" y="65009"/>
                  </a:cubicBezTo>
                  <a:cubicBezTo>
                    <a:pt x="7995" y="64519"/>
                    <a:pt x="8119" y="63921"/>
                    <a:pt x="7977" y="63433"/>
                  </a:cubicBezTo>
                  <a:cubicBezTo>
                    <a:pt x="7911" y="63200"/>
                    <a:pt x="7773" y="62952"/>
                    <a:pt x="7592" y="62710"/>
                  </a:cubicBezTo>
                  <a:lnTo>
                    <a:pt x="7592" y="62710"/>
                  </a:lnTo>
                  <a:cubicBezTo>
                    <a:pt x="8209" y="62208"/>
                    <a:pt x="8743" y="61634"/>
                    <a:pt x="9306" y="61069"/>
                  </a:cubicBezTo>
                  <a:close/>
                  <a:moveTo>
                    <a:pt x="43848" y="29704"/>
                  </a:moveTo>
                  <a:lnTo>
                    <a:pt x="43848" y="29704"/>
                  </a:lnTo>
                  <a:cubicBezTo>
                    <a:pt x="37843" y="36737"/>
                    <a:pt x="32248" y="44113"/>
                    <a:pt x="26549" y="51400"/>
                  </a:cubicBezTo>
                  <a:cubicBezTo>
                    <a:pt x="24352" y="54215"/>
                    <a:pt x="22132" y="57010"/>
                    <a:pt x="19924" y="59816"/>
                  </a:cubicBezTo>
                  <a:cubicBezTo>
                    <a:pt x="19003" y="60985"/>
                    <a:pt x="18085" y="62157"/>
                    <a:pt x="17172" y="63332"/>
                  </a:cubicBezTo>
                  <a:cubicBezTo>
                    <a:pt x="16814" y="63771"/>
                    <a:pt x="16462" y="64218"/>
                    <a:pt x="16116" y="64672"/>
                  </a:cubicBezTo>
                  <a:cubicBezTo>
                    <a:pt x="16070" y="64602"/>
                    <a:pt x="16029" y="64542"/>
                    <a:pt x="15997" y="64498"/>
                  </a:cubicBezTo>
                  <a:cubicBezTo>
                    <a:pt x="15959" y="64445"/>
                    <a:pt x="15903" y="64419"/>
                    <a:pt x="15849" y="64419"/>
                  </a:cubicBezTo>
                  <a:cubicBezTo>
                    <a:pt x="15783" y="64419"/>
                    <a:pt x="15718" y="64459"/>
                    <a:pt x="15691" y="64539"/>
                  </a:cubicBezTo>
                  <a:cubicBezTo>
                    <a:pt x="15328" y="65578"/>
                    <a:pt x="14942" y="65975"/>
                    <a:pt x="14554" y="65975"/>
                  </a:cubicBezTo>
                  <a:cubicBezTo>
                    <a:pt x="13715" y="65975"/>
                    <a:pt x="12864" y="64113"/>
                    <a:pt x="12198" y="62890"/>
                  </a:cubicBezTo>
                  <a:cubicBezTo>
                    <a:pt x="12207" y="62888"/>
                    <a:pt x="12218" y="62890"/>
                    <a:pt x="12230" y="62885"/>
                  </a:cubicBezTo>
                  <a:cubicBezTo>
                    <a:pt x="13298" y="62183"/>
                    <a:pt x="14314" y="61415"/>
                    <a:pt x="15279" y="60581"/>
                  </a:cubicBezTo>
                  <a:lnTo>
                    <a:pt x="15279" y="60581"/>
                  </a:lnTo>
                  <a:cubicBezTo>
                    <a:pt x="14467" y="61643"/>
                    <a:pt x="13653" y="62706"/>
                    <a:pt x="12825" y="63754"/>
                  </a:cubicBezTo>
                  <a:cubicBezTo>
                    <a:pt x="12743" y="63855"/>
                    <a:pt x="12824" y="63988"/>
                    <a:pt x="12923" y="63988"/>
                  </a:cubicBezTo>
                  <a:cubicBezTo>
                    <a:pt x="12953" y="63988"/>
                    <a:pt x="12986" y="63975"/>
                    <a:pt x="13015" y="63944"/>
                  </a:cubicBezTo>
                  <a:cubicBezTo>
                    <a:pt x="22245" y="54385"/>
                    <a:pt x="30337" y="43833"/>
                    <a:pt x="39232" y="33974"/>
                  </a:cubicBezTo>
                  <a:cubicBezTo>
                    <a:pt x="40248" y="32848"/>
                    <a:pt x="41270" y="31731"/>
                    <a:pt x="42301" y="30619"/>
                  </a:cubicBezTo>
                  <a:lnTo>
                    <a:pt x="42301" y="30619"/>
                  </a:lnTo>
                  <a:cubicBezTo>
                    <a:pt x="39934" y="33469"/>
                    <a:pt x="37584" y="36333"/>
                    <a:pt x="35156" y="39125"/>
                  </a:cubicBezTo>
                  <a:cubicBezTo>
                    <a:pt x="31082" y="43807"/>
                    <a:pt x="27248" y="48660"/>
                    <a:pt x="23284" y="53433"/>
                  </a:cubicBezTo>
                  <a:cubicBezTo>
                    <a:pt x="20443" y="56851"/>
                    <a:pt x="16586" y="60159"/>
                    <a:pt x="14932" y="64348"/>
                  </a:cubicBezTo>
                  <a:cubicBezTo>
                    <a:pt x="14890" y="64452"/>
                    <a:pt x="14987" y="64532"/>
                    <a:pt x="15080" y="64532"/>
                  </a:cubicBezTo>
                  <a:cubicBezTo>
                    <a:pt x="15117" y="64532"/>
                    <a:pt x="15153" y="64520"/>
                    <a:pt x="15180" y="64493"/>
                  </a:cubicBezTo>
                  <a:cubicBezTo>
                    <a:pt x="22539" y="57333"/>
                    <a:pt x="28579" y="48401"/>
                    <a:pt x="34942" y="40352"/>
                  </a:cubicBezTo>
                  <a:cubicBezTo>
                    <a:pt x="37812" y="36720"/>
                    <a:pt x="40800" y="33186"/>
                    <a:pt x="43848" y="29704"/>
                  </a:cubicBezTo>
                  <a:close/>
                  <a:moveTo>
                    <a:pt x="10887" y="62986"/>
                  </a:moveTo>
                  <a:cubicBezTo>
                    <a:pt x="11029" y="63150"/>
                    <a:pt x="11162" y="63318"/>
                    <a:pt x="11294" y="63491"/>
                  </a:cubicBezTo>
                  <a:lnTo>
                    <a:pt x="11292" y="63491"/>
                  </a:lnTo>
                  <a:cubicBezTo>
                    <a:pt x="10249" y="64366"/>
                    <a:pt x="9470" y="65468"/>
                    <a:pt x="8558" y="66470"/>
                  </a:cubicBezTo>
                  <a:cubicBezTo>
                    <a:pt x="8806" y="66095"/>
                    <a:pt x="9054" y="65723"/>
                    <a:pt x="9305" y="65353"/>
                  </a:cubicBezTo>
                  <a:cubicBezTo>
                    <a:pt x="9839" y="64568"/>
                    <a:pt x="10368" y="63780"/>
                    <a:pt x="10887" y="62986"/>
                  </a:cubicBezTo>
                  <a:close/>
                  <a:moveTo>
                    <a:pt x="58961" y="15873"/>
                  </a:moveTo>
                  <a:cubicBezTo>
                    <a:pt x="59031" y="15873"/>
                    <a:pt x="58588" y="16499"/>
                    <a:pt x="57155" y="18318"/>
                  </a:cubicBezTo>
                  <a:cubicBezTo>
                    <a:pt x="54351" y="21881"/>
                    <a:pt x="51210" y="25221"/>
                    <a:pt x="48277" y="28679"/>
                  </a:cubicBezTo>
                  <a:cubicBezTo>
                    <a:pt x="43040" y="34855"/>
                    <a:pt x="38031" y="41192"/>
                    <a:pt x="32979" y="47517"/>
                  </a:cubicBezTo>
                  <a:cubicBezTo>
                    <a:pt x="28169" y="53539"/>
                    <a:pt x="22848" y="59134"/>
                    <a:pt x="18939" y="65821"/>
                  </a:cubicBezTo>
                  <a:cubicBezTo>
                    <a:pt x="18881" y="65922"/>
                    <a:pt x="18971" y="66034"/>
                    <a:pt x="19066" y="66043"/>
                  </a:cubicBezTo>
                  <a:cubicBezTo>
                    <a:pt x="18794" y="66431"/>
                    <a:pt x="18503" y="66584"/>
                    <a:pt x="18213" y="66584"/>
                  </a:cubicBezTo>
                  <a:cubicBezTo>
                    <a:pt x="17471" y="66584"/>
                    <a:pt x="16730" y="65580"/>
                    <a:pt x="16292" y="64934"/>
                  </a:cubicBezTo>
                  <a:lnTo>
                    <a:pt x="16292" y="64932"/>
                  </a:lnTo>
                  <a:cubicBezTo>
                    <a:pt x="17164" y="63808"/>
                    <a:pt x="18036" y="62683"/>
                    <a:pt x="18905" y="61557"/>
                  </a:cubicBezTo>
                  <a:cubicBezTo>
                    <a:pt x="19251" y="61202"/>
                    <a:pt x="19592" y="60846"/>
                    <a:pt x="19906" y="60491"/>
                  </a:cubicBezTo>
                  <a:cubicBezTo>
                    <a:pt x="23293" y="56657"/>
                    <a:pt x="26665" y="52844"/>
                    <a:pt x="29973" y="48958"/>
                  </a:cubicBezTo>
                  <a:lnTo>
                    <a:pt x="29973" y="48958"/>
                  </a:lnTo>
                  <a:lnTo>
                    <a:pt x="29223" y="49939"/>
                  </a:lnTo>
                  <a:cubicBezTo>
                    <a:pt x="28466" y="50930"/>
                    <a:pt x="27739" y="51943"/>
                    <a:pt x="27003" y="52950"/>
                  </a:cubicBezTo>
                  <a:cubicBezTo>
                    <a:pt x="27840" y="51975"/>
                    <a:pt x="28686" y="51005"/>
                    <a:pt x="29540" y="50037"/>
                  </a:cubicBezTo>
                  <a:cubicBezTo>
                    <a:pt x="31968" y="46868"/>
                    <a:pt x="34471" y="43755"/>
                    <a:pt x="36974" y="40640"/>
                  </a:cubicBezTo>
                  <a:lnTo>
                    <a:pt x="37073" y="40519"/>
                  </a:lnTo>
                  <a:cubicBezTo>
                    <a:pt x="39039" y="38224"/>
                    <a:pt x="41028" y="35946"/>
                    <a:pt x="43023" y="33674"/>
                  </a:cubicBezTo>
                  <a:lnTo>
                    <a:pt x="43023" y="33674"/>
                  </a:lnTo>
                  <a:cubicBezTo>
                    <a:pt x="41031" y="36059"/>
                    <a:pt x="39053" y="38452"/>
                    <a:pt x="37090" y="40857"/>
                  </a:cubicBezTo>
                  <a:cubicBezTo>
                    <a:pt x="34919" y="43516"/>
                    <a:pt x="32780" y="46204"/>
                    <a:pt x="30591" y="48848"/>
                  </a:cubicBezTo>
                  <a:cubicBezTo>
                    <a:pt x="32872" y="46264"/>
                    <a:pt x="35156" y="43689"/>
                    <a:pt x="37295" y="41062"/>
                  </a:cubicBezTo>
                  <a:cubicBezTo>
                    <a:pt x="42385" y="34809"/>
                    <a:pt x="47613" y="28671"/>
                    <a:pt x="52905" y="22588"/>
                  </a:cubicBezTo>
                  <a:cubicBezTo>
                    <a:pt x="54037" y="21286"/>
                    <a:pt x="55183" y="19998"/>
                    <a:pt x="56329" y="18711"/>
                  </a:cubicBezTo>
                  <a:cubicBezTo>
                    <a:pt x="56933" y="18033"/>
                    <a:pt x="58832" y="15873"/>
                    <a:pt x="58961" y="15873"/>
                  </a:cubicBezTo>
                  <a:close/>
                  <a:moveTo>
                    <a:pt x="10598" y="63243"/>
                  </a:moveTo>
                  <a:cubicBezTo>
                    <a:pt x="9668" y="64201"/>
                    <a:pt x="8787" y="65610"/>
                    <a:pt x="7974" y="66872"/>
                  </a:cubicBezTo>
                  <a:cubicBezTo>
                    <a:pt x="7862" y="66713"/>
                    <a:pt x="7761" y="66549"/>
                    <a:pt x="7672" y="66380"/>
                  </a:cubicBezTo>
                  <a:lnTo>
                    <a:pt x="7672" y="66380"/>
                  </a:lnTo>
                  <a:cubicBezTo>
                    <a:pt x="8634" y="65323"/>
                    <a:pt x="9602" y="64269"/>
                    <a:pt x="10598" y="63243"/>
                  </a:cubicBezTo>
                  <a:close/>
                  <a:moveTo>
                    <a:pt x="11047" y="63873"/>
                  </a:moveTo>
                  <a:lnTo>
                    <a:pt x="11047" y="63873"/>
                  </a:lnTo>
                  <a:cubicBezTo>
                    <a:pt x="11057" y="63873"/>
                    <a:pt x="10983" y="63989"/>
                    <a:pt x="10757" y="64311"/>
                  </a:cubicBezTo>
                  <a:cubicBezTo>
                    <a:pt x="10371" y="64859"/>
                    <a:pt x="9969" y="65393"/>
                    <a:pt x="9603" y="65956"/>
                  </a:cubicBezTo>
                  <a:cubicBezTo>
                    <a:pt x="9553" y="66032"/>
                    <a:pt x="9619" y="66098"/>
                    <a:pt x="9689" y="66098"/>
                  </a:cubicBezTo>
                  <a:cubicBezTo>
                    <a:pt x="9712" y="66098"/>
                    <a:pt x="9736" y="66091"/>
                    <a:pt x="9756" y="66075"/>
                  </a:cubicBezTo>
                  <a:cubicBezTo>
                    <a:pt x="9839" y="66011"/>
                    <a:pt x="9912" y="65942"/>
                    <a:pt x="9990" y="65876"/>
                  </a:cubicBezTo>
                  <a:lnTo>
                    <a:pt x="9990" y="65876"/>
                  </a:lnTo>
                  <a:cubicBezTo>
                    <a:pt x="9718" y="66196"/>
                    <a:pt x="9513" y="66618"/>
                    <a:pt x="9343" y="66886"/>
                  </a:cubicBezTo>
                  <a:lnTo>
                    <a:pt x="9343" y="66889"/>
                  </a:lnTo>
                  <a:cubicBezTo>
                    <a:pt x="9143" y="67234"/>
                    <a:pt x="8931" y="67404"/>
                    <a:pt x="8706" y="67404"/>
                  </a:cubicBezTo>
                  <a:cubicBezTo>
                    <a:pt x="8547" y="67404"/>
                    <a:pt x="8381" y="67319"/>
                    <a:pt x="8208" y="67149"/>
                  </a:cubicBezTo>
                  <a:cubicBezTo>
                    <a:pt x="9048" y="66387"/>
                    <a:pt x="9712" y="65468"/>
                    <a:pt x="10446" y="64605"/>
                  </a:cubicBezTo>
                  <a:cubicBezTo>
                    <a:pt x="10589" y="64436"/>
                    <a:pt x="11024" y="63873"/>
                    <a:pt x="11047" y="63873"/>
                  </a:cubicBezTo>
                  <a:close/>
                  <a:moveTo>
                    <a:pt x="51544" y="0"/>
                  </a:moveTo>
                  <a:cubicBezTo>
                    <a:pt x="51532" y="0"/>
                    <a:pt x="51520" y="1"/>
                    <a:pt x="51508" y="3"/>
                  </a:cubicBezTo>
                  <a:cubicBezTo>
                    <a:pt x="45670" y="863"/>
                    <a:pt x="40863" y="4740"/>
                    <a:pt x="38597" y="10125"/>
                  </a:cubicBezTo>
                  <a:cubicBezTo>
                    <a:pt x="37809" y="12001"/>
                    <a:pt x="37656" y="13439"/>
                    <a:pt x="37939" y="14675"/>
                  </a:cubicBezTo>
                  <a:cubicBezTo>
                    <a:pt x="37901" y="14724"/>
                    <a:pt x="37858" y="14770"/>
                    <a:pt x="37820" y="14819"/>
                  </a:cubicBezTo>
                  <a:cubicBezTo>
                    <a:pt x="37739" y="14922"/>
                    <a:pt x="37806" y="15060"/>
                    <a:pt x="37917" y="15060"/>
                  </a:cubicBezTo>
                  <a:cubicBezTo>
                    <a:pt x="37940" y="15060"/>
                    <a:pt x="37965" y="15055"/>
                    <a:pt x="37991" y="15041"/>
                  </a:cubicBezTo>
                  <a:cubicBezTo>
                    <a:pt x="38002" y="15035"/>
                    <a:pt x="38014" y="15030"/>
                    <a:pt x="38025" y="15024"/>
                  </a:cubicBezTo>
                  <a:cubicBezTo>
                    <a:pt x="38467" y="16459"/>
                    <a:pt x="39524" y="17634"/>
                    <a:pt x="40895" y="18927"/>
                  </a:cubicBezTo>
                  <a:cubicBezTo>
                    <a:pt x="40906" y="18996"/>
                    <a:pt x="40964" y="19048"/>
                    <a:pt x="41033" y="19057"/>
                  </a:cubicBezTo>
                  <a:cubicBezTo>
                    <a:pt x="41172" y="19187"/>
                    <a:pt x="41316" y="19320"/>
                    <a:pt x="41461" y="19453"/>
                  </a:cubicBezTo>
                  <a:lnTo>
                    <a:pt x="41443" y="19476"/>
                  </a:lnTo>
                  <a:cubicBezTo>
                    <a:pt x="41360" y="19588"/>
                    <a:pt x="41477" y="19713"/>
                    <a:pt x="41594" y="19713"/>
                  </a:cubicBezTo>
                  <a:cubicBezTo>
                    <a:pt x="41618" y="19713"/>
                    <a:pt x="41643" y="19708"/>
                    <a:pt x="41666" y="19695"/>
                  </a:cubicBezTo>
                  <a:lnTo>
                    <a:pt x="41700" y="19675"/>
                  </a:lnTo>
                  <a:cubicBezTo>
                    <a:pt x="42102" y="20041"/>
                    <a:pt x="42520" y="20423"/>
                    <a:pt x="42956" y="20830"/>
                  </a:cubicBezTo>
                  <a:cubicBezTo>
                    <a:pt x="42973" y="20846"/>
                    <a:pt x="42992" y="20853"/>
                    <a:pt x="43011" y="20853"/>
                  </a:cubicBezTo>
                  <a:cubicBezTo>
                    <a:pt x="43074" y="20853"/>
                    <a:pt x="43130" y="20772"/>
                    <a:pt x="43072" y="20711"/>
                  </a:cubicBezTo>
                  <a:cubicBezTo>
                    <a:pt x="42702" y="20333"/>
                    <a:pt x="42292" y="19958"/>
                    <a:pt x="41871" y="19574"/>
                  </a:cubicBezTo>
                  <a:cubicBezTo>
                    <a:pt x="42528" y="19185"/>
                    <a:pt x="43050" y="18782"/>
                    <a:pt x="43210" y="18782"/>
                  </a:cubicBezTo>
                  <a:cubicBezTo>
                    <a:pt x="43351" y="18782"/>
                    <a:pt x="43210" y="19097"/>
                    <a:pt x="42630" y="20013"/>
                  </a:cubicBezTo>
                  <a:cubicBezTo>
                    <a:pt x="42554" y="20134"/>
                    <a:pt x="42661" y="20248"/>
                    <a:pt x="42777" y="20248"/>
                  </a:cubicBezTo>
                  <a:cubicBezTo>
                    <a:pt x="42801" y="20248"/>
                    <a:pt x="42826" y="20243"/>
                    <a:pt x="42849" y="20232"/>
                  </a:cubicBezTo>
                  <a:cubicBezTo>
                    <a:pt x="43877" y="19756"/>
                    <a:pt x="44340" y="19479"/>
                    <a:pt x="44403" y="19479"/>
                  </a:cubicBezTo>
                  <a:cubicBezTo>
                    <a:pt x="44484" y="19479"/>
                    <a:pt x="43912" y="19931"/>
                    <a:pt x="43028" y="21003"/>
                  </a:cubicBezTo>
                  <a:cubicBezTo>
                    <a:pt x="42973" y="21069"/>
                    <a:pt x="43031" y="21156"/>
                    <a:pt x="43095" y="21156"/>
                  </a:cubicBezTo>
                  <a:cubicBezTo>
                    <a:pt x="43116" y="21156"/>
                    <a:pt x="43137" y="21148"/>
                    <a:pt x="43155" y="21127"/>
                  </a:cubicBezTo>
                  <a:cubicBezTo>
                    <a:pt x="43860" y="20356"/>
                    <a:pt x="44561" y="19582"/>
                    <a:pt x="45263" y="18809"/>
                  </a:cubicBezTo>
                  <a:cubicBezTo>
                    <a:pt x="45448" y="18910"/>
                    <a:pt x="45632" y="19014"/>
                    <a:pt x="45820" y="19103"/>
                  </a:cubicBezTo>
                  <a:cubicBezTo>
                    <a:pt x="42353" y="22085"/>
                    <a:pt x="39524" y="25740"/>
                    <a:pt x="36596" y="29274"/>
                  </a:cubicBezTo>
                  <a:cubicBezTo>
                    <a:pt x="37751" y="27952"/>
                    <a:pt x="38917" y="26641"/>
                    <a:pt x="40092" y="25339"/>
                  </a:cubicBezTo>
                  <a:lnTo>
                    <a:pt x="40092" y="25339"/>
                  </a:lnTo>
                  <a:cubicBezTo>
                    <a:pt x="39373" y="26162"/>
                    <a:pt x="38660" y="26988"/>
                    <a:pt x="37950" y="27819"/>
                  </a:cubicBezTo>
                  <a:cubicBezTo>
                    <a:pt x="34610" y="31722"/>
                    <a:pt x="31397" y="35738"/>
                    <a:pt x="28111" y="39685"/>
                  </a:cubicBezTo>
                  <a:cubicBezTo>
                    <a:pt x="24855" y="43594"/>
                    <a:pt x="21159" y="47075"/>
                    <a:pt x="17527" y="50609"/>
                  </a:cubicBezTo>
                  <a:cubicBezTo>
                    <a:pt x="20007" y="47996"/>
                    <a:pt x="22378" y="45239"/>
                    <a:pt x="24800" y="42621"/>
                  </a:cubicBezTo>
                  <a:cubicBezTo>
                    <a:pt x="27441" y="39760"/>
                    <a:pt x="30008" y="36821"/>
                    <a:pt x="32569" y="33876"/>
                  </a:cubicBezTo>
                  <a:lnTo>
                    <a:pt x="32569" y="33876"/>
                  </a:lnTo>
                  <a:cubicBezTo>
                    <a:pt x="28357" y="38507"/>
                    <a:pt x="24052" y="43054"/>
                    <a:pt x="19797" y="47638"/>
                  </a:cubicBezTo>
                  <a:cubicBezTo>
                    <a:pt x="17285" y="50343"/>
                    <a:pt x="14666" y="52875"/>
                    <a:pt x="12048" y="55433"/>
                  </a:cubicBezTo>
                  <a:cubicBezTo>
                    <a:pt x="12778" y="54587"/>
                    <a:pt x="13509" y="53736"/>
                    <a:pt x="14216" y="52858"/>
                  </a:cubicBezTo>
                  <a:cubicBezTo>
                    <a:pt x="18076" y="48715"/>
                    <a:pt x="21916" y="44552"/>
                    <a:pt x="25738" y="40372"/>
                  </a:cubicBezTo>
                  <a:cubicBezTo>
                    <a:pt x="27820" y="38085"/>
                    <a:pt x="29731" y="35657"/>
                    <a:pt x="31639" y="33226"/>
                  </a:cubicBezTo>
                  <a:cubicBezTo>
                    <a:pt x="32673" y="32170"/>
                    <a:pt x="33686" y="31096"/>
                    <a:pt x="34656" y="29999"/>
                  </a:cubicBezTo>
                  <a:cubicBezTo>
                    <a:pt x="36983" y="27657"/>
                    <a:pt x="39197" y="25250"/>
                    <a:pt x="41059" y="22648"/>
                  </a:cubicBezTo>
                  <a:cubicBezTo>
                    <a:pt x="41136" y="22543"/>
                    <a:pt x="41035" y="22440"/>
                    <a:pt x="40932" y="22440"/>
                  </a:cubicBezTo>
                  <a:cubicBezTo>
                    <a:pt x="40899" y="22440"/>
                    <a:pt x="40865" y="22451"/>
                    <a:pt x="40837" y="22475"/>
                  </a:cubicBezTo>
                  <a:cubicBezTo>
                    <a:pt x="40294" y="22952"/>
                    <a:pt x="39781" y="23457"/>
                    <a:pt x="39264" y="23959"/>
                  </a:cubicBezTo>
                  <a:cubicBezTo>
                    <a:pt x="39555" y="23491"/>
                    <a:pt x="39832" y="23021"/>
                    <a:pt x="40095" y="22545"/>
                  </a:cubicBezTo>
                  <a:cubicBezTo>
                    <a:pt x="40160" y="22428"/>
                    <a:pt x="40068" y="22324"/>
                    <a:pt x="39964" y="22324"/>
                  </a:cubicBezTo>
                  <a:cubicBezTo>
                    <a:pt x="39929" y="22324"/>
                    <a:pt x="39893" y="22336"/>
                    <a:pt x="39861" y="22363"/>
                  </a:cubicBezTo>
                  <a:cubicBezTo>
                    <a:pt x="39134" y="22969"/>
                    <a:pt x="38427" y="23590"/>
                    <a:pt x="37725" y="24225"/>
                  </a:cubicBezTo>
                  <a:cubicBezTo>
                    <a:pt x="38256" y="23604"/>
                    <a:pt x="38802" y="22992"/>
                    <a:pt x="39324" y="22366"/>
                  </a:cubicBezTo>
                  <a:cubicBezTo>
                    <a:pt x="39422" y="22248"/>
                    <a:pt x="39327" y="22098"/>
                    <a:pt x="39209" y="22098"/>
                  </a:cubicBezTo>
                  <a:cubicBezTo>
                    <a:pt x="39174" y="22098"/>
                    <a:pt x="39137" y="22111"/>
                    <a:pt x="39102" y="22143"/>
                  </a:cubicBezTo>
                  <a:cubicBezTo>
                    <a:pt x="37711" y="23437"/>
                    <a:pt x="36319" y="24727"/>
                    <a:pt x="34925" y="26015"/>
                  </a:cubicBezTo>
                  <a:cubicBezTo>
                    <a:pt x="36097" y="24793"/>
                    <a:pt x="37266" y="23567"/>
                    <a:pt x="38461" y="22363"/>
                  </a:cubicBezTo>
                  <a:cubicBezTo>
                    <a:pt x="38568" y="22253"/>
                    <a:pt x="38464" y="22101"/>
                    <a:pt x="38346" y="22101"/>
                  </a:cubicBezTo>
                  <a:cubicBezTo>
                    <a:pt x="38312" y="22101"/>
                    <a:pt x="38276" y="22115"/>
                    <a:pt x="38245" y="22146"/>
                  </a:cubicBezTo>
                  <a:cubicBezTo>
                    <a:pt x="36354" y="24043"/>
                    <a:pt x="34489" y="25969"/>
                    <a:pt x="32653" y="27920"/>
                  </a:cubicBezTo>
                  <a:cubicBezTo>
                    <a:pt x="34359" y="26012"/>
                    <a:pt x="36053" y="24095"/>
                    <a:pt x="37705" y="22146"/>
                  </a:cubicBezTo>
                  <a:cubicBezTo>
                    <a:pt x="37802" y="22044"/>
                    <a:pt x="37725" y="21881"/>
                    <a:pt x="37595" y="21881"/>
                  </a:cubicBezTo>
                  <a:cubicBezTo>
                    <a:pt x="37582" y="21881"/>
                    <a:pt x="37568" y="21883"/>
                    <a:pt x="37555" y="21886"/>
                  </a:cubicBezTo>
                  <a:cubicBezTo>
                    <a:pt x="37146" y="21974"/>
                    <a:pt x="36679" y="22165"/>
                    <a:pt x="36457" y="22165"/>
                  </a:cubicBezTo>
                  <a:cubicBezTo>
                    <a:pt x="36285" y="22165"/>
                    <a:pt x="36261" y="22051"/>
                    <a:pt x="36524" y="21687"/>
                  </a:cubicBezTo>
                  <a:cubicBezTo>
                    <a:pt x="36582" y="21684"/>
                    <a:pt x="36642" y="21683"/>
                    <a:pt x="36703" y="21683"/>
                  </a:cubicBezTo>
                  <a:cubicBezTo>
                    <a:pt x="37627" y="21683"/>
                    <a:pt x="38824" y="22014"/>
                    <a:pt x="39734" y="22163"/>
                  </a:cubicBezTo>
                  <a:cubicBezTo>
                    <a:pt x="40128" y="22228"/>
                    <a:pt x="40556" y="22279"/>
                    <a:pt x="40983" y="22279"/>
                  </a:cubicBezTo>
                  <a:cubicBezTo>
                    <a:pt x="41775" y="22279"/>
                    <a:pt x="42562" y="22105"/>
                    <a:pt x="43109" y="21525"/>
                  </a:cubicBezTo>
                  <a:cubicBezTo>
                    <a:pt x="43199" y="21431"/>
                    <a:pt x="43118" y="21295"/>
                    <a:pt x="43012" y="21295"/>
                  </a:cubicBezTo>
                  <a:cubicBezTo>
                    <a:pt x="42991" y="21295"/>
                    <a:pt x="42969" y="21300"/>
                    <a:pt x="42948" y="21312"/>
                  </a:cubicBezTo>
                  <a:cubicBezTo>
                    <a:pt x="42221" y="21715"/>
                    <a:pt x="41484" y="21855"/>
                    <a:pt x="40740" y="21855"/>
                  </a:cubicBezTo>
                  <a:cubicBezTo>
                    <a:pt x="39417" y="21855"/>
                    <a:pt x="38071" y="21412"/>
                    <a:pt x="36715" y="21216"/>
                  </a:cubicBezTo>
                  <a:cubicBezTo>
                    <a:pt x="36524" y="21189"/>
                    <a:pt x="36333" y="21171"/>
                    <a:pt x="36148" y="21171"/>
                  </a:cubicBezTo>
                  <a:cubicBezTo>
                    <a:pt x="35552" y="21171"/>
                    <a:pt x="35022" y="21357"/>
                    <a:pt x="34795" y="22005"/>
                  </a:cubicBezTo>
                  <a:cubicBezTo>
                    <a:pt x="34694" y="22288"/>
                    <a:pt x="34873" y="23572"/>
                    <a:pt x="34881" y="23578"/>
                  </a:cubicBezTo>
                  <a:cubicBezTo>
                    <a:pt x="34411" y="23308"/>
                    <a:pt x="33916" y="23209"/>
                    <a:pt x="33407" y="23209"/>
                  </a:cubicBezTo>
                  <a:cubicBezTo>
                    <a:pt x="33197" y="23209"/>
                    <a:pt x="32985" y="23226"/>
                    <a:pt x="32771" y="23255"/>
                  </a:cubicBezTo>
                  <a:cubicBezTo>
                    <a:pt x="30943" y="23503"/>
                    <a:pt x="30984" y="25859"/>
                    <a:pt x="31319" y="27149"/>
                  </a:cubicBezTo>
                  <a:cubicBezTo>
                    <a:pt x="31330" y="27194"/>
                    <a:pt x="31363" y="27213"/>
                    <a:pt x="31396" y="27213"/>
                  </a:cubicBezTo>
                  <a:cubicBezTo>
                    <a:pt x="31447" y="27213"/>
                    <a:pt x="31501" y="27169"/>
                    <a:pt x="31489" y="27103"/>
                  </a:cubicBezTo>
                  <a:cubicBezTo>
                    <a:pt x="31313" y="26156"/>
                    <a:pt x="31426" y="25348"/>
                    <a:pt x="31746" y="24753"/>
                  </a:cubicBezTo>
                  <a:cubicBezTo>
                    <a:pt x="31761" y="24823"/>
                    <a:pt x="31819" y="24884"/>
                    <a:pt x="31890" y="24884"/>
                  </a:cubicBezTo>
                  <a:cubicBezTo>
                    <a:pt x="31913" y="24884"/>
                    <a:pt x="31938" y="24878"/>
                    <a:pt x="31963" y="24863"/>
                  </a:cubicBezTo>
                  <a:cubicBezTo>
                    <a:pt x="32381" y="24606"/>
                    <a:pt x="32607" y="24503"/>
                    <a:pt x="32702" y="24503"/>
                  </a:cubicBezTo>
                  <a:cubicBezTo>
                    <a:pt x="33011" y="24503"/>
                    <a:pt x="31969" y="25574"/>
                    <a:pt x="31636" y="26049"/>
                  </a:cubicBezTo>
                  <a:cubicBezTo>
                    <a:pt x="31561" y="26157"/>
                    <a:pt x="31667" y="26296"/>
                    <a:pt x="31781" y="26296"/>
                  </a:cubicBezTo>
                  <a:cubicBezTo>
                    <a:pt x="31807" y="26296"/>
                    <a:pt x="31834" y="26288"/>
                    <a:pt x="31859" y="26272"/>
                  </a:cubicBezTo>
                  <a:cubicBezTo>
                    <a:pt x="31884" y="26253"/>
                    <a:pt x="32747" y="25579"/>
                    <a:pt x="32959" y="25579"/>
                  </a:cubicBezTo>
                  <a:cubicBezTo>
                    <a:pt x="33084" y="25579"/>
                    <a:pt x="32982" y="25814"/>
                    <a:pt x="32346" y="26557"/>
                  </a:cubicBezTo>
                  <a:cubicBezTo>
                    <a:pt x="30897" y="28252"/>
                    <a:pt x="29234" y="29788"/>
                    <a:pt x="27649" y="31359"/>
                  </a:cubicBezTo>
                  <a:cubicBezTo>
                    <a:pt x="24835" y="34147"/>
                    <a:pt x="22262" y="37164"/>
                    <a:pt x="19710" y="40193"/>
                  </a:cubicBezTo>
                  <a:cubicBezTo>
                    <a:pt x="14493" y="46397"/>
                    <a:pt x="9611" y="52872"/>
                    <a:pt x="4470" y="59134"/>
                  </a:cubicBezTo>
                  <a:cubicBezTo>
                    <a:pt x="4369" y="59259"/>
                    <a:pt x="4276" y="59374"/>
                    <a:pt x="4190" y="59484"/>
                  </a:cubicBezTo>
                  <a:cubicBezTo>
                    <a:pt x="4250" y="59394"/>
                    <a:pt x="4314" y="59308"/>
                    <a:pt x="4386" y="59207"/>
                  </a:cubicBezTo>
                  <a:cubicBezTo>
                    <a:pt x="5991" y="56911"/>
                    <a:pt x="7801" y="54761"/>
                    <a:pt x="9582" y="52598"/>
                  </a:cubicBezTo>
                  <a:cubicBezTo>
                    <a:pt x="11751" y="49965"/>
                    <a:pt x="13896" y="47318"/>
                    <a:pt x="15977" y="44610"/>
                  </a:cubicBezTo>
                  <a:cubicBezTo>
                    <a:pt x="20553" y="38660"/>
                    <a:pt x="25877" y="33186"/>
                    <a:pt x="30086" y="26967"/>
                  </a:cubicBezTo>
                  <a:cubicBezTo>
                    <a:pt x="30164" y="26852"/>
                    <a:pt x="30051" y="26724"/>
                    <a:pt x="29938" y="26724"/>
                  </a:cubicBezTo>
                  <a:cubicBezTo>
                    <a:pt x="29900" y="26724"/>
                    <a:pt x="29863" y="26738"/>
                    <a:pt x="29832" y="26771"/>
                  </a:cubicBezTo>
                  <a:cubicBezTo>
                    <a:pt x="25395" y="31431"/>
                    <a:pt x="21338" y="36630"/>
                    <a:pt x="17297" y="41700"/>
                  </a:cubicBezTo>
                  <a:cubicBezTo>
                    <a:pt x="21177" y="36382"/>
                    <a:pt x="25602" y="31509"/>
                    <a:pt x="29330" y="26104"/>
                  </a:cubicBezTo>
                  <a:cubicBezTo>
                    <a:pt x="29405" y="25994"/>
                    <a:pt x="29290" y="25861"/>
                    <a:pt x="29179" y="25861"/>
                  </a:cubicBezTo>
                  <a:cubicBezTo>
                    <a:pt x="29143" y="25861"/>
                    <a:pt x="29107" y="25875"/>
                    <a:pt x="29078" y="25911"/>
                  </a:cubicBezTo>
                  <a:cubicBezTo>
                    <a:pt x="24803" y="31356"/>
                    <a:pt x="20490" y="36725"/>
                    <a:pt x="16003" y="41983"/>
                  </a:cubicBezTo>
                  <a:cubicBezTo>
                    <a:pt x="16029" y="41945"/>
                    <a:pt x="16058" y="41908"/>
                    <a:pt x="16084" y="41870"/>
                  </a:cubicBezTo>
                  <a:cubicBezTo>
                    <a:pt x="18498" y="38515"/>
                    <a:pt x="20732" y="35063"/>
                    <a:pt x="23564" y="32040"/>
                  </a:cubicBezTo>
                  <a:cubicBezTo>
                    <a:pt x="25487" y="29993"/>
                    <a:pt x="27326" y="28056"/>
                    <a:pt x="28371" y="25420"/>
                  </a:cubicBezTo>
                  <a:cubicBezTo>
                    <a:pt x="28413" y="25316"/>
                    <a:pt x="28310" y="25220"/>
                    <a:pt x="28212" y="25220"/>
                  </a:cubicBezTo>
                  <a:cubicBezTo>
                    <a:pt x="28175" y="25220"/>
                    <a:pt x="28138" y="25234"/>
                    <a:pt x="28111" y="25267"/>
                  </a:cubicBezTo>
                  <a:cubicBezTo>
                    <a:pt x="23368" y="30960"/>
                    <a:pt x="18379" y="36532"/>
                    <a:pt x="13870" y="42407"/>
                  </a:cubicBezTo>
                  <a:cubicBezTo>
                    <a:pt x="11150" y="45955"/>
                    <a:pt x="8595" y="49648"/>
                    <a:pt x="5702" y="53057"/>
                  </a:cubicBezTo>
                  <a:cubicBezTo>
                    <a:pt x="3632" y="55503"/>
                    <a:pt x="1603" y="57769"/>
                    <a:pt x="32" y="60581"/>
                  </a:cubicBezTo>
                  <a:cubicBezTo>
                    <a:pt x="0" y="60637"/>
                    <a:pt x="48" y="60687"/>
                    <a:pt x="96" y="60687"/>
                  </a:cubicBezTo>
                  <a:cubicBezTo>
                    <a:pt x="118" y="60687"/>
                    <a:pt x="139" y="60677"/>
                    <a:pt x="153" y="60653"/>
                  </a:cubicBezTo>
                  <a:cubicBezTo>
                    <a:pt x="2579" y="56579"/>
                    <a:pt x="6060" y="53280"/>
                    <a:pt x="8918" y="49515"/>
                  </a:cubicBezTo>
                  <a:cubicBezTo>
                    <a:pt x="12749" y="44471"/>
                    <a:pt x="16644" y="39540"/>
                    <a:pt x="20726" y="34699"/>
                  </a:cubicBezTo>
                  <a:cubicBezTo>
                    <a:pt x="22187" y="32967"/>
                    <a:pt x="23625" y="31211"/>
                    <a:pt x="25063" y="29465"/>
                  </a:cubicBezTo>
                  <a:cubicBezTo>
                    <a:pt x="25790" y="28584"/>
                    <a:pt x="26515" y="27701"/>
                    <a:pt x="27239" y="26817"/>
                  </a:cubicBezTo>
                  <a:lnTo>
                    <a:pt x="27239" y="26817"/>
                  </a:lnTo>
                  <a:cubicBezTo>
                    <a:pt x="26281" y="27987"/>
                    <a:pt x="25438" y="29557"/>
                    <a:pt x="24344" y="30761"/>
                  </a:cubicBezTo>
                  <a:cubicBezTo>
                    <a:pt x="21185" y="34246"/>
                    <a:pt x="18547" y="37875"/>
                    <a:pt x="15818" y="41714"/>
                  </a:cubicBezTo>
                  <a:cubicBezTo>
                    <a:pt x="15001" y="42863"/>
                    <a:pt x="14167" y="43995"/>
                    <a:pt x="13312" y="45115"/>
                  </a:cubicBezTo>
                  <a:cubicBezTo>
                    <a:pt x="10717" y="48074"/>
                    <a:pt x="8127" y="51039"/>
                    <a:pt x="5584" y="54039"/>
                  </a:cubicBezTo>
                  <a:cubicBezTo>
                    <a:pt x="3999" y="55910"/>
                    <a:pt x="1764" y="58052"/>
                    <a:pt x="1132" y="60471"/>
                  </a:cubicBezTo>
                  <a:cubicBezTo>
                    <a:pt x="1107" y="60569"/>
                    <a:pt x="1198" y="60666"/>
                    <a:pt x="1289" y="60666"/>
                  </a:cubicBezTo>
                  <a:cubicBezTo>
                    <a:pt x="1324" y="60666"/>
                    <a:pt x="1358" y="60652"/>
                    <a:pt x="1386" y="60618"/>
                  </a:cubicBezTo>
                  <a:cubicBezTo>
                    <a:pt x="5376" y="55710"/>
                    <a:pt x="9392" y="50800"/>
                    <a:pt x="13209" y="45750"/>
                  </a:cubicBezTo>
                  <a:cubicBezTo>
                    <a:pt x="14970" y="43732"/>
                    <a:pt x="16719" y="41708"/>
                    <a:pt x="18457" y="39673"/>
                  </a:cubicBezTo>
                  <a:lnTo>
                    <a:pt x="18457" y="39673"/>
                  </a:lnTo>
                  <a:cubicBezTo>
                    <a:pt x="16762" y="41937"/>
                    <a:pt x="15079" y="44209"/>
                    <a:pt x="13385" y="46472"/>
                  </a:cubicBezTo>
                  <a:cubicBezTo>
                    <a:pt x="9383" y="51091"/>
                    <a:pt x="4891" y="55578"/>
                    <a:pt x="2114" y="60973"/>
                  </a:cubicBezTo>
                  <a:cubicBezTo>
                    <a:pt x="2050" y="61098"/>
                    <a:pt x="2145" y="61199"/>
                    <a:pt x="2249" y="61199"/>
                  </a:cubicBezTo>
                  <a:cubicBezTo>
                    <a:pt x="2296" y="61199"/>
                    <a:pt x="2345" y="61178"/>
                    <a:pt x="2382" y="61129"/>
                  </a:cubicBezTo>
                  <a:cubicBezTo>
                    <a:pt x="3332" y="59882"/>
                    <a:pt x="4299" y="58647"/>
                    <a:pt x="5269" y="57417"/>
                  </a:cubicBezTo>
                  <a:lnTo>
                    <a:pt x="5269" y="57417"/>
                  </a:lnTo>
                  <a:cubicBezTo>
                    <a:pt x="4276" y="58805"/>
                    <a:pt x="3300" y="60203"/>
                    <a:pt x="2368" y="61614"/>
                  </a:cubicBezTo>
                  <a:cubicBezTo>
                    <a:pt x="2249" y="61378"/>
                    <a:pt x="2076" y="61178"/>
                    <a:pt x="1860" y="61031"/>
                  </a:cubicBezTo>
                  <a:cubicBezTo>
                    <a:pt x="1850" y="61025"/>
                    <a:pt x="1839" y="61022"/>
                    <a:pt x="1830" y="61022"/>
                  </a:cubicBezTo>
                  <a:cubicBezTo>
                    <a:pt x="1783" y="61022"/>
                    <a:pt x="1747" y="61085"/>
                    <a:pt x="1788" y="61124"/>
                  </a:cubicBezTo>
                  <a:cubicBezTo>
                    <a:pt x="1993" y="61323"/>
                    <a:pt x="2120" y="61585"/>
                    <a:pt x="2209" y="61883"/>
                  </a:cubicBezTo>
                  <a:cubicBezTo>
                    <a:pt x="2197" y="61929"/>
                    <a:pt x="2212" y="61975"/>
                    <a:pt x="2241" y="62010"/>
                  </a:cubicBezTo>
                  <a:cubicBezTo>
                    <a:pt x="2553" y="63217"/>
                    <a:pt x="2316" y="64866"/>
                    <a:pt x="3836" y="64866"/>
                  </a:cubicBezTo>
                  <a:cubicBezTo>
                    <a:pt x="3890" y="64866"/>
                    <a:pt x="3946" y="64864"/>
                    <a:pt x="4005" y="64859"/>
                  </a:cubicBezTo>
                  <a:cubicBezTo>
                    <a:pt x="5312" y="64767"/>
                    <a:pt x="4321" y="61950"/>
                    <a:pt x="5736" y="61950"/>
                  </a:cubicBezTo>
                  <a:cubicBezTo>
                    <a:pt x="5827" y="61950"/>
                    <a:pt x="5928" y="61962"/>
                    <a:pt x="6040" y="61987"/>
                  </a:cubicBezTo>
                  <a:cubicBezTo>
                    <a:pt x="6649" y="62120"/>
                    <a:pt x="7036" y="62339"/>
                    <a:pt x="7290" y="62607"/>
                  </a:cubicBezTo>
                  <a:cubicBezTo>
                    <a:pt x="7235" y="62715"/>
                    <a:pt x="7323" y="62801"/>
                    <a:pt x="7421" y="62801"/>
                  </a:cubicBezTo>
                  <a:cubicBezTo>
                    <a:pt x="7431" y="62801"/>
                    <a:pt x="7442" y="62800"/>
                    <a:pt x="7452" y="62798"/>
                  </a:cubicBezTo>
                  <a:lnTo>
                    <a:pt x="7452" y="62798"/>
                  </a:lnTo>
                  <a:cubicBezTo>
                    <a:pt x="8390" y="64230"/>
                    <a:pt x="6167" y="66822"/>
                    <a:pt x="7879" y="67576"/>
                  </a:cubicBezTo>
                  <a:cubicBezTo>
                    <a:pt x="8108" y="67677"/>
                    <a:pt x="8309" y="67721"/>
                    <a:pt x="8488" y="67721"/>
                  </a:cubicBezTo>
                  <a:cubicBezTo>
                    <a:pt x="9668" y="67721"/>
                    <a:pt x="9904" y="65812"/>
                    <a:pt x="11065" y="65812"/>
                  </a:cubicBezTo>
                  <a:cubicBezTo>
                    <a:pt x="11282" y="65812"/>
                    <a:pt x="11532" y="65879"/>
                    <a:pt x="11826" y="66037"/>
                  </a:cubicBezTo>
                  <a:cubicBezTo>
                    <a:pt x="11850" y="66051"/>
                    <a:pt x="11877" y="66057"/>
                    <a:pt x="11902" y="66057"/>
                  </a:cubicBezTo>
                  <a:cubicBezTo>
                    <a:pt x="11970" y="66057"/>
                    <a:pt x="12034" y="66014"/>
                    <a:pt x="12057" y="65945"/>
                  </a:cubicBezTo>
                  <a:cubicBezTo>
                    <a:pt x="12657" y="64366"/>
                    <a:pt x="11572" y="63381"/>
                    <a:pt x="10659" y="62296"/>
                  </a:cubicBezTo>
                  <a:cubicBezTo>
                    <a:pt x="10698" y="62199"/>
                    <a:pt x="10632" y="62106"/>
                    <a:pt x="10544" y="62106"/>
                  </a:cubicBezTo>
                  <a:cubicBezTo>
                    <a:pt x="10533" y="62106"/>
                    <a:pt x="10521" y="62108"/>
                    <a:pt x="10509" y="62111"/>
                  </a:cubicBezTo>
                  <a:cubicBezTo>
                    <a:pt x="10371" y="61941"/>
                    <a:pt x="10238" y="61762"/>
                    <a:pt x="10117" y="61574"/>
                  </a:cubicBezTo>
                  <a:lnTo>
                    <a:pt x="10134" y="61548"/>
                  </a:lnTo>
                  <a:cubicBezTo>
                    <a:pt x="10310" y="61406"/>
                    <a:pt x="10460" y="61253"/>
                    <a:pt x="10625" y="61106"/>
                  </a:cubicBezTo>
                  <a:cubicBezTo>
                    <a:pt x="10827" y="61297"/>
                    <a:pt x="11014" y="61499"/>
                    <a:pt x="11182" y="61718"/>
                  </a:cubicBezTo>
                  <a:cubicBezTo>
                    <a:pt x="11110" y="61834"/>
                    <a:pt x="11032" y="61941"/>
                    <a:pt x="10962" y="62059"/>
                  </a:cubicBezTo>
                  <a:cubicBezTo>
                    <a:pt x="10898" y="62167"/>
                    <a:pt x="10990" y="62270"/>
                    <a:pt x="11089" y="62270"/>
                  </a:cubicBezTo>
                  <a:cubicBezTo>
                    <a:pt x="11122" y="62270"/>
                    <a:pt x="11156" y="62259"/>
                    <a:pt x="11185" y="62232"/>
                  </a:cubicBezTo>
                  <a:cubicBezTo>
                    <a:pt x="11231" y="62189"/>
                    <a:pt x="11274" y="62148"/>
                    <a:pt x="11318" y="62105"/>
                  </a:cubicBezTo>
                  <a:lnTo>
                    <a:pt x="11318" y="62105"/>
                  </a:lnTo>
                  <a:cubicBezTo>
                    <a:pt x="11283" y="62212"/>
                    <a:pt x="11242" y="62313"/>
                    <a:pt x="11214" y="62428"/>
                  </a:cubicBezTo>
                  <a:cubicBezTo>
                    <a:pt x="11196" y="62498"/>
                    <a:pt x="11252" y="62542"/>
                    <a:pt x="11305" y="62542"/>
                  </a:cubicBezTo>
                  <a:cubicBezTo>
                    <a:pt x="11341" y="62542"/>
                    <a:pt x="11375" y="62523"/>
                    <a:pt x="11387" y="62478"/>
                  </a:cubicBezTo>
                  <a:cubicBezTo>
                    <a:pt x="11416" y="62374"/>
                    <a:pt x="11471" y="62275"/>
                    <a:pt x="11508" y="62174"/>
                  </a:cubicBezTo>
                  <a:cubicBezTo>
                    <a:pt x="12360" y="63442"/>
                    <a:pt x="12978" y="65053"/>
                    <a:pt x="13708" y="66055"/>
                  </a:cubicBezTo>
                  <a:cubicBezTo>
                    <a:pt x="13961" y="66400"/>
                    <a:pt x="14296" y="66615"/>
                    <a:pt x="14622" y="66615"/>
                  </a:cubicBezTo>
                  <a:cubicBezTo>
                    <a:pt x="14899" y="66615"/>
                    <a:pt x="15168" y="66460"/>
                    <a:pt x="15374" y="66095"/>
                  </a:cubicBezTo>
                  <a:cubicBezTo>
                    <a:pt x="15446" y="65968"/>
                    <a:pt x="15524" y="65844"/>
                    <a:pt x="15611" y="65725"/>
                  </a:cubicBezTo>
                  <a:cubicBezTo>
                    <a:pt x="15614" y="65726"/>
                    <a:pt x="15617" y="65726"/>
                    <a:pt x="15621" y="65726"/>
                  </a:cubicBezTo>
                  <a:cubicBezTo>
                    <a:pt x="15657" y="65726"/>
                    <a:pt x="15691" y="65711"/>
                    <a:pt x="15714" y="65682"/>
                  </a:cubicBezTo>
                  <a:lnTo>
                    <a:pt x="15908" y="65428"/>
                  </a:lnTo>
                  <a:cubicBezTo>
                    <a:pt x="15981" y="65381"/>
                    <a:pt x="16050" y="65360"/>
                    <a:pt x="16115" y="65360"/>
                  </a:cubicBezTo>
                  <a:cubicBezTo>
                    <a:pt x="16759" y="65360"/>
                    <a:pt x="17034" y="67467"/>
                    <a:pt x="18012" y="67467"/>
                  </a:cubicBezTo>
                  <a:cubicBezTo>
                    <a:pt x="18155" y="67467"/>
                    <a:pt x="18313" y="67422"/>
                    <a:pt x="18489" y="67319"/>
                  </a:cubicBezTo>
                  <a:cubicBezTo>
                    <a:pt x="18849" y="67108"/>
                    <a:pt x="19112" y="67024"/>
                    <a:pt x="19330" y="67024"/>
                  </a:cubicBezTo>
                  <a:cubicBezTo>
                    <a:pt x="19846" y="67024"/>
                    <a:pt x="20115" y="67494"/>
                    <a:pt x="20839" y="67894"/>
                  </a:cubicBezTo>
                  <a:cubicBezTo>
                    <a:pt x="22098" y="68589"/>
                    <a:pt x="26073" y="68647"/>
                    <a:pt x="24500" y="71531"/>
                  </a:cubicBezTo>
                  <a:cubicBezTo>
                    <a:pt x="24444" y="71635"/>
                    <a:pt x="24527" y="71724"/>
                    <a:pt x="24615" y="71724"/>
                  </a:cubicBezTo>
                  <a:cubicBezTo>
                    <a:pt x="24654" y="71724"/>
                    <a:pt x="24693" y="71706"/>
                    <a:pt x="24722" y="71664"/>
                  </a:cubicBezTo>
                  <a:cubicBezTo>
                    <a:pt x="25660" y="70281"/>
                    <a:pt x="25091" y="69161"/>
                    <a:pt x="23931" y="68113"/>
                  </a:cubicBezTo>
                  <a:cubicBezTo>
                    <a:pt x="23807" y="68001"/>
                    <a:pt x="23607" y="67923"/>
                    <a:pt x="23429" y="67923"/>
                  </a:cubicBezTo>
                  <a:cubicBezTo>
                    <a:pt x="23391" y="67923"/>
                    <a:pt x="23354" y="67926"/>
                    <a:pt x="23319" y="67934"/>
                  </a:cubicBezTo>
                  <a:cubicBezTo>
                    <a:pt x="23073" y="67985"/>
                    <a:pt x="22844" y="68009"/>
                    <a:pt x="22631" y="68009"/>
                  </a:cubicBezTo>
                  <a:cubicBezTo>
                    <a:pt x="21191" y="68009"/>
                    <a:pt x="20434" y="66922"/>
                    <a:pt x="19470" y="65783"/>
                  </a:cubicBezTo>
                  <a:cubicBezTo>
                    <a:pt x="19447" y="65762"/>
                    <a:pt x="19417" y="65751"/>
                    <a:pt x="19384" y="65751"/>
                  </a:cubicBezTo>
                  <a:cubicBezTo>
                    <a:pt x="19380" y="65751"/>
                    <a:pt x="19376" y="65751"/>
                    <a:pt x="19372" y="65751"/>
                  </a:cubicBezTo>
                  <a:cubicBezTo>
                    <a:pt x="26948" y="56597"/>
                    <a:pt x="34382" y="47324"/>
                    <a:pt x="41960" y="38172"/>
                  </a:cubicBezTo>
                  <a:cubicBezTo>
                    <a:pt x="49308" y="29303"/>
                    <a:pt x="57117" y="20659"/>
                    <a:pt x="64130" y="11551"/>
                  </a:cubicBezTo>
                  <a:cubicBezTo>
                    <a:pt x="64205" y="11452"/>
                    <a:pt x="64101" y="11322"/>
                    <a:pt x="63996" y="11322"/>
                  </a:cubicBezTo>
                  <a:cubicBezTo>
                    <a:pt x="63973" y="11322"/>
                    <a:pt x="63949" y="11328"/>
                    <a:pt x="63927" y="11343"/>
                  </a:cubicBezTo>
                  <a:cubicBezTo>
                    <a:pt x="63696" y="11504"/>
                    <a:pt x="61783" y="13157"/>
                    <a:pt x="61682" y="13157"/>
                  </a:cubicBezTo>
                  <a:cubicBezTo>
                    <a:pt x="61647" y="13157"/>
                    <a:pt x="61830" y="12958"/>
                    <a:pt x="62377" y="12428"/>
                  </a:cubicBezTo>
                  <a:cubicBezTo>
                    <a:pt x="62474" y="12336"/>
                    <a:pt x="62380" y="12201"/>
                    <a:pt x="62275" y="12201"/>
                  </a:cubicBezTo>
                  <a:cubicBezTo>
                    <a:pt x="62245" y="12201"/>
                    <a:pt x="62214" y="12212"/>
                    <a:pt x="62187" y="12238"/>
                  </a:cubicBezTo>
                  <a:cubicBezTo>
                    <a:pt x="61664" y="12688"/>
                    <a:pt x="61191" y="13194"/>
                    <a:pt x="60781" y="13745"/>
                  </a:cubicBezTo>
                  <a:cubicBezTo>
                    <a:pt x="60703" y="13837"/>
                    <a:pt x="60773" y="13991"/>
                    <a:pt x="60876" y="13991"/>
                  </a:cubicBezTo>
                  <a:cubicBezTo>
                    <a:pt x="60900" y="13991"/>
                    <a:pt x="60925" y="13983"/>
                    <a:pt x="60951" y="13964"/>
                  </a:cubicBezTo>
                  <a:cubicBezTo>
                    <a:pt x="61309" y="13713"/>
                    <a:pt x="61661" y="13453"/>
                    <a:pt x="62005" y="13185"/>
                  </a:cubicBezTo>
                  <a:cubicBezTo>
                    <a:pt x="62545" y="12728"/>
                    <a:pt x="62796" y="12548"/>
                    <a:pt x="62858" y="12548"/>
                  </a:cubicBezTo>
                  <a:cubicBezTo>
                    <a:pt x="63082" y="12548"/>
                    <a:pt x="60778" y="14941"/>
                    <a:pt x="60714" y="15009"/>
                  </a:cubicBezTo>
                  <a:cubicBezTo>
                    <a:pt x="60630" y="15096"/>
                    <a:pt x="60561" y="15177"/>
                    <a:pt x="60483" y="15258"/>
                  </a:cubicBezTo>
                  <a:cubicBezTo>
                    <a:pt x="60483" y="15255"/>
                    <a:pt x="60486" y="15252"/>
                    <a:pt x="60483" y="15249"/>
                  </a:cubicBezTo>
                  <a:cubicBezTo>
                    <a:pt x="60096" y="14183"/>
                    <a:pt x="59382" y="13162"/>
                    <a:pt x="58298" y="13162"/>
                  </a:cubicBezTo>
                  <a:cubicBezTo>
                    <a:pt x="58032" y="13162"/>
                    <a:pt x="57743" y="13223"/>
                    <a:pt x="57432" y="13361"/>
                  </a:cubicBezTo>
                  <a:cubicBezTo>
                    <a:pt x="56987" y="13560"/>
                    <a:pt x="56566" y="13800"/>
                    <a:pt x="56167" y="14080"/>
                  </a:cubicBezTo>
                  <a:cubicBezTo>
                    <a:pt x="55841" y="14306"/>
                    <a:pt x="55550" y="14758"/>
                    <a:pt x="55340" y="14758"/>
                  </a:cubicBezTo>
                  <a:cubicBezTo>
                    <a:pt x="55210" y="14758"/>
                    <a:pt x="55110" y="14584"/>
                    <a:pt x="55053" y="14074"/>
                  </a:cubicBezTo>
                  <a:cubicBezTo>
                    <a:pt x="54943" y="13113"/>
                    <a:pt x="54929" y="12232"/>
                    <a:pt x="54735" y="11349"/>
                  </a:cubicBezTo>
                  <a:cubicBezTo>
                    <a:pt x="54810" y="11274"/>
                    <a:pt x="54767" y="11187"/>
                    <a:pt x="54692" y="11147"/>
                  </a:cubicBezTo>
                  <a:cubicBezTo>
                    <a:pt x="54608" y="10809"/>
                    <a:pt x="54493" y="10477"/>
                    <a:pt x="54348" y="10162"/>
                  </a:cubicBezTo>
                  <a:cubicBezTo>
                    <a:pt x="54322" y="10101"/>
                    <a:pt x="54255" y="10069"/>
                    <a:pt x="54190" y="10069"/>
                  </a:cubicBezTo>
                  <a:cubicBezTo>
                    <a:pt x="54156" y="10069"/>
                    <a:pt x="54122" y="10078"/>
                    <a:pt x="54094" y="10096"/>
                  </a:cubicBezTo>
                  <a:cubicBezTo>
                    <a:pt x="51762" y="11571"/>
                    <a:pt x="49007" y="15399"/>
                    <a:pt x="48791" y="18569"/>
                  </a:cubicBezTo>
                  <a:cubicBezTo>
                    <a:pt x="48623" y="18725"/>
                    <a:pt x="48450" y="18875"/>
                    <a:pt x="48286" y="19034"/>
                  </a:cubicBezTo>
                  <a:cubicBezTo>
                    <a:pt x="48191" y="19124"/>
                    <a:pt x="48277" y="19247"/>
                    <a:pt x="48378" y="19247"/>
                  </a:cubicBezTo>
                  <a:cubicBezTo>
                    <a:pt x="48407" y="19247"/>
                    <a:pt x="48437" y="19237"/>
                    <a:pt x="48465" y="19213"/>
                  </a:cubicBezTo>
                  <a:cubicBezTo>
                    <a:pt x="48574" y="19123"/>
                    <a:pt x="48675" y="19031"/>
                    <a:pt x="48782" y="18942"/>
                  </a:cubicBezTo>
                  <a:lnTo>
                    <a:pt x="48782" y="18942"/>
                  </a:lnTo>
                  <a:cubicBezTo>
                    <a:pt x="48776" y="19265"/>
                    <a:pt x="48802" y="19591"/>
                    <a:pt x="48863" y="19912"/>
                  </a:cubicBezTo>
                  <a:cubicBezTo>
                    <a:pt x="48870" y="19944"/>
                    <a:pt x="48897" y="19959"/>
                    <a:pt x="48925" y="19959"/>
                  </a:cubicBezTo>
                  <a:cubicBezTo>
                    <a:pt x="48954" y="19959"/>
                    <a:pt x="48984" y="19943"/>
                    <a:pt x="48993" y="19912"/>
                  </a:cubicBezTo>
                  <a:cubicBezTo>
                    <a:pt x="49137" y="19395"/>
                    <a:pt x="49273" y="18892"/>
                    <a:pt x="49409" y="18399"/>
                  </a:cubicBezTo>
                  <a:cubicBezTo>
                    <a:pt x="50786" y="17201"/>
                    <a:pt x="52125" y="15994"/>
                    <a:pt x="53679" y="14981"/>
                  </a:cubicBezTo>
                  <a:lnTo>
                    <a:pt x="53679" y="14981"/>
                  </a:lnTo>
                  <a:cubicBezTo>
                    <a:pt x="53243" y="15266"/>
                    <a:pt x="52512" y="16118"/>
                    <a:pt x="51747" y="17027"/>
                  </a:cubicBezTo>
                  <a:cubicBezTo>
                    <a:pt x="50924" y="17810"/>
                    <a:pt x="50171" y="18676"/>
                    <a:pt x="49440" y="19568"/>
                  </a:cubicBezTo>
                  <a:cubicBezTo>
                    <a:pt x="48479" y="20440"/>
                    <a:pt x="47532" y="21326"/>
                    <a:pt x="46600" y="22224"/>
                  </a:cubicBezTo>
                  <a:cubicBezTo>
                    <a:pt x="47105" y="21621"/>
                    <a:pt x="47601" y="21009"/>
                    <a:pt x="48060" y="20379"/>
                  </a:cubicBezTo>
                  <a:cubicBezTo>
                    <a:pt x="48133" y="20281"/>
                    <a:pt x="48034" y="20177"/>
                    <a:pt x="47935" y="20177"/>
                  </a:cubicBezTo>
                  <a:cubicBezTo>
                    <a:pt x="47904" y="20177"/>
                    <a:pt x="47873" y="20187"/>
                    <a:pt x="47847" y="20212"/>
                  </a:cubicBezTo>
                  <a:cubicBezTo>
                    <a:pt x="46906" y="21104"/>
                    <a:pt x="45979" y="22010"/>
                    <a:pt x="45064" y="22931"/>
                  </a:cubicBezTo>
                  <a:cubicBezTo>
                    <a:pt x="45881" y="21932"/>
                    <a:pt x="46620" y="20882"/>
                    <a:pt x="47194" y="19730"/>
                  </a:cubicBezTo>
                  <a:cubicBezTo>
                    <a:pt x="47200" y="19721"/>
                    <a:pt x="47194" y="19712"/>
                    <a:pt x="47197" y="19707"/>
                  </a:cubicBezTo>
                  <a:lnTo>
                    <a:pt x="47197" y="19707"/>
                  </a:lnTo>
                  <a:cubicBezTo>
                    <a:pt x="47544" y="19839"/>
                    <a:pt x="47887" y="19958"/>
                    <a:pt x="48225" y="20062"/>
                  </a:cubicBezTo>
                  <a:cubicBezTo>
                    <a:pt x="48245" y="20068"/>
                    <a:pt x="48264" y="20071"/>
                    <a:pt x="48281" y="20071"/>
                  </a:cubicBezTo>
                  <a:cubicBezTo>
                    <a:pt x="48456" y="20071"/>
                    <a:pt x="48514" y="19784"/>
                    <a:pt x="48317" y="19724"/>
                  </a:cubicBezTo>
                  <a:cubicBezTo>
                    <a:pt x="47342" y="19403"/>
                    <a:pt x="46398" y="19002"/>
                    <a:pt x="45491" y="18523"/>
                  </a:cubicBezTo>
                  <a:cubicBezTo>
                    <a:pt x="45516" y="18426"/>
                    <a:pt x="45449" y="18312"/>
                    <a:pt x="45357" y="18312"/>
                  </a:cubicBezTo>
                  <a:cubicBezTo>
                    <a:pt x="45332" y="18312"/>
                    <a:pt x="45305" y="18321"/>
                    <a:pt x="45277" y="18341"/>
                  </a:cubicBezTo>
                  <a:cubicBezTo>
                    <a:pt x="45263" y="18353"/>
                    <a:pt x="45243" y="18370"/>
                    <a:pt x="45225" y="18381"/>
                  </a:cubicBezTo>
                  <a:cubicBezTo>
                    <a:pt x="44616" y="18049"/>
                    <a:pt x="44030" y="17671"/>
                    <a:pt x="43473" y="17256"/>
                  </a:cubicBezTo>
                  <a:cubicBezTo>
                    <a:pt x="43450" y="17201"/>
                    <a:pt x="43401" y="17160"/>
                    <a:pt x="43340" y="17154"/>
                  </a:cubicBezTo>
                  <a:cubicBezTo>
                    <a:pt x="41920" y="16046"/>
                    <a:pt x="40852" y="14660"/>
                    <a:pt x="40869" y="13066"/>
                  </a:cubicBezTo>
                  <a:cubicBezTo>
                    <a:pt x="40895" y="13026"/>
                    <a:pt x="40927" y="12986"/>
                    <a:pt x="40953" y="12945"/>
                  </a:cubicBezTo>
                  <a:cubicBezTo>
                    <a:pt x="41008" y="12862"/>
                    <a:pt x="40958" y="12786"/>
                    <a:pt x="40886" y="12755"/>
                  </a:cubicBezTo>
                  <a:cubicBezTo>
                    <a:pt x="40892" y="12700"/>
                    <a:pt x="40886" y="12642"/>
                    <a:pt x="40895" y="12584"/>
                  </a:cubicBezTo>
                  <a:cubicBezTo>
                    <a:pt x="41010" y="11819"/>
                    <a:pt x="41348" y="11115"/>
                    <a:pt x="41816" y="10465"/>
                  </a:cubicBezTo>
                  <a:cubicBezTo>
                    <a:pt x="42275" y="9951"/>
                    <a:pt x="42734" y="9440"/>
                    <a:pt x="43205" y="8938"/>
                  </a:cubicBezTo>
                  <a:cubicBezTo>
                    <a:pt x="44180" y="8058"/>
                    <a:pt x="45283" y="7298"/>
                    <a:pt x="46172" y="6657"/>
                  </a:cubicBezTo>
                  <a:cubicBezTo>
                    <a:pt x="48505" y="4966"/>
                    <a:pt x="51216" y="3271"/>
                    <a:pt x="51730" y="225"/>
                  </a:cubicBezTo>
                  <a:cubicBezTo>
                    <a:pt x="51751" y="93"/>
                    <a:pt x="51666" y="0"/>
                    <a:pt x="51544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899" name="Google Shape;8899;p57"/>
            <p:cNvSpPr/>
            <p:nvPr/>
          </p:nvSpPr>
          <p:spPr>
            <a:xfrm>
              <a:off x="5218275" y="1585725"/>
              <a:ext cx="162200" cy="137000"/>
            </a:xfrm>
            <a:custGeom>
              <a:rect b="b" l="l" r="r" t="t"/>
              <a:pathLst>
                <a:path extrusionOk="0" h="5480" w="6488">
                  <a:moveTo>
                    <a:pt x="6328" y="0"/>
                  </a:moveTo>
                  <a:cubicBezTo>
                    <a:pt x="6297" y="0"/>
                    <a:pt x="6266" y="11"/>
                    <a:pt x="6242" y="35"/>
                  </a:cubicBezTo>
                  <a:cubicBezTo>
                    <a:pt x="5003" y="1207"/>
                    <a:pt x="3508" y="1478"/>
                    <a:pt x="1987" y="2157"/>
                  </a:cubicBezTo>
                  <a:cubicBezTo>
                    <a:pt x="581" y="2783"/>
                    <a:pt x="0" y="3906"/>
                    <a:pt x="321" y="5407"/>
                  </a:cubicBezTo>
                  <a:cubicBezTo>
                    <a:pt x="331" y="5458"/>
                    <a:pt x="367" y="5480"/>
                    <a:pt x="404" y="5480"/>
                  </a:cubicBezTo>
                  <a:cubicBezTo>
                    <a:pt x="461" y="5480"/>
                    <a:pt x="523" y="5430"/>
                    <a:pt x="511" y="5355"/>
                  </a:cubicBezTo>
                  <a:cubicBezTo>
                    <a:pt x="147" y="3202"/>
                    <a:pt x="1784" y="2518"/>
                    <a:pt x="3514" y="1934"/>
                  </a:cubicBezTo>
                  <a:cubicBezTo>
                    <a:pt x="4481" y="1611"/>
                    <a:pt x="6049" y="1230"/>
                    <a:pt x="6453" y="159"/>
                  </a:cubicBezTo>
                  <a:cubicBezTo>
                    <a:pt x="6488" y="68"/>
                    <a:pt x="6407" y="0"/>
                    <a:pt x="632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900" name="Google Shape;8900;p57"/>
            <p:cNvSpPr/>
            <p:nvPr/>
          </p:nvSpPr>
          <p:spPr>
            <a:xfrm>
              <a:off x="4237700" y="3191475"/>
              <a:ext cx="64175" cy="89875"/>
            </a:xfrm>
            <a:custGeom>
              <a:rect b="b" l="l" r="r" t="t"/>
              <a:pathLst>
                <a:path extrusionOk="0" h="3595" w="2567">
                  <a:moveTo>
                    <a:pt x="2567" y="0"/>
                  </a:moveTo>
                  <a:lnTo>
                    <a:pt x="2567" y="0"/>
                  </a:lnTo>
                  <a:cubicBezTo>
                    <a:pt x="1698" y="1192"/>
                    <a:pt x="841" y="2391"/>
                    <a:pt x="0" y="3594"/>
                  </a:cubicBezTo>
                  <a:cubicBezTo>
                    <a:pt x="852" y="2393"/>
                    <a:pt x="1707" y="1195"/>
                    <a:pt x="256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901" name="Google Shape;8901;p57"/>
            <p:cNvSpPr/>
            <p:nvPr/>
          </p:nvSpPr>
          <p:spPr>
            <a:xfrm>
              <a:off x="4212000" y="3281400"/>
              <a:ext cx="25725" cy="37050"/>
            </a:xfrm>
            <a:custGeom>
              <a:rect b="b" l="l" r="r" t="t"/>
              <a:pathLst>
                <a:path extrusionOk="0" h="1482" w="1029">
                  <a:moveTo>
                    <a:pt x="1028" y="0"/>
                  </a:moveTo>
                  <a:lnTo>
                    <a:pt x="1028" y="0"/>
                  </a:lnTo>
                  <a:cubicBezTo>
                    <a:pt x="988" y="57"/>
                    <a:pt x="948" y="115"/>
                    <a:pt x="908" y="172"/>
                  </a:cubicBezTo>
                  <a:lnTo>
                    <a:pt x="908" y="172"/>
                  </a:lnTo>
                  <a:cubicBezTo>
                    <a:pt x="948" y="115"/>
                    <a:pt x="988" y="58"/>
                    <a:pt x="1028" y="0"/>
                  </a:cubicBezTo>
                  <a:close/>
                  <a:moveTo>
                    <a:pt x="908" y="172"/>
                  </a:moveTo>
                  <a:lnTo>
                    <a:pt x="908" y="172"/>
                  </a:lnTo>
                  <a:cubicBezTo>
                    <a:pt x="698" y="468"/>
                    <a:pt x="486" y="763"/>
                    <a:pt x="281" y="1063"/>
                  </a:cubicBezTo>
                  <a:cubicBezTo>
                    <a:pt x="185" y="1201"/>
                    <a:pt x="93" y="1343"/>
                    <a:pt x="1" y="1481"/>
                  </a:cubicBezTo>
                  <a:cubicBezTo>
                    <a:pt x="304" y="1045"/>
                    <a:pt x="603" y="607"/>
                    <a:pt x="908" y="172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902" name="Google Shape;8902;p57"/>
            <p:cNvSpPr/>
            <p:nvPr/>
          </p:nvSpPr>
          <p:spPr>
            <a:xfrm>
              <a:off x="3872150" y="3337350"/>
              <a:ext cx="734525" cy="1216250"/>
            </a:xfrm>
            <a:custGeom>
              <a:rect b="b" l="l" r="r" t="t"/>
              <a:pathLst>
                <a:path extrusionOk="0" h="48650" w="29381">
                  <a:moveTo>
                    <a:pt x="21014" y="7933"/>
                  </a:moveTo>
                  <a:cubicBezTo>
                    <a:pt x="19328" y="10105"/>
                    <a:pt x="17651" y="12280"/>
                    <a:pt x="15985" y="14467"/>
                  </a:cubicBezTo>
                  <a:cubicBezTo>
                    <a:pt x="16242" y="14057"/>
                    <a:pt x="16499" y="13650"/>
                    <a:pt x="16750" y="13240"/>
                  </a:cubicBezTo>
                  <a:cubicBezTo>
                    <a:pt x="18199" y="11469"/>
                    <a:pt x="19639" y="9704"/>
                    <a:pt x="21014" y="7933"/>
                  </a:cubicBezTo>
                  <a:close/>
                  <a:moveTo>
                    <a:pt x="19403" y="3982"/>
                  </a:moveTo>
                  <a:cubicBezTo>
                    <a:pt x="19486" y="3982"/>
                    <a:pt x="19117" y="4641"/>
                    <a:pt x="17963" y="6446"/>
                  </a:cubicBezTo>
                  <a:cubicBezTo>
                    <a:pt x="17504" y="7168"/>
                    <a:pt x="17016" y="7873"/>
                    <a:pt x="16536" y="8583"/>
                  </a:cubicBezTo>
                  <a:cubicBezTo>
                    <a:pt x="13854" y="11802"/>
                    <a:pt x="11357" y="15194"/>
                    <a:pt x="8568" y="18318"/>
                  </a:cubicBezTo>
                  <a:cubicBezTo>
                    <a:pt x="8277" y="18641"/>
                    <a:pt x="7985" y="18970"/>
                    <a:pt x="7691" y="19302"/>
                  </a:cubicBezTo>
                  <a:cubicBezTo>
                    <a:pt x="8534" y="18116"/>
                    <a:pt x="9365" y="16923"/>
                    <a:pt x="10220" y="15748"/>
                  </a:cubicBezTo>
                  <a:cubicBezTo>
                    <a:pt x="12223" y="13003"/>
                    <a:pt x="14302" y="10315"/>
                    <a:pt x="16418" y="7659"/>
                  </a:cubicBezTo>
                  <a:cubicBezTo>
                    <a:pt x="17555" y="6230"/>
                    <a:pt x="19249" y="3982"/>
                    <a:pt x="19403" y="3982"/>
                  </a:cubicBezTo>
                  <a:close/>
                  <a:moveTo>
                    <a:pt x="20097" y="6907"/>
                  </a:moveTo>
                  <a:cubicBezTo>
                    <a:pt x="20241" y="6907"/>
                    <a:pt x="18773" y="9115"/>
                    <a:pt x="18485" y="9622"/>
                  </a:cubicBezTo>
                  <a:cubicBezTo>
                    <a:pt x="18197" y="10133"/>
                    <a:pt x="17890" y="10638"/>
                    <a:pt x="17582" y="11138"/>
                  </a:cubicBezTo>
                  <a:cubicBezTo>
                    <a:pt x="15927" y="13219"/>
                    <a:pt x="14438" y="15454"/>
                    <a:pt x="12821" y="17564"/>
                  </a:cubicBezTo>
                  <a:cubicBezTo>
                    <a:pt x="11279" y="19577"/>
                    <a:pt x="9726" y="21574"/>
                    <a:pt x="8196" y="23589"/>
                  </a:cubicBezTo>
                  <a:cubicBezTo>
                    <a:pt x="11813" y="18465"/>
                    <a:pt x="15139" y="13087"/>
                    <a:pt x="18993" y="8187"/>
                  </a:cubicBezTo>
                  <a:cubicBezTo>
                    <a:pt x="19729" y="7253"/>
                    <a:pt x="20039" y="6907"/>
                    <a:pt x="20097" y="6907"/>
                  </a:cubicBezTo>
                  <a:close/>
                  <a:moveTo>
                    <a:pt x="21779" y="8381"/>
                  </a:moveTo>
                  <a:cubicBezTo>
                    <a:pt x="20639" y="9657"/>
                    <a:pt x="19626" y="12509"/>
                    <a:pt x="18612" y="14123"/>
                  </a:cubicBezTo>
                  <a:cubicBezTo>
                    <a:pt x="17582" y="15760"/>
                    <a:pt x="16473" y="17351"/>
                    <a:pt x="15341" y="18927"/>
                  </a:cubicBezTo>
                  <a:cubicBezTo>
                    <a:pt x="14039" y="20518"/>
                    <a:pt x="12659" y="22048"/>
                    <a:pt x="11282" y="23604"/>
                  </a:cubicBezTo>
                  <a:cubicBezTo>
                    <a:pt x="11181" y="23719"/>
                    <a:pt x="11080" y="23838"/>
                    <a:pt x="10979" y="23953"/>
                  </a:cubicBezTo>
                  <a:cubicBezTo>
                    <a:pt x="14429" y="18632"/>
                    <a:pt x="17599" y="13046"/>
                    <a:pt x="21779" y="8381"/>
                  </a:cubicBezTo>
                  <a:close/>
                  <a:moveTo>
                    <a:pt x="26096" y="11711"/>
                  </a:moveTo>
                  <a:cubicBezTo>
                    <a:pt x="26434" y="11711"/>
                    <a:pt x="25243" y="13816"/>
                    <a:pt x="24984" y="14262"/>
                  </a:cubicBezTo>
                  <a:cubicBezTo>
                    <a:pt x="24900" y="14406"/>
                    <a:pt x="24805" y="14547"/>
                    <a:pt x="24721" y="14689"/>
                  </a:cubicBezTo>
                  <a:lnTo>
                    <a:pt x="24718" y="14689"/>
                  </a:lnTo>
                  <a:cubicBezTo>
                    <a:pt x="23229" y="16785"/>
                    <a:pt x="21701" y="18849"/>
                    <a:pt x="20134" y="20887"/>
                  </a:cubicBezTo>
                  <a:cubicBezTo>
                    <a:pt x="18572" y="22741"/>
                    <a:pt x="16952" y="24545"/>
                    <a:pt x="15454" y="26341"/>
                  </a:cubicBezTo>
                  <a:cubicBezTo>
                    <a:pt x="15105" y="26759"/>
                    <a:pt x="14747" y="27172"/>
                    <a:pt x="14397" y="27588"/>
                  </a:cubicBezTo>
                  <a:cubicBezTo>
                    <a:pt x="15463" y="25977"/>
                    <a:pt x="16525" y="24360"/>
                    <a:pt x="17587" y="22741"/>
                  </a:cubicBezTo>
                  <a:cubicBezTo>
                    <a:pt x="19773" y="19961"/>
                    <a:pt x="21898" y="17128"/>
                    <a:pt x="23768" y="14175"/>
                  </a:cubicBezTo>
                  <a:cubicBezTo>
                    <a:pt x="24178" y="13684"/>
                    <a:pt x="24583" y="13190"/>
                    <a:pt x="25013" y="12714"/>
                  </a:cubicBezTo>
                  <a:cubicBezTo>
                    <a:pt x="25651" y="11986"/>
                    <a:pt x="25974" y="11711"/>
                    <a:pt x="26096" y="11711"/>
                  </a:cubicBezTo>
                  <a:close/>
                  <a:moveTo>
                    <a:pt x="12717" y="13984"/>
                  </a:moveTo>
                  <a:lnTo>
                    <a:pt x="12717" y="13984"/>
                  </a:lnTo>
                  <a:cubicBezTo>
                    <a:pt x="11294" y="15919"/>
                    <a:pt x="9847" y="17839"/>
                    <a:pt x="8424" y="19764"/>
                  </a:cubicBezTo>
                  <a:cubicBezTo>
                    <a:pt x="6804" y="21950"/>
                    <a:pt x="5225" y="24164"/>
                    <a:pt x="3686" y="26404"/>
                  </a:cubicBezTo>
                  <a:cubicBezTo>
                    <a:pt x="2768" y="27741"/>
                    <a:pt x="1905" y="29115"/>
                    <a:pt x="1045" y="30489"/>
                  </a:cubicBezTo>
                  <a:cubicBezTo>
                    <a:pt x="857" y="30792"/>
                    <a:pt x="755" y="30919"/>
                    <a:pt x="719" y="30919"/>
                  </a:cubicBezTo>
                  <a:cubicBezTo>
                    <a:pt x="539" y="30919"/>
                    <a:pt x="1891" y="27883"/>
                    <a:pt x="2159" y="27221"/>
                  </a:cubicBezTo>
                  <a:cubicBezTo>
                    <a:pt x="3545" y="25198"/>
                    <a:pt x="4945" y="23182"/>
                    <a:pt x="6354" y="21176"/>
                  </a:cubicBezTo>
                  <a:cubicBezTo>
                    <a:pt x="7991" y="19265"/>
                    <a:pt x="9752" y="17446"/>
                    <a:pt x="11357" y="15613"/>
                  </a:cubicBezTo>
                  <a:cubicBezTo>
                    <a:pt x="11822" y="15081"/>
                    <a:pt x="12269" y="14533"/>
                    <a:pt x="12717" y="13984"/>
                  </a:cubicBezTo>
                  <a:close/>
                  <a:moveTo>
                    <a:pt x="17235" y="24629"/>
                  </a:moveTo>
                  <a:lnTo>
                    <a:pt x="17235" y="24629"/>
                  </a:lnTo>
                  <a:cubicBezTo>
                    <a:pt x="15393" y="26973"/>
                    <a:pt x="13546" y="29309"/>
                    <a:pt x="11686" y="31638"/>
                  </a:cubicBezTo>
                  <a:lnTo>
                    <a:pt x="11683" y="31638"/>
                  </a:lnTo>
                  <a:cubicBezTo>
                    <a:pt x="12174" y="30922"/>
                    <a:pt x="12659" y="30204"/>
                    <a:pt x="13138" y="29485"/>
                  </a:cubicBezTo>
                  <a:cubicBezTo>
                    <a:pt x="14513" y="27874"/>
                    <a:pt x="15878" y="26254"/>
                    <a:pt x="17235" y="24629"/>
                  </a:cubicBezTo>
                  <a:close/>
                  <a:moveTo>
                    <a:pt x="25482" y="10711"/>
                  </a:moveTo>
                  <a:cubicBezTo>
                    <a:pt x="25525" y="10711"/>
                    <a:pt x="25505" y="10800"/>
                    <a:pt x="25400" y="11008"/>
                  </a:cubicBezTo>
                  <a:cubicBezTo>
                    <a:pt x="24903" y="11992"/>
                    <a:pt x="24340" y="12939"/>
                    <a:pt x="23754" y="13872"/>
                  </a:cubicBezTo>
                  <a:cubicBezTo>
                    <a:pt x="21828" y="16167"/>
                    <a:pt x="20073" y="18592"/>
                    <a:pt x="18399" y="21081"/>
                  </a:cubicBezTo>
                  <a:cubicBezTo>
                    <a:pt x="16773" y="23050"/>
                    <a:pt x="15116" y="24993"/>
                    <a:pt x="13572" y="26970"/>
                  </a:cubicBezTo>
                  <a:cubicBezTo>
                    <a:pt x="12194" y="28740"/>
                    <a:pt x="10823" y="30527"/>
                    <a:pt x="9458" y="32334"/>
                  </a:cubicBezTo>
                  <a:cubicBezTo>
                    <a:pt x="10771" y="30383"/>
                    <a:pt x="12021" y="28379"/>
                    <a:pt x="13289" y="26381"/>
                  </a:cubicBezTo>
                  <a:cubicBezTo>
                    <a:pt x="13505" y="26041"/>
                    <a:pt x="13736" y="25709"/>
                    <a:pt x="13958" y="25371"/>
                  </a:cubicBezTo>
                  <a:cubicBezTo>
                    <a:pt x="14539" y="24689"/>
                    <a:pt x="15096" y="24011"/>
                    <a:pt x="15616" y="23341"/>
                  </a:cubicBezTo>
                  <a:cubicBezTo>
                    <a:pt x="17180" y="21320"/>
                    <a:pt x="18817" y="19372"/>
                    <a:pt x="20269" y="17270"/>
                  </a:cubicBezTo>
                  <a:cubicBezTo>
                    <a:pt x="21051" y="16141"/>
                    <a:pt x="21797" y="14987"/>
                    <a:pt x="22581" y="13854"/>
                  </a:cubicBezTo>
                  <a:lnTo>
                    <a:pt x="22581" y="13854"/>
                  </a:lnTo>
                  <a:cubicBezTo>
                    <a:pt x="22384" y="14140"/>
                    <a:pt x="22310" y="14260"/>
                    <a:pt x="22328" y="14260"/>
                  </a:cubicBezTo>
                  <a:cubicBezTo>
                    <a:pt x="22426" y="14260"/>
                    <a:pt x="25212" y="10711"/>
                    <a:pt x="25482" y="10711"/>
                  </a:cubicBezTo>
                  <a:close/>
                  <a:moveTo>
                    <a:pt x="20681" y="26993"/>
                  </a:moveTo>
                  <a:cubicBezTo>
                    <a:pt x="19190" y="28772"/>
                    <a:pt x="17651" y="30699"/>
                    <a:pt x="16118" y="32707"/>
                  </a:cubicBezTo>
                  <a:cubicBezTo>
                    <a:pt x="16516" y="32138"/>
                    <a:pt x="16912" y="31566"/>
                    <a:pt x="17299" y="30989"/>
                  </a:cubicBezTo>
                  <a:cubicBezTo>
                    <a:pt x="18426" y="29656"/>
                    <a:pt x="19553" y="28324"/>
                    <a:pt x="20681" y="26993"/>
                  </a:cubicBezTo>
                  <a:close/>
                  <a:moveTo>
                    <a:pt x="22917" y="12674"/>
                  </a:moveTo>
                  <a:lnTo>
                    <a:pt x="22917" y="12674"/>
                  </a:lnTo>
                  <a:cubicBezTo>
                    <a:pt x="22645" y="13061"/>
                    <a:pt x="22380" y="13450"/>
                    <a:pt x="22103" y="13831"/>
                  </a:cubicBezTo>
                  <a:cubicBezTo>
                    <a:pt x="21084" y="15093"/>
                    <a:pt x="20113" y="16415"/>
                    <a:pt x="19175" y="17761"/>
                  </a:cubicBezTo>
                  <a:cubicBezTo>
                    <a:pt x="17680" y="19732"/>
                    <a:pt x="16170" y="21696"/>
                    <a:pt x="14712" y="23691"/>
                  </a:cubicBezTo>
                  <a:cubicBezTo>
                    <a:pt x="14097" y="24534"/>
                    <a:pt x="13520" y="25411"/>
                    <a:pt x="12957" y="26295"/>
                  </a:cubicBezTo>
                  <a:cubicBezTo>
                    <a:pt x="11207" y="28408"/>
                    <a:pt x="9319" y="30515"/>
                    <a:pt x="7581" y="32712"/>
                  </a:cubicBezTo>
                  <a:cubicBezTo>
                    <a:pt x="9221" y="30463"/>
                    <a:pt x="10760" y="28139"/>
                    <a:pt x="12327" y="25821"/>
                  </a:cubicBezTo>
                  <a:lnTo>
                    <a:pt x="12327" y="25818"/>
                  </a:lnTo>
                  <a:cubicBezTo>
                    <a:pt x="15503" y="21118"/>
                    <a:pt x="19435" y="17102"/>
                    <a:pt x="22917" y="12674"/>
                  </a:cubicBezTo>
                  <a:close/>
                  <a:moveTo>
                    <a:pt x="13081" y="17749"/>
                  </a:moveTo>
                  <a:lnTo>
                    <a:pt x="13081" y="17749"/>
                  </a:lnTo>
                  <a:cubicBezTo>
                    <a:pt x="9775" y="22452"/>
                    <a:pt x="6449" y="27210"/>
                    <a:pt x="2861" y="31685"/>
                  </a:cubicBezTo>
                  <a:cubicBezTo>
                    <a:pt x="2266" y="32426"/>
                    <a:pt x="2009" y="32719"/>
                    <a:pt x="1973" y="32719"/>
                  </a:cubicBezTo>
                  <a:cubicBezTo>
                    <a:pt x="1846" y="32719"/>
                    <a:pt x="4538" y="28994"/>
                    <a:pt x="4838" y="28561"/>
                  </a:cubicBezTo>
                  <a:cubicBezTo>
                    <a:pt x="6778" y="25778"/>
                    <a:pt x="8883" y="23104"/>
                    <a:pt x="10962" y="20422"/>
                  </a:cubicBezTo>
                  <a:cubicBezTo>
                    <a:pt x="11655" y="19527"/>
                    <a:pt x="12368" y="18638"/>
                    <a:pt x="13081" y="17749"/>
                  </a:cubicBezTo>
                  <a:close/>
                  <a:moveTo>
                    <a:pt x="20621" y="24669"/>
                  </a:moveTo>
                  <a:cubicBezTo>
                    <a:pt x="20805" y="24669"/>
                    <a:pt x="18785" y="28194"/>
                    <a:pt x="18505" y="28647"/>
                  </a:cubicBezTo>
                  <a:cubicBezTo>
                    <a:pt x="18312" y="28962"/>
                    <a:pt x="18110" y="29274"/>
                    <a:pt x="17908" y="29583"/>
                  </a:cubicBezTo>
                  <a:cubicBezTo>
                    <a:pt x="15904" y="31771"/>
                    <a:pt x="13837" y="34009"/>
                    <a:pt x="11935" y="36333"/>
                  </a:cubicBezTo>
                  <a:cubicBezTo>
                    <a:pt x="14576" y="32816"/>
                    <a:pt x="17302" y="29352"/>
                    <a:pt x="19796" y="25737"/>
                  </a:cubicBezTo>
                  <a:cubicBezTo>
                    <a:pt x="20325" y="24970"/>
                    <a:pt x="20567" y="24669"/>
                    <a:pt x="20621" y="24669"/>
                  </a:cubicBezTo>
                  <a:close/>
                  <a:moveTo>
                    <a:pt x="13011" y="22126"/>
                  </a:moveTo>
                  <a:lnTo>
                    <a:pt x="13011" y="22126"/>
                  </a:lnTo>
                  <a:cubicBezTo>
                    <a:pt x="11071" y="24764"/>
                    <a:pt x="9094" y="27374"/>
                    <a:pt x="7171" y="30025"/>
                  </a:cubicBezTo>
                  <a:cubicBezTo>
                    <a:pt x="5678" y="32080"/>
                    <a:pt x="3340" y="34603"/>
                    <a:pt x="2511" y="37020"/>
                  </a:cubicBezTo>
                  <a:cubicBezTo>
                    <a:pt x="3074" y="35377"/>
                    <a:pt x="3863" y="33812"/>
                    <a:pt x="4783" y="32311"/>
                  </a:cubicBezTo>
                  <a:cubicBezTo>
                    <a:pt x="6634" y="30232"/>
                    <a:pt x="8294" y="27978"/>
                    <a:pt x="9865" y="25639"/>
                  </a:cubicBezTo>
                  <a:cubicBezTo>
                    <a:pt x="10918" y="24438"/>
                    <a:pt x="11984" y="23269"/>
                    <a:pt x="13011" y="22126"/>
                  </a:cubicBezTo>
                  <a:close/>
                  <a:moveTo>
                    <a:pt x="12411" y="27158"/>
                  </a:moveTo>
                  <a:lnTo>
                    <a:pt x="12411" y="27158"/>
                  </a:lnTo>
                  <a:cubicBezTo>
                    <a:pt x="11490" y="28630"/>
                    <a:pt x="10598" y="30126"/>
                    <a:pt x="9663" y="31575"/>
                  </a:cubicBezTo>
                  <a:cubicBezTo>
                    <a:pt x="8525" y="33339"/>
                    <a:pt x="7304" y="35031"/>
                    <a:pt x="6016" y="36691"/>
                  </a:cubicBezTo>
                  <a:cubicBezTo>
                    <a:pt x="5887" y="36859"/>
                    <a:pt x="3749" y="38965"/>
                    <a:pt x="3681" y="38965"/>
                  </a:cubicBezTo>
                  <a:cubicBezTo>
                    <a:pt x="3679" y="38965"/>
                    <a:pt x="3679" y="38964"/>
                    <a:pt x="3681" y="38960"/>
                  </a:cubicBezTo>
                  <a:cubicBezTo>
                    <a:pt x="5505" y="34808"/>
                    <a:pt x="9131" y="30882"/>
                    <a:pt x="12411" y="27158"/>
                  </a:cubicBezTo>
                  <a:close/>
                  <a:moveTo>
                    <a:pt x="15933" y="24825"/>
                  </a:moveTo>
                  <a:lnTo>
                    <a:pt x="15933" y="24825"/>
                  </a:lnTo>
                  <a:cubicBezTo>
                    <a:pt x="15058" y="26179"/>
                    <a:pt x="14181" y="27533"/>
                    <a:pt x="13303" y="28884"/>
                  </a:cubicBezTo>
                  <a:cubicBezTo>
                    <a:pt x="10993" y="31607"/>
                    <a:pt x="8669" y="34318"/>
                    <a:pt x="6389" y="37063"/>
                  </a:cubicBezTo>
                  <a:cubicBezTo>
                    <a:pt x="6066" y="37451"/>
                    <a:pt x="4223" y="39951"/>
                    <a:pt x="4214" y="39951"/>
                  </a:cubicBezTo>
                  <a:cubicBezTo>
                    <a:pt x="4211" y="39951"/>
                    <a:pt x="4467" y="39597"/>
                    <a:pt x="5162" y="38642"/>
                  </a:cubicBezTo>
                  <a:cubicBezTo>
                    <a:pt x="6776" y="36419"/>
                    <a:pt x="8545" y="34300"/>
                    <a:pt x="10200" y="32103"/>
                  </a:cubicBezTo>
                  <a:cubicBezTo>
                    <a:pt x="12033" y="29669"/>
                    <a:pt x="13990" y="27259"/>
                    <a:pt x="15933" y="24825"/>
                  </a:cubicBezTo>
                  <a:close/>
                  <a:moveTo>
                    <a:pt x="22758" y="18119"/>
                  </a:moveTo>
                  <a:lnTo>
                    <a:pt x="22758" y="18119"/>
                  </a:lnTo>
                  <a:cubicBezTo>
                    <a:pt x="21508" y="20111"/>
                    <a:pt x="20324" y="22155"/>
                    <a:pt x="18990" y="23999"/>
                  </a:cubicBezTo>
                  <a:cubicBezTo>
                    <a:pt x="14565" y="30105"/>
                    <a:pt x="9862" y="36006"/>
                    <a:pt x="5251" y="41971"/>
                  </a:cubicBezTo>
                  <a:cubicBezTo>
                    <a:pt x="8395" y="37903"/>
                    <a:pt x="11963" y="32588"/>
                    <a:pt x="15194" y="27949"/>
                  </a:cubicBezTo>
                  <a:cubicBezTo>
                    <a:pt x="17567" y="24539"/>
                    <a:pt x="20249" y="21395"/>
                    <a:pt x="22758" y="18119"/>
                  </a:cubicBezTo>
                  <a:close/>
                  <a:moveTo>
                    <a:pt x="21384" y="29247"/>
                  </a:moveTo>
                  <a:cubicBezTo>
                    <a:pt x="21655" y="29247"/>
                    <a:pt x="21385" y="30039"/>
                    <a:pt x="21008" y="30902"/>
                  </a:cubicBezTo>
                  <a:cubicBezTo>
                    <a:pt x="18664" y="33717"/>
                    <a:pt x="16649" y="36873"/>
                    <a:pt x="14542" y="39936"/>
                  </a:cubicBezTo>
                  <a:cubicBezTo>
                    <a:pt x="13600" y="40969"/>
                    <a:pt x="12639" y="41983"/>
                    <a:pt x="11681" y="42999"/>
                  </a:cubicBezTo>
                  <a:cubicBezTo>
                    <a:pt x="12356" y="41933"/>
                    <a:pt x="13023" y="40860"/>
                    <a:pt x="13678" y="39783"/>
                  </a:cubicBezTo>
                  <a:cubicBezTo>
                    <a:pt x="15800" y="36766"/>
                    <a:pt x="17876" y="33717"/>
                    <a:pt x="19903" y="30634"/>
                  </a:cubicBezTo>
                  <a:cubicBezTo>
                    <a:pt x="20128" y="30383"/>
                    <a:pt x="20342" y="30120"/>
                    <a:pt x="20575" y="29874"/>
                  </a:cubicBezTo>
                  <a:lnTo>
                    <a:pt x="20575" y="29872"/>
                  </a:lnTo>
                  <a:cubicBezTo>
                    <a:pt x="21001" y="29428"/>
                    <a:pt x="21255" y="29247"/>
                    <a:pt x="21384" y="29247"/>
                  </a:cubicBezTo>
                  <a:close/>
                  <a:moveTo>
                    <a:pt x="21439" y="21950"/>
                  </a:moveTo>
                  <a:lnTo>
                    <a:pt x="21439" y="21950"/>
                  </a:lnTo>
                  <a:cubicBezTo>
                    <a:pt x="20139" y="23734"/>
                    <a:pt x="18852" y="25532"/>
                    <a:pt x="17538" y="27311"/>
                  </a:cubicBezTo>
                  <a:cubicBezTo>
                    <a:pt x="15673" y="29837"/>
                    <a:pt x="13981" y="32481"/>
                    <a:pt x="12261" y="35106"/>
                  </a:cubicBezTo>
                  <a:cubicBezTo>
                    <a:pt x="10350" y="38013"/>
                    <a:pt x="7077" y="41243"/>
                    <a:pt x="5583" y="43669"/>
                  </a:cubicBezTo>
                  <a:lnTo>
                    <a:pt x="5583" y="43669"/>
                  </a:lnTo>
                  <a:cubicBezTo>
                    <a:pt x="9147" y="37872"/>
                    <a:pt x="13534" y="32460"/>
                    <a:pt x="17486" y="26921"/>
                  </a:cubicBezTo>
                  <a:cubicBezTo>
                    <a:pt x="18676" y="25249"/>
                    <a:pt x="20050" y="23610"/>
                    <a:pt x="21439" y="21950"/>
                  </a:cubicBezTo>
                  <a:close/>
                  <a:moveTo>
                    <a:pt x="15307" y="33339"/>
                  </a:moveTo>
                  <a:lnTo>
                    <a:pt x="15307" y="33339"/>
                  </a:lnTo>
                  <a:cubicBezTo>
                    <a:pt x="15171" y="33527"/>
                    <a:pt x="15035" y="33717"/>
                    <a:pt x="14900" y="33905"/>
                  </a:cubicBezTo>
                  <a:cubicBezTo>
                    <a:pt x="12541" y="37187"/>
                    <a:pt x="10174" y="40418"/>
                    <a:pt x="7968" y="43807"/>
                  </a:cubicBezTo>
                  <a:cubicBezTo>
                    <a:pt x="7404" y="44673"/>
                    <a:pt x="7126" y="44998"/>
                    <a:pt x="7031" y="44998"/>
                  </a:cubicBezTo>
                  <a:cubicBezTo>
                    <a:pt x="6792" y="44998"/>
                    <a:pt x="7718" y="42922"/>
                    <a:pt x="8138" y="42245"/>
                  </a:cubicBezTo>
                  <a:lnTo>
                    <a:pt x="8138" y="42242"/>
                  </a:lnTo>
                  <a:cubicBezTo>
                    <a:pt x="9486" y="40071"/>
                    <a:pt x="11224" y="38134"/>
                    <a:pt x="12884" y="36194"/>
                  </a:cubicBezTo>
                  <a:cubicBezTo>
                    <a:pt x="13696" y="35247"/>
                    <a:pt x="14498" y="34292"/>
                    <a:pt x="15307" y="33339"/>
                  </a:cubicBezTo>
                  <a:close/>
                  <a:moveTo>
                    <a:pt x="13421" y="41532"/>
                  </a:moveTo>
                  <a:cubicBezTo>
                    <a:pt x="12844" y="42338"/>
                    <a:pt x="12261" y="43134"/>
                    <a:pt x="11652" y="43902"/>
                  </a:cubicBezTo>
                  <a:cubicBezTo>
                    <a:pt x="10436" y="45439"/>
                    <a:pt x="9601" y="46523"/>
                    <a:pt x="9523" y="46523"/>
                  </a:cubicBezTo>
                  <a:cubicBezTo>
                    <a:pt x="9461" y="46523"/>
                    <a:pt x="9874" y="45844"/>
                    <a:pt x="10947" y="44174"/>
                  </a:cubicBezTo>
                  <a:lnTo>
                    <a:pt x="10944" y="44171"/>
                  </a:lnTo>
                  <a:cubicBezTo>
                    <a:pt x="10953" y="44159"/>
                    <a:pt x="10959" y="44148"/>
                    <a:pt x="10967" y="44136"/>
                  </a:cubicBezTo>
                  <a:cubicBezTo>
                    <a:pt x="11776" y="43259"/>
                    <a:pt x="12599" y="42395"/>
                    <a:pt x="13421" y="41532"/>
                  </a:cubicBezTo>
                  <a:close/>
                  <a:moveTo>
                    <a:pt x="18775" y="1"/>
                  </a:moveTo>
                  <a:cubicBezTo>
                    <a:pt x="18725" y="1"/>
                    <a:pt x="18675" y="20"/>
                    <a:pt x="18644" y="63"/>
                  </a:cubicBezTo>
                  <a:cubicBezTo>
                    <a:pt x="12835" y="8095"/>
                    <a:pt x="6836" y="15988"/>
                    <a:pt x="1215" y="24152"/>
                  </a:cubicBezTo>
                  <a:cubicBezTo>
                    <a:pt x="2673" y="22033"/>
                    <a:pt x="4195" y="19802"/>
                    <a:pt x="5748" y="17518"/>
                  </a:cubicBezTo>
                  <a:lnTo>
                    <a:pt x="5748" y="17518"/>
                  </a:lnTo>
                  <a:cubicBezTo>
                    <a:pt x="3808" y="20148"/>
                    <a:pt x="1847" y="22761"/>
                    <a:pt x="236" y="25593"/>
                  </a:cubicBezTo>
                  <a:cubicBezTo>
                    <a:pt x="181" y="25691"/>
                    <a:pt x="262" y="25776"/>
                    <a:pt x="348" y="25776"/>
                  </a:cubicBezTo>
                  <a:cubicBezTo>
                    <a:pt x="386" y="25776"/>
                    <a:pt x="425" y="25758"/>
                    <a:pt x="453" y="25717"/>
                  </a:cubicBezTo>
                  <a:cubicBezTo>
                    <a:pt x="3392" y="21378"/>
                    <a:pt x="6452" y="17128"/>
                    <a:pt x="9556" y="12908"/>
                  </a:cubicBezTo>
                  <a:cubicBezTo>
                    <a:pt x="10939" y="11025"/>
                    <a:pt x="12327" y="9146"/>
                    <a:pt x="13722" y="7272"/>
                  </a:cubicBezTo>
                  <a:cubicBezTo>
                    <a:pt x="14417" y="6334"/>
                    <a:pt x="15110" y="5396"/>
                    <a:pt x="15803" y="4454"/>
                  </a:cubicBezTo>
                  <a:cubicBezTo>
                    <a:pt x="15911" y="4308"/>
                    <a:pt x="17634" y="1641"/>
                    <a:pt x="17876" y="1641"/>
                  </a:cubicBezTo>
                  <a:cubicBezTo>
                    <a:pt x="17958" y="1641"/>
                    <a:pt x="17869" y="1950"/>
                    <a:pt x="17486" y="2771"/>
                  </a:cubicBezTo>
                  <a:cubicBezTo>
                    <a:pt x="15468" y="7102"/>
                    <a:pt x="12220" y="10901"/>
                    <a:pt x="9348" y="14672"/>
                  </a:cubicBezTo>
                  <a:cubicBezTo>
                    <a:pt x="8083" y="16332"/>
                    <a:pt x="6744" y="18283"/>
                    <a:pt x="5473" y="20200"/>
                  </a:cubicBezTo>
                  <a:cubicBezTo>
                    <a:pt x="3767" y="22527"/>
                    <a:pt x="2101" y="24886"/>
                    <a:pt x="531" y="27314"/>
                  </a:cubicBezTo>
                  <a:cubicBezTo>
                    <a:pt x="459" y="27426"/>
                    <a:pt x="560" y="27532"/>
                    <a:pt x="663" y="27532"/>
                  </a:cubicBezTo>
                  <a:cubicBezTo>
                    <a:pt x="708" y="27532"/>
                    <a:pt x="753" y="27512"/>
                    <a:pt x="785" y="27464"/>
                  </a:cubicBezTo>
                  <a:cubicBezTo>
                    <a:pt x="4622" y="21577"/>
                    <a:pt x="9561" y="15956"/>
                    <a:pt x="13609" y="9954"/>
                  </a:cubicBezTo>
                  <a:cubicBezTo>
                    <a:pt x="14282" y="9079"/>
                    <a:pt x="14957" y="8210"/>
                    <a:pt x="15624" y="7330"/>
                  </a:cubicBezTo>
                  <a:cubicBezTo>
                    <a:pt x="16008" y="6826"/>
                    <a:pt x="18297" y="3289"/>
                    <a:pt x="18366" y="3289"/>
                  </a:cubicBezTo>
                  <a:cubicBezTo>
                    <a:pt x="18388" y="3289"/>
                    <a:pt x="18176" y="3662"/>
                    <a:pt x="17590" y="4631"/>
                  </a:cubicBezTo>
                  <a:cubicBezTo>
                    <a:pt x="16210" y="6911"/>
                    <a:pt x="14726" y="9131"/>
                    <a:pt x="13199" y="11320"/>
                  </a:cubicBezTo>
                  <a:cubicBezTo>
                    <a:pt x="11008" y="14178"/>
                    <a:pt x="8880" y="17082"/>
                    <a:pt x="6796" y="20018"/>
                  </a:cubicBezTo>
                  <a:cubicBezTo>
                    <a:pt x="4374" y="23035"/>
                    <a:pt x="1827" y="26043"/>
                    <a:pt x="210" y="29516"/>
                  </a:cubicBezTo>
                  <a:cubicBezTo>
                    <a:pt x="148" y="29637"/>
                    <a:pt x="249" y="29743"/>
                    <a:pt x="352" y="29743"/>
                  </a:cubicBezTo>
                  <a:cubicBezTo>
                    <a:pt x="397" y="29743"/>
                    <a:pt x="443" y="29722"/>
                    <a:pt x="476" y="29672"/>
                  </a:cubicBezTo>
                  <a:cubicBezTo>
                    <a:pt x="693" y="29352"/>
                    <a:pt x="915" y="29037"/>
                    <a:pt x="1131" y="28717"/>
                  </a:cubicBezTo>
                  <a:lnTo>
                    <a:pt x="1131" y="28717"/>
                  </a:lnTo>
                  <a:cubicBezTo>
                    <a:pt x="707" y="29747"/>
                    <a:pt x="392" y="30819"/>
                    <a:pt x="199" y="31916"/>
                  </a:cubicBezTo>
                  <a:cubicBezTo>
                    <a:pt x="182" y="32022"/>
                    <a:pt x="266" y="32105"/>
                    <a:pt x="352" y="32105"/>
                  </a:cubicBezTo>
                  <a:cubicBezTo>
                    <a:pt x="396" y="32105"/>
                    <a:pt x="440" y="32083"/>
                    <a:pt x="470" y="32031"/>
                  </a:cubicBezTo>
                  <a:cubicBezTo>
                    <a:pt x="5115" y="24268"/>
                    <a:pt x="10843" y="17252"/>
                    <a:pt x="15994" y="9842"/>
                  </a:cubicBezTo>
                  <a:cubicBezTo>
                    <a:pt x="17285" y="8214"/>
                    <a:pt x="19280" y="5766"/>
                    <a:pt x="19573" y="5766"/>
                  </a:cubicBezTo>
                  <a:cubicBezTo>
                    <a:pt x="19668" y="5766"/>
                    <a:pt x="19585" y="6023"/>
                    <a:pt x="19242" y="6646"/>
                  </a:cubicBezTo>
                  <a:cubicBezTo>
                    <a:pt x="16817" y="11048"/>
                    <a:pt x="12708" y="15206"/>
                    <a:pt x="9732" y="19320"/>
                  </a:cubicBezTo>
                  <a:cubicBezTo>
                    <a:pt x="6461" y="23835"/>
                    <a:pt x="2578" y="28148"/>
                    <a:pt x="55" y="33140"/>
                  </a:cubicBezTo>
                  <a:cubicBezTo>
                    <a:pt x="1" y="33250"/>
                    <a:pt x="90" y="33366"/>
                    <a:pt x="190" y="33366"/>
                  </a:cubicBezTo>
                  <a:cubicBezTo>
                    <a:pt x="223" y="33366"/>
                    <a:pt x="258" y="33353"/>
                    <a:pt x="288" y="33322"/>
                  </a:cubicBezTo>
                  <a:cubicBezTo>
                    <a:pt x="1969" y="31615"/>
                    <a:pt x="3519" y="29797"/>
                    <a:pt x="4994" y="27911"/>
                  </a:cubicBezTo>
                  <a:lnTo>
                    <a:pt x="4994" y="27911"/>
                  </a:lnTo>
                  <a:cubicBezTo>
                    <a:pt x="3548" y="29924"/>
                    <a:pt x="2151" y="31970"/>
                    <a:pt x="840" y="34084"/>
                  </a:cubicBezTo>
                  <a:cubicBezTo>
                    <a:pt x="773" y="34192"/>
                    <a:pt x="877" y="34316"/>
                    <a:pt x="981" y="34316"/>
                  </a:cubicBezTo>
                  <a:cubicBezTo>
                    <a:pt x="1016" y="34316"/>
                    <a:pt x="1051" y="34302"/>
                    <a:pt x="1079" y="34268"/>
                  </a:cubicBezTo>
                  <a:cubicBezTo>
                    <a:pt x="1954" y="33246"/>
                    <a:pt x="2832" y="32201"/>
                    <a:pt x="3712" y="31142"/>
                  </a:cubicBezTo>
                  <a:lnTo>
                    <a:pt x="3712" y="31142"/>
                  </a:lnTo>
                  <a:cubicBezTo>
                    <a:pt x="2777" y="32571"/>
                    <a:pt x="1905" y="34020"/>
                    <a:pt x="1157" y="35501"/>
                  </a:cubicBezTo>
                  <a:cubicBezTo>
                    <a:pt x="1095" y="35616"/>
                    <a:pt x="1187" y="35729"/>
                    <a:pt x="1291" y="35729"/>
                  </a:cubicBezTo>
                  <a:cubicBezTo>
                    <a:pt x="1326" y="35729"/>
                    <a:pt x="1362" y="35716"/>
                    <a:pt x="1394" y="35686"/>
                  </a:cubicBezTo>
                  <a:cubicBezTo>
                    <a:pt x="2393" y="34811"/>
                    <a:pt x="3346" y="33885"/>
                    <a:pt x="4244" y="32909"/>
                  </a:cubicBezTo>
                  <a:lnTo>
                    <a:pt x="4244" y="32909"/>
                  </a:lnTo>
                  <a:cubicBezTo>
                    <a:pt x="3262" y="34589"/>
                    <a:pt x="2405" y="36344"/>
                    <a:pt x="1758" y="38212"/>
                  </a:cubicBezTo>
                  <a:cubicBezTo>
                    <a:pt x="1718" y="38330"/>
                    <a:pt x="1819" y="38414"/>
                    <a:pt x="1920" y="38414"/>
                  </a:cubicBezTo>
                  <a:cubicBezTo>
                    <a:pt x="1972" y="38414"/>
                    <a:pt x="2024" y="38391"/>
                    <a:pt x="2055" y="38339"/>
                  </a:cubicBezTo>
                  <a:cubicBezTo>
                    <a:pt x="5984" y="31817"/>
                    <a:pt x="10762" y="25862"/>
                    <a:pt x="15171" y="19669"/>
                  </a:cubicBezTo>
                  <a:cubicBezTo>
                    <a:pt x="16080" y="18604"/>
                    <a:pt x="16952" y="17515"/>
                    <a:pt x="17749" y="16323"/>
                  </a:cubicBezTo>
                  <a:cubicBezTo>
                    <a:pt x="18529" y="15154"/>
                    <a:pt x="19244" y="13941"/>
                    <a:pt x="19998" y="12757"/>
                  </a:cubicBezTo>
                  <a:cubicBezTo>
                    <a:pt x="20338" y="12224"/>
                    <a:pt x="22267" y="9564"/>
                    <a:pt x="22610" y="9564"/>
                  </a:cubicBezTo>
                  <a:cubicBezTo>
                    <a:pt x="22733" y="9564"/>
                    <a:pt x="22651" y="9907"/>
                    <a:pt x="22218" y="10814"/>
                  </a:cubicBezTo>
                  <a:cubicBezTo>
                    <a:pt x="20012" y="15434"/>
                    <a:pt x="15564" y="19903"/>
                    <a:pt x="12578" y="24103"/>
                  </a:cubicBezTo>
                  <a:cubicBezTo>
                    <a:pt x="8952" y="29208"/>
                    <a:pt x="5306" y="34318"/>
                    <a:pt x="1931" y="39592"/>
                  </a:cubicBezTo>
                  <a:cubicBezTo>
                    <a:pt x="1853" y="39715"/>
                    <a:pt x="1966" y="39832"/>
                    <a:pt x="2081" y="39832"/>
                  </a:cubicBezTo>
                  <a:cubicBezTo>
                    <a:pt x="2130" y="39832"/>
                    <a:pt x="2180" y="39810"/>
                    <a:pt x="2214" y="39757"/>
                  </a:cubicBezTo>
                  <a:cubicBezTo>
                    <a:pt x="2644" y="39087"/>
                    <a:pt x="3089" y="38426"/>
                    <a:pt x="3528" y="37759"/>
                  </a:cubicBezTo>
                  <a:cubicBezTo>
                    <a:pt x="4379" y="36812"/>
                    <a:pt x="5193" y="35839"/>
                    <a:pt x="5973" y="34840"/>
                  </a:cubicBezTo>
                  <a:lnTo>
                    <a:pt x="5973" y="34840"/>
                  </a:lnTo>
                  <a:cubicBezTo>
                    <a:pt x="4778" y="36512"/>
                    <a:pt x="3718" y="38247"/>
                    <a:pt x="2907" y="40083"/>
                  </a:cubicBezTo>
                  <a:cubicBezTo>
                    <a:pt x="2866" y="40177"/>
                    <a:pt x="2937" y="40276"/>
                    <a:pt x="3021" y="40276"/>
                  </a:cubicBezTo>
                  <a:cubicBezTo>
                    <a:pt x="3050" y="40276"/>
                    <a:pt x="3081" y="40264"/>
                    <a:pt x="3109" y="40236"/>
                  </a:cubicBezTo>
                  <a:cubicBezTo>
                    <a:pt x="4062" y="39292"/>
                    <a:pt x="4965" y="38299"/>
                    <a:pt x="5817" y="37262"/>
                  </a:cubicBezTo>
                  <a:lnTo>
                    <a:pt x="5817" y="37262"/>
                  </a:lnTo>
                  <a:cubicBezTo>
                    <a:pt x="4882" y="38561"/>
                    <a:pt x="3964" y="39872"/>
                    <a:pt x="3071" y="41189"/>
                  </a:cubicBezTo>
                  <a:cubicBezTo>
                    <a:pt x="3013" y="41273"/>
                    <a:pt x="3100" y="41375"/>
                    <a:pt x="3184" y="41375"/>
                  </a:cubicBezTo>
                  <a:cubicBezTo>
                    <a:pt x="3212" y="41375"/>
                    <a:pt x="3240" y="41363"/>
                    <a:pt x="3262" y="41336"/>
                  </a:cubicBezTo>
                  <a:cubicBezTo>
                    <a:pt x="6106" y="37730"/>
                    <a:pt x="9082" y="34237"/>
                    <a:pt x="12062" y="30746"/>
                  </a:cubicBezTo>
                  <a:lnTo>
                    <a:pt x="12062" y="30746"/>
                  </a:lnTo>
                  <a:cubicBezTo>
                    <a:pt x="11311" y="31861"/>
                    <a:pt x="10537" y="32975"/>
                    <a:pt x="9746" y="34087"/>
                  </a:cubicBezTo>
                  <a:cubicBezTo>
                    <a:pt x="7696" y="36691"/>
                    <a:pt x="5667" y="39309"/>
                    <a:pt x="3707" y="41977"/>
                  </a:cubicBezTo>
                  <a:cubicBezTo>
                    <a:pt x="3646" y="42059"/>
                    <a:pt x="3731" y="42155"/>
                    <a:pt x="3813" y="42155"/>
                  </a:cubicBezTo>
                  <a:cubicBezTo>
                    <a:pt x="3840" y="42155"/>
                    <a:pt x="3867" y="42144"/>
                    <a:pt x="3889" y="42118"/>
                  </a:cubicBezTo>
                  <a:cubicBezTo>
                    <a:pt x="5964" y="39624"/>
                    <a:pt x="7904" y="37037"/>
                    <a:pt x="9769" y="34398"/>
                  </a:cubicBezTo>
                  <a:cubicBezTo>
                    <a:pt x="11741" y="31910"/>
                    <a:pt x="13745" y="29444"/>
                    <a:pt x="15731" y="26967"/>
                  </a:cubicBezTo>
                  <a:cubicBezTo>
                    <a:pt x="15997" y="26638"/>
                    <a:pt x="16254" y="26300"/>
                    <a:pt x="16519" y="25971"/>
                  </a:cubicBezTo>
                  <a:lnTo>
                    <a:pt x="16519" y="25971"/>
                  </a:lnTo>
                  <a:cubicBezTo>
                    <a:pt x="12339" y="31731"/>
                    <a:pt x="8430" y="37666"/>
                    <a:pt x="4163" y="43386"/>
                  </a:cubicBezTo>
                  <a:cubicBezTo>
                    <a:pt x="4088" y="43485"/>
                    <a:pt x="4181" y="43579"/>
                    <a:pt x="4279" y="43579"/>
                  </a:cubicBezTo>
                  <a:cubicBezTo>
                    <a:pt x="4320" y="43579"/>
                    <a:pt x="4363" y="43562"/>
                    <a:pt x="4394" y="43521"/>
                  </a:cubicBezTo>
                  <a:cubicBezTo>
                    <a:pt x="8288" y="38449"/>
                    <a:pt x="12244" y="33420"/>
                    <a:pt x="16106" y="28324"/>
                  </a:cubicBezTo>
                  <a:cubicBezTo>
                    <a:pt x="19969" y="23226"/>
                    <a:pt x="23050" y="16912"/>
                    <a:pt x="27504" y="12350"/>
                  </a:cubicBezTo>
                  <a:lnTo>
                    <a:pt x="27504" y="12350"/>
                  </a:lnTo>
                  <a:lnTo>
                    <a:pt x="27048" y="13956"/>
                  </a:lnTo>
                  <a:cubicBezTo>
                    <a:pt x="26237" y="15223"/>
                    <a:pt x="25330" y="16424"/>
                    <a:pt x="24331" y="17553"/>
                  </a:cubicBezTo>
                  <a:cubicBezTo>
                    <a:pt x="23387" y="18699"/>
                    <a:pt x="22423" y="19822"/>
                    <a:pt x="21511" y="20997"/>
                  </a:cubicBezTo>
                  <a:cubicBezTo>
                    <a:pt x="19675" y="23359"/>
                    <a:pt x="17954" y="25821"/>
                    <a:pt x="16216" y="28258"/>
                  </a:cubicBezTo>
                  <a:cubicBezTo>
                    <a:pt x="12278" y="33786"/>
                    <a:pt x="8037" y="39179"/>
                    <a:pt x="4483" y="44965"/>
                  </a:cubicBezTo>
                  <a:cubicBezTo>
                    <a:pt x="4425" y="45060"/>
                    <a:pt x="4509" y="45158"/>
                    <a:pt x="4598" y="45158"/>
                  </a:cubicBezTo>
                  <a:cubicBezTo>
                    <a:pt x="4628" y="45158"/>
                    <a:pt x="4659" y="45147"/>
                    <a:pt x="4685" y="45121"/>
                  </a:cubicBezTo>
                  <a:cubicBezTo>
                    <a:pt x="5967" y="43853"/>
                    <a:pt x="7136" y="42505"/>
                    <a:pt x="8245" y="41111"/>
                  </a:cubicBezTo>
                  <a:lnTo>
                    <a:pt x="8245" y="41111"/>
                  </a:lnTo>
                  <a:cubicBezTo>
                    <a:pt x="7102" y="42779"/>
                    <a:pt x="6008" y="44483"/>
                    <a:pt x="5003" y="46252"/>
                  </a:cubicBezTo>
                  <a:cubicBezTo>
                    <a:pt x="4971" y="46310"/>
                    <a:pt x="5020" y="46364"/>
                    <a:pt x="5070" y="46364"/>
                  </a:cubicBezTo>
                  <a:cubicBezTo>
                    <a:pt x="5092" y="46364"/>
                    <a:pt x="5115" y="46353"/>
                    <a:pt x="5130" y="46328"/>
                  </a:cubicBezTo>
                  <a:cubicBezTo>
                    <a:pt x="5987" y="44852"/>
                    <a:pt x="6914" y="43417"/>
                    <a:pt x="7870" y="42006"/>
                  </a:cubicBezTo>
                  <a:lnTo>
                    <a:pt x="7870" y="42006"/>
                  </a:lnTo>
                  <a:cubicBezTo>
                    <a:pt x="6868" y="43677"/>
                    <a:pt x="6010" y="45401"/>
                    <a:pt x="5393" y="47197"/>
                  </a:cubicBezTo>
                  <a:cubicBezTo>
                    <a:pt x="5357" y="47297"/>
                    <a:pt x="5455" y="47388"/>
                    <a:pt x="5549" y="47388"/>
                  </a:cubicBezTo>
                  <a:cubicBezTo>
                    <a:pt x="5584" y="47388"/>
                    <a:pt x="5620" y="47375"/>
                    <a:pt x="5647" y="47344"/>
                  </a:cubicBezTo>
                  <a:cubicBezTo>
                    <a:pt x="6946" y="45831"/>
                    <a:pt x="8101" y="44206"/>
                    <a:pt x="9227" y="42554"/>
                  </a:cubicBezTo>
                  <a:lnTo>
                    <a:pt x="9227" y="42554"/>
                  </a:lnTo>
                  <a:cubicBezTo>
                    <a:pt x="8089" y="44350"/>
                    <a:pt x="7009" y="46154"/>
                    <a:pt x="6034" y="47944"/>
                  </a:cubicBezTo>
                  <a:cubicBezTo>
                    <a:pt x="5968" y="48066"/>
                    <a:pt x="6073" y="48178"/>
                    <a:pt x="6178" y="48178"/>
                  </a:cubicBezTo>
                  <a:cubicBezTo>
                    <a:pt x="6225" y="48178"/>
                    <a:pt x="6271" y="48156"/>
                    <a:pt x="6302" y="48103"/>
                  </a:cubicBezTo>
                  <a:cubicBezTo>
                    <a:pt x="9296" y="42947"/>
                    <a:pt x="13147" y="38466"/>
                    <a:pt x="16944" y="33913"/>
                  </a:cubicBezTo>
                  <a:lnTo>
                    <a:pt x="16944" y="33913"/>
                  </a:lnTo>
                  <a:cubicBezTo>
                    <a:pt x="16479" y="34603"/>
                    <a:pt x="16028" y="35308"/>
                    <a:pt x="15584" y="36021"/>
                  </a:cubicBezTo>
                  <a:cubicBezTo>
                    <a:pt x="14521" y="37716"/>
                    <a:pt x="13398" y="39428"/>
                    <a:pt x="12304" y="41163"/>
                  </a:cubicBezTo>
                  <a:cubicBezTo>
                    <a:pt x="11536" y="42237"/>
                    <a:pt x="10765" y="43305"/>
                    <a:pt x="9989" y="44373"/>
                  </a:cubicBezTo>
                  <a:cubicBezTo>
                    <a:pt x="9989" y="44373"/>
                    <a:pt x="9989" y="44373"/>
                    <a:pt x="9989" y="44373"/>
                  </a:cubicBezTo>
                  <a:cubicBezTo>
                    <a:pt x="9986" y="44373"/>
                    <a:pt x="9337" y="45341"/>
                    <a:pt x="8820" y="46157"/>
                  </a:cubicBezTo>
                  <a:cubicBezTo>
                    <a:pt x="8184" y="46890"/>
                    <a:pt x="7561" y="47635"/>
                    <a:pt x="6972" y="48412"/>
                  </a:cubicBezTo>
                  <a:cubicBezTo>
                    <a:pt x="6880" y="48532"/>
                    <a:pt x="6997" y="48649"/>
                    <a:pt x="7118" y="48649"/>
                  </a:cubicBezTo>
                  <a:cubicBezTo>
                    <a:pt x="7169" y="48649"/>
                    <a:pt x="7220" y="48629"/>
                    <a:pt x="7258" y="48579"/>
                  </a:cubicBezTo>
                  <a:cubicBezTo>
                    <a:pt x="7601" y="48126"/>
                    <a:pt x="7933" y="47664"/>
                    <a:pt x="8277" y="47208"/>
                  </a:cubicBezTo>
                  <a:cubicBezTo>
                    <a:pt x="8363" y="47130"/>
                    <a:pt x="8519" y="46957"/>
                    <a:pt x="8785" y="46628"/>
                  </a:cubicBezTo>
                  <a:cubicBezTo>
                    <a:pt x="9085" y="46258"/>
                    <a:pt x="9400" y="45897"/>
                    <a:pt x="9714" y="45536"/>
                  </a:cubicBezTo>
                  <a:lnTo>
                    <a:pt x="9714" y="45536"/>
                  </a:lnTo>
                  <a:cubicBezTo>
                    <a:pt x="9253" y="46388"/>
                    <a:pt x="8808" y="47243"/>
                    <a:pt x="8407" y="48109"/>
                  </a:cubicBezTo>
                  <a:cubicBezTo>
                    <a:pt x="8353" y="48225"/>
                    <a:pt x="8438" y="48320"/>
                    <a:pt x="8532" y="48320"/>
                  </a:cubicBezTo>
                  <a:cubicBezTo>
                    <a:pt x="8575" y="48320"/>
                    <a:pt x="8620" y="48300"/>
                    <a:pt x="8655" y="48253"/>
                  </a:cubicBezTo>
                  <a:cubicBezTo>
                    <a:pt x="12350" y="43351"/>
                    <a:pt x="17668" y="38126"/>
                    <a:pt x="20523" y="32545"/>
                  </a:cubicBezTo>
                  <a:cubicBezTo>
                    <a:pt x="20532" y="32528"/>
                    <a:pt x="20544" y="32513"/>
                    <a:pt x="20552" y="32496"/>
                  </a:cubicBezTo>
                  <a:lnTo>
                    <a:pt x="20552" y="32496"/>
                  </a:lnTo>
                  <a:cubicBezTo>
                    <a:pt x="17726" y="38134"/>
                    <a:pt x="13014" y="42797"/>
                    <a:pt x="9657" y="48103"/>
                  </a:cubicBezTo>
                  <a:cubicBezTo>
                    <a:pt x="9587" y="48214"/>
                    <a:pt x="9692" y="48336"/>
                    <a:pt x="9799" y="48336"/>
                  </a:cubicBezTo>
                  <a:cubicBezTo>
                    <a:pt x="9834" y="48336"/>
                    <a:pt x="9870" y="48322"/>
                    <a:pt x="9899" y="48291"/>
                  </a:cubicBezTo>
                  <a:cubicBezTo>
                    <a:pt x="10751" y="47396"/>
                    <a:pt x="11585" y="46489"/>
                    <a:pt x="12405" y="45571"/>
                  </a:cubicBezTo>
                  <a:lnTo>
                    <a:pt x="12405" y="45571"/>
                  </a:lnTo>
                  <a:cubicBezTo>
                    <a:pt x="11952" y="46198"/>
                    <a:pt x="11502" y="46824"/>
                    <a:pt x="11074" y="47471"/>
                  </a:cubicBezTo>
                  <a:cubicBezTo>
                    <a:pt x="10998" y="47586"/>
                    <a:pt x="11104" y="47702"/>
                    <a:pt x="11216" y="47702"/>
                  </a:cubicBezTo>
                  <a:cubicBezTo>
                    <a:pt x="11252" y="47702"/>
                    <a:pt x="11289" y="47690"/>
                    <a:pt x="11320" y="47661"/>
                  </a:cubicBezTo>
                  <a:cubicBezTo>
                    <a:pt x="12062" y="46980"/>
                    <a:pt x="12752" y="46267"/>
                    <a:pt x="13410" y="45531"/>
                  </a:cubicBezTo>
                  <a:cubicBezTo>
                    <a:pt x="13426" y="45601"/>
                    <a:pt x="13502" y="45656"/>
                    <a:pt x="13580" y="45656"/>
                  </a:cubicBezTo>
                  <a:cubicBezTo>
                    <a:pt x="13616" y="45656"/>
                    <a:pt x="13653" y="45643"/>
                    <a:pt x="13684" y="45614"/>
                  </a:cubicBezTo>
                  <a:cubicBezTo>
                    <a:pt x="16467" y="42973"/>
                    <a:pt x="18627" y="40019"/>
                    <a:pt x="20636" y="36760"/>
                  </a:cubicBezTo>
                  <a:cubicBezTo>
                    <a:pt x="20710" y="36642"/>
                    <a:pt x="20602" y="36529"/>
                    <a:pt x="20494" y="36529"/>
                  </a:cubicBezTo>
                  <a:cubicBezTo>
                    <a:pt x="20447" y="36529"/>
                    <a:pt x="20399" y="36551"/>
                    <a:pt x="20368" y="36604"/>
                  </a:cubicBezTo>
                  <a:cubicBezTo>
                    <a:pt x="19528" y="37966"/>
                    <a:pt x="18663" y="39290"/>
                    <a:pt x="17742" y="40600"/>
                  </a:cubicBezTo>
                  <a:lnTo>
                    <a:pt x="17742" y="40600"/>
                  </a:lnTo>
                  <a:cubicBezTo>
                    <a:pt x="17769" y="40562"/>
                    <a:pt x="17780" y="40544"/>
                    <a:pt x="17777" y="40544"/>
                  </a:cubicBezTo>
                  <a:lnTo>
                    <a:pt x="17777" y="40544"/>
                  </a:lnTo>
                  <a:cubicBezTo>
                    <a:pt x="17732" y="40544"/>
                    <a:pt x="14714" y="44341"/>
                    <a:pt x="14645" y="44341"/>
                  </a:cubicBezTo>
                  <a:cubicBezTo>
                    <a:pt x="14624" y="44341"/>
                    <a:pt x="14875" y="43990"/>
                    <a:pt x="15564" y="43077"/>
                  </a:cubicBezTo>
                  <a:cubicBezTo>
                    <a:pt x="17784" y="40126"/>
                    <a:pt x="19955" y="37257"/>
                    <a:pt x="21577" y="33922"/>
                  </a:cubicBezTo>
                  <a:cubicBezTo>
                    <a:pt x="21649" y="33801"/>
                    <a:pt x="21547" y="33691"/>
                    <a:pt x="21443" y="33691"/>
                  </a:cubicBezTo>
                  <a:cubicBezTo>
                    <a:pt x="21395" y="33691"/>
                    <a:pt x="21347" y="33714"/>
                    <a:pt x="21314" y="33769"/>
                  </a:cubicBezTo>
                  <a:cubicBezTo>
                    <a:pt x="19984" y="35747"/>
                    <a:pt x="18713" y="37765"/>
                    <a:pt x="17417" y="39765"/>
                  </a:cubicBezTo>
                  <a:cubicBezTo>
                    <a:pt x="15943" y="42041"/>
                    <a:pt x="13342" y="44649"/>
                    <a:pt x="12212" y="46332"/>
                  </a:cubicBezTo>
                  <a:lnTo>
                    <a:pt x="12212" y="46332"/>
                  </a:lnTo>
                  <a:cubicBezTo>
                    <a:pt x="12953" y="45228"/>
                    <a:pt x="13737" y="44167"/>
                    <a:pt x="14533" y="43114"/>
                  </a:cubicBezTo>
                  <a:cubicBezTo>
                    <a:pt x="16762" y="40450"/>
                    <a:pt x="18829" y="37664"/>
                    <a:pt x="20650" y="34676"/>
                  </a:cubicBezTo>
                  <a:cubicBezTo>
                    <a:pt x="21135" y="33881"/>
                    <a:pt x="21305" y="33568"/>
                    <a:pt x="21269" y="33568"/>
                  </a:cubicBezTo>
                  <a:cubicBezTo>
                    <a:pt x="21265" y="33568"/>
                    <a:pt x="21258" y="33573"/>
                    <a:pt x="21248" y="33581"/>
                  </a:cubicBezTo>
                  <a:cubicBezTo>
                    <a:pt x="21528" y="33073"/>
                    <a:pt x="21802" y="32562"/>
                    <a:pt x="22054" y="32034"/>
                  </a:cubicBezTo>
                  <a:cubicBezTo>
                    <a:pt x="22109" y="31913"/>
                    <a:pt x="22004" y="31801"/>
                    <a:pt x="21905" y="31801"/>
                  </a:cubicBezTo>
                  <a:cubicBezTo>
                    <a:pt x="21860" y="31801"/>
                    <a:pt x="21816" y="31823"/>
                    <a:pt x="21788" y="31878"/>
                  </a:cubicBezTo>
                  <a:cubicBezTo>
                    <a:pt x="20549" y="34346"/>
                    <a:pt x="19100" y="36633"/>
                    <a:pt x="17501" y="38847"/>
                  </a:cubicBezTo>
                  <a:cubicBezTo>
                    <a:pt x="16883" y="39690"/>
                    <a:pt x="16254" y="40522"/>
                    <a:pt x="15613" y="41345"/>
                  </a:cubicBezTo>
                  <a:cubicBezTo>
                    <a:pt x="14083" y="43233"/>
                    <a:pt x="11883" y="45155"/>
                    <a:pt x="10731" y="46980"/>
                  </a:cubicBezTo>
                  <a:cubicBezTo>
                    <a:pt x="14328" y="41278"/>
                    <a:pt x="19089" y="36509"/>
                    <a:pt x="21889" y="30296"/>
                  </a:cubicBezTo>
                  <a:cubicBezTo>
                    <a:pt x="21935" y="30193"/>
                    <a:pt x="21851" y="30074"/>
                    <a:pt x="21757" y="30074"/>
                  </a:cubicBezTo>
                  <a:cubicBezTo>
                    <a:pt x="21756" y="30074"/>
                    <a:pt x="21754" y="30074"/>
                    <a:pt x="21753" y="30074"/>
                  </a:cubicBezTo>
                  <a:cubicBezTo>
                    <a:pt x="21987" y="29519"/>
                    <a:pt x="22201" y="28954"/>
                    <a:pt x="22388" y="28376"/>
                  </a:cubicBezTo>
                  <a:cubicBezTo>
                    <a:pt x="22420" y="28276"/>
                    <a:pt x="22328" y="28170"/>
                    <a:pt x="22231" y="28170"/>
                  </a:cubicBezTo>
                  <a:cubicBezTo>
                    <a:pt x="22205" y="28170"/>
                    <a:pt x="22179" y="28177"/>
                    <a:pt x="22155" y="28194"/>
                  </a:cubicBezTo>
                  <a:cubicBezTo>
                    <a:pt x="21658" y="28561"/>
                    <a:pt x="21182" y="28956"/>
                    <a:pt x="20728" y="29375"/>
                  </a:cubicBezTo>
                  <a:cubicBezTo>
                    <a:pt x="21112" y="28789"/>
                    <a:pt x="21505" y="28206"/>
                    <a:pt x="21883" y="27617"/>
                  </a:cubicBezTo>
                  <a:cubicBezTo>
                    <a:pt x="21954" y="27508"/>
                    <a:pt x="21858" y="27411"/>
                    <a:pt x="21759" y="27411"/>
                  </a:cubicBezTo>
                  <a:cubicBezTo>
                    <a:pt x="21716" y="27411"/>
                    <a:pt x="21672" y="27429"/>
                    <a:pt x="21641" y="27472"/>
                  </a:cubicBezTo>
                  <a:cubicBezTo>
                    <a:pt x="17330" y="33431"/>
                    <a:pt x="11496" y="39301"/>
                    <a:pt x="7875" y="45291"/>
                  </a:cubicBezTo>
                  <a:cubicBezTo>
                    <a:pt x="12062" y="38016"/>
                    <a:pt x="17561" y="31520"/>
                    <a:pt x="22515" y="24779"/>
                  </a:cubicBezTo>
                  <a:cubicBezTo>
                    <a:pt x="22585" y="24681"/>
                    <a:pt x="22482" y="24565"/>
                    <a:pt x="22384" y="24565"/>
                  </a:cubicBezTo>
                  <a:cubicBezTo>
                    <a:pt x="22351" y="24565"/>
                    <a:pt x="22318" y="24578"/>
                    <a:pt x="22293" y="24609"/>
                  </a:cubicBezTo>
                  <a:cubicBezTo>
                    <a:pt x="21251" y="25876"/>
                    <a:pt x="20122" y="27149"/>
                    <a:pt x="18956" y="28434"/>
                  </a:cubicBezTo>
                  <a:cubicBezTo>
                    <a:pt x="19966" y="26800"/>
                    <a:pt x="20907" y="25120"/>
                    <a:pt x="21739" y="23367"/>
                  </a:cubicBezTo>
                  <a:cubicBezTo>
                    <a:pt x="21793" y="23255"/>
                    <a:pt x="21701" y="23129"/>
                    <a:pt x="21599" y="23129"/>
                  </a:cubicBezTo>
                  <a:cubicBezTo>
                    <a:pt x="21564" y="23129"/>
                    <a:pt x="21528" y="23144"/>
                    <a:pt x="21496" y="23180"/>
                  </a:cubicBezTo>
                  <a:cubicBezTo>
                    <a:pt x="18736" y="26260"/>
                    <a:pt x="16577" y="29860"/>
                    <a:pt x="14085" y="33160"/>
                  </a:cubicBezTo>
                  <a:cubicBezTo>
                    <a:pt x="13445" y="34009"/>
                    <a:pt x="12804" y="34857"/>
                    <a:pt x="12163" y="35706"/>
                  </a:cubicBezTo>
                  <a:cubicBezTo>
                    <a:pt x="13159" y="34234"/>
                    <a:pt x="14134" y="32747"/>
                    <a:pt x="15122" y="31260"/>
                  </a:cubicBezTo>
                  <a:cubicBezTo>
                    <a:pt x="19418" y="24811"/>
                    <a:pt x="24086" y="18286"/>
                    <a:pt x="29277" y="12532"/>
                  </a:cubicBezTo>
                  <a:cubicBezTo>
                    <a:pt x="29381" y="12419"/>
                    <a:pt x="29276" y="12264"/>
                    <a:pt x="29161" y="12264"/>
                  </a:cubicBezTo>
                  <a:cubicBezTo>
                    <a:pt x="29125" y="12264"/>
                    <a:pt x="29089" y="12278"/>
                    <a:pt x="29057" y="12313"/>
                  </a:cubicBezTo>
                  <a:cubicBezTo>
                    <a:pt x="28200" y="13263"/>
                    <a:pt x="27377" y="14238"/>
                    <a:pt x="26572" y="15229"/>
                  </a:cubicBezTo>
                  <a:cubicBezTo>
                    <a:pt x="27325" y="14031"/>
                    <a:pt x="27992" y="12801"/>
                    <a:pt x="28512" y="11513"/>
                  </a:cubicBezTo>
                  <a:cubicBezTo>
                    <a:pt x="28551" y="11414"/>
                    <a:pt x="28465" y="11352"/>
                    <a:pt x="28379" y="11352"/>
                  </a:cubicBezTo>
                  <a:cubicBezTo>
                    <a:pt x="28344" y="11352"/>
                    <a:pt x="28310" y="11362"/>
                    <a:pt x="28284" y="11383"/>
                  </a:cubicBezTo>
                  <a:cubicBezTo>
                    <a:pt x="27397" y="12093"/>
                    <a:pt x="26609" y="12910"/>
                    <a:pt x="25870" y="13774"/>
                  </a:cubicBezTo>
                  <a:cubicBezTo>
                    <a:pt x="26344" y="13046"/>
                    <a:pt x="26806" y="12307"/>
                    <a:pt x="27242" y="11551"/>
                  </a:cubicBezTo>
                  <a:cubicBezTo>
                    <a:pt x="27306" y="11440"/>
                    <a:pt x="27211" y="11341"/>
                    <a:pt x="27113" y="11341"/>
                  </a:cubicBezTo>
                  <a:cubicBezTo>
                    <a:pt x="27071" y="11341"/>
                    <a:pt x="27027" y="11360"/>
                    <a:pt x="26996" y="11406"/>
                  </a:cubicBezTo>
                  <a:cubicBezTo>
                    <a:pt x="26742" y="11790"/>
                    <a:pt x="26471" y="12160"/>
                    <a:pt x="26211" y="12541"/>
                  </a:cubicBezTo>
                  <a:cubicBezTo>
                    <a:pt x="26531" y="11900"/>
                    <a:pt x="26829" y="11245"/>
                    <a:pt x="27088" y="10569"/>
                  </a:cubicBezTo>
                  <a:cubicBezTo>
                    <a:pt x="27124" y="10475"/>
                    <a:pt x="27039" y="10404"/>
                    <a:pt x="26957" y="10404"/>
                  </a:cubicBezTo>
                  <a:cubicBezTo>
                    <a:pt x="26925" y="10404"/>
                    <a:pt x="26893" y="10415"/>
                    <a:pt x="26869" y="10439"/>
                  </a:cubicBezTo>
                  <a:cubicBezTo>
                    <a:pt x="26046" y="11259"/>
                    <a:pt x="25270" y="12108"/>
                    <a:pt x="24510" y="12974"/>
                  </a:cubicBezTo>
                  <a:cubicBezTo>
                    <a:pt x="25137" y="11935"/>
                    <a:pt x="25732" y="10881"/>
                    <a:pt x="26280" y="9807"/>
                  </a:cubicBezTo>
                  <a:cubicBezTo>
                    <a:pt x="26330" y="9716"/>
                    <a:pt x="26255" y="9625"/>
                    <a:pt x="26171" y="9625"/>
                  </a:cubicBezTo>
                  <a:cubicBezTo>
                    <a:pt x="26142" y="9625"/>
                    <a:pt x="26113" y="9636"/>
                    <a:pt x="26087" y="9660"/>
                  </a:cubicBezTo>
                  <a:cubicBezTo>
                    <a:pt x="25218" y="10390"/>
                    <a:pt x="24409" y="11210"/>
                    <a:pt x="23627" y="12065"/>
                  </a:cubicBezTo>
                  <a:cubicBezTo>
                    <a:pt x="24386" y="10970"/>
                    <a:pt x="25131" y="9862"/>
                    <a:pt x="25830" y="8719"/>
                  </a:cubicBezTo>
                  <a:cubicBezTo>
                    <a:pt x="25902" y="8603"/>
                    <a:pt x="25802" y="8499"/>
                    <a:pt x="25698" y="8499"/>
                  </a:cubicBezTo>
                  <a:cubicBezTo>
                    <a:pt x="25652" y="8499"/>
                    <a:pt x="25606" y="8520"/>
                    <a:pt x="25573" y="8568"/>
                  </a:cubicBezTo>
                  <a:cubicBezTo>
                    <a:pt x="22310" y="13240"/>
                    <a:pt x="18214" y="17201"/>
                    <a:pt x="14836" y="21771"/>
                  </a:cubicBezTo>
                  <a:cubicBezTo>
                    <a:pt x="11198" y="26699"/>
                    <a:pt x="8106" y="32025"/>
                    <a:pt x="4197" y="36743"/>
                  </a:cubicBezTo>
                  <a:cubicBezTo>
                    <a:pt x="7307" y="32060"/>
                    <a:pt x="10578" y="27481"/>
                    <a:pt x="13831" y="22899"/>
                  </a:cubicBezTo>
                  <a:cubicBezTo>
                    <a:pt x="17059" y="18358"/>
                    <a:pt x="21678" y="13895"/>
                    <a:pt x="23494" y="8528"/>
                  </a:cubicBezTo>
                  <a:cubicBezTo>
                    <a:pt x="23531" y="8414"/>
                    <a:pt x="23435" y="8330"/>
                    <a:pt x="23336" y="8330"/>
                  </a:cubicBezTo>
                  <a:cubicBezTo>
                    <a:pt x="23297" y="8330"/>
                    <a:pt x="23257" y="8343"/>
                    <a:pt x="23226" y="8372"/>
                  </a:cubicBezTo>
                  <a:cubicBezTo>
                    <a:pt x="22253" y="9293"/>
                    <a:pt x="21418" y="10286"/>
                    <a:pt x="20645" y="11331"/>
                  </a:cubicBezTo>
                  <a:cubicBezTo>
                    <a:pt x="21418" y="10015"/>
                    <a:pt x="22155" y="8675"/>
                    <a:pt x="22847" y="7307"/>
                  </a:cubicBezTo>
                  <a:cubicBezTo>
                    <a:pt x="22906" y="7191"/>
                    <a:pt x="22813" y="7068"/>
                    <a:pt x="22707" y="7068"/>
                  </a:cubicBezTo>
                  <a:cubicBezTo>
                    <a:pt x="22671" y="7068"/>
                    <a:pt x="22633" y="7082"/>
                    <a:pt x="22599" y="7116"/>
                  </a:cubicBezTo>
                  <a:cubicBezTo>
                    <a:pt x="16689" y="13052"/>
                    <a:pt x="12818" y="20532"/>
                    <a:pt x="8101" y="27371"/>
                  </a:cubicBezTo>
                  <a:cubicBezTo>
                    <a:pt x="7145" y="28570"/>
                    <a:pt x="6236" y="29802"/>
                    <a:pt x="5390" y="31075"/>
                  </a:cubicBezTo>
                  <a:cubicBezTo>
                    <a:pt x="5017" y="31549"/>
                    <a:pt x="4636" y="32022"/>
                    <a:pt x="4249" y="32484"/>
                  </a:cubicBezTo>
                  <a:cubicBezTo>
                    <a:pt x="3218" y="33712"/>
                    <a:pt x="2614" y="34275"/>
                    <a:pt x="2434" y="34275"/>
                  </a:cubicBezTo>
                  <a:cubicBezTo>
                    <a:pt x="2213" y="34275"/>
                    <a:pt x="2631" y="33425"/>
                    <a:pt x="3684" y="31913"/>
                  </a:cubicBezTo>
                  <a:cubicBezTo>
                    <a:pt x="5280" y="29620"/>
                    <a:pt x="6931" y="27363"/>
                    <a:pt x="8551" y="25082"/>
                  </a:cubicBezTo>
                  <a:cubicBezTo>
                    <a:pt x="10327" y="22767"/>
                    <a:pt x="12056" y="20391"/>
                    <a:pt x="13696" y="17974"/>
                  </a:cubicBezTo>
                  <a:cubicBezTo>
                    <a:pt x="16525" y="14175"/>
                    <a:pt x="19435" y="10436"/>
                    <a:pt x="22339" y="6698"/>
                  </a:cubicBezTo>
                  <a:cubicBezTo>
                    <a:pt x="22412" y="6604"/>
                    <a:pt x="22346" y="6444"/>
                    <a:pt x="22243" y="6444"/>
                  </a:cubicBezTo>
                  <a:cubicBezTo>
                    <a:pt x="22219" y="6444"/>
                    <a:pt x="22193" y="6452"/>
                    <a:pt x="22166" y="6472"/>
                  </a:cubicBezTo>
                  <a:cubicBezTo>
                    <a:pt x="20936" y="7414"/>
                    <a:pt x="19854" y="8493"/>
                    <a:pt x="18843" y="9637"/>
                  </a:cubicBezTo>
                  <a:cubicBezTo>
                    <a:pt x="19588" y="8288"/>
                    <a:pt x="20295" y="6931"/>
                    <a:pt x="20951" y="5569"/>
                  </a:cubicBezTo>
                  <a:cubicBezTo>
                    <a:pt x="21009" y="5453"/>
                    <a:pt x="20912" y="5351"/>
                    <a:pt x="20812" y="5351"/>
                  </a:cubicBezTo>
                  <a:cubicBezTo>
                    <a:pt x="20768" y="5351"/>
                    <a:pt x="20723" y="5371"/>
                    <a:pt x="20691" y="5419"/>
                  </a:cubicBezTo>
                  <a:cubicBezTo>
                    <a:pt x="17258" y="10136"/>
                    <a:pt x="13612" y="14596"/>
                    <a:pt x="10404" y="19484"/>
                  </a:cubicBezTo>
                  <a:cubicBezTo>
                    <a:pt x="8973" y="21667"/>
                    <a:pt x="7543" y="23846"/>
                    <a:pt x="6048" y="25989"/>
                  </a:cubicBezTo>
                  <a:cubicBezTo>
                    <a:pt x="4867" y="27680"/>
                    <a:pt x="3571" y="29283"/>
                    <a:pt x="2234" y="30853"/>
                  </a:cubicBezTo>
                  <a:cubicBezTo>
                    <a:pt x="1596" y="31599"/>
                    <a:pt x="1207" y="32007"/>
                    <a:pt x="1111" y="32007"/>
                  </a:cubicBezTo>
                  <a:cubicBezTo>
                    <a:pt x="1015" y="32007"/>
                    <a:pt x="1217" y="31593"/>
                    <a:pt x="1764" y="30694"/>
                  </a:cubicBezTo>
                  <a:cubicBezTo>
                    <a:pt x="4717" y="25844"/>
                    <a:pt x="8612" y="21488"/>
                    <a:pt x="11862" y="16831"/>
                  </a:cubicBezTo>
                  <a:cubicBezTo>
                    <a:pt x="14732" y="12723"/>
                    <a:pt x="18641" y="9123"/>
                    <a:pt x="20633" y="4466"/>
                  </a:cubicBezTo>
                  <a:cubicBezTo>
                    <a:pt x="20678" y="4359"/>
                    <a:pt x="20599" y="4243"/>
                    <a:pt x="20504" y="4243"/>
                  </a:cubicBezTo>
                  <a:cubicBezTo>
                    <a:pt x="20472" y="4243"/>
                    <a:pt x="20437" y="4257"/>
                    <a:pt x="20405" y="4290"/>
                  </a:cubicBezTo>
                  <a:cubicBezTo>
                    <a:pt x="19559" y="5136"/>
                    <a:pt x="18757" y="6019"/>
                    <a:pt x="17968" y="6914"/>
                  </a:cubicBezTo>
                  <a:cubicBezTo>
                    <a:pt x="18941" y="5439"/>
                    <a:pt x="19894" y="3946"/>
                    <a:pt x="20795" y="2419"/>
                  </a:cubicBezTo>
                  <a:cubicBezTo>
                    <a:pt x="20857" y="2311"/>
                    <a:pt x="20757" y="2189"/>
                    <a:pt x="20656" y="2189"/>
                  </a:cubicBezTo>
                  <a:cubicBezTo>
                    <a:pt x="20621" y="2189"/>
                    <a:pt x="20587" y="2203"/>
                    <a:pt x="20558" y="2237"/>
                  </a:cubicBezTo>
                  <a:cubicBezTo>
                    <a:pt x="18705" y="4388"/>
                    <a:pt x="16903" y="6579"/>
                    <a:pt x="15154" y="8808"/>
                  </a:cubicBezTo>
                  <a:cubicBezTo>
                    <a:pt x="16707" y="6542"/>
                    <a:pt x="18191" y="4249"/>
                    <a:pt x="19533" y="1946"/>
                  </a:cubicBezTo>
                  <a:cubicBezTo>
                    <a:pt x="19601" y="1830"/>
                    <a:pt x="19503" y="1729"/>
                    <a:pt x="19400" y="1729"/>
                  </a:cubicBezTo>
                  <a:cubicBezTo>
                    <a:pt x="19355" y="1729"/>
                    <a:pt x="19309" y="1749"/>
                    <a:pt x="19276" y="1795"/>
                  </a:cubicBezTo>
                  <a:cubicBezTo>
                    <a:pt x="18069" y="3519"/>
                    <a:pt x="16822" y="5214"/>
                    <a:pt x="15558" y="6897"/>
                  </a:cubicBezTo>
                  <a:cubicBezTo>
                    <a:pt x="16857" y="4729"/>
                    <a:pt x="18012" y="2500"/>
                    <a:pt x="18915" y="179"/>
                  </a:cubicBezTo>
                  <a:cubicBezTo>
                    <a:pt x="18959" y="69"/>
                    <a:pt x="18868" y="1"/>
                    <a:pt x="1877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903" name="Google Shape;8903;p57"/>
            <p:cNvSpPr/>
            <p:nvPr/>
          </p:nvSpPr>
          <p:spPr>
            <a:xfrm>
              <a:off x="4007750" y="3526075"/>
              <a:ext cx="134350" cy="162425"/>
            </a:xfrm>
            <a:custGeom>
              <a:rect b="b" l="l" r="r" t="t"/>
              <a:pathLst>
                <a:path extrusionOk="0" h="6497" w="5374">
                  <a:moveTo>
                    <a:pt x="5373" y="0"/>
                  </a:moveTo>
                  <a:lnTo>
                    <a:pt x="5373" y="0"/>
                  </a:lnTo>
                  <a:cubicBezTo>
                    <a:pt x="3600" y="2174"/>
                    <a:pt x="1747" y="4296"/>
                    <a:pt x="0" y="6496"/>
                  </a:cubicBezTo>
                  <a:cubicBezTo>
                    <a:pt x="1724" y="4394"/>
                    <a:pt x="3523" y="2345"/>
                    <a:pt x="5223" y="231"/>
                  </a:cubicBezTo>
                  <a:cubicBezTo>
                    <a:pt x="5272" y="156"/>
                    <a:pt x="5321" y="78"/>
                    <a:pt x="5373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904" name="Google Shape;8904;p57"/>
            <p:cNvSpPr/>
            <p:nvPr/>
          </p:nvSpPr>
          <p:spPr>
            <a:xfrm>
              <a:off x="4015750" y="3586775"/>
              <a:ext cx="128225" cy="188550"/>
            </a:xfrm>
            <a:custGeom>
              <a:rect b="b" l="l" r="r" t="t"/>
              <a:pathLst>
                <a:path extrusionOk="0" h="7542" w="5129">
                  <a:moveTo>
                    <a:pt x="5128" y="0"/>
                  </a:moveTo>
                  <a:lnTo>
                    <a:pt x="5128" y="0"/>
                  </a:lnTo>
                  <a:cubicBezTo>
                    <a:pt x="3402" y="2535"/>
                    <a:pt x="1684" y="5067"/>
                    <a:pt x="1" y="7541"/>
                  </a:cubicBezTo>
                  <a:cubicBezTo>
                    <a:pt x="1291" y="5794"/>
                    <a:pt x="2570" y="4042"/>
                    <a:pt x="3731" y="2212"/>
                  </a:cubicBezTo>
                  <a:cubicBezTo>
                    <a:pt x="4199" y="1476"/>
                    <a:pt x="4666" y="739"/>
                    <a:pt x="512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905" name="Google Shape;8905;p57"/>
            <p:cNvSpPr/>
            <p:nvPr/>
          </p:nvSpPr>
          <p:spPr>
            <a:xfrm>
              <a:off x="3786475" y="1293300"/>
              <a:ext cx="2115175" cy="2649500"/>
            </a:xfrm>
            <a:custGeom>
              <a:rect b="b" l="l" r="r" t="t"/>
              <a:pathLst>
                <a:path extrusionOk="0" h="105980" w="84607">
                  <a:moveTo>
                    <a:pt x="76277" y="1331"/>
                  </a:moveTo>
                  <a:cubicBezTo>
                    <a:pt x="76575" y="1331"/>
                    <a:pt x="76912" y="1381"/>
                    <a:pt x="77288" y="1480"/>
                  </a:cubicBezTo>
                  <a:cubicBezTo>
                    <a:pt x="77106" y="1627"/>
                    <a:pt x="76927" y="1777"/>
                    <a:pt x="76748" y="1925"/>
                  </a:cubicBezTo>
                  <a:cubicBezTo>
                    <a:pt x="76729" y="1910"/>
                    <a:pt x="76707" y="1903"/>
                    <a:pt x="76684" y="1903"/>
                  </a:cubicBezTo>
                  <a:cubicBezTo>
                    <a:pt x="76652" y="1903"/>
                    <a:pt x="76620" y="1918"/>
                    <a:pt x="76598" y="1945"/>
                  </a:cubicBezTo>
                  <a:cubicBezTo>
                    <a:pt x="76485" y="2072"/>
                    <a:pt x="76373" y="2199"/>
                    <a:pt x="76260" y="2326"/>
                  </a:cubicBezTo>
                  <a:cubicBezTo>
                    <a:pt x="75587" y="2900"/>
                    <a:pt x="74923" y="3481"/>
                    <a:pt x="74277" y="4084"/>
                  </a:cubicBezTo>
                  <a:cubicBezTo>
                    <a:pt x="74311" y="3986"/>
                    <a:pt x="74352" y="3853"/>
                    <a:pt x="74427" y="3634"/>
                  </a:cubicBezTo>
                  <a:cubicBezTo>
                    <a:pt x="74482" y="3403"/>
                    <a:pt x="74537" y="3172"/>
                    <a:pt x="74594" y="2944"/>
                  </a:cubicBezTo>
                  <a:cubicBezTo>
                    <a:pt x="74734" y="1866"/>
                    <a:pt x="75297" y="1331"/>
                    <a:pt x="76277" y="1331"/>
                  </a:cubicBezTo>
                  <a:close/>
                  <a:moveTo>
                    <a:pt x="80781" y="3937"/>
                  </a:moveTo>
                  <a:cubicBezTo>
                    <a:pt x="80931" y="4018"/>
                    <a:pt x="81203" y="4096"/>
                    <a:pt x="81494" y="4168"/>
                  </a:cubicBezTo>
                  <a:cubicBezTo>
                    <a:pt x="81001" y="4376"/>
                    <a:pt x="80527" y="4630"/>
                    <a:pt x="80080" y="4921"/>
                  </a:cubicBezTo>
                  <a:cubicBezTo>
                    <a:pt x="80313" y="4592"/>
                    <a:pt x="80553" y="4269"/>
                    <a:pt x="80781" y="3937"/>
                  </a:cubicBezTo>
                  <a:close/>
                  <a:moveTo>
                    <a:pt x="79973" y="3391"/>
                  </a:moveTo>
                  <a:cubicBezTo>
                    <a:pt x="80120" y="3509"/>
                    <a:pt x="80273" y="3619"/>
                    <a:pt x="80432" y="3720"/>
                  </a:cubicBezTo>
                  <a:cubicBezTo>
                    <a:pt x="79837" y="4272"/>
                    <a:pt x="79251" y="4826"/>
                    <a:pt x="78677" y="5395"/>
                  </a:cubicBezTo>
                  <a:cubicBezTo>
                    <a:pt x="79164" y="4765"/>
                    <a:pt x="79597" y="4096"/>
                    <a:pt x="79973" y="3391"/>
                  </a:cubicBezTo>
                  <a:close/>
                  <a:moveTo>
                    <a:pt x="82580" y="4419"/>
                  </a:moveTo>
                  <a:cubicBezTo>
                    <a:pt x="83062" y="4549"/>
                    <a:pt x="83394" y="4754"/>
                    <a:pt x="83613" y="5014"/>
                  </a:cubicBezTo>
                  <a:cubicBezTo>
                    <a:pt x="83570" y="5017"/>
                    <a:pt x="83530" y="5031"/>
                    <a:pt x="83495" y="5060"/>
                  </a:cubicBezTo>
                  <a:cubicBezTo>
                    <a:pt x="83056" y="5447"/>
                    <a:pt x="82640" y="5854"/>
                    <a:pt x="82216" y="6252"/>
                  </a:cubicBezTo>
                  <a:cubicBezTo>
                    <a:pt x="82404" y="5874"/>
                    <a:pt x="82565" y="5481"/>
                    <a:pt x="82701" y="5083"/>
                  </a:cubicBezTo>
                  <a:cubicBezTo>
                    <a:pt x="82742" y="4959"/>
                    <a:pt x="82633" y="4855"/>
                    <a:pt x="82519" y="4855"/>
                  </a:cubicBezTo>
                  <a:cubicBezTo>
                    <a:pt x="82490" y="4855"/>
                    <a:pt x="82460" y="4862"/>
                    <a:pt x="82433" y="4878"/>
                  </a:cubicBezTo>
                  <a:cubicBezTo>
                    <a:pt x="82401" y="4895"/>
                    <a:pt x="82372" y="4915"/>
                    <a:pt x="82337" y="4936"/>
                  </a:cubicBezTo>
                  <a:cubicBezTo>
                    <a:pt x="82424" y="4765"/>
                    <a:pt x="82499" y="4592"/>
                    <a:pt x="82580" y="4419"/>
                  </a:cubicBezTo>
                  <a:close/>
                  <a:moveTo>
                    <a:pt x="70694" y="3917"/>
                  </a:moveTo>
                  <a:lnTo>
                    <a:pt x="70694" y="3917"/>
                  </a:lnTo>
                  <a:cubicBezTo>
                    <a:pt x="70781" y="3986"/>
                    <a:pt x="70861" y="4061"/>
                    <a:pt x="70939" y="4139"/>
                  </a:cubicBezTo>
                  <a:cubicBezTo>
                    <a:pt x="70925" y="4150"/>
                    <a:pt x="70908" y="4150"/>
                    <a:pt x="70896" y="4171"/>
                  </a:cubicBezTo>
                  <a:cubicBezTo>
                    <a:pt x="70691" y="4477"/>
                    <a:pt x="70477" y="4777"/>
                    <a:pt x="70267" y="5080"/>
                  </a:cubicBezTo>
                  <a:cubicBezTo>
                    <a:pt x="70254" y="5075"/>
                    <a:pt x="70241" y="5073"/>
                    <a:pt x="70228" y="5073"/>
                  </a:cubicBezTo>
                  <a:cubicBezTo>
                    <a:pt x="70200" y="5073"/>
                    <a:pt x="70173" y="5083"/>
                    <a:pt x="70151" y="5103"/>
                  </a:cubicBezTo>
                  <a:cubicBezTo>
                    <a:pt x="69689" y="5490"/>
                    <a:pt x="69259" y="5900"/>
                    <a:pt x="68843" y="6324"/>
                  </a:cubicBezTo>
                  <a:cubicBezTo>
                    <a:pt x="69519" y="5605"/>
                    <a:pt x="70145" y="4849"/>
                    <a:pt x="70677" y="4003"/>
                  </a:cubicBezTo>
                  <a:cubicBezTo>
                    <a:pt x="70694" y="3977"/>
                    <a:pt x="70700" y="3948"/>
                    <a:pt x="70694" y="3917"/>
                  </a:cubicBezTo>
                  <a:close/>
                  <a:moveTo>
                    <a:pt x="71136" y="4364"/>
                  </a:moveTo>
                  <a:cubicBezTo>
                    <a:pt x="71231" y="4485"/>
                    <a:pt x="71329" y="4612"/>
                    <a:pt x="71427" y="4760"/>
                  </a:cubicBezTo>
                  <a:cubicBezTo>
                    <a:pt x="71419" y="4765"/>
                    <a:pt x="71404" y="4765"/>
                    <a:pt x="71395" y="4774"/>
                  </a:cubicBezTo>
                  <a:cubicBezTo>
                    <a:pt x="70656" y="5516"/>
                    <a:pt x="69946" y="6290"/>
                    <a:pt x="69224" y="7052"/>
                  </a:cubicBezTo>
                  <a:cubicBezTo>
                    <a:pt x="69883" y="6177"/>
                    <a:pt x="70526" y="5288"/>
                    <a:pt x="71133" y="4364"/>
                  </a:cubicBezTo>
                  <a:close/>
                  <a:moveTo>
                    <a:pt x="70202" y="4401"/>
                  </a:moveTo>
                  <a:lnTo>
                    <a:pt x="70202" y="4401"/>
                  </a:lnTo>
                  <a:cubicBezTo>
                    <a:pt x="70233" y="4401"/>
                    <a:pt x="69227" y="5551"/>
                    <a:pt x="69217" y="5551"/>
                  </a:cubicBezTo>
                  <a:cubicBezTo>
                    <a:pt x="69216" y="5551"/>
                    <a:pt x="69220" y="5546"/>
                    <a:pt x="69230" y="5533"/>
                  </a:cubicBezTo>
                  <a:lnTo>
                    <a:pt x="69230" y="5533"/>
                  </a:lnTo>
                  <a:cubicBezTo>
                    <a:pt x="68197" y="6789"/>
                    <a:pt x="66978" y="7863"/>
                    <a:pt x="65806" y="8972"/>
                  </a:cubicBezTo>
                  <a:cubicBezTo>
                    <a:pt x="66274" y="8464"/>
                    <a:pt x="66739" y="7947"/>
                    <a:pt x="67201" y="7430"/>
                  </a:cubicBezTo>
                  <a:cubicBezTo>
                    <a:pt x="67876" y="6668"/>
                    <a:pt x="68569" y="5929"/>
                    <a:pt x="69294" y="5216"/>
                  </a:cubicBezTo>
                  <a:cubicBezTo>
                    <a:pt x="69582" y="4936"/>
                    <a:pt x="69880" y="4667"/>
                    <a:pt x="70189" y="4410"/>
                  </a:cubicBezTo>
                  <a:cubicBezTo>
                    <a:pt x="70196" y="4404"/>
                    <a:pt x="70201" y="4401"/>
                    <a:pt x="70202" y="4401"/>
                  </a:cubicBezTo>
                  <a:close/>
                  <a:moveTo>
                    <a:pt x="69766" y="3526"/>
                  </a:moveTo>
                  <a:cubicBezTo>
                    <a:pt x="70017" y="3526"/>
                    <a:pt x="70278" y="3609"/>
                    <a:pt x="70550" y="3801"/>
                  </a:cubicBezTo>
                  <a:cubicBezTo>
                    <a:pt x="70515" y="3801"/>
                    <a:pt x="70480" y="3813"/>
                    <a:pt x="70454" y="3836"/>
                  </a:cubicBezTo>
                  <a:cubicBezTo>
                    <a:pt x="69767" y="4393"/>
                    <a:pt x="69132" y="5005"/>
                    <a:pt x="68517" y="5634"/>
                  </a:cubicBezTo>
                  <a:cubicBezTo>
                    <a:pt x="68907" y="5068"/>
                    <a:pt x="69268" y="4480"/>
                    <a:pt x="69556" y="3839"/>
                  </a:cubicBezTo>
                  <a:cubicBezTo>
                    <a:pt x="69604" y="3743"/>
                    <a:pt x="69525" y="3658"/>
                    <a:pt x="69444" y="3658"/>
                  </a:cubicBezTo>
                  <a:cubicBezTo>
                    <a:pt x="69408" y="3658"/>
                    <a:pt x="69371" y="3675"/>
                    <a:pt x="69346" y="3714"/>
                  </a:cubicBezTo>
                  <a:cubicBezTo>
                    <a:pt x="67536" y="6249"/>
                    <a:pt x="64995" y="8169"/>
                    <a:pt x="63257" y="10744"/>
                  </a:cubicBezTo>
                  <a:cubicBezTo>
                    <a:pt x="63032" y="8542"/>
                    <a:pt x="65480" y="8065"/>
                    <a:pt x="66594" y="6835"/>
                  </a:cubicBezTo>
                  <a:cubicBezTo>
                    <a:pt x="67341" y="6011"/>
                    <a:pt x="68397" y="3526"/>
                    <a:pt x="69766" y="3526"/>
                  </a:cubicBezTo>
                  <a:close/>
                  <a:moveTo>
                    <a:pt x="68789" y="4872"/>
                  </a:moveTo>
                  <a:cubicBezTo>
                    <a:pt x="68549" y="5285"/>
                    <a:pt x="68272" y="5681"/>
                    <a:pt x="68000" y="6064"/>
                  </a:cubicBezTo>
                  <a:cubicBezTo>
                    <a:pt x="67891" y="6223"/>
                    <a:pt x="67772" y="6376"/>
                    <a:pt x="67654" y="6529"/>
                  </a:cubicBezTo>
                  <a:cubicBezTo>
                    <a:pt x="66747" y="7514"/>
                    <a:pt x="65873" y="8530"/>
                    <a:pt x="64957" y="9512"/>
                  </a:cubicBezTo>
                  <a:cubicBezTo>
                    <a:pt x="64542" y="9953"/>
                    <a:pt x="64106" y="10372"/>
                    <a:pt x="63661" y="10785"/>
                  </a:cubicBezTo>
                  <a:cubicBezTo>
                    <a:pt x="63496" y="10942"/>
                    <a:pt x="63384" y="11051"/>
                    <a:pt x="63314" y="11120"/>
                  </a:cubicBezTo>
                  <a:lnTo>
                    <a:pt x="63314" y="11120"/>
                  </a:lnTo>
                  <a:cubicBezTo>
                    <a:pt x="63312" y="11107"/>
                    <a:pt x="63309" y="11096"/>
                    <a:pt x="63306" y="11082"/>
                  </a:cubicBezTo>
                  <a:cubicBezTo>
                    <a:pt x="63358" y="11007"/>
                    <a:pt x="63436" y="10894"/>
                    <a:pt x="63528" y="10750"/>
                  </a:cubicBezTo>
                  <a:cubicBezTo>
                    <a:pt x="64340" y="9477"/>
                    <a:pt x="65471" y="8397"/>
                    <a:pt x="66525" y="7329"/>
                  </a:cubicBezTo>
                  <a:cubicBezTo>
                    <a:pt x="67307" y="6535"/>
                    <a:pt x="68075" y="5730"/>
                    <a:pt x="68789" y="4872"/>
                  </a:cubicBezTo>
                  <a:close/>
                  <a:moveTo>
                    <a:pt x="68413" y="6766"/>
                  </a:moveTo>
                  <a:cubicBezTo>
                    <a:pt x="67905" y="7303"/>
                    <a:pt x="67417" y="7860"/>
                    <a:pt x="66935" y="8426"/>
                  </a:cubicBezTo>
                  <a:lnTo>
                    <a:pt x="66938" y="8423"/>
                  </a:lnTo>
                  <a:lnTo>
                    <a:pt x="66938" y="8423"/>
                  </a:lnTo>
                  <a:cubicBezTo>
                    <a:pt x="66427" y="9021"/>
                    <a:pt x="65916" y="9613"/>
                    <a:pt x="65388" y="10193"/>
                  </a:cubicBezTo>
                  <a:cubicBezTo>
                    <a:pt x="64923" y="10706"/>
                    <a:pt x="64025" y="11261"/>
                    <a:pt x="63683" y="11848"/>
                  </a:cubicBezTo>
                  <a:lnTo>
                    <a:pt x="63683" y="11848"/>
                  </a:lnTo>
                  <a:cubicBezTo>
                    <a:pt x="63939" y="11400"/>
                    <a:pt x="64224" y="10965"/>
                    <a:pt x="64533" y="10548"/>
                  </a:cubicBezTo>
                  <a:cubicBezTo>
                    <a:pt x="65760" y="9229"/>
                    <a:pt x="67146" y="8051"/>
                    <a:pt x="68413" y="6766"/>
                  </a:cubicBezTo>
                  <a:close/>
                  <a:moveTo>
                    <a:pt x="81024" y="7953"/>
                  </a:moveTo>
                  <a:cubicBezTo>
                    <a:pt x="80712" y="8510"/>
                    <a:pt x="80259" y="9009"/>
                    <a:pt x="79655" y="9445"/>
                  </a:cubicBezTo>
                  <a:cubicBezTo>
                    <a:pt x="78801" y="10479"/>
                    <a:pt x="77911" y="11478"/>
                    <a:pt x="77063" y="12514"/>
                  </a:cubicBezTo>
                  <a:cubicBezTo>
                    <a:pt x="77198" y="12344"/>
                    <a:pt x="77325" y="12165"/>
                    <a:pt x="77461" y="11994"/>
                  </a:cubicBezTo>
                  <a:cubicBezTo>
                    <a:pt x="78575" y="10574"/>
                    <a:pt x="79779" y="9243"/>
                    <a:pt x="81024" y="7953"/>
                  </a:cubicBezTo>
                  <a:close/>
                  <a:moveTo>
                    <a:pt x="74005" y="5412"/>
                  </a:moveTo>
                  <a:lnTo>
                    <a:pt x="74005" y="5415"/>
                  </a:lnTo>
                  <a:cubicBezTo>
                    <a:pt x="73113" y="6622"/>
                    <a:pt x="72253" y="7872"/>
                    <a:pt x="71390" y="8879"/>
                  </a:cubicBezTo>
                  <a:cubicBezTo>
                    <a:pt x="70197" y="10268"/>
                    <a:pt x="68988" y="11642"/>
                    <a:pt x="67778" y="13014"/>
                  </a:cubicBezTo>
                  <a:cubicBezTo>
                    <a:pt x="69822" y="10453"/>
                    <a:pt x="71898" y="7921"/>
                    <a:pt x="74005" y="5412"/>
                  </a:cubicBezTo>
                  <a:close/>
                  <a:moveTo>
                    <a:pt x="70494" y="6125"/>
                  </a:moveTo>
                  <a:cubicBezTo>
                    <a:pt x="70637" y="6125"/>
                    <a:pt x="68201" y="9121"/>
                    <a:pt x="67642" y="9783"/>
                  </a:cubicBezTo>
                  <a:cubicBezTo>
                    <a:pt x="66144" y="11564"/>
                    <a:pt x="64553" y="13256"/>
                    <a:pt x="62963" y="14939"/>
                  </a:cubicBezTo>
                  <a:cubicBezTo>
                    <a:pt x="63979" y="13637"/>
                    <a:pt x="65001" y="12338"/>
                    <a:pt x="66049" y="11059"/>
                  </a:cubicBezTo>
                  <a:lnTo>
                    <a:pt x="66052" y="11059"/>
                  </a:lnTo>
                  <a:cubicBezTo>
                    <a:pt x="67103" y="9780"/>
                    <a:pt x="68208" y="8550"/>
                    <a:pt x="69320" y="7329"/>
                  </a:cubicBezTo>
                  <a:cubicBezTo>
                    <a:pt x="70110" y="6460"/>
                    <a:pt x="70446" y="6125"/>
                    <a:pt x="70494" y="6125"/>
                  </a:cubicBezTo>
                  <a:close/>
                  <a:moveTo>
                    <a:pt x="74952" y="3807"/>
                  </a:moveTo>
                  <a:lnTo>
                    <a:pt x="74952" y="3810"/>
                  </a:lnTo>
                  <a:cubicBezTo>
                    <a:pt x="71078" y="8192"/>
                    <a:pt x="67169" y="12546"/>
                    <a:pt x="63370" y="16989"/>
                  </a:cubicBezTo>
                  <a:cubicBezTo>
                    <a:pt x="66860" y="12277"/>
                    <a:pt x="70602" y="7779"/>
                    <a:pt x="74952" y="3807"/>
                  </a:cubicBezTo>
                  <a:close/>
                  <a:moveTo>
                    <a:pt x="80921" y="5118"/>
                  </a:moveTo>
                  <a:cubicBezTo>
                    <a:pt x="80988" y="5118"/>
                    <a:pt x="81006" y="5170"/>
                    <a:pt x="80957" y="5288"/>
                  </a:cubicBezTo>
                  <a:cubicBezTo>
                    <a:pt x="79750" y="6512"/>
                    <a:pt x="78564" y="7753"/>
                    <a:pt x="77400" y="9018"/>
                  </a:cubicBezTo>
                  <a:cubicBezTo>
                    <a:pt x="77216" y="9217"/>
                    <a:pt x="77031" y="9422"/>
                    <a:pt x="76849" y="9627"/>
                  </a:cubicBezTo>
                  <a:cubicBezTo>
                    <a:pt x="74583" y="12119"/>
                    <a:pt x="72383" y="14674"/>
                    <a:pt x="70249" y="17289"/>
                  </a:cubicBezTo>
                  <a:cubicBezTo>
                    <a:pt x="70708" y="16671"/>
                    <a:pt x="71165" y="16048"/>
                    <a:pt x="71626" y="15433"/>
                  </a:cubicBezTo>
                  <a:cubicBezTo>
                    <a:pt x="74083" y="12575"/>
                    <a:pt x="76523" y="9702"/>
                    <a:pt x="78783" y="6700"/>
                  </a:cubicBezTo>
                  <a:cubicBezTo>
                    <a:pt x="79527" y="5991"/>
                    <a:pt x="80644" y="5118"/>
                    <a:pt x="80921" y="5118"/>
                  </a:cubicBezTo>
                  <a:close/>
                  <a:moveTo>
                    <a:pt x="73604" y="7774"/>
                  </a:moveTo>
                  <a:cubicBezTo>
                    <a:pt x="71855" y="9974"/>
                    <a:pt x="70125" y="12194"/>
                    <a:pt x="68419" y="14437"/>
                  </a:cubicBezTo>
                  <a:cubicBezTo>
                    <a:pt x="68318" y="14555"/>
                    <a:pt x="68211" y="14676"/>
                    <a:pt x="68110" y="14798"/>
                  </a:cubicBezTo>
                  <a:cubicBezTo>
                    <a:pt x="67342" y="15739"/>
                    <a:pt x="66563" y="16668"/>
                    <a:pt x="65789" y="17604"/>
                  </a:cubicBezTo>
                  <a:lnTo>
                    <a:pt x="65789" y="17601"/>
                  </a:lnTo>
                  <a:cubicBezTo>
                    <a:pt x="66909" y="16080"/>
                    <a:pt x="68026" y="14558"/>
                    <a:pt x="69147" y="13034"/>
                  </a:cubicBezTo>
                  <a:cubicBezTo>
                    <a:pt x="70509" y="11177"/>
                    <a:pt x="72062" y="9477"/>
                    <a:pt x="73604" y="7774"/>
                  </a:cubicBezTo>
                  <a:close/>
                  <a:moveTo>
                    <a:pt x="79265" y="4113"/>
                  </a:moveTo>
                  <a:cubicBezTo>
                    <a:pt x="78957" y="4751"/>
                    <a:pt x="78547" y="5380"/>
                    <a:pt x="78073" y="6004"/>
                  </a:cubicBezTo>
                  <a:cubicBezTo>
                    <a:pt x="76736" y="7346"/>
                    <a:pt x="75437" y="8729"/>
                    <a:pt x="74176" y="10152"/>
                  </a:cubicBezTo>
                  <a:cubicBezTo>
                    <a:pt x="73044" y="11241"/>
                    <a:pt x="71938" y="12295"/>
                    <a:pt x="71069" y="13308"/>
                  </a:cubicBezTo>
                  <a:cubicBezTo>
                    <a:pt x="69695" y="14916"/>
                    <a:pt x="68335" y="16539"/>
                    <a:pt x="66967" y="18152"/>
                  </a:cubicBezTo>
                  <a:cubicBezTo>
                    <a:pt x="69017" y="15343"/>
                    <a:pt x="71162" y="12612"/>
                    <a:pt x="73517" y="10046"/>
                  </a:cubicBezTo>
                  <a:cubicBezTo>
                    <a:pt x="75267" y="8137"/>
                    <a:pt x="78258" y="6180"/>
                    <a:pt x="79265" y="4113"/>
                  </a:cubicBezTo>
                  <a:close/>
                  <a:moveTo>
                    <a:pt x="69187" y="10837"/>
                  </a:moveTo>
                  <a:lnTo>
                    <a:pt x="69187" y="10837"/>
                  </a:lnTo>
                  <a:cubicBezTo>
                    <a:pt x="67723" y="12664"/>
                    <a:pt x="66271" y="14500"/>
                    <a:pt x="64833" y="16348"/>
                  </a:cubicBezTo>
                  <a:lnTo>
                    <a:pt x="63557" y="17792"/>
                  </a:lnTo>
                  <a:cubicBezTo>
                    <a:pt x="61969" y="19602"/>
                    <a:pt x="60419" y="21444"/>
                    <a:pt x="58877" y="23294"/>
                  </a:cubicBezTo>
                  <a:lnTo>
                    <a:pt x="59221" y="22798"/>
                  </a:lnTo>
                  <a:cubicBezTo>
                    <a:pt x="62469" y="18759"/>
                    <a:pt x="65789" y="14772"/>
                    <a:pt x="69187" y="10837"/>
                  </a:cubicBezTo>
                  <a:close/>
                  <a:moveTo>
                    <a:pt x="72978" y="5328"/>
                  </a:moveTo>
                  <a:lnTo>
                    <a:pt x="72978" y="5328"/>
                  </a:lnTo>
                  <a:cubicBezTo>
                    <a:pt x="68462" y="9740"/>
                    <a:pt x="64582" y="14731"/>
                    <a:pt x="60916" y="19890"/>
                  </a:cubicBezTo>
                  <a:cubicBezTo>
                    <a:pt x="59810" y="21215"/>
                    <a:pt x="58719" y="22555"/>
                    <a:pt x="57642" y="23903"/>
                  </a:cubicBezTo>
                  <a:cubicBezTo>
                    <a:pt x="57547" y="24001"/>
                    <a:pt x="57454" y="24103"/>
                    <a:pt x="57359" y="24201"/>
                  </a:cubicBezTo>
                  <a:cubicBezTo>
                    <a:pt x="60047" y="20583"/>
                    <a:pt x="62734" y="16969"/>
                    <a:pt x="65549" y="13447"/>
                  </a:cubicBezTo>
                  <a:cubicBezTo>
                    <a:pt x="67873" y="10773"/>
                    <a:pt x="70203" y="8106"/>
                    <a:pt x="72539" y="5447"/>
                  </a:cubicBezTo>
                  <a:cubicBezTo>
                    <a:pt x="72550" y="5435"/>
                    <a:pt x="72547" y="5424"/>
                    <a:pt x="72553" y="5412"/>
                  </a:cubicBezTo>
                  <a:lnTo>
                    <a:pt x="72550" y="5412"/>
                  </a:lnTo>
                  <a:cubicBezTo>
                    <a:pt x="72698" y="5403"/>
                    <a:pt x="72839" y="5375"/>
                    <a:pt x="72978" y="5328"/>
                  </a:cubicBezTo>
                  <a:close/>
                  <a:moveTo>
                    <a:pt x="61590" y="20516"/>
                  </a:moveTo>
                  <a:lnTo>
                    <a:pt x="61590" y="20516"/>
                  </a:lnTo>
                  <a:cubicBezTo>
                    <a:pt x="59406" y="23329"/>
                    <a:pt x="57213" y="26137"/>
                    <a:pt x="55015" y="28941"/>
                  </a:cubicBezTo>
                  <a:cubicBezTo>
                    <a:pt x="55731" y="27890"/>
                    <a:pt x="56449" y="26839"/>
                    <a:pt x="57165" y="25789"/>
                  </a:cubicBezTo>
                  <a:cubicBezTo>
                    <a:pt x="58618" y="24013"/>
                    <a:pt x="60094" y="22254"/>
                    <a:pt x="61590" y="20516"/>
                  </a:cubicBezTo>
                  <a:close/>
                  <a:moveTo>
                    <a:pt x="79766" y="4813"/>
                  </a:moveTo>
                  <a:lnTo>
                    <a:pt x="79766" y="4813"/>
                  </a:lnTo>
                  <a:cubicBezTo>
                    <a:pt x="79807" y="4813"/>
                    <a:pt x="79597" y="5090"/>
                    <a:pt x="79306" y="5473"/>
                  </a:cubicBezTo>
                  <a:cubicBezTo>
                    <a:pt x="76376" y="7736"/>
                    <a:pt x="73991" y="11584"/>
                    <a:pt x="71921" y="14440"/>
                  </a:cubicBezTo>
                  <a:cubicBezTo>
                    <a:pt x="69811" y="16899"/>
                    <a:pt x="67723" y="19371"/>
                    <a:pt x="65682" y="21894"/>
                  </a:cubicBezTo>
                  <a:cubicBezTo>
                    <a:pt x="63592" y="24481"/>
                    <a:pt x="61467" y="27039"/>
                    <a:pt x="59336" y="29594"/>
                  </a:cubicBezTo>
                  <a:cubicBezTo>
                    <a:pt x="65376" y="21305"/>
                    <a:pt x="71566" y="13086"/>
                    <a:pt x="78648" y="5888"/>
                  </a:cubicBezTo>
                  <a:cubicBezTo>
                    <a:pt x="79414" y="5109"/>
                    <a:pt x="79724" y="4813"/>
                    <a:pt x="79766" y="4813"/>
                  </a:cubicBezTo>
                  <a:close/>
                  <a:moveTo>
                    <a:pt x="70518" y="14454"/>
                  </a:moveTo>
                  <a:cubicBezTo>
                    <a:pt x="66063" y="19925"/>
                    <a:pt x="61949" y="25734"/>
                    <a:pt x="57812" y="31427"/>
                  </a:cubicBezTo>
                  <a:cubicBezTo>
                    <a:pt x="56574" y="32914"/>
                    <a:pt x="55338" y="34400"/>
                    <a:pt x="54111" y="35890"/>
                  </a:cubicBezTo>
                  <a:cubicBezTo>
                    <a:pt x="57619" y="31095"/>
                    <a:pt x="61129" y="26302"/>
                    <a:pt x="64576" y="21464"/>
                  </a:cubicBezTo>
                  <a:cubicBezTo>
                    <a:pt x="64825" y="21172"/>
                    <a:pt x="65067" y="20878"/>
                    <a:pt x="65313" y="20586"/>
                  </a:cubicBezTo>
                  <a:cubicBezTo>
                    <a:pt x="67039" y="18536"/>
                    <a:pt x="68774" y="16492"/>
                    <a:pt x="70518" y="14454"/>
                  </a:cubicBezTo>
                  <a:close/>
                  <a:moveTo>
                    <a:pt x="53207" y="29103"/>
                  </a:moveTo>
                  <a:lnTo>
                    <a:pt x="53207" y="29103"/>
                  </a:lnTo>
                  <a:cubicBezTo>
                    <a:pt x="51192" y="31765"/>
                    <a:pt x="49148" y="34409"/>
                    <a:pt x="47032" y="36984"/>
                  </a:cubicBezTo>
                  <a:cubicBezTo>
                    <a:pt x="46992" y="37033"/>
                    <a:pt x="46951" y="37080"/>
                    <a:pt x="46914" y="37129"/>
                  </a:cubicBezTo>
                  <a:cubicBezTo>
                    <a:pt x="48929" y="34386"/>
                    <a:pt x="51002" y="31687"/>
                    <a:pt x="53207" y="29103"/>
                  </a:cubicBezTo>
                  <a:close/>
                  <a:moveTo>
                    <a:pt x="71606" y="4985"/>
                  </a:moveTo>
                  <a:cubicBezTo>
                    <a:pt x="71777" y="5172"/>
                    <a:pt x="71996" y="5308"/>
                    <a:pt x="72241" y="5375"/>
                  </a:cubicBezTo>
                  <a:cubicBezTo>
                    <a:pt x="69655" y="8085"/>
                    <a:pt x="67224" y="10929"/>
                    <a:pt x="64880" y="13839"/>
                  </a:cubicBezTo>
                  <a:cubicBezTo>
                    <a:pt x="63849" y="15023"/>
                    <a:pt x="62815" y="16204"/>
                    <a:pt x="61790" y="17393"/>
                  </a:cubicBezTo>
                  <a:cubicBezTo>
                    <a:pt x="55573" y="24603"/>
                    <a:pt x="49671" y="32002"/>
                    <a:pt x="43884" y="39511"/>
                  </a:cubicBezTo>
                  <a:lnTo>
                    <a:pt x="43884" y="39511"/>
                  </a:lnTo>
                  <a:cubicBezTo>
                    <a:pt x="44252" y="39024"/>
                    <a:pt x="44619" y="38536"/>
                    <a:pt x="44985" y="38047"/>
                  </a:cubicBezTo>
                  <a:cubicBezTo>
                    <a:pt x="46559" y="35942"/>
                    <a:pt x="48112" y="33806"/>
                    <a:pt x="49671" y="31672"/>
                  </a:cubicBezTo>
                  <a:cubicBezTo>
                    <a:pt x="52815" y="27913"/>
                    <a:pt x="55918" y="24123"/>
                    <a:pt x="58892" y="20225"/>
                  </a:cubicBezTo>
                  <a:cubicBezTo>
                    <a:pt x="59949" y="18837"/>
                    <a:pt x="61011" y="17454"/>
                    <a:pt x="62073" y="16074"/>
                  </a:cubicBezTo>
                  <a:cubicBezTo>
                    <a:pt x="65414" y="12511"/>
                    <a:pt x="68901" y="9116"/>
                    <a:pt x="71606" y="4985"/>
                  </a:cubicBezTo>
                  <a:close/>
                  <a:moveTo>
                    <a:pt x="81546" y="5793"/>
                  </a:moveTo>
                  <a:cubicBezTo>
                    <a:pt x="81546" y="5813"/>
                    <a:pt x="81543" y="5831"/>
                    <a:pt x="81543" y="5848"/>
                  </a:cubicBezTo>
                  <a:cubicBezTo>
                    <a:pt x="80943" y="7020"/>
                    <a:pt x="80192" y="8123"/>
                    <a:pt x="79361" y="9185"/>
                  </a:cubicBezTo>
                  <a:lnTo>
                    <a:pt x="79361" y="9182"/>
                  </a:lnTo>
                  <a:cubicBezTo>
                    <a:pt x="78541" y="10098"/>
                    <a:pt x="77750" y="11039"/>
                    <a:pt x="76979" y="11997"/>
                  </a:cubicBezTo>
                  <a:cubicBezTo>
                    <a:pt x="76243" y="12829"/>
                    <a:pt x="75507" y="13649"/>
                    <a:pt x="74822" y="14466"/>
                  </a:cubicBezTo>
                  <a:cubicBezTo>
                    <a:pt x="70890" y="19174"/>
                    <a:pt x="67588" y="24475"/>
                    <a:pt x="63852" y="29348"/>
                  </a:cubicBezTo>
                  <a:cubicBezTo>
                    <a:pt x="61152" y="32870"/>
                    <a:pt x="58398" y="36355"/>
                    <a:pt x="55653" y="39842"/>
                  </a:cubicBezTo>
                  <a:cubicBezTo>
                    <a:pt x="59720" y="33638"/>
                    <a:pt x="63800" y="27449"/>
                    <a:pt x="68228" y="21550"/>
                  </a:cubicBezTo>
                  <a:cubicBezTo>
                    <a:pt x="71009" y="17849"/>
                    <a:pt x="73864" y="14177"/>
                    <a:pt x="76710" y="10525"/>
                  </a:cubicBezTo>
                  <a:lnTo>
                    <a:pt x="76719" y="10516"/>
                  </a:lnTo>
                  <a:cubicBezTo>
                    <a:pt x="77842" y="9327"/>
                    <a:pt x="79023" y="8207"/>
                    <a:pt x="80068" y="6974"/>
                  </a:cubicBezTo>
                  <a:cubicBezTo>
                    <a:pt x="80542" y="6564"/>
                    <a:pt x="81029" y="6168"/>
                    <a:pt x="81546" y="5793"/>
                  </a:cubicBezTo>
                  <a:close/>
                  <a:moveTo>
                    <a:pt x="55208" y="28167"/>
                  </a:moveTo>
                  <a:lnTo>
                    <a:pt x="55208" y="28167"/>
                  </a:lnTo>
                  <a:cubicBezTo>
                    <a:pt x="54813" y="28751"/>
                    <a:pt x="54417" y="29331"/>
                    <a:pt x="54019" y="29911"/>
                  </a:cubicBezTo>
                  <a:cubicBezTo>
                    <a:pt x="53430" y="30774"/>
                    <a:pt x="52818" y="31623"/>
                    <a:pt x="52214" y="32478"/>
                  </a:cubicBezTo>
                  <a:cubicBezTo>
                    <a:pt x="51311" y="33612"/>
                    <a:pt x="50401" y="34744"/>
                    <a:pt x="49489" y="35876"/>
                  </a:cubicBezTo>
                  <a:cubicBezTo>
                    <a:pt x="48386" y="37233"/>
                    <a:pt x="47280" y="38587"/>
                    <a:pt x="46172" y="39941"/>
                  </a:cubicBezTo>
                  <a:cubicBezTo>
                    <a:pt x="48014" y="37383"/>
                    <a:pt x="49876" y="34857"/>
                    <a:pt x="51761" y="32354"/>
                  </a:cubicBezTo>
                  <a:cubicBezTo>
                    <a:pt x="52919" y="30968"/>
                    <a:pt x="54068" y="29573"/>
                    <a:pt x="55208" y="28167"/>
                  </a:cubicBezTo>
                  <a:close/>
                  <a:moveTo>
                    <a:pt x="53109" y="29827"/>
                  </a:moveTo>
                  <a:lnTo>
                    <a:pt x="53109" y="29827"/>
                  </a:lnTo>
                  <a:cubicBezTo>
                    <a:pt x="52070" y="31236"/>
                    <a:pt x="51036" y="32651"/>
                    <a:pt x="50011" y="34071"/>
                  </a:cubicBezTo>
                  <a:cubicBezTo>
                    <a:pt x="49359" y="34857"/>
                    <a:pt x="48712" y="35648"/>
                    <a:pt x="48051" y="36430"/>
                  </a:cubicBezTo>
                  <a:cubicBezTo>
                    <a:pt x="46709" y="38021"/>
                    <a:pt x="45352" y="39603"/>
                    <a:pt x="43986" y="41176"/>
                  </a:cubicBezTo>
                  <a:cubicBezTo>
                    <a:pt x="44154" y="40937"/>
                    <a:pt x="44324" y="40703"/>
                    <a:pt x="44494" y="40463"/>
                  </a:cubicBezTo>
                  <a:cubicBezTo>
                    <a:pt x="47436" y="36979"/>
                    <a:pt x="50323" y="33445"/>
                    <a:pt x="53109" y="29827"/>
                  </a:cubicBezTo>
                  <a:close/>
                  <a:moveTo>
                    <a:pt x="60344" y="17318"/>
                  </a:moveTo>
                  <a:cubicBezTo>
                    <a:pt x="54911" y="24071"/>
                    <a:pt x="49757" y="31106"/>
                    <a:pt x="44235" y="37680"/>
                  </a:cubicBezTo>
                  <a:cubicBezTo>
                    <a:pt x="42404" y="39854"/>
                    <a:pt x="40626" y="42065"/>
                    <a:pt x="38862" y="44288"/>
                  </a:cubicBezTo>
                  <a:cubicBezTo>
                    <a:pt x="40880" y="41681"/>
                    <a:pt x="42904" y="39083"/>
                    <a:pt x="44968" y="36545"/>
                  </a:cubicBezTo>
                  <a:cubicBezTo>
                    <a:pt x="49599" y="30849"/>
                    <a:pt x="53817" y="24784"/>
                    <a:pt x="58632" y="19244"/>
                  </a:cubicBezTo>
                  <a:cubicBezTo>
                    <a:pt x="59198" y="18594"/>
                    <a:pt x="59767" y="17953"/>
                    <a:pt x="60344" y="17318"/>
                  </a:cubicBezTo>
                  <a:close/>
                  <a:moveTo>
                    <a:pt x="58288" y="27177"/>
                  </a:moveTo>
                  <a:lnTo>
                    <a:pt x="58288" y="27177"/>
                  </a:lnTo>
                  <a:cubicBezTo>
                    <a:pt x="53603" y="33376"/>
                    <a:pt x="48808" y="39484"/>
                    <a:pt x="43954" y="45550"/>
                  </a:cubicBezTo>
                  <a:cubicBezTo>
                    <a:pt x="45632" y="43177"/>
                    <a:pt x="47309" y="40801"/>
                    <a:pt x="49027" y="38460"/>
                  </a:cubicBezTo>
                  <a:cubicBezTo>
                    <a:pt x="51905" y="34533"/>
                    <a:pt x="55104" y="30861"/>
                    <a:pt x="58288" y="27177"/>
                  </a:cubicBezTo>
                  <a:close/>
                  <a:moveTo>
                    <a:pt x="42979" y="42259"/>
                  </a:moveTo>
                  <a:lnTo>
                    <a:pt x="42979" y="42259"/>
                  </a:lnTo>
                  <a:cubicBezTo>
                    <a:pt x="42878" y="42403"/>
                    <a:pt x="42774" y="42548"/>
                    <a:pt x="42673" y="42689"/>
                  </a:cubicBezTo>
                  <a:cubicBezTo>
                    <a:pt x="41448" y="44093"/>
                    <a:pt x="40223" y="45497"/>
                    <a:pt x="38997" y="46901"/>
                  </a:cubicBezTo>
                  <a:lnTo>
                    <a:pt x="38997" y="46901"/>
                  </a:lnTo>
                  <a:cubicBezTo>
                    <a:pt x="40329" y="45358"/>
                    <a:pt x="41655" y="43809"/>
                    <a:pt x="42979" y="42259"/>
                  </a:cubicBezTo>
                  <a:close/>
                  <a:moveTo>
                    <a:pt x="49425" y="36358"/>
                  </a:moveTo>
                  <a:lnTo>
                    <a:pt x="49425" y="36358"/>
                  </a:lnTo>
                  <a:cubicBezTo>
                    <a:pt x="46616" y="40189"/>
                    <a:pt x="43726" y="43954"/>
                    <a:pt x="40793" y="47684"/>
                  </a:cubicBezTo>
                  <a:cubicBezTo>
                    <a:pt x="41841" y="46122"/>
                    <a:pt x="42886" y="44580"/>
                    <a:pt x="43934" y="43076"/>
                  </a:cubicBezTo>
                  <a:cubicBezTo>
                    <a:pt x="45127" y="41627"/>
                    <a:pt x="46319" y="40177"/>
                    <a:pt x="47511" y="38728"/>
                  </a:cubicBezTo>
                  <a:lnTo>
                    <a:pt x="47511" y="38731"/>
                  </a:lnTo>
                  <a:cubicBezTo>
                    <a:pt x="48155" y="37943"/>
                    <a:pt x="48787" y="37149"/>
                    <a:pt x="49425" y="36358"/>
                  </a:cubicBezTo>
                  <a:close/>
                  <a:moveTo>
                    <a:pt x="61496" y="18132"/>
                  </a:moveTo>
                  <a:cubicBezTo>
                    <a:pt x="59388" y="20869"/>
                    <a:pt x="57316" y="23638"/>
                    <a:pt x="55240" y="26403"/>
                  </a:cubicBezTo>
                  <a:cubicBezTo>
                    <a:pt x="51492" y="30494"/>
                    <a:pt x="48198" y="34952"/>
                    <a:pt x="44971" y="39464"/>
                  </a:cubicBezTo>
                  <a:cubicBezTo>
                    <a:pt x="42499" y="42426"/>
                    <a:pt x="39999" y="45365"/>
                    <a:pt x="37476" y="48284"/>
                  </a:cubicBezTo>
                  <a:cubicBezTo>
                    <a:pt x="39223" y="45911"/>
                    <a:pt x="40969" y="43541"/>
                    <a:pt x="42736" y="41185"/>
                  </a:cubicBezTo>
                  <a:lnTo>
                    <a:pt x="42736" y="41188"/>
                  </a:lnTo>
                  <a:cubicBezTo>
                    <a:pt x="48689" y="33263"/>
                    <a:pt x="55029" y="25644"/>
                    <a:pt x="61496" y="18132"/>
                  </a:cubicBezTo>
                  <a:close/>
                  <a:moveTo>
                    <a:pt x="77392" y="14474"/>
                  </a:moveTo>
                  <a:lnTo>
                    <a:pt x="77392" y="14474"/>
                  </a:lnTo>
                  <a:cubicBezTo>
                    <a:pt x="68751" y="25878"/>
                    <a:pt x="60497" y="37625"/>
                    <a:pt x="52018" y="49121"/>
                  </a:cubicBezTo>
                  <a:lnTo>
                    <a:pt x="52015" y="49124"/>
                  </a:lnTo>
                  <a:cubicBezTo>
                    <a:pt x="51827" y="49378"/>
                    <a:pt x="51643" y="49635"/>
                    <a:pt x="51455" y="49892"/>
                  </a:cubicBezTo>
                  <a:cubicBezTo>
                    <a:pt x="52263" y="48680"/>
                    <a:pt x="53080" y="47473"/>
                    <a:pt x="53915" y="46278"/>
                  </a:cubicBezTo>
                  <a:cubicBezTo>
                    <a:pt x="59010" y="38988"/>
                    <a:pt x="64573" y="32030"/>
                    <a:pt x="69611" y="24706"/>
                  </a:cubicBezTo>
                  <a:cubicBezTo>
                    <a:pt x="72010" y="21218"/>
                    <a:pt x="74750" y="17872"/>
                    <a:pt x="77392" y="14474"/>
                  </a:cubicBezTo>
                  <a:close/>
                  <a:moveTo>
                    <a:pt x="46264" y="33283"/>
                  </a:moveTo>
                  <a:lnTo>
                    <a:pt x="46019" y="33647"/>
                  </a:lnTo>
                  <a:cubicBezTo>
                    <a:pt x="42777" y="38410"/>
                    <a:pt x="38847" y="42868"/>
                    <a:pt x="35135" y="47271"/>
                  </a:cubicBezTo>
                  <a:cubicBezTo>
                    <a:pt x="34266" y="48301"/>
                    <a:pt x="33400" y="49335"/>
                    <a:pt x="32536" y="50368"/>
                  </a:cubicBezTo>
                  <a:cubicBezTo>
                    <a:pt x="34742" y="47404"/>
                    <a:pt x="36959" y="44447"/>
                    <a:pt x="39275" y="41557"/>
                  </a:cubicBezTo>
                  <a:lnTo>
                    <a:pt x="39278" y="41557"/>
                  </a:lnTo>
                  <a:cubicBezTo>
                    <a:pt x="41527" y="38748"/>
                    <a:pt x="43882" y="36006"/>
                    <a:pt x="46264" y="33283"/>
                  </a:cubicBezTo>
                  <a:close/>
                  <a:moveTo>
                    <a:pt x="61115" y="25592"/>
                  </a:moveTo>
                  <a:lnTo>
                    <a:pt x="61115" y="25592"/>
                  </a:lnTo>
                  <a:cubicBezTo>
                    <a:pt x="58314" y="29455"/>
                    <a:pt x="55514" y="33315"/>
                    <a:pt x="52711" y="37175"/>
                  </a:cubicBezTo>
                  <a:cubicBezTo>
                    <a:pt x="49267" y="41915"/>
                    <a:pt x="45606" y="46491"/>
                    <a:pt x="41910" y="51044"/>
                  </a:cubicBezTo>
                  <a:cubicBezTo>
                    <a:pt x="44171" y="47721"/>
                    <a:pt x="46394" y="44366"/>
                    <a:pt x="48773" y="41144"/>
                  </a:cubicBezTo>
                  <a:cubicBezTo>
                    <a:pt x="52705" y="35821"/>
                    <a:pt x="56877" y="30676"/>
                    <a:pt x="61115" y="25592"/>
                  </a:cubicBezTo>
                  <a:close/>
                  <a:moveTo>
                    <a:pt x="77715" y="1613"/>
                  </a:moveTo>
                  <a:cubicBezTo>
                    <a:pt x="77857" y="1662"/>
                    <a:pt x="77998" y="1702"/>
                    <a:pt x="78154" y="1763"/>
                  </a:cubicBezTo>
                  <a:cubicBezTo>
                    <a:pt x="75761" y="5245"/>
                    <a:pt x="72559" y="8048"/>
                    <a:pt x="69972" y="11382"/>
                  </a:cubicBezTo>
                  <a:cubicBezTo>
                    <a:pt x="67368" y="14737"/>
                    <a:pt x="64937" y="18242"/>
                    <a:pt x="62414" y="21660"/>
                  </a:cubicBezTo>
                  <a:cubicBezTo>
                    <a:pt x="62414" y="21663"/>
                    <a:pt x="62414" y="21663"/>
                    <a:pt x="62411" y="21663"/>
                  </a:cubicBezTo>
                  <a:cubicBezTo>
                    <a:pt x="58563" y="26259"/>
                    <a:pt x="54691" y="30838"/>
                    <a:pt x="50935" y="35503"/>
                  </a:cubicBezTo>
                  <a:cubicBezTo>
                    <a:pt x="47191" y="40154"/>
                    <a:pt x="43813" y="45094"/>
                    <a:pt x="40366" y="49979"/>
                  </a:cubicBezTo>
                  <a:cubicBezTo>
                    <a:pt x="39125" y="51113"/>
                    <a:pt x="37952" y="52306"/>
                    <a:pt x="36832" y="53547"/>
                  </a:cubicBezTo>
                  <a:cubicBezTo>
                    <a:pt x="37436" y="52667"/>
                    <a:pt x="38036" y="51786"/>
                    <a:pt x="38631" y="50905"/>
                  </a:cubicBezTo>
                  <a:cubicBezTo>
                    <a:pt x="42771" y="45700"/>
                    <a:pt x="46873" y="40469"/>
                    <a:pt x="50753" y="35062"/>
                  </a:cubicBezTo>
                  <a:cubicBezTo>
                    <a:pt x="51481" y="34048"/>
                    <a:pt x="52200" y="33026"/>
                    <a:pt x="52910" y="31996"/>
                  </a:cubicBezTo>
                  <a:cubicBezTo>
                    <a:pt x="56764" y="27114"/>
                    <a:pt x="60561" y="22180"/>
                    <a:pt x="64400" y="17283"/>
                  </a:cubicBezTo>
                  <a:cubicBezTo>
                    <a:pt x="68910" y="12121"/>
                    <a:pt x="73471" y="7000"/>
                    <a:pt x="77715" y="1613"/>
                  </a:cubicBezTo>
                  <a:close/>
                  <a:moveTo>
                    <a:pt x="39950" y="44653"/>
                  </a:moveTo>
                  <a:cubicBezTo>
                    <a:pt x="38376" y="46723"/>
                    <a:pt x="36807" y="48800"/>
                    <a:pt x="35239" y="50882"/>
                  </a:cubicBezTo>
                  <a:cubicBezTo>
                    <a:pt x="34453" y="51791"/>
                    <a:pt x="33669" y="52699"/>
                    <a:pt x="32886" y="53608"/>
                  </a:cubicBezTo>
                  <a:lnTo>
                    <a:pt x="32886" y="53608"/>
                  </a:lnTo>
                  <a:cubicBezTo>
                    <a:pt x="35261" y="50641"/>
                    <a:pt x="37619" y="47661"/>
                    <a:pt x="39950" y="44653"/>
                  </a:cubicBezTo>
                  <a:close/>
                  <a:moveTo>
                    <a:pt x="52411" y="41124"/>
                  </a:moveTo>
                  <a:lnTo>
                    <a:pt x="52411" y="41124"/>
                  </a:lnTo>
                  <a:cubicBezTo>
                    <a:pt x="48406" y="46630"/>
                    <a:pt x="44359" y="52109"/>
                    <a:pt x="40268" y="57569"/>
                  </a:cubicBezTo>
                  <a:cubicBezTo>
                    <a:pt x="44113" y="51945"/>
                    <a:pt x="48204" y="46509"/>
                    <a:pt x="52411" y="41124"/>
                  </a:cubicBezTo>
                  <a:close/>
                  <a:moveTo>
                    <a:pt x="78437" y="1893"/>
                  </a:moveTo>
                  <a:cubicBezTo>
                    <a:pt x="78662" y="1988"/>
                    <a:pt x="78881" y="2080"/>
                    <a:pt x="79124" y="2202"/>
                  </a:cubicBezTo>
                  <a:cubicBezTo>
                    <a:pt x="79242" y="2545"/>
                    <a:pt x="79436" y="2863"/>
                    <a:pt x="79687" y="3128"/>
                  </a:cubicBezTo>
                  <a:cubicBezTo>
                    <a:pt x="77542" y="6073"/>
                    <a:pt x="74655" y="8273"/>
                    <a:pt x="72204" y="10944"/>
                  </a:cubicBezTo>
                  <a:cubicBezTo>
                    <a:pt x="70053" y="13288"/>
                    <a:pt x="68165" y="15883"/>
                    <a:pt x="66294" y="18450"/>
                  </a:cubicBezTo>
                  <a:cubicBezTo>
                    <a:pt x="65460" y="19599"/>
                    <a:pt x="64623" y="20751"/>
                    <a:pt x="63791" y="21903"/>
                  </a:cubicBezTo>
                  <a:cubicBezTo>
                    <a:pt x="63471" y="22284"/>
                    <a:pt x="63147" y="22659"/>
                    <a:pt x="62827" y="23040"/>
                  </a:cubicBezTo>
                  <a:cubicBezTo>
                    <a:pt x="57905" y="28904"/>
                    <a:pt x="53083" y="34854"/>
                    <a:pt x="48490" y="40980"/>
                  </a:cubicBezTo>
                  <a:cubicBezTo>
                    <a:pt x="44988" y="45654"/>
                    <a:pt x="41809" y="50576"/>
                    <a:pt x="38417" y="55334"/>
                  </a:cubicBezTo>
                  <a:cubicBezTo>
                    <a:pt x="37525" y="56431"/>
                    <a:pt x="36636" y="57528"/>
                    <a:pt x="35750" y="58625"/>
                  </a:cubicBezTo>
                  <a:cubicBezTo>
                    <a:pt x="40634" y="51826"/>
                    <a:pt x="45326" y="44898"/>
                    <a:pt x="50378" y="38220"/>
                  </a:cubicBezTo>
                  <a:cubicBezTo>
                    <a:pt x="56421" y="30237"/>
                    <a:pt x="62856" y="22567"/>
                    <a:pt x="68950" y="14627"/>
                  </a:cubicBezTo>
                  <a:cubicBezTo>
                    <a:pt x="69288" y="14189"/>
                    <a:pt x="69640" y="13747"/>
                    <a:pt x="70001" y="13302"/>
                  </a:cubicBezTo>
                  <a:cubicBezTo>
                    <a:pt x="73047" y="9898"/>
                    <a:pt x="76113" y="6451"/>
                    <a:pt x="78255" y="2597"/>
                  </a:cubicBezTo>
                  <a:cubicBezTo>
                    <a:pt x="78319" y="2482"/>
                    <a:pt x="78215" y="2352"/>
                    <a:pt x="78108" y="2352"/>
                  </a:cubicBezTo>
                  <a:cubicBezTo>
                    <a:pt x="78215" y="2196"/>
                    <a:pt x="78333" y="2049"/>
                    <a:pt x="78437" y="1893"/>
                  </a:cubicBezTo>
                  <a:close/>
                  <a:moveTo>
                    <a:pt x="50032" y="47655"/>
                  </a:moveTo>
                  <a:lnTo>
                    <a:pt x="50032" y="47655"/>
                  </a:lnTo>
                  <a:cubicBezTo>
                    <a:pt x="46224" y="53218"/>
                    <a:pt x="42309" y="58761"/>
                    <a:pt x="38166" y="64010"/>
                  </a:cubicBezTo>
                  <a:lnTo>
                    <a:pt x="38166" y="64007"/>
                  </a:lnTo>
                  <a:cubicBezTo>
                    <a:pt x="41983" y="58452"/>
                    <a:pt x="45938" y="53004"/>
                    <a:pt x="50032" y="47655"/>
                  </a:cubicBezTo>
                  <a:close/>
                  <a:moveTo>
                    <a:pt x="39073" y="51699"/>
                  </a:moveTo>
                  <a:lnTo>
                    <a:pt x="39073" y="51699"/>
                  </a:lnTo>
                  <a:cubicBezTo>
                    <a:pt x="35464" y="56249"/>
                    <a:pt x="31887" y="60825"/>
                    <a:pt x="28382" y="65453"/>
                  </a:cubicBezTo>
                  <a:cubicBezTo>
                    <a:pt x="29251" y="64099"/>
                    <a:pt x="30126" y="62754"/>
                    <a:pt x="31006" y="61411"/>
                  </a:cubicBezTo>
                  <a:lnTo>
                    <a:pt x="31006" y="61417"/>
                  </a:lnTo>
                  <a:cubicBezTo>
                    <a:pt x="32409" y="59691"/>
                    <a:pt x="33752" y="57898"/>
                    <a:pt x="35057" y="56073"/>
                  </a:cubicBezTo>
                  <a:cubicBezTo>
                    <a:pt x="36333" y="54563"/>
                    <a:pt x="37684" y="53114"/>
                    <a:pt x="39073" y="51699"/>
                  </a:cubicBezTo>
                  <a:close/>
                  <a:moveTo>
                    <a:pt x="47306" y="48682"/>
                  </a:moveTo>
                  <a:lnTo>
                    <a:pt x="47306" y="48682"/>
                  </a:lnTo>
                  <a:cubicBezTo>
                    <a:pt x="44520" y="52756"/>
                    <a:pt x="41749" y="56835"/>
                    <a:pt x="38899" y="60863"/>
                  </a:cubicBezTo>
                  <a:cubicBezTo>
                    <a:pt x="37534" y="62788"/>
                    <a:pt x="36056" y="64622"/>
                    <a:pt x="34546" y="66426"/>
                  </a:cubicBezTo>
                  <a:cubicBezTo>
                    <a:pt x="35204" y="65338"/>
                    <a:pt x="35854" y="64269"/>
                    <a:pt x="36512" y="63239"/>
                  </a:cubicBezTo>
                  <a:cubicBezTo>
                    <a:pt x="37343" y="61934"/>
                    <a:pt x="38212" y="60658"/>
                    <a:pt x="39070" y="59376"/>
                  </a:cubicBezTo>
                  <a:cubicBezTo>
                    <a:pt x="41322" y="56483"/>
                    <a:pt x="43576" y="53593"/>
                    <a:pt x="45799" y="50683"/>
                  </a:cubicBezTo>
                  <a:cubicBezTo>
                    <a:pt x="46307" y="50019"/>
                    <a:pt x="46804" y="49349"/>
                    <a:pt x="47306" y="48682"/>
                  </a:cubicBezTo>
                  <a:close/>
                  <a:moveTo>
                    <a:pt x="41148" y="46477"/>
                  </a:moveTo>
                  <a:lnTo>
                    <a:pt x="41148" y="46477"/>
                  </a:lnTo>
                  <a:cubicBezTo>
                    <a:pt x="40161" y="47874"/>
                    <a:pt x="39171" y="49266"/>
                    <a:pt x="38175" y="50657"/>
                  </a:cubicBezTo>
                  <a:cubicBezTo>
                    <a:pt x="36275" y="52929"/>
                    <a:pt x="34500" y="55302"/>
                    <a:pt x="32816" y="57745"/>
                  </a:cubicBezTo>
                  <a:cubicBezTo>
                    <a:pt x="30735" y="60366"/>
                    <a:pt x="28656" y="62996"/>
                    <a:pt x="26606" y="65652"/>
                  </a:cubicBezTo>
                  <a:lnTo>
                    <a:pt x="26606" y="65655"/>
                  </a:lnTo>
                  <a:cubicBezTo>
                    <a:pt x="26318" y="66030"/>
                    <a:pt x="26038" y="66414"/>
                    <a:pt x="25749" y="66793"/>
                  </a:cubicBezTo>
                  <a:cubicBezTo>
                    <a:pt x="25660" y="66885"/>
                    <a:pt x="25573" y="66977"/>
                    <a:pt x="25483" y="67067"/>
                  </a:cubicBezTo>
                  <a:cubicBezTo>
                    <a:pt x="27680" y="63790"/>
                    <a:pt x="30036" y="60617"/>
                    <a:pt x="32418" y="57473"/>
                  </a:cubicBezTo>
                  <a:cubicBezTo>
                    <a:pt x="35247" y="53743"/>
                    <a:pt x="38183" y="50100"/>
                    <a:pt x="41148" y="46477"/>
                  </a:cubicBezTo>
                  <a:close/>
                  <a:moveTo>
                    <a:pt x="25481" y="58934"/>
                  </a:moveTo>
                  <a:lnTo>
                    <a:pt x="25481" y="58934"/>
                  </a:lnTo>
                  <a:cubicBezTo>
                    <a:pt x="23200" y="61645"/>
                    <a:pt x="20850" y="64304"/>
                    <a:pt x="18713" y="67113"/>
                  </a:cubicBezTo>
                  <a:cubicBezTo>
                    <a:pt x="20593" y="64116"/>
                    <a:pt x="23076" y="61541"/>
                    <a:pt x="25481" y="58934"/>
                  </a:cubicBezTo>
                  <a:close/>
                  <a:moveTo>
                    <a:pt x="53011" y="25630"/>
                  </a:moveTo>
                  <a:lnTo>
                    <a:pt x="53011" y="25630"/>
                  </a:lnTo>
                  <a:cubicBezTo>
                    <a:pt x="50967" y="28300"/>
                    <a:pt x="48969" y="31008"/>
                    <a:pt x="46893" y="33638"/>
                  </a:cubicBezTo>
                  <a:cubicBezTo>
                    <a:pt x="39119" y="43471"/>
                    <a:pt x="31558" y="53703"/>
                    <a:pt x="23188" y="63028"/>
                  </a:cubicBezTo>
                  <a:cubicBezTo>
                    <a:pt x="22467" y="63822"/>
                    <a:pt x="21730" y="64604"/>
                    <a:pt x="20980" y="65378"/>
                  </a:cubicBezTo>
                  <a:cubicBezTo>
                    <a:pt x="20710" y="65658"/>
                    <a:pt x="18829" y="67682"/>
                    <a:pt x="18705" y="67682"/>
                  </a:cubicBezTo>
                  <a:cubicBezTo>
                    <a:pt x="18654" y="67682"/>
                    <a:pt x="18902" y="67337"/>
                    <a:pt x="19686" y="66383"/>
                  </a:cubicBezTo>
                  <a:cubicBezTo>
                    <a:pt x="21840" y="63767"/>
                    <a:pt x="24190" y="61365"/>
                    <a:pt x="26274" y="58677"/>
                  </a:cubicBezTo>
                  <a:cubicBezTo>
                    <a:pt x="27568" y="57009"/>
                    <a:pt x="28838" y="55323"/>
                    <a:pt x="30103" y="53631"/>
                  </a:cubicBezTo>
                  <a:cubicBezTo>
                    <a:pt x="32230" y="51119"/>
                    <a:pt x="34338" y="48590"/>
                    <a:pt x="36460" y="46073"/>
                  </a:cubicBezTo>
                  <a:cubicBezTo>
                    <a:pt x="39159" y="42871"/>
                    <a:pt x="41841" y="39603"/>
                    <a:pt x="44382" y="36277"/>
                  </a:cubicBezTo>
                  <a:cubicBezTo>
                    <a:pt x="45513" y="34793"/>
                    <a:pt x="46553" y="33246"/>
                    <a:pt x="47630" y="31733"/>
                  </a:cubicBezTo>
                  <a:cubicBezTo>
                    <a:pt x="49425" y="29698"/>
                    <a:pt x="51227" y="27668"/>
                    <a:pt x="53011" y="25630"/>
                  </a:cubicBezTo>
                  <a:close/>
                  <a:moveTo>
                    <a:pt x="31321" y="56174"/>
                  </a:moveTo>
                  <a:cubicBezTo>
                    <a:pt x="28431" y="60103"/>
                    <a:pt x="25521" y="64044"/>
                    <a:pt x="22337" y="67702"/>
                  </a:cubicBezTo>
                  <a:lnTo>
                    <a:pt x="22337" y="67705"/>
                  </a:lnTo>
                  <a:cubicBezTo>
                    <a:pt x="21742" y="68387"/>
                    <a:pt x="21462" y="68656"/>
                    <a:pt x="21392" y="68656"/>
                  </a:cubicBezTo>
                  <a:cubicBezTo>
                    <a:pt x="21150" y="68656"/>
                    <a:pt x="23384" y="65480"/>
                    <a:pt x="23867" y="64916"/>
                  </a:cubicBezTo>
                  <a:cubicBezTo>
                    <a:pt x="24848" y="63767"/>
                    <a:pt x="25853" y="62644"/>
                    <a:pt x="26829" y="61492"/>
                  </a:cubicBezTo>
                  <a:cubicBezTo>
                    <a:pt x="28330" y="59725"/>
                    <a:pt x="29828" y="57950"/>
                    <a:pt x="31321" y="56174"/>
                  </a:cubicBezTo>
                  <a:close/>
                  <a:moveTo>
                    <a:pt x="62989" y="31020"/>
                  </a:moveTo>
                  <a:lnTo>
                    <a:pt x="62989" y="31020"/>
                  </a:lnTo>
                  <a:cubicBezTo>
                    <a:pt x="61744" y="32700"/>
                    <a:pt x="60497" y="34374"/>
                    <a:pt x="59247" y="36046"/>
                  </a:cubicBezTo>
                  <a:cubicBezTo>
                    <a:pt x="53424" y="43772"/>
                    <a:pt x="48071" y="51806"/>
                    <a:pt x="42390" y="59624"/>
                  </a:cubicBezTo>
                  <a:cubicBezTo>
                    <a:pt x="39812" y="63172"/>
                    <a:pt x="37005" y="66530"/>
                    <a:pt x="34271" y="69937"/>
                  </a:cubicBezTo>
                  <a:cubicBezTo>
                    <a:pt x="34860" y="68964"/>
                    <a:pt x="35444" y="68017"/>
                    <a:pt x="36038" y="67116"/>
                  </a:cubicBezTo>
                  <a:lnTo>
                    <a:pt x="36038" y="67113"/>
                  </a:lnTo>
                  <a:cubicBezTo>
                    <a:pt x="42450" y="59679"/>
                    <a:pt x="47970" y="51526"/>
                    <a:pt x="53383" y="43298"/>
                  </a:cubicBezTo>
                  <a:cubicBezTo>
                    <a:pt x="53418" y="43252"/>
                    <a:pt x="53453" y="43209"/>
                    <a:pt x="53487" y="43163"/>
                  </a:cubicBezTo>
                  <a:cubicBezTo>
                    <a:pt x="56649" y="39109"/>
                    <a:pt x="59839" y="35079"/>
                    <a:pt x="62989" y="31020"/>
                  </a:cubicBezTo>
                  <a:close/>
                  <a:moveTo>
                    <a:pt x="48178" y="36597"/>
                  </a:moveTo>
                  <a:lnTo>
                    <a:pt x="48178" y="36597"/>
                  </a:lnTo>
                  <a:cubicBezTo>
                    <a:pt x="46521" y="38901"/>
                    <a:pt x="44875" y="41211"/>
                    <a:pt x="43239" y="43529"/>
                  </a:cubicBezTo>
                  <a:cubicBezTo>
                    <a:pt x="36760" y="51442"/>
                    <a:pt x="30354" y="59402"/>
                    <a:pt x="24640" y="67890"/>
                  </a:cubicBezTo>
                  <a:cubicBezTo>
                    <a:pt x="24236" y="68265"/>
                    <a:pt x="23829" y="68646"/>
                    <a:pt x="23416" y="69019"/>
                  </a:cubicBezTo>
                  <a:lnTo>
                    <a:pt x="23416" y="69021"/>
                  </a:lnTo>
                  <a:cubicBezTo>
                    <a:pt x="22674" y="69691"/>
                    <a:pt x="22299" y="69956"/>
                    <a:pt x="22169" y="69956"/>
                  </a:cubicBezTo>
                  <a:cubicBezTo>
                    <a:pt x="21681" y="69956"/>
                    <a:pt x="24629" y="66248"/>
                    <a:pt x="24617" y="66248"/>
                  </a:cubicBezTo>
                  <a:lnTo>
                    <a:pt x="24617" y="66248"/>
                  </a:lnTo>
                  <a:cubicBezTo>
                    <a:pt x="24616" y="66248"/>
                    <a:pt x="24602" y="66264"/>
                    <a:pt x="24574" y="66298"/>
                  </a:cubicBezTo>
                  <a:lnTo>
                    <a:pt x="24574" y="66298"/>
                  </a:lnTo>
                  <a:cubicBezTo>
                    <a:pt x="28341" y="61744"/>
                    <a:pt x="32084" y="57201"/>
                    <a:pt x="35706" y="52525"/>
                  </a:cubicBezTo>
                  <a:cubicBezTo>
                    <a:pt x="38140" y="49387"/>
                    <a:pt x="40450" y="46142"/>
                    <a:pt x="42762" y="42894"/>
                  </a:cubicBezTo>
                  <a:cubicBezTo>
                    <a:pt x="44575" y="40804"/>
                    <a:pt x="46382" y="38705"/>
                    <a:pt x="48178" y="36597"/>
                  </a:cubicBezTo>
                  <a:close/>
                  <a:moveTo>
                    <a:pt x="80657" y="8715"/>
                  </a:moveTo>
                  <a:cubicBezTo>
                    <a:pt x="79750" y="9968"/>
                    <a:pt x="78818" y="11359"/>
                    <a:pt x="78033" y="12381"/>
                  </a:cubicBezTo>
                  <a:cubicBezTo>
                    <a:pt x="70671" y="21946"/>
                    <a:pt x="63794" y="31946"/>
                    <a:pt x="56709" y="41722"/>
                  </a:cubicBezTo>
                  <a:cubicBezTo>
                    <a:pt x="53776" y="45769"/>
                    <a:pt x="51045" y="49921"/>
                    <a:pt x="48398" y="54116"/>
                  </a:cubicBezTo>
                  <a:cubicBezTo>
                    <a:pt x="43747" y="60620"/>
                    <a:pt x="39217" y="67203"/>
                    <a:pt x="34312" y="73531"/>
                  </a:cubicBezTo>
                  <a:cubicBezTo>
                    <a:pt x="34043" y="73877"/>
                    <a:pt x="33714" y="74250"/>
                    <a:pt x="33342" y="74642"/>
                  </a:cubicBezTo>
                  <a:cubicBezTo>
                    <a:pt x="37291" y="69688"/>
                    <a:pt x="40750" y="64241"/>
                    <a:pt x="44318" y="59206"/>
                  </a:cubicBezTo>
                  <a:lnTo>
                    <a:pt x="44318" y="59208"/>
                  </a:lnTo>
                  <a:cubicBezTo>
                    <a:pt x="51640" y="48870"/>
                    <a:pt x="58684" y="38335"/>
                    <a:pt x="65907" y="27928"/>
                  </a:cubicBezTo>
                  <a:cubicBezTo>
                    <a:pt x="66488" y="27091"/>
                    <a:pt x="67071" y="26253"/>
                    <a:pt x="67654" y="25419"/>
                  </a:cubicBezTo>
                  <a:cubicBezTo>
                    <a:pt x="68416" y="24409"/>
                    <a:pt x="69175" y="23398"/>
                    <a:pt x="69935" y="22391"/>
                  </a:cubicBezTo>
                  <a:cubicBezTo>
                    <a:pt x="72660" y="18764"/>
                    <a:pt x="75380" y="15141"/>
                    <a:pt x="78241" y="11619"/>
                  </a:cubicBezTo>
                  <a:cubicBezTo>
                    <a:pt x="79060" y="10612"/>
                    <a:pt x="79901" y="9688"/>
                    <a:pt x="80657" y="8715"/>
                  </a:cubicBezTo>
                  <a:close/>
                  <a:moveTo>
                    <a:pt x="68685" y="20396"/>
                  </a:moveTo>
                  <a:lnTo>
                    <a:pt x="68685" y="20396"/>
                  </a:lnTo>
                  <a:cubicBezTo>
                    <a:pt x="63580" y="27212"/>
                    <a:pt x="59062" y="34351"/>
                    <a:pt x="54284" y="41404"/>
                  </a:cubicBezTo>
                  <a:cubicBezTo>
                    <a:pt x="53990" y="41840"/>
                    <a:pt x="53692" y="42279"/>
                    <a:pt x="53395" y="42715"/>
                  </a:cubicBezTo>
                  <a:cubicBezTo>
                    <a:pt x="52269" y="44156"/>
                    <a:pt x="51146" y="45599"/>
                    <a:pt x="50029" y="47046"/>
                  </a:cubicBezTo>
                  <a:cubicBezTo>
                    <a:pt x="45008" y="53561"/>
                    <a:pt x="40253" y="60265"/>
                    <a:pt x="35651" y="67076"/>
                  </a:cubicBezTo>
                  <a:cubicBezTo>
                    <a:pt x="33428" y="69662"/>
                    <a:pt x="31116" y="72160"/>
                    <a:pt x="29072" y="74850"/>
                  </a:cubicBezTo>
                  <a:cubicBezTo>
                    <a:pt x="30666" y="72725"/>
                    <a:pt x="32106" y="70430"/>
                    <a:pt x="33492" y="68155"/>
                  </a:cubicBezTo>
                  <a:lnTo>
                    <a:pt x="33492" y="68158"/>
                  </a:lnTo>
                  <a:cubicBezTo>
                    <a:pt x="34797" y="66657"/>
                    <a:pt x="36090" y="65153"/>
                    <a:pt x="37303" y="63579"/>
                  </a:cubicBezTo>
                  <a:cubicBezTo>
                    <a:pt x="45288" y="53209"/>
                    <a:pt x="52359" y="42109"/>
                    <a:pt x="59995" y="31459"/>
                  </a:cubicBezTo>
                  <a:cubicBezTo>
                    <a:pt x="62752" y="27951"/>
                    <a:pt x="65509" y="24440"/>
                    <a:pt x="68263" y="20930"/>
                  </a:cubicBezTo>
                  <a:cubicBezTo>
                    <a:pt x="68402" y="20751"/>
                    <a:pt x="68543" y="20575"/>
                    <a:pt x="68685" y="20396"/>
                  </a:cubicBezTo>
                  <a:close/>
                  <a:moveTo>
                    <a:pt x="54498" y="35931"/>
                  </a:moveTo>
                  <a:lnTo>
                    <a:pt x="54498" y="35931"/>
                  </a:lnTo>
                  <a:cubicBezTo>
                    <a:pt x="53949" y="36664"/>
                    <a:pt x="53398" y="37394"/>
                    <a:pt x="52846" y="38119"/>
                  </a:cubicBezTo>
                  <a:cubicBezTo>
                    <a:pt x="47944" y="44528"/>
                    <a:pt x="42800" y="50778"/>
                    <a:pt x="38123" y="57355"/>
                  </a:cubicBezTo>
                  <a:cubicBezTo>
                    <a:pt x="33729" y="63530"/>
                    <a:pt x="29722" y="69957"/>
                    <a:pt x="24531" y="75509"/>
                  </a:cubicBezTo>
                  <a:cubicBezTo>
                    <a:pt x="25065" y="74717"/>
                    <a:pt x="25639" y="73955"/>
                    <a:pt x="26191" y="73199"/>
                  </a:cubicBezTo>
                  <a:cubicBezTo>
                    <a:pt x="28370" y="70217"/>
                    <a:pt x="30527" y="67223"/>
                    <a:pt x="32692" y="64226"/>
                  </a:cubicBezTo>
                  <a:cubicBezTo>
                    <a:pt x="37005" y="58262"/>
                    <a:pt x="41515" y="52381"/>
                    <a:pt x="46056" y="46558"/>
                  </a:cubicBezTo>
                  <a:cubicBezTo>
                    <a:pt x="46891" y="45504"/>
                    <a:pt x="47719" y="44447"/>
                    <a:pt x="48539" y="43382"/>
                  </a:cubicBezTo>
                  <a:cubicBezTo>
                    <a:pt x="49007" y="42784"/>
                    <a:pt x="49477" y="42181"/>
                    <a:pt x="49945" y="41583"/>
                  </a:cubicBezTo>
                  <a:cubicBezTo>
                    <a:pt x="51441" y="39681"/>
                    <a:pt x="52965" y="37801"/>
                    <a:pt x="54498" y="35931"/>
                  </a:cubicBezTo>
                  <a:close/>
                  <a:moveTo>
                    <a:pt x="35545" y="59815"/>
                  </a:moveTo>
                  <a:lnTo>
                    <a:pt x="35545" y="59815"/>
                  </a:lnTo>
                  <a:cubicBezTo>
                    <a:pt x="31512" y="65081"/>
                    <a:pt x="26647" y="70693"/>
                    <a:pt x="23431" y="76669"/>
                  </a:cubicBezTo>
                  <a:cubicBezTo>
                    <a:pt x="22990" y="77093"/>
                    <a:pt x="22738" y="77263"/>
                    <a:pt x="22616" y="77263"/>
                  </a:cubicBezTo>
                  <a:cubicBezTo>
                    <a:pt x="22453" y="77263"/>
                    <a:pt x="22528" y="76953"/>
                    <a:pt x="22700" y="76536"/>
                  </a:cubicBezTo>
                  <a:cubicBezTo>
                    <a:pt x="23133" y="75892"/>
                    <a:pt x="23572" y="75252"/>
                    <a:pt x="24014" y="74614"/>
                  </a:cubicBezTo>
                  <a:cubicBezTo>
                    <a:pt x="26110" y="71781"/>
                    <a:pt x="28200" y="68949"/>
                    <a:pt x="30290" y="66114"/>
                  </a:cubicBezTo>
                  <a:cubicBezTo>
                    <a:pt x="30351" y="66033"/>
                    <a:pt x="30412" y="65953"/>
                    <a:pt x="30475" y="65875"/>
                  </a:cubicBezTo>
                  <a:cubicBezTo>
                    <a:pt x="32184" y="63871"/>
                    <a:pt x="33899" y="61873"/>
                    <a:pt x="35545" y="59815"/>
                  </a:cubicBezTo>
                  <a:close/>
                  <a:moveTo>
                    <a:pt x="68096" y="19550"/>
                  </a:moveTo>
                  <a:lnTo>
                    <a:pt x="68096" y="19550"/>
                  </a:lnTo>
                  <a:cubicBezTo>
                    <a:pt x="64562" y="24310"/>
                    <a:pt x="61100" y="29132"/>
                    <a:pt x="57633" y="33933"/>
                  </a:cubicBezTo>
                  <a:cubicBezTo>
                    <a:pt x="50514" y="42958"/>
                    <a:pt x="43354" y="51945"/>
                    <a:pt x="37121" y="61628"/>
                  </a:cubicBezTo>
                  <a:cubicBezTo>
                    <a:pt x="37008" y="61804"/>
                    <a:pt x="36893" y="61989"/>
                    <a:pt x="36780" y="62168"/>
                  </a:cubicBezTo>
                  <a:cubicBezTo>
                    <a:pt x="33313" y="66720"/>
                    <a:pt x="29817" y="71250"/>
                    <a:pt x="26251" y="75702"/>
                  </a:cubicBezTo>
                  <a:lnTo>
                    <a:pt x="26251" y="75705"/>
                  </a:lnTo>
                  <a:cubicBezTo>
                    <a:pt x="25859" y="76196"/>
                    <a:pt x="23136" y="77910"/>
                    <a:pt x="23087" y="78020"/>
                  </a:cubicBezTo>
                  <a:cubicBezTo>
                    <a:pt x="23292" y="77570"/>
                    <a:pt x="23523" y="77128"/>
                    <a:pt x="23777" y="76701"/>
                  </a:cubicBezTo>
                  <a:cubicBezTo>
                    <a:pt x="27715" y="72783"/>
                    <a:pt x="30969" y="68297"/>
                    <a:pt x="34139" y="63721"/>
                  </a:cubicBezTo>
                  <a:cubicBezTo>
                    <a:pt x="38435" y="57525"/>
                    <a:pt x="42935" y="51558"/>
                    <a:pt x="47540" y="45590"/>
                  </a:cubicBezTo>
                  <a:cubicBezTo>
                    <a:pt x="50554" y="41687"/>
                    <a:pt x="53487" y="37651"/>
                    <a:pt x="56429" y="33598"/>
                  </a:cubicBezTo>
                  <a:cubicBezTo>
                    <a:pt x="59596" y="29781"/>
                    <a:pt x="62798" y="25991"/>
                    <a:pt x="65933" y="22148"/>
                  </a:cubicBezTo>
                  <a:cubicBezTo>
                    <a:pt x="66643" y="21273"/>
                    <a:pt x="67368" y="20410"/>
                    <a:pt x="68096" y="19550"/>
                  </a:cubicBezTo>
                  <a:close/>
                  <a:moveTo>
                    <a:pt x="31786" y="70133"/>
                  </a:moveTo>
                  <a:lnTo>
                    <a:pt x="31786" y="70133"/>
                  </a:lnTo>
                  <a:cubicBezTo>
                    <a:pt x="29794" y="73216"/>
                    <a:pt x="27672" y="76207"/>
                    <a:pt x="25201" y="78808"/>
                  </a:cubicBezTo>
                  <a:cubicBezTo>
                    <a:pt x="27337" y="76559"/>
                    <a:pt x="29011" y="73410"/>
                    <a:pt x="31076" y="70964"/>
                  </a:cubicBezTo>
                  <a:cubicBezTo>
                    <a:pt x="31309" y="70684"/>
                    <a:pt x="31549" y="70410"/>
                    <a:pt x="31786" y="70133"/>
                  </a:cubicBezTo>
                  <a:close/>
                  <a:moveTo>
                    <a:pt x="34220" y="69195"/>
                  </a:moveTo>
                  <a:lnTo>
                    <a:pt x="34220" y="69195"/>
                  </a:lnTo>
                  <a:cubicBezTo>
                    <a:pt x="33838" y="69763"/>
                    <a:pt x="33452" y="70326"/>
                    <a:pt x="33073" y="70895"/>
                  </a:cubicBezTo>
                  <a:cubicBezTo>
                    <a:pt x="32213" y="72194"/>
                    <a:pt x="31358" y="73499"/>
                    <a:pt x="30513" y="74810"/>
                  </a:cubicBezTo>
                  <a:cubicBezTo>
                    <a:pt x="29736" y="75864"/>
                    <a:pt x="28982" y="76935"/>
                    <a:pt x="28252" y="78026"/>
                  </a:cubicBezTo>
                  <a:cubicBezTo>
                    <a:pt x="27305" y="79247"/>
                    <a:pt x="26268" y="80487"/>
                    <a:pt x="26039" y="80487"/>
                  </a:cubicBezTo>
                  <a:cubicBezTo>
                    <a:pt x="25931" y="80487"/>
                    <a:pt x="26004" y="80209"/>
                    <a:pt x="26352" y="79521"/>
                  </a:cubicBezTo>
                  <a:cubicBezTo>
                    <a:pt x="28301" y="75682"/>
                    <a:pt x="31344" y="72405"/>
                    <a:pt x="34220" y="69195"/>
                  </a:cubicBezTo>
                  <a:close/>
                  <a:moveTo>
                    <a:pt x="48135" y="40766"/>
                  </a:moveTo>
                  <a:lnTo>
                    <a:pt x="48135" y="40766"/>
                  </a:lnTo>
                  <a:cubicBezTo>
                    <a:pt x="45277" y="44612"/>
                    <a:pt x="42479" y="48506"/>
                    <a:pt x="39742" y="52450"/>
                  </a:cubicBezTo>
                  <a:cubicBezTo>
                    <a:pt x="36821" y="56682"/>
                    <a:pt x="33792" y="60837"/>
                    <a:pt x="30732" y="64971"/>
                  </a:cubicBezTo>
                  <a:cubicBezTo>
                    <a:pt x="30547" y="65211"/>
                    <a:pt x="30365" y="65453"/>
                    <a:pt x="30181" y="65693"/>
                  </a:cubicBezTo>
                  <a:cubicBezTo>
                    <a:pt x="27475" y="68796"/>
                    <a:pt x="24779" y="71957"/>
                    <a:pt x="22871" y="75563"/>
                  </a:cubicBezTo>
                  <a:cubicBezTo>
                    <a:pt x="22311" y="76323"/>
                    <a:pt x="21745" y="77079"/>
                    <a:pt x="21188" y="77841"/>
                  </a:cubicBezTo>
                  <a:cubicBezTo>
                    <a:pt x="21158" y="77822"/>
                    <a:pt x="21125" y="77813"/>
                    <a:pt x="21091" y="77813"/>
                  </a:cubicBezTo>
                  <a:cubicBezTo>
                    <a:pt x="21054" y="77813"/>
                    <a:pt x="21016" y="77825"/>
                    <a:pt x="20985" y="77850"/>
                  </a:cubicBezTo>
                  <a:lnTo>
                    <a:pt x="20985" y="77853"/>
                  </a:lnTo>
                  <a:cubicBezTo>
                    <a:pt x="20053" y="78673"/>
                    <a:pt x="19239" y="79611"/>
                    <a:pt x="18485" y="80604"/>
                  </a:cubicBezTo>
                  <a:cubicBezTo>
                    <a:pt x="19083" y="79634"/>
                    <a:pt x="19678" y="78661"/>
                    <a:pt x="20272" y="77691"/>
                  </a:cubicBezTo>
                  <a:cubicBezTo>
                    <a:pt x="20431" y="77466"/>
                    <a:pt x="20593" y="77241"/>
                    <a:pt x="20752" y="77018"/>
                  </a:cubicBezTo>
                  <a:cubicBezTo>
                    <a:pt x="21430" y="76045"/>
                    <a:pt x="22080" y="75061"/>
                    <a:pt x="22738" y="74079"/>
                  </a:cubicBezTo>
                  <a:lnTo>
                    <a:pt x="22738" y="74079"/>
                  </a:lnTo>
                  <a:cubicBezTo>
                    <a:pt x="22441" y="74717"/>
                    <a:pt x="22158" y="75367"/>
                    <a:pt x="21909" y="76037"/>
                  </a:cubicBezTo>
                  <a:cubicBezTo>
                    <a:pt x="21873" y="76136"/>
                    <a:pt x="21954" y="76202"/>
                    <a:pt x="22038" y="76202"/>
                  </a:cubicBezTo>
                  <a:cubicBezTo>
                    <a:pt x="22093" y="76202"/>
                    <a:pt x="22148" y="76174"/>
                    <a:pt x="22172" y="76109"/>
                  </a:cubicBezTo>
                  <a:cubicBezTo>
                    <a:pt x="22654" y="74824"/>
                    <a:pt x="23226" y="73577"/>
                    <a:pt x="23890" y="72376"/>
                  </a:cubicBezTo>
                  <a:cubicBezTo>
                    <a:pt x="24964" y="70748"/>
                    <a:pt x="26026" y="69114"/>
                    <a:pt x="27077" y="67474"/>
                  </a:cubicBezTo>
                  <a:cubicBezTo>
                    <a:pt x="29733" y="63900"/>
                    <a:pt x="32816" y="60580"/>
                    <a:pt x="35501" y="57127"/>
                  </a:cubicBezTo>
                  <a:cubicBezTo>
                    <a:pt x="37219" y="54918"/>
                    <a:pt x="38870" y="52658"/>
                    <a:pt x="40502" y="50386"/>
                  </a:cubicBezTo>
                  <a:cubicBezTo>
                    <a:pt x="43034" y="47170"/>
                    <a:pt x="45577" y="43962"/>
                    <a:pt x="48135" y="40766"/>
                  </a:cubicBezTo>
                  <a:close/>
                  <a:moveTo>
                    <a:pt x="61779" y="33234"/>
                  </a:moveTo>
                  <a:lnTo>
                    <a:pt x="61779" y="33234"/>
                  </a:lnTo>
                  <a:cubicBezTo>
                    <a:pt x="59273" y="36886"/>
                    <a:pt x="56773" y="40541"/>
                    <a:pt x="54284" y="44199"/>
                  </a:cubicBezTo>
                  <a:cubicBezTo>
                    <a:pt x="49524" y="51151"/>
                    <a:pt x="44694" y="58054"/>
                    <a:pt x="39797" y="64907"/>
                  </a:cubicBezTo>
                  <a:cubicBezTo>
                    <a:pt x="37716" y="67806"/>
                    <a:pt x="35657" y="70722"/>
                    <a:pt x="33535" y="73594"/>
                  </a:cubicBezTo>
                  <a:cubicBezTo>
                    <a:pt x="32025" y="75630"/>
                    <a:pt x="30412" y="77584"/>
                    <a:pt x="28697" y="79452"/>
                  </a:cubicBezTo>
                  <a:cubicBezTo>
                    <a:pt x="28226" y="79967"/>
                    <a:pt x="26948" y="81430"/>
                    <a:pt x="26691" y="81430"/>
                  </a:cubicBezTo>
                  <a:cubicBezTo>
                    <a:pt x="26567" y="81430"/>
                    <a:pt x="26679" y="81093"/>
                    <a:pt x="27227" y="80154"/>
                  </a:cubicBezTo>
                  <a:lnTo>
                    <a:pt x="27227" y="80157"/>
                  </a:lnTo>
                  <a:cubicBezTo>
                    <a:pt x="29583" y="77708"/>
                    <a:pt x="31483" y="74608"/>
                    <a:pt x="33290" y="71579"/>
                  </a:cubicBezTo>
                  <a:cubicBezTo>
                    <a:pt x="35770" y="68470"/>
                    <a:pt x="38371" y="65444"/>
                    <a:pt x="40790" y="62309"/>
                  </a:cubicBezTo>
                  <a:cubicBezTo>
                    <a:pt x="45921" y="55666"/>
                    <a:pt x="50407" y="48535"/>
                    <a:pt x="55399" y="41780"/>
                  </a:cubicBezTo>
                  <a:cubicBezTo>
                    <a:pt x="57509" y="38921"/>
                    <a:pt x="59637" y="36072"/>
                    <a:pt x="61779" y="33234"/>
                  </a:cubicBezTo>
                  <a:close/>
                  <a:moveTo>
                    <a:pt x="20334" y="78956"/>
                  </a:moveTo>
                  <a:cubicBezTo>
                    <a:pt x="20346" y="78956"/>
                    <a:pt x="20356" y="78958"/>
                    <a:pt x="20365" y="78964"/>
                  </a:cubicBezTo>
                  <a:cubicBezTo>
                    <a:pt x="20180" y="79215"/>
                    <a:pt x="19992" y="79467"/>
                    <a:pt x="19808" y="79721"/>
                  </a:cubicBezTo>
                  <a:cubicBezTo>
                    <a:pt x="18996" y="80835"/>
                    <a:pt x="18162" y="81947"/>
                    <a:pt x="17319" y="83058"/>
                  </a:cubicBezTo>
                  <a:cubicBezTo>
                    <a:pt x="17527" y="82697"/>
                    <a:pt x="17732" y="82336"/>
                    <a:pt x="17945" y="81981"/>
                  </a:cubicBezTo>
                  <a:cubicBezTo>
                    <a:pt x="18308" y="81375"/>
                    <a:pt x="19986" y="78956"/>
                    <a:pt x="20334" y="78956"/>
                  </a:cubicBezTo>
                  <a:close/>
                  <a:moveTo>
                    <a:pt x="43790" y="61547"/>
                  </a:moveTo>
                  <a:lnTo>
                    <a:pt x="43790" y="61547"/>
                  </a:lnTo>
                  <a:cubicBezTo>
                    <a:pt x="41555" y="65205"/>
                    <a:pt x="39330" y="68877"/>
                    <a:pt x="37040" y="72532"/>
                  </a:cubicBezTo>
                  <a:cubicBezTo>
                    <a:pt x="35348" y="75231"/>
                    <a:pt x="33512" y="77879"/>
                    <a:pt x="31315" y="80191"/>
                  </a:cubicBezTo>
                  <a:cubicBezTo>
                    <a:pt x="30611" y="80875"/>
                    <a:pt x="29906" y="81563"/>
                    <a:pt x="29205" y="82250"/>
                  </a:cubicBezTo>
                  <a:cubicBezTo>
                    <a:pt x="28564" y="82875"/>
                    <a:pt x="28202" y="83124"/>
                    <a:pt x="28033" y="83124"/>
                  </a:cubicBezTo>
                  <a:cubicBezTo>
                    <a:pt x="27420" y="83124"/>
                    <a:pt x="29364" y="79833"/>
                    <a:pt x="29710" y="79420"/>
                  </a:cubicBezTo>
                  <a:cubicBezTo>
                    <a:pt x="32811" y="75725"/>
                    <a:pt x="35894" y="72087"/>
                    <a:pt x="38813" y="68230"/>
                  </a:cubicBezTo>
                  <a:cubicBezTo>
                    <a:pt x="40490" y="66016"/>
                    <a:pt x="42150" y="63787"/>
                    <a:pt x="43790" y="61547"/>
                  </a:cubicBezTo>
                  <a:close/>
                  <a:moveTo>
                    <a:pt x="19045" y="82752"/>
                  </a:moveTo>
                  <a:lnTo>
                    <a:pt x="19045" y="82752"/>
                  </a:lnTo>
                  <a:cubicBezTo>
                    <a:pt x="18061" y="84207"/>
                    <a:pt x="17059" y="85648"/>
                    <a:pt x="16060" y="87091"/>
                  </a:cubicBezTo>
                  <a:cubicBezTo>
                    <a:pt x="15821" y="87440"/>
                    <a:pt x="15584" y="87790"/>
                    <a:pt x="15341" y="88136"/>
                  </a:cubicBezTo>
                  <a:cubicBezTo>
                    <a:pt x="15760" y="87507"/>
                    <a:pt x="16182" y="86880"/>
                    <a:pt x="16606" y="86254"/>
                  </a:cubicBezTo>
                  <a:cubicBezTo>
                    <a:pt x="17131" y="85538"/>
                    <a:pt x="17634" y="84808"/>
                    <a:pt x="18116" y="84063"/>
                  </a:cubicBezTo>
                  <a:cubicBezTo>
                    <a:pt x="18422" y="83624"/>
                    <a:pt x="18728" y="83185"/>
                    <a:pt x="19045" y="82752"/>
                  </a:cubicBezTo>
                  <a:close/>
                  <a:moveTo>
                    <a:pt x="17440" y="75194"/>
                  </a:moveTo>
                  <a:lnTo>
                    <a:pt x="17440" y="75194"/>
                  </a:lnTo>
                  <a:cubicBezTo>
                    <a:pt x="16658" y="76940"/>
                    <a:pt x="15373" y="78514"/>
                    <a:pt x="14239" y="80038"/>
                  </a:cubicBezTo>
                  <a:cubicBezTo>
                    <a:pt x="10797" y="84652"/>
                    <a:pt x="7191" y="89158"/>
                    <a:pt x="3915" y="93896"/>
                  </a:cubicBezTo>
                  <a:cubicBezTo>
                    <a:pt x="5142" y="91962"/>
                    <a:pt x="6435" y="90065"/>
                    <a:pt x="7668" y="88165"/>
                  </a:cubicBezTo>
                  <a:cubicBezTo>
                    <a:pt x="9703" y="85030"/>
                    <a:pt x="11906" y="82016"/>
                    <a:pt x="13970" y="78901"/>
                  </a:cubicBezTo>
                  <a:lnTo>
                    <a:pt x="14741" y="77760"/>
                  </a:lnTo>
                  <a:cubicBezTo>
                    <a:pt x="15255" y="76406"/>
                    <a:pt x="16153" y="75552"/>
                    <a:pt x="17440" y="75194"/>
                  </a:cubicBezTo>
                  <a:close/>
                  <a:moveTo>
                    <a:pt x="19349" y="75603"/>
                  </a:moveTo>
                  <a:cubicBezTo>
                    <a:pt x="19836" y="75603"/>
                    <a:pt x="19547" y="76094"/>
                    <a:pt x="18482" y="77076"/>
                  </a:cubicBezTo>
                  <a:cubicBezTo>
                    <a:pt x="17550" y="78485"/>
                    <a:pt x="16485" y="79801"/>
                    <a:pt x="15538" y="81199"/>
                  </a:cubicBezTo>
                  <a:cubicBezTo>
                    <a:pt x="13159" y="84709"/>
                    <a:pt x="10976" y="88353"/>
                    <a:pt x="8638" y="91889"/>
                  </a:cubicBezTo>
                  <a:cubicBezTo>
                    <a:pt x="7460" y="93668"/>
                    <a:pt x="6192" y="95377"/>
                    <a:pt x="4885" y="97054"/>
                  </a:cubicBezTo>
                  <a:cubicBezTo>
                    <a:pt x="6120" y="94947"/>
                    <a:pt x="7376" y="92857"/>
                    <a:pt x="8655" y="90778"/>
                  </a:cubicBezTo>
                  <a:cubicBezTo>
                    <a:pt x="10725" y="87420"/>
                    <a:pt x="13170" y="84317"/>
                    <a:pt x="15183" y="80925"/>
                  </a:cubicBezTo>
                  <a:cubicBezTo>
                    <a:pt x="16280" y="79080"/>
                    <a:pt x="17371" y="77336"/>
                    <a:pt x="18794" y="75708"/>
                  </a:cubicBezTo>
                  <a:cubicBezTo>
                    <a:pt x="19034" y="75638"/>
                    <a:pt x="19219" y="75603"/>
                    <a:pt x="19349" y="75603"/>
                  </a:cubicBezTo>
                  <a:close/>
                  <a:moveTo>
                    <a:pt x="9452" y="87328"/>
                  </a:moveTo>
                  <a:cubicBezTo>
                    <a:pt x="8675" y="88439"/>
                    <a:pt x="7939" y="89571"/>
                    <a:pt x="7246" y="90726"/>
                  </a:cubicBezTo>
                  <a:cubicBezTo>
                    <a:pt x="6836" y="91335"/>
                    <a:pt x="6415" y="91938"/>
                    <a:pt x="6013" y="92550"/>
                  </a:cubicBezTo>
                  <a:cubicBezTo>
                    <a:pt x="5309" y="93619"/>
                    <a:pt x="4700" y="94759"/>
                    <a:pt x="4045" y="95859"/>
                  </a:cubicBezTo>
                  <a:cubicBezTo>
                    <a:pt x="3563" y="96669"/>
                    <a:pt x="1571" y="99119"/>
                    <a:pt x="1181" y="99119"/>
                  </a:cubicBezTo>
                  <a:cubicBezTo>
                    <a:pt x="1029" y="99119"/>
                    <a:pt x="1121" y="98745"/>
                    <a:pt x="1643" y="97756"/>
                  </a:cubicBezTo>
                  <a:lnTo>
                    <a:pt x="1643" y="97753"/>
                  </a:lnTo>
                  <a:cubicBezTo>
                    <a:pt x="1885" y="97288"/>
                    <a:pt x="2159" y="96835"/>
                    <a:pt x="2422" y="96376"/>
                  </a:cubicBezTo>
                  <a:cubicBezTo>
                    <a:pt x="4561" y="93292"/>
                    <a:pt x="7033" y="90327"/>
                    <a:pt x="9452" y="87328"/>
                  </a:cubicBezTo>
                  <a:close/>
                  <a:moveTo>
                    <a:pt x="14755" y="80789"/>
                  </a:moveTo>
                  <a:cubicBezTo>
                    <a:pt x="13817" y="82354"/>
                    <a:pt x="12925" y="83941"/>
                    <a:pt x="11938" y="85373"/>
                  </a:cubicBezTo>
                  <a:cubicBezTo>
                    <a:pt x="8973" y="89672"/>
                    <a:pt x="6239" y="94118"/>
                    <a:pt x="3637" y="98645"/>
                  </a:cubicBezTo>
                  <a:cubicBezTo>
                    <a:pt x="2736" y="99757"/>
                    <a:pt x="2284" y="100283"/>
                    <a:pt x="2194" y="100283"/>
                  </a:cubicBezTo>
                  <a:cubicBezTo>
                    <a:pt x="2077" y="100283"/>
                    <a:pt x="2571" y="99398"/>
                    <a:pt x="3487" y="97756"/>
                  </a:cubicBezTo>
                  <a:lnTo>
                    <a:pt x="3487" y="97753"/>
                  </a:lnTo>
                  <a:cubicBezTo>
                    <a:pt x="6296" y="92721"/>
                    <a:pt x="9524" y="88081"/>
                    <a:pt x="12807" y="83448"/>
                  </a:cubicBezTo>
                  <a:cubicBezTo>
                    <a:pt x="13465" y="82567"/>
                    <a:pt x="14114" y="81681"/>
                    <a:pt x="14755" y="80789"/>
                  </a:cubicBezTo>
                  <a:close/>
                  <a:moveTo>
                    <a:pt x="20192" y="79781"/>
                  </a:moveTo>
                  <a:cubicBezTo>
                    <a:pt x="20119" y="79966"/>
                    <a:pt x="20030" y="80183"/>
                    <a:pt x="19912" y="80448"/>
                  </a:cubicBezTo>
                  <a:lnTo>
                    <a:pt x="19912" y="80451"/>
                  </a:lnTo>
                  <a:cubicBezTo>
                    <a:pt x="19594" y="81176"/>
                    <a:pt x="19236" y="81874"/>
                    <a:pt x="18861" y="82564"/>
                  </a:cubicBezTo>
                  <a:cubicBezTo>
                    <a:pt x="17238" y="84758"/>
                    <a:pt x="15717" y="87022"/>
                    <a:pt x="14224" y="89314"/>
                  </a:cubicBezTo>
                  <a:cubicBezTo>
                    <a:pt x="14634" y="88809"/>
                    <a:pt x="15041" y="88304"/>
                    <a:pt x="15440" y="87793"/>
                  </a:cubicBezTo>
                  <a:lnTo>
                    <a:pt x="15440" y="87793"/>
                  </a:lnTo>
                  <a:cubicBezTo>
                    <a:pt x="14995" y="88382"/>
                    <a:pt x="14539" y="88965"/>
                    <a:pt x="14074" y="89545"/>
                  </a:cubicBezTo>
                  <a:cubicBezTo>
                    <a:pt x="13742" y="90053"/>
                    <a:pt x="13410" y="90561"/>
                    <a:pt x="13081" y="91069"/>
                  </a:cubicBezTo>
                  <a:cubicBezTo>
                    <a:pt x="11675" y="93255"/>
                    <a:pt x="10243" y="95423"/>
                    <a:pt x="8753" y="97554"/>
                  </a:cubicBezTo>
                  <a:cubicBezTo>
                    <a:pt x="7581" y="99234"/>
                    <a:pt x="6299" y="100830"/>
                    <a:pt x="4980" y="102395"/>
                  </a:cubicBezTo>
                  <a:cubicBezTo>
                    <a:pt x="4415" y="103065"/>
                    <a:pt x="3956" y="103590"/>
                    <a:pt x="3843" y="103590"/>
                  </a:cubicBezTo>
                  <a:cubicBezTo>
                    <a:pt x="3752" y="103590"/>
                    <a:pt x="3887" y="103246"/>
                    <a:pt x="4377" y="102358"/>
                  </a:cubicBezTo>
                  <a:cubicBezTo>
                    <a:pt x="5664" y="100022"/>
                    <a:pt x="7212" y="97880"/>
                    <a:pt x="8851" y="95813"/>
                  </a:cubicBezTo>
                  <a:lnTo>
                    <a:pt x="8851" y="95813"/>
                  </a:lnTo>
                  <a:cubicBezTo>
                    <a:pt x="8000" y="96852"/>
                    <a:pt x="7168" y="97906"/>
                    <a:pt x="6377" y="98989"/>
                  </a:cubicBezTo>
                  <a:cubicBezTo>
                    <a:pt x="8023" y="96537"/>
                    <a:pt x="9735" y="94133"/>
                    <a:pt x="11455" y="91731"/>
                  </a:cubicBezTo>
                  <a:cubicBezTo>
                    <a:pt x="12506" y="90264"/>
                    <a:pt x="13554" y="88797"/>
                    <a:pt x="14582" y="87316"/>
                  </a:cubicBezTo>
                  <a:cubicBezTo>
                    <a:pt x="15442" y="86196"/>
                    <a:pt x="16288" y="85076"/>
                    <a:pt x="17108" y="83956"/>
                  </a:cubicBezTo>
                  <a:cubicBezTo>
                    <a:pt x="18130" y="82559"/>
                    <a:pt x="19167" y="81173"/>
                    <a:pt x="20192" y="79781"/>
                  </a:cubicBezTo>
                  <a:close/>
                  <a:moveTo>
                    <a:pt x="76819" y="0"/>
                  </a:moveTo>
                  <a:cubicBezTo>
                    <a:pt x="76115" y="0"/>
                    <a:pt x="75406" y="391"/>
                    <a:pt x="74704" y="1414"/>
                  </a:cubicBezTo>
                  <a:cubicBezTo>
                    <a:pt x="74317" y="1977"/>
                    <a:pt x="74225" y="2886"/>
                    <a:pt x="74069" y="3535"/>
                  </a:cubicBezTo>
                  <a:cubicBezTo>
                    <a:pt x="73802" y="4642"/>
                    <a:pt x="73395" y="5028"/>
                    <a:pt x="72951" y="5028"/>
                  </a:cubicBezTo>
                  <a:cubicBezTo>
                    <a:pt x="72042" y="5028"/>
                    <a:pt x="70980" y="3406"/>
                    <a:pt x="70656" y="3022"/>
                  </a:cubicBezTo>
                  <a:cubicBezTo>
                    <a:pt x="70431" y="2753"/>
                    <a:pt x="70020" y="2615"/>
                    <a:pt x="69612" y="2615"/>
                  </a:cubicBezTo>
                  <a:cubicBezTo>
                    <a:pt x="69231" y="2615"/>
                    <a:pt x="68854" y="2735"/>
                    <a:pt x="68633" y="2978"/>
                  </a:cubicBezTo>
                  <a:cubicBezTo>
                    <a:pt x="68029" y="3639"/>
                    <a:pt x="67631" y="4312"/>
                    <a:pt x="67198" y="5106"/>
                  </a:cubicBezTo>
                  <a:cubicBezTo>
                    <a:pt x="66306" y="6746"/>
                    <a:pt x="64758" y="7447"/>
                    <a:pt x="63372" y="8495"/>
                  </a:cubicBezTo>
                  <a:cubicBezTo>
                    <a:pt x="62420" y="9217"/>
                    <a:pt x="62919" y="10274"/>
                    <a:pt x="62983" y="11177"/>
                  </a:cubicBezTo>
                  <a:cubicBezTo>
                    <a:pt x="62896" y="11313"/>
                    <a:pt x="62801" y="11443"/>
                    <a:pt x="62723" y="11584"/>
                  </a:cubicBezTo>
                  <a:cubicBezTo>
                    <a:pt x="62664" y="11687"/>
                    <a:pt x="62746" y="11774"/>
                    <a:pt x="62838" y="11774"/>
                  </a:cubicBezTo>
                  <a:cubicBezTo>
                    <a:pt x="62869" y="11774"/>
                    <a:pt x="62900" y="11765"/>
                    <a:pt x="62928" y="11743"/>
                  </a:cubicBezTo>
                  <a:cubicBezTo>
                    <a:pt x="62931" y="11737"/>
                    <a:pt x="62937" y="11732"/>
                    <a:pt x="62942" y="11729"/>
                  </a:cubicBezTo>
                  <a:lnTo>
                    <a:pt x="62942" y="11729"/>
                  </a:lnTo>
                  <a:cubicBezTo>
                    <a:pt x="62899" y="11911"/>
                    <a:pt x="62807" y="12075"/>
                    <a:pt x="62677" y="12211"/>
                  </a:cubicBezTo>
                  <a:cubicBezTo>
                    <a:pt x="62630" y="12258"/>
                    <a:pt x="62674" y="12322"/>
                    <a:pt x="62726" y="12322"/>
                  </a:cubicBezTo>
                  <a:cubicBezTo>
                    <a:pt x="62742" y="12322"/>
                    <a:pt x="62758" y="12316"/>
                    <a:pt x="62772" y="12303"/>
                  </a:cubicBezTo>
                  <a:cubicBezTo>
                    <a:pt x="62887" y="12199"/>
                    <a:pt x="62980" y="12124"/>
                    <a:pt x="63058" y="12058"/>
                  </a:cubicBezTo>
                  <a:lnTo>
                    <a:pt x="63058" y="12058"/>
                  </a:lnTo>
                  <a:cubicBezTo>
                    <a:pt x="62841" y="12373"/>
                    <a:pt x="62642" y="12699"/>
                    <a:pt x="62460" y="13034"/>
                  </a:cubicBezTo>
                  <a:cubicBezTo>
                    <a:pt x="62432" y="13088"/>
                    <a:pt x="62477" y="13136"/>
                    <a:pt x="62523" y="13136"/>
                  </a:cubicBezTo>
                  <a:cubicBezTo>
                    <a:pt x="62544" y="13136"/>
                    <a:pt x="62564" y="13126"/>
                    <a:pt x="62579" y="13103"/>
                  </a:cubicBezTo>
                  <a:cubicBezTo>
                    <a:pt x="62859" y="12632"/>
                    <a:pt x="63168" y="12179"/>
                    <a:pt x="63502" y="11749"/>
                  </a:cubicBezTo>
                  <a:lnTo>
                    <a:pt x="63502" y="11749"/>
                  </a:lnTo>
                  <a:cubicBezTo>
                    <a:pt x="63404" y="11908"/>
                    <a:pt x="63303" y="12061"/>
                    <a:pt x="63211" y="12222"/>
                  </a:cubicBezTo>
                  <a:cubicBezTo>
                    <a:pt x="63161" y="12312"/>
                    <a:pt x="63232" y="12388"/>
                    <a:pt x="63311" y="12388"/>
                  </a:cubicBezTo>
                  <a:cubicBezTo>
                    <a:pt x="63337" y="12388"/>
                    <a:pt x="63363" y="12380"/>
                    <a:pt x="63387" y="12361"/>
                  </a:cubicBezTo>
                  <a:cubicBezTo>
                    <a:pt x="65795" y="10438"/>
                    <a:pt x="67538" y="7878"/>
                    <a:pt x="69779" y="5787"/>
                  </a:cubicBezTo>
                  <a:lnTo>
                    <a:pt x="69779" y="5787"/>
                  </a:lnTo>
                  <a:cubicBezTo>
                    <a:pt x="68477" y="7609"/>
                    <a:pt x="67065" y="9338"/>
                    <a:pt x="65610" y="11027"/>
                  </a:cubicBezTo>
                  <a:cubicBezTo>
                    <a:pt x="65136" y="11567"/>
                    <a:pt x="64651" y="12098"/>
                    <a:pt x="64187" y="12647"/>
                  </a:cubicBezTo>
                  <a:cubicBezTo>
                    <a:pt x="62945" y="14041"/>
                    <a:pt x="61686" y="15418"/>
                    <a:pt x="60425" y="16798"/>
                  </a:cubicBezTo>
                  <a:cubicBezTo>
                    <a:pt x="61456" y="15493"/>
                    <a:pt x="62466" y="14174"/>
                    <a:pt x="63445" y="12832"/>
                  </a:cubicBezTo>
                  <a:cubicBezTo>
                    <a:pt x="63525" y="12720"/>
                    <a:pt x="63412" y="12598"/>
                    <a:pt x="63299" y="12598"/>
                  </a:cubicBezTo>
                  <a:cubicBezTo>
                    <a:pt x="63263" y="12598"/>
                    <a:pt x="63226" y="12611"/>
                    <a:pt x="63196" y="12641"/>
                  </a:cubicBezTo>
                  <a:cubicBezTo>
                    <a:pt x="54498" y="21530"/>
                    <a:pt x="46484" y="30953"/>
                    <a:pt x="38504" y="40478"/>
                  </a:cubicBezTo>
                  <a:cubicBezTo>
                    <a:pt x="30954" y="49488"/>
                    <a:pt x="23468" y="58579"/>
                    <a:pt x="17100" y="68479"/>
                  </a:cubicBezTo>
                  <a:cubicBezTo>
                    <a:pt x="17067" y="68529"/>
                    <a:pt x="17112" y="68575"/>
                    <a:pt x="17159" y="68575"/>
                  </a:cubicBezTo>
                  <a:cubicBezTo>
                    <a:pt x="17179" y="68575"/>
                    <a:pt x="17200" y="68566"/>
                    <a:pt x="17215" y="68545"/>
                  </a:cubicBezTo>
                  <a:cubicBezTo>
                    <a:pt x="24098" y="58302"/>
                    <a:pt x="31950" y="48809"/>
                    <a:pt x="39866" y="39357"/>
                  </a:cubicBezTo>
                  <a:cubicBezTo>
                    <a:pt x="43646" y="34848"/>
                    <a:pt x="47390" y="30312"/>
                    <a:pt x="51282" y="25898"/>
                  </a:cubicBezTo>
                  <a:cubicBezTo>
                    <a:pt x="54762" y="21945"/>
                    <a:pt x="59123" y="18257"/>
                    <a:pt x="62185" y="14032"/>
                  </a:cubicBezTo>
                  <a:lnTo>
                    <a:pt x="62185" y="14032"/>
                  </a:lnTo>
                  <a:cubicBezTo>
                    <a:pt x="58591" y="18993"/>
                    <a:pt x="54110" y="23305"/>
                    <a:pt x="50092" y="27913"/>
                  </a:cubicBezTo>
                  <a:cubicBezTo>
                    <a:pt x="46290" y="32276"/>
                    <a:pt x="42684" y="36828"/>
                    <a:pt x="39055" y="41338"/>
                  </a:cubicBezTo>
                  <a:cubicBezTo>
                    <a:pt x="35680" y="45533"/>
                    <a:pt x="32484" y="49829"/>
                    <a:pt x="29291" y="54159"/>
                  </a:cubicBezTo>
                  <a:cubicBezTo>
                    <a:pt x="29187" y="54298"/>
                    <a:pt x="29078" y="54433"/>
                    <a:pt x="28974" y="54572"/>
                  </a:cubicBezTo>
                  <a:cubicBezTo>
                    <a:pt x="27903" y="55836"/>
                    <a:pt x="26832" y="57104"/>
                    <a:pt x="25740" y="58351"/>
                  </a:cubicBezTo>
                  <a:cubicBezTo>
                    <a:pt x="23084" y="61382"/>
                    <a:pt x="20171" y="64139"/>
                    <a:pt x="18211" y="67693"/>
                  </a:cubicBezTo>
                  <a:cubicBezTo>
                    <a:pt x="18197" y="67719"/>
                    <a:pt x="18205" y="67751"/>
                    <a:pt x="18231" y="67766"/>
                  </a:cubicBezTo>
                  <a:cubicBezTo>
                    <a:pt x="17989" y="68095"/>
                    <a:pt x="17738" y="68418"/>
                    <a:pt x="17501" y="68750"/>
                  </a:cubicBezTo>
                  <a:cubicBezTo>
                    <a:pt x="17424" y="68859"/>
                    <a:pt x="17530" y="68969"/>
                    <a:pt x="17637" y="68969"/>
                  </a:cubicBezTo>
                  <a:cubicBezTo>
                    <a:pt x="17672" y="68969"/>
                    <a:pt x="17706" y="68958"/>
                    <a:pt x="17735" y="68932"/>
                  </a:cubicBezTo>
                  <a:cubicBezTo>
                    <a:pt x="18973" y="67780"/>
                    <a:pt x="20180" y="66596"/>
                    <a:pt x="21355" y="65381"/>
                  </a:cubicBezTo>
                  <a:lnTo>
                    <a:pt x="21355" y="65381"/>
                  </a:lnTo>
                  <a:cubicBezTo>
                    <a:pt x="20356" y="66677"/>
                    <a:pt x="19435" y="68014"/>
                    <a:pt x="18667" y="69420"/>
                  </a:cubicBezTo>
                  <a:cubicBezTo>
                    <a:pt x="18635" y="69478"/>
                    <a:pt x="18687" y="69533"/>
                    <a:pt x="18738" y="69533"/>
                  </a:cubicBezTo>
                  <a:cubicBezTo>
                    <a:pt x="18761" y="69533"/>
                    <a:pt x="18783" y="69522"/>
                    <a:pt x="18797" y="69495"/>
                  </a:cubicBezTo>
                  <a:cubicBezTo>
                    <a:pt x="19834" y="67639"/>
                    <a:pt x="21124" y="65863"/>
                    <a:pt x="22539" y="64139"/>
                  </a:cubicBezTo>
                  <a:cubicBezTo>
                    <a:pt x="24334" y="62237"/>
                    <a:pt x="26070" y="60274"/>
                    <a:pt x="27761" y="58270"/>
                  </a:cubicBezTo>
                  <a:cubicBezTo>
                    <a:pt x="29237" y="56665"/>
                    <a:pt x="30683" y="55071"/>
                    <a:pt x="31976" y="53458"/>
                  </a:cubicBezTo>
                  <a:cubicBezTo>
                    <a:pt x="36896" y="47323"/>
                    <a:pt x="41706" y="41127"/>
                    <a:pt x="46775" y="35114"/>
                  </a:cubicBezTo>
                  <a:cubicBezTo>
                    <a:pt x="47006" y="34839"/>
                    <a:pt x="47234" y="34568"/>
                    <a:pt x="47462" y="34294"/>
                  </a:cubicBezTo>
                  <a:lnTo>
                    <a:pt x="47462" y="34294"/>
                  </a:lnTo>
                  <a:cubicBezTo>
                    <a:pt x="45453" y="36973"/>
                    <a:pt x="43446" y="39655"/>
                    <a:pt x="41440" y="42337"/>
                  </a:cubicBezTo>
                  <a:cubicBezTo>
                    <a:pt x="38007" y="46942"/>
                    <a:pt x="34494" y="51474"/>
                    <a:pt x="30897" y="55929"/>
                  </a:cubicBezTo>
                  <a:cubicBezTo>
                    <a:pt x="29537" y="57517"/>
                    <a:pt x="28183" y="59110"/>
                    <a:pt x="26837" y="60710"/>
                  </a:cubicBezTo>
                  <a:cubicBezTo>
                    <a:pt x="25651" y="62058"/>
                    <a:pt x="24493" y="63432"/>
                    <a:pt x="23408" y="64841"/>
                  </a:cubicBezTo>
                  <a:cubicBezTo>
                    <a:pt x="22013" y="66544"/>
                    <a:pt x="20633" y="68262"/>
                    <a:pt x="19268" y="69991"/>
                  </a:cubicBezTo>
                  <a:cubicBezTo>
                    <a:pt x="19187" y="70092"/>
                    <a:pt x="19275" y="70228"/>
                    <a:pt x="19371" y="70228"/>
                  </a:cubicBezTo>
                  <a:cubicBezTo>
                    <a:pt x="19401" y="70228"/>
                    <a:pt x="19432" y="70215"/>
                    <a:pt x="19458" y="70182"/>
                  </a:cubicBezTo>
                  <a:lnTo>
                    <a:pt x="20945" y="68355"/>
                  </a:lnTo>
                  <a:lnTo>
                    <a:pt x="20945" y="68355"/>
                  </a:lnTo>
                  <a:cubicBezTo>
                    <a:pt x="20694" y="68753"/>
                    <a:pt x="20431" y="69146"/>
                    <a:pt x="20197" y="69550"/>
                  </a:cubicBezTo>
                  <a:cubicBezTo>
                    <a:pt x="20149" y="69633"/>
                    <a:pt x="20221" y="69746"/>
                    <a:pt x="20308" y="69746"/>
                  </a:cubicBezTo>
                  <a:cubicBezTo>
                    <a:pt x="20329" y="69746"/>
                    <a:pt x="20352" y="69739"/>
                    <a:pt x="20373" y="69723"/>
                  </a:cubicBezTo>
                  <a:cubicBezTo>
                    <a:pt x="24392" y="66712"/>
                    <a:pt x="27143" y="62041"/>
                    <a:pt x="30163" y="58083"/>
                  </a:cubicBezTo>
                  <a:cubicBezTo>
                    <a:pt x="31384" y="56483"/>
                    <a:pt x="32597" y="54872"/>
                    <a:pt x="33795" y="53255"/>
                  </a:cubicBezTo>
                  <a:cubicBezTo>
                    <a:pt x="33991" y="53025"/>
                    <a:pt x="34185" y="52791"/>
                    <a:pt x="34381" y="52563"/>
                  </a:cubicBezTo>
                  <a:cubicBezTo>
                    <a:pt x="36720" y="49843"/>
                    <a:pt x="39070" y="47132"/>
                    <a:pt x="41428" y="44430"/>
                  </a:cubicBezTo>
                  <a:lnTo>
                    <a:pt x="41428" y="44430"/>
                  </a:lnTo>
                  <a:cubicBezTo>
                    <a:pt x="40819" y="45282"/>
                    <a:pt x="40204" y="46133"/>
                    <a:pt x="39589" y="46982"/>
                  </a:cubicBezTo>
                  <a:cubicBezTo>
                    <a:pt x="36252" y="51564"/>
                    <a:pt x="32689" y="55989"/>
                    <a:pt x="29176" y="60438"/>
                  </a:cubicBezTo>
                  <a:cubicBezTo>
                    <a:pt x="26465" y="63874"/>
                    <a:pt x="23243" y="66937"/>
                    <a:pt x="21147" y="70811"/>
                  </a:cubicBezTo>
                  <a:cubicBezTo>
                    <a:pt x="21103" y="70893"/>
                    <a:pt x="21171" y="71004"/>
                    <a:pt x="21255" y="71004"/>
                  </a:cubicBezTo>
                  <a:cubicBezTo>
                    <a:pt x="21275" y="71004"/>
                    <a:pt x="21297" y="70997"/>
                    <a:pt x="21317" y="70982"/>
                  </a:cubicBezTo>
                  <a:cubicBezTo>
                    <a:pt x="22276" y="70271"/>
                    <a:pt x="23194" y="69504"/>
                    <a:pt x="24095" y="68712"/>
                  </a:cubicBezTo>
                  <a:lnTo>
                    <a:pt x="24095" y="68712"/>
                  </a:lnTo>
                  <a:cubicBezTo>
                    <a:pt x="23526" y="69567"/>
                    <a:pt x="22949" y="70410"/>
                    <a:pt x="22397" y="71276"/>
                  </a:cubicBezTo>
                  <a:cubicBezTo>
                    <a:pt x="22329" y="71382"/>
                    <a:pt x="22421" y="71476"/>
                    <a:pt x="22518" y="71476"/>
                  </a:cubicBezTo>
                  <a:cubicBezTo>
                    <a:pt x="22561" y="71476"/>
                    <a:pt x="22605" y="71458"/>
                    <a:pt x="22637" y="71415"/>
                  </a:cubicBezTo>
                  <a:cubicBezTo>
                    <a:pt x="23725" y="69934"/>
                    <a:pt x="24828" y="68461"/>
                    <a:pt x="25945" y="67000"/>
                  </a:cubicBezTo>
                  <a:cubicBezTo>
                    <a:pt x="26835" y="66132"/>
                    <a:pt x="27692" y="65219"/>
                    <a:pt x="28535" y="64287"/>
                  </a:cubicBezTo>
                  <a:lnTo>
                    <a:pt x="28535" y="64287"/>
                  </a:lnTo>
                  <a:cubicBezTo>
                    <a:pt x="27357" y="66152"/>
                    <a:pt x="26185" y="68017"/>
                    <a:pt x="25019" y="69885"/>
                  </a:cubicBezTo>
                  <a:cubicBezTo>
                    <a:pt x="24923" y="70029"/>
                    <a:pt x="24828" y="70173"/>
                    <a:pt x="24733" y="70318"/>
                  </a:cubicBezTo>
                  <a:cubicBezTo>
                    <a:pt x="23353" y="72180"/>
                    <a:pt x="21973" y="74045"/>
                    <a:pt x="20619" y="75924"/>
                  </a:cubicBezTo>
                  <a:cubicBezTo>
                    <a:pt x="21759" y="74362"/>
                    <a:pt x="22931" y="72815"/>
                    <a:pt x="24109" y="71273"/>
                  </a:cubicBezTo>
                  <a:lnTo>
                    <a:pt x="24109" y="71273"/>
                  </a:lnTo>
                  <a:cubicBezTo>
                    <a:pt x="23382" y="72382"/>
                    <a:pt x="22646" y="73479"/>
                    <a:pt x="21904" y="74570"/>
                  </a:cubicBezTo>
                  <a:cubicBezTo>
                    <a:pt x="20287" y="76932"/>
                    <a:pt x="18739" y="79328"/>
                    <a:pt x="17204" y="81730"/>
                  </a:cubicBezTo>
                  <a:cubicBezTo>
                    <a:pt x="16190" y="83217"/>
                    <a:pt x="15177" y="84698"/>
                    <a:pt x="14155" y="86179"/>
                  </a:cubicBezTo>
                  <a:cubicBezTo>
                    <a:pt x="14729" y="85396"/>
                    <a:pt x="15295" y="84611"/>
                    <a:pt x="15867" y="83829"/>
                  </a:cubicBezTo>
                  <a:lnTo>
                    <a:pt x="15867" y="83829"/>
                  </a:lnTo>
                  <a:cubicBezTo>
                    <a:pt x="14342" y="86225"/>
                    <a:pt x="12818" y="88616"/>
                    <a:pt x="11248" y="90974"/>
                  </a:cubicBezTo>
                  <a:cubicBezTo>
                    <a:pt x="9244" y="93607"/>
                    <a:pt x="7298" y="96280"/>
                    <a:pt x="5497" y="99014"/>
                  </a:cubicBezTo>
                  <a:cubicBezTo>
                    <a:pt x="4391" y="100435"/>
                    <a:pt x="3248" y="101832"/>
                    <a:pt x="2044" y="103192"/>
                  </a:cubicBezTo>
                  <a:cubicBezTo>
                    <a:pt x="3011" y="101743"/>
                    <a:pt x="3995" y="100302"/>
                    <a:pt x="4997" y="98873"/>
                  </a:cubicBezTo>
                  <a:cubicBezTo>
                    <a:pt x="6224" y="97277"/>
                    <a:pt x="7396" y="95642"/>
                    <a:pt x="8528" y="93980"/>
                  </a:cubicBezTo>
                  <a:cubicBezTo>
                    <a:pt x="9697" y="92461"/>
                    <a:pt x="10861" y="90937"/>
                    <a:pt x="11958" y="89366"/>
                  </a:cubicBezTo>
                  <a:cubicBezTo>
                    <a:pt x="12697" y="88309"/>
                    <a:pt x="13424" y="87241"/>
                    <a:pt x="14158" y="86179"/>
                  </a:cubicBezTo>
                  <a:lnTo>
                    <a:pt x="14158" y="86179"/>
                  </a:lnTo>
                  <a:cubicBezTo>
                    <a:pt x="12550" y="88376"/>
                    <a:pt x="10944" y="90573"/>
                    <a:pt x="9342" y="92773"/>
                  </a:cubicBezTo>
                  <a:cubicBezTo>
                    <a:pt x="11935" y="88878"/>
                    <a:pt x="14386" y="84880"/>
                    <a:pt x="17025" y="81005"/>
                  </a:cubicBezTo>
                  <a:lnTo>
                    <a:pt x="17025" y="81005"/>
                  </a:lnTo>
                  <a:cubicBezTo>
                    <a:pt x="14444" y="84683"/>
                    <a:pt x="11909" y="88393"/>
                    <a:pt x="9455" y="92158"/>
                  </a:cubicBezTo>
                  <a:cubicBezTo>
                    <a:pt x="7333" y="95414"/>
                    <a:pt x="3796" y="98856"/>
                    <a:pt x="2122" y="101873"/>
                  </a:cubicBezTo>
                  <a:cubicBezTo>
                    <a:pt x="2760" y="100721"/>
                    <a:pt x="3430" y="99586"/>
                    <a:pt x="4088" y="98446"/>
                  </a:cubicBezTo>
                  <a:cubicBezTo>
                    <a:pt x="6475" y="95570"/>
                    <a:pt x="8594" y="92499"/>
                    <a:pt x="10650" y="89343"/>
                  </a:cubicBezTo>
                  <a:cubicBezTo>
                    <a:pt x="13924" y="84323"/>
                    <a:pt x="17590" y="79429"/>
                    <a:pt x="20599" y="74258"/>
                  </a:cubicBezTo>
                  <a:cubicBezTo>
                    <a:pt x="20657" y="74156"/>
                    <a:pt x="20571" y="74026"/>
                    <a:pt x="20467" y="74026"/>
                  </a:cubicBezTo>
                  <a:cubicBezTo>
                    <a:pt x="20442" y="74026"/>
                    <a:pt x="20416" y="74033"/>
                    <a:pt x="20391" y="74051"/>
                  </a:cubicBezTo>
                  <a:cubicBezTo>
                    <a:pt x="19276" y="74810"/>
                    <a:pt x="18335" y="75765"/>
                    <a:pt x="17478" y="76811"/>
                  </a:cubicBezTo>
                  <a:cubicBezTo>
                    <a:pt x="17992" y="76066"/>
                    <a:pt x="18506" y="75321"/>
                    <a:pt x="19014" y="74567"/>
                  </a:cubicBezTo>
                  <a:cubicBezTo>
                    <a:pt x="19084" y="74462"/>
                    <a:pt x="18988" y="74366"/>
                    <a:pt x="18889" y="74366"/>
                  </a:cubicBezTo>
                  <a:cubicBezTo>
                    <a:pt x="18847" y="74366"/>
                    <a:pt x="18804" y="74383"/>
                    <a:pt x="18774" y="74426"/>
                  </a:cubicBezTo>
                  <a:cubicBezTo>
                    <a:pt x="17911" y="75621"/>
                    <a:pt x="17042" y="76822"/>
                    <a:pt x="16173" y="78026"/>
                  </a:cubicBezTo>
                  <a:cubicBezTo>
                    <a:pt x="16929" y="76747"/>
                    <a:pt x="17625" y="75439"/>
                    <a:pt x="18217" y="74088"/>
                  </a:cubicBezTo>
                  <a:cubicBezTo>
                    <a:pt x="18254" y="74005"/>
                    <a:pt x="18195" y="73887"/>
                    <a:pt x="18109" y="73887"/>
                  </a:cubicBezTo>
                  <a:cubicBezTo>
                    <a:pt x="18088" y="73887"/>
                    <a:pt x="18065" y="73895"/>
                    <a:pt x="18041" y="73912"/>
                  </a:cubicBezTo>
                  <a:cubicBezTo>
                    <a:pt x="14698" y="76317"/>
                    <a:pt x="12642" y="80411"/>
                    <a:pt x="10332" y="83728"/>
                  </a:cubicBezTo>
                  <a:cubicBezTo>
                    <a:pt x="7206" y="88229"/>
                    <a:pt x="3946" y="92871"/>
                    <a:pt x="1368" y="97762"/>
                  </a:cubicBezTo>
                  <a:cubicBezTo>
                    <a:pt x="1264" y="97926"/>
                    <a:pt x="1155" y="98088"/>
                    <a:pt x="1051" y="98255"/>
                  </a:cubicBezTo>
                  <a:cubicBezTo>
                    <a:pt x="1036" y="98278"/>
                    <a:pt x="1045" y="98307"/>
                    <a:pt x="1068" y="98322"/>
                  </a:cubicBezTo>
                  <a:cubicBezTo>
                    <a:pt x="710" y="99014"/>
                    <a:pt x="366" y="99716"/>
                    <a:pt x="37" y="100420"/>
                  </a:cubicBezTo>
                  <a:cubicBezTo>
                    <a:pt x="0" y="100504"/>
                    <a:pt x="62" y="100618"/>
                    <a:pt x="149" y="100618"/>
                  </a:cubicBezTo>
                  <a:cubicBezTo>
                    <a:pt x="169" y="100618"/>
                    <a:pt x="191" y="100612"/>
                    <a:pt x="213" y="100597"/>
                  </a:cubicBezTo>
                  <a:cubicBezTo>
                    <a:pt x="1622" y="99627"/>
                    <a:pt x="2693" y="98371"/>
                    <a:pt x="3629" y="97002"/>
                  </a:cubicBezTo>
                  <a:lnTo>
                    <a:pt x="3629" y="97002"/>
                  </a:lnTo>
                  <a:cubicBezTo>
                    <a:pt x="2731" y="98579"/>
                    <a:pt x="1816" y="100146"/>
                    <a:pt x="820" y="101676"/>
                  </a:cubicBezTo>
                  <a:cubicBezTo>
                    <a:pt x="757" y="101774"/>
                    <a:pt x="849" y="101878"/>
                    <a:pt x="943" y="101878"/>
                  </a:cubicBezTo>
                  <a:cubicBezTo>
                    <a:pt x="974" y="101878"/>
                    <a:pt x="1005" y="101867"/>
                    <a:pt x="1031" y="101841"/>
                  </a:cubicBezTo>
                  <a:cubicBezTo>
                    <a:pt x="1752" y="101110"/>
                    <a:pt x="2439" y="100354"/>
                    <a:pt x="3109" y="99589"/>
                  </a:cubicBezTo>
                  <a:lnTo>
                    <a:pt x="3109" y="99589"/>
                  </a:lnTo>
                  <a:cubicBezTo>
                    <a:pt x="2445" y="100755"/>
                    <a:pt x="1784" y="101919"/>
                    <a:pt x="1134" y="103094"/>
                  </a:cubicBezTo>
                  <a:cubicBezTo>
                    <a:pt x="1081" y="103193"/>
                    <a:pt x="1166" y="103301"/>
                    <a:pt x="1258" y="103301"/>
                  </a:cubicBezTo>
                  <a:cubicBezTo>
                    <a:pt x="1289" y="103301"/>
                    <a:pt x="1321" y="103289"/>
                    <a:pt x="1348" y="103258"/>
                  </a:cubicBezTo>
                  <a:cubicBezTo>
                    <a:pt x="2038" y="102508"/>
                    <a:pt x="2696" y="101734"/>
                    <a:pt x="3343" y="100955"/>
                  </a:cubicBezTo>
                  <a:lnTo>
                    <a:pt x="3343" y="100955"/>
                  </a:lnTo>
                  <a:cubicBezTo>
                    <a:pt x="2820" y="101720"/>
                    <a:pt x="2312" y="102496"/>
                    <a:pt x="1830" y="103290"/>
                  </a:cubicBezTo>
                  <a:cubicBezTo>
                    <a:pt x="1803" y="103334"/>
                    <a:pt x="1837" y="103362"/>
                    <a:pt x="1876" y="103362"/>
                  </a:cubicBezTo>
                  <a:cubicBezTo>
                    <a:pt x="1883" y="103362"/>
                    <a:pt x="1890" y="103361"/>
                    <a:pt x="1897" y="103359"/>
                  </a:cubicBezTo>
                  <a:lnTo>
                    <a:pt x="1897" y="103359"/>
                  </a:lnTo>
                  <a:cubicBezTo>
                    <a:pt x="1876" y="103383"/>
                    <a:pt x="1856" y="103406"/>
                    <a:pt x="1836" y="103432"/>
                  </a:cubicBezTo>
                  <a:cubicBezTo>
                    <a:pt x="1791" y="103481"/>
                    <a:pt x="1836" y="103547"/>
                    <a:pt x="1885" y="103547"/>
                  </a:cubicBezTo>
                  <a:cubicBezTo>
                    <a:pt x="1900" y="103547"/>
                    <a:pt x="1915" y="103541"/>
                    <a:pt x="1928" y="103527"/>
                  </a:cubicBezTo>
                  <a:cubicBezTo>
                    <a:pt x="2719" y="102693"/>
                    <a:pt x="3482" y="101835"/>
                    <a:pt x="4229" y="100972"/>
                  </a:cubicBezTo>
                  <a:lnTo>
                    <a:pt x="4229" y="100972"/>
                  </a:lnTo>
                  <a:cubicBezTo>
                    <a:pt x="3499" y="102150"/>
                    <a:pt x="2792" y="103339"/>
                    <a:pt x="2136" y="104546"/>
                  </a:cubicBezTo>
                  <a:cubicBezTo>
                    <a:pt x="2106" y="104602"/>
                    <a:pt x="2155" y="104652"/>
                    <a:pt x="2203" y="104652"/>
                  </a:cubicBezTo>
                  <a:cubicBezTo>
                    <a:pt x="2225" y="104652"/>
                    <a:pt x="2246" y="104642"/>
                    <a:pt x="2260" y="104618"/>
                  </a:cubicBezTo>
                  <a:cubicBezTo>
                    <a:pt x="3213" y="102915"/>
                    <a:pt x="4273" y="101249"/>
                    <a:pt x="5387" y="99601"/>
                  </a:cubicBezTo>
                  <a:cubicBezTo>
                    <a:pt x="5979" y="98890"/>
                    <a:pt x="6559" y="98171"/>
                    <a:pt x="7128" y="97444"/>
                  </a:cubicBezTo>
                  <a:lnTo>
                    <a:pt x="7128" y="97444"/>
                  </a:lnTo>
                  <a:cubicBezTo>
                    <a:pt x="5367" y="100060"/>
                    <a:pt x="3675" y="102721"/>
                    <a:pt x="2139" y="105490"/>
                  </a:cubicBezTo>
                  <a:cubicBezTo>
                    <a:pt x="2109" y="105544"/>
                    <a:pt x="2156" y="105594"/>
                    <a:pt x="2203" y="105594"/>
                  </a:cubicBezTo>
                  <a:cubicBezTo>
                    <a:pt x="2223" y="105594"/>
                    <a:pt x="2244" y="105583"/>
                    <a:pt x="2257" y="105559"/>
                  </a:cubicBezTo>
                  <a:cubicBezTo>
                    <a:pt x="2618" y="104930"/>
                    <a:pt x="3002" y="104321"/>
                    <a:pt x="3378" y="103700"/>
                  </a:cubicBezTo>
                  <a:lnTo>
                    <a:pt x="3378" y="103700"/>
                  </a:lnTo>
                  <a:cubicBezTo>
                    <a:pt x="3204" y="104023"/>
                    <a:pt x="3025" y="104341"/>
                    <a:pt x="2867" y="104670"/>
                  </a:cubicBezTo>
                  <a:cubicBezTo>
                    <a:pt x="2817" y="104769"/>
                    <a:pt x="2898" y="104876"/>
                    <a:pt x="2989" y="104876"/>
                  </a:cubicBezTo>
                  <a:cubicBezTo>
                    <a:pt x="3020" y="104876"/>
                    <a:pt x="3052" y="104864"/>
                    <a:pt x="3080" y="104835"/>
                  </a:cubicBezTo>
                  <a:cubicBezTo>
                    <a:pt x="4408" y="103455"/>
                    <a:pt x="5630" y="101997"/>
                    <a:pt x="6805" y="100504"/>
                  </a:cubicBezTo>
                  <a:lnTo>
                    <a:pt x="6805" y="100504"/>
                  </a:lnTo>
                  <a:cubicBezTo>
                    <a:pt x="5655" y="102182"/>
                    <a:pt x="4590" y="103914"/>
                    <a:pt x="3793" y="105802"/>
                  </a:cubicBezTo>
                  <a:cubicBezTo>
                    <a:pt x="3751" y="105901"/>
                    <a:pt x="3846" y="105979"/>
                    <a:pt x="3936" y="105979"/>
                  </a:cubicBezTo>
                  <a:cubicBezTo>
                    <a:pt x="3982" y="105979"/>
                    <a:pt x="4026" y="105959"/>
                    <a:pt x="4050" y="105912"/>
                  </a:cubicBezTo>
                  <a:cubicBezTo>
                    <a:pt x="6776" y="100530"/>
                    <a:pt x="10494" y="95879"/>
                    <a:pt x="14293" y="91222"/>
                  </a:cubicBezTo>
                  <a:cubicBezTo>
                    <a:pt x="14698" y="90732"/>
                    <a:pt x="15128" y="90232"/>
                    <a:pt x="15572" y="89733"/>
                  </a:cubicBezTo>
                  <a:lnTo>
                    <a:pt x="15572" y="89733"/>
                  </a:lnTo>
                  <a:cubicBezTo>
                    <a:pt x="15148" y="90400"/>
                    <a:pt x="14724" y="91067"/>
                    <a:pt x="14302" y="91736"/>
                  </a:cubicBezTo>
                  <a:cubicBezTo>
                    <a:pt x="14871" y="90902"/>
                    <a:pt x="15440" y="90071"/>
                    <a:pt x="16008" y="89239"/>
                  </a:cubicBezTo>
                  <a:cubicBezTo>
                    <a:pt x="18301" y="86670"/>
                    <a:pt x="20844" y="83950"/>
                    <a:pt x="21875" y="80835"/>
                  </a:cubicBezTo>
                  <a:cubicBezTo>
                    <a:pt x="21912" y="80722"/>
                    <a:pt x="21824" y="80652"/>
                    <a:pt x="21733" y="80652"/>
                  </a:cubicBezTo>
                  <a:cubicBezTo>
                    <a:pt x="21682" y="80652"/>
                    <a:pt x="21630" y="80673"/>
                    <a:pt x="21598" y="80720"/>
                  </a:cubicBezTo>
                  <a:cubicBezTo>
                    <a:pt x="20168" y="82674"/>
                    <a:pt x="18823" y="84683"/>
                    <a:pt x="17507" y="86710"/>
                  </a:cubicBezTo>
                  <a:cubicBezTo>
                    <a:pt x="15555" y="89199"/>
                    <a:pt x="13540" y="91650"/>
                    <a:pt x="11574" y="94141"/>
                  </a:cubicBezTo>
                  <a:cubicBezTo>
                    <a:pt x="11782" y="93838"/>
                    <a:pt x="11992" y="93538"/>
                    <a:pt x="12195" y="93235"/>
                  </a:cubicBezTo>
                  <a:cubicBezTo>
                    <a:pt x="15188" y="88699"/>
                    <a:pt x="18364" y="84288"/>
                    <a:pt x="21369" y="79758"/>
                  </a:cubicBezTo>
                  <a:cubicBezTo>
                    <a:pt x="21430" y="79666"/>
                    <a:pt x="21337" y="79557"/>
                    <a:pt x="21247" y="79557"/>
                  </a:cubicBezTo>
                  <a:cubicBezTo>
                    <a:pt x="21216" y="79557"/>
                    <a:pt x="21186" y="79569"/>
                    <a:pt x="21162" y="79599"/>
                  </a:cubicBezTo>
                  <a:cubicBezTo>
                    <a:pt x="20610" y="80272"/>
                    <a:pt x="20085" y="80962"/>
                    <a:pt x="19559" y="81652"/>
                  </a:cubicBezTo>
                  <a:cubicBezTo>
                    <a:pt x="20062" y="80722"/>
                    <a:pt x="20518" y="79767"/>
                    <a:pt x="20919" y="78791"/>
                  </a:cubicBezTo>
                  <a:cubicBezTo>
                    <a:pt x="21156" y="78471"/>
                    <a:pt x="21393" y="78150"/>
                    <a:pt x="21629" y="77830"/>
                  </a:cubicBezTo>
                  <a:cubicBezTo>
                    <a:pt x="21647" y="77872"/>
                    <a:pt x="21686" y="77895"/>
                    <a:pt x="21727" y="77895"/>
                  </a:cubicBezTo>
                  <a:cubicBezTo>
                    <a:pt x="21753" y="77895"/>
                    <a:pt x="21779" y="77885"/>
                    <a:pt x="21800" y="77864"/>
                  </a:cubicBezTo>
                  <a:lnTo>
                    <a:pt x="21800" y="77864"/>
                  </a:lnTo>
                  <a:cubicBezTo>
                    <a:pt x="21727" y="78040"/>
                    <a:pt x="21652" y="78214"/>
                    <a:pt x="21583" y="78393"/>
                  </a:cubicBezTo>
                  <a:cubicBezTo>
                    <a:pt x="21544" y="78500"/>
                    <a:pt x="21637" y="78574"/>
                    <a:pt x="21729" y="78574"/>
                  </a:cubicBezTo>
                  <a:cubicBezTo>
                    <a:pt x="21766" y="78574"/>
                    <a:pt x="21803" y="78562"/>
                    <a:pt x="21831" y="78537"/>
                  </a:cubicBezTo>
                  <a:cubicBezTo>
                    <a:pt x="22250" y="78165"/>
                    <a:pt x="22648" y="77775"/>
                    <a:pt x="23053" y="77391"/>
                  </a:cubicBezTo>
                  <a:lnTo>
                    <a:pt x="23053" y="77391"/>
                  </a:lnTo>
                  <a:cubicBezTo>
                    <a:pt x="22755" y="77968"/>
                    <a:pt x="22469" y="78546"/>
                    <a:pt x="22207" y="79132"/>
                  </a:cubicBezTo>
                  <a:cubicBezTo>
                    <a:pt x="22153" y="79250"/>
                    <a:pt x="22234" y="79393"/>
                    <a:pt x="22353" y="79393"/>
                  </a:cubicBezTo>
                  <a:cubicBezTo>
                    <a:pt x="22381" y="79393"/>
                    <a:pt x="22412" y="79385"/>
                    <a:pt x="22443" y="79366"/>
                  </a:cubicBezTo>
                  <a:cubicBezTo>
                    <a:pt x="26410" y="77004"/>
                    <a:pt x="28593" y="72956"/>
                    <a:pt x="31321" y="69379"/>
                  </a:cubicBezTo>
                  <a:cubicBezTo>
                    <a:pt x="32935" y="67266"/>
                    <a:pt x="34575" y="65167"/>
                    <a:pt x="36206" y="63068"/>
                  </a:cubicBezTo>
                  <a:lnTo>
                    <a:pt x="36206" y="63068"/>
                  </a:lnTo>
                  <a:cubicBezTo>
                    <a:pt x="35120" y="64801"/>
                    <a:pt x="34041" y="66567"/>
                    <a:pt x="32935" y="68329"/>
                  </a:cubicBezTo>
                  <a:cubicBezTo>
                    <a:pt x="29808" y="71998"/>
                    <a:pt x="26644" y="75630"/>
                    <a:pt x="24092" y="79758"/>
                  </a:cubicBezTo>
                  <a:cubicBezTo>
                    <a:pt x="24009" y="79895"/>
                    <a:pt x="24126" y="80019"/>
                    <a:pt x="24252" y="80019"/>
                  </a:cubicBezTo>
                  <a:cubicBezTo>
                    <a:pt x="24293" y="80019"/>
                    <a:pt x="24335" y="80005"/>
                    <a:pt x="24372" y="79975"/>
                  </a:cubicBezTo>
                  <a:cubicBezTo>
                    <a:pt x="26049" y="78546"/>
                    <a:pt x="27542" y="76863"/>
                    <a:pt x="28919" y="75047"/>
                  </a:cubicBezTo>
                  <a:lnTo>
                    <a:pt x="28919" y="75047"/>
                  </a:lnTo>
                  <a:cubicBezTo>
                    <a:pt x="27348" y="77134"/>
                    <a:pt x="25945" y="79342"/>
                    <a:pt x="24877" y="81805"/>
                  </a:cubicBezTo>
                  <a:cubicBezTo>
                    <a:pt x="24826" y="81920"/>
                    <a:pt x="24910" y="82089"/>
                    <a:pt x="25028" y="82089"/>
                  </a:cubicBezTo>
                  <a:cubicBezTo>
                    <a:pt x="25058" y="82089"/>
                    <a:pt x="25090" y="82078"/>
                    <a:pt x="25123" y="82053"/>
                  </a:cubicBezTo>
                  <a:cubicBezTo>
                    <a:pt x="25561" y="81718"/>
                    <a:pt x="25980" y="81352"/>
                    <a:pt x="26387" y="80974"/>
                  </a:cubicBezTo>
                  <a:lnTo>
                    <a:pt x="26387" y="80974"/>
                  </a:lnTo>
                  <a:cubicBezTo>
                    <a:pt x="26098" y="81464"/>
                    <a:pt x="25792" y="81941"/>
                    <a:pt x="25515" y="82440"/>
                  </a:cubicBezTo>
                  <a:cubicBezTo>
                    <a:pt x="25442" y="82572"/>
                    <a:pt x="25548" y="82693"/>
                    <a:pt x="25667" y="82693"/>
                  </a:cubicBezTo>
                  <a:cubicBezTo>
                    <a:pt x="25706" y="82693"/>
                    <a:pt x="25747" y="82679"/>
                    <a:pt x="25784" y="82648"/>
                  </a:cubicBezTo>
                  <a:cubicBezTo>
                    <a:pt x="26650" y="81903"/>
                    <a:pt x="27487" y="81121"/>
                    <a:pt x="28301" y="80310"/>
                  </a:cubicBezTo>
                  <a:lnTo>
                    <a:pt x="28301" y="80310"/>
                  </a:lnTo>
                  <a:cubicBezTo>
                    <a:pt x="27380" y="81736"/>
                    <a:pt x="26849" y="83202"/>
                    <a:pt x="27219" y="84623"/>
                  </a:cubicBezTo>
                  <a:cubicBezTo>
                    <a:pt x="27239" y="84703"/>
                    <a:pt x="27323" y="84758"/>
                    <a:pt x="27404" y="84758"/>
                  </a:cubicBezTo>
                  <a:cubicBezTo>
                    <a:pt x="27448" y="84758"/>
                    <a:pt x="27491" y="84741"/>
                    <a:pt x="27522" y="84704"/>
                  </a:cubicBezTo>
                  <a:cubicBezTo>
                    <a:pt x="29392" y="82411"/>
                    <a:pt x="31768" y="80581"/>
                    <a:pt x="33538" y="78211"/>
                  </a:cubicBezTo>
                  <a:cubicBezTo>
                    <a:pt x="35894" y="75061"/>
                    <a:pt x="37987" y="71764"/>
                    <a:pt x="39999" y="68386"/>
                  </a:cubicBezTo>
                  <a:cubicBezTo>
                    <a:pt x="41859" y="65260"/>
                    <a:pt x="43715" y="62150"/>
                    <a:pt x="45606" y="59067"/>
                  </a:cubicBezTo>
                  <a:cubicBezTo>
                    <a:pt x="58222" y="41791"/>
                    <a:pt x="70206" y="24007"/>
                    <a:pt x="83440" y="7211"/>
                  </a:cubicBezTo>
                  <a:cubicBezTo>
                    <a:pt x="83549" y="7071"/>
                    <a:pt x="83428" y="6887"/>
                    <a:pt x="83300" y="6887"/>
                  </a:cubicBezTo>
                  <a:cubicBezTo>
                    <a:pt x="83260" y="6887"/>
                    <a:pt x="83218" y="6906"/>
                    <a:pt x="83183" y="6951"/>
                  </a:cubicBezTo>
                  <a:cubicBezTo>
                    <a:pt x="81916" y="8556"/>
                    <a:pt x="80663" y="10173"/>
                    <a:pt x="79418" y="11798"/>
                  </a:cubicBezTo>
                  <a:cubicBezTo>
                    <a:pt x="80989" y="9682"/>
                    <a:pt x="82487" y="7528"/>
                    <a:pt x="83787" y="5285"/>
                  </a:cubicBezTo>
                  <a:cubicBezTo>
                    <a:pt x="83789" y="5279"/>
                    <a:pt x="83787" y="5273"/>
                    <a:pt x="83789" y="5268"/>
                  </a:cubicBezTo>
                  <a:lnTo>
                    <a:pt x="83789" y="5268"/>
                  </a:lnTo>
                  <a:cubicBezTo>
                    <a:pt x="84606" y="6867"/>
                    <a:pt x="82213" y="9913"/>
                    <a:pt x="81624" y="11068"/>
                  </a:cubicBezTo>
                  <a:cubicBezTo>
                    <a:pt x="81566" y="11180"/>
                    <a:pt x="81621" y="11293"/>
                    <a:pt x="81734" y="11336"/>
                  </a:cubicBezTo>
                  <a:lnTo>
                    <a:pt x="82828" y="11772"/>
                  </a:lnTo>
                  <a:cubicBezTo>
                    <a:pt x="82853" y="11782"/>
                    <a:pt x="82876" y="11787"/>
                    <a:pt x="82898" y="11787"/>
                  </a:cubicBezTo>
                  <a:cubicBezTo>
                    <a:pt x="83068" y="11787"/>
                    <a:pt x="83121" y="11503"/>
                    <a:pt x="82929" y="11426"/>
                  </a:cubicBezTo>
                  <a:cubicBezTo>
                    <a:pt x="81197" y="10730"/>
                    <a:pt x="84592" y="8527"/>
                    <a:pt x="84474" y="7196"/>
                  </a:cubicBezTo>
                  <a:cubicBezTo>
                    <a:pt x="84335" y="5629"/>
                    <a:pt x="84110" y="4728"/>
                    <a:pt x="82727" y="4101"/>
                  </a:cubicBezTo>
                  <a:cubicBezTo>
                    <a:pt x="82762" y="4023"/>
                    <a:pt x="82802" y="3945"/>
                    <a:pt x="82837" y="3865"/>
                  </a:cubicBezTo>
                  <a:cubicBezTo>
                    <a:pt x="82893" y="3733"/>
                    <a:pt x="82795" y="3593"/>
                    <a:pt x="82677" y="3593"/>
                  </a:cubicBezTo>
                  <a:cubicBezTo>
                    <a:pt x="82636" y="3593"/>
                    <a:pt x="82594" y="3609"/>
                    <a:pt x="82554" y="3648"/>
                  </a:cubicBezTo>
                  <a:cubicBezTo>
                    <a:pt x="82470" y="3732"/>
                    <a:pt x="82392" y="3818"/>
                    <a:pt x="82308" y="3899"/>
                  </a:cubicBezTo>
                  <a:cubicBezTo>
                    <a:pt x="80683" y="3002"/>
                    <a:pt x="78770" y="0"/>
                    <a:pt x="7681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906" name="Google Shape;8906;p57"/>
            <p:cNvSpPr/>
            <p:nvPr/>
          </p:nvSpPr>
          <p:spPr>
            <a:xfrm>
              <a:off x="5490650" y="3675725"/>
              <a:ext cx="84675" cy="91500"/>
            </a:xfrm>
            <a:custGeom>
              <a:rect b="b" l="l" r="r" t="t"/>
              <a:pathLst>
                <a:path extrusionOk="0" h="3660" w="3387">
                  <a:moveTo>
                    <a:pt x="1251" y="0"/>
                  </a:moveTo>
                  <a:cubicBezTo>
                    <a:pt x="1029" y="0"/>
                    <a:pt x="828" y="94"/>
                    <a:pt x="673" y="328"/>
                  </a:cubicBezTo>
                  <a:cubicBezTo>
                    <a:pt x="1" y="1344"/>
                    <a:pt x="1260" y="2918"/>
                    <a:pt x="1892" y="3608"/>
                  </a:cubicBezTo>
                  <a:cubicBezTo>
                    <a:pt x="1926" y="3644"/>
                    <a:pt x="1964" y="3660"/>
                    <a:pt x="2001" y="3660"/>
                  </a:cubicBezTo>
                  <a:cubicBezTo>
                    <a:pt x="2122" y="3660"/>
                    <a:pt x="2229" y="3496"/>
                    <a:pt x="2123" y="3377"/>
                  </a:cubicBezTo>
                  <a:cubicBezTo>
                    <a:pt x="1545" y="2719"/>
                    <a:pt x="578" y="1578"/>
                    <a:pt x="876" y="602"/>
                  </a:cubicBezTo>
                  <a:cubicBezTo>
                    <a:pt x="944" y="377"/>
                    <a:pt x="1090" y="287"/>
                    <a:pt x="1277" y="287"/>
                  </a:cubicBezTo>
                  <a:cubicBezTo>
                    <a:pt x="1930" y="287"/>
                    <a:pt x="3091" y="1367"/>
                    <a:pt x="3286" y="1555"/>
                  </a:cubicBezTo>
                  <a:cubicBezTo>
                    <a:pt x="3297" y="1565"/>
                    <a:pt x="3308" y="1569"/>
                    <a:pt x="3319" y="1569"/>
                  </a:cubicBezTo>
                  <a:cubicBezTo>
                    <a:pt x="3356" y="1569"/>
                    <a:pt x="3387" y="1521"/>
                    <a:pt x="3356" y="1486"/>
                  </a:cubicBezTo>
                  <a:cubicBezTo>
                    <a:pt x="3049" y="1123"/>
                    <a:pt x="2020" y="0"/>
                    <a:pt x="125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907" name="Google Shape;8907;p57"/>
            <p:cNvSpPr/>
            <p:nvPr/>
          </p:nvSpPr>
          <p:spPr>
            <a:xfrm>
              <a:off x="5646325" y="3602300"/>
              <a:ext cx="178375" cy="319450"/>
            </a:xfrm>
            <a:custGeom>
              <a:rect b="b" l="l" r="r" t="t"/>
              <a:pathLst>
                <a:path extrusionOk="0" h="12778" w="7135">
                  <a:moveTo>
                    <a:pt x="1104" y="0"/>
                  </a:moveTo>
                  <a:cubicBezTo>
                    <a:pt x="568" y="0"/>
                    <a:pt x="0" y="114"/>
                    <a:pt x="7" y="953"/>
                  </a:cubicBezTo>
                  <a:cubicBezTo>
                    <a:pt x="24" y="2691"/>
                    <a:pt x="957" y="4423"/>
                    <a:pt x="1546" y="6031"/>
                  </a:cubicBezTo>
                  <a:cubicBezTo>
                    <a:pt x="2394" y="8355"/>
                    <a:pt x="5856" y="9432"/>
                    <a:pt x="5919" y="12125"/>
                  </a:cubicBezTo>
                  <a:cubicBezTo>
                    <a:pt x="5919" y="12180"/>
                    <a:pt x="5948" y="12232"/>
                    <a:pt x="5997" y="12261"/>
                  </a:cubicBezTo>
                  <a:cubicBezTo>
                    <a:pt x="6376" y="12449"/>
                    <a:pt x="6754" y="12610"/>
                    <a:pt x="7135" y="12778"/>
                  </a:cubicBezTo>
                  <a:cubicBezTo>
                    <a:pt x="6687" y="12431"/>
                    <a:pt x="6352" y="12024"/>
                    <a:pt x="6214" y="11519"/>
                  </a:cubicBezTo>
                  <a:cubicBezTo>
                    <a:pt x="5818" y="10076"/>
                    <a:pt x="4308" y="8837"/>
                    <a:pt x="3330" y="7812"/>
                  </a:cubicBezTo>
                  <a:cubicBezTo>
                    <a:pt x="2481" y="6917"/>
                    <a:pt x="1846" y="5936"/>
                    <a:pt x="1407" y="4778"/>
                  </a:cubicBezTo>
                  <a:cubicBezTo>
                    <a:pt x="1176" y="4177"/>
                    <a:pt x="960" y="3571"/>
                    <a:pt x="755" y="2965"/>
                  </a:cubicBezTo>
                  <a:cubicBezTo>
                    <a:pt x="340" y="2143"/>
                    <a:pt x="394" y="1733"/>
                    <a:pt x="917" y="1733"/>
                  </a:cubicBezTo>
                  <a:cubicBezTo>
                    <a:pt x="1336" y="1733"/>
                    <a:pt x="2058" y="1998"/>
                    <a:pt x="3082" y="2526"/>
                  </a:cubicBezTo>
                  <a:cubicBezTo>
                    <a:pt x="3106" y="2596"/>
                    <a:pt x="3167" y="2639"/>
                    <a:pt x="3232" y="2639"/>
                  </a:cubicBezTo>
                  <a:cubicBezTo>
                    <a:pt x="3269" y="2639"/>
                    <a:pt x="3306" y="2626"/>
                    <a:pt x="3338" y="2595"/>
                  </a:cubicBezTo>
                  <a:cubicBezTo>
                    <a:pt x="4268" y="1700"/>
                    <a:pt x="3942" y="2174"/>
                    <a:pt x="4459" y="1031"/>
                  </a:cubicBezTo>
                  <a:cubicBezTo>
                    <a:pt x="4516" y="908"/>
                    <a:pt x="4406" y="793"/>
                    <a:pt x="4305" y="793"/>
                  </a:cubicBezTo>
                  <a:cubicBezTo>
                    <a:pt x="4259" y="793"/>
                    <a:pt x="4215" y="817"/>
                    <a:pt x="4190" y="875"/>
                  </a:cubicBezTo>
                  <a:cubicBezTo>
                    <a:pt x="3921" y="1472"/>
                    <a:pt x="3675" y="1691"/>
                    <a:pt x="3441" y="1691"/>
                  </a:cubicBezTo>
                  <a:cubicBezTo>
                    <a:pt x="2799" y="1691"/>
                    <a:pt x="2249" y="36"/>
                    <a:pt x="1557" y="14"/>
                  </a:cubicBezTo>
                  <a:cubicBezTo>
                    <a:pt x="1419" y="10"/>
                    <a:pt x="1263" y="0"/>
                    <a:pt x="1104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908" name="Google Shape;8908;p57"/>
            <p:cNvSpPr/>
            <p:nvPr/>
          </p:nvSpPr>
          <p:spPr>
            <a:xfrm>
              <a:off x="5824675" y="3921725"/>
              <a:ext cx="90675" cy="31725"/>
            </a:xfrm>
            <a:custGeom>
              <a:rect b="b" l="l" r="r" t="t"/>
              <a:pathLst>
                <a:path extrusionOk="0" h="1269" w="3627">
                  <a:moveTo>
                    <a:pt x="1" y="1"/>
                  </a:moveTo>
                  <a:cubicBezTo>
                    <a:pt x="853" y="653"/>
                    <a:pt x="2163" y="1049"/>
                    <a:pt x="3627" y="1268"/>
                  </a:cubicBezTo>
                  <a:cubicBezTo>
                    <a:pt x="2386" y="945"/>
                    <a:pt x="1173" y="520"/>
                    <a:pt x="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909" name="Google Shape;8909;p57"/>
            <p:cNvSpPr/>
            <p:nvPr/>
          </p:nvSpPr>
          <p:spPr>
            <a:xfrm>
              <a:off x="5516775" y="3755850"/>
              <a:ext cx="747050" cy="258800"/>
            </a:xfrm>
            <a:custGeom>
              <a:rect b="b" l="l" r="r" t="t"/>
              <a:pathLst>
                <a:path extrusionOk="0" h="10352" w="29882">
                  <a:moveTo>
                    <a:pt x="86" y="1"/>
                  </a:moveTo>
                  <a:cubicBezTo>
                    <a:pt x="33" y="1"/>
                    <a:pt x="1" y="85"/>
                    <a:pt x="56" y="126"/>
                  </a:cubicBezTo>
                  <a:cubicBezTo>
                    <a:pt x="4539" y="3446"/>
                    <a:pt x="7842" y="7499"/>
                    <a:pt x="13411" y="8980"/>
                  </a:cubicBezTo>
                  <a:cubicBezTo>
                    <a:pt x="16414" y="9779"/>
                    <a:pt x="19137" y="10352"/>
                    <a:pt x="21849" y="10352"/>
                  </a:cubicBezTo>
                  <a:cubicBezTo>
                    <a:pt x="24413" y="10352"/>
                    <a:pt x="26966" y="9840"/>
                    <a:pt x="29737" y="8521"/>
                  </a:cubicBezTo>
                  <a:cubicBezTo>
                    <a:pt x="29882" y="8449"/>
                    <a:pt x="29791" y="8251"/>
                    <a:pt x="29654" y="8251"/>
                  </a:cubicBezTo>
                  <a:cubicBezTo>
                    <a:pt x="29633" y="8251"/>
                    <a:pt x="29610" y="8256"/>
                    <a:pt x="29587" y="8267"/>
                  </a:cubicBezTo>
                  <a:cubicBezTo>
                    <a:pt x="29269" y="8414"/>
                    <a:pt x="28958" y="8544"/>
                    <a:pt x="28649" y="8674"/>
                  </a:cubicBezTo>
                  <a:cubicBezTo>
                    <a:pt x="27571" y="7997"/>
                    <a:pt x="26612" y="7735"/>
                    <a:pt x="25494" y="7735"/>
                  </a:cubicBezTo>
                  <a:cubicBezTo>
                    <a:pt x="24990" y="7735"/>
                    <a:pt x="24455" y="7788"/>
                    <a:pt x="23862" y="7880"/>
                  </a:cubicBezTo>
                  <a:cubicBezTo>
                    <a:pt x="23082" y="8000"/>
                    <a:pt x="21466" y="8147"/>
                    <a:pt x="19645" y="8147"/>
                  </a:cubicBezTo>
                  <a:cubicBezTo>
                    <a:pt x="18440" y="8147"/>
                    <a:pt x="17145" y="8083"/>
                    <a:pt x="15943" y="7903"/>
                  </a:cubicBezTo>
                  <a:lnTo>
                    <a:pt x="15943" y="7903"/>
                  </a:lnTo>
                  <a:cubicBezTo>
                    <a:pt x="16659" y="8088"/>
                    <a:pt x="17386" y="8253"/>
                    <a:pt x="18149" y="8374"/>
                  </a:cubicBezTo>
                  <a:cubicBezTo>
                    <a:pt x="18631" y="8449"/>
                    <a:pt x="19122" y="8479"/>
                    <a:pt x="19617" y="8479"/>
                  </a:cubicBezTo>
                  <a:cubicBezTo>
                    <a:pt x="21451" y="8479"/>
                    <a:pt x="23355" y="8073"/>
                    <a:pt x="25177" y="8073"/>
                  </a:cubicBezTo>
                  <a:cubicBezTo>
                    <a:pt x="26320" y="8073"/>
                    <a:pt x="27431" y="8233"/>
                    <a:pt x="28473" y="8752"/>
                  </a:cubicBezTo>
                  <a:cubicBezTo>
                    <a:pt x="26183" y="9663"/>
                    <a:pt x="24022" y="10020"/>
                    <a:pt x="21877" y="10020"/>
                  </a:cubicBezTo>
                  <a:cubicBezTo>
                    <a:pt x="18680" y="10020"/>
                    <a:pt x="15520" y="9227"/>
                    <a:pt x="12028" y="8296"/>
                  </a:cubicBezTo>
                  <a:cubicBezTo>
                    <a:pt x="7337" y="7043"/>
                    <a:pt x="4020" y="2678"/>
                    <a:pt x="122" y="13"/>
                  </a:cubicBezTo>
                  <a:cubicBezTo>
                    <a:pt x="110" y="5"/>
                    <a:pt x="98" y="1"/>
                    <a:pt x="8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910" name="Google Shape;8910;p57"/>
            <p:cNvSpPr/>
            <p:nvPr/>
          </p:nvSpPr>
          <p:spPr>
            <a:xfrm>
              <a:off x="5788675" y="3606475"/>
              <a:ext cx="8175" cy="6375"/>
            </a:xfrm>
            <a:custGeom>
              <a:rect b="b" l="l" r="r" t="t"/>
              <a:pathLst>
                <a:path extrusionOk="0" h="255" w="327">
                  <a:moveTo>
                    <a:pt x="165" y="0"/>
                  </a:moveTo>
                  <a:cubicBezTo>
                    <a:pt x="0" y="0"/>
                    <a:pt x="0" y="254"/>
                    <a:pt x="165" y="254"/>
                  </a:cubicBezTo>
                  <a:cubicBezTo>
                    <a:pt x="326" y="254"/>
                    <a:pt x="326" y="0"/>
                    <a:pt x="16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911" name="Google Shape;8911;p57"/>
            <p:cNvSpPr/>
            <p:nvPr/>
          </p:nvSpPr>
          <p:spPr>
            <a:xfrm>
              <a:off x="5590950" y="3167925"/>
              <a:ext cx="491425" cy="517425"/>
            </a:xfrm>
            <a:custGeom>
              <a:rect b="b" l="l" r="r" t="t"/>
              <a:pathLst>
                <a:path extrusionOk="0" h="20697" w="19657">
                  <a:moveTo>
                    <a:pt x="19231" y="1"/>
                  </a:moveTo>
                  <a:cubicBezTo>
                    <a:pt x="19186" y="1"/>
                    <a:pt x="19144" y="22"/>
                    <a:pt x="19122" y="73"/>
                  </a:cubicBezTo>
                  <a:cubicBezTo>
                    <a:pt x="18487" y="1557"/>
                    <a:pt x="17136" y="2518"/>
                    <a:pt x="16466" y="3999"/>
                  </a:cubicBezTo>
                  <a:cubicBezTo>
                    <a:pt x="16423" y="4089"/>
                    <a:pt x="16449" y="4239"/>
                    <a:pt x="16570" y="4256"/>
                  </a:cubicBezTo>
                  <a:cubicBezTo>
                    <a:pt x="17197" y="4346"/>
                    <a:pt x="19405" y="4441"/>
                    <a:pt x="18915" y="5584"/>
                  </a:cubicBezTo>
                  <a:cubicBezTo>
                    <a:pt x="18915" y="5583"/>
                    <a:pt x="18915" y="5583"/>
                    <a:pt x="18915" y="5583"/>
                  </a:cubicBezTo>
                  <a:lnTo>
                    <a:pt x="18915" y="5583"/>
                  </a:lnTo>
                  <a:cubicBezTo>
                    <a:pt x="18901" y="5583"/>
                    <a:pt x="17691" y="7559"/>
                    <a:pt x="17128" y="7559"/>
                  </a:cubicBezTo>
                  <a:cubicBezTo>
                    <a:pt x="17058" y="7559"/>
                    <a:pt x="16998" y="7528"/>
                    <a:pt x="16951" y="7458"/>
                  </a:cubicBezTo>
                  <a:cubicBezTo>
                    <a:pt x="16564" y="6881"/>
                    <a:pt x="15886" y="5888"/>
                    <a:pt x="15083" y="5888"/>
                  </a:cubicBezTo>
                  <a:cubicBezTo>
                    <a:pt x="14015" y="5888"/>
                    <a:pt x="13646" y="7640"/>
                    <a:pt x="12237" y="7640"/>
                  </a:cubicBezTo>
                  <a:cubicBezTo>
                    <a:pt x="12021" y="7640"/>
                    <a:pt x="11327" y="8376"/>
                    <a:pt x="11362" y="8376"/>
                  </a:cubicBezTo>
                  <a:cubicBezTo>
                    <a:pt x="11369" y="8376"/>
                    <a:pt x="11398" y="8353"/>
                    <a:pt x="11457" y="8298"/>
                  </a:cubicBezTo>
                  <a:lnTo>
                    <a:pt x="11457" y="8298"/>
                  </a:lnTo>
                  <a:cubicBezTo>
                    <a:pt x="10118" y="9540"/>
                    <a:pt x="9295" y="9947"/>
                    <a:pt x="7416" y="10074"/>
                  </a:cubicBezTo>
                  <a:cubicBezTo>
                    <a:pt x="7326" y="10079"/>
                    <a:pt x="7237" y="10166"/>
                    <a:pt x="7271" y="10261"/>
                  </a:cubicBezTo>
                  <a:cubicBezTo>
                    <a:pt x="7571" y="11096"/>
                    <a:pt x="7938" y="11598"/>
                    <a:pt x="8533" y="12251"/>
                  </a:cubicBezTo>
                  <a:cubicBezTo>
                    <a:pt x="9338" y="13128"/>
                    <a:pt x="9535" y="13841"/>
                    <a:pt x="9379" y="14534"/>
                  </a:cubicBezTo>
                  <a:cubicBezTo>
                    <a:pt x="9342" y="14477"/>
                    <a:pt x="9284" y="14434"/>
                    <a:pt x="9223" y="14434"/>
                  </a:cubicBezTo>
                  <a:cubicBezTo>
                    <a:pt x="9183" y="14434"/>
                    <a:pt x="9141" y="14453"/>
                    <a:pt x="9104" y="14499"/>
                  </a:cubicBezTo>
                  <a:cubicBezTo>
                    <a:pt x="8516" y="15233"/>
                    <a:pt x="7973" y="16001"/>
                    <a:pt x="7427" y="16763"/>
                  </a:cubicBezTo>
                  <a:cubicBezTo>
                    <a:pt x="8019" y="15738"/>
                    <a:pt x="8605" y="14710"/>
                    <a:pt x="9087" y="13625"/>
                  </a:cubicBezTo>
                  <a:cubicBezTo>
                    <a:pt x="9147" y="13489"/>
                    <a:pt x="9043" y="13340"/>
                    <a:pt x="8921" y="13340"/>
                  </a:cubicBezTo>
                  <a:cubicBezTo>
                    <a:pt x="8879" y="13340"/>
                    <a:pt x="8835" y="13357"/>
                    <a:pt x="8796" y="13400"/>
                  </a:cubicBezTo>
                  <a:cubicBezTo>
                    <a:pt x="8074" y="14144"/>
                    <a:pt x="7404" y="14921"/>
                    <a:pt x="6749" y="15724"/>
                  </a:cubicBezTo>
                  <a:cubicBezTo>
                    <a:pt x="6748" y="15724"/>
                    <a:pt x="6748" y="15724"/>
                    <a:pt x="6747" y="15724"/>
                  </a:cubicBezTo>
                  <a:lnTo>
                    <a:pt x="6747" y="15724"/>
                  </a:lnTo>
                  <a:cubicBezTo>
                    <a:pt x="7295" y="14850"/>
                    <a:pt x="7803" y="13953"/>
                    <a:pt x="8152" y="12946"/>
                  </a:cubicBezTo>
                  <a:cubicBezTo>
                    <a:pt x="8197" y="12818"/>
                    <a:pt x="8089" y="12732"/>
                    <a:pt x="7979" y="12732"/>
                  </a:cubicBezTo>
                  <a:cubicBezTo>
                    <a:pt x="7934" y="12732"/>
                    <a:pt x="7890" y="12745"/>
                    <a:pt x="7854" y="12776"/>
                  </a:cubicBezTo>
                  <a:cubicBezTo>
                    <a:pt x="7566" y="13027"/>
                    <a:pt x="7291" y="13296"/>
                    <a:pt x="7032" y="13579"/>
                  </a:cubicBezTo>
                  <a:cubicBezTo>
                    <a:pt x="7300" y="13076"/>
                    <a:pt x="7514" y="12545"/>
                    <a:pt x="7670" y="11999"/>
                  </a:cubicBezTo>
                  <a:cubicBezTo>
                    <a:pt x="7703" y="11881"/>
                    <a:pt x="7608" y="11793"/>
                    <a:pt x="7507" y="11793"/>
                  </a:cubicBezTo>
                  <a:cubicBezTo>
                    <a:pt x="7467" y="11793"/>
                    <a:pt x="7427" y="11807"/>
                    <a:pt x="7392" y="11838"/>
                  </a:cubicBezTo>
                  <a:cubicBezTo>
                    <a:pt x="6059" y="13079"/>
                    <a:pt x="4918" y="14474"/>
                    <a:pt x="3810" y="15917"/>
                  </a:cubicBezTo>
                  <a:cubicBezTo>
                    <a:pt x="3082" y="16864"/>
                    <a:pt x="2369" y="17820"/>
                    <a:pt x="1621" y="18752"/>
                  </a:cubicBezTo>
                  <a:cubicBezTo>
                    <a:pt x="1367" y="19061"/>
                    <a:pt x="1110" y="19367"/>
                    <a:pt x="848" y="19667"/>
                  </a:cubicBezTo>
                  <a:cubicBezTo>
                    <a:pt x="822" y="19699"/>
                    <a:pt x="403" y="20327"/>
                    <a:pt x="393" y="20327"/>
                  </a:cubicBezTo>
                  <a:cubicBezTo>
                    <a:pt x="389" y="20327"/>
                    <a:pt x="443" y="20239"/>
                    <a:pt x="596" y="19999"/>
                  </a:cubicBezTo>
                  <a:cubicBezTo>
                    <a:pt x="605" y="19984"/>
                    <a:pt x="591" y="19967"/>
                    <a:pt x="577" y="19967"/>
                  </a:cubicBezTo>
                  <a:cubicBezTo>
                    <a:pt x="573" y="19967"/>
                    <a:pt x="568" y="19969"/>
                    <a:pt x="565" y="19973"/>
                  </a:cubicBezTo>
                  <a:cubicBezTo>
                    <a:pt x="391" y="20170"/>
                    <a:pt x="221" y="20366"/>
                    <a:pt x="51" y="20565"/>
                  </a:cubicBezTo>
                  <a:cubicBezTo>
                    <a:pt x="0" y="20622"/>
                    <a:pt x="47" y="20696"/>
                    <a:pt x="104" y="20696"/>
                  </a:cubicBezTo>
                  <a:cubicBezTo>
                    <a:pt x="122" y="20696"/>
                    <a:pt x="140" y="20689"/>
                    <a:pt x="158" y="20672"/>
                  </a:cubicBezTo>
                  <a:cubicBezTo>
                    <a:pt x="2199" y="18743"/>
                    <a:pt x="3743" y="16359"/>
                    <a:pt x="5542" y="14217"/>
                  </a:cubicBezTo>
                  <a:cubicBezTo>
                    <a:pt x="5926" y="13758"/>
                    <a:pt x="6339" y="13324"/>
                    <a:pt x="6754" y="12891"/>
                  </a:cubicBezTo>
                  <a:cubicBezTo>
                    <a:pt x="7023" y="12614"/>
                    <a:pt x="7161" y="12504"/>
                    <a:pt x="7213" y="12504"/>
                  </a:cubicBezTo>
                  <a:cubicBezTo>
                    <a:pt x="7380" y="12504"/>
                    <a:pt x="6651" y="13639"/>
                    <a:pt x="6477" y="13945"/>
                  </a:cubicBezTo>
                  <a:cubicBezTo>
                    <a:pt x="6067" y="14664"/>
                    <a:pt x="5556" y="15322"/>
                    <a:pt x="5034" y="15975"/>
                  </a:cubicBezTo>
                  <a:cubicBezTo>
                    <a:pt x="4569" y="16431"/>
                    <a:pt x="4370" y="16685"/>
                    <a:pt x="4430" y="16734"/>
                  </a:cubicBezTo>
                  <a:cubicBezTo>
                    <a:pt x="4303" y="16896"/>
                    <a:pt x="4173" y="17060"/>
                    <a:pt x="4049" y="17222"/>
                  </a:cubicBezTo>
                  <a:cubicBezTo>
                    <a:pt x="3962" y="17339"/>
                    <a:pt x="4088" y="17481"/>
                    <a:pt x="4209" y="17481"/>
                  </a:cubicBezTo>
                  <a:cubicBezTo>
                    <a:pt x="4248" y="17481"/>
                    <a:pt x="4287" y="17466"/>
                    <a:pt x="4318" y="17430"/>
                  </a:cubicBezTo>
                  <a:cubicBezTo>
                    <a:pt x="5459" y="16095"/>
                    <a:pt x="6422" y="14616"/>
                    <a:pt x="7681" y="13382"/>
                  </a:cubicBezTo>
                  <a:lnTo>
                    <a:pt x="7681" y="13382"/>
                  </a:lnTo>
                  <a:cubicBezTo>
                    <a:pt x="7096" y="13959"/>
                    <a:pt x="6721" y="15160"/>
                    <a:pt x="6267" y="15865"/>
                  </a:cubicBezTo>
                  <a:cubicBezTo>
                    <a:pt x="5735" y="16685"/>
                    <a:pt x="5175" y="17485"/>
                    <a:pt x="4670" y="18319"/>
                  </a:cubicBezTo>
                  <a:cubicBezTo>
                    <a:pt x="4590" y="18449"/>
                    <a:pt x="4715" y="18599"/>
                    <a:pt x="4840" y="18599"/>
                  </a:cubicBezTo>
                  <a:cubicBezTo>
                    <a:pt x="4882" y="18599"/>
                    <a:pt x="4925" y="18582"/>
                    <a:pt x="4959" y="18541"/>
                  </a:cubicBezTo>
                  <a:cubicBezTo>
                    <a:pt x="6027" y="17222"/>
                    <a:pt x="7060" y="15877"/>
                    <a:pt x="8186" y="14606"/>
                  </a:cubicBezTo>
                  <a:lnTo>
                    <a:pt x="8186" y="14606"/>
                  </a:lnTo>
                  <a:cubicBezTo>
                    <a:pt x="7424" y="16076"/>
                    <a:pt x="6532" y="17473"/>
                    <a:pt x="5767" y="18945"/>
                  </a:cubicBezTo>
                  <a:cubicBezTo>
                    <a:pt x="5696" y="19081"/>
                    <a:pt x="5815" y="19237"/>
                    <a:pt x="5940" y="19237"/>
                  </a:cubicBezTo>
                  <a:cubicBezTo>
                    <a:pt x="5984" y="19237"/>
                    <a:pt x="6027" y="19218"/>
                    <a:pt x="6064" y="19174"/>
                  </a:cubicBezTo>
                  <a:cubicBezTo>
                    <a:pt x="7208" y="17820"/>
                    <a:pt x="8158" y="16324"/>
                    <a:pt x="9249" y="14930"/>
                  </a:cubicBezTo>
                  <a:lnTo>
                    <a:pt x="9249" y="14930"/>
                  </a:lnTo>
                  <a:cubicBezTo>
                    <a:pt x="9012" y="15513"/>
                    <a:pt x="8567" y="16102"/>
                    <a:pt x="8056" y="16783"/>
                  </a:cubicBezTo>
                  <a:cubicBezTo>
                    <a:pt x="8050" y="16793"/>
                    <a:pt x="8060" y="16804"/>
                    <a:pt x="8069" y="16804"/>
                  </a:cubicBezTo>
                  <a:cubicBezTo>
                    <a:pt x="8073" y="16804"/>
                    <a:pt x="8077" y="16802"/>
                    <a:pt x="8080" y="16798"/>
                  </a:cubicBezTo>
                  <a:cubicBezTo>
                    <a:pt x="8449" y="16313"/>
                    <a:pt x="10158" y="14702"/>
                    <a:pt x="9893" y="13925"/>
                  </a:cubicBezTo>
                  <a:cubicBezTo>
                    <a:pt x="9474" y="12698"/>
                    <a:pt x="6985" y="10608"/>
                    <a:pt x="8960" y="10244"/>
                  </a:cubicBezTo>
                  <a:cubicBezTo>
                    <a:pt x="10864" y="9889"/>
                    <a:pt x="11629" y="7984"/>
                    <a:pt x="13540" y="7984"/>
                  </a:cubicBezTo>
                  <a:cubicBezTo>
                    <a:pt x="13542" y="7984"/>
                    <a:pt x="13543" y="7984"/>
                    <a:pt x="13545" y="7984"/>
                  </a:cubicBezTo>
                  <a:cubicBezTo>
                    <a:pt x="13712" y="7984"/>
                    <a:pt x="14112" y="7559"/>
                    <a:pt x="14099" y="7559"/>
                  </a:cubicBezTo>
                  <a:lnTo>
                    <a:pt x="14099" y="7559"/>
                  </a:lnTo>
                  <a:cubicBezTo>
                    <a:pt x="14098" y="7559"/>
                    <a:pt x="14095" y="7561"/>
                    <a:pt x="14090" y="7565"/>
                  </a:cubicBezTo>
                  <a:cubicBezTo>
                    <a:pt x="14490" y="7222"/>
                    <a:pt x="15202" y="6670"/>
                    <a:pt x="15781" y="6670"/>
                  </a:cubicBezTo>
                  <a:cubicBezTo>
                    <a:pt x="16197" y="6670"/>
                    <a:pt x="16545" y="6955"/>
                    <a:pt x="16657" y="7810"/>
                  </a:cubicBezTo>
                  <a:cubicBezTo>
                    <a:pt x="16670" y="7907"/>
                    <a:pt x="16742" y="7985"/>
                    <a:pt x="16830" y="7985"/>
                  </a:cubicBezTo>
                  <a:cubicBezTo>
                    <a:pt x="16858" y="7985"/>
                    <a:pt x="16887" y="7978"/>
                    <a:pt x="16917" y="7960"/>
                  </a:cubicBezTo>
                  <a:cubicBezTo>
                    <a:pt x="18320" y="7169"/>
                    <a:pt x="18972" y="6315"/>
                    <a:pt x="19610" y="4831"/>
                  </a:cubicBezTo>
                  <a:cubicBezTo>
                    <a:pt x="19656" y="4741"/>
                    <a:pt x="19633" y="4597"/>
                    <a:pt x="19512" y="4577"/>
                  </a:cubicBezTo>
                  <a:cubicBezTo>
                    <a:pt x="17610" y="4251"/>
                    <a:pt x="16429" y="4089"/>
                    <a:pt x="18138" y="2158"/>
                  </a:cubicBezTo>
                  <a:cubicBezTo>
                    <a:pt x="18715" y="1508"/>
                    <a:pt x="19117" y="1011"/>
                    <a:pt x="19382" y="183"/>
                  </a:cubicBezTo>
                  <a:cubicBezTo>
                    <a:pt x="19415" y="82"/>
                    <a:pt x="19319" y="1"/>
                    <a:pt x="1923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912" name="Google Shape;8912;p57"/>
            <p:cNvSpPr/>
            <p:nvPr/>
          </p:nvSpPr>
          <p:spPr>
            <a:xfrm>
              <a:off x="5996400" y="2979625"/>
              <a:ext cx="227725" cy="171275"/>
            </a:xfrm>
            <a:custGeom>
              <a:rect b="b" l="l" r="r" t="t"/>
              <a:pathLst>
                <a:path extrusionOk="0" h="6851" w="9109">
                  <a:moveTo>
                    <a:pt x="4161" y="1"/>
                  </a:moveTo>
                  <a:cubicBezTo>
                    <a:pt x="3709" y="1"/>
                    <a:pt x="3360" y="207"/>
                    <a:pt x="3020" y="624"/>
                  </a:cubicBezTo>
                  <a:cubicBezTo>
                    <a:pt x="2122" y="1730"/>
                    <a:pt x="1934" y="3159"/>
                    <a:pt x="358" y="3581"/>
                  </a:cubicBezTo>
                  <a:cubicBezTo>
                    <a:pt x="254" y="3610"/>
                    <a:pt x="222" y="3722"/>
                    <a:pt x="266" y="3812"/>
                  </a:cubicBezTo>
                  <a:cubicBezTo>
                    <a:pt x="797" y="4972"/>
                    <a:pt x="1588" y="6274"/>
                    <a:pt x="2783" y="6846"/>
                  </a:cubicBezTo>
                  <a:cubicBezTo>
                    <a:pt x="2790" y="6849"/>
                    <a:pt x="2797" y="6851"/>
                    <a:pt x="2805" y="6851"/>
                  </a:cubicBezTo>
                  <a:cubicBezTo>
                    <a:pt x="2848" y="6851"/>
                    <a:pt x="2889" y="6797"/>
                    <a:pt x="2847" y="6762"/>
                  </a:cubicBezTo>
                  <a:cubicBezTo>
                    <a:pt x="2298" y="6338"/>
                    <a:pt x="0" y="4115"/>
                    <a:pt x="1065" y="3682"/>
                  </a:cubicBezTo>
                  <a:cubicBezTo>
                    <a:pt x="1761" y="3399"/>
                    <a:pt x="2212" y="2665"/>
                    <a:pt x="2575" y="2048"/>
                  </a:cubicBezTo>
                  <a:cubicBezTo>
                    <a:pt x="2755" y="1740"/>
                    <a:pt x="3571" y="215"/>
                    <a:pt x="4146" y="215"/>
                  </a:cubicBezTo>
                  <a:cubicBezTo>
                    <a:pt x="4272" y="215"/>
                    <a:pt x="4387" y="288"/>
                    <a:pt x="4481" y="466"/>
                  </a:cubicBezTo>
                  <a:cubicBezTo>
                    <a:pt x="4767" y="997"/>
                    <a:pt x="5133" y="1496"/>
                    <a:pt x="5485" y="1984"/>
                  </a:cubicBezTo>
                  <a:cubicBezTo>
                    <a:pt x="6066" y="2792"/>
                    <a:pt x="6972" y="4276"/>
                    <a:pt x="8061" y="4424"/>
                  </a:cubicBezTo>
                  <a:cubicBezTo>
                    <a:pt x="8096" y="4429"/>
                    <a:pt x="8131" y="4431"/>
                    <a:pt x="8163" y="4431"/>
                  </a:cubicBezTo>
                  <a:cubicBezTo>
                    <a:pt x="9108" y="4431"/>
                    <a:pt x="8736" y="2396"/>
                    <a:pt x="8641" y="1944"/>
                  </a:cubicBezTo>
                  <a:cubicBezTo>
                    <a:pt x="8627" y="1875"/>
                    <a:pt x="8568" y="1843"/>
                    <a:pt x="8509" y="1843"/>
                  </a:cubicBezTo>
                  <a:cubicBezTo>
                    <a:pt x="8434" y="1843"/>
                    <a:pt x="8357" y="1893"/>
                    <a:pt x="8364" y="1981"/>
                  </a:cubicBezTo>
                  <a:cubicBezTo>
                    <a:pt x="8385" y="2350"/>
                    <a:pt x="8673" y="4050"/>
                    <a:pt x="8055" y="4050"/>
                  </a:cubicBezTo>
                  <a:cubicBezTo>
                    <a:pt x="7990" y="4050"/>
                    <a:pt x="7916" y="4031"/>
                    <a:pt x="7830" y="3991"/>
                  </a:cubicBezTo>
                  <a:cubicBezTo>
                    <a:pt x="7307" y="3742"/>
                    <a:pt x="6880" y="3179"/>
                    <a:pt x="6513" y="2749"/>
                  </a:cubicBezTo>
                  <a:cubicBezTo>
                    <a:pt x="5942" y="2079"/>
                    <a:pt x="4983" y="1060"/>
                    <a:pt x="4729" y="183"/>
                  </a:cubicBezTo>
                  <a:cubicBezTo>
                    <a:pt x="4712" y="122"/>
                    <a:pt x="4665" y="76"/>
                    <a:pt x="4608" y="58"/>
                  </a:cubicBezTo>
                  <a:cubicBezTo>
                    <a:pt x="4447" y="20"/>
                    <a:pt x="4299" y="1"/>
                    <a:pt x="416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913" name="Google Shape;8913;p57"/>
            <p:cNvSpPr/>
            <p:nvPr/>
          </p:nvSpPr>
          <p:spPr>
            <a:xfrm>
              <a:off x="6186125" y="2701725"/>
              <a:ext cx="225450" cy="340000"/>
            </a:xfrm>
            <a:custGeom>
              <a:rect b="b" l="l" r="r" t="t"/>
              <a:pathLst>
                <a:path extrusionOk="0" h="13600" w="9018">
                  <a:moveTo>
                    <a:pt x="8802" y="1"/>
                  </a:moveTo>
                  <a:cubicBezTo>
                    <a:pt x="8731" y="1"/>
                    <a:pt x="8659" y="39"/>
                    <a:pt x="8630" y="126"/>
                  </a:cubicBezTo>
                  <a:cubicBezTo>
                    <a:pt x="7501" y="3530"/>
                    <a:pt x="4773" y="6177"/>
                    <a:pt x="1791" y="8088"/>
                  </a:cubicBezTo>
                  <a:cubicBezTo>
                    <a:pt x="1" y="9234"/>
                    <a:pt x="1369" y="12104"/>
                    <a:pt x="215" y="13490"/>
                  </a:cubicBezTo>
                  <a:cubicBezTo>
                    <a:pt x="175" y="13538"/>
                    <a:pt x="214" y="13600"/>
                    <a:pt x="261" y="13600"/>
                  </a:cubicBezTo>
                  <a:cubicBezTo>
                    <a:pt x="275" y="13600"/>
                    <a:pt x="290" y="13594"/>
                    <a:pt x="304" y="13579"/>
                  </a:cubicBezTo>
                  <a:cubicBezTo>
                    <a:pt x="1006" y="12840"/>
                    <a:pt x="1087" y="12430"/>
                    <a:pt x="977" y="11379"/>
                  </a:cubicBezTo>
                  <a:cubicBezTo>
                    <a:pt x="755" y="9191"/>
                    <a:pt x="1912" y="8692"/>
                    <a:pt x="3229" y="7525"/>
                  </a:cubicBezTo>
                  <a:cubicBezTo>
                    <a:pt x="5723" y="5311"/>
                    <a:pt x="7894" y="3469"/>
                    <a:pt x="8974" y="221"/>
                  </a:cubicBezTo>
                  <a:cubicBezTo>
                    <a:pt x="9017" y="87"/>
                    <a:pt x="8910" y="1"/>
                    <a:pt x="880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914" name="Google Shape;8914;p57"/>
            <p:cNvSpPr/>
            <p:nvPr/>
          </p:nvSpPr>
          <p:spPr>
            <a:xfrm>
              <a:off x="6187425" y="2719500"/>
              <a:ext cx="405000" cy="468050"/>
            </a:xfrm>
            <a:custGeom>
              <a:rect b="b" l="l" r="r" t="t"/>
              <a:pathLst>
                <a:path extrusionOk="0" h="18722" w="16200">
                  <a:moveTo>
                    <a:pt x="9192" y="0"/>
                  </a:moveTo>
                  <a:cubicBezTo>
                    <a:pt x="9126" y="0"/>
                    <a:pt x="9058" y="44"/>
                    <a:pt x="9066" y="119"/>
                  </a:cubicBezTo>
                  <a:cubicBezTo>
                    <a:pt x="9355" y="2894"/>
                    <a:pt x="7559" y="5362"/>
                    <a:pt x="6820" y="7955"/>
                  </a:cubicBezTo>
                  <a:cubicBezTo>
                    <a:pt x="6739" y="8232"/>
                    <a:pt x="6797" y="8552"/>
                    <a:pt x="6875" y="8827"/>
                  </a:cubicBezTo>
                  <a:cubicBezTo>
                    <a:pt x="7516" y="11055"/>
                    <a:pt x="5657" y="12161"/>
                    <a:pt x="4190" y="13007"/>
                  </a:cubicBezTo>
                  <a:cubicBezTo>
                    <a:pt x="1725" y="14427"/>
                    <a:pt x="310" y="15553"/>
                    <a:pt x="13" y="18521"/>
                  </a:cubicBezTo>
                  <a:cubicBezTo>
                    <a:pt x="1" y="18628"/>
                    <a:pt x="111" y="18709"/>
                    <a:pt x="206" y="18715"/>
                  </a:cubicBezTo>
                  <a:cubicBezTo>
                    <a:pt x="277" y="18719"/>
                    <a:pt x="349" y="18721"/>
                    <a:pt x="420" y="18721"/>
                  </a:cubicBezTo>
                  <a:cubicBezTo>
                    <a:pt x="3416" y="18721"/>
                    <a:pt x="6998" y="15027"/>
                    <a:pt x="9020" y="13183"/>
                  </a:cubicBezTo>
                  <a:cubicBezTo>
                    <a:pt x="10544" y="11789"/>
                    <a:pt x="10908" y="10504"/>
                    <a:pt x="11379" y="8454"/>
                  </a:cubicBezTo>
                  <a:cubicBezTo>
                    <a:pt x="12046" y="5558"/>
                    <a:pt x="15256" y="5195"/>
                    <a:pt x="16154" y="2576"/>
                  </a:cubicBezTo>
                  <a:cubicBezTo>
                    <a:pt x="16199" y="2444"/>
                    <a:pt x="16090" y="2356"/>
                    <a:pt x="15979" y="2356"/>
                  </a:cubicBezTo>
                  <a:cubicBezTo>
                    <a:pt x="15907" y="2356"/>
                    <a:pt x="15834" y="2394"/>
                    <a:pt x="15804" y="2481"/>
                  </a:cubicBezTo>
                  <a:cubicBezTo>
                    <a:pt x="14930" y="4970"/>
                    <a:pt x="12871" y="4565"/>
                    <a:pt x="11875" y="6378"/>
                  </a:cubicBezTo>
                  <a:cubicBezTo>
                    <a:pt x="10784" y="8359"/>
                    <a:pt x="10842" y="10770"/>
                    <a:pt x="9216" y="12461"/>
                  </a:cubicBezTo>
                  <a:cubicBezTo>
                    <a:pt x="7972" y="13758"/>
                    <a:pt x="6494" y="14863"/>
                    <a:pt x="5053" y="15920"/>
                  </a:cubicBezTo>
                  <a:cubicBezTo>
                    <a:pt x="4445" y="16366"/>
                    <a:pt x="2233" y="18074"/>
                    <a:pt x="1173" y="18074"/>
                  </a:cubicBezTo>
                  <a:cubicBezTo>
                    <a:pt x="703" y="18074"/>
                    <a:pt x="460" y="17737"/>
                    <a:pt x="685" y="16803"/>
                  </a:cubicBezTo>
                  <a:cubicBezTo>
                    <a:pt x="1418" y="13769"/>
                    <a:pt x="5873" y="13186"/>
                    <a:pt x="7380" y="10513"/>
                  </a:cubicBezTo>
                  <a:cubicBezTo>
                    <a:pt x="8393" y="8714"/>
                    <a:pt x="7906" y="5836"/>
                    <a:pt x="8847" y="3734"/>
                  </a:cubicBezTo>
                  <a:cubicBezTo>
                    <a:pt x="9424" y="2446"/>
                    <a:pt x="9528" y="1479"/>
                    <a:pt x="9303" y="88"/>
                  </a:cubicBezTo>
                  <a:cubicBezTo>
                    <a:pt x="9294" y="28"/>
                    <a:pt x="9244" y="0"/>
                    <a:pt x="919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915" name="Google Shape;8915;p57"/>
            <p:cNvSpPr/>
            <p:nvPr/>
          </p:nvSpPr>
          <p:spPr>
            <a:xfrm>
              <a:off x="6328025" y="2219625"/>
              <a:ext cx="575775" cy="590850"/>
            </a:xfrm>
            <a:custGeom>
              <a:rect b="b" l="l" r="r" t="t"/>
              <a:pathLst>
                <a:path extrusionOk="0" h="23634" w="23031">
                  <a:moveTo>
                    <a:pt x="22854" y="0"/>
                  </a:moveTo>
                  <a:cubicBezTo>
                    <a:pt x="22850" y="0"/>
                    <a:pt x="22847" y="0"/>
                    <a:pt x="22843" y="1"/>
                  </a:cubicBezTo>
                  <a:cubicBezTo>
                    <a:pt x="21490" y="130"/>
                    <a:pt x="20759" y="1531"/>
                    <a:pt x="19663" y="1531"/>
                  </a:cubicBezTo>
                  <a:cubicBezTo>
                    <a:pt x="19287" y="1531"/>
                    <a:pt x="18869" y="1366"/>
                    <a:pt x="18368" y="930"/>
                  </a:cubicBezTo>
                  <a:cubicBezTo>
                    <a:pt x="18331" y="899"/>
                    <a:pt x="18282" y="877"/>
                    <a:pt x="18234" y="877"/>
                  </a:cubicBezTo>
                  <a:cubicBezTo>
                    <a:pt x="18206" y="877"/>
                    <a:pt x="18179" y="884"/>
                    <a:pt x="18154" y="901"/>
                  </a:cubicBezTo>
                  <a:cubicBezTo>
                    <a:pt x="16208" y="2299"/>
                    <a:pt x="15426" y="5639"/>
                    <a:pt x="12864" y="5639"/>
                  </a:cubicBezTo>
                  <a:cubicBezTo>
                    <a:pt x="12326" y="5639"/>
                    <a:pt x="11709" y="5492"/>
                    <a:pt x="10986" y="5148"/>
                  </a:cubicBezTo>
                  <a:cubicBezTo>
                    <a:pt x="10473" y="4904"/>
                    <a:pt x="9883" y="4794"/>
                    <a:pt x="9287" y="4794"/>
                  </a:cubicBezTo>
                  <a:cubicBezTo>
                    <a:pt x="8579" y="4794"/>
                    <a:pt x="7861" y="4949"/>
                    <a:pt x="7253" y="5217"/>
                  </a:cubicBezTo>
                  <a:cubicBezTo>
                    <a:pt x="6032" y="5754"/>
                    <a:pt x="1" y="9268"/>
                    <a:pt x="2048" y="11603"/>
                  </a:cubicBezTo>
                  <a:cubicBezTo>
                    <a:pt x="3500" y="13264"/>
                    <a:pt x="6950" y="12536"/>
                    <a:pt x="7322" y="15423"/>
                  </a:cubicBezTo>
                  <a:cubicBezTo>
                    <a:pt x="7579" y="17427"/>
                    <a:pt x="6525" y="19909"/>
                    <a:pt x="6603" y="22008"/>
                  </a:cubicBezTo>
                  <a:cubicBezTo>
                    <a:pt x="6649" y="23211"/>
                    <a:pt x="7077" y="23633"/>
                    <a:pt x="7646" y="23633"/>
                  </a:cubicBezTo>
                  <a:cubicBezTo>
                    <a:pt x="8439" y="23633"/>
                    <a:pt x="9507" y="22812"/>
                    <a:pt x="10195" y="22144"/>
                  </a:cubicBezTo>
                  <a:cubicBezTo>
                    <a:pt x="10256" y="22085"/>
                    <a:pt x="10201" y="22008"/>
                    <a:pt x="10135" y="22008"/>
                  </a:cubicBezTo>
                  <a:cubicBezTo>
                    <a:pt x="10117" y="22008"/>
                    <a:pt x="10097" y="22014"/>
                    <a:pt x="10079" y="22028"/>
                  </a:cubicBezTo>
                  <a:cubicBezTo>
                    <a:pt x="9209" y="22752"/>
                    <a:pt x="8568" y="23055"/>
                    <a:pt x="8103" y="23055"/>
                  </a:cubicBezTo>
                  <a:cubicBezTo>
                    <a:pt x="5994" y="23055"/>
                    <a:pt x="7520" y="16814"/>
                    <a:pt x="7669" y="15423"/>
                  </a:cubicBezTo>
                  <a:cubicBezTo>
                    <a:pt x="7813" y="14057"/>
                    <a:pt x="6147" y="13113"/>
                    <a:pt x="5154" y="12594"/>
                  </a:cubicBezTo>
                  <a:cubicBezTo>
                    <a:pt x="4138" y="12065"/>
                    <a:pt x="1961" y="12319"/>
                    <a:pt x="2377" y="10125"/>
                  </a:cubicBezTo>
                  <a:cubicBezTo>
                    <a:pt x="2917" y="7273"/>
                    <a:pt x="6416" y="5350"/>
                    <a:pt x="9345" y="5350"/>
                  </a:cubicBezTo>
                  <a:cubicBezTo>
                    <a:pt x="10143" y="5350"/>
                    <a:pt x="10898" y="5492"/>
                    <a:pt x="11540" y="5798"/>
                  </a:cubicBezTo>
                  <a:cubicBezTo>
                    <a:pt x="12185" y="6105"/>
                    <a:pt x="12733" y="6258"/>
                    <a:pt x="13243" y="6258"/>
                  </a:cubicBezTo>
                  <a:cubicBezTo>
                    <a:pt x="14041" y="6258"/>
                    <a:pt x="14745" y="5882"/>
                    <a:pt x="15576" y="5134"/>
                  </a:cubicBezTo>
                  <a:cubicBezTo>
                    <a:pt x="17094" y="3768"/>
                    <a:pt x="16916" y="1685"/>
                    <a:pt x="18517" y="1685"/>
                  </a:cubicBezTo>
                  <a:cubicBezTo>
                    <a:pt x="18836" y="1685"/>
                    <a:pt x="19227" y="1768"/>
                    <a:pt x="19716" y="1956"/>
                  </a:cubicBezTo>
                  <a:lnTo>
                    <a:pt x="19716" y="1956"/>
                  </a:lnTo>
                  <a:cubicBezTo>
                    <a:pt x="19716" y="1956"/>
                    <a:pt x="19716" y="1956"/>
                    <a:pt x="19716" y="1956"/>
                  </a:cubicBezTo>
                  <a:lnTo>
                    <a:pt x="19716" y="1956"/>
                  </a:lnTo>
                  <a:cubicBezTo>
                    <a:pt x="19716" y="1956"/>
                    <a:pt x="19722" y="1958"/>
                    <a:pt x="19736" y="1964"/>
                  </a:cubicBezTo>
                  <a:cubicBezTo>
                    <a:pt x="19730" y="1961"/>
                    <a:pt x="19723" y="1959"/>
                    <a:pt x="19716" y="1956"/>
                  </a:cubicBezTo>
                  <a:lnTo>
                    <a:pt x="19716" y="1956"/>
                  </a:lnTo>
                  <a:cubicBezTo>
                    <a:pt x="19723" y="1957"/>
                    <a:pt x="20154" y="2108"/>
                    <a:pt x="20398" y="2108"/>
                  </a:cubicBezTo>
                  <a:cubicBezTo>
                    <a:pt x="20449" y="2108"/>
                    <a:pt x="20493" y="2101"/>
                    <a:pt x="20522" y="2085"/>
                  </a:cubicBezTo>
                  <a:cubicBezTo>
                    <a:pt x="20715" y="2004"/>
                    <a:pt x="20897" y="1897"/>
                    <a:pt x="21062" y="1767"/>
                  </a:cubicBezTo>
                  <a:cubicBezTo>
                    <a:pt x="21070" y="1756"/>
                    <a:pt x="21079" y="1744"/>
                    <a:pt x="21088" y="1733"/>
                  </a:cubicBezTo>
                  <a:cubicBezTo>
                    <a:pt x="21282" y="1374"/>
                    <a:pt x="21414" y="1194"/>
                    <a:pt x="21484" y="1194"/>
                  </a:cubicBezTo>
                  <a:cubicBezTo>
                    <a:pt x="21615" y="1194"/>
                    <a:pt x="21534" y="1811"/>
                    <a:pt x="21243" y="3044"/>
                  </a:cubicBezTo>
                  <a:cubicBezTo>
                    <a:pt x="19465" y="5064"/>
                    <a:pt x="16985" y="6208"/>
                    <a:pt x="15412" y="8465"/>
                  </a:cubicBezTo>
                  <a:cubicBezTo>
                    <a:pt x="13371" y="11396"/>
                    <a:pt x="15432" y="16101"/>
                    <a:pt x="14127" y="19410"/>
                  </a:cubicBezTo>
                  <a:cubicBezTo>
                    <a:pt x="14076" y="19539"/>
                    <a:pt x="14182" y="19623"/>
                    <a:pt x="14292" y="19623"/>
                  </a:cubicBezTo>
                  <a:cubicBezTo>
                    <a:pt x="14364" y="19623"/>
                    <a:pt x="14437" y="19587"/>
                    <a:pt x="14471" y="19505"/>
                  </a:cubicBezTo>
                  <a:cubicBezTo>
                    <a:pt x="15210" y="17646"/>
                    <a:pt x="15391" y="16309"/>
                    <a:pt x="15241" y="14335"/>
                  </a:cubicBezTo>
                  <a:cubicBezTo>
                    <a:pt x="14964" y="10671"/>
                    <a:pt x="15533" y="8226"/>
                    <a:pt x="18406" y="5858"/>
                  </a:cubicBezTo>
                  <a:cubicBezTo>
                    <a:pt x="20403" y="4213"/>
                    <a:pt x="22664" y="2916"/>
                    <a:pt x="23022" y="180"/>
                  </a:cubicBezTo>
                  <a:cubicBezTo>
                    <a:pt x="23030" y="91"/>
                    <a:pt x="22938" y="0"/>
                    <a:pt x="22854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916" name="Google Shape;8916;p57"/>
            <p:cNvSpPr/>
            <p:nvPr/>
          </p:nvSpPr>
          <p:spPr>
            <a:xfrm>
              <a:off x="6705250" y="2055250"/>
              <a:ext cx="527450" cy="644225"/>
            </a:xfrm>
            <a:custGeom>
              <a:rect b="b" l="l" r="r" t="t"/>
              <a:pathLst>
                <a:path extrusionOk="0" h="25769" w="21098">
                  <a:moveTo>
                    <a:pt x="20872" y="0"/>
                  </a:moveTo>
                  <a:cubicBezTo>
                    <a:pt x="20801" y="0"/>
                    <a:pt x="20735" y="40"/>
                    <a:pt x="20719" y="132"/>
                  </a:cubicBezTo>
                  <a:cubicBezTo>
                    <a:pt x="20151" y="1200"/>
                    <a:pt x="19582" y="2268"/>
                    <a:pt x="19013" y="3336"/>
                  </a:cubicBezTo>
                  <a:cubicBezTo>
                    <a:pt x="18953" y="3397"/>
                    <a:pt x="18941" y="3487"/>
                    <a:pt x="18984" y="3562"/>
                  </a:cubicBezTo>
                  <a:cubicBezTo>
                    <a:pt x="20887" y="7471"/>
                    <a:pt x="15352" y="6304"/>
                    <a:pt x="13889" y="8161"/>
                  </a:cubicBezTo>
                  <a:cubicBezTo>
                    <a:pt x="12961" y="9337"/>
                    <a:pt x="12262" y="11520"/>
                    <a:pt x="10665" y="11520"/>
                  </a:cubicBezTo>
                  <a:cubicBezTo>
                    <a:pt x="10424" y="11520"/>
                    <a:pt x="10162" y="11470"/>
                    <a:pt x="9876" y="11359"/>
                  </a:cubicBezTo>
                  <a:cubicBezTo>
                    <a:pt x="9715" y="11297"/>
                    <a:pt x="9576" y="11270"/>
                    <a:pt x="9453" y="11270"/>
                  </a:cubicBezTo>
                  <a:cubicBezTo>
                    <a:pt x="9162" y="11270"/>
                    <a:pt x="8953" y="11421"/>
                    <a:pt x="8724" y="11628"/>
                  </a:cubicBezTo>
                  <a:cubicBezTo>
                    <a:pt x="6284" y="13819"/>
                    <a:pt x="5144" y="25480"/>
                    <a:pt x="983" y="25480"/>
                  </a:cubicBezTo>
                  <a:cubicBezTo>
                    <a:pt x="703" y="25480"/>
                    <a:pt x="409" y="25427"/>
                    <a:pt x="100" y="25315"/>
                  </a:cubicBezTo>
                  <a:cubicBezTo>
                    <a:pt x="93" y="25312"/>
                    <a:pt x="85" y="25311"/>
                    <a:pt x="78" y="25311"/>
                  </a:cubicBezTo>
                  <a:cubicBezTo>
                    <a:pt x="24" y="25311"/>
                    <a:pt x="0" y="25394"/>
                    <a:pt x="51" y="25428"/>
                  </a:cubicBezTo>
                  <a:cubicBezTo>
                    <a:pt x="417" y="25666"/>
                    <a:pt x="766" y="25769"/>
                    <a:pt x="1098" y="25769"/>
                  </a:cubicBezTo>
                  <a:cubicBezTo>
                    <a:pt x="2632" y="25769"/>
                    <a:pt x="3788" y="23564"/>
                    <a:pt x="4445" y="22356"/>
                  </a:cubicBezTo>
                  <a:cubicBezTo>
                    <a:pt x="5444" y="20514"/>
                    <a:pt x="6160" y="18496"/>
                    <a:pt x="6911" y="16542"/>
                  </a:cubicBezTo>
                  <a:cubicBezTo>
                    <a:pt x="7782" y="14270"/>
                    <a:pt x="7979" y="12054"/>
                    <a:pt x="10347" y="12054"/>
                  </a:cubicBezTo>
                  <a:cubicBezTo>
                    <a:pt x="10630" y="12054"/>
                    <a:pt x="10945" y="12086"/>
                    <a:pt x="11296" y="12153"/>
                  </a:cubicBezTo>
                  <a:cubicBezTo>
                    <a:pt x="11372" y="12168"/>
                    <a:pt x="11447" y="12175"/>
                    <a:pt x="11519" y="12175"/>
                  </a:cubicBezTo>
                  <a:cubicBezTo>
                    <a:pt x="12526" y="12175"/>
                    <a:pt x="13213" y="10847"/>
                    <a:pt x="13534" y="10153"/>
                  </a:cubicBezTo>
                  <a:cubicBezTo>
                    <a:pt x="14937" y="7136"/>
                    <a:pt x="16649" y="7626"/>
                    <a:pt x="19178" y="6772"/>
                  </a:cubicBezTo>
                  <a:cubicBezTo>
                    <a:pt x="19888" y="6529"/>
                    <a:pt x="19995" y="5920"/>
                    <a:pt x="20038" y="5282"/>
                  </a:cubicBezTo>
                  <a:cubicBezTo>
                    <a:pt x="20162" y="3492"/>
                    <a:pt x="20751" y="2040"/>
                    <a:pt x="21072" y="230"/>
                  </a:cubicBezTo>
                  <a:cubicBezTo>
                    <a:pt x="21098" y="91"/>
                    <a:pt x="20979" y="0"/>
                    <a:pt x="2087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917" name="Google Shape;8917;p57"/>
            <p:cNvSpPr/>
            <p:nvPr/>
          </p:nvSpPr>
          <p:spPr>
            <a:xfrm>
              <a:off x="5768900" y="1995950"/>
              <a:ext cx="164800" cy="211150"/>
            </a:xfrm>
            <a:custGeom>
              <a:rect b="b" l="l" r="r" t="t"/>
              <a:pathLst>
                <a:path extrusionOk="0" h="8446" w="6592">
                  <a:moveTo>
                    <a:pt x="6591" y="1"/>
                  </a:moveTo>
                  <a:lnTo>
                    <a:pt x="6591" y="1"/>
                  </a:lnTo>
                  <a:cubicBezTo>
                    <a:pt x="6233" y="442"/>
                    <a:pt x="5875" y="887"/>
                    <a:pt x="5517" y="1329"/>
                  </a:cubicBezTo>
                  <a:cubicBezTo>
                    <a:pt x="3797" y="3477"/>
                    <a:pt x="2102" y="5648"/>
                    <a:pt x="413" y="7825"/>
                  </a:cubicBezTo>
                  <a:cubicBezTo>
                    <a:pt x="277" y="8032"/>
                    <a:pt x="139" y="8240"/>
                    <a:pt x="0" y="8445"/>
                  </a:cubicBezTo>
                  <a:cubicBezTo>
                    <a:pt x="2223" y="5651"/>
                    <a:pt x="4429" y="2842"/>
                    <a:pt x="659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918" name="Google Shape;8918;p57"/>
            <p:cNvSpPr/>
            <p:nvPr/>
          </p:nvSpPr>
          <p:spPr>
            <a:xfrm>
              <a:off x="5705950" y="2238400"/>
              <a:ext cx="36900" cy="47575"/>
            </a:xfrm>
            <a:custGeom>
              <a:rect b="b" l="l" r="r" t="t"/>
              <a:pathLst>
                <a:path extrusionOk="0" h="1903" w="1476">
                  <a:moveTo>
                    <a:pt x="1476" y="0"/>
                  </a:moveTo>
                  <a:lnTo>
                    <a:pt x="1476" y="0"/>
                  </a:lnTo>
                  <a:cubicBezTo>
                    <a:pt x="985" y="635"/>
                    <a:pt x="494" y="1271"/>
                    <a:pt x="1" y="1903"/>
                  </a:cubicBezTo>
                  <a:cubicBezTo>
                    <a:pt x="425" y="1377"/>
                    <a:pt x="847" y="846"/>
                    <a:pt x="1268" y="318"/>
                  </a:cubicBezTo>
                  <a:lnTo>
                    <a:pt x="1476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919" name="Google Shape;8919;p57"/>
            <p:cNvSpPr/>
            <p:nvPr/>
          </p:nvSpPr>
          <p:spPr>
            <a:xfrm>
              <a:off x="5166150" y="3442125"/>
              <a:ext cx="4425" cy="5725"/>
            </a:xfrm>
            <a:custGeom>
              <a:rect b="b" l="l" r="r" t="t"/>
              <a:pathLst>
                <a:path extrusionOk="0" h="229" w="177">
                  <a:moveTo>
                    <a:pt x="177" y="1"/>
                  </a:moveTo>
                  <a:cubicBezTo>
                    <a:pt x="108" y="76"/>
                    <a:pt x="59" y="151"/>
                    <a:pt x="1" y="229"/>
                  </a:cubicBezTo>
                  <a:cubicBezTo>
                    <a:pt x="59" y="154"/>
                    <a:pt x="119" y="76"/>
                    <a:pt x="17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920" name="Google Shape;8920;p57"/>
            <p:cNvSpPr/>
            <p:nvPr/>
          </p:nvSpPr>
          <p:spPr>
            <a:xfrm>
              <a:off x="5451900" y="3109550"/>
              <a:ext cx="52075" cy="70600"/>
            </a:xfrm>
            <a:custGeom>
              <a:rect b="b" l="l" r="r" t="t"/>
              <a:pathLst>
                <a:path extrusionOk="0" h="2824" w="2083">
                  <a:moveTo>
                    <a:pt x="2082" y="0"/>
                  </a:moveTo>
                  <a:cubicBezTo>
                    <a:pt x="1386" y="942"/>
                    <a:pt x="693" y="1883"/>
                    <a:pt x="0" y="2824"/>
                  </a:cubicBezTo>
                  <a:cubicBezTo>
                    <a:pt x="249" y="2492"/>
                    <a:pt x="500" y="2163"/>
                    <a:pt x="745" y="1831"/>
                  </a:cubicBezTo>
                  <a:cubicBezTo>
                    <a:pt x="1199" y="1224"/>
                    <a:pt x="1637" y="612"/>
                    <a:pt x="208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921" name="Google Shape;8921;p57"/>
            <p:cNvSpPr/>
            <p:nvPr/>
          </p:nvSpPr>
          <p:spPr>
            <a:xfrm>
              <a:off x="6131925" y="2028500"/>
              <a:ext cx="71475" cy="94575"/>
            </a:xfrm>
            <a:custGeom>
              <a:rect b="b" l="l" r="r" t="t"/>
              <a:pathLst>
                <a:path extrusionOk="0" h="3783" w="2859">
                  <a:moveTo>
                    <a:pt x="2859" y="1"/>
                  </a:moveTo>
                  <a:lnTo>
                    <a:pt x="2859" y="1"/>
                  </a:lnTo>
                  <a:cubicBezTo>
                    <a:pt x="1898" y="1251"/>
                    <a:pt x="945" y="2513"/>
                    <a:pt x="1" y="3783"/>
                  </a:cubicBezTo>
                  <a:cubicBezTo>
                    <a:pt x="399" y="3260"/>
                    <a:pt x="795" y="2732"/>
                    <a:pt x="1196" y="2212"/>
                  </a:cubicBezTo>
                  <a:cubicBezTo>
                    <a:pt x="1753" y="1488"/>
                    <a:pt x="2308" y="749"/>
                    <a:pt x="285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922" name="Google Shape;8922;p57"/>
            <p:cNvSpPr/>
            <p:nvPr/>
          </p:nvSpPr>
          <p:spPr>
            <a:xfrm>
              <a:off x="6257025" y="2090000"/>
              <a:ext cx="175750" cy="248300"/>
            </a:xfrm>
            <a:custGeom>
              <a:rect b="b" l="l" r="r" t="t"/>
              <a:pathLst>
                <a:path extrusionOk="0" h="9932" w="7030">
                  <a:moveTo>
                    <a:pt x="7030" y="1"/>
                  </a:moveTo>
                  <a:cubicBezTo>
                    <a:pt x="4631" y="3257"/>
                    <a:pt x="2295" y="6580"/>
                    <a:pt x="0" y="9932"/>
                  </a:cubicBezTo>
                  <a:cubicBezTo>
                    <a:pt x="2295" y="6791"/>
                    <a:pt x="4585" y="3650"/>
                    <a:pt x="6747" y="422"/>
                  </a:cubicBezTo>
                  <a:cubicBezTo>
                    <a:pt x="6842" y="281"/>
                    <a:pt x="6935" y="142"/>
                    <a:pt x="703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923" name="Google Shape;8923;p57"/>
            <p:cNvSpPr/>
            <p:nvPr/>
          </p:nvSpPr>
          <p:spPr>
            <a:xfrm>
              <a:off x="6294325" y="2124500"/>
              <a:ext cx="299850" cy="401100"/>
            </a:xfrm>
            <a:custGeom>
              <a:rect b="b" l="l" r="r" t="t"/>
              <a:pathLst>
                <a:path extrusionOk="0" h="16044" w="11994">
                  <a:moveTo>
                    <a:pt x="11993" y="1"/>
                  </a:moveTo>
                  <a:lnTo>
                    <a:pt x="11993" y="1"/>
                  </a:lnTo>
                  <a:cubicBezTo>
                    <a:pt x="10339" y="1926"/>
                    <a:pt x="8690" y="3849"/>
                    <a:pt x="7253" y="5858"/>
                  </a:cubicBezTo>
                  <a:cubicBezTo>
                    <a:pt x="4807" y="9274"/>
                    <a:pt x="2382" y="12648"/>
                    <a:pt x="1" y="16044"/>
                  </a:cubicBezTo>
                  <a:cubicBezTo>
                    <a:pt x="2128" y="13122"/>
                    <a:pt x="4328" y="10252"/>
                    <a:pt x="6496" y="7362"/>
                  </a:cubicBezTo>
                  <a:cubicBezTo>
                    <a:pt x="8341" y="4900"/>
                    <a:pt x="10099" y="2405"/>
                    <a:pt x="11993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924" name="Google Shape;8924;p57"/>
            <p:cNvSpPr/>
            <p:nvPr/>
          </p:nvSpPr>
          <p:spPr>
            <a:xfrm>
              <a:off x="6594150" y="2032400"/>
              <a:ext cx="76950" cy="92050"/>
            </a:xfrm>
            <a:custGeom>
              <a:rect b="b" l="l" r="r" t="t"/>
              <a:pathLst>
                <a:path extrusionOk="0" h="3682" w="3078">
                  <a:moveTo>
                    <a:pt x="3078" y="1"/>
                  </a:moveTo>
                  <a:lnTo>
                    <a:pt x="3078" y="1"/>
                  </a:lnTo>
                  <a:cubicBezTo>
                    <a:pt x="2858" y="255"/>
                    <a:pt x="2648" y="503"/>
                    <a:pt x="2425" y="754"/>
                  </a:cubicBezTo>
                  <a:cubicBezTo>
                    <a:pt x="1579" y="1707"/>
                    <a:pt x="780" y="2689"/>
                    <a:pt x="0" y="3682"/>
                  </a:cubicBezTo>
                  <a:cubicBezTo>
                    <a:pt x="1045" y="2463"/>
                    <a:pt x="2082" y="1242"/>
                    <a:pt x="307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925" name="Google Shape;8925;p57"/>
            <p:cNvSpPr/>
            <p:nvPr/>
          </p:nvSpPr>
          <p:spPr>
            <a:xfrm>
              <a:off x="6161675" y="2525575"/>
              <a:ext cx="132675" cy="194325"/>
            </a:xfrm>
            <a:custGeom>
              <a:rect b="b" l="l" r="r" t="t"/>
              <a:pathLst>
                <a:path extrusionOk="0" h="7773" w="5307">
                  <a:moveTo>
                    <a:pt x="5307" y="1"/>
                  </a:moveTo>
                  <a:lnTo>
                    <a:pt x="5307" y="1"/>
                  </a:lnTo>
                  <a:cubicBezTo>
                    <a:pt x="3459" y="2535"/>
                    <a:pt x="1672" y="5116"/>
                    <a:pt x="0" y="7772"/>
                  </a:cubicBezTo>
                  <a:cubicBezTo>
                    <a:pt x="1733" y="5154"/>
                    <a:pt x="3499" y="2564"/>
                    <a:pt x="530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926" name="Google Shape;8926;p57"/>
            <p:cNvSpPr/>
            <p:nvPr/>
          </p:nvSpPr>
          <p:spPr>
            <a:xfrm>
              <a:off x="6379550" y="3041325"/>
              <a:ext cx="23100" cy="28100"/>
            </a:xfrm>
            <a:custGeom>
              <a:rect b="b" l="l" r="r" t="t"/>
              <a:pathLst>
                <a:path extrusionOk="0" h="1124" w="924">
                  <a:moveTo>
                    <a:pt x="691" y="1"/>
                  </a:moveTo>
                  <a:cubicBezTo>
                    <a:pt x="643" y="1"/>
                    <a:pt x="594" y="21"/>
                    <a:pt x="558" y="70"/>
                  </a:cubicBezTo>
                  <a:cubicBezTo>
                    <a:pt x="350" y="408"/>
                    <a:pt x="166" y="706"/>
                    <a:pt x="76" y="867"/>
                  </a:cubicBezTo>
                  <a:cubicBezTo>
                    <a:pt x="0" y="1001"/>
                    <a:pt x="116" y="1124"/>
                    <a:pt x="232" y="1124"/>
                  </a:cubicBezTo>
                  <a:cubicBezTo>
                    <a:pt x="284" y="1124"/>
                    <a:pt x="336" y="1099"/>
                    <a:pt x="371" y="1040"/>
                  </a:cubicBezTo>
                  <a:cubicBezTo>
                    <a:pt x="529" y="778"/>
                    <a:pt x="688" y="515"/>
                    <a:pt x="844" y="252"/>
                  </a:cubicBezTo>
                  <a:cubicBezTo>
                    <a:pt x="924" y="122"/>
                    <a:pt x="808" y="1"/>
                    <a:pt x="69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927" name="Google Shape;8927;p57"/>
            <p:cNvSpPr/>
            <p:nvPr/>
          </p:nvSpPr>
          <p:spPr>
            <a:xfrm>
              <a:off x="6393200" y="3039675"/>
              <a:ext cx="2425" cy="3650"/>
            </a:xfrm>
            <a:custGeom>
              <a:rect b="b" l="l" r="r" t="t"/>
              <a:pathLst>
                <a:path extrusionOk="0" h="146" w="97">
                  <a:moveTo>
                    <a:pt x="96" y="1"/>
                  </a:moveTo>
                  <a:cubicBezTo>
                    <a:pt x="91" y="9"/>
                    <a:pt x="85" y="18"/>
                    <a:pt x="80" y="26"/>
                  </a:cubicBezTo>
                  <a:lnTo>
                    <a:pt x="80" y="26"/>
                  </a:lnTo>
                  <a:cubicBezTo>
                    <a:pt x="86" y="18"/>
                    <a:pt x="91" y="9"/>
                    <a:pt x="96" y="1"/>
                  </a:cubicBezTo>
                  <a:close/>
                  <a:moveTo>
                    <a:pt x="80" y="26"/>
                  </a:moveTo>
                  <a:lnTo>
                    <a:pt x="80" y="26"/>
                  </a:lnTo>
                  <a:cubicBezTo>
                    <a:pt x="55" y="66"/>
                    <a:pt x="25" y="104"/>
                    <a:pt x="2" y="144"/>
                  </a:cubicBezTo>
                  <a:lnTo>
                    <a:pt x="2" y="144"/>
                  </a:lnTo>
                  <a:cubicBezTo>
                    <a:pt x="5" y="139"/>
                    <a:pt x="10" y="139"/>
                    <a:pt x="12" y="136"/>
                  </a:cubicBezTo>
                  <a:cubicBezTo>
                    <a:pt x="36" y="99"/>
                    <a:pt x="57" y="63"/>
                    <a:pt x="80" y="26"/>
                  </a:cubicBezTo>
                  <a:close/>
                  <a:moveTo>
                    <a:pt x="2" y="144"/>
                  </a:moveTo>
                  <a:cubicBezTo>
                    <a:pt x="1" y="144"/>
                    <a:pt x="1" y="145"/>
                    <a:pt x="1" y="145"/>
                  </a:cubicBezTo>
                  <a:cubicBezTo>
                    <a:pt x="1" y="145"/>
                    <a:pt x="1" y="144"/>
                    <a:pt x="2" y="144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928" name="Google Shape;8928;p57"/>
            <p:cNvSpPr/>
            <p:nvPr/>
          </p:nvSpPr>
          <p:spPr>
            <a:xfrm>
              <a:off x="6013550" y="3351625"/>
              <a:ext cx="475" cy="600"/>
            </a:xfrm>
            <a:custGeom>
              <a:rect b="b" l="l" r="r" t="t"/>
              <a:pathLst>
                <a:path extrusionOk="0" h="24" w="19">
                  <a:moveTo>
                    <a:pt x="18" y="0"/>
                  </a:moveTo>
                  <a:cubicBezTo>
                    <a:pt x="8" y="14"/>
                    <a:pt x="1" y="23"/>
                    <a:pt x="1" y="23"/>
                  </a:cubicBezTo>
                  <a:cubicBezTo>
                    <a:pt x="1" y="23"/>
                    <a:pt x="6" y="16"/>
                    <a:pt x="1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929" name="Google Shape;8929;p57"/>
            <p:cNvSpPr/>
            <p:nvPr/>
          </p:nvSpPr>
          <p:spPr>
            <a:xfrm>
              <a:off x="6661050" y="2225050"/>
              <a:ext cx="3275" cy="4200"/>
            </a:xfrm>
            <a:custGeom>
              <a:rect b="b" l="l" r="r" t="t"/>
              <a:pathLst>
                <a:path extrusionOk="0" h="168" w="131">
                  <a:moveTo>
                    <a:pt x="129" y="0"/>
                  </a:moveTo>
                  <a:cubicBezTo>
                    <a:pt x="128" y="0"/>
                    <a:pt x="118" y="11"/>
                    <a:pt x="102" y="32"/>
                  </a:cubicBezTo>
                  <a:cubicBezTo>
                    <a:pt x="72" y="71"/>
                    <a:pt x="45" y="110"/>
                    <a:pt x="17" y="147"/>
                  </a:cubicBezTo>
                  <a:lnTo>
                    <a:pt x="17" y="147"/>
                  </a:lnTo>
                  <a:cubicBezTo>
                    <a:pt x="97" y="44"/>
                    <a:pt x="130" y="0"/>
                    <a:pt x="129" y="0"/>
                  </a:cubicBezTo>
                  <a:close/>
                  <a:moveTo>
                    <a:pt x="17" y="147"/>
                  </a:moveTo>
                  <a:lnTo>
                    <a:pt x="17" y="147"/>
                  </a:lnTo>
                  <a:cubicBezTo>
                    <a:pt x="12" y="153"/>
                    <a:pt x="6" y="160"/>
                    <a:pt x="0" y="168"/>
                  </a:cubicBezTo>
                  <a:cubicBezTo>
                    <a:pt x="6" y="161"/>
                    <a:pt x="11" y="154"/>
                    <a:pt x="17" y="147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930" name="Google Shape;8930;p57"/>
            <p:cNvSpPr/>
            <p:nvPr/>
          </p:nvSpPr>
          <p:spPr>
            <a:xfrm>
              <a:off x="4492925" y="1558725"/>
              <a:ext cx="2898050" cy="2460325"/>
            </a:xfrm>
            <a:custGeom>
              <a:rect b="b" l="l" r="r" t="t"/>
              <a:pathLst>
                <a:path extrusionOk="0" h="98413" w="115922">
                  <a:moveTo>
                    <a:pt x="61043" y="3433"/>
                  </a:moveTo>
                  <a:cubicBezTo>
                    <a:pt x="61363" y="3488"/>
                    <a:pt x="61675" y="3546"/>
                    <a:pt x="61969" y="3618"/>
                  </a:cubicBezTo>
                  <a:cubicBezTo>
                    <a:pt x="61253" y="4259"/>
                    <a:pt x="60549" y="4917"/>
                    <a:pt x="59853" y="5592"/>
                  </a:cubicBezTo>
                  <a:cubicBezTo>
                    <a:pt x="60275" y="4891"/>
                    <a:pt x="60673" y="4172"/>
                    <a:pt x="61043" y="3433"/>
                  </a:cubicBezTo>
                  <a:close/>
                  <a:moveTo>
                    <a:pt x="59591" y="3190"/>
                  </a:moveTo>
                  <a:cubicBezTo>
                    <a:pt x="59881" y="3251"/>
                    <a:pt x="60186" y="3300"/>
                    <a:pt x="60491" y="3349"/>
                  </a:cubicBezTo>
                  <a:lnTo>
                    <a:pt x="60491" y="3349"/>
                  </a:lnTo>
                  <a:cubicBezTo>
                    <a:pt x="59606" y="4142"/>
                    <a:pt x="58747" y="4961"/>
                    <a:pt x="57919" y="5800"/>
                  </a:cubicBezTo>
                  <a:cubicBezTo>
                    <a:pt x="58493" y="4943"/>
                    <a:pt x="59054" y="4077"/>
                    <a:pt x="59591" y="3190"/>
                  </a:cubicBezTo>
                  <a:close/>
                  <a:moveTo>
                    <a:pt x="65678" y="2890"/>
                  </a:moveTo>
                  <a:cubicBezTo>
                    <a:pt x="65824" y="2890"/>
                    <a:pt x="65972" y="2906"/>
                    <a:pt x="66121" y="2939"/>
                  </a:cubicBezTo>
                  <a:cubicBezTo>
                    <a:pt x="64747" y="4140"/>
                    <a:pt x="63471" y="5523"/>
                    <a:pt x="62261" y="7001"/>
                  </a:cubicBezTo>
                  <a:cubicBezTo>
                    <a:pt x="62833" y="6049"/>
                    <a:pt x="63378" y="5087"/>
                    <a:pt x="63860" y="4114"/>
                  </a:cubicBezTo>
                  <a:cubicBezTo>
                    <a:pt x="63909" y="4028"/>
                    <a:pt x="63870" y="3917"/>
                    <a:pt x="63776" y="3881"/>
                  </a:cubicBezTo>
                  <a:lnTo>
                    <a:pt x="63776" y="3881"/>
                  </a:lnTo>
                  <a:cubicBezTo>
                    <a:pt x="64389" y="3222"/>
                    <a:pt x="65021" y="2890"/>
                    <a:pt x="65678" y="2890"/>
                  </a:cubicBezTo>
                  <a:close/>
                  <a:moveTo>
                    <a:pt x="58505" y="4354"/>
                  </a:moveTo>
                  <a:lnTo>
                    <a:pt x="58505" y="4354"/>
                  </a:lnTo>
                  <a:cubicBezTo>
                    <a:pt x="57985" y="5220"/>
                    <a:pt x="57431" y="6063"/>
                    <a:pt x="56865" y="6897"/>
                  </a:cubicBezTo>
                  <a:cubicBezTo>
                    <a:pt x="56380" y="7411"/>
                    <a:pt x="55904" y="7934"/>
                    <a:pt x="55436" y="8462"/>
                  </a:cubicBezTo>
                  <a:cubicBezTo>
                    <a:pt x="56724" y="6788"/>
                    <a:pt x="58095" y="5035"/>
                    <a:pt x="58505" y="4354"/>
                  </a:cubicBezTo>
                  <a:close/>
                  <a:moveTo>
                    <a:pt x="69051" y="7732"/>
                  </a:moveTo>
                  <a:cubicBezTo>
                    <a:pt x="69092" y="8159"/>
                    <a:pt x="69201" y="8578"/>
                    <a:pt x="69377" y="8970"/>
                  </a:cubicBezTo>
                  <a:cubicBezTo>
                    <a:pt x="68638" y="9626"/>
                    <a:pt x="67920" y="10304"/>
                    <a:pt x="67221" y="11006"/>
                  </a:cubicBezTo>
                  <a:cubicBezTo>
                    <a:pt x="67870" y="9946"/>
                    <a:pt x="68488" y="8861"/>
                    <a:pt x="69051" y="7732"/>
                  </a:cubicBezTo>
                  <a:close/>
                  <a:moveTo>
                    <a:pt x="84084" y="7608"/>
                  </a:moveTo>
                  <a:cubicBezTo>
                    <a:pt x="84373" y="7711"/>
                    <a:pt x="84656" y="7833"/>
                    <a:pt x="84927" y="7977"/>
                  </a:cubicBezTo>
                  <a:cubicBezTo>
                    <a:pt x="84904" y="7980"/>
                    <a:pt x="84884" y="7992"/>
                    <a:pt x="84866" y="8006"/>
                  </a:cubicBezTo>
                  <a:cubicBezTo>
                    <a:pt x="83931" y="9060"/>
                    <a:pt x="83019" y="10125"/>
                    <a:pt x="82109" y="11190"/>
                  </a:cubicBezTo>
                  <a:cubicBezTo>
                    <a:pt x="82857" y="10047"/>
                    <a:pt x="83518" y="8849"/>
                    <a:pt x="84084" y="7608"/>
                  </a:cubicBezTo>
                  <a:close/>
                  <a:moveTo>
                    <a:pt x="87444" y="9709"/>
                  </a:moveTo>
                  <a:cubicBezTo>
                    <a:pt x="87779" y="9955"/>
                    <a:pt x="88143" y="10163"/>
                    <a:pt x="88524" y="10333"/>
                  </a:cubicBezTo>
                  <a:cubicBezTo>
                    <a:pt x="88019" y="10867"/>
                    <a:pt x="87537" y="11427"/>
                    <a:pt x="87043" y="11973"/>
                  </a:cubicBezTo>
                  <a:cubicBezTo>
                    <a:pt x="87358" y="11407"/>
                    <a:pt x="87672" y="10838"/>
                    <a:pt x="87961" y="10255"/>
                  </a:cubicBezTo>
                  <a:cubicBezTo>
                    <a:pt x="88024" y="10128"/>
                    <a:pt x="87927" y="10002"/>
                    <a:pt x="87813" y="10002"/>
                  </a:cubicBezTo>
                  <a:cubicBezTo>
                    <a:pt x="87775" y="10002"/>
                    <a:pt x="87735" y="10016"/>
                    <a:pt x="87698" y="10050"/>
                  </a:cubicBezTo>
                  <a:cubicBezTo>
                    <a:pt x="86997" y="10697"/>
                    <a:pt x="86350" y="11413"/>
                    <a:pt x="85721" y="12152"/>
                  </a:cubicBezTo>
                  <a:cubicBezTo>
                    <a:pt x="86292" y="11338"/>
                    <a:pt x="86876" y="10529"/>
                    <a:pt x="87444" y="9709"/>
                  </a:cubicBezTo>
                  <a:close/>
                  <a:moveTo>
                    <a:pt x="72219" y="7833"/>
                  </a:moveTo>
                  <a:cubicBezTo>
                    <a:pt x="72233" y="7833"/>
                    <a:pt x="72247" y="7833"/>
                    <a:pt x="72262" y="7833"/>
                  </a:cubicBezTo>
                  <a:cubicBezTo>
                    <a:pt x="70729" y="9279"/>
                    <a:pt x="69250" y="10772"/>
                    <a:pt x="67830" y="12310"/>
                  </a:cubicBezTo>
                  <a:cubicBezTo>
                    <a:pt x="68442" y="11366"/>
                    <a:pt x="69040" y="10414"/>
                    <a:pt x="69626" y="9452"/>
                  </a:cubicBezTo>
                  <a:cubicBezTo>
                    <a:pt x="69654" y="9474"/>
                    <a:pt x="69686" y="9484"/>
                    <a:pt x="69718" y="9484"/>
                  </a:cubicBezTo>
                  <a:cubicBezTo>
                    <a:pt x="69767" y="9484"/>
                    <a:pt x="69816" y="9463"/>
                    <a:pt x="69854" y="9426"/>
                  </a:cubicBezTo>
                  <a:lnTo>
                    <a:pt x="69854" y="9429"/>
                  </a:lnTo>
                  <a:cubicBezTo>
                    <a:pt x="69888" y="9453"/>
                    <a:pt x="69931" y="9467"/>
                    <a:pt x="69973" y="9467"/>
                  </a:cubicBezTo>
                  <a:cubicBezTo>
                    <a:pt x="70036" y="9467"/>
                    <a:pt x="70096" y="9435"/>
                    <a:pt x="70122" y="9357"/>
                  </a:cubicBezTo>
                  <a:cubicBezTo>
                    <a:pt x="70540" y="8021"/>
                    <a:pt x="71319" y="7833"/>
                    <a:pt x="72219" y="7833"/>
                  </a:cubicBezTo>
                  <a:close/>
                  <a:moveTo>
                    <a:pt x="88876" y="10483"/>
                  </a:moveTo>
                  <a:cubicBezTo>
                    <a:pt x="89237" y="10630"/>
                    <a:pt x="89610" y="10766"/>
                    <a:pt x="89982" y="10905"/>
                  </a:cubicBezTo>
                  <a:cubicBezTo>
                    <a:pt x="89102" y="11704"/>
                    <a:pt x="88256" y="12544"/>
                    <a:pt x="87430" y="13402"/>
                  </a:cubicBezTo>
                  <a:cubicBezTo>
                    <a:pt x="87970" y="12458"/>
                    <a:pt x="88452" y="11482"/>
                    <a:pt x="88876" y="10483"/>
                  </a:cubicBezTo>
                  <a:close/>
                  <a:moveTo>
                    <a:pt x="104289" y="11818"/>
                  </a:moveTo>
                  <a:cubicBezTo>
                    <a:pt x="104309" y="11818"/>
                    <a:pt x="104330" y="11819"/>
                    <a:pt x="104351" y="11820"/>
                  </a:cubicBezTo>
                  <a:cubicBezTo>
                    <a:pt x="103669" y="12539"/>
                    <a:pt x="103026" y="13286"/>
                    <a:pt x="102393" y="14046"/>
                  </a:cubicBezTo>
                  <a:cubicBezTo>
                    <a:pt x="102720" y="13523"/>
                    <a:pt x="103002" y="12998"/>
                    <a:pt x="103282" y="12443"/>
                  </a:cubicBezTo>
                  <a:cubicBezTo>
                    <a:pt x="103511" y="11992"/>
                    <a:pt x="103868" y="11818"/>
                    <a:pt x="104289" y="11818"/>
                  </a:cubicBezTo>
                  <a:close/>
                  <a:moveTo>
                    <a:pt x="55404" y="8959"/>
                  </a:moveTo>
                  <a:cubicBezTo>
                    <a:pt x="54042" y="10812"/>
                    <a:pt x="52592" y="12608"/>
                    <a:pt x="51109" y="14375"/>
                  </a:cubicBezTo>
                  <a:cubicBezTo>
                    <a:pt x="52047" y="13119"/>
                    <a:pt x="52997" y="11872"/>
                    <a:pt x="53981" y="10648"/>
                  </a:cubicBezTo>
                  <a:cubicBezTo>
                    <a:pt x="54440" y="10073"/>
                    <a:pt x="54919" y="9513"/>
                    <a:pt x="55404" y="8959"/>
                  </a:cubicBezTo>
                  <a:close/>
                  <a:moveTo>
                    <a:pt x="102055" y="14949"/>
                  </a:moveTo>
                  <a:lnTo>
                    <a:pt x="102055" y="14949"/>
                  </a:lnTo>
                  <a:cubicBezTo>
                    <a:pt x="102054" y="14951"/>
                    <a:pt x="102053" y="14953"/>
                    <a:pt x="102051" y="14955"/>
                  </a:cubicBezTo>
                  <a:lnTo>
                    <a:pt x="102051" y="14955"/>
                  </a:lnTo>
                  <a:cubicBezTo>
                    <a:pt x="102053" y="14953"/>
                    <a:pt x="102054" y="14951"/>
                    <a:pt x="102055" y="14949"/>
                  </a:cubicBezTo>
                  <a:close/>
                  <a:moveTo>
                    <a:pt x="50733" y="10997"/>
                  </a:moveTo>
                  <a:cubicBezTo>
                    <a:pt x="49674" y="12443"/>
                    <a:pt x="48568" y="13858"/>
                    <a:pt x="47445" y="15249"/>
                  </a:cubicBezTo>
                  <a:lnTo>
                    <a:pt x="47442" y="15249"/>
                  </a:lnTo>
                  <a:cubicBezTo>
                    <a:pt x="48528" y="13823"/>
                    <a:pt x="49625" y="12406"/>
                    <a:pt x="50733" y="10997"/>
                  </a:cubicBezTo>
                  <a:close/>
                  <a:moveTo>
                    <a:pt x="86929" y="11333"/>
                  </a:moveTo>
                  <a:cubicBezTo>
                    <a:pt x="87008" y="11333"/>
                    <a:pt x="86834" y="11743"/>
                    <a:pt x="86220" y="12839"/>
                  </a:cubicBezTo>
                  <a:lnTo>
                    <a:pt x="86217" y="12839"/>
                  </a:lnTo>
                  <a:cubicBezTo>
                    <a:pt x="86191" y="12888"/>
                    <a:pt x="86160" y="12934"/>
                    <a:pt x="86134" y="12983"/>
                  </a:cubicBezTo>
                  <a:cubicBezTo>
                    <a:pt x="85366" y="13849"/>
                    <a:pt x="84615" y="14733"/>
                    <a:pt x="83876" y="15628"/>
                  </a:cubicBezTo>
                  <a:cubicBezTo>
                    <a:pt x="84061" y="15327"/>
                    <a:pt x="84254" y="15030"/>
                    <a:pt x="84436" y="14724"/>
                  </a:cubicBezTo>
                  <a:cubicBezTo>
                    <a:pt x="84900" y="13954"/>
                    <a:pt x="86727" y="11333"/>
                    <a:pt x="86929" y="11333"/>
                  </a:cubicBezTo>
                  <a:close/>
                  <a:moveTo>
                    <a:pt x="85135" y="8078"/>
                  </a:moveTo>
                  <a:cubicBezTo>
                    <a:pt x="85810" y="8459"/>
                    <a:pt x="86471" y="8953"/>
                    <a:pt x="87141" y="9478"/>
                  </a:cubicBezTo>
                  <a:cubicBezTo>
                    <a:pt x="84756" y="11429"/>
                    <a:pt x="82818" y="13748"/>
                    <a:pt x="81039" y="16204"/>
                  </a:cubicBezTo>
                  <a:lnTo>
                    <a:pt x="81039" y="16204"/>
                  </a:lnTo>
                  <a:cubicBezTo>
                    <a:pt x="82739" y="13791"/>
                    <a:pt x="84376" y="11342"/>
                    <a:pt x="85914" y="8837"/>
                  </a:cubicBezTo>
                  <a:cubicBezTo>
                    <a:pt x="85990" y="8714"/>
                    <a:pt x="85878" y="8583"/>
                    <a:pt x="85762" y="8583"/>
                  </a:cubicBezTo>
                  <a:cubicBezTo>
                    <a:pt x="85723" y="8583"/>
                    <a:pt x="85684" y="8598"/>
                    <a:pt x="85652" y="8632"/>
                  </a:cubicBezTo>
                  <a:cubicBezTo>
                    <a:pt x="84615" y="9721"/>
                    <a:pt x="83610" y="10835"/>
                    <a:pt x="82635" y="11978"/>
                  </a:cubicBezTo>
                  <a:cubicBezTo>
                    <a:pt x="83509" y="10760"/>
                    <a:pt x="84347" y="9510"/>
                    <a:pt x="85123" y="8205"/>
                  </a:cubicBezTo>
                  <a:lnTo>
                    <a:pt x="85123" y="8202"/>
                  </a:lnTo>
                  <a:cubicBezTo>
                    <a:pt x="85146" y="8165"/>
                    <a:pt x="85149" y="8119"/>
                    <a:pt x="85135" y="8078"/>
                  </a:cubicBezTo>
                  <a:close/>
                  <a:moveTo>
                    <a:pt x="103692" y="12878"/>
                  </a:moveTo>
                  <a:lnTo>
                    <a:pt x="103692" y="12878"/>
                  </a:lnTo>
                  <a:cubicBezTo>
                    <a:pt x="103709" y="12878"/>
                    <a:pt x="103679" y="12942"/>
                    <a:pt x="103588" y="13093"/>
                  </a:cubicBezTo>
                  <a:cubicBezTo>
                    <a:pt x="102616" y="14710"/>
                    <a:pt x="101351" y="16156"/>
                    <a:pt x="100066" y="17556"/>
                  </a:cubicBezTo>
                  <a:cubicBezTo>
                    <a:pt x="100723" y="16680"/>
                    <a:pt x="101380" y="15807"/>
                    <a:pt x="102051" y="14955"/>
                  </a:cubicBezTo>
                  <a:lnTo>
                    <a:pt x="102051" y="14955"/>
                  </a:lnTo>
                  <a:cubicBezTo>
                    <a:pt x="102040" y="14969"/>
                    <a:pt x="102035" y="14975"/>
                    <a:pt x="102034" y="14975"/>
                  </a:cubicBezTo>
                  <a:cubicBezTo>
                    <a:pt x="102025" y="14975"/>
                    <a:pt x="103600" y="12878"/>
                    <a:pt x="103692" y="12878"/>
                  </a:cubicBezTo>
                  <a:close/>
                  <a:moveTo>
                    <a:pt x="111392" y="17729"/>
                  </a:moveTo>
                  <a:cubicBezTo>
                    <a:pt x="111513" y="17854"/>
                    <a:pt x="111643" y="17975"/>
                    <a:pt x="111767" y="18099"/>
                  </a:cubicBezTo>
                  <a:cubicBezTo>
                    <a:pt x="110771" y="19136"/>
                    <a:pt x="110258" y="19642"/>
                    <a:pt x="110167" y="19642"/>
                  </a:cubicBezTo>
                  <a:cubicBezTo>
                    <a:pt x="110064" y="19642"/>
                    <a:pt x="110501" y="18993"/>
                    <a:pt x="111389" y="17729"/>
                  </a:cubicBezTo>
                  <a:close/>
                  <a:moveTo>
                    <a:pt x="107154" y="13298"/>
                  </a:moveTo>
                  <a:cubicBezTo>
                    <a:pt x="108193" y="14150"/>
                    <a:pt x="109085" y="15108"/>
                    <a:pt x="109328" y="15397"/>
                  </a:cubicBezTo>
                  <a:cubicBezTo>
                    <a:pt x="109946" y="16133"/>
                    <a:pt x="110535" y="16814"/>
                    <a:pt x="111144" y="17464"/>
                  </a:cubicBezTo>
                  <a:cubicBezTo>
                    <a:pt x="110730" y="17777"/>
                    <a:pt x="110330" y="18111"/>
                    <a:pt x="109930" y="18448"/>
                  </a:cubicBezTo>
                  <a:lnTo>
                    <a:pt x="109930" y="18448"/>
                  </a:lnTo>
                  <a:cubicBezTo>
                    <a:pt x="110079" y="18071"/>
                    <a:pt x="110229" y="17696"/>
                    <a:pt x="110350" y="17302"/>
                  </a:cubicBezTo>
                  <a:cubicBezTo>
                    <a:pt x="110385" y="17185"/>
                    <a:pt x="110281" y="17087"/>
                    <a:pt x="110176" y="17087"/>
                  </a:cubicBezTo>
                  <a:cubicBezTo>
                    <a:pt x="110136" y="17087"/>
                    <a:pt x="110096" y="17101"/>
                    <a:pt x="110064" y="17135"/>
                  </a:cubicBezTo>
                  <a:cubicBezTo>
                    <a:pt x="109334" y="17903"/>
                    <a:pt x="108638" y="18699"/>
                    <a:pt x="107936" y="19490"/>
                  </a:cubicBezTo>
                  <a:cubicBezTo>
                    <a:pt x="108606" y="18483"/>
                    <a:pt x="109247" y="17455"/>
                    <a:pt x="109853" y="16396"/>
                  </a:cubicBezTo>
                  <a:cubicBezTo>
                    <a:pt x="109923" y="16270"/>
                    <a:pt x="109820" y="16154"/>
                    <a:pt x="109707" y="16154"/>
                  </a:cubicBezTo>
                  <a:cubicBezTo>
                    <a:pt x="109669" y="16154"/>
                    <a:pt x="109630" y="16167"/>
                    <a:pt x="109596" y="16196"/>
                  </a:cubicBezTo>
                  <a:cubicBezTo>
                    <a:pt x="108603" y="17063"/>
                    <a:pt x="107676" y="18001"/>
                    <a:pt x="106782" y="18977"/>
                  </a:cubicBezTo>
                  <a:cubicBezTo>
                    <a:pt x="107570" y="17750"/>
                    <a:pt x="108291" y="16479"/>
                    <a:pt x="108903" y="15134"/>
                  </a:cubicBezTo>
                  <a:cubicBezTo>
                    <a:pt x="108968" y="15013"/>
                    <a:pt x="108870" y="14896"/>
                    <a:pt x="108762" y="14896"/>
                  </a:cubicBezTo>
                  <a:cubicBezTo>
                    <a:pt x="108726" y="14896"/>
                    <a:pt x="108688" y="14909"/>
                    <a:pt x="108655" y="14941"/>
                  </a:cubicBezTo>
                  <a:cubicBezTo>
                    <a:pt x="108011" y="15463"/>
                    <a:pt x="107405" y="16023"/>
                    <a:pt x="106813" y="16598"/>
                  </a:cubicBezTo>
                  <a:cubicBezTo>
                    <a:pt x="107220" y="15919"/>
                    <a:pt x="107616" y="15229"/>
                    <a:pt x="107977" y="14513"/>
                  </a:cubicBezTo>
                  <a:cubicBezTo>
                    <a:pt x="108041" y="14384"/>
                    <a:pt x="107931" y="14239"/>
                    <a:pt x="107814" y="14239"/>
                  </a:cubicBezTo>
                  <a:cubicBezTo>
                    <a:pt x="107773" y="14239"/>
                    <a:pt x="107732" y="14256"/>
                    <a:pt x="107697" y="14297"/>
                  </a:cubicBezTo>
                  <a:cubicBezTo>
                    <a:pt x="106042" y="16162"/>
                    <a:pt x="104229" y="18050"/>
                    <a:pt x="102454" y="19973"/>
                  </a:cubicBezTo>
                  <a:cubicBezTo>
                    <a:pt x="104227" y="17923"/>
                    <a:pt x="105910" y="15801"/>
                    <a:pt x="107154" y="13298"/>
                  </a:cubicBezTo>
                  <a:close/>
                  <a:moveTo>
                    <a:pt x="112036" y="18362"/>
                  </a:moveTo>
                  <a:cubicBezTo>
                    <a:pt x="112247" y="18567"/>
                    <a:pt x="112469" y="18774"/>
                    <a:pt x="112691" y="18977"/>
                  </a:cubicBezTo>
                  <a:cubicBezTo>
                    <a:pt x="112687" y="18976"/>
                    <a:pt x="112683" y="18976"/>
                    <a:pt x="112678" y="18976"/>
                  </a:cubicBezTo>
                  <a:cubicBezTo>
                    <a:pt x="112657" y="18976"/>
                    <a:pt x="112635" y="18982"/>
                    <a:pt x="112616" y="18994"/>
                  </a:cubicBezTo>
                  <a:cubicBezTo>
                    <a:pt x="111554" y="19788"/>
                    <a:pt x="111816" y="19577"/>
                    <a:pt x="110806" y="20446"/>
                  </a:cubicBezTo>
                  <a:cubicBezTo>
                    <a:pt x="111178" y="20123"/>
                    <a:pt x="111770" y="18887"/>
                    <a:pt x="112033" y="18365"/>
                  </a:cubicBezTo>
                  <a:lnTo>
                    <a:pt x="112036" y="18362"/>
                  </a:lnTo>
                  <a:close/>
                  <a:moveTo>
                    <a:pt x="58309" y="7680"/>
                  </a:moveTo>
                  <a:cubicBezTo>
                    <a:pt x="55220" y="12345"/>
                    <a:pt x="50950" y="16439"/>
                    <a:pt x="47459" y="20712"/>
                  </a:cubicBezTo>
                  <a:cubicBezTo>
                    <a:pt x="50846" y="16147"/>
                    <a:pt x="54437" y="11756"/>
                    <a:pt x="58309" y="7680"/>
                  </a:cubicBezTo>
                  <a:close/>
                  <a:moveTo>
                    <a:pt x="64978" y="14060"/>
                  </a:moveTo>
                  <a:lnTo>
                    <a:pt x="64978" y="14060"/>
                  </a:lnTo>
                  <a:cubicBezTo>
                    <a:pt x="63321" y="16430"/>
                    <a:pt x="61482" y="18685"/>
                    <a:pt x="59671" y="20948"/>
                  </a:cubicBezTo>
                  <a:cubicBezTo>
                    <a:pt x="60959" y="19104"/>
                    <a:pt x="62275" y="17279"/>
                    <a:pt x="63658" y="15501"/>
                  </a:cubicBezTo>
                  <a:cubicBezTo>
                    <a:pt x="63999" y="15062"/>
                    <a:pt x="64464" y="14568"/>
                    <a:pt x="64978" y="14060"/>
                  </a:cubicBezTo>
                  <a:close/>
                  <a:moveTo>
                    <a:pt x="112876" y="19132"/>
                  </a:moveTo>
                  <a:cubicBezTo>
                    <a:pt x="113118" y="19346"/>
                    <a:pt x="113352" y="19557"/>
                    <a:pt x="113618" y="19765"/>
                  </a:cubicBezTo>
                  <a:cubicBezTo>
                    <a:pt x="113962" y="20039"/>
                    <a:pt x="114132" y="20339"/>
                    <a:pt x="114187" y="20639"/>
                  </a:cubicBezTo>
                  <a:cubicBezTo>
                    <a:pt x="113634" y="21001"/>
                    <a:pt x="113032" y="21425"/>
                    <a:pt x="112783" y="21425"/>
                  </a:cubicBezTo>
                  <a:cubicBezTo>
                    <a:pt x="112568" y="21425"/>
                    <a:pt x="112613" y="21113"/>
                    <a:pt x="113170" y="20180"/>
                  </a:cubicBezTo>
                  <a:cubicBezTo>
                    <a:pt x="113251" y="20044"/>
                    <a:pt x="113137" y="19922"/>
                    <a:pt x="113014" y="19922"/>
                  </a:cubicBezTo>
                  <a:cubicBezTo>
                    <a:pt x="112973" y="19922"/>
                    <a:pt x="112930" y="19936"/>
                    <a:pt x="112893" y="19967"/>
                  </a:cubicBezTo>
                  <a:cubicBezTo>
                    <a:pt x="112069" y="20670"/>
                    <a:pt x="111717" y="20928"/>
                    <a:pt x="111637" y="20928"/>
                  </a:cubicBezTo>
                  <a:cubicBezTo>
                    <a:pt x="111470" y="20928"/>
                    <a:pt x="112479" y="19808"/>
                    <a:pt x="112856" y="19236"/>
                  </a:cubicBezTo>
                  <a:cubicBezTo>
                    <a:pt x="112876" y="19205"/>
                    <a:pt x="112882" y="19167"/>
                    <a:pt x="112876" y="19132"/>
                  </a:cubicBezTo>
                  <a:close/>
                  <a:moveTo>
                    <a:pt x="112032" y="19730"/>
                  </a:moveTo>
                  <a:cubicBezTo>
                    <a:pt x="112106" y="19730"/>
                    <a:pt x="111824" y="20149"/>
                    <a:pt x="110846" y="21384"/>
                  </a:cubicBezTo>
                  <a:cubicBezTo>
                    <a:pt x="110835" y="21402"/>
                    <a:pt x="110829" y="21425"/>
                    <a:pt x="110826" y="21448"/>
                  </a:cubicBezTo>
                  <a:cubicBezTo>
                    <a:pt x="110688" y="21370"/>
                    <a:pt x="110546" y="21304"/>
                    <a:pt x="110402" y="21249"/>
                  </a:cubicBezTo>
                  <a:cubicBezTo>
                    <a:pt x="110972" y="20708"/>
                    <a:pt x="111918" y="19730"/>
                    <a:pt x="112032" y="19730"/>
                  </a:cubicBezTo>
                  <a:close/>
                  <a:moveTo>
                    <a:pt x="112314" y="20826"/>
                  </a:moveTo>
                  <a:cubicBezTo>
                    <a:pt x="112392" y="20826"/>
                    <a:pt x="112197" y="21153"/>
                    <a:pt x="111767" y="22051"/>
                  </a:cubicBezTo>
                  <a:cubicBezTo>
                    <a:pt x="111701" y="22019"/>
                    <a:pt x="111637" y="21982"/>
                    <a:pt x="111574" y="21942"/>
                  </a:cubicBezTo>
                  <a:cubicBezTo>
                    <a:pt x="111375" y="21806"/>
                    <a:pt x="111233" y="21711"/>
                    <a:pt x="111112" y="21630"/>
                  </a:cubicBezTo>
                  <a:lnTo>
                    <a:pt x="111115" y="21630"/>
                  </a:lnTo>
                  <a:cubicBezTo>
                    <a:pt x="111847" y="21190"/>
                    <a:pt x="112232" y="20826"/>
                    <a:pt x="112314" y="20826"/>
                  </a:cubicBezTo>
                  <a:close/>
                  <a:moveTo>
                    <a:pt x="113767" y="21222"/>
                  </a:moveTo>
                  <a:cubicBezTo>
                    <a:pt x="113905" y="21222"/>
                    <a:pt x="113920" y="21384"/>
                    <a:pt x="113742" y="21817"/>
                  </a:cubicBezTo>
                  <a:cubicBezTo>
                    <a:pt x="113422" y="22108"/>
                    <a:pt x="113009" y="22264"/>
                    <a:pt x="112587" y="22264"/>
                  </a:cubicBezTo>
                  <a:cubicBezTo>
                    <a:pt x="112438" y="22264"/>
                    <a:pt x="112288" y="22244"/>
                    <a:pt x="112140" y="22204"/>
                  </a:cubicBezTo>
                  <a:lnTo>
                    <a:pt x="112143" y="22204"/>
                  </a:lnTo>
                  <a:cubicBezTo>
                    <a:pt x="112813" y="21792"/>
                    <a:pt x="113507" y="21222"/>
                    <a:pt x="113767" y="21222"/>
                  </a:cubicBezTo>
                  <a:close/>
                  <a:moveTo>
                    <a:pt x="109609" y="18024"/>
                  </a:moveTo>
                  <a:cubicBezTo>
                    <a:pt x="109711" y="18024"/>
                    <a:pt x="109671" y="18268"/>
                    <a:pt x="109397" y="18907"/>
                  </a:cubicBezTo>
                  <a:cubicBezTo>
                    <a:pt x="108107" y="20048"/>
                    <a:pt x="106888" y="21298"/>
                    <a:pt x="105725" y="22608"/>
                  </a:cubicBezTo>
                  <a:cubicBezTo>
                    <a:pt x="105910" y="22363"/>
                    <a:pt x="106094" y="22123"/>
                    <a:pt x="106273" y="21875"/>
                  </a:cubicBezTo>
                  <a:cubicBezTo>
                    <a:pt x="106689" y="21393"/>
                    <a:pt x="107093" y="20899"/>
                    <a:pt x="107512" y="20420"/>
                  </a:cubicBezTo>
                  <a:cubicBezTo>
                    <a:pt x="107964" y="19902"/>
                    <a:pt x="109329" y="18024"/>
                    <a:pt x="109609" y="18024"/>
                  </a:cubicBezTo>
                  <a:close/>
                  <a:moveTo>
                    <a:pt x="63918" y="17279"/>
                  </a:moveTo>
                  <a:lnTo>
                    <a:pt x="63918" y="17279"/>
                  </a:lnTo>
                  <a:cubicBezTo>
                    <a:pt x="62431" y="19234"/>
                    <a:pt x="60890" y="21153"/>
                    <a:pt x="59354" y="23067"/>
                  </a:cubicBezTo>
                  <a:cubicBezTo>
                    <a:pt x="60823" y="21096"/>
                    <a:pt x="62353" y="19173"/>
                    <a:pt x="63918" y="17279"/>
                  </a:cubicBezTo>
                  <a:close/>
                  <a:moveTo>
                    <a:pt x="71488" y="9475"/>
                  </a:moveTo>
                  <a:lnTo>
                    <a:pt x="71488" y="9475"/>
                  </a:lnTo>
                  <a:cubicBezTo>
                    <a:pt x="70731" y="10740"/>
                    <a:pt x="69943" y="11990"/>
                    <a:pt x="69123" y="13220"/>
                  </a:cubicBezTo>
                  <a:cubicBezTo>
                    <a:pt x="67169" y="15864"/>
                    <a:pt x="65238" y="18529"/>
                    <a:pt x="63329" y="21211"/>
                  </a:cubicBezTo>
                  <a:cubicBezTo>
                    <a:pt x="62784" y="21916"/>
                    <a:pt x="62232" y="22620"/>
                    <a:pt x="61678" y="23319"/>
                  </a:cubicBezTo>
                  <a:cubicBezTo>
                    <a:pt x="63768" y="20362"/>
                    <a:pt x="65838" y="17395"/>
                    <a:pt x="67798" y="14349"/>
                  </a:cubicBezTo>
                  <a:cubicBezTo>
                    <a:pt x="68142" y="13815"/>
                    <a:pt x="68832" y="12492"/>
                    <a:pt x="69574" y="11364"/>
                  </a:cubicBezTo>
                  <a:cubicBezTo>
                    <a:pt x="70264" y="10731"/>
                    <a:pt x="70899" y="10108"/>
                    <a:pt x="71384" y="9519"/>
                  </a:cubicBezTo>
                  <a:cubicBezTo>
                    <a:pt x="71401" y="9513"/>
                    <a:pt x="71419" y="9504"/>
                    <a:pt x="71436" y="9504"/>
                  </a:cubicBezTo>
                  <a:cubicBezTo>
                    <a:pt x="71456" y="9499"/>
                    <a:pt x="71473" y="9490"/>
                    <a:pt x="71488" y="9475"/>
                  </a:cubicBezTo>
                  <a:close/>
                  <a:moveTo>
                    <a:pt x="101022" y="19684"/>
                  </a:moveTo>
                  <a:lnTo>
                    <a:pt x="101022" y="19684"/>
                  </a:lnTo>
                  <a:cubicBezTo>
                    <a:pt x="100522" y="20411"/>
                    <a:pt x="100029" y="21148"/>
                    <a:pt x="99526" y="21884"/>
                  </a:cubicBezTo>
                  <a:lnTo>
                    <a:pt x="99526" y="21881"/>
                  </a:lnTo>
                  <a:cubicBezTo>
                    <a:pt x="99483" y="21944"/>
                    <a:pt x="99425" y="22025"/>
                    <a:pt x="99359" y="22118"/>
                  </a:cubicBezTo>
                  <a:cubicBezTo>
                    <a:pt x="98836" y="22721"/>
                    <a:pt x="98305" y="23310"/>
                    <a:pt x="97754" y="23887"/>
                  </a:cubicBezTo>
                  <a:cubicBezTo>
                    <a:pt x="98779" y="22444"/>
                    <a:pt x="99882" y="21049"/>
                    <a:pt x="101022" y="19684"/>
                  </a:cubicBezTo>
                  <a:close/>
                  <a:moveTo>
                    <a:pt x="55740" y="2785"/>
                  </a:moveTo>
                  <a:lnTo>
                    <a:pt x="55740" y="2785"/>
                  </a:lnTo>
                  <a:cubicBezTo>
                    <a:pt x="55134" y="4169"/>
                    <a:pt x="54344" y="5473"/>
                    <a:pt x="53577" y="6770"/>
                  </a:cubicBezTo>
                  <a:cubicBezTo>
                    <a:pt x="53412" y="7050"/>
                    <a:pt x="53225" y="7319"/>
                    <a:pt x="53051" y="7593"/>
                  </a:cubicBezTo>
                  <a:lnTo>
                    <a:pt x="53049" y="7593"/>
                  </a:lnTo>
                  <a:cubicBezTo>
                    <a:pt x="48776" y="12752"/>
                    <a:pt x="44725" y="18108"/>
                    <a:pt x="40796" y="23552"/>
                  </a:cubicBezTo>
                  <a:cubicBezTo>
                    <a:pt x="40701" y="23674"/>
                    <a:pt x="40603" y="23795"/>
                    <a:pt x="40507" y="23916"/>
                  </a:cubicBezTo>
                  <a:cubicBezTo>
                    <a:pt x="40513" y="23908"/>
                    <a:pt x="40519" y="23899"/>
                    <a:pt x="40528" y="23890"/>
                  </a:cubicBezTo>
                  <a:cubicBezTo>
                    <a:pt x="44497" y="18209"/>
                    <a:pt x="48730" y="12715"/>
                    <a:pt x="52656" y="7001"/>
                  </a:cubicBezTo>
                  <a:cubicBezTo>
                    <a:pt x="53495" y="5784"/>
                    <a:pt x="55169" y="4087"/>
                    <a:pt x="55740" y="2785"/>
                  </a:cubicBezTo>
                  <a:close/>
                  <a:moveTo>
                    <a:pt x="79755" y="8431"/>
                  </a:moveTo>
                  <a:cubicBezTo>
                    <a:pt x="79287" y="9074"/>
                    <a:pt x="78316" y="10792"/>
                    <a:pt x="77328" y="12412"/>
                  </a:cubicBezTo>
                  <a:cubicBezTo>
                    <a:pt x="76861" y="13110"/>
                    <a:pt x="76407" y="13823"/>
                    <a:pt x="75966" y="14531"/>
                  </a:cubicBezTo>
                  <a:cubicBezTo>
                    <a:pt x="75908" y="14614"/>
                    <a:pt x="75850" y="14698"/>
                    <a:pt x="75795" y="14773"/>
                  </a:cubicBezTo>
                  <a:cubicBezTo>
                    <a:pt x="73292" y="18209"/>
                    <a:pt x="70388" y="21361"/>
                    <a:pt x="67634" y="24595"/>
                  </a:cubicBezTo>
                  <a:cubicBezTo>
                    <a:pt x="67605" y="24632"/>
                    <a:pt x="67573" y="24670"/>
                    <a:pt x="67541" y="24707"/>
                  </a:cubicBezTo>
                  <a:cubicBezTo>
                    <a:pt x="71636" y="19295"/>
                    <a:pt x="75750" y="13900"/>
                    <a:pt x="79755" y="8431"/>
                  </a:cubicBezTo>
                  <a:close/>
                  <a:moveTo>
                    <a:pt x="101781" y="14776"/>
                  </a:moveTo>
                  <a:lnTo>
                    <a:pt x="101781" y="14776"/>
                  </a:lnTo>
                  <a:cubicBezTo>
                    <a:pt x="100150" y="16794"/>
                    <a:pt x="98623" y="18896"/>
                    <a:pt x="97000" y="20922"/>
                  </a:cubicBezTo>
                  <a:cubicBezTo>
                    <a:pt x="96368" y="21636"/>
                    <a:pt x="95759" y="22360"/>
                    <a:pt x="95167" y="23099"/>
                  </a:cubicBezTo>
                  <a:cubicBezTo>
                    <a:pt x="94815" y="23495"/>
                    <a:pt x="94463" y="23893"/>
                    <a:pt x="94096" y="24274"/>
                  </a:cubicBezTo>
                  <a:cubicBezTo>
                    <a:pt x="93851" y="24537"/>
                    <a:pt x="93224" y="24996"/>
                    <a:pt x="92583" y="25443"/>
                  </a:cubicBezTo>
                  <a:lnTo>
                    <a:pt x="92583" y="25441"/>
                  </a:lnTo>
                  <a:cubicBezTo>
                    <a:pt x="93123" y="24785"/>
                    <a:pt x="93663" y="24124"/>
                    <a:pt x="94197" y="23457"/>
                  </a:cubicBezTo>
                  <a:cubicBezTo>
                    <a:pt x="96351" y="20769"/>
                    <a:pt x="99039" y="18310"/>
                    <a:pt x="100716" y="15290"/>
                  </a:cubicBezTo>
                  <a:cubicBezTo>
                    <a:pt x="100725" y="15273"/>
                    <a:pt x="100727" y="15252"/>
                    <a:pt x="100727" y="15232"/>
                  </a:cubicBezTo>
                  <a:cubicBezTo>
                    <a:pt x="101120" y="15143"/>
                    <a:pt x="101472" y="15010"/>
                    <a:pt x="101781" y="14776"/>
                  </a:cubicBezTo>
                  <a:close/>
                  <a:moveTo>
                    <a:pt x="104677" y="11854"/>
                  </a:moveTo>
                  <a:lnTo>
                    <a:pt x="104677" y="11854"/>
                  </a:lnTo>
                  <a:cubicBezTo>
                    <a:pt x="104948" y="11918"/>
                    <a:pt x="105208" y="12016"/>
                    <a:pt x="105453" y="12143"/>
                  </a:cubicBezTo>
                  <a:cubicBezTo>
                    <a:pt x="103349" y="15059"/>
                    <a:pt x="101215" y="17943"/>
                    <a:pt x="98917" y="20715"/>
                  </a:cubicBezTo>
                  <a:cubicBezTo>
                    <a:pt x="97575" y="22334"/>
                    <a:pt x="94177" y="24690"/>
                    <a:pt x="93429" y="25989"/>
                  </a:cubicBezTo>
                  <a:lnTo>
                    <a:pt x="93429" y="25986"/>
                  </a:lnTo>
                  <a:cubicBezTo>
                    <a:pt x="93802" y="25340"/>
                    <a:pt x="94206" y="24716"/>
                    <a:pt x="94639" y="24113"/>
                  </a:cubicBezTo>
                  <a:cubicBezTo>
                    <a:pt x="96195" y="22548"/>
                    <a:pt x="97592" y="20816"/>
                    <a:pt x="98940" y="19043"/>
                  </a:cubicBezTo>
                  <a:cubicBezTo>
                    <a:pt x="101005" y="16814"/>
                    <a:pt x="103089" y="14594"/>
                    <a:pt x="104665" y="11987"/>
                  </a:cubicBezTo>
                  <a:cubicBezTo>
                    <a:pt x="104688" y="11947"/>
                    <a:pt x="104694" y="11898"/>
                    <a:pt x="104677" y="11854"/>
                  </a:cubicBezTo>
                  <a:close/>
                  <a:moveTo>
                    <a:pt x="99397" y="16199"/>
                  </a:moveTo>
                  <a:lnTo>
                    <a:pt x="99397" y="16199"/>
                  </a:lnTo>
                  <a:cubicBezTo>
                    <a:pt x="97635" y="17767"/>
                    <a:pt x="95438" y="21361"/>
                    <a:pt x="93960" y="23220"/>
                  </a:cubicBezTo>
                  <a:cubicBezTo>
                    <a:pt x="93187" y="24193"/>
                    <a:pt x="92401" y="25155"/>
                    <a:pt x="91605" y="26105"/>
                  </a:cubicBezTo>
                  <a:cubicBezTo>
                    <a:pt x="91426" y="26229"/>
                    <a:pt x="91264" y="26336"/>
                    <a:pt x="91134" y="26419"/>
                  </a:cubicBezTo>
                  <a:lnTo>
                    <a:pt x="91134" y="26416"/>
                  </a:lnTo>
                  <a:cubicBezTo>
                    <a:pt x="92866" y="24159"/>
                    <a:pt x="94627" y="21615"/>
                    <a:pt x="96102" y="19202"/>
                  </a:cubicBezTo>
                  <a:cubicBezTo>
                    <a:pt x="97119" y="18113"/>
                    <a:pt x="98219" y="17109"/>
                    <a:pt x="99397" y="16199"/>
                  </a:cubicBezTo>
                  <a:close/>
                  <a:moveTo>
                    <a:pt x="105760" y="12310"/>
                  </a:moveTo>
                  <a:cubicBezTo>
                    <a:pt x="106149" y="12539"/>
                    <a:pt x="106525" y="12793"/>
                    <a:pt x="106877" y="13073"/>
                  </a:cubicBezTo>
                  <a:cubicBezTo>
                    <a:pt x="106591" y="13286"/>
                    <a:pt x="106322" y="13511"/>
                    <a:pt x="106060" y="13740"/>
                  </a:cubicBezTo>
                  <a:cubicBezTo>
                    <a:pt x="106172" y="13575"/>
                    <a:pt x="106285" y="13413"/>
                    <a:pt x="106398" y="13252"/>
                  </a:cubicBezTo>
                  <a:cubicBezTo>
                    <a:pt x="106482" y="13128"/>
                    <a:pt x="106356" y="12982"/>
                    <a:pt x="106235" y="12982"/>
                  </a:cubicBezTo>
                  <a:cubicBezTo>
                    <a:pt x="106194" y="12982"/>
                    <a:pt x="106154" y="12999"/>
                    <a:pt x="106123" y="13038"/>
                  </a:cubicBezTo>
                  <a:cubicBezTo>
                    <a:pt x="102887" y="17057"/>
                    <a:pt x="99431" y="20879"/>
                    <a:pt x="96495" y="25120"/>
                  </a:cubicBezTo>
                  <a:cubicBezTo>
                    <a:pt x="96273" y="25331"/>
                    <a:pt x="96065" y="25553"/>
                    <a:pt x="95840" y="25758"/>
                  </a:cubicBezTo>
                  <a:cubicBezTo>
                    <a:pt x="95327" y="26227"/>
                    <a:pt x="95067" y="26419"/>
                    <a:pt x="94986" y="26419"/>
                  </a:cubicBezTo>
                  <a:cubicBezTo>
                    <a:pt x="94643" y="26419"/>
                    <a:pt x="97473" y="23000"/>
                    <a:pt x="97858" y="22530"/>
                  </a:cubicBezTo>
                  <a:cubicBezTo>
                    <a:pt x="98888" y="21272"/>
                    <a:pt x="99942" y="20030"/>
                    <a:pt x="100982" y="18777"/>
                  </a:cubicBezTo>
                  <a:cubicBezTo>
                    <a:pt x="102696" y="16705"/>
                    <a:pt x="104293" y="14568"/>
                    <a:pt x="105760" y="12310"/>
                  </a:cubicBezTo>
                  <a:close/>
                  <a:moveTo>
                    <a:pt x="94734" y="16888"/>
                  </a:moveTo>
                  <a:cubicBezTo>
                    <a:pt x="94764" y="16888"/>
                    <a:pt x="94757" y="16933"/>
                    <a:pt x="94699" y="17037"/>
                  </a:cubicBezTo>
                  <a:lnTo>
                    <a:pt x="94699" y="17034"/>
                  </a:lnTo>
                  <a:cubicBezTo>
                    <a:pt x="92933" y="20238"/>
                    <a:pt x="90404" y="23021"/>
                    <a:pt x="87961" y="25718"/>
                  </a:cubicBezTo>
                  <a:cubicBezTo>
                    <a:pt x="87288" y="26457"/>
                    <a:pt x="86596" y="27176"/>
                    <a:pt x="85900" y="27892"/>
                  </a:cubicBezTo>
                  <a:cubicBezTo>
                    <a:pt x="86344" y="27303"/>
                    <a:pt x="86725" y="26809"/>
                    <a:pt x="86827" y="26682"/>
                  </a:cubicBezTo>
                  <a:cubicBezTo>
                    <a:pt x="87620" y="25648"/>
                    <a:pt x="88394" y="24603"/>
                    <a:pt x="89148" y="23544"/>
                  </a:cubicBezTo>
                  <a:cubicBezTo>
                    <a:pt x="90274" y="21965"/>
                    <a:pt x="91388" y="20414"/>
                    <a:pt x="92612" y="18904"/>
                  </a:cubicBezTo>
                  <a:lnTo>
                    <a:pt x="92612" y="18904"/>
                  </a:lnTo>
                  <a:cubicBezTo>
                    <a:pt x="92602" y="18917"/>
                    <a:pt x="92598" y="18923"/>
                    <a:pt x="92600" y="18923"/>
                  </a:cubicBezTo>
                  <a:cubicBezTo>
                    <a:pt x="92627" y="18923"/>
                    <a:pt x="94532" y="16888"/>
                    <a:pt x="94734" y="16888"/>
                  </a:cubicBezTo>
                  <a:close/>
                  <a:moveTo>
                    <a:pt x="85172" y="14597"/>
                  </a:moveTo>
                  <a:cubicBezTo>
                    <a:pt x="82300" y="19234"/>
                    <a:pt x="78653" y="23495"/>
                    <a:pt x="75434" y="27897"/>
                  </a:cubicBezTo>
                  <a:lnTo>
                    <a:pt x="75434" y="27897"/>
                  </a:lnTo>
                  <a:cubicBezTo>
                    <a:pt x="77464" y="24953"/>
                    <a:pt x="79499" y="22014"/>
                    <a:pt x="81613" y="19127"/>
                  </a:cubicBezTo>
                  <a:cubicBezTo>
                    <a:pt x="82747" y="17574"/>
                    <a:pt x="83948" y="16081"/>
                    <a:pt x="85172" y="14597"/>
                  </a:cubicBezTo>
                  <a:close/>
                  <a:moveTo>
                    <a:pt x="92666" y="14951"/>
                  </a:moveTo>
                  <a:cubicBezTo>
                    <a:pt x="92900" y="14951"/>
                    <a:pt x="91331" y="17215"/>
                    <a:pt x="90998" y="17654"/>
                  </a:cubicBezTo>
                  <a:cubicBezTo>
                    <a:pt x="88914" y="20383"/>
                    <a:pt x="86956" y="23203"/>
                    <a:pt x="84783" y="25862"/>
                  </a:cubicBezTo>
                  <a:cubicBezTo>
                    <a:pt x="84185" y="26595"/>
                    <a:pt x="83532" y="27271"/>
                    <a:pt x="82866" y="27929"/>
                  </a:cubicBezTo>
                  <a:cubicBezTo>
                    <a:pt x="83657" y="26180"/>
                    <a:pt x="84705" y="24520"/>
                    <a:pt x="85859" y="22938"/>
                  </a:cubicBezTo>
                  <a:cubicBezTo>
                    <a:pt x="86879" y="21713"/>
                    <a:pt x="87877" y="20478"/>
                    <a:pt x="88795" y="19196"/>
                  </a:cubicBezTo>
                  <a:lnTo>
                    <a:pt x="89041" y="18896"/>
                  </a:lnTo>
                  <a:cubicBezTo>
                    <a:pt x="89913" y="17842"/>
                    <a:pt x="90837" y="16829"/>
                    <a:pt x="91755" y="15815"/>
                  </a:cubicBezTo>
                  <a:cubicBezTo>
                    <a:pt x="92321" y="15192"/>
                    <a:pt x="92589" y="14951"/>
                    <a:pt x="92666" y="14951"/>
                  </a:cubicBezTo>
                  <a:close/>
                  <a:moveTo>
                    <a:pt x="90544" y="20084"/>
                  </a:moveTo>
                  <a:cubicBezTo>
                    <a:pt x="90414" y="20267"/>
                    <a:pt x="90282" y="20448"/>
                    <a:pt x="90152" y="20631"/>
                  </a:cubicBezTo>
                  <a:cubicBezTo>
                    <a:pt x="89012" y="22259"/>
                    <a:pt x="87849" y="23856"/>
                    <a:pt x="86622" y="25426"/>
                  </a:cubicBezTo>
                  <a:cubicBezTo>
                    <a:pt x="86012" y="26185"/>
                    <a:pt x="85374" y="26916"/>
                    <a:pt x="84707" y="27623"/>
                  </a:cubicBezTo>
                  <a:cubicBezTo>
                    <a:pt x="84563" y="27949"/>
                    <a:pt x="84399" y="28186"/>
                    <a:pt x="84222" y="28354"/>
                  </a:cubicBezTo>
                  <a:cubicBezTo>
                    <a:pt x="84344" y="28134"/>
                    <a:pt x="84456" y="27938"/>
                    <a:pt x="84531" y="27802"/>
                  </a:cubicBezTo>
                  <a:cubicBezTo>
                    <a:pt x="86111" y="24957"/>
                    <a:pt x="88344" y="22532"/>
                    <a:pt x="90544" y="20084"/>
                  </a:cubicBezTo>
                  <a:close/>
                  <a:moveTo>
                    <a:pt x="92396" y="12207"/>
                  </a:moveTo>
                  <a:cubicBezTo>
                    <a:pt x="92814" y="12582"/>
                    <a:pt x="93146" y="13044"/>
                    <a:pt x="93371" y="13558"/>
                  </a:cubicBezTo>
                  <a:cubicBezTo>
                    <a:pt x="93594" y="14080"/>
                    <a:pt x="93955" y="14531"/>
                    <a:pt x="94414" y="14865"/>
                  </a:cubicBezTo>
                  <a:cubicBezTo>
                    <a:pt x="93337" y="16202"/>
                    <a:pt x="92326" y="17585"/>
                    <a:pt x="91330" y="18979"/>
                  </a:cubicBezTo>
                  <a:cubicBezTo>
                    <a:pt x="88689" y="22118"/>
                    <a:pt x="85776" y="24993"/>
                    <a:pt x="83821" y="28596"/>
                  </a:cubicBezTo>
                  <a:cubicBezTo>
                    <a:pt x="83751" y="28617"/>
                    <a:pt x="83679" y="28627"/>
                    <a:pt x="83605" y="28627"/>
                  </a:cubicBezTo>
                  <a:cubicBezTo>
                    <a:pt x="83375" y="28627"/>
                    <a:pt x="83124" y="28530"/>
                    <a:pt x="82854" y="28345"/>
                  </a:cubicBezTo>
                  <a:lnTo>
                    <a:pt x="82854" y="28342"/>
                  </a:lnTo>
                  <a:cubicBezTo>
                    <a:pt x="84335" y="26919"/>
                    <a:pt x="85663" y="25340"/>
                    <a:pt x="86913" y="23671"/>
                  </a:cubicBezTo>
                  <a:cubicBezTo>
                    <a:pt x="89061" y="20795"/>
                    <a:pt x="92722" y="17559"/>
                    <a:pt x="93464" y="13985"/>
                  </a:cubicBezTo>
                  <a:cubicBezTo>
                    <a:pt x="93482" y="13891"/>
                    <a:pt x="93405" y="13807"/>
                    <a:pt x="93323" y="13807"/>
                  </a:cubicBezTo>
                  <a:cubicBezTo>
                    <a:pt x="93291" y="13807"/>
                    <a:pt x="93258" y="13819"/>
                    <a:pt x="93230" y="13849"/>
                  </a:cubicBezTo>
                  <a:cubicBezTo>
                    <a:pt x="92193" y="14941"/>
                    <a:pt x="91148" y="16055"/>
                    <a:pt x="90123" y="17195"/>
                  </a:cubicBezTo>
                  <a:cubicBezTo>
                    <a:pt x="91068" y="15642"/>
                    <a:pt x="91856" y="14002"/>
                    <a:pt x="92396" y="12207"/>
                  </a:cubicBezTo>
                  <a:close/>
                  <a:moveTo>
                    <a:pt x="65801" y="3548"/>
                  </a:moveTo>
                  <a:cubicBezTo>
                    <a:pt x="65939" y="3548"/>
                    <a:pt x="64792" y="5298"/>
                    <a:pt x="64793" y="5298"/>
                  </a:cubicBezTo>
                  <a:cubicBezTo>
                    <a:pt x="64793" y="5298"/>
                    <a:pt x="64793" y="5298"/>
                    <a:pt x="64793" y="5298"/>
                  </a:cubicBezTo>
                  <a:lnTo>
                    <a:pt x="64793" y="5298"/>
                  </a:lnTo>
                  <a:cubicBezTo>
                    <a:pt x="63390" y="7469"/>
                    <a:pt x="61715" y="9464"/>
                    <a:pt x="60090" y="11465"/>
                  </a:cubicBezTo>
                  <a:cubicBezTo>
                    <a:pt x="55351" y="17297"/>
                    <a:pt x="50759" y="23326"/>
                    <a:pt x="46357" y="29484"/>
                  </a:cubicBezTo>
                  <a:lnTo>
                    <a:pt x="46357" y="29484"/>
                  </a:lnTo>
                  <a:cubicBezTo>
                    <a:pt x="46424" y="29388"/>
                    <a:pt x="46491" y="29292"/>
                    <a:pt x="46559" y="29197"/>
                  </a:cubicBezTo>
                  <a:cubicBezTo>
                    <a:pt x="50866" y="23067"/>
                    <a:pt x="55136" y="16904"/>
                    <a:pt x="59891" y="11112"/>
                  </a:cubicBezTo>
                  <a:cubicBezTo>
                    <a:pt x="61637" y="8988"/>
                    <a:pt x="63170" y="6739"/>
                    <a:pt x="64882" y="4588"/>
                  </a:cubicBezTo>
                  <a:cubicBezTo>
                    <a:pt x="65491" y="3822"/>
                    <a:pt x="65747" y="3548"/>
                    <a:pt x="65801" y="3548"/>
                  </a:cubicBezTo>
                  <a:close/>
                  <a:moveTo>
                    <a:pt x="84145" y="24987"/>
                  </a:moveTo>
                  <a:lnTo>
                    <a:pt x="84145" y="24987"/>
                  </a:lnTo>
                  <a:cubicBezTo>
                    <a:pt x="83460" y="26107"/>
                    <a:pt x="82848" y="27271"/>
                    <a:pt x="82314" y="28469"/>
                  </a:cubicBezTo>
                  <a:cubicBezTo>
                    <a:pt x="82118" y="28657"/>
                    <a:pt x="81927" y="28850"/>
                    <a:pt x="81728" y="29038"/>
                  </a:cubicBezTo>
                  <a:lnTo>
                    <a:pt x="81725" y="29035"/>
                  </a:lnTo>
                  <a:cubicBezTo>
                    <a:pt x="81197" y="29531"/>
                    <a:pt x="80921" y="29734"/>
                    <a:pt x="80825" y="29734"/>
                  </a:cubicBezTo>
                  <a:cubicBezTo>
                    <a:pt x="80424" y="29734"/>
                    <a:pt x="83152" y="26191"/>
                    <a:pt x="83697" y="25527"/>
                  </a:cubicBezTo>
                  <a:cubicBezTo>
                    <a:pt x="83844" y="25348"/>
                    <a:pt x="83994" y="25166"/>
                    <a:pt x="84145" y="24987"/>
                  </a:cubicBezTo>
                  <a:close/>
                  <a:moveTo>
                    <a:pt x="94676" y="15039"/>
                  </a:moveTo>
                  <a:cubicBezTo>
                    <a:pt x="95427" y="15480"/>
                    <a:pt x="96349" y="15622"/>
                    <a:pt x="97293" y="15622"/>
                  </a:cubicBezTo>
                  <a:cubicBezTo>
                    <a:pt x="98252" y="15622"/>
                    <a:pt x="99234" y="15476"/>
                    <a:pt x="100084" y="15348"/>
                  </a:cubicBezTo>
                  <a:lnTo>
                    <a:pt x="100084" y="15348"/>
                  </a:lnTo>
                  <a:cubicBezTo>
                    <a:pt x="98932" y="16104"/>
                    <a:pt x="97855" y="16964"/>
                    <a:pt x="96865" y="17923"/>
                  </a:cubicBezTo>
                  <a:cubicBezTo>
                    <a:pt x="97168" y="17400"/>
                    <a:pt x="97456" y="16886"/>
                    <a:pt x="97722" y="16390"/>
                  </a:cubicBezTo>
                  <a:cubicBezTo>
                    <a:pt x="97784" y="16274"/>
                    <a:pt x="97684" y="16144"/>
                    <a:pt x="97577" y="16144"/>
                  </a:cubicBezTo>
                  <a:cubicBezTo>
                    <a:pt x="97540" y="16144"/>
                    <a:pt x="97503" y="16159"/>
                    <a:pt x="97471" y="16196"/>
                  </a:cubicBezTo>
                  <a:cubicBezTo>
                    <a:pt x="96746" y="17016"/>
                    <a:pt x="96053" y="17865"/>
                    <a:pt x="95355" y="18705"/>
                  </a:cubicBezTo>
                  <a:cubicBezTo>
                    <a:pt x="95909" y="17856"/>
                    <a:pt x="96446" y="16987"/>
                    <a:pt x="96934" y="16078"/>
                  </a:cubicBezTo>
                  <a:lnTo>
                    <a:pt x="96934" y="16075"/>
                  </a:lnTo>
                  <a:cubicBezTo>
                    <a:pt x="96996" y="15957"/>
                    <a:pt x="96897" y="15831"/>
                    <a:pt x="96789" y="15831"/>
                  </a:cubicBezTo>
                  <a:cubicBezTo>
                    <a:pt x="96752" y="15831"/>
                    <a:pt x="96713" y="15846"/>
                    <a:pt x="96680" y="15882"/>
                  </a:cubicBezTo>
                  <a:cubicBezTo>
                    <a:pt x="92471" y="20307"/>
                    <a:pt x="89364" y="25637"/>
                    <a:pt x="84933" y="29863"/>
                  </a:cubicBezTo>
                  <a:cubicBezTo>
                    <a:pt x="84551" y="30227"/>
                    <a:pt x="84351" y="30378"/>
                    <a:pt x="84283" y="30378"/>
                  </a:cubicBezTo>
                  <a:cubicBezTo>
                    <a:pt x="84181" y="30378"/>
                    <a:pt x="84371" y="30043"/>
                    <a:pt x="84687" y="29575"/>
                  </a:cubicBezTo>
                  <a:cubicBezTo>
                    <a:pt x="88813" y="25403"/>
                    <a:pt x="92817" y="21084"/>
                    <a:pt x="95669" y="15916"/>
                  </a:cubicBezTo>
                  <a:cubicBezTo>
                    <a:pt x="95734" y="15795"/>
                    <a:pt x="95639" y="15689"/>
                    <a:pt x="95533" y="15689"/>
                  </a:cubicBezTo>
                  <a:cubicBezTo>
                    <a:pt x="95497" y="15689"/>
                    <a:pt x="95460" y="15701"/>
                    <a:pt x="95427" y="15729"/>
                  </a:cubicBezTo>
                  <a:cubicBezTo>
                    <a:pt x="92791" y="17934"/>
                    <a:pt x="90851" y="20599"/>
                    <a:pt x="88879" y="23385"/>
                  </a:cubicBezTo>
                  <a:cubicBezTo>
                    <a:pt x="87456" y="25394"/>
                    <a:pt x="85631" y="27219"/>
                    <a:pt x="84439" y="29378"/>
                  </a:cubicBezTo>
                  <a:cubicBezTo>
                    <a:pt x="83961" y="29844"/>
                    <a:pt x="83702" y="30026"/>
                    <a:pt x="83587" y="30026"/>
                  </a:cubicBezTo>
                  <a:cubicBezTo>
                    <a:pt x="83353" y="30026"/>
                    <a:pt x="83728" y="29261"/>
                    <a:pt x="84093" y="28590"/>
                  </a:cubicBezTo>
                  <a:cubicBezTo>
                    <a:pt x="87196" y="25611"/>
                    <a:pt x="89621" y="22002"/>
                    <a:pt x="92014" y="18414"/>
                  </a:cubicBezTo>
                  <a:cubicBezTo>
                    <a:pt x="92959" y="17325"/>
                    <a:pt x="93865" y="16214"/>
                    <a:pt x="94676" y="15039"/>
                  </a:cubicBezTo>
                  <a:close/>
                  <a:moveTo>
                    <a:pt x="60272" y="4276"/>
                  </a:moveTo>
                  <a:cubicBezTo>
                    <a:pt x="59954" y="4931"/>
                    <a:pt x="59599" y="5569"/>
                    <a:pt x="59230" y="6199"/>
                  </a:cubicBezTo>
                  <a:cubicBezTo>
                    <a:pt x="53086" y="12261"/>
                    <a:pt x="47716" y="19418"/>
                    <a:pt x="42785" y="26616"/>
                  </a:cubicBezTo>
                  <a:cubicBezTo>
                    <a:pt x="41775" y="27912"/>
                    <a:pt x="40767" y="29214"/>
                    <a:pt x="39765" y="30519"/>
                  </a:cubicBezTo>
                  <a:cubicBezTo>
                    <a:pt x="42442" y="26743"/>
                    <a:pt x="45089" y="22946"/>
                    <a:pt x="47708" y="19124"/>
                  </a:cubicBezTo>
                  <a:cubicBezTo>
                    <a:pt x="48196" y="18411"/>
                    <a:pt x="48709" y="17715"/>
                    <a:pt x="49209" y="17013"/>
                  </a:cubicBezTo>
                  <a:cubicBezTo>
                    <a:pt x="51839" y="13869"/>
                    <a:pt x="54449" y="10726"/>
                    <a:pt x="56816" y="7388"/>
                  </a:cubicBezTo>
                  <a:cubicBezTo>
                    <a:pt x="56851" y="7354"/>
                    <a:pt x="56885" y="7313"/>
                    <a:pt x="56917" y="7276"/>
                  </a:cubicBezTo>
                  <a:cubicBezTo>
                    <a:pt x="57552" y="6580"/>
                    <a:pt x="60032" y="4767"/>
                    <a:pt x="60272" y="4276"/>
                  </a:cubicBezTo>
                  <a:close/>
                  <a:moveTo>
                    <a:pt x="108320" y="18370"/>
                  </a:moveTo>
                  <a:lnTo>
                    <a:pt x="108320" y="18370"/>
                  </a:lnTo>
                  <a:cubicBezTo>
                    <a:pt x="107775" y="19271"/>
                    <a:pt x="107203" y="20154"/>
                    <a:pt x="106594" y="21015"/>
                  </a:cubicBezTo>
                  <a:cubicBezTo>
                    <a:pt x="104870" y="23039"/>
                    <a:pt x="103225" y="25129"/>
                    <a:pt x="101622" y="27251"/>
                  </a:cubicBezTo>
                  <a:cubicBezTo>
                    <a:pt x="100863" y="28137"/>
                    <a:pt x="100098" y="29018"/>
                    <a:pt x="99345" y="29898"/>
                  </a:cubicBezTo>
                  <a:cubicBezTo>
                    <a:pt x="99143" y="30132"/>
                    <a:pt x="98946" y="30372"/>
                    <a:pt x="98747" y="30608"/>
                  </a:cubicBezTo>
                  <a:cubicBezTo>
                    <a:pt x="97760" y="30527"/>
                    <a:pt x="97682" y="30123"/>
                    <a:pt x="98533" y="29396"/>
                  </a:cubicBezTo>
                  <a:cubicBezTo>
                    <a:pt x="99740" y="27606"/>
                    <a:pt x="101409" y="26061"/>
                    <a:pt x="102884" y="24494"/>
                  </a:cubicBezTo>
                  <a:cubicBezTo>
                    <a:pt x="104743" y="22513"/>
                    <a:pt x="106169" y="20065"/>
                    <a:pt x="108320" y="18370"/>
                  </a:cubicBezTo>
                  <a:close/>
                  <a:moveTo>
                    <a:pt x="84049" y="9366"/>
                  </a:moveTo>
                  <a:cubicBezTo>
                    <a:pt x="80899" y="14664"/>
                    <a:pt x="76419" y="19124"/>
                    <a:pt x="72579" y="23913"/>
                  </a:cubicBezTo>
                  <a:cubicBezTo>
                    <a:pt x="70561" y="26428"/>
                    <a:pt x="68589" y="28983"/>
                    <a:pt x="66635" y="31552"/>
                  </a:cubicBezTo>
                  <a:cubicBezTo>
                    <a:pt x="68139" y="29454"/>
                    <a:pt x="69643" y="27355"/>
                    <a:pt x="71147" y="25253"/>
                  </a:cubicBezTo>
                  <a:cubicBezTo>
                    <a:pt x="72998" y="22672"/>
                    <a:pt x="74970" y="20175"/>
                    <a:pt x="76979" y="17715"/>
                  </a:cubicBezTo>
                  <a:cubicBezTo>
                    <a:pt x="77865" y="16705"/>
                    <a:pt x="78737" y="15685"/>
                    <a:pt x="79577" y="14649"/>
                  </a:cubicBezTo>
                  <a:cubicBezTo>
                    <a:pt x="81145" y="12954"/>
                    <a:pt x="82932" y="11245"/>
                    <a:pt x="84049" y="9366"/>
                  </a:cubicBezTo>
                  <a:close/>
                  <a:moveTo>
                    <a:pt x="87815" y="11646"/>
                  </a:moveTo>
                  <a:cubicBezTo>
                    <a:pt x="87936" y="11646"/>
                    <a:pt x="87864" y="11955"/>
                    <a:pt x="87444" y="12793"/>
                  </a:cubicBezTo>
                  <a:cubicBezTo>
                    <a:pt x="87213" y="13255"/>
                    <a:pt x="86968" y="13705"/>
                    <a:pt x="86708" y="14150"/>
                  </a:cubicBezTo>
                  <a:cubicBezTo>
                    <a:pt x="83582" y="17519"/>
                    <a:pt x="80819" y="21272"/>
                    <a:pt x="78217" y="25155"/>
                  </a:cubicBezTo>
                  <a:cubicBezTo>
                    <a:pt x="76456" y="27352"/>
                    <a:pt x="74727" y="29572"/>
                    <a:pt x="73032" y="31818"/>
                  </a:cubicBezTo>
                  <a:cubicBezTo>
                    <a:pt x="74002" y="30461"/>
                    <a:pt x="74972" y="29098"/>
                    <a:pt x="75940" y="27736"/>
                  </a:cubicBezTo>
                  <a:cubicBezTo>
                    <a:pt x="79416" y="22828"/>
                    <a:pt x="83414" y="18194"/>
                    <a:pt x="86466" y="12998"/>
                  </a:cubicBezTo>
                  <a:cubicBezTo>
                    <a:pt x="87004" y="12351"/>
                    <a:pt x="87631" y="11646"/>
                    <a:pt x="87815" y="11646"/>
                  </a:cubicBezTo>
                  <a:close/>
                  <a:moveTo>
                    <a:pt x="66554" y="3078"/>
                  </a:moveTo>
                  <a:cubicBezTo>
                    <a:pt x="66687" y="3136"/>
                    <a:pt x="66817" y="3199"/>
                    <a:pt x="66941" y="3274"/>
                  </a:cubicBezTo>
                  <a:cubicBezTo>
                    <a:pt x="67051" y="3323"/>
                    <a:pt x="67146" y="3384"/>
                    <a:pt x="67244" y="3436"/>
                  </a:cubicBezTo>
                  <a:cubicBezTo>
                    <a:pt x="67227" y="3447"/>
                    <a:pt x="67209" y="3450"/>
                    <a:pt x="67195" y="3470"/>
                  </a:cubicBezTo>
                  <a:cubicBezTo>
                    <a:pt x="65601" y="5543"/>
                    <a:pt x="64002" y="7613"/>
                    <a:pt x="62391" y="9678"/>
                  </a:cubicBezTo>
                  <a:cubicBezTo>
                    <a:pt x="61282" y="11032"/>
                    <a:pt x="60205" y="12417"/>
                    <a:pt x="59157" y="13832"/>
                  </a:cubicBezTo>
                  <a:cubicBezTo>
                    <a:pt x="54446" y="19866"/>
                    <a:pt x="49731" y="25900"/>
                    <a:pt x="45127" y="32014"/>
                  </a:cubicBezTo>
                  <a:cubicBezTo>
                    <a:pt x="48204" y="27750"/>
                    <a:pt x="51357" y="23538"/>
                    <a:pt x="54449" y="19288"/>
                  </a:cubicBezTo>
                  <a:cubicBezTo>
                    <a:pt x="58413" y="13838"/>
                    <a:pt x="63090" y="8878"/>
                    <a:pt x="66554" y="3078"/>
                  </a:cubicBezTo>
                  <a:close/>
                  <a:moveTo>
                    <a:pt x="84725" y="10134"/>
                  </a:moveTo>
                  <a:lnTo>
                    <a:pt x="84725" y="10134"/>
                  </a:lnTo>
                  <a:cubicBezTo>
                    <a:pt x="83232" y="12567"/>
                    <a:pt x="81509" y="14857"/>
                    <a:pt x="79794" y="17135"/>
                  </a:cubicBezTo>
                  <a:cubicBezTo>
                    <a:pt x="75530" y="22785"/>
                    <a:pt x="71251" y="28388"/>
                    <a:pt x="67053" y="34067"/>
                  </a:cubicBezTo>
                  <a:cubicBezTo>
                    <a:pt x="68979" y="31336"/>
                    <a:pt x="70910" y="28605"/>
                    <a:pt x="72807" y="25856"/>
                  </a:cubicBezTo>
                  <a:cubicBezTo>
                    <a:pt x="75631" y="21765"/>
                    <a:pt x="78451" y="17686"/>
                    <a:pt x="81540" y="13792"/>
                  </a:cubicBezTo>
                  <a:lnTo>
                    <a:pt x="81540" y="13794"/>
                  </a:lnTo>
                  <a:cubicBezTo>
                    <a:pt x="82458" y="12640"/>
                    <a:pt x="84104" y="11144"/>
                    <a:pt x="84725" y="10134"/>
                  </a:cubicBezTo>
                  <a:close/>
                  <a:moveTo>
                    <a:pt x="107735" y="16116"/>
                  </a:moveTo>
                  <a:cubicBezTo>
                    <a:pt x="107787" y="16116"/>
                    <a:pt x="106195" y="19367"/>
                    <a:pt x="105783" y="19973"/>
                  </a:cubicBezTo>
                  <a:cubicBezTo>
                    <a:pt x="105575" y="20276"/>
                    <a:pt x="105347" y="20564"/>
                    <a:pt x="105127" y="20862"/>
                  </a:cubicBezTo>
                  <a:cubicBezTo>
                    <a:pt x="103716" y="22528"/>
                    <a:pt x="102350" y="24245"/>
                    <a:pt x="100909" y="25879"/>
                  </a:cubicBezTo>
                  <a:cubicBezTo>
                    <a:pt x="100520" y="26304"/>
                    <a:pt x="100130" y="26728"/>
                    <a:pt x="99743" y="27150"/>
                  </a:cubicBezTo>
                  <a:cubicBezTo>
                    <a:pt x="99604" y="27303"/>
                    <a:pt x="99463" y="27453"/>
                    <a:pt x="99324" y="27603"/>
                  </a:cubicBezTo>
                  <a:cubicBezTo>
                    <a:pt x="96469" y="30591"/>
                    <a:pt x="93545" y="33475"/>
                    <a:pt x="90915" y="36642"/>
                  </a:cubicBezTo>
                  <a:cubicBezTo>
                    <a:pt x="91492" y="35747"/>
                    <a:pt x="92058" y="34800"/>
                    <a:pt x="92520" y="34079"/>
                  </a:cubicBezTo>
                  <a:lnTo>
                    <a:pt x="92523" y="34079"/>
                  </a:lnTo>
                  <a:cubicBezTo>
                    <a:pt x="94688" y="31483"/>
                    <a:pt x="96859" y="28893"/>
                    <a:pt x="99099" y="26373"/>
                  </a:cubicBezTo>
                  <a:cubicBezTo>
                    <a:pt x="101527" y="23639"/>
                    <a:pt x="103958" y="20943"/>
                    <a:pt x="105970" y="17931"/>
                  </a:cubicBezTo>
                  <a:cubicBezTo>
                    <a:pt x="106542" y="17311"/>
                    <a:pt x="107125" y="16705"/>
                    <a:pt x="107731" y="16118"/>
                  </a:cubicBezTo>
                  <a:cubicBezTo>
                    <a:pt x="107733" y="16117"/>
                    <a:pt x="107734" y="16116"/>
                    <a:pt x="107735" y="16116"/>
                  </a:cubicBezTo>
                  <a:close/>
                  <a:moveTo>
                    <a:pt x="95285" y="33458"/>
                  </a:moveTo>
                  <a:cubicBezTo>
                    <a:pt x="93796" y="35150"/>
                    <a:pt x="92231" y="37277"/>
                    <a:pt x="90811" y="39474"/>
                  </a:cubicBezTo>
                  <a:cubicBezTo>
                    <a:pt x="90490" y="39855"/>
                    <a:pt x="90208" y="40238"/>
                    <a:pt x="90009" y="40629"/>
                  </a:cubicBezTo>
                  <a:lnTo>
                    <a:pt x="90009" y="40629"/>
                  </a:lnTo>
                  <a:cubicBezTo>
                    <a:pt x="90044" y="40529"/>
                    <a:pt x="89965" y="40400"/>
                    <a:pt x="89866" y="40400"/>
                  </a:cubicBezTo>
                  <a:cubicBezTo>
                    <a:pt x="89840" y="40400"/>
                    <a:pt x="89813" y="40409"/>
                    <a:pt x="89786" y="40430"/>
                  </a:cubicBezTo>
                  <a:cubicBezTo>
                    <a:pt x="89372" y="40741"/>
                    <a:pt x="89221" y="40864"/>
                    <a:pt x="89216" y="40864"/>
                  </a:cubicBezTo>
                  <a:cubicBezTo>
                    <a:pt x="89208" y="40864"/>
                    <a:pt x="89615" y="40513"/>
                    <a:pt x="89869" y="40133"/>
                  </a:cubicBezTo>
                  <a:cubicBezTo>
                    <a:pt x="91454" y="37754"/>
                    <a:pt x="93400" y="35597"/>
                    <a:pt x="95285" y="33458"/>
                  </a:cubicBezTo>
                  <a:close/>
                  <a:moveTo>
                    <a:pt x="89291" y="12009"/>
                  </a:moveTo>
                  <a:cubicBezTo>
                    <a:pt x="89483" y="12009"/>
                    <a:pt x="86058" y="16573"/>
                    <a:pt x="86101" y="16573"/>
                  </a:cubicBezTo>
                  <a:cubicBezTo>
                    <a:pt x="86109" y="16573"/>
                    <a:pt x="86249" y="16400"/>
                    <a:pt x="86573" y="15986"/>
                  </a:cubicBezTo>
                  <a:lnTo>
                    <a:pt x="86573" y="15986"/>
                  </a:lnTo>
                  <a:cubicBezTo>
                    <a:pt x="80264" y="24045"/>
                    <a:pt x="74310" y="32497"/>
                    <a:pt x="68490" y="40969"/>
                  </a:cubicBezTo>
                  <a:lnTo>
                    <a:pt x="68490" y="40969"/>
                  </a:lnTo>
                  <a:cubicBezTo>
                    <a:pt x="68664" y="40714"/>
                    <a:pt x="68838" y="40458"/>
                    <a:pt x="69011" y="40202"/>
                  </a:cubicBezTo>
                  <a:cubicBezTo>
                    <a:pt x="72536" y="34985"/>
                    <a:pt x="75954" y="29699"/>
                    <a:pt x="79427" y="24447"/>
                  </a:cubicBezTo>
                  <a:cubicBezTo>
                    <a:pt x="79797" y="23887"/>
                    <a:pt x="80175" y="23333"/>
                    <a:pt x="80550" y="22779"/>
                  </a:cubicBezTo>
                  <a:cubicBezTo>
                    <a:pt x="82672" y="20183"/>
                    <a:pt x="84811" y="17617"/>
                    <a:pt x="86587" y="14808"/>
                  </a:cubicBezTo>
                  <a:cubicBezTo>
                    <a:pt x="87410" y="13878"/>
                    <a:pt x="88273" y="12989"/>
                    <a:pt x="89156" y="12117"/>
                  </a:cubicBezTo>
                  <a:cubicBezTo>
                    <a:pt x="89231" y="12043"/>
                    <a:pt x="89275" y="12009"/>
                    <a:pt x="89291" y="12009"/>
                  </a:cubicBezTo>
                  <a:close/>
                  <a:moveTo>
                    <a:pt x="61220" y="4814"/>
                  </a:moveTo>
                  <a:cubicBezTo>
                    <a:pt x="61609" y="4814"/>
                    <a:pt x="58071" y="9421"/>
                    <a:pt x="57653" y="10004"/>
                  </a:cubicBezTo>
                  <a:cubicBezTo>
                    <a:pt x="55745" y="12668"/>
                    <a:pt x="53767" y="15281"/>
                    <a:pt x="51784" y="17888"/>
                  </a:cubicBezTo>
                  <a:cubicBezTo>
                    <a:pt x="47133" y="23991"/>
                    <a:pt x="42329" y="29973"/>
                    <a:pt x="37615" y="36024"/>
                  </a:cubicBezTo>
                  <a:cubicBezTo>
                    <a:pt x="36243" y="37785"/>
                    <a:pt x="34886" y="39558"/>
                    <a:pt x="33544" y="41339"/>
                  </a:cubicBezTo>
                  <a:cubicBezTo>
                    <a:pt x="33859" y="40831"/>
                    <a:pt x="34176" y="40320"/>
                    <a:pt x="34497" y="39824"/>
                  </a:cubicBezTo>
                  <a:cubicBezTo>
                    <a:pt x="37514" y="35118"/>
                    <a:pt x="40611" y="30357"/>
                    <a:pt x="43868" y="25695"/>
                  </a:cubicBezTo>
                  <a:cubicBezTo>
                    <a:pt x="45961" y="23030"/>
                    <a:pt x="48083" y="20388"/>
                    <a:pt x="50254" y="17796"/>
                  </a:cubicBezTo>
                  <a:cubicBezTo>
                    <a:pt x="53254" y="14216"/>
                    <a:pt x="56447" y="10827"/>
                    <a:pt x="59002" y="6955"/>
                  </a:cubicBezTo>
                  <a:cubicBezTo>
                    <a:pt x="59438" y="6505"/>
                    <a:pt x="59856" y="6037"/>
                    <a:pt x="60298" y="5595"/>
                  </a:cubicBezTo>
                  <a:cubicBezTo>
                    <a:pt x="60852" y="5042"/>
                    <a:pt x="61134" y="4814"/>
                    <a:pt x="61220" y="4814"/>
                  </a:cubicBezTo>
                  <a:close/>
                  <a:moveTo>
                    <a:pt x="68873" y="10082"/>
                  </a:moveTo>
                  <a:cubicBezTo>
                    <a:pt x="68097" y="11383"/>
                    <a:pt x="67261" y="12649"/>
                    <a:pt x="66395" y="13893"/>
                  </a:cubicBezTo>
                  <a:cubicBezTo>
                    <a:pt x="61912" y="18933"/>
                    <a:pt x="57902" y="24372"/>
                    <a:pt x="54019" y="29907"/>
                  </a:cubicBezTo>
                  <a:cubicBezTo>
                    <a:pt x="51085" y="33770"/>
                    <a:pt x="48213" y="37681"/>
                    <a:pt x="45309" y="41565"/>
                  </a:cubicBezTo>
                  <a:cubicBezTo>
                    <a:pt x="45164" y="41758"/>
                    <a:pt x="45020" y="41951"/>
                    <a:pt x="44875" y="42145"/>
                  </a:cubicBezTo>
                  <a:cubicBezTo>
                    <a:pt x="45358" y="41452"/>
                    <a:pt x="45837" y="40750"/>
                    <a:pt x="46322" y="40063"/>
                  </a:cubicBezTo>
                  <a:cubicBezTo>
                    <a:pt x="49010" y="36261"/>
                    <a:pt x="51689" y="32447"/>
                    <a:pt x="54356" y="28628"/>
                  </a:cubicBezTo>
                  <a:cubicBezTo>
                    <a:pt x="55355" y="27233"/>
                    <a:pt x="56357" y="25839"/>
                    <a:pt x="57356" y="24442"/>
                  </a:cubicBezTo>
                  <a:cubicBezTo>
                    <a:pt x="60076" y="20665"/>
                    <a:pt x="63069" y="17164"/>
                    <a:pt x="65679" y="13376"/>
                  </a:cubicBezTo>
                  <a:cubicBezTo>
                    <a:pt x="67000" y="12113"/>
                    <a:pt x="68421" y="10838"/>
                    <a:pt x="68873" y="10082"/>
                  </a:cubicBezTo>
                  <a:close/>
                  <a:moveTo>
                    <a:pt x="75076" y="19886"/>
                  </a:moveTo>
                  <a:lnTo>
                    <a:pt x="75076" y="19886"/>
                  </a:lnTo>
                  <a:cubicBezTo>
                    <a:pt x="70166" y="26232"/>
                    <a:pt x="65497" y="32742"/>
                    <a:pt x="60693" y="39243"/>
                  </a:cubicBezTo>
                  <a:lnTo>
                    <a:pt x="60690" y="39240"/>
                  </a:lnTo>
                  <a:cubicBezTo>
                    <a:pt x="59605" y="40713"/>
                    <a:pt x="58508" y="42191"/>
                    <a:pt x="57408" y="43672"/>
                  </a:cubicBezTo>
                  <a:cubicBezTo>
                    <a:pt x="58595" y="41928"/>
                    <a:pt x="59793" y="40193"/>
                    <a:pt x="61005" y="38473"/>
                  </a:cubicBezTo>
                  <a:cubicBezTo>
                    <a:pt x="65356" y="32315"/>
                    <a:pt x="69733" y="26087"/>
                    <a:pt x="74655" y="20368"/>
                  </a:cubicBezTo>
                  <a:cubicBezTo>
                    <a:pt x="74793" y="20206"/>
                    <a:pt x="74935" y="20048"/>
                    <a:pt x="75076" y="19886"/>
                  </a:cubicBezTo>
                  <a:close/>
                  <a:moveTo>
                    <a:pt x="55344" y="31778"/>
                  </a:moveTo>
                  <a:lnTo>
                    <a:pt x="55344" y="31778"/>
                  </a:lnTo>
                  <a:cubicBezTo>
                    <a:pt x="54515" y="32918"/>
                    <a:pt x="53689" y="34058"/>
                    <a:pt x="52864" y="35196"/>
                  </a:cubicBezTo>
                  <a:cubicBezTo>
                    <a:pt x="50797" y="38037"/>
                    <a:pt x="48640" y="40860"/>
                    <a:pt x="46458" y="43681"/>
                  </a:cubicBezTo>
                  <a:cubicBezTo>
                    <a:pt x="46983" y="42936"/>
                    <a:pt x="47508" y="42194"/>
                    <a:pt x="48034" y="41449"/>
                  </a:cubicBezTo>
                  <a:cubicBezTo>
                    <a:pt x="50358" y="38164"/>
                    <a:pt x="52832" y="34962"/>
                    <a:pt x="55344" y="31778"/>
                  </a:cubicBezTo>
                  <a:close/>
                  <a:moveTo>
                    <a:pt x="55774" y="396"/>
                  </a:moveTo>
                  <a:cubicBezTo>
                    <a:pt x="56683" y="462"/>
                    <a:pt x="56995" y="1372"/>
                    <a:pt x="57668" y="2200"/>
                  </a:cubicBezTo>
                  <a:cubicBezTo>
                    <a:pt x="56542" y="3468"/>
                    <a:pt x="55430" y="4747"/>
                    <a:pt x="54333" y="6040"/>
                  </a:cubicBezTo>
                  <a:lnTo>
                    <a:pt x="54330" y="6037"/>
                  </a:lnTo>
                  <a:cubicBezTo>
                    <a:pt x="55176" y="4599"/>
                    <a:pt x="55936" y="3112"/>
                    <a:pt x="56608" y="1585"/>
                  </a:cubicBezTo>
                  <a:cubicBezTo>
                    <a:pt x="56656" y="1471"/>
                    <a:pt x="56564" y="1338"/>
                    <a:pt x="56463" y="1338"/>
                  </a:cubicBezTo>
                  <a:cubicBezTo>
                    <a:pt x="56428" y="1338"/>
                    <a:pt x="56392" y="1354"/>
                    <a:pt x="56360" y="1392"/>
                  </a:cubicBezTo>
                  <a:cubicBezTo>
                    <a:pt x="51966" y="6586"/>
                    <a:pt x="48302" y="12550"/>
                    <a:pt x="44304" y="18061"/>
                  </a:cubicBezTo>
                  <a:cubicBezTo>
                    <a:pt x="41772" y="21546"/>
                    <a:pt x="39301" y="25074"/>
                    <a:pt x="36829" y="28602"/>
                  </a:cubicBezTo>
                  <a:cubicBezTo>
                    <a:pt x="32811" y="33735"/>
                    <a:pt x="28853" y="38914"/>
                    <a:pt x="24955" y="44134"/>
                  </a:cubicBezTo>
                  <a:cubicBezTo>
                    <a:pt x="25198" y="43787"/>
                    <a:pt x="25452" y="43450"/>
                    <a:pt x="25688" y="43098"/>
                  </a:cubicBezTo>
                  <a:cubicBezTo>
                    <a:pt x="33639" y="31396"/>
                    <a:pt x="41639" y="19950"/>
                    <a:pt x="50098" y="8604"/>
                  </a:cubicBezTo>
                  <a:cubicBezTo>
                    <a:pt x="51129" y="7224"/>
                    <a:pt x="52116" y="5725"/>
                    <a:pt x="53043" y="4256"/>
                  </a:cubicBezTo>
                  <a:cubicBezTo>
                    <a:pt x="54019" y="3029"/>
                    <a:pt x="54945" y="1764"/>
                    <a:pt x="55774" y="396"/>
                  </a:cubicBezTo>
                  <a:close/>
                  <a:moveTo>
                    <a:pt x="58043" y="2552"/>
                  </a:moveTo>
                  <a:cubicBezTo>
                    <a:pt x="58364" y="2804"/>
                    <a:pt x="58765" y="2977"/>
                    <a:pt x="59218" y="3095"/>
                  </a:cubicBezTo>
                  <a:cubicBezTo>
                    <a:pt x="54423" y="7749"/>
                    <a:pt x="50768" y="13953"/>
                    <a:pt x="46697" y="19239"/>
                  </a:cubicBezTo>
                  <a:cubicBezTo>
                    <a:pt x="45909" y="20264"/>
                    <a:pt x="45150" y="21306"/>
                    <a:pt x="44379" y="22340"/>
                  </a:cubicBezTo>
                  <a:cubicBezTo>
                    <a:pt x="40525" y="27069"/>
                    <a:pt x="36997" y="32081"/>
                    <a:pt x="33587" y="37188"/>
                  </a:cubicBezTo>
                  <a:cubicBezTo>
                    <a:pt x="32753" y="38322"/>
                    <a:pt x="31921" y="39463"/>
                    <a:pt x="31067" y="40586"/>
                  </a:cubicBezTo>
                  <a:cubicBezTo>
                    <a:pt x="29892" y="42127"/>
                    <a:pt x="28702" y="43658"/>
                    <a:pt x="27499" y="45179"/>
                  </a:cubicBezTo>
                  <a:cubicBezTo>
                    <a:pt x="28229" y="44073"/>
                    <a:pt x="28965" y="42970"/>
                    <a:pt x="29698" y="41871"/>
                  </a:cubicBezTo>
                  <a:cubicBezTo>
                    <a:pt x="34246" y="35098"/>
                    <a:pt x="38836" y="28356"/>
                    <a:pt x="43689" y="21797"/>
                  </a:cubicBezTo>
                  <a:cubicBezTo>
                    <a:pt x="48406" y="15417"/>
                    <a:pt x="54189" y="9533"/>
                    <a:pt x="58043" y="2552"/>
                  </a:cubicBezTo>
                  <a:close/>
                  <a:moveTo>
                    <a:pt x="74839" y="40649"/>
                  </a:moveTo>
                  <a:cubicBezTo>
                    <a:pt x="74854" y="40649"/>
                    <a:pt x="72536" y="44019"/>
                    <a:pt x="72161" y="44541"/>
                  </a:cubicBezTo>
                  <a:cubicBezTo>
                    <a:pt x="71817" y="45023"/>
                    <a:pt x="71476" y="45502"/>
                    <a:pt x="71136" y="45979"/>
                  </a:cubicBezTo>
                  <a:cubicBezTo>
                    <a:pt x="72042" y="44668"/>
                    <a:pt x="72946" y="43360"/>
                    <a:pt x="73855" y="42050"/>
                  </a:cubicBezTo>
                  <a:cubicBezTo>
                    <a:pt x="74561" y="41035"/>
                    <a:pt x="74834" y="40649"/>
                    <a:pt x="74839" y="40649"/>
                  </a:cubicBezTo>
                  <a:close/>
                  <a:moveTo>
                    <a:pt x="56409" y="34416"/>
                  </a:moveTo>
                  <a:lnTo>
                    <a:pt x="56409" y="34419"/>
                  </a:lnTo>
                  <a:cubicBezTo>
                    <a:pt x="54763" y="36864"/>
                    <a:pt x="53109" y="39310"/>
                    <a:pt x="51412" y="41720"/>
                  </a:cubicBezTo>
                  <a:cubicBezTo>
                    <a:pt x="50026" y="43692"/>
                    <a:pt x="48626" y="45655"/>
                    <a:pt x="47214" y="47607"/>
                  </a:cubicBezTo>
                  <a:cubicBezTo>
                    <a:pt x="47399" y="47333"/>
                    <a:pt x="47578" y="47053"/>
                    <a:pt x="47762" y="46778"/>
                  </a:cubicBezTo>
                  <a:cubicBezTo>
                    <a:pt x="50586" y="42615"/>
                    <a:pt x="53490" y="38510"/>
                    <a:pt x="56409" y="34416"/>
                  </a:cubicBezTo>
                  <a:close/>
                  <a:moveTo>
                    <a:pt x="51454" y="21673"/>
                  </a:moveTo>
                  <a:lnTo>
                    <a:pt x="51454" y="21673"/>
                  </a:lnTo>
                  <a:cubicBezTo>
                    <a:pt x="48295" y="26079"/>
                    <a:pt x="45229" y="30553"/>
                    <a:pt x="42075" y="34965"/>
                  </a:cubicBezTo>
                  <a:cubicBezTo>
                    <a:pt x="38374" y="40138"/>
                    <a:pt x="34399" y="45090"/>
                    <a:pt x="30484" y="50098"/>
                  </a:cubicBezTo>
                  <a:cubicBezTo>
                    <a:pt x="33111" y="46057"/>
                    <a:pt x="35781" y="42044"/>
                    <a:pt x="38694" y="38213"/>
                  </a:cubicBezTo>
                  <a:cubicBezTo>
                    <a:pt x="42907" y="32669"/>
                    <a:pt x="47260" y="27232"/>
                    <a:pt x="51454" y="21673"/>
                  </a:cubicBezTo>
                  <a:close/>
                  <a:moveTo>
                    <a:pt x="62414" y="3751"/>
                  </a:moveTo>
                  <a:cubicBezTo>
                    <a:pt x="62729" y="3860"/>
                    <a:pt x="63017" y="3999"/>
                    <a:pt x="63248" y="4186"/>
                  </a:cubicBezTo>
                  <a:cubicBezTo>
                    <a:pt x="63283" y="4211"/>
                    <a:pt x="63324" y="4225"/>
                    <a:pt x="63365" y="4225"/>
                  </a:cubicBezTo>
                  <a:cubicBezTo>
                    <a:pt x="63373" y="4225"/>
                    <a:pt x="63380" y="4225"/>
                    <a:pt x="63387" y="4224"/>
                  </a:cubicBezTo>
                  <a:lnTo>
                    <a:pt x="63387" y="4224"/>
                  </a:lnTo>
                  <a:cubicBezTo>
                    <a:pt x="59498" y="10215"/>
                    <a:pt x="54763" y="15553"/>
                    <a:pt x="50320" y="21127"/>
                  </a:cubicBezTo>
                  <a:cubicBezTo>
                    <a:pt x="46296" y="26180"/>
                    <a:pt x="42511" y="31434"/>
                    <a:pt x="38599" y="36573"/>
                  </a:cubicBezTo>
                  <a:cubicBezTo>
                    <a:pt x="34681" y="41720"/>
                    <a:pt x="30738" y="46836"/>
                    <a:pt x="27068" y="52163"/>
                  </a:cubicBezTo>
                  <a:cubicBezTo>
                    <a:pt x="28861" y="49175"/>
                    <a:pt x="30599" y="46169"/>
                    <a:pt x="32360" y="43262"/>
                  </a:cubicBezTo>
                  <a:cubicBezTo>
                    <a:pt x="42263" y="30008"/>
                    <a:pt x="53132" y="17395"/>
                    <a:pt x="62414" y="3751"/>
                  </a:cubicBezTo>
                  <a:close/>
                  <a:moveTo>
                    <a:pt x="51706" y="5878"/>
                  </a:moveTo>
                  <a:lnTo>
                    <a:pt x="51706" y="5878"/>
                  </a:lnTo>
                  <a:cubicBezTo>
                    <a:pt x="44362" y="16468"/>
                    <a:pt x="36174" y="26465"/>
                    <a:pt x="29130" y="37295"/>
                  </a:cubicBezTo>
                  <a:cubicBezTo>
                    <a:pt x="25593" y="42731"/>
                    <a:pt x="21860" y="47962"/>
                    <a:pt x="17951" y="53101"/>
                  </a:cubicBezTo>
                  <a:cubicBezTo>
                    <a:pt x="20015" y="49426"/>
                    <a:pt x="22123" y="45808"/>
                    <a:pt x="24545" y="42514"/>
                  </a:cubicBezTo>
                  <a:cubicBezTo>
                    <a:pt x="29866" y="35274"/>
                    <a:pt x="35091" y="27949"/>
                    <a:pt x="40334" y="20651"/>
                  </a:cubicBezTo>
                  <a:cubicBezTo>
                    <a:pt x="43285" y="16543"/>
                    <a:pt x="46114" y="12331"/>
                    <a:pt x="49440" y="8511"/>
                  </a:cubicBezTo>
                  <a:lnTo>
                    <a:pt x="49440" y="8508"/>
                  </a:lnTo>
                  <a:cubicBezTo>
                    <a:pt x="50205" y="7628"/>
                    <a:pt x="50961" y="6756"/>
                    <a:pt x="51706" y="5878"/>
                  </a:cubicBezTo>
                  <a:close/>
                  <a:moveTo>
                    <a:pt x="82556" y="7316"/>
                  </a:moveTo>
                  <a:cubicBezTo>
                    <a:pt x="82900" y="7316"/>
                    <a:pt x="83235" y="7359"/>
                    <a:pt x="83564" y="7437"/>
                  </a:cubicBezTo>
                  <a:cubicBezTo>
                    <a:pt x="74360" y="16650"/>
                    <a:pt x="67631" y="28010"/>
                    <a:pt x="60076" y="38539"/>
                  </a:cubicBezTo>
                  <a:cubicBezTo>
                    <a:pt x="56522" y="43493"/>
                    <a:pt x="52867" y="48369"/>
                    <a:pt x="49194" y="53237"/>
                  </a:cubicBezTo>
                  <a:cubicBezTo>
                    <a:pt x="51163" y="50410"/>
                    <a:pt x="53121" y="47578"/>
                    <a:pt x="55069" y="44737"/>
                  </a:cubicBezTo>
                  <a:cubicBezTo>
                    <a:pt x="59478" y="38314"/>
                    <a:pt x="63852" y="31881"/>
                    <a:pt x="68485" y="25617"/>
                  </a:cubicBezTo>
                  <a:cubicBezTo>
                    <a:pt x="70882" y="22377"/>
                    <a:pt x="73298" y="19153"/>
                    <a:pt x="75677" y="15899"/>
                  </a:cubicBezTo>
                  <a:cubicBezTo>
                    <a:pt x="77481" y="13434"/>
                    <a:pt x="79343" y="9487"/>
                    <a:pt x="81907" y="7781"/>
                  </a:cubicBezTo>
                  <a:cubicBezTo>
                    <a:pt x="82044" y="7689"/>
                    <a:pt x="81961" y="7492"/>
                    <a:pt x="81834" y="7492"/>
                  </a:cubicBezTo>
                  <a:cubicBezTo>
                    <a:pt x="81809" y="7492"/>
                    <a:pt x="81782" y="7500"/>
                    <a:pt x="81754" y="7518"/>
                  </a:cubicBezTo>
                  <a:cubicBezTo>
                    <a:pt x="80923" y="8069"/>
                    <a:pt x="80152" y="8800"/>
                    <a:pt x="79421" y="9631"/>
                  </a:cubicBezTo>
                  <a:cubicBezTo>
                    <a:pt x="79811" y="8950"/>
                    <a:pt x="80184" y="8254"/>
                    <a:pt x="80536" y="7544"/>
                  </a:cubicBezTo>
                  <a:cubicBezTo>
                    <a:pt x="80540" y="7629"/>
                    <a:pt x="80612" y="7711"/>
                    <a:pt x="80705" y="7711"/>
                  </a:cubicBezTo>
                  <a:cubicBezTo>
                    <a:pt x="80727" y="7711"/>
                    <a:pt x="80749" y="7707"/>
                    <a:pt x="80772" y="7697"/>
                  </a:cubicBezTo>
                  <a:cubicBezTo>
                    <a:pt x="80845" y="7668"/>
                    <a:pt x="80911" y="7645"/>
                    <a:pt x="80980" y="7619"/>
                  </a:cubicBezTo>
                  <a:cubicBezTo>
                    <a:pt x="81021" y="7680"/>
                    <a:pt x="81053" y="7749"/>
                    <a:pt x="81099" y="7807"/>
                  </a:cubicBezTo>
                  <a:cubicBezTo>
                    <a:pt x="81108" y="7817"/>
                    <a:pt x="81118" y="7821"/>
                    <a:pt x="81127" y="7821"/>
                  </a:cubicBezTo>
                  <a:cubicBezTo>
                    <a:pt x="81156" y="7821"/>
                    <a:pt x="81183" y="7784"/>
                    <a:pt x="81168" y="7752"/>
                  </a:cubicBezTo>
                  <a:cubicBezTo>
                    <a:pt x="81139" y="7697"/>
                    <a:pt x="81116" y="7636"/>
                    <a:pt x="81090" y="7579"/>
                  </a:cubicBezTo>
                  <a:cubicBezTo>
                    <a:pt x="81599" y="7397"/>
                    <a:pt x="82086" y="7316"/>
                    <a:pt x="82556" y="7316"/>
                  </a:cubicBezTo>
                  <a:close/>
                  <a:moveTo>
                    <a:pt x="54007" y="23772"/>
                  </a:moveTo>
                  <a:cubicBezTo>
                    <a:pt x="50823" y="28270"/>
                    <a:pt x="47693" y="32808"/>
                    <a:pt x="44529" y="37283"/>
                  </a:cubicBezTo>
                  <a:cubicBezTo>
                    <a:pt x="40753" y="42624"/>
                    <a:pt x="36971" y="47962"/>
                    <a:pt x="33186" y="53297"/>
                  </a:cubicBezTo>
                  <a:cubicBezTo>
                    <a:pt x="36162" y="48724"/>
                    <a:pt x="39012" y="44091"/>
                    <a:pt x="41962" y="39728"/>
                  </a:cubicBezTo>
                  <a:cubicBezTo>
                    <a:pt x="43363" y="37653"/>
                    <a:pt x="44754" y="35539"/>
                    <a:pt x="46146" y="33409"/>
                  </a:cubicBezTo>
                  <a:cubicBezTo>
                    <a:pt x="48718" y="30201"/>
                    <a:pt x="51380" y="27005"/>
                    <a:pt x="54007" y="23772"/>
                  </a:cubicBezTo>
                  <a:close/>
                  <a:moveTo>
                    <a:pt x="81428" y="18162"/>
                  </a:moveTo>
                  <a:lnTo>
                    <a:pt x="81428" y="18162"/>
                  </a:lnTo>
                  <a:cubicBezTo>
                    <a:pt x="80677" y="19332"/>
                    <a:pt x="79935" y="20495"/>
                    <a:pt x="79179" y="21624"/>
                  </a:cubicBezTo>
                  <a:lnTo>
                    <a:pt x="79179" y="21627"/>
                  </a:lnTo>
                  <a:cubicBezTo>
                    <a:pt x="78235" y="22900"/>
                    <a:pt x="77305" y="24188"/>
                    <a:pt x="76390" y="25490"/>
                  </a:cubicBezTo>
                  <a:cubicBezTo>
                    <a:pt x="72213" y="31062"/>
                    <a:pt x="68038" y="36619"/>
                    <a:pt x="63999" y="42298"/>
                  </a:cubicBezTo>
                  <a:cubicBezTo>
                    <a:pt x="61242" y="46172"/>
                    <a:pt x="58459" y="50029"/>
                    <a:pt x="55647" y="53866"/>
                  </a:cubicBezTo>
                  <a:cubicBezTo>
                    <a:pt x="57053" y="51574"/>
                    <a:pt x="58479" y="49296"/>
                    <a:pt x="59960" y="47056"/>
                  </a:cubicBezTo>
                  <a:cubicBezTo>
                    <a:pt x="60878" y="45667"/>
                    <a:pt x="61799" y="44273"/>
                    <a:pt x="62723" y="42872"/>
                  </a:cubicBezTo>
                  <a:cubicBezTo>
                    <a:pt x="69025" y="34682"/>
                    <a:pt x="75354" y="26509"/>
                    <a:pt x="81428" y="18162"/>
                  </a:cubicBezTo>
                  <a:close/>
                  <a:moveTo>
                    <a:pt x="73341" y="42226"/>
                  </a:moveTo>
                  <a:lnTo>
                    <a:pt x="73341" y="42226"/>
                  </a:lnTo>
                  <a:cubicBezTo>
                    <a:pt x="70174" y="46776"/>
                    <a:pt x="67042" y="51349"/>
                    <a:pt x="63884" y="55907"/>
                  </a:cubicBezTo>
                  <a:cubicBezTo>
                    <a:pt x="64129" y="55081"/>
                    <a:pt x="64923" y="53341"/>
                    <a:pt x="65281" y="52674"/>
                  </a:cubicBezTo>
                  <a:cubicBezTo>
                    <a:pt x="66667" y="50078"/>
                    <a:pt x="68673" y="47812"/>
                    <a:pt x="70538" y="45557"/>
                  </a:cubicBezTo>
                  <a:cubicBezTo>
                    <a:pt x="71465" y="44437"/>
                    <a:pt x="72386" y="43317"/>
                    <a:pt x="73341" y="42226"/>
                  </a:cubicBezTo>
                  <a:close/>
                  <a:moveTo>
                    <a:pt x="86412" y="10525"/>
                  </a:moveTo>
                  <a:cubicBezTo>
                    <a:pt x="85555" y="11323"/>
                    <a:pt x="84770" y="12897"/>
                    <a:pt x="84081" y="13858"/>
                  </a:cubicBezTo>
                  <a:cubicBezTo>
                    <a:pt x="81962" y="16797"/>
                    <a:pt x="79745" y="19664"/>
                    <a:pt x="77539" y="22536"/>
                  </a:cubicBezTo>
                  <a:cubicBezTo>
                    <a:pt x="73867" y="27320"/>
                    <a:pt x="70264" y="32153"/>
                    <a:pt x="66646" y="36974"/>
                  </a:cubicBezTo>
                  <a:cubicBezTo>
                    <a:pt x="67940" y="35040"/>
                    <a:pt x="69245" y="33108"/>
                    <a:pt x="70564" y="31183"/>
                  </a:cubicBezTo>
                  <a:lnTo>
                    <a:pt x="70564" y="31183"/>
                  </a:lnTo>
                  <a:cubicBezTo>
                    <a:pt x="68549" y="33940"/>
                    <a:pt x="66534" y="36697"/>
                    <a:pt x="64608" y="39515"/>
                  </a:cubicBezTo>
                  <a:cubicBezTo>
                    <a:pt x="64276" y="40003"/>
                    <a:pt x="63956" y="40502"/>
                    <a:pt x="63627" y="40993"/>
                  </a:cubicBezTo>
                  <a:cubicBezTo>
                    <a:pt x="59810" y="46048"/>
                    <a:pt x="55985" y="51097"/>
                    <a:pt x="52208" y="56179"/>
                  </a:cubicBezTo>
                  <a:cubicBezTo>
                    <a:pt x="55468" y="51198"/>
                    <a:pt x="58719" y="46210"/>
                    <a:pt x="62163" y="41351"/>
                  </a:cubicBezTo>
                  <a:cubicBezTo>
                    <a:pt x="67932" y="33211"/>
                    <a:pt x="74429" y="25449"/>
                    <a:pt x="80260" y="17301"/>
                  </a:cubicBezTo>
                  <a:lnTo>
                    <a:pt x="80260" y="17301"/>
                  </a:lnTo>
                  <a:cubicBezTo>
                    <a:pt x="79353" y="18600"/>
                    <a:pt x="78478" y="19928"/>
                    <a:pt x="77594" y="21252"/>
                  </a:cubicBezTo>
                  <a:lnTo>
                    <a:pt x="77594" y="21252"/>
                  </a:lnTo>
                  <a:cubicBezTo>
                    <a:pt x="79517" y="18639"/>
                    <a:pt x="81477" y="16064"/>
                    <a:pt x="83492" y="13555"/>
                  </a:cubicBezTo>
                  <a:cubicBezTo>
                    <a:pt x="84375" y="12456"/>
                    <a:pt x="85382" y="11483"/>
                    <a:pt x="86412" y="10525"/>
                  </a:cubicBezTo>
                  <a:close/>
                  <a:moveTo>
                    <a:pt x="65570" y="6487"/>
                  </a:moveTo>
                  <a:lnTo>
                    <a:pt x="65570" y="6487"/>
                  </a:lnTo>
                  <a:cubicBezTo>
                    <a:pt x="64718" y="7766"/>
                    <a:pt x="63476" y="9553"/>
                    <a:pt x="63153" y="10010"/>
                  </a:cubicBezTo>
                  <a:cubicBezTo>
                    <a:pt x="61357" y="12536"/>
                    <a:pt x="59518" y="15030"/>
                    <a:pt x="57630" y="17493"/>
                  </a:cubicBezTo>
                  <a:cubicBezTo>
                    <a:pt x="59974" y="14600"/>
                    <a:pt x="62327" y="11742"/>
                    <a:pt x="64420" y="8690"/>
                  </a:cubicBezTo>
                  <a:lnTo>
                    <a:pt x="64420" y="8690"/>
                  </a:lnTo>
                  <a:cubicBezTo>
                    <a:pt x="63742" y="9888"/>
                    <a:pt x="63075" y="11104"/>
                    <a:pt x="62368" y="12082"/>
                  </a:cubicBezTo>
                  <a:cubicBezTo>
                    <a:pt x="60151" y="15154"/>
                    <a:pt x="57734" y="18087"/>
                    <a:pt x="55410" y="21078"/>
                  </a:cubicBezTo>
                  <a:cubicBezTo>
                    <a:pt x="53046" y="24118"/>
                    <a:pt x="50655" y="27138"/>
                    <a:pt x="48268" y="30158"/>
                  </a:cubicBezTo>
                  <a:cubicBezTo>
                    <a:pt x="49186" y="28749"/>
                    <a:pt x="50110" y="27343"/>
                    <a:pt x="51039" y="25934"/>
                  </a:cubicBezTo>
                  <a:lnTo>
                    <a:pt x="51039" y="25934"/>
                  </a:lnTo>
                  <a:cubicBezTo>
                    <a:pt x="50623" y="26460"/>
                    <a:pt x="50208" y="26982"/>
                    <a:pt x="49789" y="27505"/>
                  </a:cubicBezTo>
                  <a:cubicBezTo>
                    <a:pt x="48779" y="29044"/>
                    <a:pt x="47765" y="30577"/>
                    <a:pt x="46749" y="32095"/>
                  </a:cubicBezTo>
                  <a:cubicBezTo>
                    <a:pt x="45057" y="34240"/>
                    <a:pt x="43363" y="36379"/>
                    <a:pt x="41697" y="38542"/>
                  </a:cubicBezTo>
                  <a:cubicBezTo>
                    <a:pt x="37363" y="44157"/>
                    <a:pt x="33252" y="49830"/>
                    <a:pt x="29519" y="55864"/>
                  </a:cubicBezTo>
                  <a:cubicBezTo>
                    <a:pt x="29095" y="56551"/>
                    <a:pt x="28642" y="57232"/>
                    <a:pt x="28174" y="57908"/>
                  </a:cubicBezTo>
                  <a:cubicBezTo>
                    <a:pt x="30925" y="53684"/>
                    <a:pt x="33544" y="49362"/>
                    <a:pt x="36240" y="45098"/>
                  </a:cubicBezTo>
                  <a:cubicBezTo>
                    <a:pt x="38507" y="41998"/>
                    <a:pt x="40819" y="38932"/>
                    <a:pt x="43207" y="35918"/>
                  </a:cubicBezTo>
                  <a:cubicBezTo>
                    <a:pt x="44994" y="33654"/>
                    <a:pt x="46761" y="31373"/>
                    <a:pt x="48525" y="29093"/>
                  </a:cubicBezTo>
                  <a:lnTo>
                    <a:pt x="48525" y="29093"/>
                  </a:lnTo>
                  <a:cubicBezTo>
                    <a:pt x="45002" y="33495"/>
                    <a:pt x="41466" y="37886"/>
                    <a:pt x="38007" y="42335"/>
                  </a:cubicBezTo>
                  <a:cubicBezTo>
                    <a:pt x="38287" y="41902"/>
                    <a:pt x="38570" y="41469"/>
                    <a:pt x="38856" y="41039"/>
                  </a:cubicBezTo>
                  <a:cubicBezTo>
                    <a:pt x="41307" y="37676"/>
                    <a:pt x="43770" y="34324"/>
                    <a:pt x="46281" y="31004"/>
                  </a:cubicBezTo>
                  <a:cubicBezTo>
                    <a:pt x="48773" y="27707"/>
                    <a:pt x="51363" y="24479"/>
                    <a:pt x="53941" y="21243"/>
                  </a:cubicBezTo>
                  <a:lnTo>
                    <a:pt x="53941" y="21243"/>
                  </a:lnTo>
                  <a:cubicBezTo>
                    <a:pt x="52610" y="23218"/>
                    <a:pt x="51302" y="25207"/>
                    <a:pt x="49997" y="27190"/>
                  </a:cubicBezTo>
                  <a:cubicBezTo>
                    <a:pt x="50482" y="26564"/>
                    <a:pt x="50967" y="25940"/>
                    <a:pt x="51455" y="25316"/>
                  </a:cubicBezTo>
                  <a:cubicBezTo>
                    <a:pt x="52991" y="23001"/>
                    <a:pt x="54553" y="20703"/>
                    <a:pt x="56152" y="18440"/>
                  </a:cubicBezTo>
                  <a:cubicBezTo>
                    <a:pt x="56984" y="17383"/>
                    <a:pt x="57815" y="16326"/>
                    <a:pt x="58632" y="15258"/>
                  </a:cubicBezTo>
                  <a:cubicBezTo>
                    <a:pt x="60269" y="13122"/>
                    <a:pt x="61897" y="10982"/>
                    <a:pt x="63520" y="8835"/>
                  </a:cubicBezTo>
                  <a:cubicBezTo>
                    <a:pt x="64192" y="8038"/>
                    <a:pt x="64877" y="7255"/>
                    <a:pt x="65570" y="6487"/>
                  </a:cubicBezTo>
                  <a:close/>
                  <a:moveTo>
                    <a:pt x="64591" y="53266"/>
                  </a:moveTo>
                  <a:cubicBezTo>
                    <a:pt x="64057" y="54386"/>
                    <a:pt x="63624" y="55552"/>
                    <a:pt x="63297" y="56750"/>
                  </a:cubicBezTo>
                  <a:cubicBezTo>
                    <a:pt x="62887" y="57336"/>
                    <a:pt x="62475" y="57922"/>
                    <a:pt x="62068" y="58508"/>
                  </a:cubicBezTo>
                  <a:cubicBezTo>
                    <a:pt x="62385" y="57824"/>
                    <a:pt x="62619" y="57102"/>
                    <a:pt x="62763" y="56360"/>
                  </a:cubicBezTo>
                  <a:cubicBezTo>
                    <a:pt x="62785" y="56264"/>
                    <a:pt x="62711" y="56174"/>
                    <a:pt x="62614" y="56174"/>
                  </a:cubicBezTo>
                  <a:cubicBezTo>
                    <a:pt x="62607" y="56174"/>
                    <a:pt x="62600" y="56175"/>
                    <a:pt x="62593" y="56176"/>
                  </a:cubicBezTo>
                  <a:cubicBezTo>
                    <a:pt x="63260" y="55203"/>
                    <a:pt x="63924" y="54233"/>
                    <a:pt x="64591" y="53266"/>
                  </a:cubicBezTo>
                  <a:close/>
                  <a:moveTo>
                    <a:pt x="43409" y="43767"/>
                  </a:moveTo>
                  <a:lnTo>
                    <a:pt x="43409" y="43767"/>
                  </a:lnTo>
                  <a:cubicBezTo>
                    <a:pt x="42153" y="45609"/>
                    <a:pt x="40891" y="47451"/>
                    <a:pt x="39627" y="49299"/>
                  </a:cubicBezTo>
                  <a:cubicBezTo>
                    <a:pt x="37814" y="51825"/>
                    <a:pt x="36033" y="54374"/>
                    <a:pt x="34283" y="56946"/>
                  </a:cubicBezTo>
                  <a:cubicBezTo>
                    <a:pt x="33379" y="58211"/>
                    <a:pt x="32467" y="59467"/>
                    <a:pt x="31543" y="60711"/>
                  </a:cubicBezTo>
                  <a:cubicBezTo>
                    <a:pt x="31976" y="60047"/>
                    <a:pt x="32406" y="59383"/>
                    <a:pt x="32834" y="58716"/>
                  </a:cubicBezTo>
                  <a:cubicBezTo>
                    <a:pt x="36139" y="53566"/>
                    <a:pt x="39780" y="48684"/>
                    <a:pt x="43409" y="43767"/>
                  </a:cubicBezTo>
                  <a:close/>
                  <a:moveTo>
                    <a:pt x="67957" y="3956"/>
                  </a:moveTo>
                  <a:cubicBezTo>
                    <a:pt x="68708" y="4703"/>
                    <a:pt x="68973" y="5766"/>
                    <a:pt x="69002" y="6981"/>
                  </a:cubicBezTo>
                  <a:cubicBezTo>
                    <a:pt x="69005" y="7056"/>
                    <a:pt x="69011" y="7117"/>
                    <a:pt x="69014" y="7186"/>
                  </a:cubicBezTo>
                  <a:cubicBezTo>
                    <a:pt x="68994" y="7195"/>
                    <a:pt x="68973" y="7195"/>
                    <a:pt x="68956" y="7218"/>
                  </a:cubicBezTo>
                  <a:cubicBezTo>
                    <a:pt x="60615" y="17308"/>
                    <a:pt x="53588" y="28325"/>
                    <a:pt x="45906" y="38906"/>
                  </a:cubicBezTo>
                  <a:cubicBezTo>
                    <a:pt x="41997" y="44284"/>
                    <a:pt x="37999" y="49599"/>
                    <a:pt x="33968" y="54885"/>
                  </a:cubicBezTo>
                  <a:cubicBezTo>
                    <a:pt x="32057" y="57391"/>
                    <a:pt x="30126" y="59880"/>
                    <a:pt x="28194" y="62368"/>
                  </a:cubicBezTo>
                  <a:cubicBezTo>
                    <a:pt x="34378" y="53762"/>
                    <a:pt x="40369" y="45014"/>
                    <a:pt x="46746" y="36535"/>
                  </a:cubicBezTo>
                  <a:cubicBezTo>
                    <a:pt x="50667" y="31321"/>
                    <a:pt x="54483" y="26032"/>
                    <a:pt x="58332" y="20767"/>
                  </a:cubicBezTo>
                  <a:cubicBezTo>
                    <a:pt x="62018" y="15723"/>
                    <a:pt x="66066" y="10991"/>
                    <a:pt x="68581" y="5211"/>
                  </a:cubicBezTo>
                  <a:cubicBezTo>
                    <a:pt x="68630" y="5095"/>
                    <a:pt x="68535" y="4957"/>
                    <a:pt x="68430" y="4957"/>
                  </a:cubicBezTo>
                  <a:cubicBezTo>
                    <a:pt x="68394" y="4957"/>
                    <a:pt x="68357" y="4973"/>
                    <a:pt x="68324" y="5012"/>
                  </a:cubicBezTo>
                  <a:cubicBezTo>
                    <a:pt x="67053" y="6502"/>
                    <a:pt x="65815" y="8020"/>
                    <a:pt x="64591" y="9553"/>
                  </a:cubicBezTo>
                  <a:cubicBezTo>
                    <a:pt x="65786" y="7723"/>
                    <a:pt x="66915" y="5861"/>
                    <a:pt x="67957" y="3956"/>
                  </a:cubicBezTo>
                  <a:close/>
                  <a:moveTo>
                    <a:pt x="75198" y="57281"/>
                  </a:moveTo>
                  <a:cubicBezTo>
                    <a:pt x="74233" y="58820"/>
                    <a:pt x="73260" y="60298"/>
                    <a:pt x="72045" y="61687"/>
                  </a:cubicBezTo>
                  <a:cubicBezTo>
                    <a:pt x="71353" y="62621"/>
                    <a:pt x="70864" y="63081"/>
                    <a:pt x="70571" y="63081"/>
                  </a:cubicBezTo>
                  <a:cubicBezTo>
                    <a:pt x="70463" y="63081"/>
                    <a:pt x="70382" y="63018"/>
                    <a:pt x="70327" y="62894"/>
                  </a:cubicBezTo>
                  <a:cubicBezTo>
                    <a:pt x="72005" y="61086"/>
                    <a:pt x="73676" y="59236"/>
                    <a:pt x="75198" y="57281"/>
                  </a:cubicBezTo>
                  <a:close/>
                  <a:moveTo>
                    <a:pt x="14357" y="58207"/>
                  </a:moveTo>
                  <a:cubicBezTo>
                    <a:pt x="14232" y="58428"/>
                    <a:pt x="14104" y="58645"/>
                    <a:pt x="13982" y="58866"/>
                  </a:cubicBezTo>
                  <a:cubicBezTo>
                    <a:pt x="12671" y="60512"/>
                    <a:pt x="11372" y="62166"/>
                    <a:pt x="10081" y="63829"/>
                  </a:cubicBezTo>
                  <a:cubicBezTo>
                    <a:pt x="11034" y="62536"/>
                    <a:pt x="11990" y="61245"/>
                    <a:pt x="12968" y="59981"/>
                  </a:cubicBezTo>
                  <a:cubicBezTo>
                    <a:pt x="13428" y="59388"/>
                    <a:pt x="13894" y="58796"/>
                    <a:pt x="14357" y="58207"/>
                  </a:cubicBezTo>
                  <a:close/>
                  <a:moveTo>
                    <a:pt x="60636" y="56236"/>
                  </a:moveTo>
                  <a:lnTo>
                    <a:pt x="60636" y="56236"/>
                  </a:lnTo>
                  <a:cubicBezTo>
                    <a:pt x="60552" y="56378"/>
                    <a:pt x="60468" y="56516"/>
                    <a:pt x="60384" y="56658"/>
                  </a:cubicBezTo>
                  <a:cubicBezTo>
                    <a:pt x="60090" y="57059"/>
                    <a:pt x="59798" y="57466"/>
                    <a:pt x="59501" y="57862"/>
                  </a:cubicBezTo>
                  <a:cubicBezTo>
                    <a:pt x="57864" y="60033"/>
                    <a:pt x="56077" y="62212"/>
                    <a:pt x="54290" y="64432"/>
                  </a:cubicBezTo>
                  <a:cubicBezTo>
                    <a:pt x="54966" y="63454"/>
                    <a:pt x="55635" y="62469"/>
                    <a:pt x="56305" y="61485"/>
                  </a:cubicBezTo>
                  <a:cubicBezTo>
                    <a:pt x="57777" y="59730"/>
                    <a:pt x="59241" y="57983"/>
                    <a:pt x="60636" y="56236"/>
                  </a:cubicBezTo>
                  <a:close/>
                  <a:moveTo>
                    <a:pt x="27995" y="49270"/>
                  </a:moveTo>
                  <a:cubicBezTo>
                    <a:pt x="27434" y="50172"/>
                    <a:pt x="26870" y="51068"/>
                    <a:pt x="26318" y="51969"/>
                  </a:cubicBezTo>
                  <a:cubicBezTo>
                    <a:pt x="23699" y="56254"/>
                    <a:pt x="21170" y="60599"/>
                    <a:pt x="18130" y="64574"/>
                  </a:cubicBezTo>
                  <a:cubicBezTo>
                    <a:pt x="21149" y="59295"/>
                    <a:pt x="24484" y="54224"/>
                    <a:pt x="27995" y="49270"/>
                  </a:cubicBezTo>
                  <a:close/>
                  <a:moveTo>
                    <a:pt x="71762" y="32239"/>
                  </a:moveTo>
                  <a:lnTo>
                    <a:pt x="71762" y="32239"/>
                  </a:lnTo>
                  <a:cubicBezTo>
                    <a:pt x="69190" y="36079"/>
                    <a:pt x="66661" y="39930"/>
                    <a:pt x="64091" y="43684"/>
                  </a:cubicBezTo>
                  <a:cubicBezTo>
                    <a:pt x="59686" y="50119"/>
                    <a:pt x="55321" y="56568"/>
                    <a:pt x="50534" y="62726"/>
                  </a:cubicBezTo>
                  <a:cubicBezTo>
                    <a:pt x="50017" y="63390"/>
                    <a:pt x="49506" y="64054"/>
                    <a:pt x="48998" y="64724"/>
                  </a:cubicBezTo>
                  <a:cubicBezTo>
                    <a:pt x="50557" y="62247"/>
                    <a:pt x="52073" y="59744"/>
                    <a:pt x="53588" y="57244"/>
                  </a:cubicBezTo>
                  <a:cubicBezTo>
                    <a:pt x="56822" y="52841"/>
                    <a:pt x="60029" y="48421"/>
                    <a:pt x="63211" y="43984"/>
                  </a:cubicBezTo>
                  <a:cubicBezTo>
                    <a:pt x="66029" y="40043"/>
                    <a:pt x="68881" y="36128"/>
                    <a:pt x="71762" y="32239"/>
                  </a:cubicBezTo>
                  <a:close/>
                  <a:moveTo>
                    <a:pt x="32510" y="50277"/>
                  </a:moveTo>
                  <a:cubicBezTo>
                    <a:pt x="30106" y="54137"/>
                    <a:pt x="27721" y="58006"/>
                    <a:pt x="25180" y="61779"/>
                  </a:cubicBezTo>
                  <a:cubicBezTo>
                    <a:pt x="24248" y="63162"/>
                    <a:pt x="23275" y="64513"/>
                    <a:pt x="22273" y="65844"/>
                  </a:cubicBezTo>
                  <a:cubicBezTo>
                    <a:pt x="22744" y="64886"/>
                    <a:pt x="23200" y="63962"/>
                    <a:pt x="23650" y="63246"/>
                  </a:cubicBezTo>
                  <a:cubicBezTo>
                    <a:pt x="25449" y="60388"/>
                    <a:pt x="27374" y="57608"/>
                    <a:pt x="29306" y="54836"/>
                  </a:cubicBezTo>
                  <a:cubicBezTo>
                    <a:pt x="30365" y="53312"/>
                    <a:pt x="31434" y="51793"/>
                    <a:pt x="32510" y="50277"/>
                  </a:cubicBezTo>
                  <a:close/>
                  <a:moveTo>
                    <a:pt x="74382" y="38202"/>
                  </a:moveTo>
                  <a:cubicBezTo>
                    <a:pt x="72998" y="39793"/>
                    <a:pt x="71878" y="42293"/>
                    <a:pt x="70518" y="44114"/>
                  </a:cubicBezTo>
                  <a:cubicBezTo>
                    <a:pt x="66932" y="48909"/>
                    <a:pt x="63670" y="54013"/>
                    <a:pt x="60315" y="58970"/>
                  </a:cubicBezTo>
                  <a:cubicBezTo>
                    <a:pt x="58404" y="61794"/>
                    <a:pt x="56412" y="64539"/>
                    <a:pt x="54336" y="67207"/>
                  </a:cubicBezTo>
                  <a:cubicBezTo>
                    <a:pt x="56597" y="63693"/>
                    <a:pt x="58713" y="60076"/>
                    <a:pt x="60815" y="56450"/>
                  </a:cubicBezTo>
                  <a:cubicBezTo>
                    <a:pt x="63497" y="52977"/>
                    <a:pt x="66138" y="49475"/>
                    <a:pt x="68595" y="45846"/>
                  </a:cubicBezTo>
                  <a:cubicBezTo>
                    <a:pt x="70392" y="43191"/>
                    <a:pt x="72272" y="40622"/>
                    <a:pt x="74382" y="38202"/>
                  </a:cubicBezTo>
                  <a:close/>
                  <a:moveTo>
                    <a:pt x="67127" y="42958"/>
                  </a:moveTo>
                  <a:lnTo>
                    <a:pt x="67127" y="42958"/>
                  </a:lnTo>
                  <a:cubicBezTo>
                    <a:pt x="66047" y="44535"/>
                    <a:pt x="64971" y="46113"/>
                    <a:pt x="63898" y="47688"/>
                  </a:cubicBezTo>
                  <a:cubicBezTo>
                    <a:pt x="59946" y="53485"/>
                    <a:pt x="56392" y="59579"/>
                    <a:pt x="52081" y="65120"/>
                  </a:cubicBezTo>
                  <a:cubicBezTo>
                    <a:pt x="51441" y="65942"/>
                    <a:pt x="50776" y="66748"/>
                    <a:pt x="50121" y="67556"/>
                  </a:cubicBezTo>
                  <a:cubicBezTo>
                    <a:pt x="55480" y="59167"/>
                    <a:pt x="61474" y="51145"/>
                    <a:pt x="67127" y="42958"/>
                  </a:cubicBezTo>
                  <a:close/>
                  <a:moveTo>
                    <a:pt x="68422" y="12400"/>
                  </a:moveTo>
                  <a:lnTo>
                    <a:pt x="68422" y="12400"/>
                  </a:lnTo>
                  <a:cubicBezTo>
                    <a:pt x="67639" y="13693"/>
                    <a:pt x="66967" y="15021"/>
                    <a:pt x="66594" y="15593"/>
                  </a:cubicBezTo>
                  <a:cubicBezTo>
                    <a:pt x="64192" y="19300"/>
                    <a:pt x="61666" y="22943"/>
                    <a:pt x="59097" y="26555"/>
                  </a:cubicBezTo>
                  <a:cubicBezTo>
                    <a:pt x="55563" y="30952"/>
                    <a:pt x="51995" y="35320"/>
                    <a:pt x="48764" y="39853"/>
                  </a:cubicBezTo>
                  <a:cubicBezTo>
                    <a:pt x="46570" y="42933"/>
                    <a:pt x="44379" y="46060"/>
                    <a:pt x="42182" y="49192"/>
                  </a:cubicBezTo>
                  <a:cubicBezTo>
                    <a:pt x="37340" y="55437"/>
                    <a:pt x="32545" y="61759"/>
                    <a:pt x="28396" y="68391"/>
                  </a:cubicBezTo>
                  <a:cubicBezTo>
                    <a:pt x="28206" y="68645"/>
                    <a:pt x="28021" y="68899"/>
                    <a:pt x="27831" y="69150"/>
                  </a:cubicBezTo>
                  <a:cubicBezTo>
                    <a:pt x="33870" y="58898"/>
                    <a:pt x="40938" y="49238"/>
                    <a:pt x="47757" y="39515"/>
                  </a:cubicBezTo>
                  <a:cubicBezTo>
                    <a:pt x="49114" y="37578"/>
                    <a:pt x="50465" y="35637"/>
                    <a:pt x="51804" y="33692"/>
                  </a:cubicBezTo>
                  <a:cubicBezTo>
                    <a:pt x="56914" y="27236"/>
                    <a:pt x="62146" y="20795"/>
                    <a:pt x="66716" y="13994"/>
                  </a:cubicBezTo>
                  <a:cubicBezTo>
                    <a:pt x="67215" y="13483"/>
                    <a:pt x="67813" y="12943"/>
                    <a:pt x="68422" y="12400"/>
                  </a:cubicBezTo>
                  <a:close/>
                  <a:moveTo>
                    <a:pt x="44162" y="35909"/>
                  </a:moveTo>
                  <a:lnTo>
                    <a:pt x="44162" y="35909"/>
                  </a:lnTo>
                  <a:cubicBezTo>
                    <a:pt x="36575" y="47030"/>
                    <a:pt x="29707" y="59571"/>
                    <a:pt x="20535" y="69470"/>
                  </a:cubicBezTo>
                  <a:cubicBezTo>
                    <a:pt x="20550" y="69424"/>
                    <a:pt x="20564" y="69381"/>
                    <a:pt x="20576" y="69337"/>
                  </a:cubicBezTo>
                  <a:cubicBezTo>
                    <a:pt x="21393" y="68105"/>
                    <a:pt x="22282" y="66921"/>
                    <a:pt x="23240" y="65792"/>
                  </a:cubicBezTo>
                  <a:cubicBezTo>
                    <a:pt x="23945" y="64909"/>
                    <a:pt x="24499" y="64124"/>
                    <a:pt x="25163" y="63200"/>
                  </a:cubicBezTo>
                  <a:cubicBezTo>
                    <a:pt x="27158" y="60428"/>
                    <a:pt x="28905" y="57472"/>
                    <a:pt x="30700" y="54573"/>
                  </a:cubicBezTo>
                  <a:cubicBezTo>
                    <a:pt x="34751" y="48029"/>
                    <a:pt x="39428" y="41963"/>
                    <a:pt x="44162" y="35909"/>
                  </a:cubicBezTo>
                  <a:close/>
                  <a:moveTo>
                    <a:pt x="40253" y="30366"/>
                  </a:moveTo>
                  <a:lnTo>
                    <a:pt x="40253" y="30366"/>
                  </a:lnTo>
                  <a:cubicBezTo>
                    <a:pt x="39514" y="31474"/>
                    <a:pt x="38781" y="32577"/>
                    <a:pt x="38059" y="33677"/>
                  </a:cubicBezTo>
                  <a:cubicBezTo>
                    <a:pt x="35299" y="37869"/>
                    <a:pt x="32539" y="42078"/>
                    <a:pt x="29846" y="46322"/>
                  </a:cubicBezTo>
                  <a:cubicBezTo>
                    <a:pt x="25229" y="52665"/>
                    <a:pt x="20864" y="59181"/>
                    <a:pt x="16996" y="66003"/>
                  </a:cubicBezTo>
                  <a:cubicBezTo>
                    <a:pt x="16118" y="67074"/>
                    <a:pt x="15211" y="68119"/>
                    <a:pt x="14230" y="69112"/>
                  </a:cubicBezTo>
                  <a:cubicBezTo>
                    <a:pt x="13963" y="69383"/>
                    <a:pt x="13808" y="69496"/>
                    <a:pt x="13735" y="69496"/>
                  </a:cubicBezTo>
                  <a:cubicBezTo>
                    <a:pt x="13445" y="69496"/>
                    <a:pt x="14461" y="67700"/>
                    <a:pt x="14946" y="66892"/>
                  </a:cubicBezTo>
                  <a:cubicBezTo>
                    <a:pt x="18254" y="63018"/>
                    <a:pt x="20781" y="58055"/>
                    <a:pt x="23517" y="53932"/>
                  </a:cubicBezTo>
                  <a:cubicBezTo>
                    <a:pt x="23650" y="53730"/>
                    <a:pt x="23786" y="53528"/>
                    <a:pt x="23922" y="53323"/>
                  </a:cubicBezTo>
                  <a:cubicBezTo>
                    <a:pt x="24770" y="52056"/>
                    <a:pt x="25622" y="50788"/>
                    <a:pt x="26477" y="49521"/>
                  </a:cubicBezTo>
                  <a:cubicBezTo>
                    <a:pt x="29390" y="45234"/>
                    <a:pt x="32375" y="40996"/>
                    <a:pt x="35432" y="36807"/>
                  </a:cubicBezTo>
                  <a:cubicBezTo>
                    <a:pt x="37014" y="34647"/>
                    <a:pt x="38622" y="32499"/>
                    <a:pt x="40253" y="30366"/>
                  </a:cubicBezTo>
                  <a:close/>
                  <a:moveTo>
                    <a:pt x="22611" y="61289"/>
                  </a:moveTo>
                  <a:cubicBezTo>
                    <a:pt x="21638" y="62755"/>
                    <a:pt x="20651" y="64210"/>
                    <a:pt x="19637" y="65648"/>
                  </a:cubicBezTo>
                  <a:cubicBezTo>
                    <a:pt x="18817" y="66811"/>
                    <a:pt x="17157" y="68489"/>
                    <a:pt x="16632" y="69563"/>
                  </a:cubicBezTo>
                  <a:cubicBezTo>
                    <a:pt x="17709" y="67360"/>
                    <a:pt x="19473" y="65353"/>
                    <a:pt x="20954" y="63436"/>
                  </a:cubicBezTo>
                  <a:cubicBezTo>
                    <a:pt x="21508" y="62723"/>
                    <a:pt x="22059" y="62004"/>
                    <a:pt x="22611" y="61289"/>
                  </a:cubicBezTo>
                  <a:close/>
                  <a:moveTo>
                    <a:pt x="46463" y="20302"/>
                  </a:moveTo>
                  <a:lnTo>
                    <a:pt x="46463" y="20302"/>
                  </a:lnTo>
                  <a:cubicBezTo>
                    <a:pt x="43683" y="24370"/>
                    <a:pt x="40978" y="28501"/>
                    <a:pt x="38048" y="32447"/>
                  </a:cubicBezTo>
                  <a:cubicBezTo>
                    <a:pt x="35242" y="36224"/>
                    <a:pt x="32542" y="40072"/>
                    <a:pt x="29892" y="43955"/>
                  </a:cubicBezTo>
                  <a:cubicBezTo>
                    <a:pt x="26918" y="48210"/>
                    <a:pt x="24023" y="52526"/>
                    <a:pt x="21173" y="56860"/>
                  </a:cubicBezTo>
                  <a:cubicBezTo>
                    <a:pt x="19516" y="59374"/>
                    <a:pt x="18075" y="62045"/>
                    <a:pt x="16294" y="64470"/>
                  </a:cubicBezTo>
                  <a:cubicBezTo>
                    <a:pt x="15561" y="65466"/>
                    <a:pt x="14784" y="66422"/>
                    <a:pt x="14175" y="67461"/>
                  </a:cubicBezTo>
                  <a:cubicBezTo>
                    <a:pt x="13618" y="68061"/>
                    <a:pt x="13049" y="68633"/>
                    <a:pt x="12454" y="69164"/>
                  </a:cubicBezTo>
                  <a:cubicBezTo>
                    <a:pt x="12378" y="69232"/>
                    <a:pt x="12449" y="69335"/>
                    <a:pt x="12531" y="69335"/>
                  </a:cubicBezTo>
                  <a:cubicBezTo>
                    <a:pt x="12554" y="69335"/>
                    <a:pt x="12577" y="69327"/>
                    <a:pt x="12599" y="69309"/>
                  </a:cubicBezTo>
                  <a:cubicBezTo>
                    <a:pt x="13020" y="68936"/>
                    <a:pt x="13422" y="68538"/>
                    <a:pt x="13817" y="68128"/>
                  </a:cubicBezTo>
                  <a:lnTo>
                    <a:pt x="13817" y="68128"/>
                  </a:lnTo>
                  <a:cubicBezTo>
                    <a:pt x="13523" y="68728"/>
                    <a:pt x="13295" y="69363"/>
                    <a:pt x="13176" y="70053"/>
                  </a:cubicBezTo>
                  <a:cubicBezTo>
                    <a:pt x="12772" y="69944"/>
                    <a:pt x="12365" y="69843"/>
                    <a:pt x="11958" y="69771"/>
                  </a:cubicBezTo>
                  <a:cubicBezTo>
                    <a:pt x="13528" y="67530"/>
                    <a:pt x="15035" y="65255"/>
                    <a:pt x="16568" y="63156"/>
                  </a:cubicBezTo>
                  <a:cubicBezTo>
                    <a:pt x="21476" y="56435"/>
                    <a:pt x="26020" y="49449"/>
                    <a:pt x="30660" y="42540"/>
                  </a:cubicBezTo>
                  <a:cubicBezTo>
                    <a:pt x="35565" y="35236"/>
                    <a:pt x="40314" y="27788"/>
                    <a:pt x="45900" y="20980"/>
                  </a:cubicBezTo>
                  <a:cubicBezTo>
                    <a:pt x="46088" y="20752"/>
                    <a:pt x="46276" y="20527"/>
                    <a:pt x="46463" y="20302"/>
                  </a:cubicBezTo>
                  <a:close/>
                  <a:moveTo>
                    <a:pt x="32860" y="38282"/>
                  </a:moveTo>
                  <a:lnTo>
                    <a:pt x="32860" y="38282"/>
                  </a:lnTo>
                  <a:cubicBezTo>
                    <a:pt x="28584" y="44726"/>
                    <a:pt x="24467" y="51291"/>
                    <a:pt x="20096" y="57602"/>
                  </a:cubicBezTo>
                  <a:cubicBezTo>
                    <a:pt x="17296" y="61652"/>
                    <a:pt x="14418" y="65717"/>
                    <a:pt x="11444" y="69698"/>
                  </a:cubicBezTo>
                  <a:lnTo>
                    <a:pt x="11444" y="69695"/>
                  </a:lnTo>
                  <a:cubicBezTo>
                    <a:pt x="11409" y="69704"/>
                    <a:pt x="11389" y="69736"/>
                    <a:pt x="11389" y="69768"/>
                  </a:cubicBezTo>
                  <a:cubicBezTo>
                    <a:pt x="11187" y="70042"/>
                    <a:pt x="10985" y="70316"/>
                    <a:pt x="10780" y="70588"/>
                  </a:cubicBezTo>
                  <a:cubicBezTo>
                    <a:pt x="11028" y="70004"/>
                    <a:pt x="11242" y="69410"/>
                    <a:pt x="11421" y="68803"/>
                  </a:cubicBezTo>
                  <a:cubicBezTo>
                    <a:pt x="11421" y="68795"/>
                    <a:pt x="11418" y="68789"/>
                    <a:pt x="11418" y="68783"/>
                  </a:cubicBezTo>
                  <a:cubicBezTo>
                    <a:pt x="16739" y="61808"/>
                    <a:pt x="21482" y="54363"/>
                    <a:pt x="26286" y="47024"/>
                  </a:cubicBezTo>
                  <a:cubicBezTo>
                    <a:pt x="28500" y="44125"/>
                    <a:pt x="30692" y="41209"/>
                    <a:pt x="32860" y="38282"/>
                  </a:cubicBezTo>
                  <a:close/>
                  <a:moveTo>
                    <a:pt x="26534" y="62865"/>
                  </a:moveTo>
                  <a:lnTo>
                    <a:pt x="26534" y="62865"/>
                  </a:lnTo>
                  <a:cubicBezTo>
                    <a:pt x="24577" y="65616"/>
                    <a:pt x="22518" y="68287"/>
                    <a:pt x="20148" y="70741"/>
                  </a:cubicBezTo>
                  <a:cubicBezTo>
                    <a:pt x="20206" y="70556"/>
                    <a:pt x="20261" y="70371"/>
                    <a:pt x="20319" y="70189"/>
                  </a:cubicBezTo>
                  <a:lnTo>
                    <a:pt x="20316" y="70189"/>
                  </a:lnTo>
                  <a:cubicBezTo>
                    <a:pt x="22524" y="67906"/>
                    <a:pt x="24580" y="65440"/>
                    <a:pt x="26534" y="62865"/>
                  </a:cubicBezTo>
                  <a:close/>
                  <a:moveTo>
                    <a:pt x="26003" y="58884"/>
                  </a:moveTo>
                  <a:cubicBezTo>
                    <a:pt x="23864" y="62129"/>
                    <a:pt x="21834" y="65454"/>
                    <a:pt x="19923" y="68861"/>
                  </a:cubicBezTo>
                  <a:cubicBezTo>
                    <a:pt x="19403" y="69499"/>
                    <a:pt x="18881" y="70134"/>
                    <a:pt x="18347" y="70764"/>
                  </a:cubicBezTo>
                  <a:cubicBezTo>
                    <a:pt x="19048" y="69935"/>
                    <a:pt x="19634" y="67761"/>
                    <a:pt x="20345" y="66707"/>
                  </a:cubicBezTo>
                  <a:cubicBezTo>
                    <a:pt x="21505" y="64984"/>
                    <a:pt x="22801" y="63338"/>
                    <a:pt x="24017" y="61655"/>
                  </a:cubicBezTo>
                  <a:cubicBezTo>
                    <a:pt x="24681" y="60734"/>
                    <a:pt x="25342" y="59810"/>
                    <a:pt x="26003" y="58884"/>
                  </a:cubicBezTo>
                  <a:close/>
                  <a:moveTo>
                    <a:pt x="58837" y="11179"/>
                  </a:moveTo>
                  <a:cubicBezTo>
                    <a:pt x="51576" y="21237"/>
                    <a:pt x="43764" y="30888"/>
                    <a:pt x="36315" y="40805"/>
                  </a:cubicBezTo>
                  <a:cubicBezTo>
                    <a:pt x="32848" y="45422"/>
                    <a:pt x="29698" y="50246"/>
                    <a:pt x="26598" y="55110"/>
                  </a:cubicBezTo>
                  <a:cubicBezTo>
                    <a:pt x="22735" y="60044"/>
                    <a:pt x="18419" y="65174"/>
                    <a:pt x="15691" y="70726"/>
                  </a:cubicBezTo>
                  <a:cubicBezTo>
                    <a:pt x="15665" y="70784"/>
                    <a:pt x="15676" y="70850"/>
                    <a:pt x="15717" y="70899"/>
                  </a:cubicBezTo>
                  <a:cubicBezTo>
                    <a:pt x="15001" y="70637"/>
                    <a:pt x="14288" y="70377"/>
                    <a:pt x="13566" y="70163"/>
                  </a:cubicBezTo>
                  <a:lnTo>
                    <a:pt x="13566" y="70160"/>
                  </a:lnTo>
                  <a:cubicBezTo>
                    <a:pt x="14461" y="69323"/>
                    <a:pt x="15318" y="68443"/>
                    <a:pt x="16153" y="67533"/>
                  </a:cubicBezTo>
                  <a:lnTo>
                    <a:pt x="16153" y="67533"/>
                  </a:lnTo>
                  <a:cubicBezTo>
                    <a:pt x="15682" y="68385"/>
                    <a:pt x="15200" y="69231"/>
                    <a:pt x="14744" y="70097"/>
                  </a:cubicBezTo>
                  <a:cubicBezTo>
                    <a:pt x="14674" y="70230"/>
                    <a:pt x="14777" y="70339"/>
                    <a:pt x="14889" y="70339"/>
                  </a:cubicBezTo>
                  <a:cubicBezTo>
                    <a:pt x="14940" y="70339"/>
                    <a:pt x="14993" y="70316"/>
                    <a:pt x="15032" y="70264"/>
                  </a:cubicBezTo>
                  <a:cubicBezTo>
                    <a:pt x="23679" y="58855"/>
                    <a:pt x="31292" y="46724"/>
                    <a:pt x="39985" y="35320"/>
                  </a:cubicBezTo>
                  <a:cubicBezTo>
                    <a:pt x="44532" y="29355"/>
                    <a:pt x="48955" y="23284"/>
                    <a:pt x="53713" y="17484"/>
                  </a:cubicBezTo>
                  <a:cubicBezTo>
                    <a:pt x="55430" y="15391"/>
                    <a:pt x="57177" y="13321"/>
                    <a:pt x="58837" y="11179"/>
                  </a:cubicBezTo>
                  <a:close/>
                  <a:moveTo>
                    <a:pt x="44533" y="32057"/>
                  </a:moveTo>
                  <a:lnTo>
                    <a:pt x="44533" y="32057"/>
                  </a:lnTo>
                  <a:cubicBezTo>
                    <a:pt x="42264" y="35288"/>
                    <a:pt x="40048" y="38552"/>
                    <a:pt x="37892" y="41839"/>
                  </a:cubicBezTo>
                  <a:cubicBezTo>
                    <a:pt x="34439" y="46617"/>
                    <a:pt x="31009" y="51412"/>
                    <a:pt x="27545" y="56184"/>
                  </a:cubicBezTo>
                  <a:cubicBezTo>
                    <a:pt x="24060" y="60991"/>
                    <a:pt x="19496" y="65888"/>
                    <a:pt x="17429" y="71529"/>
                  </a:cubicBezTo>
                  <a:cubicBezTo>
                    <a:pt x="16912" y="71347"/>
                    <a:pt x="16398" y="71156"/>
                    <a:pt x="15884" y="70963"/>
                  </a:cubicBezTo>
                  <a:cubicBezTo>
                    <a:pt x="15910" y="70957"/>
                    <a:pt x="15933" y="70946"/>
                    <a:pt x="15951" y="70928"/>
                  </a:cubicBezTo>
                  <a:cubicBezTo>
                    <a:pt x="19816" y="66292"/>
                    <a:pt x="23206" y="61294"/>
                    <a:pt x="26508" y="56230"/>
                  </a:cubicBezTo>
                  <a:cubicBezTo>
                    <a:pt x="32632" y="48263"/>
                    <a:pt x="38704" y="40231"/>
                    <a:pt x="44533" y="32057"/>
                  </a:cubicBezTo>
                  <a:close/>
                  <a:moveTo>
                    <a:pt x="19066" y="70411"/>
                  </a:moveTo>
                  <a:cubicBezTo>
                    <a:pt x="18838" y="70833"/>
                    <a:pt x="18598" y="71246"/>
                    <a:pt x="18370" y="71673"/>
                  </a:cubicBezTo>
                  <a:cubicBezTo>
                    <a:pt x="18341" y="71728"/>
                    <a:pt x="18347" y="71794"/>
                    <a:pt x="18390" y="71843"/>
                  </a:cubicBezTo>
                  <a:lnTo>
                    <a:pt x="18387" y="71843"/>
                  </a:lnTo>
                  <a:cubicBezTo>
                    <a:pt x="18240" y="71797"/>
                    <a:pt x="18093" y="71754"/>
                    <a:pt x="17948" y="71705"/>
                  </a:cubicBezTo>
                  <a:cubicBezTo>
                    <a:pt x="18324" y="71278"/>
                    <a:pt x="18699" y="70847"/>
                    <a:pt x="19066" y="70411"/>
                  </a:cubicBezTo>
                  <a:close/>
                  <a:moveTo>
                    <a:pt x="67452" y="6539"/>
                  </a:moveTo>
                  <a:cubicBezTo>
                    <a:pt x="66733" y="7411"/>
                    <a:pt x="64937" y="11263"/>
                    <a:pt x="63722" y="13024"/>
                  </a:cubicBezTo>
                  <a:cubicBezTo>
                    <a:pt x="61929" y="15619"/>
                    <a:pt x="59943" y="18085"/>
                    <a:pt x="58052" y="20602"/>
                  </a:cubicBezTo>
                  <a:cubicBezTo>
                    <a:pt x="53770" y="26312"/>
                    <a:pt x="49648" y="32141"/>
                    <a:pt x="45358" y="37849"/>
                  </a:cubicBezTo>
                  <a:cubicBezTo>
                    <a:pt x="36881" y="49120"/>
                    <a:pt x="29170" y="60982"/>
                    <a:pt x="20576" y="72147"/>
                  </a:cubicBezTo>
                  <a:cubicBezTo>
                    <a:pt x="20524" y="72216"/>
                    <a:pt x="20555" y="72291"/>
                    <a:pt x="20610" y="72340"/>
                  </a:cubicBezTo>
                  <a:cubicBezTo>
                    <a:pt x="20123" y="72277"/>
                    <a:pt x="19638" y="72185"/>
                    <a:pt x="19162" y="72060"/>
                  </a:cubicBezTo>
                  <a:lnTo>
                    <a:pt x="19162" y="72060"/>
                  </a:lnTo>
                  <a:cubicBezTo>
                    <a:pt x="19194" y="72057"/>
                    <a:pt x="19224" y="72046"/>
                    <a:pt x="19248" y="72022"/>
                  </a:cubicBezTo>
                  <a:cubicBezTo>
                    <a:pt x="28180" y="63462"/>
                    <a:pt x="34647" y="51851"/>
                    <a:pt x="41760" y="41795"/>
                  </a:cubicBezTo>
                  <a:cubicBezTo>
                    <a:pt x="47289" y="33977"/>
                    <a:pt x="52699" y="25992"/>
                    <a:pt x="58392" y="18243"/>
                  </a:cubicBezTo>
                  <a:cubicBezTo>
                    <a:pt x="59420" y="16912"/>
                    <a:pt x="60422" y="15567"/>
                    <a:pt x="61406" y="14210"/>
                  </a:cubicBezTo>
                  <a:cubicBezTo>
                    <a:pt x="63375" y="11612"/>
                    <a:pt x="65382" y="9048"/>
                    <a:pt x="67452" y="6539"/>
                  </a:cubicBezTo>
                  <a:close/>
                  <a:moveTo>
                    <a:pt x="83172" y="8243"/>
                  </a:moveTo>
                  <a:lnTo>
                    <a:pt x="83172" y="8243"/>
                  </a:lnTo>
                  <a:cubicBezTo>
                    <a:pt x="82652" y="8780"/>
                    <a:pt x="80530" y="12943"/>
                    <a:pt x="79511" y="14320"/>
                  </a:cubicBezTo>
                  <a:cubicBezTo>
                    <a:pt x="79133" y="14782"/>
                    <a:pt x="78746" y="15241"/>
                    <a:pt x="78373" y="15708"/>
                  </a:cubicBezTo>
                  <a:cubicBezTo>
                    <a:pt x="76786" y="17588"/>
                    <a:pt x="75091" y="19387"/>
                    <a:pt x="73486" y="21249"/>
                  </a:cubicBezTo>
                  <a:cubicBezTo>
                    <a:pt x="69256" y="26157"/>
                    <a:pt x="65538" y="31575"/>
                    <a:pt x="61773" y="36841"/>
                  </a:cubicBezTo>
                  <a:cubicBezTo>
                    <a:pt x="58534" y="41374"/>
                    <a:pt x="55399" y="45976"/>
                    <a:pt x="52295" y="50595"/>
                  </a:cubicBezTo>
                  <a:cubicBezTo>
                    <a:pt x="47003" y="57810"/>
                    <a:pt x="41818" y="65154"/>
                    <a:pt x="37280" y="72733"/>
                  </a:cubicBezTo>
                  <a:cubicBezTo>
                    <a:pt x="36949" y="72523"/>
                    <a:pt x="36552" y="72392"/>
                    <a:pt x="36045" y="72392"/>
                  </a:cubicBezTo>
                  <a:cubicBezTo>
                    <a:pt x="36034" y="72392"/>
                    <a:pt x="36023" y="72392"/>
                    <a:pt x="36012" y="72392"/>
                  </a:cubicBezTo>
                  <a:cubicBezTo>
                    <a:pt x="35914" y="72395"/>
                    <a:pt x="35819" y="72424"/>
                    <a:pt x="35732" y="72473"/>
                  </a:cubicBezTo>
                  <a:cubicBezTo>
                    <a:pt x="36240" y="71803"/>
                    <a:pt x="36734" y="71113"/>
                    <a:pt x="37213" y="70414"/>
                  </a:cubicBezTo>
                  <a:lnTo>
                    <a:pt x="37213" y="70414"/>
                  </a:lnTo>
                  <a:cubicBezTo>
                    <a:pt x="36974" y="70989"/>
                    <a:pt x="36777" y="71578"/>
                    <a:pt x="36665" y="72193"/>
                  </a:cubicBezTo>
                  <a:cubicBezTo>
                    <a:pt x="36647" y="72287"/>
                    <a:pt x="36727" y="72349"/>
                    <a:pt x="36799" y="72349"/>
                  </a:cubicBezTo>
                  <a:cubicBezTo>
                    <a:pt x="36847" y="72349"/>
                    <a:pt x="36892" y="72322"/>
                    <a:pt x="36904" y="72259"/>
                  </a:cubicBezTo>
                  <a:cubicBezTo>
                    <a:pt x="37427" y="69482"/>
                    <a:pt x="39529" y="67146"/>
                    <a:pt x="41076" y="64866"/>
                  </a:cubicBezTo>
                  <a:cubicBezTo>
                    <a:pt x="42907" y="62163"/>
                    <a:pt x="44841" y="59533"/>
                    <a:pt x="46792" y="56920"/>
                  </a:cubicBezTo>
                  <a:cubicBezTo>
                    <a:pt x="50970" y="51323"/>
                    <a:pt x="55220" y="45780"/>
                    <a:pt x="59325" y="40127"/>
                  </a:cubicBezTo>
                  <a:cubicBezTo>
                    <a:pt x="67108" y="29413"/>
                    <a:pt x="73922" y="17793"/>
                    <a:pt x="83172" y="8243"/>
                  </a:cubicBezTo>
                  <a:close/>
                  <a:moveTo>
                    <a:pt x="75258" y="29705"/>
                  </a:moveTo>
                  <a:lnTo>
                    <a:pt x="75258" y="29705"/>
                  </a:lnTo>
                  <a:cubicBezTo>
                    <a:pt x="72724" y="33697"/>
                    <a:pt x="70275" y="37725"/>
                    <a:pt x="67706" y="41530"/>
                  </a:cubicBezTo>
                  <a:cubicBezTo>
                    <a:pt x="61383" y="50887"/>
                    <a:pt x="54527" y="59955"/>
                    <a:pt x="48525" y="69537"/>
                  </a:cubicBezTo>
                  <a:cubicBezTo>
                    <a:pt x="47644" y="70616"/>
                    <a:pt x="46764" y="71696"/>
                    <a:pt x="45906" y="72793"/>
                  </a:cubicBezTo>
                  <a:cubicBezTo>
                    <a:pt x="47425" y="70336"/>
                    <a:pt x="48961" y="67897"/>
                    <a:pt x="50511" y="65478"/>
                  </a:cubicBezTo>
                  <a:cubicBezTo>
                    <a:pt x="52027" y="63214"/>
                    <a:pt x="53499" y="60922"/>
                    <a:pt x="54960" y="58621"/>
                  </a:cubicBezTo>
                  <a:cubicBezTo>
                    <a:pt x="59351" y="51958"/>
                    <a:pt x="63881" y="45401"/>
                    <a:pt x="68615" y="38923"/>
                  </a:cubicBezTo>
                  <a:cubicBezTo>
                    <a:pt x="70847" y="35871"/>
                    <a:pt x="73027" y="32768"/>
                    <a:pt x="75258" y="29705"/>
                  </a:cubicBezTo>
                  <a:close/>
                  <a:moveTo>
                    <a:pt x="77022" y="19046"/>
                  </a:moveTo>
                  <a:lnTo>
                    <a:pt x="77022" y="19046"/>
                  </a:lnTo>
                  <a:cubicBezTo>
                    <a:pt x="72302" y="25394"/>
                    <a:pt x="67992" y="32101"/>
                    <a:pt x="63410" y="38464"/>
                  </a:cubicBezTo>
                  <a:cubicBezTo>
                    <a:pt x="59126" y="44414"/>
                    <a:pt x="54853" y="50376"/>
                    <a:pt x="50595" y="56343"/>
                  </a:cubicBezTo>
                  <a:cubicBezTo>
                    <a:pt x="46769" y="61687"/>
                    <a:pt x="41815" y="67091"/>
                    <a:pt x="38793" y="72889"/>
                  </a:cubicBezTo>
                  <a:cubicBezTo>
                    <a:pt x="40453" y="69704"/>
                    <a:pt x="42274" y="66583"/>
                    <a:pt x="44188" y="63506"/>
                  </a:cubicBezTo>
                  <a:cubicBezTo>
                    <a:pt x="46484" y="60116"/>
                    <a:pt x="48744" y="56695"/>
                    <a:pt x="51002" y="53274"/>
                  </a:cubicBezTo>
                  <a:cubicBezTo>
                    <a:pt x="54177" y="48756"/>
                    <a:pt x="57463" y="44327"/>
                    <a:pt x="60714" y="39962"/>
                  </a:cubicBezTo>
                  <a:lnTo>
                    <a:pt x="60714" y="39965"/>
                  </a:lnTo>
                  <a:cubicBezTo>
                    <a:pt x="65281" y="33833"/>
                    <a:pt x="69883" y="27664"/>
                    <a:pt x="74750" y="21765"/>
                  </a:cubicBezTo>
                  <a:cubicBezTo>
                    <a:pt x="75504" y="20853"/>
                    <a:pt x="76266" y="19950"/>
                    <a:pt x="77022" y="19046"/>
                  </a:cubicBezTo>
                  <a:close/>
                  <a:moveTo>
                    <a:pt x="41593" y="67291"/>
                  </a:moveTo>
                  <a:lnTo>
                    <a:pt x="41593" y="67291"/>
                  </a:lnTo>
                  <a:cubicBezTo>
                    <a:pt x="40380" y="69358"/>
                    <a:pt x="39202" y="71445"/>
                    <a:pt x="38091" y="73561"/>
                  </a:cubicBezTo>
                  <a:lnTo>
                    <a:pt x="38091" y="73558"/>
                  </a:lnTo>
                  <a:cubicBezTo>
                    <a:pt x="37944" y="73336"/>
                    <a:pt x="37768" y="73131"/>
                    <a:pt x="37568" y="72949"/>
                  </a:cubicBezTo>
                  <a:cubicBezTo>
                    <a:pt x="38934" y="71084"/>
                    <a:pt x="40276" y="69196"/>
                    <a:pt x="41593" y="67291"/>
                  </a:cubicBezTo>
                  <a:close/>
                  <a:moveTo>
                    <a:pt x="48239" y="38247"/>
                  </a:moveTo>
                  <a:lnTo>
                    <a:pt x="48239" y="38247"/>
                  </a:lnTo>
                  <a:cubicBezTo>
                    <a:pt x="40767" y="49022"/>
                    <a:pt x="33033" y="59628"/>
                    <a:pt x="26448" y="70966"/>
                  </a:cubicBezTo>
                  <a:cubicBezTo>
                    <a:pt x="25672" y="71973"/>
                    <a:pt x="24897" y="72982"/>
                    <a:pt x="24116" y="73973"/>
                  </a:cubicBezTo>
                  <a:lnTo>
                    <a:pt x="24116" y="73973"/>
                  </a:lnTo>
                  <a:cubicBezTo>
                    <a:pt x="27803" y="69279"/>
                    <a:pt x="30449" y="63788"/>
                    <a:pt x="33544" y="58708"/>
                  </a:cubicBezTo>
                  <a:cubicBezTo>
                    <a:pt x="33743" y="58378"/>
                    <a:pt x="33951" y="58058"/>
                    <a:pt x="34156" y="57732"/>
                  </a:cubicBezTo>
                  <a:cubicBezTo>
                    <a:pt x="36287" y="54723"/>
                    <a:pt x="38365" y="51675"/>
                    <a:pt x="40429" y="48638"/>
                  </a:cubicBezTo>
                  <a:cubicBezTo>
                    <a:pt x="42139" y="46317"/>
                    <a:pt x="43882" y="44021"/>
                    <a:pt x="45591" y="41729"/>
                  </a:cubicBezTo>
                  <a:cubicBezTo>
                    <a:pt x="46460" y="40563"/>
                    <a:pt x="47344" y="39402"/>
                    <a:pt x="48239" y="38247"/>
                  </a:cubicBezTo>
                  <a:close/>
                  <a:moveTo>
                    <a:pt x="30331" y="33796"/>
                  </a:moveTo>
                  <a:lnTo>
                    <a:pt x="30331" y="33796"/>
                  </a:lnTo>
                  <a:cubicBezTo>
                    <a:pt x="25022" y="41126"/>
                    <a:pt x="19926" y="48551"/>
                    <a:pt x="15388" y="56401"/>
                  </a:cubicBezTo>
                  <a:cubicBezTo>
                    <a:pt x="14882" y="57048"/>
                    <a:pt x="14389" y="57697"/>
                    <a:pt x="13878" y="58341"/>
                  </a:cubicBezTo>
                  <a:cubicBezTo>
                    <a:pt x="11727" y="61058"/>
                    <a:pt x="9640" y="63823"/>
                    <a:pt x="7584" y="66609"/>
                  </a:cubicBezTo>
                  <a:cubicBezTo>
                    <a:pt x="6305" y="68344"/>
                    <a:pt x="4991" y="70048"/>
                    <a:pt x="3617" y="71702"/>
                  </a:cubicBezTo>
                  <a:cubicBezTo>
                    <a:pt x="3177" y="72234"/>
                    <a:pt x="1685" y="73996"/>
                    <a:pt x="1492" y="73996"/>
                  </a:cubicBezTo>
                  <a:cubicBezTo>
                    <a:pt x="1398" y="73996"/>
                    <a:pt x="1612" y="73578"/>
                    <a:pt x="2405" y="72398"/>
                  </a:cubicBezTo>
                  <a:cubicBezTo>
                    <a:pt x="6406" y="66442"/>
                    <a:pt x="11201" y="61239"/>
                    <a:pt x="14981" y="55105"/>
                  </a:cubicBezTo>
                  <a:cubicBezTo>
                    <a:pt x="19074" y="48453"/>
                    <a:pt x="23728" y="42390"/>
                    <a:pt x="28489" y="36209"/>
                  </a:cubicBezTo>
                  <a:cubicBezTo>
                    <a:pt x="29107" y="35407"/>
                    <a:pt x="29716" y="34601"/>
                    <a:pt x="30331" y="33796"/>
                  </a:cubicBezTo>
                  <a:close/>
                  <a:moveTo>
                    <a:pt x="27828" y="69312"/>
                  </a:moveTo>
                  <a:lnTo>
                    <a:pt x="27828" y="69312"/>
                  </a:lnTo>
                  <a:cubicBezTo>
                    <a:pt x="26809" y="70974"/>
                    <a:pt x="25836" y="72658"/>
                    <a:pt x="24909" y="74364"/>
                  </a:cubicBezTo>
                  <a:cubicBezTo>
                    <a:pt x="25013" y="74144"/>
                    <a:pt x="25154" y="73864"/>
                    <a:pt x="25354" y="73501"/>
                  </a:cubicBezTo>
                  <a:cubicBezTo>
                    <a:pt x="26041" y="72248"/>
                    <a:pt x="26757" y="71009"/>
                    <a:pt x="27475" y="69776"/>
                  </a:cubicBezTo>
                  <a:cubicBezTo>
                    <a:pt x="27594" y="69623"/>
                    <a:pt x="27709" y="69465"/>
                    <a:pt x="27828" y="69312"/>
                  </a:cubicBezTo>
                  <a:close/>
                  <a:moveTo>
                    <a:pt x="12521" y="61338"/>
                  </a:moveTo>
                  <a:cubicBezTo>
                    <a:pt x="10119" y="64776"/>
                    <a:pt x="7757" y="68240"/>
                    <a:pt x="5436" y="71722"/>
                  </a:cubicBezTo>
                  <a:cubicBezTo>
                    <a:pt x="4787" y="72461"/>
                    <a:pt x="4122" y="73186"/>
                    <a:pt x="3415" y="73879"/>
                  </a:cubicBezTo>
                  <a:lnTo>
                    <a:pt x="3415" y="73876"/>
                  </a:lnTo>
                  <a:cubicBezTo>
                    <a:pt x="2760" y="74518"/>
                    <a:pt x="2467" y="74754"/>
                    <a:pt x="2390" y="74754"/>
                  </a:cubicBezTo>
                  <a:cubicBezTo>
                    <a:pt x="2195" y="74754"/>
                    <a:pt x="3396" y="73227"/>
                    <a:pt x="3560" y="72995"/>
                  </a:cubicBezTo>
                  <a:cubicBezTo>
                    <a:pt x="4538" y="71610"/>
                    <a:pt x="5563" y="70253"/>
                    <a:pt x="6585" y="68893"/>
                  </a:cubicBezTo>
                  <a:cubicBezTo>
                    <a:pt x="8508" y="66332"/>
                    <a:pt x="10506" y="63829"/>
                    <a:pt x="12521" y="61338"/>
                  </a:cubicBezTo>
                  <a:close/>
                  <a:moveTo>
                    <a:pt x="68163" y="8657"/>
                  </a:moveTo>
                  <a:cubicBezTo>
                    <a:pt x="68217" y="8657"/>
                    <a:pt x="68048" y="9021"/>
                    <a:pt x="67492" y="10041"/>
                  </a:cubicBezTo>
                  <a:cubicBezTo>
                    <a:pt x="67189" y="10598"/>
                    <a:pt x="66866" y="11144"/>
                    <a:pt x="66534" y="11684"/>
                  </a:cubicBezTo>
                  <a:cubicBezTo>
                    <a:pt x="60812" y="17585"/>
                    <a:pt x="56247" y="24814"/>
                    <a:pt x="51669" y="31717"/>
                  </a:cubicBezTo>
                  <a:cubicBezTo>
                    <a:pt x="49411" y="34893"/>
                    <a:pt x="47168" y="38086"/>
                    <a:pt x="44873" y="41230"/>
                  </a:cubicBezTo>
                  <a:cubicBezTo>
                    <a:pt x="41293" y="46123"/>
                    <a:pt x="37540" y="50892"/>
                    <a:pt x="34211" y="55962"/>
                  </a:cubicBezTo>
                  <a:cubicBezTo>
                    <a:pt x="32473" y="58612"/>
                    <a:pt x="30585" y="61647"/>
                    <a:pt x="28674" y="64487"/>
                  </a:cubicBezTo>
                  <a:cubicBezTo>
                    <a:pt x="26679" y="67048"/>
                    <a:pt x="24629" y="69557"/>
                    <a:pt x="22490" y="71956"/>
                  </a:cubicBezTo>
                  <a:cubicBezTo>
                    <a:pt x="22381" y="72078"/>
                    <a:pt x="22487" y="72240"/>
                    <a:pt x="22611" y="72240"/>
                  </a:cubicBezTo>
                  <a:cubicBezTo>
                    <a:pt x="22648" y="72240"/>
                    <a:pt x="22688" y="72225"/>
                    <a:pt x="22723" y="72190"/>
                  </a:cubicBezTo>
                  <a:cubicBezTo>
                    <a:pt x="24239" y="70651"/>
                    <a:pt x="25622" y="69014"/>
                    <a:pt x="26927" y="67322"/>
                  </a:cubicBezTo>
                  <a:cubicBezTo>
                    <a:pt x="28428" y="65486"/>
                    <a:pt x="29877" y="63587"/>
                    <a:pt x="31304" y="61664"/>
                  </a:cubicBezTo>
                  <a:lnTo>
                    <a:pt x="31304" y="61664"/>
                  </a:lnTo>
                  <a:cubicBezTo>
                    <a:pt x="28645" y="66139"/>
                    <a:pt x="26208" y="70735"/>
                    <a:pt x="22980" y="74872"/>
                  </a:cubicBezTo>
                  <a:cubicBezTo>
                    <a:pt x="22943" y="74029"/>
                    <a:pt x="23116" y="73267"/>
                    <a:pt x="23584" y="72658"/>
                  </a:cubicBezTo>
                  <a:lnTo>
                    <a:pt x="23581" y="72658"/>
                  </a:lnTo>
                  <a:cubicBezTo>
                    <a:pt x="23618" y="72608"/>
                    <a:pt x="23572" y="72554"/>
                    <a:pt x="23520" y="72545"/>
                  </a:cubicBezTo>
                  <a:cubicBezTo>
                    <a:pt x="23751" y="72490"/>
                    <a:pt x="23982" y="72427"/>
                    <a:pt x="24216" y="72346"/>
                  </a:cubicBezTo>
                  <a:cubicBezTo>
                    <a:pt x="24401" y="72281"/>
                    <a:pt x="24349" y="72006"/>
                    <a:pt x="24184" y="72006"/>
                  </a:cubicBezTo>
                  <a:cubicBezTo>
                    <a:pt x="24166" y="72006"/>
                    <a:pt x="24147" y="72010"/>
                    <a:pt x="24127" y="72017"/>
                  </a:cubicBezTo>
                  <a:cubicBezTo>
                    <a:pt x="23312" y="72299"/>
                    <a:pt x="22513" y="72415"/>
                    <a:pt x="21726" y="72415"/>
                  </a:cubicBezTo>
                  <a:cubicBezTo>
                    <a:pt x="21412" y="72415"/>
                    <a:pt x="21100" y="72397"/>
                    <a:pt x="20789" y="72363"/>
                  </a:cubicBezTo>
                  <a:cubicBezTo>
                    <a:pt x="20804" y="72357"/>
                    <a:pt x="20818" y="72357"/>
                    <a:pt x="20830" y="72343"/>
                  </a:cubicBezTo>
                  <a:cubicBezTo>
                    <a:pt x="29063" y="61846"/>
                    <a:pt x="37222" y="51291"/>
                    <a:pt x="45118" y="40534"/>
                  </a:cubicBezTo>
                  <a:cubicBezTo>
                    <a:pt x="48984" y="35265"/>
                    <a:pt x="52647" y="29863"/>
                    <a:pt x="56377" y="24497"/>
                  </a:cubicBezTo>
                  <a:cubicBezTo>
                    <a:pt x="58410" y="21575"/>
                    <a:pt x="60483" y="18685"/>
                    <a:pt x="62602" y="15827"/>
                  </a:cubicBezTo>
                  <a:cubicBezTo>
                    <a:pt x="64008" y="13927"/>
                    <a:pt x="65463" y="12065"/>
                    <a:pt x="66929" y="10212"/>
                  </a:cubicBezTo>
                  <a:cubicBezTo>
                    <a:pt x="67456" y="9548"/>
                    <a:pt x="68080" y="8657"/>
                    <a:pt x="68163" y="8657"/>
                  </a:cubicBezTo>
                  <a:close/>
                  <a:moveTo>
                    <a:pt x="52457" y="66136"/>
                  </a:moveTo>
                  <a:cubicBezTo>
                    <a:pt x="51256" y="67903"/>
                    <a:pt x="50049" y="69669"/>
                    <a:pt x="48808" y="71413"/>
                  </a:cubicBezTo>
                  <a:cubicBezTo>
                    <a:pt x="47944" y="72626"/>
                    <a:pt x="47029" y="73798"/>
                    <a:pt x="46100" y="74958"/>
                  </a:cubicBezTo>
                  <a:cubicBezTo>
                    <a:pt x="47965" y="71895"/>
                    <a:pt x="50159" y="68980"/>
                    <a:pt x="52457" y="66136"/>
                  </a:cubicBezTo>
                  <a:close/>
                  <a:moveTo>
                    <a:pt x="60229" y="25605"/>
                  </a:moveTo>
                  <a:lnTo>
                    <a:pt x="60229" y="25605"/>
                  </a:lnTo>
                  <a:cubicBezTo>
                    <a:pt x="55754" y="31983"/>
                    <a:pt x="51342" y="38406"/>
                    <a:pt x="46902" y="44792"/>
                  </a:cubicBezTo>
                  <a:cubicBezTo>
                    <a:pt x="43132" y="50217"/>
                    <a:pt x="39529" y="55760"/>
                    <a:pt x="35727" y="61164"/>
                  </a:cubicBezTo>
                  <a:cubicBezTo>
                    <a:pt x="33527" y="64291"/>
                    <a:pt x="31223" y="67340"/>
                    <a:pt x="28812" y="70310"/>
                  </a:cubicBezTo>
                  <a:cubicBezTo>
                    <a:pt x="28312" y="70930"/>
                    <a:pt x="25198" y="74969"/>
                    <a:pt x="24772" y="74969"/>
                  </a:cubicBezTo>
                  <a:cubicBezTo>
                    <a:pt x="24743" y="74969"/>
                    <a:pt x="24727" y="74951"/>
                    <a:pt x="24724" y="74912"/>
                  </a:cubicBezTo>
                  <a:cubicBezTo>
                    <a:pt x="24843" y="74739"/>
                    <a:pt x="25007" y="74491"/>
                    <a:pt x="25203" y="74141"/>
                  </a:cubicBezTo>
                  <a:cubicBezTo>
                    <a:pt x="26015" y="72712"/>
                    <a:pt x="26889" y="71324"/>
                    <a:pt x="27776" y="69938"/>
                  </a:cubicBezTo>
                  <a:cubicBezTo>
                    <a:pt x="29291" y="67571"/>
                    <a:pt x="30934" y="65284"/>
                    <a:pt x="32606" y="63021"/>
                  </a:cubicBezTo>
                  <a:cubicBezTo>
                    <a:pt x="32744" y="62833"/>
                    <a:pt x="32880" y="62648"/>
                    <a:pt x="33019" y="62464"/>
                  </a:cubicBezTo>
                  <a:cubicBezTo>
                    <a:pt x="33504" y="61808"/>
                    <a:pt x="33991" y="61156"/>
                    <a:pt x="34479" y="60500"/>
                  </a:cubicBezTo>
                  <a:cubicBezTo>
                    <a:pt x="38960" y="54501"/>
                    <a:pt x="43374" y="48453"/>
                    <a:pt x="47872" y="42465"/>
                  </a:cubicBezTo>
                  <a:cubicBezTo>
                    <a:pt x="51553" y="37563"/>
                    <a:pt x="55110" y="32586"/>
                    <a:pt x="58655" y="27591"/>
                  </a:cubicBezTo>
                  <a:cubicBezTo>
                    <a:pt x="59181" y="26930"/>
                    <a:pt x="59703" y="26269"/>
                    <a:pt x="60229" y="25605"/>
                  </a:cubicBezTo>
                  <a:close/>
                  <a:moveTo>
                    <a:pt x="10506" y="72132"/>
                  </a:moveTo>
                  <a:lnTo>
                    <a:pt x="10506" y="72132"/>
                  </a:lnTo>
                  <a:cubicBezTo>
                    <a:pt x="9980" y="72701"/>
                    <a:pt x="9489" y="73749"/>
                    <a:pt x="9013" y="74800"/>
                  </a:cubicBezTo>
                  <a:lnTo>
                    <a:pt x="9010" y="74800"/>
                  </a:lnTo>
                  <a:cubicBezTo>
                    <a:pt x="8987" y="74823"/>
                    <a:pt x="8967" y="74852"/>
                    <a:pt x="8944" y="74875"/>
                  </a:cubicBezTo>
                  <a:cubicBezTo>
                    <a:pt x="8756" y="75080"/>
                    <a:pt x="8548" y="75319"/>
                    <a:pt x="8361" y="75539"/>
                  </a:cubicBezTo>
                  <a:cubicBezTo>
                    <a:pt x="8312" y="75444"/>
                    <a:pt x="8271" y="75342"/>
                    <a:pt x="8239" y="75241"/>
                  </a:cubicBezTo>
                  <a:cubicBezTo>
                    <a:pt x="8283" y="75169"/>
                    <a:pt x="8326" y="75097"/>
                    <a:pt x="8378" y="75013"/>
                  </a:cubicBezTo>
                  <a:cubicBezTo>
                    <a:pt x="8696" y="74499"/>
                    <a:pt x="9004" y="73991"/>
                    <a:pt x="9305" y="73480"/>
                  </a:cubicBezTo>
                  <a:cubicBezTo>
                    <a:pt x="9674" y="73004"/>
                    <a:pt x="10075" y="72554"/>
                    <a:pt x="10506" y="72132"/>
                  </a:cubicBezTo>
                  <a:close/>
                  <a:moveTo>
                    <a:pt x="60552" y="45696"/>
                  </a:moveTo>
                  <a:lnTo>
                    <a:pt x="60552" y="45696"/>
                  </a:lnTo>
                  <a:cubicBezTo>
                    <a:pt x="58499" y="48921"/>
                    <a:pt x="56493" y="52180"/>
                    <a:pt x="54489" y="55445"/>
                  </a:cubicBezTo>
                  <a:cubicBezTo>
                    <a:pt x="53277" y="57099"/>
                    <a:pt x="52073" y="58760"/>
                    <a:pt x="50852" y="60408"/>
                  </a:cubicBezTo>
                  <a:cubicBezTo>
                    <a:pt x="47176" y="65377"/>
                    <a:pt x="43080" y="70238"/>
                    <a:pt x="40224" y="75752"/>
                  </a:cubicBezTo>
                  <a:cubicBezTo>
                    <a:pt x="40206" y="75744"/>
                    <a:pt x="40192" y="75729"/>
                    <a:pt x="40170" y="75729"/>
                  </a:cubicBezTo>
                  <a:cubicBezTo>
                    <a:pt x="40168" y="75729"/>
                    <a:pt x="40166" y="75729"/>
                    <a:pt x="40164" y="75729"/>
                  </a:cubicBezTo>
                  <a:cubicBezTo>
                    <a:pt x="40121" y="75734"/>
                    <a:pt x="40079" y="75736"/>
                    <a:pt x="40038" y="75736"/>
                  </a:cubicBezTo>
                  <a:cubicBezTo>
                    <a:pt x="39192" y="75736"/>
                    <a:pt x="38840" y="74813"/>
                    <a:pt x="38331" y="73939"/>
                  </a:cubicBezTo>
                  <a:cubicBezTo>
                    <a:pt x="44896" y="64866"/>
                    <a:pt x="51507" y="55806"/>
                    <a:pt x="58055" y="46706"/>
                  </a:cubicBezTo>
                  <a:lnTo>
                    <a:pt x="58055" y="46706"/>
                  </a:lnTo>
                  <a:cubicBezTo>
                    <a:pt x="54798" y="51530"/>
                    <a:pt x="51651" y="56421"/>
                    <a:pt x="48447" y="61280"/>
                  </a:cubicBezTo>
                  <a:cubicBezTo>
                    <a:pt x="45228" y="65688"/>
                    <a:pt x="42064" y="70140"/>
                    <a:pt x="39000" y="74661"/>
                  </a:cubicBezTo>
                  <a:cubicBezTo>
                    <a:pt x="38912" y="74792"/>
                    <a:pt x="39027" y="74906"/>
                    <a:pt x="39148" y="74906"/>
                  </a:cubicBezTo>
                  <a:cubicBezTo>
                    <a:pt x="39200" y="74906"/>
                    <a:pt x="39254" y="74885"/>
                    <a:pt x="39292" y="74834"/>
                  </a:cubicBezTo>
                  <a:cubicBezTo>
                    <a:pt x="42595" y="70527"/>
                    <a:pt x="45664" y="66061"/>
                    <a:pt x="48666" y="61548"/>
                  </a:cubicBezTo>
                  <a:cubicBezTo>
                    <a:pt x="49362" y="60596"/>
                    <a:pt x="50052" y="59637"/>
                    <a:pt x="50753" y="58687"/>
                  </a:cubicBezTo>
                  <a:cubicBezTo>
                    <a:pt x="53967" y="54322"/>
                    <a:pt x="57249" y="50003"/>
                    <a:pt x="60552" y="45696"/>
                  </a:cubicBezTo>
                  <a:close/>
                  <a:moveTo>
                    <a:pt x="57691" y="53569"/>
                  </a:moveTo>
                  <a:lnTo>
                    <a:pt x="57691" y="53569"/>
                  </a:lnTo>
                  <a:cubicBezTo>
                    <a:pt x="56626" y="55255"/>
                    <a:pt x="55560" y="56944"/>
                    <a:pt x="54504" y="58635"/>
                  </a:cubicBezTo>
                  <a:cubicBezTo>
                    <a:pt x="53184" y="60682"/>
                    <a:pt x="51876" y="62729"/>
                    <a:pt x="50574" y="64779"/>
                  </a:cubicBezTo>
                  <a:cubicBezTo>
                    <a:pt x="48920" y="67288"/>
                    <a:pt x="47200" y="69750"/>
                    <a:pt x="45410" y="72163"/>
                  </a:cubicBezTo>
                  <a:lnTo>
                    <a:pt x="45410" y="72163"/>
                  </a:lnTo>
                  <a:cubicBezTo>
                    <a:pt x="45444" y="72118"/>
                    <a:pt x="45461" y="72096"/>
                    <a:pt x="45463" y="72096"/>
                  </a:cubicBezTo>
                  <a:lnTo>
                    <a:pt x="45463" y="72096"/>
                  </a:lnTo>
                  <a:cubicBezTo>
                    <a:pt x="45491" y="72096"/>
                    <a:pt x="42851" y="75906"/>
                    <a:pt x="42459" y="75906"/>
                  </a:cubicBezTo>
                  <a:cubicBezTo>
                    <a:pt x="42339" y="75906"/>
                    <a:pt x="42431" y="75546"/>
                    <a:pt x="42878" y="74606"/>
                  </a:cubicBezTo>
                  <a:cubicBezTo>
                    <a:pt x="43764" y="72738"/>
                    <a:pt x="44930" y="70998"/>
                    <a:pt x="46074" y="69283"/>
                  </a:cubicBezTo>
                  <a:cubicBezTo>
                    <a:pt x="49581" y="64011"/>
                    <a:pt x="53753" y="59167"/>
                    <a:pt x="57405" y="53982"/>
                  </a:cubicBezTo>
                  <a:cubicBezTo>
                    <a:pt x="57500" y="53843"/>
                    <a:pt x="57593" y="53707"/>
                    <a:pt x="57691" y="53569"/>
                  </a:cubicBezTo>
                  <a:close/>
                  <a:moveTo>
                    <a:pt x="34303" y="32716"/>
                  </a:moveTo>
                  <a:cubicBezTo>
                    <a:pt x="33039" y="34523"/>
                    <a:pt x="31777" y="36327"/>
                    <a:pt x="30518" y="38135"/>
                  </a:cubicBezTo>
                  <a:lnTo>
                    <a:pt x="30518" y="38132"/>
                  </a:lnTo>
                  <a:cubicBezTo>
                    <a:pt x="26107" y="44443"/>
                    <a:pt x="21482" y="50592"/>
                    <a:pt x="17027" y="56866"/>
                  </a:cubicBezTo>
                  <a:cubicBezTo>
                    <a:pt x="12420" y="63356"/>
                    <a:pt x="8381" y="70189"/>
                    <a:pt x="2947" y="76056"/>
                  </a:cubicBezTo>
                  <a:cubicBezTo>
                    <a:pt x="4287" y="74609"/>
                    <a:pt x="5404" y="72767"/>
                    <a:pt x="6513" y="70983"/>
                  </a:cubicBezTo>
                  <a:cubicBezTo>
                    <a:pt x="8924" y="68186"/>
                    <a:pt x="11014" y="65088"/>
                    <a:pt x="12954" y="61863"/>
                  </a:cubicBezTo>
                  <a:cubicBezTo>
                    <a:pt x="13739" y="60772"/>
                    <a:pt x="14516" y="59675"/>
                    <a:pt x="15266" y="58555"/>
                  </a:cubicBezTo>
                  <a:cubicBezTo>
                    <a:pt x="16248" y="57091"/>
                    <a:pt x="17253" y="55647"/>
                    <a:pt x="18257" y="54212"/>
                  </a:cubicBezTo>
                  <a:cubicBezTo>
                    <a:pt x="23809" y="47188"/>
                    <a:pt x="29110" y="39997"/>
                    <a:pt x="34303" y="32716"/>
                  </a:cubicBezTo>
                  <a:close/>
                  <a:moveTo>
                    <a:pt x="74698" y="16563"/>
                  </a:moveTo>
                  <a:lnTo>
                    <a:pt x="74698" y="16563"/>
                  </a:lnTo>
                  <a:cubicBezTo>
                    <a:pt x="74248" y="17270"/>
                    <a:pt x="73806" y="17940"/>
                    <a:pt x="73364" y="18538"/>
                  </a:cubicBezTo>
                  <a:cubicBezTo>
                    <a:pt x="68855" y="24664"/>
                    <a:pt x="64291" y="30735"/>
                    <a:pt x="59989" y="37009"/>
                  </a:cubicBezTo>
                  <a:cubicBezTo>
                    <a:pt x="55829" y="43083"/>
                    <a:pt x="51741" y="49293"/>
                    <a:pt x="47543" y="55428"/>
                  </a:cubicBezTo>
                  <a:cubicBezTo>
                    <a:pt x="47205" y="55875"/>
                    <a:pt x="46870" y="56323"/>
                    <a:pt x="46530" y="56770"/>
                  </a:cubicBezTo>
                  <a:cubicBezTo>
                    <a:pt x="44567" y="59374"/>
                    <a:pt x="42678" y="62033"/>
                    <a:pt x="40834" y="64724"/>
                  </a:cubicBezTo>
                  <a:cubicBezTo>
                    <a:pt x="40008" y="65931"/>
                    <a:pt x="39064" y="67135"/>
                    <a:pt x="38270" y="68402"/>
                  </a:cubicBezTo>
                  <a:cubicBezTo>
                    <a:pt x="36471" y="70784"/>
                    <a:pt x="34650" y="73140"/>
                    <a:pt x="32762" y="75432"/>
                  </a:cubicBezTo>
                  <a:cubicBezTo>
                    <a:pt x="32372" y="75905"/>
                    <a:pt x="32185" y="76098"/>
                    <a:pt x="32141" y="76098"/>
                  </a:cubicBezTo>
                  <a:cubicBezTo>
                    <a:pt x="31958" y="76098"/>
                    <a:pt x="34248" y="72748"/>
                    <a:pt x="34655" y="72271"/>
                  </a:cubicBezTo>
                  <a:cubicBezTo>
                    <a:pt x="35701" y="71047"/>
                    <a:pt x="36702" y="69779"/>
                    <a:pt x="37690" y="68509"/>
                  </a:cubicBezTo>
                  <a:cubicBezTo>
                    <a:pt x="39725" y="65896"/>
                    <a:pt x="41466" y="63050"/>
                    <a:pt x="43230" y="60252"/>
                  </a:cubicBezTo>
                  <a:cubicBezTo>
                    <a:pt x="47257" y="53863"/>
                    <a:pt x="51490" y="47604"/>
                    <a:pt x="55742" y="41365"/>
                  </a:cubicBezTo>
                  <a:cubicBezTo>
                    <a:pt x="60200" y="34835"/>
                    <a:pt x="64741" y="28385"/>
                    <a:pt x="69886" y="22372"/>
                  </a:cubicBezTo>
                  <a:cubicBezTo>
                    <a:pt x="71525" y="20455"/>
                    <a:pt x="73154" y="18535"/>
                    <a:pt x="74698" y="16563"/>
                  </a:cubicBezTo>
                  <a:close/>
                  <a:moveTo>
                    <a:pt x="52298" y="58990"/>
                  </a:moveTo>
                  <a:cubicBezTo>
                    <a:pt x="49079" y="64187"/>
                    <a:pt x="45788" y="69335"/>
                    <a:pt x="42150" y="74240"/>
                  </a:cubicBezTo>
                  <a:cubicBezTo>
                    <a:pt x="41483" y="75140"/>
                    <a:pt x="41016" y="75744"/>
                    <a:pt x="40698" y="76128"/>
                  </a:cubicBezTo>
                  <a:lnTo>
                    <a:pt x="40441" y="75969"/>
                  </a:lnTo>
                  <a:cubicBezTo>
                    <a:pt x="41119" y="74696"/>
                    <a:pt x="42777" y="72051"/>
                    <a:pt x="43270" y="71309"/>
                  </a:cubicBezTo>
                  <a:cubicBezTo>
                    <a:pt x="45037" y="68659"/>
                    <a:pt x="47009" y="66124"/>
                    <a:pt x="48917" y="63575"/>
                  </a:cubicBezTo>
                  <a:cubicBezTo>
                    <a:pt x="50055" y="62054"/>
                    <a:pt x="51172" y="60518"/>
                    <a:pt x="52298" y="58990"/>
                  </a:cubicBezTo>
                  <a:close/>
                  <a:moveTo>
                    <a:pt x="23512" y="50630"/>
                  </a:moveTo>
                  <a:cubicBezTo>
                    <a:pt x="20313" y="55451"/>
                    <a:pt x="17097" y="60261"/>
                    <a:pt x="13768" y="64993"/>
                  </a:cubicBezTo>
                  <a:cubicBezTo>
                    <a:pt x="12778" y="66396"/>
                    <a:pt x="11756" y="67773"/>
                    <a:pt x="10714" y="69138"/>
                  </a:cubicBezTo>
                  <a:cubicBezTo>
                    <a:pt x="9227" y="70795"/>
                    <a:pt x="7818" y="72510"/>
                    <a:pt x="6574" y="74341"/>
                  </a:cubicBezTo>
                  <a:lnTo>
                    <a:pt x="6571" y="74338"/>
                  </a:lnTo>
                  <a:cubicBezTo>
                    <a:pt x="6023" y="75008"/>
                    <a:pt x="4963" y="76259"/>
                    <a:pt x="4695" y="76259"/>
                  </a:cubicBezTo>
                  <a:cubicBezTo>
                    <a:pt x="4569" y="76259"/>
                    <a:pt x="4618" y="75983"/>
                    <a:pt x="4977" y="75241"/>
                  </a:cubicBezTo>
                  <a:cubicBezTo>
                    <a:pt x="5771" y="73596"/>
                    <a:pt x="7067" y="72193"/>
                    <a:pt x="8205" y="70781"/>
                  </a:cubicBezTo>
                  <a:cubicBezTo>
                    <a:pt x="12911" y="64943"/>
                    <a:pt x="17152" y="58731"/>
                    <a:pt x="21791" y="52838"/>
                  </a:cubicBezTo>
                  <a:cubicBezTo>
                    <a:pt x="22368" y="52105"/>
                    <a:pt x="22937" y="51366"/>
                    <a:pt x="23512" y="50630"/>
                  </a:cubicBezTo>
                  <a:close/>
                  <a:moveTo>
                    <a:pt x="43316" y="73171"/>
                  </a:moveTo>
                  <a:lnTo>
                    <a:pt x="43316" y="73171"/>
                  </a:lnTo>
                  <a:cubicBezTo>
                    <a:pt x="42684" y="74309"/>
                    <a:pt x="42110" y="75478"/>
                    <a:pt x="41587" y="76682"/>
                  </a:cubicBezTo>
                  <a:lnTo>
                    <a:pt x="40958" y="76289"/>
                  </a:lnTo>
                  <a:cubicBezTo>
                    <a:pt x="41766" y="75267"/>
                    <a:pt x="42549" y="74225"/>
                    <a:pt x="43316" y="73171"/>
                  </a:cubicBezTo>
                  <a:close/>
                  <a:moveTo>
                    <a:pt x="90326" y="11037"/>
                  </a:moveTo>
                  <a:cubicBezTo>
                    <a:pt x="90920" y="11268"/>
                    <a:pt x="91498" y="11531"/>
                    <a:pt x="92012" y="11901"/>
                  </a:cubicBezTo>
                  <a:cubicBezTo>
                    <a:pt x="91948" y="11961"/>
                    <a:pt x="91887" y="12025"/>
                    <a:pt x="91824" y="12085"/>
                  </a:cubicBezTo>
                  <a:cubicBezTo>
                    <a:pt x="91799" y="12071"/>
                    <a:pt x="91772" y="12063"/>
                    <a:pt x="91746" y="12063"/>
                  </a:cubicBezTo>
                  <a:cubicBezTo>
                    <a:pt x="91695" y="12063"/>
                    <a:pt x="91646" y="12090"/>
                    <a:pt x="91619" y="12137"/>
                  </a:cubicBezTo>
                  <a:cubicBezTo>
                    <a:pt x="91538" y="12267"/>
                    <a:pt x="91454" y="12397"/>
                    <a:pt x="91374" y="12530"/>
                  </a:cubicBezTo>
                  <a:cubicBezTo>
                    <a:pt x="88813" y="15183"/>
                    <a:pt x="87095" y="18451"/>
                    <a:pt x="85005" y="21500"/>
                  </a:cubicBezTo>
                  <a:cubicBezTo>
                    <a:pt x="81688" y="26336"/>
                    <a:pt x="77943" y="30810"/>
                    <a:pt x="74834" y="35802"/>
                  </a:cubicBezTo>
                  <a:cubicBezTo>
                    <a:pt x="74796" y="35862"/>
                    <a:pt x="74849" y="35919"/>
                    <a:pt x="74903" y="35919"/>
                  </a:cubicBezTo>
                  <a:cubicBezTo>
                    <a:pt x="74926" y="35919"/>
                    <a:pt x="74950" y="35908"/>
                    <a:pt x="74967" y="35883"/>
                  </a:cubicBezTo>
                  <a:cubicBezTo>
                    <a:pt x="77591" y="31841"/>
                    <a:pt x="80481" y="27998"/>
                    <a:pt x="83379" y="24153"/>
                  </a:cubicBezTo>
                  <a:cubicBezTo>
                    <a:pt x="85940" y="20758"/>
                    <a:pt x="88013" y="17028"/>
                    <a:pt x="90643" y="13690"/>
                  </a:cubicBezTo>
                  <a:cubicBezTo>
                    <a:pt x="90655" y="13676"/>
                    <a:pt x="90663" y="13667"/>
                    <a:pt x="90675" y="13653"/>
                  </a:cubicBezTo>
                  <a:lnTo>
                    <a:pt x="90675" y="13653"/>
                  </a:lnTo>
                  <a:cubicBezTo>
                    <a:pt x="89826" y="15010"/>
                    <a:pt x="88969" y="16361"/>
                    <a:pt x="88097" y="17706"/>
                  </a:cubicBezTo>
                  <a:cubicBezTo>
                    <a:pt x="87779" y="18122"/>
                    <a:pt x="87456" y="18538"/>
                    <a:pt x="87127" y="18951"/>
                  </a:cubicBezTo>
                  <a:cubicBezTo>
                    <a:pt x="87335" y="18711"/>
                    <a:pt x="87545" y="18471"/>
                    <a:pt x="87750" y="18232"/>
                  </a:cubicBezTo>
                  <a:lnTo>
                    <a:pt x="87750" y="18232"/>
                  </a:lnTo>
                  <a:cubicBezTo>
                    <a:pt x="82736" y="25911"/>
                    <a:pt x="77314" y="33377"/>
                    <a:pt x="71860" y="40762"/>
                  </a:cubicBezTo>
                  <a:cubicBezTo>
                    <a:pt x="69845" y="43253"/>
                    <a:pt x="67963" y="45866"/>
                    <a:pt x="66121" y="48514"/>
                  </a:cubicBezTo>
                  <a:cubicBezTo>
                    <a:pt x="65108" y="49876"/>
                    <a:pt x="64086" y="51236"/>
                    <a:pt x="63058" y="52590"/>
                  </a:cubicBezTo>
                  <a:cubicBezTo>
                    <a:pt x="64037" y="50916"/>
                    <a:pt x="65024" y="49244"/>
                    <a:pt x="66031" y="47590"/>
                  </a:cubicBezTo>
                  <a:cubicBezTo>
                    <a:pt x="66265" y="47206"/>
                    <a:pt x="66511" y="46828"/>
                    <a:pt x="66750" y="46446"/>
                  </a:cubicBezTo>
                  <a:lnTo>
                    <a:pt x="66750" y="46446"/>
                  </a:lnTo>
                  <a:cubicBezTo>
                    <a:pt x="65093" y="48949"/>
                    <a:pt x="63482" y="51496"/>
                    <a:pt x="61915" y="54085"/>
                  </a:cubicBezTo>
                  <a:cubicBezTo>
                    <a:pt x="60341" y="56141"/>
                    <a:pt x="58753" y="58188"/>
                    <a:pt x="57154" y="60223"/>
                  </a:cubicBezTo>
                  <a:cubicBezTo>
                    <a:pt x="60214" y="55659"/>
                    <a:pt x="63222" y="51063"/>
                    <a:pt x="66369" y="46625"/>
                  </a:cubicBezTo>
                  <a:cubicBezTo>
                    <a:pt x="74522" y="35135"/>
                    <a:pt x="82294" y="23385"/>
                    <a:pt x="90799" y="12149"/>
                  </a:cubicBezTo>
                  <a:cubicBezTo>
                    <a:pt x="90896" y="12021"/>
                    <a:pt x="90774" y="11897"/>
                    <a:pt x="90647" y="11897"/>
                  </a:cubicBezTo>
                  <a:cubicBezTo>
                    <a:pt x="90593" y="11897"/>
                    <a:pt x="90538" y="11920"/>
                    <a:pt x="90499" y="11973"/>
                  </a:cubicBezTo>
                  <a:cubicBezTo>
                    <a:pt x="81991" y="23206"/>
                    <a:pt x="74225" y="34962"/>
                    <a:pt x="66078" y="46455"/>
                  </a:cubicBezTo>
                  <a:cubicBezTo>
                    <a:pt x="62197" y="51929"/>
                    <a:pt x="58372" y="57437"/>
                    <a:pt x="54596" y="62980"/>
                  </a:cubicBezTo>
                  <a:cubicBezTo>
                    <a:pt x="53900" y="64005"/>
                    <a:pt x="53204" y="65027"/>
                    <a:pt x="52512" y="66052"/>
                  </a:cubicBezTo>
                  <a:cubicBezTo>
                    <a:pt x="50014" y="69158"/>
                    <a:pt x="47552" y="72265"/>
                    <a:pt x="45528" y="75660"/>
                  </a:cubicBezTo>
                  <a:cubicBezTo>
                    <a:pt x="45245" y="76006"/>
                    <a:pt x="44971" y="76356"/>
                    <a:pt x="44688" y="76699"/>
                  </a:cubicBezTo>
                  <a:lnTo>
                    <a:pt x="44688" y="76699"/>
                  </a:lnTo>
                  <a:cubicBezTo>
                    <a:pt x="44697" y="76685"/>
                    <a:pt x="46351" y="73691"/>
                    <a:pt x="46382" y="73636"/>
                  </a:cubicBezTo>
                  <a:cubicBezTo>
                    <a:pt x="47098" y="72403"/>
                    <a:pt x="47843" y="71185"/>
                    <a:pt x="48594" y="69970"/>
                  </a:cubicBezTo>
                  <a:cubicBezTo>
                    <a:pt x="50543" y="67542"/>
                    <a:pt x="52529" y="65143"/>
                    <a:pt x="54397" y="62648"/>
                  </a:cubicBezTo>
                  <a:cubicBezTo>
                    <a:pt x="58635" y="56981"/>
                    <a:pt x="62206" y="50748"/>
                    <a:pt x="66216" y="44911"/>
                  </a:cubicBezTo>
                  <a:cubicBezTo>
                    <a:pt x="70278" y="39004"/>
                    <a:pt x="74583" y="33270"/>
                    <a:pt x="78688" y="27395"/>
                  </a:cubicBezTo>
                  <a:cubicBezTo>
                    <a:pt x="82479" y="21973"/>
                    <a:pt x="87193" y="16866"/>
                    <a:pt x="90326" y="11046"/>
                  </a:cubicBezTo>
                  <a:lnTo>
                    <a:pt x="90326" y="11037"/>
                  </a:lnTo>
                  <a:close/>
                  <a:moveTo>
                    <a:pt x="52546" y="69479"/>
                  </a:moveTo>
                  <a:cubicBezTo>
                    <a:pt x="52486" y="69571"/>
                    <a:pt x="52425" y="69664"/>
                    <a:pt x="52364" y="69759"/>
                  </a:cubicBezTo>
                  <a:cubicBezTo>
                    <a:pt x="51163" y="71324"/>
                    <a:pt x="50020" y="73013"/>
                    <a:pt x="48819" y="74661"/>
                  </a:cubicBezTo>
                  <a:cubicBezTo>
                    <a:pt x="48184" y="75469"/>
                    <a:pt x="47537" y="76266"/>
                    <a:pt x="46879" y="77057"/>
                  </a:cubicBezTo>
                  <a:cubicBezTo>
                    <a:pt x="46943" y="76956"/>
                    <a:pt x="47000" y="76870"/>
                    <a:pt x="47041" y="76809"/>
                  </a:cubicBezTo>
                  <a:cubicBezTo>
                    <a:pt x="48767" y="74286"/>
                    <a:pt x="50641" y="71872"/>
                    <a:pt x="52546" y="69479"/>
                  </a:cubicBezTo>
                  <a:close/>
                  <a:moveTo>
                    <a:pt x="10635" y="69851"/>
                  </a:moveTo>
                  <a:cubicBezTo>
                    <a:pt x="10854" y="69851"/>
                    <a:pt x="10375" y="70881"/>
                    <a:pt x="9980" y="71662"/>
                  </a:cubicBezTo>
                  <a:lnTo>
                    <a:pt x="9977" y="71659"/>
                  </a:lnTo>
                  <a:cubicBezTo>
                    <a:pt x="8719" y="73310"/>
                    <a:pt x="7443" y="74938"/>
                    <a:pt x="6143" y="76543"/>
                  </a:cubicBezTo>
                  <a:cubicBezTo>
                    <a:pt x="5570" y="77251"/>
                    <a:pt x="5257" y="77559"/>
                    <a:pt x="5155" y="77559"/>
                  </a:cubicBezTo>
                  <a:cubicBezTo>
                    <a:pt x="5031" y="77559"/>
                    <a:pt x="5226" y="77094"/>
                    <a:pt x="5650" y="76333"/>
                  </a:cubicBezTo>
                  <a:cubicBezTo>
                    <a:pt x="5996" y="75703"/>
                    <a:pt x="6392" y="75097"/>
                    <a:pt x="6805" y="74502"/>
                  </a:cubicBezTo>
                  <a:cubicBezTo>
                    <a:pt x="8101" y="72987"/>
                    <a:pt x="9360" y="71439"/>
                    <a:pt x="10586" y="69863"/>
                  </a:cubicBezTo>
                  <a:cubicBezTo>
                    <a:pt x="10605" y="69855"/>
                    <a:pt x="10621" y="69851"/>
                    <a:pt x="10635" y="69851"/>
                  </a:cubicBezTo>
                  <a:close/>
                  <a:moveTo>
                    <a:pt x="74467" y="7700"/>
                  </a:moveTo>
                  <a:lnTo>
                    <a:pt x="74467" y="7700"/>
                  </a:lnTo>
                  <a:cubicBezTo>
                    <a:pt x="65650" y="18673"/>
                    <a:pt x="57792" y="30617"/>
                    <a:pt x="49922" y="42272"/>
                  </a:cubicBezTo>
                  <a:cubicBezTo>
                    <a:pt x="45652" y="48594"/>
                    <a:pt x="41420" y="54949"/>
                    <a:pt x="36864" y="61072"/>
                  </a:cubicBezTo>
                  <a:cubicBezTo>
                    <a:pt x="32649" y="66736"/>
                    <a:pt x="27885" y="71956"/>
                    <a:pt x="23728" y="77666"/>
                  </a:cubicBezTo>
                  <a:cubicBezTo>
                    <a:pt x="23385" y="76868"/>
                    <a:pt x="23134" y="76077"/>
                    <a:pt x="23036" y="75339"/>
                  </a:cubicBezTo>
                  <a:lnTo>
                    <a:pt x="23036" y="75339"/>
                  </a:lnTo>
                  <a:cubicBezTo>
                    <a:pt x="23036" y="75338"/>
                    <a:pt x="23037" y="75338"/>
                    <a:pt x="23038" y="75337"/>
                  </a:cubicBezTo>
                  <a:cubicBezTo>
                    <a:pt x="24083" y="74066"/>
                    <a:pt x="25117" y="72785"/>
                    <a:pt x="26136" y="71494"/>
                  </a:cubicBezTo>
                  <a:lnTo>
                    <a:pt x="26136" y="71494"/>
                  </a:lnTo>
                  <a:cubicBezTo>
                    <a:pt x="25201" y="73114"/>
                    <a:pt x="24291" y="74748"/>
                    <a:pt x="23408" y="76399"/>
                  </a:cubicBezTo>
                  <a:cubicBezTo>
                    <a:pt x="23343" y="76520"/>
                    <a:pt x="23445" y="76650"/>
                    <a:pt x="23556" y="76650"/>
                  </a:cubicBezTo>
                  <a:cubicBezTo>
                    <a:pt x="23595" y="76650"/>
                    <a:pt x="23634" y="76634"/>
                    <a:pt x="23668" y="76598"/>
                  </a:cubicBezTo>
                  <a:cubicBezTo>
                    <a:pt x="32392" y="67429"/>
                    <a:pt x="39153" y="56724"/>
                    <a:pt x="46258" y="46308"/>
                  </a:cubicBezTo>
                  <a:cubicBezTo>
                    <a:pt x="52390" y="37321"/>
                    <a:pt x="58586" y="28310"/>
                    <a:pt x="64963" y="19470"/>
                  </a:cubicBezTo>
                  <a:cubicBezTo>
                    <a:pt x="65855" y="18284"/>
                    <a:pt x="66727" y="17088"/>
                    <a:pt x="67585" y="15882"/>
                  </a:cubicBezTo>
                  <a:cubicBezTo>
                    <a:pt x="68497" y="14637"/>
                    <a:pt x="69398" y="13382"/>
                    <a:pt x="70316" y="12143"/>
                  </a:cubicBezTo>
                  <a:cubicBezTo>
                    <a:pt x="70376" y="12065"/>
                    <a:pt x="70342" y="11990"/>
                    <a:pt x="70281" y="11947"/>
                  </a:cubicBezTo>
                  <a:cubicBezTo>
                    <a:pt x="71162" y="10598"/>
                    <a:pt x="72010" y="9233"/>
                    <a:pt x="72827" y="7847"/>
                  </a:cubicBezTo>
                  <a:cubicBezTo>
                    <a:pt x="72979" y="7853"/>
                    <a:pt x="73133" y="7858"/>
                    <a:pt x="73287" y="7858"/>
                  </a:cubicBezTo>
                  <a:cubicBezTo>
                    <a:pt x="73681" y="7858"/>
                    <a:pt x="74079" y="7827"/>
                    <a:pt x="74467" y="7700"/>
                  </a:cubicBezTo>
                  <a:close/>
                  <a:moveTo>
                    <a:pt x="37955" y="61000"/>
                  </a:moveTo>
                  <a:lnTo>
                    <a:pt x="37955" y="61003"/>
                  </a:lnTo>
                  <a:cubicBezTo>
                    <a:pt x="34987" y="65659"/>
                    <a:pt x="32109" y="70374"/>
                    <a:pt x="29381" y="75152"/>
                  </a:cubicBezTo>
                  <a:cubicBezTo>
                    <a:pt x="28723" y="76327"/>
                    <a:pt x="27943" y="77433"/>
                    <a:pt x="27060" y="78446"/>
                  </a:cubicBezTo>
                  <a:cubicBezTo>
                    <a:pt x="26901" y="78215"/>
                    <a:pt x="26768" y="77967"/>
                    <a:pt x="26664" y="77704"/>
                  </a:cubicBezTo>
                  <a:cubicBezTo>
                    <a:pt x="27513" y="76084"/>
                    <a:pt x="28414" y="74491"/>
                    <a:pt x="29366" y="72920"/>
                  </a:cubicBezTo>
                  <a:cubicBezTo>
                    <a:pt x="30282" y="71708"/>
                    <a:pt x="31177" y="70475"/>
                    <a:pt x="32066" y="69242"/>
                  </a:cubicBezTo>
                  <a:cubicBezTo>
                    <a:pt x="34041" y="66502"/>
                    <a:pt x="36004" y="63754"/>
                    <a:pt x="37955" y="61000"/>
                  </a:cubicBezTo>
                  <a:close/>
                  <a:moveTo>
                    <a:pt x="59556" y="58072"/>
                  </a:moveTo>
                  <a:cubicBezTo>
                    <a:pt x="57316" y="61929"/>
                    <a:pt x="55023" y="65752"/>
                    <a:pt x="52555" y="69467"/>
                  </a:cubicBezTo>
                  <a:cubicBezTo>
                    <a:pt x="51824" y="70368"/>
                    <a:pt x="51085" y="71272"/>
                    <a:pt x="50329" y="72161"/>
                  </a:cubicBezTo>
                  <a:cubicBezTo>
                    <a:pt x="48597" y="74191"/>
                    <a:pt x="46899" y="76278"/>
                    <a:pt x="45548" y="78564"/>
                  </a:cubicBezTo>
                  <a:cubicBezTo>
                    <a:pt x="45435" y="78664"/>
                    <a:pt x="45360" y="78710"/>
                    <a:pt x="45316" y="78710"/>
                  </a:cubicBezTo>
                  <a:cubicBezTo>
                    <a:pt x="44894" y="78710"/>
                    <a:pt x="47405" y="74485"/>
                    <a:pt x="47852" y="73815"/>
                  </a:cubicBezTo>
                  <a:cubicBezTo>
                    <a:pt x="51481" y="68385"/>
                    <a:pt x="55540" y="63246"/>
                    <a:pt x="59556" y="58072"/>
                  </a:cubicBezTo>
                  <a:close/>
                  <a:moveTo>
                    <a:pt x="46657" y="70986"/>
                  </a:moveTo>
                  <a:cubicBezTo>
                    <a:pt x="45360" y="73053"/>
                    <a:pt x="44067" y="75117"/>
                    <a:pt x="42779" y="77181"/>
                  </a:cubicBezTo>
                  <a:cubicBezTo>
                    <a:pt x="42697" y="77310"/>
                    <a:pt x="42812" y="77430"/>
                    <a:pt x="42930" y="77430"/>
                  </a:cubicBezTo>
                  <a:cubicBezTo>
                    <a:pt x="42982" y="77430"/>
                    <a:pt x="43034" y="77407"/>
                    <a:pt x="43071" y="77352"/>
                  </a:cubicBezTo>
                  <a:cubicBezTo>
                    <a:pt x="44341" y="75444"/>
                    <a:pt x="45713" y="73613"/>
                    <a:pt x="47127" y="71815"/>
                  </a:cubicBezTo>
                  <a:lnTo>
                    <a:pt x="47127" y="71815"/>
                  </a:lnTo>
                  <a:cubicBezTo>
                    <a:pt x="45900" y="73841"/>
                    <a:pt x="44699" y="75885"/>
                    <a:pt x="43571" y="77973"/>
                  </a:cubicBezTo>
                  <a:cubicBezTo>
                    <a:pt x="43508" y="78089"/>
                    <a:pt x="43611" y="78221"/>
                    <a:pt x="43720" y="78221"/>
                  </a:cubicBezTo>
                  <a:cubicBezTo>
                    <a:pt x="43757" y="78221"/>
                    <a:pt x="43795" y="78206"/>
                    <a:pt x="43827" y="78169"/>
                  </a:cubicBezTo>
                  <a:cubicBezTo>
                    <a:pt x="44128" y="77828"/>
                    <a:pt x="44408" y="77467"/>
                    <a:pt x="44702" y="77124"/>
                  </a:cubicBezTo>
                  <a:lnTo>
                    <a:pt x="44702" y="77124"/>
                  </a:lnTo>
                  <a:cubicBezTo>
                    <a:pt x="44203" y="78050"/>
                    <a:pt x="43726" y="78997"/>
                    <a:pt x="43302" y="79979"/>
                  </a:cubicBezTo>
                  <a:cubicBezTo>
                    <a:pt x="43120" y="79067"/>
                    <a:pt x="42918" y="78186"/>
                    <a:pt x="42742" y="77392"/>
                  </a:cubicBezTo>
                  <a:cubicBezTo>
                    <a:pt x="42725" y="77323"/>
                    <a:pt x="42648" y="77262"/>
                    <a:pt x="42574" y="77262"/>
                  </a:cubicBezTo>
                  <a:cubicBezTo>
                    <a:pt x="42559" y="77262"/>
                    <a:pt x="42543" y="77265"/>
                    <a:pt x="42528" y="77271"/>
                  </a:cubicBezTo>
                  <a:cubicBezTo>
                    <a:pt x="42352" y="77161"/>
                    <a:pt x="42176" y="77052"/>
                    <a:pt x="42000" y="76942"/>
                  </a:cubicBezTo>
                  <a:cubicBezTo>
                    <a:pt x="43625" y="75010"/>
                    <a:pt x="45173" y="73021"/>
                    <a:pt x="46657" y="70986"/>
                  </a:cubicBezTo>
                  <a:close/>
                  <a:moveTo>
                    <a:pt x="74251" y="8477"/>
                  </a:moveTo>
                  <a:lnTo>
                    <a:pt x="74251" y="8477"/>
                  </a:lnTo>
                  <a:cubicBezTo>
                    <a:pt x="73890" y="8941"/>
                    <a:pt x="72562" y="10821"/>
                    <a:pt x="72149" y="11447"/>
                  </a:cubicBezTo>
                  <a:cubicBezTo>
                    <a:pt x="70509" y="13945"/>
                    <a:pt x="68815" y="16407"/>
                    <a:pt x="67114" y="18867"/>
                  </a:cubicBezTo>
                  <a:cubicBezTo>
                    <a:pt x="66560" y="19667"/>
                    <a:pt x="65991" y="20461"/>
                    <a:pt x="65431" y="21260"/>
                  </a:cubicBezTo>
                  <a:cubicBezTo>
                    <a:pt x="64299" y="22837"/>
                    <a:pt x="63185" y="24421"/>
                    <a:pt x="62088" y="26018"/>
                  </a:cubicBezTo>
                  <a:cubicBezTo>
                    <a:pt x="57209" y="32875"/>
                    <a:pt x="52249" y="39676"/>
                    <a:pt x="47491" y="46620"/>
                  </a:cubicBezTo>
                  <a:cubicBezTo>
                    <a:pt x="45554" y="49449"/>
                    <a:pt x="43634" y="52301"/>
                    <a:pt x="41737" y="55177"/>
                  </a:cubicBezTo>
                  <a:cubicBezTo>
                    <a:pt x="40917" y="56308"/>
                    <a:pt x="40112" y="57452"/>
                    <a:pt x="39295" y="58586"/>
                  </a:cubicBezTo>
                  <a:cubicBezTo>
                    <a:pt x="37811" y="60552"/>
                    <a:pt x="36350" y="62530"/>
                    <a:pt x="34924" y="64534"/>
                  </a:cubicBezTo>
                  <a:cubicBezTo>
                    <a:pt x="35911" y="63185"/>
                    <a:pt x="36904" y="61846"/>
                    <a:pt x="37909" y="60512"/>
                  </a:cubicBezTo>
                  <a:cubicBezTo>
                    <a:pt x="37993" y="60399"/>
                    <a:pt x="38077" y="60284"/>
                    <a:pt x="38163" y="60171"/>
                  </a:cubicBezTo>
                  <a:lnTo>
                    <a:pt x="38163" y="60171"/>
                  </a:lnTo>
                  <a:cubicBezTo>
                    <a:pt x="37447" y="61173"/>
                    <a:pt x="36723" y="62163"/>
                    <a:pt x="36015" y="63171"/>
                  </a:cubicBezTo>
                  <a:cubicBezTo>
                    <a:pt x="34560" y="65235"/>
                    <a:pt x="33105" y="67308"/>
                    <a:pt x="31618" y="69361"/>
                  </a:cubicBezTo>
                  <a:cubicBezTo>
                    <a:pt x="32687" y="67732"/>
                    <a:pt x="33789" y="66124"/>
                    <a:pt x="34927" y="64534"/>
                  </a:cubicBezTo>
                  <a:lnTo>
                    <a:pt x="34927" y="64534"/>
                  </a:lnTo>
                  <a:cubicBezTo>
                    <a:pt x="33391" y="66627"/>
                    <a:pt x="31898" y="68746"/>
                    <a:pt x="30481" y="70914"/>
                  </a:cubicBezTo>
                  <a:cubicBezTo>
                    <a:pt x="29638" y="72057"/>
                    <a:pt x="28789" y="73192"/>
                    <a:pt x="27914" y="74306"/>
                  </a:cubicBezTo>
                  <a:cubicBezTo>
                    <a:pt x="27637" y="74661"/>
                    <a:pt x="27369" y="75002"/>
                    <a:pt x="27106" y="75340"/>
                  </a:cubicBezTo>
                  <a:cubicBezTo>
                    <a:pt x="27369" y="75054"/>
                    <a:pt x="27709" y="74782"/>
                    <a:pt x="28134" y="74528"/>
                  </a:cubicBezTo>
                  <a:cubicBezTo>
                    <a:pt x="28295" y="74332"/>
                    <a:pt x="28440" y="74124"/>
                    <a:pt x="28599" y="73925"/>
                  </a:cubicBezTo>
                  <a:lnTo>
                    <a:pt x="28599" y="73925"/>
                  </a:lnTo>
                  <a:cubicBezTo>
                    <a:pt x="27900" y="75091"/>
                    <a:pt x="27224" y="76269"/>
                    <a:pt x="26592" y="77476"/>
                  </a:cubicBezTo>
                  <a:cubicBezTo>
                    <a:pt x="26387" y="76780"/>
                    <a:pt x="26497" y="76145"/>
                    <a:pt x="26933" y="75565"/>
                  </a:cubicBezTo>
                  <a:lnTo>
                    <a:pt x="26933" y="75565"/>
                  </a:lnTo>
                  <a:cubicBezTo>
                    <a:pt x="25925" y="76890"/>
                    <a:pt x="25128" y="78198"/>
                    <a:pt x="24987" y="79985"/>
                  </a:cubicBezTo>
                  <a:cubicBezTo>
                    <a:pt x="24557" y="79324"/>
                    <a:pt x="24173" y="78634"/>
                    <a:pt x="23841" y="77918"/>
                  </a:cubicBezTo>
                  <a:lnTo>
                    <a:pt x="23838" y="77918"/>
                  </a:lnTo>
                  <a:cubicBezTo>
                    <a:pt x="30166" y="69369"/>
                    <a:pt x="37210" y="61453"/>
                    <a:pt x="43285" y="52697"/>
                  </a:cubicBezTo>
                  <a:cubicBezTo>
                    <a:pt x="49642" y="43542"/>
                    <a:pt x="55837" y="34286"/>
                    <a:pt x="62275" y="25187"/>
                  </a:cubicBezTo>
                  <a:cubicBezTo>
                    <a:pt x="65249" y="20986"/>
                    <a:pt x="68119" y="16710"/>
                    <a:pt x="71147" y="12550"/>
                  </a:cubicBezTo>
                  <a:cubicBezTo>
                    <a:pt x="72158" y="11173"/>
                    <a:pt x="73194" y="9816"/>
                    <a:pt x="74251" y="8477"/>
                  </a:cubicBezTo>
                  <a:close/>
                  <a:moveTo>
                    <a:pt x="62180" y="57662"/>
                  </a:moveTo>
                  <a:cubicBezTo>
                    <a:pt x="62033" y="58225"/>
                    <a:pt x="61814" y="58768"/>
                    <a:pt x="61531" y="59273"/>
                  </a:cubicBezTo>
                  <a:cubicBezTo>
                    <a:pt x="60930" y="60134"/>
                    <a:pt x="60335" y="60994"/>
                    <a:pt x="59729" y="61851"/>
                  </a:cubicBezTo>
                  <a:cubicBezTo>
                    <a:pt x="59689" y="61906"/>
                    <a:pt x="59648" y="61958"/>
                    <a:pt x="59608" y="62016"/>
                  </a:cubicBezTo>
                  <a:cubicBezTo>
                    <a:pt x="59019" y="62749"/>
                    <a:pt x="58430" y="63445"/>
                    <a:pt x="57959" y="64080"/>
                  </a:cubicBezTo>
                  <a:cubicBezTo>
                    <a:pt x="56291" y="66332"/>
                    <a:pt x="54720" y="68659"/>
                    <a:pt x="53046" y="70908"/>
                  </a:cubicBezTo>
                  <a:cubicBezTo>
                    <a:pt x="52965" y="71021"/>
                    <a:pt x="52881" y="71133"/>
                    <a:pt x="52800" y="71246"/>
                  </a:cubicBezTo>
                  <a:cubicBezTo>
                    <a:pt x="52003" y="72288"/>
                    <a:pt x="51221" y="73342"/>
                    <a:pt x="50410" y="74375"/>
                  </a:cubicBezTo>
                  <a:cubicBezTo>
                    <a:pt x="48987" y="76194"/>
                    <a:pt x="47511" y="77975"/>
                    <a:pt x="46027" y="79745"/>
                  </a:cubicBezTo>
                  <a:cubicBezTo>
                    <a:pt x="45372" y="80526"/>
                    <a:pt x="45044" y="80832"/>
                    <a:pt x="44933" y="80832"/>
                  </a:cubicBezTo>
                  <a:cubicBezTo>
                    <a:pt x="44705" y="80832"/>
                    <a:pt x="45407" y="79523"/>
                    <a:pt x="46076" y="78380"/>
                  </a:cubicBezTo>
                  <a:cubicBezTo>
                    <a:pt x="46535" y="77851"/>
                    <a:pt x="46971" y="77309"/>
                    <a:pt x="47416" y="76772"/>
                  </a:cubicBezTo>
                  <a:cubicBezTo>
                    <a:pt x="47699" y="76440"/>
                    <a:pt x="47979" y="76110"/>
                    <a:pt x="48250" y="75770"/>
                  </a:cubicBezTo>
                  <a:cubicBezTo>
                    <a:pt x="48279" y="75732"/>
                    <a:pt x="48308" y="75698"/>
                    <a:pt x="48337" y="75660"/>
                  </a:cubicBezTo>
                  <a:cubicBezTo>
                    <a:pt x="48825" y="75045"/>
                    <a:pt x="49304" y="74419"/>
                    <a:pt x="49772" y="73783"/>
                  </a:cubicBezTo>
                  <a:cubicBezTo>
                    <a:pt x="50323" y="73047"/>
                    <a:pt x="50863" y="72305"/>
                    <a:pt x="51394" y="71555"/>
                  </a:cubicBezTo>
                  <a:cubicBezTo>
                    <a:pt x="52188" y="70449"/>
                    <a:pt x="52979" y="69358"/>
                    <a:pt x="53793" y="68318"/>
                  </a:cubicBezTo>
                  <a:cubicBezTo>
                    <a:pt x="55217" y="66505"/>
                    <a:pt x="56626" y="64681"/>
                    <a:pt x="58023" y="62850"/>
                  </a:cubicBezTo>
                  <a:cubicBezTo>
                    <a:pt x="58927" y="61664"/>
                    <a:pt x="61617" y="59184"/>
                    <a:pt x="62180" y="57662"/>
                  </a:cubicBezTo>
                  <a:close/>
                  <a:moveTo>
                    <a:pt x="78645" y="5265"/>
                  </a:moveTo>
                  <a:cubicBezTo>
                    <a:pt x="78867" y="5265"/>
                    <a:pt x="79090" y="5308"/>
                    <a:pt x="79312" y="5408"/>
                  </a:cubicBezTo>
                  <a:cubicBezTo>
                    <a:pt x="75186" y="9268"/>
                    <a:pt x="71823" y="14187"/>
                    <a:pt x="68416" y="18792"/>
                  </a:cubicBezTo>
                  <a:cubicBezTo>
                    <a:pt x="71696" y="14525"/>
                    <a:pt x="75079" y="10359"/>
                    <a:pt x="78642" y="6398"/>
                  </a:cubicBezTo>
                  <a:lnTo>
                    <a:pt x="78642" y="6398"/>
                  </a:lnTo>
                  <a:cubicBezTo>
                    <a:pt x="78575" y="6822"/>
                    <a:pt x="78509" y="7244"/>
                    <a:pt x="78446" y="7668"/>
                  </a:cubicBezTo>
                  <a:cubicBezTo>
                    <a:pt x="77816" y="8800"/>
                    <a:pt x="77071" y="9862"/>
                    <a:pt x="76223" y="10844"/>
                  </a:cubicBezTo>
                  <a:cubicBezTo>
                    <a:pt x="75406" y="11872"/>
                    <a:pt x="74499" y="12842"/>
                    <a:pt x="73639" y="13835"/>
                  </a:cubicBezTo>
                  <a:cubicBezTo>
                    <a:pt x="71525" y="16269"/>
                    <a:pt x="69721" y="18994"/>
                    <a:pt x="67778" y="21563"/>
                  </a:cubicBezTo>
                  <a:cubicBezTo>
                    <a:pt x="62758" y="28203"/>
                    <a:pt x="57795" y="34887"/>
                    <a:pt x="52890" y="41616"/>
                  </a:cubicBezTo>
                  <a:cubicBezTo>
                    <a:pt x="43498" y="54536"/>
                    <a:pt x="34517" y="68087"/>
                    <a:pt x="26298" y="81789"/>
                  </a:cubicBezTo>
                  <a:lnTo>
                    <a:pt x="26295" y="81789"/>
                  </a:lnTo>
                  <a:cubicBezTo>
                    <a:pt x="25902" y="81304"/>
                    <a:pt x="25518" y="80787"/>
                    <a:pt x="25157" y="80253"/>
                  </a:cubicBezTo>
                  <a:cubicBezTo>
                    <a:pt x="25175" y="80250"/>
                    <a:pt x="25192" y="80247"/>
                    <a:pt x="25206" y="80239"/>
                  </a:cubicBezTo>
                  <a:cubicBezTo>
                    <a:pt x="29756" y="77453"/>
                    <a:pt x="32080" y="71153"/>
                    <a:pt x="34788" y="66788"/>
                  </a:cubicBezTo>
                  <a:cubicBezTo>
                    <a:pt x="37485" y="62438"/>
                    <a:pt x="40259" y="58133"/>
                    <a:pt x="43071" y="53854"/>
                  </a:cubicBezTo>
                  <a:cubicBezTo>
                    <a:pt x="43969" y="52607"/>
                    <a:pt x="44855" y="51357"/>
                    <a:pt x="45744" y="50110"/>
                  </a:cubicBezTo>
                  <a:cubicBezTo>
                    <a:pt x="47355" y="47979"/>
                    <a:pt x="48940" y="45846"/>
                    <a:pt x="50462" y="43698"/>
                  </a:cubicBezTo>
                  <a:cubicBezTo>
                    <a:pt x="55416" y="36706"/>
                    <a:pt x="60370" y="29537"/>
                    <a:pt x="65558" y="22574"/>
                  </a:cubicBezTo>
                  <a:lnTo>
                    <a:pt x="65558" y="22574"/>
                  </a:lnTo>
                  <a:cubicBezTo>
                    <a:pt x="62475" y="26610"/>
                    <a:pt x="59440" y="30683"/>
                    <a:pt x="56461" y="34800"/>
                  </a:cubicBezTo>
                  <a:cubicBezTo>
                    <a:pt x="58159" y="32326"/>
                    <a:pt x="59850" y="29846"/>
                    <a:pt x="61536" y="27360"/>
                  </a:cubicBezTo>
                  <a:cubicBezTo>
                    <a:pt x="64438" y="23076"/>
                    <a:pt x="67504" y="18902"/>
                    <a:pt x="70596" y="14753"/>
                  </a:cubicBezTo>
                  <a:cubicBezTo>
                    <a:pt x="72680" y="11955"/>
                    <a:pt x="75853" y="9294"/>
                    <a:pt x="77403" y="6158"/>
                  </a:cubicBezTo>
                  <a:cubicBezTo>
                    <a:pt x="77469" y="6027"/>
                    <a:pt x="77354" y="5907"/>
                    <a:pt x="77245" y="5907"/>
                  </a:cubicBezTo>
                  <a:cubicBezTo>
                    <a:pt x="77195" y="5907"/>
                    <a:pt x="77147" y="5931"/>
                    <a:pt x="77118" y="5991"/>
                  </a:cubicBezTo>
                  <a:cubicBezTo>
                    <a:pt x="76133" y="7983"/>
                    <a:pt x="74242" y="9418"/>
                    <a:pt x="72900" y="11161"/>
                  </a:cubicBezTo>
                  <a:cubicBezTo>
                    <a:pt x="72288" y="11955"/>
                    <a:pt x="71693" y="12758"/>
                    <a:pt x="71092" y="13555"/>
                  </a:cubicBezTo>
                  <a:cubicBezTo>
                    <a:pt x="72490" y="11488"/>
                    <a:pt x="73870" y="9409"/>
                    <a:pt x="75221" y="7307"/>
                  </a:cubicBezTo>
                  <a:cubicBezTo>
                    <a:pt x="76163" y="6624"/>
                    <a:pt x="77403" y="5265"/>
                    <a:pt x="78645" y="5265"/>
                  </a:cubicBezTo>
                  <a:close/>
                  <a:moveTo>
                    <a:pt x="79574" y="5552"/>
                  </a:moveTo>
                  <a:cubicBezTo>
                    <a:pt x="79623" y="5584"/>
                    <a:pt x="79670" y="5607"/>
                    <a:pt x="79719" y="5647"/>
                  </a:cubicBezTo>
                  <a:cubicBezTo>
                    <a:pt x="80108" y="5950"/>
                    <a:pt x="80334" y="6404"/>
                    <a:pt x="80556" y="6860"/>
                  </a:cubicBezTo>
                  <a:cubicBezTo>
                    <a:pt x="71017" y="19742"/>
                    <a:pt x="61028" y="32346"/>
                    <a:pt x="51972" y="45572"/>
                  </a:cubicBezTo>
                  <a:cubicBezTo>
                    <a:pt x="48181" y="51103"/>
                    <a:pt x="44405" y="56629"/>
                    <a:pt x="40441" y="62033"/>
                  </a:cubicBezTo>
                  <a:cubicBezTo>
                    <a:pt x="44440" y="56638"/>
                    <a:pt x="48458" y="51253"/>
                    <a:pt x="52232" y="45722"/>
                  </a:cubicBezTo>
                  <a:cubicBezTo>
                    <a:pt x="54123" y="42947"/>
                    <a:pt x="56068" y="40211"/>
                    <a:pt x="58040" y="37488"/>
                  </a:cubicBezTo>
                  <a:lnTo>
                    <a:pt x="58040" y="37488"/>
                  </a:lnTo>
                  <a:cubicBezTo>
                    <a:pt x="57189" y="38732"/>
                    <a:pt x="56337" y="39974"/>
                    <a:pt x="55488" y="41218"/>
                  </a:cubicBezTo>
                  <a:cubicBezTo>
                    <a:pt x="51215" y="47440"/>
                    <a:pt x="46995" y="53713"/>
                    <a:pt x="42970" y="60099"/>
                  </a:cubicBezTo>
                  <a:cubicBezTo>
                    <a:pt x="39278" y="65957"/>
                    <a:pt x="34150" y="71024"/>
                    <a:pt x="30836" y="77040"/>
                  </a:cubicBezTo>
                  <a:cubicBezTo>
                    <a:pt x="30785" y="77131"/>
                    <a:pt x="30862" y="77253"/>
                    <a:pt x="30957" y="77253"/>
                  </a:cubicBezTo>
                  <a:cubicBezTo>
                    <a:pt x="30980" y="77253"/>
                    <a:pt x="31003" y="77246"/>
                    <a:pt x="31026" y="77231"/>
                  </a:cubicBezTo>
                  <a:cubicBezTo>
                    <a:pt x="32502" y="76206"/>
                    <a:pt x="33818" y="74852"/>
                    <a:pt x="35037" y="73353"/>
                  </a:cubicBezTo>
                  <a:lnTo>
                    <a:pt x="35037" y="73353"/>
                  </a:lnTo>
                  <a:cubicBezTo>
                    <a:pt x="34217" y="75536"/>
                    <a:pt x="32840" y="76613"/>
                    <a:pt x="30709" y="77672"/>
                  </a:cubicBezTo>
                  <a:cubicBezTo>
                    <a:pt x="30591" y="77733"/>
                    <a:pt x="30478" y="77799"/>
                    <a:pt x="30374" y="77877"/>
                  </a:cubicBezTo>
                  <a:cubicBezTo>
                    <a:pt x="30504" y="77646"/>
                    <a:pt x="30637" y="77415"/>
                    <a:pt x="30758" y="77179"/>
                  </a:cubicBezTo>
                  <a:cubicBezTo>
                    <a:pt x="30812" y="77073"/>
                    <a:pt x="30724" y="76978"/>
                    <a:pt x="30634" y="76978"/>
                  </a:cubicBezTo>
                  <a:cubicBezTo>
                    <a:pt x="30594" y="76978"/>
                    <a:pt x="30553" y="76997"/>
                    <a:pt x="30524" y="77043"/>
                  </a:cubicBezTo>
                  <a:cubicBezTo>
                    <a:pt x="30100" y="77724"/>
                    <a:pt x="29710" y="78426"/>
                    <a:pt x="29340" y="79133"/>
                  </a:cubicBezTo>
                  <a:cubicBezTo>
                    <a:pt x="29202" y="79367"/>
                    <a:pt x="29060" y="79601"/>
                    <a:pt x="28925" y="79835"/>
                  </a:cubicBezTo>
                  <a:cubicBezTo>
                    <a:pt x="28368" y="80810"/>
                    <a:pt x="27937" y="81812"/>
                    <a:pt x="27669" y="82901"/>
                  </a:cubicBezTo>
                  <a:cubicBezTo>
                    <a:pt x="27666" y="82909"/>
                    <a:pt x="27672" y="82915"/>
                    <a:pt x="27672" y="82924"/>
                  </a:cubicBezTo>
                  <a:cubicBezTo>
                    <a:pt x="27637" y="83016"/>
                    <a:pt x="27608" y="83109"/>
                    <a:pt x="27577" y="83201"/>
                  </a:cubicBezTo>
                  <a:cubicBezTo>
                    <a:pt x="27213" y="82834"/>
                    <a:pt x="26843" y="82442"/>
                    <a:pt x="26479" y="82006"/>
                  </a:cubicBezTo>
                  <a:cubicBezTo>
                    <a:pt x="30169" y="76125"/>
                    <a:pt x="34228" y="70466"/>
                    <a:pt x="38359" y="64857"/>
                  </a:cubicBezTo>
                  <a:lnTo>
                    <a:pt x="38359" y="64857"/>
                  </a:lnTo>
                  <a:cubicBezTo>
                    <a:pt x="36188" y="67755"/>
                    <a:pt x="33997" y="70640"/>
                    <a:pt x="31861" y="73567"/>
                  </a:cubicBezTo>
                  <a:cubicBezTo>
                    <a:pt x="31338" y="74283"/>
                    <a:pt x="30839" y="75019"/>
                    <a:pt x="30331" y="75747"/>
                  </a:cubicBezTo>
                  <a:cubicBezTo>
                    <a:pt x="38175" y="63188"/>
                    <a:pt x="46504" y="50803"/>
                    <a:pt x="55222" y="38865"/>
                  </a:cubicBezTo>
                  <a:cubicBezTo>
                    <a:pt x="59784" y="32615"/>
                    <a:pt x="64406" y="26411"/>
                    <a:pt x="69083" y="20253"/>
                  </a:cubicBezTo>
                  <a:cubicBezTo>
                    <a:pt x="72516" y="15726"/>
                    <a:pt x="77767" y="11069"/>
                    <a:pt x="79574" y="5552"/>
                  </a:cubicBezTo>
                  <a:close/>
                  <a:moveTo>
                    <a:pt x="29381" y="81847"/>
                  </a:moveTo>
                  <a:cubicBezTo>
                    <a:pt x="28982" y="82193"/>
                    <a:pt x="28662" y="83195"/>
                    <a:pt x="28394" y="83966"/>
                  </a:cubicBezTo>
                  <a:lnTo>
                    <a:pt x="28391" y="83966"/>
                  </a:lnTo>
                  <a:cubicBezTo>
                    <a:pt x="28157" y="83764"/>
                    <a:pt x="27917" y="83544"/>
                    <a:pt x="27675" y="83302"/>
                  </a:cubicBezTo>
                  <a:cubicBezTo>
                    <a:pt x="27704" y="83224"/>
                    <a:pt x="27732" y="83146"/>
                    <a:pt x="27761" y="83068"/>
                  </a:cubicBezTo>
                  <a:cubicBezTo>
                    <a:pt x="27778" y="83076"/>
                    <a:pt x="27796" y="83080"/>
                    <a:pt x="27814" y="83080"/>
                  </a:cubicBezTo>
                  <a:cubicBezTo>
                    <a:pt x="27849" y="83080"/>
                    <a:pt x="27883" y="83066"/>
                    <a:pt x="27906" y="83039"/>
                  </a:cubicBezTo>
                  <a:cubicBezTo>
                    <a:pt x="28342" y="82551"/>
                    <a:pt x="28896" y="82268"/>
                    <a:pt x="29381" y="81847"/>
                  </a:cubicBezTo>
                  <a:close/>
                  <a:moveTo>
                    <a:pt x="29929" y="82909"/>
                  </a:moveTo>
                  <a:lnTo>
                    <a:pt x="29929" y="82909"/>
                  </a:lnTo>
                  <a:cubicBezTo>
                    <a:pt x="29817" y="83132"/>
                    <a:pt x="29693" y="83348"/>
                    <a:pt x="29577" y="83553"/>
                  </a:cubicBezTo>
                  <a:cubicBezTo>
                    <a:pt x="29485" y="83721"/>
                    <a:pt x="29136" y="84177"/>
                    <a:pt x="29092" y="84514"/>
                  </a:cubicBezTo>
                  <a:cubicBezTo>
                    <a:pt x="28982" y="84437"/>
                    <a:pt x="28879" y="84373"/>
                    <a:pt x="28766" y="84286"/>
                  </a:cubicBezTo>
                  <a:lnTo>
                    <a:pt x="28763" y="84286"/>
                  </a:lnTo>
                  <a:cubicBezTo>
                    <a:pt x="29098" y="83856"/>
                    <a:pt x="29433" y="83429"/>
                    <a:pt x="29791" y="83022"/>
                  </a:cubicBezTo>
                  <a:cubicBezTo>
                    <a:pt x="29854" y="82993"/>
                    <a:pt x="29883" y="82947"/>
                    <a:pt x="29929" y="82909"/>
                  </a:cubicBezTo>
                  <a:close/>
                  <a:moveTo>
                    <a:pt x="29300" y="79719"/>
                  </a:moveTo>
                  <a:cubicBezTo>
                    <a:pt x="29300" y="79748"/>
                    <a:pt x="29291" y="79774"/>
                    <a:pt x="29291" y="79800"/>
                  </a:cubicBezTo>
                  <a:cubicBezTo>
                    <a:pt x="29291" y="80045"/>
                    <a:pt x="29323" y="80337"/>
                    <a:pt x="29465" y="80539"/>
                  </a:cubicBezTo>
                  <a:cubicBezTo>
                    <a:pt x="29589" y="80732"/>
                    <a:pt x="29719" y="80923"/>
                    <a:pt x="29860" y="81105"/>
                  </a:cubicBezTo>
                  <a:cubicBezTo>
                    <a:pt x="31044" y="81968"/>
                    <a:pt x="30911" y="83189"/>
                    <a:pt x="29459" y="84769"/>
                  </a:cubicBezTo>
                  <a:cubicBezTo>
                    <a:pt x="29453" y="84766"/>
                    <a:pt x="29447" y="84763"/>
                    <a:pt x="29444" y="84760"/>
                  </a:cubicBezTo>
                  <a:cubicBezTo>
                    <a:pt x="29526" y="84691"/>
                    <a:pt x="29492" y="84551"/>
                    <a:pt x="29381" y="84551"/>
                  </a:cubicBezTo>
                  <a:cubicBezTo>
                    <a:pt x="29370" y="84551"/>
                    <a:pt x="29358" y="84552"/>
                    <a:pt x="29346" y="84555"/>
                  </a:cubicBezTo>
                  <a:cubicBezTo>
                    <a:pt x="29748" y="84463"/>
                    <a:pt x="30348" y="82768"/>
                    <a:pt x="30469" y="82349"/>
                  </a:cubicBezTo>
                  <a:cubicBezTo>
                    <a:pt x="30502" y="82240"/>
                    <a:pt x="30414" y="82163"/>
                    <a:pt x="30322" y="82163"/>
                  </a:cubicBezTo>
                  <a:cubicBezTo>
                    <a:pt x="30286" y="82163"/>
                    <a:pt x="30249" y="82175"/>
                    <a:pt x="30218" y="82202"/>
                  </a:cubicBezTo>
                  <a:cubicBezTo>
                    <a:pt x="29534" y="82802"/>
                    <a:pt x="29029" y="83415"/>
                    <a:pt x="28659" y="84197"/>
                  </a:cubicBezTo>
                  <a:lnTo>
                    <a:pt x="28656" y="84194"/>
                  </a:lnTo>
                  <a:cubicBezTo>
                    <a:pt x="29058" y="83316"/>
                    <a:pt x="29482" y="82520"/>
                    <a:pt x="29675" y="81558"/>
                  </a:cubicBezTo>
                  <a:cubicBezTo>
                    <a:pt x="29706" y="81455"/>
                    <a:pt x="29624" y="81373"/>
                    <a:pt x="29537" y="81373"/>
                  </a:cubicBezTo>
                  <a:cubicBezTo>
                    <a:pt x="29502" y="81373"/>
                    <a:pt x="29466" y="81386"/>
                    <a:pt x="29436" y="81417"/>
                  </a:cubicBezTo>
                  <a:cubicBezTo>
                    <a:pt x="29060" y="81743"/>
                    <a:pt x="28630" y="81974"/>
                    <a:pt x="28258" y="82294"/>
                  </a:cubicBezTo>
                  <a:cubicBezTo>
                    <a:pt x="28189" y="82343"/>
                    <a:pt x="28137" y="82378"/>
                    <a:pt x="28090" y="82413"/>
                  </a:cubicBezTo>
                  <a:cubicBezTo>
                    <a:pt x="28145" y="82216"/>
                    <a:pt x="28209" y="82020"/>
                    <a:pt x="28287" y="81830"/>
                  </a:cubicBezTo>
                  <a:cubicBezTo>
                    <a:pt x="28599" y="81119"/>
                    <a:pt x="28933" y="80421"/>
                    <a:pt x="29291" y="79736"/>
                  </a:cubicBezTo>
                  <a:cubicBezTo>
                    <a:pt x="29294" y="79731"/>
                    <a:pt x="29297" y="79725"/>
                    <a:pt x="29300" y="79719"/>
                  </a:cubicBezTo>
                  <a:close/>
                  <a:moveTo>
                    <a:pt x="56855" y="95539"/>
                  </a:moveTo>
                  <a:cubicBezTo>
                    <a:pt x="56854" y="95540"/>
                    <a:pt x="56854" y="95540"/>
                    <a:pt x="56854" y="95540"/>
                  </a:cubicBezTo>
                  <a:cubicBezTo>
                    <a:pt x="56854" y="95540"/>
                    <a:pt x="56854" y="95540"/>
                    <a:pt x="56855" y="95539"/>
                  </a:cubicBezTo>
                  <a:close/>
                  <a:moveTo>
                    <a:pt x="56012" y="1"/>
                  </a:moveTo>
                  <a:cubicBezTo>
                    <a:pt x="55592" y="1"/>
                    <a:pt x="55116" y="195"/>
                    <a:pt x="54573" y="462"/>
                  </a:cubicBezTo>
                  <a:cubicBezTo>
                    <a:pt x="54488" y="503"/>
                    <a:pt x="54534" y="642"/>
                    <a:pt x="54616" y="642"/>
                  </a:cubicBezTo>
                  <a:cubicBezTo>
                    <a:pt x="54626" y="642"/>
                    <a:pt x="54637" y="640"/>
                    <a:pt x="54648" y="635"/>
                  </a:cubicBezTo>
                  <a:cubicBezTo>
                    <a:pt x="54879" y="534"/>
                    <a:pt x="55124" y="462"/>
                    <a:pt x="55373" y="419"/>
                  </a:cubicBezTo>
                  <a:lnTo>
                    <a:pt x="55373" y="419"/>
                  </a:lnTo>
                  <a:cubicBezTo>
                    <a:pt x="54628" y="1574"/>
                    <a:pt x="53863" y="2711"/>
                    <a:pt x="53092" y="3849"/>
                  </a:cubicBezTo>
                  <a:cubicBezTo>
                    <a:pt x="52182" y="5012"/>
                    <a:pt x="51189" y="6124"/>
                    <a:pt x="50193" y="7224"/>
                  </a:cubicBezTo>
                  <a:cubicBezTo>
                    <a:pt x="51787" y="5015"/>
                    <a:pt x="53199" y="2729"/>
                    <a:pt x="54102" y="286"/>
                  </a:cubicBezTo>
                  <a:cubicBezTo>
                    <a:pt x="54144" y="174"/>
                    <a:pt x="54045" y="93"/>
                    <a:pt x="53946" y="93"/>
                  </a:cubicBezTo>
                  <a:cubicBezTo>
                    <a:pt x="53908" y="93"/>
                    <a:pt x="53870" y="106"/>
                    <a:pt x="53840" y="133"/>
                  </a:cubicBezTo>
                  <a:cubicBezTo>
                    <a:pt x="49272" y="4328"/>
                    <a:pt x="46010" y="10356"/>
                    <a:pt x="42283" y="15287"/>
                  </a:cubicBezTo>
                  <a:cubicBezTo>
                    <a:pt x="37309" y="21866"/>
                    <a:pt x="32233" y="28385"/>
                    <a:pt x="27418" y="35086"/>
                  </a:cubicBezTo>
                  <a:cubicBezTo>
                    <a:pt x="22420" y="42041"/>
                    <a:pt x="17816" y="49264"/>
                    <a:pt x="12567" y="56043"/>
                  </a:cubicBezTo>
                  <a:cubicBezTo>
                    <a:pt x="8283" y="61574"/>
                    <a:pt x="3407" y="66482"/>
                    <a:pt x="29" y="72666"/>
                  </a:cubicBezTo>
                  <a:cubicBezTo>
                    <a:pt x="1" y="72716"/>
                    <a:pt x="46" y="72764"/>
                    <a:pt x="90" y="72764"/>
                  </a:cubicBezTo>
                  <a:cubicBezTo>
                    <a:pt x="109" y="72764"/>
                    <a:pt x="127" y="72755"/>
                    <a:pt x="138" y="72733"/>
                  </a:cubicBezTo>
                  <a:cubicBezTo>
                    <a:pt x="3866" y="66176"/>
                    <a:pt x="9258" y="60864"/>
                    <a:pt x="13843" y="54934"/>
                  </a:cubicBezTo>
                  <a:cubicBezTo>
                    <a:pt x="18402" y="49045"/>
                    <a:pt x="22438" y="42763"/>
                    <a:pt x="26702" y="36665"/>
                  </a:cubicBezTo>
                  <a:cubicBezTo>
                    <a:pt x="31081" y="30400"/>
                    <a:pt x="35816" y="24381"/>
                    <a:pt x="40421" y="18284"/>
                  </a:cubicBezTo>
                  <a:cubicBezTo>
                    <a:pt x="42811" y="15117"/>
                    <a:pt x="45222" y="11964"/>
                    <a:pt x="47586" y="8780"/>
                  </a:cubicBezTo>
                  <a:cubicBezTo>
                    <a:pt x="48398" y="7686"/>
                    <a:pt x="49131" y="6525"/>
                    <a:pt x="49893" y="5396"/>
                  </a:cubicBezTo>
                  <a:cubicBezTo>
                    <a:pt x="50365" y="4696"/>
                    <a:pt x="52762" y="1490"/>
                    <a:pt x="53130" y="1490"/>
                  </a:cubicBezTo>
                  <a:cubicBezTo>
                    <a:pt x="53247" y="1490"/>
                    <a:pt x="53157" y="1819"/>
                    <a:pt x="52728" y="2665"/>
                  </a:cubicBezTo>
                  <a:cubicBezTo>
                    <a:pt x="51415" y="5255"/>
                    <a:pt x="49212" y="7290"/>
                    <a:pt x="47532" y="9626"/>
                  </a:cubicBezTo>
                  <a:cubicBezTo>
                    <a:pt x="45222" y="12839"/>
                    <a:pt x="42973" y="16095"/>
                    <a:pt x="40707" y="19340"/>
                  </a:cubicBezTo>
                  <a:cubicBezTo>
                    <a:pt x="35724" y="26477"/>
                    <a:pt x="30351" y="33360"/>
                    <a:pt x="25004" y="40225"/>
                  </a:cubicBezTo>
                  <a:cubicBezTo>
                    <a:pt x="20957" y="45422"/>
                    <a:pt x="17342" y="50690"/>
                    <a:pt x="13889" y="56303"/>
                  </a:cubicBezTo>
                  <a:cubicBezTo>
                    <a:pt x="9810" y="62934"/>
                    <a:pt x="4394" y="68549"/>
                    <a:pt x="271" y="75146"/>
                  </a:cubicBezTo>
                  <a:cubicBezTo>
                    <a:pt x="202" y="75257"/>
                    <a:pt x="300" y="75365"/>
                    <a:pt x="404" y="75365"/>
                  </a:cubicBezTo>
                  <a:cubicBezTo>
                    <a:pt x="439" y="75365"/>
                    <a:pt x="475" y="75353"/>
                    <a:pt x="505" y="75325"/>
                  </a:cubicBezTo>
                  <a:cubicBezTo>
                    <a:pt x="2283" y="73668"/>
                    <a:pt x="3894" y="71855"/>
                    <a:pt x="5425" y="69964"/>
                  </a:cubicBezTo>
                  <a:lnTo>
                    <a:pt x="5425" y="69964"/>
                  </a:lnTo>
                  <a:cubicBezTo>
                    <a:pt x="4047" y="71829"/>
                    <a:pt x="2691" y="73708"/>
                    <a:pt x="1377" y="75620"/>
                  </a:cubicBezTo>
                  <a:cubicBezTo>
                    <a:pt x="1298" y="75731"/>
                    <a:pt x="1402" y="75832"/>
                    <a:pt x="1509" y="75832"/>
                  </a:cubicBezTo>
                  <a:cubicBezTo>
                    <a:pt x="1543" y="75832"/>
                    <a:pt x="1577" y="75822"/>
                    <a:pt x="1605" y="75799"/>
                  </a:cubicBezTo>
                  <a:cubicBezTo>
                    <a:pt x="2624" y="74976"/>
                    <a:pt x="3571" y="74087"/>
                    <a:pt x="4486" y="73169"/>
                  </a:cubicBezTo>
                  <a:lnTo>
                    <a:pt x="4486" y="73169"/>
                  </a:lnTo>
                  <a:cubicBezTo>
                    <a:pt x="3600" y="74508"/>
                    <a:pt x="2705" y="75845"/>
                    <a:pt x="1839" y="77190"/>
                  </a:cubicBezTo>
                  <a:cubicBezTo>
                    <a:pt x="1765" y="77303"/>
                    <a:pt x="1873" y="77424"/>
                    <a:pt x="1983" y="77424"/>
                  </a:cubicBezTo>
                  <a:cubicBezTo>
                    <a:pt x="2020" y="77424"/>
                    <a:pt x="2056" y="77411"/>
                    <a:pt x="2087" y="77381"/>
                  </a:cubicBezTo>
                  <a:cubicBezTo>
                    <a:pt x="6213" y="73206"/>
                    <a:pt x="9564" y="68474"/>
                    <a:pt x="12841" y="63621"/>
                  </a:cubicBezTo>
                  <a:cubicBezTo>
                    <a:pt x="16941" y="57544"/>
                    <a:pt x="21297" y="51681"/>
                    <a:pt x="25570" y="45722"/>
                  </a:cubicBezTo>
                  <a:cubicBezTo>
                    <a:pt x="31047" y="38086"/>
                    <a:pt x="36373" y="30334"/>
                    <a:pt x="41893" y="22727"/>
                  </a:cubicBezTo>
                  <a:cubicBezTo>
                    <a:pt x="43051" y="21240"/>
                    <a:pt x="44214" y="19756"/>
                    <a:pt x="45401" y="18292"/>
                  </a:cubicBezTo>
                  <a:cubicBezTo>
                    <a:pt x="48118" y="14941"/>
                    <a:pt x="50828" y="11583"/>
                    <a:pt x="53144" y="7971"/>
                  </a:cubicBezTo>
                  <a:cubicBezTo>
                    <a:pt x="54134" y="6759"/>
                    <a:pt x="55150" y="5566"/>
                    <a:pt x="56169" y="4377"/>
                  </a:cubicBezTo>
                  <a:cubicBezTo>
                    <a:pt x="56823" y="3617"/>
                    <a:pt x="57324" y="2991"/>
                    <a:pt x="57398" y="2991"/>
                  </a:cubicBezTo>
                  <a:cubicBezTo>
                    <a:pt x="57456" y="2991"/>
                    <a:pt x="57254" y="3372"/>
                    <a:pt x="56660" y="4368"/>
                  </a:cubicBezTo>
                  <a:cubicBezTo>
                    <a:pt x="54703" y="7662"/>
                    <a:pt x="52087" y="10570"/>
                    <a:pt x="49671" y="13529"/>
                  </a:cubicBezTo>
                  <a:cubicBezTo>
                    <a:pt x="45306" y="18878"/>
                    <a:pt x="41246" y="24488"/>
                    <a:pt x="37286" y="30141"/>
                  </a:cubicBezTo>
                  <a:cubicBezTo>
                    <a:pt x="33146" y="36053"/>
                    <a:pt x="29173" y="42081"/>
                    <a:pt x="25189" y="48101"/>
                  </a:cubicBezTo>
                  <a:cubicBezTo>
                    <a:pt x="22146" y="51929"/>
                    <a:pt x="19092" y="55751"/>
                    <a:pt x="16158" y="59669"/>
                  </a:cubicBezTo>
                  <a:cubicBezTo>
                    <a:pt x="13442" y="63304"/>
                    <a:pt x="10815" y="67013"/>
                    <a:pt x="7982" y="70562"/>
                  </a:cubicBezTo>
                  <a:cubicBezTo>
                    <a:pt x="6233" y="72756"/>
                    <a:pt x="4590" y="74843"/>
                    <a:pt x="3710" y="77542"/>
                  </a:cubicBezTo>
                  <a:cubicBezTo>
                    <a:pt x="3674" y="77650"/>
                    <a:pt x="3772" y="77743"/>
                    <a:pt x="3869" y="77743"/>
                  </a:cubicBezTo>
                  <a:cubicBezTo>
                    <a:pt x="3907" y="77743"/>
                    <a:pt x="3945" y="77729"/>
                    <a:pt x="3975" y="77695"/>
                  </a:cubicBezTo>
                  <a:cubicBezTo>
                    <a:pt x="4501" y="77130"/>
                    <a:pt x="5015" y="76555"/>
                    <a:pt x="5528" y="75975"/>
                  </a:cubicBezTo>
                  <a:lnTo>
                    <a:pt x="5528" y="75975"/>
                  </a:lnTo>
                  <a:cubicBezTo>
                    <a:pt x="5049" y="76777"/>
                    <a:pt x="4602" y="77597"/>
                    <a:pt x="4195" y="78446"/>
                  </a:cubicBezTo>
                  <a:cubicBezTo>
                    <a:pt x="4128" y="78569"/>
                    <a:pt x="4229" y="78691"/>
                    <a:pt x="4341" y="78691"/>
                  </a:cubicBezTo>
                  <a:cubicBezTo>
                    <a:pt x="4379" y="78691"/>
                    <a:pt x="4418" y="78677"/>
                    <a:pt x="4452" y="78645"/>
                  </a:cubicBezTo>
                  <a:cubicBezTo>
                    <a:pt x="5670" y="77586"/>
                    <a:pt x="6807" y="76396"/>
                    <a:pt x="7890" y="75129"/>
                  </a:cubicBezTo>
                  <a:lnTo>
                    <a:pt x="7890" y="75129"/>
                  </a:lnTo>
                  <a:cubicBezTo>
                    <a:pt x="7777" y="75337"/>
                    <a:pt x="7674" y="75556"/>
                    <a:pt x="7572" y="75773"/>
                  </a:cubicBezTo>
                  <a:cubicBezTo>
                    <a:pt x="7278" y="76240"/>
                    <a:pt x="6989" y="76711"/>
                    <a:pt x="6718" y="77187"/>
                  </a:cubicBezTo>
                  <a:cubicBezTo>
                    <a:pt x="6651" y="77306"/>
                    <a:pt x="6754" y="77430"/>
                    <a:pt x="6865" y="77430"/>
                  </a:cubicBezTo>
                  <a:cubicBezTo>
                    <a:pt x="6902" y="77430"/>
                    <a:pt x="6939" y="77416"/>
                    <a:pt x="6972" y="77384"/>
                  </a:cubicBezTo>
                  <a:cubicBezTo>
                    <a:pt x="7015" y="77337"/>
                    <a:pt x="7056" y="77291"/>
                    <a:pt x="7102" y="77248"/>
                  </a:cubicBezTo>
                  <a:cubicBezTo>
                    <a:pt x="7126" y="77262"/>
                    <a:pt x="7154" y="77269"/>
                    <a:pt x="7182" y="77269"/>
                  </a:cubicBezTo>
                  <a:cubicBezTo>
                    <a:pt x="7207" y="77269"/>
                    <a:pt x="7232" y="77263"/>
                    <a:pt x="7255" y="77251"/>
                  </a:cubicBezTo>
                  <a:cubicBezTo>
                    <a:pt x="7555" y="77069"/>
                    <a:pt x="7844" y="76873"/>
                    <a:pt x="8121" y="76668"/>
                  </a:cubicBezTo>
                  <a:lnTo>
                    <a:pt x="8121" y="76668"/>
                  </a:lnTo>
                  <a:cubicBezTo>
                    <a:pt x="8020" y="76852"/>
                    <a:pt x="7919" y="77028"/>
                    <a:pt x="7815" y="77184"/>
                  </a:cubicBezTo>
                  <a:cubicBezTo>
                    <a:pt x="7739" y="77299"/>
                    <a:pt x="7857" y="77439"/>
                    <a:pt x="7973" y="77439"/>
                  </a:cubicBezTo>
                  <a:cubicBezTo>
                    <a:pt x="8011" y="77439"/>
                    <a:pt x="8050" y="77423"/>
                    <a:pt x="8081" y="77386"/>
                  </a:cubicBezTo>
                  <a:cubicBezTo>
                    <a:pt x="8765" y="76604"/>
                    <a:pt x="9420" y="75799"/>
                    <a:pt x="10050" y="74967"/>
                  </a:cubicBezTo>
                  <a:cubicBezTo>
                    <a:pt x="10696" y="74142"/>
                    <a:pt x="11002" y="73838"/>
                    <a:pt x="11104" y="73838"/>
                  </a:cubicBezTo>
                  <a:cubicBezTo>
                    <a:pt x="11345" y="73838"/>
                    <a:pt x="10424" y="75567"/>
                    <a:pt x="10179" y="76082"/>
                  </a:cubicBezTo>
                  <a:cubicBezTo>
                    <a:pt x="10119" y="76204"/>
                    <a:pt x="10218" y="76339"/>
                    <a:pt x="10330" y="76339"/>
                  </a:cubicBezTo>
                  <a:cubicBezTo>
                    <a:pt x="10368" y="76339"/>
                    <a:pt x="10407" y="76323"/>
                    <a:pt x="10442" y="76287"/>
                  </a:cubicBezTo>
                  <a:cubicBezTo>
                    <a:pt x="10846" y="75900"/>
                    <a:pt x="11216" y="75478"/>
                    <a:pt x="11545" y="75025"/>
                  </a:cubicBezTo>
                  <a:cubicBezTo>
                    <a:pt x="11646" y="74898"/>
                    <a:pt x="11534" y="74731"/>
                    <a:pt x="11416" y="74731"/>
                  </a:cubicBezTo>
                  <a:cubicBezTo>
                    <a:pt x="11378" y="74731"/>
                    <a:pt x="11340" y="74748"/>
                    <a:pt x="11308" y="74788"/>
                  </a:cubicBezTo>
                  <a:cubicBezTo>
                    <a:pt x="11031" y="75135"/>
                    <a:pt x="10888" y="75276"/>
                    <a:pt x="10838" y="75276"/>
                  </a:cubicBezTo>
                  <a:cubicBezTo>
                    <a:pt x="10642" y="75276"/>
                    <a:pt x="11880" y="73099"/>
                    <a:pt x="12062" y="72588"/>
                  </a:cubicBezTo>
                  <a:cubicBezTo>
                    <a:pt x="12101" y="72476"/>
                    <a:pt x="11999" y="72386"/>
                    <a:pt x="11895" y="72386"/>
                  </a:cubicBezTo>
                  <a:cubicBezTo>
                    <a:pt x="11876" y="72386"/>
                    <a:pt x="11857" y="72389"/>
                    <a:pt x="11839" y="72395"/>
                  </a:cubicBezTo>
                  <a:cubicBezTo>
                    <a:pt x="12018" y="72106"/>
                    <a:pt x="12189" y="71815"/>
                    <a:pt x="12353" y="71523"/>
                  </a:cubicBezTo>
                  <a:cubicBezTo>
                    <a:pt x="12416" y="71407"/>
                    <a:pt x="12312" y="71277"/>
                    <a:pt x="12205" y="71277"/>
                  </a:cubicBezTo>
                  <a:cubicBezTo>
                    <a:pt x="12168" y="71277"/>
                    <a:pt x="12130" y="71292"/>
                    <a:pt x="12099" y="71330"/>
                  </a:cubicBezTo>
                  <a:cubicBezTo>
                    <a:pt x="11658" y="71843"/>
                    <a:pt x="11199" y="72340"/>
                    <a:pt x="10748" y="72851"/>
                  </a:cubicBezTo>
                  <a:cubicBezTo>
                    <a:pt x="10985" y="72352"/>
                    <a:pt x="11213" y="71846"/>
                    <a:pt x="11424" y="71327"/>
                  </a:cubicBezTo>
                  <a:cubicBezTo>
                    <a:pt x="11471" y="71209"/>
                    <a:pt x="11368" y="71132"/>
                    <a:pt x="11265" y="71132"/>
                  </a:cubicBezTo>
                  <a:cubicBezTo>
                    <a:pt x="11224" y="71132"/>
                    <a:pt x="11184" y="71144"/>
                    <a:pt x="11152" y="71171"/>
                  </a:cubicBezTo>
                  <a:cubicBezTo>
                    <a:pt x="10930" y="71358"/>
                    <a:pt x="10742" y="71563"/>
                    <a:pt x="10535" y="71760"/>
                  </a:cubicBezTo>
                  <a:cubicBezTo>
                    <a:pt x="10976" y="71156"/>
                    <a:pt x="11415" y="70547"/>
                    <a:pt x="11845" y="69935"/>
                  </a:cubicBezTo>
                  <a:cubicBezTo>
                    <a:pt x="12307" y="70033"/>
                    <a:pt x="12766" y="70160"/>
                    <a:pt x="13225" y="70305"/>
                  </a:cubicBezTo>
                  <a:cubicBezTo>
                    <a:pt x="13251" y="70331"/>
                    <a:pt x="13289" y="70343"/>
                    <a:pt x="13326" y="70343"/>
                  </a:cubicBezTo>
                  <a:cubicBezTo>
                    <a:pt x="13330" y="70343"/>
                    <a:pt x="13334" y="70342"/>
                    <a:pt x="13338" y="70342"/>
                  </a:cubicBezTo>
                  <a:cubicBezTo>
                    <a:pt x="14674" y="70769"/>
                    <a:pt x="15997" y="71338"/>
                    <a:pt x="17322" y="71820"/>
                  </a:cubicBezTo>
                  <a:cubicBezTo>
                    <a:pt x="17299" y="71890"/>
                    <a:pt x="17270" y="71959"/>
                    <a:pt x="17247" y="72028"/>
                  </a:cubicBezTo>
                  <a:cubicBezTo>
                    <a:pt x="17207" y="72145"/>
                    <a:pt x="17315" y="72245"/>
                    <a:pt x="17420" y="72245"/>
                  </a:cubicBezTo>
                  <a:cubicBezTo>
                    <a:pt x="17461" y="72245"/>
                    <a:pt x="17501" y="72230"/>
                    <a:pt x="17533" y="72196"/>
                  </a:cubicBezTo>
                  <a:cubicBezTo>
                    <a:pt x="17599" y="72118"/>
                    <a:pt x="17663" y="72040"/>
                    <a:pt x="17729" y="71965"/>
                  </a:cubicBezTo>
                  <a:cubicBezTo>
                    <a:pt x="19047" y="72420"/>
                    <a:pt x="20375" y="72762"/>
                    <a:pt x="21735" y="72762"/>
                  </a:cubicBezTo>
                  <a:cubicBezTo>
                    <a:pt x="22307" y="72762"/>
                    <a:pt x="22886" y="72701"/>
                    <a:pt x="23471" y="72562"/>
                  </a:cubicBezTo>
                  <a:lnTo>
                    <a:pt x="23471" y="72562"/>
                  </a:lnTo>
                  <a:cubicBezTo>
                    <a:pt x="23468" y="72565"/>
                    <a:pt x="23465" y="72562"/>
                    <a:pt x="23463" y="72568"/>
                  </a:cubicBezTo>
                  <a:cubicBezTo>
                    <a:pt x="22111" y="74156"/>
                    <a:pt x="22446" y="76151"/>
                    <a:pt x="23422" y="78088"/>
                  </a:cubicBezTo>
                  <a:cubicBezTo>
                    <a:pt x="23327" y="78218"/>
                    <a:pt x="23232" y="78345"/>
                    <a:pt x="23139" y="78475"/>
                  </a:cubicBezTo>
                  <a:cubicBezTo>
                    <a:pt x="23079" y="78560"/>
                    <a:pt x="23158" y="78641"/>
                    <a:pt x="23241" y="78641"/>
                  </a:cubicBezTo>
                  <a:cubicBezTo>
                    <a:pt x="23276" y="78641"/>
                    <a:pt x="23312" y="78626"/>
                    <a:pt x="23338" y="78590"/>
                  </a:cubicBezTo>
                  <a:cubicBezTo>
                    <a:pt x="23405" y="78501"/>
                    <a:pt x="23474" y="78414"/>
                    <a:pt x="23540" y="78322"/>
                  </a:cubicBezTo>
                  <a:cubicBezTo>
                    <a:pt x="24239" y="79641"/>
                    <a:pt x="25221" y="80920"/>
                    <a:pt x="26162" y="82017"/>
                  </a:cubicBezTo>
                  <a:cubicBezTo>
                    <a:pt x="26147" y="82040"/>
                    <a:pt x="26133" y="82066"/>
                    <a:pt x="26119" y="82089"/>
                  </a:cubicBezTo>
                  <a:cubicBezTo>
                    <a:pt x="26058" y="82190"/>
                    <a:pt x="26148" y="82282"/>
                    <a:pt x="26238" y="82282"/>
                  </a:cubicBezTo>
                  <a:cubicBezTo>
                    <a:pt x="26277" y="82282"/>
                    <a:pt x="26317" y="82264"/>
                    <a:pt x="26344" y="82222"/>
                  </a:cubicBezTo>
                  <a:cubicBezTo>
                    <a:pt x="26748" y="82684"/>
                    <a:pt x="27129" y="83097"/>
                    <a:pt x="27484" y="83475"/>
                  </a:cubicBezTo>
                  <a:cubicBezTo>
                    <a:pt x="27369" y="83819"/>
                    <a:pt x="27242" y="84156"/>
                    <a:pt x="27138" y="84506"/>
                  </a:cubicBezTo>
                  <a:cubicBezTo>
                    <a:pt x="27129" y="84536"/>
                    <a:pt x="27153" y="84555"/>
                    <a:pt x="27178" y="84555"/>
                  </a:cubicBezTo>
                  <a:cubicBezTo>
                    <a:pt x="27193" y="84555"/>
                    <a:pt x="27209" y="84547"/>
                    <a:pt x="27216" y="84529"/>
                  </a:cubicBezTo>
                  <a:cubicBezTo>
                    <a:pt x="27325" y="84206"/>
                    <a:pt x="27455" y="83891"/>
                    <a:pt x="27577" y="83570"/>
                  </a:cubicBezTo>
                  <a:cubicBezTo>
                    <a:pt x="27640" y="83640"/>
                    <a:pt x="27709" y="83715"/>
                    <a:pt x="27770" y="83781"/>
                  </a:cubicBezTo>
                  <a:cubicBezTo>
                    <a:pt x="27900" y="83917"/>
                    <a:pt x="28073" y="84099"/>
                    <a:pt x="28275" y="84295"/>
                  </a:cubicBezTo>
                  <a:cubicBezTo>
                    <a:pt x="28235" y="84408"/>
                    <a:pt x="28191" y="84512"/>
                    <a:pt x="28151" y="84601"/>
                  </a:cubicBezTo>
                  <a:cubicBezTo>
                    <a:pt x="28104" y="84704"/>
                    <a:pt x="28194" y="84831"/>
                    <a:pt x="28290" y="84831"/>
                  </a:cubicBezTo>
                  <a:cubicBezTo>
                    <a:pt x="28323" y="84831"/>
                    <a:pt x="28356" y="84816"/>
                    <a:pt x="28385" y="84780"/>
                  </a:cubicBezTo>
                  <a:cubicBezTo>
                    <a:pt x="28443" y="84708"/>
                    <a:pt x="28497" y="84633"/>
                    <a:pt x="28555" y="84561"/>
                  </a:cubicBezTo>
                  <a:cubicBezTo>
                    <a:pt x="29148" y="85095"/>
                    <a:pt x="29899" y="85641"/>
                    <a:pt x="30565" y="85641"/>
                  </a:cubicBezTo>
                  <a:cubicBezTo>
                    <a:pt x="30752" y="85641"/>
                    <a:pt x="30933" y="85598"/>
                    <a:pt x="31102" y="85499"/>
                  </a:cubicBezTo>
                  <a:cubicBezTo>
                    <a:pt x="32340" y="84771"/>
                    <a:pt x="31806" y="82710"/>
                    <a:pt x="31136" y="81838"/>
                  </a:cubicBezTo>
                  <a:cubicBezTo>
                    <a:pt x="27787" y="77485"/>
                    <a:pt x="33532" y="78022"/>
                    <a:pt x="34858" y="75559"/>
                  </a:cubicBezTo>
                  <a:cubicBezTo>
                    <a:pt x="35008" y="75279"/>
                    <a:pt x="35086" y="74681"/>
                    <a:pt x="35143" y="74378"/>
                  </a:cubicBezTo>
                  <a:cubicBezTo>
                    <a:pt x="35273" y="73714"/>
                    <a:pt x="35805" y="73429"/>
                    <a:pt x="36394" y="73429"/>
                  </a:cubicBezTo>
                  <a:cubicBezTo>
                    <a:pt x="36911" y="73429"/>
                    <a:pt x="37472" y="73648"/>
                    <a:pt x="37843" y="74020"/>
                  </a:cubicBezTo>
                  <a:cubicBezTo>
                    <a:pt x="37811" y="74081"/>
                    <a:pt x="37779" y="74139"/>
                    <a:pt x="37747" y="74196"/>
                  </a:cubicBezTo>
                  <a:cubicBezTo>
                    <a:pt x="37680" y="74325"/>
                    <a:pt x="37780" y="74432"/>
                    <a:pt x="37889" y="74432"/>
                  </a:cubicBezTo>
                  <a:cubicBezTo>
                    <a:pt x="37938" y="74432"/>
                    <a:pt x="37990" y="74410"/>
                    <a:pt x="38027" y="74358"/>
                  </a:cubicBezTo>
                  <a:lnTo>
                    <a:pt x="38065" y="74306"/>
                  </a:lnTo>
                  <a:cubicBezTo>
                    <a:pt x="38186" y="74499"/>
                    <a:pt x="38256" y="74719"/>
                    <a:pt x="38264" y="74947"/>
                  </a:cubicBezTo>
                  <a:cubicBezTo>
                    <a:pt x="38273" y="75256"/>
                    <a:pt x="38334" y="75796"/>
                    <a:pt x="38648" y="75980"/>
                  </a:cubicBezTo>
                  <a:cubicBezTo>
                    <a:pt x="38859" y="76102"/>
                    <a:pt x="39254" y="76494"/>
                    <a:pt x="39676" y="76896"/>
                  </a:cubicBezTo>
                  <a:cubicBezTo>
                    <a:pt x="39503" y="77257"/>
                    <a:pt x="39318" y="77606"/>
                    <a:pt x="39159" y="77973"/>
                  </a:cubicBezTo>
                  <a:cubicBezTo>
                    <a:pt x="39106" y="78093"/>
                    <a:pt x="39205" y="78236"/>
                    <a:pt x="39314" y="78236"/>
                  </a:cubicBezTo>
                  <a:cubicBezTo>
                    <a:pt x="39352" y="78236"/>
                    <a:pt x="39391" y="78219"/>
                    <a:pt x="39425" y="78177"/>
                  </a:cubicBezTo>
                  <a:cubicBezTo>
                    <a:pt x="39664" y="77895"/>
                    <a:pt x="39892" y="77606"/>
                    <a:pt x="40126" y="77320"/>
                  </a:cubicBezTo>
                  <a:cubicBezTo>
                    <a:pt x="40513" y="77672"/>
                    <a:pt x="40871" y="77955"/>
                    <a:pt x="41065" y="77955"/>
                  </a:cubicBezTo>
                  <a:cubicBezTo>
                    <a:pt x="42855" y="77961"/>
                    <a:pt x="42658" y="78619"/>
                    <a:pt x="42927" y="80349"/>
                  </a:cubicBezTo>
                  <a:cubicBezTo>
                    <a:pt x="43213" y="82190"/>
                    <a:pt x="43689" y="84506"/>
                    <a:pt x="43288" y="86377"/>
                  </a:cubicBezTo>
                  <a:cubicBezTo>
                    <a:pt x="43285" y="86391"/>
                    <a:pt x="43293" y="86400"/>
                    <a:pt x="43293" y="86411"/>
                  </a:cubicBezTo>
                  <a:cubicBezTo>
                    <a:pt x="42888" y="86760"/>
                    <a:pt x="42590" y="87066"/>
                    <a:pt x="42448" y="87066"/>
                  </a:cubicBezTo>
                  <a:cubicBezTo>
                    <a:pt x="42330" y="87066"/>
                    <a:pt x="42319" y="86856"/>
                    <a:pt x="42442" y="86287"/>
                  </a:cubicBezTo>
                  <a:cubicBezTo>
                    <a:pt x="42461" y="86200"/>
                    <a:pt x="42402" y="86099"/>
                    <a:pt x="42305" y="86099"/>
                  </a:cubicBezTo>
                  <a:cubicBezTo>
                    <a:pt x="42303" y="86099"/>
                    <a:pt x="42300" y="86099"/>
                    <a:pt x="42297" y="86099"/>
                  </a:cubicBezTo>
                  <a:cubicBezTo>
                    <a:pt x="42276" y="86100"/>
                    <a:pt x="42255" y="86101"/>
                    <a:pt x="42234" y="86101"/>
                  </a:cubicBezTo>
                  <a:cubicBezTo>
                    <a:pt x="41971" y="86101"/>
                    <a:pt x="41804" y="86034"/>
                    <a:pt x="41691" y="85975"/>
                  </a:cubicBezTo>
                  <a:cubicBezTo>
                    <a:pt x="41763" y="85715"/>
                    <a:pt x="41835" y="85453"/>
                    <a:pt x="41908" y="85193"/>
                  </a:cubicBezTo>
                  <a:cubicBezTo>
                    <a:pt x="41948" y="85119"/>
                    <a:pt x="41885" y="85052"/>
                    <a:pt x="41821" y="85052"/>
                  </a:cubicBezTo>
                  <a:cubicBezTo>
                    <a:pt x="41793" y="85052"/>
                    <a:pt x="41764" y="85066"/>
                    <a:pt x="41743" y="85098"/>
                  </a:cubicBezTo>
                  <a:cubicBezTo>
                    <a:pt x="41469" y="85510"/>
                    <a:pt x="41192" y="85923"/>
                    <a:pt x="40917" y="86333"/>
                  </a:cubicBezTo>
                  <a:cubicBezTo>
                    <a:pt x="40851" y="86436"/>
                    <a:pt x="40945" y="86544"/>
                    <a:pt x="41047" y="86544"/>
                  </a:cubicBezTo>
                  <a:cubicBezTo>
                    <a:pt x="41057" y="86544"/>
                    <a:pt x="41067" y="86543"/>
                    <a:pt x="41076" y="86541"/>
                  </a:cubicBezTo>
                  <a:cubicBezTo>
                    <a:pt x="42043" y="86657"/>
                    <a:pt x="42240" y="87069"/>
                    <a:pt x="41671" y="87780"/>
                  </a:cubicBezTo>
                  <a:cubicBezTo>
                    <a:pt x="41625" y="87900"/>
                    <a:pt x="41727" y="87975"/>
                    <a:pt x="41829" y="87975"/>
                  </a:cubicBezTo>
                  <a:cubicBezTo>
                    <a:pt x="41868" y="87975"/>
                    <a:pt x="41908" y="87964"/>
                    <a:pt x="41939" y="87938"/>
                  </a:cubicBezTo>
                  <a:cubicBezTo>
                    <a:pt x="42456" y="87518"/>
                    <a:pt x="42732" y="87406"/>
                    <a:pt x="42899" y="87406"/>
                  </a:cubicBezTo>
                  <a:cubicBezTo>
                    <a:pt x="42998" y="87406"/>
                    <a:pt x="43058" y="87445"/>
                    <a:pt x="43109" y="87482"/>
                  </a:cubicBezTo>
                  <a:cubicBezTo>
                    <a:pt x="42843" y="87881"/>
                    <a:pt x="42566" y="88276"/>
                    <a:pt x="42312" y="88683"/>
                  </a:cubicBezTo>
                  <a:cubicBezTo>
                    <a:pt x="42231" y="88812"/>
                    <a:pt x="42347" y="88932"/>
                    <a:pt x="42463" y="88932"/>
                  </a:cubicBezTo>
                  <a:cubicBezTo>
                    <a:pt x="42514" y="88932"/>
                    <a:pt x="42565" y="88909"/>
                    <a:pt x="42600" y="88854"/>
                  </a:cubicBezTo>
                  <a:cubicBezTo>
                    <a:pt x="43265" y="87826"/>
                    <a:pt x="43305" y="87866"/>
                    <a:pt x="43435" y="87427"/>
                  </a:cubicBezTo>
                  <a:cubicBezTo>
                    <a:pt x="43573" y="87289"/>
                    <a:pt x="43781" y="87018"/>
                    <a:pt x="44136" y="86492"/>
                  </a:cubicBezTo>
                  <a:cubicBezTo>
                    <a:pt x="44616" y="85780"/>
                    <a:pt x="44843" y="85500"/>
                    <a:pt x="44902" y="85500"/>
                  </a:cubicBezTo>
                  <a:cubicBezTo>
                    <a:pt x="45106" y="85500"/>
                    <a:pt x="43328" y="88828"/>
                    <a:pt x="43097" y="89316"/>
                  </a:cubicBezTo>
                  <a:cubicBezTo>
                    <a:pt x="43020" y="89447"/>
                    <a:pt x="43132" y="89568"/>
                    <a:pt x="43247" y="89568"/>
                  </a:cubicBezTo>
                  <a:cubicBezTo>
                    <a:pt x="43298" y="89568"/>
                    <a:pt x="43351" y="89543"/>
                    <a:pt x="43386" y="89483"/>
                  </a:cubicBezTo>
                  <a:cubicBezTo>
                    <a:pt x="44061" y="88526"/>
                    <a:pt x="44749" y="87584"/>
                    <a:pt x="45458" y="86655"/>
                  </a:cubicBezTo>
                  <a:lnTo>
                    <a:pt x="45458" y="86655"/>
                  </a:lnTo>
                  <a:cubicBezTo>
                    <a:pt x="44885" y="87425"/>
                    <a:pt x="44410" y="89190"/>
                    <a:pt x="43882" y="90098"/>
                  </a:cubicBezTo>
                  <a:cubicBezTo>
                    <a:pt x="43802" y="90236"/>
                    <a:pt x="43913" y="90349"/>
                    <a:pt x="44032" y="90349"/>
                  </a:cubicBezTo>
                  <a:cubicBezTo>
                    <a:pt x="44085" y="90349"/>
                    <a:pt x="44140" y="90326"/>
                    <a:pt x="44180" y="90274"/>
                  </a:cubicBezTo>
                  <a:cubicBezTo>
                    <a:pt x="45392" y="88670"/>
                    <a:pt x="45891" y="88107"/>
                    <a:pt x="46005" y="88107"/>
                  </a:cubicBezTo>
                  <a:cubicBezTo>
                    <a:pt x="46203" y="88107"/>
                    <a:pt x="45225" y="89828"/>
                    <a:pt x="44821" y="90727"/>
                  </a:cubicBezTo>
                  <a:cubicBezTo>
                    <a:pt x="44763" y="90861"/>
                    <a:pt x="44862" y="90997"/>
                    <a:pt x="44979" y="90997"/>
                  </a:cubicBezTo>
                  <a:cubicBezTo>
                    <a:pt x="45019" y="90997"/>
                    <a:pt x="45062" y="90981"/>
                    <a:pt x="45101" y="90944"/>
                  </a:cubicBezTo>
                  <a:cubicBezTo>
                    <a:pt x="45727" y="90375"/>
                    <a:pt x="46319" y="89769"/>
                    <a:pt x="46876" y="89134"/>
                  </a:cubicBezTo>
                  <a:lnTo>
                    <a:pt x="46876" y="89134"/>
                  </a:lnTo>
                  <a:cubicBezTo>
                    <a:pt x="46674" y="90190"/>
                    <a:pt x="46296" y="91207"/>
                    <a:pt x="45762" y="92139"/>
                  </a:cubicBezTo>
                  <a:cubicBezTo>
                    <a:pt x="45680" y="92284"/>
                    <a:pt x="45801" y="92414"/>
                    <a:pt x="45925" y="92414"/>
                  </a:cubicBezTo>
                  <a:cubicBezTo>
                    <a:pt x="45981" y="92414"/>
                    <a:pt x="46038" y="92388"/>
                    <a:pt x="46076" y="92324"/>
                  </a:cubicBezTo>
                  <a:cubicBezTo>
                    <a:pt x="47117" y="90894"/>
                    <a:pt x="47551" y="90400"/>
                    <a:pt x="47651" y="90400"/>
                  </a:cubicBezTo>
                  <a:cubicBezTo>
                    <a:pt x="47831" y="90400"/>
                    <a:pt x="46932" y="91997"/>
                    <a:pt x="46550" y="92613"/>
                  </a:cubicBezTo>
                  <a:cubicBezTo>
                    <a:pt x="46465" y="92747"/>
                    <a:pt x="46586" y="92886"/>
                    <a:pt x="46715" y="92886"/>
                  </a:cubicBezTo>
                  <a:cubicBezTo>
                    <a:pt x="46758" y="92886"/>
                    <a:pt x="46801" y="92871"/>
                    <a:pt x="46839" y="92835"/>
                  </a:cubicBezTo>
                  <a:cubicBezTo>
                    <a:pt x="47401" y="92275"/>
                    <a:pt x="48790" y="90873"/>
                    <a:pt x="48961" y="90873"/>
                  </a:cubicBezTo>
                  <a:cubicBezTo>
                    <a:pt x="49068" y="90873"/>
                    <a:pt x="48701" y="91417"/>
                    <a:pt x="47367" y="93048"/>
                  </a:cubicBezTo>
                  <a:cubicBezTo>
                    <a:pt x="47257" y="93187"/>
                    <a:pt x="47368" y="93364"/>
                    <a:pt x="47500" y="93364"/>
                  </a:cubicBezTo>
                  <a:cubicBezTo>
                    <a:pt x="47541" y="93364"/>
                    <a:pt x="47585" y="93347"/>
                    <a:pt x="47624" y="93305"/>
                  </a:cubicBezTo>
                  <a:cubicBezTo>
                    <a:pt x="48458" y="92442"/>
                    <a:pt x="48947" y="92034"/>
                    <a:pt x="49124" y="92034"/>
                  </a:cubicBezTo>
                  <a:cubicBezTo>
                    <a:pt x="49356" y="92034"/>
                    <a:pt x="49052" y="92734"/>
                    <a:pt x="48282" y="94027"/>
                  </a:cubicBezTo>
                  <a:cubicBezTo>
                    <a:pt x="48195" y="94175"/>
                    <a:pt x="48314" y="94296"/>
                    <a:pt x="48444" y="94296"/>
                  </a:cubicBezTo>
                  <a:cubicBezTo>
                    <a:pt x="48487" y="94296"/>
                    <a:pt x="48532" y="94283"/>
                    <a:pt x="48571" y="94252"/>
                  </a:cubicBezTo>
                  <a:cubicBezTo>
                    <a:pt x="49526" y="93511"/>
                    <a:pt x="49983" y="93213"/>
                    <a:pt x="50130" y="93213"/>
                  </a:cubicBezTo>
                  <a:cubicBezTo>
                    <a:pt x="50384" y="93213"/>
                    <a:pt x="49709" y="94105"/>
                    <a:pt x="49070" y="95133"/>
                  </a:cubicBezTo>
                  <a:cubicBezTo>
                    <a:pt x="48988" y="95262"/>
                    <a:pt x="49111" y="95409"/>
                    <a:pt x="49236" y="95409"/>
                  </a:cubicBezTo>
                  <a:cubicBezTo>
                    <a:pt x="49278" y="95409"/>
                    <a:pt x="49321" y="95392"/>
                    <a:pt x="49356" y="95352"/>
                  </a:cubicBezTo>
                  <a:cubicBezTo>
                    <a:pt x="49896" y="94574"/>
                    <a:pt x="50228" y="94184"/>
                    <a:pt x="50354" y="94184"/>
                  </a:cubicBezTo>
                  <a:cubicBezTo>
                    <a:pt x="50492" y="94184"/>
                    <a:pt x="50379" y="94657"/>
                    <a:pt x="50014" y="95603"/>
                  </a:cubicBezTo>
                  <a:cubicBezTo>
                    <a:pt x="49941" y="95746"/>
                    <a:pt x="50050" y="95875"/>
                    <a:pt x="50175" y="95875"/>
                  </a:cubicBezTo>
                  <a:cubicBezTo>
                    <a:pt x="50218" y="95875"/>
                    <a:pt x="50263" y="95860"/>
                    <a:pt x="50303" y="95826"/>
                  </a:cubicBezTo>
                  <a:cubicBezTo>
                    <a:pt x="51031" y="95235"/>
                    <a:pt x="51505" y="94939"/>
                    <a:pt x="51728" y="94939"/>
                  </a:cubicBezTo>
                  <a:cubicBezTo>
                    <a:pt x="51967" y="94939"/>
                    <a:pt x="51914" y="95281"/>
                    <a:pt x="51570" y="95964"/>
                  </a:cubicBezTo>
                  <a:cubicBezTo>
                    <a:pt x="51531" y="96091"/>
                    <a:pt x="51643" y="96195"/>
                    <a:pt x="51756" y="96195"/>
                  </a:cubicBezTo>
                  <a:cubicBezTo>
                    <a:pt x="51800" y="96195"/>
                    <a:pt x="51844" y="96180"/>
                    <a:pt x="51879" y="96143"/>
                  </a:cubicBezTo>
                  <a:cubicBezTo>
                    <a:pt x="52408" y="95574"/>
                    <a:pt x="52755" y="95290"/>
                    <a:pt x="52922" y="95290"/>
                  </a:cubicBezTo>
                  <a:cubicBezTo>
                    <a:pt x="53101" y="95290"/>
                    <a:pt x="53070" y="95619"/>
                    <a:pt x="52829" y="96279"/>
                  </a:cubicBezTo>
                  <a:cubicBezTo>
                    <a:pt x="52806" y="96402"/>
                    <a:pt x="52909" y="96518"/>
                    <a:pt x="53017" y="96518"/>
                  </a:cubicBezTo>
                  <a:cubicBezTo>
                    <a:pt x="53059" y="96518"/>
                    <a:pt x="53101" y="96501"/>
                    <a:pt x="53138" y="96461"/>
                  </a:cubicBezTo>
                  <a:cubicBezTo>
                    <a:pt x="53402" y="95934"/>
                    <a:pt x="53614" y="95671"/>
                    <a:pt x="53774" y="95671"/>
                  </a:cubicBezTo>
                  <a:cubicBezTo>
                    <a:pt x="53920" y="95671"/>
                    <a:pt x="54023" y="95890"/>
                    <a:pt x="54082" y="96328"/>
                  </a:cubicBezTo>
                  <a:cubicBezTo>
                    <a:pt x="54071" y="96438"/>
                    <a:pt x="54176" y="96512"/>
                    <a:pt x="54276" y="96512"/>
                  </a:cubicBezTo>
                  <a:cubicBezTo>
                    <a:pt x="54306" y="96512"/>
                    <a:pt x="54336" y="96505"/>
                    <a:pt x="54362" y="96490"/>
                  </a:cubicBezTo>
                  <a:cubicBezTo>
                    <a:pt x="54671" y="96168"/>
                    <a:pt x="54897" y="96008"/>
                    <a:pt x="55041" y="96008"/>
                  </a:cubicBezTo>
                  <a:cubicBezTo>
                    <a:pt x="55219" y="96008"/>
                    <a:pt x="55270" y="96256"/>
                    <a:pt x="55194" y="96752"/>
                  </a:cubicBezTo>
                  <a:cubicBezTo>
                    <a:pt x="55159" y="96890"/>
                    <a:pt x="55258" y="96978"/>
                    <a:pt x="55369" y="96978"/>
                  </a:cubicBezTo>
                  <a:cubicBezTo>
                    <a:pt x="55414" y="96978"/>
                    <a:pt x="55462" y="96963"/>
                    <a:pt x="55503" y="96931"/>
                  </a:cubicBezTo>
                  <a:cubicBezTo>
                    <a:pt x="56061" y="96419"/>
                    <a:pt x="56445" y="96163"/>
                    <a:pt x="56656" y="96163"/>
                  </a:cubicBezTo>
                  <a:cubicBezTo>
                    <a:pt x="56870" y="96163"/>
                    <a:pt x="56905" y="96428"/>
                    <a:pt x="56761" y="96957"/>
                  </a:cubicBezTo>
                  <a:cubicBezTo>
                    <a:pt x="56750" y="97065"/>
                    <a:pt x="56852" y="97143"/>
                    <a:pt x="56952" y="97143"/>
                  </a:cubicBezTo>
                  <a:cubicBezTo>
                    <a:pt x="56983" y="97143"/>
                    <a:pt x="57014" y="97136"/>
                    <a:pt x="57041" y="97119"/>
                  </a:cubicBezTo>
                  <a:cubicBezTo>
                    <a:pt x="57508" y="96832"/>
                    <a:pt x="57739" y="96673"/>
                    <a:pt x="57792" y="96673"/>
                  </a:cubicBezTo>
                  <a:cubicBezTo>
                    <a:pt x="57859" y="96673"/>
                    <a:pt x="57640" y="96928"/>
                    <a:pt x="57258" y="97494"/>
                  </a:cubicBezTo>
                  <a:cubicBezTo>
                    <a:pt x="57167" y="97626"/>
                    <a:pt x="57298" y="97776"/>
                    <a:pt x="57428" y="97776"/>
                  </a:cubicBezTo>
                  <a:cubicBezTo>
                    <a:pt x="57471" y="97776"/>
                    <a:pt x="57515" y="97759"/>
                    <a:pt x="57549" y="97720"/>
                  </a:cubicBezTo>
                  <a:cubicBezTo>
                    <a:pt x="57876" y="97348"/>
                    <a:pt x="58421" y="96504"/>
                    <a:pt x="58635" y="96504"/>
                  </a:cubicBezTo>
                  <a:cubicBezTo>
                    <a:pt x="58737" y="96504"/>
                    <a:pt x="58763" y="96696"/>
                    <a:pt x="58655" y="97223"/>
                  </a:cubicBezTo>
                  <a:cubicBezTo>
                    <a:pt x="58633" y="97332"/>
                    <a:pt x="58713" y="97465"/>
                    <a:pt x="58828" y="97465"/>
                  </a:cubicBezTo>
                  <a:cubicBezTo>
                    <a:pt x="58846" y="97465"/>
                    <a:pt x="58866" y="97462"/>
                    <a:pt x="58886" y="97454"/>
                  </a:cubicBezTo>
                  <a:cubicBezTo>
                    <a:pt x="59343" y="97276"/>
                    <a:pt x="59839" y="96976"/>
                    <a:pt x="60093" y="96976"/>
                  </a:cubicBezTo>
                  <a:cubicBezTo>
                    <a:pt x="60332" y="96976"/>
                    <a:pt x="60357" y="97242"/>
                    <a:pt x="59931" y="98124"/>
                  </a:cubicBezTo>
                  <a:cubicBezTo>
                    <a:pt x="59867" y="98259"/>
                    <a:pt x="59978" y="98412"/>
                    <a:pt x="60102" y="98412"/>
                  </a:cubicBezTo>
                  <a:cubicBezTo>
                    <a:pt x="60144" y="98412"/>
                    <a:pt x="60187" y="98395"/>
                    <a:pt x="60226" y="98352"/>
                  </a:cubicBezTo>
                  <a:cubicBezTo>
                    <a:pt x="60562" y="97982"/>
                    <a:pt x="61209" y="96902"/>
                    <a:pt x="61404" y="96902"/>
                  </a:cubicBezTo>
                  <a:cubicBezTo>
                    <a:pt x="61490" y="96902"/>
                    <a:pt x="61487" y="97114"/>
                    <a:pt x="61329" y="97697"/>
                  </a:cubicBezTo>
                  <a:cubicBezTo>
                    <a:pt x="61289" y="97837"/>
                    <a:pt x="61396" y="97927"/>
                    <a:pt x="61512" y="97927"/>
                  </a:cubicBezTo>
                  <a:cubicBezTo>
                    <a:pt x="61558" y="97927"/>
                    <a:pt x="61606" y="97913"/>
                    <a:pt x="61646" y="97881"/>
                  </a:cubicBezTo>
                  <a:cubicBezTo>
                    <a:pt x="62251" y="97396"/>
                    <a:pt x="62857" y="96844"/>
                    <a:pt x="63162" y="96844"/>
                  </a:cubicBezTo>
                  <a:cubicBezTo>
                    <a:pt x="63389" y="96844"/>
                    <a:pt x="63450" y="97149"/>
                    <a:pt x="63219" y="98011"/>
                  </a:cubicBezTo>
                  <a:cubicBezTo>
                    <a:pt x="63186" y="98134"/>
                    <a:pt x="63302" y="98257"/>
                    <a:pt x="63415" y="98257"/>
                  </a:cubicBezTo>
                  <a:cubicBezTo>
                    <a:pt x="63458" y="98257"/>
                    <a:pt x="63501" y="98239"/>
                    <a:pt x="63534" y="98196"/>
                  </a:cubicBezTo>
                  <a:cubicBezTo>
                    <a:pt x="63549" y="98177"/>
                    <a:pt x="64616" y="96649"/>
                    <a:pt x="64793" y="96649"/>
                  </a:cubicBezTo>
                  <a:cubicBezTo>
                    <a:pt x="64860" y="96649"/>
                    <a:pt x="64798" y="96873"/>
                    <a:pt x="64496" y="97492"/>
                  </a:cubicBezTo>
                  <a:cubicBezTo>
                    <a:pt x="64418" y="97636"/>
                    <a:pt x="64536" y="97778"/>
                    <a:pt x="64667" y="97778"/>
                  </a:cubicBezTo>
                  <a:cubicBezTo>
                    <a:pt x="64711" y="97778"/>
                    <a:pt x="64756" y="97762"/>
                    <a:pt x="64796" y="97725"/>
                  </a:cubicBezTo>
                  <a:cubicBezTo>
                    <a:pt x="65078" y="97483"/>
                    <a:pt x="65798" y="96507"/>
                    <a:pt x="65984" y="96507"/>
                  </a:cubicBezTo>
                  <a:cubicBezTo>
                    <a:pt x="66057" y="96507"/>
                    <a:pt x="66047" y="96658"/>
                    <a:pt x="65896" y="97064"/>
                  </a:cubicBezTo>
                  <a:cubicBezTo>
                    <a:pt x="65850" y="97190"/>
                    <a:pt x="65967" y="97303"/>
                    <a:pt x="66085" y="97303"/>
                  </a:cubicBezTo>
                  <a:cubicBezTo>
                    <a:pt x="66116" y="97303"/>
                    <a:pt x="66148" y="97295"/>
                    <a:pt x="66176" y="97278"/>
                  </a:cubicBezTo>
                  <a:cubicBezTo>
                    <a:pt x="66511" y="97072"/>
                    <a:pt x="67379" y="96294"/>
                    <a:pt x="67730" y="96294"/>
                  </a:cubicBezTo>
                  <a:cubicBezTo>
                    <a:pt x="67890" y="96294"/>
                    <a:pt x="67942" y="96456"/>
                    <a:pt x="67787" y="96908"/>
                  </a:cubicBezTo>
                  <a:cubicBezTo>
                    <a:pt x="67748" y="97025"/>
                    <a:pt x="67861" y="97151"/>
                    <a:pt x="67976" y="97151"/>
                  </a:cubicBezTo>
                  <a:cubicBezTo>
                    <a:pt x="68006" y="97151"/>
                    <a:pt x="68036" y="97142"/>
                    <a:pt x="68064" y="97122"/>
                  </a:cubicBezTo>
                  <a:lnTo>
                    <a:pt x="68529" y="96784"/>
                  </a:lnTo>
                  <a:cubicBezTo>
                    <a:pt x="68633" y="96706"/>
                    <a:pt x="68647" y="96588"/>
                    <a:pt x="68566" y="96487"/>
                  </a:cubicBezTo>
                  <a:cubicBezTo>
                    <a:pt x="68520" y="96426"/>
                    <a:pt x="68468" y="96371"/>
                    <a:pt x="68413" y="96317"/>
                  </a:cubicBezTo>
                  <a:cubicBezTo>
                    <a:pt x="68508" y="96192"/>
                    <a:pt x="68534" y="96008"/>
                    <a:pt x="68468" y="95748"/>
                  </a:cubicBezTo>
                  <a:cubicBezTo>
                    <a:pt x="68486" y="95634"/>
                    <a:pt x="68399" y="95505"/>
                    <a:pt x="68287" y="95505"/>
                  </a:cubicBezTo>
                  <a:cubicBezTo>
                    <a:pt x="68256" y="95505"/>
                    <a:pt x="68224" y="95515"/>
                    <a:pt x="68191" y="95537"/>
                  </a:cubicBezTo>
                  <a:cubicBezTo>
                    <a:pt x="67897" y="95735"/>
                    <a:pt x="67058" y="96533"/>
                    <a:pt x="66743" y="96533"/>
                  </a:cubicBezTo>
                  <a:cubicBezTo>
                    <a:pt x="66599" y="96533"/>
                    <a:pt x="66565" y="96368"/>
                    <a:pt x="66739" y="95907"/>
                  </a:cubicBezTo>
                  <a:cubicBezTo>
                    <a:pt x="66791" y="95772"/>
                    <a:pt x="66670" y="95670"/>
                    <a:pt x="66550" y="95670"/>
                  </a:cubicBezTo>
                  <a:cubicBezTo>
                    <a:pt x="66502" y="95670"/>
                    <a:pt x="66455" y="95686"/>
                    <a:pt x="66418" y="95722"/>
                  </a:cubicBezTo>
                  <a:cubicBezTo>
                    <a:pt x="65945" y="96184"/>
                    <a:pt x="65463" y="96833"/>
                    <a:pt x="65348" y="96833"/>
                  </a:cubicBezTo>
                  <a:cubicBezTo>
                    <a:pt x="65279" y="96833"/>
                    <a:pt x="65341" y="96600"/>
                    <a:pt x="65616" y="95953"/>
                  </a:cubicBezTo>
                  <a:cubicBezTo>
                    <a:pt x="65678" y="95809"/>
                    <a:pt x="65576" y="95665"/>
                    <a:pt x="65449" y="95665"/>
                  </a:cubicBezTo>
                  <a:cubicBezTo>
                    <a:pt x="65405" y="95665"/>
                    <a:pt x="65359" y="95682"/>
                    <a:pt x="65315" y="95722"/>
                  </a:cubicBezTo>
                  <a:cubicBezTo>
                    <a:pt x="64635" y="96344"/>
                    <a:pt x="64219" y="96925"/>
                    <a:pt x="64052" y="96925"/>
                  </a:cubicBezTo>
                  <a:cubicBezTo>
                    <a:pt x="63936" y="96925"/>
                    <a:pt x="63940" y="96646"/>
                    <a:pt x="64060" y="95907"/>
                  </a:cubicBezTo>
                  <a:cubicBezTo>
                    <a:pt x="64080" y="95768"/>
                    <a:pt x="63988" y="95672"/>
                    <a:pt x="63877" y="95672"/>
                  </a:cubicBezTo>
                  <a:cubicBezTo>
                    <a:pt x="63833" y="95672"/>
                    <a:pt x="63786" y="95687"/>
                    <a:pt x="63742" y="95722"/>
                  </a:cubicBezTo>
                  <a:cubicBezTo>
                    <a:pt x="63282" y="96090"/>
                    <a:pt x="62532" y="96911"/>
                    <a:pt x="62213" y="96911"/>
                  </a:cubicBezTo>
                  <a:cubicBezTo>
                    <a:pt x="62048" y="96911"/>
                    <a:pt x="61999" y="96689"/>
                    <a:pt x="62169" y="96065"/>
                  </a:cubicBezTo>
                  <a:cubicBezTo>
                    <a:pt x="62202" y="95940"/>
                    <a:pt x="62088" y="95820"/>
                    <a:pt x="61974" y="95820"/>
                  </a:cubicBezTo>
                  <a:cubicBezTo>
                    <a:pt x="61930" y="95820"/>
                    <a:pt x="61886" y="95838"/>
                    <a:pt x="61851" y="95881"/>
                  </a:cubicBezTo>
                  <a:cubicBezTo>
                    <a:pt x="61263" y="96604"/>
                    <a:pt x="60916" y="97161"/>
                    <a:pt x="60856" y="97161"/>
                  </a:cubicBezTo>
                  <a:cubicBezTo>
                    <a:pt x="60811" y="97161"/>
                    <a:pt x="60926" y="96849"/>
                    <a:pt x="61222" y="96062"/>
                  </a:cubicBezTo>
                  <a:cubicBezTo>
                    <a:pt x="61275" y="95922"/>
                    <a:pt x="61158" y="95838"/>
                    <a:pt x="61041" y="95838"/>
                  </a:cubicBezTo>
                  <a:cubicBezTo>
                    <a:pt x="60993" y="95838"/>
                    <a:pt x="60946" y="95852"/>
                    <a:pt x="60910" y="95881"/>
                  </a:cubicBezTo>
                  <a:cubicBezTo>
                    <a:pt x="60148" y="96452"/>
                    <a:pt x="59636" y="96738"/>
                    <a:pt x="59375" y="96738"/>
                  </a:cubicBezTo>
                  <a:cubicBezTo>
                    <a:pt x="59118" y="96738"/>
                    <a:pt x="59103" y="96461"/>
                    <a:pt x="59331" y="95907"/>
                  </a:cubicBezTo>
                  <a:cubicBezTo>
                    <a:pt x="59364" y="95771"/>
                    <a:pt x="59261" y="95674"/>
                    <a:pt x="59150" y="95674"/>
                  </a:cubicBezTo>
                  <a:cubicBezTo>
                    <a:pt x="59105" y="95674"/>
                    <a:pt x="59059" y="95690"/>
                    <a:pt x="59019" y="95725"/>
                  </a:cubicBezTo>
                  <a:cubicBezTo>
                    <a:pt x="58551" y="96130"/>
                    <a:pt x="58150" y="96808"/>
                    <a:pt x="58148" y="96808"/>
                  </a:cubicBezTo>
                  <a:cubicBezTo>
                    <a:pt x="58147" y="96808"/>
                    <a:pt x="58257" y="96621"/>
                    <a:pt x="58525" y="96109"/>
                  </a:cubicBezTo>
                  <a:cubicBezTo>
                    <a:pt x="58588" y="95988"/>
                    <a:pt x="58489" y="95821"/>
                    <a:pt x="58363" y="95821"/>
                  </a:cubicBezTo>
                  <a:cubicBezTo>
                    <a:pt x="58333" y="95821"/>
                    <a:pt x="58300" y="95831"/>
                    <a:pt x="58268" y="95855"/>
                  </a:cubicBezTo>
                  <a:cubicBezTo>
                    <a:pt x="57911" y="96114"/>
                    <a:pt x="57642" y="96331"/>
                    <a:pt x="57453" y="96331"/>
                  </a:cubicBezTo>
                  <a:cubicBezTo>
                    <a:pt x="57285" y="96331"/>
                    <a:pt x="57180" y="96161"/>
                    <a:pt x="57131" y="95699"/>
                  </a:cubicBezTo>
                  <a:cubicBezTo>
                    <a:pt x="57120" y="95600"/>
                    <a:pt x="57038" y="95512"/>
                    <a:pt x="56944" y="95512"/>
                  </a:cubicBezTo>
                  <a:cubicBezTo>
                    <a:pt x="56915" y="95512"/>
                    <a:pt x="56884" y="95521"/>
                    <a:pt x="56855" y="95539"/>
                  </a:cubicBezTo>
                  <a:lnTo>
                    <a:pt x="56855" y="95539"/>
                  </a:lnTo>
                  <a:cubicBezTo>
                    <a:pt x="56856" y="95539"/>
                    <a:pt x="56856" y="95538"/>
                    <a:pt x="56857" y="95538"/>
                  </a:cubicBezTo>
                  <a:lnTo>
                    <a:pt x="56857" y="95538"/>
                  </a:lnTo>
                  <a:cubicBezTo>
                    <a:pt x="56869" y="95538"/>
                    <a:pt x="56287" y="96052"/>
                    <a:pt x="55993" y="96052"/>
                  </a:cubicBezTo>
                  <a:cubicBezTo>
                    <a:pt x="55852" y="96052"/>
                    <a:pt x="55778" y="95936"/>
                    <a:pt x="55863" y="95592"/>
                  </a:cubicBezTo>
                  <a:cubicBezTo>
                    <a:pt x="55895" y="95467"/>
                    <a:pt x="55798" y="95359"/>
                    <a:pt x="55684" y="95359"/>
                  </a:cubicBezTo>
                  <a:cubicBezTo>
                    <a:pt x="55654" y="95359"/>
                    <a:pt x="55622" y="95367"/>
                    <a:pt x="55592" y="95384"/>
                  </a:cubicBezTo>
                  <a:cubicBezTo>
                    <a:pt x="55357" y="95613"/>
                    <a:pt x="55163" y="95727"/>
                    <a:pt x="55012" y="95727"/>
                  </a:cubicBezTo>
                  <a:cubicBezTo>
                    <a:pt x="54779" y="95727"/>
                    <a:pt x="54645" y="95456"/>
                    <a:pt x="54610" y="94913"/>
                  </a:cubicBezTo>
                  <a:cubicBezTo>
                    <a:pt x="54624" y="94798"/>
                    <a:pt x="54527" y="94735"/>
                    <a:pt x="54429" y="94735"/>
                  </a:cubicBezTo>
                  <a:cubicBezTo>
                    <a:pt x="54380" y="94735"/>
                    <a:pt x="54331" y="94751"/>
                    <a:pt x="54296" y="94784"/>
                  </a:cubicBezTo>
                  <a:cubicBezTo>
                    <a:pt x="53851" y="95190"/>
                    <a:pt x="53588" y="95450"/>
                    <a:pt x="53485" y="95450"/>
                  </a:cubicBezTo>
                  <a:cubicBezTo>
                    <a:pt x="53379" y="95450"/>
                    <a:pt x="53445" y="95171"/>
                    <a:pt x="53658" y="94489"/>
                  </a:cubicBezTo>
                  <a:cubicBezTo>
                    <a:pt x="53701" y="94351"/>
                    <a:pt x="53594" y="94268"/>
                    <a:pt x="53482" y="94268"/>
                  </a:cubicBezTo>
                  <a:cubicBezTo>
                    <a:pt x="53436" y="94268"/>
                    <a:pt x="53390" y="94281"/>
                    <a:pt x="53352" y="94310"/>
                  </a:cubicBezTo>
                  <a:cubicBezTo>
                    <a:pt x="52840" y="94705"/>
                    <a:pt x="52504" y="95092"/>
                    <a:pt x="52368" y="95092"/>
                  </a:cubicBezTo>
                  <a:cubicBezTo>
                    <a:pt x="52269" y="95092"/>
                    <a:pt x="52276" y="94887"/>
                    <a:pt x="52399" y="94330"/>
                  </a:cubicBezTo>
                  <a:cubicBezTo>
                    <a:pt x="52429" y="94207"/>
                    <a:pt x="52329" y="94099"/>
                    <a:pt x="52216" y="94099"/>
                  </a:cubicBezTo>
                  <a:cubicBezTo>
                    <a:pt x="52187" y="94099"/>
                    <a:pt x="52157" y="94106"/>
                    <a:pt x="52128" y="94122"/>
                  </a:cubicBezTo>
                  <a:cubicBezTo>
                    <a:pt x="51521" y="94454"/>
                    <a:pt x="51200" y="94631"/>
                    <a:pt x="51063" y="94631"/>
                  </a:cubicBezTo>
                  <a:cubicBezTo>
                    <a:pt x="50838" y="94631"/>
                    <a:pt x="51119" y="94146"/>
                    <a:pt x="51452" y="93072"/>
                  </a:cubicBezTo>
                  <a:cubicBezTo>
                    <a:pt x="51491" y="92943"/>
                    <a:pt x="51382" y="92840"/>
                    <a:pt x="51270" y="92840"/>
                  </a:cubicBezTo>
                  <a:cubicBezTo>
                    <a:pt x="51226" y="92840"/>
                    <a:pt x="51182" y="92856"/>
                    <a:pt x="51146" y="92893"/>
                  </a:cubicBezTo>
                  <a:cubicBezTo>
                    <a:pt x="50353" y="93700"/>
                    <a:pt x="50055" y="94011"/>
                    <a:pt x="50026" y="94011"/>
                  </a:cubicBezTo>
                  <a:cubicBezTo>
                    <a:pt x="49976" y="94011"/>
                    <a:pt x="50736" y="93072"/>
                    <a:pt x="51117" y="92171"/>
                  </a:cubicBezTo>
                  <a:cubicBezTo>
                    <a:pt x="51177" y="92029"/>
                    <a:pt x="51081" y="91897"/>
                    <a:pt x="50958" y="91897"/>
                  </a:cubicBezTo>
                  <a:cubicBezTo>
                    <a:pt x="50916" y="91897"/>
                    <a:pt x="50871" y="91912"/>
                    <a:pt x="50828" y="91949"/>
                  </a:cubicBezTo>
                  <a:cubicBezTo>
                    <a:pt x="49992" y="92662"/>
                    <a:pt x="49588" y="92941"/>
                    <a:pt x="49443" y="92941"/>
                  </a:cubicBezTo>
                  <a:cubicBezTo>
                    <a:pt x="49140" y="92941"/>
                    <a:pt x="49978" y="91715"/>
                    <a:pt x="50349" y="90710"/>
                  </a:cubicBezTo>
                  <a:cubicBezTo>
                    <a:pt x="50399" y="90574"/>
                    <a:pt x="50284" y="90488"/>
                    <a:pt x="50170" y="90488"/>
                  </a:cubicBezTo>
                  <a:cubicBezTo>
                    <a:pt x="50124" y="90488"/>
                    <a:pt x="50079" y="90501"/>
                    <a:pt x="50043" y="90531"/>
                  </a:cubicBezTo>
                  <a:cubicBezTo>
                    <a:pt x="49662" y="90840"/>
                    <a:pt x="49298" y="91166"/>
                    <a:pt x="48955" y="91515"/>
                  </a:cubicBezTo>
                  <a:cubicBezTo>
                    <a:pt x="49238" y="91071"/>
                    <a:pt x="49486" y="90603"/>
                    <a:pt x="49700" y="90124"/>
                  </a:cubicBezTo>
                  <a:cubicBezTo>
                    <a:pt x="49762" y="89984"/>
                    <a:pt x="49662" y="89852"/>
                    <a:pt x="49540" y="89852"/>
                  </a:cubicBezTo>
                  <a:cubicBezTo>
                    <a:pt x="49498" y="89852"/>
                    <a:pt x="49455" y="89867"/>
                    <a:pt x="49414" y="89902"/>
                  </a:cubicBezTo>
                  <a:cubicBezTo>
                    <a:pt x="48269" y="90911"/>
                    <a:pt x="47793" y="91465"/>
                    <a:pt x="47717" y="91465"/>
                  </a:cubicBezTo>
                  <a:cubicBezTo>
                    <a:pt x="47639" y="91465"/>
                    <a:pt x="47983" y="90881"/>
                    <a:pt x="48458" y="89607"/>
                  </a:cubicBezTo>
                  <a:cubicBezTo>
                    <a:pt x="48508" y="89476"/>
                    <a:pt x="48392" y="89380"/>
                    <a:pt x="48276" y="89380"/>
                  </a:cubicBezTo>
                  <a:cubicBezTo>
                    <a:pt x="48232" y="89380"/>
                    <a:pt x="48187" y="89394"/>
                    <a:pt x="48152" y="89425"/>
                  </a:cubicBezTo>
                  <a:cubicBezTo>
                    <a:pt x="47077" y="90430"/>
                    <a:pt x="46638" y="90847"/>
                    <a:pt x="46557" y="90847"/>
                  </a:cubicBezTo>
                  <a:cubicBezTo>
                    <a:pt x="46422" y="90847"/>
                    <a:pt x="47270" y="89701"/>
                    <a:pt x="47826" y="88187"/>
                  </a:cubicBezTo>
                  <a:cubicBezTo>
                    <a:pt x="47874" y="88060"/>
                    <a:pt x="47760" y="87963"/>
                    <a:pt x="47647" y="87963"/>
                  </a:cubicBezTo>
                  <a:cubicBezTo>
                    <a:pt x="47603" y="87963"/>
                    <a:pt x="47560" y="87978"/>
                    <a:pt x="47526" y="88011"/>
                  </a:cubicBezTo>
                  <a:cubicBezTo>
                    <a:pt x="46481" y="89017"/>
                    <a:pt x="46019" y="89453"/>
                    <a:pt x="45893" y="89453"/>
                  </a:cubicBezTo>
                  <a:cubicBezTo>
                    <a:pt x="45710" y="89453"/>
                    <a:pt x="46239" y="88527"/>
                    <a:pt x="46720" y="87084"/>
                  </a:cubicBezTo>
                  <a:cubicBezTo>
                    <a:pt x="46758" y="86967"/>
                    <a:pt x="46647" y="86860"/>
                    <a:pt x="46539" y="86860"/>
                  </a:cubicBezTo>
                  <a:cubicBezTo>
                    <a:pt x="46498" y="86860"/>
                    <a:pt x="46457" y="86876"/>
                    <a:pt x="46426" y="86914"/>
                  </a:cubicBezTo>
                  <a:cubicBezTo>
                    <a:pt x="45282" y="88285"/>
                    <a:pt x="44869" y="88815"/>
                    <a:pt x="44843" y="88815"/>
                  </a:cubicBezTo>
                  <a:cubicBezTo>
                    <a:pt x="44797" y="88815"/>
                    <a:pt x="45916" y="87219"/>
                    <a:pt x="46400" y="85663"/>
                  </a:cubicBezTo>
                  <a:cubicBezTo>
                    <a:pt x="46435" y="85545"/>
                    <a:pt x="46333" y="85451"/>
                    <a:pt x="46229" y="85451"/>
                  </a:cubicBezTo>
                  <a:cubicBezTo>
                    <a:pt x="46189" y="85451"/>
                    <a:pt x="46147" y="85466"/>
                    <a:pt x="46114" y="85499"/>
                  </a:cubicBezTo>
                  <a:cubicBezTo>
                    <a:pt x="45228" y="86400"/>
                    <a:pt x="44509" y="87318"/>
                    <a:pt x="43787" y="88348"/>
                  </a:cubicBezTo>
                  <a:cubicBezTo>
                    <a:pt x="44665" y="87095"/>
                    <a:pt x="45277" y="85548"/>
                    <a:pt x="45906" y="84128"/>
                  </a:cubicBezTo>
                  <a:cubicBezTo>
                    <a:pt x="45958" y="84012"/>
                    <a:pt x="45858" y="83869"/>
                    <a:pt x="45753" y="83869"/>
                  </a:cubicBezTo>
                  <a:cubicBezTo>
                    <a:pt x="45716" y="83869"/>
                    <a:pt x="45678" y="83887"/>
                    <a:pt x="45646" y="83928"/>
                  </a:cubicBezTo>
                  <a:cubicBezTo>
                    <a:pt x="44953" y="84820"/>
                    <a:pt x="44295" y="85730"/>
                    <a:pt x="43657" y="86651"/>
                  </a:cubicBezTo>
                  <a:cubicBezTo>
                    <a:pt x="43677" y="86587"/>
                    <a:pt x="43698" y="86524"/>
                    <a:pt x="43718" y="86452"/>
                  </a:cubicBezTo>
                  <a:cubicBezTo>
                    <a:pt x="43744" y="86382"/>
                    <a:pt x="43715" y="86307"/>
                    <a:pt x="43651" y="86276"/>
                  </a:cubicBezTo>
                  <a:cubicBezTo>
                    <a:pt x="44021" y="84442"/>
                    <a:pt x="43747" y="82242"/>
                    <a:pt x="43345" y="80193"/>
                  </a:cubicBezTo>
                  <a:cubicBezTo>
                    <a:pt x="43882" y="78971"/>
                    <a:pt x="44486" y="77779"/>
                    <a:pt x="45138" y="76607"/>
                  </a:cubicBezTo>
                  <a:cubicBezTo>
                    <a:pt x="45834" y="75784"/>
                    <a:pt x="46530" y="74958"/>
                    <a:pt x="47202" y="74113"/>
                  </a:cubicBezTo>
                  <a:lnTo>
                    <a:pt x="47202" y="74113"/>
                  </a:lnTo>
                  <a:cubicBezTo>
                    <a:pt x="46042" y="75986"/>
                    <a:pt x="45020" y="77909"/>
                    <a:pt x="44197" y="79898"/>
                  </a:cubicBezTo>
                  <a:cubicBezTo>
                    <a:pt x="44128" y="79956"/>
                    <a:pt x="44067" y="80019"/>
                    <a:pt x="44001" y="80077"/>
                  </a:cubicBezTo>
                  <a:cubicBezTo>
                    <a:pt x="43966" y="80105"/>
                    <a:pt x="43998" y="80147"/>
                    <a:pt x="44034" y="80147"/>
                  </a:cubicBezTo>
                  <a:cubicBezTo>
                    <a:pt x="44043" y="80147"/>
                    <a:pt x="44053" y="80144"/>
                    <a:pt x="44061" y="80138"/>
                  </a:cubicBezTo>
                  <a:cubicBezTo>
                    <a:pt x="44079" y="80120"/>
                    <a:pt x="44096" y="80103"/>
                    <a:pt x="44113" y="80089"/>
                  </a:cubicBezTo>
                  <a:lnTo>
                    <a:pt x="44113" y="80089"/>
                  </a:lnTo>
                  <a:cubicBezTo>
                    <a:pt x="44096" y="80135"/>
                    <a:pt x="44073" y="80181"/>
                    <a:pt x="44056" y="80227"/>
                  </a:cubicBezTo>
                  <a:cubicBezTo>
                    <a:pt x="44016" y="80323"/>
                    <a:pt x="44107" y="80401"/>
                    <a:pt x="44195" y="80401"/>
                  </a:cubicBezTo>
                  <a:cubicBezTo>
                    <a:pt x="44228" y="80401"/>
                    <a:pt x="44262" y="80389"/>
                    <a:pt x="44287" y="80363"/>
                  </a:cubicBezTo>
                  <a:cubicBezTo>
                    <a:pt x="44512" y="80123"/>
                    <a:pt x="44725" y="79878"/>
                    <a:pt x="44945" y="79638"/>
                  </a:cubicBezTo>
                  <a:lnTo>
                    <a:pt x="44945" y="79638"/>
                  </a:lnTo>
                  <a:cubicBezTo>
                    <a:pt x="44471" y="80536"/>
                    <a:pt x="44064" y="81469"/>
                    <a:pt x="43726" y="82427"/>
                  </a:cubicBezTo>
                  <a:cubicBezTo>
                    <a:pt x="43691" y="82529"/>
                    <a:pt x="43788" y="82620"/>
                    <a:pt x="43881" y="82620"/>
                  </a:cubicBezTo>
                  <a:cubicBezTo>
                    <a:pt x="43917" y="82620"/>
                    <a:pt x="43953" y="82607"/>
                    <a:pt x="43980" y="82574"/>
                  </a:cubicBezTo>
                  <a:cubicBezTo>
                    <a:pt x="45513" y="80816"/>
                    <a:pt x="47015" y="79032"/>
                    <a:pt x="48484" y="77225"/>
                  </a:cubicBezTo>
                  <a:lnTo>
                    <a:pt x="48484" y="77225"/>
                  </a:lnTo>
                  <a:cubicBezTo>
                    <a:pt x="46919" y="79480"/>
                    <a:pt x="45421" y="81775"/>
                    <a:pt x="44058" y="84125"/>
                  </a:cubicBezTo>
                  <a:cubicBezTo>
                    <a:pt x="43990" y="84243"/>
                    <a:pt x="44091" y="84348"/>
                    <a:pt x="44194" y="84348"/>
                  </a:cubicBezTo>
                  <a:cubicBezTo>
                    <a:pt x="44240" y="84348"/>
                    <a:pt x="44286" y="84327"/>
                    <a:pt x="44318" y="84278"/>
                  </a:cubicBezTo>
                  <a:cubicBezTo>
                    <a:pt x="46795" y="80395"/>
                    <a:pt x="49827" y="76977"/>
                    <a:pt x="52815" y="73486"/>
                  </a:cubicBezTo>
                  <a:cubicBezTo>
                    <a:pt x="53320" y="72894"/>
                    <a:pt x="53805" y="72288"/>
                    <a:pt x="54278" y="71679"/>
                  </a:cubicBezTo>
                  <a:lnTo>
                    <a:pt x="54278" y="71679"/>
                  </a:lnTo>
                  <a:cubicBezTo>
                    <a:pt x="53785" y="72432"/>
                    <a:pt x="53277" y="73174"/>
                    <a:pt x="52728" y="73890"/>
                  </a:cubicBezTo>
                  <a:cubicBezTo>
                    <a:pt x="52649" y="73993"/>
                    <a:pt x="52753" y="74103"/>
                    <a:pt x="52859" y="74103"/>
                  </a:cubicBezTo>
                  <a:cubicBezTo>
                    <a:pt x="52892" y="74103"/>
                    <a:pt x="52926" y="74092"/>
                    <a:pt x="52953" y="74066"/>
                  </a:cubicBezTo>
                  <a:cubicBezTo>
                    <a:pt x="54645" y="72461"/>
                    <a:pt x="56175" y="70732"/>
                    <a:pt x="57645" y="68945"/>
                  </a:cubicBezTo>
                  <a:lnTo>
                    <a:pt x="57645" y="68945"/>
                  </a:lnTo>
                  <a:cubicBezTo>
                    <a:pt x="56787" y="70131"/>
                    <a:pt x="55973" y="71338"/>
                    <a:pt x="55234" y="72623"/>
                  </a:cubicBezTo>
                  <a:cubicBezTo>
                    <a:pt x="55167" y="72740"/>
                    <a:pt x="55268" y="72863"/>
                    <a:pt x="55377" y="72863"/>
                  </a:cubicBezTo>
                  <a:cubicBezTo>
                    <a:pt x="55413" y="72863"/>
                    <a:pt x="55450" y="72849"/>
                    <a:pt x="55482" y="72816"/>
                  </a:cubicBezTo>
                  <a:cubicBezTo>
                    <a:pt x="57720" y="70501"/>
                    <a:pt x="59458" y="67848"/>
                    <a:pt x="61473" y="65342"/>
                  </a:cubicBezTo>
                  <a:lnTo>
                    <a:pt x="61473" y="65342"/>
                  </a:lnTo>
                  <a:cubicBezTo>
                    <a:pt x="60777" y="66208"/>
                    <a:pt x="58681" y="69138"/>
                    <a:pt x="57749" y="70891"/>
                  </a:cubicBezTo>
                  <a:cubicBezTo>
                    <a:pt x="57682" y="71016"/>
                    <a:pt x="57779" y="71125"/>
                    <a:pt x="57891" y="71125"/>
                  </a:cubicBezTo>
                  <a:cubicBezTo>
                    <a:pt x="57929" y="71125"/>
                    <a:pt x="57968" y="71113"/>
                    <a:pt x="58003" y="71084"/>
                  </a:cubicBezTo>
                  <a:cubicBezTo>
                    <a:pt x="59103" y="70207"/>
                    <a:pt x="59693" y="69620"/>
                    <a:pt x="59828" y="69620"/>
                  </a:cubicBezTo>
                  <a:cubicBezTo>
                    <a:pt x="59958" y="69620"/>
                    <a:pt x="59667" y="70164"/>
                    <a:pt x="59004" y="71517"/>
                  </a:cubicBezTo>
                  <a:cubicBezTo>
                    <a:pt x="58944" y="71642"/>
                    <a:pt x="59042" y="71767"/>
                    <a:pt x="59154" y="71767"/>
                  </a:cubicBezTo>
                  <a:cubicBezTo>
                    <a:pt x="59192" y="71767"/>
                    <a:pt x="59231" y="71753"/>
                    <a:pt x="59267" y="71719"/>
                  </a:cubicBezTo>
                  <a:cubicBezTo>
                    <a:pt x="59779" y="71235"/>
                    <a:pt x="60510" y="70314"/>
                    <a:pt x="60762" y="70314"/>
                  </a:cubicBezTo>
                  <a:cubicBezTo>
                    <a:pt x="60911" y="70314"/>
                    <a:pt x="60893" y="70636"/>
                    <a:pt x="60563" y="71558"/>
                  </a:cubicBezTo>
                  <a:cubicBezTo>
                    <a:pt x="60524" y="71668"/>
                    <a:pt x="60632" y="71771"/>
                    <a:pt x="60734" y="71771"/>
                  </a:cubicBezTo>
                  <a:cubicBezTo>
                    <a:pt x="60773" y="71771"/>
                    <a:pt x="60812" y="71755"/>
                    <a:pt x="60841" y="71719"/>
                  </a:cubicBezTo>
                  <a:cubicBezTo>
                    <a:pt x="60947" y="71589"/>
                    <a:pt x="61525" y="70853"/>
                    <a:pt x="61880" y="70322"/>
                  </a:cubicBezTo>
                  <a:cubicBezTo>
                    <a:pt x="61900" y="70316"/>
                    <a:pt x="61923" y="70319"/>
                    <a:pt x="61946" y="70302"/>
                  </a:cubicBezTo>
                  <a:cubicBezTo>
                    <a:pt x="62192" y="70134"/>
                    <a:pt x="62405" y="69921"/>
                    <a:pt x="62576" y="69672"/>
                  </a:cubicBezTo>
                  <a:cubicBezTo>
                    <a:pt x="62677" y="69547"/>
                    <a:pt x="62570" y="69380"/>
                    <a:pt x="62450" y="69380"/>
                  </a:cubicBezTo>
                  <a:cubicBezTo>
                    <a:pt x="62412" y="69380"/>
                    <a:pt x="62373" y="69396"/>
                    <a:pt x="62339" y="69436"/>
                  </a:cubicBezTo>
                  <a:cubicBezTo>
                    <a:pt x="62200" y="69589"/>
                    <a:pt x="62073" y="69736"/>
                    <a:pt x="61964" y="69869"/>
                  </a:cubicBezTo>
                  <a:cubicBezTo>
                    <a:pt x="61874" y="69929"/>
                    <a:pt x="61790" y="69993"/>
                    <a:pt x="61710" y="70062"/>
                  </a:cubicBezTo>
                  <a:cubicBezTo>
                    <a:pt x="61663" y="70100"/>
                    <a:pt x="61649" y="70163"/>
                    <a:pt x="61675" y="70218"/>
                  </a:cubicBezTo>
                  <a:cubicBezTo>
                    <a:pt x="61526" y="70394"/>
                    <a:pt x="61427" y="70502"/>
                    <a:pt x="61385" y="70502"/>
                  </a:cubicBezTo>
                  <a:cubicBezTo>
                    <a:pt x="61315" y="70502"/>
                    <a:pt x="61400" y="70209"/>
                    <a:pt x="61675" y="69439"/>
                  </a:cubicBezTo>
                  <a:cubicBezTo>
                    <a:pt x="61720" y="69315"/>
                    <a:pt x="61619" y="69236"/>
                    <a:pt x="61514" y="69236"/>
                  </a:cubicBezTo>
                  <a:cubicBezTo>
                    <a:pt x="61472" y="69236"/>
                    <a:pt x="61429" y="69249"/>
                    <a:pt x="61395" y="69277"/>
                  </a:cubicBezTo>
                  <a:cubicBezTo>
                    <a:pt x="60446" y="70065"/>
                    <a:pt x="60002" y="70453"/>
                    <a:pt x="59914" y="70453"/>
                  </a:cubicBezTo>
                  <a:cubicBezTo>
                    <a:pt x="59801" y="70453"/>
                    <a:pt x="60279" y="69806"/>
                    <a:pt x="61025" y="68532"/>
                  </a:cubicBezTo>
                  <a:cubicBezTo>
                    <a:pt x="61099" y="68404"/>
                    <a:pt x="60995" y="68292"/>
                    <a:pt x="60880" y="68292"/>
                  </a:cubicBezTo>
                  <a:cubicBezTo>
                    <a:pt x="60842" y="68292"/>
                    <a:pt x="60803" y="68305"/>
                    <a:pt x="60768" y="68333"/>
                  </a:cubicBezTo>
                  <a:cubicBezTo>
                    <a:pt x="60240" y="68765"/>
                    <a:pt x="59003" y="70007"/>
                    <a:pt x="58765" y="70007"/>
                  </a:cubicBezTo>
                  <a:cubicBezTo>
                    <a:pt x="58641" y="70007"/>
                    <a:pt x="58790" y="69667"/>
                    <a:pt x="59458" y="68694"/>
                  </a:cubicBezTo>
                  <a:cubicBezTo>
                    <a:pt x="60523" y="67140"/>
                    <a:pt x="61704" y="65795"/>
                    <a:pt x="62596" y="64118"/>
                  </a:cubicBezTo>
                  <a:cubicBezTo>
                    <a:pt x="62656" y="64004"/>
                    <a:pt x="62559" y="63878"/>
                    <a:pt x="62453" y="63878"/>
                  </a:cubicBezTo>
                  <a:cubicBezTo>
                    <a:pt x="62417" y="63878"/>
                    <a:pt x="62380" y="63893"/>
                    <a:pt x="62348" y="63927"/>
                  </a:cubicBezTo>
                  <a:cubicBezTo>
                    <a:pt x="60483" y="65954"/>
                    <a:pt x="58927" y="68197"/>
                    <a:pt x="57229" y="70354"/>
                  </a:cubicBezTo>
                  <a:cubicBezTo>
                    <a:pt x="58828" y="68272"/>
                    <a:pt x="60402" y="65824"/>
                    <a:pt x="61805" y="63641"/>
                  </a:cubicBezTo>
                  <a:cubicBezTo>
                    <a:pt x="61879" y="63523"/>
                    <a:pt x="61778" y="63423"/>
                    <a:pt x="61670" y="63423"/>
                  </a:cubicBezTo>
                  <a:cubicBezTo>
                    <a:pt x="61623" y="63423"/>
                    <a:pt x="61575" y="63442"/>
                    <a:pt x="61539" y="63488"/>
                  </a:cubicBezTo>
                  <a:cubicBezTo>
                    <a:pt x="59388" y="66297"/>
                    <a:pt x="57255" y="69107"/>
                    <a:pt x="54888" y="71739"/>
                  </a:cubicBezTo>
                  <a:cubicBezTo>
                    <a:pt x="54159" y="72550"/>
                    <a:pt x="53871" y="72867"/>
                    <a:pt x="53847" y="72867"/>
                  </a:cubicBezTo>
                  <a:cubicBezTo>
                    <a:pt x="53814" y="72867"/>
                    <a:pt x="54235" y="72320"/>
                    <a:pt x="54706" y="71624"/>
                  </a:cubicBezTo>
                  <a:cubicBezTo>
                    <a:pt x="55390" y="70614"/>
                    <a:pt x="56005" y="69548"/>
                    <a:pt x="56620" y="68489"/>
                  </a:cubicBezTo>
                  <a:cubicBezTo>
                    <a:pt x="57884" y="66679"/>
                    <a:pt x="59097" y="64837"/>
                    <a:pt x="60370" y="63003"/>
                  </a:cubicBezTo>
                  <a:cubicBezTo>
                    <a:pt x="60435" y="62910"/>
                    <a:pt x="60339" y="62800"/>
                    <a:pt x="60246" y="62800"/>
                  </a:cubicBezTo>
                  <a:cubicBezTo>
                    <a:pt x="60215" y="62800"/>
                    <a:pt x="60184" y="62812"/>
                    <a:pt x="60159" y="62842"/>
                  </a:cubicBezTo>
                  <a:cubicBezTo>
                    <a:pt x="58589" y="64721"/>
                    <a:pt x="57318" y="66797"/>
                    <a:pt x="56045" y="68876"/>
                  </a:cubicBezTo>
                  <a:cubicBezTo>
                    <a:pt x="55563" y="69563"/>
                    <a:pt x="55072" y="70247"/>
                    <a:pt x="54547" y="70925"/>
                  </a:cubicBezTo>
                  <a:cubicBezTo>
                    <a:pt x="52361" y="73743"/>
                    <a:pt x="49913" y="76362"/>
                    <a:pt x="47650" y="79119"/>
                  </a:cubicBezTo>
                  <a:cubicBezTo>
                    <a:pt x="47295" y="79549"/>
                    <a:pt x="46241" y="81157"/>
                    <a:pt x="45617" y="82121"/>
                  </a:cubicBezTo>
                  <a:lnTo>
                    <a:pt x="45906" y="81674"/>
                  </a:lnTo>
                  <a:cubicBezTo>
                    <a:pt x="47892" y="78559"/>
                    <a:pt x="50069" y="75510"/>
                    <a:pt x="52234" y="72516"/>
                  </a:cubicBezTo>
                  <a:cubicBezTo>
                    <a:pt x="52327" y="72389"/>
                    <a:pt x="52416" y="72259"/>
                    <a:pt x="52509" y="72132"/>
                  </a:cubicBezTo>
                  <a:cubicBezTo>
                    <a:pt x="55427" y="68350"/>
                    <a:pt x="58248" y="64496"/>
                    <a:pt x="61014" y="60593"/>
                  </a:cubicBezTo>
                  <a:cubicBezTo>
                    <a:pt x="61718" y="59600"/>
                    <a:pt x="62408" y="58598"/>
                    <a:pt x="63104" y="57599"/>
                  </a:cubicBezTo>
                  <a:cubicBezTo>
                    <a:pt x="63118" y="57681"/>
                    <a:pt x="63187" y="57728"/>
                    <a:pt x="63256" y="57728"/>
                  </a:cubicBezTo>
                  <a:cubicBezTo>
                    <a:pt x="63303" y="57728"/>
                    <a:pt x="63351" y="57706"/>
                    <a:pt x="63381" y="57660"/>
                  </a:cubicBezTo>
                  <a:cubicBezTo>
                    <a:pt x="65578" y="54758"/>
                    <a:pt x="67403" y="51611"/>
                    <a:pt x="69502" y="48643"/>
                  </a:cubicBezTo>
                  <a:cubicBezTo>
                    <a:pt x="71488" y="45837"/>
                    <a:pt x="73616" y="43227"/>
                    <a:pt x="75290" y="40236"/>
                  </a:cubicBezTo>
                  <a:lnTo>
                    <a:pt x="75290" y="40236"/>
                  </a:lnTo>
                  <a:cubicBezTo>
                    <a:pt x="75313" y="40424"/>
                    <a:pt x="75227" y="40831"/>
                    <a:pt x="75024" y="41466"/>
                  </a:cubicBezTo>
                  <a:cubicBezTo>
                    <a:pt x="74106" y="43236"/>
                    <a:pt x="72698" y="44905"/>
                    <a:pt x="71488" y="46444"/>
                  </a:cubicBezTo>
                  <a:cubicBezTo>
                    <a:pt x="68832" y="49824"/>
                    <a:pt x="66219" y="53208"/>
                    <a:pt x="64224" y="57033"/>
                  </a:cubicBezTo>
                  <a:cubicBezTo>
                    <a:pt x="64171" y="57138"/>
                    <a:pt x="64263" y="57259"/>
                    <a:pt x="64358" y="57259"/>
                  </a:cubicBezTo>
                  <a:cubicBezTo>
                    <a:pt x="64391" y="57259"/>
                    <a:pt x="64425" y="57244"/>
                    <a:pt x="64452" y="57209"/>
                  </a:cubicBezTo>
                  <a:cubicBezTo>
                    <a:pt x="66228" y="54960"/>
                    <a:pt x="68006" y="52711"/>
                    <a:pt x="69782" y="50462"/>
                  </a:cubicBezTo>
                  <a:lnTo>
                    <a:pt x="69782" y="50462"/>
                  </a:lnTo>
                  <a:cubicBezTo>
                    <a:pt x="68003" y="52893"/>
                    <a:pt x="66236" y="55333"/>
                    <a:pt x="64548" y="57827"/>
                  </a:cubicBezTo>
                  <a:cubicBezTo>
                    <a:pt x="64482" y="57922"/>
                    <a:pt x="64579" y="58032"/>
                    <a:pt x="64673" y="58032"/>
                  </a:cubicBezTo>
                  <a:cubicBezTo>
                    <a:pt x="64705" y="58032"/>
                    <a:pt x="64736" y="58020"/>
                    <a:pt x="64761" y="57992"/>
                  </a:cubicBezTo>
                  <a:cubicBezTo>
                    <a:pt x="69328" y="52766"/>
                    <a:pt x="72674" y="46585"/>
                    <a:pt x="77706" y="41755"/>
                  </a:cubicBezTo>
                  <a:lnTo>
                    <a:pt x="77706" y="41755"/>
                  </a:lnTo>
                  <a:cubicBezTo>
                    <a:pt x="77620" y="42200"/>
                    <a:pt x="77533" y="42644"/>
                    <a:pt x="77447" y="43089"/>
                  </a:cubicBezTo>
                  <a:cubicBezTo>
                    <a:pt x="76696" y="44330"/>
                    <a:pt x="75836" y="45502"/>
                    <a:pt x="74880" y="46594"/>
                  </a:cubicBezTo>
                  <a:cubicBezTo>
                    <a:pt x="73656" y="48092"/>
                    <a:pt x="72308" y="49492"/>
                    <a:pt x="71043" y="50956"/>
                  </a:cubicBezTo>
                  <a:cubicBezTo>
                    <a:pt x="68953" y="53375"/>
                    <a:pt x="66926" y="55893"/>
                    <a:pt x="65009" y="58453"/>
                  </a:cubicBezTo>
                  <a:cubicBezTo>
                    <a:pt x="64929" y="58558"/>
                    <a:pt x="65036" y="58672"/>
                    <a:pt x="65145" y="58672"/>
                  </a:cubicBezTo>
                  <a:cubicBezTo>
                    <a:pt x="65180" y="58672"/>
                    <a:pt x="65215" y="58660"/>
                    <a:pt x="65243" y="58632"/>
                  </a:cubicBezTo>
                  <a:cubicBezTo>
                    <a:pt x="66199" y="57741"/>
                    <a:pt x="66746" y="57188"/>
                    <a:pt x="66890" y="57188"/>
                  </a:cubicBezTo>
                  <a:cubicBezTo>
                    <a:pt x="67035" y="57188"/>
                    <a:pt x="66774" y="57747"/>
                    <a:pt x="66112" y="59083"/>
                  </a:cubicBezTo>
                  <a:cubicBezTo>
                    <a:pt x="66055" y="59202"/>
                    <a:pt x="66143" y="59297"/>
                    <a:pt x="66240" y="59297"/>
                  </a:cubicBezTo>
                  <a:cubicBezTo>
                    <a:pt x="66284" y="59297"/>
                    <a:pt x="66331" y="59277"/>
                    <a:pt x="66366" y="59230"/>
                  </a:cubicBezTo>
                  <a:cubicBezTo>
                    <a:pt x="67334" y="57932"/>
                    <a:pt x="67742" y="57475"/>
                    <a:pt x="67841" y="57475"/>
                  </a:cubicBezTo>
                  <a:cubicBezTo>
                    <a:pt x="68036" y="57475"/>
                    <a:pt x="67034" y="59245"/>
                    <a:pt x="66745" y="59871"/>
                  </a:cubicBezTo>
                  <a:cubicBezTo>
                    <a:pt x="66689" y="59990"/>
                    <a:pt x="66775" y="60084"/>
                    <a:pt x="66871" y="60084"/>
                  </a:cubicBezTo>
                  <a:cubicBezTo>
                    <a:pt x="66914" y="60084"/>
                    <a:pt x="66960" y="60064"/>
                    <a:pt x="66996" y="60018"/>
                  </a:cubicBezTo>
                  <a:cubicBezTo>
                    <a:pt x="67476" y="59395"/>
                    <a:pt x="67703" y="59167"/>
                    <a:pt x="67789" y="59167"/>
                  </a:cubicBezTo>
                  <a:cubicBezTo>
                    <a:pt x="67986" y="59167"/>
                    <a:pt x="67452" y="60362"/>
                    <a:pt x="67553" y="60772"/>
                  </a:cubicBezTo>
                  <a:cubicBezTo>
                    <a:pt x="67570" y="60838"/>
                    <a:pt x="67637" y="60881"/>
                    <a:pt x="67703" y="60881"/>
                  </a:cubicBezTo>
                  <a:cubicBezTo>
                    <a:pt x="67740" y="60881"/>
                    <a:pt x="67775" y="60868"/>
                    <a:pt x="67801" y="60838"/>
                  </a:cubicBezTo>
                  <a:cubicBezTo>
                    <a:pt x="67894" y="60731"/>
                    <a:pt x="67986" y="60627"/>
                    <a:pt x="68078" y="60523"/>
                  </a:cubicBezTo>
                  <a:cubicBezTo>
                    <a:pt x="68173" y="60413"/>
                    <a:pt x="68074" y="60264"/>
                    <a:pt x="67966" y="60264"/>
                  </a:cubicBezTo>
                  <a:cubicBezTo>
                    <a:pt x="67932" y="60264"/>
                    <a:pt x="67898" y="60279"/>
                    <a:pt x="67868" y="60313"/>
                  </a:cubicBezTo>
                  <a:cubicBezTo>
                    <a:pt x="68150" y="59588"/>
                    <a:pt x="68390" y="58846"/>
                    <a:pt x="68586" y="58093"/>
                  </a:cubicBezTo>
                  <a:cubicBezTo>
                    <a:pt x="68618" y="57994"/>
                    <a:pt x="68528" y="57906"/>
                    <a:pt x="68437" y="57906"/>
                  </a:cubicBezTo>
                  <a:cubicBezTo>
                    <a:pt x="68403" y="57906"/>
                    <a:pt x="68369" y="57919"/>
                    <a:pt x="68341" y="57948"/>
                  </a:cubicBezTo>
                  <a:cubicBezTo>
                    <a:pt x="67771" y="58585"/>
                    <a:pt x="67506" y="58828"/>
                    <a:pt x="67428" y="58828"/>
                  </a:cubicBezTo>
                  <a:cubicBezTo>
                    <a:pt x="67225" y="58828"/>
                    <a:pt x="68314" y="57155"/>
                    <a:pt x="68569" y="56551"/>
                  </a:cubicBezTo>
                  <a:cubicBezTo>
                    <a:pt x="68614" y="56448"/>
                    <a:pt x="68533" y="56327"/>
                    <a:pt x="68439" y="56327"/>
                  </a:cubicBezTo>
                  <a:cubicBezTo>
                    <a:pt x="68407" y="56327"/>
                    <a:pt x="68374" y="56341"/>
                    <a:pt x="68344" y="56375"/>
                  </a:cubicBezTo>
                  <a:cubicBezTo>
                    <a:pt x="67450" y="57359"/>
                    <a:pt x="67099" y="57751"/>
                    <a:pt x="67041" y="57751"/>
                  </a:cubicBezTo>
                  <a:cubicBezTo>
                    <a:pt x="66954" y="57751"/>
                    <a:pt x="67551" y="56841"/>
                    <a:pt x="67957" y="55731"/>
                  </a:cubicBezTo>
                  <a:cubicBezTo>
                    <a:pt x="67995" y="55631"/>
                    <a:pt x="67899" y="55542"/>
                    <a:pt x="67807" y="55542"/>
                  </a:cubicBezTo>
                  <a:cubicBezTo>
                    <a:pt x="67772" y="55542"/>
                    <a:pt x="67737" y="55555"/>
                    <a:pt x="67712" y="55587"/>
                  </a:cubicBezTo>
                  <a:cubicBezTo>
                    <a:pt x="67157" y="56262"/>
                    <a:pt x="66577" y="56915"/>
                    <a:pt x="65971" y="57544"/>
                  </a:cubicBezTo>
                  <a:cubicBezTo>
                    <a:pt x="66765" y="56626"/>
                    <a:pt x="67547" y="55699"/>
                    <a:pt x="68318" y="54764"/>
                  </a:cubicBezTo>
                  <a:cubicBezTo>
                    <a:pt x="69912" y="52844"/>
                    <a:pt x="71456" y="50898"/>
                    <a:pt x="73116" y="49036"/>
                  </a:cubicBezTo>
                  <a:cubicBezTo>
                    <a:pt x="73451" y="48661"/>
                    <a:pt x="73780" y="48288"/>
                    <a:pt x="74106" y="47913"/>
                  </a:cubicBezTo>
                  <a:lnTo>
                    <a:pt x="74106" y="47913"/>
                  </a:lnTo>
                  <a:cubicBezTo>
                    <a:pt x="72859" y="49533"/>
                    <a:pt x="71626" y="51158"/>
                    <a:pt x="70425" y="52815"/>
                  </a:cubicBezTo>
                  <a:cubicBezTo>
                    <a:pt x="70386" y="52869"/>
                    <a:pt x="70445" y="52935"/>
                    <a:pt x="70500" y="52935"/>
                  </a:cubicBezTo>
                  <a:cubicBezTo>
                    <a:pt x="70518" y="52935"/>
                    <a:pt x="70536" y="52928"/>
                    <a:pt x="70550" y="52910"/>
                  </a:cubicBezTo>
                  <a:cubicBezTo>
                    <a:pt x="72698" y="50130"/>
                    <a:pt x="74863" y="47359"/>
                    <a:pt x="77066" y="44622"/>
                  </a:cubicBezTo>
                  <a:cubicBezTo>
                    <a:pt x="77750" y="43773"/>
                    <a:pt x="79003" y="42610"/>
                    <a:pt x="79479" y="41634"/>
                  </a:cubicBezTo>
                  <a:lnTo>
                    <a:pt x="79479" y="41634"/>
                  </a:lnTo>
                  <a:cubicBezTo>
                    <a:pt x="78616" y="43409"/>
                    <a:pt x="77311" y="45017"/>
                    <a:pt x="76179" y="46628"/>
                  </a:cubicBezTo>
                  <a:cubicBezTo>
                    <a:pt x="76099" y="46746"/>
                    <a:pt x="76213" y="46874"/>
                    <a:pt x="76330" y="46874"/>
                  </a:cubicBezTo>
                  <a:cubicBezTo>
                    <a:pt x="76368" y="46874"/>
                    <a:pt x="76407" y="46860"/>
                    <a:pt x="76439" y="46828"/>
                  </a:cubicBezTo>
                  <a:cubicBezTo>
                    <a:pt x="77403" y="45835"/>
                    <a:pt x="78344" y="44821"/>
                    <a:pt x="79274" y="43794"/>
                  </a:cubicBezTo>
                  <a:lnTo>
                    <a:pt x="79274" y="43794"/>
                  </a:lnTo>
                  <a:cubicBezTo>
                    <a:pt x="78315" y="44854"/>
                    <a:pt x="77620" y="46623"/>
                    <a:pt x="76970" y="47890"/>
                  </a:cubicBezTo>
                  <a:cubicBezTo>
                    <a:pt x="76912" y="48006"/>
                    <a:pt x="77014" y="48140"/>
                    <a:pt x="77120" y="48140"/>
                  </a:cubicBezTo>
                  <a:cubicBezTo>
                    <a:pt x="77157" y="48140"/>
                    <a:pt x="77193" y="48124"/>
                    <a:pt x="77224" y="48086"/>
                  </a:cubicBezTo>
                  <a:cubicBezTo>
                    <a:pt x="77490" y="47755"/>
                    <a:pt x="78778" y="45948"/>
                    <a:pt x="78983" y="45948"/>
                  </a:cubicBezTo>
                  <a:cubicBezTo>
                    <a:pt x="79077" y="45948"/>
                    <a:pt x="78945" y="46324"/>
                    <a:pt x="78388" y="47390"/>
                  </a:cubicBezTo>
                  <a:cubicBezTo>
                    <a:pt x="77727" y="48658"/>
                    <a:pt x="76774" y="49821"/>
                    <a:pt x="76029" y="51043"/>
                  </a:cubicBezTo>
                  <a:cubicBezTo>
                    <a:pt x="75962" y="51155"/>
                    <a:pt x="76066" y="51282"/>
                    <a:pt x="76173" y="51282"/>
                  </a:cubicBezTo>
                  <a:cubicBezTo>
                    <a:pt x="76209" y="51282"/>
                    <a:pt x="76245" y="51267"/>
                    <a:pt x="76275" y="51233"/>
                  </a:cubicBezTo>
                  <a:cubicBezTo>
                    <a:pt x="76780" y="50661"/>
                    <a:pt x="79003" y="48693"/>
                    <a:pt x="79086" y="48511"/>
                  </a:cubicBezTo>
                  <a:lnTo>
                    <a:pt x="79086" y="48511"/>
                  </a:lnTo>
                  <a:cubicBezTo>
                    <a:pt x="78125" y="50618"/>
                    <a:pt x="76387" y="52451"/>
                    <a:pt x="75085" y="54351"/>
                  </a:cubicBezTo>
                  <a:cubicBezTo>
                    <a:pt x="75009" y="54462"/>
                    <a:pt x="75119" y="54587"/>
                    <a:pt x="75229" y="54587"/>
                  </a:cubicBezTo>
                  <a:cubicBezTo>
                    <a:pt x="75265" y="54587"/>
                    <a:pt x="75301" y="54574"/>
                    <a:pt x="75330" y="54542"/>
                  </a:cubicBezTo>
                  <a:cubicBezTo>
                    <a:pt x="76139" y="53645"/>
                    <a:pt x="78141" y="51245"/>
                    <a:pt x="78508" y="51245"/>
                  </a:cubicBezTo>
                  <a:cubicBezTo>
                    <a:pt x="78673" y="51245"/>
                    <a:pt x="78507" y="51729"/>
                    <a:pt x="77756" y="53052"/>
                  </a:cubicBezTo>
                  <a:cubicBezTo>
                    <a:pt x="76035" y="56080"/>
                    <a:pt x="73618" y="58722"/>
                    <a:pt x="71312" y="61312"/>
                  </a:cubicBezTo>
                  <a:cubicBezTo>
                    <a:pt x="70962" y="61701"/>
                    <a:pt x="70604" y="62085"/>
                    <a:pt x="70252" y="62472"/>
                  </a:cubicBezTo>
                  <a:cubicBezTo>
                    <a:pt x="70246" y="62348"/>
                    <a:pt x="70246" y="62221"/>
                    <a:pt x="70252" y="62094"/>
                  </a:cubicBezTo>
                  <a:cubicBezTo>
                    <a:pt x="70512" y="61670"/>
                    <a:pt x="70778" y="61216"/>
                    <a:pt x="70991" y="60827"/>
                  </a:cubicBezTo>
                  <a:cubicBezTo>
                    <a:pt x="71569" y="60041"/>
                    <a:pt x="72285" y="59025"/>
                    <a:pt x="72360" y="58918"/>
                  </a:cubicBezTo>
                  <a:cubicBezTo>
                    <a:pt x="72436" y="58812"/>
                    <a:pt x="72323" y="58682"/>
                    <a:pt x="72215" y="58682"/>
                  </a:cubicBezTo>
                  <a:cubicBezTo>
                    <a:pt x="72180" y="58682"/>
                    <a:pt x="72145" y="58696"/>
                    <a:pt x="72117" y="58731"/>
                  </a:cubicBezTo>
                  <a:cubicBezTo>
                    <a:pt x="70662" y="60587"/>
                    <a:pt x="69224" y="62212"/>
                    <a:pt x="68445" y="64467"/>
                  </a:cubicBezTo>
                  <a:cubicBezTo>
                    <a:pt x="68405" y="64580"/>
                    <a:pt x="68510" y="64676"/>
                    <a:pt x="68613" y="64676"/>
                  </a:cubicBezTo>
                  <a:cubicBezTo>
                    <a:pt x="68653" y="64676"/>
                    <a:pt x="68692" y="64662"/>
                    <a:pt x="68722" y="64629"/>
                  </a:cubicBezTo>
                  <a:cubicBezTo>
                    <a:pt x="69005" y="64320"/>
                    <a:pt x="69294" y="64011"/>
                    <a:pt x="69580" y="63705"/>
                  </a:cubicBezTo>
                  <a:cubicBezTo>
                    <a:pt x="69594" y="63702"/>
                    <a:pt x="69611" y="63699"/>
                    <a:pt x="69626" y="63696"/>
                  </a:cubicBezTo>
                  <a:cubicBezTo>
                    <a:pt x="71857" y="62700"/>
                    <a:pt x="73177" y="60939"/>
                    <a:pt x="74525" y="58964"/>
                  </a:cubicBezTo>
                  <a:cubicBezTo>
                    <a:pt x="75437" y="57636"/>
                    <a:pt x="76237" y="56228"/>
                    <a:pt x="77120" y="54879"/>
                  </a:cubicBezTo>
                  <a:cubicBezTo>
                    <a:pt x="78190" y="53250"/>
                    <a:pt x="80126" y="51953"/>
                    <a:pt x="81132" y="50448"/>
                  </a:cubicBezTo>
                  <a:lnTo>
                    <a:pt x="81132" y="50448"/>
                  </a:lnTo>
                  <a:cubicBezTo>
                    <a:pt x="79011" y="53625"/>
                    <a:pt x="76781" y="56714"/>
                    <a:pt x="74332" y="59637"/>
                  </a:cubicBezTo>
                  <a:cubicBezTo>
                    <a:pt x="73373" y="60688"/>
                    <a:pt x="72423" y="61748"/>
                    <a:pt x="71482" y="62816"/>
                  </a:cubicBezTo>
                  <a:cubicBezTo>
                    <a:pt x="71374" y="62940"/>
                    <a:pt x="71481" y="63104"/>
                    <a:pt x="71604" y="63104"/>
                  </a:cubicBezTo>
                  <a:cubicBezTo>
                    <a:pt x="71642" y="63104"/>
                    <a:pt x="71681" y="63089"/>
                    <a:pt x="71716" y="63052"/>
                  </a:cubicBezTo>
                  <a:cubicBezTo>
                    <a:pt x="72920" y="61805"/>
                    <a:pt x="74052" y="60506"/>
                    <a:pt x="75143" y="59175"/>
                  </a:cubicBezTo>
                  <a:cubicBezTo>
                    <a:pt x="75449" y="58875"/>
                    <a:pt x="75738" y="58583"/>
                    <a:pt x="75974" y="58326"/>
                  </a:cubicBezTo>
                  <a:cubicBezTo>
                    <a:pt x="76657" y="57586"/>
                    <a:pt x="76985" y="57303"/>
                    <a:pt x="77089" y="57303"/>
                  </a:cubicBezTo>
                  <a:cubicBezTo>
                    <a:pt x="77292" y="57303"/>
                    <a:pt x="76645" y="58377"/>
                    <a:pt x="76113" y="59239"/>
                  </a:cubicBezTo>
                  <a:cubicBezTo>
                    <a:pt x="76762" y="58208"/>
                    <a:pt x="77698" y="57186"/>
                    <a:pt x="78220" y="55890"/>
                  </a:cubicBezTo>
                  <a:cubicBezTo>
                    <a:pt x="78266" y="55776"/>
                    <a:pt x="78156" y="55681"/>
                    <a:pt x="78050" y="55681"/>
                  </a:cubicBezTo>
                  <a:cubicBezTo>
                    <a:pt x="78009" y="55681"/>
                    <a:pt x="77968" y="55695"/>
                    <a:pt x="77937" y="55728"/>
                  </a:cubicBezTo>
                  <a:cubicBezTo>
                    <a:pt x="77747" y="55930"/>
                    <a:pt x="77562" y="56135"/>
                    <a:pt x="77372" y="56340"/>
                  </a:cubicBezTo>
                  <a:cubicBezTo>
                    <a:pt x="79084" y="54057"/>
                    <a:pt x="80700" y="51698"/>
                    <a:pt x="82300" y="49319"/>
                  </a:cubicBezTo>
                  <a:cubicBezTo>
                    <a:pt x="82385" y="49191"/>
                    <a:pt x="82268" y="49067"/>
                    <a:pt x="82146" y="49067"/>
                  </a:cubicBezTo>
                  <a:cubicBezTo>
                    <a:pt x="82106" y="49067"/>
                    <a:pt x="82065" y="49081"/>
                    <a:pt x="82031" y="49111"/>
                  </a:cubicBezTo>
                  <a:cubicBezTo>
                    <a:pt x="80472" y="50497"/>
                    <a:pt x="79035" y="52015"/>
                    <a:pt x="77741" y="53652"/>
                  </a:cubicBezTo>
                  <a:cubicBezTo>
                    <a:pt x="78529" y="52356"/>
                    <a:pt x="79225" y="51011"/>
                    <a:pt x="79785" y="49590"/>
                  </a:cubicBezTo>
                  <a:cubicBezTo>
                    <a:pt x="79829" y="49482"/>
                    <a:pt x="79723" y="49390"/>
                    <a:pt x="79623" y="49390"/>
                  </a:cubicBezTo>
                  <a:cubicBezTo>
                    <a:pt x="79585" y="49390"/>
                    <a:pt x="79547" y="49403"/>
                    <a:pt x="79520" y="49434"/>
                  </a:cubicBezTo>
                  <a:cubicBezTo>
                    <a:pt x="78370" y="50708"/>
                    <a:pt x="77085" y="51990"/>
                    <a:pt x="76134" y="53374"/>
                  </a:cubicBezTo>
                  <a:lnTo>
                    <a:pt x="76134" y="53374"/>
                  </a:lnTo>
                  <a:cubicBezTo>
                    <a:pt x="77490" y="51398"/>
                    <a:pt x="78922" y="49621"/>
                    <a:pt x="79924" y="47419"/>
                  </a:cubicBezTo>
                  <a:cubicBezTo>
                    <a:pt x="79977" y="47303"/>
                    <a:pt x="79892" y="47185"/>
                    <a:pt x="79787" y="47185"/>
                  </a:cubicBezTo>
                  <a:cubicBezTo>
                    <a:pt x="79752" y="47185"/>
                    <a:pt x="79714" y="47199"/>
                    <a:pt x="79678" y="47232"/>
                  </a:cubicBezTo>
                  <a:cubicBezTo>
                    <a:pt x="78856" y="48000"/>
                    <a:pt x="77398" y="49400"/>
                    <a:pt x="77040" y="49986"/>
                  </a:cubicBezTo>
                  <a:cubicBezTo>
                    <a:pt x="78099" y="48245"/>
                    <a:pt x="79162" y="46813"/>
                    <a:pt x="79782" y="44864"/>
                  </a:cubicBezTo>
                  <a:cubicBezTo>
                    <a:pt x="79816" y="44760"/>
                    <a:pt x="79717" y="44662"/>
                    <a:pt x="79622" y="44662"/>
                  </a:cubicBezTo>
                  <a:cubicBezTo>
                    <a:pt x="79586" y="44662"/>
                    <a:pt x="79550" y="44677"/>
                    <a:pt x="79522" y="44711"/>
                  </a:cubicBezTo>
                  <a:cubicBezTo>
                    <a:pt x="78479" y="46001"/>
                    <a:pt x="78048" y="46490"/>
                    <a:pt x="77983" y="46490"/>
                  </a:cubicBezTo>
                  <a:cubicBezTo>
                    <a:pt x="77838" y="46490"/>
                    <a:pt x="79495" y="44082"/>
                    <a:pt x="80247" y="42699"/>
                  </a:cubicBezTo>
                  <a:cubicBezTo>
                    <a:pt x="80312" y="42581"/>
                    <a:pt x="80208" y="42448"/>
                    <a:pt x="80097" y="42448"/>
                  </a:cubicBezTo>
                  <a:cubicBezTo>
                    <a:pt x="80059" y="42448"/>
                    <a:pt x="80020" y="42463"/>
                    <a:pt x="79987" y="42500"/>
                  </a:cubicBezTo>
                  <a:cubicBezTo>
                    <a:pt x="79234" y="43346"/>
                    <a:pt x="77649" y="45110"/>
                    <a:pt x="77328" y="45566"/>
                  </a:cubicBezTo>
                  <a:cubicBezTo>
                    <a:pt x="78480" y="43926"/>
                    <a:pt x="79528" y="42298"/>
                    <a:pt x="80406" y="40496"/>
                  </a:cubicBezTo>
                  <a:cubicBezTo>
                    <a:pt x="80464" y="40376"/>
                    <a:pt x="80361" y="40236"/>
                    <a:pt x="80253" y="40236"/>
                  </a:cubicBezTo>
                  <a:cubicBezTo>
                    <a:pt x="80215" y="40236"/>
                    <a:pt x="80176" y="40253"/>
                    <a:pt x="80143" y="40294"/>
                  </a:cubicBezTo>
                  <a:cubicBezTo>
                    <a:pt x="79115" y="41567"/>
                    <a:pt x="78093" y="42846"/>
                    <a:pt x="77074" y="44125"/>
                  </a:cubicBezTo>
                  <a:cubicBezTo>
                    <a:pt x="77761" y="43080"/>
                    <a:pt x="78362" y="41974"/>
                    <a:pt x="78830" y="40765"/>
                  </a:cubicBezTo>
                  <a:cubicBezTo>
                    <a:pt x="78871" y="40657"/>
                    <a:pt x="78778" y="40586"/>
                    <a:pt x="78685" y="40586"/>
                  </a:cubicBezTo>
                  <a:cubicBezTo>
                    <a:pt x="78649" y="40586"/>
                    <a:pt x="78613" y="40597"/>
                    <a:pt x="78584" y="40620"/>
                  </a:cubicBezTo>
                  <a:cubicBezTo>
                    <a:pt x="73994" y="44538"/>
                    <a:pt x="70841" y="49657"/>
                    <a:pt x="67293" y="54467"/>
                  </a:cubicBezTo>
                  <a:cubicBezTo>
                    <a:pt x="66167" y="55992"/>
                    <a:pt x="65731" y="56571"/>
                    <a:pt x="65717" y="56571"/>
                  </a:cubicBezTo>
                  <a:cubicBezTo>
                    <a:pt x="65676" y="56571"/>
                    <a:pt x="69073" y="51862"/>
                    <a:pt x="69718" y="50979"/>
                  </a:cubicBezTo>
                  <a:cubicBezTo>
                    <a:pt x="70919" y="49333"/>
                    <a:pt x="72126" y="47694"/>
                    <a:pt x="73327" y="46048"/>
                  </a:cubicBezTo>
                  <a:cubicBezTo>
                    <a:pt x="74984" y="44070"/>
                    <a:pt x="76889" y="42304"/>
                    <a:pt x="77718" y="39818"/>
                  </a:cubicBezTo>
                  <a:cubicBezTo>
                    <a:pt x="77752" y="39716"/>
                    <a:pt x="77670" y="39649"/>
                    <a:pt x="77585" y="39649"/>
                  </a:cubicBezTo>
                  <a:cubicBezTo>
                    <a:pt x="77540" y="39649"/>
                    <a:pt x="77494" y="39668"/>
                    <a:pt x="77464" y="39711"/>
                  </a:cubicBezTo>
                  <a:cubicBezTo>
                    <a:pt x="76020" y="41853"/>
                    <a:pt x="74516" y="43949"/>
                    <a:pt x="73001" y="46039"/>
                  </a:cubicBezTo>
                  <a:cubicBezTo>
                    <a:pt x="72230" y="46960"/>
                    <a:pt x="71456" y="47881"/>
                    <a:pt x="70703" y="48817"/>
                  </a:cubicBezTo>
                  <a:cubicBezTo>
                    <a:pt x="69617" y="50168"/>
                    <a:pt x="68552" y="51536"/>
                    <a:pt x="67481" y="52899"/>
                  </a:cubicBezTo>
                  <a:cubicBezTo>
                    <a:pt x="67173" y="53285"/>
                    <a:pt x="65443" y="55717"/>
                    <a:pt x="65318" y="55717"/>
                  </a:cubicBezTo>
                  <a:cubicBezTo>
                    <a:pt x="65267" y="55717"/>
                    <a:pt x="65482" y="55314"/>
                    <a:pt x="66167" y="54207"/>
                  </a:cubicBezTo>
                  <a:cubicBezTo>
                    <a:pt x="69375" y="49022"/>
                    <a:pt x="74170" y="44752"/>
                    <a:pt x="76459" y="39033"/>
                  </a:cubicBezTo>
                  <a:cubicBezTo>
                    <a:pt x="76503" y="38927"/>
                    <a:pt x="76410" y="38854"/>
                    <a:pt x="76317" y="38854"/>
                  </a:cubicBezTo>
                  <a:cubicBezTo>
                    <a:pt x="76280" y="38854"/>
                    <a:pt x="76243" y="38866"/>
                    <a:pt x="76214" y="38891"/>
                  </a:cubicBezTo>
                  <a:cubicBezTo>
                    <a:pt x="76087" y="39001"/>
                    <a:pt x="75957" y="39122"/>
                    <a:pt x="75830" y="39235"/>
                  </a:cubicBezTo>
                  <a:cubicBezTo>
                    <a:pt x="75897" y="39104"/>
                    <a:pt x="75796" y="38993"/>
                    <a:pt x="75685" y="38993"/>
                  </a:cubicBezTo>
                  <a:cubicBezTo>
                    <a:pt x="75635" y="38993"/>
                    <a:pt x="75583" y="39016"/>
                    <a:pt x="75544" y="39070"/>
                  </a:cubicBezTo>
                  <a:cubicBezTo>
                    <a:pt x="75267" y="39463"/>
                    <a:pt x="74996" y="39858"/>
                    <a:pt x="74718" y="40254"/>
                  </a:cubicBezTo>
                  <a:cubicBezTo>
                    <a:pt x="73616" y="41287"/>
                    <a:pt x="72487" y="42413"/>
                    <a:pt x="71378" y="43620"/>
                  </a:cubicBezTo>
                  <a:cubicBezTo>
                    <a:pt x="72966" y="41527"/>
                    <a:pt x="74528" y="39405"/>
                    <a:pt x="75518" y="36989"/>
                  </a:cubicBezTo>
                  <a:cubicBezTo>
                    <a:pt x="75560" y="36885"/>
                    <a:pt x="75463" y="36802"/>
                    <a:pt x="75368" y="36802"/>
                  </a:cubicBezTo>
                  <a:cubicBezTo>
                    <a:pt x="75331" y="36802"/>
                    <a:pt x="75295" y="36815"/>
                    <a:pt x="75267" y="36844"/>
                  </a:cubicBezTo>
                  <a:cubicBezTo>
                    <a:pt x="74845" y="37283"/>
                    <a:pt x="74450" y="37748"/>
                    <a:pt x="74043" y="38204"/>
                  </a:cubicBezTo>
                  <a:cubicBezTo>
                    <a:pt x="77178" y="33842"/>
                    <a:pt x="80308" y="29474"/>
                    <a:pt x="83426" y="25100"/>
                  </a:cubicBezTo>
                  <a:cubicBezTo>
                    <a:pt x="85083" y="22790"/>
                    <a:pt x="86697" y="20449"/>
                    <a:pt x="88273" y="18082"/>
                  </a:cubicBezTo>
                  <a:cubicBezTo>
                    <a:pt x="88417" y="17865"/>
                    <a:pt x="88914" y="17039"/>
                    <a:pt x="89434" y="16156"/>
                  </a:cubicBezTo>
                  <a:cubicBezTo>
                    <a:pt x="90251" y="15076"/>
                    <a:pt x="90987" y="13936"/>
                    <a:pt x="91633" y="12744"/>
                  </a:cubicBezTo>
                  <a:lnTo>
                    <a:pt x="91633" y="12744"/>
                  </a:lnTo>
                  <a:cubicBezTo>
                    <a:pt x="92023" y="12824"/>
                    <a:pt x="90704" y="15714"/>
                    <a:pt x="90282" y="16488"/>
                  </a:cubicBezTo>
                  <a:cubicBezTo>
                    <a:pt x="89933" y="17126"/>
                    <a:pt x="89535" y="17735"/>
                    <a:pt x="89119" y="18336"/>
                  </a:cubicBezTo>
                  <a:cubicBezTo>
                    <a:pt x="87817" y="19834"/>
                    <a:pt x="86570" y="21387"/>
                    <a:pt x="85438" y="23013"/>
                  </a:cubicBezTo>
                  <a:cubicBezTo>
                    <a:pt x="83356" y="25516"/>
                    <a:pt x="81234" y="27955"/>
                    <a:pt x="79494" y="30730"/>
                  </a:cubicBezTo>
                  <a:cubicBezTo>
                    <a:pt x="79431" y="30830"/>
                    <a:pt x="79522" y="30958"/>
                    <a:pt x="79627" y="30958"/>
                  </a:cubicBezTo>
                  <a:cubicBezTo>
                    <a:pt x="79651" y="30958"/>
                    <a:pt x="79677" y="30951"/>
                    <a:pt x="79701" y="30935"/>
                  </a:cubicBezTo>
                  <a:cubicBezTo>
                    <a:pt x="80518" y="30369"/>
                    <a:pt x="81301" y="29754"/>
                    <a:pt x="82043" y="29093"/>
                  </a:cubicBezTo>
                  <a:lnTo>
                    <a:pt x="82043" y="29093"/>
                  </a:lnTo>
                  <a:cubicBezTo>
                    <a:pt x="81858" y="29540"/>
                    <a:pt x="81682" y="29991"/>
                    <a:pt x="81520" y="30450"/>
                  </a:cubicBezTo>
                  <a:cubicBezTo>
                    <a:pt x="81486" y="30545"/>
                    <a:pt x="81580" y="30652"/>
                    <a:pt x="81677" y="30652"/>
                  </a:cubicBezTo>
                  <a:cubicBezTo>
                    <a:pt x="81703" y="30652"/>
                    <a:pt x="81730" y="30644"/>
                    <a:pt x="81754" y="30626"/>
                  </a:cubicBezTo>
                  <a:cubicBezTo>
                    <a:pt x="82375" y="30155"/>
                    <a:pt x="82967" y="29656"/>
                    <a:pt x="83535" y="29139"/>
                  </a:cubicBezTo>
                  <a:lnTo>
                    <a:pt x="83535" y="29139"/>
                  </a:lnTo>
                  <a:cubicBezTo>
                    <a:pt x="83189" y="29817"/>
                    <a:pt x="82886" y="30519"/>
                    <a:pt x="82626" y="31238"/>
                  </a:cubicBezTo>
                  <a:cubicBezTo>
                    <a:pt x="82586" y="31346"/>
                    <a:pt x="82683" y="31430"/>
                    <a:pt x="82780" y="31430"/>
                  </a:cubicBezTo>
                  <a:cubicBezTo>
                    <a:pt x="82818" y="31430"/>
                    <a:pt x="82856" y="31417"/>
                    <a:pt x="82886" y="31388"/>
                  </a:cubicBezTo>
                  <a:cubicBezTo>
                    <a:pt x="83258" y="31015"/>
                    <a:pt x="83631" y="30640"/>
                    <a:pt x="84003" y="30265"/>
                  </a:cubicBezTo>
                  <a:lnTo>
                    <a:pt x="84003" y="30265"/>
                  </a:lnTo>
                  <a:cubicBezTo>
                    <a:pt x="83908" y="30481"/>
                    <a:pt x="83807" y="30698"/>
                    <a:pt x="83726" y="30920"/>
                  </a:cubicBezTo>
                  <a:cubicBezTo>
                    <a:pt x="83685" y="31038"/>
                    <a:pt x="83782" y="31114"/>
                    <a:pt x="83881" y="31114"/>
                  </a:cubicBezTo>
                  <a:cubicBezTo>
                    <a:pt x="83921" y="31114"/>
                    <a:pt x="83960" y="31102"/>
                    <a:pt x="83992" y="31076"/>
                  </a:cubicBezTo>
                  <a:cubicBezTo>
                    <a:pt x="88712" y="27095"/>
                    <a:pt x="91850" y="21812"/>
                    <a:pt x="95877" y="17198"/>
                  </a:cubicBezTo>
                  <a:lnTo>
                    <a:pt x="95877" y="17198"/>
                  </a:lnTo>
                  <a:cubicBezTo>
                    <a:pt x="94113" y="19219"/>
                    <a:pt x="92491" y="22279"/>
                    <a:pt x="90634" y="24531"/>
                  </a:cubicBezTo>
                  <a:cubicBezTo>
                    <a:pt x="88686" y="26899"/>
                    <a:pt x="86682" y="29214"/>
                    <a:pt x="84840" y="31668"/>
                  </a:cubicBezTo>
                  <a:cubicBezTo>
                    <a:pt x="84757" y="31779"/>
                    <a:pt x="84877" y="31911"/>
                    <a:pt x="84991" y="31911"/>
                  </a:cubicBezTo>
                  <a:cubicBezTo>
                    <a:pt x="85029" y="31911"/>
                    <a:pt x="85065" y="31897"/>
                    <a:pt x="85094" y="31864"/>
                  </a:cubicBezTo>
                  <a:cubicBezTo>
                    <a:pt x="87294" y="29370"/>
                    <a:pt x="89353" y="26771"/>
                    <a:pt x="91394" y="24147"/>
                  </a:cubicBezTo>
                  <a:cubicBezTo>
                    <a:pt x="92107" y="23232"/>
                    <a:pt x="92982" y="22291"/>
                    <a:pt x="93848" y="21327"/>
                  </a:cubicBezTo>
                  <a:lnTo>
                    <a:pt x="93848" y="21327"/>
                  </a:lnTo>
                  <a:cubicBezTo>
                    <a:pt x="92777" y="22735"/>
                    <a:pt x="91801" y="24216"/>
                    <a:pt x="90932" y="25758"/>
                  </a:cubicBezTo>
                  <a:cubicBezTo>
                    <a:pt x="89298" y="27788"/>
                    <a:pt x="87661" y="29814"/>
                    <a:pt x="86258" y="31983"/>
                  </a:cubicBezTo>
                  <a:cubicBezTo>
                    <a:pt x="86180" y="32101"/>
                    <a:pt x="86288" y="32225"/>
                    <a:pt x="86401" y="32225"/>
                  </a:cubicBezTo>
                  <a:cubicBezTo>
                    <a:pt x="86439" y="32225"/>
                    <a:pt x="86477" y="32211"/>
                    <a:pt x="86509" y="32179"/>
                  </a:cubicBezTo>
                  <a:cubicBezTo>
                    <a:pt x="88224" y="30487"/>
                    <a:pt x="89820" y="28709"/>
                    <a:pt x="91368" y="26884"/>
                  </a:cubicBezTo>
                  <a:cubicBezTo>
                    <a:pt x="92193" y="26307"/>
                    <a:pt x="92985" y="25698"/>
                    <a:pt x="93721" y="25025"/>
                  </a:cubicBezTo>
                  <a:lnTo>
                    <a:pt x="93721" y="25025"/>
                  </a:lnTo>
                  <a:cubicBezTo>
                    <a:pt x="93253" y="25692"/>
                    <a:pt x="92806" y="26376"/>
                    <a:pt x="92390" y="27095"/>
                  </a:cubicBezTo>
                  <a:cubicBezTo>
                    <a:pt x="92312" y="27231"/>
                    <a:pt x="92421" y="27347"/>
                    <a:pt x="92543" y="27347"/>
                  </a:cubicBezTo>
                  <a:cubicBezTo>
                    <a:pt x="92583" y="27347"/>
                    <a:pt x="92625" y="27334"/>
                    <a:pt x="92661" y="27306"/>
                  </a:cubicBezTo>
                  <a:cubicBezTo>
                    <a:pt x="93819" y="26388"/>
                    <a:pt x="94927" y="25406"/>
                    <a:pt x="95981" y="24364"/>
                  </a:cubicBezTo>
                  <a:lnTo>
                    <a:pt x="95981" y="24364"/>
                  </a:lnTo>
                  <a:cubicBezTo>
                    <a:pt x="95187" y="25366"/>
                    <a:pt x="94405" y="26376"/>
                    <a:pt x="93654" y="27412"/>
                  </a:cubicBezTo>
                  <a:cubicBezTo>
                    <a:pt x="93577" y="27523"/>
                    <a:pt x="93689" y="27668"/>
                    <a:pt x="93805" y="27668"/>
                  </a:cubicBezTo>
                  <a:cubicBezTo>
                    <a:pt x="93831" y="27668"/>
                    <a:pt x="93858" y="27660"/>
                    <a:pt x="93882" y="27643"/>
                  </a:cubicBezTo>
                  <a:cubicBezTo>
                    <a:pt x="94538" y="27190"/>
                    <a:pt x="95164" y="26705"/>
                    <a:pt x="95770" y="26200"/>
                  </a:cubicBezTo>
                  <a:lnTo>
                    <a:pt x="95770" y="26200"/>
                  </a:lnTo>
                  <a:cubicBezTo>
                    <a:pt x="95641" y="26393"/>
                    <a:pt x="95508" y="26581"/>
                    <a:pt x="95381" y="26777"/>
                  </a:cubicBezTo>
                  <a:cubicBezTo>
                    <a:pt x="95301" y="26907"/>
                    <a:pt x="95415" y="27035"/>
                    <a:pt x="95537" y="27035"/>
                  </a:cubicBezTo>
                  <a:cubicBezTo>
                    <a:pt x="95578" y="27035"/>
                    <a:pt x="95620" y="27021"/>
                    <a:pt x="95655" y="26988"/>
                  </a:cubicBezTo>
                  <a:cubicBezTo>
                    <a:pt x="97041" y="25698"/>
                    <a:pt x="98213" y="24237"/>
                    <a:pt x="99316" y="22721"/>
                  </a:cubicBezTo>
                  <a:cubicBezTo>
                    <a:pt x="101533" y="20227"/>
                    <a:pt x="103470" y="17458"/>
                    <a:pt x="105373" y="14718"/>
                  </a:cubicBezTo>
                  <a:cubicBezTo>
                    <a:pt x="105757" y="14325"/>
                    <a:pt x="105964" y="14167"/>
                    <a:pt x="106050" y="14167"/>
                  </a:cubicBezTo>
                  <a:cubicBezTo>
                    <a:pt x="106391" y="14167"/>
                    <a:pt x="104797" y="16674"/>
                    <a:pt x="104723" y="16782"/>
                  </a:cubicBezTo>
                  <a:cubicBezTo>
                    <a:pt x="103655" y="18370"/>
                    <a:pt x="102312" y="19814"/>
                    <a:pt x="101045" y="21249"/>
                  </a:cubicBezTo>
                  <a:cubicBezTo>
                    <a:pt x="99102" y="23449"/>
                    <a:pt x="97188" y="25605"/>
                    <a:pt x="95540" y="28036"/>
                  </a:cubicBezTo>
                  <a:cubicBezTo>
                    <a:pt x="95453" y="28164"/>
                    <a:pt x="95574" y="28300"/>
                    <a:pt x="95698" y="28300"/>
                  </a:cubicBezTo>
                  <a:cubicBezTo>
                    <a:pt x="95739" y="28300"/>
                    <a:pt x="95780" y="28285"/>
                    <a:pt x="95814" y="28250"/>
                  </a:cubicBezTo>
                  <a:cubicBezTo>
                    <a:pt x="98914" y="25083"/>
                    <a:pt x="101775" y="21711"/>
                    <a:pt x="104648" y="18336"/>
                  </a:cubicBezTo>
                  <a:cubicBezTo>
                    <a:pt x="104978" y="17948"/>
                    <a:pt x="106705" y="15615"/>
                    <a:pt x="106899" y="15615"/>
                  </a:cubicBezTo>
                  <a:cubicBezTo>
                    <a:pt x="106971" y="15615"/>
                    <a:pt x="106831" y="15937"/>
                    <a:pt x="106328" y="16803"/>
                  </a:cubicBezTo>
                  <a:cubicBezTo>
                    <a:pt x="106178" y="17063"/>
                    <a:pt x="106002" y="17305"/>
                    <a:pt x="105840" y="17559"/>
                  </a:cubicBezTo>
                  <a:cubicBezTo>
                    <a:pt x="103135" y="20388"/>
                    <a:pt x="100843" y="23639"/>
                    <a:pt x="98305" y="26601"/>
                  </a:cubicBezTo>
                  <a:cubicBezTo>
                    <a:pt x="96175" y="29081"/>
                    <a:pt x="94067" y="31555"/>
                    <a:pt x="92095" y="34133"/>
                  </a:cubicBezTo>
                  <a:cubicBezTo>
                    <a:pt x="91963" y="34286"/>
                    <a:pt x="91835" y="34442"/>
                    <a:pt x="91703" y="34595"/>
                  </a:cubicBezTo>
                  <a:cubicBezTo>
                    <a:pt x="91356" y="34997"/>
                    <a:pt x="89555" y="37434"/>
                    <a:pt x="89352" y="37434"/>
                  </a:cubicBezTo>
                  <a:cubicBezTo>
                    <a:pt x="89278" y="37434"/>
                    <a:pt x="89419" y="37107"/>
                    <a:pt x="89924" y="36232"/>
                  </a:cubicBezTo>
                  <a:cubicBezTo>
                    <a:pt x="91371" y="33729"/>
                    <a:pt x="93530" y="31607"/>
                    <a:pt x="95499" y="29508"/>
                  </a:cubicBezTo>
                  <a:cubicBezTo>
                    <a:pt x="95617" y="29384"/>
                    <a:pt x="95499" y="29210"/>
                    <a:pt x="95367" y="29210"/>
                  </a:cubicBezTo>
                  <a:cubicBezTo>
                    <a:pt x="95327" y="29210"/>
                    <a:pt x="95287" y="29226"/>
                    <a:pt x="95251" y="29263"/>
                  </a:cubicBezTo>
                  <a:cubicBezTo>
                    <a:pt x="93282" y="31345"/>
                    <a:pt x="91264" y="33363"/>
                    <a:pt x="89428" y="35565"/>
                  </a:cubicBezTo>
                  <a:cubicBezTo>
                    <a:pt x="89320" y="35693"/>
                    <a:pt x="89434" y="35864"/>
                    <a:pt x="89556" y="35864"/>
                  </a:cubicBezTo>
                  <a:cubicBezTo>
                    <a:pt x="89595" y="35864"/>
                    <a:pt x="89634" y="35848"/>
                    <a:pt x="89667" y="35808"/>
                  </a:cubicBezTo>
                  <a:cubicBezTo>
                    <a:pt x="89901" y="35528"/>
                    <a:pt x="90144" y="35262"/>
                    <a:pt x="90380" y="34988"/>
                  </a:cubicBezTo>
                  <a:lnTo>
                    <a:pt x="90380" y="34988"/>
                  </a:lnTo>
                  <a:cubicBezTo>
                    <a:pt x="89595" y="36125"/>
                    <a:pt x="88888" y="37315"/>
                    <a:pt x="88290" y="38588"/>
                  </a:cubicBezTo>
                  <a:cubicBezTo>
                    <a:pt x="88230" y="38717"/>
                    <a:pt x="88337" y="38866"/>
                    <a:pt x="88453" y="38866"/>
                  </a:cubicBezTo>
                  <a:cubicBezTo>
                    <a:pt x="88493" y="38866"/>
                    <a:pt x="88535" y="38848"/>
                    <a:pt x="88570" y="38805"/>
                  </a:cubicBezTo>
                  <a:cubicBezTo>
                    <a:pt x="88925" y="38383"/>
                    <a:pt x="89280" y="37956"/>
                    <a:pt x="89636" y="37531"/>
                  </a:cubicBezTo>
                  <a:lnTo>
                    <a:pt x="89636" y="37531"/>
                  </a:lnTo>
                  <a:cubicBezTo>
                    <a:pt x="89145" y="38253"/>
                    <a:pt x="88663" y="38984"/>
                    <a:pt x="88201" y="39731"/>
                  </a:cubicBezTo>
                  <a:cubicBezTo>
                    <a:pt x="88161" y="39796"/>
                    <a:pt x="88220" y="39885"/>
                    <a:pt x="88287" y="39885"/>
                  </a:cubicBezTo>
                  <a:cubicBezTo>
                    <a:pt x="88303" y="39885"/>
                    <a:pt x="88320" y="39880"/>
                    <a:pt x="88336" y="39867"/>
                  </a:cubicBezTo>
                  <a:lnTo>
                    <a:pt x="88772" y="39535"/>
                  </a:lnTo>
                  <a:cubicBezTo>
                    <a:pt x="88807" y="39592"/>
                    <a:pt x="88871" y="39633"/>
                    <a:pt x="88934" y="39633"/>
                  </a:cubicBezTo>
                  <a:cubicBezTo>
                    <a:pt x="88970" y="39633"/>
                    <a:pt x="89006" y="39620"/>
                    <a:pt x="89035" y="39587"/>
                  </a:cubicBezTo>
                  <a:cubicBezTo>
                    <a:pt x="92185" y="36134"/>
                    <a:pt x="95228" y="32597"/>
                    <a:pt x="98369" y="29139"/>
                  </a:cubicBezTo>
                  <a:lnTo>
                    <a:pt x="98369" y="29139"/>
                  </a:lnTo>
                  <a:cubicBezTo>
                    <a:pt x="97765" y="29970"/>
                    <a:pt x="97223" y="30845"/>
                    <a:pt x="96801" y="31818"/>
                  </a:cubicBezTo>
                  <a:cubicBezTo>
                    <a:pt x="96749" y="31939"/>
                    <a:pt x="96810" y="32072"/>
                    <a:pt x="96951" y="32078"/>
                  </a:cubicBezTo>
                  <a:cubicBezTo>
                    <a:pt x="96985" y="32079"/>
                    <a:pt x="97018" y="32080"/>
                    <a:pt x="97052" y="32080"/>
                  </a:cubicBezTo>
                  <a:cubicBezTo>
                    <a:pt x="97218" y="32080"/>
                    <a:pt x="97386" y="32062"/>
                    <a:pt x="97549" y="32029"/>
                  </a:cubicBezTo>
                  <a:lnTo>
                    <a:pt x="97549" y="32029"/>
                  </a:lnTo>
                  <a:cubicBezTo>
                    <a:pt x="96524" y="33259"/>
                    <a:pt x="95514" y="34497"/>
                    <a:pt x="94509" y="35747"/>
                  </a:cubicBezTo>
                  <a:cubicBezTo>
                    <a:pt x="93856" y="36564"/>
                    <a:pt x="92875" y="37407"/>
                    <a:pt x="91965" y="38276"/>
                  </a:cubicBezTo>
                  <a:cubicBezTo>
                    <a:pt x="93406" y="36195"/>
                    <a:pt x="94994" y="34200"/>
                    <a:pt x="96455" y="32144"/>
                  </a:cubicBezTo>
                  <a:cubicBezTo>
                    <a:pt x="96533" y="32035"/>
                    <a:pt x="96421" y="31907"/>
                    <a:pt x="96311" y="31907"/>
                  </a:cubicBezTo>
                  <a:cubicBezTo>
                    <a:pt x="96275" y="31907"/>
                    <a:pt x="96239" y="31921"/>
                    <a:pt x="96209" y="31954"/>
                  </a:cubicBezTo>
                  <a:cubicBezTo>
                    <a:pt x="93498" y="34991"/>
                    <a:pt x="90889" y="38048"/>
                    <a:pt x="88625" y="41435"/>
                  </a:cubicBezTo>
                  <a:cubicBezTo>
                    <a:pt x="88547" y="41550"/>
                    <a:pt x="88656" y="41669"/>
                    <a:pt x="88768" y="41669"/>
                  </a:cubicBezTo>
                  <a:cubicBezTo>
                    <a:pt x="88804" y="41669"/>
                    <a:pt x="88840" y="41657"/>
                    <a:pt x="88871" y="41628"/>
                  </a:cubicBezTo>
                  <a:lnTo>
                    <a:pt x="89410" y="41123"/>
                  </a:lnTo>
                  <a:lnTo>
                    <a:pt x="89410" y="41123"/>
                  </a:lnTo>
                  <a:cubicBezTo>
                    <a:pt x="89346" y="41241"/>
                    <a:pt x="89442" y="41358"/>
                    <a:pt x="89550" y="41358"/>
                  </a:cubicBezTo>
                  <a:cubicBezTo>
                    <a:pt x="89587" y="41358"/>
                    <a:pt x="89625" y="41345"/>
                    <a:pt x="89659" y="41313"/>
                  </a:cubicBezTo>
                  <a:lnTo>
                    <a:pt x="89685" y="41290"/>
                  </a:lnTo>
                  <a:lnTo>
                    <a:pt x="89685" y="41290"/>
                  </a:lnTo>
                  <a:cubicBezTo>
                    <a:pt x="89370" y="41816"/>
                    <a:pt x="89067" y="42335"/>
                    <a:pt x="88778" y="42852"/>
                  </a:cubicBezTo>
                  <a:cubicBezTo>
                    <a:pt x="88716" y="42968"/>
                    <a:pt x="88817" y="43097"/>
                    <a:pt x="88923" y="43097"/>
                  </a:cubicBezTo>
                  <a:cubicBezTo>
                    <a:pt x="88960" y="43097"/>
                    <a:pt x="88998" y="43082"/>
                    <a:pt x="89029" y="43046"/>
                  </a:cubicBezTo>
                  <a:cubicBezTo>
                    <a:pt x="89664" y="42324"/>
                    <a:pt x="90323" y="41628"/>
                    <a:pt x="90972" y="40924"/>
                  </a:cubicBezTo>
                  <a:lnTo>
                    <a:pt x="90972" y="40924"/>
                  </a:lnTo>
                  <a:cubicBezTo>
                    <a:pt x="90008" y="42197"/>
                    <a:pt x="89119" y="43525"/>
                    <a:pt x="88305" y="44899"/>
                  </a:cubicBezTo>
                  <a:cubicBezTo>
                    <a:pt x="88236" y="45020"/>
                    <a:pt x="88339" y="45142"/>
                    <a:pt x="88450" y="45142"/>
                  </a:cubicBezTo>
                  <a:cubicBezTo>
                    <a:pt x="88488" y="45142"/>
                    <a:pt x="88526" y="45128"/>
                    <a:pt x="88559" y="45095"/>
                  </a:cubicBezTo>
                  <a:cubicBezTo>
                    <a:pt x="90009" y="43660"/>
                    <a:pt x="91324" y="42117"/>
                    <a:pt x="92667" y="40580"/>
                  </a:cubicBezTo>
                  <a:lnTo>
                    <a:pt x="92667" y="40580"/>
                  </a:lnTo>
                  <a:cubicBezTo>
                    <a:pt x="91520" y="41894"/>
                    <a:pt x="90231" y="43807"/>
                    <a:pt x="89093" y="45375"/>
                  </a:cubicBezTo>
                  <a:cubicBezTo>
                    <a:pt x="89012" y="45489"/>
                    <a:pt x="89127" y="45618"/>
                    <a:pt x="89242" y="45618"/>
                  </a:cubicBezTo>
                  <a:cubicBezTo>
                    <a:pt x="89279" y="45618"/>
                    <a:pt x="89316" y="45604"/>
                    <a:pt x="89347" y="45572"/>
                  </a:cubicBezTo>
                  <a:cubicBezTo>
                    <a:pt x="89578" y="45323"/>
                    <a:pt x="90848" y="43938"/>
                    <a:pt x="91544" y="43080"/>
                  </a:cubicBezTo>
                  <a:cubicBezTo>
                    <a:pt x="92104" y="42636"/>
                    <a:pt x="92632" y="42151"/>
                    <a:pt x="93126" y="41631"/>
                  </a:cubicBezTo>
                  <a:cubicBezTo>
                    <a:pt x="93243" y="41517"/>
                    <a:pt x="93133" y="41359"/>
                    <a:pt x="93006" y="41359"/>
                  </a:cubicBezTo>
                  <a:cubicBezTo>
                    <a:pt x="92970" y="41359"/>
                    <a:pt x="92932" y="41372"/>
                    <a:pt x="92898" y="41403"/>
                  </a:cubicBezTo>
                  <a:cubicBezTo>
                    <a:pt x="92595" y="41671"/>
                    <a:pt x="92228" y="42050"/>
                    <a:pt x="91861" y="42445"/>
                  </a:cubicBezTo>
                  <a:cubicBezTo>
                    <a:pt x="91694" y="42555"/>
                    <a:pt x="91532" y="42673"/>
                    <a:pt x="91382" y="42800"/>
                  </a:cubicBezTo>
                  <a:cubicBezTo>
                    <a:pt x="92211" y="41689"/>
                    <a:pt x="93036" y="40583"/>
                    <a:pt x="93781" y="39393"/>
                  </a:cubicBezTo>
                  <a:cubicBezTo>
                    <a:pt x="93855" y="39277"/>
                    <a:pt x="93747" y="39150"/>
                    <a:pt x="93634" y="39150"/>
                  </a:cubicBezTo>
                  <a:cubicBezTo>
                    <a:pt x="93597" y="39150"/>
                    <a:pt x="93559" y="39164"/>
                    <a:pt x="93527" y="39197"/>
                  </a:cubicBezTo>
                  <a:cubicBezTo>
                    <a:pt x="92269" y="40534"/>
                    <a:pt x="90222" y="42283"/>
                    <a:pt x="89361" y="43741"/>
                  </a:cubicBezTo>
                  <a:cubicBezTo>
                    <a:pt x="90900" y="41131"/>
                    <a:pt x="93022" y="38856"/>
                    <a:pt x="95017" y="36590"/>
                  </a:cubicBezTo>
                  <a:cubicBezTo>
                    <a:pt x="95121" y="36473"/>
                    <a:pt x="95015" y="36314"/>
                    <a:pt x="94896" y="36314"/>
                  </a:cubicBezTo>
                  <a:cubicBezTo>
                    <a:pt x="94860" y="36314"/>
                    <a:pt x="94822" y="36329"/>
                    <a:pt x="94789" y="36365"/>
                  </a:cubicBezTo>
                  <a:cubicBezTo>
                    <a:pt x="93576" y="37656"/>
                    <a:pt x="92358" y="38946"/>
                    <a:pt x="91137" y="40231"/>
                  </a:cubicBezTo>
                  <a:cubicBezTo>
                    <a:pt x="90408" y="41004"/>
                    <a:pt x="89957" y="41554"/>
                    <a:pt x="89906" y="41554"/>
                  </a:cubicBezTo>
                  <a:cubicBezTo>
                    <a:pt x="89869" y="41554"/>
                    <a:pt x="90050" y="41254"/>
                    <a:pt x="90499" y="40522"/>
                  </a:cubicBezTo>
                  <a:cubicBezTo>
                    <a:pt x="93308" y="37858"/>
                    <a:pt x="95742" y="34829"/>
                    <a:pt x="98201" y="31830"/>
                  </a:cubicBezTo>
                  <a:cubicBezTo>
                    <a:pt x="98245" y="31812"/>
                    <a:pt x="98288" y="31792"/>
                    <a:pt x="98331" y="31769"/>
                  </a:cubicBezTo>
                  <a:cubicBezTo>
                    <a:pt x="98342" y="31787"/>
                    <a:pt x="98360" y="31801"/>
                    <a:pt x="98379" y="31801"/>
                  </a:cubicBezTo>
                  <a:cubicBezTo>
                    <a:pt x="98391" y="31801"/>
                    <a:pt x="98404" y="31795"/>
                    <a:pt x="98415" y="31780"/>
                  </a:cubicBezTo>
                  <a:cubicBezTo>
                    <a:pt x="98444" y="31743"/>
                    <a:pt x="98467" y="31714"/>
                    <a:pt x="98493" y="31679"/>
                  </a:cubicBezTo>
                  <a:cubicBezTo>
                    <a:pt x="100153" y="30738"/>
                    <a:pt x="101400" y="28377"/>
                    <a:pt x="102523" y="27161"/>
                  </a:cubicBezTo>
                  <a:cubicBezTo>
                    <a:pt x="103996" y="25565"/>
                    <a:pt x="105321" y="23827"/>
                    <a:pt x="106724" y="22170"/>
                  </a:cubicBezTo>
                  <a:cubicBezTo>
                    <a:pt x="107431" y="21335"/>
                    <a:pt x="108182" y="20553"/>
                    <a:pt x="108950" y="19776"/>
                  </a:cubicBezTo>
                  <a:cubicBezTo>
                    <a:pt x="108976" y="19747"/>
                    <a:pt x="108996" y="19730"/>
                    <a:pt x="109022" y="19704"/>
                  </a:cubicBezTo>
                  <a:lnTo>
                    <a:pt x="109022" y="19704"/>
                  </a:lnTo>
                  <a:cubicBezTo>
                    <a:pt x="106767" y="24274"/>
                    <a:pt x="102292" y="27586"/>
                    <a:pt x="99321" y="31665"/>
                  </a:cubicBezTo>
                  <a:cubicBezTo>
                    <a:pt x="99235" y="31784"/>
                    <a:pt x="99360" y="31925"/>
                    <a:pt x="99480" y="31925"/>
                  </a:cubicBezTo>
                  <a:cubicBezTo>
                    <a:pt x="99520" y="31925"/>
                    <a:pt x="99559" y="31909"/>
                    <a:pt x="99590" y="31873"/>
                  </a:cubicBezTo>
                  <a:cubicBezTo>
                    <a:pt x="101241" y="29933"/>
                    <a:pt x="102948" y="28045"/>
                    <a:pt x="104662" y="26159"/>
                  </a:cubicBezTo>
                  <a:cubicBezTo>
                    <a:pt x="105272" y="25493"/>
                    <a:pt x="106112" y="24569"/>
                    <a:pt x="106588" y="23902"/>
                  </a:cubicBezTo>
                  <a:lnTo>
                    <a:pt x="106588" y="23902"/>
                  </a:lnTo>
                  <a:cubicBezTo>
                    <a:pt x="105849" y="25057"/>
                    <a:pt x="105035" y="26165"/>
                    <a:pt x="104206" y="27257"/>
                  </a:cubicBezTo>
                  <a:cubicBezTo>
                    <a:pt x="104112" y="27382"/>
                    <a:pt x="104236" y="27505"/>
                    <a:pt x="104362" y="27505"/>
                  </a:cubicBezTo>
                  <a:cubicBezTo>
                    <a:pt x="104402" y="27505"/>
                    <a:pt x="104442" y="27493"/>
                    <a:pt x="104475" y="27464"/>
                  </a:cubicBezTo>
                  <a:cubicBezTo>
                    <a:pt x="104949" y="27052"/>
                    <a:pt x="106133" y="25638"/>
                    <a:pt x="106351" y="25638"/>
                  </a:cubicBezTo>
                  <a:cubicBezTo>
                    <a:pt x="106458" y="25638"/>
                    <a:pt x="106333" y="25978"/>
                    <a:pt x="105780" y="26942"/>
                  </a:cubicBezTo>
                  <a:cubicBezTo>
                    <a:pt x="105704" y="27074"/>
                    <a:pt x="105812" y="27192"/>
                    <a:pt x="105933" y="27192"/>
                  </a:cubicBezTo>
                  <a:cubicBezTo>
                    <a:pt x="105973" y="27192"/>
                    <a:pt x="106015" y="27179"/>
                    <a:pt x="106051" y="27150"/>
                  </a:cubicBezTo>
                  <a:cubicBezTo>
                    <a:pt x="106351" y="26899"/>
                    <a:pt x="106268" y="26974"/>
                    <a:pt x="106516" y="26621"/>
                  </a:cubicBezTo>
                  <a:cubicBezTo>
                    <a:pt x="106583" y="26528"/>
                    <a:pt x="106489" y="26421"/>
                    <a:pt x="106394" y="26421"/>
                  </a:cubicBezTo>
                  <a:cubicBezTo>
                    <a:pt x="106364" y="26421"/>
                    <a:pt x="106333" y="26433"/>
                    <a:pt x="106308" y="26460"/>
                  </a:cubicBezTo>
                  <a:cubicBezTo>
                    <a:pt x="106597" y="26142"/>
                    <a:pt x="106833" y="25516"/>
                    <a:pt x="107038" y="25025"/>
                  </a:cubicBezTo>
                  <a:cubicBezTo>
                    <a:pt x="107089" y="24906"/>
                    <a:pt x="106976" y="24813"/>
                    <a:pt x="106867" y="24813"/>
                  </a:cubicBezTo>
                  <a:cubicBezTo>
                    <a:pt x="106825" y="24813"/>
                    <a:pt x="106784" y="24826"/>
                    <a:pt x="106753" y="24857"/>
                  </a:cubicBezTo>
                  <a:cubicBezTo>
                    <a:pt x="106357" y="25259"/>
                    <a:pt x="105956" y="25651"/>
                    <a:pt x="105552" y="26041"/>
                  </a:cubicBezTo>
                  <a:cubicBezTo>
                    <a:pt x="105537" y="26050"/>
                    <a:pt x="105526" y="26058"/>
                    <a:pt x="105511" y="26070"/>
                  </a:cubicBezTo>
                  <a:cubicBezTo>
                    <a:pt x="106268" y="25031"/>
                    <a:pt x="106975" y="23954"/>
                    <a:pt x="107651" y="22862"/>
                  </a:cubicBezTo>
                  <a:cubicBezTo>
                    <a:pt x="107723" y="22744"/>
                    <a:pt x="107625" y="22623"/>
                    <a:pt x="107515" y="22608"/>
                  </a:cubicBezTo>
                  <a:cubicBezTo>
                    <a:pt x="108341" y="21511"/>
                    <a:pt x="109065" y="20351"/>
                    <a:pt x="109643" y="19101"/>
                  </a:cubicBezTo>
                  <a:cubicBezTo>
                    <a:pt x="109886" y="18880"/>
                    <a:pt x="110021" y="18784"/>
                    <a:pt x="110077" y="18784"/>
                  </a:cubicBezTo>
                  <a:cubicBezTo>
                    <a:pt x="110261" y="18784"/>
                    <a:pt x="109590" y="19813"/>
                    <a:pt x="109085" y="20795"/>
                  </a:cubicBezTo>
                  <a:cubicBezTo>
                    <a:pt x="109012" y="20927"/>
                    <a:pt x="109121" y="21059"/>
                    <a:pt x="109242" y="21059"/>
                  </a:cubicBezTo>
                  <a:cubicBezTo>
                    <a:pt x="109283" y="21059"/>
                    <a:pt x="109325" y="21044"/>
                    <a:pt x="109363" y="21009"/>
                  </a:cubicBezTo>
                  <a:cubicBezTo>
                    <a:pt x="110396" y="20056"/>
                    <a:pt x="110946" y="19490"/>
                    <a:pt x="111018" y="19490"/>
                  </a:cubicBezTo>
                  <a:cubicBezTo>
                    <a:pt x="111084" y="19490"/>
                    <a:pt x="110740" y="19976"/>
                    <a:pt x="109992" y="21090"/>
                  </a:cubicBezTo>
                  <a:cubicBezTo>
                    <a:pt x="109946" y="21070"/>
                    <a:pt x="109908" y="21055"/>
                    <a:pt x="109856" y="21035"/>
                  </a:cubicBezTo>
                  <a:cubicBezTo>
                    <a:pt x="109844" y="21030"/>
                    <a:pt x="109832" y="21027"/>
                    <a:pt x="109820" y="21027"/>
                  </a:cubicBezTo>
                  <a:cubicBezTo>
                    <a:pt x="109725" y="21027"/>
                    <a:pt x="109669" y="21194"/>
                    <a:pt x="109772" y="21240"/>
                  </a:cubicBezTo>
                  <a:cubicBezTo>
                    <a:pt x="109798" y="21252"/>
                    <a:pt x="109833" y="21275"/>
                    <a:pt x="109868" y="21292"/>
                  </a:cubicBezTo>
                  <a:cubicBezTo>
                    <a:pt x="109806" y="21416"/>
                    <a:pt x="109915" y="21527"/>
                    <a:pt x="110032" y="21527"/>
                  </a:cubicBezTo>
                  <a:cubicBezTo>
                    <a:pt x="110073" y="21527"/>
                    <a:pt x="110115" y="21514"/>
                    <a:pt x="110151" y="21483"/>
                  </a:cubicBezTo>
                  <a:lnTo>
                    <a:pt x="110159" y="21477"/>
                  </a:lnTo>
                  <a:cubicBezTo>
                    <a:pt x="111055" y="22101"/>
                    <a:pt x="112684" y="23551"/>
                    <a:pt x="113576" y="23551"/>
                  </a:cubicBezTo>
                  <a:cubicBezTo>
                    <a:pt x="113682" y="23551"/>
                    <a:pt x="113778" y="23531"/>
                    <a:pt x="113860" y="23486"/>
                  </a:cubicBezTo>
                  <a:cubicBezTo>
                    <a:pt x="114481" y="23145"/>
                    <a:pt x="115922" y="22496"/>
                    <a:pt x="115417" y="21445"/>
                  </a:cubicBezTo>
                  <a:cubicBezTo>
                    <a:pt x="114395" y="19320"/>
                    <a:pt x="111860" y="18024"/>
                    <a:pt x="110376" y="16208"/>
                  </a:cubicBezTo>
                  <a:cubicBezTo>
                    <a:pt x="109075" y="14616"/>
                    <a:pt x="106938" y="11528"/>
                    <a:pt x="104501" y="11528"/>
                  </a:cubicBezTo>
                  <a:cubicBezTo>
                    <a:pt x="104494" y="11528"/>
                    <a:pt x="104487" y="11528"/>
                    <a:pt x="104481" y="11528"/>
                  </a:cubicBezTo>
                  <a:cubicBezTo>
                    <a:pt x="103173" y="11537"/>
                    <a:pt x="102968" y="12308"/>
                    <a:pt x="102393" y="13436"/>
                  </a:cubicBezTo>
                  <a:cubicBezTo>
                    <a:pt x="101555" y="15087"/>
                    <a:pt x="99546" y="15250"/>
                    <a:pt x="97834" y="15250"/>
                  </a:cubicBezTo>
                  <a:cubicBezTo>
                    <a:pt x="97453" y="15250"/>
                    <a:pt x="97087" y="15242"/>
                    <a:pt x="96752" y="15241"/>
                  </a:cubicBezTo>
                  <a:cubicBezTo>
                    <a:pt x="93882" y="15229"/>
                    <a:pt x="93571" y="12547"/>
                    <a:pt x="92292" y="10907"/>
                  </a:cubicBezTo>
                  <a:cubicBezTo>
                    <a:pt x="91807" y="10284"/>
                    <a:pt x="90718" y="10067"/>
                    <a:pt x="90046" y="9859"/>
                  </a:cubicBezTo>
                  <a:cubicBezTo>
                    <a:pt x="82126" y="7423"/>
                    <a:pt x="88103" y="8604"/>
                    <a:pt x="84938" y="6753"/>
                  </a:cubicBezTo>
                  <a:cubicBezTo>
                    <a:pt x="84413" y="6444"/>
                    <a:pt x="83948" y="6324"/>
                    <a:pt x="83512" y="6324"/>
                  </a:cubicBezTo>
                  <a:cubicBezTo>
                    <a:pt x="82630" y="6324"/>
                    <a:pt x="81865" y="6818"/>
                    <a:pt x="80951" y="7252"/>
                  </a:cubicBezTo>
                  <a:cubicBezTo>
                    <a:pt x="80914" y="7157"/>
                    <a:pt x="80874" y="7059"/>
                    <a:pt x="80833" y="6961"/>
                  </a:cubicBezTo>
                  <a:cubicBezTo>
                    <a:pt x="80839" y="6952"/>
                    <a:pt x="80845" y="6941"/>
                    <a:pt x="80850" y="6932"/>
                  </a:cubicBezTo>
                  <a:cubicBezTo>
                    <a:pt x="80897" y="6845"/>
                    <a:pt x="80839" y="6739"/>
                    <a:pt x="80741" y="6736"/>
                  </a:cubicBezTo>
                  <a:cubicBezTo>
                    <a:pt x="80481" y="6109"/>
                    <a:pt x="80172" y="5497"/>
                    <a:pt x="79583" y="5154"/>
                  </a:cubicBezTo>
                  <a:cubicBezTo>
                    <a:pt x="79303" y="4989"/>
                    <a:pt x="79013" y="4921"/>
                    <a:pt x="78722" y="4921"/>
                  </a:cubicBezTo>
                  <a:cubicBezTo>
                    <a:pt x="77823" y="4921"/>
                    <a:pt x="76913" y="5575"/>
                    <a:pt x="76237" y="6075"/>
                  </a:cubicBezTo>
                  <a:cubicBezTo>
                    <a:pt x="75914" y="6314"/>
                    <a:pt x="75593" y="6606"/>
                    <a:pt x="75258" y="6868"/>
                  </a:cubicBezTo>
                  <a:cubicBezTo>
                    <a:pt x="75236" y="6860"/>
                    <a:pt x="75214" y="6855"/>
                    <a:pt x="75191" y="6855"/>
                  </a:cubicBezTo>
                  <a:cubicBezTo>
                    <a:pt x="75158" y="6855"/>
                    <a:pt x="75126" y="6867"/>
                    <a:pt x="75100" y="6900"/>
                  </a:cubicBezTo>
                  <a:cubicBezTo>
                    <a:pt x="75045" y="6967"/>
                    <a:pt x="74993" y="7036"/>
                    <a:pt x="74941" y="7102"/>
                  </a:cubicBezTo>
                  <a:cubicBezTo>
                    <a:pt x="74513" y="7398"/>
                    <a:pt x="74055" y="7615"/>
                    <a:pt x="73525" y="7615"/>
                  </a:cubicBezTo>
                  <a:cubicBezTo>
                    <a:pt x="73407" y="7615"/>
                    <a:pt x="73285" y="7605"/>
                    <a:pt x="73159" y="7582"/>
                  </a:cubicBezTo>
                  <a:cubicBezTo>
                    <a:pt x="73105" y="7570"/>
                    <a:pt x="73053" y="7556"/>
                    <a:pt x="72998" y="7541"/>
                  </a:cubicBezTo>
                  <a:cubicBezTo>
                    <a:pt x="73038" y="7426"/>
                    <a:pt x="72946" y="7329"/>
                    <a:pt x="72846" y="7329"/>
                  </a:cubicBezTo>
                  <a:cubicBezTo>
                    <a:pt x="72808" y="7329"/>
                    <a:pt x="72769" y="7342"/>
                    <a:pt x="72735" y="7374"/>
                  </a:cubicBezTo>
                  <a:cubicBezTo>
                    <a:pt x="72706" y="7400"/>
                    <a:pt x="72680" y="7429"/>
                    <a:pt x="72651" y="7455"/>
                  </a:cubicBezTo>
                  <a:cubicBezTo>
                    <a:pt x="72267" y="7345"/>
                    <a:pt x="71892" y="7221"/>
                    <a:pt x="71479" y="7195"/>
                  </a:cubicBezTo>
                  <a:cubicBezTo>
                    <a:pt x="71452" y="7193"/>
                    <a:pt x="71426" y="7192"/>
                    <a:pt x="71399" y="7192"/>
                  </a:cubicBezTo>
                  <a:cubicBezTo>
                    <a:pt x="70626" y="7192"/>
                    <a:pt x="70229" y="7960"/>
                    <a:pt x="69984" y="8658"/>
                  </a:cubicBezTo>
                  <a:cubicBezTo>
                    <a:pt x="69951" y="8616"/>
                    <a:pt x="69901" y="8594"/>
                    <a:pt x="69851" y="8594"/>
                  </a:cubicBezTo>
                  <a:cubicBezTo>
                    <a:pt x="69813" y="8594"/>
                    <a:pt x="69775" y="8606"/>
                    <a:pt x="69744" y="8632"/>
                  </a:cubicBezTo>
                  <a:cubicBezTo>
                    <a:pt x="69715" y="8656"/>
                    <a:pt x="69692" y="8682"/>
                    <a:pt x="69663" y="8705"/>
                  </a:cubicBezTo>
                  <a:cubicBezTo>
                    <a:pt x="68719" y="6412"/>
                    <a:pt x="69741" y="4458"/>
                    <a:pt x="67131" y="2942"/>
                  </a:cubicBezTo>
                  <a:cubicBezTo>
                    <a:pt x="66996" y="2864"/>
                    <a:pt x="66857" y="2795"/>
                    <a:pt x="66716" y="2734"/>
                  </a:cubicBezTo>
                  <a:cubicBezTo>
                    <a:pt x="66701" y="2661"/>
                    <a:pt x="66630" y="2611"/>
                    <a:pt x="66552" y="2611"/>
                  </a:cubicBezTo>
                  <a:cubicBezTo>
                    <a:pt x="66520" y="2611"/>
                    <a:pt x="66486" y="2619"/>
                    <a:pt x="66456" y="2639"/>
                  </a:cubicBezTo>
                  <a:cubicBezTo>
                    <a:pt x="66096" y="2512"/>
                    <a:pt x="65727" y="2444"/>
                    <a:pt x="65367" y="2444"/>
                  </a:cubicBezTo>
                  <a:cubicBezTo>
                    <a:pt x="64654" y="2444"/>
                    <a:pt x="63976" y="2714"/>
                    <a:pt x="63474" y="3338"/>
                  </a:cubicBezTo>
                  <a:cubicBezTo>
                    <a:pt x="63416" y="3410"/>
                    <a:pt x="63333" y="3439"/>
                    <a:pt x="63234" y="3439"/>
                  </a:cubicBezTo>
                  <a:cubicBezTo>
                    <a:pt x="62844" y="3439"/>
                    <a:pt x="62216" y="2989"/>
                    <a:pt x="62016" y="2948"/>
                  </a:cubicBezTo>
                  <a:cubicBezTo>
                    <a:pt x="60699" y="2665"/>
                    <a:pt x="59345" y="2792"/>
                    <a:pt x="58294" y="2116"/>
                  </a:cubicBezTo>
                  <a:cubicBezTo>
                    <a:pt x="58361" y="1992"/>
                    <a:pt x="58439" y="1871"/>
                    <a:pt x="58505" y="1747"/>
                  </a:cubicBezTo>
                  <a:cubicBezTo>
                    <a:pt x="58567" y="1626"/>
                    <a:pt x="58464" y="1493"/>
                    <a:pt x="58354" y="1493"/>
                  </a:cubicBezTo>
                  <a:cubicBezTo>
                    <a:pt x="58317" y="1493"/>
                    <a:pt x="58278" y="1508"/>
                    <a:pt x="58245" y="1545"/>
                  </a:cubicBezTo>
                  <a:cubicBezTo>
                    <a:pt x="58150" y="1655"/>
                    <a:pt x="58058" y="1761"/>
                    <a:pt x="57962" y="1868"/>
                  </a:cubicBezTo>
                  <a:cubicBezTo>
                    <a:pt x="57665" y="1600"/>
                    <a:pt x="57419" y="1279"/>
                    <a:pt x="57238" y="921"/>
                  </a:cubicBezTo>
                  <a:cubicBezTo>
                    <a:pt x="56888" y="249"/>
                    <a:pt x="56486" y="1"/>
                    <a:pt x="5601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931" name="Google Shape;8931;p57"/>
            <p:cNvSpPr/>
            <p:nvPr/>
          </p:nvSpPr>
          <p:spPr>
            <a:xfrm>
              <a:off x="3821825" y="993775"/>
              <a:ext cx="392800" cy="417775"/>
            </a:xfrm>
            <a:custGeom>
              <a:rect b="b" l="l" r="r" t="t"/>
              <a:pathLst>
                <a:path extrusionOk="0" h="16711" w="15712">
                  <a:moveTo>
                    <a:pt x="8892" y="351"/>
                  </a:moveTo>
                  <a:lnTo>
                    <a:pt x="8892" y="351"/>
                  </a:lnTo>
                  <a:cubicBezTo>
                    <a:pt x="8237" y="625"/>
                    <a:pt x="7645" y="1027"/>
                    <a:pt x="7149" y="1535"/>
                  </a:cubicBezTo>
                  <a:cubicBezTo>
                    <a:pt x="7154" y="1437"/>
                    <a:pt x="7160" y="1344"/>
                    <a:pt x="7160" y="1237"/>
                  </a:cubicBezTo>
                  <a:cubicBezTo>
                    <a:pt x="7160" y="1125"/>
                    <a:pt x="7081" y="1071"/>
                    <a:pt x="6996" y="1071"/>
                  </a:cubicBezTo>
                  <a:cubicBezTo>
                    <a:pt x="6959" y="1071"/>
                    <a:pt x="6921" y="1081"/>
                    <a:pt x="6889" y="1102"/>
                  </a:cubicBezTo>
                  <a:cubicBezTo>
                    <a:pt x="7342" y="588"/>
                    <a:pt x="8073" y="389"/>
                    <a:pt x="8892" y="351"/>
                  </a:cubicBezTo>
                  <a:close/>
                  <a:moveTo>
                    <a:pt x="3410" y="2629"/>
                  </a:moveTo>
                  <a:lnTo>
                    <a:pt x="3410" y="2629"/>
                  </a:lnTo>
                  <a:cubicBezTo>
                    <a:pt x="3408" y="2631"/>
                    <a:pt x="3407" y="2634"/>
                    <a:pt x="3405" y="2636"/>
                  </a:cubicBezTo>
                  <a:lnTo>
                    <a:pt x="3405" y="2636"/>
                  </a:lnTo>
                  <a:cubicBezTo>
                    <a:pt x="3407" y="2633"/>
                    <a:pt x="3408" y="2631"/>
                    <a:pt x="3410" y="2629"/>
                  </a:cubicBezTo>
                  <a:close/>
                  <a:moveTo>
                    <a:pt x="9943" y="377"/>
                  </a:moveTo>
                  <a:cubicBezTo>
                    <a:pt x="10304" y="409"/>
                    <a:pt x="10665" y="458"/>
                    <a:pt x="11020" y="513"/>
                  </a:cubicBezTo>
                  <a:cubicBezTo>
                    <a:pt x="9585" y="1705"/>
                    <a:pt x="7951" y="3050"/>
                    <a:pt x="6433" y="4471"/>
                  </a:cubicBezTo>
                  <a:cubicBezTo>
                    <a:pt x="6964" y="3908"/>
                    <a:pt x="7486" y="3336"/>
                    <a:pt x="7971" y="2739"/>
                  </a:cubicBezTo>
                  <a:cubicBezTo>
                    <a:pt x="8673" y="1988"/>
                    <a:pt x="9343" y="1211"/>
                    <a:pt x="9943" y="377"/>
                  </a:cubicBezTo>
                  <a:close/>
                  <a:moveTo>
                    <a:pt x="3407" y="2537"/>
                  </a:moveTo>
                  <a:lnTo>
                    <a:pt x="3407" y="2537"/>
                  </a:lnTo>
                  <a:cubicBezTo>
                    <a:pt x="2573" y="3564"/>
                    <a:pt x="1741" y="4586"/>
                    <a:pt x="994" y="5686"/>
                  </a:cubicBezTo>
                  <a:cubicBezTo>
                    <a:pt x="1074" y="5132"/>
                    <a:pt x="1251" y="4595"/>
                    <a:pt x="1516" y="4101"/>
                  </a:cubicBezTo>
                  <a:cubicBezTo>
                    <a:pt x="1935" y="3154"/>
                    <a:pt x="2625" y="2687"/>
                    <a:pt x="3407" y="2537"/>
                  </a:cubicBezTo>
                  <a:close/>
                  <a:moveTo>
                    <a:pt x="5038" y="2609"/>
                  </a:moveTo>
                  <a:cubicBezTo>
                    <a:pt x="5217" y="2652"/>
                    <a:pt x="5393" y="2704"/>
                    <a:pt x="5570" y="2765"/>
                  </a:cubicBezTo>
                  <a:cubicBezTo>
                    <a:pt x="4548" y="3841"/>
                    <a:pt x="3554" y="4938"/>
                    <a:pt x="2584" y="6062"/>
                  </a:cubicBezTo>
                  <a:cubicBezTo>
                    <a:pt x="3364" y="4881"/>
                    <a:pt x="4169" y="3726"/>
                    <a:pt x="5038" y="2609"/>
                  </a:cubicBezTo>
                  <a:close/>
                  <a:moveTo>
                    <a:pt x="4010" y="2481"/>
                  </a:moveTo>
                  <a:cubicBezTo>
                    <a:pt x="4220" y="2481"/>
                    <a:pt x="4431" y="2499"/>
                    <a:pt x="4640" y="2531"/>
                  </a:cubicBezTo>
                  <a:cubicBezTo>
                    <a:pt x="3427" y="3631"/>
                    <a:pt x="2394" y="4861"/>
                    <a:pt x="1375" y="6151"/>
                  </a:cubicBezTo>
                  <a:cubicBezTo>
                    <a:pt x="2232" y="5066"/>
                    <a:pt x="3032" y="3720"/>
                    <a:pt x="3849" y="2485"/>
                  </a:cubicBezTo>
                  <a:cubicBezTo>
                    <a:pt x="3902" y="2482"/>
                    <a:pt x="3956" y="2481"/>
                    <a:pt x="4010" y="2481"/>
                  </a:cubicBezTo>
                  <a:close/>
                  <a:moveTo>
                    <a:pt x="2656" y="3727"/>
                  </a:moveTo>
                  <a:cubicBezTo>
                    <a:pt x="2041" y="4656"/>
                    <a:pt x="1471" y="5609"/>
                    <a:pt x="959" y="6604"/>
                  </a:cubicBezTo>
                  <a:cubicBezTo>
                    <a:pt x="956" y="6500"/>
                    <a:pt x="953" y="6396"/>
                    <a:pt x="956" y="6293"/>
                  </a:cubicBezTo>
                  <a:lnTo>
                    <a:pt x="953" y="6293"/>
                  </a:lnTo>
                  <a:cubicBezTo>
                    <a:pt x="1022" y="6212"/>
                    <a:pt x="1089" y="6131"/>
                    <a:pt x="1155" y="6050"/>
                  </a:cubicBezTo>
                  <a:cubicBezTo>
                    <a:pt x="1210" y="5986"/>
                    <a:pt x="1153" y="5901"/>
                    <a:pt x="1091" y="5901"/>
                  </a:cubicBezTo>
                  <a:cubicBezTo>
                    <a:pt x="1071" y="5901"/>
                    <a:pt x="1051" y="5909"/>
                    <a:pt x="1034" y="5929"/>
                  </a:cubicBezTo>
                  <a:cubicBezTo>
                    <a:pt x="1522" y="5359"/>
                    <a:pt x="2147" y="4469"/>
                    <a:pt x="2656" y="3727"/>
                  </a:cubicBezTo>
                  <a:close/>
                  <a:moveTo>
                    <a:pt x="4328" y="3022"/>
                  </a:moveTo>
                  <a:lnTo>
                    <a:pt x="4328" y="3022"/>
                  </a:lnTo>
                  <a:cubicBezTo>
                    <a:pt x="3176" y="4486"/>
                    <a:pt x="2192" y="6085"/>
                    <a:pt x="1170" y="7644"/>
                  </a:cubicBezTo>
                  <a:cubicBezTo>
                    <a:pt x="1124" y="7528"/>
                    <a:pt x="1080" y="7410"/>
                    <a:pt x="1031" y="7294"/>
                  </a:cubicBezTo>
                  <a:cubicBezTo>
                    <a:pt x="1017" y="7213"/>
                    <a:pt x="1017" y="7136"/>
                    <a:pt x="1005" y="7055"/>
                  </a:cubicBezTo>
                  <a:cubicBezTo>
                    <a:pt x="1017" y="7049"/>
                    <a:pt x="1028" y="7049"/>
                    <a:pt x="1040" y="7037"/>
                  </a:cubicBezTo>
                  <a:cubicBezTo>
                    <a:pt x="2065" y="5750"/>
                    <a:pt x="3560" y="3998"/>
                    <a:pt x="4328" y="3022"/>
                  </a:cubicBezTo>
                  <a:close/>
                  <a:moveTo>
                    <a:pt x="8566" y="1428"/>
                  </a:moveTo>
                  <a:lnTo>
                    <a:pt x="8566" y="1428"/>
                  </a:lnTo>
                  <a:cubicBezTo>
                    <a:pt x="7948" y="2337"/>
                    <a:pt x="7186" y="3160"/>
                    <a:pt x="6444" y="3963"/>
                  </a:cubicBezTo>
                  <a:cubicBezTo>
                    <a:pt x="5136" y="5383"/>
                    <a:pt x="3719" y="6702"/>
                    <a:pt x="2420" y="8134"/>
                  </a:cubicBezTo>
                  <a:cubicBezTo>
                    <a:pt x="3551" y="6887"/>
                    <a:pt x="4588" y="5343"/>
                    <a:pt x="5561" y="3792"/>
                  </a:cubicBezTo>
                  <a:lnTo>
                    <a:pt x="5561" y="3792"/>
                  </a:lnTo>
                  <a:cubicBezTo>
                    <a:pt x="5549" y="3815"/>
                    <a:pt x="5535" y="3839"/>
                    <a:pt x="5523" y="3862"/>
                  </a:cubicBezTo>
                  <a:cubicBezTo>
                    <a:pt x="5457" y="3982"/>
                    <a:pt x="5557" y="4107"/>
                    <a:pt x="5668" y="4107"/>
                  </a:cubicBezTo>
                  <a:cubicBezTo>
                    <a:pt x="5706" y="4107"/>
                    <a:pt x="5746" y="4093"/>
                    <a:pt x="5780" y="4058"/>
                  </a:cubicBezTo>
                  <a:cubicBezTo>
                    <a:pt x="6681" y="3160"/>
                    <a:pt x="7590" y="2277"/>
                    <a:pt x="8543" y="1431"/>
                  </a:cubicBezTo>
                  <a:cubicBezTo>
                    <a:pt x="8552" y="1431"/>
                    <a:pt x="8558" y="1431"/>
                    <a:pt x="8566" y="1428"/>
                  </a:cubicBezTo>
                  <a:close/>
                  <a:moveTo>
                    <a:pt x="10618" y="1071"/>
                  </a:moveTo>
                  <a:cubicBezTo>
                    <a:pt x="10624" y="1071"/>
                    <a:pt x="10465" y="1255"/>
                    <a:pt x="10030" y="1751"/>
                  </a:cubicBezTo>
                  <a:cubicBezTo>
                    <a:pt x="7507" y="4630"/>
                    <a:pt x="4475" y="6962"/>
                    <a:pt x="2131" y="10005"/>
                  </a:cubicBezTo>
                  <a:cubicBezTo>
                    <a:pt x="1851" y="9344"/>
                    <a:pt x="1583" y="8680"/>
                    <a:pt x="1320" y="8013"/>
                  </a:cubicBezTo>
                  <a:lnTo>
                    <a:pt x="1317" y="8013"/>
                  </a:lnTo>
                  <a:cubicBezTo>
                    <a:pt x="2798" y="6269"/>
                    <a:pt x="4288" y="4540"/>
                    <a:pt x="5858" y="2880"/>
                  </a:cubicBezTo>
                  <a:lnTo>
                    <a:pt x="5858" y="2880"/>
                  </a:lnTo>
                  <a:cubicBezTo>
                    <a:pt x="4380" y="4445"/>
                    <a:pt x="3130" y="6855"/>
                    <a:pt x="1900" y="8744"/>
                  </a:cubicBezTo>
                  <a:cubicBezTo>
                    <a:pt x="1825" y="8857"/>
                    <a:pt x="1934" y="8981"/>
                    <a:pt x="2045" y="8981"/>
                  </a:cubicBezTo>
                  <a:cubicBezTo>
                    <a:pt x="2075" y="8981"/>
                    <a:pt x="2105" y="8972"/>
                    <a:pt x="2131" y="8951"/>
                  </a:cubicBezTo>
                  <a:lnTo>
                    <a:pt x="2131" y="8951"/>
                  </a:lnTo>
                  <a:cubicBezTo>
                    <a:pt x="2105" y="8989"/>
                    <a:pt x="2079" y="9021"/>
                    <a:pt x="2053" y="9058"/>
                  </a:cubicBezTo>
                  <a:cubicBezTo>
                    <a:pt x="1971" y="9180"/>
                    <a:pt x="2084" y="9301"/>
                    <a:pt x="2203" y="9301"/>
                  </a:cubicBezTo>
                  <a:cubicBezTo>
                    <a:pt x="2242" y="9301"/>
                    <a:pt x="2282" y="9288"/>
                    <a:pt x="2316" y="9257"/>
                  </a:cubicBezTo>
                  <a:cubicBezTo>
                    <a:pt x="3982" y="7733"/>
                    <a:pt x="5570" y="6128"/>
                    <a:pt x="7169" y="4531"/>
                  </a:cubicBezTo>
                  <a:cubicBezTo>
                    <a:pt x="7853" y="3847"/>
                    <a:pt x="8549" y="3180"/>
                    <a:pt x="9253" y="2519"/>
                  </a:cubicBezTo>
                  <a:cubicBezTo>
                    <a:pt x="9525" y="2264"/>
                    <a:pt x="10604" y="1071"/>
                    <a:pt x="10618" y="1071"/>
                  </a:cubicBezTo>
                  <a:close/>
                  <a:moveTo>
                    <a:pt x="11465" y="588"/>
                  </a:moveTo>
                  <a:cubicBezTo>
                    <a:pt x="12097" y="700"/>
                    <a:pt x="12683" y="822"/>
                    <a:pt x="13128" y="885"/>
                  </a:cubicBezTo>
                  <a:cubicBezTo>
                    <a:pt x="13691" y="966"/>
                    <a:pt x="15446" y="764"/>
                    <a:pt x="15258" y="1460"/>
                  </a:cubicBezTo>
                  <a:cubicBezTo>
                    <a:pt x="14987" y="2441"/>
                    <a:pt x="13792" y="3076"/>
                    <a:pt x="12983" y="3544"/>
                  </a:cubicBezTo>
                  <a:cubicBezTo>
                    <a:pt x="12221" y="3986"/>
                    <a:pt x="10913" y="4595"/>
                    <a:pt x="10059" y="5311"/>
                  </a:cubicBezTo>
                  <a:cubicBezTo>
                    <a:pt x="10382" y="5014"/>
                    <a:pt x="10697" y="4705"/>
                    <a:pt x="11032" y="4413"/>
                  </a:cubicBezTo>
                  <a:cubicBezTo>
                    <a:pt x="11421" y="4070"/>
                    <a:pt x="11823" y="3738"/>
                    <a:pt x="12224" y="3408"/>
                  </a:cubicBezTo>
                  <a:lnTo>
                    <a:pt x="12224" y="3408"/>
                  </a:lnTo>
                  <a:cubicBezTo>
                    <a:pt x="12201" y="3440"/>
                    <a:pt x="12172" y="3466"/>
                    <a:pt x="12149" y="3498"/>
                  </a:cubicBezTo>
                  <a:cubicBezTo>
                    <a:pt x="12055" y="3620"/>
                    <a:pt x="12138" y="3816"/>
                    <a:pt x="12273" y="3816"/>
                  </a:cubicBezTo>
                  <a:cubicBezTo>
                    <a:pt x="12304" y="3816"/>
                    <a:pt x="12337" y="3806"/>
                    <a:pt x="12371" y="3784"/>
                  </a:cubicBezTo>
                  <a:cubicBezTo>
                    <a:pt x="13200" y="3229"/>
                    <a:pt x="13913" y="2655"/>
                    <a:pt x="14482" y="1829"/>
                  </a:cubicBezTo>
                  <a:cubicBezTo>
                    <a:pt x="14577" y="1694"/>
                    <a:pt x="14451" y="1564"/>
                    <a:pt x="14321" y="1564"/>
                  </a:cubicBezTo>
                  <a:cubicBezTo>
                    <a:pt x="14266" y="1564"/>
                    <a:pt x="14210" y="1587"/>
                    <a:pt x="14170" y="1644"/>
                  </a:cubicBezTo>
                  <a:lnTo>
                    <a:pt x="14161" y="1656"/>
                  </a:lnTo>
                  <a:cubicBezTo>
                    <a:pt x="14125" y="1603"/>
                    <a:pt x="14063" y="1565"/>
                    <a:pt x="13998" y="1565"/>
                  </a:cubicBezTo>
                  <a:cubicBezTo>
                    <a:pt x="13960" y="1565"/>
                    <a:pt x="13921" y="1577"/>
                    <a:pt x="13884" y="1607"/>
                  </a:cubicBezTo>
                  <a:cubicBezTo>
                    <a:pt x="12868" y="2418"/>
                    <a:pt x="11863" y="3235"/>
                    <a:pt x="10884" y="4081"/>
                  </a:cubicBezTo>
                  <a:cubicBezTo>
                    <a:pt x="11719" y="3195"/>
                    <a:pt x="12550" y="2308"/>
                    <a:pt x="13353" y="1393"/>
                  </a:cubicBezTo>
                  <a:cubicBezTo>
                    <a:pt x="13478" y="1259"/>
                    <a:pt x="13358" y="1082"/>
                    <a:pt x="13217" y="1082"/>
                  </a:cubicBezTo>
                  <a:cubicBezTo>
                    <a:pt x="13175" y="1082"/>
                    <a:pt x="13132" y="1097"/>
                    <a:pt x="13093" y="1133"/>
                  </a:cubicBezTo>
                  <a:cubicBezTo>
                    <a:pt x="9577" y="4127"/>
                    <a:pt x="6453" y="7528"/>
                    <a:pt x="3107" y="10707"/>
                  </a:cubicBezTo>
                  <a:cubicBezTo>
                    <a:pt x="4389" y="9488"/>
                    <a:pt x="5953" y="7358"/>
                    <a:pt x="7400" y="5859"/>
                  </a:cubicBezTo>
                  <a:cubicBezTo>
                    <a:pt x="8924" y="4280"/>
                    <a:pt x="10535" y="2779"/>
                    <a:pt x="12091" y="1234"/>
                  </a:cubicBezTo>
                  <a:cubicBezTo>
                    <a:pt x="12218" y="1107"/>
                    <a:pt x="12099" y="932"/>
                    <a:pt x="11961" y="932"/>
                  </a:cubicBezTo>
                  <a:cubicBezTo>
                    <a:pt x="11920" y="932"/>
                    <a:pt x="11878" y="947"/>
                    <a:pt x="11840" y="983"/>
                  </a:cubicBezTo>
                  <a:cubicBezTo>
                    <a:pt x="11603" y="1200"/>
                    <a:pt x="11378" y="1428"/>
                    <a:pt x="11147" y="1647"/>
                  </a:cubicBezTo>
                  <a:cubicBezTo>
                    <a:pt x="11123" y="1641"/>
                    <a:pt x="11099" y="1638"/>
                    <a:pt x="11075" y="1638"/>
                  </a:cubicBezTo>
                  <a:cubicBezTo>
                    <a:pt x="10883" y="1638"/>
                    <a:pt x="10705" y="1835"/>
                    <a:pt x="10535" y="2233"/>
                  </a:cubicBezTo>
                  <a:cubicBezTo>
                    <a:pt x="8145" y="4552"/>
                    <a:pt x="5867" y="6985"/>
                    <a:pt x="3335" y="9159"/>
                  </a:cubicBezTo>
                  <a:cubicBezTo>
                    <a:pt x="4573" y="8094"/>
                    <a:pt x="5809" y="6408"/>
                    <a:pt x="7082" y="5195"/>
                  </a:cubicBezTo>
                  <a:cubicBezTo>
                    <a:pt x="8621" y="3729"/>
                    <a:pt x="10117" y="2251"/>
                    <a:pt x="11459" y="602"/>
                  </a:cubicBezTo>
                  <a:cubicBezTo>
                    <a:pt x="11462" y="596"/>
                    <a:pt x="11459" y="591"/>
                    <a:pt x="11465" y="588"/>
                  </a:cubicBezTo>
                  <a:close/>
                  <a:moveTo>
                    <a:pt x="8791" y="9180"/>
                  </a:moveTo>
                  <a:cubicBezTo>
                    <a:pt x="8431" y="9653"/>
                    <a:pt x="8061" y="10124"/>
                    <a:pt x="7686" y="10588"/>
                  </a:cubicBezTo>
                  <a:cubicBezTo>
                    <a:pt x="7670" y="10576"/>
                    <a:pt x="7650" y="10569"/>
                    <a:pt x="7630" y="10569"/>
                  </a:cubicBezTo>
                  <a:cubicBezTo>
                    <a:pt x="7618" y="10569"/>
                    <a:pt x="7605" y="10571"/>
                    <a:pt x="7593" y="10577"/>
                  </a:cubicBezTo>
                  <a:cubicBezTo>
                    <a:pt x="7480" y="10628"/>
                    <a:pt x="7376" y="10680"/>
                    <a:pt x="7280" y="10732"/>
                  </a:cubicBezTo>
                  <a:lnTo>
                    <a:pt x="7280" y="10732"/>
                  </a:lnTo>
                  <a:cubicBezTo>
                    <a:pt x="7288" y="10718"/>
                    <a:pt x="7287" y="10701"/>
                    <a:pt x="7270" y="10687"/>
                  </a:cubicBezTo>
                  <a:cubicBezTo>
                    <a:pt x="7128" y="10562"/>
                    <a:pt x="8047" y="9780"/>
                    <a:pt x="8791" y="9180"/>
                  </a:cubicBezTo>
                  <a:close/>
                  <a:moveTo>
                    <a:pt x="4319" y="8741"/>
                  </a:moveTo>
                  <a:lnTo>
                    <a:pt x="4319" y="8741"/>
                  </a:lnTo>
                  <a:cubicBezTo>
                    <a:pt x="3705" y="9503"/>
                    <a:pt x="3124" y="10294"/>
                    <a:pt x="2570" y="11108"/>
                  </a:cubicBezTo>
                  <a:cubicBezTo>
                    <a:pt x="2495" y="10900"/>
                    <a:pt x="2423" y="10692"/>
                    <a:pt x="2327" y="10479"/>
                  </a:cubicBezTo>
                  <a:cubicBezTo>
                    <a:pt x="2319" y="10458"/>
                    <a:pt x="2313" y="10438"/>
                    <a:pt x="2304" y="10418"/>
                  </a:cubicBezTo>
                  <a:cubicBezTo>
                    <a:pt x="2994" y="9881"/>
                    <a:pt x="3664" y="9318"/>
                    <a:pt x="4319" y="8741"/>
                  </a:cubicBezTo>
                  <a:close/>
                  <a:moveTo>
                    <a:pt x="9577" y="9777"/>
                  </a:moveTo>
                  <a:cubicBezTo>
                    <a:pt x="9118" y="10343"/>
                    <a:pt x="8667" y="10915"/>
                    <a:pt x="8214" y="11483"/>
                  </a:cubicBezTo>
                  <a:cubicBezTo>
                    <a:pt x="8078" y="11339"/>
                    <a:pt x="7925" y="11212"/>
                    <a:pt x="7755" y="11108"/>
                  </a:cubicBezTo>
                  <a:cubicBezTo>
                    <a:pt x="8399" y="10713"/>
                    <a:pt x="8991" y="10251"/>
                    <a:pt x="9577" y="9777"/>
                  </a:cubicBezTo>
                  <a:close/>
                  <a:moveTo>
                    <a:pt x="10353" y="10473"/>
                  </a:moveTo>
                  <a:lnTo>
                    <a:pt x="10353" y="10473"/>
                  </a:lnTo>
                  <a:cubicBezTo>
                    <a:pt x="9903" y="11180"/>
                    <a:pt x="9435" y="11876"/>
                    <a:pt x="8947" y="12560"/>
                  </a:cubicBezTo>
                  <a:cubicBezTo>
                    <a:pt x="8826" y="12355"/>
                    <a:pt x="8705" y="12147"/>
                    <a:pt x="8575" y="11954"/>
                  </a:cubicBezTo>
                  <a:cubicBezTo>
                    <a:pt x="9152" y="11440"/>
                    <a:pt x="9735" y="10938"/>
                    <a:pt x="10353" y="10473"/>
                  </a:cubicBezTo>
                  <a:close/>
                  <a:moveTo>
                    <a:pt x="10633" y="3830"/>
                  </a:moveTo>
                  <a:lnTo>
                    <a:pt x="10633" y="3830"/>
                  </a:lnTo>
                  <a:cubicBezTo>
                    <a:pt x="9484" y="5060"/>
                    <a:pt x="8332" y="6284"/>
                    <a:pt x="7267" y="7595"/>
                  </a:cubicBezTo>
                  <a:cubicBezTo>
                    <a:pt x="7215" y="7661"/>
                    <a:pt x="7212" y="7753"/>
                    <a:pt x="7264" y="7820"/>
                  </a:cubicBezTo>
                  <a:cubicBezTo>
                    <a:pt x="5751" y="9171"/>
                    <a:pt x="4293" y="10571"/>
                    <a:pt x="2934" y="12081"/>
                  </a:cubicBezTo>
                  <a:cubicBezTo>
                    <a:pt x="2885" y="12136"/>
                    <a:pt x="2933" y="12211"/>
                    <a:pt x="2988" y="12211"/>
                  </a:cubicBezTo>
                  <a:cubicBezTo>
                    <a:pt x="3005" y="12211"/>
                    <a:pt x="3022" y="12204"/>
                    <a:pt x="3038" y="12188"/>
                  </a:cubicBezTo>
                  <a:cubicBezTo>
                    <a:pt x="3782" y="11403"/>
                    <a:pt x="4533" y="10623"/>
                    <a:pt x="5301" y="9864"/>
                  </a:cubicBezTo>
                  <a:cubicBezTo>
                    <a:pt x="5999" y="9171"/>
                    <a:pt x="7212" y="8356"/>
                    <a:pt x="7705" y="7745"/>
                  </a:cubicBezTo>
                  <a:lnTo>
                    <a:pt x="7705" y="7745"/>
                  </a:lnTo>
                  <a:cubicBezTo>
                    <a:pt x="6263" y="9543"/>
                    <a:pt x="4606" y="11160"/>
                    <a:pt x="3069" y="12878"/>
                  </a:cubicBezTo>
                  <a:cubicBezTo>
                    <a:pt x="2965" y="12433"/>
                    <a:pt x="2859" y="11994"/>
                    <a:pt x="2723" y="11556"/>
                  </a:cubicBezTo>
                  <a:cubicBezTo>
                    <a:pt x="5353" y="9113"/>
                    <a:pt x="7827" y="6515"/>
                    <a:pt x="10417" y="4029"/>
                  </a:cubicBezTo>
                  <a:cubicBezTo>
                    <a:pt x="10489" y="3963"/>
                    <a:pt x="10564" y="3899"/>
                    <a:pt x="10633" y="3830"/>
                  </a:cubicBezTo>
                  <a:close/>
                  <a:moveTo>
                    <a:pt x="6684" y="9999"/>
                  </a:moveTo>
                  <a:lnTo>
                    <a:pt x="6684" y="9999"/>
                  </a:lnTo>
                  <a:cubicBezTo>
                    <a:pt x="5477" y="11221"/>
                    <a:pt x="4340" y="12505"/>
                    <a:pt x="3309" y="13882"/>
                  </a:cubicBezTo>
                  <a:cubicBezTo>
                    <a:pt x="3260" y="13683"/>
                    <a:pt x="3217" y="13493"/>
                    <a:pt x="3170" y="13299"/>
                  </a:cubicBezTo>
                  <a:cubicBezTo>
                    <a:pt x="3973" y="12497"/>
                    <a:pt x="4781" y="11703"/>
                    <a:pt x="5613" y="10929"/>
                  </a:cubicBezTo>
                  <a:cubicBezTo>
                    <a:pt x="5959" y="10609"/>
                    <a:pt x="6323" y="10303"/>
                    <a:pt x="6684" y="9999"/>
                  </a:cubicBezTo>
                  <a:close/>
                  <a:moveTo>
                    <a:pt x="10867" y="8683"/>
                  </a:moveTo>
                  <a:cubicBezTo>
                    <a:pt x="11947" y="9413"/>
                    <a:pt x="12602" y="10542"/>
                    <a:pt x="12403" y="11885"/>
                  </a:cubicBezTo>
                  <a:cubicBezTo>
                    <a:pt x="12295" y="12613"/>
                    <a:pt x="11454" y="14017"/>
                    <a:pt x="10547" y="14017"/>
                  </a:cubicBezTo>
                  <a:cubicBezTo>
                    <a:pt x="10408" y="14017"/>
                    <a:pt x="10268" y="13984"/>
                    <a:pt x="10128" y="13911"/>
                  </a:cubicBezTo>
                  <a:cubicBezTo>
                    <a:pt x="9730" y="13701"/>
                    <a:pt x="9447" y="13343"/>
                    <a:pt x="9190" y="12950"/>
                  </a:cubicBezTo>
                  <a:cubicBezTo>
                    <a:pt x="9675" y="12396"/>
                    <a:pt x="10189" y="11870"/>
                    <a:pt x="10729" y="11374"/>
                  </a:cubicBezTo>
                  <a:lnTo>
                    <a:pt x="10729" y="11374"/>
                  </a:lnTo>
                  <a:cubicBezTo>
                    <a:pt x="10411" y="11925"/>
                    <a:pt x="10030" y="12433"/>
                    <a:pt x="9623" y="12944"/>
                  </a:cubicBezTo>
                  <a:cubicBezTo>
                    <a:pt x="9505" y="13091"/>
                    <a:pt x="9615" y="13269"/>
                    <a:pt x="9760" y="13269"/>
                  </a:cubicBezTo>
                  <a:cubicBezTo>
                    <a:pt x="9803" y="13269"/>
                    <a:pt x="9850" y="13253"/>
                    <a:pt x="9894" y="13216"/>
                  </a:cubicBezTo>
                  <a:cubicBezTo>
                    <a:pt x="10362" y="12820"/>
                    <a:pt x="10798" y="12393"/>
                    <a:pt x="11237" y="11968"/>
                  </a:cubicBezTo>
                  <a:lnTo>
                    <a:pt x="11237" y="11968"/>
                  </a:lnTo>
                  <a:cubicBezTo>
                    <a:pt x="11026" y="12373"/>
                    <a:pt x="10795" y="12762"/>
                    <a:pt x="10538" y="13140"/>
                  </a:cubicBezTo>
                  <a:cubicBezTo>
                    <a:pt x="10469" y="13295"/>
                    <a:pt x="10583" y="13425"/>
                    <a:pt x="10708" y="13425"/>
                  </a:cubicBezTo>
                  <a:cubicBezTo>
                    <a:pt x="10765" y="13425"/>
                    <a:pt x="10825" y="13398"/>
                    <a:pt x="10870" y="13334"/>
                  </a:cubicBezTo>
                  <a:cubicBezTo>
                    <a:pt x="11058" y="12915"/>
                    <a:pt x="11384" y="12595"/>
                    <a:pt x="11641" y="12222"/>
                  </a:cubicBezTo>
                  <a:cubicBezTo>
                    <a:pt x="11681" y="12162"/>
                    <a:pt x="11664" y="12101"/>
                    <a:pt x="11629" y="12052"/>
                  </a:cubicBezTo>
                  <a:cubicBezTo>
                    <a:pt x="11794" y="11743"/>
                    <a:pt x="11956" y="11431"/>
                    <a:pt x="12129" y="11128"/>
                  </a:cubicBezTo>
                  <a:cubicBezTo>
                    <a:pt x="12215" y="10979"/>
                    <a:pt x="12094" y="10846"/>
                    <a:pt x="11960" y="10846"/>
                  </a:cubicBezTo>
                  <a:cubicBezTo>
                    <a:pt x="11915" y="10846"/>
                    <a:pt x="11869" y="10860"/>
                    <a:pt x="11829" y="10894"/>
                  </a:cubicBezTo>
                  <a:cubicBezTo>
                    <a:pt x="11534" y="11140"/>
                    <a:pt x="11263" y="11408"/>
                    <a:pt x="10988" y="11674"/>
                  </a:cubicBezTo>
                  <a:cubicBezTo>
                    <a:pt x="11196" y="11336"/>
                    <a:pt x="11375" y="10981"/>
                    <a:pt x="11520" y="10609"/>
                  </a:cubicBezTo>
                  <a:cubicBezTo>
                    <a:pt x="11571" y="10468"/>
                    <a:pt x="11454" y="10377"/>
                    <a:pt x="11334" y="10377"/>
                  </a:cubicBezTo>
                  <a:cubicBezTo>
                    <a:pt x="11286" y="10377"/>
                    <a:pt x="11237" y="10392"/>
                    <a:pt x="11199" y="10424"/>
                  </a:cubicBezTo>
                  <a:cubicBezTo>
                    <a:pt x="10890" y="10687"/>
                    <a:pt x="10599" y="10967"/>
                    <a:pt x="10307" y="11247"/>
                  </a:cubicBezTo>
                  <a:cubicBezTo>
                    <a:pt x="10607" y="10790"/>
                    <a:pt x="10905" y="10337"/>
                    <a:pt x="11182" y="9864"/>
                  </a:cubicBezTo>
                  <a:cubicBezTo>
                    <a:pt x="11254" y="9738"/>
                    <a:pt x="11148" y="9580"/>
                    <a:pt x="11019" y="9580"/>
                  </a:cubicBezTo>
                  <a:cubicBezTo>
                    <a:pt x="10988" y="9580"/>
                    <a:pt x="10956" y="9589"/>
                    <a:pt x="10925" y="9610"/>
                  </a:cubicBezTo>
                  <a:cubicBezTo>
                    <a:pt x="10229" y="10063"/>
                    <a:pt x="9588" y="10585"/>
                    <a:pt x="8962" y="11125"/>
                  </a:cubicBezTo>
                  <a:cubicBezTo>
                    <a:pt x="9588" y="10352"/>
                    <a:pt x="10218" y="9581"/>
                    <a:pt x="10833" y="8796"/>
                  </a:cubicBezTo>
                  <a:cubicBezTo>
                    <a:pt x="10856" y="8764"/>
                    <a:pt x="10867" y="8723"/>
                    <a:pt x="10867" y="8683"/>
                  </a:cubicBezTo>
                  <a:close/>
                  <a:moveTo>
                    <a:pt x="5015" y="12629"/>
                  </a:moveTo>
                  <a:lnTo>
                    <a:pt x="5015" y="12629"/>
                  </a:lnTo>
                  <a:cubicBezTo>
                    <a:pt x="4957" y="12716"/>
                    <a:pt x="4897" y="12800"/>
                    <a:pt x="4839" y="12886"/>
                  </a:cubicBezTo>
                  <a:cubicBezTo>
                    <a:pt x="4392" y="13556"/>
                    <a:pt x="3990" y="14258"/>
                    <a:pt x="3595" y="14959"/>
                  </a:cubicBezTo>
                  <a:cubicBezTo>
                    <a:pt x="3523" y="14743"/>
                    <a:pt x="3465" y="14526"/>
                    <a:pt x="3413" y="14315"/>
                  </a:cubicBezTo>
                  <a:cubicBezTo>
                    <a:pt x="3419" y="14310"/>
                    <a:pt x="3424" y="14313"/>
                    <a:pt x="3427" y="14310"/>
                  </a:cubicBezTo>
                  <a:cubicBezTo>
                    <a:pt x="3961" y="13753"/>
                    <a:pt x="4481" y="13184"/>
                    <a:pt x="5015" y="12629"/>
                  </a:cubicBezTo>
                  <a:close/>
                  <a:moveTo>
                    <a:pt x="5870" y="13285"/>
                  </a:moveTo>
                  <a:cubicBezTo>
                    <a:pt x="5344" y="13811"/>
                    <a:pt x="4579" y="14881"/>
                    <a:pt x="3961" y="15629"/>
                  </a:cubicBezTo>
                  <a:cubicBezTo>
                    <a:pt x="3950" y="15646"/>
                    <a:pt x="3941" y="15669"/>
                    <a:pt x="3938" y="15693"/>
                  </a:cubicBezTo>
                  <a:cubicBezTo>
                    <a:pt x="3872" y="15594"/>
                    <a:pt x="3814" y="15493"/>
                    <a:pt x="3765" y="15389"/>
                  </a:cubicBezTo>
                  <a:lnTo>
                    <a:pt x="5870" y="13285"/>
                  </a:lnTo>
                  <a:close/>
                  <a:moveTo>
                    <a:pt x="6280" y="12880"/>
                  </a:moveTo>
                  <a:cubicBezTo>
                    <a:pt x="6336" y="13421"/>
                    <a:pt x="6491" y="14002"/>
                    <a:pt x="6545" y="14443"/>
                  </a:cubicBezTo>
                  <a:cubicBezTo>
                    <a:pt x="6504" y="15465"/>
                    <a:pt x="6056" y="15969"/>
                    <a:pt x="5209" y="15969"/>
                  </a:cubicBezTo>
                  <a:cubicBezTo>
                    <a:pt x="5179" y="15969"/>
                    <a:pt x="5148" y="15968"/>
                    <a:pt x="5116" y="15967"/>
                  </a:cubicBezTo>
                  <a:cubicBezTo>
                    <a:pt x="5512" y="15404"/>
                    <a:pt x="5893" y="14832"/>
                    <a:pt x="6291" y="14272"/>
                  </a:cubicBezTo>
                  <a:cubicBezTo>
                    <a:pt x="6382" y="14146"/>
                    <a:pt x="6253" y="13999"/>
                    <a:pt x="6126" y="13999"/>
                  </a:cubicBezTo>
                  <a:cubicBezTo>
                    <a:pt x="6084" y="13999"/>
                    <a:pt x="6042" y="14015"/>
                    <a:pt x="6008" y="14053"/>
                  </a:cubicBezTo>
                  <a:cubicBezTo>
                    <a:pt x="5705" y="14437"/>
                    <a:pt x="5339" y="14766"/>
                    <a:pt x="4923" y="15023"/>
                  </a:cubicBezTo>
                  <a:lnTo>
                    <a:pt x="4897" y="15043"/>
                  </a:lnTo>
                  <a:cubicBezTo>
                    <a:pt x="4929" y="15005"/>
                    <a:pt x="4960" y="14974"/>
                    <a:pt x="4992" y="14933"/>
                  </a:cubicBezTo>
                  <a:cubicBezTo>
                    <a:pt x="5496" y="14300"/>
                    <a:pt x="5928" y="13611"/>
                    <a:pt x="6280" y="12880"/>
                  </a:cubicBezTo>
                  <a:close/>
                  <a:moveTo>
                    <a:pt x="9420" y="0"/>
                  </a:moveTo>
                  <a:cubicBezTo>
                    <a:pt x="7823" y="0"/>
                    <a:pt x="6529" y="434"/>
                    <a:pt x="6309" y="1979"/>
                  </a:cubicBezTo>
                  <a:cubicBezTo>
                    <a:pt x="6228" y="2063"/>
                    <a:pt x="6150" y="2150"/>
                    <a:pt x="6069" y="2236"/>
                  </a:cubicBezTo>
                  <a:cubicBezTo>
                    <a:pt x="5885" y="2286"/>
                    <a:pt x="5680" y="2307"/>
                    <a:pt x="5460" y="2307"/>
                  </a:cubicBezTo>
                  <a:cubicBezTo>
                    <a:pt x="5359" y="2307"/>
                    <a:pt x="5255" y="2302"/>
                    <a:pt x="5148" y="2294"/>
                  </a:cubicBezTo>
                  <a:cubicBezTo>
                    <a:pt x="5123" y="2248"/>
                    <a:pt x="5077" y="2223"/>
                    <a:pt x="5029" y="2223"/>
                  </a:cubicBezTo>
                  <a:cubicBezTo>
                    <a:pt x="4994" y="2223"/>
                    <a:pt x="4959" y="2237"/>
                    <a:pt x="4931" y="2265"/>
                  </a:cubicBezTo>
                  <a:cubicBezTo>
                    <a:pt x="4926" y="2268"/>
                    <a:pt x="4923" y="2271"/>
                    <a:pt x="4920" y="2274"/>
                  </a:cubicBezTo>
                  <a:cubicBezTo>
                    <a:pt x="4628" y="2242"/>
                    <a:pt x="4337" y="2207"/>
                    <a:pt x="4060" y="2176"/>
                  </a:cubicBezTo>
                  <a:cubicBezTo>
                    <a:pt x="4106" y="2106"/>
                    <a:pt x="4152" y="2031"/>
                    <a:pt x="4204" y="1959"/>
                  </a:cubicBezTo>
                  <a:cubicBezTo>
                    <a:pt x="4265" y="1870"/>
                    <a:pt x="4171" y="1763"/>
                    <a:pt x="4082" y="1763"/>
                  </a:cubicBezTo>
                  <a:cubicBezTo>
                    <a:pt x="4053" y="1763"/>
                    <a:pt x="4024" y="1775"/>
                    <a:pt x="4002" y="1803"/>
                  </a:cubicBezTo>
                  <a:cubicBezTo>
                    <a:pt x="3909" y="1919"/>
                    <a:pt x="3817" y="2034"/>
                    <a:pt x="3725" y="2147"/>
                  </a:cubicBezTo>
                  <a:cubicBezTo>
                    <a:pt x="3644" y="2143"/>
                    <a:pt x="3566" y="2140"/>
                    <a:pt x="3491" y="2140"/>
                  </a:cubicBezTo>
                  <a:cubicBezTo>
                    <a:pt x="3350" y="2140"/>
                    <a:pt x="3220" y="2149"/>
                    <a:pt x="3107" y="2176"/>
                  </a:cubicBezTo>
                  <a:cubicBezTo>
                    <a:pt x="1981" y="2435"/>
                    <a:pt x="1326" y="3619"/>
                    <a:pt x="907" y="4566"/>
                  </a:cubicBezTo>
                  <a:cubicBezTo>
                    <a:pt x="0" y="6625"/>
                    <a:pt x="1025" y="8466"/>
                    <a:pt x="1886" y="10334"/>
                  </a:cubicBezTo>
                  <a:cubicBezTo>
                    <a:pt x="1842" y="10424"/>
                    <a:pt x="1900" y="10522"/>
                    <a:pt x="1987" y="10562"/>
                  </a:cubicBezTo>
                  <a:cubicBezTo>
                    <a:pt x="2120" y="10854"/>
                    <a:pt x="2244" y="11148"/>
                    <a:pt x="2353" y="11446"/>
                  </a:cubicBezTo>
                  <a:cubicBezTo>
                    <a:pt x="2319" y="11521"/>
                    <a:pt x="2350" y="11610"/>
                    <a:pt x="2426" y="11648"/>
                  </a:cubicBezTo>
                  <a:cubicBezTo>
                    <a:pt x="2564" y="12029"/>
                    <a:pt x="2668" y="12422"/>
                    <a:pt x="2737" y="12823"/>
                  </a:cubicBezTo>
                  <a:cubicBezTo>
                    <a:pt x="2755" y="12936"/>
                    <a:pt x="2775" y="13057"/>
                    <a:pt x="2795" y="13184"/>
                  </a:cubicBezTo>
                  <a:cubicBezTo>
                    <a:pt x="2766" y="13213"/>
                    <a:pt x="2737" y="13242"/>
                    <a:pt x="2711" y="13273"/>
                  </a:cubicBezTo>
                  <a:cubicBezTo>
                    <a:pt x="2611" y="13384"/>
                    <a:pt x="2693" y="13554"/>
                    <a:pt x="2836" y="13554"/>
                  </a:cubicBezTo>
                  <a:cubicBezTo>
                    <a:pt x="2841" y="13554"/>
                    <a:pt x="2847" y="13554"/>
                    <a:pt x="2853" y="13553"/>
                  </a:cubicBezTo>
                  <a:cubicBezTo>
                    <a:pt x="3075" y="14902"/>
                    <a:pt x="3497" y="16625"/>
                    <a:pt x="4966" y="16709"/>
                  </a:cubicBezTo>
                  <a:cubicBezTo>
                    <a:pt x="4982" y="16710"/>
                    <a:pt x="4998" y="16710"/>
                    <a:pt x="5014" y="16710"/>
                  </a:cubicBezTo>
                  <a:cubicBezTo>
                    <a:pt x="5713" y="16710"/>
                    <a:pt x="6378" y="15921"/>
                    <a:pt x="6747" y="15439"/>
                  </a:cubicBezTo>
                  <a:cubicBezTo>
                    <a:pt x="7865" y="13969"/>
                    <a:pt x="5209" y="12269"/>
                    <a:pt x="7449" y="10883"/>
                  </a:cubicBezTo>
                  <a:lnTo>
                    <a:pt x="7449" y="10883"/>
                  </a:lnTo>
                  <a:lnTo>
                    <a:pt x="7432" y="10906"/>
                  </a:lnTo>
                  <a:cubicBezTo>
                    <a:pt x="7420" y="10920"/>
                    <a:pt x="7423" y="10935"/>
                    <a:pt x="7417" y="10949"/>
                  </a:cubicBezTo>
                  <a:cubicBezTo>
                    <a:pt x="7299" y="10949"/>
                    <a:pt x="7235" y="11111"/>
                    <a:pt x="7316" y="11203"/>
                  </a:cubicBezTo>
                  <a:cubicBezTo>
                    <a:pt x="7518" y="11428"/>
                    <a:pt x="7700" y="11662"/>
                    <a:pt x="7891" y="11893"/>
                  </a:cubicBezTo>
                  <a:cubicBezTo>
                    <a:pt x="7738" y="12090"/>
                    <a:pt x="7579" y="12277"/>
                    <a:pt x="7429" y="12474"/>
                  </a:cubicBezTo>
                  <a:lnTo>
                    <a:pt x="7426" y="12476"/>
                  </a:lnTo>
                  <a:cubicBezTo>
                    <a:pt x="7417" y="12488"/>
                    <a:pt x="7406" y="12500"/>
                    <a:pt x="7397" y="12511"/>
                  </a:cubicBezTo>
                  <a:cubicBezTo>
                    <a:pt x="7296" y="12645"/>
                    <a:pt x="7431" y="12780"/>
                    <a:pt x="7566" y="12780"/>
                  </a:cubicBezTo>
                  <a:cubicBezTo>
                    <a:pt x="7608" y="12780"/>
                    <a:pt x="7651" y="12767"/>
                    <a:pt x="7686" y="12736"/>
                  </a:cubicBezTo>
                  <a:cubicBezTo>
                    <a:pt x="7862" y="12583"/>
                    <a:pt x="8032" y="12430"/>
                    <a:pt x="8205" y="12277"/>
                  </a:cubicBezTo>
                  <a:cubicBezTo>
                    <a:pt x="8373" y="12485"/>
                    <a:pt x="8543" y="12693"/>
                    <a:pt x="8708" y="12904"/>
                  </a:cubicBezTo>
                  <a:cubicBezTo>
                    <a:pt x="8690" y="12930"/>
                    <a:pt x="8673" y="12956"/>
                    <a:pt x="8653" y="12982"/>
                  </a:cubicBezTo>
                  <a:cubicBezTo>
                    <a:pt x="8559" y="13114"/>
                    <a:pt x="8696" y="13270"/>
                    <a:pt x="8829" y="13270"/>
                  </a:cubicBezTo>
                  <a:cubicBezTo>
                    <a:pt x="8873" y="13270"/>
                    <a:pt x="8916" y="13253"/>
                    <a:pt x="8950" y="13213"/>
                  </a:cubicBezTo>
                  <a:cubicBezTo>
                    <a:pt x="9080" y="13377"/>
                    <a:pt x="9207" y="13545"/>
                    <a:pt x="9343" y="13709"/>
                  </a:cubicBezTo>
                  <a:cubicBezTo>
                    <a:pt x="9685" y="14124"/>
                    <a:pt x="10090" y="14388"/>
                    <a:pt x="10549" y="14388"/>
                  </a:cubicBezTo>
                  <a:cubicBezTo>
                    <a:pt x="10745" y="14388"/>
                    <a:pt x="10950" y="14340"/>
                    <a:pt x="11165" y="14235"/>
                  </a:cubicBezTo>
                  <a:cubicBezTo>
                    <a:pt x="12227" y="13709"/>
                    <a:pt x="12836" y="12349"/>
                    <a:pt x="12801" y="11226"/>
                  </a:cubicBezTo>
                  <a:cubicBezTo>
                    <a:pt x="12761" y="9959"/>
                    <a:pt x="11834" y="8925"/>
                    <a:pt x="10755" y="8388"/>
                  </a:cubicBezTo>
                  <a:cubicBezTo>
                    <a:pt x="10740" y="8381"/>
                    <a:pt x="10726" y="8378"/>
                    <a:pt x="10712" y="8378"/>
                  </a:cubicBezTo>
                  <a:cubicBezTo>
                    <a:pt x="10650" y="8378"/>
                    <a:pt x="10600" y="8443"/>
                    <a:pt x="10633" y="8507"/>
                  </a:cubicBezTo>
                  <a:cubicBezTo>
                    <a:pt x="10630" y="8510"/>
                    <a:pt x="10627" y="8510"/>
                    <a:pt x="10623" y="8510"/>
                  </a:cubicBezTo>
                  <a:cubicBezTo>
                    <a:pt x="10620" y="8510"/>
                    <a:pt x="10616" y="8510"/>
                    <a:pt x="10613" y="8513"/>
                  </a:cubicBezTo>
                  <a:cubicBezTo>
                    <a:pt x="9860" y="9067"/>
                    <a:pt x="9152" y="9682"/>
                    <a:pt x="8402" y="10239"/>
                  </a:cubicBezTo>
                  <a:cubicBezTo>
                    <a:pt x="8866" y="9650"/>
                    <a:pt x="9320" y="9055"/>
                    <a:pt x="9735" y="8432"/>
                  </a:cubicBezTo>
                  <a:cubicBezTo>
                    <a:pt x="9812" y="8314"/>
                    <a:pt x="9706" y="8209"/>
                    <a:pt x="9595" y="8209"/>
                  </a:cubicBezTo>
                  <a:cubicBezTo>
                    <a:pt x="9560" y="8209"/>
                    <a:pt x="9524" y="8220"/>
                    <a:pt x="9493" y="8244"/>
                  </a:cubicBezTo>
                  <a:cubicBezTo>
                    <a:pt x="9239" y="8452"/>
                    <a:pt x="6623" y="10487"/>
                    <a:pt x="7218" y="10756"/>
                  </a:cubicBezTo>
                  <a:cubicBezTo>
                    <a:pt x="7223" y="10758"/>
                    <a:pt x="7227" y="10759"/>
                    <a:pt x="7232" y="10759"/>
                  </a:cubicBezTo>
                  <a:lnTo>
                    <a:pt x="7232" y="10759"/>
                  </a:lnTo>
                  <a:cubicBezTo>
                    <a:pt x="6631" y="11102"/>
                    <a:pt x="6384" y="11495"/>
                    <a:pt x="6277" y="12283"/>
                  </a:cubicBezTo>
                  <a:cubicBezTo>
                    <a:pt x="6265" y="12413"/>
                    <a:pt x="6262" y="12543"/>
                    <a:pt x="6274" y="12676"/>
                  </a:cubicBezTo>
                  <a:cubicBezTo>
                    <a:pt x="6239" y="12622"/>
                    <a:pt x="6184" y="12584"/>
                    <a:pt x="6125" y="12584"/>
                  </a:cubicBezTo>
                  <a:cubicBezTo>
                    <a:pt x="6087" y="12584"/>
                    <a:pt x="6046" y="12600"/>
                    <a:pt x="6008" y="12638"/>
                  </a:cubicBezTo>
                  <a:cubicBezTo>
                    <a:pt x="5351" y="13295"/>
                    <a:pt x="4398" y="14274"/>
                    <a:pt x="4113" y="14778"/>
                  </a:cubicBezTo>
                  <a:lnTo>
                    <a:pt x="4113" y="14778"/>
                  </a:lnTo>
                  <a:cubicBezTo>
                    <a:pt x="4768" y="13618"/>
                    <a:pt x="5507" y="12513"/>
                    <a:pt x="6294" y="11440"/>
                  </a:cubicBezTo>
                  <a:cubicBezTo>
                    <a:pt x="6393" y="11304"/>
                    <a:pt x="6261" y="11181"/>
                    <a:pt x="6128" y="11181"/>
                  </a:cubicBezTo>
                  <a:cubicBezTo>
                    <a:pt x="6086" y="11181"/>
                    <a:pt x="6044" y="11193"/>
                    <a:pt x="6008" y="11221"/>
                  </a:cubicBezTo>
                  <a:cubicBezTo>
                    <a:pt x="5959" y="11255"/>
                    <a:pt x="5922" y="11299"/>
                    <a:pt x="5876" y="11336"/>
                  </a:cubicBezTo>
                  <a:cubicBezTo>
                    <a:pt x="6900" y="10230"/>
                    <a:pt x="7995" y="9188"/>
                    <a:pt x="9095" y="8163"/>
                  </a:cubicBezTo>
                  <a:cubicBezTo>
                    <a:pt x="9214" y="8054"/>
                    <a:pt x="9104" y="7861"/>
                    <a:pt x="8970" y="7861"/>
                  </a:cubicBezTo>
                  <a:cubicBezTo>
                    <a:pt x="8942" y="7861"/>
                    <a:pt x="8912" y="7869"/>
                    <a:pt x="8884" y="7889"/>
                  </a:cubicBezTo>
                  <a:cubicBezTo>
                    <a:pt x="7902" y="8565"/>
                    <a:pt x="6978" y="9304"/>
                    <a:pt x="6086" y="10080"/>
                  </a:cubicBezTo>
                  <a:cubicBezTo>
                    <a:pt x="6106" y="10057"/>
                    <a:pt x="6130" y="10037"/>
                    <a:pt x="6150" y="10014"/>
                  </a:cubicBezTo>
                  <a:cubicBezTo>
                    <a:pt x="7082" y="9006"/>
                    <a:pt x="7966" y="7955"/>
                    <a:pt x="8791" y="6861"/>
                  </a:cubicBezTo>
                  <a:cubicBezTo>
                    <a:pt x="8866" y="6760"/>
                    <a:pt x="8789" y="6671"/>
                    <a:pt x="8690" y="6645"/>
                  </a:cubicBezTo>
                  <a:cubicBezTo>
                    <a:pt x="9045" y="6284"/>
                    <a:pt x="9406" y="5923"/>
                    <a:pt x="9773" y="5577"/>
                  </a:cubicBezTo>
                  <a:lnTo>
                    <a:pt x="9773" y="5577"/>
                  </a:lnTo>
                  <a:cubicBezTo>
                    <a:pt x="9022" y="6342"/>
                    <a:pt x="8866" y="7219"/>
                    <a:pt x="10411" y="8158"/>
                  </a:cubicBezTo>
                  <a:cubicBezTo>
                    <a:pt x="10435" y="8172"/>
                    <a:pt x="10460" y="8178"/>
                    <a:pt x="10484" y="8178"/>
                  </a:cubicBezTo>
                  <a:cubicBezTo>
                    <a:pt x="10602" y="8178"/>
                    <a:pt x="10699" y="8020"/>
                    <a:pt x="10593" y="7927"/>
                  </a:cubicBezTo>
                  <a:cubicBezTo>
                    <a:pt x="9646" y="7075"/>
                    <a:pt x="9164" y="6327"/>
                    <a:pt x="10359" y="5444"/>
                  </a:cubicBezTo>
                  <a:cubicBezTo>
                    <a:pt x="11136" y="4872"/>
                    <a:pt x="12054" y="4474"/>
                    <a:pt x="12900" y="4018"/>
                  </a:cubicBezTo>
                  <a:cubicBezTo>
                    <a:pt x="14158" y="3333"/>
                    <a:pt x="15706" y="2412"/>
                    <a:pt x="15712" y="801"/>
                  </a:cubicBezTo>
                  <a:cubicBezTo>
                    <a:pt x="15712" y="711"/>
                    <a:pt x="15636" y="613"/>
                    <a:pt x="15542" y="613"/>
                  </a:cubicBezTo>
                  <a:cubicBezTo>
                    <a:pt x="15537" y="613"/>
                    <a:pt x="15532" y="613"/>
                    <a:pt x="15527" y="614"/>
                  </a:cubicBezTo>
                  <a:cubicBezTo>
                    <a:pt x="15412" y="627"/>
                    <a:pt x="15286" y="633"/>
                    <a:pt x="15151" y="633"/>
                  </a:cubicBezTo>
                  <a:cubicBezTo>
                    <a:pt x="13883" y="633"/>
                    <a:pt x="11786" y="107"/>
                    <a:pt x="9946" y="13"/>
                  </a:cubicBezTo>
                  <a:lnTo>
                    <a:pt x="9917" y="13"/>
                  </a:lnTo>
                  <a:cubicBezTo>
                    <a:pt x="9749" y="5"/>
                    <a:pt x="9583" y="0"/>
                    <a:pt x="942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932" name="Google Shape;8932;p57"/>
            <p:cNvSpPr/>
            <p:nvPr/>
          </p:nvSpPr>
          <p:spPr>
            <a:xfrm>
              <a:off x="4492625" y="804475"/>
              <a:ext cx="446125" cy="296800"/>
            </a:xfrm>
            <a:custGeom>
              <a:rect b="b" l="l" r="r" t="t"/>
              <a:pathLst>
                <a:path extrusionOk="0" h="11872" w="17845">
                  <a:moveTo>
                    <a:pt x="11999" y="965"/>
                  </a:moveTo>
                  <a:lnTo>
                    <a:pt x="11999" y="965"/>
                  </a:lnTo>
                  <a:cubicBezTo>
                    <a:pt x="11996" y="971"/>
                    <a:pt x="11990" y="977"/>
                    <a:pt x="11987" y="983"/>
                  </a:cubicBezTo>
                  <a:cubicBezTo>
                    <a:pt x="11456" y="1445"/>
                    <a:pt x="10942" y="1915"/>
                    <a:pt x="10440" y="2406"/>
                  </a:cubicBezTo>
                  <a:cubicBezTo>
                    <a:pt x="10206" y="2637"/>
                    <a:pt x="9984" y="2885"/>
                    <a:pt x="9779" y="3145"/>
                  </a:cubicBezTo>
                  <a:cubicBezTo>
                    <a:pt x="10197" y="2562"/>
                    <a:pt x="10656" y="2008"/>
                    <a:pt x="11153" y="1485"/>
                  </a:cubicBezTo>
                  <a:cubicBezTo>
                    <a:pt x="11456" y="1167"/>
                    <a:pt x="11742" y="1009"/>
                    <a:pt x="11999" y="965"/>
                  </a:cubicBezTo>
                  <a:close/>
                  <a:moveTo>
                    <a:pt x="14773" y="4565"/>
                  </a:moveTo>
                  <a:lnTo>
                    <a:pt x="14773" y="4565"/>
                  </a:lnTo>
                  <a:cubicBezTo>
                    <a:pt x="14383" y="4892"/>
                    <a:pt x="13997" y="5215"/>
                    <a:pt x="13601" y="5533"/>
                  </a:cubicBezTo>
                  <a:cubicBezTo>
                    <a:pt x="13601" y="5530"/>
                    <a:pt x="13607" y="5527"/>
                    <a:pt x="13607" y="5524"/>
                  </a:cubicBezTo>
                  <a:cubicBezTo>
                    <a:pt x="13589" y="5371"/>
                    <a:pt x="13595" y="5085"/>
                    <a:pt x="13607" y="4733"/>
                  </a:cubicBezTo>
                  <a:cubicBezTo>
                    <a:pt x="13722" y="4783"/>
                    <a:pt x="13835" y="4811"/>
                    <a:pt x="13959" y="4811"/>
                  </a:cubicBezTo>
                  <a:cubicBezTo>
                    <a:pt x="14079" y="4811"/>
                    <a:pt x="14209" y="4785"/>
                    <a:pt x="14360" y="4727"/>
                  </a:cubicBezTo>
                  <a:cubicBezTo>
                    <a:pt x="14508" y="4669"/>
                    <a:pt x="14640" y="4617"/>
                    <a:pt x="14773" y="4565"/>
                  </a:cubicBezTo>
                  <a:close/>
                  <a:moveTo>
                    <a:pt x="12143" y="2265"/>
                  </a:moveTo>
                  <a:cubicBezTo>
                    <a:pt x="11430" y="3318"/>
                    <a:pt x="10544" y="4254"/>
                    <a:pt x="9605" y="5128"/>
                  </a:cubicBezTo>
                  <a:cubicBezTo>
                    <a:pt x="9565" y="5166"/>
                    <a:pt x="9522" y="5203"/>
                    <a:pt x="9478" y="5244"/>
                  </a:cubicBezTo>
                  <a:cubicBezTo>
                    <a:pt x="9187" y="5515"/>
                    <a:pt x="8892" y="5781"/>
                    <a:pt x="8595" y="6041"/>
                  </a:cubicBezTo>
                  <a:cubicBezTo>
                    <a:pt x="8606" y="5642"/>
                    <a:pt x="8682" y="5250"/>
                    <a:pt x="8823" y="4877"/>
                  </a:cubicBezTo>
                  <a:lnTo>
                    <a:pt x="8826" y="4877"/>
                  </a:lnTo>
                  <a:cubicBezTo>
                    <a:pt x="8853" y="4903"/>
                    <a:pt x="8889" y="4916"/>
                    <a:pt x="8925" y="4916"/>
                  </a:cubicBezTo>
                  <a:cubicBezTo>
                    <a:pt x="8953" y="4916"/>
                    <a:pt x="8981" y="4908"/>
                    <a:pt x="9005" y="4892"/>
                  </a:cubicBezTo>
                  <a:cubicBezTo>
                    <a:pt x="10079" y="4150"/>
                    <a:pt x="11488" y="3232"/>
                    <a:pt x="12143" y="2265"/>
                  </a:cubicBezTo>
                  <a:close/>
                  <a:moveTo>
                    <a:pt x="12455" y="1014"/>
                  </a:moveTo>
                  <a:cubicBezTo>
                    <a:pt x="13029" y="1254"/>
                    <a:pt x="13387" y="2132"/>
                    <a:pt x="13367" y="3004"/>
                  </a:cubicBezTo>
                  <a:cubicBezTo>
                    <a:pt x="13356" y="3422"/>
                    <a:pt x="13318" y="3838"/>
                    <a:pt x="13292" y="4254"/>
                  </a:cubicBezTo>
                  <a:cubicBezTo>
                    <a:pt x="13272" y="4259"/>
                    <a:pt x="13255" y="4254"/>
                    <a:pt x="13231" y="4265"/>
                  </a:cubicBezTo>
                  <a:cubicBezTo>
                    <a:pt x="12305" y="4915"/>
                    <a:pt x="11381" y="5567"/>
                    <a:pt x="10486" y="6260"/>
                  </a:cubicBezTo>
                  <a:lnTo>
                    <a:pt x="10486" y="6257"/>
                  </a:lnTo>
                  <a:cubicBezTo>
                    <a:pt x="10324" y="6384"/>
                    <a:pt x="10165" y="6517"/>
                    <a:pt x="10004" y="6644"/>
                  </a:cubicBezTo>
                  <a:cubicBezTo>
                    <a:pt x="11101" y="5437"/>
                    <a:pt x="12131" y="4176"/>
                    <a:pt x="13003" y="2781"/>
                  </a:cubicBezTo>
                  <a:cubicBezTo>
                    <a:pt x="13073" y="2667"/>
                    <a:pt x="12968" y="2517"/>
                    <a:pt x="12850" y="2517"/>
                  </a:cubicBezTo>
                  <a:cubicBezTo>
                    <a:pt x="12822" y="2517"/>
                    <a:pt x="12794" y="2525"/>
                    <a:pt x="12767" y="2545"/>
                  </a:cubicBezTo>
                  <a:cubicBezTo>
                    <a:pt x="12414" y="2799"/>
                    <a:pt x="12065" y="3061"/>
                    <a:pt x="11719" y="3327"/>
                  </a:cubicBezTo>
                  <a:cubicBezTo>
                    <a:pt x="12120" y="2851"/>
                    <a:pt x="12495" y="2351"/>
                    <a:pt x="12847" y="1837"/>
                  </a:cubicBezTo>
                  <a:cubicBezTo>
                    <a:pt x="12935" y="1707"/>
                    <a:pt x="12815" y="1583"/>
                    <a:pt x="12690" y="1583"/>
                  </a:cubicBezTo>
                  <a:cubicBezTo>
                    <a:pt x="12649" y="1583"/>
                    <a:pt x="12608" y="1596"/>
                    <a:pt x="12573" y="1626"/>
                  </a:cubicBezTo>
                  <a:cubicBezTo>
                    <a:pt x="12135" y="2007"/>
                    <a:pt x="9835" y="4153"/>
                    <a:pt x="9557" y="4153"/>
                  </a:cubicBezTo>
                  <a:cubicBezTo>
                    <a:pt x="9458" y="4153"/>
                    <a:pt x="9618" y="3879"/>
                    <a:pt x="10212" y="3154"/>
                  </a:cubicBezTo>
                  <a:cubicBezTo>
                    <a:pt x="10861" y="2360"/>
                    <a:pt x="11664" y="1684"/>
                    <a:pt x="12455" y="1014"/>
                  </a:cubicBezTo>
                  <a:close/>
                  <a:moveTo>
                    <a:pt x="3179" y="4756"/>
                  </a:moveTo>
                  <a:cubicBezTo>
                    <a:pt x="3808" y="4756"/>
                    <a:pt x="4411" y="4956"/>
                    <a:pt x="5015" y="5215"/>
                  </a:cubicBezTo>
                  <a:cubicBezTo>
                    <a:pt x="5003" y="5212"/>
                    <a:pt x="4991" y="5211"/>
                    <a:pt x="4978" y="5211"/>
                  </a:cubicBezTo>
                  <a:cubicBezTo>
                    <a:pt x="4949" y="5211"/>
                    <a:pt x="4921" y="5218"/>
                    <a:pt x="4897" y="5232"/>
                  </a:cubicBezTo>
                  <a:cubicBezTo>
                    <a:pt x="4065" y="5689"/>
                    <a:pt x="3300" y="6211"/>
                    <a:pt x="2547" y="6765"/>
                  </a:cubicBezTo>
                  <a:cubicBezTo>
                    <a:pt x="2682" y="6612"/>
                    <a:pt x="2818" y="6459"/>
                    <a:pt x="2951" y="6303"/>
                  </a:cubicBezTo>
                  <a:cubicBezTo>
                    <a:pt x="3343" y="5853"/>
                    <a:pt x="3505" y="5613"/>
                    <a:pt x="3852" y="5137"/>
                  </a:cubicBezTo>
                  <a:cubicBezTo>
                    <a:pt x="3930" y="5027"/>
                    <a:pt x="3821" y="4913"/>
                    <a:pt x="3711" y="4913"/>
                  </a:cubicBezTo>
                  <a:cubicBezTo>
                    <a:pt x="3688" y="4913"/>
                    <a:pt x="3665" y="4918"/>
                    <a:pt x="3644" y="4929"/>
                  </a:cubicBezTo>
                  <a:cubicBezTo>
                    <a:pt x="3159" y="5178"/>
                    <a:pt x="2827" y="5333"/>
                    <a:pt x="2394" y="5683"/>
                  </a:cubicBezTo>
                  <a:cubicBezTo>
                    <a:pt x="2070" y="5944"/>
                    <a:pt x="1922" y="6047"/>
                    <a:pt x="1888" y="6047"/>
                  </a:cubicBezTo>
                  <a:cubicBezTo>
                    <a:pt x="1786" y="6047"/>
                    <a:pt x="2654" y="5164"/>
                    <a:pt x="2893" y="4811"/>
                  </a:cubicBezTo>
                  <a:lnTo>
                    <a:pt x="2893" y="4814"/>
                  </a:lnTo>
                  <a:cubicBezTo>
                    <a:pt x="2902" y="4799"/>
                    <a:pt x="2905" y="4782"/>
                    <a:pt x="2905" y="4768"/>
                  </a:cubicBezTo>
                  <a:lnTo>
                    <a:pt x="2916" y="4768"/>
                  </a:lnTo>
                  <a:cubicBezTo>
                    <a:pt x="3004" y="4759"/>
                    <a:pt x="3092" y="4756"/>
                    <a:pt x="3179" y="4756"/>
                  </a:cubicBezTo>
                  <a:close/>
                  <a:moveTo>
                    <a:pt x="16751" y="4147"/>
                  </a:moveTo>
                  <a:cubicBezTo>
                    <a:pt x="17651" y="4147"/>
                    <a:pt x="17244" y="4378"/>
                    <a:pt x="16800" y="4909"/>
                  </a:cubicBezTo>
                  <a:cubicBezTo>
                    <a:pt x="16615" y="5131"/>
                    <a:pt x="16439" y="5359"/>
                    <a:pt x="16274" y="5596"/>
                  </a:cubicBezTo>
                  <a:cubicBezTo>
                    <a:pt x="15659" y="6046"/>
                    <a:pt x="15073" y="6529"/>
                    <a:pt x="14505" y="7025"/>
                  </a:cubicBezTo>
                  <a:cubicBezTo>
                    <a:pt x="15192" y="6214"/>
                    <a:pt x="15862" y="5391"/>
                    <a:pt x="16488" y="4528"/>
                  </a:cubicBezTo>
                  <a:cubicBezTo>
                    <a:pt x="16593" y="4383"/>
                    <a:pt x="16452" y="4242"/>
                    <a:pt x="16308" y="4242"/>
                  </a:cubicBezTo>
                  <a:cubicBezTo>
                    <a:pt x="16263" y="4242"/>
                    <a:pt x="16217" y="4256"/>
                    <a:pt x="16179" y="4288"/>
                  </a:cubicBezTo>
                  <a:cubicBezTo>
                    <a:pt x="15685" y="4716"/>
                    <a:pt x="15212" y="5157"/>
                    <a:pt x="14724" y="5590"/>
                  </a:cubicBezTo>
                  <a:cubicBezTo>
                    <a:pt x="15128" y="5154"/>
                    <a:pt x="15506" y="4698"/>
                    <a:pt x="15879" y="4233"/>
                  </a:cubicBezTo>
                  <a:cubicBezTo>
                    <a:pt x="16168" y="4176"/>
                    <a:pt x="16459" y="4147"/>
                    <a:pt x="16751" y="4147"/>
                  </a:cubicBezTo>
                  <a:close/>
                  <a:moveTo>
                    <a:pt x="2376" y="4834"/>
                  </a:moveTo>
                  <a:lnTo>
                    <a:pt x="2376" y="4834"/>
                  </a:lnTo>
                  <a:cubicBezTo>
                    <a:pt x="2096" y="5024"/>
                    <a:pt x="1727" y="5279"/>
                    <a:pt x="1548" y="5408"/>
                  </a:cubicBezTo>
                  <a:cubicBezTo>
                    <a:pt x="1575" y="5371"/>
                    <a:pt x="1561" y="5309"/>
                    <a:pt x="1517" y="5309"/>
                  </a:cubicBezTo>
                  <a:cubicBezTo>
                    <a:pt x="1511" y="5309"/>
                    <a:pt x="1504" y="5310"/>
                    <a:pt x="1496" y="5313"/>
                  </a:cubicBezTo>
                  <a:cubicBezTo>
                    <a:pt x="1360" y="5377"/>
                    <a:pt x="1222" y="5429"/>
                    <a:pt x="1077" y="5469"/>
                  </a:cubicBezTo>
                  <a:cubicBezTo>
                    <a:pt x="1011" y="5486"/>
                    <a:pt x="979" y="5564"/>
                    <a:pt x="1014" y="5622"/>
                  </a:cubicBezTo>
                  <a:lnTo>
                    <a:pt x="1094" y="5746"/>
                  </a:lnTo>
                  <a:cubicBezTo>
                    <a:pt x="1116" y="5785"/>
                    <a:pt x="1156" y="5807"/>
                    <a:pt x="1198" y="5807"/>
                  </a:cubicBezTo>
                  <a:cubicBezTo>
                    <a:pt x="1219" y="5807"/>
                    <a:pt x="1240" y="5801"/>
                    <a:pt x="1259" y="5790"/>
                  </a:cubicBezTo>
                  <a:cubicBezTo>
                    <a:pt x="1770" y="5466"/>
                    <a:pt x="2034" y="5326"/>
                    <a:pt x="2130" y="5326"/>
                  </a:cubicBezTo>
                  <a:cubicBezTo>
                    <a:pt x="2315" y="5326"/>
                    <a:pt x="1878" y="5843"/>
                    <a:pt x="1386" y="6557"/>
                  </a:cubicBezTo>
                  <a:cubicBezTo>
                    <a:pt x="1312" y="6666"/>
                    <a:pt x="1414" y="6775"/>
                    <a:pt x="1519" y="6775"/>
                  </a:cubicBezTo>
                  <a:cubicBezTo>
                    <a:pt x="1553" y="6775"/>
                    <a:pt x="1588" y="6764"/>
                    <a:pt x="1617" y="6736"/>
                  </a:cubicBezTo>
                  <a:cubicBezTo>
                    <a:pt x="1910" y="6464"/>
                    <a:pt x="2992" y="5467"/>
                    <a:pt x="3137" y="5467"/>
                  </a:cubicBezTo>
                  <a:cubicBezTo>
                    <a:pt x="3196" y="5467"/>
                    <a:pt x="3100" y="5633"/>
                    <a:pt x="2731" y="6081"/>
                  </a:cubicBezTo>
                  <a:cubicBezTo>
                    <a:pt x="2399" y="6485"/>
                    <a:pt x="2047" y="6875"/>
                    <a:pt x="1698" y="7268"/>
                  </a:cubicBezTo>
                  <a:cubicBezTo>
                    <a:pt x="1525" y="7040"/>
                    <a:pt x="1340" y="6820"/>
                    <a:pt x="1138" y="6601"/>
                  </a:cubicBezTo>
                  <a:cubicBezTo>
                    <a:pt x="119" y="5486"/>
                    <a:pt x="1314" y="5016"/>
                    <a:pt x="2376" y="4834"/>
                  </a:cubicBezTo>
                  <a:close/>
                  <a:moveTo>
                    <a:pt x="13272" y="4776"/>
                  </a:moveTo>
                  <a:lnTo>
                    <a:pt x="13272" y="4776"/>
                  </a:lnTo>
                  <a:cubicBezTo>
                    <a:pt x="13260" y="5024"/>
                    <a:pt x="13269" y="5273"/>
                    <a:pt x="13292" y="5521"/>
                  </a:cubicBezTo>
                  <a:cubicBezTo>
                    <a:pt x="13304" y="5599"/>
                    <a:pt x="13367" y="5660"/>
                    <a:pt x="13442" y="5663"/>
                  </a:cubicBezTo>
                  <a:cubicBezTo>
                    <a:pt x="12440" y="6474"/>
                    <a:pt x="11442" y="7288"/>
                    <a:pt x="10443" y="8105"/>
                  </a:cubicBezTo>
                  <a:cubicBezTo>
                    <a:pt x="10564" y="7963"/>
                    <a:pt x="10682" y="7819"/>
                    <a:pt x="10803" y="7678"/>
                  </a:cubicBezTo>
                  <a:cubicBezTo>
                    <a:pt x="11632" y="6716"/>
                    <a:pt x="12461" y="5755"/>
                    <a:pt x="13272" y="4776"/>
                  </a:cubicBezTo>
                  <a:close/>
                  <a:moveTo>
                    <a:pt x="4357" y="5902"/>
                  </a:moveTo>
                  <a:cubicBezTo>
                    <a:pt x="3719" y="6716"/>
                    <a:pt x="2971" y="7444"/>
                    <a:pt x="2316" y="8252"/>
                  </a:cubicBezTo>
                  <a:cubicBezTo>
                    <a:pt x="2284" y="8189"/>
                    <a:pt x="2249" y="8119"/>
                    <a:pt x="2218" y="8059"/>
                  </a:cubicBezTo>
                  <a:cubicBezTo>
                    <a:pt x="2137" y="7914"/>
                    <a:pt x="2044" y="7787"/>
                    <a:pt x="1955" y="7655"/>
                  </a:cubicBezTo>
                  <a:cubicBezTo>
                    <a:pt x="2729" y="7141"/>
                    <a:pt x="3953" y="6416"/>
                    <a:pt x="4357" y="5902"/>
                  </a:cubicBezTo>
                  <a:close/>
                  <a:moveTo>
                    <a:pt x="5032" y="6936"/>
                  </a:moveTo>
                  <a:cubicBezTo>
                    <a:pt x="4354" y="7325"/>
                    <a:pt x="3531" y="8613"/>
                    <a:pt x="2939" y="9439"/>
                  </a:cubicBezTo>
                  <a:cubicBezTo>
                    <a:pt x="2780" y="9159"/>
                    <a:pt x="2633" y="8873"/>
                    <a:pt x="2492" y="8593"/>
                  </a:cubicBezTo>
                  <a:lnTo>
                    <a:pt x="2492" y="8590"/>
                  </a:lnTo>
                  <a:cubicBezTo>
                    <a:pt x="3320" y="8004"/>
                    <a:pt x="4149" y="7441"/>
                    <a:pt x="5032" y="6936"/>
                  </a:cubicBezTo>
                  <a:close/>
                  <a:moveTo>
                    <a:pt x="5037" y="5222"/>
                  </a:moveTo>
                  <a:cubicBezTo>
                    <a:pt x="6084" y="5675"/>
                    <a:pt x="7123" y="6289"/>
                    <a:pt x="8257" y="6335"/>
                  </a:cubicBezTo>
                  <a:lnTo>
                    <a:pt x="8260" y="6335"/>
                  </a:lnTo>
                  <a:cubicBezTo>
                    <a:pt x="8205" y="6381"/>
                    <a:pt x="8153" y="6430"/>
                    <a:pt x="8098" y="6477"/>
                  </a:cubicBezTo>
                  <a:cubicBezTo>
                    <a:pt x="7238" y="7222"/>
                    <a:pt x="6349" y="7929"/>
                    <a:pt x="5457" y="8636"/>
                  </a:cubicBezTo>
                  <a:cubicBezTo>
                    <a:pt x="5965" y="8085"/>
                    <a:pt x="6435" y="7496"/>
                    <a:pt x="6860" y="6878"/>
                  </a:cubicBezTo>
                  <a:cubicBezTo>
                    <a:pt x="6949" y="6751"/>
                    <a:pt x="6829" y="6628"/>
                    <a:pt x="6705" y="6628"/>
                  </a:cubicBezTo>
                  <a:cubicBezTo>
                    <a:pt x="6665" y="6628"/>
                    <a:pt x="6625" y="6641"/>
                    <a:pt x="6591" y="6670"/>
                  </a:cubicBezTo>
                  <a:cubicBezTo>
                    <a:pt x="5590" y="7548"/>
                    <a:pt x="4152" y="8483"/>
                    <a:pt x="3378" y="9453"/>
                  </a:cubicBezTo>
                  <a:cubicBezTo>
                    <a:pt x="4160" y="8472"/>
                    <a:pt x="5041" y="7600"/>
                    <a:pt x="5754" y="6560"/>
                  </a:cubicBezTo>
                  <a:cubicBezTo>
                    <a:pt x="5840" y="6436"/>
                    <a:pt x="5722" y="6316"/>
                    <a:pt x="5601" y="6316"/>
                  </a:cubicBezTo>
                  <a:cubicBezTo>
                    <a:pt x="5575" y="6316"/>
                    <a:pt x="5550" y="6321"/>
                    <a:pt x="5526" y="6332"/>
                  </a:cubicBezTo>
                  <a:cubicBezTo>
                    <a:pt x="4588" y="6783"/>
                    <a:pt x="3736" y="7320"/>
                    <a:pt x="2882" y="7912"/>
                  </a:cubicBezTo>
                  <a:cubicBezTo>
                    <a:pt x="3566" y="7438"/>
                    <a:pt x="4464" y="6298"/>
                    <a:pt x="5096" y="5489"/>
                  </a:cubicBezTo>
                  <a:cubicBezTo>
                    <a:pt x="5169" y="5403"/>
                    <a:pt x="5138" y="5270"/>
                    <a:pt x="5037" y="5222"/>
                  </a:cubicBezTo>
                  <a:close/>
                  <a:moveTo>
                    <a:pt x="15593" y="4398"/>
                  </a:moveTo>
                  <a:cubicBezTo>
                    <a:pt x="13604" y="6070"/>
                    <a:pt x="11756" y="7903"/>
                    <a:pt x="10070" y="9878"/>
                  </a:cubicBezTo>
                  <a:cubicBezTo>
                    <a:pt x="9909" y="9690"/>
                    <a:pt x="9738" y="9511"/>
                    <a:pt x="9559" y="9341"/>
                  </a:cubicBezTo>
                  <a:lnTo>
                    <a:pt x="9556" y="9338"/>
                  </a:lnTo>
                  <a:cubicBezTo>
                    <a:pt x="11545" y="7663"/>
                    <a:pt x="13601" y="6070"/>
                    <a:pt x="15593" y="4398"/>
                  </a:cubicBezTo>
                  <a:close/>
                  <a:moveTo>
                    <a:pt x="12492" y="3160"/>
                  </a:moveTo>
                  <a:cubicBezTo>
                    <a:pt x="11614" y="3801"/>
                    <a:pt x="10818" y="5233"/>
                    <a:pt x="10015" y="6136"/>
                  </a:cubicBezTo>
                  <a:cubicBezTo>
                    <a:pt x="9429" y="6794"/>
                    <a:pt x="8814" y="7421"/>
                    <a:pt x="8191" y="8044"/>
                  </a:cubicBezTo>
                  <a:cubicBezTo>
                    <a:pt x="8018" y="8128"/>
                    <a:pt x="7922" y="8223"/>
                    <a:pt x="7905" y="8333"/>
                  </a:cubicBezTo>
                  <a:cubicBezTo>
                    <a:pt x="7818" y="8420"/>
                    <a:pt x="7732" y="8506"/>
                    <a:pt x="7645" y="8593"/>
                  </a:cubicBezTo>
                  <a:cubicBezTo>
                    <a:pt x="6684" y="8795"/>
                    <a:pt x="5858" y="9159"/>
                    <a:pt x="5090" y="9846"/>
                  </a:cubicBezTo>
                  <a:lnTo>
                    <a:pt x="5090" y="9843"/>
                  </a:lnTo>
                  <a:cubicBezTo>
                    <a:pt x="4868" y="10045"/>
                    <a:pt x="4459" y="10686"/>
                    <a:pt x="4042" y="10686"/>
                  </a:cubicBezTo>
                  <a:cubicBezTo>
                    <a:pt x="3934" y="10686"/>
                    <a:pt x="3825" y="10643"/>
                    <a:pt x="3719" y="10539"/>
                  </a:cubicBezTo>
                  <a:cubicBezTo>
                    <a:pt x="3520" y="10345"/>
                    <a:pt x="3346" y="10103"/>
                    <a:pt x="3185" y="9849"/>
                  </a:cubicBezTo>
                  <a:cubicBezTo>
                    <a:pt x="4005" y="9263"/>
                    <a:pt x="4793" y="8653"/>
                    <a:pt x="5566" y="8010"/>
                  </a:cubicBezTo>
                  <a:cubicBezTo>
                    <a:pt x="6045" y="7611"/>
                    <a:pt x="6224" y="7466"/>
                    <a:pt x="6233" y="7466"/>
                  </a:cubicBezTo>
                  <a:lnTo>
                    <a:pt x="6233" y="7466"/>
                  </a:lnTo>
                  <a:cubicBezTo>
                    <a:pt x="6256" y="7466"/>
                    <a:pt x="5306" y="8296"/>
                    <a:pt x="5154" y="8463"/>
                  </a:cubicBezTo>
                  <a:cubicBezTo>
                    <a:pt x="4643" y="9029"/>
                    <a:pt x="4109" y="9569"/>
                    <a:pt x="3598" y="10134"/>
                  </a:cubicBezTo>
                  <a:cubicBezTo>
                    <a:pt x="3481" y="10265"/>
                    <a:pt x="3591" y="10424"/>
                    <a:pt x="3724" y="10424"/>
                  </a:cubicBezTo>
                  <a:cubicBezTo>
                    <a:pt x="3762" y="10424"/>
                    <a:pt x="3803" y="10411"/>
                    <a:pt x="3840" y="10380"/>
                  </a:cubicBezTo>
                  <a:cubicBezTo>
                    <a:pt x="5084" y="9346"/>
                    <a:pt x="6363" y="8356"/>
                    <a:pt x="7608" y="7323"/>
                  </a:cubicBezTo>
                  <a:lnTo>
                    <a:pt x="7608" y="7323"/>
                  </a:lnTo>
                  <a:cubicBezTo>
                    <a:pt x="7319" y="7698"/>
                    <a:pt x="7039" y="8076"/>
                    <a:pt x="6785" y="8474"/>
                  </a:cubicBezTo>
                  <a:cubicBezTo>
                    <a:pt x="6739" y="8550"/>
                    <a:pt x="6803" y="8618"/>
                    <a:pt x="6872" y="8618"/>
                  </a:cubicBezTo>
                  <a:cubicBezTo>
                    <a:pt x="6902" y="8618"/>
                    <a:pt x="6933" y="8605"/>
                    <a:pt x="6955" y="8573"/>
                  </a:cubicBezTo>
                  <a:cubicBezTo>
                    <a:pt x="7590" y="7631"/>
                    <a:pt x="8344" y="6780"/>
                    <a:pt x="9152" y="5980"/>
                  </a:cubicBezTo>
                  <a:cubicBezTo>
                    <a:pt x="9452" y="5706"/>
                    <a:pt x="9753" y="5429"/>
                    <a:pt x="10041" y="5143"/>
                  </a:cubicBezTo>
                  <a:cubicBezTo>
                    <a:pt x="10829" y="4444"/>
                    <a:pt x="11646" y="3778"/>
                    <a:pt x="12492" y="3160"/>
                  </a:cubicBezTo>
                  <a:close/>
                  <a:moveTo>
                    <a:pt x="14857" y="6000"/>
                  </a:moveTo>
                  <a:cubicBezTo>
                    <a:pt x="13595" y="7551"/>
                    <a:pt x="12235" y="9009"/>
                    <a:pt x="10824" y="10432"/>
                  </a:cubicBezTo>
                  <a:cubicBezTo>
                    <a:pt x="10683" y="10573"/>
                    <a:pt x="10816" y="10767"/>
                    <a:pt x="10970" y="10767"/>
                  </a:cubicBezTo>
                  <a:cubicBezTo>
                    <a:pt x="11015" y="10767"/>
                    <a:pt x="11061" y="10751"/>
                    <a:pt x="11104" y="10712"/>
                  </a:cubicBezTo>
                  <a:cubicBezTo>
                    <a:pt x="12394" y="9522"/>
                    <a:pt x="13630" y="8284"/>
                    <a:pt x="14961" y="7149"/>
                  </a:cubicBezTo>
                  <a:lnTo>
                    <a:pt x="14961" y="7149"/>
                  </a:lnTo>
                  <a:cubicBezTo>
                    <a:pt x="14040" y="8209"/>
                    <a:pt x="13139" y="9286"/>
                    <a:pt x="12322" y="10429"/>
                  </a:cubicBezTo>
                  <a:cubicBezTo>
                    <a:pt x="12291" y="10413"/>
                    <a:pt x="12256" y="10405"/>
                    <a:pt x="12220" y="10405"/>
                  </a:cubicBezTo>
                  <a:cubicBezTo>
                    <a:pt x="12150" y="10405"/>
                    <a:pt x="12079" y="10439"/>
                    <a:pt x="12045" y="10521"/>
                  </a:cubicBezTo>
                  <a:cubicBezTo>
                    <a:pt x="11935" y="10784"/>
                    <a:pt x="11828" y="11044"/>
                    <a:pt x="11719" y="11307"/>
                  </a:cubicBezTo>
                  <a:cubicBezTo>
                    <a:pt x="11710" y="11324"/>
                    <a:pt x="11722" y="11338"/>
                    <a:pt x="11719" y="11356"/>
                  </a:cubicBezTo>
                  <a:cubicBezTo>
                    <a:pt x="11237" y="11211"/>
                    <a:pt x="10795" y="10723"/>
                    <a:pt x="10356" y="10210"/>
                  </a:cubicBezTo>
                  <a:cubicBezTo>
                    <a:pt x="11820" y="8766"/>
                    <a:pt x="13324" y="7369"/>
                    <a:pt x="14857" y="6000"/>
                  </a:cubicBezTo>
                  <a:close/>
                  <a:moveTo>
                    <a:pt x="15108" y="7579"/>
                  </a:moveTo>
                  <a:lnTo>
                    <a:pt x="15108" y="7579"/>
                  </a:lnTo>
                  <a:cubicBezTo>
                    <a:pt x="14519" y="8653"/>
                    <a:pt x="13919" y="9725"/>
                    <a:pt x="13142" y="10683"/>
                  </a:cubicBezTo>
                  <a:cubicBezTo>
                    <a:pt x="12778" y="11133"/>
                    <a:pt x="12446" y="11333"/>
                    <a:pt x="12134" y="11382"/>
                  </a:cubicBezTo>
                  <a:cubicBezTo>
                    <a:pt x="13018" y="10025"/>
                    <a:pt x="14051" y="8795"/>
                    <a:pt x="15108" y="7579"/>
                  </a:cubicBezTo>
                  <a:close/>
                  <a:moveTo>
                    <a:pt x="13168" y="1"/>
                  </a:moveTo>
                  <a:cubicBezTo>
                    <a:pt x="13140" y="1"/>
                    <a:pt x="13112" y="9"/>
                    <a:pt x="13084" y="27"/>
                  </a:cubicBezTo>
                  <a:cubicBezTo>
                    <a:pt x="12920" y="140"/>
                    <a:pt x="12888" y="166"/>
                    <a:pt x="12810" y="281"/>
                  </a:cubicBezTo>
                  <a:cubicBezTo>
                    <a:pt x="12736" y="254"/>
                    <a:pt x="12656" y="239"/>
                    <a:pt x="12568" y="239"/>
                  </a:cubicBezTo>
                  <a:cubicBezTo>
                    <a:pt x="12299" y="239"/>
                    <a:pt x="11965" y="378"/>
                    <a:pt x="11548" y="706"/>
                  </a:cubicBezTo>
                  <a:cubicBezTo>
                    <a:pt x="10232" y="1736"/>
                    <a:pt x="9068" y="3341"/>
                    <a:pt x="8503" y="4921"/>
                  </a:cubicBezTo>
                  <a:cubicBezTo>
                    <a:pt x="8384" y="5250"/>
                    <a:pt x="8292" y="5553"/>
                    <a:pt x="8240" y="5899"/>
                  </a:cubicBezTo>
                  <a:cubicBezTo>
                    <a:pt x="8223" y="6011"/>
                    <a:pt x="8118" y="6056"/>
                    <a:pt x="7959" y="6056"/>
                  </a:cubicBezTo>
                  <a:cubicBezTo>
                    <a:pt x="7318" y="6056"/>
                    <a:pt x="5804" y="5321"/>
                    <a:pt x="5774" y="5307"/>
                  </a:cubicBezTo>
                  <a:cubicBezTo>
                    <a:pt x="4824" y="4857"/>
                    <a:pt x="3970" y="4499"/>
                    <a:pt x="2916" y="4410"/>
                  </a:cubicBezTo>
                  <a:cubicBezTo>
                    <a:pt x="2872" y="4406"/>
                    <a:pt x="2819" y="4404"/>
                    <a:pt x="2758" y="4404"/>
                  </a:cubicBezTo>
                  <a:cubicBezTo>
                    <a:pt x="1977" y="4404"/>
                    <a:pt x="0" y="4727"/>
                    <a:pt x="0" y="5628"/>
                  </a:cubicBezTo>
                  <a:cubicBezTo>
                    <a:pt x="0" y="6009"/>
                    <a:pt x="393" y="6347"/>
                    <a:pt x="624" y="6592"/>
                  </a:cubicBezTo>
                  <a:cubicBezTo>
                    <a:pt x="910" y="6904"/>
                    <a:pt x="1175" y="7236"/>
                    <a:pt x="1418" y="7585"/>
                  </a:cubicBezTo>
                  <a:cubicBezTo>
                    <a:pt x="1360" y="7652"/>
                    <a:pt x="1302" y="7715"/>
                    <a:pt x="1245" y="7779"/>
                  </a:cubicBezTo>
                  <a:cubicBezTo>
                    <a:pt x="1131" y="7894"/>
                    <a:pt x="1237" y="8052"/>
                    <a:pt x="1360" y="8052"/>
                  </a:cubicBezTo>
                  <a:cubicBezTo>
                    <a:pt x="1397" y="8052"/>
                    <a:pt x="1435" y="8038"/>
                    <a:pt x="1470" y="8004"/>
                  </a:cubicBezTo>
                  <a:cubicBezTo>
                    <a:pt x="1510" y="7969"/>
                    <a:pt x="1568" y="7926"/>
                    <a:pt x="1623" y="7888"/>
                  </a:cubicBezTo>
                  <a:cubicBezTo>
                    <a:pt x="2013" y="8477"/>
                    <a:pt x="2362" y="9089"/>
                    <a:pt x="2729" y="9722"/>
                  </a:cubicBezTo>
                  <a:cubicBezTo>
                    <a:pt x="2705" y="9753"/>
                    <a:pt x="2677" y="9791"/>
                    <a:pt x="2656" y="9820"/>
                  </a:cubicBezTo>
                  <a:cubicBezTo>
                    <a:pt x="2567" y="9933"/>
                    <a:pt x="2646" y="10117"/>
                    <a:pt x="2771" y="10117"/>
                  </a:cubicBezTo>
                  <a:cubicBezTo>
                    <a:pt x="2799" y="10117"/>
                    <a:pt x="2830" y="10107"/>
                    <a:pt x="2861" y="10085"/>
                  </a:cubicBezTo>
                  <a:cubicBezTo>
                    <a:pt x="2882" y="10071"/>
                    <a:pt x="2899" y="10057"/>
                    <a:pt x="2916" y="10045"/>
                  </a:cubicBezTo>
                  <a:cubicBezTo>
                    <a:pt x="3152" y="10454"/>
                    <a:pt x="3578" y="11155"/>
                    <a:pt x="4053" y="11155"/>
                  </a:cubicBezTo>
                  <a:cubicBezTo>
                    <a:pt x="4118" y="11155"/>
                    <a:pt x="4184" y="11142"/>
                    <a:pt x="4250" y="11113"/>
                  </a:cubicBezTo>
                  <a:cubicBezTo>
                    <a:pt x="4622" y="10949"/>
                    <a:pt x="4871" y="10585"/>
                    <a:pt x="5136" y="10290"/>
                  </a:cubicBezTo>
                  <a:cubicBezTo>
                    <a:pt x="5754" y="9606"/>
                    <a:pt x="6513" y="9190"/>
                    <a:pt x="7351" y="8919"/>
                  </a:cubicBezTo>
                  <a:lnTo>
                    <a:pt x="7351" y="8919"/>
                  </a:lnTo>
                  <a:cubicBezTo>
                    <a:pt x="7292" y="9038"/>
                    <a:pt x="7391" y="9172"/>
                    <a:pt x="7510" y="9172"/>
                  </a:cubicBezTo>
                  <a:cubicBezTo>
                    <a:pt x="7550" y="9172"/>
                    <a:pt x="7592" y="9157"/>
                    <a:pt x="7631" y="9121"/>
                  </a:cubicBezTo>
                  <a:cubicBezTo>
                    <a:pt x="7787" y="8983"/>
                    <a:pt x="7951" y="8858"/>
                    <a:pt x="8110" y="8720"/>
                  </a:cubicBezTo>
                  <a:cubicBezTo>
                    <a:pt x="8147" y="8711"/>
                    <a:pt x="8185" y="8700"/>
                    <a:pt x="8222" y="8691"/>
                  </a:cubicBezTo>
                  <a:cubicBezTo>
                    <a:pt x="8283" y="8682"/>
                    <a:pt x="8315" y="8619"/>
                    <a:pt x="8292" y="8567"/>
                  </a:cubicBezTo>
                  <a:cubicBezTo>
                    <a:pt x="9757" y="7295"/>
                    <a:pt x="11283" y="6097"/>
                    <a:pt x="12864" y="4975"/>
                  </a:cubicBezTo>
                  <a:lnTo>
                    <a:pt x="12864" y="4975"/>
                  </a:lnTo>
                  <a:cubicBezTo>
                    <a:pt x="11733" y="5779"/>
                    <a:pt x="10326" y="7595"/>
                    <a:pt x="9167" y="9023"/>
                  </a:cubicBezTo>
                  <a:cubicBezTo>
                    <a:pt x="9091" y="8974"/>
                    <a:pt x="9014" y="8931"/>
                    <a:pt x="8930" y="8893"/>
                  </a:cubicBezTo>
                  <a:cubicBezTo>
                    <a:pt x="8905" y="8882"/>
                    <a:pt x="8881" y="8878"/>
                    <a:pt x="8859" y="8878"/>
                  </a:cubicBezTo>
                  <a:cubicBezTo>
                    <a:pt x="8716" y="8878"/>
                    <a:pt x="8624" y="9067"/>
                    <a:pt x="8774" y="9162"/>
                  </a:cubicBezTo>
                  <a:cubicBezTo>
                    <a:pt x="8835" y="9199"/>
                    <a:pt x="8892" y="9245"/>
                    <a:pt x="8947" y="9291"/>
                  </a:cubicBezTo>
                  <a:cubicBezTo>
                    <a:pt x="8895" y="9358"/>
                    <a:pt x="8837" y="9427"/>
                    <a:pt x="8785" y="9491"/>
                  </a:cubicBezTo>
                  <a:cubicBezTo>
                    <a:pt x="8654" y="9626"/>
                    <a:pt x="8778" y="9812"/>
                    <a:pt x="8923" y="9812"/>
                  </a:cubicBezTo>
                  <a:cubicBezTo>
                    <a:pt x="8966" y="9812"/>
                    <a:pt x="9011" y="9795"/>
                    <a:pt x="9051" y="9756"/>
                  </a:cubicBezTo>
                  <a:cubicBezTo>
                    <a:pt x="9117" y="9701"/>
                    <a:pt x="9187" y="9649"/>
                    <a:pt x="9250" y="9592"/>
                  </a:cubicBezTo>
                  <a:cubicBezTo>
                    <a:pt x="9418" y="9777"/>
                    <a:pt x="9594" y="9990"/>
                    <a:pt x="9779" y="10212"/>
                  </a:cubicBezTo>
                  <a:cubicBezTo>
                    <a:pt x="9761" y="10233"/>
                    <a:pt x="9744" y="10253"/>
                    <a:pt x="9727" y="10273"/>
                  </a:cubicBezTo>
                  <a:cubicBezTo>
                    <a:pt x="9607" y="10419"/>
                    <a:pt x="9726" y="10608"/>
                    <a:pt x="9869" y="10608"/>
                  </a:cubicBezTo>
                  <a:cubicBezTo>
                    <a:pt x="9913" y="10608"/>
                    <a:pt x="9959" y="10590"/>
                    <a:pt x="10001" y="10547"/>
                  </a:cubicBezTo>
                  <a:cubicBezTo>
                    <a:pt x="10012" y="10539"/>
                    <a:pt x="10024" y="10527"/>
                    <a:pt x="10033" y="10518"/>
                  </a:cubicBezTo>
                  <a:cubicBezTo>
                    <a:pt x="10608" y="11204"/>
                    <a:pt x="11251" y="11871"/>
                    <a:pt x="11924" y="11871"/>
                  </a:cubicBezTo>
                  <a:cubicBezTo>
                    <a:pt x="12081" y="11871"/>
                    <a:pt x="12240" y="11835"/>
                    <a:pt x="12400" y="11754"/>
                  </a:cubicBezTo>
                  <a:cubicBezTo>
                    <a:pt x="14031" y="10931"/>
                    <a:pt x="14961" y="8590"/>
                    <a:pt x="15778" y="7077"/>
                  </a:cubicBezTo>
                  <a:cubicBezTo>
                    <a:pt x="15957" y="6742"/>
                    <a:pt x="16165" y="6430"/>
                    <a:pt x="16370" y="6119"/>
                  </a:cubicBezTo>
                  <a:cubicBezTo>
                    <a:pt x="16453" y="6021"/>
                    <a:pt x="16537" y="5925"/>
                    <a:pt x="16621" y="5827"/>
                  </a:cubicBezTo>
                  <a:cubicBezTo>
                    <a:pt x="16655" y="5784"/>
                    <a:pt x="16673" y="5729"/>
                    <a:pt x="16664" y="5674"/>
                  </a:cubicBezTo>
                  <a:cubicBezTo>
                    <a:pt x="16924" y="5310"/>
                    <a:pt x="17192" y="4955"/>
                    <a:pt x="17490" y="4609"/>
                  </a:cubicBezTo>
                  <a:cubicBezTo>
                    <a:pt x="17631" y="4438"/>
                    <a:pt x="17845" y="4213"/>
                    <a:pt x="17703" y="3985"/>
                  </a:cubicBezTo>
                  <a:cubicBezTo>
                    <a:pt x="17607" y="3829"/>
                    <a:pt x="17341" y="3791"/>
                    <a:pt x="17072" y="3791"/>
                  </a:cubicBezTo>
                  <a:cubicBezTo>
                    <a:pt x="16818" y="3791"/>
                    <a:pt x="16561" y="3825"/>
                    <a:pt x="16439" y="3826"/>
                  </a:cubicBezTo>
                  <a:lnTo>
                    <a:pt x="16188" y="3826"/>
                  </a:lnTo>
                  <a:cubicBezTo>
                    <a:pt x="16213" y="3713"/>
                    <a:pt x="16105" y="3617"/>
                    <a:pt x="15993" y="3617"/>
                  </a:cubicBezTo>
                  <a:cubicBezTo>
                    <a:pt x="15950" y="3617"/>
                    <a:pt x="15907" y="3630"/>
                    <a:pt x="15870" y="3662"/>
                  </a:cubicBezTo>
                  <a:cubicBezTo>
                    <a:pt x="15795" y="3725"/>
                    <a:pt x="15717" y="3786"/>
                    <a:pt x="15642" y="3849"/>
                  </a:cubicBezTo>
                  <a:cubicBezTo>
                    <a:pt x="15417" y="3867"/>
                    <a:pt x="15195" y="3919"/>
                    <a:pt x="14984" y="4002"/>
                  </a:cubicBezTo>
                  <a:cubicBezTo>
                    <a:pt x="14492" y="4206"/>
                    <a:pt x="14345" y="4586"/>
                    <a:pt x="13932" y="4586"/>
                  </a:cubicBezTo>
                  <a:cubicBezTo>
                    <a:pt x="13842" y="4586"/>
                    <a:pt x="13738" y="4568"/>
                    <a:pt x="13615" y="4525"/>
                  </a:cubicBezTo>
                  <a:cubicBezTo>
                    <a:pt x="13662" y="3217"/>
                    <a:pt x="13725" y="1156"/>
                    <a:pt x="13084" y="472"/>
                  </a:cubicBezTo>
                  <a:cubicBezTo>
                    <a:pt x="13151" y="411"/>
                    <a:pt x="13223" y="353"/>
                    <a:pt x="13289" y="293"/>
                  </a:cubicBezTo>
                  <a:cubicBezTo>
                    <a:pt x="13406" y="187"/>
                    <a:pt x="13300" y="1"/>
                    <a:pt x="1316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933" name="Google Shape;8933;p57"/>
            <p:cNvSpPr/>
            <p:nvPr/>
          </p:nvSpPr>
          <p:spPr>
            <a:xfrm>
              <a:off x="5432550" y="952075"/>
              <a:ext cx="328650" cy="322675"/>
            </a:xfrm>
            <a:custGeom>
              <a:rect b="b" l="l" r="r" t="t"/>
              <a:pathLst>
                <a:path extrusionOk="0" h="12907" w="13146">
                  <a:moveTo>
                    <a:pt x="3747" y="539"/>
                  </a:moveTo>
                  <a:cubicBezTo>
                    <a:pt x="4006" y="539"/>
                    <a:pt x="4243" y="605"/>
                    <a:pt x="4435" y="731"/>
                  </a:cubicBezTo>
                  <a:cubicBezTo>
                    <a:pt x="3436" y="1638"/>
                    <a:pt x="2536" y="2640"/>
                    <a:pt x="1537" y="3549"/>
                  </a:cubicBezTo>
                  <a:lnTo>
                    <a:pt x="1467" y="3613"/>
                  </a:lnTo>
                  <a:cubicBezTo>
                    <a:pt x="1467" y="3601"/>
                    <a:pt x="1470" y="3590"/>
                    <a:pt x="1470" y="3578"/>
                  </a:cubicBezTo>
                  <a:cubicBezTo>
                    <a:pt x="1811" y="3255"/>
                    <a:pt x="2261" y="2833"/>
                    <a:pt x="2305" y="2790"/>
                  </a:cubicBezTo>
                  <a:cubicBezTo>
                    <a:pt x="2911" y="2161"/>
                    <a:pt x="3477" y="1511"/>
                    <a:pt x="4028" y="832"/>
                  </a:cubicBezTo>
                  <a:cubicBezTo>
                    <a:pt x="4132" y="726"/>
                    <a:pt x="4035" y="580"/>
                    <a:pt x="3922" y="580"/>
                  </a:cubicBezTo>
                  <a:cubicBezTo>
                    <a:pt x="3888" y="580"/>
                    <a:pt x="3852" y="593"/>
                    <a:pt x="3820" y="625"/>
                  </a:cubicBezTo>
                  <a:cubicBezTo>
                    <a:pt x="3327" y="1055"/>
                    <a:pt x="1583" y="2397"/>
                    <a:pt x="1306" y="3399"/>
                  </a:cubicBezTo>
                  <a:cubicBezTo>
                    <a:pt x="1081" y="3630"/>
                    <a:pt x="852" y="3855"/>
                    <a:pt x="630" y="4092"/>
                  </a:cubicBezTo>
                  <a:cubicBezTo>
                    <a:pt x="884" y="3125"/>
                    <a:pt x="1381" y="2262"/>
                    <a:pt x="2013" y="1488"/>
                  </a:cubicBezTo>
                  <a:cubicBezTo>
                    <a:pt x="2545" y="838"/>
                    <a:pt x="3196" y="539"/>
                    <a:pt x="3747" y="539"/>
                  </a:cubicBezTo>
                  <a:close/>
                  <a:moveTo>
                    <a:pt x="4764" y="1089"/>
                  </a:moveTo>
                  <a:cubicBezTo>
                    <a:pt x="4909" y="1349"/>
                    <a:pt x="4955" y="1696"/>
                    <a:pt x="4865" y="2117"/>
                  </a:cubicBezTo>
                  <a:cubicBezTo>
                    <a:pt x="4271" y="2533"/>
                    <a:pt x="3685" y="2954"/>
                    <a:pt x="3113" y="3405"/>
                  </a:cubicBezTo>
                  <a:cubicBezTo>
                    <a:pt x="2847" y="3613"/>
                    <a:pt x="2169" y="4233"/>
                    <a:pt x="1690" y="4681"/>
                  </a:cubicBezTo>
                  <a:cubicBezTo>
                    <a:pt x="2862" y="3575"/>
                    <a:pt x="3970" y="2478"/>
                    <a:pt x="4764" y="1089"/>
                  </a:cubicBezTo>
                  <a:close/>
                  <a:moveTo>
                    <a:pt x="4424" y="1188"/>
                  </a:moveTo>
                  <a:lnTo>
                    <a:pt x="4424" y="1188"/>
                  </a:lnTo>
                  <a:cubicBezTo>
                    <a:pt x="3269" y="2308"/>
                    <a:pt x="1898" y="3922"/>
                    <a:pt x="567" y="5247"/>
                  </a:cubicBezTo>
                  <a:cubicBezTo>
                    <a:pt x="518" y="5056"/>
                    <a:pt x="500" y="4857"/>
                    <a:pt x="518" y="4658"/>
                  </a:cubicBezTo>
                  <a:lnTo>
                    <a:pt x="518" y="4658"/>
                  </a:lnTo>
                  <a:lnTo>
                    <a:pt x="518" y="4661"/>
                  </a:lnTo>
                  <a:cubicBezTo>
                    <a:pt x="522" y="4658"/>
                    <a:pt x="526" y="4658"/>
                    <a:pt x="531" y="4658"/>
                  </a:cubicBezTo>
                  <a:cubicBezTo>
                    <a:pt x="535" y="4658"/>
                    <a:pt x="539" y="4658"/>
                    <a:pt x="544" y="4655"/>
                  </a:cubicBezTo>
                  <a:cubicBezTo>
                    <a:pt x="2051" y="3722"/>
                    <a:pt x="3159" y="2412"/>
                    <a:pt x="4424" y="1188"/>
                  </a:cubicBezTo>
                  <a:close/>
                  <a:moveTo>
                    <a:pt x="4747" y="3116"/>
                  </a:moveTo>
                  <a:cubicBezTo>
                    <a:pt x="4897" y="3249"/>
                    <a:pt x="5039" y="3393"/>
                    <a:pt x="5174" y="3543"/>
                  </a:cubicBezTo>
                  <a:lnTo>
                    <a:pt x="5171" y="3546"/>
                  </a:lnTo>
                  <a:cubicBezTo>
                    <a:pt x="5145" y="3546"/>
                    <a:pt x="5117" y="3552"/>
                    <a:pt x="5093" y="3566"/>
                  </a:cubicBezTo>
                  <a:cubicBezTo>
                    <a:pt x="4034" y="4320"/>
                    <a:pt x="3061" y="5172"/>
                    <a:pt x="2235" y="6176"/>
                  </a:cubicBezTo>
                  <a:cubicBezTo>
                    <a:pt x="3078" y="5149"/>
                    <a:pt x="3947" y="4164"/>
                    <a:pt x="4747" y="3116"/>
                  </a:cubicBezTo>
                  <a:close/>
                  <a:moveTo>
                    <a:pt x="4695" y="2643"/>
                  </a:moveTo>
                  <a:cubicBezTo>
                    <a:pt x="3584" y="3474"/>
                    <a:pt x="2449" y="5322"/>
                    <a:pt x="1516" y="6482"/>
                  </a:cubicBezTo>
                  <a:cubicBezTo>
                    <a:pt x="1177" y="6200"/>
                    <a:pt x="909" y="5935"/>
                    <a:pt x="732" y="5636"/>
                  </a:cubicBezTo>
                  <a:lnTo>
                    <a:pt x="732" y="5636"/>
                  </a:lnTo>
                  <a:cubicBezTo>
                    <a:pt x="2100" y="4695"/>
                    <a:pt x="3365" y="3633"/>
                    <a:pt x="4695" y="2643"/>
                  </a:cubicBezTo>
                  <a:close/>
                  <a:moveTo>
                    <a:pt x="4670" y="4324"/>
                  </a:moveTo>
                  <a:cubicBezTo>
                    <a:pt x="4733" y="4324"/>
                    <a:pt x="4598" y="4547"/>
                    <a:pt x="4268" y="4996"/>
                  </a:cubicBezTo>
                  <a:cubicBezTo>
                    <a:pt x="3777" y="5792"/>
                    <a:pt x="3119" y="6520"/>
                    <a:pt x="2504" y="7233"/>
                  </a:cubicBezTo>
                  <a:cubicBezTo>
                    <a:pt x="2328" y="7022"/>
                    <a:pt x="2149" y="6817"/>
                    <a:pt x="1973" y="6618"/>
                  </a:cubicBezTo>
                  <a:cubicBezTo>
                    <a:pt x="2715" y="6052"/>
                    <a:pt x="3402" y="5437"/>
                    <a:pt x="4095" y="4799"/>
                  </a:cubicBezTo>
                  <a:cubicBezTo>
                    <a:pt x="4426" y="4482"/>
                    <a:pt x="4618" y="4324"/>
                    <a:pt x="4670" y="4324"/>
                  </a:cubicBezTo>
                  <a:close/>
                  <a:moveTo>
                    <a:pt x="5024" y="5828"/>
                  </a:moveTo>
                  <a:lnTo>
                    <a:pt x="5024" y="5828"/>
                  </a:lnTo>
                  <a:cubicBezTo>
                    <a:pt x="4428" y="6609"/>
                    <a:pt x="3863" y="7399"/>
                    <a:pt x="3327" y="8215"/>
                  </a:cubicBezTo>
                  <a:cubicBezTo>
                    <a:pt x="3139" y="7992"/>
                    <a:pt x="2954" y="7773"/>
                    <a:pt x="2769" y="7551"/>
                  </a:cubicBezTo>
                  <a:lnTo>
                    <a:pt x="2772" y="7551"/>
                  </a:lnTo>
                  <a:cubicBezTo>
                    <a:pt x="3579" y="7055"/>
                    <a:pt x="4570" y="6421"/>
                    <a:pt x="5024" y="5828"/>
                  </a:cubicBezTo>
                  <a:close/>
                  <a:moveTo>
                    <a:pt x="6222" y="6976"/>
                  </a:moveTo>
                  <a:lnTo>
                    <a:pt x="6222" y="6976"/>
                  </a:lnTo>
                  <a:cubicBezTo>
                    <a:pt x="5558" y="7452"/>
                    <a:pt x="4932" y="8601"/>
                    <a:pt x="4403" y="9378"/>
                  </a:cubicBezTo>
                  <a:cubicBezTo>
                    <a:pt x="4190" y="9173"/>
                    <a:pt x="3985" y="8957"/>
                    <a:pt x="3783" y="8737"/>
                  </a:cubicBezTo>
                  <a:cubicBezTo>
                    <a:pt x="4603" y="8157"/>
                    <a:pt x="5405" y="7559"/>
                    <a:pt x="6222" y="6976"/>
                  </a:cubicBezTo>
                  <a:close/>
                  <a:moveTo>
                    <a:pt x="8913" y="7588"/>
                  </a:moveTo>
                  <a:cubicBezTo>
                    <a:pt x="9124" y="7637"/>
                    <a:pt x="9340" y="7669"/>
                    <a:pt x="9557" y="7678"/>
                  </a:cubicBezTo>
                  <a:cubicBezTo>
                    <a:pt x="8668" y="8316"/>
                    <a:pt x="7738" y="9150"/>
                    <a:pt x="7143" y="9748"/>
                  </a:cubicBezTo>
                  <a:cubicBezTo>
                    <a:pt x="7799" y="9084"/>
                    <a:pt x="8390" y="8362"/>
                    <a:pt x="8913" y="7588"/>
                  </a:cubicBezTo>
                  <a:close/>
                  <a:moveTo>
                    <a:pt x="5345" y="3751"/>
                  </a:moveTo>
                  <a:lnTo>
                    <a:pt x="5345" y="3751"/>
                  </a:lnTo>
                  <a:cubicBezTo>
                    <a:pt x="6381" y="5042"/>
                    <a:pt x="6956" y="6745"/>
                    <a:pt x="8388" y="7406"/>
                  </a:cubicBezTo>
                  <a:cubicBezTo>
                    <a:pt x="7396" y="8199"/>
                    <a:pt x="6419" y="9005"/>
                    <a:pt x="5434" y="9804"/>
                  </a:cubicBezTo>
                  <a:lnTo>
                    <a:pt x="5434" y="9804"/>
                  </a:lnTo>
                  <a:cubicBezTo>
                    <a:pt x="6262" y="9132"/>
                    <a:pt x="6821" y="8340"/>
                    <a:pt x="7394" y="7441"/>
                  </a:cubicBezTo>
                  <a:cubicBezTo>
                    <a:pt x="7477" y="7312"/>
                    <a:pt x="7358" y="7154"/>
                    <a:pt x="7226" y="7154"/>
                  </a:cubicBezTo>
                  <a:cubicBezTo>
                    <a:pt x="7195" y="7154"/>
                    <a:pt x="7164" y="7162"/>
                    <a:pt x="7135" y="7181"/>
                  </a:cubicBezTo>
                  <a:cubicBezTo>
                    <a:pt x="6644" y="7501"/>
                    <a:pt x="6170" y="7854"/>
                    <a:pt x="5723" y="8235"/>
                  </a:cubicBezTo>
                  <a:cubicBezTo>
                    <a:pt x="6141" y="7666"/>
                    <a:pt x="6543" y="7094"/>
                    <a:pt x="6918" y="6494"/>
                  </a:cubicBezTo>
                  <a:cubicBezTo>
                    <a:pt x="6995" y="6370"/>
                    <a:pt x="6882" y="6213"/>
                    <a:pt x="6753" y="6213"/>
                  </a:cubicBezTo>
                  <a:cubicBezTo>
                    <a:pt x="6724" y="6213"/>
                    <a:pt x="6693" y="6221"/>
                    <a:pt x="6664" y="6240"/>
                  </a:cubicBezTo>
                  <a:cubicBezTo>
                    <a:pt x="5599" y="6947"/>
                    <a:pt x="4588" y="7730"/>
                    <a:pt x="3552" y="8474"/>
                  </a:cubicBezTo>
                  <a:lnTo>
                    <a:pt x="3549" y="8472"/>
                  </a:lnTo>
                  <a:cubicBezTo>
                    <a:pt x="4383" y="7845"/>
                    <a:pt x="5171" y="6231"/>
                    <a:pt x="5812" y="5388"/>
                  </a:cubicBezTo>
                  <a:cubicBezTo>
                    <a:pt x="5899" y="5271"/>
                    <a:pt x="5775" y="5111"/>
                    <a:pt x="5650" y="5111"/>
                  </a:cubicBezTo>
                  <a:cubicBezTo>
                    <a:pt x="5620" y="5111"/>
                    <a:pt x="5591" y="5120"/>
                    <a:pt x="5564" y="5140"/>
                  </a:cubicBezTo>
                  <a:cubicBezTo>
                    <a:pt x="4767" y="5723"/>
                    <a:pt x="3656" y="6430"/>
                    <a:pt x="3113" y="7063"/>
                  </a:cubicBezTo>
                  <a:cubicBezTo>
                    <a:pt x="3979" y="6049"/>
                    <a:pt x="4733" y="5007"/>
                    <a:pt x="5339" y="3812"/>
                  </a:cubicBezTo>
                  <a:cubicBezTo>
                    <a:pt x="5345" y="3792"/>
                    <a:pt x="5348" y="3771"/>
                    <a:pt x="5345" y="3751"/>
                  </a:cubicBezTo>
                  <a:close/>
                  <a:moveTo>
                    <a:pt x="6653" y="7898"/>
                  </a:moveTo>
                  <a:lnTo>
                    <a:pt x="6653" y="7898"/>
                  </a:lnTo>
                  <a:cubicBezTo>
                    <a:pt x="6197" y="8610"/>
                    <a:pt x="5606" y="9275"/>
                    <a:pt x="5062" y="9947"/>
                  </a:cubicBezTo>
                  <a:cubicBezTo>
                    <a:pt x="4943" y="9857"/>
                    <a:pt x="4831" y="9759"/>
                    <a:pt x="4718" y="9661"/>
                  </a:cubicBezTo>
                  <a:cubicBezTo>
                    <a:pt x="5331" y="9111"/>
                    <a:pt x="6341" y="8383"/>
                    <a:pt x="6653" y="7898"/>
                  </a:cubicBezTo>
                  <a:close/>
                  <a:moveTo>
                    <a:pt x="10397" y="7672"/>
                  </a:moveTo>
                  <a:cubicBezTo>
                    <a:pt x="10976" y="7672"/>
                    <a:pt x="11410" y="7774"/>
                    <a:pt x="11578" y="8581"/>
                  </a:cubicBezTo>
                  <a:cubicBezTo>
                    <a:pt x="11563" y="8584"/>
                    <a:pt x="11552" y="8581"/>
                    <a:pt x="11540" y="8587"/>
                  </a:cubicBezTo>
                  <a:cubicBezTo>
                    <a:pt x="10550" y="9216"/>
                    <a:pt x="9724" y="9973"/>
                    <a:pt x="8875" y="10775"/>
                  </a:cubicBezTo>
                  <a:cubicBezTo>
                    <a:pt x="9057" y="10585"/>
                    <a:pt x="9254" y="10371"/>
                    <a:pt x="9421" y="10160"/>
                  </a:cubicBezTo>
                  <a:cubicBezTo>
                    <a:pt x="9929" y="9531"/>
                    <a:pt x="10414" y="8902"/>
                    <a:pt x="10870" y="8229"/>
                  </a:cubicBezTo>
                  <a:cubicBezTo>
                    <a:pt x="10962" y="8095"/>
                    <a:pt x="10831" y="7930"/>
                    <a:pt x="10691" y="7930"/>
                  </a:cubicBezTo>
                  <a:cubicBezTo>
                    <a:pt x="10659" y="7930"/>
                    <a:pt x="10626" y="7938"/>
                    <a:pt x="10596" y="7958"/>
                  </a:cubicBezTo>
                  <a:cubicBezTo>
                    <a:pt x="9964" y="8353"/>
                    <a:pt x="9384" y="8801"/>
                    <a:pt x="8818" y="9268"/>
                  </a:cubicBezTo>
                  <a:cubicBezTo>
                    <a:pt x="9239" y="8786"/>
                    <a:pt x="9652" y="8301"/>
                    <a:pt x="10048" y="7796"/>
                  </a:cubicBezTo>
                  <a:cubicBezTo>
                    <a:pt x="10071" y="7761"/>
                    <a:pt x="10085" y="7721"/>
                    <a:pt x="10085" y="7678"/>
                  </a:cubicBezTo>
                  <a:cubicBezTo>
                    <a:pt x="10193" y="7675"/>
                    <a:pt x="10297" y="7672"/>
                    <a:pt x="10397" y="7672"/>
                  </a:cubicBezTo>
                  <a:close/>
                  <a:moveTo>
                    <a:pt x="8434" y="7894"/>
                  </a:moveTo>
                  <a:cubicBezTo>
                    <a:pt x="8558" y="7894"/>
                    <a:pt x="6647" y="9702"/>
                    <a:pt x="6309" y="10045"/>
                  </a:cubicBezTo>
                  <a:cubicBezTo>
                    <a:pt x="6183" y="10168"/>
                    <a:pt x="6295" y="10378"/>
                    <a:pt x="6442" y="10378"/>
                  </a:cubicBezTo>
                  <a:cubicBezTo>
                    <a:pt x="6474" y="10378"/>
                    <a:pt x="6507" y="10368"/>
                    <a:pt x="6540" y="10345"/>
                  </a:cubicBezTo>
                  <a:cubicBezTo>
                    <a:pt x="7452" y="9730"/>
                    <a:pt x="8664" y="8934"/>
                    <a:pt x="9288" y="8140"/>
                  </a:cubicBezTo>
                  <a:lnTo>
                    <a:pt x="9288" y="8140"/>
                  </a:lnTo>
                  <a:cubicBezTo>
                    <a:pt x="8696" y="8893"/>
                    <a:pt x="8041" y="9598"/>
                    <a:pt x="7392" y="10305"/>
                  </a:cubicBezTo>
                  <a:cubicBezTo>
                    <a:pt x="7384" y="10305"/>
                    <a:pt x="7378" y="10296"/>
                    <a:pt x="7369" y="10296"/>
                  </a:cubicBezTo>
                  <a:cubicBezTo>
                    <a:pt x="7368" y="10296"/>
                    <a:pt x="7367" y="10296"/>
                    <a:pt x="7366" y="10296"/>
                  </a:cubicBezTo>
                  <a:cubicBezTo>
                    <a:pt x="7008" y="10464"/>
                    <a:pt x="6765" y="10643"/>
                    <a:pt x="6606" y="10824"/>
                  </a:cubicBezTo>
                  <a:cubicBezTo>
                    <a:pt x="6203" y="10677"/>
                    <a:pt x="5834" y="10473"/>
                    <a:pt x="5485" y="10243"/>
                  </a:cubicBezTo>
                  <a:lnTo>
                    <a:pt x="5485" y="10243"/>
                  </a:lnTo>
                  <a:cubicBezTo>
                    <a:pt x="6235" y="9640"/>
                    <a:pt x="6982" y="9037"/>
                    <a:pt x="7726" y="8428"/>
                  </a:cubicBezTo>
                  <a:cubicBezTo>
                    <a:pt x="8191" y="8046"/>
                    <a:pt x="8398" y="7894"/>
                    <a:pt x="8434" y="7894"/>
                  </a:cubicBezTo>
                  <a:close/>
                  <a:moveTo>
                    <a:pt x="11618" y="9883"/>
                  </a:moveTo>
                  <a:lnTo>
                    <a:pt x="11618" y="9883"/>
                  </a:lnTo>
                  <a:cubicBezTo>
                    <a:pt x="11468" y="10989"/>
                    <a:pt x="10827" y="11907"/>
                    <a:pt x="9742" y="12329"/>
                  </a:cubicBezTo>
                  <a:lnTo>
                    <a:pt x="9742" y="12331"/>
                  </a:lnTo>
                  <a:cubicBezTo>
                    <a:pt x="9594" y="12386"/>
                    <a:pt x="9441" y="12421"/>
                    <a:pt x="9285" y="12438"/>
                  </a:cubicBezTo>
                  <a:cubicBezTo>
                    <a:pt x="9707" y="11930"/>
                    <a:pt x="10143" y="11442"/>
                    <a:pt x="10605" y="10960"/>
                  </a:cubicBezTo>
                  <a:cubicBezTo>
                    <a:pt x="10735" y="10807"/>
                    <a:pt x="10853" y="10645"/>
                    <a:pt x="10957" y="10478"/>
                  </a:cubicBezTo>
                  <a:cubicBezTo>
                    <a:pt x="10969" y="10472"/>
                    <a:pt x="10977" y="10478"/>
                    <a:pt x="10986" y="10469"/>
                  </a:cubicBezTo>
                  <a:cubicBezTo>
                    <a:pt x="11220" y="10299"/>
                    <a:pt x="11430" y="10103"/>
                    <a:pt x="11618" y="9883"/>
                  </a:cubicBezTo>
                  <a:close/>
                  <a:moveTo>
                    <a:pt x="10091" y="8670"/>
                  </a:moveTo>
                  <a:cubicBezTo>
                    <a:pt x="9347" y="9758"/>
                    <a:pt x="8435" y="10723"/>
                    <a:pt x="7689" y="11812"/>
                  </a:cubicBezTo>
                  <a:cubicBezTo>
                    <a:pt x="7586" y="11965"/>
                    <a:pt x="7725" y="12101"/>
                    <a:pt x="7869" y="12101"/>
                  </a:cubicBezTo>
                  <a:cubicBezTo>
                    <a:pt x="7916" y="12101"/>
                    <a:pt x="7963" y="12087"/>
                    <a:pt x="8004" y="12054"/>
                  </a:cubicBezTo>
                  <a:cubicBezTo>
                    <a:pt x="9087" y="11178"/>
                    <a:pt x="10041" y="10167"/>
                    <a:pt x="11148" y="9313"/>
                  </a:cubicBezTo>
                  <a:lnTo>
                    <a:pt x="11148" y="9313"/>
                  </a:lnTo>
                  <a:cubicBezTo>
                    <a:pt x="10512" y="9805"/>
                    <a:pt x="9954" y="10668"/>
                    <a:pt x="9418" y="11480"/>
                  </a:cubicBezTo>
                  <a:cubicBezTo>
                    <a:pt x="9257" y="11598"/>
                    <a:pt x="9181" y="11716"/>
                    <a:pt x="9184" y="11835"/>
                  </a:cubicBezTo>
                  <a:cubicBezTo>
                    <a:pt x="9037" y="12054"/>
                    <a:pt x="8890" y="12262"/>
                    <a:pt x="8746" y="12453"/>
                  </a:cubicBezTo>
                  <a:cubicBezTo>
                    <a:pt x="7703" y="12404"/>
                    <a:pt x="6520" y="11921"/>
                    <a:pt x="6745" y="11185"/>
                  </a:cubicBezTo>
                  <a:lnTo>
                    <a:pt x="6745" y="11185"/>
                  </a:lnTo>
                  <a:cubicBezTo>
                    <a:pt x="6774" y="11268"/>
                    <a:pt x="6850" y="11314"/>
                    <a:pt x="6928" y="11314"/>
                  </a:cubicBezTo>
                  <a:cubicBezTo>
                    <a:pt x="6973" y="11314"/>
                    <a:pt x="7019" y="11299"/>
                    <a:pt x="7057" y="11266"/>
                  </a:cubicBezTo>
                  <a:cubicBezTo>
                    <a:pt x="7952" y="10550"/>
                    <a:pt x="9498" y="9535"/>
                    <a:pt x="10091" y="8670"/>
                  </a:cubicBezTo>
                  <a:close/>
                  <a:moveTo>
                    <a:pt x="4438" y="0"/>
                  </a:moveTo>
                  <a:cubicBezTo>
                    <a:pt x="4048" y="0"/>
                    <a:pt x="3634" y="102"/>
                    <a:pt x="3361" y="192"/>
                  </a:cubicBezTo>
                  <a:cubicBezTo>
                    <a:pt x="1179" y="913"/>
                    <a:pt x="330" y="3465"/>
                    <a:pt x="12" y="5489"/>
                  </a:cubicBezTo>
                  <a:cubicBezTo>
                    <a:pt x="1" y="5561"/>
                    <a:pt x="18" y="5634"/>
                    <a:pt x="87" y="5674"/>
                  </a:cubicBezTo>
                  <a:cubicBezTo>
                    <a:pt x="604" y="5954"/>
                    <a:pt x="942" y="6381"/>
                    <a:pt x="1395" y="6725"/>
                  </a:cubicBezTo>
                  <a:cubicBezTo>
                    <a:pt x="1404" y="6817"/>
                    <a:pt x="1470" y="6903"/>
                    <a:pt x="1557" y="6903"/>
                  </a:cubicBezTo>
                  <a:cubicBezTo>
                    <a:pt x="1586" y="6903"/>
                    <a:pt x="1619" y="6893"/>
                    <a:pt x="1652" y="6869"/>
                  </a:cubicBezTo>
                  <a:cubicBezTo>
                    <a:pt x="1721" y="6820"/>
                    <a:pt x="1782" y="6760"/>
                    <a:pt x="1851" y="6710"/>
                  </a:cubicBezTo>
                  <a:cubicBezTo>
                    <a:pt x="2019" y="6936"/>
                    <a:pt x="2192" y="7167"/>
                    <a:pt x="2368" y="7406"/>
                  </a:cubicBezTo>
                  <a:cubicBezTo>
                    <a:pt x="2297" y="7525"/>
                    <a:pt x="2377" y="7673"/>
                    <a:pt x="2503" y="7673"/>
                  </a:cubicBezTo>
                  <a:cubicBezTo>
                    <a:pt x="2520" y="7673"/>
                    <a:pt x="2539" y="7670"/>
                    <a:pt x="2559" y="7663"/>
                  </a:cubicBezTo>
                  <a:cubicBezTo>
                    <a:pt x="2755" y="7926"/>
                    <a:pt x="2954" y="8191"/>
                    <a:pt x="3168" y="8454"/>
                  </a:cubicBezTo>
                  <a:cubicBezTo>
                    <a:pt x="3055" y="8633"/>
                    <a:pt x="2928" y="8801"/>
                    <a:pt x="2821" y="8983"/>
                  </a:cubicBezTo>
                  <a:cubicBezTo>
                    <a:pt x="2747" y="9106"/>
                    <a:pt x="2853" y="9262"/>
                    <a:pt x="2979" y="9262"/>
                  </a:cubicBezTo>
                  <a:cubicBezTo>
                    <a:pt x="3009" y="9262"/>
                    <a:pt x="3040" y="9254"/>
                    <a:pt x="3070" y="9234"/>
                  </a:cubicBezTo>
                  <a:cubicBezTo>
                    <a:pt x="3228" y="9130"/>
                    <a:pt x="3387" y="9008"/>
                    <a:pt x="3546" y="8899"/>
                  </a:cubicBezTo>
                  <a:cubicBezTo>
                    <a:pt x="3765" y="9156"/>
                    <a:pt x="3993" y="9401"/>
                    <a:pt x="4230" y="9632"/>
                  </a:cubicBezTo>
                  <a:cubicBezTo>
                    <a:pt x="4161" y="9756"/>
                    <a:pt x="4277" y="9874"/>
                    <a:pt x="4399" y="9874"/>
                  </a:cubicBezTo>
                  <a:cubicBezTo>
                    <a:pt x="4425" y="9874"/>
                    <a:pt x="4451" y="9869"/>
                    <a:pt x="4476" y="9857"/>
                  </a:cubicBezTo>
                  <a:cubicBezTo>
                    <a:pt x="4603" y="9973"/>
                    <a:pt x="4735" y="10082"/>
                    <a:pt x="4868" y="10186"/>
                  </a:cubicBezTo>
                  <a:cubicBezTo>
                    <a:pt x="4813" y="10256"/>
                    <a:pt x="4756" y="10325"/>
                    <a:pt x="4701" y="10397"/>
                  </a:cubicBezTo>
                  <a:cubicBezTo>
                    <a:pt x="4593" y="10540"/>
                    <a:pt x="4734" y="10671"/>
                    <a:pt x="4877" y="10671"/>
                  </a:cubicBezTo>
                  <a:cubicBezTo>
                    <a:pt x="4922" y="10671"/>
                    <a:pt x="4967" y="10658"/>
                    <a:pt x="5004" y="10628"/>
                  </a:cubicBezTo>
                  <a:cubicBezTo>
                    <a:pt x="5082" y="10567"/>
                    <a:pt x="5157" y="10504"/>
                    <a:pt x="5235" y="10443"/>
                  </a:cubicBezTo>
                  <a:cubicBezTo>
                    <a:pt x="5619" y="10697"/>
                    <a:pt x="6020" y="10914"/>
                    <a:pt x="6456" y="11041"/>
                  </a:cubicBezTo>
                  <a:cubicBezTo>
                    <a:pt x="6055" y="11864"/>
                    <a:pt x="7288" y="12701"/>
                    <a:pt x="8491" y="12828"/>
                  </a:cubicBezTo>
                  <a:cubicBezTo>
                    <a:pt x="8515" y="12830"/>
                    <a:pt x="8538" y="12831"/>
                    <a:pt x="8561" y="12831"/>
                  </a:cubicBezTo>
                  <a:cubicBezTo>
                    <a:pt x="8586" y="12831"/>
                    <a:pt x="8611" y="12830"/>
                    <a:pt x="8636" y="12830"/>
                  </a:cubicBezTo>
                  <a:cubicBezTo>
                    <a:pt x="8650" y="12830"/>
                    <a:pt x="8665" y="12830"/>
                    <a:pt x="8679" y="12831"/>
                  </a:cubicBezTo>
                  <a:cubicBezTo>
                    <a:pt x="8718" y="12876"/>
                    <a:pt x="8770" y="12907"/>
                    <a:pt x="8822" y="12907"/>
                  </a:cubicBezTo>
                  <a:cubicBezTo>
                    <a:pt x="8865" y="12907"/>
                    <a:pt x="8908" y="12887"/>
                    <a:pt x="8945" y="12840"/>
                  </a:cubicBezTo>
                  <a:lnTo>
                    <a:pt x="8948" y="12837"/>
                  </a:lnTo>
                  <a:cubicBezTo>
                    <a:pt x="11254" y="12684"/>
                    <a:pt x="13145" y="9612"/>
                    <a:pt x="11540" y="7652"/>
                  </a:cubicBezTo>
                  <a:cubicBezTo>
                    <a:pt x="11355" y="7424"/>
                    <a:pt x="10919" y="7340"/>
                    <a:pt x="10657" y="7334"/>
                  </a:cubicBezTo>
                  <a:cubicBezTo>
                    <a:pt x="10082" y="7320"/>
                    <a:pt x="9589" y="7317"/>
                    <a:pt x="9141" y="7242"/>
                  </a:cubicBezTo>
                  <a:cubicBezTo>
                    <a:pt x="9188" y="7110"/>
                    <a:pt x="9076" y="7004"/>
                    <a:pt x="8954" y="7004"/>
                  </a:cubicBezTo>
                  <a:cubicBezTo>
                    <a:pt x="8911" y="7004"/>
                    <a:pt x="8866" y="7018"/>
                    <a:pt x="8826" y="7048"/>
                  </a:cubicBezTo>
                  <a:cubicBezTo>
                    <a:pt x="8789" y="7080"/>
                    <a:pt x="8751" y="7112"/>
                    <a:pt x="8714" y="7141"/>
                  </a:cubicBezTo>
                  <a:cubicBezTo>
                    <a:pt x="8174" y="6970"/>
                    <a:pt x="7680" y="6638"/>
                    <a:pt x="7163" y="5957"/>
                  </a:cubicBezTo>
                  <a:cubicBezTo>
                    <a:pt x="6577" y="5186"/>
                    <a:pt x="6251" y="4225"/>
                    <a:pt x="5610" y="3491"/>
                  </a:cubicBezTo>
                  <a:cubicBezTo>
                    <a:pt x="5287" y="3119"/>
                    <a:pt x="5235" y="2761"/>
                    <a:pt x="5267" y="2394"/>
                  </a:cubicBezTo>
                  <a:cubicBezTo>
                    <a:pt x="5342" y="2288"/>
                    <a:pt x="5423" y="2186"/>
                    <a:pt x="5495" y="2080"/>
                  </a:cubicBezTo>
                  <a:cubicBezTo>
                    <a:pt x="5570" y="1970"/>
                    <a:pt x="5480" y="1831"/>
                    <a:pt x="5368" y="1811"/>
                  </a:cubicBezTo>
                  <a:cubicBezTo>
                    <a:pt x="5440" y="1488"/>
                    <a:pt x="5512" y="1150"/>
                    <a:pt x="5477" y="786"/>
                  </a:cubicBezTo>
                  <a:cubicBezTo>
                    <a:pt x="5423" y="176"/>
                    <a:pt x="4952" y="0"/>
                    <a:pt x="443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934" name="Google Shape;8934;p57"/>
            <p:cNvSpPr/>
            <p:nvPr/>
          </p:nvSpPr>
          <p:spPr>
            <a:xfrm>
              <a:off x="6326800" y="1440800"/>
              <a:ext cx="161475" cy="100175"/>
            </a:xfrm>
            <a:custGeom>
              <a:rect b="b" l="l" r="r" t="t"/>
              <a:pathLst>
                <a:path extrusionOk="0" h="4007" w="6459">
                  <a:moveTo>
                    <a:pt x="6014" y="1169"/>
                  </a:moveTo>
                  <a:cubicBezTo>
                    <a:pt x="6055" y="1299"/>
                    <a:pt x="6072" y="1432"/>
                    <a:pt x="6066" y="1565"/>
                  </a:cubicBezTo>
                  <a:cubicBezTo>
                    <a:pt x="6058" y="1949"/>
                    <a:pt x="5844" y="2298"/>
                    <a:pt x="5558" y="2546"/>
                  </a:cubicBezTo>
                  <a:cubicBezTo>
                    <a:pt x="5512" y="2581"/>
                    <a:pt x="5463" y="2613"/>
                    <a:pt x="5411" y="2639"/>
                  </a:cubicBezTo>
                  <a:cubicBezTo>
                    <a:pt x="5387" y="2619"/>
                    <a:pt x="5359" y="2607"/>
                    <a:pt x="5329" y="2607"/>
                  </a:cubicBezTo>
                  <a:cubicBezTo>
                    <a:pt x="5316" y="2607"/>
                    <a:pt x="5304" y="2609"/>
                    <a:pt x="5292" y="2614"/>
                  </a:cubicBezTo>
                  <a:lnTo>
                    <a:pt x="5292" y="2614"/>
                  </a:lnTo>
                  <a:cubicBezTo>
                    <a:pt x="5458" y="2544"/>
                    <a:pt x="5826" y="1681"/>
                    <a:pt x="6014" y="1169"/>
                  </a:cubicBezTo>
                  <a:close/>
                  <a:moveTo>
                    <a:pt x="5024" y="1429"/>
                  </a:moveTo>
                  <a:cubicBezTo>
                    <a:pt x="4718" y="1998"/>
                    <a:pt x="4360" y="2532"/>
                    <a:pt x="3988" y="3075"/>
                  </a:cubicBezTo>
                  <a:cubicBezTo>
                    <a:pt x="3843" y="3132"/>
                    <a:pt x="3699" y="3187"/>
                    <a:pt x="3555" y="3242"/>
                  </a:cubicBezTo>
                  <a:cubicBezTo>
                    <a:pt x="4054" y="2644"/>
                    <a:pt x="4542" y="2041"/>
                    <a:pt x="5024" y="1429"/>
                  </a:cubicBezTo>
                  <a:close/>
                  <a:moveTo>
                    <a:pt x="4592" y="353"/>
                  </a:moveTo>
                  <a:cubicBezTo>
                    <a:pt x="4866" y="353"/>
                    <a:pt x="5140" y="398"/>
                    <a:pt x="5376" y="499"/>
                  </a:cubicBezTo>
                  <a:cubicBezTo>
                    <a:pt x="4966" y="1059"/>
                    <a:pt x="4536" y="1605"/>
                    <a:pt x="4100" y="2142"/>
                  </a:cubicBezTo>
                  <a:cubicBezTo>
                    <a:pt x="4311" y="1755"/>
                    <a:pt x="4499" y="1351"/>
                    <a:pt x="4658" y="938"/>
                  </a:cubicBezTo>
                  <a:cubicBezTo>
                    <a:pt x="4663" y="927"/>
                    <a:pt x="4666" y="915"/>
                    <a:pt x="4672" y="904"/>
                  </a:cubicBezTo>
                  <a:cubicBezTo>
                    <a:pt x="4710" y="802"/>
                    <a:pt x="4626" y="737"/>
                    <a:pt x="4540" y="737"/>
                  </a:cubicBezTo>
                  <a:cubicBezTo>
                    <a:pt x="4495" y="737"/>
                    <a:pt x="4449" y="756"/>
                    <a:pt x="4421" y="797"/>
                  </a:cubicBezTo>
                  <a:cubicBezTo>
                    <a:pt x="3814" y="1657"/>
                    <a:pt x="3240" y="2526"/>
                    <a:pt x="2492" y="3254"/>
                  </a:cubicBezTo>
                  <a:cubicBezTo>
                    <a:pt x="2882" y="2503"/>
                    <a:pt x="3249" y="1752"/>
                    <a:pt x="3410" y="904"/>
                  </a:cubicBezTo>
                  <a:cubicBezTo>
                    <a:pt x="3427" y="816"/>
                    <a:pt x="3350" y="725"/>
                    <a:pt x="3270" y="725"/>
                  </a:cubicBezTo>
                  <a:cubicBezTo>
                    <a:pt x="3240" y="725"/>
                    <a:pt x="3209" y="739"/>
                    <a:pt x="3182" y="771"/>
                  </a:cubicBezTo>
                  <a:cubicBezTo>
                    <a:pt x="2538" y="1553"/>
                    <a:pt x="1909" y="2347"/>
                    <a:pt x="1242" y="3109"/>
                  </a:cubicBezTo>
                  <a:cubicBezTo>
                    <a:pt x="1514" y="2529"/>
                    <a:pt x="1805" y="1957"/>
                    <a:pt x="2126" y="1400"/>
                  </a:cubicBezTo>
                  <a:cubicBezTo>
                    <a:pt x="2169" y="1322"/>
                    <a:pt x="2120" y="1256"/>
                    <a:pt x="2053" y="1233"/>
                  </a:cubicBezTo>
                  <a:cubicBezTo>
                    <a:pt x="2680" y="849"/>
                    <a:pt x="3364" y="548"/>
                    <a:pt x="4083" y="404"/>
                  </a:cubicBezTo>
                  <a:cubicBezTo>
                    <a:pt x="4247" y="371"/>
                    <a:pt x="4419" y="353"/>
                    <a:pt x="4592" y="353"/>
                  </a:cubicBezTo>
                  <a:close/>
                  <a:moveTo>
                    <a:pt x="1756" y="1432"/>
                  </a:moveTo>
                  <a:lnTo>
                    <a:pt x="1756" y="1432"/>
                  </a:lnTo>
                  <a:cubicBezTo>
                    <a:pt x="1196" y="1975"/>
                    <a:pt x="757" y="2627"/>
                    <a:pt x="466" y="3352"/>
                  </a:cubicBezTo>
                  <a:cubicBezTo>
                    <a:pt x="405" y="3280"/>
                    <a:pt x="370" y="3190"/>
                    <a:pt x="359" y="3095"/>
                  </a:cubicBezTo>
                  <a:cubicBezTo>
                    <a:pt x="304" y="2471"/>
                    <a:pt x="1109" y="1888"/>
                    <a:pt x="1537" y="1576"/>
                  </a:cubicBezTo>
                  <a:cubicBezTo>
                    <a:pt x="1609" y="1524"/>
                    <a:pt x="1681" y="1481"/>
                    <a:pt x="1756" y="1432"/>
                  </a:cubicBezTo>
                  <a:close/>
                  <a:moveTo>
                    <a:pt x="1508" y="2021"/>
                  </a:moveTo>
                  <a:lnTo>
                    <a:pt x="1508" y="2021"/>
                  </a:lnTo>
                  <a:cubicBezTo>
                    <a:pt x="1236" y="2523"/>
                    <a:pt x="982" y="3034"/>
                    <a:pt x="757" y="3560"/>
                  </a:cubicBezTo>
                  <a:cubicBezTo>
                    <a:pt x="685" y="3531"/>
                    <a:pt x="621" y="3493"/>
                    <a:pt x="561" y="3447"/>
                  </a:cubicBezTo>
                  <a:cubicBezTo>
                    <a:pt x="812" y="2933"/>
                    <a:pt x="1130" y="2451"/>
                    <a:pt x="1508" y="2021"/>
                  </a:cubicBezTo>
                  <a:close/>
                  <a:moveTo>
                    <a:pt x="2977" y="1455"/>
                  </a:moveTo>
                  <a:cubicBezTo>
                    <a:pt x="2735" y="2220"/>
                    <a:pt x="2354" y="2919"/>
                    <a:pt x="1981" y="3638"/>
                  </a:cubicBezTo>
                  <a:cubicBezTo>
                    <a:pt x="1848" y="3652"/>
                    <a:pt x="1716" y="3675"/>
                    <a:pt x="1580" y="3678"/>
                  </a:cubicBezTo>
                  <a:cubicBezTo>
                    <a:pt x="1549" y="3679"/>
                    <a:pt x="1518" y="3680"/>
                    <a:pt x="1486" y="3680"/>
                  </a:cubicBezTo>
                  <a:cubicBezTo>
                    <a:pt x="1362" y="3680"/>
                    <a:pt x="1238" y="3670"/>
                    <a:pt x="1115" y="3652"/>
                  </a:cubicBezTo>
                  <a:cubicBezTo>
                    <a:pt x="1768" y="2948"/>
                    <a:pt x="2374" y="2203"/>
                    <a:pt x="2977" y="1455"/>
                  </a:cubicBezTo>
                  <a:close/>
                  <a:moveTo>
                    <a:pt x="4571" y="1"/>
                  </a:moveTo>
                  <a:cubicBezTo>
                    <a:pt x="4443" y="1"/>
                    <a:pt x="4316" y="10"/>
                    <a:pt x="4193" y="29"/>
                  </a:cubicBezTo>
                  <a:cubicBezTo>
                    <a:pt x="3073" y="196"/>
                    <a:pt x="2027" y="756"/>
                    <a:pt x="1132" y="1435"/>
                  </a:cubicBezTo>
                  <a:cubicBezTo>
                    <a:pt x="624" y="1822"/>
                    <a:pt x="1" y="2399"/>
                    <a:pt x="9" y="3095"/>
                  </a:cubicBezTo>
                  <a:cubicBezTo>
                    <a:pt x="15" y="3490"/>
                    <a:pt x="301" y="3727"/>
                    <a:pt x="633" y="3863"/>
                  </a:cubicBezTo>
                  <a:cubicBezTo>
                    <a:pt x="629" y="3935"/>
                    <a:pt x="699" y="3989"/>
                    <a:pt x="767" y="3989"/>
                  </a:cubicBezTo>
                  <a:cubicBezTo>
                    <a:pt x="797" y="3989"/>
                    <a:pt x="827" y="3979"/>
                    <a:pt x="850" y="3955"/>
                  </a:cubicBezTo>
                  <a:cubicBezTo>
                    <a:pt x="855" y="3949"/>
                    <a:pt x="861" y="3941"/>
                    <a:pt x="867" y="3935"/>
                  </a:cubicBezTo>
                  <a:cubicBezTo>
                    <a:pt x="933" y="3949"/>
                    <a:pt x="997" y="3970"/>
                    <a:pt x="1060" y="3981"/>
                  </a:cubicBezTo>
                  <a:cubicBezTo>
                    <a:pt x="1189" y="3996"/>
                    <a:pt x="1319" y="4004"/>
                    <a:pt x="1449" y="4004"/>
                  </a:cubicBezTo>
                  <a:cubicBezTo>
                    <a:pt x="1612" y="4004"/>
                    <a:pt x="1775" y="3992"/>
                    <a:pt x="1938" y="3970"/>
                  </a:cubicBezTo>
                  <a:cubicBezTo>
                    <a:pt x="1959" y="3994"/>
                    <a:pt x="1988" y="4006"/>
                    <a:pt x="2018" y="4006"/>
                  </a:cubicBezTo>
                  <a:cubicBezTo>
                    <a:pt x="2043" y="4006"/>
                    <a:pt x="2067" y="3998"/>
                    <a:pt x="2088" y="3981"/>
                  </a:cubicBezTo>
                  <a:cubicBezTo>
                    <a:pt x="2108" y="3967"/>
                    <a:pt x="2123" y="3949"/>
                    <a:pt x="2140" y="3932"/>
                  </a:cubicBezTo>
                  <a:cubicBezTo>
                    <a:pt x="2469" y="3877"/>
                    <a:pt x="2792" y="3791"/>
                    <a:pt x="3107" y="3681"/>
                  </a:cubicBezTo>
                  <a:cubicBezTo>
                    <a:pt x="3116" y="3684"/>
                    <a:pt x="3126" y="3685"/>
                    <a:pt x="3135" y="3685"/>
                  </a:cubicBezTo>
                  <a:cubicBezTo>
                    <a:pt x="3167" y="3685"/>
                    <a:pt x="3197" y="3670"/>
                    <a:pt x="3220" y="3643"/>
                  </a:cubicBezTo>
                  <a:cubicBezTo>
                    <a:pt x="3436" y="3563"/>
                    <a:pt x="3650" y="3476"/>
                    <a:pt x="3855" y="3389"/>
                  </a:cubicBezTo>
                  <a:cubicBezTo>
                    <a:pt x="3890" y="3372"/>
                    <a:pt x="3927" y="3355"/>
                    <a:pt x="3962" y="3334"/>
                  </a:cubicBezTo>
                  <a:cubicBezTo>
                    <a:pt x="3995" y="3366"/>
                    <a:pt x="4038" y="3388"/>
                    <a:pt x="4079" y="3388"/>
                  </a:cubicBezTo>
                  <a:cubicBezTo>
                    <a:pt x="4113" y="3388"/>
                    <a:pt x="4145" y="3374"/>
                    <a:pt x="4172" y="3340"/>
                  </a:cubicBezTo>
                  <a:lnTo>
                    <a:pt x="4274" y="3216"/>
                  </a:lnTo>
                  <a:cubicBezTo>
                    <a:pt x="4395" y="3247"/>
                    <a:pt x="4516" y="3261"/>
                    <a:pt x="4637" y="3261"/>
                  </a:cubicBezTo>
                  <a:cubicBezTo>
                    <a:pt x="5535" y="3261"/>
                    <a:pt x="6357" y="2453"/>
                    <a:pt x="6416" y="1565"/>
                  </a:cubicBezTo>
                  <a:cubicBezTo>
                    <a:pt x="6459" y="950"/>
                    <a:pt x="6159" y="528"/>
                    <a:pt x="5720" y="280"/>
                  </a:cubicBezTo>
                  <a:cubicBezTo>
                    <a:pt x="5711" y="274"/>
                    <a:pt x="5700" y="268"/>
                    <a:pt x="5691" y="266"/>
                  </a:cubicBezTo>
                  <a:cubicBezTo>
                    <a:pt x="5361" y="87"/>
                    <a:pt x="4960" y="1"/>
                    <a:pt x="457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935" name="Google Shape;8935;p57"/>
            <p:cNvSpPr/>
            <p:nvPr/>
          </p:nvSpPr>
          <p:spPr>
            <a:xfrm>
              <a:off x="6512725" y="1459400"/>
              <a:ext cx="130525" cy="109825"/>
            </a:xfrm>
            <a:custGeom>
              <a:rect b="b" l="l" r="r" t="t"/>
              <a:pathLst>
                <a:path extrusionOk="0" h="4393" w="5221">
                  <a:moveTo>
                    <a:pt x="3659" y="2908"/>
                  </a:moveTo>
                  <a:cubicBezTo>
                    <a:pt x="3543" y="3272"/>
                    <a:pt x="3404" y="3627"/>
                    <a:pt x="3249" y="3973"/>
                  </a:cubicBezTo>
                  <a:cubicBezTo>
                    <a:pt x="3240" y="3996"/>
                    <a:pt x="3240" y="4022"/>
                    <a:pt x="3243" y="4045"/>
                  </a:cubicBezTo>
                  <a:cubicBezTo>
                    <a:pt x="2940" y="3965"/>
                    <a:pt x="2663" y="3780"/>
                    <a:pt x="2411" y="3563"/>
                  </a:cubicBezTo>
                  <a:cubicBezTo>
                    <a:pt x="2414" y="3558"/>
                    <a:pt x="2420" y="3560"/>
                    <a:pt x="2423" y="3558"/>
                  </a:cubicBezTo>
                  <a:cubicBezTo>
                    <a:pt x="2599" y="3341"/>
                    <a:pt x="2790" y="3136"/>
                    <a:pt x="2992" y="2943"/>
                  </a:cubicBezTo>
                  <a:lnTo>
                    <a:pt x="2992" y="2946"/>
                  </a:lnTo>
                  <a:cubicBezTo>
                    <a:pt x="2925" y="3081"/>
                    <a:pt x="2856" y="3214"/>
                    <a:pt x="2778" y="3344"/>
                  </a:cubicBezTo>
                  <a:cubicBezTo>
                    <a:pt x="2696" y="3482"/>
                    <a:pt x="2809" y="3597"/>
                    <a:pt x="2930" y="3597"/>
                  </a:cubicBezTo>
                  <a:cubicBezTo>
                    <a:pt x="2984" y="3597"/>
                    <a:pt x="3040" y="3574"/>
                    <a:pt x="3081" y="3520"/>
                  </a:cubicBezTo>
                  <a:cubicBezTo>
                    <a:pt x="3254" y="3301"/>
                    <a:pt x="3448" y="3093"/>
                    <a:pt x="3659" y="2908"/>
                  </a:cubicBezTo>
                  <a:close/>
                  <a:moveTo>
                    <a:pt x="362" y="1"/>
                  </a:moveTo>
                  <a:cubicBezTo>
                    <a:pt x="354" y="1"/>
                    <a:pt x="346" y="1"/>
                    <a:pt x="338" y="1"/>
                  </a:cubicBezTo>
                  <a:cubicBezTo>
                    <a:pt x="185" y="1"/>
                    <a:pt x="145" y="238"/>
                    <a:pt x="301" y="269"/>
                  </a:cubicBezTo>
                  <a:cubicBezTo>
                    <a:pt x="951" y="399"/>
                    <a:pt x="1629" y="714"/>
                    <a:pt x="2227" y="982"/>
                  </a:cubicBezTo>
                  <a:cubicBezTo>
                    <a:pt x="2668" y="1182"/>
                    <a:pt x="3280" y="1470"/>
                    <a:pt x="3757" y="1854"/>
                  </a:cubicBezTo>
                  <a:cubicBezTo>
                    <a:pt x="3740" y="1848"/>
                    <a:pt x="3723" y="1845"/>
                    <a:pt x="3706" y="1845"/>
                  </a:cubicBezTo>
                  <a:cubicBezTo>
                    <a:pt x="3666" y="1845"/>
                    <a:pt x="3625" y="1861"/>
                    <a:pt x="3595" y="1892"/>
                  </a:cubicBezTo>
                  <a:cubicBezTo>
                    <a:pt x="3298" y="2178"/>
                    <a:pt x="3000" y="2455"/>
                    <a:pt x="2712" y="2741"/>
                  </a:cubicBezTo>
                  <a:cubicBezTo>
                    <a:pt x="2787" y="2515"/>
                    <a:pt x="2862" y="2287"/>
                    <a:pt x="2937" y="2059"/>
                  </a:cubicBezTo>
                  <a:cubicBezTo>
                    <a:pt x="2976" y="1943"/>
                    <a:pt x="2871" y="1845"/>
                    <a:pt x="2766" y="1845"/>
                  </a:cubicBezTo>
                  <a:cubicBezTo>
                    <a:pt x="2725" y="1845"/>
                    <a:pt x="2683" y="1860"/>
                    <a:pt x="2651" y="1895"/>
                  </a:cubicBezTo>
                  <a:cubicBezTo>
                    <a:pt x="2579" y="1973"/>
                    <a:pt x="2518" y="2059"/>
                    <a:pt x="2452" y="2140"/>
                  </a:cubicBezTo>
                  <a:cubicBezTo>
                    <a:pt x="2510" y="1955"/>
                    <a:pt x="2556" y="1768"/>
                    <a:pt x="2616" y="1586"/>
                  </a:cubicBezTo>
                  <a:cubicBezTo>
                    <a:pt x="2657" y="1461"/>
                    <a:pt x="2564" y="1387"/>
                    <a:pt x="2465" y="1387"/>
                  </a:cubicBezTo>
                  <a:cubicBezTo>
                    <a:pt x="2410" y="1387"/>
                    <a:pt x="2353" y="1409"/>
                    <a:pt x="2316" y="1459"/>
                  </a:cubicBezTo>
                  <a:cubicBezTo>
                    <a:pt x="2100" y="1747"/>
                    <a:pt x="1848" y="2010"/>
                    <a:pt x="1603" y="2276"/>
                  </a:cubicBezTo>
                  <a:cubicBezTo>
                    <a:pt x="1646" y="1926"/>
                    <a:pt x="1669" y="1577"/>
                    <a:pt x="1669" y="1228"/>
                  </a:cubicBezTo>
                  <a:cubicBezTo>
                    <a:pt x="1669" y="1130"/>
                    <a:pt x="1593" y="1074"/>
                    <a:pt x="1514" y="1074"/>
                  </a:cubicBezTo>
                  <a:cubicBezTo>
                    <a:pt x="1463" y="1074"/>
                    <a:pt x="1411" y="1097"/>
                    <a:pt x="1378" y="1147"/>
                  </a:cubicBezTo>
                  <a:cubicBezTo>
                    <a:pt x="1222" y="1387"/>
                    <a:pt x="1005" y="1554"/>
                    <a:pt x="774" y="1704"/>
                  </a:cubicBezTo>
                  <a:cubicBezTo>
                    <a:pt x="757" y="1678"/>
                    <a:pt x="740" y="1649"/>
                    <a:pt x="722" y="1620"/>
                  </a:cubicBezTo>
                  <a:cubicBezTo>
                    <a:pt x="731" y="1340"/>
                    <a:pt x="751" y="1060"/>
                    <a:pt x="847" y="789"/>
                  </a:cubicBezTo>
                  <a:cubicBezTo>
                    <a:pt x="879" y="695"/>
                    <a:pt x="804" y="634"/>
                    <a:pt x="727" y="634"/>
                  </a:cubicBezTo>
                  <a:cubicBezTo>
                    <a:pt x="685" y="634"/>
                    <a:pt x="643" y="652"/>
                    <a:pt x="616" y="691"/>
                  </a:cubicBezTo>
                  <a:cubicBezTo>
                    <a:pt x="538" y="809"/>
                    <a:pt x="471" y="939"/>
                    <a:pt x="416" y="1075"/>
                  </a:cubicBezTo>
                  <a:cubicBezTo>
                    <a:pt x="336" y="899"/>
                    <a:pt x="252" y="725"/>
                    <a:pt x="206" y="552"/>
                  </a:cubicBezTo>
                  <a:cubicBezTo>
                    <a:pt x="194" y="507"/>
                    <a:pt x="162" y="488"/>
                    <a:pt x="128" y="488"/>
                  </a:cubicBezTo>
                  <a:cubicBezTo>
                    <a:pt x="84" y="488"/>
                    <a:pt x="36" y="521"/>
                    <a:pt x="30" y="575"/>
                  </a:cubicBezTo>
                  <a:cubicBezTo>
                    <a:pt x="1" y="847"/>
                    <a:pt x="139" y="1135"/>
                    <a:pt x="289" y="1398"/>
                  </a:cubicBezTo>
                  <a:cubicBezTo>
                    <a:pt x="261" y="1493"/>
                    <a:pt x="229" y="1583"/>
                    <a:pt x="194" y="1684"/>
                  </a:cubicBezTo>
                  <a:cubicBezTo>
                    <a:pt x="181" y="1726"/>
                    <a:pt x="221" y="1759"/>
                    <a:pt x="257" y="1759"/>
                  </a:cubicBezTo>
                  <a:cubicBezTo>
                    <a:pt x="276" y="1759"/>
                    <a:pt x="294" y="1751"/>
                    <a:pt x="304" y="1730"/>
                  </a:cubicBezTo>
                  <a:cubicBezTo>
                    <a:pt x="330" y="1675"/>
                    <a:pt x="359" y="1620"/>
                    <a:pt x="385" y="1563"/>
                  </a:cubicBezTo>
                  <a:lnTo>
                    <a:pt x="431" y="1641"/>
                  </a:lnTo>
                  <a:cubicBezTo>
                    <a:pt x="425" y="1765"/>
                    <a:pt x="422" y="1889"/>
                    <a:pt x="419" y="2013"/>
                  </a:cubicBezTo>
                  <a:cubicBezTo>
                    <a:pt x="417" y="2102"/>
                    <a:pt x="489" y="2159"/>
                    <a:pt x="566" y="2159"/>
                  </a:cubicBezTo>
                  <a:cubicBezTo>
                    <a:pt x="592" y="2159"/>
                    <a:pt x="618" y="2153"/>
                    <a:pt x="642" y="2140"/>
                  </a:cubicBezTo>
                  <a:cubicBezTo>
                    <a:pt x="673" y="2123"/>
                    <a:pt x="699" y="2103"/>
                    <a:pt x="731" y="2085"/>
                  </a:cubicBezTo>
                  <a:cubicBezTo>
                    <a:pt x="881" y="2313"/>
                    <a:pt x="1028" y="2541"/>
                    <a:pt x="1199" y="2755"/>
                  </a:cubicBezTo>
                  <a:cubicBezTo>
                    <a:pt x="1199" y="2758"/>
                    <a:pt x="1199" y="2758"/>
                    <a:pt x="1199" y="2758"/>
                  </a:cubicBezTo>
                  <a:cubicBezTo>
                    <a:pt x="1167" y="2878"/>
                    <a:pt x="1254" y="2947"/>
                    <a:pt x="1347" y="2947"/>
                  </a:cubicBezTo>
                  <a:cubicBezTo>
                    <a:pt x="1355" y="2947"/>
                    <a:pt x="1362" y="2946"/>
                    <a:pt x="1369" y="2946"/>
                  </a:cubicBezTo>
                  <a:cubicBezTo>
                    <a:pt x="1577" y="3200"/>
                    <a:pt x="1799" y="3439"/>
                    <a:pt x="2033" y="3667"/>
                  </a:cubicBezTo>
                  <a:cubicBezTo>
                    <a:pt x="2493" y="4099"/>
                    <a:pt x="3030" y="4392"/>
                    <a:pt x="3525" y="4392"/>
                  </a:cubicBezTo>
                  <a:cubicBezTo>
                    <a:pt x="3981" y="4392"/>
                    <a:pt x="4403" y="4143"/>
                    <a:pt x="4698" y="3523"/>
                  </a:cubicBezTo>
                  <a:cubicBezTo>
                    <a:pt x="5220" y="2429"/>
                    <a:pt x="3950" y="1531"/>
                    <a:pt x="3150" y="1069"/>
                  </a:cubicBezTo>
                  <a:cubicBezTo>
                    <a:pt x="2406" y="640"/>
                    <a:pt x="1257" y="1"/>
                    <a:pt x="36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936" name="Google Shape;8936;p57"/>
            <p:cNvSpPr/>
            <p:nvPr/>
          </p:nvSpPr>
          <p:spPr>
            <a:xfrm>
              <a:off x="6382025" y="1568650"/>
              <a:ext cx="133400" cy="76300"/>
            </a:xfrm>
            <a:custGeom>
              <a:rect b="b" l="l" r="r" t="t"/>
              <a:pathLst>
                <a:path extrusionOk="0" h="3052" w="5336">
                  <a:moveTo>
                    <a:pt x="1828" y="975"/>
                  </a:moveTo>
                  <a:cubicBezTo>
                    <a:pt x="1793" y="1321"/>
                    <a:pt x="1802" y="1670"/>
                    <a:pt x="1718" y="2014"/>
                  </a:cubicBezTo>
                  <a:cubicBezTo>
                    <a:pt x="1718" y="2031"/>
                    <a:pt x="1718" y="2049"/>
                    <a:pt x="1724" y="2063"/>
                  </a:cubicBezTo>
                  <a:cubicBezTo>
                    <a:pt x="1582" y="2000"/>
                    <a:pt x="1452" y="1919"/>
                    <a:pt x="1334" y="1818"/>
                  </a:cubicBezTo>
                  <a:cubicBezTo>
                    <a:pt x="1464" y="1500"/>
                    <a:pt x="1603" y="1217"/>
                    <a:pt x="1828" y="975"/>
                  </a:cubicBezTo>
                  <a:close/>
                  <a:moveTo>
                    <a:pt x="2916" y="943"/>
                  </a:moveTo>
                  <a:cubicBezTo>
                    <a:pt x="3505" y="1107"/>
                    <a:pt x="4033" y="1442"/>
                    <a:pt x="4429" y="1910"/>
                  </a:cubicBezTo>
                  <a:cubicBezTo>
                    <a:pt x="4409" y="1899"/>
                    <a:pt x="4388" y="1894"/>
                    <a:pt x="4368" y="1894"/>
                  </a:cubicBezTo>
                  <a:cubicBezTo>
                    <a:pt x="4343" y="1894"/>
                    <a:pt x="4318" y="1902"/>
                    <a:pt x="4296" y="1916"/>
                  </a:cubicBezTo>
                  <a:cubicBezTo>
                    <a:pt x="4166" y="2005"/>
                    <a:pt x="4071" y="2121"/>
                    <a:pt x="3976" y="2239"/>
                  </a:cubicBezTo>
                  <a:cubicBezTo>
                    <a:pt x="3984" y="2092"/>
                    <a:pt x="3953" y="1945"/>
                    <a:pt x="3883" y="1818"/>
                  </a:cubicBezTo>
                  <a:cubicBezTo>
                    <a:pt x="3856" y="1768"/>
                    <a:pt x="3796" y="1737"/>
                    <a:pt x="3738" y="1737"/>
                  </a:cubicBezTo>
                  <a:cubicBezTo>
                    <a:pt x="3699" y="1737"/>
                    <a:pt x="3661" y="1751"/>
                    <a:pt x="3635" y="1783"/>
                  </a:cubicBezTo>
                  <a:cubicBezTo>
                    <a:pt x="3554" y="1884"/>
                    <a:pt x="3479" y="2023"/>
                    <a:pt x="3390" y="2141"/>
                  </a:cubicBezTo>
                  <a:cubicBezTo>
                    <a:pt x="3445" y="1913"/>
                    <a:pt x="3494" y="1685"/>
                    <a:pt x="3580" y="1465"/>
                  </a:cubicBezTo>
                  <a:cubicBezTo>
                    <a:pt x="3624" y="1355"/>
                    <a:pt x="3525" y="1273"/>
                    <a:pt x="3427" y="1273"/>
                  </a:cubicBezTo>
                  <a:cubicBezTo>
                    <a:pt x="3389" y="1273"/>
                    <a:pt x="3352" y="1285"/>
                    <a:pt x="3323" y="1312"/>
                  </a:cubicBezTo>
                  <a:cubicBezTo>
                    <a:pt x="3089" y="1538"/>
                    <a:pt x="2853" y="1751"/>
                    <a:pt x="2627" y="1974"/>
                  </a:cubicBezTo>
                  <a:cubicBezTo>
                    <a:pt x="2714" y="1627"/>
                    <a:pt x="2809" y="1284"/>
                    <a:pt x="2916" y="943"/>
                  </a:cubicBezTo>
                  <a:close/>
                  <a:moveTo>
                    <a:pt x="2713" y="1"/>
                  </a:moveTo>
                  <a:cubicBezTo>
                    <a:pt x="2702" y="1"/>
                    <a:pt x="2691" y="2"/>
                    <a:pt x="2679" y="5"/>
                  </a:cubicBezTo>
                  <a:cubicBezTo>
                    <a:pt x="1871" y="186"/>
                    <a:pt x="0" y="1139"/>
                    <a:pt x="1126" y="2109"/>
                  </a:cubicBezTo>
                  <a:cubicBezTo>
                    <a:pt x="1865" y="2741"/>
                    <a:pt x="3084" y="2961"/>
                    <a:pt x="4158" y="2981"/>
                  </a:cubicBezTo>
                  <a:cubicBezTo>
                    <a:pt x="4175" y="3001"/>
                    <a:pt x="4192" y="3019"/>
                    <a:pt x="4212" y="3030"/>
                  </a:cubicBezTo>
                  <a:cubicBezTo>
                    <a:pt x="4236" y="3045"/>
                    <a:pt x="4261" y="3052"/>
                    <a:pt x="4286" y="3052"/>
                  </a:cubicBezTo>
                  <a:cubicBezTo>
                    <a:pt x="4311" y="3052"/>
                    <a:pt x="4337" y="3045"/>
                    <a:pt x="4360" y="3030"/>
                  </a:cubicBezTo>
                  <a:cubicBezTo>
                    <a:pt x="4377" y="3019"/>
                    <a:pt x="4383" y="2996"/>
                    <a:pt x="4397" y="2978"/>
                  </a:cubicBezTo>
                  <a:cubicBezTo>
                    <a:pt x="4654" y="2975"/>
                    <a:pt x="4902" y="2967"/>
                    <a:pt x="5128" y="2946"/>
                  </a:cubicBezTo>
                  <a:cubicBezTo>
                    <a:pt x="5226" y="2935"/>
                    <a:pt x="5336" y="2843"/>
                    <a:pt x="5289" y="2733"/>
                  </a:cubicBezTo>
                  <a:cubicBezTo>
                    <a:pt x="4926" y="1812"/>
                    <a:pt x="3976" y="897"/>
                    <a:pt x="2939" y="732"/>
                  </a:cubicBezTo>
                  <a:cubicBezTo>
                    <a:pt x="2911" y="680"/>
                    <a:pt x="2857" y="652"/>
                    <a:pt x="2804" y="652"/>
                  </a:cubicBezTo>
                  <a:cubicBezTo>
                    <a:pt x="2760" y="652"/>
                    <a:pt x="2716" y="670"/>
                    <a:pt x="2685" y="709"/>
                  </a:cubicBezTo>
                  <a:cubicBezTo>
                    <a:pt x="2657" y="708"/>
                    <a:pt x="2629" y="707"/>
                    <a:pt x="2601" y="707"/>
                  </a:cubicBezTo>
                  <a:cubicBezTo>
                    <a:pt x="2441" y="707"/>
                    <a:pt x="2280" y="728"/>
                    <a:pt x="2125" y="770"/>
                  </a:cubicBezTo>
                  <a:cubicBezTo>
                    <a:pt x="2131" y="738"/>
                    <a:pt x="2134" y="703"/>
                    <a:pt x="2140" y="671"/>
                  </a:cubicBezTo>
                  <a:cubicBezTo>
                    <a:pt x="2148" y="637"/>
                    <a:pt x="2142" y="599"/>
                    <a:pt x="2122" y="570"/>
                  </a:cubicBezTo>
                  <a:cubicBezTo>
                    <a:pt x="2382" y="458"/>
                    <a:pt x="2633" y="365"/>
                    <a:pt x="2795" y="276"/>
                  </a:cubicBezTo>
                  <a:cubicBezTo>
                    <a:pt x="2934" y="198"/>
                    <a:pt x="2855" y="1"/>
                    <a:pt x="2713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937" name="Google Shape;8937;p57"/>
            <p:cNvSpPr/>
            <p:nvPr/>
          </p:nvSpPr>
          <p:spPr>
            <a:xfrm>
              <a:off x="7159050" y="1734200"/>
              <a:ext cx="125325" cy="71225"/>
            </a:xfrm>
            <a:custGeom>
              <a:rect b="b" l="l" r="r" t="t"/>
              <a:pathLst>
                <a:path extrusionOk="0" h="2849" w="5013">
                  <a:moveTo>
                    <a:pt x="4164" y="877"/>
                  </a:moveTo>
                  <a:cubicBezTo>
                    <a:pt x="4660" y="1273"/>
                    <a:pt x="4923" y="1856"/>
                    <a:pt x="4190" y="2327"/>
                  </a:cubicBezTo>
                  <a:cubicBezTo>
                    <a:pt x="4057" y="2404"/>
                    <a:pt x="3913" y="2462"/>
                    <a:pt x="3760" y="2491"/>
                  </a:cubicBezTo>
                  <a:cubicBezTo>
                    <a:pt x="3786" y="2480"/>
                    <a:pt x="3809" y="2462"/>
                    <a:pt x="3823" y="2436"/>
                  </a:cubicBezTo>
                  <a:cubicBezTo>
                    <a:pt x="3982" y="2133"/>
                    <a:pt x="4279" y="1986"/>
                    <a:pt x="4343" y="1622"/>
                  </a:cubicBezTo>
                  <a:cubicBezTo>
                    <a:pt x="4364" y="1502"/>
                    <a:pt x="4270" y="1393"/>
                    <a:pt x="4164" y="1393"/>
                  </a:cubicBezTo>
                  <a:cubicBezTo>
                    <a:pt x="4122" y="1393"/>
                    <a:pt x="4079" y="1410"/>
                    <a:pt x="4040" y="1449"/>
                  </a:cubicBezTo>
                  <a:lnTo>
                    <a:pt x="3875" y="1613"/>
                  </a:lnTo>
                  <a:cubicBezTo>
                    <a:pt x="3959" y="1414"/>
                    <a:pt x="4054" y="1221"/>
                    <a:pt x="4164" y="1036"/>
                  </a:cubicBezTo>
                  <a:cubicBezTo>
                    <a:pt x="4193" y="987"/>
                    <a:pt x="4193" y="926"/>
                    <a:pt x="4164" y="877"/>
                  </a:cubicBezTo>
                  <a:close/>
                  <a:moveTo>
                    <a:pt x="3063" y="1"/>
                  </a:moveTo>
                  <a:cubicBezTo>
                    <a:pt x="3020" y="1"/>
                    <a:pt x="2977" y="17"/>
                    <a:pt x="2946" y="52"/>
                  </a:cubicBezTo>
                  <a:cubicBezTo>
                    <a:pt x="2934" y="51"/>
                    <a:pt x="2922" y="51"/>
                    <a:pt x="2910" y="51"/>
                  </a:cubicBezTo>
                  <a:cubicBezTo>
                    <a:pt x="1862" y="51"/>
                    <a:pt x="782" y="563"/>
                    <a:pt x="642" y="1596"/>
                  </a:cubicBezTo>
                  <a:cubicBezTo>
                    <a:pt x="630" y="1687"/>
                    <a:pt x="714" y="1771"/>
                    <a:pt x="792" y="1771"/>
                  </a:cubicBezTo>
                  <a:cubicBezTo>
                    <a:pt x="830" y="1771"/>
                    <a:pt x="867" y="1751"/>
                    <a:pt x="890" y="1700"/>
                  </a:cubicBezTo>
                  <a:cubicBezTo>
                    <a:pt x="1268" y="877"/>
                    <a:pt x="1851" y="438"/>
                    <a:pt x="2654" y="410"/>
                  </a:cubicBezTo>
                  <a:lnTo>
                    <a:pt x="2654" y="410"/>
                  </a:lnTo>
                  <a:cubicBezTo>
                    <a:pt x="2492" y="620"/>
                    <a:pt x="2331" y="831"/>
                    <a:pt x="2163" y="1036"/>
                  </a:cubicBezTo>
                  <a:cubicBezTo>
                    <a:pt x="2195" y="981"/>
                    <a:pt x="2218" y="921"/>
                    <a:pt x="2253" y="866"/>
                  </a:cubicBezTo>
                  <a:cubicBezTo>
                    <a:pt x="2324" y="749"/>
                    <a:pt x="2223" y="638"/>
                    <a:pt x="2114" y="638"/>
                  </a:cubicBezTo>
                  <a:cubicBezTo>
                    <a:pt x="2079" y="638"/>
                    <a:pt x="2042" y="650"/>
                    <a:pt x="2010" y="678"/>
                  </a:cubicBezTo>
                  <a:cubicBezTo>
                    <a:pt x="1675" y="975"/>
                    <a:pt x="1306" y="1420"/>
                    <a:pt x="1378" y="1893"/>
                  </a:cubicBezTo>
                  <a:cubicBezTo>
                    <a:pt x="1366" y="1917"/>
                    <a:pt x="1355" y="1940"/>
                    <a:pt x="1346" y="1963"/>
                  </a:cubicBezTo>
                  <a:cubicBezTo>
                    <a:pt x="1286" y="2087"/>
                    <a:pt x="1382" y="2218"/>
                    <a:pt x="1493" y="2218"/>
                  </a:cubicBezTo>
                  <a:cubicBezTo>
                    <a:pt x="1532" y="2218"/>
                    <a:pt x="1572" y="2202"/>
                    <a:pt x="1609" y="2165"/>
                  </a:cubicBezTo>
                  <a:cubicBezTo>
                    <a:pt x="1817" y="1957"/>
                    <a:pt x="2004" y="1732"/>
                    <a:pt x="2195" y="1510"/>
                  </a:cubicBezTo>
                  <a:lnTo>
                    <a:pt x="2195" y="1510"/>
                  </a:lnTo>
                  <a:lnTo>
                    <a:pt x="1970" y="1960"/>
                  </a:lnTo>
                  <a:cubicBezTo>
                    <a:pt x="1905" y="2089"/>
                    <a:pt x="2008" y="2223"/>
                    <a:pt x="2125" y="2223"/>
                  </a:cubicBezTo>
                  <a:cubicBezTo>
                    <a:pt x="2165" y="2223"/>
                    <a:pt x="2207" y="2207"/>
                    <a:pt x="2244" y="2171"/>
                  </a:cubicBezTo>
                  <a:cubicBezTo>
                    <a:pt x="2351" y="2061"/>
                    <a:pt x="2461" y="1951"/>
                    <a:pt x="2570" y="1844"/>
                  </a:cubicBezTo>
                  <a:lnTo>
                    <a:pt x="2570" y="1844"/>
                  </a:lnTo>
                  <a:cubicBezTo>
                    <a:pt x="2475" y="1989"/>
                    <a:pt x="2385" y="2133"/>
                    <a:pt x="2282" y="2275"/>
                  </a:cubicBezTo>
                  <a:cubicBezTo>
                    <a:pt x="2244" y="2321"/>
                    <a:pt x="2244" y="2384"/>
                    <a:pt x="2279" y="2433"/>
                  </a:cubicBezTo>
                  <a:cubicBezTo>
                    <a:pt x="1961" y="2370"/>
                    <a:pt x="1658" y="2295"/>
                    <a:pt x="1413" y="2240"/>
                  </a:cubicBezTo>
                  <a:cubicBezTo>
                    <a:pt x="1069" y="2162"/>
                    <a:pt x="731" y="2061"/>
                    <a:pt x="388" y="1989"/>
                  </a:cubicBezTo>
                  <a:cubicBezTo>
                    <a:pt x="362" y="1983"/>
                    <a:pt x="336" y="1983"/>
                    <a:pt x="310" y="1980"/>
                  </a:cubicBezTo>
                  <a:cubicBezTo>
                    <a:pt x="249" y="1957"/>
                    <a:pt x="186" y="1934"/>
                    <a:pt x="122" y="1917"/>
                  </a:cubicBezTo>
                  <a:cubicBezTo>
                    <a:pt x="114" y="1914"/>
                    <a:pt x="106" y="1913"/>
                    <a:pt x="98" y="1913"/>
                  </a:cubicBezTo>
                  <a:cubicBezTo>
                    <a:pt x="68" y="1913"/>
                    <a:pt x="40" y="1929"/>
                    <a:pt x="24" y="1954"/>
                  </a:cubicBezTo>
                  <a:cubicBezTo>
                    <a:pt x="1" y="1995"/>
                    <a:pt x="15" y="2049"/>
                    <a:pt x="56" y="2072"/>
                  </a:cubicBezTo>
                  <a:cubicBezTo>
                    <a:pt x="621" y="2362"/>
                    <a:pt x="2084" y="2849"/>
                    <a:pt x="3268" y="2849"/>
                  </a:cubicBezTo>
                  <a:cubicBezTo>
                    <a:pt x="4187" y="2849"/>
                    <a:pt x="4938" y="2555"/>
                    <a:pt x="4972" y="1648"/>
                  </a:cubicBezTo>
                  <a:cubicBezTo>
                    <a:pt x="5013" y="684"/>
                    <a:pt x="4158" y="158"/>
                    <a:pt x="3197" y="72"/>
                  </a:cubicBezTo>
                  <a:cubicBezTo>
                    <a:pt x="3165" y="25"/>
                    <a:pt x="3114" y="1"/>
                    <a:pt x="3063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938" name="Google Shape;8938;p57"/>
            <p:cNvSpPr/>
            <p:nvPr/>
          </p:nvSpPr>
          <p:spPr>
            <a:xfrm>
              <a:off x="5991550" y="3413900"/>
              <a:ext cx="83825" cy="164550"/>
            </a:xfrm>
            <a:custGeom>
              <a:rect b="b" l="l" r="r" t="t"/>
              <a:pathLst>
                <a:path extrusionOk="0" h="6582" w="3353">
                  <a:moveTo>
                    <a:pt x="1886" y="674"/>
                  </a:moveTo>
                  <a:cubicBezTo>
                    <a:pt x="1542" y="1225"/>
                    <a:pt x="1294" y="1802"/>
                    <a:pt x="1034" y="2394"/>
                  </a:cubicBezTo>
                  <a:cubicBezTo>
                    <a:pt x="1009" y="2446"/>
                    <a:pt x="1050" y="2496"/>
                    <a:pt x="1098" y="2496"/>
                  </a:cubicBezTo>
                  <a:cubicBezTo>
                    <a:pt x="1111" y="2496"/>
                    <a:pt x="1125" y="2492"/>
                    <a:pt x="1138" y="2484"/>
                  </a:cubicBezTo>
                  <a:lnTo>
                    <a:pt x="1138" y="2484"/>
                  </a:lnTo>
                  <a:cubicBezTo>
                    <a:pt x="1023" y="2752"/>
                    <a:pt x="901" y="3021"/>
                    <a:pt x="789" y="3289"/>
                  </a:cubicBezTo>
                  <a:cubicBezTo>
                    <a:pt x="737" y="3411"/>
                    <a:pt x="839" y="3562"/>
                    <a:pt x="948" y="3562"/>
                  </a:cubicBezTo>
                  <a:cubicBezTo>
                    <a:pt x="987" y="3562"/>
                    <a:pt x="1026" y="3544"/>
                    <a:pt x="1060" y="3500"/>
                  </a:cubicBezTo>
                  <a:cubicBezTo>
                    <a:pt x="1493" y="2954"/>
                    <a:pt x="1889" y="2386"/>
                    <a:pt x="2270" y="1805"/>
                  </a:cubicBezTo>
                  <a:lnTo>
                    <a:pt x="2270" y="1805"/>
                  </a:lnTo>
                  <a:cubicBezTo>
                    <a:pt x="2013" y="2683"/>
                    <a:pt x="1632" y="3520"/>
                    <a:pt x="1259" y="4369"/>
                  </a:cubicBezTo>
                  <a:cubicBezTo>
                    <a:pt x="373" y="3252"/>
                    <a:pt x="188" y="1854"/>
                    <a:pt x="1658" y="818"/>
                  </a:cubicBezTo>
                  <a:cubicBezTo>
                    <a:pt x="1704" y="786"/>
                    <a:pt x="1788" y="731"/>
                    <a:pt x="1886" y="674"/>
                  </a:cubicBezTo>
                  <a:close/>
                  <a:moveTo>
                    <a:pt x="3004" y="1"/>
                  </a:moveTo>
                  <a:cubicBezTo>
                    <a:pt x="2989" y="1"/>
                    <a:pt x="2975" y="3"/>
                    <a:pt x="2960" y="7"/>
                  </a:cubicBezTo>
                  <a:cubicBezTo>
                    <a:pt x="1606" y="243"/>
                    <a:pt x="477" y="1017"/>
                    <a:pt x="217" y="2426"/>
                  </a:cubicBezTo>
                  <a:cubicBezTo>
                    <a:pt x="1" y="3598"/>
                    <a:pt x="777" y="4865"/>
                    <a:pt x="1843" y="5316"/>
                  </a:cubicBezTo>
                  <a:cubicBezTo>
                    <a:pt x="1859" y="5322"/>
                    <a:pt x="1876" y="5325"/>
                    <a:pt x="1894" y="5325"/>
                  </a:cubicBezTo>
                  <a:cubicBezTo>
                    <a:pt x="1945" y="5325"/>
                    <a:pt x="1996" y="5298"/>
                    <a:pt x="2022" y="5252"/>
                  </a:cubicBezTo>
                  <a:lnTo>
                    <a:pt x="2022" y="5252"/>
                  </a:lnTo>
                  <a:cubicBezTo>
                    <a:pt x="2019" y="5360"/>
                    <a:pt x="2113" y="5459"/>
                    <a:pt x="2211" y="5459"/>
                  </a:cubicBezTo>
                  <a:cubicBezTo>
                    <a:pt x="2252" y="5459"/>
                    <a:pt x="2295" y="5441"/>
                    <a:pt x="2330" y="5400"/>
                  </a:cubicBezTo>
                  <a:cubicBezTo>
                    <a:pt x="2504" y="5192"/>
                    <a:pt x="2622" y="4923"/>
                    <a:pt x="2792" y="4721"/>
                  </a:cubicBezTo>
                  <a:cubicBezTo>
                    <a:pt x="2795" y="4718"/>
                    <a:pt x="2798" y="4718"/>
                    <a:pt x="2801" y="4715"/>
                  </a:cubicBezTo>
                  <a:lnTo>
                    <a:pt x="2844" y="4652"/>
                  </a:lnTo>
                  <a:cubicBezTo>
                    <a:pt x="2920" y="4534"/>
                    <a:pt x="2814" y="4406"/>
                    <a:pt x="2697" y="4406"/>
                  </a:cubicBezTo>
                  <a:cubicBezTo>
                    <a:pt x="2671" y="4406"/>
                    <a:pt x="2644" y="4412"/>
                    <a:pt x="2619" y="4427"/>
                  </a:cubicBezTo>
                  <a:cubicBezTo>
                    <a:pt x="2556" y="4464"/>
                    <a:pt x="2501" y="4510"/>
                    <a:pt x="2455" y="4565"/>
                  </a:cubicBezTo>
                  <a:cubicBezTo>
                    <a:pt x="2466" y="4291"/>
                    <a:pt x="2475" y="4017"/>
                    <a:pt x="2535" y="3742"/>
                  </a:cubicBezTo>
                  <a:cubicBezTo>
                    <a:pt x="2562" y="3622"/>
                    <a:pt x="2459" y="3510"/>
                    <a:pt x="2350" y="3510"/>
                  </a:cubicBezTo>
                  <a:cubicBezTo>
                    <a:pt x="2331" y="3510"/>
                    <a:pt x="2312" y="3513"/>
                    <a:pt x="2293" y="3520"/>
                  </a:cubicBezTo>
                  <a:cubicBezTo>
                    <a:pt x="2463" y="3026"/>
                    <a:pt x="2596" y="2521"/>
                    <a:pt x="2691" y="2010"/>
                  </a:cubicBezTo>
                  <a:cubicBezTo>
                    <a:pt x="2706" y="1947"/>
                    <a:pt x="2683" y="1883"/>
                    <a:pt x="2636" y="1840"/>
                  </a:cubicBezTo>
                  <a:cubicBezTo>
                    <a:pt x="2723" y="1534"/>
                    <a:pt x="2792" y="1219"/>
                    <a:pt x="2841" y="904"/>
                  </a:cubicBezTo>
                  <a:cubicBezTo>
                    <a:pt x="2862" y="778"/>
                    <a:pt x="2762" y="679"/>
                    <a:pt x="2660" y="679"/>
                  </a:cubicBezTo>
                  <a:cubicBezTo>
                    <a:pt x="2608" y="679"/>
                    <a:pt x="2555" y="705"/>
                    <a:pt x="2518" y="766"/>
                  </a:cubicBezTo>
                  <a:cubicBezTo>
                    <a:pt x="2247" y="1216"/>
                    <a:pt x="1961" y="1655"/>
                    <a:pt x="1666" y="2085"/>
                  </a:cubicBezTo>
                  <a:cubicBezTo>
                    <a:pt x="1854" y="1644"/>
                    <a:pt x="2033" y="1199"/>
                    <a:pt x="2183" y="740"/>
                  </a:cubicBezTo>
                  <a:cubicBezTo>
                    <a:pt x="2212" y="650"/>
                    <a:pt x="2157" y="590"/>
                    <a:pt x="2088" y="570"/>
                  </a:cubicBezTo>
                  <a:cubicBezTo>
                    <a:pt x="2270" y="480"/>
                    <a:pt x="2471" y="404"/>
                    <a:pt x="2626" y="404"/>
                  </a:cubicBezTo>
                  <a:cubicBezTo>
                    <a:pt x="2766" y="404"/>
                    <a:pt x="2868" y="466"/>
                    <a:pt x="2885" y="636"/>
                  </a:cubicBezTo>
                  <a:cubicBezTo>
                    <a:pt x="2945" y="1257"/>
                    <a:pt x="2971" y="1880"/>
                    <a:pt x="2986" y="2504"/>
                  </a:cubicBezTo>
                  <a:cubicBezTo>
                    <a:pt x="3015" y="3852"/>
                    <a:pt x="2853" y="5197"/>
                    <a:pt x="2504" y="6502"/>
                  </a:cubicBezTo>
                  <a:cubicBezTo>
                    <a:pt x="2490" y="6550"/>
                    <a:pt x="2527" y="6581"/>
                    <a:pt x="2565" y="6581"/>
                  </a:cubicBezTo>
                  <a:cubicBezTo>
                    <a:pt x="2591" y="6581"/>
                    <a:pt x="2617" y="6567"/>
                    <a:pt x="2628" y="6534"/>
                  </a:cubicBezTo>
                  <a:cubicBezTo>
                    <a:pt x="3350" y="4461"/>
                    <a:pt x="3352" y="2331"/>
                    <a:pt x="3171" y="165"/>
                  </a:cubicBezTo>
                  <a:cubicBezTo>
                    <a:pt x="3168" y="71"/>
                    <a:pt x="3091" y="1"/>
                    <a:pt x="3004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939" name="Google Shape;8939;p57"/>
            <p:cNvSpPr/>
            <p:nvPr/>
          </p:nvSpPr>
          <p:spPr>
            <a:xfrm>
              <a:off x="5981225" y="3763550"/>
              <a:ext cx="150150" cy="137775"/>
            </a:xfrm>
            <a:custGeom>
              <a:rect b="b" l="l" r="r" t="t"/>
              <a:pathLst>
                <a:path extrusionOk="0" h="5511" w="6006">
                  <a:moveTo>
                    <a:pt x="4571" y="248"/>
                  </a:moveTo>
                  <a:lnTo>
                    <a:pt x="4571" y="248"/>
                  </a:lnTo>
                  <a:cubicBezTo>
                    <a:pt x="5010" y="268"/>
                    <a:pt x="5391" y="493"/>
                    <a:pt x="5622" y="1047"/>
                  </a:cubicBezTo>
                  <a:cubicBezTo>
                    <a:pt x="5437" y="1169"/>
                    <a:pt x="5267" y="1313"/>
                    <a:pt x="5111" y="1472"/>
                  </a:cubicBezTo>
                  <a:cubicBezTo>
                    <a:pt x="5189" y="1299"/>
                    <a:pt x="5255" y="1120"/>
                    <a:pt x="5310" y="938"/>
                  </a:cubicBezTo>
                  <a:cubicBezTo>
                    <a:pt x="5349" y="822"/>
                    <a:pt x="5240" y="698"/>
                    <a:pt x="5126" y="698"/>
                  </a:cubicBezTo>
                  <a:cubicBezTo>
                    <a:pt x="5095" y="698"/>
                    <a:pt x="5064" y="707"/>
                    <a:pt x="5036" y="727"/>
                  </a:cubicBezTo>
                  <a:cubicBezTo>
                    <a:pt x="4828" y="883"/>
                    <a:pt x="4629" y="1053"/>
                    <a:pt x="4444" y="1238"/>
                  </a:cubicBezTo>
                  <a:cubicBezTo>
                    <a:pt x="4548" y="990"/>
                    <a:pt x="4629" y="730"/>
                    <a:pt x="4684" y="467"/>
                  </a:cubicBezTo>
                  <a:cubicBezTo>
                    <a:pt x="4695" y="378"/>
                    <a:pt x="4652" y="288"/>
                    <a:pt x="4571" y="248"/>
                  </a:cubicBezTo>
                  <a:close/>
                  <a:moveTo>
                    <a:pt x="3607" y="461"/>
                  </a:moveTo>
                  <a:cubicBezTo>
                    <a:pt x="2833" y="1429"/>
                    <a:pt x="2235" y="2540"/>
                    <a:pt x="1404" y="3449"/>
                  </a:cubicBezTo>
                  <a:cubicBezTo>
                    <a:pt x="1837" y="2560"/>
                    <a:pt x="2365" y="1726"/>
                    <a:pt x="2862" y="869"/>
                  </a:cubicBezTo>
                  <a:cubicBezTo>
                    <a:pt x="3096" y="710"/>
                    <a:pt x="3344" y="574"/>
                    <a:pt x="3607" y="461"/>
                  </a:cubicBezTo>
                  <a:close/>
                  <a:moveTo>
                    <a:pt x="4149" y="952"/>
                  </a:moveTo>
                  <a:cubicBezTo>
                    <a:pt x="3809" y="1876"/>
                    <a:pt x="3159" y="2661"/>
                    <a:pt x="2605" y="3473"/>
                  </a:cubicBezTo>
                  <a:cubicBezTo>
                    <a:pt x="2516" y="3604"/>
                    <a:pt x="2651" y="3760"/>
                    <a:pt x="2781" y="3760"/>
                  </a:cubicBezTo>
                  <a:cubicBezTo>
                    <a:pt x="2825" y="3760"/>
                    <a:pt x="2868" y="3743"/>
                    <a:pt x="2902" y="3701"/>
                  </a:cubicBezTo>
                  <a:cubicBezTo>
                    <a:pt x="2914" y="3689"/>
                    <a:pt x="2922" y="3675"/>
                    <a:pt x="2931" y="3663"/>
                  </a:cubicBezTo>
                  <a:cubicBezTo>
                    <a:pt x="3494" y="2964"/>
                    <a:pt x="3996" y="2199"/>
                    <a:pt x="4634" y="1570"/>
                  </a:cubicBezTo>
                  <a:lnTo>
                    <a:pt x="4634" y="1570"/>
                  </a:lnTo>
                  <a:cubicBezTo>
                    <a:pt x="4562" y="1706"/>
                    <a:pt x="4484" y="1839"/>
                    <a:pt x="4398" y="1966"/>
                  </a:cubicBezTo>
                  <a:cubicBezTo>
                    <a:pt x="4346" y="2038"/>
                    <a:pt x="4297" y="2095"/>
                    <a:pt x="4326" y="2188"/>
                  </a:cubicBezTo>
                  <a:cubicBezTo>
                    <a:pt x="4337" y="2231"/>
                    <a:pt x="4372" y="2269"/>
                    <a:pt x="4415" y="2286"/>
                  </a:cubicBezTo>
                  <a:cubicBezTo>
                    <a:pt x="4253" y="2491"/>
                    <a:pt x="4097" y="2693"/>
                    <a:pt x="3947" y="2866"/>
                  </a:cubicBezTo>
                  <a:cubicBezTo>
                    <a:pt x="3243" y="3672"/>
                    <a:pt x="2388" y="4838"/>
                    <a:pt x="1340" y="5208"/>
                  </a:cubicBezTo>
                  <a:cubicBezTo>
                    <a:pt x="1275" y="5231"/>
                    <a:pt x="1216" y="5241"/>
                    <a:pt x="1164" y="5241"/>
                  </a:cubicBezTo>
                  <a:cubicBezTo>
                    <a:pt x="733" y="5241"/>
                    <a:pt x="696" y="4536"/>
                    <a:pt x="691" y="4119"/>
                  </a:cubicBezTo>
                  <a:lnTo>
                    <a:pt x="691" y="4119"/>
                  </a:lnTo>
                  <a:cubicBezTo>
                    <a:pt x="702" y="4122"/>
                    <a:pt x="711" y="4122"/>
                    <a:pt x="720" y="4122"/>
                  </a:cubicBezTo>
                  <a:cubicBezTo>
                    <a:pt x="717" y="4131"/>
                    <a:pt x="711" y="4139"/>
                    <a:pt x="708" y="4151"/>
                  </a:cubicBezTo>
                  <a:cubicBezTo>
                    <a:pt x="654" y="4281"/>
                    <a:pt x="766" y="4361"/>
                    <a:pt x="879" y="4361"/>
                  </a:cubicBezTo>
                  <a:cubicBezTo>
                    <a:pt x="923" y="4361"/>
                    <a:pt x="968" y="4348"/>
                    <a:pt x="1003" y="4321"/>
                  </a:cubicBezTo>
                  <a:cubicBezTo>
                    <a:pt x="1467" y="3955"/>
                    <a:pt x="1851" y="3519"/>
                    <a:pt x="2204" y="3054"/>
                  </a:cubicBezTo>
                  <a:lnTo>
                    <a:pt x="2204" y="3054"/>
                  </a:lnTo>
                  <a:cubicBezTo>
                    <a:pt x="1932" y="3519"/>
                    <a:pt x="1661" y="3984"/>
                    <a:pt x="1346" y="4417"/>
                  </a:cubicBezTo>
                  <a:cubicBezTo>
                    <a:pt x="1245" y="4557"/>
                    <a:pt x="1374" y="4686"/>
                    <a:pt x="1510" y="4686"/>
                  </a:cubicBezTo>
                  <a:cubicBezTo>
                    <a:pt x="1568" y="4686"/>
                    <a:pt x="1626" y="4663"/>
                    <a:pt x="1669" y="4607"/>
                  </a:cubicBezTo>
                  <a:cubicBezTo>
                    <a:pt x="2449" y="3574"/>
                    <a:pt x="3266" y="2563"/>
                    <a:pt x="3751" y="1374"/>
                  </a:cubicBezTo>
                  <a:cubicBezTo>
                    <a:pt x="3875" y="1226"/>
                    <a:pt x="4008" y="1085"/>
                    <a:pt x="4149" y="952"/>
                  </a:cubicBezTo>
                  <a:close/>
                  <a:moveTo>
                    <a:pt x="4508" y="1"/>
                  </a:moveTo>
                  <a:cubicBezTo>
                    <a:pt x="3949" y="1"/>
                    <a:pt x="3318" y="250"/>
                    <a:pt x="2767" y="588"/>
                  </a:cubicBezTo>
                  <a:cubicBezTo>
                    <a:pt x="2763" y="588"/>
                    <a:pt x="2760" y="588"/>
                    <a:pt x="2757" y="588"/>
                  </a:cubicBezTo>
                  <a:cubicBezTo>
                    <a:pt x="2723" y="588"/>
                    <a:pt x="2689" y="602"/>
                    <a:pt x="2663" y="626"/>
                  </a:cubicBezTo>
                  <a:cubicBezTo>
                    <a:pt x="2642" y="646"/>
                    <a:pt x="2625" y="669"/>
                    <a:pt x="2605" y="690"/>
                  </a:cubicBezTo>
                  <a:cubicBezTo>
                    <a:pt x="2582" y="710"/>
                    <a:pt x="2547" y="721"/>
                    <a:pt x="2521" y="739"/>
                  </a:cubicBezTo>
                  <a:cubicBezTo>
                    <a:pt x="1118" y="1709"/>
                    <a:pt x="1" y="3204"/>
                    <a:pt x="494" y="4977"/>
                  </a:cubicBezTo>
                  <a:cubicBezTo>
                    <a:pt x="599" y="5353"/>
                    <a:pt x="800" y="5511"/>
                    <a:pt x="1067" y="5511"/>
                  </a:cubicBezTo>
                  <a:cubicBezTo>
                    <a:pt x="2301" y="5511"/>
                    <a:pt x="4929" y="2122"/>
                    <a:pt x="5734" y="1336"/>
                  </a:cubicBezTo>
                  <a:cubicBezTo>
                    <a:pt x="5754" y="1378"/>
                    <a:pt x="5790" y="1396"/>
                    <a:pt x="5825" y="1396"/>
                  </a:cubicBezTo>
                  <a:cubicBezTo>
                    <a:pt x="5888" y="1396"/>
                    <a:pt x="5950" y="1341"/>
                    <a:pt x="5928" y="1264"/>
                  </a:cubicBezTo>
                  <a:cubicBezTo>
                    <a:pt x="5919" y="1235"/>
                    <a:pt x="5910" y="1212"/>
                    <a:pt x="5905" y="1186"/>
                  </a:cubicBezTo>
                  <a:cubicBezTo>
                    <a:pt x="6006" y="1111"/>
                    <a:pt x="5957" y="949"/>
                    <a:pt x="5830" y="944"/>
                  </a:cubicBezTo>
                  <a:cubicBezTo>
                    <a:pt x="5569" y="258"/>
                    <a:pt x="5076" y="1"/>
                    <a:pt x="450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940" name="Google Shape;8940;p57"/>
            <p:cNvSpPr/>
            <p:nvPr/>
          </p:nvSpPr>
          <p:spPr>
            <a:xfrm>
              <a:off x="6073900" y="3620300"/>
              <a:ext cx="92475" cy="102900"/>
            </a:xfrm>
            <a:custGeom>
              <a:rect b="b" l="l" r="r" t="t"/>
              <a:pathLst>
                <a:path extrusionOk="0" h="4116" w="3699">
                  <a:moveTo>
                    <a:pt x="1898" y="334"/>
                  </a:moveTo>
                  <a:cubicBezTo>
                    <a:pt x="2336" y="334"/>
                    <a:pt x="2717" y="589"/>
                    <a:pt x="2980" y="931"/>
                  </a:cubicBezTo>
                  <a:cubicBezTo>
                    <a:pt x="2922" y="934"/>
                    <a:pt x="2870" y="963"/>
                    <a:pt x="2836" y="1009"/>
                  </a:cubicBezTo>
                  <a:cubicBezTo>
                    <a:pt x="2645" y="1269"/>
                    <a:pt x="2469" y="1538"/>
                    <a:pt x="2293" y="1809"/>
                  </a:cubicBezTo>
                  <a:cubicBezTo>
                    <a:pt x="2388" y="1489"/>
                    <a:pt x="2484" y="1168"/>
                    <a:pt x="2553" y="842"/>
                  </a:cubicBezTo>
                  <a:cubicBezTo>
                    <a:pt x="2583" y="699"/>
                    <a:pt x="2480" y="606"/>
                    <a:pt x="2370" y="606"/>
                  </a:cubicBezTo>
                  <a:cubicBezTo>
                    <a:pt x="2310" y="606"/>
                    <a:pt x="2248" y="633"/>
                    <a:pt x="2203" y="695"/>
                  </a:cubicBezTo>
                  <a:cubicBezTo>
                    <a:pt x="1981" y="1009"/>
                    <a:pt x="1782" y="1338"/>
                    <a:pt x="1603" y="1679"/>
                  </a:cubicBezTo>
                  <a:cubicBezTo>
                    <a:pt x="1692" y="1240"/>
                    <a:pt x="1747" y="793"/>
                    <a:pt x="1768" y="345"/>
                  </a:cubicBezTo>
                  <a:cubicBezTo>
                    <a:pt x="1805" y="342"/>
                    <a:pt x="1840" y="334"/>
                    <a:pt x="1883" y="334"/>
                  </a:cubicBezTo>
                  <a:cubicBezTo>
                    <a:pt x="1888" y="334"/>
                    <a:pt x="1893" y="334"/>
                    <a:pt x="1898" y="334"/>
                  </a:cubicBezTo>
                  <a:close/>
                  <a:moveTo>
                    <a:pt x="1288" y="1263"/>
                  </a:moveTo>
                  <a:cubicBezTo>
                    <a:pt x="1193" y="1849"/>
                    <a:pt x="1052" y="2430"/>
                    <a:pt x="942" y="3019"/>
                  </a:cubicBezTo>
                  <a:cubicBezTo>
                    <a:pt x="858" y="2929"/>
                    <a:pt x="783" y="2834"/>
                    <a:pt x="714" y="2736"/>
                  </a:cubicBezTo>
                  <a:cubicBezTo>
                    <a:pt x="653" y="2638"/>
                    <a:pt x="601" y="2536"/>
                    <a:pt x="561" y="2433"/>
                  </a:cubicBezTo>
                  <a:cubicBezTo>
                    <a:pt x="564" y="2427"/>
                    <a:pt x="569" y="2427"/>
                    <a:pt x="572" y="2421"/>
                  </a:cubicBezTo>
                  <a:cubicBezTo>
                    <a:pt x="613" y="2332"/>
                    <a:pt x="653" y="2245"/>
                    <a:pt x="694" y="2155"/>
                  </a:cubicBezTo>
                  <a:cubicBezTo>
                    <a:pt x="907" y="1867"/>
                    <a:pt x="1106" y="1566"/>
                    <a:pt x="1288" y="1263"/>
                  </a:cubicBezTo>
                  <a:close/>
                  <a:moveTo>
                    <a:pt x="1845" y="2008"/>
                  </a:moveTo>
                  <a:lnTo>
                    <a:pt x="1845" y="2008"/>
                  </a:lnTo>
                  <a:cubicBezTo>
                    <a:pt x="1710" y="2430"/>
                    <a:pt x="1560" y="2845"/>
                    <a:pt x="1398" y="3258"/>
                  </a:cubicBezTo>
                  <a:cubicBezTo>
                    <a:pt x="1343" y="3395"/>
                    <a:pt x="1464" y="3494"/>
                    <a:pt x="1585" y="3494"/>
                  </a:cubicBezTo>
                  <a:cubicBezTo>
                    <a:pt x="1647" y="3494"/>
                    <a:pt x="1710" y="3468"/>
                    <a:pt x="1747" y="3405"/>
                  </a:cubicBezTo>
                  <a:cubicBezTo>
                    <a:pt x="2007" y="2970"/>
                    <a:pt x="2273" y="2539"/>
                    <a:pt x="2547" y="2112"/>
                  </a:cubicBezTo>
                  <a:lnTo>
                    <a:pt x="2547" y="2112"/>
                  </a:lnTo>
                  <a:cubicBezTo>
                    <a:pt x="2446" y="2499"/>
                    <a:pt x="2325" y="2883"/>
                    <a:pt x="2186" y="3258"/>
                  </a:cubicBezTo>
                  <a:cubicBezTo>
                    <a:pt x="2135" y="3394"/>
                    <a:pt x="2260" y="3498"/>
                    <a:pt x="2379" y="3498"/>
                  </a:cubicBezTo>
                  <a:cubicBezTo>
                    <a:pt x="2440" y="3498"/>
                    <a:pt x="2499" y="3470"/>
                    <a:pt x="2533" y="3405"/>
                  </a:cubicBezTo>
                  <a:cubicBezTo>
                    <a:pt x="2570" y="3333"/>
                    <a:pt x="2611" y="3264"/>
                    <a:pt x="2651" y="3195"/>
                  </a:cubicBezTo>
                  <a:cubicBezTo>
                    <a:pt x="2665" y="3224"/>
                    <a:pt x="2683" y="3252"/>
                    <a:pt x="2703" y="3281"/>
                  </a:cubicBezTo>
                  <a:cubicBezTo>
                    <a:pt x="2544" y="3449"/>
                    <a:pt x="2368" y="3599"/>
                    <a:pt x="2178" y="3735"/>
                  </a:cubicBezTo>
                  <a:cubicBezTo>
                    <a:pt x="2131" y="3769"/>
                    <a:pt x="2077" y="3784"/>
                    <a:pt x="2017" y="3784"/>
                  </a:cubicBezTo>
                  <a:cubicBezTo>
                    <a:pt x="1785" y="3784"/>
                    <a:pt x="1473" y="3549"/>
                    <a:pt x="1210" y="3296"/>
                  </a:cubicBezTo>
                  <a:cubicBezTo>
                    <a:pt x="1248" y="3276"/>
                    <a:pt x="1277" y="3244"/>
                    <a:pt x="1294" y="3203"/>
                  </a:cubicBezTo>
                  <a:cubicBezTo>
                    <a:pt x="1459" y="2796"/>
                    <a:pt x="1641" y="2395"/>
                    <a:pt x="1845" y="2008"/>
                  </a:cubicBezTo>
                  <a:close/>
                  <a:moveTo>
                    <a:pt x="1401" y="0"/>
                  </a:moveTo>
                  <a:cubicBezTo>
                    <a:pt x="1357" y="0"/>
                    <a:pt x="1314" y="23"/>
                    <a:pt x="1285" y="80"/>
                  </a:cubicBezTo>
                  <a:cubicBezTo>
                    <a:pt x="1268" y="109"/>
                    <a:pt x="1254" y="140"/>
                    <a:pt x="1236" y="172"/>
                  </a:cubicBezTo>
                  <a:cubicBezTo>
                    <a:pt x="823" y="360"/>
                    <a:pt x="477" y="723"/>
                    <a:pt x="252" y="1136"/>
                  </a:cubicBezTo>
                  <a:cubicBezTo>
                    <a:pt x="252" y="1128"/>
                    <a:pt x="249" y="1119"/>
                    <a:pt x="249" y="1107"/>
                  </a:cubicBezTo>
                  <a:cubicBezTo>
                    <a:pt x="245" y="1042"/>
                    <a:pt x="194" y="1010"/>
                    <a:pt x="144" y="1010"/>
                  </a:cubicBezTo>
                  <a:cubicBezTo>
                    <a:pt x="95" y="1010"/>
                    <a:pt x="45" y="1042"/>
                    <a:pt x="44" y="1107"/>
                  </a:cubicBezTo>
                  <a:cubicBezTo>
                    <a:pt x="41" y="1263"/>
                    <a:pt x="50" y="1419"/>
                    <a:pt x="67" y="1572"/>
                  </a:cubicBezTo>
                  <a:cubicBezTo>
                    <a:pt x="53" y="1624"/>
                    <a:pt x="30" y="1679"/>
                    <a:pt x="18" y="1731"/>
                  </a:cubicBezTo>
                  <a:cubicBezTo>
                    <a:pt x="1" y="1803"/>
                    <a:pt x="50" y="1875"/>
                    <a:pt x="125" y="1890"/>
                  </a:cubicBezTo>
                  <a:cubicBezTo>
                    <a:pt x="145" y="1985"/>
                    <a:pt x="191" y="2069"/>
                    <a:pt x="220" y="2158"/>
                  </a:cubicBezTo>
                  <a:cubicBezTo>
                    <a:pt x="200" y="2196"/>
                    <a:pt x="183" y="2236"/>
                    <a:pt x="162" y="2274"/>
                  </a:cubicBezTo>
                  <a:cubicBezTo>
                    <a:pt x="85" y="2420"/>
                    <a:pt x="197" y="2539"/>
                    <a:pt x="321" y="2539"/>
                  </a:cubicBezTo>
                  <a:cubicBezTo>
                    <a:pt x="331" y="2539"/>
                    <a:pt x="342" y="2538"/>
                    <a:pt x="353" y="2536"/>
                  </a:cubicBezTo>
                  <a:cubicBezTo>
                    <a:pt x="682" y="3247"/>
                    <a:pt x="1271" y="3801"/>
                    <a:pt x="2079" y="4104"/>
                  </a:cubicBezTo>
                  <a:cubicBezTo>
                    <a:pt x="2100" y="4112"/>
                    <a:pt x="2122" y="4115"/>
                    <a:pt x="2145" y="4115"/>
                  </a:cubicBezTo>
                  <a:cubicBezTo>
                    <a:pt x="2495" y="4115"/>
                    <a:pt x="3131" y="3299"/>
                    <a:pt x="3280" y="3085"/>
                  </a:cubicBezTo>
                  <a:cubicBezTo>
                    <a:pt x="3557" y="2692"/>
                    <a:pt x="3699" y="2176"/>
                    <a:pt x="3633" y="1696"/>
                  </a:cubicBezTo>
                  <a:cubicBezTo>
                    <a:pt x="3520" y="885"/>
                    <a:pt x="2911" y="186"/>
                    <a:pt x="2088" y="51"/>
                  </a:cubicBezTo>
                  <a:cubicBezTo>
                    <a:pt x="2010" y="37"/>
                    <a:pt x="1931" y="31"/>
                    <a:pt x="1851" y="31"/>
                  </a:cubicBezTo>
                  <a:cubicBezTo>
                    <a:pt x="1744" y="31"/>
                    <a:pt x="1636" y="43"/>
                    <a:pt x="1531" y="68"/>
                  </a:cubicBezTo>
                  <a:cubicBezTo>
                    <a:pt x="1498" y="27"/>
                    <a:pt x="1449" y="0"/>
                    <a:pt x="140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941" name="Google Shape;8941;p57"/>
            <p:cNvSpPr/>
            <p:nvPr/>
          </p:nvSpPr>
          <p:spPr>
            <a:xfrm>
              <a:off x="5776700" y="3655450"/>
              <a:ext cx="255650" cy="229725"/>
            </a:xfrm>
            <a:custGeom>
              <a:rect b="b" l="l" r="r" t="t"/>
              <a:pathLst>
                <a:path extrusionOk="0" h="9189" w="10226">
                  <a:moveTo>
                    <a:pt x="7218" y="594"/>
                  </a:moveTo>
                  <a:cubicBezTo>
                    <a:pt x="7145" y="654"/>
                    <a:pt x="7070" y="715"/>
                    <a:pt x="6998" y="775"/>
                  </a:cubicBezTo>
                  <a:cubicBezTo>
                    <a:pt x="6305" y="1258"/>
                    <a:pt x="5736" y="1835"/>
                    <a:pt x="5283" y="2600"/>
                  </a:cubicBezTo>
                  <a:cubicBezTo>
                    <a:pt x="5208" y="2727"/>
                    <a:pt x="5327" y="2872"/>
                    <a:pt x="5447" y="2872"/>
                  </a:cubicBezTo>
                  <a:cubicBezTo>
                    <a:pt x="5487" y="2872"/>
                    <a:pt x="5528" y="2856"/>
                    <a:pt x="5560" y="2816"/>
                  </a:cubicBezTo>
                  <a:cubicBezTo>
                    <a:pt x="6144" y="2121"/>
                    <a:pt x="6730" y="1468"/>
                    <a:pt x="7417" y="888"/>
                  </a:cubicBezTo>
                  <a:lnTo>
                    <a:pt x="7417" y="888"/>
                  </a:lnTo>
                  <a:cubicBezTo>
                    <a:pt x="7345" y="1102"/>
                    <a:pt x="6929" y="1693"/>
                    <a:pt x="6779" y="1933"/>
                  </a:cubicBezTo>
                  <a:cubicBezTo>
                    <a:pt x="6435" y="2473"/>
                    <a:pt x="6060" y="2998"/>
                    <a:pt x="5690" y="3521"/>
                  </a:cubicBezTo>
                  <a:cubicBezTo>
                    <a:pt x="5627" y="3567"/>
                    <a:pt x="5583" y="3634"/>
                    <a:pt x="5560" y="3706"/>
                  </a:cubicBezTo>
                  <a:cubicBezTo>
                    <a:pt x="5413" y="3914"/>
                    <a:pt x="5266" y="4121"/>
                    <a:pt x="5127" y="4332"/>
                  </a:cubicBezTo>
                  <a:cubicBezTo>
                    <a:pt x="5084" y="4401"/>
                    <a:pt x="5107" y="4468"/>
                    <a:pt x="5150" y="4523"/>
                  </a:cubicBezTo>
                  <a:cubicBezTo>
                    <a:pt x="5003" y="4448"/>
                    <a:pt x="4853" y="4373"/>
                    <a:pt x="4703" y="4300"/>
                  </a:cubicBezTo>
                  <a:cubicBezTo>
                    <a:pt x="4726" y="3388"/>
                    <a:pt x="4798" y="2404"/>
                    <a:pt x="5367" y="1705"/>
                  </a:cubicBezTo>
                  <a:cubicBezTo>
                    <a:pt x="5630" y="1379"/>
                    <a:pt x="6409" y="905"/>
                    <a:pt x="7218" y="594"/>
                  </a:cubicBezTo>
                  <a:close/>
                  <a:moveTo>
                    <a:pt x="2142" y="3823"/>
                  </a:moveTo>
                  <a:cubicBezTo>
                    <a:pt x="2505" y="3823"/>
                    <a:pt x="2867" y="3881"/>
                    <a:pt x="3213" y="3997"/>
                  </a:cubicBezTo>
                  <a:lnTo>
                    <a:pt x="3216" y="3997"/>
                  </a:lnTo>
                  <a:cubicBezTo>
                    <a:pt x="3646" y="4110"/>
                    <a:pt x="4062" y="4306"/>
                    <a:pt x="4472" y="4514"/>
                  </a:cubicBezTo>
                  <a:cubicBezTo>
                    <a:pt x="4475" y="4586"/>
                    <a:pt x="4475" y="4650"/>
                    <a:pt x="4478" y="4722"/>
                  </a:cubicBezTo>
                  <a:cubicBezTo>
                    <a:pt x="4473" y="4721"/>
                    <a:pt x="4469" y="4721"/>
                    <a:pt x="4465" y="4721"/>
                  </a:cubicBezTo>
                  <a:cubicBezTo>
                    <a:pt x="4442" y="4721"/>
                    <a:pt x="4419" y="4727"/>
                    <a:pt x="4400" y="4739"/>
                  </a:cubicBezTo>
                  <a:cubicBezTo>
                    <a:pt x="3782" y="5172"/>
                    <a:pt x="3288" y="5672"/>
                    <a:pt x="2798" y="6238"/>
                  </a:cubicBezTo>
                  <a:cubicBezTo>
                    <a:pt x="2803" y="6183"/>
                    <a:pt x="2812" y="6142"/>
                    <a:pt x="2818" y="6070"/>
                  </a:cubicBezTo>
                  <a:cubicBezTo>
                    <a:pt x="2919" y="5579"/>
                    <a:pt x="3063" y="5097"/>
                    <a:pt x="3251" y="4630"/>
                  </a:cubicBezTo>
                  <a:cubicBezTo>
                    <a:pt x="3299" y="4509"/>
                    <a:pt x="3178" y="4400"/>
                    <a:pt x="3064" y="4400"/>
                  </a:cubicBezTo>
                  <a:cubicBezTo>
                    <a:pt x="3020" y="4400"/>
                    <a:pt x="2977" y="4416"/>
                    <a:pt x="2945" y="4453"/>
                  </a:cubicBezTo>
                  <a:cubicBezTo>
                    <a:pt x="2630" y="4835"/>
                    <a:pt x="2269" y="5158"/>
                    <a:pt x="1943" y="5513"/>
                  </a:cubicBezTo>
                  <a:cubicBezTo>
                    <a:pt x="2006" y="5115"/>
                    <a:pt x="2070" y="4713"/>
                    <a:pt x="2142" y="4315"/>
                  </a:cubicBezTo>
                  <a:cubicBezTo>
                    <a:pt x="2165" y="4182"/>
                    <a:pt x="2073" y="4098"/>
                    <a:pt x="1973" y="4098"/>
                  </a:cubicBezTo>
                  <a:cubicBezTo>
                    <a:pt x="1919" y="4098"/>
                    <a:pt x="1862" y="4123"/>
                    <a:pt x="1819" y="4179"/>
                  </a:cubicBezTo>
                  <a:cubicBezTo>
                    <a:pt x="1706" y="4228"/>
                    <a:pt x="1597" y="4286"/>
                    <a:pt x="1493" y="4352"/>
                  </a:cubicBezTo>
                  <a:cubicBezTo>
                    <a:pt x="1519" y="4191"/>
                    <a:pt x="1553" y="4035"/>
                    <a:pt x="1576" y="3870"/>
                  </a:cubicBezTo>
                  <a:cubicBezTo>
                    <a:pt x="1764" y="3839"/>
                    <a:pt x="1953" y="3823"/>
                    <a:pt x="2142" y="3823"/>
                  </a:cubicBezTo>
                  <a:close/>
                  <a:moveTo>
                    <a:pt x="8594" y="289"/>
                  </a:moveTo>
                  <a:cubicBezTo>
                    <a:pt x="9159" y="289"/>
                    <a:pt x="9534" y="547"/>
                    <a:pt x="9415" y="1266"/>
                  </a:cubicBezTo>
                  <a:lnTo>
                    <a:pt x="9415" y="1269"/>
                  </a:lnTo>
                  <a:cubicBezTo>
                    <a:pt x="9094" y="3200"/>
                    <a:pt x="8834" y="4803"/>
                    <a:pt x="7804" y="6547"/>
                  </a:cubicBezTo>
                  <a:cubicBezTo>
                    <a:pt x="7945" y="6125"/>
                    <a:pt x="8058" y="5698"/>
                    <a:pt x="8144" y="5265"/>
                  </a:cubicBezTo>
                  <a:cubicBezTo>
                    <a:pt x="8174" y="5146"/>
                    <a:pt x="8083" y="5035"/>
                    <a:pt x="7965" y="5035"/>
                  </a:cubicBezTo>
                  <a:cubicBezTo>
                    <a:pt x="7956" y="5035"/>
                    <a:pt x="7948" y="5035"/>
                    <a:pt x="7939" y="5037"/>
                  </a:cubicBezTo>
                  <a:cubicBezTo>
                    <a:pt x="8277" y="4560"/>
                    <a:pt x="8606" y="4078"/>
                    <a:pt x="8909" y="3579"/>
                  </a:cubicBezTo>
                  <a:cubicBezTo>
                    <a:pt x="8996" y="3438"/>
                    <a:pt x="8870" y="3289"/>
                    <a:pt x="8737" y="3289"/>
                  </a:cubicBezTo>
                  <a:cubicBezTo>
                    <a:pt x="8693" y="3289"/>
                    <a:pt x="8647" y="3306"/>
                    <a:pt x="8609" y="3345"/>
                  </a:cubicBezTo>
                  <a:cubicBezTo>
                    <a:pt x="8499" y="3460"/>
                    <a:pt x="8398" y="3587"/>
                    <a:pt x="8291" y="3706"/>
                  </a:cubicBezTo>
                  <a:cubicBezTo>
                    <a:pt x="8765" y="2871"/>
                    <a:pt x="9166" y="1988"/>
                    <a:pt x="9397" y="1012"/>
                  </a:cubicBezTo>
                  <a:cubicBezTo>
                    <a:pt x="9428" y="890"/>
                    <a:pt x="9321" y="772"/>
                    <a:pt x="9210" y="772"/>
                  </a:cubicBezTo>
                  <a:cubicBezTo>
                    <a:pt x="9166" y="772"/>
                    <a:pt x="9122" y="790"/>
                    <a:pt x="9085" y="833"/>
                  </a:cubicBezTo>
                  <a:cubicBezTo>
                    <a:pt x="8557" y="1448"/>
                    <a:pt x="8040" y="2075"/>
                    <a:pt x="7524" y="2704"/>
                  </a:cubicBezTo>
                  <a:cubicBezTo>
                    <a:pt x="7714" y="2308"/>
                    <a:pt x="7873" y="1901"/>
                    <a:pt x="8006" y="1486"/>
                  </a:cubicBezTo>
                  <a:cubicBezTo>
                    <a:pt x="8092" y="1341"/>
                    <a:pt x="8185" y="1200"/>
                    <a:pt x="8271" y="1055"/>
                  </a:cubicBezTo>
                  <a:cubicBezTo>
                    <a:pt x="8343" y="934"/>
                    <a:pt x="8268" y="839"/>
                    <a:pt x="8164" y="813"/>
                  </a:cubicBezTo>
                  <a:cubicBezTo>
                    <a:pt x="8202" y="645"/>
                    <a:pt x="8242" y="481"/>
                    <a:pt x="8266" y="313"/>
                  </a:cubicBezTo>
                  <a:cubicBezTo>
                    <a:pt x="8380" y="297"/>
                    <a:pt x="8490" y="289"/>
                    <a:pt x="8594" y="289"/>
                  </a:cubicBezTo>
                  <a:close/>
                  <a:moveTo>
                    <a:pt x="2604" y="5343"/>
                  </a:moveTo>
                  <a:cubicBezTo>
                    <a:pt x="2474" y="5790"/>
                    <a:pt x="2399" y="6266"/>
                    <a:pt x="2304" y="6720"/>
                  </a:cubicBezTo>
                  <a:cubicBezTo>
                    <a:pt x="2174" y="6503"/>
                    <a:pt x="2047" y="6295"/>
                    <a:pt x="1923" y="6102"/>
                  </a:cubicBezTo>
                  <a:cubicBezTo>
                    <a:pt x="2119" y="5822"/>
                    <a:pt x="2347" y="5568"/>
                    <a:pt x="2601" y="5343"/>
                  </a:cubicBezTo>
                  <a:close/>
                  <a:moveTo>
                    <a:pt x="6262" y="3530"/>
                  </a:moveTo>
                  <a:cubicBezTo>
                    <a:pt x="5901" y="4075"/>
                    <a:pt x="5540" y="4621"/>
                    <a:pt x="5159" y="5155"/>
                  </a:cubicBezTo>
                  <a:cubicBezTo>
                    <a:pt x="4691" y="5815"/>
                    <a:pt x="3979" y="6646"/>
                    <a:pt x="3774" y="7200"/>
                  </a:cubicBezTo>
                  <a:lnTo>
                    <a:pt x="3774" y="7200"/>
                  </a:lnTo>
                  <a:cubicBezTo>
                    <a:pt x="4039" y="6473"/>
                    <a:pt x="4361" y="5766"/>
                    <a:pt x="4628" y="5039"/>
                  </a:cubicBezTo>
                  <a:cubicBezTo>
                    <a:pt x="4663" y="5028"/>
                    <a:pt x="4686" y="4993"/>
                    <a:pt x="4689" y="4959"/>
                  </a:cubicBezTo>
                  <a:cubicBezTo>
                    <a:pt x="4691" y="4852"/>
                    <a:pt x="4691" y="4739"/>
                    <a:pt x="4694" y="4627"/>
                  </a:cubicBezTo>
                  <a:cubicBezTo>
                    <a:pt x="4853" y="4710"/>
                    <a:pt x="5012" y="4794"/>
                    <a:pt x="5168" y="4875"/>
                  </a:cubicBezTo>
                  <a:cubicBezTo>
                    <a:pt x="5192" y="4887"/>
                    <a:pt x="5215" y="4892"/>
                    <a:pt x="5238" y="4892"/>
                  </a:cubicBezTo>
                  <a:cubicBezTo>
                    <a:pt x="5378" y="4892"/>
                    <a:pt x="5473" y="4686"/>
                    <a:pt x="5321" y="4609"/>
                  </a:cubicBezTo>
                  <a:lnTo>
                    <a:pt x="5301" y="4601"/>
                  </a:lnTo>
                  <a:cubicBezTo>
                    <a:pt x="5338" y="4598"/>
                    <a:pt x="5379" y="4580"/>
                    <a:pt x="5404" y="4549"/>
                  </a:cubicBezTo>
                  <a:cubicBezTo>
                    <a:pt x="5693" y="4211"/>
                    <a:pt x="5976" y="3870"/>
                    <a:pt x="6262" y="3530"/>
                  </a:cubicBezTo>
                  <a:close/>
                  <a:moveTo>
                    <a:pt x="4111" y="5415"/>
                  </a:moveTo>
                  <a:cubicBezTo>
                    <a:pt x="3834" y="6180"/>
                    <a:pt x="3490" y="6919"/>
                    <a:pt x="3213" y="7684"/>
                  </a:cubicBezTo>
                  <a:cubicBezTo>
                    <a:pt x="3184" y="7762"/>
                    <a:pt x="3228" y="7834"/>
                    <a:pt x="3288" y="7877"/>
                  </a:cubicBezTo>
                  <a:lnTo>
                    <a:pt x="3257" y="7915"/>
                  </a:lnTo>
                  <a:cubicBezTo>
                    <a:pt x="3245" y="7926"/>
                    <a:pt x="3251" y="7941"/>
                    <a:pt x="3245" y="7955"/>
                  </a:cubicBezTo>
                  <a:cubicBezTo>
                    <a:pt x="2977" y="7710"/>
                    <a:pt x="2748" y="7407"/>
                    <a:pt x="2541" y="7092"/>
                  </a:cubicBezTo>
                  <a:cubicBezTo>
                    <a:pt x="2552" y="7083"/>
                    <a:pt x="2564" y="7086"/>
                    <a:pt x="2572" y="7072"/>
                  </a:cubicBezTo>
                  <a:cubicBezTo>
                    <a:pt x="2913" y="6653"/>
                    <a:pt x="3944" y="5874"/>
                    <a:pt x="4111" y="5415"/>
                  </a:cubicBezTo>
                  <a:close/>
                  <a:moveTo>
                    <a:pt x="7547" y="6085"/>
                  </a:moveTo>
                  <a:lnTo>
                    <a:pt x="7547" y="6085"/>
                  </a:lnTo>
                  <a:cubicBezTo>
                    <a:pt x="7394" y="6607"/>
                    <a:pt x="7206" y="7121"/>
                    <a:pt x="6984" y="7620"/>
                  </a:cubicBezTo>
                  <a:cubicBezTo>
                    <a:pt x="6608" y="8004"/>
                    <a:pt x="6178" y="8302"/>
                    <a:pt x="5699" y="8461"/>
                  </a:cubicBezTo>
                  <a:cubicBezTo>
                    <a:pt x="6337" y="7687"/>
                    <a:pt x="6952" y="6893"/>
                    <a:pt x="7547" y="6085"/>
                  </a:cubicBezTo>
                  <a:close/>
                  <a:moveTo>
                    <a:pt x="8839" y="1488"/>
                  </a:moveTo>
                  <a:cubicBezTo>
                    <a:pt x="8874" y="1488"/>
                    <a:pt x="8858" y="1610"/>
                    <a:pt x="8756" y="1933"/>
                  </a:cubicBezTo>
                  <a:cubicBezTo>
                    <a:pt x="7971" y="4442"/>
                    <a:pt x="5907" y="6393"/>
                    <a:pt x="4426" y="8533"/>
                  </a:cubicBezTo>
                  <a:cubicBezTo>
                    <a:pt x="4224" y="8492"/>
                    <a:pt x="4024" y="8429"/>
                    <a:pt x="3834" y="8348"/>
                  </a:cubicBezTo>
                  <a:cubicBezTo>
                    <a:pt x="3727" y="8302"/>
                    <a:pt x="3623" y="8244"/>
                    <a:pt x="3525" y="8178"/>
                  </a:cubicBezTo>
                  <a:cubicBezTo>
                    <a:pt x="4296" y="7265"/>
                    <a:pt x="5148" y="6298"/>
                    <a:pt x="5921" y="5276"/>
                  </a:cubicBezTo>
                  <a:cubicBezTo>
                    <a:pt x="6092" y="5063"/>
                    <a:pt x="6265" y="4852"/>
                    <a:pt x="6438" y="4638"/>
                  </a:cubicBezTo>
                  <a:cubicBezTo>
                    <a:pt x="6978" y="3960"/>
                    <a:pt x="7524" y="3284"/>
                    <a:pt x="8072" y="2612"/>
                  </a:cubicBezTo>
                  <a:cubicBezTo>
                    <a:pt x="8286" y="2347"/>
                    <a:pt x="8745" y="1488"/>
                    <a:pt x="8839" y="1488"/>
                  </a:cubicBezTo>
                  <a:close/>
                  <a:moveTo>
                    <a:pt x="8108" y="0"/>
                  </a:moveTo>
                  <a:cubicBezTo>
                    <a:pt x="8095" y="0"/>
                    <a:pt x="8082" y="2"/>
                    <a:pt x="8069" y="5"/>
                  </a:cubicBezTo>
                  <a:cubicBezTo>
                    <a:pt x="8060" y="4"/>
                    <a:pt x="8050" y="4"/>
                    <a:pt x="8040" y="4"/>
                  </a:cubicBezTo>
                  <a:cubicBezTo>
                    <a:pt x="6835" y="4"/>
                    <a:pt x="5647" y="892"/>
                    <a:pt x="4919" y="1789"/>
                  </a:cubicBezTo>
                  <a:cubicBezTo>
                    <a:pt x="4455" y="2360"/>
                    <a:pt x="4432" y="3348"/>
                    <a:pt x="4458" y="4185"/>
                  </a:cubicBezTo>
                  <a:cubicBezTo>
                    <a:pt x="3680" y="3827"/>
                    <a:pt x="2901" y="3552"/>
                    <a:pt x="2138" y="3552"/>
                  </a:cubicBezTo>
                  <a:cubicBezTo>
                    <a:pt x="1965" y="3552"/>
                    <a:pt x="1793" y="3566"/>
                    <a:pt x="1623" y="3596"/>
                  </a:cubicBezTo>
                  <a:cubicBezTo>
                    <a:pt x="1625" y="3570"/>
                    <a:pt x="1628" y="3541"/>
                    <a:pt x="1634" y="3515"/>
                  </a:cubicBezTo>
                  <a:cubicBezTo>
                    <a:pt x="1652" y="3431"/>
                    <a:pt x="1580" y="3331"/>
                    <a:pt x="1496" y="3331"/>
                  </a:cubicBezTo>
                  <a:cubicBezTo>
                    <a:pt x="1473" y="3331"/>
                    <a:pt x="1449" y="3339"/>
                    <a:pt x="1426" y="3356"/>
                  </a:cubicBezTo>
                  <a:cubicBezTo>
                    <a:pt x="1224" y="3504"/>
                    <a:pt x="1036" y="3674"/>
                    <a:pt x="866" y="3859"/>
                  </a:cubicBezTo>
                  <a:cubicBezTo>
                    <a:pt x="580" y="4000"/>
                    <a:pt x="318" y="4182"/>
                    <a:pt x="84" y="4401"/>
                  </a:cubicBezTo>
                  <a:cubicBezTo>
                    <a:pt x="0" y="4482"/>
                    <a:pt x="32" y="4609"/>
                    <a:pt x="121" y="4670"/>
                  </a:cubicBezTo>
                  <a:cubicBezTo>
                    <a:pt x="286" y="4788"/>
                    <a:pt x="442" y="4918"/>
                    <a:pt x="586" y="5063"/>
                  </a:cubicBezTo>
                  <a:cubicBezTo>
                    <a:pt x="601" y="5120"/>
                    <a:pt x="609" y="5175"/>
                    <a:pt x="629" y="5236"/>
                  </a:cubicBezTo>
                  <a:cubicBezTo>
                    <a:pt x="643" y="5273"/>
                    <a:pt x="677" y="5293"/>
                    <a:pt x="712" y="5293"/>
                  </a:cubicBezTo>
                  <a:cubicBezTo>
                    <a:pt x="737" y="5293"/>
                    <a:pt x="762" y="5283"/>
                    <a:pt x="780" y="5262"/>
                  </a:cubicBezTo>
                  <a:cubicBezTo>
                    <a:pt x="808" y="5294"/>
                    <a:pt x="837" y="5331"/>
                    <a:pt x="866" y="5366"/>
                  </a:cubicBezTo>
                  <a:cubicBezTo>
                    <a:pt x="866" y="5447"/>
                    <a:pt x="927" y="5516"/>
                    <a:pt x="1008" y="5527"/>
                  </a:cubicBezTo>
                  <a:cubicBezTo>
                    <a:pt x="1175" y="5732"/>
                    <a:pt x="1337" y="5955"/>
                    <a:pt x="1495" y="6180"/>
                  </a:cubicBezTo>
                  <a:cubicBezTo>
                    <a:pt x="1501" y="6240"/>
                    <a:pt x="1539" y="6292"/>
                    <a:pt x="1591" y="6318"/>
                  </a:cubicBezTo>
                  <a:cubicBezTo>
                    <a:pt x="2333" y="7390"/>
                    <a:pt x="3052" y="8533"/>
                    <a:pt x="4201" y="8850"/>
                  </a:cubicBezTo>
                  <a:cubicBezTo>
                    <a:pt x="4192" y="8868"/>
                    <a:pt x="4180" y="8882"/>
                    <a:pt x="4172" y="8897"/>
                  </a:cubicBezTo>
                  <a:cubicBezTo>
                    <a:pt x="4083" y="9030"/>
                    <a:pt x="4217" y="9188"/>
                    <a:pt x="4348" y="9188"/>
                  </a:cubicBezTo>
                  <a:cubicBezTo>
                    <a:pt x="4391" y="9188"/>
                    <a:pt x="4435" y="9170"/>
                    <a:pt x="4469" y="9127"/>
                  </a:cubicBezTo>
                  <a:cubicBezTo>
                    <a:pt x="4481" y="9113"/>
                    <a:pt x="4489" y="9102"/>
                    <a:pt x="4498" y="9087"/>
                  </a:cubicBezTo>
                  <a:cubicBezTo>
                    <a:pt x="4541" y="9035"/>
                    <a:pt x="4582" y="8980"/>
                    <a:pt x="4625" y="8925"/>
                  </a:cubicBezTo>
                  <a:cubicBezTo>
                    <a:pt x="4713" y="8935"/>
                    <a:pt x="4801" y="8940"/>
                    <a:pt x="4890" y="8940"/>
                  </a:cubicBezTo>
                  <a:cubicBezTo>
                    <a:pt x="5013" y="8940"/>
                    <a:pt x="5136" y="8931"/>
                    <a:pt x="5257" y="8914"/>
                  </a:cubicBezTo>
                  <a:cubicBezTo>
                    <a:pt x="5788" y="8836"/>
                    <a:pt x="6262" y="8625"/>
                    <a:pt x="6686" y="8328"/>
                  </a:cubicBezTo>
                  <a:lnTo>
                    <a:pt x="6686" y="8328"/>
                  </a:lnTo>
                  <a:cubicBezTo>
                    <a:pt x="6671" y="8455"/>
                    <a:pt x="6779" y="8558"/>
                    <a:pt x="6882" y="8558"/>
                  </a:cubicBezTo>
                  <a:cubicBezTo>
                    <a:pt x="6936" y="8558"/>
                    <a:pt x="6988" y="8529"/>
                    <a:pt x="7021" y="8461"/>
                  </a:cubicBezTo>
                  <a:cubicBezTo>
                    <a:pt x="7131" y="8230"/>
                    <a:pt x="7238" y="7999"/>
                    <a:pt x="7339" y="7771"/>
                  </a:cubicBezTo>
                  <a:cubicBezTo>
                    <a:pt x="8514" y="6552"/>
                    <a:pt x="9198" y="4627"/>
                    <a:pt x="9495" y="3154"/>
                  </a:cubicBezTo>
                  <a:cubicBezTo>
                    <a:pt x="9848" y="1419"/>
                    <a:pt x="10226" y="146"/>
                    <a:pt x="8205" y="5"/>
                  </a:cubicBezTo>
                  <a:lnTo>
                    <a:pt x="8147" y="5"/>
                  </a:lnTo>
                  <a:cubicBezTo>
                    <a:pt x="8134" y="2"/>
                    <a:pt x="8121" y="0"/>
                    <a:pt x="810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942" name="Google Shape;8942;p57"/>
            <p:cNvSpPr/>
            <p:nvPr/>
          </p:nvSpPr>
          <p:spPr>
            <a:xfrm>
              <a:off x="6225900" y="3825325"/>
              <a:ext cx="398875" cy="192375"/>
            </a:xfrm>
            <a:custGeom>
              <a:rect b="b" l="l" r="r" t="t"/>
              <a:pathLst>
                <a:path extrusionOk="0" h="7695" w="15955">
                  <a:moveTo>
                    <a:pt x="1482" y="889"/>
                  </a:moveTo>
                  <a:cubicBezTo>
                    <a:pt x="1467" y="915"/>
                    <a:pt x="1453" y="944"/>
                    <a:pt x="1462" y="967"/>
                  </a:cubicBezTo>
                  <a:cubicBezTo>
                    <a:pt x="1586" y="1313"/>
                    <a:pt x="1568" y="1273"/>
                    <a:pt x="1730" y="1611"/>
                  </a:cubicBezTo>
                  <a:cubicBezTo>
                    <a:pt x="1742" y="1633"/>
                    <a:pt x="1765" y="1647"/>
                    <a:pt x="1789" y="1647"/>
                  </a:cubicBezTo>
                  <a:cubicBezTo>
                    <a:pt x="1794" y="1647"/>
                    <a:pt x="1798" y="1646"/>
                    <a:pt x="1802" y="1645"/>
                  </a:cubicBezTo>
                  <a:cubicBezTo>
                    <a:pt x="1808" y="1677"/>
                    <a:pt x="1811" y="1715"/>
                    <a:pt x="1814" y="1749"/>
                  </a:cubicBezTo>
                  <a:cubicBezTo>
                    <a:pt x="1516" y="1539"/>
                    <a:pt x="1219" y="1331"/>
                    <a:pt x="922" y="1120"/>
                  </a:cubicBezTo>
                  <a:lnTo>
                    <a:pt x="1482" y="889"/>
                  </a:lnTo>
                  <a:close/>
                  <a:moveTo>
                    <a:pt x="2667" y="1481"/>
                  </a:moveTo>
                  <a:cubicBezTo>
                    <a:pt x="2752" y="1481"/>
                    <a:pt x="2647" y="1773"/>
                    <a:pt x="2616" y="2318"/>
                  </a:cubicBezTo>
                  <a:cubicBezTo>
                    <a:pt x="2536" y="2257"/>
                    <a:pt x="2452" y="2200"/>
                    <a:pt x="2368" y="2142"/>
                  </a:cubicBezTo>
                  <a:cubicBezTo>
                    <a:pt x="2276" y="2078"/>
                    <a:pt x="2183" y="2012"/>
                    <a:pt x="2091" y="1946"/>
                  </a:cubicBezTo>
                  <a:cubicBezTo>
                    <a:pt x="2446" y="1631"/>
                    <a:pt x="2606" y="1481"/>
                    <a:pt x="2667" y="1481"/>
                  </a:cubicBezTo>
                  <a:close/>
                  <a:moveTo>
                    <a:pt x="3643" y="1612"/>
                  </a:moveTo>
                  <a:cubicBezTo>
                    <a:pt x="3764" y="1612"/>
                    <a:pt x="3545" y="2219"/>
                    <a:pt x="3295" y="2806"/>
                  </a:cubicBezTo>
                  <a:cubicBezTo>
                    <a:pt x="3168" y="2711"/>
                    <a:pt x="3038" y="2618"/>
                    <a:pt x="2908" y="2526"/>
                  </a:cubicBezTo>
                  <a:cubicBezTo>
                    <a:pt x="3348" y="1861"/>
                    <a:pt x="3566" y="1612"/>
                    <a:pt x="3643" y="1612"/>
                  </a:cubicBezTo>
                  <a:close/>
                  <a:moveTo>
                    <a:pt x="2567" y="439"/>
                  </a:moveTo>
                  <a:cubicBezTo>
                    <a:pt x="3586" y="658"/>
                    <a:pt x="4435" y="1146"/>
                    <a:pt x="5117" y="1902"/>
                  </a:cubicBezTo>
                  <a:cubicBezTo>
                    <a:pt x="5148" y="1940"/>
                    <a:pt x="5194" y="1992"/>
                    <a:pt x="5235" y="2038"/>
                  </a:cubicBezTo>
                  <a:cubicBezTo>
                    <a:pt x="4840" y="2537"/>
                    <a:pt x="4569" y="3038"/>
                    <a:pt x="4480" y="3038"/>
                  </a:cubicBezTo>
                  <a:cubicBezTo>
                    <a:pt x="4411" y="3038"/>
                    <a:pt x="4449" y="2742"/>
                    <a:pt x="4620" y="1923"/>
                  </a:cubicBezTo>
                  <a:cubicBezTo>
                    <a:pt x="4641" y="1827"/>
                    <a:pt x="4556" y="1731"/>
                    <a:pt x="4469" y="1731"/>
                  </a:cubicBezTo>
                  <a:cubicBezTo>
                    <a:pt x="4436" y="1731"/>
                    <a:pt x="4403" y="1745"/>
                    <a:pt x="4375" y="1778"/>
                  </a:cubicBezTo>
                  <a:cubicBezTo>
                    <a:pt x="3960" y="2275"/>
                    <a:pt x="3763" y="2482"/>
                    <a:pt x="3693" y="2482"/>
                  </a:cubicBezTo>
                  <a:cubicBezTo>
                    <a:pt x="3576" y="2482"/>
                    <a:pt x="3816" y="1901"/>
                    <a:pt x="3988" y="1134"/>
                  </a:cubicBezTo>
                  <a:cubicBezTo>
                    <a:pt x="4006" y="1040"/>
                    <a:pt x="3923" y="946"/>
                    <a:pt x="3839" y="946"/>
                  </a:cubicBezTo>
                  <a:cubicBezTo>
                    <a:pt x="3807" y="946"/>
                    <a:pt x="3774" y="960"/>
                    <a:pt x="3748" y="993"/>
                  </a:cubicBezTo>
                  <a:cubicBezTo>
                    <a:pt x="3446" y="1365"/>
                    <a:pt x="3084" y="1946"/>
                    <a:pt x="2945" y="1946"/>
                  </a:cubicBezTo>
                  <a:cubicBezTo>
                    <a:pt x="2853" y="1946"/>
                    <a:pt x="2857" y="1697"/>
                    <a:pt x="3035" y="976"/>
                  </a:cubicBezTo>
                  <a:cubicBezTo>
                    <a:pt x="3058" y="884"/>
                    <a:pt x="2977" y="797"/>
                    <a:pt x="2894" y="797"/>
                  </a:cubicBezTo>
                  <a:cubicBezTo>
                    <a:pt x="2862" y="797"/>
                    <a:pt x="2830" y="809"/>
                    <a:pt x="2804" y="840"/>
                  </a:cubicBezTo>
                  <a:cubicBezTo>
                    <a:pt x="2547" y="1135"/>
                    <a:pt x="2352" y="1310"/>
                    <a:pt x="2228" y="1310"/>
                  </a:cubicBezTo>
                  <a:cubicBezTo>
                    <a:pt x="2096" y="1310"/>
                    <a:pt x="2044" y="1110"/>
                    <a:pt x="2082" y="641"/>
                  </a:cubicBezTo>
                  <a:lnTo>
                    <a:pt x="2567" y="439"/>
                  </a:lnTo>
                  <a:close/>
                  <a:moveTo>
                    <a:pt x="4183" y="2425"/>
                  </a:moveTo>
                  <a:cubicBezTo>
                    <a:pt x="4257" y="2425"/>
                    <a:pt x="4209" y="2679"/>
                    <a:pt x="4063" y="3372"/>
                  </a:cubicBezTo>
                  <a:lnTo>
                    <a:pt x="4063" y="3375"/>
                  </a:lnTo>
                  <a:cubicBezTo>
                    <a:pt x="3898" y="3248"/>
                    <a:pt x="3734" y="3126"/>
                    <a:pt x="3569" y="3005"/>
                  </a:cubicBezTo>
                  <a:cubicBezTo>
                    <a:pt x="3911" y="2682"/>
                    <a:pt x="4108" y="2425"/>
                    <a:pt x="4183" y="2425"/>
                  </a:cubicBezTo>
                  <a:close/>
                  <a:moveTo>
                    <a:pt x="5506" y="2338"/>
                  </a:moveTo>
                  <a:cubicBezTo>
                    <a:pt x="5625" y="2465"/>
                    <a:pt x="5766" y="2572"/>
                    <a:pt x="5925" y="2650"/>
                  </a:cubicBezTo>
                  <a:cubicBezTo>
                    <a:pt x="5587" y="3054"/>
                    <a:pt x="5267" y="3464"/>
                    <a:pt x="4952" y="3897"/>
                  </a:cubicBezTo>
                  <a:cubicBezTo>
                    <a:pt x="5119" y="3666"/>
                    <a:pt x="5356" y="2916"/>
                    <a:pt x="5506" y="2338"/>
                  </a:cubicBezTo>
                  <a:close/>
                  <a:moveTo>
                    <a:pt x="5153" y="2627"/>
                  </a:moveTo>
                  <a:cubicBezTo>
                    <a:pt x="5278" y="2627"/>
                    <a:pt x="4986" y="3335"/>
                    <a:pt x="4738" y="3923"/>
                  </a:cubicBezTo>
                  <a:cubicBezTo>
                    <a:pt x="4611" y="3816"/>
                    <a:pt x="4481" y="3710"/>
                    <a:pt x="4351" y="3606"/>
                  </a:cubicBezTo>
                  <a:lnTo>
                    <a:pt x="4354" y="3606"/>
                  </a:lnTo>
                  <a:cubicBezTo>
                    <a:pt x="4845" y="2890"/>
                    <a:pt x="5077" y="2627"/>
                    <a:pt x="5153" y="2627"/>
                  </a:cubicBezTo>
                  <a:close/>
                  <a:moveTo>
                    <a:pt x="6852" y="2699"/>
                  </a:moveTo>
                  <a:lnTo>
                    <a:pt x="6852" y="2699"/>
                  </a:lnTo>
                  <a:cubicBezTo>
                    <a:pt x="6435" y="3207"/>
                    <a:pt x="6033" y="3727"/>
                    <a:pt x="5620" y="4252"/>
                  </a:cubicBezTo>
                  <a:lnTo>
                    <a:pt x="5620" y="4252"/>
                  </a:lnTo>
                  <a:cubicBezTo>
                    <a:pt x="5872" y="3929"/>
                    <a:pt x="6152" y="3300"/>
                    <a:pt x="6390" y="2716"/>
                  </a:cubicBezTo>
                  <a:cubicBezTo>
                    <a:pt x="6554" y="2714"/>
                    <a:pt x="6710" y="2711"/>
                    <a:pt x="6852" y="2699"/>
                  </a:cubicBezTo>
                  <a:close/>
                  <a:moveTo>
                    <a:pt x="6051" y="2982"/>
                  </a:moveTo>
                  <a:cubicBezTo>
                    <a:pt x="6137" y="2982"/>
                    <a:pt x="5623" y="3913"/>
                    <a:pt x="5321" y="4460"/>
                  </a:cubicBezTo>
                  <a:cubicBezTo>
                    <a:pt x="5238" y="4379"/>
                    <a:pt x="5160" y="4301"/>
                    <a:pt x="5076" y="4223"/>
                  </a:cubicBezTo>
                  <a:cubicBezTo>
                    <a:pt x="5267" y="3975"/>
                    <a:pt x="5454" y="3730"/>
                    <a:pt x="5636" y="3476"/>
                  </a:cubicBezTo>
                  <a:cubicBezTo>
                    <a:pt x="5895" y="3121"/>
                    <a:pt x="6018" y="2982"/>
                    <a:pt x="6051" y="2982"/>
                  </a:cubicBezTo>
                  <a:close/>
                  <a:moveTo>
                    <a:pt x="7894" y="2566"/>
                  </a:moveTo>
                  <a:lnTo>
                    <a:pt x="7894" y="2566"/>
                  </a:lnTo>
                  <a:cubicBezTo>
                    <a:pt x="7426" y="3199"/>
                    <a:pt x="6976" y="3845"/>
                    <a:pt x="6546" y="4512"/>
                  </a:cubicBezTo>
                  <a:cubicBezTo>
                    <a:pt x="6791" y="4128"/>
                    <a:pt x="7192" y="3363"/>
                    <a:pt x="7478" y="2621"/>
                  </a:cubicBezTo>
                  <a:lnTo>
                    <a:pt x="7478" y="2624"/>
                  </a:lnTo>
                  <a:cubicBezTo>
                    <a:pt x="7620" y="2601"/>
                    <a:pt x="7758" y="2584"/>
                    <a:pt x="7894" y="2566"/>
                  </a:cubicBezTo>
                  <a:close/>
                  <a:moveTo>
                    <a:pt x="7155" y="2898"/>
                  </a:moveTo>
                  <a:cubicBezTo>
                    <a:pt x="7326" y="2898"/>
                    <a:pt x="6364" y="4611"/>
                    <a:pt x="6075" y="5269"/>
                  </a:cubicBezTo>
                  <a:cubicBezTo>
                    <a:pt x="6072" y="5274"/>
                    <a:pt x="6075" y="5280"/>
                    <a:pt x="6075" y="5289"/>
                  </a:cubicBezTo>
                  <a:cubicBezTo>
                    <a:pt x="5922" y="5098"/>
                    <a:pt x="5763" y="4916"/>
                    <a:pt x="5596" y="4737"/>
                  </a:cubicBezTo>
                  <a:cubicBezTo>
                    <a:pt x="5835" y="4469"/>
                    <a:pt x="6055" y="4212"/>
                    <a:pt x="6292" y="3897"/>
                  </a:cubicBezTo>
                  <a:cubicBezTo>
                    <a:pt x="6838" y="3172"/>
                    <a:pt x="7087" y="2898"/>
                    <a:pt x="7155" y="2898"/>
                  </a:cubicBezTo>
                  <a:close/>
                  <a:moveTo>
                    <a:pt x="8618" y="2546"/>
                  </a:moveTo>
                  <a:cubicBezTo>
                    <a:pt x="8800" y="2563"/>
                    <a:pt x="8985" y="2595"/>
                    <a:pt x="9164" y="2644"/>
                  </a:cubicBezTo>
                  <a:cubicBezTo>
                    <a:pt x="8323" y="3574"/>
                    <a:pt x="7627" y="4577"/>
                    <a:pt x="6921" y="5613"/>
                  </a:cubicBezTo>
                  <a:lnTo>
                    <a:pt x="6921" y="5613"/>
                  </a:lnTo>
                  <a:cubicBezTo>
                    <a:pt x="7533" y="4712"/>
                    <a:pt x="8175" y="3695"/>
                    <a:pt x="8618" y="2546"/>
                  </a:cubicBezTo>
                  <a:close/>
                  <a:moveTo>
                    <a:pt x="9513" y="2754"/>
                  </a:moveTo>
                  <a:cubicBezTo>
                    <a:pt x="9788" y="2849"/>
                    <a:pt x="10050" y="2962"/>
                    <a:pt x="10307" y="3092"/>
                  </a:cubicBezTo>
                  <a:cubicBezTo>
                    <a:pt x="10440" y="3158"/>
                    <a:pt x="10570" y="3236"/>
                    <a:pt x="10703" y="3308"/>
                  </a:cubicBezTo>
                  <a:lnTo>
                    <a:pt x="10703" y="3311"/>
                  </a:lnTo>
                  <a:cubicBezTo>
                    <a:pt x="10686" y="3317"/>
                    <a:pt x="10668" y="3317"/>
                    <a:pt x="10654" y="3334"/>
                  </a:cubicBezTo>
                  <a:cubicBezTo>
                    <a:pt x="9931" y="4126"/>
                    <a:pt x="9334" y="4954"/>
                    <a:pt x="8735" y="5842"/>
                  </a:cubicBezTo>
                  <a:lnTo>
                    <a:pt x="8735" y="5842"/>
                  </a:lnTo>
                  <a:cubicBezTo>
                    <a:pt x="9040" y="5388"/>
                    <a:pt x="9546" y="4495"/>
                    <a:pt x="9843" y="3663"/>
                  </a:cubicBezTo>
                  <a:cubicBezTo>
                    <a:pt x="9884" y="3549"/>
                    <a:pt x="9770" y="3440"/>
                    <a:pt x="9664" y="3440"/>
                  </a:cubicBezTo>
                  <a:cubicBezTo>
                    <a:pt x="9623" y="3440"/>
                    <a:pt x="9583" y="3456"/>
                    <a:pt x="9554" y="3493"/>
                  </a:cubicBezTo>
                  <a:cubicBezTo>
                    <a:pt x="9360" y="3747"/>
                    <a:pt x="9184" y="4007"/>
                    <a:pt x="9002" y="4264"/>
                  </a:cubicBezTo>
                  <a:cubicBezTo>
                    <a:pt x="9233" y="3741"/>
                    <a:pt x="9352" y="3317"/>
                    <a:pt x="9513" y="2754"/>
                  </a:cubicBezTo>
                  <a:close/>
                  <a:moveTo>
                    <a:pt x="8333" y="2535"/>
                  </a:moveTo>
                  <a:cubicBezTo>
                    <a:pt x="7998" y="3689"/>
                    <a:pt x="7250" y="4821"/>
                    <a:pt x="6641" y="5898"/>
                  </a:cubicBezTo>
                  <a:cubicBezTo>
                    <a:pt x="6616" y="5883"/>
                    <a:pt x="6588" y="5875"/>
                    <a:pt x="6561" y="5875"/>
                  </a:cubicBezTo>
                  <a:cubicBezTo>
                    <a:pt x="6541" y="5875"/>
                    <a:pt x="6521" y="5879"/>
                    <a:pt x="6502" y="5886"/>
                  </a:cubicBezTo>
                  <a:lnTo>
                    <a:pt x="6502" y="5884"/>
                  </a:lnTo>
                  <a:cubicBezTo>
                    <a:pt x="6419" y="5751"/>
                    <a:pt x="6323" y="5624"/>
                    <a:pt x="6228" y="5497"/>
                  </a:cubicBezTo>
                  <a:cubicBezTo>
                    <a:pt x="6280" y="5497"/>
                    <a:pt x="6326" y="5468"/>
                    <a:pt x="6349" y="5424"/>
                  </a:cubicBezTo>
                  <a:cubicBezTo>
                    <a:pt x="6852" y="4631"/>
                    <a:pt x="8041" y="3424"/>
                    <a:pt x="8330" y="2535"/>
                  </a:cubicBezTo>
                  <a:close/>
                  <a:moveTo>
                    <a:pt x="10948" y="3447"/>
                  </a:moveTo>
                  <a:lnTo>
                    <a:pt x="10948" y="3447"/>
                  </a:lnTo>
                  <a:cubicBezTo>
                    <a:pt x="11373" y="3684"/>
                    <a:pt x="11788" y="3935"/>
                    <a:pt x="12201" y="4197"/>
                  </a:cubicBezTo>
                  <a:cubicBezTo>
                    <a:pt x="11884" y="4584"/>
                    <a:pt x="11575" y="4977"/>
                    <a:pt x="11263" y="5367"/>
                  </a:cubicBezTo>
                  <a:cubicBezTo>
                    <a:pt x="11404" y="5015"/>
                    <a:pt x="11477" y="4703"/>
                    <a:pt x="11581" y="4293"/>
                  </a:cubicBezTo>
                  <a:cubicBezTo>
                    <a:pt x="11612" y="4172"/>
                    <a:pt x="11510" y="4066"/>
                    <a:pt x="11403" y="4066"/>
                  </a:cubicBezTo>
                  <a:cubicBezTo>
                    <a:pt x="11361" y="4066"/>
                    <a:pt x="11319" y="4082"/>
                    <a:pt x="11283" y="4120"/>
                  </a:cubicBezTo>
                  <a:cubicBezTo>
                    <a:pt x="10719" y="4716"/>
                    <a:pt x="10186" y="5341"/>
                    <a:pt x="9687" y="5992"/>
                  </a:cubicBezTo>
                  <a:lnTo>
                    <a:pt x="9687" y="5992"/>
                  </a:lnTo>
                  <a:cubicBezTo>
                    <a:pt x="10151" y="5385"/>
                    <a:pt x="10631" y="4423"/>
                    <a:pt x="10951" y="3505"/>
                  </a:cubicBezTo>
                  <a:cubicBezTo>
                    <a:pt x="10954" y="3484"/>
                    <a:pt x="10954" y="3464"/>
                    <a:pt x="10948" y="3447"/>
                  </a:cubicBezTo>
                  <a:close/>
                  <a:moveTo>
                    <a:pt x="12594" y="4443"/>
                  </a:moveTo>
                  <a:lnTo>
                    <a:pt x="12594" y="4446"/>
                  </a:lnTo>
                  <a:cubicBezTo>
                    <a:pt x="12744" y="4541"/>
                    <a:pt x="12894" y="4639"/>
                    <a:pt x="13047" y="4737"/>
                  </a:cubicBezTo>
                  <a:cubicBezTo>
                    <a:pt x="13036" y="4743"/>
                    <a:pt x="13027" y="4740"/>
                    <a:pt x="13018" y="4752"/>
                  </a:cubicBezTo>
                  <a:cubicBezTo>
                    <a:pt x="12603" y="5199"/>
                    <a:pt x="12262" y="5563"/>
                    <a:pt x="11895" y="6048"/>
                  </a:cubicBezTo>
                  <a:cubicBezTo>
                    <a:pt x="12028" y="5869"/>
                    <a:pt x="12389" y="5090"/>
                    <a:pt x="12594" y="4443"/>
                  </a:cubicBezTo>
                  <a:close/>
                  <a:moveTo>
                    <a:pt x="8956" y="3363"/>
                  </a:moveTo>
                  <a:cubicBezTo>
                    <a:pt x="8486" y="3961"/>
                    <a:pt x="8018" y="5413"/>
                    <a:pt x="7628" y="6354"/>
                  </a:cubicBezTo>
                  <a:cubicBezTo>
                    <a:pt x="7415" y="6267"/>
                    <a:pt x="7204" y="6169"/>
                    <a:pt x="6999" y="6068"/>
                  </a:cubicBezTo>
                  <a:cubicBezTo>
                    <a:pt x="7640" y="5162"/>
                    <a:pt x="8260" y="4238"/>
                    <a:pt x="8953" y="3366"/>
                  </a:cubicBezTo>
                  <a:lnTo>
                    <a:pt x="8956" y="3363"/>
                  </a:lnTo>
                  <a:close/>
                  <a:moveTo>
                    <a:pt x="9332" y="4353"/>
                  </a:moveTo>
                  <a:cubicBezTo>
                    <a:pt x="9409" y="4353"/>
                    <a:pt x="8430" y="6183"/>
                    <a:pt x="8269" y="6519"/>
                  </a:cubicBezTo>
                  <a:cubicBezTo>
                    <a:pt x="8260" y="6542"/>
                    <a:pt x="8258" y="6565"/>
                    <a:pt x="8263" y="6591"/>
                  </a:cubicBezTo>
                  <a:cubicBezTo>
                    <a:pt x="8171" y="6559"/>
                    <a:pt x="8084" y="6522"/>
                    <a:pt x="7995" y="6490"/>
                  </a:cubicBezTo>
                  <a:cubicBezTo>
                    <a:pt x="8304" y="5959"/>
                    <a:pt x="8616" y="5427"/>
                    <a:pt x="8948" y="4902"/>
                  </a:cubicBezTo>
                  <a:lnTo>
                    <a:pt x="8950" y="4899"/>
                  </a:lnTo>
                  <a:cubicBezTo>
                    <a:pt x="9198" y="4507"/>
                    <a:pt x="9309" y="4353"/>
                    <a:pt x="9332" y="4353"/>
                  </a:cubicBezTo>
                  <a:close/>
                  <a:moveTo>
                    <a:pt x="10362" y="4180"/>
                  </a:moveTo>
                  <a:lnTo>
                    <a:pt x="10362" y="4180"/>
                  </a:lnTo>
                  <a:cubicBezTo>
                    <a:pt x="9862" y="4826"/>
                    <a:pt x="9546" y="5934"/>
                    <a:pt x="9210" y="6677"/>
                  </a:cubicBezTo>
                  <a:cubicBezTo>
                    <a:pt x="9181" y="6735"/>
                    <a:pt x="9190" y="6804"/>
                    <a:pt x="9230" y="6856"/>
                  </a:cubicBezTo>
                  <a:cubicBezTo>
                    <a:pt x="9011" y="6807"/>
                    <a:pt x="8795" y="6750"/>
                    <a:pt x="8578" y="6683"/>
                  </a:cubicBezTo>
                  <a:cubicBezTo>
                    <a:pt x="9164" y="5838"/>
                    <a:pt x="9730" y="4991"/>
                    <a:pt x="10362" y="4180"/>
                  </a:cubicBezTo>
                  <a:close/>
                  <a:moveTo>
                    <a:pt x="11109" y="4843"/>
                  </a:moveTo>
                  <a:cubicBezTo>
                    <a:pt x="11250" y="4843"/>
                    <a:pt x="10183" y="6783"/>
                    <a:pt x="10157" y="6833"/>
                  </a:cubicBezTo>
                  <a:cubicBezTo>
                    <a:pt x="10117" y="6903"/>
                    <a:pt x="10134" y="6992"/>
                    <a:pt x="10198" y="7041"/>
                  </a:cubicBezTo>
                  <a:cubicBezTo>
                    <a:pt x="10111" y="7027"/>
                    <a:pt x="10022" y="7012"/>
                    <a:pt x="9935" y="7001"/>
                  </a:cubicBezTo>
                  <a:cubicBezTo>
                    <a:pt x="9773" y="6972"/>
                    <a:pt x="9612" y="6934"/>
                    <a:pt x="9450" y="6900"/>
                  </a:cubicBezTo>
                  <a:lnTo>
                    <a:pt x="9453" y="6900"/>
                  </a:lnTo>
                  <a:cubicBezTo>
                    <a:pt x="9476" y="6888"/>
                    <a:pt x="9499" y="6874"/>
                    <a:pt x="9519" y="6854"/>
                  </a:cubicBezTo>
                  <a:cubicBezTo>
                    <a:pt x="9955" y="6190"/>
                    <a:pt x="10443" y="5557"/>
                    <a:pt x="10974" y="4965"/>
                  </a:cubicBezTo>
                  <a:cubicBezTo>
                    <a:pt x="11046" y="4881"/>
                    <a:pt x="11089" y="4843"/>
                    <a:pt x="11109" y="4843"/>
                  </a:cubicBezTo>
                  <a:close/>
                  <a:moveTo>
                    <a:pt x="12727" y="7223"/>
                  </a:moveTo>
                  <a:cubicBezTo>
                    <a:pt x="12727" y="7223"/>
                    <a:pt x="12727" y="7223"/>
                    <a:pt x="12728" y="7223"/>
                  </a:cubicBezTo>
                  <a:lnTo>
                    <a:pt x="12728" y="7223"/>
                  </a:lnTo>
                  <a:cubicBezTo>
                    <a:pt x="12728" y="7223"/>
                    <a:pt x="12729" y="7223"/>
                    <a:pt x="12730" y="7223"/>
                  </a:cubicBezTo>
                  <a:close/>
                  <a:moveTo>
                    <a:pt x="12175" y="4749"/>
                  </a:moveTo>
                  <a:lnTo>
                    <a:pt x="12175" y="4749"/>
                  </a:lnTo>
                  <a:cubicBezTo>
                    <a:pt x="12014" y="5422"/>
                    <a:pt x="11667" y="6083"/>
                    <a:pt x="11399" y="6721"/>
                  </a:cubicBezTo>
                  <a:cubicBezTo>
                    <a:pt x="11346" y="6848"/>
                    <a:pt x="11451" y="6926"/>
                    <a:pt x="11560" y="6926"/>
                  </a:cubicBezTo>
                  <a:cubicBezTo>
                    <a:pt x="11619" y="6926"/>
                    <a:pt x="11679" y="6903"/>
                    <a:pt x="11716" y="6854"/>
                  </a:cubicBezTo>
                  <a:cubicBezTo>
                    <a:pt x="12453" y="5887"/>
                    <a:pt x="12726" y="5550"/>
                    <a:pt x="12755" y="5550"/>
                  </a:cubicBezTo>
                  <a:cubicBezTo>
                    <a:pt x="12802" y="5550"/>
                    <a:pt x="12179" y="6475"/>
                    <a:pt x="11884" y="6992"/>
                  </a:cubicBezTo>
                  <a:cubicBezTo>
                    <a:pt x="11823" y="7099"/>
                    <a:pt x="11898" y="7206"/>
                    <a:pt x="11990" y="7240"/>
                  </a:cubicBezTo>
                  <a:lnTo>
                    <a:pt x="11990" y="7243"/>
                  </a:lnTo>
                  <a:cubicBezTo>
                    <a:pt x="11451" y="7226"/>
                    <a:pt x="10902" y="7154"/>
                    <a:pt x="10374" y="7070"/>
                  </a:cubicBezTo>
                  <a:cubicBezTo>
                    <a:pt x="10408" y="7059"/>
                    <a:pt x="10437" y="7041"/>
                    <a:pt x="10460" y="7012"/>
                  </a:cubicBezTo>
                  <a:cubicBezTo>
                    <a:pt x="10931" y="6343"/>
                    <a:pt x="12008" y="5445"/>
                    <a:pt x="12175" y="4749"/>
                  </a:cubicBezTo>
                  <a:close/>
                  <a:moveTo>
                    <a:pt x="14268" y="5491"/>
                  </a:moveTo>
                  <a:lnTo>
                    <a:pt x="14268" y="5491"/>
                  </a:lnTo>
                  <a:cubicBezTo>
                    <a:pt x="14416" y="5580"/>
                    <a:pt x="14560" y="5673"/>
                    <a:pt x="14710" y="5756"/>
                  </a:cubicBezTo>
                  <a:cubicBezTo>
                    <a:pt x="14527" y="6757"/>
                    <a:pt x="14007" y="7259"/>
                    <a:pt x="13148" y="7259"/>
                  </a:cubicBezTo>
                  <a:cubicBezTo>
                    <a:pt x="13016" y="7259"/>
                    <a:pt x="12876" y="7247"/>
                    <a:pt x="12728" y="7223"/>
                  </a:cubicBezTo>
                  <a:lnTo>
                    <a:pt x="12728" y="7223"/>
                  </a:lnTo>
                  <a:cubicBezTo>
                    <a:pt x="12552" y="7238"/>
                    <a:pt x="12376" y="7244"/>
                    <a:pt x="12198" y="7244"/>
                  </a:cubicBezTo>
                  <a:cubicBezTo>
                    <a:pt x="12164" y="7244"/>
                    <a:pt x="12129" y="7244"/>
                    <a:pt x="12094" y="7243"/>
                  </a:cubicBezTo>
                  <a:cubicBezTo>
                    <a:pt x="12123" y="7238"/>
                    <a:pt x="12146" y="7226"/>
                    <a:pt x="12167" y="7206"/>
                  </a:cubicBezTo>
                  <a:cubicBezTo>
                    <a:pt x="12686" y="6625"/>
                    <a:pt x="13125" y="5550"/>
                    <a:pt x="13251" y="5550"/>
                  </a:cubicBezTo>
                  <a:cubicBezTo>
                    <a:pt x="13323" y="5550"/>
                    <a:pt x="13295" y="5896"/>
                    <a:pt x="13125" y="6874"/>
                  </a:cubicBezTo>
                  <a:cubicBezTo>
                    <a:pt x="13102" y="7001"/>
                    <a:pt x="13213" y="7108"/>
                    <a:pt x="13320" y="7108"/>
                  </a:cubicBezTo>
                  <a:cubicBezTo>
                    <a:pt x="13374" y="7108"/>
                    <a:pt x="13426" y="7081"/>
                    <a:pt x="13460" y="7015"/>
                  </a:cubicBezTo>
                  <a:cubicBezTo>
                    <a:pt x="13552" y="6833"/>
                    <a:pt x="13630" y="6646"/>
                    <a:pt x="13697" y="6452"/>
                  </a:cubicBezTo>
                  <a:lnTo>
                    <a:pt x="13697" y="6452"/>
                  </a:lnTo>
                  <a:cubicBezTo>
                    <a:pt x="13682" y="6530"/>
                    <a:pt x="13665" y="6617"/>
                    <a:pt x="13648" y="6732"/>
                  </a:cubicBezTo>
                  <a:cubicBezTo>
                    <a:pt x="13627" y="6864"/>
                    <a:pt x="13732" y="6967"/>
                    <a:pt x="13839" y="6967"/>
                  </a:cubicBezTo>
                  <a:cubicBezTo>
                    <a:pt x="13894" y="6967"/>
                    <a:pt x="13949" y="6940"/>
                    <a:pt x="13988" y="6877"/>
                  </a:cubicBezTo>
                  <a:cubicBezTo>
                    <a:pt x="14023" y="6819"/>
                    <a:pt x="14058" y="6761"/>
                    <a:pt x="14092" y="6703"/>
                  </a:cubicBezTo>
                  <a:cubicBezTo>
                    <a:pt x="14121" y="6657"/>
                    <a:pt x="14127" y="6602"/>
                    <a:pt x="14110" y="6553"/>
                  </a:cubicBezTo>
                  <a:cubicBezTo>
                    <a:pt x="14121" y="6481"/>
                    <a:pt x="14124" y="6403"/>
                    <a:pt x="14121" y="6328"/>
                  </a:cubicBezTo>
                  <a:cubicBezTo>
                    <a:pt x="14216" y="5967"/>
                    <a:pt x="14228" y="5860"/>
                    <a:pt x="14274" y="5505"/>
                  </a:cubicBezTo>
                  <a:cubicBezTo>
                    <a:pt x="14274" y="5500"/>
                    <a:pt x="14268" y="5497"/>
                    <a:pt x="14268" y="5491"/>
                  </a:cubicBezTo>
                  <a:close/>
                  <a:moveTo>
                    <a:pt x="1796" y="0"/>
                  </a:moveTo>
                  <a:cubicBezTo>
                    <a:pt x="1272" y="0"/>
                    <a:pt x="775" y="193"/>
                    <a:pt x="113" y="649"/>
                  </a:cubicBezTo>
                  <a:cubicBezTo>
                    <a:pt x="1" y="727"/>
                    <a:pt x="7" y="866"/>
                    <a:pt x="113" y="944"/>
                  </a:cubicBezTo>
                  <a:cubicBezTo>
                    <a:pt x="1615" y="2067"/>
                    <a:pt x="3188" y="3069"/>
                    <a:pt x="4588" y="4275"/>
                  </a:cubicBezTo>
                  <a:cubicBezTo>
                    <a:pt x="4551" y="4371"/>
                    <a:pt x="4516" y="4457"/>
                    <a:pt x="4490" y="4521"/>
                  </a:cubicBezTo>
                  <a:cubicBezTo>
                    <a:pt x="4447" y="4635"/>
                    <a:pt x="4536" y="4703"/>
                    <a:pt x="4630" y="4703"/>
                  </a:cubicBezTo>
                  <a:cubicBezTo>
                    <a:pt x="4681" y="4703"/>
                    <a:pt x="4734" y="4683"/>
                    <a:pt x="4767" y="4639"/>
                  </a:cubicBezTo>
                  <a:cubicBezTo>
                    <a:pt x="4799" y="4599"/>
                    <a:pt x="4825" y="4558"/>
                    <a:pt x="4857" y="4518"/>
                  </a:cubicBezTo>
                  <a:cubicBezTo>
                    <a:pt x="4952" y="4605"/>
                    <a:pt x="5050" y="4688"/>
                    <a:pt x="5145" y="4778"/>
                  </a:cubicBezTo>
                  <a:cubicBezTo>
                    <a:pt x="5140" y="4784"/>
                    <a:pt x="5134" y="4795"/>
                    <a:pt x="5131" y="4801"/>
                  </a:cubicBezTo>
                  <a:cubicBezTo>
                    <a:pt x="5072" y="4911"/>
                    <a:pt x="5168" y="5032"/>
                    <a:pt x="5270" y="5032"/>
                  </a:cubicBezTo>
                  <a:cubicBezTo>
                    <a:pt x="5303" y="5032"/>
                    <a:pt x="5336" y="5020"/>
                    <a:pt x="5365" y="4991"/>
                  </a:cubicBezTo>
                  <a:cubicBezTo>
                    <a:pt x="5757" y="5375"/>
                    <a:pt x="6124" y="5785"/>
                    <a:pt x="6465" y="6218"/>
                  </a:cubicBezTo>
                  <a:cubicBezTo>
                    <a:pt x="6436" y="6267"/>
                    <a:pt x="6407" y="6319"/>
                    <a:pt x="6381" y="6369"/>
                  </a:cubicBezTo>
                  <a:cubicBezTo>
                    <a:pt x="6311" y="6502"/>
                    <a:pt x="6416" y="6612"/>
                    <a:pt x="6528" y="6612"/>
                  </a:cubicBezTo>
                  <a:cubicBezTo>
                    <a:pt x="6579" y="6612"/>
                    <a:pt x="6631" y="6589"/>
                    <a:pt x="6670" y="6536"/>
                  </a:cubicBezTo>
                  <a:cubicBezTo>
                    <a:pt x="6678" y="6524"/>
                    <a:pt x="6687" y="6513"/>
                    <a:pt x="6696" y="6498"/>
                  </a:cubicBezTo>
                  <a:cubicBezTo>
                    <a:pt x="6701" y="6507"/>
                    <a:pt x="6707" y="6516"/>
                    <a:pt x="6713" y="6524"/>
                  </a:cubicBezTo>
                  <a:cubicBezTo>
                    <a:pt x="6728" y="6545"/>
                    <a:pt x="6748" y="6554"/>
                    <a:pt x="6768" y="6554"/>
                  </a:cubicBezTo>
                  <a:cubicBezTo>
                    <a:pt x="6814" y="6554"/>
                    <a:pt x="6858" y="6507"/>
                    <a:pt x="6831" y="6455"/>
                  </a:cubicBezTo>
                  <a:cubicBezTo>
                    <a:pt x="6817" y="6426"/>
                    <a:pt x="6800" y="6400"/>
                    <a:pt x="6782" y="6374"/>
                  </a:cubicBezTo>
                  <a:cubicBezTo>
                    <a:pt x="6785" y="6371"/>
                    <a:pt x="6785" y="6369"/>
                    <a:pt x="6788" y="6369"/>
                  </a:cubicBezTo>
                  <a:cubicBezTo>
                    <a:pt x="7002" y="6475"/>
                    <a:pt x="7238" y="6579"/>
                    <a:pt x="7484" y="6683"/>
                  </a:cubicBezTo>
                  <a:cubicBezTo>
                    <a:pt x="7422" y="6816"/>
                    <a:pt x="7531" y="6935"/>
                    <a:pt x="7641" y="6935"/>
                  </a:cubicBezTo>
                  <a:cubicBezTo>
                    <a:pt x="7691" y="6935"/>
                    <a:pt x="7741" y="6910"/>
                    <a:pt x="7775" y="6851"/>
                  </a:cubicBezTo>
                  <a:cubicBezTo>
                    <a:pt x="7784" y="6836"/>
                    <a:pt x="7793" y="6825"/>
                    <a:pt x="7799" y="6813"/>
                  </a:cubicBezTo>
                  <a:cubicBezTo>
                    <a:pt x="9081" y="7310"/>
                    <a:pt x="10659" y="7694"/>
                    <a:pt x="12129" y="7694"/>
                  </a:cubicBezTo>
                  <a:cubicBezTo>
                    <a:pt x="13658" y="7694"/>
                    <a:pt x="15069" y="7278"/>
                    <a:pt x="15905" y="6140"/>
                  </a:cubicBezTo>
                  <a:cubicBezTo>
                    <a:pt x="15954" y="6057"/>
                    <a:pt x="15925" y="5950"/>
                    <a:pt x="15842" y="5904"/>
                  </a:cubicBezTo>
                  <a:cubicBezTo>
                    <a:pt x="13812" y="4954"/>
                    <a:pt x="11208" y="2347"/>
                    <a:pt x="8769" y="2113"/>
                  </a:cubicBezTo>
                  <a:cubicBezTo>
                    <a:pt x="8806" y="1998"/>
                    <a:pt x="8858" y="1891"/>
                    <a:pt x="8890" y="1770"/>
                  </a:cubicBezTo>
                  <a:cubicBezTo>
                    <a:pt x="8919" y="1662"/>
                    <a:pt x="8820" y="1557"/>
                    <a:pt x="8721" y="1557"/>
                  </a:cubicBezTo>
                  <a:cubicBezTo>
                    <a:pt x="8682" y="1557"/>
                    <a:pt x="8643" y="1573"/>
                    <a:pt x="8613" y="1611"/>
                  </a:cubicBezTo>
                  <a:cubicBezTo>
                    <a:pt x="8483" y="1770"/>
                    <a:pt x="8367" y="1940"/>
                    <a:pt x="8240" y="2104"/>
                  </a:cubicBezTo>
                  <a:cubicBezTo>
                    <a:pt x="8032" y="2113"/>
                    <a:pt x="7822" y="2148"/>
                    <a:pt x="7620" y="2203"/>
                  </a:cubicBezTo>
                  <a:cubicBezTo>
                    <a:pt x="7622" y="2114"/>
                    <a:pt x="7542" y="2044"/>
                    <a:pt x="7461" y="2044"/>
                  </a:cubicBezTo>
                  <a:cubicBezTo>
                    <a:pt x="7425" y="2044"/>
                    <a:pt x="7389" y="2058"/>
                    <a:pt x="7360" y="2090"/>
                  </a:cubicBezTo>
                  <a:cubicBezTo>
                    <a:pt x="7308" y="2148"/>
                    <a:pt x="7262" y="2208"/>
                    <a:pt x="7212" y="2269"/>
                  </a:cubicBezTo>
                  <a:cubicBezTo>
                    <a:pt x="7179" y="2272"/>
                    <a:pt x="7144" y="2273"/>
                    <a:pt x="7109" y="2273"/>
                  </a:cubicBezTo>
                  <a:cubicBezTo>
                    <a:pt x="6015" y="2273"/>
                    <a:pt x="4457" y="822"/>
                    <a:pt x="3511" y="450"/>
                  </a:cubicBezTo>
                  <a:cubicBezTo>
                    <a:pt x="2808" y="170"/>
                    <a:pt x="2290" y="0"/>
                    <a:pt x="1796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943" name="Google Shape;8943;p57"/>
            <p:cNvSpPr/>
            <p:nvPr/>
          </p:nvSpPr>
          <p:spPr>
            <a:xfrm>
              <a:off x="6167800" y="4229200"/>
              <a:ext cx="43975" cy="65425"/>
            </a:xfrm>
            <a:custGeom>
              <a:rect b="b" l="l" r="r" t="t"/>
              <a:pathLst>
                <a:path extrusionOk="0" h="2617" w="1759">
                  <a:moveTo>
                    <a:pt x="1759" y="0"/>
                  </a:moveTo>
                  <a:cubicBezTo>
                    <a:pt x="1236" y="792"/>
                    <a:pt x="702" y="1574"/>
                    <a:pt x="168" y="2359"/>
                  </a:cubicBezTo>
                  <a:cubicBezTo>
                    <a:pt x="113" y="2446"/>
                    <a:pt x="56" y="2529"/>
                    <a:pt x="1" y="2616"/>
                  </a:cubicBezTo>
                  <a:cubicBezTo>
                    <a:pt x="598" y="1750"/>
                    <a:pt x="1190" y="881"/>
                    <a:pt x="175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944" name="Google Shape;8944;p57"/>
            <p:cNvSpPr/>
            <p:nvPr/>
          </p:nvSpPr>
          <p:spPr>
            <a:xfrm>
              <a:off x="6091225" y="4333200"/>
              <a:ext cx="12375" cy="16700"/>
            </a:xfrm>
            <a:custGeom>
              <a:rect b="b" l="l" r="r" t="t"/>
              <a:pathLst>
                <a:path extrusionOk="0" h="668" w="495">
                  <a:moveTo>
                    <a:pt x="494" y="1"/>
                  </a:moveTo>
                  <a:lnTo>
                    <a:pt x="494" y="1"/>
                  </a:lnTo>
                  <a:cubicBezTo>
                    <a:pt x="330" y="223"/>
                    <a:pt x="165" y="445"/>
                    <a:pt x="1" y="668"/>
                  </a:cubicBezTo>
                  <a:lnTo>
                    <a:pt x="451" y="73"/>
                  </a:lnTo>
                  <a:cubicBezTo>
                    <a:pt x="465" y="50"/>
                    <a:pt x="483" y="27"/>
                    <a:pt x="494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945" name="Google Shape;8945;p57"/>
            <p:cNvSpPr/>
            <p:nvPr/>
          </p:nvSpPr>
          <p:spPr>
            <a:xfrm>
              <a:off x="6144775" y="4219175"/>
              <a:ext cx="40950" cy="59275"/>
            </a:xfrm>
            <a:custGeom>
              <a:rect b="b" l="l" r="r" t="t"/>
              <a:pathLst>
                <a:path extrusionOk="0" h="2371" w="1638">
                  <a:moveTo>
                    <a:pt x="1638" y="0"/>
                  </a:moveTo>
                  <a:cubicBezTo>
                    <a:pt x="1147" y="736"/>
                    <a:pt x="639" y="1464"/>
                    <a:pt x="113" y="2180"/>
                  </a:cubicBezTo>
                  <a:lnTo>
                    <a:pt x="1" y="2370"/>
                  </a:lnTo>
                  <a:cubicBezTo>
                    <a:pt x="569" y="1591"/>
                    <a:pt x="1118" y="803"/>
                    <a:pt x="163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946" name="Google Shape;8946;p57"/>
            <p:cNvSpPr/>
            <p:nvPr/>
          </p:nvSpPr>
          <p:spPr>
            <a:xfrm>
              <a:off x="5868925" y="3998175"/>
              <a:ext cx="673275" cy="683025"/>
            </a:xfrm>
            <a:custGeom>
              <a:rect b="b" l="l" r="r" t="t"/>
              <a:pathLst>
                <a:path extrusionOk="0" h="27321" w="26931">
                  <a:moveTo>
                    <a:pt x="16994" y="936"/>
                  </a:moveTo>
                  <a:lnTo>
                    <a:pt x="16994" y="936"/>
                  </a:lnTo>
                  <a:cubicBezTo>
                    <a:pt x="16693" y="1244"/>
                    <a:pt x="16407" y="1565"/>
                    <a:pt x="16133" y="1903"/>
                  </a:cubicBezTo>
                  <a:cubicBezTo>
                    <a:pt x="16217" y="1628"/>
                    <a:pt x="16286" y="1348"/>
                    <a:pt x="16358" y="1065"/>
                  </a:cubicBezTo>
                  <a:cubicBezTo>
                    <a:pt x="16569" y="1022"/>
                    <a:pt x="16783" y="976"/>
                    <a:pt x="16994" y="936"/>
                  </a:cubicBezTo>
                  <a:close/>
                  <a:moveTo>
                    <a:pt x="19886" y="684"/>
                  </a:moveTo>
                  <a:cubicBezTo>
                    <a:pt x="20394" y="693"/>
                    <a:pt x="20905" y="742"/>
                    <a:pt x="21408" y="835"/>
                  </a:cubicBezTo>
                  <a:cubicBezTo>
                    <a:pt x="20911" y="1571"/>
                    <a:pt x="20409" y="2316"/>
                    <a:pt x="19901" y="3063"/>
                  </a:cubicBezTo>
                  <a:cubicBezTo>
                    <a:pt x="20227" y="2388"/>
                    <a:pt x="20533" y="1703"/>
                    <a:pt x="20804" y="996"/>
                  </a:cubicBezTo>
                  <a:cubicBezTo>
                    <a:pt x="20846" y="888"/>
                    <a:pt x="20740" y="793"/>
                    <a:pt x="20639" y="793"/>
                  </a:cubicBezTo>
                  <a:cubicBezTo>
                    <a:pt x="20600" y="793"/>
                    <a:pt x="20562" y="807"/>
                    <a:pt x="20533" y="840"/>
                  </a:cubicBezTo>
                  <a:cubicBezTo>
                    <a:pt x="19941" y="1527"/>
                    <a:pt x="19361" y="2240"/>
                    <a:pt x="18789" y="2971"/>
                  </a:cubicBezTo>
                  <a:cubicBezTo>
                    <a:pt x="19182" y="2217"/>
                    <a:pt x="19549" y="1455"/>
                    <a:pt x="19886" y="684"/>
                  </a:cubicBezTo>
                  <a:close/>
                  <a:moveTo>
                    <a:pt x="8844" y="4002"/>
                  </a:moveTo>
                  <a:cubicBezTo>
                    <a:pt x="8220" y="4807"/>
                    <a:pt x="7602" y="5615"/>
                    <a:pt x="7002" y="6432"/>
                  </a:cubicBezTo>
                  <a:cubicBezTo>
                    <a:pt x="7253" y="5887"/>
                    <a:pt x="7489" y="5335"/>
                    <a:pt x="7706" y="4769"/>
                  </a:cubicBezTo>
                  <a:lnTo>
                    <a:pt x="7706" y="4764"/>
                  </a:lnTo>
                  <a:cubicBezTo>
                    <a:pt x="7937" y="4602"/>
                    <a:pt x="8171" y="4437"/>
                    <a:pt x="8399" y="4282"/>
                  </a:cubicBezTo>
                  <a:cubicBezTo>
                    <a:pt x="8532" y="4189"/>
                    <a:pt x="8693" y="4094"/>
                    <a:pt x="8844" y="4002"/>
                  </a:cubicBezTo>
                  <a:close/>
                  <a:moveTo>
                    <a:pt x="7071" y="5676"/>
                  </a:moveTo>
                  <a:cubicBezTo>
                    <a:pt x="7267" y="5676"/>
                    <a:pt x="6872" y="6451"/>
                    <a:pt x="6447" y="7206"/>
                  </a:cubicBezTo>
                  <a:cubicBezTo>
                    <a:pt x="5535" y="8468"/>
                    <a:pt x="4649" y="9747"/>
                    <a:pt x="3785" y="11040"/>
                  </a:cubicBezTo>
                  <a:lnTo>
                    <a:pt x="3785" y="11037"/>
                  </a:lnTo>
                  <a:cubicBezTo>
                    <a:pt x="4735" y="9360"/>
                    <a:pt x="5824" y="7755"/>
                    <a:pt x="6739" y="6057"/>
                  </a:cubicBezTo>
                  <a:cubicBezTo>
                    <a:pt x="6762" y="6008"/>
                    <a:pt x="6750" y="5950"/>
                    <a:pt x="6713" y="5913"/>
                  </a:cubicBezTo>
                  <a:cubicBezTo>
                    <a:pt x="6897" y="5747"/>
                    <a:pt x="7011" y="5676"/>
                    <a:pt x="7071" y="5676"/>
                  </a:cubicBezTo>
                  <a:close/>
                  <a:moveTo>
                    <a:pt x="4123" y="7529"/>
                  </a:moveTo>
                  <a:cubicBezTo>
                    <a:pt x="4016" y="7662"/>
                    <a:pt x="3907" y="7789"/>
                    <a:pt x="3803" y="7925"/>
                  </a:cubicBezTo>
                  <a:cubicBezTo>
                    <a:pt x="3367" y="8491"/>
                    <a:pt x="2940" y="9065"/>
                    <a:pt x="2489" y="9623"/>
                  </a:cubicBezTo>
                  <a:cubicBezTo>
                    <a:pt x="2264" y="9897"/>
                    <a:pt x="2030" y="10160"/>
                    <a:pt x="1782" y="10414"/>
                  </a:cubicBezTo>
                  <a:cubicBezTo>
                    <a:pt x="1548" y="10529"/>
                    <a:pt x="1383" y="10754"/>
                    <a:pt x="1346" y="11011"/>
                  </a:cubicBezTo>
                  <a:cubicBezTo>
                    <a:pt x="1335" y="10978"/>
                    <a:pt x="1304" y="10955"/>
                    <a:pt x="1270" y="10955"/>
                  </a:cubicBezTo>
                  <a:cubicBezTo>
                    <a:pt x="1258" y="10955"/>
                    <a:pt x="1245" y="10958"/>
                    <a:pt x="1233" y="10965"/>
                  </a:cubicBezTo>
                  <a:lnTo>
                    <a:pt x="1066" y="11049"/>
                  </a:lnTo>
                  <a:cubicBezTo>
                    <a:pt x="1265" y="10630"/>
                    <a:pt x="1557" y="10186"/>
                    <a:pt x="1967" y="9698"/>
                  </a:cubicBezTo>
                  <a:cubicBezTo>
                    <a:pt x="2599" y="8947"/>
                    <a:pt x="3338" y="8222"/>
                    <a:pt x="4123" y="7529"/>
                  </a:cubicBezTo>
                  <a:close/>
                  <a:moveTo>
                    <a:pt x="2105" y="10339"/>
                  </a:moveTo>
                  <a:cubicBezTo>
                    <a:pt x="1753" y="10870"/>
                    <a:pt x="1404" y="11404"/>
                    <a:pt x="1037" y="11929"/>
                  </a:cubicBezTo>
                  <a:cubicBezTo>
                    <a:pt x="948" y="12059"/>
                    <a:pt x="872" y="12169"/>
                    <a:pt x="806" y="12270"/>
                  </a:cubicBezTo>
                  <a:cubicBezTo>
                    <a:pt x="774" y="12305"/>
                    <a:pt x="745" y="12345"/>
                    <a:pt x="714" y="12383"/>
                  </a:cubicBezTo>
                  <a:cubicBezTo>
                    <a:pt x="734" y="12056"/>
                    <a:pt x="800" y="11733"/>
                    <a:pt x="910" y="11424"/>
                  </a:cubicBezTo>
                  <a:cubicBezTo>
                    <a:pt x="1049" y="11317"/>
                    <a:pt x="1187" y="11210"/>
                    <a:pt x="1317" y="11098"/>
                  </a:cubicBezTo>
                  <a:lnTo>
                    <a:pt x="1317" y="11101"/>
                  </a:lnTo>
                  <a:cubicBezTo>
                    <a:pt x="1317" y="11101"/>
                    <a:pt x="1317" y="11101"/>
                    <a:pt x="1317" y="11101"/>
                  </a:cubicBezTo>
                  <a:cubicBezTo>
                    <a:pt x="1317" y="11101"/>
                    <a:pt x="1318" y="11097"/>
                    <a:pt x="1320" y="11095"/>
                  </a:cubicBezTo>
                  <a:cubicBezTo>
                    <a:pt x="1597" y="10855"/>
                    <a:pt x="1857" y="10601"/>
                    <a:pt x="2105" y="10339"/>
                  </a:cubicBezTo>
                  <a:close/>
                  <a:moveTo>
                    <a:pt x="15556" y="1250"/>
                  </a:moveTo>
                  <a:lnTo>
                    <a:pt x="15556" y="1250"/>
                  </a:lnTo>
                  <a:cubicBezTo>
                    <a:pt x="15461" y="1383"/>
                    <a:pt x="15365" y="1519"/>
                    <a:pt x="15270" y="1652"/>
                  </a:cubicBezTo>
                  <a:cubicBezTo>
                    <a:pt x="15311" y="1534"/>
                    <a:pt x="15215" y="1428"/>
                    <a:pt x="15122" y="1428"/>
                  </a:cubicBezTo>
                  <a:cubicBezTo>
                    <a:pt x="15078" y="1428"/>
                    <a:pt x="15035" y="1451"/>
                    <a:pt x="15007" y="1507"/>
                  </a:cubicBezTo>
                  <a:cubicBezTo>
                    <a:pt x="14566" y="2411"/>
                    <a:pt x="14081" y="3297"/>
                    <a:pt x="13578" y="4181"/>
                  </a:cubicBezTo>
                  <a:cubicBezTo>
                    <a:pt x="12900" y="5249"/>
                    <a:pt x="12242" y="6331"/>
                    <a:pt x="11595" y="7428"/>
                  </a:cubicBezTo>
                  <a:cubicBezTo>
                    <a:pt x="10381" y="9311"/>
                    <a:pt x="9103" y="11155"/>
                    <a:pt x="7840" y="12967"/>
                  </a:cubicBezTo>
                  <a:lnTo>
                    <a:pt x="7840" y="12967"/>
                  </a:lnTo>
                  <a:cubicBezTo>
                    <a:pt x="10239" y="9490"/>
                    <a:pt x="12558" y="5988"/>
                    <a:pt x="14023" y="1940"/>
                  </a:cubicBezTo>
                  <a:lnTo>
                    <a:pt x="14023" y="1937"/>
                  </a:lnTo>
                  <a:cubicBezTo>
                    <a:pt x="14060" y="1835"/>
                    <a:pt x="13964" y="1745"/>
                    <a:pt x="13871" y="1745"/>
                  </a:cubicBezTo>
                  <a:cubicBezTo>
                    <a:pt x="13835" y="1745"/>
                    <a:pt x="13799" y="1759"/>
                    <a:pt x="13772" y="1790"/>
                  </a:cubicBezTo>
                  <a:cubicBezTo>
                    <a:pt x="12132" y="3661"/>
                    <a:pt x="11029" y="5864"/>
                    <a:pt x="9609" y="7890"/>
                  </a:cubicBezTo>
                  <a:cubicBezTo>
                    <a:pt x="9305" y="8323"/>
                    <a:pt x="8991" y="8748"/>
                    <a:pt x="8682" y="9172"/>
                  </a:cubicBezTo>
                  <a:cubicBezTo>
                    <a:pt x="10146" y="7030"/>
                    <a:pt x="11534" y="4865"/>
                    <a:pt x="12591" y="2445"/>
                  </a:cubicBezTo>
                  <a:cubicBezTo>
                    <a:pt x="12625" y="2359"/>
                    <a:pt x="12579" y="2258"/>
                    <a:pt x="12487" y="2229"/>
                  </a:cubicBezTo>
                  <a:cubicBezTo>
                    <a:pt x="13489" y="1839"/>
                    <a:pt x="14514" y="1513"/>
                    <a:pt x="15556" y="1250"/>
                  </a:cubicBezTo>
                  <a:close/>
                  <a:moveTo>
                    <a:pt x="5163" y="9432"/>
                  </a:moveTo>
                  <a:lnTo>
                    <a:pt x="5163" y="9432"/>
                  </a:lnTo>
                  <a:cubicBezTo>
                    <a:pt x="4556" y="10442"/>
                    <a:pt x="3875" y="11418"/>
                    <a:pt x="3214" y="12391"/>
                  </a:cubicBezTo>
                  <a:cubicBezTo>
                    <a:pt x="3227" y="12372"/>
                    <a:pt x="3234" y="12363"/>
                    <a:pt x="3234" y="12363"/>
                  </a:cubicBezTo>
                  <a:lnTo>
                    <a:pt x="3234" y="12363"/>
                  </a:lnTo>
                  <a:cubicBezTo>
                    <a:pt x="3239" y="12363"/>
                    <a:pt x="2983" y="12764"/>
                    <a:pt x="2674" y="13243"/>
                  </a:cubicBezTo>
                  <a:cubicBezTo>
                    <a:pt x="2706" y="13168"/>
                    <a:pt x="2737" y="13096"/>
                    <a:pt x="2769" y="13021"/>
                  </a:cubicBezTo>
                  <a:cubicBezTo>
                    <a:pt x="3269" y="12247"/>
                    <a:pt x="3774" y="11479"/>
                    <a:pt x="4282" y="10711"/>
                  </a:cubicBezTo>
                  <a:cubicBezTo>
                    <a:pt x="4568" y="10278"/>
                    <a:pt x="4868" y="9856"/>
                    <a:pt x="5163" y="9432"/>
                  </a:cubicBezTo>
                  <a:close/>
                  <a:moveTo>
                    <a:pt x="8994" y="4166"/>
                  </a:moveTo>
                  <a:lnTo>
                    <a:pt x="8994" y="4166"/>
                  </a:lnTo>
                  <a:cubicBezTo>
                    <a:pt x="8523" y="4974"/>
                    <a:pt x="8021" y="5763"/>
                    <a:pt x="7492" y="6533"/>
                  </a:cubicBezTo>
                  <a:cubicBezTo>
                    <a:pt x="6101" y="8641"/>
                    <a:pt x="4750" y="10656"/>
                    <a:pt x="3549" y="12882"/>
                  </a:cubicBezTo>
                  <a:cubicBezTo>
                    <a:pt x="3269" y="13402"/>
                    <a:pt x="2752" y="13904"/>
                    <a:pt x="2299" y="14164"/>
                  </a:cubicBezTo>
                  <a:cubicBezTo>
                    <a:pt x="2316" y="14123"/>
                    <a:pt x="2330" y="14083"/>
                    <a:pt x="2348" y="14043"/>
                  </a:cubicBezTo>
                  <a:lnTo>
                    <a:pt x="2348" y="14040"/>
                  </a:lnTo>
                  <a:cubicBezTo>
                    <a:pt x="3823" y="12007"/>
                    <a:pt x="5226" y="9931"/>
                    <a:pt x="6378" y="7708"/>
                  </a:cubicBezTo>
                  <a:cubicBezTo>
                    <a:pt x="6589" y="7417"/>
                    <a:pt x="6797" y="7122"/>
                    <a:pt x="7007" y="6831"/>
                  </a:cubicBezTo>
                  <a:cubicBezTo>
                    <a:pt x="7668" y="5942"/>
                    <a:pt x="8330" y="5052"/>
                    <a:pt x="8994" y="4166"/>
                  </a:cubicBezTo>
                  <a:close/>
                  <a:moveTo>
                    <a:pt x="6263" y="6614"/>
                  </a:moveTo>
                  <a:cubicBezTo>
                    <a:pt x="5549" y="7460"/>
                    <a:pt x="5047" y="8523"/>
                    <a:pt x="4470" y="9461"/>
                  </a:cubicBezTo>
                  <a:cubicBezTo>
                    <a:pt x="3785" y="10575"/>
                    <a:pt x="3159" y="11667"/>
                    <a:pt x="2619" y="12792"/>
                  </a:cubicBezTo>
                  <a:cubicBezTo>
                    <a:pt x="2293" y="13298"/>
                    <a:pt x="1975" y="13812"/>
                    <a:pt x="1652" y="14323"/>
                  </a:cubicBezTo>
                  <a:cubicBezTo>
                    <a:pt x="1343" y="14227"/>
                    <a:pt x="1317" y="13685"/>
                    <a:pt x="1990" y="12377"/>
                  </a:cubicBezTo>
                  <a:cubicBezTo>
                    <a:pt x="2489" y="11407"/>
                    <a:pt x="3171" y="10520"/>
                    <a:pt x="3809" y="9643"/>
                  </a:cubicBezTo>
                  <a:cubicBezTo>
                    <a:pt x="4571" y="8595"/>
                    <a:pt x="5425" y="7605"/>
                    <a:pt x="6263" y="6614"/>
                  </a:cubicBezTo>
                  <a:close/>
                  <a:moveTo>
                    <a:pt x="12334" y="2287"/>
                  </a:moveTo>
                  <a:lnTo>
                    <a:pt x="12334" y="2287"/>
                  </a:lnTo>
                  <a:cubicBezTo>
                    <a:pt x="11475" y="3200"/>
                    <a:pt x="10664" y="4157"/>
                    <a:pt x="9905" y="5153"/>
                  </a:cubicBezTo>
                  <a:lnTo>
                    <a:pt x="9905" y="5153"/>
                  </a:lnTo>
                  <a:cubicBezTo>
                    <a:pt x="10232" y="4572"/>
                    <a:pt x="10558" y="3994"/>
                    <a:pt x="10859" y="3392"/>
                  </a:cubicBezTo>
                  <a:cubicBezTo>
                    <a:pt x="10920" y="3270"/>
                    <a:pt x="10826" y="3168"/>
                    <a:pt x="10725" y="3168"/>
                  </a:cubicBezTo>
                  <a:cubicBezTo>
                    <a:pt x="10679" y="3168"/>
                    <a:pt x="10631" y="3190"/>
                    <a:pt x="10596" y="3239"/>
                  </a:cubicBezTo>
                  <a:cubicBezTo>
                    <a:pt x="8217" y="6557"/>
                    <a:pt x="6248" y="10128"/>
                    <a:pt x="3990" y="13526"/>
                  </a:cubicBezTo>
                  <a:cubicBezTo>
                    <a:pt x="2786" y="15340"/>
                    <a:pt x="2185" y="16002"/>
                    <a:pt x="1960" y="16002"/>
                  </a:cubicBezTo>
                  <a:cubicBezTo>
                    <a:pt x="1854" y="16002"/>
                    <a:pt x="1831" y="15858"/>
                    <a:pt x="1866" y="15619"/>
                  </a:cubicBezTo>
                  <a:cubicBezTo>
                    <a:pt x="2902" y="14585"/>
                    <a:pt x="3606" y="13370"/>
                    <a:pt x="4340" y="12013"/>
                  </a:cubicBezTo>
                  <a:cubicBezTo>
                    <a:pt x="5925" y="9077"/>
                    <a:pt x="7983" y="6456"/>
                    <a:pt x="9617" y="3548"/>
                  </a:cubicBezTo>
                  <a:cubicBezTo>
                    <a:pt x="10498" y="3072"/>
                    <a:pt x="11404" y="2650"/>
                    <a:pt x="12334" y="2287"/>
                  </a:cubicBezTo>
                  <a:close/>
                  <a:moveTo>
                    <a:pt x="4579" y="13018"/>
                  </a:moveTo>
                  <a:cubicBezTo>
                    <a:pt x="3693" y="14519"/>
                    <a:pt x="2856" y="16037"/>
                    <a:pt x="2102" y="17568"/>
                  </a:cubicBezTo>
                  <a:cubicBezTo>
                    <a:pt x="2050" y="17264"/>
                    <a:pt x="1978" y="16967"/>
                    <a:pt x="1889" y="16673"/>
                  </a:cubicBezTo>
                  <a:cubicBezTo>
                    <a:pt x="1886" y="16661"/>
                    <a:pt x="1880" y="16650"/>
                    <a:pt x="1877" y="16635"/>
                  </a:cubicBezTo>
                  <a:cubicBezTo>
                    <a:pt x="2841" y="15472"/>
                    <a:pt x="3734" y="14262"/>
                    <a:pt x="4579" y="13018"/>
                  </a:cubicBezTo>
                  <a:close/>
                  <a:moveTo>
                    <a:pt x="8829" y="18663"/>
                  </a:moveTo>
                  <a:cubicBezTo>
                    <a:pt x="8810" y="18696"/>
                    <a:pt x="8792" y="18728"/>
                    <a:pt x="8774" y="18760"/>
                  </a:cubicBezTo>
                  <a:lnTo>
                    <a:pt x="8829" y="18663"/>
                  </a:lnTo>
                  <a:close/>
                  <a:moveTo>
                    <a:pt x="9352" y="11343"/>
                  </a:moveTo>
                  <a:lnTo>
                    <a:pt x="9352" y="11343"/>
                  </a:lnTo>
                  <a:cubicBezTo>
                    <a:pt x="7853" y="13988"/>
                    <a:pt x="6346" y="16618"/>
                    <a:pt x="4698" y="19109"/>
                  </a:cubicBezTo>
                  <a:cubicBezTo>
                    <a:pt x="5639" y="17599"/>
                    <a:pt x="7028" y="14874"/>
                    <a:pt x="8468" y="12562"/>
                  </a:cubicBezTo>
                  <a:cubicBezTo>
                    <a:pt x="8763" y="12157"/>
                    <a:pt x="9057" y="11750"/>
                    <a:pt x="9352" y="11343"/>
                  </a:cubicBezTo>
                  <a:close/>
                  <a:moveTo>
                    <a:pt x="19424" y="684"/>
                  </a:moveTo>
                  <a:cubicBezTo>
                    <a:pt x="17421" y="3805"/>
                    <a:pt x="15391" y="6912"/>
                    <a:pt x="13376" y="10027"/>
                  </a:cubicBezTo>
                  <a:cubicBezTo>
                    <a:pt x="12166" y="11898"/>
                    <a:pt x="10980" y="13783"/>
                    <a:pt x="9814" y="15679"/>
                  </a:cubicBezTo>
                  <a:cubicBezTo>
                    <a:pt x="9545" y="16113"/>
                    <a:pt x="7640" y="19711"/>
                    <a:pt x="7514" y="19711"/>
                  </a:cubicBezTo>
                  <a:cubicBezTo>
                    <a:pt x="7484" y="19711"/>
                    <a:pt x="7555" y="19507"/>
                    <a:pt x="7772" y="19008"/>
                  </a:cubicBezTo>
                  <a:cubicBezTo>
                    <a:pt x="8615" y="17083"/>
                    <a:pt x="9684" y="15293"/>
                    <a:pt x="10824" y="13549"/>
                  </a:cubicBezTo>
                  <a:cubicBezTo>
                    <a:pt x="11205" y="12989"/>
                    <a:pt x="11583" y="12423"/>
                    <a:pt x="11956" y="11857"/>
                  </a:cubicBezTo>
                  <a:lnTo>
                    <a:pt x="11956" y="11857"/>
                  </a:lnTo>
                  <a:cubicBezTo>
                    <a:pt x="11889" y="11953"/>
                    <a:pt x="11822" y="12050"/>
                    <a:pt x="11755" y="12146"/>
                  </a:cubicBezTo>
                  <a:lnTo>
                    <a:pt x="11755" y="12146"/>
                  </a:lnTo>
                  <a:cubicBezTo>
                    <a:pt x="11879" y="11964"/>
                    <a:pt x="12003" y="11782"/>
                    <a:pt x="12126" y="11600"/>
                  </a:cubicBezTo>
                  <a:cubicBezTo>
                    <a:pt x="13463" y="9556"/>
                    <a:pt x="14713" y="7466"/>
                    <a:pt x="15720" y="5312"/>
                  </a:cubicBezTo>
                  <a:cubicBezTo>
                    <a:pt x="16342" y="4233"/>
                    <a:pt x="16975" y="3076"/>
                    <a:pt x="17251" y="2211"/>
                  </a:cubicBezTo>
                  <a:lnTo>
                    <a:pt x="17251" y="2211"/>
                  </a:lnTo>
                  <a:cubicBezTo>
                    <a:pt x="16448" y="4737"/>
                    <a:pt x="15159" y="7024"/>
                    <a:pt x="13717" y="9241"/>
                  </a:cubicBezTo>
                  <a:cubicBezTo>
                    <a:pt x="15426" y="6666"/>
                    <a:pt x="17011" y="4019"/>
                    <a:pt x="17969" y="996"/>
                  </a:cubicBezTo>
                  <a:cubicBezTo>
                    <a:pt x="17995" y="915"/>
                    <a:pt x="17938" y="840"/>
                    <a:pt x="17865" y="809"/>
                  </a:cubicBezTo>
                  <a:cubicBezTo>
                    <a:pt x="18382" y="739"/>
                    <a:pt x="18902" y="699"/>
                    <a:pt x="19424" y="684"/>
                  </a:cubicBezTo>
                  <a:close/>
                  <a:moveTo>
                    <a:pt x="21422" y="1490"/>
                  </a:moveTo>
                  <a:cubicBezTo>
                    <a:pt x="20126" y="5232"/>
                    <a:pt x="17819" y="8667"/>
                    <a:pt x="15807" y="12048"/>
                  </a:cubicBezTo>
                  <a:cubicBezTo>
                    <a:pt x="14297" y="14580"/>
                    <a:pt x="13108" y="17371"/>
                    <a:pt x="11439" y="19799"/>
                  </a:cubicBezTo>
                  <a:cubicBezTo>
                    <a:pt x="9975" y="19909"/>
                    <a:pt x="8581" y="20492"/>
                    <a:pt x="7126" y="20911"/>
                  </a:cubicBezTo>
                  <a:cubicBezTo>
                    <a:pt x="10844" y="14392"/>
                    <a:pt x="15016" y="8159"/>
                    <a:pt x="19084" y="1857"/>
                  </a:cubicBezTo>
                  <a:lnTo>
                    <a:pt x="19084" y="1857"/>
                  </a:lnTo>
                  <a:cubicBezTo>
                    <a:pt x="17202" y="4773"/>
                    <a:pt x="15083" y="8086"/>
                    <a:pt x="13021" y="11473"/>
                  </a:cubicBezTo>
                  <a:cubicBezTo>
                    <a:pt x="12880" y="11707"/>
                    <a:pt x="12735" y="11941"/>
                    <a:pt x="12594" y="12175"/>
                  </a:cubicBezTo>
                  <a:cubicBezTo>
                    <a:pt x="11375" y="14190"/>
                    <a:pt x="10189" y="16219"/>
                    <a:pt x="9086" y="18211"/>
                  </a:cubicBezTo>
                  <a:lnTo>
                    <a:pt x="8829" y="18663"/>
                  </a:lnTo>
                  <a:lnTo>
                    <a:pt x="8829" y="18663"/>
                  </a:lnTo>
                  <a:cubicBezTo>
                    <a:pt x="8875" y="18585"/>
                    <a:pt x="8923" y="18506"/>
                    <a:pt x="8968" y="18428"/>
                  </a:cubicBezTo>
                  <a:lnTo>
                    <a:pt x="8968" y="18428"/>
                  </a:lnTo>
                  <a:cubicBezTo>
                    <a:pt x="8662" y="18985"/>
                    <a:pt x="8353" y="19542"/>
                    <a:pt x="8064" y="20088"/>
                  </a:cubicBezTo>
                  <a:cubicBezTo>
                    <a:pt x="7994" y="20217"/>
                    <a:pt x="8107" y="20335"/>
                    <a:pt x="8217" y="20335"/>
                  </a:cubicBezTo>
                  <a:cubicBezTo>
                    <a:pt x="8266" y="20335"/>
                    <a:pt x="8315" y="20311"/>
                    <a:pt x="8347" y="20253"/>
                  </a:cubicBezTo>
                  <a:cubicBezTo>
                    <a:pt x="11471" y="14398"/>
                    <a:pt x="15385" y="9013"/>
                    <a:pt x="18936" y="3418"/>
                  </a:cubicBezTo>
                  <a:cubicBezTo>
                    <a:pt x="18998" y="3321"/>
                    <a:pt x="19035" y="3278"/>
                    <a:pt x="19052" y="3278"/>
                  </a:cubicBezTo>
                  <a:cubicBezTo>
                    <a:pt x="19148" y="3278"/>
                    <a:pt x="18615" y="4646"/>
                    <a:pt x="18281" y="5465"/>
                  </a:cubicBezTo>
                  <a:cubicBezTo>
                    <a:pt x="16618" y="7948"/>
                    <a:pt x="14981" y="10480"/>
                    <a:pt x="13506" y="13052"/>
                  </a:cubicBezTo>
                  <a:cubicBezTo>
                    <a:pt x="12120" y="15206"/>
                    <a:pt x="10836" y="17403"/>
                    <a:pt x="9796" y="19773"/>
                  </a:cubicBezTo>
                  <a:cubicBezTo>
                    <a:pt x="9739" y="19902"/>
                    <a:pt x="9844" y="20021"/>
                    <a:pt x="9950" y="20021"/>
                  </a:cubicBezTo>
                  <a:cubicBezTo>
                    <a:pt x="9998" y="20021"/>
                    <a:pt x="10046" y="19996"/>
                    <a:pt x="10079" y="19938"/>
                  </a:cubicBezTo>
                  <a:cubicBezTo>
                    <a:pt x="12002" y="16592"/>
                    <a:pt x="13965" y="13272"/>
                    <a:pt x="15972" y="9978"/>
                  </a:cubicBezTo>
                  <a:cubicBezTo>
                    <a:pt x="17559" y="7377"/>
                    <a:pt x="20438" y="4331"/>
                    <a:pt x="21422" y="1490"/>
                  </a:cubicBezTo>
                  <a:close/>
                  <a:moveTo>
                    <a:pt x="9868" y="14938"/>
                  </a:moveTo>
                  <a:cubicBezTo>
                    <a:pt x="8598" y="16880"/>
                    <a:pt x="7440" y="18884"/>
                    <a:pt x="6606" y="21049"/>
                  </a:cubicBezTo>
                  <a:cubicBezTo>
                    <a:pt x="6303" y="21127"/>
                    <a:pt x="5994" y="21188"/>
                    <a:pt x="5679" y="21234"/>
                  </a:cubicBezTo>
                  <a:cubicBezTo>
                    <a:pt x="6929" y="19306"/>
                    <a:pt x="8208" y="17394"/>
                    <a:pt x="9490" y="15486"/>
                  </a:cubicBezTo>
                  <a:lnTo>
                    <a:pt x="9868" y="14938"/>
                  </a:lnTo>
                  <a:close/>
                  <a:moveTo>
                    <a:pt x="22067" y="0"/>
                  </a:moveTo>
                  <a:cubicBezTo>
                    <a:pt x="22010" y="0"/>
                    <a:pt x="21952" y="24"/>
                    <a:pt x="21916" y="78"/>
                  </a:cubicBezTo>
                  <a:cubicBezTo>
                    <a:pt x="21841" y="191"/>
                    <a:pt x="21763" y="306"/>
                    <a:pt x="21688" y="419"/>
                  </a:cubicBezTo>
                  <a:cubicBezTo>
                    <a:pt x="21131" y="306"/>
                    <a:pt x="20562" y="246"/>
                    <a:pt x="19993" y="246"/>
                  </a:cubicBezTo>
                  <a:cubicBezTo>
                    <a:pt x="19961" y="191"/>
                    <a:pt x="19905" y="155"/>
                    <a:pt x="19846" y="155"/>
                  </a:cubicBezTo>
                  <a:cubicBezTo>
                    <a:pt x="19799" y="155"/>
                    <a:pt x="19751" y="179"/>
                    <a:pt x="19713" y="237"/>
                  </a:cubicBezTo>
                  <a:cubicBezTo>
                    <a:pt x="19713" y="240"/>
                    <a:pt x="19710" y="240"/>
                    <a:pt x="19707" y="243"/>
                  </a:cubicBezTo>
                  <a:cubicBezTo>
                    <a:pt x="18668" y="257"/>
                    <a:pt x="17565" y="416"/>
                    <a:pt x="16459" y="667"/>
                  </a:cubicBezTo>
                  <a:cubicBezTo>
                    <a:pt x="16485" y="563"/>
                    <a:pt x="16517" y="465"/>
                    <a:pt x="16540" y="364"/>
                  </a:cubicBezTo>
                  <a:cubicBezTo>
                    <a:pt x="16563" y="252"/>
                    <a:pt x="16482" y="181"/>
                    <a:pt x="16396" y="181"/>
                  </a:cubicBezTo>
                  <a:cubicBezTo>
                    <a:pt x="16349" y="181"/>
                    <a:pt x="16301" y="202"/>
                    <a:pt x="16266" y="248"/>
                  </a:cubicBezTo>
                  <a:cubicBezTo>
                    <a:pt x="16127" y="430"/>
                    <a:pt x="16000" y="624"/>
                    <a:pt x="15868" y="809"/>
                  </a:cubicBezTo>
                  <a:cubicBezTo>
                    <a:pt x="13691" y="1363"/>
                    <a:pt x="11552" y="2240"/>
                    <a:pt x="9900" y="3058"/>
                  </a:cubicBezTo>
                  <a:cubicBezTo>
                    <a:pt x="9938" y="2962"/>
                    <a:pt x="9855" y="2858"/>
                    <a:pt x="9770" y="2858"/>
                  </a:cubicBezTo>
                  <a:cubicBezTo>
                    <a:pt x="9738" y="2858"/>
                    <a:pt x="9707" y="2871"/>
                    <a:pt x="9681" y="2904"/>
                  </a:cubicBezTo>
                  <a:cubicBezTo>
                    <a:pt x="9568" y="3049"/>
                    <a:pt x="9461" y="3193"/>
                    <a:pt x="9349" y="3338"/>
                  </a:cubicBezTo>
                  <a:cubicBezTo>
                    <a:pt x="8927" y="3557"/>
                    <a:pt x="8543" y="3771"/>
                    <a:pt x="8211" y="3964"/>
                  </a:cubicBezTo>
                  <a:cubicBezTo>
                    <a:pt x="5310" y="5688"/>
                    <a:pt x="1617" y="8606"/>
                    <a:pt x="200" y="11727"/>
                  </a:cubicBezTo>
                  <a:cubicBezTo>
                    <a:pt x="6" y="12160"/>
                    <a:pt x="1" y="12651"/>
                    <a:pt x="90" y="13148"/>
                  </a:cubicBezTo>
                  <a:cubicBezTo>
                    <a:pt x="87" y="13148"/>
                    <a:pt x="87" y="13150"/>
                    <a:pt x="84" y="13153"/>
                  </a:cubicBezTo>
                  <a:cubicBezTo>
                    <a:pt x="32" y="13220"/>
                    <a:pt x="58" y="13318"/>
                    <a:pt x="139" y="13350"/>
                  </a:cubicBezTo>
                  <a:cubicBezTo>
                    <a:pt x="217" y="13676"/>
                    <a:pt x="321" y="13996"/>
                    <a:pt x="448" y="14308"/>
                  </a:cubicBezTo>
                  <a:cubicBezTo>
                    <a:pt x="448" y="14372"/>
                    <a:pt x="437" y="14435"/>
                    <a:pt x="442" y="14499"/>
                  </a:cubicBezTo>
                  <a:cubicBezTo>
                    <a:pt x="442" y="14525"/>
                    <a:pt x="462" y="14539"/>
                    <a:pt x="483" y="14539"/>
                  </a:cubicBezTo>
                  <a:cubicBezTo>
                    <a:pt x="502" y="14539"/>
                    <a:pt x="522" y="14527"/>
                    <a:pt x="526" y="14502"/>
                  </a:cubicBezTo>
                  <a:cubicBezTo>
                    <a:pt x="592" y="14660"/>
                    <a:pt x="659" y="14813"/>
                    <a:pt x="725" y="14958"/>
                  </a:cubicBezTo>
                  <a:cubicBezTo>
                    <a:pt x="708" y="15223"/>
                    <a:pt x="717" y="15492"/>
                    <a:pt x="745" y="15755"/>
                  </a:cubicBezTo>
                  <a:cubicBezTo>
                    <a:pt x="725" y="15786"/>
                    <a:pt x="705" y="15818"/>
                    <a:pt x="688" y="15850"/>
                  </a:cubicBezTo>
                  <a:cubicBezTo>
                    <a:pt x="627" y="15948"/>
                    <a:pt x="702" y="16023"/>
                    <a:pt x="786" y="16032"/>
                  </a:cubicBezTo>
                  <a:cubicBezTo>
                    <a:pt x="800" y="16110"/>
                    <a:pt x="803" y="16188"/>
                    <a:pt x="823" y="16268"/>
                  </a:cubicBezTo>
                  <a:cubicBezTo>
                    <a:pt x="838" y="16325"/>
                    <a:pt x="904" y="16373"/>
                    <a:pt x="965" y="16373"/>
                  </a:cubicBezTo>
                  <a:cubicBezTo>
                    <a:pt x="988" y="16373"/>
                    <a:pt x="1010" y="16367"/>
                    <a:pt x="1028" y="16352"/>
                  </a:cubicBezTo>
                  <a:cubicBezTo>
                    <a:pt x="1101" y="16297"/>
                    <a:pt x="1158" y="16242"/>
                    <a:pt x="1222" y="16190"/>
                  </a:cubicBezTo>
                  <a:cubicBezTo>
                    <a:pt x="1254" y="16286"/>
                    <a:pt x="1280" y="16381"/>
                    <a:pt x="1306" y="16473"/>
                  </a:cubicBezTo>
                  <a:cubicBezTo>
                    <a:pt x="1254" y="16696"/>
                    <a:pt x="1199" y="16915"/>
                    <a:pt x="1158" y="17143"/>
                  </a:cubicBezTo>
                  <a:cubicBezTo>
                    <a:pt x="1144" y="17222"/>
                    <a:pt x="1210" y="17300"/>
                    <a:pt x="1280" y="17300"/>
                  </a:cubicBezTo>
                  <a:cubicBezTo>
                    <a:pt x="1307" y="17300"/>
                    <a:pt x="1334" y="17289"/>
                    <a:pt x="1357" y="17262"/>
                  </a:cubicBezTo>
                  <a:cubicBezTo>
                    <a:pt x="1395" y="17221"/>
                    <a:pt x="1424" y="17178"/>
                    <a:pt x="1459" y="17140"/>
                  </a:cubicBezTo>
                  <a:cubicBezTo>
                    <a:pt x="1811" y="18994"/>
                    <a:pt x="1554" y="20538"/>
                    <a:pt x="3003" y="22002"/>
                  </a:cubicBezTo>
                  <a:cubicBezTo>
                    <a:pt x="3029" y="22028"/>
                    <a:pt x="3057" y="22039"/>
                    <a:pt x="3084" y="22039"/>
                  </a:cubicBezTo>
                  <a:cubicBezTo>
                    <a:pt x="3172" y="22039"/>
                    <a:pt x="3246" y="21923"/>
                    <a:pt x="3171" y="21835"/>
                  </a:cubicBezTo>
                  <a:cubicBezTo>
                    <a:pt x="2590" y="21153"/>
                    <a:pt x="2414" y="19438"/>
                    <a:pt x="2186" y="18038"/>
                  </a:cubicBezTo>
                  <a:lnTo>
                    <a:pt x="2186" y="18035"/>
                  </a:lnTo>
                  <a:cubicBezTo>
                    <a:pt x="3580" y="15734"/>
                    <a:pt x="4917" y="13402"/>
                    <a:pt x="6297" y="11092"/>
                  </a:cubicBezTo>
                  <a:cubicBezTo>
                    <a:pt x="7689" y="8762"/>
                    <a:pt x="11000" y="5356"/>
                    <a:pt x="11779" y="3560"/>
                  </a:cubicBezTo>
                  <a:lnTo>
                    <a:pt x="11779" y="3560"/>
                  </a:lnTo>
                  <a:cubicBezTo>
                    <a:pt x="10099" y="7431"/>
                    <a:pt x="7357" y="10673"/>
                    <a:pt x="5067" y="14196"/>
                  </a:cubicBezTo>
                  <a:cubicBezTo>
                    <a:pt x="4553" y="14958"/>
                    <a:pt x="4054" y="15734"/>
                    <a:pt x="3589" y="16540"/>
                  </a:cubicBezTo>
                  <a:cubicBezTo>
                    <a:pt x="2837" y="17841"/>
                    <a:pt x="2609" y="18271"/>
                    <a:pt x="2640" y="18271"/>
                  </a:cubicBezTo>
                  <a:cubicBezTo>
                    <a:pt x="2665" y="18271"/>
                    <a:pt x="2844" y="18014"/>
                    <a:pt x="3055" y="17703"/>
                  </a:cubicBezTo>
                  <a:lnTo>
                    <a:pt x="3055" y="17703"/>
                  </a:lnTo>
                  <a:cubicBezTo>
                    <a:pt x="2818" y="18188"/>
                    <a:pt x="2593" y="18676"/>
                    <a:pt x="2391" y="19181"/>
                  </a:cubicBezTo>
                  <a:cubicBezTo>
                    <a:pt x="2347" y="19290"/>
                    <a:pt x="2436" y="19360"/>
                    <a:pt x="2528" y="19360"/>
                  </a:cubicBezTo>
                  <a:cubicBezTo>
                    <a:pt x="2588" y="19360"/>
                    <a:pt x="2650" y="19330"/>
                    <a:pt x="2677" y="19262"/>
                  </a:cubicBezTo>
                  <a:cubicBezTo>
                    <a:pt x="4978" y="13616"/>
                    <a:pt x="9305" y="8896"/>
                    <a:pt x="12570" y="3783"/>
                  </a:cubicBezTo>
                  <a:lnTo>
                    <a:pt x="12570" y="3783"/>
                  </a:lnTo>
                  <a:cubicBezTo>
                    <a:pt x="12206" y="4354"/>
                    <a:pt x="11788" y="6271"/>
                    <a:pt x="11332" y="7111"/>
                  </a:cubicBezTo>
                  <a:cubicBezTo>
                    <a:pt x="10610" y="8439"/>
                    <a:pt x="9753" y="9695"/>
                    <a:pt x="8921" y="10956"/>
                  </a:cubicBezTo>
                  <a:cubicBezTo>
                    <a:pt x="6993" y="13869"/>
                    <a:pt x="4897" y="16661"/>
                    <a:pt x="3032" y="19617"/>
                  </a:cubicBezTo>
                  <a:cubicBezTo>
                    <a:pt x="2960" y="19734"/>
                    <a:pt x="3062" y="19839"/>
                    <a:pt x="3168" y="19839"/>
                  </a:cubicBezTo>
                  <a:cubicBezTo>
                    <a:pt x="3214" y="19839"/>
                    <a:pt x="3261" y="19819"/>
                    <a:pt x="3295" y="19770"/>
                  </a:cubicBezTo>
                  <a:cubicBezTo>
                    <a:pt x="3895" y="18898"/>
                    <a:pt x="4519" y="18044"/>
                    <a:pt x="5137" y="17184"/>
                  </a:cubicBezTo>
                  <a:lnTo>
                    <a:pt x="5137" y="17184"/>
                  </a:lnTo>
                  <a:cubicBezTo>
                    <a:pt x="4493" y="18364"/>
                    <a:pt x="3924" y="19594"/>
                    <a:pt x="3488" y="20911"/>
                  </a:cubicBezTo>
                  <a:cubicBezTo>
                    <a:pt x="3450" y="21026"/>
                    <a:pt x="3543" y="21101"/>
                    <a:pt x="3638" y="21101"/>
                  </a:cubicBezTo>
                  <a:cubicBezTo>
                    <a:pt x="3688" y="21101"/>
                    <a:pt x="3739" y="21080"/>
                    <a:pt x="3771" y="21032"/>
                  </a:cubicBezTo>
                  <a:cubicBezTo>
                    <a:pt x="6289" y="17345"/>
                    <a:pt x="8705" y="13595"/>
                    <a:pt x="11020" y="9784"/>
                  </a:cubicBezTo>
                  <a:cubicBezTo>
                    <a:pt x="12088" y="8017"/>
                    <a:pt x="13064" y="6199"/>
                    <a:pt x="14150" y="4443"/>
                  </a:cubicBezTo>
                  <a:cubicBezTo>
                    <a:pt x="14439" y="3975"/>
                    <a:pt x="15635" y="1450"/>
                    <a:pt x="15865" y="1450"/>
                  </a:cubicBezTo>
                  <a:cubicBezTo>
                    <a:pt x="15942" y="1450"/>
                    <a:pt x="15909" y="1738"/>
                    <a:pt x="15694" y="2489"/>
                  </a:cubicBezTo>
                  <a:cubicBezTo>
                    <a:pt x="13962" y="4856"/>
                    <a:pt x="12738" y="7758"/>
                    <a:pt x="11280" y="10223"/>
                  </a:cubicBezTo>
                  <a:cubicBezTo>
                    <a:pt x="10657" y="11285"/>
                    <a:pt x="10024" y="12342"/>
                    <a:pt x="9389" y="13396"/>
                  </a:cubicBezTo>
                  <a:cubicBezTo>
                    <a:pt x="9978" y="12602"/>
                    <a:pt x="10567" y="11811"/>
                    <a:pt x="11147" y="11014"/>
                  </a:cubicBezTo>
                  <a:cubicBezTo>
                    <a:pt x="12556" y="8598"/>
                    <a:pt x="13928" y="6158"/>
                    <a:pt x="15290" y="3713"/>
                  </a:cubicBezTo>
                  <a:lnTo>
                    <a:pt x="15290" y="3713"/>
                  </a:lnTo>
                  <a:cubicBezTo>
                    <a:pt x="14638" y="5520"/>
                    <a:pt x="13725" y="7209"/>
                    <a:pt x="12672" y="8837"/>
                  </a:cubicBezTo>
                  <a:cubicBezTo>
                    <a:pt x="13959" y="6912"/>
                    <a:pt x="15088" y="4899"/>
                    <a:pt x="15868" y="2682"/>
                  </a:cubicBezTo>
                  <a:cubicBezTo>
                    <a:pt x="16099" y="2280"/>
                    <a:pt x="16224" y="2110"/>
                    <a:pt x="16269" y="2110"/>
                  </a:cubicBezTo>
                  <a:cubicBezTo>
                    <a:pt x="16390" y="2110"/>
                    <a:pt x="15953" y="3301"/>
                    <a:pt x="15455" y="4536"/>
                  </a:cubicBezTo>
                  <a:cubicBezTo>
                    <a:pt x="14799" y="5838"/>
                    <a:pt x="14193" y="7174"/>
                    <a:pt x="13518" y="8471"/>
                  </a:cubicBezTo>
                  <a:cubicBezTo>
                    <a:pt x="12732" y="9698"/>
                    <a:pt x="11878" y="10887"/>
                    <a:pt x="11046" y="12079"/>
                  </a:cubicBezTo>
                  <a:cubicBezTo>
                    <a:pt x="8962" y="15070"/>
                    <a:pt x="7209" y="18209"/>
                    <a:pt x="5275" y="21292"/>
                  </a:cubicBezTo>
                  <a:cubicBezTo>
                    <a:pt x="5070" y="21312"/>
                    <a:pt x="4865" y="21324"/>
                    <a:pt x="4654" y="21326"/>
                  </a:cubicBezTo>
                  <a:cubicBezTo>
                    <a:pt x="6929" y="18044"/>
                    <a:pt x="9025" y="14652"/>
                    <a:pt x="11038" y="11208"/>
                  </a:cubicBezTo>
                  <a:lnTo>
                    <a:pt x="11038" y="11208"/>
                  </a:lnTo>
                  <a:cubicBezTo>
                    <a:pt x="10483" y="11964"/>
                    <a:pt x="9917" y="12717"/>
                    <a:pt x="9346" y="13468"/>
                  </a:cubicBezTo>
                  <a:cubicBezTo>
                    <a:pt x="8607" y="14692"/>
                    <a:pt x="7862" y="15908"/>
                    <a:pt x="7108" y="17120"/>
                  </a:cubicBezTo>
                  <a:cubicBezTo>
                    <a:pt x="6815" y="17587"/>
                    <a:pt x="4598" y="21245"/>
                    <a:pt x="4452" y="21245"/>
                  </a:cubicBezTo>
                  <a:cubicBezTo>
                    <a:pt x="4413" y="21245"/>
                    <a:pt x="4523" y="20983"/>
                    <a:pt x="4857" y="20328"/>
                  </a:cubicBezTo>
                  <a:cubicBezTo>
                    <a:pt x="5991" y="18102"/>
                    <a:pt x="7420" y="16063"/>
                    <a:pt x="8898" y="14063"/>
                  </a:cubicBezTo>
                  <a:lnTo>
                    <a:pt x="8898" y="14063"/>
                  </a:lnTo>
                  <a:cubicBezTo>
                    <a:pt x="7120" y="16398"/>
                    <a:pt x="5368" y="18748"/>
                    <a:pt x="4063" y="21306"/>
                  </a:cubicBezTo>
                  <a:cubicBezTo>
                    <a:pt x="3742" y="21289"/>
                    <a:pt x="3427" y="21243"/>
                    <a:pt x="3116" y="21176"/>
                  </a:cubicBezTo>
                  <a:cubicBezTo>
                    <a:pt x="3108" y="21175"/>
                    <a:pt x="3101" y="21174"/>
                    <a:pt x="3094" y="21174"/>
                  </a:cubicBezTo>
                  <a:cubicBezTo>
                    <a:pt x="3001" y="21174"/>
                    <a:pt x="2970" y="21314"/>
                    <a:pt x="3069" y="21341"/>
                  </a:cubicBezTo>
                  <a:cubicBezTo>
                    <a:pt x="3358" y="21422"/>
                    <a:pt x="3653" y="21488"/>
                    <a:pt x="3950" y="21537"/>
                  </a:cubicBezTo>
                  <a:cubicBezTo>
                    <a:pt x="3800" y="21840"/>
                    <a:pt x="3647" y="22143"/>
                    <a:pt x="3511" y="22452"/>
                  </a:cubicBezTo>
                  <a:cubicBezTo>
                    <a:pt x="3456" y="22574"/>
                    <a:pt x="3546" y="22676"/>
                    <a:pt x="3645" y="22676"/>
                  </a:cubicBezTo>
                  <a:cubicBezTo>
                    <a:pt x="3690" y="22676"/>
                    <a:pt x="3736" y="22655"/>
                    <a:pt x="3771" y="22605"/>
                  </a:cubicBezTo>
                  <a:cubicBezTo>
                    <a:pt x="4008" y="22273"/>
                    <a:pt x="4236" y="21933"/>
                    <a:pt x="4470" y="21598"/>
                  </a:cubicBezTo>
                  <a:cubicBezTo>
                    <a:pt x="4694" y="21621"/>
                    <a:pt x="4919" y="21632"/>
                    <a:pt x="5143" y="21632"/>
                  </a:cubicBezTo>
                  <a:cubicBezTo>
                    <a:pt x="5593" y="21632"/>
                    <a:pt x="6041" y="21586"/>
                    <a:pt x="6482" y="21494"/>
                  </a:cubicBezTo>
                  <a:cubicBezTo>
                    <a:pt x="6511" y="21550"/>
                    <a:pt x="6576" y="21584"/>
                    <a:pt x="6640" y="21584"/>
                  </a:cubicBezTo>
                  <a:cubicBezTo>
                    <a:pt x="6693" y="21584"/>
                    <a:pt x="6744" y="21561"/>
                    <a:pt x="6774" y="21508"/>
                  </a:cubicBezTo>
                  <a:cubicBezTo>
                    <a:pt x="6794" y="21474"/>
                    <a:pt x="6814" y="21439"/>
                    <a:pt x="6834" y="21407"/>
                  </a:cubicBezTo>
                  <a:cubicBezTo>
                    <a:pt x="7784" y="21165"/>
                    <a:pt x="8745" y="20766"/>
                    <a:pt x="9923" y="20316"/>
                  </a:cubicBezTo>
                  <a:cubicBezTo>
                    <a:pt x="10379" y="20137"/>
                    <a:pt x="10862" y="20024"/>
                    <a:pt x="11352" y="19987"/>
                  </a:cubicBezTo>
                  <a:lnTo>
                    <a:pt x="11352" y="19987"/>
                  </a:lnTo>
                  <a:cubicBezTo>
                    <a:pt x="11335" y="20090"/>
                    <a:pt x="11430" y="20175"/>
                    <a:pt x="11528" y="20175"/>
                  </a:cubicBezTo>
                  <a:cubicBezTo>
                    <a:pt x="11579" y="20175"/>
                    <a:pt x="11631" y="20152"/>
                    <a:pt x="11670" y="20097"/>
                  </a:cubicBezTo>
                  <a:cubicBezTo>
                    <a:pt x="11693" y="20059"/>
                    <a:pt x="11716" y="20019"/>
                    <a:pt x="11742" y="19984"/>
                  </a:cubicBezTo>
                  <a:cubicBezTo>
                    <a:pt x="14212" y="20064"/>
                    <a:pt x="15408" y="22542"/>
                    <a:pt x="17853" y="22542"/>
                  </a:cubicBezTo>
                  <a:cubicBezTo>
                    <a:pt x="17969" y="22542"/>
                    <a:pt x="18087" y="22536"/>
                    <a:pt x="18209" y="22525"/>
                  </a:cubicBezTo>
                  <a:cubicBezTo>
                    <a:pt x="19004" y="22447"/>
                    <a:pt x="19748" y="22165"/>
                    <a:pt x="20413" y="22165"/>
                  </a:cubicBezTo>
                  <a:cubicBezTo>
                    <a:pt x="21091" y="22165"/>
                    <a:pt x="21686" y="22459"/>
                    <a:pt x="22167" y="23564"/>
                  </a:cubicBezTo>
                  <a:cubicBezTo>
                    <a:pt x="22892" y="25221"/>
                    <a:pt x="26267" y="26084"/>
                    <a:pt x="26607" y="27213"/>
                  </a:cubicBezTo>
                  <a:cubicBezTo>
                    <a:pt x="26629" y="27288"/>
                    <a:pt x="26688" y="27321"/>
                    <a:pt x="26748" y="27321"/>
                  </a:cubicBezTo>
                  <a:cubicBezTo>
                    <a:pt x="26838" y="27321"/>
                    <a:pt x="26930" y="27247"/>
                    <a:pt x="26899" y="27132"/>
                  </a:cubicBezTo>
                  <a:cubicBezTo>
                    <a:pt x="26573" y="25960"/>
                    <a:pt x="26396" y="25516"/>
                    <a:pt x="25123" y="25414"/>
                  </a:cubicBezTo>
                  <a:cubicBezTo>
                    <a:pt x="23098" y="25247"/>
                    <a:pt x="22452" y="21302"/>
                    <a:pt x="20729" y="21302"/>
                  </a:cubicBezTo>
                  <a:cubicBezTo>
                    <a:pt x="20666" y="21302"/>
                    <a:pt x="20602" y="21307"/>
                    <a:pt x="20536" y="21318"/>
                  </a:cubicBezTo>
                  <a:cubicBezTo>
                    <a:pt x="19880" y="21426"/>
                    <a:pt x="19307" y="21475"/>
                    <a:pt x="18785" y="21475"/>
                  </a:cubicBezTo>
                  <a:cubicBezTo>
                    <a:pt x="16999" y="21475"/>
                    <a:pt x="15812" y="20901"/>
                    <a:pt x="13954" y="20166"/>
                  </a:cubicBezTo>
                  <a:cubicBezTo>
                    <a:pt x="13313" y="19908"/>
                    <a:pt x="12628" y="19776"/>
                    <a:pt x="11938" y="19776"/>
                  </a:cubicBezTo>
                  <a:cubicBezTo>
                    <a:pt x="11916" y="19776"/>
                    <a:pt x="11894" y="19776"/>
                    <a:pt x="11872" y="19776"/>
                  </a:cubicBezTo>
                  <a:cubicBezTo>
                    <a:pt x="13749" y="16996"/>
                    <a:pt x="15154" y="13820"/>
                    <a:pt x="16872" y="10942"/>
                  </a:cubicBezTo>
                  <a:cubicBezTo>
                    <a:pt x="18801" y="7700"/>
                    <a:pt x="20651" y="4469"/>
                    <a:pt x="21965" y="938"/>
                  </a:cubicBezTo>
                  <a:cubicBezTo>
                    <a:pt x="23351" y="1296"/>
                    <a:pt x="24480" y="2047"/>
                    <a:pt x="25132" y="3349"/>
                  </a:cubicBezTo>
                  <a:cubicBezTo>
                    <a:pt x="25149" y="3383"/>
                    <a:pt x="25176" y="3397"/>
                    <a:pt x="25203" y="3397"/>
                  </a:cubicBezTo>
                  <a:cubicBezTo>
                    <a:pt x="25264" y="3397"/>
                    <a:pt x="25328" y="3327"/>
                    <a:pt x="25297" y="3251"/>
                  </a:cubicBezTo>
                  <a:cubicBezTo>
                    <a:pt x="24661" y="1761"/>
                    <a:pt x="23527" y="915"/>
                    <a:pt x="22121" y="520"/>
                  </a:cubicBezTo>
                  <a:cubicBezTo>
                    <a:pt x="22155" y="419"/>
                    <a:pt x="22199" y="318"/>
                    <a:pt x="22233" y="211"/>
                  </a:cubicBezTo>
                  <a:cubicBezTo>
                    <a:pt x="22279" y="85"/>
                    <a:pt x="22174" y="0"/>
                    <a:pt x="2206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947" name="Google Shape;8947;p57"/>
            <p:cNvSpPr/>
            <p:nvPr/>
          </p:nvSpPr>
          <p:spPr>
            <a:xfrm>
              <a:off x="6158125" y="4021950"/>
              <a:ext cx="552250" cy="774725"/>
            </a:xfrm>
            <a:custGeom>
              <a:rect b="b" l="l" r="r" t="t"/>
              <a:pathLst>
                <a:path extrusionOk="0" h="30989" w="22090">
                  <a:moveTo>
                    <a:pt x="15989" y="6166"/>
                  </a:moveTo>
                  <a:cubicBezTo>
                    <a:pt x="16269" y="6541"/>
                    <a:pt x="16558" y="6913"/>
                    <a:pt x="16855" y="7280"/>
                  </a:cubicBezTo>
                  <a:cubicBezTo>
                    <a:pt x="16849" y="7283"/>
                    <a:pt x="16844" y="7280"/>
                    <a:pt x="16838" y="7286"/>
                  </a:cubicBezTo>
                  <a:cubicBezTo>
                    <a:pt x="16162" y="8045"/>
                    <a:pt x="15547" y="8845"/>
                    <a:pt x="14956" y="9659"/>
                  </a:cubicBezTo>
                  <a:lnTo>
                    <a:pt x="14956" y="9656"/>
                  </a:lnTo>
                  <a:cubicBezTo>
                    <a:pt x="15412" y="8495"/>
                    <a:pt x="15773" y="7326"/>
                    <a:pt x="15989" y="6166"/>
                  </a:cubicBezTo>
                  <a:close/>
                  <a:moveTo>
                    <a:pt x="12229" y="1494"/>
                  </a:moveTo>
                  <a:cubicBezTo>
                    <a:pt x="12401" y="1494"/>
                    <a:pt x="10586" y="5644"/>
                    <a:pt x="10598" y="5644"/>
                  </a:cubicBezTo>
                  <a:cubicBezTo>
                    <a:pt x="10598" y="5644"/>
                    <a:pt x="10601" y="5640"/>
                    <a:pt x="10605" y="5631"/>
                  </a:cubicBezTo>
                  <a:lnTo>
                    <a:pt x="10605" y="5631"/>
                  </a:lnTo>
                  <a:cubicBezTo>
                    <a:pt x="9737" y="7439"/>
                    <a:pt x="8644" y="9155"/>
                    <a:pt x="7605" y="10869"/>
                  </a:cubicBezTo>
                  <a:cubicBezTo>
                    <a:pt x="7195" y="11544"/>
                    <a:pt x="6794" y="12217"/>
                    <a:pt x="6401" y="12889"/>
                  </a:cubicBezTo>
                  <a:cubicBezTo>
                    <a:pt x="8252" y="9607"/>
                    <a:pt x="9753" y="6033"/>
                    <a:pt x="11416" y="2874"/>
                  </a:cubicBezTo>
                  <a:cubicBezTo>
                    <a:pt x="11941" y="1877"/>
                    <a:pt x="12177" y="1494"/>
                    <a:pt x="12229" y="1494"/>
                  </a:cubicBezTo>
                  <a:close/>
                  <a:moveTo>
                    <a:pt x="10980" y="1051"/>
                  </a:moveTo>
                  <a:cubicBezTo>
                    <a:pt x="11092" y="1051"/>
                    <a:pt x="8823" y="4849"/>
                    <a:pt x="8414" y="5646"/>
                  </a:cubicBezTo>
                  <a:cubicBezTo>
                    <a:pt x="6950" y="8493"/>
                    <a:pt x="5674" y="11385"/>
                    <a:pt x="4011" y="14036"/>
                  </a:cubicBezTo>
                  <a:cubicBezTo>
                    <a:pt x="4857" y="12292"/>
                    <a:pt x="5685" y="10545"/>
                    <a:pt x="6485" y="8767"/>
                  </a:cubicBezTo>
                  <a:cubicBezTo>
                    <a:pt x="7409" y="6717"/>
                    <a:pt x="8492" y="4742"/>
                    <a:pt x="9724" y="2860"/>
                  </a:cubicBezTo>
                  <a:cubicBezTo>
                    <a:pt x="10587" y="1547"/>
                    <a:pt x="10939" y="1051"/>
                    <a:pt x="10980" y="1051"/>
                  </a:cubicBezTo>
                  <a:close/>
                  <a:moveTo>
                    <a:pt x="19378" y="10386"/>
                  </a:moveTo>
                  <a:cubicBezTo>
                    <a:pt x="19549" y="10606"/>
                    <a:pt x="19719" y="10825"/>
                    <a:pt x="19884" y="11048"/>
                  </a:cubicBezTo>
                  <a:cubicBezTo>
                    <a:pt x="18937" y="12361"/>
                    <a:pt x="18022" y="13805"/>
                    <a:pt x="17167" y="15271"/>
                  </a:cubicBezTo>
                  <a:cubicBezTo>
                    <a:pt x="17987" y="13686"/>
                    <a:pt x="18758" y="12078"/>
                    <a:pt x="19378" y="10386"/>
                  </a:cubicBezTo>
                  <a:close/>
                  <a:moveTo>
                    <a:pt x="15325" y="5219"/>
                  </a:moveTo>
                  <a:cubicBezTo>
                    <a:pt x="15469" y="5432"/>
                    <a:pt x="15608" y="5652"/>
                    <a:pt x="15761" y="5860"/>
                  </a:cubicBezTo>
                  <a:cubicBezTo>
                    <a:pt x="15744" y="5874"/>
                    <a:pt x="15723" y="5880"/>
                    <a:pt x="15709" y="5903"/>
                  </a:cubicBezTo>
                  <a:cubicBezTo>
                    <a:pt x="14315" y="8207"/>
                    <a:pt x="13041" y="10568"/>
                    <a:pt x="11762" y="12936"/>
                  </a:cubicBezTo>
                  <a:cubicBezTo>
                    <a:pt x="10821" y="14682"/>
                    <a:pt x="8728" y="17041"/>
                    <a:pt x="8070" y="18427"/>
                  </a:cubicBezTo>
                  <a:cubicBezTo>
                    <a:pt x="10238" y="13857"/>
                    <a:pt x="13503" y="9979"/>
                    <a:pt x="15325" y="5219"/>
                  </a:cubicBezTo>
                  <a:close/>
                  <a:moveTo>
                    <a:pt x="21610" y="16456"/>
                  </a:moveTo>
                  <a:cubicBezTo>
                    <a:pt x="21523" y="17572"/>
                    <a:pt x="21127" y="18653"/>
                    <a:pt x="20331" y="19590"/>
                  </a:cubicBezTo>
                  <a:cubicBezTo>
                    <a:pt x="20851" y="18592"/>
                    <a:pt x="21289" y="17564"/>
                    <a:pt x="21610" y="16456"/>
                  </a:cubicBezTo>
                  <a:close/>
                  <a:moveTo>
                    <a:pt x="14419" y="3703"/>
                  </a:moveTo>
                  <a:cubicBezTo>
                    <a:pt x="14638" y="4125"/>
                    <a:pt x="14875" y="4532"/>
                    <a:pt x="15129" y="4930"/>
                  </a:cubicBezTo>
                  <a:cubicBezTo>
                    <a:pt x="15114" y="4942"/>
                    <a:pt x="15094" y="4944"/>
                    <a:pt x="15083" y="4962"/>
                  </a:cubicBezTo>
                  <a:cubicBezTo>
                    <a:pt x="11806" y="9624"/>
                    <a:pt x="9632" y="14922"/>
                    <a:pt x="6422" y="19625"/>
                  </a:cubicBezTo>
                  <a:cubicBezTo>
                    <a:pt x="7646" y="17832"/>
                    <a:pt x="8642" y="14477"/>
                    <a:pt x="9851" y="12312"/>
                  </a:cubicBezTo>
                  <a:cubicBezTo>
                    <a:pt x="11439" y="9468"/>
                    <a:pt x="13062" y="6671"/>
                    <a:pt x="14419" y="3706"/>
                  </a:cubicBezTo>
                  <a:lnTo>
                    <a:pt x="14419" y="3703"/>
                  </a:lnTo>
                  <a:close/>
                  <a:moveTo>
                    <a:pt x="20143" y="11423"/>
                  </a:moveTo>
                  <a:cubicBezTo>
                    <a:pt x="20914" y="12578"/>
                    <a:pt x="21454" y="13932"/>
                    <a:pt x="21593" y="15294"/>
                  </a:cubicBezTo>
                  <a:cubicBezTo>
                    <a:pt x="21564" y="15303"/>
                    <a:pt x="21541" y="15323"/>
                    <a:pt x="21521" y="15346"/>
                  </a:cubicBezTo>
                  <a:cubicBezTo>
                    <a:pt x="21056" y="16016"/>
                    <a:pt x="20620" y="16703"/>
                    <a:pt x="20198" y="17396"/>
                  </a:cubicBezTo>
                  <a:cubicBezTo>
                    <a:pt x="20458" y="16611"/>
                    <a:pt x="20704" y="15817"/>
                    <a:pt x="20903" y="15011"/>
                  </a:cubicBezTo>
                  <a:cubicBezTo>
                    <a:pt x="20934" y="14899"/>
                    <a:pt x="20828" y="14783"/>
                    <a:pt x="20725" y="14783"/>
                  </a:cubicBezTo>
                  <a:cubicBezTo>
                    <a:pt x="20685" y="14783"/>
                    <a:pt x="20645" y="14800"/>
                    <a:pt x="20614" y="14841"/>
                  </a:cubicBezTo>
                  <a:lnTo>
                    <a:pt x="20611" y="14841"/>
                  </a:lnTo>
                  <a:cubicBezTo>
                    <a:pt x="20418" y="15089"/>
                    <a:pt x="20227" y="15341"/>
                    <a:pt x="20037" y="15589"/>
                  </a:cubicBezTo>
                  <a:cubicBezTo>
                    <a:pt x="20377" y="14887"/>
                    <a:pt x="20721" y="14189"/>
                    <a:pt x="21038" y="13476"/>
                  </a:cubicBezTo>
                  <a:cubicBezTo>
                    <a:pt x="21096" y="13342"/>
                    <a:pt x="20989" y="13221"/>
                    <a:pt x="20881" y="13221"/>
                  </a:cubicBezTo>
                  <a:cubicBezTo>
                    <a:pt x="20833" y="13221"/>
                    <a:pt x="20784" y="13246"/>
                    <a:pt x="20750" y="13305"/>
                  </a:cubicBezTo>
                  <a:cubicBezTo>
                    <a:pt x="19312" y="15750"/>
                    <a:pt x="17635" y="18034"/>
                    <a:pt x="16116" y="20407"/>
                  </a:cubicBezTo>
                  <a:cubicBezTo>
                    <a:pt x="17583" y="17468"/>
                    <a:pt x="19075" y="14549"/>
                    <a:pt x="20143" y="11423"/>
                  </a:cubicBezTo>
                  <a:close/>
                  <a:moveTo>
                    <a:pt x="17077" y="7557"/>
                  </a:moveTo>
                  <a:cubicBezTo>
                    <a:pt x="17756" y="8389"/>
                    <a:pt x="18457" y="9209"/>
                    <a:pt x="19133" y="10063"/>
                  </a:cubicBezTo>
                  <a:cubicBezTo>
                    <a:pt x="16942" y="13802"/>
                    <a:pt x="14932" y="17639"/>
                    <a:pt x="12707" y="21351"/>
                  </a:cubicBezTo>
                  <a:cubicBezTo>
                    <a:pt x="14785" y="17754"/>
                    <a:pt x="16561" y="13819"/>
                    <a:pt x="18518" y="10167"/>
                  </a:cubicBezTo>
                  <a:cubicBezTo>
                    <a:pt x="18590" y="10034"/>
                    <a:pt x="18481" y="9918"/>
                    <a:pt x="18367" y="9918"/>
                  </a:cubicBezTo>
                  <a:cubicBezTo>
                    <a:pt x="18316" y="9918"/>
                    <a:pt x="18264" y="9941"/>
                    <a:pt x="18227" y="9997"/>
                  </a:cubicBezTo>
                  <a:cubicBezTo>
                    <a:pt x="16662" y="12301"/>
                    <a:pt x="15172" y="14651"/>
                    <a:pt x="13685" y="17006"/>
                  </a:cubicBezTo>
                  <a:cubicBezTo>
                    <a:pt x="13390" y="17477"/>
                    <a:pt x="11134" y="21307"/>
                    <a:pt x="11066" y="21307"/>
                  </a:cubicBezTo>
                  <a:cubicBezTo>
                    <a:pt x="11047" y="21307"/>
                    <a:pt x="11201" y="21005"/>
                    <a:pt x="11618" y="20243"/>
                  </a:cubicBezTo>
                  <a:cubicBezTo>
                    <a:pt x="13700" y="16449"/>
                    <a:pt x="16439" y="13213"/>
                    <a:pt x="17747" y="9024"/>
                  </a:cubicBezTo>
                  <a:cubicBezTo>
                    <a:pt x="17787" y="8898"/>
                    <a:pt x="17691" y="8821"/>
                    <a:pt x="17590" y="8821"/>
                  </a:cubicBezTo>
                  <a:cubicBezTo>
                    <a:pt x="17535" y="8821"/>
                    <a:pt x="17479" y="8844"/>
                    <a:pt x="17441" y="8894"/>
                  </a:cubicBezTo>
                  <a:cubicBezTo>
                    <a:pt x="16601" y="10028"/>
                    <a:pt x="15784" y="11175"/>
                    <a:pt x="14987" y="12332"/>
                  </a:cubicBezTo>
                  <a:lnTo>
                    <a:pt x="14987" y="12332"/>
                  </a:lnTo>
                  <a:cubicBezTo>
                    <a:pt x="15787" y="10793"/>
                    <a:pt x="16512" y="9217"/>
                    <a:pt x="17077" y="7557"/>
                  </a:cubicBezTo>
                  <a:close/>
                  <a:moveTo>
                    <a:pt x="21052" y="16721"/>
                  </a:moveTo>
                  <a:cubicBezTo>
                    <a:pt x="21243" y="16721"/>
                    <a:pt x="20090" y="19347"/>
                    <a:pt x="19612" y="20211"/>
                  </a:cubicBezTo>
                  <a:cubicBezTo>
                    <a:pt x="18865" y="21568"/>
                    <a:pt x="18013" y="22829"/>
                    <a:pt x="17190" y="24103"/>
                  </a:cubicBezTo>
                  <a:cubicBezTo>
                    <a:pt x="18091" y="22518"/>
                    <a:pt x="18882" y="20872"/>
                    <a:pt x="19552" y="19177"/>
                  </a:cubicBezTo>
                  <a:cubicBezTo>
                    <a:pt x="19734" y="18845"/>
                    <a:pt x="19907" y="18510"/>
                    <a:pt x="20094" y="18181"/>
                  </a:cubicBezTo>
                  <a:cubicBezTo>
                    <a:pt x="20698" y="17121"/>
                    <a:pt x="20977" y="16721"/>
                    <a:pt x="21052" y="16721"/>
                  </a:cubicBezTo>
                  <a:close/>
                  <a:moveTo>
                    <a:pt x="16702" y="25358"/>
                  </a:moveTo>
                  <a:lnTo>
                    <a:pt x="16702" y="25358"/>
                  </a:lnTo>
                  <a:cubicBezTo>
                    <a:pt x="16653" y="25604"/>
                    <a:pt x="16621" y="25852"/>
                    <a:pt x="16613" y="26100"/>
                  </a:cubicBezTo>
                  <a:cubicBezTo>
                    <a:pt x="16587" y="26796"/>
                    <a:pt x="16624" y="27475"/>
                    <a:pt x="16610" y="28153"/>
                  </a:cubicBezTo>
                  <a:cubicBezTo>
                    <a:pt x="16361" y="28597"/>
                    <a:pt x="16251" y="28779"/>
                    <a:pt x="16213" y="28779"/>
                  </a:cubicBezTo>
                  <a:cubicBezTo>
                    <a:pt x="16144" y="28779"/>
                    <a:pt x="16328" y="28151"/>
                    <a:pt x="16353" y="27408"/>
                  </a:cubicBezTo>
                  <a:cubicBezTo>
                    <a:pt x="16356" y="27292"/>
                    <a:pt x="16266" y="27229"/>
                    <a:pt x="16173" y="27229"/>
                  </a:cubicBezTo>
                  <a:cubicBezTo>
                    <a:pt x="16111" y="27229"/>
                    <a:pt x="16047" y="27257"/>
                    <a:pt x="16009" y="27316"/>
                  </a:cubicBezTo>
                  <a:cubicBezTo>
                    <a:pt x="15485" y="28108"/>
                    <a:pt x="15254" y="28401"/>
                    <a:pt x="15200" y="28401"/>
                  </a:cubicBezTo>
                  <a:cubicBezTo>
                    <a:pt x="15058" y="28401"/>
                    <a:pt x="16122" y="26395"/>
                    <a:pt x="16281" y="26095"/>
                  </a:cubicBezTo>
                  <a:cubicBezTo>
                    <a:pt x="16413" y="25846"/>
                    <a:pt x="16558" y="25601"/>
                    <a:pt x="16702" y="25358"/>
                  </a:cubicBezTo>
                  <a:close/>
                  <a:moveTo>
                    <a:pt x="15911" y="26207"/>
                  </a:moveTo>
                  <a:cubicBezTo>
                    <a:pt x="15348" y="27212"/>
                    <a:pt x="14852" y="28257"/>
                    <a:pt x="14479" y="29392"/>
                  </a:cubicBezTo>
                  <a:cubicBezTo>
                    <a:pt x="14320" y="29244"/>
                    <a:pt x="14170" y="29088"/>
                    <a:pt x="14032" y="28921"/>
                  </a:cubicBezTo>
                  <a:lnTo>
                    <a:pt x="14032" y="28918"/>
                  </a:lnTo>
                  <a:cubicBezTo>
                    <a:pt x="14687" y="28038"/>
                    <a:pt x="15316" y="27134"/>
                    <a:pt x="15911" y="26207"/>
                  </a:cubicBezTo>
                  <a:close/>
                  <a:moveTo>
                    <a:pt x="15552" y="28593"/>
                  </a:moveTo>
                  <a:cubicBezTo>
                    <a:pt x="15706" y="28593"/>
                    <a:pt x="15748" y="28968"/>
                    <a:pt x="15674" y="29721"/>
                  </a:cubicBezTo>
                  <a:cubicBezTo>
                    <a:pt x="15643" y="29855"/>
                    <a:pt x="15743" y="29945"/>
                    <a:pt x="15850" y="29945"/>
                  </a:cubicBezTo>
                  <a:cubicBezTo>
                    <a:pt x="15899" y="29945"/>
                    <a:pt x="15950" y="29925"/>
                    <a:pt x="15989" y="29882"/>
                  </a:cubicBezTo>
                  <a:lnTo>
                    <a:pt x="15989" y="29882"/>
                  </a:lnTo>
                  <a:lnTo>
                    <a:pt x="15931" y="30154"/>
                  </a:lnTo>
                  <a:cubicBezTo>
                    <a:pt x="15917" y="30217"/>
                    <a:pt x="15937" y="30281"/>
                    <a:pt x="15983" y="30324"/>
                  </a:cubicBezTo>
                  <a:cubicBezTo>
                    <a:pt x="15951" y="30333"/>
                    <a:pt x="15917" y="30338"/>
                    <a:pt x="15882" y="30338"/>
                  </a:cubicBezTo>
                  <a:cubicBezTo>
                    <a:pt x="15588" y="30338"/>
                    <a:pt x="15218" y="30024"/>
                    <a:pt x="14779" y="29660"/>
                  </a:cubicBezTo>
                  <a:lnTo>
                    <a:pt x="14779" y="29657"/>
                  </a:lnTo>
                  <a:cubicBezTo>
                    <a:pt x="15144" y="28948"/>
                    <a:pt x="15402" y="28593"/>
                    <a:pt x="15552" y="28593"/>
                  </a:cubicBezTo>
                  <a:close/>
                  <a:moveTo>
                    <a:pt x="11906" y="0"/>
                  </a:moveTo>
                  <a:cubicBezTo>
                    <a:pt x="11868" y="0"/>
                    <a:pt x="11829" y="13"/>
                    <a:pt x="11797" y="42"/>
                  </a:cubicBezTo>
                  <a:cubicBezTo>
                    <a:pt x="9228" y="2407"/>
                    <a:pt x="7680" y="5484"/>
                    <a:pt x="6214" y="8611"/>
                  </a:cubicBezTo>
                  <a:cubicBezTo>
                    <a:pt x="5082" y="11022"/>
                    <a:pt x="3774" y="13455"/>
                    <a:pt x="2706" y="15944"/>
                  </a:cubicBezTo>
                  <a:cubicBezTo>
                    <a:pt x="1918" y="16998"/>
                    <a:pt x="1029" y="17973"/>
                    <a:pt x="53" y="18857"/>
                  </a:cubicBezTo>
                  <a:cubicBezTo>
                    <a:pt x="1" y="18902"/>
                    <a:pt x="50" y="18970"/>
                    <a:pt x="105" y="18970"/>
                  </a:cubicBezTo>
                  <a:cubicBezTo>
                    <a:pt x="120" y="18970"/>
                    <a:pt x="136" y="18965"/>
                    <a:pt x="151" y="18952"/>
                  </a:cubicBezTo>
                  <a:cubicBezTo>
                    <a:pt x="971" y="18239"/>
                    <a:pt x="1730" y="17460"/>
                    <a:pt x="2426" y="16622"/>
                  </a:cubicBezTo>
                  <a:lnTo>
                    <a:pt x="2426" y="16622"/>
                  </a:lnTo>
                  <a:cubicBezTo>
                    <a:pt x="2100" y="17416"/>
                    <a:pt x="1799" y="18219"/>
                    <a:pt x="1548" y="19027"/>
                  </a:cubicBezTo>
                  <a:cubicBezTo>
                    <a:pt x="1517" y="19123"/>
                    <a:pt x="1599" y="19197"/>
                    <a:pt x="1684" y="19197"/>
                  </a:cubicBezTo>
                  <a:cubicBezTo>
                    <a:pt x="1716" y="19197"/>
                    <a:pt x="1750" y="19186"/>
                    <a:pt x="1776" y="19160"/>
                  </a:cubicBezTo>
                  <a:cubicBezTo>
                    <a:pt x="3433" y="17564"/>
                    <a:pt x="4802" y="15641"/>
                    <a:pt x="6012" y="13582"/>
                  </a:cubicBezTo>
                  <a:lnTo>
                    <a:pt x="6012" y="13582"/>
                  </a:lnTo>
                  <a:cubicBezTo>
                    <a:pt x="4782" y="15736"/>
                    <a:pt x="3653" y="17927"/>
                    <a:pt x="2784" y="20280"/>
                  </a:cubicBezTo>
                  <a:cubicBezTo>
                    <a:pt x="2742" y="20396"/>
                    <a:pt x="2841" y="20475"/>
                    <a:pt x="2940" y="20475"/>
                  </a:cubicBezTo>
                  <a:cubicBezTo>
                    <a:pt x="2992" y="20475"/>
                    <a:pt x="3044" y="20454"/>
                    <a:pt x="3075" y="20404"/>
                  </a:cubicBezTo>
                  <a:cubicBezTo>
                    <a:pt x="6471" y="15136"/>
                    <a:pt x="9687" y="9766"/>
                    <a:pt x="12678" y="4254"/>
                  </a:cubicBezTo>
                  <a:lnTo>
                    <a:pt x="12678" y="4254"/>
                  </a:lnTo>
                  <a:cubicBezTo>
                    <a:pt x="10045" y="9110"/>
                    <a:pt x="6621" y="15072"/>
                    <a:pt x="4216" y="20557"/>
                  </a:cubicBezTo>
                  <a:cubicBezTo>
                    <a:pt x="4160" y="20684"/>
                    <a:pt x="4262" y="20799"/>
                    <a:pt x="4366" y="20799"/>
                  </a:cubicBezTo>
                  <a:cubicBezTo>
                    <a:pt x="4414" y="20799"/>
                    <a:pt x="4462" y="20776"/>
                    <a:pt x="4496" y="20719"/>
                  </a:cubicBezTo>
                  <a:cubicBezTo>
                    <a:pt x="6055" y="18147"/>
                    <a:pt x="7703" y="15531"/>
                    <a:pt x="9268" y="12881"/>
                  </a:cubicBezTo>
                  <a:lnTo>
                    <a:pt x="9268" y="12881"/>
                  </a:lnTo>
                  <a:cubicBezTo>
                    <a:pt x="7828" y="15465"/>
                    <a:pt x="6448" y="18077"/>
                    <a:pt x="5460" y="20910"/>
                  </a:cubicBezTo>
                  <a:cubicBezTo>
                    <a:pt x="5417" y="21032"/>
                    <a:pt x="5510" y="21104"/>
                    <a:pt x="5609" y="21104"/>
                  </a:cubicBezTo>
                  <a:cubicBezTo>
                    <a:pt x="5663" y="21104"/>
                    <a:pt x="5720" y="21082"/>
                    <a:pt x="5758" y="21034"/>
                  </a:cubicBezTo>
                  <a:cubicBezTo>
                    <a:pt x="6615" y="19905"/>
                    <a:pt x="7397" y="18730"/>
                    <a:pt x="8134" y="17532"/>
                  </a:cubicBezTo>
                  <a:lnTo>
                    <a:pt x="8134" y="17532"/>
                  </a:lnTo>
                  <a:cubicBezTo>
                    <a:pt x="7562" y="18713"/>
                    <a:pt x="7028" y="19896"/>
                    <a:pt x="6560" y="21068"/>
                  </a:cubicBezTo>
                  <a:cubicBezTo>
                    <a:pt x="6516" y="21177"/>
                    <a:pt x="6627" y="21279"/>
                    <a:pt x="6730" y="21279"/>
                  </a:cubicBezTo>
                  <a:cubicBezTo>
                    <a:pt x="6770" y="21279"/>
                    <a:pt x="6809" y="21263"/>
                    <a:pt x="6837" y="21227"/>
                  </a:cubicBezTo>
                  <a:cubicBezTo>
                    <a:pt x="8838" y="18675"/>
                    <a:pt x="10489" y="15950"/>
                    <a:pt x="12051" y="13109"/>
                  </a:cubicBezTo>
                  <a:cubicBezTo>
                    <a:pt x="12828" y="11697"/>
                    <a:pt x="13584" y="10274"/>
                    <a:pt x="14361" y="8865"/>
                  </a:cubicBezTo>
                  <a:cubicBezTo>
                    <a:pt x="14969" y="7759"/>
                    <a:pt x="15248" y="7342"/>
                    <a:pt x="15319" y="7342"/>
                  </a:cubicBezTo>
                  <a:cubicBezTo>
                    <a:pt x="15504" y="7342"/>
                    <a:pt x="14303" y="10133"/>
                    <a:pt x="13818" y="11045"/>
                  </a:cubicBezTo>
                  <a:cubicBezTo>
                    <a:pt x="13463" y="11714"/>
                    <a:pt x="13096" y="12378"/>
                    <a:pt x="12727" y="13040"/>
                  </a:cubicBezTo>
                  <a:cubicBezTo>
                    <a:pt x="11122" y="15701"/>
                    <a:pt x="9704" y="18487"/>
                    <a:pt x="8148" y="21184"/>
                  </a:cubicBezTo>
                  <a:cubicBezTo>
                    <a:pt x="8072" y="21316"/>
                    <a:pt x="8187" y="21436"/>
                    <a:pt x="8301" y="21436"/>
                  </a:cubicBezTo>
                  <a:cubicBezTo>
                    <a:pt x="8352" y="21436"/>
                    <a:pt x="8403" y="21412"/>
                    <a:pt x="8437" y="21354"/>
                  </a:cubicBezTo>
                  <a:cubicBezTo>
                    <a:pt x="10287" y="18193"/>
                    <a:pt x="12727" y="14656"/>
                    <a:pt x="14375" y="11030"/>
                  </a:cubicBezTo>
                  <a:cubicBezTo>
                    <a:pt x="15112" y="9964"/>
                    <a:pt x="16126" y="8556"/>
                    <a:pt x="16320" y="8556"/>
                  </a:cubicBezTo>
                  <a:cubicBezTo>
                    <a:pt x="16366" y="8556"/>
                    <a:pt x="16365" y="8636"/>
                    <a:pt x="16304" y="8819"/>
                  </a:cubicBezTo>
                  <a:cubicBezTo>
                    <a:pt x="15475" y="11290"/>
                    <a:pt x="13980" y="13608"/>
                    <a:pt x="12660" y="15840"/>
                  </a:cubicBezTo>
                  <a:cubicBezTo>
                    <a:pt x="12432" y="16221"/>
                    <a:pt x="12219" y="16605"/>
                    <a:pt x="11993" y="16986"/>
                  </a:cubicBezTo>
                  <a:cubicBezTo>
                    <a:pt x="11607" y="17633"/>
                    <a:pt x="11228" y="18285"/>
                    <a:pt x="10859" y="18944"/>
                  </a:cubicBezTo>
                  <a:cubicBezTo>
                    <a:pt x="10663" y="19287"/>
                    <a:pt x="10458" y="19625"/>
                    <a:pt x="10264" y="19971"/>
                  </a:cubicBezTo>
                  <a:cubicBezTo>
                    <a:pt x="10339" y="19838"/>
                    <a:pt x="10452" y="19659"/>
                    <a:pt x="10579" y="19466"/>
                  </a:cubicBezTo>
                  <a:lnTo>
                    <a:pt x="10579" y="19466"/>
                  </a:lnTo>
                  <a:cubicBezTo>
                    <a:pt x="10238" y="20090"/>
                    <a:pt x="9886" y="20705"/>
                    <a:pt x="9565" y="21343"/>
                  </a:cubicBezTo>
                  <a:cubicBezTo>
                    <a:pt x="9498" y="21476"/>
                    <a:pt x="9614" y="21599"/>
                    <a:pt x="9725" y="21599"/>
                  </a:cubicBezTo>
                  <a:cubicBezTo>
                    <a:pt x="9776" y="21599"/>
                    <a:pt x="9826" y="21574"/>
                    <a:pt x="9857" y="21513"/>
                  </a:cubicBezTo>
                  <a:cubicBezTo>
                    <a:pt x="10873" y="19521"/>
                    <a:pt x="12022" y="17607"/>
                    <a:pt x="13140" y="15678"/>
                  </a:cubicBezTo>
                  <a:cubicBezTo>
                    <a:pt x="13988" y="14310"/>
                    <a:pt x="14909" y="12993"/>
                    <a:pt x="15830" y="11674"/>
                  </a:cubicBezTo>
                  <a:cubicBezTo>
                    <a:pt x="16516" y="10689"/>
                    <a:pt x="16835" y="10314"/>
                    <a:pt x="16922" y="10314"/>
                  </a:cubicBezTo>
                  <a:cubicBezTo>
                    <a:pt x="17161" y="10314"/>
                    <a:pt x="15654" y="13144"/>
                    <a:pt x="15178" y="13984"/>
                  </a:cubicBezTo>
                  <a:cubicBezTo>
                    <a:pt x="13518" y="16908"/>
                    <a:pt x="11488" y="19553"/>
                    <a:pt x="10039" y="22604"/>
                  </a:cubicBezTo>
                  <a:cubicBezTo>
                    <a:pt x="9971" y="22734"/>
                    <a:pt x="10079" y="22850"/>
                    <a:pt x="10190" y="22850"/>
                  </a:cubicBezTo>
                  <a:cubicBezTo>
                    <a:pt x="10240" y="22850"/>
                    <a:pt x="10291" y="22827"/>
                    <a:pt x="10328" y="22772"/>
                  </a:cubicBezTo>
                  <a:cubicBezTo>
                    <a:pt x="12824" y="19094"/>
                    <a:pt x="15126" y="15291"/>
                    <a:pt x="17567" y="11579"/>
                  </a:cubicBezTo>
                  <a:lnTo>
                    <a:pt x="17567" y="11579"/>
                  </a:lnTo>
                  <a:cubicBezTo>
                    <a:pt x="15017" y="15458"/>
                    <a:pt x="12826" y="20014"/>
                    <a:pt x="10824" y="24336"/>
                  </a:cubicBezTo>
                  <a:cubicBezTo>
                    <a:pt x="10761" y="24471"/>
                    <a:pt x="10865" y="24589"/>
                    <a:pt x="10976" y="24589"/>
                  </a:cubicBezTo>
                  <a:cubicBezTo>
                    <a:pt x="11026" y="24589"/>
                    <a:pt x="11078" y="24564"/>
                    <a:pt x="11116" y="24507"/>
                  </a:cubicBezTo>
                  <a:cubicBezTo>
                    <a:pt x="13877" y="20366"/>
                    <a:pt x="16156" y="15959"/>
                    <a:pt x="18608" y="11633"/>
                  </a:cubicBezTo>
                  <a:lnTo>
                    <a:pt x="18608" y="11633"/>
                  </a:lnTo>
                  <a:cubicBezTo>
                    <a:pt x="16584" y="15205"/>
                    <a:pt x="14306" y="19782"/>
                    <a:pt x="12556" y="23863"/>
                  </a:cubicBezTo>
                  <a:cubicBezTo>
                    <a:pt x="12497" y="23999"/>
                    <a:pt x="12615" y="24123"/>
                    <a:pt x="12723" y="24123"/>
                  </a:cubicBezTo>
                  <a:cubicBezTo>
                    <a:pt x="12773" y="24123"/>
                    <a:pt x="12821" y="24097"/>
                    <a:pt x="12848" y="24033"/>
                  </a:cubicBezTo>
                  <a:cubicBezTo>
                    <a:pt x="14465" y="20364"/>
                    <a:pt x="16382" y="16885"/>
                    <a:pt x="18561" y="13522"/>
                  </a:cubicBezTo>
                  <a:cubicBezTo>
                    <a:pt x="19072" y="12733"/>
                    <a:pt x="19325" y="12419"/>
                    <a:pt x="19404" y="12419"/>
                  </a:cubicBezTo>
                  <a:cubicBezTo>
                    <a:pt x="19679" y="12419"/>
                    <a:pt x="17844" y="16232"/>
                    <a:pt x="17435" y="17076"/>
                  </a:cubicBezTo>
                  <a:cubicBezTo>
                    <a:pt x="16246" y="19535"/>
                    <a:pt x="14921" y="21920"/>
                    <a:pt x="13789" y="24409"/>
                  </a:cubicBezTo>
                  <a:cubicBezTo>
                    <a:pt x="14113" y="23698"/>
                    <a:pt x="14531" y="22968"/>
                    <a:pt x="15005" y="22232"/>
                  </a:cubicBezTo>
                  <a:lnTo>
                    <a:pt x="15005" y="22232"/>
                  </a:lnTo>
                  <a:cubicBezTo>
                    <a:pt x="14315" y="23421"/>
                    <a:pt x="13682" y="24648"/>
                    <a:pt x="13166" y="25947"/>
                  </a:cubicBezTo>
                  <a:cubicBezTo>
                    <a:pt x="13117" y="26073"/>
                    <a:pt x="13219" y="26154"/>
                    <a:pt x="13325" y="26154"/>
                  </a:cubicBezTo>
                  <a:cubicBezTo>
                    <a:pt x="13394" y="26154"/>
                    <a:pt x="13466" y="26120"/>
                    <a:pt x="13498" y="26040"/>
                  </a:cubicBezTo>
                  <a:cubicBezTo>
                    <a:pt x="14190" y="24339"/>
                    <a:pt x="14984" y="22688"/>
                    <a:pt x="15799" y="21048"/>
                  </a:cubicBezTo>
                  <a:cubicBezTo>
                    <a:pt x="17014" y="19316"/>
                    <a:pt x="18408" y="17581"/>
                    <a:pt x="19494" y="15981"/>
                  </a:cubicBezTo>
                  <a:cubicBezTo>
                    <a:pt x="20062" y="15146"/>
                    <a:pt x="20292" y="14830"/>
                    <a:pt x="20316" y="14830"/>
                  </a:cubicBezTo>
                  <a:lnTo>
                    <a:pt x="20316" y="14830"/>
                  </a:lnTo>
                  <a:cubicBezTo>
                    <a:pt x="20359" y="14830"/>
                    <a:pt x="19789" y="15772"/>
                    <a:pt x="19286" y="16611"/>
                  </a:cubicBezTo>
                  <a:cubicBezTo>
                    <a:pt x="17389" y="19247"/>
                    <a:pt x="15781" y="22053"/>
                    <a:pt x="14733" y="25159"/>
                  </a:cubicBezTo>
                  <a:cubicBezTo>
                    <a:pt x="14691" y="25285"/>
                    <a:pt x="14810" y="25385"/>
                    <a:pt x="14921" y="25385"/>
                  </a:cubicBezTo>
                  <a:cubicBezTo>
                    <a:pt x="14978" y="25385"/>
                    <a:pt x="15032" y="25359"/>
                    <a:pt x="15062" y="25298"/>
                  </a:cubicBezTo>
                  <a:cubicBezTo>
                    <a:pt x="16399" y="22596"/>
                    <a:pt x="17848" y="19960"/>
                    <a:pt x="19211" y="17275"/>
                  </a:cubicBezTo>
                  <a:cubicBezTo>
                    <a:pt x="19689" y="16565"/>
                    <a:pt x="19946" y="16277"/>
                    <a:pt x="20051" y="16277"/>
                  </a:cubicBezTo>
                  <a:cubicBezTo>
                    <a:pt x="20292" y="16277"/>
                    <a:pt x="19713" y="17816"/>
                    <a:pt x="19130" y="19226"/>
                  </a:cubicBezTo>
                  <a:cubicBezTo>
                    <a:pt x="17375" y="22347"/>
                    <a:pt x="15813" y="25578"/>
                    <a:pt x="13812" y="28560"/>
                  </a:cubicBezTo>
                  <a:cubicBezTo>
                    <a:pt x="13746" y="28199"/>
                    <a:pt x="13679" y="27835"/>
                    <a:pt x="13613" y="27475"/>
                  </a:cubicBezTo>
                  <a:cubicBezTo>
                    <a:pt x="13663" y="26901"/>
                    <a:pt x="13917" y="26615"/>
                    <a:pt x="14371" y="26615"/>
                  </a:cubicBezTo>
                  <a:cubicBezTo>
                    <a:pt x="14472" y="26615"/>
                    <a:pt x="14583" y="26629"/>
                    <a:pt x="14704" y="26658"/>
                  </a:cubicBezTo>
                  <a:cubicBezTo>
                    <a:pt x="14697" y="26686"/>
                    <a:pt x="14721" y="26705"/>
                    <a:pt x="14744" y="26705"/>
                  </a:cubicBezTo>
                  <a:cubicBezTo>
                    <a:pt x="14758" y="26705"/>
                    <a:pt x="14772" y="26697"/>
                    <a:pt x="14777" y="26678"/>
                  </a:cubicBezTo>
                  <a:cubicBezTo>
                    <a:pt x="14916" y="26096"/>
                    <a:pt x="14838" y="25879"/>
                    <a:pt x="14660" y="25879"/>
                  </a:cubicBezTo>
                  <a:cubicBezTo>
                    <a:pt x="14439" y="25879"/>
                    <a:pt x="14063" y="26218"/>
                    <a:pt x="13766" y="26611"/>
                  </a:cubicBezTo>
                  <a:cubicBezTo>
                    <a:pt x="13131" y="27457"/>
                    <a:pt x="13212" y="28196"/>
                    <a:pt x="13619" y="28855"/>
                  </a:cubicBezTo>
                  <a:cubicBezTo>
                    <a:pt x="13576" y="28918"/>
                    <a:pt x="13535" y="28987"/>
                    <a:pt x="13489" y="29054"/>
                  </a:cubicBezTo>
                  <a:cubicBezTo>
                    <a:pt x="13394" y="29189"/>
                    <a:pt x="13518" y="29313"/>
                    <a:pt x="13649" y="29313"/>
                  </a:cubicBezTo>
                  <a:cubicBezTo>
                    <a:pt x="13705" y="29313"/>
                    <a:pt x="13762" y="29290"/>
                    <a:pt x="13804" y="29236"/>
                  </a:cubicBezTo>
                  <a:cubicBezTo>
                    <a:pt x="13818" y="29215"/>
                    <a:pt x="13832" y="29192"/>
                    <a:pt x="13850" y="29172"/>
                  </a:cubicBezTo>
                  <a:cubicBezTo>
                    <a:pt x="14410" y="29865"/>
                    <a:pt x="15290" y="30457"/>
                    <a:pt x="15975" y="30965"/>
                  </a:cubicBezTo>
                  <a:cubicBezTo>
                    <a:pt x="15996" y="30981"/>
                    <a:pt x="16021" y="30989"/>
                    <a:pt x="16047" y="30989"/>
                  </a:cubicBezTo>
                  <a:cubicBezTo>
                    <a:pt x="16102" y="30989"/>
                    <a:pt x="16161" y="30955"/>
                    <a:pt x="16188" y="30910"/>
                  </a:cubicBezTo>
                  <a:cubicBezTo>
                    <a:pt x="16627" y="30154"/>
                    <a:pt x="16821" y="29383"/>
                    <a:pt x="16898" y="28569"/>
                  </a:cubicBezTo>
                  <a:cubicBezTo>
                    <a:pt x="16922" y="28462"/>
                    <a:pt x="16956" y="28358"/>
                    <a:pt x="16974" y="28248"/>
                  </a:cubicBezTo>
                  <a:cubicBezTo>
                    <a:pt x="16985" y="28193"/>
                    <a:pt x="16971" y="28139"/>
                    <a:pt x="16936" y="28095"/>
                  </a:cubicBezTo>
                  <a:cubicBezTo>
                    <a:pt x="16945" y="27864"/>
                    <a:pt x="16953" y="27631"/>
                    <a:pt x="16950" y="27388"/>
                  </a:cubicBezTo>
                  <a:cubicBezTo>
                    <a:pt x="16913" y="25396"/>
                    <a:pt x="16976" y="24025"/>
                    <a:pt x="19159" y="23303"/>
                  </a:cubicBezTo>
                  <a:cubicBezTo>
                    <a:pt x="19320" y="23250"/>
                    <a:pt x="19273" y="23016"/>
                    <a:pt x="19125" y="23016"/>
                  </a:cubicBezTo>
                  <a:cubicBezTo>
                    <a:pt x="19111" y="23016"/>
                    <a:pt x="19097" y="23018"/>
                    <a:pt x="19081" y="23023"/>
                  </a:cubicBezTo>
                  <a:cubicBezTo>
                    <a:pt x="18654" y="23135"/>
                    <a:pt x="18247" y="23314"/>
                    <a:pt x="17877" y="23554"/>
                  </a:cubicBezTo>
                  <a:cubicBezTo>
                    <a:pt x="18076" y="23262"/>
                    <a:pt x="18276" y="22971"/>
                    <a:pt x="18472" y="22682"/>
                  </a:cubicBezTo>
                  <a:cubicBezTo>
                    <a:pt x="18810" y="22177"/>
                    <a:pt x="19133" y="21672"/>
                    <a:pt x="19442" y="21167"/>
                  </a:cubicBezTo>
                  <a:lnTo>
                    <a:pt x="19442" y="21167"/>
                  </a:lnTo>
                  <a:cubicBezTo>
                    <a:pt x="19352" y="21499"/>
                    <a:pt x="19300" y="21856"/>
                    <a:pt x="19249" y="22287"/>
                  </a:cubicBezTo>
                  <a:cubicBezTo>
                    <a:pt x="19242" y="22341"/>
                    <a:pt x="19293" y="22373"/>
                    <a:pt x="19342" y="22373"/>
                  </a:cubicBezTo>
                  <a:cubicBezTo>
                    <a:pt x="19381" y="22373"/>
                    <a:pt x="19418" y="22353"/>
                    <a:pt x="19425" y="22310"/>
                  </a:cubicBezTo>
                  <a:cubicBezTo>
                    <a:pt x="19739" y="20321"/>
                    <a:pt x="21645" y="19483"/>
                    <a:pt x="21887" y="17725"/>
                  </a:cubicBezTo>
                  <a:cubicBezTo>
                    <a:pt x="22089" y="16276"/>
                    <a:pt x="21861" y="15084"/>
                    <a:pt x="21474" y="13669"/>
                  </a:cubicBezTo>
                  <a:cubicBezTo>
                    <a:pt x="21209" y="12690"/>
                    <a:pt x="20782" y="11801"/>
                    <a:pt x="20265" y="10958"/>
                  </a:cubicBezTo>
                  <a:cubicBezTo>
                    <a:pt x="20262" y="10952"/>
                    <a:pt x="20259" y="10947"/>
                    <a:pt x="20256" y="10941"/>
                  </a:cubicBezTo>
                  <a:cubicBezTo>
                    <a:pt x="18391" y="7904"/>
                    <a:pt x="15319" y="5499"/>
                    <a:pt x="14003" y="2092"/>
                  </a:cubicBezTo>
                  <a:cubicBezTo>
                    <a:pt x="13976" y="2025"/>
                    <a:pt x="13917" y="1996"/>
                    <a:pt x="13859" y="1996"/>
                  </a:cubicBezTo>
                  <a:cubicBezTo>
                    <a:pt x="13772" y="1996"/>
                    <a:pt x="13687" y="2063"/>
                    <a:pt x="13726" y="2167"/>
                  </a:cubicBezTo>
                  <a:cubicBezTo>
                    <a:pt x="13890" y="2615"/>
                    <a:pt x="14081" y="3051"/>
                    <a:pt x="14292" y="3475"/>
                  </a:cubicBezTo>
                  <a:cubicBezTo>
                    <a:pt x="14280" y="3472"/>
                    <a:pt x="14269" y="3471"/>
                    <a:pt x="14258" y="3471"/>
                  </a:cubicBezTo>
                  <a:cubicBezTo>
                    <a:pt x="14209" y="3471"/>
                    <a:pt x="14162" y="3497"/>
                    <a:pt x="14138" y="3544"/>
                  </a:cubicBezTo>
                  <a:cubicBezTo>
                    <a:pt x="12343" y="6630"/>
                    <a:pt x="10573" y="9728"/>
                    <a:pt x="8789" y="12823"/>
                  </a:cubicBezTo>
                  <a:cubicBezTo>
                    <a:pt x="7894" y="14373"/>
                    <a:pt x="6990" y="15921"/>
                    <a:pt x="6078" y="17462"/>
                  </a:cubicBezTo>
                  <a:cubicBezTo>
                    <a:pt x="5916" y="17734"/>
                    <a:pt x="5089" y="19388"/>
                    <a:pt x="5080" y="19388"/>
                  </a:cubicBezTo>
                  <a:cubicBezTo>
                    <a:pt x="5076" y="19388"/>
                    <a:pt x="5258" y="19012"/>
                    <a:pt x="5786" y="17930"/>
                  </a:cubicBezTo>
                  <a:cubicBezTo>
                    <a:pt x="8304" y="12783"/>
                    <a:pt x="11690" y="8218"/>
                    <a:pt x="13486" y="2721"/>
                  </a:cubicBezTo>
                  <a:cubicBezTo>
                    <a:pt x="13524" y="2608"/>
                    <a:pt x="13424" y="2521"/>
                    <a:pt x="13326" y="2521"/>
                  </a:cubicBezTo>
                  <a:cubicBezTo>
                    <a:pt x="13275" y="2521"/>
                    <a:pt x="13224" y="2545"/>
                    <a:pt x="13194" y="2600"/>
                  </a:cubicBezTo>
                  <a:cubicBezTo>
                    <a:pt x="11604" y="5594"/>
                    <a:pt x="9949" y="8553"/>
                    <a:pt x="8235" y="11478"/>
                  </a:cubicBezTo>
                  <a:cubicBezTo>
                    <a:pt x="7368" y="12953"/>
                    <a:pt x="6474" y="14408"/>
                    <a:pt x="5576" y="15866"/>
                  </a:cubicBezTo>
                  <a:cubicBezTo>
                    <a:pt x="4969" y="16842"/>
                    <a:pt x="4357" y="17812"/>
                    <a:pt x="3740" y="18782"/>
                  </a:cubicBezTo>
                  <a:cubicBezTo>
                    <a:pt x="4037" y="17916"/>
                    <a:pt x="4406" y="17079"/>
                    <a:pt x="4848" y="16276"/>
                  </a:cubicBezTo>
                  <a:cubicBezTo>
                    <a:pt x="7527" y="10814"/>
                    <a:pt x="11355" y="6148"/>
                    <a:pt x="13013" y="204"/>
                  </a:cubicBezTo>
                  <a:cubicBezTo>
                    <a:pt x="13045" y="87"/>
                    <a:pt x="12952" y="7"/>
                    <a:pt x="12857" y="7"/>
                  </a:cubicBezTo>
                  <a:cubicBezTo>
                    <a:pt x="12807" y="7"/>
                    <a:pt x="12757" y="29"/>
                    <a:pt x="12724" y="80"/>
                  </a:cubicBezTo>
                  <a:cubicBezTo>
                    <a:pt x="9915" y="4483"/>
                    <a:pt x="7790" y="9289"/>
                    <a:pt x="5336" y="13888"/>
                  </a:cubicBezTo>
                  <a:cubicBezTo>
                    <a:pt x="4903" y="14682"/>
                    <a:pt x="4438" y="15456"/>
                    <a:pt x="3939" y="16207"/>
                  </a:cubicBezTo>
                  <a:cubicBezTo>
                    <a:pt x="2957" y="17756"/>
                    <a:pt x="2504" y="18300"/>
                    <a:pt x="2356" y="18300"/>
                  </a:cubicBezTo>
                  <a:cubicBezTo>
                    <a:pt x="2071" y="18300"/>
                    <a:pt x="2905" y="16302"/>
                    <a:pt x="3269" y="15566"/>
                  </a:cubicBezTo>
                  <a:cubicBezTo>
                    <a:pt x="3278" y="15548"/>
                    <a:pt x="3283" y="15531"/>
                    <a:pt x="3292" y="15514"/>
                  </a:cubicBezTo>
                  <a:cubicBezTo>
                    <a:pt x="6762" y="10822"/>
                    <a:pt x="8587" y="5002"/>
                    <a:pt x="12057" y="244"/>
                  </a:cubicBezTo>
                  <a:cubicBezTo>
                    <a:pt x="12145" y="124"/>
                    <a:pt x="12026" y="0"/>
                    <a:pt x="11906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948" name="Google Shape;8948;p57"/>
            <p:cNvSpPr/>
            <p:nvPr/>
          </p:nvSpPr>
          <p:spPr>
            <a:xfrm>
              <a:off x="6920800" y="4536575"/>
              <a:ext cx="288650" cy="364500"/>
            </a:xfrm>
            <a:custGeom>
              <a:rect b="b" l="l" r="r" t="t"/>
              <a:pathLst>
                <a:path extrusionOk="0" h="14580" w="11546">
                  <a:moveTo>
                    <a:pt x="6419" y="882"/>
                  </a:moveTo>
                  <a:lnTo>
                    <a:pt x="6419" y="882"/>
                  </a:lnTo>
                  <a:cubicBezTo>
                    <a:pt x="6707" y="1162"/>
                    <a:pt x="6999" y="1436"/>
                    <a:pt x="7293" y="1707"/>
                  </a:cubicBezTo>
                  <a:cubicBezTo>
                    <a:pt x="7178" y="1898"/>
                    <a:pt x="7068" y="2094"/>
                    <a:pt x="6956" y="2288"/>
                  </a:cubicBezTo>
                  <a:cubicBezTo>
                    <a:pt x="7028" y="2074"/>
                    <a:pt x="7071" y="1855"/>
                    <a:pt x="7088" y="1629"/>
                  </a:cubicBezTo>
                  <a:cubicBezTo>
                    <a:pt x="7094" y="1529"/>
                    <a:pt x="7008" y="1467"/>
                    <a:pt x="6922" y="1467"/>
                  </a:cubicBezTo>
                  <a:cubicBezTo>
                    <a:pt x="6881" y="1467"/>
                    <a:pt x="6840" y="1481"/>
                    <a:pt x="6808" y="1511"/>
                  </a:cubicBezTo>
                  <a:lnTo>
                    <a:pt x="6808" y="1514"/>
                  </a:lnTo>
                  <a:cubicBezTo>
                    <a:pt x="6678" y="1644"/>
                    <a:pt x="6557" y="1777"/>
                    <a:pt x="6445" y="1918"/>
                  </a:cubicBezTo>
                  <a:cubicBezTo>
                    <a:pt x="6439" y="1572"/>
                    <a:pt x="6430" y="1228"/>
                    <a:pt x="6419" y="882"/>
                  </a:cubicBezTo>
                  <a:close/>
                  <a:moveTo>
                    <a:pt x="8951" y="2513"/>
                  </a:moveTo>
                  <a:cubicBezTo>
                    <a:pt x="9335" y="3044"/>
                    <a:pt x="9718" y="3572"/>
                    <a:pt x="10102" y="4101"/>
                  </a:cubicBezTo>
                  <a:cubicBezTo>
                    <a:pt x="9791" y="4378"/>
                    <a:pt x="9485" y="4658"/>
                    <a:pt x="9182" y="4944"/>
                  </a:cubicBezTo>
                  <a:lnTo>
                    <a:pt x="9182" y="4947"/>
                  </a:lnTo>
                  <a:cubicBezTo>
                    <a:pt x="9156" y="4970"/>
                    <a:pt x="9135" y="5004"/>
                    <a:pt x="9109" y="5027"/>
                  </a:cubicBezTo>
                  <a:cubicBezTo>
                    <a:pt x="9153" y="4886"/>
                    <a:pt x="9193" y="4745"/>
                    <a:pt x="9231" y="4600"/>
                  </a:cubicBezTo>
                  <a:cubicBezTo>
                    <a:pt x="9340" y="4447"/>
                    <a:pt x="9349" y="4384"/>
                    <a:pt x="9473" y="4043"/>
                  </a:cubicBezTo>
                  <a:cubicBezTo>
                    <a:pt x="9502" y="3962"/>
                    <a:pt x="9462" y="3899"/>
                    <a:pt x="9407" y="3858"/>
                  </a:cubicBezTo>
                  <a:cubicBezTo>
                    <a:pt x="9427" y="3760"/>
                    <a:pt x="9450" y="3668"/>
                    <a:pt x="9467" y="3570"/>
                  </a:cubicBezTo>
                  <a:cubicBezTo>
                    <a:pt x="9494" y="3435"/>
                    <a:pt x="9387" y="3330"/>
                    <a:pt x="9277" y="3330"/>
                  </a:cubicBezTo>
                  <a:cubicBezTo>
                    <a:pt x="9221" y="3330"/>
                    <a:pt x="9163" y="3358"/>
                    <a:pt x="9124" y="3425"/>
                  </a:cubicBezTo>
                  <a:cubicBezTo>
                    <a:pt x="8541" y="4407"/>
                    <a:pt x="7940" y="5377"/>
                    <a:pt x="7354" y="6358"/>
                  </a:cubicBezTo>
                  <a:cubicBezTo>
                    <a:pt x="7337" y="6393"/>
                    <a:pt x="7319" y="6428"/>
                    <a:pt x="7299" y="6459"/>
                  </a:cubicBezTo>
                  <a:cubicBezTo>
                    <a:pt x="7744" y="5204"/>
                    <a:pt x="8125" y="3933"/>
                    <a:pt x="8313" y="2594"/>
                  </a:cubicBezTo>
                  <a:cubicBezTo>
                    <a:pt x="8353" y="2628"/>
                    <a:pt x="8390" y="2663"/>
                    <a:pt x="8431" y="2698"/>
                  </a:cubicBezTo>
                  <a:cubicBezTo>
                    <a:pt x="8466" y="2725"/>
                    <a:pt x="8513" y="2747"/>
                    <a:pt x="8560" y="2747"/>
                  </a:cubicBezTo>
                  <a:cubicBezTo>
                    <a:pt x="8586" y="2747"/>
                    <a:pt x="8612" y="2740"/>
                    <a:pt x="8636" y="2724"/>
                  </a:cubicBezTo>
                  <a:cubicBezTo>
                    <a:pt x="8737" y="2649"/>
                    <a:pt x="8841" y="2576"/>
                    <a:pt x="8951" y="2513"/>
                  </a:cubicBezTo>
                  <a:close/>
                  <a:moveTo>
                    <a:pt x="8572" y="5068"/>
                  </a:moveTo>
                  <a:lnTo>
                    <a:pt x="8572" y="5068"/>
                  </a:lnTo>
                  <a:cubicBezTo>
                    <a:pt x="8419" y="5466"/>
                    <a:pt x="8295" y="5873"/>
                    <a:pt x="8203" y="6286"/>
                  </a:cubicBezTo>
                  <a:cubicBezTo>
                    <a:pt x="7949" y="6728"/>
                    <a:pt x="7715" y="7184"/>
                    <a:pt x="7452" y="7577"/>
                  </a:cubicBezTo>
                  <a:cubicBezTo>
                    <a:pt x="7132" y="8065"/>
                    <a:pt x="6780" y="8529"/>
                    <a:pt x="6419" y="8986"/>
                  </a:cubicBezTo>
                  <a:lnTo>
                    <a:pt x="6416" y="8988"/>
                  </a:lnTo>
                  <a:cubicBezTo>
                    <a:pt x="7042" y="7629"/>
                    <a:pt x="7787" y="6350"/>
                    <a:pt x="8572" y="5068"/>
                  </a:cubicBezTo>
                  <a:close/>
                  <a:moveTo>
                    <a:pt x="7959" y="3159"/>
                  </a:moveTo>
                  <a:cubicBezTo>
                    <a:pt x="8064" y="3159"/>
                    <a:pt x="7620" y="4366"/>
                    <a:pt x="7545" y="4649"/>
                  </a:cubicBezTo>
                  <a:cubicBezTo>
                    <a:pt x="7114" y="6292"/>
                    <a:pt x="6390" y="7865"/>
                    <a:pt x="5801" y="9456"/>
                  </a:cubicBezTo>
                  <a:cubicBezTo>
                    <a:pt x="5772" y="9537"/>
                    <a:pt x="5818" y="9603"/>
                    <a:pt x="5882" y="9644"/>
                  </a:cubicBezTo>
                  <a:cubicBezTo>
                    <a:pt x="5325" y="10295"/>
                    <a:pt x="4731" y="10915"/>
                    <a:pt x="4114" y="11518"/>
                  </a:cubicBezTo>
                  <a:lnTo>
                    <a:pt x="4114" y="11518"/>
                  </a:lnTo>
                  <a:cubicBezTo>
                    <a:pt x="5049" y="9493"/>
                    <a:pt x="5989" y="7480"/>
                    <a:pt x="6736" y="5394"/>
                  </a:cubicBezTo>
                  <a:cubicBezTo>
                    <a:pt x="6982" y="4912"/>
                    <a:pt x="7224" y="4427"/>
                    <a:pt x="7472" y="3948"/>
                  </a:cubicBezTo>
                  <a:cubicBezTo>
                    <a:pt x="7775" y="3370"/>
                    <a:pt x="7915" y="3159"/>
                    <a:pt x="7959" y="3159"/>
                  </a:cubicBezTo>
                  <a:close/>
                  <a:moveTo>
                    <a:pt x="5362" y="5264"/>
                  </a:moveTo>
                  <a:lnTo>
                    <a:pt x="5362" y="5264"/>
                  </a:lnTo>
                  <a:cubicBezTo>
                    <a:pt x="4857" y="6301"/>
                    <a:pt x="4369" y="7346"/>
                    <a:pt x="3884" y="8397"/>
                  </a:cubicBezTo>
                  <a:cubicBezTo>
                    <a:pt x="4011" y="8050"/>
                    <a:pt x="4129" y="7701"/>
                    <a:pt x="4225" y="7337"/>
                  </a:cubicBezTo>
                  <a:cubicBezTo>
                    <a:pt x="4254" y="7231"/>
                    <a:pt x="4177" y="7165"/>
                    <a:pt x="4093" y="7165"/>
                  </a:cubicBezTo>
                  <a:cubicBezTo>
                    <a:pt x="4047" y="7165"/>
                    <a:pt x="4000" y="7185"/>
                    <a:pt x="3968" y="7227"/>
                  </a:cubicBezTo>
                  <a:cubicBezTo>
                    <a:pt x="3332" y="8073"/>
                    <a:pt x="2749" y="8954"/>
                    <a:pt x="2221" y="9869"/>
                  </a:cubicBezTo>
                  <a:cubicBezTo>
                    <a:pt x="1955" y="10342"/>
                    <a:pt x="1707" y="10822"/>
                    <a:pt x="1473" y="11307"/>
                  </a:cubicBezTo>
                  <a:cubicBezTo>
                    <a:pt x="1215" y="11822"/>
                    <a:pt x="1100" y="12017"/>
                    <a:pt x="1073" y="12017"/>
                  </a:cubicBezTo>
                  <a:cubicBezTo>
                    <a:pt x="996" y="12017"/>
                    <a:pt x="1661" y="10382"/>
                    <a:pt x="1753" y="10152"/>
                  </a:cubicBezTo>
                  <a:cubicBezTo>
                    <a:pt x="2068" y="9762"/>
                    <a:pt x="2374" y="9367"/>
                    <a:pt x="2622" y="8936"/>
                  </a:cubicBezTo>
                  <a:cubicBezTo>
                    <a:pt x="2676" y="8846"/>
                    <a:pt x="2593" y="8744"/>
                    <a:pt x="2508" y="8744"/>
                  </a:cubicBezTo>
                  <a:cubicBezTo>
                    <a:pt x="2479" y="8744"/>
                    <a:pt x="2450" y="8756"/>
                    <a:pt x="2426" y="8783"/>
                  </a:cubicBezTo>
                  <a:cubicBezTo>
                    <a:pt x="2316" y="8913"/>
                    <a:pt x="2218" y="9043"/>
                    <a:pt x="2123" y="9176"/>
                  </a:cubicBezTo>
                  <a:cubicBezTo>
                    <a:pt x="2122" y="9171"/>
                    <a:pt x="2120" y="9169"/>
                    <a:pt x="2116" y="9169"/>
                  </a:cubicBezTo>
                  <a:cubicBezTo>
                    <a:pt x="2047" y="9169"/>
                    <a:pt x="1493" y="10194"/>
                    <a:pt x="1239" y="10533"/>
                  </a:cubicBezTo>
                  <a:cubicBezTo>
                    <a:pt x="1121" y="10692"/>
                    <a:pt x="994" y="10851"/>
                    <a:pt x="867" y="11006"/>
                  </a:cubicBezTo>
                  <a:cubicBezTo>
                    <a:pt x="956" y="10669"/>
                    <a:pt x="1031" y="10435"/>
                    <a:pt x="1034" y="10426"/>
                  </a:cubicBezTo>
                  <a:cubicBezTo>
                    <a:pt x="2114" y="8469"/>
                    <a:pt x="4086" y="7109"/>
                    <a:pt x="5362" y="5264"/>
                  </a:cubicBezTo>
                  <a:close/>
                  <a:moveTo>
                    <a:pt x="7418" y="2074"/>
                  </a:moveTo>
                  <a:cubicBezTo>
                    <a:pt x="6889" y="2960"/>
                    <a:pt x="6647" y="4280"/>
                    <a:pt x="6335" y="5432"/>
                  </a:cubicBezTo>
                  <a:cubicBezTo>
                    <a:pt x="5247" y="7606"/>
                    <a:pt x="4250" y="9823"/>
                    <a:pt x="3451" y="12130"/>
                  </a:cubicBezTo>
                  <a:lnTo>
                    <a:pt x="3451" y="12132"/>
                  </a:lnTo>
                  <a:cubicBezTo>
                    <a:pt x="2850" y="12649"/>
                    <a:pt x="2206" y="13111"/>
                    <a:pt x="1548" y="13547"/>
                  </a:cubicBezTo>
                  <a:cubicBezTo>
                    <a:pt x="3073" y="11027"/>
                    <a:pt x="4242" y="8333"/>
                    <a:pt x="5495" y="5674"/>
                  </a:cubicBezTo>
                  <a:cubicBezTo>
                    <a:pt x="6078" y="4441"/>
                    <a:pt x="6719" y="3243"/>
                    <a:pt x="7418" y="2074"/>
                  </a:cubicBezTo>
                  <a:close/>
                  <a:moveTo>
                    <a:pt x="3757" y="7993"/>
                  </a:moveTo>
                  <a:cubicBezTo>
                    <a:pt x="3214" y="9999"/>
                    <a:pt x="1877" y="11786"/>
                    <a:pt x="1109" y="13717"/>
                  </a:cubicBezTo>
                  <a:cubicBezTo>
                    <a:pt x="1095" y="13752"/>
                    <a:pt x="1098" y="13792"/>
                    <a:pt x="1118" y="13824"/>
                  </a:cubicBezTo>
                  <a:cubicBezTo>
                    <a:pt x="993" y="13901"/>
                    <a:pt x="889" y="13936"/>
                    <a:pt x="804" y="13936"/>
                  </a:cubicBezTo>
                  <a:cubicBezTo>
                    <a:pt x="251" y="13936"/>
                    <a:pt x="513" y="12438"/>
                    <a:pt x="766" y="11399"/>
                  </a:cubicBezTo>
                  <a:lnTo>
                    <a:pt x="766" y="11399"/>
                  </a:lnTo>
                  <a:lnTo>
                    <a:pt x="766" y="11402"/>
                  </a:lnTo>
                  <a:cubicBezTo>
                    <a:pt x="933" y="11174"/>
                    <a:pt x="1112" y="10955"/>
                    <a:pt x="1291" y="10732"/>
                  </a:cubicBezTo>
                  <a:lnTo>
                    <a:pt x="1291" y="10732"/>
                  </a:lnTo>
                  <a:cubicBezTo>
                    <a:pt x="1057" y="11376"/>
                    <a:pt x="913" y="12057"/>
                    <a:pt x="812" y="12811"/>
                  </a:cubicBezTo>
                  <a:cubicBezTo>
                    <a:pt x="801" y="12888"/>
                    <a:pt x="876" y="12937"/>
                    <a:pt x="946" y="12937"/>
                  </a:cubicBezTo>
                  <a:cubicBezTo>
                    <a:pt x="989" y="12937"/>
                    <a:pt x="1030" y="12919"/>
                    <a:pt x="1049" y="12877"/>
                  </a:cubicBezTo>
                  <a:cubicBezTo>
                    <a:pt x="1476" y="11896"/>
                    <a:pt x="1944" y="10946"/>
                    <a:pt x="2455" y="10005"/>
                  </a:cubicBezTo>
                  <a:cubicBezTo>
                    <a:pt x="2769" y="9427"/>
                    <a:pt x="3598" y="8579"/>
                    <a:pt x="3757" y="7993"/>
                  </a:cubicBezTo>
                  <a:close/>
                  <a:moveTo>
                    <a:pt x="5927" y="1"/>
                  </a:moveTo>
                  <a:cubicBezTo>
                    <a:pt x="5797" y="1"/>
                    <a:pt x="5683" y="169"/>
                    <a:pt x="5801" y="287"/>
                  </a:cubicBezTo>
                  <a:cubicBezTo>
                    <a:pt x="5954" y="440"/>
                    <a:pt x="6104" y="576"/>
                    <a:pt x="6254" y="723"/>
                  </a:cubicBezTo>
                  <a:cubicBezTo>
                    <a:pt x="6225" y="732"/>
                    <a:pt x="6202" y="752"/>
                    <a:pt x="6188" y="778"/>
                  </a:cubicBezTo>
                  <a:cubicBezTo>
                    <a:pt x="6049" y="1052"/>
                    <a:pt x="5879" y="1306"/>
                    <a:pt x="5740" y="1580"/>
                  </a:cubicBezTo>
                  <a:cubicBezTo>
                    <a:pt x="5702" y="1656"/>
                    <a:pt x="5764" y="1722"/>
                    <a:pt x="5826" y="1722"/>
                  </a:cubicBezTo>
                  <a:cubicBezTo>
                    <a:pt x="5855" y="1722"/>
                    <a:pt x="5883" y="1708"/>
                    <a:pt x="5902" y="1676"/>
                  </a:cubicBezTo>
                  <a:cubicBezTo>
                    <a:pt x="5983" y="1537"/>
                    <a:pt x="6072" y="1407"/>
                    <a:pt x="6159" y="1277"/>
                  </a:cubicBezTo>
                  <a:lnTo>
                    <a:pt x="6159" y="1277"/>
                  </a:lnTo>
                  <a:cubicBezTo>
                    <a:pt x="6147" y="1655"/>
                    <a:pt x="6133" y="2037"/>
                    <a:pt x="6130" y="2415"/>
                  </a:cubicBezTo>
                  <a:cubicBezTo>
                    <a:pt x="6133" y="2516"/>
                    <a:pt x="6215" y="2576"/>
                    <a:pt x="6297" y="2576"/>
                  </a:cubicBezTo>
                  <a:cubicBezTo>
                    <a:pt x="6349" y="2576"/>
                    <a:pt x="6401" y="2552"/>
                    <a:pt x="6433" y="2498"/>
                  </a:cubicBezTo>
                  <a:cubicBezTo>
                    <a:pt x="6497" y="2392"/>
                    <a:pt x="6569" y="2291"/>
                    <a:pt x="6647" y="2195"/>
                  </a:cubicBezTo>
                  <a:lnTo>
                    <a:pt x="6647" y="2195"/>
                  </a:lnTo>
                  <a:cubicBezTo>
                    <a:pt x="6471" y="2741"/>
                    <a:pt x="6141" y="3249"/>
                    <a:pt x="6014" y="3801"/>
                  </a:cubicBezTo>
                  <a:cubicBezTo>
                    <a:pt x="6009" y="3838"/>
                    <a:pt x="6020" y="3878"/>
                    <a:pt x="6046" y="3907"/>
                  </a:cubicBezTo>
                  <a:cubicBezTo>
                    <a:pt x="5986" y="4029"/>
                    <a:pt x="5925" y="4150"/>
                    <a:pt x="5864" y="4271"/>
                  </a:cubicBezTo>
                  <a:cubicBezTo>
                    <a:pt x="6170" y="3038"/>
                    <a:pt x="5570" y="1468"/>
                    <a:pt x="5365" y="359"/>
                  </a:cubicBezTo>
                  <a:cubicBezTo>
                    <a:pt x="5356" y="308"/>
                    <a:pt x="5311" y="285"/>
                    <a:pt x="5266" y="285"/>
                  </a:cubicBezTo>
                  <a:cubicBezTo>
                    <a:pt x="5208" y="285"/>
                    <a:pt x="5149" y="322"/>
                    <a:pt x="5157" y="388"/>
                  </a:cubicBezTo>
                  <a:cubicBezTo>
                    <a:pt x="5336" y="1806"/>
                    <a:pt x="5925" y="3336"/>
                    <a:pt x="5342" y="4716"/>
                  </a:cubicBezTo>
                  <a:cubicBezTo>
                    <a:pt x="4741" y="6130"/>
                    <a:pt x="3127" y="7435"/>
                    <a:pt x="2077" y="8558"/>
                  </a:cubicBezTo>
                  <a:cubicBezTo>
                    <a:pt x="1034" y="9670"/>
                    <a:pt x="316" y="10796"/>
                    <a:pt x="105" y="12080"/>
                  </a:cubicBezTo>
                  <a:cubicBezTo>
                    <a:pt x="96" y="12101"/>
                    <a:pt x="82" y="12118"/>
                    <a:pt x="73" y="12135"/>
                  </a:cubicBezTo>
                  <a:cubicBezTo>
                    <a:pt x="53" y="12170"/>
                    <a:pt x="61" y="12213"/>
                    <a:pt x="90" y="12239"/>
                  </a:cubicBezTo>
                  <a:cubicBezTo>
                    <a:pt x="1" y="12923"/>
                    <a:pt x="44" y="13654"/>
                    <a:pt x="278" y="14454"/>
                  </a:cubicBezTo>
                  <a:cubicBezTo>
                    <a:pt x="301" y="14531"/>
                    <a:pt x="373" y="14580"/>
                    <a:pt x="448" y="14580"/>
                  </a:cubicBezTo>
                  <a:cubicBezTo>
                    <a:pt x="476" y="14580"/>
                    <a:pt x="505" y="14573"/>
                    <a:pt x="532" y="14557"/>
                  </a:cubicBezTo>
                  <a:cubicBezTo>
                    <a:pt x="1638" y="13922"/>
                    <a:pt x="2680" y="13183"/>
                    <a:pt x="3644" y="12349"/>
                  </a:cubicBezTo>
                  <a:cubicBezTo>
                    <a:pt x="3696" y="12349"/>
                    <a:pt x="3745" y="12320"/>
                    <a:pt x="3768" y="12271"/>
                  </a:cubicBezTo>
                  <a:lnTo>
                    <a:pt x="3783" y="12239"/>
                  </a:lnTo>
                  <a:cubicBezTo>
                    <a:pt x="4825" y="11318"/>
                    <a:pt x="5789" y="10314"/>
                    <a:pt x="6661" y="9231"/>
                  </a:cubicBezTo>
                  <a:cubicBezTo>
                    <a:pt x="7316" y="8428"/>
                    <a:pt x="7882" y="7557"/>
                    <a:pt x="8434" y="6676"/>
                  </a:cubicBezTo>
                  <a:cubicBezTo>
                    <a:pt x="8466" y="6664"/>
                    <a:pt x="8489" y="6638"/>
                    <a:pt x="8506" y="6610"/>
                  </a:cubicBezTo>
                  <a:cubicBezTo>
                    <a:pt x="8526" y="6563"/>
                    <a:pt x="8543" y="6517"/>
                    <a:pt x="8564" y="6471"/>
                  </a:cubicBezTo>
                  <a:cubicBezTo>
                    <a:pt x="8607" y="6399"/>
                    <a:pt x="8653" y="6332"/>
                    <a:pt x="8696" y="6263"/>
                  </a:cubicBezTo>
                  <a:cubicBezTo>
                    <a:pt x="9372" y="5172"/>
                    <a:pt x="10362" y="4502"/>
                    <a:pt x="11064" y="3463"/>
                  </a:cubicBezTo>
                  <a:cubicBezTo>
                    <a:pt x="11546" y="2750"/>
                    <a:pt x="10613" y="1996"/>
                    <a:pt x="10050" y="1849"/>
                  </a:cubicBezTo>
                  <a:cubicBezTo>
                    <a:pt x="10013" y="1839"/>
                    <a:pt x="9970" y="1835"/>
                    <a:pt x="9922" y="1835"/>
                  </a:cubicBezTo>
                  <a:cubicBezTo>
                    <a:pt x="9665" y="1835"/>
                    <a:pt x="9283" y="1963"/>
                    <a:pt x="9112" y="2051"/>
                  </a:cubicBezTo>
                  <a:cubicBezTo>
                    <a:pt x="8957" y="2131"/>
                    <a:pt x="8802" y="2167"/>
                    <a:pt x="8648" y="2167"/>
                  </a:cubicBezTo>
                  <a:cubicBezTo>
                    <a:pt x="8348" y="2167"/>
                    <a:pt x="8052" y="2031"/>
                    <a:pt x="7764" y="1823"/>
                  </a:cubicBezTo>
                  <a:cubicBezTo>
                    <a:pt x="7799" y="1667"/>
                    <a:pt x="7839" y="1514"/>
                    <a:pt x="7868" y="1355"/>
                  </a:cubicBezTo>
                  <a:cubicBezTo>
                    <a:pt x="7893" y="1238"/>
                    <a:pt x="7802" y="1152"/>
                    <a:pt x="7707" y="1152"/>
                  </a:cubicBezTo>
                  <a:cubicBezTo>
                    <a:pt x="7657" y="1152"/>
                    <a:pt x="7606" y="1175"/>
                    <a:pt x="7571" y="1231"/>
                  </a:cubicBezTo>
                  <a:cubicBezTo>
                    <a:pt x="7510" y="1326"/>
                    <a:pt x="7461" y="1427"/>
                    <a:pt x="7400" y="1523"/>
                  </a:cubicBezTo>
                  <a:cubicBezTo>
                    <a:pt x="6898" y="1052"/>
                    <a:pt x="6433" y="440"/>
                    <a:pt x="6040" y="50"/>
                  </a:cubicBezTo>
                  <a:cubicBezTo>
                    <a:pt x="6005" y="15"/>
                    <a:pt x="5965" y="1"/>
                    <a:pt x="592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949" name="Google Shape;8949;p57"/>
            <p:cNvSpPr/>
            <p:nvPr/>
          </p:nvSpPr>
          <p:spPr>
            <a:xfrm>
              <a:off x="4490450" y="4030275"/>
              <a:ext cx="166950" cy="327500"/>
            </a:xfrm>
            <a:custGeom>
              <a:rect b="b" l="l" r="r" t="t"/>
              <a:pathLst>
                <a:path extrusionOk="0" h="13100" w="6678">
                  <a:moveTo>
                    <a:pt x="5313" y="627"/>
                  </a:moveTo>
                  <a:cubicBezTo>
                    <a:pt x="5708" y="988"/>
                    <a:pt x="5962" y="1620"/>
                    <a:pt x="6066" y="2212"/>
                  </a:cubicBezTo>
                  <a:cubicBezTo>
                    <a:pt x="6045" y="2201"/>
                    <a:pt x="6022" y="2196"/>
                    <a:pt x="5999" y="2196"/>
                  </a:cubicBezTo>
                  <a:cubicBezTo>
                    <a:pt x="5963" y="2196"/>
                    <a:pt x="5927" y="2209"/>
                    <a:pt x="5899" y="2235"/>
                  </a:cubicBezTo>
                  <a:cubicBezTo>
                    <a:pt x="5437" y="2692"/>
                    <a:pt x="4998" y="3174"/>
                    <a:pt x="4582" y="3673"/>
                  </a:cubicBezTo>
                  <a:cubicBezTo>
                    <a:pt x="4929" y="3000"/>
                    <a:pt x="5246" y="2310"/>
                    <a:pt x="5529" y="1600"/>
                  </a:cubicBezTo>
                  <a:cubicBezTo>
                    <a:pt x="5573" y="1492"/>
                    <a:pt x="5473" y="1411"/>
                    <a:pt x="5375" y="1411"/>
                  </a:cubicBezTo>
                  <a:cubicBezTo>
                    <a:pt x="5338" y="1411"/>
                    <a:pt x="5301" y="1423"/>
                    <a:pt x="5272" y="1450"/>
                  </a:cubicBezTo>
                  <a:cubicBezTo>
                    <a:pt x="5024" y="1693"/>
                    <a:pt x="4802" y="1955"/>
                    <a:pt x="4571" y="2212"/>
                  </a:cubicBezTo>
                  <a:cubicBezTo>
                    <a:pt x="4836" y="1693"/>
                    <a:pt x="5085" y="1167"/>
                    <a:pt x="5313" y="627"/>
                  </a:cubicBezTo>
                  <a:close/>
                  <a:moveTo>
                    <a:pt x="4610" y="335"/>
                  </a:moveTo>
                  <a:cubicBezTo>
                    <a:pt x="4766" y="335"/>
                    <a:pt x="4909" y="371"/>
                    <a:pt x="5041" y="437"/>
                  </a:cubicBezTo>
                  <a:cubicBezTo>
                    <a:pt x="4002" y="1577"/>
                    <a:pt x="3145" y="2842"/>
                    <a:pt x="2172" y="4037"/>
                  </a:cubicBezTo>
                  <a:cubicBezTo>
                    <a:pt x="2966" y="3061"/>
                    <a:pt x="3462" y="1600"/>
                    <a:pt x="4126" y="443"/>
                  </a:cubicBezTo>
                  <a:cubicBezTo>
                    <a:pt x="4298" y="369"/>
                    <a:pt x="4460" y="335"/>
                    <a:pt x="4610" y="335"/>
                  </a:cubicBezTo>
                  <a:close/>
                  <a:moveTo>
                    <a:pt x="6107" y="2495"/>
                  </a:moveTo>
                  <a:cubicBezTo>
                    <a:pt x="6121" y="2648"/>
                    <a:pt x="6127" y="2801"/>
                    <a:pt x="6121" y="2957"/>
                  </a:cubicBezTo>
                  <a:cubicBezTo>
                    <a:pt x="6115" y="3078"/>
                    <a:pt x="6084" y="3203"/>
                    <a:pt x="6069" y="3324"/>
                  </a:cubicBezTo>
                  <a:cubicBezTo>
                    <a:pt x="5411" y="4066"/>
                    <a:pt x="4799" y="4837"/>
                    <a:pt x="4210" y="5628"/>
                  </a:cubicBezTo>
                  <a:cubicBezTo>
                    <a:pt x="4834" y="4580"/>
                    <a:pt x="5457" y="3532"/>
                    <a:pt x="6107" y="2495"/>
                  </a:cubicBezTo>
                  <a:close/>
                  <a:moveTo>
                    <a:pt x="5806" y="4611"/>
                  </a:moveTo>
                  <a:lnTo>
                    <a:pt x="5806" y="4611"/>
                  </a:lnTo>
                  <a:cubicBezTo>
                    <a:pt x="5711" y="4941"/>
                    <a:pt x="5604" y="5267"/>
                    <a:pt x="5486" y="5587"/>
                  </a:cubicBezTo>
                  <a:cubicBezTo>
                    <a:pt x="5076" y="6173"/>
                    <a:pt x="4675" y="6759"/>
                    <a:pt x="4285" y="7354"/>
                  </a:cubicBezTo>
                  <a:cubicBezTo>
                    <a:pt x="4793" y="6442"/>
                    <a:pt x="5304" y="5529"/>
                    <a:pt x="5806" y="4611"/>
                  </a:cubicBezTo>
                  <a:close/>
                  <a:moveTo>
                    <a:pt x="3494" y="879"/>
                  </a:moveTo>
                  <a:lnTo>
                    <a:pt x="3494" y="879"/>
                  </a:lnTo>
                  <a:cubicBezTo>
                    <a:pt x="3456" y="939"/>
                    <a:pt x="3428" y="1003"/>
                    <a:pt x="3396" y="1063"/>
                  </a:cubicBezTo>
                  <a:cubicBezTo>
                    <a:pt x="2449" y="2668"/>
                    <a:pt x="1638" y="4314"/>
                    <a:pt x="1063" y="6110"/>
                  </a:cubicBezTo>
                  <a:cubicBezTo>
                    <a:pt x="1047" y="6160"/>
                    <a:pt x="1087" y="6192"/>
                    <a:pt x="1128" y="6192"/>
                  </a:cubicBezTo>
                  <a:cubicBezTo>
                    <a:pt x="1155" y="6192"/>
                    <a:pt x="1182" y="6178"/>
                    <a:pt x="1193" y="6147"/>
                  </a:cubicBezTo>
                  <a:cubicBezTo>
                    <a:pt x="1349" y="5703"/>
                    <a:pt x="1519" y="5270"/>
                    <a:pt x="1701" y="4842"/>
                  </a:cubicBezTo>
                  <a:cubicBezTo>
                    <a:pt x="1722" y="4856"/>
                    <a:pt x="1747" y="4863"/>
                    <a:pt x="1771" y="4863"/>
                  </a:cubicBezTo>
                  <a:cubicBezTo>
                    <a:pt x="1806" y="4863"/>
                    <a:pt x="1842" y="4848"/>
                    <a:pt x="1866" y="4819"/>
                  </a:cubicBezTo>
                  <a:cubicBezTo>
                    <a:pt x="2411" y="4227"/>
                    <a:pt x="2902" y="3621"/>
                    <a:pt x="3387" y="2983"/>
                  </a:cubicBezTo>
                  <a:cubicBezTo>
                    <a:pt x="3840" y="2351"/>
                    <a:pt x="4317" y="1733"/>
                    <a:pt x="4808" y="1130"/>
                  </a:cubicBezTo>
                  <a:lnTo>
                    <a:pt x="4808" y="1130"/>
                  </a:lnTo>
                  <a:cubicBezTo>
                    <a:pt x="4556" y="1641"/>
                    <a:pt x="4297" y="2149"/>
                    <a:pt x="4031" y="2648"/>
                  </a:cubicBezTo>
                  <a:cubicBezTo>
                    <a:pt x="3933" y="2836"/>
                    <a:pt x="3820" y="3018"/>
                    <a:pt x="3719" y="3200"/>
                  </a:cubicBezTo>
                  <a:cubicBezTo>
                    <a:pt x="2576" y="4649"/>
                    <a:pt x="1652" y="6260"/>
                    <a:pt x="982" y="7978"/>
                  </a:cubicBezTo>
                  <a:cubicBezTo>
                    <a:pt x="940" y="8085"/>
                    <a:pt x="1042" y="8168"/>
                    <a:pt x="1137" y="8168"/>
                  </a:cubicBezTo>
                  <a:cubicBezTo>
                    <a:pt x="1186" y="8168"/>
                    <a:pt x="1233" y="8147"/>
                    <a:pt x="1259" y="8096"/>
                  </a:cubicBezTo>
                  <a:cubicBezTo>
                    <a:pt x="2105" y="6476"/>
                    <a:pt x="3087" y="4932"/>
                    <a:pt x="3973" y="3338"/>
                  </a:cubicBezTo>
                  <a:cubicBezTo>
                    <a:pt x="4135" y="3133"/>
                    <a:pt x="4294" y="2931"/>
                    <a:pt x="4458" y="2732"/>
                  </a:cubicBezTo>
                  <a:cubicBezTo>
                    <a:pt x="4733" y="2399"/>
                    <a:pt x="4873" y="2266"/>
                    <a:pt x="4922" y="2266"/>
                  </a:cubicBezTo>
                  <a:cubicBezTo>
                    <a:pt x="5102" y="2266"/>
                    <a:pt x="4032" y="4082"/>
                    <a:pt x="3887" y="4346"/>
                  </a:cubicBezTo>
                  <a:cubicBezTo>
                    <a:pt x="3690" y="4710"/>
                    <a:pt x="3480" y="5068"/>
                    <a:pt x="3269" y="5426"/>
                  </a:cubicBezTo>
                  <a:cubicBezTo>
                    <a:pt x="2455" y="6615"/>
                    <a:pt x="1733" y="7871"/>
                    <a:pt x="1037" y="9156"/>
                  </a:cubicBezTo>
                  <a:lnTo>
                    <a:pt x="1049" y="9164"/>
                  </a:lnTo>
                  <a:cubicBezTo>
                    <a:pt x="925" y="9384"/>
                    <a:pt x="798" y="9603"/>
                    <a:pt x="679" y="9828"/>
                  </a:cubicBezTo>
                  <a:cubicBezTo>
                    <a:pt x="653" y="8639"/>
                    <a:pt x="806" y="7377"/>
                    <a:pt x="901" y="6780"/>
                  </a:cubicBezTo>
                  <a:cubicBezTo>
                    <a:pt x="1219" y="4828"/>
                    <a:pt x="1883" y="2227"/>
                    <a:pt x="3494" y="879"/>
                  </a:cubicBezTo>
                  <a:close/>
                  <a:moveTo>
                    <a:pt x="5381" y="3053"/>
                  </a:moveTo>
                  <a:lnTo>
                    <a:pt x="5381" y="3053"/>
                  </a:lnTo>
                  <a:cubicBezTo>
                    <a:pt x="3828" y="5524"/>
                    <a:pt x="2378" y="8054"/>
                    <a:pt x="959" y="10602"/>
                  </a:cubicBezTo>
                  <a:cubicBezTo>
                    <a:pt x="945" y="10631"/>
                    <a:pt x="927" y="10657"/>
                    <a:pt x="910" y="10686"/>
                  </a:cubicBezTo>
                  <a:lnTo>
                    <a:pt x="913" y="10686"/>
                  </a:lnTo>
                  <a:cubicBezTo>
                    <a:pt x="867" y="10769"/>
                    <a:pt x="818" y="10850"/>
                    <a:pt x="772" y="10934"/>
                  </a:cubicBezTo>
                  <a:cubicBezTo>
                    <a:pt x="722" y="10614"/>
                    <a:pt x="694" y="10293"/>
                    <a:pt x="682" y="9973"/>
                  </a:cubicBezTo>
                  <a:lnTo>
                    <a:pt x="682" y="9973"/>
                  </a:lnTo>
                  <a:cubicBezTo>
                    <a:pt x="713" y="10026"/>
                    <a:pt x="772" y="10063"/>
                    <a:pt x="830" y="10063"/>
                  </a:cubicBezTo>
                  <a:cubicBezTo>
                    <a:pt x="875" y="10063"/>
                    <a:pt x="919" y="10041"/>
                    <a:pt x="948" y="9987"/>
                  </a:cubicBezTo>
                  <a:cubicBezTo>
                    <a:pt x="2203" y="7633"/>
                    <a:pt x="4248" y="4853"/>
                    <a:pt x="5381" y="3053"/>
                  </a:cubicBezTo>
                  <a:close/>
                  <a:moveTo>
                    <a:pt x="4758" y="7299"/>
                  </a:moveTo>
                  <a:lnTo>
                    <a:pt x="4758" y="7299"/>
                  </a:lnTo>
                  <a:cubicBezTo>
                    <a:pt x="4138" y="8671"/>
                    <a:pt x="3462" y="10166"/>
                    <a:pt x="2472" y="10989"/>
                  </a:cubicBezTo>
                  <a:cubicBezTo>
                    <a:pt x="3122" y="9883"/>
                    <a:pt x="3786" y="8783"/>
                    <a:pt x="4481" y="7706"/>
                  </a:cubicBezTo>
                  <a:cubicBezTo>
                    <a:pt x="4571" y="7568"/>
                    <a:pt x="4666" y="7438"/>
                    <a:pt x="4758" y="7299"/>
                  </a:cubicBezTo>
                  <a:close/>
                  <a:moveTo>
                    <a:pt x="4111" y="0"/>
                  </a:moveTo>
                  <a:cubicBezTo>
                    <a:pt x="4067" y="0"/>
                    <a:pt x="4024" y="20"/>
                    <a:pt x="3993" y="67"/>
                  </a:cubicBezTo>
                  <a:cubicBezTo>
                    <a:pt x="3976" y="96"/>
                    <a:pt x="3962" y="125"/>
                    <a:pt x="3944" y="151"/>
                  </a:cubicBezTo>
                  <a:cubicBezTo>
                    <a:pt x="1880" y="688"/>
                    <a:pt x="1008" y="4577"/>
                    <a:pt x="659" y="6173"/>
                  </a:cubicBezTo>
                  <a:cubicBezTo>
                    <a:pt x="359" y="7550"/>
                    <a:pt x="1" y="9762"/>
                    <a:pt x="509" y="11416"/>
                  </a:cubicBezTo>
                  <a:cubicBezTo>
                    <a:pt x="474" y="11494"/>
                    <a:pt x="503" y="11584"/>
                    <a:pt x="578" y="11624"/>
                  </a:cubicBezTo>
                  <a:cubicBezTo>
                    <a:pt x="795" y="12219"/>
                    <a:pt x="1132" y="12730"/>
                    <a:pt x="1643" y="13082"/>
                  </a:cubicBezTo>
                  <a:cubicBezTo>
                    <a:pt x="1664" y="13093"/>
                    <a:pt x="1686" y="13099"/>
                    <a:pt x="1708" y="13099"/>
                  </a:cubicBezTo>
                  <a:cubicBezTo>
                    <a:pt x="1731" y="13099"/>
                    <a:pt x="1753" y="13093"/>
                    <a:pt x="1773" y="13082"/>
                  </a:cubicBezTo>
                  <a:cubicBezTo>
                    <a:pt x="2111" y="12816"/>
                    <a:pt x="2463" y="12577"/>
                    <a:pt x="2833" y="12360"/>
                  </a:cubicBezTo>
                  <a:cubicBezTo>
                    <a:pt x="2884" y="12328"/>
                    <a:pt x="2853" y="12257"/>
                    <a:pt x="2805" y="12257"/>
                  </a:cubicBezTo>
                  <a:cubicBezTo>
                    <a:pt x="2796" y="12257"/>
                    <a:pt x="2787" y="12260"/>
                    <a:pt x="2778" y="12265"/>
                  </a:cubicBezTo>
                  <a:cubicBezTo>
                    <a:pt x="2454" y="12449"/>
                    <a:pt x="2177" y="12532"/>
                    <a:pt x="1941" y="12532"/>
                  </a:cubicBezTo>
                  <a:cubicBezTo>
                    <a:pt x="1391" y="12532"/>
                    <a:pt x="1065" y="12082"/>
                    <a:pt x="881" y="11431"/>
                  </a:cubicBezTo>
                  <a:cubicBezTo>
                    <a:pt x="2357" y="8825"/>
                    <a:pt x="3954" y="6320"/>
                    <a:pt x="5898" y="4031"/>
                  </a:cubicBezTo>
                  <a:lnTo>
                    <a:pt x="5898" y="4031"/>
                  </a:lnTo>
                  <a:cubicBezTo>
                    <a:pt x="4387" y="5812"/>
                    <a:pt x="3160" y="8413"/>
                    <a:pt x="2053" y="10743"/>
                  </a:cubicBezTo>
                  <a:cubicBezTo>
                    <a:pt x="1874" y="10922"/>
                    <a:pt x="1808" y="11064"/>
                    <a:pt x="1845" y="11176"/>
                  </a:cubicBezTo>
                  <a:cubicBezTo>
                    <a:pt x="1710" y="11462"/>
                    <a:pt x="1577" y="11748"/>
                    <a:pt x="1444" y="12019"/>
                  </a:cubicBezTo>
                  <a:cubicBezTo>
                    <a:pt x="1373" y="12165"/>
                    <a:pt x="1493" y="12296"/>
                    <a:pt x="1613" y="12296"/>
                  </a:cubicBezTo>
                  <a:cubicBezTo>
                    <a:pt x="1667" y="12296"/>
                    <a:pt x="1722" y="12269"/>
                    <a:pt x="1759" y="12204"/>
                  </a:cubicBezTo>
                  <a:cubicBezTo>
                    <a:pt x="1958" y="11858"/>
                    <a:pt x="2163" y="11520"/>
                    <a:pt x="2365" y="11176"/>
                  </a:cubicBezTo>
                  <a:cubicBezTo>
                    <a:pt x="2383" y="11272"/>
                    <a:pt x="2467" y="11332"/>
                    <a:pt x="2556" y="11332"/>
                  </a:cubicBezTo>
                  <a:cubicBezTo>
                    <a:pt x="2593" y="11332"/>
                    <a:pt x="2631" y="11321"/>
                    <a:pt x="2665" y="11298"/>
                  </a:cubicBezTo>
                  <a:lnTo>
                    <a:pt x="2665" y="11298"/>
                  </a:lnTo>
                  <a:cubicBezTo>
                    <a:pt x="2512" y="11532"/>
                    <a:pt x="2365" y="11771"/>
                    <a:pt x="2206" y="11999"/>
                  </a:cubicBezTo>
                  <a:cubicBezTo>
                    <a:pt x="2111" y="12137"/>
                    <a:pt x="2240" y="12268"/>
                    <a:pt x="2372" y="12268"/>
                  </a:cubicBezTo>
                  <a:cubicBezTo>
                    <a:pt x="2428" y="12268"/>
                    <a:pt x="2484" y="12244"/>
                    <a:pt x="2524" y="12187"/>
                  </a:cubicBezTo>
                  <a:cubicBezTo>
                    <a:pt x="2746" y="11864"/>
                    <a:pt x="3188" y="11127"/>
                    <a:pt x="3696" y="10172"/>
                  </a:cubicBezTo>
                  <a:cubicBezTo>
                    <a:pt x="4831" y="8581"/>
                    <a:pt x="5538" y="6300"/>
                    <a:pt x="6485" y="4802"/>
                  </a:cubicBezTo>
                  <a:cubicBezTo>
                    <a:pt x="6575" y="4660"/>
                    <a:pt x="6453" y="4534"/>
                    <a:pt x="6324" y="4534"/>
                  </a:cubicBezTo>
                  <a:cubicBezTo>
                    <a:pt x="6267" y="4534"/>
                    <a:pt x="6209" y="4559"/>
                    <a:pt x="6167" y="4617"/>
                  </a:cubicBezTo>
                  <a:cubicBezTo>
                    <a:pt x="6110" y="4695"/>
                    <a:pt x="6058" y="4773"/>
                    <a:pt x="6003" y="4851"/>
                  </a:cubicBezTo>
                  <a:cubicBezTo>
                    <a:pt x="6121" y="4458"/>
                    <a:pt x="6225" y="4072"/>
                    <a:pt x="6303" y="3702"/>
                  </a:cubicBezTo>
                  <a:cubicBezTo>
                    <a:pt x="6361" y="3592"/>
                    <a:pt x="6421" y="3488"/>
                    <a:pt x="6479" y="3382"/>
                  </a:cubicBezTo>
                  <a:cubicBezTo>
                    <a:pt x="6520" y="3295"/>
                    <a:pt x="6488" y="3191"/>
                    <a:pt x="6407" y="3145"/>
                  </a:cubicBezTo>
                  <a:cubicBezTo>
                    <a:pt x="6678" y="1384"/>
                    <a:pt x="6301" y="73"/>
                    <a:pt x="4607" y="73"/>
                  </a:cubicBezTo>
                  <a:cubicBezTo>
                    <a:pt x="4496" y="73"/>
                    <a:pt x="4379" y="79"/>
                    <a:pt x="4256" y="90"/>
                  </a:cubicBezTo>
                  <a:cubicBezTo>
                    <a:pt x="4229" y="37"/>
                    <a:pt x="4170" y="0"/>
                    <a:pt x="411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950" name="Google Shape;8950;p57"/>
            <p:cNvSpPr/>
            <p:nvPr/>
          </p:nvSpPr>
          <p:spPr>
            <a:xfrm>
              <a:off x="2233550" y="2129125"/>
              <a:ext cx="18850" cy="19225"/>
            </a:xfrm>
            <a:custGeom>
              <a:rect b="b" l="l" r="r" t="t"/>
              <a:pathLst>
                <a:path extrusionOk="0" h="769" w="754">
                  <a:moveTo>
                    <a:pt x="754" y="0"/>
                  </a:moveTo>
                  <a:lnTo>
                    <a:pt x="754" y="0"/>
                  </a:lnTo>
                  <a:cubicBezTo>
                    <a:pt x="658" y="93"/>
                    <a:pt x="563" y="188"/>
                    <a:pt x="471" y="280"/>
                  </a:cubicBezTo>
                  <a:cubicBezTo>
                    <a:pt x="312" y="442"/>
                    <a:pt x="162" y="609"/>
                    <a:pt x="0" y="768"/>
                  </a:cubicBezTo>
                  <a:cubicBezTo>
                    <a:pt x="245" y="529"/>
                    <a:pt x="497" y="272"/>
                    <a:pt x="754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951" name="Google Shape;8951;p57"/>
            <p:cNvSpPr/>
            <p:nvPr/>
          </p:nvSpPr>
          <p:spPr>
            <a:xfrm>
              <a:off x="1535825" y="2847850"/>
              <a:ext cx="14525" cy="17925"/>
            </a:xfrm>
            <a:custGeom>
              <a:rect b="b" l="l" r="r" t="t"/>
              <a:pathLst>
                <a:path extrusionOk="0" h="717" w="581">
                  <a:moveTo>
                    <a:pt x="581" y="0"/>
                  </a:moveTo>
                  <a:cubicBezTo>
                    <a:pt x="387" y="234"/>
                    <a:pt x="194" y="474"/>
                    <a:pt x="0" y="716"/>
                  </a:cubicBezTo>
                  <a:lnTo>
                    <a:pt x="581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952" name="Google Shape;8952;p57"/>
            <p:cNvSpPr/>
            <p:nvPr/>
          </p:nvSpPr>
          <p:spPr>
            <a:xfrm>
              <a:off x="1637725" y="3318000"/>
              <a:ext cx="22850" cy="21675"/>
            </a:xfrm>
            <a:custGeom>
              <a:rect b="b" l="l" r="r" t="t"/>
              <a:pathLst>
                <a:path extrusionOk="0" h="867" w="914">
                  <a:moveTo>
                    <a:pt x="913" y="0"/>
                  </a:moveTo>
                  <a:cubicBezTo>
                    <a:pt x="598" y="286"/>
                    <a:pt x="292" y="575"/>
                    <a:pt x="1" y="866"/>
                  </a:cubicBezTo>
                  <a:cubicBezTo>
                    <a:pt x="177" y="716"/>
                    <a:pt x="356" y="563"/>
                    <a:pt x="535" y="413"/>
                  </a:cubicBezTo>
                  <a:cubicBezTo>
                    <a:pt x="659" y="274"/>
                    <a:pt x="786" y="139"/>
                    <a:pt x="913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953" name="Google Shape;8953;p57"/>
            <p:cNvSpPr/>
            <p:nvPr/>
          </p:nvSpPr>
          <p:spPr>
            <a:xfrm>
              <a:off x="1580550" y="3339650"/>
              <a:ext cx="57200" cy="68650"/>
            </a:xfrm>
            <a:custGeom>
              <a:rect b="b" l="l" r="r" t="t"/>
              <a:pathLst>
                <a:path extrusionOk="0" h="2746" w="2288">
                  <a:moveTo>
                    <a:pt x="2288" y="0"/>
                  </a:moveTo>
                  <a:cubicBezTo>
                    <a:pt x="1404" y="748"/>
                    <a:pt x="570" y="1519"/>
                    <a:pt x="39" y="2598"/>
                  </a:cubicBezTo>
                  <a:cubicBezTo>
                    <a:pt x="1" y="2674"/>
                    <a:pt x="69" y="2746"/>
                    <a:pt x="134" y="2746"/>
                  </a:cubicBezTo>
                  <a:cubicBezTo>
                    <a:pt x="163" y="2746"/>
                    <a:pt x="191" y="2731"/>
                    <a:pt x="209" y="2697"/>
                  </a:cubicBezTo>
                  <a:cubicBezTo>
                    <a:pt x="697" y="1755"/>
                    <a:pt x="1433" y="858"/>
                    <a:pt x="228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954" name="Google Shape;8954;p57"/>
            <p:cNvSpPr/>
            <p:nvPr/>
          </p:nvSpPr>
          <p:spPr>
            <a:xfrm>
              <a:off x="1583350" y="3416000"/>
              <a:ext cx="9150" cy="13450"/>
            </a:xfrm>
            <a:custGeom>
              <a:rect b="b" l="l" r="r" t="t"/>
              <a:pathLst>
                <a:path extrusionOk="0" h="538" w="366">
                  <a:moveTo>
                    <a:pt x="348" y="1"/>
                  </a:moveTo>
                  <a:cubicBezTo>
                    <a:pt x="247" y="139"/>
                    <a:pt x="140" y="269"/>
                    <a:pt x="45" y="411"/>
                  </a:cubicBezTo>
                  <a:cubicBezTo>
                    <a:pt x="1" y="475"/>
                    <a:pt x="62" y="538"/>
                    <a:pt x="123" y="538"/>
                  </a:cubicBezTo>
                  <a:cubicBezTo>
                    <a:pt x="150" y="538"/>
                    <a:pt x="177" y="526"/>
                    <a:pt x="195" y="497"/>
                  </a:cubicBezTo>
                  <a:cubicBezTo>
                    <a:pt x="366" y="237"/>
                    <a:pt x="314" y="364"/>
                    <a:pt x="366" y="32"/>
                  </a:cubicBezTo>
                  <a:cubicBezTo>
                    <a:pt x="366" y="18"/>
                    <a:pt x="360" y="6"/>
                    <a:pt x="34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955" name="Google Shape;8955;p57"/>
            <p:cNvSpPr/>
            <p:nvPr/>
          </p:nvSpPr>
          <p:spPr>
            <a:xfrm>
              <a:off x="989675" y="1551075"/>
              <a:ext cx="1615425" cy="1865375"/>
            </a:xfrm>
            <a:custGeom>
              <a:rect b="b" l="l" r="r" t="t"/>
              <a:pathLst>
                <a:path extrusionOk="0" h="74615" w="64617">
                  <a:moveTo>
                    <a:pt x="11291" y="720"/>
                  </a:moveTo>
                  <a:cubicBezTo>
                    <a:pt x="11481" y="783"/>
                    <a:pt x="11676" y="855"/>
                    <a:pt x="11883" y="944"/>
                  </a:cubicBezTo>
                  <a:cubicBezTo>
                    <a:pt x="11901" y="950"/>
                    <a:pt x="11918" y="962"/>
                    <a:pt x="11938" y="970"/>
                  </a:cubicBezTo>
                  <a:cubicBezTo>
                    <a:pt x="11525" y="1198"/>
                    <a:pt x="11136" y="1467"/>
                    <a:pt x="10775" y="1773"/>
                  </a:cubicBezTo>
                  <a:cubicBezTo>
                    <a:pt x="10997" y="1447"/>
                    <a:pt x="11170" y="1092"/>
                    <a:pt x="11291" y="720"/>
                  </a:cubicBezTo>
                  <a:close/>
                  <a:moveTo>
                    <a:pt x="8786" y="696"/>
                  </a:moveTo>
                  <a:lnTo>
                    <a:pt x="8783" y="699"/>
                  </a:lnTo>
                  <a:cubicBezTo>
                    <a:pt x="8277" y="1253"/>
                    <a:pt x="7841" y="1845"/>
                    <a:pt x="7426" y="2466"/>
                  </a:cubicBezTo>
                  <a:cubicBezTo>
                    <a:pt x="7680" y="1657"/>
                    <a:pt x="8116" y="1022"/>
                    <a:pt x="8786" y="696"/>
                  </a:cubicBezTo>
                  <a:close/>
                  <a:moveTo>
                    <a:pt x="13024" y="1504"/>
                  </a:moveTo>
                  <a:cubicBezTo>
                    <a:pt x="13182" y="1591"/>
                    <a:pt x="13341" y="1683"/>
                    <a:pt x="13497" y="1776"/>
                  </a:cubicBezTo>
                  <a:cubicBezTo>
                    <a:pt x="13122" y="2085"/>
                    <a:pt x="12755" y="2405"/>
                    <a:pt x="12406" y="2734"/>
                  </a:cubicBezTo>
                  <a:cubicBezTo>
                    <a:pt x="12648" y="2345"/>
                    <a:pt x="12856" y="1932"/>
                    <a:pt x="13024" y="1504"/>
                  </a:cubicBezTo>
                  <a:close/>
                  <a:moveTo>
                    <a:pt x="9998" y="1502"/>
                  </a:moveTo>
                  <a:lnTo>
                    <a:pt x="9998" y="1502"/>
                  </a:lnTo>
                  <a:cubicBezTo>
                    <a:pt x="9470" y="2137"/>
                    <a:pt x="8973" y="2798"/>
                    <a:pt x="8511" y="3485"/>
                  </a:cubicBezTo>
                  <a:cubicBezTo>
                    <a:pt x="8454" y="3537"/>
                    <a:pt x="8404" y="3592"/>
                    <a:pt x="8341" y="3647"/>
                  </a:cubicBezTo>
                  <a:lnTo>
                    <a:pt x="8303" y="3675"/>
                  </a:lnTo>
                  <a:cubicBezTo>
                    <a:pt x="8598" y="3147"/>
                    <a:pt x="8884" y="2610"/>
                    <a:pt x="9195" y="2093"/>
                  </a:cubicBezTo>
                  <a:cubicBezTo>
                    <a:pt x="9588" y="1747"/>
                    <a:pt x="9845" y="1559"/>
                    <a:pt x="9998" y="1502"/>
                  </a:cubicBezTo>
                  <a:close/>
                  <a:moveTo>
                    <a:pt x="34203" y="2004"/>
                  </a:moveTo>
                  <a:lnTo>
                    <a:pt x="34206" y="2007"/>
                  </a:lnTo>
                  <a:cubicBezTo>
                    <a:pt x="33493" y="2766"/>
                    <a:pt x="32751" y="3494"/>
                    <a:pt x="32006" y="4224"/>
                  </a:cubicBezTo>
                  <a:cubicBezTo>
                    <a:pt x="32603" y="3569"/>
                    <a:pt x="33181" y="2899"/>
                    <a:pt x="33677" y="2154"/>
                  </a:cubicBezTo>
                  <a:cubicBezTo>
                    <a:pt x="33706" y="2114"/>
                    <a:pt x="33700" y="2056"/>
                    <a:pt x="33666" y="2021"/>
                  </a:cubicBezTo>
                  <a:cubicBezTo>
                    <a:pt x="33845" y="2015"/>
                    <a:pt x="34021" y="2007"/>
                    <a:pt x="34203" y="2004"/>
                  </a:cubicBezTo>
                  <a:close/>
                  <a:moveTo>
                    <a:pt x="8898" y="1049"/>
                  </a:moveTo>
                  <a:cubicBezTo>
                    <a:pt x="8960" y="1049"/>
                    <a:pt x="8863" y="1315"/>
                    <a:pt x="8503" y="2013"/>
                  </a:cubicBezTo>
                  <a:cubicBezTo>
                    <a:pt x="8090" y="2815"/>
                    <a:pt x="7605" y="3589"/>
                    <a:pt x="7143" y="4371"/>
                  </a:cubicBezTo>
                  <a:lnTo>
                    <a:pt x="7143" y="4371"/>
                  </a:lnTo>
                  <a:cubicBezTo>
                    <a:pt x="7149" y="3988"/>
                    <a:pt x="7183" y="3608"/>
                    <a:pt x="7244" y="3234"/>
                  </a:cubicBezTo>
                  <a:cubicBezTo>
                    <a:pt x="7777" y="2451"/>
                    <a:pt x="8756" y="1049"/>
                    <a:pt x="8898" y="1049"/>
                  </a:cubicBezTo>
                  <a:close/>
                  <a:moveTo>
                    <a:pt x="9878" y="464"/>
                  </a:moveTo>
                  <a:cubicBezTo>
                    <a:pt x="9987" y="464"/>
                    <a:pt x="10095" y="469"/>
                    <a:pt x="10203" y="480"/>
                  </a:cubicBezTo>
                  <a:cubicBezTo>
                    <a:pt x="9129" y="1608"/>
                    <a:pt x="8407" y="2928"/>
                    <a:pt x="7625" y="4244"/>
                  </a:cubicBezTo>
                  <a:cubicBezTo>
                    <a:pt x="7508" y="4340"/>
                    <a:pt x="7445" y="4387"/>
                    <a:pt x="7426" y="4387"/>
                  </a:cubicBezTo>
                  <a:cubicBezTo>
                    <a:pt x="7369" y="4387"/>
                    <a:pt x="7716" y="3958"/>
                    <a:pt x="8208" y="3138"/>
                  </a:cubicBezTo>
                  <a:cubicBezTo>
                    <a:pt x="8719" y="2284"/>
                    <a:pt x="9167" y="1395"/>
                    <a:pt x="9553" y="480"/>
                  </a:cubicBezTo>
                  <a:cubicBezTo>
                    <a:pt x="9662" y="469"/>
                    <a:pt x="9770" y="464"/>
                    <a:pt x="9878" y="464"/>
                  </a:cubicBezTo>
                  <a:close/>
                  <a:moveTo>
                    <a:pt x="33455" y="2027"/>
                  </a:moveTo>
                  <a:cubicBezTo>
                    <a:pt x="32557" y="2847"/>
                    <a:pt x="31726" y="3730"/>
                    <a:pt x="30891" y="4614"/>
                  </a:cubicBezTo>
                  <a:cubicBezTo>
                    <a:pt x="31584" y="3831"/>
                    <a:pt x="32240" y="2994"/>
                    <a:pt x="32719" y="2163"/>
                  </a:cubicBezTo>
                  <a:cubicBezTo>
                    <a:pt x="32739" y="2128"/>
                    <a:pt x="32742" y="2085"/>
                    <a:pt x="32725" y="2047"/>
                  </a:cubicBezTo>
                  <a:lnTo>
                    <a:pt x="32725" y="2047"/>
                  </a:lnTo>
                  <a:lnTo>
                    <a:pt x="32727" y="2050"/>
                  </a:lnTo>
                  <a:cubicBezTo>
                    <a:pt x="32970" y="2041"/>
                    <a:pt x="33210" y="2033"/>
                    <a:pt x="33455" y="2027"/>
                  </a:cubicBezTo>
                  <a:close/>
                  <a:moveTo>
                    <a:pt x="11814" y="1320"/>
                  </a:moveTo>
                  <a:cubicBezTo>
                    <a:pt x="11199" y="1767"/>
                    <a:pt x="10500" y="3075"/>
                    <a:pt x="9834" y="3661"/>
                  </a:cubicBezTo>
                  <a:cubicBezTo>
                    <a:pt x="9548" y="3912"/>
                    <a:pt x="9066" y="4426"/>
                    <a:pt x="8653" y="4865"/>
                  </a:cubicBezTo>
                  <a:cubicBezTo>
                    <a:pt x="9224" y="4039"/>
                    <a:pt x="9851" y="3211"/>
                    <a:pt x="10001" y="3017"/>
                  </a:cubicBezTo>
                  <a:cubicBezTo>
                    <a:pt x="10521" y="2365"/>
                    <a:pt x="11130" y="1793"/>
                    <a:pt x="11814" y="1320"/>
                  </a:cubicBezTo>
                  <a:close/>
                  <a:moveTo>
                    <a:pt x="13729" y="2767"/>
                  </a:moveTo>
                  <a:cubicBezTo>
                    <a:pt x="13890" y="2767"/>
                    <a:pt x="13580" y="3384"/>
                    <a:pt x="12983" y="3981"/>
                  </a:cubicBezTo>
                  <a:cubicBezTo>
                    <a:pt x="12605" y="4360"/>
                    <a:pt x="12218" y="4723"/>
                    <a:pt x="11831" y="5090"/>
                  </a:cubicBezTo>
                  <a:cubicBezTo>
                    <a:pt x="12129" y="4599"/>
                    <a:pt x="12455" y="4129"/>
                    <a:pt x="12810" y="3675"/>
                  </a:cubicBezTo>
                  <a:cubicBezTo>
                    <a:pt x="13337" y="3015"/>
                    <a:pt x="13628" y="2767"/>
                    <a:pt x="13729" y="2767"/>
                  </a:cubicBezTo>
                  <a:close/>
                  <a:moveTo>
                    <a:pt x="27687" y="3751"/>
                  </a:moveTo>
                  <a:lnTo>
                    <a:pt x="27687" y="3751"/>
                  </a:lnTo>
                  <a:cubicBezTo>
                    <a:pt x="27514" y="3840"/>
                    <a:pt x="27346" y="3938"/>
                    <a:pt x="27184" y="4045"/>
                  </a:cubicBezTo>
                  <a:cubicBezTo>
                    <a:pt x="27164" y="4014"/>
                    <a:pt x="27132" y="3999"/>
                    <a:pt x="27098" y="3999"/>
                  </a:cubicBezTo>
                  <a:cubicBezTo>
                    <a:pt x="27075" y="3999"/>
                    <a:pt x="27052" y="4006"/>
                    <a:pt x="27031" y="4022"/>
                  </a:cubicBezTo>
                  <a:cubicBezTo>
                    <a:pt x="26538" y="4377"/>
                    <a:pt x="26157" y="4781"/>
                    <a:pt x="25781" y="5252"/>
                  </a:cubicBezTo>
                  <a:cubicBezTo>
                    <a:pt x="25582" y="4758"/>
                    <a:pt x="25848" y="4236"/>
                    <a:pt x="27254" y="3837"/>
                  </a:cubicBezTo>
                  <a:cubicBezTo>
                    <a:pt x="27395" y="3800"/>
                    <a:pt x="27540" y="3771"/>
                    <a:pt x="27687" y="3751"/>
                  </a:cubicBezTo>
                  <a:close/>
                  <a:moveTo>
                    <a:pt x="35086" y="1998"/>
                  </a:moveTo>
                  <a:cubicBezTo>
                    <a:pt x="34073" y="3098"/>
                    <a:pt x="33019" y="4181"/>
                    <a:pt x="31994" y="5275"/>
                  </a:cubicBezTo>
                  <a:cubicBezTo>
                    <a:pt x="32944" y="4250"/>
                    <a:pt x="33868" y="3219"/>
                    <a:pt x="34633" y="2001"/>
                  </a:cubicBezTo>
                  <a:cubicBezTo>
                    <a:pt x="34780" y="1998"/>
                    <a:pt x="34933" y="1998"/>
                    <a:pt x="35083" y="1998"/>
                  </a:cubicBezTo>
                  <a:close/>
                  <a:moveTo>
                    <a:pt x="29197" y="3658"/>
                  </a:moveTo>
                  <a:cubicBezTo>
                    <a:pt x="28844" y="4033"/>
                    <a:pt x="28484" y="4400"/>
                    <a:pt x="28126" y="4770"/>
                  </a:cubicBezTo>
                  <a:cubicBezTo>
                    <a:pt x="28336" y="4484"/>
                    <a:pt x="28536" y="4192"/>
                    <a:pt x="28723" y="3880"/>
                  </a:cubicBezTo>
                  <a:cubicBezTo>
                    <a:pt x="28784" y="3783"/>
                    <a:pt x="28696" y="3682"/>
                    <a:pt x="28604" y="3682"/>
                  </a:cubicBezTo>
                  <a:cubicBezTo>
                    <a:pt x="28573" y="3682"/>
                    <a:pt x="28542" y="3693"/>
                    <a:pt x="28515" y="3719"/>
                  </a:cubicBezTo>
                  <a:cubicBezTo>
                    <a:pt x="27931" y="4300"/>
                    <a:pt x="27352" y="4854"/>
                    <a:pt x="26696" y="5355"/>
                  </a:cubicBezTo>
                  <a:lnTo>
                    <a:pt x="26696" y="5355"/>
                  </a:lnTo>
                  <a:cubicBezTo>
                    <a:pt x="27239" y="4939"/>
                    <a:pt x="27685" y="4292"/>
                    <a:pt x="28169" y="3805"/>
                  </a:cubicBezTo>
                  <a:cubicBezTo>
                    <a:pt x="28198" y="3776"/>
                    <a:pt x="28212" y="3730"/>
                    <a:pt x="28201" y="3690"/>
                  </a:cubicBezTo>
                  <a:cubicBezTo>
                    <a:pt x="28533" y="3664"/>
                    <a:pt x="28868" y="3658"/>
                    <a:pt x="29197" y="3658"/>
                  </a:cubicBezTo>
                  <a:close/>
                  <a:moveTo>
                    <a:pt x="32430" y="2059"/>
                  </a:moveTo>
                  <a:cubicBezTo>
                    <a:pt x="31229" y="3086"/>
                    <a:pt x="30196" y="4273"/>
                    <a:pt x="29148" y="5451"/>
                  </a:cubicBezTo>
                  <a:cubicBezTo>
                    <a:pt x="29482" y="5012"/>
                    <a:pt x="29835" y="4588"/>
                    <a:pt x="30187" y="4166"/>
                  </a:cubicBezTo>
                  <a:lnTo>
                    <a:pt x="30187" y="4169"/>
                  </a:lnTo>
                  <a:cubicBezTo>
                    <a:pt x="30767" y="3473"/>
                    <a:pt x="31350" y="2783"/>
                    <a:pt x="31910" y="2076"/>
                  </a:cubicBezTo>
                  <a:cubicBezTo>
                    <a:pt x="32081" y="2067"/>
                    <a:pt x="32257" y="2064"/>
                    <a:pt x="32430" y="2059"/>
                  </a:cubicBezTo>
                  <a:close/>
                  <a:moveTo>
                    <a:pt x="21419" y="3285"/>
                  </a:moveTo>
                  <a:cubicBezTo>
                    <a:pt x="21443" y="3285"/>
                    <a:pt x="21467" y="3289"/>
                    <a:pt x="21491" y="3294"/>
                  </a:cubicBezTo>
                  <a:cubicBezTo>
                    <a:pt x="20847" y="4051"/>
                    <a:pt x="20227" y="4822"/>
                    <a:pt x="19615" y="5601"/>
                  </a:cubicBezTo>
                  <a:cubicBezTo>
                    <a:pt x="19583" y="5581"/>
                    <a:pt x="19554" y="5561"/>
                    <a:pt x="19522" y="5540"/>
                  </a:cubicBezTo>
                  <a:cubicBezTo>
                    <a:pt x="20028" y="4796"/>
                    <a:pt x="20530" y="4036"/>
                    <a:pt x="21168" y="3407"/>
                  </a:cubicBezTo>
                  <a:cubicBezTo>
                    <a:pt x="21253" y="3322"/>
                    <a:pt x="21336" y="3285"/>
                    <a:pt x="21419" y="3285"/>
                  </a:cubicBezTo>
                  <a:close/>
                  <a:moveTo>
                    <a:pt x="9126" y="3450"/>
                  </a:moveTo>
                  <a:cubicBezTo>
                    <a:pt x="9112" y="3473"/>
                    <a:pt x="9103" y="3491"/>
                    <a:pt x="9086" y="3517"/>
                  </a:cubicBezTo>
                  <a:cubicBezTo>
                    <a:pt x="8543" y="4371"/>
                    <a:pt x="7914" y="5171"/>
                    <a:pt x="7209" y="5901"/>
                  </a:cubicBezTo>
                  <a:cubicBezTo>
                    <a:pt x="7195" y="5771"/>
                    <a:pt x="7183" y="5639"/>
                    <a:pt x="7175" y="5506"/>
                  </a:cubicBezTo>
                  <a:cubicBezTo>
                    <a:pt x="7175" y="5506"/>
                    <a:pt x="7175" y="5506"/>
                    <a:pt x="7177" y="5503"/>
                  </a:cubicBezTo>
                  <a:cubicBezTo>
                    <a:pt x="7458" y="5102"/>
                    <a:pt x="7740" y="4703"/>
                    <a:pt x="8032" y="4313"/>
                  </a:cubicBezTo>
                  <a:cubicBezTo>
                    <a:pt x="8393" y="4031"/>
                    <a:pt x="8762" y="3745"/>
                    <a:pt x="9126" y="3450"/>
                  </a:cubicBezTo>
                  <a:close/>
                  <a:moveTo>
                    <a:pt x="46761" y="5915"/>
                  </a:moveTo>
                  <a:cubicBezTo>
                    <a:pt x="46762" y="5917"/>
                    <a:pt x="46763" y="5919"/>
                    <a:pt x="46764" y="5922"/>
                  </a:cubicBezTo>
                  <a:cubicBezTo>
                    <a:pt x="46763" y="5919"/>
                    <a:pt x="46762" y="5917"/>
                    <a:pt x="46761" y="5915"/>
                  </a:cubicBezTo>
                  <a:close/>
                  <a:moveTo>
                    <a:pt x="38568" y="2090"/>
                  </a:moveTo>
                  <a:cubicBezTo>
                    <a:pt x="39215" y="2131"/>
                    <a:pt x="39858" y="2192"/>
                    <a:pt x="40499" y="2269"/>
                  </a:cubicBezTo>
                  <a:lnTo>
                    <a:pt x="40502" y="2269"/>
                  </a:lnTo>
                  <a:cubicBezTo>
                    <a:pt x="39209" y="3499"/>
                    <a:pt x="37947" y="4752"/>
                    <a:pt x="36729" y="6054"/>
                  </a:cubicBezTo>
                  <a:cubicBezTo>
                    <a:pt x="37598" y="4793"/>
                    <a:pt x="38464" y="3551"/>
                    <a:pt x="39483" y="2402"/>
                  </a:cubicBezTo>
                  <a:cubicBezTo>
                    <a:pt x="39572" y="2302"/>
                    <a:pt x="39488" y="2174"/>
                    <a:pt x="39386" y="2174"/>
                  </a:cubicBezTo>
                  <a:cubicBezTo>
                    <a:pt x="39356" y="2174"/>
                    <a:pt x="39324" y="2185"/>
                    <a:pt x="39295" y="2212"/>
                  </a:cubicBezTo>
                  <a:cubicBezTo>
                    <a:pt x="38525" y="2925"/>
                    <a:pt x="37835" y="3687"/>
                    <a:pt x="37150" y="4481"/>
                  </a:cubicBezTo>
                  <a:cubicBezTo>
                    <a:pt x="36983" y="4677"/>
                    <a:pt x="36258" y="5309"/>
                    <a:pt x="35623" y="5872"/>
                  </a:cubicBezTo>
                  <a:cubicBezTo>
                    <a:pt x="35762" y="5685"/>
                    <a:pt x="35892" y="5512"/>
                    <a:pt x="36007" y="5373"/>
                  </a:cubicBezTo>
                  <a:cubicBezTo>
                    <a:pt x="36896" y="4319"/>
                    <a:pt x="37814" y="3251"/>
                    <a:pt x="38568" y="2090"/>
                  </a:cubicBezTo>
                  <a:close/>
                  <a:moveTo>
                    <a:pt x="27636" y="3943"/>
                  </a:moveTo>
                  <a:cubicBezTo>
                    <a:pt x="27639" y="3943"/>
                    <a:pt x="27624" y="3960"/>
                    <a:pt x="27586" y="3999"/>
                  </a:cubicBezTo>
                  <a:cubicBezTo>
                    <a:pt x="27075" y="4510"/>
                    <a:pt x="26619" y="5076"/>
                    <a:pt x="26229" y="5685"/>
                  </a:cubicBezTo>
                  <a:cubicBezTo>
                    <a:pt x="26171" y="5778"/>
                    <a:pt x="26254" y="5894"/>
                    <a:pt x="26347" y="5894"/>
                  </a:cubicBezTo>
                  <a:cubicBezTo>
                    <a:pt x="26369" y="5894"/>
                    <a:pt x="26392" y="5887"/>
                    <a:pt x="26414" y="5872"/>
                  </a:cubicBezTo>
                  <a:cubicBezTo>
                    <a:pt x="26904" y="5538"/>
                    <a:pt x="27372" y="5168"/>
                    <a:pt x="27811" y="4770"/>
                  </a:cubicBezTo>
                  <a:lnTo>
                    <a:pt x="27811" y="4770"/>
                  </a:lnTo>
                  <a:cubicBezTo>
                    <a:pt x="27742" y="4850"/>
                    <a:pt x="27669" y="4937"/>
                    <a:pt x="27586" y="5041"/>
                  </a:cubicBezTo>
                  <a:cubicBezTo>
                    <a:pt x="27280" y="5428"/>
                    <a:pt x="26936" y="5792"/>
                    <a:pt x="26613" y="6161"/>
                  </a:cubicBezTo>
                  <a:cubicBezTo>
                    <a:pt x="26350" y="5971"/>
                    <a:pt x="26096" y="5745"/>
                    <a:pt x="25926" y="5506"/>
                  </a:cubicBezTo>
                  <a:cubicBezTo>
                    <a:pt x="26142" y="5286"/>
                    <a:pt x="26362" y="5073"/>
                    <a:pt x="26587" y="4865"/>
                  </a:cubicBezTo>
                  <a:lnTo>
                    <a:pt x="26587" y="4865"/>
                  </a:lnTo>
                  <a:cubicBezTo>
                    <a:pt x="26544" y="4906"/>
                    <a:pt x="26525" y="4923"/>
                    <a:pt x="26526" y="4923"/>
                  </a:cubicBezTo>
                  <a:cubicBezTo>
                    <a:pt x="26535" y="4923"/>
                    <a:pt x="27612" y="3943"/>
                    <a:pt x="27636" y="3943"/>
                  </a:cubicBezTo>
                  <a:close/>
                  <a:moveTo>
                    <a:pt x="15235" y="2905"/>
                  </a:moveTo>
                  <a:cubicBezTo>
                    <a:pt x="15407" y="3028"/>
                    <a:pt x="15582" y="3151"/>
                    <a:pt x="15754" y="3277"/>
                  </a:cubicBezTo>
                  <a:lnTo>
                    <a:pt x="15754" y="3277"/>
                  </a:lnTo>
                  <a:lnTo>
                    <a:pt x="12546" y="6486"/>
                  </a:lnTo>
                  <a:lnTo>
                    <a:pt x="12546" y="6486"/>
                  </a:lnTo>
                  <a:cubicBezTo>
                    <a:pt x="13673" y="5356"/>
                    <a:pt x="14479" y="4316"/>
                    <a:pt x="15235" y="2905"/>
                  </a:cubicBezTo>
                  <a:close/>
                  <a:moveTo>
                    <a:pt x="28247" y="5027"/>
                  </a:moveTo>
                  <a:lnTo>
                    <a:pt x="28247" y="5027"/>
                  </a:lnTo>
                  <a:cubicBezTo>
                    <a:pt x="27886" y="5526"/>
                    <a:pt x="27534" y="6030"/>
                    <a:pt x="27185" y="6535"/>
                  </a:cubicBezTo>
                  <a:lnTo>
                    <a:pt x="27185" y="6535"/>
                  </a:lnTo>
                  <a:cubicBezTo>
                    <a:pt x="27079" y="6472"/>
                    <a:pt x="26961" y="6400"/>
                    <a:pt x="26838" y="6317"/>
                  </a:cubicBezTo>
                  <a:cubicBezTo>
                    <a:pt x="26962" y="6213"/>
                    <a:pt x="27078" y="6103"/>
                    <a:pt x="27199" y="5997"/>
                  </a:cubicBezTo>
                  <a:cubicBezTo>
                    <a:pt x="27222" y="5982"/>
                    <a:pt x="27245" y="5962"/>
                    <a:pt x="27265" y="5939"/>
                  </a:cubicBezTo>
                  <a:cubicBezTo>
                    <a:pt x="27600" y="5641"/>
                    <a:pt x="27929" y="5338"/>
                    <a:pt x="28247" y="5027"/>
                  </a:cubicBezTo>
                  <a:close/>
                  <a:moveTo>
                    <a:pt x="37855" y="2555"/>
                  </a:moveTo>
                  <a:cubicBezTo>
                    <a:pt x="37298" y="3306"/>
                    <a:pt x="36703" y="4033"/>
                    <a:pt x="36114" y="4758"/>
                  </a:cubicBezTo>
                  <a:cubicBezTo>
                    <a:pt x="35730" y="5234"/>
                    <a:pt x="35205" y="6103"/>
                    <a:pt x="34642" y="6704"/>
                  </a:cubicBezTo>
                  <a:cubicBezTo>
                    <a:pt x="35014" y="5128"/>
                    <a:pt x="36712" y="3597"/>
                    <a:pt x="37852" y="2555"/>
                  </a:cubicBezTo>
                  <a:close/>
                  <a:moveTo>
                    <a:pt x="12348" y="1164"/>
                  </a:moveTo>
                  <a:cubicBezTo>
                    <a:pt x="12461" y="1219"/>
                    <a:pt x="12576" y="1271"/>
                    <a:pt x="12689" y="1328"/>
                  </a:cubicBezTo>
                  <a:cubicBezTo>
                    <a:pt x="11410" y="2645"/>
                    <a:pt x="10301" y="4062"/>
                    <a:pt x="9308" y="5572"/>
                  </a:cubicBezTo>
                  <a:cubicBezTo>
                    <a:pt x="9100" y="5748"/>
                    <a:pt x="8892" y="5922"/>
                    <a:pt x="8696" y="6092"/>
                  </a:cubicBezTo>
                  <a:cubicBezTo>
                    <a:pt x="8140" y="6564"/>
                    <a:pt x="7834" y="6757"/>
                    <a:pt x="7704" y="6757"/>
                  </a:cubicBezTo>
                  <a:cubicBezTo>
                    <a:pt x="7459" y="6757"/>
                    <a:pt x="7849" y="6064"/>
                    <a:pt x="8378" y="5272"/>
                  </a:cubicBezTo>
                  <a:cubicBezTo>
                    <a:pt x="9836" y="4013"/>
                    <a:pt x="11378" y="2864"/>
                    <a:pt x="12348" y="1164"/>
                  </a:cubicBezTo>
                  <a:close/>
                  <a:moveTo>
                    <a:pt x="35493" y="1995"/>
                  </a:moveTo>
                  <a:cubicBezTo>
                    <a:pt x="35710" y="1995"/>
                    <a:pt x="35926" y="1998"/>
                    <a:pt x="36146" y="2001"/>
                  </a:cubicBezTo>
                  <a:lnTo>
                    <a:pt x="36149" y="2001"/>
                  </a:lnTo>
                  <a:cubicBezTo>
                    <a:pt x="34509" y="3546"/>
                    <a:pt x="32771" y="5255"/>
                    <a:pt x="31385" y="6868"/>
                  </a:cubicBezTo>
                  <a:cubicBezTo>
                    <a:pt x="32748" y="5240"/>
                    <a:pt x="34214" y="3701"/>
                    <a:pt x="35493" y="1995"/>
                  </a:cubicBezTo>
                  <a:close/>
                  <a:moveTo>
                    <a:pt x="16768" y="4028"/>
                  </a:moveTo>
                  <a:lnTo>
                    <a:pt x="17236" y="4377"/>
                  </a:lnTo>
                  <a:cubicBezTo>
                    <a:pt x="16324" y="5234"/>
                    <a:pt x="15550" y="6204"/>
                    <a:pt x="14779" y="7180"/>
                  </a:cubicBezTo>
                  <a:cubicBezTo>
                    <a:pt x="15521" y="6181"/>
                    <a:pt x="16188" y="5128"/>
                    <a:pt x="16768" y="4028"/>
                  </a:cubicBezTo>
                  <a:close/>
                  <a:moveTo>
                    <a:pt x="32234" y="2448"/>
                  </a:moveTo>
                  <a:cubicBezTo>
                    <a:pt x="31212" y="4241"/>
                    <a:pt x="29425" y="5480"/>
                    <a:pt x="28264" y="7189"/>
                  </a:cubicBezTo>
                  <a:cubicBezTo>
                    <a:pt x="28193" y="7141"/>
                    <a:pt x="28125" y="7090"/>
                    <a:pt x="28051" y="7044"/>
                  </a:cubicBezTo>
                  <a:lnTo>
                    <a:pt x="28051" y="7044"/>
                  </a:lnTo>
                  <a:cubicBezTo>
                    <a:pt x="28761" y="6311"/>
                    <a:pt x="29434" y="5552"/>
                    <a:pt x="30109" y="4787"/>
                  </a:cubicBezTo>
                  <a:cubicBezTo>
                    <a:pt x="30759" y="4048"/>
                    <a:pt x="31824" y="3167"/>
                    <a:pt x="32234" y="2448"/>
                  </a:cubicBezTo>
                  <a:close/>
                  <a:moveTo>
                    <a:pt x="16029" y="3482"/>
                  </a:moveTo>
                  <a:cubicBezTo>
                    <a:pt x="16168" y="3580"/>
                    <a:pt x="16300" y="3678"/>
                    <a:pt x="16436" y="3779"/>
                  </a:cubicBezTo>
                  <a:cubicBezTo>
                    <a:pt x="15243" y="4950"/>
                    <a:pt x="14058" y="6110"/>
                    <a:pt x="12978" y="7388"/>
                  </a:cubicBezTo>
                  <a:lnTo>
                    <a:pt x="12978" y="7388"/>
                  </a:lnTo>
                  <a:cubicBezTo>
                    <a:pt x="13837" y="6370"/>
                    <a:pt x="15192" y="4873"/>
                    <a:pt x="16029" y="3482"/>
                  </a:cubicBezTo>
                  <a:close/>
                  <a:moveTo>
                    <a:pt x="36504" y="2007"/>
                  </a:moveTo>
                  <a:cubicBezTo>
                    <a:pt x="36668" y="2010"/>
                    <a:pt x="36836" y="2010"/>
                    <a:pt x="37000" y="2015"/>
                  </a:cubicBezTo>
                  <a:cubicBezTo>
                    <a:pt x="35987" y="3098"/>
                    <a:pt x="34968" y="4178"/>
                    <a:pt x="33946" y="5255"/>
                  </a:cubicBezTo>
                  <a:cubicBezTo>
                    <a:pt x="33233" y="6005"/>
                    <a:pt x="32523" y="6762"/>
                    <a:pt x="31821" y="7521"/>
                  </a:cubicBezTo>
                  <a:cubicBezTo>
                    <a:pt x="33357" y="5682"/>
                    <a:pt x="35075" y="4002"/>
                    <a:pt x="36492" y="2056"/>
                  </a:cubicBezTo>
                  <a:cubicBezTo>
                    <a:pt x="36501" y="2039"/>
                    <a:pt x="36498" y="2021"/>
                    <a:pt x="36501" y="2007"/>
                  </a:cubicBezTo>
                  <a:close/>
                  <a:moveTo>
                    <a:pt x="30623" y="5399"/>
                  </a:moveTo>
                  <a:lnTo>
                    <a:pt x="30623" y="5399"/>
                  </a:lnTo>
                  <a:cubicBezTo>
                    <a:pt x="30196" y="5852"/>
                    <a:pt x="29797" y="6331"/>
                    <a:pt x="29425" y="6837"/>
                  </a:cubicBezTo>
                  <a:cubicBezTo>
                    <a:pt x="29200" y="7076"/>
                    <a:pt x="28969" y="7313"/>
                    <a:pt x="28749" y="7561"/>
                  </a:cubicBezTo>
                  <a:cubicBezTo>
                    <a:pt x="28669" y="7487"/>
                    <a:pt x="28576" y="7430"/>
                    <a:pt x="28493" y="7365"/>
                  </a:cubicBezTo>
                  <a:lnTo>
                    <a:pt x="28493" y="7365"/>
                  </a:lnTo>
                  <a:cubicBezTo>
                    <a:pt x="29177" y="6773"/>
                    <a:pt x="29913" y="6100"/>
                    <a:pt x="30623" y="5399"/>
                  </a:cubicBezTo>
                  <a:close/>
                  <a:moveTo>
                    <a:pt x="34792" y="5543"/>
                  </a:moveTo>
                  <a:cubicBezTo>
                    <a:pt x="34526" y="6049"/>
                    <a:pt x="34344" y="6554"/>
                    <a:pt x="34304" y="7024"/>
                  </a:cubicBezTo>
                  <a:cubicBezTo>
                    <a:pt x="34191" y="7117"/>
                    <a:pt x="34067" y="7198"/>
                    <a:pt x="33937" y="7264"/>
                  </a:cubicBezTo>
                  <a:cubicBezTo>
                    <a:pt x="33853" y="7299"/>
                    <a:pt x="33853" y="7374"/>
                    <a:pt x="33894" y="7428"/>
                  </a:cubicBezTo>
                  <a:lnTo>
                    <a:pt x="33894" y="7428"/>
                  </a:lnTo>
                  <a:cubicBezTo>
                    <a:pt x="33869" y="7427"/>
                    <a:pt x="33843" y="7427"/>
                    <a:pt x="33818" y="7427"/>
                  </a:cubicBezTo>
                  <a:cubicBezTo>
                    <a:pt x="33522" y="7427"/>
                    <a:pt x="33230" y="7502"/>
                    <a:pt x="32973" y="7645"/>
                  </a:cubicBezTo>
                  <a:cubicBezTo>
                    <a:pt x="33585" y="6938"/>
                    <a:pt x="34194" y="6245"/>
                    <a:pt x="34792" y="5543"/>
                  </a:cubicBezTo>
                  <a:close/>
                  <a:moveTo>
                    <a:pt x="40886" y="2316"/>
                  </a:moveTo>
                  <a:cubicBezTo>
                    <a:pt x="40981" y="2327"/>
                    <a:pt x="41080" y="2339"/>
                    <a:pt x="41178" y="2353"/>
                  </a:cubicBezTo>
                  <a:lnTo>
                    <a:pt x="41181" y="2353"/>
                  </a:lnTo>
                  <a:cubicBezTo>
                    <a:pt x="39431" y="4134"/>
                    <a:pt x="37713" y="5945"/>
                    <a:pt x="36027" y="7781"/>
                  </a:cubicBezTo>
                  <a:cubicBezTo>
                    <a:pt x="36934" y="6791"/>
                    <a:pt x="38559" y="4824"/>
                    <a:pt x="40032" y="3222"/>
                  </a:cubicBezTo>
                  <a:cubicBezTo>
                    <a:pt x="40268" y="3107"/>
                    <a:pt x="40392" y="2974"/>
                    <a:pt x="40401" y="2821"/>
                  </a:cubicBezTo>
                  <a:cubicBezTo>
                    <a:pt x="40566" y="2645"/>
                    <a:pt x="40727" y="2477"/>
                    <a:pt x="40886" y="2316"/>
                  </a:cubicBezTo>
                  <a:close/>
                  <a:moveTo>
                    <a:pt x="38770" y="2801"/>
                  </a:moveTo>
                  <a:cubicBezTo>
                    <a:pt x="37376" y="4374"/>
                    <a:pt x="36310" y="6236"/>
                    <a:pt x="35060" y="7922"/>
                  </a:cubicBezTo>
                  <a:cubicBezTo>
                    <a:pt x="34965" y="7824"/>
                    <a:pt x="34855" y="7737"/>
                    <a:pt x="34734" y="7671"/>
                  </a:cubicBezTo>
                  <a:cubicBezTo>
                    <a:pt x="34541" y="7564"/>
                    <a:pt x="34330" y="7492"/>
                    <a:pt x="34110" y="7457"/>
                  </a:cubicBezTo>
                  <a:cubicBezTo>
                    <a:pt x="34174" y="7426"/>
                    <a:pt x="34234" y="7388"/>
                    <a:pt x="34295" y="7348"/>
                  </a:cubicBezTo>
                  <a:lnTo>
                    <a:pt x="34298" y="7351"/>
                  </a:lnTo>
                  <a:lnTo>
                    <a:pt x="34298" y="7371"/>
                  </a:lnTo>
                  <a:cubicBezTo>
                    <a:pt x="34304" y="7454"/>
                    <a:pt x="34363" y="7502"/>
                    <a:pt x="34429" y="7502"/>
                  </a:cubicBezTo>
                  <a:cubicBezTo>
                    <a:pt x="34462" y="7502"/>
                    <a:pt x="34496" y="7491"/>
                    <a:pt x="34526" y="7466"/>
                  </a:cubicBezTo>
                  <a:cubicBezTo>
                    <a:pt x="36192" y="6155"/>
                    <a:pt x="37615" y="4103"/>
                    <a:pt x="38770" y="2801"/>
                  </a:cubicBezTo>
                  <a:close/>
                  <a:moveTo>
                    <a:pt x="41735" y="2443"/>
                  </a:moveTo>
                  <a:lnTo>
                    <a:pt x="41735" y="2446"/>
                  </a:lnTo>
                  <a:cubicBezTo>
                    <a:pt x="41911" y="2474"/>
                    <a:pt x="42087" y="2498"/>
                    <a:pt x="42260" y="2529"/>
                  </a:cubicBezTo>
                  <a:cubicBezTo>
                    <a:pt x="42304" y="2538"/>
                    <a:pt x="42347" y="2552"/>
                    <a:pt x="42390" y="2561"/>
                  </a:cubicBezTo>
                  <a:cubicBezTo>
                    <a:pt x="42249" y="2717"/>
                    <a:pt x="42116" y="2876"/>
                    <a:pt x="41977" y="3032"/>
                  </a:cubicBezTo>
                  <a:cubicBezTo>
                    <a:pt x="41957" y="3016"/>
                    <a:pt x="41935" y="3008"/>
                    <a:pt x="41912" y="3008"/>
                  </a:cubicBezTo>
                  <a:cubicBezTo>
                    <a:pt x="41800" y="3008"/>
                    <a:pt x="41658" y="3203"/>
                    <a:pt x="41490" y="3592"/>
                  </a:cubicBezTo>
                  <a:cubicBezTo>
                    <a:pt x="41149" y="3984"/>
                    <a:pt x="40814" y="4380"/>
                    <a:pt x="40479" y="4778"/>
                  </a:cubicBezTo>
                  <a:cubicBezTo>
                    <a:pt x="40433" y="4827"/>
                    <a:pt x="40390" y="4882"/>
                    <a:pt x="40343" y="4931"/>
                  </a:cubicBezTo>
                  <a:cubicBezTo>
                    <a:pt x="39593" y="5774"/>
                    <a:pt x="38805" y="6583"/>
                    <a:pt x="38008" y="7379"/>
                  </a:cubicBezTo>
                  <a:cubicBezTo>
                    <a:pt x="37754" y="7628"/>
                    <a:pt x="37494" y="7867"/>
                    <a:pt x="37237" y="8110"/>
                  </a:cubicBezTo>
                  <a:cubicBezTo>
                    <a:pt x="37442" y="7818"/>
                    <a:pt x="37638" y="7521"/>
                    <a:pt x="37837" y="7244"/>
                  </a:cubicBezTo>
                  <a:cubicBezTo>
                    <a:pt x="39059" y="5526"/>
                    <a:pt x="40690" y="4264"/>
                    <a:pt x="41735" y="2443"/>
                  </a:cubicBezTo>
                  <a:close/>
                  <a:moveTo>
                    <a:pt x="15183" y="4334"/>
                  </a:moveTo>
                  <a:cubicBezTo>
                    <a:pt x="14124" y="5393"/>
                    <a:pt x="13214" y="6869"/>
                    <a:pt x="12380" y="8171"/>
                  </a:cubicBezTo>
                  <a:cubicBezTo>
                    <a:pt x="12210" y="7986"/>
                    <a:pt x="12072" y="7773"/>
                    <a:pt x="11977" y="7540"/>
                  </a:cubicBezTo>
                  <a:lnTo>
                    <a:pt x="11977" y="7540"/>
                  </a:lnTo>
                  <a:lnTo>
                    <a:pt x="15183" y="4334"/>
                  </a:lnTo>
                  <a:close/>
                  <a:moveTo>
                    <a:pt x="8670" y="6551"/>
                  </a:moveTo>
                  <a:lnTo>
                    <a:pt x="8670" y="6551"/>
                  </a:lnTo>
                  <a:cubicBezTo>
                    <a:pt x="8327" y="7114"/>
                    <a:pt x="8003" y="7694"/>
                    <a:pt x="7688" y="8283"/>
                  </a:cubicBezTo>
                  <a:cubicBezTo>
                    <a:pt x="7611" y="8015"/>
                    <a:pt x="7536" y="7739"/>
                    <a:pt x="7473" y="7451"/>
                  </a:cubicBezTo>
                  <a:lnTo>
                    <a:pt x="7473" y="7451"/>
                  </a:lnTo>
                  <a:cubicBezTo>
                    <a:pt x="7862" y="7163"/>
                    <a:pt x="8266" y="6863"/>
                    <a:pt x="8670" y="6551"/>
                  </a:cubicBezTo>
                  <a:close/>
                  <a:moveTo>
                    <a:pt x="13783" y="1937"/>
                  </a:moveTo>
                  <a:cubicBezTo>
                    <a:pt x="13953" y="2041"/>
                    <a:pt x="14121" y="2154"/>
                    <a:pt x="14291" y="2264"/>
                  </a:cubicBezTo>
                  <a:lnTo>
                    <a:pt x="14288" y="2264"/>
                  </a:lnTo>
                  <a:cubicBezTo>
                    <a:pt x="12576" y="2775"/>
                    <a:pt x="11470" y="4608"/>
                    <a:pt x="10474" y="6398"/>
                  </a:cubicBezTo>
                  <a:cubicBezTo>
                    <a:pt x="10114" y="6747"/>
                    <a:pt x="9747" y="7091"/>
                    <a:pt x="9392" y="7446"/>
                  </a:cubicBezTo>
                  <a:cubicBezTo>
                    <a:pt x="8758" y="8088"/>
                    <a:pt x="8512" y="8327"/>
                    <a:pt x="8492" y="8327"/>
                  </a:cubicBezTo>
                  <a:cubicBezTo>
                    <a:pt x="8446" y="8327"/>
                    <a:pt x="9639" y="7017"/>
                    <a:pt x="9989" y="6508"/>
                  </a:cubicBezTo>
                  <a:cubicBezTo>
                    <a:pt x="11115" y="4868"/>
                    <a:pt x="12412" y="3372"/>
                    <a:pt x="13783" y="1937"/>
                  </a:cubicBezTo>
                  <a:close/>
                  <a:moveTo>
                    <a:pt x="37142" y="6005"/>
                  </a:moveTo>
                  <a:cubicBezTo>
                    <a:pt x="36522" y="6790"/>
                    <a:pt x="35930" y="7594"/>
                    <a:pt x="35408" y="8451"/>
                  </a:cubicBezTo>
                  <a:lnTo>
                    <a:pt x="35408" y="8451"/>
                  </a:lnTo>
                  <a:cubicBezTo>
                    <a:pt x="35359" y="8345"/>
                    <a:pt x="35302" y="8245"/>
                    <a:pt x="35236" y="8147"/>
                  </a:cubicBezTo>
                  <a:cubicBezTo>
                    <a:pt x="35848" y="7411"/>
                    <a:pt x="36486" y="6704"/>
                    <a:pt x="37142" y="6005"/>
                  </a:cubicBezTo>
                  <a:close/>
                  <a:moveTo>
                    <a:pt x="33520" y="3197"/>
                  </a:moveTo>
                  <a:cubicBezTo>
                    <a:pt x="32024" y="4645"/>
                    <a:pt x="30610" y="6331"/>
                    <a:pt x="29257" y="7914"/>
                  </a:cubicBezTo>
                  <a:cubicBezTo>
                    <a:pt x="29164" y="8025"/>
                    <a:pt x="29255" y="8168"/>
                    <a:pt x="29368" y="8168"/>
                  </a:cubicBezTo>
                  <a:cubicBezTo>
                    <a:pt x="29402" y="8168"/>
                    <a:pt x="29438" y="8155"/>
                    <a:pt x="29471" y="8124"/>
                  </a:cubicBezTo>
                  <a:cubicBezTo>
                    <a:pt x="31157" y="6560"/>
                    <a:pt x="32765" y="4940"/>
                    <a:pt x="34338" y="3263"/>
                  </a:cubicBezTo>
                  <a:lnTo>
                    <a:pt x="34338" y="3263"/>
                  </a:lnTo>
                  <a:cubicBezTo>
                    <a:pt x="32676" y="5038"/>
                    <a:pt x="31039" y="6796"/>
                    <a:pt x="29529" y="8710"/>
                  </a:cubicBezTo>
                  <a:cubicBezTo>
                    <a:pt x="29471" y="8537"/>
                    <a:pt x="29393" y="8367"/>
                    <a:pt x="29298" y="8208"/>
                  </a:cubicBezTo>
                  <a:cubicBezTo>
                    <a:pt x="29200" y="8052"/>
                    <a:pt x="29084" y="7902"/>
                    <a:pt x="28960" y="7766"/>
                  </a:cubicBezTo>
                  <a:cubicBezTo>
                    <a:pt x="30391" y="6146"/>
                    <a:pt x="31965" y="4700"/>
                    <a:pt x="33520" y="3197"/>
                  </a:cubicBezTo>
                  <a:close/>
                  <a:moveTo>
                    <a:pt x="17568" y="4619"/>
                  </a:moveTo>
                  <a:cubicBezTo>
                    <a:pt x="18099" y="5012"/>
                    <a:pt x="18632" y="5396"/>
                    <a:pt x="19183" y="5756"/>
                  </a:cubicBezTo>
                  <a:lnTo>
                    <a:pt x="19183" y="5756"/>
                  </a:lnTo>
                  <a:cubicBezTo>
                    <a:pt x="19120" y="5868"/>
                    <a:pt x="19063" y="5977"/>
                    <a:pt x="19008" y="6077"/>
                  </a:cubicBezTo>
                  <a:cubicBezTo>
                    <a:pt x="18981" y="6125"/>
                    <a:pt x="19021" y="6169"/>
                    <a:pt x="19062" y="6169"/>
                  </a:cubicBezTo>
                  <a:cubicBezTo>
                    <a:pt x="19081" y="6169"/>
                    <a:pt x="19100" y="6160"/>
                    <a:pt x="19112" y="6138"/>
                  </a:cubicBezTo>
                  <a:cubicBezTo>
                    <a:pt x="19182" y="6043"/>
                    <a:pt x="19248" y="5942"/>
                    <a:pt x="19317" y="5844"/>
                  </a:cubicBezTo>
                  <a:lnTo>
                    <a:pt x="19390" y="5890"/>
                  </a:lnTo>
                  <a:cubicBezTo>
                    <a:pt x="18596" y="6906"/>
                    <a:pt x="17810" y="7931"/>
                    <a:pt x="16999" y="8936"/>
                  </a:cubicBezTo>
                  <a:cubicBezTo>
                    <a:pt x="17628" y="7986"/>
                    <a:pt x="18243" y="7024"/>
                    <a:pt x="18844" y="6057"/>
                  </a:cubicBezTo>
                  <a:cubicBezTo>
                    <a:pt x="18914" y="5946"/>
                    <a:pt x="18809" y="5791"/>
                    <a:pt x="18692" y="5791"/>
                  </a:cubicBezTo>
                  <a:cubicBezTo>
                    <a:pt x="18664" y="5791"/>
                    <a:pt x="18635" y="5800"/>
                    <a:pt x="18607" y="5820"/>
                  </a:cubicBezTo>
                  <a:cubicBezTo>
                    <a:pt x="18376" y="5991"/>
                    <a:pt x="18145" y="6167"/>
                    <a:pt x="17914" y="6343"/>
                  </a:cubicBezTo>
                  <a:cubicBezTo>
                    <a:pt x="18047" y="6103"/>
                    <a:pt x="18177" y="5864"/>
                    <a:pt x="18304" y="5627"/>
                  </a:cubicBezTo>
                  <a:cubicBezTo>
                    <a:pt x="18367" y="5510"/>
                    <a:pt x="18272" y="5360"/>
                    <a:pt x="18153" y="5360"/>
                  </a:cubicBezTo>
                  <a:cubicBezTo>
                    <a:pt x="18125" y="5360"/>
                    <a:pt x="18096" y="5368"/>
                    <a:pt x="18067" y="5387"/>
                  </a:cubicBezTo>
                  <a:cubicBezTo>
                    <a:pt x="17383" y="5849"/>
                    <a:pt x="16768" y="6372"/>
                    <a:pt x="16185" y="6929"/>
                  </a:cubicBezTo>
                  <a:cubicBezTo>
                    <a:pt x="16733" y="6216"/>
                    <a:pt x="17198" y="5439"/>
                    <a:pt x="17568" y="4619"/>
                  </a:cubicBezTo>
                  <a:close/>
                  <a:moveTo>
                    <a:pt x="12822" y="2503"/>
                  </a:moveTo>
                  <a:lnTo>
                    <a:pt x="12822" y="2503"/>
                  </a:lnTo>
                  <a:cubicBezTo>
                    <a:pt x="10939" y="4464"/>
                    <a:pt x="9366" y="6750"/>
                    <a:pt x="7948" y="9063"/>
                  </a:cubicBezTo>
                  <a:cubicBezTo>
                    <a:pt x="7899" y="8930"/>
                    <a:pt x="7850" y="8791"/>
                    <a:pt x="7801" y="8647"/>
                  </a:cubicBezTo>
                  <a:cubicBezTo>
                    <a:pt x="7810" y="8641"/>
                    <a:pt x="7821" y="8641"/>
                    <a:pt x="7827" y="8632"/>
                  </a:cubicBezTo>
                  <a:cubicBezTo>
                    <a:pt x="8771" y="7264"/>
                    <a:pt x="10099" y="5595"/>
                    <a:pt x="11280" y="4221"/>
                  </a:cubicBezTo>
                  <a:cubicBezTo>
                    <a:pt x="11407" y="4083"/>
                    <a:pt x="11525" y="3941"/>
                    <a:pt x="11644" y="3797"/>
                  </a:cubicBezTo>
                  <a:cubicBezTo>
                    <a:pt x="12077" y="3303"/>
                    <a:pt x="12478" y="2858"/>
                    <a:pt x="12822" y="2503"/>
                  </a:cubicBezTo>
                  <a:close/>
                  <a:moveTo>
                    <a:pt x="14770" y="2578"/>
                  </a:moveTo>
                  <a:cubicBezTo>
                    <a:pt x="14828" y="2619"/>
                    <a:pt x="14886" y="2659"/>
                    <a:pt x="14944" y="2700"/>
                  </a:cubicBezTo>
                  <a:cubicBezTo>
                    <a:pt x="12966" y="4784"/>
                    <a:pt x="11069" y="6995"/>
                    <a:pt x="9250" y="9115"/>
                  </a:cubicBezTo>
                  <a:cubicBezTo>
                    <a:pt x="10015" y="8220"/>
                    <a:pt x="10607" y="7183"/>
                    <a:pt x="11205" y="6150"/>
                  </a:cubicBezTo>
                  <a:cubicBezTo>
                    <a:pt x="12406" y="4975"/>
                    <a:pt x="13627" y="3817"/>
                    <a:pt x="14770" y="2578"/>
                  </a:cubicBezTo>
                  <a:close/>
                  <a:moveTo>
                    <a:pt x="14415" y="3822"/>
                  </a:moveTo>
                  <a:cubicBezTo>
                    <a:pt x="14558" y="3822"/>
                    <a:pt x="12588" y="6205"/>
                    <a:pt x="11840" y="7151"/>
                  </a:cubicBezTo>
                  <a:cubicBezTo>
                    <a:pt x="11820" y="7082"/>
                    <a:pt x="11800" y="7019"/>
                    <a:pt x="11776" y="6941"/>
                  </a:cubicBezTo>
                  <a:cubicBezTo>
                    <a:pt x="11753" y="6856"/>
                    <a:pt x="11691" y="6819"/>
                    <a:pt x="11625" y="6819"/>
                  </a:cubicBezTo>
                  <a:cubicBezTo>
                    <a:pt x="11554" y="6819"/>
                    <a:pt x="11479" y="6864"/>
                    <a:pt x="11447" y="6941"/>
                  </a:cubicBezTo>
                  <a:cubicBezTo>
                    <a:pt x="10925" y="8240"/>
                    <a:pt x="10229" y="9167"/>
                    <a:pt x="9008" y="9412"/>
                  </a:cubicBezTo>
                  <a:lnTo>
                    <a:pt x="13411" y="4793"/>
                  </a:lnTo>
                  <a:cubicBezTo>
                    <a:pt x="14075" y="4096"/>
                    <a:pt x="14367" y="3822"/>
                    <a:pt x="14415" y="3822"/>
                  </a:cubicBezTo>
                  <a:close/>
                  <a:moveTo>
                    <a:pt x="41400" y="2460"/>
                  </a:moveTo>
                  <a:cubicBezTo>
                    <a:pt x="40759" y="3768"/>
                    <a:pt x="39544" y="4822"/>
                    <a:pt x="38556" y="5872"/>
                  </a:cubicBezTo>
                  <a:lnTo>
                    <a:pt x="38559" y="5872"/>
                  </a:lnTo>
                  <a:cubicBezTo>
                    <a:pt x="37710" y="6782"/>
                    <a:pt x="37055" y="7839"/>
                    <a:pt x="36273" y="8797"/>
                  </a:cubicBezTo>
                  <a:cubicBezTo>
                    <a:pt x="36253" y="8814"/>
                    <a:pt x="36238" y="8832"/>
                    <a:pt x="36224" y="8855"/>
                  </a:cubicBezTo>
                  <a:cubicBezTo>
                    <a:pt x="36062" y="9048"/>
                    <a:pt x="35900" y="9239"/>
                    <a:pt x="35727" y="9421"/>
                  </a:cubicBezTo>
                  <a:cubicBezTo>
                    <a:pt x="35661" y="9178"/>
                    <a:pt x="35594" y="8933"/>
                    <a:pt x="35511" y="8696"/>
                  </a:cubicBezTo>
                  <a:lnTo>
                    <a:pt x="35511" y="8696"/>
                  </a:lnTo>
                  <a:cubicBezTo>
                    <a:pt x="35513" y="8696"/>
                    <a:pt x="35516" y="8696"/>
                    <a:pt x="35518" y="8696"/>
                  </a:cubicBezTo>
                  <a:cubicBezTo>
                    <a:pt x="35551" y="8696"/>
                    <a:pt x="35584" y="8680"/>
                    <a:pt x="35606" y="8656"/>
                  </a:cubicBezTo>
                  <a:cubicBezTo>
                    <a:pt x="36639" y="7515"/>
                    <a:pt x="37687" y="6392"/>
                    <a:pt x="38750" y="5281"/>
                  </a:cubicBezTo>
                  <a:cubicBezTo>
                    <a:pt x="39544" y="4446"/>
                    <a:pt x="40898" y="3482"/>
                    <a:pt x="41400" y="2460"/>
                  </a:cubicBezTo>
                  <a:close/>
                  <a:moveTo>
                    <a:pt x="9874" y="7483"/>
                  </a:moveTo>
                  <a:lnTo>
                    <a:pt x="9874" y="7483"/>
                  </a:lnTo>
                  <a:cubicBezTo>
                    <a:pt x="9478" y="8176"/>
                    <a:pt x="9089" y="8814"/>
                    <a:pt x="8664" y="9305"/>
                  </a:cubicBezTo>
                  <a:lnTo>
                    <a:pt x="8664" y="9308"/>
                  </a:lnTo>
                  <a:cubicBezTo>
                    <a:pt x="8627" y="9351"/>
                    <a:pt x="8618" y="9415"/>
                    <a:pt x="8641" y="9467"/>
                  </a:cubicBezTo>
                  <a:cubicBezTo>
                    <a:pt x="8520" y="9479"/>
                    <a:pt x="8398" y="9484"/>
                    <a:pt x="8276" y="9484"/>
                  </a:cubicBezTo>
                  <a:cubicBezTo>
                    <a:pt x="8222" y="9484"/>
                    <a:pt x="8169" y="9483"/>
                    <a:pt x="8116" y="9481"/>
                  </a:cubicBezTo>
                  <a:cubicBezTo>
                    <a:pt x="8113" y="9473"/>
                    <a:pt x="8107" y="9461"/>
                    <a:pt x="8104" y="9452"/>
                  </a:cubicBezTo>
                  <a:cubicBezTo>
                    <a:pt x="8664" y="8765"/>
                    <a:pt x="9259" y="8116"/>
                    <a:pt x="9874" y="7483"/>
                  </a:cubicBezTo>
                  <a:close/>
                  <a:moveTo>
                    <a:pt x="42719" y="2639"/>
                  </a:moveTo>
                  <a:cubicBezTo>
                    <a:pt x="42861" y="2674"/>
                    <a:pt x="43005" y="2714"/>
                    <a:pt x="43147" y="2760"/>
                  </a:cubicBezTo>
                  <a:lnTo>
                    <a:pt x="43150" y="2760"/>
                  </a:lnTo>
                  <a:cubicBezTo>
                    <a:pt x="42976" y="2962"/>
                    <a:pt x="42803" y="3162"/>
                    <a:pt x="42630" y="3364"/>
                  </a:cubicBezTo>
                  <a:cubicBezTo>
                    <a:pt x="42609" y="3348"/>
                    <a:pt x="42587" y="3341"/>
                    <a:pt x="42564" y="3341"/>
                  </a:cubicBezTo>
                  <a:cubicBezTo>
                    <a:pt x="42448" y="3341"/>
                    <a:pt x="42309" y="3533"/>
                    <a:pt x="42148" y="3921"/>
                  </a:cubicBezTo>
                  <a:cubicBezTo>
                    <a:pt x="41695" y="4446"/>
                    <a:pt x="41247" y="4975"/>
                    <a:pt x="40805" y="5509"/>
                  </a:cubicBezTo>
                  <a:cubicBezTo>
                    <a:pt x="39601" y="6848"/>
                    <a:pt x="37918" y="8407"/>
                    <a:pt x="37107" y="9542"/>
                  </a:cubicBezTo>
                  <a:cubicBezTo>
                    <a:pt x="38279" y="7899"/>
                    <a:pt x="39549" y="6334"/>
                    <a:pt x="40854" y="4796"/>
                  </a:cubicBezTo>
                  <a:cubicBezTo>
                    <a:pt x="41487" y="4088"/>
                    <a:pt x="42110" y="3369"/>
                    <a:pt x="42719" y="2639"/>
                  </a:cubicBezTo>
                  <a:close/>
                  <a:moveTo>
                    <a:pt x="35258" y="3129"/>
                  </a:moveTo>
                  <a:cubicBezTo>
                    <a:pt x="35294" y="3129"/>
                    <a:pt x="35137" y="3342"/>
                    <a:pt x="34668" y="3898"/>
                  </a:cubicBezTo>
                  <a:cubicBezTo>
                    <a:pt x="32970" y="5904"/>
                    <a:pt x="31148" y="7749"/>
                    <a:pt x="29635" y="9900"/>
                  </a:cubicBezTo>
                  <a:cubicBezTo>
                    <a:pt x="29682" y="9608"/>
                    <a:pt x="29676" y="9308"/>
                    <a:pt x="29618" y="9016"/>
                  </a:cubicBezTo>
                  <a:lnTo>
                    <a:pt x="29621" y="9016"/>
                  </a:lnTo>
                  <a:cubicBezTo>
                    <a:pt x="29647" y="9014"/>
                    <a:pt x="29667" y="9002"/>
                    <a:pt x="29685" y="8985"/>
                  </a:cubicBezTo>
                  <a:cubicBezTo>
                    <a:pt x="30727" y="7735"/>
                    <a:pt x="31809" y="6568"/>
                    <a:pt x="32958" y="5413"/>
                  </a:cubicBezTo>
                  <a:cubicBezTo>
                    <a:pt x="32998" y="5374"/>
                    <a:pt x="35142" y="3129"/>
                    <a:pt x="35258" y="3129"/>
                  </a:cubicBezTo>
                  <a:close/>
                  <a:moveTo>
                    <a:pt x="43401" y="2850"/>
                  </a:moveTo>
                  <a:lnTo>
                    <a:pt x="43401" y="2850"/>
                  </a:lnTo>
                  <a:cubicBezTo>
                    <a:pt x="43626" y="2933"/>
                    <a:pt x="43845" y="3026"/>
                    <a:pt x="44059" y="3133"/>
                  </a:cubicBezTo>
                  <a:cubicBezTo>
                    <a:pt x="42448" y="4712"/>
                    <a:pt x="40944" y="6389"/>
                    <a:pt x="39414" y="8046"/>
                  </a:cubicBezTo>
                  <a:cubicBezTo>
                    <a:pt x="38888" y="8615"/>
                    <a:pt x="38034" y="9499"/>
                    <a:pt x="37736" y="9949"/>
                  </a:cubicBezTo>
                  <a:cubicBezTo>
                    <a:pt x="38553" y="8710"/>
                    <a:pt x="39492" y="7550"/>
                    <a:pt x="40427" y="6398"/>
                  </a:cubicBezTo>
                  <a:cubicBezTo>
                    <a:pt x="40733" y="6020"/>
                    <a:pt x="41056" y="5656"/>
                    <a:pt x="41374" y="5286"/>
                  </a:cubicBezTo>
                  <a:cubicBezTo>
                    <a:pt x="42047" y="4516"/>
                    <a:pt x="42714" y="3736"/>
                    <a:pt x="43372" y="2951"/>
                  </a:cubicBezTo>
                  <a:cubicBezTo>
                    <a:pt x="43392" y="2922"/>
                    <a:pt x="43404" y="2884"/>
                    <a:pt x="43401" y="2850"/>
                  </a:cubicBezTo>
                  <a:close/>
                  <a:moveTo>
                    <a:pt x="16054" y="4697"/>
                  </a:moveTo>
                  <a:lnTo>
                    <a:pt x="16054" y="4697"/>
                  </a:lnTo>
                  <a:cubicBezTo>
                    <a:pt x="15049" y="6645"/>
                    <a:pt x="13447" y="8318"/>
                    <a:pt x="12062" y="10030"/>
                  </a:cubicBezTo>
                  <a:cubicBezTo>
                    <a:pt x="12189" y="9646"/>
                    <a:pt x="12432" y="9253"/>
                    <a:pt x="12827" y="8858"/>
                  </a:cubicBezTo>
                  <a:cubicBezTo>
                    <a:pt x="12891" y="8791"/>
                    <a:pt x="12891" y="8684"/>
                    <a:pt x="12827" y="8621"/>
                  </a:cubicBezTo>
                  <a:cubicBezTo>
                    <a:pt x="12761" y="8554"/>
                    <a:pt x="12700" y="8497"/>
                    <a:pt x="12643" y="8442"/>
                  </a:cubicBezTo>
                  <a:cubicBezTo>
                    <a:pt x="13537" y="7317"/>
                    <a:pt x="15635" y="5506"/>
                    <a:pt x="16054" y="4697"/>
                  </a:cubicBezTo>
                  <a:close/>
                  <a:moveTo>
                    <a:pt x="44348" y="3274"/>
                  </a:moveTo>
                  <a:cubicBezTo>
                    <a:pt x="44530" y="3378"/>
                    <a:pt x="44703" y="3491"/>
                    <a:pt x="44873" y="3609"/>
                  </a:cubicBezTo>
                  <a:cubicBezTo>
                    <a:pt x="43155" y="5789"/>
                    <a:pt x="41403" y="7931"/>
                    <a:pt x="39336" y="9787"/>
                  </a:cubicBezTo>
                  <a:cubicBezTo>
                    <a:pt x="38774" y="10292"/>
                    <a:pt x="38498" y="10495"/>
                    <a:pt x="38418" y="10495"/>
                  </a:cubicBezTo>
                  <a:cubicBezTo>
                    <a:pt x="38123" y="10495"/>
                    <a:pt x="40460" y="7764"/>
                    <a:pt x="40950" y="7183"/>
                  </a:cubicBezTo>
                  <a:cubicBezTo>
                    <a:pt x="42064" y="5867"/>
                    <a:pt x="43233" y="4596"/>
                    <a:pt x="44348" y="3280"/>
                  </a:cubicBezTo>
                  <a:cubicBezTo>
                    <a:pt x="44348" y="3277"/>
                    <a:pt x="44345" y="3274"/>
                    <a:pt x="44348" y="3274"/>
                  </a:cubicBezTo>
                  <a:close/>
                  <a:moveTo>
                    <a:pt x="21820" y="3566"/>
                  </a:moveTo>
                  <a:cubicBezTo>
                    <a:pt x="22106" y="3953"/>
                    <a:pt x="22360" y="4671"/>
                    <a:pt x="22548" y="5318"/>
                  </a:cubicBezTo>
                  <a:cubicBezTo>
                    <a:pt x="20974" y="7004"/>
                    <a:pt x="19678" y="8898"/>
                    <a:pt x="18304" y="10731"/>
                  </a:cubicBezTo>
                  <a:cubicBezTo>
                    <a:pt x="19684" y="8860"/>
                    <a:pt x="20946" y="6903"/>
                    <a:pt x="22077" y="4871"/>
                  </a:cubicBezTo>
                  <a:cubicBezTo>
                    <a:pt x="22148" y="4746"/>
                    <a:pt x="22034" y="4602"/>
                    <a:pt x="21917" y="4602"/>
                  </a:cubicBezTo>
                  <a:cubicBezTo>
                    <a:pt x="21877" y="4602"/>
                    <a:pt x="21836" y="4619"/>
                    <a:pt x="21803" y="4660"/>
                  </a:cubicBezTo>
                  <a:cubicBezTo>
                    <a:pt x="21379" y="5162"/>
                    <a:pt x="20946" y="5659"/>
                    <a:pt x="20510" y="6155"/>
                  </a:cubicBezTo>
                  <a:cubicBezTo>
                    <a:pt x="20980" y="5298"/>
                    <a:pt x="21413" y="4429"/>
                    <a:pt x="21820" y="3566"/>
                  </a:cubicBezTo>
                  <a:close/>
                  <a:moveTo>
                    <a:pt x="47959" y="7047"/>
                  </a:moveTo>
                  <a:cubicBezTo>
                    <a:pt x="48159" y="7189"/>
                    <a:pt x="48352" y="7339"/>
                    <a:pt x="48542" y="7501"/>
                  </a:cubicBezTo>
                  <a:cubicBezTo>
                    <a:pt x="47209" y="8613"/>
                    <a:pt x="46033" y="9842"/>
                    <a:pt x="44843" y="11103"/>
                  </a:cubicBezTo>
                  <a:lnTo>
                    <a:pt x="44843" y="11103"/>
                  </a:lnTo>
                  <a:cubicBezTo>
                    <a:pt x="46022" y="9852"/>
                    <a:pt x="47013" y="8481"/>
                    <a:pt x="47959" y="7047"/>
                  </a:cubicBezTo>
                  <a:close/>
                  <a:moveTo>
                    <a:pt x="41022" y="6678"/>
                  </a:moveTo>
                  <a:lnTo>
                    <a:pt x="41022" y="6678"/>
                  </a:lnTo>
                  <a:cubicBezTo>
                    <a:pt x="39818" y="8078"/>
                    <a:pt x="38649" y="9504"/>
                    <a:pt x="37644" y="11072"/>
                  </a:cubicBezTo>
                  <a:cubicBezTo>
                    <a:pt x="37633" y="11089"/>
                    <a:pt x="37630" y="11112"/>
                    <a:pt x="37630" y="11133"/>
                  </a:cubicBezTo>
                  <a:cubicBezTo>
                    <a:pt x="37194" y="10945"/>
                    <a:pt x="36709" y="10801"/>
                    <a:pt x="36460" y="10656"/>
                  </a:cubicBezTo>
                  <a:cubicBezTo>
                    <a:pt x="36117" y="10457"/>
                    <a:pt x="35946" y="10116"/>
                    <a:pt x="35822" y="9735"/>
                  </a:cubicBezTo>
                  <a:cubicBezTo>
                    <a:pt x="36723" y="8979"/>
                    <a:pt x="37578" y="8173"/>
                    <a:pt x="38412" y="7353"/>
                  </a:cubicBezTo>
                  <a:lnTo>
                    <a:pt x="38412" y="7353"/>
                  </a:lnTo>
                  <a:cubicBezTo>
                    <a:pt x="37713" y="8260"/>
                    <a:pt x="37023" y="9172"/>
                    <a:pt x="36354" y="10105"/>
                  </a:cubicBezTo>
                  <a:cubicBezTo>
                    <a:pt x="36279" y="10205"/>
                    <a:pt x="36381" y="10311"/>
                    <a:pt x="36483" y="10311"/>
                  </a:cubicBezTo>
                  <a:cubicBezTo>
                    <a:pt x="36516" y="10311"/>
                    <a:pt x="36549" y="10300"/>
                    <a:pt x="36576" y="10275"/>
                  </a:cubicBezTo>
                  <a:lnTo>
                    <a:pt x="36579" y="10275"/>
                  </a:lnTo>
                  <a:cubicBezTo>
                    <a:pt x="37237" y="9666"/>
                    <a:pt x="37878" y="9037"/>
                    <a:pt x="38501" y="8396"/>
                  </a:cubicBezTo>
                  <a:lnTo>
                    <a:pt x="38501" y="8396"/>
                  </a:lnTo>
                  <a:cubicBezTo>
                    <a:pt x="37982" y="9094"/>
                    <a:pt x="37477" y="9805"/>
                    <a:pt x="36994" y="10532"/>
                  </a:cubicBezTo>
                  <a:cubicBezTo>
                    <a:pt x="36923" y="10640"/>
                    <a:pt x="37024" y="10752"/>
                    <a:pt x="37129" y="10752"/>
                  </a:cubicBezTo>
                  <a:cubicBezTo>
                    <a:pt x="37164" y="10752"/>
                    <a:pt x="37199" y="10740"/>
                    <a:pt x="37228" y="10711"/>
                  </a:cubicBezTo>
                  <a:cubicBezTo>
                    <a:pt x="38496" y="9475"/>
                    <a:pt x="39801" y="8058"/>
                    <a:pt x="41022" y="6678"/>
                  </a:cubicBezTo>
                  <a:close/>
                  <a:moveTo>
                    <a:pt x="45119" y="3800"/>
                  </a:moveTo>
                  <a:cubicBezTo>
                    <a:pt x="45315" y="3955"/>
                    <a:pt x="45502" y="4126"/>
                    <a:pt x="45679" y="4305"/>
                  </a:cubicBezTo>
                  <a:lnTo>
                    <a:pt x="45679" y="4308"/>
                  </a:lnTo>
                  <a:cubicBezTo>
                    <a:pt x="44437" y="5488"/>
                    <a:pt x="43279" y="6741"/>
                    <a:pt x="42136" y="8020"/>
                  </a:cubicBezTo>
                  <a:cubicBezTo>
                    <a:pt x="41209" y="9054"/>
                    <a:pt x="39878" y="10150"/>
                    <a:pt x="39186" y="11281"/>
                  </a:cubicBezTo>
                  <a:lnTo>
                    <a:pt x="39186" y="11281"/>
                  </a:lnTo>
                  <a:cubicBezTo>
                    <a:pt x="40843" y="8567"/>
                    <a:pt x="43348" y="6449"/>
                    <a:pt x="45119" y="3800"/>
                  </a:cubicBezTo>
                  <a:close/>
                  <a:moveTo>
                    <a:pt x="16676" y="7787"/>
                  </a:moveTo>
                  <a:lnTo>
                    <a:pt x="16676" y="7787"/>
                  </a:lnTo>
                  <a:cubicBezTo>
                    <a:pt x="16029" y="8863"/>
                    <a:pt x="15296" y="9877"/>
                    <a:pt x="14508" y="10858"/>
                  </a:cubicBezTo>
                  <a:cubicBezTo>
                    <a:pt x="14139" y="11316"/>
                    <a:pt x="13950" y="11493"/>
                    <a:pt x="13881" y="11493"/>
                  </a:cubicBezTo>
                  <a:cubicBezTo>
                    <a:pt x="13671" y="11493"/>
                    <a:pt x="14566" y="9861"/>
                    <a:pt x="14909" y="9464"/>
                  </a:cubicBezTo>
                  <a:cubicBezTo>
                    <a:pt x="15434" y="8852"/>
                    <a:pt x="16052" y="8312"/>
                    <a:pt x="16676" y="7787"/>
                  </a:cubicBezTo>
                  <a:close/>
                  <a:moveTo>
                    <a:pt x="16973" y="5182"/>
                  </a:moveTo>
                  <a:lnTo>
                    <a:pt x="16973" y="5182"/>
                  </a:lnTo>
                  <a:cubicBezTo>
                    <a:pt x="16578" y="6121"/>
                    <a:pt x="15986" y="6984"/>
                    <a:pt x="15322" y="7810"/>
                  </a:cubicBezTo>
                  <a:cubicBezTo>
                    <a:pt x="14799" y="8381"/>
                    <a:pt x="14297" y="8973"/>
                    <a:pt x="13803" y="9579"/>
                  </a:cubicBezTo>
                  <a:cubicBezTo>
                    <a:pt x="13237" y="10220"/>
                    <a:pt x="12683" y="10861"/>
                    <a:pt x="12192" y="11522"/>
                  </a:cubicBezTo>
                  <a:cubicBezTo>
                    <a:pt x="12042" y="11251"/>
                    <a:pt x="11961" y="10948"/>
                    <a:pt x="11961" y="10642"/>
                  </a:cubicBezTo>
                  <a:cubicBezTo>
                    <a:pt x="11981" y="10633"/>
                    <a:pt x="12005" y="10636"/>
                    <a:pt x="12028" y="10619"/>
                  </a:cubicBezTo>
                  <a:cubicBezTo>
                    <a:pt x="13520" y="9441"/>
                    <a:pt x="16300" y="6773"/>
                    <a:pt x="16973" y="5182"/>
                  </a:cubicBezTo>
                  <a:close/>
                  <a:moveTo>
                    <a:pt x="40297" y="9299"/>
                  </a:moveTo>
                  <a:cubicBezTo>
                    <a:pt x="39656" y="10105"/>
                    <a:pt x="39041" y="10930"/>
                    <a:pt x="38501" y="11820"/>
                  </a:cubicBezTo>
                  <a:lnTo>
                    <a:pt x="38501" y="11823"/>
                  </a:lnTo>
                  <a:cubicBezTo>
                    <a:pt x="38493" y="11837"/>
                    <a:pt x="38499" y="11851"/>
                    <a:pt x="38493" y="11866"/>
                  </a:cubicBezTo>
                  <a:cubicBezTo>
                    <a:pt x="38478" y="11828"/>
                    <a:pt x="38470" y="11782"/>
                    <a:pt x="38452" y="11745"/>
                  </a:cubicBezTo>
                  <a:cubicBezTo>
                    <a:pt x="38366" y="11545"/>
                    <a:pt x="38144" y="11387"/>
                    <a:pt x="37875" y="11248"/>
                  </a:cubicBezTo>
                  <a:cubicBezTo>
                    <a:pt x="38741" y="10668"/>
                    <a:pt x="39541" y="10007"/>
                    <a:pt x="40297" y="9299"/>
                  </a:cubicBezTo>
                  <a:close/>
                  <a:moveTo>
                    <a:pt x="46608" y="5636"/>
                  </a:moveTo>
                  <a:cubicBezTo>
                    <a:pt x="46656" y="5732"/>
                    <a:pt x="46718" y="5814"/>
                    <a:pt x="46761" y="5915"/>
                  </a:cubicBezTo>
                  <a:lnTo>
                    <a:pt x="46761" y="5915"/>
                  </a:lnTo>
                  <a:cubicBezTo>
                    <a:pt x="46723" y="5824"/>
                    <a:pt x="46710" y="5786"/>
                    <a:pt x="46715" y="5786"/>
                  </a:cubicBezTo>
                  <a:cubicBezTo>
                    <a:pt x="46740" y="5786"/>
                    <a:pt x="47114" y="6498"/>
                    <a:pt x="47252" y="6580"/>
                  </a:cubicBezTo>
                  <a:cubicBezTo>
                    <a:pt x="47396" y="6663"/>
                    <a:pt x="47538" y="6759"/>
                    <a:pt x="47679" y="6857"/>
                  </a:cubicBezTo>
                  <a:lnTo>
                    <a:pt x="43770" y="10763"/>
                  </a:lnTo>
                  <a:cubicBezTo>
                    <a:pt x="45015" y="9519"/>
                    <a:pt x="46039" y="8017"/>
                    <a:pt x="47053" y="6583"/>
                  </a:cubicBezTo>
                  <a:cubicBezTo>
                    <a:pt x="47127" y="6478"/>
                    <a:pt x="47025" y="6367"/>
                    <a:pt x="46921" y="6367"/>
                  </a:cubicBezTo>
                  <a:cubicBezTo>
                    <a:pt x="46887" y="6367"/>
                    <a:pt x="46853" y="6379"/>
                    <a:pt x="46825" y="6407"/>
                  </a:cubicBezTo>
                  <a:cubicBezTo>
                    <a:pt x="45038" y="8162"/>
                    <a:pt x="43363" y="10015"/>
                    <a:pt x="41677" y="11869"/>
                  </a:cubicBezTo>
                  <a:cubicBezTo>
                    <a:pt x="43343" y="9807"/>
                    <a:pt x="44994" y="7735"/>
                    <a:pt x="46608" y="5636"/>
                  </a:cubicBezTo>
                  <a:close/>
                  <a:moveTo>
                    <a:pt x="48753" y="7685"/>
                  </a:moveTo>
                  <a:cubicBezTo>
                    <a:pt x="48941" y="7850"/>
                    <a:pt x="49126" y="8020"/>
                    <a:pt x="49308" y="8199"/>
                  </a:cubicBezTo>
                  <a:cubicBezTo>
                    <a:pt x="47974" y="9346"/>
                    <a:pt x="46721" y="10665"/>
                    <a:pt x="45702" y="11877"/>
                  </a:cubicBezTo>
                  <a:cubicBezTo>
                    <a:pt x="46813" y="10555"/>
                    <a:pt x="47795" y="9123"/>
                    <a:pt x="48753" y="7685"/>
                  </a:cubicBezTo>
                  <a:close/>
                  <a:moveTo>
                    <a:pt x="47070" y="7859"/>
                  </a:moveTo>
                  <a:lnTo>
                    <a:pt x="47070" y="7859"/>
                  </a:lnTo>
                  <a:cubicBezTo>
                    <a:pt x="46169" y="8760"/>
                    <a:pt x="45023" y="10555"/>
                    <a:pt x="44013" y="11889"/>
                  </a:cubicBezTo>
                  <a:cubicBezTo>
                    <a:pt x="43773" y="11788"/>
                    <a:pt x="43528" y="11710"/>
                    <a:pt x="43274" y="11658"/>
                  </a:cubicBezTo>
                  <a:lnTo>
                    <a:pt x="43271" y="11658"/>
                  </a:lnTo>
                  <a:lnTo>
                    <a:pt x="47070" y="7859"/>
                  </a:lnTo>
                  <a:close/>
                  <a:moveTo>
                    <a:pt x="17648" y="6045"/>
                  </a:moveTo>
                  <a:cubicBezTo>
                    <a:pt x="17761" y="6045"/>
                    <a:pt x="17541" y="6430"/>
                    <a:pt x="17285" y="6837"/>
                  </a:cubicBezTo>
                  <a:cubicBezTo>
                    <a:pt x="15409" y="8314"/>
                    <a:pt x="13642" y="9980"/>
                    <a:pt x="12762" y="12211"/>
                  </a:cubicBezTo>
                  <a:lnTo>
                    <a:pt x="12762" y="12211"/>
                  </a:lnTo>
                  <a:cubicBezTo>
                    <a:pt x="12627" y="12098"/>
                    <a:pt x="12506" y="11972"/>
                    <a:pt x="12397" y="11837"/>
                  </a:cubicBezTo>
                  <a:cubicBezTo>
                    <a:pt x="13792" y="10183"/>
                    <a:pt x="15097" y="8471"/>
                    <a:pt x="16624" y="6929"/>
                  </a:cubicBezTo>
                  <a:cubicBezTo>
                    <a:pt x="17265" y="6281"/>
                    <a:pt x="17559" y="6045"/>
                    <a:pt x="17648" y="6045"/>
                  </a:cubicBezTo>
                  <a:close/>
                  <a:moveTo>
                    <a:pt x="32124" y="8566"/>
                  </a:moveTo>
                  <a:cubicBezTo>
                    <a:pt x="32150" y="8598"/>
                    <a:pt x="32185" y="8624"/>
                    <a:pt x="32225" y="8638"/>
                  </a:cubicBezTo>
                  <a:cubicBezTo>
                    <a:pt x="32318" y="9152"/>
                    <a:pt x="32447" y="9654"/>
                    <a:pt x="32577" y="10154"/>
                  </a:cubicBezTo>
                  <a:cubicBezTo>
                    <a:pt x="32548" y="10130"/>
                    <a:pt x="32514" y="10114"/>
                    <a:pt x="32479" y="10114"/>
                  </a:cubicBezTo>
                  <a:cubicBezTo>
                    <a:pt x="32455" y="10114"/>
                    <a:pt x="32431" y="10122"/>
                    <a:pt x="32407" y="10139"/>
                  </a:cubicBezTo>
                  <a:lnTo>
                    <a:pt x="32404" y="10142"/>
                  </a:lnTo>
                  <a:cubicBezTo>
                    <a:pt x="31215" y="11032"/>
                    <a:pt x="31694" y="10616"/>
                    <a:pt x="30623" y="11672"/>
                  </a:cubicBezTo>
                  <a:cubicBezTo>
                    <a:pt x="30134" y="12154"/>
                    <a:pt x="29917" y="12345"/>
                    <a:pt x="29882" y="12345"/>
                  </a:cubicBezTo>
                  <a:cubicBezTo>
                    <a:pt x="29754" y="12345"/>
                    <a:pt x="31957" y="9885"/>
                    <a:pt x="32277" y="9530"/>
                  </a:cubicBezTo>
                  <a:cubicBezTo>
                    <a:pt x="32382" y="9415"/>
                    <a:pt x="32282" y="9263"/>
                    <a:pt x="32161" y="9263"/>
                  </a:cubicBezTo>
                  <a:cubicBezTo>
                    <a:pt x="32125" y="9263"/>
                    <a:pt x="32087" y="9276"/>
                    <a:pt x="32052" y="9308"/>
                  </a:cubicBezTo>
                  <a:cubicBezTo>
                    <a:pt x="31965" y="9388"/>
                    <a:pt x="30108" y="11213"/>
                    <a:pt x="29905" y="11213"/>
                  </a:cubicBezTo>
                  <a:cubicBezTo>
                    <a:pt x="29837" y="11213"/>
                    <a:pt x="29956" y="11007"/>
                    <a:pt x="30392" y="10460"/>
                  </a:cubicBezTo>
                  <a:cubicBezTo>
                    <a:pt x="30920" y="9796"/>
                    <a:pt x="31529" y="9187"/>
                    <a:pt x="32124" y="8566"/>
                  </a:cubicBezTo>
                  <a:close/>
                  <a:moveTo>
                    <a:pt x="47751" y="8517"/>
                  </a:moveTo>
                  <a:cubicBezTo>
                    <a:pt x="46755" y="9487"/>
                    <a:pt x="45858" y="11164"/>
                    <a:pt x="44870" y="12412"/>
                  </a:cubicBezTo>
                  <a:lnTo>
                    <a:pt x="44870" y="12414"/>
                  </a:lnTo>
                  <a:cubicBezTo>
                    <a:pt x="44697" y="12261"/>
                    <a:pt x="44506" y="12131"/>
                    <a:pt x="44301" y="12025"/>
                  </a:cubicBezTo>
                  <a:cubicBezTo>
                    <a:pt x="45462" y="10867"/>
                    <a:pt x="46574" y="9663"/>
                    <a:pt x="47751" y="8517"/>
                  </a:cubicBezTo>
                  <a:close/>
                  <a:moveTo>
                    <a:pt x="45901" y="4544"/>
                  </a:moveTo>
                  <a:cubicBezTo>
                    <a:pt x="45982" y="4640"/>
                    <a:pt x="46060" y="4741"/>
                    <a:pt x="46135" y="4845"/>
                  </a:cubicBezTo>
                  <a:lnTo>
                    <a:pt x="46138" y="4848"/>
                  </a:lnTo>
                  <a:cubicBezTo>
                    <a:pt x="46094" y="4856"/>
                    <a:pt x="46057" y="4879"/>
                    <a:pt x="46031" y="4917"/>
                  </a:cubicBezTo>
                  <a:cubicBezTo>
                    <a:pt x="44104" y="7776"/>
                    <a:pt x="41756" y="10309"/>
                    <a:pt x="39108" y="12511"/>
                  </a:cubicBezTo>
                  <a:lnTo>
                    <a:pt x="39108" y="12511"/>
                  </a:lnTo>
                  <a:cubicBezTo>
                    <a:pt x="40433" y="11408"/>
                    <a:pt x="41451" y="9777"/>
                    <a:pt x="42555" y="8459"/>
                  </a:cubicBezTo>
                  <a:cubicBezTo>
                    <a:pt x="43663" y="7143"/>
                    <a:pt x="44787" y="5849"/>
                    <a:pt x="45901" y="4544"/>
                  </a:cubicBezTo>
                  <a:close/>
                  <a:moveTo>
                    <a:pt x="43317" y="7082"/>
                  </a:moveTo>
                  <a:cubicBezTo>
                    <a:pt x="41744" y="8930"/>
                    <a:pt x="40193" y="10792"/>
                    <a:pt x="38718" y="12720"/>
                  </a:cubicBezTo>
                  <a:cubicBezTo>
                    <a:pt x="38680" y="12481"/>
                    <a:pt x="38620" y="12244"/>
                    <a:pt x="38542" y="12016"/>
                  </a:cubicBezTo>
                  <a:lnTo>
                    <a:pt x="38542" y="12016"/>
                  </a:lnTo>
                  <a:cubicBezTo>
                    <a:pt x="38570" y="12037"/>
                    <a:pt x="38602" y="12047"/>
                    <a:pt x="38634" y="12047"/>
                  </a:cubicBezTo>
                  <a:cubicBezTo>
                    <a:pt x="38672" y="12047"/>
                    <a:pt x="38710" y="12033"/>
                    <a:pt x="38738" y="12004"/>
                  </a:cubicBezTo>
                  <a:lnTo>
                    <a:pt x="38738" y="12007"/>
                  </a:lnTo>
                  <a:cubicBezTo>
                    <a:pt x="40303" y="10526"/>
                    <a:pt x="41888" y="8742"/>
                    <a:pt x="43317" y="7082"/>
                  </a:cubicBezTo>
                  <a:close/>
                  <a:moveTo>
                    <a:pt x="49567" y="8462"/>
                  </a:moveTo>
                  <a:cubicBezTo>
                    <a:pt x="49683" y="8580"/>
                    <a:pt x="49795" y="8699"/>
                    <a:pt x="49908" y="8823"/>
                  </a:cubicBezTo>
                  <a:cubicBezTo>
                    <a:pt x="48603" y="10209"/>
                    <a:pt x="47194" y="11473"/>
                    <a:pt x="45791" y="12758"/>
                  </a:cubicBezTo>
                  <a:cubicBezTo>
                    <a:pt x="47171" y="11493"/>
                    <a:pt x="48401" y="9986"/>
                    <a:pt x="49567" y="8462"/>
                  </a:cubicBezTo>
                  <a:close/>
                  <a:moveTo>
                    <a:pt x="17883" y="6875"/>
                  </a:moveTo>
                  <a:cubicBezTo>
                    <a:pt x="18182" y="6875"/>
                    <a:pt x="16693" y="8775"/>
                    <a:pt x="16632" y="8869"/>
                  </a:cubicBezTo>
                  <a:cubicBezTo>
                    <a:pt x="15755" y="10203"/>
                    <a:pt x="14808" y="11485"/>
                    <a:pt x="13829" y="12746"/>
                  </a:cubicBezTo>
                  <a:cubicBezTo>
                    <a:pt x="13818" y="12761"/>
                    <a:pt x="13820" y="12778"/>
                    <a:pt x="13815" y="12795"/>
                  </a:cubicBezTo>
                  <a:cubicBezTo>
                    <a:pt x="13604" y="12723"/>
                    <a:pt x="13402" y="12631"/>
                    <a:pt x="13208" y="12521"/>
                  </a:cubicBezTo>
                  <a:cubicBezTo>
                    <a:pt x="15036" y="11121"/>
                    <a:pt x="16352" y="9129"/>
                    <a:pt x="17490" y="7111"/>
                  </a:cubicBezTo>
                  <a:cubicBezTo>
                    <a:pt x="17702" y="6945"/>
                    <a:pt x="17825" y="6875"/>
                    <a:pt x="17883" y="6875"/>
                  </a:cubicBezTo>
                  <a:close/>
                  <a:moveTo>
                    <a:pt x="52050" y="11551"/>
                  </a:moveTo>
                  <a:cubicBezTo>
                    <a:pt x="52111" y="11638"/>
                    <a:pt x="52169" y="11724"/>
                    <a:pt x="52229" y="11814"/>
                  </a:cubicBezTo>
                  <a:cubicBezTo>
                    <a:pt x="51790" y="12175"/>
                    <a:pt x="51372" y="12547"/>
                    <a:pt x="50973" y="12940"/>
                  </a:cubicBezTo>
                  <a:cubicBezTo>
                    <a:pt x="51337" y="12484"/>
                    <a:pt x="51695" y="12019"/>
                    <a:pt x="52050" y="11551"/>
                  </a:cubicBezTo>
                  <a:close/>
                  <a:moveTo>
                    <a:pt x="21315" y="3849"/>
                  </a:moveTo>
                  <a:lnTo>
                    <a:pt x="21315" y="3849"/>
                  </a:lnTo>
                  <a:cubicBezTo>
                    <a:pt x="21035" y="4429"/>
                    <a:pt x="20738" y="5001"/>
                    <a:pt x="20426" y="5566"/>
                  </a:cubicBezTo>
                  <a:cubicBezTo>
                    <a:pt x="20036" y="6297"/>
                    <a:pt x="19609" y="6998"/>
                    <a:pt x="19164" y="7691"/>
                  </a:cubicBezTo>
                  <a:cubicBezTo>
                    <a:pt x="17657" y="9395"/>
                    <a:pt x="16147" y="11098"/>
                    <a:pt x="14770" y="12888"/>
                  </a:cubicBezTo>
                  <a:cubicBezTo>
                    <a:pt x="14744" y="12917"/>
                    <a:pt x="14736" y="12957"/>
                    <a:pt x="14741" y="12998"/>
                  </a:cubicBezTo>
                  <a:cubicBezTo>
                    <a:pt x="14542" y="12977"/>
                    <a:pt x="14346" y="12946"/>
                    <a:pt x="14150" y="12897"/>
                  </a:cubicBezTo>
                  <a:cubicBezTo>
                    <a:pt x="15963" y="10653"/>
                    <a:pt x="17955" y="8566"/>
                    <a:pt x="19704" y="6274"/>
                  </a:cubicBezTo>
                  <a:cubicBezTo>
                    <a:pt x="20261" y="5477"/>
                    <a:pt x="20795" y="4669"/>
                    <a:pt x="21315" y="3849"/>
                  </a:cubicBezTo>
                  <a:close/>
                  <a:moveTo>
                    <a:pt x="48768" y="8993"/>
                  </a:moveTo>
                  <a:cubicBezTo>
                    <a:pt x="47518" y="10154"/>
                    <a:pt x="46426" y="11742"/>
                    <a:pt x="45326" y="13110"/>
                  </a:cubicBezTo>
                  <a:lnTo>
                    <a:pt x="45323" y="13110"/>
                  </a:lnTo>
                  <a:cubicBezTo>
                    <a:pt x="45321" y="13099"/>
                    <a:pt x="45321" y="13087"/>
                    <a:pt x="45318" y="13073"/>
                  </a:cubicBezTo>
                  <a:cubicBezTo>
                    <a:pt x="45263" y="12920"/>
                    <a:pt x="45182" y="12775"/>
                    <a:pt x="45078" y="12648"/>
                  </a:cubicBezTo>
                  <a:cubicBezTo>
                    <a:pt x="46294" y="11410"/>
                    <a:pt x="47497" y="10171"/>
                    <a:pt x="48768" y="8993"/>
                  </a:cubicBezTo>
                  <a:close/>
                  <a:moveTo>
                    <a:pt x="22675" y="5789"/>
                  </a:moveTo>
                  <a:cubicBezTo>
                    <a:pt x="22782" y="6196"/>
                    <a:pt x="22851" y="6510"/>
                    <a:pt x="22874" y="6591"/>
                  </a:cubicBezTo>
                  <a:cubicBezTo>
                    <a:pt x="22992" y="7059"/>
                    <a:pt x="23143" y="7506"/>
                    <a:pt x="23293" y="7954"/>
                  </a:cubicBezTo>
                  <a:cubicBezTo>
                    <a:pt x="23244" y="7963"/>
                    <a:pt x="23203" y="7994"/>
                    <a:pt x="23177" y="8035"/>
                  </a:cubicBezTo>
                  <a:cubicBezTo>
                    <a:pt x="21911" y="9993"/>
                    <a:pt x="19856" y="12208"/>
                    <a:pt x="18804" y="13680"/>
                  </a:cubicBezTo>
                  <a:lnTo>
                    <a:pt x="18804" y="13680"/>
                  </a:lnTo>
                  <a:cubicBezTo>
                    <a:pt x="20310" y="11571"/>
                    <a:pt x="21726" y="9425"/>
                    <a:pt x="22941" y="7134"/>
                  </a:cubicBezTo>
                  <a:cubicBezTo>
                    <a:pt x="23007" y="7010"/>
                    <a:pt x="22895" y="6864"/>
                    <a:pt x="22780" y="6864"/>
                  </a:cubicBezTo>
                  <a:cubicBezTo>
                    <a:pt x="22740" y="6864"/>
                    <a:pt x="22700" y="6882"/>
                    <a:pt x="22666" y="6923"/>
                  </a:cubicBezTo>
                  <a:cubicBezTo>
                    <a:pt x="20908" y="9045"/>
                    <a:pt x="19372" y="11338"/>
                    <a:pt x="17559" y="13413"/>
                  </a:cubicBezTo>
                  <a:cubicBezTo>
                    <a:pt x="19488" y="11205"/>
                    <a:pt x="21159" y="8468"/>
                    <a:pt x="22675" y="5789"/>
                  </a:cubicBezTo>
                  <a:close/>
                  <a:moveTo>
                    <a:pt x="36760" y="2729"/>
                  </a:moveTo>
                  <a:cubicBezTo>
                    <a:pt x="36796" y="2729"/>
                    <a:pt x="36288" y="3352"/>
                    <a:pt x="34728" y="5171"/>
                  </a:cubicBezTo>
                  <a:cubicBezTo>
                    <a:pt x="32742" y="7483"/>
                    <a:pt x="30320" y="9600"/>
                    <a:pt x="28798" y="12250"/>
                  </a:cubicBezTo>
                  <a:cubicBezTo>
                    <a:pt x="28731" y="12367"/>
                    <a:pt x="28831" y="12484"/>
                    <a:pt x="28939" y="12484"/>
                  </a:cubicBezTo>
                  <a:cubicBezTo>
                    <a:pt x="28975" y="12484"/>
                    <a:pt x="29012" y="12471"/>
                    <a:pt x="29044" y="12440"/>
                  </a:cubicBezTo>
                  <a:cubicBezTo>
                    <a:pt x="30376" y="11154"/>
                    <a:pt x="30879" y="10669"/>
                    <a:pt x="30903" y="10669"/>
                  </a:cubicBezTo>
                  <a:cubicBezTo>
                    <a:pt x="30952" y="10669"/>
                    <a:pt x="29162" y="12533"/>
                    <a:pt x="28193" y="13866"/>
                  </a:cubicBezTo>
                  <a:lnTo>
                    <a:pt x="28193" y="13866"/>
                  </a:lnTo>
                  <a:cubicBezTo>
                    <a:pt x="28373" y="12741"/>
                    <a:pt x="29128" y="11651"/>
                    <a:pt x="29485" y="10549"/>
                  </a:cubicBezTo>
                  <a:cubicBezTo>
                    <a:pt x="29523" y="10549"/>
                    <a:pt x="29560" y="10532"/>
                    <a:pt x="29586" y="10503"/>
                  </a:cubicBezTo>
                  <a:cubicBezTo>
                    <a:pt x="31079" y="8794"/>
                    <a:pt x="32612" y="7131"/>
                    <a:pt x="34171" y="5480"/>
                  </a:cubicBezTo>
                  <a:cubicBezTo>
                    <a:pt x="34796" y="4817"/>
                    <a:pt x="36692" y="2729"/>
                    <a:pt x="36760" y="2729"/>
                  </a:cubicBezTo>
                  <a:close/>
                  <a:moveTo>
                    <a:pt x="23414" y="8329"/>
                  </a:moveTo>
                  <a:cubicBezTo>
                    <a:pt x="23602" y="8858"/>
                    <a:pt x="23810" y="9377"/>
                    <a:pt x="24035" y="9903"/>
                  </a:cubicBezTo>
                  <a:cubicBezTo>
                    <a:pt x="24064" y="9969"/>
                    <a:pt x="24098" y="10038"/>
                    <a:pt x="24130" y="10105"/>
                  </a:cubicBezTo>
                  <a:cubicBezTo>
                    <a:pt x="23169" y="11491"/>
                    <a:pt x="22173" y="12764"/>
                    <a:pt x="20937" y="13910"/>
                  </a:cubicBezTo>
                  <a:cubicBezTo>
                    <a:pt x="22077" y="12850"/>
                    <a:pt x="23010" y="10890"/>
                    <a:pt x="23694" y="9507"/>
                  </a:cubicBezTo>
                  <a:cubicBezTo>
                    <a:pt x="23759" y="9378"/>
                    <a:pt x="23655" y="9239"/>
                    <a:pt x="23538" y="9239"/>
                  </a:cubicBezTo>
                  <a:cubicBezTo>
                    <a:pt x="23498" y="9239"/>
                    <a:pt x="23456" y="9255"/>
                    <a:pt x="23420" y="9294"/>
                  </a:cubicBezTo>
                  <a:cubicBezTo>
                    <a:pt x="22222" y="10554"/>
                    <a:pt x="21095" y="11878"/>
                    <a:pt x="20046" y="13260"/>
                  </a:cubicBezTo>
                  <a:lnTo>
                    <a:pt x="20046" y="13260"/>
                  </a:lnTo>
                  <a:cubicBezTo>
                    <a:pt x="21050" y="11933"/>
                    <a:pt x="22463" y="10057"/>
                    <a:pt x="23414" y="8329"/>
                  </a:cubicBezTo>
                  <a:close/>
                  <a:moveTo>
                    <a:pt x="32950" y="11941"/>
                  </a:moveTo>
                  <a:cubicBezTo>
                    <a:pt x="32976" y="12137"/>
                    <a:pt x="33016" y="12331"/>
                    <a:pt x="33028" y="12533"/>
                  </a:cubicBezTo>
                  <a:cubicBezTo>
                    <a:pt x="33042" y="12755"/>
                    <a:pt x="33100" y="12974"/>
                    <a:pt x="33201" y="13174"/>
                  </a:cubicBezTo>
                  <a:cubicBezTo>
                    <a:pt x="33176" y="13161"/>
                    <a:pt x="33148" y="13155"/>
                    <a:pt x="33121" y="13155"/>
                  </a:cubicBezTo>
                  <a:cubicBezTo>
                    <a:pt x="33086" y="13155"/>
                    <a:pt x="33051" y="13165"/>
                    <a:pt x="33022" y="13188"/>
                  </a:cubicBezTo>
                  <a:cubicBezTo>
                    <a:pt x="32667" y="13474"/>
                    <a:pt x="32335" y="13794"/>
                    <a:pt x="31991" y="14100"/>
                  </a:cubicBezTo>
                  <a:cubicBezTo>
                    <a:pt x="32378" y="13396"/>
                    <a:pt x="32710" y="12677"/>
                    <a:pt x="32950" y="11941"/>
                  </a:cubicBezTo>
                  <a:close/>
                  <a:moveTo>
                    <a:pt x="49156" y="9696"/>
                  </a:moveTo>
                  <a:cubicBezTo>
                    <a:pt x="47790" y="11240"/>
                    <a:pt x="46398" y="12738"/>
                    <a:pt x="45119" y="14343"/>
                  </a:cubicBezTo>
                  <a:cubicBezTo>
                    <a:pt x="45246" y="14089"/>
                    <a:pt x="45341" y="13826"/>
                    <a:pt x="45364" y="13561"/>
                  </a:cubicBezTo>
                  <a:lnTo>
                    <a:pt x="45364" y="13563"/>
                  </a:lnTo>
                  <a:cubicBezTo>
                    <a:pt x="46623" y="12347"/>
                    <a:pt x="48532" y="10399"/>
                    <a:pt x="49156" y="9696"/>
                  </a:cubicBezTo>
                  <a:close/>
                  <a:moveTo>
                    <a:pt x="24309" y="10483"/>
                  </a:moveTo>
                  <a:cubicBezTo>
                    <a:pt x="24393" y="10650"/>
                    <a:pt x="24476" y="10815"/>
                    <a:pt x="24563" y="10985"/>
                  </a:cubicBezTo>
                  <a:cubicBezTo>
                    <a:pt x="24540" y="10994"/>
                    <a:pt x="24514" y="10994"/>
                    <a:pt x="24497" y="11017"/>
                  </a:cubicBezTo>
                  <a:cubicBezTo>
                    <a:pt x="23512" y="12172"/>
                    <a:pt x="22444" y="13237"/>
                    <a:pt x="21416" y="14352"/>
                  </a:cubicBezTo>
                  <a:lnTo>
                    <a:pt x="21416" y="14349"/>
                  </a:lnTo>
                  <a:cubicBezTo>
                    <a:pt x="22314" y="13376"/>
                    <a:pt x="23457" y="11932"/>
                    <a:pt x="24309" y="10483"/>
                  </a:cubicBezTo>
                  <a:close/>
                  <a:moveTo>
                    <a:pt x="25571" y="13240"/>
                  </a:moveTo>
                  <a:cubicBezTo>
                    <a:pt x="25620" y="13393"/>
                    <a:pt x="25660" y="13549"/>
                    <a:pt x="25692" y="13702"/>
                  </a:cubicBezTo>
                  <a:cubicBezTo>
                    <a:pt x="25311" y="13950"/>
                    <a:pt x="24944" y="14222"/>
                    <a:pt x="24595" y="14513"/>
                  </a:cubicBezTo>
                  <a:cubicBezTo>
                    <a:pt x="24921" y="14089"/>
                    <a:pt x="25250" y="13667"/>
                    <a:pt x="25571" y="13240"/>
                  </a:cubicBezTo>
                  <a:close/>
                  <a:moveTo>
                    <a:pt x="50113" y="9051"/>
                  </a:moveTo>
                  <a:cubicBezTo>
                    <a:pt x="50148" y="9089"/>
                    <a:pt x="50185" y="9129"/>
                    <a:pt x="50220" y="9169"/>
                  </a:cubicBezTo>
                  <a:cubicBezTo>
                    <a:pt x="48497" y="10942"/>
                    <a:pt x="46932" y="12852"/>
                    <a:pt x="45230" y="14643"/>
                  </a:cubicBezTo>
                  <a:lnTo>
                    <a:pt x="45230" y="14643"/>
                  </a:lnTo>
                  <a:cubicBezTo>
                    <a:pt x="46919" y="12863"/>
                    <a:pt x="48491" y="10895"/>
                    <a:pt x="50113" y="9051"/>
                  </a:cubicBezTo>
                  <a:close/>
                  <a:moveTo>
                    <a:pt x="31480" y="11443"/>
                  </a:moveTo>
                  <a:cubicBezTo>
                    <a:pt x="31564" y="11443"/>
                    <a:pt x="31101" y="12041"/>
                    <a:pt x="29627" y="13766"/>
                  </a:cubicBezTo>
                  <a:cubicBezTo>
                    <a:pt x="29370" y="14066"/>
                    <a:pt x="29096" y="14354"/>
                    <a:pt x="28830" y="14646"/>
                  </a:cubicBezTo>
                  <a:cubicBezTo>
                    <a:pt x="28856" y="14432"/>
                    <a:pt x="28868" y="14216"/>
                    <a:pt x="28862" y="13996"/>
                  </a:cubicBezTo>
                  <a:cubicBezTo>
                    <a:pt x="28862" y="13945"/>
                    <a:pt x="28833" y="13895"/>
                    <a:pt x="28784" y="13869"/>
                  </a:cubicBezTo>
                  <a:cubicBezTo>
                    <a:pt x="29811" y="12974"/>
                    <a:pt x="31345" y="11443"/>
                    <a:pt x="31480" y="11443"/>
                  </a:cubicBezTo>
                  <a:close/>
                  <a:moveTo>
                    <a:pt x="24722" y="11294"/>
                  </a:moveTo>
                  <a:cubicBezTo>
                    <a:pt x="24912" y="11667"/>
                    <a:pt x="25103" y="12045"/>
                    <a:pt x="25270" y="12423"/>
                  </a:cubicBezTo>
                  <a:cubicBezTo>
                    <a:pt x="25253" y="12435"/>
                    <a:pt x="25233" y="12435"/>
                    <a:pt x="25221" y="12452"/>
                  </a:cubicBezTo>
                  <a:cubicBezTo>
                    <a:pt x="24843" y="12992"/>
                    <a:pt x="24450" y="13523"/>
                    <a:pt x="24049" y="14040"/>
                  </a:cubicBezTo>
                  <a:lnTo>
                    <a:pt x="24049" y="14037"/>
                  </a:lnTo>
                  <a:cubicBezTo>
                    <a:pt x="23963" y="14118"/>
                    <a:pt x="23879" y="14201"/>
                    <a:pt x="23795" y="14285"/>
                  </a:cubicBezTo>
                  <a:cubicBezTo>
                    <a:pt x="24318" y="13613"/>
                    <a:pt x="24733" y="12920"/>
                    <a:pt x="25005" y="12051"/>
                  </a:cubicBezTo>
                  <a:cubicBezTo>
                    <a:pt x="25044" y="11920"/>
                    <a:pt x="24944" y="11837"/>
                    <a:pt x="24838" y="11837"/>
                  </a:cubicBezTo>
                  <a:cubicBezTo>
                    <a:pt x="24781" y="11837"/>
                    <a:pt x="24723" y="11861"/>
                    <a:pt x="24684" y="11915"/>
                  </a:cubicBezTo>
                  <a:cubicBezTo>
                    <a:pt x="24174" y="12627"/>
                    <a:pt x="22457" y="14287"/>
                    <a:pt x="22168" y="14809"/>
                  </a:cubicBezTo>
                  <a:lnTo>
                    <a:pt x="22168" y="14809"/>
                  </a:lnTo>
                  <a:cubicBezTo>
                    <a:pt x="22858" y="13559"/>
                    <a:pt x="23897" y="12460"/>
                    <a:pt x="24722" y="11294"/>
                  </a:cubicBezTo>
                  <a:close/>
                  <a:moveTo>
                    <a:pt x="46314" y="5099"/>
                  </a:moveTo>
                  <a:cubicBezTo>
                    <a:pt x="46374" y="5194"/>
                    <a:pt x="46421" y="5298"/>
                    <a:pt x="46475" y="5396"/>
                  </a:cubicBezTo>
                  <a:cubicBezTo>
                    <a:pt x="46444" y="5396"/>
                    <a:pt x="46415" y="5411"/>
                    <a:pt x="46395" y="5437"/>
                  </a:cubicBezTo>
                  <a:cubicBezTo>
                    <a:pt x="43831" y="8751"/>
                    <a:pt x="41166" y="11973"/>
                    <a:pt x="38458" y="15157"/>
                  </a:cubicBezTo>
                  <a:cubicBezTo>
                    <a:pt x="38553" y="14969"/>
                    <a:pt x="38626" y="14770"/>
                    <a:pt x="38675" y="14562"/>
                  </a:cubicBezTo>
                  <a:cubicBezTo>
                    <a:pt x="38779" y="14106"/>
                    <a:pt x="38813" y="13636"/>
                    <a:pt x="38779" y="13171"/>
                  </a:cubicBezTo>
                  <a:cubicBezTo>
                    <a:pt x="41692" y="10881"/>
                    <a:pt x="44232" y="8159"/>
                    <a:pt x="46314" y="5099"/>
                  </a:cubicBezTo>
                  <a:close/>
                  <a:moveTo>
                    <a:pt x="33737" y="7939"/>
                  </a:moveTo>
                  <a:cubicBezTo>
                    <a:pt x="34643" y="7939"/>
                    <a:pt x="35313" y="8946"/>
                    <a:pt x="35537" y="10038"/>
                  </a:cubicBezTo>
                  <a:cubicBezTo>
                    <a:pt x="35603" y="10365"/>
                    <a:pt x="35727" y="10653"/>
                    <a:pt x="36004" y="10853"/>
                  </a:cubicBezTo>
                  <a:cubicBezTo>
                    <a:pt x="36434" y="11159"/>
                    <a:pt x="36891" y="11430"/>
                    <a:pt x="37384" y="11620"/>
                  </a:cubicBezTo>
                  <a:cubicBezTo>
                    <a:pt x="38383" y="12004"/>
                    <a:pt x="38331" y="12790"/>
                    <a:pt x="38325" y="13797"/>
                  </a:cubicBezTo>
                  <a:cubicBezTo>
                    <a:pt x="38325" y="14045"/>
                    <a:pt x="38215" y="15462"/>
                    <a:pt x="37565" y="15462"/>
                  </a:cubicBezTo>
                  <a:cubicBezTo>
                    <a:pt x="37367" y="15462"/>
                    <a:pt x="37120" y="15331"/>
                    <a:pt x="36810" y="14995"/>
                  </a:cubicBezTo>
                  <a:cubicBezTo>
                    <a:pt x="36680" y="14854"/>
                    <a:pt x="36356" y="14406"/>
                    <a:pt x="36195" y="14213"/>
                  </a:cubicBezTo>
                  <a:cubicBezTo>
                    <a:pt x="35744" y="13670"/>
                    <a:pt x="34916" y="13916"/>
                    <a:pt x="34318" y="13656"/>
                  </a:cubicBezTo>
                  <a:cubicBezTo>
                    <a:pt x="33270" y="13200"/>
                    <a:pt x="33458" y="12131"/>
                    <a:pt x="33325" y="11199"/>
                  </a:cubicBezTo>
                  <a:cubicBezTo>
                    <a:pt x="33198" y="10284"/>
                    <a:pt x="32742" y="9429"/>
                    <a:pt x="32488" y="8537"/>
                  </a:cubicBezTo>
                  <a:cubicBezTo>
                    <a:pt x="32935" y="8116"/>
                    <a:pt x="33357" y="7939"/>
                    <a:pt x="33737" y="7939"/>
                  </a:cubicBezTo>
                  <a:close/>
                  <a:moveTo>
                    <a:pt x="50448" y="9438"/>
                  </a:moveTo>
                  <a:cubicBezTo>
                    <a:pt x="50540" y="9548"/>
                    <a:pt x="50633" y="9657"/>
                    <a:pt x="50722" y="9770"/>
                  </a:cubicBezTo>
                  <a:cubicBezTo>
                    <a:pt x="50024" y="10613"/>
                    <a:pt x="49334" y="11462"/>
                    <a:pt x="48641" y="12308"/>
                  </a:cubicBezTo>
                  <a:cubicBezTo>
                    <a:pt x="48118" y="12951"/>
                    <a:pt x="47572" y="13575"/>
                    <a:pt x="47004" y="14178"/>
                  </a:cubicBezTo>
                  <a:cubicBezTo>
                    <a:pt x="46490" y="14834"/>
                    <a:pt x="45817" y="15348"/>
                    <a:pt x="45052" y="15674"/>
                  </a:cubicBezTo>
                  <a:cubicBezTo>
                    <a:pt x="45335" y="15114"/>
                    <a:pt x="45705" y="14600"/>
                    <a:pt x="46109" y="14112"/>
                  </a:cubicBezTo>
                  <a:cubicBezTo>
                    <a:pt x="46426" y="13774"/>
                    <a:pt x="46744" y="13442"/>
                    <a:pt x="47059" y="13093"/>
                  </a:cubicBezTo>
                  <a:cubicBezTo>
                    <a:pt x="47096" y="13050"/>
                    <a:pt x="47180" y="12951"/>
                    <a:pt x="47295" y="12819"/>
                  </a:cubicBezTo>
                  <a:cubicBezTo>
                    <a:pt x="48392" y="11727"/>
                    <a:pt x="49570" y="10676"/>
                    <a:pt x="50448" y="9438"/>
                  </a:cubicBezTo>
                  <a:close/>
                  <a:moveTo>
                    <a:pt x="50927" y="10021"/>
                  </a:moveTo>
                  <a:lnTo>
                    <a:pt x="50927" y="10024"/>
                  </a:lnTo>
                  <a:cubicBezTo>
                    <a:pt x="51074" y="10212"/>
                    <a:pt x="51222" y="10402"/>
                    <a:pt x="51366" y="10598"/>
                  </a:cubicBezTo>
                  <a:cubicBezTo>
                    <a:pt x="51360" y="10601"/>
                    <a:pt x="51354" y="10598"/>
                    <a:pt x="51349" y="10607"/>
                  </a:cubicBezTo>
                  <a:cubicBezTo>
                    <a:pt x="50384" y="11693"/>
                    <a:pt x="49391" y="12735"/>
                    <a:pt x="48358" y="13760"/>
                  </a:cubicBezTo>
                  <a:cubicBezTo>
                    <a:pt x="48166" y="13951"/>
                    <a:pt x="46433" y="15850"/>
                    <a:pt x="46337" y="15850"/>
                  </a:cubicBezTo>
                  <a:cubicBezTo>
                    <a:pt x="46302" y="15850"/>
                    <a:pt x="46492" y="15588"/>
                    <a:pt x="47070" y="14880"/>
                  </a:cubicBezTo>
                  <a:cubicBezTo>
                    <a:pt x="48387" y="13269"/>
                    <a:pt x="49720" y="11713"/>
                    <a:pt x="50927" y="10021"/>
                  </a:cubicBezTo>
                  <a:close/>
                  <a:moveTo>
                    <a:pt x="51548" y="10844"/>
                  </a:moveTo>
                  <a:cubicBezTo>
                    <a:pt x="51655" y="10991"/>
                    <a:pt x="51764" y="11141"/>
                    <a:pt x="51871" y="11294"/>
                  </a:cubicBezTo>
                  <a:cubicBezTo>
                    <a:pt x="50361" y="13032"/>
                    <a:pt x="48467" y="14811"/>
                    <a:pt x="47030" y="16286"/>
                  </a:cubicBezTo>
                  <a:cubicBezTo>
                    <a:pt x="48678" y="14594"/>
                    <a:pt x="50145" y="12741"/>
                    <a:pt x="51548" y="10844"/>
                  </a:cubicBezTo>
                  <a:close/>
                  <a:moveTo>
                    <a:pt x="25778" y="14297"/>
                  </a:moveTo>
                  <a:lnTo>
                    <a:pt x="25778" y="14297"/>
                  </a:lnTo>
                  <a:cubicBezTo>
                    <a:pt x="25781" y="14481"/>
                    <a:pt x="25776" y="14704"/>
                    <a:pt x="25767" y="14946"/>
                  </a:cubicBezTo>
                  <a:cubicBezTo>
                    <a:pt x="25369" y="15466"/>
                    <a:pt x="24959" y="15977"/>
                    <a:pt x="24557" y="16497"/>
                  </a:cubicBezTo>
                  <a:cubicBezTo>
                    <a:pt x="25022" y="15798"/>
                    <a:pt x="25432" y="15062"/>
                    <a:pt x="25778" y="14297"/>
                  </a:cubicBezTo>
                  <a:close/>
                  <a:moveTo>
                    <a:pt x="41186" y="13592"/>
                  </a:moveTo>
                  <a:lnTo>
                    <a:pt x="41186" y="13592"/>
                  </a:lnTo>
                  <a:cubicBezTo>
                    <a:pt x="41005" y="14323"/>
                    <a:pt x="40906" y="15091"/>
                    <a:pt x="40843" y="15864"/>
                  </a:cubicBezTo>
                  <a:lnTo>
                    <a:pt x="40840" y="15864"/>
                  </a:lnTo>
                  <a:cubicBezTo>
                    <a:pt x="40820" y="15853"/>
                    <a:pt x="40797" y="15848"/>
                    <a:pt x="40775" y="15848"/>
                  </a:cubicBezTo>
                  <a:cubicBezTo>
                    <a:pt x="40740" y="15848"/>
                    <a:pt x="40705" y="15861"/>
                    <a:pt x="40678" y="15887"/>
                  </a:cubicBezTo>
                  <a:cubicBezTo>
                    <a:pt x="40392" y="16176"/>
                    <a:pt x="40118" y="16479"/>
                    <a:pt x="39844" y="16782"/>
                  </a:cubicBezTo>
                  <a:cubicBezTo>
                    <a:pt x="40225" y="16168"/>
                    <a:pt x="40586" y="15541"/>
                    <a:pt x="40912" y="14883"/>
                  </a:cubicBezTo>
                  <a:cubicBezTo>
                    <a:pt x="40979" y="14771"/>
                    <a:pt x="40886" y="14657"/>
                    <a:pt x="40784" y="14657"/>
                  </a:cubicBezTo>
                  <a:cubicBezTo>
                    <a:pt x="40749" y="14657"/>
                    <a:pt x="40713" y="14670"/>
                    <a:pt x="40681" y="14701"/>
                  </a:cubicBezTo>
                  <a:cubicBezTo>
                    <a:pt x="40265" y="15076"/>
                    <a:pt x="39870" y="15472"/>
                    <a:pt x="39498" y="15893"/>
                  </a:cubicBezTo>
                  <a:cubicBezTo>
                    <a:pt x="40069" y="15131"/>
                    <a:pt x="40632" y="14366"/>
                    <a:pt x="41186" y="13592"/>
                  </a:cubicBezTo>
                  <a:close/>
                  <a:moveTo>
                    <a:pt x="32120" y="14295"/>
                  </a:moveTo>
                  <a:cubicBezTo>
                    <a:pt x="32271" y="14295"/>
                    <a:pt x="30475" y="16489"/>
                    <a:pt x="30239" y="16762"/>
                  </a:cubicBezTo>
                  <a:cubicBezTo>
                    <a:pt x="30158" y="16858"/>
                    <a:pt x="30071" y="16950"/>
                    <a:pt x="29988" y="17042"/>
                  </a:cubicBezTo>
                  <a:cubicBezTo>
                    <a:pt x="30585" y="16306"/>
                    <a:pt x="31137" y="15529"/>
                    <a:pt x="31636" y="14721"/>
                  </a:cubicBezTo>
                  <a:cubicBezTo>
                    <a:pt x="31939" y="14419"/>
                    <a:pt x="32084" y="14295"/>
                    <a:pt x="32120" y="14295"/>
                  </a:cubicBezTo>
                  <a:close/>
                  <a:moveTo>
                    <a:pt x="35233" y="14262"/>
                  </a:moveTo>
                  <a:cubicBezTo>
                    <a:pt x="35467" y="14279"/>
                    <a:pt x="35695" y="14326"/>
                    <a:pt x="35895" y="14510"/>
                  </a:cubicBezTo>
                  <a:cubicBezTo>
                    <a:pt x="35912" y="14528"/>
                    <a:pt x="35941" y="14565"/>
                    <a:pt x="35967" y="14597"/>
                  </a:cubicBezTo>
                  <a:cubicBezTo>
                    <a:pt x="35961" y="14600"/>
                    <a:pt x="35952" y="14597"/>
                    <a:pt x="35946" y="14603"/>
                  </a:cubicBezTo>
                  <a:cubicBezTo>
                    <a:pt x="35086" y="15498"/>
                    <a:pt x="34255" y="16419"/>
                    <a:pt x="33438" y="17345"/>
                  </a:cubicBezTo>
                  <a:cubicBezTo>
                    <a:pt x="34081" y="16393"/>
                    <a:pt x="34694" y="15411"/>
                    <a:pt x="35222" y="14354"/>
                  </a:cubicBezTo>
                  <a:cubicBezTo>
                    <a:pt x="35233" y="14326"/>
                    <a:pt x="35236" y="14294"/>
                    <a:pt x="35233" y="14262"/>
                  </a:cubicBezTo>
                  <a:close/>
                  <a:moveTo>
                    <a:pt x="52480" y="12189"/>
                  </a:moveTo>
                  <a:cubicBezTo>
                    <a:pt x="52654" y="12446"/>
                    <a:pt x="52824" y="12709"/>
                    <a:pt x="52991" y="12972"/>
                  </a:cubicBezTo>
                  <a:lnTo>
                    <a:pt x="52991" y="12974"/>
                  </a:lnTo>
                  <a:cubicBezTo>
                    <a:pt x="52983" y="12980"/>
                    <a:pt x="52974" y="12974"/>
                    <a:pt x="52965" y="12983"/>
                  </a:cubicBezTo>
                  <a:cubicBezTo>
                    <a:pt x="51323" y="14311"/>
                    <a:pt x="49160" y="16084"/>
                    <a:pt x="47847" y="17692"/>
                  </a:cubicBezTo>
                  <a:cubicBezTo>
                    <a:pt x="49374" y="15821"/>
                    <a:pt x="51060" y="14138"/>
                    <a:pt x="52480" y="12189"/>
                  </a:cubicBezTo>
                  <a:close/>
                  <a:moveTo>
                    <a:pt x="50610" y="11894"/>
                  </a:moveTo>
                  <a:lnTo>
                    <a:pt x="50610" y="11894"/>
                  </a:lnTo>
                  <a:cubicBezTo>
                    <a:pt x="48990" y="13587"/>
                    <a:pt x="47496" y="15393"/>
                    <a:pt x="45860" y="17080"/>
                  </a:cubicBezTo>
                  <a:cubicBezTo>
                    <a:pt x="45760" y="17183"/>
                    <a:pt x="45852" y="17317"/>
                    <a:pt x="45963" y="17317"/>
                  </a:cubicBezTo>
                  <a:cubicBezTo>
                    <a:pt x="45995" y="17317"/>
                    <a:pt x="46029" y="17306"/>
                    <a:pt x="46060" y="17279"/>
                  </a:cubicBezTo>
                  <a:cubicBezTo>
                    <a:pt x="47870" y="15737"/>
                    <a:pt x="49622" y="14176"/>
                    <a:pt x="51262" y="12449"/>
                  </a:cubicBezTo>
                  <a:lnTo>
                    <a:pt x="51262" y="12449"/>
                  </a:lnTo>
                  <a:cubicBezTo>
                    <a:pt x="49680" y="14115"/>
                    <a:pt x="48187" y="15801"/>
                    <a:pt x="46802" y="17643"/>
                  </a:cubicBezTo>
                  <a:cubicBezTo>
                    <a:pt x="46779" y="17669"/>
                    <a:pt x="46773" y="17706"/>
                    <a:pt x="46781" y="17738"/>
                  </a:cubicBezTo>
                  <a:cubicBezTo>
                    <a:pt x="46221" y="17464"/>
                    <a:pt x="45517" y="17279"/>
                    <a:pt x="45121" y="17048"/>
                  </a:cubicBezTo>
                  <a:cubicBezTo>
                    <a:pt x="44876" y="16904"/>
                    <a:pt x="44706" y="16759"/>
                    <a:pt x="44587" y="16609"/>
                  </a:cubicBezTo>
                  <a:cubicBezTo>
                    <a:pt x="45462" y="15994"/>
                    <a:pt x="46239" y="15301"/>
                    <a:pt x="46975" y="14562"/>
                  </a:cubicBezTo>
                  <a:lnTo>
                    <a:pt x="46975" y="14562"/>
                  </a:lnTo>
                  <a:cubicBezTo>
                    <a:pt x="46369" y="15296"/>
                    <a:pt x="45762" y="16026"/>
                    <a:pt x="45182" y="16780"/>
                  </a:cubicBezTo>
                  <a:cubicBezTo>
                    <a:pt x="45099" y="16885"/>
                    <a:pt x="45209" y="17000"/>
                    <a:pt x="45319" y="17000"/>
                  </a:cubicBezTo>
                  <a:cubicBezTo>
                    <a:pt x="45354" y="17000"/>
                    <a:pt x="45390" y="16989"/>
                    <a:pt x="45419" y="16961"/>
                  </a:cubicBezTo>
                  <a:cubicBezTo>
                    <a:pt x="47181" y="15303"/>
                    <a:pt x="48934" y="13645"/>
                    <a:pt x="50610" y="11894"/>
                  </a:cubicBezTo>
                  <a:close/>
                  <a:moveTo>
                    <a:pt x="50353" y="13991"/>
                  </a:moveTo>
                  <a:lnTo>
                    <a:pt x="50353" y="13991"/>
                  </a:lnTo>
                  <a:cubicBezTo>
                    <a:pt x="49342" y="15192"/>
                    <a:pt x="48219" y="16713"/>
                    <a:pt x="47203" y="17998"/>
                  </a:cubicBezTo>
                  <a:cubicBezTo>
                    <a:pt x="47134" y="17943"/>
                    <a:pt x="47059" y="17891"/>
                    <a:pt x="46984" y="17845"/>
                  </a:cubicBezTo>
                  <a:lnTo>
                    <a:pt x="46981" y="17845"/>
                  </a:lnTo>
                  <a:cubicBezTo>
                    <a:pt x="46998" y="17839"/>
                    <a:pt x="47018" y="17839"/>
                    <a:pt x="47033" y="17822"/>
                  </a:cubicBezTo>
                  <a:cubicBezTo>
                    <a:pt x="48161" y="16563"/>
                    <a:pt x="49232" y="15255"/>
                    <a:pt x="50353" y="13991"/>
                  </a:cubicBezTo>
                  <a:close/>
                  <a:moveTo>
                    <a:pt x="49614" y="16476"/>
                  </a:moveTo>
                  <a:lnTo>
                    <a:pt x="49614" y="16476"/>
                  </a:lnTo>
                  <a:cubicBezTo>
                    <a:pt x="48950" y="17233"/>
                    <a:pt x="48300" y="18007"/>
                    <a:pt x="47665" y="18789"/>
                  </a:cubicBezTo>
                  <a:cubicBezTo>
                    <a:pt x="47645" y="18635"/>
                    <a:pt x="47597" y="18486"/>
                    <a:pt x="47517" y="18351"/>
                  </a:cubicBezTo>
                  <a:lnTo>
                    <a:pt x="47517" y="18351"/>
                  </a:lnTo>
                  <a:cubicBezTo>
                    <a:pt x="48244" y="17817"/>
                    <a:pt x="48956" y="17151"/>
                    <a:pt x="49614" y="16476"/>
                  </a:cubicBezTo>
                  <a:close/>
                  <a:moveTo>
                    <a:pt x="26203" y="16448"/>
                  </a:moveTo>
                  <a:cubicBezTo>
                    <a:pt x="26343" y="16546"/>
                    <a:pt x="26506" y="16598"/>
                    <a:pt x="26675" y="16598"/>
                  </a:cubicBezTo>
                  <a:cubicBezTo>
                    <a:pt x="26684" y="16598"/>
                    <a:pt x="26693" y="16598"/>
                    <a:pt x="26702" y="16598"/>
                  </a:cubicBezTo>
                  <a:cubicBezTo>
                    <a:pt x="26809" y="16595"/>
                    <a:pt x="26916" y="16583"/>
                    <a:pt x="27020" y="16569"/>
                  </a:cubicBezTo>
                  <a:lnTo>
                    <a:pt x="27020" y="16569"/>
                  </a:lnTo>
                  <a:cubicBezTo>
                    <a:pt x="25963" y="17651"/>
                    <a:pt x="24895" y="18728"/>
                    <a:pt x="23856" y="19825"/>
                  </a:cubicBezTo>
                  <a:cubicBezTo>
                    <a:pt x="24664" y="18717"/>
                    <a:pt x="25452" y="17594"/>
                    <a:pt x="26203" y="16448"/>
                  </a:cubicBezTo>
                  <a:close/>
                  <a:moveTo>
                    <a:pt x="53144" y="13223"/>
                  </a:moveTo>
                  <a:cubicBezTo>
                    <a:pt x="53243" y="13370"/>
                    <a:pt x="53341" y="13523"/>
                    <a:pt x="53433" y="13673"/>
                  </a:cubicBezTo>
                  <a:lnTo>
                    <a:pt x="53433" y="13676"/>
                  </a:lnTo>
                  <a:cubicBezTo>
                    <a:pt x="52070" y="14871"/>
                    <a:pt x="50887" y="16225"/>
                    <a:pt x="49726" y="17602"/>
                  </a:cubicBezTo>
                  <a:cubicBezTo>
                    <a:pt x="48759" y="18552"/>
                    <a:pt x="47812" y="19528"/>
                    <a:pt x="46932" y="20547"/>
                  </a:cubicBezTo>
                  <a:cubicBezTo>
                    <a:pt x="46981" y="20475"/>
                    <a:pt x="47030" y="20400"/>
                    <a:pt x="47079" y="20336"/>
                  </a:cubicBezTo>
                  <a:cubicBezTo>
                    <a:pt x="47269" y="20074"/>
                    <a:pt x="47454" y="19773"/>
                    <a:pt x="47567" y="19462"/>
                  </a:cubicBezTo>
                  <a:cubicBezTo>
                    <a:pt x="47887" y="19069"/>
                    <a:pt x="48210" y="18679"/>
                    <a:pt x="48531" y="18287"/>
                  </a:cubicBezTo>
                  <a:cubicBezTo>
                    <a:pt x="49983" y="16514"/>
                    <a:pt x="51507" y="14822"/>
                    <a:pt x="53144" y="13223"/>
                  </a:cubicBezTo>
                  <a:close/>
                  <a:moveTo>
                    <a:pt x="28169" y="16560"/>
                  </a:moveTo>
                  <a:lnTo>
                    <a:pt x="28169" y="16560"/>
                  </a:lnTo>
                  <a:cubicBezTo>
                    <a:pt x="26812" y="18131"/>
                    <a:pt x="25415" y="19669"/>
                    <a:pt x="24003" y="21197"/>
                  </a:cubicBezTo>
                  <a:cubicBezTo>
                    <a:pt x="25129" y="19770"/>
                    <a:pt x="26304" y="18388"/>
                    <a:pt x="27600" y="17112"/>
                  </a:cubicBezTo>
                  <a:cubicBezTo>
                    <a:pt x="27788" y="16927"/>
                    <a:pt x="27978" y="16745"/>
                    <a:pt x="28169" y="16560"/>
                  </a:cubicBezTo>
                  <a:close/>
                  <a:moveTo>
                    <a:pt x="55259" y="16718"/>
                  </a:moveTo>
                  <a:lnTo>
                    <a:pt x="55259" y="16718"/>
                  </a:lnTo>
                  <a:cubicBezTo>
                    <a:pt x="55391" y="16940"/>
                    <a:pt x="55524" y="17159"/>
                    <a:pt x="55650" y="17369"/>
                  </a:cubicBezTo>
                  <a:cubicBezTo>
                    <a:pt x="55691" y="17435"/>
                    <a:pt x="55714" y="17501"/>
                    <a:pt x="55748" y="17571"/>
                  </a:cubicBezTo>
                  <a:cubicBezTo>
                    <a:pt x="55746" y="17570"/>
                    <a:pt x="55743" y="17570"/>
                    <a:pt x="55740" y="17570"/>
                  </a:cubicBezTo>
                  <a:cubicBezTo>
                    <a:pt x="55708" y="17570"/>
                    <a:pt x="55677" y="17584"/>
                    <a:pt x="55650" y="17605"/>
                  </a:cubicBezTo>
                  <a:cubicBezTo>
                    <a:pt x="54317" y="18850"/>
                    <a:pt x="52974" y="20403"/>
                    <a:pt x="51712" y="21809"/>
                  </a:cubicBezTo>
                  <a:cubicBezTo>
                    <a:pt x="53078" y="20250"/>
                    <a:pt x="54296" y="18569"/>
                    <a:pt x="55258" y="16722"/>
                  </a:cubicBezTo>
                  <a:cubicBezTo>
                    <a:pt x="55259" y="16721"/>
                    <a:pt x="55259" y="16720"/>
                    <a:pt x="55259" y="16718"/>
                  </a:cubicBezTo>
                  <a:close/>
                  <a:moveTo>
                    <a:pt x="40667" y="18353"/>
                  </a:moveTo>
                  <a:lnTo>
                    <a:pt x="40667" y="18353"/>
                  </a:lnTo>
                  <a:cubicBezTo>
                    <a:pt x="40632" y="18731"/>
                    <a:pt x="40592" y="19135"/>
                    <a:pt x="40563" y="19551"/>
                  </a:cubicBezTo>
                  <a:cubicBezTo>
                    <a:pt x="39942" y="20169"/>
                    <a:pt x="39313" y="20781"/>
                    <a:pt x="38698" y="21407"/>
                  </a:cubicBezTo>
                  <a:lnTo>
                    <a:pt x="38695" y="21407"/>
                  </a:lnTo>
                  <a:cubicBezTo>
                    <a:pt x="38539" y="21566"/>
                    <a:pt x="38389" y="21728"/>
                    <a:pt x="38239" y="21890"/>
                  </a:cubicBezTo>
                  <a:cubicBezTo>
                    <a:pt x="39059" y="20720"/>
                    <a:pt x="39959" y="19606"/>
                    <a:pt x="40667" y="18353"/>
                  </a:cubicBezTo>
                  <a:close/>
                  <a:moveTo>
                    <a:pt x="54100" y="14773"/>
                  </a:moveTo>
                  <a:cubicBezTo>
                    <a:pt x="54279" y="15065"/>
                    <a:pt x="54452" y="15353"/>
                    <a:pt x="54623" y="15639"/>
                  </a:cubicBezTo>
                  <a:lnTo>
                    <a:pt x="54620" y="15642"/>
                  </a:lnTo>
                  <a:cubicBezTo>
                    <a:pt x="54605" y="15651"/>
                    <a:pt x="54588" y="15651"/>
                    <a:pt x="54576" y="15668"/>
                  </a:cubicBezTo>
                  <a:cubicBezTo>
                    <a:pt x="52665" y="18131"/>
                    <a:pt x="49972" y="19753"/>
                    <a:pt x="48020" y="22077"/>
                  </a:cubicBezTo>
                  <a:cubicBezTo>
                    <a:pt x="50075" y="19629"/>
                    <a:pt x="52307" y="17426"/>
                    <a:pt x="54100" y="14773"/>
                  </a:cubicBezTo>
                  <a:close/>
                  <a:moveTo>
                    <a:pt x="40814" y="16222"/>
                  </a:moveTo>
                  <a:cubicBezTo>
                    <a:pt x="40774" y="16788"/>
                    <a:pt x="40742" y="17351"/>
                    <a:pt x="40701" y="17897"/>
                  </a:cubicBezTo>
                  <a:cubicBezTo>
                    <a:pt x="40688" y="17892"/>
                    <a:pt x="40675" y="17890"/>
                    <a:pt x="40662" y="17890"/>
                  </a:cubicBezTo>
                  <a:cubicBezTo>
                    <a:pt x="40628" y="17890"/>
                    <a:pt x="40594" y="17905"/>
                    <a:pt x="40571" y="17934"/>
                  </a:cubicBezTo>
                  <a:cubicBezTo>
                    <a:pt x="39408" y="19248"/>
                    <a:pt x="38484" y="20781"/>
                    <a:pt x="37315" y="22086"/>
                  </a:cubicBezTo>
                  <a:lnTo>
                    <a:pt x="37312" y="22086"/>
                  </a:lnTo>
                  <a:cubicBezTo>
                    <a:pt x="38484" y="20616"/>
                    <a:pt x="39596" y="19098"/>
                    <a:pt x="40595" y="17472"/>
                  </a:cubicBezTo>
                  <a:cubicBezTo>
                    <a:pt x="40664" y="17360"/>
                    <a:pt x="40562" y="17238"/>
                    <a:pt x="40455" y="17238"/>
                  </a:cubicBezTo>
                  <a:cubicBezTo>
                    <a:pt x="40419" y="17238"/>
                    <a:pt x="40383" y="17252"/>
                    <a:pt x="40352" y="17285"/>
                  </a:cubicBezTo>
                  <a:cubicBezTo>
                    <a:pt x="39959" y="17718"/>
                    <a:pt x="39587" y="18168"/>
                    <a:pt x="39223" y="18621"/>
                  </a:cubicBezTo>
                  <a:cubicBezTo>
                    <a:pt x="39772" y="17839"/>
                    <a:pt x="40303" y="17039"/>
                    <a:pt x="40814" y="16222"/>
                  </a:cubicBezTo>
                  <a:close/>
                  <a:moveTo>
                    <a:pt x="39772" y="15789"/>
                  </a:moveTo>
                  <a:lnTo>
                    <a:pt x="39772" y="15789"/>
                  </a:lnTo>
                  <a:cubicBezTo>
                    <a:pt x="39799" y="15789"/>
                    <a:pt x="37608" y="19396"/>
                    <a:pt x="37656" y="19396"/>
                  </a:cubicBezTo>
                  <a:cubicBezTo>
                    <a:pt x="37656" y="19396"/>
                    <a:pt x="37656" y="19396"/>
                    <a:pt x="37656" y="19396"/>
                  </a:cubicBezTo>
                  <a:lnTo>
                    <a:pt x="37656" y="19396"/>
                  </a:lnTo>
                  <a:cubicBezTo>
                    <a:pt x="36820" y="20466"/>
                    <a:pt x="35915" y="21482"/>
                    <a:pt x="35000" y="22493"/>
                  </a:cubicBezTo>
                  <a:cubicBezTo>
                    <a:pt x="35871" y="21402"/>
                    <a:pt x="36732" y="20302"/>
                    <a:pt x="37578" y="19193"/>
                  </a:cubicBezTo>
                  <a:cubicBezTo>
                    <a:pt x="38106" y="18440"/>
                    <a:pt x="38608" y="17666"/>
                    <a:pt x="39082" y="16875"/>
                  </a:cubicBezTo>
                  <a:cubicBezTo>
                    <a:pt x="39571" y="16092"/>
                    <a:pt x="39765" y="15789"/>
                    <a:pt x="39772" y="15789"/>
                  </a:cubicBezTo>
                  <a:close/>
                  <a:moveTo>
                    <a:pt x="54787" y="15925"/>
                  </a:moveTo>
                  <a:lnTo>
                    <a:pt x="55119" y="16479"/>
                  </a:lnTo>
                  <a:cubicBezTo>
                    <a:pt x="55116" y="16479"/>
                    <a:pt x="55114" y="16479"/>
                    <a:pt x="55111" y="16479"/>
                  </a:cubicBezTo>
                  <a:cubicBezTo>
                    <a:pt x="55070" y="16479"/>
                    <a:pt x="55031" y="16499"/>
                    <a:pt x="55006" y="16528"/>
                  </a:cubicBezTo>
                  <a:cubicBezTo>
                    <a:pt x="53153" y="18649"/>
                    <a:pt x="51018" y="20606"/>
                    <a:pt x="49180" y="22668"/>
                  </a:cubicBezTo>
                  <a:lnTo>
                    <a:pt x="49180" y="22668"/>
                  </a:lnTo>
                  <a:cubicBezTo>
                    <a:pt x="51159" y="20447"/>
                    <a:pt x="53282" y="18525"/>
                    <a:pt x="54787" y="15925"/>
                  </a:cubicBezTo>
                  <a:close/>
                  <a:moveTo>
                    <a:pt x="36137" y="14805"/>
                  </a:moveTo>
                  <a:cubicBezTo>
                    <a:pt x="36276" y="14981"/>
                    <a:pt x="36426" y="15186"/>
                    <a:pt x="36509" y="15293"/>
                  </a:cubicBezTo>
                  <a:cubicBezTo>
                    <a:pt x="36559" y="15356"/>
                    <a:pt x="36613" y="15417"/>
                    <a:pt x="36674" y="15469"/>
                  </a:cubicBezTo>
                  <a:cubicBezTo>
                    <a:pt x="34696" y="17178"/>
                    <a:pt x="33296" y="19545"/>
                    <a:pt x="31512" y="21442"/>
                  </a:cubicBezTo>
                  <a:cubicBezTo>
                    <a:pt x="31079" y="21907"/>
                    <a:pt x="30655" y="22377"/>
                    <a:pt x="30227" y="22848"/>
                  </a:cubicBezTo>
                  <a:cubicBezTo>
                    <a:pt x="32369" y="20258"/>
                    <a:pt x="34428" y="17623"/>
                    <a:pt x="36137" y="14805"/>
                  </a:cubicBezTo>
                  <a:close/>
                  <a:moveTo>
                    <a:pt x="49735" y="19742"/>
                  </a:moveTo>
                  <a:lnTo>
                    <a:pt x="49735" y="19742"/>
                  </a:lnTo>
                  <a:cubicBezTo>
                    <a:pt x="48788" y="20781"/>
                    <a:pt x="47829" y="21809"/>
                    <a:pt x="46923" y="22886"/>
                  </a:cubicBezTo>
                  <a:cubicBezTo>
                    <a:pt x="46914" y="22900"/>
                    <a:pt x="46914" y="22917"/>
                    <a:pt x="46908" y="22935"/>
                  </a:cubicBezTo>
                  <a:cubicBezTo>
                    <a:pt x="46833" y="22909"/>
                    <a:pt x="46761" y="22891"/>
                    <a:pt x="46683" y="22874"/>
                  </a:cubicBezTo>
                  <a:cubicBezTo>
                    <a:pt x="46595" y="22863"/>
                    <a:pt x="46508" y="22857"/>
                    <a:pt x="46420" y="22857"/>
                  </a:cubicBezTo>
                  <a:cubicBezTo>
                    <a:pt x="46389" y="22857"/>
                    <a:pt x="46359" y="22858"/>
                    <a:pt x="46328" y="22860"/>
                  </a:cubicBezTo>
                  <a:cubicBezTo>
                    <a:pt x="47509" y="21869"/>
                    <a:pt x="48641" y="20824"/>
                    <a:pt x="49735" y="19742"/>
                  </a:cubicBezTo>
                  <a:close/>
                  <a:moveTo>
                    <a:pt x="53624" y="13985"/>
                  </a:moveTo>
                  <a:cubicBezTo>
                    <a:pt x="53730" y="14155"/>
                    <a:pt x="53834" y="14326"/>
                    <a:pt x="53938" y="14496"/>
                  </a:cubicBezTo>
                  <a:lnTo>
                    <a:pt x="53938" y="14499"/>
                  </a:lnTo>
                  <a:cubicBezTo>
                    <a:pt x="53927" y="14507"/>
                    <a:pt x="53915" y="14507"/>
                    <a:pt x="53909" y="14516"/>
                  </a:cubicBezTo>
                  <a:cubicBezTo>
                    <a:pt x="52527" y="16344"/>
                    <a:pt x="51057" y="18012"/>
                    <a:pt x="49461" y="19643"/>
                  </a:cubicBezTo>
                  <a:cubicBezTo>
                    <a:pt x="48836" y="20281"/>
                    <a:pt x="45783" y="23189"/>
                    <a:pt x="45405" y="23189"/>
                  </a:cubicBezTo>
                  <a:cubicBezTo>
                    <a:pt x="45271" y="23189"/>
                    <a:pt x="45473" y="22825"/>
                    <a:pt x="46236" y="21866"/>
                  </a:cubicBezTo>
                  <a:cubicBezTo>
                    <a:pt x="47431" y="20769"/>
                    <a:pt x="48496" y="19548"/>
                    <a:pt x="49544" y="18301"/>
                  </a:cubicBezTo>
                  <a:cubicBezTo>
                    <a:pt x="50959" y="16918"/>
                    <a:pt x="52391" y="15550"/>
                    <a:pt x="53624" y="13985"/>
                  </a:cubicBezTo>
                  <a:close/>
                  <a:moveTo>
                    <a:pt x="55881" y="17836"/>
                  </a:moveTo>
                  <a:cubicBezTo>
                    <a:pt x="55991" y="18064"/>
                    <a:pt x="56080" y="18301"/>
                    <a:pt x="56156" y="18544"/>
                  </a:cubicBezTo>
                  <a:lnTo>
                    <a:pt x="56156" y="18546"/>
                  </a:lnTo>
                  <a:cubicBezTo>
                    <a:pt x="56131" y="18534"/>
                    <a:pt x="56105" y="18528"/>
                    <a:pt x="56079" y="18528"/>
                  </a:cubicBezTo>
                  <a:cubicBezTo>
                    <a:pt x="56039" y="18528"/>
                    <a:pt x="55999" y="18542"/>
                    <a:pt x="55968" y="18569"/>
                  </a:cubicBezTo>
                  <a:cubicBezTo>
                    <a:pt x="54403" y="20022"/>
                    <a:pt x="52454" y="22195"/>
                    <a:pt x="51410" y="23425"/>
                  </a:cubicBezTo>
                  <a:lnTo>
                    <a:pt x="51410" y="23425"/>
                  </a:lnTo>
                  <a:cubicBezTo>
                    <a:pt x="52952" y="21603"/>
                    <a:pt x="54422" y="19725"/>
                    <a:pt x="55881" y="17836"/>
                  </a:cubicBezTo>
                  <a:close/>
                  <a:moveTo>
                    <a:pt x="54082" y="16954"/>
                  </a:moveTo>
                  <a:cubicBezTo>
                    <a:pt x="54130" y="16954"/>
                    <a:pt x="51975" y="19262"/>
                    <a:pt x="51476" y="19814"/>
                  </a:cubicBezTo>
                  <a:cubicBezTo>
                    <a:pt x="50350" y="21052"/>
                    <a:pt x="49157" y="22222"/>
                    <a:pt x="48043" y="23475"/>
                  </a:cubicBezTo>
                  <a:cubicBezTo>
                    <a:pt x="47792" y="23298"/>
                    <a:pt x="47526" y="23151"/>
                    <a:pt x="47243" y="23036"/>
                  </a:cubicBezTo>
                  <a:cubicBezTo>
                    <a:pt x="49325" y="21436"/>
                    <a:pt x="51311" y="19762"/>
                    <a:pt x="53150" y="17882"/>
                  </a:cubicBezTo>
                  <a:cubicBezTo>
                    <a:pt x="53804" y="17213"/>
                    <a:pt x="54066" y="16954"/>
                    <a:pt x="54082" y="16954"/>
                  </a:cubicBezTo>
                  <a:close/>
                  <a:moveTo>
                    <a:pt x="40716" y="21777"/>
                  </a:moveTo>
                  <a:cubicBezTo>
                    <a:pt x="40753" y="21910"/>
                    <a:pt x="40800" y="22040"/>
                    <a:pt x="40857" y="22167"/>
                  </a:cubicBezTo>
                  <a:lnTo>
                    <a:pt x="40854" y="22167"/>
                  </a:lnTo>
                  <a:cubicBezTo>
                    <a:pt x="40869" y="22196"/>
                    <a:pt x="40892" y="22219"/>
                    <a:pt x="40924" y="22227"/>
                  </a:cubicBezTo>
                  <a:cubicBezTo>
                    <a:pt x="40912" y="22233"/>
                    <a:pt x="40901" y="22233"/>
                    <a:pt x="40892" y="22242"/>
                  </a:cubicBezTo>
                  <a:cubicBezTo>
                    <a:pt x="40364" y="22721"/>
                    <a:pt x="39841" y="23212"/>
                    <a:pt x="39330" y="23711"/>
                  </a:cubicBezTo>
                  <a:cubicBezTo>
                    <a:pt x="39301" y="23740"/>
                    <a:pt x="39272" y="23769"/>
                    <a:pt x="39243" y="23795"/>
                  </a:cubicBezTo>
                  <a:cubicBezTo>
                    <a:pt x="39740" y="23128"/>
                    <a:pt x="40234" y="22455"/>
                    <a:pt x="40716" y="21777"/>
                  </a:cubicBezTo>
                  <a:close/>
                  <a:moveTo>
                    <a:pt x="45176" y="22770"/>
                  </a:moveTo>
                  <a:cubicBezTo>
                    <a:pt x="44925" y="23131"/>
                    <a:pt x="44691" y="23498"/>
                    <a:pt x="44466" y="23870"/>
                  </a:cubicBezTo>
                  <a:cubicBezTo>
                    <a:pt x="44366" y="23752"/>
                    <a:pt x="44279" y="23623"/>
                    <a:pt x="44204" y="23485"/>
                  </a:cubicBezTo>
                  <a:lnTo>
                    <a:pt x="44204" y="23485"/>
                  </a:lnTo>
                  <a:cubicBezTo>
                    <a:pt x="44539" y="23260"/>
                    <a:pt x="44862" y="23018"/>
                    <a:pt x="45176" y="22770"/>
                  </a:cubicBezTo>
                  <a:close/>
                  <a:moveTo>
                    <a:pt x="40537" y="20154"/>
                  </a:moveTo>
                  <a:lnTo>
                    <a:pt x="40537" y="20154"/>
                  </a:lnTo>
                  <a:cubicBezTo>
                    <a:pt x="40525" y="20544"/>
                    <a:pt x="40551" y="20934"/>
                    <a:pt x="40612" y="21321"/>
                  </a:cubicBezTo>
                  <a:cubicBezTo>
                    <a:pt x="39985" y="21878"/>
                    <a:pt x="39344" y="22429"/>
                    <a:pt x="38721" y="22998"/>
                  </a:cubicBezTo>
                  <a:cubicBezTo>
                    <a:pt x="38450" y="23252"/>
                    <a:pt x="38187" y="23512"/>
                    <a:pt x="37933" y="23781"/>
                  </a:cubicBezTo>
                  <a:cubicBezTo>
                    <a:pt x="37654" y="24067"/>
                    <a:pt x="37551" y="24170"/>
                    <a:pt x="37543" y="24170"/>
                  </a:cubicBezTo>
                  <a:cubicBezTo>
                    <a:pt x="37527" y="24170"/>
                    <a:pt x="37935" y="23714"/>
                    <a:pt x="38037" y="23532"/>
                  </a:cubicBezTo>
                  <a:cubicBezTo>
                    <a:pt x="38724" y="22305"/>
                    <a:pt x="39772" y="21332"/>
                    <a:pt x="40537" y="20154"/>
                  </a:cubicBezTo>
                  <a:close/>
                  <a:moveTo>
                    <a:pt x="54296" y="17825"/>
                  </a:moveTo>
                  <a:cubicBezTo>
                    <a:pt x="53156" y="19109"/>
                    <a:pt x="50861" y="22222"/>
                    <a:pt x="48950" y="24173"/>
                  </a:cubicBezTo>
                  <a:cubicBezTo>
                    <a:pt x="48747" y="24006"/>
                    <a:pt x="48545" y="23841"/>
                    <a:pt x="48335" y="23685"/>
                  </a:cubicBezTo>
                  <a:cubicBezTo>
                    <a:pt x="50517" y="21916"/>
                    <a:pt x="52428" y="19926"/>
                    <a:pt x="54296" y="17825"/>
                  </a:cubicBezTo>
                  <a:close/>
                  <a:moveTo>
                    <a:pt x="45476" y="23552"/>
                  </a:moveTo>
                  <a:lnTo>
                    <a:pt x="45476" y="23552"/>
                  </a:lnTo>
                  <a:cubicBezTo>
                    <a:pt x="45401" y="23925"/>
                    <a:pt x="45451" y="24395"/>
                    <a:pt x="45534" y="24860"/>
                  </a:cubicBezTo>
                  <a:cubicBezTo>
                    <a:pt x="45252" y="24641"/>
                    <a:pt x="44984" y="24408"/>
                    <a:pt x="44733" y="24157"/>
                  </a:cubicBezTo>
                  <a:lnTo>
                    <a:pt x="44733" y="24157"/>
                  </a:lnTo>
                  <a:cubicBezTo>
                    <a:pt x="44984" y="23959"/>
                    <a:pt x="45229" y="23751"/>
                    <a:pt x="45476" y="23552"/>
                  </a:cubicBezTo>
                  <a:close/>
                  <a:moveTo>
                    <a:pt x="56228" y="18789"/>
                  </a:moveTo>
                  <a:cubicBezTo>
                    <a:pt x="56303" y="19083"/>
                    <a:pt x="56352" y="19381"/>
                    <a:pt x="56381" y="19681"/>
                  </a:cubicBezTo>
                  <a:lnTo>
                    <a:pt x="56378" y="19684"/>
                  </a:lnTo>
                  <a:cubicBezTo>
                    <a:pt x="54893" y="21434"/>
                    <a:pt x="53204" y="23135"/>
                    <a:pt x="51807" y="24864"/>
                  </a:cubicBezTo>
                  <a:lnTo>
                    <a:pt x="51807" y="24864"/>
                  </a:lnTo>
                  <a:cubicBezTo>
                    <a:pt x="53390" y="22903"/>
                    <a:pt x="54924" y="20951"/>
                    <a:pt x="56228" y="18789"/>
                  </a:cubicBezTo>
                  <a:close/>
                  <a:moveTo>
                    <a:pt x="56398" y="20215"/>
                  </a:moveTo>
                  <a:lnTo>
                    <a:pt x="56398" y="20215"/>
                  </a:lnTo>
                  <a:cubicBezTo>
                    <a:pt x="56404" y="20616"/>
                    <a:pt x="56386" y="21021"/>
                    <a:pt x="56343" y="21422"/>
                  </a:cubicBezTo>
                  <a:lnTo>
                    <a:pt x="56340" y="21425"/>
                  </a:lnTo>
                  <a:cubicBezTo>
                    <a:pt x="55174" y="22603"/>
                    <a:pt x="53035" y="24144"/>
                    <a:pt x="52350" y="25493"/>
                  </a:cubicBezTo>
                  <a:cubicBezTo>
                    <a:pt x="53332" y="23552"/>
                    <a:pt x="55004" y="21910"/>
                    <a:pt x="56398" y="20215"/>
                  </a:cubicBezTo>
                  <a:close/>
                  <a:moveTo>
                    <a:pt x="56254" y="22060"/>
                  </a:moveTo>
                  <a:lnTo>
                    <a:pt x="56254" y="22060"/>
                  </a:lnTo>
                  <a:cubicBezTo>
                    <a:pt x="56193" y="22484"/>
                    <a:pt x="56118" y="22912"/>
                    <a:pt x="56046" y="23336"/>
                  </a:cubicBezTo>
                  <a:lnTo>
                    <a:pt x="56046" y="23339"/>
                  </a:lnTo>
                  <a:cubicBezTo>
                    <a:pt x="55567" y="23878"/>
                    <a:pt x="53872" y="25112"/>
                    <a:pt x="53662" y="25538"/>
                  </a:cubicBezTo>
                  <a:lnTo>
                    <a:pt x="53662" y="25538"/>
                  </a:lnTo>
                  <a:cubicBezTo>
                    <a:pt x="54297" y="24248"/>
                    <a:pt x="55284" y="23134"/>
                    <a:pt x="56254" y="22060"/>
                  </a:cubicBezTo>
                  <a:close/>
                  <a:moveTo>
                    <a:pt x="54901" y="18772"/>
                  </a:moveTo>
                  <a:cubicBezTo>
                    <a:pt x="54987" y="18772"/>
                    <a:pt x="53204" y="20718"/>
                    <a:pt x="52983" y="20995"/>
                  </a:cubicBezTo>
                  <a:cubicBezTo>
                    <a:pt x="52059" y="22144"/>
                    <a:pt x="51106" y="23267"/>
                    <a:pt x="50151" y="24387"/>
                  </a:cubicBezTo>
                  <a:cubicBezTo>
                    <a:pt x="50044" y="24513"/>
                    <a:pt x="50150" y="24678"/>
                    <a:pt x="50276" y="24678"/>
                  </a:cubicBezTo>
                  <a:cubicBezTo>
                    <a:pt x="50314" y="24678"/>
                    <a:pt x="50354" y="24663"/>
                    <a:pt x="50390" y="24626"/>
                  </a:cubicBezTo>
                  <a:cubicBezTo>
                    <a:pt x="51987" y="23004"/>
                    <a:pt x="53558" y="21352"/>
                    <a:pt x="55186" y="19758"/>
                  </a:cubicBezTo>
                  <a:lnTo>
                    <a:pt x="55186" y="19758"/>
                  </a:lnTo>
                  <a:cubicBezTo>
                    <a:pt x="53907" y="21016"/>
                    <a:pt x="52249" y="23759"/>
                    <a:pt x="50815" y="25544"/>
                  </a:cubicBezTo>
                  <a:cubicBezTo>
                    <a:pt x="50630" y="25429"/>
                    <a:pt x="50454" y="25316"/>
                    <a:pt x="50295" y="25218"/>
                  </a:cubicBezTo>
                  <a:cubicBezTo>
                    <a:pt x="49946" y="25005"/>
                    <a:pt x="49588" y="24707"/>
                    <a:pt x="49221" y="24401"/>
                  </a:cubicBezTo>
                  <a:cubicBezTo>
                    <a:pt x="49559" y="24069"/>
                    <a:pt x="49891" y="23737"/>
                    <a:pt x="50226" y="23402"/>
                  </a:cubicBezTo>
                  <a:cubicBezTo>
                    <a:pt x="50416" y="23212"/>
                    <a:pt x="50601" y="23015"/>
                    <a:pt x="50789" y="22819"/>
                  </a:cubicBezTo>
                  <a:lnTo>
                    <a:pt x="50789" y="22819"/>
                  </a:lnTo>
                  <a:cubicBezTo>
                    <a:pt x="50693" y="22920"/>
                    <a:pt x="50601" y="23024"/>
                    <a:pt x="50506" y="23122"/>
                  </a:cubicBezTo>
                  <a:cubicBezTo>
                    <a:pt x="51632" y="21999"/>
                    <a:pt x="52749" y="20870"/>
                    <a:pt x="53872" y="19747"/>
                  </a:cubicBezTo>
                  <a:cubicBezTo>
                    <a:pt x="54584" y="19036"/>
                    <a:pt x="54869" y="18772"/>
                    <a:pt x="54901" y="18772"/>
                  </a:cubicBezTo>
                  <a:close/>
                  <a:moveTo>
                    <a:pt x="19452" y="18048"/>
                  </a:moveTo>
                  <a:cubicBezTo>
                    <a:pt x="19091" y="18484"/>
                    <a:pt x="17065" y="21841"/>
                    <a:pt x="16373" y="22698"/>
                  </a:cubicBezTo>
                  <a:cubicBezTo>
                    <a:pt x="15538" y="23729"/>
                    <a:pt x="14661" y="24716"/>
                    <a:pt x="13780" y="25700"/>
                  </a:cubicBezTo>
                  <a:cubicBezTo>
                    <a:pt x="14014" y="25389"/>
                    <a:pt x="14256" y="25083"/>
                    <a:pt x="14487" y="24771"/>
                  </a:cubicBezTo>
                  <a:cubicBezTo>
                    <a:pt x="16141" y="22511"/>
                    <a:pt x="17657" y="20210"/>
                    <a:pt x="19452" y="18048"/>
                  </a:cubicBezTo>
                  <a:close/>
                  <a:moveTo>
                    <a:pt x="35099" y="22772"/>
                  </a:moveTo>
                  <a:cubicBezTo>
                    <a:pt x="34352" y="23745"/>
                    <a:pt x="33584" y="24708"/>
                    <a:pt x="32765" y="25620"/>
                  </a:cubicBezTo>
                  <a:cubicBezTo>
                    <a:pt x="32644" y="25755"/>
                    <a:pt x="32514" y="25885"/>
                    <a:pt x="32390" y="26021"/>
                  </a:cubicBezTo>
                  <a:cubicBezTo>
                    <a:pt x="33207" y="24967"/>
                    <a:pt x="34050" y="23934"/>
                    <a:pt x="34956" y="22932"/>
                  </a:cubicBezTo>
                  <a:cubicBezTo>
                    <a:pt x="35004" y="22879"/>
                    <a:pt x="35051" y="22826"/>
                    <a:pt x="35099" y="22772"/>
                  </a:cubicBezTo>
                  <a:close/>
                  <a:moveTo>
                    <a:pt x="53525" y="23272"/>
                  </a:moveTo>
                  <a:lnTo>
                    <a:pt x="53525" y="23272"/>
                  </a:lnTo>
                  <a:cubicBezTo>
                    <a:pt x="52853" y="24147"/>
                    <a:pt x="52232" y="25059"/>
                    <a:pt x="51695" y="26064"/>
                  </a:cubicBezTo>
                  <a:lnTo>
                    <a:pt x="51692" y="26064"/>
                  </a:lnTo>
                  <a:cubicBezTo>
                    <a:pt x="51496" y="25957"/>
                    <a:pt x="51305" y="25845"/>
                    <a:pt x="51123" y="25735"/>
                  </a:cubicBezTo>
                  <a:cubicBezTo>
                    <a:pt x="51998" y="24976"/>
                    <a:pt x="52792" y="24133"/>
                    <a:pt x="53525" y="23272"/>
                  </a:cubicBezTo>
                  <a:close/>
                  <a:moveTo>
                    <a:pt x="24396" y="14253"/>
                  </a:moveTo>
                  <a:cubicBezTo>
                    <a:pt x="23870" y="14955"/>
                    <a:pt x="23316" y="15633"/>
                    <a:pt x="22773" y="16321"/>
                  </a:cubicBezTo>
                  <a:cubicBezTo>
                    <a:pt x="22291" y="16883"/>
                    <a:pt x="21835" y="17478"/>
                    <a:pt x="21384" y="18084"/>
                  </a:cubicBezTo>
                  <a:cubicBezTo>
                    <a:pt x="20391" y="19300"/>
                    <a:pt x="19381" y="20501"/>
                    <a:pt x="18353" y="21685"/>
                  </a:cubicBezTo>
                  <a:cubicBezTo>
                    <a:pt x="16993" y="23258"/>
                    <a:pt x="15616" y="24814"/>
                    <a:pt x="14256" y="26379"/>
                  </a:cubicBezTo>
                  <a:cubicBezTo>
                    <a:pt x="16292" y="23858"/>
                    <a:pt x="18604" y="21569"/>
                    <a:pt x="20556" y="18979"/>
                  </a:cubicBezTo>
                  <a:cubicBezTo>
                    <a:pt x="21766" y="17377"/>
                    <a:pt x="23241" y="15792"/>
                    <a:pt x="24396" y="14253"/>
                  </a:cubicBezTo>
                  <a:close/>
                  <a:moveTo>
                    <a:pt x="32820" y="11173"/>
                  </a:moveTo>
                  <a:cubicBezTo>
                    <a:pt x="32869" y="11390"/>
                    <a:pt x="32901" y="11612"/>
                    <a:pt x="32935" y="11834"/>
                  </a:cubicBezTo>
                  <a:cubicBezTo>
                    <a:pt x="32907" y="11786"/>
                    <a:pt x="32852" y="11751"/>
                    <a:pt x="32799" y="11751"/>
                  </a:cubicBezTo>
                  <a:cubicBezTo>
                    <a:pt x="32766" y="11751"/>
                    <a:pt x="32734" y="11765"/>
                    <a:pt x="32710" y="11797"/>
                  </a:cubicBezTo>
                  <a:cubicBezTo>
                    <a:pt x="28720" y="16878"/>
                    <a:pt x="24254" y="21572"/>
                    <a:pt x="20036" y="26468"/>
                  </a:cubicBezTo>
                  <a:cubicBezTo>
                    <a:pt x="21194" y="24932"/>
                    <a:pt x="22320" y="23368"/>
                    <a:pt x="23498" y="21843"/>
                  </a:cubicBezTo>
                  <a:cubicBezTo>
                    <a:pt x="25666" y="19528"/>
                    <a:pt x="27869" y="17253"/>
                    <a:pt x="29939" y="14845"/>
                  </a:cubicBezTo>
                  <a:cubicBezTo>
                    <a:pt x="31039" y="13748"/>
                    <a:pt x="32043" y="12593"/>
                    <a:pt x="32820" y="11173"/>
                  </a:cubicBezTo>
                  <a:close/>
                  <a:moveTo>
                    <a:pt x="55628" y="22239"/>
                  </a:moveTo>
                  <a:lnTo>
                    <a:pt x="55628" y="22239"/>
                  </a:lnTo>
                  <a:cubicBezTo>
                    <a:pt x="54494" y="23522"/>
                    <a:pt x="53573" y="24933"/>
                    <a:pt x="52812" y="26465"/>
                  </a:cubicBezTo>
                  <a:cubicBezTo>
                    <a:pt x="52801" y="26494"/>
                    <a:pt x="52798" y="26526"/>
                    <a:pt x="52801" y="26558"/>
                  </a:cubicBezTo>
                  <a:cubicBezTo>
                    <a:pt x="52558" y="26480"/>
                    <a:pt x="52322" y="26382"/>
                    <a:pt x="52091" y="26269"/>
                  </a:cubicBezTo>
                  <a:cubicBezTo>
                    <a:pt x="53363" y="24992"/>
                    <a:pt x="54612" y="23386"/>
                    <a:pt x="55628" y="22239"/>
                  </a:cubicBezTo>
                  <a:close/>
                  <a:moveTo>
                    <a:pt x="55870" y="24271"/>
                  </a:moveTo>
                  <a:lnTo>
                    <a:pt x="55870" y="24271"/>
                  </a:lnTo>
                  <a:cubicBezTo>
                    <a:pt x="55561" y="25744"/>
                    <a:pt x="54983" y="26439"/>
                    <a:pt x="54291" y="26653"/>
                  </a:cubicBezTo>
                  <a:lnTo>
                    <a:pt x="54288" y="26653"/>
                  </a:lnTo>
                  <a:cubicBezTo>
                    <a:pt x="54291" y="26650"/>
                    <a:pt x="54299" y="26650"/>
                    <a:pt x="54302" y="26644"/>
                  </a:cubicBezTo>
                  <a:cubicBezTo>
                    <a:pt x="54828" y="25851"/>
                    <a:pt x="55359" y="25068"/>
                    <a:pt x="55870" y="24271"/>
                  </a:cubicBezTo>
                  <a:close/>
                  <a:moveTo>
                    <a:pt x="55503" y="24647"/>
                  </a:moveTo>
                  <a:cubicBezTo>
                    <a:pt x="55252" y="24924"/>
                    <a:pt x="54634" y="25654"/>
                    <a:pt x="54426" y="26281"/>
                  </a:cubicBezTo>
                  <a:cubicBezTo>
                    <a:pt x="54470" y="26148"/>
                    <a:pt x="54364" y="26063"/>
                    <a:pt x="54258" y="26063"/>
                  </a:cubicBezTo>
                  <a:cubicBezTo>
                    <a:pt x="54188" y="26063"/>
                    <a:pt x="54117" y="26100"/>
                    <a:pt x="54088" y="26185"/>
                  </a:cubicBezTo>
                  <a:lnTo>
                    <a:pt x="53979" y="26509"/>
                  </a:lnTo>
                  <a:cubicBezTo>
                    <a:pt x="53953" y="26584"/>
                    <a:pt x="53987" y="26668"/>
                    <a:pt x="54062" y="26699"/>
                  </a:cubicBezTo>
                  <a:cubicBezTo>
                    <a:pt x="53945" y="26717"/>
                    <a:pt x="53826" y="26726"/>
                    <a:pt x="53707" y="26726"/>
                  </a:cubicBezTo>
                  <a:cubicBezTo>
                    <a:pt x="53514" y="26726"/>
                    <a:pt x="53320" y="26702"/>
                    <a:pt x="53133" y="26656"/>
                  </a:cubicBezTo>
                  <a:cubicBezTo>
                    <a:pt x="54273" y="25934"/>
                    <a:pt x="53820" y="26289"/>
                    <a:pt x="54865" y="25279"/>
                  </a:cubicBezTo>
                  <a:cubicBezTo>
                    <a:pt x="55191" y="24964"/>
                    <a:pt x="55393" y="24762"/>
                    <a:pt x="55503" y="24647"/>
                  </a:cubicBezTo>
                  <a:close/>
                  <a:moveTo>
                    <a:pt x="34321" y="15394"/>
                  </a:moveTo>
                  <a:lnTo>
                    <a:pt x="34321" y="15394"/>
                  </a:lnTo>
                  <a:cubicBezTo>
                    <a:pt x="33504" y="17025"/>
                    <a:pt x="32292" y="18535"/>
                    <a:pt x="31168" y="19941"/>
                  </a:cubicBezTo>
                  <a:cubicBezTo>
                    <a:pt x="29090" y="22545"/>
                    <a:pt x="26671" y="24863"/>
                    <a:pt x="24318" y="27231"/>
                  </a:cubicBezTo>
                  <a:lnTo>
                    <a:pt x="24318" y="27231"/>
                  </a:lnTo>
                  <a:cubicBezTo>
                    <a:pt x="25291" y="25900"/>
                    <a:pt x="26287" y="24589"/>
                    <a:pt x="27323" y="23327"/>
                  </a:cubicBezTo>
                  <a:cubicBezTo>
                    <a:pt x="28755" y="21581"/>
                    <a:pt x="30591" y="20094"/>
                    <a:pt x="31876" y="18229"/>
                  </a:cubicBezTo>
                  <a:cubicBezTo>
                    <a:pt x="32531" y="17158"/>
                    <a:pt x="33357" y="16199"/>
                    <a:pt x="34321" y="15394"/>
                  </a:cubicBezTo>
                  <a:close/>
                  <a:moveTo>
                    <a:pt x="47336" y="27886"/>
                  </a:moveTo>
                  <a:lnTo>
                    <a:pt x="47336" y="27886"/>
                  </a:lnTo>
                  <a:cubicBezTo>
                    <a:pt x="47308" y="27915"/>
                    <a:pt x="47280" y="27944"/>
                    <a:pt x="47252" y="27973"/>
                  </a:cubicBezTo>
                  <a:lnTo>
                    <a:pt x="47252" y="27973"/>
                  </a:lnTo>
                  <a:cubicBezTo>
                    <a:pt x="47280" y="27944"/>
                    <a:pt x="47308" y="27915"/>
                    <a:pt x="47336" y="27886"/>
                  </a:cubicBezTo>
                  <a:close/>
                  <a:moveTo>
                    <a:pt x="33285" y="13324"/>
                  </a:moveTo>
                  <a:cubicBezTo>
                    <a:pt x="33441" y="13569"/>
                    <a:pt x="33651" y="13774"/>
                    <a:pt x="33897" y="13927"/>
                  </a:cubicBezTo>
                  <a:cubicBezTo>
                    <a:pt x="29436" y="18035"/>
                    <a:pt x="25602" y="23347"/>
                    <a:pt x="21751" y="28039"/>
                  </a:cubicBezTo>
                  <a:cubicBezTo>
                    <a:pt x="21327" y="28559"/>
                    <a:pt x="20891" y="29070"/>
                    <a:pt x="20463" y="29583"/>
                  </a:cubicBezTo>
                  <a:cubicBezTo>
                    <a:pt x="22715" y="26477"/>
                    <a:pt x="24794" y="23270"/>
                    <a:pt x="27352" y="20385"/>
                  </a:cubicBezTo>
                  <a:cubicBezTo>
                    <a:pt x="29396" y="18084"/>
                    <a:pt x="31509" y="15913"/>
                    <a:pt x="33270" y="13382"/>
                  </a:cubicBezTo>
                  <a:cubicBezTo>
                    <a:pt x="33285" y="13361"/>
                    <a:pt x="33282" y="13344"/>
                    <a:pt x="33285" y="13324"/>
                  </a:cubicBezTo>
                  <a:close/>
                  <a:moveTo>
                    <a:pt x="39821" y="17267"/>
                  </a:moveTo>
                  <a:lnTo>
                    <a:pt x="39821" y="17267"/>
                  </a:lnTo>
                  <a:cubicBezTo>
                    <a:pt x="38724" y="19046"/>
                    <a:pt x="37422" y="20715"/>
                    <a:pt x="36134" y="22351"/>
                  </a:cubicBezTo>
                  <a:lnTo>
                    <a:pt x="36134" y="22349"/>
                  </a:lnTo>
                  <a:cubicBezTo>
                    <a:pt x="34076" y="24964"/>
                    <a:pt x="31815" y="27418"/>
                    <a:pt x="29555" y="29866"/>
                  </a:cubicBezTo>
                  <a:cubicBezTo>
                    <a:pt x="30051" y="29168"/>
                    <a:pt x="30554" y="28472"/>
                    <a:pt x="31062" y="27779"/>
                  </a:cubicBezTo>
                  <a:cubicBezTo>
                    <a:pt x="32520" y="26281"/>
                    <a:pt x="33966" y="24768"/>
                    <a:pt x="35334" y="23177"/>
                  </a:cubicBezTo>
                  <a:cubicBezTo>
                    <a:pt x="36411" y="21927"/>
                    <a:pt x="37407" y="20625"/>
                    <a:pt x="38360" y="19283"/>
                  </a:cubicBezTo>
                  <a:cubicBezTo>
                    <a:pt x="38793" y="18575"/>
                    <a:pt x="39281" y="17903"/>
                    <a:pt x="39821" y="17267"/>
                  </a:cubicBezTo>
                  <a:close/>
                  <a:moveTo>
                    <a:pt x="28131" y="23705"/>
                  </a:moveTo>
                  <a:lnTo>
                    <a:pt x="28131" y="23705"/>
                  </a:lnTo>
                  <a:cubicBezTo>
                    <a:pt x="25929" y="26413"/>
                    <a:pt x="23714" y="29119"/>
                    <a:pt x="21304" y="31656"/>
                  </a:cubicBezTo>
                  <a:cubicBezTo>
                    <a:pt x="21127" y="31841"/>
                    <a:pt x="20951" y="32026"/>
                    <a:pt x="20775" y="32211"/>
                  </a:cubicBezTo>
                  <a:cubicBezTo>
                    <a:pt x="21540" y="31116"/>
                    <a:pt x="22308" y="30028"/>
                    <a:pt x="23079" y="28943"/>
                  </a:cubicBezTo>
                  <a:cubicBezTo>
                    <a:pt x="24728" y="27153"/>
                    <a:pt x="26451" y="25443"/>
                    <a:pt x="28131" y="23705"/>
                  </a:cubicBezTo>
                  <a:close/>
                  <a:moveTo>
                    <a:pt x="11309" y="24124"/>
                  </a:moveTo>
                  <a:cubicBezTo>
                    <a:pt x="9169" y="26905"/>
                    <a:pt x="7137" y="29774"/>
                    <a:pt x="5095" y="32636"/>
                  </a:cubicBezTo>
                  <a:lnTo>
                    <a:pt x="5095" y="32636"/>
                  </a:lnTo>
                  <a:cubicBezTo>
                    <a:pt x="6248" y="30910"/>
                    <a:pt x="7430" y="29208"/>
                    <a:pt x="8624" y="27513"/>
                  </a:cubicBezTo>
                  <a:cubicBezTo>
                    <a:pt x="9455" y="26336"/>
                    <a:pt x="10371" y="25221"/>
                    <a:pt x="11309" y="24124"/>
                  </a:cubicBezTo>
                  <a:close/>
                  <a:moveTo>
                    <a:pt x="37041" y="21543"/>
                  </a:moveTo>
                  <a:lnTo>
                    <a:pt x="37041" y="21543"/>
                  </a:lnTo>
                  <a:cubicBezTo>
                    <a:pt x="35996" y="23010"/>
                    <a:pt x="34948" y="24482"/>
                    <a:pt x="33744" y="25839"/>
                  </a:cubicBezTo>
                  <a:cubicBezTo>
                    <a:pt x="32589" y="27141"/>
                    <a:pt x="31423" y="28434"/>
                    <a:pt x="30256" y="29728"/>
                  </a:cubicBezTo>
                  <a:cubicBezTo>
                    <a:pt x="29226" y="30842"/>
                    <a:pt x="28212" y="31977"/>
                    <a:pt x="27216" y="33134"/>
                  </a:cubicBezTo>
                  <a:cubicBezTo>
                    <a:pt x="27208" y="33146"/>
                    <a:pt x="27202" y="33155"/>
                    <a:pt x="27193" y="33163"/>
                  </a:cubicBezTo>
                  <a:cubicBezTo>
                    <a:pt x="27600" y="32600"/>
                    <a:pt x="28007" y="32037"/>
                    <a:pt x="28409" y="31474"/>
                  </a:cubicBezTo>
                  <a:cubicBezTo>
                    <a:pt x="31347" y="28203"/>
                    <a:pt x="34330" y="24990"/>
                    <a:pt x="37041" y="21543"/>
                  </a:cubicBezTo>
                  <a:close/>
                  <a:moveTo>
                    <a:pt x="12507" y="28989"/>
                  </a:moveTo>
                  <a:lnTo>
                    <a:pt x="12507" y="28989"/>
                  </a:lnTo>
                  <a:cubicBezTo>
                    <a:pt x="11355" y="30490"/>
                    <a:pt x="10217" y="32006"/>
                    <a:pt x="9083" y="33518"/>
                  </a:cubicBezTo>
                  <a:cubicBezTo>
                    <a:pt x="9871" y="32450"/>
                    <a:pt x="10642" y="31379"/>
                    <a:pt x="11395" y="30305"/>
                  </a:cubicBezTo>
                  <a:cubicBezTo>
                    <a:pt x="11765" y="29866"/>
                    <a:pt x="12137" y="29428"/>
                    <a:pt x="12507" y="28989"/>
                  </a:cubicBezTo>
                  <a:close/>
                  <a:moveTo>
                    <a:pt x="37075" y="19020"/>
                  </a:moveTo>
                  <a:cubicBezTo>
                    <a:pt x="36169" y="20325"/>
                    <a:pt x="35291" y="21650"/>
                    <a:pt x="34327" y="22842"/>
                  </a:cubicBezTo>
                  <a:cubicBezTo>
                    <a:pt x="31544" y="26289"/>
                    <a:pt x="28622" y="29627"/>
                    <a:pt x="25602" y="32869"/>
                  </a:cubicBezTo>
                  <a:cubicBezTo>
                    <a:pt x="25386" y="33100"/>
                    <a:pt x="25169" y="33328"/>
                    <a:pt x="24953" y="33559"/>
                  </a:cubicBezTo>
                  <a:cubicBezTo>
                    <a:pt x="26382" y="31743"/>
                    <a:pt x="27802" y="29933"/>
                    <a:pt x="29240" y="28157"/>
                  </a:cubicBezTo>
                  <a:lnTo>
                    <a:pt x="29243" y="28160"/>
                  </a:lnTo>
                  <a:cubicBezTo>
                    <a:pt x="31942" y="25189"/>
                    <a:pt x="34572" y="22158"/>
                    <a:pt x="37075" y="19020"/>
                  </a:cubicBezTo>
                  <a:close/>
                  <a:moveTo>
                    <a:pt x="36291" y="16946"/>
                  </a:moveTo>
                  <a:cubicBezTo>
                    <a:pt x="36398" y="16946"/>
                    <a:pt x="33371" y="20880"/>
                    <a:pt x="33436" y="20880"/>
                  </a:cubicBezTo>
                  <a:cubicBezTo>
                    <a:pt x="33438" y="20880"/>
                    <a:pt x="33445" y="20875"/>
                    <a:pt x="33455" y="20865"/>
                  </a:cubicBezTo>
                  <a:lnTo>
                    <a:pt x="33455" y="20868"/>
                  </a:lnTo>
                  <a:cubicBezTo>
                    <a:pt x="31602" y="23088"/>
                    <a:pt x="29650" y="25244"/>
                    <a:pt x="27753" y="27430"/>
                  </a:cubicBezTo>
                  <a:cubicBezTo>
                    <a:pt x="25952" y="29511"/>
                    <a:pt x="24193" y="31616"/>
                    <a:pt x="22404" y="33692"/>
                  </a:cubicBezTo>
                  <a:cubicBezTo>
                    <a:pt x="26145" y="29113"/>
                    <a:pt x="29843" y="24502"/>
                    <a:pt x="33654" y="19978"/>
                  </a:cubicBezTo>
                  <a:cubicBezTo>
                    <a:pt x="34411" y="19080"/>
                    <a:pt x="35176" y="18191"/>
                    <a:pt x="35949" y="17308"/>
                  </a:cubicBezTo>
                  <a:cubicBezTo>
                    <a:pt x="36169" y="17054"/>
                    <a:pt x="36273" y="16946"/>
                    <a:pt x="36291" y="16946"/>
                  </a:cubicBezTo>
                  <a:close/>
                  <a:moveTo>
                    <a:pt x="26339" y="21070"/>
                  </a:moveTo>
                  <a:lnTo>
                    <a:pt x="26339" y="21070"/>
                  </a:lnTo>
                  <a:cubicBezTo>
                    <a:pt x="24846" y="22811"/>
                    <a:pt x="23521" y="24670"/>
                    <a:pt x="22193" y="26549"/>
                  </a:cubicBezTo>
                  <a:cubicBezTo>
                    <a:pt x="20195" y="29376"/>
                    <a:pt x="17956" y="31985"/>
                    <a:pt x="15719" y="34590"/>
                  </a:cubicBezTo>
                  <a:lnTo>
                    <a:pt x="15719" y="34590"/>
                  </a:lnTo>
                  <a:cubicBezTo>
                    <a:pt x="16524" y="33531"/>
                    <a:pt x="17332" y="32483"/>
                    <a:pt x="18148" y="31480"/>
                  </a:cubicBezTo>
                  <a:cubicBezTo>
                    <a:pt x="20631" y="28426"/>
                    <a:pt x="22981" y="25169"/>
                    <a:pt x="25420" y="22014"/>
                  </a:cubicBezTo>
                  <a:cubicBezTo>
                    <a:pt x="25724" y="21699"/>
                    <a:pt x="26030" y="21384"/>
                    <a:pt x="26339" y="21070"/>
                  </a:cubicBezTo>
                  <a:close/>
                  <a:moveTo>
                    <a:pt x="25109" y="17685"/>
                  </a:moveTo>
                  <a:cubicBezTo>
                    <a:pt x="25168" y="17685"/>
                    <a:pt x="21789" y="21943"/>
                    <a:pt x="21217" y="22652"/>
                  </a:cubicBezTo>
                  <a:cubicBezTo>
                    <a:pt x="19456" y="24820"/>
                    <a:pt x="17643" y="26939"/>
                    <a:pt x="15911" y="29130"/>
                  </a:cubicBezTo>
                  <a:lnTo>
                    <a:pt x="15911" y="29127"/>
                  </a:lnTo>
                  <a:cubicBezTo>
                    <a:pt x="14395" y="31050"/>
                    <a:pt x="12879" y="32967"/>
                    <a:pt x="11364" y="34878"/>
                  </a:cubicBezTo>
                  <a:cubicBezTo>
                    <a:pt x="11762" y="34353"/>
                    <a:pt x="12149" y="33839"/>
                    <a:pt x="12524" y="33363"/>
                  </a:cubicBezTo>
                  <a:cubicBezTo>
                    <a:pt x="16364" y="28492"/>
                    <a:pt x="20195" y="23604"/>
                    <a:pt x="24144" y="18821"/>
                  </a:cubicBezTo>
                  <a:cubicBezTo>
                    <a:pt x="24815" y="18009"/>
                    <a:pt x="25093" y="17685"/>
                    <a:pt x="25109" y="17685"/>
                  </a:cubicBezTo>
                  <a:close/>
                  <a:moveTo>
                    <a:pt x="29295" y="22811"/>
                  </a:moveTo>
                  <a:cubicBezTo>
                    <a:pt x="27612" y="24935"/>
                    <a:pt x="25955" y="27115"/>
                    <a:pt x="24361" y="29266"/>
                  </a:cubicBezTo>
                  <a:cubicBezTo>
                    <a:pt x="24228" y="29399"/>
                    <a:pt x="24101" y="29540"/>
                    <a:pt x="23968" y="29673"/>
                  </a:cubicBezTo>
                  <a:cubicBezTo>
                    <a:pt x="22051" y="31587"/>
                    <a:pt x="20207" y="33556"/>
                    <a:pt x="18402" y="35560"/>
                  </a:cubicBezTo>
                  <a:cubicBezTo>
                    <a:pt x="18795" y="35014"/>
                    <a:pt x="19185" y="34465"/>
                    <a:pt x="19574" y="33917"/>
                  </a:cubicBezTo>
                  <a:cubicBezTo>
                    <a:pt x="20221" y="33238"/>
                    <a:pt x="20871" y="32557"/>
                    <a:pt x="21526" y="31879"/>
                  </a:cubicBezTo>
                  <a:cubicBezTo>
                    <a:pt x="24300" y="28997"/>
                    <a:pt x="26795" y="25902"/>
                    <a:pt x="29295" y="22811"/>
                  </a:cubicBezTo>
                  <a:close/>
                  <a:moveTo>
                    <a:pt x="51400" y="31694"/>
                  </a:moveTo>
                  <a:cubicBezTo>
                    <a:pt x="51433" y="31694"/>
                    <a:pt x="51301" y="31889"/>
                    <a:pt x="50875" y="32430"/>
                  </a:cubicBezTo>
                  <a:cubicBezTo>
                    <a:pt x="50442" y="32981"/>
                    <a:pt x="49983" y="33507"/>
                    <a:pt x="49527" y="34038"/>
                  </a:cubicBezTo>
                  <a:cubicBezTo>
                    <a:pt x="48713" y="34621"/>
                    <a:pt x="47919" y="35225"/>
                    <a:pt x="47145" y="35854"/>
                  </a:cubicBezTo>
                  <a:cubicBezTo>
                    <a:pt x="47440" y="35585"/>
                    <a:pt x="47737" y="35326"/>
                    <a:pt x="48023" y="35049"/>
                  </a:cubicBezTo>
                  <a:cubicBezTo>
                    <a:pt x="48713" y="34382"/>
                    <a:pt x="49388" y="33700"/>
                    <a:pt x="50075" y="33030"/>
                  </a:cubicBezTo>
                  <a:cubicBezTo>
                    <a:pt x="50258" y="32855"/>
                    <a:pt x="51319" y="31694"/>
                    <a:pt x="51400" y="31694"/>
                  </a:cubicBezTo>
                  <a:close/>
                  <a:moveTo>
                    <a:pt x="31861" y="13341"/>
                  </a:moveTo>
                  <a:cubicBezTo>
                    <a:pt x="27485" y="18679"/>
                    <a:pt x="22828" y="24219"/>
                    <a:pt x="18365" y="29673"/>
                  </a:cubicBezTo>
                  <a:cubicBezTo>
                    <a:pt x="16549" y="31893"/>
                    <a:pt x="14643" y="34096"/>
                    <a:pt x="12755" y="36319"/>
                  </a:cubicBezTo>
                  <a:cubicBezTo>
                    <a:pt x="13783" y="34832"/>
                    <a:pt x="14796" y="33351"/>
                    <a:pt x="15870" y="31988"/>
                  </a:cubicBezTo>
                  <a:cubicBezTo>
                    <a:pt x="20954" y="25553"/>
                    <a:pt x="26665" y="19675"/>
                    <a:pt x="31861" y="13341"/>
                  </a:cubicBezTo>
                  <a:close/>
                  <a:moveTo>
                    <a:pt x="51174" y="33267"/>
                  </a:moveTo>
                  <a:cubicBezTo>
                    <a:pt x="51207" y="33267"/>
                    <a:pt x="50915" y="33543"/>
                    <a:pt x="50448" y="34073"/>
                  </a:cubicBezTo>
                  <a:cubicBezTo>
                    <a:pt x="49544" y="35095"/>
                    <a:pt x="48557" y="35964"/>
                    <a:pt x="47457" y="36763"/>
                  </a:cubicBezTo>
                  <a:lnTo>
                    <a:pt x="47425" y="36786"/>
                  </a:lnTo>
                  <a:cubicBezTo>
                    <a:pt x="48231" y="35975"/>
                    <a:pt x="49004" y="35135"/>
                    <a:pt x="49746" y="34263"/>
                  </a:cubicBezTo>
                  <a:cubicBezTo>
                    <a:pt x="49972" y="34102"/>
                    <a:pt x="50197" y="33943"/>
                    <a:pt x="50425" y="33784"/>
                  </a:cubicBezTo>
                  <a:cubicBezTo>
                    <a:pt x="50923" y="33436"/>
                    <a:pt x="51148" y="33267"/>
                    <a:pt x="51174" y="33267"/>
                  </a:cubicBezTo>
                  <a:close/>
                  <a:moveTo>
                    <a:pt x="45939" y="7670"/>
                  </a:moveTo>
                  <a:cubicBezTo>
                    <a:pt x="45168" y="8448"/>
                    <a:pt x="43844" y="10297"/>
                    <a:pt x="42881" y="11603"/>
                  </a:cubicBezTo>
                  <a:cubicBezTo>
                    <a:pt x="42803" y="11597"/>
                    <a:pt x="42727" y="11593"/>
                    <a:pt x="42650" y="11593"/>
                  </a:cubicBezTo>
                  <a:cubicBezTo>
                    <a:pt x="42624" y="11593"/>
                    <a:pt x="42598" y="11594"/>
                    <a:pt x="42572" y="11594"/>
                  </a:cubicBezTo>
                  <a:cubicBezTo>
                    <a:pt x="41876" y="11623"/>
                    <a:pt x="41530" y="12420"/>
                    <a:pt x="41331" y="13067"/>
                  </a:cubicBezTo>
                  <a:cubicBezTo>
                    <a:pt x="41324" y="13065"/>
                    <a:pt x="41317" y="13064"/>
                    <a:pt x="41310" y="13064"/>
                  </a:cubicBezTo>
                  <a:cubicBezTo>
                    <a:pt x="41282" y="13064"/>
                    <a:pt x="41254" y="13078"/>
                    <a:pt x="41235" y="13102"/>
                  </a:cubicBezTo>
                  <a:cubicBezTo>
                    <a:pt x="37303" y="18122"/>
                    <a:pt x="33189" y="22989"/>
                    <a:pt x="29096" y="27883"/>
                  </a:cubicBezTo>
                  <a:cubicBezTo>
                    <a:pt x="28180" y="28879"/>
                    <a:pt x="27262" y="29872"/>
                    <a:pt x="26339" y="30862"/>
                  </a:cubicBezTo>
                  <a:cubicBezTo>
                    <a:pt x="24454" y="32868"/>
                    <a:pt x="22543" y="34854"/>
                    <a:pt x="20632" y="36839"/>
                  </a:cubicBezTo>
                  <a:lnTo>
                    <a:pt x="20632" y="36839"/>
                  </a:lnTo>
                  <a:cubicBezTo>
                    <a:pt x="22384" y="34520"/>
                    <a:pt x="24128" y="32224"/>
                    <a:pt x="26001" y="30164"/>
                  </a:cubicBezTo>
                  <a:cubicBezTo>
                    <a:pt x="27283" y="28752"/>
                    <a:pt x="28547" y="27323"/>
                    <a:pt x="29812" y="25894"/>
                  </a:cubicBezTo>
                  <a:cubicBezTo>
                    <a:pt x="31024" y="24586"/>
                    <a:pt x="32214" y="23255"/>
                    <a:pt x="33316" y="21881"/>
                  </a:cubicBezTo>
                  <a:cubicBezTo>
                    <a:pt x="36128" y="18624"/>
                    <a:pt x="38888" y="15325"/>
                    <a:pt x="41593" y="11978"/>
                  </a:cubicBezTo>
                  <a:lnTo>
                    <a:pt x="41593" y="11978"/>
                  </a:lnTo>
                  <a:cubicBezTo>
                    <a:pt x="41572" y="12025"/>
                    <a:pt x="41609" y="12079"/>
                    <a:pt x="41653" y="12079"/>
                  </a:cubicBezTo>
                  <a:cubicBezTo>
                    <a:pt x="41669" y="12079"/>
                    <a:pt x="41685" y="12072"/>
                    <a:pt x="41700" y="12056"/>
                  </a:cubicBezTo>
                  <a:cubicBezTo>
                    <a:pt x="43106" y="10588"/>
                    <a:pt x="44508" y="9113"/>
                    <a:pt x="45939" y="7670"/>
                  </a:cubicBezTo>
                  <a:close/>
                  <a:moveTo>
                    <a:pt x="21384" y="24147"/>
                  </a:moveTo>
                  <a:cubicBezTo>
                    <a:pt x="19040" y="27202"/>
                    <a:pt x="16748" y="30294"/>
                    <a:pt x="14320" y="33282"/>
                  </a:cubicBezTo>
                  <a:cubicBezTo>
                    <a:pt x="13289" y="34546"/>
                    <a:pt x="12189" y="35796"/>
                    <a:pt x="11086" y="37049"/>
                  </a:cubicBezTo>
                  <a:cubicBezTo>
                    <a:pt x="11167" y="36934"/>
                    <a:pt x="11245" y="36833"/>
                    <a:pt x="11312" y="36752"/>
                  </a:cubicBezTo>
                  <a:cubicBezTo>
                    <a:pt x="14623" y="32597"/>
                    <a:pt x="17738" y="28250"/>
                    <a:pt x="21266" y="24274"/>
                  </a:cubicBezTo>
                  <a:cubicBezTo>
                    <a:pt x="21304" y="24231"/>
                    <a:pt x="21344" y="24190"/>
                    <a:pt x="21384" y="24147"/>
                  </a:cubicBezTo>
                  <a:close/>
                  <a:moveTo>
                    <a:pt x="22698" y="18873"/>
                  </a:moveTo>
                  <a:lnTo>
                    <a:pt x="22698" y="18873"/>
                  </a:lnTo>
                  <a:cubicBezTo>
                    <a:pt x="19984" y="22340"/>
                    <a:pt x="17244" y="25787"/>
                    <a:pt x="14479" y="29211"/>
                  </a:cubicBezTo>
                  <a:cubicBezTo>
                    <a:pt x="12663" y="31451"/>
                    <a:pt x="10838" y="33680"/>
                    <a:pt x="8999" y="35897"/>
                  </a:cubicBezTo>
                  <a:cubicBezTo>
                    <a:pt x="8624" y="36353"/>
                    <a:pt x="8246" y="36804"/>
                    <a:pt x="7867" y="37257"/>
                  </a:cubicBezTo>
                  <a:cubicBezTo>
                    <a:pt x="11349" y="32496"/>
                    <a:pt x="14612" y="27609"/>
                    <a:pt x="18598" y="23226"/>
                  </a:cubicBezTo>
                  <a:lnTo>
                    <a:pt x="18598" y="23223"/>
                  </a:lnTo>
                  <a:cubicBezTo>
                    <a:pt x="19947" y="21742"/>
                    <a:pt x="21393" y="20357"/>
                    <a:pt x="22698" y="18873"/>
                  </a:cubicBezTo>
                  <a:close/>
                  <a:moveTo>
                    <a:pt x="29912" y="33039"/>
                  </a:moveTo>
                  <a:cubicBezTo>
                    <a:pt x="29988" y="33039"/>
                    <a:pt x="29587" y="33598"/>
                    <a:pt x="28264" y="35196"/>
                  </a:cubicBezTo>
                  <a:cubicBezTo>
                    <a:pt x="27043" y="36671"/>
                    <a:pt x="25599" y="37990"/>
                    <a:pt x="24274" y="39388"/>
                  </a:cubicBezTo>
                  <a:lnTo>
                    <a:pt x="24274" y="39388"/>
                  </a:lnTo>
                  <a:cubicBezTo>
                    <a:pt x="25458" y="38028"/>
                    <a:pt x="26633" y="36665"/>
                    <a:pt x="27788" y="35282"/>
                  </a:cubicBezTo>
                  <a:lnTo>
                    <a:pt x="27785" y="35279"/>
                  </a:lnTo>
                  <a:cubicBezTo>
                    <a:pt x="28531" y="34383"/>
                    <a:pt x="29794" y="33039"/>
                    <a:pt x="29912" y="33039"/>
                  </a:cubicBezTo>
                  <a:close/>
                  <a:moveTo>
                    <a:pt x="5959" y="36804"/>
                  </a:moveTo>
                  <a:lnTo>
                    <a:pt x="5959" y="36804"/>
                  </a:lnTo>
                  <a:cubicBezTo>
                    <a:pt x="5500" y="37604"/>
                    <a:pt x="5009" y="38383"/>
                    <a:pt x="4438" y="39116"/>
                  </a:cubicBezTo>
                  <a:cubicBezTo>
                    <a:pt x="3987" y="39698"/>
                    <a:pt x="3791" y="39930"/>
                    <a:pt x="3766" y="39930"/>
                  </a:cubicBezTo>
                  <a:cubicBezTo>
                    <a:pt x="3694" y="39930"/>
                    <a:pt x="5171" y="37837"/>
                    <a:pt x="5959" y="36804"/>
                  </a:cubicBezTo>
                  <a:close/>
                  <a:moveTo>
                    <a:pt x="48618" y="35077"/>
                  </a:moveTo>
                  <a:cubicBezTo>
                    <a:pt x="48081" y="35666"/>
                    <a:pt x="47538" y="36255"/>
                    <a:pt x="46978" y="36827"/>
                  </a:cubicBezTo>
                  <a:cubicBezTo>
                    <a:pt x="46576" y="37231"/>
                    <a:pt x="46161" y="37618"/>
                    <a:pt x="45736" y="37996"/>
                  </a:cubicBezTo>
                  <a:cubicBezTo>
                    <a:pt x="45035" y="38513"/>
                    <a:pt x="44359" y="39059"/>
                    <a:pt x="43776" y="39682"/>
                  </a:cubicBezTo>
                  <a:cubicBezTo>
                    <a:pt x="43551" y="39859"/>
                    <a:pt x="43435" y="39934"/>
                    <a:pt x="43400" y="39934"/>
                  </a:cubicBezTo>
                  <a:cubicBezTo>
                    <a:pt x="43235" y="39934"/>
                    <a:pt x="44867" y="38277"/>
                    <a:pt x="45300" y="37843"/>
                  </a:cubicBezTo>
                  <a:cubicBezTo>
                    <a:pt x="46317" y="36824"/>
                    <a:pt x="47451" y="35929"/>
                    <a:pt x="48618" y="35077"/>
                  </a:cubicBezTo>
                  <a:close/>
                  <a:moveTo>
                    <a:pt x="54946" y="37347"/>
                  </a:moveTo>
                  <a:lnTo>
                    <a:pt x="54946" y="37347"/>
                  </a:lnTo>
                  <a:cubicBezTo>
                    <a:pt x="54507" y="37869"/>
                    <a:pt x="54019" y="38444"/>
                    <a:pt x="53525" y="38836"/>
                  </a:cubicBezTo>
                  <a:cubicBezTo>
                    <a:pt x="52997" y="39258"/>
                    <a:pt x="52475" y="39688"/>
                    <a:pt x="51955" y="40121"/>
                  </a:cubicBezTo>
                  <a:cubicBezTo>
                    <a:pt x="52960" y="39206"/>
                    <a:pt x="53956" y="38282"/>
                    <a:pt x="54946" y="37347"/>
                  </a:cubicBezTo>
                  <a:close/>
                  <a:moveTo>
                    <a:pt x="25781" y="15521"/>
                  </a:moveTo>
                  <a:cubicBezTo>
                    <a:pt x="25793" y="15749"/>
                    <a:pt x="25854" y="15971"/>
                    <a:pt x="25957" y="16176"/>
                  </a:cubicBezTo>
                  <a:cubicBezTo>
                    <a:pt x="22320" y="20385"/>
                    <a:pt x="18919" y="24785"/>
                    <a:pt x="15449" y="29130"/>
                  </a:cubicBezTo>
                  <a:cubicBezTo>
                    <a:pt x="12285" y="33088"/>
                    <a:pt x="8985" y="38891"/>
                    <a:pt x="4588" y="41723"/>
                  </a:cubicBezTo>
                  <a:cubicBezTo>
                    <a:pt x="11811" y="33120"/>
                    <a:pt x="18939" y="24430"/>
                    <a:pt x="25781" y="15521"/>
                  </a:cubicBezTo>
                  <a:close/>
                  <a:moveTo>
                    <a:pt x="38074" y="15613"/>
                  </a:moveTo>
                  <a:lnTo>
                    <a:pt x="38074" y="15613"/>
                  </a:lnTo>
                  <a:cubicBezTo>
                    <a:pt x="37413" y="16387"/>
                    <a:pt x="36749" y="17161"/>
                    <a:pt x="36085" y="17934"/>
                  </a:cubicBezTo>
                  <a:cubicBezTo>
                    <a:pt x="36466" y="17288"/>
                    <a:pt x="36824" y="16635"/>
                    <a:pt x="37139" y="15960"/>
                  </a:cubicBezTo>
                  <a:cubicBezTo>
                    <a:pt x="37186" y="15857"/>
                    <a:pt x="37102" y="15739"/>
                    <a:pt x="37010" y="15739"/>
                  </a:cubicBezTo>
                  <a:cubicBezTo>
                    <a:pt x="36978" y="15739"/>
                    <a:pt x="36945" y="15753"/>
                    <a:pt x="36917" y="15786"/>
                  </a:cubicBezTo>
                  <a:cubicBezTo>
                    <a:pt x="30380" y="23313"/>
                    <a:pt x="24234" y="31171"/>
                    <a:pt x="17819" y="38796"/>
                  </a:cubicBezTo>
                  <a:lnTo>
                    <a:pt x="17819" y="38799"/>
                  </a:lnTo>
                  <a:cubicBezTo>
                    <a:pt x="16999" y="39662"/>
                    <a:pt x="16168" y="40517"/>
                    <a:pt x="15307" y="41345"/>
                  </a:cubicBezTo>
                  <a:cubicBezTo>
                    <a:pt x="14998" y="41642"/>
                    <a:pt x="14661" y="41940"/>
                    <a:pt x="14305" y="42240"/>
                  </a:cubicBezTo>
                  <a:cubicBezTo>
                    <a:pt x="17233" y="39085"/>
                    <a:pt x="19964" y="35753"/>
                    <a:pt x="22542" y="32268"/>
                  </a:cubicBezTo>
                  <a:cubicBezTo>
                    <a:pt x="23402" y="31108"/>
                    <a:pt x="24312" y="29967"/>
                    <a:pt x="25239" y="28836"/>
                  </a:cubicBezTo>
                  <a:cubicBezTo>
                    <a:pt x="27488" y="26523"/>
                    <a:pt x="29578" y="24063"/>
                    <a:pt x="31740" y="21673"/>
                  </a:cubicBezTo>
                  <a:cubicBezTo>
                    <a:pt x="33501" y="19730"/>
                    <a:pt x="34948" y="17348"/>
                    <a:pt x="36922" y="15639"/>
                  </a:cubicBezTo>
                  <a:cubicBezTo>
                    <a:pt x="37046" y="15708"/>
                    <a:pt x="37179" y="15752"/>
                    <a:pt x="37318" y="15766"/>
                  </a:cubicBezTo>
                  <a:cubicBezTo>
                    <a:pt x="37374" y="15772"/>
                    <a:pt x="37428" y="15775"/>
                    <a:pt x="37480" y="15775"/>
                  </a:cubicBezTo>
                  <a:cubicBezTo>
                    <a:pt x="37721" y="15775"/>
                    <a:pt x="37915" y="15715"/>
                    <a:pt x="38074" y="15613"/>
                  </a:cubicBezTo>
                  <a:close/>
                  <a:moveTo>
                    <a:pt x="12801" y="35427"/>
                  </a:moveTo>
                  <a:lnTo>
                    <a:pt x="12801" y="35427"/>
                  </a:lnTo>
                  <a:cubicBezTo>
                    <a:pt x="12752" y="35493"/>
                    <a:pt x="12703" y="35554"/>
                    <a:pt x="12657" y="35620"/>
                  </a:cubicBezTo>
                  <a:cubicBezTo>
                    <a:pt x="11912" y="36659"/>
                    <a:pt x="11190" y="37713"/>
                    <a:pt x="10469" y="38770"/>
                  </a:cubicBezTo>
                  <a:cubicBezTo>
                    <a:pt x="9744" y="39844"/>
                    <a:pt x="8965" y="40877"/>
                    <a:pt x="8133" y="41871"/>
                  </a:cubicBezTo>
                  <a:cubicBezTo>
                    <a:pt x="8032" y="42047"/>
                    <a:pt x="7943" y="42191"/>
                    <a:pt x="7859" y="42321"/>
                  </a:cubicBezTo>
                  <a:cubicBezTo>
                    <a:pt x="7752" y="42465"/>
                    <a:pt x="7639" y="42607"/>
                    <a:pt x="7533" y="42751"/>
                  </a:cubicBezTo>
                  <a:cubicBezTo>
                    <a:pt x="7464" y="42816"/>
                    <a:pt x="7406" y="42847"/>
                    <a:pt x="7358" y="42847"/>
                  </a:cubicBezTo>
                  <a:cubicBezTo>
                    <a:pt x="7253" y="42847"/>
                    <a:pt x="7199" y="42690"/>
                    <a:pt x="7195" y="42381"/>
                  </a:cubicBezTo>
                  <a:lnTo>
                    <a:pt x="7195" y="42381"/>
                  </a:lnTo>
                  <a:cubicBezTo>
                    <a:pt x="7925" y="41556"/>
                    <a:pt x="8664" y="40554"/>
                    <a:pt x="9328" y="39604"/>
                  </a:cubicBezTo>
                  <a:cubicBezTo>
                    <a:pt x="10477" y="38207"/>
                    <a:pt x="11635" y="36815"/>
                    <a:pt x="12801" y="35427"/>
                  </a:cubicBezTo>
                  <a:close/>
                  <a:moveTo>
                    <a:pt x="18682" y="38354"/>
                  </a:moveTo>
                  <a:lnTo>
                    <a:pt x="18682" y="38354"/>
                  </a:lnTo>
                  <a:cubicBezTo>
                    <a:pt x="18067" y="39168"/>
                    <a:pt x="17452" y="39991"/>
                    <a:pt x="16832" y="40808"/>
                  </a:cubicBezTo>
                  <a:lnTo>
                    <a:pt x="16835" y="40811"/>
                  </a:lnTo>
                  <a:cubicBezTo>
                    <a:pt x="16468" y="41195"/>
                    <a:pt x="16098" y="41573"/>
                    <a:pt x="15735" y="41960"/>
                  </a:cubicBezTo>
                  <a:cubicBezTo>
                    <a:pt x="15515" y="42191"/>
                    <a:pt x="15140" y="42537"/>
                    <a:pt x="14678" y="42956"/>
                  </a:cubicBezTo>
                  <a:cubicBezTo>
                    <a:pt x="15787" y="41683"/>
                    <a:pt x="16881" y="40395"/>
                    <a:pt x="17960" y="39096"/>
                  </a:cubicBezTo>
                  <a:cubicBezTo>
                    <a:pt x="18203" y="38848"/>
                    <a:pt x="18445" y="38602"/>
                    <a:pt x="18682" y="38354"/>
                  </a:cubicBezTo>
                  <a:close/>
                  <a:moveTo>
                    <a:pt x="28651" y="30262"/>
                  </a:moveTo>
                  <a:lnTo>
                    <a:pt x="28651" y="30262"/>
                  </a:lnTo>
                  <a:cubicBezTo>
                    <a:pt x="28033" y="31131"/>
                    <a:pt x="27418" y="32003"/>
                    <a:pt x="26803" y="32875"/>
                  </a:cubicBezTo>
                  <a:cubicBezTo>
                    <a:pt x="26772" y="32909"/>
                    <a:pt x="26737" y="32947"/>
                    <a:pt x="26705" y="32981"/>
                  </a:cubicBezTo>
                  <a:cubicBezTo>
                    <a:pt x="24843" y="35043"/>
                    <a:pt x="23186" y="37240"/>
                    <a:pt x="21520" y="39434"/>
                  </a:cubicBezTo>
                  <a:cubicBezTo>
                    <a:pt x="20354" y="40643"/>
                    <a:pt x="19163" y="41837"/>
                    <a:pt x="17957" y="43032"/>
                  </a:cubicBezTo>
                  <a:lnTo>
                    <a:pt x="17957" y="43032"/>
                  </a:lnTo>
                  <a:cubicBezTo>
                    <a:pt x="20165" y="40086"/>
                    <a:pt x="22311" y="37086"/>
                    <a:pt x="24719" y="34408"/>
                  </a:cubicBezTo>
                  <a:cubicBezTo>
                    <a:pt x="25992" y="32987"/>
                    <a:pt x="27320" y="31622"/>
                    <a:pt x="28651" y="30262"/>
                  </a:cubicBezTo>
                  <a:close/>
                  <a:moveTo>
                    <a:pt x="56141" y="38068"/>
                  </a:moveTo>
                  <a:lnTo>
                    <a:pt x="56141" y="38068"/>
                  </a:lnTo>
                  <a:cubicBezTo>
                    <a:pt x="54094" y="40147"/>
                    <a:pt x="51860" y="42058"/>
                    <a:pt x="49585" y="43932"/>
                  </a:cubicBezTo>
                  <a:cubicBezTo>
                    <a:pt x="51718" y="41908"/>
                    <a:pt x="53898" y="39945"/>
                    <a:pt x="56141" y="38068"/>
                  </a:cubicBezTo>
                  <a:close/>
                  <a:moveTo>
                    <a:pt x="23264" y="24315"/>
                  </a:moveTo>
                  <a:cubicBezTo>
                    <a:pt x="21875" y="26203"/>
                    <a:pt x="20498" y="28082"/>
                    <a:pt x="19060" y="29849"/>
                  </a:cubicBezTo>
                  <a:cubicBezTo>
                    <a:pt x="16829" y="32589"/>
                    <a:pt x="14516" y="35279"/>
                    <a:pt x="12360" y="38077"/>
                  </a:cubicBezTo>
                  <a:lnTo>
                    <a:pt x="12360" y="38080"/>
                  </a:lnTo>
                  <a:cubicBezTo>
                    <a:pt x="11162" y="39630"/>
                    <a:pt x="9966" y="41178"/>
                    <a:pt x="8690" y="42667"/>
                  </a:cubicBezTo>
                  <a:cubicBezTo>
                    <a:pt x="8041" y="43401"/>
                    <a:pt x="7339" y="44088"/>
                    <a:pt x="6597" y="44726"/>
                  </a:cubicBezTo>
                  <a:cubicBezTo>
                    <a:pt x="7068" y="43883"/>
                    <a:pt x="7654" y="43106"/>
                    <a:pt x="8335" y="42419"/>
                  </a:cubicBezTo>
                  <a:cubicBezTo>
                    <a:pt x="13301" y="36685"/>
                    <a:pt x="17903" y="30649"/>
                    <a:pt x="22796" y="24849"/>
                  </a:cubicBezTo>
                  <a:cubicBezTo>
                    <a:pt x="22946" y="24673"/>
                    <a:pt x="23105" y="24494"/>
                    <a:pt x="23264" y="24315"/>
                  </a:cubicBezTo>
                  <a:close/>
                  <a:moveTo>
                    <a:pt x="59762" y="38778"/>
                  </a:moveTo>
                  <a:cubicBezTo>
                    <a:pt x="59887" y="38778"/>
                    <a:pt x="59708" y="39087"/>
                    <a:pt x="59002" y="39913"/>
                  </a:cubicBezTo>
                  <a:cubicBezTo>
                    <a:pt x="58084" y="40984"/>
                    <a:pt x="56973" y="41931"/>
                    <a:pt x="55979" y="42936"/>
                  </a:cubicBezTo>
                  <a:cubicBezTo>
                    <a:pt x="55477" y="43444"/>
                    <a:pt x="54975" y="43949"/>
                    <a:pt x="54472" y="44451"/>
                  </a:cubicBezTo>
                  <a:cubicBezTo>
                    <a:pt x="54475" y="44386"/>
                    <a:pt x="54429" y="44319"/>
                    <a:pt x="54368" y="44319"/>
                  </a:cubicBezTo>
                  <a:cubicBezTo>
                    <a:pt x="54348" y="44319"/>
                    <a:pt x="54327" y="44326"/>
                    <a:pt x="54305" y="44342"/>
                  </a:cubicBezTo>
                  <a:cubicBezTo>
                    <a:pt x="54039" y="44535"/>
                    <a:pt x="53791" y="44743"/>
                    <a:pt x="53531" y="44937"/>
                  </a:cubicBezTo>
                  <a:cubicBezTo>
                    <a:pt x="54530" y="43782"/>
                    <a:pt x="55526" y="42621"/>
                    <a:pt x="56537" y="41455"/>
                  </a:cubicBezTo>
                  <a:cubicBezTo>
                    <a:pt x="56975" y="40946"/>
                    <a:pt x="59432" y="38778"/>
                    <a:pt x="59762" y="38778"/>
                  </a:cubicBezTo>
                  <a:close/>
                  <a:moveTo>
                    <a:pt x="34203" y="14089"/>
                  </a:moveTo>
                  <a:cubicBezTo>
                    <a:pt x="34304" y="14132"/>
                    <a:pt x="34408" y="14170"/>
                    <a:pt x="34515" y="14201"/>
                  </a:cubicBezTo>
                  <a:cubicBezTo>
                    <a:pt x="34621" y="14227"/>
                    <a:pt x="34731" y="14242"/>
                    <a:pt x="34841" y="14245"/>
                  </a:cubicBezTo>
                  <a:cubicBezTo>
                    <a:pt x="33008" y="15645"/>
                    <a:pt x="32049" y="17530"/>
                    <a:pt x="30533" y="19311"/>
                  </a:cubicBezTo>
                  <a:cubicBezTo>
                    <a:pt x="27874" y="22441"/>
                    <a:pt x="25143" y="25443"/>
                    <a:pt x="22620" y="28691"/>
                  </a:cubicBezTo>
                  <a:cubicBezTo>
                    <a:pt x="22242" y="29182"/>
                    <a:pt x="21875" y="29679"/>
                    <a:pt x="21509" y="30175"/>
                  </a:cubicBezTo>
                  <a:cubicBezTo>
                    <a:pt x="21465" y="30224"/>
                    <a:pt x="21419" y="30271"/>
                    <a:pt x="21379" y="30320"/>
                  </a:cubicBezTo>
                  <a:cubicBezTo>
                    <a:pt x="18855" y="33134"/>
                    <a:pt x="16638" y="36200"/>
                    <a:pt x="14280" y="39151"/>
                  </a:cubicBezTo>
                  <a:cubicBezTo>
                    <a:pt x="13038" y="40525"/>
                    <a:pt x="11820" y="41920"/>
                    <a:pt x="10645" y="43340"/>
                  </a:cubicBezTo>
                  <a:cubicBezTo>
                    <a:pt x="9739" y="44264"/>
                    <a:pt x="8508" y="45486"/>
                    <a:pt x="8369" y="45486"/>
                  </a:cubicBezTo>
                  <a:cubicBezTo>
                    <a:pt x="8296" y="45486"/>
                    <a:pt x="8530" y="45142"/>
                    <a:pt x="9285" y="44226"/>
                  </a:cubicBezTo>
                  <a:cubicBezTo>
                    <a:pt x="10994" y="42151"/>
                    <a:pt x="12830" y="40176"/>
                    <a:pt x="14623" y="38172"/>
                  </a:cubicBezTo>
                  <a:cubicBezTo>
                    <a:pt x="18469" y="33871"/>
                    <a:pt x="22008" y="29295"/>
                    <a:pt x="25565" y="24756"/>
                  </a:cubicBezTo>
                  <a:cubicBezTo>
                    <a:pt x="28380" y="21162"/>
                    <a:pt x="31789" y="17975"/>
                    <a:pt x="34203" y="14089"/>
                  </a:cubicBezTo>
                  <a:close/>
                  <a:moveTo>
                    <a:pt x="16416" y="37358"/>
                  </a:moveTo>
                  <a:lnTo>
                    <a:pt x="16416" y="37358"/>
                  </a:lnTo>
                  <a:cubicBezTo>
                    <a:pt x="15521" y="38614"/>
                    <a:pt x="14597" y="39855"/>
                    <a:pt x="13633" y="41065"/>
                  </a:cubicBezTo>
                  <a:cubicBezTo>
                    <a:pt x="13333" y="41426"/>
                    <a:pt x="13035" y="41787"/>
                    <a:pt x="12735" y="42148"/>
                  </a:cubicBezTo>
                  <a:cubicBezTo>
                    <a:pt x="11823" y="43233"/>
                    <a:pt x="10876" y="44298"/>
                    <a:pt x="9845" y="45309"/>
                  </a:cubicBezTo>
                  <a:lnTo>
                    <a:pt x="9845" y="45312"/>
                  </a:lnTo>
                  <a:cubicBezTo>
                    <a:pt x="9065" y="46076"/>
                    <a:pt x="8751" y="46359"/>
                    <a:pt x="8713" y="46359"/>
                  </a:cubicBezTo>
                  <a:cubicBezTo>
                    <a:pt x="8610" y="46359"/>
                    <a:pt x="10502" y="44318"/>
                    <a:pt x="10746" y="44062"/>
                  </a:cubicBezTo>
                  <a:cubicBezTo>
                    <a:pt x="11852" y="42918"/>
                    <a:pt x="12819" y="41694"/>
                    <a:pt x="13806" y="40450"/>
                  </a:cubicBezTo>
                  <a:cubicBezTo>
                    <a:pt x="14649" y="39385"/>
                    <a:pt x="15527" y="38363"/>
                    <a:pt x="16416" y="37358"/>
                  </a:cubicBezTo>
                  <a:close/>
                  <a:moveTo>
                    <a:pt x="28454" y="35957"/>
                  </a:moveTo>
                  <a:cubicBezTo>
                    <a:pt x="28687" y="35957"/>
                    <a:pt x="28945" y="36054"/>
                    <a:pt x="29228" y="36250"/>
                  </a:cubicBezTo>
                  <a:lnTo>
                    <a:pt x="29228" y="36250"/>
                  </a:lnTo>
                  <a:cubicBezTo>
                    <a:pt x="28385" y="37719"/>
                    <a:pt x="26829" y="38998"/>
                    <a:pt x="25591" y="40153"/>
                  </a:cubicBezTo>
                  <a:cubicBezTo>
                    <a:pt x="23489" y="42104"/>
                    <a:pt x="21517" y="44197"/>
                    <a:pt x="19693" y="46412"/>
                  </a:cubicBezTo>
                  <a:cubicBezTo>
                    <a:pt x="19620" y="46501"/>
                    <a:pt x="19543" y="46585"/>
                    <a:pt x="19467" y="46674"/>
                  </a:cubicBezTo>
                  <a:cubicBezTo>
                    <a:pt x="22155" y="43467"/>
                    <a:pt x="24655" y="40112"/>
                    <a:pt x="27404" y="36951"/>
                  </a:cubicBezTo>
                  <a:cubicBezTo>
                    <a:pt x="27421" y="36908"/>
                    <a:pt x="27438" y="36873"/>
                    <a:pt x="27459" y="36833"/>
                  </a:cubicBezTo>
                  <a:cubicBezTo>
                    <a:pt x="27707" y="36558"/>
                    <a:pt x="27949" y="36284"/>
                    <a:pt x="28183" y="36004"/>
                  </a:cubicBezTo>
                  <a:cubicBezTo>
                    <a:pt x="28269" y="35973"/>
                    <a:pt x="28359" y="35957"/>
                    <a:pt x="28454" y="35957"/>
                  </a:cubicBezTo>
                  <a:close/>
                  <a:moveTo>
                    <a:pt x="22926" y="31209"/>
                  </a:moveTo>
                  <a:lnTo>
                    <a:pt x="22926" y="31209"/>
                  </a:lnTo>
                  <a:cubicBezTo>
                    <a:pt x="20749" y="34168"/>
                    <a:pt x="18509" y="37064"/>
                    <a:pt x="16107" y="39847"/>
                  </a:cubicBezTo>
                  <a:cubicBezTo>
                    <a:pt x="14456" y="41758"/>
                    <a:pt x="12339" y="43585"/>
                    <a:pt x="10596" y="45413"/>
                  </a:cubicBezTo>
                  <a:lnTo>
                    <a:pt x="10596" y="45416"/>
                  </a:lnTo>
                  <a:cubicBezTo>
                    <a:pt x="10157" y="45840"/>
                    <a:pt x="9750" y="46296"/>
                    <a:pt x="9377" y="46781"/>
                  </a:cubicBezTo>
                  <a:cubicBezTo>
                    <a:pt x="9336" y="46833"/>
                    <a:pt x="9291" y="46883"/>
                    <a:pt x="9249" y="46934"/>
                  </a:cubicBezTo>
                  <a:lnTo>
                    <a:pt x="9249" y="46934"/>
                  </a:lnTo>
                  <a:cubicBezTo>
                    <a:pt x="10130" y="45823"/>
                    <a:pt x="11020" y="44717"/>
                    <a:pt x="11921" y="43620"/>
                  </a:cubicBezTo>
                  <a:cubicBezTo>
                    <a:pt x="13543" y="41896"/>
                    <a:pt x="15047" y="40052"/>
                    <a:pt x="16491" y="38149"/>
                  </a:cubicBezTo>
                  <a:cubicBezTo>
                    <a:pt x="18558" y="35767"/>
                    <a:pt x="20703" y="33452"/>
                    <a:pt x="22926" y="31209"/>
                  </a:cubicBezTo>
                  <a:close/>
                  <a:moveTo>
                    <a:pt x="60925" y="40077"/>
                  </a:moveTo>
                  <a:lnTo>
                    <a:pt x="60925" y="40077"/>
                  </a:lnTo>
                  <a:cubicBezTo>
                    <a:pt x="60941" y="40077"/>
                    <a:pt x="56972" y="44563"/>
                    <a:pt x="56427" y="45072"/>
                  </a:cubicBezTo>
                  <a:cubicBezTo>
                    <a:pt x="55772" y="45687"/>
                    <a:pt x="55134" y="46311"/>
                    <a:pt x="54490" y="46934"/>
                  </a:cubicBezTo>
                  <a:cubicBezTo>
                    <a:pt x="56464" y="44925"/>
                    <a:pt x="58405" y="42890"/>
                    <a:pt x="60267" y="40808"/>
                  </a:cubicBezTo>
                  <a:cubicBezTo>
                    <a:pt x="60728" y="40291"/>
                    <a:pt x="60922" y="40077"/>
                    <a:pt x="60925" y="40077"/>
                  </a:cubicBezTo>
                  <a:close/>
                  <a:moveTo>
                    <a:pt x="55777" y="34757"/>
                  </a:moveTo>
                  <a:cubicBezTo>
                    <a:pt x="54660" y="36021"/>
                    <a:pt x="53468" y="37237"/>
                    <a:pt x="52241" y="38423"/>
                  </a:cubicBezTo>
                  <a:cubicBezTo>
                    <a:pt x="51123" y="39408"/>
                    <a:pt x="50018" y="40395"/>
                    <a:pt x="48877" y="41264"/>
                  </a:cubicBezTo>
                  <a:cubicBezTo>
                    <a:pt x="46268" y="43253"/>
                    <a:pt x="43741" y="45315"/>
                    <a:pt x="41311" y="47489"/>
                  </a:cubicBezTo>
                  <a:cubicBezTo>
                    <a:pt x="41721" y="47087"/>
                    <a:pt x="42130" y="46683"/>
                    <a:pt x="42543" y="46282"/>
                  </a:cubicBezTo>
                  <a:cubicBezTo>
                    <a:pt x="44642" y="44339"/>
                    <a:pt x="46767" y="42410"/>
                    <a:pt x="48854" y="40450"/>
                  </a:cubicBezTo>
                  <a:cubicBezTo>
                    <a:pt x="51239" y="38565"/>
                    <a:pt x="53999" y="36769"/>
                    <a:pt x="55777" y="34757"/>
                  </a:cubicBezTo>
                  <a:close/>
                  <a:moveTo>
                    <a:pt x="54215" y="44711"/>
                  </a:moveTo>
                  <a:lnTo>
                    <a:pt x="54215" y="44711"/>
                  </a:lnTo>
                  <a:cubicBezTo>
                    <a:pt x="53144" y="45777"/>
                    <a:pt x="52062" y="46827"/>
                    <a:pt x="50965" y="47867"/>
                  </a:cubicBezTo>
                  <a:cubicBezTo>
                    <a:pt x="51545" y="47214"/>
                    <a:pt x="52119" y="46553"/>
                    <a:pt x="52694" y="45895"/>
                  </a:cubicBezTo>
                  <a:cubicBezTo>
                    <a:pt x="53196" y="45494"/>
                    <a:pt x="53702" y="45101"/>
                    <a:pt x="54215" y="44711"/>
                  </a:cubicBezTo>
                  <a:close/>
                  <a:moveTo>
                    <a:pt x="14698" y="43519"/>
                  </a:moveTo>
                  <a:cubicBezTo>
                    <a:pt x="13722" y="44711"/>
                    <a:pt x="12712" y="45881"/>
                    <a:pt x="11600" y="46975"/>
                  </a:cubicBezTo>
                  <a:lnTo>
                    <a:pt x="11600" y="46978"/>
                  </a:lnTo>
                  <a:cubicBezTo>
                    <a:pt x="11302" y="47271"/>
                    <a:pt x="9989" y="48488"/>
                    <a:pt x="9857" y="48488"/>
                  </a:cubicBezTo>
                  <a:cubicBezTo>
                    <a:pt x="9847" y="48488"/>
                    <a:pt x="9844" y="48481"/>
                    <a:pt x="9848" y="48467"/>
                  </a:cubicBezTo>
                  <a:cubicBezTo>
                    <a:pt x="11000" y="46917"/>
                    <a:pt x="13419" y="44882"/>
                    <a:pt x="14028" y="44226"/>
                  </a:cubicBezTo>
                  <a:cubicBezTo>
                    <a:pt x="14251" y="43990"/>
                    <a:pt x="14479" y="43759"/>
                    <a:pt x="14698" y="43519"/>
                  </a:cubicBezTo>
                  <a:close/>
                  <a:moveTo>
                    <a:pt x="55160" y="42653"/>
                  </a:moveTo>
                  <a:lnTo>
                    <a:pt x="55160" y="42653"/>
                  </a:lnTo>
                  <a:cubicBezTo>
                    <a:pt x="54432" y="43525"/>
                    <a:pt x="53728" y="44426"/>
                    <a:pt x="53017" y="45335"/>
                  </a:cubicBezTo>
                  <a:cubicBezTo>
                    <a:pt x="51533" y="46458"/>
                    <a:pt x="50093" y="47630"/>
                    <a:pt x="48696" y="48848"/>
                  </a:cubicBezTo>
                  <a:cubicBezTo>
                    <a:pt x="50901" y="46836"/>
                    <a:pt x="53081" y="44772"/>
                    <a:pt x="55160" y="42653"/>
                  </a:cubicBezTo>
                  <a:close/>
                  <a:moveTo>
                    <a:pt x="34160" y="33335"/>
                  </a:moveTo>
                  <a:cubicBezTo>
                    <a:pt x="34475" y="33335"/>
                    <a:pt x="31107" y="37483"/>
                    <a:pt x="30649" y="37930"/>
                  </a:cubicBezTo>
                  <a:cubicBezTo>
                    <a:pt x="28813" y="39717"/>
                    <a:pt x="27049" y="41501"/>
                    <a:pt x="25371" y="43438"/>
                  </a:cubicBezTo>
                  <a:cubicBezTo>
                    <a:pt x="25192" y="43646"/>
                    <a:pt x="25011" y="43851"/>
                    <a:pt x="24832" y="44056"/>
                  </a:cubicBezTo>
                  <a:cubicBezTo>
                    <a:pt x="23628" y="45277"/>
                    <a:pt x="22424" y="46487"/>
                    <a:pt x="21205" y="47662"/>
                  </a:cubicBezTo>
                  <a:cubicBezTo>
                    <a:pt x="20484" y="48360"/>
                    <a:pt x="19776" y="49074"/>
                    <a:pt x="19078" y="49795"/>
                  </a:cubicBezTo>
                  <a:lnTo>
                    <a:pt x="19078" y="49795"/>
                  </a:lnTo>
                  <a:cubicBezTo>
                    <a:pt x="21514" y="47006"/>
                    <a:pt x="23908" y="44189"/>
                    <a:pt x="26457" y="41680"/>
                  </a:cubicBezTo>
                  <a:lnTo>
                    <a:pt x="26457" y="41683"/>
                  </a:lnTo>
                  <a:cubicBezTo>
                    <a:pt x="28966" y="39212"/>
                    <a:pt x="30958" y="36304"/>
                    <a:pt x="33498" y="33874"/>
                  </a:cubicBezTo>
                  <a:cubicBezTo>
                    <a:pt x="33894" y="33495"/>
                    <a:pt x="34098" y="33335"/>
                    <a:pt x="34160" y="33335"/>
                  </a:cubicBezTo>
                  <a:close/>
                  <a:moveTo>
                    <a:pt x="56736" y="40043"/>
                  </a:moveTo>
                  <a:lnTo>
                    <a:pt x="56736" y="40043"/>
                  </a:lnTo>
                  <a:cubicBezTo>
                    <a:pt x="53211" y="43230"/>
                    <a:pt x="49758" y="46839"/>
                    <a:pt x="46253" y="50318"/>
                  </a:cubicBezTo>
                  <a:cubicBezTo>
                    <a:pt x="49642" y="46761"/>
                    <a:pt x="53092" y="43285"/>
                    <a:pt x="56736" y="40043"/>
                  </a:cubicBezTo>
                  <a:close/>
                  <a:moveTo>
                    <a:pt x="54604" y="32657"/>
                  </a:moveTo>
                  <a:cubicBezTo>
                    <a:pt x="54727" y="32657"/>
                    <a:pt x="54577" y="32909"/>
                    <a:pt x="53987" y="33559"/>
                  </a:cubicBezTo>
                  <a:cubicBezTo>
                    <a:pt x="53035" y="34610"/>
                    <a:pt x="51828" y="35531"/>
                    <a:pt x="50757" y="36457"/>
                  </a:cubicBezTo>
                  <a:cubicBezTo>
                    <a:pt x="45765" y="40779"/>
                    <a:pt x="41007" y="45497"/>
                    <a:pt x="36186" y="50015"/>
                  </a:cubicBezTo>
                  <a:cubicBezTo>
                    <a:pt x="36048" y="50142"/>
                    <a:pt x="35918" y="50275"/>
                    <a:pt x="35782" y="50402"/>
                  </a:cubicBezTo>
                  <a:cubicBezTo>
                    <a:pt x="37012" y="49042"/>
                    <a:pt x="38247" y="47685"/>
                    <a:pt x="39489" y="46337"/>
                  </a:cubicBezTo>
                  <a:cubicBezTo>
                    <a:pt x="41311" y="44654"/>
                    <a:pt x="43124" y="42965"/>
                    <a:pt x="44928" y="41270"/>
                  </a:cubicBezTo>
                  <a:cubicBezTo>
                    <a:pt x="46294" y="39985"/>
                    <a:pt x="47639" y="38677"/>
                    <a:pt x="48981" y="37367"/>
                  </a:cubicBezTo>
                  <a:lnTo>
                    <a:pt x="48978" y="37367"/>
                  </a:lnTo>
                  <a:cubicBezTo>
                    <a:pt x="50292" y="36278"/>
                    <a:pt x="51545" y="35141"/>
                    <a:pt x="52700" y="33934"/>
                  </a:cubicBezTo>
                  <a:cubicBezTo>
                    <a:pt x="53568" y="33266"/>
                    <a:pt x="54415" y="32657"/>
                    <a:pt x="54604" y="32657"/>
                  </a:cubicBezTo>
                  <a:close/>
                  <a:moveTo>
                    <a:pt x="57258" y="47047"/>
                  </a:moveTo>
                  <a:cubicBezTo>
                    <a:pt x="56052" y="48320"/>
                    <a:pt x="54848" y="49593"/>
                    <a:pt x="53647" y="50872"/>
                  </a:cubicBezTo>
                  <a:cubicBezTo>
                    <a:pt x="53627" y="50805"/>
                    <a:pt x="53567" y="50759"/>
                    <a:pt x="53497" y="50759"/>
                  </a:cubicBezTo>
                  <a:cubicBezTo>
                    <a:pt x="53495" y="50759"/>
                    <a:pt x="53493" y="50760"/>
                    <a:pt x="53491" y="50760"/>
                  </a:cubicBezTo>
                  <a:cubicBezTo>
                    <a:pt x="54470" y="49755"/>
                    <a:pt x="55451" y="48756"/>
                    <a:pt x="56464" y="47783"/>
                  </a:cubicBezTo>
                  <a:lnTo>
                    <a:pt x="56462" y="47783"/>
                  </a:lnTo>
                  <a:cubicBezTo>
                    <a:pt x="56721" y="47535"/>
                    <a:pt x="56990" y="47289"/>
                    <a:pt x="57258" y="47047"/>
                  </a:cubicBezTo>
                  <a:close/>
                  <a:moveTo>
                    <a:pt x="52096" y="39261"/>
                  </a:moveTo>
                  <a:lnTo>
                    <a:pt x="52096" y="39261"/>
                  </a:lnTo>
                  <a:cubicBezTo>
                    <a:pt x="51857" y="39486"/>
                    <a:pt x="51617" y="39711"/>
                    <a:pt x="51375" y="39925"/>
                  </a:cubicBezTo>
                  <a:cubicBezTo>
                    <a:pt x="49166" y="41902"/>
                    <a:pt x="47027" y="43955"/>
                    <a:pt x="44922" y="46039"/>
                  </a:cubicBezTo>
                  <a:cubicBezTo>
                    <a:pt x="42956" y="47772"/>
                    <a:pt x="41005" y="49512"/>
                    <a:pt x="39067" y="51271"/>
                  </a:cubicBezTo>
                  <a:cubicBezTo>
                    <a:pt x="42855" y="47581"/>
                    <a:pt x="46845" y="44044"/>
                    <a:pt x="50662" y="40372"/>
                  </a:cubicBezTo>
                  <a:cubicBezTo>
                    <a:pt x="51144" y="40008"/>
                    <a:pt x="51620" y="39633"/>
                    <a:pt x="52096" y="39261"/>
                  </a:cubicBezTo>
                  <a:close/>
                  <a:moveTo>
                    <a:pt x="30463" y="36349"/>
                  </a:moveTo>
                  <a:cubicBezTo>
                    <a:pt x="30506" y="36349"/>
                    <a:pt x="27598" y="39367"/>
                    <a:pt x="27170" y="39841"/>
                  </a:cubicBezTo>
                  <a:cubicBezTo>
                    <a:pt x="25328" y="41876"/>
                    <a:pt x="23371" y="43813"/>
                    <a:pt x="21442" y="45762"/>
                  </a:cubicBezTo>
                  <a:cubicBezTo>
                    <a:pt x="19626" y="47595"/>
                    <a:pt x="17859" y="49458"/>
                    <a:pt x="16113" y="51343"/>
                  </a:cubicBezTo>
                  <a:cubicBezTo>
                    <a:pt x="16719" y="50656"/>
                    <a:pt x="17322" y="49986"/>
                    <a:pt x="17932" y="49351"/>
                  </a:cubicBezTo>
                  <a:lnTo>
                    <a:pt x="17934" y="49354"/>
                  </a:lnTo>
                  <a:cubicBezTo>
                    <a:pt x="21737" y="45398"/>
                    <a:pt x="25444" y="41377"/>
                    <a:pt x="29315" y="37482"/>
                  </a:cubicBezTo>
                  <a:cubicBezTo>
                    <a:pt x="30128" y="36664"/>
                    <a:pt x="30450" y="36349"/>
                    <a:pt x="30463" y="36349"/>
                  </a:cubicBezTo>
                  <a:close/>
                  <a:moveTo>
                    <a:pt x="12735" y="48897"/>
                  </a:moveTo>
                  <a:lnTo>
                    <a:pt x="12735" y="48897"/>
                  </a:lnTo>
                  <a:cubicBezTo>
                    <a:pt x="12617" y="49036"/>
                    <a:pt x="12510" y="49180"/>
                    <a:pt x="12391" y="49316"/>
                  </a:cubicBezTo>
                  <a:lnTo>
                    <a:pt x="12391" y="49313"/>
                  </a:lnTo>
                  <a:cubicBezTo>
                    <a:pt x="12034" y="49724"/>
                    <a:pt x="9646" y="52019"/>
                    <a:pt x="9603" y="52019"/>
                  </a:cubicBezTo>
                  <a:cubicBezTo>
                    <a:pt x="9588" y="52019"/>
                    <a:pt x="9860" y="51738"/>
                    <a:pt x="10607" y="50996"/>
                  </a:cubicBezTo>
                  <a:cubicBezTo>
                    <a:pt x="11312" y="50295"/>
                    <a:pt x="12022" y="49596"/>
                    <a:pt x="12735" y="48897"/>
                  </a:cubicBezTo>
                  <a:close/>
                  <a:moveTo>
                    <a:pt x="35855" y="34006"/>
                  </a:moveTo>
                  <a:cubicBezTo>
                    <a:pt x="35976" y="34006"/>
                    <a:pt x="34591" y="35688"/>
                    <a:pt x="33752" y="36651"/>
                  </a:cubicBezTo>
                  <a:cubicBezTo>
                    <a:pt x="30507" y="39318"/>
                    <a:pt x="27534" y="42390"/>
                    <a:pt x="24641" y="45358"/>
                  </a:cubicBezTo>
                  <a:cubicBezTo>
                    <a:pt x="22510" y="47541"/>
                    <a:pt x="20403" y="49778"/>
                    <a:pt x="18318" y="52039"/>
                  </a:cubicBezTo>
                  <a:cubicBezTo>
                    <a:pt x="19811" y="50384"/>
                    <a:pt x="21278" y="48716"/>
                    <a:pt x="22727" y="47035"/>
                  </a:cubicBezTo>
                  <a:cubicBezTo>
                    <a:pt x="26890" y="43020"/>
                    <a:pt x="31027" y="38949"/>
                    <a:pt x="34985" y="34832"/>
                  </a:cubicBezTo>
                  <a:cubicBezTo>
                    <a:pt x="35555" y="34240"/>
                    <a:pt x="35810" y="34006"/>
                    <a:pt x="35855" y="34006"/>
                  </a:cubicBezTo>
                  <a:close/>
                  <a:moveTo>
                    <a:pt x="25002" y="39324"/>
                  </a:moveTo>
                  <a:lnTo>
                    <a:pt x="25002" y="39324"/>
                  </a:lnTo>
                  <a:cubicBezTo>
                    <a:pt x="23576" y="41094"/>
                    <a:pt x="22242" y="42950"/>
                    <a:pt x="20833" y="44688"/>
                  </a:cubicBezTo>
                  <a:cubicBezTo>
                    <a:pt x="18699" y="47315"/>
                    <a:pt x="16413" y="49815"/>
                    <a:pt x="14049" y="52240"/>
                  </a:cubicBezTo>
                  <a:lnTo>
                    <a:pt x="14049" y="52240"/>
                  </a:lnTo>
                  <a:cubicBezTo>
                    <a:pt x="16741" y="49033"/>
                    <a:pt x="19231" y="45643"/>
                    <a:pt x="21939" y="42448"/>
                  </a:cubicBezTo>
                  <a:cubicBezTo>
                    <a:pt x="22802" y="41429"/>
                    <a:pt x="23887" y="40395"/>
                    <a:pt x="25002" y="39324"/>
                  </a:cubicBezTo>
                  <a:close/>
                  <a:moveTo>
                    <a:pt x="36531" y="35056"/>
                  </a:moveTo>
                  <a:cubicBezTo>
                    <a:pt x="36636" y="35056"/>
                    <a:pt x="36311" y="35417"/>
                    <a:pt x="35236" y="36385"/>
                  </a:cubicBezTo>
                  <a:lnTo>
                    <a:pt x="35236" y="36388"/>
                  </a:lnTo>
                  <a:cubicBezTo>
                    <a:pt x="33288" y="38143"/>
                    <a:pt x="31506" y="40095"/>
                    <a:pt x="29679" y="41977"/>
                  </a:cubicBezTo>
                  <a:cubicBezTo>
                    <a:pt x="26336" y="45413"/>
                    <a:pt x="22915" y="48765"/>
                    <a:pt x="19655" y="52281"/>
                  </a:cubicBezTo>
                  <a:cubicBezTo>
                    <a:pt x="19144" y="52763"/>
                    <a:pt x="18630" y="53245"/>
                    <a:pt x="18113" y="53733"/>
                  </a:cubicBezTo>
                  <a:cubicBezTo>
                    <a:pt x="20380" y="51302"/>
                    <a:pt x="22577" y="48802"/>
                    <a:pt x="24791" y="46371"/>
                  </a:cubicBezTo>
                  <a:cubicBezTo>
                    <a:pt x="27782" y="43089"/>
                    <a:pt x="31622" y="39977"/>
                    <a:pt x="34546" y="36431"/>
                  </a:cubicBezTo>
                  <a:cubicBezTo>
                    <a:pt x="35465" y="35715"/>
                    <a:pt x="36390" y="35056"/>
                    <a:pt x="36531" y="35056"/>
                  </a:cubicBezTo>
                  <a:close/>
                  <a:moveTo>
                    <a:pt x="38602" y="40586"/>
                  </a:moveTo>
                  <a:cubicBezTo>
                    <a:pt x="38631" y="40586"/>
                    <a:pt x="37746" y="41562"/>
                    <a:pt x="36457" y="43057"/>
                  </a:cubicBezTo>
                  <a:cubicBezTo>
                    <a:pt x="35537" y="44128"/>
                    <a:pt x="34595" y="45185"/>
                    <a:pt x="33666" y="46247"/>
                  </a:cubicBezTo>
                  <a:cubicBezTo>
                    <a:pt x="31529" y="48236"/>
                    <a:pt x="29462" y="50306"/>
                    <a:pt x="27361" y="52281"/>
                  </a:cubicBezTo>
                  <a:cubicBezTo>
                    <a:pt x="26783" y="52827"/>
                    <a:pt x="26188" y="53375"/>
                    <a:pt x="25585" y="53930"/>
                  </a:cubicBezTo>
                  <a:cubicBezTo>
                    <a:pt x="29220" y="50064"/>
                    <a:pt x="32982" y="46302"/>
                    <a:pt x="36691" y="42517"/>
                  </a:cubicBezTo>
                  <a:cubicBezTo>
                    <a:pt x="38020" y="41161"/>
                    <a:pt x="38580" y="40586"/>
                    <a:pt x="38602" y="40586"/>
                  </a:cubicBezTo>
                  <a:close/>
                  <a:moveTo>
                    <a:pt x="37928" y="42923"/>
                  </a:moveTo>
                  <a:lnTo>
                    <a:pt x="37928" y="42923"/>
                  </a:lnTo>
                  <a:cubicBezTo>
                    <a:pt x="37113" y="43623"/>
                    <a:pt x="34997" y="46518"/>
                    <a:pt x="33686" y="47780"/>
                  </a:cubicBezTo>
                  <a:cubicBezTo>
                    <a:pt x="31659" y="49726"/>
                    <a:pt x="29638" y="51678"/>
                    <a:pt x="27620" y="53635"/>
                  </a:cubicBezTo>
                  <a:cubicBezTo>
                    <a:pt x="27078" y="54160"/>
                    <a:pt x="26538" y="54689"/>
                    <a:pt x="25995" y="55223"/>
                  </a:cubicBezTo>
                  <a:cubicBezTo>
                    <a:pt x="26038" y="55177"/>
                    <a:pt x="26082" y="55128"/>
                    <a:pt x="26125" y="55084"/>
                  </a:cubicBezTo>
                  <a:cubicBezTo>
                    <a:pt x="28850" y="52264"/>
                    <a:pt x="31463" y="49336"/>
                    <a:pt x="34038" y="46374"/>
                  </a:cubicBezTo>
                  <a:cubicBezTo>
                    <a:pt x="35324" y="45204"/>
                    <a:pt x="36619" y="44045"/>
                    <a:pt x="37928" y="42923"/>
                  </a:cubicBezTo>
                  <a:close/>
                  <a:moveTo>
                    <a:pt x="44163" y="41155"/>
                  </a:moveTo>
                  <a:cubicBezTo>
                    <a:pt x="42792" y="42497"/>
                    <a:pt x="41452" y="43868"/>
                    <a:pt x="40124" y="45254"/>
                  </a:cubicBezTo>
                  <a:cubicBezTo>
                    <a:pt x="36432" y="48675"/>
                    <a:pt x="32719" y="52079"/>
                    <a:pt x="29047" y="55520"/>
                  </a:cubicBezTo>
                  <a:cubicBezTo>
                    <a:pt x="29130" y="55425"/>
                    <a:pt x="29214" y="55330"/>
                    <a:pt x="29298" y="55237"/>
                  </a:cubicBezTo>
                  <a:lnTo>
                    <a:pt x="29298" y="55234"/>
                  </a:lnTo>
                  <a:cubicBezTo>
                    <a:pt x="31013" y="53419"/>
                    <a:pt x="32727" y="51600"/>
                    <a:pt x="34483" y="49824"/>
                  </a:cubicBezTo>
                  <a:cubicBezTo>
                    <a:pt x="36362" y="47922"/>
                    <a:pt x="38308" y="46080"/>
                    <a:pt x="40274" y="44258"/>
                  </a:cubicBezTo>
                  <a:cubicBezTo>
                    <a:pt x="41518" y="43204"/>
                    <a:pt x="42829" y="42177"/>
                    <a:pt x="44163" y="41155"/>
                  </a:cubicBezTo>
                  <a:close/>
                  <a:moveTo>
                    <a:pt x="25842" y="35539"/>
                  </a:moveTo>
                  <a:cubicBezTo>
                    <a:pt x="24283" y="37679"/>
                    <a:pt x="22738" y="39829"/>
                    <a:pt x="21067" y="41888"/>
                  </a:cubicBezTo>
                  <a:cubicBezTo>
                    <a:pt x="18036" y="45615"/>
                    <a:pt x="14741" y="49117"/>
                    <a:pt x="11722" y="52861"/>
                  </a:cubicBezTo>
                  <a:lnTo>
                    <a:pt x="11725" y="52864"/>
                  </a:lnTo>
                  <a:cubicBezTo>
                    <a:pt x="11147" y="53578"/>
                    <a:pt x="8895" y="55848"/>
                    <a:pt x="8638" y="55848"/>
                  </a:cubicBezTo>
                  <a:cubicBezTo>
                    <a:pt x="8507" y="55848"/>
                    <a:pt x="8893" y="55259"/>
                    <a:pt x="10281" y="53577"/>
                  </a:cubicBezTo>
                  <a:cubicBezTo>
                    <a:pt x="11831" y="51695"/>
                    <a:pt x="13633" y="50000"/>
                    <a:pt x="15304" y="48225"/>
                  </a:cubicBezTo>
                  <a:cubicBezTo>
                    <a:pt x="19063" y="44232"/>
                    <a:pt x="22395" y="39832"/>
                    <a:pt x="25842" y="35539"/>
                  </a:cubicBezTo>
                  <a:close/>
                  <a:moveTo>
                    <a:pt x="19427" y="50202"/>
                  </a:moveTo>
                  <a:lnTo>
                    <a:pt x="19427" y="50202"/>
                  </a:lnTo>
                  <a:cubicBezTo>
                    <a:pt x="18532" y="51210"/>
                    <a:pt x="17640" y="52218"/>
                    <a:pt x="16739" y="53219"/>
                  </a:cubicBezTo>
                  <a:cubicBezTo>
                    <a:pt x="15284" y="54842"/>
                    <a:pt x="13803" y="56438"/>
                    <a:pt x="12293" y="58006"/>
                  </a:cubicBezTo>
                  <a:cubicBezTo>
                    <a:pt x="11690" y="58634"/>
                    <a:pt x="11411" y="58888"/>
                    <a:pt x="11356" y="58888"/>
                  </a:cubicBezTo>
                  <a:cubicBezTo>
                    <a:pt x="11142" y="58888"/>
                    <a:pt x="14296" y="55071"/>
                    <a:pt x="14944" y="54458"/>
                  </a:cubicBezTo>
                  <a:cubicBezTo>
                    <a:pt x="16430" y="53052"/>
                    <a:pt x="17926" y="51634"/>
                    <a:pt x="19427" y="50202"/>
                  </a:cubicBezTo>
                  <a:close/>
                  <a:moveTo>
                    <a:pt x="26333" y="44027"/>
                  </a:moveTo>
                  <a:lnTo>
                    <a:pt x="26333" y="44027"/>
                  </a:lnTo>
                  <a:cubicBezTo>
                    <a:pt x="23781" y="46773"/>
                    <a:pt x="21315" y="49634"/>
                    <a:pt x="18789" y="52379"/>
                  </a:cubicBezTo>
                  <a:cubicBezTo>
                    <a:pt x="17265" y="54033"/>
                    <a:pt x="15761" y="55705"/>
                    <a:pt x="14202" y="57330"/>
                  </a:cubicBezTo>
                  <a:cubicBezTo>
                    <a:pt x="13774" y="57776"/>
                    <a:pt x="11925" y="59679"/>
                    <a:pt x="11856" y="59679"/>
                  </a:cubicBezTo>
                  <a:cubicBezTo>
                    <a:pt x="11826" y="59679"/>
                    <a:pt x="12148" y="59301"/>
                    <a:pt x="13107" y="58248"/>
                  </a:cubicBezTo>
                  <a:cubicBezTo>
                    <a:pt x="16624" y="54394"/>
                    <a:pt x="20201" y="50598"/>
                    <a:pt x="23717" y="46744"/>
                  </a:cubicBezTo>
                  <a:cubicBezTo>
                    <a:pt x="24563" y="45817"/>
                    <a:pt x="25444" y="44916"/>
                    <a:pt x="26333" y="44027"/>
                  </a:cubicBezTo>
                  <a:close/>
                  <a:moveTo>
                    <a:pt x="39269" y="43479"/>
                  </a:moveTo>
                  <a:cubicBezTo>
                    <a:pt x="36806" y="46006"/>
                    <a:pt x="34507" y="48672"/>
                    <a:pt x="31994" y="51155"/>
                  </a:cubicBezTo>
                  <a:cubicBezTo>
                    <a:pt x="29107" y="54010"/>
                    <a:pt x="26287" y="56955"/>
                    <a:pt x="23420" y="59845"/>
                  </a:cubicBezTo>
                  <a:cubicBezTo>
                    <a:pt x="26532" y="56349"/>
                    <a:pt x="29563" y="52795"/>
                    <a:pt x="32676" y="49281"/>
                  </a:cubicBezTo>
                  <a:cubicBezTo>
                    <a:pt x="34162" y="47887"/>
                    <a:pt x="35632" y="46470"/>
                    <a:pt x="37029" y="44994"/>
                  </a:cubicBezTo>
                  <a:cubicBezTo>
                    <a:pt x="37848" y="44457"/>
                    <a:pt x="38791" y="43968"/>
                    <a:pt x="39269" y="43479"/>
                  </a:cubicBezTo>
                  <a:close/>
                  <a:moveTo>
                    <a:pt x="36795" y="37566"/>
                  </a:moveTo>
                  <a:cubicBezTo>
                    <a:pt x="32930" y="40603"/>
                    <a:pt x="29433" y="45370"/>
                    <a:pt x="26174" y="48909"/>
                  </a:cubicBezTo>
                  <a:cubicBezTo>
                    <a:pt x="23654" y="51643"/>
                    <a:pt x="20850" y="55142"/>
                    <a:pt x="17706" y="57908"/>
                  </a:cubicBezTo>
                  <a:cubicBezTo>
                    <a:pt x="19130" y="56170"/>
                    <a:pt x="20463" y="54311"/>
                    <a:pt x="21846" y="52587"/>
                  </a:cubicBezTo>
                  <a:lnTo>
                    <a:pt x="21846" y="52587"/>
                  </a:lnTo>
                  <a:cubicBezTo>
                    <a:pt x="20022" y="54839"/>
                    <a:pt x="18174" y="57114"/>
                    <a:pt x="16191" y="59152"/>
                  </a:cubicBezTo>
                  <a:cubicBezTo>
                    <a:pt x="14987" y="60076"/>
                    <a:pt x="13731" y="60864"/>
                    <a:pt x="12423" y="61444"/>
                  </a:cubicBezTo>
                  <a:cubicBezTo>
                    <a:pt x="14031" y="59429"/>
                    <a:pt x="16283" y="57662"/>
                    <a:pt x="18053" y="55875"/>
                  </a:cubicBezTo>
                  <a:cubicBezTo>
                    <a:pt x="20435" y="53476"/>
                    <a:pt x="22646" y="50890"/>
                    <a:pt x="24924" y="48392"/>
                  </a:cubicBezTo>
                  <a:cubicBezTo>
                    <a:pt x="26454" y="46718"/>
                    <a:pt x="28120" y="45118"/>
                    <a:pt x="29812" y="43545"/>
                  </a:cubicBezTo>
                  <a:lnTo>
                    <a:pt x="29812" y="43545"/>
                  </a:lnTo>
                  <a:cubicBezTo>
                    <a:pt x="28755" y="44656"/>
                    <a:pt x="27713" y="45785"/>
                    <a:pt x="26673" y="46900"/>
                  </a:cubicBezTo>
                  <a:cubicBezTo>
                    <a:pt x="25230" y="48444"/>
                    <a:pt x="23830" y="50142"/>
                    <a:pt x="22427" y="51871"/>
                  </a:cubicBezTo>
                  <a:lnTo>
                    <a:pt x="22427" y="51871"/>
                  </a:lnTo>
                  <a:cubicBezTo>
                    <a:pt x="22788" y="51438"/>
                    <a:pt x="23154" y="51011"/>
                    <a:pt x="23529" y="50607"/>
                  </a:cubicBezTo>
                  <a:cubicBezTo>
                    <a:pt x="27690" y="46117"/>
                    <a:pt x="31856" y="41247"/>
                    <a:pt x="36795" y="37566"/>
                  </a:cubicBezTo>
                  <a:close/>
                  <a:moveTo>
                    <a:pt x="27387" y="45315"/>
                  </a:moveTo>
                  <a:cubicBezTo>
                    <a:pt x="26867" y="45840"/>
                    <a:pt x="26344" y="46366"/>
                    <a:pt x="25836" y="46908"/>
                  </a:cubicBezTo>
                  <a:cubicBezTo>
                    <a:pt x="23131" y="49790"/>
                    <a:pt x="20518" y="52755"/>
                    <a:pt x="17825" y="55644"/>
                  </a:cubicBezTo>
                  <a:cubicBezTo>
                    <a:pt x="15951" y="57651"/>
                    <a:pt x="13578" y="59435"/>
                    <a:pt x="11944" y="61655"/>
                  </a:cubicBezTo>
                  <a:cubicBezTo>
                    <a:pt x="11906" y="61672"/>
                    <a:pt x="11869" y="61693"/>
                    <a:pt x="11828" y="61707"/>
                  </a:cubicBezTo>
                  <a:cubicBezTo>
                    <a:pt x="12195" y="60587"/>
                    <a:pt x="12868" y="59718"/>
                    <a:pt x="13844" y="59100"/>
                  </a:cubicBezTo>
                  <a:cubicBezTo>
                    <a:pt x="15004" y="58119"/>
                    <a:pt x="15971" y="56744"/>
                    <a:pt x="16953" y="55592"/>
                  </a:cubicBezTo>
                  <a:cubicBezTo>
                    <a:pt x="17123" y="55393"/>
                    <a:pt x="17311" y="55206"/>
                    <a:pt x="17484" y="55009"/>
                  </a:cubicBezTo>
                  <a:cubicBezTo>
                    <a:pt x="17634" y="54859"/>
                    <a:pt x="17790" y="54712"/>
                    <a:pt x="17934" y="54559"/>
                  </a:cubicBezTo>
                  <a:cubicBezTo>
                    <a:pt x="18572" y="53895"/>
                    <a:pt x="19199" y="53219"/>
                    <a:pt x="19828" y="52550"/>
                  </a:cubicBezTo>
                  <a:cubicBezTo>
                    <a:pt x="21275" y="51112"/>
                    <a:pt x="22770" y="49717"/>
                    <a:pt x="24202" y="48283"/>
                  </a:cubicBezTo>
                  <a:cubicBezTo>
                    <a:pt x="25230" y="47255"/>
                    <a:pt x="26298" y="46276"/>
                    <a:pt x="27387" y="45315"/>
                  </a:cubicBezTo>
                  <a:close/>
                  <a:moveTo>
                    <a:pt x="45612" y="47341"/>
                  </a:moveTo>
                  <a:lnTo>
                    <a:pt x="45612" y="47341"/>
                  </a:lnTo>
                  <a:cubicBezTo>
                    <a:pt x="41784" y="51152"/>
                    <a:pt x="38068" y="55084"/>
                    <a:pt x="34347" y="58912"/>
                  </a:cubicBezTo>
                  <a:lnTo>
                    <a:pt x="34350" y="58912"/>
                  </a:lnTo>
                  <a:cubicBezTo>
                    <a:pt x="33432" y="59854"/>
                    <a:pt x="32523" y="60803"/>
                    <a:pt x="31619" y="61759"/>
                  </a:cubicBezTo>
                  <a:cubicBezTo>
                    <a:pt x="31763" y="61589"/>
                    <a:pt x="31913" y="61424"/>
                    <a:pt x="32058" y="61257"/>
                  </a:cubicBezTo>
                  <a:cubicBezTo>
                    <a:pt x="35978" y="56684"/>
                    <a:pt x="40049" y="52342"/>
                    <a:pt x="44512" y="48294"/>
                  </a:cubicBezTo>
                  <a:cubicBezTo>
                    <a:pt x="44870" y="47968"/>
                    <a:pt x="45246" y="47659"/>
                    <a:pt x="45612" y="47341"/>
                  </a:cubicBezTo>
                  <a:close/>
                  <a:moveTo>
                    <a:pt x="52348" y="46163"/>
                  </a:moveTo>
                  <a:lnTo>
                    <a:pt x="52348" y="46163"/>
                  </a:lnTo>
                  <a:cubicBezTo>
                    <a:pt x="51750" y="46900"/>
                    <a:pt x="51129" y="47619"/>
                    <a:pt x="50488" y="48320"/>
                  </a:cubicBezTo>
                  <a:cubicBezTo>
                    <a:pt x="49879" y="48886"/>
                    <a:pt x="49264" y="49449"/>
                    <a:pt x="48641" y="50003"/>
                  </a:cubicBezTo>
                  <a:cubicBezTo>
                    <a:pt x="44377" y="53797"/>
                    <a:pt x="40329" y="57807"/>
                    <a:pt x="36264" y="61811"/>
                  </a:cubicBezTo>
                  <a:cubicBezTo>
                    <a:pt x="36065" y="61981"/>
                    <a:pt x="35869" y="62155"/>
                    <a:pt x="35672" y="62328"/>
                  </a:cubicBezTo>
                  <a:cubicBezTo>
                    <a:pt x="40955" y="56652"/>
                    <a:pt x="46282" y="51031"/>
                    <a:pt x="52348" y="46163"/>
                  </a:cubicBezTo>
                  <a:close/>
                  <a:moveTo>
                    <a:pt x="61488" y="39142"/>
                  </a:moveTo>
                  <a:lnTo>
                    <a:pt x="61488" y="39142"/>
                  </a:lnTo>
                  <a:cubicBezTo>
                    <a:pt x="56394" y="43598"/>
                    <a:pt x="51997" y="49062"/>
                    <a:pt x="47099" y="53756"/>
                  </a:cubicBezTo>
                  <a:cubicBezTo>
                    <a:pt x="43975" y="56747"/>
                    <a:pt x="40315" y="59525"/>
                    <a:pt x="37124" y="62614"/>
                  </a:cubicBezTo>
                  <a:cubicBezTo>
                    <a:pt x="39050" y="60731"/>
                    <a:pt x="40941" y="58806"/>
                    <a:pt x="42875" y="56952"/>
                  </a:cubicBezTo>
                  <a:cubicBezTo>
                    <a:pt x="49002" y="51084"/>
                    <a:pt x="54965" y="44545"/>
                    <a:pt x="61488" y="39142"/>
                  </a:cubicBezTo>
                  <a:close/>
                  <a:moveTo>
                    <a:pt x="32346" y="46293"/>
                  </a:moveTo>
                  <a:lnTo>
                    <a:pt x="32346" y="46293"/>
                  </a:lnTo>
                  <a:cubicBezTo>
                    <a:pt x="26393" y="52359"/>
                    <a:pt x="20664" y="58843"/>
                    <a:pt x="15056" y="64032"/>
                  </a:cubicBezTo>
                  <a:lnTo>
                    <a:pt x="15056" y="64032"/>
                  </a:lnTo>
                  <a:cubicBezTo>
                    <a:pt x="19543" y="59881"/>
                    <a:pt x="23537" y="55056"/>
                    <a:pt x="27828" y="50690"/>
                  </a:cubicBezTo>
                  <a:cubicBezTo>
                    <a:pt x="29280" y="49212"/>
                    <a:pt x="30825" y="47766"/>
                    <a:pt x="32346" y="46293"/>
                  </a:cubicBezTo>
                  <a:close/>
                  <a:moveTo>
                    <a:pt x="31521" y="48698"/>
                  </a:moveTo>
                  <a:cubicBezTo>
                    <a:pt x="31232" y="49022"/>
                    <a:pt x="30952" y="49354"/>
                    <a:pt x="30660" y="49680"/>
                  </a:cubicBezTo>
                  <a:cubicBezTo>
                    <a:pt x="26480" y="54374"/>
                    <a:pt x="22048" y="58846"/>
                    <a:pt x="17605" y="63295"/>
                  </a:cubicBezTo>
                  <a:cubicBezTo>
                    <a:pt x="16587" y="64315"/>
                    <a:pt x="16136" y="64710"/>
                    <a:pt x="16051" y="64710"/>
                  </a:cubicBezTo>
                  <a:cubicBezTo>
                    <a:pt x="15803" y="64710"/>
                    <a:pt x="18670" y="61353"/>
                    <a:pt x="19687" y="60336"/>
                  </a:cubicBezTo>
                  <a:cubicBezTo>
                    <a:pt x="21540" y="58482"/>
                    <a:pt x="23414" y="56646"/>
                    <a:pt x="25265" y="54790"/>
                  </a:cubicBezTo>
                  <a:cubicBezTo>
                    <a:pt x="27306" y="52743"/>
                    <a:pt x="29396" y="50699"/>
                    <a:pt x="31521" y="48698"/>
                  </a:cubicBezTo>
                  <a:close/>
                  <a:moveTo>
                    <a:pt x="49625" y="54417"/>
                  </a:moveTo>
                  <a:lnTo>
                    <a:pt x="49625" y="54417"/>
                  </a:lnTo>
                  <a:cubicBezTo>
                    <a:pt x="47853" y="56337"/>
                    <a:pt x="46077" y="58254"/>
                    <a:pt x="44235" y="60113"/>
                  </a:cubicBezTo>
                  <a:cubicBezTo>
                    <a:pt x="43095" y="61262"/>
                    <a:pt x="39063" y="64918"/>
                    <a:pt x="38652" y="64918"/>
                  </a:cubicBezTo>
                  <a:cubicBezTo>
                    <a:pt x="38502" y="64918"/>
                    <a:pt x="38835" y="64432"/>
                    <a:pt x="39965" y="63159"/>
                  </a:cubicBezTo>
                  <a:cubicBezTo>
                    <a:pt x="42523" y="60394"/>
                    <a:pt x="45690" y="58139"/>
                    <a:pt x="48398" y="55552"/>
                  </a:cubicBezTo>
                  <a:cubicBezTo>
                    <a:pt x="48802" y="55168"/>
                    <a:pt x="49215" y="54796"/>
                    <a:pt x="49625" y="54417"/>
                  </a:cubicBezTo>
                  <a:close/>
                  <a:moveTo>
                    <a:pt x="44789" y="60596"/>
                  </a:moveTo>
                  <a:cubicBezTo>
                    <a:pt x="43759" y="61667"/>
                    <a:pt x="42725" y="62738"/>
                    <a:pt x="41654" y="63766"/>
                  </a:cubicBezTo>
                  <a:cubicBezTo>
                    <a:pt x="40692" y="64687"/>
                    <a:pt x="40301" y="65031"/>
                    <a:pt x="40256" y="65031"/>
                  </a:cubicBezTo>
                  <a:cubicBezTo>
                    <a:pt x="40163" y="65031"/>
                    <a:pt x="41619" y="63497"/>
                    <a:pt x="42503" y="62648"/>
                  </a:cubicBezTo>
                  <a:cubicBezTo>
                    <a:pt x="43239" y="61938"/>
                    <a:pt x="44019" y="61271"/>
                    <a:pt x="44789" y="60596"/>
                  </a:cubicBezTo>
                  <a:close/>
                  <a:moveTo>
                    <a:pt x="30585" y="51239"/>
                  </a:moveTo>
                  <a:cubicBezTo>
                    <a:pt x="30274" y="51600"/>
                    <a:pt x="29962" y="51961"/>
                    <a:pt x="29653" y="52327"/>
                  </a:cubicBezTo>
                  <a:cubicBezTo>
                    <a:pt x="26307" y="56274"/>
                    <a:pt x="22811" y="60064"/>
                    <a:pt x="19320" y="63867"/>
                  </a:cubicBezTo>
                  <a:cubicBezTo>
                    <a:pt x="19066" y="64106"/>
                    <a:pt x="18827" y="64352"/>
                    <a:pt x="18572" y="64588"/>
                  </a:cubicBezTo>
                  <a:cubicBezTo>
                    <a:pt x="17284" y="65796"/>
                    <a:pt x="16706" y="66261"/>
                    <a:pt x="16582" y="66261"/>
                  </a:cubicBezTo>
                  <a:cubicBezTo>
                    <a:pt x="16201" y="66261"/>
                    <a:pt x="20054" y="61918"/>
                    <a:pt x="20807" y="61133"/>
                  </a:cubicBezTo>
                  <a:lnTo>
                    <a:pt x="20804" y="61133"/>
                  </a:lnTo>
                  <a:cubicBezTo>
                    <a:pt x="23140" y="58699"/>
                    <a:pt x="25455" y="56242"/>
                    <a:pt x="27851" y="53863"/>
                  </a:cubicBezTo>
                  <a:cubicBezTo>
                    <a:pt x="28743" y="52977"/>
                    <a:pt x="29661" y="52108"/>
                    <a:pt x="30585" y="51239"/>
                  </a:cubicBezTo>
                  <a:close/>
                  <a:moveTo>
                    <a:pt x="55535" y="39477"/>
                  </a:moveTo>
                  <a:lnTo>
                    <a:pt x="55535" y="39477"/>
                  </a:lnTo>
                  <a:cubicBezTo>
                    <a:pt x="54738" y="40352"/>
                    <a:pt x="53993" y="41293"/>
                    <a:pt x="53179" y="42177"/>
                  </a:cubicBezTo>
                  <a:cubicBezTo>
                    <a:pt x="49443" y="46233"/>
                    <a:pt x="45292" y="50018"/>
                    <a:pt x="41348" y="53875"/>
                  </a:cubicBezTo>
                  <a:cubicBezTo>
                    <a:pt x="40208" y="54992"/>
                    <a:pt x="39047" y="56095"/>
                    <a:pt x="37892" y="57195"/>
                  </a:cubicBezTo>
                  <a:cubicBezTo>
                    <a:pt x="34994" y="59833"/>
                    <a:pt x="32110" y="62472"/>
                    <a:pt x="29350" y="65235"/>
                  </a:cubicBezTo>
                  <a:cubicBezTo>
                    <a:pt x="28899" y="65657"/>
                    <a:pt x="28449" y="66078"/>
                    <a:pt x="27999" y="66500"/>
                  </a:cubicBezTo>
                  <a:cubicBezTo>
                    <a:pt x="32046" y="62492"/>
                    <a:pt x="35903" y="58217"/>
                    <a:pt x="40066" y="54400"/>
                  </a:cubicBezTo>
                  <a:cubicBezTo>
                    <a:pt x="45349" y="49559"/>
                    <a:pt x="50338" y="44414"/>
                    <a:pt x="55535" y="39477"/>
                  </a:cubicBezTo>
                  <a:close/>
                  <a:moveTo>
                    <a:pt x="36668" y="48938"/>
                  </a:moveTo>
                  <a:cubicBezTo>
                    <a:pt x="34812" y="50947"/>
                    <a:pt x="32967" y="52974"/>
                    <a:pt x="31108" y="54989"/>
                  </a:cubicBezTo>
                  <a:cubicBezTo>
                    <a:pt x="28192" y="57925"/>
                    <a:pt x="25311" y="60899"/>
                    <a:pt x="22291" y="63731"/>
                  </a:cubicBezTo>
                  <a:cubicBezTo>
                    <a:pt x="20775" y="65151"/>
                    <a:pt x="19164" y="66450"/>
                    <a:pt x="17504" y="67698"/>
                  </a:cubicBezTo>
                  <a:cubicBezTo>
                    <a:pt x="17833" y="67449"/>
                    <a:pt x="19453" y="66058"/>
                    <a:pt x="19889" y="65636"/>
                  </a:cubicBezTo>
                  <a:cubicBezTo>
                    <a:pt x="22161" y="63436"/>
                    <a:pt x="24222" y="61020"/>
                    <a:pt x="26301" y="58638"/>
                  </a:cubicBezTo>
                  <a:cubicBezTo>
                    <a:pt x="26379" y="58546"/>
                    <a:pt x="26460" y="58456"/>
                    <a:pt x="26541" y="58364"/>
                  </a:cubicBezTo>
                  <a:cubicBezTo>
                    <a:pt x="29252" y="55795"/>
                    <a:pt x="31983" y="53248"/>
                    <a:pt x="34734" y="50722"/>
                  </a:cubicBezTo>
                  <a:cubicBezTo>
                    <a:pt x="35381" y="50127"/>
                    <a:pt x="36024" y="49533"/>
                    <a:pt x="36668" y="48938"/>
                  </a:cubicBezTo>
                  <a:close/>
                  <a:moveTo>
                    <a:pt x="20839" y="66116"/>
                  </a:moveTo>
                  <a:lnTo>
                    <a:pt x="20839" y="66116"/>
                  </a:lnTo>
                  <a:cubicBezTo>
                    <a:pt x="20712" y="66260"/>
                    <a:pt x="20582" y="66401"/>
                    <a:pt x="20455" y="66549"/>
                  </a:cubicBezTo>
                  <a:lnTo>
                    <a:pt x="20455" y="66546"/>
                  </a:lnTo>
                  <a:cubicBezTo>
                    <a:pt x="20249" y="66781"/>
                    <a:pt x="18656" y="68156"/>
                    <a:pt x="18579" y="68156"/>
                  </a:cubicBezTo>
                  <a:cubicBezTo>
                    <a:pt x="18546" y="68156"/>
                    <a:pt x="18798" y="67897"/>
                    <a:pt x="19571" y="67175"/>
                  </a:cubicBezTo>
                  <a:cubicBezTo>
                    <a:pt x="19970" y="66803"/>
                    <a:pt x="20400" y="66456"/>
                    <a:pt x="20839" y="66116"/>
                  </a:cubicBezTo>
                  <a:close/>
                  <a:moveTo>
                    <a:pt x="41689" y="49284"/>
                  </a:moveTo>
                  <a:lnTo>
                    <a:pt x="41689" y="49284"/>
                  </a:lnTo>
                  <a:cubicBezTo>
                    <a:pt x="39639" y="51418"/>
                    <a:pt x="37633" y="53589"/>
                    <a:pt x="35629" y="55763"/>
                  </a:cubicBezTo>
                  <a:cubicBezTo>
                    <a:pt x="34047" y="57417"/>
                    <a:pt x="32491" y="59091"/>
                    <a:pt x="30964" y="60789"/>
                  </a:cubicBezTo>
                  <a:cubicBezTo>
                    <a:pt x="28492" y="63416"/>
                    <a:pt x="25981" y="66003"/>
                    <a:pt x="23348" y="68480"/>
                  </a:cubicBezTo>
                  <a:cubicBezTo>
                    <a:pt x="23261" y="68561"/>
                    <a:pt x="23203" y="68619"/>
                    <a:pt x="23125" y="68694"/>
                  </a:cubicBezTo>
                  <a:cubicBezTo>
                    <a:pt x="23197" y="68613"/>
                    <a:pt x="23264" y="68544"/>
                    <a:pt x="23345" y="68451"/>
                  </a:cubicBezTo>
                  <a:cubicBezTo>
                    <a:pt x="24858" y="66748"/>
                    <a:pt x="26321" y="65001"/>
                    <a:pt x="27808" y="63272"/>
                  </a:cubicBezTo>
                  <a:cubicBezTo>
                    <a:pt x="30796" y="59793"/>
                    <a:pt x="33954" y="56513"/>
                    <a:pt x="37277" y="53355"/>
                  </a:cubicBezTo>
                  <a:cubicBezTo>
                    <a:pt x="38727" y="51975"/>
                    <a:pt x="40205" y="50624"/>
                    <a:pt x="41689" y="49284"/>
                  </a:cubicBezTo>
                  <a:close/>
                  <a:moveTo>
                    <a:pt x="47803" y="42529"/>
                  </a:moveTo>
                  <a:lnTo>
                    <a:pt x="47803" y="42529"/>
                  </a:lnTo>
                  <a:cubicBezTo>
                    <a:pt x="45658" y="44463"/>
                    <a:pt x="43502" y="46389"/>
                    <a:pt x="41484" y="48398"/>
                  </a:cubicBezTo>
                  <a:cubicBezTo>
                    <a:pt x="36137" y="53727"/>
                    <a:pt x="30704" y="59025"/>
                    <a:pt x="25614" y="64603"/>
                  </a:cubicBezTo>
                  <a:cubicBezTo>
                    <a:pt x="24603" y="65711"/>
                    <a:pt x="23668" y="66866"/>
                    <a:pt x="22637" y="67955"/>
                  </a:cubicBezTo>
                  <a:cubicBezTo>
                    <a:pt x="22066" y="68557"/>
                    <a:pt x="21642" y="68832"/>
                    <a:pt x="21476" y="68832"/>
                  </a:cubicBezTo>
                  <a:cubicBezTo>
                    <a:pt x="21266" y="68832"/>
                    <a:pt x="21469" y="68390"/>
                    <a:pt x="22308" y="67614"/>
                  </a:cubicBezTo>
                  <a:cubicBezTo>
                    <a:pt x="24603" y="65492"/>
                    <a:pt x="26855" y="63272"/>
                    <a:pt x="28943" y="60942"/>
                  </a:cubicBezTo>
                  <a:cubicBezTo>
                    <a:pt x="34027" y="55266"/>
                    <a:pt x="39007" y="49657"/>
                    <a:pt x="44908" y="44795"/>
                  </a:cubicBezTo>
                  <a:cubicBezTo>
                    <a:pt x="45855" y="44016"/>
                    <a:pt x="46828" y="43268"/>
                    <a:pt x="47803" y="42529"/>
                  </a:cubicBezTo>
                  <a:close/>
                  <a:moveTo>
                    <a:pt x="25547" y="63047"/>
                  </a:moveTo>
                  <a:cubicBezTo>
                    <a:pt x="24173" y="64493"/>
                    <a:pt x="22802" y="65942"/>
                    <a:pt x="21431" y="67395"/>
                  </a:cubicBezTo>
                  <a:cubicBezTo>
                    <a:pt x="21084" y="67761"/>
                    <a:pt x="19699" y="69322"/>
                    <a:pt x="19638" y="69322"/>
                  </a:cubicBezTo>
                  <a:cubicBezTo>
                    <a:pt x="19601" y="69322"/>
                    <a:pt x="20054" y="68745"/>
                    <a:pt x="21526" y="66973"/>
                  </a:cubicBezTo>
                  <a:cubicBezTo>
                    <a:pt x="22718" y="65541"/>
                    <a:pt x="24168" y="64303"/>
                    <a:pt x="25542" y="63052"/>
                  </a:cubicBezTo>
                  <a:lnTo>
                    <a:pt x="25547" y="63047"/>
                  </a:lnTo>
                  <a:close/>
                  <a:moveTo>
                    <a:pt x="44726" y="51178"/>
                  </a:moveTo>
                  <a:cubicBezTo>
                    <a:pt x="42893" y="53089"/>
                    <a:pt x="41074" y="55018"/>
                    <a:pt x="39249" y="56938"/>
                  </a:cubicBezTo>
                  <a:lnTo>
                    <a:pt x="39252" y="56938"/>
                  </a:lnTo>
                  <a:cubicBezTo>
                    <a:pt x="36192" y="59816"/>
                    <a:pt x="33302" y="62801"/>
                    <a:pt x="30464" y="65847"/>
                  </a:cubicBezTo>
                  <a:cubicBezTo>
                    <a:pt x="28723" y="67513"/>
                    <a:pt x="26953" y="69138"/>
                    <a:pt x="25126" y="70697"/>
                  </a:cubicBezTo>
                  <a:cubicBezTo>
                    <a:pt x="24395" y="71319"/>
                    <a:pt x="24060" y="71558"/>
                    <a:pt x="23976" y="71558"/>
                  </a:cubicBezTo>
                  <a:cubicBezTo>
                    <a:pt x="23713" y="71558"/>
                    <a:pt x="25931" y="69199"/>
                    <a:pt x="26131" y="68971"/>
                  </a:cubicBezTo>
                  <a:cubicBezTo>
                    <a:pt x="26136" y="68965"/>
                    <a:pt x="26142" y="68959"/>
                    <a:pt x="26151" y="68953"/>
                  </a:cubicBezTo>
                  <a:cubicBezTo>
                    <a:pt x="29494" y="66032"/>
                    <a:pt x="32600" y="62550"/>
                    <a:pt x="35791" y="59438"/>
                  </a:cubicBezTo>
                  <a:cubicBezTo>
                    <a:pt x="37433" y="57954"/>
                    <a:pt x="39090" y="56487"/>
                    <a:pt x="40730" y="55001"/>
                  </a:cubicBezTo>
                  <a:cubicBezTo>
                    <a:pt x="42096" y="53762"/>
                    <a:pt x="43418" y="52477"/>
                    <a:pt x="44726" y="51178"/>
                  </a:cubicBezTo>
                  <a:close/>
                  <a:moveTo>
                    <a:pt x="9695" y="0"/>
                  </a:moveTo>
                  <a:cubicBezTo>
                    <a:pt x="9637" y="0"/>
                    <a:pt x="9579" y="1"/>
                    <a:pt x="9522" y="3"/>
                  </a:cubicBezTo>
                  <a:lnTo>
                    <a:pt x="9513" y="3"/>
                  </a:lnTo>
                  <a:cubicBezTo>
                    <a:pt x="9395" y="6"/>
                    <a:pt x="9279" y="3"/>
                    <a:pt x="9164" y="15"/>
                  </a:cubicBezTo>
                  <a:cubicBezTo>
                    <a:pt x="6479" y="295"/>
                    <a:pt x="6363" y="3525"/>
                    <a:pt x="6923" y="6268"/>
                  </a:cubicBezTo>
                  <a:cubicBezTo>
                    <a:pt x="6918" y="6300"/>
                    <a:pt x="6923" y="6331"/>
                    <a:pt x="6938" y="6357"/>
                  </a:cubicBezTo>
                  <a:cubicBezTo>
                    <a:pt x="6996" y="6632"/>
                    <a:pt x="7059" y="6897"/>
                    <a:pt x="7128" y="7160"/>
                  </a:cubicBezTo>
                  <a:cubicBezTo>
                    <a:pt x="7088" y="7252"/>
                    <a:pt x="7045" y="7345"/>
                    <a:pt x="7007" y="7437"/>
                  </a:cubicBezTo>
                  <a:cubicBezTo>
                    <a:pt x="6966" y="7537"/>
                    <a:pt x="7069" y="7641"/>
                    <a:pt x="7167" y="7641"/>
                  </a:cubicBezTo>
                  <a:cubicBezTo>
                    <a:pt x="7194" y="7641"/>
                    <a:pt x="7221" y="7633"/>
                    <a:pt x="7244" y="7616"/>
                  </a:cubicBezTo>
                  <a:lnTo>
                    <a:pt x="7258" y="7608"/>
                  </a:lnTo>
                  <a:cubicBezTo>
                    <a:pt x="7356" y="7942"/>
                    <a:pt x="7460" y="8260"/>
                    <a:pt x="7567" y="8549"/>
                  </a:cubicBezTo>
                  <a:cubicBezTo>
                    <a:pt x="7564" y="8589"/>
                    <a:pt x="7579" y="8630"/>
                    <a:pt x="7611" y="8656"/>
                  </a:cubicBezTo>
                  <a:cubicBezTo>
                    <a:pt x="7691" y="8863"/>
                    <a:pt x="7769" y="9051"/>
                    <a:pt x="7850" y="9221"/>
                  </a:cubicBezTo>
                  <a:cubicBezTo>
                    <a:pt x="7824" y="9259"/>
                    <a:pt x="7801" y="9299"/>
                    <a:pt x="7778" y="9337"/>
                  </a:cubicBezTo>
                  <a:cubicBezTo>
                    <a:pt x="7709" y="9451"/>
                    <a:pt x="7813" y="9575"/>
                    <a:pt x="7920" y="9575"/>
                  </a:cubicBezTo>
                  <a:cubicBezTo>
                    <a:pt x="7947" y="9575"/>
                    <a:pt x="7975" y="9567"/>
                    <a:pt x="8000" y="9548"/>
                  </a:cubicBezTo>
                  <a:lnTo>
                    <a:pt x="8000" y="9548"/>
                  </a:lnTo>
                  <a:cubicBezTo>
                    <a:pt x="7969" y="9617"/>
                    <a:pt x="7983" y="9715"/>
                    <a:pt x="8072" y="9744"/>
                  </a:cubicBezTo>
                  <a:cubicBezTo>
                    <a:pt x="8337" y="9829"/>
                    <a:pt x="8587" y="9867"/>
                    <a:pt x="8824" y="9867"/>
                  </a:cubicBezTo>
                  <a:cubicBezTo>
                    <a:pt x="10122" y="9867"/>
                    <a:pt x="11009" y="8700"/>
                    <a:pt x="11566" y="7518"/>
                  </a:cubicBezTo>
                  <a:cubicBezTo>
                    <a:pt x="11638" y="7821"/>
                    <a:pt x="11730" y="8110"/>
                    <a:pt x="11987" y="8312"/>
                  </a:cubicBezTo>
                  <a:cubicBezTo>
                    <a:pt x="12065" y="8370"/>
                    <a:pt x="12129" y="8442"/>
                    <a:pt x="12181" y="8526"/>
                  </a:cubicBezTo>
                  <a:cubicBezTo>
                    <a:pt x="12166" y="8575"/>
                    <a:pt x="12181" y="8632"/>
                    <a:pt x="12224" y="8667"/>
                  </a:cubicBezTo>
                  <a:cubicBezTo>
                    <a:pt x="12325" y="9141"/>
                    <a:pt x="11664" y="9649"/>
                    <a:pt x="11592" y="10255"/>
                  </a:cubicBezTo>
                  <a:cubicBezTo>
                    <a:pt x="11514" y="10890"/>
                    <a:pt x="11675" y="11413"/>
                    <a:pt x="11967" y="11843"/>
                  </a:cubicBezTo>
                  <a:cubicBezTo>
                    <a:pt x="11921" y="11952"/>
                    <a:pt x="12016" y="12065"/>
                    <a:pt x="12126" y="12071"/>
                  </a:cubicBezTo>
                  <a:cubicBezTo>
                    <a:pt x="12276" y="12241"/>
                    <a:pt x="12449" y="12391"/>
                    <a:pt x="12637" y="12521"/>
                  </a:cubicBezTo>
                  <a:cubicBezTo>
                    <a:pt x="12625" y="12550"/>
                    <a:pt x="12611" y="12576"/>
                    <a:pt x="12599" y="12605"/>
                  </a:cubicBezTo>
                  <a:cubicBezTo>
                    <a:pt x="12563" y="12716"/>
                    <a:pt x="12666" y="12828"/>
                    <a:pt x="12772" y="12828"/>
                  </a:cubicBezTo>
                  <a:cubicBezTo>
                    <a:pt x="12801" y="12828"/>
                    <a:pt x="12830" y="12820"/>
                    <a:pt x="12856" y="12801"/>
                  </a:cubicBezTo>
                  <a:cubicBezTo>
                    <a:pt x="12891" y="12778"/>
                    <a:pt x="12923" y="12746"/>
                    <a:pt x="12960" y="12720"/>
                  </a:cubicBezTo>
                  <a:cubicBezTo>
                    <a:pt x="13540" y="13032"/>
                    <a:pt x="14228" y="13203"/>
                    <a:pt x="14900" y="13223"/>
                  </a:cubicBezTo>
                  <a:cubicBezTo>
                    <a:pt x="14903" y="13223"/>
                    <a:pt x="14906" y="13223"/>
                    <a:pt x="14909" y="13223"/>
                  </a:cubicBezTo>
                  <a:cubicBezTo>
                    <a:pt x="14965" y="13223"/>
                    <a:pt x="15007" y="13171"/>
                    <a:pt x="14998" y="13116"/>
                  </a:cubicBezTo>
                  <a:cubicBezTo>
                    <a:pt x="15013" y="13107"/>
                    <a:pt x="15033" y="13110"/>
                    <a:pt x="15047" y="13099"/>
                  </a:cubicBezTo>
                  <a:cubicBezTo>
                    <a:pt x="16485" y="11941"/>
                    <a:pt x="17704" y="10523"/>
                    <a:pt x="18769" y="8988"/>
                  </a:cubicBezTo>
                  <a:cubicBezTo>
                    <a:pt x="19320" y="8396"/>
                    <a:pt x="19854" y="7787"/>
                    <a:pt x="20357" y="7134"/>
                  </a:cubicBezTo>
                  <a:cubicBezTo>
                    <a:pt x="21180" y="6065"/>
                    <a:pt x="21477" y="5680"/>
                    <a:pt x="21481" y="5680"/>
                  </a:cubicBezTo>
                  <a:lnTo>
                    <a:pt x="21481" y="5680"/>
                  </a:lnTo>
                  <a:cubicBezTo>
                    <a:pt x="21489" y="5680"/>
                    <a:pt x="20134" y="7473"/>
                    <a:pt x="19771" y="8043"/>
                  </a:cubicBezTo>
                  <a:cubicBezTo>
                    <a:pt x="18601" y="9880"/>
                    <a:pt x="17311" y="11641"/>
                    <a:pt x="16067" y="13425"/>
                  </a:cubicBezTo>
                  <a:cubicBezTo>
                    <a:pt x="15979" y="13549"/>
                    <a:pt x="16103" y="13688"/>
                    <a:pt x="16227" y="13688"/>
                  </a:cubicBezTo>
                  <a:cubicBezTo>
                    <a:pt x="16267" y="13688"/>
                    <a:pt x="16308" y="13673"/>
                    <a:pt x="16341" y="13638"/>
                  </a:cubicBezTo>
                  <a:cubicBezTo>
                    <a:pt x="18445" y="11387"/>
                    <a:pt x="20048" y="8765"/>
                    <a:pt x="22014" y="6404"/>
                  </a:cubicBezTo>
                  <a:lnTo>
                    <a:pt x="22014" y="6404"/>
                  </a:lnTo>
                  <a:cubicBezTo>
                    <a:pt x="20039" y="8777"/>
                    <a:pt x="18596" y="11785"/>
                    <a:pt x="16713" y="14288"/>
                  </a:cubicBezTo>
                  <a:cubicBezTo>
                    <a:pt x="16619" y="14410"/>
                    <a:pt x="16746" y="14547"/>
                    <a:pt x="16873" y="14547"/>
                  </a:cubicBezTo>
                  <a:cubicBezTo>
                    <a:pt x="16914" y="14547"/>
                    <a:pt x="16954" y="14533"/>
                    <a:pt x="16988" y="14499"/>
                  </a:cubicBezTo>
                  <a:cubicBezTo>
                    <a:pt x="18665" y="12790"/>
                    <a:pt x="20045" y="10896"/>
                    <a:pt x="21471" y="8979"/>
                  </a:cubicBezTo>
                  <a:cubicBezTo>
                    <a:pt x="21931" y="8360"/>
                    <a:pt x="22116" y="8127"/>
                    <a:pt x="22134" y="8127"/>
                  </a:cubicBezTo>
                  <a:cubicBezTo>
                    <a:pt x="22186" y="8127"/>
                    <a:pt x="20816" y="10110"/>
                    <a:pt x="20697" y="10301"/>
                  </a:cubicBezTo>
                  <a:cubicBezTo>
                    <a:pt x="19791" y="11742"/>
                    <a:pt x="18777" y="13119"/>
                    <a:pt x="17790" y="14502"/>
                  </a:cubicBezTo>
                  <a:cubicBezTo>
                    <a:pt x="17698" y="14631"/>
                    <a:pt x="17822" y="14760"/>
                    <a:pt x="17948" y="14760"/>
                  </a:cubicBezTo>
                  <a:cubicBezTo>
                    <a:pt x="17989" y="14760"/>
                    <a:pt x="18030" y="14746"/>
                    <a:pt x="18064" y="14715"/>
                  </a:cubicBezTo>
                  <a:cubicBezTo>
                    <a:pt x="19014" y="13864"/>
                    <a:pt x="19872" y="12954"/>
                    <a:pt x="20689" y="11999"/>
                  </a:cubicBezTo>
                  <a:lnTo>
                    <a:pt x="20689" y="11999"/>
                  </a:lnTo>
                  <a:cubicBezTo>
                    <a:pt x="20160" y="12775"/>
                    <a:pt x="19644" y="13555"/>
                    <a:pt x="19190" y="14395"/>
                  </a:cubicBezTo>
                  <a:cubicBezTo>
                    <a:pt x="19115" y="14536"/>
                    <a:pt x="19224" y="14649"/>
                    <a:pt x="19342" y="14649"/>
                  </a:cubicBezTo>
                  <a:cubicBezTo>
                    <a:pt x="19396" y="14649"/>
                    <a:pt x="19452" y="14626"/>
                    <a:pt x="19493" y="14571"/>
                  </a:cubicBezTo>
                  <a:cubicBezTo>
                    <a:pt x="20296" y="13509"/>
                    <a:pt x="22227" y="11681"/>
                    <a:pt x="22860" y="10408"/>
                  </a:cubicBezTo>
                  <a:lnTo>
                    <a:pt x="22860" y="10408"/>
                  </a:lnTo>
                  <a:cubicBezTo>
                    <a:pt x="22124" y="11892"/>
                    <a:pt x="20946" y="13214"/>
                    <a:pt x="20054" y="14611"/>
                  </a:cubicBezTo>
                  <a:cubicBezTo>
                    <a:pt x="19964" y="14748"/>
                    <a:pt x="20083" y="14862"/>
                    <a:pt x="20209" y="14862"/>
                  </a:cubicBezTo>
                  <a:cubicBezTo>
                    <a:pt x="20250" y="14862"/>
                    <a:pt x="20292" y="14850"/>
                    <a:pt x="20328" y="14822"/>
                  </a:cubicBezTo>
                  <a:cubicBezTo>
                    <a:pt x="21151" y="14184"/>
                    <a:pt x="21913" y="13514"/>
                    <a:pt x="22594" y="12749"/>
                  </a:cubicBezTo>
                  <a:lnTo>
                    <a:pt x="22594" y="12749"/>
                  </a:lnTo>
                  <a:cubicBezTo>
                    <a:pt x="21835" y="13745"/>
                    <a:pt x="20917" y="14964"/>
                    <a:pt x="20700" y="15258"/>
                  </a:cubicBezTo>
                  <a:cubicBezTo>
                    <a:pt x="20611" y="15377"/>
                    <a:pt x="20740" y="15524"/>
                    <a:pt x="20863" y="15524"/>
                  </a:cubicBezTo>
                  <a:cubicBezTo>
                    <a:pt x="20903" y="15524"/>
                    <a:pt x="20943" y="15508"/>
                    <a:pt x="20974" y="15469"/>
                  </a:cubicBezTo>
                  <a:cubicBezTo>
                    <a:pt x="21913" y="14288"/>
                    <a:pt x="22964" y="13231"/>
                    <a:pt x="24003" y="12137"/>
                  </a:cubicBezTo>
                  <a:lnTo>
                    <a:pt x="24003" y="12137"/>
                  </a:lnTo>
                  <a:cubicBezTo>
                    <a:pt x="23336" y="12842"/>
                    <a:pt x="22054" y="14294"/>
                    <a:pt x="21347" y="15581"/>
                  </a:cubicBezTo>
                  <a:cubicBezTo>
                    <a:pt x="21276" y="15708"/>
                    <a:pt x="21385" y="15847"/>
                    <a:pt x="21503" y="15847"/>
                  </a:cubicBezTo>
                  <a:cubicBezTo>
                    <a:pt x="21543" y="15847"/>
                    <a:pt x="21585" y="15830"/>
                    <a:pt x="21621" y="15792"/>
                  </a:cubicBezTo>
                  <a:cubicBezTo>
                    <a:pt x="22533" y="14848"/>
                    <a:pt x="23648" y="13970"/>
                    <a:pt x="24416" y="12899"/>
                  </a:cubicBezTo>
                  <a:lnTo>
                    <a:pt x="24416" y="12899"/>
                  </a:lnTo>
                  <a:cubicBezTo>
                    <a:pt x="23408" y="14311"/>
                    <a:pt x="22149" y="15506"/>
                    <a:pt x="21240" y="16982"/>
                  </a:cubicBezTo>
                  <a:cubicBezTo>
                    <a:pt x="21155" y="17118"/>
                    <a:pt x="21269" y="17229"/>
                    <a:pt x="21392" y="17229"/>
                  </a:cubicBezTo>
                  <a:cubicBezTo>
                    <a:pt x="21402" y="17229"/>
                    <a:pt x="21412" y="17229"/>
                    <a:pt x="21422" y="17227"/>
                  </a:cubicBezTo>
                  <a:lnTo>
                    <a:pt x="21422" y="17227"/>
                  </a:lnTo>
                  <a:cubicBezTo>
                    <a:pt x="19514" y="19846"/>
                    <a:pt x="17328" y="22236"/>
                    <a:pt x="15224" y="24699"/>
                  </a:cubicBezTo>
                  <a:cubicBezTo>
                    <a:pt x="13431" y="26792"/>
                    <a:pt x="11759" y="29012"/>
                    <a:pt x="10142" y="31284"/>
                  </a:cubicBezTo>
                  <a:cubicBezTo>
                    <a:pt x="10062" y="31382"/>
                    <a:pt x="9981" y="31477"/>
                    <a:pt x="9900" y="31575"/>
                  </a:cubicBezTo>
                  <a:cubicBezTo>
                    <a:pt x="9380" y="32234"/>
                    <a:pt x="8814" y="32877"/>
                    <a:pt x="8240" y="33521"/>
                  </a:cubicBezTo>
                  <a:cubicBezTo>
                    <a:pt x="8719" y="32641"/>
                    <a:pt x="9216" y="31772"/>
                    <a:pt x="9773" y="30937"/>
                  </a:cubicBezTo>
                  <a:cubicBezTo>
                    <a:pt x="10659" y="29809"/>
                    <a:pt x="11528" y="28668"/>
                    <a:pt x="12400" y="27528"/>
                  </a:cubicBezTo>
                  <a:cubicBezTo>
                    <a:pt x="15325" y="24107"/>
                    <a:pt x="18598" y="21038"/>
                    <a:pt x="20576" y="16837"/>
                  </a:cubicBezTo>
                  <a:cubicBezTo>
                    <a:pt x="20636" y="16708"/>
                    <a:pt x="20533" y="16564"/>
                    <a:pt x="20415" y="16564"/>
                  </a:cubicBezTo>
                  <a:cubicBezTo>
                    <a:pt x="20375" y="16564"/>
                    <a:pt x="20333" y="16581"/>
                    <a:pt x="20296" y="16621"/>
                  </a:cubicBezTo>
                  <a:cubicBezTo>
                    <a:pt x="17582" y="19511"/>
                    <a:pt x="15463" y="22805"/>
                    <a:pt x="13136" y="26001"/>
                  </a:cubicBezTo>
                  <a:cubicBezTo>
                    <a:pt x="12311" y="27135"/>
                    <a:pt x="11462" y="28255"/>
                    <a:pt x="10604" y="29370"/>
                  </a:cubicBezTo>
                  <a:cubicBezTo>
                    <a:pt x="10252" y="29797"/>
                    <a:pt x="9897" y="30219"/>
                    <a:pt x="9562" y="30660"/>
                  </a:cubicBezTo>
                  <a:cubicBezTo>
                    <a:pt x="9478" y="30770"/>
                    <a:pt x="9403" y="30888"/>
                    <a:pt x="9323" y="31001"/>
                  </a:cubicBezTo>
                  <a:cubicBezTo>
                    <a:pt x="8578" y="31948"/>
                    <a:pt x="7827" y="32892"/>
                    <a:pt x="7076" y="33833"/>
                  </a:cubicBezTo>
                  <a:cubicBezTo>
                    <a:pt x="7611" y="32990"/>
                    <a:pt x="8136" y="32138"/>
                    <a:pt x="8664" y="31290"/>
                  </a:cubicBezTo>
                  <a:cubicBezTo>
                    <a:pt x="9294" y="30285"/>
                    <a:pt x="9958" y="29300"/>
                    <a:pt x="10636" y="28328"/>
                  </a:cubicBezTo>
                  <a:cubicBezTo>
                    <a:pt x="11875" y="26838"/>
                    <a:pt x="13076" y="25316"/>
                    <a:pt x="14210" y="23731"/>
                  </a:cubicBezTo>
                  <a:cubicBezTo>
                    <a:pt x="14519" y="23296"/>
                    <a:pt x="14972" y="22649"/>
                    <a:pt x="15460" y="21950"/>
                  </a:cubicBezTo>
                  <a:cubicBezTo>
                    <a:pt x="16748" y="20348"/>
                    <a:pt x="18053" y="18766"/>
                    <a:pt x="19343" y="17181"/>
                  </a:cubicBezTo>
                  <a:cubicBezTo>
                    <a:pt x="19440" y="17064"/>
                    <a:pt x="19339" y="16907"/>
                    <a:pt x="19225" y="16907"/>
                  </a:cubicBezTo>
                  <a:cubicBezTo>
                    <a:pt x="19190" y="16907"/>
                    <a:pt x="19153" y="16922"/>
                    <a:pt x="19121" y="16959"/>
                  </a:cubicBezTo>
                  <a:cubicBezTo>
                    <a:pt x="17813" y="18480"/>
                    <a:pt x="16583" y="20062"/>
                    <a:pt x="15365" y="21653"/>
                  </a:cubicBezTo>
                  <a:cubicBezTo>
                    <a:pt x="14765" y="22403"/>
                    <a:pt x="14158" y="23151"/>
                    <a:pt x="13564" y="23910"/>
                  </a:cubicBezTo>
                  <a:cubicBezTo>
                    <a:pt x="12772" y="24918"/>
                    <a:pt x="12019" y="25946"/>
                    <a:pt x="11277" y="26982"/>
                  </a:cubicBezTo>
                  <a:cubicBezTo>
                    <a:pt x="10521" y="27949"/>
                    <a:pt x="9750" y="28911"/>
                    <a:pt x="8947" y="29849"/>
                  </a:cubicBezTo>
                  <a:cubicBezTo>
                    <a:pt x="8442" y="30441"/>
                    <a:pt x="7908" y="31021"/>
                    <a:pt x="7365" y="31604"/>
                  </a:cubicBezTo>
                  <a:cubicBezTo>
                    <a:pt x="7931" y="30701"/>
                    <a:pt x="8497" y="29803"/>
                    <a:pt x="9071" y="28911"/>
                  </a:cubicBezTo>
                  <a:cubicBezTo>
                    <a:pt x="11854" y="24592"/>
                    <a:pt x="16121" y="21176"/>
                    <a:pt x="18301" y="16508"/>
                  </a:cubicBezTo>
                  <a:cubicBezTo>
                    <a:pt x="18357" y="16386"/>
                    <a:pt x="18261" y="16254"/>
                    <a:pt x="18150" y="16254"/>
                  </a:cubicBezTo>
                  <a:cubicBezTo>
                    <a:pt x="18112" y="16254"/>
                    <a:pt x="18072" y="16269"/>
                    <a:pt x="18036" y="16306"/>
                  </a:cubicBezTo>
                  <a:cubicBezTo>
                    <a:pt x="17383" y="16964"/>
                    <a:pt x="16751" y="17643"/>
                    <a:pt x="16127" y="18327"/>
                  </a:cubicBezTo>
                  <a:cubicBezTo>
                    <a:pt x="16586" y="17701"/>
                    <a:pt x="17028" y="17062"/>
                    <a:pt x="17432" y="16396"/>
                  </a:cubicBezTo>
                  <a:cubicBezTo>
                    <a:pt x="17506" y="16276"/>
                    <a:pt x="17400" y="16156"/>
                    <a:pt x="17286" y="16156"/>
                  </a:cubicBezTo>
                  <a:cubicBezTo>
                    <a:pt x="17249" y="16156"/>
                    <a:pt x="17211" y="16169"/>
                    <a:pt x="17178" y="16199"/>
                  </a:cubicBezTo>
                  <a:cubicBezTo>
                    <a:pt x="10480" y="22444"/>
                    <a:pt x="5783" y="30891"/>
                    <a:pt x="73" y="37999"/>
                  </a:cubicBezTo>
                  <a:cubicBezTo>
                    <a:pt x="0" y="38091"/>
                    <a:pt x="78" y="38210"/>
                    <a:pt x="163" y="38210"/>
                  </a:cubicBezTo>
                  <a:cubicBezTo>
                    <a:pt x="191" y="38210"/>
                    <a:pt x="219" y="38198"/>
                    <a:pt x="243" y="38169"/>
                  </a:cubicBezTo>
                  <a:cubicBezTo>
                    <a:pt x="5056" y="32369"/>
                    <a:pt x="9172" y="25960"/>
                    <a:pt x="13994" y="20163"/>
                  </a:cubicBezTo>
                  <a:lnTo>
                    <a:pt x="13994" y="20163"/>
                  </a:lnTo>
                  <a:cubicBezTo>
                    <a:pt x="9138" y="26009"/>
                    <a:pt x="5107" y="32436"/>
                    <a:pt x="664" y="38651"/>
                  </a:cubicBezTo>
                  <a:cubicBezTo>
                    <a:pt x="579" y="38771"/>
                    <a:pt x="690" y="38882"/>
                    <a:pt x="807" y="38882"/>
                  </a:cubicBezTo>
                  <a:cubicBezTo>
                    <a:pt x="856" y="38882"/>
                    <a:pt x="907" y="38862"/>
                    <a:pt x="944" y="38813"/>
                  </a:cubicBezTo>
                  <a:cubicBezTo>
                    <a:pt x="6028" y="32159"/>
                    <a:pt x="10529" y="25065"/>
                    <a:pt x="16110" y="18800"/>
                  </a:cubicBezTo>
                  <a:cubicBezTo>
                    <a:pt x="16782" y="18047"/>
                    <a:pt x="17289" y="17560"/>
                    <a:pt x="17401" y="17560"/>
                  </a:cubicBezTo>
                  <a:cubicBezTo>
                    <a:pt x="17536" y="17560"/>
                    <a:pt x="17097" y="18266"/>
                    <a:pt x="15683" y="20065"/>
                  </a:cubicBezTo>
                  <a:cubicBezTo>
                    <a:pt x="14433" y="21656"/>
                    <a:pt x="13003" y="23128"/>
                    <a:pt x="11707" y="24684"/>
                  </a:cubicBezTo>
                  <a:cubicBezTo>
                    <a:pt x="9548" y="27282"/>
                    <a:pt x="7775" y="30236"/>
                    <a:pt x="5971" y="33106"/>
                  </a:cubicBezTo>
                  <a:cubicBezTo>
                    <a:pt x="4227" y="34997"/>
                    <a:pt x="2564" y="36971"/>
                    <a:pt x="1617" y="39336"/>
                  </a:cubicBezTo>
                  <a:cubicBezTo>
                    <a:pt x="1575" y="39442"/>
                    <a:pt x="1682" y="39538"/>
                    <a:pt x="1782" y="39538"/>
                  </a:cubicBezTo>
                  <a:cubicBezTo>
                    <a:pt x="1820" y="39538"/>
                    <a:pt x="1858" y="39524"/>
                    <a:pt x="1886" y="39492"/>
                  </a:cubicBezTo>
                  <a:cubicBezTo>
                    <a:pt x="3488" y="37569"/>
                    <a:pt x="4888" y="35490"/>
                    <a:pt x="6239" y="33380"/>
                  </a:cubicBezTo>
                  <a:cubicBezTo>
                    <a:pt x="6519" y="33080"/>
                    <a:pt x="6796" y="32782"/>
                    <a:pt x="7059" y="32485"/>
                  </a:cubicBezTo>
                  <a:cubicBezTo>
                    <a:pt x="7735" y="31714"/>
                    <a:pt x="8410" y="30940"/>
                    <a:pt x="9077" y="30164"/>
                  </a:cubicBezTo>
                  <a:lnTo>
                    <a:pt x="9077" y="30164"/>
                  </a:lnTo>
                  <a:cubicBezTo>
                    <a:pt x="8257" y="31388"/>
                    <a:pt x="7449" y="32623"/>
                    <a:pt x="6649" y="33868"/>
                  </a:cubicBezTo>
                  <a:cubicBezTo>
                    <a:pt x="6034" y="34829"/>
                    <a:pt x="5419" y="35767"/>
                    <a:pt x="4778" y="36694"/>
                  </a:cubicBezTo>
                  <a:cubicBezTo>
                    <a:pt x="3950" y="37725"/>
                    <a:pt x="3124" y="38761"/>
                    <a:pt x="2301" y="39801"/>
                  </a:cubicBezTo>
                  <a:cubicBezTo>
                    <a:pt x="2204" y="39924"/>
                    <a:pt x="2306" y="40088"/>
                    <a:pt x="2425" y="40088"/>
                  </a:cubicBezTo>
                  <a:cubicBezTo>
                    <a:pt x="2462" y="40088"/>
                    <a:pt x="2500" y="40072"/>
                    <a:pt x="2535" y="40034"/>
                  </a:cubicBezTo>
                  <a:cubicBezTo>
                    <a:pt x="3690" y="38770"/>
                    <a:pt x="4709" y="37404"/>
                    <a:pt x="5662" y="35998"/>
                  </a:cubicBezTo>
                  <a:cubicBezTo>
                    <a:pt x="6095" y="35510"/>
                    <a:pt x="6522" y="35025"/>
                    <a:pt x="6900" y="34555"/>
                  </a:cubicBezTo>
                  <a:cubicBezTo>
                    <a:pt x="7215" y="34159"/>
                    <a:pt x="7524" y="33764"/>
                    <a:pt x="7839" y="33368"/>
                  </a:cubicBezTo>
                  <a:lnTo>
                    <a:pt x="7839" y="33368"/>
                  </a:lnTo>
                  <a:cubicBezTo>
                    <a:pt x="7564" y="33859"/>
                    <a:pt x="7299" y="34350"/>
                    <a:pt x="7036" y="34846"/>
                  </a:cubicBezTo>
                  <a:cubicBezTo>
                    <a:pt x="5382" y="36674"/>
                    <a:pt x="3748" y="38542"/>
                    <a:pt x="2706" y="40693"/>
                  </a:cubicBezTo>
                  <a:cubicBezTo>
                    <a:pt x="2639" y="40826"/>
                    <a:pt x="2736" y="40941"/>
                    <a:pt x="2852" y="40941"/>
                  </a:cubicBezTo>
                  <a:cubicBezTo>
                    <a:pt x="2892" y="40941"/>
                    <a:pt x="2933" y="40928"/>
                    <a:pt x="2971" y="40898"/>
                  </a:cubicBezTo>
                  <a:cubicBezTo>
                    <a:pt x="3563" y="40433"/>
                    <a:pt x="4074" y="39910"/>
                    <a:pt x="4553" y="39365"/>
                  </a:cubicBezTo>
                  <a:lnTo>
                    <a:pt x="4553" y="39365"/>
                  </a:lnTo>
                  <a:cubicBezTo>
                    <a:pt x="4120" y="39991"/>
                    <a:pt x="3684" y="40615"/>
                    <a:pt x="3248" y="41235"/>
                  </a:cubicBezTo>
                  <a:cubicBezTo>
                    <a:pt x="3161" y="41357"/>
                    <a:pt x="3273" y="41467"/>
                    <a:pt x="3392" y="41467"/>
                  </a:cubicBezTo>
                  <a:cubicBezTo>
                    <a:pt x="3442" y="41467"/>
                    <a:pt x="3493" y="41447"/>
                    <a:pt x="3531" y="41400"/>
                  </a:cubicBezTo>
                  <a:cubicBezTo>
                    <a:pt x="7365" y="36437"/>
                    <a:pt x="11032" y="31350"/>
                    <a:pt x="14944" y="26448"/>
                  </a:cubicBezTo>
                  <a:cubicBezTo>
                    <a:pt x="16604" y="24369"/>
                    <a:pt x="18408" y="22418"/>
                    <a:pt x="20117" y="20383"/>
                  </a:cubicBezTo>
                  <a:cubicBezTo>
                    <a:pt x="20619" y="19785"/>
                    <a:pt x="21200" y="18939"/>
                    <a:pt x="21656" y="18310"/>
                  </a:cubicBezTo>
                  <a:cubicBezTo>
                    <a:pt x="22175" y="17640"/>
                    <a:pt x="22692" y="16970"/>
                    <a:pt x="23209" y="16300"/>
                  </a:cubicBezTo>
                  <a:cubicBezTo>
                    <a:pt x="23215" y="16289"/>
                    <a:pt x="23221" y="16280"/>
                    <a:pt x="23223" y="16266"/>
                  </a:cubicBezTo>
                  <a:cubicBezTo>
                    <a:pt x="23460" y="15971"/>
                    <a:pt x="23697" y="15677"/>
                    <a:pt x="23928" y="15379"/>
                  </a:cubicBezTo>
                  <a:cubicBezTo>
                    <a:pt x="23943" y="15377"/>
                    <a:pt x="23958" y="15376"/>
                    <a:pt x="23973" y="15376"/>
                  </a:cubicBezTo>
                  <a:cubicBezTo>
                    <a:pt x="24174" y="15376"/>
                    <a:pt x="24369" y="15574"/>
                    <a:pt x="24560" y="15980"/>
                  </a:cubicBezTo>
                  <a:cubicBezTo>
                    <a:pt x="22014" y="20463"/>
                    <a:pt x="17201" y="24063"/>
                    <a:pt x="13988" y="28097"/>
                  </a:cubicBezTo>
                  <a:cubicBezTo>
                    <a:pt x="10327" y="32696"/>
                    <a:pt x="7117" y="37716"/>
                    <a:pt x="3563" y="42416"/>
                  </a:cubicBezTo>
                  <a:cubicBezTo>
                    <a:pt x="3476" y="42532"/>
                    <a:pt x="3603" y="42675"/>
                    <a:pt x="3723" y="42675"/>
                  </a:cubicBezTo>
                  <a:cubicBezTo>
                    <a:pt x="3762" y="42675"/>
                    <a:pt x="3801" y="42660"/>
                    <a:pt x="3831" y="42624"/>
                  </a:cubicBezTo>
                  <a:cubicBezTo>
                    <a:pt x="3956" y="42477"/>
                    <a:pt x="4085" y="42321"/>
                    <a:pt x="4210" y="42171"/>
                  </a:cubicBezTo>
                  <a:cubicBezTo>
                    <a:pt x="4225" y="42178"/>
                    <a:pt x="4241" y="42181"/>
                    <a:pt x="4256" y="42181"/>
                  </a:cubicBezTo>
                  <a:cubicBezTo>
                    <a:pt x="4274" y="42181"/>
                    <a:pt x="4291" y="42177"/>
                    <a:pt x="4308" y="42168"/>
                  </a:cubicBezTo>
                  <a:cubicBezTo>
                    <a:pt x="5642" y="41437"/>
                    <a:pt x="6857" y="40329"/>
                    <a:pt x="7989" y="39087"/>
                  </a:cubicBezTo>
                  <a:lnTo>
                    <a:pt x="7989" y="39087"/>
                  </a:lnTo>
                  <a:cubicBezTo>
                    <a:pt x="6817" y="40548"/>
                    <a:pt x="5653" y="42012"/>
                    <a:pt x="4458" y="43464"/>
                  </a:cubicBezTo>
                  <a:cubicBezTo>
                    <a:pt x="4359" y="43585"/>
                    <a:pt x="4462" y="43747"/>
                    <a:pt x="4580" y="43747"/>
                  </a:cubicBezTo>
                  <a:cubicBezTo>
                    <a:pt x="4617" y="43747"/>
                    <a:pt x="4655" y="43732"/>
                    <a:pt x="4689" y="43695"/>
                  </a:cubicBezTo>
                  <a:cubicBezTo>
                    <a:pt x="6949" y="41221"/>
                    <a:pt x="9080" y="38646"/>
                    <a:pt x="11162" y="36033"/>
                  </a:cubicBezTo>
                  <a:cubicBezTo>
                    <a:pt x="11872" y="35170"/>
                    <a:pt x="12570" y="34301"/>
                    <a:pt x="13243" y="33406"/>
                  </a:cubicBezTo>
                  <a:cubicBezTo>
                    <a:pt x="13379" y="33224"/>
                    <a:pt x="13520" y="33048"/>
                    <a:pt x="13656" y="32866"/>
                  </a:cubicBezTo>
                  <a:cubicBezTo>
                    <a:pt x="14355" y="31971"/>
                    <a:pt x="15050" y="31076"/>
                    <a:pt x="15749" y="30178"/>
                  </a:cubicBezTo>
                  <a:cubicBezTo>
                    <a:pt x="17354" y="28149"/>
                    <a:pt x="18991" y="26136"/>
                    <a:pt x="20599" y="24098"/>
                  </a:cubicBezTo>
                  <a:cubicBezTo>
                    <a:pt x="22906" y="21431"/>
                    <a:pt x="25444" y="18933"/>
                    <a:pt x="27828" y="16326"/>
                  </a:cubicBezTo>
                  <a:cubicBezTo>
                    <a:pt x="28195" y="16127"/>
                    <a:pt x="28478" y="15804"/>
                    <a:pt x="28634" y="15420"/>
                  </a:cubicBezTo>
                  <a:cubicBezTo>
                    <a:pt x="30066" y="13809"/>
                    <a:pt x="31434" y="12149"/>
                    <a:pt x="32626" y="10362"/>
                  </a:cubicBezTo>
                  <a:lnTo>
                    <a:pt x="32626" y="10356"/>
                  </a:lnTo>
                  <a:cubicBezTo>
                    <a:pt x="32667" y="10512"/>
                    <a:pt x="32699" y="10671"/>
                    <a:pt x="32739" y="10829"/>
                  </a:cubicBezTo>
                  <a:cubicBezTo>
                    <a:pt x="32722" y="10838"/>
                    <a:pt x="32707" y="10841"/>
                    <a:pt x="32693" y="10858"/>
                  </a:cubicBezTo>
                  <a:cubicBezTo>
                    <a:pt x="31708" y="12250"/>
                    <a:pt x="30649" y="13587"/>
                    <a:pt x="29563" y="14900"/>
                  </a:cubicBezTo>
                  <a:cubicBezTo>
                    <a:pt x="29537" y="14926"/>
                    <a:pt x="29506" y="14958"/>
                    <a:pt x="29482" y="14981"/>
                  </a:cubicBezTo>
                  <a:cubicBezTo>
                    <a:pt x="27794" y="16676"/>
                    <a:pt x="26090" y="18214"/>
                    <a:pt x="24575" y="20079"/>
                  </a:cubicBezTo>
                  <a:cubicBezTo>
                    <a:pt x="23639" y="21231"/>
                    <a:pt x="22724" y="22401"/>
                    <a:pt x="21817" y="23576"/>
                  </a:cubicBezTo>
                  <a:cubicBezTo>
                    <a:pt x="19762" y="25819"/>
                    <a:pt x="17738" y="28088"/>
                    <a:pt x="15867" y="30484"/>
                  </a:cubicBezTo>
                  <a:cubicBezTo>
                    <a:pt x="13714" y="33250"/>
                    <a:pt x="11548" y="36013"/>
                    <a:pt x="9349" y="38747"/>
                  </a:cubicBezTo>
                  <a:cubicBezTo>
                    <a:pt x="9066" y="39096"/>
                    <a:pt x="8531" y="39913"/>
                    <a:pt x="7908" y="40791"/>
                  </a:cubicBezTo>
                  <a:cubicBezTo>
                    <a:pt x="7458" y="41354"/>
                    <a:pt x="7019" y="41925"/>
                    <a:pt x="6597" y="42503"/>
                  </a:cubicBezTo>
                  <a:cubicBezTo>
                    <a:pt x="5936" y="43274"/>
                    <a:pt x="5286" y="43860"/>
                    <a:pt x="4793" y="43894"/>
                  </a:cubicBezTo>
                  <a:cubicBezTo>
                    <a:pt x="4643" y="43906"/>
                    <a:pt x="4640" y="44131"/>
                    <a:pt x="4782" y="44131"/>
                  </a:cubicBezTo>
                  <a:cubicBezTo>
                    <a:pt x="4786" y="44131"/>
                    <a:pt x="4789" y="44131"/>
                    <a:pt x="4793" y="44131"/>
                  </a:cubicBezTo>
                  <a:cubicBezTo>
                    <a:pt x="5082" y="44114"/>
                    <a:pt x="5405" y="43961"/>
                    <a:pt x="5746" y="43730"/>
                  </a:cubicBezTo>
                  <a:lnTo>
                    <a:pt x="5746" y="43730"/>
                  </a:lnTo>
                  <a:cubicBezTo>
                    <a:pt x="5601" y="43946"/>
                    <a:pt x="5451" y="44154"/>
                    <a:pt x="5315" y="44374"/>
                  </a:cubicBezTo>
                  <a:cubicBezTo>
                    <a:pt x="5257" y="44466"/>
                    <a:pt x="5343" y="44591"/>
                    <a:pt x="5441" y="44591"/>
                  </a:cubicBezTo>
                  <a:cubicBezTo>
                    <a:pt x="5464" y="44591"/>
                    <a:pt x="5489" y="44584"/>
                    <a:pt x="5512" y="44567"/>
                  </a:cubicBezTo>
                  <a:cubicBezTo>
                    <a:pt x="6109" y="44134"/>
                    <a:pt x="6681" y="43663"/>
                    <a:pt x="7221" y="43155"/>
                  </a:cubicBezTo>
                  <a:lnTo>
                    <a:pt x="7221" y="43155"/>
                  </a:lnTo>
                  <a:cubicBezTo>
                    <a:pt x="6600" y="43981"/>
                    <a:pt x="5991" y="44815"/>
                    <a:pt x="5411" y="45658"/>
                  </a:cubicBezTo>
                  <a:cubicBezTo>
                    <a:pt x="5326" y="45780"/>
                    <a:pt x="5437" y="45884"/>
                    <a:pt x="5552" y="45884"/>
                  </a:cubicBezTo>
                  <a:cubicBezTo>
                    <a:pt x="5589" y="45884"/>
                    <a:pt x="5627" y="45874"/>
                    <a:pt x="5659" y="45849"/>
                  </a:cubicBezTo>
                  <a:cubicBezTo>
                    <a:pt x="7024" y="44792"/>
                    <a:pt x="8280" y="43585"/>
                    <a:pt x="9478" y="42301"/>
                  </a:cubicBezTo>
                  <a:lnTo>
                    <a:pt x="9478" y="42301"/>
                  </a:lnTo>
                  <a:cubicBezTo>
                    <a:pt x="9398" y="42410"/>
                    <a:pt x="9314" y="42517"/>
                    <a:pt x="9236" y="42627"/>
                  </a:cubicBezTo>
                  <a:cubicBezTo>
                    <a:pt x="8327" y="43663"/>
                    <a:pt x="7417" y="44697"/>
                    <a:pt x="6508" y="45730"/>
                  </a:cubicBezTo>
                  <a:cubicBezTo>
                    <a:pt x="6401" y="45851"/>
                    <a:pt x="6503" y="46008"/>
                    <a:pt x="6627" y="46008"/>
                  </a:cubicBezTo>
                  <a:cubicBezTo>
                    <a:pt x="6664" y="46008"/>
                    <a:pt x="6703" y="45994"/>
                    <a:pt x="6739" y="45961"/>
                  </a:cubicBezTo>
                  <a:cubicBezTo>
                    <a:pt x="7795" y="44974"/>
                    <a:pt x="8705" y="43868"/>
                    <a:pt x="9579" y="42731"/>
                  </a:cubicBezTo>
                  <a:cubicBezTo>
                    <a:pt x="10604" y="41562"/>
                    <a:pt x="11626" y="40392"/>
                    <a:pt x="12651" y="39223"/>
                  </a:cubicBezTo>
                  <a:cubicBezTo>
                    <a:pt x="15019" y="36512"/>
                    <a:pt x="17366" y="33781"/>
                    <a:pt x="19687" y="31030"/>
                  </a:cubicBezTo>
                  <a:cubicBezTo>
                    <a:pt x="24219" y="25663"/>
                    <a:pt x="28651" y="20157"/>
                    <a:pt x="33296" y="14903"/>
                  </a:cubicBezTo>
                  <a:lnTo>
                    <a:pt x="33296" y="14903"/>
                  </a:lnTo>
                  <a:cubicBezTo>
                    <a:pt x="28966" y="19802"/>
                    <a:pt x="24961" y="25054"/>
                    <a:pt x="20868" y="30172"/>
                  </a:cubicBezTo>
                  <a:cubicBezTo>
                    <a:pt x="16413" y="35744"/>
                    <a:pt x="11459" y="40886"/>
                    <a:pt x="7048" y="46484"/>
                  </a:cubicBezTo>
                  <a:cubicBezTo>
                    <a:pt x="6947" y="46613"/>
                    <a:pt x="7041" y="46757"/>
                    <a:pt x="7165" y="46757"/>
                  </a:cubicBezTo>
                  <a:cubicBezTo>
                    <a:pt x="7201" y="46757"/>
                    <a:pt x="7241" y="46745"/>
                    <a:pt x="7279" y="46715"/>
                  </a:cubicBezTo>
                  <a:cubicBezTo>
                    <a:pt x="7989" y="46161"/>
                    <a:pt x="8664" y="45575"/>
                    <a:pt x="9323" y="44974"/>
                  </a:cubicBezTo>
                  <a:lnTo>
                    <a:pt x="9323" y="44974"/>
                  </a:lnTo>
                  <a:cubicBezTo>
                    <a:pt x="8722" y="45733"/>
                    <a:pt x="8130" y="46498"/>
                    <a:pt x="7564" y="47272"/>
                  </a:cubicBezTo>
                  <a:cubicBezTo>
                    <a:pt x="7476" y="47393"/>
                    <a:pt x="7593" y="47504"/>
                    <a:pt x="7712" y="47504"/>
                  </a:cubicBezTo>
                  <a:cubicBezTo>
                    <a:pt x="7749" y="47504"/>
                    <a:pt x="7787" y="47493"/>
                    <a:pt x="7818" y="47468"/>
                  </a:cubicBezTo>
                  <a:cubicBezTo>
                    <a:pt x="8526" y="46891"/>
                    <a:pt x="9204" y="46282"/>
                    <a:pt x="9868" y="45661"/>
                  </a:cubicBezTo>
                  <a:lnTo>
                    <a:pt x="9868" y="45661"/>
                  </a:lnTo>
                  <a:cubicBezTo>
                    <a:pt x="9216" y="46472"/>
                    <a:pt x="8563" y="47287"/>
                    <a:pt x="7917" y="48104"/>
                  </a:cubicBezTo>
                  <a:cubicBezTo>
                    <a:pt x="7819" y="48225"/>
                    <a:pt x="7912" y="48376"/>
                    <a:pt x="8029" y="48376"/>
                  </a:cubicBezTo>
                  <a:cubicBezTo>
                    <a:pt x="8065" y="48376"/>
                    <a:pt x="8103" y="48362"/>
                    <a:pt x="8139" y="48329"/>
                  </a:cubicBezTo>
                  <a:cubicBezTo>
                    <a:pt x="8338" y="48150"/>
                    <a:pt x="8531" y="47965"/>
                    <a:pt x="8728" y="47783"/>
                  </a:cubicBezTo>
                  <a:lnTo>
                    <a:pt x="8728" y="47783"/>
                  </a:lnTo>
                  <a:cubicBezTo>
                    <a:pt x="8529" y="48153"/>
                    <a:pt x="8367" y="48539"/>
                    <a:pt x="8246" y="48941"/>
                  </a:cubicBezTo>
                  <a:cubicBezTo>
                    <a:pt x="8223" y="49022"/>
                    <a:pt x="8288" y="49075"/>
                    <a:pt x="8353" y="49075"/>
                  </a:cubicBezTo>
                  <a:cubicBezTo>
                    <a:pt x="8396" y="49075"/>
                    <a:pt x="8439" y="49052"/>
                    <a:pt x="8456" y="48999"/>
                  </a:cubicBezTo>
                  <a:cubicBezTo>
                    <a:pt x="8710" y="48216"/>
                    <a:pt x="9190" y="47500"/>
                    <a:pt x="9767" y="46822"/>
                  </a:cubicBezTo>
                  <a:cubicBezTo>
                    <a:pt x="10469" y="46158"/>
                    <a:pt x="11162" y="45488"/>
                    <a:pt x="11843" y="44804"/>
                  </a:cubicBezTo>
                  <a:cubicBezTo>
                    <a:pt x="12703" y="44073"/>
                    <a:pt x="13578" y="43389"/>
                    <a:pt x="14285" y="42725"/>
                  </a:cubicBezTo>
                  <a:cubicBezTo>
                    <a:pt x="14669" y="42361"/>
                    <a:pt x="15042" y="41992"/>
                    <a:pt x="15423" y="41625"/>
                  </a:cubicBezTo>
                  <a:lnTo>
                    <a:pt x="15423" y="41625"/>
                  </a:lnTo>
                  <a:cubicBezTo>
                    <a:pt x="14461" y="42745"/>
                    <a:pt x="13488" y="43857"/>
                    <a:pt x="12504" y="44960"/>
                  </a:cubicBezTo>
                  <a:cubicBezTo>
                    <a:pt x="11433" y="45984"/>
                    <a:pt x="10362" y="47096"/>
                    <a:pt x="9683" y="48072"/>
                  </a:cubicBezTo>
                  <a:cubicBezTo>
                    <a:pt x="9276" y="48514"/>
                    <a:pt x="8875" y="48967"/>
                    <a:pt x="8462" y="49406"/>
                  </a:cubicBezTo>
                  <a:cubicBezTo>
                    <a:pt x="8372" y="49503"/>
                    <a:pt x="8456" y="49661"/>
                    <a:pt x="8567" y="49661"/>
                  </a:cubicBezTo>
                  <a:cubicBezTo>
                    <a:pt x="8591" y="49661"/>
                    <a:pt x="8616" y="49653"/>
                    <a:pt x="8641" y="49637"/>
                  </a:cubicBezTo>
                  <a:cubicBezTo>
                    <a:pt x="8771" y="49550"/>
                    <a:pt x="8895" y="49452"/>
                    <a:pt x="9025" y="49362"/>
                  </a:cubicBezTo>
                  <a:lnTo>
                    <a:pt x="9025" y="49362"/>
                  </a:lnTo>
                  <a:cubicBezTo>
                    <a:pt x="8982" y="49515"/>
                    <a:pt x="8965" y="49674"/>
                    <a:pt x="8976" y="49833"/>
                  </a:cubicBezTo>
                  <a:cubicBezTo>
                    <a:pt x="8985" y="49916"/>
                    <a:pt x="9055" y="49957"/>
                    <a:pt x="9120" y="49957"/>
                  </a:cubicBezTo>
                  <a:cubicBezTo>
                    <a:pt x="9184" y="49957"/>
                    <a:pt x="9245" y="49916"/>
                    <a:pt x="9236" y="49833"/>
                  </a:cubicBezTo>
                  <a:cubicBezTo>
                    <a:pt x="9213" y="49616"/>
                    <a:pt x="9311" y="49342"/>
                    <a:pt x="9478" y="49039"/>
                  </a:cubicBezTo>
                  <a:cubicBezTo>
                    <a:pt x="13168" y="46360"/>
                    <a:pt x="16159" y="42722"/>
                    <a:pt x="19014" y="38981"/>
                  </a:cubicBezTo>
                  <a:cubicBezTo>
                    <a:pt x="19984" y="37970"/>
                    <a:pt x="20957" y="36960"/>
                    <a:pt x="21930" y="35949"/>
                  </a:cubicBezTo>
                  <a:cubicBezTo>
                    <a:pt x="23325" y="34500"/>
                    <a:pt x="24707" y="33042"/>
                    <a:pt x="26084" y="31575"/>
                  </a:cubicBezTo>
                  <a:lnTo>
                    <a:pt x="26084" y="31575"/>
                  </a:lnTo>
                  <a:cubicBezTo>
                    <a:pt x="24808" y="33184"/>
                    <a:pt x="23553" y="34806"/>
                    <a:pt x="22279" y="36417"/>
                  </a:cubicBezTo>
                  <a:cubicBezTo>
                    <a:pt x="20403" y="38429"/>
                    <a:pt x="18544" y="40453"/>
                    <a:pt x="16777" y="42578"/>
                  </a:cubicBezTo>
                  <a:cubicBezTo>
                    <a:pt x="14285" y="45577"/>
                    <a:pt x="11141" y="47913"/>
                    <a:pt x="8682" y="50915"/>
                  </a:cubicBezTo>
                  <a:cubicBezTo>
                    <a:pt x="8602" y="51022"/>
                    <a:pt x="8690" y="51149"/>
                    <a:pt x="8796" y="51149"/>
                  </a:cubicBezTo>
                  <a:cubicBezTo>
                    <a:pt x="8825" y="51149"/>
                    <a:pt x="8855" y="51139"/>
                    <a:pt x="8884" y="51118"/>
                  </a:cubicBezTo>
                  <a:cubicBezTo>
                    <a:pt x="12215" y="48410"/>
                    <a:pt x="15215" y="45309"/>
                    <a:pt x="18053" y="42035"/>
                  </a:cubicBezTo>
                  <a:lnTo>
                    <a:pt x="18053" y="42035"/>
                  </a:lnTo>
                  <a:cubicBezTo>
                    <a:pt x="17654" y="42572"/>
                    <a:pt x="17259" y="43109"/>
                    <a:pt x="16860" y="43649"/>
                  </a:cubicBezTo>
                  <a:cubicBezTo>
                    <a:pt x="16410" y="44270"/>
                    <a:pt x="15945" y="44873"/>
                    <a:pt x="15483" y="45479"/>
                  </a:cubicBezTo>
                  <a:cubicBezTo>
                    <a:pt x="12983" y="47953"/>
                    <a:pt x="10506" y="50445"/>
                    <a:pt x="8234" y="53058"/>
                  </a:cubicBezTo>
                  <a:cubicBezTo>
                    <a:pt x="8143" y="53165"/>
                    <a:pt x="8228" y="53344"/>
                    <a:pt x="8345" y="53344"/>
                  </a:cubicBezTo>
                  <a:cubicBezTo>
                    <a:pt x="8373" y="53344"/>
                    <a:pt x="8402" y="53334"/>
                    <a:pt x="8430" y="53312"/>
                  </a:cubicBezTo>
                  <a:cubicBezTo>
                    <a:pt x="11138" y="51282"/>
                    <a:pt x="13425" y="48785"/>
                    <a:pt x="15561" y="46126"/>
                  </a:cubicBezTo>
                  <a:cubicBezTo>
                    <a:pt x="16329" y="45370"/>
                    <a:pt x="17094" y="44607"/>
                    <a:pt x="17854" y="43842"/>
                  </a:cubicBezTo>
                  <a:lnTo>
                    <a:pt x="17854" y="43842"/>
                  </a:lnTo>
                  <a:cubicBezTo>
                    <a:pt x="14554" y="47601"/>
                    <a:pt x="11214" y="51323"/>
                    <a:pt x="7709" y="54902"/>
                  </a:cubicBezTo>
                  <a:cubicBezTo>
                    <a:pt x="7609" y="55005"/>
                    <a:pt x="7704" y="55147"/>
                    <a:pt x="7815" y="55147"/>
                  </a:cubicBezTo>
                  <a:cubicBezTo>
                    <a:pt x="7848" y="55147"/>
                    <a:pt x="7883" y="55134"/>
                    <a:pt x="7914" y="55105"/>
                  </a:cubicBezTo>
                  <a:cubicBezTo>
                    <a:pt x="10835" y="52327"/>
                    <a:pt x="13477" y="49354"/>
                    <a:pt x="16029" y="46308"/>
                  </a:cubicBezTo>
                  <a:cubicBezTo>
                    <a:pt x="17213" y="45012"/>
                    <a:pt x="18385" y="43710"/>
                    <a:pt x="19528" y="42402"/>
                  </a:cubicBezTo>
                  <a:cubicBezTo>
                    <a:pt x="19967" y="41899"/>
                    <a:pt x="20420" y="41400"/>
                    <a:pt x="20868" y="40900"/>
                  </a:cubicBezTo>
                  <a:lnTo>
                    <a:pt x="20868" y="40900"/>
                  </a:lnTo>
                  <a:cubicBezTo>
                    <a:pt x="20616" y="41215"/>
                    <a:pt x="20362" y="41533"/>
                    <a:pt x="20114" y="41845"/>
                  </a:cubicBezTo>
                  <a:cubicBezTo>
                    <a:pt x="16104" y="46885"/>
                    <a:pt x="11040" y="51340"/>
                    <a:pt x="7573" y="56759"/>
                  </a:cubicBezTo>
                  <a:cubicBezTo>
                    <a:pt x="7510" y="56860"/>
                    <a:pt x="7603" y="56989"/>
                    <a:pt x="7708" y="56989"/>
                  </a:cubicBezTo>
                  <a:cubicBezTo>
                    <a:pt x="7732" y="56989"/>
                    <a:pt x="7757" y="56982"/>
                    <a:pt x="7781" y="56967"/>
                  </a:cubicBezTo>
                  <a:cubicBezTo>
                    <a:pt x="10578" y="55061"/>
                    <a:pt x="12521" y="52347"/>
                    <a:pt x="14600" y="49723"/>
                  </a:cubicBezTo>
                  <a:cubicBezTo>
                    <a:pt x="16257" y="47630"/>
                    <a:pt x="18090" y="45687"/>
                    <a:pt x="19869" y="43698"/>
                  </a:cubicBezTo>
                  <a:lnTo>
                    <a:pt x="19869" y="43698"/>
                  </a:lnTo>
                  <a:cubicBezTo>
                    <a:pt x="19623" y="43987"/>
                    <a:pt x="19378" y="44272"/>
                    <a:pt x="19135" y="44564"/>
                  </a:cubicBezTo>
                  <a:cubicBezTo>
                    <a:pt x="15755" y="48661"/>
                    <a:pt x="12481" y="53935"/>
                    <a:pt x="7977" y="56863"/>
                  </a:cubicBezTo>
                  <a:cubicBezTo>
                    <a:pt x="7893" y="56918"/>
                    <a:pt x="7943" y="57040"/>
                    <a:pt x="8023" y="57040"/>
                  </a:cubicBezTo>
                  <a:cubicBezTo>
                    <a:pt x="8039" y="57040"/>
                    <a:pt x="8055" y="57035"/>
                    <a:pt x="8072" y="57024"/>
                  </a:cubicBezTo>
                  <a:cubicBezTo>
                    <a:pt x="11502" y="54865"/>
                    <a:pt x="13855" y="51377"/>
                    <a:pt x="16459" y="48340"/>
                  </a:cubicBezTo>
                  <a:cubicBezTo>
                    <a:pt x="17958" y="46588"/>
                    <a:pt x="19485" y="44853"/>
                    <a:pt x="21012" y="43118"/>
                  </a:cubicBezTo>
                  <a:lnTo>
                    <a:pt x="21012" y="43118"/>
                  </a:lnTo>
                  <a:cubicBezTo>
                    <a:pt x="18197" y="46521"/>
                    <a:pt x="15561" y="50070"/>
                    <a:pt x="12706" y="53442"/>
                  </a:cubicBezTo>
                  <a:cubicBezTo>
                    <a:pt x="12510" y="53670"/>
                    <a:pt x="11866" y="54371"/>
                    <a:pt x="11214" y="55084"/>
                  </a:cubicBezTo>
                  <a:cubicBezTo>
                    <a:pt x="10235" y="56043"/>
                    <a:pt x="9250" y="56990"/>
                    <a:pt x="8254" y="57931"/>
                  </a:cubicBezTo>
                  <a:cubicBezTo>
                    <a:pt x="8160" y="58021"/>
                    <a:pt x="8249" y="58147"/>
                    <a:pt x="8352" y="58147"/>
                  </a:cubicBezTo>
                  <a:cubicBezTo>
                    <a:pt x="8381" y="58147"/>
                    <a:pt x="8412" y="58137"/>
                    <a:pt x="8439" y="58113"/>
                  </a:cubicBezTo>
                  <a:cubicBezTo>
                    <a:pt x="9178" y="57457"/>
                    <a:pt x="9883" y="56770"/>
                    <a:pt x="10573" y="56072"/>
                  </a:cubicBezTo>
                  <a:cubicBezTo>
                    <a:pt x="10665" y="55985"/>
                    <a:pt x="10743" y="55910"/>
                    <a:pt x="10850" y="55809"/>
                  </a:cubicBezTo>
                  <a:cubicBezTo>
                    <a:pt x="12721" y="54005"/>
                    <a:pt x="14525" y="52134"/>
                    <a:pt x="16303" y="50240"/>
                  </a:cubicBezTo>
                  <a:lnTo>
                    <a:pt x="16303" y="50240"/>
                  </a:lnTo>
                  <a:cubicBezTo>
                    <a:pt x="13719" y="53037"/>
                    <a:pt x="11046" y="55711"/>
                    <a:pt x="8465" y="58572"/>
                  </a:cubicBezTo>
                  <a:cubicBezTo>
                    <a:pt x="8382" y="58662"/>
                    <a:pt x="8459" y="58812"/>
                    <a:pt x="8562" y="58812"/>
                  </a:cubicBezTo>
                  <a:cubicBezTo>
                    <a:pt x="8585" y="58812"/>
                    <a:pt x="8609" y="58805"/>
                    <a:pt x="8633" y="58788"/>
                  </a:cubicBezTo>
                  <a:cubicBezTo>
                    <a:pt x="9894" y="57896"/>
                    <a:pt x="11066" y="56819"/>
                    <a:pt x="12195" y="55665"/>
                  </a:cubicBezTo>
                  <a:lnTo>
                    <a:pt x="12195" y="55665"/>
                  </a:lnTo>
                  <a:cubicBezTo>
                    <a:pt x="11193" y="56802"/>
                    <a:pt x="10200" y="57948"/>
                    <a:pt x="9216" y="59109"/>
                  </a:cubicBezTo>
                  <a:cubicBezTo>
                    <a:pt x="9138" y="59201"/>
                    <a:pt x="9212" y="59358"/>
                    <a:pt x="9316" y="59358"/>
                  </a:cubicBezTo>
                  <a:cubicBezTo>
                    <a:pt x="9339" y="59358"/>
                    <a:pt x="9364" y="59350"/>
                    <a:pt x="9389" y="59331"/>
                  </a:cubicBezTo>
                  <a:cubicBezTo>
                    <a:pt x="10111" y="58788"/>
                    <a:pt x="10806" y="58214"/>
                    <a:pt x="11494" y="57619"/>
                  </a:cubicBezTo>
                  <a:lnTo>
                    <a:pt x="11494" y="57619"/>
                  </a:lnTo>
                  <a:cubicBezTo>
                    <a:pt x="10856" y="58436"/>
                    <a:pt x="10321" y="59322"/>
                    <a:pt x="9935" y="60356"/>
                  </a:cubicBezTo>
                  <a:cubicBezTo>
                    <a:pt x="9897" y="60456"/>
                    <a:pt x="9987" y="60532"/>
                    <a:pt x="10076" y="60532"/>
                  </a:cubicBezTo>
                  <a:cubicBezTo>
                    <a:pt x="10110" y="60532"/>
                    <a:pt x="10145" y="60520"/>
                    <a:pt x="10171" y="60495"/>
                  </a:cubicBezTo>
                  <a:cubicBezTo>
                    <a:pt x="12259" y="58497"/>
                    <a:pt x="14274" y="56412"/>
                    <a:pt x="16251" y="54288"/>
                  </a:cubicBezTo>
                  <a:lnTo>
                    <a:pt x="16251" y="54288"/>
                  </a:lnTo>
                  <a:cubicBezTo>
                    <a:pt x="14311" y="56421"/>
                    <a:pt x="12397" y="58566"/>
                    <a:pt x="10506" y="60720"/>
                  </a:cubicBezTo>
                  <a:cubicBezTo>
                    <a:pt x="10410" y="60827"/>
                    <a:pt x="10504" y="60967"/>
                    <a:pt x="10616" y="60967"/>
                  </a:cubicBezTo>
                  <a:cubicBezTo>
                    <a:pt x="10649" y="60967"/>
                    <a:pt x="10683" y="60956"/>
                    <a:pt x="10714" y="60928"/>
                  </a:cubicBezTo>
                  <a:cubicBezTo>
                    <a:pt x="11185" y="60529"/>
                    <a:pt x="11647" y="60113"/>
                    <a:pt x="12106" y="59701"/>
                  </a:cubicBezTo>
                  <a:lnTo>
                    <a:pt x="12106" y="59701"/>
                  </a:lnTo>
                  <a:cubicBezTo>
                    <a:pt x="11606" y="60241"/>
                    <a:pt x="11133" y="60803"/>
                    <a:pt x="10694" y="61392"/>
                  </a:cubicBezTo>
                  <a:cubicBezTo>
                    <a:pt x="10611" y="61506"/>
                    <a:pt x="10717" y="61615"/>
                    <a:pt x="10828" y="61615"/>
                  </a:cubicBezTo>
                  <a:cubicBezTo>
                    <a:pt x="10875" y="61615"/>
                    <a:pt x="10922" y="61596"/>
                    <a:pt x="10957" y="61548"/>
                  </a:cubicBezTo>
                  <a:cubicBezTo>
                    <a:pt x="11242" y="61164"/>
                    <a:pt x="11551" y="60792"/>
                    <a:pt x="11869" y="60428"/>
                  </a:cubicBezTo>
                  <a:lnTo>
                    <a:pt x="11869" y="60428"/>
                  </a:lnTo>
                  <a:cubicBezTo>
                    <a:pt x="11496" y="60925"/>
                    <a:pt x="11136" y="61424"/>
                    <a:pt x="10806" y="61935"/>
                  </a:cubicBezTo>
                  <a:cubicBezTo>
                    <a:pt x="10737" y="62045"/>
                    <a:pt x="10838" y="62154"/>
                    <a:pt x="10945" y="62154"/>
                  </a:cubicBezTo>
                  <a:cubicBezTo>
                    <a:pt x="10953" y="62154"/>
                    <a:pt x="10962" y="62153"/>
                    <a:pt x="10971" y="62152"/>
                  </a:cubicBezTo>
                  <a:cubicBezTo>
                    <a:pt x="11219" y="62108"/>
                    <a:pt x="11465" y="62048"/>
                    <a:pt x="11707" y="61978"/>
                  </a:cubicBezTo>
                  <a:lnTo>
                    <a:pt x="11707" y="61978"/>
                  </a:lnTo>
                  <a:cubicBezTo>
                    <a:pt x="11667" y="62042"/>
                    <a:pt x="11618" y="62100"/>
                    <a:pt x="11577" y="62160"/>
                  </a:cubicBezTo>
                  <a:cubicBezTo>
                    <a:pt x="11513" y="62257"/>
                    <a:pt x="11602" y="62348"/>
                    <a:pt x="11693" y="62348"/>
                  </a:cubicBezTo>
                  <a:cubicBezTo>
                    <a:pt x="11732" y="62348"/>
                    <a:pt x="11772" y="62331"/>
                    <a:pt x="11800" y="62290"/>
                  </a:cubicBezTo>
                  <a:cubicBezTo>
                    <a:pt x="11898" y="62143"/>
                    <a:pt x="12016" y="61999"/>
                    <a:pt x="12120" y="61854"/>
                  </a:cubicBezTo>
                  <a:cubicBezTo>
                    <a:pt x="12986" y="61574"/>
                    <a:pt x="13823" y="61164"/>
                    <a:pt x="14632" y="60659"/>
                  </a:cubicBezTo>
                  <a:lnTo>
                    <a:pt x="14632" y="60659"/>
                  </a:lnTo>
                  <a:cubicBezTo>
                    <a:pt x="13878" y="61361"/>
                    <a:pt x="13084" y="62022"/>
                    <a:pt x="12261" y="62637"/>
                  </a:cubicBezTo>
                  <a:cubicBezTo>
                    <a:pt x="12136" y="62729"/>
                    <a:pt x="12209" y="62914"/>
                    <a:pt x="12332" y="62914"/>
                  </a:cubicBezTo>
                  <a:cubicBezTo>
                    <a:pt x="12356" y="62914"/>
                    <a:pt x="12382" y="62907"/>
                    <a:pt x="12409" y="62891"/>
                  </a:cubicBezTo>
                  <a:cubicBezTo>
                    <a:pt x="14860" y="61407"/>
                    <a:pt x="17022" y="59579"/>
                    <a:pt x="19078" y="57625"/>
                  </a:cubicBezTo>
                  <a:lnTo>
                    <a:pt x="19078" y="57625"/>
                  </a:lnTo>
                  <a:cubicBezTo>
                    <a:pt x="17138" y="59712"/>
                    <a:pt x="15174" y="61779"/>
                    <a:pt x="13087" y="63734"/>
                  </a:cubicBezTo>
                  <a:cubicBezTo>
                    <a:pt x="12972" y="63842"/>
                    <a:pt x="13078" y="63987"/>
                    <a:pt x="13202" y="63987"/>
                  </a:cubicBezTo>
                  <a:cubicBezTo>
                    <a:pt x="13236" y="63987"/>
                    <a:pt x="13271" y="63976"/>
                    <a:pt x="13304" y="63950"/>
                  </a:cubicBezTo>
                  <a:cubicBezTo>
                    <a:pt x="20045" y="58710"/>
                    <a:pt x="25851" y="52356"/>
                    <a:pt x="31714" y="46114"/>
                  </a:cubicBezTo>
                  <a:lnTo>
                    <a:pt x="31714" y="46114"/>
                  </a:lnTo>
                  <a:cubicBezTo>
                    <a:pt x="25773" y="52469"/>
                    <a:pt x="19976" y="59031"/>
                    <a:pt x="13618" y="64909"/>
                  </a:cubicBezTo>
                  <a:cubicBezTo>
                    <a:pt x="13501" y="65017"/>
                    <a:pt x="13607" y="65192"/>
                    <a:pt x="13737" y="65192"/>
                  </a:cubicBezTo>
                  <a:cubicBezTo>
                    <a:pt x="13763" y="65192"/>
                    <a:pt x="13791" y="65185"/>
                    <a:pt x="13818" y="65169"/>
                  </a:cubicBezTo>
                  <a:cubicBezTo>
                    <a:pt x="14802" y="64559"/>
                    <a:pt x="15743" y="63881"/>
                    <a:pt x="16632" y="63139"/>
                  </a:cubicBezTo>
                  <a:lnTo>
                    <a:pt x="16632" y="63139"/>
                  </a:lnTo>
                  <a:cubicBezTo>
                    <a:pt x="15919" y="64074"/>
                    <a:pt x="15247" y="65027"/>
                    <a:pt x="14672" y="66020"/>
                  </a:cubicBezTo>
                  <a:cubicBezTo>
                    <a:pt x="14607" y="66132"/>
                    <a:pt x="14701" y="66272"/>
                    <a:pt x="14815" y="66272"/>
                  </a:cubicBezTo>
                  <a:cubicBezTo>
                    <a:pt x="14842" y="66272"/>
                    <a:pt x="14870" y="66264"/>
                    <a:pt x="14897" y="66245"/>
                  </a:cubicBezTo>
                  <a:cubicBezTo>
                    <a:pt x="15763" y="65680"/>
                    <a:pt x="16589" y="65013"/>
                    <a:pt x="17400" y="64305"/>
                  </a:cubicBezTo>
                  <a:lnTo>
                    <a:pt x="17400" y="64305"/>
                  </a:lnTo>
                  <a:cubicBezTo>
                    <a:pt x="16624" y="65215"/>
                    <a:pt x="15859" y="66130"/>
                    <a:pt x="15128" y="67065"/>
                  </a:cubicBezTo>
                  <a:cubicBezTo>
                    <a:pt x="15038" y="67179"/>
                    <a:pt x="15114" y="67352"/>
                    <a:pt x="15240" y="67352"/>
                  </a:cubicBezTo>
                  <a:cubicBezTo>
                    <a:pt x="15267" y="67352"/>
                    <a:pt x="15297" y="67344"/>
                    <a:pt x="15327" y="67325"/>
                  </a:cubicBezTo>
                  <a:cubicBezTo>
                    <a:pt x="16113" y="66855"/>
                    <a:pt x="16855" y="66323"/>
                    <a:pt x="17579" y="65769"/>
                  </a:cubicBezTo>
                  <a:lnTo>
                    <a:pt x="17579" y="65769"/>
                  </a:lnTo>
                  <a:cubicBezTo>
                    <a:pt x="17051" y="66347"/>
                    <a:pt x="16523" y="66924"/>
                    <a:pt x="15994" y="67501"/>
                  </a:cubicBezTo>
                  <a:cubicBezTo>
                    <a:pt x="15887" y="67622"/>
                    <a:pt x="15986" y="67762"/>
                    <a:pt x="16109" y="67762"/>
                  </a:cubicBezTo>
                  <a:cubicBezTo>
                    <a:pt x="16144" y="67762"/>
                    <a:pt x="16182" y="67751"/>
                    <a:pt x="16217" y="67724"/>
                  </a:cubicBezTo>
                  <a:cubicBezTo>
                    <a:pt x="16933" y="67166"/>
                    <a:pt x="17626" y="66589"/>
                    <a:pt x="18313" y="66006"/>
                  </a:cubicBezTo>
                  <a:lnTo>
                    <a:pt x="18313" y="66006"/>
                  </a:lnTo>
                  <a:cubicBezTo>
                    <a:pt x="17473" y="66869"/>
                    <a:pt x="16624" y="67721"/>
                    <a:pt x="15798" y="68598"/>
                  </a:cubicBezTo>
                  <a:cubicBezTo>
                    <a:pt x="15707" y="68694"/>
                    <a:pt x="15796" y="68826"/>
                    <a:pt x="15897" y="68826"/>
                  </a:cubicBezTo>
                  <a:cubicBezTo>
                    <a:pt x="15927" y="68826"/>
                    <a:pt x="15958" y="68814"/>
                    <a:pt x="15986" y="68786"/>
                  </a:cubicBezTo>
                  <a:cubicBezTo>
                    <a:pt x="18549" y="66113"/>
                    <a:pt x="21182" y="63511"/>
                    <a:pt x="23847" y="60942"/>
                  </a:cubicBezTo>
                  <a:lnTo>
                    <a:pt x="23847" y="60942"/>
                  </a:lnTo>
                  <a:cubicBezTo>
                    <a:pt x="21434" y="63618"/>
                    <a:pt x="18948" y="66222"/>
                    <a:pt x="16217" y="68584"/>
                  </a:cubicBezTo>
                  <a:cubicBezTo>
                    <a:pt x="16109" y="68677"/>
                    <a:pt x="16208" y="68844"/>
                    <a:pt x="16323" y="68844"/>
                  </a:cubicBezTo>
                  <a:cubicBezTo>
                    <a:pt x="16347" y="68844"/>
                    <a:pt x="16372" y="68837"/>
                    <a:pt x="16396" y="68821"/>
                  </a:cubicBezTo>
                  <a:cubicBezTo>
                    <a:pt x="19147" y="66912"/>
                    <a:pt x="21685" y="64741"/>
                    <a:pt x="24121" y="62452"/>
                  </a:cubicBezTo>
                  <a:lnTo>
                    <a:pt x="24121" y="62452"/>
                  </a:lnTo>
                  <a:cubicBezTo>
                    <a:pt x="23902" y="62694"/>
                    <a:pt x="23677" y="62928"/>
                    <a:pt x="23457" y="63171"/>
                  </a:cubicBezTo>
                  <a:cubicBezTo>
                    <a:pt x="21344" y="64993"/>
                    <a:pt x="19219" y="66846"/>
                    <a:pt x="17501" y="68904"/>
                  </a:cubicBezTo>
                  <a:cubicBezTo>
                    <a:pt x="17413" y="69012"/>
                    <a:pt x="17491" y="69173"/>
                    <a:pt x="17612" y="69173"/>
                  </a:cubicBezTo>
                  <a:cubicBezTo>
                    <a:pt x="17637" y="69173"/>
                    <a:pt x="17664" y="69166"/>
                    <a:pt x="17692" y="69150"/>
                  </a:cubicBezTo>
                  <a:cubicBezTo>
                    <a:pt x="19987" y="67813"/>
                    <a:pt x="22031" y="65772"/>
                    <a:pt x="23960" y="63592"/>
                  </a:cubicBezTo>
                  <a:cubicBezTo>
                    <a:pt x="28856" y="59346"/>
                    <a:pt x="33198" y="54236"/>
                    <a:pt x="37754" y="49665"/>
                  </a:cubicBezTo>
                  <a:cubicBezTo>
                    <a:pt x="40499" y="46911"/>
                    <a:pt x="43450" y="44385"/>
                    <a:pt x="46409" y="41871"/>
                  </a:cubicBezTo>
                  <a:lnTo>
                    <a:pt x="46409" y="41871"/>
                  </a:lnTo>
                  <a:cubicBezTo>
                    <a:pt x="45306" y="42881"/>
                    <a:pt x="44215" y="43906"/>
                    <a:pt x="43161" y="44980"/>
                  </a:cubicBezTo>
                  <a:cubicBezTo>
                    <a:pt x="38686" y="49544"/>
                    <a:pt x="34151" y="54039"/>
                    <a:pt x="29722" y="58650"/>
                  </a:cubicBezTo>
                  <a:cubicBezTo>
                    <a:pt x="28611" y="59744"/>
                    <a:pt x="27485" y="60832"/>
                    <a:pt x="26339" y="61889"/>
                  </a:cubicBezTo>
                  <a:cubicBezTo>
                    <a:pt x="23610" y="64406"/>
                    <a:pt x="20871" y="66774"/>
                    <a:pt x="18980" y="70010"/>
                  </a:cubicBezTo>
                  <a:cubicBezTo>
                    <a:pt x="18913" y="70127"/>
                    <a:pt x="19017" y="70255"/>
                    <a:pt x="19127" y="70255"/>
                  </a:cubicBezTo>
                  <a:cubicBezTo>
                    <a:pt x="19164" y="70255"/>
                    <a:pt x="19202" y="70241"/>
                    <a:pt x="19234" y="70206"/>
                  </a:cubicBezTo>
                  <a:cubicBezTo>
                    <a:pt x="22649" y="66549"/>
                    <a:pt x="26082" y="62905"/>
                    <a:pt x="29529" y="59273"/>
                  </a:cubicBezTo>
                  <a:cubicBezTo>
                    <a:pt x="30770" y="58069"/>
                    <a:pt x="31997" y="56851"/>
                    <a:pt x="33215" y="55621"/>
                  </a:cubicBezTo>
                  <a:lnTo>
                    <a:pt x="33215" y="55621"/>
                  </a:lnTo>
                  <a:cubicBezTo>
                    <a:pt x="31339" y="57697"/>
                    <a:pt x="29503" y="59810"/>
                    <a:pt x="27632" y="61901"/>
                  </a:cubicBezTo>
                  <a:cubicBezTo>
                    <a:pt x="24967" y="64877"/>
                    <a:pt x="21376" y="67216"/>
                    <a:pt x="19300" y="70654"/>
                  </a:cubicBezTo>
                  <a:cubicBezTo>
                    <a:pt x="19232" y="70766"/>
                    <a:pt x="19331" y="70908"/>
                    <a:pt x="19444" y="70908"/>
                  </a:cubicBezTo>
                  <a:cubicBezTo>
                    <a:pt x="19471" y="70908"/>
                    <a:pt x="19499" y="70900"/>
                    <a:pt x="19525" y="70882"/>
                  </a:cubicBezTo>
                  <a:cubicBezTo>
                    <a:pt x="22473" y="68873"/>
                    <a:pt x="24601" y="66196"/>
                    <a:pt x="26985" y="63578"/>
                  </a:cubicBezTo>
                  <a:cubicBezTo>
                    <a:pt x="27872" y="62605"/>
                    <a:pt x="28784" y="61649"/>
                    <a:pt x="29702" y="60700"/>
                  </a:cubicBezTo>
                  <a:lnTo>
                    <a:pt x="29702" y="60700"/>
                  </a:lnTo>
                  <a:cubicBezTo>
                    <a:pt x="26728" y="64020"/>
                    <a:pt x="23847" y="67426"/>
                    <a:pt x="20833" y="70726"/>
                  </a:cubicBezTo>
                  <a:cubicBezTo>
                    <a:pt x="20719" y="70851"/>
                    <a:pt x="20826" y="71012"/>
                    <a:pt x="20955" y="71012"/>
                  </a:cubicBezTo>
                  <a:cubicBezTo>
                    <a:pt x="20993" y="71012"/>
                    <a:pt x="21033" y="70998"/>
                    <a:pt x="21070" y="70966"/>
                  </a:cubicBezTo>
                  <a:cubicBezTo>
                    <a:pt x="23047" y="69222"/>
                    <a:pt x="24941" y="67400"/>
                    <a:pt x="26800" y="65547"/>
                  </a:cubicBezTo>
                  <a:lnTo>
                    <a:pt x="26800" y="65547"/>
                  </a:lnTo>
                  <a:cubicBezTo>
                    <a:pt x="26512" y="65887"/>
                    <a:pt x="26217" y="66219"/>
                    <a:pt x="25931" y="66566"/>
                  </a:cubicBezTo>
                  <a:cubicBezTo>
                    <a:pt x="25057" y="67620"/>
                    <a:pt x="23939" y="68881"/>
                    <a:pt x="23350" y="69615"/>
                  </a:cubicBezTo>
                  <a:cubicBezTo>
                    <a:pt x="22681" y="70258"/>
                    <a:pt x="22017" y="70914"/>
                    <a:pt x="21367" y="71586"/>
                  </a:cubicBezTo>
                  <a:cubicBezTo>
                    <a:pt x="21249" y="71709"/>
                    <a:pt x="21367" y="71883"/>
                    <a:pt x="21498" y="71883"/>
                  </a:cubicBezTo>
                  <a:cubicBezTo>
                    <a:pt x="21537" y="71883"/>
                    <a:pt x="21577" y="71868"/>
                    <a:pt x="21613" y="71832"/>
                  </a:cubicBezTo>
                  <a:cubicBezTo>
                    <a:pt x="22277" y="71159"/>
                    <a:pt x="22929" y="70478"/>
                    <a:pt x="23576" y="69794"/>
                  </a:cubicBezTo>
                  <a:cubicBezTo>
                    <a:pt x="23948" y="69490"/>
                    <a:pt x="24485" y="69026"/>
                    <a:pt x="25267" y="68321"/>
                  </a:cubicBezTo>
                  <a:cubicBezTo>
                    <a:pt x="26012" y="67651"/>
                    <a:pt x="26731" y="66959"/>
                    <a:pt x="27436" y="66260"/>
                  </a:cubicBezTo>
                  <a:lnTo>
                    <a:pt x="27436" y="66260"/>
                  </a:lnTo>
                  <a:cubicBezTo>
                    <a:pt x="27130" y="66635"/>
                    <a:pt x="26803" y="67034"/>
                    <a:pt x="26466" y="67441"/>
                  </a:cubicBezTo>
                  <a:cubicBezTo>
                    <a:pt x="26503" y="67400"/>
                    <a:pt x="26544" y="67354"/>
                    <a:pt x="26578" y="67319"/>
                  </a:cubicBezTo>
                  <a:cubicBezTo>
                    <a:pt x="28813" y="65079"/>
                    <a:pt x="30992" y="62793"/>
                    <a:pt x="33201" y="60532"/>
                  </a:cubicBezTo>
                  <a:cubicBezTo>
                    <a:pt x="38291" y="55327"/>
                    <a:pt x="43337" y="49917"/>
                    <a:pt x="48632" y="44824"/>
                  </a:cubicBezTo>
                  <a:cubicBezTo>
                    <a:pt x="50511" y="43317"/>
                    <a:pt x="52411" y="41830"/>
                    <a:pt x="54218" y="40248"/>
                  </a:cubicBezTo>
                  <a:lnTo>
                    <a:pt x="54218" y="40248"/>
                  </a:lnTo>
                  <a:cubicBezTo>
                    <a:pt x="49374" y="44838"/>
                    <a:pt x="44732" y="49634"/>
                    <a:pt x="39850" y="54186"/>
                  </a:cubicBezTo>
                  <a:cubicBezTo>
                    <a:pt x="34890" y="58811"/>
                    <a:pt x="30314" y="63988"/>
                    <a:pt x="25397" y="68688"/>
                  </a:cubicBezTo>
                  <a:cubicBezTo>
                    <a:pt x="25764" y="68287"/>
                    <a:pt x="26125" y="67862"/>
                    <a:pt x="26471" y="67444"/>
                  </a:cubicBezTo>
                  <a:lnTo>
                    <a:pt x="26471" y="67444"/>
                  </a:lnTo>
                  <a:cubicBezTo>
                    <a:pt x="26113" y="67819"/>
                    <a:pt x="25701" y="68315"/>
                    <a:pt x="25247" y="68829"/>
                  </a:cubicBezTo>
                  <a:cubicBezTo>
                    <a:pt x="24748" y="69306"/>
                    <a:pt x="24245" y="69782"/>
                    <a:pt x="23737" y="70247"/>
                  </a:cubicBezTo>
                  <a:cubicBezTo>
                    <a:pt x="23342" y="70544"/>
                    <a:pt x="22949" y="70778"/>
                    <a:pt x="22562" y="70917"/>
                  </a:cubicBezTo>
                  <a:cubicBezTo>
                    <a:pt x="22517" y="70933"/>
                    <a:pt x="22531" y="70999"/>
                    <a:pt x="22575" y="70999"/>
                  </a:cubicBezTo>
                  <a:cubicBezTo>
                    <a:pt x="22578" y="70999"/>
                    <a:pt x="22582" y="70998"/>
                    <a:pt x="22585" y="70997"/>
                  </a:cubicBezTo>
                  <a:cubicBezTo>
                    <a:pt x="22811" y="70931"/>
                    <a:pt x="23036" y="70810"/>
                    <a:pt x="23264" y="70668"/>
                  </a:cubicBezTo>
                  <a:lnTo>
                    <a:pt x="23264" y="70668"/>
                  </a:lnTo>
                  <a:cubicBezTo>
                    <a:pt x="22733" y="71148"/>
                    <a:pt x="22204" y="71630"/>
                    <a:pt x="21662" y="72095"/>
                  </a:cubicBezTo>
                  <a:cubicBezTo>
                    <a:pt x="21607" y="72140"/>
                    <a:pt x="21657" y="72209"/>
                    <a:pt x="21714" y="72209"/>
                  </a:cubicBezTo>
                  <a:cubicBezTo>
                    <a:pt x="21729" y="72209"/>
                    <a:pt x="21745" y="72204"/>
                    <a:pt x="21760" y="72193"/>
                  </a:cubicBezTo>
                  <a:cubicBezTo>
                    <a:pt x="22542" y="71555"/>
                    <a:pt x="23310" y="70896"/>
                    <a:pt x="24066" y="70221"/>
                  </a:cubicBezTo>
                  <a:lnTo>
                    <a:pt x="24066" y="70221"/>
                  </a:lnTo>
                  <a:cubicBezTo>
                    <a:pt x="23437" y="70821"/>
                    <a:pt x="22802" y="71416"/>
                    <a:pt x="22175" y="72017"/>
                  </a:cubicBezTo>
                  <a:cubicBezTo>
                    <a:pt x="22116" y="72076"/>
                    <a:pt x="22171" y="72175"/>
                    <a:pt x="22240" y="72175"/>
                  </a:cubicBezTo>
                  <a:cubicBezTo>
                    <a:pt x="22255" y="72175"/>
                    <a:pt x="22270" y="72171"/>
                    <a:pt x="22285" y="72161"/>
                  </a:cubicBezTo>
                  <a:lnTo>
                    <a:pt x="22510" y="72002"/>
                  </a:lnTo>
                  <a:cubicBezTo>
                    <a:pt x="22584" y="71950"/>
                    <a:pt x="22540" y="71836"/>
                    <a:pt x="22468" y="71836"/>
                  </a:cubicBezTo>
                  <a:cubicBezTo>
                    <a:pt x="22454" y="71836"/>
                    <a:pt x="22439" y="71840"/>
                    <a:pt x="22424" y="71850"/>
                  </a:cubicBezTo>
                  <a:lnTo>
                    <a:pt x="22424" y="71850"/>
                  </a:lnTo>
                  <a:cubicBezTo>
                    <a:pt x="23220" y="71314"/>
                    <a:pt x="23998" y="70731"/>
                    <a:pt x="24765" y="70114"/>
                  </a:cubicBezTo>
                  <a:lnTo>
                    <a:pt x="24765" y="70114"/>
                  </a:lnTo>
                  <a:cubicBezTo>
                    <a:pt x="24058" y="70922"/>
                    <a:pt x="23362" y="71739"/>
                    <a:pt x="22684" y="72580"/>
                  </a:cubicBezTo>
                  <a:cubicBezTo>
                    <a:pt x="22606" y="72676"/>
                    <a:pt x="22677" y="72836"/>
                    <a:pt x="22784" y="72836"/>
                  </a:cubicBezTo>
                  <a:cubicBezTo>
                    <a:pt x="22809" y="72836"/>
                    <a:pt x="22835" y="72828"/>
                    <a:pt x="22863" y="72808"/>
                  </a:cubicBezTo>
                  <a:cubicBezTo>
                    <a:pt x="24410" y="71653"/>
                    <a:pt x="25911" y="70440"/>
                    <a:pt x="27378" y="69187"/>
                  </a:cubicBezTo>
                  <a:lnTo>
                    <a:pt x="27378" y="69187"/>
                  </a:lnTo>
                  <a:cubicBezTo>
                    <a:pt x="26030" y="70663"/>
                    <a:pt x="24676" y="72147"/>
                    <a:pt x="23319" y="73642"/>
                  </a:cubicBezTo>
                  <a:cubicBezTo>
                    <a:pt x="23208" y="73763"/>
                    <a:pt x="23319" y="73930"/>
                    <a:pt x="23441" y="73930"/>
                  </a:cubicBezTo>
                  <a:cubicBezTo>
                    <a:pt x="23479" y="73930"/>
                    <a:pt x="23518" y="73914"/>
                    <a:pt x="23553" y="73876"/>
                  </a:cubicBezTo>
                  <a:cubicBezTo>
                    <a:pt x="25608" y="71627"/>
                    <a:pt x="27629" y="69387"/>
                    <a:pt x="29670" y="67172"/>
                  </a:cubicBezTo>
                  <a:cubicBezTo>
                    <a:pt x="33900" y="63350"/>
                    <a:pt x="37863" y="59204"/>
                    <a:pt x="41801" y="55029"/>
                  </a:cubicBezTo>
                  <a:cubicBezTo>
                    <a:pt x="43248" y="53736"/>
                    <a:pt x="44723" y="52425"/>
                    <a:pt x="46204" y="51100"/>
                  </a:cubicBezTo>
                  <a:lnTo>
                    <a:pt x="46204" y="51100"/>
                  </a:lnTo>
                  <a:cubicBezTo>
                    <a:pt x="41784" y="55223"/>
                    <a:pt x="37684" y="59698"/>
                    <a:pt x="33588" y="64158"/>
                  </a:cubicBezTo>
                  <a:cubicBezTo>
                    <a:pt x="31229" y="66243"/>
                    <a:pt x="28937" y="68382"/>
                    <a:pt x="26835" y="70680"/>
                  </a:cubicBezTo>
                  <a:cubicBezTo>
                    <a:pt x="27291" y="70267"/>
                    <a:pt x="27768" y="69863"/>
                    <a:pt x="28250" y="69467"/>
                  </a:cubicBezTo>
                  <a:lnTo>
                    <a:pt x="28250" y="69467"/>
                  </a:lnTo>
                  <a:cubicBezTo>
                    <a:pt x="27903" y="69785"/>
                    <a:pt x="27563" y="70108"/>
                    <a:pt x="27216" y="70429"/>
                  </a:cubicBezTo>
                  <a:cubicBezTo>
                    <a:pt x="26968" y="70657"/>
                    <a:pt x="26711" y="70873"/>
                    <a:pt x="26454" y="71090"/>
                  </a:cubicBezTo>
                  <a:cubicBezTo>
                    <a:pt x="25547" y="72103"/>
                    <a:pt x="24667" y="73140"/>
                    <a:pt x="23856" y="74231"/>
                  </a:cubicBezTo>
                  <a:cubicBezTo>
                    <a:pt x="23784" y="74327"/>
                    <a:pt x="23884" y="74432"/>
                    <a:pt x="23981" y="74432"/>
                  </a:cubicBezTo>
                  <a:cubicBezTo>
                    <a:pt x="24013" y="74432"/>
                    <a:pt x="24044" y="74421"/>
                    <a:pt x="24069" y="74395"/>
                  </a:cubicBezTo>
                  <a:cubicBezTo>
                    <a:pt x="24124" y="74344"/>
                    <a:pt x="24173" y="74292"/>
                    <a:pt x="24228" y="74240"/>
                  </a:cubicBezTo>
                  <a:lnTo>
                    <a:pt x="24228" y="74240"/>
                  </a:lnTo>
                  <a:cubicBezTo>
                    <a:pt x="24166" y="74362"/>
                    <a:pt x="24100" y="74487"/>
                    <a:pt x="24054" y="74610"/>
                  </a:cubicBezTo>
                  <a:lnTo>
                    <a:pt x="24054" y="74610"/>
                  </a:lnTo>
                  <a:cubicBezTo>
                    <a:pt x="24059" y="74600"/>
                    <a:pt x="24067" y="74595"/>
                    <a:pt x="24076" y="74595"/>
                  </a:cubicBezTo>
                  <a:cubicBezTo>
                    <a:pt x="24082" y="74595"/>
                    <a:pt x="24087" y="74597"/>
                    <a:pt x="24092" y="74600"/>
                  </a:cubicBezTo>
                  <a:cubicBezTo>
                    <a:pt x="24332" y="74271"/>
                    <a:pt x="24575" y="73948"/>
                    <a:pt x="24832" y="73639"/>
                  </a:cubicBezTo>
                  <a:cubicBezTo>
                    <a:pt x="26087" y="72406"/>
                    <a:pt x="27326" y="71159"/>
                    <a:pt x="28544" y="69892"/>
                  </a:cubicBezTo>
                  <a:cubicBezTo>
                    <a:pt x="28790" y="69675"/>
                    <a:pt x="29038" y="69464"/>
                    <a:pt x="29286" y="69251"/>
                  </a:cubicBezTo>
                  <a:lnTo>
                    <a:pt x="29286" y="69251"/>
                  </a:lnTo>
                  <a:cubicBezTo>
                    <a:pt x="29136" y="69363"/>
                    <a:pt x="28986" y="69476"/>
                    <a:pt x="28836" y="69589"/>
                  </a:cubicBezTo>
                  <a:cubicBezTo>
                    <a:pt x="29670" y="68723"/>
                    <a:pt x="30504" y="67854"/>
                    <a:pt x="31330" y="66976"/>
                  </a:cubicBezTo>
                  <a:cubicBezTo>
                    <a:pt x="31691" y="66673"/>
                    <a:pt x="32035" y="66373"/>
                    <a:pt x="32349" y="66078"/>
                  </a:cubicBezTo>
                  <a:cubicBezTo>
                    <a:pt x="33810" y="64707"/>
                    <a:pt x="35242" y="63304"/>
                    <a:pt x="36668" y="61895"/>
                  </a:cubicBezTo>
                  <a:cubicBezTo>
                    <a:pt x="39443" y="59377"/>
                    <a:pt x="42197" y="56843"/>
                    <a:pt x="44908" y="54224"/>
                  </a:cubicBezTo>
                  <a:cubicBezTo>
                    <a:pt x="45803" y="53364"/>
                    <a:pt x="46660" y="52483"/>
                    <a:pt x="47506" y="51597"/>
                  </a:cubicBezTo>
                  <a:cubicBezTo>
                    <a:pt x="48280" y="50927"/>
                    <a:pt x="49053" y="50254"/>
                    <a:pt x="49833" y="49579"/>
                  </a:cubicBezTo>
                  <a:lnTo>
                    <a:pt x="49833" y="49579"/>
                  </a:lnTo>
                  <a:cubicBezTo>
                    <a:pt x="47018" y="52394"/>
                    <a:pt x="44229" y="55226"/>
                    <a:pt x="41409" y="57928"/>
                  </a:cubicBezTo>
                  <a:cubicBezTo>
                    <a:pt x="38210" y="60994"/>
                    <a:pt x="35118" y="64201"/>
                    <a:pt x="31778" y="67114"/>
                  </a:cubicBezTo>
                  <a:cubicBezTo>
                    <a:pt x="30946" y="67836"/>
                    <a:pt x="30112" y="68541"/>
                    <a:pt x="29283" y="69251"/>
                  </a:cubicBezTo>
                  <a:cubicBezTo>
                    <a:pt x="30707" y="68194"/>
                    <a:pt x="32098" y="67230"/>
                    <a:pt x="33025" y="66427"/>
                  </a:cubicBezTo>
                  <a:cubicBezTo>
                    <a:pt x="34229" y="65385"/>
                    <a:pt x="35392" y="64285"/>
                    <a:pt x="36544" y="63171"/>
                  </a:cubicBezTo>
                  <a:lnTo>
                    <a:pt x="36544" y="63171"/>
                  </a:lnTo>
                  <a:cubicBezTo>
                    <a:pt x="35490" y="64225"/>
                    <a:pt x="34494" y="65316"/>
                    <a:pt x="33602" y="66468"/>
                  </a:cubicBezTo>
                  <a:cubicBezTo>
                    <a:pt x="33545" y="66542"/>
                    <a:pt x="33610" y="66640"/>
                    <a:pt x="33678" y="66640"/>
                  </a:cubicBezTo>
                  <a:cubicBezTo>
                    <a:pt x="33700" y="66640"/>
                    <a:pt x="33722" y="66630"/>
                    <a:pt x="33741" y="66606"/>
                  </a:cubicBezTo>
                  <a:cubicBezTo>
                    <a:pt x="37133" y="62296"/>
                    <a:pt x="42050" y="58861"/>
                    <a:pt x="46057" y="55125"/>
                  </a:cubicBezTo>
                  <a:cubicBezTo>
                    <a:pt x="47391" y="53880"/>
                    <a:pt x="48716" y="52622"/>
                    <a:pt x="50038" y="51349"/>
                  </a:cubicBezTo>
                  <a:lnTo>
                    <a:pt x="50038" y="51349"/>
                  </a:lnTo>
                  <a:cubicBezTo>
                    <a:pt x="44937" y="56568"/>
                    <a:pt x="39549" y="61453"/>
                    <a:pt x="34330" y="66546"/>
                  </a:cubicBezTo>
                  <a:cubicBezTo>
                    <a:pt x="34235" y="66640"/>
                    <a:pt x="34322" y="66779"/>
                    <a:pt x="34432" y="66779"/>
                  </a:cubicBezTo>
                  <a:cubicBezTo>
                    <a:pt x="34453" y="66779"/>
                    <a:pt x="34475" y="66774"/>
                    <a:pt x="34497" y="66762"/>
                  </a:cubicBezTo>
                  <a:cubicBezTo>
                    <a:pt x="36530" y="65680"/>
                    <a:pt x="38343" y="64210"/>
                    <a:pt x="40046" y="62579"/>
                  </a:cubicBezTo>
                  <a:lnTo>
                    <a:pt x="40046" y="62579"/>
                  </a:lnTo>
                  <a:cubicBezTo>
                    <a:pt x="39038" y="63734"/>
                    <a:pt x="38068" y="64909"/>
                    <a:pt x="37127" y="66113"/>
                  </a:cubicBezTo>
                  <a:cubicBezTo>
                    <a:pt x="37052" y="66207"/>
                    <a:pt x="37118" y="66366"/>
                    <a:pt x="37225" y="66366"/>
                  </a:cubicBezTo>
                  <a:cubicBezTo>
                    <a:pt x="37249" y="66366"/>
                    <a:pt x="37276" y="66357"/>
                    <a:pt x="37303" y="66338"/>
                  </a:cubicBezTo>
                  <a:cubicBezTo>
                    <a:pt x="42009" y="63000"/>
                    <a:pt x="45933" y="58858"/>
                    <a:pt x="49827" y="54631"/>
                  </a:cubicBezTo>
                  <a:cubicBezTo>
                    <a:pt x="50725" y="53655"/>
                    <a:pt x="51629" y="52694"/>
                    <a:pt x="52544" y="51744"/>
                  </a:cubicBezTo>
                  <a:cubicBezTo>
                    <a:pt x="52650" y="51662"/>
                    <a:pt x="52728" y="51613"/>
                    <a:pt x="52763" y="51613"/>
                  </a:cubicBezTo>
                  <a:cubicBezTo>
                    <a:pt x="52876" y="51613"/>
                    <a:pt x="52571" y="52102"/>
                    <a:pt x="51401" y="53592"/>
                  </a:cubicBezTo>
                  <a:cubicBezTo>
                    <a:pt x="50003" y="55367"/>
                    <a:pt x="48366" y="56964"/>
                    <a:pt x="46770" y="58563"/>
                  </a:cubicBezTo>
                  <a:cubicBezTo>
                    <a:pt x="46750" y="58551"/>
                    <a:pt x="46728" y="58545"/>
                    <a:pt x="46706" y="58545"/>
                  </a:cubicBezTo>
                  <a:cubicBezTo>
                    <a:pt x="46675" y="58545"/>
                    <a:pt x="46645" y="58556"/>
                    <a:pt x="46620" y="58578"/>
                  </a:cubicBezTo>
                  <a:cubicBezTo>
                    <a:pt x="44068" y="60971"/>
                    <a:pt x="41365" y="63151"/>
                    <a:pt x="39191" y="65916"/>
                  </a:cubicBezTo>
                  <a:cubicBezTo>
                    <a:pt x="39111" y="66003"/>
                    <a:pt x="39189" y="66119"/>
                    <a:pt x="39280" y="66119"/>
                  </a:cubicBezTo>
                  <a:cubicBezTo>
                    <a:pt x="39307" y="66119"/>
                    <a:pt x="39336" y="66108"/>
                    <a:pt x="39362" y="66084"/>
                  </a:cubicBezTo>
                  <a:cubicBezTo>
                    <a:pt x="41184" y="64577"/>
                    <a:pt x="43046" y="62949"/>
                    <a:pt x="44856" y="61228"/>
                  </a:cubicBezTo>
                  <a:lnTo>
                    <a:pt x="44856" y="61228"/>
                  </a:lnTo>
                  <a:cubicBezTo>
                    <a:pt x="43251" y="63347"/>
                    <a:pt x="41235" y="65198"/>
                    <a:pt x="39402" y="67094"/>
                  </a:cubicBezTo>
                  <a:cubicBezTo>
                    <a:pt x="39324" y="67177"/>
                    <a:pt x="39399" y="67317"/>
                    <a:pt x="39491" y="67317"/>
                  </a:cubicBezTo>
                  <a:cubicBezTo>
                    <a:pt x="39512" y="67317"/>
                    <a:pt x="39534" y="67310"/>
                    <a:pt x="39555" y="67293"/>
                  </a:cubicBezTo>
                  <a:cubicBezTo>
                    <a:pt x="39844" y="67083"/>
                    <a:pt x="40130" y="66869"/>
                    <a:pt x="40416" y="66650"/>
                  </a:cubicBezTo>
                  <a:cubicBezTo>
                    <a:pt x="41014" y="66133"/>
                    <a:pt x="41309" y="65939"/>
                    <a:pt x="41416" y="65939"/>
                  </a:cubicBezTo>
                  <a:cubicBezTo>
                    <a:pt x="41686" y="65939"/>
                    <a:pt x="40781" y="67159"/>
                    <a:pt x="40569" y="67553"/>
                  </a:cubicBezTo>
                  <a:cubicBezTo>
                    <a:pt x="40520" y="67642"/>
                    <a:pt x="40589" y="67746"/>
                    <a:pt x="40677" y="67746"/>
                  </a:cubicBezTo>
                  <a:cubicBezTo>
                    <a:pt x="40698" y="67746"/>
                    <a:pt x="40720" y="67740"/>
                    <a:pt x="40742" y="67727"/>
                  </a:cubicBezTo>
                  <a:cubicBezTo>
                    <a:pt x="41068" y="67436"/>
                    <a:pt x="41289" y="67291"/>
                    <a:pt x="41406" y="67291"/>
                  </a:cubicBezTo>
                  <a:cubicBezTo>
                    <a:pt x="41585" y="67291"/>
                    <a:pt x="41521" y="67629"/>
                    <a:pt x="41212" y="68304"/>
                  </a:cubicBezTo>
                  <a:cubicBezTo>
                    <a:pt x="41159" y="68398"/>
                    <a:pt x="41234" y="68505"/>
                    <a:pt x="41326" y="68505"/>
                  </a:cubicBezTo>
                  <a:cubicBezTo>
                    <a:pt x="41347" y="68505"/>
                    <a:pt x="41370" y="68499"/>
                    <a:pt x="41391" y="68486"/>
                  </a:cubicBezTo>
                  <a:cubicBezTo>
                    <a:pt x="41622" y="68367"/>
                    <a:pt x="41842" y="68223"/>
                    <a:pt x="42038" y="68056"/>
                  </a:cubicBezTo>
                  <a:cubicBezTo>
                    <a:pt x="42150" y="67970"/>
                    <a:pt x="42080" y="67798"/>
                    <a:pt x="41975" y="67798"/>
                  </a:cubicBezTo>
                  <a:cubicBezTo>
                    <a:pt x="41953" y="67798"/>
                    <a:pt x="41929" y="67806"/>
                    <a:pt x="41905" y="67825"/>
                  </a:cubicBezTo>
                  <a:cubicBezTo>
                    <a:pt x="41817" y="67892"/>
                    <a:pt x="41761" y="67921"/>
                    <a:pt x="41729" y="67921"/>
                  </a:cubicBezTo>
                  <a:cubicBezTo>
                    <a:pt x="41557" y="67921"/>
                    <a:pt x="42106" y="67061"/>
                    <a:pt x="42206" y="66788"/>
                  </a:cubicBezTo>
                  <a:cubicBezTo>
                    <a:pt x="42238" y="66703"/>
                    <a:pt x="42156" y="66625"/>
                    <a:pt x="42075" y="66625"/>
                  </a:cubicBezTo>
                  <a:cubicBezTo>
                    <a:pt x="42054" y="66625"/>
                    <a:pt x="42034" y="66630"/>
                    <a:pt x="42015" y="66641"/>
                  </a:cubicBezTo>
                  <a:cubicBezTo>
                    <a:pt x="41644" y="66870"/>
                    <a:pt x="41425" y="66964"/>
                    <a:pt x="41313" y="66964"/>
                  </a:cubicBezTo>
                  <a:cubicBezTo>
                    <a:pt x="40924" y="66964"/>
                    <a:pt x="41820" y="65832"/>
                    <a:pt x="42076" y="65307"/>
                  </a:cubicBezTo>
                  <a:cubicBezTo>
                    <a:pt x="42113" y="65231"/>
                    <a:pt x="42053" y="65121"/>
                    <a:pt x="41973" y="65121"/>
                  </a:cubicBezTo>
                  <a:cubicBezTo>
                    <a:pt x="41953" y="65121"/>
                    <a:pt x="41932" y="65127"/>
                    <a:pt x="41911" y="65143"/>
                  </a:cubicBezTo>
                  <a:cubicBezTo>
                    <a:pt x="41105" y="65745"/>
                    <a:pt x="41131" y="65686"/>
                    <a:pt x="40696" y="66131"/>
                  </a:cubicBezTo>
                  <a:lnTo>
                    <a:pt x="40696" y="66131"/>
                  </a:lnTo>
                  <a:cubicBezTo>
                    <a:pt x="41366" y="65444"/>
                    <a:pt x="42037" y="64759"/>
                    <a:pt x="42702" y="64063"/>
                  </a:cubicBezTo>
                  <a:cubicBezTo>
                    <a:pt x="43834" y="62879"/>
                    <a:pt x="44870" y="61644"/>
                    <a:pt x="45800" y="60318"/>
                  </a:cubicBezTo>
                  <a:cubicBezTo>
                    <a:pt x="48649" y="57524"/>
                    <a:pt x="51317" y="54501"/>
                    <a:pt x="53407" y="51328"/>
                  </a:cubicBezTo>
                  <a:cubicBezTo>
                    <a:pt x="53436" y="51360"/>
                    <a:pt x="53478" y="51379"/>
                    <a:pt x="53520" y="51379"/>
                  </a:cubicBezTo>
                  <a:cubicBezTo>
                    <a:pt x="53528" y="51379"/>
                    <a:pt x="53535" y="51379"/>
                    <a:pt x="53543" y="51377"/>
                  </a:cubicBezTo>
                  <a:cubicBezTo>
                    <a:pt x="54065" y="51276"/>
                    <a:pt x="54571" y="51097"/>
                    <a:pt x="55038" y="50840"/>
                  </a:cubicBezTo>
                  <a:lnTo>
                    <a:pt x="55038" y="50840"/>
                  </a:lnTo>
                  <a:cubicBezTo>
                    <a:pt x="54839" y="51123"/>
                    <a:pt x="54640" y="51403"/>
                    <a:pt x="54458" y="51701"/>
                  </a:cubicBezTo>
                  <a:cubicBezTo>
                    <a:pt x="54400" y="51795"/>
                    <a:pt x="54477" y="51922"/>
                    <a:pt x="54579" y="51922"/>
                  </a:cubicBezTo>
                  <a:cubicBezTo>
                    <a:pt x="54593" y="51922"/>
                    <a:pt x="54608" y="51920"/>
                    <a:pt x="54623" y="51914"/>
                  </a:cubicBezTo>
                  <a:cubicBezTo>
                    <a:pt x="55295" y="51683"/>
                    <a:pt x="55939" y="51366"/>
                    <a:pt x="56534" y="50973"/>
                  </a:cubicBezTo>
                  <a:lnTo>
                    <a:pt x="56534" y="50973"/>
                  </a:lnTo>
                  <a:cubicBezTo>
                    <a:pt x="56098" y="51455"/>
                    <a:pt x="55656" y="51932"/>
                    <a:pt x="55229" y="52423"/>
                  </a:cubicBezTo>
                  <a:cubicBezTo>
                    <a:pt x="55131" y="52539"/>
                    <a:pt x="55222" y="52675"/>
                    <a:pt x="55338" y="52675"/>
                  </a:cubicBezTo>
                  <a:cubicBezTo>
                    <a:pt x="55372" y="52675"/>
                    <a:pt x="55408" y="52664"/>
                    <a:pt x="55442" y="52636"/>
                  </a:cubicBezTo>
                  <a:cubicBezTo>
                    <a:pt x="57178" y="51222"/>
                    <a:pt x="58869" y="49758"/>
                    <a:pt x="60570" y="48303"/>
                  </a:cubicBezTo>
                  <a:cubicBezTo>
                    <a:pt x="61572" y="47444"/>
                    <a:pt x="61961" y="47129"/>
                    <a:pt x="62007" y="47129"/>
                  </a:cubicBezTo>
                  <a:cubicBezTo>
                    <a:pt x="62094" y="47129"/>
                    <a:pt x="60901" y="48304"/>
                    <a:pt x="60376" y="49004"/>
                  </a:cubicBezTo>
                  <a:cubicBezTo>
                    <a:pt x="60290" y="49118"/>
                    <a:pt x="60408" y="49229"/>
                    <a:pt x="60522" y="49229"/>
                  </a:cubicBezTo>
                  <a:cubicBezTo>
                    <a:pt x="60544" y="49229"/>
                    <a:pt x="60567" y="49225"/>
                    <a:pt x="60587" y="49215"/>
                  </a:cubicBezTo>
                  <a:cubicBezTo>
                    <a:pt x="61404" y="48836"/>
                    <a:pt x="62747" y="47558"/>
                    <a:pt x="62958" y="47558"/>
                  </a:cubicBezTo>
                  <a:cubicBezTo>
                    <a:pt x="63044" y="47558"/>
                    <a:pt x="62940" y="47773"/>
                    <a:pt x="62530" y="48355"/>
                  </a:cubicBezTo>
                  <a:cubicBezTo>
                    <a:pt x="62446" y="48473"/>
                    <a:pt x="62563" y="48585"/>
                    <a:pt x="62679" y="48585"/>
                  </a:cubicBezTo>
                  <a:cubicBezTo>
                    <a:pt x="62702" y="48585"/>
                    <a:pt x="62725" y="48581"/>
                    <a:pt x="62747" y="48571"/>
                  </a:cubicBezTo>
                  <a:cubicBezTo>
                    <a:pt x="63448" y="48242"/>
                    <a:pt x="63927" y="47901"/>
                    <a:pt x="64502" y="47362"/>
                  </a:cubicBezTo>
                  <a:cubicBezTo>
                    <a:pt x="64616" y="47249"/>
                    <a:pt x="64506" y="47090"/>
                    <a:pt x="64381" y="47090"/>
                  </a:cubicBezTo>
                  <a:cubicBezTo>
                    <a:pt x="64346" y="47090"/>
                    <a:pt x="64309" y="47103"/>
                    <a:pt x="64277" y="47134"/>
                  </a:cubicBezTo>
                  <a:cubicBezTo>
                    <a:pt x="63979" y="47415"/>
                    <a:pt x="63662" y="47683"/>
                    <a:pt x="63560" y="47683"/>
                  </a:cubicBezTo>
                  <a:cubicBezTo>
                    <a:pt x="63461" y="47683"/>
                    <a:pt x="63566" y="47428"/>
                    <a:pt x="64092" y="46680"/>
                  </a:cubicBezTo>
                  <a:cubicBezTo>
                    <a:pt x="64172" y="46567"/>
                    <a:pt x="64063" y="46447"/>
                    <a:pt x="63950" y="46447"/>
                  </a:cubicBezTo>
                  <a:cubicBezTo>
                    <a:pt x="63914" y="46447"/>
                    <a:pt x="63877" y="46460"/>
                    <a:pt x="63847" y="46490"/>
                  </a:cubicBezTo>
                  <a:cubicBezTo>
                    <a:pt x="62292" y="48027"/>
                    <a:pt x="61648" y="48558"/>
                    <a:pt x="61504" y="48558"/>
                  </a:cubicBezTo>
                  <a:cubicBezTo>
                    <a:pt x="61245" y="48558"/>
                    <a:pt x="62614" y="46830"/>
                    <a:pt x="63203" y="46169"/>
                  </a:cubicBezTo>
                  <a:cubicBezTo>
                    <a:pt x="63308" y="46053"/>
                    <a:pt x="63212" y="45914"/>
                    <a:pt x="63092" y="45914"/>
                  </a:cubicBezTo>
                  <a:cubicBezTo>
                    <a:pt x="63057" y="45914"/>
                    <a:pt x="63021" y="45926"/>
                    <a:pt x="62986" y="45953"/>
                  </a:cubicBezTo>
                  <a:cubicBezTo>
                    <a:pt x="60777" y="47695"/>
                    <a:pt x="58666" y="49546"/>
                    <a:pt x="56520" y="51366"/>
                  </a:cubicBezTo>
                  <a:lnTo>
                    <a:pt x="56520" y="51366"/>
                  </a:lnTo>
                  <a:cubicBezTo>
                    <a:pt x="58680" y="49533"/>
                    <a:pt x="60566" y="47235"/>
                    <a:pt x="62660" y="45303"/>
                  </a:cubicBezTo>
                  <a:cubicBezTo>
                    <a:pt x="62773" y="45202"/>
                    <a:pt x="62670" y="45058"/>
                    <a:pt x="62551" y="45058"/>
                  </a:cubicBezTo>
                  <a:cubicBezTo>
                    <a:pt x="62518" y="45058"/>
                    <a:pt x="62484" y="45069"/>
                    <a:pt x="62452" y="45095"/>
                  </a:cubicBezTo>
                  <a:cubicBezTo>
                    <a:pt x="61777" y="45655"/>
                    <a:pt x="61153" y="46265"/>
                    <a:pt x="60535" y="46882"/>
                  </a:cubicBezTo>
                  <a:cubicBezTo>
                    <a:pt x="60368" y="47041"/>
                    <a:pt x="60180" y="47214"/>
                    <a:pt x="59958" y="47425"/>
                  </a:cubicBezTo>
                  <a:cubicBezTo>
                    <a:pt x="59196" y="48144"/>
                    <a:pt x="58465" y="48892"/>
                    <a:pt x="57746" y="49648"/>
                  </a:cubicBezTo>
                  <a:cubicBezTo>
                    <a:pt x="57325" y="50035"/>
                    <a:pt x="56900" y="50416"/>
                    <a:pt x="56447" y="50768"/>
                  </a:cubicBezTo>
                  <a:lnTo>
                    <a:pt x="56216" y="50047"/>
                  </a:lnTo>
                  <a:cubicBezTo>
                    <a:pt x="57305" y="49160"/>
                    <a:pt x="58246" y="47991"/>
                    <a:pt x="59138" y="46952"/>
                  </a:cubicBezTo>
                  <a:cubicBezTo>
                    <a:pt x="60079" y="46103"/>
                    <a:pt x="61023" y="45260"/>
                    <a:pt x="61904" y="44330"/>
                  </a:cubicBezTo>
                  <a:cubicBezTo>
                    <a:pt x="61991" y="44238"/>
                    <a:pt x="61910" y="44080"/>
                    <a:pt x="61803" y="44080"/>
                  </a:cubicBezTo>
                  <a:cubicBezTo>
                    <a:pt x="61780" y="44080"/>
                    <a:pt x="61755" y="44087"/>
                    <a:pt x="61730" y="44105"/>
                  </a:cubicBezTo>
                  <a:cubicBezTo>
                    <a:pt x="60651" y="44879"/>
                    <a:pt x="59744" y="45820"/>
                    <a:pt x="58861" y="46796"/>
                  </a:cubicBezTo>
                  <a:cubicBezTo>
                    <a:pt x="58433" y="47197"/>
                    <a:pt x="58044" y="47564"/>
                    <a:pt x="57847" y="47737"/>
                  </a:cubicBezTo>
                  <a:cubicBezTo>
                    <a:pt x="57048" y="48441"/>
                    <a:pt x="56311" y="49212"/>
                    <a:pt x="55645" y="50041"/>
                  </a:cubicBezTo>
                  <a:cubicBezTo>
                    <a:pt x="55408" y="50237"/>
                    <a:pt x="55165" y="50428"/>
                    <a:pt x="54905" y="50612"/>
                  </a:cubicBezTo>
                  <a:cubicBezTo>
                    <a:pt x="55379" y="50275"/>
                    <a:pt x="57331" y="47382"/>
                    <a:pt x="58130" y="46539"/>
                  </a:cubicBezTo>
                  <a:cubicBezTo>
                    <a:pt x="58555" y="46091"/>
                    <a:pt x="58979" y="45641"/>
                    <a:pt x="59403" y="45193"/>
                  </a:cubicBezTo>
                  <a:cubicBezTo>
                    <a:pt x="60613" y="44140"/>
                    <a:pt x="61777" y="43040"/>
                    <a:pt x="62680" y="41715"/>
                  </a:cubicBezTo>
                  <a:cubicBezTo>
                    <a:pt x="62750" y="41614"/>
                    <a:pt x="62649" y="41501"/>
                    <a:pt x="62549" y="41501"/>
                  </a:cubicBezTo>
                  <a:cubicBezTo>
                    <a:pt x="62516" y="41501"/>
                    <a:pt x="62484" y="41513"/>
                    <a:pt x="62458" y="41541"/>
                  </a:cubicBezTo>
                  <a:cubicBezTo>
                    <a:pt x="61468" y="42604"/>
                    <a:pt x="60469" y="43655"/>
                    <a:pt x="59470" y="44708"/>
                  </a:cubicBezTo>
                  <a:cubicBezTo>
                    <a:pt x="59204" y="44919"/>
                    <a:pt x="58944" y="45127"/>
                    <a:pt x="58705" y="45335"/>
                  </a:cubicBezTo>
                  <a:cubicBezTo>
                    <a:pt x="56257" y="47460"/>
                    <a:pt x="53979" y="49775"/>
                    <a:pt x="51759" y="52134"/>
                  </a:cubicBezTo>
                  <a:cubicBezTo>
                    <a:pt x="49692" y="53883"/>
                    <a:pt x="47763" y="55780"/>
                    <a:pt x="45768" y="57625"/>
                  </a:cubicBezTo>
                  <a:cubicBezTo>
                    <a:pt x="44616" y="58693"/>
                    <a:pt x="43407" y="59683"/>
                    <a:pt x="42240" y="60705"/>
                  </a:cubicBezTo>
                  <a:cubicBezTo>
                    <a:pt x="46966" y="55766"/>
                    <a:pt x="52183" y="51250"/>
                    <a:pt x="56915" y="46314"/>
                  </a:cubicBezTo>
                  <a:cubicBezTo>
                    <a:pt x="57524" y="45678"/>
                    <a:pt x="58119" y="45032"/>
                    <a:pt x="58719" y="44391"/>
                  </a:cubicBezTo>
                  <a:cubicBezTo>
                    <a:pt x="60105" y="43028"/>
                    <a:pt x="61436" y="41619"/>
                    <a:pt x="62660" y="40130"/>
                  </a:cubicBezTo>
                  <a:cubicBezTo>
                    <a:pt x="62748" y="40022"/>
                    <a:pt x="62656" y="39878"/>
                    <a:pt x="62551" y="39878"/>
                  </a:cubicBezTo>
                  <a:cubicBezTo>
                    <a:pt x="62519" y="39878"/>
                    <a:pt x="62485" y="39892"/>
                    <a:pt x="62455" y="39925"/>
                  </a:cubicBezTo>
                  <a:cubicBezTo>
                    <a:pt x="60760" y="41787"/>
                    <a:pt x="58985" y="43597"/>
                    <a:pt x="57180" y="45384"/>
                  </a:cubicBezTo>
                  <a:cubicBezTo>
                    <a:pt x="55422" y="46949"/>
                    <a:pt x="53601" y="48456"/>
                    <a:pt x="51897" y="50058"/>
                  </a:cubicBezTo>
                  <a:cubicBezTo>
                    <a:pt x="47009" y="54648"/>
                    <a:pt x="42627" y="59787"/>
                    <a:pt x="37690" y="64305"/>
                  </a:cubicBezTo>
                  <a:cubicBezTo>
                    <a:pt x="36450" y="65439"/>
                    <a:pt x="35935" y="65876"/>
                    <a:pt x="35879" y="65876"/>
                  </a:cubicBezTo>
                  <a:cubicBezTo>
                    <a:pt x="35706" y="65876"/>
                    <a:pt x="39810" y="61803"/>
                    <a:pt x="40606" y="61075"/>
                  </a:cubicBezTo>
                  <a:cubicBezTo>
                    <a:pt x="43516" y="58416"/>
                    <a:pt x="46250" y="55558"/>
                    <a:pt x="49025" y="52755"/>
                  </a:cubicBezTo>
                  <a:cubicBezTo>
                    <a:pt x="53361" y="48375"/>
                    <a:pt x="58742" y="44272"/>
                    <a:pt x="62025" y="39015"/>
                  </a:cubicBezTo>
                  <a:cubicBezTo>
                    <a:pt x="62088" y="38915"/>
                    <a:pt x="62000" y="38824"/>
                    <a:pt x="61907" y="38824"/>
                  </a:cubicBezTo>
                  <a:cubicBezTo>
                    <a:pt x="61876" y="38824"/>
                    <a:pt x="61844" y="38834"/>
                    <a:pt x="61817" y="38856"/>
                  </a:cubicBezTo>
                  <a:cubicBezTo>
                    <a:pt x="61750" y="38914"/>
                    <a:pt x="61683" y="38972"/>
                    <a:pt x="61616" y="39030"/>
                  </a:cubicBezTo>
                  <a:lnTo>
                    <a:pt x="61616" y="39030"/>
                  </a:lnTo>
                  <a:cubicBezTo>
                    <a:pt x="61689" y="38932"/>
                    <a:pt x="61588" y="38803"/>
                    <a:pt x="61474" y="38803"/>
                  </a:cubicBezTo>
                  <a:cubicBezTo>
                    <a:pt x="61440" y="38803"/>
                    <a:pt x="61404" y="38815"/>
                    <a:pt x="61372" y="38842"/>
                  </a:cubicBezTo>
                  <a:cubicBezTo>
                    <a:pt x="60122" y="39876"/>
                    <a:pt x="58895" y="40958"/>
                    <a:pt x="57680" y="42058"/>
                  </a:cubicBezTo>
                  <a:cubicBezTo>
                    <a:pt x="58838" y="40745"/>
                    <a:pt x="59917" y="39388"/>
                    <a:pt x="60856" y="37947"/>
                  </a:cubicBezTo>
                  <a:cubicBezTo>
                    <a:pt x="60922" y="37843"/>
                    <a:pt x="60828" y="37726"/>
                    <a:pt x="60723" y="37726"/>
                  </a:cubicBezTo>
                  <a:cubicBezTo>
                    <a:pt x="60700" y="37726"/>
                    <a:pt x="60676" y="37732"/>
                    <a:pt x="60653" y="37745"/>
                  </a:cubicBezTo>
                  <a:cubicBezTo>
                    <a:pt x="59608" y="38348"/>
                    <a:pt x="58685" y="39064"/>
                    <a:pt x="57824" y="39844"/>
                  </a:cubicBezTo>
                  <a:cubicBezTo>
                    <a:pt x="58638" y="38946"/>
                    <a:pt x="59432" y="38042"/>
                    <a:pt x="60192" y="37121"/>
                  </a:cubicBezTo>
                  <a:cubicBezTo>
                    <a:pt x="60294" y="36999"/>
                    <a:pt x="60201" y="36858"/>
                    <a:pt x="60080" y="36858"/>
                  </a:cubicBezTo>
                  <a:cubicBezTo>
                    <a:pt x="60044" y="36858"/>
                    <a:pt x="60006" y="36870"/>
                    <a:pt x="59969" y="36899"/>
                  </a:cubicBezTo>
                  <a:cubicBezTo>
                    <a:pt x="56467" y="39659"/>
                    <a:pt x="53188" y="42676"/>
                    <a:pt x="50009" y="45808"/>
                  </a:cubicBezTo>
                  <a:cubicBezTo>
                    <a:pt x="52977" y="42760"/>
                    <a:pt x="55971" y="39746"/>
                    <a:pt x="59216" y="37006"/>
                  </a:cubicBezTo>
                  <a:cubicBezTo>
                    <a:pt x="59338" y="36904"/>
                    <a:pt x="59220" y="36757"/>
                    <a:pt x="59092" y="36757"/>
                  </a:cubicBezTo>
                  <a:cubicBezTo>
                    <a:pt x="59072" y="36757"/>
                    <a:pt x="59051" y="36761"/>
                    <a:pt x="59031" y="36769"/>
                  </a:cubicBezTo>
                  <a:cubicBezTo>
                    <a:pt x="58685" y="36925"/>
                    <a:pt x="58350" y="37104"/>
                    <a:pt x="58029" y="37306"/>
                  </a:cubicBezTo>
                  <a:cubicBezTo>
                    <a:pt x="57740" y="37667"/>
                    <a:pt x="56828" y="38701"/>
                    <a:pt x="56398" y="39090"/>
                  </a:cubicBezTo>
                  <a:cubicBezTo>
                    <a:pt x="56049" y="39408"/>
                    <a:pt x="55722" y="39751"/>
                    <a:pt x="55382" y="40081"/>
                  </a:cubicBezTo>
                  <a:cubicBezTo>
                    <a:pt x="55748" y="39682"/>
                    <a:pt x="56124" y="39292"/>
                    <a:pt x="56488" y="38894"/>
                  </a:cubicBezTo>
                  <a:cubicBezTo>
                    <a:pt x="57189" y="38126"/>
                    <a:pt x="57613" y="37673"/>
                    <a:pt x="57859" y="37422"/>
                  </a:cubicBezTo>
                  <a:lnTo>
                    <a:pt x="57859" y="37422"/>
                  </a:lnTo>
                  <a:cubicBezTo>
                    <a:pt x="57697" y="37528"/>
                    <a:pt x="57536" y="37632"/>
                    <a:pt x="57385" y="37748"/>
                  </a:cubicBezTo>
                  <a:cubicBezTo>
                    <a:pt x="57922" y="37248"/>
                    <a:pt x="58448" y="36737"/>
                    <a:pt x="58991" y="36244"/>
                  </a:cubicBezTo>
                  <a:cubicBezTo>
                    <a:pt x="59094" y="36151"/>
                    <a:pt x="58999" y="36013"/>
                    <a:pt x="58889" y="36013"/>
                  </a:cubicBezTo>
                  <a:cubicBezTo>
                    <a:pt x="58858" y="36013"/>
                    <a:pt x="58826" y="36024"/>
                    <a:pt x="58797" y="36050"/>
                  </a:cubicBezTo>
                  <a:cubicBezTo>
                    <a:pt x="58110" y="36654"/>
                    <a:pt x="57437" y="37266"/>
                    <a:pt x="56765" y="37884"/>
                  </a:cubicBezTo>
                  <a:cubicBezTo>
                    <a:pt x="57313" y="37326"/>
                    <a:pt x="57850" y="36752"/>
                    <a:pt x="58364" y="36154"/>
                  </a:cubicBezTo>
                  <a:cubicBezTo>
                    <a:pt x="58470" y="36033"/>
                    <a:pt x="58359" y="35869"/>
                    <a:pt x="58239" y="35869"/>
                  </a:cubicBezTo>
                  <a:cubicBezTo>
                    <a:pt x="58202" y="35869"/>
                    <a:pt x="58163" y="35885"/>
                    <a:pt x="58130" y="35923"/>
                  </a:cubicBezTo>
                  <a:cubicBezTo>
                    <a:pt x="58003" y="36071"/>
                    <a:pt x="57862" y="36206"/>
                    <a:pt x="57732" y="36353"/>
                  </a:cubicBezTo>
                  <a:cubicBezTo>
                    <a:pt x="57723" y="36359"/>
                    <a:pt x="57715" y="36353"/>
                    <a:pt x="57706" y="36362"/>
                  </a:cubicBezTo>
                  <a:cubicBezTo>
                    <a:pt x="53849" y="39448"/>
                    <a:pt x="50194" y="42838"/>
                    <a:pt x="46637" y="46337"/>
                  </a:cubicBezTo>
                  <a:cubicBezTo>
                    <a:pt x="44172" y="48346"/>
                    <a:pt x="41726" y="50373"/>
                    <a:pt x="39489" y="52581"/>
                  </a:cubicBezTo>
                  <a:cubicBezTo>
                    <a:pt x="36394" y="55630"/>
                    <a:pt x="33596" y="58938"/>
                    <a:pt x="30773" y="62233"/>
                  </a:cubicBezTo>
                  <a:cubicBezTo>
                    <a:pt x="29468" y="63754"/>
                    <a:pt x="28056" y="65151"/>
                    <a:pt x="26616" y="66523"/>
                  </a:cubicBezTo>
                  <a:cubicBezTo>
                    <a:pt x="31010" y="61670"/>
                    <a:pt x="35228" y="56646"/>
                    <a:pt x="39815" y="51958"/>
                  </a:cubicBezTo>
                  <a:cubicBezTo>
                    <a:pt x="43100" y="48603"/>
                    <a:pt x="46600" y="45476"/>
                    <a:pt x="50084" y="42335"/>
                  </a:cubicBezTo>
                  <a:cubicBezTo>
                    <a:pt x="52645" y="40026"/>
                    <a:pt x="55757" y="37993"/>
                    <a:pt x="57743" y="35152"/>
                  </a:cubicBezTo>
                  <a:cubicBezTo>
                    <a:pt x="57830" y="35030"/>
                    <a:pt x="57711" y="34912"/>
                    <a:pt x="57590" y="34912"/>
                  </a:cubicBezTo>
                  <a:cubicBezTo>
                    <a:pt x="57566" y="34912"/>
                    <a:pt x="57541" y="34917"/>
                    <a:pt x="57518" y="34927"/>
                  </a:cubicBezTo>
                  <a:cubicBezTo>
                    <a:pt x="57458" y="34956"/>
                    <a:pt x="57403" y="34991"/>
                    <a:pt x="57342" y="35020"/>
                  </a:cubicBezTo>
                  <a:cubicBezTo>
                    <a:pt x="57432" y="34933"/>
                    <a:pt x="57524" y="34846"/>
                    <a:pt x="57613" y="34757"/>
                  </a:cubicBezTo>
                  <a:cubicBezTo>
                    <a:pt x="57726" y="34644"/>
                    <a:pt x="57623" y="34471"/>
                    <a:pt x="57491" y="34471"/>
                  </a:cubicBezTo>
                  <a:cubicBezTo>
                    <a:pt x="57464" y="34471"/>
                    <a:pt x="57436" y="34478"/>
                    <a:pt x="57408" y="34494"/>
                  </a:cubicBezTo>
                  <a:cubicBezTo>
                    <a:pt x="56464" y="35023"/>
                    <a:pt x="55567" y="35669"/>
                    <a:pt x="54692" y="36359"/>
                  </a:cubicBezTo>
                  <a:cubicBezTo>
                    <a:pt x="55500" y="35513"/>
                    <a:pt x="56291" y="34653"/>
                    <a:pt x="57068" y="33781"/>
                  </a:cubicBezTo>
                  <a:cubicBezTo>
                    <a:pt x="57160" y="33674"/>
                    <a:pt x="57075" y="33503"/>
                    <a:pt x="56956" y="33503"/>
                  </a:cubicBezTo>
                  <a:cubicBezTo>
                    <a:pt x="56930" y="33503"/>
                    <a:pt x="56902" y="33511"/>
                    <a:pt x="56874" y="33530"/>
                  </a:cubicBezTo>
                  <a:cubicBezTo>
                    <a:pt x="55552" y="34431"/>
                    <a:pt x="54276" y="35392"/>
                    <a:pt x="53014" y="36377"/>
                  </a:cubicBezTo>
                  <a:cubicBezTo>
                    <a:pt x="54187" y="35178"/>
                    <a:pt x="55336" y="33966"/>
                    <a:pt x="56424" y="32707"/>
                  </a:cubicBezTo>
                  <a:cubicBezTo>
                    <a:pt x="56530" y="32586"/>
                    <a:pt x="56423" y="32422"/>
                    <a:pt x="56301" y="32422"/>
                  </a:cubicBezTo>
                  <a:cubicBezTo>
                    <a:pt x="56263" y="32422"/>
                    <a:pt x="56225" y="32437"/>
                    <a:pt x="56190" y="32473"/>
                  </a:cubicBezTo>
                  <a:cubicBezTo>
                    <a:pt x="50026" y="39009"/>
                    <a:pt x="42676" y="44275"/>
                    <a:pt x="36336" y="50641"/>
                  </a:cubicBezTo>
                  <a:cubicBezTo>
                    <a:pt x="33218" y="53768"/>
                    <a:pt x="30227" y="57001"/>
                    <a:pt x="27011" y="60030"/>
                  </a:cubicBezTo>
                  <a:cubicBezTo>
                    <a:pt x="27825" y="59071"/>
                    <a:pt x="28631" y="58145"/>
                    <a:pt x="29436" y="57302"/>
                  </a:cubicBezTo>
                  <a:cubicBezTo>
                    <a:pt x="29993" y="56724"/>
                    <a:pt x="30533" y="56127"/>
                    <a:pt x="31082" y="55540"/>
                  </a:cubicBezTo>
                  <a:cubicBezTo>
                    <a:pt x="32840" y="53745"/>
                    <a:pt x="34604" y="51961"/>
                    <a:pt x="36417" y="50246"/>
                  </a:cubicBezTo>
                  <a:cubicBezTo>
                    <a:pt x="40055" y="46802"/>
                    <a:pt x="43845" y="43528"/>
                    <a:pt x="47434" y="40031"/>
                  </a:cubicBezTo>
                  <a:cubicBezTo>
                    <a:pt x="50249" y="37289"/>
                    <a:pt x="53736" y="34907"/>
                    <a:pt x="55896" y="31587"/>
                  </a:cubicBezTo>
                  <a:cubicBezTo>
                    <a:pt x="55959" y="31491"/>
                    <a:pt x="55867" y="31364"/>
                    <a:pt x="55766" y="31364"/>
                  </a:cubicBezTo>
                  <a:cubicBezTo>
                    <a:pt x="55742" y="31364"/>
                    <a:pt x="55717" y="31371"/>
                    <a:pt x="55694" y="31388"/>
                  </a:cubicBezTo>
                  <a:cubicBezTo>
                    <a:pt x="55012" y="31870"/>
                    <a:pt x="54340" y="32361"/>
                    <a:pt x="53678" y="32863"/>
                  </a:cubicBezTo>
                  <a:cubicBezTo>
                    <a:pt x="54071" y="32410"/>
                    <a:pt x="54464" y="31959"/>
                    <a:pt x="54822" y="31483"/>
                  </a:cubicBezTo>
                  <a:cubicBezTo>
                    <a:pt x="54900" y="31376"/>
                    <a:pt x="54790" y="31257"/>
                    <a:pt x="54682" y="31257"/>
                  </a:cubicBezTo>
                  <a:cubicBezTo>
                    <a:pt x="54648" y="31257"/>
                    <a:pt x="54613" y="31270"/>
                    <a:pt x="54585" y="31298"/>
                  </a:cubicBezTo>
                  <a:cubicBezTo>
                    <a:pt x="53228" y="32698"/>
                    <a:pt x="51845" y="34070"/>
                    <a:pt x="50459" y="35438"/>
                  </a:cubicBezTo>
                  <a:cubicBezTo>
                    <a:pt x="48696" y="36914"/>
                    <a:pt x="46986" y="38447"/>
                    <a:pt x="45335" y="40034"/>
                  </a:cubicBezTo>
                  <a:cubicBezTo>
                    <a:pt x="44097" y="41033"/>
                    <a:pt x="42852" y="42026"/>
                    <a:pt x="41614" y="43028"/>
                  </a:cubicBezTo>
                  <a:cubicBezTo>
                    <a:pt x="45595" y="39385"/>
                    <a:pt x="49651" y="35814"/>
                    <a:pt x="53508" y="32052"/>
                  </a:cubicBezTo>
                  <a:cubicBezTo>
                    <a:pt x="53616" y="31946"/>
                    <a:pt x="53511" y="31792"/>
                    <a:pt x="53392" y="31792"/>
                  </a:cubicBezTo>
                  <a:cubicBezTo>
                    <a:pt x="53358" y="31792"/>
                    <a:pt x="53323" y="31805"/>
                    <a:pt x="53292" y="31835"/>
                  </a:cubicBezTo>
                  <a:cubicBezTo>
                    <a:pt x="52310" y="32785"/>
                    <a:pt x="51323" y="33729"/>
                    <a:pt x="50332" y="34665"/>
                  </a:cubicBezTo>
                  <a:cubicBezTo>
                    <a:pt x="50933" y="34032"/>
                    <a:pt x="51499" y="33368"/>
                    <a:pt x="52027" y="32673"/>
                  </a:cubicBezTo>
                  <a:cubicBezTo>
                    <a:pt x="52107" y="32567"/>
                    <a:pt x="51996" y="32429"/>
                    <a:pt x="51884" y="32429"/>
                  </a:cubicBezTo>
                  <a:cubicBezTo>
                    <a:pt x="51858" y="32429"/>
                    <a:pt x="51832" y="32436"/>
                    <a:pt x="51808" y="32453"/>
                  </a:cubicBezTo>
                  <a:cubicBezTo>
                    <a:pt x="51378" y="32745"/>
                    <a:pt x="50950" y="33036"/>
                    <a:pt x="50526" y="33331"/>
                  </a:cubicBezTo>
                  <a:cubicBezTo>
                    <a:pt x="51106" y="32618"/>
                    <a:pt x="51675" y="31893"/>
                    <a:pt x="52229" y="31154"/>
                  </a:cubicBezTo>
                  <a:cubicBezTo>
                    <a:pt x="52308" y="31046"/>
                    <a:pt x="52204" y="30949"/>
                    <a:pt x="52097" y="30949"/>
                  </a:cubicBezTo>
                  <a:cubicBezTo>
                    <a:pt x="52063" y="30949"/>
                    <a:pt x="52030" y="30959"/>
                    <a:pt x="52001" y="30981"/>
                  </a:cubicBezTo>
                  <a:cubicBezTo>
                    <a:pt x="50765" y="31974"/>
                    <a:pt x="49631" y="33056"/>
                    <a:pt x="48505" y="34171"/>
                  </a:cubicBezTo>
                  <a:cubicBezTo>
                    <a:pt x="47824" y="34844"/>
                    <a:pt x="47137" y="35508"/>
                    <a:pt x="46435" y="36157"/>
                  </a:cubicBezTo>
                  <a:cubicBezTo>
                    <a:pt x="46281" y="36298"/>
                    <a:pt x="45080" y="37457"/>
                    <a:pt x="45008" y="37457"/>
                  </a:cubicBezTo>
                  <a:cubicBezTo>
                    <a:pt x="44980" y="37457"/>
                    <a:pt x="45125" y="37280"/>
                    <a:pt x="45572" y="36795"/>
                  </a:cubicBezTo>
                  <a:cubicBezTo>
                    <a:pt x="47578" y="34621"/>
                    <a:pt x="50009" y="32981"/>
                    <a:pt x="51707" y="30519"/>
                  </a:cubicBezTo>
                  <a:cubicBezTo>
                    <a:pt x="51782" y="30408"/>
                    <a:pt x="51675" y="30267"/>
                    <a:pt x="51559" y="30267"/>
                  </a:cubicBezTo>
                  <a:cubicBezTo>
                    <a:pt x="51533" y="30267"/>
                    <a:pt x="51507" y="30274"/>
                    <a:pt x="51481" y="30291"/>
                  </a:cubicBezTo>
                  <a:cubicBezTo>
                    <a:pt x="49365" y="31714"/>
                    <a:pt x="47512" y="33412"/>
                    <a:pt x="45667" y="35167"/>
                  </a:cubicBezTo>
                  <a:cubicBezTo>
                    <a:pt x="47119" y="33784"/>
                    <a:pt x="48958" y="31974"/>
                    <a:pt x="50555" y="30230"/>
                  </a:cubicBezTo>
                  <a:cubicBezTo>
                    <a:pt x="50586" y="30198"/>
                    <a:pt x="50618" y="30169"/>
                    <a:pt x="50650" y="30138"/>
                  </a:cubicBezTo>
                  <a:cubicBezTo>
                    <a:pt x="50647" y="30138"/>
                    <a:pt x="50644" y="30138"/>
                    <a:pt x="50641" y="30135"/>
                  </a:cubicBezTo>
                  <a:cubicBezTo>
                    <a:pt x="50843" y="29913"/>
                    <a:pt x="51057" y="29687"/>
                    <a:pt x="51248" y="29471"/>
                  </a:cubicBezTo>
                  <a:cubicBezTo>
                    <a:pt x="51353" y="29352"/>
                    <a:pt x="51246" y="29189"/>
                    <a:pt x="51126" y="29189"/>
                  </a:cubicBezTo>
                  <a:cubicBezTo>
                    <a:pt x="51089" y="29189"/>
                    <a:pt x="51050" y="29205"/>
                    <a:pt x="51017" y="29243"/>
                  </a:cubicBezTo>
                  <a:cubicBezTo>
                    <a:pt x="50783" y="29505"/>
                    <a:pt x="50532" y="29751"/>
                    <a:pt x="50286" y="30002"/>
                  </a:cubicBezTo>
                  <a:cubicBezTo>
                    <a:pt x="50084" y="30002"/>
                    <a:pt x="49914" y="30178"/>
                    <a:pt x="49772" y="30516"/>
                  </a:cubicBezTo>
                  <a:cubicBezTo>
                    <a:pt x="48670" y="31573"/>
                    <a:pt x="47483" y="32531"/>
                    <a:pt x="46276" y="33490"/>
                  </a:cubicBezTo>
                  <a:cubicBezTo>
                    <a:pt x="45869" y="33813"/>
                    <a:pt x="45683" y="33942"/>
                    <a:pt x="45644" y="33942"/>
                  </a:cubicBezTo>
                  <a:cubicBezTo>
                    <a:pt x="45501" y="33942"/>
                    <a:pt x="47372" y="32183"/>
                    <a:pt x="47622" y="31922"/>
                  </a:cubicBezTo>
                  <a:cubicBezTo>
                    <a:pt x="48528" y="30981"/>
                    <a:pt x="49475" y="30083"/>
                    <a:pt x="50384" y="29145"/>
                  </a:cubicBezTo>
                  <a:cubicBezTo>
                    <a:pt x="50484" y="29040"/>
                    <a:pt x="50393" y="28870"/>
                    <a:pt x="50272" y="28870"/>
                  </a:cubicBezTo>
                  <a:cubicBezTo>
                    <a:pt x="50246" y="28870"/>
                    <a:pt x="50218" y="28878"/>
                    <a:pt x="50191" y="28896"/>
                  </a:cubicBezTo>
                  <a:cubicBezTo>
                    <a:pt x="48823" y="29809"/>
                    <a:pt x="47633" y="30859"/>
                    <a:pt x="46423" y="31971"/>
                  </a:cubicBezTo>
                  <a:cubicBezTo>
                    <a:pt x="45907" y="32446"/>
                    <a:pt x="45704" y="32622"/>
                    <a:pt x="45687" y="32622"/>
                  </a:cubicBezTo>
                  <a:cubicBezTo>
                    <a:pt x="45641" y="32622"/>
                    <a:pt x="46859" y="31423"/>
                    <a:pt x="47024" y="31252"/>
                  </a:cubicBezTo>
                  <a:cubicBezTo>
                    <a:pt x="47902" y="30348"/>
                    <a:pt x="48915" y="29560"/>
                    <a:pt x="49847" y="28717"/>
                  </a:cubicBezTo>
                  <a:cubicBezTo>
                    <a:pt x="49963" y="28614"/>
                    <a:pt x="49858" y="28437"/>
                    <a:pt x="49728" y="28437"/>
                  </a:cubicBezTo>
                  <a:cubicBezTo>
                    <a:pt x="49702" y="28437"/>
                    <a:pt x="49675" y="28444"/>
                    <a:pt x="49648" y="28460"/>
                  </a:cubicBezTo>
                  <a:cubicBezTo>
                    <a:pt x="48245" y="29344"/>
                    <a:pt x="46986" y="30366"/>
                    <a:pt x="45699" y="31411"/>
                  </a:cubicBezTo>
                  <a:cubicBezTo>
                    <a:pt x="46305" y="30917"/>
                    <a:pt x="47928" y="29093"/>
                    <a:pt x="48880" y="28180"/>
                  </a:cubicBezTo>
                  <a:cubicBezTo>
                    <a:pt x="48990" y="28073"/>
                    <a:pt x="48889" y="27895"/>
                    <a:pt x="48761" y="27895"/>
                  </a:cubicBezTo>
                  <a:cubicBezTo>
                    <a:pt x="48734" y="27895"/>
                    <a:pt x="48706" y="27902"/>
                    <a:pt x="48678" y="27921"/>
                  </a:cubicBezTo>
                  <a:cubicBezTo>
                    <a:pt x="47590" y="28631"/>
                    <a:pt x="46617" y="29416"/>
                    <a:pt x="45635" y="30268"/>
                  </a:cubicBezTo>
                  <a:cubicBezTo>
                    <a:pt x="45124" y="30712"/>
                    <a:pt x="44917" y="30878"/>
                    <a:pt x="44892" y="30878"/>
                  </a:cubicBezTo>
                  <a:cubicBezTo>
                    <a:pt x="44823" y="30878"/>
                    <a:pt x="46059" y="29688"/>
                    <a:pt x="46227" y="29503"/>
                  </a:cubicBezTo>
                  <a:cubicBezTo>
                    <a:pt x="46871" y="28789"/>
                    <a:pt x="47572" y="28123"/>
                    <a:pt x="48234" y="27427"/>
                  </a:cubicBezTo>
                  <a:cubicBezTo>
                    <a:pt x="48338" y="27318"/>
                    <a:pt x="48242" y="27134"/>
                    <a:pt x="48117" y="27134"/>
                  </a:cubicBezTo>
                  <a:cubicBezTo>
                    <a:pt x="48090" y="27134"/>
                    <a:pt x="48060" y="27143"/>
                    <a:pt x="48031" y="27164"/>
                  </a:cubicBezTo>
                  <a:cubicBezTo>
                    <a:pt x="47284" y="27707"/>
                    <a:pt x="46623" y="28278"/>
                    <a:pt x="45950" y="28914"/>
                  </a:cubicBezTo>
                  <a:cubicBezTo>
                    <a:pt x="45459" y="29378"/>
                    <a:pt x="45245" y="29556"/>
                    <a:pt x="45207" y="29556"/>
                  </a:cubicBezTo>
                  <a:cubicBezTo>
                    <a:pt x="45095" y="29556"/>
                    <a:pt x="46504" y="28010"/>
                    <a:pt x="46833" y="27643"/>
                  </a:cubicBezTo>
                  <a:cubicBezTo>
                    <a:pt x="46948" y="27516"/>
                    <a:pt x="46841" y="27364"/>
                    <a:pt x="46711" y="27364"/>
                  </a:cubicBezTo>
                  <a:cubicBezTo>
                    <a:pt x="46673" y="27364"/>
                    <a:pt x="46634" y="27377"/>
                    <a:pt x="46597" y="27407"/>
                  </a:cubicBezTo>
                  <a:cubicBezTo>
                    <a:pt x="45816" y="28027"/>
                    <a:pt x="45098" y="28690"/>
                    <a:pt x="44366" y="29364"/>
                  </a:cubicBezTo>
                  <a:lnTo>
                    <a:pt x="44366" y="29364"/>
                  </a:lnTo>
                  <a:cubicBezTo>
                    <a:pt x="45005" y="28774"/>
                    <a:pt x="45559" y="28041"/>
                    <a:pt x="46184" y="27427"/>
                  </a:cubicBezTo>
                  <a:cubicBezTo>
                    <a:pt x="46302" y="27311"/>
                    <a:pt x="46189" y="27145"/>
                    <a:pt x="46061" y="27145"/>
                  </a:cubicBezTo>
                  <a:cubicBezTo>
                    <a:pt x="46024" y="27145"/>
                    <a:pt x="45985" y="27159"/>
                    <a:pt x="45950" y="27193"/>
                  </a:cubicBezTo>
                  <a:cubicBezTo>
                    <a:pt x="45052" y="28076"/>
                    <a:pt x="44189" y="28934"/>
                    <a:pt x="43554" y="30028"/>
                  </a:cubicBezTo>
                  <a:cubicBezTo>
                    <a:pt x="43476" y="30160"/>
                    <a:pt x="43581" y="30271"/>
                    <a:pt x="43698" y="30271"/>
                  </a:cubicBezTo>
                  <a:cubicBezTo>
                    <a:pt x="43738" y="30271"/>
                    <a:pt x="43778" y="30258"/>
                    <a:pt x="43814" y="30230"/>
                  </a:cubicBezTo>
                  <a:cubicBezTo>
                    <a:pt x="44229" y="29895"/>
                    <a:pt x="44622" y="29534"/>
                    <a:pt x="44994" y="29150"/>
                  </a:cubicBezTo>
                  <a:lnTo>
                    <a:pt x="44994" y="29150"/>
                  </a:lnTo>
                  <a:cubicBezTo>
                    <a:pt x="44576" y="29609"/>
                    <a:pt x="44186" y="30083"/>
                    <a:pt x="43877" y="30675"/>
                  </a:cubicBezTo>
                  <a:cubicBezTo>
                    <a:pt x="43819" y="30783"/>
                    <a:pt x="43908" y="30933"/>
                    <a:pt x="44020" y="30933"/>
                  </a:cubicBezTo>
                  <a:cubicBezTo>
                    <a:pt x="44047" y="30933"/>
                    <a:pt x="44077" y="30924"/>
                    <a:pt x="44105" y="30903"/>
                  </a:cubicBezTo>
                  <a:cubicBezTo>
                    <a:pt x="45095" y="30183"/>
                    <a:pt x="45921" y="29362"/>
                    <a:pt x="46748" y="28501"/>
                  </a:cubicBezTo>
                  <a:lnTo>
                    <a:pt x="46748" y="28501"/>
                  </a:lnTo>
                  <a:cubicBezTo>
                    <a:pt x="45832" y="29463"/>
                    <a:pt x="44950" y="30418"/>
                    <a:pt x="44200" y="31535"/>
                  </a:cubicBezTo>
                  <a:cubicBezTo>
                    <a:pt x="44115" y="31662"/>
                    <a:pt x="44231" y="31781"/>
                    <a:pt x="44352" y="31781"/>
                  </a:cubicBezTo>
                  <a:cubicBezTo>
                    <a:pt x="44391" y="31781"/>
                    <a:pt x="44430" y="31769"/>
                    <a:pt x="44463" y="31740"/>
                  </a:cubicBezTo>
                  <a:cubicBezTo>
                    <a:pt x="45084" y="31200"/>
                    <a:pt x="45702" y="30657"/>
                    <a:pt x="46320" y="30115"/>
                  </a:cubicBezTo>
                  <a:lnTo>
                    <a:pt x="46320" y="30115"/>
                  </a:lnTo>
                  <a:cubicBezTo>
                    <a:pt x="45514" y="30888"/>
                    <a:pt x="44761" y="31691"/>
                    <a:pt x="44094" y="32615"/>
                  </a:cubicBezTo>
                  <a:cubicBezTo>
                    <a:pt x="44016" y="32723"/>
                    <a:pt x="44126" y="32865"/>
                    <a:pt x="44241" y="32865"/>
                  </a:cubicBezTo>
                  <a:cubicBezTo>
                    <a:pt x="44267" y="32865"/>
                    <a:pt x="44294" y="32857"/>
                    <a:pt x="44319" y="32840"/>
                  </a:cubicBezTo>
                  <a:cubicBezTo>
                    <a:pt x="45915" y="31709"/>
                    <a:pt x="47565" y="30342"/>
                    <a:pt x="48891" y="29143"/>
                  </a:cubicBezTo>
                  <a:lnTo>
                    <a:pt x="48891" y="29143"/>
                  </a:lnTo>
                  <a:cubicBezTo>
                    <a:pt x="47453" y="30442"/>
                    <a:pt x="46062" y="31653"/>
                    <a:pt x="44960" y="33261"/>
                  </a:cubicBezTo>
                  <a:cubicBezTo>
                    <a:pt x="44877" y="33384"/>
                    <a:pt x="44989" y="33496"/>
                    <a:pt x="45104" y="33496"/>
                  </a:cubicBezTo>
                  <a:cubicBezTo>
                    <a:pt x="45142" y="33496"/>
                    <a:pt x="45179" y="33484"/>
                    <a:pt x="45211" y="33458"/>
                  </a:cubicBezTo>
                  <a:cubicBezTo>
                    <a:pt x="45944" y="32837"/>
                    <a:pt x="46654" y="32193"/>
                    <a:pt x="47362" y="31544"/>
                  </a:cubicBezTo>
                  <a:cubicBezTo>
                    <a:pt x="47764" y="31171"/>
                    <a:pt x="49411" y="29619"/>
                    <a:pt x="49457" y="29619"/>
                  </a:cubicBezTo>
                  <a:cubicBezTo>
                    <a:pt x="49473" y="29619"/>
                    <a:pt x="49288" y="29815"/>
                    <a:pt x="48773" y="30328"/>
                  </a:cubicBezTo>
                  <a:cubicBezTo>
                    <a:pt x="47382" y="31714"/>
                    <a:pt x="46025" y="33085"/>
                    <a:pt x="44850" y="34662"/>
                  </a:cubicBezTo>
                  <a:cubicBezTo>
                    <a:pt x="44760" y="34783"/>
                    <a:pt x="44879" y="34897"/>
                    <a:pt x="45000" y="34897"/>
                  </a:cubicBezTo>
                  <a:cubicBezTo>
                    <a:pt x="45038" y="34897"/>
                    <a:pt x="45075" y="34886"/>
                    <a:pt x="45107" y="34861"/>
                  </a:cubicBezTo>
                  <a:cubicBezTo>
                    <a:pt x="46037" y="34093"/>
                    <a:pt x="46986" y="33351"/>
                    <a:pt x="47916" y="32586"/>
                  </a:cubicBezTo>
                  <a:lnTo>
                    <a:pt x="47916" y="32586"/>
                  </a:lnTo>
                  <a:cubicBezTo>
                    <a:pt x="46908" y="33640"/>
                    <a:pt x="45921" y="34699"/>
                    <a:pt x="44986" y="35816"/>
                  </a:cubicBezTo>
                  <a:cubicBezTo>
                    <a:pt x="44884" y="35938"/>
                    <a:pt x="44982" y="36094"/>
                    <a:pt x="45102" y="36094"/>
                  </a:cubicBezTo>
                  <a:cubicBezTo>
                    <a:pt x="45139" y="36094"/>
                    <a:pt x="45178" y="36079"/>
                    <a:pt x="45214" y="36045"/>
                  </a:cubicBezTo>
                  <a:cubicBezTo>
                    <a:pt x="46126" y="35176"/>
                    <a:pt x="47041" y="34304"/>
                    <a:pt x="47971" y="33452"/>
                  </a:cubicBezTo>
                  <a:cubicBezTo>
                    <a:pt x="48439" y="33028"/>
                    <a:pt x="48915" y="32615"/>
                    <a:pt x="49403" y="32213"/>
                  </a:cubicBezTo>
                  <a:cubicBezTo>
                    <a:pt x="50483" y="31302"/>
                    <a:pt x="50910" y="30988"/>
                    <a:pt x="50989" y="30988"/>
                  </a:cubicBezTo>
                  <a:cubicBezTo>
                    <a:pt x="51124" y="30988"/>
                    <a:pt x="50211" y="31932"/>
                    <a:pt x="49836" y="32346"/>
                  </a:cubicBezTo>
                  <a:cubicBezTo>
                    <a:pt x="48072" y="34301"/>
                    <a:pt x="45907" y="35816"/>
                    <a:pt x="44238" y="37872"/>
                  </a:cubicBezTo>
                  <a:cubicBezTo>
                    <a:pt x="44158" y="37971"/>
                    <a:pt x="44230" y="38136"/>
                    <a:pt x="44341" y="38136"/>
                  </a:cubicBezTo>
                  <a:cubicBezTo>
                    <a:pt x="44366" y="38136"/>
                    <a:pt x="44392" y="38128"/>
                    <a:pt x="44420" y="38109"/>
                  </a:cubicBezTo>
                  <a:cubicBezTo>
                    <a:pt x="44847" y="37806"/>
                    <a:pt x="45246" y="37471"/>
                    <a:pt x="45647" y="37144"/>
                  </a:cubicBezTo>
                  <a:lnTo>
                    <a:pt x="45647" y="37144"/>
                  </a:lnTo>
                  <a:cubicBezTo>
                    <a:pt x="44544" y="38158"/>
                    <a:pt x="43513" y="39258"/>
                    <a:pt x="42592" y="40488"/>
                  </a:cubicBezTo>
                  <a:cubicBezTo>
                    <a:pt x="42517" y="40588"/>
                    <a:pt x="42623" y="40722"/>
                    <a:pt x="42732" y="40722"/>
                  </a:cubicBezTo>
                  <a:cubicBezTo>
                    <a:pt x="42757" y="40722"/>
                    <a:pt x="42783" y="40715"/>
                    <a:pt x="42806" y="40698"/>
                  </a:cubicBezTo>
                  <a:cubicBezTo>
                    <a:pt x="42919" y="40620"/>
                    <a:pt x="43028" y="40534"/>
                    <a:pt x="43141" y="40453"/>
                  </a:cubicBezTo>
                  <a:lnTo>
                    <a:pt x="43141" y="40453"/>
                  </a:lnTo>
                  <a:cubicBezTo>
                    <a:pt x="42858" y="40846"/>
                    <a:pt x="42604" y="41261"/>
                    <a:pt x="42413" y="41723"/>
                  </a:cubicBezTo>
                  <a:cubicBezTo>
                    <a:pt x="42386" y="41793"/>
                    <a:pt x="42457" y="41850"/>
                    <a:pt x="42521" y="41850"/>
                  </a:cubicBezTo>
                  <a:cubicBezTo>
                    <a:pt x="42553" y="41850"/>
                    <a:pt x="42583" y="41836"/>
                    <a:pt x="42598" y="41801"/>
                  </a:cubicBezTo>
                  <a:cubicBezTo>
                    <a:pt x="42924" y="41056"/>
                    <a:pt x="43404" y="40421"/>
                    <a:pt x="43961" y="39852"/>
                  </a:cubicBezTo>
                  <a:cubicBezTo>
                    <a:pt x="44633" y="39339"/>
                    <a:pt x="45280" y="38796"/>
                    <a:pt x="45907" y="38233"/>
                  </a:cubicBezTo>
                  <a:cubicBezTo>
                    <a:pt x="46481" y="37823"/>
                    <a:pt x="47064" y="37433"/>
                    <a:pt x="47619" y="37041"/>
                  </a:cubicBezTo>
                  <a:cubicBezTo>
                    <a:pt x="47982" y="36784"/>
                    <a:pt x="48329" y="36509"/>
                    <a:pt x="48667" y="36229"/>
                  </a:cubicBezTo>
                  <a:lnTo>
                    <a:pt x="48667" y="36229"/>
                  </a:lnTo>
                  <a:cubicBezTo>
                    <a:pt x="45707" y="39007"/>
                    <a:pt x="42725" y="41758"/>
                    <a:pt x="39766" y="44532"/>
                  </a:cubicBezTo>
                  <a:cubicBezTo>
                    <a:pt x="37647" y="46285"/>
                    <a:pt x="35571" y="48089"/>
                    <a:pt x="33648" y="50064"/>
                  </a:cubicBezTo>
                  <a:cubicBezTo>
                    <a:pt x="32159" y="51594"/>
                    <a:pt x="30721" y="53179"/>
                    <a:pt x="29303" y="54778"/>
                  </a:cubicBezTo>
                  <a:cubicBezTo>
                    <a:pt x="28729" y="55373"/>
                    <a:pt x="28154" y="55965"/>
                    <a:pt x="27589" y="56568"/>
                  </a:cubicBezTo>
                  <a:cubicBezTo>
                    <a:pt x="25397" y="58907"/>
                    <a:pt x="23163" y="61199"/>
                    <a:pt x="20836" y="63408"/>
                  </a:cubicBezTo>
                  <a:cubicBezTo>
                    <a:pt x="19685" y="64495"/>
                    <a:pt x="18475" y="65510"/>
                    <a:pt x="17255" y="66520"/>
                  </a:cubicBezTo>
                  <a:lnTo>
                    <a:pt x="17255" y="66520"/>
                  </a:lnTo>
                  <a:cubicBezTo>
                    <a:pt x="18013" y="65891"/>
                    <a:pt x="18747" y="65017"/>
                    <a:pt x="19439" y="64233"/>
                  </a:cubicBezTo>
                  <a:cubicBezTo>
                    <a:pt x="22248" y="61727"/>
                    <a:pt x="24733" y="58783"/>
                    <a:pt x="27375" y="56164"/>
                  </a:cubicBezTo>
                  <a:cubicBezTo>
                    <a:pt x="29797" y="53765"/>
                    <a:pt x="32237" y="51383"/>
                    <a:pt x="34650" y="48978"/>
                  </a:cubicBezTo>
                  <a:cubicBezTo>
                    <a:pt x="36738" y="46900"/>
                    <a:pt x="39518" y="44498"/>
                    <a:pt x="40805" y="41824"/>
                  </a:cubicBezTo>
                  <a:cubicBezTo>
                    <a:pt x="40851" y="41730"/>
                    <a:pt x="40778" y="41597"/>
                    <a:pt x="40680" y="41597"/>
                  </a:cubicBezTo>
                  <a:cubicBezTo>
                    <a:pt x="40656" y="41597"/>
                    <a:pt x="40629" y="41605"/>
                    <a:pt x="40603" y="41625"/>
                  </a:cubicBezTo>
                  <a:cubicBezTo>
                    <a:pt x="40000" y="42064"/>
                    <a:pt x="39417" y="42523"/>
                    <a:pt x="38845" y="42988"/>
                  </a:cubicBezTo>
                  <a:cubicBezTo>
                    <a:pt x="39376" y="42367"/>
                    <a:pt x="39893" y="41732"/>
                    <a:pt x="40384" y="41079"/>
                  </a:cubicBezTo>
                  <a:cubicBezTo>
                    <a:pt x="40464" y="40974"/>
                    <a:pt x="40354" y="40833"/>
                    <a:pt x="40240" y="40833"/>
                  </a:cubicBezTo>
                  <a:cubicBezTo>
                    <a:pt x="40215" y="40833"/>
                    <a:pt x="40188" y="40841"/>
                    <a:pt x="40164" y="40857"/>
                  </a:cubicBezTo>
                  <a:cubicBezTo>
                    <a:pt x="38663" y="41914"/>
                    <a:pt x="37234" y="43077"/>
                    <a:pt x="35843" y="44293"/>
                  </a:cubicBezTo>
                  <a:cubicBezTo>
                    <a:pt x="37280" y="42624"/>
                    <a:pt x="38715" y="40952"/>
                    <a:pt x="40150" y="39284"/>
                  </a:cubicBezTo>
                  <a:cubicBezTo>
                    <a:pt x="40259" y="39161"/>
                    <a:pt x="40151" y="39000"/>
                    <a:pt x="40025" y="39000"/>
                  </a:cubicBezTo>
                  <a:cubicBezTo>
                    <a:pt x="39987" y="39000"/>
                    <a:pt x="39949" y="39014"/>
                    <a:pt x="39913" y="39047"/>
                  </a:cubicBezTo>
                  <a:cubicBezTo>
                    <a:pt x="38288" y="40476"/>
                    <a:pt x="36683" y="41986"/>
                    <a:pt x="35092" y="43542"/>
                  </a:cubicBezTo>
                  <a:cubicBezTo>
                    <a:pt x="36714" y="41850"/>
                    <a:pt x="38239" y="40086"/>
                    <a:pt x="39515" y="38164"/>
                  </a:cubicBezTo>
                  <a:cubicBezTo>
                    <a:pt x="39588" y="38051"/>
                    <a:pt x="39487" y="37942"/>
                    <a:pt x="39380" y="37942"/>
                  </a:cubicBezTo>
                  <a:cubicBezTo>
                    <a:pt x="39344" y="37942"/>
                    <a:pt x="39308" y="37954"/>
                    <a:pt x="39278" y="37982"/>
                  </a:cubicBezTo>
                  <a:cubicBezTo>
                    <a:pt x="35020" y="41891"/>
                    <a:pt x="31111" y="46262"/>
                    <a:pt x="27101" y="50425"/>
                  </a:cubicBezTo>
                  <a:cubicBezTo>
                    <a:pt x="22935" y="54749"/>
                    <a:pt x="18529" y="58696"/>
                    <a:pt x="14213" y="62862"/>
                  </a:cubicBezTo>
                  <a:cubicBezTo>
                    <a:pt x="22704" y="54666"/>
                    <a:pt x="31469" y="45984"/>
                    <a:pt x="39379" y="37113"/>
                  </a:cubicBezTo>
                  <a:cubicBezTo>
                    <a:pt x="39483" y="37006"/>
                    <a:pt x="39387" y="36863"/>
                    <a:pt x="39275" y="36863"/>
                  </a:cubicBezTo>
                  <a:cubicBezTo>
                    <a:pt x="39241" y="36863"/>
                    <a:pt x="39206" y="36876"/>
                    <a:pt x="39174" y="36908"/>
                  </a:cubicBezTo>
                  <a:cubicBezTo>
                    <a:pt x="34743" y="40693"/>
                    <a:pt x="30785" y="45113"/>
                    <a:pt x="26780" y="49466"/>
                  </a:cubicBezTo>
                  <a:cubicBezTo>
                    <a:pt x="24863" y="51372"/>
                    <a:pt x="23024" y="53349"/>
                    <a:pt x="21197" y="55335"/>
                  </a:cubicBezTo>
                  <a:cubicBezTo>
                    <a:pt x="18775" y="57749"/>
                    <a:pt x="16263" y="60036"/>
                    <a:pt x="13546" y="62048"/>
                  </a:cubicBezTo>
                  <a:cubicBezTo>
                    <a:pt x="14600" y="61265"/>
                    <a:pt x="15567" y="60333"/>
                    <a:pt x="16482" y="59322"/>
                  </a:cubicBezTo>
                  <a:cubicBezTo>
                    <a:pt x="18887" y="57356"/>
                    <a:pt x="21012" y="54799"/>
                    <a:pt x="22871" y="52882"/>
                  </a:cubicBezTo>
                  <a:cubicBezTo>
                    <a:pt x="28256" y="47324"/>
                    <a:pt x="33530" y="41671"/>
                    <a:pt x="38943" y="36137"/>
                  </a:cubicBezTo>
                  <a:cubicBezTo>
                    <a:pt x="39034" y="36044"/>
                    <a:pt x="38953" y="35897"/>
                    <a:pt x="38843" y="35897"/>
                  </a:cubicBezTo>
                  <a:cubicBezTo>
                    <a:pt x="38820" y="35897"/>
                    <a:pt x="38797" y="35903"/>
                    <a:pt x="38773" y="35918"/>
                  </a:cubicBezTo>
                  <a:cubicBezTo>
                    <a:pt x="37863" y="36457"/>
                    <a:pt x="37003" y="37067"/>
                    <a:pt x="36163" y="37702"/>
                  </a:cubicBezTo>
                  <a:cubicBezTo>
                    <a:pt x="37078" y="36847"/>
                    <a:pt x="37979" y="35975"/>
                    <a:pt x="38836" y="35057"/>
                  </a:cubicBezTo>
                  <a:cubicBezTo>
                    <a:pt x="38916" y="34972"/>
                    <a:pt x="38856" y="34819"/>
                    <a:pt x="38744" y="34819"/>
                  </a:cubicBezTo>
                  <a:cubicBezTo>
                    <a:pt x="38730" y="34819"/>
                    <a:pt x="38716" y="34821"/>
                    <a:pt x="38701" y="34826"/>
                  </a:cubicBezTo>
                  <a:cubicBezTo>
                    <a:pt x="36888" y="35424"/>
                    <a:pt x="35802" y="37231"/>
                    <a:pt x="34457" y="38524"/>
                  </a:cubicBezTo>
                  <a:cubicBezTo>
                    <a:pt x="32494" y="40413"/>
                    <a:pt x="30507" y="42243"/>
                    <a:pt x="28570" y="44134"/>
                  </a:cubicBezTo>
                  <a:cubicBezTo>
                    <a:pt x="27083" y="45367"/>
                    <a:pt x="25611" y="46614"/>
                    <a:pt x="24208" y="47916"/>
                  </a:cubicBezTo>
                  <a:cubicBezTo>
                    <a:pt x="24476" y="47639"/>
                    <a:pt x="24736" y="47353"/>
                    <a:pt x="25005" y="47079"/>
                  </a:cubicBezTo>
                  <a:cubicBezTo>
                    <a:pt x="29240" y="42754"/>
                    <a:pt x="34353" y="38666"/>
                    <a:pt x="37990" y="33842"/>
                  </a:cubicBezTo>
                  <a:cubicBezTo>
                    <a:pt x="38059" y="33754"/>
                    <a:pt x="37965" y="33639"/>
                    <a:pt x="37868" y="33639"/>
                  </a:cubicBezTo>
                  <a:cubicBezTo>
                    <a:pt x="37847" y="33639"/>
                    <a:pt x="37825" y="33645"/>
                    <a:pt x="37806" y="33657"/>
                  </a:cubicBezTo>
                  <a:cubicBezTo>
                    <a:pt x="36977" y="34191"/>
                    <a:pt x="36172" y="34771"/>
                    <a:pt x="35378" y="35366"/>
                  </a:cubicBezTo>
                  <a:cubicBezTo>
                    <a:pt x="35900" y="34676"/>
                    <a:pt x="36382" y="33954"/>
                    <a:pt x="36821" y="33207"/>
                  </a:cubicBezTo>
                  <a:cubicBezTo>
                    <a:pt x="36893" y="33083"/>
                    <a:pt x="36794" y="32981"/>
                    <a:pt x="36685" y="32981"/>
                  </a:cubicBezTo>
                  <a:cubicBezTo>
                    <a:pt x="36649" y="32981"/>
                    <a:pt x="36611" y="32993"/>
                    <a:pt x="36579" y="33019"/>
                  </a:cubicBezTo>
                  <a:cubicBezTo>
                    <a:pt x="35369" y="33963"/>
                    <a:pt x="34200" y="34973"/>
                    <a:pt x="33048" y="36010"/>
                  </a:cubicBezTo>
                  <a:cubicBezTo>
                    <a:pt x="33972" y="34875"/>
                    <a:pt x="34818" y="33700"/>
                    <a:pt x="35528" y="32453"/>
                  </a:cubicBezTo>
                  <a:cubicBezTo>
                    <a:pt x="35591" y="32343"/>
                    <a:pt x="35502" y="32218"/>
                    <a:pt x="35394" y="32218"/>
                  </a:cubicBezTo>
                  <a:cubicBezTo>
                    <a:pt x="35369" y="32218"/>
                    <a:pt x="35343" y="32224"/>
                    <a:pt x="35317" y="32239"/>
                  </a:cubicBezTo>
                  <a:cubicBezTo>
                    <a:pt x="31541" y="34491"/>
                    <a:pt x="29387" y="38493"/>
                    <a:pt x="26237" y="41463"/>
                  </a:cubicBezTo>
                  <a:cubicBezTo>
                    <a:pt x="22072" y="45398"/>
                    <a:pt x="18422" y="49865"/>
                    <a:pt x="14357" y="53904"/>
                  </a:cubicBezTo>
                  <a:cubicBezTo>
                    <a:pt x="13817" y="54439"/>
                    <a:pt x="10780" y="57810"/>
                    <a:pt x="10724" y="57810"/>
                  </a:cubicBezTo>
                  <a:cubicBezTo>
                    <a:pt x="10708" y="57810"/>
                    <a:pt x="10939" y="57530"/>
                    <a:pt x="11548" y="56822"/>
                  </a:cubicBezTo>
                  <a:cubicBezTo>
                    <a:pt x="13702" y="54322"/>
                    <a:pt x="15937" y="51903"/>
                    <a:pt x="18206" y="49510"/>
                  </a:cubicBezTo>
                  <a:cubicBezTo>
                    <a:pt x="22744" y="44734"/>
                    <a:pt x="27534" y="40251"/>
                    <a:pt x="31630" y="35072"/>
                  </a:cubicBezTo>
                  <a:cubicBezTo>
                    <a:pt x="31725" y="34953"/>
                    <a:pt x="31629" y="34797"/>
                    <a:pt x="31514" y="34797"/>
                  </a:cubicBezTo>
                  <a:cubicBezTo>
                    <a:pt x="31478" y="34797"/>
                    <a:pt x="31440" y="34813"/>
                    <a:pt x="31405" y="34849"/>
                  </a:cubicBezTo>
                  <a:cubicBezTo>
                    <a:pt x="27219" y="39261"/>
                    <a:pt x="22785" y="43409"/>
                    <a:pt x="18775" y="47988"/>
                  </a:cubicBezTo>
                  <a:cubicBezTo>
                    <a:pt x="18518" y="48283"/>
                    <a:pt x="18249" y="48571"/>
                    <a:pt x="17984" y="48860"/>
                  </a:cubicBezTo>
                  <a:cubicBezTo>
                    <a:pt x="19664" y="46877"/>
                    <a:pt x="21327" y="44873"/>
                    <a:pt x="23111" y="42933"/>
                  </a:cubicBezTo>
                  <a:cubicBezTo>
                    <a:pt x="25718" y="40098"/>
                    <a:pt x="29139" y="38013"/>
                    <a:pt x="30473" y="34243"/>
                  </a:cubicBezTo>
                  <a:cubicBezTo>
                    <a:pt x="30505" y="34154"/>
                    <a:pt x="30419" y="34061"/>
                    <a:pt x="30331" y="34061"/>
                  </a:cubicBezTo>
                  <a:cubicBezTo>
                    <a:pt x="30309" y="34061"/>
                    <a:pt x="30286" y="34067"/>
                    <a:pt x="30265" y="34081"/>
                  </a:cubicBezTo>
                  <a:cubicBezTo>
                    <a:pt x="29731" y="34468"/>
                    <a:pt x="29220" y="34881"/>
                    <a:pt x="28729" y="35320"/>
                  </a:cubicBezTo>
                  <a:cubicBezTo>
                    <a:pt x="29670" y="34073"/>
                    <a:pt x="30398" y="32753"/>
                    <a:pt x="30683" y="31333"/>
                  </a:cubicBezTo>
                  <a:cubicBezTo>
                    <a:pt x="30706" y="31233"/>
                    <a:pt x="30627" y="31162"/>
                    <a:pt x="30546" y="31162"/>
                  </a:cubicBezTo>
                  <a:cubicBezTo>
                    <a:pt x="30504" y="31162"/>
                    <a:pt x="30461" y="31181"/>
                    <a:pt x="30432" y="31226"/>
                  </a:cubicBezTo>
                  <a:cubicBezTo>
                    <a:pt x="27805" y="34988"/>
                    <a:pt x="24676" y="38250"/>
                    <a:pt x="21656" y="41645"/>
                  </a:cubicBezTo>
                  <a:cubicBezTo>
                    <a:pt x="22262" y="40924"/>
                    <a:pt x="22857" y="40193"/>
                    <a:pt x="23420" y="39434"/>
                  </a:cubicBezTo>
                  <a:cubicBezTo>
                    <a:pt x="25126" y="37133"/>
                    <a:pt x="26795" y="34826"/>
                    <a:pt x="28527" y="32569"/>
                  </a:cubicBezTo>
                  <a:cubicBezTo>
                    <a:pt x="30314" y="30614"/>
                    <a:pt x="32069" y="28636"/>
                    <a:pt x="33732" y="26607"/>
                  </a:cubicBezTo>
                  <a:cubicBezTo>
                    <a:pt x="34419" y="25928"/>
                    <a:pt x="35103" y="25250"/>
                    <a:pt x="35822" y="24606"/>
                  </a:cubicBezTo>
                  <a:cubicBezTo>
                    <a:pt x="35926" y="24512"/>
                    <a:pt x="35829" y="24373"/>
                    <a:pt x="35719" y="24373"/>
                  </a:cubicBezTo>
                  <a:cubicBezTo>
                    <a:pt x="35687" y="24373"/>
                    <a:pt x="35655" y="24384"/>
                    <a:pt x="35626" y="24410"/>
                  </a:cubicBezTo>
                  <a:cubicBezTo>
                    <a:pt x="35421" y="24592"/>
                    <a:pt x="35222" y="24788"/>
                    <a:pt x="35020" y="24973"/>
                  </a:cubicBezTo>
                  <a:cubicBezTo>
                    <a:pt x="35363" y="24531"/>
                    <a:pt x="35710" y="24089"/>
                    <a:pt x="36045" y="23642"/>
                  </a:cubicBezTo>
                  <a:lnTo>
                    <a:pt x="36045" y="23642"/>
                  </a:lnTo>
                  <a:cubicBezTo>
                    <a:pt x="36045" y="23656"/>
                    <a:pt x="36042" y="23671"/>
                    <a:pt x="36042" y="23682"/>
                  </a:cubicBezTo>
                  <a:cubicBezTo>
                    <a:pt x="36050" y="23708"/>
                    <a:pt x="36074" y="23726"/>
                    <a:pt x="36100" y="23726"/>
                  </a:cubicBezTo>
                  <a:cubicBezTo>
                    <a:pt x="36144" y="23730"/>
                    <a:pt x="36169" y="23733"/>
                    <a:pt x="36187" y="23733"/>
                  </a:cubicBezTo>
                  <a:cubicBezTo>
                    <a:pt x="36232" y="23733"/>
                    <a:pt x="36237" y="23716"/>
                    <a:pt x="36374" y="23656"/>
                  </a:cubicBezTo>
                  <a:cubicBezTo>
                    <a:pt x="36388" y="23651"/>
                    <a:pt x="36388" y="23630"/>
                    <a:pt x="36371" y="23630"/>
                  </a:cubicBezTo>
                  <a:cubicBezTo>
                    <a:pt x="36368" y="23631"/>
                    <a:pt x="36366" y="23631"/>
                    <a:pt x="36364" y="23631"/>
                  </a:cubicBezTo>
                  <a:cubicBezTo>
                    <a:pt x="36129" y="23631"/>
                    <a:pt x="37181" y="22601"/>
                    <a:pt x="37315" y="22470"/>
                  </a:cubicBezTo>
                  <a:cubicBezTo>
                    <a:pt x="38014" y="21800"/>
                    <a:pt x="38571" y="20931"/>
                    <a:pt x="39151" y="20160"/>
                  </a:cubicBezTo>
                  <a:cubicBezTo>
                    <a:pt x="39194" y="20105"/>
                    <a:pt x="39241" y="20053"/>
                    <a:pt x="39284" y="19996"/>
                  </a:cubicBezTo>
                  <a:lnTo>
                    <a:pt x="39284" y="19996"/>
                  </a:lnTo>
                  <a:cubicBezTo>
                    <a:pt x="38611" y="20954"/>
                    <a:pt x="37895" y="21878"/>
                    <a:pt x="37263" y="22862"/>
                  </a:cubicBezTo>
                  <a:cubicBezTo>
                    <a:pt x="37249" y="22880"/>
                    <a:pt x="37240" y="22897"/>
                    <a:pt x="37231" y="22914"/>
                  </a:cubicBezTo>
                  <a:cubicBezTo>
                    <a:pt x="37116" y="23093"/>
                    <a:pt x="36994" y="23272"/>
                    <a:pt x="36888" y="23457"/>
                  </a:cubicBezTo>
                  <a:cubicBezTo>
                    <a:pt x="36823" y="23567"/>
                    <a:pt x="36927" y="23696"/>
                    <a:pt x="37031" y="23696"/>
                  </a:cubicBezTo>
                  <a:cubicBezTo>
                    <a:pt x="37066" y="23696"/>
                    <a:pt x="37101" y="23681"/>
                    <a:pt x="37130" y="23645"/>
                  </a:cubicBezTo>
                  <a:cubicBezTo>
                    <a:pt x="37693" y="22938"/>
                    <a:pt x="38294" y="22274"/>
                    <a:pt x="38920" y="21624"/>
                  </a:cubicBezTo>
                  <a:cubicBezTo>
                    <a:pt x="39217" y="21321"/>
                    <a:pt x="39521" y="21023"/>
                    <a:pt x="39824" y="20726"/>
                  </a:cubicBezTo>
                  <a:lnTo>
                    <a:pt x="39824" y="20726"/>
                  </a:lnTo>
                  <a:cubicBezTo>
                    <a:pt x="38888" y="22040"/>
                    <a:pt x="37728" y="23096"/>
                    <a:pt x="37194" y="24681"/>
                  </a:cubicBezTo>
                  <a:cubicBezTo>
                    <a:pt x="37160" y="24782"/>
                    <a:pt x="37259" y="24878"/>
                    <a:pt x="37353" y="24878"/>
                  </a:cubicBezTo>
                  <a:cubicBezTo>
                    <a:pt x="37389" y="24878"/>
                    <a:pt x="37424" y="24864"/>
                    <a:pt x="37451" y="24831"/>
                  </a:cubicBezTo>
                  <a:cubicBezTo>
                    <a:pt x="38213" y="23876"/>
                    <a:pt x="39099" y="23062"/>
                    <a:pt x="40009" y="22262"/>
                  </a:cubicBezTo>
                  <a:lnTo>
                    <a:pt x="40009" y="22262"/>
                  </a:lnTo>
                  <a:cubicBezTo>
                    <a:pt x="39815" y="22528"/>
                    <a:pt x="39625" y="22790"/>
                    <a:pt x="39428" y="23053"/>
                  </a:cubicBezTo>
                  <a:cubicBezTo>
                    <a:pt x="38877" y="23807"/>
                    <a:pt x="38311" y="24546"/>
                    <a:pt x="37748" y="25290"/>
                  </a:cubicBezTo>
                  <a:cubicBezTo>
                    <a:pt x="37667" y="25400"/>
                    <a:pt x="37778" y="25519"/>
                    <a:pt x="37888" y="25519"/>
                  </a:cubicBezTo>
                  <a:cubicBezTo>
                    <a:pt x="37924" y="25519"/>
                    <a:pt x="37959" y="25507"/>
                    <a:pt x="37988" y="25478"/>
                  </a:cubicBezTo>
                  <a:cubicBezTo>
                    <a:pt x="38885" y="24580"/>
                    <a:pt x="39789" y="23688"/>
                    <a:pt x="40716" y="22825"/>
                  </a:cubicBezTo>
                  <a:lnTo>
                    <a:pt x="40716" y="22825"/>
                  </a:lnTo>
                  <a:cubicBezTo>
                    <a:pt x="39991" y="23501"/>
                    <a:pt x="39125" y="24918"/>
                    <a:pt x="38501" y="25937"/>
                  </a:cubicBezTo>
                  <a:cubicBezTo>
                    <a:pt x="38430" y="26052"/>
                    <a:pt x="38532" y="26169"/>
                    <a:pt x="38640" y="26169"/>
                  </a:cubicBezTo>
                  <a:cubicBezTo>
                    <a:pt x="38676" y="26169"/>
                    <a:pt x="38713" y="26156"/>
                    <a:pt x="38744" y="26125"/>
                  </a:cubicBezTo>
                  <a:cubicBezTo>
                    <a:pt x="39168" y="25706"/>
                    <a:pt x="39601" y="25293"/>
                    <a:pt x="40034" y="24889"/>
                  </a:cubicBezTo>
                  <a:cubicBezTo>
                    <a:pt x="40326" y="24621"/>
                    <a:pt x="40618" y="24352"/>
                    <a:pt x="40912" y="24089"/>
                  </a:cubicBezTo>
                  <a:cubicBezTo>
                    <a:pt x="41173" y="23830"/>
                    <a:pt x="41316" y="23700"/>
                    <a:pt x="41340" y="23700"/>
                  </a:cubicBezTo>
                  <a:cubicBezTo>
                    <a:pt x="41364" y="23700"/>
                    <a:pt x="41269" y="23830"/>
                    <a:pt x="41054" y="24089"/>
                  </a:cubicBezTo>
                  <a:cubicBezTo>
                    <a:pt x="40846" y="24468"/>
                    <a:pt x="40543" y="24779"/>
                    <a:pt x="40326" y="25152"/>
                  </a:cubicBezTo>
                  <a:cubicBezTo>
                    <a:pt x="40239" y="25319"/>
                    <a:pt x="40153" y="25490"/>
                    <a:pt x="40069" y="25657"/>
                  </a:cubicBezTo>
                  <a:cubicBezTo>
                    <a:pt x="40053" y="25650"/>
                    <a:pt x="40036" y="25647"/>
                    <a:pt x="40020" y="25647"/>
                  </a:cubicBezTo>
                  <a:cubicBezTo>
                    <a:pt x="39957" y="25647"/>
                    <a:pt x="39899" y="25692"/>
                    <a:pt x="39887" y="25758"/>
                  </a:cubicBezTo>
                  <a:cubicBezTo>
                    <a:pt x="39853" y="25920"/>
                    <a:pt x="39789" y="26027"/>
                    <a:pt x="39873" y="26162"/>
                  </a:cubicBezTo>
                  <a:cubicBezTo>
                    <a:pt x="39905" y="26215"/>
                    <a:pt x="39956" y="26239"/>
                    <a:pt x="40007" y="26239"/>
                  </a:cubicBezTo>
                  <a:cubicBezTo>
                    <a:pt x="40060" y="26239"/>
                    <a:pt x="40113" y="26212"/>
                    <a:pt x="40147" y="26162"/>
                  </a:cubicBezTo>
                  <a:cubicBezTo>
                    <a:pt x="40768" y="25276"/>
                    <a:pt x="41397" y="24254"/>
                    <a:pt x="41807" y="23255"/>
                  </a:cubicBezTo>
                  <a:cubicBezTo>
                    <a:pt x="41855" y="23139"/>
                    <a:pt x="41751" y="23060"/>
                    <a:pt x="41649" y="23060"/>
                  </a:cubicBezTo>
                  <a:cubicBezTo>
                    <a:pt x="41609" y="23060"/>
                    <a:pt x="41569" y="23072"/>
                    <a:pt x="41539" y="23099"/>
                  </a:cubicBezTo>
                  <a:cubicBezTo>
                    <a:pt x="41108" y="23483"/>
                    <a:pt x="40678" y="23870"/>
                    <a:pt x="40251" y="24260"/>
                  </a:cubicBezTo>
                  <a:cubicBezTo>
                    <a:pt x="39988" y="24499"/>
                    <a:pt x="39731" y="24739"/>
                    <a:pt x="39474" y="24982"/>
                  </a:cubicBezTo>
                  <a:cubicBezTo>
                    <a:pt x="40043" y="24139"/>
                    <a:pt x="40655" y="23330"/>
                    <a:pt x="41140" y="22427"/>
                  </a:cubicBezTo>
                  <a:cubicBezTo>
                    <a:pt x="41198" y="22320"/>
                    <a:pt x="41123" y="22222"/>
                    <a:pt x="41028" y="22204"/>
                  </a:cubicBezTo>
                  <a:cubicBezTo>
                    <a:pt x="41077" y="22178"/>
                    <a:pt x="41106" y="22121"/>
                    <a:pt x="41094" y="22066"/>
                  </a:cubicBezTo>
                  <a:cubicBezTo>
                    <a:pt x="41048" y="21855"/>
                    <a:pt x="41019" y="21633"/>
                    <a:pt x="40987" y="21410"/>
                  </a:cubicBezTo>
                  <a:cubicBezTo>
                    <a:pt x="41002" y="21390"/>
                    <a:pt x="41016" y="21370"/>
                    <a:pt x="41031" y="21350"/>
                  </a:cubicBezTo>
                  <a:cubicBezTo>
                    <a:pt x="41097" y="21254"/>
                    <a:pt x="41028" y="21168"/>
                    <a:pt x="40941" y="21142"/>
                  </a:cubicBezTo>
                  <a:cubicBezTo>
                    <a:pt x="40612" y="18590"/>
                    <a:pt x="41051" y="15452"/>
                    <a:pt x="41654" y="13110"/>
                  </a:cubicBezTo>
                  <a:cubicBezTo>
                    <a:pt x="42557" y="12621"/>
                    <a:pt x="43269" y="12379"/>
                    <a:pt x="43796" y="12379"/>
                  </a:cubicBezTo>
                  <a:cubicBezTo>
                    <a:pt x="44174" y="12379"/>
                    <a:pt x="44457" y="12503"/>
                    <a:pt x="44648" y="12749"/>
                  </a:cubicBezTo>
                  <a:cubicBezTo>
                    <a:pt x="44648" y="12810"/>
                    <a:pt x="44685" y="12862"/>
                    <a:pt x="44740" y="12882"/>
                  </a:cubicBezTo>
                  <a:cubicBezTo>
                    <a:pt x="44899" y="13171"/>
                    <a:pt x="44971" y="13569"/>
                    <a:pt x="44940" y="14106"/>
                  </a:cubicBezTo>
                  <a:cubicBezTo>
                    <a:pt x="44703" y="14406"/>
                    <a:pt x="44457" y="14695"/>
                    <a:pt x="44200" y="14978"/>
                  </a:cubicBezTo>
                  <a:cubicBezTo>
                    <a:pt x="44088" y="15105"/>
                    <a:pt x="43816" y="15469"/>
                    <a:pt x="43840" y="15671"/>
                  </a:cubicBezTo>
                  <a:cubicBezTo>
                    <a:pt x="43926" y="16407"/>
                    <a:pt x="44385" y="16898"/>
                    <a:pt x="44960" y="17328"/>
                  </a:cubicBezTo>
                  <a:cubicBezTo>
                    <a:pt x="45543" y="17767"/>
                    <a:pt x="46423" y="17969"/>
                    <a:pt x="46888" y="18399"/>
                  </a:cubicBezTo>
                  <a:cubicBezTo>
                    <a:pt x="46868" y="18422"/>
                    <a:pt x="46848" y="18448"/>
                    <a:pt x="46828" y="18471"/>
                  </a:cubicBezTo>
                  <a:cubicBezTo>
                    <a:pt x="46747" y="18573"/>
                    <a:pt x="46818" y="18730"/>
                    <a:pt x="46931" y="18730"/>
                  </a:cubicBezTo>
                  <a:cubicBezTo>
                    <a:pt x="46956" y="18730"/>
                    <a:pt x="46982" y="18722"/>
                    <a:pt x="47009" y="18705"/>
                  </a:cubicBezTo>
                  <a:cubicBezTo>
                    <a:pt x="47035" y="18688"/>
                    <a:pt x="47061" y="18668"/>
                    <a:pt x="47087" y="18650"/>
                  </a:cubicBezTo>
                  <a:cubicBezTo>
                    <a:pt x="47203" y="18852"/>
                    <a:pt x="47235" y="19106"/>
                    <a:pt x="47139" y="19436"/>
                  </a:cubicBezTo>
                  <a:cubicBezTo>
                    <a:pt x="46631" y="20062"/>
                    <a:pt x="46120" y="20689"/>
                    <a:pt x="45606" y="21309"/>
                  </a:cubicBezTo>
                  <a:cubicBezTo>
                    <a:pt x="44830" y="21791"/>
                    <a:pt x="43990" y="22077"/>
                    <a:pt x="43438" y="22854"/>
                  </a:cubicBezTo>
                  <a:cubicBezTo>
                    <a:pt x="42573" y="24080"/>
                    <a:pt x="43631" y="25189"/>
                    <a:pt x="44825" y="25189"/>
                  </a:cubicBezTo>
                  <a:cubicBezTo>
                    <a:pt x="45074" y="25189"/>
                    <a:pt x="45328" y="25141"/>
                    <a:pt x="45572" y="25036"/>
                  </a:cubicBezTo>
                  <a:cubicBezTo>
                    <a:pt x="45598" y="25166"/>
                    <a:pt x="45624" y="25299"/>
                    <a:pt x="45650" y="25423"/>
                  </a:cubicBezTo>
                  <a:cubicBezTo>
                    <a:pt x="45663" y="25498"/>
                    <a:pt x="45716" y="25530"/>
                    <a:pt x="45773" y="25530"/>
                  </a:cubicBezTo>
                  <a:cubicBezTo>
                    <a:pt x="45859" y="25530"/>
                    <a:pt x="45955" y="25456"/>
                    <a:pt x="45936" y="25342"/>
                  </a:cubicBezTo>
                  <a:cubicBezTo>
                    <a:pt x="45680" y="23898"/>
                    <a:pt x="46022" y="23422"/>
                    <a:pt x="46590" y="23422"/>
                  </a:cubicBezTo>
                  <a:cubicBezTo>
                    <a:pt x="47189" y="23422"/>
                    <a:pt x="48039" y="23951"/>
                    <a:pt x="48701" y="24433"/>
                  </a:cubicBezTo>
                  <a:cubicBezTo>
                    <a:pt x="48684" y="24450"/>
                    <a:pt x="48664" y="24471"/>
                    <a:pt x="48644" y="24491"/>
                  </a:cubicBezTo>
                  <a:cubicBezTo>
                    <a:pt x="48523" y="24609"/>
                    <a:pt x="48641" y="24782"/>
                    <a:pt x="48774" y="24782"/>
                  </a:cubicBezTo>
                  <a:cubicBezTo>
                    <a:pt x="48812" y="24782"/>
                    <a:pt x="48851" y="24768"/>
                    <a:pt x="48886" y="24733"/>
                  </a:cubicBezTo>
                  <a:cubicBezTo>
                    <a:pt x="48918" y="24701"/>
                    <a:pt x="48950" y="24670"/>
                    <a:pt x="48981" y="24641"/>
                  </a:cubicBezTo>
                  <a:cubicBezTo>
                    <a:pt x="49270" y="24860"/>
                    <a:pt x="49501" y="25048"/>
                    <a:pt x="49622" y="25137"/>
                  </a:cubicBezTo>
                  <a:cubicBezTo>
                    <a:pt x="50226" y="25591"/>
                    <a:pt x="50867" y="25989"/>
                    <a:pt x="51539" y="26333"/>
                  </a:cubicBezTo>
                  <a:cubicBezTo>
                    <a:pt x="51536" y="26341"/>
                    <a:pt x="51531" y="26347"/>
                    <a:pt x="51528" y="26356"/>
                  </a:cubicBezTo>
                  <a:cubicBezTo>
                    <a:pt x="51461" y="26485"/>
                    <a:pt x="51563" y="26616"/>
                    <a:pt x="51681" y="26616"/>
                  </a:cubicBezTo>
                  <a:cubicBezTo>
                    <a:pt x="51721" y="26616"/>
                    <a:pt x="51762" y="26601"/>
                    <a:pt x="51799" y="26566"/>
                  </a:cubicBezTo>
                  <a:cubicBezTo>
                    <a:pt x="51819" y="26546"/>
                    <a:pt x="51839" y="26523"/>
                    <a:pt x="51863" y="26503"/>
                  </a:cubicBezTo>
                  <a:cubicBezTo>
                    <a:pt x="52148" y="26642"/>
                    <a:pt x="52440" y="26771"/>
                    <a:pt x="52737" y="26896"/>
                  </a:cubicBezTo>
                  <a:cubicBezTo>
                    <a:pt x="53032" y="27016"/>
                    <a:pt x="53309" y="27071"/>
                    <a:pt x="53569" y="27071"/>
                  </a:cubicBezTo>
                  <a:cubicBezTo>
                    <a:pt x="54705" y="27071"/>
                    <a:pt x="55506" y="26034"/>
                    <a:pt x="55985" y="25005"/>
                  </a:cubicBezTo>
                  <a:cubicBezTo>
                    <a:pt x="56554" y="23778"/>
                    <a:pt x="56794" y="22574"/>
                    <a:pt x="56791" y="21396"/>
                  </a:cubicBezTo>
                  <a:cubicBezTo>
                    <a:pt x="56794" y="21381"/>
                    <a:pt x="56794" y="21364"/>
                    <a:pt x="56791" y="21350"/>
                  </a:cubicBezTo>
                  <a:cubicBezTo>
                    <a:pt x="56788" y="20859"/>
                    <a:pt x="56744" y="20371"/>
                    <a:pt x="56664" y="19889"/>
                  </a:cubicBezTo>
                  <a:cubicBezTo>
                    <a:pt x="56693" y="19851"/>
                    <a:pt x="56724" y="19814"/>
                    <a:pt x="56753" y="19776"/>
                  </a:cubicBezTo>
                  <a:cubicBezTo>
                    <a:pt x="56857" y="19647"/>
                    <a:pt x="56749" y="19487"/>
                    <a:pt x="56627" y="19487"/>
                  </a:cubicBezTo>
                  <a:cubicBezTo>
                    <a:pt x="56614" y="19487"/>
                    <a:pt x="56600" y="19489"/>
                    <a:pt x="56586" y="19493"/>
                  </a:cubicBezTo>
                  <a:cubicBezTo>
                    <a:pt x="56156" y="17461"/>
                    <a:pt x="55105" y="15501"/>
                    <a:pt x="53881" y="13604"/>
                  </a:cubicBezTo>
                  <a:cubicBezTo>
                    <a:pt x="53875" y="13563"/>
                    <a:pt x="53852" y="13526"/>
                    <a:pt x="53817" y="13506"/>
                  </a:cubicBezTo>
                  <a:cubicBezTo>
                    <a:pt x="53462" y="12954"/>
                    <a:pt x="53090" y="12412"/>
                    <a:pt x="52717" y="11872"/>
                  </a:cubicBezTo>
                  <a:cubicBezTo>
                    <a:pt x="52772" y="11794"/>
                    <a:pt x="52833" y="11727"/>
                    <a:pt x="52885" y="11646"/>
                  </a:cubicBezTo>
                  <a:cubicBezTo>
                    <a:pt x="52952" y="11549"/>
                    <a:pt x="52854" y="11413"/>
                    <a:pt x="52749" y="11413"/>
                  </a:cubicBezTo>
                  <a:cubicBezTo>
                    <a:pt x="52723" y="11413"/>
                    <a:pt x="52698" y="11421"/>
                    <a:pt x="52674" y="11439"/>
                  </a:cubicBezTo>
                  <a:cubicBezTo>
                    <a:pt x="52619" y="11482"/>
                    <a:pt x="52567" y="11531"/>
                    <a:pt x="52512" y="11574"/>
                  </a:cubicBezTo>
                  <a:cubicBezTo>
                    <a:pt x="52059" y="10922"/>
                    <a:pt x="51606" y="10275"/>
                    <a:pt x="51170" y="9637"/>
                  </a:cubicBezTo>
                  <a:cubicBezTo>
                    <a:pt x="51170" y="9576"/>
                    <a:pt x="51132" y="9522"/>
                    <a:pt x="51077" y="9501"/>
                  </a:cubicBezTo>
                  <a:cubicBezTo>
                    <a:pt x="50962" y="9331"/>
                    <a:pt x="50846" y="9161"/>
                    <a:pt x="50734" y="8990"/>
                  </a:cubicBezTo>
                  <a:cubicBezTo>
                    <a:pt x="50737" y="8933"/>
                    <a:pt x="50702" y="8881"/>
                    <a:pt x="50650" y="8860"/>
                  </a:cubicBezTo>
                  <a:cubicBezTo>
                    <a:pt x="50116" y="8049"/>
                    <a:pt x="49625" y="7250"/>
                    <a:pt x="49224" y="6459"/>
                  </a:cubicBezTo>
                  <a:cubicBezTo>
                    <a:pt x="49193" y="6400"/>
                    <a:pt x="49134" y="6377"/>
                    <a:pt x="49072" y="6377"/>
                  </a:cubicBezTo>
                  <a:cubicBezTo>
                    <a:pt x="49058" y="6377"/>
                    <a:pt x="49044" y="6378"/>
                    <a:pt x="49030" y="6381"/>
                  </a:cubicBezTo>
                  <a:cubicBezTo>
                    <a:pt x="48764" y="6423"/>
                    <a:pt x="48534" y="6442"/>
                    <a:pt x="48335" y="6442"/>
                  </a:cubicBezTo>
                  <a:cubicBezTo>
                    <a:pt x="46689" y="6442"/>
                    <a:pt x="47123" y="5107"/>
                    <a:pt x="46299" y="4103"/>
                  </a:cubicBezTo>
                  <a:cubicBezTo>
                    <a:pt x="45482" y="3107"/>
                    <a:pt x="44815" y="2887"/>
                    <a:pt x="43588" y="2498"/>
                  </a:cubicBezTo>
                  <a:cubicBezTo>
                    <a:pt x="43046" y="2327"/>
                    <a:pt x="42494" y="2189"/>
                    <a:pt x="41934" y="2082"/>
                  </a:cubicBezTo>
                  <a:cubicBezTo>
                    <a:pt x="41957" y="2036"/>
                    <a:pt x="41986" y="1998"/>
                    <a:pt x="42006" y="1952"/>
                  </a:cubicBezTo>
                  <a:cubicBezTo>
                    <a:pt x="42064" y="1834"/>
                    <a:pt x="41972" y="1709"/>
                    <a:pt x="41865" y="1709"/>
                  </a:cubicBezTo>
                  <a:cubicBezTo>
                    <a:pt x="41828" y="1709"/>
                    <a:pt x="41790" y="1724"/>
                    <a:pt x="41755" y="1758"/>
                  </a:cubicBezTo>
                  <a:cubicBezTo>
                    <a:pt x="41674" y="1839"/>
                    <a:pt x="41596" y="1923"/>
                    <a:pt x="41513" y="2007"/>
                  </a:cubicBezTo>
                  <a:cubicBezTo>
                    <a:pt x="40257" y="1790"/>
                    <a:pt x="38987" y="1666"/>
                    <a:pt x="37710" y="1640"/>
                  </a:cubicBezTo>
                  <a:cubicBezTo>
                    <a:pt x="37699" y="1561"/>
                    <a:pt x="37624" y="1498"/>
                    <a:pt x="37547" y="1498"/>
                  </a:cubicBezTo>
                  <a:cubicBezTo>
                    <a:pt x="37510" y="1498"/>
                    <a:pt x="37473" y="1512"/>
                    <a:pt x="37442" y="1545"/>
                  </a:cubicBezTo>
                  <a:cubicBezTo>
                    <a:pt x="37413" y="1577"/>
                    <a:pt x="37381" y="1608"/>
                    <a:pt x="37352" y="1637"/>
                  </a:cubicBezTo>
                  <a:cubicBezTo>
                    <a:pt x="37146" y="1634"/>
                    <a:pt x="36939" y="1633"/>
                    <a:pt x="36732" y="1633"/>
                  </a:cubicBezTo>
                  <a:cubicBezTo>
                    <a:pt x="35162" y="1633"/>
                    <a:pt x="33604" y="1715"/>
                    <a:pt x="32130" y="1799"/>
                  </a:cubicBezTo>
                  <a:cubicBezTo>
                    <a:pt x="32147" y="1776"/>
                    <a:pt x="32165" y="1753"/>
                    <a:pt x="32182" y="1732"/>
                  </a:cubicBezTo>
                  <a:cubicBezTo>
                    <a:pt x="32265" y="1627"/>
                    <a:pt x="32160" y="1525"/>
                    <a:pt x="32053" y="1525"/>
                  </a:cubicBezTo>
                  <a:cubicBezTo>
                    <a:pt x="32019" y="1525"/>
                    <a:pt x="31985" y="1536"/>
                    <a:pt x="31957" y="1559"/>
                  </a:cubicBezTo>
                  <a:cubicBezTo>
                    <a:pt x="30513" y="2754"/>
                    <a:pt x="29514" y="4339"/>
                    <a:pt x="28279" y="5731"/>
                  </a:cubicBezTo>
                  <a:cubicBezTo>
                    <a:pt x="27990" y="6054"/>
                    <a:pt x="27667" y="6311"/>
                    <a:pt x="27415" y="6669"/>
                  </a:cubicBezTo>
                  <a:cubicBezTo>
                    <a:pt x="27716" y="6233"/>
                    <a:pt x="28025" y="5803"/>
                    <a:pt x="28331" y="5376"/>
                  </a:cubicBezTo>
                  <a:cubicBezTo>
                    <a:pt x="28983" y="4478"/>
                    <a:pt x="29682" y="3618"/>
                    <a:pt x="30429" y="2798"/>
                  </a:cubicBezTo>
                  <a:cubicBezTo>
                    <a:pt x="30571" y="2714"/>
                    <a:pt x="30646" y="2633"/>
                    <a:pt x="30643" y="2558"/>
                  </a:cubicBezTo>
                  <a:cubicBezTo>
                    <a:pt x="30756" y="2437"/>
                    <a:pt x="30860" y="2307"/>
                    <a:pt x="30975" y="2189"/>
                  </a:cubicBezTo>
                  <a:cubicBezTo>
                    <a:pt x="31007" y="2157"/>
                    <a:pt x="31018" y="2108"/>
                    <a:pt x="31004" y="2062"/>
                  </a:cubicBezTo>
                  <a:lnTo>
                    <a:pt x="31157" y="1883"/>
                  </a:lnTo>
                  <a:cubicBezTo>
                    <a:pt x="31355" y="1833"/>
                    <a:pt x="31278" y="1566"/>
                    <a:pt x="31098" y="1566"/>
                  </a:cubicBezTo>
                  <a:cubicBezTo>
                    <a:pt x="31089" y="1566"/>
                    <a:pt x="31080" y="1567"/>
                    <a:pt x="31070" y="1568"/>
                  </a:cubicBezTo>
                  <a:cubicBezTo>
                    <a:pt x="30600" y="1637"/>
                    <a:pt x="30389" y="1836"/>
                    <a:pt x="30057" y="2168"/>
                  </a:cubicBezTo>
                  <a:cubicBezTo>
                    <a:pt x="29329" y="2899"/>
                    <a:pt x="29451" y="3277"/>
                    <a:pt x="28273" y="3343"/>
                  </a:cubicBezTo>
                  <a:cubicBezTo>
                    <a:pt x="26965" y="3416"/>
                    <a:pt x="25931" y="3667"/>
                    <a:pt x="25550" y="4983"/>
                  </a:cubicBezTo>
                  <a:cubicBezTo>
                    <a:pt x="25311" y="5806"/>
                    <a:pt x="26200" y="6427"/>
                    <a:pt x="26968" y="6854"/>
                  </a:cubicBezTo>
                  <a:lnTo>
                    <a:pt x="26881" y="6978"/>
                  </a:lnTo>
                  <a:cubicBezTo>
                    <a:pt x="26823" y="7065"/>
                    <a:pt x="26908" y="7181"/>
                    <a:pt x="26998" y="7181"/>
                  </a:cubicBezTo>
                  <a:cubicBezTo>
                    <a:pt x="27019" y="7181"/>
                    <a:pt x="27040" y="7175"/>
                    <a:pt x="27060" y="7160"/>
                  </a:cubicBezTo>
                  <a:cubicBezTo>
                    <a:pt x="27127" y="7111"/>
                    <a:pt x="27187" y="7056"/>
                    <a:pt x="27254" y="7007"/>
                  </a:cubicBezTo>
                  <a:cubicBezTo>
                    <a:pt x="27424" y="7097"/>
                    <a:pt x="27589" y="7180"/>
                    <a:pt x="27710" y="7247"/>
                  </a:cubicBezTo>
                  <a:cubicBezTo>
                    <a:pt x="31065" y="9112"/>
                    <a:pt x="27667" y="11846"/>
                    <a:pt x="27938" y="14432"/>
                  </a:cubicBezTo>
                  <a:cubicBezTo>
                    <a:pt x="27945" y="14501"/>
                    <a:pt x="28002" y="14536"/>
                    <a:pt x="28055" y="14536"/>
                  </a:cubicBezTo>
                  <a:cubicBezTo>
                    <a:pt x="28108" y="14536"/>
                    <a:pt x="28157" y="14502"/>
                    <a:pt x="28154" y="14432"/>
                  </a:cubicBezTo>
                  <a:cubicBezTo>
                    <a:pt x="28154" y="14395"/>
                    <a:pt x="28157" y="14360"/>
                    <a:pt x="28157" y="14320"/>
                  </a:cubicBezTo>
                  <a:cubicBezTo>
                    <a:pt x="28166" y="14322"/>
                    <a:pt x="28175" y="14323"/>
                    <a:pt x="28185" y="14323"/>
                  </a:cubicBezTo>
                  <a:cubicBezTo>
                    <a:pt x="28212" y="14323"/>
                    <a:pt x="28240" y="14314"/>
                    <a:pt x="28261" y="14297"/>
                  </a:cubicBezTo>
                  <a:cubicBezTo>
                    <a:pt x="28333" y="14242"/>
                    <a:pt x="28417" y="14178"/>
                    <a:pt x="28504" y="14106"/>
                  </a:cubicBezTo>
                  <a:lnTo>
                    <a:pt x="28504" y="14106"/>
                  </a:lnTo>
                  <a:cubicBezTo>
                    <a:pt x="28340" y="14796"/>
                    <a:pt x="27341" y="15483"/>
                    <a:pt x="26695" y="15483"/>
                  </a:cubicBezTo>
                  <a:cubicBezTo>
                    <a:pt x="26416" y="15483"/>
                    <a:pt x="26203" y="15355"/>
                    <a:pt x="26151" y="15044"/>
                  </a:cubicBezTo>
                  <a:cubicBezTo>
                    <a:pt x="26162" y="15030"/>
                    <a:pt x="26171" y="15018"/>
                    <a:pt x="26183" y="15004"/>
                  </a:cubicBezTo>
                  <a:cubicBezTo>
                    <a:pt x="26249" y="14915"/>
                    <a:pt x="26212" y="14831"/>
                    <a:pt x="26139" y="14782"/>
                  </a:cubicBezTo>
                  <a:cubicBezTo>
                    <a:pt x="26148" y="14458"/>
                    <a:pt x="26160" y="14149"/>
                    <a:pt x="26131" y="13823"/>
                  </a:cubicBezTo>
                  <a:cubicBezTo>
                    <a:pt x="26073" y="13231"/>
                    <a:pt x="25625" y="12498"/>
                    <a:pt x="25392" y="11973"/>
                  </a:cubicBezTo>
                  <a:cubicBezTo>
                    <a:pt x="24277" y="9458"/>
                    <a:pt x="23443" y="7036"/>
                    <a:pt x="22660" y="4406"/>
                  </a:cubicBezTo>
                  <a:cubicBezTo>
                    <a:pt x="22461" y="3733"/>
                    <a:pt x="22227" y="3343"/>
                    <a:pt x="21979" y="3147"/>
                  </a:cubicBezTo>
                  <a:cubicBezTo>
                    <a:pt x="21964" y="3061"/>
                    <a:pt x="21895" y="2997"/>
                    <a:pt x="21818" y="2997"/>
                  </a:cubicBezTo>
                  <a:cubicBezTo>
                    <a:pt x="21794" y="2997"/>
                    <a:pt x="21769" y="3003"/>
                    <a:pt x="21745" y="3017"/>
                  </a:cubicBezTo>
                  <a:cubicBezTo>
                    <a:pt x="21686" y="2999"/>
                    <a:pt x="21627" y="2991"/>
                    <a:pt x="21566" y="2991"/>
                  </a:cubicBezTo>
                  <a:cubicBezTo>
                    <a:pt x="20816" y="2991"/>
                    <a:pt x="19978" y="4327"/>
                    <a:pt x="19364" y="5431"/>
                  </a:cubicBezTo>
                  <a:cubicBezTo>
                    <a:pt x="16574" y="3511"/>
                    <a:pt x="13206" y="0"/>
                    <a:pt x="9695" y="0"/>
                  </a:cubicBezTo>
                  <a:close/>
                  <a:moveTo>
                    <a:pt x="24054" y="74610"/>
                  </a:moveTo>
                  <a:cubicBezTo>
                    <a:pt x="24053" y="74611"/>
                    <a:pt x="24053" y="74613"/>
                    <a:pt x="24052" y="74615"/>
                  </a:cubicBezTo>
                  <a:cubicBezTo>
                    <a:pt x="24053" y="74613"/>
                    <a:pt x="24053" y="74611"/>
                    <a:pt x="24054" y="7461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956" name="Google Shape;8956;p57"/>
            <p:cNvSpPr/>
            <p:nvPr/>
          </p:nvSpPr>
          <p:spPr>
            <a:xfrm>
              <a:off x="2436050" y="2480575"/>
              <a:ext cx="6675" cy="6050"/>
            </a:xfrm>
            <a:custGeom>
              <a:rect b="b" l="l" r="r" t="t"/>
              <a:pathLst>
                <a:path extrusionOk="0" h="242" w="267">
                  <a:moveTo>
                    <a:pt x="256" y="1"/>
                  </a:moveTo>
                  <a:cubicBezTo>
                    <a:pt x="243" y="1"/>
                    <a:pt x="165" y="73"/>
                    <a:pt x="1" y="242"/>
                  </a:cubicBezTo>
                  <a:cubicBezTo>
                    <a:pt x="59" y="207"/>
                    <a:pt x="114" y="164"/>
                    <a:pt x="174" y="126"/>
                  </a:cubicBezTo>
                  <a:cubicBezTo>
                    <a:pt x="236" y="47"/>
                    <a:pt x="266" y="1"/>
                    <a:pt x="25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957" name="Google Shape;8957;p57"/>
            <p:cNvSpPr/>
            <p:nvPr/>
          </p:nvSpPr>
          <p:spPr>
            <a:xfrm>
              <a:off x="3237575" y="748750"/>
              <a:ext cx="6150" cy="6250"/>
            </a:xfrm>
            <a:custGeom>
              <a:rect b="b" l="l" r="r" t="t"/>
              <a:pathLst>
                <a:path extrusionOk="0" h="250" w="246">
                  <a:moveTo>
                    <a:pt x="123" y="1"/>
                  </a:moveTo>
                  <a:cubicBezTo>
                    <a:pt x="76" y="1"/>
                    <a:pt x="29" y="29"/>
                    <a:pt x="15" y="85"/>
                  </a:cubicBezTo>
                  <a:cubicBezTo>
                    <a:pt x="9" y="97"/>
                    <a:pt x="3" y="111"/>
                    <a:pt x="0" y="128"/>
                  </a:cubicBezTo>
                  <a:cubicBezTo>
                    <a:pt x="0" y="209"/>
                    <a:pt x="62" y="250"/>
                    <a:pt x="123" y="250"/>
                  </a:cubicBezTo>
                  <a:cubicBezTo>
                    <a:pt x="184" y="250"/>
                    <a:pt x="246" y="209"/>
                    <a:pt x="246" y="128"/>
                  </a:cubicBezTo>
                  <a:cubicBezTo>
                    <a:pt x="243" y="111"/>
                    <a:pt x="237" y="97"/>
                    <a:pt x="231" y="85"/>
                  </a:cubicBezTo>
                  <a:cubicBezTo>
                    <a:pt x="217" y="29"/>
                    <a:pt x="170" y="1"/>
                    <a:pt x="123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958" name="Google Shape;8958;p57"/>
            <p:cNvSpPr/>
            <p:nvPr/>
          </p:nvSpPr>
          <p:spPr>
            <a:xfrm>
              <a:off x="3544900" y="2688975"/>
              <a:ext cx="3150" cy="5800"/>
            </a:xfrm>
            <a:custGeom>
              <a:rect b="b" l="l" r="r" t="t"/>
              <a:pathLst>
                <a:path extrusionOk="0" h="232" w="126">
                  <a:moveTo>
                    <a:pt x="116" y="0"/>
                  </a:moveTo>
                  <a:cubicBezTo>
                    <a:pt x="114" y="0"/>
                    <a:pt x="111" y="1"/>
                    <a:pt x="110" y="4"/>
                  </a:cubicBezTo>
                  <a:cubicBezTo>
                    <a:pt x="52" y="82"/>
                    <a:pt x="12" y="128"/>
                    <a:pt x="0" y="223"/>
                  </a:cubicBezTo>
                  <a:cubicBezTo>
                    <a:pt x="0" y="229"/>
                    <a:pt x="4" y="232"/>
                    <a:pt x="8" y="232"/>
                  </a:cubicBezTo>
                  <a:cubicBezTo>
                    <a:pt x="12" y="232"/>
                    <a:pt x="16" y="229"/>
                    <a:pt x="17" y="223"/>
                  </a:cubicBezTo>
                  <a:cubicBezTo>
                    <a:pt x="52" y="151"/>
                    <a:pt x="87" y="82"/>
                    <a:pt x="121" y="12"/>
                  </a:cubicBezTo>
                  <a:cubicBezTo>
                    <a:pt x="125" y="6"/>
                    <a:pt x="121" y="0"/>
                    <a:pt x="116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959" name="Google Shape;8959;p57"/>
            <p:cNvSpPr/>
            <p:nvPr/>
          </p:nvSpPr>
          <p:spPr>
            <a:xfrm>
              <a:off x="3431000" y="2330125"/>
              <a:ext cx="228750" cy="311750"/>
            </a:xfrm>
            <a:custGeom>
              <a:rect b="b" l="l" r="r" t="t"/>
              <a:pathLst>
                <a:path extrusionOk="0" h="12470" w="9150">
                  <a:moveTo>
                    <a:pt x="5856" y="1042"/>
                  </a:moveTo>
                  <a:cubicBezTo>
                    <a:pt x="6054" y="1042"/>
                    <a:pt x="6249" y="1091"/>
                    <a:pt x="6424" y="1181"/>
                  </a:cubicBezTo>
                  <a:cubicBezTo>
                    <a:pt x="5924" y="1597"/>
                    <a:pt x="5474" y="2065"/>
                    <a:pt x="5079" y="2579"/>
                  </a:cubicBezTo>
                  <a:cubicBezTo>
                    <a:pt x="5113" y="2507"/>
                    <a:pt x="5157" y="2434"/>
                    <a:pt x="5191" y="2362"/>
                  </a:cubicBezTo>
                  <a:cubicBezTo>
                    <a:pt x="5408" y="1932"/>
                    <a:pt x="5592" y="1490"/>
                    <a:pt x="5766" y="1046"/>
                  </a:cubicBezTo>
                  <a:cubicBezTo>
                    <a:pt x="5796" y="1043"/>
                    <a:pt x="5826" y="1042"/>
                    <a:pt x="5856" y="1042"/>
                  </a:cubicBezTo>
                  <a:close/>
                  <a:moveTo>
                    <a:pt x="4816" y="1360"/>
                  </a:moveTo>
                  <a:lnTo>
                    <a:pt x="4816" y="1360"/>
                  </a:lnTo>
                  <a:cubicBezTo>
                    <a:pt x="4227" y="2218"/>
                    <a:pt x="3759" y="3145"/>
                    <a:pt x="3367" y="4123"/>
                  </a:cubicBezTo>
                  <a:cubicBezTo>
                    <a:pt x="3141" y="3009"/>
                    <a:pt x="3906" y="1894"/>
                    <a:pt x="4816" y="1360"/>
                  </a:cubicBezTo>
                  <a:close/>
                  <a:moveTo>
                    <a:pt x="5454" y="1086"/>
                  </a:moveTo>
                  <a:cubicBezTo>
                    <a:pt x="4943" y="2379"/>
                    <a:pt x="4238" y="3601"/>
                    <a:pt x="3505" y="4779"/>
                  </a:cubicBezTo>
                  <a:cubicBezTo>
                    <a:pt x="3479" y="4652"/>
                    <a:pt x="3450" y="4519"/>
                    <a:pt x="3421" y="4389"/>
                  </a:cubicBezTo>
                  <a:cubicBezTo>
                    <a:pt x="3658" y="3762"/>
                    <a:pt x="3941" y="3153"/>
                    <a:pt x="4267" y="2570"/>
                  </a:cubicBezTo>
                  <a:cubicBezTo>
                    <a:pt x="4279" y="2544"/>
                    <a:pt x="4775" y="1750"/>
                    <a:pt x="5162" y="1190"/>
                  </a:cubicBezTo>
                  <a:cubicBezTo>
                    <a:pt x="5255" y="1150"/>
                    <a:pt x="5353" y="1115"/>
                    <a:pt x="5454" y="1086"/>
                  </a:cubicBezTo>
                  <a:close/>
                  <a:moveTo>
                    <a:pt x="6159" y="1765"/>
                  </a:moveTo>
                  <a:cubicBezTo>
                    <a:pt x="5164" y="2807"/>
                    <a:pt x="4477" y="4516"/>
                    <a:pt x="3785" y="5769"/>
                  </a:cubicBezTo>
                  <a:cubicBezTo>
                    <a:pt x="3717" y="5889"/>
                    <a:pt x="3818" y="5996"/>
                    <a:pt x="3922" y="5996"/>
                  </a:cubicBezTo>
                  <a:cubicBezTo>
                    <a:pt x="3968" y="5996"/>
                    <a:pt x="4015" y="5975"/>
                    <a:pt x="4048" y="5925"/>
                  </a:cubicBezTo>
                  <a:cubicBezTo>
                    <a:pt x="4747" y="4860"/>
                    <a:pt x="5561" y="3973"/>
                    <a:pt x="6430" y="3058"/>
                  </a:cubicBezTo>
                  <a:lnTo>
                    <a:pt x="6430" y="3058"/>
                  </a:lnTo>
                  <a:cubicBezTo>
                    <a:pt x="5650" y="3881"/>
                    <a:pt x="4729" y="5169"/>
                    <a:pt x="3906" y="6185"/>
                  </a:cubicBezTo>
                  <a:cubicBezTo>
                    <a:pt x="3829" y="6280"/>
                    <a:pt x="3753" y="6378"/>
                    <a:pt x="3676" y="6473"/>
                  </a:cubicBezTo>
                  <a:cubicBezTo>
                    <a:pt x="3690" y="6043"/>
                    <a:pt x="3658" y="5610"/>
                    <a:pt x="3580" y="5186"/>
                  </a:cubicBezTo>
                  <a:cubicBezTo>
                    <a:pt x="3592" y="5177"/>
                    <a:pt x="3603" y="5177"/>
                    <a:pt x="3612" y="5165"/>
                  </a:cubicBezTo>
                  <a:cubicBezTo>
                    <a:pt x="3777" y="4937"/>
                    <a:pt x="3932" y="4704"/>
                    <a:pt x="4091" y="4473"/>
                  </a:cubicBezTo>
                  <a:cubicBezTo>
                    <a:pt x="4233" y="4432"/>
                    <a:pt x="4331" y="4291"/>
                    <a:pt x="4386" y="4051"/>
                  </a:cubicBezTo>
                  <a:cubicBezTo>
                    <a:pt x="4932" y="3254"/>
                    <a:pt x="5485" y="2468"/>
                    <a:pt x="6159" y="1765"/>
                  </a:cubicBezTo>
                  <a:close/>
                  <a:moveTo>
                    <a:pt x="2001" y="8610"/>
                  </a:moveTo>
                  <a:cubicBezTo>
                    <a:pt x="1513" y="9265"/>
                    <a:pt x="1063" y="9943"/>
                    <a:pt x="641" y="10651"/>
                  </a:cubicBezTo>
                  <a:cubicBezTo>
                    <a:pt x="633" y="10426"/>
                    <a:pt x="708" y="10183"/>
                    <a:pt x="838" y="9946"/>
                  </a:cubicBezTo>
                  <a:cubicBezTo>
                    <a:pt x="1118" y="9441"/>
                    <a:pt x="1548" y="9008"/>
                    <a:pt x="2001" y="8610"/>
                  </a:cubicBezTo>
                  <a:close/>
                  <a:moveTo>
                    <a:pt x="6681" y="1378"/>
                  </a:moveTo>
                  <a:cubicBezTo>
                    <a:pt x="6990" y="1684"/>
                    <a:pt x="7201" y="2201"/>
                    <a:pt x="7206" y="3018"/>
                  </a:cubicBezTo>
                  <a:cubicBezTo>
                    <a:pt x="7215" y="3667"/>
                    <a:pt x="7042" y="4221"/>
                    <a:pt x="7085" y="4877"/>
                  </a:cubicBezTo>
                  <a:cubicBezTo>
                    <a:pt x="7134" y="5601"/>
                    <a:pt x="7498" y="6199"/>
                    <a:pt x="7847" y="6808"/>
                  </a:cubicBezTo>
                  <a:cubicBezTo>
                    <a:pt x="8941" y="8702"/>
                    <a:pt x="7518" y="9594"/>
                    <a:pt x="6360" y="10593"/>
                  </a:cubicBezTo>
                  <a:cubicBezTo>
                    <a:pt x="6493" y="10405"/>
                    <a:pt x="6629" y="10223"/>
                    <a:pt x="6759" y="10030"/>
                  </a:cubicBezTo>
                  <a:cubicBezTo>
                    <a:pt x="6811" y="9955"/>
                    <a:pt x="6788" y="9848"/>
                    <a:pt x="6704" y="9808"/>
                  </a:cubicBezTo>
                  <a:cubicBezTo>
                    <a:pt x="7160" y="9129"/>
                    <a:pt x="7619" y="8457"/>
                    <a:pt x="8055" y="7770"/>
                  </a:cubicBezTo>
                  <a:cubicBezTo>
                    <a:pt x="8135" y="7642"/>
                    <a:pt x="8014" y="7498"/>
                    <a:pt x="7893" y="7498"/>
                  </a:cubicBezTo>
                  <a:cubicBezTo>
                    <a:pt x="7852" y="7498"/>
                    <a:pt x="7811" y="7515"/>
                    <a:pt x="7778" y="7553"/>
                  </a:cubicBezTo>
                  <a:cubicBezTo>
                    <a:pt x="6828" y="8665"/>
                    <a:pt x="5725" y="9952"/>
                    <a:pt x="4989" y="11084"/>
                  </a:cubicBezTo>
                  <a:cubicBezTo>
                    <a:pt x="5829" y="9707"/>
                    <a:pt x="6825" y="8422"/>
                    <a:pt x="7622" y="7010"/>
                  </a:cubicBezTo>
                  <a:cubicBezTo>
                    <a:pt x="7693" y="6881"/>
                    <a:pt x="7585" y="6754"/>
                    <a:pt x="7467" y="6754"/>
                  </a:cubicBezTo>
                  <a:cubicBezTo>
                    <a:pt x="7427" y="6754"/>
                    <a:pt x="7386" y="6769"/>
                    <a:pt x="7351" y="6802"/>
                  </a:cubicBezTo>
                  <a:cubicBezTo>
                    <a:pt x="6210" y="7859"/>
                    <a:pt x="4885" y="9230"/>
                    <a:pt x="4031" y="10472"/>
                  </a:cubicBezTo>
                  <a:cubicBezTo>
                    <a:pt x="5021" y="8921"/>
                    <a:pt x="6179" y="7510"/>
                    <a:pt x="6972" y="5824"/>
                  </a:cubicBezTo>
                  <a:cubicBezTo>
                    <a:pt x="7028" y="5701"/>
                    <a:pt x="6929" y="5564"/>
                    <a:pt x="6819" y="5564"/>
                  </a:cubicBezTo>
                  <a:cubicBezTo>
                    <a:pt x="6781" y="5564"/>
                    <a:pt x="6742" y="5580"/>
                    <a:pt x="6707" y="5619"/>
                  </a:cubicBezTo>
                  <a:cubicBezTo>
                    <a:pt x="5289" y="7163"/>
                    <a:pt x="3286" y="9072"/>
                    <a:pt x="2388" y="10810"/>
                  </a:cubicBezTo>
                  <a:cubicBezTo>
                    <a:pt x="3664" y="8335"/>
                    <a:pt x="5584" y="6257"/>
                    <a:pt x="6863" y="3777"/>
                  </a:cubicBezTo>
                  <a:cubicBezTo>
                    <a:pt x="6927" y="3654"/>
                    <a:pt x="6820" y="3514"/>
                    <a:pt x="6706" y="3514"/>
                  </a:cubicBezTo>
                  <a:cubicBezTo>
                    <a:pt x="6668" y="3514"/>
                    <a:pt x="6628" y="3530"/>
                    <a:pt x="6594" y="3569"/>
                  </a:cubicBezTo>
                  <a:cubicBezTo>
                    <a:pt x="5748" y="4577"/>
                    <a:pt x="4975" y="5624"/>
                    <a:pt x="4207" y="6690"/>
                  </a:cubicBezTo>
                  <a:cubicBezTo>
                    <a:pt x="3225" y="8047"/>
                    <a:pt x="1559" y="9565"/>
                    <a:pt x="869" y="10853"/>
                  </a:cubicBezTo>
                  <a:cubicBezTo>
                    <a:pt x="1441" y="9782"/>
                    <a:pt x="2148" y="8797"/>
                    <a:pt x="2899" y="7839"/>
                  </a:cubicBezTo>
                  <a:cubicBezTo>
                    <a:pt x="2910" y="7830"/>
                    <a:pt x="2925" y="7819"/>
                    <a:pt x="2934" y="7810"/>
                  </a:cubicBezTo>
                  <a:cubicBezTo>
                    <a:pt x="3349" y="7455"/>
                    <a:pt x="4088" y="6981"/>
                    <a:pt x="4230" y="6413"/>
                  </a:cubicBezTo>
                  <a:cubicBezTo>
                    <a:pt x="4244" y="6355"/>
                    <a:pt x="4204" y="6297"/>
                    <a:pt x="4143" y="6289"/>
                  </a:cubicBezTo>
                  <a:cubicBezTo>
                    <a:pt x="5148" y="5062"/>
                    <a:pt x="6150" y="3835"/>
                    <a:pt x="6961" y="2478"/>
                  </a:cubicBezTo>
                  <a:cubicBezTo>
                    <a:pt x="7030" y="2364"/>
                    <a:pt x="6925" y="2238"/>
                    <a:pt x="6816" y="2238"/>
                  </a:cubicBezTo>
                  <a:cubicBezTo>
                    <a:pt x="6779" y="2238"/>
                    <a:pt x="6741" y="2253"/>
                    <a:pt x="6710" y="2287"/>
                  </a:cubicBezTo>
                  <a:cubicBezTo>
                    <a:pt x="5844" y="3220"/>
                    <a:pt x="4969" y="4129"/>
                    <a:pt x="4189" y="5139"/>
                  </a:cubicBezTo>
                  <a:cubicBezTo>
                    <a:pt x="4995" y="4094"/>
                    <a:pt x="5916" y="2686"/>
                    <a:pt x="6681" y="1378"/>
                  </a:cubicBezTo>
                  <a:close/>
                  <a:moveTo>
                    <a:pt x="6378" y="6476"/>
                  </a:moveTo>
                  <a:lnTo>
                    <a:pt x="6378" y="6476"/>
                  </a:lnTo>
                  <a:cubicBezTo>
                    <a:pt x="5497" y="7478"/>
                    <a:pt x="4132" y="9611"/>
                    <a:pt x="3185" y="11191"/>
                  </a:cubicBezTo>
                  <a:cubicBezTo>
                    <a:pt x="3144" y="11170"/>
                    <a:pt x="3101" y="11159"/>
                    <a:pt x="3055" y="11153"/>
                  </a:cubicBezTo>
                  <a:cubicBezTo>
                    <a:pt x="2731" y="11153"/>
                    <a:pt x="2449" y="11277"/>
                    <a:pt x="2163" y="11373"/>
                  </a:cubicBezTo>
                  <a:cubicBezTo>
                    <a:pt x="3609" y="9776"/>
                    <a:pt x="4954" y="8093"/>
                    <a:pt x="6378" y="6476"/>
                  </a:cubicBezTo>
                  <a:close/>
                  <a:moveTo>
                    <a:pt x="6292" y="4432"/>
                  </a:moveTo>
                  <a:cubicBezTo>
                    <a:pt x="6314" y="4432"/>
                    <a:pt x="4737" y="6639"/>
                    <a:pt x="4391" y="7140"/>
                  </a:cubicBezTo>
                  <a:cubicBezTo>
                    <a:pt x="3436" y="8517"/>
                    <a:pt x="2492" y="9874"/>
                    <a:pt x="1724" y="11367"/>
                  </a:cubicBezTo>
                  <a:cubicBezTo>
                    <a:pt x="1709" y="11396"/>
                    <a:pt x="1707" y="11430"/>
                    <a:pt x="1712" y="11462"/>
                  </a:cubicBezTo>
                  <a:cubicBezTo>
                    <a:pt x="1687" y="11464"/>
                    <a:pt x="1662" y="11465"/>
                    <a:pt x="1638" y="11465"/>
                  </a:cubicBezTo>
                  <a:cubicBezTo>
                    <a:pt x="1455" y="11465"/>
                    <a:pt x="1275" y="11418"/>
                    <a:pt x="1115" y="11332"/>
                  </a:cubicBezTo>
                  <a:cubicBezTo>
                    <a:pt x="1031" y="11286"/>
                    <a:pt x="953" y="11231"/>
                    <a:pt x="887" y="11168"/>
                  </a:cubicBezTo>
                  <a:cubicBezTo>
                    <a:pt x="2639" y="9508"/>
                    <a:pt x="4002" y="7536"/>
                    <a:pt x="5428" y="5590"/>
                  </a:cubicBezTo>
                  <a:cubicBezTo>
                    <a:pt x="6046" y="4747"/>
                    <a:pt x="6284" y="4432"/>
                    <a:pt x="6292" y="4432"/>
                  </a:cubicBezTo>
                  <a:close/>
                  <a:moveTo>
                    <a:pt x="5633" y="11540"/>
                  </a:moveTo>
                  <a:cubicBezTo>
                    <a:pt x="5647" y="11560"/>
                    <a:pt x="5656" y="11589"/>
                    <a:pt x="5679" y="11603"/>
                  </a:cubicBezTo>
                  <a:cubicBezTo>
                    <a:pt x="5673" y="11606"/>
                    <a:pt x="5665" y="11606"/>
                    <a:pt x="5659" y="11615"/>
                  </a:cubicBezTo>
                  <a:cubicBezTo>
                    <a:pt x="5592" y="11743"/>
                    <a:pt x="5459" y="11853"/>
                    <a:pt x="5293" y="11935"/>
                  </a:cubicBezTo>
                  <a:lnTo>
                    <a:pt x="5293" y="11935"/>
                  </a:lnTo>
                  <a:cubicBezTo>
                    <a:pt x="5308" y="11927"/>
                    <a:pt x="5322" y="11916"/>
                    <a:pt x="5336" y="11901"/>
                  </a:cubicBezTo>
                  <a:cubicBezTo>
                    <a:pt x="5442" y="11782"/>
                    <a:pt x="5532" y="11658"/>
                    <a:pt x="5633" y="11540"/>
                  </a:cubicBezTo>
                  <a:close/>
                  <a:moveTo>
                    <a:pt x="7007" y="7591"/>
                  </a:moveTo>
                  <a:lnTo>
                    <a:pt x="7007" y="7591"/>
                  </a:lnTo>
                  <a:cubicBezTo>
                    <a:pt x="5985" y="8647"/>
                    <a:pt x="4885" y="10521"/>
                    <a:pt x="4054" y="11993"/>
                  </a:cubicBezTo>
                  <a:cubicBezTo>
                    <a:pt x="3935" y="11944"/>
                    <a:pt x="3834" y="11869"/>
                    <a:pt x="3756" y="11768"/>
                  </a:cubicBezTo>
                  <a:cubicBezTo>
                    <a:pt x="3693" y="11676"/>
                    <a:pt x="3609" y="11552"/>
                    <a:pt x="3511" y="11439"/>
                  </a:cubicBezTo>
                  <a:cubicBezTo>
                    <a:pt x="4729" y="10203"/>
                    <a:pt x="5800" y="8838"/>
                    <a:pt x="7007" y="7591"/>
                  </a:cubicBezTo>
                  <a:close/>
                  <a:moveTo>
                    <a:pt x="7166" y="8823"/>
                  </a:moveTo>
                  <a:cubicBezTo>
                    <a:pt x="6560" y="9565"/>
                    <a:pt x="5642" y="10763"/>
                    <a:pt x="5055" y="11684"/>
                  </a:cubicBezTo>
                  <a:cubicBezTo>
                    <a:pt x="4975" y="11812"/>
                    <a:pt x="5097" y="11954"/>
                    <a:pt x="5219" y="11954"/>
                  </a:cubicBezTo>
                  <a:cubicBezTo>
                    <a:pt x="5239" y="11954"/>
                    <a:pt x="5259" y="11951"/>
                    <a:pt x="5277" y="11943"/>
                  </a:cubicBezTo>
                  <a:lnTo>
                    <a:pt x="5277" y="11943"/>
                  </a:lnTo>
                  <a:cubicBezTo>
                    <a:pt x="5071" y="12041"/>
                    <a:pt x="4815" y="12099"/>
                    <a:pt x="4567" y="12099"/>
                  </a:cubicBezTo>
                  <a:cubicBezTo>
                    <a:pt x="4528" y="12099"/>
                    <a:pt x="4488" y="12097"/>
                    <a:pt x="4449" y="12094"/>
                  </a:cubicBezTo>
                  <a:cubicBezTo>
                    <a:pt x="5336" y="10989"/>
                    <a:pt x="6245" y="9903"/>
                    <a:pt x="7166" y="8823"/>
                  </a:cubicBezTo>
                  <a:close/>
                  <a:moveTo>
                    <a:pt x="5959" y="0"/>
                  </a:moveTo>
                  <a:cubicBezTo>
                    <a:pt x="5925" y="0"/>
                    <a:pt x="5892" y="12"/>
                    <a:pt x="5867" y="38"/>
                  </a:cubicBezTo>
                  <a:cubicBezTo>
                    <a:pt x="5685" y="232"/>
                    <a:pt x="5526" y="439"/>
                    <a:pt x="5362" y="642"/>
                  </a:cubicBezTo>
                  <a:cubicBezTo>
                    <a:pt x="5293" y="637"/>
                    <a:pt x="5225" y="634"/>
                    <a:pt x="5157" y="634"/>
                  </a:cubicBezTo>
                  <a:cubicBezTo>
                    <a:pt x="4595" y="634"/>
                    <a:pt x="4048" y="807"/>
                    <a:pt x="3693" y="1202"/>
                  </a:cubicBezTo>
                  <a:cubicBezTo>
                    <a:pt x="2166" y="2902"/>
                    <a:pt x="3528" y="4692"/>
                    <a:pt x="3522" y="6667"/>
                  </a:cubicBezTo>
                  <a:cubicBezTo>
                    <a:pt x="3401" y="6814"/>
                    <a:pt x="3280" y="6964"/>
                    <a:pt x="3162" y="7114"/>
                  </a:cubicBezTo>
                  <a:cubicBezTo>
                    <a:pt x="2625" y="7588"/>
                    <a:pt x="2082" y="8050"/>
                    <a:pt x="1559" y="8537"/>
                  </a:cubicBezTo>
                  <a:cubicBezTo>
                    <a:pt x="930" y="9126"/>
                    <a:pt x="0" y="10030"/>
                    <a:pt x="295" y="10989"/>
                  </a:cubicBezTo>
                  <a:cubicBezTo>
                    <a:pt x="315" y="11035"/>
                    <a:pt x="338" y="11078"/>
                    <a:pt x="364" y="11121"/>
                  </a:cubicBezTo>
                  <a:cubicBezTo>
                    <a:pt x="318" y="11205"/>
                    <a:pt x="266" y="11283"/>
                    <a:pt x="220" y="11367"/>
                  </a:cubicBezTo>
                  <a:cubicBezTo>
                    <a:pt x="151" y="11494"/>
                    <a:pt x="253" y="11614"/>
                    <a:pt x="368" y="11614"/>
                  </a:cubicBezTo>
                  <a:cubicBezTo>
                    <a:pt x="407" y="11614"/>
                    <a:pt x="447" y="11600"/>
                    <a:pt x="482" y="11569"/>
                  </a:cubicBezTo>
                  <a:cubicBezTo>
                    <a:pt x="529" y="11528"/>
                    <a:pt x="569" y="11482"/>
                    <a:pt x="612" y="11439"/>
                  </a:cubicBezTo>
                  <a:cubicBezTo>
                    <a:pt x="765" y="11566"/>
                    <a:pt x="930" y="11676"/>
                    <a:pt x="1106" y="11765"/>
                  </a:cubicBezTo>
                  <a:cubicBezTo>
                    <a:pt x="1355" y="11898"/>
                    <a:pt x="1587" y="11967"/>
                    <a:pt x="1866" y="11967"/>
                  </a:cubicBezTo>
                  <a:cubicBezTo>
                    <a:pt x="1871" y="11967"/>
                    <a:pt x="1877" y="11967"/>
                    <a:pt x="1883" y="11967"/>
                  </a:cubicBezTo>
                  <a:cubicBezTo>
                    <a:pt x="2234" y="11962"/>
                    <a:pt x="2526" y="11575"/>
                    <a:pt x="2875" y="11575"/>
                  </a:cubicBezTo>
                  <a:cubicBezTo>
                    <a:pt x="2916" y="11575"/>
                    <a:pt x="2957" y="11580"/>
                    <a:pt x="3000" y="11592"/>
                  </a:cubicBezTo>
                  <a:cubicBezTo>
                    <a:pt x="3021" y="11666"/>
                    <a:pt x="3089" y="11716"/>
                    <a:pt x="3163" y="11716"/>
                  </a:cubicBezTo>
                  <a:cubicBezTo>
                    <a:pt x="3180" y="11716"/>
                    <a:pt x="3199" y="11714"/>
                    <a:pt x="3216" y="11707"/>
                  </a:cubicBezTo>
                  <a:cubicBezTo>
                    <a:pt x="3257" y="11736"/>
                    <a:pt x="3294" y="11765"/>
                    <a:pt x="3329" y="11800"/>
                  </a:cubicBezTo>
                  <a:cubicBezTo>
                    <a:pt x="3522" y="12002"/>
                    <a:pt x="3751" y="12169"/>
                    <a:pt x="4005" y="12293"/>
                  </a:cubicBezTo>
                  <a:cubicBezTo>
                    <a:pt x="4032" y="12343"/>
                    <a:pt x="4086" y="12372"/>
                    <a:pt x="4143" y="12372"/>
                  </a:cubicBezTo>
                  <a:cubicBezTo>
                    <a:pt x="4158" y="12372"/>
                    <a:pt x="4174" y="12370"/>
                    <a:pt x="4189" y="12366"/>
                  </a:cubicBezTo>
                  <a:cubicBezTo>
                    <a:pt x="4373" y="12433"/>
                    <a:pt x="4561" y="12470"/>
                    <a:pt x="4742" y="12470"/>
                  </a:cubicBezTo>
                  <a:cubicBezTo>
                    <a:pt x="5185" y="12470"/>
                    <a:pt x="5595" y="12250"/>
                    <a:pt x="5841" y="11716"/>
                  </a:cubicBezTo>
                  <a:cubicBezTo>
                    <a:pt x="5858" y="11676"/>
                    <a:pt x="5849" y="11629"/>
                    <a:pt x="5821" y="11601"/>
                  </a:cubicBezTo>
                  <a:cubicBezTo>
                    <a:pt x="5838" y="11592"/>
                    <a:pt x="5861" y="11595"/>
                    <a:pt x="5878" y="11572"/>
                  </a:cubicBezTo>
                  <a:cubicBezTo>
                    <a:pt x="6779" y="10475"/>
                    <a:pt x="9149" y="9366"/>
                    <a:pt x="8529" y="7544"/>
                  </a:cubicBezTo>
                  <a:cubicBezTo>
                    <a:pt x="8038" y="6104"/>
                    <a:pt x="7258" y="5160"/>
                    <a:pt x="7489" y="3511"/>
                  </a:cubicBezTo>
                  <a:cubicBezTo>
                    <a:pt x="7596" y="2769"/>
                    <a:pt x="7547" y="2284"/>
                    <a:pt x="7177" y="1643"/>
                  </a:cubicBezTo>
                  <a:cubicBezTo>
                    <a:pt x="7068" y="1461"/>
                    <a:pt x="6923" y="1303"/>
                    <a:pt x="6756" y="1176"/>
                  </a:cubicBezTo>
                  <a:cubicBezTo>
                    <a:pt x="6736" y="1118"/>
                    <a:pt x="6684" y="1080"/>
                    <a:pt x="6626" y="1077"/>
                  </a:cubicBezTo>
                  <a:cubicBezTo>
                    <a:pt x="6398" y="922"/>
                    <a:pt x="6150" y="806"/>
                    <a:pt x="5884" y="734"/>
                  </a:cubicBezTo>
                  <a:cubicBezTo>
                    <a:pt x="5956" y="546"/>
                    <a:pt x="6028" y="359"/>
                    <a:pt x="6098" y="171"/>
                  </a:cubicBezTo>
                  <a:cubicBezTo>
                    <a:pt x="6131" y="77"/>
                    <a:pt x="6044" y="0"/>
                    <a:pt x="595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960" name="Google Shape;8960;p57"/>
          <p:cNvGrpSpPr/>
          <p:nvPr/>
        </p:nvGrpSpPr>
        <p:grpSpPr>
          <a:xfrm>
            <a:off x="3514723" y="2849588"/>
            <a:ext cx="2310282" cy="1374222"/>
            <a:chOff x="3514722" y="2832485"/>
            <a:chExt cx="2310282" cy="1374222"/>
          </a:xfrm>
        </p:grpSpPr>
        <p:sp>
          <p:nvSpPr>
            <p:cNvPr id="8961" name="Google Shape;8961;p57"/>
            <p:cNvSpPr/>
            <p:nvPr/>
          </p:nvSpPr>
          <p:spPr>
            <a:xfrm>
              <a:off x="4463864" y="2916960"/>
              <a:ext cx="1217948" cy="1085392"/>
            </a:xfrm>
            <a:custGeom>
              <a:rect b="b" l="l" r="r" t="t"/>
              <a:pathLst>
                <a:path extrusionOk="0" h="133999" w="150364">
                  <a:moveTo>
                    <a:pt x="81786" y="784"/>
                  </a:moveTo>
                  <a:lnTo>
                    <a:pt x="84653" y="2892"/>
                  </a:lnTo>
                  <a:lnTo>
                    <a:pt x="85234" y="5797"/>
                  </a:lnTo>
                  <a:lnTo>
                    <a:pt x="83024" y="9168"/>
                  </a:lnTo>
                  <a:lnTo>
                    <a:pt x="83731" y="11895"/>
                  </a:lnTo>
                  <a:lnTo>
                    <a:pt x="86597" y="8448"/>
                  </a:lnTo>
                  <a:lnTo>
                    <a:pt x="88239" y="7931"/>
                  </a:lnTo>
                  <a:lnTo>
                    <a:pt x="90209" y="6895"/>
                  </a:lnTo>
                  <a:lnTo>
                    <a:pt x="91193" y="8171"/>
                  </a:lnTo>
                  <a:lnTo>
                    <a:pt x="94931" y="8297"/>
                  </a:lnTo>
                  <a:lnTo>
                    <a:pt x="94931" y="8297"/>
                  </a:lnTo>
                  <a:lnTo>
                    <a:pt x="94072" y="5494"/>
                  </a:lnTo>
                  <a:lnTo>
                    <a:pt x="97355" y="5039"/>
                  </a:lnTo>
                  <a:lnTo>
                    <a:pt x="99805" y="7110"/>
                  </a:lnTo>
                  <a:lnTo>
                    <a:pt x="100664" y="10140"/>
                  </a:lnTo>
                  <a:lnTo>
                    <a:pt x="103871" y="11075"/>
                  </a:lnTo>
                  <a:lnTo>
                    <a:pt x="102722" y="8991"/>
                  </a:lnTo>
                  <a:lnTo>
                    <a:pt x="103922" y="8385"/>
                  </a:lnTo>
                  <a:lnTo>
                    <a:pt x="105121" y="8486"/>
                  </a:lnTo>
                  <a:lnTo>
                    <a:pt x="107987" y="8486"/>
                  </a:lnTo>
                  <a:lnTo>
                    <a:pt x="106763" y="5153"/>
                  </a:lnTo>
                  <a:lnTo>
                    <a:pt x="108265" y="4180"/>
                  </a:lnTo>
                  <a:lnTo>
                    <a:pt x="112319" y="3890"/>
                  </a:lnTo>
                  <a:lnTo>
                    <a:pt x="114377" y="4723"/>
                  </a:lnTo>
                  <a:lnTo>
                    <a:pt x="117761" y="5860"/>
                  </a:lnTo>
                  <a:lnTo>
                    <a:pt x="119895" y="4673"/>
                  </a:lnTo>
                  <a:lnTo>
                    <a:pt x="122142" y="5001"/>
                  </a:lnTo>
                  <a:lnTo>
                    <a:pt x="123216" y="7236"/>
                  </a:lnTo>
                  <a:lnTo>
                    <a:pt x="125084" y="7236"/>
                  </a:lnTo>
                  <a:lnTo>
                    <a:pt x="127749" y="5544"/>
                  </a:lnTo>
                  <a:lnTo>
                    <a:pt x="130489" y="4332"/>
                  </a:lnTo>
                  <a:lnTo>
                    <a:pt x="130981" y="5532"/>
                  </a:lnTo>
                  <a:lnTo>
                    <a:pt x="134580" y="5494"/>
                  </a:lnTo>
                  <a:lnTo>
                    <a:pt x="132105" y="3069"/>
                  </a:lnTo>
                  <a:lnTo>
                    <a:pt x="134769" y="2817"/>
                  </a:lnTo>
                  <a:lnTo>
                    <a:pt x="142080" y="2817"/>
                  </a:lnTo>
                  <a:lnTo>
                    <a:pt x="142813" y="3713"/>
                  </a:lnTo>
                  <a:lnTo>
                    <a:pt x="144858" y="3776"/>
                  </a:lnTo>
                  <a:lnTo>
                    <a:pt x="144858" y="2337"/>
                  </a:lnTo>
                  <a:lnTo>
                    <a:pt x="147864" y="2779"/>
                  </a:lnTo>
                  <a:lnTo>
                    <a:pt x="148432" y="4989"/>
                  </a:lnTo>
                  <a:lnTo>
                    <a:pt x="149657" y="6643"/>
                  </a:lnTo>
                  <a:lnTo>
                    <a:pt x="149101" y="8309"/>
                  </a:lnTo>
                  <a:lnTo>
                    <a:pt x="147990" y="7564"/>
                  </a:lnTo>
                  <a:lnTo>
                    <a:pt x="146601" y="8638"/>
                  </a:lnTo>
                  <a:lnTo>
                    <a:pt x="144214" y="7400"/>
                  </a:lnTo>
                  <a:lnTo>
                    <a:pt x="144846" y="11163"/>
                  </a:lnTo>
                  <a:lnTo>
                    <a:pt x="144278" y="13461"/>
                  </a:lnTo>
                  <a:lnTo>
                    <a:pt x="147662" y="14724"/>
                  </a:lnTo>
                  <a:lnTo>
                    <a:pt x="148823" y="17944"/>
                  </a:lnTo>
                  <a:lnTo>
                    <a:pt x="148356" y="17944"/>
                  </a:lnTo>
                  <a:lnTo>
                    <a:pt x="145995" y="19118"/>
                  </a:lnTo>
                  <a:lnTo>
                    <a:pt x="144846" y="21012"/>
                  </a:lnTo>
                  <a:lnTo>
                    <a:pt x="144846" y="23373"/>
                  </a:lnTo>
                  <a:lnTo>
                    <a:pt x="142775" y="23096"/>
                  </a:lnTo>
                  <a:lnTo>
                    <a:pt x="139770" y="25040"/>
                  </a:lnTo>
                  <a:lnTo>
                    <a:pt x="140111" y="28311"/>
                  </a:lnTo>
                  <a:lnTo>
                    <a:pt x="141992" y="29788"/>
                  </a:lnTo>
                  <a:lnTo>
                    <a:pt x="142257" y="31745"/>
                  </a:lnTo>
                  <a:lnTo>
                    <a:pt x="142396" y="33387"/>
                  </a:lnTo>
                  <a:lnTo>
                    <a:pt x="143154" y="36000"/>
                  </a:lnTo>
                  <a:lnTo>
                    <a:pt x="141727" y="39271"/>
                  </a:lnTo>
                  <a:lnTo>
                    <a:pt x="141702" y="42604"/>
                  </a:lnTo>
                  <a:lnTo>
                    <a:pt x="141070" y="43135"/>
                  </a:lnTo>
                  <a:lnTo>
                    <a:pt x="141070" y="42440"/>
                  </a:lnTo>
                  <a:lnTo>
                    <a:pt x="140060" y="38993"/>
                  </a:lnTo>
                  <a:lnTo>
                    <a:pt x="136651" y="34245"/>
                  </a:lnTo>
                  <a:lnTo>
                    <a:pt x="136651" y="31025"/>
                  </a:lnTo>
                  <a:lnTo>
                    <a:pt x="138078" y="25255"/>
                  </a:lnTo>
                  <a:lnTo>
                    <a:pt x="138797" y="21151"/>
                  </a:lnTo>
                  <a:lnTo>
                    <a:pt x="136663" y="19939"/>
                  </a:lnTo>
                  <a:lnTo>
                    <a:pt x="136663" y="22300"/>
                  </a:lnTo>
                  <a:lnTo>
                    <a:pt x="136158" y="23437"/>
                  </a:lnTo>
                  <a:lnTo>
                    <a:pt x="135578" y="21947"/>
                  </a:lnTo>
                  <a:lnTo>
                    <a:pt x="132244" y="23424"/>
                  </a:lnTo>
                  <a:lnTo>
                    <a:pt x="132244" y="28765"/>
                  </a:lnTo>
                  <a:lnTo>
                    <a:pt x="130312" y="29295"/>
                  </a:lnTo>
                  <a:lnTo>
                    <a:pt x="126890" y="29295"/>
                  </a:lnTo>
                  <a:lnTo>
                    <a:pt x="124504" y="30722"/>
                  </a:lnTo>
                  <a:lnTo>
                    <a:pt x="123645" y="33576"/>
                  </a:lnTo>
                  <a:lnTo>
                    <a:pt x="121435" y="38008"/>
                  </a:lnTo>
                  <a:lnTo>
                    <a:pt x="122685" y="39006"/>
                  </a:lnTo>
                  <a:lnTo>
                    <a:pt x="124163" y="39586"/>
                  </a:lnTo>
                  <a:lnTo>
                    <a:pt x="126297" y="40193"/>
                  </a:lnTo>
                  <a:lnTo>
                    <a:pt x="127862" y="41657"/>
                  </a:lnTo>
                  <a:lnTo>
                    <a:pt x="128582" y="44549"/>
                  </a:lnTo>
                  <a:lnTo>
                    <a:pt x="129706" y="47706"/>
                  </a:lnTo>
                  <a:lnTo>
                    <a:pt x="128178" y="52403"/>
                  </a:lnTo>
                  <a:lnTo>
                    <a:pt x="126461" y="55358"/>
                  </a:lnTo>
                  <a:lnTo>
                    <a:pt x="125274" y="54676"/>
                  </a:lnTo>
                  <a:lnTo>
                    <a:pt x="123733" y="55951"/>
                  </a:lnTo>
                  <a:lnTo>
                    <a:pt x="123620" y="58792"/>
                  </a:lnTo>
                  <a:lnTo>
                    <a:pt x="122067" y="60118"/>
                  </a:lnTo>
                  <a:lnTo>
                    <a:pt x="122673" y="61393"/>
                  </a:lnTo>
                  <a:lnTo>
                    <a:pt x="124314" y="63098"/>
                  </a:lnTo>
                  <a:lnTo>
                    <a:pt x="124807" y="65131"/>
                  </a:lnTo>
                  <a:lnTo>
                    <a:pt x="123342" y="66305"/>
                  </a:lnTo>
                  <a:lnTo>
                    <a:pt x="122786" y="65750"/>
                  </a:lnTo>
                  <a:lnTo>
                    <a:pt x="122786" y="64196"/>
                  </a:lnTo>
                  <a:lnTo>
                    <a:pt x="121801" y="62997"/>
                  </a:lnTo>
                  <a:lnTo>
                    <a:pt x="120854" y="61317"/>
                  </a:lnTo>
                  <a:lnTo>
                    <a:pt x="119465" y="60143"/>
                  </a:lnTo>
                  <a:lnTo>
                    <a:pt x="118241" y="60762"/>
                  </a:lnTo>
                  <a:lnTo>
                    <a:pt x="118241" y="60762"/>
                  </a:lnTo>
                  <a:lnTo>
                    <a:pt x="118645" y="59297"/>
                  </a:lnTo>
                  <a:lnTo>
                    <a:pt x="117079" y="58514"/>
                  </a:lnTo>
                  <a:lnTo>
                    <a:pt x="116132" y="60396"/>
                  </a:lnTo>
                  <a:lnTo>
                    <a:pt x="114112" y="61583"/>
                  </a:lnTo>
                  <a:lnTo>
                    <a:pt x="114970" y="62719"/>
                  </a:lnTo>
                  <a:lnTo>
                    <a:pt x="116056" y="63931"/>
                  </a:lnTo>
                  <a:lnTo>
                    <a:pt x="117622" y="63376"/>
                  </a:lnTo>
                  <a:lnTo>
                    <a:pt x="118607" y="63691"/>
                  </a:lnTo>
                  <a:lnTo>
                    <a:pt x="115968" y="65497"/>
                  </a:lnTo>
                  <a:lnTo>
                    <a:pt x="117597" y="67530"/>
                  </a:lnTo>
                  <a:lnTo>
                    <a:pt x="119011" y="70371"/>
                  </a:lnTo>
                  <a:lnTo>
                    <a:pt x="119011" y="73919"/>
                  </a:lnTo>
                  <a:lnTo>
                    <a:pt x="118266" y="76028"/>
                  </a:lnTo>
                  <a:lnTo>
                    <a:pt x="116574" y="79096"/>
                  </a:lnTo>
                  <a:lnTo>
                    <a:pt x="112824" y="80978"/>
                  </a:lnTo>
                  <a:lnTo>
                    <a:pt x="111245" y="82114"/>
                  </a:lnTo>
                  <a:lnTo>
                    <a:pt x="110740" y="80940"/>
                  </a:lnTo>
                  <a:lnTo>
                    <a:pt x="110462" y="81041"/>
                  </a:lnTo>
                  <a:cubicBezTo>
                    <a:pt x="110159" y="81142"/>
                    <a:pt x="108594" y="81697"/>
                    <a:pt x="108253" y="81912"/>
                  </a:cubicBezTo>
                  <a:cubicBezTo>
                    <a:pt x="107886" y="82165"/>
                    <a:pt x="107634" y="83276"/>
                    <a:pt x="107520" y="83907"/>
                  </a:cubicBezTo>
                  <a:lnTo>
                    <a:pt x="107495" y="84008"/>
                  </a:lnTo>
                  <a:lnTo>
                    <a:pt x="108341" y="85688"/>
                  </a:lnTo>
                  <a:lnTo>
                    <a:pt x="110197" y="87468"/>
                  </a:lnTo>
                  <a:lnTo>
                    <a:pt x="110197" y="90852"/>
                  </a:lnTo>
                  <a:cubicBezTo>
                    <a:pt x="110046" y="91092"/>
                    <a:pt x="109174" y="91824"/>
                    <a:pt x="108379" y="92430"/>
                  </a:cubicBezTo>
                  <a:lnTo>
                    <a:pt x="107760" y="92115"/>
                  </a:lnTo>
                  <a:lnTo>
                    <a:pt x="106093" y="90360"/>
                  </a:lnTo>
                  <a:lnTo>
                    <a:pt x="104161" y="88541"/>
                  </a:lnTo>
                  <a:lnTo>
                    <a:pt x="103164" y="89829"/>
                  </a:lnTo>
                  <a:lnTo>
                    <a:pt x="102823" y="92203"/>
                  </a:lnTo>
                  <a:lnTo>
                    <a:pt x="103492" y="93756"/>
                  </a:lnTo>
                  <a:lnTo>
                    <a:pt x="104679" y="95398"/>
                  </a:lnTo>
                  <a:lnTo>
                    <a:pt x="106321" y="96648"/>
                  </a:lnTo>
                  <a:lnTo>
                    <a:pt x="106611" y="98239"/>
                  </a:lnTo>
                  <a:lnTo>
                    <a:pt x="107028" y="99602"/>
                  </a:lnTo>
                  <a:lnTo>
                    <a:pt x="105689" y="99047"/>
                  </a:lnTo>
                  <a:lnTo>
                    <a:pt x="104313" y="97254"/>
                  </a:lnTo>
                  <a:lnTo>
                    <a:pt x="103290" y="95082"/>
                  </a:lnTo>
                  <a:lnTo>
                    <a:pt x="101371" y="94072"/>
                  </a:lnTo>
                  <a:lnTo>
                    <a:pt x="101371" y="90056"/>
                  </a:lnTo>
                  <a:lnTo>
                    <a:pt x="99351" y="85725"/>
                  </a:lnTo>
                  <a:lnTo>
                    <a:pt x="97583" y="86773"/>
                  </a:lnTo>
                  <a:lnTo>
                    <a:pt x="97583" y="83756"/>
                  </a:lnTo>
                  <a:lnTo>
                    <a:pt x="95739" y="82897"/>
                  </a:lnTo>
                  <a:lnTo>
                    <a:pt x="94944" y="79690"/>
                  </a:lnTo>
                  <a:lnTo>
                    <a:pt x="91774" y="80422"/>
                  </a:lnTo>
                  <a:lnTo>
                    <a:pt x="90423" y="82278"/>
                  </a:lnTo>
                  <a:lnTo>
                    <a:pt x="87431" y="84980"/>
                  </a:lnTo>
                  <a:lnTo>
                    <a:pt x="85372" y="86773"/>
                  </a:lnTo>
                  <a:lnTo>
                    <a:pt x="84324" y="88503"/>
                  </a:lnTo>
                  <a:lnTo>
                    <a:pt x="84324" y="91546"/>
                  </a:lnTo>
                  <a:lnTo>
                    <a:pt x="82961" y="93706"/>
                  </a:lnTo>
                  <a:lnTo>
                    <a:pt x="82620" y="92456"/>
                  </a:lnTo>
                  <a:lnTo>
                    <a:pt x="81142" y="89084"/>
                  </a:lnTo>
                  <a:lnTo>
                    <a:pt x="79791" y="86180"/>
                  </a:lnTo>
                  <a:lnTo>
                    <a:pt x="79160" y="83465"/>
                  </a:lnTo>
                  <a:lnTo>
                    <a:pt x="78377" y="80359"/>
                  </a:lnTo>
                  <a:lnTo>
                    <a:pt x="76837" y="82152"/>
                  </a:lnTo>
                  <a:lnTo>
                    <a:pt x="75890" y="82000"/>
                  </a:lnTo>
                  <a:lnTo>
                    <a:pt x="74602" y="79803"/>
                  </a:lnTo>
                  <a:lnTo>
                    <a:pt x="71773" y="77745"/>
                  </a:lnTo>
                  <a:lnTo>
                    <a:pt x="68326" y="78175"/>
                  </a:lnTo>
                  <a:lnTo>
                    <a:pt x="65687" y="77770"/>
                  </a:lnTo>
                  <a:lnTo>
                    <a:pt x="63957" y="76849"/>
                  </a:lnTo>
                  <a:lnTo>
                    <a:pt x="62113" y="76710"/>
                  </a:lnTo>
                  <a:lnTo>
                    <a:pt x="60118" y="75624"/>
                  </a:lnTo>
                  <a:lnTo>
                    <a:pt x="56999" y="73086"/>
                  </a:lnTo>
                  <a:lnTo>
                    <a:pt x="55737" y="75232"/>
                  </a:lnTo>
                  <a:lnTo>
                    <a:pt x="57782" y="76912"/>
                  </a:lnTo>
                  <a:lnTo>
                    <a:pt x="59108" y="79349"/>
                  </a:lnTo>
                  <a:lnTo>
                    <a:pt x="61419" y="79235"/>
                  </a:lnTo>
                  <a:lnTo>
                    <a:pt x="63717" y="78541"/>
                  </a:lnTo>
                  <a:lnTo>
                    <a:pt x="64954" y="79879"/>
                  </a:lnTo>
                  <a:lnTo>
                    <a:pt x="66394" y="81306"/>
                  </a:lnTo>
                  <a:lnTo>
                    <a:pt x="65636" y="83187"/>
                  </a:lnTo>
                  <a:lnTo>
                    <a:pt x="64538" y="85208"/>
                  </a:lnTo>
                  <a:lnTo>
                    <a:pt x="60775" y="87140"/>
                  </a:lnTo>
                  <a:lnTo>
                    <a:pt x="57025" y="87973"/>
                  </a:lnTo>
                  <a:lnTo>
                    <a:pt x="53805" y="89425"/>
                  </a:lnTo>
                  <a:lnTo>
                    <a:pt x="53388" y="88263"/>
                  </a:lnTo>
                  <a:lnTo>
                    <a:pt x="52100" y="85132"/>
                  </a:lnTo>
                  <a:lnTo>
                    <a:pt x="50105" y="83554"/>
                  </a:lnTo>
                  <a:lnTo>
                    <a:pt x="49297" y="81230"/>
                  </a:lnTo>
                  <a:lnTo>
                    <a:pt x="47782" y="78831"/>
                  </a:lnTo>
                  <a:lnTo>
                    <a:pt x="45117" y="75169"/>
                  </a:lnTo>
                  <a:lnTo>
                    <a:pt x="43387" y="75801"/>
                  </a:lnTo>
                  <a:lnTo>
                    <a:pt x="44284" y="77341"/>
                  </a:lnTo>
                  <a:lnTo>
                    <a:pt x="45332" y="80182"/>
                  </a:lnTo>
                  <a:lnTo>
                    <a:pt x="46203" y="81382"/>
                  </a:lnTo>
                  <a:lnTo>
                    <a:pt x="48325" y="86281"/>
                  </a:lnTo>
                  <a:lnTo>
                    <a:pt x="49726" y="87241"/>
                  </a:lnTo>
                  <a:lnTo>
                    <a:pt x="51772" y="89198"/>
                  </a:lnTo>
                  <a:lnTo>
                    <a:pt x="52264" y="90271"/>
                  </a:lnTo>
                  <a:lnTo>
                    <a:pt x="53009" y="92506"/>
                  </a:lnTo>
                  <a:lnTo>
                    <a:pt x="54550" y="91736"/>
                  </a:lnTo>
                  <a:lnTo>
                    <a:pt x="58287" y="91218"/>
                  </a:lnTo>
                  <a:lnTo>
                    <a:pt x="59525" y="90612"/>
                  </a:lnTo>
                  <a:lnTo>
                    <a:pt x="59904" y="91837"/>
                  </a:lnTo>
                  <a:cubicBezTo>
                    <a:pt x="59664" y="92443"/>
                    <a:pt x="59070" y="93946"/>
                    <a:pt x="59070" y="94362"/>
                  </a:cubicBezTo>
                  <a:cubicBezTo>
                    <a:pt x="59045" y="94615"/>
                    <a:pt x="58338" y="96016"/>
                    <a:pt x="57681" y="97191"/>
                  </a:cubicBezTo>
                  <a:lnTo>
                    <a:pt x="54487" y="99148"/>
                  </a:lnTo>
                  <a:lnTo>
                    <a:pt x="51784" y="102128"/>
                  </a:lnTo>
                  <a:lnTo>
                    <a:pt x="48855" y="104792"/>
                  </a:lnTo>
                  <a:lnTo>
                    <a:pt x="49474" y="106408"/>
                  </a:lnTo>
                  <a:lnTo>
                    <a:pt x="49411" y="108719"/>
                  </a:lnTo>
                  <a:lnTo>
                    <a:pt x="50257" y="110727"/>
                  </a:lnTo>
                  <a:lnTo>
                    <a:pt x="50257" y="113189"/>
                  </a:lnTo>
                  <a:lnTo>
                    <a:pt x="48767" y="115487"/>
                  </a:lnTo>
                  <a:lnTo>
                    <a:pt x="44587" y="118694"/>
                  </a:lnTo>
                  <a:lnTo>
                    <a:pt x="44587" y="120096"/>
                  </a:lnTo>
                  <a:lnTo>
                    <a:pt x="44297" y="123897"/>
                  </a:lnTo>
                  <a:lnTo>
                    <a:pt x="42845" y="123897"/>
                  </a:lnTo>
                  <a:lnTo>
                    <a:pt x="42175" y="126927"/>
                  </a:lnTo>
                  <a:lnTo>
                    <a:pt x="39713" y="129730"/>
                  </a:lnTo>
                  <a:lnTo>
                    <a:pt x="38084" y="131536"/>
                  </a:lnTo>
                  <a:lnTo>
                    <a:pt x="35647" y="133367"/>
                  </a:lnTo>
                  <a:lnTo>
                    <a:pt x="31404" y="133367"/>
                  </a:lnTo>
                  <a:lnTo>
                    <a:pt x="29776" y="130842"/>
                  </a:lnTo>
                  <a:lnTo>
                    <a:pt x="29371" y="128581"/>
                  </a:lnTo>
                  <a:lnTo>
                    <a:pt x="28210" y="126334"/>
                  </a:lnTo>
                  <a:lnTo>
                    <a:pt x="26278" y="123796"/>
                  </a:lnTo>
                  <a:lnTo>
                    <a:pt x="26278" y="120222"/>
                  </a:lnTo>
                  <a:lnTo>
                    <a:pt x="24384" y="117495"/>
                  </a:lnTo>
                  <a:lnTo>
                    <a:pt x="24384" y="115285"/>
                  </a:lnTo>
                  <a:lnTo>
                    <a:pt x="26278" y="112659"/>
                  </a:lnTo>
                  <a:lnTo>
                    <a:pt x="26278" y="109654"/>
                  </a:lnTo>
                  <a:lnTo>
                    <a:pt x="25672" y="106509"/>
                  </a:lnTo>
                  <a:lnTo>
                    <a:pt x="23563" y="103340"/>
                  </a:lnTo>
                  <a:lnTo>
                    <a:pt x="23992" y="99262"/>
                  </a:lnTo>
                  <a:lnTo>
                    <a:pt x="22679" y="97140"/>
                  </a:lnTo>
                  <a:lnTo>
                    <a:pt x="19838" y="97279"/>
                  </a:lnTo>
                  <a:lnTo>
                    <a:pt x="18916" y="95701"/>
                  </a:lnTo>
                  <a:lnTo>
                    <a:pt x="16353" y="95410"/>
                  </a:lnTo>
                  <a:lnTo>
                    <a:pt x="13600" y="96787"/>
                  </a:lnTo>
                  <a:lnTo>
                    <a:pt x="11113" y="96787"/>
                  </a:lnTo>
                  <a:lnTo>
                    <a:pt x="8486" y="97090"/>
                  </a:lnTo>
                  <a:lnTo>
                    <a:pt x="5570" y="95385"/>
                  </a:lnTo>
                  <a:lnTo>
                    <a:pt x="1453" y="91067"/>
                  </a:lnTo>
                  <a:lnTo>
                    <a:pt x="645" y="87746"/>
                  </a:lnTo>
                  <a:lnTo>
                    <a:pt x="1175" y="84905"/>
                  </a:lnTo>
                  <a:lnTo>
                    <a:pt x="658" y="82518"/>
                  </a:lnTo>
                  <a:lnTo>
                    <a:pt x="1642" y="80132"/>
                  </a:lnTo>
                  <a:lnTo>
                    <a:pt x="4029" y="76306"/>
                  </a:lnTo>
                  <a:lnTo>
                    <a:pt x="6681" y="74386"/>
                  </a:lnTo>
                  <a:lnTo>
                    <a:pt x="7325" y="72353"/>
                  </a:lnTo>
                  <a:lnTo>
                    <a:pt x="9055" y="70523"/>
                  </a:lnTo>
                  <a:lnTo>
                    <a:pt x="10683" y="68894"/>
                  </a:lnTo>
                  <a:lnTo>
                    <a:pt x="11870" y="69487"/>
                  </a:lnTo>
                  <a:lnTo>
                    <a:pt x="16328" y="67858"/>
                  </a:lnTo>
                  <a:lnTo>
                    <a:pt x="20457" y="67871"/>
                  </a:lnTo>
                  <a:lnTo>
                    <a:pt x="22490" y="67543"/>
                  </a:lnTo>
                  <a:lnTo>
                    <a:pt x="23639" y="67795"/>
                  </a:lnTo>
                  <a:lnTo>
                    <a:pt x="24005" y="70560"/>
                  </a:lnTo>
                  <a:lnTo>
                    <a:pt x="26619" y="71116"/>
                  </a:lnTo>
                  <a:lnTo>
                    <a:pt x="29334" y="73338"/>
                  </a:lnTo>
                  <a:lnTo>
                    <a:pt x="31152" y="71747"/>
                  </a:lnTo>
                  <a:lnTo>
                    <a:pt x="32894" y="71457"/>
                  </a:lnTo>
                  <a:lnTo>
                    <a:pt x="38349" y="73035"/>
                  </a:lnTo>
                  <a:lnTo>
                    <a:pt x="41784" y="72505"/>
                  </a:lnTo>
                  <a:lnTo>
                    <a:pt x="44739" y="71154"/>
                  </a:lnTo>
                  <a:lnTo>
                    <a:pt x="45648" y="67719"/>
                  </a:lnTo>
                  <a:lnTo>
                    <a:pt x="44461" y="65989"/>
                  </a:lnTo>
                  <a:lnTo>
                    <a:pt x="41910" y="67442"/>
                  </a:lnTo>
                  <a:lnTo>
                    <a:pt x="39347" y="66785"/>
                  </a:lnTo>
                  <a:lnTo>
                    <a:pt x="37819" y="65762"/>
                  </a:lnTo>
                  <a:lnTo>
                    <a:pt x="38715" y="63590"/>
                  </a:lnTo>
                  <a:lnTo>
                    <a:pt x="40067" y="62820"/>
                  </a:lnTo>
                  <a:lnTo>
                    <a:pt x="42466" y="62227"/>
                  </a:lnTo>
                  <a:lnTo>
                    <a:pt x="45610" y="63073"/>
                  </a:lnTo>
                  <a:lnTo>
                    <a:pt x="50244" y="62075"/>
                  </a:lnTo>
                  <a:lnTo>
                    <a:pt x="47946" y="60345"/>
                  </a:lnTo>
                  <a:lnTo>
                    <a:pt x="45458" y="57782"/>
                  </a:lnTo>
                  <a:lnTo>
                    <a:pt x="46304" y="55206"/>
                  </a:lnTo>
                  <a:lnTo>
                    <a:pt x="43501" y="56999"/>
                  </a:lnTo>
                  <a:lnTo>
                    <a:pt x="43602" y="58312"/>
                  </a:lnTo>
                  <a:lnTo>
                    <a:pt x="42289" y="58312"/>
                  </a:lnTo>
                  <a:lnTo>
                    <a:pt x="41632" y="55938"/>
                  </a:lnTo>
                  <a:lnTo>
                    <a:pt x="39511" y="56469"/>
                  </a:lnTo>
                  <a:lnTo>
                    <a:pt x="37832" y="60042"/>
                  </a:lnTo>
                  <a:lnTo>
                    <a:pt x="37933" y="62265"/>
                  </a:lnTo>
                  <a:lnTo>
                    <a:pt x="36632" y="62530"/>
                  </a:lnTo>
                  <a:lnTo>
                    <a:pt x="35167" y="62757"/>
                  </a:lnTo>
                  <a:lnTo>
                    <a:pt x="33639" y="64398"/>
                  </a:lnTo>
                  <a:lnTo>
                    <a:pt x="34776" y="65750"/>
                  </a:lnTo>
                  <a:lnTo>
                    <a:pt x="33829" y="66659"/>
                  </a:lnTo>
                  <a:lnTo>
                    <a:pt x="32427" y="65585"/>
                  </a:lnTo>
                  <a:lnTo>
                    <a:pt x="30988" y="61886"/>
                  </a:lnTo>
                  <a:lnTo>
                    <a:pt x="28033" y="58893"/>
                  </a:lnTo>
                  <a:lnTo>
                    <a:pt x="25242" y="56974"/>
                  </a:lnTo>
                  <a:lnTo>
                    <a:pt x="24636" y="59146"/>
                  </a:lnTo>
                  <a:lnTo>
                    <a:pt x="27136" y="61595"/>
                  </a:lnTo>
                  <a:lnTo>
                    <a:pt x="29712" y="63085"/>
                  </a:lnTo>
                  <a:lnTo>
                    <a:pt x="29574" y="63401"/>
                  </a:lnTo>
                  <a:lnTo>
                    <a:pt x="28172" y="62921"/>
                  </a:lnTo>
                  <a:lnTo>
                    <a:pt x="28172" y="64967"/>
                  </a:lnTo>
                  <a:lnTo>
                    <a:pt x="27541" y="65333"/>
                  </a:lnTo>
                  <a:lnTo>
                    <a:pt x="27541" y="64537"/>
                  </a:lnTo>
                  <a:lnTo>
                    <a:pt x="26720" y="63148"/>
                  </a:lnTo>
                  <a:lnTo>
                    <a:pt x="25255" y="61785"/>
                  </a:lnTo>
                  <a:lnTo>
                    <a:pt x="23273" y="59575"/>
                  </a:lnTo>
                  <a:lnTo>
                    <a:pt x="21467" y="59575"/>
                  </a:lnTo>
                  <a:lnTo>
                    <a:pt x="20141" y="60295"/>
                  </a:lnTo>
                  <a:lnTo>
                    <a:pt x="17515" y="59600"/>
                  </a:lnTo>
                  <a:lnTo>
                    <a:pt x="17174" y="61557"/>
                  </a:lnTo>
                  <a:lnTo>
                    <a:pt x="16277" y="61949"/>
                  </a:lnTo>
                  <a:lnTo>
                    <a:pt x="15179" y="63919"/>
                  </a:lnTo>
                  <a:lnTo>
                    <a:pt x="13386" y="66507"/>
                  </a:lnTo>
                  <a:lnTo>
                    <a:pt x="11391" y="66406"/>
                  </a:lnTo>
                  <a:lnTo>
                    <a:pt x="10065" y="67176"/>
                  </a:lnTo>
                  <a:lnTo>
                    <a:pt x="9143" y="66381"/>
                  </a:lnTo>
                  <a:lnTo>
                    <a:pt x="6719" y="65649"/>
                  </a:lnTo>
                  <a:lnTo>
                    <a:pt x="6719" y="60610"/>
                  </a:lnTo>
                  <a:lnTo>
                    <a:pt x="8827" y="59499"/>
                  </a:lnTo>
                  <a:lnTo>
                    <a:pt x="12413" y="59954"/>
                  </a:lnTo>
                  <a:lnTo>
                    <a:pt x="14156" y="58148"/>
                  </a:lnTo>
                  <a:lnTo>
                    <a:pt x="13070" y="55825"/>
                  </a:lnTo>
                  <a:lnTo>
                    <a:pt x="12110" y="55320"/>
                  </a:lnTo>
                  <a:lnTo>
                    <a:pt x="13045" y="55168"/>
                  </a:lnTo>
                  <a:lnTo>
                    <a:pt x="14749" y="55168"/>
                  </a:lnTo>
                  <a:lnTo>
                    <a:pt x="16694" y="53186"/>
                  </a:lnTo>
                  <a:lnTo>
                    <a:pt x="17616" y="49840"/>
                  </a:lnTo>
                  <a:lnTo>
                    <a:pt x="20381" y="48691"/>
                  </a:lnTo>
                  <a:lnTo>
                    <a:pt x="20608" y="45913"/>
                  </a:lnTo>
                  <a:lnTo>
                    <a:pt x="21568" y="44764"/>
                  </a:lnTo>
                  <a:lnTo>
                    <a:pt x="22250" y="45559"/>
                  </a:lnTo>
                  <a:lnTo>
                    <a:pt x="21442" y="48211"/>
                  </a:lnTo>
                  <a:lnTo>
                    <a:pt x="25924" y="48211"/>
                  </a:lnTo>
                  <a:lnTo>
                    <a:pt x="29788" y="47504"/>
                  </a:lnTo>
                  <a:lnTo>
                    <a:pt x="30558" y="44915"/>
                  </a:lnTo>
                  <a:lnTo>
                    <a:pt x="31733" y="43539"/>
                  </a:lnTo>
                  <a:lnTo>
                    <a:pt x="32023" y="41910"/>
                  </a:lnTo>
                  <a:lnTo>
                    <a:pt x="34687" y="41821"/>
                  </a:lnTo>
                  <a:lnTo>
                    <a:pt x="37390" y="40129"/>
                  </a:lnTo>
                  <a:lnTo>
                    <a:pt x="35369" y="38841"/>
                  </a:lnTo>
                  <a:lnTo>
                    <a:pt x="32768" y="39599"/>
                  </a:lnTo>
                  <a:lnTo>
                    <a:pt x="31253" y="39422"/>
                  </a:lnTo>
                  <a:lnTo>
                    <a:pt x="30205" y="36303"/>
                  </a:lnTo>
                  <a:lnTo>
                    <a:pt x="33147" y="32604"/>
                  </a:lnTo>
                  <a:lnTo>
                    <a:pt x="31202" y="31215"/>
                  </a:lnTo>
                  <a:lnTo>
                    <a:pt x="29586" y="32591"/>
                  </a:lnTo>
                  <a:lnTo>
                    <a:pt x="28955" y="34372"/>
                  </a:lnTo>
                  <a:lnTo>
                    <a:pt x="27136" y="35874"/>
                  </a:lnTo>
                  <a:lnTo>
                    <a:pt x="26897" y="38425"/>
                  </a:lnTo>
                  <a:lnTo>
                    <a:pt x="28462" y="40723"/>
                  </a:lnTo>
                  <a:cubicBezTo>
                    <a:pt x="28361" y="41241"/>
                    <a:pt x="28071" y="42667"/>
                    <a:pt x="28071" y="42933"/>
                  </a:cubicBezTo>
                  <a:cubicBezTo>
                    <a:pt x="28008" y="43147"/>
                    <a:pt x="27288" y="44233"/>
                    <a:pt x="26619" y="45155"/>
                  </a:cubicBezTo>
                  <a:lnTo>
                    <a:pt x="24131" y="44902"/>
                  </a:lnTo>
                  <a:lnTo>
                    <a:pt x="24308" y="43640"/>
                  </a:lnTo>
                  <a:lnTo>
                    <a:pt x="22553" y="40622"/>
                  </a:lnTo>
                  <a:lnTo>
                    <a:pt x="21076" y="42465"/>
                  </a:lnTo>
                  <a:lnTo>
                    <a:pt x="19687" y="42718"/>
                  </a:lnTo>
                  <a:lnTo>
                    <a:pt x="18740" y="39321"/>
                  </a:lnTo>
                  <a:lnTo>
                    <a:pt x="19510" y="37680"/>
                  </a:lnTo>
                  <a:lnTo>
                    <a:pt x="21985" y="35205"/>
                  </a:lnTo>
                  <a:lnTo>
                    <a:pt x="23386" y="32326"/>
                  </a:lnTo>
                  <a:lnTo>
                    <a:pt x="25874" y="28790"/>
                  </a:lnTo>
                  <a:lnTo>
                    <a:pt x="29712" y="24750"/>
                  </a:lnTo>
                  <a:lnTo>
                    <a:pt x="33021" y="23639"/>
                  </a:lnTo>
                  <a:lnTo>
                    <a:pt x="35294" y="24232"/>
                  </a:lnTo>
                  <a:lnTo>
                    <a:pt x="38008" y="25381"/>
                  </a:lnTo>
                  <a:lnTo>
                    <a:pt x="41481" y="27212"/>
                  </a:lnTo>
                  <a:lnTo>
                    <a:pt x="42188" y="29068"/>
                  </a:lnTo>
                  <a:lnTo>
                    <a:pt x="41039" y="29813"/>
                  </a:lnTo>
                  <a:lnTo>
                    <a:pt x="36556" y="28942"/>
                  </a:lnTo>
                  <a:lnTo>
                    <a:pt x="39284" y="30975"/>
                  </a:lnTo>
                  <a:lnTo>
                    <a:pt x="40976" y="34245"/>
                  </a:lnTo>
                  <a:lnTo>
                    <a:pt x="41910" y="32781"/>
                  </a:lnTo>
                  <a:lnTo>
                    <a:pt x="44436" y="32907"/>
                  </a:lnTo>
                  <a:lnTo>
                    <a:pt x="43135" y="30886"/>
                  </a:lnTo>
                  <a:lnTo>
                    <a:pt x="45181" y="29712"/>
                  </a:lnTo>
                  <a:lnTo>
                    <a:pt x="45471" y="27237"/>
                  </a:lnTo>
                  <a:lnTo>
                    <a:pt x="46191" y="27528"/>
                  </a:lnTo>
                  <a:lnTo>
                    <a:pt x="46809" y="30634"/>
                  </a:lnTo>
                  <a:lnTo>
                    <a:pt x="49082" y="27982"/>
                  </a:lnTo>
                  <a:lnTo>
                    <a:pt x="52971" y="25924"/>
                  </a:lnTo>
                  <a:lnTo>
                    <a:pt x="56330" y="25217"/>
                  </a:lnTo>
                  <a:lnTo>
                    <a:pt x="55648" y="23815"/>
                  </a:lnTo>
                  <a:lnTo>
                    <a:pt x="55863" y="23159"/>
                  </a:lnTo>
                  <a:lnTo>
                    <a:pt x="58224" y="23714"/>
                  </a:lnTo>
                  <a:lnTo>
                    <a:pt x="61596" y="25406"/>
                  </a:lnTo>
                  <a:lnTo>
                    <a:pt x="61596" y="23171"/>
                  </a:lnTo>
                  <a:lnTo>
                    <a:pt x="59449" y="21277"/>
                  </a:lnTo>
                  <a:lnTo>
                    <a:pt x="59500" y="18828"/>
                  </a:lnTo>
                  <a:lnTo>
                    <a:pt x="60245" y="15532"/>
                  </a:lnTo>
                  <a:lnTo>
                    <a:pt x="61457" y="15987"/>
                  </a:lnTo>
                  <a:lnTo>
                    <a:pt x="62252" y="17944"/>
                  </a:lnTo>
                  <a:lnTo>
                    <a:pt x="63300" y="20899"/>
                  </a:lnTo>
                  <a:lnTo>
                    <a:pt x="64614" y="24333"/>
                  </a:lnTo>
                  <a:lnTo>
                    <a:pt x="63464" y="26530"/>
                  </a:lnTo>
                  <a:lnTo>
                    <a:pt x="65813" y="27364"/>
                  </a:lnTo>
                  <a:lnTo>
                    <a:pt x="67114" y="25659"/>
                  </a:lnTo>
                  <a:lnTo>
                    <a:pt x="66470" y="24270"/>
                  </a:lnTo>
                  <a:cubicBezTo>
                    <a:pt x="67215" y="24106"/>
                    <a:pt x="67947" y="23879"/>
                    <a:pt x="68667" y="23601"/>
                  </a:cubicBezTo>
                  <a:lnTo>
                    <a:pt x="69134" y="23386"/>
                  </a:lnTo>
                  <a:lnTo>
                    <a:pt x="67530" y="22060"/>
                  </a:lnTo>
                  <a:lnTo>
                    <a:pt x="65952" y="21770"/>
                  </a:lnTo>
                  <a:lnTo>
                    <a:pt x="64715" y="17982"/>
                  </a:lnTo>
                  <a:lnTo>
                    <a:pt x="65864" y="17211"/>
                  </a:lnTo>
                  <a:lnTo>
                    <a:pt x="66407" y="15696"/>
                  </a:lnTo>
                  <a:lnTo>
                    <a:pt x="69071" y="17275"/>
                  </a:lnTo>
                  <a:lnTo>
                    <a:pt x="70750" y="16252"/>
                  </a:lnTo>
                  <a:lnTo>
                    <a:pt x="68313" y="14964"/>
                  </a:lnTo>
                  <a:lnTo>
                    <a:pt x="67152" y="13726"/>
                  </a:lnTo>
                  <a:lnTo>
                    <a:pt x="70321" y="11946"/>
                  </a:lnTo>
                  <a:lnTo>
                    <a:pt x="69033" y="10683"/>
                  </a:lnTo>
                  <a:lnTo>
                    <a:pt x="70460" y="7943"/>
                  </a:lnTo>
                  <a:lnTo>
                    <a:pt x="73743" y="5481"/>
                  </a:lnTo>
                  <a:lnTo>
                    <a:pt x="74501" y="2968"/>
                  </a:lnTo>
                  <a:lnTo>
                    <a:pt x="75624" y="1554"/>
                  </a:lnTo>
                  <a:lnTo>
                    <a:pt x="77468" y="1554"/>
                  </a:lnTo>
                  <a:lnTo>
                    <a:pt x="78554" y="4206"/>
                  </a:lnTo>
                  <a:lnTo>
                    <a:pt x="80019" y="2097"/>
                  </a:lnTo>
                  <a:lnTo>
                    <a:pt x="81786" y="784"/>
                  </a:lnTo>
                  <a:close/>
                  <a:moveTo>
                    <a:pt x="81786" y="1"/>
                  </a:moveTo>
                  <a:lnTo>
                    <a:pt x="79614" y="1605"/>
                  </a:lnTo>
                  <a:lnTo>
                    <a:pt x="78705" y="2880"/>
                  </a:lnTo>
                  <a:lnTo>
                    <a:pt x="77910" y="910"/>
                  </a:lnTo>
                  <a:lnTo>
                    <a:pt x="75334" y="910"/>
                  </a:lnTo>
                  <a:lnTo>
                    <a:pt x="73983" y="2615"/>
                  </a:lnTo>
                  <a:lnTo>
                    <a:pt x="73213" y="5090"/>
                  </a:lnTo>
                  <a:lnTo>
                    <a:pt x="70043" y="7476"/>
                  </a:lnTo>
                  <a:lnTo>
                    <a:pt x="68263" y="10784"/>
                  </a:lnTo>
                  <a:lnTo>
                    <a:pt x="69286" y="11794"/>
                  </a:lnTo>
                  <a:lnTo>
                    <a:pt x="66154" y="13562"/>
                  </a:lnTo>
                  <a:lnTo>
                    <a:pt x="67897" y="15431"/>
                  </a:lnTo>
                  <a:lnTo>
                    <a:pt x="69475" y="16277"/>
                  </a:lnTo>
                  <a:lnTo>
                    <a:pt x="69071" y="16517"/>
                  </a:lnTo>
                  <a:lnTo>
                    <a:pt x="66066" y="14737"/>
                  </a:lnTo>
                  <a:lnTo>
                    <a:pt x="65346" y="16795"/>
                  </a:lnTo>
                  <a:lnTo>
                    <a:pt x="63970" y="17704"/>
                  </a:lnTo>
                  <a:lnTo>
                    <a:pt x="65472" y="22313"/>
                  </a:lnTo>
                  <a:lnTo>
                    <a:pt x="67253" y="22654"/>
                  </a:lnTo>
                  <a:lnTo>
                    <a:pt x="67934" y="23209"/>
                  </a:lnTo>
                  <a:cubicBezTo>
                    <a:pt x="67290" y="23411"/>
                    <a:pt x="66634" y="23588"/>
                    <a:pt x="65965" y="23727"/>
                  </a:cubicBezTo>
                  <a:lnTo>
                    <a:pt x="65573" y="23803"/>
                  </a:lnTo>
                  <a:lnTo>
                    <a:pt x="66394" y="25571"/>
                  </a:lnTo>
                  <a:lnTo>
                    <a:pt x="65611" y="26606"/>
                  </a:lnTo>
                  <a:lnTo>
                    <a:pt x="64386" y="26177"/>
                  </a:lnTo>
                  <a:lnTo>
                    <a:pt x="65333" y="24371"/>
                  </a:lnTo>
                  <a:lnTo>
                    <a:pt x="63906" y="20671"/>
                  </a:lnTo>
                  <a:lnTo>
                    <a:pt x="62858" y="17717"/>
                  </a:lnTo>
                  <a:lnTo>
                    <a:pt x="61962" y="15482"/>
                  </a:lnTo>
                  <a:lnTo>
                    <a:pt x="59815" y="14686"/>
                  </a:lnTo>
                  <a:lnTo>
                    <a:pt x="58894" y="18714"/>
                  </a:lnTo>
                  <a:lnTo>
                    <a:pt x="58830" y="21555"/>
                  </a:lnTo>
                  <a:lnTo>
                    <a:pt x="60990" y="23449"/>
                  </a:lnTo>
                  <a:lnTo>
                    <a:pt x="60990" y="24371"/>
                  </a:lnTo>
                  <a:lnTo>
                    <a:pt x="58502" y="23121"/>
                  </a:lnTo>
                  <a:lnTo>
                    <a:pt x="55459" y="22401"/>
                  </a:lnTo>
                  <a:lnTo>
                    <a:pt x="54992" y="23853"/>
                  </a:lnTo>
                  <a:lnTo>
                    <a:pt x="55434" y="24762"/>
                  </a:lnTo>
                  <a:lnTo>
                    <a:pt x="52807" y="25305"/>
                  </a:lnTo>
                  <a:lnTo>
                    <a:pt x="48729" y="27439"/>
                  </a:lnTo>
                  <a:lnTo>
                    <a:pt x="47176" y="29232"/>
                  </a:lnTo>
                  <a:lnTo>
                    <a:pt x="46746" y="27073"/>
                  </a:lnTo>
                  <a:lnTo>
                    <a:pt x="44941" y="26316"/>
                  </a:lnTo>
                  <a:lnTo>
                    <a:pt x="44600" y="29321"/>
                  </a:lnTo>
                  <a:lnTo>
                    <a:pt x="42238" y="30672"/>
                  </a:lnTo>
                  <a:lnTo>
                    <a:pt x="43249" y="32212"/>
                  </a:lnTo>
                  <a:lnTo>
                    <a:pt x="41582" y="32137"/>
                  </a:lnTo>
                  <a:lnTo>
                    <a:pt x="41039" y="32983"/>
                  </a:lnTo>
                  <a:lnTo>
                    <a:pt x="39814" y="30634"/>
                  </a:lnTo>
                  <a:lnTo>
                    <a:pt x="39145" y="30078"/>
                  </a:lnTo>
                  <a:lnTo>
                    <a:pt x="41178" y="30482"/>
                  </a:lnTo>
                  <a:lnTo>
                    <a:pt x="42971" y="29321"/>
                  </a:lnTo>
                  <a:lnTo>
                    <a:pt x="41999" y="26770"/>
                  </a:lnTo>
                  <a:lnTo>
                    <a:pt x="38299" y="24813"/>
                  </a:lnTo>
                  <a:lnTo>
                    <a:pt x="35496" y="23639"/>
                  </a:lnTo>
                  <a:lnTo>
                    <a:pt x="32983" y="22982"/>
                  </a:lnTo>
                  <a:lnTo>
                    <a:pt x="29359" y="24194"/>
                  </a:lnTo>
                  <a:lnTo>
                    <a:pt x="25381" y="28386"/>
                  </a:lnTo>
                  <a:lnTo>
                    <a:pt x="22831" y="32010"/>
                  </a:lnTo>
                  <a:lnTo>
                    <a:pt x="21492" y="34801"/>
                  </a:lnTo>
                  <a:lnTo>
                    <a:pt x="19005" y="37276"/>
                  </a:lnTo>
                  <a:lnTo>
                    <a:pt x="18058" y="39258"/>
                  </a:lnTo>
                  <a:lnTo>
                    <a:pt x="19219" y="43438"/>
                  </a:lnTo>
                  <a:lnTo>
                    <a:pt x="21404" y="43046"/>
                  </a:lnTo>
                  <a:lnTo>
                    <a:pt x="22452" y="41733"/>
                  </a:lnTo>
                  <a:lnTo>
                    <a:pt x="23639" y="43766"/>
                  </a:lnTo>
                  <a:lnTo>
                    <a:pt x="23399" y="45458"/>
                  </a:lnTo>
                  <a:lnTo>
                    <a:pt x="26909" y="45824"/>
                  </a:lnTo>
                  <a:lnTo>
                    <a:pt x="27010" y="45673"/>
                  </a:lnTo>
                  <a:cubicBezTo>
                    <a:pt x="28702" y="43387"/>
                    <a:pt x="28702" y="43072"/>
                    <a:pt x="28702" y="42970"/>
                  </a:cubicBezTo>
                  <a:cubicBezTo>
                    <a:pt x="28702" y="42794"/>
                    <a:pt x="28904" y="41683"/>
                    <a:pt x="29106" y="40723"/>
                  </a:cubicBezTo>
                  <a:lnTo>
                    <a:pt x="29144" y="40597"/>
                  </a:lnTo>
                  <a:lnTo>
                    <a:pt x="27566" y="38261"/>
                  </a:lnTo>
                  <a:lnTo>
                    <a:pt x="27743" y="36190"/>
                  </a:lnTo>
                  <a:lnTo>
                    <a:pt x="29498" y="34750"/>
                  </a:lnTo>
                  <a:lnTo>
                    <a:pt x="30129" y="32957"/>
                  </a:lnTo>
                  <a:lnTo>
                    <a:pt x="31240" y="32010"/>
                  </a:lnTo>
                  <a:lnTo>
                    <a:pt x="32238" y="32730"/>
                  </a:lnTo>
                  <a:lnTo>
                    <a:pt x="29510" y="36177"/>
                  </a:lnTo>
                  <a:lnTo>
                    <a:pt x="30773" y="39991"/>
                  </a:lnTo>
                  <a:lnTo>
                    <a:pt x="32831" y="40243"/>
                  </a:lnTo>
                  <a:lnTo>
                    <a:pt x="35281" y="39523"/>
                  </a:lnTo>
                  <a:lnTo>
                    <a:pt x="36203" y="40129"/>
                  </a:lnTo>
                  <a:lnTo>
                    <a:pt x="34498" y="41190"/>
                  </a:lnTo>
                  <a:lnTo>
                    <a:pt x="31493" y="41291"/>
                  </a:lnTo>
                  <a:lnTo>
                    <a:pt x="31139" y="43248"/>
                  </a:lnTo>
                  <a:lnTo>
                    <a:pt x="30041" y="44549"/>
                  </a:lnTo>
                  <a:lnTo>
                    <a:pt x="29296" y="46948"/>
                  </a:lnTo>
                  <a:lnTo>
                    <a:pt x="25861" y="47592"/>
                  </a:lnTo>
                  <a:lnTo>
                    <a:pt x="22288" y="47592"/>
                  </a:lnTo>
                  <a:lnTo>
                    <a:pt x="22957" y="45420"/>
                  </a:lnTo>
                  <a:lnTo>
                    <a:pt x="21543" y="43804"/>
                  </a:lnTo>
                  <a:lnTo>
                    <a:pt x="19990" y="45660"/>
                  </a:lnTo>
                  <a:lnTo>
                    <a:pt x="19775" y="48261"/>
                  </a:lnTo>
                  <a:lnTo>
                    <a:pt x="17085" y="49385"/>
                  </a:lnTo>
                  <a:lnTo>
                    <a:pt x="16113" y="52857"/>
                  </a:lnTo>
                  <a:lnTo>
                    <a:pt x="14484" y="54524"/>
                  </a:lnTo>
                  <a:lnTo>
                    <a:pt x="12982" y="54524"/>
                  </a:lnTo>
                  <a:lnTo>
                    <a:pt x="10178" y="55004"/>
                  </a:lnTo>
                  <a:lnTo>
                    <a:pt x="12590" y="56279"/>
                  </a:lnTo>
                  <a:lnTo>
                    <a:pt x="13398" y="58022"/>
                  </a:lnTo>
                  <a:lnTo>
                    <a:pt x="12186" y="59285"/>
                  </a:lnTo>
                  <a:lnTo>
                    <a:pt x="8714" y="58855"/>
                  </a:lnTo>
                  <a:lnTo>
                    <a:pt x="6100" y="60232"/>
                  </a:lnTo>
                  <a:lnTo>
                    <a:pt x="6100" y="66116"/>
                  </a:lnTo>
                  <a:lnTo>
                    <a:pt x="8777" y="66899"/>
                  </a:lnTo>
                  <a:lnTo>
                    <a:pt x="10002" y="67947"/>
                  </a:lnTo>
                  <a:lnTo>
                    <a:pt x="11555" y="67038"/>
                  </a:lnTo>
                  <a:lnTo>
                    <a:pt x="13714" y="67151"/>
                  </a:lnTo>
                  <a:lnTo>
                    <a:pt x="15709" y="64247"/>
                  </a:lnTo>
                  <a:lnTo>
                    <a:pt x="16719" y="62441"/>
                  </a:lnTo>
                  <a:lnTo>
                    <a:pt x="17729" y="61999"/>
                  </a:lnTo>
                  <a:lnTo>
                    <a:pt x="18020" y="60383"/>
                  </a:lnTo>
                  <a:lnTo>
                    <a:pt x="20229" y="60964"/>
                  </a:lnTo>
                  <a:lnTo>
                    <a:pt x="21631" y="60194"/>
                  </a:lnTo>
                  <a:lnTo>
                    <a:pt x="22982" y="60194"/>
                  </a:lnTo>
                  <a:lnTo>
                    <a:pt x="24800" y="62227"/>
                  </a:lnTo>
                  <a:lnTo>
                    <a:pt x="26202" y="63502"/>
                  </a:lnTo>
                  <a:lnTo>
                    <a:pt x="26909" y="64702"/>
                  </a:lnTo>
                  <a:lnTo>
                    <a:pt x="26909" y="66444"/>
                  </a:lnTo>
                  <a:lnTo>
                    <a:pt x="28803" y="65333"/>
                  </a:lnTo>
                  <a:lnTo>
                    <a:pt x="28803" y="63805"/>
                  </a:lnTo>
                  <a:lnTo>
                    <a:pt x="29927" y="64171"/>
                  </a:lnTo>
                  <a:lnTo>
                    <a:pt x="30521" y="62807"/>
                  </a:lnTo>
                  <a:lnTo>
                    <a:pt x="27553" y="61115"/>
                  </a:lnTo>
                  <a:lnTo>
                    <a:pt x="25343" y="58956"/>
                  </a:lnTo>
                  <a:lnTo>
                    <a:pt x="25609" y="57997"/>
                  </a:lnTo>
                  <a:lnTo>
                    <a:pt x="27629" y="59386"/>
                  </a:lnTo>
                  <a:lnTo>
                    <a:pt x="30432" y="62176"/>
                  </a:lnTo>
                  <a:lnTo>
                    <a:pt x="31910" y="65977"/>
                  </a:lnTo>
                  <a:lnTo>
                    <a:pt x="33879" y="67492"/>
                  </a:lnTo>
                  <a:lnTo>
                    <a:pt x="35660" y="65800"/>
                  </a:lnTo>
                  <a:lnTo>
                    <a:pt x="34498" y="64424"/>
                  </a:lnTo>
                  <a:lnTo>
                    <a:pt x="35496" y="63338"/>
                  </a:lnTo>
                  <a:lnTo>
                    <a:pt x="36758" y="63148"/>
                  </a:lnTo>
                  <a:lnTo>
                    <a:pt x="38602" y="62782"/>
                  </a:lnTo>
                  <a:lnTo>
                    <a:pt x="38488" y="60168"/>
                  </a:lnTo>
                  <a:lnTo>
                    <a:pt x="39966" y="57012"/>
                  </a:lnTo>
                  <a:lnTo>
                    <a:pt x="41203" y="56696"/>
                  </a:lnTo>
                  <a:lnTo>
                    <a:pt x="41809" y="58944"/>
                  </a:lnTo>
                  <a:lnTo>
                    <a:pt x="44284" y="58944"/>
                  </a:lnTo>
                  <a:lnTo>
                    <a:pt x="44158" y="57315"/>
                  </a:lnTo>
                  <a:lnTo>
                    <a:pt x="45155" y="56683"/>
                  </a:lnTo>
                  <a:lnTo>
                    <a:pt x="44739" y="57946"/>
                  </a:lnTo>
                  <a:lnTo>
                    <a:pt x="47529" y="60812"/>
                  </a:lnTo>
                  <a:lnTo>
                    <a:pt x="48767" y="61747"/>
                  </a:lnTo>
                  <a:lnTo>
                    <a:pt x="45635" y="62416"/>
                  </a:lnTo>
                  <a:lnTo>
                    <a:pt x="42478" y="61570"/>
                  </a:lnTo>
                  <a:lnTo>
                    <a:pt x="39877" y="62214"/>
                  </a:lnTo>
                  <a:lnTo>
                    <a:pt x="38223" y="63136"/>
                  </a:lnTo>
                  <a:lnTo>
                    <a:pt x="37036" y="66002"/>
                  </a:lnTo>
                  <a:lnTo>
                    <a:pt x="39044" y="67341"/>
                  </a:lnTo>
                  <a:lnTo>
                    <a:pt x="41999" y="68111"/>
                  </a:lnTo>
                  <a:lnTo>
                    <a:pt x="44284" y="66823"/>
                  </a:lnTo>
                  <a:lnTo>
                    <a:pt x="44979" y="67833"/>
                  </a:lnTo>
                  <a:lnTo>
                    <a:pt x="44208" y="70712"/>
                  </a:lnTo>
                  <a:lnTo>
                    <a:pt x="41658" y="71886"/>
                  </a:lnTo>
                  <a:lnTo>
                    <a:pt x="38400" y="72391"/>
                  </a:lnTo>
                  <a:lnTo>
                    <a:pt x="32932" y="70813"/>
                  </a:lnTo>
                  <a:lnTo>
                    <a:pt x="30887" y="71154"/>
                  </a:lnTo>
                  <a:lnTo>
                    <a:pt x="29334" y="72518"/>
                  </a:lnTo>
                  <a:lnTo>
                    <a:pt x="26922" y="70535"/>
                  </a:lnTo>
                  <a:lnTo>
                    <a:pt x="24586" y="70030"/>
                  </a:lnTo>
                  <a:lnTo>
                    <a:pt x="24207" y="67277"/>
                  </a:lnTo>
                  <a:lnTo>
                    <a:pt x="22515" y="66899"/>
                  </a:lnTo>
                  <a:lnTo>
                    <a:pt x="20406" y="67252"/>
                  </a:lnTo>
                  <a:lnTo>
                    <a:pt x="16227" y="67227"/>
                  </a:lnTo>
                  <a:lnTo>
                    <a:pt x="11908" y="68805"/>
                  </a:lnTo>
                  <a:lnTo>
                    <a:pt x="10570" y="68136"/>
                  </a:lnTo>
                  <a:lnTo>
                    <a:pt x="8613" y="70081"/>
                  </a:lnTo>
                  <a:lnTo>
                    <a:pt x="6782" y="72025"/>
                  </a:lnTo>
                  <a:lnTo>
                    <a:pt x="6163" y="73995"/>
                  </a:lnTo>
                  <a:lnTo>
                    <a:pt x="3612" y="75826"/>
                  </a:lnTo>
                  <a:lnTo>
                    <a:pt x="1087" y="79854"/>
                  </a:lnTo>
                  <a:lnTo>
                    <a:pt x="1" y="82468"/>
                  </a:lnTo>
                  <a:lnTo>
                    <a:pt x="531" y="84917"/>
                  </a:lnTo>
                  <a:lnTo>
                    <a:pt x="14" y="87758"/>
                  </a:lnTo>
                  <a:lnTo>
                    <a:pt x="885" y="91382"/>
                  </a:lnTo>
                  <a:lnTo>
                    <a:pt x="5140" y="95852"/>
                  </a:lnTo>
                  <a:lnTo>
                    <a:pt x="8347" y="97746"/>
                  </a:lnTo>
                  <a:lnTo>
                    <a:pt x="11151" y="97418"/>
                  </a:lnTo>
                  <a:lnTo>
                    <a:pt x="13752" y="97418"/>
                  </a:lnTo>
                  <a:lnTo>
                    <a:pt x="16467" y="96054"/>
                  </a:lnTo>
                  <a:lnTo>
                    <a:pt x="18525" y="96294"/>
                  </a:lnTo>
                  <a:lnTo>
                    <a:pt x="19497" y="97923"/>
                  </a:lnTo>
                  <a:lnTo>
                    <a:pt x="22338" y="97784"/>
                  </a:lnTo>
                  <a:lnTo>
                    <a:pt x="23336" y="99400"/>
                  </a:lnTo>
                  <a:lnTo>
                    <a:pt x="22906" y="103492"/>
                  </a:lnTo>
                  <a:lnTo>
                    <a:pt x="25066" y="106686"/>
                  </a:lnTo>
                  <a:lnTo>
                    <a:pt x="25659" y="109717"/>
                  </a:lnTo>
                  <a:lnTo>
                    <a:pt x="25659" y="112457"/>
                  </a:lnTo>
                  <a:lnTo>
                    <a:pt x="23765" y="115083"/>
                  </a:lnTo>
                  <a:lnTo>
                    <a:pt x="23765" y="117697"/>
                  </a:lnTo>
                  <a:lnTo>
                    <a:pt x="25659" y="120437"/>
                  </a:lnTo>
                  <a:lnTo>
                    <a:pt x="25659" y="124010"/>
                  </a:lnTo>
                  <a:lnTo>
                    <a:pt x="27692" y="126675"/>
                  </a:lnTo>
                  <a:lnTo>
                    <a:pt x="28778" y="128733"/>
                  </a:lnTo>
                  <a:lnTo>
                    <a:pt x="29157" y="130993"/>
                  </a:lnTo>
                  <a:lnTo>
                    <a:pt x="31051" y="133998"/>
                  </a:lnTo>
                  <a:lnTo>
                    <a:pt x="35849" y="133998"/>
                  </a:lnTo>
                  <a:lnTo>
                    <a:pt x="38501" y="132003"/>
                  </a:lnTo>
                  <a:lnTo>
                    <a:pt x="40193" y="130160"/>
                  </a:lnTo>
                  <a:lnTo>
                    <a:pt x="42769" y="127243"/>
                  </a:lnTo>
                  <a:lnTo>
                    <a:pt x="43362" y="124541"/>
                  </a:lnTo>
                  <a:lnTo>
                    <a:pt x="44865" y="124541"/>
                  </a:lnTo>
                  <a:lnTo>
                    <a:pt x="45206" y="120121"/>
                  </a:lnTo>
                  <a:lnTo>
                    <a:pt x="45206" y="119010"/>
                  </a:lnTo>
                  <a:lnTo>
                    <a:pt x="49183" y="115954"/>
                  </a:lnTo>
                  <a:lnTo>
                    <a:pt x="50888" y="113379"/>
                  </a:lnTo>
                  <a:lnTo>
                    <a:pt x="50888" y="110651"/>
                  </a:lnTo>
                  <a:lnTo>
                    <a:pt x="50042" y="108606"/>
                  </a:lnTo>
                  <a:lnTo>
                    <a:pt x="50092" y="106295"/>
                  </a:lnTo>
                  <a:lnTo>
                    <a:pt x="49600" y="104969"/>
                  </a:lnTo>
                  <a:lnTo>
                    <a:pt x="52239" y="102570"/>
                  </a:lnTo>
                  <a:lnTo>
                    <a:pt x="54853" y="99653"/>
                  </a:lnTo>
                  <a:lnTo>
                    <a:pt x="58149" y="97645"/>
                  </a:lnTo>
                  <a:lnTo>
                    <a:pt x="58186" y="97570"/>
                  </a:lnTo>
                  <a:cubicBezTo>
                    <a:pt x="58641" y="96761"/>
                    <a:pt x="59702" y="94817"/>
                    <a:pt x="59702" y="94362"/>
                  </a:cubicBezTo>
                  <a:cubicBezTo>
                    <a:pt x="59702" y="94148"/>
                    <a:pt x="60131" y="92948"/>
                    <a:pt x="60522" y="91963"/>
                  </a:cubicBezTo>
                  <a:lnTo>
                    <a:pt x="60573" y="91862"/>
                  </a:lnTo>
                  <a:lnTo>
                    <a:pt x="59904" y="89716"/>
                  </a:lnTo>
                  <a:lnTo>
                    <a:pt x="58149" y="90587"/>
                  </a:lnTo>
                  <a:lnTo>
                    <a:pt x="54411" y="91117"/>
                  </a:lnTo>
                  <a:lnTo>
                    <a:pt x="53375" y="91610"/>
                  </a:lnTo>
                  <a:lnTo>
                    <a:pt x="52858" y="90031"/>
                  </a:lnTo>
                  <a:lnTo>
                    <a:pt x="52327" y="88870"/>
                  </a:lnTo>
                  <a:lnTo>
                    <a:pt x="50118" y="86748"/>
                  </a:lnTo>
                  <a:lnTo>
                    <a:pt x="48830" y="85852"/>
                  </a:lnTo>
                  <a:lnTo>
                    <a:pt x="46772" y="81104"/>
                  </a:lnTo>
                  <a:lnTo>
                    <a:pt x="45913" y="79917"/>
                  </a:lnTo>
                  <a:lnTo>
                    <a:pt x="44852" y="77076"/>
                  </a:lnTo>
                  <a:lnTo>
                    <a:pt x="44309" y="76142"/>
                  </a:lnTo>
                  <a:lnTo>
                    <a:pt x="44890" y="75927"/>
                  </a:lnTo>
                  <a:lnTo>
                    <a:pt x="47264" y="79185"/>
                  </a:lnTo>
                  <a:lnTo>
                    <a:pt x="48716" y="81470"/>
                  </a:lnTo>
                  <a:lnTo>
                    <a:pt x="49562" y="83945"/>
                  </a:lnTo>
                  <a:lnTo>
                    <a:pt x="51570" y="85523"/>
                  </a:lnTo>
                  <a:lnTo>
                    <a:pt x="52795" y="88478"/>
                  </a:lnTo>
                  <a:lnTo>
                    <a:pt x="53439" y="90271"/>
                  </a:lnTo>
                  <a:lnTo>
                    <a:pt x="57189" y="88579"/>
                  </a:lnTo>
                  <a:lnTo>
                    <a:pt x="60939" y="87746"/>
                  </a:lnTo>
                  <a:lnTo>
                    <a:pt x="65005" y="85675"/>
                  </a:lnTo>
                  <a:lnTo>
                    <a:pt x="66230" y="83453"/>
                  </a:lnTo>
                  <a:lnTo>
                    <a:pt x="67139" y="81154"/>
                  </a:lnTo>
                  <a:lnTo>
                    <a:pt x="65422" y="79437"/>
                  </a:lnTo>
                  <a:lnTo>
                    <a:pt x="63932" y="77821"/>
                  </a:lnTo>
                  <a:lnTo>
                    <a:pt x="61356" y="78616"/>
                  </a:lnTo>
                  <a:lnTo>
                    <a:pt x="59487" y="78705"/>
                  </a:lnTo>
                  <a:lnTo>
                    <a:pt x="58325" y="76571"/>
                  </a:lnTo>
                  <a:lnTo>
                    <a:pt x="56570" y="75094"/>
                  </a:lnTo>
                  <a:lnTo>
                    <a:pt x="57189" y="74045"/>
                  </a:lnTo>
                  <a:lnTo>
                    <a:pt x="59790" y="76154"/>
                  </a:lnTo>
                  <a:lnTo>
                    <a:pt x="61886" y="77303"/>
                  </a:lnTo>
                  <a:lnTo>
                    <a:pt x="63742" y="77442"/>
                  </a:lnTo>
                  <a:lnTo>
                    <a:pt x="65472" y="78364"/>
                  </a:lnTo>
                  <a:lnTo>
                    <a:pt x="68351" y="78818"/>
                  </a:lnTo>
                  <a:lnTo>
                    <a:pt x="71634" y="78414"/>
                  </a:lnTo>
                  <a:lnTo>
                    <a:pt x="74109" y="80195"/>
                  </a:lnTo>
                  <a:lnTo>
                    <a:pt x="75511" y="82569"/>
                  </a:lnTo>
                  <a:lnTo>
                    <a:pt x="77089" y="82834"/>
                  </a:lnTo>
                  <a:lnTo>
                    <a:pt x="78074" y="81697"/>
                  </a:lnTo>
                  <a:lnTo>
                    <a:pt x="78541" y="83617"/>
                  </a:lnTo>
                  <a:lnTo>
                    <a:pt x="79173" y="86357"/>
                  </a:lnTo>
                  <a:lnTo>
                    <a:pt x="80562" y="89349"/>
                  </a:lnTo>
                  <a:lnTo>
                    <a:pt x="82014" y="92670"/>
                  </a:lnTo>
                  <a:lnTo>
                    <a:pt x="82721" y="95246"/>
                  </a:lnTo>
                  <a:lnTo>
                    <a:pt x="84930" y="91723"/>
                  </a:lnTo>
                  <a:lnTo>
                    <a:pt x="84930" y="88668"/>
                  </a:lnTo>
                  <a:lnTo>
                    <a:pt x="85802" y="87215"/>
                  </a:lnTo>
                  <a:lnTo>
                    <a:pt x="87822" y="85460"/>
                  </a:lnTo>
                  <a:lnTo>
                    <a:pt x="90840" y="82720"/>
                  </a:lnTo>
                  <a:lnTo>
                    <a:pt x="92115" y="80990"/>
                  </a:lnTo>
                  <a:lnTo>
                    <a:pt x="94451" y="80447"/>
                  </a:lnTo>
                  <a:lnTo>
                    <a:pt x="95158" y="83339"/>
                  </a:lnTo>
                  <a:lnTo>
                    <a:pt x="96914" y="84160"/>
                  </a:lnTo>
                  <a:lnTo>
                    <a:pt x="96914" y="87885"/>
                  </a:lnTo>
                  <a:lnTo>
                    <a:pt x="99035" y="86622"/>
                  </a:lnTo>
                  <a:lnTo>
                    <a:pt x="100702" y="90132"/>
                  </a:lnTo>
                  <a:lnTo>
                    <a:pt x="100702" y="94451"/>
                  </a:lnTo>
                  <a:lnTo>
                    <a:pt x="102772" y="95549"/>
                  </a:lnTo>
                  <a:lnTo>
                    <a:pt x="103720" y="97557"/>
                  </a:lnTo>
                  <a:lnTo>
                    <a:pt x="105247" y="99565"/>
                  </a:lnTo>
                  <a:lnTo>
                    <a:pt x="107975" y="100701"/>
                  </a:lnTo>
                  <a:lnTo>
                    <a:pt x="107192" y="98100"/>
                  </a:lnTo>
                  <a:lnTo>
                    <a:pt x="106864" y="96294"/>
                  </a:lnTo>
                  <a:lnTo>
                    <a:pt x="105121" y="94994"/>
                  </a:lnTo>
                  <a:lnTo>
                    <a:pt x="104023" y="93478"/>
                  </a:lnTo>
                  <a:lnTo>
                    <a:pt x="103442" y="92127"/>
                  </a:lnTo>
                  <a:lnTo>
                    <a:pt x="103732" y="90082"/>
                  </a:lnTo>
                  <a:lnTo>
                    <a:pt x="104212" y="89476"/>
                  </a:lnTo>
                  <a:lnTo>
                    <a:pt x="105626" y="90801"/>
                  </a:lnTo>
                  <a:lnTo>
                    <a:pt x="107306" y="92595"/>
                  </a:lnTo>
                  <a:lnTo>
                    <a:pt x="108417" y="93163"/>
                  </a:lnTo>
                  <a:lnTo>
                    <a:pt x="108568" y="93049"/>
                  </a:lnTo>
                  <a:cubicBezTo>
                    <a:pt x="110803" y="91382"/>
                    <a:pt x="110803" y="91041"/>
                    <a:pt x="110803" y="90902"/>
                  </a:cubicBezTo>
                  <a:lnTo>
                    <a:pt x="110803" y="87203"/>
                  </a:lnTo>
                  <a:lnTo>
                    <a:pt x="108846" y="85359"/>
                  </a:lnTo>
                  <a:lnTo>
                    <a:pt x="108139" y="83932"/>
                  </a:lnTo>
                  <a:cubicBezTo>
                    <a:pt x="108265" y="83238"/>
                    <a:pt x="108480" y="82556"/>
                    <a:pt x="108581" y="82455"/>
                  </a:cubicBezTo>
                  <a:cubicBezTo>
                    <a:pt x="108758" y="82341"/>
                    <a:pt x="109654" y="82000"/>
                    <a:pt x="110374" y="81748"/>
                  </a:cubicBezTo>
                  <a:lnTo>
                    <a:pt x="110967" y="83099"/>
                  </a:lnTo>
                  <a:lnTo>
                    <a:pt x="113139" y="81521"/>
                  </a:lnTo>
                  <a:lnTo>
                    <a:pt x="117016" y="79589"/>
                  </a:lnTo>
                  <a:lnTo>
                    <a:pt x="118821" y="76293"/>
                  </a:lnTo>
                  <a:lnTo>
                    <a:pt x="119604" y="74083"/>
                  </a:lnTo>
                  <a:lnTo>
                    <a:pt x="119630" y="70232"/>
                  </a:lnTo>
                  <a:lnTo>
                    <a:pt x="118140" y="67227"/>
                  </a:lnTo>
                  <a:lnTo>
                    <a:pt x="116890" y="65649"/>
                  </a:lnTo>
                  <a:lnTo>
                    <a:pt x="118809" y="64348"/>
                  </a:lnTo>
                  <a:lnTo>
                    <a:pt x="119958" y="63451"/>
                  </a:lnTo>
                  <a:lnTo>
                    <a:pt x="117622" y="62719"/>
                  </a:lnTo>
                  <a:lnTo>
                    <a:pt x="116258" y="63212"/>
                  </a:lnTo>
                  <a:lnTo>
                    <a:pt x="115475" y="62340"/>
                  </a:lnTo>
                  <a:lnTo>
                    <a:pt x="115059" y="61772"/>
                  </a:lnTo>
                  <a:lnTo>
                    <a:pt x="116624" y="60863"/>
                  </a:lnTo>
                  <a:lnTo>
                    <a:pt x="117369" y="59373"/>
                  </a:lnTo>
                  <a:lnTo>
                    <a:pt x="117900" y="59638"/>
                  </a:lnTo>
                  <a:lnTo>
                    <a:pt x="117256" y="61974"/>
                  </a:lnTo>
                  <a:lnTo>
                    <a:pt x="119390" y="60901"/>
                  </a:lnTo>
                  <a:lnTo>
                    <a:pt x="120337" y="61684"/>
                  </a:lnTo>
                  <a:lnTo>
                    <a:pt x="121284" y="63350"/>
                  </a:lnTo>
                  <a:lnTo>
                    <a:pt x="122168" y="64424"/>
                  </a:lnTo>
                  <a:lnTo>
                    <a:pt x="122168" y="66015"/>
                  </a:lnTo>
                  <a:lnTo>
                    <a:pt x="123291" y="67151"/>
                  </a:lnTo>
                  <a:lnTo>
                    <a:pt x="125501" y="65383"/>
                  </a:lnTo>
                  <a:lnTo>
                    <a:pt x="124882" y="62782"/>
                  </a:lnTo>
                  <a:lnTo>
                    <a:pt x="123216" y="61078"/>
                  </a:lnTo>
                  <a:lnTo>
                    <a:pt x="122837" y="60295"/>
                  </a:lnTo>
                  <a:lnTo>
                    <a:pt x="124238" y="59095"/>
                  </a:lnTo>
                  <a:lnTo>
                    <a:pt x="124352" y="56254"/>
                  </a:lnTo>
                  <a:lnTo>
                    <a:pt x="125337" y="55433"/>
                  </a:lnTo>
                  <a:lnTo>
                    <a:pt x="126688" y="56229"/>
                  </a:lnTo>
                  <a:lnTo>
                    <a:pt x="128734" y="52693"/>
                  </a:lnTo>
                  <a:lnTo>
                    <a:pt x="130363" y="47693"/>
                  </a:lnTo>
                  <a:lnTo>
                    <a:pt x="129176" y="44359"/>
                  </a:lnTo>
                  <a:lnTo>
                    <a:pt x="128418" y="41329"/>
                  </a:lnTo>
                  <a:lnTo>
                    <a:pt x="126625" y="39650"/>
                  </a:lnTo>
                  <a:lnTo>
                    <a:pt x="124365" y="39006"/>
                  </a:lnTo>
                  <a:lnTo>
                    <a:pt x="123039" y="38501"/>
                  </a:lnTo>
                  <a:lnTo>
                    <a:pt x="122231" y="37844"/>
                  </a:lnTo>
                  <a:lnTo>
                    <a:pt x="124238" y="33816"/>
                  </a:lnTo>
                  <a:lnTo>
                    <a:pt x="125047" y="31152"/>
                  </a:lnTo>
                  <a:lnTo>
                    <a:pt x="127067" y="29939"/>
                  </a:lnTo>
                  <a:lnTo>
                    <a:pt x="130350" y="29939"/>
                  </a:lnTo>
                  <a:lnTo>
                    <a:pt x="135009" y="28677"/>
                  </a:lnTo>
                  <a:lnTo>
                    <a:pt x="132875" y="28677"/>
                  </a:lnTo>
                  <a:lnTo>
                    <a:pt x="132875" y="23841"/>
                  </a:lnTo>
                  <a:lnTo>
                    <a:pt x="135224" y="22793"/>
                  </a:lnTo>
                  <a:lnTo>
                    <a:pt x="136108" y="25091"/>
                  </a:lnTo>
                  <a:lnTo>
                    <a:pt x="137257" y="22490"/>
                  </a:lnTo>
                  <a:lnTo>
                    <a:pt x="137282" y="21025"/>
                  </a:lnTo>
                  <a:lnTo>
                    <a:pt x="138090" y="21479"/>
                  </a:lnTo>
                  <a:lnTo>
                    <a:pt x="137446" y="25129"/>
                  </a:lnTo>
                  <a:lnTo>
                    <a:pt x="136032" y="30912"/>
                  </a:lnTo>
                  <a:lnTo>
                    <a:pt x="136019" y="34447"/>
                  </a:lnTo>
                  <a:lnTo>
                    <a:pt x="139467" y="39220"/>
                  </a:lnTo>
                  <a:lnTo>
                    <a:pt x="140452" y="42491"/>
                  </a:lnTo>
                  <a:lnTo>
                    <a:pt x="140452" y="44486"/>
                  </a:lnTo>
                  <a:lnTo>
                    <a:pt x="142346" y="42907"/>
                  </a:lnTo>
                  <a:lnTo>
                    <a:pt x="142346" y="39460"/>
                  </a:lnTo>
                  <a:lnTo>
                    <a:pt x="143836" y="36051"/>
                  </a:lnTo>
                  <a:lnTo>
                    <a:pt x="143028" y="33273"/>
                  </a:lnTo>
                  <a:lnTo>
                    <a:pt x="142901" y="31682"/>
                  </a:lnTo>
                  <a:lnTo>
                    <a:pt x="142598" y="29447"/>
                  </a:lnTo>
                  <a:lnTo>
                    <a:pt x="140742" y="27982"/>
                  </a:lnTo>
                  <a:lnTo>
                    <a:pt x="140464" y="25356"/>
                  </a:lnTo>
                  <a:lnTo>
                    <a:pt x="142939" y="23740"/>
                  </a:lnTo>
                  <a:lnTo>
                    <a:pt x="145502" y="24093"/>
                  </a:lnTo>
                  <a:lnTo>
                    <a:pt x="145502" y="21189"/>
                  </a:lnTo>
                  <a:lnTo>
                    <a:pt x="146462" y="19611"/>
                  </a:lnTo>
                  <a:lnTo>
                    <a:pt x="148508" y="18588"/>
                  </a:lnTo>
                  <a:lnTo>
                    <a:pt x="149732" y="18588"/>
                  </a:lnTo>
                  <a:lnTo>
                    <a:pt x="148141" y="14231"/>
                  </a:lnTo>
                  <a:lnTo>
                    <a:pt x="145010" y="13070"/>
                  </a:lnTo>
                  <a:lnTo>
                    <a:pt x="145490" y="11214"/>
                  </a:lnTo>
                  <a:lnTo>
                    <a:pt x="145161" y="9105"/>
                  </a:lnTo>
                  <a:lnTo>
                    <a:pt x="145060" y="8562"/>
                  </a:lnTo>
                  <a:lnTo>
                    <a:pt x="146664" y="9395"/>
                  </a:lnTo>
                  <a:lnTo>
                    <a:pt x="148015" y="8360"/>
                  </a:lnTo>
                  <a:lnTo>
                    <a:pt x="149442" y="9307"/>
                  </a:lnTo>
                  <a:lnTo>
                    <a:pt x="150364" y="6542"/>
                  </a:lnTo>
                  <a:lnTo>
                    <a:pt x="149038" y="4774"/>
                  </a:lnTo>
                  <a:lnTo>
                    <a:pt x="148369" y="2223"/>
                  </a:lnTo>
                  <a:lnTo>
                    <a:pt x="144227" y="1605"/>
                  </a:lnTo>
                  <a:lnTo>
                    <a:pt x="144227" y="3120"/>
                  </a:lnTo>
                  <a:lnTo>
                    <a:pt x="143116" y="3082"/>
                  </a:lnTo>
                  <a:lnTo>
                    <a:pt x="142384" y="2185"/>
                  </a:lnTo>
                  <a:lnTo>
                    <a:pt x="134744" y="2185"/>
                  </a:lnTo>
                  <a:lnTo>
                    <a:pt x="130704" y="2564"/>
                  </a:lnTo>
                  <a:lnTo>
                    <a:pt x="133065" y="4875"/>
                  </a:lnTo>
                  <a:lnTo>
                    <a:pt x="131411" y="4888"/>
                  </a:lnTo>
                  <a:lnTo>
                    <a:pt x="130842" y="3486"/>
                  </a:lnTo>
                  <a:lnTo>
                    <a:pt x="127458" y="4989"/>
                  </a:lnTo>
                  <a:lnTo>
                    <a:pt x="124908" y="6605"/>
                  </a:lnTo>
                  <a:lnTo>
                    <a:pt x="123620" y="6605"/>
                  </a:lnTo>
                  <a:lnTo>
                    <a:pt x="122584" y="4420"/>
                  </a:lnTo>
                  <a:lnTo>
                    <a:pt x="119781" y="4016"/>
                  </a:lnTo>
                  <a:lnTo>
                    <a:pt x="117710" y="5178"/>
                  </a:lnTo>
                  <a:lnTo>
                    <a:pt x="114604" y="4143"/>
                  </a:lnTo>
                  <a:lnTo>
                    <a:pt x="112432" y="3259"/>
                  </a:lnTo>
                  <a:lnTo>
                    <a:pt x="108076" y="3574"/>
                  </a:lnTo>
                  <a:lnTo>
                    <a:pt x="106005" y="4900"/>
                  </a:lnTo>
                  <a:lnTo>
                    <a:pt x="107091" y="7842"/>
                  </a:lnTo>
                  <a:lnTo>
                    <a:pt x="105146" y="7842"/>
                  </a:lnTo>
                  <a:lnTo>
                    <a:pt x="103795" y="7729"/>
                  </a:lnTo>
                  <a:lnTo>
                    <a:pt x="101851" y="8714"/>
                  </a:lnTo>
                  <a:lnTo>
                    <a:pt x="102583" y="10039"/>
                  </a:lnTo>
                  <a:lnTo>
                    <a:pt x="102583" y="10039"/>
                  </a:lnTo>
                  <a:lnTo>
                    <a:pt x="101169" y="9623"/>
                  </a:lnTo>
                  <a:lnTo>
                    <a:pt x="100348" y="6744"/>
                  </a:lnTo>
                  <a:lnTo>
                    <a:pt x="97545" y="4370"/>
                  </a:lnTo>
                  <a:lnTo>
                    <a:pt x="93252" y="4963"/>
                  </a:lnTo>
                  <a:lnTo>
                    <a:pt x="94072" y="7628"/>
                  </a:lnTo>
                  <a:lnTo>
                    <a:pt x="91509" y="7539"/>
                  </a:lnTo>
                  <a:lnTo>
                    <a:pt x="90385" y="6074"/>
                  </a:lnTo>
                  <a:lnTo>
                    <a:pt x="87999" y="7337"/>
                  </a:lnTo>
                  <a:lnTo>
                    <a:pt x="86231" y="7893"/>
                  </a:lnTo>
                  <a:lnTo>
                    <a:pt x="84034" y="10544"/>
                  </a:lnTo>
                  <a:lnTo>
                    <a:pt x="83706" y="9282"/>
                  </a:lnTo>
                  <a:lnTo>
                    <a:pt x="85915" y="5923"/>
                  </a:lnTo>
                  <a:lnTo>
                    <a:pt x="85234" y="2526"/>
                  </a:lnTo>
                  <a:lnTo>
                    <a:pt x="81786" y="1"/>
                  </a:lnTo>
                  <a:close/>
                </a:path>
              </a:pathLst>
            </a:custGeom>
            <a:solidFill>
              <a:srgbClr val="CFD9E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rPr lang="en"/>
                <a:t>       </a:t>
              </a:r>
              <a:endParaRPr/>
            </a:p>
          </p:txBody>
        </p:sp>
        <p:sp>
          <p:nvSpPr>
            <p:cNvPr id="8962" name="Google Shape;8962;p57"/>
            <p:cNvSpPr/>
            <p:nvPr/>
          </p:nvSpPr>
          <p:spPr>
            <a:xfrm>
              <a:off x="4882083" y="3828574"/>
              <a:ext cx="63115" cy="99622"/>
            </a:xfrm>
            <a:custGeom>
              <a:rect b="b" l="l" r="r" t="t"/>
              <a:pathLst>
                <a:path extrusionOk="0" h="12299" w="7792">
                  <a:moveTo>
                    <a:pt x="6327" y="644"/>
                  </a:moveTo>
                  <a:lnTo>
                    <a:pt x="7097" y="1995"/>
                  </a:lnTo>
                  <a:lnTo>
                    <a:pt x="6277" y="3611"/>
                  </a:lnTo>
                  <a:lnTo>
                    <a:pt x="5266" y="6756"/>
                  </a:lnTo>
                  <a:lnTo>
                    <a:pt x="3953" y="10001"/>
                  </a:lnTo>
                  <a:lnTo>
                    <a:pt x="2413" y="11529"/>
                  </a:lnTo>
                  <a:lnTo>
                    <a:pt x="1175" y="10910"/>
                  </a:lnTo>
                  <a:lnTo>
                    <a:pt x="695" y="8940"/>
                  </a:lnTo>
                  <a:lnTo>
                    <a:pt x="1668" y="7829"/>
                  </a:lnTo>
                  <a:lnTo>
                    <a:pt x="2097" y="6149"/>
                  </a:lnTo>
                  <a:lnTo>
                    <a:pt x="1731" y="3776"/>
                  </a:lnTo>
                  <a:lnTo>
                    <a:pt x="3120" y="3119"/>
                  </a:lnTo>
                  <a:lnTo>
                    <a:pt x="5090" y="1932"/>
                  </a:lnTo>
                  <a:lnTo>
                    <a:pt x="6176" y="644"/>
                  </a:lnTo>
                  <a:close/>
                  <a:moveTo>
                    <a:pt x="5873" y="0"/>
                  </a:moveTo>
                  <a:lnTo>
                    <a:pt x="4711" y="1427"/>
                  </a:lnTo>
                  <a:lnTo>
                    <a:pt x="2817" y="2563"/>
                  </a:lnTo>
                  <a:lnTo>
                    <a:pt x="1024" y="3409"/>
                  </a:lnTo>
                  <a:lnTo>
                    <a:pt x="1440" y="6124"/>
                  </a:lnTo>
                  <a:lnTo>
                    <a:pt x="1087" y="7538"/>
                  </a:lnTo>
                  <a:lnTo>
                    <a:pt x="1" y="8776"/>
                  </a:lnTo>
                  <a:lnTo>
                    <a:pt x="632" y="11352"/>
                  </a:lnTo>
                  <a:lnTo>
                    <a:pt x="2552" y="12299"/>
                  </a:lnTo>
                  <a:lnTo>
                    <a:pt x="4420" y="10405"/>
                  </a:lnTo>
                  <a:lnTo>
                    <a:pt x="5847" y="6958"/>
                  </a:lnTo>
                  <a:lnTo>
                    <a:pt x="6845" y="3851"/>
                  </a:lnTo>
                  <a:lnTo>
                    <a:pt x="7792" y="1970"/>
                  </a:lnTo>
                  <a:lnTo>
                    <a:pt x="6681" y="0"/>
                  </a:lnTo>
                  <a:close/>
                </a:path>
              </a:pathLst>
            </a:custGeom>
            <a:solidFill>
              <a:srgbClr val="CFD9E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963" name="Google Shape;8963;p57"/>
            <p:cNvSpPr/>
            <p:nvPr/>
          </p:nvSpPr>
          <p:spPr>
            <a:xfrm>
              <a:off x="5153636" y="3663083"/>
              <a:ext cx="20258" cy="34174"/>
            </a:xfrm>
            <a:custGeom>
              <a:rect b="b" l="l" r="r" t="t"/>
              <a:pathLst>
                <a:path extrusionOk="0" h="4219" w="2501">
                  <a:moveTo>
                    <a:pt x="948" y="1301"/>
                  </a:moveTo>
                  <a:lnTo>
                    <a:pt x="1806" y="2311"/>
                  </a:lnTo>
                  <a:lnTo>
                    <a:pt x="1567" y="3170"/>
                  </a:lnTo>
                  <a:lnTo>
                    <a:pt x="1011" y="3397"/>
                  </a:lnTo>
                  <a:lnTo>
                    <a:pt x="657" y="2299"/>
                  </a:lnTo>
                  <a:lnTo>
                    <a:pt x="948" y="1301"/>
                  </a:lnTo>
                  <a:close/>
                  <a:moveTo>
                    <a:pt x="670" y="1"/>
                  </a:moveTo>
                  <a:lnTo>
                    <a:pt x="1" y="2311"/>
                  </a:lnTo>
                  <a:lnTo>
                    <a:pt x="607" y="4218"/>
                  </a:lnTo>
                  <a:lnTo>
                    <a:pt x="2097" y="3650"/>
                  </a:lnTo>
                  <a:lnTo>
                    <a:pt x="2501" y="2147"/>
                  </a:lnTo>
                  <a:lnTo>
                    <a:pt x="670" y="1"/>
                  </a:lnTo>
                  <a:close/>
                </a:path>
              </a:pathLst>
            </a:custGeom>
            <a:solidFill>
              <a:srgbClr val="CFD9E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964" name="Google Shape;8964;p57"/>
            <p:cNvSpPr/>
            <p:nvPr/>
          </p:nvSpPr>
          <p:spPr>
            <a:xfrm>
              <a:off x="5261131" y="3700927"/>
              <a:ext cx="83057" cy="86840"/>
            </a:xfrm>
            <a:custGeom>
              <a:rect b="b" l="l" r="r" t="t"/>
              <a:pathLst>
                <a:path extrusionOk="0" h="10721" w="10254">
                  <a:moveTo>
                    <a:pt x="2488" y="632"/>
                  </a:moveTo>
                  <a:lnTo>
                    <a:pt x="5052" y="2438"/>
                  </a:lnTo>
                  <a:lnTo>
                    <a:pt x="8246" y="5544"/>
                  </a:lnTo>
                  <a:lnTo>
                    <a:pt x="9585" y="8448"/>
                  </a:lnTo>
                  <a:lnTo>
                    <a:pt x="9004" y="10090"/>
                  </a:lnTo>
                  <a:lnTo>
                    <a:pt x="8562" y="10090"/>
                  </a:lnTo>
                  <a:lnTo>
                    <a:pt x="6782" y="8360"/>
                  </a:lnTo>
                  <a:cubicBezTo>
                    <a:pt x="6478" y="7792"/>
                    <a:pt x="4723" y="4471"/>
                    <a:pt x="4572" y="4231"/>
                  </a:cubicBezTo>
                  <a:cubicBezTo>
                    <a:pt x="4458" y="4067"/>
                    <a:pt x="3688" y="2614"/>
                    <a:pt x="3233" y="1731"/>
                  </a:cubicBezTo>
                  <a:lnTo>
                    <a:pt x="3158" y="1592"/>
                  </a:lnTo>
                  <a:lnTo>
                    <a:pt x="1743" y="1327"/>
                  </a:lnTo>
                  <a:lnTo>
                    <a:pt x="1238" y="632"/>
                  </a:lnTo>
                  <a:close/>
                  <a:moveTo>
                    <a:pt x="1" y="1"/>
                  </a:moveTo>
                  <a:lnTo>
                    <a:pt x="1390" y="1907"/>
                  </a:lnTo>
                  <a:lnTo>
                    <a:pt x="2741" y="2160"/>
                  </a:lnTo>
                  <a:cubicBezTo>
                    <a:pt x="3019" y="2690"/>
                    <a:pt x="3903" y="4370"/>
                    <a:pt x="4041" y="4584"/>
                  </a:cubicBezTo>
                  <a:cubicBezTo>
                    <a:pt x="4155" y="4748"/>
                    <a:pt x="5430" y="7135"/>
                    <a:pt x="6251" y="8701"/>
                  </a:cubicBezTo>
                  <a:lnTo>
                    <a:pt x="8297" y="10721"/>
                  </a:lnTo>
                  <a:lnTo>
                    <a:pt x="9433" y="10721"/>
                  </a:lnTo>
                  <a:lnTo>
                    <a:pt x="10254" y="8423"/>
                  </a:lnTo>
                  <a:lnTo>
                    <a:pt x="8789" y="5228"/>
                  </a:lnTo>
                  <a:lnTo>
                    <a:pt x="5443" y="1945"/>
                  </a:lnTo>
                  <a:lnTo>
                    <a:pt x="2690" y="1"/>
                  </a:lnTo>
                  <a:close/>
                </a:path>
              </a:pathLst>
            </a:custGeom>
            <a:solidFill>
              <a:srgbClr val="CFD9E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965" name="Google Shape;8965;p57"/>
            <p:cNvSpPr/>
            <p:nvPr/>
          </p:nvSpPr>
          <p:spPr>
            <a:xfrm>
              <a:off x="5335902" y="3779067"/>
              <a:ext cx="110873" cy="29160"/>
            </a:xfrm>
            <a:custGeom>
              <a:rect b="b" l="l" r="r" t="t"/>
              <a:pathLst>
                <a:path extrusionOk="0" h="3600" w="13688">
                  <a:moveTo>
                    <a:pt x="1806" y="720"/>
                  </a:moveTo>
                  <a:lnTo>
                    <a:pt x="6187" y="2311"/>
                  </a:lnTo>
                  <a:lnTo>
                    <a:pt x="8599" y="2337"/>
                  </a:lnTo>
                  <a:lnTo>
                    <a:pt x="10266" y="2968"/>
                  </a:lnTo>
                  <a:lnTo>
                    <a:pt x="6314" y="2968"/>
                  </a:lnTo>
                  <a:lnTo>
                    <a:pt x="3043" y="2122"/>
                  </a:lnTo>
                  <a:lnTo>
                    <a:pt x="1174" y="1263"/>
                  </a:lnTo>
                  <a:lnTo>
                    <a:pt x="1806" y="720"/>
                  </a:lnTo>
                  <a:close/>
                  <a:moveTo>
                    <a:pt x="1667" y="1"/>
                  </a:moveTo>
                  <a:lnTo>
                    <a:pt x="0" y="1428"/>
                  </a:lnTo>
                  <a:lnTo>
                    <a:pt x="2829" y="2715"/>
                  </a:lnTo>
                  <a:lnTo>
                    <a:pt x="6200" y="3587"/>
                  </a:lnTo>
                  <a:lnTo>
                    <a:pt x="13688" y="3599"/>
                  </a:lnTo>
                  <a:lnTo>
                    <a:pt x="8763" y="1731"/>
                  </a:lnTo>
                  <a:lnTo>
                    <a:pt x="6352" y="1705"/>
                  </a:lnTo>
                  <a:lnTo>
                    <a:pt x="1667" y="1"/>
                  </a:lnTo>
                  <a:close/>
                </a:path>
              </a:pathLst>
            </a:custGeom>
            <a:solidFill>
              <a:srgbClr val="CFD9E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966" name="Google Shape;8966;p57"/>
            <p:cNvSpPr/>
            <p:nvPr/>
          </p:nvSpPr>
          <p:spPr>
            <a:xfrm>
              <a:off x="5432146" y="3793493"/>
              <a:ext cx="65975" cy="15447"/>
            </a:xfrm>
            <a:custGeom>
              <a:rect b="b" l="l" r="r" t="t"/>
              <a:pathLst>
                <a:path extrusionOk="0" h="1907" w="8145">
                  <a:moveTo>
                    <a:pt x="4571" y="644"/>
                  </a:moveTo>
                  <a:lnTo>
                    <a:pt x="5278" y="821"/>
                  </a:lnTo>
                  <a:lnTo>
                    <a:pt x="3031" y="1250"/>
                  </a:lnTo>
                  <a:lnTo>
                    <a:pt x="2374" y="998"/>
                  </a:lnTo>
                  <a:lnTo>
                    <a:pt x="4571" y="644"/>
                  </a:lnTo>
                  <a:close/>
                  <a:moveTo>
                    <a:pt x="4596" y="0"/>
                  </a:moveTo>
                  <a:lnTo>
                    <a:pt x="0" y="745"/>
                  </a:lnTo>
                  <a:lnTo>
                    <a:pt x="2968" y="1907"/>
                  </a:lnTo>
                  <a:lnTo>
                    <a:pt x="8145" y="922"/>
                  </a:lnTo>
                  <a:lnTo>
                    <a:pt x="4596" y="0"/>
                  </a:lnTo>
                  <a:close/>
                </a:path>
              </a:pathLst>
            </a:custGeom>
            <a:solidFill>
              <a:srgbClr val="CFD9E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967" name="Google Shape;8967;p57"/>
            <p:cNvSpPr/>
            <p:nvPr/>
          </p:nvSpPr>
          <p:spPr>
            <a:xfrm>
              <a:off x="5430097" y="3724246"/>
              <a:ext cx="53500" cy="60969"/>
            </a:xfrm>
            <a:custGeom>
              <a:rect b="b" l="l" r="r" t="t"/>
              <a:pathLst>
                <a:path extrusionOk="0" h="7527" w="6605">
                  <a:moveTo>
                    <a:pt x="4193" y="708"/>
                  </a:moveTo>
                  <a:lnTo>
                    <a:pt x="5266" y="1339"/>
                  </a:lnTo>
                  <a:lnTo>
                    <a:pt x="1023" y="3334"/>
                  </a:lnTo>
                  <a:lnTo>
                    <a:pt x="1023" y="3334"/>
                  </a:lnTo>
                  <a:lnTo>
                    <a:pt x="1251" y="2147"/>
                  </a:lnTo>
                  <a:lnTo>
                    <a:pt x="4193" y="708"/>
                  </a:lnTo>
                  <a:close/>
                  <a:moveTo>
                    <a:pt x="3157" y="3423"/>
                  </a:moveTo>
                  <a:lnTo>
                    <a:pt x="2501" y="3776"/>
                  </a:lnTo>
                  <a:lnTo>
                    <a:pt x="3486" y="4812"/>
                  </a:lnTo>
                  <a:lnTo>
                    <a:pt x="3486" y="5796"/>
                  </a:lnTo>
                  <a:lnTo>
                    <a:pt x="1933" y="4168"/>
                  </a:lnTo>
                  <a:lnTo>
                    <a:pt x="1326" y="6125"/>
                  </a:lnTo>
                  <a:lnTo>
                    <a:pt x="670" y="5203"/>
                  </a:lnTo>
                  <a:lnTo>
                    <a:pt x="1011" y="3423"/>
                  </a:lnTo>
                  <a:close/>
                  <a:moveTo>
                    <a:pt x="4218" y="1"/>
                  </a:moveTo>
                  <a:lnTo>
                    <a:pt x="683" y="1718"/>
                  </a:lnTo>
                  <a:lnTo>
                    <a:pt x="1" y="5354"/>
                  </a:lnTo>
                  <a:lnTo>
                    <a:pt x="1554" y="7526"/>
                  </a:lnTo>
                  <a:lnTo>
                    <a:pt x="2210" y="5392"/>
                  </a:lnTo>
                  <a:lnTo>
                    <a:pt x="4117" y="7375"/>
                  </a:lnTo>
                  <a:lnTo>
                    <a:pt x="4117" y="4572"/>
                  </a:lnTo>
                  <a:lnTo>
                    <a:pt x="3536" y="3953"/>
                  </a:lnTo>
                  <a:lnTo>
                    <a:pt x="5708" y="2804"/>
                  </a:lnTo>
                  <a:lnTo>
                    <a:pt x="3650" y="2804"/>
                  </a:lnTo>
                  <a:lnTo>
                    <a:pt x="6605" y="1415"/>
                  </a:lnTo>
                  <a:lnTo>
                    <a:pt x="4218" y="1"/>
                  </a:lnTo>
                  <a:close/>
                </a:path>
              </a:pathLst>
            </a:custGeom>
            <a:solidFill>
              <a:srgbClr val="CFD9E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968" name="Google Shape;8968;p57"/>
            <p:cNvSpPr/>
            <p:nvPr/>
          </p:nvSpPr>
          <p:spPr>
            <a:xfrm>
              <a:off x="5360858" y="3682418"/>
              <a:ext cx="75281" cy="90218"/>
            </a:xfrm>
            <a:custGeom>
              <a:rect b="b" l="l" r="r" t="t"/>
              <a:pathLst>
                <a:path extrusionOk="0" h="11138" w="9294">
                  <a:moveTo>
                    <a:pt x="6932" y="947"/>
                  </a:moveTo>
                  <a:lnTo>
                    <a:pt x="8486" y="2627"/>
                  </a:lnTo>
                  <a:lnTo>
                    <a:pt x="7652" y="3839"/>
                  </a:lnTo>
                  <a:lnTo>
                    <a:pt x="8523" y="5329"/>
                  </a:lnTo>
                  <a:lnTo>
                    <a:pt x="7475" y="6806"/>
                  </a:lnTo>
                  <a:lnTo>
                    <a:pt x="6263" y="10190"/>
                  </a:lnTo>
                  <a:lnTo>
                    <a:pt x="5139" y="9496"/>
                  </a:lnTo>
                  <a:lnTo>
                    <a:pt x="3220" y="9685"/>
                  </a:lnTo>
                  <a:lnTo>
                    <a:pt x="2071" y="9281"/>
                  </a:lnTo>
                  <a:lnTo>
                    <a:pt x="745" y="7324"/>
                  </a:lnTo>
                  <a:lnTo>
                    <a:pt x="1490" y="6074"/>
                  </a:lnTo>
                  <a:lnTo>
                    <a:pt x="3384" y="6074"/>
                  </a:lnTo>
                  <a:lnTo>
                    <a:pt x="4584" y="3763"/>
                  </a:lnTo>
                  <a:lnTo>
                    <a:pt x="6932" y="947"/>
                  </a:lnTo>
                  <a:close/>
                  <a:moveTo>
                    <a:pt x="6907" y="0"/>
                  </a:moveTo>
                  <a:lnTo>
                    <a:pt x="4079" y="3397"/>
                  </a:lnTo>
                  <a:lnTo>
                    <a:pt x="3005" y="5442"/>
                  </a:lnTo>
                  <a:lnTo>
                    <a:pt x="1137" y="5442"/>
                  </a:lnTo>
                  <a:lnTo>
                    <a:pt x="0" y="7336"/>
                  </a:lnTo>
                  <a:lnTo>
                    <a:pt x="1667" y="9799"/>
                  </a:lnTo>
                  <a:lnTo>
                    <a:pt x="3157" y="10329"/>
                  </a:lnTo>
                  <a:lnTo>
                    <a:pt x="4988" y="10140"/>
                  </a:lnTo>
                  <a:lnTo>
                    <a:pt x="6591" y="11137"/>
                  </a:lnTo>
                  <a:lnTo>
                    <a:pt x="8018" y="7147"/>
                  </a:lnTo>
                  <a:lnTo>
                    <a:pt x="9281" y="5379"/>
                  </a:lnTo>
                  <a:lnTo>
                    <a:pt x="8397" y="3877"/>
                  </a:lnTo>
                  <a:lnTo>
                    <a:pt x="9294" y="2576"/>
                  </a:lnTo>
                  <a:lnTo>
                    <a:pt x="6907" y="0"/>
                  </a:lnTo>
                  <a:close/>
                </a:path>
              </a:pathLst>
            </a:custGeom>
            <a:solidFill>
              <a:srgbClr val="CFD9E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969" name="Google Shape;8969;p57"/>
            <p:cNvSpPr/>
            <p:nvPr/>
          </p:nvSpPr>
          <p:spPr>
            <a:xfrm>
              <a:off x="5516418" y="3735603"/>
              <a:ext cx="156597" cy="87966"/>
            </a:xfrm>
            <a:custGeom>
              <a:rect b="b" l="l" r="r" t="t"/>
              <a:pathLst>
                <a:path extrusionOk="0" h="10860" w="19333">
                  <a:moveTo>
                    <a:pt x="2312" y="707"/>
                  </a:moveTo>
                  <a:lnTo>
                    <a:pt x="3372" y="1313"/>
                  </a:lnTo>
                  <a:lnTo>
                    <a:pt x="3991" y="3447"/>
                  </a:lnTo>
                  <a:lnTo>
                    <a:pt x="6112" y="2513"/>
                  </a:lnTo>
                  <a:lnTo>
                    <a:pt x="10860" y="3814"/>
                  </a:lnTo>
                  <a:lnTo>
                    <a:pt x="14863" y="6061"/>
                  </a:lnTo>
                  <a:lnTo>
                    <a:pt x="18058" y="10228"/>
                  </a:lnTo>
                  <a:lnTo>
                    <a:pt x="16328" y="10228"/>
                  </a:lnTo>
                  <a:lnTo>
                    <a:pt x="14787" y="8233"/>
                  </a:lnTo>
                  <a:lnTo>
                    <a:pt x="12653" y="7400"/>
                  </a:lnTo>
                  <a:lnTo>
                    <a:pt x="11580" y="8965"/>
                  </a:lnTo>
                  <a:lnTo>
                    <a:pt x="9408" y="8965"/>
                  </a:lnTo>
                  <a:lnTo>
                    <a:pt x="6706" y="6920"/>
                  </a:lnTo>
                  <a:lnTo>
                    <a:pt x="6706" y="5177"/>
                  </a:lnTo>
                  <a:lnTo>
                    <a:pt x="4913" y="4571"/>
                  </a:lnTo>
                  <a:lnTo>
                    <a:pt x="3006" y="4546"/>
                  </a:lnTo>
                  <a:lnTo>
                    <a:pt x="2526" y="2778"/>
                  </a:lnTo>
                  <a:lnTo>
                    <a:pt x="1074" y="1225"/>
                  </a:lnTo>
                  <a:lnTo>
                    <a:pt x="2312" y="707"/>
                  </a:lnTo>
                  <a:close/>
                  <a:moveTo>
                    <a:pt x="2362" y="0"/>
                  </a:moveTo>
                  <a:lnTo>
                    <a:pt x="1" y="998"/>
                  </a:lnTo>
                  <a:lnTo>
                    <a:pt x="1958" y="3094"/>
                  </a:lnTo>
                  <a:lnTo>
                    <a:pt x="2526" y="5177"/>
                  </a:lnTo>
                  <a:lnTo>
                    <a:pt x="4761" y="5177"/>
                  </a:lnTo>
                  <a:lnTo>
                    <a:pt x="6074" y="5632"/>
                  </a:lnTo>
                  <a:lnTo>
                    <a:pt x="6074" y="7223"/>
                  </a:lnTo>
                  <a:lnTo>
                    <a:pt x="9206" y="9597"/>
                  </a:lnTo>
                  <a:lnTo>
                    <a:pt x="11921" y="9597"/>
                  </a:lnTo>
                  <a:lnTo>
                    <a:pt x="12906" y="8170"/>
                  </a:lnTo>
                  <a:lnTo>
                    <a:pt x="14396" y="8751"/>
                  </a:lnTo>
                  <a:lnTo>
                    <a:pt x="16025" y="10859"/>
                  </a:lnTo>
                  <a:lnTo>
                    <a:pt x="19333" y="10859"/>
                  </a:lnTo>
                  <a:lnTo>
                    <a:pt x="15317" y="5607"/>
                  </a:lnTo>
                  <a:lnTo>
                    <a:pt x="11125" y="3245"/>
                  </a:lnTo>
                  <a:lnTo>
                    <a:pt x="6049" y="1844"/>
                  </a:lnTo>
                  <a:lnTo>
                    <a:pt x="4395" y="2576"/>
                  </a:lnTo>
                  <a:lnTo>
                    <a:pt x="3903" y="884"/>
                  </a:lnTo>
                  <a:lnTo>
                    <a:pt x="2362" y="0"/>
                  </a:lnTo>
                  <a:close/>
                </a:path>
              </a:pathLst>
            </a:custGeom>
            <a:solidFill>
              <a:srgbClr val="CFD9E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970" name="Google Shape;8970;p57"/>
            <p:cNvSpPr/>
            <p:nvPr/>
          </p:nvSpPr>
          <p:spPr>
            <a:xfrm>
              <a:off x="5376710" y="3816092"/>
              <a:ext cx="286286" cy="255911"/>
            </a:xfrm>
            <a:custGeom>
              <a:rect b="b" l="l" r="r" t="t"/>
              <a:pathLst>
                <a:path extrusionOk="0" h="31594" w="35344">
                  <a:moveTo>
                    <a:pt x="18474" y="1049"/>
                  </a:moveTo>
                  <a:lnTo>
                    <a:pt x="22186" y="2210"/>
                  </a:lnTo>
                  <a:lnTo>
                    <a:pt x="21946" y="4862"/>
                  </a:lnTo>
                  <a:lnTo>
                    <a:pt x="24598" y="7337"/>
                  </a:lnTo>
                  <a:lnTo>
                    <a:pt x="26732" y="5784"/>
                  </a:lnTo>
                  <a:lnTo>
                    <a:pt x="26643" y="4155"/>
                  </a:lnTo>
                  <a:lnTo>
                    <a:pt x="27969" y="1364"/>
                  </a:lnTo>
                  <a:lnTo>
                    <a:pt x="29447" y="3890"/>
                  </a:lnTo>
                  <a:lnTo>
                    <a:pt x="30091" y="5910"/>
                  </a:lnTo>
                  <a:lnTo>
                    <a:pt x="31315" y="8941"/>
                  </a:lnTo>
                  <a:lnTo>
                    <a:pt x="34674" y="14938"/>
                  </a:lnTo>
                  <a:lnTo>
                    <a:pt x="34359" y="20305"/>
                  </a:lnTo>
                  <a:lnTo>
                    <a:pt x="32856" y="23891"/>
                  </a:lnTo>
                  <a:cubicBezTo>
                    <a:pt x="31530" y="26442"/>
                    <a:pt x="30810" y="27932"/>
                    <a:pt x="30722" y="28336"/>
                  </a:cubicBezTo>
                  <a:cubicBezTo>
                    <a:pt x="30583" y="28601"/>
                    <a:pt x="29396" y="29687"/>
                    <a:pt x="28335" y="30596"/>
                  </a:cubicBezTo>
                  <a:lnTo>
                    <a:pt x="25898" y="30356"/>
                  </a:lnTo>
                  <a:lnTo>
                    <a:pt x="25848" y="30369"/>
                  </a:lnTo>
                  <a:cubicBezTo>
                    <a:pt x="25052" y="30558"/>
                    <a:pt x="24522" y="30747"/>
                    <a:pt x="24257" y="30937"/>
                  </a:cubicBezTo>
                  <a:cubicBezTo>
                    <a:pt x="23979" y="30773"/>
                    <a:pt x="23714" y="30596"/>
                    <a:pt x="23461" y="30406"/>
                  </a:cubicBezTo>
                  <a:cubicBezTo>
                    <a:pt x="22931" y="30028"/>
                    <a:pt x="22666" y="29851"/>
                    <a:pt x="22464" y="29800"/>
                  </a:cubicBezTo>
                  <a:cubicBezTo>
                    <a:pt x="22262" y="29560"/>
                    <a:pt x="21832" y="28411"/>
                    <a:pt x="21517" y="27439"/>
                  </a:cubicBezTo>
                  <a:lnTo>
                    <a:pt x="20595" y="23272"/>
                  </a:lnTo>
                  <a:lnTo>
                    <a:pt x="18474" y="25141"/>
                  </a:lnTo>
                  <a:lnTo>
                    <a:pt x="16706" y="21744"/>
                  </a:lnTo>
                  <a:lnTo>
                    <a:pt x="12463" y="21353"/>
                  </a:lnTo>
                  <a:lnTo>
                    <a:pt x="9610" y="22590"/>
                  </a:lnTo>
                  <a:lnTo>
                    <a:pt x="5708" y="23803"/>
                  </a:lnTo>
                  <a:lnTo>
                    <a:pt x="2261" y="24573"/>
                  </a:lnTo>
                  <a:lnTo>
                    <a:pt x="1124" y="23297"/>
                  </a:lnTo>
                  <a:lnTo>
                    <a:pt x="1591" y="21530"/>
                  </a:lnTo>
                  <a:lnTo>
                    <a:pt x="619" y="16681"/>
                  </a:lnTo>
                  <a:lnTo>
                    <a:pt x="619" y="13537"/>
                  </a:lnTo>
                  <a:lnTo>
                    <a:pt x="2109" y="11188"/>
                  </a:lnTo>
                  <a:lnTo>
                    <a:pt x="5316" y="10557"/>
                  </a:lnTo>
                  <a:lnTo>
                    <a:pt x="8662" y="8574"/>
                  </a:lnTo>
                  <a:lnTo>
                    <a:pt x="10493" y="6352"/>
                  </a:lnTo>
                  <a:lnTo>
                    <a:pt x="12943" y="4054"/>
                  </a:lnTo>
                  <a:lnTo>
                    <a:pt x="14282" y="4609"/>
                  </a:lnTo>
                  <a:lnTo>
                    <a:pt x="15961" y="3549"/>
                  </a:lnTo>
                  <a:lnTo>
                    <a:pt x="18474" y="1049"/>
                  </a:lnTo>
                  <a:close/>
                  <a:moveTo>
                    <a:pt x="27944" y="1"/>
                  </a:moveTo>
                  <a:lnTo>
                    <a:pt x="26025" y="4016"/>
                  </a:lnTo>
                  <a:lnTo>
                    <a:pt x="26100" y="5468"/>
                  </a:lnTo>
                  <a:lnTo>
                    <a:pt x="24674" y="6516"/>
                  </a:lnTo>
                  <a:lnTo>
                    <a:pt x="22615" y="4609"/>
                  </a:lnTo>
                  <a:lnTo>
                    <a:pt x="22868" y="1756"/>
                  </a:lnTo>
                  <a:lnTo>
                    <a:pt x="18310" y="316"/>
                  </a:lnTo>
                  <a:lnTo>
                    <a:pt x="15607" y="3018"/>
                  </a:lnTo>
                  <a:lnTo>
                    <a:pt x="14231" y="3890"/>
                  </a:lnTo>
                  <a:lnTo>
                    <a:pt x="12817" y="3309"/>
                  </a:lnTo>
                  <a:lnTo>
                    <a:pt x="10039" y="5910"/>
                  </a:lnTo>
                  <a:lnTo>
                    <a:pt x="8296" y="8057"/>
                  </a:lnTo>
                  <a:lnTo>
                    <a:pt x="5152" y="9951"/>
                  </a:lnTo>
                  <a:lnTo>
                    <a:pt x="1743" y="10633"/>
                  </a:lnTo>
                  <a:lnTo>
                    <a:pt x="0" y="13360"/>
                  </a:lnTo>
                  <a:lnTo>
                    <a:pt x="0" y="16744"/>
                  </a:lnTo>
                  <a:lnTo>
                    <a:pt x="947" y="21504"/>
                  </a:lnTo>
                  <a:lnTo>
                    <a:pt x="430" y="23462"/>
                  </a:lnTo>
                  <a:lnTo>
                    <a:pt x="2046" y="25267"/>
                  </a:lnTo>
                  <a:lnTo>
                    <a:pt x="5872" y="24409"/>
                  </a:lnTo>
                  <a:lnTo>
                    <a:pt x="9824" y="23184"/>
                  </a:lnTo>
                  <a:lnTo>
                    <a:pt x="12564" y="21997"/>
                  </a:lnTo>
                  <a:lnTo>
                    <a:pt x="16314" y="22338"/>
                  </a:lnTo>
                  <a:lnTo>
                    <a:pt x="18284" y="26151"/>
                  </a:lnTo>
                  <a:lnTo>
                    <a:pt x="20216" y="24459"/>
                  </a:lnTo>
                  <a:lnTo>
                    <a:pt x="20923" y="27616"/>
                  </a:lnTo>
                  <a:cubicBezTo>
                    <a:pt x="21795" y="30419"/>
                    <a:pt x="22136" y="30419"/>
                    <a:pt x="22325" y="30419"/>
                  </a:cubicBezTo>
                  <a:cubicBezTo>
                    <a:pt x="22590" y="30571"/>
                    <a:pt x="22855" y="30735"/>
                    <a:pt x="23095" y="30924"/>
                  </a:cubicBezTo>
                  <a:cubicBezTo>
                    <a:pt x="23752" y="31391"/>
                    <a:pt x="24067" y="31593"/>
                    <a:pt x="24320" y="31593"/>
                  </a:cubicBezTo>
                  <a:cubicBezTo>
                    <a:pt x="24345" y="31581"/>
                    <a:pt x="24383" y="31581"/>
                    <a:pt x="24421" y="31568"/>
                  </a:cubicBezTo>
                  <a:cubicBezTo>
                    <a:pt x="24509" y="31555"/>
                    <a:pt x="24598" y="31505"/>
                    <a:pt x="24648" y="31429"/>
                  </a:cubicBezTo>
                  <a:cubicBezTo>
                    <a:pt x="24749" y="31341"/>
                    <a:pt x="25355" y="31126"/>
                    <a:pt x="25962" y="30987"/>
                  </a:cubicBezTo>
                  <a:lnTo>
                    <a:pt x="28563" y="31240"/>
                  </a:lnTo>
                  <a:lnTo>
                    <a:pt x="28664" y="31151"/>
                  </a:lnTo>
                  <a:cubicBezTo>
                    <a:pt x="31366" y="28866"/>
                    <a:pt x="31366" y="28550"/>
                    <a:pt x="31366" y="28424"/>
                  </a:cubicBezTo>
                  <a:cubicBezTo>
                    <a:pt x="31416" y="28146"/>
                    <a:pt x="32464" y="26037"/>
                    <a:pt x="33449" y="24143"/>
                  </a:cubicBezTo>
                  <a:lnTo>
                    <a:pt x="34990" y="20494"/>
                  </a:lnTo>
                  <a:lnTo>
                    <a:pt x="35343" y="14787"/>
                  </a:lnTo>
                  <a:lnTo>
                    <a:pt x="31909" y="8663"/>
                  </a:lnTo>
                  <a:lnTo>
                    <a:pt x="30697" y="5683"/>
                  </a:lnTo>
                  <a:lnTo>
                    <a:pt x="30053" y="3662"/>
                  </a:lnTo>
                  <a:lnTo>
                    <a:pt x="27944" y="1"/>
                  </a:lnTo>
                  <a:close/>
                </a:path>
              </a:pathLst>
            </a:custGeom>
            <a:solidFill>
              <a:srgbClr val="CFD9E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971" name="Google Shape;8971;p57"/>
            <p:cNvSpPr/>
            <p:nvPr/>
          </p:nvSpPr>
          <p:spPr>
            <a:xfrm>
              <a:off x="5565618" y="4088665"/>
              <a:ext cx="37543" cy="41018"/>
            </a:xfrm>
            <a:custGeom>
              <a:rect b="b" l="l" r="r" t="t"/>
              <a:pathLst>
                <a:path extrusionOk="0" h="5064" w="4635">
                  <a:moveTo>
                    <a:pt x="783" y="1"/>
                  </a:moveTo>
                  <a:lnTo>
                    <a:pt x="455" y="531"/>
                  </a:lnTo>
                  <a:lnTo>
                    <a:pt x="2564" y="1844"/>
                  </a:lnTo>
                  <a:lnTo>
                    <a:pt x="3814" y="1251"/>
                  </a:lnTo>
                  <a:lnTo>
                    <a:pt x="3536" y="2842"/>
                  </a:lnTo>
                  <a:lnTo>
                    <a:pt x="1680" y="4218"/>
                  </a:lnTo>
                  <a:lnTo>
                    <a:pt x="632" y="3094"/>
                  </a:lnTo>
                  <a:lnTo>
                    <a:pt x="632" y="695"/>
                  </a:lnTo>
                  <a:lnTo>
                    <a:pt x="0" y="695"/>
                  </a:lnTo>
                  <a:lnTo>
                    <a:pt x="0" y="3347"/>
                  </a:lnTo>
                  <a:lnTo>
                    <a:pt x="1592" y="5064"/>
                  </a:lnTo>
                  <a:lnTo>
                    <a:pt x="4104" y="3208"/>
                  </a:lnTo>
                  <a:lnTo>
                    <a:pt x="4635" y="139"/>
                  </a:lnTo>
                  <a:lnTo>
                    <a:pt x="2602" y="1124"/>
                  </a:lnTo>
                  <a:lnTo>
                    <a:pt x="783" y="1"/>
                  </a:lnTo>
                  <a:close/>
                </a:path>
              </a:pathLst>
            </a:custGeom>
            <a:solidFill>
              <a:srgbClr val="CFD9E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972" name="Google Shape;8972;p57"/>
            <p:cNvSpPr/>
            <p:nvPr/>
          </p:nvSpPr>
          <p:spPr>
            <a:xfrm>
              <a:off x="5700936" y="4119859"/>
              <a:ext cx="69044" cy="67927"/>
            </a:xfrm>
            <a:custGeom>
              <a:rect b="b" l="l" r="r" t="t"/>
              <a:pathLst>
                <a:path extrusionOk="0" h="8386" w="8524">
                  <a:moveTo>
                    <a:pt x="7905" y="632"/>
                  </a:moveTo>
                  <a:lnTo>
                    <a:pt x="7905" y="1339"/>
                  </a:lnTo>
                  <a:lnTo>
                    <a:pt x="7071" y="2526"/>
                  </a:lnTo>
                  <a:lnTo>
                    <a:pt x="4609" y="4736"/>
                  </a:lnTo>
                  <a:lnTo>
                    <a:pt x="2311" y="7489"/>
                  </a:lnTo>
                  <a:lnTo>
                    <a:pt x="758" y="6074"/>
                  </a:lnTo>
                  <a:lnTo>
                    <a:pt x="1111" y="5165"/>
                  </a:lnTo>
                  <a:lnTo>
                    <a:pt x="3169" y="3486"/>
                  </a:lnTo>
                  <a:lnTo>
                    <a:pt x="5165" y="2526"/>
                  </a:lnTo>
                  <a:lnTo>
                    <a:pt x="7387" y="632"/>
                  </a:lnTo>
                  <a:close/>
                  <a:moveTo>
                    <a:pt x="7147" y="1"/>
                  </a:moveTo>
                  <a:lnTo>
                    <a:pt x="4836" y="1971"/>
                  </a:lnTo>
                  <a:lnTo>
                    <a:pt x="2854" y="2943"/>
                  </a:lnTo>
                  <a:lnTo>
                    <a:pt x="568" y="4786"/>
                  </a:lnTo>
                  <a:lnTo>
                    <a:pt x="0" y="6251"/>
                  </a:lnTo>
                  <a:lnTo>
                    <a:pt x="2374" y="8385"/>
                  </a:lnTo>
                  <a:lnTo>
                    <a:pt x="5064" y="5165"/>
                  </a:lnTo>
                  <a:lnTo>
                    <a:pt x="7513" y="2981"/>
                  </a:lnTo>
                  <a:lnTo>
                    <a:pt x="8523" y="1541"/>
                  </a:lnTo>
                  <a:lnTo>
                    <a:pt x="8523" y="1"/>
                  </a:lnTo>
                  <a:close/>
                </a:path>
              </a:pathLst>
            </a:custGeom>
            <a:solidFill>
              <a:srgbClr val="CFD9E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973" name="Google Shape;8973;p57"/>
            <p:cNvSpPr/>
            <p:nvPr/>
          </p:nvSpPr>
          <p:spPr>
            <a:xfrm>
              <a:off x="5776720" y="4042333"/>
              <a:ext cx="48284" cy="83875"/>
            </a:xfrm>
            <a:custGeom>
              <a:rect b="b" l="l" r="r" t="t"/>
              <a:pathLst>
                <a:path extrusionOk="0" h="10355" w="5961">
                  <a:moveTo>
                    <a:pt x="1162" y="948"/>
                  </a:moveTo>
                  <a:lnTo>
                    <a:pt x="2526" y="1427"/>
                  </a:lnTo>
                  <a:lnTo>
                    <a:pt x="2652" y="5152"/>
                  </a:lnTo>
                  <a:lnTo>
                    <a:pt x="4155" y="5152"/>
                  </a:lnTo>
                  <a:lnTo>
                    <a:pt x="4509" y="5392"/>
                  </a:lnTo>
                  <a:lnTo>
                    <a:pt x="3372" y="5733"/>
                  </a:lnTo>
                  <a:lnTo>
                    <a:pt x="2539" y="8019"/>
                  </a:lnTo>
                  <a:lnTo>
                    <a:pt x="1188" y="9458"/>
                  </a:lnTo>
                  <a:cubicBezTo>
                    <a:pt x="1074" y="9344"/>
                    <a:pt x="922" y="9231"/>
                    <a:pt x="784" y="9117"/>
                  </a:cubicBezTo>
                  <a:cubicBezTo>
                    <a:pt x="973" y="8903"/>
                    <a:pt x="1200" y="8701"/>
                    <a:pt x="1440" y="8524"/>
                  </a:cubicBezTo>
                  <a:lnTo>
                    <a:pt x="1642" y="8360"/>
                  </a:lnTo>
                  <a:lnTo>
                    <a:pt x="847" y="6579"/>
                  </a:lnTo>
                  <a:lnTo>
                    <a:pt x="1667" y="6238"/>
                  </a:lnTo>
                  <a:lnTo>
                    <a:pt x="1566" y="3751"/>
                  </a:lnTo>
                  <a:lnTo>
                    <a:pt x="1162" y="948"/>
                  </a:lnTo>
                  <a:close/>
                  <a:moveTo>
                    <a:pt x="380" y="1"/>
                  </a:moveTo>
                  <a:lnTo>
                    <a:pt x="948" y="3814"/>
                  </a:lnTo>
                  <a:lnTo>
                    <a:pt x="1011" y="5822"/>
                  </a:lnTo>
                  <a:lnTo>
                    <a:pt x="1" y="6251"/>
                  </a:lnTo>
                  <a:lnTo>
                    <a:pt x="859" y="8158"/>
                  </a:lnTo>
                  <a:cubicBezTo>
                    <a:pt x="481" y="8473"/>
                    <a:pt x="114" y="8865"/>
                    <a:pt x="114" y="9193"/>
                  </a:cubicBezTo>
                  <a:cubicBezTo>
                    <a:pt x="114" y="9332"/>
                    <a:pt x="190" y="9471"/>
                    <a:pt x="304" y="9559"/>
                  </a:cubicBezTo>
                  <a:cubicBezTo>
                    <a:pt x="544" y="9723"/>
                    <a:pt x="771" y="9913"/>
                    <a:pt x="973" y="10127"/>
                  </a:cubicBezTo>
                  <a:lnTo>
                    <a:pt x="1200" y="10355"/>
                  </a:lnTo>
                  <a:lnTo>
                    <a:pt x="3044" y="8397"/>
                  </a:lnTo>
                  <a:lnTo>
                    <a:pt x="3852" y="6251"/>
                  </a:lnTo>
                  <a:lnTo>
                    <a:pt x="5961" y="5607"/>
                  </a:lnTo>
                  <a:lnTo>
                    <a:pt x="4357" y="4521"/>
                  </a:lnTo>
                  <a:lnTo>
                    <a:pt x="3258" y="4521"/>
                  </a:lnTo>
                  <a:lnTo>
                    <a:pt x="3132" y="973"/>
                  </a:lnTo>
                  <a:lnTo>
                    <a:pt x="380" y="1"/>
                  </a:lnTo>
                  <a:close/>
                </a:path>
              </a:pathLst>
            </a:custGeom>
            <a:solidFill>
              <a:srgbClr val="CFD9E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974" name="Google Shape;8974;p57"/>
            <p:cNvSpPr/>
            <p:nvPr/>
          </p:nvSpPr>
          <p:spPr>
            <a:xfrm>
              <a:off x="5422629" y="3537898"/>
              <a:ext cx="19238" cy="39795"/>
            </a:xfrm>
            <a:custGeom>
              <a:rect b="b" l="l" r="r" t="t"/>
              <a:pathLst>
                <a:path extrusionOk="0" h="4913" w="2375">
                  <a:moveTo>
                    <a:pt x="1491" y="935"/>
                  </a:moveTo>
                  <a:lnTo>
                    <a:pt x="1731" y="2387"/>
                  </a:lnTo>
                  <a:lnTo>
                    <a:pt x="1516" y="3713"/>
                  </a:lnTo>
                  <a:lnTo>
                    <a:pt x="632" y="2955"/>
                  </a:lnTo>
                  <a:lnTo>
                    <a:pt x="632" y="1351"/>
                  </a:lnTo>
                  <a:lnTo>
                    <a:pt x="1491" y="935"/>
                  </a:lnTo>
                  <a:close/>
                  <a:moveTo>
                    <a:pt x="1983" y="0"/>
                  </a:moveTo>
                  <a:lnTo>
                    <a:pt x="1" y="960"/>
                  </a:lnTo>
                  <a:lnTo>
                    <a:pt x="1" y="3245"/>
                  </a:lnTo>
                  <a:lnTo>
                    <a:pt x="1958" y="4912"/>
                  </a:lnTo>
                  <a:lnTo>
                    <a:pt x="2375" y="2387"/>
                  </a:lnTo>
                  <a:lnTo>
                    <a:pt x="1983" y="0"/>
                  </a:lnTo>
                  <a:close/>
                </a:path>
              </a:pathLst>
            </a:custGeom>
            <a:solidFill>
              <a:srgbClr val="CFD9E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975" name="Google Shape;8975;p57"/>
            <p:cNvSpPr/>
            <p:nvPr/>
          </p:nvSpPr>
          <p:spPr>
            <a:xfrm>
              <a:off x="5351851" y="3583614"/>
              <a:ext cx="27937" cy="25377"/>
            </a:xfrm>
            <a:custGeom>
              <a:rect b="b" l="l" r="r" t="t"/>
              <a:pathLst>
                <a:path extrusionOk="0" h="3133" w="3449">
                  <a:moveTo>
                    <a:pt x="1541" y="771"/>
                  </a:moveTo>
                  <a:lnTo>
                    <a:pt x="2514" y="1225"/>
                  </a:lnTo>
                  <a:lnTo>
                    <a:pt x="1630" y="2501"/>
                  </a:lnTo>
                  <a:lnTo>
                    <a:pt x="1137" y="2501"/>
                  </a:lnTo>
                  <a:lnTo>
                    <a:pt x="746" y="1617"/>
                  </a:lnTo>
                  <a:lnTo>
                    <a:pt x="1541" y="771"/>
                  </a:lnTo>
                  <a:close/>
                  <a:moveTo>
                    <a:pt x="1390" y="1"/>
                  </a:moveTo>
                  <a:lnTo>
                    <a:pt x="1" y="1503"/>
                  </a:lnTo>
                  <a:lnTo>
                    <a:pt x="733" y="3132"/>
                  </a:lnTo>
                  <a:lnTo>
                    <a:pt x="1971" y="3132"/>
                  </a:lnTo>
                  <a:lnTo>
                    <a:pt x="3448" y="960"/>
                  </a:lnTo>
                  <a:lnTo>
                    <a:pt x="1390" y="1"/>
                  </a:lnTo>
                  <a:close/>
                </a:path>
              </a:pathLst>
            </a:custGeom>
            <a:solidFill>
              <a:srgbClr val="CFD9E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976" name="Google Shape;8976;p57"/>
            <p:cNvSpPr/>
            <p:nvPr/>
          </p:nvSpPr>
          <p:spPr>
            <a:xfrm>
              <a:off x="5433272" y="3589138"/>
              <a:ext cx="40711" cy="66185"/>
            </a:xfrm>
            <a:custGeom>
              <a:rect b="b" l="l" r="r" t="t"/>
              <a:pathLst>
                <a:path extrusionOk="0" h="8171" w="5026">
                  <a:moveTo>
                    <a:pt x="1932" y="1213"/>
                  </a:moveTo>
                  <a:lnTo>
                    <a:pt x="2399" y="1970"/>
                  </a:lnTo>
                  <a:lnTo>
                    <a:pt x="1768" y="3271"/>
                  </a:lnTo>
                  <a:lnTo>
                    <a:pt x="3574" y="4609"/>
                  </a:lnTo>
                  <a:lnTo>
                    <a:pt x="4319" y="5872"/>
                  </a:lnTo>
                  <a:lnTo>
                    <a:pt x="3763" y="6933"/>
                  </a:lnTo>
                  <a:lnTo>
                    <a:pt x="2866" y="5645"/>
                  </a:lnTo>
                  <a:lnTo>
                    <a:pt x="1351" y="6099"/>
                  </a:lnTo>
                  <a:lnTo>
                    <a:pt x="682" y="3763"/>
                  </a:lnTo>
                  <a:lnTo>
                    <a:pt x="1326" y="2197"/>
                  </a:lnTo>
                  <a:lnTo>
                    <a:pt x="1932" y="1213"/>
                  </a:lnTo>
                  <a:close/>
                  <a:moveTo>
                    <a:pt x="1907" y="0"/>
                  </a:moveTo>
                  <a:lnTo>
                    <a:pt x="758" y="1920"/>
                  </a:lnTo>
                  <a:lnTo>
                    <a:pt x="0" y="3725"/>
                  </a:lnTo>
                  <a:lnTo>
                    <a:pt x="909" y="6895"/>
                  </a:lnTo>
                  <a:lnTo>
                    <a:pt x="2614" y="6377"/>
                  </a:lnTo>
                  <a:lnTo>
                    <a:pt x="3851" y="8170"/>
                  </a:lnTo>
                  <a:lnTo>
                    <a:pt x="5026" y="5834"/>
                  </a:lnTo>
                  <a:lnTo>
                    <a:pt x="4079" y="4230"/>
                  </a:lnTo>
                  <a:lnTo>
                    <a:pt x="2551" y="3081"/>
                  </a:lnTo>
                  <a:lnTo>
                    <a:pt x="3094" y="1945"/>
                  </a:lnTo>
                  <a:lnTo>
                    <a:pt x="1907" y="0"/>
                  </a:lnTo>
                  <a:close/>
                </a:path>
              </a:pathLst>
            </a:custGeom>
            <a:solidFill>
              <a:srgbClr val="CFD9E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977" name="Google Shape;8977;p57"/>
            <p:cNvSpPr/>
            <p:nvPr/>
          </p:nvSpPr>
          <p:spPr>
            <a:xfrm>
              <a:off x="5454543" y="3641197"/>
              <a:ext cx="44906" cy="60758"/>
            </a:xfrm>
            <a:custGeom>
              <a:rect b="b" l="l" r="r" t="t"/>
              <a:pathLst>
                <a:path extrusionOk="0" h="7501" w="5544">
                  <a:moveTo>
                    <a:pt x="3082" y="1276"/>
                  </a:moveTo>
                  <a:lnTo>
                    <a:pt x="3978" y="2273"/>
                  </a:lnTo>
                  <a:lnTo>
                    <a:pt x="3612" y="3915"/>
                  </a:lnTo>
                  <a:lnTo>
                    <a:pt x="4723" y="5519"/>
                  </a:lnTo>
                  <a:lnTo>
                    <a:pt x="3523" y="6617"/>
                  </a:lnTo>
                  <a:lnTo>
                    <a:pt x="2286" y="5342"/>
                  </a:lnTo>
                  <a:lnTo>
                    <a:pt x="1339" y="4887"/>
                  </a:lnTo>
                  <a:lnTo>
                    <a:pt x="3044" y="3877"/>
                  </a:lnTo>
                  <a:lnTo>
                    <a:pt x="2791" y="2362"/>
                  </a:lnTo>
                  <a:lnTo>
                    <a:pt x="3082" y="1276"/>
                  </a:lnTo>
                  <a:close/>
                  <a:moveTo>
                    <a:pt x="2766" y="1"/>
                  </a:moveTo>
                  <a:lnTo>
                    <a:pt x="2134" y="2324"/>
                  </a:lnTo>
                  <a:lnTo>
                    <a:pt x="2337" y="3549"/>
                  </a:lnTo>
                  <a:lnTo>
                    <a:pt x="1023" y="4344"/>
                  </a:lnTo>
                  <a:lnTo>
                    <a:pt x="1" y="4976"/>
                  </a:lnTo>
                  <a:lnTo>
                    <a:pt x="1857" y="5822"/>
                  </a:lnTo>
                  <a:lnTo>
                    <a:pt x="3498" y="7501"/>
                  </a:lnTo>
                  <a:lnTo>
                    <a:pt x="5544" y="5607"/>
                  </a:lnTo>
                  <a:lnTo>
                    <a:pt x="4281" y="3776"/>
                  </a:lnTo>
                  <a:lnTo>
                    <a:pt x="4660" y="2084"/>
                  </a:lnTo>
                  <a:lnTo>
                    <a:pt x="2766" y="1"/>
                  </a:lnTo>
                  <a:close/>
                </a:path>
              </a:pathLst>
            </a:custGeom>
            <a:solidFill>
              <a:srgbClr val="CFD9E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978" name="Google Shape;8978;p57"/>
            <p:cNvSpPr/>
            <p:nvPr/>
          </p:nvSpPr>
          <p:spPr>
            <a:xfrm>
              <a:off x="5483387" y="3380798"/>
              <a:ext cx="77128" cy="122334"/>
            </a:xfrm>
            <a:custGeom>
              <a:rect b="b" l="l" r="r" t="t"/>
              <a:pathLst>
                <a:path extrusionOk="0" h="15103" w="9522">
                  <a:moveTo>
                    <a:pt x="7955" y="808"/>
                  </a:moveTo>
                  <a:lnTo>
                    <a:pt x="8852" y="3069"/>
                  </a:lnTo>
                  <a:lnTo>
                    <a:pt x="8536" y="5051"/>
                  </a:lnTo>
                  <a:lnTo>
                    <a:pt x="8852" y="7842"/>
                  </a:lnTo>
                  <a:lnTo>
                    <a:pt x="6263" y="9887"/>
                  </a:lnTo>
                  <a:lnTo>
                    <a:pt x="4622" y="9887"/>
                  </a:lnTo>
                  <a:lnTo>
                    <a:pt x="2210" y="10493"/>
                  </a:lnTo>
                  <a:lnTo>
                    <a:pt x="2690" y="11895"/>
                  </a:lnTo>
                  <a:lnTo>
                    <a:pt x="2197" y="13536"/>
                  </a:lnTo>
                  <a:lnTo>
                    <a:pt x="1844" y="12905"/>
                  </a:lnTo>
                  <a:lnTo>
                    <a:pt x="733" y="10784"/>
                  </a:lnTo>
                  <a:lnTo>
                    <a:pt x="1478" y="9710"/>
                  </a:lnTo>
                  <a:lnTo>
                    <a:pt x="2778" y="8132"/>
                  </a:lnTo>
                  <a:lnTo>
                    <a:pt x="4470" y="8044"/>
                  </a:lnTo>
                  <a:lnTo>
                    <a:pt x="5064" y="6579"/>
                  </a:lnTo>
                  <a:lnTo>
                    <a:pt x="6819" y="5417"/>
                  </a:lnTo>
                  <a:lnTo>
                    <a:pt x="6983" y="2715"/>
                  </a:lnTo>
                  <a:lnTo>
                    <a:pt x="7349" y="1036"/>
                  </a:lnTo>
                  <a:lnTo>
                    <a:pt x="7955" y="808"/>
                  </a:lnTo>
                  <a:close/>
                  <a:moveTo>
                    <a:pt x="8309" y="0"/>
                  </a:moveTo>
                  <a:lnTo>
                    <a:pt x="6806" y="556"/>
                  </a:lnTo>
                  <a:lnTo>
                    <a:pt x="6364" y="2627"/>
                  </a:lnTo>
                  <a:lnTo>
                    <a:pt x="6200" y="5064"/>
                  </a:lnTo>
                  <a:lnTo>
                    <a:pt x="4546" y="6162"/>
                  </a:lnTo>
                  <a:lnTo>
                    <a:pt x="4028" y="7450"/>
                  </a:lnTo>
                  <a:lnTo>
                    <a:pt x="2463" y="7526"/>
                  </a:lnTo>
                  <a:lnTo>
                    <a:pt x="973" y="9319"/>
                  </a:lnTo>
                  <a:lnTo>
                    <a:pt x="0" y="10758"/>
                  </a:lnTo>
                  <a:lnTo>
                    <a:pt x="1276" y="13208"/>
                  </a:lnTo>
                  <a:lnTo>
                    <a:pt x="2387" y="15102"/>
                  </a:lnTo>
                  <a:lnTo>
                    <a:pt x="3347" y="11870"/>
                  </a:lnTo>
                  <a:lnTo>
                    <a:pt x="3031" y="10923"/>
                  </a:lnTo>
                  <a:lnTo>
                    <a:pt x="4660" y="10506"/>
                  </a:lnTo>
                  <a:lnTo>
                    <a:pt x="6491" y="10506"/>
                  </a:lnTo>
                  <a:lnTo>
                    <a:pt x="9521" y="8119"/>
                  </a:lnTo>
                  <a:lnTo>
                    <a:pt x="9180" y="5076"/>
                  </a:lnTo>
                  <a:lnTo>
                    <a:pt x="9509" y="3005"/>
                  </a:lnTo>
                  <a:lnTo>
                    <a:pt x="8309" y="0"/>
                  </a:lnTo>
                  <a:close/>
                </a:path>
              </a:pathLst>
            </a:custGeom>
            <a:solidFill>
              <a:srgbClr val="CFD9E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979" name="Google Shape;8979;p57"/>
            <p:cNvSpPr/>
            <p:nvPr/>
          </p:nvSpPr>
          <p:spPr>
            <a:xfrm>
              <a:off x="5531355" y="3332215"/>
              <a:ext cx="34271" cy="51961"/>
            </a:xfrm>
            <a:custGeom>
              <a:rect b="b" l="l" r="r" t="t"/>
              <a:pathLst>
                <a:path extrusionOk="0" h="6415" w="4231">
                  <a:moveTo>
                    <a:pt x="783" y="897"/>
                  </a:moveTo>
                  <a:lnTo>
                    <a:pt x="2033" y="1541"/>
                  </a:lnTo>
                  <a:lnTo>
                    <a:pt x="3599" y="2210"/>
                  </a:lnTo>
                  <a:lnTo>
                    <a:pt x="3599" y="3069"/>
                  </a:lnTo>
                  <a:lnTo>
                    <a:pt x="3094" y="4432"/>
                  </a:lnTo>
                  <a:lnTo>
                    <a:pt x="1427" y="3700"/>
                  </a:lnTo>
                  <a:lnTo>
                    <a:pt x="1945" y="5784"/>
                  </a:lnTo>
                  <a:lnTo>
                    <a:pt x="935" y="5784"/>
                  </a:lnTo>
                  <a:lnTo>
                    <a:pt x="733" y="4395"/>
                  </a:lnTo>
                  <a:lnTo>
                    <a:pt x="1036" y="3119"/>
                  </a:lnTo>
                  <a:lnTo>
                    <a:pt x="657" y="1352"/>
                  </a:lnTo>
                  <a:lnTo>
                    <a:pt x="783" y="897"/>
                  </a:lnTo>
                  <a:close/>
                  <a:moveTo>
                    <a:pt x="392" y="0"/>
                  </a:moveTo>
                  <a:lnTo>
                    <a:pt x="0" y="1326"/>
                  </a:lnTo>
                  <a:lnTo>
                    <a:pt x="379" y="3119"/>
                  </a:lnTo>
                  <a:lnTo>
                    <a:pt x="89" y="4369"/>
                  </a:lnTo>
                  <a:lnTo>
                    <a:pt x="404" y="6415"/>
                  </a:lnTo>
                  <a:lnTo>
                    <a:pt x="2753" y="6415"/>
                  </a:lnTo>
                  <a:lnTo>
                    <a:pt x="2336" y="4799"/>
                  </a:lnTo>
                  <a:lnTo>
                    <a:pt x="2336" y="4799"/>
                  </a:lnTo>
                  <a:lnTo>
                    <a:pt x="3448" y="5291"/>
                  </a:lnTo>
                  <a:lnTo>
                    <a:pt x="4205" y="3233"/>
                  </a:lnTo>
                  <a:lnTo>
                    <a:pt x="4230" y="1793"/>
                  </a:lnTo>
                  <a:lnTo>
                    <a:pt x="2299" y="985"/>
                  </a:lnTo>
                  <a:lnTo>
                    <a:pt x="392" y="0"/>
                  </a:lnTo>
                  <a:close/>
                </a:path>
              </a:pathLst>
            </a:custGeom>
            <a:solidFill>
              <a:srgbClr val="CFD9E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980" name="Google Shape;8980;p57"/>
            <p:cNvSpPr/>
            <p:nvPr/>
          </p:nvSpPr>
          <p:spPr>
            <a:xfrm>
              <a:off x="5501587" y="3222063"/>
              <a:ext cx="47166" cy="105964"/>
            </a:xfrm>
            <a:custGeom>
              <a:rect b="b" l="l" r="r" t="t"/>
              <a:pathLst>
                <a:path extrusionOk="0" h="13082" w="5823">
                  <a:moveTo>
                    <a:pt x="1074" y="1238"/>
                  </a:moveTo>
                  <a:lnTo>
                    <a:pt x="2249" y="2968"/>
                  </a:lnTo>
                  <a:lnTo>
                    <a:pt x="3423" y="6086"/>
                  </a:lnTo>
                  <a:lnTo>
                    <a:pt x="4963" y="8890"/>
                  </a:lnTo>
                  <a:lnTo>
                    <a:pt x="4143" y="9344"/>
                  </a:lnTo>
                  <a:lnTo>
                    <a:pt x="4976" y="12450"/>
                  </a:lnTo>
                  <a:lnTo>
                    <a:pt x="3852" y="12450"/>
                  </a:lnTo>
                  <a:lnTo>
                    <a:pt x="2867" y="9243"/>
                  </a:lnTo>
                  <a:lnTo>
                    <a:pt x="2867" y="7564"/>
                  </a:lnTo>
                  <a:lnTo>
                    <a:pt x="2072" y="5960"/>
                  </a:lnTo>
                  <a:lnTo>
                    <a:pt x="683" y="2008"/>
                  </a:lnTo>
                  <a:lnTo>
                    <a:pt x="1074" y="1238"/>
                  </a:lnTo>
                  <a:close/>
                  <a:moveTo>
                    <a:pt x="998" y="0"/>
                  </a:moveTo>
                  <a:lnTo>
                    <a:pt x="1" y="1957"/>
                  </a:lnTo>
                  <a:lnTo>
                    <a:pt x="1491" y="6213"/>
                  </a:lnTo>
                  <a:lnTo>
                    <a:pt x="2236" y="7715"/>
                  </a:lnTo>
                  <a:lnTo>
                    <a:pt x="2236" y="9294"/>
                  </a:lnTo>
                  <a:lnTo>
                    <a:pt x="3385" y="13082"/>
                  </a:lnTo>
                  <a:lnTo>
                    <a:pt x="5797" y="13082"/>
                  </a:lnTo>
                  <a:lnTo>
                    <a:pt x="4875" y="9660"/>
                  </a:lnTo>
                  <a:lnTo>
                    <a:pt x="5822" y="9142"/>
                  </a:lnTo>
                  <a:lnTo>
                    <a:pt x="3991" y="5834"/>
                  </a:lnTo>
                  <a:lnTo>
                    <a:pt x="2829" y="2715"/>
                  </a:lnTo>
                  <a:lnTo>
                    <a:pt x="998" y="0"/>
                  </a:lnTo>
                  <a:close/>
                </a:path>
              </a:pathLst>
            </a:custGeom>
            <a:solidFill>
              <a:srgbClr val="CFD9E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981" name="Google Shape;8981;p57"/>
            <p:cNvSpPr/>
            <p:nvPr/>
          </p:nvSpPr>
          <p:spPr>
            <a:xfrm>
              <a:off x="5257551" y="2882089"/>
              <a:ext cx="52682" cy="42452"/>
            </a:xfrm>
            <a:custGeom>
              <a:rect b="b" l="l" r="r" t="t"/>
              <a:pathLst>
                <a:path extrusionOk="0" h="5241" w="6504">
                  <a:moveTo>
                    <a:pt x="4521" y="657"/>
                  </a:moveTo>
                  <a:lnTo>
                    <a:pt x="5872" y="1048"/>
                  </a:lnTo>
                  <a:lnTo>
                    <a:pt x="5872" y="2437"/>
                  </a:lnTo>
                  <a:lnTo>
                    <a:pt x="4660" y="3371"/>
                  </a:lnTo>
                  <a:lnTo>
                    <a:pt x="2766" y="4470"/>
                  </a:lnTo>
                  <a:lnTo>
                    <a:pt x="708" y="2652"/>
                  </a:lnTo>
                  <a:lnTo>
                    <a:pt x="1074" y="1452"/>
                  </a:lnTo>
                  <a:lnTo>
                    <a:pt x="2728" y="1452"/>
                  </a:lnTo>
                  <a:lnTo>
                    <a:pt x="4521" y="657"/>
                  </a:lnTo>
                  <a:close/>
                  <a:moveTo>
                    <a:pt x="4471" y="0"/>
                  </a:moveTo>
                  <a:lnTo>
                    <a:pt x="2653" y="821"/>
                  </a:lnTo>
                  <a:lnTo>
                    <a:pt x="607" y="821"/>
                  </a:lnTo>
                  <a:lnTo>
                    <a:pt x="1" y="2854"/>
                  </a:lnTo>
                  <a:lnTo>
                    <a:pt x="2678" y="5240"/>
                  </a:lnTo>
                  <a:lnTo>
                    <a:pt x="5001" y="3902"/>
                  </a:lnTo>
                  <a:lnTo>
                    <a:pt x="6504" y="2753"/>
                  </a:lnTo>
                  <a:lnTo>
                    <a:pt x="6504" y="581"/>
                  </a:lnTo>
                  <a:lnTo>
                    <a:pt x="4471" y="0"/>
                  </a:lnTo>
                  <a:close/>
                </a:path>
              </a:pathLst>
            </a:custGeom>
            <a:solidFill>
              <a:srgbClr val="CFD9E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982" name="Google Shape;8982;p57"/>
            <p:cNvSpPr/>
            <p:nvPr/>
          </p:nvSpPr>
          <p:spPr>
            <a:xfrm>
              <a:off x="5321476" y="2883620"/>
              <a:ext cx="36118" cy="17399"/>
            </a:xfrm>
            <a:custGeom>
              <a:rect b="b" l="l" r="r" t="t"/>
              <a:pathLst>
                <a:path extrusionOk="0" h="2148" w="4459">
                  <a:moveTo>
                    <a:pt x="2804" y="632"/>
                  </a:moveTo>
                  <a:lnTo>
                    <a:pt x="3157" y="922"/>
                  </a:lnTo>
                  <a:lnTo>
                    <a:pt x="1604" y="1402"/>
                  </a:lnTo>
                  <a:lnTo>
                    <a:pt x="1125" y="632"/>
                  </a:lnTo>
                  <a:close/>
                  <a:moveTo>
                    <a:pt x="1" y="0"/>
                  </a:moveTo>
                  <a:lnTo>
                    <a:pt x="1314" y="2147"/>
                  </a:lnTo>
                  <a:lnTo>
                    <a:pt x="4458" y="1175"/>
                  </a:lnTo>
                  <a:lnTo>
                    <a:pt x="3031" y="0"/>
                  </a:lnTo>
                  <a:close/>
                </a:path>
              </a:pathLst>
            </a:custGeom>
            <a:solidFill>
              <a:srgbClr val="CFD9E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983" name="Google Shape;8983;p57"/>
            <p:cNvSpPr/>
            <p:nvPr/>
          </p:nvSpPr>
          <p:spPr>
            <a:xfrm>
              <a:off x="5301534" y="2920540"/>
              <a:ext cx="36620" cy="22105"/>
            </a:xfrm>
            <a:custGeom>
              <a:rect b="b" l="l" r="r" t="t"/>
              <a:pathLst>
                <a:path extrusionOk="0" h="2729" w="4521">
                  <a:moveTo>
                    <a:pt x="1023" y="733"/>
                  </a:moveTo>
                  <a:lnTo>
                    <a:pt x="2046" y="847"/>
                  </a:lnTo>
                  <a:lnTo>
                    <a:pt x="2993" y="1314"/>
                  </a:lnTo>
                  <a:lnTo>
                    <a:pt x="1554" y="1908"/>
                  </a:lnTo>
                  <a:lnTo>
                    <a:pt x="1023" y="733"/>
                  </a:lnTo>
                  <a:close/>
                  <a:moveTo>
                    <a:pt x="0" y="1"/>
                  </a:moveTo>
                  <a:lnTo>
                    <a:pt x="1225" y="2728"/>
                  </a:lnTo>
                  <a:lnTo>
                    <a:pt x="4521" y="1365"/>
                  </a:lnTo>
                  <a:lnTo>
                    <a:pt x="2273" y="253"/>
                  </a:lnTo>
                  <a:lnTo>
                    <a:pt x="0" y="1"/>
                  </a:lnTo>
                  <a:close/>
                </a:path>
              </a:pathLst>
            </a:custGeom>
            <a:solidFill>
              <a:srgbClr val="CFD9E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984" name="Google Shape;8984;p57"/>
            <p:cNvSpPr/>
            <p:nvPr/>
          </p:nvSpPr>
          <p:spPr>
            <a:xfrm>
              <a:off x="5039490" y="2879838"/>
              <a:ext cx="30699" cy="44704"/>
            </a:xfrm>
            <a:custGeom>
              <a:rect b="b" l="l" r="r" t="t"/>
              <a:pathLst>
                <a:path extrusionOk="0" h="5519" w="3790">
                  <a:moveTo>
                    <a:pt x="620" y="922"/>
                  </a:moveTo>
                  <a:lnTo>
                    <a:pt x="3145" y="1932"/>
                  </a:lnTo>
                  <a:lnTo>
                    <a:pt x="3145" y="2892"/>
                  </a:lnTo>
                  <a:lnTo>
                    <a:pt x="1415" y="4432"/>
                  </a:lnTo>
                  <a:lnTo>
                    <a:pt x="632" y="2298"/>
                  </a:lnTo>
                  <a:lnTo>
                    <a:pt x="620" y="922"/>
                  </a:lnTo>
                  <a:close/>
                  <a:moveTo>
                    <a:pt x="1" y="0"/>
                  </a:moveTo>
                  <a:lnTo>
                    <a:pt x="1" y="2349"/>
                  </a:lnTo>
                  <a:lnTo>
                    <a:pt x="1137" y="5518"/>
                  </a:lnTo>
                  <a:lnTo>
                    <a:pt x="3789" y="3182"/>
                  </a:lnTo>
                  <a:lnTo>
                    <a:pt x="3789" y="1503"/>
                  </a:lnTo>
                  <a:lnTo>
                    <a:pt x="1" y="0"/>
                  </a:lnTo>
                  <a:close/>
                </a:path>
              </a:pathLst>
            </a:custGeom>
            <a:solidFill>
              <a:srgbClr val="CFD9E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985" name="Google Shape;8985;p57"/>
            <p:cNvSpPr/>
            <p:nvPr/>
          </p:nvSpPr>
          <p:spPr>
            <a:xfrm>
              <a:off x="4980377" y="2849665"/>
              <a:ext cx="59640" cy="59430"/>
            </a:xfrm>
            <a:custGeom>
              <a:rect b="b" l="l" r="r" t="t"/>
              <a:pathLst>
                <a:path extrusionOk="0" h="7337" w="7363">
                  <a:moveTo>
                    <a:pt x="1453" y="1074"/>
                  </a:moveTo>
                  <a:lnTo>
                    <a:pt x="3410" y="3245"/>
                  </a:lnTo>
                  <a:lnTo>
                    <a:pt x="5784" y="4559"/>
                  </a:lnTo>
                  <a:lnTo>
                    <a:pt x="6503" y="6516"/>
                  </a:lnTo>
                  <a:lnTo>
                    <a:pt x="5405" y="6705"/>
                  </a:lnTo>
                  <a:lnTo>
                    <a:pt x="3031" y="6705"/>
                  </a:lnTo>
                  <a:lnTo>
                    <a:pt x="1566" y="4937"/>
                  </a:lnTo>
                  <a:lnTo>
                    <a:pt x="695" y="2425"/>
                  </a:lnTo>
                  <a:lnTo>
                    <a:pt x="1453" y="1074"/>
                  </a:lnTo>
                  <a:close/>
                  <a:moveTo>
                    <a:pt x="1326" y="0"/>
                  </a:moveTo>
                  <a:lnTo>
                    <a:pt x="1" y="2374"/>
                  </a:lnTo>
                  <a:lnTo>
                    <a:pt x="985" y="5203"/>
                  </a:lnTo>
                  <a:lnTo>
                    <a:pt x="2728" y="7337"/>
                  </a:lnTo>
                  <a:lnTo>
                    <a:pt x="5468" y="7337"/>
                  </a:lnTo>
                  <a:lnTo>
                    <a:pt x="7362" y="7008"/>
                  </a:lnTo>
                  <a:lnTo>
                    <a:pt x="6289" y="4129"/>
                  </a:lnTo>
                  <a:lnTo>
                    <a:pt x="3839" y="2791"/>
                  </a:lnTo>
                  <a:lnTo>
                    <a:pt x="1326" y="0"/>
                  </a:lnTo>
                  <a:close/>
                </a:path>
              </a:pathLst>
            </a:custGeom>
            <a:solidFill>
              <a:srgbClr val="CFD9E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986" name="Google Shape;8986;p57"/>
            <p:cNvSpPr/>
            <p:nvPr/>
          </p:nvSpPr>
          <p:spPr>
            <a:xfrm>
              <a:off x="4857945" y="2971376"/>
              <a:ext cx="58928" cy="131844"/>
            </a:xfrm>
            <a:custGeom>
              <a:rect b="b" l="l" r="r" t="t"/>
              <a:pathLst>
                <a:path extrusionOk="0" h="16277" w="7275">
                  <a:moveTo>
                    <a:pt x="6643" y="1023"/>
                  </a:moveTo>
                  <a:lnTo>
                    <a:pt x="6643" y="2248"/>
                  </a:lnTo>
                  <a:lnTo>
                    <a:pt x="4686" y="4508"/>
                  </a:lnTo>
                  <a:lnTo>
                    <a:pt x="3006" y="7387"/>
                  </a:lnTo>
                  <a:lnTo>
                    <a:pt x="2425" y="12299"/>
                  </a:lnTo>
                  <a:lnTo>
                    <a:pt x="4168" y="15645"/>
                  </a:lnTo>
                  <a:lnTo>
                    <a:pt x="1819" y="15645"/>
                  </a:lnTo>
                  <a:lnTo>
                    <a:pt x="708" y="13120"/>
                  </a:lnTo>
                  <a:lnTo>
                    <a:pt x="999" y="11125"/>
                  </a:lnTo>
                  <a:lnTo>
                    <a:pt x="645" y="6895"/>
                  </a:lnTo>
                  <a:lnTo>
                    <a:pt x="2829" y="3789"/>
                  </a:lnTo>
                  <a:lnTo>
                    <a:pt x="5039" y="1806"/>
                  </a:lnTo>
                  <a:lnTo>
                    <a:pt x="6643" y="1023"/>
                  </a:lnTo>
                  <a:close/>
                  <a:moveTo>
                    <a:pt x="7274" y="0"/>
                  </a:moveTo>
                  <a:lnTo>
                    <a:pt x="4723" y="1263"/>
                  </a:lnTo>
                  <a:lnTo>
                    <a:pt x="2387" y="3347"/>
                  </a:lnTo>
                  <a:lnTo>
                    <a:pt x="1" y="6731"/>
                  </a:lnTo>
                  <a:lnTo>
                    <a:pt x="380" y="11112"/>
                  </a:lnTo>
                  <a:lnTo>
                    <a:pt x="64" y="13221"/>
                  </a:lnTo>
                  <a:lnTo>
                    <a:pt x="1415" y="16277"/>
                  </a:lnTo>
                  <a:lnTo>
                    <a:pt x="5203" y="16277"/>
                  </a:lnTo>
                  <a:lnTo>
                    <a:pt x="3069" y="12185"/>
                  </a:lnTo>
                  <a:lnTo>
                    <a:pt x="3587" y="7652"/>
                  </a:lnTo>
                  <a:lnTo>
                    <a:pt x="5203" y="4874"/>
                  </a:lnTo>
                  <a:lnTo>
                    <a:pt x="7274" y="2475"/>
                  </a:lnTo>
                  <a:lnTo>
                    <a:pt x="7274" y="0"/>
                  </a:lnTo>
                  <a:close/>
                </a:path>
              </a:pathLst>
            </a:custGeom>
            <a:solidFill>
              <a:srgbClr val="CFD9E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987" name="Google Shape;8987;p57"/>
            <p:cNvSpPr/>
            <p:nvPr/>
          </p:nvSpPr>
          <p:spPr>
            <a:xfrm>
              <a:off x="4513266" y="3289973"/>
              <a:ext cx="30691" cy="43683"/>
            </a:xfrm>
            <a:custGeom>
              <a:rect b="b" l="l" r="r" t="t"/>
              <a:pathLst>
                <a:path extrusionOk="0" h="5393" w="3789">
                  <a:moveTo>
                    <a:pt x="1718" y="720"/>
                  </a:moveTo>
                  <a:lnTo>
                    <a:pt x="3158" y="1150"/>
                  </a:lnTo>
                  <a:lnTo>
                    <a:pt x="3158" y="2059"/>
                  </a:lnTo>
                  <a:lnTo>
                    <a:pt x="2728" y="4054"/>
                  </a:lnTo>
                  <a:lnTo>
                    <a:pt x="1289" y="4647"/>
                  </a:lnTo>
                  <a:lnTo>
                    <a:pt x="632" y="3953"/>
                  </a:lnTo>
                  <a:lnTo>
                    <a:pt x="632" y="2122"/>
                  </a:lnTo>
                  <a:lnTo>
                    <a:pt x="1718" y="720"/>
                  </a:lnTo>
                  <a:close/>
                  <a:moveTo>
                    <a:pt x="1491" y="0"/>
                  </a:moveTo>
                  <a:lnTo>
                    <a:pt x="1" y="1907"/>
                  </a:lnTo>
                  <a:lnTo>
                    <a:pt x="1" y="4193"/>
                  </a:lnTo>
                  <a:lnTo>
                    <a:pt x="1125" y="5392"/>
                  </a:lnTo>
                  <a:lnTo>
                    <a:pt x="3271" y="4508"/>
                  </a:lnTo>
                  <a:lnTo>
                    <a:pt x="3789" y="2160"/>
                  </a:lnTo>
                  <a:lnTo>
                    <a:pt x="3789" y="682"/>
                  </a:lnTo>
                  <a:lnTo>
                    <a:pt x="1491" y="0"/>
                  </a:lnTo>
                  <a:close/>
                </a:path>
              </a:pathLst>
            </a:custGeom>
            <a:solidFill>
              <a:srgbClr val="CFD9E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988" name="Google Shape;8988;p57"/>
            <p:cNvSpPr/>
            <p:nvPr/>
          </p:nvSpPr>
          <p:spPr>
            <a:xfrm>
              <a:off x="4537307" y="3258780"/>
              <a:ext cx="52682" cy="87658"/>
            </a:xfrm>
            <a:custGeom>
              <a:rect b="b" l="l" r="r" t="t"/>
              <a:pathLst>
                <a:path extrusionOk="0" h="10822" w="6504">
                  <a:moveTo>
                    <a:pt x="2879" y="707"/>
                  </a:moveTo>
                  <a:lnTo>
                    <a:pt x="3687" y="1604"/>
                  </a:lnTo>
                  <a:lnTo>
                    <a:pt x="2728" y="3132"/>
                  </a:lnTo>
                  <a:lnTo>
                    <a:pt x="4950" y="5783"/>
                  </a:lnTo>
                  <a:lnTo>
                    <a:pt x="5872" y="7980"/>
                  </a:lnTo>
                  <a:lnTo>
                    <a:pt x="5872" y="9243"/>
                  </a:lnTo>
                  <a:lnTo>
                    <a:pt x="1452" y="10064"/>
                  </a:lnTo>
                  <a:lnTo>
                    <a:pt x="1452" y="8195"/>
                  </a:lnTo>
                  <a:lnTo>
                    <a:pt x="3031" y="6667"/>
                  </a:lnTo>
                  <a:lnTo>
                    <a:pt x="2791" y="4634"/>
                  </a:lnTo>
                  <a:lnTo>
                    <a:pt x="783" y="2008"/>
                  </a:lnTo>
                  <a:lnTo>
                    <a:pt x="1414" y="1061"/>
                  </a:lnTo>
                  <a:lnTo>
                    <a:pt x="2879" y="707"/>
                  </a:lnTo>
                  <a:close/>
                  <a:moveTo>
                    <a:pt x="3094" y="0"/>
                  </a:moveTo>
                  <a:lnTo>
                    <a:pt x="1023" y="505"/>
                  </a:lnTo>
                  <a:lnTo>
                    <a:pt x="0" y="2046"/>
                  </a:lnTo>
                  <a:lnTo>
                    <a:pt x="2172" y="4887"/>
                  </a:lnTo>
                  <a:lnTo>
                    <a:pt x="2361" y="6440"/>
                  </a:lnTo>
                  <a:lnTo>
                    <a:pt x="821" y="7917"/>
                  </a:lnTo>
                  <a:lnTo>
                    <a:pt x="821" y="10822"/>
                  </a:lnTo>
                  <a:lnTo>
                    <a:pt x="6503" y="9774"/>
                  </a:lnTo>
                  <a:lnTo>
                    <a:pt x="6503" y="7917"/>
                  </a:lnTo>
                  <a:lnTo>
                    <a:pt x="5506" y="5493"/>
                  </a:lnTo>
                  <a:lnTo>
                    <a:pt x="3498" y="3094"/>
                  </a:lnTo>
                  <a:lnTo>
                    <a:pt x="4470" y="1541"/>
                  </a:lnTo>
                  <a:lnTo>
                    <a:pt x="3094" y="0"/>
                  </a:lnTo>
                  <a:close/>
                </a:path>
              </a:pathLst>
            </a:custGeom>
            <a:solidFill>
              <a:srgbClr val="CFD9E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989" name="Google Shape;8989;p57"/>
            <p:cNvSpPr/>
            <p:nvPr/>
          </p:nvSpPr>
          <p:spPr>
            <a:xfrm>
              <a:off x="4618614" y="2943253"/>
              <a:ext cx="84386" cy="77630"/>
            </a:xfrm>
            <a:custGeom>
              <a:rect b="b" l="l" r="r" t="t"/>
              <a:pathLst>
                <a:path extrusionOk="0" h="9584" w="10418">
                  <a:moveTo>
                    <a:pt x="4003" y="796"/>
                  </a:moveTo>
                  <a:lnTo>
                    <a:pt x="6491" y="3157"/>
                  </a:lnTo>
                  <a:lnTo>
                    <a:pt x="9610" y="5670"/>
                  </a:lnTo>
                  <a:lnTo>
                    <a:pt x="8878" y="7134"/>
                  </a:lnTo>
                  <a:lnTo>
                    <a:pt x="8057" y="7134"/>
                  </a:lnTo>
                  <a:lnTo>
                    <a:pt x="8372" y="5581"/>
                  </a:lnTo>
                  <a:lnTo>
                    <a:pt x="6693" y="3788"/>
                  </a:lnTo>
                  <a:lnTo>
                    <a:pt x="5607" y="8460"/>
                  </a:lnTo>
                  <a:lnTo>
                    <a:pt x="4231" y="7324"/>
                  </a:lnTo>
                  <a:lnTo>
                    <a:pt x="4774" y="6478"/>
                  </a:lnTo>
                  <a:lnTo>
                    <a:pt x="2943" y="5202"/>
                  </a:lnTo>
                  <a:lnTo>
                    <a:pt x="1074" y="2841"/>
                  </a:lnTo>
                  <a:lnTo>
                    <a:pt x="2779" y="2323"/>
                  </a:lnTo>
                  <a:lnTo>
                    <a:pt x="2779" y="1553"/>
                  </a:lnTo>
                  <a:lnTo>
                    <a:pt x="4003" y="796"/>
                  </a:lnTo>
                  <a:close/>
                  <a:moveTo>
                    <a:pt x="4092" y="0"/>
                  </a:moveTo>
                  <a:lnTo>
                    <a:pt x="2147" y="1200"/>
                  </a:lnTo>
                  <a:lnTo>
                    <a:pt x="2147" y="1856"/>
                  </a:lnTo>
                  <a:lnTo>
                    <a:pt x="1" y="2513"/>
                  </a:lnTo>
                  <a:lnTo>
                    <a:pt x="2476" y="5632"/>
                  </a:lnTo>
                  <a:lnTo>
                    <a:pt x="3915" y="6654"/>
                  </a:lnTo>
                  <a:lnTo>
                    <a:pt x="3397" y="7437"/>
                  </a:lnTo>
                  <a:lnTo>
                    <a:pt x="5986" y="9584"/>
                  </a:lnTo>
                  <a:lnTo>
                    <a:pt x="7047" y="5076"/>
                  </a:lnTo>
                  <a:lnTo>
                    <a:pt x="7691" y="5771"/>
                  </a:lnTo>
                  <a:lnTo>
                    <a:pt x="7274" y="7778"/>
                  </a:lnTo>
                  <a:lnTo>
                    <a:pt x="9269" y="7778"/>
                  </a:lnTo>
                  <a:lnTo>
                    <a:pt x="10418" y="5505"/>
                  </a:lnTo>
                  <a:lnTo>
                    <a:pt x="6908" y="2690"/>
                  </a:lnTo>
                  <a:lnTo>
                    <a:pt x="4092" y="0"/>
                  </a:lnTo>
                  <a:close/>
                </a:path>
              </a:pathLst>
            </a:custGeom>
            <a:solidFill>
              <a:srgbClr val="CFD9E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990" name="Google Shape;8990;p57"/>
            <p:cNvSpPr/>
            <p:nvPr/>
          </p:nvSpPr>
          <p:spPr>
            <a:xfrm>
              <a:off x="4658709" y="2930665"/>
              <a:ext cx="50738" cy="36118"/>
            </a:xfrm>
            <a:custGeom>
              <a:rect b="b" l="l" r="r" t="t"/>
              <a:pathLst>
                <a:path extrusionOk="0" h="4459" w="6264">
                  <a:moveTo>
                    <a:pt x="3864" y="784"/>
                  </a:moveTo>
                  <a:lnTo>
                    <a:pt x="4849" y="1011"/>
                  </a:lnTo>
                  <a:lnTo>
                    <a:pt x="5481" y="2185"/>
                  </a:lnTo>
                  <a:lnTo>
                    <a:pt x="4041" y="3663"/>
                  </a:lnTo>
                  <a:lnTo>
                    <a:pt x="2905" y="3006"/>
                  </a:lnTo>
                  <a:lnTo>
                    <a:pt x="960" y="1529"/>
                  </a:lnTo>
                  <a:lnTo>
                    <a:pt x="1680" y="834"/>
                  </a:lnTo>
                  <a:lnTo>
                    <a:pt x="3309" y="2046"/>
                  </a:lnTo>
                  <a:lnTo>
                    <a:pt x="3864" y="784"/>
                  </a:lnTo>
                  <a:close/>
                  <a:moveTo>
                    <a:pt x="1629" y="1"/>
                  </a:moveTo>
                  <a:lnTo>
                    <a:pt x="0" y="1579"/>
                  </a:lnTo>
                  <a:lnTo>
                    <a:pt x="2564" y="3524"/>
                  </a:lnTo>
                  <a:lnTo>
                    <a:pt x="4142" y="4458"/>
                  </a:lnTo>
                  <a:lnTo>
                    <a:pt x="6264" y="2299"/>
                  </a:lnTo>
                  <a:lnTo>
                    <a:pt x="5279" y="468"/>
                  </a:lnTo>
                  <a:lnTo>
                    <a:pt x="3511" y="51"/>
                  </a:lnTo>
                  <a:lnTo>
                    <a:pt x="3056" y="1062"/>
                  </a:lnTo>
                  <a:lnTo>
                    <a:pt x="1629" y="1"/>
                  </a:lnTo>
                  <a:close/>
                </a:path>
              </a:pathLst>
            </a:custGeom>
            <a:solidFill>
              <a:srgbClr val="CFD9E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991" name="Google Shape;8991;p57"/>
            <p:cNvSpPr/>
            <p:nvPr/>
          </p:nvSpPr>
          <p:spPr>
            <a:xfrm>
              <a:off x="4438705" y="3158956"/>
              <a:ext cx="59227" cy="49718"/>
            </a:xfrm>
            <a:custGeom>
              <a:rect b="b" l="l" r="r" t="t"/>
              <a:pathLst>
                <a:path extrusionOk="0" h="6138" w="7312">
                  <a:moveTo>
                    <a:pt x="5885" y="884"/>
                  </a:moveTo>
                  <a:lnTo>
                    <a:pt x="6693" y="2046"/>
                  </a:lnTo>
                  <a:lnTo>
                    <a:pt x="6693" y="3157"/>
                  </a:lnTo>
                  <a:lnTo>
                    <a:pt x="5140" y="4546"/>
                  </a:lnTo>
                  <a:lnTo>
                    <a:pt x="3132" y="5443"/>
                  </a:lnTo>
                  <a:lnTo>
                    <a:pt x="1011" y="4281"/>
                  </a:lnTo>
                  <a:lnTo>
                    <a:pt x="1011" y="3271"/>
                  </a:lnTo>
                  <a:lnTo>
                    <a:pt x="708" y="2374"/>
                  </a:lnTo>
                  <a:lnTo>
                    <a:pt x="1630" y="1339"/>
                  </a:lnTo>
                  <a:lnTo>
                    <a:pt x="2741" y="2715"/>
                  </a:lnTo>
                  <a:lnTo>
                    <a:pt x="4698" y="1705"/>
                  </a:lnTo>
                  <a:lnTo>
                    <a:pt x="5885" y="884"/>
                  </a:lnTo>
                  <a:close/>
                  <a:moveTo>
                    <a:pt x="6049" y="0"/>
                  </a:moveTo>
                  <a:lnTo>
                    <a:pt x="4395" y="1162"/>
                  </a:lnTo>
                  <a:lnTo>
                    <a:pt x="2918" y="1920"/>
                  </a:lnTo>
                  <a:lnTo>
                    <a:pt x="1655" y="366"/>
                  </a:lnTo>
                  <a:lnTo>
                    <a:pt x="1" y="2235"/>
                  </a:lnTo>
                  <a:lnTo>
                    <a:pt x="380" y="3334"/>
                  </a:lnTo>
                  <a:lnTo>
                    <a:pt x="380" y="4660"/>
                  </a:lnTo>
                  <a:lnTo>
                    <a:pt x="3094" y="6137"/>
                  </a:lnTo>
                  <a:lnTo>
                    <a:pt x="5443" y="5102"/>
                  </a:lnTo>
                  <a:lnTo>
                    <a:pt x="7312" y="3435"/>
                  </a:lnTo>
                  <a:lnTo>
                    <a:pt x="7312" y="1856"/>
                  </a:lnTo>
                  <a:lnTo>
                    <a:pt x="6049" y="0"/>
                  </a:lnTo>
                  <a:close/>
                </a:path>
              </a:pathLst>
            </a:custGeom>
            <a:solidFill>
              <a:srgbClr val="CFD9E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992" name="Google Shape;8992;p57"/>
            <p:cNvSpPr/>
            <p:nvPr/>
          </p:nvSpPr>
          <p:spPr>
            <a:xfrm>
              <a:off x="4666583" y="3449324"/>
              <a:ext cx="18525" cy="11567"/>
            </a:xfrm>
            <a:custGeom>
              <a:rect b="b" l="l" r="r" t="t"/>
              <a:pathLst>
                <a:path extrusionOk="0" h="1428" w="2287">
                  <a:moveTo>
                    <a:pt x="1743" y="0"/>
                  </a:moveTo>
                  <a:lnTo>
                    <a:pt x="1" y="480"/>
                  </a:lnTo>
                  <a:lnTo>
                    <a:pt x="2286" y="1427"/>
                  </a:lnTo>
                  <a:lnTo>
                    <a:pt x="2286" y="1427"/>
                  </a:lnTo>
                  <a:lnTo>
                    <a:pt x="1743" y="0"/>
                  </a:lnTo>
                  <a:close/>
                </a:path>
              </a:pathLst>
            </a:custGeom>
            <a:solidFill>
              <a:srgbClr val="445D7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993" name="Google Shape;8993;p57"/>
            <p:cNvSpPr/>
            <p:nvPr/>
          </p:nvSpPr>
          <p:spPr>
            <a:xfrm>
              <a:off x="4658709" y="3446254"/>
              <a:ext cx="30999" cy="19238"/>
            </a:xfrm>
            <a:custGeom>
              <a:rect b="b" l="l" r="r" t="t"/>
              <a:pathLst>
                <a:path extrusionOk="0" h="2375" w="3827">
                  <a:moveTo>
                    <a:pt x="2526" y="758"/>
                  </a:moveTo>
                  <a:lnTo>
                    <a:pt x="2703" y="1238"/>
                  </a:lnTo>
                  <a:lnTo>
                    <a:pt x="1958" y="922"/>
                  </a:lnTo>
                  <a:lnTo>
                    <a:pt x="2526" y="758"/>
                  </a:lnTo>
                  <a:close/>
                  <a:moveTo>
                    <a:pt x="2905" y="0"/>
                  </a:moveTo>
                  <a:lnTo>
                    <a:pt x="0" y="796"/>
                  </a:lnTo>
                  <a:lnTo>
                    <a:pt x="3826" y="2374"/>
                  </a:lnTo>
                  <a:lnTo>
                    <a:pt x="2905" y="0"/>
                  </a:lnTo>
                  <a:close/>
                </a:path>
              </a:pathLst>
            </a:custGeom>
            <a:solidFill>
              <a:srgbClr val="CFD9E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994" name="Google Shape;8994;p57"/>
            <p:cNvSpPr/>
            <p:nvPr/>
          </p:nvSpPr>
          <p:spPr>
            <a:xfrm>
              <a:off x="4634571" y="3406775"/>
              <a:ext cx="20363" cy="28544"/>
            </a:xfrm>
            <a:custGeom>
              <a:rect b="b" l="l" r="r" t="t"/>
              <a:pathLst>
                <a:path extrusionOk="0" h="3524" w="2514">
                  <a:moveTo>
                    <a:pt x="973" y="1162"/>
                  </a:moveTo>
                  <a:lnTo>
                    <a:pt x="1604" y="2892"/>
                  </a:lnTo>
                  <a:lnTo>
                    <a:pt x="1225" y="2892"/>
                  </a:lnTo>
                  <a:lnTo>
                    <a:pt x="682" y="1756"/>
                  </a:lnTo>
                  <a:cubicBezTo>
                    <a:pt x="771" y="1554"/>
                    <a:pt x="884" y="1352"/>
                    <a:pt x="973" y="1162"/>
                  </a:cubicBezTo>
                  <a:close/>
                  <a:moveTo>
                    <a:pt x="1238" y="0"/>
                  </a:moveTo>
                  <a:lnTo>
                    <a:pt x="897" y="215"/>
                  </a:lnTo>
                  <a:cubicBezTo>
                    <a:pt x="619" y="405"/>
                    <a:pt x="253" y="1187"/>
                    <a:pt x="51" y="1642"/>
                  </a:cubicBezTo>
                  <a:lnTo>
                    <a:pt x="1" y="1768"/>
                  </a:lnTo>
                  <a:lnTo>
                    <a:pt x="834" y="3523"/>
                  </a:lnTo>
                  <a:lnTo>
                    <a:pt x="2513" y="3523"/>
                  </a:lnTo>
                  <a:lnTo>
                    <a:pt x="1238" y="0"/>
                  </a:lnTo>
                  <a:close/>
                </a:path>
              </a:pathLst>
            </a:custGeom>
            <a:solidFill>
              <a:srgbClr val="CFD9E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995" name="Google Shape;8995;p57"/>
            <p:cNvSpPr/>
            <p:nvPr/>
          </p:nvSpPr>
          <p:spPr>
            <a:xfrm>
              <a:off x="4632733" y="3425802"/>
              <a:ext cx="14021" cy="29970"/>
            </a:xfrm>
            <a:custGeom>
              <a:rect b="b" l="l" r="r" t="t"/>
              <a:pathLst>
                <a:path extrusionOk="0" h="3700" w="1731">
                  <a:moveTo>
                    <a:pt x="1023" y="846"/>
                  </a:moveTo>
                  <a:lnTo>
                    <a:pt x="1074" y="871"/>
                  </a:lnTo>
                  <a:lnTo>
                    <a:pt x="1074" y="2765"/>
                  </a:lnTo>
                  <a:lnTo>
                    <a:pt x="695" y="1755"/>
                  </a:lnTo>
                  <a:lnTo>
                    <a:pt x="1023" y="846"/>
                  </a:lnTo>
                  <a:close/>
                  <a:moveTo>
                    <a:pt x="632" y="0"/>
                  </a:moveTo>
                  <a:lnTo>
                    <a:pt x="0" y="1755"/>
                  </a:lnTo>
                  <a:lnTo>
                    <a:pt x="720" y="3700"/>
                  </a:lnTo>
                  <a:lnTo>
                    <a:pt x="1730" y="3700"/>
                  </a:lnTo>
                  <a:lnTo>
                    <a:pt x="1730" y="493"/>
                  </a:lnTo>
                  <a:lnTo>
                    <a:pt x="632" y="0"/>
                  </a:lnTo>
                  <a:close/>
                </a:path>
              </a:pathLst>
            </a:custGeom>
            <a:solidFill>
              <a:srgbClr val="CFD9E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996" name="Google Shape;8996;p57"/>
            <p:cNvSpPr/>
            <p:nvPr/>
          </p:nvSpPr>
          <p:spPr>
            <a:xfrm>
              <a:off x="4846289" y="3118553"/>
              <a:ext cx="24041" cy="14434"/>
            </a:xfrm>
            <a:custGeom>
              <a:rect b="b" l="l" r="r" t="t"/>
              <a:pathLst>
                <a:path extrusionOk="0" h="1782" w="2968">
                  <a:moveTo>
                    <a:pt x="1857" y="632"/>
                  </a:moveTo>
                  <a:lnTo>
                    <a:pt x="1642" y="973"/>
                  </a:lnTo>
                  <a:lnTo>
                    <a:pt x="1238" y="1061"/>
                  </a:lnTo>
                  <a:lnTo>
                    <a:pt x="1023" y="632"/>
                  </a:lnTo>
                  <a:close/>
                  <a:moveTo>
                    <a:pt x="0" y="1"/>
                  </a:moveTo>
                  <a:lnTo>
                    <a:pt x="897" y="1781"/>
                  </a:lnTo>
                  <a:lnTo>
                    <a:pt x="2046" y="1541"/>
                  </a:lnTo>
                  <a:lnTo>
                    <a:pt x="2968" y="1"/>
                  </a:lnTo>
                  <a:close/>
                </a:path>
              </a:pathLst>
            </a:custGeom>
            <a:solidFill>
              <a:srgbClr val="CFD9E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997" name="Google Shape;8997;p57"/>
            <p:cNvSpPr/>
            <p:nvPr/>
          </p:nvSpPr>
          <p:spPr>
            <a:xfrm>
              <a:off x="4227190" y="2847008"/>
              <a:ext cx="304495" cy="394802"/>
            </a:xfrm>
            <a:custGeom>
              <a:rect b="b" l="l" r="r" t="t"/>
              <a:pathLst>
                <a:path extrusionOk="0" h="48741" w="37592">
                  <a:moveTo>
                    <a:pt x="26909" y="31530"/>
                  </a:moveTo>
                  <a:lnTo>
                    <a:pt x="28601" y="33070"/>
                  </a:lnTo>
                  <a:lnTo>
                    <a:pt x="26796" y="32893"/>
                  </a:lnTo>
                  <a:lnTo>
                    <a:pt x="26341" y="32893"/>
                  </a:lnTo>
                  <a:lnTo>
                    <a:pt x="26909" y="31530"/>
                  </a:lnTo>
                  <a:close/>
                  <a:moveTo>
                    <a:pt x="27591" y="682"/>
                  </a:moveTo>
                  <a:lnTo>
                    <a:pt x="30748" y="2222"/>
                  </a:lnTo>
                  <a:lnTo>
                    <a:pt x="31543" y="4053"/>
                  </a:lnTo>
                  <a:lnTo>
                    <a:pt x="31809" y="5783"/>
                  </a:lnTo>
                  <a:lnTo>
                    <a:pt x="29498" y="5783"/>
                  </a:lnTo>
                  <a:lnTo>
                    <a:pt x="27339" y="6048"/>
                  </a:lnTo>
                  <a:lnTo>
                    <a:pt x="27465" y="7665"/>
                  </a:lnTo>
                  <a:lnTo>
                    <a:pt x="31796" y="7665"/>
                  </a:lnTo>
                  <a:lnTo>
                    <a:pt x="29321" y="12059"/>
                  </a:lnTo>
                  <a:lnTo>
                    <a:pt x="33046" y="8574"/>
                  </a:lnTo>
                  <a:lnTo>
                    <a:pt x="35155" y="7778"/>
                  </a:lnTo>
                  <a:lnTo>
                    <a:pt x="36834" y="8548"/>
                  </a:lnTo>
                  <a:lnTo>
                    <a:pt x="36380" y="9963"/>
                  </a:lnTo>
                  <a:lnTo>
                    <a:pt x="34700" y="11996"/>
                  </a:lnTo>
                  <a:lnTo>
                    <a:pt x="32667" y="14256"/>
                  </a:lnTo>
                  <a:lnTo>
                    <a:pt x="32250" y="17059"/>
                  </a:lnTo>
                  <a:lnTo>
                    <a:pt x="32617" y="19269"/>
                  </a:lnTo>
                  <a:lnTo>
                    <a:pt x="31935" y="19698"/>
                  </a:lnTo>
                  <a:cubicBezTo>
                    <a:pt x="31922" y="19711"/>
                    <a:pt x="31834" y="19761"/>
                    <a:pt x="30988" y="20254"/>
                  </a:cubicBezTo>
                  <a:cubicBezTo>
                    <a:pt x="30584" y="20494"/>
                    <a:pt x="30432" y="20582"/>
                    <a:pt x="30432" y="20809"/>
                  </a:cubicBezTo>
                  <a:cubicBezTo>
                    <a:pt x="30445" y="20986"/>
                    <a:pt x="30558" y="21125"/>
                    <a:pt x="30710" y="21188"/>
                  </a:cubicBezTo>
                  <a:cubicBezTo>
                    <a:pt x="30887" y="21289"/>
                    <a:pt x="31215" y="21466"/>
                    <a:pt x="31480" y="22072"/>
                  </a:cubicBezTo>
                  <a:cubicBezTo>
                    <a:pt x="31872" y="22943"/>
                    <a:pt x="31733" y="23259"/>
                    <a:pt x="31657" y="23309"/>
                  </a:cubicBezTo>
                  <a:lnTo>
                    <a:pt x="31455" y="23385"/>
                  </a:lnTo>
                  <a:lnTo>
                    <a:pt x="31455" y="23537"/>
                  </a:lnTo>
                  <a:cubicBezTo>
                    <a:pt x="31404" y="23676"/>
                    <a:pt x="31228" y="24118"/>
                    <a:pt x="30609" y="25620"/>
                  </a:cubicBezTo>
                  <a:cubicBezTo>
                    <a:pt x="30432" y="26062"/>
                    <a:pt x="30319" y="26353"/>
                    <a:pt x="30243" y="26555"/>
                  </a:cubicBezTo>
                  <a:lnTo>
                    <a:pt x="30218" y="26618"/>
                  </a:lnTo>
                  <a:cubicBezTo>
                    <a:pt x="30218" y="26618"/>
                    <a:pt x="30218" y="26630"/>
                    <a:pt x="30218" y="26630"/>
                  </a:cubicBezTo>
                  <a:cubicBezTo>
                    <a:pt x="30205" y="26681"/>
                    <a:pt x="30154" y="26832"/>
                    <a:pt x="29978" y="27287"/>
                  </a:cubicBezTo>
                  <a:cubicBezTo>
                    <a:pt x="29498" y="28499"/>
                    <a:pt x="29018" y="28537"/>
                    <a:pt x="28955" y="28537"/>
                  </a:cubicBezTo>
                  <a:lnTo>
                    <a:pt x="28399" y="28373"/>
                  </a:lnTo>
                  <a:lnTo>
                    <a:pt x="28399" y="28373"/>
                  </a:lnTo>
                  <a:lnTo>
                    <a:pt x="29220" y="31062"/>
                  </a:lnTo>
                  <a:lnTo>
                    <a:pt x="28677" y="32287"/>
                  </a:lnTo>
                  <a:lnTo>
                    <a:pt x="26682" y="30469"/>
                  </a:lnTo>
                  <a:lnTo>
                    <a:pt x="25394" y="33525"/>
                  </a:lnTo>
                  <a:lnTo>
                    <a:pt x="26758" y="33525"/>
                  </a:lnTo>
                  <a:lnTo>
                    <a:pt x="27844" y="33626"/>
                  </a:lnTo>
                  <a:lnTo>
                    <a:pt x="24977" y="35431"/>
                  </a:lnTo>
                  <a:lnTo>
                    <a:pt x="21922" y="35835"/>
                  </a:lnTo>
                  <a:lnTo>
                    <a:pt x="20230" y="37931"/>
                  </a:lnTo>
                  <a:lnTo>
                    <a:pt x="17199" y="39232"/>
                  </a:lnTo>
                  <a:lnTo>
                    <a:pt x="14939" y="39838"/>
                  </a:lnTo>
                  <a:lnTo>
                    <a:pt x="13360" y="42351"/>
                  </a:lnTo>
                  <a:lnTo>
                    <a:pt x="12211" y="45861"/>
                  </a:lnTo>
                  <a:lnTo>
                    <a:pt x="11163" y="47654"/>
                  </a:lnTo>
                  <a:lnTo>
                    <a:pt x="9661" y="45874"/>
                  </a:lnTo>
                  <a:lnTo>
                    <a:pt x="8209" y="46101"/>
                  </a:lnTo>
                  <a:lnTo>
                    <a:pt x="7767" y="43715"/>
                  </a:lnTo>
                  <a:lnTo>
                    <a:pt x="7173" y="40823"/>
                  </a:lnTo>
                  <a:lnTo>
                    <a:pt x="6719" y="37048"/>
                  </a:lnTo>
                  <a:lnTo>
                    <a:pt x="7893" y="34535"/>
                  </a:lnTo>
                  <a:lnTo>
                    <a:pt x="6315" y="33373"/>
                  </a:lnTo>
                  <a:lnTo>
                    <a:pt x="6315" y="31542"/>
                  </a:lnTo>
                  <a:lnTo>
                    <a:pt x="8082" y="31833"/>
                  </a:lnTo>
                  <a:lnTo>
                    <a:pt x="9244" y="30040"/>
                  </a:lnTo>
                  <a:lnTo>
                    <a:pt x="7577" y="29509"/>
                  </a:lnTo>
                  <a:lnTo>
                    <a:pt x="7577" y="25671"/>
                  </a:lnTo>
                  <a:lnTo>
                    <a:pt x="7981" y="21643"/>
                  </a:lnTo>
                  <a:lnTo>
                    <a:pt x="6277" y="18309"/>
                  </a:lnTo>
                  <a:lnTo>
                    <a:pt x="6125" y="18309"/>
                  </a:lnTo>
                  <a:cubicBezTo>
                    <a:pt x="6024" y="18271"/>
                    <a:pt x="5645" y="18082"/>
                    <a:pt x="4408" y="17413"/>
                  </a:cubicBezTo>
                  <a:cubicBezTo>
                    <a:pt x="3845" y="17104"/>
                    <a:pt x="3347" y="16952"/>
                    <a:pt x="2915" y="16952"/>
                  </a:cubicBezTo>
                  <a:cubicBezTo>
                    <a:pt x="2746" y="16952"/>
                    <a:pt x="2587" y="16975"/>
                    <a:pt x="2438" y="17021"/>
                  </a:cubicBezTo>
                  <a:cubicBezTo>
                    <a:pt x="2274" y="17072"/>
                    <a:pt x="2122" y="17147"/>
                    <a:pt x="1983" y="17261"/>
                  </a:cubicBezTo>
                  <a:lnTo>
                    <a:pt x="620" y="16339"/>
                  </a:lnTo>
                  <a:lnTo>
                    <a:pt x="620" y="15455"/>
                  </a:lnTo>
                  <a:lnTo>
                    <a:pt x="3852" y="15203"/>
                  </a:lnTo>
                  <a:lnTo>
                    <a:pt x="3208" y="13763"/>
                  </a:lnTo>
                  <a:lnTo>
                    <a:pt x="1819" y="13612"/>
                  </a:lnTo>
                  <a:lnTo>
                    <a:pt x="1504" y="12450"/>
                  </a:lnTo>
                  <a:lnTo>
                    <a:pt x="3057" y="12160"/>
                  </a:lnTo>
                  <a:lnTo>
                    <a:pt x="5797" y="11036"/>
                  </a:lnTo>
                  <a:lnTo>
                    <a:pt x="7678" y="9470"/>
                  </a:lnTo>
                  <a:lnTo>
                    <a:pt x="6857" y="8233"/>
                  </a:lnTo>
                  <a:lnTo>
                    <a:pt x="7994" y="6781"/>
                  </a:lnTo>
                  <a:lnTo>
                    <a:pt x="10178" y="6301"/>
                  </a:lnTo>
                  <a:lnTo>
                    <a:pt x="11769" y="4710"/>
                  </a:lnTo>
                  <a:lnTo>
                    <a:pt x="13777" y="3965"/>
                  </a:lnTo>
                  <a:lnTo>
                    <a:pt x="15355" y="3712"/>
                  </a:lnTo>
                  <a:lnTo>
                    <a:pt x="15646" y="5430"/>
                  </a:lnTo>
                  <a:lnTo>
                    <a:pt x="17325" y="5935"/>
                  </a:lnTo>
                  <a:lnTo>
                    <a:pt x="17792" y="4382"/>
                  </a:lnTo>
                  <a:lnTo>
                    <a:pt x="18323" y="4584"/>
                  </a:lnTo>
                  <a:lnTo>
                    <a:pt x="18651" y="7033"/>
                  </a:lnTo>
                  <a:lnTo>
                    <a:pt x="20949" y="7033"/>
                  </a:lnTo>
                  <a:lnTo>
                    <a:pt x="20053" y="4407"/>
                  </a:lnTo>
                  <a:lnTo>
                    <a:pt x="20570" y="3031"/>
                  </a:lnTo>
                  <a:lnTo>
                    <a:pt x="22250" y="2980"/>
                  </a:lnTo>
                  <a:lnTo>
                    <a:pt x="27591" y="682"/>
                  </a:lnTo>
                  <a:close/>
                  <a:moveTo>
                    <a:pt x="27604" y="0"/>
                  </a:moveTo>
                  <a:lnTo>
                    <a:pt x="22161" y="2361"/>
                  </a:lnTo>
                  <a:lnTo>
                    <a:pt x="20116" y="2424"/>
                  </a:lnTo>
                  <a:lnTo>
                    <a:pt x="19371" y="4407"/>
                  </a:lnTo>
                  <a:lnTo>
                    <a:pt x="20053" y="6415"/>
                  </a:lnTo>
                  <a:lnTo>
                    <a:pt x="19194" y="6415"/>
                  </a:lnTo>
                  <a:lnTo>
                    <a:pt x="18891" y="4142"/>
                  </a:lnTo>
                  <a:lnTo>
                    <a:pt x="17376" y="3548"/>
                  </a:lnTo>
                  <a:lnTo>
                    <a:pt x="16896" y="5152"/>
                  </a:lnTo>
                  <a:lnTo>
                    <a:pt x="16214" y="4937"/>
                  </a:lnTo>
                  <a:lnTo>
                    <a:pt x="15861" y="2993"/>
                  </a:lnTo>
                  <a:lnTo>
                    <a:pt x="13600" y="3359"/>
                  </a:lnTo>
                  <a:lnTo>
                    <a:pt x="11479" y="4154"/>
                  </a:lnTo>
                  <a:lnTo>
                    <a:pt x="9850" y="5733"/>
                  </a:lnTo>
                  <a:lnTo>
                    <a:pt x="7628" y="6200"/>
                  </a:lnTo>
                  <a:lnTo>
                    <a:pt x="6075" y="8208"/>
                  </a:lnTo>
                  <a:lnTo>
                    <a:pt x="6832" y="9344"/>
                  </a:lnTo>
                  <a:lnTo>
                    <a:pt x="5506" y="10480"/>
                  </a:lnTo>
                  <a:lnTo>
                    <a:pt x="2905" y="11541"/>
                  </a:lnTo>
                  <a:lnTo>
                    <a:pt x="708" y="11958"/>
                  </a:lnTo>
                  <a:lnTo>
                    <a:pt x="1339" y="14193"/>
                  </a:lnTo>
                  <a:lnTo>
                    <a:pt x="2792" y="14344"/>
                  </a:lnTo>
                  <a:lnTo>
                    <a:pt x="2918" y="14635"/>
                  </a:lnTo>
                  <a:lnTo>
                    <a:pt x="1" y="14862"/>
                  </a:lnTo>
                  <a:lnTo>
                    <a:pt x="1" y="16655"/>
                  </a:lnTo>
                  <a:lnTo>
                    <a:pt x="2173" y="18132"/>
                  </a:lnTo>
                  <a:lnTo>
                    <a:pt x="2337" y="17817"/>
                  </a:lnTo>
                  <a:cubicBezTo>
                    <a:pt x="2400" y="17716"/>
                    <a:pt x="2514" y="17640"/>
                    <a:pt x="2627" y="17615"/>
                  </a:cubicBezTo>
                  <a:cubicBezTo>
                    <a:pt x="2703" y="17592"/>
                    <a:pt x="2796" y="17576"/>
                    <a:pt x="2911" y="17576"/>
                  </a:cubicBezTo>
                  <a:cubicBezTo>
                    <a:pt x="3180" y="17576"/>
                    <a:pt x="3565" y="17663"/>
                    <a:pt x="4105" y="17956"/>
                  </a:cubicBezTo>
                  <a:cubicBezTo>
                    <a:pt x="5153" y="18536"/>
                    <a:pt x="5620" y="18764"/>
                    <a:pt x="5847" y="18865"/>
                  </a:cubicBezTo>
                  <a:lnTo>
                    <a:pt x="7325" y="21756"/>
                  </a:lnTo>
                  <a:lnTo>
                    <a:pt x="6933" y="25645"/>
                  </a:lnTo>
                  <a:lnTo>
                    <a:pt x="6933" y="29976"/>
                  </a:lnTo>
                  <a:lnTo>
                    <a:pt x="8259" y="30393"/>
                  </a:lnTo>
                  <a:lnTo>
                    <a:pt x="7767" y="31138"/>
                  </a:lnTo>
                  <a:lnTo>
                    <a:pt x="5671" y="30785"/>
                  </a:lnTo>
                  <a:lnTo>
                    <a:pt x="5671" y="33689"/>
                  </a:lnTo>
                  <a:lnTo>
                    <a:pt x="7097" y="34737"/>
                  </a:lnTo>
                  <a:lnTo>
                    <a:pt x="6062" y="36947"/>
                  </a:lnTo>
                  <a:lnTo>
                    <a:pt x="6554" y="40924"/>
                  </a:lnTo>
                  <a:lnTo>
                    <a:pt x="7148" y="43828"/>
                  </a:lnTo>
                  <a:lnTo>
                    <a:pt x="7691" y="46808"/>
                  </a:lnTo>
                  <a:lnTo>
                    <a:pt x="9408" y="46556"/>
                  </a:lnTo>
                  <a:lnTo>
                    <a:pt x="11252" y="48740"/>
                  </a:lnTo>
                  <a:lnTo>
                    <a:pt x="12780" y="46152"/>
                  </a:lnTo>
                  <a:lnTo>
                    <a:pt x="13916" y="42654"/>
                  </a:lnTo>
                  <a:lnTo>
                    <a:pt x="15343" y="40381"/>
                  </a:lnTo>
                  <a:lnTo>
                    <a:pt x="17388" y="39826"/>
                  </a:lnTo>
                  <a:lnTo>
                    <a:pt x="20621" y="38449"/>
                  </a:lnTo>
                  <a:lnTo>
                    <a:pt x="22250" y="36429"/>
                  </a:lnTo>
                  <a:lnTo>
                    <a:pt x="25116" y="36050"/>
                  </a:lnTo>
                  <a:lnTo>
                    <a:pt x="29738" y="33184"/>
                  </a:lnTo>
                  <a:lnTo>
                    <a:pt x="29005" y="33108"/>
                  </a:lnTo>
                  <a:lnTo>
                    <a:pt x="29877" y="31100"/>
                  </a:lnTo>
                  <a:lnTo>
                    <a:pt x="29270" y="29105"/>
                  </a:lnTo>
                  <a:cubicBezTo>
                    <a:pt x="29637" y="28979"/>
                    <a:pt x="30142" y="28600"/>
                    <a:pt x="30558" y="27514"/>
                  </a:cubicBezTo>
                  <a:cubicBezTo>
                    <a:pt x="30659" y="27274"/>
                    <a:pt x="30748" y="27022"/>
                    <a:pt x="30824" y="26782"/>
                  </a:cubicBezTo>
                  <a:lnTo>
                    <a:pt x="31202" y="25847"/>
                  </a:lnTo>
                  <a:cubicBezTo>
                    <a:pt x="31720" y="24585"/>
                    <a:pt x="31935" y="24054"/>
                    <a:pt x="32036" y="23815"/>
                  </a:cubicBezTo>
                  <a:cubicBezTo>
                    <a:pt x="32149" y="23726"/>
                    <a:pt x="32238" y="23600"/>
                    <a:pt x="32288" y="23474"/>
                  </a:cubicBezTo>
                  <a:cubicBezTo>
                    <a:pt x="32452" y="23070"/>
                    <a:pt x="32389" y="22514"/>
                    <a:pt x="32074" y="21807"/>
                  </a:cubicBezTo>
                  <a:cubicBezTo>
                    <a:pt x="31910" y="21403"/>
                    <a:pt x="31644" y="21062"/>
                    <a:pt x="31303" y="20797"/>
                  </a:cubicBezTo>
                  <a:cubicBezTo>
                    <a:pt x="31834" y="20494"/>
                    <a:pt x="32112" y="20329"/>
                    <a:pt x="32250" y="20228"/>
                  </a:cubicBezTo>
                  <a:lnTo>
                    <a:pt x="32263" y="20241"/>
                  </a:lnTo>
                  <a:lnTo>
                    <a:pt x="33311" y="19572"/>
                  </a:lnTo>
                  <a:lnTo>
                    <a:pt x="32894" y="17046"/>
                  </a:lnTo>
                  <a:lnTo>
                    <a:pt x="33261" y="14534"/>
                  </a:lnTo>
                  <a:lnTo>
                    <a:pt x="35167" y="12412"/>
                  </a:lnTo>
                  <a:lnTo>
                    <a:pt x="36897" y="10329"/>
                  </a:lnTo>
                  <a:lnTo>
                    <a:pt x="37592" y="8220"/>
                  </a:lnTo>
                  <a:lnTo>
                    <a:pt x="35167" y="7096"/>
                  </a:lnTo>
                  <a:lnTo>
                    <a:pt x="32756" y="8018"/>
                  </a:lnTo>
                  <a:lnTo>
                    <a:pt x="31872" y="8801"/>
                  </a:lnTo>
                  <a:lnTo>
                    <a:pt x="32364" y="7942"/>
                  </a:lnTo>
                  <a:lnTo>
                    <a:pt x="32541" y="7046"/>
                  </a:lnTo>
                  <a:lnTo>
                    <a:pt x="28046" y="7046"/>
                  </a:lnTo>
                  <a:lnTo>
                    <a:pt x="28008" y="6604"/>
                  </a:lnTo>
                  <a:lnTo>
                    <a:pt x="29536" y="6415"/>
                  </a:lnTo>
                  <a:lnTo>
                    <a:pt x="32541" y="6415"/>
                  </a:lnTo>
                  <a:lnTo>
                    <a:pt x="32162" y="3927"/>
                  </a:lnTo>
                  <a:lnTo>
                    <a:pt x="31228" y="1768"/>
                  </a:lnTo>
                  <a:lnTo>
                    <a:pt x="27604" y="0"/>
                  </a:lnTo>
                  <a:close/>
                </a:path>
              </a:pathLst>
            </a:custGeom>
            <a:solidFill>
              <a:srgbClr val="CFD9E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998" name="Google Shape;8998;p57"/>
            <p:cNvSpPr/>
            <p:nvPr/>
          </p:nvSpPr>
          <p:spPr>
            <a:xfrm>
              <a:off x="4104354" y="2832485"/>
              <a:ext cx="222061" cy="177050"/>
            </a:xfrm>
            <a:custGeom>
              <a:rect b="b" l="l" r="r" t="t"/>
              <a:pathLst>
                <a:path extrusionOk="0" h="21858" w="27415">
                  <a:moveTo>
                    <a:pt x="23058" y="631"/>
                  </a:moveTo>
                  <a:lnTo>
                    <a:pt x="25811" y="1919"/>
                  </a:lnTo>
                  <a:lnTo>
                    <a:pt x="26682" y="3599"/>
                  </a:lnTo>
                  <a:lnTo>
                    <a:pt x="25646" y="5240"/>
                  </a:lnTo>
                  <a:lnTo>
                    <a:pt x="23576" y="5998"/>
                  </a:lnTo>
                  <a:lnTo>
                    <a:pt x="21480" y="7753"/>
                  </a:lnTo>
                  <a:lnTo>
                    <a:pt x="18853" y="9230"/>
                  </a:lnTo>
                  <a:lnTo>
                    <a:pt x="15166" y="10493"/>
                  </a:lnTo>
                  <a:lnTo>
                    <a:pt x="15166" y="12387"/>
                  </a:lnTo>
                  <a:lnTo>
                    <a:pt x="13764" y="13486"/>
                  </a:lnTo>
                  <a:lnTo>
                    <a:pt x="11883" y="15291"/>
                  </a:lnTo>
                  <a:lnTo>
                    <a:pt x="11163" y="18246"/>
                  </a:lnTo>
                  <a:lnTo>
                    <a:pt x="9597" y="17678"/>
                  </a:lnTo>
                  <a:lnTo>
                    <a:pt x="7539" y="17665"/>
                  </a:lnTo>
                  <a:lnTo>
                    <a:pt x="5191" y="16125"/>
                  </a:lnTo>
                  <a:lnTo>
                    <a:pt x="3233" y="16478"/>
                  </a:lnTo>
                  <a:lnTo>
                    <a:pt x="4067" y="18600"/>
                  </a:lnTo>
                  <a:lnTo>
                    <a:pt x="6087" y="19307"/>
                  </a:lnTo>
                  <a:lnTo>
                    <a:pt x="7602" y="19786"/>
                  </a:lnTo>
                  <a:lnTo>
                    <a:pt x="7602" y="20910"/>
                  </a:lnTo>
                  <a:lnTo>
                    <a:pt x="6921" y="21188"/>
                  </a:lnTo>
                  <a:lnTo>
                    <a:pt x="847" y="19559"/>
                  </a:lnTo>
                  <a:lnTo>
                    <a:pt x="1301" y="18398"/>
                  </a:lnTo>
                  <a:lnTo>
                    <a:pt x="1920" y="16062"/>
                  </a:lnTo>
                  <a:lnTo>
                    <a:pt x="695" y="14559"/>
                  </a:lnTo>
                  <a:cubicBezTo>
                    <a:pt x="733" y="14243"/>
                    <a:pt x="796" y="13915"/>
                    <a:pt x="872" y="13612"/>
                  </a:cubicBezTo>
                  <a:lnTo>
                    <a:pt x="1769" y="14534"/>
                  </a:lnTo>
                  <a:lnTo>
                    <a:pt x="3057" y="15114"/>
                  </a:lnTo>
                  <a:lnTo>
                    <a:pt x="5620" y="15140"/>
                  </a:lnTo>
                  <a:lnTo>
                    <a:pt x="6769" y="13751"/>
                  </a:lnTo>
                  <a:lnTo>
                    <a:pt x="9762" y="14521"/>
                  </a:lnTo>
                  <a:lnTo>
                    <a:pt x="8183" y="12261"/>
                  </a:lnTo>
                  <a:lnTo>
                    <a:pt x="6327" y="11794"/>
                  </a:lnTo>
                  <a:lnTo>
                    <a:pt x="5481" y="9963"/>
                  </a:lnTo>
                  <a:lnTo>
                    <a:pt x="5860" y="7122"/>
                  </a:lnTo>
                  <a:lnTo>
                    <a:pt x="8133" y="3005"/>
                  </a:lnTo>
                  <a:lnTo>
                    <a:pt x="8890" y="3296"/>
                  </a:lnTo>
                  <a:lnTo>
                    <a:pt x="9130" y="5152"/>
                  </a:lnTo>
                  <a:lnTo>
                    <a:pt x="11365" y="6793"/>
                  </a:lnTo>
                  <a:lnTo>
                    <a:pt x="15684" y="6692"/>
                  </a:lnTo>
                  <a:lnTo>
                    <a:pt x="12678" y="5228"/>
                  </a:lnTo>
                  <a:lnTo>
                    <a:pt x="11024" y="3472"/>
                  </a:lnTo>
                  <a:lnTo>
                    <a:pt x="11971" y="2475"/>
                  </a:lnTo>
                  <a:lnTo>
                    <a:pt x="15090" y="1174"/>
                  </a:lnTo>
                  <a:lnTo>
                    <a:pt x="19585" y="631"/>
                  </a:lnTo>
                  <a:close/>
                  <a:moveTo>
                    <a:pt x="19548" y="0"/>
                  </a:moveTo>
                  <a:lnTo>
                    <a:pt x="14977" y="556"/>
                  </a:lnTo>
                  <a:lnTo>
                    <a:pt x="11656" y="1919"/>
                  </a:lnTo>
                  <a:lnTo>
                    <a:pt x="10166" y="3472"/>
                  </a:lnTo>
                  <a:lnTo>
                    <a:pt x="12262" y="5695"/>
                  </a:lnTo>
                  <a:lnTo>
                    <a:pt x="13083" y="6124"/>
                  </a:lnTo>
                  <a:lnTo>
                    <a:pt x="11567" y="6162"/>
                  </a:lnTo>
                  <a:lnTo>
                    <a:pt x="9724" y="4798"/>
                  </a:lnTo>
                  <a:lnTo>
                    <a:pt x="9471" y="2854"/>
                  </a:lnTo>
                  <a:lnTo>
                    <a:pt x="7868" y="2210"/>
                  </a:lnTo>
                  <a:lnTo>
                    <a:pt x="5279" y="6869"/>
                  </a:lnTo>
                  <a:lnTo>
                    <a:pt x="4837" y="10064"/>
                  </a:lnTo>
                  <a:lnTo>
                    <a:pt x="5885" y="12337"/>
                  </a:lnTo>
                  <a:lnTo>
                    <a:pt x="7804" y="12816"/>
                  </a:lnTo>
                  <a:lnTo>
                    <a:pt x="8272" y="13486"/>
                  </a:lnTo>
                  <a:lnTo>
                    <a:pt x="6542" y="13044"/>
                  </a:lnTo>
                  <a:lnTo>
                    <a:pt x="5330" y="14508"/>
                  </a:lnTo>
                  <a:lnTo>
                    <a:pt x="3259" y="14508"/>
                  </a:lnTo>
                  <a:lnTo>
                    <a:pt x="2185" y="14054"/>
                  </a:lnTo>
                  <a:lnTo>
                    <a:pt x="822" y="12652"/>
                  </a:lnTo>
                  <a:lnTo>
                    <a:pt x="607" y="12791"/>
                  </a:lnTo>
                  <a:cubicBezTo>
                    <a:pt x="519" y="12854"/>
                    <a:pt x="253" y="13031"/>
                    <a:pt x="51" y="14609"/>
                  </a:cubicBezTo>
                  <a:lnTo>
                    <a:pt x="39" y="14748"/>
                  </a:lnTo>
                  <a:lnTo>
                    <a:pt x="1238" y="16213"/>
                  </a:lnTo>
                  <a:lnTo>
                    <a:pt x="708" y="18208"/>
                  </a:lnTo>
                  <a:lnTo>
                    <a:pt x="1" y="19989"/>
                  </a:lnTo>
                  <a:lnTo>
                    <a:pt x="6946" y="21857"/>
                  </a:lnTo>
                  <a:lnTo>
                    <a:pt x="8234" y="21340"/>
                  </a:lnTo>
                  <a:lnTo>
                    <a:pt x="8234" y="19319"/>
                  </a:lnTo>
                  <a:lnTo>
                    <a:pt x="6289" y="18701"/>
                  </a:lnTo>
                  <a:lnTo>
                    <a:pt x="4547" y="18094"/>
                  </a:lnTo>
                  <a:lnTo>
                    <a:pt x="4092" y="16958"/>
                  </a:lnTo>
                  <a:lnTo>
                    <a:pt x="5052" y="16781"/>
                  </a:lnTo>
                  <a:lnTo>
                    <a:pt x="7350" y="18284"/>
                  </a:lnTo>
                  <a:lnTo>
                    <a:pt x="9433" y="18284"/>
                  </a:lnTo>
                  <a:lnTo>
                    <a:pt x="11605" y="19079"/>
                  </a:lnTo>
                  <a:lnTo>
                    <a:pt x="12464" y="15620"/>
                  </a:lnTo>
                  <a:lnTo>
                    <a:pt x="14181" y="13953"/>
                  </a:lnTo>
                  <a:lnTo>
                    <a:pt x="15797" y="12690"/>
                  </a:lnTo>
                  <a:lnTo>
                    <a:pt x="15797" y="10948"/>
                  </a:lnTo>
                  <a:lnTo>
                    <a:pt x="19106" y="9811"/>
                  </a:lnTo>
                  <a:lnTo>
                    <a:pt x="21833" y="8283"/>
                  </a:lnTo>
                  <a:lnTo>
                    <a:pt x="23853" y="6579"/>
                  </a:lnTo>
                  <a:lnTo>
                    <a:pt x="26063" y="5783"/>
                  </a:lnTo>
                  <a:lnTo>
                    <a:pt x="27414" y="3637"/>
                  </a:lnTo>
                  <a:lnTo>
                    <a:pt x="26265" y="1452"/>
                  </a:lnTo>
                  <a:lnTo>
                    <a:pt x="23209" y="0"/>
                  </a:lnTo>
                  <a:close/>
                </a:path>
              </a:pathLst>
            </a:custGeom>
            <a:solidFill>
              <a:srgbClr val="CFD9E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999" name="Google Shape;8999;p57"/>
            <p:cNvSpPr/>
            <p:nvPr/>
          </p:nvSpPr>
          <p:spPr>
            <a:xfrm>
              <a:off x="4084209" y="2964628"/>
              <a:ext cx="22712" cy="26600"/>
            </a:xfrm>
            <a:custGeom>
              <a:rect b="b" l="l" r="r" t="t"/>
              <a:pathLst>
                <a:path extrusionOk="0" h="3284" w="2804">
                  <a:moveTo>
                    <a:pt x="1730" y="998"/>
                  </a:moveTo>
                  <a:lnTo>
                    <a:pt x="2084" y="1667"/>
                  </a:lnTo>
                  <a:lnTo>
                    <a:pt x="1692" y="2399"/>
                  </a:lnTo>
                  <a:lnTo>
                    <a:pt x="935" y="1945"/>
                  </a:lnTo>
                  <a:cubicBezTo>
                    <a:pt x="1200" y="1629"/>
                    <a:pt x="1516" y="1250"/>
                    <a:pt x="1730" y="998"/>
                  </a:cubicBezTo>
                  <a:close/>
                  <a:moveTo>
                    <a:pt x="1920" y="0"/>
                  </a:moveTo>
                  <a:lnTo>
                    <a:pt x="1617" y="227"/>
                  </a:lnTo>
                  <a:cubicBezTo>
                    <a:pt x="1288" y="480"/>
                    <a:pt x="392" y="1616"/>
                    <a:pt x="228" y="1844"/>
                  </a:cubicBezTo>
                  <a:lnTo>
                    <a:pt x="0" y="2121"/>
                  </a:lnTo>
                  <a:lnTo>
                    <a:pt x="1932" y="3283"/>
                  </a:lnTo>
                  <a:lnTo>
                    <a:pt x="2804" y="1654"/>
                  </a:lnTo>
                  <a:lnTo>
                    <a:pt x="1920" y="0"/>
                  </a:lnTo>
                  <a:close/>
                </a:path>
              </a:pathLst>
            </a:custGeom>
            <a:solidFill>
              <a:srgbClr val="CFD9E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000" name="Google Shape;9000;p57"/>
            <p:cNvSpPr/>
            <p:nvPr/>
          </p:nvSpPr>
          <p:spPr>
            <a:xfrm>
              <a:off x="4112948" y="2899164"/>
              <a:ext cx="23944" cy="40613"/>
            </a:xfrm>
            <a:custGeom>
              <a:rect b="b" l="l" r="r" t="t"/>
              <a:pathLst>
                <a:path extrusionOk="0" h="5014" w="2956">
                  <a:moveTo>
                    <a:pt x="1478" y="1263"/>
                  </a:moveTo>
                  <a:lnTo>
                    <a:pt x="2084" y="2236"/>
                  </a:lnTo>
                  <a:lnTo>
                    <a:pt x="859" y="2943"/>
                  </a:lnTo>
                  <a:lnTo>
                    <a:pt x="859" y="3637"/>
                  </a:lnTo>
                  <a:lnTo>
                    <a:pt x="670" y="2779"/>
                  </a:lnTo>
                  <a:lnTo>
                    <a:pt x="1478" y="1263"/>
                  </a:lnTo>
                  <a:close/>
                  <a:moveTo>
                    <a:pt x="1440" y="1"/>
                  </a:moveTo>
                  <a:lnTo>
                    <a:pt x="1" y="2690"/>
                  </a:lnTo>
                  <a:lnTo>
                    <a:pt x="531" y="5014"/>
                  </a:lnTo>
                  <a:lnTo>
                    <a:pt x="1491" y="5014"/>
                  </a:lnTo>
                  <a:lnTo>
                    <a:pt x="1491" y="3296"/>
                  </a:lnTo>
                  <a:lnTo>
                    <a:pt x="2955" y="2463"/>
                  </a:lnTo>
                  <a:lnTo>
                    <a:pt x="1440" y="1"/>
                  </a:lnTo>
                  <a:close/>
                </a:path>
              </a:pathLst>
            </a:custGeom>
            <a:solidFill>
              <a:srgbClr val="CFD9E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001" name="Google Shape;9001;p57"/>
            <p:cNvSpPr/>
            <p:nvPr/>
          </p:nvSpPr>
          <p:spPr>
            <a:xfrm>
              <a:off x="4082062" y="2875237"/>
              <a:ext cx="32732" cy="56255"/>
            </a:xfrm>
            <a:custGeom>
              <a:rect b="b" l="l" r="r" t="t"/>
              <a:pathLst>
                <a:path extrusionOk="0" h="6945" w="4041">
                  <a:moveTo>
                    <a:pt x="1528" y="808"/>
                  </a:moveTo>
                  <a:lnTo>
                    <a:pt x="3422" y="1275"/>
                  </a:lnTo>
                  <a:lnTo>
                    <a:pt x="3422" y="2614"/>
                  </a:lnTo>
                  <a:lnTo>
                    <a:pt x="2109" y="5202"/>
                  </a:lnTo>
                  <a:lnTo>
                    <a:pt x="1970" y="4735"/>
                  </a:lnTo>
                  <a:lnTo>
                    <a:pt x="834" y="3043"/>
                  </a:lnTo>
                  <a:lnTo>
                    <a:pt x="1528" y="2437"/>
                  </a:lnTo>
                  <a:lnTo>
                    <a:pt x="1528" y="808"/>
                  </a:lnTo>
                  <a:close/>
                  <a:moveTo>
                    <a:pt x="884" y="0"/>
                  </a:moveTo>
                  <a:lnTo>
                    <a:pt x="884" y="2147"/>
                  </a:lnTo>
                  <a:lnTo>
                    <a:pt x="0" y="2955"/>
                  </a:lnTo>
                  <a:lnTo>
                    <a:pt x="1389" y="4950"/>
                  </a:lnTo>
                  <a:lnTo>
                    <a:pt x="1932" y="6945"/>
                  </a:lnTo>
                  <a:lnTo>
                    <a:pt x="4041" y="2765"/>
                  </a:lnTo>
                  <a:lnTo>
                    <a:pt x="4041" y="783"/>
                  </a:lnTo>
                  <a:lnTo>
                    <a:pt x="884" y="0"/>
                  </a:lnTo>
                  <a:close/>
                </a:path>
              </a:pathLst>
            </a:custGeom>
            <a:solidFill>
              <a:srgbClr val="CFD9E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002" name="Google Shape;9002;p57"/>
            <p:cNvSpPr/>
            <p:nvPr/>
          </p:nvSpPr>
          <p:spPr>
            <a:xfrm>
              <a:off x="4058637" y="2930973"/>
              <a:ext cx="40208" cy="41634"/>
            </a:xfrm>
            <a:custGeom>
              <a:rect b="b" l="l" r="r" t="t"/>
              <a:pathLst>
                <a:path extrusionOk="0" h="5140" w="4964">
                  <a:moveTo>
                    <a:pt x="3524" y="897"/>
                  </a:moveTo>
                  <a:lnTo>
                    <a:pt x="4180" y="1844"/>
                  </a:lnTo>
                  <a:cubicBezTo>
                    <a:pt x="3675" y="2526"/>
                    <a:pt x="2968" y="3473"/>
                    <a:pt x="2753" y="3738"/>
                  </a:cubicBezTo>
                  <a:cubicBezTo>
                    <a:pt x="2577" y="3789"/>
                    <a:pt x="2261" y="3903"/>
                    <a:pt x="1693" y="4130"/>
                  </a:cubicBezTo>
                  <a:lnTo>
                    <a:pt x="1933" y="2981"/>
                  </a:lnTo>
                  <a:lnTo>
                    <a:pt x="632" y="2173"/>
                  </a:lnTo>
                  <a:lnTo>
                    <a:pt x="632" y="910"/>
                  </a:lnTo>
                  <a:lnTo>
                    <a:pt x="2501" y="1604"/>
                  </a:lnTo>
                  <a:lnTo>
                    <a:pt x="3524" y="897"/>
                  </a:lnTo>
                  <a:close/>
                  <a:moveTo>
                    <a:pt x="1" y="1"/>
                  </a:moveTo>
                  <a:lnTo>
                    <a:pt x="1" y="2526"/>
                  </a:lnTo>
                  <a:lnTo>
                    <a:pt x="1225" y="3284"/>
                  </a:lnTo>
                  <a:lnTo>
                    <a:pt x="834" y="5140"/>
                  </a:lnTo>
                  <a:lnTo>
                    <a:pt x="1377" y="4925"/>
                  </a:lnTo>
                  <a:cubicBezTo>
                    <a:pt x="1996" y="4685"/>
                    <a:pt x="2690" y="4420"/>
                    <a:pt x="2905" y="4344"/>
                  </a:cubicBezTo>
                  <a:cubicBezTo>
                    <a:pt x="2916" y="4347"/>
                    <a:pt x="2927" y="4348"/>
                    <a:pt x="2938" y="4348"/>
                  </a:cubicBezTo>
                  <a:cubicBezTo>
                    <a:pt x="3130" y="4348"/>
                    <a:pt x="3368" y="4002"/>
                    <a:pt x="4824" y="2021"/>
                  </a:cubicBezTo>
                  <a:lnTo>
                    <a:pt x="4963" y="1832"/>
                  </a:lnTo>
                  <a:lnTo>
                    <a:pt x="3688" y="13"/>
                  </a:lnTo>
                  <a:lnTo>
                    <a:pt x="2412" y="885"/>
                  </a:lnTo>
                  <a:lnTo>
                    <a:pt x="1" y="1"/>
                  </a:lnTo>
                  <a:close/>
                </a:path>
              </a:pathLst>
            </a:custGeom>
            <a:solidFill>
              <a:srgbClr val="CFD9E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003" name="Google Shape;9003;p57"/>
            <p:cNvSpPr/>
            <p:nvPr/>
          </p:nvSpPr>
          <p:spPr>
            <a:xfrm>
              <a:off x="3987657" y="2920751"/>
              <a:ext cx="67918" cy="50738"/>
            </a:xfrm>
            <a:custGeom>
              <a:rect b="b" l="l" r="r" t="t"/>
              <a:pathLst>
                <a:path extrusionOk="0" h="6264" w="8385">
                  <a:moveTo>
                    <a:pt x="2652" y="909"/>
                  </a:moveTo>
                  <a:lnTo>
                    <a:pt x="3094" y="1793"/>
                  </a:lnTo>
                  <a:lnTo>
                    <a:pt x="3094" y="3359"/>
                  </a:lnTo>
                  <a:lnTo>
                    <a:pt x="5064" y="3788"/>
                  </a:lnTo>
                  <a:lnTo>
                    <a:pt x="5632" y="2475"/>
                  </a:lnTo>
                  <a:lnTo>
                    <a:pt x="7122" y="1427"/>
                  </a:lnTo>
                  <a:lnTo>
                    <a:pt x="7728" y="3132"/>
                  </a:lnTo>
                  <a:lnTo>
                    <a:pt x="7476" y="4887"/>
                  </a:lnTo>
                  <a:lnTo>
                    <a:pt x="5582" y="4382"/>
                  </a:lnTo>
                  <a:lnTo>
                    <a:pt x="4395" y="5000"/>
                  </a:lnTo>
                  <a:lnTo>
                    <a:pt x="2210" y="5531"/>
                  </a:lnTo>
                  <a:lnTo>
                    <a:pt x="1503" y="4356"/>
                  </a:lnTo>
                  <a:lnTo>
                    <a:pt x="733" y="2664"/>
                  </a:lnTo>
                  <a:cubicBezTo>
                    <a:pt x="1288" y="2033"/>
                    <a:pt x="1920" y="1364"/>
                    <a:pt x="2084" y="1263"/>
                  </a:cubicBezTo>
                  <a:lnTo>
                    <a:pt x="2652" y="909"/>
                  </a:lnTo>
                  <a:close/>
                  <a:moveTo>
                    <a:pt x="2917" y="0"/>
                  </a:moveTo>
                  <a:lnTo>
                    <a:pt x="1831" y="682"/>
                  </a:lnTo>
                  <a:cubicBezTo>
                    <a:pt x="1705" y="745"/>
                    <a:pt x="1352" y="1010"/>
                    <a:pt x="139" y="2387"/>
                  </a:cubicBezTo>
                  <a:lnTo>
                    <a:pt x="0" y="2551"/>
                  </a:lnTo>
                  <a:lnTo>
                    <a:pt x="947" y="4647"/>
                  </a:lnTo>
                  <a:lnTo>
                    <a:pt x="1907" y="6263"/>
                  </a:lnTo>
                  <a:lnTo>
                    <a:pt x="4584" y="5606"/>
                  </a:lnTo>
                  <a:lnTo>
                    <a:pt x="5645" y="5051"/>
                  </a:lnTo>
                  <a:lnTo>
                    <a:pt x="8006" y="5682"/>
                  </a:lnTo>
                  <a:lnTo>
                    <a:pt x="8385" y="3068"/>
                  </a:lnTo>
                  <a:lnTo>
                    <a:pt x="7438" y="429"/>
                  </a:lnTo>
                  <a:lnTo>
                    <a:pt x="5127" y="2058"/>
                  </a:lnTo>
                  <a:lnTo>
                    <a:pt x="4710" y="3043"/>
                  </a:lnTo>
                  <a:lnTo>
                    <a:pt x="3738" y="2841"/>
                  </a:lnTo>
                  <a:lnTo>
                    <a:pt x="3738" y="1642"/>
                  </a:lnTo>
                  <a:lnTo>
                    <a:pt x="2917" y="0"/>
                  </a:lnTo>
                  <a:close/>
                </a:path>
              </a:pathLst>
            </a:custGeom>
            <a:solidFill>
              <a:srgbClr val="CFD9E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004" name="Google Shape;9004;p57"/>
            <p:cNvSpPr/>
            <p:nvPr/>
          </p:nvSpPr>
          <p:spPr>
            <a:xfrm>
              <a:off x="3965568" y="2890270"/>
              <a:ext cx="59738" cy="36823"/>
            </a:xfrm>
            <a:custGeom>
              <a:rect b="b" l="l" r="r" t="t"/>
              <a:pathLst>
                <a:path extrusionOk="0" h="4546" w="7375">
                  <a:moveTo>
                    <a:pt x="5632" y="707"/>
                  </a:moveTo>
                  <a:lnTo>
                    <a:pt x="6503" y="1175"/>
                  </a:lnTo>
                  <a:lnTo>
                    <a:pt x="5960" y="2084"/>
                  </a:lnTo>
                  <a:lnTo>
                    <a:pt x="4874" y="3144"/>
                  </a:lnTo>
                  <a:lnTo>
                    <a:pt x="3561" y="3372"/>
                  </a:lnTo>
                  <a:lnTo>
                    <a:pt x="2033" y="3877"/>
                  </a:lnTo>
                  <a:lnTo>
                    <a:pt x="909" y="3511"/>
                  </a:lnTo>
                  <a:lnTo>
                    <a:pt x="1477" y="2412"/>
                  </a:lnTo>
                  <a:lnTo>
                    <a:pt x="4116" y="1276"/>
                  </a:lnTo>
                  <a:lnTo>
                    <a:pt x="5632" y="707"/>
                  </a:lnTo>
                  <a:close/>
                  <a:moveTo>
                    <a:pt x="5682" y="0"/>
                  </a:moveTo>
                  <a:lnTo>
                    <a:pt x="3877" y="695"/>
                  </a:lnTo>
                  <a:lnTo>
                    <a:pt x="1010" y="1920"/>
                  </a:lnTo>
                  <a:lnTo>
                    <a:pt x="0" y="3877"/>
                  </a:lnTo>
                  <a:lnTo>
                    <a:pt x="2033" y="4546"/>
                  </a:lnTo>
                  <a:lnTo>
                    <a:pt x="3687" y="4003"/>
                  </a:lnTo>
                  <a:lnTo>
                    <a:pt x="5177" y="3750"/>
                  </a:lnTo>
                  <a:lnTo>
                    <a:pt x="6427" y="2513"/>
                  </a:lnTo>
                  <a:lnTo>
                    <a:pt x="7374" y="947"/>
                  </a:lnTo>
                  <a:lnTo>
                    <a:pt x="5682" y="0"/>
                  </a:lnTo>
                  <a:close/>
                </a:path>
              </a:pathLst>
            </a:custGeom>
            <a:solidFill>
              <a:srgbClr val="CFD9E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005" name="Google Shape;9005;p57"/>
            <p:cNvSpPr/>
            <p:nvPr/>
          </p:nvSpPr>
          <p:spPr>
            <a:xfrm>
              <a:off x="4031737" y="2904073"/>
              <a:ext cx="33356" cy="18833"/>
            </a:xfrm>
            <a:custGeom>
              <a:rect b="b" l="l" r="r" t="t"/>
              <a:pathLst>
                <a:path extrusionOk="0" h="2325" w="4118">
                  <a:moveTo>
                    <a:pt x="2526" y="632"/>
                  </a:moveTo>
                  <a:lnTo>
                    <a:pt x="1453" y="1491"/>
                  </a:lnTo>
                  <a:lnTo>
                    <a:pt x="809" y="860"/>
                  </a:lnTo>
                  <a:lnTo>
                    <a:pt x="973" y="632"/>
                  </a:lnTo>
                  <a:close/>
                  <a:moveTo>
                    <a:pt x="632" y="1"/>
                  </a:moveTo>
                  <a:lnTo>
                    <a:pt x="1" y="948"/>
                  </a:lnTo>
                  <a:lnTo>
                    <a:pt x="1402" y="2324"/>
                  </a:lnTo>
                  <a:lnTo>
                    <a:pt x="2829" y="1213"/>
                  </a:lnTo>
                  <a:lnTo>
                    <a:pt x="4117" y="1"/>
                  </a:lnTo>
                  <a:close/>
                </a:path>
              </a:pathLst>
            </a:custGeom>
            <a:solidFill>
              <a:srgbClr val="CFD9E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006" name="Google Shape;9006;p57"/>
            <p:cNvSpPr/>
            <p:nvPr/>
          </p:nvSpPr>
          <p:spPr>
            <a:xfrm>
              <a:off x="4049841" y="2877999"/>
              <a:ext cx="19035" cy="25264"/>
            </a:xfrm>
            <a:custGeom>
              <a:rect b="b" l="l" r="r" t="t"/>
              <a:pathLst>
                <a:path extrusionOk="0" h="3119" w="2350">
                  <a:moveTo>
                    <a:pt x="948" y="745"/>
                  </a:moveTo>
                  <a:lnTo>
                    <a:pt x="1718" y="934"/>
                  </a:lnTo>
                  <a:lnTo>
                    <a:pt x="1718" y="1654"/>
                  </a:lnTo>
                  <a:lnTo>
                    <a:pt x="1680" y="1768"/>
                  </a:lnTo>
                  <a:lnTo>
                    <a:pt x="1364" y="1326"/>
                  </a:lnTo>
                  <a:lnTo>
                    <a:pt x="821" y="972"/>
                  </a:lnTo>
                  <a:lnTo>
                    <a:pt x="948" y="745"/>
                  </a:lnTo>
                  <a:close/>
                  <a:moveTo>
                    <a:pt x="607" y="0"/>
                  </a:moveTo>
                  <a:lnTo>
                    <a:pt x="1" y="1200"/>
                  </a:lnTo>
                  <a:lnTo>
                    <a:pt x="885" y="1755"/>
                  </a:lnTo>
                  <a:lnTo>
                    <a:pt x="1857" y="3119"/>
                  </a:lnTo>
                  <a:lnTo>
                    <a:pt x="2324" y="1818"/>
                  </a:lnTo>
                  <a:lnTo>
                    <a:pt x="2349" y="442"/>
                  </a:lnTo>
                  <a:lnTo>
                    <a:pt x="607" y="0"/>
                  </a:lnTo>
                  <a:close/>
                </a:path>
              </a:pathLst>
            </a:custGeom>
            <a:solidFill>
              <a:srgbClr val="CFD9E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007" name="Google Shape;9007;p57"/>
            <p:cNvSpPr/>
            <p:nvPr/>
          </p:nvSpPr>
          <p:spPr>
            <a:xfrm>
              <a:off x="3901335" y="2948769"/>
              <a:ext cx="65359" cy="67619"/>
            </a:xfrm>
            <a:custGeom>
              <a:rect b="b" l="l" r="r" t="t"/>
              <a:pathLst>
                <a:path extrusionOk="0" h="8348" w="8069">
                  <a:moveTo>
                    <a:pt x="5859" y="708"/>
                  </a:moveTo>
                  <a:lnTo>
                    <a:pt x="6301" y="1428"/>
                  </a:lnTo>
                  <a:lnTo>
                    <a:pt x="7438" y="2223"/>
                  </a:lnTo>
                  <a:lnTo>
                    <a:pt x="7438" y="3814"/>
                  </a:lnTo>
                  <a:lnTo>
                    <a:pt x="6049" y="4673"/>
                  </a:lnTo>
                  <a:lnTo>
                    <a:pt x="4521" y="5304"/>
                  </a:lnTo>
                  <a:lnTo>
                    <a:pt x="2260" y="7716"/>
                  </a:lnTo>
                  <a:lnTo>
                    <a:pt x="1225" y="7716"/>
                  </a:lnTo>
                  <a:lnTo>
                    <a:pt x="695" y="5367"/>
                  </a:lnTo>
                  <a:lnTo>
                    <a:pt x="1642" y="4584"/>
                  </a:lnTo>
                  <a:lnTo>
                    <a:pt x="3018" y="2791"/>
                  </a:lnTo>
                  <a:lnTo>
                    <a:pt x="3018" y="1428"/>
                  </a:lnTo>
                  <a:cubicBezTo>
                    <a:pt x="3422" y="1327"/>
                    <a:pt x="4003" y="1163"/>
                    <a:pt x="4281" y="998"/>
                  </a:cubicBezTo>
                  <a:lnTo>
                    <a:pt x="5859" y="708"/>
                  </a:lnTo>
                  <a:close/>
                  <a:moveTo>
                    <a:pt x="6175" y="1"/>
                  </a:moveTo>
                  <a:lnTo>
                    <a:pt x="4117" y="380"/>
                  </a:lnTo>
                  <a:lnTo>
                    <a:pt x="4028" y="405"/>
                  </a:lnTo>
                  <a:lnTo>
                    <a:pt x="3965" y="443"/>
                  </a:lnTo>
                  <a:cubicBezTo>
                    <a:pt x="3851" y="544"/>
                    <a:pt x="3182" y="733"/>
                    <a:pt x="2639" y="872"/>
                  </a:cubicBezTo>
                  <a:lnTo>
                    <a:pt x="2399" y="923"/>
                  </a:lnTo>
                  <a:lnTo>
                    <a:pt x="2399" y="2564"/>
                  </a:lnTo>
                  <a:lnTo>
                    <a:pt x="1225" y="4105"/>
                  </a:lnTo>
                  <a:lnTo>
                    <a:pt x="0" y="5115"/>
                  </a:lnTo>
                  <a:lnTo>
                    <a:pt x="733" y="8347"/>
                  </a:lnTo>
                  <a:lnTo>
                    <a:pt x="2538" y="8347"/>
                  </a:lnTo>
                  <a:lnTo>
                    <a:pt x="4836" y="5847"/>
                  </a:lnTo>
                  <a:lnTo>
                    <a:pt x="6352" y="5228"/>
                  </a:lnTo>
                  <a:lnTo>
                    <a:pt x="8069" y="4168"/>
                  </a:lnTo>
                  <a:lnTo>
                    <a:pt x="8069" y="1870"/>
                  </a:lnTo>
                  <a:lnTo>
                    <a:pt x="6806" y="1024"/>
                  </a:lnTo>
                  <a:lnTo>
                    <a:pt x="6175" y="1"/>
                  </a:lnTo>
                  <a:close/>
                </a:path>
              </a:pathLst>
            </a:custGeom>
            <a:solidFill>
              <a:srgbClr val="CFD9E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008" name="Google Shape;9008;p57"/>
            <p:cNvSpPr/>
            <p:nvPr/>
          </p:nvSpPr>
          <p:spPr>
            <a:xfrm>
              <a:off x="3925781" y="2984878"/>
              <a:ext cx="113125" cy="93182"/>
            </a:xfrm>
            <a:custGeom>
              <a:rect b="b" l="l" r="r" t="t"/>
              <a:pathLst>
                <a:path extrusionOk="0" h="11504" w="13966">
                  <a:moveTo>
                    <a:pt x="12274" y="682"/>
                  </a:moveTo>
                  <a:lnTo>
                    <a:pt x="13006" y="1414"/>
                  </a:lnTo>
                  <a:lnTo>
                    <a:pt x="11238" y="2766"/>
                  </a:lnTo>
                  <a:lnTo>
                    <a:pt x="10064" y="6061"/>
                  </a:lnTo>
                  <a:lnTo>
                    <a:pt x="11478" y="9092"/>
                  </a:lnTo>
                  <a:lnTo>
                    <a:pt x="10683" y="10178"/>
                  </a:lnTo>
                  <a:lnTo>
                    <a:pt x="9129" y="10784"/>
                  </a:lnTo>
                  <a:lnTo>
                    <a:pt x="7059" y="9117"/>
                  </a:lnTo>
                  <a:lnTo>
                    <a:pt x="4975" y="10203"/>
                  </a:lnTo>
                  <a:lnTo>
                    <a:pt x="2399" y="10203"/>
                  </a:lnTo>
                  <a:lnTo>
                    <a:pt x="2134" y="8915"/>
                  </a:lnTo>
                  <a:lnTo>
                    <a:pt x="1465" y="7640"/>
                  </a:lnTo>
                  <a:lnTo>
                    <a:pt x="4937" y="7349"/>
                  </a:lnTo>
                  <a:lnTo>
                    <a:pt x="3245" y="6415"/>
                  </a:lnTo>
                  <a:lnTo>
                    <a:pt x="644" y="6415"/>
                  </a:lnTo>
                  <a:lnTo>
                    <a:pt x="644" y="4559"/>
                  </a:lnTo>
                  <a:lnTo>
                    <a:pt x="4495" y="4053"/>
                  </a:lnTo>
                  <a:lnTo>
                    <a:pt x="1781" y="3132"/>
                  </a:lnTo>
                  <a:lnTo>
                    <a:pt x="2008" y="2399"/>
                  </a:lnTo>
                  <a:lnTo>
                    <a:pt x="5253" y="1377"/>
                  </a:lnTo>
                  <a:lnTo>
                    <a:pt x="8208" y="2071"/>
                  </a:lnTo>
                  <a:lnTo>
                    <a:pt x="7627" y="4003"/>
                  </a:lnTo>
                  <a:lnTo>
                    <a:pt x="9193" y="5026"/>
                  </a:lnTo>
                  <a:lnTo>
                    <a:pt x="10190" y="1086"/>
                  </a:lnTo>
                  <a:lnTo>
                    <a:pt x="12274" y="682"/>
                  </a:lnTo>
                  <a:close/>
                  <a:moveTo>
                    <a:pt x="12488" y="0"/>
                  </a:moveTo>
                  <a:lnTo>
                    <a:pt x="9685" y="543"/>
                  </a:lnTo>
                  <a:lnTo>
                    <a:pt x="8801" y="4016"/>
                  </a:lnTo>
                  <a:lnTo>
                    <a:pt x="8372" y="3738"/>
                  </a:lnTo>
                  <a:lnTo>
                    <a:pt x="9003" y="1616"/>
                  </a:lnTo>
                  <a:lnTo>
                    <a:pt x="5228" y="733"/>
                  </a:lnTo>
                  <a:lnTo>
                    <a:pt x="1503" y="1907"/>
                  </a:lnTo>
                  <a:lnTo>
                    <a:pt x="998" y="3536"/>
                  </a:lnTo>
                  <a:lnTo>
                    <a:pt x="1717" y="3788"/>
                  </a:lnTo>
                  <a:lnTo>
                    <a:pt x="0" y="4003"/>
                  </a:lnTo>
                  <a:lnTo>
                    <a:pt x="0" y="7046"/>
                  </a:lnTo>
                  <a:lnTo>
                    <a:pt x="1010" y="7046"/>
                  </a:lnTo>
                  <a:lnTo>
                    <a:pt x="442" y="7097"/>
                  </a:lnTo>
                  <a:lnTo>
                    <a:pt x="1515" y="9079"/>
                  </a:lnTo>
                  <a:lnTo>
                    <a:pt x="1882" y="10834"/>
                  </a:lnTo>
                  <a:lnTo>
                    <a:pt x="5127" y="10834"/>
                  </a:lnTo>
                  <a:lnTo>
                    <a:pt x="6983" y="9862"/>
                  </a:lnTo>
                  <a:lnTo>
                    <a:pt x="9016" y="11503"/>
                  </a:lnTo>
                  <a:lnTo>
                    <a:pt x="11087" y="10708"/>
                  </a:lnTo>
                  <a:lnTo>
                    <a:pt x="12210" y="9167"/>
                  </a:lnTo>
                  <a:lnTo>
                    <a:pt x="10758" y="6023"/>
                  </a:lnTo>
                  <a:lnTo>
                    <a:pt x="11781" y="3144"/>
                  </a:lnTo>
                  <a:lnTo>
                    <a:pt x="13966" y="1490"/>
                  </a:lnTo>
                  <a:lnTo>
                    <a:pt x="12488" y="0"/>
                  </a:lnTo>
                  <a:close/>
                </a:path>
              </a:pathLst>
            </a:custGeom>
            <a:solidFill>
              <a:srgbClr val="CFD9E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009" name="Google Shape;9009;p57"/>
            <p:cNvSpPr/>
            <p:nvPr/>
          </p:nvSpPr>
          <p:spPr>
            <a:xfrm>
              <a:off x="4032247" y="2985591"/>
              <a:ext cx="36628" cy="61787"/>
            </a:xfrm>
            <a:custGeom>
              <a:rect b="b" l="l" r="r" t="t"/>
              <a:pathLst>
                <a:path extrusionOk="0" h="7628" w="4522">
                  <a:moveTo>
                    <a:pt x="3044" y="1150"/>
                  </a:moveTo>
                  <a:lnTo>
                    <a:pt x="3890" y="2034"/>
                  </a:lnTo>
                  <a:lnTo>
                    <a:pt x="3890" y="3726"/>
                  </a:lnTo>
                  <a:lnTo>
                    <a:pt x="3145" y="5380"/>
                  </a:lnTo>
                  <a:lnTo>
                    <a:pt x="1503" y="6630"/>
                  </a:lnTo>
                  <a:lnTo>
                    <a:pt x="1049" y="5519"/>
                  </a:lnTo>
                  <a:lnTo>
                    <a:pt x="683" y="3877"/>
                  </a:lnTo>
                  <a:lnTo>
                    <a:pt x="1238" y="2981"/>
                  </a:lnTo>
                  <a:lnTo>
                    <a:pt x="1781" y="5089"/>
                  </a:lnTo>
                  <a:lnTo>
                    <a:pt x="2678" y="2034"/>
                  </a:lnTo>
                  <a:lnTo>
                    <a:pt x="3044" y="1150"/>
                  </a:lnTo>
                  <a:close/>
                  <a:moveTo>
                    <a:pt x="2842" y="1"/>
                  </a:moveTo>
                  <a:lnTo>
                    <a:pt x="2084" y="1819"/>
                  </a:lnTo>
                  <a:lnTo>
                    <a:pt x="1819" y="2715"/>
                  </a:lnTo>
                  <a:lnTo>
                    <a:pt x="1491" y="1427"/>
                  </a:lnTo>
                  <a:lnTo>
                    <a:pt x="1" y="3763"/>
                  </a:lnTo>
                  <a:lnTo>
                    <a:pt x="443" y="5708"/>
                  </a:lnTo>
                  <a:lnTo>
                    <a:pt x="1238" y="7627"/>
                  </a:lnTo>
                  <a:lnTo>
                    <a:pt x="3650" y="5784"/>
                  </a:lnTo>
                  <a:lnTo>
                    <a:pt x="4496" y="3915"/>
                  </a:lnTo>
                  <a:lnTo>
                    <a:pt x="4521" y="1781"/>
                  </a:lnTo>
                  <a:lnTo>
                    <a:pt x="2842" y="1"/>
                  </a:lnTo>
                  <a:close/>
                </a:path>
              </a:pathLst>
            </a:custGeom>
            <a:solidFill>
              <a:srgbClr val="CFD9E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010" name="Google Shape;9010;p57"/>
            <p:cNvSpPr/>
            <p:nvPr/>
          </p:nvSpPr>
          <p:spPr>
            <a:xfrm>
              <a:off x="4014962" y="3063627"/>
              <a:ext cx="32027" cy="29363"/>
            </a:xfrm>
            <a:custGeom>
              <a:rect b="b" l="l" r="r" t="t"/>
              <a:pathLst>
                <a:path extrusionOk="0" h="3625" w="3954">
                  <a:moveTo>
                    <a:pt x="2324" y="1024"/>
                  </a:moveTo>
                  <a:lnTo>
                    <a:pt x="3057" y="2994"/>
                  </a:lnTo>
                  <a:lnTo>
                    <a:pt x="2122" y="2994"/>
                  </a:lnTo>
                  <a:lnTo>
                    <a:pt x="1011" y="2009"/>
                  </a:lnTo>
                  <a:lnTo>
                    <a:pt x="2324" y="1024"/>
                  </a:lnTo>
                  <a:close/>
                  <a:moveTo>
                    <a:pt x="2627" y="1"/>
                  </a:moveTo>
                  <a:lnTo>
                    <a:pt x="1188" y="1112"/>
                  </a:lnTo>
                  <a:lnTo>
                    <a:pt x="1" y="1958"/>
                  </a:lnTo>
                  <a:lnTo>
                    <a:pt x="1882" y="3625"/>
                  </a:lnTo>
                  <a:lnTo>
                    <a:pt x="3953" y="3625"/>
                  </a:lnTo>
                  <a:lnTo>
                    <a:pt x="2627" y="1"/>
                  </a:lnTo>
                  <a:close/>
                </a:path>
              </a:pathLst>
            </a:custGeom>
            <a:solidFill>
              <a:srgbClr val="CFD9E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011" name="Google Shape;9011;p57"/>
            <p:cNvSpPr/>
            <p:nvPr/>
          </p:nvSpPr>
          <p:spPr>
            <a:xfrm>
              <a:off x="3514722" y="2942451"/>
              <a:ext cx="832251" cy="1264256"/>
            </a:xfrm>
            <a:custGeom>
              <a:rect b="b" l="l" r="r" t="t"/>
              <a:pathLst>
                <a:path extrusionOk="0" h="156081" w="102747">
                  <a:moveTo>
                    <a:pt x="61468" y="29836"/>
                  </a:moveTo>
                  <a:cubicBezTo>
                    <a:pt x="61506" y="29899"/>
                    <a:pt x="61519" y="29962"/>
                    <a:pt x="61506" y="30025"/>
                  </a:cubicBezTo>
                  <a:lnTo>
                    <a:pt x="61342" y="29899"/>
                  </a:lnTo>
                  <a:lnTo>
                    <a:pt x="61468" y="29836"/>
                  </a:lnTo>
                  <a:close/>
                  <a:moveTo>
                    <a:pt x="101181" y="102504"/>
                  </a:moveTo>
                  <a:lnTo>
                    <a:pt x="101282" y="102542"/>
                  </a:lnTo>
                  <a:lnTo>
                    <a:pt x="101193" y="102718"/>
                  </a:lnTo>
                  <a:cubicBezTo>
                    <a:pt x="101155" y="102655"/>
                    <a:pt x="101143" y="102567"/>
                    <a:pt x="101181" y="102504"/>
                  </a:cubicBezTo>
                  <a:close/>
                  <a:moveTo>
                    <a:pt x="22159" y="618"/>
                  </a:moveTo>
                  <a:cubicBezTo>
                    <a:pt x="22328" y="618"/>
                    <a:pt x="22461" y="648"/>
                    <a:pt x="22565" y="692"/>
                  </a:cubicBezTo>
                  <a:cubicBezTo>
                    <a:pt x="22779" y="781"/>
                    <a:pt x="22943" y="970"/>
                    <a:pt x="23019" y="1198"/>
                  </a:cubicBezTo>
                  <a:lnTo>
                    <a:pt x="23385" y="1437"/>
                  </a:lnTo>
                  <a:lnTo>
                    <a:pt x="26075" y="844"/>
                  </a:lnTo>
                  <a:lnTo>
                    <a:pt x="28057" y="2498"/>
                  </a:lnTo>
                  <a:lnTo>
                    <a:pt x="30658" y="4998"/>
                  </a:lnTo>
                  <a:lnTo>
                    <a:pt x="34257" y="6716"/>
                  </a:lnTo>
                  <a:lnTo>
                    <a:pt x="36909" y="8976"/>
                  </a:lnTo>
                  <a:lnTo>
                    <a:pt x="37048" y="9052"/>
                  </a:lnTo>
                  <a:lnTo>
                    <a:pt x="39093" y="9481"/>
                  </a:lnTo>
                  <a:lnTo>
                    <a:pt x="39207" y="9481"/>
                  </a:lnTo>
                  <a:lnTo>
                    <a:pt x="42679" y="9052"/>
                  </a:lnTo>
                  <a:lnTo>
                    <a:pt x="43879" y="9430"/>
                  </a:lnTo>
                  <a:lnTo>
                    <a:pt x="44624" y="11678"/>
                  </a:lnTo>
                  <a:lnTo>
                    <a:pt x="44978" y="11893"/>
                  </a:lnTo>
                  <a:lnTo>
                    <a:pt x="46657" y="11590"/>
                  </a:lnTo>
                  <a:lnTo>
                    <a:pt x="47541" y="12208"/>
                  </a:lnTo>
                  <a:lnTo>
                    <a:pt x="50685" y="15125"/>
                  </a:lnTo>
                  <a:cubicBezTo>
                    <a:pt x="50698" y="15302"/>
                    <a:pt x="50710" y="15668"/>
                    <a:pt x="50761" y="16464"/>
                  </a:cubicBezTo>
                  <a:cubicBezTo>
                    <a:pt x="50761" y="16830"/>
                    <a:pt x="50937" y="17183"/>
                    <a:pt x="51253" y="17385"/>
                  </a:cubicBezTo>
                  <a:cubicBezTo>
                    <a:pt x="51517" y="17561"/>
                    <a:pt x="51851" y="17620"/>
                    <a:pt x="52180" y="17620"/>
                  </a:cubicBezTo>
                  <a:cubicBezTo>
                    <a:pt x="52561" y="17620"/>
                    <a:pt x="52935" y="17541"/>
                    <a:pt x="53185" y="17474"/>
                  </a:cubicBezTo>
                  <a:lnTo>
                    <a:pt x="54094" y="19507"/>
                  </a:lnTo>
                  <a:lnTo>
                    <a:pt x="54637" y="19557"/>
                  </a:lnTo>
                  <a:lnTo>
                    <a:pt x="55370" y="18497"/>
                  </a:lnTo>
                  <a:lnTo>
                    <a:pt x="55988" y="17322"/>
                  </a:lnTo>
                  <a:lnTo>
                    <a:pt x="57807" y="17322"/>
                  </a:lnTo>
                  <a:lnTo>
                    <a:pt x="59562" y="19784"/>
                  </a:lnTo>
                  <a:lnTo>
                    <a:pt x="60016" y="19848"/>
                  </a:lnTo>
                  <a:lnTo>
                    <a:pt x="61418" y="18762"/>
                  </a:lnTo>
                  <a:lnTo>
                    <a:pt x="62744" y="18875"/>
                  </a:lnTo>
                  <a:lnTo>
                    <a:pt x="62744" y="20403"/>
                  </a:lnTo>
                  <a:lnTo>
                    <a:pt x="63198" y="20681"/>
                  </a:lnTo>
                  <a:lnTo>
                    <a:pt x="66204" y="19103"/>
                  </a:lnTo>
                  <a:lnTo>
                    <a:pt x="66355" y="18875"/>
                  </a:lnTo>
                  <a:lnTo>
                    <a:pt x="66709" y="16451"/>
                  </a:lnTo>
                  <a:lnTo>
                    <a:pt x="66658" y="16224"/>
                  </a:lnTo>
                  <a:lnTo>
                    <a:pt x="65913" y="15150"/>
                  </a:lnTo>
                  <a:lnTo>
                    <a:pt x="67542" y="12650"/>
                  </a:lnTo>
                  <a:lnTo>
                    <a:pt x="69613" y="9961"/>
                  </a:lnTo>
                  <a:lnTo>
                    <a:pt x="69676" y="9771"/>
                  </a:lnTo>
                  <a:lnTo>
                    <a:pt x="69676" y="7877"/>
                  </a:lnTo>
                  <a:lnTo>
                    <a:pt x="71709" y="7877"/>
                  </a:lnTo>
                  <a:lnTo>
                    <a:pt x="72631" y="8004"/>
                  </a:lnTo>
                  <a:lnTo>
                    <a:pt x="72984" y="8180"/>
                  </a:lnTo>
                  <a:lnTo>
                    <a:pt x="71570" y="9493"/>
                  </a:lnTo>
                  <a:lnTo>
                    <a:pt x="70636" y="9872"/>
                  </a:lnTo>
                  <a:lnTo>
                    <a:pt x="70472" y="10024"/>
                  </a:lnTo>
                  <a:lnTo>
                    <a:pt x="68413" y="14469"/>
                  </a:lnTo>
                  <a:lnTo>
                    <a:pt x="67290" y="15693"/>
                  </a:lnTo>
                  <a:lnTo>
                    <a:pt x="67226" y="16034"/>
                  </a:lnTo>
                  <a:lnTo>
                    <a:pt x="68274" y="18408"/>
                  </a:lnTo>
                  <a:lnTo>
                    <a:pt x="68780" y="18509"/>
                  </a:lnTo>
                  <a:lnTo>
                    <a:pt x="69108" y="18206"/>
                  </a:lnTo>
                  <a:lnTo>
                    <a:pt x="69108" y="18206"/>
                  </a:lnTo>
                  <a:lnTo>
                    <a:pt x="69045" y="18522"/>
                  </a:lnTo>
                  <a:lnTo>
                    <a:pt x="69045" y="21035"/>
                  </a:lnTo>
                  <a:lnTo>
                    <a:pt x="69537" y="21287"/>
                  </a:lnTo>
                  <a:lnTo>
                    <a:pt x="70686" y="20504"/>
                  </a:lnTo>
                  <a:lnTo>
                    <a:pt x="72315" y="19254"/>
                  </a:lnTo>
                  <a:lnTo>
                    <a:pt x="73262" y="17474"/>
                  </a:lnTo>
                  <a:lnTo>
                    <a:pt x="74525" y="18534"/>
                  </a:lnTo>
                  <a:lnTo>
                    <a:pt x="74929" y="20050"/>
                  </a:lnTo>
                  <a:lnTo>
                    <a:pt x="73982" y="21742"/>
                  </a:lnTo>
                  <a:lnTo>
                    <a:pt x="73805" y="23636"/>
                  </a:lnTo>
                  <a:lnTo>
                    <a:pt x="70699" y="23636"/>
                  </a:lnTo>
                  <a:lnTo>
                    <a:pt x="69752" y="23863"/>
                  </a:lnTo>
                  <a:lnTo>
                    <a:pt x="69613" y="23951"/>
                  </a:lnTo>
                  <a:lnTo>
                    <a:pt x="68350" y="25227"/>
                  </a:lnTo>
                  <a:lnTo>
                    <a:pt x="66797" y="26704"/>
                  </a:lnTo>
                  <a:cubicBezTo>
                    <a:pt x="66721" y="26755"/>
                    <a:pt x="66368" y="26982"/>
                    <a:pt x="64701" y="27954"/>
                  </a:cubicBezTo>
                  <a:lnTo>
                    <a:pt x="64171" y="28270"/>
                  </a:lnTo>
                  <a:lnTo>
                    <a:pt x="63779" y="28510"/>
                  </a:lnTo>
                  <a:cubicBezTo>
                    <a:pt x="63602" y="28535"/>
                    <a:pt x="63299" y="28674"/>
                    <a:pt x="62668" y="28990"/>
                  </a:cubicBezTo>
                  <a:cubicBezTo>
                    <a:pt x="61443" y="29608"/>
                    <a:pt x="61216" y="29684"/>
                    <a:pt x="61178" y="29684"/>
                  </a:cubicBezTo>
                  <a:lnTo>
                    <a:pt x="61178" y="29785"/>
                  </a:lnTo>
                  <a:lnTo>
                    <a:pt x="61039" y="29684"/>
                  </a:lnTo>
                  <a:cubicBezTo>
                    <a:pt x="60938" y="29747"/>
                    <a:pt x="60875" y="29861"/>
                    <a:pt x="60862" y="29974"/>
                  </a:cubicBezTo>
                  <a:lnTo>
                    <a:pt x="60079" y="31868"/>
                  </a:lnTo>
                  <a:lnTo>
                    <a:pt x="59663" y="34381"/>
                  </a:lnTo>
                  <a:lnTo>
                    <a:pt x="59663" y="34457"/>
                  </a:lnTo>
                  <a:lnTo>
                    <a:pt x="59890" y="37222"/>
                  </a:lnTo>
                  <a:lnTo>
                    <a:pt x="60206" y="37500"/>
                  </a:lnTo>
                  <a:lnTo>
                    <a:pt x="61115" y="37500"/>
                  </a:lnTo>
                  <a:lnTo>
                    <a:pt x="62075" y="38321"/>
                  </a:lnTo>
                  <a:lnTo>
                    <a:pt x="64360" y="39685"/>
                  </a:lnTo>
                  <a:lnTo>
                    <a:pt x="66317" y="40669"/>
                  </a:lnTo>
                  <a:lnTo>
                    <a:pt x="65736" y="43195"/>
                  </a:lnTo>
                  <a:lnTo>
                    <a:pt x="65800" y="43460"/>
                  </a:lnTo>
                  <a:lnTo>
                    <a:pt x="67214" y="45278"/>
                  </a:lnTo>
                  <a:lnTo>
                    <a:pt x="67605" y="45354"/>
                  </a:lnTo>
                  <a:lnTo>
                    <a:pt x="68868" y="44723"/>
                  </a:lnTo>
                  <a:lnTo>
                    <a:pt x="69045" y="44445"/>
                  </a:lnTo>
                  <a:lnTo>
                    <a:pt x="69045" y="41516"/>
                  </a:lnTo>
                  <a:lnTo>
                    <a:pt x="70800" y="40884"/>
                  </a:lnTo>
                  <a:lnTo>
                    <a:pt x="73035" y="39028"/>
                  </a:lnTo>
                  <a:lnTo>
                    <a:pt x="73136" y="38750"/>
                  </a:lnTo>
                  <a:lnTo>
                    <a:pt x="72909" y="36414"/>
                  </a:lnTo>
                  <a:lnTo>
                    <a:pt x="72858" y="36275"/>
                  </a:lnTo>
                  <a:lnTo>
                    <a:pt x="72201" y="35253"/>
                  </a:lnTo>
                  <a:lnTo>
                    <a:pt x="73376" y="34015"/>
                  </a:lnTo>
                  <a:lnTo>
                    <a:pt x="73464" y="33800"/>
                  </a:lnTo>
                  <a:lnTo>
                    <a:pt x="73527" y="31250"/>
                  </a:lnTo>
                  <a:lnTo>
                    <a:pt x="74095" y="31199"/>
                  </a:lnTo>
                  <a:lnTo>
                    <a:pt x="76798" y="31199"/>
                  </a:lnTo>
                  <a:lnTo>
                    <a:pt x="77808" y="32247"/>
                  </a:lnTo>
                  <a:lnTo>
                    <a:pt x="77947" y="32323"/>
                  </a:lnTo>
                  <a:lnTo>
                    <a:pt x="79298" y="32702"/>
                  </a:lnTo>
                  <a:lnTo>
                    <a:pt x="78704" y="33813"/>
                  </a:lnTo>
                  <a:lnTo>
                    <a:pt x="78666" y="34015"/>
                  </a:lnTo>
                  <a:lnTo>
                    <a:pt x="78982" y="36061"/>
                  </a:lnTo>
                  <a:lnTo>
                    <a:pt x="79235" y="36326"/>
                  </a:lnTo>
                  <a:lnTo>
                    <a:pt x="81129" y="36730"/>
                  </a:lnTo>
                  <a:lnTo>
                    <a:pt x="81419" y="36629"/>
                  </a:lnTo>
                  <a:lnTo>
                    <a:pt x="82998" y="34861"/>
                  </a:lnTo>
                  <a:lnTo>
                    <a:pt x="83402" y="38523"/>
                  </a:lnTo>
                  <a:lnTo>
                    <a:pt x="83793" y="40657"/>
                  </a:lnTo>
                  <a:lnTo>
                    <a:pt x="83894" y="40834"/>
                  </a:lnTo>
                  <a:lnTo>
                    <a:pt x="85902" y="42715"/>
                  </a:lnTo>
                  <a:cubicBezTo>
                    <a:pt x="86558" y="43864"/>
                    <a:pt x="87253" y="45127"/>
                    <a:pt x="87455" y="45569"/>
                  </a:cubicBezTo>
                  <a:cubicBezTo>
                    <a:pt x="87152" y="45821"/>
                    <a:pt x="86369" y="46415"/>
                    <a:pt x="85687" y="46932"/>
                  </a:cubicBezTo>
                  <a:lnTo>
                    <a:pt x="83162" y="48385"/>
                  </a:lnTo>
                  <a:lnTo>
                    <a:pt x="81028" y="48220"/>
                  </a:lnTo>
                  <a:lnTo>
                    <a:pt x="78654" y="48220"/>
                  </a:lnTo>
                  <a:lnTo>
                    <a:pt x="78515" y="48258"/>
                  </a:lnTo>
                  <a:lnTo>
                    <a:pt x="76065" y="49521"/>
                  </a:lnTo>
                  <a:lnTo>
                    <a:pt x="76343" y="50089"/>
                  </a:lnTo>
                  <a:lnTo>
                    <a:pt x="77934" y="49369"/>
                  </a:lnTo>
                  <a:lnTo>
                    <a:pt x="78502" y="49685"/>
                  </a:lnTo>
                  <a:lnTo>
                    <a:pt x="78502" y="50834"/>
                  </a:lnTo>
                  <a:lnTo>
                    <a:pt x="79235" y="52539"/>
                  </a:lnTo>
                  <a:lnTo>
                    <a:pt x="79550" y="52728"/>
                  </a:lnTo>
                  <a:lnTo>
                    <a:pt x="82556" y="52514"/>
                  </a:lnTo>
                  <a:lnTo>
                    <a:pt x="82934" y="52930"/>
                  </a:lnTo>
                  <a:lnTo>
                    <a:pt x="79828" y="54231"/>
                  </a:lnTo>
                  <a:lnTo>
                    <a:pt x="78048" y="55355"/>
                  </a:lnTo>
                  <a:lnTo>
                    <a:pt x="77113" y="53890"/>
                  </a:lnTo>
                  <a:lnTo>
                    <a:pt x="76671" y="53802"/>
                  </a:lnTo>
                  <a:lnTo>
                    <a:pt x="74146" y="55456"/>
                  </a:lnTo>
                  <a:lnTo>
                    <a:pt x="74032" y="55607"/>
                  </a:lnTo>
                  <a:lnTo>
                    <a:pt x="73237" y="57691"/>
                  </a:lnTo>
                  <a:lnTo>
                    <a:pt x="71797" y="57691"/>
                  </a:lnTo>
                  <a:lnTo>
                    <a:pt x="71583" y="57779"/>
                  </a:lnTo>
                  <a:lnTo>
                    <a:pt x="68982" y="60330"/>
                  </a:lnTo>
                  <a:lnTo>
                    <a:pt x="68136" y="62426"/>
                  </a:lnTo>
                  <a:lnTo>
                    <a:pt x="66671" y="64888"/>
                  </a:lnTo>
                  <a:lnTo>
                    <a:pt x="63741" y="66908"/>
                  </a:lnTo>
                  <a:lnTo>
                    <a:pt x="63640" y="67009"/>
                  </a:lnTo>
                  <a:lnTo>
                    <a:pt x="62618" y="68916"/>
                  </a:lnTo>
                  <a:lnTo>
                    <a:pt x="62580" y="69068"/>
                  </a:lnTo>
                  <a:lnTo>
                    <a:pt x="62731" y="72767"/>
                  </a:lnTo>
                  <a:lnTo>
                    <a:pt x="62491" y="74043"/>
                  </a:lnTo>
                  <a:lnTo>
                    <a:pt x="61620" y="72717"/>
                  </a:lnTo>
                  <a:lnTo>
                    <a:pt x="61393" y="70823"/>
                  </a:lnTo>
                  <a:lnTo>
                    <a:pt x="61178" y="70558"/>
                  </a:lnTo>
                  <a:lnTo>
                    <a:pt x="58413" y="69686"/>
                  </a:lnTo>
                  <a:lnTo>
                    <a:pt x="56190" y="69674"/>
                  </a:lnTo>
                  <a:lnTo>
                    <a:pt x="55913" y="69838"/>
                  </a:lnTo>
                  <a:lnTo>
                    <a:pt x="55471" y="70684"/>
                  </a:lnTo>
                  <a:lnTo>
                    <a:pt x="54423" y="69838"/>
                  </a:lnTo>
                  <a:lnTo>
                    <a:pt x="54183" y="69762"/>
                  </a:lnTo>
                  <a:lnTo>
                    <a:pt x="51266" y="70166"/>
                  </a:lnTo>
                  <a:lnTo>
                    <a:pt x="51114" y="70229"/>
                  </a:lnTo>
                  <a:lnTo>
                    <a:pt x="48362" y="72287"/>
                  </a:lnTo>
                  <a:lnTo>
                    <a:pt x="48248" y="72452"/>
                  </a:lnTo>
                  <a:lnTo>
                    <a:pt x="47377" y="75381"/>
                  </a:lnTo>
                  <a:lnTo>
                    <a:pt x="47377" y="75507"/>
                  </a:lnTo>
                  <a:lnTo>
                    <a:pt x="47768" y="79093"/>
                  </a:lnTo>
                  <a:lnTo>
                    <a:pt x="47819" y="79245"/>
                  </a:lnTo>
                  <a:lnTo>
                    <a:pt x="49801" y="81934"/>
                  </a:lnTo>
                  <a:lnTo>
                    <a:pt x="50155" y="82048"/>
                  </a:lnTo>
                  <a:lnTo>
                    <a:pt x="52832" y="81101"/>
                  </a:lnTo>
                  <a:lnTo>
                    <a:pt x="52996" y="80962"/>
                  </a:lnTo>
                  <a:lnTo>
                    <a:pt x="54082" y="79144"/>
                  </a:lnTo>
                  <a:lnTo>
                    <a:pt x="56304" y="79144"/>
                  </a:lnTo>
                  <a:lnTo>
                    <a:pt x="56203" y="79876"/>
                  </a:lnTo>
                  <a:lnTo>
                    <a:pt x="55496" y="81240"/>
                  </a:lnTo>
                  <a:lnTo>
                    <a:pt x="54789" y="83210"/>
                  </a:lnTo>
                  <a:lnTo>
                    <a:pt x="55054" y="83639"/>
                  </a:lnTo>
                  <a:lnTo>
                    <a:pt x="57516" y="83930"/>
                  </a:lnTo>
                  <a:lnTo>
                    <a:pt x="59095" y="84460"/>
                  </a:lnTo>
                  <a:lnTo>
                    <a:pt x="58413" y="86202"/>
                  </a:lnTo>
                  <a:lnTo>
                    <a:pt x="58425" y="86455"/>
                  </a:lnTo>
                  <a:lnTo>
                    <a:pt x="59688" y="89056"/>
                  </a:lnTo>
                  <a:lnTo>
                    <a:pt x="59840" y="89195"/>
                  </a:lnTo>
                  <a:lnTo>
                    <a:pt x="61569" y="90066"/>
                  </a:lnTo>
                  <a:lnTo>
                    <a:pt x="61809" y="90079"/>
                  </a:lnTo>
                  <a:lnTo>
                    <a:pt x="63388" y="89586"/>
                  </a:lnTo>
                  <a:lnTo>
                    <a:pt x="64827" y="90735"/>
                  </a:lnTo>
                  <a:lnTo>
                    <a:pt x="65320" y="90597"/>
                  </a:lnTo>
                  <a:cubicBezTo>
                    <a:pt x="65345" y="90546"/>
                    <a:pt x="65749" y="89397"/>
                    <a:pt x="65863" y="88980"/>
                  </a:cubicBezTo>
                  <a:cubicBezTo>
                    <a:pt x="66166" y="88766"/>
                    <a:pt x="67656" y="88261"/>
                    <a:pt x="68944" y="87882"/>
                  </a:cubicBezTo>
                  <a:lnTo>
                    <a:pt x="71696" y="87806"/>
                  </a:lnTo>
                  <a:lnTo>
                    <a:pt x="74222" y="88437"/>
                  </a:lnTo>
                  <a:lnTo>
                    <a:pt x="76596" y="88665"/>
                  </a:lnTo>
                  <a:lnTo>
                    <a:pt x="78553" y="89788"/>
                  </a:lnTo>
                  <a:lnTo>
                    <a:pt x="80813" y="91973"/>
                  </a:lnTo>
                  <a:lnTo>
                    <a:pt x="81002" y="92061"/>
                  </a:lnTo>
                  <a:lnTo>
                    <a:pt x="83174" y="92289"/>
                  </a:lnTo>
                  <a:lnTo>
                    <a:pt x="86432" y="93362"/>
                  </a:lnTo>
                  <a:lnTo>
                    <a:pt x="87846" y="95370"/>
                  </a:lnTo>
                  <a:lnTo>
                    <a:pt x="89021" y="98097"/>
                  </a:lnTo>
                  <a:lnTo>
                    <a:pt x="89185" y="98274"/>
                  </a:lnTo>
                  <a:lnTo>
                    <a:pt x="91470" y="99221"/>
                  </a:lnTo>
                  <a:lnTo>
                    <a:pt x="93529" y="100016"/>
                  </a:lnTo>
                  <a:lnTo>
                    <a:pt x="95448" y="100345"/>
                  </a:lnTo>
                  <a:lnTo>
                    <a:pt x="98655" y="101595"/>
                  </a:lnTo>
                  <a:cubicBezTo>
                    <a:pt x="100625" y="102365"/>
                    <a:pt x="101092" y="102655"/>
                    <a:pt x="101193" y="102731"/>
                  </a:cubicBezTo>
                  <a:lnTo>
                    <a:pt x="101168" y="102782"/>
                  </a:lnTo>
                  <a:lnTo>
                    <a:pt x="102115" y="104524"/>
                  </a:lnTo>
                  <a:lnTo>
                    <a:pt x="101130" y="106305"/>
                  </a:lnTo>
                  <a:lnTo>
                    <a:pt x="99312" y="108590"/>
                  </a:lnTo>
                  <a:lnTo>
                    <a:pt x="99249" y="108716"/>
                  </a:lnTo>
                  <a:lnTo>
                    <a:pt x="98857" y="110673"/>
                  </a:lnTo>
                  <a:lnTo>
                    <a:pt x="97986" y="113855"/>
                  </a:lnTo>
                  <a:lnTo>
                    <a:pt x="97456" y="117492"/>
                  </a:lnTo>
                  <a:lnTo>
                    <a:pt x="96256" y="118199"/>
                  </a:lnTo>
                  <a:lnTo>
                    <a:pt x="93541" y="119639"/>
                  </a:lnTo>
                  <a:lnTo>
                    <a:pt x="91016" y="121369"/>
                  </a:lnTo>
                  <a:lnTo>
                    <a:pt x="90889" y="121583"/>
                  </a:lnTo>
                  <a:lnTo>
                    <a:pt x="90422" y="124260"/>
                  </a:lnTo>
                  <a:lnTo>
                    <a:pt x="89096" y="126192"/>
                  </a:lnTo>
                  <a:lnTo>
                    <a:pt x="87682" y="128604"/>
                  </a:lnTo>
                  <a:lnTo>
                    <a:pt x="86205" y="130031"/>
                  </a:lnTo>
                  <a:lnTo>
                    <a:pt x="83679" y="129589"/>
                  </a:lnTo>
                  <a:lnTo>
                    <a:pt x="83313" y="129930"/>
                  </a:lnTo>
                  <a:lnTo>
                    <a:pt x="83389" y="130889"/>
                  </a:lnTo>
                  <a:lnTo>
                    <a:pt x="83553" y="132114"/>
                  </a:lnTo>
                  <a:lnTo>
                    <a:pt x="83553" y="134008"/>
                  </a:lnTo>
                  <a:lnTo>
                    <a:pt x="81886" y="134412"/>
                  </a:lnTo>
                  <a:lnTo>
                    <a:pt x="79992" y="134968"/>
                  </a:lnTo>
                  <a:lnTo>
                    <a:pt x="79765" y="135271"/>
                  </a:lnTo>
                  <a:lnTo>
                    <a:pt x="79765" y="135801"/>
                  </a:lnTo>
                  <a:lnTo>
                    <a:pt x="79702" y="137039"/>
                  </a:lnTo>
                  <a:lnTo>
                    <a:pt x="78616" y="136912"/>
                  </a:lnTo>
                  <a:lnTo>
                    <a:pt x="78262" y="137215"/>
                  </a:lnTo>
                  <a:lnTo>
                    <a:pt x="78187" y="138314"/>
                  </a:lnTo>
                  <a:lnTo>
                    <a:pt x="78212" y="138465"/>
                  </a:lnTo>
                  <a:lnTo>
                    <a:pt x="78730" y="139640"/>
                  </a:lnTo>
                  <a:lnTo>
                    <a:pt x="78376" y="141622"/>
                  </a:lnTo>
                  <a:lnTo>
                    <a:pt x="77694" y="142102"/>
                  </a:lnTo>
                  <a:lnTo>
                    <a:pt x="77593" y="142216"/>
                  </a:lnTo>
                  <a:lnTo>
                    <a:pt x="76722" y="143882"/>
                  </a:lnTo>
                  <a:lnTo>
                    <a:pt x="76823" y="144274"/>
                  </a:lnTo>
                  <a:lnTo>
                    <a:pt x="78300" y="145335"/>
                  </a:lnTo>
                  <a:lnTo>
                    <a:pt x="78060" y="146105"/>
                  </a:lnTo>
                  <a:cubicBezTo>
                    <a:pt x="77997" y="146181"/>
                    <a:pt x="77757" y="146484"/>
                    <a:pt x="76924" y="147481"/>
                  </a:cubicBezTo>
                  <a:cubicBezTo>
                    <a:pt x="76444" y="148062"/>
                    <a:pt x="76255" y="148592"/>
                    <a:pt x="76381" y="149059"/>
                  </a:cubicBezTo>
                  <a:cubicBezTo>
                    <a:pt x="76469" y="149388"/>
                    <a:pt x="76697" y="149678"/>
                    <a:pt x="77000" y="149842"/>
                  </a:cubicBezTo>
                  <a:lnTo>
                    <a:pt x="78136" y="152646"/>
                  </a:lnTo>
                  <a:lnTo>
                    <a:pt x="78275" y="152810"/>
                  </a:lnTo>
                  <a:lnTo>
                    <a:pt x="81167" y="154363"/>
                  </a:lnTo>
                  <a:lnTo>
                    <a:pt x="80245" y="155449"/>
                  </a:lnTo>
                  <a:lnTo>
                    <a:pt x="77492" y="155449"/>
                  </a:lnTo>
                  <a:lnTo>
                    <a:pt x="75889" y="154401"/>
                  </a:lnTo>
                  <a:lnTo>
                    <a:pt x="73628" y="151130"/>
                  </a:lnTo>
                  <a:lnTo>
                    <a:pt x="72429" y="147443"/>
                  </a:lnTo>
                  <a:lnTo>
                    <a:pt x="72113" y="145625"/>
                  </a:lnTo>
                  <a:lnTo>
                    <a:pt x="70825" y="143605"/>
                  </a:lnTo>
                  <a:lnTo>
                    <a:pt x="72568" y="139577"/>
                  </a:lnTo>
                  <a:lnTo>
                    <a:pt x="72454" y="139198"/>
                  </a:lnTo>
                  <a:lnTo>
                    <a:pt x="71242" y="138327"/>
                  </a:lnTo>
                  <a:lnTo>
                    <a:pt x="71014" y="135523"/>
                  </a:lnTo>
                  <a:lnTo>
                    <a:pt x="71090" y="133112"/>
                  </a:lnTo>
                  <a:lnTo>
                    <a:pt x="71873" y="129993"/>
                  </a:lnTo>
                  <a:lnTo>
                    <a:pt x="71886" y="129892"/>
                  </a:lnTo>
                  <a:lnTo>
                    <a:pt x="71722" y="127884"/>
                  </a:lnTo>
                  <a:lnTo>
                    <a:pt x="71962" y="123907"/>
                  </a:lnTo>
                  <a:lnTo>
                    <a:pt x="71722" y="120030"/>
                  </a:lnTo>
                  <a:lnTo>
                    <a:pt x="71242" y="115295"/>
                  </a:lnTo>
                  <a:lnTo>
                    <a:pt x="71191" y="115131"/>
                  </a:lnTo>
                  <a:lnTo>
                    <a:pt x="69929" y="113401"/>
                  </a:lnTo>
                  <a:lnTo>
                    <a:pt x="67921" y="112252"/>
                  </a:lnTo>
                  <a:lnTo>
                    <a:pt x="65837" y="109007"/>
                  </a:lnTo>
                  <a:lnTo>
                    <a:pt x="63678" y="105724"/>
                  </a:lnTo>
                  <a:lnTo>
                    <a:pt x="61367" y="103274"/>
                  </a:lnTo>
                  <a:lnTo>
                    <a:pt x="61772" y="102277"/>
                  </a:lnTo>
                  <a:lnTo>
                    <a:pt x="62024" y="100029"/>
                  </a:lnTo>
                  <a:lnTo>
                    <a:pt x="62782" y="97832"/>
                  </a:lnTo>
                  <a:lnTo>
                    <a:pt x="64246" y="96051"/>
                  </a:lnTo>
                  <a:lnTo>
                    <a:pt x="64322" y="95887"/>
                  </a:lnTo>
                  <a:lnTo>
                    <a:pt x="64638" y="92415"/>
                  </a:lnTo>
                  <a:lnTo>
                    <a:pt x="64562" y="92175"/>
                  </a:lnTo>
                  <a:lnTo>
                    <a:pt x="62971" y="90369"/>
                  </a:lnTo>
                  <a:lnTo>
                    <a:pt x="62529" y="90344"/>
                  </a:lnTo>
                  <a:lnTo>
                    <a:pt x="61431" y="91304"/>
                  </a:lnTo>
                  <a:lnTo>
                    <a:pt x="59145" y="90091"/>
                  </a:lnTo>
                  <a:lnTo>
                    <a:pt x="55799" y="86341"/>
                  </a:lnTo>
                  <a:lnTo>
                    <a:pt x="55622" y="86253"/>
                  </a:lnTo>
                  <a:lnTo>
                    <a:pt x="52781" y="85634"/>
                  </a:lnTo>
                  <a:lnTo>
                    <a:pt x="50243" y="83626"/>
                  </a:lnTo>
                  <a:lnTo>
                    <a:pt x="49877" y="83614"/>
                  </a:lnTo>
                  <a:lnTo>
                    <a:pt x="49157" y="84068"/>
                  </a:lnTo>
                  <a:lnTo>
                    <a:pt x="46430" y="82629"/>
                  </a:lnTo>
                  <a:lnTo>
                    <a:pt x="42566" y="81467"/>
                  </a:lnTo>
                  <a:lnTo>
                    <a:pt x="41051" y="79801"/>
                  </a:lnTo>
                  <a:lnTo>
                    <a:pt x="40899" y="77629"/>
                  </a:lnTo>
                  <a:lnTo>
                    <a:pt x="40861" y="77490"/>
                  </a:lnTo>
                  <a:lnTo>
                    <a:pt x="38803" y="73942"/>
                  </a:lnTo>
                  <a:lnTo>
                    <a:pt x="36606" y="71858"/>
                  </a:lnTo>
                  <a:lnTo>
                    <a:pt x="35760" y="68739"/>
                  </a:lnTo>
                  <a:lnTo>
                    <a:pt x="34282" y="66959"/>
                  </a:lnTo>
                  <a:lnTo>
                    <a:pt x="33727" y="67199"/>
                  </a:lnTo>
                  <a:lnTo>
                    <a:pt x="34358" y="71694"/>
                  </a:lnTo>
                  <a:lnTo>
                    <a:pt x="34421" y="71858"/>
                  </a:lnTo>
                  <a:lnTo>
                    <a:pt x="35873" y="73689"/>
                  </a:lnTo>
                  <a:lnTo>
                    <a:pt x="36240" y="75722"/>
                  </a:lnTo>
                  <a:lnTo>
                    <a:pt x="36240" y="75722"/>
                  </a:lnTo>
                  <a:lnTo>
                    <a:pt x="34484" y="73866"/>
                  </a:lnTo>
                  <a:lnTo>
                    <a:pt x="33070" y="68878"/>
                  </a:lnTo>
                  <a:lnTo>
                    <a:pt x="31808" y="65406"/>
                  </a:lnTo>
                  <a:lnTo>
                    <a:pt x="31694" y="65242"/>
                  </a:lnTo>
                  <a:lnTo>
                    <a:pt x="30014" y="64093"/>
                  </a:lnTo>
                  <a:lnTo>
                    <a:pt x="28360" y="61454"/>
                  </a:lnTo>
                  <a:lnTo>
                    <a:pt x="28045" y="57097"/>
                  </a:lnTo>
                  <a:lnTo>
                    <a:pt x="28512" y="52817"/>
                  </a:lnTo>
                  <a:lnTo>
                    <a:pt x="29749" y="50354"/>
                  </a:lnTo>
                  <a:lnTo>
                    <a:pt x="30014" y="47627"/>
                  </a:lnTo>
                  <a:lnTo>
                    <a:pt x="29989" y="47475"/>
                  </a:lnTo>
                  <a:lnTo>
                    <a:pt x="28310" y="43776"/>
                  </a:lnTo>
                  <a:lnTo>
                    <a:pt x="28449" y="42841"/>
                  </a:lnTo>
                  <a:lnTo>
                    <a:pt x="30419" y="44079"/>
                  </a:lnTo>
                  <a:lnTo>
                    <a:pt x="30873" y="43700"/>
                  </a:lnTo>
                  <a:lnTo>
                    <a:pt x="29623" y="40733"/>
                  </a:lnTo>
                  <a:lnTo>
                    <a:pt x="28916" y="36364"/>
                  </a:lnTo>
                  <a:lnTo>
                    <a:pt x="28411" y="36174"/>
                  </a:lnTo>
                  <a:lnTo>
                    <a:pt x="27300" y="37109"/>
                  </a:lnTo>
                  <a:lnTo>
                    <a:pt x="27211" y="37260"/>
                  </a:lnTo>
                  <a:lnTo>
                    <a:pt x="26517" y="39432"/>
                  </a:lnTo>
                  <a:lnTo>
                    <a:pt x="26100" y="38435"/>
                  </a:lnTo>
                  <a:lnTo>
                    <a:pt x="26630" y="36477"/>
                  </a:lnTo>
                  <a:lnTo>
                    <a:pt x="27262" y="33472"/>
                  </a:lnTo>
                  <a:lnTo>
                    <a:pt x="27262" y="33358"/>
                  </a:lnTo>
                  <a:lnTo>
                    <a:pt x="26555" y="29330"/>
                  </a:lnTo>
                  <a:lnTo>
                    <a:pt x="25027" y="26477"/>
                  </a:lnTo>
                  <a:lnTo>
                    <a:pt x="24901" y="26363"/>
                  </a:lnTo>
                  <a:cubicBezTo>
                    <a:pt x="21319" y="24236"/>
                    <a:pt x="20275" y="23768"/>
                    <a:pt x="19914" y="23768"/>
                  </a:cubicBezTo>
                  <a:cubicBezTo>
                    <a:pt x="19779" y="23768"/>
                    <a:pt x="19739" y="23832"/>
                    <a:pt x="19698" y="23901"/>
                  </a:cubicBezTo>
                  <a:cubicBezTo>
                    <a:pt x="19521" y="24040"/>
                    <a:pt x="18322" y="24444"/>
                    <a:pt x="17337" y="24747"/>
                  </a:cubicBezTo>
                  <a:lnTo>
                    <a:pt x="16112" y="24999"/>
                  </a:lnTo>
                  <a:lnTo>
                    <a:pt x="17299" y="22840"/>
                  </a:lnTo>
                  <a:lnTo>
                    <a:pt x="16832" y="22436"/>
                  </a:lnTo>
                  <a:lnTo>
                    <a:pt x="14370" y="24191"/>
                  </a:lnTo>
                  <a:lnTo>
                    <a:pt x="12362" y="25959"/>
                  </a:lnTo>
                  <a:lnTo>
                    <a:pt x="10127" y="28573"/>
                  </a:lnTo>
                  <a:lnTo>
                    <a:pt x="4394" y="30896"/>
                  </a:lnTo>
                  <a:lnTo>
                    <a:pt x="2134" y="31262"/>
                  </a:lnTo>
                  <a:lnTo>
                    <a:pt x="3132" y="30770"/>
                  </a:lnTo>
                  <a:cubicBezTo>
                    <a:pt x="8687" y="27702"/>
                    <a:pt x="8763" y="27399"/>
                    <a:pt x="8801" y="27247"/>
                  </a:cubicBezTo>
                  <a:cubicBezTo>
                    <a:pt x="8852" y="27058"/>
                    <a:pt x="9432" y="26224"/>
                    <a:pt x="9937" y="25555"/>
                  </a:cubicBezTo>
                  <a:lnTo>
                    <a:pt x="9887" y="25126"/>
                  </a:lnTo>
                  <a:lnTo>
                    <a:pt x="8018" y="23573"/>
                  </a:lnTo>
                  <a:lnTo>
                    <a:pt x="6882" y="22373"/>
                  </a:lnTo>
                  <a:lnTo>
                    <a:pt x="6389" y="20454"/>
                  </a:lnTo>
                  <a:lnTo>
                    <a:pt x="7702" y="18396"/>
                  </a:lnTo>
                  <a:lnTo>
                    <a:pt x="9584" y="16034"/>
                  </a:lnTo>
                  <a:lnTo>
                    <a:pt x="12425" y="15466"/>
                  </a:lnTo>
                  <a:lnTo>
                    <a:pt x="12602" y="15365"/>
                  </a:lnTo>
                  <a:lnTo>
                    <a:pt x="14256" y="13332"/>
                  </a:lnTo>
                  <a:lnTo>
                    <a:pt x="13991" y="12814"/>
                  </a:lnTo>
                  <a:lnTo>
                    <a:pt x="12059" y="12979"/>
                  </a:lnTo>
                  <a:lnTo>
                    <a:pt x="9761" y="12625"/>
                  </a:lnTo>
                  <a:lnTo>
                    <a:pt x="9761" y="11943"/>
                  </a:lnTo>
                  <a:lnTo>
                    <a:pt x="10405" y="10579"/>
                  </a:lnTo>
                  <a:lnTo>
                    <a:pt x="12753" y="9531"/>
                  </a:lnTo>
                  <a:lnTo>
                    <a:pt x="13347" y="9999"/>
                  </a:lnTo>
                  <a:lnTo>
                    <a:pt x="15582" y="10655"/>
                  </a:lnTo>
                  <a:lnTo>
                    <a:pt x="15986" y="10302"/>
                  </a:lnTo>
                  <a:lnTo>
                    <a:pt x="15733" y="8572"/>
                  </a:lnTo>
                  <a:lnTo>
                    <a:pt x="14799" y="5301"/>
                  </a:lnTo>
                  <a:lnTo>
                    <a:pt x="14799" y="4582"/>
                  </a:lnTo>
                  <a:lnTo>
                    <a:pt x="16996" y="3268"/>
                  </a:lnTo>
                  <a:cubicBezTo>
                    <a:pt x="17249" y="3167"/>
                    <a:pt x="17943" y="2814"/>
                    <a:pt x="20178" y="1387"/>
                  </a:cubicBezTo>
                  <a:cubicBezTo>
                    <a:pt x="21117" y="797"/>
                    <a:pt x="21746" y="618"/>
                    <a:pt x="22159" y="618"/>
                  </a:cubicBezTo>
                  <a:close/>
                  <a:moveTo>
                    <a:pt x="22164" y="0"/>
                  </a:moveTo>
                  <a:cubicBezTo>
                    <a:pt x="21532" y="0"/>
                    <a:pt x="20754" y="291"/>
                    <a:pt x="19837" y="869"/>
                  </a:cubicBezTo>
                  <a:cubicBezTo>
                    <a:pt x="17274" y="2498"/>
                    <a:pt x="16819" y="2675"/>
                    <a:pt x="16781" y="2688"/>
                  </a:cubicBezTo>
                  <a:lnTo>
                    <a:pt x="14332" y="4127"/>
                  </a:lnTo>
                  <a:lnTo>
                    <a:pt x="14180" y="4392"/>
                  </a:lnTo>
                  <a:lnTo>
                    <a:pt x="14180" y="5339"/>
                  </a:lnTo>
                  <a:lnTo>
                    <a:pt x="15127" y="8698"/>
                  </a:lnTo>
                  <a:lnTo>
                    <a:pt x="15291" y="9923"/>
                  </a:lnTo>
                  <a:lnTo>
                    <a:pt x="13688" y="9468"/>
                  </a:lnTo>
                  <a:lnTo>
                    <a:pt x="12993" y="8925"/>
                  </a:lnTo>
                  <a:lnTo>
                    <a:pt x="12665" y="8875"/>
                  </a:lnTo>
                  <a:lnTo>
                    <a:pt x="10051" y="10062"/>
                  </a:lnTo>
                  <a:lnTo>
                    <a:pt x="9887" y="10213"/>
                  </a:lnTo>
                  <a:lnTo>
                    <a:pt x="9155" y="11754"/>
                  </a:lnTo>
                  <a:lnTo>
                    <a:pt x="9129" y="12915"/>
                  </a:lnTo>
                  <a:lnTo>
                    <a:pt x="9395" y="13231"/>
                  </a:lnTo>
                  <a:lnTo>
                    <a:pt x="11983" y="13623"/>
                  </a:lnTo>
                  <a:lnTo>
                    <a:pt x="12059" y="13623"/>
                  </a:lnTo>
                  <a:lnTo>
                    <a:pt x="13284" y="13521"/>
                  </a:lnTo>
                  <a:lnTo>
                    <a:pt x="12185" y="14873"/>
                  </a:lnTo>
                  <a:lnTo>
                    <a:pt x="9344" y="15441"/>
                  </a:lnTo>
                  <a:lnTo>
                    <a:pt x="9155" y="15554"/>
                  </a:lnTo>
                  <a:lnTo>
                    <a:pt x="7185" y="18029"/>
                  </a:lnTo>
                  <a:lnTo>
                    <a:pt x="5771" y="20239"/>
                  </a:lnTo>
                  <a:lnTo>
                    <a:pt x="5733" y="20479"/>
                  </a:lnTo>
                  <a:lnTo>
                    <a:pt x="6288" y="22613"/>
                  </a:lnTo>
                  <a:lnTo>
                    <a:pt x="6364" y="22752"/>
                  </a:lnTo>
                  <a:lnTo>
                    <a:pt x="7576" y="24040"/>
                  </a:lnTo>
                  <a:lnTo>
                    <a:pt x="9243" y="25416"/>
                  </a:lnTo>
                  <a:cubicBezTo>
                    <a:pt x="8877" y="25909"/>
                    <a:pt x="8334" y="26679"/>
                    <a:pt x="8208" y="27032"/>
                  </a:cubicBezTo>
                  <a:cubicBezTo>
                    <a:pt x="7841" y="27386"/>
                    <a:pt x="4874" y="29091"/>
                    <a:pt x="2841" y="30214"/>
                  </a:cubicBezTo>
                  <a:lnTo>
                    <a:pt x="0" y="31629"/>
                  </a:lnTo>
                  <a:lnTo>
                    <a:pt x="189" y="32222"/>
                  </a:lnTo>
                  <a:lnTo>
                    <a:pt x="4533" y="31515"/>
                  </a:lnTo>
                  <a:lnTo>
                    <a:pt x="10430" y="29128"/>
                  </a:lnTo>
                  <a:lnTo>
                    <a:pt x="10556" y="29040"/>
                  </a:lnTo>
                  <a:lnTo>
                    <a:pt x="12804" y="26388"/>
                  </a:lnTo>
                  <a:lnTo>
                    <a:pt x="14748" y="24684"/>
                  </a:lnTo>
                  <a:lnTo>
                    <a:pt x="16087" y="23737"/>
                  </a:lnTo>
                  <a:lnTo>
                    <a:pt x="15241" y="25302"/>
                  </a:lnTo>
                  <a:lnTo>
                    <a:pt x="15582" y="25757"/>
                  </a:lnTo>
                  <a:lnTo>
                    <a:pt x="17488" y="25366"/>
                  </a:lnTo>
                  <a:cubicBezTo>
                    <a:pt x="19180" y="24861"/>
                    <a:pt x="19787" y="24595"/>
                    <a:pt x="20026" y="24431"/>
                  </a:cubicBezTo>
                  <a:cubicBezTo>
                    <a:pt x="20544" y="24595"/>
                    <a:pt x="22628" y="25757"/>
                    <a:pt x="24496" y="26868"/>
                  </a:cubicBezTo>
                  <a:lnTo>
                    <a:pt x="25936" y="29507"/>
                  </a:lnTo>
                  <a:lnTo>
                    <a:pt x="26618" y="33409"/>
                  </a:lnTo>
                  <a:lnTo>
                    <a:pt x="26012" y="36338"/>
                  </a:lnTo>
                  <a:lnTo>
                    <a:pt x="25456" y="38384"/>
                  </a:lnTo>
                  <a:lnTo>
                    <a:pt x="25469" y="38586"/>
                  </a:lnTo>
                  <a:lnTo>
                    <a:pt x="26264" y="40480"/>
                  </a:lnTo>
                  <a:lnTo>
                    <a:pt x="26858" y="40455"/>
                  </a:lnTo>
                  <a:lnTo>
                    <a:pt x="27767" y="37538"/>
                  </a:lnTo>
                  <a:lnTo>
                    <a:pt x="28373" y="37033"/>
                  </a:lnTo>
                  <a:lnTo>
                    <a:pt x="29004" y="40884"/>
                  </a:lnTo>
                  <a:lnTo>
                    <a:pt x="29888" y="43018"/>
                  </a:lnTo>
                  <a:lnTo>
                    <a:pt x="28360" y="42058"/>
                  </a:lnTo>
                  <a:lnTo>
                    <a:pt x="27893" y="42273"/>
                  </a:lnTo>
                  <a:lnTo>
                    <a:pt x="27653" y="43763"/>
                  </a:lnTo>
                  <a:lnTo>
                    <a:pt x="27678" y="43953"/>
                  </a:lnTo>
                  <a:lnTo>
                    <a:pt x="29383" y="47652"/>
                  </a:lnTo>
                  <a:lnTo>
                    <a:pt x="29156" y="50114"/>
                  </a:lnTo>
                  <a:lnTo>
                    <a:pt x="27918" y="52589"/>
                  </a:lnTo>
                  <a:lnTo>
                    <a:pt x="27413" y="57085"/>
                  </a:lnTo>
                  <a:lnTo>
                    <a:pt x="27729" y="61580"/>
                  </a:lnTo>
                  <a:lnTo>
                    <a:pt x="27779" y="61719"/>
                  </a:lnTo>
                  <a:lnTo>
                    <a:pt x="29522" y="64484"/>
                  </a:lnTo>
                  <a:lnTo>
                    <a:pt x="31252" y="65696"/>
                  </a:lnTo>
                  <a:lnTo>
                    <a:pt x="32464" y="69030"/>
                  </a:lnTo>
                  <a:lnTo>
                    <a:pt x="33891" y="74080"/>
                  </a:lnTo>
                  <a:lnTo>
                    <a:pt x="33967" y="74219"/>
                  </a:lnTo>
                  <a:lnTo>
                    <a:pt x="36505" y="76896"/>
                  </a:lnTo>
                  <a:lnTo>
                    <a:pt x="37048" y="76631"/>
                  </a:lnTo>
                  <a:lnTo>
                    <a:pt x="36467" y="73474"/>
                  </a:lnTo>
                  <a:lnTo>
                    <a:pt x="36404" y="73335"/>
                  </a:lnTo>
                  <a:lnTo>
                    <a:pt x="34964" y="71505"/>
                  </a:lnTo>
                  <a:lnTo>
                    <a:pt x="34484" y="68171"/>
                  </a:lnTo>
                  <a:lnTo>
                    <a:pt x="34484" y="68171"/>
                  </a:lnTo>
                  <a:lnTo>
                    <a:pt x="35166" y="68954"/>
                  </a:lnTo>
                  <a:lnTo>
                    <a:pt x="36012" y="72098"/>
                  </a:lnTo>
                  <a:lnTo>
                    <a:pt x="36101" y="72237"/>
                  </a:lnTo>
                  <a:lnTo>
                    <a:pt x="38273" y="74295"/>
                  </a:lnTo>
                  <a:lnTo>
                    <a:pt x="40268" y="77730"/>
                  </a:lnTo>
                  <a:lnTo>
                    <a:pt x="40419" y="79939"/>
                  </a:lnTo>
                  <a:lnTo>
                    <a:pt x="40508" y="80141"/>
                  </a:lnTo>
                  <a:lnTo>
                    <a:pt x="42162" y="81947"/>
                  </a:lnTo>
                  <a:lnTo>
                    <a:pt x="42301" y="82035"/>
                  </a:lnTo>
                  <a:lnTo>
                    <a:pt x="46202" y="83197"/>
                  </a:lnTo>
                  <a:lnTo>
                    <a:pt x="49043" y="84700"/>
                  </a:lnTo>
                  <a:lnTo>
                    <a:pt x="49359" y="84687"/>
                  </a:lnTo>
                  <a:lnTo>
                    <a:pt x="50028" y="84245"/>
                  </a:lnTo>
                  <a:lnTo>
                    <a:pt x="52453" y="86165"/>
                  </a:lnTo>
                  <a:lnTo>
                    <a:pt x="52592" y="86228"/>
                  </a:lnTo>
                  <a:lnTo>
                    <a:pt x="55407" y="86834"/>
                  </a:lnTo>
                  <a:lnTo>
                    <a:pt x="58716" y="90546"/>
                  </a:lnTo>
                  <a:lnTo>
                    <a:pt x="61330" y="91960"/>
                  </a:lnTo>
                  <a:lnTo>
                    <a:pt x="61683" y="91910"/>
                  </a:lnTo>
                  <a:lnTo>
                    <a:pt x="62706" y="91013"/>
                  </a:lnTo>
                  <a:lnTo>
                    <a:pt x="63994" y="92491"/>
                  </a:lnTo>
                  <a:lnTo>
                    <a:pt x="63691" y="95723"/>
                  </a:lnTo>
                  <a:lnTo>
                    <a:pt x="62251" y="97466"/>
                  </a:lnTo>
                  <a:lnTo>
                    <a:pt x="61405" y="99840"/>
                  </a:lnTo>
                  <a:lnTo>
                    <a:pt x="61165" y="102074"/>
                  </a:lnTo>
                  <a:lnTo>
                    <a:pt x="60711" y="103224"/>
                  </a:lnTo>
                  <a:lnTo>
                    <a:pt x="60774" y="103552"/>
                  </a:lnTo>
                  <a:lnTo>
                    <a:pt x="63186" y="106115"/>
                  </a:lnTo>
                  <a:lnTo>
                    <a:pt x="65320" y="109335"/>
                  </a:lnTo>
                  <a:lnTo>
                    <a:pt x="67441" y="112656"/>
                  </a:lnTo>
                  <a:lnTo>
                    <a:pt x="67555" y="112757"/>
                  </a:lnTo>
                  <a:lnTo>
                    <a:pt x="69461" y="113818"/>
                  </a:lnTo>
                  <a:lnTo>
                    <a:pt x="70623" y="115421"/>
                  </a:lnTo>
                  <a:lnTo>
                    <a:pt x="71090" y="120055"/>
                  </a:lnTo>
                  <a:lnTo>
                    <a:pt x="71330" y="123881"/>
                  </a:lnTo>
                  <a:lnTo>
                    <a:pt x="71090" y="127871"/>
                  </a:lnTo>
                  <a:lnTo>
                    <a:pt x="71254" y="129866"/>
                  </a:lnTo>
                  <a:lnTo>
                    <a:pt x="70472" y="132973"/>
                  </a:lnTo>
                  <a:lnTo>
                    <a:pt x="70383" y="135511"/>
                  </a:lnTo>
                  <a:lnTo>
                    <a:pt x="70623" y="138516"/>
                  </a:lnTo>
                  <a:lnTo>
                    <a:pt x="70749" y="138743"/>
                  </a:lnTo>
                  <a:lnTo>
                    <a:pt x="71886" y="139539"/>
                  </a:lnTo>
                  <a:lnTo>
                    <a:pt x="70168" y="143491"/>
                  </a:lnTo>
                  <a:lnTo>
                    <a:pt x="70194" y="143794"/>
                  </a:lnTo>
                  <a:lnTo>
                    <a:pt x="71507" y="145789"/>
                  </a:lnTo>
                  <a:lnTo>
                    <a:pt x="71823" y="147582"/>
                  </a:lnTo>
                  <a:lnTo>
                    <a:pt x="73035" y="151370"/>
                  </a:lnTo>
                  <a:lnTo>
                    <a:pt x="75409" y="154805"/>
                  </a:lnTo>
                  <a:lnTo>
                    <a:pt x="77227" y="156030"/>
                  </a:lnTo>
                  <a:lnTo>
                    <a:pt x="77391" y="156080"/>
                  </a:lnTo>
                  <a:lnTo>
                    <a:pt x="80396" y="156080"/>
                  </a:lnTo>
                  <a:lnTo>
                    <a:pt x="80624" y="155966"/>
                  </a:lnTo>
                  <a:lnTo>
                    <a:pt x="81886" y="154476"/>
                  </a:lnTo>
                  <a:lnTo>
                    <a:pt x="81798" y="153984"/>
                  </a:lnTo>
                  <a:lnTo>
                    <a:pt x="78666" y="152305"/>
                  </a:lnTo>
                  <a:lnTo>
                    <a:pt x="77530" y="149501"/>
                  </a:lnTo>
                  <a:lnTo>
                    <a:pt x="77353" y="149325"/>
                  </a:lnTo>
                  <a:cubicBezTo>
                    <a:pt x="77176" y="149249"/>
                    <a:pt x="77038" y="149097"/>
                    <a:pt x="76974" y="148908"/>
                  </a:cubicBezTo>
                  <a:cubicBezTo>
                    <a:pt x="76911" y="148643"/>
                    <a:pt x="77063" y="148289"/>
                    <a:pt x="77391" y="147885"/>
                  </a:cubicBezTo>
                  <a:cubicBezTo>
                    <a:pt x="78363" y="146723"/>
                    <a:pt x="78591" y="146458"/>
                    <a:pt x="78641" y="146332"/>
                  </a:cubicBezTo>
                  <a:lnTo>
                    <a:pt x="78957" y="145309"/>
                  </a:lnTo>
                  <a:lnTo>
                    <a:pt x="78831" y="144956"/>
                  </a:lnTo>
                  <a:lnTo>
                    <a:pt x="77404" y="143933"/>
                  </a:lnTo>
                  <a:lnTo>
                    <a:pt x="78111" y="142582"/>
                  </a:lnTo>
                  <a:lnTo>
                    <a:pt x="78831" y="142077"/>
                  </a:lnTo>
                  <a:lnTo>
                    <a:pt x="78957" y="141862"/>
                  </a:lnTo>
                  <a:lnTo>
                    <a:pt x="79361" y="139652"/>
                  </a:lnTo>
                  <a:lnTo>
                    <a:pt x="79336" y="139476"/>
                  </a:lnTo>
                  <a:lnTo>
                    <a:pt x="78818" y="138289"/>
                  </a:lnTo>
                  <a:lnTo>
                    <a:pt x="78869" y="137582"/>
                  </a:lnTo>
                  <a:lnTo>
                    <a:pt x="79954" y="137708"/>
                  </a:lnTo>
                  <a:lnTo>
                    <a:pt x="80308" y="137417"/>
                  </a:lnTo>
                  <a:lnTo>
                    <a:pt x="80384" y="135814"/>
                  </a:lnTo>
                  <a:lnTo>
                    <a:pt x="80384" y="135498"/>
                  </a:lnTo>
                  <a:lnTo>
                    <a:pt x="82038" y="135018"/>
                  </a:lnTo>
                  <a:lnTo>
                    <a:pt x="83932" y="134551"/>
                  </a:lnTo>
                  <a:lnTo>
                    <a:pt x="84172" y="134235"/>
                  </a:lnTo>
                  <a:lnTo>
                    <a:pt x="84172" y="132076"/>
                  </a:lnTo>
                  <a:lnTo>
                    <a:pt x="84020" y="130826"/>
                  </a:lnTo>
                  <a:lnTo>
                    <a:pt x="83970" y="130283"/>
                  </a:lnTo>
                  <a:lnTo>
                    <a:pt x="86243" y="130675"/>
                  </a:lnTo>
                  <a:lnTo>
                    <a:pt x="86521" y="130586"/>
                  </a:lnTo>
                  <a:lnTo>
                    <a:pt x="88137" y="129008"/>
                  </a:lnTo>
                  <a:lnTo>
                    <a:pt x="89614" y="126520"/>
                  </a:lnTo>
                  <a:lnTo>
                    <a:pt x="90965" y="124551"/>
                  </a:lnTo>
                  <a:lnTo>
                    <a:pt x="91470" y="121798"/>
                  </a:lnTo>
                  <a:lnTo>
                    <a:pt x="93857" y="120156"/>
                  </a:lnTo>
                  <a:lnTo>
                    <a:pt x="96546" y="118742"/>
                  </a:lnTo>
                  <a:lnTo>
                    <a:pt x="97897" y="117947"/>
                  </a:lnTo>
                  <a:lnTo>
                    <a:pt x="98049" y="117719"/>
                  </a:lnTo>
                  <a:lnTo>
                    <a:pt x="98592" y="113982"/>
                  </a:lnTo>
                  <a:lnTo>
                    <a:pt x="99463" y="110800"/>
                  </a:lnTo>
                  <a:lnTo>
                    <a:pt x="99842" y="108906"/>
                  </a:lnTo>
                  <a:lnTo>
                    <a:pt x="101648" y="106645"/>
                  </a:lnTo>
                  <a:lnTo>
                    <a:pt x="102746" y="104676"/>
                  </a:lnTo>
                  <a:lnTo>
                    <a:pt x="102746" y="104373"/>
                  </a:lnTo>
                  <a:lnTo>
                    <a:pt x="101799" y="102617"/>
                  </a:lnTo>
                  <a:cubicBezTo>
                    <a:pt x="101824" y="102352"/>
                    <a:pt x="101774" y="102125"/>
                    <a:pt x="98882" y="100989"/>
                  </a:cubicBezTo>
                  <a:lnTo>
                    <a:pt x="95650" y="99726"/>
                  </a:lnTo>
                  <a:lnTo>
                    <a:pt x="93718" y="99410"/>
                  </a:lnTo>
                  <a:lnTo>
                    <a:pt x="91710" y="98627"/>
                  </a:lnTo>
                  <a:lnTo>
                    <a:pt x="89551" y="97731"/>
                  </a:lnTo>
                  <a:lnTo>
                    <a:pt x="88415" y="95092"/>
                  </a:lnTo>
                  <a:lnTo>
                    <a:pt x="86887" y="92907"/>
                  </a:lnTo>
                  <a:lnTo>
                    <a:pt x="86735" y="92794"/>
                  </a:lnTo>
                  <a:lnTo>
                    <a:pt x="83338" y="91682"/>
                  </a:lnTo>
                  <a:lnTo>
                    <a:pt x="81179" y="91455"/>
                  </a:lnTo>
                  <a:lnTo>
                    <a:pt x="78970" y="89321"/>
                  </a:lnTo>
                  <a:lnTo>
                    <a:pt x="76861" y="88084"/>
                  </a:lnTo>
                  <a:lnTo>
                    <a:pt x="74335" y="87819"/>
                  </a:lnTo>
                  <a:lnTo>
                    <a:pt x="71810" y="87187"/>
                  </a:lnTo>
                  <a:lnTo>
                    <a:pt x="71722" y="87175"/>
                  </a:lnTo>
                  <a:lnTo>
                    <a:pt x="68881" y="87263"/>
                  </a:lnTo>
                  <a:lnTo>
                    <a:pt x="68792" y="87276"/>
                  </a:lnTo>
                  <a:cubicBezTo>
                    <a:pt x="65395" y="88273"/>
                    <a:pt x="65320" y="88576"/>
                    <a:pt x="65269" y="88753"/>
                  </a:cubicBezTo>
                  <a:cubicBezTo>
                    <a:pt x="65219" y="88942"/>
                    <a:pt x="65029" y="89523"/>
                    <a:pt x="64878" y="89965"/>
                  </a:cubicBezTo>
                  <a:lnTo>
                    <a:pt x="63640" y="88993"/>
                  </a:lnTo>
                  <a:lnTo>
                    <a:pt x="63350" y="88930"/>
                  </a:lnTo>
                  <a:lnTo>
                    <a:pt x="61734" y="89448"/>
                  </a:lnTo>
                  <a:lnTo>
                    <a:pt x="60218" y="88690"/>
                  </a:lnTo>
                  <a:lnTo>
                    <a:pt x="59057" y="86303"/>
                  </a:lnTo>
                  <a:lnTo>
                    <a:pt x="59802" y="84384"/>
                  </a:lnTo>
                  <a:lnTo>
                    <a:pt x="59600" y="83967"/>
                  </a:lnTo>
                  <a:lnTo>
                    <a:pt x="57655" y="83311"/>
                  </a:lnTo>
                  <a:lnTo>
                    <a:pt x="55521" y="83046"/>
                  </a:lnTo>
                  <a:lnTo>
                    <a:pt x="56077" y="81480"/>
                  </a:lnTo>
                  <a:lnTo>
                    <a:pt x="56796" y="80104"/>
                  </a:lnTo>
                  <a:lnTo>
                    <a:pt x="56986" y="78853"/>
                  </a:lnTo>
                  <a:lnTo>
                    <a:pt x="56670" y="78500"/>
                  </a:lnTo>
                  <a:lnTo>
                    <a:pt x="53905" y="78500"/>
                  </a:lnTo>
                  <a:lnTo>
                    <a:pt x="53640" y="78651"/>
                  </a:lnTo>
                  <a:lnTo>
                    <a:pt x="52516" y="80533"/>
                  </a:lnTo>
                  <a:lnTo>
                    <a:pt x="50155" y="81366"/>
                  </a:lnTo>
                  <a:lnTo>
                    <a:pt x="48374" y="78942"/>
                  </a:lnTo>
                  <a:lnTo>
                    <a:pt x="47995" y="75495"/>
                  </a:lnTo>
                  <a:lnTo>
                    <a:pt x="48816" y="72717"/>
                  </a:lnTo>
                  <a:lnTo>
                    <a:pt x="51443" y="70772"/>
                  </a:lnTo>
                  <a:lnTo>
                    <a:pt x="54132" y="70393"/>
                  </a:lnTo>
                  <a:lnTo>
                    <a:pt x="55370" y="71416"/>
                  </a:lnTo>
                  <a:lnTo>
                    <a:pt x="55849" y="71315"/>
                  </a:lnTo>
                  <a:lnTo>
                    <a:pt x="56392" y="70305"/>
                  </a:lnTo>
                  <a:lnTo>
                    <a:pt x="58286" y="70305"/>
                  </a:lnTo>
                  <a:lnTo>
                    <a:pt x="60799" y="71088"/>
                  </a:lnTo>
                  <a:lnTo>
                    <a:pt x="61014" y="72856"/>
                  </a:lnTo>
                  <a:lnTo>
                    <a:pt x="61064" y="72995"/>
                  </a:lnTo>
                  <a:lnTo>
                    <a:pt x="62403" y="75040"/>
                  </a:lnTo>
                  <a:lnTo>
                    <a:pt x="62971" y="74926"/>
                  </a:lnTo>
                  <a:lnTo>
                    <a:pt x="63363" y="72843"/>
                  </a:lnTo>
                  <a:lnTo>
                    <a:pt x="63363" y="72767"/>
                  </a:lnTo>
                  <a:lnTo>
                    <a:pt x="63211" y="69131"/>
                  </a:lnTo>
                  <a:lnTo>
                    <a:pt x="64158" y="67376"/>
                  </a:lnTo>
                  <a:lnTo>
                    <a:pt x="67087" y="65355"/>
                  </a:lnTo>
                  <a:lnTo>
                    <a:pt x="68704" y="62691"/>
                  </a:lnTo>
                  <a:lnTo>
                    <a:pt x="69461" y="60721"/>
                  </a:lnTo>
                  <a:lnTo>
                    <a:pt x="71924" y="58322"/>
                  </a:lnTo>
                  <a:lnTo>
                    <a:pt x="73452" y="58322"/>
                  </a:lnTo>
                  <a:lnTo>
                    <a:pt x="73755" y="58107"/>
                  </a:lnTo>
                  <a:lnTo>
                    <a:pt x="74575" y="55923"/>
                  </a:lnTo>
                  <a:lnTo>
                    <a:pt x="76747" y="54496"/>
                  </a:lnTo>
                  <a:lnTo>
                    <a:pt x="77682" y="55961"/>
                  </a:lnTo>
                  <a:lnTo>
                    <a:pt x="78124" y="56062"/>
                  </a:lnTo>
                  <a:lnTo>
                    <a:pt x="80119" y="54786"/>
                  </a:lnTo>
                  <a:lnTo>
                    <a:pt x="83591" y="53347"/>
                  </a:lnTo>
                  <a:lnTo>
                    <a:pt x="83705" y="52855"/>
                  </a:lnTo>
                  <a:lnTo>
                    <a:pt x="82909" y="51983"/>
                  </a:lnTo>
                  <a:lnTo>
                    <a:pt x="82657" y="51870"/>
                  </a:lnTo>
                  <a:lnTo>
                    <a:pt x="79715" y="52084"/>
                  </a:lnTo>
                  <a:lnTo>
                    <a:pt x="79134" y="50771"/>
                  </a:lnTo>
                  <a:lnTo>
                    <a:pt x="79134" y="49496"/>
                  </a:lnTo>
                  <a:lnTo>
                    <a:pt x="78970" y="49218"/>
                  </a:lnTo>
                  <a:lnTo>
                    <a:pt x="78528" y="48978"/>
                  </a:lnTo>
                  <a:lnTo>
                    <a:pt x="78742" y="48864"/>
                  </a:lnTo>
                  <a:lnTo>
                    <a:pt x="81002" y="48864"/>
                  </a:lnTo>
                  <a:lnTo>
                    <a:pt x="83212" y="49029"/>
                  </a:lnTo>
                  <a:lnTo>
                    <a:pt x="83389" y="48991"/>
                  </a:lnTo>
                  <a:lnTo>
                    <a:pt x="86028" y="47463"/>
                  </a:lnTo>
                  <a:cubicBezTo>
                    <a:pt x="87973" y="46023"/>
                    <a:pt x="88048" y="45910"/>
                    <a:pt x="88074" y="45847"/>
                  </a:cubicBezTo>
                  <a:cubicBezTo>
                    <a:pt x="88213" y="45657"/>
                    <a:pt x="88263" y="45569"/>
                    <a:pt x="86432" y="42362"/>
                  </a:cubicBezTo>
                  <a:lnTo>
                    <a:pt x="84399" y="40455"/>
                  </a:lnTo>
                  <a:lnTo>
                    <a:pt x="84033" y="38435"/>
                  </a:lnTo>
                  <a:lnTo>
                    <a:pt x="83553" y="34103"/>
                  </a:lnTo>
                  <a:lnTo>
                    <a:pt x="83010" y="33927"/>
                  </a:lnTo>
                  <a:lnTo>
                    <a:pt x="81078" y="36086"/>
                  </a:lnTo>
                  <a:lnTo>
                    <a:pt x="79576" y="35758"/>
                  </a:lnTo>
                  <a:lnTo>
                    <a:pt x="79310" y="34028"/>
                  </a:lnTo>
                  <a:lnTo>
                    <a:pt x="80055" y="32677"/>
                  </a:lnTo>
                  <a:lnTo>
                    <a:pt x="79866" y="32222"/>
                  </a:lnTo>
                  <a:lnTo>
                    <a:pt x="78212" y="31755"/>
                  </a:lnTo>
                  <a:lnTo>
                    <a:pt x="77164" y="30669"/>
                  </a:lnTo>
                  <a:lnTo>
                    <a:pt x="76937" y="30568"/>
                  </a:lnTo>
                  <a:lnTo>
                    <a:pt x="74070" y="30568"/>
                  </a:lnTo>
                  <a:lnTo>
                    <a:pt x="73199" y="30656"/>
                  </a:lnTo>
                  <a:lnTo>
                    <a:pt x="72921" y="30959"/>
                  </a:lnTo>
                  <a:lnTo>
                    <a:pt x="72845" y="33674"/>
                  </a:lnTo>
                  <a:lnTo>
                    <a:pt x="71583" y="35013"/>
                  </a:lnTo>
                  <a:lnTo>
                    <a:pt x="71545" y="35391"/>
                  </a:lnTo>
                  <a:lnTo>
                    <a:pt x="72290" y="36566"/>
                  </a:lnTo>
                  <a:lnTo>
                    <a:pt x="72492" y="38662"/>
                  </a:lnTo>
                  <a:lnTo>
                    <a:pt x="70535" y="40316"/>
                  </a:lnTo>
                  <a:lnTo>
                    <a:pt x="68615" y="40998"/>
                  </a:lnTo>
                  <a:lnTo>
                    <a:pt x="68401" y="41288"/>
                  </a:lnTo>
                  <a:lnTo>
                    <a:pt x="68401" y="44256"/>
                  </a:lnTo>
                  <a:lnTo>
                    <a:pt x="67555" y="44685"/>
                  </a:lnTo>
                  <a:lnTo>
                    <a:pt x="66380" y="43195"/>
                  </a:lnTo>
                  <a:lnTo>
                    <a:pt x="66974" y="40581"/>
                  </a:lnTo>
                  <a:lnTo>
                    <a:pt x="66822" y="40228"/>
                  </a:lnTo>
                  <a:lnTo>
                    <a:pt x="64676" y="39142"/>
                  </a:lnTo>
                  <a:lnTo>
                    <a:pt x="62453" y="37816"/>
                  </a:lnTo>
                  <a:lnTo>
                    <a:pt x="61443" y="36957"/>
                  </a:lnTo>
                  <a:lnTo>
                    <a:pt x="61241" y="36881"/>
                  </a:lnTo>
                  <a:lnTo>
                    <a:pt x="60509" y="36881"/>
                  </a:lnTo>
                  <a:lnTo>
                    <a:pt x="60307" y="34444"/>
                  </a:lnTo>
                  <a:lnTo>
                    <a:pt x="60686" y="32083"/>
                  </a:lnTo>
                  <a:lnTo>
                    <a:pt x="61456" y="30252"/>
                  </a:lnTo>
                  <a:cubicBezTo>
                    <a:pt x="61974" y="30050"/>
                    <a:pt x="62479" y="29823"/>
                    <a:pt x="62971" y="29558"/>
                  </a:cubicBezTo>
                  <a:cubicBezTo>
                    <a:pt x="63413" y="29330"/>
                    <a:pt x="63640" y="29229"/>
                    <a:pt x="63754" y="29179"/>
                  </a:cubicBezTo>
                  <a:cubicBezTo>
                    <a:pt x="63761" y="29180"/>
                    <a:pt x="63768" y="29180"/>
                    <a:pt x="63775" y="29180"/>
                  </a:cubicBezTo>
                  <a:cubicBezTo>
                    <a:pt x="63887" y="29180"/>
                    <a:pt x="64048" y="29086"/>
                    <a:pt x="64499" y="28813"/>
                  </a:cubicBezTo>
                  <a:lnTo>
                    <a:pt x="65029" y="28497"/>
                  </a:lnTo>
                  <a:cubicBezTo>
                    <a:pt x="66469" y="27638"/>
                    <a:pt x="66999" y="27323"/>
                    <a:pt x="67201" y="27171"/>
                  </a:cubicBezTo>
                  <a:lnTo>
                    <a:pt x="67214" y="27184"/>
                  </a:lnTo>
                  <a:lnTo>
                    <a:pt x="68792" y="25681"/>
                  </a:lnTo>
                  <a:lnTo>
                    <a:pt x="69992" y="24456"/>
                  </a:lnTo>
                  <a:lnTo>
                    <a:pt x="70737" y="24267"/>
                  </a:lnTo>
                  <a:lnTo>
                    <a:pt x="74083" y="24267"/>
                  </a:lnTo>
                  <a:lnTo>
                    <a:pt x="74399" y="23977"/>
                  </a:lnTo>
                  <a:lnTo>
                    <a:pt x="74550" y="21994"/>
                  </a:lnTo>
                  <a:lnTo>
                    <a:pt x="75548" y="20252"/>
                  </a:lnTo>
                  <a:lnTo>
                    <a:pt x="75573" y="20012"/>
                  </a:lnTo>
                  <a:lnTo>
                    <a:pt x="75106" y="18269"/>
                  </a:lnTo>
                  <a:lnTo>
                    <a:pt x="75005" y="18118"/>
                  </a:lnTo>
                  <a:lnTo>
                    <a:pt x="73363" y="16741"/>
                  </a:lnTo>
                  <a:lnTo>
                    <a:pt x="72883" y="16830"/>
                  </a:lnTo>
                  <a:lnTo>
                    <a:pt x="71873" y="18800"/>
                  </a:lnTo>
                  <a:lnTo>
                    <a:pt x="70320" y="19999"/>
                  </a:lnTo>
                  <a:lnTo>
                    <a:pt x="69676" y="20441"/>
                  </a:lnTo>
                  <a:lnTo>
                    <a:pt x="69676" y="18623"/>
                  </a:lnTo>
                  <a:lnTo>
                    <a:pt x="69929" y="17385"/>
                  </a:lnTo>
                  <a:lnTo>
                    <a:pt x="69411" y="17082"/>
                  </a:lnTo>
                  <a:lnTo>
                    <a:pt x="68691" y="17739"/>
                  </a:lnTo>
                  <a:lnTo>
                    <a:pt x="67896" y="15959"/>
                  </a:lnTo>
                  <a:lnTo>
                    <a:pt x="68918" y="14860"/>
                  </a:lnTo>
                  <a:lnTo>
                    <a:pt x="71002" y="10403"/>
                  </a:lnTo>
                  <a:lnTo>
                    <a:pt x="71873" y="10049"/>
                  </a:lnTo>
                  <a:lnTo>
                    <a:pt x="73767" y="8332"/>
                  </a:lnTo>
                  <a:lnTo>
                    <a:pt x="73691" y="7827"/>
                  </a:lnTo>
                  <a:lnTo>
                    <a:pt x="72896" y="7410"/>
                  </a:lnTo>
                  <a:lnTo>
                    <a:pt x="71785" y="7233"/>
                  </a:lnTo>
                  <a:lnTo>
                    <a:pt x="69373" y="7233"/>
                  </a:lnTo>
                  <a:lnTo>
                    <a:pt x="69057" y="7549"/>
                  </a:lnTo>
                  <a:lnTo>
                    <a:pt x="69057" y="9658"/>
                  </a:lnTo>
                  <a:lnTo>
                    <a:pt x="67037" y="12284"/>
                  </a:lnTo>
                  <a:lnTo>
                    <a:pt x="65294" y="14986"/>
                  </a:lnTo>
                  <a:lnTo>
                    <a:pt x="65294" y="15340"/>
                  </a:lnTo>
                  <a:lnTo>
                    <a:pt x="66077" y="16476"/>
                  </a:lnTo>
                  <a:lnTo>
                    <a:pt x="65762" y="18623"/>
                  </a:lnTo>
                  <a:lnTo>
                    <a:pt x="63375" y="19885"/>
                  </a:lnTo>
                  <a:lnTo>
                    <a:pt x="63375" y="18585"/>
                  </a:lnTo>
                  <a:lnTo>
                    <a:pt x="63085" y="18269"/>
                  </a:lnTo>
                  <a:lnTo>
                    <a:pt x="61342" y="18118"/>
                  </a:lnTo>
                  <a:lnTo>
                    <a:pt x="61128" y="18181"/>
                  </a:lnTo>
                  <a:lnTo>
                    <a:pt x="59890" y="19153"/>
                  </a:lnTo>
                  <a:lnTo>
                    <a:pt x="58223" y="16830"/>
                  </a:lnTo>
                  <a:lnTo>
                    <a:pt x="57971" y="16703"/>
                  </a:lnTo>
                  <a:lnTo>
                    <a:pt x="55799" y="16703"/>
                  </a:lnTo>
                  <a:lnTo>
                    <a:pt x="55521" y="16868"/>
                  </a:lnTo>
                  <a:lnTo>
                    <a:pt x="54827" y="18168"/>
                  </a:lnTo>
                  <a:lnTo>
                    <a:pt x="54435" y="18736"/>
                  </a:lnTo>
                  <a:lnTo>
                    <a:pt x="53652" y="16969"/>
                  </a:lnTo>
                  <a:lnTo>
                    <a:pt x="53261" y="16792"/>
                  </a:lnTo>
                  <a:cubicBezTo>
                    <a:pt x="53061" y="16867"/>
                    <a:pt x="52586" y="16997"/>
                    <a:pt x="52167" y="16997"/>
                  </a:cubicBezTo>
                  <a:cubicBezTo>
                    <a:pt x="51950" y="16997"/>
                    <a:pt x="51749" y="16962"/>
                    <a:pt x="51607" y="16868"/>
                  </a:cubicBezTo>
                  <a:cubicBezTo>
                    <a:pt x="51455" y="16767"/>
                    <a:pt x="51379" y="16590"/>
                    <a:pt x="51392" y="16426"/>
                  </a:cubicBezTo>
                  <a:cubicBezTo>
                    <a:pt x="51316" y="15112"/>
                    <a:pt x="51316" y="14986"/>
                    <a:pt x="51316" y="14974"/>
                  </a:cubicBezTo>
                  <a:lnTo>
                    <a:pt x="51215" y="14746"/>
                  </a:lnTo>
                  <a:lnTo>
                    <a:pt x="47945" y="11716"/>
                  </a:lnTo>
                  <a:lnTo>
                    <a:pt x="46922" y="11009"/>
                  </a:lnTo>
                  <a:lnTo>
                    <a:pt x="46682" y="10958"/>
                  </a:lnTo>
                  <a:lnTo>
                    <a:pt x="45142" y="11223"/>
                  </a:lnTo>
                  <a:lnTo>
                    <a:pt x="44435" y="9077"/>
                  </a:lnTo>
                  <a:lnTo>
                    <a:pt x="44233" y="8875"/>
                  </a:lnTo>
                  <a:lnTo>
                    <a:pt x="42806" y="8433"/>
                  </a:lnTo>
                  <a:lnTo>
                    <a:pt x="42679" y="8420"/>
                  </a:lnTo>
                  <a:lnTo>
                    <a:pt x="39182" y="8862"/>
                  </a:lnTo>
                  <a:lnTo>
                    <a:pt x="37262" y="8445"/>
                  </a:lnTo>
                  <a:lnTo>
                    <a:pt x="34649" y="6210"/>
                  </a:lnTo>
                  <a:lnTo>
                    <a:pt x="31075" y="4506"/>
                  </a:lnTo>
                  <a:lnTo>
                    <a:pt x="28499" y="2031"/>
                  </a:lnTo>
                  <a:lnTo>
                    <a:pt x="26365" y="263"/>
                  </a:lnTo>
                  <a:lnTo>
                    <a:pt x="26100" y="187"/>
                  </a:lnTo>
                  <a:lnTo>
                    <a:pt x="23524" y="756"/>
                  </a:lnTo>
                  <a:cubicBezTo>
                    <a:pt x="23360" y="465"/>
                    <a:pt x="23120" y="238"/>
                    <a:pt x="22817" y="124"/>
                  </a:cubicBezTo>
                  <a:cubicBezTo>
                    <a:pt x="22620" y="41"/>
                    <a:pt x="22402" y="0"/>
                    <a:pt x="22164" y="0"/>
                  </a:cubicBezTo>
                  <a:close/>
                </a:path>
              </a:pathLst>
            </a:custGeom>
            <a:solidFill>
              <a:srgbClr val="CFD9E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012" name="Google Shape;9012;p57"/>
            <p:cNvSpPr/>
            <p:nvPr/>
          </p:nvSpPr>
          <p:spPr>
            <a:xfrm>
              <a:off x="4063748" y="3127042"/>
              <a:ext cx="47166" cy="58101"/>
            </a:xfrm>
            <a:custGeom>
              <a:rect b="b" l="l" r="r" t="t"/>
              <a:pathLst>
                <a:path extrusionOk="0" h="7173" w="5823">
                  <a:moveTo>
                    <a:pt x="2602" y="1049"/>
                  </a:moveTo>
                  <a:lnTo>
                    <a:pt x="3297" y="2842"/>
                  </a:lnTo>
                  <a:lnTo>
                    <a:pt x="4774" y="4774"/>
                  </a:lnTo>
                  <a:lnTo>
                    <a:pt x="3877" y="5064"/>
                  </a:lnTo>
                  <a:lnTo>
                    <a:pt x="2665" y="4231"/>
                  </a:lnTo>
                  <a:lnTo>
                    <a:pt x="632" y="5860"/>
                  </a:lnTo>
                  <a:lnTo>
                    <a:pt x="632" y="4433"/>
                  </a:lnTo>
                  <a:lnTo>
                    <a:pt x="1605" y="1907"/>
                  </a:lnTo>
                  <a:lnTo>
                    <a:pt x="2602" y="1049"/>
                  </a:lnTo>
                  <a:close/>
                  <a:moveTo>
                    <a:pt x="2880" y="1"/>
                  </a:moveTo>
                  <a:lnTo>
                    <a:pt x="1074" y="1541"/>
                  </a:lnTo>
                  <a:lnTo>
                    <a:pt x="26" y="4269"/>
                  </a:lnTo>
                  <a:lnTo>
                    <a:pt x="1" y="7173"/>
                  </a:lnTo>
                  <a:lnTo>
                    <a:pt x="1" y="7173"/>
                  </a:lnTo>
                  <a:lnTo>
                    <a:pt x="2703" y="5026"/>
                  </a:lnTo>
                  <a:lnTo>
                    <a:pt x="3776" y="5771"/>
                  </a:lnTo>
                  <a:lnTo>
                    <a:pt x="5822" y="5102"/>
                  </a:lnTo>
                  <a:lnTo>
                    <a:pt x="3865" y="2577"/>
                  </a:lnTo>
                  <a:lnTo>
                    <a:pt x="2880" y="1"/>
                  </a:lnTo>
                  <a:close/>
                </a:path>
              </a:pathLst>
            </a:custGeom>
            <a:solidFill>
              <a:srgbClr val="CFD9E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013" name="Google Shape;9013;p57"/>
            <p:cNvSpPr/>
            <p:nvPr/>
          </p:nvSpPr>
          <p:spPr>
            <a:xfrm>
              <a:off x="4089223" y="3006862"/>
              <a:ext cx="138591" cy="200580"/>
            </a:xfrm>
            <a:custGeom>
              <a:rect b="b" l="l" r="r" t="t"/>
              <a:pathLst>
                <a:path extrusionOk="0" h="24763" w="17110">
                  <a:moveTo>
                    <a:pt x="8246" y="1567"/>
                  </a:moveTo>
                  <a:lnTo>
                    <a:pt x="10228" y="2501"/>
                  </a:lnTo>
                  <a:lnTo>
                    <a:pt x="10518" y="3739"/>
                  </a:lnTo>
                  <a:lnTo>
                    <a:pt x="8763" y="4383"/>
                  </a:lnTo>
                  <a:lnTo>
                    <a:pt x="10885" y="6087"/>
                  </a:lnTo>
                  <a:lnTo>
                    <a:pt x="12311" y="6908"/>
                  </a:lnTo>
                  <a:lnTo>
                    <a:pt x="13587" y="9156"/>
                  </a:lnTo>
                  <a:lnTo>
                    <a:pt x="14231" y="12287"/>
                  </a:lnTo>
                  <a:lnTo>
                    <a:pt x="12640" y="12881"/>
                  </a:lnTo>
                  <a:lnTo>
                    <a:pt x="16340" y="15999"/>
                  </a:lnTo>
                  <a:lnTo>
                    <a:pt x="15733" y="17477"/>
                  </a:lnTo>
                  <a:lnTo>
                    <a:pt x="14761" y="18689"/>
                  </a:lnTo>
                  <a:lnTo>
                    <a:pt x="12918" y="16227"/>
                  </a:lnTo>
                  <a:lnTo>
                    <a:pt x="12021" y="17616"/>
                  </a:lnTo>
                  <a:lnTo>
                    <a:pt x="13448" y="20937"/>
                  </a:lnTo>
                  <a:lnTo>
                    <a:pt x="12615" y="22136"/>
                  </a:lnTo>
                  <a:lnTo>
                    <a:pt x="10076" y="20633"/>
                  </a:lnTo>
                  <a:lnTo>
                    <a:pt x="11339" y="23639"/>
                  </a:lnTo>
                  <a:lnTo>
                    <a:pt x="10051" y="23146"/>
                  </a:lnTo>
                  <a:lnTo>
                    <a:pt x="8549" y="21492"/>
                  </a:lnTo>
                  <a:lnTo>
                    <a:pt x="7109" y="19459"/>
                  </a:lnTo>
                  <a:lnTo>
                    <a:pt x="4748" y="19459"/>
                  </a:lnTo>
                  <a:lnTo>
                    <a:pt x="4407" y="18500"/>
                  </a:lnTo>
                  <a:cubicBezTo>
                    <a:pt x="4723" y="18373"/>
                    <a:pt x="5064" y="18297"/>
                    <a:pt x="5417" y="18272"/>
                  </a:cubicBezTo>
                  <a:cubicBezTo>
                    <a:pt x="6124" y="18196"/>
                    <a:pt x="6124" y="18196"/>
                    <a:pt x="6238" y="18146"/>
                  </a:cubicBezTo>
                  <a:cubicBezTo>
                    <a:pt x="6301" y="18121"/>
                    <a:pt x="6453" y="18070"/>
                    <a:pt x="7412" y="17881"/>
                  </a:cubicBezTo>
                  <a:cubicBezTo>
                    <a:pt x="8208" y="17717"/>
                    <a:pt x="8725" y="17401"/>
                    <a:pt x="8940" y="16934"/>
                  </a:cubicBezTo>
                  <a:cubicBezTo>
                    <a:pt x="9079" y="16618"/>
                    <a:pt x="9079" y="16265"/>
                    <a:pt x="8953" y="15936"/>
                  </a:cubicBezTo>
                  <a:lnTo>
                    <a:pt x="10253" y="13676"/>
                  </a:lnTo>
                  <a:lnTo>
                    <a:pt x="8801" y="12060"/>
                  </a:lnTo>
                  <a:lnTo>
                    <a:pt x="7652" y="7590"/>
                  </a:lnTo>
                  <a:lnTo>
                    <a:pt x="6718" y="9332"/>
                  </a:lnTo>
                  <a:lnTo>
                    <a:pt x="5026" y="8928"/>
                  </a:lnTo>
                  <a:lnTo>
                    <a:pt x="2513" y="7388"/>
                  </a:lnTo>
                  <a:lnTo>
                    <a:pt x="644" y="7741"/>
                  </a:lnTo>
                  <a:lnTo>
                    <a:pt x="644" y="5367"/>
                  </a:lnTo>
                  <a:lnTo>
                    <a:pt x="1793" y="3208"/>
                  </a:lnTo>
                  <a:lnTo>
                    <a:pt x="3801" y="1744"/>
                  </a:lnTo>
                  <a:lnTo>
                    <a:pt x="3801" y="1744"/>
                  </a:lnTo>
                  <a:lnTo>
                    <a:pt x="2980" y="3991"/>
                  </a:lnTo>
                  <a:lnTo>
                    <a:pt x="4129" y="5645"/>
                  </a:lnTo>
                  <a:lnTo>
                    <a:pt x="5745" y="3751"/>
                  </a:lnTo>
                  <a:lnTo>
                    <a:pt x="6263" y="2438"/>
                  </a:lnTo>
                  <a:lnTo>
                    <a:pt x="8246" y="1567"/>
                  </a:lnTo>
                  <a:close/>
                  <a:moveTo>
                    <a:pt x="5114" y="1"/>
                  </a:moveTo>
                  <a:lnTo>
                    <a:pt x="1288" y="2779"/>
                  </a:lnTo>
                  <a:lnTo>
                    <a:pt x="0" y="5203"/>
                  </a:lnTo>
                  <a:lnTo>
                    <a:pt x="0" y="8486"/>
                  </a:lnTo>
                  <a:lnTo>
                    <a:pt x="2374" y="8044"/>
                  </a:lnTo>
                  <a:lnTo>
                    <a:pt x="4723" y="9471"/>
                  </a:lnTo>
                  <a:lnTo>
                    <a:pt x="7021" y="10039"/>
                  </a:lnTo>
                  <a:lnTo>
                    <a:pt x="7425" y="9294"/>
                  </a:lnTo>
                  <a:lnTo>
                    <a:pt x="8208" y="12350"/>
                  </a:lnTo>
                  <a:lnTo>
                    <a:pt x="9458" y="13739"/>
                  </a:lnTo>
                  <a:lnTo>
                    <a:pt x="8321" y="15747"/>
                  </a:lnTo>
                  <a:lnTo>
                    <a:pt x="8233" y="15911"/>
                  </a:lnTo>
                  <a:lnTo>
                    <a:pt x="8309" y="16063"/>
                  </a:lnTo>
                  <a:cubicBezTo>
                    <a:pt x="8410" y="16252"/>
                    <a:pt x="8422" y="16467"/>
                    <a:pt x="8347" y="16669"/>
                  </a:cubicBezTo>
                  <a:cubicBezTo>
                    <a:pt x="8220" y="16946"/>
                    <a:pt x="7842" y="17148"/>
                    <a:pt x="7273" y="17262"/>
                  </a:cubicBezTo>
                  <a:cubicBezTo>
                    <a:pt x="6263" y="17464"/>
                    <a:pt x="6099" y="17527"/>
                    <a:pt x="6011" y="17565"/>
                  </a:cubicBezTo>
                  <a:cubicBezTo>
                    <a:pt x="5783" y="17603"/>
                    <a:pt x="5556" y="17641"/>
                    <a:pt x="5329" y="17654"/>
                  </a:cubicBezTo>
                  <a:cubicBezTo>
                    <a:pt x="4937" y="17704"/>
                    <a:pt x="3712" y="17843"/>
                    <a:pt x="3712" y="18411"/>
                  </a:cubicBezTo>
                  <a:lnTo>
                    <a:pt x="4293" y="20103"/>
                  </a:lnTo>
                  <a:lnTo>
                    <a:pt x="6793" y="20103"/>
                  </a:lnTo>
                  <a:lnTo>
                    <a:pt x="8056" y="21884"/>
                  </a:lnTo>
                  <a:lnTo>
                    <a:pt x="9685" y="23677"/>
                  </a:lnTo>
                  <a:lnTo>
                    <a:pt x="12488" y="24763"/>
                  </a:lnTo>
                  <a:lnTo>
                    <a:pt x="11390" y="22161"/>
                  </a:lnTo>
                  <a:lnTo>
                    <a:pt x="12791" y="22982"/>
                  </a:lnTo>
                  <a:lnTo>
                    <a:pt x="14168" y="20987"/>
                  </a:lnTo>
                  <a:lnTo>
                    <a:pt x="12741" y="17666"/>
                  </a:lnTo>
                  <a:lnTo>
                    <a:pt x="12968" y="17325"/>
                  </a:lnTo>
                  <a:lnTo>
                    <a:pt x="14748" y="19712"/>
                  </a:lnTo>
                  <a:lnTo>
                    <a:pt x="16264" y="17830"/>
                  </a:lnTo>
                  <a:lnTo>
                    <a:pt x="17110" y="15810"/>
                  </a:lnTo>
                  <a:lnTo>
                    <a:pt x="13877" y="13083"/>
                  </a:lnTo>
                  <a:lnTo>
                    <a:pt x="14963" y="12678"/>
                  </a:lnTo>
                  <a:lnTo>
                    <a:pt x="14193" y="8979"/>
                  </a:lnTo>
                  <a:lnTo>
                    <a:pt x="12779" y="6453"/>
                  </a:lnTo>
                  <a:lnTo>
                    <a:pt x="11238" y="5569"/>
                  </a:lnTo>
                  <a:lnTo>
                    <a:pt x="10013" y="4585"/>
                  </a:lnTo>
                  <a:lnTo>
                    <a:pt x="11263" y="4117"/>
                  </a:lnTo>
                  <a:lnTo>
                    <a:pt x="10771" y="2047"/>
                  </a:lnTo>
                  <a:lnTo>
                    <a:pt x="8258" y="860"/>
                  </a:lnTo>
                  <a:lnTo>
                    <a:pt x="5758" y="1958"/>
                  </a:lnTo>
                  <a:lnTo>
                    <a:pt x="5215" y="3372"/>
                  </a:lnTo>
                  <a:lnTo>
                    <a:pt x="4180" y="4597"/>
                  </a:lnTo>
                  <a:lnTo>
                    <a:pt x="3675" y="3890"/>
                  </a:lnTo>
                  <a:lnTo>
                    <a:pt x="5114" y="1"/>
                  </a:lnTo>
                  <a:close/>
                </a:path>
              </a:pathLst>
            </a:custGeom>
            <a:solidFill>
              <a:srgbClr val="CFD9E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014" name="Google Shape;9014;p57"/>
            <p:cNvSpPr/>
            <p:nvPr/>
          </p:nvSpPr>
          <p:spPr>
            <a:xfrm>
              <a:off x="4194053" y="3324341"/>
              <a:ext cx="38362" cy="46032"/>
            </a:xfrm>
            <a:custGeom>
              <a:rect b="b" l="l" r="r" t="t"/>
              <a:pathLst>
                <a:path extrusionOk="0" h="5683" w="4736">
                  <a:moveTo>
                    <a:pt x="2387" y="1781"/>
                  </a:moveTo>
                  <a:lnTo>
                    <a:pt x="2450" y="2576"/>
                  </a:lnTo>
                  <a:lnTo>
                    <a:pt x="4079" y="3207"/>
                  </a:lnTo>
                  <a:lnTo>
                    <a:pt x="4079" y="4659"/>
                  </a:lnTo>
                  <a:lnTo>
                    <a:pt x="3587" y="4874"/>
                  </a:lnTo>
                  <a:lnTo>
                    <a:pt x="2829" y="3586"/>
                  </a:lnTo>
                  <a:lnTo>
                    <a:pt x="2665" y="3574"/>
                  </a:lnTo>
                  <a:cubicBezTo>
                    <a:pt x="1983" y="3510"/>
                    <a:pt x="1491" y="3473"/>
                    <a:pt x="1125" y="3473"/>
                  </a:cubicBezTo>
                  <a:lnTo>
                    <a:pt x="1137" y="3473"/>
                  </a:lnTo>
                  <a:cubicBezTo>
                    <a:pt x="1428" y="3106"/>
                    <a:pt x="1819" y="2576"/>
                    <a:pt x="2387" y="1781"/>
                  </a:cubicBezTo>
                  <a:close/>
                  <a:moveTo>
                    <a:pt x="2905" y="0"/>
                  </a:moveTo>
                  <a:lnTo>
                    <a:pt x="2400" y="707"/>
                  </a:lnTo>
                  <a:cubicBezTo>
                    <a:pt x="1541" y="1894"/>
                    <a:pt x="582" y="3195"/>
                    <a:pt x="253" y="3561"/>
                  </a:cubicBezTo>
                  <a:cubicBezTo>
                    <a:pt x="203" y="3574"/>
                    <a:pt x="165" y="3599"/>
                    <a:pt x="127" y="3637"/>
                  </a:cubicBezTo>
                  <a:lnTo>
                    <a:pt x="1" y="3763"/>
                  </a:lnTo>
                  <a:lnTo>
                    <a:pt x="1" y="4142"/>
                  </a:lnTo>
                  <a:lnTo>
                    <a:pt x="228" y="4218"/>
                  </a:lnTo>
                  <a:cubicBezTo>
                    <a:pt x="268" y="4227"/>
                    <a:pt x="302" y="4237"/>
                    <a:pt x="339" y="4237"/>
                  </a:cubicBezTo>
                  <a:cubicBezTo>
                    <a:pt x="396" y="4237"/>
                    <a:pt x="462" y="4214"/>
                    <a:pt x="569" y="4129"/>
                  </a:cubicBezTo>
                  <a:cubicBezTo>
                    <a:pt x="771" y="4117"/>
                    <a:pt x="974" y="4111"/>
                    <a:pt x="1176" y="4111"/>
                  </a:cubicBezTo>
                  <a:cubicBezTo>
                    <a:pt x="1605" y="4111"/>
                    <a:pt x="2034" y="4137"/>
                    <a:pt x="2463" y="4180"/>
                  </a:cubicBezTo>
                  <a:lnTo>
                    <a:pt x="3334" y="5682"/>
                  </a:lnTo>
                  <a:lnTo>
                    <a:pt x="4736" y="5076"/>
                  </a:lnTo>
                  <a:lnTo>
                    <a:pt x="4736" y="2753"/>
                  </a:lnTo>
                  <a:lnTo>
                    <a:pt x="3069" y="2121"/>
                  </a:lnTo>
                  <a:lnTo>
                    <a:pt x="2905" y="0"/>
                  </a:lnTo>
                  <a:close/>
                </a:path>
              </a:pathLst>
            </a:custGeom>
            <a:solidFill>
              <a:srgbClr val="CFD9E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015" name="Google Shape;9015;p57"/>
            <p:cNvSpPr/>
            <p:nvPr/>
          </p:nvSpPr>
          <p:spPr>
            <a:xfrm>
              <a:off x="3985608" y="3568070"/>
              <a:ext cx="85925" cy="28131"/>
            </a:xfrm>
            <a:custGeom>
              <a:rect b="b" l="l" r="r" t="t"/>
              <a:pathLst>
                <a:path extrusionOk="0" h="3473" w="10608">
                  <a:moveTo>
                    <a:pt x="4079" y="644"/>
                  </a:moveTo>
                  <a:lnTo>
                    <a:pt x="8613" y="1995"/>
                  </a:lnTo>
                  <a:lnTo>
                    <a:pt x="9168" y="2526"/>
                  </a:lnTo>
                  <a:cubicBezTo>
                    <a:pt x="8764" y="2551"/>
                    <a:pt x="8310" y="2589"/>
                    <a:pt x="7880" y="2627"/>
                  </a:cubicBezTo>
                  <a:lnTo>
                    <a:pt x="8335" y="2387"/>
                  </a:lnTo>
                  <a:lnTo>
                    <a:pt x="7716" y="2134"/>
                  </a:lnTo>
                  <a:cubicBezTo>
                    <a:pt x="6112" y="1465"/>
                    <a:pt x="5191" y="1124"/>
                    <a:pt x="5001" y="1124"/>
                  </a:cubicBezTo>
                  <a:cubicBezTo>
                    <a:pt x="4824" y="1124"/>
                    <a:pt x="3095" y="947"/>
                    <a:pt x="2072" y="846"/>
                  </a:cubicBezTo>
                  <a:lnTo>
                    <a:pt x="1807" y="770"/>
                  </a:lnTo>
                  <a:lnTo>
                    <a:pt x="2072" y="644"/>
                  </a:lnTo>
                  <a:close/>
                  <a:moveTo>
                    <a:pt x="1933" y="0"/>
                  </a:moveTo>
                  <a:lnTo>
                    <a:pt x="1" y="973"/>
                  </a:lnTo>
                  <a:lnTo>
                    <a:pt x="1971" y="1465"/>
                  </a:lnTo>
                  <a:cubicBezTo>
                    <a:pt x="2438" y="1515"/>
                    <a:pt x="4749" y="1755"/>
                    <a:pt x="4976" y="1755"/>
                  </a:cubicBezTo>
                  <a:cubicBezTo>
                    <a:pt x="5127" y="1781"/>
                    <a:pt x="5974" y="2096"/>
                    <a:pt x="6857" y="2462"/>
                  </a:cubicBezTo>
                  <a:cubicBezTo>
                    <a:pt x="5974" y="2942"/>
                    <a:pt x="5986" y="2980"/>
                    <a:pt x="6100" y="3233"/>
                  </a:cubicBezTo>
                  <a:lnTo>
                    <a:pt x="6251" y="3473"/>
                  </a:lnTo>
                  <a:lnTo>
                    <a:pt x="6516" y="3410"/>
                  </a:lnTo>
                  <a:cubicBezTo>
                    <a:pt x="6706" y="3359"/>
                    <a:pt x="8411" y="3207"/>
                    <a:pt x="9913" y="3094"/>
                  </a:cubicBezTo>
                  <a:lnTo>
                    <a:pt x="10608" y="3043"/>
                  </a:lnTo>
                  <a:lnTo>
                    <a:pt x="8953" y="1427"/>
                  </a:lnTo>
                  <a:lnTo>
                    <a:pt x="4231" y="13"/>
                  </a:lnTo>
                  <a:lnTo>
                    <a:pt x="1933" y="0"/>
                  </a:lnTo>
                  <a:close/>
                </a:path>
              </a:pathLst>
            </a:custGeom>
            <a:solidFill>
              <a:srgbClr val="CFD9E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016" name="Google Shape;9016;p57"/>
            <p:cNvSpPr/>
            <p:nvPr/>
          </p:nvSpPr>
          <p:spPr>
            <a:xfrm>
              <a:off x="4058637" y="3586376"/>
              <a:ext cx="49305" cy="24454"/>
            </a:xfrm>
            <a:custGeom>
              <a:rect b="b" l="l" r="r" t="t"/>
              <a:pathLst>
                <a:path extrusionOk="0" h="3019" w="6087">
                  <a:moveTo>
                    <a:pt x="2829" y="695"/>
                  </a:moveTo>
                  <a:lnTo>
                    <a:pt x="5026" y="1099"/>
                  </a:lnTo>
                  <a:lnTo>
                    <a:pt x="5253" y="2122"/>
                  </a:lnTo>
                  <a:lnTo>
                    <a:pt x="5253" y="2122"/>
                  </a:lnTo>
                  <a:lnTo>
                    <a:pt x="3713" y="1756"/>
                  </a:lnTo>
                  <a:lnTo>
                    <a:pt x="1731" y="2084"/>
                  </a:lnTo>
                  <a:lnTo>
                    <a:pt x="2236" y="1541"/>
                  </a:lnTo>
                  <a:lnTo>
                    <a:pt x="2829" y="695"/>
                  </a:lnTo>
                  <a:close/>
                  <a:moveTo>
                    <a:pt x="2526" y="0"/>
                  </a:moveTo>
                  <a:lnTo>
                    <a:pt x="1743" y="1162"/>
                  </a:lnTo>
                  <a:lnTo>
                    <a:pt x="1" y="3018"/>
                  </a:lnTo>
                  <a:lnTo>
                    <a:pt x="3675" y="2400"/>
                  </a:lnTo>
                  <a:lnTo>
                    <a:pt x="6087" y="2980"/>
                  </a:lnTo>
                  <a:lnTo>
                    <a:pt x="5531" y="556"/>
                  </a:lnTo>
                  <a:lnTo>
                    <a:pt x="2526" y="0"/>
                  </a:lnTo>
                  <a:close/>
                </a:path>
              </a:pathLst>
            </a:custGeom>
            <a:solidFill>
              <a:srgbClr val="CFD9E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017" name="Google Shape;9017;p57"/>
            <p:cNvSpPr/>
            <p:nvPr/>
          </p:nvSpPr>
          <p:spPr>
            <a:xfrm>
              <a:off x="4028667" y="3603864"/>
              <a:ext cx="28755" cy="15455"/>
            </a:xfrm>
            <a:custGeom>
              <a:rect b="b" l="l" r="r" t="t"/>
              <a:pathLst>
                <a:path extrusionOk="0" h="1908" w="3550">
                  <a:moveTo>
                    <a:pt x="2375" y="632"/>
                  </a:moveTo>
                  <a:lnTo>
                    <a:pt x="2438" y="670"/>
                  </a:lnTo>
                  <a:lnTo>
                    <a:pt x="2021" y="1049"/>
                  </a:lnTo>
                  <a:lnTo>
                    <a:pt x="1579" y="632"/>
                  </a:lnTo>
                  <a:close/>
                  <a:moveTo>
                    <a:pt x="1" y="1"/>
                  </a:moveTo>
                  <a:lnTo>
                    <a:pt x="1996" y="1907"/>
                  </a:lnTo>
                  <a:lnTo>
                    <a:pt x="3549" y="518"/>
                  </a:lnTo>
                  <a:lnTo>
                    <a:pt x="2514" y="1"/>
                  </a:lnTo>
                  <a:close/>
                </a:path>
              </a:pathLst>
            </a:custGeom>
            <a:solidFill>
              <a:srgbClr val="CFD9E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018" name="Google Shape;9018;p57"/>
            <p:cNvSpPr/>
            <p:nvPr/>
          </p:nvSpPr>
          <p:spPr>
            <a:xfrm>
              <a:off x="4110801" y="3597627"/>
              <a:ext cx="34579" cy="17601"/>
            </a:xfrm>
            <a:custGeom>
              <a:rect b="b" l="l" r="r" t="t"/>
              <a:pathLst>
                <a:path extrusionOk="0" h="2173" w="4269">
                  <a:moveTo>
                    <a:pt x="998" y="910"/>
                  </a:moveTo>
                  <a:lnTo>
                    <a:pt x="1945" y="1137"/>
                  </a:lnTo>
                  <a:lnTo>
                    <a:pt x="1162" y="1377"/>
                  </a:lnTo>
                  <a:lnTo>
                    <a:pt x="998" y="910"/>
                  </a:lnTo>
                  <a:close/>
                  <a:moveTo>
                    <a:pt x="0" y="0"/>
                  </a:moveTo>
                  <a:lnTo>
                    <a:pt x="783" y="2172"/>
                  </a:lnTo>
                  <a:lnTo>
                    <a:pt x="4268" y="1086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CFD9E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</p:spTree>
  </p:cSld>
  <p:clrMapOvr>
    <a:masterClrMapping/>
  </p:clrMapOvr>
</p:sld>
</file>

<file path=ppt/theme/theme1.xml><?xml version="1.0" encoding="utf-8"?>
<a:theme xmlns:a="http://schemas.openxmlformats.org/drawingml/2006/main" xmlns:r="http://schemas.openxmlformats.org/officeDocument/2006/relationships" name="Slidesgo Final Pages">
  <a:themeElements>
    <a:clrScheme name="Simple Light">
      <a:dk1>
        <a:srgbClr val="0E2A47"/>
      </a:dk1>
      <a:lt1>
        <a:srgbClr val="FFFFFF"/>
      </a:lt1>
      <a:dk2>
        <a:srgbClr val="869FB2"/>
      </a:dk2>
      <a:lt2>
        <a:srgbClr val="FFFFFF"/>
      </a:lt2>
      <a:accent1>
        <a:srgbClr val="FFFFFF"/>
      </a:accent1>
      <a:accent2>
        <a:srgbClr val="FFFFFF"/>
      </a:accent2>
      <a:accent3>
        <a:srgbClr val="FFFFFF"/>
      </a:accent3>
      <a:accent4>
        <a:srgbClr val="FFFFFF"/>
      </a:accent4>
      <a:accent5>
        <a:srgbClr val="FFFFFF"/>
      </a:accent5>
      <a:accent6>
        <a:srgbClr val="FFFFFF"/>
      </a:accent6>
      <a:hlink>
        <a:srgbClr val="869FB2"/>
      </a:hlink>
      <a:folHlink>
        <a:srgbClr val="0097A7"/>
      </a:folHlink>
    </a:clrScheme>
    <a:fontScheme name="Office">
      <a:majorFont>
        <a:latin typeface="Arial"/>
        <a:ea typeface=""/>
        <a:cs typeface=""/>
        <a:font script="Jpan" typeface="ＭＳ Ｐゴシック"/>
        <a:font script="Hang" typeface="맑은 고딕"/>
        <a:font script="Hans" typeface="宋体"/>
        <a:font script="Hant" typeface="新細明體"/>
        <a:font script="Arab" typeface="Times New Roman"/>
        <a:font script="Hebr" typeface="Times New Roman"/>
        <a:font script="Thai" typeface="Angsana New"/>
        <a:font script="Ethi" typeface="Nyala"/>
        <a:font script="Beng" typeface="Vrinda"/>
        <a:font script="Gujr" typeface="Shruti"/>
        <a:font script="Khmr" typeface="MoolBoran"/>
        <a:font script="Knda" typeface="Tunga"/>
        <a:font script="Guru" typeface="Raavi"/>
        <a:font script="Cans" typeface="Euphemia"/>
        <a:font script="Cher" typeface="Plantagenet Cherokee"/>
        <a:font script="Yiii" typeface="Microsoft Yi Baiti"/>
        <a:font script="Tibt" typeface="Microsoft Himalaya"/>
        <a:font script="Thaa" typeface="MV Boli"/>
        <a:font script="Deva" typeface="Mangal"/>
        <a:font script="Telu" typeface="Gautami"/>
        <a:font script="Taml" typeface="Latha"/>
        <a:font script="Syrc" typeface="Estrangelo Edessa"/>
        <a:font script="Orya" typeface="Kalinga"/>
        <a:font script="Mlym" typeface="Kartika"/>
        <a:font script="Laoo" typeface="DokChampa"/>
        <a:font script="Sinh" typeface="Iskoola Pota"/>
        <a:font script="Mong" typeface="Mongolian Baiti"/>
        <a:font script="Viet" typeface="Times New Roman"/>
        <a:font script="Uigh" typeface="Microsoft Uighur"/>
        <a:font script="Geor" typeface="Sylfaen"/>
      </a:majorFont>
      <a:minorFont>
        <a:latin typeface="Arial"/>
        <a:ea typeface=""/>
        <a:cs typeface=""/>
        <a:font script="Jpan" typeface="ＭＳ Ｐゴシック"/>
        <a:font script="Hang" typeface="맑은 고딕"/>
        <a:font script="Hans" typeface="宋体"/>
        <a:font script="Hant" typeface="新細明體"/>
        <a:font script="Arab" typeface="Arial"/>
        <a:font script="Hebr" typeface="Arial"/>
        <a:font script="Thai" typeface="Cordia New"/>
        <a:font script="Ethi" typeface="Nyala"/>
        <a:font script="Beng" typeface="Vrinda"/>
        <a:font script="Gujr" typeface="Shruti"/>
        <a:font script="Khmr" typeface="DaunPenh"/>
        <a:font script="Knda" typeface="Tunga"/>
        <a:font script="Guru" typeface="Raavi"/>
        <a:font script="Cans" typeface="Euphemia"/>
        <a:font script="Cher" typeface="Plantagenet Cherokee"/>
        <a:font script="Yiii" typeface="Microsoft Yi Baiti"/>
        <a:font script="Tibt" typeface="Microsoft Himalaya"/>
        <a:font script="Thaa" typeface="MV Boli"/>
        <a:font script="Deva" typeface="Mangal"/>
        <a:font script="Telu" typeface="Gautami"/>
        <a:font script="Taml" typeface="Latha"/>
        <a:font script="Syrc" typeface="Estrangelo Edessa"/>
        <a:font script="Orya" typeface="Kalinga"/>
        <a:font script="Mlym" typeface="Kartika"/>
        <a:font script="Laoo" typeface="DokChampa"/>
        <a:font script="Sinh" typeface="Iskoola Pota"/>
        <a:font script="Mong" typeface="Mongolian Baiti"/>
        <a:font script="Viet" typeface="Arial"/>
        <a:font script="Uigh" typeface="Microsoft Uighur"/>
        <a:font script="Geor" typeface="Sylfaen"/>
      </a:minorFont>
    </a:fontScheme>
    <a:fmtScheme name="Office">
      <a:fillStyleLst>
        <a:solidFill>
          <a:schemeClr val="phClr"/>
        </a:solidFill>
        <a:gradFill rotWithShape="1">
          <a:gsLst>
            <a:gs pos="0">
              <a:schemeClr val="phClr">
                <a:tint val="50000"/>
                <a:satMod val="300000"/>
              </a:schemeClr>
            </a:gs>
            <a:gs pos="35000">
              <a:schemeClr val="phClr">
                <a:tint val="37000"/>
                <a:satMod val="300000"/>
              </a:schemeClr>
            </a:gs>
            <a:gs pos="100000">
              <a:schemeClr val="phClr">
                <a:tint val="15000"/>
                <a:satMod val="350000"/>
              </a:schemeClr>
            </a:gs>
          </a:gsLst>
          <a:lin ang="16200000" scaled="1"/>
        </a:gradFill>
        <a:gradFill rotWithShape="1">
          <a:gsLst>
            <a:gs pos="0">
              <a:schemeClr val="phClr">
                <a:tint val="100000"/>
                <a:shade val="100000"/>
                <a:satMod val="130000"/>
              </a:schemeClr>
            </a:gs>
            <a:gs pos="100000">
              <a:schemeClr val="phClr">
                <a:tint val="50000"/>
                <a:shade val="100000"/>
                <a:satMod val="350000"/>
              </a:schemeClr>
            </a:gs>
          </a:gsLst>
          <a:lin ang="16200000" scaled="0"/>
        </a:gradFill>
      </a:fillStyleLst>
      <a:lnStyleLst>
        <a:ln w="9525" cap="flat" cmpd="sng" algn="ctr">
          <a:solidFill>
            <a:schemeClr val="phClr">
              <a:shade val="95000"/>
              <a:satMod val="105000"/>
            </a:schemeClr>
          </a:solidFill>
          <a:prstDash val="solid"/>
        </a:ln>
        <a:ln w="25400" cap="flat" cmpd="sng" algn="ctr">
          <a:solidFill>
            <a:schemeClr val="phClr"/>
          </a:solidFill>
          <a:prstDash val="solid"/>
        </a:ln>
        <a:ln w="38100" cap="flat" cmpd="sng" algn="ctr">
          <a:solidFill>
            <a:schemeClr val="phClr"/>
          </a:solidFill>
          <a:prstDash val="solid"/>
        </a:ln>
      </a:lnStyleLst>
      <a:effectStyleLst>
        <a:effectStyle>
          <a:effectLst>
            <a:outerShdw blurRad="40000" dist="20000" dir="5400000" rotWithShape="0">
              <a:srgbClr val="000000">
                <a:alpha val="38000"/>
              </a:srgbClr>
            </a:outerShdw>
          </a:effectLst>
        </a:effectStyle>
        <a:effectStyle>
          <a:effectLst>
            <a:outerShdw blurRad="40000" dist="23000" dir="5400000" rotWithShape="0">
              <a:srgbClr val="000000">
                <a:alpha val="35000"/>
              </a:srgbClr>
            </a:outerShdw>
          </a:effectLst>
        </a:effectStyle>
        <a:effectStyle>
          <a:effectLst>
            <a:outerShdw blurRad="40000" dist="23000" dir="5400000" rotWithShape="0">
              <a:srgbClr val="000000">
                <a:alpha val="35000"/>
              </a:srgbClr>
            </a:outerShdw>
          </a:effectLst>
          <a:scene3d>
            <a:camera prst="orthographicFront">
              <a:rot lat="0" lon="0" rev="0"/>
            </a:camera>
            <a:lightRig rig="threePt" dir="t">
              <a:rot lat="0" lon="0" rev="1200000"/>
            </a:lightRig>
          </a:scene3d>
          <a:sp3d>
            <a:bevelT w="63500" h="25400"/>
          </a:sp3d>
        </a:effectStyle>
      </a:effectStyleLst>
      <a:bgFillStyleLst>
        <a:solidFill>
          <a:schemeClr val="phClr"/>
        </a:solidFill>
        <a:gradFill rotWithShape="1">
          <a:gsLst>
            <a:gs pos="0">
              <a:schemeClr val="phClr">
                <a:tint val="40000"/>
                <a:satMod val="350000"/>
              </a:schemeClr>
            </a:gs>
            <a:gs pos="40000">
              <a:schemeClr val="phClr">
                <a:tint val="45000"/>
                <a:shade val="99000"/>
                <a:satMod val="350000"/>
              </a:schemeClr>
            </a:gs>
            <a:gs pos="100000">
              <a:schemeClr val="phClr">
                <a:shade val="20000"/>
                <a:satMod val="255000"/>
              </a:schemeClr>
            </a:gs>
          </a:gsLst>
          <a:path path="circle">
            <a:fillToRect l="50000" t="-80000" r="50000" b="180000"/>
          </a:path>
        </a:gradFill>
        <a:gradFill rotWithShape="1">
          <a:gsLst>
            <a:gs pos="0">
              <a:schemeClr val="phClr">
                <a:tint val="80000"/>
                <a:satMod val="300000"/>
              </a:schemeClr>
            </a:gs>
            <a:gs pos="100000">
              <a:schemeClr val="phClr">
                <a:shade val="30000"/>
                <a:satMod val="200000"/>
              </a:schemeClr>
            </a:gs>
          </a:gsLst>
          <a:path path="circle">
            <a:fillToRect l="50000" t="50000" r="50000" b="50000"/>
          </a:path>
        </a:gradFill>
      </a:bgFillStyleLst>
    </a:fmtScheme>
  </a:themeElements>
</a:theme>
</file>

<file path=ppt/theme/theme2.xml><?xml version="1.0" encoding="utf-8"?>
<a:theme xmlns:a="http://schemas.openxmlformats.org/drawingml/2006/main" xmlns:r="http://schemas.openxmlformats.org/officeDocument/2006/relationships" name="Let's Discover Cape Verde by Slidesgo">
  <a:themeElements>
    <a:clrScheme name="Simple Light">
      <a:dk1>
        <a:srgbClr val="594A42"/>
      </a:dk1>
      <a:lt1>
        <a:srgbClr val="FFFAEE"/>
      </a:lt1>
      <a:dk2>
        <a:srgbClr val="1D762C"/>
      </a:dk2>
      <a:lt2>
        <a:srgbClr val="AD5953"/>
      </a:lt2>
      <a:accent1>
        <a:srgbClr val="FFD5B6"/>
      </a:accent1>
      <a:accent2>
        <a:srgbClr val="FEF7BD"/>
      </a:accent2>
      <a:accent3>
        <a:srgbClr val="FFFFFF"/>
      </a:accent3>
      <a:accent4>
        <a:srgbClr val="DEE3B2"/>
      </a:accent4>
      <a:accent5>
        <a:srgbClr val="6C9B66"/>
      </a:accent5>
      <a:accent6>
        <a:srgbClr val="90B8DA"/>
      </a:accent6>
      <a:hlink>
        <a:srgbClr val="594A42"/>
      </a:hlink>
      <a:folHlink>
        <a:srgbClr val="0097A7"/>
      </a:folHlink>
    </a:clrScheme>
    <a:fontScheme name="Office">
      <a:majorFont>
        <a:latin typeface="Arial"/>
        <a:ea typeface=""/>
        <a:cs typeface=""/>
        <a:font script="Jpan" typeface="ＭＳ Ｐゴシック"/>
        <a:font script="Hang" typeface="맑은 고딕"/>
        <a:font script="Hans" typeface="宋体"/>
        <a:font script="Hant" typeface="新細明體"/>
        <a:font script="Arab" typeface="Times New Roman"/>
        <a:font script="Hebr" typeface="Times New Roman"/>
        <a:font script="Thai" typeface="Angsana New"/>
        <a:font script="Ethi" typeface="Nyala"/>
        <a:font script="Beng" typeface="Vrinda"/>
        <a:font script="Gujr" typeface="Shruti"/>
        <a:font script="Khmr" typeface="MoolBoran"/>
        <a:font script="Knda" typeface="Tunga"/>
        <a:font script="Guru" typeface="Raavi"/>
        <a:font script="Cans" typeface="Euphemia"/>
        <a:font script="Cher" typeface="Plantagenet Cherokee"/>
        <a:font script="Yiii" typeface="Microsoft Yi Baiti"/>
        <a:font script="Tibt" typeface="Microsoft Himalaya"/>
        <a:font script="Thaa" typeface="MV Boli"/>
        <a:font script="Deva" typeface="Mangal"/>
        <a:font script="Telu" typeface="Gautami"/>
        <a:font script="Taml" typeface="Latha"/>
        <a:font script="Syrc" typeface="Estrangelo Edessa"/>
        <a:font script="Orya" typeface="Kalinga"/>
        <a:font script="Mlym" typeface="Kartika"/>
        <a:font script="Laoo" typeface="DokChampa"/>
        <a:font script="Sinh" typeface="Iskoola Pota"/>
        <a:font script="Mong" typeface="Mongolian Baiti"/>
        <a:font script="Viet" typeface="Times New Roman"/>
        <a:font script="Uigh" typeface="Microsoft Uighur"/>
        <a:font script="Geor" typeface="Sylfaen"/>
      </a:majorFont>
      <a:minorFont>
        <a:latin typeface="Arial"/>
        <a:ea typeface=""/>
        <a:cs typeface=""/>
        <a:font script="Jpan" typeface="ＭＳ Ｐゴシック"/>
        <a:font script="Hang" typeface="맑은 고딕"/>
        <a:font script="Hans" typeface="宋体"/>
        <a:font script="Hant" typeface="新細明體"/>
        <a:font script="Arab" typeface="Arial"/>
        <a:font script="Hebr" typeface="Arial"/>
        <a:font script="Thai" typeface="Cordia New"/>
        <a:font script="Ethi" typeface="Nyala"/>
        <a:font script="Beng" typeface="Vrinda"/>
        <a:font script="Gujr" typeface="Shruti"/>
        <a:font script="Khmr" typeface="DaunPenh"/>
        <a:font script="Knda" typeface="Tunga"/>
        <a:font script="Guru" typeface="Raavi"/>
        <a:font script="Cans" typeface="Euphemia"/>
        <a:font script="Cher" typeface="Plantagenet Cherokee"/>
        <a:font script="Yiii" typeface="Microsoft Yi Baiti"/>
        <a:font script="Tibt" typeface="Microsoft Himalaya"/>
        <a:font script="Thaa" typeface="MV Boli"/>
        <a:font script="Deva" typeface="Mangal"/>
        <a:font script="Telu" typeface="Gautami"/>
        <a:font script="Taml" typeface="Latha"/>
        <a:font script="Syrc" typeface="Estrangelo Edessa"/>
        <a:font script="Orya" typeface="Kalinga"/>
        <a:font script="Mlym" typeface="Kartika"/>
        <a:font script="Laoo" typeface="DokChampa"/>
        <a:font script="Sinh" typeface="Iskoola Pota"/>
        <a:font script="Mong" typeface="Mongolian Baiti"/>
        <a:font script="Viet" typeface="Arial"/>
        <a:font script="Uigh" typeface="Microsoft Uighur"/>
        <a:font script="Geor" typeface="Sylfaen"/>
      </a:minorFont>
    </a:fontScheme>
    <a:fmtScheme name="Office">
      <a:fillStyleLst>
        <a:solidFill>
          <a:schemeClr val="phClr"/>
        </a:solidFill>
        <a:gradFill rotWithShape="1">
          <a:gsLst>
            <a:gs pos="0">
              <a:schemeClr val="phClr">
                <a:tint val="50000"/>
                <a:satMod val="300000"/>
              </a:schemeClr>
            </a:gs>
            <a:gs pos="35000">
              <a:schemeClr val="phClr">
                <a:tint val="37000"/>
                <a:satMod val="300000"/>
              </a:schemeClr>
            </a:gs>
            <a:gs pos="100000">
              <a:schemeClr val="phClr">
                <a:tint val="15000"/>
                <a:satMod val="350000"/>
              </a:schemeClr>
            </a:gs>
          </a:gsLst>
          <a:lin ang="16200000" scaled="1"/>
        </a:gradFill>
        <a:gradFill rotWithShape="1">
          <a:gsLst>
            <a:gs pos="0">
              <a:schemeClr val="phClr">
                <a:tint val="100000"/>
                <a:shade val="100000"/>
                <a:satMod val="130000"/>
              </a:schemeClr>
            </a:gs>
            <a:gs pos="100000">
              <a:schemeClr val="phClr">
                <a:tint val="50000"/>
                <a:shade val="100000"/>
                <a:satMod val="350000"/>
              </a:schemeClr>
            </a:gs>
          </a:gsLst>
          <a:lin ang="16200000" scaled="0"/>
        </a:gradFill>
      </a:fillStyleLst>
      <a:lnStyleLst>
        <a:ln w="9525" cap="flat" cmpd="sng" algn="ctr">
          <a:solidFill>
            <a:schemeClr val="phClr">
              <a:shade val="95000"/>
              <a:satMod val="105000"/>
            </a:schemeClr>
          </a:solidFill>
          <a:prstDash val="solid"/>
        </a:ln>
        <a:ln w="25400" cap="flat" cmpd="sng" algn="ctr">
          <a:solidFill>
            <a:schemeClr val="phClr"/>
          </a:solidFill>
          <a:prstDash val="solid"/>
        </a:ln>
        <a:ln w="38100" cap="flat" cmpd="sng" algn="ctr">
          <a:solidFill>
            <a:schemeClr val="phClr"/>
          </a:solidFill>
          <a:prstDash val="solid"/>
        </a:ln>
      </a:lnStyleLst>
      <a:effectStyleLst>
        <a:effectStyle>
          <a:effectLst>
            <a:outerShdw blurRad="40000" dist="20000" dir="5400000" rotWithShape="0">
              <a:srgbClr val="000000">
                <a:alpha val="38000"/>
              </a:srgbClr>
            </a:outerShdw>
          </a:effectLst>
        </a:effectStyle>
        <a:effectStyle>
          <a:effectLst>
            <a:outerShdw blurRad="40000" dist="23000" dir="5400000" rotWithShape="0">
              <a:srgbClr val="000000">
                <a:alpha val="35000"/>
              </a:srgbClr>
            </a:outerShdw>
          </a:effectLst>
        </a:effectStyle>
        <a:effectStyle>
          <a:effectLst>
            <a:outerShdw blurRad="40000" dist="23000" dir="5400000" rotWithShape="0">
              <a:srgbClr val="000000">
                <a:alpha val="35000"/>
              </a:srgbClr>
            </a:outerShdw>
          </a:effectLst>
          <a:scene3d>
            <a:camera prst="orthographicFront">
              <a:rot lat="0" lon="0" rev="0"/>
            </a:camera>
            <a:lightRig rig="threePt" dir="t">
              <a:rot lat="0" lon="0" rev="1200000"/>
            </a:lightRig>
          </a:scene3d>
          <a:sp3d>
            <a:bevelT w="63500" h="25400"/>
          </a:sp3d>
        </a:effectStyle>
      </a:effectStyleLst>
      <a:bgFillStyleLst>
        <a:solidFill>
          <a:schemeClr val="phClr"/>
        </a:solidFill>
        <a:gradFill rotWithShape="1">
          <a:gsLst>
            <a:gs pos="0">
              <a:schemeClr val="phClr">
                <a:tint val="40000"/>
                <a:satMod val="350000"/>
              </a:schemeClr>
            </a:gs>
            <a:gs pos="40000">
              <a:schemeClr val="phClr">
                <a:tint val="45000"/>
                <a:shade val="99000"/>
                <a:satMod val="350000"/>
              </a:schemeClr>
            </a:gs>
            <a:gs pos="100000">
              <a:schemeClr val="phClr">
                <a:shade val="20000"/>
                <a:satMod val="255000"/>
              </a:schemeClr>
            </a:gs>
          </a:gsLst>
          <a:path path="circle">
            <a:fillToRect l="50000" t="-80000" r="50000" b="180000"/>
          </a:path>
        </a:gradFill>
        <a:gradFill rotWithShape="1">
          <a:gsLst>
            <a:gs pos="0">
              <a:schemeClr val="phClr">
                <a:tint val="80000"/>
                <a:satMod val="300000"/>
              </a:schemeClr>
            </a:gs>
            <a:gs pos="100000">
              <a:schemeClr val="phClr">
                <a:shade val="30000"/>
                <a:satMod val="200000"/>
              </a:schemeClr>
            </a:gs>
          </a:gsLst>
          <a:path path="circle">
            <a:fillToRect l="50000" t="50000" r="50000" b="50000"/>
          </a:path>
        </a:gradFill>
      </a:bgFillStyleLst>
    </a:fmtScheme>
  </a:themeElements>
</a:theme>
</file>

<file path=ppt/theme/theme3.xml><?xml version="1.0" encoding="utf-8"?>
<a:theme xmlns:a="http://schemas.openxmlformats.org/drawingml/2006/main" xmlns:r="http://schemas.openxmlformats.org/officeDocument/2006/relationships">
  <a:themeElements>
    <a:clrScheme name="Default">
      <a:dk1>
        <a:srgbClr val="000000"/>
      </a:dk1>
      <a:lt1>
        <a:srgbClr val="FFFFFF"/>
      </a:lt1>
      <a:dk2>
        <a:srgbClr val="158158"/>
      </a:dk2>
      <a:lt2>
        <a:srgbClr val="F3F3F3"/>
      </a:lt2>
      <a:accent1>
        <a:srgbClr val="058DC7"/>
      </a:accent1>
      <a:accent2>
        <a:srgbClr val="50B432"/>
      </a:accent2>
      <a:accent3>
        <a:srgbClr val="ED561B"/>
      </a:accent3>
      <a:accent4>
        <a:srgbClr val="EDEF00"/>
      </a:accent4>
      <a:accent5>
        <a:srgbClr val="24CBE5"/>
      </a:accent5>
      <a:accent6>
        <a:srgbClr val="64E572"/>
      </a:accent6>
      <a:hlink>
        <a:srgbClr val="2200CC"/>
      </a:hlink>
      <a:folHlink>
        <a:srgbClr val="551A8B"/>
      </a:folHlink>
    </a:clrScheme>
    <a:fontScheme name="Office">
      <a:majorFont>
        <a:latin typeface="Arial"/>
        <a:ea typeface=""/>
        <a:cs typeface=""/>
        <a:font script="Jpan" typeface="ＭＳ Ｐゴシック"/>
        <a:font script="Hang" typeface="맑은 고딕"/>
        <a:font script="Hans" typeface="宋体"/>
        <a:font script="Hant" typeface="新細明體"/>
        <a:font script="Arab" typeface="Times New Roman"/>
        <a:font script="Hebr" typeface="Times New Roman"/>
        <a:font script="Thai" typeface="Angsana New"/>
        <a:font script="Ethi" typeface="Nyala"/>
        <a:font script="Beng" typeface="Vrinda"/>
        <a:font script="Gujr" typeface="Shruti"/>
        <a:font script="Khmr" typeface="MoolBoran"/>
        <a:font script="Knda" typeface="Tunga"/>
        <a:font script="Guru" typeface="Raavi"/>
        <a:font script="Cans" typeface="Euphemia"/>
        <a:font script="Cher" typeface="Plantagenet Cherokee"/>
        <a:font script="Yiii" typeface="Microsoft Yi Baiti"/>
        <a:font script="Tibt" typeface="Microsoft Himalaya"/>
        <a:font script="Thaa" typeface="MV Boli"/>
        <a:font script="Deva" typeface="Mangal"/>
        <a:font script="Telu" typeface="Gautami"/>
        <a:font script="Taml" typeface="Latha"/>
        <a:font script="Syrc" typeface="Estrangelo Edessa"/>
        <a:font script="Orya" typeface="Kalinga"/>
        <a:font script="Mlym" typeface="Kartika"/>
        <a:font script="Laoo" typeface="DokChampa"/>
        <a:font script="Sinh" typeface="Iskoola Pota"/>
        <a:font script="Mong" typeface="Mongolian Baiti"/>
        <a:font script="Viet" typeface="Times New Roman"/>
        <a:font script="Uigh" typeface="Microsoft Uighur"/>
        <a:font script="Geor" typeface="Sylfaen"/>
      </a:majorFont>
      <a:minorFont>
        <a:latin typeface="Arial"/>
        <a:ea typeface=""/>
        <a:cs typeface=""/>
        <a:font script="Jpan" typeface="ＭＳ Ｐゴシック"/>
        <a:font script="Hang" typeface="맑은 고딕"/>
        <a:font script="Hans" typeface="宋体"/>
        <a:font script="Hant" typeface="新細明體"/>
        <a:font script="Arab" typeface="Arial"/>
        <a:font script="Hebr" typeface="Arial"/>
        <a:font script="Thai" typeface="Cordia New"/>
        <a:font script="Ethi" typeface="Nyala"/>
        <a:font script="Beng" typeface="Vrinda"/>
        <a:font script="Gujr" typeface="Shruti"/>
        <a:font script="Khmr" typeface="DaunPenh"/>
        <a:font script="Knda" typeface="Tunga"/>
        <a:font script="Guru" typeface="Raavi"/>
        <a:font script="Cans" typeface="Euphemia"/>
        <a:font script="Cher" typeface="Plantagenet Cherokee"/>
        <a:font script="Yiii" typeface="Microsoft Yi Baiti"/>
        <a:font script="Tibt" typeface="Microsoft Himalaya"/>
        <a:font script="Thaa" typeface="MV Boli"/>
        <a:font script="Deva" typeface="Mangal"/>
        <a:font script="Telu" typeface="Gautami"/>
        <a:font script="Taml" typeface="Latha"/>
        <a:font script="Syrc" typeface="Estrangelo Edessa"/>
        <a:font script="Orya" typeface="Kalinga"/>
        <a:font script="Mlym" typeface="Kartika"/>
        <a:font script="Laoo" typeface="DokChampa"/>
        <a:font script="Sinh" typeface="Iskoola Pota"/>
        <a:font script="Mong" typeface="Mongolian Baiti"/>
        <a:font script="Viet" typeface="Arial"/>
        <a:font script="Uigh" typeface="Microsoft Uighur"/>
        <a:font script="Geor" typeface="Sylfaen"/>
      </a:minorFont>
    </a:fontScheme>
    <a:fmtScheme name="Office">
      <a:fillStyleLst>
        <a:solidFill>
          <a:schemeClr val="phClr"/>
        </a:solidFill>
        <a:gradFill rotWithShape="1">
          <a:gsLst>
            <a:gs pos="0">
              <a:schemeClr val="phClr">
                <a:tint val="50000"/>
                <a:satMod val="300000"/>
              </a:schemeClr>
            </a:gs>
            <a:gs pos="35000">
              <a:schemeClr val="phClr">
                <a:tint val="37000"/>
                <a:satMod val="300000"/>
              </a:schemeClr>
            </a:gs>
            <a:gs pos="100000">
              <a:schemeClr val="phClr">
                <a:tint val="15000"/>
                <a:satMod val="350000"/>
              </a:schemeClr>
            </a:gs>
          </a:gsLst>
          <a:lin ang="16200000" scaled="1"/>
        </a:gradFill>
        <a:gradFill rotWithShape="1">
          <a:gsLst>
            <a:gs pos="0">
              <a:schemeClr val="phClr">
                <a:tint val="100000"/>
                <a:shade val="100000"/>
                <a:satMod val="130000"/>
              </a:schemeClr>
            </a:gs>
            <a:gs pos="100000">
              <a:schemeClr val="phClr">
                <a:tint val="50000"/>
                <a:shade val="100000"/>
                <a:satMod val="350000"/>
              </a:schemeClr>
            </a:gs>
          </a:gsLst>
          <a:lin ang="16200000" scaled="0"/>
        </a:gradFill>
      </a:fillStyleLst>
      <a:lnStyleLst>
        <a:ln w="9525" cap="flat" cmpd="sng" algn="ctr">
          <a:solidFill>
            <a:schemeClr val="phClr">
              <a:shade val="95000"/>
              <a:satMod val="105000"/>
            </a:schemeClr>
          </a:solidFill>
          <a:prstDash val="solid"/>
        </a:ln>
        <a:ln w="25400" cap="flat" cmpd="sng" algn="ctr">
          <a:solidFill>
            <a:schemeClr val="phClr"/>
          </a:solidFill>
          <a:prstDash val="solid"/>
        </a:ln>
        <a:ln w="38100" cap="flat" cmpd="sng" algn="ctr">
          <a:solidFill>
            <a:schemeClr val="phClr"/>
          </a:solidFill>
          <a:prstDash val="solid"/>
        </a:ln>
      </a:lnStyleLst>
      <a:effectStyleLst>
        <a:effectStyle>
          <a:effectLst>
            <a:outerShdw blurRad="40000" dist="20000" dir="5400000" rotWithShape="0">
              <a:srgbClr val="000000">
                <a:alpha val="38000"/>
              </a:srgbClr>
            </a:outerShdw>
          </a:effectLst>
        </a:effectStyle>
        <a:effectStyle>
          <a:effectLst>
            <a:outerShdw blurRad="40000" dist="23000" dir="5400000" rotWithShape="0">
              <a:srgbClr val="000000">
                <a:alpha val="35000"/>
              </a:srgbClr>
            </a:outerShdw>
          </a:effectLst>
        </a:effectStyle>
        <a:effectStyle>
          <a:effectLst>
            <a:outerShdw blurRad="40000" dist="23000" dir="5400000" rotWithShape="0">
              <a:srgbClr val="000000">
                <a:alpha val="35000"/>
              </a:srgbClr>
            </a:outerShdw>
          </a:effectLst>
          <a:scene3d>
            <a:camera prst="orthographicFront">
              <a:rot lat="0" lon="0" rev="0"/>
            </a:camera>
            <a:lightRig rig="threePt" dir="t">
              <a:rot lat="0" lon="0" rev="1200000"/>
            </a:lightRig>
          </a:scene3d>
          <a:sp3d>
            <a:bevelT w="63500" h="25400"/>
          </a:sp3d>
        </a:effectStyle>
      </a:effectStyleLst>
      <a:bgFillStyleLst>
        <a:solidFill>
          <a:schemeClr val="phClr"/>
        </a:solidFill>
        <a:gradFill rotWithShape="1">
          <a:gsLst>
            <a:gs pos="0">
              <a:schemeClr val="phClr">
                <a:tint val="40000"/>
                <a:satMod val="350000"/>
              </a:schemeClr>
            </a:gs>
            <a:gs pos="40000">
              <a:schemeClr val="phClr">
                <a:tint val="45000"/>
                <a:shade val="99000"/>
                <a:satMod val="350000"/>
              </a:schemeClr>
            </a:gs>
            <a:gs pos="100000">
              <a:schemeClr val="phClr">
                <a:shade val="20000"/>
                <a:satMod val="255000"/>
              </a:schemeClr>
            </a:gs>
          </a:gsLst>
          <a:path path="circle">
            <a:fillToRect l="50000" t="-80000" r="50000" b="180000"/>
          </a:path>
        </a:gradFill>
        <a:gradFill rotWithShape="1">
          <a:gsLst>
            <a:gs pos="0">
              <a:schemeClr val="phClr">
                <a:tint val="80000"/>
                <a:satMod val="300000"/>
              </a:schemeClr>
            </a:gs>
            <a:gs pos="100000">
              <a:schemeClr val="phClr">
                <a:shade val="30000"/>
                <a:satMod val="200000"/>
              </a:schemeClr>
            </a:gs>
          </a:gsLst>
          <a:path path="circle">
            <a:fillToRect l="50000" t="50000" r="50000" b="50000"/>
          </a:path>
        </a:gradFill>
      </a:bgFillStyleLst>
    </a:fmtScheme>
  </a:themeElements>
</a:theme>
</file>